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media/image30.jpg" ContentType="image/jpg"/>
  <Override PartName="/ppt/media/image33.jpg" ContentType="image/jpg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77" r:id="rId3"/>
    <p:sldId id="257" r:id="rId4"/>
    <p:sldId id="279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6" r:id="rId19"/>
    <p:sldId id="273" r:id="rId20"/>
    <p:sldId id="274" r:id="rId21"/>
    <p:sldId id="275" r:id="rId22"/>
    <p:sldId id="278" r:id="rId23"/>
    <p:sldId id="280" r:id="rId24"/>
  </p:sldIdLst>
  <p:sldSz cx="18288000" cy="10287000"/>
  <p:notesSz cx="18288000" cy="102870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04A2B"/>
    <a:srgbClr val="0097B1"/>
    <a:srgbClr val="A60052"/>
    <a:srgbClr val="29008E"/>
    <a:srgbClr val="CB57A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60" d="100"/>
          <a:sy n="60" d="100"/>
        </p:scale>
        <p:origin x="1296" y="4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7999" cy="10286999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499689" y="-8937"/>
            <a:ext cx="9787625" cy="10295746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016000" y="3178777"/>
            <a:ext cx="8592820" cy="19888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1016000" y="3203683"/>
            <a:ext cx="4912360" cy="53594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0" b="1" i="0">
                <a:solidFill>
                  <a:srgbClr val="00003B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234016" y="703914"/>
            <a:ext cx="9771835" cy="239376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234016" y="5065920"/>
            <a:ext cx="9828530" cy="30384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100" b="0" i="0">
                <a:solidFill>
                  <a:schemeClr val="bg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7/9/2024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Relationship Id="rId9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3.jp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8670321"/>
            <a:ext cx="11682730" cy="589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700" spc="60" dirty="0">
                <a:solidFill>
                  <a:srgbClr val="F7F7F7"/>
                </a:solidFill>
                <a:latin typeface="Tahoma"/>
                <a:cs typeface="Tahoma"/>
              </a:rPr>
              <a:t>LINEE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dirty="0">
                <a:solidFill>
                  <a:srgbClr val="F7F7F7"/>
                </a:solidFill>
                <a:latin typeface="Tahoma"/>
                <a:cs typeface="Tahoma"/>
              </a:rPr>
              <a:t>DI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dirty="0">
                <a:solidFill>
                  <a:srgbClr val="F7F7F7"/>
                </a:solidFill>
                <a:latin typeface="Tahoma"/>
                <a:cs typeface="Tahoma"/>
              </a:rPr>
              <a:t>PROGETTO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spc="100" dirty="0">
                <a:solidFill>
                  <a:srgbClr val="F7F7F7"/>
                </a:solidFill>
                <a:latin typeface="Tahoma"/>
                <a:cs typeface="Tahoma"/>
              </a:rPr>
              <a:t>PER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dirty="0">
                <a:solidFill>
                  <a:srgbClr val="F7F7F7"/>
                </a:solidFill>
                <a:latin typeface="Tahoma"/>
                <a:cs typeface="Tahoma"/>
              </a:rPr>
              <a:t>IL</a:t>
            </a:r>
            <a:r>
              <a:rPr sz="3700" spc="-185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dirty="0">
                <a:solidFill>
                  <a:srgbClr val="F7F7F7"/>
                </a:solidFill>
                <a:latin typeface="Tahoma"/>
                <a:cs typeface="Tahoma"/>
              </a:rPr>
              <a:t>DIGITAL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spc="45" dirty="0">
                <a:solidFill>
                  <a:srgbClr val="F7F7F7"/>
                </a:solidFill>
                <a:latin typeface="Tahoma"/>
                <a:cs typeface="Tahoma"/>
              </a:rPr>
              <a:t>EDUCATION</a:t>
            </a:r>
            <a:r>
              <a:rPr sz="3700" spc="-190" dirty="0">
                <a:solidFill>
                  <a:srgbClr val="F7F7F7"/>
                </a:solidFill>
                <a:latin typeface="Tahoma"/>
                <a:cs typeface="Tahoma"/>
              </a:rPr>
              <a:t> </a:t>
            </a:r>
            <a:r>
              <a:rPr sz="3700" spc="105" dirty="0">
                <a:solidFill>
                  <a:srgbClr val="F7F7F7"/>
                </a:solidFill>
                <a:latin typeface="Tahoma"/>
                <a:cs typeface="Tahoma"/>
              </a:rPr>
              <a:t>HUB</a:t>
            </a:r>
            <a:endParaRPr sz="3700">
              <a:latin typeface="Tahoma"/>
              <a:cs typeface="Tahoma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863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0"/>
              </a:spcBef>
            </a:pPr>
            <a:r>
              <a:rPr sz="6100" b="1" spc="45" dirty="0">
                <a:solidFill>
                  <a:srgbClr val="F7F7F7"/>
                </a:solidFill>
                <a:latin typeface="Trebuchet MS"/>
                <a:cs typeface="Trebuchet MS"/>
              </a:rPr>
              <a:t>[EDUNEXT]</a:t>
            </a:r>
            <a:endParaRPr sz="6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590"/>
              </a:spcBef>
            </a:pPr>
            <a:r>
              <a:rPr sz="5800" spc="-35" dirty="0">
                <a:solidFill>
                  <a:srgbClr val="F7F7F7"/>
                </a:solidFill>
                <a:latin typeface="Lucida Sans Unicode"/>
                <a:cs typeface="Lucida Sans Unicode"/>
              </a:rPr>
              <a:t>NEXT</a:t>
            </a:r>
            <a:r>
              <a:rPr sz="5800" spc="-450" dirty="0">
                <a:solidFill>
                  <a:srgbClr val="F7F7F7"/>
                </a:solidFill>
                <a:latin typeface="Lucida Sans Unicode"/>
                <a:cs typeface="Lucida Sans Unicode"/>
              </a:rPr>
              <a:t> </a:t>
            </a:r>
            <a:r>
              <a:rPr sz="5800" spc="-130" dirty="0">
                <a:solidFill>
                  <a:srgbClr val="F7F7F7"/>
                </a:solidFill>
                <a:latin typeface="Lucida Sans Unicode"/>
                <a:cs typeface="Lucida Sans Unicode"/>
              </a:rPr>
              <a:t>EDUCATION</a:t>
            </a:r>
            <a:r>
              <a:rPr sz="5800" spc="-450" dirty="0">
                <a:solidFill>
                  <a:srgbClr val="F7F7F7"/>
                </a:solidFill>
                <a:latin typeface="Lucida Sans Unicode"/>
                <a:cs typeface="Lucida Sans Unicode"/>
              </a:rPr>
              <a:t> </a:t>
            </a:r>
            <a:r>
              <a:rPr sz="5800" spc="-75" dirty="0">
                <a:solidFill>
                  <a:srgbClr val="F7F7F7"/>
                </a:solidFill>
                <a:latin typeface="Lucida Sans Unicode"/>
                <a:cs typeface="Lucida Sans Unicode"/>
              </a:rPr>
              <a:t>ITALIA</a:t>
            </a:r>
            <a:endParaRPr sz="5800">
              <a:latin typeface="Lucida Sans Unicode"/>
              <a:cs typeface="Lucida Sans Unicode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0"/>
            <a:ext cx="4013200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MODALITA’ OPERATIVE</a:t>
            </a:r>
            <a:endParaRPr sz="50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393857" y="3111895"/>
            <a:ext cx="9865995" cy="1574800"/>
            <a:chOff x="7393857" y="3111895"/>
            <a:chExt cx="9865995" cy="1574800"/>
          </a:xfrm>
        </p:grpSpPr>
        <p:sp>
          <p:nvSpPr>
            <p:cNvPr id="4" name="object 4"/>
            <p:cNvSpPr/>
            <p:nvPr/>
          </p:nvSpPr>
          <p:spPr>
            <a:xfrm>
              <a:off x="7393857" y="3111895"/>
              <a:ext cx="9865995" cy="1574800"/>
            </a:xfrm>
            <a:custGeom>
              <a:avLst/>
              <a:gdLst/>
              <a:ahLst/>
              <a:cxnLst/>
              <a:rect l="l" t="t" r="r" b="b"/>
              <a:pathLst>
                <a:path w="9865994" h="1574800">
                  <a:moveTo>
                    <a:pt x="9579693" y="1574481"/>
                  </a:moveTo>
                  <a:lnTo>
                    <a:pt x="285748" y="1574481"/>
                  </a:lnTo>
                  <a:lnTo>
                    <a:pt x="240778" y="1570921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1" y="1456470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0" y="31083"/>
                  </a:lnTo>
                  <a:lnTo>
                    <a:pt x="9747431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8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2" y="285749"/>
                  </a:lnTo>
                  <a:lnTo>
                    <a:pt x="9865442" y="1288731"/>
                  </a:lnTo>
                  <a:lnTo>
                    <a:pt x="9861882" y="1333702"/>
                  </a:lnTo>
                  <a:lnTo>
                    <a:pt x="9851415" y="1377161"/>
                  </a:lnTo>
                  <a:lnTo>
                    <a:pt x="9834358" y="1418339"/>
                  </a:lnTo>
                  <a:lnTo>
                    <a:pt x="9811030" y="1456470"/>
                  </a:lnTo>
                  <a:lnTo>
                    <a:pt x="9781747" y="1490787"/>
                  </a:lnTo>
                  <a:lnTo>
                    <a:pt x="9747431" y="1520069"/>
                  </a:lnTo>
                  <a:lnTo>
                    <a:pt x="9709300" y="1543398"/>
                  </a:lnTo>
                  <a:lnTo>
                    <a:pt x="9668122" y="1560454"/>
                  </a:lnTo>
                  <a:lnTo>
                    <a:pt x="9624663" y="1570921"/>
                  </a:lnTo>
                  <a:lnTo>
                    <a:pt x="9579693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393912" y="3111895"/>
              <a:ext cx="9865360" cy="1571625"/>
            </a:xfrm>
            <a:custGeom>
              <a:avLst/>
              <a:gdLst/>
              <a:ahLst/>
              <a:cxnLst/>
              <a:rect l="l" t="t" r="r" b="b"/>
              <a:pathLst>
                <a:path w="9865360" h="1571625">
                  <a:moveTo>
                    <a:pt x="314319" y="9524"/>
                  </a:moveTo>
                  <a:lnTo>
                    <a:pt x="304794" y="9524"/>
                  </a:lnTo>
                  <a:lnTo>
                    <a:pt x="304794" y="0"/>
                  </a:lnTo>
                  <a:lnTo>
                    <a:pt x="314319" y="0"/>
                  </a:lnTo>
                  <a:lnTo>
                    <a:pt x="314319" y="9524"/>
                  </a:lnTo>
                  <a:close/>
                </a:path>
                <a:path w="9865360" h="1571625">
                  <a:moveTo>
                    <a:pt x="333369" y="9524"/>
                  </a:moveTo>
                  <a:lnTo>
                    <a:pt x="323844" y="9524"/>
                  </a:lnTo>
                  <a:lnTo>
                    <a:pt x="323844" y="0"/>
                  </a:lnTo>
                  <a:lnTo>
                    <a:pt x="333369" y="0"/>
                  </a:lnTo>
                  <a:lnTo>
                    <a:pt x="333369" y="9524"/>
                  </a:lnTo>
                  <a:close/>
                </a:path>
                <a:path w="9865360" h="1571625">
                  <a:moveTo>
                    <a:pt x="352419" y="9524"/>
                  </a:moveTo>
                  <a:lnTo>
                    <a:pt x="342894" y="9524"/>
                  </a:lnTo>
                  <a:lnTo>
                    <a:pt x="342894" y="0"/>
                  </a:lnTo>
                  <a:lnTo>
                    <a:pt x="352419" y="0"/>
                  </a:lnTo>
                  <a:lnTo>
                    <a:pt x="352419" y="9524"/>
                  </a:lnTo>
                  <a:close/>
                </a:path>
                <a:path w="9865360" h="1571625">
                  <a:moveTo>
                    <a:pt x="371469" y="9524"/>
                  </a:moveTo>
                  <a:lnTo>
                    <a:pt x="361944" y="9524"/>
                  </a:lnTo>
                  <a:lnTo>
                    <a:pt x="361944" y="0"/>
                  </a:lnTo>
                  <a:lnTo>
                    <a:pt x="371469" y="0"/>
                  </a:lnTo>
                  <a:lnTo>
                    <a:pt x="371469" y="9524"/>
                  </a:lnTo>
                  <a:close/>
                </a:path>
                <a:path w="9865360" h="1571625">
                  <a:moveTo>
                    <a:pt x="390519" y="9524"/>
                  </a:moveTo>
                  <a:lnTo>
                    <a:pt x="380994" y="9524"/>
                  </a:lnTo>
                  <a:lnTo>
                    <a:pt x="380994" y="0"/>
                  </a:lnTo>
                  <a:lnTo>
                    <a:pt x="390519" y="0"/>
                  </a:lnTo>
                  <a:lnTo>
                    <a:pt x="390519" y="9524"/>
                  </a:lnTo>
                  <a:close/>
                </a:path>
                <a:path w="9865360" h="1571625">
                  <a:moveTo>
                    <a:pt x="409569" y="9524"/>
                  </a:moveTo>
                  <a:lnTo>
                    <a:pt x="400044" y="9524"/>
                  </a:lnTo>
                  <a:lnTo>
                    <a:pt x="400044" y="0"/>
                  </a:lnTo>
                  <a:lnTo>
                    <a:pt x="409569" y="0"/>
                  </a:lnTo>
                  <a:lnTo>
                    <a:pt x="409569" y="9524"/>
                  </a:lnTo>
                  <a:close/>
                </a:path>
                <a:path w="9865360" h="1571625">
                  <a:moveTo>
                    <a:pt x="428619" y="9524"/>
                  </a:moveTo>
                  <a:lnTo>
                    <a:pt x="419094" y="9524"/>
                  </a:lnTo>
                  <a:lnTo>
                    <a:pt x="419094" y="0"/>
                  </a:lnTo>
                  <a:lnTo>
                    <a:pt x="428619" y="0"/>
                  </a:lnTo>
                  <a:lnTo>
                    <a:pt x="428619" y="9524"/>
                  </a:lnTo>
                  <a:close/>
                </a:path>
                <a:path w="9865360" h="1571625">
                  <a:moveTo>
                    <a:pt x="447669" y="9524"/>
                  </a:moveTo>
                  <a:lnTo>
                    <a:pt x="438144" y="9524"/>
                  </a:lnTo>
                  <a:lnTo>
                    <a:pt x="438144" y="0"/>
                  </a:lnTo>
                  <a:lnTo>
                    <a:pt x="447669" y="0"/>
                  </a:lnTo>
                  <a:lnTo>
                    <a:pt x="447669" y="9524"/>
                  </a:lnTo>
                  <a:close/>
                </a:path>
                <a:path w="9865360" h="1571625">
                  <a:moveTo>
                    <a:pt x="466719" y="9524"/>
                  </a:moveTo>
                  <a:lnTo>
                    <a:pt x="457194" y="9524"/>
                  </a:lnTo>
                  <a:lnTo>
                    <a:pt x="457194" y="0"/>
                  </a:lnTo>
                  <a:lnTo>
                    <a:pt x="466719" y="0"/>
                  </a:lnTo>
                  <a:lnTo>
                    <a:pt x="466719" y="9524"/>
                  </a:lnTo>
                  <a:close/>
                </a:path>
                <a:path w="9865360" h="1571625">
                  <a:moveTo>
                    <a:pt x="485769" y="9524"/>
                  </a:moveTo>
                  <a:lnTo>
                    <a:pt x="476244" y="9524"/>
                  </a:lnTo>
                  <a:lnTo>
                    <a:pt x="476244" y="0"/>
                  </a:lnTo>
                  <a:lnTo>
                    <a:pt x="485769" y="0"/>
                  </a:lnTo>
                  <a:lnTo>
                    <a:pt x="485769" y="9524"/>
                  </a:lnTo>
                  <a:close/>
                </a:path>
                <a:path w="9865360" h="1571625">
                  <a:moveTo>
                    <a:pt x="504819" y="9524"/>
                  </a:moveTo>
                  <a:lnTo>
                    <a:pt x="495294" y="9524"/>
                  </a:lnTo>
                  <a:lnTo>
                    <a:pt x="495294" y="0"/>
                  </a:lnTo>
                  <a:lnTo>
                    <a:pt x="504819" y="0"/>
                  </a:lnTo>
                  <a:lnTo>
                    <a:pt x="504819" y="9524"/>
                  </a:lnTo>
                  <a:close/>
                </a:path>
                <a:path w="9865360" h="1571625">
                  <a:moveTo>
                    <a:pt x="523869" y="9524"/>
                  </a:moveTo>
                  <a:lnTo>
                    <a:pt x="514344" y="9524"/>
                  </a:lnTo>
                  <a:lnTo>
                    <a:pt x="514344" y="0"/>
                  </a:lnTo>
                  <a:lnTo>
                    <a:pt x="523869" y="0"/>
                  </a:lnTo>
                  <a:lnTo>
                    <a:pt x="523869" y="9524"/>
                  </a:lnTo>
                  <a:close/>
                </a:path>
                <a:path w="9865360" h="1571625">
                  <a:moveTo>
                    <a:pt x="542919" y="9524"/>
                  </a:moveTo>
                  <a:lnTo>
                    <a:pt x="533394" y="9524"/>
                  </a:lnTo>
                  <a:lnTo>
                    <a:pt x="533394" y="0"/>
                  </a:lnTo>
                  <a:lnTo>
                    <a:pt x="542919" y="0"/>
                  </a:lnTo>
                  <a:lnTo>
                    <a:pt x="542919" y="9524"/>
                  </a:lnTo>
                  <a:close/>
                </a:path>
                <a:path w="9865360" h="1571625">
                  <a:moveTo>
                    <a:pt x="561969" y="9524"/>
                  </a:moveTo>
                  <a:lnTo>
                    <a:pt x="552444" y="9524"/>
                  </a:lnTo>
                  <a:lnTo>
                    <a:pt x="552444" y="0"/>
                  </a:lnTo>
                  <a:lnTo>
                    <a:pt x="561969" y="0"/>
                  </a:lnTo>
                  <a:lnTo>
                    <a:pt x="561969" y="9524"/>
                  </a:lnTo>
                  <a:close/>
                </a:path>
                <a:path w="9865360" h="1571625">
                  <a:moveTo>
                    <a:pt x="581019" y="9524"/>
                  </a:moveTo>
                  <a:lnTo>
                    <a:pt x="571494" y="9524"/>
                  </a:lnTo>
                  <a:lnTo>
                    <a:pt x="571494" y="0"/>
                  </a:lnTo>
                  <a:lnTo>
                    <a:pt x="581019" y="0"/>
                  </a:lnTo>
                  <a:lnTo>
                    <a:pt x="581019" y="9524"/>
                  </a:lnTo>
                  <a:close/>
                </a:path>
                <a:path w="9865360" h="1571625">
                  <a:moveTo>
                    <a:pt x="600069" y="9524"/>
                  </a:moveTo>
                  <a:lnTo>
                    <a:pt x="590544" y="9524"/>
                  </a:lnTo>
                  <a:lnTo>
                    <a:pt x="590544" y="0"/>
                  </a:lnTo>
                  <a:lnTo>
                    <a:pt x="600069" y="0"/>
                  </a:lnTo>
                  <a:lnTo>
                    <a:pt x="600069" y="9524"/>
                  </a:lnTo>
                  <a:close/>
                </a:path>
                <a:path w="9865360" h="1571625">
                  <a:moveTo>
                    <a:pt x="619119" y="9524"/>
                  </a:moveTo>
                  <a:lnTo>
                    <a:pt x="609594" y="9524"/>
                  </a:lnTo>
                  <a:lnTo>
                    <a:pt x="609594" y="0"/>
                  </a:lnTo>
                  <a:lnTo>
                    <a:pt x="619119" y="0"/>
                  </a:lnTo>
                  <a:lnTo>
                    <a:pt x="619119" y="9524"/>
                  </a:lnTo>
                  <a:close/>
                </a:path>
                <a:path w="9865360" h="1571625">
                  <a:moveTo>
                    <a:pt x="638169" y="9524"/>
                  </a:moveTo>
                  <a:lnTo>
                    <a:pt x="628644" y="9524"/>
                  </a:lnTo>
                  <a:lnTo>
                    <a:pt x="628644" y="0"/>
                  </a:lnTo>
                  <a:lnTo>
                    <a:pt x="638169" y="0"/>
                  </a:lnTo>
                  <a:lnTo>
                    <a:pt x="638169" y="9524"/>
                  </a:lnTo>
                  <a:close/>
                </a:path>
                <a:path w="9865360" h="1571625">
                  <a:moveTo>
                    <a:pt x="657219" y="9524"/>
                  </a:moveTo>
                  <a:lnTo>
                    <a:pt x="647694" y="9524"/>
                  </a:lnTo>
                  <a:lnTo>
                    <a:pt x="647694" y="0"/>
                  </a:lnTo>
                  <a:lnTo>
                    <a:pt x="657219" y="0"/>
                  </a:lnTo>
                  <a:lnTo>
                    <a:pt x="657219" y="9524"/>
                  </a:lnTo>
                  <a:close/>
                </a:path>
                <a:path w="9865360" h="1571625">
                  <a:moveTo>
                    <a:pt x="676269" y="9524"/>
                  </a:moveTo>
                  <a:lnTo>
                    <a:pt x="666744" y="9524"/>
                  </a:lnTo>
                  <a:lnTo>
                    <a:pt x="666744" y="0"/>
                  </a:lnTo>
                  <a:lnTo>
                    <a:pt x="676269" y="0"/>
                  </a:lnTo>
                  <a:lnTo>
                    <a:pt x="676269" y="9524"/>
                  </a:lnTo>
                  <a:close/>
                </a:path>
                <a:path w="9865360" h="1571625">
                  <a:moveTo>
                    <a:pt x="695319" y="9524"/>
                  </a:moveTo>
                  <a:lnTo>
                    <a:pt x="685794" y="9524"/>
                  </a:lnTo>
                  <a:lnTo>
                    <a:pt x="685794" y="0"/>
                  </a:lnTo>
                  <a:lnTo>
                    <a:pt x="695319" y="0"/>
                  </a:lnTo>
                  <a:lnTo>
                    <a:pt x="695319" y="9524"/>
                  </a:lnTo>
                  <a:close/>
                </a:path>
                <a:path w="9865360" h="1571625">
                  <a:moveTo>
                    <a:pt x="714369" y="9524"/>
                  </a:moveTo>
                  <a:lnTo>
                    <a:pt x="704844" y="9524"/>
                  </a:lnTo>
                  <a:lnTo>
                    <a:pt x="704844" y="0"/>
                  </a:lnTo>
                  <a:lnTo>
                    <a:pt x="714369" y="0"/>
                  </a:lnTo>
                  <a:lnTo>
                    <a:pt x="714369" y="9524"/>
                  </a:lnTo>
                  <a:close/>
                </a:path>
                <a:path w="9865360" h="1571625">
                  <a:moveTo>
                    <a:pt x="733419" y="9524"/>
                  </a:moveTo>
                  <a:lnTo>
                    <a:pt x="723894" y="9524"/>
                  </a:lnTo>
                  <a:lnTo>
                    <a:pt x="723894" y="0"/>
                  </a:lnTo>
                  <a:lnTo>
                    <a:pt x="733419" y="0"/>
                  </a:lnTo>
                  <a:lnTo>
                    <a:pt x="733419" y="9524"/>
                  </a:lnTo>
                  <a:close/>
                </a:path>
                <a:path w="9865360" h="1571625">
                  <a:moveTo>
                    <a:pt x="752469" y="9524"/>
                  </a:moveTo>
                  <a:lnTo>
                    <a:pt x="742944" y="9524"/>
                  </a:lnTo>
                  <a:lnTo>
                    <a:pt x="742944" y="0"/>
                  </a:lnTo>
                  <a:lnTo>
                    <a:pt x="752469" y="0"/>
                  </a:lnTo>
                  <a:lnTo>
                    <a:pt x="752469" y="9524"/>
                  </a:lnTo>
                  <a:close/>
                </a:path>
                <a:path w="9865360" h="1571625">
                  <a:moveTo>
                    <a:pt x="771519" y="9524"/>
                  </a:moveTo>
                  <a:lnTo>
                    <a:pt x="761994" y="9524"/>
                  </a:lnTo>
                  <a:lnTo>
                    <a:pt x="761994" y="0"/>
                  </a:lnTo>
                  <a:lnTo>
                    <a:pt x="771519" y="0"/>
                  </a:lnTo>
                  <a:lnTo>
                    <a:pt x="771519" y="9524"/>
                  </a:lnTo>
                  <a:close/>
                </a:path>
                <a:path w="9865360" h="1571625">
                  <a:moveTo>
                    <a:pt x="790569" y="9524"/>
                  </a:moveTo>
                  <a:lnTo>
                    <a:pt x="781044" y="9524"/>
                  </a:lnTo>
                  <a:lnTo>
                    <a:pt x="781044" y="0"/>
                  </a:lnTo>
                  <a:lnTo>
                    <a:pt x="790569" y="0"/>
                  </a:lnTo>
                  <a:lnTo>
                    <a:pt x="790569" y="9524"/>
                  </a:lnTo>
                  <a:close/>
                </a:path>
                <a:path w="9865360" h="1571625">
                  <a:moveTo>
                    <a:pt x="809619" y="9524"/>
                  </a:moveTo>
                  <a:lnTo>
                    <a:pt x="800094" y="9524"/>
                  </a:lnTo>
                  <a:lnTo>
                    <a:pt x="800094" y="0"/>
                  </a:lnTo>
                  <a:lnTo>
                    <a:pt x="809619" y="0"/>
                  </a:lnTo>
                  <a:lnTo>
                    <a:pt x="809619" y="9524"/>
                  </a:lnTo>
                  <a:close/>
                </a:path>
                <a:path w="9865360" h="1571625">
                  <a:moveTo>
                    <a:pt x="828669" y="9524"/>
                  </a:moveTo>
                  <a:lnTo>
                    <a:pt x="819144" y="9524"/>
                  </a:lnTo>
                  <a:lnTo>
                    <a:pt x="819144" y="0"/>
                  </a:lnTo>
                  <a:lnTo>
                    <a:pt x="828669" y="0"/>
                  </a:lnTo>
                  <a:lnTo>
                    <a:pt x="828669" y="9524"/>
                  </a:lnTo>
                  <a:close/>
                </a:path>
                <a:path w="9865360" h="1571625">
                  <a:moveTo>
                    <a:pt x="847719" y="9524"/>
                  </a:moveTo>
                  <a:lnTo>
                    <a:pt x="838194" y="9524"/>
                  </a:lnTo>
                  <a:lnTo>
                    <a:pt x="838194" y="0"/>
                  </a:lnTo>
                  <a:lnTo>
                    <a:pt x="847719" y="0"/>
                  </a:lnTo>
                  <a:lnTo>
                    <a:pt x="847719" y="9524"/>
                  </a:lnTo>
                  <a:close/>
                </a:path>
                <a:path w="9865360" h="1571625">
                  <a:moveTo>
                    <a:pt x="866769" y="9524"/>
                  </a:moveTo>
                  <a:lnTo>
                    <a:pt x="857244" y="9524"/>
                  </a:lnTo>
                  <a:lnTo>
                    <a:pt x="857244" y="0"/>
                  </a:lnTo>
                  <a:lnTo>
                    <a:pt x="866769" y="0"/>
                  </a:lnTo>
                  <a:lnTo>
                    <a:pt x="866769" y="9524"/>
                  </a:lnTo>
                  <a:close/>
                </a:path>
                <a:path w="9865360" h="1571625">
                  <a:moveTo>
                    <a:pt x="885819" y="9524"/>
                  </a:moveTo>
                  <a:lnTo>
                    <a:pt x="876294" y="9524"/>
                  </a:lnTo>
                  <a:lnTo>
                    <a:pt x="876294" y="0"/>
                  </a:lnTo>
                  <a:lnTo>
                    <a:pt x="885819" y="0"/>
                  </a:lnTo>
                  <a:lnTo>
                    <a:pt x="885819" y="9524"/>
                  </a:lnTo>
                  <a:close/>
                </a:path>
                <a:path w="9865360" h="1571625">
                  <a:moveTo>
                    <a:pt x="904869" y="9524"/>
                  </a:moveTo>
                  <a:lnTo>
                    <a:pt x="895344" y="9524"/>
                  </a:lnTo>
                  <a:lnTo>
                    <a:pt x="895344" y="0"/>
                  </a:lnTo>
                  <a:lnTo>
                    <a:pt x="904869" y="0"/>
                  </a:lnTo>
                  <a:lnTo>
                    <a:pt x="904869" y="9524"/>
                  </a:lnTo>
                  <a:close/>
                </a:path>
                <a:path w="9865360" h="1571625">
                  <a:moveTo>
                    <a:pt x="923919" y="9524"/>
                  </a:moveTo>
                  <a:lnTo>
                    <a:pt x="914394" y="9524"/>
                  </a:lnTo>
                  <a:lnTo>
                    <a:pt x="914394" y="0"/>
                  </a:lnTo>
                  <a:lnTo>
                    <a:pt x="923919" y="0"/>
                  </a:lnTo>
                  <a:lnTo>
                    <a:pt x="923919" y="9524"/>
                  </a:lnTo>
                  <a:close/>
                </a:path>
                <a:path w="9865360" h="1571625">
                  <a:moveTo>
                    <a:pt x="942969" y="9524"/>
                  </a:moveTo>
                  <a:lnTo>
                    <a:pt x="933444" y="9524"/>
                  </a:lnTo>
                  <a:lnTo>
                    <a:pt x="933444" y="0"/>
                  </a:lnTo>
                  <a:lnTo>
                    <a:pt x="942969" y="0"/>
                  </a:lnTo>
                  <a:lnTo>
                    <a:pt x="942969" y="9524"/>
                  </a:lnTo>
                  <a:close/>
                </a:path>
                <a:path w="9865360" h="1571625">
                  <a:moveTo>
                    <a:pt x="962019" y="9524"/>
                  </a:moveTo>
                  <a:lnTo>
                    <a:pt x="952494" y="9524"/>
                  </a:lnTo>
                  <a:lnTo>
                    <a:pt x="952494" y="0"/>
                  </a:lnTo>
                  <a:lnTo>
                    <a:pt x="962019" y="0"/>
                  </a:lnTo>
                  <a:lnTo>
                    <a:pt x="962019" y="9524"/>
                  </a:lnTo>
                  <a:close/>
                </a:path>
                <a:path w="9865360" h="1571625">
                  <a:moveTo>
                    <a:pt x="981069" y="9524"/>
                  </a:moveTo>
                  <a:lnTo>
                    <a:pt x="971544" y="9524"/>
                  </a:lnTo>
                  <a:lnTo>
                    <a:pt x="971544" y="0"/>
                  </a:lnTo>
                  <a:lnTo>
                    <a:pt x="981069" y="0"/>
                  </a:lnTo>
                  <a:lnTo>
                    <a:pt x="981069" y="9524"/>
                  </a:lnTo>
                  <a:close/>
                </a:path>
                <a:path w="9865360" h="1571625">
                  <a:moveTo>
                    <a:pt x="1000119" y="9524"/>
                  </a:moveTo>
                  <a:lnTo>
                    <a:pt x="990594" y="9524"/>
                  </a:lnTo>
                  <a:lnTo>
                    <a:pt x="990594" y="0"/>
                  </a:lnTo>
                  <a:lnTo>
                    <a:pt x="1000119" y="0"/>
                  </a:lnTo>
                  <a:lnTo>
                    <a:pt x="1000119" y="9524"/>
                  </a:lnTo>
                  <a:close/>
                </a:path>
                <a:path w="9865360" h="1571625">
                  <a:moveTo>
                    <a:pt x="1019169" y="9524"/>
                  </a:moveTo>
                  <a:lnTo>
                    <a:pt x="1009644" y="9524"/>
                  </a:lnTo>
                  <a:lnTo>
                    <a:pt x="1009644" y="0"/>
                  </a:lnTo>
                  <a:lnTo>
                    <a:pt x="1019169" y="0"/>
                  </a:lnTo>
                  <a:lnTo>
                    <a:pt x="1019169" y="9524"/>
                  </a:lnTo>
                  <a:close/>
                </a:path>
                <a:path w="9865360" h="1571625">
                  <a:moveTo>
                    <a:pt x="1038219" y="9524"/>
                  </a:moveTo>
                  <a:lnTo>
                    <a:pt x="1028694" y="9524"/>
                  </a:lnTo>
                  <a:lnTo>
                    <a:pt x="1028694" y="0"/>
                  </a:lnTo>
                  <a:lnTo>
                    <a:pt x="1038219" y="0"/>
                  </a:lnTo>
                  <a:lnTo>
                    <a:pt x="1038219" y="9524"/>
                  </a:lnTo>
                  <a:close/>
                </a:path>
                <a:path w="9865360" h="1571625">
                  <a:moveTo>
                    <a:pt x="1057269" y="9524"/>
                  </a:moveTo>
                  <a:lnTo>
                    <a:pt x="1047744" y="9524"/>
                  </a:lnTo>
                  <a:lnTo>
                    <a:pt x="1047744" y="0"/>
                  </a:lnTo>
                  <a:lnTo>
                    <a:pt x="1057269" y="0"/>
                  </a:lnTo>
                  <a:lnTo>
                    <a:pt x="1057269" y="9524"/>
                  </a:lnTo>
                  <a:close/>
                </a:path>
                <a:path w="9865360" h="1571625">
                  <a:moveTo>
                    <a:pt x="1076319" y="9524"/>
                  </a:moveTo>
                  <a:lnTo>
                    <a:pt x="1066794" y="9524"/>
                  </a:lnTo>
                  <a:lnTo>
                    <a:pt x="1066794" y="0"/>
                  </a:lnTo>
                  <a:lnTo>
                    <a:pt x="1076319" y="0"/>
                  </a:lnTo>
                  <a:lnTo>
                    <a:pt x="1076319" y="9524"/>
                  </a:lnTo>
                  <a:close/>
                </a:path>
                <a:path w="9865360" h="1571625">
                  <a:moveTo>
                    <a:pt x="1095369" y="9524"/>
                  </a:moveTo>
                  <a:lnTo>
                    <a:pt x="1085844" y="9524"/>
                  </a:lnTo>
                  <a:lnTo>
                    <a:pt x="1085844" y="0"/>
                  </a:lnTo>
                  <a:lnTo>
                    <a:pt x="1095369" y="0"/>
                  </a:lnTo>
                  <a:lnTo>
                    <a:pt x="1095369" y="9524"/>
                  </a:lnTo>
                  <a:close/>
                </a:path>
                <a:path w="9865360" h="1571625">
                  <a:moveTo>
                    <a:pt x="1114419" y="9524"/>
                  </a:moveTo>
                  <a:lnTo>
                    <a:pt x="1104894" y="9524"/>
                  </a:lnTo>
                  <a:lnTo>
                    <a:pt x="1104894" y="0"/>
                  </a:lnTo>
                  <a:lnTo>
                    <a:pt x="1114419" y="0"/>
                  </a:lnTo>
                  <a:lnTo>
                    <a:pt x="1114419" y="9524"/>
                  </a:lnTo>
                  <a:close/>
                </a:path>
                <a:path w="9865360" h="1571625">
                  <a:moveTo>
                    <a:pt x="1133469" y="9524"/>
                  </a:moveTo>
                  <a:lnTo>
                    <a:pt x="1123944" y="9524"/>
                  </a:lnTo>
                  <a:lnTo>
                    <a:pt x="1123944" y="0"/>
                  </a:lnTo>
                  <a:lnTo>
                    <a:pt x="1133469" y="0"/>
                  </a:lnTo>
                  <a:lnTo>
                    <a:pt x="1133469" y="9524"/>
                  </a:lnTo>
                  <a:close/>
                </a:path>
                <a:path w="9865360" h="1571625">
                  <a:moveTo>
                    <a:pt x="1152519" y="9524"/>
                  </a:moveTo>
                  <a:lnTo>
                    <a:pt x="1142994" y="9524"/>
                  </a:lnTo>
                  <a:lnTo>
                    <a:pt x="1142994" y="0"/>
                  </a:lnTo>
                  <a:lnTo>
                    <a:pt x="1152519" y="0"/>
                  </a:lnTo>
                  <a:lnTo>
                    <a:pt x="1152519" y="9524"/>
                  </a:lnTo>
                  <a:close/>
                </a:path>
                <a:path w="9865360" h="1571625">
                  <a:moveTo>
                    <a:pt x="1171569" y="9524"/>
                  </a:moveTo>
                  <a:lnTo>
                    <a:pt x="1162044" y="9524"/>
                  </a:lnTo>
                  <a:lnTo>
                    <a:pt x="1162044" y="0"/>
                  </a:lnTo>
                  <a:lnTo>
                    <a:pt x="1171569" y="0"/>
                  </a:lnTo>
                  <a:lnTo>
                    <a:pt x="1171569" y="9524"/>
                  </a:lnTo>
                  <a:close/>
                </a:path>
                <a:path w="9865360" h="1571625">
                  <a:moveTo>
                    <a:pt x="1190619" y="9524"/>
                  </a:moveTo>
                  <a:lnTo>
                    <a:pt x="1181094" y="9524"/>
                  </a:lnTo>
                  <a:lnTo>
                    <a:pt x="1181094" y="0"/>
                  </a:lnTo>
                  <a:lnTo>
                    <a:pt x="1190619" y="0"/>
                  </a:lnTo>
                  <a:lnTo>
                    <a:pt x="1190619" y="9524"/>
                  </a:lnTo>
                  <a:close/>
                </a:path>
                <a:path w="9865360" h="1571625">
                  <a:moveTo>
                    <a:pt x="1209669" y="9524"/>
                  </a:moveTo>
                  <a:lnTo>
                    <a:pt x="1200144" y="9524"/>
                  </a:lnTo>
                  <a:lnTo>
                    <a:pt x="1200144" y="0"/>
                  </a:lnTo>
                  <a:lnTo>
                    <a:pt x="1209669" y="0"/>
                  </a:lnTo>
                  <a:lnTo>
                    <a:pt x="1209669" y="9524"/>
                  </a:lnTo>
                  <a:close/>
                </a:path>
                <a:path w="9865360" h="1571625">
                  <a:moveTo>
                    <a:pt x="1228719" y="9524"/>
                  </a:moveTo>
                  <a:lnTo>
                    <a:pt x="1219194" y="9524"/>
                  </a:lnTo>
                  <a:lnTo>
                    <a:pt x="1219194" y="0"/>
                  </a:lnTo>
                  <a:lnTo>
                    <a:pt x="1228719" y="0"/>
                  </a:lnTo>
                  <a:lnTo>
                    <a:pt x="1228719" y="9524"/>
                  </a:lnTo>
                  <a:close/>
                </a:path>
                <a:path w="9865360" h="1571625">
                  <a:moveTo>
                    <a:pt x="1247769" y="9524"/>
                  </a:moveTo>
                  <a:lnTo>
                    <a:pt x="1238244" y="9524"/>
                  </a:lnTo>
                  <a:lnTo>
                    <a:pt x="1238244" y="0"/>
                  </a:lnTo>
                  <a:lnTo>
                    <a:pt x="1247769" y="0"/>
                  </a:lnTo>
                  <a:lnTo>
                    <a:pt x="1247769" y="9524"/>
                  </a:lnTo>
                  <a:close/>
                </a:path>
                <a:path w="9865360" h="1571625">
                  <a:moveTo>
                    <a:pt x="1266819" y="9524"/>
                  </a:moveTo>
                  <a:lnTo>
                    <a:pt x="1257294" y="9524"/>
                  </a:lnTo>
                  <a:lnTo>
                    <a:pt x="1257294" y="0"/>
                  </a:lnTo>
                  <a:lnTo>
                    <a:pt x="1266819" y="0"/>
                  </a:lnTo>
                  <a:lnTo>
                    <a:pt x="1266819" y="9524"/>
                  </a:lnTo>
                  <a:close/>
                </a:path>
                <a:path w="9865360" h="1571625">
                  <a:moveTo>
                    <a:pt x="1285869" y="9524"/>
                  </a:moveTo>
                  <a:lnTo>
                    <a:pt x="1276344" y="9524"/>
                  </a:lnTo>
                  <a:lnTo>
                    <a:pt x="1276344" y="0"/>
                  </a:lnTo>
                  <a:lnTo>
                    <a:pt x="1285869" y="0"/>
                  </a:lnTo>
                  <a:lnTo>
                    <a:pt x="1285869" y="9524"/>
                  </a:lnTo>
                  <a:close/>
                </a:path>
                <a:path w="9865360" h="1571625">
                  <a:moveTo>
                    <a:pt x="1304919" y="9524"/>
                  </a:moveTo>
                  <a:lnTo>
                    <a:pt x="1295394" y="9524"/>
                  </a:lnTo>
                  <a:lnTo>
                    <a:pt x="1295394" y="0"/>
                  </a:lnTo>
                  <a:lnTo>
                    <a:pt x="1304919" y="0"/>
                  </a:lnTo>
                  <a:lnTo>
                    <a:pt x="1304919" y="9524"/>
                  </a:lnTo>
                  <a:close/>
                </a:path>
                <a:path w="9865360" h="1571625">
                  <a:moveTo>
                    <a:pt x="1323969" y="9524"/>
                  </a:moveTo>
                  <a:lnTo>
                    <a:pt x="1314444" y="9524"/>
                  </a:lnTo>
                  <a:lnTo>
                    <a:pt x="1314444" y="0"/>
                  </a:lnTo>
                  <a:lnTo>
                    <a:pt x="1323969" y="0"/>
                  </a:lnTo>
                  <a:lnTo>
                    <a:pt x="1323969" y="9524"/>
                  </a:lnTo>
                  <a:close/>
                </a:path>
                <a:path w="9865360" h="1571625">
                  <a:moveTo>
                    <a:pt x="1343019" y="9524"/>
                  </a:moveTo>
                  <a:lnTo>
                    <a:pt x="1333494" y="9524"/>
                  </a:lnTo>
                  <a:lnTo>
                    <a:pt x="1333494" y="0"/>
                  </a:lnTo>
                  <a:lnTo>
                    <a:pt x="1343019" y="0"/>
                  </a:lnTo>
                  <a:lnTo>
                    <a:pt x="1343019" y="9524"/>
                  </a:lnTo>
                  <a:close/>
                </a:path>
                <a:path w="9865360" h="1571625">
                  <a:moveTo>
                    <a:pt x="1362069" y="9524"/>
                  </a:moveTo>
                  <a:lnTo>
                    <a:pt x="1352544" y="9524"/>
                  </a:lnTo>
                  <a:lnTo>
                    <a:pt x="1352544" y="0"/>
                  </a:lnTo>
                  <a:lnTo>
                    <a:pt x="1362069" y="0"/>
                  </a:lnTo>
                  <a:lnTo>
                    <a:pt x="1362069" y="9524"/>
                  </a:lnTo>
                  <a:close/>
                </a:path>
                <a:path w="9865360" h="1571625">
                  <a:moveTo>
                    <a:pt x="1381119" y="9524"/>
                  </a:moveTo>
                  <a:lnTo>
                    <a:pt x="1371594" y="9524"/>
                  </a:lnTo>
                  <a:lnTo>
                    <a:pt x="1371594" y="0"/>
                  </a:lnTo>
                  <a:lnTo>
                    <a:pt x="1381119" y="0"/>
                  </a:lnTo>
                  <a:lnTo>
                    <a:pt x="1381119" y="9524"/>
                  </a:lnTo>
                  <a:close/>
                </a:path>
                <a:path w="9865360" h="1571625">
                  <a:moveTo>
                    <a:pt x="1400169" y="9524"/>
                  </a:moveTo>
                  <a:lnTo>
                    <a:pt x="1390644" y="9524"/>
                  </a:lnTo>
                  <a:lnTo>
                    <a:pt x="1390644" y="0"/>
                  </a:lnTo>
                  <a:lnTo>
                    <a:pt x="1400169" y="0"/>
                  </a:lnTo>
                  <a:lnTo>
                    <a:pt x="1400169" y="9524"/>
                  </a:lnTo>
                  <a:close/>
                </a:path>
                <a:path w="9865360" h="1571625">
                  <a:moveTo>
                    <a:pt x="1419219" y="9524"/>
                  </a:moveTo>
                  <a:lnTo>
                    <a:pt x="1409694" y="9524"/>
                  </a:lnTo>
                  <a:lnTo>
                    <a:pt x="1409694" y="0"/>
                  </a:lnTo>
                  <a:lnTo>
                    <a:pt x="1419219" y="0"/>
                  </a:lnTo>
                  <a:lnTo>
                    <a:pt x="1419219" y="9524"/>
                  </a:lnTo>
                  <a:close/>
                </a:path>
                <a:path w="9865360" h="1571625">
                  <a:moveTo>
                    <a:pt x="1438269" y="9524"/>
                  </a:moveTo>
                  <a:lnTo>
                    <a:pt x="1428744" y="9524"/>
                  </a:lnTo>
                  <a:lnTo>
                    <a:pt x="1428744" y="0"/>
                  </a:lnTo>
                  <a:lnTo>
                    <a:pt x="1438269" y="0"/>
                  </a:lnTo>
                  <a:lnTo>
                    <a:pt x="1438269" y="9524"/>
                  </a:lnTo>
                  <a:close/>
                </a:path>
                <a:path w="9865360" h="1571625">
                  <a:moveTo>
                    <a:pt x="1457319" y="9524"/>
                  </a:moveTo>
                  <a:lnTo>
                    <a:pt x="1447794" y="9524"/>
                  </a:lnTo>
                  <a:lnTo>
                    <a:pt x="1447794" y="0"/>
                  </a:lnTo>
                  <a:lnTo>
                    <a:pt x="1457319" y="0"/>
                  </a:lnTo>
                  <a:lnTo>
                    <a:pt x="1457319" y="9524"/>
                  </a:lnTo>
                  <a:close/>
                </a:path>
                <a:path w="9865360" h="1571625">
                  <a:moveTo>
                    <a:pt x="1476369" y="9524"/>
                  </a:moveTo>
                  <a:lnTo>
                    <a:pt x="1466844" y="9524"/>
                  </a:lnTo>
                  <a:lnTo>
                    <a:pt x="1466844" y="0"/>
                  </a:lnTo>
                  <a:lnTo>
                    <a:pt x="1476369" y="0"/>
                  </a:lnTo>
                  <a:lnTo>
                    <a:pt x="1476369" y="9524"/>
                  </a:lnTo>
                  <a:close/>
                </a:path>
                <a:path w="9865360" h="1571625">
                  <a:moveTo>
                    <a:pt x="1495419" y="9524"/>
                  </a:moveTo>
                  <a:lnTo>
                    <a:pt x="1485894" y="9524"/>
                  </a:lnTo>
                  <a:lnTo>
                    <a:pt x="1485894" y="0"/>
                  </a:lnTo>
                  <a:lnTo>
                    <a:pt x="1495419" y="0"/>
                  </a:lnTo>
                  <a:lnTo>
                    <a:pt x="1495419" y="9524"/>
                  </a:lnTo>
                  <a:close/>
                </a:path>
                <a:path w="9865360" h="1571625">
                  <a:moveTo>
                    <a:pt x="1514469" y="9524"/>
                  </a:moveTo>
                  <a:lnTo>
                    <a:pt x="1504944" y="9524"/>
                  </a:lnTo>
                  <a:lnTo>
                    <a:pt x="1504944" y="0"/>
                  </a:lnTo>
                  <a:lnTo>
                    <a:pt x="1514469" y="0"/>
                  </a:lnTo>
                  <a:lnTo>
                    <a:pt x="1514469" y="9524"/>
                  </a:lnTo>
                  <a:close/>
                </a:path>
                <a:path w="9865360" h="1571625">
                  <a:moveTo>
                    <a:pt x="1533519" y="9524"/>
                  </a:moveTo>
                  <a:lnTo>
                    <a:pt x="1523994" y="9524"/>
                  </a:lnTo>
                  <a:lnTo>
                    <a:pt x="1523994" y="0"/>
                  </a:lnTo>
                  <a:lnTo>
                    <a:pt x="1533519" y="0"/>
                  </a:lnTo>
                  <a:lnTo>
                    <a:pt x="1533519" y="9524"/>
                  </a:lnTo>
                  <a:close/>
                </a:path>
                <a:path w="9865360" h="1571625">
                  <a:moveTo>
                    <a:pt x="1552569" y="9524"/>
                  </a:moveTo>
                  <a:lnTo>
                    <a:pt x="1543044" y="9524"/>
                  </a:lnTo>
                  <a:lnTo>
                    <a:pt x="1543044" y="0"/>
                  </a:lnTo>
                  <a:lnTo>
                    <a:pt x="1552569" y="0"/>
                  </a:lnTo>
                  <a:lnTo>
                    <a:pt x="1552569" y="9524"/>
                  </a:lnTo>
                  <a:close/>
                </a:path>
                <a:path w="9865360" h="1571625">
                  <a:moveTo>
                    <a:pt x="1571619" y="9524"/>
                  </a:moveTo>
                  <a:lnTo>
                    <a:pt x="1562094" y="9524"/>
                  </a:lnTo>
                  <a:lnTo>
                    <a:pt x="1562094" y="0"/>
                  </a:lnTo>
                  <a:lnTo>
                    <a:pt x="1571619" y="0"/>
                  </a:lnTo>
                  <a:lnTo>
                    <a:pt x="1571619" y="9524"/>
                  </a:lnTo>
                  <a:close/>
                </a:path>
                <a:path w="9865360" h="1571625">
                  <a:moveTo>
                    <a:pt x="1590669" y="9524"/>
                  </a:moveTo>
                  <a:lnTo>
                    <a:pt x="1581144" y="9524"/>
                  </a:lnTo>
                  <a:lnTo>
                    <a:pt x="1581144" y="0"/>
                  </a:lnTo>
                  <a:lnTo>
                    <a:pt x="1590669" y="0"/>
                  </a:lnTo>
                  <a:lnTo>
                    <a:pt x="1590669" y="9524"/>
                  </a:lnTo>
                  <a:close/>
                </a:path>
                <a:path w="9865360" h="1571625">
                  <a:moveTo>
                    <a:pt x="1609719" y="9524"/>
                  </a:moveTo>
                  <a:lnTo>
                    <a:pt x="1600194" y="9524"/>
                  </a:lnTo>
                  <a:lnTo>
                    <a:pt x="1600194" y="0"/>
                  </a:lnTo>
                  <a:lnTo>
                    <a:pt x="1609719" y="0"/>
                  </a:lnTo>
                  <a:lnTo>
                    <a:pt x="1609719" y="9524"/>
                  </a:lnTo>
                  <a:close/>
                </a:path>
                <a:path w="9865360" h="1571625">
                  <a:moveTo>
                    <a:pt x="1628769" y="9524"/>
                  </a:moveTo>
                  <a:lnTo>
                    <a:pt x="1619244" y="9524"/>
                  </a:lnTo>
                  <a:lnTo>
                    <a:pt x="1619244" y="0"/>
                  </a:lnTo>
                  <a:lnTo>
                    <a:pt x="1628769" y="0"/>
                  </a:lnTo>
                  <a:lnTo>
                    <a:pt x="1628769" y="9524"/>
                  </a:lnTo>
                  <a:close/>
                </a:path>
                <a:path w="9865360" h="1571625">
                  <a:moveTo>
                    <a:pt x="1647819" y="9524"/>
                  </a:moveTo>
                  <a:lnTo>
                    <a:pt x="1638294" y="9524"/>
                  </a:lnTo>
                  <a:lnTo>
                    <a:pt x="1638294" y="0"/>
                  </a:lnTo>
                  <a:lnTo>
                    <a:pt x="1647819" y="0"/>
                  </a:lnTo>
                  <a:lnTo>
                    <a:pt x="1647819" y="9524"/>
                  </a:lnTo>
                  <a:close/>
                </a:path>
                <a:path w="9865360" h="1571625">
                  <a:moveTo>
                    <a:pt x="1666869" y="9524"/>
                  </a:moveTo>
                  <a:lnTo>
                    <a:pt x="1657344" y="9524"/>
                  </a:lnTo>
                  <a:lnTo>
                    <a:pt x="1657344" y="0"/>
                  </a:lnTo>
                  <a:lnTo>
                    <a:pt x="1666869" y="0"/>
                  </a:lnTo>
                  <a:lnTo>
                    <a:pt x="1666869" y="9524"/>
                  </a:lnTo>
                  <a:close/>
                </a:path>
                <a:path w="9865360" h="1571625">
                  <a:moveTo>
                    <a:pt x="1685919" y="9524"/>
                  </a:moveTo>
                  <a:lnTo>
                    <a:pt x="1676394" y="9524"/>
                  </a:lnTo>
                  <a:lnTo>
                    <a:pt x="1676394" y="0"/>
                  </a:lnTo>
                  <a:lnTo>
                    <a:pt x="1685919" y="0"/>
                  </a:lnTo>
                  <a:lnTo>
                    <a:pt x="1685919" y="9524"/>
                  </a:lnTo>
                  <a:close/>
                </a:path>
                <a:path w="9865360" h="1571625">
                  <a:moveTo>
                    <a:pt x="1704969" y="9524"/>
                  </a:moveTo>
                  <a:lnTo>
                    <a:pt x="1695444" y="9524"/>
                  </a:lnTo>
                  <a:lnTo>
                    <a:pt x="1695444" y="0"/>
                  </a:lnTo>
                  <a:lnTo>
                    <a:pt x="1704969" y="0"/>
                  </a:lnTo>
                  <a:lnTo>
                    <a:pt x="1704969" y="9524"/>
                  </a:lnTo>
                  <a:close/>
                </a:path>
                <a:path w="9865360" h="1571625">
                  <a:moveTo>
                    <a:pt x="1724019" y="9524"/>
                  </a:moveTo>
                  <a:lnTo>
                    <a:pt x="1714494" y="9524"/>
                  </a:lnTo>
                  <a:lnTo>
                    <a:pt x="1714494" y="0"/>
                  </a:lnTo>
                  <a:lnTo>
                    <a:pt x="1724019" y="0"/>
                  </a:lnTo>
                  <a:lnTo>
                    <a:pt x="1724019" y="9524"/>
                  </a:lnTo>
                  <a:close/>
                </a:path>
                <a:path w="9865360" h="1571625">
                  <a:moveTo>
                    <a:pt x="1743069" y="9524"/>
                  </a:moveTo>
                  <a:lnTo>
                    <a:pt x="1733544" y="9524"/>
                  </a:lnTo>
                  <a:lnTo>
                    <a:pt x="1733544" y="0"/>
                  </a:lnTo>
                  <a:lnTo>
                    <a:pt x="1743069" y="0"/>
                  </a:lnTo>
                  <a:lnTo>
                    <a:pt x="1743069" y="9524"/>
                  </a:lnTo>
                  <a:close/>
                </a:path>
                <a:path w="9865360" h="1571625">
                  <a:moveTo>
                    <a:pt x="1762119" y="9524"/>
                  </a:moveTo>
                  <a:lnTo>
                    <a:pt x="1752594" y="9524"/>
                  </a:lnTo>
                  <a:lnTo>
                    <a:pt x="1752594" y="0"/>
                  </a:lnTo>
                  <a:lnTo>
                    <a:pt x="1762119" y="0"/>
                  </a:lnTo>
                  <a:lnTo>
                    <a:pt x="1762119" y="9524"/>
                  </a:lnTo>
                  <a:close/>
                </a:path>
                <a:path w="9865360" h="1571625">
                  <a:moveTo>
                    <a:pt x="1781169" y="9524"/>
                  </a:moveTo>
                  <a:lnTo>
                    <a:pt x="1771644" y="9524"/>
                  </a:lnTo>
                  <a:lnTo>
                    <a:pt x="1771644" y="0"/>
                  </a:lnTo>
                  <a:lnTo>
                    <a:pt x="1781169" y="0"/>
                  </a:lnTo>
                  <a:lnTo>
                    <a:pt x="1781169" y="9524"/>
                  </a:lnTo>
                  <a:close/>
                </a:path>
                <a:path w="9865360" h="1571625">
                  <a:moveTo>
                    <a:pt x="1800219" y="9524"/>
                  </a:moveTo>
                  <a:lnTo>
                    <a:pt x="1790694" y="9524"/>
                  </a:lnTo>
                  <a:lnTo>
                    <a:pt x="1790694" y="0"/>
                  </a:lnTo>
                  <a:lnTo>
                    <a:pt x="1800219" y="0"/>
                  </a:lnTo>
                  <a:lnTo>
                    <a:pt x="1800219" y="9524"/>
                  </a:lnTo>
                  <a:close/>
                </a:path>
                <a:path w="9865360" h="1571625">
                  <a:moveTo>
                    <a:pt x="1819269" y="9524"/>
                  </a:moveTo>
                  <a:lnTo>
                    <a:pt x="1809744" y="9524"/>
                  </a:lnTo>
                  <a:lnTo>
                    <a:pt x="1809744" y="0"/>
                  </a:lnTo>
                  <a:lnTo>
                    <a:pt x="1819269" y="0"/>
                  </a:lnTo>
                  <a:lnTo>
                    <a:pt x="1819269" y="9524"/>
                  </a:lnTo>
                  <a:close/>
                </a:path>
                <a:path w="9865360" h="1571625">
                  <a:moveTo>
                    <a:pt x="1838319" y="9524"/>
                  </a:moveTo>
                  <a:lnTo>
                    <a:pt x="1828794" y="9524"/>
                  </a:lnTo>
                  <a:lnTo>
                    <a:pt x="1828794" y="0"/>
                  </a:lnTo>
                  <a:lnTo>
                    <a:pt x="1838319" y="0"/>
                  </a:lnTo>
                  <a:lnTo>
                    <a:pt x="1838319" y="9524"/>
                  </a:lnTo>
                  <a:close/>
                </a:path>
                <a:path w="9865360" h="1571625">
                  <a:moveTo>
                    <a:pt x="1857369" y="9524"/>
                  </a:moveTo>
                  <a:lnTo>
                    <a:pt x="1847844" y="9524"/>
                  </a:lnTo>
                  <a:lnTo>
                    <a:pt x="1847844" y="0"/>
                  </a:lnTo>
                  <a:lnTo>
                    <a:pt x="1857369" y="0"/>
                  </a:lnTo>
                  <a:lnTo>
                    <a:pt x="1857369" y="9524"/>
                  </a:lnTo>
                  <a:close/>
                </a:path>
                <a:path w="9865360" h="1571625">
                  <a:moveTo>
                    <a:pt x="1876419" y="9524"/>
                  </a:moveTo>
                  <a:lnTo>
                    <a:pt x="1866894" y="9524"/>
                  </a:lnTo>
                  <a:lnTo>
                    <a:pt x="1866894" y="0"/>
                  </a:lnTo>
                  <a:lnTo>
                    <a:pt x="1876419" y="0"/>
                  </a:lnTo>
                  <a:lnTo>
                    <a:pt x="1876419" y="9524"/>
                  </a:lnTo>
                  <a:close/>
                </a:path>
                <a:path w="9865360" h="1571625">
                  <a:moveTo>
                    <a:pt x="1895469" y="9524"/>
                  </a:moveTo>
                  <a:lnTo>
                    <a:pt x="1885944" y="9524"/>
                  </a:lnTo>
                  <a:lnTo>
                    <a:pt x="1885944" y="0"/>
                  </a:lnTo>
                  <a:lnTo>
                    <a:pt x="1895469" y="0"/>
                  </a:lnTo>
                  <a:lnTo>
                    <a:pt x="1895469" y="9524"/>
                  </a:lnTo>
                  <a:close/>
                </a:path>
                <a:path w="9865360" h="1571625">
                  <a:moveTo>
                    <a:pt x="1914519" y="9524"/>
                  </a:moveTo>
                  <a:lnTo>
                    <a:pt x="1904994" y="9524"/>
                  </a:lnTo>
                  <a:lnTo>
                    <a:pt x="1904994" y="0"/>
                  </a:lnTo>
                  <a:lnTo>
                    <a:pt x="1914519" y="0"/>
                  </a:lnTo>
                  <a:lnTo>
                    <a:pt x="1914519" y="9524"/>
                  </a:lnTo>
                  <a:close/>
                </a:path>
                <a:path w="9865360" h="1571625">
                  <a:moveTo>
                    <a:pt x="1933569" y="9524"/>
                  </a:moveTo>
                  <a:lnTo>
                    <a:pt x="1924044" y="9524"/>
                  </a:lnTo>
                  <a:lnTo>
                    <a:pt x="1924044" y="0"/>
                  </a:lnTo>
                  <a:lnTo>
                    <a:pt x="1933569" y="0"/>
                  </a:lnTo>
                  <a:lnTo>
                    <a:pt x="1933569" y="9524"/>
                  </a:lnTo>
                  <a:close/>
                </a:path>
                <a:path w="9865360" h="1571625">
                  <a:moveTo>
                    <a:pt x="1952619" y="9524"/>
                  </a:moveTo>
                  <a:lnTo>
                    <a:pt x="1943094" y="9524"/>
                  </a:lnTo>
                  <a:lnTo>
                    <a:pt x="1943094" y="0"/>
                  </a:lnTo>
                  <a:lnTo>
                    <a:pt x="1952619" y="0"/>
                  </a:lnTo>
                  <a:lnTo>
                    <a:pt x="1952619" y="9524"/>
                  </a:lnTo>
                  <a:close/>
                </a:path>
                <a:path w="9865360" h="1571625">
                  <a:moveTo>
                    <a:pt x="1971669" y="9524"/>
                  </a:moveTo>
                  <a:lnTo>
                    <a:pt x="1962144" y="9524"/>
                  </a:lnTo>
                  <a:lnTo>
                    <a:pt x="1962144" y="0"/>
                  </a:lnTo>
                  <a:lnTo>
                    <a:pt x="1971669" y="0"/>
                  </a:lnTo>
                  <a:lnTo>
                    <a:pt x="1971669" y="9524"/>
                  </a:lnTo>
                  <a:close/>
                </a:path>
                <a:path w="9865360" h="1571625">
                  <a:moveTo>
                    <a:pt x="1990719" y="9524"/>
                  </a:moveTo>
                  <a:lnTo>
                    <a:pt x="1981194" y="9524"/>
                  </a:lnTo>
                  <a:lnTo>
                    <a:pt x="1981194" y="0"/>
                  </a:lnTo>
                  <a:lnTo>
                    <a:pt x="1990719" y="0"/>
                  </a:lnTo>
                  <a:lnTo>
                    <a:pt x="1990719" y="9524"/>
                  </a:lnTo>
                  <a:close/>
                </a:path>
                <a:path w="9865360" h="1571625">
                  <a:moveTo>
                    <a:pt x="2009769" y="9524"/>
                  </a:moveTo>
                  <a:lnTo>
                    <a:pt x="2000244" y="9524"/>
                  </a:lnTo>
                  <a:lnTo>
                    <a:pt x="2000244" y="0"/>
                  </a:lnTo>
                  <a:lnTo>
                    <a:pt x="2009769" y="0"/>
                  </a:lnTo>
                  <a:lnTo>
                    <a:pt x="2009769" y="9524"/>
                  </a:lnTo>
                  <a:close/>
                </a:path>
                <a:path w="9865360" h="1571625">
                  <a:moveTo>
                    <a:pt x="2028819" y="9524"/>
                  </a:moveTo>
                  <a:lnTo>
                    <a:pt x="2019294" y="9524"/>
                  </a:lnTo>
                  <a:lnTo>
                    <a:pt x="2019294" y="0"/>
                  </a:lnTo>
                  <a:lnTo>
                    <a:pt x="2028819" y="0"/>
                  </a:lnTo>
                  <a:lnTo>
                    <a:pt x="2028819" y="9524"/>
                  </a:lnTo>
                  <a:close/>
                </a:path>
                <a:path w="9865360" h="1571625">
                  <a:moveTo>
                    <a:pt x="2047869" y="9524"/>
                  </a:moveTo>
                  <a:lnTo>
                    <a:pt x="2038344" y="9524"/>
                  </a:lnTo>
                  <a:lnTo>
                    <a:pt x="2038344" y="0"/>
                  </a:lnTo>
                  <a:lnTo>
                    <a:pt x="2047869" y="0"/>
                  </a:lnTo>
                  <a:lnTo>
                    <a:pt x="2047869" y="9524"/>
                  </a:lnTo>
                  <a:close/>
                </a:path>
                <a:path w="9865360" h="1571625">
                  <a:moveTo>
                    <a:pt x="2066919" y="9524"/>
                  </a:moveTo>
                  <a:lnTo>
                    <a:pt x="2057394" y="9524"/>
                  </a:lnTo>
                  <a:lnTo>
                    <a:pt x="2057394" y="0"/>
                  </a:lnTo>
                  <a:lnTo>
                    <a:pt x="2066919" y="0"/>
                  </a:lnTo>
                  <a:lnTo>
                    <a:pt x="2066919" y="9524"/>
                  </a:lnTo>
                  <a:close/>
                </a:path>
                <a:path w="9865360" h="1571625">
                  <a:moveTo>
                    <a:pt x="2085969" y="9524"/>
                  </a:moveTo>
                  <a:lnTo>
                    <a:pt x="2076444" y="9524"/>
                  </a:lnTo>
                  <a:lnTo>
                    <a:pt x="2076444" y="0"/>
                  </a:lnTo>
                  <a:lnTo>
                    <a:pt x="2085969" y="0"/>
                  </a:lnTo>
                  <a:lnTo>
                    <a:pt x="2085969" y="9524"/>
                  </a:lnTo>
                  <a:close/>
                </a:path>
                <a:path w="9865360" h="1571625">
                  <a:moveTo>
                    <a:pt x="2105019" y="9524"/>
                  </a:moveTo>
                  <a:lnTo>
                    <a:pt x="2095494" y="9524"/>
                  </a:lnTo>
                  <a:lnTo>
                    <a:pt x="2095494" y="0"/>
                  </a:lnTo>
                  <a:lnTo>
                    <a:pt x="2105019" y="0"/>
                  </a:lnTo>
                  <a:lnTo>
                    <a:pt x="2105019" y="9524"/>
                  </a:lnTo>
                  <a:close/>
                </a:path>
                <a:path w="9865360" h="1571625">
                  <a:moveTo>
                    <a:pt x="2124069" y="9524"/>
                  </a:moveTo>
                  <a:lnTo>
                    <a:pt x="2114544" y="9524"/>
                  </a:lnTo>
                  <a:lnTo>
                    <a:pt x="2114544" y="0"/>
                  </a:lnTo>
                  <a:lnTo>
                    <a:pt x="2124069" y="0"/>
                  </a:lnTo>
                  <a:lnTo>
                    <a:pt x="2124069" y="9524"/>
                  </a:lnTo>
                  <a:close/>
                </a:path>
                <a:path w="9865360" h="1571625">
                  <a:moveTo>
                    <a:pt x="2143119" y="9524"/>
                  </a:moveTo>
                  <a:lnTo>
                    <a:pt x="2133594" y="9524"/>
                  </a:lnTo>
                  <a:lnTo>
                    <a:pt x="2133594" y="0"/>
                  </a:lnTo>
                  <a:lnTo>
                    <a:pt x="2143119" y="0"/>
                  </a:lnTo>
                  <a:lnTo>
                    <a:pt x="2143119" y="9524"/>
                  </a:lnTo>
                  <a:close/>
                </a:path>
                <a:path w="9865360" h="1571625">
                  <a:moveTo>
                    <a:pt x="2162169" y="9524"/>
                  </a:moveTo>
                  <a:lnTo>
                    <a:pt x="2152644" y="9524"/>
                  </a:lnTo>
                  <a:lnTo>
                    <a:pt x="2152644" y="0"/>
                  </a:lnTo>
                  <a:lnTo>
                    <a:pt x="2162169" y="0"/>
                  </a:lnTo>
                  <a:lnTo>
                    <a:pt x="2162169" y="9524"/>
                  </a:lnTo>
                  <a:close/>
                </a:path>
                <a:path w="9865360" h="1571625">
                  <a:moveTo>
                    <a:pt x="2181219" y="9524"/>
                  </a:moveTo>
                  <a:lnTo>
                    <a:pt x="2171694" y="9524"/>
                  </a:lnTo>
                  <a:lnTo>
                    <a:pt x="2171694" y="0"/>
                  </a:lnTo>
                  <a:lnTo>
                    <a:pt x="2181219" y="0"/>
                  </a:lnTo>
                  <a:lnTo>
                    <a:pt x="2181219" y="9524"/>
                  </a:lnTo>
                  <a:close/>
                </a:path>
                <a:path w="9865360" h="1571625">
                  <a:moveTo>
                    <a:pt x="2200269" y="9524"/>
                  </a:moveTo>
                  <a:lnTo>
                    <a:pt x="2190744" y="9524"/>
                  </a:lnTo>
                  <a:lnTo>
                    <a:pt x="2190744" y="0"/>
                  </a:lnTo>
                  <a:lnTo>
                    <a:pt x="2200269" y="0"/>
                  </a:lnTo>
                  <a:lnTo>
                    <a:pt x="2200269" y="9524"/>
                  </a:lnTo>
                  <a:close/>
                </a:path>
                <a:path w="9865360" h="1571625">
                  <a:moveTo>
                    <a:pt x="2219319" y="9524"/>
                  </a:moveTo>
                  <a:lnTo>
                    <a:pt x="2209794" y="9524"/>
                  </a:lnTo>
                  <a:lnTo>
                    <a:pt x="2209794" y="0"/>
                  </a:lnTo>
                  <a:lnTo>
                    <a:pt x="2219319" y="0"/>
                  </a:lnTo>
                  <a:lnTo>
                    <a:pt x="2219319" y="9524"/>
                  </a:lnTo>
                  <a:close/>
                </a:path>
                <a:path w="9865360" h="1571625">
                  <a:moveTo>
                    <a:pt x="2238369" y="9524"/>
                  </a:moveTo>
                  <a:lnTo>
                    <a:pt x="2228844" y="9524"/>
                  </a:lnTo>
                  <a:lnTo>
                    <a:pt x="2228844" y="0"/>
                  </a:lnTo>
                  <a:lnTo>
                    <a:pt x="2238369" y="0"/>
                  </a:lnTo>
                  <a:lnTo>
                    <a:pt x="2238369" y="9524"/>
                  </a:lnTo>
                  <a:close/>
                </a:path>
                <a:path w="9865360" h="1571625">
                  <a:moveTo>
                    <a:pt x="2257419" y="9524"/>
                  </a:moveTo>
                  <a:lnTo>
                    <a:pt x="2247894" y="9524"/>
                  </a:lnTo>
                  <a:lnTo>
                    <a:pt x="2247894" y="0"/>
                  </a:lnTo>
                  <a:lnTo>
                    <a:pt x="2257419" y="0"/>
                  </a:lnTo>
                  <a:lnTo>
                    <a:pt x="2257419" y="9524"/>
                  </a:lnTo>
                  <a:close/>
                </a:path>
                <a:path w="9865360" h="1571625">
                  <a:moveTo>
                    <a:pt x="2276469" y="9524"/>
                  </a:moveTo>
                  <a:lnTo>
                    <a:pt x="2266944" y="9524"/>
                  </a:lnTo>
                  <a:lnTo>
                    <a:pt x="2266944" y="0"/>
                  </a:lnTo>
                  <a:lnTo>
                    <a:pt x="2276469" y="0"/>
                  </a:lnTo>
                  <a:lnTo>
                    <a:pt x="2276469" y="9524"/>
                  </a:lnTo>
                  <a:close/>
                </a:path>
                <a:path w="9865360" h="1571625">
                  <a:moveTo>
                    <a:pt x="2295519" y="9524"/>
                  </a:moveTo>
                  <a:lnTo>
                    <a:pt x="2285994" y="9524"/>
                  </a:lnTo>
                  <a:lnTo>
                    <a:pt x="2285994" y="0"/>
                  </a:lnTo>
                  <a:lnTo>
                    <a:pt x="2295519" y="0"/>
                  </a:lnTo>
                  <a:lnTo>
                    <a:pt x="2295519" y="9524"/>
                  </a:lnTo>
                  <a:close/>
                </a:path>
                <a:path w="9865360" h="1571625">
                  <a:moveTo>
                    <a:pt x="2314569" y="9524"/>
                  </a:moveTo>
                  <a:lnTo>
                    <a:pt x="2305044" y="9524"/>
                  </a:lnTo>
                  <a:lnTo>
                    <a:pt x="2305044" y="0"/>
                  </a:lnTo>
                  <a:lnTo>
                    <a:pt x="2314569" y="0"/>
                  </a:lnTo>
                  <a:lnTo>
                    <a:pt x="2314569" y="9524"/>
                  </a:lnTo>
                  <a:close/>
                </a:path>
                <a:path w="9865360" h="1571625">
                  <a:moveTo>
                    <a:pt x="2333619" y="9524"/>
                  </a:moveTo>
                  <a:lnTo>
                    <a:pt x="2324094" y="9524"/>
                  </a:lnTo>
                  <a:lnTo>
                    <a:pt x="2324094" y="0"/>
                  </a:lnTo>
                  <a:lnTo>
                    <a:pt x="2333619" y="0"/>
                  </a:lnTo>
                  <a:lnTo>
                    <a:pt x="2333619" y="9524"/>
                  </a:lnTo>
                  <a:close/>
                </a:path>
                <a:path w="9865360" h="1571625">
                  <a:moveTo>
                    <a:pt x="2352669" y="9524"/>
                  </a:moveTo>
                  <a:lnTo>
                    <a:pt x="2343144" y="9524"/>
                  </a:lnTo>
                  <a:lnTo>
                    <a:pt x="2343144" y="0"/>
                  </a:lnTo>
                  <a:lnTo>
                    <a:pt x="2352669" y="0"/>
                  </a:lnTo>
                  <a:lnTo>
                    <a:pt x="2352669" y="9524"/>
                  </a:lnTo>
                  <a:close/>
                </a:path>
                <a:path w="9865360" h="1571625">
                  <a:moveTo>
                    <a:pt x="2371719" y="9524"/>
                  </a:moveTo>
                  <a:lnTo>
                    <a:pt x="2362194" y="9524"/>
                  </a:lnTo>
                  <a:lnTo>
                    <a:pt x="2362194" y="0"/>
                  </a:lnTo>
                  <a:lnTo>
                    <a:pt x="2371719" y="0"/>
                  </a:lnTo>
                  <a:lnTo>
                    <a:pt x="2371719" y="9524"/>
                  </a:lnTo>
                  <a:close/>
                </a:path>
                <a:path w="9865360" h="1571625">
                  <a:moveTo>
                    <a:pt x="2390769" y="9524"/>
                  </a:moveTo>
                  <a:lnTo>
                    <a:pt x="2381244" y="9524"/>
                  </a:lnTo>
                  <a:lnTo>
                    <a:pt x="2381244" y="0"/>
                  </a:lnTo>
                  <a:lnTo>
                    <a:pt x="2390769" y="0"/>
                  </a:lnTo>
                  <a:lnTo>
                    <a:pt x="2390769" y="9524"/>
                  </a:lnTo>
                  <a:close/>
                </a:path>
                <a:path w="9865360" h="1571625">
                  <a:moveTo>
                    <a:pt x="2409819" y="9524"/>
                  </a:moveTo>
                  <a:lnTo>
                    <a:pt x="2400294" y="9524"/>
                  </a:lnTo>
                  <a:lnTo>
                    <a:pt x="2400294" y="0"/>
                  </a:lnTo>
                  <a:lnTo>
                    <a:pt x="2409819" y="0"/>
                  </a:lnTo>
                  <a:lnTo>
                    <a:pt x="2409819" y="9524"/>
                  </a:lnTo>
                  <a:close/>
                </a:path>
                <a:path w="9865360" h="1571625">
                  <a:moveTo>
                    <a:pt x="2428869" y="9524"/>
                  </a:moveTo>
                  <a:lnTo>
                    <a:pt x="2419344" y="9524"/>
                  </a:lnTo>
                  <a:lnTo>
                    <a:pt x="2419344" y="0"/>
                  </a:lnTo>
                  <a:lnTo>
                    <a:pt x="2428869" y="0"/>
                  </a:lnTo>
                  <a:lnTo>
                    <a:pt x="2428869" y="9524"/>
                  </a:lnTo>
                  <a:close/>
                </a:path>
                <a:path w="9865360" h="1571625">
                  <a:moveTo>
                    <a:pt x="2447919" y="9524"/>
                  </a:moveTo>
                  <a:lnTo>
                    <a:pt x="2438394" y="9524"/>
                  </a:lnTo>
                  <a:lnTo>
                    <a:pt x="2438394" y="0"/>
                  </a:lnTo>
                  <a:lnTo>
                    <a:pt x="2447919" y="0"/>
                  </a:lnTo>
                  <a:lnTo>
                    <a:pt x="2447919" y="9524"/>
                  </a:lnTo>
                  <a:close/>
                </a:path>
                <a:path w="9865360" h="1571625">
                  <a:moveTo>
                    <a:pt x="2466969" y="9524"/>
                  </a:moveTo>
                  <a:lnTo>
                    <a:pt x="2457444" y="9524"/>
                  </a:lnTo>
                  <a:lnTo>
                    <a:pt x="2457444" y="0"/>
                  </a:lnTo>
                  <a:lnTo>
                    <a:pt x="2466969" y="0"/>
                  </a:lnTo>
                  <a:lnTo>
                    <a:pt x="2466969" y="9524"/>
                  </a:lnTo>
                  <a:close/>
                </a:path>
                <a:path w="9865360" h="1571625">
                  <a:moveTo>
                    <a:pt x="2486019" y="9524"/>
                  </a:moveTo>
                  <a:lnTo>
                    <a:pt x="2476494" y="9524"/>
                  </a:lnTo>
                  <a:lnTo>
                    <a:pt x="2476494" y="0"/>
                  </a:lnTo>
                  <a:lnTo>
                    <a:pt x="2486019" y="0"/>
                  </a:lnTo>
                  <a:lnTo>
                    <a:pt x="2486019" y="9524"/>
                  </a:lnTo>
                  <a:close/>
                </a:path>
                <a:path w="9865360" h="1571625">
                  <a:moveTo>
                    <a:pt x="2505069" y="9524"/>
                  </a:moveTo>
                  <a:lnTo>
                    <a:pt x="2495544" y="9524"/>
                  </a:lnTo>
                  <a:lnTo>
                    <a:pt x="2495544" y="0"/>
                  </a:lnTo>
                  <a:lnTo>
                    <a:pt x="2505069" y="0"/>
                  </a:lnTo>
                  <a:lnTo>
                    <a:pt x="2505069" y="9524"/>
                  </a:lnTo>
                  <a:close/>
                </a:path>
                <a:path w="9865360" h="1571625">
                  <a:moveTo>
                    <a:pt x="2524119" y="9524"/>
                  </a:moveTo>
                  <a:lnTo>
                    <a:pt x="2514594" y="9524"/>
                  </a:lnTo>
                  <a:lnTo>
                    <a:pt x="2514594" y="0"/>
                  </a:lnTo>
                  <a:lnTo>
                    <a:pt x="2524119" y="0"/>
                  </a:lnTo>
                  <a:lnTo>
                    <a:pt x="2524119" y="9524"/>
                  </a:lnTo>
                  <a:close/>
                </a:path>
                <a:path w="9865360" h="1571625">
                  <a:moveTo>
                    <a:pt x="2543169" y="9524"/>
                  </a:moveTo>
                  <a:lnTo>
                    <a:pt x="2533644" y="9524"/>
                  </a:lnTo>
                  <a:lnTo>
                    <a:pt x="2533644" y="0"/>
                  </a:lnTo>
                  <a:lnTo>
                    <a:pt x="2543169" y="0"/>
                  </a:lnTo>
                  <a:lnTo>
                    <a:pt x="2543169" y="9524"/>
                  </a:lnTo>
                  <a:close/>
                </a:path>
                <a:path w="9865360" h="1571625">
                  <a:moveTo>
                    <a:pt x="2562219" y="9524"/>
                  </a:moveTo>
                  <a:lnTo>
                    <a:pt x="2552694" y="9524"/>
                  </a:lnTo>
                  <a:lnTo>
                    <a:pt x="2552694" y="0"/>
                  </a:lnTo>
                  <a:lnTo>
                    <a:pt x="2562219" y="0"/>
                  </a:lnTo>
                  <a:lnTo>
                    <a:pt x="2562219" y="9524"/>
                  </a:lnTo>
                  <a:close/>
                </a:path>
                <a:path w="9865360" h="1571625">
                  <a:moveTo>
                    <a:pt x="2581269" y="9524"/>
                  </a:moveTo>
                  <a:lnTo>
                    <a:pt x="2571744" y="9524"/>
                  </a:lnTo>
                  <a:lnTo>
                    <a:pt x="2571744" y="0"/>
                  </a:lnTo>
                  <a:lnTo>
                    <a:pt x="2581269" y="0"/>
                  </a:lnTo>
                  <a:lnTo>
                    <a:pt x="2581269" y="9524"/>
                  </a:lnTo>
                  <a:close/>
                </a:path>
                <a:path w="9865360" h="1571625">
                  <a:moveTo>
                    <a:pt x="2600319" y="9524"/>
                  </a:moveTo>
                  <a:lnTo>
                    <a:pt x="2590794" y="9524"/>
                  </a:lnTo>
                  <a:lnTo>
                    <a:pt x="2590794" y="0"/>
                  </a:lnTo>
                  <a:lnTo>
                    <a:pt x="2600319" y="0"/>
                  </a:lnTo>
                  <a:lnTo>
                    <a:pt x="2600319" y="9524"/>
                  </a:lnTo>
                  <a:close/>
                </a:path>
                <a:path w="9865360" h="1571625">
                  <a:moveTo>
                    <a:pt x="2619369" y="9524"/>
                  </a:moveTo>
                  <a:lnTo>
                    <a:pt x="2609844" y="9524"/>
                  </a:lnTo>
                  <a:lnTo>
                    <a:pt x="2609844" y="0"/>
                  </a:lnTo>
                  <a:lnTo>
                    <a:pt x="2619369" y="0"/>
                  </a:lnTo>
                  <a:lnTo>
                    <a:pt x="2619369" y="9524"/>
                  </a:lnTo>
                  <a:close/>
                </a:path>
                <a:path w="9865360" h="1571625">
                  <a:moveTo>
                    <a:pt x="2638419" y="9524"/>
                  </a:moveTo>
                  <a:lnTo>
                    <a:pt x="2628894" y="9524"/>
                  </a:lnTo>
                  <a:lnTo>
                    <a:pt x="2628894" y="0"/>
                  </a:lnTo>
                  <a:lnTo>
                    <a:pt x="2638419" y="0"/>
                  </a:lnTo>
                  <a:lnTo>
                    <a:pt x="2638419" y="9524"/>
                  </a:lnTo>
                  <a:close/>
                </a:path>
                <a:path w="9865360" h="1571625">
                  <a:moveTo>
                    <a:pt x="2657469" y="9524"/>
                  </a:moveTo>
                  <a:lnTo>
                    <a:pt x="2647944" y="9524"/>
                  </a:lnTo>
                  <a:lnTo>
                    <a:pt x="2647944" y="0"/>
                  </a:lnTo>
                  <a:lnTo>
                    <a:pt x="2657469" y="0"/>
                  </a:lnTo>
                  <a:lnTo>
                    <a:pt x="2657469" y="9524"/>
                  </a:lnTo>
                  <a:close/>
                </a:path>
                <a:path w="9865360" h="1571625">
                  <a:moveTo>
                    <a:pt x="2676519" y="9524"/>
                  </a:moveTo>
                  <a:lnTo>
                    <a:pt x="2666994" y="9524"/>
                  </a:lnTo>
                  <a:lnTo>
                    <a:pt x="2666994" y="0"/>
                  </a:lnTo>
                  <a:lnTo>
                    <a:pt x="2676519" y="0"/>
                  </a:lnTo>
                  <a:lnTo>
                    <a:pt x="2676519" y="9524"/>
                  </a:lnTo>
                  <a:close/>
                </a:path>
                <a:path w="9865360" h="1571625">
                  <a:moveTo>
                    <a:pt x="2695569" y="9524"/>
                  </a:moveTo>
                  <a:lnTo>
                    <a:pt x="2686044" y="9524"/>
                  </a:lnTo>
                  <a:lnTo>
                    <a:pt x="2686044" y="0"/>
                  </a:lnTo>
                  <a:lnTo>
                    <a:pt x="2695569" y="0"/>
                  </a:lnTo>
                  <a:lnTo>
                    <a:pt x="2695569" y="9524"/>
                  </a:lnTo>
                  <a:close/>
                </a:path>
                <a:path w="9865360" h="1571625">
                  <a:moveTo>
                    <a:pt x="2714619" y="9524"/>
                  </a:moveTo>
                  <a:lnTo>
                    <a:pt x="2705094" y="9524"/>
                  </a:lnTo>
                  <a:lnTo>
                    <a:pt x="2705094" y="0"/>
                  </a:lnTo>
                  <a:lnTo>
                    <a:pt x="2714619" y="0"/>
                  </a:lnTo>
                  <a:lnTo>
                    <a:pt x="2714619" y="9524"/>
                  </a:lnTo>
                  <a:close/>
                </a:path>
                <a:path w="9865360" h="1571625">
                  <a:moveTo>
                    <a:pt x="2733669" y="9524"/>
                  </a:moveTo>
                  <a:lnTo>
                    <a:pt x="2724144" y="9524"/>
                  </a:lnTo>
                  <a:lnTo>
                    <a:pt x="2724144" y="0"/>
                  </a:lnTo>
                  <a:lnTo>
                    <a:pt x="2733669" y="0"/>
                  </a:lnTo>
                  <a:lnTo>
                    <a:pt x="2733669" y="9524"/>
                  </a:lnTo>
                  <a:close/>
                </a:path>
                <a:path w="9865360" h="1571625">
                  <a:moveTo>
                    <a:pt x="2752719" y="9524"/>
                  </a:moveTo>
                  <a:lnTo>
                    <a:pt x="2743194" y="9524"/>
                  </a:lnTo>
                  <a:lnTo>
                    <a:pt x="2743194" y="0"/>
                  </a:lnTo>
                  <a:lnTo>
                    <a:pt x="2752719" y="0"/>
                  </a:lnTo>
                  <a:lnTo>
                    <a:pt x="2752719" y="9524"/>
                  </a:lnTo>
                  <a:close/>
                </a:path>
                <a:path w="9865360" h="1571625">
                  <a:moveTo>
                    <a:pt x="2771769" y="9524"/>
                  </a:moveTo>
                  <a:lnTo>
                    <a:pt x="2762244" y="9524"/>
                  </a:lnTo>
                  <a:lnTo>
                    <a:pt x="2762244" y="0"/>
                  </a:lnTo>
                  <a:lnTo>
                    <a:pt x="2771769" y="0"/>
                  </a:lnTo>
                  <a:lnTo>
                    <a:pt x="2771769" y="9524"/>
                  </a:lnTo>
                  <a:close/>
                </a:path>
                <a:path w="9865360" h="1571625">
                  <a:moveTo>
                    <a:pt x="2790819" y="9524"/>
                  </a:moveTo>
                  <a:lnTo>
                    <a:pt x="2781294" y="9524"/>
                  </a:lnTo>
                  <a:lnTo>
                    <a:pt x="2781294" y="0"/>
                  </a:lnTo>
                  <a:lnTo>
                    <a:pt x="2790819" y="0"/>
                  </a:lnTo>
                  <a:lnTo>
                    <a:pt x="2790819" y="9524"/>
                  </a:lnTo>
                  <a:close/>
                </a:path>
                <a:path w="9865360" h="1571625">
                  <a:moveTo>
                    <a:pt x="2809869" y="9524"/>
                  </a:moveTo>
                  <a:lnTo>
                    <a:pt x="2800344" y="9524"/>
                  </a:lnTo>
                  <a:lnTo>
                    <a:pt x="2800344" y="0"/>
                  </a:lnTo>
                  <a:lnTo>
                    <a:pt x="2809869" y="0"/>
                  </a:lnTo>
                  <a:lnTo>
                    <a:pt x="2809869" y="9524"/>
                  </a:lnTo>
                  <a:close/>
                </a:path>
                <a:path w="9865360" h="1571625">
                  <a:moveTo>
                    <a:pt x="2828919" y="9524"/>
                  </a:moveTo>
                  <a:lnTo>
                    <a:pt x="2819394" y="9524"/>
                  </a:lnTo>
                  <a:lnTo>
                    <a:pt x="2819394" y="0"/>
                  </a:lnTo>
                  <a:lnTo>
                    <a:pt x="2828919" y="0"/>
                  </a:lnTo>
                  <a:lnTo>
                    <a:pt x="2828919" y="9524"/>
                  </a:lnTo>
                  <a:close/>
                </a:path>
                <a:path w="9865360" h="1571625">
                  <a:moveTo>
                    <a:pt x="2847969" y="9524"/>
                  </a:moveTo>
                  <a:lnTo>
                    <a:pt x="2838444" y="9524"/>
                  </a:lnTo>
                  <a:lnTo>
                    <a:pt x="2838444" y="0"/>
                  </a:lnTo>
                  <a:lnTo>
                    <a:pt x="2847969" y="0"/>
                  </a:lnTo>
                  <a:lnTo>
                    <a:pt x="2847969" y="9524"/>
                  </a:lnTo>
                  <a:close/>
                </a:path>
                <a:path w="9865360" h="1571625">
                  <a:moveTo>
                    <a:pt x="2867019" y="9524"/>
                  </a:moveTo>
                  <a:lnTo>
                    <a:pt x="2857494" y="9524"/>
                  </a:lnTo>
                  <a:lnTo>
                    <a:pt x="2857494" y="0"/>
                  </a:lnTo>
                  <a:lnTo>
                    <a:pt x="2867019" y="0"/>
                  </a:lnTo>
                  <a:lnTo>
                    <a:pt x="2867019" y="9524"/>
                  </a:lnTo>
                  <a:close/>
                </a:path>
                <a:path w="9865360" h="1571625">
                  <a:moveTo>
                    <a:pt x="2886069" y="9524"/>
                  </a:moveTo>
                  <a:lnTo>
                    <a:pt x="2876544" y="9524"/>
                  </a:lnTo>
                  <a:lnTo>
                    <a:pt x="2876544" y="0"/>
                  </a:lnTo>
                  <a:lnTo>
                    <a:pt x="2886069" y="0"/>
                  </a:lnTo>
                  <a:lnTo>
                    <a:pt x="2886069" y="9524"/>
                  </a:lnTo>
                  <a:close/>
                </a:path>
                <a:path w="9865360" h="1571625">
                  <a:moveTo>
                    <a:pt x="2905119" y="9524"/>
                  </a:moveTo>
                  <a:lnTo>
                    <a:pt x="2895594" y="9524"/>
                  </a:lnTo>
                  <a:lnTo>
                    <a:pt x="2895594" y="0"/>
                  </a:lnTo>
                  <a:lnTo>
                    <a:pt x="2905119" y="0"/>
                  </a:lnTo>
                  <a:lnTo>
                    <a:pt x="2905119" y="9524"/>
                  </a:lnTo>
                  <a:close/>
                </a:path>
                <a:path w="9865360" h="1571625">
                  <a:moveTo>
                    <a:pt x="2924169" y="9524"/>
                  </a:moveTo>
                  <a:lnTo>
                    <a:pt x="2914644" y="9524"/>
                  </a:lnTo>
                  <a:lnTo>
                    <a:pt x="2914644" y="0"/>
                  </a:lnTo>
                  <a:lnTo>
                    <a:pt x="2924169" y="0"/>
                  </a:lnTo>
                  <a:lnTo>
                    <a:pt x="2924169" y="9524"/>
                  </a:lnTo>
                  <a:close/>
                </a:path>
                <a:path w="9865360" h="1571625">
                  <a:moveTo>
                    <a:pt x="2943219" y="9524"/>
                  </a:moveTo>
                  <a:lnTo>
                    <a:pt x="2933694" y="9524"/>
                  </a:lnTo>
                  <a:lnTo>
                    <a:pt x="2933694" y="0"/>
                  </a:lnTo>
                  <a:lnTo>
                    <a:pt x="2943219" y="0"/>
                  </a:lnTo>
                  <a:lnTo>
                    <a:pt x="2943219" y="9524"/>
                  </a:lnTo>
                  <a:close/>
                </a:path>
                <a:path w="9865360" h="1571625">
                  <a:moveTo>
                    <a:pt x="2962269" y="9524"/>
                  </a:moveTo>
                  <a:lnTo>
                    <a:pt x="2952744" y="9524"/>
                  </a:lnTo>
                  <a:lnTo>
                    <a:pt x="2952744" y="0"/>
                  </a:lnTo>
                  <a:lnTo>
                    <a:pt x="2962269" y="0"/>
                  </a:lnTo>
                  <a:lnTo>
                    <a:pt x="2962269" y="9524"/>
                  </a:lnTo>
                  <a:close/>
                </a:path>
                <a:path w="9865360" h="1571625">
                  <a:moveTo>
                    <a:pt x="2981319" y="9524"/>
                  </a:moveTo>
                  <a:lnTo>
                    <a:pt x="2971794" y="9524"/>
                  </a:lnTo>
                  <a:lnTo>
                    <a:pt x="2971794" y="0"/>
                  </a:lnTo>
                  <a:lnTo>
                    <a:pt x="2981319" y="0"/>
                  </a:lnTo>
                  <a:lnTo>
                    <a:pt x="2981319" y="9524"/>
                  </a:lnTo>
                  <a:close/>
                </a:path>
                <a:path w="9865360" h="1571625">
                  <a:moveTo>
                    <a:pt x="3000369" y="9524"/>
                  </a:moveTo>
                  <a:lnTo>
                    <a:pt x="2990844" y="9524"/>
                  </a:lnTo>
                  <a:lnTo>
                    <a:pt x="2990844" y="0"/>
                  </a:lnTo>
                  <a:lnTo>
                    <a:pt x="3000369" y="0"/>
                  </a:lnTo>
                  <a:lnTo>
                    <a:pt x="3000369" y="9524"/>
                  </a:lnTo>
                  <a:close/>
                </a:path>
                <a:path w="9865360" h="1571625">
                  <a:moveTo>
                    <a:pt x="3019419" y="9524"/>
                  </a:moveTo>
                  <a:lnTo>
                    <a:pt x="3009894" y="9524"/>
                  </a:lnTo>
                  <a:lnTo>
                    <a:pt x="3009894" y="0"/>
                  </a:lnTo>
                  <a:lnTo>
                    <a:pt x="3019419" y="0"/>
                  </a:lnTo>
                  <a:lnTo>
                    <a:pt x="3019419" y="9524"/>
                  </a:lnTo>
                  <a:close/>
                </a:path>
                <a:path w="9865360" h="1571625">
                  <a:moveTo>
                    <a:pt x="3038469" y="9524"/>
                  </a:moveTo>
                  <a:lnTo>
                    <a:pt x="3028944" y="9524"/>
                  </a:lnTo>
                  <a:lnTo>
                    <a:pt x="3028944" y="0"/>
                  </a:lnTo>
                  <a:lnTo>
                    <a:pt x="3038469" y="0"/>
                  </a:lnTo>
                  <a:lnTo>
                    <a:pt x="3038469" y="9524"/>
                  </a:lnTo>
                  <a:close/>
                </a:path>
                <a:path w="9865360" h="1571625">
                  <a:moveTo>
                    <a:pt x="3057519" y="9524"/>
                  </a:moveTo>
                  <a:lnTo>
                    <a:pt x="3047994" y="9524"/>
                  </a:lnTo>
                  <a:lnTo>
                    <a:pt x="3047994" y="0"/>
                  </a:lnTo>
                  <a:lnTo>
                    <a:pt x="3057519" y="0"/>
                  </a:lnTo>
                  <a:lnTo>
                    <a:pt x="3057519" y="9524"/>
                  </a:lnTo>
                  <a:close/>
                </a:path>
                <a:path w="9865360" h="1571625">
                  <a:moveTo>
                    <a:pt x="3076569" y="9524"/>
                  </a:moveTo>
                  <a:lnTo>
                    <a:pt x="3067044" y="9524"/>
                  </a:lnTo>
                  <a:lnTo>
                    <a:pt x="3067044" y="0"/>
                  </a:lnTo>
                  <a:lnTo>
                    <a:pt x="3076569" y="0"/>
                  </a:lnTo>
                  <a:lnTo>
                    <a:pt x="3076569" y="9524"/>
                  </a:lnTo>
                  <a:close/>
                </a:path>
                <a:path w="9865360" h="1571625">
                  <a:moveTo>
                    <a:pt x="3095619" y="9524"/>
                  </a:moveTo>
                  <a:lnTo>
                    <a:pt x="3086094" y="9524"/>
                  </a:lnTo>
                  <a:lnTo>
                    <a:pt x="3086094" y="0"/>
                  </a:lnTo>
                  <a:lnTo>
                    <a:pt x="3095619" y="0"/>
                  </a:lnTo>
                  <a:lnTo>
                    <a:pt x="3095619" y="9524"/>
                  </a:lnTo>
                  <a:close/>
                </a:path>
                <a:path w="9865360" h="1571625">
                  <a:moveTo>
                    <a:pt x="3114669" y="9524"/>
                  </a:moveTo>
                  <a:lnTo>
                    <a:pt x="3105144" y="9524"/>
                  </a:lnTo>
                  <a:lnTo>
                    <a:pt x="3105144" y="0"/>
                  </a:lnTo>
                  <a:lnTo>
                    <a:pt x="3114669" y="0"/>
                  </a:lnTo>
                  <a:lnTo>
                    <a:pt x="3114669" y="9524"/>
                  </a:lnTo>
                  <a:close/>
                </a:path>
                <a:path w="9865360" h="1571625">
                  <a:moveTo>
                    <a:pt x="3133719" y="9524"/>
                  </a:moveTo>
                  <a:lnTo>
                    <a:pt x="3124194" y="9524"/>
                  </a:lnTo>
                  <a:lnTo>
                    <a:pt x="3124194" y="0"/>
                  </a:lnTo>
                  <a:lnTo>
                    <a:pt x="3133719" y="0"/>
                  </a:lnTo>
                  <a:lnTo>
                    <a:pt x="3133719" y="9524"/>
                  </a:lnTo>
                  <a:close/>
                </a:path>
                <a:path w="9865360" h="1571625">
                  <a:moveTo>
                    <a:pt x="3152769" y="9524"/>
                  </a:moveTo>
                  <a:lnTo>
                    <a:pt x="3143244" y="9524"/>
                  </a:lnTo>
                  <a:lnTo>
                    <a:pt x="3143244" y="0"/>
                  </a:lnTo>
                  <a:lnTo>
                    <a:pt x="3152769" y="0"/>
                  </a:lnTo>
                  <a:lnTo>
                    <a:pt x="3152769" y="9524"/>
                  </a:lnTo>
                  <a:close/>
                </a:path>
                <a:path w="9865360" h="1571625">
                  <a:moveTo>
                    <a:pt x="3171819" y="9524"/>
                  </a:moveTo>
                  <a:lnTo>
                    <a:pt x="3162294" y="9524"/>
                  </a:lnTo>
                  <a:lnTo>
                    <a:pt x="3162294" y="0"/>
                  </a:lnTo>
                  <a:lnTo>
                    <a:pt x="3171819" y="0"/>
                  </a:lnTo>
                  <a:lnTo>
                    <a:pt x="3171819" y="9524"/>
                  </a:lnTo>
                  <a:close/>
                </a:path>
                <a:path w="9865360" h="1571625">
                  <a:moveTo>
                    <a:pt x="3190869" y="9524"/>
                  </a:moveTo>
                  <a:lnTo>
                    <a:pt x="3181344" y="9524"/>
                  </a:lnTo>
                  <a:lnTo>
                    <a:pt x="3181344" y="0"/>
                  </a:lnTo>
                  <a:lnTo>
                    <a:pt x="3190869" y="0"/>
                  </a:lnTo>
                  <a:lnTo>
                    <a:pt x="3190869" y="9524"/>
                  </a:lnTo>
                  <a:close/>
                </a:path>
                <a:path w="9865360" h="1571625">
                  <a:moveTo>
                    <a:pt x="3209919" y="9524"/>
                  </a:moveTo>
                  <a:lnTo>
                    <a:pt x="3200394" y="9524"/>
                  </a:lnTo>
                  <a:lnTo>
                    <a:pt x="3200394" y="0"/>
                  </a:lnTo>
                  <a:lnTo>
                    <a:pt x="3209919" y="0"/>
                  </a:lnTo>
                  <a:lnTo>
                    <a:pt x="3209919" y="9524"/>
                  </a:lnTo>
                  <a:close/>
                </a:path>
                <a:path w="9865360" h="1571625">
                  <a:moveTo>
                    <a:pt x="3228969" y="9524"/>
                  </a:moveTo>
                  <a:lnTo>
                    <a:pt x="3219444" y="9524"/>
                  </a:lnTo>
                  <a:lnTo>
                    <a:pt x="3219444" y="0"/>
                  </a:lnTo>
                  <a:lnTo>
                    <a:pt x="3228969" y="0"/>
                  </a:lnTo>
                  <a:lnTo>
                    <a:pt x="3228969" y="9524"/>
                  </a:lnTo>
                  <a:close/>
                </a:path>
                <a:path w="9865360" h="1571625">
                  <a:moveTo>
                    <a:pt x="3248019" y="9524"/>
                  </a:moveTo>
                  <a:lnTo>
                    <a:pt x="3238494" y="9524"/>
                  </a:lnTo>
                  <a:lnTo>
                    <a:pt x="3238494" y="0"/>
                  </a:lnTo>
                  <a:lnTo>
                    <a:pt x="3248019" y="0"/>
                  </a:lnTo>
                  <a:lnTo>
                    <a:pt x="3248019" y="9524"/>
                  </a:lnTo>
                  <a:close/>
                </a:path>
                <a:path w="9865360" h="1571625">
                  <a:moveTo>
                    <a:pt x="3267069" y="9524"/>
                  </a:moveTo>
                  <a:lnTo>
                    <a:pt x="3257544" y="9524"/>
                  </a:lnTo>
                  <a:lnTo>
                    <a:pt x="3257544" y="0"/>
                  </a:lnTo>
                  <a:lnTo>
                    <a:pt x="3267069" y="0"/>
                  </a:lnTo>
                  <a:lnTo>
                    <a:pt x="3267069" y="9524"/>
                  </a:lnTo>
                  <a:close/>
                </a:path>
                <a:path w="9865360" h="1571625">
                  <a:moveTo>
                    <a:pt x="3286119" y="9524"/>
                  </a:moveTo>
                  <a:lnTo>
                    <a:pt x="3276594" y="9524"/>
                  </a:lnTo>
                  <a:lnTo>
                    <a:pt x="3276594" y="0"/>
                  </a:lnTo>
                  <a:lnTo>
                    <a:pt x="3286119" y="0"/>
                  </a:lnTo>
                  <a:lnTo>
                    <a:pt x="3286119" y="9524"/>
                  </a:lnTo>
                  <a:close/>
                </a:path>
                <a:path w="9865360" h="1571625">
                  <a:moveTo>
                    <a:pt x="3305169" y="9524"/>
                  </a:moveTo>
                  <a:lnTo>
                    <a:pt x="3295644" y="9524"/>
                  </a:lnTo>
                  <a:lnTo>
                    <a:pt x="3295644" y="0"/>
                  </a:lnTo>
                  <a:lnTo>
                    <a:pt x="3305169" y="0"/>
                  </a:lnTo>
                  <a:lnTo>
                    <a:pt x="3305169" y="9524"/>
                  </a:lnTo>
                  <a:close/>
                </a:path>
                <a:path w="9865360" h="1571625">
                  <a:moveTo>
                    <a:pt x="3324219" y="9524"/>
                  </a:moveTo>
                  <a:lnTo>
                    <a:pt x="3314694" y="9524"/>
                  </a:lnTo>
                  <a:lnTo>
                    <a:pt x="3314694" y="0"/>
                  </a:lnTo>
                  <a:lnTo>
                    <a:pt x="3324219" y="0"/>
                  </a:lnTo>
                  <a:lnTo>
                    <a:pt x="3324219" y="9524"/>
                  </a:lnTo>
                  <a:close/>
                </a:path>
                <a:path w="9865360" h="1571625">
                  <a:moveTo>
                    <a:pt x="3343269" y="9524"/>
                  </a:moveTo>
                  <a:lnTo>
                    <a:pt x="3333744" y="9524"/>
                  </a:lnTo>
                  <a:lnTo>
                    <a:pt x="3333744" y="0"/>
                  </a:lnTo>
                  <a:lnTo>
                    <a:pt x="3343269" y="0"/>
                  </a:lnTo>
                  <a:lnTo>
                    <a:pt x="3343269" y="9524"/>
                  </a:lnTo>
                  <a:close/>
                </a:path>
                <a:path w="9865360" h="1571625">
                  <a:moveTo>
                    <a:pt x="3362319" y="9524"/>
                  </a:moveTo>
                  <a:lnTo>
                    <a:pt x="3352794" y="9524"/>
                  </a:lnTo>
                  <a:lnTo>
                    <a:pt x="3352794" y="0"/>
                  </a:lnTo>
                  <a:lnTo>
                    <a:pt x="3362319" y="0"/>
                  </a:lnTo>
                  <a:lnTo>
                    <a:pt x="3362319" y="9524"/>
                  </a:lnTo>
                  <a:close/>
                </a:path>
                <a:path w="9865360" h="1571625">
                  <a:moveTo>
                    <a:pt x="3381369" y="9524"/>
                  </a:moveTo>
                  <a:lnTo>
                    <a:pt x="3371844" y="9524"/>
                  </a:lnTo>
                  <a:lnTo>
                    <a:pt x="3371844" y="0"/>
                  </a:lnTo>
                  <a:lnTo>
                    <a:pt x="3381369" y="0"/>
                  </a:lnTo>
                  <a:lnTo>
                    <a:pt x="3381369" y="9524"/>
                  </a:lnTo>
                  <a:close/>
                </a:path>
                <a:path w="9865360" h="1571625">
                  <a:moveTo>
                    <a:pt x="3400419" y="9524"/>
                  </a:moveTo>
                  <a:lnTo>
                    <a:pt x="3390894" y="9524"/>
                  </a:lnTo>
                  <a:lnTo>
                    <a:pt x="3390894" y="0"/>
                  </a:lnTo>
                  <a:lnTo>
                    <a:pt x="3400419" y="0"/>
                  </a:lnTo>
                  <a:lnTo>
                    <a:pt x="3400419" y="9524"/>
                  </a:lnTo>
                  <a:close/>
                </a:path>
                <a:path w="9865360" h="1571625">
                  <a:moveTo>
                    <a:pt x="3419469" y="9524"/>
                  </a:moveTo>
                  <a:lnTo>
                    <a:pt x="3409944" y="9524"/>
                  </a:lnTo>
                  <a:lnTo>
                    <a:pt x="3409944" y="0"/>
                  </a:lnTo>
                  <a:lnTo>
                    <a:pt x="3419469" y="0"/>
                  </a:lnTo>
                  <a:lnTo>
                    <a:pt x="3419469" y="9524"/>
                  </a:lnTo>
                  <a:close/>
                </a:path>
                <a:path w="9865360" h="1571625">
                  <a:moveTo>
                    <a:pt x="3438519" y="9524"/>
                  </a:moveTo>
                  <a:lnTo>
                    <a:pt x="3428994" y="9524"/>
                  </a:lnTo>
                  <a:lnTo>
                    <a:pt x="3428994" y="0"/>
                  </a:lnTo>
                  <a:lnTo>
                    <a:pt x="3438519" y="0"/>
                  </a:lnTo>
                  <a:lnTo>
                    <a:pt x="3438519" y="9524"/>
                  </a:lnTo>
                  <a:close/>
                </a:path>
                <a:path w="9865360" h="1571625">
                  <a:moveTo>
                    <a:pt x="3457569" y="9524"/>
                  </a:moveTo>
                  <a:lnTo>
                    <a:pt x="3448044" y="9524"/>
                  </a:lnTo>
                  <a:lnTo>
                    <a:pt x="3448044" y="0"/>
                  </a:lnTo>
                  <a:lnTo>
                    <a:pt x="3457569" y="0"/>
                  </a:lnTo>
                  <a:lnTo>
                    <a:pt x="3457569" y="9524"/>
                  </a:lnTo>
                  <a:close/>
                </a:path>
                <a:path w="9865360" h="1571625">
                  <a:moveTo>
                    <a:pt x="3476619" y="9524"/>
                  </a:moveTo>
                  <a:lnTo>
                    <a:pt x="3467094" y="9524"/>
                  </a:lnTo>
                  <a:lnTo>
                    <a:pt x="3467094" y="0"/>
                  </a:lnTo>
                  <a:lnTo>
                    <a:pt x="3476619" y="0"/>
                  </a:lnTo>
                  <a:lnTo>
                    <a:pt x="3476619" y="9524"/>
                  </a:lnTo>
                  <a:close/>
                </a:path>
                <a:path w="9865360" h="1571625">
                  <a:moveTo>
                    <a:pt x="3495669" y="9524"/>
                  </a:moveTo>
                  <a:lnTo>
                    <a:pt x="3486144" y="9524"/>
                  </a:lnTo>
                  <a:lnTo>
                    <a:pt x="3486144" y="0"/>
                  </a:lnTo>
                  <a:lnTo>
                    <a:pt x="3495669" y="0"/>
                  </a:lnTo>
                  <a:lnTo>
                    <a:pt x="3495669" y="9524"/>
                  </a:lnTo>
                  <a:close/>
                </a:path>
                <a:path w="9865360" h="1571625">
                  <a:moveTo>
                    <a:pt x="3514719" y="9524"/>
                  </a:moveTo>
                  <a:lnTo>
                    <a:pt x="3505194" y="9524"/>
                  </a:lnTo>
                  <a:lnTo>
                    <a:pt x="3505194" y="0"/>
                  </a:lnTo>
                  <a:lnTo>
                    <a:pt x="3514719" y="0"/>
                  </a:lnTo>
                  <a:lnTo>
                    <a:pt x="3514719" y="9524"/>
                  </a:lnTo>
                  <a:close/>
                </a:path>
                <a:path w="9865360" h="1571625">
                  <a:moveTo>
                    <a:pt x="3533769" y="9524"/>
                  </a:moveTo>
                  <a:lnTo>
                    <a:pt x="3524244" y="9524"/>
                  </a:lnTo>
                  <a:lnTo>
                    <a:pt x="3524244" y="0"/>
                  </a:lnTo>
                  <a:lnTo>
                    <a:pt x="3533769" y="0"/>
                  </a:lnTo>
                  <a:lnTo>
                    <a:pt x="3533769" y="9524"/>
                  </a:lnTo>
                  <a:close/>
                </a:path>
                <a:path w="9865360" h="1571625">
                  <a:moveTo>
                    <a:pt x="3552819" y="9524"/>
                  </a:moveTo>
                  <a:lnTo>
                    <a:pt x="3543294" y="9524"/>
                  </a:lnTo>
                  <a:lnTo>
                    <a:pt x="3543294" y="0"/>
                  </a:lnTo>
                  <a:lnTo>
                    <a:pt x="3552819" y="0"/>
                  </a:lnTo>
                  <a:lnTo>
                    <a:pt x="3552819" y="9524"/>
                  </a:lnTo>
                  <a:close/>
                </a:path>
                <a:path w="9865360" h="1571625">
                  <a:moveTo>
                    <a:pt x="3571869" y="9524"/>
                  </a:moveTo>
                  <a:lnTo>
                    <a:pt x="3562344" y="9524"/>
                  </a:lnTo>
                  <a:lnTo>
                    <a:pt x="3562344" y="0"/>
                  </a:lnTo>
                  <a:lnTo>
                    <a:pt x="3571869" y="0"/>
                  </a:lnTo>
                  <a:lnTo>
                    <a:pt x="3571869" y="9524"/>
                  </a:lnTo>
                  <a:close/>
                </a:path>
                <a:path w="9865360" h="1571625">
                  <a:moveTo>
                    <a:pt x="3590919" y="9524"/>
                  </a:moveTo>
                  <a:lnTo>
                    <a:pt x="3581394" y="9524"/>
                  </a:lnTo>
                  <a:lnTo>
                    <a:pt x="3581394" y="0"/>
                  </a:lnTo>
                  <a:lnTo>
                    <a:pt x="3590919" y="0"/>
                  </a:lnTo>
                  <a:lnTo>
                    <a:pt x="3590919" y="9524"/>
                  </a:lnTo>
                  <a:close/>
                </a:path>
                <a:path w="9865360" h="1571625">
                  <a:moveTo>
                    <a:pt x="3609969" y="9524"/>
                  </a:moveTo>
                  <a:lnTo>
                    <a:pt x="3600444" y="9524"/>
                  </a:lnTo>
                  <a:lnTo>
                    <a:pt x="3600444" y="0"/>
                  </a:lnTo>
                  <a:lnTo>
                    <a:pt x="3609969" y="0"/>
                  </a:lnTo>
                  <a:lnTo>
                    <a:pt x="3609969" y="9524"/>
                  </a:lnTo>
                  <a:close/>
                </a:path>
                <a:path w="9865360" h="1571625">
                  <a:moveTo>
                    <a:pt x="3629019" y="9524"/>
                  </a:moveTo>
                  <a:lnTo>
                    <a:pt x="3619494" y="9524"/>
                  </a:lnTo>
                  <a:lnTo>
                    <a:pt x="3619494" y="0"/>
                  </a:lnTo>
                  <a:lnTo>
                    <a:pt x="3629019" y="0"/>
                  </a:lnTo>
                  <a:lnTo>
                    <a:pt x="3629019" y="9524"/>
                  </a:lnTo>
                  <a:close/>
                </a:path>
                <a:path w="9865360" h="1571625">
                  <a:moveTo>
                    <a:pt x="3648069" y="9524"/>
                  </a:moveTo>
                  <a:lnTo>
                    <a:pt x="3638544" y="9524"/>
                  </a:lnTo>
                  <a:lnTo>
                    <a:pt x="3638544" y="0"/>
                  </a:lnTo>
                  <a:lnTo>
                    <a:pt x="3648069" y="0"/>
                  </a:lnTo>
                  <a:lnTo>
                    <a:pt x="3648069" y="9524"/>
                  </a:lnTo>
                  <a:close/>
                </a:path>
                <a:path w="9865360" h="1571625">
                  <a:moveTo>
                    <a:pt x="3667119" y="9524"/>
                  </a:moveTo>
                  <a:lnTo>
                    <a:pt x="3657594" y="9524"/>
                  </a:lnTo>
                  <a:lnTo>
                    <a:pt x="3657594" y="0"/>
                  </a:lnTo>
                  <a:lnTo>
                    <a:pt x="3667119" y="0"/>
                  </a:lnTo>
                  <a:lnTo>
                    <a:pt x="3667119" y="9524"/>
                  </a:lnTo>
                  <a:close/>
                </a:path>
                <a:path w="9865360" h="1571625">
                  <a:moveTo>
                    <a:pt x="3686169" y="9524"/>
                  </a:moveTo>
                  <a:lnTo>
                    <a:pt x="3676644" y="9524"/>
                  </a:lnTo>
                  <a:lnTo>
                    <a:pt x="3676644" y="0"/>
                  </a:lnTo>
                  <a:lnTo>
                    <a:pt x="3686169" y="0"/>
                  </a:lnTo>
                  <a:lnTo>
                    <a:pt x="3686169" y="9524"/>
                  </a:lnTo>
                  <a:close/>
                </a:path>
                <a:path w="9865360" h="1571625">
                  <a:moveTo>
                    <a:pt x="3705219" y="9524"/>
                  </a:moveTo>
                  <a:lnTo>
                    <a:pt x="3695694" y="9524"/>
                  </a:lnTo>
                  <a:lnTo>
                    <a:pt x="3695694" y="0"/>
                  </a:lnTo>
                  <a:lnTo>
                    <a:pt x="3705219" y="0"/>
                  </a:lnTo>
                  <a:lnTo>
                    <a:pt x="3705219" y="9524"/>
                  </a:lnTo>
                  <a:close/>
                </a:path>
                <a:path w="9865360" h="1571625">
                  <a:moveTo>
                    <a:pt x="3724269" y="9524"/>
                  </a:moveTo>
                  <a:lnTo>
                    <a:pt x="3714744" y="9524"/>
                  </a:lnTo>
                  <a:lnTo>
                    <a:pt x="3714744" y="0"/>
                  </a:lnTo>
                  <a:lnTo>
                    <a:pt x="3724269" y="0"/>
                  </a:lnTo>
                  <a:lnTo>
                    <a:pt x="3724269" y="9524"/>
                  </a:lnTo>
                  <a:close/>
                </a:path>
                <a:path w="9865360" h="1571625">
                  <a:moveTo>
                    <a:pt x="3743319" y="9524"/>
                  </a:moveTo>
                  <a:lnTo>
                    <a:pt x="3733794" y="9524"/>
                  </a:lnTo>
                  <a:lnTo>
                    <a:pt x="3733794" y="0"/>
                  </a:lnTo>
                  <a:lnTo>
                    <a:pt x="3743319" y="0"/>
                  </a:lnTo>
                  <a:lnTo>
                    <a:pt x="3743319" y="9524"/>
                  </a:lnTo>
                  <a:close/>
                </a:path>
                <a:path w="9865360" h="1571625">
                  <a:moveTo>
                    <a:pt x="3762369" y="9524"/>
                  </a:moveTo>
                  <a:lnTo>
                    <a:pt x="3752844" y="9524"/>
                  </a:lnTo>
                  <a:lnTo>
                    <a:pt x="3752844" y="0"/>
                  </a:lnTo>
                  <a:lnTo>
                    <a:pt x="3762369" y="0"/>
                  </a:lnTo>
                  <a:lnTo>
                    <a:pt x="3762369" y="9524"/>
                  </a:lnTo>
                  <a:close/>
                </a:path>
                <a:path w="9865360" h="1571625">
                  <a:moveTo>
                    <a:pt x="3781419" y="9524"/>
                  </a:moveTo>
                  <a:lnTo>
                    <a:pt x="3771894" y="9524"/>
                  </a:lnTo>
                  <a:lnTo>
                    <a:pt x="3771894" y="0"/>
                  </a:lnTo>
                  <a:lnTo>
                    <a:pt x="3781419" y="0"/>
                  </a:lnTo>
                  <a:lnTo>
                    <a:pt x="3781419" y="9524"/>
                  </a:lnTo>
                  <a:close/>
                </a:path>
                <a:path w="9865360" h="1571625">
                  <a:moveTo>
                    <a:pt x="3800469" y="9524"/>
                  </a:moveTo>
                  <a:lnTo>
                    <a:pt x="3790944" y="9524"/>
                  </a:lnTo>
                  <a:lnTo>
                    <a:pt x="3790944" y="0"/>
                  </a:lnTo>
                  <a:lnTo>
                    <a:pt x="3800469" y="0"/>
                  </a:lnTo>
                  <a:lnTo>
                    <a:pt x="3800469" y="9524"/>
                  </a:lnTo>
                  <a:close/>
                </a:path>
                <a:path w="9865360" h="1571625">
                  <a:moveTo>
                    <a:pt x="3819519" y="9524"/>
                  </a:moveTo>
                  <a:lnTo>
                    <a:pt x="3809994" y="9524"/>
                  </a:lnTo>
                  <a:lnTo>
                    <a:pt x="3809994" y="0"/>
                  </a:lnTo>
                  <a:lnTo>
                    <a:pt x="3819519" y="0"/>
                  </a:lnTo>
                  <a:lnTo>
                    <a:pt x="3819519" y="9524"/>
                  </a:lnTo>
                  <a:close/>
                </a:path>
                <a:path w="9865360" h="1571625">
                  <a:moveTo>
                    <a:pt x="3838569" y="9524"/>
                  </a:moveTo>
                  <a:lnTo>
                    <a:pt x="3829044" y="9524"/>
                  </a:lnTo>
                  <a:lnTo>
                    <a:pt x="3829044" y="0"/>
                  </a:lnTo>
                  <a:lnTo>
                    <a:pt x="3838569" y="0"/>
                  </a:lnTo>
                  <a:lnTo>
                    <a:pt x="3838569" y="9524"/>
                  </a:lnTo>
                  <a:close/>
                </a:path>
                <a:path w="9865360" h="1571625">
                  <a:moveTo>
                    <a:pt x="3857619" y="9524"/>
                  </a:moveTo>
                  <a:lnTo>
                    <a:pt x="3848094" y="9524"/>
                  </a:lnTo>
                  <a:lnTo>
                    <a:pt x="3848094" y="0"/>
                  </a:lnTo>
                  <a:lnTo>
                    <a:pt x="3857619" y="0"/>
                  </a:lnTo>
                  <a:lnTo>
                    <a:pt x="3857619" y="9524"/>
                  </a:lnTo>
                  <a:close/>
                </a:path>
                <a:path w="9865360" h="1571625">
                  <a:moveTo>
                    <a:pt x="3876669" y="9524"/>
                  </a:moveTo>
                  <a:lnTo>
                    <a:pt x="3867144" y="9524"/>
                  </a:lnTo>
                  <a:lnTo>
                    <a:pt x="3867144" y="0"/>
                  </a:lnTo>
                  <a:lnTo>
                    <a:pt x="3876669" y="0"/>
                  </a:lnTo>
                  <a:lnTo>
                    <a:pt x="3876669" y="9524"/>
                  </a:lnTo>
                  <a:close/>
                </a:path>
                <a:path w="9865360" h="1571625">
                  <a:moveTo>
                    <a:pt x="3895719" y="9524"/>
                  </a:moveTo>
                  <a:lnTo>
                    <a:pt x="3886194" y="9524"/>
                  </a:lnTo>
                  <a:lnTo>
                    <a:pt x="3886194" y="0"/>
                  </a:lnTo>
                  <a:lnTo>
                    <a:pt x="3895719" y="0"/>
                  </a:lnTo>
                  <a:lnTo>
                    <a:pt x="3895719" y="9524"/>
                  </a:lnTo>
                  <a:close/>
                </a:path>
                <a:path w="9865360" h="1571625">
                  <a:moveTo>
                    <a:pt x="3914769" y="9524"/>
                  </a:moveTo>
                  <a:lnTo>
                    <a:pt x="3905244" y="9524"/>
                  </a:lnTo>
                  <a:lnTo>
                    <a:pt x="3905244" y="0"/>
                  </a:lnTo>
                  <a:lnTo>
                    <a:pt x="3914769" y="0"/>
                  </a:lnTo>
                  <a:lnTo>
                    <a:pt x="3914769" y="9524"/>
                  </a:lnTo>
                  <a:close/>
                </a:path>
                <a:path w="9865360" h="1571625">
                  <a:moveTo>
                    <a:pt x="3933819" y="9524"/>
                  </a:moveTo>
                  <a:lnTo>
                    <a:pt x="3924294" y="9524"/>
                  </a:lnTo>
                  <a:lnTo>
                    <a:pt x="3924294" y="0"/>
                  </a:lnTo>
                  <a:lnTo>
                    <a:pt x="3933819" y="0"/>
                  </a:lnTo>
                  <a:lnTo>
                    <a:pt x="3933819" y="9524"/>
                  </a:lnTo>
                  <a:close/>
                </a:path>
                <a:path w="9865360" h="1571625">
                  <a:moveTo>
                    <a:pt x="3952869" y="9524"/>
                  </a:moveTo>
                  <a:lnTo>
                    <a:pt x="3943344" y="9524"/>
                  </a:lnTo>
                  <a:lnTo>
                    <a:pt x="3943344" y="0"/>
                  </a:lnTo>
                  <a:lnTo>
                    <a:pt x="3952869" y="0"/>
                  </a:lnTo>
                  <a:lnTo>
                    <a:pt x="3952869" y="9524"/>
                  </a:lnTo>
                  <a:close/>
                </a:path>
                <a:path w="9865360" h="1571625">
                  <a:moveTo>
                    <a:pt x="3971919" y="9524"/>
                  </a:moveTo>
                  <a:lnTo>
                    <a:pt x="3962394" y="9524"/>
                  </a:lnTo>
                  <a:lnTo>
                    <a:pt x="3962394" y="0"/>
                  </a:lnTo>
                  <a:lnTo>
                    <a:pt x="3971919" y="0"/>
                  </a:lnTo>
                  <a:lnTo>
                    <a:pt x="3971919" y="9524"/>
                  </a:lnTo>
                  <a:close/>
                </a:path>
                <a:path w="9865360" h="1571625">
                  <a:moveTo>
                    <a:pt x="3990969" y="9524"/>
                  </a:moveTo>
                  <a:lnTo>
                    <a:pt x="3981444" y="9524"/>
                  </a:lnTo>
                  <a:lnTo>
                    <a:pt x="3981444" y="0"/>
                  </a:lnTo>
                  <a:lnTo>
                    <a:pt x="3990969" y="0"/>
                  </a:lnTo>
                  <a:lnTo>
                    <a:pt x="3990969" y="9524"/>
                  </a:lnTo>
                  <a:close/>
                </a:path>
                <a:path w="9865360" h="1571625">
                  <a:moveTo>
                    <a:pt x="4010019" y="9524"/>
                  </a:moveTo>
                  <a:lnTo>
                    <a:pt x="4000494" y="9524"/>
                  </a:lnTo>
                  <a:lnTo>
                    <a:pt x="4000494" y="0"/>
                  </a:lnTo>
                  <a:lnTo>
                    <a:pt x="4010019" y="0"/>
                  </a:lnTo>
                  <a:lnTo>
                    <a:pt x="4010019" y="9524"/>
                  </a:lnTo>
                  <a:close/>
                </a:path>
                <a:path w="9865360" h="1571625">
                  <a:moveTo>
                    <a:pt x="4029069" y="9524"/>
                  </a:moveTo>
                  <a:lnTo>
                    <a:pt x="4019544" y="9524"/>
                  </a:lnTo>
                  <a:lnTo>
                    <a:pt x="4019544" y="0"/>
                  </a:lnTo>
                  <a:lnTo>
                    <a:pt x="4029069" y="0"/>
                  </a:lnTo>
                  <a:lnTo>
                    <a:pt x="4029069" y="9524"/>
                  </a:lnTo>
                  <a:close/>
                </a:path>
                <a:path w="9865360" h="1571625">
                  <a:moveTo>
                    <a:pt x="4048119" y="9524"/>
                  </a:moveTo>
                  <a:lnTo>
                    <a:pt x="4038594" y="9524"/>
                  </a:lnTo>
                  <a:lnTo>
                    <a:pt x="4038594" y="0"/>
                  </a:lnTo>
                  <a:lnTo>
                    <a:pt x="4048119" y="0"/>
                  </a:lnTo>
                  <a:lnTo>
                    <a:pt x="4048119" y="9524"/>
                  </a:lnTo>
                  <a:close/>
                </a:path>
                <a:path w="9865360" h="1571625">
                  <a:moveTo>
                    <a:pt x="4067169" y="9524"/>
                  </a:moveTo>
                  <a:lnTo>
                    <a:pt x="4057644" y="9524"/>
                  </a:lnTo>
                  <a:lnTo>
                    <a:pt x="4057644" y="0"/>
                  </a:lnTo>
                  <a:lnTo>
                    <a:pt x="4067169" y="0"/>
                  </a:lnTo>
                  <a:lnTo>
                    <a:pt x="4067169" y="9524"/>
                  </a:lnTo>
                  <a:close/>
                </a:path>
                <a:path w="9865360" h="1571625">
                  <a:moveTo>
                    <a:pt x="4086219" y="9524"/>
                  </a:moveTo>
                  <a:lnTo>
                    <a:pt x="4076694" y="9524"/>
                  </a:lnTo>
                  <a:lnTo>
                    <a:pt x="4076694" y="0"/>
                  </a:lnTo>
                  <a:lnTo>
                    <a:pt x="4086219" y="0"/>
                  </a:lnTo>
                  <a:lnTo>
                    <a:pt x="4086219" y="9524"/>
                  </a:lnTo>
                  <a:close/>
                </a:path>
                <a:path w="9865360" h="1571625">
                  <a:moveTo>
                    <a:pt x="4105269" y="9524"/>
                  </a:moveTo>
                  <a:lnTo>
                    <a:pt x="4095744" y="9524"/>
                  </a:lnTo>
                  <a:lnTo>
                    <a:pt x="4095744" y="0"/>
                  </a:lnTo>
                  <a:lnTo>
                    <a:pt x="4105269" y="0"/>
                  </a:lnTo>
                  <a:lnTo>
                    <a:pt x="4105269" y="9524"/>
                  </a:lnTo>
                  <a:close/>
                </a:path>
                <a:path w="9865360" h="1571625">
                  <a:moveTo>
                    <a:pt x="4124319" y="9524"/>
                  </a:moveTo>
                  <a:lnTo>
                    <a:pt x="4114794" y="9524"/>
                  </a:lnTo>
                  <a:lnTo>
                    <a:pt x="4114794" y="0"/>
                  </a:lnTo>
                  <a:lnTo>
                    <a:pt x="4124319" y="0"/>
                  </a:lnTo>
                  <a:lnTo>
                    <a:pt x="4124319" y="9524"/>
                  </a:lnTo>
                  <a:close/>
                </a:path>
                <a:path w="9865360" h="1571625">
                  <a:moveTo>
                    <a:pt x="4143369" y="9524"/>
                  </a:moveTo>
                  <a:lnTo>
                    <a:pt x="4133844" y="9524"/>
                  </a:lnTo>
                  <a:lnTo>
                    <a:pt x="4133844" y="0"/>
                  </a:lnTo>
                  <a:lnTo>
                    <a:pt x="4143369" y="0"/>
                  </a:lnTo>
                  <a:lnTo>
                    <a:pt x="4143369" y="9524"/>
                  </a:lnTo>
                  <a:close/>
                </a:path>
                <a:path w="9865360" h="1571625">
                  <a:moveTo>
                    <a:pt x="4162419" y="9524"/>
                  </a:moveTo>
                  <a:lnTo>
                    <a:pt x="4152894" y="9524"/>
                  </a:lnTo>
                  <a:lnTo>
                    <a:pt x="4152894" y="0"/>
                  </a:lnTo>
                  <a:lnTo>
                    <a:pt x="4162419" y="0"/>
                  </a:lnTo>
                  <a:lnTo>
                    <a:pt x="4162419" y="9524"/>
                  </a:lnTo>
                  <a:close/>
                </a:path>
                <a:path w="9865360" h="1571625">
                  <a:moveTo>
                    <a:pt x="4181469" y="9524"/>
                  </a:moveTo>
                  <a:lnTo>
                    <a:pt x="4171944" y="9524"/>
                  </a:lnTo>
                  <a:lnTo>
                    <a:pt x="4171944" y="0"/>
                  </a:lnTo>
                  <a:lnTo>
                    <a:pt x="4181469" y="0"/>
                  </a:lnTo>
                  <a:lnTo>
                    <a:pt x="4181469" y="9524"/>
                  </a:lnTo>
                  <a:close/>
                </a:path>
                <a:path w="9865360" h="1571625">
                  <a:moveTo>
                    <a:pt x="4200519" y="9524"/>
                  </a:moveTo>
                  <a:lnTo>
                    <a:pt x="4190994" y="9524"/>
                  </a:lnTo>
                  <a:lnTo>
                    <a:pt x="4190994" y="0"/>
                  </a:lnTo>
                  <a:lnTo>
                    <a:pt x="4200519" y="0"/>
                  </a:lnTo>
                  <a:lnTo>
                    <a:pt x="4200519" y="9524"/>
                  </a:lnTo>
                  <a:close/>
                </a:path>
                <a:path w="9865360" h="1571625">
                  <a:moveTo>
                    <a:pt x="4219569" y="9524"/>
                  </a:moveTo>
                  <a:lnTo>
                    <a:pt x="4210044" y="9524"/>
                  </a:lnTo>
                  <a:lnTo>
                    <a:pt x="4210044" y="0"/>
                  </a:lnTo>
                  <a:lnTo>
                    <a:pt x="4219569" y="0"/>
                  </a:lnTo>
                  <a:lnTo>
                    <a:pt x="4219569" y="9524"/>
                  </a:lnTo>
                  <a:close/>
                </a:path>
                <a:path w="9865360" h="1571625">
                  <a:moveTo>
                    <a:pt x="4238619" y="9524"/>
                  </a:moveTo>
                  <a:lnTo>
                    <a:pt x="4229094" y="9524"/>
                  </a:lnTo>
                  <a:lnTo>
                    <a:pt x="4229094" y="0"/>
                  </a:lnTo>
                  <a:lnTo>
                    <a:pt x="4238619" y="0"/>
                  </a:lnTo>
                  <a:lnTo>
                    <a:pt x="4238619" y="9524"/>
                  </a:lnTo>
                  <a:close/>
                </a:path>
                <a:path w="9865360" h="1571625">
                  <a:moveTo>
                    <a:pt x="4257669" y="9524"/>
                  </a:moveTo>
                  <a:lnTo>
                    <a:pt x="4248144" y="9524"/>
                  </a:lnTo>
                  <a:lnTo>
                    <a:pt x="4248144" y="0"/>
                  </a:lnTo>
                  <a:lnTo>
                    <a:pt x="4257669" y="0"/>
                  </a:lnTo>
                  <a:lnTo>
                    <a:pt x="4257669" y="9524"/>
                  </a:lnTo>
                  <a:close/>
                </a:path>
                <a:path w="9865360" h="1571625">
                  <a:moveTo>
                    <a:pt x="4276719" y="9524"/>
                  </a:moveTo>
                  <a:lnTo>
                    <a:pt x="4267194" y="9524"/>
                  </a:lnTo>
                  <a:lnTo>
                    <a:pt x="4267194" y="0"/>
                  </a:lnTo>
                  <a:lnTo>
                    <a:pt x="4276719" y="0"/>
                  </a:lnTo>
                  <a:lnTo>
                    <a:pt x="4276719" y="9524"/>
                  </a:lnTo>
                  <a:close/>
                </a:path>
                <a:path w="9865360" h="1571625">
                  <a:moveTo>
                    <a:pt x="4295769" y="9524"/>
                  </a:moveTo>
                  <a:lnTo>
                    <a:pt x="4286244" y="9524"/>
                  </a:lnTo>
                  <a:lnTo>
                    <a:pt x="4286244" y="0"/>
                  </a:lnTo>
                  <a:lnTo>
                    <a:pt x="4295769" y="0"/>
                  </a:lnTo>
                  <a:lnTo>
                    <a:pt x="4295769" y="9524"/>
                  </a:lnTo>
                  <a:close/>
                </a:path>
                <a:path w="9865360" h="1571625">
                  <a:moveTo>
                    <a:pt x="4314819" y="9524"/>
                  </a:moveTo>
                  <a:lnTo>
                    <a:pt x="4305294" y="9524"/>
                  </a:lnTo>
                  <a:lnTo>
                    <a:pt x="4305294" y="0"/>
                  </a:lnTo>
                  <a:lnTo>
                    <a:pt x="4314819" y="0"/>
                  </a:lnTo>
                  <a:lnTo>
                    <a:pt x="4314819" y="9524"/>
                  </a:lnTo>
                  <a:close/>
                </a:path>
                <a:path w="9865360" h="1571625">
                  <a:moveTo>
                    <a:pt x="4333869" y="9524"/>
                  </a:moveTo>
                  <a:lnTo>
                    <a:pt x="4324344" y="9524"/>
                  </a:lnTo>
                  <a:lnTo>
                    <a:pt x="4324344" y="0"/>
                  </a:lnTo>
                  <a:lnTo>
                    <a:pt x="4333869" y="0"/>
                  </a:lnTo>
                  <a:lnTo>
                    <a:pt x="4333869" y="9524"/>
                  </a:lnTo>
                  <a:close/>
                </a:path>
                <a:path w="9865360" h="1571625">
                  <a:moveTo>
                    <a:pt x="4352919" y="9524"/>
                  </a:moveTo>
                  <a:lnTo>
                    <a:pt x="4343394" y="9524"/>
                  </a:lnTo>
                  <a:lnTo>
                    <a:pt x="4343394" y="0"/>
                  </a:lnTo>
                  <a:lnTo>
                    <a:pt x="4352919" y="0"/>
                  </a:lnTo>
                  <a:lnTo>
                    <a:pt x="4352919" y="9524"/>
                  </a:lnTo>
                  <a:close/>
                </a:path>
                <a:path w="9865360" h="1571625">
                  <a:moveTo>
                    <a:pt x="4371969" y="9524"/>
                  </a:moveTo>
                  <a:lnTo>
                    <a:pt x="4362444" y="9524"/>
                  </a:lnTo>
                  <a:lnTo>
                    <a:pt x="4362444" y="0"/>
                  </a:lnTo>
                  <a:lnTo>
                    <a:pt x="4371969" y="0"/>
                  </a:lnTo>
                  <a:lnTo>
                    <a:pt x="4371969" y="9524"/>
                  </a:lnTo>
                  <a:close/>
                </a:path>
                <a:path w="9865360" h="1571625">
                  <a:moveTo>
                    <a:pt x="4391019" y="9524"/>
                  </a:moveTo>
                  <a:lnTo>
                    <a:pt x="4381494" y="9524"/>
                  </a:lnTo>
                  <a:lnTo>
                    <a:pt x="4381494" y="0"/>
                  </a:lnTo>
                  <a:lnTo>
                    <a:pt x="4391019" y="0"/>
                  </a:lnTo>
                  <a:lnTo>
                    <a:pt x="4391019" y="9524"/>
                  </a:lnTo>
                  <a:close/>
                </a:path>
                <a:path w="9865360" h="1571625">
                  <a:moveTo>
                    <a:pt x="4410069" y="9524"/>
                  </a:moveTo>
                  <a:lnTo>
                    <a:pt x="4400544" y="9524"/>
                  </a:lnTo>
                  <a:lnTo>
                    <a:pt x="4400544" y="0"/>
                  </a:lnTo>
                  <a:lnTo>
                    <a:pt x="4410069" y="0"/>
                  </a:lnTo>
                  <a:lnTo>
                    <a:pt x="4410069" y="9524"/>
                  </a:lnTo>
                  <a:close/>
                </a:path>
                <a:path w="9865360" h="1571625">
                  <a:moveTo>
                    <a:pt x="4429119" y="9524"/>
                  </a:moveTo>
                  <a:lnTo>
                    <a:pt x="4419594" y="9524"/>
                  </a:lnTo>
                  <a:lnTo>
                    <a:pt x="4419594" y="0"/>
                  </a:lnTo>
                  <a:lnTo>
                    <a:pt x="4429119" y="0"/>
                  </a:lnTo>
                  <a:lnTo>
                    <a:pt x="4429119" y="9524"/>
                  </a:lnTo>
                  <a:close/>
                </a:path>
                <a:path w="9865360" h="1571625">
                  <a:moveTo>
                    <a:pt x="4448169" y="9524"/>
                  </a:moveTo>
                  <a:lnTo>
                    <a:pt x="4438644" y="9524"/>
                  </a:lnTo>
                  <a:lnTo>
                    <a:pt x="4438644" y="0"/>
                  </a:lnTo>
                  <a:lnTo>
                    <a:pt x="4448169" y="0"/>
                  </a:lnTo>
                  <a:lnTo>
                    <a:pt x="4448169" y="9524"/>
                  </a:lnTo>
                  <a:close/>
                </a:path>
                <a:path w="9865360" h="1571625">
                  <a:moveTo>
                    <a:pt x="4467219" y="9524"/>
                  </a:moveTo>
                  <a:lnTo>
                    <a:pt x="4457694" y="9524"/>
                  </a:lnTo>
                  <a:lnTo>
                    <a:pt x="4457694" y="0"/>
                  </a:lnTo>
                  <a:lnTo>
                    <a:pt x="4467219" y="0"/>
                  </a:lnTo>
                  <a:lnTo>
                    <a:pt x="4467219" y="9524"/>
                  </a:lnTo>
                  <a:close/>
                </a:path>
                <a:path w="9865360" h="1571625">
                  <a:moveTo>
                    <a:pt x="4486269" y="9524"/>
                  </a:moveTo>
                  <a:lnTo>
                    <a:pt x="4476744" y="9524"/>
                  </a:lnTo>
                  <a:lnTo>
                    <a:pt x="4476744" y="0"/>
                  </a:lnTo>
                  <a:lnTo>
                    <a:pt x="4486269" y="0"/>
                  </a:lnTo>
                  <a:lnTo>
                    <a:pt x="4486269" y="9524"/>
                  </a:lnTo>
                  <a:close/>
                </a:path>
                <a:path w="9865360" h="1571625">
                  <a:moveTo>
                    <a:pt x="4505319" y="9524"/>
                  </a:moveTo>
                  <a:lnTo>
                    <a:pt x="4495794" y="9524"/>
                  </a:lnTo>
                  <a:lnTo>
                    <a:pt x="4495794" y="0"/>
                  </a:lnTo>
                  <a:lnTo>
                    <a:pt x="4505319" y="0"/>
                  </a:lnTo>
                  <a:lnTo>
                    <a:pt x="4505319" y="9524"/>
                  </a:lnTo>
                  <a:close/>
                </a:path>
                <a:path w="9865360" h="1571625">
                  <a:moveTo>
                    <a:pt x="4524369" y="9524"/>
                  </a:moveTo>
                  <a:lnTo>
                    <a:pt x="4514844" y="9524"/>
                  </a:lnTo>
                  <a:lnTo>
                    <a:pt x="4514844" y="0"/>
                  </a:lnTo>
                  <a:lnTo>
                    <a:pt x="4524369" y="0"/>
                  </a:lnTo>
                  <a:lnTo>
                    <a:pt x="4524369" y="9524"/>
                  </a:lnTo>
                  <a:close/>
                </a:path>
                <a:path w="9865360" h="1571625">
                  <a:moveTo>
                    <a:pt x="4543419" y="9524"/>
                  </a:moveTo>
                  <a:lnTo>
                    <a:pt x="4533894" y="9524"/>
                  </a:lnTo>
                  <a:lnTo>
                    <a:pt x="4533894" y="0"/>
                  </a:lnTo>
                  <a:lnTo>
                    <a:pt x="4543419" y="0"/>
                  </a:lnTo>
                  <a:lnTo>
                    <a:pt x="4543419" y="9524"/>
                  </a:lnTo>
                  <a:close/>
                </a:path>
                <a:path w="9865360" h="1571625">
                  <a:moveTo>
                    <a:pt x="4562469" y="9524"/>
                  </a:moveTo>
                  <a:lnTo>
                    <a:pt x="4552944" y="9524"/>
                  </a:lnTo>
                  <a:lnTo>
                    <a:pt x="4552944" y="0"/>
                  </a:lnTo>
                  <a:lnTo>
                    <a:pt x="4562469" y="0"/>
                  </a:lnTo>
                  <a:lnTo>
                    <a:pt x="4562469" y="9524"/>
                  </a:lnTo>
                  <a:close/>
                </a:path>
                <a:path w="9865360" h="1571625">
                  <a:moveTo>
                    <a:pt x="4581519" y="9524"/>
                  </a:moveTo>
                  <a:lnTo>
                    <a:pt x="4571994" y="9524"/>
                  </a:lnTo>
                  <a:lnTo>
                    <a:pt x="4571994" y="0"/>
                  </a:lnTo>
                  <a:lnTo>
                    <a:pt x="4581519" y="0"/>
                  </a:lnTo>
                  <a:lnTo>
                    <a:pt x="4581519" y="9524"/>
                  </a:lnTo>
                  <a:close/>
                </a:path>
                <a:path w="9865360" h="1571625">
                  <a:moveTo>
                    <a:pt x="4600569" y="9524"/>
                  </a:moveTo>
                  <a:lnTo>
                    <a:pt x="4591044" y="9524"/>
                  </a:lnTo>
                  <a:lnTo>
                    <a:pt x="4591044" y="0"/>
                  </a:lnTo>
                  <a:lnTo>
                    <a:pt x="4600569" y="0"/>
                  </a:lnTo>
                  <a:lnTo>
                    <a:pt x="4600569" y="9524"/>
                  </a:lnTo>
                  <a:close/>
                </a:path>
                <a:path w="9865360" h="1571625">
                  <a:moveTo>
                    <a:pt x="4619619" y="9524"/>
                  </a:moveTo>
                  <a:lnTo>
                    <a:pt x="4610094" y="9524"/>
                  </a:lnTo>
                  <a:lnTo>
                    <a:pt x="4610094" y="0"/>
                  </a:lnTo>
                  <a:lnTo>
                    <a:pt x="4619619" y="0"/>
                  </a:lnTo>
                  <a:lnTo>
                    <a:pt x="4619619" y="9524"/>
                  </a:lnTo>
                  <a:close/>
                </a:path>
                <a:path w="9865360" h="1571625">
                  <a:moveTo>
                    <a:pt x="4638669" y="9524"/>
                  </a:moveTo>
                  <a:lnTo>
                    <a:pt x="4629144" y="9524"/>
                  </a:lnTo>
                  <a:lnTo>
                    <a:pt x="4629144" y="0"/>
                  </a:lnTo>
                  <a:lnTo>
                    <a:pt x="4638669" y="0"/>
                  </a:lnTo>
                  <a:lnTo>
                    <a:pt x="4638669" y="9524"/>
                  </a:lnTo>
                  <a:close/>
                </a:path>
                <a:path w="9865360" h="1571625">
                  <a:moveTo>
                    <a:pt x="4657719" y="9524"/>
                  </a:moveTo>
                  <a:lnTo>
                    <a:pt x="4648194" y="9524"/>
                  </a:lnTo>
                  <a:lnTo>
                    <a:pt x="4648194" y="0"/>
                  </a:lnTo>
                  <a:lnTo>
                    <a:pt x="4657719" y="0"/>
                  </a:lnTo>
                  <a:lnTo>
                    <a:pt x="4657719" y="9524"/>
                  </a:lnTo>
                  <a:close/>
                </a:path>
                <a:path w="9865360" h="1571625">
                  <a:moveTo>
                    <a:pt x="4676769" y="9524"/>
                  </a:moveTo>
                  <a:lnTo>
                    <a:pt x="4667244" y="9524"/>
                  </a:lnTo>
                  <a:lnTo>
                    <a:pt x="4667244" y="0"/>
                  </a:lnTo>
                  <a:lnTo>
                    <a:pt x="4676769" y="0"/>
                  </a:lnTo>
                  <a:lnTo>
                    <a:pt x="4676769" y="9524"/>
                  </a:lnTo>
                  <a:close/>
                </a:path>
                <a:path w="9865360" h="1571625">
                  <a:moveTo>
                    <a:pt x="4695819" y="9524"/>
                  </a:moveTo>
                  <a:lnTo>
                    <a:pt x="4686294" y="9524"/>
                  </a:lnTo>
                  <a:lnTo>
                    <a:pt x="4686294" y="0"/>
                  </a:lnTo>
                  <a:lnTo>
                    <a:pt x="4695819" y="0"/>
                  </a:lnTo>
                  <a:lnTo>
                    <a:pt x="4695819" y="9524"/>
                  </a:lnTo>
                  <a:close/>
                </a:path>
                <a:path w="9865360" h="1571625">
                  <a:moveTo>
                    <a:pt x="4714869" y="9524"/>
                  </a:moveTo>
                  <a:lnTo>
                    <a:pt x="4705344" y="9524"/>
                  </a:lnTo>
                  <a:lnTo>
                    <a:pt x="4705344" y="0"/>
                  </a:lnTo>
                  <a:lnTo>
                    <a:pt x="4714869" y="0"/>
                  </a:lnTo>
                  <a:lnTo>
                    <a:pt x="4714869" y="9524"/>
                  </a:lnTo>
                  <a:close/>
                </a:path>
                <a:path w="9865360" h="1571625">
                  <a:moveTo>
                    <a:pt x="4733919" y="9524"/>
                  </a:moveTo>
                  <a:lnTo>
                    <a:pt x="4724394" y="9524"/>
                  </a:lnTo>
                  <a:lnTo>
                    <a:pt x="4724394" y="0"/>
                  </a:lnTo>
                  <a:lnTo>
                    <a:pt x="4733919" y="0"/>
                  </a:lnTo>
                  <a:lnTo>
                    <a:pt x="4733919" y="9524"/>
                  </a:lnTo>
                  <a:close/>
                </a:path>
                <a:path w="9865360" h="1571625">
                  <a:moveTo>
                    <a:pt x="4752969" y="9524"/>
                  </a:moveTo>
                  <a:lnTo>
                    <a:pt x="4743444" y="9524"/>
                  </a:lnTo>
                  <a:lnTo>
                    <a:pt x="4743444" y="0"/>
                  </a:lnTo>
                  <a:lnTo>
                    <a:pt x="4752969" y="0"/>
                  </a:lnTo>
                  <a:lnTo>
                    <a:pt x="4752969" y="9524"/>
                  </a:lnTo>
                  <a:close/>
                </a:path>
                <a:path w="9865360" h="1571625">
                  <a:moveTo>
                    <a:pt x="4772019" y="9524"/>
                  </a:moveTo>
                  <a:lnTo>
                    <a:pt x="4762494" y="9524"/>
                  </a:lnTo>
                  <a:lnTo>
                    <a:pt x="4762494" y="0"/>
                  </a:lnTo>
                  <a:lnTo>
                    <a:pt x="4772019" y="0"/>
                  </a:lnTo>
                  <a:lnTo>
                    <a:pt x="4772019" y="9524"/>
                  </a:lnTo>
                  <a:close/>
                </a:path>
                <a:path w="9865360" h="1571625">
                  <a:moveTo>
                    <a:pt x="4791069" y="9524"/>
                  </a:moveTo>
                  <a:lnTo>
                    <a:pt x="4781544" y="9524"/>
                  </a:lnTo>
                  <a:lnTo>
                    <a:pt x="4781544" y="0"/>
                  </a:lnTo>
                  <a:lnTo>
                    <a:pt x="4791069" y="0"/>
                  </a:lnTo>
                  <a:lnTo>
                    <a:pt x="4791069" y="9524"/>
                  </a:lnTo>
                  <a:close/>
                </a:path>
                <a:path w="9865360" h="1571625">
                  <a:moveTo>
                    <a:pt x="4810119" y="9524"/>
                  </a:moveTo>
                  <a:lnTo>
                    <a:pt x="4800594" y="9524"/>
                  </a:lnTo>
                  <a:lnTo>
                    <a:pt x="4800594" y="0"/>
                  </a:lnTo>
                  <a:lnTo>
                    <a:pt x="4810119" y="0"/>
                  </a:lnTo>
                  <a:lnTo>
                    <a:pt x="4810119" y="9524"/>
                  </a:lnTo>
                  <a:close/>
                </a:path>
                <a:path w="9865360" h="1571625">
                  <a:moveTo>
                    <a:pt x="4829169" y="9524"/>
                  </a:moveTo>
                  <a:lnTo>
                    <a:pt x="4819644" y="9524"/>
                  </a:lnTo>
                  <a:lnTo>
                    <a:pt x="4819644" y="0"/>
                  </a:lnTo>
                  <a:lnTo>
                    <a:pt x="4829169" y="0"/>
                  </a:lnTo>
                  <a:lnTo>
                    <a:pt x="4829169" y="9524"/>
                  </a:lnTo>
                  <a:close/>
                </a:path>
                <a:path w="9865360" h="1571625">
                  <a:moveTo>
                    <a:pt x="4848219" y="9524"/>
                  </a:moveTo>
                  <a:lnTo>
                    <a:pt x="4838694" y="9524"/>
                  </a:lnTo>
                  <a:lnTo>
                    <a:pt x="4838694" y="0"/>
                  </a:lnTo>
                  <a:lnTo>
                    <a:pt x="4848219" y="0"/>
                  </a:lnTo>
                  <a:lnTo>
                    <a:pt x="4848219" y="9524"/>
                  </a:lnTo>
                  <a:close/>
                </a:path>
                <a:path w="9865360" h="1571625">
                  <a:moveTo>
                    <a:pt x="4867269" y="9524"/>
                  </a:moveTo>
                  <a:lnTo>
                    <a:pt x="4857744" y="9524"/>
                  </a:lnTo>
                  <a:lnTo>
                    <a:pt x="4857744" y="0"/>
                  </a:lnTo>
                  <a:lnTo>
                    <a:pt x="4867269" y="0"/>
                  </a:lnTo>
                  <a:lnTo>
                    <a:pt x="4867269" y="9524"/>
                  </a:lnTo>
                  <a:close/>
                </a:path>
                <a:path w="9865360" h="1571625">
                  <a:moveTo>
                    <a:pt x="4886319" y="9524"/>
                  </a:moveTo>
                  <a:lnTo>
                    <a:pt x="4876794" y="9524"/>
                  </a:lnTo>
                  <a:lnTo>
                    <a:pt x="4876794" y="0"/>
                  </a:lnTo>
                  <a:lnTo>
                    <a:pt x="4886319" y="0"/>
                  </a:lnTo>
                  <a:lnTo>
                    <a:pt x="4886319" y="9524"/>
                  </a:lnTo>
                  <a:close/>
                </a:path>
                <a:path w="9865360" h="1571625">
                  <a:moveTo>
                    <a:pt x="4905369" y="9524"/>
                  </a:moveTo>
                  <a:lnTo>
                    <a:pt x="4895844" y="9524"/>
                  </a:lnTo>
                  <a:lnTo>
                    <a:pt x="4895844" y="0"/>
                  </a:lnTo>
                  <a:lnTo>
                    <a:pt x="4905369" y="0"/>
                  </a:lnTo>
                  <a:lnTo>
                    <a:pt x="4905369" y="9524"/>
                  </a:lnTo>
                  <a:close/>
                </a:path>
                <a:path w="9865360" h="1571625">
                  <a:moveTo>
                    <a:pt x="4924419" y="9524"/>
                  </a:moveTo>
                  <a:lnTo>
                    <a:pt x="4914894" y="9524"/>
                  </a:lnTo>
                  <a:lnTo>
                    <a:pt x="4914894" y="0"/>
                  </a:lnTo>
                  <a:lnTo>
                    <a:pt x="4924419" y="0"/>
                  </a:lnTo>
                  <a:lnTo>
                    <a:pt x="4924419" y="9524"/>
                  </a:lnTo>
                  <a:close/>
                </a:path>
                <a:path w="9865360" h="1571625">
                  <a:moveTo>
                    <a:pt x="4943469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9" y="0"/>
                  </a:lnTo>
                  <a:lnTo>
                    <a:pt x="4943469" y="9524"/>
                  </a:lnTo>
                  <a:close/>
                </a:path>
                <a:path w="9865360" h="1571625">
                  <a:moveTo>
                    <a:pt x="4962519" y="9524"/>
                  </a:moveTo>
                  <a:lnTo>
                    <a:pt x="4952994" y="9524"/>
                  </a:lnTo>
                  <a:lnTo>
                    <a:pt x="4952994" y="0"/>
                  </a:lnTo>
                  <a:lnTo>
                    <a:pt x="4962519" y="0"/>
                  </a:lnTo>
                  <a:lnTo>
                    <a:pt x="4962519" y="9524"/>
                  </a:lnTo>
                  <a:close/>
                </a:path>
                <a:path w="9865360" h="1571625">
                  <a:moveTo>
                    <a:pt x="4981569" y="9524"/>
                  </a:moveTo>
                  <a:lnTo>
                    <a:pt x="4972044" y="9524"/>
                  </a:lnTo>
                  <a:lnTo>
                    <a:pt x="4972044" y="0"/>
                  </a:lnTo>
                  <a:lnTo>
                    <a:pt x="4981569" y="0"/>
                  </a:lnTo>
                  <a:lnTo>
                    <a:pt x="4981569" y="9524"/>
                  </a:lnTo>
                  <a:close/>
                </a:path>
                <a:path w="9865360" h="1571625">
                  <a:moveTo>
                    <a:pt x="5000619" y="9524"/>
                  </a:moveTo>
                  <a:lnTo>
                    <a:pt x="4991094" y="9524"/>
                  </a:lnTo>
                  <a:lnTo>
                    <a:pt x="4991094" y="0"/>
                  </a:lnTo>
                  <a:lnTo>
                    <a:pt x="5000619" y="0"/>
                  </a:lnTo>
                  <a:lnTo>
                    <a:pt x="5000619" y="9524"/>
                  </a:lnTo>
                  <a:close/>
                </a:path>
                <a:path w="9865360" h="1571625">
                  <a:moveTo>
                    <a:pt x="5019669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9" y="0"/>
                  </a:lnTo>
                  <a:lnTo>
                    <a:pt x="5019669" y="9524"/>
                  </a:lnTo>
                  <a:close/>
                </a:path>
                <a:path w="9865360" h="1571625">
                  <a:moveTo>
                    <a:pt x="5038718" y="9524"/>
                  </a:moveTo>
                  <a:lnTo>
                    <a:pt x="5029194" y="9524"/>
                  </a:lnTo>
                  <a:lnTo>
                    <a:pt x="5029194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571625">
                  <a:moveTo>
                    <a:pt x="5057769" y="9524"/>
                  </a:moveTo>
                  <a:lnTo>
                    <a:pt x="5048244" y="9524"/>
                  </a:lnTo>
                  <a:lnTo>
                    <a:pt x="5048244" y="0"/>
                  </a:lnTo>
                  <a:lnTo>
                    <a:pt x="5057769" y="0"/>
                  </a:lnTo>
                  <a:lnTo>
                    <a:pt x="5057769" y="9524"/>
                  </a:lnTo>
                  <a:close/>
                </a:path>
                <a:path w="9865360" h="1571625">
                  <a:moveTo>
                    <a:pt x="5076819" y="9524"/>
                  </a:moveTo>
                  <a:lnTo>
                    <a:pt x="5067294" y="9524"/>
                  </a:lnTo>
                  <a:lnTo>
                    <a:pt x="5067294" y="0"/>
                  </a:lnTo>
                  <a:lnTo>
                    <a:pt x="5076819" y="0"/>
                  </a:lnTo>
                  <a:lnTo>
                    <a:pt x="5076819" y="9524"/>
                  </a:lnTo>
                  <a:close/>
                </a:path>
                <a:path w="9865360" h="1571625">
                  <a:moveTo>
                    <a:pt x="5095869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9" y="0"/>
                  </a:lnTo>
                  <a:lnTo>
                    <a:pt x="5095869" y="9524"/>
                  </a:lnTo>
                  <a:close/>
                </a:path>
                <a:path w="9865360" h="1571625">
                  <a:moveTo>
                    <a:pt x="5114918" y="9524"/>
                  </a:moveTo>
                  <a:lnTo>
                    <a:pt x="5105394" y="9524"/>
                  </a:lnTo>
                  <a:lnTo>
                    <a:pt x="5105394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571625">
                  <a:moveTo>
                    <a:pt x="5133969" y="9524"/>
                  </a:moveTo>
                  <a:lnTo>
                    <a:pt x="5124444" y="9524"/>
                  </a:lnTo>
                  <a:lnTo>
                    <a:pt x="5124444" y="0"/>
                  </a:lnTo>
                  <a:lnTo>
                    <a:pt x="5133969" y="0"/>
                  </a:lnTo>
                  <a:lnTo>
                    <a:pt x="5133969" y="9524"/>
                  </a:lnTo>
                  <a:close/>
                </a:path>
                <a:path w="9865360" h="1571625">
                  <a:moveTo>
                    <a:pt x="5153019" y="9524"/>
                  </a:moveTo>
                  <a:lnTo>
                    <a:pt x="5143494" y="9524"/>
                  </a:lnTo>
                  <a:lnTo>
                    <a:pt x="5143494" y="0"/>
                  </a:lnTo>
                  <a:lnTo>
                    <a:pt x="5153019" y="0"/>
                  </a:lnTo>
                  <a:lnTo>
                    <a:pt x="5153019" y="9524"/>
                  </a:lnTo>
                  <a:close/>
                </a:path>
                <a:path w="9865360" h="1571625">
                  <a:moveTo>
                    <a:pt x="5172069" y="9524"/>
                  </a:moveTo>
                  <a:lnTo>
                    <a:pt x="5162544" y="9524"/>
                  </a:lnTo>
                  <a:lnTo>
                    <a:pt x="5162544" y="0"/>
                  </a:lnTo>
                  <a:lnTo>
                    <a:pt x="5172069" y="0"/>
                  </a:lnTo>
                  <a:lnTo>
                    <a:pt x="5172069" y="9524"/>
                  </a:lnTo>
                  <a:close/>
                </a:path>
                <a:path w="9865360" h="1571625">
                  <a:moveTo>
                    <a:pt x="5191119" y="9524"/>
                  </a:moveTo>
                  <a:lnTo>
                    <a:pt x="5181594" y="9524"/>
                  </a:lnTo>
                  <a:lnTo>
                    <a:pt x="5181594" y="0"/>
                  </a:lnTo>
                  <a:lnTo>
                    <a:pt x="5191119" y="0"/>
                  </a:lnTo>
                  <a:lnTo>
                    <a:pt x="5191119" y="9524"/>
                  </a:lnTo>
                  <a:close/>
                </a:path>
                <a:path w="9865360" h="1571625">
                  <a:moveTo>
                    <a:pt x="5210169" y="9524"/>
                  </a:moveTo>
                  <a:lnTo>
                    <a:pt x="5200644" y="9524"/>
                  </a:lnTo>
                  <a:lnTo>
                    <a:pt x="5200644" y="0"/>
                  </a:lnTo>
                  <a:lnTo>
                    <a:pt x="5210169" y="0"/>
                  </a:lnTo>
                  <a:lnTo>
                    <a:pt x="5210169" y="9524"/>
                  </a:lnTo>
                  <a:close/>
                </a:path>
                <a:path w="9865360" h="1571625">
                  <a:moveTo>
                    <a:pt x="5229219" y="9524"/>
                  </a:moveTo>
                  <a:lnTo>
                    <a:pt x="5219694" y="9524"/>
                  </a:lnTo>
                  <a:lnTo>
                    <a:pt x="5219694" y="0"/>
                  </a:lnTo>
                  <a:lnTo>
                    <a:pt x="5229219" y="0"/>
                  </a:lnTo>
                  <a:lnTo>
                    <a:pt x="5229219" y="9524"/>
                  </a:lnTo>
                  <a:close/>
                </a:path>
                <a:path w="9865360" h="1571625">
                  <a:moveTo>
                    <a:pt x="5248269" y="9524"/>
                  </a:moveTo>
                  <a:lnTo>
                    <a:pt x="5238744" y="9524"/>
                  </a:lnTo>
                  <a:lnTo>
                    <a:pt x="5238744" y="0"/>
                  </a:lnTo>
                  <a:lnTo>
                    <a:pt x="5248269" y="0"/>
                  </a:lnTo>
                  <a:lnTo>
                    <a:pt x="5248269" y="9524"/>
                  </a:lnTo>
                  <a:close/>
                </a:path>
                <a:path w="9865360" h="1571625">
                  <a:moveTo>
                    <a:pt x="5267319" y="9524"/>
                  </a:moveTo>
                  <a:lnTo>
                    <a:pt x="5257794" y="9524"/>
                  </a:lnTo>
                  <a:lnTo>
                    <a:pt x="5257794" y="0"/>
                  </a:lnTo>
                  <a:lnTo>
                    <a:pt x="5267319" y="0"/>
                  </a:lnTo>
                  <a:lnTo>
                    <a:pt x="5267319" y="9524"/>
                  </a:lnTo>
                  <a:close/>
                </a:path>
                <a:path w="9865360" h="1571625">
                  <a:moveTo>
                    <a:pt x="5286369" y="9524"/>
                  </a:moveTo>
                  <a:lnTo>
                    <a:pt x="5276844" y="9524"/>
                  </a:lnTo>
                  <a:lnTo>
                    <a:pt x="5276844" y="0"/>
                  </a:lnTo>
                  <a:lnTo>
                    <a:pt x="5286369" y="0"/>
                  </a:lnTo>
                  <a:lnTo>
                    <a:pt x="5286369" y="9524"/>
                  </a:lnTo>
                  <a:close/>
                </a:path>
                <a:path w="9865360" h="1571625">
                  <a:moveTo>
                    <a:pt x="5305419" y="9524"/>
                  </a:moveTo>
                  <a:lnTo>
                    <a:pt x="5295894" y="9524"/>
                  </a:lnTo>
                  <a:lnTo>
                    <a:pt x="5295894" y="0"/>
                  </a:lnTo>
                  <a:lnTo>
                    <a:pt x="5305419" y="0"/>
                  </a:lnTo>
                  <a:lnTo>
                    <a:pt x="5305419" y="9524"/>
                  </a:lnTo>
                  <a:close/>
                </a:path>
                <a:path w="9865360" h="1571625">
                  <a:moveTo>
                    <a:pt x="5324469" y="9524"/>
                  </a:moveTo>
                  <a:lnTo>
                    <a:pt x="5314944" y="9524"/>
                  </a:lnTo>
                  <a:lnTo>
                    <a:pt x="5314944" y="0"/>
                  </a:lnTo>
                  <a:lnTo>
                    <a:pt x="5324469" y="0"/>
                  </a:lnTo>
                  <a:lnTo>
                    <a:pt x="5324469" y="9524"/>
                  </a:lnTo>
                  <a:close/>
                </a:path>
                <a:path w="9865360" h="1571625">
                  <a:moveTo>
                    <a:pt x="5343519" y="9524"/>
                  </a:moveTo>
                  <a:lnTo>
                    <a:pt x="5333994" y="9524"/>
                  </a:lnTo>
                  <a:lnTo>
                    <a:pt x="5333994" y="0"/>
                  </a:lnTo>
                  <a:lnTo>
                    <a:pt x="5343519" y="0"/>
                  </a:lnTo>
                  <a:lnTo>
                    <a:pt x="5343519" y="9524"/>
                  </a:lnTo>
                  <a:close/>
                </a:path>
                <a:path w="9865360" h="1571625">
                  <a:moveTo>
                    <a:pt x="5362569" y="9524"/>
                  </a:moveTo>
                  <a:lnTo>
                    <a:pt x="5353044" y="9524"/>
                  </a:lnTo>
                  <a:lnTo>
                    <a:pt x="5353044" y="0"/>
                  </a:lnTo>
                  <a:lnTo>
                    <a:pt x="5362569" y="0"/>
                  </a:lnTo>
                  <a:lnTo>
                    <a:pt x="5362569" y="9524"/>
                  </a:lnTo>
                  <a:close/>
                </a:path>
                <a:path w="9865360" h="1571625">
                  <a:moveTo>
                    <a:pt x="5381619" y="9524"/>
                  </a:moveTo>
                  <a:lnTo>
                    <a:pt x="5372094" y="9524"/>
                  </a:lnTo>
                  <a:lnTo>
                    <a:pt x="5372094" y="0"/>
                  </a:lnTo>
                  <a:lnTo>
                    <a:pt x="5381619" y="0"/>
                  </a:lnTo>
                  <a:lnTo>
                    <a:pt x="5381619" y="9524"/>
                  </a:lnTo>
                  <a:close/>
                </a:path>
                <a:path w="9865360" h="1571625">
                  <a:moveTo>
                    <a:pt x="5400669" y="9524"/>
                  </a:moveTo>
                  <a:lnTo>
                    <a:pt x="5391144" y="9524"/>
                  </a:lnTo>
                  <a:lnTo>
                    <a:pt x="5391144" y="0"/>
                  </a:lnTo>
                  <a:lnTo>
                    <a:pt x="5400669" y="0"/>
                  </a:lnTo>
                  <a:lnTo>
                    <a:pt x="5400669" y="9524"/>
                  </a:lnTo>
                  <a:close/>
                </a:path>
                <a:path w="9865360" h="1571625">
                  <a:moveTo>
                    <a:pt x="5419719" y="9524"/>
                  </a:moveTo>
                  <a:lnTo>
                    <a:pt x="5410194" y="9524"/>
                  </a:lnTo>
                  <a:lnTo>
                    <a:pt x="5410194" y="0"/>
                  </a:lnTo>
                  <a:lnTo>
                    <a:pt x="5419719" y="0"/>
                  </a:lnTo>
                  <a:lnTo>
                    <a:pt x="5419719" y="9524"/>
                  </a:lnTo>
                  <a:close/>
                </a:path>
                <a:path w="9865360" h="1571625">
                  <a:moveTo>
                    <a:pt x="5438769" y="9524"/>
                  </a:moveTo>
                  <a:lnTo>
                    <a:pt x="5429244" y="9524"/>
                  </a:lnTo>
                  <a:lnTo>
                    <a:pt x="5429244" y="0"/>
                  </a:lnTo>
                  <a:lnTo>
                    <a:pt x="5438769" y="0"/>
                  </a:lnTo>
                  <a:lnTo>
                    <a:pt x="5438769" y="9524"/>
                  </a:lnTo>
                  <a:close/>
                </a:path>
                <a:path w="9865360" h="1571625">
                  <a:moveTo>
                    <a:pt x="5457819" y="9524"/>
                  </a:moveTo>
                  <a:lnTo>
                    <a:pt x="5448294" y="9524"/>
                  </a:lnTo>
                  <a:lnTo>
                    <a:pt x="5448294" y="0"/>
                  </a:lnTo>
                  <a:lnTo>
                    <a:pt x="5457819" y="0"/>
                  </a:lnTo>
                  <a:lnTo>
                    <a:pt x="5457819" y="9524"/>
                  </a:lnTo>
                  <a:close/>
                </a:path>
                <a:path w="9865360" h="1571625">
                  <a:moveTo>
                    <a:pt x="5476869" y="9524"/>
                  </a:moveTo>
                  <a:lnTo>
                    <a:pt x="5467344" y="9524"/>
                  </a:lnTo>
                  <a:lnTo>
                    <a:pt x="5467344" y="0"/>
                  </a:lnTo>
                  <a:lnTo>
                    <a:pt x="5476869" y="0"/>
                  </a:lnTo>
                  <a:lnTo>
                    <a:pt x="5476869" y="9524"/>
                  </a:lnTo>
                  <a:close/>
                </a:path>
                <a:path w="9865360" h="1571625">
                  <a:moveTo>
                    <a:pt x="5495919" y="9524"/>
                  </a:moveTo>
                  <a:lnTo>
                    <a:pt x="5486394" y="9524"/>
                  </a:lnTo>
                  <a:lnTo>
                    <a:pt x="5486394" y="0"/>
                  </a:lnTo>
                  <a:lnTo>
                    <a:pt x="5495919" y="0"/>
                  </a:lnTo>
                  <a:lnTo>
                    <a:pt x="5495919" y="9524"/>
                  </a:lnTo>
                  <a:close/>
                </a:path>
                <a:path w="9865360" h="1571625">
                  <a:moveTo>
                    <a:pt x="5514969" y="9524"/>
                  </a:moveTo>
                  <a:lnTo>
                    <a:pt x="5505444" y="9524"/>
                  </a:lnTo>
                  <a:lnTo>
                    <a:pt x="5505444" y="0"/>
                  </a:lnTo>
                  <a:lnTo>
                    <a:pt x="5514969" y="0"/>
                  </a:lnTo>
                  <a:lnTo>
                    <a:pt x="5514969" y="9524"/>
                  </a:lnTo>
                  <a:close/>
                </a:path>
                <a:path w="9865360" h="1571625">
                  <a:moveTo>
                    <a:pt x="5534019" y="9524"/>
                  </a:moveTo>
                  <a:lnTo>
                    <a:pt x="5524494" y="9524"/>
                  </a:lnTo>
                  <a:lnTo>
                    <a:pt x="5524494" y="0"/>
                  </a:lnTo>
                  <a:lnTo>
                    <a:pt x="5534019" y="0"/>
                  </a:lnTo>
                  <a:lnTo>
                    <a:pt x="5534019" y="9524"/>
                  </a:lnTo>
                  <a:close/>
                </a:path>
                <a:path w="9865360" h="1571625">
                  <a:moveTo>
                    <a:pt x="5553069" y="9524"/>
                  </a:moveTo>
                  <a:lnTo>
                    <a:pt x="5543544" y="9524"/>
                  </a:lnTo>
                  <a:lnTo>
                    <a:pt x="5543544" y="0"/>
                  </a:lnTo>
                  <a:lnTo>
                    <a:pt x="5553069" y="0"/>
                  </a:lnTo>
                  <a:lnTo>
                    <a:pt x="5553069" y="9524"/>
                  </a:lnTo>
                  <a:close/>
                </a:path>
                <a:path w="9865360" h="1571625">
                  <a:moveTo>
                    <a:pt x="5572119" y="9524"/>
                  </a:moveTo>
                  <a:lnTo>
                    <a:pt x="5562594" y="9524"/>
                  </a:lnTo>
                  <a:lnTo>
                    <a:pt x="5562594" y="0"/>
                  </a:lnTo>
                  <a:lnTo>
                    <a:pt x="5572119" y="0"/>
                  </a:lnTo>
                  <a:lnTo>
                    <a:pt x="5572119" y="9524"/>
                  </a:lnTo>
                  <a:close/>
                </a:path>
                <a:path w="9865360" h="1571625">
                  <a:moveTo>
                    <a:pt x="5591169" y="9524"/>
                  </a:moveTo>
                  <a:lnTo>
                    <a:pt x="5581644" y="9524"/>
                  </a:lnTo>
                  <a:lnTo>
                    <a:pt x="5581644" y="0"/>
                  </a:lnTo>
                  <a:lnTo>
                    <a:pt x="5591169" y="0"/>
                  </a:lnTo>
                  <a:lnTo>
                    <a:pt x="5591169" y="9524"/>
                  </a:lnTo>
                  <a:close/>
                </a:path>
                <a:path w="9865360" h="1571625">
                  <a:moveTo>
                    <a:pt x="5610219" y="9524"/>
                  </a:moveTo>
                  <a:lnTo>
                    <a:pt x="5600694" y="9524"/>
                  </a:lnTo>
                  <a:lnTo>
                    <a:pt x="5600694" y="0"/>
                  </a:lnTo>
                  <a:lnTo>
                    <a:pt x="5610219" y="0"/>
                  </a:lnTo>
                  <a:lnTo>
                    <a:pt x="5610219" y="9524"/>
                  </a:lnTo>
                  <a:close/>
                </a:path>
                <a:path w="9865360" h="1571625">
                  <a:moveTo>
                    <a:pt x="5629269" y="9524"/>
                  </a:moveTo>
                  <a:lnTo>
                    <a:pt x="5619744" y="9524"/>
                  </a:lnTo>
                  <a:lnTo>
                    <a:pt x="5619744" y="0"/>
                  </a:lnTo>
                  <a:lnTo>
                    <a:pt x="5629269" y="0"/>
                  </a:lnTo>
                  <a:lnTo>
                    <a:pt x="5629269" y="9524"/>
                  </a:lnTo>
                  <a:close/>
                </a:path>
                <a:path w="9865360" h="1571625">
                  <a:moveTo>
                    <a:pt x="5648319" y="9524"/>
                  </a:moveTo>
                  <a:lnTo>
                    <a:pt x="5638794" y="9524"/>
                  </a:lnTo>
                  <a:lnTo>
                    <a:pt x="5638794" y="0"/>
                  </a:lnTo>
                  <a:lnTo>
                    <a:pt x="5648319" y="0"/>
                  </a:lnTo>
                  <a:lnTo>
                    <a:pt x="5648319" y="9524"/>
                  </a:lnTo>
                  <a:close/>
                </a:path>
                <a:path w="9865360" h="1571625">
                  <a:moveTo>
                    <a:pt x="5667369" y="9524"/>
                  </a:moveTo>
                  <a:lnTo>
                    <a:pt x="5657844" y="9524"/>
                  </a:lnTo>
                  <a:lnTo>
                    <a:pt x="5657844" y="0"/>
                  </a:lnTo>
                  <a:lnTo>
                    <a:pt x="5667369" y="0"/>
                  </a:lnTo>
                  <a:lnTo>
                    <a:pt x="5667369" y="9524"/>
                  </a:lnTo>
                  <a:close/>
                </a:path>
                <a:path w="9865360" h="1571625">
                  <a:moveTo>
                    <a:pt x="5686419" y="9524"/>
                  </a:moveTo>
                  <a:lnTo>
                    <a:pt x="5676894" y="9524"/>
                  </a:lnTo>
                  <a:lnTo>
                    <a:pt x="5676894" y="0"/>
                  </a:lnTo>
                  <a:lnTo>
                    <a:pt x="5686419" y="0"/>
                  </a:lnTo>
                  <a:lnTo>
                    <a:pt x="5686419" y="9524"/>
                  </a:lnTo>
                  <a:close/>
                </a:path>
                <a:path w="9865360" h="1571625">
                  <a:moveTo>
                    <a:pt x="5705469" y="9524"/>
                  </a:moveTo>
                  <a:lnTo>
                    <a:pt x="5695944" y="9524"/>
                  </a:lnTo>
                  <a:lnTo>
                    <a:pt x="5695944" y="0"/>
                  </a:lnTo>
                  <a:lnTo>
                    <a:pt x="5705469" y="0"/>
                  </a:lnTo>
                  <a:lnTo>
                    <a:pt x="5705469" y="9524"/>
                  </a:lnTo>
                  <a:close/>
                </a:path>
                <a:path w="9865360" h="1571625">
                  <a:moveTo>
                    <a:pt x="5724519" y="9524"/>
                  </a:moveTo>
                  <a:lnTo>
                    <a:pt x="5714994" y="9524"/>
                  </a:lnTo>
                  <a:lnTo>
                    <a:pt x="5714994" y="0"/>
                  </a:lnTo>
                  <a:lnTo>
                    <a:pt x="5724519" y="0"/>
                  </a:lnTo>
                  <a:lnTo>
                    <a:pt x="5724519" y="9524"/>
                  </a:lnTo>
                  <a:close/>
                </a:path>
                <a:path w="9865360" h="1571625">
                  <a:moveTo>
                    <a:pt x="5743569" y="9524"/>
                  </a:moveTo>
                  <a:lnTo>
                    <a:pt x="5734044" y="9524"/>
                  </a:lnTo>
                  <a:lnTo>
                    <a:pt x="5734044" y="0"/>
                  </a:lnTo>
                  <a:lnTo>
                    <a:pt x="5743569" y="0"/>
                  </a:lnTo>
                  <a:lnTo>
                    <a:pt x="5743569" y="9524"/>
                  </a:lnTo>
                  <a:close/>
                </a:path>
                <a:path w="9865360" h="1571625">
                  <a:moveTo>
                    <a:pt x="5762619" y="9524"/>
                  </a:moveTo>
                  <a:lnTo>
                    <a:pt x="5753094" y="9524"/>
                  </a:lnTo>
                  <a:lnTo>
                    <a:pt x="5753094" y="0"/>
                  </a:lnTo>
                  <a:lnTo>
                    <a:pt x="5762619" y="0"/>
                  </a:lnTo>
                  <a:lnTo>
                    <a:pt x="5762619" y="9524"/>
                  </a:lnTo>
                  <a:close/>
                </a:path>
                <a:path w="9865360" h="1571625">
                  <a:moveTo>
                    <a:pt x="5781669" y="9524"/>
                  </a:moveTo>
                  <a:lnTo>
                    <a:pt x="5772144" y="9524"/>
                  </a:lnTo>
                  <a:lnTo>
                    <a:pt x="5772144" y="0"/>
                  </a:lnTo>
                  <a:lnTo>
                    <a:pt x="5781669" y="0"/>
                  </a:lnTo>
                  <a:lnTo>
                    <a:pt x="5781669" y="9524"/>
                  </a:lnTo>
                  <a:close/>
                </a:path>
                <a:path w="9865360" h="1571625">
                  <a:moveTo>
                    <a:pt x="5800719" y="9524"/>
                  </a:moveTo>
                  <a:lnTo>
                    <a:pt x="5791194" y="9524"/>
                  </a:lnTo>
                  <a:lnTo>
                    <a:pt x="5791194" y="0"/>
                  </a:lnTo>
                  <a:lnTo>
                    <a:pt x="5800719" y="0"/>
                  </a:lnTo>
                  <a:lnTo>
                    <a:pt x="5800719" y="9524"/>
                  </a:lnTo>
                  <a:close/>
                </a:path>
                <a:path w="9865360" h="1571625">
                  <a:moveTo>
                    <a:pt x="5819769" y="9524"/>
                  </a:moveTo>
                  <a:lnTo>
                    <a:pt x="5810244" y="9524"/>
                  </a:lnTo>
                  <a:lnTo>
                    <a:pt x="5810244" y="0"/>
                  </a:lnTo>
                  <a:lnTo>
                    <a:pt x="5819769" y="0"/>
                  </a:lnTo>
                  <a:lnTo>
                    <a:pt x="5819769" y="9524"/>
                  </a:lnTo>
                  <a:close/>
                </a:path>
                <a:path w="9865360" h="1571625">
                  <a:moveTo>
                    <a:pt x="5838819" y="9524"/>
                  </a:moveTo>
                  <a:lnTo>
                    <a:pt x="5829294" y="9524"/>
                  </a:lnTo>
                  <a:lnTo>
                    <a:pt x="5829294" y="0"/>
                  </a:lnTo>
                  <a:lnTo>
                    <a:pt x="5838819" y="0"/>
                  </a:lnTo>
                  <a:lnTo>
                    <a:pt x="5838819" y="9524"/>
                  </a:lnTo>
                  <a:close/>
                </a:path>
                <a:path w="9865360" h="1571625">
                  <a:moveTo>
                    <a:pt x="5857869" y="9524"/>
                  </a:moveTo>
                  <a:lnTo>
                    <a:pt x="5848344" y="9524"/>
                  </a:lnTo>
                  <a:lnTo>
                    <a:pt x="5848344" y="0"/>
                  </a:lnTo>
                  <a:lnTo>
                    <a:pt x="5857869" y="0"/>
                  </a:lnTo>
                  <a:lnTo>
                    <a:pt x="5857869" y="9524"/>
                  </a:lnTo>
                  <a:close/>
                </a:path>
                <a:path w="9865360" h="1571625">
                  <a:moveTo>
                    <a:pt x="5876919" y="9524"/>
                  </a:moveTo>
                  <a:lnTo>
                    <a:pt x="5867394" y="9524"/>
                  </a:lnTo>
                  <a:lnTo>
                    <a:pt x="5867394" y="0"/>
                  </a:lnTo>
                  <a:lnTo>
                    <a:pt x="5876919" y="0"/>
                  </a:lnTo>
                  <a:lnTo>
                    <a:pt x="5876919" y="9524"/>
                  </a:lnTo>
                  <a:close/>
                </a:path>
                <a:path w="9865360" h="1571625">
                  <a:moveTo>
                    <a:pt x="5895969" y="9524"/>
                  </a:moveTo>
                  <a:lnTo>
                    <a:pt x="5886444" y="9524"/>
                  </a:lnTo>
                  <a:lnTo>
                    <a:pt x="5886444" y="0"/>
                  </a:lnTo>
                  <a:lnTo>
                    <a:pt x="5895969" y="0"/>
                  </a:lnTo>
                  <a:lnTo>
                    <a:pt x="5895969" y="9524"/>
                  </a:lnTo>
                  <a:close/>
                </a:path>
                <a:path w="9865360" h="1571625">
                  <a:moveTo>
                    <a:pt x="5915019" y="9524"/>
                  </a:moveTo>
                  <a:lnTo>
                    <a:pt x="5905494" y="9524"/>
                  </a:lnTo>
                  <a:lnTo>
                    <a:pt x="5905494" y="0"/>
                  </a:lnTo>
                  <a:lnTo>
                    <a:pt x="5915019" y="0"/>
                  </a:lnTo>
                  <a:lnTo>
                    <a:pt x="5915019" y="9524"/>
                  </a:lnTo>
                  <a:close/>
                </a:path>
                <a:path w="9865360" h="1571625">
                  <a:moveTo>
                    <a:pt x="5934069" y="9524"/>
                  </a:moveTo>
                  <a:lnTo>
                    <a:pt x="5924544" y="9524"/>
                  </a:lnTo>
                  <a:lnTo>
                    <a:pt x="5924544" y="0"/>
                  </a:lnTo>
                  <a:lnTo>
                    <a:pt x="5934069" y="0"/>
                  </a:lnTo>
                  <a:lnTo>
                    <a:pt x="5934069" y="9524"/>
                  </a:lnTo>
                  <a:close/>
                </a:path>
                <a:path w="9865360" h="1571625">
                  <a:moveTo>
                    <a:pt x="5953119" y="9524"/>
                  </a:moveTo>
                  <a:lnTo>
                    <a:pt x="5943594" y="9524"/>
                  </a:lnTo>
                  <a:lnTo>
                    <a:pt x="5943594" y="0"/>
                  </a:lnTo>
                  <a:lnTo>
                    <a:pt x="5953119" y="0"/>
                  </a:lnTo>
                  <a:lnTo>
                    <a:pt x="5953119" y="9524"/>
                  </a:lnTo>
                  <a:close/>
                </a:path>
                <a:path w="9865360" h="1571625">
                  <a:moveTo>
                    <a:pt x="5972169" y="9524"/>
                  </a:moveTo>
                  <a:lnTo>
                    <a:pt x="5962644" y="9524"/>
                  </a:lnTo>
                  <a:lnTo>
                    <a:pt x="5962644" y="0"/>
                  </a:lnTo>
                  <a:lnTo>
                    <a:pt x="5972169" y="0"/>
                  </a:lnTo>
                  <a:lnTo>
                    <a:pt x="5972169" y="9524"/>
                  </a:lnTo>
                  <a:close/>
                </a:path>
                <a:path w="9865360" h="1571625">
                  <a:moveTo>
                    <a:pt x="5991219" y="9524"/>
                  </a:moveTo>
                  <a:lnTo>
                    <a:pt x="5981694" y="9524"/>
                  </a:lnTo>
                  <a:lnTo>
                    <a:pt x="5981694" y="0"/>
                  </a:lnTo>
                  <a:lnTo>
                    <a:pt x="5991219" y="0"/>
                  </a:lnTo>
                  <a:lnTo>
                    <a:pt x="5991219" y="9524"/>
                  </a:lnTo>
                  <a:close/>
                </a:path>
                <a:path w="9865360" h="1571625">
                  <a:moveTo>
                    <a:pt x="6010269" y="9524"/>
                  </a:moveTo>
                  <a:lnTo>
                    <a:pt x="6000744" y="9524"/>
                  </a:lnTo>
                  <a:lnTo>
                    <a:pt x="6000744" y="0"/>
                  </a:lnTo>
                  <a:lnTo>
                    <a:pt x="6010269" y="0"/>
                  </a:lnTo>
                  <a:lnTo>
                    <a:pt x="6010269" y="9524"/>
                  </a:lnTo>
                  <a:close/>
                </a:path>
                <a:path w="9865360" h="1571625">
                  <a:moveTo>
                    <a:pt x="6029319" y="9524"/>
                  </a:moveTo>
                  <a:lnTo>
                    <a:pt x="6019794" y="9524"/>
                  </a:lnTo>
                  <a:lnTo>
                    <a:pt x="6019794" y="0"/>
                  </a:lnTo>
                  <a:lnTo>
                    <a:pt x="6029319" y="0"/>
                  </a:lnTo>
                  <a:lnTo>
                    <a:pt x="6029319" y="9524"/>
                  </a:lnTo>
                  <a:close/>
                </a:path>
                <a:path w="9865360" h="1571625">
                  <a:moveTo>
                    <a:pt x="6048369" y="9524"/>
                  </a:moveTo>
                  <a:lnTo>
                    <a:pt x="6038844" y="9524"/>
                  </a:lnTo>
                  <a:lnTo>
                    <a:pt x="6038844" y="0"/>
                  </a:lnTo>
                  <a:lnTo>
                    <a:pt x="6048369" y="0"/>
                  </a:lnTo>
                  <a:lnTo>
                    <a:pt x="6048369" y="9524"/>
                  </a:lnTo>
                  <a:close/>
                </a:path>
                <a:path w="9865360" h="1571625">
                  <a:moveTo>
                    <a:pt x="6067419" y="9524"/>
                  </a:moveTo>
                  <a:lnTo>
                    <a:pt x="6057894" y="9524"/>
                  </a:lnTo>
                  <a:lnTo>
                    <a:pt x="6057894" y="0"/>
                  </a:lnTo>
                  <a:lnTo>
                    <a:pt x="6067419" y="0"/>
                  </a:lnTo>
                  <a:lnTo>
                    <a:pt x="6067419" y="9524"/>
                  </a:lnTo>
                  <a:close/>
                </a:path>
                <a:path w="9865360" h="1571625">
                  <a:moveTo>
                    <a:pt x="6086469" y="9524"/>
                  </a:moveTo>
                  <a:lnTo>
                    <a:pt x="6076944" y="9524"/>
                  </a:lnTo>
                  <a:lnTo>
                    <a:pt x="6076944" y="0"/>
                  </a:lnTo>
                  <a:lnTo>
                    <a:pt x="6086469" y="0"/>
                  </a:lnTo>
                  <a:lnTo>
                    <a:pt x="6086469" y="9524"/>
                  </a:lnTo>
                  <a:close/>
                </a:path>
                <a:path w="9865360" h="1571625">
                  <a:moveTo>
                    <a:pt x="6105519" y="9524"/>
                  </a:moveTo>
                  <a:lnTo>
                    <a:pt x="6095994" y="9524"/>
                  </a:lnTo>
                  <a:lnTo>
                    <a:pt x="6095994" y="0"/>
                  </a:lnTo>
                  <a:lnTo>
                    <a:pt x="6105519" y="0"/>
                  </a:lnTo>
                  <a:lnTo>
                    <a:pt x="6105519" y="9524"/>
                  </a:lnTo>
                  <a:close/>
                </a:path>
                <a:path w="9865360" h="1571625">
                  <a:moveTo>
                    <a:pt x="6124569" y="9524"/>
                  </a:moveTo>
                  <a:lnTo>
                    <a:pt x="6115044" y="9524"/>
                  </a:lnTo>
                  <a:lnTo>
                    <a:pt x="6115044" y="0"/>
                  </a:lnTo>
                  <a:lnTo>
                    <a:pt x="6124569" y="0"/>
                  </a:lnTo>
                  <a:lnTo>
                    <a:pt x="6124569" y="9524"/>
                  </a:lnTo>
                  <a:close/>
                </a:path>
                <a:path w="9865360" h="1571625">
                  <a:moveTo>
                    <a:pt x="6143619" y="9524"/>
                  </a:moveTo>
                  <a:lnTo>
                    <a:pt x="6134094" y="9524"/>
                  </a:lnTo>
                  <a:lnTo>
                    <a:pt x="6134094" y="0"/>
                  </a:lnTo>
                  <a:lnTo>
                    <a:pt x="6143619" y="0"/>
                  </a:lnTo>
                  <a:lnTo>
                    <a:pt x="6143619" y="9524"/>
                  </a:lnTo>
                  <a:close/>
                </a:path>
                <a:path w="9865360" h="1571625">
                  <a:moveTo>
                    <a:pt x="6162669" y="9524"/>
                  </a:moveTo>
                  <a:lnTo>
                    <a:pt x="6153144" y="9524"/>
                  </a:lnTo>
                  <a:lnTo>
                    <a:pt x="6153144" y="0"/>
                  </a:lnTo>
                  <a:lnTo>
                    <a:pt x="6162669" y="0"/>
                  </a:lnTo>
                  <a:lnTo>
                    <a:pt x="6162669" y="9524"/>
                  </a:lnTo>
                  <a:close/>
                </a:path>
                <a:path w="9865360" h="1571625">
                  <a:moveTo>
                    <a:pt x="6181719" y="9524"/>
                  </a:moveTo>
                  <a:lnTo>
                    <a:pt x="6172194" y="9524"/>
                  </a:lnTo>
                  <a:lnTo>
                    <a:pt x="6172194" y="0"/>
                  </a:lnTo>
                  <a:lnTo>
                    <a:pt x="6181719" y="0"/>
                  </a:lnTo>
                  <a:lnTo>
                    <a:pt x="6181719" y="9524"/>
                  </a:lnTo>
                  <a:close/>
                </a:path>
                <a:path w="9865360" h="1571625">
                  <a:moveTo>
                    <a:pt x="6200769" y="9524"/>
                  </a:moveTo>
                  <a:lnTo>
                    <a:pt x="6191244" y="9524"/>
                  </a:lnTo>
                  <a:lnTo>
                    <a:pt x="6191244" y="0"/>
                  </a:lnTo>
                  <a:lnTo>
                    <a:pt x="6200769" y="0"/>
                  </a:lnTo>
                  <a:lnTo>
                    <a:pt x="6200769" y="9524"/>
                  </a:lnTo>
                  <a:close/>
                </a:path>
                <a:path w="9865360" h="1571625">
                  <a:moveTo>
                    <a:pt x="6219819" y="9524"/>
                  </a:moveTo>
                  <a:lnTo>
                    <a:pt x="6210294" y="9524"/>
                  </a:lnTo>
                  <a:lnTo>
                    <a:pt x="6210294" y="0"/>
                  </a:lnTo>
                  <a:lnTo>
                    <a:pt x="6219819" y="0"/>
                  </a:lnTo>
                  <a:lnTo>
                    <a:pt x="6219819" y="9524"/>
                  </a:lnTo>
                  <a:close/>
                </a:path>
                <a:path w="9865360" h="1571625">
                  <a:moveTo>
                    <a:pt x="6238869" y="9524"/>
                  </a:moveTo>
                  <a:lnTo>
                    <a:pt x="6229344" y="9524"/>
                  </a:lnTo>
                  <a:lnTo>
                    <a:pt x="6229344" y="0"/>
                  </a:lnTo>
                  <a:lnTo>
                    <a:pt x="6238869" y="0"/>
                  </a:lnTo>
                  <a:lnTo>
                    <a:pt x="6238869" y="9524"/>
                  </a:lnTo>
                  <a:close/>
                </a:path>
                <a:path w="9865360" h="1571625">
                  <a:moveTo>
                    <a:pt x="6257919" y="9524"/>
                  </a:moveTo>
                  <a:lnTo>
                    <a:pt x="6248394" y="9524"/>
                  </a:lnTo>
                  <a:lnTo>
                    <a:pt x="6248394" y="0"/>
                  </a:lnTo>
                  <a:lnTo>
                    <a:pt x="6257919" y="0"/>
                  </a:lnTo>
                  <a:lnTo>
                    <a:pt x="6257919" y="9524"/>
                  </a:lnTo>
                  <a:close/>
                </a:path>
                <a:path w="9865360" h="1571625">
                  <a:moveTo>
                    <a:pt x="6276969" y="9524"/>
                  </a:moveTo>
                  <a:lnTo>
                    <a:pt x="6267444" y="9524"/>
                  </a:lnTo>
                  <a:lnTo>
                    <a:pt x="6267444" y="0"/>
                  </a:lnTo>
                  <a:lnTo>
                    <a:pt x="6276969" y="0"/>
                  </a:lnTo>
                  <a:lnTo>
                    <a:pt x="6276969" y="9524"/>
                  </a:lnTo>
                  <a:close/>
                </a:path>
                <a:path w="9865360" h="1571625">
                  <a:moveTo>
                    <a:pt x="6296019" y="9524"/>
                  </a:moveTo>
                  <a:lnTo>
                    <a:pt x="6286494" y="9524"/>
                  </a:lnTo>
                  <a:lnTo>
                    <a:pt x="6286494" y="0"/>
                  </a:lnTo>
                  <a:lnTo>
                    <a:pt x="6296019" y="0"/>
                  </a:lnTo>
                  <a:lnTo>
                    <a:pt x="6296019" y="9524"/>
                  </a:lnTo>
                  <a:close/>
                </a:path>
                <a:path w="9865360" h="1571625">
                  <a:moveTo>
                    <a:pt x="6315069" y="9524"/>
                  </a:moveTo>
                  <a:lnTo>
                    <a:pt x="6305544" y="9524"/>
                  </a:lnTo>
                  <a:lnTo>
                    <a:pt x="6305544" y="0"/>
                  </a:lnTo>
                  <a:lnTo>
                    <a:pt x="6315069" y="0"/>
                  </a:lnTo>
                  <a:lnTo>
                    <a:pt x="6315069" y="9524"/>
                  </a:lnTo>
                  <a:close/>
                </a:path>
                <a:path w="9865360" h="1571625">
                  <a:moveTo>
                    <a:pt x="6334119" y="9524"/>
                  </a:moveTo>
                  <a:lnTo>
                    <a:pt x="6324594" y="9524"/>
                  </a:lnTo>
                  <a:lnTo>
                    <a:pt x="6324594" y="0"/>
                  </a:lnTo>
                  <a:lnTo>
                    <a:pt x="6334119" y="0"/>
                  </a:lnTo>
                  <a:lnTo>
                    <a:pt x="6334119" y="9524"/>
                  </a:lnTo>
                  <a:close/>
                </a:path>
                <a:path w="9865360" h="1571625">
                  <a:moveTo>
                    <a:pt x="6353169" y="9524"/>
                  </a:moveTo>
                  <a:lnTo>
                    <a:pt x="6343644" y="9524"/>
                  </a:lnTo>
                  <a:lnTo>
                    <a:pt x="6343644" y="0"/>
                  </a:lnTo>
                  <a:lnTo>
                    <a:pt x="6353169" y="0"/>
                  </a:lnTo>
                  <a:lnTo>
                    <a:pt x="6353169" y="9524"/>
                  </a:lnTo>
                  <a:close/>
                </a:path>
                <a:path w="9865360" h="1571625">
                  <a:moveTo>
                    <a:pt x="6372219" y="9524"/>
                  </a:moveTo>
                  <a:lnTo>
                    <a:pt x="6362694" y="9524"/>
                  </a:lnTo>
                  <a:lnTo>
                    <a:pt x="6362694" y="0"/>
                  </a:lnTo>
                  <a:lnTo>
                    <a:pt x="6372219" y="0"/>
                  </a:lnTo>
                  <a:lnTo>
                    <a:pt x="6372219" y="9524"/>
                  </a:lnTo>
                  <a:close/>
                </a:path>
                <a:path w="9865360" h="1571625">
                  <a:moveTo>
                    <a:pt x="6391269" y="9524"/>
                  </a:moveTo>
                  <a:lnTo>
                    <a:pt x="6381744" y="9524"/>
                  </a:lnTo>
                  <a:lnTo>
                    <a:pt x="6381744" y="0"/>
                  </a:lnTo>
                  <a:lnTo>
                    <a:pt x="6391269" y="0"/>
                  </a:lnTo>
                  <a:lnTo>
                    <a:pt x="6391269" y="9524"/>
                  </a:lnTo>
                  <a:close/>
                </a:path>
                <a:path w="9865360" h="1571625">
                  <a:moveTo>
                    <a:pt x="6410319" y="9524"/>
                  </a:moveTo>
                  <a:lnTo>
                    <a:pt x="6400794" y="9524"/>
                  </a:lnTo>
                  <a:lnTo>
                    <a:pt x="6400794" y="0"/>
                  </a:lnTo>
                  <a:lnTo>
                    <a:pt x="6410319" y="0"/>
                  </a:lnTo>
                  <a:lnTo>
                    <a:pt x="6410319" y="9524"/>
                  </a:lnTo>
                  <a:close/>
                </a:path>
                <a:path w="9865360" h="1571625">
                  <a:moveTo>
                    <a:pt x="6429369" y="9524"/>
                  </a:moveTo>
                  <a:lnTo>
                    <a:pt x="6419844" y="9524"/>
                  </a:lnTo>
                  <a:lnTo>
                    <a:pt x="6419844" y="0"/>
                  </a:lnTo>
                  <a:lnTo>
                    <a:pt x="6429369" y="0"/>
                  </a:lnTo>
                  <a:lnTo>
                    <a:pt x="6429369" y="9524"/>
                  </a:lnTo>
                  <a:close/>
                </a:path>
                <a:path w="9865360" h="1571625">
                  <a:moveTo>
                    <a:pt x="6448419" y="9524"/>
                  </a:moveTo>
                  <a:lnTo>
                    <a:pt x="6438894" y="9524"/>
                  </a:lnTo>
                  <a:lnTo>
                    <a:pt x="6438894" y="0"/>
                  </a:lnTo>
                  <a:lnTo>
                    <a:pt x="6448419" y="0"/>
                  </a:lnTo>
                  <a:lnTo>
                    <a:pt x="6448419" y="9524"/>
                  </a:lnTo>
                  <a:close/>
                </a:path>
                <a:path w="9865360" h="1571625">
                  <a:moveTo>
                    <a:pt x="6467469" y="9524"/>
                  </a:moveTo>
                  <a:lnTo>
                    <a:pt x="6457944" y="9524"/>
                  </a:lnTo>
                  <a:lnTo>
                    <a:pt x="6457944" y="0"/>
                  </a:lnTo>
                  <a:lnTo>
                    <a:pt x="6467469" y="0"/>
                  </a:lnTo>
                  <a:lnTo>
                    <a:pt x="6467469" y="9524"/>
                  </a:lnTo>
                  <a:close/>
                </a:path>
                <a:path w="9865360" h="1571625">
                  <a:moveTo>
                    <a:pt x="6486519" y="9524"/>
                  </a:moveTo>
                  <a:lnTo>
                    <a:pt x="6476994" y="9524"/>
                  </a:lnTo>
                  <a:lnTo>
                    <a:pt x="6476994" y="0"/>
                  </a:lnTo>
                  <a:lnTo>
                    <a:pt x="6486519" y="0"/>
                  </a:lnTo>
                  <a:lnTo>
                    <a:pt x="6486519" y="9524"/>
                  </a:lnTo>
                  <a:close/>
                </a:path>
                <a:path w="9865360" h="1571625">
                  <a:moveTo>
                    <a:pt x="6505569" y="9524"/>
                  </a:moveTo>
                  <a:lnTo>
                    <a:pt x="6496044" y="9524"/>
                  </a:lnTo>
                  <a:lnTo>
                    <a:pt x="6496044" y="0"/>
                  </a:lnTo>
                  <a:lnTo>
                    <a:pt x="6505569" y="0"/>
                  </a:lnTo>
                  <a:lnTo>
                    <a:pt x="6505569" y="9524"/>
                  </a:lnTo>
                  <a:close/>
                </a:path>
                <a:path w="9865360" h="1571625">
                  <a:moveTo>
                    <a:pt x="6524619" y="9524"/>
                  </a:moveTo>
                  <a:lnTo>
                    <a:pt x="6515094" y="9524"/>
                  </a:lnTo>
                  <a:lnTo>
                    <a:pt x="6515094" y="0"/>
                  </a:lnTo>
                  <a:lnTo>
                    <a:pt x="6524619" y="0"/>
                  </a:lnTo>
                  <a:lnTo>
                    <a:pt x="6524619" y="9524"/>
                  </a:lnTo>
                  <a:close/>
                </a:path>
                <a:path w="9865360" h="1571625">
                  <a:moveTo>
                    <a:pt x="6543669" y="9524"/>
                  </a:moveTo>
                  <a:lnTo>
                    <a:pt x="6534144" y="9524"/>
                  </a:lnTo>
                  <a:lnTo>
                    <a:pt x="6534144" y="0"/>
                  </a:lnTo>
                  <a:lnTo>
                    <a:pt x="6543669" y="0"/>
                  </a:lnTo>
                  <a:lnTo>
                    <a:pt x="6543669" y="9524"/>
                  </a:lnTo>
                  <a:close/>
                </a:path>
                <a:path w="9865360" h="1571625">
                  <a:moveTo>
                    <a:pt x="6562719" y="9524"/>
                  </a:moveTo>
                  <a:lnTo>
                    <a:pt x="6553194" y="9524"/>
                  </a:lnTo>
                  <a:lnTo>
                    <a:pt x="6553194" y="0"/>
                  </a:lnTo>
                  <a:lnTo>
                    <a:pt x="6562719" y="0"/>
                  </a:lnTo>
                  <a:lnTo>
                    <a:pt x="6562719" y="9524"/>
                  </a:lnTo>
                  <a:close/>
                </a:path>
                <a:path w="9865360" h="1571625">
                  <a:moveTo>
                    <a:pt x="6581769" y="9524"/>
                  </a:moveTo>
                  <a:lnTo>
                    <a:pt x="6572244" y="9524"/>
                  </a:lnTo>
                  <a:lnTo>
                    <a:pt x="6572244" y="0"/>
                  </a:lnTo>
                  <a:lnTo>
                    <a:pt x="6581769" y="0"/>
                  </a:lnTo>
                  <a:lnTo>
                    <a:pt x="6581769" y="9524"/>
                  </a:lnTo>
                  <a:close/>
                </a:path>
                <a:path w="9865360" h="1571625">
                  <a:moveTo>
                    <a:pt x="6600819" y="9524"/>
                  </a:moveTo>
                  <a:lnTo>
                    <a:pt x="6591294" y="9524"/>
                  </a:lnTo>
                  <a:lnTo>
                    <a:pt x="6591294" y="0"/>
                  </a:lnTo>
                  <a:lnTo>
                    <a:pt x="6600819" y="0"/>
                  </a:lnTo>
                  <a:lnTo>
                    <a:pt x="6600819" y="9524"/>
                  </a:lnTo>
                  <a:close/>
                </a:path>
                <a:path w="9865360" h="1571625">
                  <a:moveTo>
                    <a:pt x="6619869" y="9524"/>
                  </a:moveTo>
                  <a:lnTo>
                    <a:pt x="6610344" y="9524"/>
                  </a:lnTo>
                  <a:lnTo>
                    <a:pt x="6610344" y="0"/>
                  </a:lnTo>
                  <a:lnTo>
                    <a:pt x="6619869" y="0"/>
                  </a:lnTo>
                  <a:lnTo>
                    <a:pt x="6619869" y="9524"/>
                  </a:lnTo>
                  <a:close/>
                </a:path>
                <a:path w="9865360" h="1571625">
                  <a:moveTo>
                    <a:pt x="6638919" y="9524"/>
                  </a:moveTo>
                  <a:lnTo>
                    <a:pt x="6629394" y="9524"/>
                  </a:lnTo>
                  <a:lnTo>
                    <a:pt x="6629394" y="0"/>
                  </a:lnTo>
                  <a:lnTo>
                    <a:pt x="6638919" y="0"/>
                  </a:lnTo>
                  <a:lnTo>
                    <a:pt x="6638919" y="9524"/>
                  </a:lnTo>
                  <a:close/>
                </a:path>
                <a:path w="9865360" h="1571625">
                  <a:moveTo>
                    <a:pt x="6657969" y="9524"/>
                  </a:moveTo>
                  <a:lnTo>
                    <a:pt x="6648444" y="9524"/>
                  </a:lnTo>
                  <a:lnTo>
                    <a:pt x="6648444" y="0"/>
                  </a:lnTo>
                  <a:lnTo>
                    <a:pt x="6657969" y="0"/>
                  </a:lnTo>
                  <a:lnTo>
                    <a:pt x="6657969" y="9524"/>
                  </a:lnTo>
                  <a:close/>
                </a:path>
                <a:path w="9865360" h="1571625">
                  <a:moveTo>
                    <a:pt x="6677019" y="9524"/>
                  </a:moveTo>
                  <a:lnTo>
                    <a:pt x="6667494" y="9524"/>
                  </a:lnTo>
                  <a:lnTo>
                    <a:pt x="6667494" y="0"/>
                  </a:lnTo>
                  <a:lnTo>
                    <a:pt x="6677019" y="0"/>
                  </a:lnTo>
                  <a:lnTo>
                    <a:pt x="6677019" y="9524"/>
                  </a:lnTo>
                  <a:close/>
                </a:path>
                <a:path w="9865360" h="1571625">
                  <a:moveTo>
                    <a:pt x="6696069" y="9524"/>
                  </a:moveTo>
                  <a:lnTo>
                    <a:pt x="6686544" y="9524"/>
                  </a:lnTo>
                  <a:lnTo>
                    <a:pt x="6686544" y="0"/>
                  </a:lnTo>
                  <a:lnTo>
                    <a:pt x="6696069" y="0"/>
                  </a:lnTo>
                  <a:lnTo>
                    <a:pt x="6696069" y="9524"/>
                  </a:lnTo>
                  <a:close/>
                </a:path>
                <a:path w="9865360" h="1571625">
                  <a:moveTo>
                    <a:pt x="6715119" y="9524"/>
                  </a:moveTo>
                  <a:lnTo>
                    <a:pt x="6705594" y="9524"/>
                  </a:lnTo>
                  <a:lnTo>
                    <a:pt x="6705594" y="0"/>
                  </a:lnTo>
                  <a:lnTo>
                    <a:pt x="6715119" y="0"/>
                  </a:lnTo>
                  <a:lnTo>
                    <a:pt x="6715119" y="9524"/>
                  </a:lnTo>
                  <a:close/>
                </a:path>
                <a:path w="9865360" h="1571625">
                  <a:moveTo>
                    <a:pt x="6734169" y="9524"/>
                  </a:moveTo>
                  <a:lnTo>
                    <a:pt x="6724644" y="9524"/>
                  </a:lnTo>
                  <a:lnTo>
                    <a:pt x="6724644" y="0"/>
                  </a:lnTo>
                  <a:lnTo>
                    <a:pt x="6734169" y="0"/>
                  </a:lnTo>
                  <a:lnTo>
                    <a:pt x="6734169" y="9524"/>
                  </a:lnTo>
                  <a:close/>
                </a:path>
                <a:path w="9865360" h="1571625">
                  <a:moveTo>
                    <a:pt x="6753219" y="9524"/>
                  </a:moveTo>
                  <a:lnTo>
                    <a:pt x="6743694" y="9524"/>
                  </a:lnTo>
                  <a:lnTo>
                    <a:pt x="6743694" y="0"/>
                  </a:lnTo>
                  <a:lnTo>
                    <a:pt x="6753219" y="0"/>
                  </a:lnTo>
                  <a:lnTo>
                    <a:pt x="6753219" y="9524"/>
                  </a:lnTo>
                  <a:close/>
                </a:path>
                <a:path w="9865360" h="1571625">
                  <a:moveTo>
                    <a:pt x="6772269" y="9524"/>
                  </a:moveTo>
                  <a:lnTo>
                    <a:pt x="6762744" y="9524"/>
                  </a:lnTo>
                  <a:lnTo>
                    <a:pt x="6762744" y="0"/>
                  </a:lnTo>
                  <a:lnTo>
                    <a:pt x="6772269" y="0"/>
                  </a:lnTo>
                  <a:lnTo>
                    <a:pt x="6772269" y="9524"/>
                  </a:lnTo>
                  <a:close/>
                </a:path>
                <a:path w="9865360" h="1571625">
                  <a:moveTo>
                    <a:pt x="6791319" y="9524"/>
                  </a:moveTo>
                  <a:lnTo>
                    <a:pt x="6781794" y="9524"/>
                  </a:lnTo>
                  <a:lnTo>
                    <a:pt x="6781794" y="0"/>
                  </a:lnTo>
                  <a:lnTo>
                    <a:pt x="6791319" y="0"/>
                  </a:lnTo>
                  <a:lnTo>
                    <a:pt x="6791319" y="9524"/>
                  </a:lnTo>
                  <a:close/>
                </a:path>
                <a:path w="9865360" h="1571625">
                  <a:moveTo>
                    <a:pt x="6810369" y="9524"/>
                  </a:moveTo>
                  <a:lnTo>
                    <a:pt x="6800844" y="9524"/>
                  </a:lnTo>
                  <a:lnTo>
                    <a:pt x="6800844" y="0"/>
                  </a:lnTo>
                  <a:lnTo>
                    <a:pt x="6810369" y="0"/>
                  </a:lnTo>
                  <a:lnTo>
                    <a:pt x="6810369" y="9524"/>
                  </a:lnTo>
                  <a:close/>
                </a:path>
                <a:path w="9865360" h="1571625">
                  <a:moveTo>
                    <a:pt x="6829419" y="9524"/>
                  </a:moveTo>
                  <a:lnTo>
                    <a:pt x="6819894" y="9524"/>
                  </a:lnTo>
                  <a:lnTo>
                    <a:pt x="6819894" y="0"/>
                  </a:lnTo>
                  <a:lnTo>
                    <a:pt x="6829419" y="0"/>
                  </a:lnTo>
                  <a:lnTo>
                    <a:pt x="6829419" y="9524"/>
                  </a:lnTo>
                  <a:close/>
                </a:path>
                <a:path w="9865360" h="1571625">
                  <a:moveTo>
                    <a:pt x="6848469" y="9524"/>
                  </a:moveTo>
                  <a:lnTo>
                    <a:pt x="6838944" y="9524"/>
                  </a:lnTo>
                  <a:lnTo>
                    <a:pt x="6838944" y="0"/>
                  </a:lnTo>
                  <a:lnTo>
                    <a:pt x="6848469" y="0"/>
                  </a:lnTo>
                  <a:lnTo>
                    <a:pt x="6848469" y="9524"/>
                  </a:lnTo>
                  <a:close/>
                </a:path>
                <a:path w="9865360" h="1571625">
                  <a:moveTo>
                    <a:pt x="6867519" y="9524"/>
                  </a:moveTo>
                  <a:lnTo>
                    <a:pt x="6857994" y="9524"/>
                  </a:lnTo>
                  <a:lnTo>
                    <a:pt x="6857994" y="0"/>
                  </a:lnTo>
                  <a:lnTo>
                    <a:pt x="6867519" y="0"/>
                  </a:lnTo>
                  <a:lnTo>
                    <a:pt x="6867519" y="9524"/>
                  </a:lnTo>
                  <a:close/>
                </a:path>
                <a:path w="9865360" h="1571625">
                  <a:moveTo>
                    <a:pt x="6886569" y="9524"/>
                  </a:moveTo>
                  <a:lnTo>
                    <a:pt x="6877044" y="9524"/>
                  </a:lnTo>
                  <a:lnTo>
                    <a:pt x="6877044" y="0"/>
                  </a:lnTo>
                  <a:lnTo>
                    <a:pt x="6886569" y="0"/>
                  </a:lnTo>
                  <a:lnTo>
                    <a:pt x="6886569" y="9524"/>
                  </a:lnTo>
                  <a:close/>
                </a:path>
                <a:path w="9865360" h="1571625">
                  <a:moveTo>
                    <a:pt x="6905619" y="9524"/>
                  </a:moveTo>
                  <a:lnTo>
                    <a:pt x="6896094" y="9524"/>
                  </a:lnTo>
                  <a:lnTo>
                    <a:pt x="6896094" y="0"/>
                  </a:lnTo>
                  <a:lnTo>
                    <a:pt x="6905619" y="0"/>
                  </a:lnTo>
                  <a:lnTo>
                    <a:pt x="6905619" y="9524"/>
                  </a:lnTo>
                  <a:close/>
                </a:path>
                <a:path w="9865360" h="1571625">
                  <a:moveTo>
                    <a:pt x="6924668" y="9524"/>
                  </a:moveTo>
                  <a:lnTo>
                    <a:pt x="6915144" y="9524"/>
                  </a:lnTo>
                  <a:lnTo>
                    <a:pt x="6915144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57162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57162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57162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57162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57162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57162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57162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57162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57162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57162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57162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57162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57162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57162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57162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57162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57162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57162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57162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57162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57162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57162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57162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57162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57162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57162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57162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57162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57162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57162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57162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57162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57162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57162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57162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57162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57162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57162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57162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57162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57162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57162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57162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57162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57162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57162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57162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57162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57162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57162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57162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57162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57162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57162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57162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57162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57162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57162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57162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57162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57162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57162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57162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57162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57162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57162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57162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57162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57162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57162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57162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57162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57162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57162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57162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57162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57162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57162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57162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57162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57162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57162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57162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57162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57162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57162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57162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57162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57162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57162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57162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57162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57162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57162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57162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57162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57162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57162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57162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57162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57162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57162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57162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57162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57162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57162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57162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57162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57162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57162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57162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57162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57162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57162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57162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57162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57162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57162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57162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57162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57162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57162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57162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57162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57162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57162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57162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57162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57162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57162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57162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57162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57162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57162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57162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57162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57162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57162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57162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571625">
                  <a:moveTo>
                    <a:pt x="9591351" y="9778"/>
                  </a:moveTo>
                  <a:lnTo>
                    <a:pt x="9588263" y="9646"/>
                  </a:lnTo>
                  <a:lnTo>
                    <a:pt x="9585172" y="9565"/>
                  </a:lnTo>
                  <a:lnTo>
                    <a:pt x="9582080" y="9536"/>
                  </a:lnTo>
                  <a:lnTo>
                    <a:pt x="9582166" y="209"/>
                  </a:lnTo>
                  <a:lnTo>
                    <a:pt x="9591729" y="966"/>
                  </a:lnTo>
                  <a:lnTo>
                    <a:pt x="9591351" y="9778"/>
                  </a:lnTo>
                  <a:close/>
                </a:path>
                <a:path w="9865360" h="1571625">
                  <a:moveTo>
                    <a:pt x="9609764" y="11185"/>
                  </a:moveTo>
                  <a:lnTo>
                    <a:pt x="9606707" y="10848"/>
                  </a:lnTo>
                  <a:lnTo>
                    <a:pt x="9603647" y="10563"/>
                  </a:lnTo>
                  <a:lnTo>
                    <a:pt x="9600582" y="10328"/>
                  </a:lnTo>
                  <a:lnTo>
                    <a:pt x="9601240" y="1719"/>
                  </a:lnTo>
                  <a:lnTo>
                    <a:pt x="9610724" y="2470"/>
                  </a:lnTo>
                  <a:lnTo>
                    <a:pt x="9609764" y="11185"/>
                  </a:lnTo>
                  <a:close/>
                </a:path>
                <a:path w="9865360" h="1571625">
                  <a:moveTo>
                    <a:pt x="9627956" y="13804"/>
                  </a:moveTo>
                  <a:lnTo>
                    <a:pt x="9624941" y="13267"/>
                  </a:lnTo>
                  <a:lnTo>
                    <a:pt x="9621919" y="12780"/>
                  </a:lnTo>
                  <a:lnTo>
                    <a:pt x="9618891" y="12344"/>
                  </a:lnTo>
                  <a:lnTo>
                    <a:pt x="9620205" y="3220"/>
                  </a:lnTo>
                  <a:lnTo>
                    <a:pt x="9624485" y="3559"/>
                  </a:lnTo>
                  <a:lnTo>
                    <a:pt x="9629562" y="4782"/>
                  </a:lnTo>
                  <a:lnTo>
                    <a:pt x="9627956" y="13804"/>
                  </a:lnTo>
                  <a:close/>
                </a:path>
                <a:path w="9865360" h="1571625">
                  <a:moveTo>
                    <a:pt x="9645984" y="17640"/>
                  </a:moveTo>
                  <a:lnTo>
                    <a:pt x="9642994" y="16899"/>
                  </a:lnTo>
                  <a:lnTo>
                    <a:pt x="9639993" y="16208"/>
                  </a:lnTo>
                  <a:lnTo>
                    <a:pt x="9636982" y="15567"/>
                  </a:lnTo>
                  <a:lnTo>
                    <a:pt x="9638802" y="7007"/>
                  </a:lnTo>
                  <a:lnTo>
                    <a:pt x="9648067" y="9239"/>
                  </a:lnTo>
                  <a:lnTo>
                    <a:pt x="9645984" y="17640"/>
                  </a:lnTo>
                  <a:close/>
                </a:path>
                <a:path w="9865360" h="1571625">
                  <a:moveTo>
                    <a:pt x="9663727" y="22674"/>
                  </a:moveTo>
                  <a:lnTo>
                    <a:pt x="9660799" y="21737"/>
                  </a:lnTo>
                  <a:lnTo>
                    <a:pt x="9657858" y="20849"/>
                  </a:lnTo>
                  <a:lnTo>
                    <a:pt x="9654902" y="20010"/>
                  </a:lnTo>
                  <a:lnTo>
                    <a:pt x="9657325" y="11469"/>
                  </a:lnTo>
                  <a:lnTo>
                    <a:pt x="9666599" y="13702"/>
                  </a:lnTo>
                  <a:lnTo>
                    <a:pt x="9663727" y="22674"/>
                  </a:lnTo>
                  <a:close/>
                </a:path>
                <a:path w="9865360" h="1571625">
                  <a:moveTo>
                    <a:pt x="9681072" y="28872"/>
                  </a:moveTo>
                  <a:lnTo>
                    <a:pt x="9678222" y="27745"/>
                  </a:lnTo>
                  <a:lnTo>
                    <a:pt x="9675349" y="26664"/>
                  </a:lnTo>
                  <a:lnTo>
                    <a:pt x="9672452" y="25629"/>
                  </a:lnTo>
                  <a:lnTo>
                    <a:pt x="9675483" y="17149"/>
                  </a:lnTo>
                  <a:lnTo>
                    <a:pt x="9684268" y="20788"/>
                  </a:lnTo>
                  <a:lnTo>
                    <a:pt x="9681072" y="28872"/>
                  </a:lnTo>
                  <a:close/>
                </a:path>
                <a:path w="9865360" h="1571625">
                  <a:moveTo>
                    <a:pt x="9697962" y="36209"/>
                  </a:moveTo>
                  <a:lnTo>
                    <a:pt x="9695190" y="34894"/>
                  </a:lnTo>
                  <a:lnTo>
                    <a:pt x="9692395" y="33624"/>
                  </a:lnTo>
                  <a:lnTo>
                    <a:pt x="9689577" y="32400"/>
                  </a:lnTo>
                  <a:lnTo>
                    <a:pt x="9693043" y="24423"/>
                  </a:lnTo>
                  <a:lnTo>
                    <a:pt x="9701829" y="28062"/>
                  </a:lnTo>
                  <a:lnTo>
                    <a:pt x="9697962" y="36209"/>
                  </a:lnTo>
                  <a:close/>
                </a:path>
                <a:path w="9865360" h="1571625">
                  <a:moveTo>
                    <a:pt x="9714338" y="44663"/>
                  </a:moveTo>
                  <a:lnTo>
                    <a:pt x="9711654" y="43162"/>
                  </a:lnTo>
                  <a:lnTo>
                    <a:pt x="9708947" y="41707"/>
                  </a:lnTo>
                  <a:lnTo>
                    <a:pt x="9706218" y="40298"/>
                  </a:lnTo>
                  <a:lnTo>
                    <a:pt x="9710530" y="31944"/>
                  </a:lnTo>
                  <a:lnTo>
                    <a:pt x="9718666" y="36922"/>
                  </a:lnTo>
                  <a:lnTo>
                    <a:pt x="9714338" y="44663"/>
                  </a:lnTo>
                  <a:close/>
                </a:path>
                <a:path w="9865360" h="1571625">
                  <a:moveTo>
                    <a:pt x="9730143" y="54208"/>
                  </a:moveTo>
                  <a:lnTo>
                    <a:pt x="9727559" y="52527"/>
                  </a:lnTo>
                  <a:lnTo>
                    <a:pt x="9724950" y="50891"/>
                  </a:lnTo>
                  <a:lnTo>
                    <a:pt x="9722316" y="49300"/>
                  </a:lnTo>
                  <a:lnTo>
                    <a:pt x="9726789" y="41892"/>
                  </a:lnTo>
                  <a:lnTo>
                    <a:pt x="9734919" y="46866"/>
                  </a:lnTo>
                  <a:lnTo>
                    <a:pt x="9730143" y="54208"/>
                  </a:lnTo>
                  <a:close/>
                </a:path>
                <a:path w="9865360" h="1571625">
                  <a:moveTo>
                    <a:pt x="9745202" y="64734"/>
                  </a:moveTo>
                  <a:lnTo>
                    <a:pt x="9742751" y="62896"/>
                  </a:lnTo>
                  <a:lnTo>
                    <a:pt x="9740272" y="61101"/>
                  </a:lnTo>
                  <a:lnTo>
                    <a:pt x="9737766" y="59349"/>
                  </a:lnTo>
                  <a:lnTo>
                    <a:pt x="9743025" y="51825"/>
                  </a:lnTo>
                  <a:lnTo>
                    <a:pt x="9747251" y="54411"/>
                  </a:lnTo>
                  <a:lnTo>
                    <a:pt x="9750722" y="57372"/>
                  </a:lnTo>
                  <a:lnTo>
                    <a:pt x="9745202" y="64734"/>
                  </a:lnTo>
                  <a:close/>
                </a:path>
                <a:path w="9865360" h="1571625">
                  <a:moveTo>
                    <a:pt x="9759564" y="76269"/>
                  </a:moveTo>
                  <a:lnTo>
                    <a:pt x="9757231" y="74263"/>
                  </a:lnTo>
                  <a:lnTo>
                    <a:pt x="9754866" y="72298"/>
                  </a:lnTo>
                  <a:lnTo>
                    <a:pt x="9752471" y="70375"/>
                  </a:lnTo>
                  <a:lnTo>
                    <a:pt x="9757956" y="63545"/>
                  </a:lnTo>
                  <a:lnTo>
                    <a:pt x="9765193" y="69721"/>
                  </a:lnTo>
                  <a:lnTo>
                    <a:pt x="9759564" y="76269"/>
                  </a:lnTo>
                  <a:close/>
                </a:path>
                <a:path w="9865360" h="1571625">
                  <a:moveTo>
                    <a:pt x="9773195" y="88805"/>
                  </a:moveTo>
                  <a:lnTo>
                    <a:pt x="9771001" y="86647"/>
                  </a:lnTo>
                  <a:lnTo>
                    <a:pt x="9768762" y="84516"/>
                  </a:lnTo>
                  <a:lnTo>
                    <a:pt x="9766474" y="82414"/>
                  </a:lnTo>
                  <a:lnTo>
                    <a:pt x="9772451" y="75914"/>
                  </a:lnTo>
                  <a:lnTo>
                    <a:pt x="9779750" y="82142"/>
                  </a:lnTo>
                  <a:lnTo>
                    <a:pt x="9773195" y="88805"/>
                  </a:lnTo>
                  <a:close/>
                </a:path>
                <a:path w="9865360" h="1571625">
                  <a:moveTo>
                    <a:pt x="9785976" y="102247"/>
                  </a:moveTo>
                  <a:lnTo>
                    <a:pt x="9783932" y="99947"/>
                  </a:lnTo>
                  <a:lnTo>
                    <a:pt x="9781842" y="97674"/>
                  </a:lnTo>
                  <a:lnTo>
                    <a:pt x="9779707" y="95429"/>
                  </a:lnTo>
                  <a:lnTo>
                    <a:pt x="9786264" y="89197"/>
                  </a:lnTo>
                  <a:lnTo>
                    <a:pt x="9792472" y="96473"/>
                  </a:lnTo>
                  <a:lnTo>
                    <a:pt x="9785976" y="102247"/>
                  </a:lnTo>
                  <a:close/>
                </a:path>
                <a:path w="9865360" h="1571625">
                  <a:moveTo>
                    <a:pt x="9797762" y="116434"/>
                  </a:moveTo>
                  <a:lnTo>
                    <a:pt x="9795873" y="113998"/>
                  </a:lnTo>
                  <a:lnTo>
                    <a:pt x="9793950" y="111604"/>
                  </a:lnTo>
                  <a:lnTo>
                    <a:pt x="9791995" y="109251"/>
                  </a:lnTo>
                  <a:lnTo>
                    <a:pt x="9798655" y="103718"/>
                  </a:lnTo>
                  <a:lnTo>
                    <a:pt x="9804827" y="110952"/>
                  </a:lnTo>
                  <a:lnTo>
                    <a:pt x="9797762" y="116434"/>
                  </a:lnTo>
                  <a:close/>
                </a:path>
                <a:path w="9865360" h="1571625">
                  <a:moveTo>
                    <a:pt x="9808528" y="131307"/>
                  </a:moveTo>
                  <a:lnTo>
                    <a:pt x="9806808" y="128759"/>
                  </a:lnTo>
                  <a:lnTo>
                    <a:pt x="9805057" y="126253"/>
                  </a:lnTo>
                  <a:lnTo>
                    <a:pt x="9803273" y="123789"/>
                  </a:lnTo>
                  <a:lnTo>
                    <a:pt x="9810974" y="118214"/>
                  </a:lnTo>
                  <a:lnTo>
                    <a:pt x="9815931" y="126315"/>
                  </a:lnTo>
                  <a:lnTo>
                    <a:pt x="9808528" y="131307"/>
                  </a:lnTo>
                  <a:close/>
                </a:path>
                <a:path w="9865360" h="1571625">
                  <a:moveTo>
                    <a:pt x="9818332" y="146950"/>
                  </a:moveTo>
                  <a:lnTo>
                    <a:pt x="9816778" y="144277"/>
                  </a:lnTo>
                  <a:lnTo>
                    <a:pt x="9815188" y="141642"/>
                  </a:lnTo>
                  <a:lnTo>
                    <a:pt x="9813561" y="139046"/>
                  </a:lnTo>
                  <a:lnTo>
                    <a:pt x="9820904" y="134444"/>
                  </a:lnTo>
                  <a:lnTo>
                    <a:pt x="9825874" y="142567"/>
                  </a:lnTo>
                  <a:lnTo>
                    <a:pt x="9818332" y="146950"/>
                  </a:lnTo>
                  <a:close/>
                </a:path>
                <a:path w="9865360" h="1571625">
                  <a:moveTo>
                    <a:pt x="9827057" y="163189"/>
                  </a:moveTo>
                  <a:lnTo>
                    <a:pt x="9825687" y="160422"/>
                  </a:lnTo>
                  <a:lnTo>
                    <a:pt x="9824279" y="157693"/>
                  </a:lnTo>
                  <a:lnTo>
                    <a:pt x="9822833" y="155000"/>
                  </a:lnTo>
                  <a:lnTo>
                    <a:pt x="9830846" y="150695"/>
                  </a:lnTo>
                  <a:lnTo>
                    <a:pt x="9834176" y="156138"/>
                  </a:lnTo>
                  <a:lnTo>
                    <a:pt x="9835389" y="159065"/>
                  </a:lnTo>
                  <a:lnTo>
                    <a:pt x="9827057" y="163189"/>
                  </a:lnTo>
                  <a:close/>
                </a:path>
                <a:path w="9865360" h="1571625">
                  <a:moveTo>
                    <a:pt x="9834676" y="179958"/>
                  </a:moveTo>
                  <a:lnTo>
                    <a:pt x="9833498" y="177119"/>
                  </a:lnTo>
                  <a:lnTo>
                    <a:pt x="9832276" y="174304"/>
                  </a:lnTo>
                  <a:lnTo>
                    <a:pt x="9831008" y="171513"/>
                  </a:lnTo>
                  <a:lnTo>
                    <a:pt x="9839034" y="167866"/>
                  </a:lnTo>
                  <a:lnTo>
                    <a:pt x="9842670" y="176644"/>
                  </a:lnTo>
                  <a:lnTo>
                    <a:pt x="9834676" y="179958"/>
                  </a:lnTo>
                  <a:close/>
                </a:path>
                <a:path w="9865360" h="1571625">
                  <a:moveTo>
                    <a:pt x="9841156" y="197196"/>
                  </a:moveTo>
                  <a:lnTo>
                    <a:pt x="9840148" y="194220"/>
                  </a:lnTo>
                  <a:lnTo>
                    <a:pt x="9839141" y="191399"/>
                  </a:lnTo>
                  <a:lnTo>
                    <a:pt x="9838058" y="188521"/>
                  </a:lnTo>
                  <a:lnTo>
                    <a:pt x="9846305" y="185421"/>
                  </a:lnTo>
                  <a:lnTo>
                    <a:pt x="9849950" y="194220"/>
                  </a:lnTo>
                  <a:lnTo>
                    <a:pt x="9841156" y="197196"/>
                  </a:lnTo>
                  <a:close/>
                </a:path>
                <a:path w="9865360" h="1571625">
                  <a:moveTo>
                    <a:pt x="9846482" y="214848"/>
                  </a:moveTo>
                  <a:lnTo>
                    <a:pt x="9845693" y="211874"/>
                  </a:lnTo>
                  <a:lnTo>
                    <a:pt x="9844853" y="208916"/>
                  </a:lnTo>
                  <a:lnTo>
                    <a:pt x="9843965" y="205974"/>
                  </a:lnTo>
                  <a:lnTo>
                    <a:pt x="9852684" y="203343"/>
                  </a:lnTo>
                  <a:lnTo>
                    <a:pt x="9854915" y="212606"/>
                  </a:lnTo>
                  <a:lnTo>
                    <a:pt x="9846482" y="214848"/>
                  </a:lnTo>
                  <a:close/>
                </a:path>
                <a:path w="9865360" h="1571625">
                  <a:moveTo>
                    <a:pt x="9850623" y="232839"/>
                  </a:moveTo>
                  <a:lnTo>
                    <a:pt x="9850036" y="229832"/>
                  </a:lnTo>
                  <a:lnTo>
                    <a:pt x="9849396" y="226822"/>
                  </a:lnTo>
                  <a:lnTo>
                    <a:pt x="9848702" y="223809"/>
                  </a:lnTo>
                  <a:lnTo>
                    <a:pt x="9857145" y="221864"/>
                  </a:lnTo>
                  <a:lnTo>
                    <a:pt x="9859377" y="231130"/>
                  </a:lnTo>
                  <a:lnTo>
                    <a:pt x="9850623" y="232839"/>
                  </a:lnTo>
                  <a:close/>
                </a:path>
                <a:path w="9865360" h="1571625">
                  <a:moveTo>
                    <a:pt x="9853538" y="250968"/>
                  </a:moveTo>
                  <a:lnTo>
                    <a:pt x="9853148" y="247902"/>
                  </a:lnTo>
                  <a:lnTo>
                    <a:pt x="9852711" y="244870"/>
                  </a:lnTo>
                  <a:lnTo>
                    <a:pt x="9852229" y="241871"/>
                  </a:lnTo>
                  <a:lnTo>
                    <a:pt x="9861600" y="240362"/>
                  </a:lnTo>
                  <a:lnTo>
                    <a:pt x="9861699" y="240774"/>
                  </a:lnTo>
                  <a:lnTo>
                    <a:pt x="9862417" y="249839"/>
                  </a:lnTo>
                  <a:lnTo>
                    <a:pt x="9853538" y="250968"/>
                  </a:lnTo>
                  <a:close/>
                </a:path>
                <a:path w="9865360" h="1571625">
                  <a:moveTo>
                    <a:pt x="9855246" y="269329"/>
                  </a:moveTo>
                  <a:lnTo>
                    <a:pt x="9855061" y="266234"/>
                  </a:lnTo>
                  <a:lnTo>
                    <a:pt x="9854827" y="263165"/>
                  </a:lnTo>
                  <a:lnTo>
                    <a:pt x="9854543" y="260123"/>
                  </a:lnTo>
                  <a:lnTo>
                    <a:pt x="9863167" y="259318"/>
                  </a:lnTo>
                  <a:lnTo>
                    <a:pt x="9863919" y="268813"/>
                  </a:lnTo>
                  <a:lnTo>
                    <a:pt x="9855246" y="269329"/>
                  </a:lnTo>
                  <a:close/>
                </a:path>
                <a:path w="9865360" h="1571625">
                  <a:moveTo>
                    <a:pt x="9865259" y="287921"/>
                  </a:moveTo>
                  <a:lnTo>
                    <a:pt x="9855734" y="287921"/>
                  </a:lnTo>
                  <a:lnTo>
                    <a:pt x="9855641" y="278581"/>
                  </a:lnTo>
                  <a:lnTo>
                    <a:pt x="9864673" y="278347"/>
                  </a:lnTo>
                  <a:lnTo>
                    <a:pt x="9865259" y="285744"/>
                  </a:lnTo>
                  <a:lnTo>
                    <a:pt x="9865259" y="287921"/>
                  </a:lnTo>
                  <a:close/>
                </a:path>
                <a:path w="9865360" h="1571625">
                  <a:moveTo>
                    <a:pt x="9865259" y="306971"/>
                  </a:moveTo>
                  <a:lnTo>
                    <a:pt x="9855734" y="306971"/>
                  </a:lnTo>
                  <a:lnTo>
                    <a:pt x="9855734" y="297446"/>
                  </a:lnTo>
                  <a:lnTo>
                    <a:pt x="9865259" y="297446"/>
                  </a:lnTo>
                  <a:lnTo>
                    <a:pt x="9865259" y="306971"/>
                  </a:lnTo>
                  <a:close/>
                </a:path>
                <a:path w="9865360" h="1571625">
                  <a:moveTo>
                    <a:pt x="9865259" y="326021"/>
                  </a:moveTo>
                  <a:lnTo>
                    <a:pt x="9855734" y="326021"/>
                  </a:lnTo>
                  <a:lnTo>
                    <a:pt x="9855734" y="316496"/>
                  </a:lnTo>
                  <a:lnTo>
                    <a:pt x="9865259" y="316496"/>
                  </a:lnTo>
                  <a:lnTo>
                    <a:pt x="9865259" y="326021"/>
                  </a:lnTo>
                  <a:close/>
                </a:path>
                <a:path w="9865360" h="1571625">
                  <a:moveTo>
                    <a:pt x="9865259" y="345071"/>
                  </a:moveTo>
                  <a:lnTo>
                    <a:pt x="9855734" y="345071"/>
                  </a:lnTo>
                  <a:lnTo>
                    <a:pt x="9855734" y="335546"/>
                  </a:lnTo>
                  <a:lnTo>
                    <a:pt x="9865259" y="335546"/>
                  </a:lnTo>
                  <a:lnTo>
                    <a:pt x="9865259" y="345071"/>
                  </a:lnTo>
                  <a:close/>
                </a:path>
                <a:path w="9865360" h="1571625">
                  <a:moveTo>
                    <a:pt x="9865259" y="364121"/>
                  </a:moveTo>
                  <a:lnTo>
                    <a:pt x="9855734" y="364121"/>
                  </a:lnTo>
                  <a:lnTo>
                    <a:pt x="9855734" y="354596"/>
                  </a:lnTo>
                  <a:lnTo>
                    <a:pt x="9865259" y="354596"/>
                  </a:lnTo>
                  <a:lnTo>
                    <a:pt x="9865259" y="364121"/>
                  </a:lnTo>
                  <a:close/>
                </a:path>
                <a:path w="9865360" h="1571625">
                  <a:moveTo>
                    <a:pt x="9865259" y="383171"/>
                  </a:moveTo>
                  <a:lnTo>
                    <a:pt x="9855734" y="383171"/>
                  </a:lnTo>
                  <a:lnTo>
                    <a:pt x="9855734" y="373646"/>
                  </a:lnTo>
                  <a:lnTo>
                    <a:pt x="9865259" y="373646"/>
                  </a:lnTo>
                  <a:lnTo>
                    <a:pt x="9865259" y="383171"/>
                  </a:lnTo>
                  <a:close/>
                </a:path>
                <a:path w="9865360" h="1571625">
                  <a:moveTo>
                    <a:pt x="9865259" y="402221"/>
                  </a:moveTo>
                  <a:lnTo>
                    <a:pt x="9855734" y="402221"/>
                  </a:lnTo>
                  <a:lnTo>
                    <a:pt x="9855734" y="392696"/>
                  </a:lnTo>
                  <a:lnTo>
                    <a:pt x="9865259" y="392696"/>
                  </a:lnTo>
                  <a:lnTo>
                    <a:pt x="9865259" y="402221"/>
                  </a:lnTo>
                  <a:close/>
                </a:path>
                <a:path w="9865360" h="1571625">
                  <a:moveTo>
                    <a:pt x="9865259" y="421271"/>
                  </a:moveTo>
                  <a:lnTo>
                    <a:pt x="9855734" y="421271"/>
                  </a:lnTo>
                  <a:lnTo>
                    <a:pt x="9855734" y="411746"/>
                  </a:lnTo>
                  <a:lnTo>
                    <a:pt x="9865259" y="411746"/>
                  </a:lnTo>
                  <a:lnTo>
                    <a:pt x="9865259" y="421271"/>
                  </a:lnTo>
                  <a:close/>
                </a:path>
                <a:path w="9865360" h="1571625">
                  <a:moveTo>
                    <a:pt x="9865259" y="440321"/>
                  </a:moveTo>
                  <a:lnTo>
                    <a:pt x="9855734" y="440321"/>
                  </a:lnTo>
                  <a:lnTo>
                    <a:pt x="9855734" y="430796"/>
                  </a:lnTo>
                  <a:lnTo>
                    <a:pt x="9865259" y="430796"/>
                  </a:lnTo>
                  <a:lnTo>
                    <a:pt x="9865259" y="440321"/>
                  </a:lnTo>
                  <a:close/>
                </a:path>
                <a:path w="9865360" h="1571625">
                  <a:moveTo>
                    <a:pt x="9865259" y="459371"/>
                  </a:moveTo>
                  <a:lnTo>
                    <a:pt x="9855734" y="459371"/>
                  </a:lnTo>
                  <a:lnTo>
                    <a:pt x="9855734" y="449846"/>
                  </a:lnTo>
                  <a:lnTo>
                    <a:pt x="9865259" y="449846"/>
                  </a:lnTo>
                  <a:lnTo>
                    <a:pt x="9865259" y="459371"/>
                  </a:lnTo>
                  <a:close/>
                </a:path>
                <a:path w="9865360" h="1571625">
                  <a:moveTo>
                    <a:pt x="9865259" y="478421"/>
                  </a:moveTo>
                  <a:lnTo>
                    <a:pt x="9855734" y="478421"/>
                  </a:lnTo>
                  <a:lnTo>
                    <a:pt x="9855734" y="468896"/>
                  </a:lnTo>
                  <a:lnTo>
                    <a:pt x="9865259" y="468896"/>
                  </a:lnTo>
                  <a:lnTo>
                    <a:pt x="9865259" y="478421"/>
                  </a:lnTo>
                  <a:close/>
                </a:path>
                <a:path w="9865360" h="1571625">
                  <a:moveTo>
                    <a:pt x="9865259" y="497471"/>
                  </a:moveTo>
                  <a:lnTo>
                    <a:pt x="9855734" y="497471"/>
                  </a:lnTo>
                  <a:lnTo>
                    <a:pt x="9855734" y="487946"/>
                  </a:lnTo>
                  <a:lnTo>
                    <a:pt x="9865259" y="487946"/>
                  </a:lnTo>
                  <a:lnTo>
                    <a:pt x="9865259" y="497471"/>
                  </a:lnTo>
                  <a:close/>
                </a:path>
                <a:path w="9865360" h="1571625">
                  <a:moveTo>
                    <a:pt x="9865259" y="516521"/>
                  </a:moveTo>
                  <a:lnTo>
                    <a:pt x="9855734" y="516521"/>
                  </a:lnTo>
                  <a:lnTo>
                    <a:pt x="9855734" y="506996"/>
                  </a:lnTo>
                  <a:lnTo>
                    <a:pt x="9865259" y="506996"/>
                  </a:lnTo>
                  <a:lnTo>
                    <a:pt x="9865259" y="516521"/>
                  </a:lnTo>
                  <a:close/>
                </a:path>
                <a:path w="9865360" h="1571625">
                  <a:moveTo>
                    <a:pt x="9865259" y="535571"/>
                  </a:moveTo>
                  <a:lnTo>
                    <a:pt x="9855734" y="535571"/>
                  </a:lnTo>
                  <a:lnTo>
                    <a:pt x="9855734" y="526046"/>
                  </a:lnTo>
                  <a:lnTo>
                    <a:pt x="9865259" y="526046"/>
                  </a:lnTo>
                  <a:lnTo>
                    <a:pt x="9865259" y="535571"/>
                  </a:lnTo>
                  <a:close/>
                </a:path>
                <a:path w="9865360" h="1571625">
                  <a:moveTo>
                    <a:pt x="9865259" y="554621"/>
                  </a:moveTo>
                  <a:lnTo>
                    <a:pt x="9855734" y="554621"/>
                  </a:lnTo>
                  <a:lnTo>
                    <a:pt x="9855734" y="545097"/>
                  </a:lnTo>
                  <a:lnTo>
                    <a:pt x="9865259" y="545097"/>
                  </a:lnTo>
                  <a:lnTo>
                    <a:pt x="9865259" y="554621"/>
                  </a:lnTo>
                  <a:close/>
                </a:path>
                <a:path w="9865360" h="1571625">
                  <a:moveTo>
                    <a:pt x="9865259" y="573671"/>
                  </a:moveTo>
                  <a:lnTo>
                    <a:pt x="9855734" y="573671"/>
                  </a:lnTo>
                  <a:lnTo>
                    <a:pt x="9855734" y="564146"/>
                  </a:lnTo>
                  <a:lnTo>
                    <a:pt x="9865259" y="564146"/>
                  </a:lnTo>
                  <a:lnTo>
                    <a:pt x="9865259" y="573671"/>
                  </a:lnTo>
                  <a:close/>
                </a:path>
                <a:path w="9865360" h="1571625">
                  <a:moveTo>
                    <a:pt x="9865259" y="592721"/>
                  </a:moveTo>
                  <a:lnTo>
                    <a:pt x="9855734" y="592721"/>
                  </a:lnTo>
                  <a:lnTo>
                    <a:pt x="9855734" y="583196"/>
                  </a:lnTo>
                  <a:lnTo>
                    <a:pt x="9865259" y="583196"/>
                  </a:lnTo>
                  <a:lnTo>
                    <a:pt x="9865259" y="592721"/>
                  </a:lnTo>
                  <a:close/>
                </a:path>
                <a:path w="9865360" h="1571625">
                  <a:moveTo>
                    <a:pt x="9865259" y="611771"/>
                  </a:moveTo>
                  <a:lnTo>
                    <a:pt x="9855734" y="611771"/>
                  </a:lnTo>
                  <a:lnTo>
                    <a:pt x="9855734" y="602246"/>
                  </a:lnTo>
                  <a:lnTo>
                    <a:pt x="9865259" y="602246"/>
                  </a:lnTo>
                  <a:lnTo>
                    <a:pt x="9865259" y="611771"/>
                  </a:lnTo>
                  <a:close/>
                </a:path>
                <a:path w="9865360" h="1571625">
                  <a:moveTo>
                    <a:pt x="9865259" y="630821"/>
                  </a:moveTo>
                  <a:lnTo>
                    <a:pt x="9855734" y="630821"/>
                  </a:lnTo>
                  <a:lnTo>
                    <a:pt x="9855734" y="621296"/>
                  </a:lnTo>
                  <a:lnTo>
                    <a:pt x="9865259" y="621296"/>
                  </a:lnTo>
                  <a:lnTo>
                    <a:pt x="9865259" y="630821"/>
                  </a:lnTo>
                  <a:close/>
                </a:path>
                <a:path w="9865360" h="1571625">
                  <a:moveTo>
                    <a:pt x="9865259" y="649871"/>
                  </a:moveTo>
                  <a:lnTo>
                    <a:pt x="9855734" y="649871"/>
                  </a:lnTo>
                  <a:lnTo>
                    <a:pt x="9855734" y="640346"/>
                  </a:lnTo>
                  <a:lnTo>
                    <a:pt x="9865259" y="640346"/>
                  </a:lnTo>
                  <a:lnTo>
                    <a:pt x="9865259" y="649871"/>
                  </a:lnTo>
                  <a:close/>
                </a:path>
                <a:path w="9865360" h="1571625">
                  <a:moveTo>
                    <a:pt x="9865259" y="668921"/>
                  </a:moveTo>
                  <a:lnTo>
                    <a:pt x="9855734" y="668921"/>
                  </a:lnTo>
                  <a:lnTo>
                    <a:pt x="9855734" y="659396"/>
                  </a:lnTo>
                  <a:lnTo>
                    <a:pt x="9865259" y="659396"/>
                  </a:lnTo>
                  <a:lnTo>
                    <a:pt x="9865259" y="668921"/>
                  </a:lnTo>
                  <a:close/>
                </a:path>
                <a:path w="9865360" h="1571625">
                  <a:moveTo>
                    <a:pt x="9865259" y="687971"/>
                  </a:moveTo>
                  <a:lnTo>
                    <a:pt x="9855734" y="687971"/>
                  </a:lnTo>
                  <a:lnTo>
                    <a:pt x="9855734" y="678446"/>
                  </a:lnTo>
                  <a:lnTo>
                    <a:pt x="9865259" y="678446"/>
                  </a:lnTo>
                  <a:lnTo>
                    <a:pt x="9865259" y="687971"/>
                  </a:lnTo>
                  <a:close/>
                </a:path>
                <a:path w="9865360" h="1571625">
                  <a:moveTo>
                    <a:pt x="9865259" y="707022"/>
                  </a:moveTo>
                  <a:lnTo>
                    <a:pt x="9855734" y="707022"/>
                  </a:lnTo>
                  <a:lnTo>
                    <a:pt x="9855734" y="697497"/>
                  </a:lnTo>
                  <a:lnTo>
                    <a:pt x="9865259" y="697497"/>
                  </a:lnTo>
                  <a:lnTo>
                    <a:pt x="9865259" y="707022"/>
                  </a:lnTo>
                  <a:close/>
                </a:path>
                <a:path w="9865360" h="1571625">
                  <a:moveTo>
                    <a:pt x="9865259" y="726072"/>
                  </a:moveTo>
                  <a:lnTo>
                    <a:pt x="9855734" y="726072"/>
                  </a:lnTo>
                  <a:lnTo>
                    <a:pt x="9855734" y="716547"/>
                  </a:lnTo>
                  <a:lnTo>
                    <a:pt x="9865259" y="716547"/>
                  </a:lnTo>
                  <a:lnTo>
                    <a:pt x="9865259" y="726072"/>
                  </a:lnTo>
                  <a:close/>
                </a:path>
                <a:path w="9865360" h="1571625">
                  <a:moveTo>
                    <a:pt x="9865259" y="745122"/>
                  </a:moveTo>
                  <a:lnTo>
                    <a:pt x="9855734" y="745122"/>
                  </a:lnTo>
                  <a:lnTo>
                    <a:pt x="9855734" y="735597"/>
                  </a:lnTo>
                  <a:lnTo>
                    <a:pt x="9865259" y="735597"/>
                  </a:lnTo>
                  <a:lnTo>
                    <a:pt x="9865259" y="745122"/>
                  </a:lnTo>
                  <a:close/>
                </a:path>
                <a:path w="9865360" h="1571625">
                  <a:moveTo>
                    <a:pt x="9865259" y="764172"/>
                  </a:moveTo>
                  <a:lnTo>
                    <a:pt x="9855734" y="764172"/>
                  </a:lnTo>
                  <a:lnTo>
                    <a:pt x="9855734" y="754647"/>
                  </a:lnTo>
                  <a:lnTo>
                    <a:pt x="9865259" y="754647"/>
                  </a:lnTo>
                  <a:lnTo>
                    <a:pt x="9865259" y="764172"/>
                  </a:lnTo>
                  <a:close/>
                </a:path>
                <a:path w="9865360" h="1571625">
                  <a:moveTo>
                    <a:pt x="9865259" y="783222"/>
                  </a:moveTo>
                  <a:lnTo>
                    <a:pt x="9855734" y="783222"/>
                  </a:lnTo>
                  <a:lnTo>
                    <a:pt x="9855734" y="773697"/>
                  </a:lnTo>
                  <a:lnTo>
                    <a:pt x="9865259" y="773697"/>
                  </a:lnTo>
                  <a:lnTo>
                    <a:pt x="9865259" y="783222"/>
                  </a:lnTo>
                  <a:close/>
                </a:path>
                <a:path w="9865360" h="1571625">
                  <a:moveTo>
                    <a:pt x="9865259" y="802272"/>
                  </a:moveTo>
                  <a:lnTo>
                    <a:pt x="9855734" y="802272"/>
                  </a:lnTo>
                  <a:lnTo>
                    <a:pt x="9855734" y="792747"/>
                  </a:lnTo>
                  <a:lnTo>
                    <a:pt x="9865259" y="792747"/>
                  </a:lnTo>
                  <a:lnTo>
                    <a:pt x="9865259" y="802272"/>
                  </a:lnTo>
                  <a:close/>
                </a:path>
                <a:path w="9865360" h="1571625">
                  <a:moveTo>
                    <a:pt x="9865259" y="821322"/>
                  </a:moveTo>
                  <a:lnTo>
                    <a:pt x="9855734" y="821322"/>
                  </a:lnTo>
                  <a:lnTo>
                    <a:pt x="9855734" y="811797"/>
                  </a:lnTo>
                  <a:lnTo>
                    <a:pt x="9865259" y="811797"/>
                  </a:lnTo>
                  <a:lnTo>
                    <a:pt x="9865259" y="821322"/>
                  </a:lnTo>
                  <a:close/>
                </a:path>
                <a:path w="9865360" h="1571625">
                  <a:moveTo>
                    <a:pt x="9865259" y="840372"/>
                  </a:moveTo>
                  <a:lnTo>
                    <a:pt x="9855734" y="840372"/>
                  </a:lnTo>
                  <a:lnTo>
                    <a:pt x="9855734" y="830847"/>
                  </a:lnTo>
                  <a:lnTo>
                    <a:pt x="9865259" y="830847"/>
                  </a:lnTo>
                  <a:lnTo>
                    <a:pt x="9865259" y="840372"/>
                  </a:lnTo>
                  <a:close/>
                </a:path>
                <a:path w="9865360" h="1571625">
                  <a:moveTo>
                    <a:pt x="9865259" y="859422"/>
                  </a:moveTo>
                  <a:lnTo>
                    <a:pt x="9855734" y="859422"/>
                  </a:lnTo>
                  <a:lnTo>
                    <a:pt x="9855734" y="849897"/>
                  </a:lnTo>
                  <a:lnTo>
                    <a:pt x="9865259" y="849897"/>
                  </a:lnTo>
                  <a:lnTo>
                    <a:pt x="9865259" y="859422"/>
                  </a:lnTo>
                  <a:close/>
                </a:path>
                <a:path w="9865360" h="1571625">
                  <a:moveTo>
                    <a:pt x="9865259" y="878472"/>
                  </a:moveTo>
                  <a:lnTo>
                    <a:pt x="9855734" y="878472"/>
                  </a:lnTo>
                  <a:lnTo>
                    <a:pt x="9855734" y="868947"/>
                  </a:lnTo>
                  <a:lnTo>
                    <a:pt x="9865259" y="868947"/>
                  </a:lnTo>
                  <a:lnTo>
                    <a:pt x="9865259" y="878472"/>
                  </a:lnTo>
                  <a:close/>
                </a:path>
                <a:path w="9865360" h="1571625">
                  <a:moveTo>
                    <a:pt x="9865259" y="897522"/>
                  </a:moveTo>
                  <a:lnTo>
                    <a:pt x="9855734" y="897522"/>
                  </a:lnTo>
                  <a:lnTo>
                    <a:pt x="9855734" y="887997"/>
                  </a:lnTo>
                  <a:lnTo>
                    <a:pt x="9865259" y="887997"/>
                  </a:lnTo>
                  <a:lnTo>
                    <a:pt x="9865259" y="897522"/>
                  </a:lnTo>
                  <a:close/>
                </a:path>
                <a:path w="9865360" h="1571625">
                  <a:moveTo>
                    <a:pt x="9865259" y="916572"/>
                  </a:moveTo>
                  <a:lnTo>
                    <a:pt x="9855734" y="916572"/>
                  </a:lnTo>
                  <a:lnTo>
                    <a:pt x="9855734" y="907047"/>
                  </a:lnTo>
                  <a:lnTo>
                    <a:pt x="9865259" y="907047"/>
                  </a:lnTo>
                  <a:lnTo>
                    <a:pt x="9865259" y="916572"/>
                  </a:lnTo>
                  <a:close/>
                </a:path>
                <a:path w="9865360" h="1571625">
                  <a:moveTo>
                    <a:pt x="9865259" y="935622"/>
                  </a:moveTo>
                  <a:lnTo>
                    <a:pt x="9855734" y="935622"/>
                  </a:lnTo>
                  <a:lnTo>
                    <a:pt x="9855734" y="926097"/>
                  </a:lnTo>
                  <a:lnTo>
                    <a:pt x="9865259" y="926097"/>
                  </a:lnTo>
                  <a:lnTo>
                    <a:pt x="9865259" y="935622"/>
                  </a:lnTo>
                  <a:close/>
                </a:path>
                <a:path w="9865360" h="1571625">
                  <a:moveTo>
                    <a:pt x="9865259" y="954672"/>
                  </a:moveTo>
                  <a:lnTo>
                    <a:pt x="9855734" y="954672"/>
                  </a:lnTo>
                  <a:lnTo>
                    <a:pt x="9855734" y="945147"/>
                  </a:lnTo>
                  <a:lnTo>
                    <a:pt x="9865259" y="945147"/>
                  </a:lnTo>
                  <a:lnTo>
                    <a:pt x="9865259" y="954672"/>
                  </a:lnTo>
                  <a:close/>
                </a:path>
                <a:path w="9865360" h="1571625">
                  <a:moveTo>
                    <a:pt x="9865259" y="973722"/>
                  </a:moveTo>
                  <a:lnTo>
                    <a:pt x="9855734" y="973722"/>
                  </a:lnTo>
                  <a:lnTo>
                    <a:pt x="9855734" y="964197"/>
                  </a:lnTo>
                  <a:lnTo>
                    <a:pt x="9865259" y="964197"/>
                  </a:lnTo>
                  <a:lnTo>
                    <a:pt x="9865259" y="973722"/>
                  </a:lnTo>
                  <a:close/>
                </a:path>
                <a:path w="9865360" h="1571625">
                  <a:moveTo>
                    <a:pt x="9865259" y="992772"/>
                  </a:moveTo>
                  <a:lnTo>
                    <a:pt x="9855734" y="992772"/>
                  </a:lnTo>
                  <a:lnTo>
                    <a:pt x="9855734" y="983247"/>
                  </a:lnTo>
                  <a:lnTo>
                    <a:pt x="9865259" y="983247"/>
                  </a:lnTo>
                  <a:lnTo>
                    <a:pt x="9865259" y="992772"/>
                  </a:lnTo>
                  <a:close/>
                </a:path>
                <a:path w="9865360" h="1571625">
                  <a:moveTo>
                    <a:pt x="9865259" y="1011822"/>
                  </a:moveTo>
                  <a:lnTo>
                    <a:pt x="9855734" y="1011822"/>
                  </a:lnTo>
                  <a:lnTo>
                    <a:pt x="9855734" y="1002297"/>
                  </a:lnTo>
                  <a:lnTo>
                    <a:pt x="9865259" y="1002297"/>
                  </a:lnTo>
                  <a:lnTo>
                    <a:pt x="9865259" y="1011822"/>
                  </a:lnTo>
                  <a:close/>
                </a:path>
                <a:path w="9865360" h="1571625">
                  <a:moveTo>
                    <a:pt x="9865259" y="1030872"/>
                  </a:moveTo>
                  <a:lnTo>
                    <a:pt x="9855734" y="1030872"/>
                  </a:lnTo>
                  <a:lnTo>
                    <a:pt x="9855734" y="1021347"/>
                  </a:lnTo>
                  <a:lnTo>
                    <a:pt x="9865259" y="1021347"/>
                  </a:lnTo>
                  <a:lnTo>
                    <a:pt x="9865259" y="1030872"/>
                  </a:lnTo>
                  <a:close/>
                </a:path>
                <a:path w="9865360" h="1571625">
                  <a:moveTo>
                    <a:pt x="9865259" y="1049922"/>
                  </a:moveTo>
                  <a:lnTo>
                    <a:pt x="9855734" y="1049922"/>
                  </a:lnTo>
                  <a:lnTo>
                    <a:pt x="9855734" y="1040397"/>
                  </a:lnTo>
                  <a:lnTo>
                    <a:pt x="9865259" y="1040397"/>
                  </a:lnTo>
                  <a:lnTo>
                    <a:pt x="9865259" y="1049922"/>
                  </a:lnTo>
                  <a:close/>
                </a:path>
                <a:path w="9865360" h="1571625">
                  <a:moveTo>
                    <a:pt x="9865259" y="1068972"/>
                  </a:moveTo>
                  <a:lnTo>
                    <a:pt x="9855734" y="1068972"/>
                  </a:lnTo>
                  <a:lnTo>
                    <a:pt x="9855734" y="1059447"/>
                  </a:lnTo>
                  <a:lnTo>
                    <a:pt x="9865259" y="1059447"/>
                  </a:lnTo>
                  <a:lnTo>
                    <a:pt x="9865259" y="1068972"/>
                  </a:lnTo>
                  <a:close/>
                </a:path>
                <a:path w="9865360" h="1571625">
                  <a:moveTo>
                    <a:pt x="9865259" y="1088022"/>
                  </a:moveTo>
                  <a:lnTo>
                    <a:pt x="9855734" y="1088022"/>
                  </a:lnTo>
                  <a:lnTo>
                    <a:pt x="9855734" y="1078497"/>
                  </a:lnTo>
                  <a:lnTo>
                    <a:pt x="9865259" y="1078497"/>
                  </a:lnTo>
                  <a:lnTo>
                    <a:pt x="9865259" y="1088022"/>
                  </a:lnTo>
                  <a:close/>
                </a:path>
                <a:path w="9865360" h="1571625">
                  <a:moveTo>
                    <a:pt x="9865259" y="1107072"/>
                  </a:moveTo>
                  <a:lnTo>
                    <a:pt x="9855734" y="1107072"/>
                  </a:lnTo>
                  <a:lnTo>
                    <a:pt x="9855734" y="1097547"/>
                  </a:lnTo>
                  <a:lnTo>
                    <a:pt x="9865259" y="1097547"/>
                  </a:lnTo>
                  <a:lnTo>
                    <a:pt x="9865259" y="1107072"/>
                  </a:lnTo>
                  <a:close/>
                </a:path>
                <a:path w="9865360" h="1571625">
                  <a:moveTo>
                    <a:pt x="9865259" y="1126122"/>
                  </a:moveTo>
                  <a:lnTo>
                    <a:pt x="9855734" y="1126122"/>
                  </a:lnTo>
                  <a:lnTo>
                    <a:pt x="9855734" y="1116597"/>
                  </a:lnTo>
                  <a:lnTo>
                    <a:pt x="9865259" y="1116597"/>
                  </a:lnTo>
                  <a:lnTo>
                    <a:pt x="9865259" y="1126122"/>
                  </a:lnTo>
                  <a:close/>
                </a:path>
                <a:path w="9865360" h="1571625">
                  <a:moveTo>
                    <a:pt x="9865259" y="1145172"/>
                  </a:moveTo>
                  <a:lnTo>
                    <a:pt x="9855734" y="1145172"/>
                  </a:lnTo>
                  <a:lnTo>
                    <a:pt x="9855734" y="1135647"/>
                  </a:lnTo>
                  <a:lnTo>
                    <a:pt x="9865259" y="1135647"/>
                  </a:lnTo>
                  <a:lnTo>
                    <a:pt x="9865259" y="1145172"/>
                  </a:lnTo>
                  <a:close/>
                </a:path>
                <a:path w="9865360" h="1571625">
                  <a:moveTo>
                    <a:pt x="9865259" y="1164222"/>
                  </a:moveTo>
                  <a:lnTo>
                    <a:pt x="9855734" y="1164222"/>
                  </a:lnTo>
                  <a:lnTo>
                    <a:pt x="9855734" y="1154697"/>
                  </a:lnTo>
                  <a:lnTo>
                    <a:pt x="9865259" y="1154697"/>
                  </a:lnTo>
                  <a:lnTo>
                    <a:pt x="9865259" y="1164222"/>
                  </a:lnTo>
                  <a:close/>
                </a:path>
                <a:path w="9865360" h="1571625">
                  <a:moveTo>
                    <a:pt x="9865259" y="1183272"/>
                  </a:moveTo>
                  <a:lnTo>
                    <a:pt x="9855734" y="1183272"/>
                  </a:lnTo>
                  <a:lnTo>
                    <a:pt x="9855734" y="1173747"/>
                  </a:lnTo>
                  <a:lnTo>
                    <a:pt x="9865259" y="1173747"/>
                  </a:lnTo>
                  <a:lnTo>
                    <a:pt x="9865259" y="1183272"/>
                  </a:lnTo>
                  <a:close/>
                </a:path>
                <a:path w="9865360" h="1571625">
                  <a:moveTo>
                    <a:pt x="9865259" y="1202322"/>
                  </a:moveTo>
                  <a:lnTo>
                    <a:pt x="9855734" y="1202322"/>
                  </a:lnTo>
                  <a:lnTo>
                    <a:pt x="9855734" y="1192797"/>
                  </a:lnTo>
                  <a:lnTo>
                    <a:pt x="9865259" y="1192797"/>
                  </a:lnTo>
                  <a:lnTo>
                    <a:pt x="9865259" y="1202322"/>
                  </a:lnTo>
                  <a:close/>
                </a:path>
                <a:path w="9865360" h="1571625">
                  <a:moveTo>
                    <a:pt x="9865259" y="1221372"/>
                  </a:moveTo>
                  <a:lnTo>
                    <a:pt x="9855734" y="1221372"/>
                  </a:lnTo>
                  <a:lnTo>
                    <a:pt x="9855734" y="1211847"/>
                  </a:lnTo>
                  <a:lnTo>
                    <a:pt x="9865259" y="1211847"/>
                  </a:lnTo>
                  <a:lnTo>
                    <a:pt x="9865259" y="1221372"/>
                  </a:lnTo>
                  <a:close/>
                </a:path>
                <a:path w="9865360" h="1571625">
                  <a:moveTo>
                    <a:pt x="9865259" y="1240422"/>
                  </a:moveTo>
                  <a:lnTo>
                    <a:pt x="9855734" y="1240422"/>
                  </a:lnTo>
                  <a:lnTo>
                    <a:pt x="9855734" y="1230897"/>
                  </a:lnTo>
                  <a:lnTo>
                    <a:pt x="9865259" y="1230897"/>
                  </a:lnTo>
                  <a:lnTo>
                    <a:pt x="9865259" y="1240422"/>
                  </a:lnTo>
                  <a:close/>
                </a:path>
                <a:path w="9865360" h="1571625">
                  <a:moveTo>
                    <a:pt x="9865259" y="1259472"/>
                  </a:moveTo>
                  <a:lnTo>
                    <a:pt x="9855734" y="1259472"/>
                  </a:lnTo>
                  <a:lnTo>
                    <a:pt x="9855734" y="1249947"/>
                  </a:lnTo>
                  <a:lnTo>
                    <a:pt x="9865259" y="1249947"/>
                  </a:lnTo>
                  <a:lnTo>
                    <a:pt x="9865259" y="1259472"/>
                  </a:lnTo>
                  <a:close/>
                </a:path>
                <a:path w="9865360" h="1571625">
                  <a:moveTo>
                    <a:pt x="9865259" y="1278522"/>
                  </a:moveTo>
                  <a:lnTo>
                    <a:pt x="9855734" y="1278522"/>
                  </a:lnTo>
                  <a:lnTo>
                    <a:pt x="9855734" y="1268997"/>
                  </a:lnTo>
                  <a:lnTo>
                    <a:pt x="9865259" y="1268997"/>
                  </a:lnTo>
                  <a:lnTo>
                    <a:pt x="9865259" y="1278522"/>
                  </a:lnTo>
                  <a:close/>
                </a:path>
                <a:path w="9865360" h="1571625">
                  <a:moveTo>
                    <a:pt x="9864553" y="1297627"/>
                  </a:moveTo>
                  <a:lnTo>
                    <a:pt x="9855599" y="1297346"/>
                  </a:lnTo>
                  <a:lnTo>
                    <a:pt x="9855689" y="1294471"/>
                  </a:lnTo>
                  <a:lnTo>
                    <a:pt x="9855734" y="1288047"/>
                  </a:lnTo>
                  <a:lnTo>
                    <a:pt x="9865259" y="1288047"/>
                  </a:lnTo>
                  <a:lnTo>
                    <a:pt x="9865259" y="1288707"/>
                  </a:lnTo>
                  <a:lnTo>
                    <a:pt x="9864553" y="1297627"/>
                  </a:lnTo>
                  <a:close/>
                </a:path>
                <a:path w="9865360" h="1571625">
                  <a:moveTo>
                    <a:pt x="9863048" y="1316643"/>
                  </a:moveTo>
                  <a:lnTo>
                    <a:pt x="9854404" y="1315791"/>
                  </a:lnTo>
                  <a:lnTo>
                    <a:pt x="9854707" y="1312715"/>
                  </a:lnTo>
                  <a:lnTo>
                    <a:pt x="9854957" y="1309649"/>
                  </a:lnTo>
                  <a:lnTo>
                    <a:pt x="9855155" y="1306593"/>
                  </a:lnTo>
                  <a:lnTo>
                    <a:pt x="9863799" y="1307153"/>
                  </a:lnTo>
                  <a:lnTo>
                    <a:pt x="9863048" y="1316643"/>
                  </a:lnTo>
                  <a:close/>
                </a:path>
                <a:path w="9865360" h="1571625">
                  <a:moveTo>
                    <a:pt x="9861245" y="1335563"/>
                  </a:moveTo>
                  <a:lnTo>
                    <a:pt x="9851992" y="1334023"/>
                  </a:lnTo>
                  <a:lnTo>
                    <a:pt x="9852494" y="1331007"/>
                  </a:lnTo>
                  <a:lnTo>
                    <a:pt x="9852946" y="1327978"/>
                  </a:lnTo>
                  <a:lnTo>
                    <a:pt x="9853349" y="1324937"/>
                  </a:lnTo>
                  <a:lnTo>
                    <a:pt x="9862298" y="1326121"/>
                  </a:lnTo>
                  <a:lnTo>
                    <a:pt x="9861699" y="1333677"/>
                  </a:lnTo>
                  <a:lnTo>
                    <a:pt x="9861245" y="1335563"/>
                  </a:lnTo>
                  <a:close/>
                </a:path>
                <a:path w="9865360" h="1571625">
                  <a:moveTo>
                    <a:pt x="9856790" y="1354061"/>
                  </a:moveTo>
                  <a:lnTo>
                    <a:pt x="9848368" y="1352078"/>
                  </a:lnTo>
                  <a:lnTo>
                    <a:pt x="9849072" y="1349088"/>
                  </a:lnTo>
                  <a:lnTo>
                    <a:pt x="9849729" y="1346077"/>
                  </a:lnTo>
                  <a:lnTo>
                    <a:pt x="9850338" y="1343045"/>
                  </a:lnTo>
                  <a:lnTo>
                    <a:pt x="9859023" y="1344789"/>
                  </a:lnTo>
                  <a:lnTo>
                    <a:pt x="9856790" y="1354061"/>
                  </a:lnTo>
                  <a:close/>
                </a:path>
                <a:path w="9865360" h="1571625">
                  <a:moveTo>
                    <a:pt x="9852328" y="1372585"/>
                  </a:moveTo>
                  <a:lnTo>
                    <a:pt x="9843538" y="1369881"/>
                  </a:lnTo>
                  <a:lnTo>
                    <a:pt x="9844439" y="1366954"/>
                  </a:lnTo>
                  <a:lnTo>
                    <a:pt x="9845293" y="1364002"/>
                  </a:lnTo>
                  <a:lnTo>
                    <a:pt x="9846100" y="1361026"/>
                  </a:lnTo>
                  <a:lnTo>
                    <a:pt x="9854560" y="1363319"/>
                  </a:lnTo>
                  <a:lnTo>
                    <a:pt x="9852328" y="1372585"/>
                  </a:lnTo>
                  <a:close/>
                </a:path>
                <a:path w="9865360" h="1571625">
                  <a:moveTo>
                    <a:pt x="9845726" y="1390429"/>
                  </a:moveTo>
                  <a:lnTo>
                    <a:pt x="9837539" y="1387301"/>
                  </a:lnTo>
                  <a:lnTo>
                    <a:pt x="9838640" y="1384417"/>
                  </a:lnTo>
                  <a:lnTo>
                    <a:pt x="9839689" y="1381532"/>
                  </a:lnTo>
                  <a:lnTo>
                    <a:pt x="9840684" y="1378643"/>
                  </a:lnTo>
                  <a:lnTo>
                    <a:pt x="9849369" y="1381635"/>
                  </a:lnTo>
                  <a:lnTo>
                    <a:pt x="9845726" y="1390429"/>
                  </a:lnTo>
                  <a:close/>
                </a:path>
                <a:path w="9865360" h="1571625">
                  <a:moveTo>
                    <a:pt x="9838454" y="1407985"/>
                  </a:moveTo>
                  <a:lnTo>
                    <a:pt x="9830397" y="1404273"/>
                  </a:lnTo>
                  <a:lnTo>
                    <a:pt x="9831675" y="1401499"/>
                  </a:lnTo>
                  <a:lnTo>
                    <a:pt x="9832912" y="1398691"/>
                  </a:lnTo>
                  <a:lnTo>
                    <a:pt x="9834109" y="1395847"/>
                  </a:lnTo>
                  <a:lnTo>
                    <a:pt x="9842091" y="1399206"/>
                  </a:lnTo>
                  <a:lnTo>
                    <a:pt x="9838454" y="1407985"/>
                  </a:lnTo>
                  <a:close/>
                </a:path>
                <a:path w="9865360" h="1571625">
                  <a:moveTo>
                    <a:pt x="9830054" y="1425051"/>
                  </a:moveTo>
                  <a:lnTo>
                    <a:pt x="9822135" y="1420742"/>
                  </a:lnTo>
                  <a:lnTo>
                    <a:pt x="9823598" y="1418055"/>
                  </a:lnTo>
                  <a:lnTo>
                    <a:pt x="9825021" y="1415332"/>
                  </a:lnTo>
                  <a:lnTo>
                    <a:pt x="9826403" y="1412575"/>
                  </a:lnTo>
                  <a:lnTo>
                    <a:pt x="9834807" y="1416790"/>
                  </a:lnTo>
                  <a:lnTo>
                    <a:pt x="9834176" y="1418313"/>
                  </a:lnTo>
                  <a:lnTo>
                    <a:pt x="9830054" y="1425051"/>
                  </a:lnTo>
                  <a:close/>
                </a:path>
                <a:path w="9865360" h="1571625">
                  <a:moveTo>
                    <a:pt x="9820112" y="1441302"/>
                  </a:moveTo>
                  <a:lnTo>
                    <a:pt x="9812776" y="1436649"/>
                  </a:lnTo>
                  <a:lnTo>
                    <a:pt x="9814428" y="1434044"/>
                  </a:lnTo>
                  <a:lnTo>
                    <a:pt x="9816033" y="1431418"/>
                  </a:lnTo>
                  <a:lnTo>
                    <a:pt x="9817589" y="1428772"/>
                  </a:lnTo>
                  <a:lnTo>
                    <a:pt x="9825082" y="1433177"/>
                  </a:lnTo>
                  <a:lnTo>
                    <a:pt x="9820112" y="1441302"/>
                  </a:lnTo>
                  <a:close/>
                </a:path>
                <a:path w="9865360" h="1571625">
                  <a:moveTo>
                    <a:pt x="9810020" y="1457414"/>
                  </a:moveTo>
                  <a:lnTo>
                    <a:pt x="9802413" y="1451845"/>
                  </a:lnTo>
                  <a:lnTo>
                    <a:pt x="9804215" y="1449385"/>
                  </a:lnTo>
                  <a:lnTo>
                    <a:pt x="9805980" y="1446887"/>
                  </a:lnTo>
                  <a:lnTo>
                    <a:pt x="9807708" y="1444353"/>
                  </a:lnTo>
                  <a:lnTo>
                    <a:pt x="9815143" y="1449423"/>
                  </a:lnTo>
                  <a:lnTo>
                    <a:pt x="9810848" y="1456444"/>
                  </a:lnTo>
                  <a:lnTo>
                    <a:pt x="9810020" y="1457414"/>
                  </a:lnTo>
                  <a:close/>
                </a:path>
                <a:path w="9865360" h="1571625">
                  <a:moveTo>
                    <a:pt x="9797672" y="1471885"/>
                  </a:moveTo>
                  <a:lnTo>
                    <a:pt x="9791054" y="1466327"/>
                  </a:lnTo>
                  <a:lnTo>
                    <a:pt x="9793025" y="1463981"/>
                  </a:lnTo>
                  <a:lnTo>
                    <a:pt x="9794960" y="1461597"/>
                  </a:lnTo>
                  <a:lnTo>
                    <a:pt x="9796859" y="1459175"/>
                  </a:lnTo>
                  <a:lnTo>
                    <a:pt x="9803845" y="1464652"/>
                  </a:lnTo>
                  <a:lnTo>
                    <a:pt x="9797672" y="1471885"/>
                  </a:lnTo>
                  <a:close/>
                </a:path>
                <a:path w="9865360" h="1571625">
                  <a:moveTo>
                    <a:pt x="9785272" y="1486417"/>
                  </a:moveTo>
                  <a:lnTo>
                    <a:pt x="9778686" y="1480092"/>
                  </a:lnTo>
                  <a:lnTo>
                    <a:pt x="9780839" y="1477851"/>
                  </a:lnTo>
                  <a:lnTo>
                    <a:pt x="9782941" y="1475588"/>
                  </a:lnTo>
                  <a:lnTo>
                    <a:pt x="9784995" y="1473302"/>
                  </a:lnTo>
                  <a:lnTo>
                    <a:pt x="9791486" y="1479135"/>
                  </a:lnTo>
                  <a:lnTo>
                    <a:pt x="9785272" y="1486417"/>
                  </a:lnTo>
                  <a:close/>
                </a:path>
                <a:path w="9865360" h="1571625">
                  <a:moveTo>
                    <a:pt x="9771294" y="1499526"/>
                  </a:moveTo>
                  <a:lnTo>
                    <a:pt x="9765387" y="1493032"/>
                  </a:lnTo>
                  <a:lnTo>
                    <a:pt x="9767664" y="1490961"/>
                  </a:lnTo>
                  <a:lnTo>
                    <a:pt x="9769915" y="1488844"/>
                  </a:lnTo>
                  <a:lnTo>
                    <a:pt x="9772139" y="1486680"/>
                  </a:lnTo>
                  <a:lnTo>
                    <a:pt x="9778585" y="1493304"/>
                  </a:lnTo>
                  <a:lnTo>
                    <a:pt x="9771294" y="1499526"/>
                  </a:lnTo>
                  <a:close/>
                </a:path>
                <a:path w="9865360" h="1571625">
                  <a:moveTo>
                    <a:pt x="9756805" y="1511889"/>
                  </a:moveTo>
                  <a:lnTo>
                    <a:pt x="9751325" y="1504992"/>
                  </a:lnTo>
                  <a:lnTo>
                    <a:pt x="9753731" y="1503081"/>
                  </a:lnTo>
                  <a:lnTo>
                    <a:pt x="9756105" y="1501129"/>
                  </a:lnTo>
                  <a:lnTo>
                    <a:pt x="9758448" y="1499137"/>
                  </a:lnTo>
                  <a:lnTo>
                    <a:pt x="9764040" y="1505715"/>
                  </a:lnTo>
                  <a:lnTo>
                    <a:pt x="9756805" y="1511889"/>
                  </a:lnTo>
                  <a:close/>
                </a:path>
                <a:path w="9865360" h="1571625">
                  <a:moveTo>
                    <a:pt x="9741736" y="1523415"/>
                  </a:moveTo>
                  <a:lnTo>
                    <a:pt x="9736566" y="1515935"/>
                  </a:lnTo>
                  <a:lnTo>
                    <a:pt x="9739076" y="1514201"/>
                  </a:lnTo>
                  <a:lnTo>
                    <a:pt x="9741564" y="1512419"/>
                  </a:lnTo>
                  <a:lnTo>
                    <a:pt x="9744030" y="1510591"/>
                  </a:lnTo>
                  <a:lnTo>
                    <a:pt x="9749569" y="1518063"/>
                  </a:lnTo>
                  <a:lnTo>
                    <a:pt x="9747251" y="1520041"/>
                  </a:lnTo>
                  <a:lnTo>
                    <a:pt x="9741736" y="1523415"/>
                  </a:lnTo>
                  <a:close/>
                </a:path>
                <a:path w="9865360" h="1571625">
                  <a:moveTo>
                    <a:pt x="9725496" y="1533351"/>
                  </a:moveTo>
                  <a:lnTo>
                    <a:pt x="9721055" y="1525908"/>
                  </a:lnTo>
                  <a:lnTo>
                    <a:pt x="9723699" y="1524330"/>
                  </a:lnTo>
                  <a:lnTo>
                    <a:pt x="9726316" y="1522709"/>
                  </a:lnTo>
                  <a:lnTo>
                    <a:pt x="9728907" y="1521043"/>
                  </a:lnTo>
                  <a:lnTo>
                    <a:pt x="9733624" y="1528378"/>
                  </a:lnTo>
                  <a:lnTo>
                    <a:pt x="9725496" y="1533351"/>
                  </a:lnTo>
                  <a:close/>
                </a:path>
                <a:path w="9865360" h="1571625">
                  <a:moveTo>
                    <a:pt x="9709232" y="1543301"/>
                  </a:moveTo>
                  <a:lnTo>
                    <a:pt x="9704912" y="1534823"/>
                  </a:lnTo>
                  <a:lnTo>
                    <a:pt x="9707650" y="1533428"/>
                  </a:lnTo>
                  <a:lnTo>
                    <a:pt x="9710365" y="1531988"/>
                  </a:lnTo>
                  <a:lnTo>
                    <a:pt x="9713054" y="1530502"/>
                  </a:lnTo>
                  <a:lnTo>
                    <a:pt x="9717373" y="1538321"/>
                  </a:lnTo>
                  <a:lnTo>
                    <a:pt x="9709232" y="1543301"/>
                  </a:lnTo>
                  <a:close/>
                </a:path>
                <a:path w="9865360" h="1571625">
                  <a:moveTo>
                    <a:pt x="9691645" y="1550608"/>
                  </a:moveTo>
                  <a:lnTo>
                    <a:pt x="9688230" y="1542633"/>
                  </a:lnTo>
                  <a:lnTo>
                    <a:pt x="9691054" y="1541424"/>
                  </a:lnTo>
                  <a:lnTo>
                    <a:pt x="9693856" y="1540169"/>
                  </a:lnTo>
                  <a:lnTo>
                    <a:pt x="9696636" y="1538867"/>
                  </a:lnTo>
                  <a:lnTo>
                    <a:pt x="9700428" y="1546970"/>
                  </a:lnTo>
                  <a:lnTo>
                    <a:pt x="9691645" y="1550608"/>
                  </a:lnTo>
                  <a:close/>
                </a:path>
                <a:path w="9865360" h="1571625">
                  <a:moveTo>
                    <a:pt x="9674082" y="1557883"/>
                  </a:moveTo>
                  <a:lnTo>
                    <a:pt x="9671071" y="1549312"/>
                  </a:lnTo>
                  <a:lnTo>
                    <a:pt x="9673961" y="1548297"/>
                  </a:lnTo>
                  <a:lnTo>
                    <a:pt x="9676840" y="1547231"/>
                  </a:lnTo>
                  <a:lnTo>
                    <a:pt x="9679708" y="1546115"/>
                  </a:lnTo>
                  <a:lnTo>
                    <a:pt x="9682871" y="1554242"/>
                  </a:lnTo>
                  <a:lnTo>
                    <a:pt x="9674082" y="1557883"/>
                  </a:lnTo>
                  <a:close/>
                </a:path>
                <a:path w="9865360" h="1571625">
                  <a:moveTo>
                    <a:pt x="9655850" y="1563338"/>
                  </a:moveTo>
                  <a:lnTo>
                    <a:pt x="9653487" y="1554839"/>
                  </a:lnTo>
                  <a:lnTo>
                    <a:pt x="9656445" y="1554016"/>
                  </a:lnTo>
                  <a:lnTo>
                    <a:pt x="9659392" y="1553144"/>
                  </a:lnTo>
                  <a:lnTo>
                    <a:pt x="9662330" y="1552221"/>
                  </a:lnTo>
                  <a:lnTo>
                    <a:pt x="9665121" y="1561105"/>
                  </a:lnTo>
                  <a:lnTo>
                    <a:pt x="9655850" y="1563338"/>
                  </a:lnTo>
                  <a:close/>
                </a:path>
                <a:path w="9865360" h="1571625">
                  <a:moveTo>
                    <a:pt x="9637325" y="1567800"/>
                  </a:moveTo>
                  <a:lnTo>
                    <a:pt x="9635541" y="1559187"/>
                  </a:lnTo>
                  <a:lnTo>
                    <a:pt x="9638556" y="1558562"/>
                  </a:lnTo>
                  <a:lnTo>
                    <a:pt x="9641561" y="1557887"/>
                  </a:lnTo>
                  <a:lnTo>
                    <a:pt x="9644557" y="1557161"/>
                  </a:lnTo>
                  <a:lnTo>
                    <a:pt x="9646594" y="1565568"/>
                  </a:lnTo>
                  <a:lnTo>
                    <a:pt x="9637325" y="1567800"/>
                  </a:lnTo>
                  <a:close/>
                </a:path>
                <a:path w="9865360" h="1571625">
                  <a:moveTo>
                    <a:pt x="9618694" y="1571351"/>
                  </a:moveTo>
                  <a:lnTo>
                    <a:pt x="9617441" y="1562312"/>
                  </a:lnTo>
                  <a:lnTo>
                    <a:pt x="9620475" y="1561892"/>
                  </a:lnTo>
                  <a:lnTo>
                    <a:pt x="9623501" y="1561421"/>
                  </a:lnTo>
                  <a:lnTo>
                    <a:pt x="9626517" y="1560900"/>
                  </a:lnTo>
                  <a:lnTo>
                    <a:pt x="9628092" y="1570024"/>
                  </a:lnTo>
                  <a:lnTo>
                    <a:pt x="9624485" y="1570893"/>
                  </a:lnTo>
                  <a:lnTo>
                    <a:pt x="9618694" y="1571351"/>
                  </a:lnTo>
                  <a:close/>
                </a:path>
                <a:path w="9865360" h="1571625">
                  <a:moveTo>
                    <a:pt x="9609165" y="1571624"/>
                  </a:moveTo>
                  <a:lnTo>
                    <a:pt x="9599641" y="1571624"/>
                  </a:lnTo>
                  <a:lnTo>
                    <a:pt x="9599115" y="1564231"/>
                  </a:lnTo>
                  <a:lnTo>
                    <a:pt x="9602183" y="1564013"/>
                  </a:lnTo>
                  <a:lnTo>
                    <a:pt x="9605247" y="1563744"/>
                  </a:lnTo>
                  <a:lnTo>
                    <a:pt x="9608306" y="1563423"/>
                  </a:lnTo>
                  <a:lnTo>
                    <a:pt x="9609165" y="1571624"/>
                  </a:lnTo>
                  <a:close/>
                </a:path>
                <a:path w="9865360" h="1571625">
                  <a:moveTo>
                    <a:pt x="9590137" y="1571624"/>
                  </a:moveTo>
                  <a:lnTo>
                    <a:pt x="9580626" y="1571624"/>
                  </a:lnTo>
                  <a:lnTo>
                    <a:pt x="9580600" y="1564925"/>
                  </a:lnTo>
                  <a:lnTo>
                    <a:pt x="9583693" y="1564913"/>
                  </a:lnTo>
                  <a:lnTo>
                    <a:pt x="9586785" y="1564849"/>
                  </a:lnTo>
                  <a:lnTo>
                    <a:pt x="9589879" y="1564733"/>
                  </a:lnTo>
                  <a:lnTo>
                    <a:pt x="9590137" y="1571624"/>
                  </a:lnTo>
                  <a:close/>
                </a:path>
                <a:path w="9865360" h="1571625">
                  <a:moveTo>
                    <a:pt x="9571102" y="1571624"/>
                  </a:moveTo>
                  <a:lnTo>
                    <a:pt x="9561577" y="1571624"/>
                  </a:lnTo>
                  <a:lnTo>
                    <a:pt x="9561577" y="1564927"/>
                  </a:lnTo>
                  <a:lnTo>
                    <a:pt x="9571102" y="1564927"/>
                  </a:lnTo>
                  <a:lnTo>
                    <a:pt x="9571102" y="1571624"/>
                  </a:lnTo>
                  <a:close/>
                </a:path>
                <a:path w="9865360" h="1571625">
                  <a:moveTo>
                    <a:pt x="9552052" y="1571624"/>
                  </a:moveTo>
                  <a:lnTo>
                    <a:pt x="9542527" y="1571624"/>
                  </a:lnTo>
                  <a:lnTo>
                    <a:pt x="9542527" y="1564927"/>
                  </a:lnTo>
                  <a:lnTo>
                    <a:pt x="9552052" y="1564927"/>
                  </a:lnTo>
                  <a:lnTo>
                    <a:pt x="9552052" y="1571624"/>
                  </a:lnTo>
                  <a:close/>
                </a:path>
                <a:path w="9865360" h="1571625">
                  <a:moveTo>
                    <a:pt x="9533002" y="1571624"/>
                  </a:moveTo>
                  <a:lnTo>
                    <a:pt x="9523477" y="1571624"/>
                  </a:lnTo>
                  <a:lnTo>
                    <a:pt x="9523477" y="1564927"/>
                  </a:lnTo>
                  <a:lnTo>
                    <a:pt x="9533002" y="1564927"/>
                  </a:lnTo>
                  <a:lnTo>
                    <a:pt x="9533002" y="1571624"/>
                  </a:lnTo>
                  <a:close/>
                </a:path>
                <a:path w="9865360" h="1571625">
                  <a:moveTo>
                    <a:pt x="9513952" y="1571624"/>
                  </a:moveTo>
                  <a:lnTo>
                    <a:pt x="9504427" y="1571624"/>
                  </a:lnTo>
                  <a:lnTo>
                    <a:pt x="9504427" y="1564927"/>
                  </a:lnTo>
                  <a:lnTo>
                    <a:pt x="9513952" y="1564927"/>
                  </a:lnTo>
                  <a:lnTo>
                    <a:pt x="9513952" y="1571624"/>
                  </a:lnTo>
                  <a:close/>
                </a:path>
                <a:path w="9865360" h="1571625">
                  <a:moveTo>
                    <a:pt x="9494902" y="1571624"/>
                  </a:moveTo>
                  <a:lnTo>
                    <a:pt x="9485377" y="1571624"/>
                  </a:lnTo>
                  <a:lnTo>
                    <a:pt x="9485377" y="1564927"/>
                  </a:lnTo>
                  <a:lnTo>
                    <a:pt x="9494902" y="1564927"/>
                  </a:lnTo>
                  <a:lnTo>
                    <a:pt x="9494902" y="1571624"/>
                  </a:lnTo>
                  <a:close/>
                </a:path>
                <a:path w="9865360" h="1571625">
                  <a:moveTo>
                    <a:pt x="9475852" y="1571624"/>
                  </a:moveTo>
                  <a:lnTo>
                    <a:pt x="9466327" y="1571624"/>
                  </a:lnTo>
                  <a:lnTo>
                    <a:pt x="9466327" y="1564927"/>
                  </a:lnTo>
                  <a:lnTo>
                    <a:pt x="9475852" y="1564927"/>
                  </a:lnTo>
                  <a:lnTo>
                    <a:pt x="9475852" y="1571624"/>
                  </a:lnTo>
                  <a:close/>
                </a:path>
                <a:path w="9865360" h="1571625">
                  <a:moveTo>
                    <a:pt x="9456802" y="1571624"/>
                  </a:moveTo>
                  <a:lnTo>
                    <a:pt x="9447277" y="1571624"/>
                  </a:lnTo>
                  <a:lnTo>
                    <a:pt x="9447277" y="1564927"/>
                  </a:lnTo>
                  <a:lnTo>
                    <a:pt x="9456802" y="1564927"/>
                  </a:lnTo>
                  <a:lnTo>
                    <a:pt x="9456802" y="1571624"/>
                  </a:lnTo>
                  <a:close/>
                </a:path>
                <a:path w="9865360" h="1571625">
                  <a:moveTo>
                    <a:pt x="9437752" y="1571624"/>
                  </a:moveTo>
                  <a:lnTo>
                    <a:pt x="9428227" y="1571624"/>
                  </a:lnTo>
                  <a:lnTo>
                    <a:pt x="9428227" y="1564927"/>
                  </a:lnTo>
                  <a:lnTo>
                    <a:pt x="9437752" y="1564927"/>
                  </a:lnTo>
                  <a:lnTo>
                    <a:pt x="9437752" y="1571624"/>
                  </a:lnTo>
                  <a:close/>
                </a:path>
                <a:path w="9865360" h="1571625">
                  <a:moveTo>
                    <a:pt x="9418702" y="1571624"/>
                  </a:moveTo>
                  <a:lnTo>
                    <a:pt x="9409177" y="1571624"/>
                  </a:lnTo>
                  <a:lnTo>
                    <a:pt x="9409177" y="1564927"/>
                  </a:lnTo>
                  <a:lnTo>
                    <a:pt x="9418702" y="1564927"/>
                  </a:lnTo>
                  <a:lnTo>
                    <a:pt x="9418702" y="1571624"/>
                  </a:lnTo>
                  <a:close/>
                </a:path>
                <a:path w="9865360" h="1571625">
                  <a:moveTo>
                    <a:pt x="9399652" y="1571624"/>
                  </a:moveTo>
                  <a:lnTo>
                    <a:pt x="9390127" y="1571624"/>
                  </a:lnTo>
                  <a:lnTo>
                    <a:pt x="9390127" y="1564927"/>
                  </a:lnTo>
                  <a:lnTo>
                    <a:pt x="9399652" y="1564927"/>
                  </a:lnTo>
                  <a:lnTo>
                    <a:pt x="9399652" y="1571624"/>
                  </a:lnTo>
                  <a:close/>
                </a:path>
                <a:path w="9865360" h="1571625">
                  <a:moveTo>
                    <a:pt x="9380602" y="1571624"/>
                  </a:moveTo>
                  <a:lnTo>
                    <a:pt x="9371077" y="1571624"/>
                  </a:lnTo>
                  <a:lnTo>
                    <a:pt x="9371077" y="1564927"/>
                  </a:lnTo>
                  <a:lnTo>
                    <a:pt x="9380602" y="1564927"/>
                  </a:lnTo>
                  <a:lnTo>
                    <a:pt x="9380602" y="1571624"/>
                  </a:lnTo>
                  <a:close/>
                </a:path>
                <a:path w="9865360" h="1571625">
                  <a:moveTo>
                    <a:pt x="9361552" y="1571624"/>
                  </a:moveTo>
                  <a:lnTo>
                    <a:pt x="9352027" y="1571624"/>
                  </a:lnTo>
                  <a:lnTo>
                    <a:pt x="9352027" y="1564927"/>
                  </a:lnTo>
                  <a:lnTo>
                    <a:pt x="9361552" y="1564927"/>
                  </a:lnTo>
                  <a:lnTo>
                    <a:pt x="9361552" y="1571624"/>
                  </a:lnTo>
                  <a:close/>
                </a:path>
                <a:path w="9865360" h="1571625">
                  <a:moveTo>
                    <a:pt x="9342502" y="1571624"/>
                  </a:moveTo>
                  <a:lnTo>
                    <a:pt x="9332977" y="1571624"/>
                  </a:lnTo>
                  <a:lnTo>
                    <a:pt x="9332977" y="1564927"/>
                  </a:lnTo>
                  <a:lnTo>
                    <a:pt x="9342502" y="1564927"/>
                  </a:lnTo>
                  <a:lnTo>
                    <a:pt x="9342502" y="1571624"/>
                  </a:lnTo>
                  <a:close/>
                </a:path>
                <a:path w="9865360" h="1571625">
                  <a:moveTo>
                    <a:pt x="9323452" y="1571624"/>
                  </a:moveTo>
                  <a:lnTo>
                    <a:pt x="9313927" y="1571624"/>
                  </a:lnTo>
                  <a:lnTo>
                    <a:pt x="9313927" y="1564927"/>
                  </a:lnTo>
                  <a:lnTo>
                    <a:pt x="9323452" y="1564927"/>
                  </a:lnTo>
                  <a:lnTo>
                    <a:pt x="9323452" y="1571624"/>
                  </a:lnTo>
                  <a:close/>
                </a:path>
                <a:path w="9865360" h="1571625">
                  <a:moveTo>
                    <a:pt x="9304402" y="1571624"/>
                  </a:moveTo>
                  <a:lnTo>
                    <a:pt x="9294877" y="1571624"/>
                  </a:lnTo>
                  <a:lnTo>
                    <a:pt x="9294877" y="1564927"/>
                  </a:lnTo>
                  <a:lnTo>
                    <a:pt x="9304402" y="1564927"/>
                  </a:lnTo>
                  <a:lnTo>
                    <a:pt x="9304402" y="1571624"/>
                  </a:lnTo>
                  <a:close/>
                </a:path>
                <a:path w="9865360" h="1571625">
                  <a:moveTo>
                    <a:pt x="9285352" y="1571624"/>
                  </a:moveTo>
                  <a:lnTo>
                    <a:pt x="9275827" y="1571624"/>
                  </a:lnTo>
                  <a:lnTo>
                    <a:pt x="9275827" y="1564927"/>
                  </a:lnTo>
                  <a:lnTo>
                    <a:pt x="9285352" y="1564927"/>
                  </a:lnTo>
                  <a:lnTo>
                    <a:pt x="9285352" y="1571624"/>
                  </a:lnTo>
                  <a:close/>
                </a:path>
                <a:path w="9865360" h="1571625">
                  <a:moveTo>
                    <a:pt x="9266302" y="1571624"/>
                  </a:moveTo>
                  <a:lnTo>
                    <a:pt x="9256777" y="1571624"/>
                  </a:lnTo>
                  <a:lnTo>
                    <a:pt x="9256777" y="1564927"/>
                  </a:lnTo>
                  <a:lnTo>
                    <a:pt x="9266302" y="1564927"/>
                  </a:lnTo>
                  <a:lnTo>
                    <a:pt x="9266302" y="1571624"/>
                  </a:lnTo>
                  <a:close/>
                </a:path>
                <a:path w="9865360" h="1571625">
                  <a:moveTo>
                    <a:pt x="9247252" y="1571624"/>
                  </a:moveTo>
                  <a:lnTo>
                    <a:pt x="9237727" y="1571624"/>
                  </a:lnTo>
                  <a:lnTo>
                    <a:pt x="9237727" y="1564927"/>
                  </a:lnTo>
                  <a:lnTo>
                    <a:pt x="9247252" y="1564927"/>
                  </a:lnTo>
                  <a:lnTo>
                    <a:pt x="9247252" y="1571624"/>
                  </a:lnTo>
                  <a:close/>
                </a:path>
                <a:path w="9865360" h="1571625">
                  <a:moveTo>
                    <a:pt x="9228202" y="1571624"/>
                  </a:moveTo>
                  <a:lnTo>
                    <a:pt x="9218677" y="1571624"/>
                  </a:lnTo>
                  <a:lnTo>
                    <a:pt x="9218677" y="1564927"/>
                  </a:lnTo>
                  <a:lnTo>
                    <a:pt x="9228202" y="1564927"/>
                  </a:lnTo>
                  <a:lnTo>
                    <a:pt x="9228202" y="1571624"/>
                  </a:lnTo>
                  <a:close/>
                </a:path>
                <a:path w="9865360" h="1571625">
                  <a:moveTo>
                    <a:pt x="9209152" y="1571624"/>
                  </a:moveTo>
                  <a:lnTo>
                    <a:pt x="9199627" y="1571624"/>
                  </a:lnTo>
                  <a:lnTo>
                    <a:pt x="9199627" y="1564927"/>
                  </a:lnTo>
                  <a:lnTo>
                    <a:pt x="9209152" y="1564927"/>
                  </a:lnTo>
                  <a:lnTo>
                    <a:pt x="9209152" y="1571624"/>
                  </a:lnTo>
                  <a:close/>
                </a:path>
                <a:path w="9865360" h="1571625">
                  <a:moveTo>
                    <a:pt x="9190102" y="1571624"/>
                  </a:moveTo>
                  <a:lnTo>
                    <a:pt x="9180577" y="1571624"/>
                  </a:lnTo>
                  <a:lnTo>
                    <a:pt x="9180577" y="1564927"/>
                  </a:lnTo>
                  <a:lnTo>
                    <a:pt x="9190102" y="1564927"/>
                  </a:lnTo>
                  <a:lnTo>
                    <a:pt x="9190102" y="1571624"/>
                  </a:lnTo>
                  <a:close/>
                </a:path>
                <a:path w="9865360" h="1571625">
                  <a:moveTo>
                    <a:pt x="9171052" y="1571624"/>
                  </a:moveTo>
                  <a:lnTo>
                    <a:pt x="9161527" y="1571624"/>
                  </a:lnTo>
                  <a:lnTo>
                    <a:pt x="9161527" y="1564927"/>
                  </a:lnTo>
                  <a:lnTo>
                    <a:pt x="9171052" y="1564927"/>
                  </a:lnTo>
                  <a:lnTo>
                    <a:pt x="9171052" y="1571624"/>
                  </a:lnTo>
                  <a:close/>
                </a:path>
                <a:path w="9865360" h="1571625">
                  <a:moveTo>
                    <a:pt x="9152002" y="1571624"/>
                  </a:moveTo>
                  <a:lnTo>
                    <a:pt x="9142477" y="1571624"/>
                  </a:lnTo>
                  <a:lnTo>
                    <a:pt x="9142477" y="1564927"/>
                  </a:lnTo>
                  <a:lnTo>
                    <a:pt x="9152002" y="1564927"/>
                  </a:lnTo>
                  <a:lnTo>
                    <a:pt x="9152002" y="1571624"/>
                  </a:lnTo>
                  <a:close/>
                </a:path>
                <a:path w="9865360" h="1571625">
                  <a:moveTo>
                    <a:pt x="9132952" y="1571624"/>
                  </a:moveTo>
                  <a:lnTo>
                    <a:pt x="9123427" y="1571624"/>
                  </a:lnTo>
                  <a:lnTo>
                    <a:pt x="9123427" y="1564927"/>
                  </a:lnTo>
                  <a:lnTo>
                    <a:pt x="9132952" y="1564927"/>
                  </a:lnTo>
                  <a:lnTo>
                    <a:pt x="9132952" y="1571624"/>
                  </a:lnTo>
                  <a:close/>
                </a:path>
                <a:path w="9865360" h="1571625">
                  <a:moveTo>
                    <a:pt x="9113902" y="1571624"/>
                  </a:moveTo>
                  <a:lnTo>
                    <a:pt x="9104377" y="1571624"/>
                  </a:lnTo>
                  <a:lnTo>
                    <a:pt x="9104377" y="1564927"/>
                  </a:lnTo>
                  <a:lnTo>
                    <a:pt x="9113902" y="1564927"/>
                  </a:lnTo>
                  <a:lnTo>
                    <a:pt x="9113902" y="1571624"/>
                  </a:lnTo>
                  <a:close/>
                </a:path>
                <a:path w="9865360" h="1571625">
                  <a:moveTo>
                    <a:pt x="9094852" y="1571624"/>
                  </a:moveTo>
                  <a:lnTo>
                    <a:pt x="9085327" y="1571624"/>
                  </a:lnTo>
                  <a:lnTo>
                    <a:pt x="9085327" y="1564927"/>
                  </a:lnTo>
                  <a:lnTo>
                    <a:pt x="9094852" y="1564927"/>
                  </a:lnTo>
                  <a:lnTo>
                    <a:pt x="9094852" y="1571624"/>
                  </a:lnTo>
                  <a:close/>
                </a:path>
                <a:path w="9865360" h="1571625">
                  <a:moveTo>
                    <a:pt x="9075802" y="1571624"/>
                  </a:moveTo>
                  <a:lnTo>
                    <a:pt x="9066277" y="1571624"/>
                  </a:lnTo>
                  <a:lnTo>
                    <a:pt x="9066277" y="1564927"/>
                  </a:lnTo>
                  <a:lnTo>
                    <a:pt x="9075802" y="1564927"/>
                  </a:lnTo>
                  <a:lnTo>
                    <a:pt x="9075802" y="1571624"/>
                  </a:lnTo>
                  <a:close/>
                </a:path>
                <a:path w="9865360" h="1571625">
                  <a:moveTo>
                    <a:pt x="9056752" y="1571624"/>
                  </a:moveTo>
                  <a:lnTo>
                    <a:pt x="9047227" y="1571624"/>
                  </a:lnTo>
                  <a:lnTo>
                    <a:pt x="9047227" y="1564927"/>
                  </a:lnTo>
                  <a:lnTo>
                    <a:pt x="9056752" y="1564927"/>
                  </a:lnTo>
                  <a:lnTo>
                    <a:pt x="9056752" y="1571624"/>
                  </a:lnTo>
                  <a:close/>
                </a:path>
                <a:path w="9865360" h="1571625">
                  <a:moveTo>
                    <a:pt x="9037702" y="1571624"/>
                  </a:moveTo>
                  <a:lnTo>
                    <a:pt x="9028177" y="1571624"/>
                  </a:lnTo>
                  <a:lnTo>
                    <a:pt x="9028177" y="1564927"/>
                  </a:lnTo>
                  <a:lnTo>
                    <a:pt x="9037702" y="1564927"/>
                  </a:lnTo>
                  <a:lnTo>
                    <a:pt x="9037702" y="1571624"/>
                  </a:lnTo>
                  <a:close/>
                </a:path>
                <a:path w="9865360" h="1571625">
                  <a:moveTo>
                    <a:pt x="9018652" y="1571624"/>
                  </a:moveTo>
                  <a:lnTo>
                    <a:pt x="9009127" y="1571624"/>
                  </a:lnTo>
                  <a:lnTo>
                    <a:pt x="9009127" y="1564927"/>
                  </a:lnTo>
                  <a:lnTo>
                    <a:pt x="9018652" y="1564927"/>
                  </a:lnTo>
                  <a:lnTo>
                    <a:pt x="9018652" y="1571624"/>
                  </a:lnTo>
                  <a:close/>
                </a:path>
                <a:path w="9865360" h="1571625">
                  <a:moveTo>
                    <a:pt x="8999602" y="1571624"/>
                  </a:moveTo>
                  <a:lnTo>
                    <a:pt x="8990077" y="1571624"/>
                  </a:lnTo>
                  <a:lnTo>
                    <a:pt x="8990077" y="1564927"/>
                  </a:lnTo>
                  <a:lnTo>
                    <a:pt x="8999602" y="1564927"/>
                  </a:lnTo>
                  <a:lnTo>
                    <a:pt x="8999602" y="1571624"/>
                  </a:lnTo>
                  <a:close/>
                </a:path>
                <a:path w="9865360" h="1571625">
                  <a:moveTo>
                    <a:pt x="8980552" y="1571624"/>
                  </a:moveTo>
                  <a:lnTo>
                    <a:pt x="8971027" y="1571624"/>
                  </a:lnTo>
                  <a:lnTo>
                    <a:pt x="8971027" y="1564927"/>
                  </a:lnTo>
                  <a:lnTo>
                    <a:pt x="8980552" y="1564927"/>
                  </a:lnTo>
                  <a:lnTo>
                    <a:pt x="8980552" y="1571624"/>
                  </a:lnTo>
                  <a:close/>
                </a:path>
                <a:path w="9865360" h="1571625">
                  <a:moveTo>
                    <a:pt x="8961502" y="1571624"/>
                  </a:moveTo>
                  <a:lnTo>
                    <a:pt x="8951977" y="1571624"/>
                  </a:lnTo>
                  <a:lnTo>
                    <a:pt x="8951977" y="1564927"/>
                  </a:lnTo>
                  <a:lnTo>
                    <a:pt x="8961502" y="1564927"/>
                  </a:lnTo>
                  <a:lnTo>
                    <a:pt x="8961502" y="1571624"/>
                  </a:lnTo>
                  <a:close/>
                </a:path>
                <a:path w="9865360" h="1571625">
                  <a:moveTo>
                    <a:pt x="8942452" y="1571624"/>
                  </a:moveTo>
                  <a:lnTo>
                    <a:pt x="8932927" y="1571624"/>
                  </a:lnTo>
                  <a:lnTo>
                    <a:pt x="8932927" y="1564927"/>
                  </a:lnTo>
                  <a:lnTo>
                    <a:pt x="8942452" y="1564927"/>
                  </a:lnTo>
                  <a:lnTo>
                    <a:pt x="8942452" y="1571624"/>
                  </a:lnTo>
                  <a:close/>
                </a:path>
                <a:path w="9865360" h="1571625">
                  <a:moveTo>
                    <a:pt x="8923402" y="1571624"/>
                  </a:moveTo>
                  <a:lnTo>
                    <a:pt x="8913877" y="1571624"/>
                  </a:lnTo>
                  <a:lnTo>
                    <a:pt x="8913877" y="1564927"/>
                  </a:lnTo>
                  <a:lnTo>
                    <a:pt x="8923402" y="1564927"/>
                  </a:lnTo>
                  <a:lnTo>
                    <a:pt x="8923402" y="1571624"/>
                  </a:lnTo>
                  <a:close/>
                </a:path>
                <a:path w="9865360" h="1571625">
                  <a:moveTo>
                    <a:pt x="8904352" y="1571624"/>
                  </a:moveTo>
                  <a:lnTo>
                    <a:pt x="8894827" y="1571624"/>
                  </a:lnTo>
                  <a:lnTo>
                    <a:pt x="8894827" y="1564927"/>
                  </a:lnTo>
                  <a:lnTo>
                    <a:pt x="8904352" y="1564927"/>
                  </a:lnTo>
                  <a:lnTo>
                    <a:pt x="8904352" y="1571624"/>
                  </a:lnTo>
                  <a:close/>
                </a:path>
                <a:path w="9865360" h="1571625">
                  <a:moveTo>
                    <a:pt x="8885302" y="1571624"/>
                  </a:moveTo>
                  <a:lnTo>
                    <a:pt x="8875777" y="1571624"/>
                  </a:lnTo>
                  <a:lnTo>
                    <a:pt x="8875777" y="1564927"/>
                  </a:lnTo>
                  <a:lnTo>
                    <a:pt x="8885302" y="1564927"/>
                  </a:lnTo>
                  <a:lnTo>
                    <a:pt x="8885302" y="1571624"/>
                  </a:lnTo>
                  <a:close/>
                </a:path>
                <a:path w="9865360" h="1571625">
                  <a:moveTo>
                    <a:pt x="8866252" y="1571624"/>
                  </a:moveTo>
                  <a:lnTo>
                    <a:pt x="8856727" y="1571624"/>
                  </a:lnTo>
                  <a:lnTo>
                    <a:pt x="8856727" y="1564927"/>
                  </a:lnTo>
                  <a:lnTo>
                    <a:pt x="8866252" y="1564927"/>
                  </a:lnTo>
                  <a:lnTo>
                    <a:pt x="8866252" y="1571624"/>
                  </a:lnTo>
                  <a:close/>
                </a:path>
                <a:path w="9865360" h="1571625">
                  <a:moveTo>
                    <a:pt x="8847202" y="1571624"/>
                  </a:moveTo>
                  <a:lnTo>
                    <a:pt x="8837677" y="1571624"/>
                  </a:lnTo>
                  <a:lnTo>
                    <a:pt x="8837677" y="1564927"/>
                  </a:lnTo>
                  <a:lnTo>
                    <a:pt x="8847202" y="1564927"/>
                  </a:lnTo>
                  <a:lnTo>
                    <a:pt x="8847202" y="1571624"/>
                  </a:lnTo>
                  <a:close/>
                </a:path>
                <a:path w="9865360" h="1571625">
                  <a:moveTo>
                    <a:pt x="8828152" y="1571624"/>
                  </a:moveTo>
                  <a:lnTo>
                    <a:pt x="8818627" y="1571624"/>
                  </a:lnTo>
                  <a:lnTo>
                    <a:pt x="8818627" y="1564927"/>
                  </a:lnTo>
                  <a:lnTo>
                    <a:pt x="8828152" y="1564927"/>
                  </a:lnTo>
                  <a:lnTo>
                    <a:pt x="8828152" y="1571624"/>
                  </a:lnTo>
                  <a:close/>
                </a:path>
                <a:path w="9865360" h="1571625">
                  <a:moveTo>
                    <a:pt x="8809102" y="1571624"/>
                  </a:moveTo>
                  <a:lnTo>
                    <a:pt x="8799577" y="1571624"/>
                  </a:lnTo>
                  <a:lnTo>
                    <a:pt x="8799577" y="1564927"/>
                  </a:lnTo>
                  <a:lnTo>
                    <a:pt x="8809102" y="1564927"/>
                  </a:lnTo>
                  <a:lnTo>
                    <a:pt x="8809102" y="1571624"/>
                  </a:lnTo>
                  <a:close/>
                </a:path>
                <a:path w="9865360" h="1571625">
                  <a:moveTo>
                    <a:pt x="8790052" y="1571624"/>
                  </a:moveTo>
                  <a:lnTo>
                    <a:pt x="8780527" y="1571624"/>
                  </a:lnTo>
                  <a:lnTo>
                    <a:pt x="8780527" y="1564927"/>
                  </a:lnTo>
                  <a:lnTo>
                    <a:pt x="8790052" y="1564927"/>
                  </a:lnTo>
                  <a:lnTo>
                    <a:pt x="8790052" y="1571624"/>
                  </a:lnTo>
                  <a:close/>
                </a:path>
                <a:path w="9865360" h="1571625">
                  <a:moveTo>
                    <a:pt x="8771002" y="1571624"/>
                  </a:moveTo>
                  <a:lnTo>
                    <a:pt x="8761477" y="1571624"/>
                  </a:lnTo>
                  <a:lnTo>
                    <a:pt x="8761477" y="1564927"/>
                  </a:lnTo>
                  <a:lnTo>
                    <a:pt x="8771002" y="1564927"/>
                  </a:lnTo>
                  <a:lnTo>
                    <a:pt x="8771002" y="1571624"/>
                  </a:lnTo>
                  <a:close/>
                </a:path>
                <a:path w="9865360" h="1571625">
                  <a:moveTo>
                    <a:pt x="8751952" y="1571624"/>
                  </a:moveTo>
                  <a:lnTo>
                    <a:pt x="8742427" y="1571624"/>
                  </a:lnTo>
                  <a:lnTo>
                    <a:pt x="8742427" y="1564927"/>
                  </a:lnTo>
                  <a:lnTo>
                    <a:pt x="8751952" y="1564927"/>
                  </a:lnTo>
                  <a:lnTo>
                    <a:pt x="8751952" y="1571624"/>
                  </a:lnTo>
                  <a:close/>
                </a:path>
                <a:path w="9865360" h="1571625">
                  <a:moveTo>
                    <a:pt x="8732902" y="1571624"/>
                  </a:moveTo>
                  <a:lnTo>
                    <a:pt x="8723377" y="1571624"/>
                  </a:lnTo>
                  <a:lnTo>
                    <a:pt x="8723377" y="1564927"/>
                  </a:lnTo>
                  <a:lnTo>
                    <a:pt x="8732902" y="1564927"/>
                  </a:lnTo>
                  <a:lnTo>
                    <a:pt x="8732902" y="1571624"/>
                  </a:lnTo>
                  <a:close/>
                </a:path>
                <a:path w="9865360" h="1571625">
                  <a:moveTo>
                    <a:pt x="8713852" y="1571624"/>
                  </a:moveTo>
                  <a:lnTo>
                    <a:pt x="8704327" y="1571624"/>
                  </a:lnTo>
                  <a:lnTo>
                    <a:pt x="8704327" y="1564927"/>
                  </a:lnTo>
                  <a:lnTo>
                    <a:pt x="8713852" y="1564927"/>
                  </a:lnTo>
                  <a:lnTo>
                    <a:pt x="8713852" y="1571624"/>
                  </a:lnTo>
                  <a:close/>
                </a:path>
                <a:path w="9865360" h="1571625">
                  <a:moveTo>
                    <a:pt x="8694802" y="1571624"/>
                  </a:moveTo>
                  <a:lnTo>
                    <a:pt x="8685277" y="1571624"/>
                  </a:lnTo>
                  <a:lnTo>
                    <a:pt x="8685277" y="1564927"/>
                  </a:lnTo>
                  <a:lnTo>
                    <a:pt x="8694802" y="1564927"/>
                  </a:lnTo>
                  <a:lnTo>
                    <a:pt x="8694802" y="1571624"/>
                  </a:lnTo>
                  <a:close/>
                </a:path>
                <a:path w="9865360" h="1571625">
                  <a:moveTo>
                    <a:pt x="8675752" y="1571624"/>
                  </a:moveTo>
                  <a:lnTo>
                    <a:pt x="8666227" y="1571624"/>
                  </a:lnTo>
                  <a:lnTo>
                    <a:pt x="8666227" y="1564927"/>
                  </a:lnTo>
                  <a:lnTo>
                    <a:pt x="8675752" y="1564927"/>
                  </a:lnTo>
                  <a:lnTo>
                    <a:pt x="8675752" y="1571624"/>
                  </a:lnTo>
                  <a:close/>
                </a:path>
                <a:path w="9865360" h="1571625">
                  <a:moveTo>
                    <a:pt x="8656702" y="1571624"/>
                  </a:moveTo>
                  <a:lnTo>
                    <a:pt x="8647177" y="1571624"/>
                  </a:lnTo>
                  <a:lnTo>
                    <a:pt x="8647177" y="1564927"/>
                  </a:lnTo>
                  <a:lnTo>
                    <a:pt x="8656702" y="1564927"/>
                  </a:lnTo>
                  <a:lnTo>
                    <a:pt x="8656702" y="1571624"/>
                  </a:lnTo>
                  <a:close/>
                </a:path>
                <a:path w="9865360" h="1571625">
                  <a:moveTo>
                    <a:pt x="8637652" y="1571624"/>
                  </a:moveTo>
                  <a:lnTo>
                    <a:pt x="8628127" y="1571624"/>
                  </a:lnTo>
                  <a:lnTo>
                    <a:pt x="8628127" y="1564927"/>
                  </a:lnTo>
                  <a:lnTo>
                    <a:pt x="8637652" y="1564927"/>
                  </a:lnTo>
                  <a:lnTo>
                    <a:pt x="8637652" y="1571624"/>
                  </a:lnTo>
                  <a:close/>
                </a:path>
                <a:path w="9865360" h="1571625">
                  <a:moveTo>
                    <a:pt x="8618602" y="1571624"/>
                  </a:moveTo>
                  <a:lnTo>
                    <a:pt x="8609077" y="1571624"/>
                  </a:lnTo>
                  <a:lnTo>
                    <a:pt x="8609077" y="1564927"/>
                  </a:lnTo>
                  <a:lnTo>
                    <a:pt x="8618602" y="1564927"/>
                  </a:lnTo>
                  <a:lnTo>
                    <a:pt x="8618602" y="1571624"/>
                  </a:lnTo>
                  <a:close/>
                </a:path>
                <a:path w="9865360" h="1571625">
                  <a:moveTo>
                    <a:pt x="8599552" y="1571624"/>
                  </a:moveTo>
                  <a:lnTo>
                    <a:pt x="8590027" y="1571624"/>
                  </a:lnTo>
                  <a:lnTo>
                    <a:pt x="8590027" y="1564927"/>
                  </a:lnTo>
                  <a:lnTo>
                    <a:pt x="8599552" y="1564927"/>
                  </a:lnTo>
                  <a:lnTo>
                    <a:pt x="8599552" y="1571624"/>
                  </a:lnTo>
                  <a:close/>
                </a:path>
                <a:path w="9865360" h="1571625">
                  <a:moveTo>
                    <a:pt x="8580502" y="1571624"/>
                  </a:moveTo>
                  <a:lnTo>
                    <a:pt x="8570977" y="1571624"/>
                  </a:lnTo>
                  <a:lnTo>
                    <a:pt x="8570977" y="1564927"/>
                  </a:lnTo>
                  <a:lnTo>
                    <a:pt x="8580502" y="1564927"/>
                  </a:lnTo>
                  <a:lnTo>
                    <a:pt x="8580502" y="1571624"/>
                  </a:lnTo>
                  <a:close/>
                </a:path>
                <a:path w="9865360" h="1571625">
                  <a:moveTo>
                    <a:pt x="8561452" y="1571624"/>
                  </a:moveTo>
                  <a:lnTo>
                    <a:pt x="8551927" y="1571624"/>
                  </a:lnTo>
                  <a:lnTo>
                    <a:pt x="8551927" y="1564927"/>
                  </a:lnTo>
                  <a:lnTo>
                    <a:pt x="8561452" y="1564927"/>
                  </a:lnTo>
                  <a:lnTo>
                    <a:pt x="8561452" y="1571624"/>
                  </a:lnTo>
                  <a:close/>
                </a:path>
                <a:path w="9865360" h="1571625">
                  <a:moveTo>
                    <a:pt x="8542402" y="1571624"/>
                  </a:moveTo>
                  <a:lnTo>
                    <a:pt x="8532877" y="1571624"/>
                  </a:lnTo>
                  <a:lnTo>
                    <a:pt x="8532877" y="1564927"/>
                  </a:lnTo>
                  <a:lnTo>
                    <a:pt x="8542402" y="1564927"/>
                  </a:lnTo>
                  <a:lnTo>
                    <a:pt x="8542402" y="1571624"/>
                  </a:lnTo>
                  <a:close/>
                </a:path>
                <a:path w="9865360" h="1571625">
                  <a:moveTo>
                    <a:pt x="8523352" y="1571624"/>
                  </a:moveTo>
                  <a:lnTo>
                    <a:pt x="8513827" y="1571624"/>
                  </a:lnTo>
                  <a:lnTo>
                    <a:pt x="8513827" y="1564927"/>
                  </a:lnTo>
                  <a:lnTo>
                    <a:pt x="8523352" y="1564927"/>
                  </a:lnTo>
                  <a:lnTo>
                    <a:pt x="8523352" y="1571624"/>
                  </a:lnTo>
                  <a:close/>
                </a:path>
                <a:path w="9865360" h="1571625">
                  <a:moveTo>
                    <a:pt x="8504302" y="1571624"/>
                  </a:moveTo>
                  <a:lnTo>
                    <a:pt x="8494777" y="1571624"/>
                  </a:lnTo>
                  <a:lnTo>
                    <a:pt x="8494777" y="1564927"/>
                  </a:lnTo>
                  <a:lnTo>
                    <a:pt x="8504302" y="1564927"/>
                  </a:lnTo>
                  <a:lnTo>
                    <a:pt x="8504302" y="1571624"/>
                  </a:lnTo>
                  <a:close/>
                </a:path>
                <a:path w="9865360" h="1571625">
                  <a:moveTo>
                    <a:pt x="8485252" y="1571624"/>
                  </a:moveTo>
                  <a:lnTo>
                    <a:pt x="8475727" y="1571624"/>
                  </a:lnTo>
                  <a:lnTo>
                    <a:pt x="8475727" y="1564927"/>
                  </a:lnTo>
                  <a:lnTo>
                    <a:pt x="8485252" y="1564927"/>
                  </a:lnTo>
                  <a:lnTo>
                    <a:pt x="8485252" y="1571624"/>
                  </a:lnTo>
                  <a:close/>
                </a:path>
                <a:path w="9865360" h="1571625">
                  <a:moveTo>
                    <a:pt x="8466202" y="1571624"/>
                  </a:moveTo>
                  <a:lnTo>
                    <a:pt x="8456677" y="1571624"/>
                  </a:lnTo>
                  <a:lnTo>
                    <a:pt x="8456677" y="1564927"/>
                  </a:lnTo>
                  <a:lnTo>
                    <a:pt x="8466202" y="1564927"/>
                  </a:lnTo>
                  <a:lnTo>
                    <a:pt x="8466202" y="1571624"/>
                  </a:lnTo>
                  <a:close/>
                </a:path>
                <a:path w="9865360" h="1571625">
                  <a:moveTo>
                    <a:pt x="8447152" y="1571624"/>
                  </a:moveTo>
                  <a:lnTo>
                    <a:pt x="8437627" y="1571624"/>
                  </a:lnTo>
                  <a:lnTo>
                    <a:pt x="8437627" y="1564927"/>
                  </a:lnTo>
                  <a:lnTo>
                    <a:pt x="8447152" y="1564927"/>
                  </a:lnTo>
                  <a:lnTo>
                    <a:pt x="8447152" y="1571624"/>
                  </a:lnTo>
                  <a:close/>
                </a:path>
                <a:path w="9865360" h="1571625">
                  <a:moveTo>
                    <a:pt x="8428102" y="1571624"/>
                  </a:moveTo>
                  <a:lnTo>
                    <a:pt x="8418577" y="1571624"/>
                  </a:lnTo>
                  <a:lnTo>
                    <a:pt x="8418577" y="1564927"/>
                  </a:lnTo>
                  <a:lnTo>
                    <a:pt x="8428102" y="1564927"/>
                  </a:lnTo>
                  <a:lnTo>
                    <a:pt x="8428102" y="1571624"/>
                  </a:lnTo>
                  <a:close/>
                </a:path>
                <a:path w="9865360" h="1571625">
                  <a:moveTo>
                    <a:pt x="8409052" y="1571624"/>
                  </a:moveTo>
                  <a:lnTo>
                    <a:pt x="8399527" y="1571624"/>
                  </a:lnTo>
                  <a:lnTo>
                    <a:pt x="8399527" y="1564927"/>
                  </a:lnTo>
                  <a:lnTo>
                    <a:pt x="8409052" y="1564927"/>
                  </a:lnTo>
                  <a:lnTo>
                    <a:pt x="8409052" y="1571624"/>
                  </a:lnTo>
                  <a:close/>
                </a:path>
                <a:path w="9865360" h="1571625">
                  <a:moveTo>
                    <a:pt x="8390002" y="1571624"/>
                  </a:moveTo>
                  <a:lnTo>
                    <a:pt x="8380477" y="1571624"/>
                  </a:lnTo>
                  <a:lnTo>
                    <a:pt x="8380477" y="1564927"/>
                  </a:lnTo>
                  <a:lnTo>
                    <a:pt x="8390002" y="1564927"/>
                  </a:lnTo>
                  <a:lnTo>
                    <a:pt x="8390002" y="1571624"/>
                  </a:lnTo>
                  <a:close/>
                </a:path>
                <a:path w="9865360" h="1571625">
                  <a:moveTo>
                    <a:pt x="8370952" y="1571624"/>
                  </a:moveTo>
                  <a:lnTo>
                    <a:pt x="8361427" y="1571624"/>
                  </a:lnTo>
                  <a:lnTo>
                    <a:pt x="8361427" y="1564927"/>
                  </a:lnTo>
                  <a:lnTo>
                    <a:pt x="8370952" y="1564927"/>
                  </a:lnTo>
                  <a:lnTo>
                    <a:pt x="8370952" y="1571624"/>
                  </a:lnTo>
                  <a:close/>
                </a:path>
                <a:path w="9865360" h="1571625">
                  <a:moveTo>
                    <a:pt x="8351902" y="1571624"/>
                  </a:moveTo>
                  <a:lnTo>
                    <a:pt x="8342377" y="1571624"/>
                  </a:lnTo>
                  <a:lnTo>
                    <a:pt x="8342377" y="1564927"/>
                  </a:lnTo>
                  <a:lnTo>
                    <a:pt x="8351902" y="1564927"/>
                  </a:lnTo>
                  <a:lnTo>
                    <a:pt x="8351902" y="1571624"/>
                  </a:lnTo>
                  <a:close/>
                </a:path>
                <a:path w="9865360" h="1571625">
                  <a:moveTo>
                    <a:pt x="8332852" y="1571624"/>
                  </a:moveTo>
                  <a:lnTo>
                    <a:pt x="8323327" y="1571624"/>
                  </a:lnTo>
                  <a:lnTo>
                    <a:pt x="8323327" y="1564927"/>
                  </a:lnTo>
                  <a:lnTo>
                    <a:pt x="8332852" y="1564927"/>
                  </a:lnTo>
                  <a:lnTo>
                    <a:pt x="8332852" y="1571624"/>
                  </a:lnTo>
                  <a:close/>
                </a:path>
                <a:path w="9865360" h="1571625">
                  <a:moveTo>
                    <a:pt x="8313802" y="1571624"/>
                  </a:moveTo>
                  <a:lnTo>
                    <a:pt x="8304277" y="1571624"/>
                  </a:lnTo>
                  <a:lnTo>
                    <a:pt x="8304277" y="1564927"/>
                  </a:lnTo>
                  <a:lnTo>
                    <a:pt x="8313802" y="1564927"/>
                  </a:lnTo>
                  <a:lnTo>
                    <a:pt x="8313802" y="1571624"/>
                  </a:lnTo>
                  <a:close/>
                </a:path>
                <a:path w="9865360" h="1571625">
                  <a:moveTo>
                    <a:pt x="8294752" y="1571624"/>
                  </a:moveTo>
                  <a:lnTo>
                    <a:pt x="8285227" y="1571624"/>
                  </a:lnTo>
                  <a:lnTo>
                    <a:pt x="8285227" y="1564927"/>
                  </a:lnTo>
                  <a:lnTo>
                    <a:pt x="8294752" y="1564927"/>
                  </a:lnTo>
                  <a:lnTo>
                    <a:pt x="8294752" y="1571624"/>
                  </a:lnTo>
                  <a:close/>
                </a:path>
                <a:path w="9865360" h="1571625">
                  <a:moveTo>
                    <a:pt x="8275702" y="1571624"/>
                  </a:moveTo>
                  <a:lnTo>
                    <a:pt x="8266177" y="1571624"/>
                  </a:lnTo>
                  <a:lnTo>
                    <a:pt x="8266177" y="1564927"/>
                  </a:lnTo>
                  <a:lnTo>
                    <a:pt x="8275702" y="1564927"/>
                  </a:lnTo>
                  <a:lnTo>
                    <a:pt x="8275702" y="1571624"/>
                  </a:lnTo>
                  <a:close/>
                </a:path>
                <a:path w="9865360" h="1571625">
                  <a:moveTo>
                    <a:pt x="8256652" y="1571624"/>
                  </a:moveTo>
                  <a:lnTo>
                    <a:pt x="8247127" y="1571624"/>
                  </a:lnTo>
                  <a:lnTo>
                    <a:pt x="8247127" y="1564927"/>
                  </a:lnTo>
                  <a:lnTo>
                    <a:pt x="8256652" y="1564927"/>
                  </a:lnTo>
                  <a:lnTo>
                    <a:pt x="8256652" y="1571624"/>
                  </a:lnTo>
                  <a:close/>
                </a:path>
                <a:path w="9865360" h="1571625">
                  <a:moveTo>
                    <a:pt x="8237602" y="1571624"/>
                  </a:moveTo>
                  <a:lnTo>
                    <a:pt x="8228077" y="1571624"/>
                  </a:lnTo>
                  <a:lnTo>
                    <a:pt x="8228077" y="1564927"/>
                  </a:lnTo>
                  <a:lnTo>
                    <a:pt x="8237602" y="1564927"/>
                  </a:lnTo>
                  <a:lnTo>
                    <a:pt x="8237602" y="1571624"/>
                  </a:lnTo>
                  <a:close/>
                </a:path>
                <a:path w="9865360" h="1571625">
                  <a:moveTo>
                    <a:pt x="8218552" y="1571624"/>
                  </a:moveTo>
                  <a:lnTo>
                    <a:pt x="8209027" y="1571624"/>
                  </a:lnTo>
                  <a:lnTo>
                    <a:pt x="8209027" y="1564927"/>
                  </a:lnTo>
                  <a:lnTo>
                    <a:pt x="8218552" y="1564927"/>
                  </a:lnTo>
                  <a:lnTo>
                    <a:pt x="8218552" y="1571624"/>
                  </a:lnTo>
                  <a:close/>
                </a:path>
                <a:path w="9865360" h="1571625">
                  <a:moveTo>
                    <a:pt x="8199502" y="1571624"/>
                  </a:moveTo>
                  <a:lnTo>
                    <a:pt x="8189977" y="1571624"/>
                  </a:lnTo>
                  <a:lnTo>
                    <a:pt x="8189977" y="1564927"/>
                  </a:lnTo>
                  <a:lnTo>
                    <a:pt x="8199502" y="1564927"/>
                  </a:lnTo>
                  <a:lnTo>
                    <a:pt x="8199502" y="1571624"/>
                  </a:lnTo>
                  <a:close/>
                </a:path>
                <a:path w="9865360" h="1571625">
                  <a:moveTo>
                    <a:pt x="8180452" y="1571624"/>
                  </a:moveTo>
                  <a:lnTo>
                    <a:pt x="8170927" y="1571624"/>
                  </a:lnTo>
                  <a:lnTo>
                    <a:pt x="8170927" y="1564927"/>
                  </a:lnTo>
                  <a:lnTo>
                    <a:pt x="8180452" y="1564927"/>
                  </a:lnTo>
                  <a:lnTo>
                    <a:pt x="8180452" y="1571624"/>
                  </a:lnTo>
                  <a:close/>
                </a:path>
                <a:path w="9865360" h="1571625">
                  <a:moveTo>
                    <a:pt x="8161402" y="1571624"/>
                  </a:moveTo>
                  <a:lnTo>
                    <a:pt x="8151877" y="1571624"/>
                  </a:lnTo>
                  <a:lnTo>
                    <a:pt x="8151877" y="1564927"/>
                  </a:lnTo>
                  <a:lnTo>
                    <a:pt x="8161402" y="1564927"/>
                  </a:lnTo>
                  <a:lnTo>
                    <a:pt x="8161402" y="1571624"/>
                  </a:lnTo>
                  <a:close/>
                </a:path>
                <a:path w="9865360" h="1571625">
                  <a:moveTo>
                    <a:pt x="8142352" y="1571624"/>
                  </a:moveTo>
                  <a:lnTo>
                    <a:pt x="8132827" y="1571624"/>
                  </a:lnTo>
                  <a:lnTo>
                    <a:pt x="8132827" y="1564927"/>
                  </a:lnTo>
                  <a:lnTo>
                    <a:pt x="8142352" y="1564927"/>
                  </a:lnTo>
                  <a:lnTo>
                    <a:pt x="8142352" y="1571624"/>
                  </a:lnTo>
                  <a:close/>
                </a:path>
                <a:path w="9865360" h="1571625">
                  <a:moveTo>
                    <a:pt x="8123302" y="1571624"/>
                  </a:moveTo>
                  <a:lnTo>
                    <a:pt x="8113777" y="1571624"/>
                  </a:lnTo>
                  <a:lnTo>
                    <a:pt x="8113777" y="1564927"/>
                  </a:lnTo>
                  <a:lnTo>
                    <a:pt x="8123302" y="1564927"/>
                  </a:lnTo>
                  <a:lnTo>
                    <a:pt x="8123302" y="1571624"/>
                  </a:lnTo>
                  <a:close/>
                </a:path>
                <a:path w="9865360" h="1571625">
                  <a:moveTo>
                    <a:pt x="8104252" y="1571624"/>
                  </a:moveTo>
                  <a:lnTo>
                    <a:pt x="8094727" y="1571624"/>
                  </a:lnTo>
                  <a:lnTo>
                    <a:pt x="8094727" y="1564927"/>
                  </a:lnTo>
                  <a:lnTo>
                    <a:pt x="8104252" y="1564927"/>
                  </a:lnTo>
                  <a:lnTo>
                    <a:pt x="8104252" y="1571624"/>
                  </a:lnTo>
                  <a:close/>
                </a:path>
                <a:path w="9865360" h="1571625">
                  <a:moveTo>
                    <a:pt x="8085202" y="1571624"/>
                  </a:moveTo>
                  <a:lnTo>
                    <a:pt x="8075677" y="1571624"/>
                  </a:lnTo>
                  <a:lnTo>
                    <a:pt x="8075677" y="1564927"/>
                  </a:lnTo>
                  <a:lnTo>
                    <a:pt x="8085202" y="1564927"/>
                  </a:lnTo>
                  <a:lnTo>
                    <a:pt x="8085202" y="1571624"/>
                  </a:lnTo>
                  <a:close/>
                </a:path>
                <a:path w="9865360" h="1571625">
                  <a:moveTo>
                    <a:pt x="8066152" y="1571624"/>
                  </a:moveTo>
                  <a:lnTo>
                    <a:pt x="8056627" y="1571624"/>
                  </a:lnTo>
                  <a:lnTo>
                    <a:pt x="8056627" y="1564927"/>
                  </a:lnTo>
                  <a:lnTo>
                    <a:pt x="8066152" y="1564927"/>
                  </a:lnTo>
                  <a:lnTo>
                    <a:pt x="8066152" y="1571624"/>
                  </a:lnTo>
                  <a:close/>
                </a:path>
                <a:path w="9865360" h="1571625">
                  <a:moveTo>
                    <a:pt x="8047102" y="1571624"/>
                  </a:moveTo>
                  <a:lnTo>
                    <a:pt x="8037577" y="1571624"/>
                  </a:lnTo>
                  <a:lnTo>
                    <a:pt x="8037577" y="1564927"/>
                  </a:lnTo>
                  <a:lnTo>
                    <a:pt x="8047102" y="1564927"/>
                  </a:lnTo>
                  <a:lnTo>
                    <a:pt x="8047102" y="1571624"/>
                  </a:lnTo>
                  <a:close/>
                </a:path>
                <a:path w="9865360" h="1571625">
                  <a:moveTo>
                    <a:pt x="8028052" y="1571624"/>
                  </a:moveTo>
                  <a:lnTo>
                    <a:pt x="8018527" y="1571624"/>
                  </a:lnTo>
                  <a:lnTo>
                    <a:pt x="8018527" y="1564927"/>
                  </a:lnTo>
                  <a:lnTo>
                    <a:pt x="8028052" y="1564927"/>
                  </a:lnTo>
                  <a:lnTo>
                    <a:pt x="8028052" y="1571624"/>
                  </a:lnTo>
                  <a:close/>
                </a:path>
                <a:path w="9865360" h="1571625">
                  <a:moveTo>
                    <a:pt x="8009002" y="1571624"/>
                  </a:moveTo>
                  <a:lnTo>
                    <a:pt x="7999477" y="1571624"/>
                  </a:lnTo>
                  <a:lnTo>
                    <a:pt x="7999477" y="1564927"/>
                  </a:lnTo>
                  <a:lnTo>
                    <a:pt x="8009002" y="1564927"/>
                  </a:lnTo>
                  <a:lnTo>
                    <a:pt x="8009002" y="1571624"/>
                  </a:lnTo>
                  <a:close/>
                </a:path>
                <a:path w="9865360" h="1571625">
                  <a:moveTo>
                    <a:pt x="7989952" y="1571624"/>
                  </a:moveTo>
                  <a:lnTo>
                    <a:pt x="7980427" y="1571624"/>
                  </a:lnTo>
                  <a:lnTo>
                    <a:pt x="7980427" y="1564927"/>
                  </a:lnTo>
                  <a:lnTo>
                    <a:pt x="7989952" y="1564927"/>
                  </a:lnTo>
                  <a:lnTo>
                    <a:pt x="7989952" y="1571624"/>
                  </a:lnTo>
                  <a:close/>
                </a:path>
                <a:path w="9865360" h="1571625">
                  <a:moveTo>
                    <a:pt x="7970902" y="1571624"/>
                  </a:moveTo>
                  <a:lnTo>
                    <a:pt x="7961377" y="1571624"/>
                  </a:lnTo>
                  <a:lnTo>
                    <a:pt x="7961377" y="1564927"/>
                  </a:lnTo>
                  <a:lnTo>
                    <a:pt x="7970902" y="1564927"/>
                  </a:lnTo>
                  <a:lnTo>
                    <a:pt x="7970902" y="1571624"/>
                  </a:lnTo>
                  <a:close/>
                </a:path>
                <a:path w="9865360" h="1571625">
                  <a:moveTo>
                    <a:pt x="7951852" y="1571624"/>
                  </a:moveTo>
                  <a:lnTo>
                    <a:pt x="7942327" y="1571624"/>
                  </a:lnTo>
                  <a:lnTo>
                    <a:pt x="7942327" y="1564927"/>
                  </a:lnTo>
                  <a:lnTo>
                    <a:pt x="7951852" y="1564927"/>
                  </a:lnTo>
                  <a:lnTo>
                    <a:pt x="7951852" y="1571624"/>
                  </a:lnTo>
                  <a:close/>
                </a:path>
                <a:path w="9865360" h="1571625">
                  <a:moveTo>
                    <a:pt x="7932802" y="1571624"/>
                  </a:moveTo>
                  <a:lnTo>
                    <a:pt x="7923277" y="1571624"/>
                  </a:lnTo>
                  <a:lnTo>
                    <a:pt x="7923277" y="1564927"/>
                  </a:lnTo>
                  <a:lnTo>
                    <a:pt x="7932802" y="1564927"/>
                  </a:lnTo>
                  <a:lnTo>
                    <a:pt x="7932802" y="1571624"/>
                  </a:lnTo>
                  <a:close/>
                </a:path>
                <a:path w="9865360" h="1571625">
                  <a:moveTo>
                    <a:pt x="7913752" y="1571624"/>
                  </a:moveTo>
                  <a:lnTo>
                    <a:pt x="7904227" y="1571624"/>
                  </a:lnTo>
                  <a:lnTo>
                    <a:pt x="7904227" y="1564927"/>
                  </a:lnTo>
                  <a:lnTo>
                    <a:pt x="7913752" y="1564927"/>
                  </a:lnTo>
                  <a:lnTo>
                    <a:pt x="7913752" y="1571624"/>
                  </a:lnTo>
                  <a:close/>
                </a:path>
                <a:path w="9865360" h="1571625">
                  <a:moveTo>
                    <a:pt x="7894702" y="1571624"/>
                  </a:moveTo>
                  <a:lnTo>
                    <a:pt x="7885177" y="1571624"/>
                  </a:lnTo>
                  <a:lnTo>
                    <a:pt x="7885177" y="1564927"/>
                  </a:lnTo>
                  <a:lnTo>
                    <a:pt x="7894702" y="1564927"/>
                  </a:lnTo>
                  <a:lnTo>
                    <a:pt x="7894702" y="1571624"/>
                  </a:lnTo>
                  <a:close/>
                </a:path>
                <a:path w="9865360" h="1571625">
                  <a:moveTo>
                    <a:pt x="7875652" y="1571624"/>
                  </a:moveTo>
                  <a:lnTo>
                    <a:pt x="7866127" y="1571624"/>
                  </a:lnTo>
                  <a:lnTo>
                    <a:pt x="7866127" y="1564927"/>
                  </a:lnTo>
                  <a:lnTo>
                    <a:pt x="7875652" y="1564927"/>
                  </a:lnTo>
                  <a:lnTo>
                    <a:pt x="7875652" y="1571624"/>
                  </a:lnTo>
                  <a:close/>
                </a:path>
                <a:path w="9865360" h="1571625">
                  <a:moveTo>
                    <a:pt x="7856602" y="1571624"/>
                  </a:moveTo>
                  <a:lnTo>
                    <a:pt x="7847077" y="1571624"/>
                  </a:lnTo>
                  <a:lnTo>
                    <a:pt x="7847077" y="1564927"/>
                  </a:lnTo>
                  <a:lnTo>
                    <a:pt x="7856602" y="1564927"/>
                  </a:lnTo>
                  <a:lnTo>
                    <a:pt x="7856602" y="1571624"/>
                  </a:lnTo>
                  <a:close/>
                </a:path>
                <a:path w="9865360" h="1571625">
                  <a:moveTo>
                    <a:pt x="7837552" y="1571624"/>
                  </a:moveTo>
                  <a:lnTo>
                    <a:pt x="7828027" y="1571624"/>
                  </a:lnTo>
                  <a:lnTo>
                    <a:pt x="7828027" y="1564927"/>
                  </a:lnTo>
                  <a:lnTo>
                    <a:pt x="7837552" y="1564927"/>
                  </a:lnTo>
                  <a:lnTo>
                    <a:pt x="7837552" y="1571624"/>
                  </a:lnTo>
                  <a:close/>
                </a:path>
                <a:path w="9865360" h="1571625">
                  <a:moveTo>
                    <a:pt x="7818502" y="1571624"/>
                  </a:moveTo>
                  <a:lnTo>
                    <a:pt x="7808977" y="1571624"/>
                  </a:lnTo>
                  <a:lnTo>
                    <a:pt x="7808977" y="1564927"/>
                  </a:lnTo>
                  <a:lnTo>
                    <a:pt x="7818502" y="1564927"/>
                  </a:lnTo>
                  <a:lnTo>
                    <a:pt x="7818502" y="1571624"/>
                  </a:lnTo>
                  <a:close/>
                </a:path>
                <a:path w="9865360" h="1571625">
                  <a:moveTo>
                    <a:pt x="7799452" y="1571624"/>
                  </a:moveTo>
                  <a:lnTo>
                    <a:pt x="7789927" y="1571624"/>
                  </a:lnTo>
                  <a:lnTo>
                    <a:pt x="7789927" y="1564927"/>
                  </a:lnTo>
                  <a:lnTo>
                    <a:pt x="7799452" y="1564927"/>
                  </a:lnTo>
                  <a:lnTo>
                    <a:pt x="7799452" y="1571624"/>
                  </a:lnTo>
                  <a:close/>
                </a:path>
                <a:path w="9865360" h="1571625">
                  <a:moveTo>
                    <a:pt x="7780402" y="1571624"/>
                  </a:moveTo>
                  <a:lnTo>
                    <a:pt x="7770877" y="1571624"/>
                  </a:lnTo>
                  <a:lnTo>
                    <a:pt x="7770877" y="1564927"/>
                  </a:lnTo>
                  <a:lnTo>
                    <a:pt x="7780402" y="1564927"/>
                  </a:lnTo>
                  <a:lnTo>
                    <a:pt x="7780402" y="1571624"/>
                  </a:lnTo>
                  <a:close/>
                </a:path>
                <a:path w="9865360" h="1571625">
                  <a:moveTo>
                    <a:pt x="7761352" y="1571624"/>
                  </a:moveTo>
                  <a:lnTo>
                    <a:pt x="7751827" y="1571624"/>
                  </a:lnTo>
                  <a:lnTo>
                    <a:pt x="7751827" y="1564927"/>
                  </a:lnTo>
                  <a:lnTo>
                    <a:pt x="7761352" y="1564927"/>
                  </a:lnTo>
                  <a:lnTo>
                    <a:pt x="7761352" y="1571624"/>
                  </a:lnTo>
                  <a:close/>
                </a:path>
                <a:path w="9865360" h="1571625">
                  <a:moveTo>
                    <a:pt x="7742302" y="1571624"/>
                  </a:moveTo>
                  <a:lnTo>
                    <a:pt x="7732777" y="1571624"/>
                  </a:lnTo>
                  <a:lnTo>
                    <a:pt x="7732777" y="1564927"/>
                  </a:lnTo>
                  <a:lnTo>
                    <a:pt x="7742302" y="1564927"/>
                  </a:lnTo>
                  <a:lnTo>
                    <a:pt x="7742302" y="1571624"/>
                  </a:lnTo>
                  <a:close/>
                </a:path>
                <a:path w="9865360" h="1571625">
                  <a:moveTo>
                    <a:pt x="7723252" y="1571624"/>
                  </a:moveTo>
                  <a:lnTo>
                    <a:pt x="7713727" y="1571624"/>
                  </a:lnTo>
                  <a:lnTo>
                    <a:pt x="7713727" y="1564927"/>
                  </a:lnTo>
                  <a:lnTo>
                    <a:pt x="7723252" y="1564927"/>
                  </a:lnTo>
                  <a:lnTo>
                    <a:pt x="7723252" y="1571624"/>
                  </a:lnTo>
                  <a:close/>
                </a:path>
                <a:path w="9865360" h="1571625">
                  <a:moveTo>
                    <a:pt x="7704202" y="1571624"/>
                  </a:moveTo>
                  <a:lnTo>
                    <a:pt x="7694677" y="1571624"/>
                  </a:lnTo>
                  <a:lnTo>
                    <a:pt x="7694677" y="1564927"/>
                  </a:lnTo>
                  <a:lnTo>
                    <a:pt x="7704202" y="1564927"/>
                  </a:lnTo>
                  <a:lnTo>
                    <a:pt x="7704202" y="1571624"/>
                  </a:lnTo>
                  <a:close/>
                </a:path>
                <a:path w="9865360" h="1571625">
                  <a:moveTo>
                    <a:pt x="7685152" y="1571624"/>
                  </a:moveTo>
                  <a:lnTo>
                    <a:pt x="7675627" y="1571624"/>
                  </a:lnTo>
                  <a:lnTo>
                    <a:pt x="7675627" y="1564927"/>
                  </a:lnTo>
                  <a:lnTo>
                    <a:pt x="7685152" y="1564927"/>
                  </a:lnTo>
                  <a:lnTo>
                    <a:pt x="7685152" y="1571624"/>
                  </a:lnTo>
                  <a:close/>
                </a:path>
                <a:path w="9865360" h="1571625">
                  <a:moveTo>
                    <a:pt x="7666102" y="1571624"/>
                  </a:moveTo>
                  <a:lnTo>
                    <a:pt x="7656577" y="1571624"/>
                  </a:lnTo>
                  <a:lnTo>
                    <a:pt x="7656577" y="1564927"/>
                  </a:lnTo>
                  <a:lnTo>
                    <a:pt x="7666102" y="1564927"/>
                  </a:lnTo>
                  <a:lnTo>
                    <a:pt x="7666102" y="1571624"/>
                  </a:lnTo>
                  <a:close/>
                </a:path>
                <a:path w="9865360" h="1571625">
                  <a:moveTo>
                    <a:pt x="7647052" y="1571624"/>
                  </a:moveTo>
                  <a:lnTo>
                    <a:pt x="7637527" y="1571624"/>
                  </a:lnTo>
                  <a:lnTo>
                    <a:pt x="7637527" y="1564927"/>
                  </a:lnTo>
                  <a:lnTo>
                    <a:pt x="7647052" y="1564927"/>
                  </a:lnTo>
                  <a:lnTo>
                    <a:pt x="7647052" y="1571624"/>
                  </a:lnTo>
                  <a:close/>
                </a:path>
                <a:path w="9865360" h="1571625">
                  <a:moveTo>
                    <a:pt x="7628002" y="1571624"/>
                  </a:moveTo>
                  <a:lnTo>
                    <a:pt x="7618477" y="1571624"/>
                  </a:lnTo>
                  <a:lnTo>
                    <a:pt x="7618477" y="1564927"/>
                  </a:lnTo>
                  <a:lnTo>
                    <a:pt x="7628002" y="1564927"/>
                  </a:lnTo>
                  <a:lnTo>
                    <a:pt x="7628002" y="1571624"/>
                  </a:lnTo>
                  <a:close/>
                </a:path>
                <a:path w="9865360" h="1571625">
                  <a:moveTo>
                    <a:pt x="7608952" y="1571624"/>
                  </a:moveTo>
                  <a:lnTo>
                    <a:pt x="7599427" y="1571624"/>
                  </a:lnTo>
                  <a:lnTo>
                    <a:pt x="7599427" y="1564927"/>
                  </a:lnTo>
                  <a:lnTo>
                    <a:pt x="7608952" y="1564927"/>
                  </a:lnTo>
                  <a:lnTo>
                    <a:pt x="7608952" y="1571624"/>
                  </a:lnTo>
                  <a:close/>
                </a:path>
                <a:path w="9865360" h="1571625">
                  <a:moveTo>
                    <a:pt x="7589902" y="1571624"/>
                  </a:moveTo>
                  <a:lnTo>
                    <a:pt x="7580377" y="1571624"/>
                  </a:lnTo>
                  <a:lnTo>
                    <a:pt x="7580377" y="1564927"/>
                  </a:lnTo>
                  <a:lnTo>
                    <a:pt x="7589902" y="1564927"/>
                  </a:lnTo>
                  <a:lnTo>
                    <a:pt x="7589902" y="1571624"/>
                  </a:lnTo>
                  <a:close/>
                </a:path>
                <a:path w="9865360" h="1571625">
                  <a:moveTo>
                    <a:pt x="7570852" y="1571624"/>
                  </a:moveTo>
                  <a:lnTo>
                    <a:pt x="7561327" y="1571624"/>
                  </a:lnTo>
                  <a:lnTo>
                    <a:pt x="7561327" y="1564927"/>
                  </a:lnTo>
                  <a:lnTo>
                    <a:pt x="7570852" y="1564927"/>
                  </a:lnTo>
                  <a:lnTo>
                    <a:pt x="7570852" y="1571624"/>
                  </a:lnTo>
                  <a:close/>
                </a:path>
                <a:path w="9865360" h="1571625">
                  <a:moveTo>
                    <a:pt x="7551802" y="1571624"/>
                  </a:moveTo>
                  <a:lnTo>
                    <a:pt x="7542277" y="1571624"/>
                  </a:lnTo>
                  <a:lnTo>
                    <a:pt x="7542277" y="1564927"/>
                  </a:lnTo>
                  <a:lnTo>
                    <a:pt x="7551802" y="1564927"/>
                  </a:lnTo>
                  <a:lnTo>
                    <a:pt x="7551802" y="1571624"/>
                  </a:lnTo>
                  <a:close/>
                </a:path>
                <a:path w="9865360" h="1571625">
                  <a:moveTo>
                    <a:pt x="7532752" y="1571624"/>
                  </a:moveTo>
                  <a:lnTo>
                    <a:pt x="7523227" y="1571624"/>
                  </a:lnTo>
                  <a:lnTo>
                    <a:pt x="7523227" y="1564927"/>
                  </a:lnTo>
                  <a:lnTo>
                    <a:pt x="7532752" y="1564927"/>
                  </a:lnTo>
                  <a:lnTo>
                    <a:pt x="7532752" y="1571624"/>
                  </a:lnTo>
                  <a:close/>
                </a:path>
                <a:path w="9865360" h="1571625">
                  <a:moveTo>
                    <a:pt x="7513702" y="1571624"/>
                  </a:moveTo>
                  <a:lnTo>
                    <a:pt x="7504177" y="1571624"/>
                  </a:lnTo>
                  <a:lnTo>
                    <a:pt x="7504177" y="1564927"/>
                  </a:lnTo>
                  <a:lnTo>
                    <a:pt x="7513702" y="1564927"/>
                  </a:lnTo>
                  <a:lnTo>
                    <a:pt x="7513702" y="1571624"/>
                  </a:lnTo>
                  <a:close/>
                </a:path>
                <a:path w="9865360" h="1571625">
                  <a:moveTo>
                    <a:pt x="7494652" y="1571624"/>
                  </a:moveTo>
                  <a:lnTo>
                    <a:pt x="7485127" y="1571624"/>
                  </a:lnTo>
                  <a:lnTo>
                    <a:pt x="7485127" y="1564927"/>
                  </a:lnTo>
                  <a:lnTo>
                    <a:pt x="7494652" y="1564927"/>
                  </a:lnTo>
                  <a:lnTo>
                    <a:pt x="7494652" y="1571624"/>
                  </a:lnTo>
                  <a:close/>
                </a:path>
                <a:path w="9865360" h="1571625">
                  <a:moveTo>
                    <a:pt x="7475602" y="1571624"/>
                  </a:moveTo>
                  <a:lnTo>
                    <a:pt x="7466077" y="1571624"/>
                  </a:lnTo>
                  <a:lnTo>
                    <a:pt x="7466077" y="1564927"/>
                  </a:lnTo>
                  <a:lnTo>
                    <a:pt x="7475602" y="1564927"/>
                  </a:lnTo>
                  <a:lnTo>
                    <a:pt x="7475602" y="1571624"/>
                  </a:lnTo>
                  <a:close/>
                </a:path>
                <a:path w="9865360" h="1571625">
                  <a:moveTo>
                    <a:pt x="7456552" y="1571624"/>
                  </a:moveTo>
                  <a:lnTo>
                    <a:pt x="7447027" y="1571624"/>
                  </a:lnTo>
                  <a:lnTo>
                    <a:pt x="7447027" y="1564927"/>
                  </a:lnTo>
                  <a:lnTo>
                    <a:pt x="7456552" y="1564927"/>
                  </a:lnTo>
                  <a:lnTo>
                    <a:pt x="7456552" y="1571624"/>
                  </a:lnTo>
                  <a:close/>
                </a:path>
                <a:path w="9865360" h="1571625">
                  <a:moveTo>
                    <a:pt x="7437502" y="1571624"/>
                  </a:moveTo>
                  <a:lnTo>
                    <a:pt x="7427977" y="1571624"/>
                  </a:lnTo>
                  <a:lnTo>
                    <a:pt x="7427977" y="1564927"/>
                  </a:lnTo>
                  <a:lnTo>
                    <a:pt x="7437502" y="1564927"/>
                  </a:lnTo>
                  <a:lnTo>
                    <a:pt x="7437502" y="1571624"/>
                  </a:lnTo>
                  <a:close/>
                </a:path>
                <a:path w="9865360" h="1571625">
                  <a:moveTo>
                    <a:pt x="7418452" y="1571624"/>
                  </a:moveTo>
                  <a:lnTo>
                    <a:pt x="7408927" y="1571624"/>
                  </a:lnTo>
                  <a:lnTo>
                    <a:pt x="7408927" y="1564927"/>
                  </a:lnTo>
                  <a:lnTo>
                    <a:pt x="7418452" y="1564927"/>
                  </a:lnTo>
                  <a:lnTo>
                    <a:pt x="7418452" y="1571624"/>
                  </a:lnTo>
                  <a:close/>
                </a:path>
                <a:path w="9865360" h="1571625">
                  <a:moveTo>
                    <a:pt x="7399402" y="1571624"/>
                  </a:moveTo>
                  <a:lnTo>
                    <a:pt x="7389877" y="1571624"/>
                  </a:lnTo>
                  <a:lnTo>
                    <a:pt x="7389877" y="1564927"/>
                  </a:lnTo>
                  <a:lnTo>
                    <a:pt x="7399402" y="1564927"/>
                  </a:lnTo>
                  <a:lnTo>
                    <a:pt x="7399402" y="1571624"/>
                  </a:lnTo>
                  <a:close/>
                </a:path>
                <a:path w="9865360" h="1571625">
                  <a:moveTo>
                    <a:pt x="7380352" y="1571624"/>
                  </a:moveTo>
                  <a:lnTo>
                    <a:pt x="7370827" y="1571624"/>
                  </a:lnTo>
                  <a:lnTo>
                    <a:pt x="7370827" y="1564927"/>
                  </a:lnTo>
                  <a:lnTo>
                    <a:pt x="7380352" y="1564927"/>
                  </a:lnTo>
                  <a:lnTo>
                    <a:pt x="7380352" y="1571624"/>
                  </a:lnTo>
                  <a:close/>
                </a:path>
                <a:path w="9865360" h="1571625">
                  <a:moveTo>
                    <a:pt x="7361302" y="1571624"/>
                  </a:moveTo>
                  <a:lnTo>
                    <a:pt x="7351777" y="1571624"/>
                  </a:lnTo>
                  <a:lnTo>
                    <a:pt x="7351777" y="1564927"/>
                  </a:lnTo>
                  <a:lnTo>
                    <a:pt x="7361302" y="1564927"/>
                  </a:lnTo>
                  <a:lnTo>
                    <a:pt x="7361302" y="1571624"/>
                  </a:lnTo>
                  <a:close/>
                </a:path>
                <a:path w="9865360" h="1571625">
                  <a:moveTo>
                    <a:pt x="7342252" y="1571624"/>
                  </a:moveTo>
                  <a:lnTo>
                    <a:pt x="7332727" y="1571624"/>
                  </a:lnTo>
                  <a:lnTo>
                    <a:pt x="7332727" y="1564927"/>
                  </a:lnTo>
                  <a:lnTo>
                    <a:pt x="7342252" y="1564927"/>
                  </a:lnTo>
                  <a:lnTo>
                    <a:pt x="7342252" y="1571624"/>
                  </a:lnTo>
                  <a:close/>
                </a:path>
                <a:path w="9865360" h="1571625">
                  <a:moveTo>
                    <a:pt x="7323202" y="1571624"/>
                  </a:moveTo>
                  <a:lnTo>
                    <a:pt x="7313677" y="1571624"/>
                  </a:lnTo>
                  <a:lnTo>
                    <a:pt x="7313677" y="1564927"/>
                  </a:lnTo>
                  <a:lnTo>
                    <a:pt x="7323202" y="1564927"/>
                  </a:lnTo>
                  <a:lnTo>
                    <a:pt x="7323202" y="1571624"/>
                  </a:lnTo>
                  <a:close/>
                </a:path>
                <a:path w="9865360" h="1571625">
                  <a:moveTo>
                    <a:pt x="7304152" y="1571624"/>
                  </a:moveTo>
                  <a:lnTo>
                    <a:pt x="7294627" y="1571624"/>
                  </a:lnTo>
                  <a:lnTo>
                    <a:pt x="7294627" y="1564927"/>
                  </a:lnTo>
                  <a:lnTo>
                    <a:pt x="7304152" y="1564927"/>
                  </a:lnTo>
                  <a:lnTo>
                    <a:pt x="7304152" y="1571624"/>
                  </a:lnTo>
                  <a:close/>
                </a:path>
                <a:path w="9865360" h="1571625">
                  <a:moveTo>
                    <a:pt x="7285102" y="1571624"/>
                  </a:moveTo>
                  <a:lnTo>
                    <a:pt x="7275577" y="1571624"/>
                  </a:lnTo>
                  <a:lnTo>
                    <a:pt x="7275577" y="1564927"/>
                  </a:lnTo>
                  <a:lnTo>
                    <a:pt x="7285102" y="1564927"/>
                  </a:lnTo>
                  <a:lnTo>
                    <a:pt x="7285102" y="1571624"/>
                  </a:lnTo>
                  <a:close/>
                </a:path>
                <a:path w="9865360" h="1571625">
                  <a:moveTo>
                    <a:pt x="7266052" y="1571624"/>
                  </a:moveTo>
                  <a:lnTo>
                    <a:pt x="7256527" y="1571624"/>
                  </a:lnTo>
                  <a:lnTo>
                    <a:pt x="7256527" y="1564927"/>
                  </a:lnTo>
                  <a:lnTo>
                    <a:pt x="7266052" y="1564927"/>
                  </a:lnTo>
                  <a:lnTo>
                    <a:pt x="7266052" y="1571624"/>
                  </a:lnTo>
                  <a:close/>
                </a:path>
                <a:path w="9865360" h="1571625">
                  <a:moveTo>
                    <a:pt x="7247002" y="1571624"/>
                  </a:moveTo>
                  <a:lnTo>
                    <a:pt x="7237477" y="1571624"/>
                  </a:lnTo>
                  <a:lnTo>
                    <a:pt x="7237477" y="1564927"/>
                  </a:lnTo>
                  <a:lnTo>
                    <a:pt x="7247002" y="1564927"/>
                  </a:lnTo>
                  <a:lnTo>
                    <a:pt x="7247002" y="1571624"/>
                  </a:lnTo>
                  <a:close/>
                </a:path>
                <a:path w="9865360" h="1571625">
                  <a:moveTo>
                    <a:pt x="7227952" y="1571624"/>
                  </a:moveTo>
                  <a:lnTo>
                    <a:pt x="7218427" y="1571624"/>
                  </a:lnTo>
                  <a:lnTo>
                    <a:pt x="7218427" y="1564927"/>
                  </a:lnTo>
                  <a:lnTo>
                    <a:pt x="7227952" y="1564927"/>
                  </a:lnTo>
                  <a:lnTo>
                    <a:pt x="7227952" y="1571624"/>
                  </a:lnTo>
                  <a:close/>
                </a:path>
                <a:path w="9865360" h="1571625">
                  <a:moveTo>
                    <a:pt x="7208902" y="1571624"/>
                  </a:moveTo>
                  <a:lnTo>
                    <a:pt x="7199377" y="1571624"/>
                  </a:lnTo>
                  <a:lnTo>
                    <a:pt x="7199377" y="1564927"/>
                  </a:lnTo>
                  <a:lnTo>
                    <a:pt x="7208902" y="1564927"/>
                  </a:lnTo>
                  <a:lnTo>
                    <a:pt x="7208902" y="1571624"/>
                  </a:lnTo>
                  <a:close/>
                </a:path>
                <a:path w="9865360" h="1571625">
                  <a:moveTo>
                    <a:pt x="7189852" y="1571624"/>
                  </a:moveTo>
                  <a:lnTo>
                    <a:pt x="7180327" y="1571624"/>
                  </a:lnTo>
                  <a:lnTo>
                    <a:pt x="7180327" y="1564927"/>
                  </a:lnTo>
                  <a:lnTo>
                    <a:pt x="7189852" y="1564927"/>
                  </a:lnTo>
                  <a:lnTo>
                    <a:pt x="7189852" y="1571624"/>
                  </a:lnTo>
                  <a:close/>
                </a:path>
                <a:path w="9865360" h="1571625">
                  <a:moveTo>
                    <a:pt x="7170802" y="1571624"/>
                  </a:moveTo>
                  <a:lnTo>
                    <a:pt x="7161277" y="1571624"/>
                  </a:lnTo>
                  <a:lnTo>
                    <a:pt x="7161277" y="1564927"/>
                  </a:lnTo>
                  <a:lnTo>
                    <a:pt x="7170802" y="1564927"/>
                  </a:lnTo>
                  <a:lnTo>
                    <a:pt x="7170802" y="1571624"/>
                  </a:lnTo>
                  <a:close/>
                </a:path>
                <a:path w="9865360" h="1571625">
                  <a:moveTo>
                    <a:pt x="7151752" y="1571624"/>
                  </a:moveTo>
                  <a:lnTo>
                    <a:pt x="7142227" y="1571624"/>
                  </a:lnTo>
                  <a:lnTo>
                    <a:pt x="7142227" y="1564927"/>
                  </a:lnTo>
                  <a:lnTo>
                    <a:pt x="7151752" y="1564927"/>
                  </a:lnTo>
                  <a:lnTo>
                    <a:pt x="7151752" y="1571624"/>
                  </a:lnTo>
                  <a:close/>
                </a:path>
                <a:path w="9865360" h="1571625">
                  <a:moveTo>
                    <a:pt x="7132702" y="1571624"/>
                  </a:moveTo>
                  <a:lnTo>
                    <a:pt x="7123177" y="1571624"/>
                  </a:lnTo>
                  <a:lnTo>
                    <a:pt x="7123177" y="1564927"/>
                  </a:lnTo>
                  <a:lnTo>
                    <a:pt x="7132702" y="1564927"/>
                  </a:lnTo>
                  <a:lnTo>
                    <a:pt x="7132702" y="1571624"/>
                  </a:lnTo>
                  <a:close/>
                </a:path>
                <a:path w="9865360" h="1571625">
                  <a:moveTo>
                    <a:pt x="7113652" y="1571624"/>
                  </a:moveTo>
                  <a:lnTo>
                    <a:pt x="7104127" y="1571624"/>
                  </a:lnTo>
                  <a:lnTo>
                    <a:pt x="7104127" y="1564927"/>
                  </a:lnTo>
                  <a:lnTo>
                    <a:pt x="7113652" y="1564927"/>
                  </a:lnTo>
                  <a:lnTo>
                    <a:pt x="7113652" y="1571624"/>
                  </a:lnTo>
                  <a:close/>
                </a:path>
                <a:path w="9865360" h="1571625">
                  <a:moveTo>
                    <a:pt x="7094602" y="1571624"/>
                  </a:moveTo>
                  <a:lnTo>
                    <a:pt x="7085077" y="1571624"/>
                  </a:lnTo>
                  <a:lnTo>
                    <a:pt x="7085077" y="1564927"/>
                  </a:lnTo>
                  <a:lnTo>
                    <a:pt x="7094602" y="1564927"/>
                  </a:lnTo>
                  <a:lnTo>
                    <a:pt x="7094602" y="1571624"/>
                  </a:lnTo>
                  <a:close/>
                </a:path>
                <a:path w="9865360" h="1571625">
                  <a:moveTo>
                    <a:pt x="7075552" y="1571624"/>
                  </a:moveTo>
                  <a:lnTo>
                    <a:pt x="7066027" y="1571624"/>
                  </a:lnTo>
                  <a:lnTo>
                    <a:pt x="7066027" y="1564927"/>
                  </a:lnTo>
                  <a:lnTo>
                    <a:pt x="7075552" y="1564927"/>
                  </a:lnTo>
                  <a:lnTo>
                    <a:pt x="7075552" y="1571624"/>
                  </a:lnTo>
                  <a:close/>
                </a:path>
                <a:path w="9865360" h="1571625">
                  <a:moveTo>
                    <a:pt x="7056502" y="1571624"/>
                  </a:moveTo>
                  <a:lnTo>
                    <a:pt x="7046977" y="1571624"/>
                  </a:lnTo>
                  <a:lnTo>
                    <a:pt x="7046977" y="1564927"/>
                  </a:lnTo>
                  <a:lnTo>
                    <a:pt x="7056502" y="1564927"/>
                  </a:lnTo>
                  <a:lnTo>
                    <a:pt x="7056502" y="1571624"/>
                  </a:lnTo>
                  <a:close/>
                </a:path>
                <a:path w="9865360" h="1571625">
                  <a:moveTo>
                    <a:pt x="7037452" y="1571624"/>
                  </a:moveTo>
                  <a:lnTo>
                    <a:pt x="7027927" y="1571624"/>
                  </a:lnTo>
                  <a:lnTo>
                    <a:pt x="7027927" y="1564927"/>
                  </a:lnTo>
                  <a:lnTo>
                    <a:pt x="7037452" y="1564927"/>
                  </a:lnTo>
                  <a:lnTo>
                    <a:pt x="7037452" y="1571624"/>
                  </a:lnTo>
                  <a:close/>
                </a:path>
                <a:path w="9865360" h="1571625">
                  <a:moveTo>
                    <a:pt x="7018402" y="1571624"/>
                  </a:moveTo>
                  <a:lnTo>
                    <a:pt x="7008877" y="1571624"/>
                  </a:lnTo>
                  <a:lnTo>
                    <a:pt x="7008877" y="1564927"/>
                  </a:lnTo>
                  <a:lnTo>
                    <a:pt x="7018402" y="1564927"/>
                  </a:lnTo>
                  <a:lnTo>
                    <a:pt x="7018402" y="1571624"/>
                  </a:lnTo>
                  <a:close/>
                </a:path>
                <a:path w="9865360" h="1571625">
                  <a:moveTo>
                    <a:pt x="6999352" y="1571624"/>
                  </a:moveTo>
                  <a:lnTo>
                    <a:pt x="6989827" y="1571624"/>
                  </a:lnTo>
                  <a:lnTo>
                    <a:pt x="6989827" y="1564927"/>
                  </a:lnTo>
                  <a:lnTo>
                    <a:pt x="6999352" y="1564927"/>
                  </a:lnTo>
                  <a:lnTo>
                    <a:pt x="6999352" y="1571624"/>
                  </a:lnTo>
                  <a:close/>
                </a:path>
                <a:path w="9865360" h="1571625">
                  <a:moveTo>
                    <a:pt x="6980302" y="1571624"/>
                  </a:moveTo>
                  <a:lnTo>
                    <a:pt x="6970777" y="1571624"/>
                  </a:lnTo>
                  <a:lnTo>
                    <a:pt x="6970777" y="1564927"/>
                  </a:lnTo>
                  <a:lnTo>
                    <a:pt x="6980302" y="1564927"/>
                  </a:lnTo>
                  <a:lnTo>
                    <a:pt x="6980302" y="1571624"/>
                  </a:lnTo>
                  <a:close/>
                </a:path>
                <a:path w="9865360" h="1571625">
                  <a:moveTo>
                    <a:pt x="6961252" y="1571624"/>
                  </a:moveTo>
                  <a:lnTo>
                    <a:pt x="6951727" y="1571624"/>
                  </a:lnTo>
                  <a:lnTo>
                    <a:pt x="6951727" y="1564927"/>
                  </a:lnTo>
                  <a:lnTo>
                    <a:pt x="6961252" y="1564927"/>
                  </a:lnTo>
                  <a:lnTo>
                    <a:pt x="6961252" y="1571624"/>
                  </a:lnTo>
                  <a:close/>
                </a:path>
                <a:path w="9865360" h="1571625">
                  <a:moveTo>
                    <a:pt x="6942202" y="1571624"/>
                  </a:moveTo>
                  <a:lnTo>
                    <a:pt x="6932677" y="1571624"/>
                  </a:lnTo>
                  <a:lnTo>
                    <a:pt x="6932677" y="1564927"/>
                  </a:lnTo>
                  <a:lnTo>
                    <a:pt x="6942202" y="1564927"/>
                  </a:lnTo>
                  <a:lnTo>
                    <a:pt x="6942202" y="1571624"/>
                  </a:lnTo>
                  <a:close/>
                </a:path>
                <a:path w="9865360" h="1571625">
                  <a:moveTo>
                    <a:pt x="6923152" y="1571624"/>
                  </a:moveTo>
                  <a:lnTo>
                    <a:pt x="6913627" y="1571624"/>
                  </a:lnTo>
                  <a:lnTo>
                    <a:pt x="6913627" y="1564927"/>
                  </a:lnTo>
                  <a:lnTo>
                    <a:pt x="6923152" y="1564927"/>
                  </a:lnTo>
                  <a:lnTo>
                    <a:pt x="6923152" y="1571624"/>
                  </a:lnTo>
                  <a:close/>
                </a:path>
                <a:path w="9865360" h="1571625">
                  <a:moveTo>
                    <a:pt x="6904102" y="1571624"/>
                  </a:moveTo>
                  <a:lnTo>
                    <a:pt x="6894577" y="1571624"/>
                  </a:lnTo>
                  <a:lnTo>
                    <a:pt x="6894577" y="1564927"/>
                  </a:lnTo>
                  <a:lnTo>
                    <a:pt x="6904102" y="1564927"/>
                  </a:lnTo>
                  <a:lnTo>
                    <a:pt x="6904102" y="1571624"/>
                  </a:lnTo>
                  <a:close/>
                </a:path>
                <a:path w="9865360" h="1571625">
                  <a:moveTo>
                    <a:pt x="6885052" y="1571624"/>
                  </a:moveTo>
                  <a:lnTo>
                    <a:pt x="6875527" y="1571624"/>
                  </a:lnTo>
                  <a:lnTo>
                    <a:pt x="6875527" y="1564927"/>
                  </a:lnTo>
                  <a:lnTo>
                    <a:pt x="6885052" y="1564927"/>
                  </a:lnTo>
                  <a:lnTo>
                    <a:pt x="6885052" y="1571624"/>
                  </a:lnTo>
                  <a:close/>
                </a:path>
                <a:path w="9865360" h="1571625">
                  <a:moveTo>
                    <a:pt x="6866002" y="1571624"/>
                  </a:moveTo>
                  <a:lnTo>
                    <a:pt x="6856477" y="1571624"/>
                  </a:lnTo>
                  <a:lnTo>
                    <a:pt x="6856477" y="1564927"/>
                  </a:lnTo>
                  <a:lnTo>
                    <a:pt x="6866002" y="1564927"/>
                  </a:lnTo>
                  <a:lnTo>
                    <a:pt x="6866002" y="1571624"/>
                  </a:lnTo>
                  <a:close/>
                </a:path>
                <a:path w="9865360" h="1571625">
                  <a:moveTo>
                    <a:pt x="6846952" y="1571624"/>
                  </a:moveTo>
                  <a:lnTo>
                    <a:pt x="6837427" y="1571624"/>
                  </a:lnTo>
                  <a:lnTo>
                    <a:pt x="6837427" y="1564927"/>
                  </a:lnTo>
                  <a:lnTo>
                    <a:pt x="6846952" y="1564927"/>
                  </a:lnTo>
                  <a:lnTo>
                    <a:pt x="6846952" y="1571624"/>
                  </a:lnTo>
                  <a:close/>
                </a:path>
                <a:path w="9865360" h="1571625">
                  <a:moveTo>
                    <a:pt x="6827902" y="1571624"/>
                  </a:moveTo>
                  <a:lnTo>
                    <a:pt x="6818377" y="1571624"/>
                  </a:lnTo>
                  <a:lnTo>
                    <a:pt x="6818377" y="1564927"/>
                  </a:lnTo>
                  <a:lnTo>
                    <a:pt x="6827902" y="1564927"/>
                  </a:lnTo>
                  <a:lnTo>
                    <a:pt x="6827902" y="1571624"/>
                  </a:lnTo>
                  <a:close/>
                </a:path>
                <a:path w="9865360" h="1571625">
                  <a:moveTo>
                    <a:pt x="6808852" y="1571624"/>
                  </a:moveTo>
                  <a:lnTo>
                    <a:pt x="6799327" y="1571624"/>
                  </a:lnTo>
                  <a:lnTo>
                    <a:pt x="6799327" y="1564927"/>
                  </a:lnTo>
                  <a:lnTo>
                    <a:pt x="6808852" y="1564927"/>
                  </a:lnTo>
                  <a:lnTo>
                    <a:pt x="6808852" y="1571624"/>
                  </a:lnTo>
                  <a:close/>
                </a:path>
                <a:path w="9865360" h="1571625">
                  <a:moveTo>
                    <a:pt x="6789802" y="1571624"/>
                  </a:moveTo>
                  <a:lnTo>
                    <a:pt x="6780277" y="1571624"/>
                  </a:lnTo>
                  <a:lnTo>
                    <a:pt x="6780277" y="1564927"/>
                  </a:lnTo>
                  <a:lnTo>
                    <a:pt x="6789802" y="1564927"/>
                  </a:lnTo>
                  <a:lnTo>
                    <a:pt x="6789802" y="1571624"/>
                  </a:lnTo>
                  <a:close/>
                </a:path>
                <a:path w="9865360" h="1571625">
                  <a:moveTo>
                    <a:pt x="6770752" y="1571624"/>
                  </a:moveTo>
                  <a:lnTo>
                    <a:pt x="6761227" y="1571624"/>
                  </a:lnTo>
                  <a:lnTo>
                    <a:pt x="6761227" y="1564927"/>
                  </a:lnTo>
                  <a:lnTo>
                    <a:pt x="6770752" y="1564927"/>
                  </a:lnTo>
                  <a:lnTo>
                    <a:pt x="6770752" y="1571624"/>
                  </a:lnTo>
                  <a:close/>
                </a:path>
                <a:path w="9865360" h="1571625">
                  <a:moveTo>
                    <a:pt x="6751702" y="1571624"/>
                  </a:moveTo>
                  <a:lnTo>
                    <a:pt x="6742177" y="1571624"/>
                  </a:lnTo>
                  <a:lnTo>
                    <a:pt x="6742177" y="1564927"/>
                  </a:lnTo>
                  <a:lnTo>
                    <a:pt x="6751702" y="1564927"/>
                  </a:lnTo>
                  <a:lnTo>
                    <a:pt x="6751702" y="1571624"/>
                  </a:lnTo>
                  <a:close/>
                </a:path>
                <a:path w="9865360" h="1571625">
                  <a:moveTo>
                    <a:pt x="6732652" y="1571624"/>
                  </a:moveTo>
                  <a:lnTo>
                    <a:pt x="6723127" y="1571624"/>
                  </a:lnTo>
                  <a:lnTo>
                    <a:pt x="6723127" y="1564927"/>
                  </a:lnTo>
                  <a:lnTo>
                    <a:pt x="6732652" y="1564927"/>
                  </a:lnTo>
                  <a:lnTo>
                    <a:pt x="6732652" y="1571624"/>
                  </a:lnTo>
                  <a:close/>
                </a:path>
                <a:path w="9865360" h="1571625">
                  <a:moveTo>
                    <a:pt x="6713602" y="1571624"/>
                  </a:moveTo>
                  <a:lnTo>
                    <a:pt x="6704077" y="1571624"/>
                  </a:lnTo>
                  <a:lnTo>
                    <a:pt x="6704077" y="1564927"/>
                  </a:lnTo>
                  <a:lnTo>
                    <a:pt x="6713602" y="1564927"/>
                  </a:lnTo>
                  <a:lnTo>
                    <a:pt x="6713602" y="1571624"/>
                  </a:lnTo>
                  <a:close/>
                </a:path>
                <a:path w="9865360" h="1571625">
                  <a:moveTo>
                    <a:pt x="6694552" y="1571624"/>
                  </a:moveTo>
                  <a:lnTo>
                    <a:pt x="6685027" y="1571624"/>
                  </a:lnTo>
                  <a:lnTo>
                    <a:pt x="6685027" y="1564927"/>
                  </a:lnTo>
                  <a:lnTo>
                    <a:pt x="6694552" y="1564927"/>
                  </a:lnTo>
                  <a:lnTo>
                    <a:pt x="6694552" y="1571624"/>
                  </a:lnTo>
                  <a:close/>
                </a:path>
                <a:path w="9865360" h="1571625">
                  <a:moveTo>
                    <a:pt x="6675502" y="1571624"/>
                  </a:moveTo>
                  <a:lnTo>
                    <a:pt x="6665977" y="1571624"/>
                  </a:lnTo>
                  <a:lnTo>
                    <a:pt x="6665977" y="1564927"/>
                  </a:lnTo>
                  <a:lnTo>
                    <a:pt x="6675502" y="1564927"/>
                  </a:lnTo>
                  <a:lnTo>
                    <a:pt x="6675502" y="1571624"/>
                  </a:lnTo>
                  <a:close/>
                </a:path>
                <a:path w="9865360" h="1571625">
                  <a:moveTo>
                    <a:pt x="6656452" y="1571624"/>
                  </a:moveTo>
                  <a:lnTo>
                    <a:pt x="6646927" y="1571624"/>
                  </a:lnTo>
                  <a:lnTo>
                    <a:pt x="6646927" y="1564927"/>
                  </a:lnTo>
                  <a:lnTo>
                    <a:pt x="6656452" y="1564927"/>
                  </a:lnTo>
                  <a:lnTo>
                    <a:pt x="6656452" y="1571624"/>
                  </a:lnTo>
                  <a:close/>
                </a:path>
                <a:path w="9865360" h="1571625">
                  <a:moveTo>
                    <a:pt x="6637402" y="1571624"/>
                  </a:moveTo>
                  <a:lnTo>
                    <a:pt x="6627877" y="1571624"/>
                  </a:lnTo>
                  <a:lnTo>
                    <a:pt x="6627877" y="1564927"/>
                  </a:lnTo>
                  <a:lnTo>
                    <a:pt x="6637402" y="1564927"/>
                  </a:lnTo>
                  <a:lnTo>
                    <a:pt x="6637402" y="1571624"/>
                  </a:lnTo>
                  <a:close/>
                </a:path>
                <a:path w="9865360" h="1571625">
                  <a:moveTo>
                    <a:pt x="6618352" y="1571624"/>
                  </a:moveTo>
                  <a:lnTo>
                    <a:pt x="6608827" y="1571624"/>
                  </a:lnTo>
                  <a:lnTo>
                    <a:pt x="6608827" y="1564927"/>
                  </a:lnTo>
                  <a:lnTo>
                    <a:pt x="6618352" y="1564927"/>
                  </a:lnTo>
                  <a:lnTo>
                    <a:pt x="6618352" y="1571624"/>
                  </a:lnTo>
                  <a:close/>
                </a:path>
                <a:path w="9865360" h="1571625">
                  <a:moveTo>
                    <a:pt x="6599302" y="1571624"/>
                  </a:moveTo>
                  <a:lnTo>
                    <a:pt x="6589777" y="1571624"/>
                  </a:lnTo>
                  <a:lnTo>
                    <a:pt x="6589777" y="1564927"/>
                  </a:lnTo>
                  <a:lnTo>
                    <a:pt x="6599302" y="1564927"/>
                  </a:lnTo>
                  <a:lnTo>
                    <a:pt x="6599302" y="1571624"/>
                  </a:lnTo>
                  <a:close/>
                </a:path>
                <a:path w="9865360" h="1571625">
                  <a:moveTo>
                    <a:pt x="6580252" y="1571624"/>
                  </a:moveTo>
                  <a:lnTo>
                    <a:pt x="6570727" y="1571624"/>
                  </a:lnTo>
                  <a:lnTo>
                    <a:pt x="6570727" y="1564927"/>
                  </a:lnTo>
                  <a:lnTo>
                    <a:pt x="6580252" y="1564927"/>
                  </a:lnTo>
                  <a:lnTo>
                    <a:pt x="6580252" y="1571624"/>
                  </a:lnTo>
                  <a:close/>
                </a:path>
                <a:path w="9865360" h="1571625">
                  <a:moveTo>
                    <a:pt x="6561202" y="1571624"/>
                  </a:moveTo>
                  <a:lnTo>
                    <a:pt x="6551677" y="1571624"/>
                  </a:lnTo>
                  <a:lnTo>
                    <a:pt x="6551677" y="1564927"/>
                  </a:lnTo>
                  <a:lnTo>
                    <a:pt x="6561202" y="1564927"/>
                  </a:lnTo>
                  <a:lnTo>
                    <a:pt x="6561202" y="1571624"/>
                  </a:lnTo>
                  <a:close/>
                </a:path>
                <a:path w="9865360" h="1571625">
                  <a:moveTo>
                    <a:pt x="6542152" y="1571624"/>
                  </a:moveTo>
                  <a:lnTo>
                    <a:pt x="6532627" y="1571624"/>
                  </a:lnTo>
                  <a:lnTo>
                    <a:pt x="6532627" y="1564927"/>
                  </a:lnTo>
                  <a:lnTo>
                    <a:pt x="6542152" y="1564927"/>
                  </a:lnTo>
                  <a:lnTo>
                    <a:pt x="6542152" y="1571624"/>
                  </a:lnTo>
                  <a:close/>
                </a:path>
                <a:path w="9865360" h="1571625">
                  <a:moveTo>
                    <a:pt x="6523102" y="1571624"/>
                  </a:moveTo>
                  <a:lnTo>
                    <a:pt x="6513577" y="1571624"/>
                  </a:lnTo>
                  <a:lnTo>
                    <a:pt x="6513577" y="1564927"/>
                  </a:lnTo>
                  <a:lnTo>
                    <a:pt x="6523102" y="1564927"/>
                  </a:lnTo>
                  <a:lnTo>
                    <a:pt x="6523102" y="1571624"/>
                  </a:lnTo>
                  <a:close/>
                </a:path>
                <a:path w="9865360" h="1571625">
                  <a:moveTo>
                    <a:pt x="6504052" y="1571624"/>
                  </a:moveTo>
                  <a:lnTo>
                    <a:pt x="6494527" y="1571624"/>
                  </a:lnTo>
                  <a:lnTo>
                    <a:pt x="6494527" y="1564927"/>
                  </a:lnTo>
                  <a:lnTo>
                    <a:pt x="6504052" y="1564927"/>
                  </a:lnTo>
                  <a:lnTo>
                    <a:pt x="6504052" y="1571624"/>
                  </a:lnTo>
                  <a:close/>
                </a:path>
                <a:path w="9865360" h="1571625">
                  <a:moveTo>
                    <a:pt x="6485002" y="1571624"/>
                  </a:moveTo>
                  <a:lnTo>
                    <a:pt x="6475477" y="1571624"/>
                  </a:lnTo>
                  <a:lnTo>
                    <a:pt x="6475477" y="1564927"/>
                  </a:lnTo>
                  <a:lnTo>
                    <a:pt x="6485002" y="1564927"/>
                  </a:lnTo>
                  <a:lnTo>
                    <a:pt x="6485002" y="1571624"/>
                  </a:lnTo>
                  <a:close/>
                </a:path>
                <a:path w="9865360" h="1571625">
                  <a:moveTo>
                    <a:pt x="6465952" y="1571624"/>
                  </a:moveTo>
                  <a:lnTo>
                    <a:pt x="6456427" y="1571624"/>
                  </a:lnTo>
                  <a:lnTo>
                    <a:pt x="6456427" y="1564927"/>
                  </a:lnTo>
                  <a:lnTo>
                    <a:pt x="6465952" y="1564927"/>
                  </a:lnTo>
                  <a:lnTo>
                    <a:pt x="6465952" y="1571624"/>
                  </a:lnTo>
                  <a:close/>
                </a:path>
                <a:path w="9865360" h="1571625">
                  <a:moveTo>
                    <a:pt x="6446902" y="1571624"/>
                  </a:moveTo>
                  <a:lnTo>
                    <a:pt x="6437377" y="1571624"/>
                  </a:lnTo>
                  <a:lnTo>
                    <a:pt x="6437377" y="1564927"/>
                  </a:lnTo>
                  <a:lnTo>
                    <a:pt x="6446902" y="1564927"/>
                  </a:lnTo>
                  <a:lnTo>
                    <a:pt x="6446902" y="1571624"/>
                  </a:lnTo>
                  <a:close/>
                </a:path>
                <a:path w="9865360" h="1571625">
                  <a:moveTo>
                    <a:pt x="6427852" y="1571624"/>
                  </a:moveTo>
                  <a:lnTo>
                    <a:pt x="6418327" y="1571624"/>
                  </a:lnTo>
                  <a:lnTo>
                    <a:pt x="6418327" y="1564927"/>
                  </a:lnTo>
                  <a:lnTo>
                    <a:pt x="6427852" y="1564927"/>
                  </a:lnTo>
                  <a:lnTo>
                    <a:pt x="6427852" y="1571624"/>
                  </a:lnTo>
                  <a:close/>
                </a:path>
                <a:path w="9865360" h="1571625">
                  <a:moveTo>
                    <a:pt x="6408802" y="1571624"/>
                  </a:moveTo>
                  <a:lnTo>
                    <a:pt x="6399277" y="1571624"/>
                  </a:lnTo>
                  <a:lnTo>
                    <a:pt x="6399277" y="1564927"/>
                  </a:lnTo>
                  <a:lnTo>
                    <a:pt x="6408802" y="1564927"/>
                  </a:lnTo>
                  <a:lnTo>
                    <a:pt x="6408802" y="1571624"/>
                  </a:lnTo>
                  <a:close/>
                </a:path>
                <a:path w="9865360" h="1571625">
                  <a:moveTo>
                    <a:pt x="6389752" y="1571624"/>
                  </a:moveTo>
                  <a:lnTo>
                    <a:pt x="6380227" y="1571624"/>
                  </a:lnTo>
                  <a:lnTo>
                    <a:pt x="6380227" y="1564927"/>
                  </a:lnTo>
                  <a:lnTo>
                    <a:pt x="6389752" y="1564927"/>
                  </a:lnTo>
                  <a:lnTo>
                    <a:pt x="6389752" y="1571624"/>
                  </a:lnTo>
                  <a:close/>
                </a:path>
                <a:path w="9865360" h="1571625">
                  <a:moveTo>
                    <a:pt x="6370702" y="1571624"/>
                  </a:moveTo>
                  <a:lnTo>
                    <a:pt x="6361177" y="1571624"/>
                  </a:lnTo>
                  <a:lnTo>
                    <a:pt x="6361177" y="1564927"/>
                  </a:lnTo>
                  <a:lnTo>
                    <a:pt x="6370702" y="1564927"/>
                  </a:lnTo>
                  <a:lnTo>
                    <a:pt x="6370702" y="1571624"/>
                  </a:lnTo>
                  <a:close/>
                </a:path>
                <a:path w="9865360" h="1571625">
                  <a:moveTo>
                    <a:pt x="6351652" y="1571624"/>
                  </a:moveTo>
                  <a:lnTo>
                    <a:pt x="6342127" y="1571624"/>
                  </a:lnTo>
                  <a:lnTo>
                    <a:pt x="6342127" y="1564927"/>
                  </a:lnTo>
                  <a:lnTo>
                    <a:pt x="6351652" y="1564927"/>
                  </a:lnTo>
                  <a:lnTo>
                    <a:pt x="6351652" y="1571624"/>
                  </a:lnTo>
                  <a:close/>
                </a:path>
                <a:path w="9865360" h="1571625">
                  <a:moveTo>
                    <a:pt x="6332602" y="1571624"/>
                  </a:moveTo>
                  <a:lnTo>
                    <a:pt x="6323077" y="1571624"/>
                  </a:lnTo>
                  <a:lnTo>
                    <a:pt x="6323077" y="1564927"/>
                  </a:lnTo>
                  <a:lnTo>
                    <a:pt x="6332602" y="1564927"/>
                  </a:lnTo>
                  <a:lnTo>
                    <a:pt x="6332602" y="1571624"/>
                  </a:lnTo>
                  <a:close/>
                </a:path>
                <a:path w="9865360" h="1571625">
                  <a:moveTo>
                    <a:pt x="6313552" y="1571624"/>
                  </a:moveTo>
                  <a:lnTo>
                    <a:pt x="6304027" y="1571624"/>
                  </a:lnTo>
                  <a:lnTo>
                    <a:pt x="6304027" y="1564927"/>
                  </a:lnTo>
                  <a:lnTo>
                    <a:pt x="6313552" y="1564927"/>
                  </a:lnTo>
                  <a:lnTo>
                    <a:pt x="6313552" y="1571624"/>
                  </a:lnTo>
                  <a:close/>
                </a:path>
                <a:path w="9865360" h="1571625">
                  <a:moveTo>
                    <a:pt x="6294502" y="1571624"/>
                  </a:moveTo>
                  <a:lnTo>
                    <a:pt x="6284977" y="1571624"/>
                  </a:lnTo>
                  <a:lnTo>
                    <a:pt x="6284977" y="1564927"/>
                  </a:lnTo>
                  <a:lnTo>
                    <a:pt x="6294502" y="1564927"/>
                  </a:lnTo>
                  <a:lnTo>
                    <a:pt x="6294502" y="1571624"/>
                  </a:lnTo>
                  <a:close/>
                </a:path>
                <a:path w="9865360" h="1571625">
                  <a:moveTo>
                    <a:pt x="6275452" y="1571624"/>
                  </a:moveTo>
                  <a:lnTo>
                    <a:pt x="6265927" y="1571624"/>
                  </a:lnTo>
                  <a:lnTo>
                    <a:pt x="6265927" y="1564927"/>
                  </a:lnTo>
                  <a:lnTo>
                    <a:pt x="6275452" y="1564927"/>
                  </a:lnTo>
                  <a:lnTo>
                    <a:pt x="6275452" y="1571624"/>
                  </a:lnTo>
                  <a:close/>
                </a:path>
                <a:path w="9865360" h="1571625">
                  <a:moveTo>
                    <a:pt x="6256402" y="1571624"/>
                  </a:moveTo>
                  <a:lnTo>
                    <a:pt x="6246877" y="1571624"/>
                  </a:lnTo>
                  <a:lnTo>
                    <a:pt x="6246877" y="1564927"/>
                  </a:lnTo>
                  <a:lnTo>
                    <a:pt x="6256402" y="1564927"/>
                  </a:lnTo>
                  <a:lnTo>
                    <a:pt x="6256402" y="1571624"/>
                  </a:lnTo>
                  <a:close/>
                </a:path>
                <a:path w="9865360" h="1571625">
                  <a:moveTo>
                    <a:pt x="6237352" y="1571624"/>
                  </a:moveTo>
                  <a:lnTo>
                    <a:pt x="6227827" y="1571624"/>
                  </a:lnTo>
                  <a:lnTo>
                    <a:pt x="6227827" y="1564927"/>
                  </a:lnTo>
                  <a:lnTo>
                    <a:pt x="6237352" y="1564927"/>
                  </a:lnTo>
                  <a:lnTo>
                    <a:pt x="6237352" y="1571624"/>
                  </a:lnTo>
                  <a:close/>
                </a:path>
                <a:path w="9865360" h="1571625">
                  <a:moveTo>
                    <a:pt x="6218302" y="1571624"/>
                  </a:moveTo>
                  <a:lnTo>
                    <a:pt x="6208777" y="1571624"/>
                  </a:lnTo>
                  <a:lnTo>
                    <a:pt x="6208777" y="1564927"/>
                  </a:lnTo>
                  <a:lnTo>
                    <a:pt x="6218302" y="1564927"/>
                  </a:lnTo>
                  <a:lnTo>
                    <a:pt x="6218302" y="1571624"/>
                  </a:lnTo>
                  <a:close/>
                </a:path>
                <a:path w="9865360" h="1571625">
                  <a:moveTo>
                    <a:pt x="6199252" y="1571624"/>
                  </a:moveTo>
                  <a:lnTo>
                    <a:pt x="6189727" y="1571624"/>
                  </a:lnTo>
                  <a:lnTo>
                    <a:pt x="6189727" y="1564927"/>
                  </a:lnTo>
                  <a:lnTo>
                    <a:pt x="6199252" y="1564927"/>
                  </a:lnTo>
                  <a:lnTo>
                    <a:pt x="6199252" y="1571624"/>
                  </a:lnTo>
                  <a:close/>
                </a:path>
                <a:path w="9865360" h="1571625">
                  <a:moveTo>
                    <a:pt x="6180202" y="1571624"/>
                  </a:moveTo>
                  <a:lnTo>
                    <a:pt x="6170677" y="1571624"/>
                  </a:lnTo>
                  <a:lnTo>
                    <a:pt x="6170677" y="1564927"/>
                  </a:lnTo>
                  <a:lnTo>
                    <a:pt x="6180202" y="1564927"/>
                  </a:lnTo>
                  <a:lnTo>
                    <a:pt x="6180202" y="1571624"/>
                  </a:lnTo>
                  <a:close/>
                </a:path>
                <a:path w="9865360" h="1571625">
                  <a:moveTo>
                    <a:pt x="6161152" y="1571624"/>
                  </a:moveTo>
                  <a:lnTo>
                    <a:pt x="6151627" y="1571624"/>
                  </a:lnTo>
                  <a:lnTo>
                    <a:pt x="6151627" y="1564927"/>
                  </a:lnTo>
                  <a:lnTo>
                    <a:pt x="6161152" y="1564927"/>
                  </a:lnTo>
                  <a:lnTo>
                    <a:pt x="6161152" y="1571624"/>
                  </a:lnTo>
                  <a:close/>
                </a:path>
                <a:path w="9865360" h="1571625">
                  <a:moveTo>
                    <a:pt x="6142102" y="1571624"/>
                  </a:moveTo>
                  <a:lnTo>
                    <a:pt x="6132577" y="1571624"/>
                  </a:lnTo>
                  <a:lnTo>
                    <a:pt x="6132577" y="1564927"/>
                  </a:lnTo>
                  <a:lnTo>
                    <a:pt x="6142102" y="1564927"/>
                  </a:lnTo>
                  <a:lnTo>
                    <a:pt x="6142102" y="1571624"/>
                  </a:lnTo>
                  <a:close/>
                </a:path>
                <a:path w="9865360" h="1571625">
                  <a:moveTo>
                    <a:pt x="6123052" y="1571624"/>
                  </a:moveTo>
                  <a:lnTo>
                    <a:pt x="6113527" y="1571624"/>
                  </a:lnTo>
                  <a:lnTo>
                    <a:pt x="6113527" y="1564927"/>
                  </a:lnTo>
                  <a:lnTo>
                    <a:pt x="6123052" y="1564927"/>
                  </a:lnTo>
                  <a:lnTo>
                    <a:pt x="6123052" y="1571624"/>
                  </a:lnTo>
                  <a:close/>
                </a:path>
                <a:path w="9865360" h="1571625">
                  <a:moveTo>
                    <a:pt x="6104002" y="1571624"/>
                  </a:moveTo>
                  <a:lnTo>
                    <a:pt x="6094477" y="1571624"/>
                  </a:lnTo>
                  <a:lnTo>
                    <a:pt x="6094477" y="1564927"/>
                  </a:lnTo>
                  <a:lnTo>
                    <a:pt x="6104002" y="1564927"/>
                  </a:lnTo>
                  <a:lnTo>
                    <a:pt x="6104002" y="1571624"/>
                  </a:lnTo>
                  <a:close/>
                </a:path>
                <a:path w="9865360" h="1571625">
                  <a:moveTo>
                    <a:pt x="6084952" y="1571624"/>
                  </a:moveTo>
                  <a:lnTo>
                    <a:pt x="6075427" y="1571624"/>
                  </a:lnTo>
                  <a:lnTo>
                    <a:pt x="6075427" y="1564927"/>
                  </a:lnTo>
                  <a:lnTo>
                    <a:pt x="6084952" y="1564927"/>
                  </a:lnTo>
                  <a:lnTo>
                    <a:pt x="6084952" y="1571624"/>
                  </a:lnTo>
                  <a:close/>
                </a:path>
                <a:path w="9865360" h="1571625">
                  <a:moveTo>
                    <a:pt x="6065902" y="1571624"/>
                  </a:moveTo>
                  <a:lnTo>
                    <a:pt x="6056377" y="1571624"/>
                  </a:lnTo>
                  <a:lnTo>
                    <a:pt x="6056377" y="1564927"/>
                  </a:lnTo>
                  <a:lnTo>
                    <a:pt x="6065902" y="1564927"/>
                  </a:lnTo>
                  <a:lnTo>
                    <a:pt x="6065902" y="1571624"/>
                  </a:lnTo>
                  <a:close/>
                </a:path>
                <a:path w="9865360" h="1571625">
                  <a:moveTo>
                    <a:pt x="6046852" y="1571624"/>
                  </a:moveTo>
                  <a:lnTo>
                    <a:pt x="6037327" y="1571624"/>
                  </a:lnTo>
                  <a:lnTo>
                    <a:pt x="6037327" y="1564927"/>
                  </a:lnTo>
                  <a:lnTo>
                    <a:pt x="6046852" y="1564927"/>
                  </a:lnTo>
                  <a:lnTo>
                    <a:pt x="6046852" y="1571624"/>
                  </a:lnTo>
                  <a:close/>
                </a:path>
                <a:path w="9865360" h="1571625">
                  <a:moveTo>
                    <a:pt x="6027802" y="1571624"/>
                  </a:moveTo>
                  <a:lnTo>
                    <a:pt x="6018277" y="1571624"/>
                  </a:lnTo>
                  <a:lnTo>
                    <a:pt x="6018277" y="1564927"/>
                  </a:lnTo>
                  <a:lnTo>
                    <a:pt x="6027802" y="1564927"/>
                  </a:lnTo>
                  <a:lnTo>
                    <a:pt x="6027802" y="1571624"/>
                  </a:lnTo>
                  <a:close/>
                </a:path>
                <a:path w="9865360" h="1571625">
                  <a:moveTo>
                    <a:pt x="6008752" y="1571624"/>
                  </a:moveTo>
                  <a:lnTo>
                    <a:pt x="5999227" y="1571624"/>
                  </a:lnTo>
                  <a:lnTo>
                    <a:pt x="5999227" y="1564927"/>
                  </a:lnTo>
                  <a:lnTo>
                    <a:pt x="6008752" y="1564927"/>
                  </a:lnTo>
                  <a:lnTo>
                    <a:pt x="6008752" y="1571624"/>
                  </a:lnTo>
                  <a:close/>
                </a:path>
                <a:path w="9865360" h="1571625">
                  <a:moveTo>
                    <a:pt x="5989702" y="1571624"/>
                  </a:moveTo>
                  <a:lnTo>
                    <a:pt x="5980177" y="1571624"/>
                  </a:lnTo>
                  <a:lnTo>
                    <a:pt x="5980177" y="1564927"/>
                  </a:lnTo>
                  <a:lnTo>
                    <a:pt x="5989702" y="1564927"/>
                  </a:lnTo>
                  <a:lnTo>
                    <a:pt x="5989702" y="1571624"/>
                  </a:lnTo>
                  <a:close/>
                </a:path>
                <a:path w="9865360" h="1571625">
                  <a:moveTo>
                    <a:pt x="5970652" y="1571624"/>
                  </a:moveTo>
                  <a:lnTo>
                    <a:pt x="5961127" y="1571624"/>
                  </a:lnTo>
                  <a:lnTo>
                    <a:pt x="5961127" y="1564927"/>
                  </a:lnTo>
                  <a:lnTo>
                    <a:pt x="5970652" y="1564927"/>
                  </a:lnTo>
                  <a:lnTo>
                    <a:pt x="5970652" y="1571624"/>
                  </a:lnTo>
                  <a:close/>
                </a:path>
                <a:path w="9865360" h="1571625">
                  <a:moveTo>
                    <a:pt x="5951602" y="1571624"/>
                  </a:moveTo>
                  <a:lnTo>
                    <a:pt x="5942077" y="1571624"/>
                  </a:lnTo>
                  <a:lnTo>
                    <a:pt x="5942077" y="1564927"/>
                  </a:lnTo>
                  <a:lnTo>
                    <a:pt x="5951602" y="1564927"/>
                  </a:lnTo>
                  <a:lnTo>
                    <a:pt x="5951602" y="1571624"/>
                  </a:lnTo>
                  <a:close/>
                </a:path>
                <a:path w="9865360" h="1571625">
                  <a:moveTo>
                    <a:pt x="5932552" y="1571624"/>
                  </a:moveTo>
                  <a:lnTo>
                    <a:pt x="5923027" y="1571624"/>
                  </a:lnTo>
                  <a:lnTo>
                    <a:pt x="5923027" y="1564927"/>
                  </a:lnTo>
                  <a:lnTo>
                    <a:pt x="5932552" y="1564927"/>
                  </a:lnTo>
                  <a:lnTo>
                    <a:pt x="5932552" y="1571624"/>
                  </a:lnTo>
                  <a:close/>
                </a:path>
                <a:path w="9865360" h="1571625">
                  <a:moveTo>
                    <a:pt x="5913502" y="1571624"/>
                  </a:moveTo>
                  <a:lnTo>
                    <a:pt x="5903977" y="1571624"/>
                  </a:lnTo>
                  <a:lnTo>
                    <a:pt x="5903977" y="1564927"/>
                  </a:lnTo>
                  <a:lnTo>
                    <a:pt x="5913502" y="1564927"/>
                  </a:lnTo>
                  <a:lnTo>
                    <a:pt x="5913502" y="1571624"/>
                  </a:lnTo>
                  <a:close/>
                </a:path>
                <a:path w="9865360" h="1571625">
                  <a:moveTo>
                    <a:pt x="5894452" y="1571624"/>
                  </a:moveTo>
                  <a:lnTo>
                    <a:pt x="5884927" y="1571624"/>
                  </a:lnTo>
                  <a:lnTo>
                    <a:pt x="5884927" y="1564927"/>
                  </a:lnTo>
                  <a:lnTo>
                    <a:pt x="5894452" y="1564927"/>
                  </a:lnTo>
                  <a:lnTo>
                    <a:pt x="5894452" y="1571624"/>
                  </a:lnTo>
                  <a:close/>
                </a:path>
                <a:path w="9865360" h="1571625">
                  <a:moveTo>
                    <a:pt x="5875402" y="1571624"/>
                  </a:moveTo>
                  <a:lnTo>
                    <a:pt x="5865877" y="1571624"/>
                  </a:lnTo>
                  <a:lnTo>
                    <a:pt x="5865877" y="1564927"/>
                  </a:lnTo>
                  <a:lnTo>
                    <a:pt x="5875402" y="1564927"/>
                  </a:lnTo>
                  <a:lnTo>
                    <a:pt x="5875402" y="1571624"/>
                  </a:lnTo>
                  <a:close/>
                </a:path>
                <a:path w="9865360" h="1571625">
                  <a:moveTo>
                    <a:pt x="5856352" y="1571624"/>
                  </a:moveTo>
                  <a:lnTo>
                    <a:pt x="5846827" y="1571624"/>
                  </a:lnTo>
                  <a:lnTo>
                    <a:pt x="5846827" y="1564927"/>
                  </a:lnTo>
                  <a:lnTo>
                    <a:pt x="5856352" y="1564927"/>
                  </a:lnTo>
                  <a:lnTo>
                    <a:pt x="5856352" y="1571624"/>
                  </a:lnTo>
                  <a:close/>
                </a:path>
                <a:path w="9865360" h="1571625">
                  <a:moveTo>
                    <a:pt x="5837302" y="1571624"/>
                  </a:moveTo>
                  <a:lnTo>
                    <a:pt x="5827777" y="1571624"/>
                  </a:lnTo>
                  <a:lnTo>
                    <a:pt x="5827777" y="1564927"/>
                  </a:lnTo>
                  <a:lnTo>
                    <a:pt x="5837302" y="1564927"/>
                  </a:lnTo>
                  <a:lnTo>
                    <a:pt x="5837302" y="1571624"/>
                  </a:lnTo>
                  <a:close/>
                </a:path>
                <a:path w="9865360" h="1571625">
                  <a:moveTo>
                    <a:pt x="5818252" y="1571624"/>
                  </a:moveTo>
                  <a:lnTo>
                    <a:pt x="5808727" y="1571624"/>
                  </a:lnTo>
                  <a:lnTo>
                    <a:pt x="5808727" y="1564927"/>
                  </a:lnTo>
                  <a:lnTo>
                    <a:pt x="5818252" y="1564927"/>
                  </a:lnTo>
                  <a:lnTo>
                    <a:pt x="5818252" y="1571624"/>
                  </a:lnTo>
                  <a:close/>
                </a:path>
                <a:path w="9865360" h="1571625">
                  <a:moveTo>
                    <a:pt x="5799202" y="1571624"/>
                  </a:moveTo>
                  <a:lnTo>
                    <a:pt x="5789677" y="1571624"/>
                  </a:lnTo>
                  <a:lnTo>
                    <a:pt x="5789677" y="1564927"/>
                  </a:lnTo>
                  <a:lnTo>
                    <a:pt x="5799202" y="1564927"/>
                  </a:lnTo>
                  <a:lnTo>
                    <a:pt x="5799202" y="1571624"/>
                  </a:lnTo>
                  <a:close/>
                </a:path>
                <a:path w="9865360" h="1571625">
                  <a:moveTo>
                    <a:pt x="5780152" y="1571624"/>
                  </a:moveTo>
                  <a:lnTo>
                    <a:pt x="5770627" y="1571624"/>
                  </a:lnTo>
                  <a:lnTo>
                    <a:pt x="5770627" y="1564927"/>
                  </a:lnTo>
                  <a:lnTo>
                    <a:pt x="5780152" y="1564927"/>
                  </a:lnTo>
                  <a:lnTo>
                    <a:pt x="5780152" y="1571624"/>
                  </a:lnTo>
                  <a:close/>
                </a:path>
                <a:path w="9865360" h="1571625">
                  <a:moveTo>
                    <a:pt x="5761102" y="1571624"/>
                  </a:moveTo>
                  <a:lnTo>
                    <a:pt x="5751577" y="1571624"/>
                  </a:lnTo>
                  <a:lnTo>
                    <a:pt x="5751577" y="1564927"/>
                  </a:lnTo>
                  <a:lnTo>
                    <a:pt x="5761102" y="1564927"/>
                  </a:lnTo>
                  <a:lnTo>
                    <a:pt x="5761102" y="1571624"/>
                  </a:lnTo>
                  <a:close/>
                </a:path>
                <a:path w="9865360" h="1571625">
                  <a:moveTo>
                    <a:pt x="5742052" y="1571624"/>
                  </a:moveTo>
                  <a:lnTo>
                    <a:pt x="5732527" y="1571624"/>
                  </a:lnTo>
                  <a:lnTo>
                    <a:pt x="5732527" y="1564927"/>
                  </a:lnTo>
                  <a:lnTo>
                    <a:pt x="5742052" y="1564927"/>
                  </a:lnTo>
                  <a:lnTo>
                    <a:pt x="5742052" y="1571624"/>
                  </a:lnTo>
                  <a:close/>
                </a:path>
                <a:path w="9865360" h="1571625">
                  <a:moveTo>
                    <a:pt x="5723002" y="1571624"/>
                  </a:moveTo>
                  <a:lnTo>
                    <a:pt x="5713477" y="1571624"/>
                  </a:lnTo>
                  <a:lnTo>
                    <a:pt x="5713477" y="1564927"/>
                  </a:lnTo>
                  <a:lnTo>
                    <a:pt x="5723002" y="1564927"/>
                  </a:lnTo>
                  <a:lnTo>
                    <a:pt x="5723002" y="1571624"/>
                  </a:lnTo>
                  <a:close/>
                </a:path>
                <a:path w="9865360" h="1571625">
                  <a:moveTo>
                    <a:pt x="5703952" y="1571624"/>
                  </a:moveTo>
                  <a:lnTo>
                    <a:pt x="5694427" y="1571624"/>
                  </a:lnTo>
                  <a:lnTo>
                    <a:pt x="5694427" y="1564927"/>
                  </a:lnTo>
                  <a:lnTo>
                    <a:pt x="5703952" y="1564927"/>
                  </a:lnTo>
                  <a:lnTo>
                    <a:pt x="5703952" y="1571624"/>
                  </a:lnTo>
                  <a:close/>
                </a:path>
                <a:path w="9865360" h="1571625">
                  <a:moveTo>
                    <a:pt x="5684902" y="1571624"/>
                  </a:moveTo>
                  <a:lnTo>
                    <a:pt x="5675377" y="1571624"/>
                  </a:lnTo>
                  <a:lnTo>
                    <a:pt x="5675377" y="1564927"/>
                  </a:lnTo>
                  <a:lnTo>
                    <a:pt x="5684902" y="1564927"/>
                  </a:lnTo>
                  <a:lnTo>
                    <a:pt x="5684902" y="1571624"/>
                  </a:lnTo>
                  <a:close/>
                </a:path>
                <a:path w="9865360" h="1571625">
                  <a:moveTo>
                    <a:pt x="5665852" y="1571624"/>
                  </a:moveTo>
                  <a:lnTo>
                    <a:pt x="5656327" y="1571624"/>
                  </a:lnTo>
                  <a:lnTo>
                    <a:pt x="5656327" y="1564927"/>
                  </a:lnTo>
                  <a:lnTo>
                    <a:pt x="5665852" y="1564927"/>
                  </a:lnTo>
                  <a:lnTo>
                    <a:pt x="5665852" y="1571624"/>
                  </a:lnTo>
                  <a:close/>
                </a:path>
                <a:path w="9865360" h="1571625">
                  <a:moveTo>
                    <a:pt x="5646802" y="1571624"/>
                  </a:moveTo>
                  <a:lnTo>
                    <a:pt x="5637277" y="1571624"/>
                  </a:lnTo>
                  <a:lnTo>
                    <a:pt x="5637277" y="1564927"/>
                  </a:lnTo>
                  <a:lnTo>
                    <a:pt x="5646802" y="1564927"/>
                  </a:lnTo>
                  <a:lnTo>
                    <a:pt x="5646802" y="1571624"/>
                  </a:lnTo>
                  <a:close/>
                </a:path>
                <a:path w="9865360" h="1571625">
                  <a:moveTo>
                    <a:pt x="5627752" y="1571624"/>
                  </a:moveTo>
                  <a:lnTo>
                    <a:pt x="5618227" y="1571624"/>
                  </a:lnTo>
                  <a:lnTo>
                    <a:pt x="5618227" y="1564927"/>
                  </a:lnTo>
                  <a:lnTo>
                    <a:pt x="5627752" y="1564927"/>
                  </a:lnTo>
                  <a:lnTo>
                    <a:pt x="5627752" y="1571624"/>
                  </a:lnTo>
                  <a:close/>
                </a:path>
                <a:path w="9865360" h="1571625">
                  <a:moveTo>
                    <a:pt x="5608702" y="1571624"/>
                  </a:moveTo>
                  <a:lnTo>
                    <a:pt x="5599177" y="1571624"/>
                  </a:lnTo>
                  <a:lnTo>
                    <a:pt x="5599177" y="1564927"/>
                  </a:lnTo>
                  <a:lnTo>
                    <a:pt x="5608702" y="1564927"/>
                  </a:lnTo>
                  <a:lnTo>
                    <a:pt x="5608702" y="1571624"/>
                  </a:lnTo>
                  <a:close/>
                </a:path>
                <a:path w="9865360" h="1571625">
                  <a:moveTo>
                    <a:pt x="5589652" y="1571624"/>
                  </a:moveTo>
                  <a:lnTo>
                    <a:pt x="5580127" y="1571624"/>
                  </a:lnTo>
                  <a:lnTo>
                    <a:pt x="5580127" y="1564927"/>
                  </a:lnTo>
                  <a:lnTo>
                    <a:pt x="5589652" y="1564927"/>
                  </a:lnTo>
                  <a:lnTo>
                    <a:pt x="5589652" y="1571624"/>
                  </a:lnTo>
                  <a:close/>
                </a:path>
                <a:path w="9865360" h="1571625">
                  <a:moveTo>
                    <a:pt x="5570602" y="1571624"/>
                  </a:moveTo>
                  <a:lnTo>
                    <a:pt x="5561077" y="1571624"/>
                  </a:lnTo>
                  <a:lnTo>
                    <a:pt x="5561077" y="1564927"/>
                  </a:lnTo>
                  <a:lnTo>
                    <a:pt x="5570602" y="1564927"/>
                  </a:lnTo>
                  <a:lnTo>
                    <a:pt x="5570602" y="1571624"/>
                  </a:lnTo>
                  <a:close/>
                </a:path>
                <a:path w="9865360" h="1571625">
                  <a:moveTo>
                    <a:pt x="5551552" y="1571624"/>
                  </a:moveTo>
                  <a:lnTo>
                    <a:pt x="5542027" y="1571624"/>
                  </a:lnTo>
                  <a:lnTo>
                    <a:pt x="5542027" y="1564927"/>
                  </a:lnTo>
                  <a:lnTo>
                    <a:pt x="5551552" y="1564927"/>
                  </a:lnTo>
                  <a:lnTo>
                    <a:pt x="5551552" y="1571624"/>
                  </a:lnTo>
                  <a:close/>
                </a:path>
                <a:path w="9865360" h="1571625">
                  <a:moveTo>
                    <a:pt x="5532502" y="1571624"/>
                  </a:moveTo>
                  <a:lnTo>
                    <a:pt x="5522977" y="1571624"/>
                  </a:lnTo>
                  <a:lnTo>
                    <a:pt x="5522977" y="1564927"/>
                  </a:lnTo>
                  <a:lnTo>
                    <a:pt x="5532502" y="1564927"/>
                  </a:lnTo>
                  <a:lnTo>
                    <a:pt x="5532502" y="1571624"/>
                  </a:lnTo>
                  <a:close/>
                </a:path>
                <a:path w="9865360" h="1571625">
                  <a:moveTo>
                    <a:pt x="5513452" y="1571624"/>
                  </a:moveTo>
                  <a:lnTo>
                    <a:pt x="5503927" y="1571624"/>
                  </a:lnTo>
                  <a:lnTo>
                    <a:pt x="5503927" y="1564927"/>
                  </a:lnTo>
                  <a:lnTo>
                    <a:pt x="5513452" y="1564927"/>
                  </a:lnTo>
                  <a:lnTo>
                    <a:pt x="5513452" y="1571624"/>
                  </a:lnTo>
                  <a:close/>
                </a:path>
                <a:path w="9865360" h="1571625">
                  <a:moveTo>
                    <a:pt x="5494402" y="1571624"/>
                  </a:moveTo>
                  <a:lnTo>
                    <a:pt x="5484877" y="1571624"/>
                  </a:lnTo>
                  <a:lnTo>
                    <a:pt x="5484877" y="1564927"/>
                  </a:lnTo>
                  <a:lnTo>
                    <a:pt x="5494402" y="1564927"/>
                  </a:lnTo>
                  <a:lnTo>
                    <a:pt x="5494402" y="1571624"/>
                  </a:lnTo>
                  <a:close/>
                </a:path>
                <a:path w="9865360" h="1571625">
                  <a:moveTo>
                    <a:pt x="5475352" y="1571624"/>
                  </a:moveTo>
                  <a:lnTo>
                    <a:pt x="5465827" y="1571624"/>
                  </a:lnTo>
                  <a:lnTo>
                    <a:pt x="5465827" y="1564927"/>
                  </a:lnTo>
                  <a:lnTo>
                    <a:pt x="5475352" y="1564927"/>
                  </a:lnTo>
                  <a:lnTo>
                    <a:pt x="5475352" y="1571624"/>
                  </a:lnTo>
                  <a:close/>
                </a:path>
                <a:path w="9865360" h="1571625">
                  <a:moveTo>
                    <a:pt x="5456302" y="1571624"/>
                  </a:moveTo>
                  <a:lnTo>
                    <a:pt x="5446777" y="1571624"/>
                  </a:lnTo>
                  <a:lnTo>
                    <a:pt x="5446777" y="1564927"/>
                  </a:lnTo>
                  <a:lnTo>
                    <a:pt x="5456302" y="1564927"/>
                  </a:lnTo>
                  <a:lnTo>
                    <a:pt x="5456302" y="1571624"/>
                  </a:lnTo>
                  <a:close/>
                </a:path>
                <a:path w="9865360" h="1571625">
                  <a:moveTo>
                    <a:pt x="5437252" y="1571624"/>
                  </a:moveTo>
                  <a:lnTo>
                    <a:pt x="5427727" y="1571624"/>
                  </a:lnTo>
                  <a:lnTo>
                    <a:pt x="5427727" y="1564927"/>
                  </a:lnTo>
                  <a:lnTo>
                    <a:pt x="5437252" y="1564927"/>
                  </a:lnTo>
                  <a:lnTo>
                    <a:pt x="5437252" y="1571624"/>
                  </a:lnTo>
                  <a:close/>
                </a:path>
                <a:path w="9865360" h="1571625">
                  <a:moveTo>
                    <a:pt x="5418202" y="1571624"/>
                  </a:moveTo>
                  <a:lnTo>
                    <a:pt x="5408677" y="1571624"/>
                  </a:lnTo>
                  <a:lnTo>
                    <a:pt x="5408677" y="1564927"/>
                  </a:lnTo>
                  <a:lnTo>
                    <a:pt x="5418202" y="1564927"/>
                  </a:lnTo>
                  <a:lnTo>
                    <a:pt x="5418202" y="1571624"/>
                  </a:lnTo>
                  <a:close/>
                </a:path>
                <a:path w="9865360" h="1571625">
                  <a:moveTo>
                    <a:pt x="5399152" y="1571624"/>
                  </a:moveTo>
                  <a:lnTo>
                    <a:pt x="5389627" y="1571624"/>
                  </a:lnTo>
                  <a:lnTo>
                    <a:pt x="5389627" y="1564927"/>
                  </a:lnTo>
                  <a:lnTo>
                    <a:pt x="5399152" y="1564927"/>
                  </a:lnTo>
                  <a:lnTo>
                    <a:pt x="5399152" y="1571624"/>
                  </a:lnTo>
                  <a:close/>
                </a:path>
                <a:path w="9865360" h="1571625">
                  <a:moveTo>
                    <a:pt x="5380102" y="1571624"/>
                  </a:moveTo>
                  <a:lnTo>
                    <a:pt x="5370577" y="1571624"/>
                  </a:lnTo>
                  <a:lnTo>
                    <a:pt x="5370577" y="1564927"/>
                  </a:lnTo>
                  <a:lnTo>
                    <a:pt x="5380102" y="1564927"/>
                  </a:lnTo>
                  <a:lnTo>
                    <a:pt x="5380102" y="1571624"/>
                  </a:lnTo>
                  <a:close/>
                </a:path>
                <a:path w="9865360" h="1571625">
                  <a:moveTo>
                    <a:pt x="5361052" y="1571624"/>
                  </a:moveTo>
                  <a:lnTo>
                    <a:pt x="5351527" y="1571624"/>
                  </a:lnTo>
                  <a:lnTo>
                    <a:pt x="5351527" y="1564927"/>
                  </a:lnTo>
                  <a:lnTo>
                    <a:pt x="5361052" y="1564927"/>
                  </a:lnTo>
                  <a:lnTo>
                    <a:pt x="5361052" y="1571624"/>
                  </a:lnTo>
                  <a:close/>
                </a:path>
                <a:path w="9865360" h="1571625">
                  <a:moveTo>
                    <a:pt x="5342002" y="1571624"/>
                  </a:moveTo>
                  <a:lnTo>
                    <a:pt x="5332477" y="1571624"/>
                  </a:lnTo>
                  <a:lnTo>
                    <a:pt x="5332477" y="1564927"/>
                  </a:lnTo>
                  <a:lnTo>
                    <a:pt x="5342002" y="1564927"/>
                  </a:lnTo>
                  <a:lnTo>
                    <a:pt x="5342002" y="1571624"/>
                  </a:lnTo>
                  <a:close/>
                </a:path>
                <a:path w="9865360" h="1571625">
                  <a:moveTo>
                    <a:pt x="5322952" y="1571624"/>
                  </a:moveTo>
                  <a:lnTo>
                    <a:pt x="5313427" y="1571624"/>
                  </a:lnTo>
                  <a:lnTo>
                    <a:pt x="5313427" y="1564927"/>
                  </a:lnTo>
                  <a:lnTo>
                    <a:pt x="5322952" y="1564927"/>
                  </a:lnTo>
                  <a:lnTo>
                    <a:pt x="5322952" y="1571624"/>
                  </a:lnTo>
                  <a:close/>
                </a:path>
                <a:path w="9865360" h="1571625">
                  <a:moveTo>
                    <a:pt x="5303902" y="1571624"/>
                  </a:moveTo>
                  <a:lnTo>
                    <a:pt x="5294377" y="1571624"/>
                  </a:lnTo>
                  <a:lnTo>
                    <a:pt x="5294377" y="1564927"/>
                  </a:lnTo>
                  <a:lnTo>
                    <a:pt x="5303902" y="1564927"/>
                  </a:lnTo>
                  <a:lnTo>
                    <a:pt x="5303902" y="1571624"/>
                  </a:lnTo>
                  <a:close/>
                </a:path>
                <a:path w="9865360" h="1571625">
                  <a:moveTo>
                    <a:pt x="5284852" y="1571624"/>
                  </a:moveTo>
                  <a:lnTo>
                    <a:pt x="5275327" y="1571624"/>
                  </a:lnTo>
                  <a:lnTo>
                    <a:pt x="5275327" y="1564927"/>
                  </a:lnTo>
                  <a:lnTo>
                    <a:pt x="5284852" y="1564927"/>
                  </a:lnTo>
                  <a:lnTo>
                    <a:pt x="5284852" y="1571624"/>
                  </a:lnTo>
                  <a:close/>
                </a:path>
                <a:path w="9865360" h="1571625">
                  <a:moveTo>
                    <a:pt x="5265802" y="1571624"/>
                  </a:moveTo>
                  <a:lnTo>
                    <a:pt x="5256277" y="1571624"/>
                  </a:lnTo>
                  <a:lnTo>
                    <a:pt x="5256277" y="1564927"/>
                  </a:lnTo>
                  <a:lnTo>
                    <a:pt x="5265802" y="1564927"/>
                  </a:lnTo>
                  <a:lnTo>
                    <a:pt x="5265802" y="1571624"/>
                  </a:lnTo>
                  <a:close/>
                </a:path>
                <a:path w="9865360" h="1571625">
                  <a:moveTo>
                    <a:pt x="5246752" y="1571624"/>
                  </a:moveTo>
                  <a:lnTo>
                    <a:pt x="5237227" y="1571624"/>
                  </a:lnTo>
                  <a:lnTo>
                    <a:pt x="5237227" y="1564927"/>
                  </a:lnTo>
                  <a:lnTo>
                    <a:pt x="5246752" y="1564927"/>
                  </a:lnTo>
                  <a:lnTo>
                    <a:pt x="5246752" y="1571624"/>
                  </a:lnTo>
                  <a:close/>
                </a:path>
                <a:path w="9865360" h="1571625">
                  <a:moveTo>
                    <a:pt x="5227702" y="1571624"/>
                  </a:moveTo>
                  <a:lnTo>
                    <a:pt x="5218177" y="1571624"/>
                  </a:lnTo>
                  <a:lnTo>
                    <a:pt x="5218177" y="1564927"/>
                  </a:lnTo>
                  <a:lnTo>
                    <a:pt x="5227702" y="1564927"/>
                  </a:lnTo>
                  <a:lnTo>
                    <a:pt x="5227702" y="1571624"/>
                  </a:lnTo>
                  <a:close/>
                </a:path>
                <a:path w="9865360" h="1571625">
                  <a:moveTo>
                    <a:pt x="5208652" y="1571624"/>
                  </a:moveTo>
                  <a:lnTo>
                    <a:pt x="5199127" y="1571624"/>
                  </a:lnTo>
                  <a:lnTo>
                    <a:pt x="5199127" y="1564927"/>
                  </a:lnTo>
                  <a:lnTo>
                    <a:pt x="5208652" y="1564927"/>
                  </a:lnTo>
                  <a:lnTo>
                    <a:pt x="5208652" y="1571624"/>
                  </a:lnTo>
                  <a:close/>
                </a:path>
                <a:path w="9865360" h="1571625">
                  <a:moveTo>
                    <a:pt x="5189602" y="1571624"/>
                  </a:moveTo>
                  <a:lnTo>
                    <a:pt x="5180077" y="1571624"/>
                  </a:lnTo>
                  <a:lnTo>
                    <a:pt x="5180077" y="1564927"/>
                  </a:lnTo>
                  <a:lnTo>
                    <a:pt x="5189602" y="1564927"/>
                  </a:lnTo>
                  <a:lnTo>
                    <a:pt x="5189602" y="1571624"/>
                  </a:lnTo>
                  <a:close/>
                </a:path>
                <a:path w="9865360" h="1571625">
                  <a:moveTo>
                    <a:pt x="5170552" y="1571624"/>
                  </a:moveTo>
                  <a:lnTo>
                    <a:pt x="5161027" y="1571624"/>
                  </a:lnTo>
                  <a:lnTo>
                    <a:pt x="5161027" y="1564927"/>
                  </a:lnTo>
                  <a:lnTo>
                    <a:pt x="5170552" y="1564927"/>
                  </a:lnTo>
                  <a:lnTo>
                    <a:pt x="5170552" y="1571624"/>
                  </a:lnTo>
                  <a:close/>
                </a:path>
                <a:path w="9865360" h="1571625">
                  <a:moveTo>
                    <a:pt x="5151502" y="1571624"/>
                  </a:moveTo>
                  <a:lnTo>
                    <a:pt x="5141977" y="1571624"/>
                  </a:lnTo>
                  <a:lnTo>
                    <a:pt x="5141977" y="1564927"/>
                  </a:lnTo>
                  <a:lnTo>
                    <a:pt x="5151502" y="1564927"/>
                  </a:lnTo>
                  <a:lnTo>
                    <a:pt x="5151502" y="1571624"/>
                  </a:lnTo>
                  <a:close/>
                </a:path>
                <a:path w="9865360" h="1571625">
                  <a:moveTo>
                    <a:pt x="5132452" y="1571624"/>
                  </a:moveTo>
                  <a:lnTo>
                    <a:pt x="5122927" y="1571624"/>
                  </a:lnTo>
                  <a:lnTo>
                    <a:pt x="5122927" y="1564927"/>
                  </a:lnTo>
                  <a:lnTo>
                    <a:pt x="5132452" y="1564927"/>
                  </a:lnTo>
                  <a:lnTo>
                    <a:pt x="5132452" y="1571624"/>
                  </a:lnTo>
                  <a:close/>
                </a:path>
                <a:path w="9865360" h="1571625">
                  <a:moveTo>
                    <a:pt x="5113402" y="1571624"/>
                  </a:moveTo>
                  <a:lnTo>
                    <a:pt x="5103877" y="1571624"/>
                  </a:lnTo>
                  <a:lnTo>
                    <a:pt x="5103877" y="1564927"/>
                  </a:lnTo>
                  <a:lnTo>
                    <a:pt x="5113402" y="1564927"/>
                  </a:lnTo>
                  <a:lnTo>
                    <a:pt x="5113402" y="1571624"/>
                  </a:lnTo>
                  <a:close/>
                </a:path>
                <a:path w="9865360" h="1571625">
                  <a:moveTo>
                    <a:pt x="5094352" y="1571624"/>
                  </a:moveTo>
                  <a:lnTo>
                    <a:pt x="5084827" y="1571624"/>
                  </a:lnTo>
                  <a:lnTo>
                    <a:pt x="5084827" y="1564927"/>
                  </a:lnTo>
                  <a:lnTo>
                    <a:pt x="5094352" y="1564927"/>
                  </a:lnTo>
                  <a:lnTo>
                    <a:pt x="5094352" y="1571624"/>
                  </a:lnTo>
                  <a:close/>
                </a:path>
                <a:path w="9865360" h="1571625">
                  <a:moveTo>
                    <a:pt x="5075302" y="1571624"/>
                  </a:moveTo>
                  <a:lnTo>
                    <a:pt x="5065777" y="1571624"/>
                  </a:lnTo>
                  <a:lnTo>
                    <a:pt x="5065777" y="1564927"/>
                  </a:lnTo>
                  <a:lnTo>
                    <a:pt x="5075302" y="1564927"/>
                  </a:lnTo>
                  <a:lnTo>
                    <a:pt x="5075302" y="1571624"/>
                  </a:lnTo>
                  <a:close/>
                </a:path>
                <a:path w="9865360" h="1571625">
                  <a:moveTo>
                    <a:pt x="5056252" y="1571624"/>
                  </a:moveTo>
                  <a:lnTo>
                    <a:pt x="5046727" y="1571624"/>
                  </a:lnTo>
                  <a:lnTo>
                    <a:pt x="5046727" y="1564927"/>
                  </a:lnTo>
                  <a:lnTo>
                    <a:pt x="5056252" y="1564927"/>
                  </a:lnTo>
                  <a:lnTo>
                    <a:pt x="5056252" y="1571624"/>
                  </a:lnTo>
                  <a:close/>
                </a:path>
                <a:path w="9865360" h="1571625">
                  <a:moveTo>
                    <a:pt x="5037202" y="1571624"/>
                  </a:moveTo>
                  <a:lnTo>
                    <a:pt x="5027677" y="1571624"/>
                  </a:lnTo>
                  <a:lnTo>
                    <a:pt x="5027677" y="1564927"/>
                  </a:lnTo>
                  <a:lnTo>
                    <a:pt x="5037202" y="1564927"/>
                  </a:lnTo>
                  <a:lnTo>
                    <a:pt x="5037202" y="1571624"/>
                  </a:lnTo>
                  <a:close/>
                </a:path>
                <a:path w="9865360" h="1571625">
                  <a:moveTo>
                    <a:pt x="5018152" y="1571624"/>
                  </a:moveTo>
                  <a:lnTo>
                    <a:pt x="5008627" y="1571624"/>
                  </a:lnTo>
                  <a:lnTo>
                    <a:pt x="5008627" y="1564927"/>
                  </a:lnTo>
                  <a:lnTo>
                    <a:pt x="5018152" y="1564927"/>
                  </a:lnTo>
                  <a:lnTo>
                    <a:pt x="5018152" y="1571624"/>
                  </a:lnTo>
                  <a:close/>
                </a:path>
                <a:path w="9865360" h="1571625">
                  <a:moveTo>
                    <a:pt x="4999102" y="1571624"/>
                  </a:moveTo>
                  <a:lnTo>
                    <a:pt x="4989577" y="1571624"/>
                  </a:lnTo>
                  <a:lnTo>
                    <a:pt x="4989577" y="1564927"/>
                  </a:lnTo>
                  <a:lnTo>
                    <a:pt x="4999102" y="1564927"/>
                  </a:lnTo>
                  <a:lnTo>
                    <a:pt x="4999102" y="1571624"/>
                  </a:lnTo>
                  <a:close/>
                </a:path>
                <a:path w="9865360" h="1571625">
                  <a:moveTo>
                    <a:pt x="4980052" y="1571624"/>
                  </a:moveTo>
                  <a:lnTo>
                    <a:pt x="4970527" y="1571624"/>
                  </a:lnTo>
                  <a:lnTo>
                    <a:pt x="4970527" y="1564927"/>
                  </a:lnTo>
                  <a:lnTo>
                    <a:pt x="4980052" y="1564927"/>
                  </a:lnTo>
                  <a:lnTo>
                    <a:pt x="4980052" y="1571624"/>
                  </a:lnTo>
                  <a:close/>
                </a:path>
                <a:path w="9865360" h="1571625">
                  <a:moveTo>
                    <a:pt x="4961002" y="1571624"/>
                  </a:moveTo>
                  <a:lnTo>
                    <a:pt x="4951477" y="1571624"/>
                  </a:lnTo>
                  <a:lnTo>
                    <a:pt x="4951477" y="1564927"/>
                  </a:lnTo>
                  <a:lnTo>
                    <a:pt x="4961002" y="1564927"/>
                  </a:lnTo>
                  <a:lnTo>
                    <a:pt x="4961002" y="1571624"/>
                  </a:lnTo>
                  <a:close/>
                </a:path>
                <a:path w="9865360" h="1571625">
                  <a:moveTo>
                    <a:pt x="4941952" y="1571624"/>
                  </a:moveTo>
                  <a:lnTo>
                    <a:pt x="4932427" y="1571624"/>
                  </a:lnTo>
                  <a:lnTo>
                    <a:pt x="4932427" y="1564927"/>
                  </a:lnTo>
                  <a:lnTo>
                    <a:pt x="4941952" y="1564927"/>
                  </a:lnTo>
                  <a:lnTo>
                    <a:pt x="4941952" y="1571624"/>
                  </a:lnTo>
                  <a:close/>
                </a:path>
                <a:path w="9865360" h="1571625">
                  <a:moveTo>
                    <a:pt x="4922902" y="1571624"/>
                  </a:moveTo>
                  <a:lnTo>
                    <a:pt x="4913377" y="1571624"/>
                  </a:lnTo>
                  <a:lnTo>
                    <a:pt x="4913377" y="1564927"/>
                  </a:lnTo>
                  <a:lnTo>
                    <a:pt x="4922902" y="1564927"/>
                  </a:lnTo>
                  <a:lnTo>
                    <a:pt x="4922902" y="1571624"/>
                  </a:lnTo>
                  <a:close/>
                </a:path>
                <a:path w="9865360" h="1571625">
                  <a:moveTo>
                    <a:pt x="4903852" y="1571624"/>
                  </a:moveTo>
                  <a:lnTo>
                    <a:pt x="4894327" y="1571624"/>
                  </a:lnTo>
                  <a:lnTo>
                    <a:pt x="4894327" y="1564927"/>
                  </a:lnTo>
                  <a:lnTo>
                    <a:pt x="4903852" y="1564927"/>
                  </a:lnTo>
                  <a:lnTo>
                    <a:pt x="4903852" y="1571624"/>
                  </a:lnTo>
                  <a:close/>
                </a:path>
                <a:path w="9865360" h="1571625">
                  <a:moveTo>
                    <a:pt x="4884802" y="1571624"/>
                  </a:moveTo>
                  <a:lnTo>
                    <a:pt x="4875277" y="1571624"/>
                  </a:lnTo>
                  <a:lnTo>
                    <a:pt x="4875277" y="1564927"/>
                  </a:lnTo>
                  <a:lnTo>
                    <a:pt x="4884802" y="1564927"/>
                  </a:lnTo>
                  <a:lnTo>
                    <a:pt x="4884802" y="1571624"/>
                  </a:lnTo>
                  <a:close/>
                </a:path>
                <a:path w="9865360" h="1571625">
                  <a:moveTo>
                    <a:pt x="4865752" y="1571624"/>
                  </a:moveTo>
                  <a:lnTo>
                    <a:pt x="4856227" y="1571624"/>
                  </a:lnTo>
                  <a:lnTo>
                    <a:pt x="4856227" y="1564927"/>
                  </a:lnTo>
                  <a:lnTo>
                    <a:pt x="4865752" y="1564927"/>
                  </a:lnTo>
                  <a:lnTo>
                    <a:pt x="4865752" y="1571624"/>
                  </a:lnTo>
                  <a:close/>
                </a:path>
                <a:path w="9865360" h="1571625">
                  <a:moveTo>
                    <a:pt x="4846702" y="1571624"/>
                  </a:moveTo>
                  <a:lnTo>
                    <a:pt x="4837177" y="1571624"/>
                  </a:lnTo>
                  <a:lnTo>
                    <a:pt x="4837177" y="1564927"/>
                  </a:lnTo>
                  <a:lnTo>
                    <a:pt x="4846702" y="1564927"/>
                  </a:lnTo>
                  <a:lnTo>
                    <a:pt x="4846702" y="1571624"/>
                  </a:lnTo>
                  <a:close/>
                </a:path>
                <a:path w="9865360" h="1571625">
                  <a:moveTo>
                    <a:pt x="4827652" y="1571624"/>
                  </a:moveTo>
                  <a:lnTo>
                    <a:pt x="4818127" y="1571624"/>
                  </a:lnTo>
                  <a:lnTo>
                    <a:pt x="4818127" y="1564927"/>
                  </a:lnTo>
                  <a:lnTo>
                    <a:pt x="4827652" y="1564927"/>
                  </a:lnTo>
                  <a:lnTo>
                    <a:pt x="4827652" y="1571624"/>
                  </a:lnTo>
                  <a:close/>
                </a:path>
                <a:path w="9865360" h="1571625">
                  <a:moveTo>
                    <a:pt x="4808602" y="1571624"/>
                  </a:moveTo>
                  <a:lnTo>
                    <a:pt x="4799077" y="1571624"/>
                  </a:lnTo>
                  <a:lnTo>
                    <a:pt x="4799077" y="1564927"/>
                  </a:lnTo>
                  <a:lnTo>
                    <a:pt x="4808602" y="1564927"/>
                  </a:lnTo>
                  <a:lnTo>
                    <a:pt x="4808602" y="1571624"/>
                  </a:lnTo>
                  <a:close/>
                </a:path>
                <a:path w="9865360" h="1571625">
                  <a:moveTo>
                    <a:pt x="4789552" y="1571624"/>
                  </a:moveTo>
                  <a:lnTo>
                    <a:pt x="4780028" y="1571624"/>
                  </a:lnTo>
                  <a:lnTo>
                    <a:pt x="4780028" y="1564927"/>
                  </a:lnTo>
                  <a:lnTo>
                    <a:pt x="4789552" y="1564927"/>
                  </a:lnTo>
                  <a:lnTo>
                    <a:pt x="4789552" y="1571624"/>
                  </a:lnTo>
                  <a:close/>
                </a:path>
                <a:path w="9865360" h="1571625">
                  <a:moveTo>
                    <a:pt x="4770502" y="1571624"/>
                  </a:moveTo>
                  <a:lnTo>
                    <a:pt x="4760977" y="1571624"/>
                  </a:lnTo>
                  <a:lnTo>
                    <a:pt x="4760977" y="1564927"/>
                  </a:lnTo>
                  <a:lnTo>
                    <a:pt x="4770502" y="1564927"/>
                  </a:lnTo>
                  <a:lnTo>
                    <a:pt x="4770502" y="1571624"/>
                  </a:lnTo>
                  <a:close/>
                </a:path>
                <a:path w="9865360" h="1571625">
                  <a:moveTo>
                    <a:pt x="4751452" y="1571624"/>
                  </a:moveTo>
                  <a:lnTo>
                    <a:pt x="4741927" y="1571624"/>
                  </a:lnTo>
                  <a:lnTo>
                    <a:pt x="4741927" y="1564927"/>
                  </a:lnTo>
                  <a:lnTo>
                    <a:pt x="4751452" y="1564927"/>
                  </a:lnTo>
                  <a:lnTo>
                    <a:pt x="4751452" y="1571624"/>
                  </a:lnTo>
                  <a:close/>
                </a:path>
                <a:path w="9865360" h="1571625">
                  <a:moveTo>
                    <a:pt x="4732403" y="1571624"/>
                  </a:moveTo>
                  <a:lnTo>
                    <a:pt x="4722877" y="1571624"/>
                  </a:lnTo>
                  <a:lnTo>
                    <a:pt x="4722877" y="1564927"/>
                  </a:lnTo>
                  <a:lnTo>
                    <a:pt x="4732403" y="1564927"/>
                  </a:lnTo>
                  <a:lnTo>
                    <a:pt x="4732403" y="1571624"/>
                  </a:lnTo>
                  <a:close/>
                </a:path>
                <a:path w="9865360" h="1571625">
                  <a:moveTo>
                    <a:pt x="4713352" y="1571624"/>
                  </a:moveTo>
                  <a:lnTo>
                    <a:pt x="4703828" y="1571624"/>
                  </a:lnTo>
                  <a:lnTo>
                    <a:pt x="4703828" y="1564927"/>
                  </a:lnTo>
                  <a:lnTo>
                    <a:pt x="4713352" y="1564927"/>
                  </a:lnTo>
                  <a:lnTo>
                    <a:pt x="4713352" y="1571624"/>
                  </a:lnTo>
                  <a:close/>
                </a:path>
                <a:path w="9865360" h="1571625">
                  <a:moveTo>
                    <a:pt x="4694303" y="1571624"/>
                  </a:moveTo>
                  <a:lnTo>
                    <a:pt x="4684777" y="1571624"/>
                  </a:lnTo>
                  <a:lnTo>
                    <a:pt x="4684777" y="1564927"/>
                  </a:lnTo>
                  <a:lnTo>
                    <a:pt x="4694303" y="1564927"/>
                  </a:lnTo>
                  <a:lnTo>
                    <a:pt x="4694303" y="1571624"/>
                  </a:lnTo>
                  <a:close/>
                </a:path>
                <a:path w="9865360" h="1571625">
                  <a:moveTo>
                    <a:pt x="4675253" y="1571624"/>
                  </a:moveTo>
                  <a:lnTo>
                    <a:pt x="4665727" y="1571624"/>
                  </a:lnTo>
                  <a:lnTo>
                    <a:pt x="4665727" y="1564927"/>
                  </a:lnTo>
                  <a:lnTo>
                    <a:pt x="4675253" y="1564927"/>
                  </a:lnTo>
                  <a:lnTo>
                    <a:pt x="4675253" y="1571624"/>
                  </a:lnTo>
                  <a:close/>
                </a:path>
                <a:path w="9865360" h="1571625">
                  <a:moveTo>
                    <a:pt x="4656202" y="1571624"/>
                  </a:moveTo>
                  <a:lnTo>
                    <a:pt x="4646678" y="1571624"/>
                  </a:lnTo>
                  <a:lnTo>
                    <a:pt x="4646678" y="1564927"/>
                  </a:lnTo>
                  <a:lnTo>
                    <a:pt x="4656202" y="1564927"/>
                  </a:lnTo>
                  <a:lnTo>
                    <a:pt x="4656202" y="1571624"/>
                  </a:lnTo>
                  <a:close/>
                </a:path>
                <a:path w="9865360" h="1571625">
                  <a:moveTo>
                    <a:pt x="4637152" y="1571624"/>
                  </a:moveTo>
                  <a:lnTo>
                    <a:pt x="4627628" y="1571624"/>
                  </a:lnTo>
                  <a:lnTo>
                    <a:pt x="4627628" y="1564927"/>
                  </a:lnTo>
                  <a:lnTo>
                    <a:pt x="4637152" y="1564927"/>
                  </a:lnTo>
                  <a:lnTo>
                    <a:pt x="4637152" y="1571624"/>
                  </a:lnTo>
                  <a:close/>
                </a:path>
                <a:path w="9865360" h="1571625">
                  <a:moveTo>
                    <a:pt x="4618103" y="1571624"/>
                  </a:moveTo>
                  <a:lnTo>
                    <a:pt x="4608577" y="1571624"/>
                  </a:lnTo>
                  <a:lnTo>
                    <a:pt x="4608577" y="1564927"/>
                  </a:lnTo>
                  <a:lnTo>
                    <a:pt x="4618103" y="1564927"/>
                  </a:lnTo>
                  <a:lnTo>
                    <a:pt x="4618103" y="1571624"/>
                  </a:lnTo>
                  <a:close/>
                </a:path>
                <a:path w="9865360" h="1571625">
                  <a:moveTo>
                    <a:pt x="4599053" y="1571624"/>
                  </a:moveTo>
                  <a:lnTo>
                    <a:pt x="4589527" y="1571624"/>
                  </a:lnTo>
                  <a:lnTo>
                    <a:pt x="4589527" y="1564927"/>
                  </a:lnTo>
                  <a:lnTo>
                    <a:pt x="4599053" y="1564927"/>
                  </a:lnTo>
                  <a:lnTo>
                    <a:pt x="4599053" y="1571624"/>
                  </a:lnTo>
                  <a:close/>
                </a:path>
                <a:path w="9865360" h="1571625">
                  <a:moveTo>
                    <a:pt x="4580002" y="1571624"/>
                  </a:moveTo>
                  <a:lnTo>
                    <a:pt x="4570478" y="1571624"/>
                  </a:lnTo>
                  <a:lnTo>
                    <a:pt x="4570478" y="1564927"/>
                  </a:lnTo>
                  <a:lnTo>
                    <a:pt x="4580002" y="1564927"/>
                  </a:lnTo>
                  <a:lnTo>
                    <a:pt x="4580002" y="1571624"/>
                  </a:lnTo>
                  <a:close/>
                </a:path>
                <a:path w="9865360" h="1571625">
                  <a:moveTo>
                    <a:pt x="4560952" y="1571624"/>
                  </a:moveTo>
                  <a:lnTo>
                    <a:pt x="4551428" y="1571624"/>
                  </a:lnTo>
                  <a:lnTo>
                    <a:pt x="4551428" y="1564927"/>
                  </a:lnTo>
                  <a:lnTo>
                    <a:pt x="4560952" y="1564927"/>
                  </a:lnTo>
                  <a:lnTo>
                    <a:pt x="4560952" y="1571624"/>
                  </a:lnTo>
                  <a:close/>
                </a:path>
                <a:path w="9865360" h="1571625">
                  <a:moveTo>
                    <a:pt x="4541903" y="1571624"/>
                  </a:moveTo>
                  <a:lnTo>
                    <a:pt x="4532377" y="1571624"/>
                  </a:lnTo>
                  <a:lnTo>
                    <a:pt x="4532377" y="1564927"/>
                  </a:lnTo>
                  <a:lnTo>
                    <a:pt x="4541903" y="1564927"/>
                  </a:lnTo>
                  <a:lnTo>
                    <a:pt x="4541903" y="1571624"/>
                  </a:lnTo>
                  <a:close/>
                </a:path>
                <a:path w="9865360" h="1571625">
                  <a:moveTo>
                    <a:pt x="4522853" y="1571624"/>
                  </a:moveTo>
                  <a:lnTo>
                    <a:pt x="4513328" y="1571624"/>
                  </a:lnTo>
                  <a:lnTo>
                    <a:pt x="4513328" y="1564927"/>
                  </a:lnTo>
                  <a:lnTo>
                    <a:pt x="4522853" y="1564927"/>
                  </a:lnTo>
                  <a:lnTo>
                    <a:pt x="4522853" y="1571624"/>
                  </a:lnTo>
                  <a:close/>
                </a:path>
                <a:path w="9865360" h="1571625">
                  <a:moveTo>
                    <a:pt x="4503802" y="1571624"/>
                  </a:moveTo>
                  <a:lnTo>
                    <a:pt x="4494278" y="1571624"/>
                  </a:lnTo>
                  <a:lnTo>
                    <a:pt x="4494278" y="1564927"/>
                  </a:lnTo>
                  <a:lnTo>
                    <a:pt x="4503802" y="1564927"/>
                  </a:lnTo>
                  <a:lnTo>
                    <a:pt x="4503802" y="1571624"/>
                  </a:lnTo>
                  <a:close/>
                </a:path>
                <a:path w="9865360" h="1571625">
                  <a:moveTo>
                    <a:pt x="4484752" y="1571624"/>
                  </a:moveTo>
                  <a:lnTo>
                    <a:pt x="4475228" y="1571624"/>
                  </a:lnTo>
                  <a:lnTo>
                    <a:pt x="4475228" y="1564927"/>
                  </a:lnTo>
                  <a:lnTo>
                    <a:pt x="4484752" y="1564927"/>
                  </a:lnTo>
                  <a:lnTo>
                    <a:pt x="4484752" y="1571624"/>
                  </a:lnTo>
                  <a:close/>
                </a:path>
                <a:path w="9865360" h="1571625">
                  <a:moveTo>
                    <a:pt x="4465703" y="1571624"/>
                  </a:moveTo>
                  <a:lnTo>
                    <a:pt x="4456177" y="1571624"/>
                  </a:lnTo>
                  <a:lnTo>
                    <a:pt x="4456177" y="1564927"/>
                  </a:lnTo>
                  <a:lnTo>
                    <a:pt x="4465703" y="1564927"/>
                  </a:lnTo>
                  <a:lnTo>
                    <a:pt x="4465703" y="1571624"/>
                  </a:lnTo>
                  <a:close/>
                </a:path>
                <a:path w="9865360" h="1571625">
                  <a:moveTo>
                    <a:pt x="4446653" y="1571624"/>
                  </a:moveTo>
                  <a:lnTo>
                    <a:pt x="4437128" y="1571624"/>
                  </a:lnTo>
                  <a:lnTo>
                    <a:pt x="4437128" y="1564927"/>
                  </a:lnTo>
                  <a:lnTo>
                    <a:pt x="4446653" y="1564927"/>
                  </a:lnTo>
                  <a:lnTo>
                    <a:pt x="4446653" y="1571624"/>
                  </a:lnTo>
                  <a:close/>
                </a:path>
                <a:path w="9865360" h="1571625">
                  <a:moveTo>
                    <a:pt x="4427602" y="1571624"/>
                  </a:moveTo>
                  <a:lnTo>
                    <a:pt x="4418078" y="1571624"/>
                  </a:lnTo>
                  <a:lnTo>
                    <a:pt x="4418078" y="1564927"/>
                  </a:lnTo>
                  <a:lnTo>
                    <a:pt x="4427602" y="1564927"/>
                  </a:lnTo>
                  <a:lnTo>
                    <a:pt x="4427602" y="1571624"/>
                  </a:lnTo>
                  <a:close/>
                </a:path>
                <a:path w="9865360" h="1571625">
                  <a:moveTo>
                    <a:pt x="4408552" y="1571624"/>
                  </a:moveTo>
                  <a:lnTo>
                    <a:pt x="4399027" y="1571624"/>
                  </a:lnTo>
                  <a:lnTo>
                    <a:pt x="4399027" y="1564927"/>
                  </a:lnTo>
                  <a:lnTo>
                    <a:pt x="4408552" y="1564927"/>
                  </a:lnTo>
                  <a:lnTo>
                    <a:pt x="4408552" y="1571624"/>
                  </a:lnTo>
                  <a:close/>
                </a:path>
                <a:path w="9865360" h="1571625">
                  <a:moveTo>
                    <a:pt x="4389503" y="1571624"/>
                  </a:moveTo>
                  <a:lnTo>
                    <a:pt x="4379977" y="1571624"/>
                  </a:lnTo>
                  <a:lnTo>
                    <a:pt x="4379977" y="1564927"/>
                  </a:lnTo>
                  <a:lnTo>
                    <a:pt x="4389503" y="1564927"/>
                  </a:lnTo>
                  <a:lnTo>
                    <a:pt x="4389503" y="1571624"/>
                  </a:lnTo>
                  <a:close/>
                </a:path>
                <a:path w="9865360" h="1571625">
                  <a:moveTo>
                    <a:pt x="4370453" y="1571624"/>
                  </a:moveTo>
                  <a:lnTo>
                    <a:pt x="4360928" y="1571624"/>
                  </a:lnTo>
                  <a:lnTo>
                    <a:pt x="4360928" y="1564927"/>
                  </a:lnTo>
                  <a:lnTo>
                    <a:pt x="4370453" y="1564927"/>
                  </a:lnTo>
                  <a:lnTo>
                    <a:pt x="4370453" y="1571624"/>
                  </a:lnTo>
                  <a:close/>
                </a:path>
                <a:path w="9865360" h="1571625">
                  <a:moveTo>
                    <a:pt x="4351402" y="1571624"/>
                  </a:moveTo>
                  <a:lnTo>
                    <a:pt x="4341878" y="1571624"/>
                  </a:lnTo>
                  <a:lnTo>
                    <a:pt x="4341878" y="1564927"/>
                  </a:lnTo>
                  <a:lnTo>
                    <a:pt x="4351402" y="1564927"/>
                  </a:lnTo>
                  <a:lnTo>
                    <a:pt x="4351402" y="1571624"/>
                  </a:lnTo>
                  <a:close/>
                </a:path>
                <a:path w="9865360" h="1571625">
                  <a:moveTo>
                    <a:pt x="4332353" y="1571624"/>
                  </a:moveTo>
                  <a:lnTo>
                    <a:pt x="4322827" y="1571624"/>
                  </a:lnTo>
                  <a:lnTo>
                    <a:pt x="4322827" y="1564927"/>
                  </a:lnTo>
                  <a:lnTo>
                    <a:pt x="4332353" y="1564927"/>
                  </a:lnTo>
                  <a:lnTo>
                    <a:pt x="4332353" y="1571624"/>
                  </a:lnTo>
                  <a:close/>
                </a:path>
                <a:path w="9865360" h="1571625">
                  <a:moveTo>
                    <a:pt x="4313303" y="1571624"/>
                  </a:moveTo>
                  <a:lnTo>
                    <a:pt x="4303777" y="1571624"/>
                  </a:lnTo>
                  <a:lnTo>
                    <a:pt x="4303777" y="1564927"/>
                  </a:lnTo>
                  <a:lnTo>
                    <a:pt x="4313303" y="1564927"/>
                  </a:lnTo>
                  <a:lnTo>
                    <a:pt x="4313303" y="1571624"/>
                  </a:lnTo>
                  <a:close/>
                </a:path>
                <a:path w="9865360" h="1571625">
                  <a:moveTo>
                    <a:pt x="4294253" y="1571624"/>
                  </a:moveTo>
                  <a:lnTo>
                    <a:pt x="4284728" y="1571624"/>
                  </a:lnTo>
                  <a:lnTo>
                    <a:pt x="4284728" y="1564927"/>
                  </a:lnTo>
                  <a:lnTo>
                    <a:pt x="4294253" y="1564927"/>
                  </a:lnTo>
                  <a:lnTo>
                    <a:pt x="4294253" y="1571624"/>
                  </a:lnTo>
                  <a:close/>
                </a:path>
                <a:path w="9865360" h="1571625">
                  <a:moveTo>
                    <a:pt x="4275202" y="1571624"/>
                  </a:moveTo>
                  <a:lnTo>
                    <a:pt x="4265678" y="1571624"/>
                  </a:lnTo>
                  <a:lnTo>
                    <a:pt x="4265678" y="1564927"/>
                  </a:lnTo>
                  <a:lnTo>
                    <a:pt x="4275202" y="1564927"/>
                  </a:lnTo>
                  <a:lnTo>
                    <a:pt x="4275202" y="1571624"/>
                  </a:lnTo>
                  <a:close/>
                </a:path>
                <a:path w="9865360" h="1571625">
                  <a:moveTo>
                    <a:pt x="4256153" y="1571624"/>
                  </a:moveTo>
                  <a:lnTo>
                    <a:pt x="4246627" y="1571624"/>
                  </a:lnTo>
                  <a:lnTo>
                    <a:pt x="4246627" y="1564927"/>
                  </a:lnTo>
                  <a:lnTo>
                    <a:pt x="4256153" y="1564927"/>
                  </a:lnTo>
                  <a:lnTo>
                    <a:pt x="4256153" y="1571624"/>
                  </a:lnTo>
                  <a:close/>
                </a:path>
                <a:path w="9865360" h="1571625">
                  <a:moveTo>
                    <a:pt x="4237103" y="1571624"/>
                  </a:moveTo>
                  <a:lnTo>
                    <a:pt x="4227577" y="1571624"/>
                  </a:lnTo>
                  <a:lnTo>
                    <a:pt x="4227577" y="1564927"/>
                  </a:lnTo>
                  <a:lnTo>
                    <a:pt x="4237103" y="1564927"/>
                  </a:lnTo>
                  <a:lnTo>
                    <a:pt x="4237103" y="1571624"/>
                  </a:lnTo>
                  <a:close/>
                </a:path>
                <a:path w="9865360" h="1571625">
                  <a:moveTo>
                    <a:pt x="4218052" y="1571624"/>
                  </a:moveTo>
                  <a:lnTo>
                    <a:pt x="4208528" y="1571624"/>
                  </a:lnTo>
                  <a:lnTo>
                    <a:pt x="4208528" y="1564927"/>
                  </a:lnTo>
                  <a:lnTo>
                    <a:pt x="4218052" y="1564927"/>
                  </a:lnTo>
                  <a:lnTo>
                    <a:pt x="4218052" y="1571624"/>
                  </a:lnTo>
                  <a:close/>
                </a:path>
                <a:path w="9865360" h="1571625">
                  <a:moveTo>
                    <a:pt x="4199002" y="1571624"/>
                  </a:moveTo>
                  <a:lnTo>
                    <a:pt x="4189478" y="1571624"/>
                  </a:lnTo>
                  <a:lnTo>
                    <a:pt x="4189478" y="1564927"/>
                  </a:lnTo>
                  <a:lnTo>
                    <a:pt x="4199002" y="1564927"/>
                  </a:lnTo>
                  <a:lnTo>
                    <a:pt x="4199002" y="1571624"/>
                  </a:lnTo>
                  <a:close/>
                </a:path>
                <a:path w="9865360" h="1571625">
                  <a:moveTo>
                    <a:pt x="4179953" y="1571624"/>
                  </a:moveTo>
                  <a:lnTo>
                    <a:pt x="4170427" y="1571624"/>
                  </a:lnTo>
                  <a:lnTo>
                    <a:pt x="4170427" y="1564927"/>
                  </a:lnTo>
                  <a:lnTo>
                    <a:pt x="4179953" y="1564927"/>
                  </a:lnTo>
                  <a:lnTo>
                    <a:pt x="4179953" y="1571624"/>
                  </a:lnTo>
                  <a:close/>
                </a:path>
                <a:path w="9865360" h="1571625">
                  <a:moveTo>
                    <a:pt x="4160903" y="1571624"/>
                  </a:moveTo>
                  <a:lnTo>
                    <a:pt x="4151378" y="1571624"/>
                  </a:lnTo>
                  <a:lnTo>
                    <a:pt x="4151378" y="1564927"/>
                  </a:lnTo>
                  <a:lnTo>
                    <a:pt x="4160903" y="1564927"/>
                  </a:lnTo>
                  <a:lnTo>
                    <a:pt x="4160903" y="1571624"/>
                  </a:lnTo>
                  <a:close/>
                </a:path>
                <a:path w="9865360" h="1571625">
                  <a:moveTo>
                    <a:pt x="4141852" y="1571624"/>
                  </a:moveTo>
                  <a:lnTo>
                    <a:pt x="4132328" y="1571624"/>
                  </a:lnTo>
                  <a:lnTo>
                    <a:pt x="4132328" y="1564927"/>
                  </a:lnTo>
                  <a:lnTo>
                    <a:pt x="4141852" y="1564927"/>
                  </a:lnTo>
                  <a:lnTo>
                    <a:pt x="4141852" y="1571624"/>
                  </a:lnTo>
                  <a:close/>
                </a:path>
                <a:path w="9865360" h="1571625">
                  <a:moveTo>
                    <a:pt x="4122802" y="1571624"/>
                  </a:moveTo>
                  <a:lnTo>
                    <a:pt x="4113278" y="1571624"/>
                  </a:lnTo>
                  <a:lnTo>
                    <a:pt x="4113278" y="1564927"/>
                  </a:lnTo>
                  <a:lnTo>
                    <a:pt x="4122802" y="1564927"/>
                  </a:lnTo>
                  <a:lnTo>
                    <a:pt x="4122802" y="1571624"/>
                  </a:lnTo>
                  <a:close/>
                </a:path>
                <a:path w="9865360" h="1571625">
                  <a:moveTo>
                    <a:pt x="4103753" y="1571624"/>
                  </a:moveTo>
                  <a:lnTo>
                    <a:pt x="4094227" y="1571624"/>
                  </a:lnTo>
                  <a:lnTo>
                    <a:pt x="4094227" y="1564927"/>
                  </a:lnTo>
                  <a:lnTo>
                    <a:pt x="4103753" y="1564927"/>
                  </a:lnTo>
                  <a:lnTo>
                    <a:pt x="4103753" y="1571624"/>
                  </a:lnTo>
                  <a:close/>
                </a:path>
                <a:path w="9865360" h="1571625">
                  <a:moveTo>
                    <a:pt x="4084703" y="1571624"/>
                  </a:moveTo>
                  <a:lnTo>
                    <a:pt x="4075178" y="1571624"/>
                  </a:lnTo>
                  <a:lnTo>
                    <a:pt x="4075178" y="1564927"/>
                  </a:lnTo>
                  <a:lnTo>
                    <a:pt x="4084703" y="1564927"/>
                  </a:lnTo>
                  <a:lnTo>
                    <a:pt x="4084703" y="1571624"/>
                  </a:lnTo>
                  <a:close/>
                </a:path>
                <a:path w="9865360" h="1571625">
                  <a:moveTo>
                    <a:pt x="4065652" y="1571624"/>
                  </a:moveTo>
                  <a:lnTo>
                    <a:pt x="4056128" y="1571624"/>
                  </a:lnTo>
                  <a:lnTo>
                    <a:pt x="4056128" y="1564927"/>
                  </a:lnTo>
                  <a:lnTo>
                    <a:pt x="4065652" y="1564927"/>
                  </a:lnTo>
                  <a:lnTo>
                    <a:pt x="4065652" y="1571624"/>
                  </a:lnTo>
                  <a:close/>
                </a:path>
                <a:path w="9865360" h="1571625">
                  <a:moveTo>
                    <a:pt x="4046602" y="1571624"/>
                  </a:moveTo>
                  <a:lnTo>
                    <a:pt x="4037077" y="1571624"/>
                  </a:lnTo>
                  <a:lnTo>
                    <a:pt x="4037077" y="1564927"/>
                  </a:lnTo>
                  <a:lnTo>
                    <a:pt x="4046602" y="1564927"/>
                  </a:lnTo>
                  <a:lnTo>
                    <a:pt x="4046602" y="1571624"/>
                  </a:lnTo>
                  <a:close/>
                </a:path>
                <a:path w="9865360" h="1571625">
                  <a:moveTo>
                    <a:pt x="4027553" y="1571624"/>
                  </a:moveTo>
                  <a:lnTo>
                    <a:pt x="4018027" y="1571624"/>
                  </a:lnTo>
                  <a:lnTo>
                    <a:pt x="4018027" y="1564927"/>
                  </a:lnTo>
                  <a:lnTo>
                    <a:pt x="4027553" y="1564927"/>
                  </a:lnTo>
                  <a:lnTo>
                    <a:pt x="4027553" y="1571624"/>
                  </a:lnTo>
                  <a:close/>
                </a:path>
                <a:path w="9865360" h="1571625">
                  <a:moveTo>
                    <a:pt x="4008503" y="1571624"/>
                  </a:moveTo>
                  <a:lnTo>
                    <a:pt x="3998978" y="1571624"/>
                  </a:lnTo>
                  <a:lnTo>
                    <a:pt x="3998978" y="1564927"/>
                  </a:lnTo>
                  <a:lnTo>
                    <a:pt x="4008503" y="1564927"/>
                  </a:lnTo>
                  <a:lnTo>
                    <a:pt x="4008503" y="1571624"/>
                  </a:lnTo>
                  <a:close/>
                </a:path>
                <a:path w="9865360" h="1571625">
                  <a:moveTo>
                    <a:pt x="3989452" y="1571624"/>
                  </a:moveTo>
                  <a:lnTo>
                    <a:pt x="3979928" y="1571624"/>
                  </a:lnTo>
                  <a:lnTo>
                    <a:pt x="3979928" y="1564927"/>
                  </a:lnTo>
                  <a:lnTo>
                    <a:pt x="3989452" y="1564927"/>
                  </a:lnTo>
                  <a:lnTo>
                    <a:pt x="3989452" y="1571624"/>
                  </a:lnTo>
                  <a:close/>
                </a:path>
                <a:path w="9865360" h="1571625">
                  <a:moveTo>
                    <a:pt x="3970403" y="1571624"/>
                  </a:moveTo>
                  <a:lnTo>
                    <a:pt x="3960877" y="1571624"/>
                  </a:lnTo>
                  <a:lnTo>
                    <a:pt x="3960877" y="1564927"/>
                  </a:lnTo>
                  <a:lnTo>
                    <a:pt x="3970403" y="1564927"/>
                  </a:lnTo>
                  <a:lnTo>
                    <a:pt x="3970403" y="1571624"/>
                  </a:lnTo>
                  <a:close/>
                </a:path>
                <a:path w="9865360" h="1571625">
                  <a:moveTo>
                    <a:pt x="3951353" y="1571624"/>
                  </a:moveTo>
                  <a:lnTo>
                    <a:pt x="3941827" y="1571624"/>
                  </a:lnTo>
                  <a:lnTo>
                    <a:pt x="3941827" y="1564927"/>
                  </a:lnTo>
                  <a:lnTo>
                    <a:pt x="3951353" y="1564927"/>
                  </a:lnTo>
                  <a:lnTo>
                    <a:pt x="3951353" y="1571624"/>
                  </a:lnTo>
                  <a:close/>
                </a:path>
                <a:path w="9865360" h="1571625">
                  <a:moveTo>
                    <a:pt x="3932303" y="1571624"/>
                  </a:moveTo>
                  <a:lnTo>
                    <a:pt x="3922778" y="1571624"/>
                  </a:lnTo>
                  <a:lnTo>
                    <a:pt x="3922778" y="1564927"/>
                  </a:lnTo>
                  <a:lnTo>
                    <a:pt x="3932303" y="1564927"/>
                  </a:lnTo>
                  <a:lnTo>
                    <a:pt x="3932303" y="1571624"/>
                  </a:lnTo>
                  <a:close/>
                </a:path>
                <a:path w="9865360" h="1571625">
                  <a:moveTo>
                    <a:pt x="3913252" y="1571624"/>
                  </a:moveTo>
                  <a:lnTo>
                    <a:pt x="3903728" y="1571624"/>
                  </a:lnTo>
                  <a:lnTo>
                    <a:pt x="3903728" y="1564927"/>
                  </a:lnTo>
                  <a:lnTo>
                    <a:pt x="3913252" y="1564927"/>
                  </a:lnTo>
                  <a:lnTo>
                    <a:pt x="3913252" y="1571624"/>
                  </a:lnTo>
                  <a:close/>
                </a:path>
                <a:path w="9865360" h="1571625">
                  <a:moveTo>
                    <a:pt x="3894203" y="1571624"/>
                  </a:moveTo>
                  <a:lnTo>
                    <a:pt x="3884677" y="1571624"/>
                  </a:lnTo>
                  <a:lnTo>
                    <a:pt x="3884677" y="1564927"/>
                  </a:lnTo>
                  <a:lnTo>
                    <a:pt x="3894203" y="1564927"/>
                  </a:lnTo>
                  <a:lnTo>
                    <a:pt x="3894203" y="1571624"/>
                  </a:lnTo>
                  <a:close/>
                </a:path>
                <a:path w="9865360" h="1571625">
                  <a:moveTo>
                    <a:pt x="3875153" y="1571624"/>
                  </a:moveTo>
                  <a:lnTo>
                    <a:pt x="3865627" y="1571624"/>
                  </a:lnTo>
                  <a:lnTo>
                    <a:pt x="3865627" y="1564927"/>
                  </a:lnTo>
                  <a:lnTo>
                    <a:pt x="3875153" y="1564927"/>
                  </a:lnTo>
                  <a:lnTo>
                    <a:pt x="3875153" y="1571624"/>
                  </a:lnTo>
                  <a:close/>
                </a:path>
                <a:path w="9865360" h="1571625">
                  <a:moveTo>
                    <a:pt x="3856103" y="1571624"/>
                  </a:moveTo>
                  <a:lnTo>
                    <a:pt x="3846578" y="1571624"/>
                  </a:lnTo>
                  <a:lnTo>
                    <a:pt x="3846578" y="1564927"/>
                  </a:lnTo>
                  <a:lnTo>
                    <a:pt x="3856103" y="1564927"/>
                  </a:lnTo>
                  <a:lnTo>
                    <a:pt x="3856103" y="1571624"/>
                  </a:lnTo>
                  <a:close/>
                </a:path>
                <a:path w="9865360" h="1571625">
                  <a:moveTo>
                    <a:pt x="3837052" y="1571624"/>
                  </a:moveTo>
                  <a:lnTo>
                    <a:pt x="3827528" y="1571624"/>
                  </a:lnTo>
                  <a:lnTo>
                    <a:pt x="3827528" y="1564927"/>
                  </a:lnTo>
                  <a:lnTo>
                    <a:pt x="3837052" y="1564927"/>
                  </a:lnTo>
                  <a:lnTo>
                    <a:pt x="3837052" y="1571624"/>
                  </a:lnTo>
                  <a:close/>
                </a:path>
                <a:path w="9865360" h="1571625">
                  <a:moveTo>
                    <a:pt x="3818003" y="1571624"/>
                  </a:moveTo>
                  <a:lnTo>
                    <a:pt x="3808477" y="1571624"/>
                  </a:lnTo>
                  <a:lnTo>
                    <a:pt x="3808477" y="1564927"/>
                  </a:lnTo>
                  <a:lnTo>
                    <a:pt x="3818003" y="1564927"/>
                  </a:lnTo>
                  <a:lnTo>
                    <a:pt x="3818003" y="1571624"/>
                  </a:lnTo>
                  <a:close/>
                </a:path>
                <a:path w="9865360" h="1571625">
                  <a:moveTo>
                    <a:pt x="3798953" y="1571624"/>
                  </a:moveTo>
                  <a:lnTo>
                    <a:pt x="3789428" y="1571624"/>
                  </a:lnTo>
                  <a:lnTo>
                    <a:pt x="3789428" y="1564927"/>
                  </a:lnTo>
                  <a:lnTo>
                    <a:pt x="3798953" y="1564927"/>
                  </a:lnTo>
                  <a:lnTo>
                    <a:pt x="3798953" y="1571624"/>
                  </a:lnTo>
                  <a:close/>
                </a:path>
                <a:path w="9865360" h="1571625">
                  <a:moveTo>
                    <a:pt x="3779902" y="1571624"/>
                  </a:moveTo>
                  <a:lnTo>
                    <a:pt x="3770378" y="1571624"/>
                  </a:lnTo>
                  <a:lnTo>
                    <a:pt x="3770378" y="1564927"/>
                  </a:lnTo>
                  <a:lnTo>
                    <a:pt x="3779902" y="1564927"/>
                  </a:lnTo>
                  <a:lnTo>
                    <a:pt x="3779902" y="1571624"/>
                  </a:lnTo>
                  <a:close/>
                </a:path>
                <a:path w="9865360" h="1571625">
                  <a:moveTo>
                    <a:pt x="3760852" y="1571624"/>
                  </a:moveTo>
                  <a:lnTo>
                    <a:pt x="3751328" y="1571624"/>
                  </a:lnTo>
                  <a:lnTo>
                    <a:pt x="3751328" y="1564927"/>
                  </a:lnTo>
                  <a:lnTo>
                    <a:pt x="3760852" y="1564927"/>
                  </a:lnTo>
                  <a:lnTo>
                    <a:pt x="3760852" y="1571624"/>
                  </a:lnTo>
                  <a:close/>
                </a:path>
                <a:path w="9865360" h="1571625">
                  <a:moveTo>
                    <a:pt x="3741803" y="1571624"/>
                  </a:moveTo>
                  <a:lnTo>
                    <a:pt x="3732277" y="1571624"/>
                  </a:lnTo>
                  <a:lnTo>
                    <a:pt x="3732277" y="1564927"/>
                  </a:lnTo>
                  <a:lnTo>
                    <a:pt x="3741803" y="1564927"/>
                  </a:lnTo>
                  <a:lnTo>
                    <a:pt x="3741803" y="1571624"/>
                  </a:lnTo>
                  <a:close/>
                </a:path>
                <a:path w="9865360" h="1571625">
                  <a:moveTo>
                    <a:pt x="3722753" y="1571624"/>
                  </a:moveTo>
                  <a:lnTo>
                    <a:pt x="3713228" y="1571624"/>
                  </a:lnTo>
                  <a:lnTo>
                    <a:pt x="3713228" y="1564927"/>
                  </a:lnTo>
                  <a:lnTo>
                    <a:pt x="3722753" y="1564927"/>
                  </a:lnTo>
                  <a:lnTo>
                    <a:pt x="3722753" y="1571624"/>
                  </a:lnTo>
                  <a:close/>
                </a:path>
                <a:path w="9865360" h="1571625">
                  <a:moveTo>
                    <a:pt x="3703702" y="1571624"/>
                  </a:moveTo>
                  <a:lnTo>
                    <a:pt x="3694178" y="1571624"/>
                  </a:lnTo>
                  <a:lnTo>
                    <a:pt x="3694178" y="1564927"/>
                  </a:lnTo>
                  <a:lnTo>
                    <a:pt x="3703702" y="1564927"/>
                  </a:lnTo>
                  <a:lnTo>
                    <a:pt x="3703702" y="1571624"/>
                  </a:lnTo>
                  <a:close/>
                </a:path>
                <a:path w="9865360" h="1571625">
                  <a:moveTo>
                    <a:pt x="3684652" y="1571624"/>
                  </a:moveTo>
                  <a:lnTo>
                    <a:pt x="3675128" y="1571624"/>
                  </a:lnTo>
                  <a:lnTo>
                    <a:pt x="3675128" y="1564927"/>
                  </a:lnTo>
                  <a:lnTo>
                    <a:pt x="3684652" y="1564927"/>
                  </a:lnTo>
                  <a:lnTo>
                    <a:pt x="3684652" y="1571624"/>
                  </a:lnTo>
                  <a:close/>
                </a:path>
                <a:path w="9865360" h="1571625">
                  <a:moveTo>
                    <a:pt x="3665603" y="1571624"/>
                  </a:moveTo>
                  <a:lnTo>
                    <a:pt x="3656077" y="1571624"/>
                  </a:lnTo>
                  <a:lnTo>
                    <a:pt x="3656077" y="1564927"/>
                  </a:lnTo>
                  <a:lnTo>
                    <a:pt x="3665603" y="1564927"/>
                  </a:lnTo>
                  <a:lnTo>
                    <a:pt x="3665603" y="1571624"/>
                  </a:lnTo>
                  <a:close/>
                </a:path>
                <a:path w="9865360" h="1571625">
                  <a:moveTo>
                    <a:pt x="3646553" y="1571624"/>
                  </a:moveTo>
                  <a:lnTo>
                    <a:pt x="3637028" y="1571624"/>
                  </a:lnTo>
                  <a:lnTo>
                    <a:pt x="3637028" y="1564927"/>
                  </a:lnTo>
                  <a:lnTo>
                    <a:pt x="3646553" y="1564927"/>
                  </a:lnTo>
                  <a:lnTo>
                    <a:pt x="3646553" y="1571624"/>
                  </a:lnTo>
                  <a:close/>
                </a:path>
                <a:path w="9865360" h="1571625">
                  <a:moveTo>
                    <a:pt x="3627502" y="1571624"/>
                  </a:moveTo>
                  <a:lnTo>
                    <a:pt x="3617978" y="1571624"/>
                  </a:lnTo>
                  <a:lnTo>
                    <a:pt x="3617978" y="1564927"/>
                  </a:lnTo>
                  <a:lnTo>
                    <a:pt x="3627502" y="1564927"/>
                  </a:lnTo>
                  <a:lnTo>
                    <a:pt x="3627502" y="1571624"/>
                  </a:lnTo>
                  <a:close/>
                </a:path>
                <a:path w="9865360" h="1571625">
                  <a:moveTo>
                    <a:pt x="3608453" y="1571624"/>
                  </a:moveTo>
                  <a:lnTo>
                    <a:pt x="3598927" y="1571624"/>
                  </a:lnTo>
                  <a:lnTo>
                    <a:pt x="3598927" y="1564927"/>
                  </a:lnTo>
                  <a:lnTo>
                    <a:pt x="3608453" y="1564927"/>
                  </a:lnTo>
                  <a:lnTo>
                    <a:pt x="3608453" y="1571624"/>
                  </a:lnTo>
                  <a:close/>
                </a:path>
                <a:path w="9865360" h="1571625">
                  <a:moveTo>
                    <a:pt x="3589403" y="1571624"/>
                  </a:moveTo>
                  <a:lnTo>
                    <a:pt x="3579877" y="1571624"/>
                  </a:lnTo>
                  <a:lnTo>
                    <a:pt x="3579877" y="1564927"/>
                  </a:lnTo>
                  <a:lnTo>
                    <a:pt x="3589403" y="1564927"/>
                  </a:lnTo>
                  <a:lnTo>
                    <a:pt x="3589403" y="1571624"/>
                  </a:lnTo>
                  <a:close/>
                </a:path>
                <a:path w="9865360" h="1571625">
                  <a:moveTo>
                    <a:pt x="3570353" y="1571624"/>
                  </a:moveTo>
                  <a:lnTo>
                    <a:pt x="3560828" y="1571624"/>
                  </a:lnTo>
                  <a:lnTo>
                    <a:pt x="3560828" y="1564927"/>
                  </a:lnTo>
                  <a:lnTo>
                    <a:pt x="3570353" y="1564927"/>
                  </a:lnTo>
                  <a:lnTo>
                    <a:pt x="3570353" y="1571624"/>
                  </a:lnTo>
                  <a:close/>
                </a:path>
                <a:path w="9865360" h="1571625">
                  <a:moveTo>
                    <a:pt x="3551302" y="1571624"/>
                  </a:moveTo>
                  <a:lnTo>
                    <a:pt x="3541778" y="1571624"/>
                  </a:lnTo>
                  <a:lnTo>
                    <a:pt x="3541778" y="1564927"/>
                  </a:lnTo>
                  <a:lnTo>
                    <a:pt x="3551302" y="1564927"/>
                  </a:lnTo>
                  <a:lnTo>
                    <a:pt x="3551302" y="1571624"/>
                  </a:lnTo>
                  <a:close/>
                </a:path>
                <a:path w="9865360" h="1571625">
                  <a:moveTo>
                    <a:pt x="3532253" y="1571624"/>
                  </a:moveTo>
                  <a:lnTo>
                    <a:pt x="3522727" y="1571624"/>
                  </a:lnTo>
                  <a:lnTo>
                    <a:pt x="3522727" y="1564927"/>
                  </a:lnTo>
                  <a:lnTo>
                    <a:pt x="3532253" y="1564927"/>
                  </a:lnTo>
                  <a:lnTo>
                    <a:pt x="3532253" y="1571624"/>
                  </a:lnTo>
                  <a:close/>
                </a:path>
                <a:path w="9865360" h="1571625">
                  <a:moveTo>
                    <a:pt x="3513203" y="1571624"/>
                  </a:moveTo>
                  <a:lnTo>
                    <a:pt x="3503677" y="1571624"/>
                  </a:lnTo>
                  <a:lnTo>
                    <a:pt x="3503677" y="1564927"/>
                  </a:lnTo>
                  <a:lnTo>
                    <a:pt x="3513203" y="1564927"/>
                  </a:lnTo>
                  <a:lnTo>
                    <a:pt x="3513203" y="1571624"/>
                  </a:lnTo>
                  <a:close/>
                </a:path>
                <a:path w="9865360" h="1571625">
                  <a:moveTo>
                    <a:pt x="3494153" y="1571624"/>
                  </a:moveTo>
                  <a:lnTo>
                    <a:pt x="3484628" y="1571624"/>
                  </a:lnTo>
                  <a:lnTo>
                    <a:pt x="3484628" y="1564927"/>
                  </a:lnTo>
                  <a:lnTo>
                    <a:pt x="3494153" y="1564927"/>
                  </a:lnTo>
                  <a:lnTo>
                    <a:pt x="3494153" y="1571624"/>
                  </a:lnTo>
                  <a:close/>
                </a:path>
                <a:path w="9865360" h="1571625">
                  <a:moveTo>
                    <a:pt x="3475102" y="1571624"/>
                  </a:moveTo>
                  <a:lnTo>
                    <a:pt x="3465578" y="1571624"/>
                  </a:lnTo>
                  <a:lnTo>
                    <a:pt x="3465578" y="1564927"/>
                  </a:lnTo>
                  <a:lnTo>
                    <a:pt x="3475102" y="1564927"/>
                  </a:lnTo>
                  <a:lnTo>
                    <a:pt x="3475102" y="1571624"/>
                  </a:lnTo>
                  <a:close/>
                </a:path>
                <a:path w="9865360" h="1571625">
                  <a:moveTo>
                    <a:pt x="3456053" y="1571624"/>
                  </a:moveTo>
                  <a:lnTo>
                    <a:pt x="3446527" y="1571624"/>
                  </a:lnTo>
                  <a:lnTo>
                    <a:pt x="3446527" y="1564927"/>
                  </a:lnTo>
                  <a:lnTo>
                    <a:pt x="3456053" y="1564927"/>
                  </a:lnTo>
                  <a:lnTo>
                    <a:pt x="3456053" y="1571624"/>
                  </a:lnTo>
                  <a:close/>
                </a:path>
                <a:path w="9865360" h="1571625">
                  <a:moveTo>
                    <a:pt x="3437003" y="1571624"/>
                  </a:moveTo>
                  <a:lnTo>
                    <a:pt x="3427478" y="1571624"/>
                  </a:lnTo>
                  <a:lnTo>
                    <a:pt x="3427478" y="1564927"/>
                  </a:lnTo>
                  <a:lnTo>
                    <a:pt x="3437003" y="1564927"/>
                  </a:lnTo>
                  <a:lnTo>
                    <a:pt x="3437003" y="1571624"/>
                  </a:lnTo>
                  <a:close/>
                </a:path>
                <a:path w="9865360" h="1571625">
                  <a:moveTo>
                    <a:pt x="3417952" y="1571624"/>
                  </a:moveTo>
                  <a:lnTo>
                    <a:pt x="3408428" y="1571624"/>
                  </a:lnTo>
                  <a:lnTo>
                    <a:pt x="3408428" y="1564927"/>
                  </a:lnTo>
                  <a:lnTo>
                    <a:pt x="3417952" y="1564927"/>
                  </a:lnTo>
                  <a:lnTo>
                    <a:pt x="3417952" y="1571624"/>
                  </a:lnTo>
                  <a:close/>
                </a:path>
                <a:path w="9865360" h="1571625">
                  <a:moveTo>
                    <a:pt x="3398902" y="1571624"/>
                  </a:moveTo>
                  <a:lnTo>
                    <a:pt x="3389378" y="1571624"/>
                  </a:lnTo>
                  <a:lnTo>
                    <a:pt x="3389378" y="1564927"/>
                  </a:lnTo>
                  <a:lnTo>
                    <a:pt x="3398902" y="1564927"/>
                  </a:lnTo>
                  <a:lnTo>
                    <a:pt x="3398902" y="1571624"/>
                  </a:lnTo>
                  <a:close/>
                </a:path>
                <a:path w="9865360" h="1571625">
                  <a:moveTo>
                    <a:pt x="3379853" y="1571624"/>
                  </a:moveTo>
                  <a:lnTo>
                    <a:pt x="3370327" y="1571624"/>
                  </a:lnTo>
                  <a:lnTo>
                    <a:pt x="3370327" y="1564927"/>
                  </a:lnTo>
                  <a:lnTo>
                    <a:pt x="3379853" y="1564927"/>
                  </a:lnTo>
                  <a:lnTo>
                    <a:pt x="3379853" y="1571624"/>
                  </a:lnTo>
                  <a:close/>
                </a:path>
                <a:path w="9865360" h="1571625">
                  <a:moveTo>
                    <a:pt x="3360803" y="1571624"/>
                  </a:moveTo>
                  <a:lnTo>
                    <a:pt x="3351278" y="1571624"/>
                  </a:lnTo>
                  <a:lnTo>
                    <a:pt x="3351278" y="1564927"/>
                  </a:lnTo>
                  <a:lnTo>
                    <a:pt x="3360803" y="1564927"/>
                  </a:lnTo>
                  <a:lnTo>
                    <a:pt x="3360803" y="1571624"/>
                  </a:lnTo>
                  <a:close/>
                </a:path>
                <a:path w="9865360" h="1571625">
                  <a:moveTo>
                    <a:pt x="3341752" y="1571624"/>
                  </a:moveTo>
                  <a:lnTo>
                    <a:pt x="3332228" y="1571624"/>
                  </a:lnTo>
                  <a:lnTo>
                    <a:pt x="3332228" y="1564927"/>
                  </a:lnTo>
                  <a:lnTo>
                    <a:pt x="3341752" y="1564927"/>
                  </a:lnTo>
                  <a:lnTo>
                    <a:pt x="3341752" y="1571624"/>
                  </a:lnTo>
                  <a:close/>
                </a:path>
                <a:path w="9865360" h="1571625">
                  <a:moveTo>
                    <a:pt x="3322703" y="1571624"/>
                  </a:moveTo>
                  <a:lnTo>
                    <a:pt x="3313178" y="1571624"/>
                  </a:lnTo>
                  <a:lnTo>
                    <a:pt x="3313178" y="1564927"/>
                  </a:lnTo>
                  <a:lnTo>
                    <a:pt x="3322703" y="1564927"/>
                  </a:lnTo>
                  <a:lnTo>
                    <a:pt x="3322703" y="1571624"/>
                  </a:lnTo>
                  <a:close/>
                </a:path>
                <a:path w="9865360" h="1571625">
                  <a:moveTo>
                    <a:pt x="3303653" y="1571624"/>
                  </a:moveTo>
                  <a:lnTo>
                    <a:pt x="3294127" y="1571624"/>
                  </a:lnTo>
                  <a:lnTo>
                    <a:pt x="3294127" y="1564927"/>
                  </a:lnTo>
                  <a:lnTo>
                    <a:pt x="3303653" y="1564927"/>
                  </a:lnTo>
                  <a:lnTo>
                    <a:pt x="3303653" y="1571624"/>
                  </a:lnTo>
                  <a:close/>
                </a:path>
                <a:path w="9865360" h="1571625">
                  <a:moveTo>
                    <a:pt x="3284603" y="1571624"/>
                  </a:moveTo>
                  <a:lnTo>
                    <a:pt x="3275078" y="1571624"/>
                  </a:lnTo>
                  <a:lnTo>
                    <a:pt x="3275078" y="1564927"/>
                  </a:lnTo>
                  <a:lnTo>
                    <a:pt x="3284603" y="1564927"/>
                  </a:lnTo>
                  <a:lnTo>
                    <a:pt x="3284603" y="1571624"/>
                  </a:lnTo>
                  <a:close/>
                </a:path>
                <a:path w="9865360" h="1571625">
                  <a:moveTo>
                    <a:pt x="3265552" y="1571624"/>
                  </a:moveTo>
                  <a:lnTo>
                    <a:pt x="3256028" y="1571624"/>
                  </a:lnTo>
                  <a:lnTo>
                    <a:pt x="3256028" y="1564927"/>
                  </a:lnTo>
                  <a:lnTo>
                    <a:pt x="3265552" y="1564927"/>
                  </a:lnTo>
                  <a:lnTo>
                    <a:pt x="3265552" y="1571624"/>
                  </a:lnTo>
                  <a:close/>
                </a:path>
                <a:path w="9865360" h="1571625">
                  <a:moveTo>
                    <a:pt x="3246503" y="1571624"/>
                  </a:moveTo>
                  <a:lnTo>
                    <a:pt x="3236978" y="1571624"/>
                  </a:lnTo>
                  <a:lnTo>
                    <a:pt x="3236978" y="1564927"/>
                  </a:lnTo>
                  <a:lnTo>
                    <a:pt x="3246503" y="1564927"/>
                  </a:lnTo>
                  <a:lnTo>
                    <a:pt x="3246503" y="1571624"/>
                  </a:lnTo>
                  <a:close/>
                </a:path>
                <a:path w="9865360" h="1571625">
                  <a:moveTo>
                    <a:pt x="3227453" y="1571624"/>
                  </a:moveTo>
                  <a:lnTo>
                    <a:pt x="3217927" y="1571624"/>
                  </a:lnTo>
                  <a:lnTo>
                    <a:pt x="3217927" y="1564927"/>
                  </a:lnTo>
                  <a:lnTo>
                    <a:pt x="3227453" y="1564927"/>
                  </a:lnTo>
                  <a:lnTo>
                    <a:pt x="3227453" y="1571624"/>
                  </a:lnTo>
                  <a:close/>
                </a:path>
                <a:path w="9865360" h="1571625">
                  <a:moveTo>
                    <a:pt x="3208403" y="1571624"/>
                  </a:moveTo>
                  <a:lnTo>
                    <a:pt x="3198878" y="1571624"/>
                  </a:lnTo>
                  <a:lnTo>
                    <a:pt x="3198878" y="1564927"/>
                  </a:lnTo>
                  <a:lnTo>
                    <a:pt x="3208403" y="1564927"/>
                  </a:lnTo>
                  <a:lnTo>
                    <a:pt x="3208403" y="1571624"/>
                  </a:lnTo>
                  <a:close/>
                </a:path>
                <a:path w="9865360" h="1571625">
                  <a:moveTo>
                    <a:pt x="3189352" y="1571624"/>
                  </a:moveTo>
                  <a:lnTo>
                    <a:pt x="3179828" y="1571624"/>
                  </a:lnTo>
                  <a:lnTo>
                    <a:pt x="3179828" y="1564927"/>
                  </a:lnTo>
                  <a:lnTo>
                    <a:pt x="3189352" y="1564927"/>
                  </a:lnTo>
                  <a:lnTo>
                    <a:pt x="3189352" y="1571624"/>
                  </a:lnTo>
                  <a:close/>
                </a:path>
                <a:path w="9865360" h="1571625">
                  <a:moveTo>
                    <a:pt x="3170303" y="1571624"/>
                  </a:moveTo>
                  <a:lnTo>
                    <a:pt x="3160777" y="1571624"/>
                  </a:lnTo>
                  <a:lnTo>
                    <a:pt x="3160777" y="1564927"/>
                  </a:lnTo>
                  <a:lnTo>
                    <a:pt x="3170303" y="1564927"/>
                  </a:lnTo>
                  <a:lnTo>
                    <a:pt x="3170303" y="1571624"/>
                  </a:lnTo>
                  <a:close/>
                </a:path>
                <a:path w="9865360" h="1571625">
                  <a:moveTo>
                    <a:pt x="3151253" y="1571624"/>
                  </a:moveTo>
                  <a:lnTo>
                    <a:pt x="3141728" y="1571624"/>
                  </a:lnTo>
                  <a:lnTo>
                    <a:pt x="3141728" y="1564927"/>
                  </a:lnTo>
                  <a:lnTo>
                    <a:pt x="3151253" y="1564927"/>
                  </a:lnTo>
                  <a:lnTo>
                    <a:pt x="3151253" y="1571624"/>
                  </a:lnTo>
                  <a:close/>
                </a:path>
                <a:path w="9865360" h="1571625">
                  <a:moveTo>
                    <a:pt x="3132203" y="1571624"/>
                  </a:moveTo>
                  <a:lnTo>
                    <a:pt x="3122678" y="1571624"/>
                  </a:lnTo>
                  <a:lnTo>
                    <a:pt x="3122678" y="1564927"/>
                  </a:lnTo>
                  <a:lnTo>
                    <a:pt x="3132203" y="1564927"/>
                  </a:lnTo>
                  <a:lnTo>
                    <a:pt x="3132203" y="1571624"/>
                  </a:lnTo>
                  <a:close/>
                </a:path>
                <a:path w="9865360" h="1571625">
                  <a:moveTo>
                    <a:pt x="3113152" y="1571624"/>
                  </a:moveTo>
                  <a:lnTo>
                    <a:pt x="3103628" y="1571624"/>
                  </a:lnTo>
                  <a:lnTo>
                    <a:pt x="3103628" y="1564927"/>
                  </a:lnTo>
                  <a:lnTo>
                    <a:pt x="3113152" y="1564927"/>
                  </a:lnTo>
                  <a:lnTo>
                    <a:pt x="3113152" y="1571624"/>
                  </a:lnTo>
                  <a:close/>
                </a:path>
                <a:path w="9865360" h="1571625">
                  <a:moveTo>
                    <a:pt x="3094103" y="1571624"/>
                  </a:moveTo>
                  <a:lnTo>
                    <a:pt x="3084577" y="1571624"/>
                  </a:lnTo>
                  <a:lnTo>
                    <a:pt x="3084577" y="1564927"/>
                  </a:lnTo>
                  <a:lnTo>
                    <a:pt x="3094103" y="1564927"/>
                  </a:lnTo>
                  <a:lnTo>
                    <a:pt x="3094103" y="1571624"/>
                  </a:lnTo>
                  <a:close/>
                </a:path>
                <a:path w="9865360" h="1571625">
                  <a:moveTo>
                    <a:pt x="3075053" y="1571624"/>
                  </a:moveTo>
                  <a:lnTo>
                    <a:pt x="3065528" y="1571624"/>
                  </a:lnTo>
                  <a:lnTo>
                    <a:pt x="3065528" y="1564927"/>
                  </a:lnTo>
                  <a:lnTo>
                    <a:pt x="3075053" y="1564927"/>
                  </a:lnTo>
                  <a:lnTo>
                    <a:pt x="3075053" y="1571624"/>
                  </a:lnTo>
                  <a:close/>
                </a:path>
                <a:path w="9865360" h="1571625">
                  <a:moveTo>
                    <a:pt x="3056003" y="1571624"/>
                  </a:moveTo>
                  <a:lnTo>
                    <a:pt x="3046478" y="1571624"/>
                  </a:lnTo>
                  <a:lnTo>
                    <a:pt x="3046478" y="1564927"/>
                  </a:lnTo>
                  <a:lnTo>
                    <a:pt x="3056003" y="1564927"/>
                  </a:lnTo>
                  <a:lnTo>
                    <a:pt x="3056003" y="1571624"/>
                  </a:lnTo>
                  <a:close/>
                </a:path>
                <a:path w="9865360" h="1571625">
                  <a:moveTo>
                    <a:pt x="3036952" y="1571624"/>
                  </a:moveTo>
                  <a:lnTo>
                    <a:pt x="3027428" y="1571624"/>
                  </a:lnTo>
                  <a:lnTo>
                    <a:pt x="3027428" y="1564927"/>
                  </a:lnTo>
                  <a:lnTo>
                    <a:pt x="3036952" y="1564927"/>
                  </a:lnTo>
                  <a:lnTo>
                    <a:pt x="3036952" y="1571624"/>
                  </a:lnTo>
                  <a:close/>
                </a:path>
                <a:path w="9865360" h="1571625">
                  <a:moveTo>
                    <a:pt x="3017903" y="1571624"/>
                  </a:moveTo>
                  <a:lnTo>
                    <a:pt x="3008377" y="1571624"/>
                  </a:lnTo>
                  <a:lnTo>
                    <a:pt x="3008377" y="1564927"/>
                  </a:lnTo>
                  <a:lnTo>
                    <a:pt x="3017903" y="1564927"/>
                  </a:lnTo>
                  <a:lnTo>
                    <a:pt x="3017903" y="1571624"/>
                  </a:lnTo>
                  <a:close/>
                </a:path>
                <a:path w="9865360" h="1571625">
                  <a:moveTo>
                    <a:pt x="2998853" y="1571624"/>
                  </a:moveTo>
                  <a:lnTo>
                    <a:pt x="2989328" y="1571624"/>
                  </a:lnTo>
                  <a:lnTo>
                    <a:pt x="2989328" y="1564927"/>
                  </a:lnTo>
                  <a:lnTo>
                    <a:pt x="2998853" y="1564927"/>
                  </a:lnTo>
                  <a:lnTo>
                    <a:pt x="2998853" y="1571624"/>
                  </a:lnTo>
                  <a:close/>
                </a:path>
                <a:path w="9865360" h="1571625">
                  <a:moveTo>
                    <a:pt x="2979802" y="1571624"/>
                  </a:moveTo>
                  <a:lnTo>
                    <a:pt x="2970278" y="1571624"/>
                  </a:lnTo>
                  <a:lnTo>
                    <a:pt x="2970278" y="1564927"/>
                  </a:lnTo>
                  <a:lnTo>
                    <a:pt x="2979802" y="1564927"/>
                  </a:lnTo>
                  <a:lnTo>
                    <a:pt x="2979802" y="1571624"/>
                  </a:lnTo>
                  <a:close/>
                </a:path>
                <a:path w="9865360" h="1571625">
                  <a:moveTo>
                    <a:pt x="2960753" y="1571624"/>
                  </a:moveTo>
                  <a:lnTo>
                    <a:pt x="2951228" y="1571624"/>
                  </a:lnTo>
                  <a:lnTo>
                    <a:pt x="2951228" y="1564927"/>
                  </a:lnTo>
                  <a:lnTo>
                    <a:pt x="2960753" y="1564927"/>
                  </a:lnTo>
                  <a:lnTo>
                    <a:pt x="2960753" y="1571624"/>
                  </a:lnTo>
                  <a:close/>
                </a:path>
                <a:path w="9865360" h="1571625">
                  <a:moveTo>
                    <a:pt x="2941703" y="1571624"/>
                  </a:moveTo>
                  <a:lnTo>
                    <a:pt x="2932177" y="1571624"/>
                  </a:lnTo>
                  <a:lnTo>
                    <a:pt x="2932177" y="1564927"/>
                  </a:lnTo>
                  <a:lnTo>
                    <a:pt x="2941703" y="1564927"/>
                  </a:lnTo>
                  <a:lnTo>
                    <a:pt x="2941703" y="1571624"/>
                  </a:lnTo>
                  <a:close/>
                </a:path>
                <a:path w="9865360" h="1571625">
                  <a:moveTo>
                    <a:pt x="2922653" y="1571624"/>
                  </a:moveTo>
                  <a:lnTo>
                    <a:pt x="2913128" y="1571624"/>
                  </a:lnTo>
                  <a:lnTo>
                    <a:pt x="2913128" y="1564927"/>
                  </a:lnTo>
                  <a:lnTo>
                    <a:pt x="2922653" y="1564927"/>
                  </a:lnTo>
                  <a:lnTo>
                    <a:pt x="2922653" y="1571624"/>
                  </a:lnTo>
                  <a:close/>
                </a:path>
                <a:path w="9865360" h="1571625">
                  <a:moveTo>
                    <a:pt x="2903602" y="1571624"/>
                  </a:moveTo>
                  <a:lnTo>
                    <a:pt x="2894078" y="1571624"/>
                  </a:lnTo>
                  <a:lnTo>
                    <a:pt x="2894078" y="1564927"/>
                  </a:lnTo>
                  <a:lnTo>
                    <a:pt x="2903602" y="1564927"/>
                  </a:lnTo>
                  <a:lnTo>
                    <a:pt x="2903602" y="1571624"/>
                  </a:lnTo>
                  <a:close/>
                </a:path>
                <a:path w="9865360" h="1571625">
                  <a:moveTo>
                    <a:pt x="2884553" y="1571624"/>
                  </a:moveTo>
                  <a:lnTo>
                    <a:pt x="2875028" y="1571624"/>
                  </a:lnTo>
                  <a:lnTo>
                    <a:pt x="2875028" y="1564927"/>
                  </a:lnTo>
                  <a:lnTo>
                    <a:pt x="2884553" y="1564927"/>
                  </a:lnTo>
                  <a:lnTo>
                    <a:pt x="2884553" y="1571624"/>
                  </a:lnTo>
                  <a:close/>
                </a:path>
                <a:path w="9865360" h="1571625">
                  <a:moveTo>
                    <a:pt x="2865503" y="1571624"/>
                  </a:moveTo>
                  <a:lnTo>
                    <a:pt x="2855977" y="1571624"/>
                  </a:lnTo>
                  <a:lnTo>
                    <a:pt x="2855977" y="1564927"/>
                  </a:lnTo>
                  <a:lnTo>
                    <a:pt x="2865503" y="1564927"/>
                  </a:lnTo>
                  <a:lnTo>
                    <a:pt x="2865503" y="1571624"/>
                  </a:lnTo>
                  <a:close/>
                </a:path>
                <a:path w="9865360" h="1571625">
                  <a:moveTo>
                    <a:pt x="2846453" y="1571624"/>
                  </a:moveTo>
                  <a:lnTo>
                    <a:pt x="2836928" y="1571624"/>
                  </a:lnTo>
                  <a:lnTo>
                    <a:pt x="2836928" y="1564927"/>
                  </a:lnTo>
                  <a:lnTo>
                    <a:pt x="2846453" y="1564927"/>
                  </a:lnTo>
                  <a:lnTo>
                    <a:pt x="2846453" y="1571624"/>
                  </a:lnTo>
                  <a:close/>
                </a:path>
                <a:path w="9865360" h="1571625">
                  <a:moveTo>
                    <a:pt x="2827402" y="1571624"/>
                  </a:moveTo>
                  <a:lnTo>
                    <a:pt x="2817878" y="1571624"/>
                  </a:lnTo>
                  <a:lnTo>
                    <a:pt x="2817878" y="1564927"/>
                  </a:lnTo>
                  <a:lnTo>
                    <a:pt x="2827402" y="1564927"/>
                  </a:lnTo>
                  <a:lnTo>
                    <a:pt x="2827402" y="1571624"/>
                  </a:lnTo>
                  <a:close/>
                </a:path>
                <a:path w="9865360" h="1571625">
                  <a:moveTo>
                    <a:pt x="2808353" y="1571624"/>
                  </a:moveTo>
                  <a:lnTo>
                    <a:pt x="2798827" y="1571624"/>
                  </a:lnTo>
                  <a:lnTo>
                    <a:pt x="2798827" y="1564927"/>
                  </a:lnTo>
                  <a:lnTo>
                    <a:pt x="2808353" y="1564927"/>
                  </a:lnTo>
                  <a:lnTo>
                    <a:pt x="2808353" y="1571624"/>
                  </a:lnTo>
                  <a:close/>
                </a:path>
                <a:path w="9865360" h="1571625">
                  <a:moveTo>
                    <a:pt x="2789303" y="1571624"/>
                  </a:moveTo>
                  <a:lnTo>
                    <a:pt x="2779778" y="1571624"/>
                  </a:lnTo>
                  <a:lnTo>
                    <a:pt x="2779778" y="1564927"/>
                  </a:lnTo>
                  <a:lnTo>
                    <a:pt x="2789303" y="1564927"/>
                  </a:lnTo>
                  <a:lnTo>
                    <a:pt x="2789303" y="1571624"/>
                  </a:lnTo>
                  <a:close/>
                </a:path>
                <a:path w="9865360" h="1571625">
                  <a:moveTo>
                    <a:pt x="2770253" y="1571624"/>
                  </a:moveTo>
                  <a:lnTo>
                    <a:pt x="2760728" y="1571624"/>
                  </a:lnTo>
                  <a:lnTo>
                    <a:pt x="2760728" y="1564927"/>
                  </a:lnTo>
                  <a:lnTo>
                    <a:pt x="2770253" y="1564927"/>
                  </a:lnTo>
                  <a:lnTo>
                    <a:pt x="2770253" y="1571624"/>
                  </a:lnTo>
                  <a:close/>
                </a:path>
                <a:path w="9865360" h="1571625">
                  <a:moveTo>
                    <a:pt x="2751202" y="1571624"/>
                  </a:moveTo>
                  <a:lnTo>
                    <a:pt x="2741678" y="1571624"/>
                  </a:lnTo>
                  <a:lnTo>
                    <a:pt x="2741678" y="1564927"/>
                  </a:lnTo>
                  <a:lnTo>
                    <a:pt x="2751202" y="1564927"/>
                  </a:lnTo>
                  <a:lnTo>
                    <a:pt x="2751202" y="1571624"/>
                  </a:lnTo>
                  <a:close/>
                </a:path>
                <a:path w="9865360" h="1571625">
                  <a:moveTo>
                    <a:pt x="2732153" y="1571624"/>
                  </a:moveTo>
                  <a:lnTo>
                    <a:pt x="2722627" y="1571624"/>
                  </a:lnTo>
                  <a:lnTo>
                    <a:pt x="2722627" y="1564927"/>
                  </a:lnTo>
                  <a:lnTo>
                    <a:pt x="2732153" y="1564927"/>
                  </a:lnTo>
                  <a:lnTo>
                    <a:pt x="2732153" y="1571624"/>
                  </a:lnTo>
                  <a:close/>
                </a:path>
                <a:path w="9865360" h="1571625">
                  <a:moveTo>
                    <a:pt x="2713103" y="1571624"/>
                  </a:moveTo>
                  <a:lnTo>
                    <a:pt x="2703578" y="1571624"/>
                  </a:lnTo>
                  <a:lnTo>
                    <a:pt x="2703578" y="1564927"/>
                  </a:lnTo>
                  <a:lnTo>
                    <a:pt x="2713103" y="1564927"/>
                  </a:lnTo>
                  <a:lnTo>
                    <a:pt x="2713103" y="1571624"/>
                  </a:lnTo>
                  <a:close/>
                </a:path>
                <a:path w="9865360" h="1571625">
                  <a:moveTo>
                    <a:pt x="2694053" y="1571624"/>
                  </a:moveTo>
                  <a:lnTo>
                    <a:pt x="2684528" y="1571624"/>
                  </a:lnTo>
                  <a:lnTo>
                    <a:pt x="2684528" y="1564927"/>
                  </a:lnTo>
                  <a:lnTo>
                    <a:pt x="2694053" y="1564927"/>
                  </a:lnTo>
                  <a:lnTo>
                    <a:pt x="2694053" y="1571624"/>
                  </a:lnTo>
                  <a:close/>
                </a:path>
                <a:path w="9865360" h="1571625">
                  <a:moveTo>
                    <a:pt x="2675002" y="1571624"/>
                  </a:moveTo>
                  <a:lnTo>
                    <a:pt x="2665478" y="1571624"/>
                  </a:lnTo>
                  <a:lnTo>
                    <a:pt x="2665478" y="1564927"/>
                  </a:lnTo>
                  <a:lnTo>
                    <a:pt x="2675002" y="1564927"/>
                  </a:lnTo>
                  <a:lnTo>
                    <a:pt x="2675002" y="1571624"/>
                  </a:lnTo>
                  <a:close/>
                </a:path>
                <a:path w="9865360" h="1571625">
                  <a:moveTo>
                    <a:pt x="2655953" y="1571624"/>
                  </a:moveTo>
                  <a:lnTo>
                    <a:pt x="2646427" y="1571624"/>
                  </a:lnTo>
                  <a:lnTo>
                    <a:pt x="2646427" y="1564927"/>
                  </a:lnTo>
                  <a:lnTo>
                    <a:pt x="2655953" y="1564927"/>
                  </a:lnTo>
                  <a:lnTo>
                    <a:pt x="2655953" y="1571624"/>
                  </a:lnTo>
                  <a:close/>
                </a:path>
                <a:path w="9865360" h="1571625">
                  <a:moveTo>
                    <a:pt x="2636903" y="1571624"/>
                  </a:moveTo>
                  <a:lnTo>
                    <a:pt x="2627378" y="1571624"/>
                  </a:lnTo>
                  <a:lnTo>
                    <a:pt x="2627378" y="1564927"/>
                  </a:lnTo>
                  <a:lnTo>
                    <a:pt x="2636903" y="1564927"/>
                  </a:lnTo>
                  <a:lnTo>
                    <a:pt x="2636903" y="1571624"/>
                  </a:lnTo>
                  <a:close/>
                </a:path>
                <a:path w="9865360" h="1571625">
                  <a:moveTo>
                    <a:pt x="2617853" y="1571624"/>
                  </a:moveTo>
                  <a:lnTo>
                    <a:pt x="2608328" y="1571624"/>
                  </a:lnTo>
                  <a:lnTo>
                    <a:pt x="2608328" y="1564927"/>
                  </a:lnTo>
                  <a:lnTo>
                    <a:pt x="2617853" y="1564927"/>
                  </a:lnTo>
                  <a:lnTo>
                    <a:pt x="2617853" y="1571624"/>
                  </a:lnTo>
                  <a:close/>
                </a:path>
                <a:path w="9865360" h="1571625">
                  <a:moveTo>
                    <a:pt x="2598803" y="1571624"/>
                  </a:moveTo>
                  <a:lnTo>
                    <a:pt x="2589278" y="1571624"/>
                  </a:lnTo>
                  <a:lnTo>
                    <a:pt x="2589278" y="1564927"/>
                  </a:lnTo>
                  <a:lnTo>
                    <a:pt x="2598803" y="1564927"/>
                  </a:lnTo>
                  <a:lnTo>
                    <a:pt x="2598803" y="1571624"/>
                  </a:lnTo>
                  <a:close/>
                </a:path>
                <a:path w="9865360" h="1571625">
                  <a:moveTo>
                    <a:pt x="2579753" y="1571624"/>
                  </a:moveTo>
                  <a:lnTo>
                    <a:pt x="2570227" y="1571624"/>
                  </a:lnTo>
                  <a:lnTo>
                    <a:pt x="2570227" y="1564927"/>
                  </a:lnTo>
                  <a:lnTo>
                    <a:pt x="2579753" y="1564927"/>
                  </a:lnTo>
                  <a:lnTo>
                    <a:pt x="2579753" y="1571624"/>
                  </a:lnTo>
                  <a:close/>
                </a:path>
                <a:path w="9865360" h="1571625">
                  <a:moveTo>
                    <a:pt x="2560703" y="1571624"/>
                  </a:moveTo>
                  <a:lnTo>
                    <a:pt x="2551178" y="1571624"/>
                  </a:lnTo>
                  <a:lnTo>
                    <a:pt x="2551178" y="1564927"/>
                  </a:lnTo>
                  <a:lnTo>
                    <a:pt x="2560703" y="1564927"/>
                  </a:lnTo>
                  <a:lnTo>
                    <a:pt x="2560703" y="1571624"/>
                  </a:lnTo>
                  <a:close/>
                </a:path>
                <a:path w="9865360" h="1571625">
                  <a:moveTo>
                    <a:pt x="2541652" y="1571624"/>
                  </a:moveTo>
                  <a:lnTo>
                    <a:pt x="2532128" y="1571624"/>
                  </a:lnTo>
                  <a:lnTo>
                    <a:pt x="2532128" y="1564927"/>
                  </a:lnTo>
                  <a:lnTo>
                    <a:pt x="2541652" y="1564927"/>
                  </a:lnTo>
                  <a:lnTo>
                    <a:pt x="2541652" y="1571624"/>
                  </a:lnTo>
                  <a:close/>
                </a:path>
                <a:path w="9865360" h="1571625">
                  <a:moveTo>
                    <a:pt x="2522603" y="1571624"/>
                  </a:moveTo>
                  <a:lnTo>
                    <a:pt x="2513078" y="1571624"/>
                  </a:lnTo>
                  <a:lnTo>
                    <a:pt x="2513078" y="1564927"/>
                  </a:lnTo>
                  <a:lnTo>
                    <a:pt x="2522603" y="1564927"/>
                  </a:lnTo>
                  <a:lnTo>
                    <a:pt x="2522603" y="1571624"/>
                  </a:lnTo>
                  <a:close/>
                </a:path>
                <a:path w="9865360" h="1571625">
                  <a:moveTo>
                    <a:pt x="2503553" y="1571624"/>
                  </a:moveTo>
                  <a:lnTo>
                    <a:pt x="2494027" y="1571624"/>
                  </a:lnTo>
                  <a:lnTo>
                    <a:pt x="2494027" y="1564927"/>
                  </a:lnTo>
                  <a:lnTo>
                    <a:pt x="2503553" y="1564927"/>
                  </a:lnTo>
                  <a:lnTo>
                    <a:pt x="2503553" y="1571624"/>
                  </a:lnTo>
                  <a:close/>
                </a:path>
                <a:path w="9865360" h="1571625">
                  <a:moveTo>
                    <a:pt x="2484503" y="1571624"/>
                  </a:moveTo>
                  <a:lnTo>
                    <a:pt x="2474978" y="1571624"/>
                  </a:lnTo>
                  <a:lnTo>
                    <a:pt x="2474978" y="1564927"/>
                  </a:lnTo>
                  <a:lnTo>
                    <a:pt x="2484503" y="1564927"/>
                  </a:lnTo>
                  <a:lnTo>
                    <a:pt x="2484503" y="1571624"/>
                  </a:lnTo>
                  <a:close/>
                </a:path>
                <a:path w="9865360" h="1571625">
                  <a:moveTo>
                    <a:pt x="2465452" y="1571624"/>
                  </a:moveTo>
                  <a:lnTo>
                    <a:pt x="2455928" y="1571624"/>
                  </a:lnTo>
                  <a:lnTo>
                    <a:pt x="2455928" y="1564927"/>
                  </a:lnTo>
                  <a:lnTo>
                    <a:pt x="2465452" y="1564927"/>
                  </a:lnTo>
                  <a:lnTo>
                    <a:pt x="2465452" y="1571624"/>
                  </a:lnTo>
                  <a:close/>
                </a:path>
                <a:path w="9865360" h="1571625">
                  <a:moveTo>
                    <a:pt x="2446403" y="1571624"/>
                  </a:moveTo>
                  <a:lnTo>
                    <a:pt x="2436878" y="1571624"/>
                  </a:lnTo>
                  <a:lnTo>
                    <a:pt x="2436878" y="1564927"/>
                  </a:lnTo>
                  <a:lnTo>
                    <a:pt x="2446403" y="1564927"/>
                  </a:lnTo>
                  <a:lnTo>
                    <a:pt x="2446403" y="1571624"/>
                  </a:lnTo>
                  <a:close/>
                </a:path>
                <a:path w="9865360" h="1571625">
                  <a:moveTo>
                    <a:pt x="2427353" y="1571624"/>
                  </a:moveTo>
                  <a:lnTo>
                    <a:pt x="2417828" y="1571624"/>
                  </a:lnTo>
                  <a:lnTo>
                    <a:pt x="2417828" y="1564927"/>
                  </a:lnTo>
                  <a:lnTo>
                    <a:pt x="2427353" y="1564927"/>
                  </a:lnTo>
                  <a:lnTo>
                    <a:pt x="2427353" y="1571624"/>
                  </a:lnTo>
                  <a:close/>
                </a:path>
                <a:path w="9865360" h="1571625">
                  <a:moveTo>
                    <a:pt x="2408303" y="1571624"/>
                  </a:moveTo>
                  <a:lnTo>
                    <a:pt x="2398778" y="1571624"/>
                  </a:lnTo>
                  <a:lnTo>
                    <a:pt x="2398778" y="1564927"/>
                  </a:lnTo>
                  <a:lnTo>
                    <a:pt x="2408303" y="1564927"/>
                  </a:lnTo>
                  <a:lnTo>
                    <a:pt x="2408303" y="1571624"/>
                  </a:lnTo>
                  <a:close/>
                </a:path>
                <a:path w="9865360" h="1571625">
                  <a:moveTo>
                    <a:pt x="2389252" y="1571624"/>
                  </a:moveTo>
                  <a:lnTo>
                    <a:pt x="2379728" y="1571624"/>
                  </a:lnTo>
                  <a:lnTo>
                    <a:pt x="2379728" y="1564927"/>
                  </a:lnTo>
                  <a:lnTo>
                    <a:pt x="2389252" y="1564927"/>
                  </a:lnTo>
                  <a:lnTo>
                    <a:pt x="2389252" y="1571624"/>
                  </a:lnTo>
                  <a:close/>
                </a:path>
                <a:path w="9865360" h="1571625">
                  <a:moveTo>
                    <a:pt x="2370203" y="1571624"/>
                  </a:moveTo>
                  <a:lnTo>
                    <a:pt x="2360677" y="1571624"/>
                  </a:lnTo>
                  <a:lnTo>
                    <a:pt x="2360677" y="1564927"/>
                  </a:lnTo>
                  <a:lnTo>
                    <a:pt x="2370203" y="1564927"/>
                  </a:lnTo>
                  <a:lnTo>
                    <a:pt x="2370203" y="1571624"/>
                  </a:lnTo>
                  <a:close/>
                </a:path>
                <a:path w="9865360" h="1571625">
                  <a:moveTo>
                    <a:pt x="2351153" y="1571624"/>
                  </a:moveTo>
                  <a:lnTo>
                    <a:pt x="2341628" y="1571624"/>
                  </a:lnTo>
                  <a:lnTo>
                    <a:pt x="2341628" y="1564927"/>
                  </a:lnTo>
                  <a:lnTo>
                    <a:pt x="2351153" y="1564927"/>
                  </a:lnTo>
                  <a:lnTo>
                    <a:pt x="2351153" y="1571624"/>
                  </a:lnTo>
                  <a:close/>
                </a:path>
                <a:path w="9865360" h="1571625">
                  <a:moveTo>
                    <a:pt x="2332103" y="1571624"/>
                  </a:moveTo>
                  <a:lnTo>
                    <a:pt x="2322578" y="1571624"/>
                  </a:lnTo>
                  <a:lnTo>
                    <a:pt x="2322578" y="1564927"/>
                  </a:lnTo>
                  <a:lnTo>
                    <a:pt x="2332103" y="1564927"/>
                  </a:lnTo>
                  <a:lnTo>
                    <a:pt x="2332103" y="1571624"/>
                  </a:lnTo>
                  <a:close/>
                </a:path>
                <a:path w="9865360" h="1571625">
                  <a:moveTo>
                    <a:pt x="2313052" y="1571624"/>
                  </a:moveTo>
                  <a:lnTo>
                    <a:pt x="2303528" y="1571624"/>
                  </a:lnTo>
                  <a:lnTo>
                    <a:pt x="2303528" y="1564927"/>
                  </a:lnTo>
                  <a:lnTo>
                    <a:pt x="2313052" y="1564927"/>
                  </a:lnTo>
                  <a:lnTo>
                    <a:pt x="2313052" y="1571624"/>
                  </a:lnTo>
                  <a:close/>
                </a:path>
                <a:path w="9865360" h="1571625">
                  <a:moveTo>
                    <a:pt x="2294003" y="1571624"/>
                  </a:moveTo>
                  <a:lnTo>
                    <a:pt x="2284477" y="1571624"/>
                  </a:lnTo>
                  <a:lnTo>
                    <a:pt x="2284477" y="1564927"/>
                  </a:lnTo>
                  <a:lnTo>
                    <a:pt x="2294003" y="1564927"/>
                  </a:lnTo>
                  <a:lnTo>
                    <a:pt x="2294003" y="1571624"/>
                  </a:lnTo>
                  <a:close/>
                </a:path>
                <a:path w="9865360" h="1571625">
                  <a:moveTo>
                    <a:pt x="2274953" y="1571624"/>
                  </a:moveTo>
                  <a:lnTo>
                    <a:pt x="2265428" y="1571624"/>
                  </a:lnTo>
                  <a:lnTo>
                    <a:pt x="2265428" y="1564927"/>
                  </a:lnTo>
                  <a:lnTo>
                    <a:pt x="2274953" y="1564927"/>
                  </a:lnTo>
                  <a:lnTo>
                    <a:pt x="2274953" y="1571624"/>
                  </a:lnTo>
                  <a:close/>
                </a:path>
                <a:path w="9865360" h="1571625">
                  <a:moveTo>
                    <a:pt x="2255903" y="1571624"/>
                  </a:moveTo>
                  <a:lnTo>
                    <a:pt x="2246378" y="1571624"/>
                  </a:lnTo>
                  <a:lnTo>
                    <a:pt x="2246378" y="1564927"/>
                  </a:lnTo>
                  <a:lnTo>
                    <a:pt x="2255903" y="1564927"/>
                  </a:lnTo>
                  <a:lnTo>
                    <a:pt x="2255903" y="1571624"/>
                  </a:lnTo>
                  <a:close/>
                </a:path>
                <a:path w="9865360" h="1571625">
                  <a:moveTo>
                    <a:pt x="2236853" y="1571624"/>
                  </a:moveTo>
                  <a:lnTo>
                    <a:pt x="2227328" y="1571624"/>
                  </a:lnTo>
                  <a:lnTo>
                    <a:pt x="2227328" y="1564927"/>
                  </a:lnTo>
                  <a:lnTo>
                    <a:pt x="2236853" y="1564927"/>
                  </a:lnTo>
                  <a:lnTo>
                    <a:pt x="2236853" y="1571624"/>
                  </a:lnTo>
                  <a:close/>
                </a:path>
                <a:path w="9865360" h="1571625">
                  <a:moveTo>
                    <a:pt x="2217803" y="1571624"/>
                  </a:moveTo>
                  <a:lnTo>
                    <a:pt x="2208277" y="1571624"/>
                  </a:lnTo>
                  <a:lnTo>
                    <a:pt x="2208277" y="1564927"/>
                  </a:lnTo>
                  <a:lnTo>
                    <a:pt x="2217803" y="1564927"/>
                  </a:lnTo>
                  <a:lnTo>
                    <a:pt x="2217803" y="1571624"/>
                  </a:lnTo>
                  <a:close/>
                </a:path>
                <a:path w="9865360" h="1571625">
                  <a:moveTo>
                    <a:pt x="2198753" y="1571624"/>
                  </a:moveTo>
                  <a:lnTo>
                    <a:pt x="2189228" y="1571624"/>
                  </a:lnTo>
                  <a:lnTo>
                    <a:pt x="2189228" y="1564927"/>
                  </a:lnTo>
                  <a:lnTo>
                    <a:pt x="2198753" y="1564927"/>
                  </a:lnTo>
                  <a:lnTo>
                    <a:pt x="2198753" y="1571624"/>
                  </a:lnTo>
                  <a:close/>
                </a:path>
                <a:path w="9865360" h="1571625">
                  <a:moveTo>
                    <a:pt x="2179702" y="1571624"/>
                  </a:moveTo>
                  <a:lnTo>
                    <a:pt x="2170178" y="1571624"/>
                  </a:lnTo>
                  <a:lnTo>
                    <a:pt x="2170178" y="1564927"/>
                  </a:lnTo>
                  <a:lnTo>
                    <a:pt x="2179702" y="1564927"/>
                  </a:lnTo>
                  <a:lnTo>
                    <a:pt x="2179702" y="1571624"/>
                  </a:lnTo>
                  <a:close/>
                </a:path>
                <a:path w="9865360" h="1571625">
                  <a:moveTo>
                    <a:pt x="2160653" y="1571624"/>
                  </a:moveTo>
                  <a:lnTo>
                    <a:pt x="2151128" y="1571624"/>
                  </a:lnTo>
                  <a:lnTo>
                    <a:pt x="2151128" y="1564927"/>
                  </a:lnTo>
                  <a:lnTo>
                    <a:pt x="2160653" y="1564927"/>
                  </a:lnTo>
                  <a:lnTo>
                    <a:pt x="2160653" y="1571624"/>
                  </a:lnTo>
                  <a:close/>
                </a:path>
                <a:path w="9865360" h="1571625">
                  <a:moveTo>
                    <a:pt x="2141603" y="1571624"/>
                  </a:moveTo>
                  <a:lnTo>
                    <a:pt x="2132077" y="1571624"/>
                  </a:lnTo>
                  <a:lnTo>
                    <a:pt x="2132077" y="1564927"/>
                  </a:lnTo>
                  <a:lnTo>
                    <a:pt x="2141603" y="1564927"/>
                  </a:lnTo>
                  <a:lnTo>
                    <a:pt x="2141603" y="1571624"/>
                  </a:lnTo>
                  <a:close/>
                </a:path>
                <a:path w="9865360" h="1571625">
                  <a:moveTo>
                    <a:pt x="2122553" y="1571624"/>
                  </a:moveTo>
                  <a:lnTo>
                    <a:pt x="2113028" y="1571624"/>
                  </a:lnTo>
                  <a:lnTo>
                    <a:pt x="2113028" y="1564927"/>
                  </a:lnTo>
                  <a:lnTo>
                    <a:pt x="2122553" y="1564927"/>
                  </a:lnTo>
                  <a:lnTo>
                    <a:pt x="2122553" y="1571624"/>
                  </a:lnTo>
                  <a:close/>
                </a:path>
                <a:path w="9865360" h="1571625">
                  <a:moveTo>
                    <a:pt x="2103502" y="1571624"/>
                  </a:moveTo>
                  <a:lnTo>
                    <a:pt x="2093978" y="1571624"/>
                  </a:lnTo>
                  <a:lnTo>
                    <a:pt x="2093978" y="1564927"/>
                  </a:lnTo>
                  <a:lnTo>
                    <a:pt x="2103502" y="1564927"/>
                  </a:lnTo>
                  <a:lnTo>
                    <a:pt x="2103502" y="1571624"/>
                  </a:lnTo>
                  <a:close/>
                </a:path>
                <a:path w="9865360" h="1571625">
                  <a:moveTo>
                    <a:pt x="2084453" y="1571624"/>
                  </a:moveTo>
                  <a:lnTo>
                    <a:pt x="2074928" y="1571624"/>
                  </a:lnTo>
                  <a:lnTo>
                    <a:pt x="2074928" y="1564927"/>
                  </a:lnTo>
                  <a:lnTo>
                    <a:pt x="2084453" y="1564927"/>
                  </a:lnTo>
                  <a:lnTo>
                    <a:pt x="2084453" y="1571624"/>
                  </a:lnTo>
                  <a:close/>
                </a:path>
                <a:path w="9865360" h="1571625">
                  <a:moveTo>
                    <a:pt x="2065403" y="1571624"/>
                  </a:moveTo>
                  <a:lnTo>
                    <a:pt x="2055878" y="1571624"/>
                  </a:lnTo>
                  <a:lnTo>
                    <a:pt x="2055878" y="1564927"/>
                  </a:lnTo>
                  <a:lnTo>
                    <a:pt x="2065403" y="1564927"/>
                  </a:lnTo>
                  <a:lnTo>
                    <a:pt x="2065403" y="1571624"/>
                  </a:lnTo>
                  <a:close/>
                </a:path>
                <a:path w="9865360" h="1571625">
                  <a:moveTo>
                    <a:pt x="2046353" y="1571624"/>
                  </a:moveTo>
                  <a:lnTo>
                    <a:pt x="2036828" y="1571624"/>
                  </a:lnTo>
                  <a:lnTo>
                    <a:pt x="2036828" y="1564927"/>
                  </a:lnTo>
                  <a:lnTo>
                    <a:pt x="2046353" y="1564927"/>
                  </a:lnTo>
                  <a:lnTo>
                    <a:pt x="2046353" y="1571624"/>
                  </a:lnTo>
                  <a:close/>
                </a:path>
                <a:path w="9865360" h="1571625">
                  <a:moveTo>
                    <a:pt x="2027302" y="1571624"/>
                  </a:moveTo>
                  <a:lnTo>
                    <a:pt x="2017778" y="1571624"/>
                  </a:lnTo>
                  <a:lnTo>
                    <a:pt x="2017778" y="1564927"/>
                  </a:lnTo>
                  <a:lnTo>
                    <a:pt x="2027302" y="1564927"/>
                  </a:lnTo>
                  <a:lnTo>
                    <a:pt x="2027302" y="1571624"/>
                  </a:lnTo>
                  <a:close/>
                </a:path>
                <a:path w="9865360" h="1571625">
                  <a:moveTo>
                    <a:pt x="2008253" y="1571624"/>
                  </a:moveTo>
                  <a:lnTo>
                    <a:pt x="1998728" y="1571624"/>
                  </a:lnTo>
                  <a:lnTo>
                    <a:pt x="1998728" y="1564927"/>
                  </a:lnTo>
                  <a:lnTo>
                    <a:pt x="2008253" y="1564927"/>
                  </a:lnTo>
                  <a:lnTo>
                    <a:pt x="2008253" y="1571624"/>
                  </a:lnTo>
                  <a:close/>
                </a:path>
                <a:path w="9865360" h="1571625">
                  <a:moveTo>
                    <a:pt x="1989203" y="1571624"/>
                  </a:moveTo>
                  <a:lnTo>
                    <a:pt x="1979678" y="1571624"/>
                  </a:lnTo>
                  <a:lnTo>
                    <a:pt x="1979678" y="1564927"/>
                  </a:lnTo>
                  <a:lnTo>
                    <a:pt x="1989203" y="1564927"/>
                  </a:lnTo>
                  <a:lnTo>
                    <a:pt x="1989203" y="1571624"/>
                  </a:lnTo>
                  <a:close/>
                </a:path>
                <a:path w="9865360" h="1571625">
                  <a:moveTo>
                    <a:pt x="1970153" y="1571624"/>
                  </a:moveTo>
                  <a:lnTo>
                    <a:pt x="1960628" y="1571624"/>
                  </a:lnTo>
                  <a:lnTo>
                    <a:pt x="1960628" y="1564927"/>
                  </a:lnTo>
                  <a:lnTo>
                    <a:pt x="1970153" y="1564927"/>
                  </a:lnTo>
                  <a:lnTo>
                    <a:pt x="1970153" y="1571624"/>
                  </a:lnTo>
                  <a:close/>
                </a:path>
                <a:path w="9865360" h="1571625">
                  <a:moveTo>
                    <a:pt x="1951102" y="1571624"/>
                  </a:moveTo>
                  <a:lnTo>
                    <a:pt x="1941578" y="1571624"/>
                  </a:lnTo>
                  <a:lnTo>
                    <a:pt x="1941578" y="1564927"/>
                  </a:lnTo>
                  <a:lnTo>
                    <a:pt x="1951102" y="1564927"/>
                  </a:lnTo>
                  <a:lnTo>
                    <a:pt x="1951102" y="1571624"/>
                  </a:lnTo>
                  <a:close/>
                </a:path>
                <a:path w="9865360" h="1571625">
                  <a:moveTo>
                    <a:pt x="1932053" y="1571624"/>
                  </a:moveTo>
                  <a:lnTo>
                    <a:pt x="1922527" y="1571624"/>
                  </a:lnTo>
                  <a:lnTo>
                    <a:pt x="1922527" y="1564927"/>
                  </a:lnTo>
                  <a:lnTo>
                    <a:pt x="1932053" y="1564927"/>
                  </a:lnTo>
                  <a:lnTo>
                    <a:pt x="1932053" y="1571624"/>
                  </a:lnTo>
                  <a:close/>
                </a:path>
                <a:path w="9865360" h="1571625">
                  <a:moveTo>
                    <a:pt x="1913003" y="1571624"/>
                  </a:moveTo>
                  <a:lnTo>
                    <a:pt x="1903478" y="1571624"/>
                  </a:lnTo>
                  <a:lnTo>
                    <a:pt x="1903478" y="1564927"/>
                  </a:lnTo>
                  <a:lnTo>
                    <a:pt x="1913003" y="1564927"/>
                  </a:lnTo>
                  <a:lnTo>
                    <a:pt x="1913003" y="1571624"/>
                  </a:lnTo>
                  <a:close/>
                </a:path>
                <a:path w="9865360" h="1571625">
                  <a:moveTo>
                    <a:pt x="1893953" y="1571624"/>
                  </a:moveTo>
                  <a:lnTo>
                    <a:pt x="1884428" y="1571624"/>
                  </a:lnTo>
                  <a:lnTo>
                    <a:pt x="1884428" y="1564927"/>
                  </a:lnTo>
                  <a:lnTo>
                    <a:pt x="1893953" y="1564927"/>
                  </a:lnTo>
                  <a:lnTo>
                    <a:pt x="1893953" y="1571624"/>
                  </a:lnTo>
                  <a:close/>
                </a:path>
                <a:path w="9865360" h="1571625">
                  <a:moveTo>
                    <a:pt x="1874903" y="1571624"/>
                  </a:moveTo>
                  <a:lnTo>
                    <a:pt x="1865378" y="1571624"/>
                  </a:lnTo>
                  <a:lnTo>
                    <a:pt x="1865378" y="1564927"/>
                  </a:lnTo>
                  <a:lnTo>
                    <a:pt x="1874903" y="1564927"/>
                  </a:lnTo>
                  <a:lnTo>
                    <a:pt x="1874903" y="1571624"/>
                  </a:lnTo>
                  <a:close/>
                </a:path>
                <a:path w="9865360" h="1571625">
                  <a:moveTo>
                    <a:pt x="1855853" y="1571624"/>
                  </a:moveTo>
                  <a:lnTo>
                    <a:pt x="1846327" y="1571624"/>
                  </a:lnTo>
                  <a:lnTo>
                    <a:pt x="1846327" y="1564927"/>
                  </a:lnTo>
                  <a:lnTo>
                    <a:pt x="1855853" y="1564927"/>
                  </a:lnTo>
                  <a:lnTo>
                    <a:pt x="1855853" y="1571624"/>
                  </a:lnTo>
                  <a:close/>
                </a:path>
                <a:path w="9865360" h="1571625">
                  <a:moveTo>
                    <a:pt x="1836803" y="1571624"/>
                  </a:moveTo>
                  <a:lnTo>
                    <a:pt x="1827278" y="1571624"/>
                  </a:lnTo>
                  <a:lnTo>
                    <a:pt x="1827278" y="1564927"/>
                  </a:lnTo>
                  <a:lnTo>
                    <a:pt x="1836803" y="1564927"/>
                  </a:lnTo>
                  <a:lnTo>
                    <a:pt x="1836803" y="1571624"/>
                  </a:lnTo>
                  <a:close/>
                </a:path>
                <a:path w="9865360" h="1571625">
                  <a:moveTo>
                    <a:pt x="1817753" y="1571624"/>
                  </a:moveTo>
                  <a:lnTo>
                    <a:pt x="1808228" y="1571624"/>
                  </a:lnTo>
                  <a:lnTo>
                    <a:pt x="1808228" y="1564927"/>
                  </a:lnTo>
                  <a:lnTo>
                    <a:pt x="1817753" y="1564927"/>
                  </a:lnTo>
                  <a:lnTo>
                    <a:pt x="1817753" y="1571624"/>
                  </a:lnTo>
                  <a:close/>
                </a:path>
                <a:path w="9865360" h="1571625">
                  <a:moveTo>
                    <a:pt x="1798703" y="1571624"/>
                  </a:moveTo>
                  <a:lnTo>
                    <a:pt x="1789178" y="1571624"/>
                  </a:lnTo>
                  <a:lnTo>
                    <a:pt x="1789178" y="1564927"/>
                  </a:lnTo>
                  <a:lnTo>
                    <a:pt x="1798703" y="1564927"/>
                  </a:lnTo>
                  <a:lnTo>
                    <a:pt x="1798703" y="1571624"/>
                  </a:lnTo>
                  <a:close/>
                </a:path>
                <a:path w="9865360" h="1571625">
                  <a:moveTo>
                    <a:pt x="1779653" y="1571624"/>
                  </a:moveTo>
                  <a:lnTo>
                    <a:pt x="1770127" y="1571624"/>
                  </a:lnTo>
                  <a:lnTo>
                    <a:pt x="1770127" y="1564927"/>
                  </a:lnTo>
                  <a:lnTo>
                    <a:pt x="1779653" y="1564927"/>
                  </a:lnTo>
                  <a:lnTo>
                    <a:pt x="1779653" y="1571624"/>
                  </a:lnTo>
                  <a:close/>
                </a:path>
                <a:path w="9865360" h="1571625">
                  <a:moveTo>
                    <a:pt x="1760603" y="1571624"/>
                  </a:moveTo>
                  <a:lnTo>
                    <a:pt x="1751078" y="1571624"/>
                  </a:lnTo>
                  <a:lnTo>
                    <a:pt x="1751078" y="1564927"/>
                  </a:lnTo>
                  <a:lnTo>
                    <a:pt x="1760603" y="1564927"/>
                  </a:lnTo>
                  <a:lnTo>
                    <a:pt x="1760603" y="1571624"/>
                  </a:lnTo>
                  <a:close/>
                </a:path>
                <a:path w="9865360" h="1571625">
                  <a:moveTo>
                    <a:pt x="1741552" y="1571624"/>
                  </a:moveTo>
                  <a:lnTo>
                    <a:pt x="1732028" y="1571624"/>
                  </a:lnTo>
                  <a:lnTo>
                    <a:pt x="1732028" y="1564927"/>
                  </a:lnTo>
                  <a:lnTo>
                    <a:pt x="1741552" y="1564927"/>
                  </a:lnTo>
                  <a:lnTo>
                    <a:pt x="1741552" y="1571624"/>
                  </a:lnTo>
                  <a:close/>
                </a:path>
                <a:path w="9865360" h="1571625">
                  <a:moveTo>
                    <a:pt x="1722503" y="1571624"/>
                  </a:moveTo>
                  <a:lnTo>
                    <a:pt x="1712978" y="1571624"/>
                  </a:lnTo>
                  <a:lnTo>
                    <a:pt x="1712978" y="1564927"/>
                  </a:lnTo>
                  <a:lnTo>
                    <a:pt x="1722503" y="1564927"/>
                  </a:lnTo>
                  <a:lnTo>
                    <a:pt x="1722503" y="1571624"/>
                  </a:lnTo>
                  <a:close/>
                </a:path>
                <a:path w="9865360" h="1571625">
                  <a:moveTo>
                    <a:pt x="1703453" y="1571624"/>
                  </a:moveTo>
                  <a:lnTo>
                    <a:pt x="1693928" y="1571624"/>
                  </a:lnTo>
                  <a:lnTo>
                    <a:pt x="1693928" y="1564927"/>
                  </a:lnTo>
                  <a:lnTo>
                    <a:pt x="1703453" y="1564927"/>
                  </a:lnTo>
                  <a:lnTo>
                    <a:pt x="1703453" y="1571624"/>
                  </a:lnTo>
                  <a:close/>
                </a:path>
                <a:path w="9865360" h="1571625">
                  <a:moveTo>
                    <a:pt x="1684403" y="1571624"/>
                  </a:moveTo>
                  <a:lnTo>
                    <a:pt x="1674878" y="1571624"/>
                  </a:lnTo>
                  <a:lnTo>
                    <a:pt x="1674878" y="1564927"/>
                  </a:lnTo>
                  <a:lnTo>
                    <a:pt x="1684403" y="1564927"/>
                  </a:lnTo>
                  <a:lnTo>
                    <a:pt x="1684403" y="1571624"/>
                  </a:lnTo>
                  <a:close/>
                </a:path>
                <a:path w="9865360" h="1571625">
                  <a:moveTo>
                    <a:pt x="1665352" y="1571624"/>
                  </a:moveTo>
                  <a:lnTo>
                    <a:pt x="1655828" y="1571624"/>
                  </a:lnTo>
                  <a:lnTo>
                    <a:pt x="1655828" y="1564927"/>
                  </a:lnTo>
                  <a:lnTo>
                    <a:pt x="1665352" y="1564927"/>
                  </a:lnTo>
                  <a:lnTo>
                    <a:pt x="1665352" y="1571624"/>
                  </a:lnTo>
                  <a:close/>
                </a:path>
                <a:path w="9865360" h="1571625">
                  <a:moveTo>
                    <a:pt x="1646303" y="1571624"/>
                  </a:moveTo>
                  <a:lnTo>
                    <a:pt x="1636778" y="1571624"/>
                  </a:lnTo>
                  <a:lnTo>
                    <a:pt x="1636778" y="1564927"/>
                  </a:lnTo>
                  <a:lnTo>
                    <a:pt x="1646303" y="1564927"/>
                  </a:lnTo>
                  <a:lnTo>
                    <a:pt x="1646303" y="1571624"/>
                  </a:lnTo>
                  <a:close/>
                </a:path>
                <a:path w="9865360" h="1571625">
                  <a:moveTo>
                    <a:pt x="1627253" y="1571624"/>
                  </a:moveTo>
                  <a:lnTo>
                    <a:pt x="1617728" y="1571624"/>
                  </a:lnTo>
                  <a:lnTo>
                    <a:pt x="1617728" y="1564927"/>
                  </a:lnTo>
                  <a:lnTo>
                    <a:pt x="1627253" y="1564927"/>
                  </a:lnTo>
                  <a:lnTo>
                    <a:pt x="1627253" y="1571624"/>
                  </a:lnTo>
                  <a:close/>
                </a:path>
                <a:path w="9865360" h="1571625">
                  <a:moveTo>
                    <a:pt x="1608203" y="1571624"/>
                  </a:moveTo>
                  <a:lnTo>
                    <a:pt x="1598678" y="1571624"/>
                  </a:lnTo>
                  <a:lnTo>
                    <a:pt x="1598678" y="1564927"/>
                  </a:lnTo>
                  <a:lnTo>
                    <a:pt x="1608203" y="1564927"/>
                  </a:lnTo>
                  <a:lnTo>
                    <a:pt x="1608203" y="1571624"/>
                  </a:lnTo>
                  <a:close/>
                </a:path>
                <a:path w="9865360" h="1571625">
                  <a:moveTo>
                    <a:pt x="1589152" y="1571624"/>
                  </a:moveTo>
                  <a:lnTo>
                    <a:pt x="1579628" y="1571624"/>
                  </a:lnTo>
                  <a:lnTo>
                    <a:pt x="1579628" y="1564927"/>
                  </a:lnTo>
                  <a:lnTo>
                    <a:pt x="1589152" y="1564927"/>
                  </a:lnTo>
                  <a:lnTo>
                    <a:pt x="1589152" y="1571624"/>
                  </a:lnTo>
                  <a:close/>
                </a:path>
                <a:path w="9865360" h="1571625">
                  <a:moveTo>
                    <a:pt x="1570103" y="1571624"/>
                  </a:moveTo>
                  <a:lnTo>
                    <a:pt x="1560577" y="1571624"/>
                  </a:lnTo>
                  <a:lnTo>
                    <a:pt x="1560577" y="1564927"/>
                  </a:lnTo>
                  <a:lnTo>
                    <a:pt x="1570103" y="1564927"/>
                  </a:lnTo>
                  <a:lnTo>
                    <a:pt x="1570103" y="1571624"/>
                  </a:lnTo>
                  <a:close/>
                </a:path>
                <a:path w="9865360" h="1571625">
                  <a:moveTo>
                    <a:pt x="1551053" y="1571624"/>
                  </a:moveTo>
                  <a:lnTo>
                    <a:pt x="1541528" y="1571624"/>
                  </a:lnTo>
                  <a:lnTo>
                    <a:pt x="1541528" y="1564927"/>
                  </a:lnTo>
                  <a:lnTo>
                    <a:pt x="1551053" y="1564927"/>
                  </a:lnTo>
                  <a:lnTo>
                    <a:pt x="1551053" y="1571624"/>
                  </a:lnTo>
                  <a:close/>
                </a:path>
                <a:path w="9865360" h="1571625">
                  <a:moveTo>
                    <a:pt x="1532003" y="1571624"/>
                  </a:moveTo>
                  <a:lnTo>
                    <a:pt x="1522478" y="1571624"/>
                  </a:lnTo>
                  <a:lnTo>
                    <a:pt x="1522478" y="1564927"/>
                  </a:lnTo>
                  <a:lnTo>
                    <a:pt x="1532003" y="1564927"/>
                  </a:lnTo>
                  <a:lnTo>
                    <a:pt x="1532003" y="1571624"/>
                  </a:lnTo>
                  <a:close/>
                </a:path>
                <a:path w="9865360" h="1571625">
                  <a:moveTo>
                    <a:pt x="1512953" y="1571624"/>
                  </a:moveTo>
                  <a:lnTo>
                    <a:pt x="1503428" y="1571624"/>
                  </a:lnTo>
                  <a:lnTo>
                    <a:pt x="1503428" y="1564927"/>
                  </a:lnTo>
                  <a:lnTo>
                    <a:pt x="1512953" y="1564927"/>
                  </a:lnTo>
                  <a:lnTo>
                    <a:pt x="1512953" y="1571624"/>
                  </a:lnTo>
                  <a:close/>
                </a:path>
                <a:path w="9865360" h="1571625">
                  <a:moveTo>
                    <a:pt x="1493903" y="1571624"/>
                  </a:moveTo>
                  <a:lnTo>
                    <a:pt x="1484377" y="1571624"/>
                  </a:lnTo>
                  <a:lnTo>
                    <a:pt x="1484377" y="1564927"/>
                  </a:lnTo>
                  <a:lnTo>
                    <a:pt x="1493903" y="1564927"/>
                  </a:lnTo>
                  <a:lnTo>
                    <a:pt x="1493903" y="1571624"/>
                  </a:lnTo>
                  <a:close/>
                </a:path>
                <a:path w="9865360" h="1571625">
                  <a:moveTo>
                    <a:pt x="1474853" y="1571624"/>
                  </a:moveTo>
                  <a:lnTo>
                    <a:pt x="1465328" y="1571624"/>
                  </a:lnTo>
                  <a:lnTo>
                    <a:pt x="1465328" y="1564927"/>
                  </a:lnTo>
                  <a:lnTo>
                    <a:pt x="1474853" y="1564927"/>
                  </a:lnTo>
                  <a:lnTo>
                    <a:pt x="1474853" y="1571624"/>
                  </a:lnTo>
                  <a:close/>
                </a:path>
                <a:path w="9865360" h="1571625">
                  <a:moveTo>
                    <a:pt x="1455803" y="1571624"/>
                  </a:moveTo>
                  <a:lnTo>
                    <a:pt x="1446278" y="1571624"/>
                  </a:lnTo>
                  <a:lnTo>
                    <a:pt x="1446278" y="1564927"/>
                  </a:lnTo>
                  <a:lnTo>
                    <a:pt x="1455803" y="1564927"/>
                  </a:lnTo>
                  <a:lnTo>
                    <a:pt x="1455803" y="1571624"/>
                  </a:lnTo>
                  <a:close/>
                </a:path>
                <a:path w="9865360" h="1571625">
                  <a:moveTo>
                    <a:pt x="1436753" y="1571624"/>
                  </a:moveTo>
                  <a:lnTo>
                    <a:pt x="1427228" y="1571624"/>
                  </a:lnTo>
                  <a:lnTo>
                    <a:pt x="1427228" y="1564927"/>
                  </a:lnTo>
                  <a:lnTo>
                    <a:pt x="1436753" y="1564927"/>
                  </a:lnTo>
                  <a:lnTo>
                    <a:pt x="1436753" y="1571624"/>
                  </a:lnTo>
                  <a:close/>
                </a:path>
                <a:path w="9865360" h="1571625">
                  <a:moveTo>
                    <a:pt x="1417703" y="1571624"/>
                  </a:moveTo>
                  <a:lnTo>
                    <a:pt x="1408178" y="1571624"/>
                  </a:lnTo>
                  <a:lnTo>
                    <a:pt x="1408178" y="1564927"/>
                  </a:lnTo>
                  <a:lnTo>
                    <a:pt x="1417703" y="1564927"/>
                  </a:lnTo>
                  <a:lnTo>
                    <a:pt x="1417703" y="1571624"/>
                  </a:lnTo>
                  <a:close/>
                </a:path>
                <a:path w="9865360" h="1571625">
                  <a:moveTo>
                    <a:pt x="1398653" y="1571624"/>
                  </a:moveTo>
                  <a:lnTo>
                    <a:pt x="1389128" y="1571624"/>
                  </a:lnTo>
                  <a:lnTo>
                    <a:pt x="1389128" y="1564927"/>
                  </a:lnTo>
                  <a:lnTo>
                    <a:pt x="1398653" y="1564927"/>
                  </a:lnTo>
                  <a:lnTo>
                    <a:pt x="1398653" y="1571624"/>
                  </a:lnTo>
                  <a:close/>
                </a:path>
                <a:path w="9865360" h="1571625">
                  <a:moveTo>
                    <a:pt x="1379603" y="1571624"/>
                  </a:moveTo>
                  <a:lnTo>
                    <a:pt x="1370078" y="1571624"/>
                  </a:lnTo>
                  <a:lnTo>
                    <a:pt x="1370078" y="1564927"/>
                  </a:lnTo>
                  <a:lnTo>
                    <a:pt x="1379603" y="1564927"/>
                  </a:lnTo>
                  <a:lnTo>
                    <a:pt x="1379603" y="1571624"/>
                  </a:lnTo>
                  <a:close/>
                </a:path>
                <a:path w="9865360" h="1571625">
                  <a:moveTo>
                    <a:pt x="1360553" y="1571624"/>
                  </a:moveTo>
                  <a:lnTo>
                    <a:pt x="1351028" y="1571624"/>
                  </a:lnTo>
                  <a:lnTo>
                    <a:pt x="1351028" y="1564927"/>
                  </a:lnTo>
                  <a:lnTo>
                    <a:pt x="1360553" y="1564927"/>
                  </a:lnTo>
                  <a:lnTo>
                    <a:pt x="1360553" y="1571624"/>
                  </a:lnTo>
                  <a:close/>
                </a:path>
                <a:path w="9865360" h="1571625">
                  <a:moveTo>
                    <a:pt x="1341503" y="1571624"/>
                  </a:moveTo>
                  <a:lnTo>
                    <a:pt x="1331978" y="1571624"/>
                  </a:lnTo>
                  <a:lnTo>
                    <a:pt x="1331978" y="1564927"/>
                  </a:lnTo>
                  <a:lnTo>
                    <a:pt x="1341503" y="1564927"/>
                  </a:lnTo>
                  <a:lnTo>
                    <a:pt x="1341503" y="1571624"/>
                  </a:lnTo>
                  <a:close/>
                </a:path>
                <a:path w="9865360" h="1571625">
                  <a:moveTo>
                    <a:pt x="1322453" y="1571624"/>
                  </a:moveTo>
                  <a:lnTo>
                    <a:pt x="1312928" y="1571624"/>
                  </a:lnTo>
                  <a:lnTo>
                    <a:pt x="1312928" y="1564927"/>
                  </a:lnTo>
                  <a:lnTo>
                    <a:pt x="1322453" y="1564927"/>
                  </a:lnTo>
                  <a:lnTo>
                    <a:pt x="1322453" y="1571624"/>
                  </a:lnTo>
                  <a:close/>
                </a:path>
                <a:path w="9865360" h="1571625">
                  <a:moveTo>
                    <a:pt x="1303402" y="1571624"/>
                  </a:moveTo>
                  <a:lnTo>
                    <a:pt x="1293878" y="1571624"/>
                  </a:lnTo>
                  <a:lnTo>
                    <a:pt x="1293878" y="1564927"/>
                  </a:lnTo>
                  <a:lnTo>
                    <a:pt x="1303402" y="1564927"/>
                  </a:lnTo>
                  <a:lnTo>
                    <a:pt x="1303402" y="1571624"/>
                  </a:lnTo>
                  <a:close/>
                </a:path>
                <a:path w="9865360" h="1571625">
                  <a:moveTo>
                    <a:pt x="1284353" y="1571624"/>
                  </a:moveTo>
                  <a:lnTo>
                    <a:pt x="1274828" y="1571624"/>
                  </a:lnTo>
                  <a:lnTo>
                    <a:pt x="1274828" y="1564927"/>
                  </a:lnTo>
                  <a:lnTo>
                    <a:pt x="1284353" y="1564927"/>
                  </a:lnTo>
                  <a:lnTo>
                    <a:pt x="1284353" y="1571624"/>
                  </a:lnTo>
                  <a:close/>
                </a:path>
                <a:path w="9865360" h="1571625">
                  <a:moveTo>
                    <a:pt x="1265303" y="1571624"/>
                  </a:moveTo>
                  <a:lnTo>
                    <a:pt x="1255778" y="1571624"/>
                  </a:lnTo>
                  <a:lnTo>
                    <a:pt x="1255778" y="1564927"/>
                  </a:lnTo>
                  <a:lnTo>
                    <a:pt x="1265303" y="1564927"/>
                  </a:lnTo>
                  <a:lnTo>
                    <a:pt x="1265303" y="1571624"/>
                  </a:lnTo>
                  <a:close/>
                </a:path>
                <a:path w="9865360" h="1571625">
                  <a:moveTo>
                    <a:pt x="1246253" y="1571624"/>
                  </a:moveTo>
                  <a:lnTo>
                    <a:pt x="1236728" y="1571624"/>
                  </a:lnTo>
                  <a:lnTo>
                    <a:pt x="1236728" y="1564927"/>
                  </a:lnTo>
                  <a:lnTo>
                    <a:pt x="1246253" y="1564927"/>
                  </a:lnTo>
                  <a:lnTo>
                    <a:pt x="1246253" y="1571624"/>
                  </a:lnTo>
                  <a:close/>
                </a:path>
                <a:path w="9865360" h="1571625">
                  <a:moveTo>
                    <a:pt x="1227203" y="1571624"/>
                  </a:moveTo>
                  <a:lnTo>
                    <a:pt x="1217678" y="1571624"/>
                  </a:lnTo>
                  <a:lnTo>
                    <a:pt x="1217678" y="1564927"/>
                  </a:lnTo>
                  <a:lnTo>
                    <a:pt x="1227203" y="1564927"/>
                  </a:lnTo>
                  <a:lnTo>
                    <a:pt x="1227203" y="1571624"/>
                  </a:lnTo>
                  <a:close/>
                </a:path>
                <a:path w="9865360" h="1571625">
                  <a:moveTo>
                    <a:pt x="1208153" y="1571624"/>
                  </a:moveTo>
                  <a:lnTo>
                    <a:pt x="1198628" y="1571624"/>
                  </a:lnTo>
                  <a:lnTo>
                    <a:pt x="1198628" y="1564927"/>
                  </a:lnTo>
                  <a:lnTo>
                    <a:pt x="1208153" y="1564927"/>
                  </a:lnTo>
                  <a:lnTo>
                    <a:pt x="1208153" y="1571624"/>
                  </a:lnTo>
                  <a:close/>
                </a:path>
                <a:path w="9865360" h="1571625">
                  <a:moveTo>
                    <a:pt x="1189103" y="1571624"/>
                  </a:moveTo>
                  <a:lnTo>
                    <a:pt x="1179578" y="1571624"/>
                  </a:lnTo>
                  <a:lnTo>
                    <a:pt x="1179578" y="1564927"/>
                  </a:lnTo>
                  <a:lnTo>
                    <a:pt x="1189103" y="1564927"/>
                  </a:lnTo>
                  <a:lnTo>
                    <a:pt x="1189103" y="1571624"/>
                  </a:lnTo>
                  <a:close/>
                </a:path>
                <a:path w="9865360" h="1571625">
                  <a:moveTo>
                    <a:pt x="1170053" y="1571624"/>
                  </a:moveTo>
                  <a:lnTo>
                    <a:pt x="1160528" y="1571624"/>
                  </a:lnTo>
                  <a:lnTo>
                    <a:pt x="1160528" y="1564927"/>
                  </a:lnTo>
                  <a:lnTo>
                    <a:pt x="1170053" y="1564927"/>
                  </a:lnTo>
                  <a:lnTo>
                    <a:pt x="1170053" y="1571624"/>
                  </a:lnTo>
                  <a:close/>
                </a:path>
                <a:path w="9865360" h="1571625">
                  <a:moveTo>
                    <a:pt x="1151003" y="1571624"/>
                  </a:moveTo>
                  <a:lnTo>
                    <a:pt x="1141478" y="1571624"/>
                  </a:lnTo>
                  <a:lnTo>
                    <a:pt x="1141478" y="1564927"/>
                  </a:lnTo>
                  <a:lnTo>
                    <a:pt x="1151003" y="1564927"/>
                  </a:lnTo>
                  <a:lnTo>
                    <a:pt x="1151003" y="1571624"/>
                  </a:lnTo>
                  <a:close/>
                </a:path>
                <a:path w="9865360" h="1571625">
                  <a:moveTo>
                    <a:pt x="1131953" y="1571624"/>
                  </a:moveTo>
                  <a:lnTo>
                    <a:pt x="1122427" y="1571624"/>
                  </a:lnTo>
                  <a:lnTo>
                    <a:pt x="1122427" y="1564927"/>
                  </a:lnTo>
                  <a:lnTo>
                    <a:pt x="1131953" y="1564927"/>
                  </a:lnTo>
                  <a:lnTo>
                    <a:pt x="1131953" y="1571624"/>
                  </a:lnTo>
                  <a:close/>
                </a:path>
                <a:path w="9865360" h="1571625">
                  <a:moveTo>
                    <a:pt x="1112903" y="1571624"/>
                  </a:moveTo>
                  <a:lnTo>
                    <a:pt x="1103378" y="1571624"/>
                  </a:lnTo>
                  <a:lnTo>
                    <a:pt x="1103378" y="1564927"/>
                  </a:lnTo>
                  <a:lnTo>
                    <a:pt x="1112903" y="1564927"/>
                  </a:lnTo>
                  <a:lnTo>
                    <a:pt x="1112903" y="1571624"/>
                  </a:lnTo>
                  <a:close/>
                </a:path>
                <a:path w="9865360" h="1571625">
                  <a:moveTo>
                    <a:pt x="1093853" y="1571624"/>
                  </a:moveTo>
                  <a:lnTo>
                    <a:pt x="1084328" y="1571624"/>
                  </a:lnTo>
                  <a:lnTo>
                    <a:pt x="1084328" y="1564927"/>
                  </a:lnTo>
                  <a:lnTo>
                    <a:pt x="1093853" y="1564927"/>
                  </a:lnTo>
                  <a:lnTo>
                    <a:pt x="1093853" y="1571624"/>
                  </a:lnTo>
                  <a:close/>
                </a:path>
                <a:path w="9865360" h="1571625">
                  <a:moveTo>
                    <a:pt x="1074803" y="1571624"/>
                  </a:moveTo>
                  <a:lnTo>
                    <a:pt x="1065278" y="1571624"/>
                  </a:lnTo>
                  <a:lnTo>
                    <a:pt x="1065278" y="1564927"/>
                  </a:lnTo>
                  <a:lnTo>
                    <a:pt x="1074803" y="1564927"/>
                  </a:lnTo>
                  <a:lnTo>
                    <a:pt x="1074803" y="1571624"/>
                  </a:lnTo>
                  <a:close/>
                </a:path>
                <a:path w="9865360" h="1571625">
                  <a:moveTo>
                    <a:pt x="1055753" y="1571624"/>
                  </a:moveTo>
                  <a:lnTo>
                    <a:pt x="1046228" y="1571624"/>
                  </a:lnTo>
                  <a:lnTo>
                    <a:pt x="1046228" y="1564927"/>
                  </a:lnTo>
                  <a:lnTo>
                    <a:pt x="1055753" y="1564927"/>
                  </a:lnTo>
                  <a:lnTo>
                    <a:pt x="1055753" y="1571624"/>
                  </a:lnTo>
                  <a:close/>
                </a:path>
                <a:path w="9865360" h="1571625">
                  <a:moveTo>
                    <a:pt x="1036703" y="1571624"/>
                  </a:moveTo>
                  <a:lnTo>
                    <a:pt x="1027178" y="1571624"/>
                  </a:lnTo>
                  <a:lnTo>
                    <a:pt x="1027178" y="1564927"/>
                  </a:lnTo>
                  <a:lnTo>
                    <a:pt x="1036703" y="1564927"/>
                  </a:lnTo>
                  <a:lnTo>
                    <a:pt x="1036703" y="1571624"/>
                  </a:lnTo>
                  <a:close/>
                </a:path>
                <a:path w="9865360" h="1571625">
                  <a:moveTo>
                    <a:pt x="1017653" y="1571624"/>
                  </a:moveTo>
                  <a:lnTo>
                    <a:pt x="1008128" y="1571624"/>
                  </a:lnTo>
                  <a:lnTo>
                    <a:pt x="1008128" y="1564927"/>
                  </a:lnTo>
                  <a:lnTo>
                    <a:pt x="1017653" y="1564927"/>
                  </a:lnTo>
                  <a:lnTo>
                    <a:pt x="1017653" y="1571624"/>
                  </a:lnTo>
                  <a:close/>
                </a:path>
                <a:path w="9865360" h="1571625">
                  <a:moveTo>
                    <a:pt x="998603" y="1571624"/>
                  </a:moveTo>
                  <a:lnTo>
                    <a:pt x="989078" y="1571624"/>
                  </a:lnTo>
                  <a:lnTo>
                    <a:pt x="989078" y="1564927"/>
                  </a:lnTo>
                  <a:lnTo>
                    <a:pt x="998603" y="1564927"/>
                  </a:lnTo>
                  <a:lnTo>
                    <a:pt x="998603" y="1571624"/>
                  </a:lnTo>
                  <a:close/>
                </a:path>
                <a:path w="9865360" h="1571625">
                  <a:moveTo>
                    <a:pt x="979553" y="1571624"/>
                  </a:moveTo>
                  <a:lnTo>
                    <a:pt x="970028" y="1571624"/>
                  </a:lnTo>
                  <a:lnTo>
                    <a:pt x="970028" y="1564927"/>
                  </a:lnTo>
                  <a:lnTo>
                    <a:pt x="979553" y="1564927"/>
                  </a:lnTo>
                  <a:lnTo>
                    <a:pt x="979553" y="1571624"/>
                  </a:lnTo>
                  <a:close/>
                </a:path>
                <a:path w="9865360" h="1571625">
                  <a:moveTo>
                    <a:pt x="960503" y="1571624"/>
                  </a:moveTo>
                  <a:lnTo>
                    <a:pt x="950978" y="1571624"/>
                  </a:lnTo>
                  <a:lnTo>
                    <a:pt x="950978" y="1564927"/>
                  </a:lnTo>
                  <a:lnTo>
                    <a:pt x="960503" y="1564927"/>
                  </a:lnTo>
                  <a:lnTo>
                    <a:pt x="960503" y="1571624"/>
                  </a:lnTo>
                  <a:close/>
                </a:path>
                <a:path w="9865360" h="1571625">
                  <a:moveTo>
                    <a:pt x="941452" y="1571624"/>
                  </a:moveTo>
                  <a:lnTo>
                    <a:pt x="931928" y="1571624"/>
                  </a:lnTo>
                  <a:lnTo>
                    <a:pt x="931928" y="1564927"/>
                  </a:lnTo>
                  <a:lnTo>
                    <a:pt x="941452" y="1564927"/>
                  </a:lnTo>
                  <a:lnTo>
                    <a:pt x="941452" y="1571624"/>
                  </a:lnTo>
                  <a:close/>
                </a:path>
                <a:path w="9865360" h="1571625">
                  <a:moveTo>
                    <a:pt x="922403" y="1571624"/>
                  </a:moveTo>
                  <a:lnTo>
                    <a:pt x="912878" y="1571624"/>
                  </a:lnTo>
                  <a:lnTo>
                    <a:pt x="912878" y="1564927"/>
                  </a:lnTo>
                  <a:lnTo>
                    <a:pt x="922403" y="1564927"/>
                  </a:lnTo>
                  <a:lnTo>
                    <a:pt x="922403" y="1571624"/>
                  </a:lnTo>
                  <a:close/>
                </a:path>
                <a:path w="9865360" h="1571625">
                  <a:moveTo>
                    <a:pt x="903353" y="1571624"/>
                  </a:moveTo>
                  <a:lnTo>
                    <a:pt x="893828" y="1571624"/>
                  </a:lnTo>
                  <a:lnTo>
                    <a:pt x="893828" y="1564927"/>
                  </a:lnTo>
                  <a:lnTo>
                    <a:pt x="903353" y="1564927"/>
                  </a:lnTo>
                  <a:lnTo>
                    <a:pt x="903353" y="1571624"/>
                  </a:lnTo>
                  <a:close/>
                </a:path>
                <a:path w="9865360" h="1571625">
                  <a:moveTo>
                    <a:pt x="884303" y="1571624"/>
                  </a:moveTo>
                  <a:lnTo>
                    <a:pt x="874778" y="1571624"/>
                  </a:lnTo>
                  <a:lnTo>
                    <a:pt x="874778" y="1564927"/>
                  </a:lnTo>
                  <a:lnTo>
                    <a:pt x="884303" y="1564927"/>
                  </a:lnTo>
                  <a:lnTo>
                    <a:pt x="884303" y="1571624"/>
                  </a:lnTo>
                  <a:close/>
                </a:path>
                <a:path w="9865360" h="1571625">
                  <a:moveTo>
                    <a:pt x="865253" y="1571624"/>
                  </a:moveTo>
                  <a:lnTo>
                    <a:pt x="855728" y="1571624"/>
                  </a:lnTo>
                  <a:lnTo>
                    <a:pt x="855728" y="1564927"/>
                  </a:lnTo>
                  <a:lnTo>
                    <a:pt x="865253" y="1564927"/>
                  </a:lnTo>
                  <a:lnTo>
                    <a:pt x="865253" y="1571624"/>
                  </a:lnTo>
                  <a:close/>
                </a:path>
                <a:path w="9865360" h="1571625">
                  <a:moveTo>
                    <a:pt x="846203" y="1571624"/>
                  </a:moveTo>
                  <a:lnTo>
                    <a:pt x="836678" y="1571624"/>
                  </a:lnTo>
                  <a:lnTo>
                    <a:pt x="836678" y="1564927"/>
                  </a:lnTo>
                  <a:lnTo>
                    <a:pt x="846203" y="1564927"/>
                  </a:lnTo>
                  <a:lnTo>
                    <a:pt x="846203" y="1571624"/>
                  </a:lnTo>
                  <a:close/>
                </a:path>
                <a:path w="9865360" h="1571625">
                  <a:moveTo>
                    <a:pt x="827153" y="1571624"/>
                  </a:moveTo>
                  <a:lnTo>
                    <a:pt x="817628" y="1571624"/>
                  </a:lnTo>
                  <a:lnTo>
                    <a:pt x="817628" y="1564927"/>
                  </a:lnTo>
                  <a:lnTo>
                    <a:pt x="827153" y="1564927"/>
                  </a:lnTo>
                  <a:lnTo>
                    <a:pt x="827153" y="1571624"/>
                  </a:lnTo>
                  <a:close/>
                </a:path>
                <a:path w="9865360" h="1571625">
                  <a:moveTo>
                    <a:pt x="808103" y="1571624"/>
                  </a:moveTo>
                  <a:lnTo>
                    <a:pt x="798578" y="1571624"/>
                  </a:lnTo>
                  <a:lnTo>
                    <a:pt x="798578" y="1564927"/>
                  </a:lnTo>
                  <a:lnTo>
                    <a:pt x="808103" y="1564927"/>
                  </a:lnTo>
                  <a:lnTo>
                    <a:pt x="808103" y="1571624"/>
                  </a:lnTo>
                  <a:close/>
                </a:path>
                <a:path w="9865360" h="1571625">
                  <a:moveTo>
                    <a:pt x="789053" y="1571624"/>
                  </a:moveTo>
                  <a:lnTo>
                    <a:pt x="779528" y="1571624"/>
                  </a:lnTo>
                  <a:lnTo>
                    <a:pt x="779528" y="1564927"/>
                  </a:lnTo>
                  <a:lnTo>
                    <a:pt x="789053" y="1564927"/>
                  </a:lnTo>
                  <a:lnTo>
                    <a:pt x="789053" y="1571624"/>
                  </a:lnTo>
                  <a:close/>
                </a:path>
                <a:path w="9865360" h="1571625">
                  <a:moveTo>
                    <a:pt x="770003" y="1571624"/>
                  </a:moveTo>
                  <a:lnTo>
                    <a:pt x="760478" y="1571624"/>
                  </a:lnTo>
                  <a:lnTo>
                    <a:pt x="760478" y="1564927"/>
                  </a:lnTo>
                  <a:lnTo>
                    <a:pt x="770003" y="1564927"/>
                  </a:lnTo>
                  <a:lnTo>
                    <a:pt x="770003" y="1571624"/>
                  </a:lnTo>
                  <a:close/>
                </a:path>
                <a:path w="9865360" h="1571625">
                  <a:moveTo>
                    <a:pt x="750953" y="1571624"/>
                  </a:moveTo>
                  <a:lnTo>
                    <a:pt x="741428" y="1571624"/>
                  </a:lnTo>
                  <a:lnTo>
                    <a:pt x="741428" y="1564927"/>
                  </a:lnTo>
                  <a:lnTo>
                    <a:pt x="750953" y="1564927"/>
                  </a:lnTo>
                  <a:lnTo>
                    <a:pt x="750953" y="1571624"/>
                  </a:lnTo>
                  <a:close/>
                </a:path>
                <a:path w="9865360" h="1571625">
                  <a:moveTo>
                    <a:pt x="731903" y="1571624"/>
                  </a:moveTo>
                  <a:lnTo>
                    <a:pt x="722378" y="1571624"/>
                  </a:lnTo>
                  <a:lnTo>
                    <a:pt x="722378" y="1564927"/>
                  </a:lnTo>
                  <a:lnTo>
                    <a:pt x="731903" y="1564927"/>
                  </a:lnTo>
                  <a:lnTo>
                    <a:pt x="731903" y="1571624"/>
                  </a:lnTo>
                  <a:close/>
                </a:path>
                <a:path w="9865360" h="1571625">
                  <a:moveTo>
                    <a:pt x="712853" y="1571624"/>
                  </a:moveTo>
                  <a:lnTo>
                    <a:pt x="703328" y="1571624"/>
                  </a:lnTo>
                  <a:lnTo>
                    <a:pt x="703328" y="1564927"/>
                  </a:lnTo>
                  <a:lnTo>
                    <a:pt x="712853" y="1564927"/>
                  </a:lnTo>
                  <a:lnTo>
                    <a:pt x="712853" y="1571624"/>
                  </a:lnTo>
                  <a:close/>
                </a:path>
                <a:path w="9865360" h="1571625">
                  <a:moveTo>
                    <a:pt x="693803" y="1571624"/>
                  </a:moveTo>
                  <a:lnTo>
                    <a:pt x="684278" y="1571624"/>
                  </a:lnTo>
                  <a:lnTo>
                    <a:pt x="684278" y="1564927"/>
                  </a:lnTo>
                  <a:lnTo>
                    <a:pt x="693803" y="1564927"/>
                  </a:lnTo>
                  <a:lnTo>
                    <a:pt x="693803" y="1571624"/>
                  </a:lnTo>
                  <a:close/>
                </a:path>
                <a:path w="9865360" h="1571625">
                  <a:moveTo>
                    <a:pt x="674753" y="1571624"/>
                  </a:moveTo>
                  <a:lnTo>
                    <a:pt x="665228" y="1571624"/>
                  </a:lnTo>
                  <a:lnTo>
                    <a:pt x="665228" y="1564927"/>
                  </a:lnTo>
                  <a:lnTo>
                    <a:pt x="674753" y="1564927"/>
                  </a:lnTo>
                  <a:lnTo>
                    <a:pt x="674753" y="1571624"/>
                  </a:lnTo>
                  <a:close/>
                </a:path>
                <a:path w="9865360" h="1571625">
                  <a:moveTo>
                    <a:pt x="655703" y="1571624"/>
                  </a:moveTo>
                  <a:lnTo>
                    <a:pt x="646178" y="1571624"/>
                  </a:lnTo>
                  <a:lnTo>
                    <a:pt x="646178" y="1564927"/>
                  </a:lnTo>
                  <a:lnTo>
                    <a:pt x="655703" y="1564927"/>
                  </a:lnTo>
                  <a:lnTo>
                    <a:pt x="655703" y="1571624"/>
                  </a:lnTo>
                  <a:close/>
                </a:path>
                <a:path w="9865360" h="1571625">
                  <a:moveTo>
                    <a:pt x="636653" y="1571624"/>
                  </a:moveTo>
                  <a:lnTo>
                    <a:pt x="627128" y="1571624"/>
                  </a:lnTo>
                  <a:lnTo>
                    <a:pt x="627128" y="1564927"/>
                  </a:lnTo>
                  <a:lnTo>
                    <a:pt x="636653" y="1564927"/>
                  </a:lnTo>
                  <a:lnTo>
                    <a:pt x="636653" y="1571624"/>
                  </a:lnTo>
                  <a:close/>
                </a:path>
                <a:path w="9865360" h="1571625">
                  <a:moveTo>
                    <a:pt x="617603" y="1571624"/>
                  </a:moveTo>
                  <a:lnTo>
                    <a:pt x="608078" y="1571624"/>
                  </a:lnTo>
                  <a:lnTo>
                    <a:pt x="608078" y="1564927"/>
                  </a:lnTo>
                  <a:lnTo>
                    <a:pt x="617603" y="1564927"/>
                  </a:lnTo>
                  <a:lnTo>
                    <a:pt x="617603" y="1571624"/>
                  </a:lnTo>
                  <a:close/>
                </a:path>
                <a:path w="9865360" h="1571625">
                  <a:moveTo>
                    <a:pt x="598553" y="1571624"/>
                  </a:moveTo>
                  <a:lnTo>
                    <a:pt x="589028" y="1571624"/>
                  </a:lnTo>
                  <a:lnTo>
                    <a:pt x="589028" y="1564927"/>
                  </a:lnTo>
                  <a:lnTo>
                    <a:pt x="598553" y="1564927"/>
                  </a:lnTo>
                  <a:lnTo>
                    <a:pt x="598553" y="1571624"/>
                  </a:lnTo>
                  <a:close/>
                </a:path>
                <a:path w="9865360" h="1571625">
                  <a:moveTo>
                    <a:pt x="579503" y="1571624"/>
                  </a:moveTo>
                  <a:lnTo>
                    <a:pt x="569978" y="1571624"/>
                  </a:lnTo>
                  <a:lnTo>
                    <a:pt x="569978" y="1564927"/>
                  </a:lnTo>
                  <a:lnTo>
                    <a:pt x="579503" y="1564927"/>
                  </a:lnTo>
                  <a:lnTo>
                    <a:pt x="579503" y="1571624"/>
                  </a:lnTo>
                  <a:close/>
                </a:path>
                <a:path w="9865360" h="1571625">
                  <a:moveTo>
                    <a:pt x="560453" y="1571624"/>
                  </a:moveTo>
                  <a:lnTo>
                    <a:pt x="550928" y="1571624"/>
                  </a:lnTo>
                  <a:lnTo>
                    <a:pt x="550928" y="1564927"/>
                  </a:lnTo>
                  <a:lnTo>
                    <a:pt x="560453" y="1564927"/>
                  </a:lnTo>
                  <a:lnTo>
                    <a:pt x="560453" y="1571624"/>
                  </a:lnTo>
                  <a:close/>
                </a:path>
                <a:path w="9865360" h="1571625">
                  <a:moveTo>
                    <a:pt x="541403" y="1571624"/>
                  </a:moveTo>
                  <a:lnTo>
                    <a:pt x="531878" y="1571624"/>
                  </a:lnTo>
                  <a:lnTo>
                    <a:pt x="531878" y="1564927"/>
                  </a:lnTo>
                  <a:lnTo>
                    <a:pt x="541403" y="1564927"/>
                  </a:lnTo>
                  <a:lnTo>
                    <a:pt x="541403" y="1571624"/>
                  </a:lnTo>
                  <a:close/>
                </a:path>
                <a:path w="9865360" h="1571625">
                  <a:moveTo>
                    <a:pt x="522353" y="1571624"/>
                  </a:moveTo>
                  <a:lnTo>
                    <a:pt x="512828" y="1571624"/>
                  </a:lnTo>
                  <a:lnTo>
                    <a:pt x="512828" y="1564927"/>
                  </a:lnTo>
                  <a:lnTo>
                    <a:pt x="522353" y="1564927"/>
                  </a:lnTo>
                  <a:lnTo>
                    <a:pt x="522353" y="1571624"/>
                  </a:lnTo>
                  <a:close/>
                </a:path>
                <a:path w="9865360" h="1571625">
                  <a:moveTo>
                    <a:pt x="503303" y="1571624"/>
                  </a:moveTo>
                  <a:lnTo>
                    <a:pt x="493778" y="1571624"/>
                  </a:lnTo>
                  <a:lnTo>
                    <a:pt x="493778" y="1564927"/>
                  </a:lnTo>
                  <a:lnTo>
                    <a:pt x="503303" y="1564927"/>
                  </a:lnTo>
                  <a:lnTo>
                    <a:pt x="503303" y="1571624"/>
                  </a:lnTo>
                  <a:close/>
                </a:path>
                <a:path w="9865360" h="1571625">
                  <a:moveTo>
                    <a:pt x="484253" y="1571624"/>
                  </a:moveTo>
                  <a:lnTo>
                    <a:pt x="474728" y="1571624"/>
                  </a:lnTo>
                  <a:lnTo>
                    <a:pt x="474728" y="1564927"/>
                  </a:lnTo>
                  <a:lnTo>
                    <a:pt x="484253" y="1564927"/>
                  </a:lnTo>
                  <a:lnTo>
                    <a:pt x="484253" y="1571624"/>
                  </a:lnTo>
                  <a:close/>
                </a:path>
                <a:path w="9865360" h="1571625">
                  <a:moveTo>
                    <a:pt x="465203" y="1571624"/>
                  </a:moveTo>
                  <a:lnTo>
                    <a:pt x="455678" y="1571624"/>
                  </a:lnTo>
                  <a:lnTo>
                    <a:pt x="455678" y="1564927"/>
                  </a:lnTo>
                  <a:lnTo>
                    <a:pt x="465203" y="1564927"/>
                  </a:lnTo>
                  <a:lnTo>
                    <a:pt x="465203" y="1571624"/>
                  </a:lnTo>
                  <a:close/>
                </a:path>
                <a:path w="9865360" h="1571625">
                  <a:moveTo>
                    <a:pt x="446153" y="1571624"/>
                  </a:moveTo>
                  <a:lnTo>
                    <a:pt x="436628" y="1571624"/>
                  </a:lnTo>
                  <a:lnTo>
                    <a:pt x="436628" y="1564927"/>
                  </a:lnTo>
                  <a:lnTo>
                    <a:pt x="446153" y="1564927"/>
                  </a:lnTo>
                  <a:lnTo>
                    <a:pt x="446153" y="1571624"/>
                  </a:lnTo>
                  <a:close/>
                </a:path>
                <a:path w="9865360" h="1571625">
                  <a:moveTo>
                    <a:pt x="427103" y="1571624"/>
                  </a:moveTo>
                  <a:lnTo>
                    <a:pt x="417578" y="1571624"/>
                  </a:lnTo>
                  <a:lnTo>
                    <a:pt x="417578" y="1564927"/>
                  </a:lnTo>
                  <a:lnTo>
                    <a:pt x="427103" y="1564927"/>
                  </a:lnTo>
                  <a:lnTo>
                    <a:pt x="427103" y="1571624"/>
                  </a:lnTo>
                  <a:close/>
                </a:path>
                <a:path w="9865360" h="1571625">
                  <a:moveTo>
                    <a:pt x="408053" y="1571624"/>
                  </a:moveTo>
                  <a:lnTo>
                    <a:pt x="398528" y="1571624"/>
                  </a:lnTo>
                  <a:lnTo>
                    <a:pt x="398528" y="1564927"/>
                  </a:lnTo>
                  <a:lnTo>
                    <a:pt x="408053" y="1564927"/>
                  </a:lnTo>
                  <a:lnTo>
                    <a:pt x="408053" y="1571624"/>
                  </a:lnTo>
                  <a:close/>
                </a:path>
                <a:path w="9865360" h="1571625">
                  <a:moveTo>
                    <a:pt x="389003" y="1571624"/>
                  </a:moveTo>
                  <a:lnTo>
                    <a:pt x="379478" y="1571624"/>
                  </a:lnTo>
                  <a:lnTo>
                    <a:pt x="379478" y="1564927"/>
                  </a:lnTo>
                  <a:lnTo>
                    <a:pt x="389003" y="1564927"/>
                  </a:lnTo>
                  <a:lnTo>
                    <a:pt x="389003" y="1571624"/>
                  </a:lnTo>
                  <a:close/>
                </a:path>
                <a:path w="9865360" h="1571625">
                  <a:moveTo>
                    <a:pt x="369953" y="1571624"/>
                  </a:moveTo>
                  <a:lnTo>
                    <a:pt x="360428" y="1571624"/>
                  </a:lnTo>
                  <a:lnTo>
                    <a:pt x="360428" y="1564927"/>
                  </a:lnTo>
                  <a:lnTo>
                    <a:pt x="369953" y="1564927"/>
                  </a:lnTo>
                  <a:lnTo>
                    <a:pt x="369953" y="1571624"/>
                  </a:lnTo>
                  <a:close/>
                </a:path>
                <a:path w="9865360" h="1571625">
                  <a:moveTo>
                    <a:pt x="350903" y="1571624"/>
                  </a:moveTo>
                  <a:lnTo>
                    <a:pt x="341378" y="1571624"/>
                  </a:lnTo>
                  <a:lnTo>
                    <a:pt x="341378" y="1564927"/>
                  </a:lnTo>
                  <a:lnTo>
                    <a:pt x="350903" y="1564927"/>
                  </a:lnTo>
                  <a:lnTo>
                    <a:pt x="350903" y="1571624"/>
                  </a:lnTo>
                  <a:close/>
                </a:path>
                <a:path w="9865360" h="1571625">
                  <a:moveTo>
                    <a:pt x="331853" y="1571624"/>
                  </a:moveTo>
                  <a:lnTo>
                    <a:pt x="322328" y="1571624"/>
                  </a:lnTo>
                  <a:lnTo>
                    <a:pt x="322328" y="1564927"/>
                  </a:lnTo>
                  <a:lnTo>
                    <a:pt x="331853" y="1564927"/>
                  </a:lnTo>
                  <a:lnTo>
                    <a:pt x="331853" y="1571624"/>
                  </a:lnTo>
                  <a:close/>
                </a:path>
                <a:path w="9865360" h="1571625">
                  <a:moveTo>
                    <a:pt x="312803" y="1571624"/>
                  </a:moveTo>
                  <a:lnTo>
                    <a:pt x="303278" y="1571624"/>
                  </a:lnTo>
                  <a:lnTo>
                    <a:pt x="303278" y="1564927"/>
                  </a:lnTo>
                  <a:lnTo>
                    <a:pt x="312803" y="1564927"/>
                  </a:lnTo>
                  <a:lnTo>
                    <a:pt x="312803" y="1571624"/>
                  </a:lnTo>
                  <a:close/>
                </a:path>
                <a:path w="9865360" h="1571625">
                  <a:moveTo>
                    <a:pt x="293753" y="1571624"/>
                  </a:moveTo>
                  <a:lnTo>
                    <a:pt x="284221" y="1571624"/>
                  </a:lnTo>
                  <a:lnTo>
                    <a:pt x="284239" y="1564923"/>
                  </a:lnTo>
                  <a:lnTo>
                    <a:pt x="293753" y="1564927"/>
                  </a:lnTo>
                  <a:lnTo>
                    <a:pt x="293753" y="1571624"/>
                  </a:lnTo>
                  <a:close/>
                </a:path>
                <a:path w="9865360" h="1571625">
                  <a:moveTo>
                    <a:pt x="274719" y="1571624"/>
                  </a:moveTo>
                  <a:lnTo>
                    <a:pt x="265215" y="1571624"/>
                  </a:lnTo>
                  <a:lnTo>
                    <a:pt x="265753" y="1564203"/>
                  </a:lnTo>
                  <a:lnTo>
                    <a:pt x="268829" y="1564426"/>
                  </a:lnTo>
                  <a:lnTo>
                    <a:pt x="271908" y="1564598"/>
                  </a:lnTo>
                  <a:lnTo>
                    <a:pt x="274988" y="1564718"/>
                  </a:lnTo>
                  <a:lnTo>
                    <a:pt x="274719" y="1571624"/>
                  </a:lnTo>
                  <a:close/>
                </a:path>
                <a:path w="9865360" h="1571625">
                  <a:moveTo>
                    <a:pt x="255690" y="1571624"/>
                  </a:moveTo>
                  <a:lnTo>
                    <a:pt x="250021" y="1571624"/>
                  </a:lnTo>
                  <a:lnTo>
                    <a:pt x="246163" y="1571319"/>
                  </a:lnTo>
                  <a:lnTo>
                    <a:pt x="247432" y="1562258"/>
                  </a:lnTo>
                  <a:lnTo>
                    <a:pt x="250469" y="1562684"/>
                  </a:lnTo>
                  <a:lnTo>
                    <a:pt x="253514" y="1563058"/>
                  </a:lnTo>
                  <a:lnTo>
                    <a:pt x="256565" y="1563382"/>
                  </a:lnTo>
                  <a:lnTo>
                    <a:pt x="255690" y="1571624"/>
                  </a:lnTo>
                  <a:close/>
                </a:path>
                <a:path w="9865360" h="1571625">
                  <a:moveTo>
                    <a:pt x="236776" y="1569930"/>
                  </a:moveTo>
                  <a:lnTo>
                    <a:pt x="227541" y="1567705"/>
                  </a:lnTo>
                  <a:lnTo>
                    <a:pt x="229335" y="1559107"/>
                  </a:lnTo>
                  <a:lnTo>
                    <a:pt x="232334" y="1559733"/>
                  </a:lnTo>
                  <a:lnTo>
                    <a:pt x="235342" y="1560308"/>
                  </a:lnTo>
                  <a:lnTo>
                    <a:pt x="238360" y="1560834"/>
                  </a:lnTo>
                  <a:lnTo>
                    <a:pt x="236776" y="1569930"/>
                  </a:lnTo>
                  <a:close/>
                </a:path>
                <a:path w="9865360" h="1571625">
                  <a:moveTo>
                    <a:pt x="218274" y="1565473"/>
                  </a:moveTo>
                  <a:lnTo>
                    <a:pt x="209017" y="1563244"/>
                  </a:lnTo>
                  <a:lnTo>
                    <a:pt x="211395" y="1554734"/>
                  </a:lnTo>
                  <a:lnTo>
                    <a:pt x="214359" y="1555562"/>
                  </a:lnTo>
                  <a:lnTo>
                    <a:pt x="217335" y="1556340"/>
                  </a:lnTo>
                  <a:lnTo>
                    <a:pt x="220322" y="1557069"/>
                  </a:lnTo>
                  <a:lnTo>
                    <a:pt x="218274" y="1565473"/>
                  </a:lnTo>
                  <a:close/>
                </a:path>
                <a:path w="9865360" h="1571625">
                  <a:moveTo>
                    <a:pt x="199745" y="1561011"/>
                  </a:moveTo>
                  <a:lnTo>
                    <a:pt x="197317" y="1560426"/>
                  </a:lnTo>
                  <a:lnTo>
                    <a:pt x="190805" y="1557728"/>
                  </a:lnTo>
                  <a:lnTo>
                    <a:pt x="193821" y="1549183"/>
                  </a:lnTo>
                  <a:lnTo>
                    <a:pt x="196714" y="1550204"/>
                  </a:lnTo>
                  <a:lnTo>
                    <a:pt x="199626" y="1551177"/>
                  </a:lnTo>
                  <a:lnTo>
                    <a:pt x="202559" y="1552104"/>
                  </a:lnTo>
                  <a:lnTo>
                    <a:pt x="199745" y="1561011"/>
                  </a:lnTo>
                  <a:close/>
                </a:path>
                <a:path w="9865360" h="1571625">
                  <a:moveTo>
                    <a:pt x="182017" y="1554088"/>
                  </a:moveTo>
                  <a:lnTo>
                    <a:pt x="173242" y="1550453"/>
                  </a:lnTo>
                  <a:lnTo>
                    <a:pt x="176669" y="1542479"/>
                  </a:lnTo>
                  <a:lnTo>
                    <a:pt x="179487" y="1543690"/>
                  </a:lnTo>
                  <a:lnTo>
                    <a:pt x="182327" y="1544855"/>
                  </a:lnTo>
                  <a:lnTo>
                    <a:pt x="185189" y="1545974"/>
                  </a:lnTo>
                  <a:lnTo>
                    <a:pt x="182017" y="1554088"/>
                  </a:lnTo>
                  <a:close/>
                </a:path>
                <a:path w="9865360" h="1571625">
                  <a:moveTo>
                    <a:pt x="164458" y="1546815"/>
                  </a:moveTo>
                  <a:lnTo>
                    <a:pt x="156139" y="1543369"/>
                  </a:lnTo>
                  <a:lnTo>
                    <a:pt x="155682" y="1543090"/>
                  </a:lnTo>
                  <a:lnTo>
                    <a:pt x="159999" y="1534646"/>
                  </a:lnTo>
                  <a:lnTo>
                    <a:pt x="162735" y="1536044"/>
                  </a:lnTo>
                  <a:lnTo>
                    <a:pt x="165492" y="1537396"/>
                  </a:lnTo>
                  <a:lnTo>
                    <a:pt x="168271" y="1538702"/>
                  </a:lnTo>
                  <a:lnTo>
                    <a:pt x="164458" y="1546815"/>
                  </a:lnTo>
                  <a:close/>
                </a:path>
                <a:path w="9865360" h="1571625">
                  <a:moveTo>
                    <a:pt x="147543" y="1538110"/>
                  </a:moveTo>
                  <a:lnTo>
                    <a:pt x="139419" y="1533140"/>
                  </a:lnTo>
                  <a:lnTo>
                    <a:pt x="143868" y="1525707"/>
                  </a:lnTo>
                  <a:lnTo>
                    <a:pt x="146507" y="1527287"/>
                  </a:lnTo>
                  <a:lnTo>
                    <a:pt x="149172" y="1528822"/>
                  </a:lnTo>
                  <a:lnTo>
                    <a:pt x="151863" y="1530313"/>
                  </a:lnTo>
                  <a:lnTo>
                    <a:pt x="147543" y="1538110"/>
                  </a:lnTo>
                  <a:close/>
                </a:path>
                <a:path w="9865360" h="1571625">
                  <a:moveTo>
                    <a:pt x="131292" y="1528168"/>
                  </a:moveTo>
                  <a:lnTo>
                    <a:pt x="123181" y="1523206"/>
                  </a:lnTo>
                  <a:lnTo>
                    <a:pt x="128374" y="1515715"/>
                  </a:lnTo>
                  <a:lnTo>
                    <a:pt x="130894" y="1517462"/>
                  </a:lnTo>
                  <a:lnTo>
                    <a:pt x="133444" y="1519168"/>
                  </a:lnTo>
                  <a:lnTo>
                    <a:pt x="136024" y="1520831"/>
                  </a:lnTo>
                  <a:lnTo>
                    <a:pt x="131292" y="1528168"/>
                  </a:lnTo>
                  <a:close/>
                </a:path>
                <a:path w="9865360" h="1571625">
                  <a:moveTo>
                    <a:pt x="115384" y="1517802"/>
                  </a:moveTo>
                  <a:lnTo>
                    <a:pt x="108149" y="1511628"/>
                  </a:lnTo>
                  <a:lnTo>
                    <a:pt x="113629" y="1504750"/>
                  </a:lnTo>
                  <a:lnTo>
                    <a:pt x="116027" y="1506660"/>
                  </a:lnTo>
                  <a:lnTo>
                    <a:pt x="118456" y="1508530"/>
                  </a:lnTo>
                  <a:lnTo>
                    <a:pt x="120917" y="1510360"/>
                  </a:lnTo>
                  <a:lnTo>
                    <a:pt x="115384" y="1517802"/>
                  </a:lnTo>
                  <a:close/>
                </a:path>
                <a:path w="9865360" h="1571625">
                  <a:moveTo>
                    <a:pt x="100913" y="1505454"/>
                  </a:moveTo>
                  <a:lnTo>
                    <a:pt x="93658" y="1499263"/>
                  </a:lnTo>
                  <a:lnTo>
                    <a:pt x="99583" y="1492770"/>
                  </a:lnTo>
                  <a:lnTo>
                    <a:pt x="101858" y="1494846"/>
                  </a:lnTo>
                  <a:lnTo>
                    <a:pt x="104169" y="1496884"/>
                  </a:lnTo>
                  <a:lnTo>
                    <a:pt x="106515" y="1498885"/>
                  </a:lnTo>
                  <a:lnTo>
                    <a:pt x="100913" y="1505454"/>
                  </a:lnTo>
                  <a:close/>
                </a:path>
                <a:path w="9865360" h="1571625">
                  <a:moveTo>
                    <a:pt x="86367" y="1493041"/>
                  </a:moveTo>
                  <a:lnTo>
                    <a:pt x="83692" y="1490759"/>
                  </a:lnTo>
                  <a:lnTo>
                    <a:pt x="79724" y="1486108"/>
                  </a:lnTo>
                  <a:lnTo>
                    <a:pt x="86300" y="1479807"/>
                  </a:lnTo>
                  <a:lnTo>
                    <a:pt x="89022" y="1482619"/>
                  </a:lnTo>
                  <a:lnTo>
                    <a:pt x="92880" y="1486447"/>
                  </a:lnTo>
                  <a:lnTo>
                    <a:pt x="86367" y="1493041"/>
                  </a:lnTo>
                  <a:close/>
                </a:path>
                <a:path w="9865360" h="1571625">
                  <a:moveTo>
                    <a:pt x="73511" y="1478828"/>
                  </a:moveTo>
                  <a:lnTo>
                    <a:pt x="67326" y="1471580"/>
                  </a:lnTo>
                  <a:lnTo>
                    <a:pt x="73955" y="1466030"/>
                  </a:lnTo>
                  <a:lnTo>
                    <a:pt x="75934" y="1468392"/>
                  </a:lnTo>
                  <a:lnTo>
                    <a:pt x="77949" y="1470720"/>
                  </a:lnTo>
                  <a:lnTo>
                    <a:pt x="80003" y="1473012"/>
                  </a:lnTo>
                  <a:lnTo>
                    <a:pt x="73511" y="1478828"/>
                  </a:lnTo>
                  <a:close/>
                </a:path>
                <a:path w="9865360" h="1571625">
                  <a:moveTo>
                    <a:pt x="61154" y="1464346"/>
                  </a:moveTo>
                  <a:lnTo>
                    <a:pt x="54978" y="1457108"/>
                  </a:lnTo>
                  <a:lnTo>
                    <a:pt x="62617" y="1451533"/>
                  </a:lnTo>
                  <a:lnTo>
                    <a:pt x="64424" y="1454010"/>
                  </a:lnTo>
                  <a:lnTo>
                    <a:pt x="66272" y="1456455"/>
                  </a:lnTo>
                  <a:lnTo>
                    <a:pt x="68159" y="1458868"/>
                  </a:lnTo>
                  <a:lnTo>
                    <a:pt x="61154" y="1464346"/>
                  </a:lnTo>
                  <a:close/>
                </a:path>
                <a:path w="9865360" h="1571625">
                  <a:moveTo>
                    <a:pt x="49907" y="1449082"/>
                  </a:moveTo>
                  <a:lnTo>
                    <a:pt x="44938" y="1440959"/>
                  </a:lnTo>
                  <a:lnTo>
                    <a:pt x="52274" y="1436321"/>
                  </a:lnTo>
                  <a:lnTo>
                    <a:pt x="53918" y="1438921"/>
                  </a:lnTo>
                  <a:lnTo>
                    <a:pt x="55604" y="1441491"/>
                  </a:lnTo>
                  <a:lnTo>
                    <a:pt x="57332" y="1444033"/>
                  </a:lnTo>
                  <a:lnTo>
                    <a:pt x="49907" y="1449082"/>
                  </a:lnTo>
                  <a:close/>
                </a:path>
                <a:path w="9865360" h="1571625">
                  <a:moveTo>
                    <a:pt x="39967" y="1432835"/>
                  </a:moveTo>
                  <a:lnTo>
                    <a:pt x="34996" y="1424709"/>
                  </a:lnTo>
                  <a:lnTo>
                    <a:pt x="42939" y="1420401"/>
                  </a:lnTo>
                  <a:lnTo>
                    <a:pt x="44405" y="1423105"/>
                  </a:lnTo>
                  <a:lnTo>
                    <a:pt x="45916" y="1425783"/>
                  </a:lnTo>
                  <a:lnTo>
                    <a:pt x="47471" y="1428435"/>
                  </a:lnTo>
                  <a:lnTo>
                    <a:pt x="39967" y="1432835"/>
                  </a:lnTo>
                  <a:close/>
                </a:path>
                <a:path w="9865360" h="1571625">
                  <a:moveTo>
                    <a:pt x="30298" y="1416418"/>
                  </a:moveTo>
                  <a:lnTo>
                    <a:pt x="26651" y="1407615"/>
                  </a:lnTo>
                  <a:lnTo>
                    <a:pt x="34700" y="1403921"/>
                  </a:lnTo>
                  <a:lnTo>
                    <a:pt x="35981" y="1406711"/>
                  </a:lnTo>
                  <a:lnTo>
                    <a:pt x="37308" y="1409480"/>
                  </a:lnTo>
                  <a:lnTo>
                    <a:pt x="38681" y="1412228"/>
                  </a:lnTo>
                  <a:lnTo>
                    <a:pt x="30298" y="1416418"/>
                  </a:lnTo>
                  <a:close/>
                </a:path>
                <a:path w="9865360" h="1571625">
                  <a:moveTo>
                    <a:pt x="23015" y="1398836"/>
                  </a:moveTo>
                  <a:lnTo>
                    <a:pt x="19380" y="1390060"/>
                  </a:lnTo>
                  <a:lnTo>
                    <a:pt x="27581" y="1386939"/>
                  </a:lnTo>
                  <a:lnTo>
                    <a:pt x="28774" y="1390060"/>
                  </a:lnTo>
                  <a:lnTo>
                    <a:pt x="29812" y="1392657"/>
                  </a:lnTo>
                  <a:lnTo>
                    <a:pt x="30999" y="1395489"/>
                  </a:lnTo>
                  <a:lnTo>
                    <a:pt x="23015" y="1398836"/>
                  </a:lnTo>
                  <a:close/>
                </a:path>
                <a:path w="9865360" h="1571625">
                  <a:moveTo>
                    <a:pt x="15736" y="1381264"/>
                  </a:moveTo>
                  <a:lnTo>
                    <a:pt x="14026" y="1377135"/>
                  </a:lnTo>
                  <a:lnTo>
                    <a:pt x="12836" y="1372195"/>
                  </a:lnTo>
                  <a:lnTo>
                    <a:pt x="21607" y="1369512"/>
                  </a:lnTo>
                  <a:lnTo>
                    <a:pt x="22506" y="1372448"/>
                  </a:lnTo>
                  <a:lnTo>
                    <a:pt x="23453" y="1375370"/>
                  </a:lnTo>
                  <a:lnTo>
                    <a:pt x="24450" y="1378277"/>
                  </a:lnTo>
                  <a:lnTo>
                    <a:pt x="15736" y="1381264"/>
                  </a:lnTo>
                  <a:close/>
                </a:path>
                <a:path w="9865360" h="1571625">
                  <a:moveTo>
                    <a:pt x="10605" y="1362930"/>
                  </a:moveTo>
                  <a:lnTo>
                    <a:pt x="8375" y="1353672"/>
                  </a:lnTo>
                  <a:lnTo>
                    <a:pt x="16802" y="1351698"/>
                  </a:lnTo>
                  <a:lnTo>
                    <a:pt x="17504" y="1354694"/>
                  </a:lnTo>
                  <a:lnTo>
                    <a:pt x="18255" y="1357678"/>
                  </a:lnTo>
                  <a:lnTo>
                    <a:pt x="19057" y="1360650"/>
                  </a:lnTo>
                  <a:lnTo>
                    <a:pt x="10605" y="1362930"/>
                  </a:lnTo>
                  <a:close/>
                </a:path>
                <a:path w="9865360" h="1571625">
                  <a:moveTo>
                    <a:pt x="6142" y="1344400"/>
                  </a:moveTo>
                  <a:lnTo>
                    <a:pt x="3920" y="1335174"/>
                  </a:lnTo>
                  <a:lnTo>
                    <a:pt x="13203" y="1333644"/>
                  </a:lnTo>
                  <a:lnTo>
                    <a:pt x="13700" y="1336660"/>
                  </a:lnTo>
                  <a:lnTo>
                    <a:pt x="14248" y="1339668"/>
                  </a:lnTo>
                  <a:lnTo>
                    <a:pt x="14845" y="1342667"/>
                  </a:lnTo>
                  <a:lnTo>
                    <a:pt x="6142" y="1344400"/>
                  </a:lnTo>
                  <a:close/>
                </a:path>
                <a:path w="9865360" h="1571625">
                  <a:moveTo>
                    <a:pt x="2930" y="1325723"/>
                  </a:moveTo>
                  <a:lnTo>
                    <a:pt x="2179" y="1316245"/>
                  </a:lnTo>
                  <a:lnTo>
                    <a:pt x="10817" y="1315406"/>
                  </a:lnTo>
                  <a:lnTo>
                    <a:pt x="11113" y="1318461"/>
                  </a:lnTo>
                  <a:lnTo>
                    <a:pt x="11461" y="1321511"/>
                  </a:lnTo>
                  <a:lnTo>
                    <a:pt x="11859" y="1324555"/>
                  </a:lnTo>
                  <a:lnTo>
                    <a:pt x="2930" y="1325723"/>
                  </a:lnTo>
                  <a:close/>
                </a:path>
                <a:path w="9865360" h="1571625">
                  <a:moveTo>
                    <a:pt x="1428" y="1306753"/>
                  </a:moveTo>
                  <a:lnTo>
                    <a:pt x="674" y="1297225"/>
                  </a:lnTo>
                  <a:lnTo>
                    <a:pt x="9647" y="1296958"/>
                  </a:lnTo>
                  <a:lnTo>
                    <a:pt x="9740" y="1300043"/>
                  </a:lnTo>
                  <a:lnTo>
                    <a:pt x="9883" y="1303125"/>
                  </a:lnTo>
                  <a:lnTo>
                    <a:pt x="10079" y="1306205"/>
                  </a:lnTo>
                  <a:lnTo>
                    <a:pt x="1428" y="1306753"/>
                  </a:lnTo>
                  <a:close/>
                </a:path>
                <a:path w="9865360" h="1571625">
                  <a:moveTo>
                    <a:pt x="9524" y="1287647"/>
                  </a:moveTo>
                  <a:lnTo>
                    <a:pt x="0" y="1287647"/>
                  </a:lnTo>
                  <a:lnTo>
                    <a:pt x="0" y="1278122"/>
                  </a:lnTo>
                  <a:lnTo>
                    <a:pt x="9524" y="1278122"/>
                  </a:lnTo>
                  <a:lnTo>
                    <a:pt x="9524" y="1287647"/>
                  </a:lnTo>
                  <a:close/>
                </a:path>
                <a:path w="9865360" h="1571625">
                  <a:moveTo>
                    <a:pt x="9524" y="1268597"/>
                  </a:moveTo>
                  <a:lnTo>
                    <a:pt x="0" y="1268597"/>
                  </a:lnTo>
                  <a:lnTo>
                    <a:pt x="0" y="1259072"/>
                  </a:lnTo>
                  <a:lnTo>
                    <a:pt x="9524" y="1259072"/>
                  </a:lnTo>
                  <a:lnTo>
                    <a:pt x="9524" y="1268597"/>
                  </a:lnTo>
                  <a:close/>
                </a:path>
                <a:path w="9865360" h="1571625">
                  <a:moveTo>
                    <a:pt x="9524" y="1249547"/>
                  </a:moveTo>
                  <a:lnTo>
                    <a:pt x="0" y="1249547"/>
                  </a:lnTo>
                  <a:lnTo>
                    <a:pt x="0" y="1240022"/>
                  </a:lnTo>
                  <a:lnTo>
                    <a:pt x="9524" y="1240022"/>
                  </a:lnTo>
                  <a:lnTo>
                    <a:pt x="9524" y="1249547"/>
                  </a:lnTo>
                  <a:close/>
                </a:path>
                <a:path w="9865360" h="1571625">
                  <a:moveTo>
                    <a:pt x="9524" y="1230497"/>
                  </a:moveTo>
                  <a:lnTo>
                    <a:pt x="0" y="1230497"/>
                  </a:lnTo>
                  <a:lnTo>
                    <a:pt x="0" y="1220972"/>
                  </a:lnTo>
                  <a:lnTo>
                    <a:pt x="9524" y="1220972"/>
                  </a:lnTo>
                  <a:lnTo>
                    <a:pt x="9524" y="1230497"/>
                  </a:lnTo>
                  <a:close/>
                </a:path>
                <a:path w="9865360" h="1571625">
                  <a:moveTo>
                    <a:pt x="9524" y="1211447"/>
                  </a:moveTo>
                  <a:lnTo>
                    <a:pt x="0" y="1211447"/>
                  </a:lnTo>
                  <a:lnTo>
                    <a:pt x="0" y="1201922"/>
                  </a:lnTo>
                  <a:lnTo>
                    <a:pt x="9524" y="1201922"/>
                  </a:lnTo>
                  <a:lnTo>
                    <a:pt x="9524" y="1211447"/>
                  </a:lnTo>
                  <a:close/>
                </a:path>
                <a:path w="9865360" h="1571625">
                  <a:moveTo>
                    <a:pt x="9524" y="1192397"/>
                  </a:moveTo>
                  <a:lnTo>
                    <a:pt x="0" y="1192397"/>
                  </a:lnTo>
                  <a:lnTo>
                    <a:pt x="0" y="1182872"/>
                  </a:lnTo>
                  <a:lnTo>
                    <a:pt x="9524" y="1182872"/>
                  </a:lnTo>
                  <a:lnTo>
                    <a:pt x="9524" y="1192397"/>
                  </a:lnTo>
                  <a:close/>
                </a:path>
                <a:path w="9865360" h="1571625">
                  <a:moveTo>
                    <a:pt x="9524" y="1173347"/>
                  </a:moveTo>
                  <a:lnTo>
                    <a:pt x="0" y="1173347"/>
                  </a:lnTo>
                  <a:lnTo>
                    <a:pt x="0" y="1163822"/>
                  </a:lnTo>
                  <a:lnTo>
                    <a:pt x="9524" y="1163822"/>
                  </a:lnTo>
                  <a:lnTo>
                    <a:pt x="9524" y="1173347"/>
                  </a:lnTo>
                  <a:close/>
                </a:path>
                <a:path w="9865360" h="1571625">
                  <a:moveTo>
                    <a:pt x="9524" y="1154297"/>
                  </a:moveTo>
                  <a:lnTo>
                    <a:pt x="0" y="1154297"/>
                  </a:lnTo>
                  <a:lnTo>
                    <a:pt x="0" y="1144772"/>
                  </a:lnTo>
                  <a:lnTo>
                    <a:pt x="9524" y="1144772"/>
                  </a:lnTo>
                  <a:lnTo>
                    <a:pt x="9524" y="1154297"/>
                  </a:lnTo>
                  <a:close/>
                </a:path>
                <a:path w="9865360" h="1571625">
                  <a:moveTo>
                    <a:pt x="9524" y="1135247"/>
                  </a:moveTo>
                  <a:lnTo>
                    <a:pt x="0" y="1135247"/>
                  </a:lnTo>
                  <a:lnTo>
                    <a:pt x="0" y="1125722"/>
                  </a:lnTo>
                  <a:lnTo>
                    <a:pt x="9524" y="1125722"/>
                  </a:lnTo>
                  <a:lnTo>
                    <a:pt x="9524" y="1135247"/>
                  </a:lnTo>
                  <a:close/>
                </a:path>
                <a:path w="9865360" h="1571625">
                  <a:moveTo>
                    <a:pt x="9524" y="1116197"/>
                  </a:moveTo>
                  <a:lnTo>
                    <a:pt x="0" y="1116197"/>
                  </a:lnTo>
                  <a:lnTo>
                    <a:pt x="0" y="1106672"/>
                  </a:lnTo>
                  <a:lnTo>
                    <a:pt x="9524" y="1106672"/>
                  </a:lnTo>
                  <a:lnTo>
                    <a:pt x="9524" y="1116197"/>
                  </a:lnTo>
                  <a:close/>
                </a:path>
                <a:path w="9865360" h="1571625">
                  <a:moveTo>
                    <a:pt x="9524" y="1097147"/>
                  </a:moveTo>
                  <a:lnTo>
                    <a:pt x="0" y="1097147"/>
                  </a:lnTo>
                  <a:lnTo>
                    <a:pt x="0" y="1087622"/>
                  </a:lnTo>
                  <a:lnTo>
                    <a:pt x="9524" y="1087622"/>
                  </a:lnTo>
                  <a:lnTo>
                    <a:pt x="9524" y="1097147"/>
                  </a:lnTo>
                  <a:close/>
                </a:path>
                <a:path w="9865360" h="1571625">
                  <a:moveTo>
                    <a:pt x="9524" y="1078097"/>
                  </a:moveTo>
                  <a:lnTo>
                    <a:pt x="0" y="1078097"/>
                  </a:lnTo>
                  <a:lnTo>
                    <a:pt x="0" y="1068572"/>
                  </a:lnTo>
                  <a:lnTo>
                    <a:pt x="9524" y="1068572"/>
                  </a:lnTo>
                  <a:lnTo>
                    <a:pt x="9524" y="1078097"/>
                  </a:lnTo>
                  <a:close/>
                </a:path>
                <a:path w="9865360" h="1571625">
                  <a:moveTo>
                    <a:pt x="9524" y="1059047"/>
                  </a:moveTo>
                  <a:lnTo>
                    <a:pt x="0" y="1059047"/>
                  </a:lnTo>
                  <a:lnTo>
                    <a:pt x="0" y="1049522"/>
                  </a:lnTo>
                  <a:lnTo>
                    <a:pt x="9524" y="1049522"/>
                  </a:lnTo>
                  <a:lnTo>
                    <a:pt x="9524" y="1059047"/>
                  </a:lnTo>
                  <a:close/>
                </a:path>
                <a:path w="9865360" h="1571625">
                  <a:moveTo>
                    <a:pt x="9524" y="1039997"/>
                  </a:moveTo>
                  <a:lnTo>
                    <a:pt x="0" y="1039997"/>
                  </a:lnTo>
                  <a:lnTo>
                    <a:pt x="0" y="1030472"/>
                  </a:lnTo>
                  <a:lnTo>
                    <a:pt x="9524" y="1030472"/>
                  </a:lnTo>
                  <a:lnTo>
                    <a:pt x="9524" y="1039997"/>
                  </a:lnTo>
                  <a:close/>
                </a:path>
                <a:path w="9865360" h="1571625">
                  <a:moveTo>
                    <a:pt x="9524" y="1020947"/>
                  </a:moveTo>
                  <a:lnTo>
                    <a:pt x="0" y="1020947"/>
                  </a:lnTo>
                  <a:lnTo>
                    <a:pt x="0" y="1011422"/>
                  </a:lnTo>
                  <a:lnTo>
                    <a:pt x="9524" y="1011422"/>
                  </a:lnTo>
                  <a:lnTo>
                    <a:pt x="9524" y="1020947"/>
                  </a:lnTo>
                  <a:close/>
                </a:path>
                <a:path w="9865360" h="1571625">
                  <a:moveTo>
                    <a:pt x="9524" y="1001897"/>
                  </a:moveTo>
                  <a:lnTo>
                    <a:pt x="0" y="1001897"/>
                  </a:lnTo>
                  <a:lnTo>
                    <a:pt x="0" y="992372"/>
                  </a:lnTo>
                  <a:lnTo>
                    <a:pt x="9524" y="992372"/>
                  </a:lnTo>
                  <a:lnTo>
                    <a:pt x="9524" y="1001897"/>
                  </a:lnTo>
                  <a:close/>
                </a:path>
                <a:path w="9865360" h="1571625">
                  <a:moveTo>
                    <a:pt x="9524" y="982847"/>
                  </a:moveTo>
                  <a:lnTo>
                    <a:pt x="0" y="982847"/>
                  </a:lnTo>
                  <a:lnTo>
                    <a:pt x="0" y="973322"/>
                  </a:lnTo>
                  <a:lnTo>
                    <a:pt x="9524" y="973322"/>
                  </a:lnTo>
                  <a:lnTo>
                    <a:pt x="9524" y="982847"/>
                  </a:lnTo>
                  <a:close/>
                </a:path>
                <a:path w="9865360" h="1571625">
                  <a:moveTo>
                    <a:pt x="9524" y="963796"/>
                  </a:moveTo>
                  <a:lnTo>
                    <a:pt x="0" y="963796"/>
                  </a:lnTo>
                  <a:lnTo>
                    <a:pt x="0" y="954271"/>
                  </a:lnTo>
                  <a:lnTo>
                    <a:pt x="9524" y="954271"/>
                  </a:lnTo>
                  <a:lnTo>
                    <a:pt x="9524" y="963796"/>
                  </a:lnTo>
                  <a:close/>
                </a:path>
                <a:path w="9865360" h="1571625">
                  <a:moveTo>
                    <a:pt x="9524" y="944746"/>
                  </a:moveTo>
                  <a:lnTo>
                    <a:pt x="0" y="944746"/>
                  </a:lnTo>
                  <a:lnTo>
                    <a:pt x="0" y="935221"/>
                  </a:lnTo>
                  <a:lnTo>
                    <a:pt x="9524" y="935221"/>
                  </a:lnTo>
                  <a:lnTo>
                    <a:pt x="9524" y="944746"/>
                  </a:lnTo>
                  <a:close/>
                </a:path>
                <a:path w="9865360" h="1571625">
                  <a:moveTo>
                    <a:pt x="9524" y="925696"/>
                  </a:moveTo>
                  <a:lnTo>
                    <a:pt x="0" y="925696"/>
                  </a:lnTo>
                  <a:lnTo>
                    <a:pt x="0" y="916171"/>
                  </a:lnTo>
                  <a:lnTo>
                    <a:pt x="9524" y="916171"/>
                  </a:lnTo>
                  <a:lnTo>
                    <a:pt x="9524" y="925696"/>
                  </a:lnTo>
                  <a:close/>
                </a:path>
                <a:path w="9865360" h="1571625">
                  <a:moveTo>
                    <a:pt x="9524" y="906646"/>
                  </a:moveTo>
                  <a:lnTo>
                    <a:pt x="0" y="906646"/>
                  </a:lnTo>
                  <a:lnTo>
                    <a:pt x="0" y="897121"/>
                  </a:lnTo>
                  <a:lnTo>
                    <a:pt x="9524" y="897121"/>
                  </a:lnTo>
                  <a:lnTo>
                    <a:pt x="9524" y="906646"/>
                  </a:lnTo>
                  <a:close/>
                </a:path>
                <a:path w="9865360" h="1571625">
                  <a:moveTo>
                    <a:pt x="9524" y="887596"/>
                  </a:moveTo>
                  <a:lnTo>
                    <a:pt x="0" y="887596"/>
                  </a:lnTo>
                  <a:lnTo>
                    <a:pt x="0" y="878071"/>
                  </a:lnTo>
                  <a:lnTo>
                    <a:pt x="9524" y="878071"/>
                  </a:lnTo>
                  <a:lnTo>
                    <a:pt x="9524" y="887596"/>
                  </a:lnTo>
                  <a:close/>
                </a:path>
                <a:path w="9865360" h="1571625">
                  <a:moveTo>
                    <a:pt x="9524" y="868546"/>
                  </a:moveTo>
                  <a:lnTo>
                    <a:pt x="0" y="868546"/>
                  </a:lnTo>
                  <a:lnTo>
                    <a:pt x="0" y="859021"/>
                  </a:lnTo>
                  <a:lnTo>
                    <a:pt x="9524" y="859021"/>
                  </a:lnTo>
                  <a:lnTo>
                    <a:pt x="9524" y="868546"/>
                  </a:lnTo>
                  <a:close/>
                </a:path>
                <a:path w="9865360" h="1571625">
                  <a:moveTo>
                    <a:pt x="9524" y="849496"/>
                  </a:moveTo>
                  <a:lnTo>
                    <a:pt x="0" y="849496"/>
                  </a:lnTo>
                  <a:lnTo>
                    <a:pt x="0" y="839971"/>
                  </a:lnTo>
                  <a:lnTo>
                    <a:pt x="9524" y="839971"/>
                  </a:lnTo>
                  <a:lnTo>
                    <a:pt x="9524" y="849496"/>
                  </a:lnTo>
                  <a:close/>
                </a:path>
                <a:path w="9865360" h="1571625">
                  <a:moveTo>
                    <a:pt x="9524" y="830446"/>
                  </a:moveTo>
                  <a:lnTo>
                    <a:pt x="0" y="830446"/>
                  </a:lnTo>
                  <a:lnTo>
                    <a:pt x="0" y="820921"/>
                  </a:lnTo>
                  <a:lnTo>
                    <a:pt x="9524" y="820921"/>
                  </a:lnTo>
                  <a:lnTo>
                    <a:pt x="9524" y="830446"/>
                  </a:lnTo>
                  <a:close/>
                </a:path>
                <a:path w="9865360" h="1571625">
                  <a:moveTo>
                    <a:pt x="9524" y="811396"/>
                  </a:moveTo>
                  <a:lnTo>
                    <a:pt x="0" y="811396"/>
                  </a:lnTo>
                  <a:lnTo>
                    <a:pt x="0" y="801871"/>
                  </a:lnTo>
                  <a:lnTo>
                    <a:pt x="9524" y="801871"/>
                  </a:lnTo>
                  <a:lnTo>
                    <a:pt x="9524" y="811396"/>
                  </a:lnTo>
                  <a:close/>
                </a:path>
                <a:path w="9865360" h="1571625">
                  <a:moveTo>
                    <a:pt x="9524" y="792346"/>
                  </a:moveTo>
                  <a:lnTo>
                    <a:pt x="0" y="792346"/>
                  </a:lnTo>
                  <a:lnTo>
                    <a:pt x="0" y="782821"/>
                  </a:lnTo>
                  <a:lnTo>
                    <a:pt x="9524" y="782821"/>
                  </a:lnTo>
                  <a:lnTo>
                    <a:pt x="9524" y="792346"/>
                  </a:lnTo>
                  <a:close/>
                </a:path>
                <a:path w="9865360" h="1571625">
                  <a:moveTo>
                    <a:pt x="9524" y="773296"/>
                  </a:moveTo>
                  <a:lnTo>
                    <a:pt x="0" y="773296"/>
                  </a:lnTo>
                  <a:lnTo>
                    <a:pt x="0" y="763771"/>
                  </a:lnTo>
                  <a:lnTo>
                    <a:pt x="9524" y="763771"/>
                  </a:lnTo>
                  <a:lnTo>
                    <a:pt x="9524" y="773296"/>
                  </a:lnTo>
                  <a:close/>
                </a:path>
                <a:path w="9865360" h="1571625">
                  <a:moveTo>
                    <a:pt x="9524" y="754246"/>
                  </a:moveTo>
                  <a:lnTo>
                    <a:pt x="0" y="754246"/>
                  </a:lnTo>
                  <a:lnTo>
                    <a:pt x="0" y="744721"/>
                  </a:lnTo>
                  <a:lnTo>
                    <a:pt x="9524" y="744721"/>
                  </a:lnTo>
                  <a:lnTo>
                    <a:pt x="9524" y="754246"/>
                  </a:lnTo>
                  <a:close/>
                </a:path>
                <a:path w="9865360" h="1571625">
                  <a:moveTo>
                    <a:pt x="9524" y="735196"/>
                  </a:moveTo>
                  <a:lnTo>
                    <a:pt x="0" y="735196"/>
                  </a:lnTo>
                  <a:lnTo>
                    <a:pt x="0" y="725671"/>
                  </a:lnTo>
                  <a:lnTo>
                    <a:pt x="9524" y="725671"/>
                  </a:lnTo>
                  <a:lnTo>
                    <a:pt x="9524" y="735196"/>
                  </a:lnTo>
                  <a:close/>
                </a:path>
                <a:path w="9865360" h="1571625">
                  <a:moveTo>
                    <a:pt x="9524" y="716146"/>
                  </a:moveTo>
                  <a:lnTo>
                    <a:pt x="0" y="716146"/>
                  </a:lnTo>
                  <a:lnTo>
                    <a:pt x="0" y="706621"/>
                  </a:lnTo>
                  <a:lnTo>
                    <a:pt x="9524" y="706621"/>
                  </a:lnTo>
                  <a:lnTo>
                    <a:pt x="9524" y="716146"/>
                  </a:lnTo>
                  <a:close/>
                </a:path>
                <a:path w="9865360" h="1571625">
                  <a:moveTo>
                    <a:pt x="9524" y="697096"/>
                  </a:moveTo>
                  <a:lnTo>
                    <a:pt x="0" y="697096"/>
                  </a:lnTo>
                  <a:lnTo>
                    <a:pt x="0" y="687571"/>
                  </a:lnTo>
                  <a:lnTo>
                    <a:pt x="9524" y="687571"/>
                  </a:lnTo>
                  <a:lnTo>
                    <a:pt x="9524" y="697096"/>
                  </a:lnTo>
                  <a:close/>
                </a:path>
                <a:path w="9865360" h="1571625">
                  <a:moveTo>
                    <a:pt x="9524" y="678046"/>
                  </a:moveTo>
                  <a:lnTo>
                    <a:pt x="0" y="678046"/>
                  </a:lnTo>
                  <a:lnTo>
                    <a:pt x="0" y="668521"/>
                  </a:lnTo>
                  <a:lnTo>
                    <a:pt x="9524" y="668521"/>
                  </a:lnTo>
                  <a:lnTo>
                    <a:pt x="9524" y="678046"/>
                  </a:lnTo>
                  <a:close/>
                </a:path>
                <a:path w="9865360" h="1571625">
                  <a:moveTo>
                    <a:pt x="9524" y="658996"/>
                  </a:moveTo>
                  <a:lnTo>
                    <a:pt x="0" y="658996"/>
                  </a:lnTo>
                  <a:lnTo>
                    <a:pt x="0" y="649471"/>
                  </a:lnTo>
                  <a:lnTo>
                    <a:pt x="9524" y="649471"/>
                  </a:lnTo>
                  <a:lnTo>
                    <a:pt x="9524" y="658996"/>
                  </a:lnTo>
                  <a:close/>
                </a:path>
                <a:path w="9865360" h="1571625">
                  <a:moveTo>
                    <a:pt x="9524" y="639946"/>
                  </a:moveTo>
                  <a:lnTo>
                    <a:pt x="0" y="639946"/>
                  </a:lnTo>
                  <a:lnTo>
                    <a:pt x="0" y="630421"/>
                  </a:lnTo>
                  <a:lnTo>
                    <a:pt x="9524" y="630421"/>
                  </a:lnTo>
                  <a:lnTo>
                    <a:pt x="9524" y="639946"/>
                  </a:lnTo>
                  <a:close/>
                </a:path>
                <a:path w="9865360" h="1571625">
                  <a:moveTo>
                    <a:pt x="9524" y="620896"/>
                  </a:moveTo>
                  <a:lnTo>
                    <a:pt x="0" y="620896"/>
                  </a:lnTo>
                  <a:lnTo>
                    <a:pt x="0" y="611371"/>
                  </a:lnTo>
                  <a:lnTo>
                    <a:pt x="9524" y="611371"/>
                  </a:lnTo>
                  <a:lnTo>
                    <a:pt x="9524" y="620896"/>
                  </a:lnTo>
                  <a:close/>
                </a:path>
                <a:path w="9865360" h="1571625">
                  <a:moveTo>
                    <a:pt x="9524" y="601846"/>
                  </a:moveTo>
                  <a:lnTo>
                    <a:pt x="0" y="601846"/>
                  </a:lnTo>
                  <a:lnTo>
                    <a:pt x="0" y="592321"/>
                  </a:lnTo>
                  <a:lnTo>
                    <a:pt x="9524" y="592321"/>
                  </a:lnTo>
                  <a:lnTo>
                    <a:pt x="9524" y="601846"/>
                  </a:lnTo>
                  <a:close/>
                </a:path>
                <a:path w="9865360" h="1571625">
                  <a:moveTo>
                    <a:pt x="9524" y="582796"/>
                  </a:moveTo>
                  <a:lnTo>
                    <a:pt x="0" y="582796"/>
                  </a:lnTo>
                  <a:lnTo>
                    <a:pt x="0" y="573271"/>
                  </a:lnTo>
                  <a:lnTo>
                    <a:pt x="9524" y="573271"/>
                  </a:lnTo>
                  <a:lnTo>
                    <a:pt x="9524" y="582796"/>
                  </a:lnTo>
                  <a:close/>
                </a:path>
                <a:path w="9865360" h="1571625">
                  <a:moveTo>
                    <a:pt x="9524" y="563746"/>
                  </a:moveTo>
                  <a:lnTo>
                    <a:pt x="0" y="563746"/>
                  </a:lnTo>
                  <a:lnTo>
                    <a:pt x="0" y="554221"/>
                  </a:lnTo>
                  <a:lnTo>
                    <a:pt x="9524" y="554221"/>
                  </a:lnTo>
                  <a:lnTo>
                    <a:pt x="9524" y="563746"/>
                  </a:lnTo>
                  <a:close/>
                </a:path>
                <a:path w="9865360" h="1571625">
                  <a:moveTo>
                    <a:pt x="9524" y="544696"/>
                  </a:moveTo>
                  <a:lnTo>
                    <a:pt x="0" y="544696"/>
                  </a:lnTo>
                  <a:lnTo>
                    <a:pt x="0" y="535171"/>
                  </a:lnTo>
                  <a:lnTo>
                    <a:pt x="9524" y="535171"/>
                  </a:lnTo>
                  <a:lnTo>
                    <a:pt x="9524" y="544696"/>
                  </a:lnTo>
                  <a:close/>
                </a:path>
                <a:path w="9865360" h="1571625">
                  <a:moveTo>
                    <a:pt x="9524" y="525646"/>
                  </a:moveTo>
                  <a:lnTo>
                    <a:pt x="0" y="525646"/>
                  </a:lnTo>
                  <a:lnTo>
                    <a:pt x="0" y="516121"/>
                  </a:lnTo>
                  <a:lnTo>
                    <a:pt x="9524" y="516121"/>
                  </a:lnTo>
                  <a:lnTo>
                    <a:pt x="9524" y="525646"/>
                  </a:lnTo>
                  <a:close/>
                </a:path>
                <a:path w="9865360" h="1571625">
                  <a:moveTo>
                    <a:pt x="9524" y="506596"/>
                  </a:moveTo>
                  <a:lnTo>
                    <a:pt x="0" y="506596"/>
                  </a:lnTo>
                  <a:lnTo>
                    <a:pt x="0" y="497071"/>
                  </a:lnTo>
                  <a:lnTo>
                    <a:pt x="9524" y="497071"/>
                  </a:lnTo>
                  <a:lnTo>
                    <a:pt x="9524" y="506596"/>
                  </a:lnTo>
                  <a:close/>
                </a:path>
                <a:path w="9865360" h="1571625">
                  <a:moveTo>
                    <a:pt x="9524" y="487546"/>
                  </a:moveTo>
                  <a:lnTo>
                    <a:pt x="0" y="487546"/>
                  </a:lnTo>
                  <a:lnTo>
                    <a:pt x="0" y="478021"/>
                  </a:lnTo>
                  <a:lnTo>
                    <a:pt x="9524" y="478021"/>
                  </a:lnTo>
                  <a:lnTo>
                    <a:pt x="9524" y="487546"/>
                  </a:lnTo>
                  <a:close/>
                </a:path>
                <a:path w="9865360" h="1571625">
                  <a:moveTo>
                    <a:pt x="9524" y="468496"/>
                  </a:moveTo>
                  <a:lnTo>
                    <a:pt x="0" y="468496"/>
                  </a:lnTo>
                  <a:lnTo>
                    <a:pt x="0" y="458971"/>
                  </a:lnTo>
                  <a:lnTo>
                    <a:pt x="9524" y="458971"/>
                  </a:lnTo>
                  <a:lnTo>
                    <a:pt x="9524" y="468496"/>
                  </a:lnTo>
                  <a:close/>
                </a:path>
                <a:path w="9865360" h="1571625">
                  <a:moveTo>
                    <a:pt x="9524" y="449446"/>
                  </a:moveTo>
                  <a:lnTo>
                    <a:pt x="0" y="449446"/>
                  </a:lnTo>
                  <a:lnTo>
                    <a:pt x="0" y="439921"/>
                  </a:lnTo>
                  <a:lnTo>
                    <a:pt x="9524" y="439921"/>
                  </a:lnTo>
                  <a:lnTo>
                    <a:pt x="9524" y="449446"/>
                  </a:lnTo>
                  <a:close/>
                </a:path>
                <a:path w="9865360" h="1571625">
                  <a:moveTo>
                    <a:pt x="9524" y="430396"/>
                  </a:moveTo>
                  <a:lnTo>
                    <a:pt x="0" y="430396"/>
                  </a:lnTo>
                  <a:lnTo>
                    <a:pt x="0" y="420871"/>
                  </a:lnTo>
                  <a:lnTo>
                    <a:pt x="9524" y="420871"/>
                  </a:lnTo>
                  <a:lnTo>
                    <a:pt x="9524" y="430396"/>
                  </a:lnTo>
                  <a:close/>
                </a:path>
                <a:path w="9865360" h="1571625">
                  <a:moveTo>
                    <a:pt x="9524" y="411346"/>
                  </a:moveTo>
                  <a:lnTo>
                    <a:pt x="0" y="411346"/>
                  </a:lnTo>
                  <a:lnTo>
                    <a:pt x="0" y="401821"/>
                  </a:lnTo>
                  <a:lnTo>
                    <a:pt x="9524" y="401821"/>
                  </a:lnTo>
                  <a:lnTo>
                    <a:pt x="9524" y="411346"/>
                  </a:lnTo>
                  <a:close/>
                </a:path>
                <a:path w="9865360" h="1571625">
                  <a:moveTo>
                    <a:pt x="9524" y="392296"/>
                  </a:moveTo>
                  <a:lnTo>
                    <a:pt x="0" y="392296"/>
                  </a:lnTo>
                  <a:lnTo>
                    <a:pt x="0" y="382771"/>
                  </a:lnTo>
                  <a:lnTo>
                    <a:pt x="9524" y="382771"/>
                  </a:lnTo>
                  <a:lnTo>
                    <a:pt x="9524" y="392296"/>
                  </a:lnTo>
                  <a:close/>
                </a:path>
                <a:path w="9865360" h="1571625">
                  <a:moveTo>
                    <a:pt x="9524" y="373246"/>
                  </a:moveTo>
                  <a:lnTo>
                    <a:pt x="0" y="373246"/>
                  </a:lnTo>
                  <a:lnTo>
                    <a:pt x="0" y="363721"/>
                  </a:lnTo>
                  <a:lnTo>
                    <a:pt x="9524" y="363721"/>
                  </a:lnTo>
                  <a:lnTo>
                    <a:pt x="9524" y="373246"/>
                  </a:lnTo>
                  <a:close/>
                </a:path>
                <a:path w="9865360" h="1571625">
                  <a:moveTo>
                    <a:pt x="9524" y="354196"/>
                  </a:moveTo>
                  <a:lnTo>
                    <a:pt x="0" y="354196"/>
                  </a:lnTo>
                  <a:lnTo>
                    <a:pt x="0" y="344671"/>
                  </a:lnTo>
                  <a:lnTo>
                    <a:pt x="9524" y="344671"/>
                  </a:lnTo>
                  <a:lnTo>
                    <a:pt x="9524" y="354196"/>
                  </a:lnTo>
                  <a:close/>
                </a:path>
                <a:path w="9865360" h="1571625">
                  <a:moveTo>
                    <a:pt x="9524" y="335146"/>
                  </a:moveTo>
                  <a:lnTo>
                    <a:pt x="0" y="335146"/>
                  </a:lnTo>
                  <a:lnTo>
                    <a:pt x="0" y="325621"/>
                  </a:lnTo>
                  <a:lnTo>
                    <a:pt x="9524" y="325621"/>
                  </a:lnTo>
                  <a:lnTo>
                    <a:pt x="9524" y="335146"/>
                  </a:lnTo>
                  <a:close/>
                </a:path>
                <a:path w="9865360" h="1571625">
                  <a:moveTo>
                    <a:pt x="9524" y="316096"/>
                  </a:moveTo>
                  <a:lnTo>
                    <a:pt x="0" y="316096"/>
                  </a:lnTo>
                  <a:lnTo>
                    <a:pt x="0" y="306571"/>
                  </a:lnTo>
                  <a:lnTo>
                    <a:pt x="9524" y="306571"/>
                  </a:lnTo>
                  <a:lnTo>
                    <a:pt x="9524" y="316096"/>
                  </a:lnTo>
                  <a:close/>
                </a:path>
                <a:path w="9865360" h="1571625">
                  <a:moveTo>
                    <a:pt x="9524" y="297046"/>
                  </a:moveTo>
                  <a:lnTo>
                    <a:pt x="0" y="297046"/>
                  </a:lnTo>
                  <a:lnTo>
                    <a:pt x="0" y="287521"/>
                  </a:lnTo>
                  <a:lnTo>
                    <a:pt x="9524" y="287521"/>
                  </a:lnTo>
                  <a:lnTo>
                    <a:pt x="9524" y="297046"/>
                  </a:lnTo>
                  <a:close/>
                </a:path>
                <a:path w="9865360" h="1571625">
                  <a:moveTo>
                    <a:pt x="9628" y="278191"/>
                  </a:moveTo>
                  <a:lnTo>
                    <a:pt x="617" y="277945"/>
                  </a:lnTo>
                  <a:lnTo>
                    <a:pt x="1371" y="268413"/>
                  </a:lnTo>
                  <a:lnTo>
                    <a:pt x="10035" y="268941"/>
                  </a:lnTo>
                  <a:lnTo>
                    <a:pt x="9848" y="272021"/>
                  </a:lnTo>
                  <a:lnTo>
                    <a:pt x="9712" y="275105"/>
                  </a:lnTo>
                  <a:lnTo>
                    <a:pt x="9628" y="278191"/>
                  </a:lnTo>
                  <a:close/>
                </a:path>
                <a:path w="9865360" h="1571625">
                  <a:moveTo>
                    <a:pt x="10751" y="259736"/>
                  </a:moveTo>
                  <a:lnTo>
                    <a:pt x="2123" y="258920"/>
                  </a:lnTo>
                  <a:lnTo>
                    <a:pt x="2873" y="249441"/>
                  </a:lnTo>
                  <a:lnTo>
                    <a:pt x="11770" y="250583"/>
                  </a:lnTo>
                  <a:lnTo>
                    <a:pt x="11380" y="253628"/>
                  </a:lnTo>
                  <a:lnTo>
                    <a:pt x="11040" y="256679"/>
                  </a:lnTo>
                  <a:lnTo>
                    <a:pt x="10751" y="259736"/>
                  </a:lnTo>
                  <a:close/>
                </a:path>
                <a:path w="9865360" h="1571625">
                  <a:moveTo>
                    <a:pt x="13091" y="241489"/>
                  </a:moveTo>
                  <a:lnTo>
                    <a:pt x="3752" y="239973"/>
                  </a:lnTo>
                  <a:lnTo>
                    <a:pt x="5975" y="230743"/>
                  </a:lnTo>
                  <a:lnTo>
                    <a:pt x="14711" y="232461"/>
                  </a:lnTo>
                  <a:lnTo>
                    <a:pt x="14121" y="235461"/>
                  </a:lnTo>
                  <a:lnTo>
                    <a:pt x="13581" y="238470"/>
                  </a:lnTo>
                  <a:lnTo>
                    <a:pt x="13091" y="241489"/>
                  </a:lnTo>
                  <a:close/>
                </a:path>
                <a:path w="9865360" h="1571625">
                  <a:moveTo>
                    <a:pt x="16644" y="223429"/>
                  </a:moveTo>
                  <a:lnTo>
                    <a:pt x="8207" y="221476"/>
                  </a:lnTo>
                  <a:lnTo>
                    <a:pt x="10437" y="212217"/>
                  </a:lnTo>
                  <a:lnTo>
                    <a:pt x="18877" y="214472"/>
                  </a:lnTo>
                  <a:lnTo>
                    <a:pt x="18083" y="217445"/>
                  </a:lnTo>
                  <a:lnTo>
                    <a:pt x="17339" y="220431"/>
                  </a:lnTo>
                  <a:lnTo>
                    <a:pt x="16644" y="223429"/>
                  </a:lnTo>
                  <a:close/>
                </a:path>
                <a:path w="9865360" h="1571625">
                  <a:moveTo>
                    <a:pt x="21405" y="205603"/>
                  </a:moveTo>
                  <a:lnTo>
                    <a:pt x="12668" y="202954"/>
                  </a:lnTo>
                  <a:lnTo>
                    <a:pt x="14026" y="197316"/>
                  </a:lnTo>
                  <a:lnTo>
                    <a:pt x="15462" y="193850"/>
                  </a:lnTo>
                  <a:lnTo>
                    <a:pt x="24226" y="196830"/>
                  </a:lnTo>
                  <a:lnTo>
                    <a:pt x="23237" y="199739"/>
                  </a:lnTo>
                  <a:lnTo>
                    <a:pt x="22209" y="202954"/>
                  </a:lnTo>
                  <a:lnTo>
                    <a:pt x="21405" y="205603"/>
                  </a:lnTo>
                  <a:close/>
                </a:path>
                <a:path w="9865360" h="1571625">
                  <a:moveTo>
                    <a:pt x="27336" y="188160"/>
                  </a:moveTo>
                  <a:lnTo>
                    <a:pt x="19106" y="185052"/>
                  </a:lnTo>
                  <a:lnTo>
                    <a:pt x="22742" y="176275"/>
                  </a:lnTo>
                  <a:lnTo>
                    <a:pt x="30732" y="179601"/>
                  </a:lnTo>
                  <a:lnTo>
                    <a:pt x="29553" y="182436"/>
                  </a:lnTo>
                  <a:lnTo>
                    <a:pt x="28420" y="185289"/>
                  </a:lnTo>
                  <a:lnTo>
                    <a:pt x="27336" y="188160"/>
                  </a:lnTo>
                  <a:close/>
                </a:path>
                <a:path w="9865360" h="1571625">
                  <a:moveTo>
                    <a:pt x="34412" y="171160"/>
                  </a:moveTo>
                  <a:lnTo>
                    <a:pt x="26378" y="167497"/>
                  </a:lnTo>
                  <a:lnTo>
                    <a:pt x="30023" y="158696"/>
                  </a:lnTo>
                  <a:lnTo>
                    <a:pt x="38372" y="162844"/>
                  </a:lnTo>
                  <a:lnTo>
                    <a:pt x="37006" y="165594"/>
                  </a:lnTo>
                  <a:lnTo>
                    <a:pt x="35686" y="168366"/>
                  </a:lnTo>
                  <a:lnTo>
                    <a:pt x="34412" y="171160"/>
                  </a:lnTo>
                  <a:close/>
                </a:path>
                <a:path w="9865360" h="1571625">
                  <a:moveTo>
                    <a:pt x="42609" y="154660"/>
                  </a:moveTo>
                  <a:lnTo>
                    <a:pt x="34621" y="150354"/>
                  </a:lnTo>
                  <a:lnTo>
                    <a:pt x="39593" y="142227"/>
                  </a:lnTo>
                  <a:lnTo>
                    <a:pt x="47121" y="146616"/>
                  </a:lnTo>
                  <a:lnTo>
                    <a:pt x="45572" y="149272"/>
                  </a:lnTo>
                  <a:lnTo>
                    <a:pt x="44068" y="151954"/>
                  </a:lnTo>
                  <a:lnTo>
                    <a:pt x="42609" y="154660"/>
                  </a:lnTo>
                  <a:close/>
                </a:path>
                <a:path w="9865360" h="1571625">
                  <a:moveTo>
                    <a:pt x="51904" y="138718"/>
                  </a:moveTo>
                  <a:lnTo>
                    <a:pt x="44564" y="134103"/>
                  </a:lnTo>
                  <a:lnTo>
                    <a:pt x="49535" y="125977"/>
                  </a:lnTo>
                  <a:lnTo>
                    <a:pt x="56945" y="130989"/>
                  </a:lnTo>
                  <a:lnTo>
                    <a:pt x="55222" y="133537"/>
                  </a:lnTo>
                  <a:lnTo>
                    <a:pt x="53541" y="136114"/>
                  </a:lnTo>
                  <a:lnTo>
                    <a:pt x="51904" y="138718"/>
                  </a:lnTo>
                  <a:close/>
                </a:path>
                <a:path w="9865360" h="1571625">
                  <a:moveTo>
                    <a:pt x="62211" y="123477"/>
                  </a:moveTo>
                  <a:lnTo>
                    <a:pt x="54513" y="117888"/>
                  </a:lnTo>
                  <a:lnTo>
                    <a:pt x="60690" y="110649"/>
                  </a:lnTo>
                  <a:lnTo>
                    <a:pt x="67733" y="116129"/>
                  </a:lnTo>
                  <a:lnTo>
                    <a:pt x="65852" y="118548"/>
                  </a:lnTo>
                  <a:lnTo>
                    <a:pt x="64011" y="120997"/>
                  </a:lnTo>
                  <a:lnTo>
                    <a:pt x="62211" y="123477"/>
                  </a:lnTo>
                  <a:close/>
                </a:path>
                <a:path w="9865360" h="1571625">
                  <a:moveTo>
                    <a:pt x="73510" y="108954"/>
                  </a:moveTo>
                  <a:lnTo>
                    <a:pt x="66862" y="103416"/>
                  </a:lnTo>
                  <a:lnTo>
                    <a:pt x="73045" y="96170"/>
                  </a:lnTo>
                  <a:lnTo>
                    <a:pt x="79539" y="101958"/>
                  </a:lnTo>
                  <a:lnTo>
                    <a:pt x="77491" y="104257"/>
                  </a:lnTo>
                  <a:lnTo>
                    <a:pt x="75481" y="106589"/>
                  </a:lnTo>
                  <a:lnTo>
                    <a:pt x="73510" y="108954"/>
                  </a:lnTo>
                  <a:close/>
                </a:path>
                <a:path w="9865360" h="1571625">
                  <a:moveTo>
                    <a:pt x="85817" y="95148"/>
                  </a:moveTo>
                  <a:lnTo>
                    <a:pt x="79255" y="88892"/>
                  </a:lnTo>
                  <a:lnTo>
                    <a:pt x="83692" y="83692"/>
                  </a:lnTo>
                  <a:lnTo>
                    <a:pt x="85816" y="81880"/>
                  </a:lnTo>
                  <a:lnTo>
                    <a:pt x="92372" y="88501"/>
                  </a:lnTo>
                  <a:lnTo>
                    <a:pt x="88871" y="91983"/>
                  </a:lnTo>
                  <a:lnTo>
                    <a:pt x="87335" y="93557"/>
                  </a:lnTo>
                  <a:lnTo>
                    <a:pt x="85817" y="95148"/>
                  </a:lnTo>
                  <a:close/>
                </a:path>
                <a:path w="9865360" h="1571625">
                  <a:moveTo>
                    <a:pt x="99069" y="82152"/>
                  </a:moveTo>
                  <a:lnTo>
                    <a:pt x="93111" y="75655"/>
                  </a:lnTo>
                  <a:lnTo>
                    <a:pt x="100369" y="69463"/>
                  </a:lnTo>
                  <a:lnTo>
                    <a:pt x="105987" y="76018"/>
                  </a:lnTo>
                  <a:lnTo>
                    <a:pt x="103647" y="78024"/>
                  </a:lnTo>
                  <a:lnTo>
                    <a:pt x="101341" y="80068"/>
                  </a:lnTo>
                  <a:lnTo>
                    <a:pt x="99069" y="82152"/>
                  </a:lnTo>
                  <a:close/>
                </a:path>
                <a:path w="9865360" h="1571625">
                  <a:moveTo>
                    <a:pt x="113088" y="70134"/>
                  </a:moveTo>
                  <a:lnTo>
                    <a:pt x="107605" y="63288"/>
                  </a:lnTo>
                  <a:lnTo>
                    <a:pt x="114840" y="57114"/>
                  </a:lnTo>
                  <a:lnTo>
                    <a:pt x="120363" y="64504"/>
                  </a:lnTo>
                  <a:lnTo>
                    <a:pt x="117907" y="66340"/>
                  </a:lnTo>
                  <a:lnTo>
                    <a:pt x="115482" y="68217"/>
                  </a:lnTo>
                  <a:lnTo>
                    <a:pt x="113088" y="70134"/>
                  </a:lnTo>
                  <a:close/>
                </a:path>
                <a:path w="9865360" h="1571625">
                  <a:moveTo>
                    <a:pt x="127807" y="59130"/>
                  </a:moveTo>
                  <a:lnTo>
                    <a:pt x="122572" y="51619"/>
                  </a:lnTo>
                  <a:lnTo>
                    <a:pt x="130680" y="46658"/>
                  </a:lnTo>
                  <a:lnTo>
                    <a:pt x="135440" y="53997"/>
                  </a:lnTo>
                  <a:lnTo>
                    <a:pt x="132867" y="55666"/>
                  </a:lnTo>
                  <a:lnTo>
                    <a:pt x="130323" y="57377"/>
                  </a:lnTo>
                  <a:lnTo>
                    <a:pt x="127807" y="59130"/>
                  </a:lnTo>
                  <a:close/>
                </a:path>
                <a:path w="9865360" h="1571625">
                  <a:moveTo>
                    <a:pt x="143273" y="49101"/>
                  </a:moveTo>
                  <a:lnTo>
                    <a:pt x="138809" y="41685"/>
                  </a:lnTo>
                  <a:lnTo>
                    <a:pt x="146932" y="36715"/>
                  </a:lnTo>
                  <a:lnTo>
                    <a:pt x="151257" y="44475"/>
                  </a:lnTo>
                  <a:lnTo>
                    <a:pt x="148570" y="45973"/>
                  </a:lnTo>
                  <a:lnTo>
                    <a:pt x="145909" y="47515"/>
                  </a:lnTo>
                  <a:lnTo>
                    <a:pt x="143273" y="49101"/>
                  </a:lnTo>
                  <a:close/>
                </a:path>
                <a:path w="9865360" h="1571625">
                  <a:moveTo>
                    <a:pt x="159383" y="40122"/>
                  </a:moveTo>
                  <a:lnTo>
                    <a:pt x="155069" y="31737"/>
                  </a:lnTo>
                  <a:lnTo>
                    <a:pt x="156139" y="31083"/>
                  </a:lnTo>
                  <a:lnTo>
                    <a:pt x="163797" y="27910"/>
                  </a:lnTo>
                  <a:lnTo>
                    <a:pt x="167644" y="36045"/>
                  </a:lnTo>
                  <a:lnTo>
                    <a:pt x="164868" y="37358"/>
                  </a:lnTo>
                  <a:lnTo>
                    <a:pt x="162114" y="38717"/>
                  </a:lnTo>
                  <a:lnTo>
                    <a:pt x="159383" y="40122"/>
                  </a:lnTo>
                  <a:close/>
                </a:path>
                <a:path w="9865360" h="1571625">
                  <a:moveTo>
                    <a:pt x="176034" y="32247"/>
                  </a:moveTo>
                  <a:lnTo>
                    <a:pt x="172582" y="24272"/>
                  </a:lnTo>
                  <a:lnTo>
                    <a:pt x="181357" y="20637"/>
                  </a:lnTo>
                  <a:lnTo>
                    <a:pt x="184544" y="28731"/>
                  </a:lnTo>
                  <a:lnTo>
                    <a:pt x="181688" y="29855"/>
                  </a:lnTo>
                  <a:lnTo>
                    <a:pt x="178851" y="31027"/>
                  </a:lnTo>
                  <a:lnTo>
                    <a:pt x="176034" y="32247"/>
                  </a:lnTo>
                  <a:close/>
                </a:path>
                <a:path w="9865360" h="1571625">
                  <a:moveTo>
                    <a:pt x="193168" y="25500"/>
                  </a:moveTo>
                  <a:lnTo>
                    <a:pt x="190143" y="16998"/>
                  </a:lnTo>
                  <a:lnTo>
                    <a:pt x="197317" y="14026"/>
                  </a:lnTo>
                  <a:lnTo>
                    <a:pt x="199047" y="13609"/>
                  </a:lnTo>
                  <a:lnTo>
                    <a:pt x="201898" y="22557"/>
                  </a:lnTo>
                  <a:lnTo>
                    <a:pt x="198971" y="23490"/>
                  </a:lnTo>
                  <a:lnTo>
                    <a:pt x="196061" y="24471"/>
                  </a:lnTo>
                  <a:lnTo>
                    <a:pt x="193168" y="25500"/>
                  </a:lnTo>
                  <a:close/>
                </a:path>
                <a:path w="9865360" h="1571625">
                  <a:moveTo>
                    <a:pt x="210727" y="19906"/>
                  </a:moveTo>
                  <a:lnTo>
                    <a:pt x="208320" y="11376"/>
                  </a:lnTo>
                  <a:lnTo>
                    <a:pt x="217578" y="9146"/>
                  </a:lnTo>
                  <a:lnTo>
                    <a:pt x="219649" y="17548"/>
                  </a:lnTo>
                  <a:lnTo>
                    <a:pt x="216662" y="18284"/>
                  </a:lnTo>
                  <a:lnTo>
                    <a:pt x="213688" y="19070"/>
                  </a:lnTo>
                  <a:lnTo>
                    <a:pt x="210727" y="19906"/>
                  </a:lnTo>
                  <a:close/>
                </a:path>
                <a:path w="9865360" h="1571625">
                  <a:moveTo>
                    <a:pt x="228655" y="15487"/>
                  </a:moveTo>
                  <a:lnTo>
                    <a:pt x="226843" y="6914"/>
                  </a:lnTo>
                  <a:lnTo>
                    <a:pt x="236082" y="4689"/>
                  </a:lnTo>
                  <a:lnTo>
                    <a:pt x="237680" y="13737"/>
                  </a:lnTo>
                  <a:lnTo>
                    <a:pt x="234662" y="14270"/>
                  </a:lnTo>
                  <a:lnTo>
                    <a:pt x="231654" y="14854"/>
                  </a:lnTo>
                  <a:lnTo>
                    <a:pt x="228655" y="15487"/>
                  </a:lnTo>
                  <a:close/>
                </a:path>
                <a:path w="9865360" h="1571625">
                  <a:moveTo>
                    <a:pt x="246747" y="12290"/>
                  </a:moveTo>
                  <a:lnTo>
                    <a:pt x="245450" y="3189"/>
                  </a:lnTo>
                  <a:lnTo>
                    <a:pt x="254930" y="2439"/>
                  </a:lnTo>
                  <a:lnTo>
                    <a:pt x="255876" y="11143"/>
                  </a:lnTo>
                  <a:lnTo>
                    <a:pt x="252827" y="11475"/>
                  </a:lnTo>
                  <a:lnTo>
                    <a:pt x="249784" y="11857"/>
                  </a:lnTo>
                  <a:lnTo>
                    <a:pt x="246747" y="12290"/>
                  </a:lnTo>
                  <a:close/>
                </a:path>
                <a:path w="9865360" h="1571625">
                  <a:moveTo>
                    <a:pt x="265060" y="10299"/>
                  </a:moveTo>
                  <a:lnTo>
                    <a:pt x="264414" y="1688"/>
                  </a:lnTo>
                  <a:lnTo>
                    <a:pt x="273926" y="935"/>
                  </a:lnTo>
                  <a:lnTo>
                    <a:pt x="274292" y="9762"/>
                  </a:lnTo>
                  <a:lnTo>
                    <a:pt x="271212" y="9889"/>
                  </a:lnTo>
                  <a:lnTo>
                    <a:pt x="268134" y="10069"/>
                  </a:lnTo>
                  <a:lnTo>
                    <a:pt x="265060" y="10299"/>
                  </a:lnTo>
                  <a:close/>
                </a:path>
                <a:path w="9865360" h="1571625">
                  <a:moveTo>
                    <a:pt x="283528" y="9533"/>
                  </a:moveTo>
                  <a:lnTo>
                    <a:pt x="283491" y="178"/>
                  </a:lnTo>
                  <a:lnTo>
                    <a:pt x="285744" y="0"/>
                  </a:lnTo>
                  <a:lnTo>
                    <a:pt x="295269" y="0"/>
                  </a:lnTo>
                  <a:lnTo>
                    <a:pt x="295269" y="9524"/>
                  </a:lnTo>
                  <a:lnTo>
                    <a:pt x="283528" y="9533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7581182" y="3393821"/>
            <a:ext cx="870394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spc="-175" dirty="0">
                <a:solidFill>
                  <a:srgbClr val="FFFFFF"/>
                </a:solidFill>
                <a:latin typeface="Verdana"/>
                <a:cs typeface="Verdana"/>
              </a:rPr>
              <a:t>Steering</a:t>
            </a:r>
            <a:r>
              <a:rPr sz="2600" spc="-2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95" dirty="0">
                <a:solidFill>
                  <a:srgbClr val="FFFFFF"/>
                </a:solidFill>
                <a:latin typeface="Verdana"/>
                <a:cs typeface="Verdana"/>
              </a:rPr>
              <a:t>Committee: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14" dirty="0">
                <a:solidFill>
                  <a:srgbClr val="FFFFFF"/>
                </a:solidFill>
                <a:latin typeface="Verdana"/>
                <a:cs typeface="Verdana"/>
              </a:rPr>
              <a:t>costituito</a:t>
            </a:r>
            <a:r>
              <a:rPr sz="2600" spc="-2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70" dirty="0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tutti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70" dirty="0">
                <a:solidFill>
                  <a:srgbClr val="FFFFFF"/>
                </a:solidFill>
                <a:latin typeface="Verdana"/>
                <a:cs typeface="Verdana"/>
              </a:rPr>
              <a:t>i</a:t>
            </a:r>
            <a:r>
              <a:rPr sz="2600" spc="-2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0" dirty="0">
                <a:solidFill>
                  <a:srgbClr val="FFFFFF"/>
                </a:solidFill>
                <a:latin typeface="Verdana"/>
                <a:cs typeface="Verdana"/>
              </a:rPr>
              <a:t>referenti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55" dirty="0">
                <a:solidFill>
                  <a:srgbClr val="FFFFFF"/>
                </a:solidFill>
                <a:latin typeface="Verdana"/>
                <a:cs typeface="Verdana"/>
              </a:rPr>
              <a:t>scientifici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degli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5" dirty="0">
                <a:solidFill>
                  <a:srgbClr val="FFFFFF"/>
                </a:solidFill>
                <a:latin typeface="Verdana"/>
                <a:cs typeface="Verdana"/>
              </a:rPr>
              <a:t>atenei</a:t>
            </a:r>
            <a:r>
              <a:rPr sz="2600" spc="-25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0" dirty="0">
                <a:solidFill>
                  <a:srgbClr val="FFFFFF"/>
                </a:solidFill>
                <a:latin typeface="Verdana"/>
                <a:cs typeface="Verdana"/>
              </a:rPr>
              <a:t>coordinato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14" dirty="0">
                <a:solidFill>
                  <a:srgbClr val="FFFFFF"/>
                </a:solidFill>
                <a:latin typeface="Verdana"/>
                <a:cs typeface="Verdana"/>
              </a:rPr>
              <a:t>dalla</a:t>
            </a:r>
            <a:r>
              <a:rPr sz="2600" spc="-25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Verdana"/>
                <a:cs typeface="Verdana"/>
              </a:rPr>
              <a:t>capofila</a:t>
            </a:r>
            <a:endParaRPr sz="2600">
              <a:latin typeface="Verdana"/>
              <a:cs typeface="Verdan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16000" y="994333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393857" y="1216047"/>
            <a:ext cx="9865995" cy="1675130"/>
            <a:chOff x="7393857" y="1216047"/>
            <a:chExt cx="9865995" cy="1675130"/>
          </a:xfrm>
        </p:grpSpPr>
        <p:sp>
          <p:nvSpPr>
            <p:cNvPr id="9" name="object 9"/>
            <p:cNvSpPr/>
            <p:nvPr/>
          </p:nvSpPr>
          <p:spPr>
            <a:xfrm>
              <a:off x="7393857" y="1216048"/>
              <a:ext cx="9865995" cy="1675130"/>
            </a:xfrm>
            <a:custGeom>
              <a:avLst/>
              <a:gdLst/>
              <a:ahLst/>
              <a:cxnLst/>
              <a:rect l="l" t="t" r="r" b="b"/>
              <a:pathLst>
                <a:path w="9865994" h="1675130">
                  <a:moveTo>
                    <a:pt x="9579693" y="1674971"/>
                  </a:moveTo>
                  <a:lnTo>
                    <a:pt x="285749" y="1674971"/>
                  </a:lnTo>
                  <a:lnTo>
                    <a:pt x="240778" y="1671411"/>
                  </a:lnTo>
                  <a:lnTo>
                    <a:pt x="197320" y="1660944"/>
                  </a:lnTo>
                  <a:lnTo>
                    <a:pt x="156141" y="1643887"/>
                  </a:lnTo>
                  <a:lnTo>
                    <a:pt x="118010" y="1620559"/>
                  </a:lnTo>
                  <a:lnTo>
                    <a:pt x="83694" y="1591276"/>
                  </a:lnTo>
                  <a:lnTo>
                    <a:pt x="54411" y="1556960"/>
                  </a:lnTo>
                  <a:lnTo>
                    <a:pt x="31083" y="1518829"/>
                  </a:lnTo>
                  <a:lnTo>
                    <a:pt x="14026" y="1477650"/>
                  </a:lnTo>
                  <a:lnTo>
                    <a:pt x="3559" y="1434192"/>
                  </a:lnTo>
                  <a:lnTo>
                    <a:pt x="0" y="138922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49"/>
                  </a:lnTo>
                  <a:lnTo>
                    <a:pt x="9865443" y="1389221"/>
                  </a:lnTo>
                  <a:lnTo>
                    <a:pt x="9861883" y="1434192"/>
                  </a:lnTo>
                  <a:lnTo>
                    <a:pt x="9851416" y="1477650"/>
                  </a:lnTo>
                  <a:lnTo>
                    <a:pt x="9834359" y="1518829"/>
                  </a:lnTo>
                  <a:lnTo>
                    <a:pt x="9811030" y="1556960"/>
                  </a:lnTo>
                  <a:lnTo>
                    <a:pt x="9781748" y="1591276"/>
                  </a:lnTo>
                  <a:lnTo>
                    <a:pt x="9747432" y="1620559"/>
                  </a:lnTo>
                  <a:lnTo>
                    <a:pt x="9709301" y="1643887"/>
                  </a:lnTo>
                  <a:lnTo>
                    <a:pt x="9668123" y="1660944"/>
                  </a:lnTo>
                  <a:lnTo>
                    <a:pt x="9624664" y="1671411"/>
                  </a:lnTo>
                  <a:lnTo>
                    <a:pt x="9579693" y="1674971"/>
                  </a:lnTo>
                  <a:close/>
                </a:path>
              </a:pathLst>
            </a:custGeom>
            <a:solidFill>
              <a:srgbClr val="D04A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393996" y="1216047"/>
              <a:ext cx="9865360" cy="1675130"/>
            </a:xfrm>
            <a:custGeom>
              <a:avLst/>
              <a:gdLst/>
              <a:ahLst/>
              <a:cxnLst/>
              <a:rect l="l" t="t" r="r" b="b"/>
              <a:pathLst>
                <a:path w="9865360" h="1675130">
                  <a:moveTo>
                    <a:pt x="314314" y="9524"/>
                  </a:moveTo>
                  <a:lnTo>
                    <a:pt x="304789" y="9524"/>
                  </a:lnTo>
                  <a:lnTo>
                    <a:pt x="304789" y="0"/>
                  </a:lnTo>
                  <a:lnTo>
                    <a:pt x="314314" y="0"/>
                  </a:lnTo>
                  <a:lnTo>
                    <a:pt x="314314" y="9524"/>
                  </a:lnTo>
                  <a:close/>
                </a:path>
                <a:path w="9865360" h="1675130">
                  <a:moveTo>
                    <a:pt x="333364" y="9524"/>
                  </a:moveTo>
                  <a:lnTo>
                    <a:pt x="323839" y="9524"/>
                  </a:lnTo>
                  <a:lnTo>
                    <a:pt x="323839" y="0"/>
                  </a:lnTo>
                  <a:lnTo>
                    <a:pt x="333364" y="0"/>
                  </a:lnTo>
                  <a:lnTo>
                    <a:pt x="333364" y="9524"/>
                  </a:lnTo>
                  <a:close/>
                </a:path>
                <a:path w="9865360" h="1675130">
                  <a:moveTo>
                    <a:pt x="352414" y="9524"/>
                  </a:moveTo>
                  <a:lnTo>
                    <a:pt x="342889" y="9524"/>
                  </a:lnTo>
                  <a:lnTo>
                    <a:pt x="342889" y="0"/>
                  </a:lnTo>
                  <a:lnTo>
                    <a:pt x="352414" y="0"/>
                  </a:lnTo>
                  <a:lnTo>
                    <a:pt x="352414" y="9524"/>
                  </a:lnTo>
                  <a:close/>
                </a:path>
                <a:path w="9865360" h="1675130">
                  <a:moveTo>
                    <a:pt x="371464" y="9524"/>
                  </a:moveTo>
                  <a:lnTo>
                    <a:pt x="361939" y="9524"/>
                  </a:lnTo>
                  <a:lnTo>
                    <a:pt x="361939" y="0"/>
                  </a:lnTo>
                  <a:lnTo>
                    <a:pt x="371464" y="0"/>
                  </a:lnTo>
                  <a:lnTo>
                    <a:pt x="371464" y="9524"/>
                  </a:lnTo>
                  <a:close/>
                </a:path>
                <a:path w="9865360" h="1675130">
                  <a:moveTo>
                    <a:pt x="390514" y="9524"/>
                  </a:moveTo>
                  <a:lnTo>
                    <a:pt x="380989" y="9524"/>
                  </a:lnTo>
                  <a:lnTo>
                    <a:pt x="380989" y="0"/>
                  </a:lnTo>
                  <a:lnTo>
                    <a:pt x="390514" y="0"/>
                  </a:lnTo>
                  <a:lnTo>
                    <a:pt x="390514" y="9524"/>
                  </a:lnTo>
                  <a:close/>
                </a:path>
                <a:path w="9865360" h="1675130">
                  <a:moveTo>
                    <a:pt x="409564" y="9524"/>
                  </a:moveTo>
                  <a:lnTo>
                    <a:pt x="400039" y="9524"/>
                  </a:lnTo>
                  <a:lnTo>
                    <a:pt x="400039" y="0"/>
                  </a:lnTo>
                  <a:lnTo>
                    <a:pt x="409564" y="0"/>
                  </a:lnTo>
                  <a:lnTo>
                    <a:pt x="409564" y="9524"/>
                  </a:lnTo>
                  <a:close/>
                </a:path>
                <a:path w="9865360" h="1675130">
                  <a:moveTo>
                    <a:pt x="428614" y="9524"/>
                  </a:moveTo>
                  <a:lnTo>
                    <a:pt x="419089" y="9524"/>
                  </a:lnTo>
                  <a:lnTo>
                    <a:pt x="419089" y="0"/>
                  </a:lnTo>
                  <a:lnTo>
                    <a:pt x="428614" y="0"/>
                  </a:lnTo>
                  <a:lnTo>
                    <a:pt x="428614" y="9524"/>
                  </a:lnTo>
                  <a:close/>
                </a:path>
                <a:path w="9865360" h="1675130">
                  <a:moveTo>
                    <a:pt x="447664" y="9524"/>
                  </a:moveTo>
                  <a:lnTo>
                    <a:pt x="438139" y="9524"/>
                  </a:lnTo>
                  <a:lnTo>
                    <a:pt x="438139" y="0"/>
                  </a:lnTo>
                  <a:lnTo>
                    <a:pt x="447664" y="0"/>
                  </a:lnTo>
                  <a:lnTo>
                    <a:pt x="447664" y="9524"/>
                  </a:lnTo>
                  <a:close/>
                </a:path>
                <a:path w="9865360" h="1675130">
                  <a:moveTo>
                    <a:pt x="466714" y="9524"/>
                  </a:moveTo>
                  <a:lnTo>
                    <a:pt x="457189" y="9524"/>
                  </a:lnTo>
                  <a:lnTo>
                    <a:pt x="457189" y="0"/>
                  </a:lnTo>
                  <a:lnTo>
                    <a:pt x="466714" y="0"/>
                  </a:lnTo>
                  <a:lnTo>
                    <a:pt x="466714" y="9524"/>
                  </a:lnTo>
                  <a:close/>
                </a:path>
                <a:path w="9865360" h="1675130">
                  <a:moveTo>
                    <a:pt x="485764" y="9524"/>
                  </a:moveTo>
                  <a:lnTo>
                    <a:pt x="476239" y="9524"/>
                  </a:lnTo>
                  <a:lnTo>
                    <a:pt x="476239" y="0"/>
                  </a:lnTo>
                  <a:lnTo>
                    <a:pt x="485764" y="0"/>
                  </a:lnTo>
                  <a:lnTo>
                    <a:pt x="485764" y="9524"/>
                  </a:lnTo>
                  <a:close/>
                </a:path>
                <a:path w="9865360" h="1675130">
                  <a:moveTo>
                    <a:pt x="504814" y="9524"/>
                  </a:moveTo>
                  <a:lnTo>
                    <a:pt x="495289" y="9524"/>
                  </a:lnTo>
                  <a:lnTo>
                    <a:pt x="495289" y="0"/>
                  </a:lnTo>
                  <a:lnTo>
                    <a:pt x="504814" y="0"/>
                  </a:lnTo>
                  <a:lnTo>
                    <a:pt x="504814" y="9524"/>
                  </a:lnTo>
                  <a:close/>
                </a:path>
                <a:path w="9865360" h="1675130">
                  <a:moveTo>
                    <a:pt x="523864" y="9524"/>
                  </a:moveTo>
                  <a:lnTo>
                    <a:pt x="514339" y="9524"/>
                  </a:lnTo>
                  <a:lnTo>
                    <a:pt x="514339" y="0"/>
                  </a:lnTo>
                  <a:lnTo>
                    <a:pt x="523864" y="0"/>
                  </a:lnTo>
                  <a:lnTo>
                    <a:pt x="523864" y="9524"/>
                  </a:lnTo>
                  <a:close/>
                </a:path>
                <a:path w="9865360" h="1675130">
                  <a:moveTo>
                    <a:pt x="542914" y="9524"/>
                  </a:moveTo>
                  <a:lnTo>
                    <a:pt x="533389" y="9524"/>
                  </a:lnTo>
                  <a:lnTo>
                    <a:pt x="533389" y="0"/>
                  </a:lnTo>
                  <a:lnTo>
                    <a:pt x="542914" y="0"/>
                  </a:lnTo>
                  <a:lnTo>
                    <a:pt x="542914" y="9524"/>
                  </a:lnTo>
                  <a:close/>
                </a:path>
                <a:path w="9865360" h="1675130">
                  <a:moveTo>
                    <a:pt x="561964" y="9524"/>
                  </a:moveTo>
                  <a:lnTo>
                    <a:pt x="552439" y="9524"/>
                  </a:lnTo>
                  <a:lnTo>
                    <a:pt x="552439" y="0"/>
                  </a:lnTo>
                  <a:lnTo>
                    <a:pt x="561964" y="0"/>
                  </a:lnTo>
                  <a:lnTo>
                    <a:pt x="561964" y="9524"/>
                  </a:lnTo>
                  <a:close/>
                </a:path>
                <a:path w="9865360" h="1675130">
                  <a:moveTo>
                    <a:pt x="581014" y="9524"/>
                  </a:moveTo>
                  <a:lnTo>
                    <a:pt x="571489" y="9524"/>
                  </a:lnTo>
                  <a:lnTo>
                    <a:pt x="571489" y="0"/>
                  </a:lnTo>
                  <a:lnTo>
                    <a:pt x="581014" y="0"/>
                  </a:lnTo>
                  <a:lnTo>
                    <a:pt x="581014" y="9524"/>
                  </a:lnTo>
                  <a:close/>
                </a:path>
                <a:path w="9865360" h="1675130">
                  <a:moveTo>
                    <a:pt x="600064" y="9524"/>
                  </a:moveTo>
                  <a:lnTo>
                    <a:pt x="590539" y="9524"/>
                  </a:lnTo>
                  <a:lnTo>
                    <a:pt x="590539" y="0"/>
                  </a:lnTo>
                  <a:lnTo>
                    <a:pt x="600064" y="0"/>
                  </a:lnTo>
                  <a:lnTo>
                    <a:pt x="600064" y="9524"/>
                  </a:lnTo>
                  <a:close/>
                </a:path>
                <a:path w="9865360" h="1675130">
                  <a:moveTo>
                    <a:pt x="619114" y="9524"/>
                  </a:moveTo>
                  <a:lnTo>
                    <a:pt x="609589" y="9524"/>
                  </a:lnTo>
                  <a:lnTo>
                    <a:pt x="609589" y="0"/>
                  </a:lnTo>
                  <a:lnTo>
                    <a:pt x="619114" y="0"/>
                  </a:lnTo>
                  <a:lnTo>
                    <a:pt x="619114" y="9524"/>
                  </a:lnTo>
                  <a:close/>
                </a:path>
                <a:path w="9865360" h="1675130">
                  <a:moveTo>
                    <a:pt x="638164" y="9524"/>
                  </a:moveTo>
                  <a:lnTo>
                    <a:pt x="628639" y="9524"/>
                  </a:lnTo>
                  <a:lnTo>
                    <a:pt x="628639" y="0"/>
                  </a:lnTo>
                  <a:lnTo>
                    <a:pt x="638164" y="0"/>
                  </a:lnTo>
                  <a:lnTo>
                    <a:pt x="638164" y="9524"/>
                  </a:lnTo>
                  <a:close/>
                </a:path>
                <a:path w="9865360" h="1675130">
                  <a:moveTo>
                    <a:pt x="657214" y="9524"/>
                  </a:moveTo>
                  <a:lnTo>
                    <a:pt x="647689" y="9524"/>
                  </a:lnTo>
                  <a:lnTo>
                    <a:pt x="647689" y="0"/>
                  </a:lnTo>
                  <a:lnTo>
                    <a:pt x="657214" y="0"/>
                  </a:lnTo>
                  <a:lnTo>
                    <a:pt x="657214" y="9524"/>
                  </a:lnTo>
                  <a:close/>
                </a:path>
                <a:path w="9865360" h="1675130">
                  <a:moveTo>
                    <a:pt x="676264" y="9524"/>
                  </a:moveTo>
                  <a:lnTo>
                    <a:pt x="666739" y="9524"/>
                  </a:lnTo>
                  <a:lnTo>
                    <a:pt x="666739" y="0"/>
                  </a:lnTo>
                  <a:lnTo>
                    <a:pt x="676264" y="0"/>
                  </a:lnTo>
                  <a:lnTo>
                    <a:pt x="676264" y="9524"/>
                  </a:lnTo>
                  <a:close/>
                </a:path>
                <a:path w="9865360" h="1675130">
                  <a:moveTo>
                    <a:pt x="695314" y="9524"/>
                  </a:moveTo>
                  <a:lnTo>
                    <a:pt x="685789" y="9524"/>
                  </a:lnTo>
                  <a:lnTo>
                    <a:pt x="685789" y="0"/>
                  </a:lnTo>
                  <a:lnTo>
                    <a:pt x="695314" y="0"/>
                  </a:lnTo>
                  <a:lnTo>
                    <a:pt x="695314" y="9524"/>
                  </a:lnTo>
                  <a:close/>
                </a:path>
                <a:path w="9865360" h="1675130">
                  <a:moveTo>
                    <a:pt x="714364" y="9524"/>
                  </a:moveTo>
                  <a:lnTo>
                    <a:pt x="704839" y="9524"/>
                  </a:lnTo>
                  <a:lnTo>
                    <a:pt x="704839" y="0"/>
                  </a:lnTo>
                  <a:lnTo>
                    <a:pt x="714364" y="0"/>
                  </a:lnTo>
                  <a:lnTo>
                    <a:pt x="714364" y="9524"/>
                  </a:lnTo>
                  <a:close/>
                </a:path>
                <a:path w="9865360" h="1675130">
                  <a:moveTo>
                    <a:pt x="733414" y="9524"/>
                  </a:moveTo>
                  <a:lnTo>
                    <a:pt x="723889" y="9524"/>
                  </a:lnTo>
                  <a:lnTo>
                    <a:pt x="723889" y="0"/>
                  </a:lnTo>
                  <a:lnTo>
                    <a:pt x="733414" y="0"/>
                  </a:lnTo>
                  <a:lnTo>
                    <a:pt x="733414" y="9524"/>
                  </a:lnTo>
                  <a:close/>
                </a:path>
                <a:path w="9865360" h="1675130">
                  <a:moveTo>
                    <a:pt x="752464" y="9524"/>
                  </a:moveTo>
                  <a:lnTo>
                    <a:pt x="742939" y="9524"/>
                  </a:lnTo>
                  <a:lnTo>
                    <a:pt x="742939" y="0"/>
                  </a:lnTo>
                  <a:lnTo>
                    <a:pt x="752464" y="0"/>
                  </a:lnTo>
                  <a:lnTo>
                    <a:pt x="752464" y="9524"/>
                  </a:lnTo>
                  <a:close/>
                </a:path>
                <a:path w="9865360" h="1675130">
                  <a:moveTo>
                    <a:pt x="771514" y="9524"/>
                  </a:moveTo>
                  <a:lnTo>
                    <a:pt x="761989" y="9524"/>
                  </a:lnTo>
                  <a:lnTo>
                    <a:pt x="761989" y="0"/>
                  </a:lnTo>
                  <a:lnTo>
                    <a:pt x="771514" y="0"/>
                  </a:lnTo>
                  <a:lnTo>
                    <a:pt x="771514" y="9524"/>
                  </a:lnTo>
                  <a:close/>
                </a:path>
                <a:path w="9865360" h="1675130">
                  <a:moveTo>
                    <a:pt x="790564" y="9524"/>
                  </a:moveTo>
                  <a:lnTo>
                    <a:pt x="781039" y="9524"/>
                  </a:lnTo>
                  <a:lnTo>
                    <a:pt x="781039" y="0"/>
                  </a:lnTo>
                  <a:lnTo>
                    <a:pt x="790564" y="0"/>
                  </a:lnTo>
                  <a:lnTo>
                    <a:pt x="790564" y="9524"/>
                  </a:lnTo>
                  <a:close/>
                </a:path>
                <a:path w="9865360" h="1675130">
                  <a:moveTo>
                    <a:pt x="809614" y="9524"/>
                  </a:moveTo>
                  <a:lnTo>
                    <a:pt x="800089" y="9524"/>
                  </a:lnTo>
                  <a:lnTo>
                    <a:pt x="800089" y="0"/>
                  </a:lnTo>
                  <a:lnTo>
                    <a:pt x="809614" y="0"/>
                  </a:lnTo>
                  <a:lnTo>
                    <a:pt x="809614" y="9524"/>
                  </a:lnTo>
                  <a:close/>
                </a:path>
                <a:path w="9865360" h="1675130">
                  <a:moveTo>
                    <a:pt x="828664" y="9524"/>
                  </a:moveTo>
                  <a:lnTo>
                    <a:pt x="819139" y="9524"/>
                  </a:lnTo>
                  <a:lnTo>
                    <a:pt x="819139" y="0"/>
                  </a:lnTo>
                  <a:lnTo>
                    <a:pt x="828664" y="0"/>
                  </a:lnTo>
                  <a:lnTo>
                    <a:pt x="828664" y="9524"/>
                  </a:lnTo>
                  <a:close/>
                </a:path>
                <a:path w="9865360" h="1675130">
                  <a:moveTo>
                    <a:pt x="847714" y="9524"/>
                  </a:moveTo>
                  <a:lnTo>
                    <a:pt x="838189" y="9524"/>
                  </a:lnTo>
                  <a:lnTo>
                    <a:pt x="838189" y="0"/>
                  </a:lnTo>
                  <a:lnTo>
                    <a:pt x="847714" y="0"/>
                  </a:lnTo>
                  <a:lnTo>
                    <a:pt x="847714" y="9524"/>
                  </a:lnTo>
                  <a:close/>
                </a:path>
                <a:path w="9865360" h="1675130">
                  <a:moveTo>
                    <a:pt x="866764" y="9524"/>
                  </a:moveTo>
                  <a:lnTo>
                    <a:pt x="857239" y="9524"/>
                  </a:lnTo>
                  <a:lnTo>
                    <a:pt x="857239" y="0"/>
                  </a:lnTo>
                  <a:lnTo>
                    <a:pt x="866764" y="0"/>
                  </a:lnTo>
                  <a:lnTo>
                    <a:pt x="866764" y="9524"/>
                  </a:lnTo>
                  <a:close/>
                </a:path>
                <a:path w="9865360" h="1675130">
                  <a:moveTo>
                    <a:pt x="885814" y="9524"/>
                  </a:moveTo>
                  <a:lnTo>
                    <a:pt x="876289" y="9524"/>
                  </a:lnTo>
                  <a:lnTo>
                    <a:pt x="876289" y="0"/>
                  </a:lnTo>
                  <a:lnTo>
                    <a:pt x="885814" y="0"/>
                  </a:lnTo>
                  <a:lnTo>
                    <a:pt x="885814" y="9524"/>
                  </a:lnTo>
                  <a:close/>
                </a:path>
                <a:path w="9865360" h="1675130">
                  <a:moveTo>
                    <a:pt x="904864" y="9524"/>
                  </a:moveTo>
                  <a:lnTo>
                    <a:pt x="895339" y="9524"/>
                  </a:lnTo>
                  <a:lnTo>
                    <a:pt x="895339" y="0"/>
                  </a:lnTo>
                  <a:lnTo>
                    <a:pt x="904864" y="0"/>
                  </a:lnTo>
                  <a:lnTo>
                    <a:pt x="904864" y="9524"/>
                  </a:lnTo>
                  <a:close/>
                </a:path>
                <a:path w="9865360" h="1675130">
                  <a:moveTo>
                    <a:pt x="923914" y="9524"/>
                  </a:moveTo>
                  <a:lnTo>
                    <a:pt x="914389" y="9524"/>
                  </a:lnTo>
                  <a:lnTo>
                    <a:pt x="914389" y="0"/>
                  </a:lnTo>
                  <a:lnTo>
                    <a:pt x="923914" y="0"/>
                  </a:lnTo>
                  <a:lnTo>
                    <a:pt x="923914" y="9524"/>
                  </a:lnTo>
                  <a:close/>
                </a:path>
                <a:path w="9865360" h="1675130">
                  <a:moveTo>
                    <a:pt x="942964" y="9524"/>
                  </a:moveTo>
                  <a:lnTo>
                    <a:pt x="933439" y="9524"/>
                  </a:lnTo>
                  <a:lnTo>
                    <a:pt x="933439" y="0"/>
                  </a:lnTo>
                  <a:lnTo>
                    <a:pt x="942964" y="0"/>
                  </a:lnTo>
                  <a:lnTo>
                    <a:pt x="942964" y="9524"/>
                  </a:lnTo>
                  <a:close/>
                </a:path>
                <a:path w="9865360" h="1675130">
                  <a:moveTo>
                    <a:pt x="962014" y="9524"/>
                  </a:moveTo>
                  <a:lnTo>
                    <a:pt x="952489" y="9524"/>
                  </a:lnTo>
                  <a:lnTo>
                    <a:pt x="952489" y="0"/>
                  </a:lnTo>
                  <a:lnTo>
                    <a:pt x="962014" y="0"/>
                  </a:lnTo>
                  <a:lnTo>
                    <a:pt x="962014" y="9524"/>
                  </a:lnTo>
                  <a:close/>
                </a:path>
                <a:path w="9865360" h="1675130">
                  <a:moveTo>
                    <a:pt x="981064" y="9524"/>
                  </a:moveTo>
                  <a:lnTo>
                    <a:pt x="971539" y="9524"/>
                  </a:lnTo>
                  <a:lnTo>
                    <a:pt x="971539" y="0"/>
                  </a:lnTo>
                  <a:lnTo>
                    <a:pt x="981064" y="0"/>
                  </a:lnTo>
                  <a:lnTo>
                    <a:pt x="981064" y="9524"/>
                  </a:lnTo>
                  <a:close/>
                </a:path>
                <a:path w="9865360" h="1675130">
                  <a:moveTo>
                    <a:pt x="1000114" y="9524"/>
                  </a:moveTo>
                  <a:lnTo>
                    <a:pt x="990589" y="9524"/>
                  </a:lnTo>
                  <a:lnTo>
                    <a:pt x="990589" y="0"/>
                  </a:lnTo>
                  <a:lnTo>
                    <a:pt x="1000114" y="0"/>
                  </a:lnTo>
                  <a:lnTo>
                    <a:pt x="1000114" y="9524"/>
                  </a:lnTo>
                  <a:close/>
                </a:path>
                <a:path w="9865360" h="1675130">
                  <a:moveTo>
                    <a:pt x="1019164" y="9524"/>
                  </a:moveTo>
                  <a:lnTo>
                    <a:pt x="1009639" y="9524"/>
                  </a:lnTo>
                  <a:lnTo>
                    <a:pt x="1009639" y="0"/>
                  </a:lnTo>
                  <a:lnTo>
                    <a:pt x="1019164" y="0"/>
                  </a:lnTo>
                  <a:lnTo>
                    <a:pt x="1019164" y="9524"/>
                  </a:lnTo>
                  <a:close/>
                </a:path>
                <a:path w="9865360" h="1675130">
                  <a:moveTo>
                    <a:pt x="1038214" y="9524"/>
                  </a:moveTo>
                  <a:lnTo>
                    <a:pt x="1028689" y="9524"/>
                  </a:lnTo>
                  <a:lnTo>
                    <a:pt x="1028689" y="0"/>
                  </a:lnTo>
                  <a:lnTo>
                    <a:pt x="1038214" y="0"/>
                  </a:lnTo>
                  <a:lnTo>
                    <a:pt x="1038214" y="9524"/>
                  </a:lnTo>
                  <a:close/>
                </a:path>
                <a:path w="9865360" h="1675130">
                  <a:moveTo>
                    <a:pt x="1057264" y="9524"/>
                  </a:moveTo>
                  <a:lnTo>
                    <a:pt x="1047739" y="9524"/>
                  </a:lnTo>
                  <a:lnTo>
                    <a:pt x="1047739" y="0"/>
                  </a:lnTo>
                  <a:lnTo>
                    <a:pt x="1057264" y="0"/>
                  </a:lnTo>
                  <a:lnTo>
                    <a:pt x="1057264" y="9524"/>
                  </a:lnTo>
                  <a:close/>
                </a:path>
                <a:path w="9865360" h="1675130">
                  <a:moveTo>
                    <a:pt x="1076314" y="9524"/>
                  </a:moveTo>
                  <a:lnTo>
                    <a:pt x="1066789" y="9524"/>
                  </a:lnTo>
                  <a:lnTo>
                    <a:pt x="1066789" y="0"/>
                  </a:lnTo>
                  <a:lnTo>
                    <a:pt x="1076314" y="0"/>
                  </a:lnTo>
                  <a:lnTo>
                    <a:pt x="1076314" y="9524"/>
                  </a:lnTo>
                  <a:close/>
                </a:path>
                <a:path w="9865360" h="1675130">
                  <a:moveTo>
                    <a:pt x="1095364" y="9524"/>
                  </a:moveTo>
                  <a:lnTo>
                    <a:pt x="1085839" y="9524"/>
                  </a:lnTo>
                  <a:lnTo>
                    <a:pt x="1085839" y="0"/>
                  </a:lnTo>
                  <a:lnTo>
                    <a:pt x="1095364" y="0"/>
                  </a:lnTo>
                  <a:lnTo>
                    <a:pt x="1095364" y="9524"/>
                  </a:lnTo>
                  <a:close/>
                </a:path>
                <a:path w="9865360" h="1675130">
                  <a:moveTo>
                    <a:pt x="1114414" y="9524"/>
                  </a:moveTo>
                  <a:lnTo>
                    <a:pt x="1104889" y="9524"/>
                  </a:lnTo>
                  <a:lnTo>
                    <a:pt x="1104889" y="0"/>
                  </a:lnTo>
                  <a:lnTo>
                    <a:pt x="1114414" y="0"/>
                  </a:lnTo>
                  <a:lnTo>
                    <a:pt x="1114414" y="9524"/>
                  </a:lnTo>
                  <a:close/>
                </a:path>
                <a:path w="9865360" h="1675130">
                  <a:moveTo>
                    <a:pt x="1133464" y="9524"/>
                  </a:moveTo>
                  <a:lnTo>
                    <a:pt x="1123939" y="9524"/>
                  </a:lnTo>
                  <a:lnTo>
                    <a:pt x="1123939" y="0"/>
                  </a:lnTo>
                  <a:lnTo>
                    <a:pt x="1133464" y="0"/>
                  </a:lnTo>
                  <a:lnTo>
                    <a:pt x="1133464" y="9524"/>
                  </a:lnTo>
                  <a:close/>
                </a:path>
                <a:path w="9865360" h="1675130">
                  <a:moveTo>
                    <a:pt x="1152514" y="9524"/>
                  </a:moveTo>
                  <a:lnTo>
                    <a:pt x="1142989" y="9524"/>
                  </a:lnTo>
                  <a:lnTo>
                    <a:pt x="1142989" y="0"/>
                  </a:lnTo>
                  <a:lnTo>
                    <a:pt x="1152514" y="0"/>
                  </a:lnTo>
                  <a:lnTo>
                    <a:pt x="1152514" y="9524"/>
                  </a:lnTo>
                  <a:close/>
                </a:path>
                <a:path w="9865360" h="1675130">
                  <a:moveTo>
                    <a:pt x="1171564" y="9524"/>
                  </a:moveTo>
                  <a:lnTo>
                    <a:pt x="1162039" y="9524"/>
                  </a:lnTo>
                  <a:lnTo>
                    <a:pt x="1162039" y="0"/>
                  </a:lnTo>
                  <a:lnTo>
                    <a:pt x="1171564" y="0"/>
                  </a:lnTo>
                  <a:lnTo>
                    <a:pt x="1171564" y="9524"/>
                  </a:lnTo>
                  <a:close/>
                </a:path>
                <a:path w="9865360" h="1675130">
                  <a:moveTo>
                    <a:pt x="1190614" y="9524"/>
                  </a:moveTo>
                  <a:lnTo>
                    <a:pt x="1181089" y="9524"/>
                  </a:lnTo>
                  <a:lnTo>
                    <a:pt x="1181089" y="0"/>
                  </a:lnTo>
                  <a:lnTo>
                    <a:pt x="1190614" y="0"/>
                  </a:lnTo>
                  <a:lnTo>
                    <a:pt x="1190614" y="9524"/>
                  </a:lnTo>
                  <a:close/>
                </a:path>
                <a:path w="9865360" h="1675130">
                  <a:moveTo>
                    <a:pt x="1209664" y="9524"/>
                  </a:moveTo>
                  <a:lnTo>
                    <a:pt x="1200139" y="9524"/>
                  </a:lnTo>
                  <a:lnTo>
                    <a:pt x="1200139" y="0"/>
                  </a:lnTo>
                  <a:lnTo>
                    <a:pt x="1209664" y="0"/>
                  </a:lnTo>
                  <a:lnTo>
                    <a:pt x="1209664" y="9524"/>
                  </a:lnTo>
                  <a:close/>
                </a:path>
                <a:path w="9865360" h="1675130">
                  <a:moveTo>
                    <a:pt x="1228714" y="9524"/>
                  </a:moveTo>
                  <a:lnTo>
                    <a:pt x="1219189" y="9524"/>
                  </a:lnTo>
                  <a:lnTo>
                    <a:pt x="1219189" y="0"/>
                  </a:lnTo>
                  <a:lnTo>
                    <a:pt x="1228714" y="0"/>
                  </a:lnTo>
                  <a:lnTo>
                    <a:pt x="1228714" y="9524"/>
                  </a:lnTo>
                  <a:close/>
                </a:path>
                <a:path w="9865360" h="1675130">
                  <a:moveTo>
                    <a:pt x="1247764" y="9524"/>
                  </a:moveTo>
                  <a:lnTo>
                    <a:pt x="1238239" y="9524"/>
                  </a:lnTo>
                  <a:lnTo>
                    <a:pt x="1238239" y="0"/>
                  </a:lnTo>
                  <a:lnTo>
                    <a:pt x="1247764" y="0"/>
                  </a:lnTo>
                  <a:lnTo>
                    <a:pt x="1247764" y="9524"/>
                  </a:lnTo>
                  <a:close/>
                </a:path>
                <a:path w="9865360" h="1675130">
                  <a:moveTo>
                    <a:pt x="1266814" y="9524"/>
                  </a:moveTo>
                  <a:lnTo>
                    <a:pt x="1257289" y="9524"/>
                  </a:lnTo>
                  <a:lnTo>
                    <a:pt x="1257289" y="0"/>
                  </a:lnTo>
                  <a:lnTo>
                    <a:pt x="1266814" y="0"/>
                  </a:lnTo>
                  <a:lnTo>
                    <a:pt x="1266814" y="9524"/>
                  </a:lnTo>
                  <a:close/>
                </a:path>
                <a:path w="9865360" h="1675130">
                  <a:moveTo>
                    <a:pt x="1285864" y="9524"/>
                  </a:moveTo>
                  <a:lnTo>
                    <a:pt x="1276339" y="9524"/>
                  </a:lnTo>
                  <a:lnTo>
                    <a:pt x="1276339" y="0"/>
                  </a:lnTo>
                  <a:lnTo>
                    <a:pt x="1285864" y="0"/>
                  </a:lnTo>
                  <a:lnTo>
                    <a:pt x="1285864" y="9524"/>
                  </a:lnTo>
                  <a:close/>
                </a:path>
                <a:path w="9865360" h="1675130">
                  <a:moveTo>
                    <a:pt x="1304914" y="9524"/>
                  </a:moveTo>
                  <a:lnTo>
                    <a:pt x="1295389" y="9524"/>
                  </a:lnTo>
                  <a:lnTo>
                    <a:pt x="1295389" y="0"/>
                  </a:lnTo>
                  <a:lnTo>
                    <a:pt x="1304914" y="0"/>
                  </a:lnTo>
                  <a:lnTo>
                    <a:pt x="1304914" y="9524"/>
                  </a:lnTo>
                  <a:close/>
                </a:path>
                <a:path w="9865360" h="1675130">
                  <a:moveTo>
                    <a:pt x="1323964" y="9524"/>
                  </a:moveTo>
                  <a:lnTo>
                    <a:pt x="1314439" y="9524"/>
                  </a:lnTo>
                  <a:lnTo>
                    <a:pt x="1314439" y="0"/>
                  </a:lnTo>
                  <a:lnTo>
                    <a:pt x="1323964" y="0"/>
                  </a:lnTo>
                  <a:lnTo>
                    <a:pt x="1323964" y="9524"/>
                  </a:lnTo>
                  <a:close/>
                </a:path>
                <a:path w="9865360" h="1675130">
                  <a:moveTo>
                    <a:pt x="1343014" y="9524"/>
                  </a:moveTo>
                  <a:lnTo>
                    <a:pt x="1333489" y="9524"/>
                  </a:lnTo>
                  <a:lnTo>
                    <a:pt x="1333489" y="0"/>
                  </a:lnTo>
                  <a:lnTo>
                    <a:pt x="1343014" y="0"/>
                  </a:lnTo>
                  <a:lnTo>
                    <a:pt x="1343014" y="9524"/>
                  </a:lnTo>
                  <a:close/>
                </a:path>
                <a:path w="9865360" h="1675130">
                  <a:moveTo>
                    <a:pt x="1362064" y="9524"/>
                  </a:moveTo>
                  <a:lnTo>
                    <a:pt x="1352539" y="9524"/>
                  </a:lnTo>
                  <a:lnTo>
                    <a:pt x="1352539" y="0"/>
                  </a:lnTo>
                  <a:lnTo>
                    <a:pt x="1362064" y="0"/>
                  </a:lnTo>
                  <a:lnTo>
                    <a:pt x="1362064" y="9524"/>
                  </a:lnTo>
                  <a:close/>
                </a:path>
                <a:path w="9865360" h="1675130">
                  <a:moveTo>
                    <a:pt x="1381114" y="9524"/>
                  </a:moveTo>
                  <a:lnTo>
                    <a:pt x="1371589" y="9524"/>
                  </a:lnTo>
                  <a:lnTo>
                    <a:pt x="1371589" y="0"/>
                  </a:lnTo>
                  <a:lnTo>
                    <a:pt x="1381114" y="0"/>
                  </a:lnTo>
                  <a:lnTo>
                    <a:pt x="1381114" y="9524"/>
                  </a:lnTo>
                  <a:close/>
                </a:path>
                <a:path w="9865360" h="1675130">
                  <a:moveTo>
                    <a:pt x="1400164" y="9524"/>
                  </a:moveTo>
                  <a:lnTo>
                    <a:pt x="1390639" y="9524"/>
                  </a:lnTo>
                  <a:lnTo>
                    <a:pt x="1390639" y="0"/>
                  </a:lnTo>
                  <a:lnTo>
                    <a:pt x="1400164" y="0"/>
                  </a:lnTo>
                  <a:lnTo>
                    <a:pt x="1400164" y="9524"/>
                  </a:lnTo>
                  <a:close/>
                </a:path>
                <a:path w="9865360" h="1675130">
                  <a:moveTo>
                    <a:pt x="1419214" y="9524"/>
                  </a:moveTo>
                  <a:lnTo>
                    <a:pt x="1409689" y="9524"/>
                  </a:lnTo>
                  <a:lnTo>
                    <a:pt x="1409689" y="0"/>
                  </a:lnTo>
                  <a:lnTo>
                    <a:pt x="1419214" y="0"/>
                  </a:lnTo>
                  <a:lnTo>
                    <a:pt x="1419214" y="9524"/>
                  </a:lnTo>
                  <a:close/>
                </a:path>
                <a:path w="9865360" h="1675130">
                  <a:moveTo>
                    <a:pt x="1438264" y="9524"/>
                  </a:moveTo>
                  <a:lnTo>
                    <a:pt x="1428739" y="9524"/>
                  </a:lnTo>
                  <a:lnTo>
                    <a:pt x="1428739" y="0"/>
                  </a:lnTo>
                  <a:lnTo>
                    <a:pt x="1438264" y="0"/>
                  </a:lnTo>
                  <a:lnTo>
                    <a:pt x="1438264" y="9524"/>
                  </a:lnTo>
                  <a:close/>
                </a:path>
                <a:path w="9865360" h="1675130">
                  <a:moveTo>
                    <a:pt x="1457314" y="9524"/>
                  </a:moveTo>
                  <a:lnTo>
                    <a:pt x="1447789" y="9524"/>
                  </a:lnTo>
                  <a:lnTo>
                    <a:pt x="1447789" y="0"/>
                  </a:lnTo>
                  <a:lnTo>
                    <a:pt x="1457314" y="0"/>
                  </a:lnTo>
                  <a:lnTo>
                    <a:pt x="1457314" y="9524"/>
                  </a:lnTo>
                  <a:close/>
                </a:path>
                <a:path w="9865360" h="1675130">
                  <a:moveTo>
                    <a:pt x="1476364" y="9524"/>
                  </a:moveTo>
                  <a:lnTo>
                    <a:pt x="1466839" y="9524"/>
                  </a:lnTo>
                  <a:lnTo>
                    <a:pt x="1466839" y="0"/>
                  </a:lnTo>
                  <a:lnTo>
                    <a:pt x="1476364" y="0"/>
                  </a:lnTo>
                  <a:lnTo>
                    <a:pt x="1476364" y="9524"/>
                  </a:lnTo>
                  <a:close/>
                </a:path>
                <a:path w="9865360" h="1675130">
                  <a:moveTo>
                    <a:pt x="1495414" y="9524"/>
                  </a:moveTo>
                  <a:lnTo>
                    <a:pt x="1485889" y="9524"/>
                  </a:lnTo>
                  <a:lnTo>
                    <a:pt x="1485889" y="0"/>
                  </a:lnTo>
                  <a:lnTo>
                    <a:pt x="1495414" y="0"/>
                  </a:lnTo>
                  <a:lnTo>
                    <a:pt x="1495414" y="9524"/>
                  </a:lnTo>
                  <a:close/>
                </a:path>
                <a:path w="9865360" h="1675130">
                  <a:moveTo>
                    <a:pt x="1514464" y="9524"/>
                  </a:moveTo>
                  <a:lnTo>
                    <a:pt x="1504939" y="9524"/>
                  </a:lnTo>
                  <a:lnTo>
                    <a:pt x="1504939" y="0"/>
                  </a:lnTo>
                  <a:lnTo>
                    <a:pt x="1514464" y="0"/>
                  </a:lnTo>
                  <a:lnTo>
                    <a:pt x="1514464" y="9524"/>
                  </a:lnTo>
                  <a:close/>
                </a:path>
                <a:path w="9865360" h="1675130">
                  <a:moveTo>
                    <a:pt x="1533514" y="9524"/>
                  </a:moveTo>
                  <a:lnTo>
                    <a:pt x="1523989" y="9524"/>
                  </a:lnTo>
                  <a:lnTo>
                    <a:pt x="1523989" y="0"/>
                  </a:lnTo>
                  <a:lnTo>
                    <a:pt x="1533514" y="0"/>
                  </a:lnTo>
                  <a:lnTo>
                    <a:pt x="1533514" y="9524"/>
                  </a:lnTo>
                  <a:close/>
                </a:path>
                <a:path w="9865360" h="1675130">
                  <a:moveTo>
                    <a:pt x="1552564" y="9524"/>
                  </a:moveTo>
                  <a:lnTo>
                    <a:pt x="1543039" y="9524"/>
                  </a:lnTo>
                  <a:lnTo>
                    <a:pt x="1543039" y="0"/>
                  </a:lnTo>
                  <a:lnTo>
                    <a:pt x="1552564" y="0"/>
                  </a:lnTo>
                  <a:lnTo>
                    <a:pt x="1552564" y="9524"/>
                  </a:lnTo>
                  <a:close/>
                </a:path>
                <a:path w="9865360" h="1675130">
                  <a:moveTo>
                    <a:pt x="1571614" y="9524"/>
                  </a:moveTo>
                  <a:lnTo>
                    <a:pt x="1562089" y="9524"/>
                  </a:lnTo>
                  <a:lnTo>
                    <a:pt x="1562089" y="0"/>
                  </a:lnTo>
                  <a:lnTo>
                    <a:pt x="1571614" y="0"/>
                  </a:lnTo>
                  <a:lnTo>
                    <a:pt x="1571614" y="9524"/>
                  </a:lnTo>
                  <a:close/>
                </a:path>
                <a:path w="9865360" h="1675130">
                  <a:moveTo>
                    <a:pt x="1590664" y="9524"/>
                  </a:moveTo>
                  <a:lnTo>
                    <a:pt x="1581139" y="9524"/>
                  </a:lnTo>
                  <a:lnTo>
                    <a:pt x="1581139" y="0"/>
                  </a:lnTo>
                  <a:lnTo>
                    <a:pt x="1590664" y="0"/>
                  </a:lnTo>
                  <a:lnTo>
                    <a:pt x="1590664" y="9524"/>
                  </a:lnTo>
                  <a:close/>
                </a:path>
                <a:path w="9865360" h="1675130">
                  <a:moveTo>
                    <a:pt x="1609714" y="9524"/>
                  </a:moveTo>
                  <a:lnTo>
                    <a:pt x="1600189" y="9524"/>
                  </a:lnTo>
                  <a:lnTo>
                    <a:pt x="1600189" y="0"/>
                  </a:lnTo>
                  <a:lnTo>
                    <a:pt x="1609714" y="0"/>
                  </a:lnTo>
                  <a:lnTo>
                    <a:pt x="1609714" y="9524"/>
                  </a:lnTo>
                  <a:close/>
                </a:path>
                <a:path w="9865360" h="1675130">
                  <a:moveTo>
                    <a:pt x="1628764" y="9524"/>
                  </a:moveTo>
                  <a:lnTo>
                    <a:pt x="1619239" y="9524"/>
                  </a:lnTo>
                  <a:lnTo>
                    <a:pt x="1619239" y="0"/>
                  </a:lnTo>
                  <a:lnTo>
                    <a:pt x="1628764" y="0"/>
                  </a:lnTo>
                  <a:lnTo>
                    <a:pt x="1628764" y="9524"/>
                  </a:lnTo>
                  <a:close/>
                </a:path>
                <a:path w="9865360" h="1675130">
                  <a:moveTo>
                    <a:pt x="1647814" y="9524"/>
                  </a:moveTo>
                  <a:lnTo>
                    <a:pt x="1638289" y="9524"/>
                  </a:lnTo>
                  <a:lnTo>
                    <a:pt x="1638289" y="0"/>
                  </a:lnTo>
                  <a:lnTo>
                    <a:pt x="1647814" y="0"/>
                  </a:lnTo>
                  <a:lnTo>
                    <a:pt x="1647814" y="9524"/>
                  </a:lnTo>
                  <a:close/>
                </a:path>
                <a:path w="9865360" h="1675130">
                  <a:moveTo>
                    <a:pt x="1666864" y="9524"/>
                  </a:moveTo>
                  <a:lnTo>
                    <a:pt x="1657339" y="9524"/>
                  </a:lnTo>
                  <a:lnTo>
                    <a:pt x="1657339" y="0"/>
                  </a:lnTo>
                  <a:lnTo>
                    <a:pt x="1666864" y="0"/>
                  </a:lnTo>
                  <a:lnTo>
                    <a:pt x="1666864" y="9524"/>
                  </a:lnTo>
                  <a:close/>
                </a:path>
                <a:path w="9865360" h="1675130">
                  <a:moveTo>
                    <a:pt x="1685914" y="9524"/>
                  </a:moveTo>
                  <a:lnTo>
                    <a:pt x="1676389" y="9524"/>
                  </a:lnTo>
                  <a:lnTo>
                    <a:pt x="1676389" y="0"/>
                  </a:lnTo>
                  <a:lnTo>
                    <a:pt x="1685914" y="0"/>
                  </a:lnTo>
                  <a:lnTo>
                    <a:pt x="1685914" y="9524"/>
                  </a:lnTo>
                  <a:close/>
                </a:path>
                <a:path w="9865360" h="1675130">
                  <a:moveTo>
                    <a:pt x="1704964" y="9524"/>
                  </a:moveTo>
                  <a:lnTo>
                    <a:pt x="1695439" y="9524"/>
                  </a:lnTo>
                  <a:lnTo>
                    <a:pt x="1695439" y="0"/>
                  </a:lnTo>
                  <a:lnTo>
                    <a:pt x="1704964" y="0"/>
                  </a:lnTo>
                  <a:lnTo>
                    <a:pt x="1704964" y="9524"/>
                  </a:lnTo>
                  <a:close/>
                </a:path>
                <a:path w="9865360" h="1675130">
                  <a:moveTo>
                    <a:pt x="1724014" y="9524"/>
                  </a:moveTo>
                  <a:lnTo>
                    <a:pt x="1714489" y="9524"/>
                  </a:lnTo>
                  <a:lnTo>
                    <a:pt x="1714489" y="0"/>
                  </a:lnTo>
                  <a:lnTo>
                    <a:pt x="1724014" y="0"/>
                  </a:lnTo>
                  <a:lnTo>
                    <a:pt x="1724014" y="9524"/>
                  </a:lnTo>
                  <a:close/>
                </a:path>
                <a:path w="9865360" h="1675130">
                  <a:moveTo>
                    <a:pt x="1743064" y="9524"/>
                  </a:moveTo>
                  <a:lnTo>
                    <a:pt x="1733539" y="9524"/>
                  </a:lnTo>
                  <a:lnTo>
                    <a:pt x="1733539" y="0"/>
                  </a:lnTo>
                  <a:lnTo>
                    <a:pt x="1743064" y="0"/>
                  </a:lnTo>
                  <a:lnTo>
                    <a:pt x="1743064" y="9524"/>
                  </a:lnTo>
                  <a:close/>
                </a:path>
                <a:path w="9865360" h="1675130">
                  <a:moveTo>
                    <a:pt x="1762114" y="9524"/>
                  </a:moveTo>
                  <a:lnTo>
                    <a:pt x="1752589" y="9524"/>
                  </a:lnTo>
                  <a:lnTo>
                    <a:pt x="1752589" y="0"/>
                  </a:lnTo>
                  <a:lnTo>
                    <a:pt x="1762114" y="0"/>
                  </a:lnTo>
                  <a:lnTo>
                    <a:pt x="1762114" y="9524"/>
                  </a:lnTo>
                  <a:close/>
                </a:path>
                <a:path w="9865360" h="1675130">
                  <a:moveTo>
                    <a:pt x="1781164" y="9524"/>
                  </a:moveTo>
                  <a:lnTo>
                    <a:pt x="1771639" y="9524"/>
                  </a:lnTo>
                  <a:lnTo>
                    <a:pt x="1771639" y="0"/>
                  </a:lnTo>
                  <a:lnTo>
                    <a:pt x="1781164" y="0"/>
                  </a:lnTo>
                  <a:lnTo>
                    <a:pt x="1781164" y="9524"/>
                  </a:lnTo>
                  <a:close/>
                </a:path>
                <a:path w="9865360" h="1675130">
                  <a:moveTo>
                    <a:pt x="1800214" y="9524"/>
                  </a:moveTo>
                  <a:lnTo>
                    <a:pt x="1790689" y="9524"/>
                  </a:lnTo>
                  <a:lnTo>
                    <a:pt x="1790689" y="0"/>
                  </a:lnTo>
                  <a:lnTo>
                    <a:pt x="1800214" y="0"/>
                  </a:lnTo>
                  <a:lnTo>
                    <a:pt x="1800214" y="9524"/>
                  </a:lnTo>
                  <a:close/>
                </a:path>
                <a:path w="9865360" h="1675130">
                  <a:moveTo>
                    <a:pt x="1819264" y="9524"/>
                  </a:moveTo>
                  <a:lnTo>
                    <a:pt x="1809739" y="9524"/>
                  </a:lnTo>
                  <a:lnTo>
                    <a:pt x="1809739" y="0"/>
                  </a:lnTo>
                  <a:lnTo>
                    <a:pt x="1819264" y="0"/>
                  </a:lnTo>
                  <a:lnTo>
                    <a:pt x="1819264" y="9524"/>
                  </a:lnTo>
                  <a:close/>
                </a:path>
                <a:path w="9865360" h="1675130">
                  <a:moveTo>
                    <a:pt x="1838314" y="9524"/>
                  </a:moveTo>
                  <a:lnTo>
                    <a:pt x="1828789" y="9524"/>
                  </a:lnTo>
                  <a:lnTo>
                    <a:pt x="1828789" y="0"/>
                  </a:lnTo>
                  <a:lnTo>
                    <a:pt x="1838314" y="0"/>
                  </a:lnTo>
                  <a:lnTo>
                    <a:pt x="1838314" y="9524"/>
                  </a:lnTo>
                  <a:close/>
                </a:path>
                <a:path w="9865360" h="1675130">
                  <a:moveTo>
                    <a:pt x="1857364" y="9524"/>
                  </a:moveTo>
                  <a:lnTo>
                    <a:pt x="1847839" y="9524"/>
                  </a:lnTo>
                  <a:lnTo>
                    <a:pt x="1847839" y="0"/>
                  </a:lnTo>
                  <a:lnTo>
                    <a:pt x="1857364" y="0"/>
                  </a:lnTo>
                  <a:lnTo>
                    <a:pt x="1857364" y="9524"/>
                  </a:lnTo>
                  <a:close/>
                </a:path>
                <a:path w="9865360" h="1675130">
                  <a:moveTo>
                    <a:pt x="1876414" y="9524"/>
                  </a:moveTo>
                  <a:lnTo>
                    <a:pt x="1866889" y="9524"/>
                  </a:lnTo>
                  <a:lnTo>
                    <a:pt x="1866889" y="0"/>
                  </a:lnTo>
                  <a:lnTo>
                    <a:pt x="1876414" y="0"/>
                  </a:lnTo>
                  <a:lnTo>
                    <a:pt x="1876414" y="9524"/>
                  </a:lnTo>
                  <a:close/>
                </a:path>
                <a:path w="9865360" h="1675130">
                  <a:moveTo>
                    <a:pt x="1895464" y="9524"/>
                  </a:moveTo>
                  <a:lnTo>
                    <a:pt x="1885939" y="9524"/>
                  </a:lnTo>
                  <a:lnTo>
                    <a:pt x="1885939" y="0"/>
                  </a:lnTo>
                  <a:lnTo>
                    <a:pt x="1895464" y="0"/>
                  </a:lnTo>
                  <a:lnTo>
                    <a:pt x="1895464" y="9524"/>
                  </a:lnTo>
                  <a:close/>
                </a:path>
                <a:path w="9865360" h="1675130">
                  <a:moveTo>
                    <a:pt x="1914514" y="9524"/>
                  </a:moveTo>
                  <a:lnTo>
                    <a:pt x="1904989" y="9524"/>
                  </a:lnTo>
                  <a:lnTo>
                    <a:pt x="1904989" y="0"/>
                  </a:lnTo>
                  <a:lnTo>
                    <a:pt x="1914514" y="0"/>
                  </a:lnTo>
                  <a:lnTo>
                    <a:pt x="1914514" y="9524"/>
                  </a:lnTo>
                  <a:close/>
                </a:path>
                <a:path w="9865360" h="1675130">
                  <a:moveTo>
                    <a:pt x="1933564" y="9524"/>
                  </a:moveTo>
                  <a:lnTo>
                    <a:pt x="1924039" y="9524"/>
                  </a:lnTo>
                  <a:lnTo>
                    <a:pt x="1924039" y="0"/>
                  </a:lnTo>
                  <a:lnTo>
                    <a:pt x="1933564" y="0"/>
                  </a:lnTo>
                  <a:lnTo>
                    <a:pt x="1933564" y="9524"/>
                  </a:lnTo>
                  <a:close/>
                </a:path>
                <a:path w="9865360" h="1675130">
                  <a:moveTo>
                    <a:pt x="1952614" y="9524"/>
                  </a:moveTo>
                  <a:lnTo>
                    <a:pt x="1943089" y="9524"/>
                  </a:lnTo>
                  <a:lnTo>
                    <a:pt x="1943089" y="0"/>
                  </a:lnTo>
                  <a:lnTo>
                    <a:pt x="1952614" y="0"/>
                  </a:lnTo>
                  <a:lnTo>
                    <a:pt x="1952614" y="9524"/>
                  </a:lnTo>
                  <a:close/>
                </a:path>
                <a:path w="9865360" h="1675130">
                  <a:moveTo>
                    <a:pt x="1971664" y="9524"/>
                  </a:moveTo>
                  <a:lnTo>
                    <a:pt x="1962139" y="9524"/>
                  </a:lnTo>
                  <a:lnTo>
                    <a:pt x="1962139" y="0"/>
                  </a:lnTo>
                  <a:lnTo>
                    <a:pt x="1971664" y="0"/>
                  </a:lnTo>
                  <a:lnTo>
                    <a:pt x="1971664" y="9524"/>
                  </a:lnTo>
                  <a:close/>
                </a:path>
                <a:path w="9865360" h="1675130">
                  <a:moveTo>
                    <a:pt x="1990714" y="9524"/>
                  </a:moveTo>
                  <a:lnTo>
                    <a:pt x="1981189" y="9524"/>
                  </a:lnTo>
                  <a:lnTo>
                    <a:pt x="1981189" y="0"/>
                  </a:lnTo>
                  <a:lnTo>
                    <a:pt x="1990714" y="0"/>
                  </a:lnTo>
                  <a:lnTo>
                    <a:pt x="1990714" y="9524"/>
                  </a:lnTo>
                  <a:close/>
                </a:path>
                <a:path w="9865360" h="1675130">
                  <a:moveTo>
                    <a:pt x="2009764" y="9524"/>
                  </a:moveTo>
                  <a:lnTo>
                    <a:pt x="2000239" y="9524"/>
                  </a:lnTo>
                  <a:lnTo>
                    <a:pt x="2000239" y="0"/>
                  </a:lnTo>
                  <a:lnTo>
                    <a:pt x="2009764" y="0"/>
                  </a:lnTo>
                  <a:lnTo>
                    <a:pt x="2009764" y="9524"/>
                  </a:lnTo>
                  <a:close/>
                </a:path>
                <a:path w="9865360" h="1675130">
                  <a:moveTo>
                    <a:pt x="2028814" y="9524"/>
                  </a:moveTo>
                  <a:lnTo>
                    <a:pt x="2019289" y="9524"/>
                  </a:lnTo>
                  <a:lnTo>
                    <a:pt x="2019289" y="0"/>
                  </a:lnTo>
                  <a:lnTo>
                    <a:pt x="2028814" y="0"/>
                  </a:lnTo>
                  <a:lnTo>
                    <a:pt x="2028814" y="9524"/>
                  </a:lnTo>
                  <a:close/>
                </a:path>
                <a:path w="9865360" h="1675130">
                  <a:moveTo>
                    <a:pt x="2047864" y="9524"/>
                  </a:moveTo>
                  <a:lnTo>
                    <a:pt x="2038339" y="9524"/>
                  </a:lnTo>
                  <a:lnTo>
                    <a:pt x="2038339" y="0"/>
                  </a:lnTo>
                  <a:lnTo>
                    <a:pt x="2047864" y="0"/>
                  </a:lnTo>
                  <a:lnTo>
                    <a:pt x="2047864" y="9524"/>
                  </a:lnTo>
                  <a:close/>
                </a:path>
                <a:path w="9865360" h="1675130">
                  <a:moveTo>
                    <a:pt x="2066914" y="9524"/>
                  </a:moveTo>
                  <a:lnTo>
                    <a:pt x="2057389" y="9524"/>
                  </a:lnTo>
                  <a:lnTo>
                    <a:pt x="2057389" y="0"/>
                  </a:lnTo>
                  <a:lnTo>
                    <a:pt x="2066914" y="0"/>
                  </a:lnTo>
                  <a:lnTo>
                    <a:pt x="2066914" y="9524"/>
                  </a:lnTo>
                  <a:close/>
                </a:path>
                <a:path w="9865360" h="1675130">
                  <a:moveTo>
                    <a:pt x="2085964" y="9524"/>
                  </a:moveTo>
                  <a:lnTo>
                    <a:pt x="2076439" y="9524"/>
                  </a:lnTo>
                  <a:lnTo>
                    <a:pt x="2076439" y="0"/>
                  </a:lnTo>
                  <a:lnTo>
                    <a:pt x="2085964" y="0"/>
                  </a:lnTo>
                  <a:lnTo>
                    <a:pt x="2085964" y="9524"/>
                  </a:lnTo>
                  <a:close/>
                </a:path>
                <a:path w="9865360" h="1675130">
                  <a:moveTo>
                    <a:pt x="2105014" y="9524"/>
                  </a:moveTo>
                  <a:lnTo>
                    <a:pt x="2095489" y="9524"/>
                  </a:lnTo>
                  <a:lnTo>
                    <a:pt x="2095489" y="0"/>
                  </a:lnTo>
                  <a:lnTo>
                    <a:pt x="2105014" y="0"/>
                  </a:lnTo>
                  <a:lnTo>
                    <a:pt x="2105014" y="9524"/>
                  </a:lnTo>
                  <a:close/>
                </a:path>
                <a:path w="9865360" h="1675130">
                  <a:moveTo>
                    <a:pt x="2124064" y="9524"/>
                  </a:moveTo>
                  <a:lnTo>
                    <a:pt x="2114539" y="9524"/>
                  </a:lnTo>
                  <a:lnTo>
                    <a:pt x="2114539" y="0"/>
                  </a:lnTo>
                  <a:lnTo>
                    <a:pt x="2124064" y="0"/>
                  </a:lnTo>
                  <a:lnTo>
                    <a:pt x="2124064" y="9524"/>
                  </a:lnTo>
                  <a:close/>
                </a:path>
                <a:path w="9865360" h="1675130">
                  <a:moveTo>
                    <a:pt x="2143114" y="9524"/>
                  </a:moveTo>
                  <a:lnTo>
                    <a:pt x="2133589" y="9524"/>
                  </a:lnTo>
                  <a:lnTo>
                    <a:pt x="2133589" y="0"/>
                  </a:lnTo>
                  <a:lnTo>
                    <a:pt x="2143114" y="0"/>
                  </a:lnTo>
                  <a:lnTo>
                    <a:pt x="2143114" y="9524"/>
                  </a:lnTo>
                  <a:close/>
                </a:path>
                <a:path w="9865360" h="1675130">
                  <a:moveTo>
                    <a:pt x="2162164" y="9524"/>
                  </a:moveTo>
                  <a:lnTo>
                    <a:pt x="2152639" y="9524"/>
                  </a:lnTo>
                  <a:lnTo>
                    <a:pt x="2152639" y="0"/>
                  </a:lnTo>
                  <a:lnTo>
                    <a:pt x="2162164" y="0"/>
                  </a:lnTo>
                  <a:lnTo>
                    <a:pt x="2162164" y="9524"/>
                  </a:lnTo>
                  <a:close/>
                </a:path>
                <a:path w="9865360" h="1675130">
                  <a:moveTo>
                    <a:pt x="2181214" y="9524"/>
                  </a:moveTo>
                  <a:lnTo>
                    <a:pt x="2171689" y="9524"/>
                  </a:lnTo>
                  <a:lnTo>
                    <a:pt x="2171689" y="0"/>
                  </a:lnTo>
                  <a:lnTo>
                    <a:pt x="2181214" y="0"/>
                  </a:lnTo>
                  <a:lnTo>
                    <a:pt x="2181214" y="9524"/>
                  </a:lnTo>
                  <a:close/>
                </a:path>
                <a:path w="9865360" h="1675130">
                  <a:moveTo>
                    <a:pt x="2200264" y="9524"/>
                  </a:moveTo>
                  <a:lnTo>
                    <a:pt x="2190739" y="9524"/>
                  </a:lnTo>
                  <a:lnTo>
                    <a:pt x="2190739" y="0"/>
                  </a:lnTo>
                  <a:lnTo>
                    <a:pt x="2200264" y="0"/>
                  </a:lnTo>
                  <a:lnTo>
                    <a:pt x="2200264" y="9524"/>
                  </a:lnTo>
                  <a:close/>
                </a:path>
                <a:path w="9865360" h="1675130">
                  <a:moveTo>
                    <a:pt x="2219314" y="9524"/>
                  </a:moveTo>
                  <a:lnTo>
                    <a:pt x="2209789" y="9524"/>
                  </a:lnTo>
                  <a:lnTo>
                    <a:pt x="2209789" y="0"/>
                  </a:lnTo>
                  <a:lnTo>
                    <a:pt x="2219314" y="0"/>
                  </a:lnTo>
                  <a:lnTo>
                    <a:pt x="2219314" y="9524"/>
                  </a:lnTo>
                  <a:close/>
                </a:path>
                <a:path w="9865360" h="1675130">
                  <a:moveTo>
                    <a:pt x="2238364" y="9524"/>
                  </a:moveTo>
                  <a:lnTo>
                    <a:pt x="2228839" y="9524"/>
                  </a:lnTo>
                  <a:lnTo>
                    <a:pt x="2228839" y="0"/>
                  </a:lnTo>
                  <a:lnTo>
                    <a:pt x="2238364" y="0"/>
                  </a:lnTo>
                  <a:lnTo>
                    <a:pt x="2238364" y="9524"/>
                  </a:lnTo>
                  <a:close/>
                </a:path>
                <a:path w="9865360" h="1675130">
                  <a:moveTo>
                    <a:pt x="2257414" y="9524"/>
                  </a:moveTo>
                  <a:lnTo>
                    <a:pt x="2247889" y="9524"/>
                  </a:lnTo>
                  <a:lnTo>
                    <a:pt x="2247889" y="0"/>
                  </a:lnTo>
                  <a:lnTo>
                    <a:pt x="2257414" y="0"/>
                  </a:lnTo>
                  <a:lnTo>
                    <a:pt x="2257414" y="9524"/>
                  </a:lnTo>
                  <a:close/>
                </a:path>
                <a:path w="9865360" h="1675130">
                  <a:moveTo>
                    <a:pt x="2276464" y="9524"/>
                  </a:moveTo>
                  <a:lnTo>
                    <a:pt x="2266939" y="9524"/>
                  </a:lnTo>
                  <a:lnTo>
                    <a:pt x="2266939" y="0"/>
                  </a:lnTo>
                  <a:lnTo>
                    <a:pt x="2276464" y="0"/>
                  </a:lnTo>
                  <a:lnTo>
                    <a:pt x="2276464" y="9524"/>
                  </a:lnTo>
                  <a:close/>
                </a:path>
                <a:path w="9865360" h="1675130">
                  <a:moveTo>
                    <a:pt x="2295514" y="9524"/>
                  </a:moveTo>
                  <a:lnTo>
                    <a:pt x="2285989" y="9524"/>
                  </a:lnTo>
                  <a:lnTo>
                    <a:pt x="2285989" y="0"/>
                  </a:lnTo>
                  <a:lnTo>
                    <a:pt x="2295514" y="0"/>
                  </a:lnTo>
                  <a:lnTo>
                    <a:pt x="2295514" y="9524"/>
                  </a:lnTo>
                  <a:close/>
                </a:path>
                <a:path w="9865360" h="1675130">
                  <a:moveTo>
                    <a:pt x="2314564" y="9524"/>
                  </a:moveTo>
                  <a:lnTo>
                    <a:pt x="2305039" y="9524"/>
                  </a:lnTo>
                  <a:lnTo>
                    <a:pt x="2305039" y="0"/>
                  </a:lnTo>
                  <a:lnTo>
                    <a:pt x="2314564" y="0"/>
                  </a:lnTo>
                  <a:lnTo>
                    <a:pt x="2314564" y="9524"/>
                  </a:lnTo>
                  <a:close/>
                </a:path>
                <a:path w="9865360" h="1675130">
                  <a:moveTo>
                    <a:pt x="2333614" y="9524"/>
                  </a:moveTo>
                  <a:lnTo>
                    <a:pt x="2324089" y="9524"/>
                  </a:lnTo>
                  <a:lnTo>
                    <a:pt x="2324089" y="0"/>
                  </a:lnTo>
                  <a:lnTo>
                    <a:pt x="2333614" y="0"/>
                  </a:lnTo>
                  <a:lnTo>
                    <a:pt x="2333614" y="9524"/>
                  </a:lnTo>
                  <a:close/>
                </a:path>
                <a:path w="9865360" h="1675130">
                  <a:moveTo>
                    <a:pt x="2352664" y="9524"/>
                  </a:moveTo>
                  <a:lnTo>
                    <a:pt x="2343139" y="9524"/>
                  </a:lnTo>
                  <a:lnTo>
                    <a:pt x="2343139" y="0"/>
                  </a:lnTo>
                  <a:lnTo>
                    <a:pt x="2352664" y="0"/>
                  </a:lnTo>
                  <a:lnTo>
                    <a:pt x="2352664" y="9524"/>
                  </a:lnTo>
                  <a:close/>
                </a:path>
                <a:path w="9865360" h="1675130">
                  <a:moveTo>
                    <a:pt x="2371714" y="9524"/>
                  </a:moveTo>
                  <a:lnTo>
                    <a:pt x="2362189" y="9524"/>
                  </a:lnTo>
                  <a:lnTo>
                    <a:pt x="2362189" y="0"/>
                  </a:lnTo>
                  <a:lnTo>
                    <a:pt x="2371714" y="0"/>
                  </a:lnTo>
                  <a:lnTo>
                    <a:pt x="2371714" y="9524"/>
                  </a:lnTo>
                  <a:close/>
                </a:path>
                <a:path w="9865360" h="1675130">
                  <a:moveTo>
                    <a:pt x="2390764" y="9524"/>
                  </a:moveTo>
                  <a:lnTo>
                    <a:pt x="2381239" y="9524"/>
                  </a:lnTo>
                  <a:lnTo>
                    <a:pt x="2381239" y="0"/>
                  </a:lnTo>
                  <a:lnTo>
                    <a:pt x="2390764" y="0"/>
                  </a:lnTo>
                  <a:lnTo>
                    <a:pt x="2390764" y="9524"/>
                  </a:lnTo>
                  <a:close/>
                </a:path>
                <a:path w="9865360" h="1675130">
                  <a:moveTo>
                    <a:pt x="2409814" y="9524"/>
                  </a:moveTo>
                  <a:lnTo>
                    <a:pt x="2400289" y="9524"/>
                  </a:lnTo>
                  <a:lnTo>
                    <a:pt x="2400289" y="0"/>
                  </a:lnTo>
                  <a:lnTo>
                    <a:pt x="2409814" y="0"/>
                  </a:lnTo>
                  <a:lnTo>
                    <a:pt x="2409814" y="9524"/>
                  </a:lnTo>
                  <a:close/>
                </a:path>
                <a:path w="9865360" h="1675130">
                  <a:moveTo>
                    <a:pt x="2428864" y="9524"/>
                  </a:moveTo>
                  <a:lnTo>
                    <a:pt x="2419339" y="9524"/>
                  </a:lnTo>
                  <a:lnTo>
                    <a:pt x="2419339" y="0"/>
                  </a:lnTo>
                  <a:lnTo>
                    <a:pt x="2428864" y="0"/>
                  </a:lnTo>
                  <a:lnTo>
                    <a:pt x="2428864" y="9524"/>
                  </a:lnTo>
                  <a:close/>
                </a:path>
                <a:path w="9865360" h="1675130">
                  <a:moveTo>
                    <a:pt x="2447914" y="9524"/>
                  </a:moveTo>
                  <a:lnTo>
                    <a:pt x="2438389" y="9524"/>
                  </a:lnTo>
                  <a:lnTo>
                    <a:pt x="2438389" y="0"/>
                  </a:lnTo>
                  <a:lnTo>
                    <a:pt x="2447914" y="0"/>
                  </a:lnTo>
                  <a:lnTo>
                    <a:pt x="2447914" y="9524"/>
                  </a:lnTo>
                  <a:close/>
                </a:path>
                <a:path w="9865360" h="1675130">
                  <a:moveTo>
                    <a:pt x="2466964" y="9524"/>
                  </a:moveTo>
                  <a:lnTo>
                    <a:pt x="2457439" y="9524"/>
                  </a:lnTo>
                  <a:lnTo>
                    <a:pt x="2457439" y="0"/>
                  </a:lnTo>
                  <a:lnTo>
                    <a:pt x="2466964" y="0"/>
                  </a:lnTo>
                  <a:lnTo>
                    <a:pt x="2466964" y="9524"/>
                  </a:lnTo>
                  <a:close/>
                </a:path>
                <a:path w="9865360" h="1675130">
                  <a:moveTo>
                    <a:pt x="2486014" y="9524"/>
                  </a:moveTo>
                  <a:lnTo>
                    <a:pt x="2476489" y="9524"/>
                  </a:lnTo>
                  <a:lnTo>
                    <a:pt x="2476489" y="0"/>
                  </a:lnTo>
                  <a:lnTo>
                    <a:pt x="2486014" y="0"/>
                  </a:lnTo>
                  <a:lnTo>
                    <a:pt x="2486014" y="9524"/>
                  </a:lnTo>
                  <a:close/>
                </a:path>
                <a:path w="9865360" h="1675130">
                  <a:moveTo>
                    <a:pt x="2505064" y="9524"/>
                  </a:moveTo>
                  <a:lnTo>
                    <a:pt x="2495539" y="9524"/>
                  </a:lnTo>
                  <a:lnTo>
                    <a:pt x="2495539" y="0"/>
                  </a:lnTo>
                  <a:lnTo>
                    <a:pt x="2505064" y="0"/>
                  </a:lnTo>
                  <a:lnTo>
                    <a:pt x="2505064" y="9524"/>
                  </a:lnTo>
                  <a:close/>
                </a:path>
                <a:path w="9865360" h="1675130">
                  <a:moveTo>
                    <a:pt x="2524114" y="9524"/>
                  </a:moveTo>
                  <a:lnTo>
                    <a:pt x="2514589" y="9524"/>
                  </a:lnTo>
                  <a:lnTo>
                    <a:pt x="2514589" y="0"/>
                  </a:lnTo>
                  <a:lnTo>
                    <a:pt x="2524114" y="0"/>
                  </a:lnTo>
                  <a:lnTo>
                    <a:pt x="2524114" y="9524"/>
                  </a:lnTo>
                  <a:close/>
                </a:path>
                <a:path w="9865360" h="1675130">
                  <a:moveTo>
                    <a:pt x="2543164" y="9524"/>
                  </a:moveTo>
                  <a:lnTo>
                    <a:pt x="2533639" y="9524"/>
                  </a:lnTo>
                  <a:lnTo>
                    <a:pt x="2533639" y="0"/>
                  </a:lnTo>
                  <a:lnTo>
                    <a:pt x="2543164" y="0"/>
                  </a:lnTo>
                  <a:lnTo>
                    <a:pt x="2543164" y="9524"/>
                  </a:lnTo>
                  <a:close/>
                </a:path>
                <a:path w="9865360" h="1675130">
                  <a:moveTo>
                    <a:pt x="2562214" y="9524"/>
                  </a:moveTo>
                  <a:lnTo>
                    <a:pt x="2552689" y="9524"/>
                  </a:lnTo>
                  <a:lnTo>
                    <a:pt x="2552689" y="0"/>
                  </a:lnTo>
                  <a:lnTo>
                    <a:pt x="2562214" y="0"/>
                  </a:lnTo>
                  <a:lnTo>
                    <a:pt x="2562214" y="9524"/>
                  </a:lnTo>
                  <a:close/>
                </a:path>
                <a:path w="9865360" h="1675130">
                  <a:moveTo>
                    <a:pt x="2581264" y="9524"/>
                  </a:moveTo>
                  <a:lnTo>
                    <a:pt x="2571739" y="9524"/>
                  </a:lnTo>
                  <a:lnTo>
                    <a:pt x="2571739" y="0"/>
                  </a:lnTo>
                  <a:lnTo>
                    <a:pt x="2581264" y="0"/>
                  </a:lnTo>
                  <a:lnTo>
                    <a:pt x="2581264" y="9524"/>
                  </a:lnTo>
                  <a:close/>
                </a:path>
                <a:path w="9865360" h="1675130">
                  <a:moveTo>
                    <a:pt x="2600314" y="9524"/>
                  </a:moveTo>
                  <a:lnTo>
                    <a:pt x="2590789" y="9524"/>
                  </a:lnTo>
                  <a:lnTo>
                    <a:pt x="2590789" y="0"/>
                  </a:lnTo>
                  <a:lnTo>
                    <a:pt x="2600314" y="0"/>
                  </a:lnTo>
                  <a:lnTo>
                    <a:pt x="2600314" y="9524"/>
                  </a:lnTo>
                  <a:close/>
                </a:path>
                <a:path w="9865360" h="1675130">
                  <a:moveTo>
                    <a:pt x="2619364" y="9524"/>
                  </a:moveTo>
                  <a:lnTo>
                    <a:pt x="2609839" y="9524"/>
                  </a:lnTo>
                  <a:lnTo>
                    <a:pt x="2609839" y="0"/>
                  </a:lnTo>
                  <a:lnTo>
                    <a:pt x="2619364" y="0"/>
                  </a:lnTo>
                  <a:lnTo>
                    <a:pt x="2619364" y="9524"/>
                  </a:lnTo>
                  <a:close/>
                </a:path>
                <a:path w="9865360" h="1675130">
                  <a:moveTo>
                    <a:pt x="2638414" y="9524"/>
                  </a:moveTo>
                  <a:lnTo>
                    <a:pt x="2628889" y="9524"/>
                  </a:lnTo>
                  <a:lnTo>
                    <a:pt x="2628889" y="0"/>
                  </a:lnTo>
                  <a:lnTo>
                    <a:pt x="2638414" y="0"/>
                  </a:lnTo>
                  <a:lnTo>
                    <a:pt x="2638414" y="9524"/>
                  </a:lnTo>
                  <a:close/>
                </a:path>
                <a:path w="9865360" h="1675130">
                  <a:moveTo>
                    <a:pt x="2657464" y="9524"/>
                  </a:moveTo>
                  <a:lnTo>
                    <a:pt x="2647939" y="9524"/>
                  </a:lnTo>
                  <a:lnTo>
                    <a:pt x="2647939" y="0"/>
                  </a:lnTo>
                  <a:lnTo>
                    <a:pt x="2657464" y="0"/>
                  </a:lnTo>
                  <a:lnTo>
                    <a:pt x="2657464" y="9524"/>
                  </a:lnTo>
                  <a:close/>
                </a:path>
                <a:path w="9865360" h="1675130">
                  <a:moveTo>
                    <a:pt x="2676514" y="9524"/>
                  </a:moveTo>
                  <a:lnTo>
                    <a:pt x="2666989" y="9524"/>
                  </a:lnTo>
                  <a:lnTo>
                    <a:pt x="2666989" y="0"/>
                  </a:lnTo>
                  <a:lnTo>
                    <a:pt x="2676514" y="0"/>
                  </a:lnTo>
                  <a:lnTo>
                    <a:pt x="2676514" y="9524"/>
                  </a:lnTo>
                  <a:close/>
                </a:path>
                <a:path w="9865360" h="1675130">
                  <a:moveTo>
                    <a:pt x="2695564" y="9524"/>
                  </a:moveTo>
                  <a:lnTo>
                    <a:pt x="2686039" y="9524"/>
                  </a:lnTo>
                  <a:lnTo>
                    <a:pt x="2686039" y="0"/>
                  </a:lnTo>
                  <a:lnTo>
                    <a:pt x="2695564" y="0"/>
                  </a:lnTo>
                  <a:lnTo>
                    <a:pt x="2695564" y="9524"/>
                  </a:lnTo>
                  <a:close/>
                </a:path>
                <a:path w="9865360" h="1675130">
                  <a:moveTo>
                    <a:pt x="2714614" y="9524"/>
                  </a:moveTo>
                  <a:lnTo>
                    <a:pt x="2705089" y="9524"/>
                  </a:lnTo>
                  <a:lnTo>
                    <a:pt x="2705089" y="0"/>
                  </a:lnTo>
                  <a:lnTo>
                    <a:pt x="2714614" y="0"/>
                  </a:lnTo>
                  <a:lnTo>
                    <a:pt x="2714614" y="9524"/>
                  </a:lnTo>
                  <a:close/>
                </a:path>
                <a:path w="9865360" h="1675130">
                  <a:moveTo>
                    <a:pt x="2733664" y="9524"/>
                  </a:moveTo>
                  <a:lnTo>
                    <a:pt x="2724139" y="9524"/>
                  </a:lnTo>
                  <a:lnTo>
                    <a:pt x="2724139" y="0"/>
                  </a:lnTo>
                  <a:lnTo>
                    <a:pt x="2733664" y="0"/>
                  </a:lnTo>
                  <a:lnTo>
                    <a:pt x="2733664" y="9524"/>
                  </a:lnTo>
                  <a:close/>
                </a:path>
                <a:path w="9865360" h="1675130">
                  <a:moveTo>
                    <a:pt x="2752714" y="9524"/>
                  </a:moveTo>
                  <a:lnTo>
                    <a:pt x="2743189" y="9524"/>
                  </a:lnTo>
                  <a:lnTo>
                    <a:pt x="2743189" y="0"/>
                  </a:lnTo>
                  <a:lnTo>
                    <a:pt x="2752714" y="0"/>
                  </a:lnTo>
                  <a:lnTo>
                    <a:pt x="2752714" y="9524"/>
                  </a:lnTo>
                  <a:close/>
                </a:path>
                <a:path w="9865360" h="1675130">
                  <a:moveTo>
                    <a:pt x="2771764" y="9524"/>
                  </a:moveTo>
                  <a:lnTo>
                    <a:pt x="2762239" y="9524"/>
                  </a:lnTo>
                  <a:lnTo>
                    <a:pt x="2762239" y="0"/>
                  </a:lnTo>
                  <a:lnTo>
                    <a:pt x="2771764" y="0"/>
                  </a:lnTo>
                  <a:lnTo>
                    <a:pt x="2771764" y="9524"/>
                  </a:lnTo>
                  <a:close/>
                </a:path>
                <a:path w="9865360" h="1675130">
                  <a:moveTo>
                    <a:pt x="2790814" y="9524"/>
                  </a:moveTo>
                  <a:lnTo>
                    <a:pt x="2781289" y="9524"/>
                  </a:lnTo>
                  <a:lnTo>
                    <a:pt x="2781289" y="0"/>
                  </a:lnTo>
                  <a:lnTo>
                    <a:pt x="2790814" y="0"/>
                  </a:lnTo>
                  <a:lnTo>
                    <a:pt x="2790814" y="9524"/>
                  </a:lnTo>
                  <a:close/>
                </a:path>
                <a:path w="9865360" h="1675130">
                  <a:moveTo>
                    <a:pt x="2809864" y="9524"/>
                  </a:moveTo>
                  <a:lnTo>
                    <a:pt x="2800339" y="9524"/>
                  </a:lnTo>
                  <a:lnTo>
                    <a:pt x="2800339" y="0"/>
                  </a:lnTo>
                  <a:lnTo>
                    <a:pt x="2809864" y="0"/>
                  </a:lnTo>
                  <a:lnTo>
                    <a:pt x="2809864" y="9524"/>
                  </a:lnTo>
                  <a:close/>
                </a:path>
                <a:path w="9865360" h="1675130">
                  <a:moveTo>
                    <a:pt x="2828914" y="9524"/>
                  </a:moveTo>
                  <a:lnTo>
                    <a:pt x="2819389" y="9524"/>
                  </a:lnTo>
                  <a:lnTo>
                    <a:pt x="2819389" y="0"/>
                  </a:lnTo>
                  <a:lnTo>
                    <a:pt x="2828914" y="0"/>
                  </a:lnTo>
                  <a:lnTo>
                    <a:pt x="2828914" y="9524"/>
                  </a:lnTo>
                  <a:close/>
                </a:path>
                <a:path w="9865360" h="1675130">
                  <a:moveTo>
                    <a:pt x="2847964" y="9524"/>
                  </a:moveTo>
                  <a:lnTo>
                    <a:pt x="2838439" y="9524"/>
                  </a:lnTo>
                  <a:lnTo>
                    <a:pt x="2838439" y="0"/>
                  </a:lnTo>
                  <a:lnTo>
                    <a:pt x="2847964" y="0"/>
                  </a:lnTo>
                  <a:lnTo>
                    <a:pt x="2847964" y="9524"/>
                  </a:lnTo>
                  <a:close/>
                </a:path>
                <a:path w="9865360" h="1675130">
                  <a:moveTo>
                    <a:pt x="2867014" y="9524"/>
                  </a:moveTo>
                  <a:lnTo>
                    <a:pt x="2857489" y="9524"/>
                  </a:lnTo>
                  <a:lnTo>
                    <a:pt x="2857489" y="0"/>
                  </a:lnTo>
                  <a:lnTo>
                    <a:pt x="2867014" y="0"/>
                  </a:lnTo>
                  <a:lnTo>
                    <a:pt x="2867014" y="9524"/>
                  </a:lnTo>
                  <a:close/>
                </a:path>
                <a:path w="9865360" h="1675130">
                  <a:moveTo>
                    <a:pt x="2886064" y="9524"/>
                  </a:moveTo>
                  <a:lnTo>
                    <a:pt x="2876539" y="9524"/>
                  </a:lnTo>
                  <a:lnTo>
                    <a:pt x="2876539" y="0"/>
                  </a:lnTo>
                  <a:lnTo>
                    <a:pt x="2886064" y="0"/>
                  </a:lnTo>
                  <a:lnTo>
                    <a:pt x="2886064" y="9524"/>
                  </a:lnTo>
                  <a:close/>
                </a:path>
                <a:path w="9865360" h="1675130">
                  <a:moveTo>
                    <a:pt x="2905114" y="9524"/>
                  </a:moveTo>
                  <a:lnTo>
                    <a:pt x="2895589" y="9524"/>
                  </a:lnTo>
                  <a:lnTo>
                    <a:pt x="2895589" y="0"/>
                  </a:lnTo>
                  <a:lnTo>
                    <a:pt x="2905114" y="0"/>
                  </a:lnTo>
                  <a:lnTo>
                    <a:pt x="2905114" y="9524"/>
                  </a:lnTo>
                  <a:close/>
                </a:path>
                <a:path w="9865360" h="1675130">
                  <a:moveTo>
                    <a:pt x="2924164" y="9524"/>
                  </a:moveTo>
                  <a:lnTo>
                    <a:pt x="2914639" y="9524"/>
                  </a:lnTo>
                  <a:lnTo>
                    <a:pt x="2914639" y="0"/>
                  </a:lnTo>
                  <a:lnTo>
                    <a:pt x="2924164" y="0"/>
                  </a:lnTo>
                  <a:lnTo>
                    <a:pt x="2924164" y="9524"/>
                  </a:lnTo>
                  <a:close/>
                </a:path>
                <a:path w="9865360" h="1675130">
                  <a:moveTo>
                    <a:pt x="2943214" y="9524"/>
                  </a:moveTo>
                  <a:lnTo>
                    <a:pt x="2933689" y="9524"/>
                  </a:lnTo>
                  <a:lnTo>
                    <a:pt x="2933689" y="0"/>
                  </a:lnTo>
                  <a:lnTo>
                    <a:pt x="2943214" y="0"/>
                  </a:lnTo>
                  <a:lnTo>
                    <a:pt x="2943214" y="9524"/>
                  </a:lnTo>
                  <a:close/>
                </a:path>
                <a:path w="9865360" h="1675130">
                  <a:moveTo>
                    <a:pt x="2962264" y="9524"/>
                  </a:moveTo>
                  <a:lnTo>
                    <a:pt x="2952739" y="9524"/>
                  </a:lnTo>
                  <a:lnTo>
                    <a:pt x="2952739" y="0"/>
                  </a:lnTo>
                  <a:lnTo>
                    <a:pt x="2962264" y="0"/>
                  </a:lnTo>
                  <a:lnTo>
                    <a:pt x="2962264" y="9524"/>
                  </a:lnTo>
                  <a:close/>
                </a:path>
                <a:path w="9865360" h="1675130">
                  <a:moveTo>
                    <a:pt x="2981314" y="9524"/>
                  </a:moveTo>
                  <a:lnTo>
                    <a:pt x="2971789" y="9524"/>
                  </a:lnTo>
                  <a:lnTo>
                    <a:pt x="2971789" y="0"/>
                  </a:lnTo>
                  <a:lnTo>
                    <a:pt x="2981314" y="0"/>
                  </a:lnTo>
                  <a:lnTo>
                    <a:pt x="2981314" y="9524"/>
                  </a:lnTo>
                  <a:close/>
                </a:path>
                <a:path w="9865360" h="1675130">
                  <a:moveTo>
                    <a:pt x="3000364" y="9524"/>
                  </a:moveTo>
                  <a:lnTo>
                    <a:pt x="2990839" y="9524"/>
                  </a:lnTo>
                  <a:lnTo>
                    <a:pt x="2990839" y="0"/>
                  </a:lnTo>
                  <a:lnTo>
                    <a:pt x="3000364" y="0"/>
                  </a:lnTo>
                  <a:lnTo>
                    <a:pt x="3000364" y="9524"/>
                  </a:lnTo>
                  <a:close/>
                </a:path>
                <a:path w="9865360" h="1675130">
                  <a:moveTo>
                    <a:pt x="3019414" y="9524"/>
                  </a:moveTo>
                  <a:lnTo>
                    <a:pt x="3009889" y="9524"/>
                  </a:lnTo>
                  <a:lnTo>
                    <a:pt x="3009889" y="0"/>
                  </a:lnTo>
                  <a:lnTo>
                    <a:pt x="3019414" y="0"/>
                  </a:lnTo>
                  <a:lnTo>
                    <a:pt x="3019414" y="9524"/>
                  </a:lnTo>
                  <a:close/>
                </a:path>
                <a:path w="9865360" h="1675130">
                  <a:moveTo>
                    <a:pt x="3038464" y="9524"/>
                  </a:moveTo>
                  <a:lnTo>
                    <a:pt x="3028939" y="9524"/>
                  </a:lnTo>
                  <a:lnTo>
                    <a:pt x="3028939" y="0"/>
                  </a:lnTo>
                  <a:lnTo>
                    <a:pt x="3038464" y="0"/>
                  </a:lnTo>
                  <a:lnTo>
                    <a:pt x="3038464" y="9524"/>
                  </a:lnTo>
                  <a:close/>
                </a:path>
                <a:path w="9865360" h="1675130">
                  <a:moveTo>
                    <a:pt x="3057514" y="9524"/>
                  </a:moveTo>
                  <a:lnTo>
                    <a:pt x="3047989" y="9524"/>
                  </a:lnTo>
                  <a:lnTo>
                    <a:pt x="3047989" y="0"/>
                  </a:lnTo>
                  <a:lnTo>
                    <a:pt x="3057514" y="0"/>
                  </a:lnTo>
                  <a:lnTo>
                    <a:pt x="3057514" y="9524"/>
                  </a:lnTo>
                  <a:close/>
                </a:path>
                <a:path w="9865360" h="1675130">
                  <a:moveTo>
                    <a:pt x="3076564" y="9524"/>
                  </a:moveTo>
                  <a:lnTo>
                    <a:pt x="3067039" y="9524"/>
                  </a:lnTo>
                  <a:lnTo>
                    <a:pt x="3067039" y="0"/>
                  </a:lnTo>
                  <a:lnTo>
                    <a:pt x="3076564" y="0"/>
                  </a:lnTo>
                  <a:lnTo>
                    <a:pt x="3076564" y="9524"/>
                  </a:lnTo>
                  <a:close/>
                </a:path>
                <a:path w="9865360" h="1675130">
                  <a:moveTo>
                    <a:pt x="3095614" y="9524"/>
                  </a:moveTo>
                  <a:lnTo>
                    <a:pt x="3086089" y="9524"/>
                  </a:lnTo>
                  <a:lnTo>
                    <a:pt x="3086089" y="0"/>
                  </a:lnTo>
                  <a:lnTo>
                    <a:pt x="3095614" y="0"/>
                  </a:lnTo>
                  <a:lnTo>
                    <a:pt x="3095614" y="9524"/>
                  </a:lnTo>
                  <a:close/>
                </a:path>
                <a:path w="9865360" h="1675130">
                  <a:moveTo>
                    <a:pt x="3114664" y="9524"/>
                  </a:moveTo>
                  <a:lnTo>
                    <a:pt x="3105139" y="9524"/>
                  </a:lnTo>
                  <a:lnTo>
                    <a:pt x="3105139" y="0"/>
                  </a:lnTo>
                  <a:lnTo>
                    <a:pt x="3114664" y="0"/>
                  </a:lnTo>
                  <a:lnTo>
                    <a:pt x="3114664" y="9524"/>
                  </a:lnTo>
                  <a:close/>
                </a:path>
                <a:path w="9865360" h="1675130">
                  <a:moveTo>
                    <a:pt x="3133714" y="9524"/>
                  </a:moveTo>
                  <a:lnTo>
                    <a:pt x="3124189" y="9524"/>
                  </a:lnTo>
                  <a:lnTo>
                    <a:pt x="3124189" y="0"/>
                  </a:lnTo>
                  <a:lnTo>
                    <a:pt x="3133714" y="0"/>
                  </a:lnTo>
                  <a:lnTo>
                    <a:pt x="3133714" y="9524"/>
                  </a:lnTo>
                  <a:close/>
                </a:path>
                <a:path w="9865360" h="1675130">
                  <a:moveTo>
                    <a:pt x="3152764" y="9524"/>
                  </a:moveTo>
                  <a:lnTo>
                    <a:pt x="3143239" y="9524"/>
                  </a:lnTo>
                  <a:lnTo>
                    <a:pt x="3143239" y="0"/>
                  </a:lnTo>
                  <a:lnTo>
                    <a:pt x="3152764" y="0"/>
                  </a:lnTo>
                  <a:lnTo>
                    <a:pt x="3152764" y="9524"/>
                  </a:lnTo>
                  <a:close/>
                </a:path>
                <a:path w="9865360" h="1675130">
                  <a:moveTo>
                    <a:pt x="3171814" y="9524"/>
                  </a:moveTo>
                  <a:lnTo>
                    <a:pt x="3162289" y="9524"/>
                  </a:lnTo>
                  <a:lnTo>
                    <a:pt x="3162289" y="0"/>
                  </a:lnTo>
                  <a:lnTo>
                    <a:pt x="3171814" y="0"/>
                  </a:lnTo>
                  <a:lnTo>
                    <a:pt x="3171814" y="9524"/>
                  </a:lnTo>
                  <a:close/>
                </a:path>
                <a:path w="9865360" h="1675130">
                  <a:moveTo>
                    <a:pt x="3190864" y="9524"/>
                  </a:moveTo>
                  <a:lnTo>
                    <a:pt x="3181339" y="9524"/>
                  </a:lnTo>
                  <a:lnTo>
                    <a:pt x="3181339" y="0"/>
                  </a:lnTo>
                  <a:lnTo>
                    <a:pt x="3190864" y="0"/>
                  </a:lnTo>
                  <a:lnTo>
                    <a:pt x="3190864" y="9524"/>
                  </a:lnTo>
                  <a:close/>
                </a:path>
                <a:path w="9865360" h="1675130">
                  <a:moveTo>
                    <a:pt x="3209914" y="9524"/>
                  </a:moveTo>
                  <a:lnTo>
                    <a:pt x="3200389" y="9524"/>
                  </a:lnTo>
                  <a:lnTo>
                    <a:pt x="3200389" y="0"/>
                  </a:lnTo>
                  <a:lnTo>
                    <a:pt x="3209914" y="0"/>
                  </a:lnTo>
                  <a:lnTo>
                    <a:pt x="3209914" y="9524"/>
                  </a:lnTo>
                  <a:close/>
                </a:path>
                <a:path w="9865360" h="1675130">
                  <a:moveTo>
                    <a:pt x="3228964" y="9524"/>
                  </a:moveTo>
                  <a:lnTo>
                    <a:pt x="3219439" y="9524"/>
                  </a:lnTo>
                  <a:lnTo>
                    <a:pt x="3219439" y="0"/>
                  </a:lnTo>
                  <a:lnTo>
                    <a:pt x="3228964" y="0"/>
                  </a:lnTo>
                  <a:lnTo>
                    <a:pt x="3228964" y="9524"/>
                  </a:lnTo>
                  <a:close/>
                </a:path>
                <a:path w="9865360" h="1675130">
                  <a:moveTo>
                    <a:pt x="3248014" y="9524"/>
                  </a:moveTo>
                  <a:lnTo>
                    <a:pt x="3238489" y="9524"/>
                  </a:lnTo>
                  <a:lnTo>
                    <a:pt x="3238489" y="0"/>
                  </a:lnTo>
                  <a:lnTo>
                    <a:pt x="3248014" y="0"/>
                  </a:lnTo>
                  <a:lnTo>
                    <a:pt x="3248014" y="9524"/>
                  </a:lnTo>
                  <a:close/>
                </a:path>
                <a:path w="9865360" h="1675130">
                  <a:moveTo>
                    <a:pt x="3267064" y="9524"/>
                  </a:moveTo>
                  <a:lnTo>
                    <a:pt x="3257539" y="9524"/>
                  </a:lnTo>
                  <a:lnTo>
                    <a:pt x="3257539" y="0"/>
                  </a:lnTo>
                  <a:lnTo>
                    <a:pt x="3267064" y="0"/>
                  </a:lnTo>
                  <a:lnTo>
                    <a:pt x="3267064" y="9524"/>
                  </a:lnTo>
                  <a:close/>
                </a:path>
                <a:path w="9865360" h="1675130">
                  <a:moveTo>
                    <a:pt x="3286114" y="9524"/>
                  </a:moveTo>
                  <a:lnTo>
                    <a:pt x="3276589" y="9524"/>
                  </a:lnTo>
                  <a:lnTo>
                    <a:pt x="3276589" y="0"/>
                  </a:lnTo>
                  <a:lnTo>
                    <a:pt x="3286114" y="0"/>
                  </a:lnTo>
                  <a:lnTo>
                    <a:pt x="3286114" y="9524"/>
                  </a:lnTo>
                  <a:close/>
                </a:path>
                <a:path w="9865360" h="1675130">
                  <a:moveTo>
                    <a:pt x="3305164" y="9524"/>
                  </a:moveTo>
                  <a:lnTo>
                    <a:pt x="3295639" y="9524"/>
                  </a:lnTo>
                  <a:lnTo>
                    <a:pt x="3295639" y="0"/>
                  </a:lnTo>
                  <a:lnTo>
                    <a:pt x="3305164" y="0"/>
                  </a:lnTo>
                  <a:lnTo>
                    <a:pt x="3305164" y="9524"/>
                  </a:lnTo>
                  <a:close/>
                </a:path>
                <a:path w="9865360" h="1675130">
                  <a:moveTo>
                    <a:pt x="3324214" y="9524"/>
                  </a:moveTo>
                  <a:lnTo>
                    <a:pt x="3314689" y="9524"/>
                  </a:lnTo>
                  <a:lnTo>
                    <a:pt x="3314689" y="0"/>
                  </a:lnTo>
                  <a:lnTo>
                    <a:pt x="3324214" y="0"/>
                  </a:lnTo>
                  <a:lnTo>
                    <a:pt x="3324214" y="9524"/>
                  </a:lnTo>
                  <a:close/>
                </a:path>
                <a:path w="9865360" h="1675130">
                  <a:moveTo>
                    <a:pt x="3343264" y="9524"/>
                  </a:moveTo>
                  <a:lnTo>
                    <a:pt x="3333739" y="9524"/>
                  </a:lnTo>
                  <a:lnTo>
                    <a:pt x="3333739" y="0"/>
                  </a:lnTo>
                  <a:lnTo>
                    <a:pt x="3343264" y="0"/>
                  </a:lnTo>
                  <a:lnTo>
                    <a:pt x="3343264" y="9524"/>
                  </a:lnTo>
                  <a:close/>
                </a:path>
                <a:path w="9865360" h="1675130">
                  <a:moveTo>
                    <a:pt x="3362314" y="9524"/>
                  </a:moveTo>
                  <a:lnTo>
                    <a:pt x="3352789" y="9524"/>
                  </a:lnTo>
                  <a:lnTo>
                    <a:pt x="3352789" y="0"/>
                  </a:lnTo>
                  <a:lnTo>
                    <a:pt x="3362314" y="0"/>
                  </a:lnTo>
                  <a:lnTo>
                    <a:pt x="3362314" y="9524"/>
                  </a:lnTo>
                  <a:close/>
                </a:path>
                <a:path w="9865360" h="1675130">
                  <a:moveTo>
                    <a:pt x="3381364" y="9524"/>
                  </a:moveTo>
                  <a:lnTo>
                    <a:pt x="3371839" y="9524"/>
                  </a:lnTo>
                  <a:lnTo>
                    <a:pt x="3371839" y="0"/>
                  </a:lnTo>
                  <a:lnTo>
                    <a:pt x="3381364" y="0"/>
                  </a:lnTo>
                  <a:lnTo>
                    <a:pt x="3381364" y="9524"/>
                  </a:lnTo>
                  <a:close/>
                </a:path>
                <a:path w="9865360" h="1675130">
                  <a:moveTo>
                    <a:pt x="3400414" y="9524"/>
                  </a:moveTo>
                  <a:lnTo>
                    <a:pt x="3390889" y="9524"/>
                  </a:lnTo>
                  <a:lnTo>
                    <a:pt x="3390889" y="0"/>
                  </a:lnTo>
                  <a:lnTo>
                    <a:pt x="3400414" y="0"/>
                  </a:lnTo>
                  <a:lnTo>
                    <a:pt x="3400414" y="9524"/>
                  </a:lnTo>
                  <a:close/>
                </a:path>
                <a:path w="9865360" h="1675130">
                  <a:moveTo>
                    <a:pt x="3419464" y="9524"/>
                  </a:moveTo>
                  <a:lnTo>
                    <a:pt x="3409939" y="9524"/>
                  </a:lnTo>
                  <a:lnTo>
                    <a:pt x="3409939" y="0"/>
                  </a:lnTo>
                  <a:lnTo>
                    <a:pt x="3419464" y="0"/>
                  </a:lnTo>
                  <a:lnTo>
                    <a:pt x="3419464" y="9524"/>
                  </a:lnTo>
                  <a:close/>
                </a:path>
                <a:path w="9865360" h="1675130">
                  <a:moveTo>
                    <a:pt x="3438514" y="9524"/>
                  </a:moveTo>
                  <a:lnTo>
                    <a:pt x="3428989" y="9524"/>
                  </a:lnTo>
                  <a:lnTo>
                    <a:pt x="3428989" y="0"/>
                  </a:lnTo>
                  <a:lnTo>
                    <a:pt x="3438514" y="0"/>
                  </a:lnTo>
                  <a:lnTo>
                    <a:pt x="3438514" y="9524"/>
                  </a:lnTo>
                  <a:close/>
                </a:path>
                <a:path w="9865360" h="1675130">
                  <a:moveTo>
                    <a:pt x="3457564" y="9524"/>
                  </a:moveTo>
                  <a:lnTo>
                    <a:pt x="3448039" y="9524"/>
                  </a:lnTo>
                  <a:lnTo>
                    <a:pt x="3448039" y="0"/>
                  </a:lnTo>
                  <a:lnTo>
                    <a:pt x="3457564" y="0"/>
                  </a:lnTo>
                  <a:lnTo>
                    <a:pt x="3457564" y="9524"/>
                  </a:lnTo>
                  <a:close/>
                </a:path>
                <a:path w="9865360" h="1675130">
                  <a:moveTo>
                    <a:pt x="3476614" y="9524"/>
                  </a:moveTo>
                  <a:lnTo>
                    <a:pt x="3467089" y="9524"/>
                  </a:lnTo>
                  <a:lnTo>
                    <a:pt x="3467089" y="0"/>
                  </a:lnTo>
                  <a:lnTo>
                    <a:pt x="3476614" y="0"/>
                  </a:lnTo>
                  <a:lnTo>
                    <a:pt x="3476614" y="9524"/>
                  </a:lnTo>
                  <a:close/>
                </a:path>
                <a:path w="9865360" h="1675130">
                  <a:moveTo>
                    <a:pt x="3495664" y="9524"/>
                  </a:moveTo>
                  <a:lnTo>
                    <a:pt x="3486139" y="9524"/>
                  </a:lnTo>
                  <a:lnTo>
                    <a:pt x="3486139" y="0"/>
                  </a:lnTo>
                  <a:lnTo>
                    <a:pt x="3495664" y="0"/>
                  </a:lnTo>
                  <a:lnTo>
                    <a:pt x="3495664" y="9524"/>
                  </a:lnTo>
                  <a:close/>
                </a:path>
                <a:path w="9865360" h="1675130">
                  <a:moveTo>
                    <a:pt x="3514714" y="9524"/>
                  </a:moveTo>
                  <a:lnTo>
                    <a:pt x="3505189" y="9524"/>
                  </a:lnTo>
                  <a:lnTo>
                    <a:pt x="3505189" y="0"/>
                  </a:lnTo>
                  <a:lnTo>
                    <a:pt x="3514714" y="0"/>
                  </a:lnTo>
                  <a:lnTo>
                    <a:pt x="3514714" y="9524"/>
                  </a:lnTo>
                  <a:close/>
                </a:path>
                <a:path w="9865360" h="1675130">
                  <a:moveTo>
                    <a:pt x="3533764" y="9524"/>
                  </a:moveTo>
                  <a:lnTo>
                    <a:pt x="3524239" y="9524"/>
                  </a:lnTo>
                  <a:lnTo>
                    <a:pt x="3524239" y="0"/>
                  </a:lnTo>
                  <a:lnTo>
                    <a:pt x="3533764" y="0"/>
                  </a:lnTo>
                  <a:lnTo>
                    <a:pt x="3533764" y="9524"/>
                  </a:lnTo>
                  <a:close/>
                </a:path>
                <a:path w="9865360" h="1675130">
                  <a:moveTo>
                    <a:pt x="3552814" y="9524"/>
                  </a:moveTo>
                  <a:lnTo>
                    <a:pt x="3543289" y="9524"/>
                  </a:lnTo>
                  <a:lnTo>
                    <a:pt x="3543289" y="0"/>
                  </a:lnTo>
                  <a:lnTo>
                    <a:pt x="3552814" y="0"/>
                  </a:lnTo>
                  <a:lnTo>
                    <a:pt x="3552814" y="9524"/>
                  </a:lnTo>
                  <a:close/>
                </a:path>
                <a:path w="9865360" h="1675130">
                  <a:moveTo>
                    <a:pt x="3571864" y="9524"/>
                  </a:moveTo>
                  <a:lnTo>
                    <a:pt x="3562339" y="9524"/>
                  </a:lnTo>
                  <a:lnTo>
                    <a:pt x="3562339" y="0"/>
                  </a:lnTo>
                  <a:lnTo>
                    <a:pt x="3571864" y="0"/>
                  </a:lnTo>
                  <a:lnTo>
                    <a:pt x="3571864" y="9524"/>
                  </a:lnTo>
                  <a:close/>
                </a:path>
                <a:path w="9865360" h="1675130">
                  <a:moveTo>
                    <a:pt x="3590914" y="9524"/>
                  </a:moveTo>
                  <a:lnTo>
                    <a:pt x="3581389" y="9524"/>
                  </a:lnTo>
                  <a:lnTo>
                    <a:pt x="3581389" y="0"/>
                  </a:lnTo>
                  <a:lnTo>
                    <a:pt x="3590914" y="0"/>
                  </a:lnTo>
                  <a:lnTo>
                    <a:pt x="3590914" y="9524"/>
                  </a:lnTo>
                  <a:close/>
                </a:path>
                <a:path w="9865360" h="1675130">
                  <a:moveTo>
                    <a:pt x="3609964" y="9524"/>
                  </a:moveTo>
                  <a:lnTo>
                    <a:pt x="3600439" y="9524"/>
                  </a:lnTo>
                  <a:lnTo>
                    <a:pt x="3600439" y="0"/>
                  </a:lnTo>
                  <a:lnTo>
                    <a:pt x="3609964" y="0"/>
                  </a:lnTo>
                  <a:lnTo>
                    <a:pt x="3609964" y="9524"/>
                  </a:lnTo>
                  <a:close/>
                </a:path>
                <a:path w="9865360" h="1675130">
                  <a:moveTo>
                    <a:pt x="3629014" y="9524"/>
                  </a:moveTo>
                  <a:lnTo>
                    <a:pt x="3619489" y="9524"/>
                  </a:lnTo>
                  <a:lnTo>
                    <a:pt x="3619489" y="0"/>
                  </a:lnTo>
                  <a:lnTo>
                    <a:pt x="3629014" y="0"/>
                  </a:lnTo>
                  <a:lnTo>
                    <a:pt x="3629014" y="9524"/>
                  </a:lnTo>
                  <a:close/>
                </a:path>
                <a:path w="9865360" h="1675130">
                  <a:moveTo>
                    <a:pt x="3648064" y="9524"/>
                  </a:moveTo>
                  <a:lnTo>
                    <a:pt x="3638539" y="9524"/>
                  </a:lnTo>
                  <a:lnTo>
                    <a:pt x="3638539" y="0"/>
                  </a:lnTo>
                  <a:lnTo>
                    <a:pt x="3648064" y="0"/>
                  </a:lnTo>
                  <a:lnTo>
                    <a:pt x="3648064" y="9524"/>
                  </a:lnTo>
                  <a:close/>
                </a:path>
                <a:path w="9865360" h="1675130">
                  <a:moveTo>
                    <a:pt x="3667114" y="9524"/>
                  </a:moveTo>
                  <a:lnTo>
                    <a:pt x="3657589" y="9524"/>
                  </a:lnTo>
                  <a:lnTo>
                    <a:pt x="3657589" y="0"/>
                  </a:lnTo>
                  <a:lnTo>
                    <a:pt x="3667114" y="0"/>
                  </a:lnTo>
                  <a:lnTo>
                    <a:pt x="3667114" y="9524"/>
                  </a:lnTo>
                  <a:close/>
                </a:path>
                <a:path w="9865360" h="1675130">
                  <a:moveTo>
                    <a:pt x="3686164" y="9524"/>
                  </a:moveTo>
                  <a:lnTo>
                    <a:pt x="3676639" y="9524"/>
                  </a:lnTo>
                  <a:lnTo>
                    <a:pt x="3676639" y="0"/>
                  </a:lnTo>
                  <a:lnTo>
                    <a:pt x="3686164" y="0"/>
                  </a:lnTo>
                  <a:lnTo>
                    <a:pt x="3686164" y="9524"/>
                  </a:lnTo>
                  <a:close/>
                </a:path>
                <a:path w="9865360" h="1675130">
                  <a:moveTo>
                    <a:pt x="3705214" y="9524"/>
                  </a:moveTo>
                  <a:lnTo>
                    <a:pt x="3695689" y="9524"/>
                  </a:lnTo>
                  <a:lnTo>
                    <a:pt x="3695689" y="0"/>
                  </a:lnTo>
                  <a:lnTo>
                    <a:pt x="3705214" y="0"/>
                  </a:lnTo>
                  <a:lnTo>
                    <a:pt x="3705214" y="9524"/>
                  </a:lnTo>
                  <a:close/>
                </a:path>
                <a:path w="9865360" h="1675130">
                  <a:moveTo>
                    <a:pt x="3724264" y="9524"/>
                  </a:moveTo>
                  <a:lnTo>
                    <a:pt x="3714739" y="9524"/>
                  </a:lnTo>
                  <a:lnTo>
                    <a:pt x="3714739" y="0"/>
                  </a:lnTo>
                  <a:lnTo>
                    <a:pt x="3724264" y="0"/>
                  </a:lnTo>
                  <a:lnTo>
                    <a:pt x="3724264" y="9524"/>
                  </a:lnTo>
                  <a:close/>
                </a:path>
                <a:path w="9865360" h="1675130">
                  <a:moveTo>
                    <a:pt x="3743314" y="9524"/>
                  </a:moveTo>
                  <a:lnTo>
                    <a:pt x="3733789" y="9524"/>
                  </a:lnTo>
                  <a:lnTo>
                    <a:pt x="3733789" y="0"/>
                  </a:lnTo>
                  <a:lnTo>
                    <a:pt x="3743314" y="0"/>
                  </a:lnTo>
                  <a:lnTo>
                    <a:pt x="3743314" y="9524"/>
                  </a:lnTo>
                  <a:close/>
                </a:path>
                <a:path w="9865360" h="1675130">
                  <a:moveTo>
                    <a:pt x="3762364" y="9524"/>
                  </a:moveTo>
                  <a:lnTo>
                    <a:pt x="3752839" y="9524"/>
                  </a:lnTo>
                  <a:lnTo>
                    <a:pt x="3752839" y="0"/>
                  </a:lnTo>
                  <a:lnTo>
                    <a:pt x="3762364" y="0"/>
                  </a:lnTo>
                  <a:lnTo>
                    <a:pt x="3762364" y="9524"/>
                  </a:lnTo>
                  <a:close/>
                </a:path>
                <a:path w="9865360" h="1675130">
                  <a:moveTo>
                    <a:pt x="3781414" y="9524"/>
                  </a:moveTo>
                  <a:lnTo>
                    <a:pt x="3771889" y="9524"/>
                  </a:lnTo>
                  <a:lnTo>
                    <a:pt x="3771889" y="0"/>
                  </a:lnTo>
                  <a:lnTo>
                    <a:pt x="3781414" y="0"/>
                  </a:lnTo>
                  <a:lnTo>
                    <a:pt x="3781414" y="9524"/>
                  </a:lnTo>
                  <a:close/>
                </a:path>
                <a:path w="9865360" h="1675130">
                  <a:moveTo>
                    <a:pt x="3800464" y="9524"/>
                  </a:moveTo>
                  <a:lnTo>
                    <a:pt x="3790939" y="9524"/>
                  </a:lnTo>
                  <a:lnTo>
                    <a:pt x="3790939" y="0"/>
                  </a:lnTo>
                  <a:lnTo>
                    <a:pt x="3800464" y="0"/>
                  </a:lnTo>
                  <a:lnTo>
                    <a:pt x="3800464" y="9524"/>
                  </a:lnTo>
                  <a:close/>
                </a:path>
                <a:path w="9865360" h="1675130">
                  <a:moveTo>
                    <a:pt x="3819514" y="9524"/>
                  </a:moveTo>
                  <a:lnTo>
                    <a:pt x="3809989" y="9524"/>
                  </a:lnTo>
                  <a:lnTo>
                    <a:pt x="3809989" y="0"/>
                  </a:lnTo>
                  <a:lnTo>
                    <a:pt x="3819514" y="0"/>
                  </a:lnTo>
                  <a:lnTo>
                    <a:pt x="3819514" y="9524"/>
                  </a:lnTo>
                  <a:close/>
                </a:path>
                <a:path w="9865360" h="1675130">
                  <a:moveTo>
                    <a:pt x="3838564" y="9524"/>
                  </a:moveTo>
                  <a:lnTo>
                    <a:pt x="3829039" y="9524"/>
                  </a:lnTo>
                  <a:lnTo>
                    <a:pt x="3829039" y="0"/>
                  </a:lnTo>
                  <a:lnTo>
                    <a:pt x="3838564" y="0"/>
                  </a:lnTo>
                  <a:lnTo>
                    <a:pt x="3838564" y="9524"/>
                  </a:lnTo>
                  <a:close/>
                </a:path>
                <a:path w="9865360" h="1675130">
                  <a:moveTo>
                    <a:pt x="3857614" y="9524"/>
                  </a:moveTo>
                  <a:lnTo>
                    <a:pt x="3848089" y="9524"/>
                  </a:lnTo>
                  <a:lnTo>
                    <a:pt x="3848089" y="0"/>
                  </a:lnTo>
                  <a:lnTo>
                    <a:pt x="3857614" y="0"/>
                  </a:lnTo>
                  <a:lnTo>
                    <a:pt x="3857614" y="9524"/>
                  </a:lnTo>
                  <a:close/>
                </a:path>
                <a:path w="9865360" h="1675130">
                  <a:moveTo>
                    <a:pt x="3876664" y="9524"/>
                  </a:moveTo>
                  <a:lnTo>
                    <a:pt x="3867139" y="9524"/>
                  </a:lnTo>
                  <a:lnTo>
                    <a:pt x="3867139" y="0"/>
                  </a:lnTo>
                  <a:lnTo>
                    <a:pt x="3876664" y="0"/>
                  </a:lnTo>
                  <a:lnTo>
                    <a:pt x="3876664" y="9524"/>
                  </a:lnTo>
                  <a:close/>
                </a:path>
                <a:path w="9865360" h="1675130">
                  <a:moveTo>
                    <a:pt x="3895714" y="9524"/>
                  </a:moveTo>
                  <a:lnTo>
                    <a:pt x="3886189" y="9524"/>
                  </a:lnTo>
                  <a:lnTo>
                    <a:pt x="3886189" y="0"/>
                  </a:lnTo>
                  <a:lnTo>
                    <a:pt x="3895714" y="0"/>
                  </a:lnTo>
                  <a:lnTo>
                    <a:pt x="3895714" y="9524"/>
                  </a:lnTo>
                  <a:close/>
                </a:path>
                <a:path w="9865360" h="1675130">
                  <a:moveTo>
                    <a:pt x="3914764" y="9524"/>
                  </a:moveTo>
                  <a:lnTo>
                    <a:pt x="3905239" y="9524"/>
                  </a:lnTo>
                  <a:lnTo>
                    <a:pt x="3905239" y="0"/>
                  </a:lnTo>
                  <a:lnTo>
                    <a:pt x="3914764" y="0"/>
                  </a:lnTo>
                  <a:lnTo>
                    <a:pt x="3914764" y="9524"/>
                  </a:lnTo>
                  <a:close/>
                </a:path>
                <a:path w="9865360" h="1675130">
                  <a:moveTo>
                    <a:pt x="3933814" y="9524"/>
                  </a:moveTo>
                  <a:lnTo>
                    <a:pt x="3924289" y="9524"/>
                  </a:lnTo>
                  <a:lnTo>
                    <a:pt x="3924289" y="0"/>
                  </a:lnTo>
                  <a:lnTo>
                    <a:pt x="3933814" y="0"/>
                  </a:lnTo>
                  <a:lnTo>
                    <a:pt x="3933814" y="9524"/>
                  </a:lnTo>
                  <a:close/>
                </a:path>
                <a:path w="9865360" h="1675130">
                  <a:moveTo>
                    <a:pt x="3952864" y="9524"/>
                  </a:moveTo>
                  <a:lnTo>
                    <a:pt x="3943339" y="9524"/>
                  </a:lnTo>
                  <a:lnTo>
                    <a:pt x="3943339" y="0"/>
                  </a:lnTo>
                  <a:lnTo>
                    <a:pt x="3952864" y="0"/>
                  </a:lnTo>
                  <a:lnTo>
                    <a:pt x="3952864" y="9524"/>
                  </a:lnTo>
                  <a:close/>
                </a:path>
                <a:path w="9865360" h="1675130">
                  <a:moveTo>
                    <a:pt x="3971914" y="9524"/>
                  </a:moveTo>
                  <a:lnTo>
                    <a:pt x="3962389" y="9524"/>
                  </a:lnTo>
                  <a:lnTo>
                    <a:pt x="3962389" y="0"/>
                  </a:lnTo>
                  <a:lnTo>
                    <a:pt x="3971914" y="0"/>
                  </a:lnTo>
                  <a:lnTo>
                    <a:pt x="3971914" y="9524"/>
                  </a:lnTo>
                  <a:close/>
                </a:path>
                <a:path w="9865360" h="1675130">
                  <a:moveTo>
                    <a:pt x="3990964" y="9524"/>
                  </a:moveTo>
                  <a:lnTo>
                    <a:pt x="3981439" y="9524"/>
                  </a:lnTo>
                  <a:lnTo>
                    <a:pt x="3981439" y="0"/>
                  </a:lnTo>
                  <a:lnTo>
                    <a:pt x="3990964" y="0"/>
                  </a:lnTo>
                  <a:lnTo>
                    <a:pt x="3990964" y="9524"/>
                  </a:lnTo>
                  <a:close/>
                </a:path>
                <a:path w="9865360" h="1675130">
                  <a:moveTo>
                    <a:pt x="4010014" y="9524"/>
                  </a:moveTo>
                  <a:lnTo>
                    <a:pt x="4000489" y="9524"/>
                  </a:lnTo>
                  <a:lnTo>
                    <a:pt x="4000489" y="0"/>
                  </a:lnTo>
                  <a:lnTo>
                    <a:pt x="4010014" y="0"/>
                  </a:lnTo>
                  <a:lnTo>
                    <a:pt x="4010014" y="9524"/>
                  </a:lnTo>
                  <a:close/>
                </a:path>
                <a:path w="9865360" h="1675130">
                  <a:moveTo>
                    <a:pt x="4029064" y="9524"/>
                  </a:moveTo>
                  <a:lnTo>
                    <a:pt x="4019539" y="9524"/>
                  </a:lnTo>
                  <a:lnTo>
                    <a:pt x="4019539" y="0"/>
                  </a:lnTo>
                  <a:lnTo>
                    <a:pt x="4029064" y="0"/>
                  </a:lnTo>
                  <a:lnTo>
                    <a:pt x="4029064" y="9524"/>
                  </a:lnTo>
                  <a:close/>
                </a:path>
                <a:path w="9865360" h="1675130">
                  <a:moveTo>
                    <a:pt x="4048114" y="9524"/>
                  </a:moveTo>
                  <a:lnTo>
                    <a:pt x="4038589" y="9524"/>
                  </a:lnTo>
                  <a:lnTo>
                    <a:pt x="4038589" y="0"/>
                  </a:lnTo>
                  <a:lnTo>
                    <a:pt x="4048114" y="0"/>
                  </a:lnTo>
                  <a:lnTo>
                    <a:pt x="4048114" y="9524"/>
                  </a:lnTo>
                  <a:close/>
                </a:path>
                <a:path w="9865360" h="1675130">
                  <a:moveTo>
                    <a:pt x="4067164" y="9524"/>
                  </a:moveTo>
                  <a:lnTo>
                    <a:pt x="4057639" y="9524"/>
                  </a:lnTo>
                  <a:lnTo>
                    <a:pt x="4057639" y="0"/>
                  </a:lnTo>
                  <a:lnTo>
                    <a:pt x="4067164" y="0"/>
                  </a:lnTo>
                  <a:lnTo>
                    <a:pt x="4067164" y="9524"/>
                  </a:lnTo>
                  <a:close/>
                </a:path>
                <a:path w="9865360" h="1675130">
                  <a:moveTo>
                    <a:pt x="4086214" y="9524"/>
                  </a:moveTo>
                  <a:lnTo>
                    <a:pt x="4076689" y="9524"/>
                  </a:lnTo>
                  <a:lnTo>
                    <a:pt x="4076689" y="0"/>
                  </a:lnTo>
                  <a:lnTo>
                    <a:pt x="4086214" y="0"/>
                  </a:lnTo>
                  <a:lnTo>
                    <a:pt x="4086214" y="9524"/>
                  </a:lnTo>
                  <a:close/>
                </a:path>
                <a:path w="9865360" h="1675130">
                  <a:moveTo>
                    <a:pt x="4105264" y="9524"/>
                  </a:moveTo>
                  <a:lnTo>
                    <a:pt x="4095739" y="9524"/>
                  </a:lnTo>
                  <a:lnTo>
                    <a:pt x="4095739" y="0"/>
                  </a:lnTo>
                  <a:lnTo>
                    <a:pt x="4105264" y="0"/>
                  </a:lnTo>
                  <a:lnTo>
                    <a:pt x="4105264" y="9524"/>
                  </a:lnTo>
                  <a:close/>
                </a:path>
                <a:path w="9865360" h="1675130">
                  <a:moveTo>
                    <a:pt x="4124314" y="9524"/>
                  </a:moveTo>
                  <a:lnTo>
                    <a:pt x="4114789" y="9524"/>
                  </a:lnTo>
                  <a:lnTo>
                    <a:pt x="4114789" y="0"/>
                  </a:lnTo>
                  <a:lnTo>
                    <a:pt x="4124314" y="0"/>
                  </a:lnTo>
                  <a:lnTo>
                    <a:pt x="4124314" y="9524"/>
                  </a:lnTo>
                  <a:close/>
                </a:path>
                <a:path w="9865360" h="1675130">
                  <a:moveTo>
                    <a:pt x="4143364" y="9524"/>
                  </a:moveTo>
                  <a:lnTo>
                    <a:pt x="4133839" y="9524"/>
                  </a:lnTo>
                  <a:lnTo>
                    <a:pt x="4133839" y="0"/>
                  </a:lnTo>
                  <a:lnTo>
                    <a:pt x="4143364" y="0"/>
                  </a:lnTo>
                  <a:lnTo>
                    <a:pt x="4143364" y="9524"/>
                  </a:lnTo>
                  <a:close/>
                </a:path>
                <a:path w="9865360" h="1675130">
                  <a:moveTo>
                    <a:pt x="4162414" y="9524"/>
                  </a:moveTo>
                  <a:lnTo>
                    <a:pt x="4152889" y="9524"/>
                  </a:lnTo>
                  <a:lnTo>
                    <a:pt x="4152889" y="0"/>
                  </a:lnTo>
                  <a:lnTo>
                    <a:pt x="4162414" y="0"/>
                  </a:lnTo>
                  <a:lnTo>
                    <a:pt x="4162414" y="9524"/>
                  </a:lnTo>
                  <a:close/>
                </a:path>
                <a:path w="9865360" h="1675130">
                  <a:moveTo>
                    <a:pt x="4181464" y="9524"/>
                  </a:moveTo>
                  <a:lnTo>
                    <a:pt x="4171939" y="9524"/>
                  </a:lnTo>
                  <a:lnTo>
                    <a:pt x="4171939" y="0"/>
                  </a:lnTo>
                  <a:lnTo>
                    <a:pt x="4181464" y="0"/>
                  </a:lnTo>
                  <a:lnTo>
                    <a:pt x="4181464" y="9524"/>
                  </a:lnTo>
                  <a:close/>
                </a:path>
                <a:path w="9865360" h="1675130">
                  <a:moveTo>
                    <a:pt x="4200514" y="9524"/>
                  </a:moveTo>
                  <a:lnTo>
                    <a:pt x="4190989" y="9524"/>
                  </a:lnTo>
                  <a:lnTo>
                    <a:pt x="4190989" y="0"/>
                  </a:lnTo>
                  <a:lnTo>
                    <a:pt x="4200514" y="0"/>
                  </a:lnTo>
                  <a:lnTo>
                    <a:pt x="4200514" y="9524"/>
                  </a:lnTo>
                  <a:close/>
                </a:path>
                <a:path w="9865360" h="1675130">
                  <a:moveTo>
                    <a:pt x="4219564" y="9524"/>
                  </a:moveTo>
                  <a:lnTo>
                    <a:pt x="4210039" y="9524"/>
                  </a:lnTo>
                  <a:lnTo>
                    <a:pt x="4210039" y="0"/>
                  </a:lnTo>
                  <a:lnTo>
                    <a:pt x="4219564" y="0"/>
                  </a:lnTo>
                  <a:lnTo>
                    <a:pt x="4219564" y="9524"/>
                  </a:lnTo>
                  <a:close/>
                </a:path>
                <a:path w="9865360" h="1675130">
                  <a:moveTo>
                    <a:pt x="4238614" y="9524"/>
                  </a:moveTo>
                  <a:lnTo>
                    <a:pt x="4229089" y="9524"/>
                  </a:lnTo>
                  <a:lnTo>
                    <a:pt x="4229089" y="0"/>
                  </a:lnTo>
                  <a:lnTo>
                    <a:pt x="4238614" y="0"/>
                  </a:lnTo>
                  <a:lnTo>
                    <a:pt x="4238614" y="9524"/>
                  </a:lnTo>
                  <a:close/>
                </a:path>
                <a:path w="9865360" h="1675130">
                  <a:moveTo>
                    <a:pt x="4257664" y="9524"/>
                  </a:moveTo>
                  <a:lnTo>
                    <a:pt x="4248139" y="9524"/>
                  </a:lnTo>
                  <a:lnTo>
                    <a:pt x="4248139" y="0"/>
                  </a:lnTo>
                  <a:lnTo>
                    <a:pt x="4257664" y="0"/>
                  </a:lnTo>
                  <a:lnTo>
                    <a:pt x="4257664" y="9524"/>
                  </a:lnTo>
                  <a:close/>
                </a:path>
                <a:path w="9865360" h="1675130">
                  <a:moveTo>
                    <a:pt x="4276714" y="9524"/>
                  </a:moveTo>
                  <a:lnTo>
                    <a:pt x="4267189" y="9524"/>
                  </a:lnTo>
                  <a:lnTo>
                    <a:pt x="4267189" y="0"/>
                  </a:lnTo>
                  <a:lnTo>
                    <a:pt x="4276714" y="0"/>
                  </a:lnTo>
                  <a:lnTo>
                    <a:pt x="4276714" y="9524"/>
                  </a:lnTo>
                  <a:close/>
                </a:path>
                <a:path w="9865360" h="1675130">
                  <a:moveTo>
                    <a:pt x="4295764" y="9524"/>
                  </a:moveTo>
                  <a:lnTo>
                    <a:pt x="4286239" y="9524"/>
                  </a:lnTo>
                  <a:lnTo>
                    <a:pt x="4286239" y="0"/>
                  </a:lnTo>
                  <a:lnTo>
                    <a:pt x="4295764" y="0"/>
                  </a:lnTo>
                  <a:lnTo>
                    <a:pt x="4295764" y="9524"/>
                  </a:lnTo>
                  <a:close/>
                </a:path>
                <a:path w="9865360" h="1675130">
                  <a:moveTo>
                    <a:pt x="4314814" y="9524"/>
                  </a:moveTo>
                  <a:lnTo>
                    <a:pt x="4305289" y="9524"/>
                  </a:lnTo>
                  <a:lnTo>
                    <a:pt x="4305289" y="0"/>
                  </a:lnTo>
                  <a:lnTo>
                    <a:pt x="4314814" y="0"/>
                  </a:lnTo>
                  <a:lnTo>
                    <a:pt x="4314814" y="9524"/>
                  </a:lnTo>
                  <a:close/>
                </a:path>
                <a:path w="9865360" h="1675130">
                  <a:moveTo>
                    <a:pt x="4333864" y="9524"/>
                  </a:moveTo>
                  <a:lnTo>
                    <a:pt x="4324339" y="9524"/>
                  </a:lnTo>
                  <a:lnTo>
                    <a:pt x="4324339" y="0"/>
                  </a:lnTo>
                  <a:lnTo>
                    <a:pt x="4333864" y="0"/>
                  </a:lnTo>
                  <a:lnTo>
                    <a:pt x="4333864" y="9524"/>
                  </a:lnTo>
                  <a:close/>
                </a:path>
                <a:path w="9865360" h="1675130">
                  <a:moveTo>
                    <a:pt x="4352914" y="9524"/>
                  </a:moveTo>
                  <a:lnTo>
                    <a:pt x="4343389" y="9524"/>
                  </a:lnTo>
                  <a:lnTo>
                    <a:pt x="4343389" y="0"/>
                  </a:lnTo>
                  <a:lnTo>
                    <a:pt x="4352914" y="0"/>
                  </a:lnTo>
                  <a:lnTo>
                    <a:pt x="4352914" y="9524"/>
                  </a:lnTo>
                  <a:close/>
                </a:path>
                <a:path w="9865360" h="1675130">
                  <a:moveTo>
                    <a:pt x="4371964" y="9524"/>
                  </a:moveTo>
                  <a:lnTo>
                    <a:pt x="4362439" y="9524"/>
                  </a:lnTo>
                  <a:lnTo>
                    <a:pt x="4362439" y="0"/>
                  </a:lnTo>
                  <a:lnTo>
                    <a:pt x="4371964" y="0"/>
                  </a:lnTo>
                  <a:lnTo>
                    <a:pt x="4371964" y="9524"/>
                  </a:lnTo>
                  <a:close/>
                </a:path>
                <a:path w="9865360" h="1675130">
                  <a:moveTo>
                    <a:pt x="4391014" y="9524"/>
                  </a:moveTo>
                  <a:lnTo>
                    <a:pt x="4381489" y="9524"/>
                  </a:lnTo>
                  <a:lnTo>
                    <a:pt x="4381489" y="0"/>
                  </a:lnTo>
                  <a:lnTo>
                    <a:pt x="4391014" y="0"/>
                  </a:lnTo>
                  <a:lnTo>
                    <a:pt x="4391014" y="9524"/>
                  </a:lnTo>
                  <a:close/>
                </a:path>
                <a:path w="9865360" h="1675130">
                  <a:moveTo>
                    <a:pt x="4410064" y="9524"/>
                  </a:moveTo>
                  <a:lnTo>
                    <a:pt x="4400539" y="9524"/>
                  </a:lnTo>
                  <a:lnTo>
                    <a:pt x="4400539" y="0"/>
                  </a:lnTo>
                  <a:lnTo>
                    <a:pt x="4410064" y="0"/>
                  </a:lnTo>
                  <a:lnTo>
                    <a:pt x="4410064" y="9524"/>
                  </a:lnTo>
                  <a:close/>
                </a:path>
                <a:path w="9865360" h="1675130">
                  <a:moveTo>
                    <a:pt x="4429114" y="9524"/>
                  </a:moveTo>
                  <a:lnTo>
                    <a:pt x="4419589" y="9524"/>
                  </a:lnTo>
                  <a:lnTo>
                    <a:pt x="4419589" y="0"/>
                  </a:lnTo>
                  <a:lnTo>
                    <a:pt x="4429114" y="0"/>
                  </a:lnTo>
                  <a:lnTo>
                    <a:pt x="4429114" y="9524"/>
                  </a:lnTo>
                  <a:close/>
                </a:path>
                <a:path w="9865360" h="1675130">
                  <a:moveTo>
                    <a:pt x="4448164" y="9524"/>
                  </a:moveTo>
                  <a:lnTo>
                    <a:pt x="4438639" y="9524"/>
                  </a:lnTo>
                  <a:lnTo>
                    <a:pt x="4438639" y="0"/>
                  </a:lnTo>
                  <a:lnTo>
                    <a:pt x="4448164" y="0"/>
                  </a:lnTo>
                  <a:lnTo>
                    <a:pt x="4448164" y="9524"/>
                  </a:lnTo>
                  <a:close/>
                </a:path>
                <a:path w="9865360" h="1675130">
                  <a:moveTo>
                    <a:pt x="4467214" y="9524"/>
                  </a:moveTo>
                  <a:lnTo>
                    <a:pt x="4457689" y="9524"/>
                  </a:lnTo>
                  <a:lnTo>
                    <a:pt x="4457689" y="0"/>
                  </a:lnTo>
                  <a:lnTo>
                    <a:pt x="4467214" y="0"/>
                  </a:lnTo>
                  <a:lnTo>
                    <a:pt x="4467214" y="9524"/>
                  </a:lnTo>
                  <a:close/>
                </a:path>
                <a:path w="9865360" h="1675130">
                  <a:moveTo>
                    <a:pt x="4486264" y="9524"/>
                  </a:moveTo>
                  <a:lnTo>
                    <a:pt x="4476739" y="9524"/>
                  </a:lnTo>
                  <a:lnTo>
                    <a:pt x="4476739" y="0"/>
                  </a:lnTo>
                  <a:lnTo>
                    <a:pt x="4486264" y="0"/>
                  </a:lnTo>
                  <a:lnTo>
                    <a:pt x="4486264" y="9524"/>
                  </a:lnTo>
                  <a:close/>
                </a:path>
                <a:path w="9865360" h="1675130">
                  <a:moveTo>
                    <a:pt x="4505314" y="9524"/>
                  </a:moveTo>
                  <a:lnTo>
                    <a:pt x="4495789" y="9524"/>
                  </a:lnTo>
                  <a:lnTo>
                    <a:pt x="4495789" y="0"/>
                  </a:lnTo>
                  <a:lnTo>
                    <a:pt x="4505314" y="0"/>
                  </a:lnTo>
                  <a:lnTo>
                    <a:pt x="4505314" y="9524"/>
                  </a:lnTo>
                  <a:close/>
                </a:path>
                <a:path w="9865360" h="1675130">
                  <a:moveTo>
                    <a:pt x="4524364" y="9524"/>
                  </a:moveTo>
                  <a:lnTo>
                    <a:pt x="4514839" y="9524"/>
                  </a:lnTo>
                  <a:lnTo>
                    <a:pt x="4514839" y="0"/>
                  </a:lnTo>
                  <a:lnTo>
                    <a:pt x="4524364" y="0"/>
                  </a:lnTo>
                  <a:lnTo>
                    <a:pt x="4524364" y="9524"/>
                  </a:lnTo>
                  <a:close/>
                </a:path>
                <a:path w="9865360" h="1675130">
                  <a:moveTo>
                    <a:pt x="4543414" y="9524"/>
                  </a:moveTo>
                  <a:lnTo>
                    <a:pt x="4533889" y="9524"/>
                  </a:lnTo>
                  <a:lnTo>
                    <a:pt x="4533889" y="0"/>
                  </a:lnTo>
                  <a:lnTo>
                    <a:pt x="4543414" y="0"/>
                  </a:lnTo>
                  <a:lnTo>
                    <a:pt x="4543414" y="9524"/>
                  </a:lnTo>
                  <a:close/>
                </a:path>
                <a:path w="9865360" h="1675130">
                  <a:moveTo>
                    <a:pt x="4562464" y="9524"/>
                  </a:moveTo>
                  <a:lnTo>
                    <a:pt x="4552939" y="9524"/>
                  </a:lnTo>
                  <a:lnTo>
                    <a:pt x="4552939" y="0"/>
                  </a:lnTo>
                  <a:lnTo>
                    <a:pt x="4562464" y="0"/>
                  </a:lnTo>
                  <a:lnTo>
                    <a:pt x="4562464" y="9524"/>
                  </a:lnTo>
                  <a:close/>
                </a:path>
                <a:path w="9865360" h="1675130">
                  <a:moveTo>
                    <a:pt x="4581514" y="9524"/>
                  </a:moveTo>
                  <a:lnTo>
                    <a:pt x="4571989" y="9524"/>
                  </a:lnTo>
                  <a:lnTo>
                    <a:pt x="4571989" y="0"/>
                  </a:lnTo>
                  <a:lnTo>
                    <a:pt x="4581514" y="0"/>
                  </a:lnTo>
                  <a:lnTo>
                    <a:pt x="4581514" y="9524"/>
                  </a:lnTo>
                  <a:close/>
                </a:path>
                <a:path w="9865360" h="1675130">
                  <a:moveTo>
                    <a:pt x="4600564" y="9524"/>
                  </a:moveTo>
                  <a:lnTo>
                    <a:pt x="4591039" y="9524"/>
                  </a:lnTo>
                  <a:lnTo>
                    <a:pt x="4591039" y="0"/>
                  </a:lnTo>
                  <a:lnTo>
                    <a:pt x="4600564" y="0"/>
                  </a:lnTo>
                  <a:lnTo>
                    <a:pt x="4600564" y="9524"/>
                  </a:lnTo>
                  <a:close/>
                </a:path>
                <a:path w="9865360" h="1675130">
                  <a:moveTo>
                    <a:pt x="4619614" y="9524"/>
                  </a:moveTo>
                  <a:lnTo>
                    <a:pt x="4610089" y="9524"/>
                  </a:lnTo>
                  <a:lnTo>
                    <a:pt x="4610089" y="0"/>
                  </a:lnTo>
                  <a:lnTo>
                    <a:pt x="4619614" y="0"/>
                  </a:lnTo>
                  <a:lnTo>
                    <a:pt x="4619614" y="9524"/>
                  </a:lnTo>
                  <a:close/>
                </a:path>
                <a:path w="9865360" h="1675130">
                  <a:moveTo>
                    <a:pt x="4638664" y="9524"/>
                  </a:moveTo>
                  <a:lnTo>
                    <a:pt x="4629139" y="9524"/>
                  </a:lnTo>
                  <a:lnTo>
                    <a:pt x="4629139" y="0"/>
                  </a:lnTo>
                  <a:lnTo>
                    <a:pt x="4638664" y="0"/>
                  </a:lnTo>
                  <a:lnTo>
                    <a:pt x="4638664" y="9524"/>
                  </a:lnTo>
                  <a:close/>
                </a:path>
                <a:path w="9865360" h="1675130">
                  <a:moveTo>
                    <a:pt x="4657714" y="9524"/>
                  </a:moveTo>
                  <a:lnTo>
                    <a:pt x="4648189" y="9524"/>
                  </a:lnTo>
                  <a:lnTo>
                    <a:pt x="4648189" y="0"/>
                  </a:lnTo>
                  <a:lnTo>
                    <a:pt x="4657714" y="0"/>
                  </a:lnTo>
                  <a:lnTo>
                    <a:pt x="4657714" y="9524"/>
                  </a:lnTo>
                  <a:close/>
                </a:path>
                <a:path w="9865360" h="1675130">
                  <a:moveTo>
                    <a:pt x="4676764" y="9524"/>
                  </a:moveTo>
                  <a:lnTo>
                    <a:pt x="4667239" y="9524"/>
                  </a:lnTo>
                  <a:lnTo>
                    <a:pt x="4667239" y="0"/>
                  </a:lnTo>
                  <a:lnTo>
                    <a:pt x="4676764" y="0"/>
                  </a:lnTo>
                  <a:lnTo>
                    <a:pt x="4676764" y="9524"/>
                  </a:lnTo>
                  <a:close/>
                </a:path>
                <a:path w="9865360" h="1675130">
                  <a:moveTo>
                    <a:pt x="4695814" y="9524"/>
                  </a:moveTo>
                  <a:lnTo>
                    <a:pt x="4686289" y="9524"/>
                  </a:lnTo>
                  <a:lnTo>
                    <a:pt x="4686289" y="0"/>
                  </a:lnTo>
                  <a:lnTo>
                    <a:pt x="4695814" y="0"/>
                  </a:lnTo>
                  <a:lnTo>
                    <a:pt x="4695814" y="9524"/>
                  </a:lnTo>
                  <a:close/>
                </a:path>
                <a:path w="9865360" h="1675130">
                  <a:moveTo>
                    <a:pt x="4714864" y="9524"/>
                  </a:moveTo>
                  <a:lnTo>
                    <a:pt x="4705339" y="9524"/>
                  </a:lnTo>
                  <a:lnTo>
                    <a:pt x="4705339" y="0"/>
                  </a:lnTo>
                  <a:lnTo>
                    <a:pt x="4714864" y="0"/>
                  </a:lnTo>
                  <a:lnTo>
                    <a:pt x="4714864" y="9524"/>
                  </a:lnTo>
                  <a:close/>
                </a:path>
                <a:path w="9865360" h="1675130">
                  <a:moveTo>
                    <a:pt x="4733914" y="9524"/>
                  </a:moveTo>
                  <a:lnTo>
                    <a:pt x="4724389" y="9524"/>
                  </a:lnTo>
                  <a:lnTo>
                    <a:pt x="4724389" y="0"/>
                  </a:lnTo>
                  <a:lnTo>
                    <a:pt x="4733914" y="0"/>
                  </a:lnTo>
                  <a:lnTo>
                    <a:pt x="4733914" y="9524"/>
                  </a:lnTo>
                  <a:close/>
                </a:path>
                <a:path w="9865360" h="1675130">
                  <a:moveTo>
                    <a:pt x="4752964" y="9524"/>
                  </a:moveTo>
                  <a:lnTo>
                    <a:pt x="4743439" y="9524"/>
                  </a:lnTo>
                  <a:lnTo>
                    <a:pt x="4743439" y="0"/>
                  </a:lnTo>
                  <a:lnTo>
                    <a:pt x="4752964" y="0"/>
                  </a:lnTo>
                  <a:lnTo>
                    <a:pt x="4752964" y="9524"/>
                  </a:lnTo>
                  <a:close/>
                </a:path>
                <a:path w="9865360" h="1675130">
                  <a:moveTo>
                    <a:pt x="4772014" y="9524"/>
                  </a:moveTo>
                  <a:lnTo>
                    <a:pt x="4762489" y="9524"/>
                  </a:lnTo>
                  <a:lnTo>
                    <a:pt x="4762489" y="0"/>
                  </a:lnTo>
                  <a:lnTo>
                    <a:pt x="4772014" y="0"/>
                  </a:lnTo>
                  <a:lnTo>
                    <a:pt x="4772014" y="9524"/>
                  </a:lnTo>
                  <a:close/>
                </a:path>
                <a:path w="9865360" h="1675130">
                  <a:moveTo>
                    <a:pt x="4791064" y="9524"/>
                  </a:moveTo>
                  <a:lnTo>
                    <a:pt x="4781539" y="9524"/>
                  </a:lnTo>
                  <a:lnTo>
                    <a:pt x="4781539" y="0"/>
                  </a:lnTo>
                  <a:lnTo>
                    <a:pt x="4791064" y="0"/>
                  </a:lnTo>
                  <a:lnTo>
                    <a:pt x="4791064" y="9524"/>
                  </a:lnTo>
                  <a:close/>
                </a:path>
                <a:path w="9865360" h="1675130">
                  <a:moveTo>
                    <a:pt x="4810114" y="9524"/>
                  </a:moveTo>
                  <a:lnTo>
                    <a:pt x="4800589" y="9524"/>
                  </a:lnTo>
                  <a:lnTo>
                    <a:pt x="4800589" y="0"/>
                  </a:lnTo>
                  <a:lnTo>
                    <a:pt x="4810114" y="0"/>
                  </a:lnTo>
                  <a:lnTo>
                    <a:pt x="4810114" y="9524"/>
                  </a:lnTo>
                  <a:close/>
                </a:path>
                <a:path w="9865360" h="1675130">
                  <a:moveTo>
                    <a:pt x="4829164" y="9524"/>
                  </a:moveTo>
                  <a:lnTo>
                    <a:pt x="4819639" y="9524"/>
                  </a:lnTo>
                  <a:lnTo>
                    <a:pt x="4819639" y="0"/>
                  </a:lnTo>
                  <a:lnTo>
                    <a:pt x="4829164" y="0"/>
                  </a:lnTo>
                  <a:lnTo>
                    <a:pt x="4829164" y="9524"/>
                  </a:lnTo>
                  <a:close/>
                </a:path>
                <a:path w="9865360" h="1675130">
                  <a:moveTo>
                    <a:pt x="4848214" y="9524"/>
                  </a:moveTo>
                  <a:lnTo>
                    <a:pt x="4838689" y="9524"/>
                  </a:lnTo>
                  <a:lnTo>
                    <a:pt x="4838689" y="0"/>
                  </a:lnTo>
                  <a:lnTo>
                    <a:pt x="4848214" y="0"/>
                  </a:lnTo>
                  <a:lnTo>
                    <a:pt x="4848214" y="9524"/>
                  </a:lnTo>
                  <a:close/>
                </a:path>
                <a:path w="9865360" h="1675130">
                  <a:moveTo>
                    <a:pt x="4867264" y="9524"/>
                  </a:moveTo>
                  <a:lnTo>
                    <a:pt x="4857739" y="9524"/>
                  </a:lnTo>
                  <a:lnTo>
                    <a:pt x="4857739" y="0"/>
                  </a:lnTo>
                  <a:lnTo>
                    <a:pt x="4867264" y="0"/>
                  </a:lnTo>
                  <a:lnTo>
                    <a:pt x="4867264" y="9524"/>
                  </a:lnTo>
                  <a:close/>
                </a:path>
                <a:path w="9865360" h="1675130">
                  <a:moveTo>
                    <a:pt x="4886314" y="9524"/>
                  </a:moveTo>
                  <a:lnTo>
                    <a:pt x="4876789" y="9524"/>
                  </a:lnTo>
                  <a:lnTo>
                    <a:pt x="4876789" y="0"/>
                  </a:lnTo>
                  <a:lnTo>
                    <a:pt x="4886314" y="0"/>
                  </a:lnTo>
                  <a:lnTo>
                    <a:pt x="4886314" y="9524"/>
                  </a:lnTo>
                  <a:close/>
                </a:path>
                <a:path w="9865360" h="1675130">
                  <a:moveTo>
                    <a:pt x="4905364" y="9524"/>
                  </a:moveTo>
                  <a:lnTo>
                    <a:pt x="4895839" y="9524"/>
                  </a:lnTo>
                  <a:lnTo>
                    <a:pt x="4895839" y="0"/>
                  </a:lnTo>
                  <a:lnTo>
                    <a:pt x="4905364" y="0"/>
                  </a:lnTo>
                  <a:lnTo>
                    <a:pt x="4905364" y="9524"/>
                  </a:lnTo>
                  <a:close/>
                </a:path>
                <a:path w="9865360" h="1675130">
                  <a:moveTo>
                    <a:pt x="4924414" y="9524"/>
                  </a:moveTo>
                  <a:lnTo>
                    <a:pt x="4914889" y="9524"/>
                  </a:lnTo>
                  <a:lnTo>
                    <a:pt x="4914889" y="0"/>
                  </a:lnTo>
                  <a:lnTo>
                    <a:pt x="4924414" y="0"/>
                  </a:lnTo>
                  <a:lnTo>
                    <a:pt x="4924414" y="9524"/>
                  </a:lnTo>
                  <a:close/>
                </a:path>
                <a:path w="9865360" h="1675130">
                  <a:moveTo>
                    <a:pt x="4943464" y="9524"/>
                  </a:moveTo>
                  <a:lnTo>
                    <a:pt x="4933939" y="9524"/>
                  </a:lnTo>
                  <a:lnTo>
                    <a:pt x="4933939" y="0"/>
                  </a:lnTo>
                  <a:lnTo>
                    <a:pt x="4943464" y="0"/>
                  </a:lnTo>
                  <a:lnTo>
                    <a:pt x="4943464" y="9524"/>
                  </a:lnTo>
                  <a:close/>
                </a:path>
                <a:path w="9865360" h="1675130">
                  <a:moveTo>
                    <a:pt x="4962514" y="9524"/>
                  </a:moveTo>
                  <a:lnTo>
                    <a:pt x="4952989" y="9524"/>
                  </a:lnTo>
                  <a:lnTo>
                    <a:pt x="4952989" y="0"/>
                  </a:lnTo>
                  <a:lnTo>
                    <a:pt x="4962514" y="0"/>
                  </a:lnTo>
                  <a:lnTo>
                    <a:pt x="4962514" y="9524"/>
                  </a:lnTo>
                  <a:close/>
                </a:path>
                <a:path w="9865360" h="1675130">
                  <a:moveTo>
                    <a:pt x="4981564" y="9524"/>
                  </a:moveTo>
                  <a:lnTo>
                    <a:pt x="4972039" y="9524"/>
                  </a:lnTo>
                  <a:lnTo>
                    <a:pt x="4972039" y="0"/>
                  </a:lnTo>
                  <a:lnTo>
                    <a:pt x="4981564" y="0"/>
                  </a:lnTo>
                  <a:lnTo>
                    <a:pt x="4981564" y="9524"/>
                  </a:lnTo>
                  <a:close/>
                </a:path>
                <a:path w="9865360" h="1675130">
                  <a:moveTo>
                    <a:pt x="5000614" y="9524"/>
                  </a:moveTo>
                  <a:lnTo>
                    <a:pt x="4991089" y="9524"/>
                  </a:lnTo>
                  <a:lnTo>
                    <a:pt x="4991089" y="0"/>
                  </a:lnTo>
                  <a:lnTo>
                    <a:pt x="5000614" y="0"/>
                  </a:lnTo>
                  <a:lnTo>
                    <a:pt x="5000614" y="9524"/>
                  </a:lnTo>
                  <a:close/>
                </a:path>
                <a:path w="9865360" h="1675130">
                  <a:moveTo>
                    <a:pt x="5019664" y="9524"/>
                  </a:moveTo>
                  <a:lnTo>
                    <a:pt x="5010139" y="9524"/>
                  </a:lnTo>
                  <a:lnTo>
                    <a:pt x="5010139" y="0"/>
                  </a:lnTo>
                  <a:lnTo>
                    <a:pt x="5019664" y="0"/>
                  </a:lnTo>
                  <a:lnTo>
                    <a:pt x="5019664" y="9524"/>
                  </a:lnTo>
                  <a:close/>
                </a:path>
                <a:path w="9865360" h="1675130">
                  <a:moveTo>
                    <a:pt x="5038713" y="9524"/>
                  </a:moveTo>
                  <a:lnTo>
                    <a:pt x="5029188" y="9524"/>
                  </a:lnTo>
                  <a:lnTo>
                    <a:pt x="5029188" y="0"/>
                  </a:lnTo>
                  <a:lnTo>
                    <a:pt x="5038713" y="0"/>
                  </a:lnTo>
                  <a:lnTo>
                    <a:pt x="5038713" y="9524"/>
                  </a:lnTo>
                  <a:close/>
                </a:path>
                <a:path w="9865360" h="1675130">
                  <a:moveTo>
                    <a:pt x="5057764" y="9524"/>
                  </a:moveTo>
                  <a:lnTo>
                    <a:pt x="5048238" y="9524"/>
                  </a:lnTo>
                  <a:lnTo>
                    <a:pt x="5048238" y="0"/>
                  </a:lnTo>
                  <a:lnTo>
                    <a:pt x="5057764" y="0"/>
                  </a:lnTo>
                  <a:lnTo>
                    <a:pt x="5057764" y="9524"/>
                  </a:lnTo>
                  <a:close/>
                </a:path>
                <a:path w="9865360" h="1675130">
                  <a:moveTo>
                    <a:pt x="5076814" y="9524"/>
                  </a:moveTo>
                  <a:lnTo>
                    <a:pt x="5067289" y="9524"/>
                  </a:lnTo>
                  <a:lnTo>
                    <a:pt x="5067289" y="0"/>
                  </a:lnTo>
                  <a:lnTo>
                    <a:pt x="5076814" y="0"/>
                  </a:lnTo>
                  <a:lnTo>
                    <a:pt x="5076814" y="9524"/>
                  </a:lnTo>
                  <a:close/>
                </a:path>
                <a:path w="9865360" h="1675130">
                  <a:moveTo>
                    <a:pt x="5095864" y="9524"/>
                  </a:moveTo>
                  <a:lnTo>
                    <a:pt x="5086339" y="9524"/>
                  </a:lnTo>
                  <a:lnTo>
                    <a:pt x="5086339" y="0"/>
                  </a:lnTo>
                  <a:lnTo>
                    <a:pt x="5095864" y="0"/>
                  </a:lnTo>
                  <a:lnTo>
                    <a:pt x="5095864" y="9524"/>
                  </a:lnTo>
                  <a:close/>
                </a:path>
                <a:path w="9865360" h="1675130">
                  <a:moveTo>
                    <a:pt x="5114914" y="9524"/>
                  </a:moveTo>
                  <a:lnTo>
                    <a:pt x="5105389" y="9524"/>
                  </a:lnTo>
                  <a:lnTo>
                    <a:pt x="5105389" y="0"/>
                  </a:lnTo>
                  <a:lnTo>
                    <a:pt x="5114914" y="0"/>
                  </a:lnTo>
                  <a:lnTo>
                    <a:pt x="5114914" y="9524"/>
                  </a:lnTo>
                  <a:close/>
                </a:path>
                <a:path w="9865360" h="1675130">
                  <a:moveTo>
                    <a:pt x="5133964" y="9524"/>
                  </a:moveTo>
                  <a:lnTo>
                    <a:pt x="5124439" y="9524"/>
                  </a:lnTo>
                  <a:lnTo>
                    <a:pt x="5124439" y="0"/>
                  </a:lnTo>
                  <a:lnTo>
                    <a:pt x="5133964" y="0"/>
                  </a:lnTo>
                  <a:lnTo>
                    <a:pt x="5133964" y="9524"/>
                  </a:lnTo>
                  <a:close/>
                </a:path>
                <a:path w="9865360" h="1675130">
                  <a:moveTo>
                    <a:pt x="5153013" y="9524"/>
                  </a:moveTo>
                  <a:lnTo>
                    <a:pt x="5143489" y="9524"/>
                  </a:lnTo>
                  <a:lnTo>
                    <a:pt x="5143489" y="0"/>
                  </a:lnTo>
                  <a:lnTo>
                    <a:pt x="5153013" y="0"/>
                  </a:lnTo>
                  <a:lnTo>
                    <a:pt x="5153013" y="9524"/>
                  </a:lnTo>
                  <a:close/>
                </a:path>
                <a:path w="9865360" h="1675130">
                  <a:moveTo>
                    <a:pt x="5172064" y="9524"/>
                  </a:moveTo>
                  <a:lnTo>
                    <a:pt x="5162538" y="9524"/>
                  </a:lnTo>
                  <a:lnTo>
                    <a:pt x="5162538" y="0"/>
                  </a:lnTo>
                  <a:lnTo>
                    <a:pt x="5172064" y="0"/>
                  </a:lnTo>
                  <a:lnTo>
                    <a:pt x="5172064" y="9524"/>
                  </a:lnTo>
                  <a:close/>
                </a:path>
                <a:path w="9865360" h="1675130">
                  <a:moveTo>
                    <a:pt x="5191114" y="9524"/>
                  </a:moveTo>
                  <a:lnTo>
                    <a:pt x="5181589" y="9524"/>
                  </a:lnTo>
                  <a:lnTo>
                    <a:pt x="5181589" y="0"/>
                  </a:lnTo>
                  <a:lnTo>
                    <a:pt x="5191114" y="0"/>
                  </a:lnTo>
                  <a:lnTo>
                    <a:pt x="5191114" y="9524"/>
                  </a:lnTo>
                  <a:close/>
                </a:path>
                <a:path w="9865360" h="1675130">
                  <a:moveTo>
                    <a:pt x="5210164" y="9524"/>
                  </a:moveTo>
                  <a:lnTo>
                    <a:pt x="5200639" y="9524"/>
                  </a:lnTo>
                  <a:lnTo>
                    <a:pt x="5200639" y="0"/>
                  </a:lnTo>
                  <a:lnTo>
                    <a:pt x="5210164" y="0"/>
                  </a:lnTo>
                  <a:lnTo>
                    <a:pt x="5210164" y="9524"/>
                  </a:lnTo>
                  <a:close/>
                </a:path>
                <a:path w="9865360" h="1675130">
                  <a:moveTo>
                    <a:pt x="5229214" y="9524"/>
                  </a:moveTo>
                  <a:lnTo>
                    <a:pt x="5219689" y="9524"/>
                  </a:lnTo>
                  <a:lnTo>
                    <a:pt x="5219689" y="0"/>
                  </a:lnTo>
                  <a:lnTo>
                    <a:pt x="5229214" y="0"/>
                  </a:lnTo>
                  <a:lnTo>
                    <a:pt x="5229214" y="9524"/>
                  </a:lnTo>
                  <a:close/>
                </a:path>
                <a:path w="9865360" h="1675130">
                  <a:moveTo>
                    <a:pt x="5248264" y="9524"/>
                  </a:moveTo>
                  <a:lnTo>
                    <a:pt x="5238739" y="9524"/>
                  </a:lnTo>
                  <a:lnTo>
                    <a:pt x="5238739" y="0"/>
                  </a:lnTo>
                  <a:lnTo>
                    <a:pt x="5248264" y="0"/>
                  </a:lnTo>
                  <a:lnTo>
                    <a:pt x="5248264" y="9524"/>
                  </a:lnTo>
                  <a:close/>
                </a:path>
                <a:path w="9865360" h="1675130">
                  <a:moveTo>
                    <a:pt x="5267314" y="9524"/>
                  </a:moveTo>
                  <a:lnTo>
                    <a:pt x="5257789" y="9524"/>
                  </a:lnTo>
                  <a:lnTo>
                    <a:pt x="5257789" y="0"/>
                  </a:lnTo>
                  <a:lnTo>
                    <a:pt x="5267314" y="0"/>
                  </a:lnTo>
                  <a:lnTo>
                    <a:pt x="5267314" y="9524"/>
                  </a:lnTo>
                  <a:close/>
                </a:path>
                <a:path w="9865360" h="1675130">
                  <a:moveTo>
                    <a:pt x="5286364" y="9524"/>
                  </a:moveTo>
                  <a:lnTo>
                    <a:pt x="5276839" y="9524"/>
                  </a:lnTo>
                  <a:lnTo>
                    <a:pt x="5276839" y="0"/>
                  </a:lnTo>
                  <a:lnTo>
                    <a:pt x="5286364" y="0"/>
                  </a:lnTo>
                  <a:lnTo>
                    <a:pt x="5286364" y="9524"/>
                  </a:lnTo>
                  <a:close/>
                </a:path>
                <a:path w="9865360" h="1675130">
                  <a:moveTo>
                    <a:pt x="5305414" y="9524"/>
                  </a:moveTo>
                  <a:lnTo>
                    <a:pt x="5295889" y="9524"/>
                  </a:lnTo>
                  <a:lnTo>
                    <a:pt x="5295889" y="0"/>
                  </a:lnTo>
                  <a:lnTo>
                    <a:pt x="5305414" y="0"/>
                  </a:lnTo>
                  <a:lnTo>
                    <a:pt x="5305414" y="9524"/>
                  </a:lnTo>
                  <a:close/>
                </a:path>
                <a:path w="9865360" h="1675130">
                  <a:moveTo>
                    <a:pt x="5324464" y="9524"/>
                  </a:moveTo>
                  <a:lnTo>
                    <a:pt x="5314939" y="9524"/>
                  </a:lnTo>
                  <a:lnTo>
                    <a:pt x="5314939" y="0"/>
                  </a:lnTo>
                  <a:lnTo>
                    <a:pt x="5324464" y="0"/>
                  </a:lnTo>
                  <a:lnTo>
                    <a:pt x="5324464" y="9524"/>
                  </a:lnTo>
                  <a:close/>
                </a:path>
                <a:path w="9865360" h="1675130">
                  <a:moveTo>
                    <a:pt x="5343514" y="9524"/>
                  </a:moveTo>
                  <a:lnTo>
                    <a:pt x="5333989" y="9524"/>
                  </a:lnTo>
                  <a:lnTo>
                    <a:pt x="5333989" y="0"/>
                  </a:lnTo>
                  <a:lnTo>
                    <a:pt x="5343514" y="0"/>
                  </a:lnTo>
                  <a:lnTo>
                    <a:pt x="5343514" y="9524"/>
                  </a:lnTo>
                  <a:close/>
                </a:path>
                <a:path w="9865360" h="1675130">
                  <a:moveTo>
                    <a:pt x="5362564" y="9524"/>
                  </a:moveTo>
                  <a:lnTo>
                    <a:pt x="5353039" y="9524"/>
                  </a:lnTo>
                  <a:lnTo>
                    <a:pt x="5353039" y="0"/>
                  </a:lnTo>
                  <a:lnTo>
                    <a:pt x="5362564" y="0"/>
                  </a:lnTo>
                  <a:lnTo>
                    <a:pt x="5362564" y="9524"/>
                  </a:lnTo>
                  <a:close/>
                </a:path>
                <a:path w="9865360" h="1675130">
                  <a:moveTo>
                    <a:pt x="5381614" y="9524"/>
                  </a:moveTo>
                  <a:lnTo>
                    <a:pt x="5372089" y="9524"/>
                  </a:lnTo>
                  <a:lnTo>
                    <a:pt x="5372089" y="0"/>
                  </a:lnTo>
                  <a:lnTo>
                    <a:pt x="5381614" y="0"/>
                  </a:lnTo>
                  <a:lnTo>
                    <a:pt x="5381614" y="9524"/>
                  </a:lnTo>
                  <a:close/>
                </a:path>
                <a:path w="9865360" h="1675130">
                  <a:moveTo>
                    <a:pt x="5400664" y="9524"/>
                  </a:moveTo>
                  <a:lnTo>
                    <a:pt x="5391139" y="9524"/>
                  </a:lnTo>
                  <a:lnTo>
                    <a:pt x="5391139" y="0"/>
                  </a:lnTo>
                  <a:lnTo>
                    <a:pt x="5400664" y="0"/>
                  </a:lnTo>
                  <a:lnTo>
                    <a:pt x="5400664" y="9524"/>
                  </a:lnTo>
                  <a:close/>
                </a:path>
                <a:path w="9865360" h="1675130">
                  <a:moveTo>
                    <a:pt x="5419714" y="9524"/>
                  </a:moveTo>
                  <a:lnTo>
                    <a:pt x="5410189" y="9524"/>
                  </a:lnTo>
                  <a:lnTo>
                    <a:pt x="5410189" y="0"/>
                  </a:lnTo>
                  <a:lnTo>
                    <a:pt x="5419714" y="0"/>
                  </a:lnTo>
                  <a:lnTo>
                    <a:pt x="5419714" y="9524"/>
                  </a:lnTo>
                  <a:close/>
                </a:path>
                <a:path w="9865360" h="1675130">
                  <a:moveTo>
                    <a:pt x="5438764" y="9524"/>
                  </a:moveTo>
                  <a:lnTo>
                    <a:pt x="5429239" y="9524"/>
                  </a:lnTo>
                  <a:lnTo>
                    <a:pt x="5429239" y="0"/>
                  </a:lnTo>
                  <a:lnTo>
                    <a:pt x="5438764" y="0"/>
                  </a:lnTo>
                  <a:lnTo>
                    <a:pt x="5438764" y="9524"/>
                  </a:lnTo>
                  <a:close/>
                </a:path>
                <a:path w="9865360" h="1675130">
                  <a:moveTo>
                    <a:pt x="5457814" y="9524"/>
                  </a:moveTo>
                  <a:lnTo>
                    <a:pt x="5448289" y="9524"/>
                  </a:lnTo>
                  <a:lnTo>
                    <a:pt x="5448289" y="0"/>
                  </a:lnTo>
                  <a:lnTo>
                    <a:pt x="5457814" y="0"/>
                  </a:lnTo>
                  <a:lnTo>
                    <a:pt x="5457814" y="9524"/>
                  </a:lnTo>
                  <a:close/>
                </a:path>
                <a:path w="9865360" h="1675130">
                  <a:moveTo>
                    <a:pt x="5476864" y="9524"/>
                  </a:moveTo>
                  <a:lnTo>
                    <a:pt x="5467339" y="9524"/>
                  </a:lnTo>
                  <a:lnTo>
                    <a:pt x="5467339" y="0"/>
                  </a:lnTo>
                  <a:lnTo>
                    <a:pt x="5476864" y="0"/>
                  </a:lnTo>
                  <a:lnTo>
                    <a:pt x="5476864" y="9524"/>
                  </a:lnTo>
                  <a:close/>
                </a:path>
                <a:path w="9865360" h="1675130">
                  <a:moveTo>
                    <a:pt x="5495914" y="9524"/>
                  </a:moveTo>
                  <a:lnTo>
                    <a:pt x="5486389" y="9524"/>
                  </a:lnTo>
                  <a:lnTo>
                    <a:pt x="5486389" y="0"/>
                  </a:lnTo>
                  <a:lnTo>
                    <a:pt x="5495914" y="0"/>
                  </a:lnTo>
                  <a:lnTo>
                    <a:pt x="5495914" y="9524"/>
                  </a:lnTo>
                  <a:close/>
                </a:path>
                <a:path w="9865360" h="1675130">
                  <a:moveTo>
                    <a:pt x="5514964" y="9524"/>
                  </a:moveTo>
                  <a:lnTo>
                    <a:pt x="5505439" y="9524"/>
                  </a:lnTo>
                  <a:lnTo>
                    <a:pt x="5505439" y="0"/>
                  </a:lnTo>
                  <a:lnTo>
                    <a:pt x="5514964" y="0"/>
                  </a:lnTo>
                  <a:lnTo>
                    <a:pt x="5514964" y="9524"/>
                  </a:lnTo>
                  <a:close/>
                </a:path>
                <a:path w="9865360" h="1675130">
                  <a:moveTo>
                    <a:pt x="5534014" y="9524"/>
                  </a:moveTo>
                  <a:lnTo>
                    <a:pt x="5524489" y="9524"/>
                  </a:lnTo>
                  <a:lnTo>
                    <a:pt x="5524489" y="0"/>
                  </a:lnTo>
                  <a:lnTo>
                    <a:pt x="5534014" y="0"/>
                  </a:lnTo>
                  <a:lnTo>
                    <a:pt x="5534014" y="9524"/>
                  </a:lnTo>
                  <a:close/>
                </a:path>
                <a:path w="9865360" h="1675130">
                  <a:moveTo>
                    <a:pt x="5553064" y="9524"/>
                  </a:moveTo>
                  <a:lnTo>
                    <a:pt x="5543539" y="9524"/>
                  </a:lnTo>
                  <a:lnTo>
                    <a:pt x="5543539" y="0"/>
                  </a:lnTo>
                  <a:lnTo>
                    <a:pt x="5553064" y="0"/>
                  </a:lnTo>
                  <a:lnTo>
                    <a:pt x="5553064" y="9524"/>
                  </a:lnTo>
                  <a:close/>
                </a:path>
                <a:path w="9865360" h="1675130">
                  <a:moveTo>
                    <a:pt x="5572114" y="9524"/>
                  </a:moveTo>
                  <a:lnTo>
                    <a:pt x="5562589" y="9524"/>
                  </a:lnTo>
                  <a:lnTo>
                    <a:pt x="5562589" y="0"/>
                  </a:lnTo>
                  <a:lnTo>
                    <a:pt x="5572114" y="0"/>
                  </a:lnTo>
                  <a:lnTo>
                    <a:pt x="5572114" y="9524"/>
                  </a:lnTo>
                  <a:close/>
                </a:path>
                <a:path w="9865360" h="1675130">
                  <a:moveTo>
                    <a:pt x="5591164" y="9524"/>
                  </a:moveTo>
                  <a:lnTo>
                    <a:pt x="5581639" y="9524"/>
                  </a:lnTo>
                  <a:lnTo>
                    <a:pt x="5581639" y="0"/>
                  </a:lnTo>
                  <a:lnTo>
                    <a:pt x="5591164" y="0"/>
                  </a:lnTo>
                  <a:lnTo>
                    <a:pt x="5591164" y="9524"/>
                  </a:lnTo>
                  <a:close/>
                </a:path>
                <a:path w="9865360" h="1675130">
                  <a:moveTo>
                    <a:pt x="5610214" y="9524"/>
                  </a:moveTo>
                  <a:lnTo>
                    <a:pt x="5600689" y="9524"/>
                  </a:lnTo>
                  <a:lnTo>
                    <a:pt x="5600689" y="0"/>
                  </a:lnTo>
                  <a:lnTo>
                    <a:pt x="5610214" y="0"/>
                  </a:lnTo>
                  <a:lnTo>
                    <a:pt x="5610214" y="9524"/>
                  </a:lnTo>
                  <a:close/>
                </a:path>
                <a:path w="9865360" h="1675130">
                  <a:moveTo>
                    <a:pt x="5629264" y="9524"/>
                  </a:moveTo>
                  <a:lnTo>
                    <a:pt x="5619739" y="9524"/>
                  </a:lnTo>
                  <a:lnTo>
                    <a:pt x="5619739" y="0"/>
                  </a:lnTo>
                  <a:lnTo>
                    <a:pt x="5629264" y="0"/>
                  </a:lnTo>
                  <a:lnTo>
                    <a:pt x="5629264" y="9524"/>
                  </a:lnTo>
                  <a:close/>
                </a:path>
                <a:path w="9865360" h="1675130">
                  <a:moveTo>
                    <a:pt x="5648314" y="9524"/>
                  </a:moveTo>
                  <a:lnTo>
                    <a:pt x="5638789" y="9524"/>
                  </a:lnTo>
                  <a:lnTo>
                    <a:pt x="5638789" y="0"/>
                  </a:lnTo>
                  <a:lnTo>
                    <a:pt x="5648314" y="0"/>
                  </a:lnTo>
                  <a:lnTo>
                    <a:pt x="5648314" y="9524"/>
                  </a:lnTo>
                  <a:close/>
                </a:path>
                <a:path w="9865360" h="1675130">
                  <a:moveTo>
                    <a:pt x="5667364" y="9524"/>
                  </a:moveTo>
                  <a:lnTo>
                    <a:pt x="5657839" y="9524"/>
                  </a:lnTo>
                  <a:lnTo>
                    <a:pt x="5657839" y="0"/>
                  </a:lnTo>
                  <a:lnTo>
                    <a:pt x="5667364" y="0"/>
                  </a:lnTo>
                  <a:lnTo>
                    <a:pt x="5667364" y="9524"/>
                  </a:lnTo>
                  <a:close/>
                </a:path>
                <a:path w="9865360" h="1675130">
                  <a:moveTo>
                    <a:pt x="5686414" y="9524"/>
                  </a:moveTo>
                  <a:lnTo>
                    <a:pt x="5676889" y="9524"/>
                  </a:lnTo>
                  <a:lnTo>
                    <a:pt x="5676889" y="0"/>
                  </a:lnTo>
                  <a:lnTo>
                    <a:pt x="5686414" y="0"/>
                  </a:lnTo>
                  <a:lnTo>
                    <a:pt x="5686414" y="9524"/>
                  </a:lnTo>
                  <a:close/>
                </a:path>
                <a:path w="9865360" h="1675130">
                  <a:moveTo>
                    <a:pt x="5705464" y="9524"/>
                  </a:moveTo>
                  <a:lnTo>
                    <a:pt x="5695939" y="9524"/>
                  </a:lnTo>
                  <a:lnTo>
                    <a:pt x="5695939" y="0"/>
                  </a:lnTo>
                  <a:lnTo>
                    <a:pt x="5705464" y="0"/>
                  </a:lnTo>
                  <a:lnTo>
                    <a:pt x="5705464" y="9524"/>
                  </a:lnTo>
                  <a:close/>
                </a:path>
                <a:path w="9865360" h="1675130">
                  <a:moveTo>
                    <a:pt x="5724514" y="9524"/>
                  </a:moveTo>
                  <a:lnTo>
                    <a:pt x="5714989" y="9524"/>
                  </a:lnTo>
                  <a:lnTo>
                    <a:pt x="5714989" y="0"/>
                  </a:lnTo>
                  <a:lnTo>
                    <a:pt x="5724514" y="0"/>
                  </a:lnTo>
                  <a:lnTo>
                    <a:pt x="5724514" y="9524"/>
                  </a:lnTo>
                  <a:close/>
                </a:path>
                <a:path w="9865360" h="1675130">
                  <a:moveTo>
                    <a:pt x="5743564" y="9524"/>
                  </a:moveTo>
                  <a:lnTo>
                    <a:pt x="5734039" y="9524"/>
                  </a:lnTo>
                  <a:lnTo>
                    <a:pt x="5734039" y="0"/>
                  </a:lnTo>
                  <a:lnTo>
                    <a:pt x="5743564" y="0"/>
                  </a:lnTo>
                  <a:lnTo>
                    <a:pt x="5743564" y="9524"/>
                  </a:lnTo>
                  <a:close/>
                </a:path>
                <a:path w="9865360" h="1675130">
                  <a:moveTo>
                    <a:pt x="5762614" y="9524"/>
                  </a:moveTo>
                  <a:lnTo>
                    <a:pt x="5753089" y="9524"/>
                  </a:lnTo>
                  <a:lnTo>
                    <a:pt x="5753089" y="0"/>
                  </a:lnTo>
                  <a:lnTo>
                    <a:pt x="5762614" y="0"/>
                  </a:lnTo>
                  <a:lnTo>
                    <a:pt x="5762614" y="9524"/>
                  </a:lnTo>
                  <a:close/>
                </a:path>
                <a:path w="9865360" h="1675130">
                  <a:moveTo>
                    <a:pt x="5781664" y="9524"/>
                  </a:moveTo>
                  <a:lnTo>
                    <a:pt x="5772139" y="9524"/>
                  </a:lnTo>
                  <a:lnTo>
                    <a:pt x="5772139" y="0"/>
                  </a:lnTo>
                  <a:lnTo>
                    <a:pt x="5781664" y="0"/>
                  </a:lnTo>
                  <a:lnTo>
                    <a:pt x="5781664" y="9524"/>
                  </a:lnTo>
                  <a:close/>
                </a:path>
                <a:path w="9865360" h="1675130">
                  <a:moveTo>
                    <a:pt x="5800714" y="9524"/>
                  </a:moveTo>
                  <a:lnTo>
                    <a:pt x="5791189" y="9524"/>
                  </a:lnTo>
                  <a:lnTo>
                    <a:pt x="5791189" y="0"/>
                  </a:lnTo>
                  <a:lnTo>
                    <a:pt x="5800714" y="0"/>
                  </a:lnTo>
                  <a:lnTo>
                    <a:pt x="5800714" y="9524"/>
                  </a:lnTo>
                  <a:close/>
                </a:path>
                <a:path w="9865360" h="1675130">
                  <a:moveTo>
                    <a:pt x="5819764" y="9524"/>
                  </a:moveTo>
                  <a:lnTo>
                    <a:pt x="5810239" y="9524"/>
                  </a:lnTo>
                  <a:lnTo>
                    <a:pt x="5810239" y="0"/>
                  </a:lnTo>
                  <a:lnTo>
                    <a:pt x="5819764" y="0"/>
                  </a:lnTo>
                  <a:lnTo>
                    <a:pt x="5819764" y="9524"/>
                  </a:lnTo>
                  <a:close/>
                </a:path>
                <a:path w="9865360" h="1675130">
                  <a:moveTo>
                    <a:pt x="5838814" y="9524"/>
                  </a:moveTo>
                  <a:lnTo>
                    <a:pt x="5829289" y="9524"/>
                  </a:lnTo>
                  <a:lnTo>
                    <a:pt x="5829289" y="0"/>
                  </a:lnTo>
                  <a:lnTo>
                    <a:pt x="5838814" y="0"/>
                  </a:lnTo>
                  <a:lnTo>
                    <a:pt x="5838814" y="9524"/>
                  </a:lnTo>
                  <a:close/>
                </a:path>
                <a:path w="9865360" h="1675130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1675130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1675130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1675130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1675130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1675130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1675130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1675130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1675130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1675130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1675130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1675130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1675130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1675130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1675130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1675130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1675130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1675130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1675130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1675130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1675130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1675130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1675130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1675130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1675130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1675130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1675130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1675130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1675130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1675130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1675130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1675130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1675130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1675130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1675130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1675130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1675130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1675130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1675130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1675130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1675130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1675130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1675130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1675130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1675130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1675130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1675130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1675130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1675130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1675130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1675130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1675130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1675130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1675130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1675130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1675130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1675130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1675130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1675130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1675130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1675130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1675130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1675130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1675130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1675130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1675130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1675130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1675130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1675130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1675130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1675130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1675130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1675130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1675130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1675130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1675130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1675130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1675130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1675130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1675130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1675130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1675130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1675130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1675130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1675130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1675130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1675130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1675130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1675130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1675130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1675130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1675130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1675130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1675130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1675130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1675130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1675130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1675130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1675130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1675130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1675130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1675130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1675130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1675130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1675130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1675130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1675130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1675130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1675130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1675130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1675130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1675130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1675130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1675130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1675130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1675130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1675130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1675130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1675130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1675130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1675130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1675130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1675130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1675130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1675130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1675130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1675130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1675130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1675130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1675130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1675130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1675130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1675130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1675130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1675130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1675130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1675130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1675130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1675130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1675130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1675130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1675130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1675130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1675130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1675130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1675130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1675130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1675130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1675130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1675130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1675130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1675130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1675130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1675130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1675130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1675130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1675130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1675130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1675130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1675130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1675130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1675130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1675130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1675130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1675130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1675130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1675130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1675130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1675130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1675130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1675130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1675130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1675130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1675130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1675130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1675130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1675130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1675130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1675130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1675130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1675130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1675130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1675130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1675130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1675130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1675130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1675130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1675130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1675130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1675130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1675130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1675130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1675130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1675130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1675130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1675130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1675130">
                  <a:moveTo>
                    <a:pt x="9591342" y="9785"/>
                  </a:moveTo>
                  <a:lnTo>
                    <a:pt x="9588253" y="9651"/>
                  </a:lnTo>
                  <a:lnTo>
                    <a:pt x="9585163" y="9568"/>
                  </a:lnTo>
                  <a:lnTo>
                    <a:pt x="9582071" y="9538"/>
                  </a:lnTo>
                  <a:lnTo>
                    <a:pt x="9582163" y="222"/>
                  </a:lnTo>
                  <a:lnTo>
                    <a:pt x="9591725" y="979"/>
                  </a:lnTo>
                  <a:lnTo>
                    <a:pt x="9591342" y="9785"/>
                  </a:lnTo>
                  <a:close/>
                </a:path>
                <a:path w="9865360" h="1675130">
                  <a:moveTo>
                    <a:pt x="9609753" y="11202"/>
                  </a:moveTo>
                  <a:lnTo>
                    <a:pt x="9606696" y="10863"/>
                  </a:lnTo>
                  <a:lnTo>
                    <a:pt x="9603636" y="10576"/>
                  </a:lnTo>
                  <a:lnTo>
                    <a:pt x="9600572" y="10340"/>
                  </a:lnTo>
                  <a:lnTo>
                    <a:pt x="9601235" y="1732"/>
                  </a:lnTo>
                  <a:lnTo>
                    <a:pt x="9610718" y="2482"/>
                  </a:lnTo>
                  <a:lnTo>
                    <a:pt x="9609753" y="11202"/>
                  </a:lnTo>
                  <a:close/>
                </a:path>
                <a:path w="9865360" h="1675130">
                  <a:moveTo>
                    <a:pt x="9627942" y="13831"/>
                  </a:moveTo>
                  <a:lnTo>
                    <a:pt x="9624930" y="13292"/>
                  </a:lnTo>
                  <a:lnTo>
                    <a:pt x="9621909" y="12804"/>
                  </a:lnTo>
                  <a:lnTo>
                    <a:pt x="9618878" y="12366"/>
                  </a:lnTo>
                  <a:lnTo>
                    <a:pt x="9620198" y="3233"/>
                  </a:lnTo>
                  <a:lnTo>
                    <a:pt x="9624321" y="3559"/>
                  </a:lnTo>
                  <a:lnTo>
                    <a:pt x="9629552" y="4819"/>
                  </a:lnTo>
                  <a:lnTo>
                    <a:pt x="9627942" y="13831"/>
                  </a:lnTo>
                  <a:close/>
                </a:path>
                <a:path w="9865360" h="1675130">
                  <a:moveTo>
                    <a:pt x="9645970" y="17678"/>
                  </a:moveTo>
                  <a:lnTo>
                    <a:pt x="9642980" y="16934"/>
                  </a:lnTo>
                  <a:lnTo>
                    <a:pt x="9639979" y="16242"/>
                  </a:lnTo>
                  <a:lnTo>
                    <a:pt x="9636968" y="15599"/>
                  </a:lnTo>
                  <a:lnTo>
                    <a:pt x="9638793" y="7045"/>
                  </a:lnTo>
                  <a:lnTo>
                    <a:pt x="9648058" y="9276"/>
                  </a:lnTo>
                  <a:lnTo>
                    <a:pt x="9645970" y="17678"/>
                  </a:lnTo>
                  <a:close/>
                </a:path>
                <a:path w="9865360" h="1675130">
                  <a:moveTo>
                    <a:pt x="9663709" y="22721"/>
                  </a:moveTo>
                  <a:lnTo>
                    <a:pt x="9660783" y="21783"/>
                  </a:lnTo>
                  <a:lnTo>
                    <a:pt x="9657842" y="20893"/>
                  </a:lnTo>
                  <a:lnTo>
                    <a:pt x="9654885" y="20052"/>
                  </a:lnTo>
                  <a:lnTo>
                    <a:pt x="9657315" y="11506"/>
                  </a:lnTo>
                  <a:lnTo>
                    <a:pt x="9666590" y="13740"/>
                  </a:lnTo>
                  <a:lnTo>
                    <a:pt x="9663709" y="22721"/>
                  </a:lnTo>
                  <a:close/>
                </a:path>
                <a:path w="9865360" h="1675130">
                  <a:moveTo>
                    <a:pt x="9681051" y="28929"/>
                  </a:moveTo>
                  <a:lnTo>
                    <a:pt x="9678193" y="27796"/>
                  </a:lnTo>
                  <a:lnTo>
                    <a:pt x="9675321" y="26714"/>
                  </a:lnTo>
                  <a:lnTo>
                    <a:pt x="9672434" y="25681"/>
                  </a:lnTo>
                  <a:lnTo>
                    <a:pt x="9675466" y="17210"/>
                  </a:lnTo>
                  <a:lnTo>
                    <a:pt x="9684251" y="20849"/>
                  </a:lnTo>
                  <a:lnTo>
                    <a:pt x="9681051" y="28929"/>
                  </a:lnTo>
                  <a:close/>
                </a:path>
                <a:path w="9865360" h="1675130">
                  <a:moveTo>
                    <a:pt x="9697937" y="36276"/>
                  </a:moveTo>
                  <a:lnTo>
                    <a:pt x="9695169" y="34960"/>
                  </a:lnTo>
                  <a:lnTo>
                    <a:pt x="9692375" y="33688"/>
                  </a:lnTo>
                  <a:lnTo>
                    <a:pt x="9689555" y="32461"/>
                  </a:lnTo>
                  <a:lnTo>
                    <a:pt x="9693026" y="24484"/>
                  </a:lnTo>
                  <a:lnTo>
                    <a:pt x="9701812" y="28123"/>
                  </a:lnTo>
                  <a:lnTo>
                    <a:pt x="9697937" y="36276"/>
                  </a:lnTo>
                  <a:close/>
                </a:path>
                <a:path w="9865360" h="1675130">
                  <a:moveTo>
                    <a:pt x="9714308" y="44738"/>
                  </a:moveTo>
                  <a:lnTo>
                    <a:pt x="9711627" y="43237"/>
                  </a:lnTo>
                  <a:lnTo>
                    <a:pt x="9708922" y="41781"/>
                  </a:lnTo>
                  <a:lnTo>
                    <a:pt x="9706190" y="40369"/>
                  </a:lnTo>
                  <a:lnTo>
                    <a:pt x="9710502" y="32028"/>
                  </a:lnTo>
                  <a:lnTo>
                    <a:pt x="9718638" y="37006"/>
                  </a:lnTo>
                  <a:lnTo>
                    <a:pt x="9714308" y="44738"/>
                  </a:lnTo>
                  <a:close/>
                </a:path>
                <a:path w="9865360" h="1675130">
                  <a:moveTo>
                    <a:pt x="9730108" y="54293"/>
                  </a:moveTo>
                  <a:lnTo>
                    <a:pt x="9727529" y="52612"/>
                  </a:lnTo>
                  <a:lnTo>
                    <a:pt x="9724921" y="50975"/>
                  </a:lnTo>
                  <a:lnTo>
                    <a:pt x="9722284" y="49381"/>
                  </a:lnTo>
                  <a:lnTo>
                    <a:pt x="9726761" y="41976"/>
                  </a:lnTo>
                  <a:lnTo>
                    <a:pt x="9734891" y="46950"/>
                  </a:lnTo>
                  <a:lnTo>
                    <a:pt x="9730108" y="54293"/>
                  </a:lnTo>
                  <a:close/>
                </a:path>
                <a:path w="9865360" h="1675130">
                  <a:moveTo>
                    <a:pt x="9745160" y="64827"/>
                  </a:moveTo>
                  <a:lnTo>
                    <a:pt x="9742715" y="62992"/>
                  </a:lnTo>
                  <a:lnTo>
                    <a:pt x="9740237" y="61195"/>
                  </a:lnTo>
                  <a:lnTo>
                    <a:pt x="9737726" y="59437"/>
                  </a:lnTo>
                  <a:lnTo>
                    <a:pt x="9742997" y="51909"/>
                  </a:lnTo>
                  <a:lnTo>
                    <a:pt x="9747084" y="54410"/>
                  </a:lnTo>
                  <a:lnTo>
                    <a:pt x="9750678" y="57476"/>
                  </a:lnTo>
                  <a:lnTo>
                    <a:pt x="9745160" y="64827"/>
                  </a:lnTo>
                  <a:close/>
                </a:path>
                <a:path w="9865360" h="1675130">
                  <a:moveTo>
                    <a:pt x="9759516" y="76371"/>
                  </a:moveTo>
                  <a:lnTo>
                    <a:pt x="9757182" y="74361"/>
                  </a:lnTo>
                  <a:lnTo>
                    <a:pt x="9754818" y="72395"/>
                  </a:lnTo>
                  <a:lnTo>
                    <a:pt x="9752426" y="70472"/>
                  </a:lnTo>
                  <a:lnTo>
                    <a:pt x="9757912" y="63649"/>
                  </a:lnTo>
                  <a:lnTo>
                    <a:pt x="9765149" y="69824"/>
                  </a:lnTo>
                  <a:lnTo>
                    <a:pt x="9759516" y="76371"/>
                  </a:lnTo>
                  <a:close/>
                </a:path>
                <a:path w="9865360" h="1675130">
                  <a:moveTo>
                    <a:pt x="9773143" y="88917"/>
                  </a:moveTo>
                  <a:lnTo>
                    <a:pt x="9770924" y="86733"/>
                  </a:lnTo>
                  <a:lnTo>
                    <a:pt x="9768685" y="84601"/>
                  </a:lnTo>
                  <a:lnTo>
                    <a:pt x="9766424" y="82520"/>
                  </a:lnTo>
                  <a:lnTo>
                    <a:pt x="9772409" y="76019"/>
                  </a:lnTo>
                  <a:lnTo>
                    <a:pt x="9779708" y="82247"/>
                  </a:lnTo>
                  <a:lnTo>
                    <a:pt x="9773143" y="88917"/>
                  </a:lnTo>
                  <a:close/>
                </a:path>
                <a:path w="9865360" h="1675130">
                  <a:moveTo>
                    <a:pt x="9785914" y="102364"/>
                  </a:moveTo>
                  <a:lnTo>
                    <a:pt x="9783869" y="100061"/>
                  </a:lnTo>
                  <a:lnTo>
                    <a:pt x="9781780" y="97787"/>
                  </a:lnTo>
                  <a:lnTo>
                    <a:pt x="9779649" y="95543"/>
                  </a:lnTo>
                  <a:lnTo>
                    <a:pt x="9786203" y="89320"/>
                  </a:lnTo>
                  <a:lnTo>
                    <a:pt x="9792411" y="96595"/>
                  </a:lnTo>
                  <a:lnTo>
                    <a:pt x="9785914" y="102364"/>
                  </a:lnTo>
                  <a:close/>
                </a:path>
                <a:path w="9865360" h="1675130">
                  <a:moveTo>
                    <a:pt x="9797689" y="116555"/>
                  </a:moveTo>
                  <a:lnTo>
                    <a:pt x="9795811" y="114131"/>
                  </a:lnTo>
                  <a:lnTo>
                    <a:pt x="9793890" y="111736"/>
                  </a:lnTo>
                  <a:lnTo>
                    <a:pt x="9791928" y="109370"/>
                  </a:lnTo>
                  <a:lnTo>
                    <a:pt x="9798593" y="103840"/>
                  </a:lnTo>
                  <a:lnTo>
                    <a:pt x="9804765" y="111073"/>
                  </a:lnTo>
                  <a:lnTo>
                    <a:pt x="9797689" y="116555"/>
                  </a:lnTo>
                  <a:close/>
                </a:path>
                <a:path w="9865360" h="1675130">
                  <a:moveTo>
                    <a:pt x="9808446" y="131434"/>
                  </a:moveTo>
                  <a:lnTo>
                    <a:pt x="9806742" y="128902"/>
                  </a:lnTo>
                  <a:lnTo>
                    <a:pt x="9804992" y="126395"/>
                  </a:lnTo>
                  <a:lnTo>
                    <a:pt x="9803198" y="123912"/>
                  </a:lnTo>
                  <a:lnTo>
                    <a:pt x="9810892" y="118351"/>
                  </a:lnTo>
                  <a:lnTo>
                    <a:pt x="9815847" y="126451"/>
                  </a:lnTo>
                  <a:lnTo>
                    <a:pt x="9808446" y="131434"/>
                  </a:lnTo>
                  <a:close/>
                </a:path>
                <a:path w="9865360" h="1675130">
                  <a:moveTo>
                    <a:pt x="9818245" y="147086"/>
                  </a:moveTo>
                  <a:lnTo>
                    <a:pt x="9816689" y="144406"/>
                  </a:lnTo>
                  <a:lnTo>
                    <a:pt x="9815099" y="141770"/>
                  </a:lnTo>
                  <a:lnTo>
                    <a:pt x="9813477" y="139179"/>
                  </a:lnTo>
                  <a:lnTo>
                    <a:pt x="9820821" y="134581"/>
                  </a:lnTo>
                  <a:lnTo>
                    <a:pt x="9825792" y="142705"/>
                  </a:lnTo>
                  <a:lnTo>
                    <a:pt x="9818245" y="147086"/>
                  </a:lnTo>
                  <a:close/>
                </a:path>
                <a:path w="9865360" h="1675130">
                  <a:moveTo>
                    <a:pt x="9826961" y="163330"/>
                  </a:moveTo>
                  <a:lnTo>
                    <a:pt x="9825599" y="160574"/>
                  </a:lnTo>
                  <a:lnTo>
                    <a:pt x="9824192" y="157844"/>
                  </a:lnTo>
                  <a:lnTo>
                    <a:pt x="9822740" y="155138"/>
                  </a:lnTo>
                  <a:lnTo>
                    <a:pt x="9830764" y="150832"/>
                  </a:lnTo>
                  <a:lnTo>
                    <a:pt x="9834009" y="156136"/>
                  </a:lnTo>
                  <a:lnTo>
                    <a:pt x="9835284" y="159215"/>
                  </a:lnTo>
                  <a:lnTo>
                    <a:pt x="9826961" y="163330"/>
                  </a:lnTo>
                  <a:close/>
                </a:path>
                <a:path w="9865360" h="1675130">
                  <a:moveTo>
                    <a:pt x="9834566" y="180101"/>
                  </a:moveTo>
                  <a:lnTo>
                    <a:pt x="9833399" y="177281"/>
                  </a:lnTo>
                  <a:lnTo>
                    <a:pt x="9832179" y="174465"/>
                  </a:lnTo>
                  <a:lnTo>
                    <a:pt x="9830903" y="171653"/>
                  </a:lnTo>
                  <a:lnTo>
                    <a:pt x="9838929" y="168014"/>
                  </a:lnTo>
                  <a:lnTo>
                    <a:pt x="9842565" y="176791"/>
                  </a:lnTo>
                  <a:lnTo>
                    <a:pt x="9834566" y="180101"/>
                  </a:lnTo>
                  <a:close/>
                </a:path>
                <a:path w="9865360" h="1675130">
                  <a:moveTo>
                    <a:pt x="9841037" y="197342"/>
                  </a:moveTo>
                  <a:lnTo>
                    <a:pt x="9840032" y="194368"/>
                  </a:lnTo>
                  <a:lnTo>
                    <a:pt x="9839018" y="191521"/>
                  </a:lnTo>
                  <a:lnTo>
                    <a:pt x="9837947" y="188668"/>
                  </a:lnTo>
                  <a:lnTo>
                    <a:pt x="9846201" y="185569"/>
                  </a:lnTo>
                  <a:lnTo>
                    <a:pt x="9849845" y="194368"/>
                  </a:lnTo>
                  <a:lnTo>
                    <a:pt x="9841037" y="197342"/>
                  </a:lnTo>
                  <a:close/>
                </a:path>
                <a:path w="9865360" h="1675130">
                  <a:moveTo>
                    <a:pt x="9846353" y="214997"/>
                  </a:moveTo>
                  <a:lnTo>
                    <a:pt x="9845565" y="212020"/>
                  </a:lnTo>
                  <a:lnTo>
                    <a:pt x="9844728" y="209062"/>
                  </a:lnTo>
                  <a:lnTo>
                    <a:pt x="9843843" y="206122"/>
                  </a:lnTo>
                  <a:lnTo>
                    <a:pt x="9852555" y="203499"/>
                  </a:lnTo>
                  <a:lnTo>
                    <a:pt x="9854786" y="212762"/>
                  </a:lnTo>
                  <a:lnTo>
                    <a:pt x="9846353" y="214997"/>
                  </a:lnTo>
                  <a:close/>
                </a:path>
                <a:path w="9865360" h="1675130">
                  <a:moveTo>
                    <a:pt x="9850483" y="232989"/>
                  </a:moveTo>
                  <a:lnTo>
                    <a:pt x="9849897" y="229975"/>
                  </a:lnTo>
                  <a:lnTo>
                    <a:pt x="9849259" y="226965"/>
                  </a:lnTo>
                  <a:lnTo>
                    <a:pt x="9848569" y="223960"/>
                  </a:lnTo>
                  <a:lnTo>
                    <a:pt x="9857016" y="222021"/>
                  </a:lnTo>
                  <a:lnTo>
                    <a:pt x="9859248" y="231285"/>
                  </a:lnTo>
                  <a:lnTo>
                    <a:pt x="9850483" y="232989"/>
                  </a:lnTo>
                  <a:close/>
                </a:path>
                <a:path w="9865360" h="1675130">
                  <a:moveTo>
                    <a:pt x="9853389" y="251120"/>
                  </a:moveTo>
                  <a:lnTo>
                    <a:pt x="9853006" y="248095"/>
                  </a:lnTo>
                  <a:lnTo>
                    <a:pt x="9852572" y="245062"/>
                  </a:lnTo>
                  <a:lnTo>
                    <a:pt x="9852084" y="242023"/>
                  </a:lnTo>
                  <a:lnTo>
                    <a:pt x="9861471" y="240518"/>
                  </a:lnTo>
                  <a:lnTo>
                    <a:pt x="9861532" y="240770"/>
                  </a:lnTo>
                  <a:lnTo>
                    <a:pt x="9862263" y="249999"/>
                  </a:lnTo>
                  <a:lnTo>
                    <a:pt x="9853389" y="251120"/>
                  </a:lnTo>
                  <a:close/>
                </a:path>
                <a:path w="9865360" h="1675130">
                  <a:moveTo>
                    <a:pt x="9855086" y="269483"/>
                  </a:moveTo>
                  <a:lnTo>
                    <a:pt x="9854905" y="266407"/>
                  </a:lnTo>
                  <a:lnTo>
                    <a:pt x="9854673" y="263338"/>
                  </a:lnTo>
                  <a:lnTo>
                    <a:pt x="9854390" y="260276"/>
                  </a:lnTo>
                  <a:lnTo>
                    <a:pt x="9863013" y="259479"/>
                  </a:lnTo>
                  <a:lnTo>
                    <a:pt x="9863765" y="268973"/>
                  </a:lnTo>
                  <a:lnTo>
                    <a:pt x="9855086" y="269483"/>
                  </a:lnTo>
                  <a:close/>
                </a:path>
                <a:path w="9865360" h="1675130">
                  <a:moveTo>
                    <a:pt x="9865092" y="288082"/>
                  </a:moveTo>
                  <a:lnTo>
                    <a:pt x="9855566" y="288082"/>
                  </a:lnTo>
                  <a:lnTo>
                    <a:pt x="9855477" y="278739"/>
                  </a:lnTo>
                  <a:lnTo>
                    <a:pt x="9864519" y="278508"/>
                  </a:lnTo>
                  <a:lnTo>
                    <a:pt x="9865092" y="285739"/>
                  </a:lnTo>
                  <a:lnTo>
                    <a:pt x="9865092" y="288082"/>
                  </a:lnTo>
                  <a:close/>
                </a:path>
                <a:path w="9865360" h="1675130">
                  <a:moveTo>
                    <a:pt x="9865092" y="307132"/>
                  </a:moveTo>
                  <a:lnTo>
                    <a:pt x="9855566" y="307132"/>
                  </a:lnTo>
                  <a:lnTo>
                    <a:pt x="9855566" y="297607"/>
                  </a:lnTo>
                  <a:lnTo>
                    <a:pt x="9865092" y="297607"/>
                  </a:lnTo>
                  <a:lnTo>
                    <a:pt x="9865092" y="307132"/>
                  </a:lnTo>
                  <a:close/>
                </a:path>
                <a:path w="9865360" h="1675130">
                  <a:moveTo>
                    <a:pt x="9865092" y="326182"/>
                  </a:moveTo>
                  <a:lnTo>
                    <a:pt x="9855566" y="326182"/>
                  </a:lnTo>
                  <a:lnTo>
                    <a:pt x="9855566" y="316657"/>
                  </a:lnTo>
                  <a:lnTo>
                    <a:pt x="9865092" y="316657"/>
                  </a:lnTo>
                  <a:lnTo>
                    <a:pt x="9865092" y="326182"/>
                  </a:lnTo>
                  <a:close/>
                </a:path>
                <a:path w="9865360" h="1675130">
                  <a:moveTo>
                    <a:pt x="9865092" y="345232"/>
                  </a:moveTo>
                  <a:lnTo>
                    <a:pt x="9855566" y="345232"/>
                  </a:lnTo>
                  <a:lnTo>
                    <a:pt x="9855566" y="335707"/>
                  </a:lnTo>
                  <a:lnTo>
                    <a:pt x="9865092" y="335707"/>
                  </a:lnTo>
                  <a:lnTo>
                    <a:pt x="9865092" y="345232"/>
                  </a:lnTo>
                  <a:close/>
                </a:path>
                <a:path w="9865360" h="1675130">
                  <a:moveTo>
                    <a:pt x="9865092" y="364282"/>
                  </a:moveTo>
                  <a:lnTo>
                    <a:pt x="9855566" y="364282"/>
                  </a:lnTo>
                  <a:lnTo>
                    <a:pt x="9855566" y="354757"/>
                  </a:lnTo>
                  <a:lnTo>
                    <a:pt x="9865092" y="354757"/>
                  </a:lnTo>
                  <a:lnTo>
                    <a:pt x="9865092" y="364282"/>
                  </a:lnTo>
                  <a:close/>
                </a:path>
                <a:path w="9865360" h="1675130">
                  <a:moveTo>
                    <a:pt x="9865092" y="383332"/>
                  </a:moveTo>
                  <a:lnTo>
                    <a:pt x="9855566" y="383332"/>
                  </a:lnTo>
                  <a:lnTo>
                    <a:pt x="9855566" y="373807"/>
                  </a:lnTo>
                  <a:lnTo>
                    <a:pt x="9865092" y="373807"/>
                  </a:lnTo>
                  <a:lnTo>
                    <a:pt x="9865092" y="383332"/>
                  </a:lnTo>
                  <a:close/>
                </a:path>
                <a:path w="9865360" h="1675130">
                  <a:moveTo>
                    <a:pt x="9865092" y="402382"/>
                  </a:moveTo>
                  <a:lnTo>
                    <a:pt x="9855566" y="402382"/>
                  </a:lnTo>
                  <a:lnTo>
                    <a:pt x="9855566" y="392857"/>
                  </a:lnTo>
                  <a:lnTo>
                    <a:pt x="9865092" y="392857"/>
                  </a:lnTo>
                  <a:lnTo>
                    <a:pt x="9865092" y="402382"/>
                  </a:lnTo>
                  <a:close/>
                </a:path>
                <a:path w="9865360" h="1675130">
                  <a:moveTo>
                    <a:pt x="9865092" y="421432"/>
                  </a:moveTo>
                  <a:lnTo>
                    <a:pt x="9855566" y="421432"/>
                  </a:lnTo>
                  <a:lnTo>
                    <a:pt x="9855566" y="411907"/>
                  </a:lnTo>
                  <a:lnTo>
                    <a:pt x="9865092" y="411907"/>
                  </a:lnTo>
                  <a:lnTo>
                    <a:pt x="9865092" y="421432"/>
                  </a:lnTo>
                  <a:close/>
                </a:path>
                <a:path w="9865360" h="1675130">
                  <a:moveTo>
                    <a:pt x="9865092" y="440482"/>
                  </a:moveTo>
                  <a:lnTo>
                    <a:pt x="9855566" y="440482"/>
                  </a:lnTo>
                  <a:lnTo>
                    <a:pt x="9855566" y="430957"/>
                  </a:lnTo>
                  <a:lnTo>
                    <a:pt x="9865092" y="430957"/>
                  </a:lnTo>
                  <a:lnTo>
                    <a:pt x="9865092" y="440482"/>
                  </a:lnTo>
                  <a:close/>
                </a:path>
                <a:path w="9865360" h="1675130">
                  <a:moveTo>
                    <a:pt x="9865092" y="459532"/>
                  </a:moveTo>
                  <a:lnTo>
                    <a:pt x="9855566" y="459532"/>
                  </a:lnTo>
                  <a:lnTo>
                    <a:pt x="9855566" y="450007"/>
                  </a:lnTo>
                  <a:lnTo>
                    <a:pt x="9865092" y="450007"/>
                  </a:lnTo>
                  <a:lnTo>
                    <a:pt x="9865092" y="459532"/>
                  </a:lnTo>
                  <a:close/>
                </a:path>
                <a:path w="9865360" h="1675130">
                  <a:moveTo>
                    <a:pt x="9865092" y="478582"/>
                  </a:moveTo>
                  <a:lnTo>
                    <a:pt x="9855566" y="478582"/>
                  </a:lnTo>
                  <a:lnTo>
                    <a:pt x="9855566" y="469057"/>
                  </a:lnTo>
                  <a:lnTo>
                    <a:pt x="9865092" y="469057"/>
                  </a:lnTo>
                  <a:lnTo>
                    <a:pt x="9865092" y="478582"/>
                  </a:lnTo>
                  <a:close/>
                </a:path>
                <a:path w="9865360" h="1675130">
                  <a:moveTo>
                    <a:pt x="9865092" y="497632"/>
                  </a:moveTo>
                  <a:lnTo>
                    <a:pt x="9855566" y="497632"/>
                  </a:lnTo>
                  <a:lnTo>
                    <a:pt x="9855566" y="488107"/>
                  </a:lnTo>
                  <a:lnTo>
                    <a:pt x="9865092" y="488107"/>
                  </a:lnTo>
                  <a:lnTo>
                    <a:pt x="9865092" y="497632"/>
                  </a:lnTo>
                  <a:close/>
                </a:path>
                <a:path w="9865360" h="1675130">
                  <a:moveTo>
                    <a:pt x="9865092" y="516682"/>
                  </a:moveTo>
                  <a:lnTo>
                    <a:pt x="9855566" y="516682"/>
                  </a:lnTo>
                  <a:lnTo>
                    <a:pt x="9855566" y="507157"/>
                  </a:lnTo>
                  <a:lnTo>
                    <a:pt x="9865092" y="507157"/>
                  </a:lnTo>
                  <a:lnTo>
                    <a:pt x="9865092" y="516682"/>
                  </a:lnTo>
                  <a:close/>
                </a:path>
                <a:path w="9865360" h="1675130">
                  <a:moveTo>
                    <a:pt x="9865092" y="535732"/>
                  </a:moveTo>
                  <a:lnTo>
                    <a:pt x="9855566" y="535732"/>
                  </a:lnTo>
                  <a:lnTo>
                    <a:pt x="9855566" y="526207"/>
                  </a:lnTo>
                  <a:lnTo>
                    <a:pt x="9865092" y="526207"/>
                  </a:lnTo>
                  <a:lnTo>
                    <a:pt x="9865092" y="535732"/>
                  </a:lnTo>
                  <a:close/>
                </a:path>
                <a:path w="9865360" h="1675130">
                  <a:moveTo>
                    <a:pt x="9865092" y="554782"/>
                  </a:moveTo>
                  <a:lnTo>
                    <a:pt x="9855566" y="554782"/>
                  </a:lnTo>
                  <a:lnTo>
                    <a:pt x="9855566" y="545257"/>
                  </a:lnTo>
                  <a:lnTo>
                    <a:pt x="9865092" y="545257"/>
                  </a:lnTo>
                  <a:lnTo>
                    <a:pt x="9865092" y="554782"/>
                  </a:lnTo>
                  <a:close/>
                </a:path>
                <a:path w="9865360" h="1675130">
                  <a:moveTo>
                    <a:pt x="9865092" y="573832"/>
                  </a:moveTo>
                  <a:lnTo>
                    <a:pt x="9855566" y="573832"/>
                  </a:lnTo>
                  <a:lnTo>
                    <a:pt x="9855566" y="564307"/>
                  </a:lnTo>
                  <a:lnTo>
                    <a:pt x="9865092" y="564307"/>
                  </a:lnTo>
                  <a:lnTo>
                    <a:pt x="9865092" y="573832"/>
                  </a:lnTo>
                  <a:close/>
                </a:path>
                <a:path w="9865360" h="1675130">
                  <a:moveTo>
                    <a:pt x="9865092" y="592882"/>
                  </a:moveTo>
                  <a:lnTo>
                    <a:pt x="9855566" y="592882"/>
                  </a:lnTo>
                  <a:lnTo>
                    <a:pt x="9855566" y="583357"/>
                  </a:lnTo>
                  <a:lnTo>
                    <a:pt x="9865092" y="583357"/>
                  </a:lnTo>
                  <a:lnTo>
                    <a:pt x="9865092" y="592882"/>
                  </a:lnTo>
                  <a:close/>
                </a:path>
                <a:path w="9865360" h="1675130">
                  <a:moveTo>
                    <a:pt x="9865092" y="611932"/>
                  </a:moveTo>
                  <a:lnTo>
                    <a:pt x="9855566" y="611932"/>
                  </a:lnTo>
                  <a:lnTo>
                    <a:pt x="9855566" y="602407"/>
                  </a:lnTo>
                  <a:lnTo>
                    <a:pt x="9865092" y="602407"/>
                  </a:lnTo>
                  <a:lnTo>
                    <a:pt x="9865092" y="611932"/>
                  </a:lnTo>
                  <a:close/>
                </a:path>
                <a:path w="9865360" h="1675130">
                  <a:moveTo>
                    <a:pt x="9865092" y="630982"/>
                  </a:moveTo>
                  <a:lnTo>
                    <a:pt x="9855566" y="630982"/>
                  </a:lnTo>
                  <a:lnTo>
                    <a:pt x="9855566" y="621457"/>
                  </a:lnTo>
                  <a:lnTo>
                    <a:pt x="9865092" y="621457"/>
                  </a:lnTo>
                  <a:lnTo>
                    <a:pt x="9865092" y="630982"/>
                  </a:lnTo>
                  <a:close/>
                </a:path>
                <a:path w="9865360" h="1675130">
                  <a:moveTo>
                    <a:pt x="9865092" y="650032"/>
                  </a:moveTo>
                  <a:lnTo>
                    <a:pt x="9855566" y="650032"/>
                  </a:lnTo>
                  <a:lnTo>
                    <a:pt x="9855566" y="640507"/>
                  </a:lnTo>
                  <a:lnTo>
                    <a:pt x="9865092" y="640507"/>
                  </a:lnTo>
                  <a:lnTo>
                    <a:pt x="9865092" y="650032"/>
                  </a:lnTo>
                  <a:close/>
                </a:path>
                <a:path w="9865360" h="1675130">
                  <a:moveTo>
                    <a:pt x="9865092" y="669082"/>
                  </a:moveTo>
                  <a:lnTo>
                    <a:pt x="9855566" y="669082"/>
                  </a:lnTo>
                  <a:lnTo>
                    <a:pt x="9855566" y="659557"/>
                  </a:lnTo>
                  <a:lnTo>
                    <a:pt x="9865092" y="659557"/>
                  </a:lnTo>
                  <a:lnTo>
                    <a:pt x="9865092" y="669082"/>
                  </a:lnTo>
                  <a:close/>
                </a:path>
                <a:path w="9865360" h="1675130">
                  <a:moveTo>
                    <a:pt x="9865092" y="688132"/>
                  </a:moveTo>
                  <a:lnTo>
                    <a:pt x="9855566" y="688132"/>
                  </a:lnTo>
                  <a:lnTo>
                    <a:pt x="9855566" y="678607"/>
                  </a:lnTo>
                  <a:lnTo>
                    <a:pt x="9865092" y="678607"/>
                  </a:lnTo>
                  <a:lnTo>
                    <a:pt x="9865092" y="688132"/>
                  </a:lnTo>
                  <a:close/>
                </a:path>
                <a:path w="9865360" h="1675130">
                  <a:moveTo>
                    <a:pt x="9865092" y="707182"/>
                  </a:moveTo>
                  <a:lnTo>
                    <a:pt x="9855566" y="707182"/>
                  </a:lnTo>
                  <a:lnTo>
                    <a:pt x="9855566" y="697657"/>
                  </a:lnTo>
                  <a:lnTo>
                    <a:pt x="9865092" y="697657"/>
                  </a:lnTo>
                  <a:lnTo>
                    <a:pt x="9865092" y="707182"/>
                  </a:lnTo>
                  <a:close/>
                </a:path>
                <a:path w="9865360" h="1675130">
                  <a:moveTo>
                    <a:pt x="9865092" y="726232"/>
                  </a:moveTo>
                  <a:lnTo>
                    <a:pt x="9855566" y="726232"/>
                  </a:lnTo>
                  <a:lnTo>
                    <a:pt x="9855566" y="716707"/>
                  </a:lnTo>
                  <a:lnTo>
                    <a:pt x="9865092" y="716707"/>
                  </a:lnTo>
                  <a:lnTo>
                    <a:pt x="9865092" y="726232"/>
                  </a:lnTo>
                  <a:close/>
                </a:path>
                <a:path w="9865360" h="1675130">
                  <a:moveTo>
                    <a:pt x="9865092" y="745282"/>
                  </a:moveTo>
                  <a:lnTo>
                    <a:pt x="9855566" y="745282"/>
                  </a:lnTo>
                  <a:lnTo>
                    <a:pt x="9855566" y="735757"/>
                  </a:lnTo>
                  <a:lnTo>
                    <a:pt x="9865092" y="735757"/>
                  </a:lnTo>
                  <a:lnTo>
                    <a:pt x="9865092" y="745282"/>
                  </a:lnTo>
                  <a:close/>
                </a:path>
                <a:path w="9865360" h="1675130">
                  <a:moveTo>
                    <a:pt x="9865092" y="764332"/>
                  </a:moveTo>
                  <a:lnTo>
                    <a:pt x="9855566" y="764332"/>
                  </a:lnTo>
                  <a:lnTo>
                    <a:pt x="9855566" y="754807"/>
                  </a:lnTo>
                  <a:lnTo>
                    <a:pt x="9865092" y="754807"/>
                  </a:lnTo>
                  <a:lnTo>
                    <a:pt x="9865092" y="764332"/>
                  </a:lnTo>
                  <a:close/>
                </a:path>
                <a:path w="9865360" h="1675130">
                  <a:moveTo>
                    <a:pt x="9865092" y="783382"/>
                  </a:moveTo>
                  <a:lnTo>
                    <a:pt x="9855566" y="783382"/>
                  </a:lnTo>
                  <a:lnTo>
                    <a:pt x="9855566" y="773857"/>
                  </a:lnTo>
                  <a:lnTo>
                    <a:pt x="9865092" y="773857"/>
                  </a:lnTo>
                  <a:lnTo>
                    <a:pt x="9865092" y="783382"/>
                  </a:lnTo>
                  <a:close/>
                </a:path>
                <a:path w="9865360" h="1675130">
                  <a:moveTo>
                    <a:pt x="9865092" y="802432"/>
                  </a:moveTo>
                  <a:lnTo>
                    <a:pt x="9855566" y="802432"/>
                  </a:lnTo>
                  <a:lnTo>
                    <a:pt x="9855566" y="792907"/>
                  </a:lnTo>
                  <a:lnTo>
                    <a:pt x="9865092" y="792907"/>
                  </a:lnTo>
                  <a:lnTo>
                    <a:pt x="9865092" y="802432"/>
                  </a:lnTo>
                  <a:close/>
                </a:path>
                <a:path w="9865360" h="1675130">
                  <a:moveTo>
                    <a:pt x="9865092" y="821482"/>
                  </a:moveTo>
                  <a:lnTo>
                    <a:pt x="9855566" y="821482"/>
                  </a:lnTo>
                  <a:lnTo>
                    <a:pt x="9855566" y="811957"/>
                  </a:lnTo>
                  <a:lnTo>
                    <a:pt x="9865092" y="811957"/>
                  </a:lnTo>
                  <a:lnTo>
                    <a:pt x="9865092" y="821482"/>
                  </a:lnTo>
                  <a:close/>
                </a:path>
                <a:path w="9865360" h="1675130">
                  <a:moveTo>
                    <a:pt x="9865092" y="840532"/>
                  </a:moveTo>
                  <a:lnTo>
                    <a:pt x="9855566" y="840532"/>
                  </a:lnTo>
                  <a:lnTo>
                    <a:pt x="9855566" y="831007"/>
                  </a:lnTo>
                  <a:lnTo>
                    <a:pt x="9865092" y="831007"/>
                  </a:lnTo>
                  <a:lnTo>
                    <a:pt x="9865092" y="840532"/>
                  </a:lnTo>
                  <a:close/>
                </a:path>
                <a:path w="9865360" h="1675130">
                  <a:moveTo>
                    <a:pt x="9865092" y="859582"/>
                  </a:moveTo>
                  <a:lnTo>
                    <a:pt x="9855566" y="859582"/>
                  </a:lnTo>
                  <a:lnTo>
                    <a:pt x="9855566" y="850057"/>
                  </a:lnTo>
                  <a:lnTo>
                    <a:pt x="9865092" y="850057"/>
                  </a:lnTo>
                  <a:lnTo>
                    <a:pt x="9865092" y="859582"/>
                  </a:lnTo>
                  <a:close/>
                </a:path>
                <a:path w="9865360" h="1675130">
                  <a:moveTo>
                    <a:pt x="9865092" y="878632"/>
                  </a:moveTo>
                  <a:lnTo>
                    <a:pt x="9855566" y="878632"/>
                  </a:lnTo>
                  <a:lnTo>
                    <a:pt x="9855566" y="869107"/>
                  </a:lnTo>
                  <a:lnTo>
                    <a:pt x="9865092" y="869107"/>
                  </a:lnTo>
                  <a:lnTo>
                    <a:pt x="9865092" y="878632"/>
                  </a:lnTo>
                  <a:close/>
                </a:path>
                <a:path w="9865360" h="1675130">
                  <a:moveTo>
                    <a:pt x="9865092" y="897682"/>
                  </a:moveTo>
                  <a:lnTo>
                    <a:pt x="9855566" y="897682"/>
                  </a:lnTo>
                  <a:lnTo>
                    <a:pt x="9855566" y="888157"/>
                  </a:lnTo>
                  <a:lnTo>
                    <a:pt x="9865092" y="888157"/>
                  </a:lnTo>
                  <a:lnTo>
                    <a:pt x="9865092" y="897682"/>
                  </a:lnTo>
                  <a:close/>
                </a:path>
                <a:path w="9865360" h="1675130">
                  <a:moveTo>
                    <a:pt x="9865092" y="916732"/>
                  </a:moveTo>
                  <a:lnTo>
                    <a:pt x="9855566" y="916732"/>
                  </a:lnTo>
                  <a:lnTo>
                    <a:pt x="9855566" y="907207"/>
                  </a:lnTo>
                  <a:lnTo>
                    <a:pt x="9865092" y="907207"/>
                  </a:lnTo>
                  <a:lnTo>
                    <a:pt x="9865092" y="916732"/>
                  </a:lnTo>
                  <a:close/>
                </a:path>
                <a:path w="9865360" h="1675130">
                  <a:moveTo>
                    <a:pt x="9865092" y="935782"/>
                  </a:moveTo>
                  <a:lnTo>
                    <a:pt x="9855566" y="935782"/>
                  </a:lnTo>
                  <a:lnTo>
                    <a:pt x="9855566" y="926257"/>
                  </a:lnTo>
                  <a:lnTo>
                    <a:pt x="9865092" y="926257"/>
                  </a:lnTo>
                  <a:lnTo>
                    <a:pt x="9865092" y="935782"/>
                  </a:lnTo>
                  <a:close/>
                </a:path>
                <a:path w="9865360" h="1675130">
                  <a:moveTo>
                    <a:pt x="9865092" y="954832"/>
                  </a:moveTo>
                  <a:lnTo>
                    <a:pt x="9855566" y="954832"/>
                  </a:lnTo>
                  <a:lnTo>
                    <a:pt x="9855566" y="945307"/>
                  </a:lnTo>
                  <a:lnTo>
                    <a:pt x="9865092" y="945307"/>
                  </a:lnTo>
                  <a:lnTo>
                    <a:pt x="9865092" y="954832"/>
                  </a:lnTo>
                  <a:close/>
                </a:path>
                <a:path w="9865360" h="1675130">
                  <a:moveTo>
                    <a:pt x="9865092" y="973882"/>
                  </a:moveTo>
                  <a:lnTo>
                    <a:pt x="9855566" y="973882"/>
                  </a:lnTo>
                  <a:lnTo>
                    <a:pt x="9855566" y="964357"/>
                  </a:lnTo>
                  <a:lnTo>
                    <a:pt x="9865092" y="964357"/>
                  </a:lnTo>
                  <a:lnTo>
                    <a:pt x="9865092" y="973882"/>
                  </a:lnTo>
                  <a:close/>
                </a:path>
                <a:path w="9865360" h="1675130">
                  <a:moveTo>
                    <a:pt x="9865092" y="992932"/>
                  </a:moveTo>
                  <a:lnTo>
                    <a:pt x="9855566" y="992932"/>
                  </a:lnTo>
                  <a:lnTo>
                    <a:pt x="9855566" y="983407"/>
                  </a:lnTo>
                  <a:lnTo>
                    <a:pt x="9865092" y="983407"/>
                  </a:lnTo>
                  <a:lnTo>
                    <a:pt x="9865092" y="992932"/>
                  </a:lnTo>
                  <a:close/>
                </a:path>
                <a:path w="9865360" h="1675130">
                  <a:moveTo>
                    <a:pt x="9865092" y="1011982"/>
                  </a:moveTo>
                  <a:lnTo>
                    <a:pt x="9855566" y="1011982"/>
                  </a:lnTo>
                  <a:lnTo>
                    <a:pt x="9855566" y="1002457"/>
                  </a:lnTo>
                  <a:lnTo>
                    <a:pt x="9865092" y="1002457"/>
                  </a:lnTo>
                  <a:lnTo>
                    <a:pt x="9865092" y="1011982"/>
                  </a:lnTo>
                  <a:close/>
                </a:path>
                <a:path w="9865360" h="1675130">
                  <a:moveTo>
                    <a:pt x="9865092" y="1031033"/>
                  </a:moveTo>
                  <a:lnTo>
                    <a:pt x="9855566" y="1031033"/>
                  </a:lnTo>
                  <a:lnTo>
                    <a:pt x="9855566" y="1021507"/>
                  </a:lnTo>
                  <a:lnTo>
                    <a:pt x="9865092" y="1021507"/>
                  </a:lnTo>
                  <a:lnTo>
                    <a:pt x="9865092" y="1031033"/>
                  </a:lnTo>
                  <a:close/>
                </a:path>
                <a:path w="9865360" h="1675130">
                  <a:moveTo>
                    <a:pt x="9865092" y="1050083"/>
                  </a:moveTo>
                  <a:lnTo>
                    <a:pt x="9855566" y="1050083"/>
                  </a:lnTo>
                  <a:lnTo>
                    <a:pt x="9855566" y="1040557"/>
                  </a:lnTo>
                  <a:lnTo>
                    <a:pt x="9865092" y="1040557"/>
                  </a:lnTo>
                  <a:lnTo>
                    <a:pt x="9865092" y="1050083"/>
                  </a:lnTo>
                  <a:close/>
                </a:path>
                <a:path w="9865360" h="1675130">
                  <a:moveTo>
                    <a:pt x="9865092" y="1069132"/>
                  </a:moveTo>
                  <a:lnTo>
                    <a:pt x="9855566" y="1069132"/>
                  </a:lnTo>
                  <a:lnTo>
                    <a:pt x="9855566" y="1059608"/>
                  </a:lnTo>
                  <a:lnTo>
                    <a:pt x="9865092" y="1059608"/>
                  </a:lnTo>
                  <a:lnTo>
                    <a:pt x="9865092" y="1069132"/>
                  </a:lnTo>
                  <a:close/>
                </a:path>
                <a:path w="9865360" h="1675130">
                  <a:moveTo>
                    <a:pt x="9865092" y="1088183"/>
                  </a:moveTo>
                  <a:lnTo>
                    <a:pt x="9855566" y="1088183"/>
                  </a:lnTo>
                  <a:lnTo>
                    <a:pt x="9855566" y="1078658"/>
                  </a:lnTo>
                  <a:lnTo>
                    <a:pt x="9865092" y="1078658"/>
                  </a:lnTo>
                  <a:lnTo>
                    <a:pt x="9865092" y="1088183"/>
                  </a:lnTo>
                  <a:close/>
                </a:path>
                <a:path w="9865360" h="1675130">
                  <a:moveTo>
                    <a:pt x="9865092" y="1107233"/>
                  </a:moveTo>
                  <a:lnTo>
                    <a:pt x="9855566" y="1107233"/>
                  </a:lnTo>
                  <a:lnTo>
                    <a:pt x="9855566" y="1097708"/>
                  </a:lnTo>
                  <a:lnTo>
                    <a:pt x="9865092" y="1097708"/>
                  </a:lnTo>
                  <a:lnTo>
                    <a:pt x="9865092" y="1107233"/>
                  </a:lnTo>
                  <a:close/>
                </a:path>
                <a:path w="9865360" h="1675130">
                  <a:moveTo>
                    <a:pt x="9865092" y="1126283"/>
                  </a:moveTo>
                  <a:lnTo>
                    <a:pt x="9855566" y="1126283"/>
                  </a:lnTo>
                  <a:lnTo>
                    <a:pt x="9855566" y="1116758"/>
                  </a:lnTo>
                  <a:lnTo>
                    <a:pt x="9865092" y="1116758"/>
                  </a:lnTo>
                  <a:lnTo>
                    <a:pt x="9865092" y="1126283"/>
                  </a:lnTo>
                  <a:close/>
                </a:path>
                <a:path w="9865360" h="1675130">
                  <a:moveTo>
                    <a:pt x="9865092" y="1145333"/>
                  </a:moveTo>
                  <a:lnTo>
                    <a:pt x="9855566" y="1145333"/>
                  </a:lnTo>
                  <a:lnTo>
                    <a:pt x="9855566" y="1135808"/>
                  </a:lnTo>
                  <a:lnTo>
                    <a:pt x="9865092" y="1135808"/>
                  </a:lnTo>
                  <a:lnTo>
                    <a:pt x="9865092" y="1145333"/>
                  </a:lnTo>
                  <a:close/>
                </a:path>
                <a:path w="9865360" h="1675130">
                  <a:moveTo>
                    <a:pt x="9865092" y="1164383"/>
                  </a:moveTo>
                  <a:lnTo>
                    <a:pt x="9855566" y="1164383"/>
                  </a:lnTo>
                  <a:lnTo>
                    <a:pt x="9855566" y="1154858"/>
                  </a:lnTo>
                  <a:lnTo>
                    <a:pt x="9865092" y="1154858"/>
                  </a:lnTo>
                  <a:lnTo>
                    <a:pt x="9865092" y="1164383"/>
                  </a:lnTo>
                  <a:close/>
                </a:path>
                <a:path w="9865360" h="1675130">
                  <a:moveTo>
                    <a:pt x="9865092" y="1183433"/>
                  </a:moveTo>
                  <a:lnTo>
                    <a:pt x="9855566" y="1183433"/>
                  </a:lnTo>
                  <a:lnTo>
                    <a:pt x="9855566" y="1173908"/>
                  </a:lnTo>
                  <a:lnTo>
                    <a:pt x="9865092" y="1173908"/>
                  </a:lnTo>
                  <a:lnTo>
                    <a:pt x="9865092" y="1183433"/>
                  </a:lnTo>
                  <a:close/>
                </a:path>
                <a:path w="9865360" h="1675130">
                  <a:moveTo>
                    <a:pt x="9865092" y="1202483"/>
                  </a:moveTo>
                  <a:lnTo>
                    <a:pt x="9855566" y="1202483"/>
                  </a:lnTo>
                  <a:lnTo>
                    <a:pt x="9855566" y="1192958"/>
                  </a:lnTo>
                  <a:lnTo>
                    <a:pt x="9865092" y="1192958"/>
                  </a:lnTo>
                  <a:lnTo>
                    <a:pt x="9865092" y="1202483"/>
                  </a:lnTo>
                  <a:close/>
                </a:path>
                <a:path w="9865360" h="1675130">
                  <a:moveTo>
                    <a:pt x="9865092" y="1221533"/>
                  </a:moveTo>
                  <a:lnTo>
                    <a:pt x="9855566" y="1221533"/>
                  </a:lnTo>
                  <a:lnTo>
                    <a:pt x="9855566" y="1212008"/>
                  </a:lnTo>
                  <a:lnTo>
                    <a:pt x="9865092" y="1212008"/>
                  </a:lnTo>
                  <a:lnTo>
                    <a:pt x="9865092" y="1221533"/>
                  </a:lnTo>
                  <a:close/>
                </a:path>
                <a:path w="9865360" h="1675130">
                  <a:moveTo>
                    <a:pt x="9865092" y="1240583"/>
                  </a:moveTo>
                  <a:lnTo>
                    <a:pt x="9855566" y="1240583"/>
                  </a:lnTo>
                  <a:lnTo>
                    <a:pt x="9855566" y="1231058"/>
                  </a:lnTo>
                  <a:lnTo>
                    <a:pt x="9865092" y="1231058"/>
                  </a:lnTo>
                  <a:lnTo>
                    <a:pt x="9865092" y="1240583"/>
                  </a:lnTo>
                  <a:close/>
                </a:path>
                <a:path w="9865360" h="1675130">
                  <a:moveTo>
                    <a:pt x="9865092" y="1259633"/>
                  </a:moveTo>
                  <a:lnTo>
                    <a:pt x="9855566" y="1259633"/>
                  </a:lnTo>
                  <a:lnTo>
                    <a:pt x="9855566" y="1250108"/>
                  </a:lnTo>
                  <a:lnTo>
                    <a:pt x="9865092" y="1250108"/>
                  </a:lnTo>
                  <a:lnTo>
                    <a:pt x="9865092" y="1259633"/>
                  </a:lnTo>
                  <a:close/>
                </a:path>
                <a:path w="9865360" h="1675130">
                  <a:moveTo>
                    <a:pt x="9865092" y="1278683"/>
                  </a:moveTo>
                  <a:lnTo>
                    <a:pt x="9855566" y="1278683"/>
                  </a:lnTo>
                  <a:lnTo>
                    <a:pt x="9855566" y="1269158"/>
                  </a:lnTo>
                  <a:lnTo>
                    <a:pt x="9865092" y="1269158"/>
                  </a:lnTo>
                  <a:lnTo>
                    <a:pt x="9865092" y="1278683"/>
                  </a:lnTo>
                  <a:close/>
                </a:path>
                <a:path w="9865360" h="1675130">
                  <a:moveTo>
                    <a:pt x="9865092" y="1297733"/>
                  </a:moveTo>
                  <a:lnTo>
                    <a:pt x="9855566" y="1297733"/>
                  </a:lnTo>
                  <a:lnTo>
                    <a:pt x="9855566" y="1288208"/>
                  </a:lnTo>
                  <a:lnTo>
                    <a:pt x="9865092" y="1288208"/>
                  </a:lnTo>
                  <a:lnTo>
                    <a:pt x="9865092" y="1297733"/>
                  </a:lnTo>
                  <a:close/>
                </a:path>
                <a:path w="9865360" h="1675130">
                  <a:moveTo>
                    <a:pt x="9865092" y="1316783"/>
                  </a:moveTo>
                  <a:lnTo>
                    <a:pt x="9855566" y="1316783"/>
                  </a:lnTo>
                  <a:lnTo>
                    <a:pt x="9855566" y="1307258"/>
                  </a:lnTo>
                  <a:lnTo>
                    <a:pt x="9865092" y="1307258"/>
                  </a:lnTo>
                  <a:lnTo>
                    <a:pt x="9865092" y="1316783"/>
                  </a:lnTo>
                  <a:close/>
                </a:path>
                <a:path w="9865360" h="1675130">
                  <a:moveTo>
                    <a:pt x="9865092" y="1335833"/>
                  </a:moveTo>
                  <a:lnTo>
                    <a:pt x="9855566" y="1335833"/>
                  </a:lnTo>
                  <a:lnTo>
                    <a:pt x="9855566" y="1326308"/>
                  </a:lnTo>
                  <a:lnTo>
                    <a:pt x="9865092" y="1326308"/>
                  </a:lnTo>
                  <a:lnTo>
                    <a:pt x="9865092" y="1335833"/>
                  </a:lnTo>
                  <a:close/>
                </a:path>
                <a:path w="9865360" h="1675130">
                  <a:moveTo>
                    <a:pt x="9865092" y="1354883"/>
                  </a:moveTo>
                  <a:lnTo>
                    <a:pt x="9855566" y="1354883"/>
                  </a:lnTo>
                  <a:lnTo>
                    <a:pt x="9855566" y="1345358"/>
                  </a:lnTo>
                  <a:lnTo>
                    <a:pt x="9865092" y="1345358"/>
                  </a:lnTo>
                  <a:lnTo>
                    <a:pt x="9865092" y="1354883"/>
                  </a:lnTo>
                  <a:close/>
                </a:path>
                <a:path w="9865360" h="1675130">
                  <a:moveTo>
                    <a:pt x="9865092" y="1373933"/>
                  </a:moveTo>
                  <a:lnTo>
                    <a:pt x="9855566" y="1373933"/>
                  </a:lnTo>
                  <a:lnTo>
                    <a:pt x="9855566" y="1364408"/>
                  </a:lnTo>
                  <a:lnTo>
                    <a:pt x="9865092" y="1364408"/>
                  </a:lnTo>
                  <a:lnTo>
                    <a:pt x="9865092" y="1373933"/>
                  </a:lnTo>
                  <a:close/>
                </a:path>
                <a:path w="9865360" h="1675130">
                  <a:moveTo>
                    <a:pt x="9864787" y="1393016"/>
                  </a:moveTo>
                  <a:lnTo>
                    <a:pt x="9855540" y="1392954"/>
                  </a:lnTo>
                  <a:lnTo>
                    <a:pt x="9855566" y="1383458"/>
                  </a:lnTo>
                  <a:lnTo>
                    <a:pt x="9865092" y="1383458"/>
                  </a:lnTo>
                  <a:lnTo>
                    <a:pt x="9865092" y="1389171"/>
                  </a:lnTo>
                  <a:lnTo>
                    <a:pt x="9864787" y="1393016"/>
                  </a:lnTo>
                  <a:close/>
                </a:path>
                <a:path w="9865360" h="1675130">
                  <a:moveTo>
                    <a:pt x="9863279" y="1412075"/>
                  </a:moveTo>
                  <a:lnTo>
                    <a:pt x="9854670" y="1411381"/>
                  </a:lnTo>
                  <a:lnTo>
                    <a:pt x="9854918" y="1408304"/>
                  </a:lnTo>
                  <a:lnTo>
                    <a:pt x="9855114" y="1405228"/>
                  </a:lnTo>
                  <a:lnTo>
                    <a:pt x="9855261" y="1402153"/>
                  </a:lnTo>
                  <a:lnTo>
                    <a:pt x="9864031" y="1402569"/>
                  </a:lnTo>
                  <a:lnTo>
                    <a:pt x="9863279" y="1412075"/>
                  </a:lnTo>
                  <a:close/>
                </a:path>
                <a:path w="9865360" h="1675130">
                  <a:moveTo>
                    <a:pt x="9861778" y="1431039"/>
                  </a:moveTo>
                  <a:lnTo>
                    <a:pt x="9852581" y="1429674"/>
                  </a:lnTo>
                  <a:lnTo>
                    <a:pt x="9853030" y="1426647"/>
                  </a:lnTo>
                  <a:lnTo>
                    <a:pt x="9853428" y="1423608"/>
                  </a:lnTo>
                  <a:lnTo>
                    <a:pt x="9853777" y="1420557"/>
                  </a:lnTo>
                  <a:lnTo>
                    <a:pt x="9862528" y="1421557"/>
                  </a:lnTo>
                  <a:lnTo>
                    <a:pt x="9861778" y="1431039"/>
                  </a:lnTo>
                  <a:close/>
                </a:path>
                <a:path w="9865360" h="1675130">
                  <a:moveTo>
                    <a:pt x="9857806" y="1449610"/>
                  </a:moveTo>
                  <a:lnTo>
                    <a:pt x="9849282" y="1447759"/>
                  </a:lnTo>
                  <a:lnTo>
                    <a:pt x="9849933" y="1444763"/>
                  </a:lnTo>
                  <a:lnTo>
                    <a:pt x="9850534" y="1441755"/>
                  </a:lnTo>
                  <a:lnTo>
                    <a:pt x="9851084" y="1438733"/>
                  </a:lnTo>
                  <a:lnTo>
                    <a:pt x="9860033" y="1440364"/>
                  </a:lnTo>
                  <a:lnTo>
                    <a:pt x="9857806" y="1449610"/>
                  </a:lnTo>
                  <a:close/>
                </a:path>
                <a:path w="9865360" h="1675130">
                  <a:moveTo>
                    <a:pt x="9853345" y="1468132"/>
                  </a:moveTo>
                  <a:lnTo>
                    <a:pt x="9844764" y="1465660"/>
                  </a:lnTo>
                  <a:lnTo>
                    <a:pt x="9845614" y="1462711"/>
                  </a:lnTo>
                  <a:lnTo>
                    <a:pt x="9846416" y="1459740"/>
                  </a:lnTo>
                  <a:lnTo>
                    <a:pt x="9847173" y="1456748"/>
                  </a:lnTo>
                  <a:lnTo>
                    <a:pt x="9855575" y="1458872"/>
                  </a:lnTo>
                  <a:lnTo>
                    <a:pt x="9853345" y="1468132"/>
                  </a:lnTo>
                  <a:close/>
                </a:path>
                <a:path w="9865360" h="1675130">
                  <a:moveTo>
                    <a:pt x="9847489" y="1486231"/>
                  </a:moveTo>
                  <a:lnTo>
                    <a:pt x="9839073" y="1483184"/>
                  </a:lnTo>
                  <a:lnTo>
                    <a:pt x="9840116" y="1480301"/>
                  </a:lnTo>
                  <a:lnTo>
                    <a:pt x="9841114" y="1477397"/>
                  </a:lnTo>
                  <a:lnTo>
                    <a:pt x="9842064" y="1474472"/>
                  </a:lnTo>
                  <a:lnTo>
                    <a:pt x="9851074" y="1477397"/>
                  </a:lnTo>
                  <a:lnTo>
                    <a:pt x="9851065" y="1477598"/>
                  </a:lnTo>
                  <a:lnTo>
                    <a:pt x="9847489" y="1486231"/>
                  </a:lnTo>
                  <a:close/>
                </a:path>
                <a:path w="9865360" h="1675130">
                  <a:moveTo>
                    <a:pt x="9840216" y="1503789"/>
                  </a:moveTo>
                  <a:lnTo>
                    <a:pt x="9832231" y="1500280"/>
                  </a:lnTo>
                  <a:lnTo>
                    <a:pt x="9833469" y="1497462"/>
                  </a:lnTo>
                  <a:lnTo>
                    <a:pt x="9834657" y="1494631"/>
                  </a:lnTo>
                  <a:lnTo>
                    <a:pt x="9835796" y="1491789"/>
                  </a:lnTo>
                  <a:lnTo>
                    <a:pt x="9843851" y="1495014"/>
                  </a:lnTo>
                  <a:lnTo>
                    <a:pt x="9840216" y="1503789"/>
                  </a:lnTo>
                  <a:close/>
                </a:path>
                <a:path w="9865360" h="1675130">
                  <a:moveTo>
                    <a:pt x="9832526" y="1521198"/>
                  </a:moveTo>
                  <a:lnTo>
                    <a:pt x="9824263" y="1516889"/>
                  </a:lnTo>
                  <a:lnTo>
                    <a:pt x="9825685" y="1514162"/>
                  </a:lnTo>
                  <a:lnTo>
                    <a:pt x="9827061" y="1511414"/>
                  </a:lnTo>
                  <a:lnTo>
                    <a:pt x="9828390" y="1508646"/>
                  </a:lnTo>
                  <a:lnTo>
                    <a:pt x="9836576" y="1512578"/>
                  </a:lnTo>
                  <a:lnTo>
                    <a:pt x="9834009" y="1518775"/>
                  </a:lnTo>
                  <a:lnTo>
                    <a:pt x="9832526" y="1521198"/>
                  </a:lnTo>
                  <a:close/>
                </a:path>
                <a:path w="9865360" h="1675130">
                  <a:moveTo>
                    <a:pt x="9822581" y="1537454"/>
                  </a:moveTo>
                  <a:lnTo>
                    <a:pt x="9815195" y="1532950"/>
                  </a:lnTo>
                  <a:lnTo>
                    <a:pt x="9816785" y="1530341"/>
                  </a:lnTo>
                  <a:lnTo>
                    <a:pt x="9818343" y="1527688"/>
                  </a:lnTo>
                  <a:lnTo>
                    <a:pt x="9819868" y="1524990"/>
                  </a:lnTo>
                  <a:lnTo>
                    <a:pt x="9827551" y="1529331"/>
                  </a:lnTo>
                  <a:lnTo>
                    <a:pt x="9822581" y="1537454"/>
                  </a:lnTo>
                  <a:close/>
                </a:path>
                <a:path w="9865360" h="1675130">
                  <a:moveTo>
                    <a:pt x="9812649" y="1553688"/>
                  </a:moveTo>
                  <a:lnTo>
                    <a:pt x="9805085" y="1548354"/>
                  </a:lnTo>
                  <a:lnTo>
                    <a:pt x="9806839" y="1545865"/>
                  </a:lnTo>
                  <a:lnTo>
                    <a:pt x="9808564" y="1543333"/>
                  </a:lnTo>
                  <a:lnTo>
                    <a:pt x="9810255" y="1540757"/>
                  </a:lnTo>
                  <a:lnTo>
                    <a:pt x="9817606" y="1545586"/>
                  </a:lnTo>
                  <a:lnTo>
                    <a:pt x="9812649" y="1553688"/>
                  </a:lnTo>
                  <a:close/>
                </a:path>
                <a:path w="9865360" h="1675130">
                  <a:moveTo>
                    <a:pt x="9800778" y="1568510"/>
                  </a:moveTo>
                  <a:lnTo>
                    <a:pt x="9793996" y="1563017"/>
                  </a:lnTo>
                  <a:lnTo>
                    <a:pt x="9795927" y="1560632"/>
                  </a:lnTo>
                  <a:lnTo>
                    <a:pt x="9797819" y="1558216"/>
                  </a:lnTo>
                  <a:lnTo>
                    <a:pt x="9799670" y="1555769"/>
                  </a:lnTo>
                  <a:lnTo>
                    <a:pt x="9806951" y="1561276"/>
                  </a:lnTo>
                  <a:lnTo>
                    <a:pt x="9800778" y="1568510"/>
                  </a:lnTo>
                  <a:close/>
                </a:path>
                <a:path w="9865360" h="1675130">
                  <a:moveTo>
                    <a:pt x="9788404" y="1583011"/>
                  </a:moveTo>
                  <a:lnTo>
                    <a:pt x="9781894" y="1576976"/>
                  </a:lnTo>
                  <a:lnTo>
                    <a:pt x="9783991" y="1574714"/>
                  </a:lnTo>
                  <a:lnTo>
                    <a:pt x="9786050" y="1572418"/>
                  </a:lnTo>
                  <a:lnTo>
                    <a:pt x="9788072" y="1570087"/>
                  </a:lnTo>
                  <a:lnTo>
                    <a:pt x="9794602" y="1575749"/>
                  </a:lnTo>
                  <a:lnTo>
                    <a:pt x="9788404" y="1583011"/>
                  </a:lnTo>
                  <a:close/>
                </a:path>
                <a:path w="9865360" h="1675130">
                  <a:moveTo>
                    <a:pt x="9774987" y="1596692"/>
                  </a:moveTo>
                  <a:lnTo>
                    <a:pt x="9768823" y="1590156"/>
                  </a:lnTo>
                  <a:lnTo>
                    <a:pt x="9770801" y="1588290"/>
                  </a:lnTo>
                  <a:lnTo>
                    <a:pt x="9772744" y="1586404"/>
                  </a:lnTo>
                  <a:lnTo>
                    <a:pt x="9775489" y="1583657"/>
                  </a:lnTo>
                  <a:lnTo>
                    <a:pt x="9782172" y="1590315"/>
                  </a:lnTo>
                  <a:lnTo>
                    <a:pt x="9781400" y="1591220"/>
                  </a:lnTo>
                  <a:lnTo>
                    <a:pt x="9774987" y="1596692"/>
                  </a:lnTo>
                  <a:close/>
                </a:path>
                <a:path w="9865360" h="1675130">
                  <a:moveTo>
                    <a:pt x="9760473" y="1609077"/>
                  </a:moveTo>
                  <a:lnTo>
                    <a:pt x="9754955" y="1602380"/>
                  </a:lnTo>
                  <a:lnTo>
                    <a:pt x="9757333" y="1600421"/>
                  </a:lnTo>
                  <a:lnTo>
                    <a:pt x="9759675" y="1598425"/>
                  </a:lnTo>
                  <a:lnTo>
                    <a:pt x="9761983" y="1596392"/>
                  </a:lnTo>
                  <a:lnTo>
                    <a:pt x="9767715" y="1602897"/>
                  </a:lnTo>
                  <a:lnTo>
                    <a:pt x="9760473" y="1609077"/>
                  </a:lnTo>
                  <a:close/>
                </a:path>
                <a:path w="9865360" h="1675130">
                  <a:moveTo>
                    <a:pt x="9745867" y="1621246"/>
                  </a:moveTo>
                  <a:lnTo>
                    <a:pt x="9740377" y="1613595"/>
                  </a:lnTo>
                  <a:lnTo>
                    <a:pt x="9742860" y="1611813"/>
                  </a:lnTo>
                  <a:lnTo>
                    <a:pt x="9745319" y="1609986"/>
                  </a:lnTo>
                  <a:lnTo>
                    <a:pt x="9747752" y="1608114"/>
                  </a:lnTo>
                  <a:lnTo>
                    <a:pt x="9753240" y="1615249"/>
                  </a:lnTo>
                  <a:lnTo>
                    <a:pt x="9747084" y="1620501"/>
                  </a:lnTo>
                  <a:lnTo>
                    <a:pt x="9745867" y="1621246"/>
                  </a:lnTo>
                  <a:close/>
                </a:path>
                <a:path w="9865360" h="1675130">
                  <a:moveTo>
                    <a:pt x="9729637" y="1631176"/>
                  </a:moveTo>
                  <a:lnTo>
                    <a:pt x="9725071" y="1623822"/>
                  </a:lnTo>
                  <a:lnTo>
                    <a:pt x="9727680" y="1622201"/>
                  </a:lnTo>
                  <a:lnTo>
                    <a:pt x="9730270" y="1620533"/>
                  </a:lnTo>
                  <a:lnTo>
                    <a:pt x="9732839" y="1618816"/>
                  </a:lnTo>
                  <a:lnTo>
                    <a:pt x="9737772" y="1626199"/>
                  </a:lnTo>
                  <a:lnTo>
                    <a:pt x="9729637" y="1631176"/>
                  </a:lnTo>
                  <a:close/>
                </a:path>
                <a:path w="9865360" h="1675130">
                  <a:moveTo>
                    <a:pt x="9713385" y="1641119"/>
                  </a:moveTo>
                  <a:lnTo>
                    <a:pt x="9709080" y="1633027"/>
                  </a:lnTo>
                  <a:lnTo>
                    <a:pt x="9711795" y="1631582"/>
                  </a:lnTo>
                  <a:lnTo>
                    <a:pt x="9714485" y="1630093"/>
                  </a:lnTo>
                  <a:lnTo>
                    <a:pt x="9717148" y="1628560"/>
                  </a:lnTo>
                  <a:lnTo>
                    <a:pt x="9721514" y="1636145"/>
                  </a:lnTo>
                  <a:lnTo>
                    <a:pt x="9713385" y="1641119"/>
                  </a:lnTo>
                  <a:close/>
                </a:path>
                <a:path w="9865360" h="1675130">
                  <a:moveTo>
                    <a:pt x="9696133" y="1649140"/>
                  </a:moveTo>
                  <a:lnTo>
                    <a:pt x="9692536" y="1641131"/>
                  </a:lnTo>
                  <a:lnTo>
                    <a:pt x="9695336" y="1639874"/>
                  </a:lnTo>
                  <a:lnTo>
                    <a:pt x="9698116" y="1638569"/>
                  </a:lnTo>
                  <a:lnTo>
                    <a:pt x="9700873" y="1637218"/>
                  </a:lnTo>
                  <a:lnTo>
                    <a:pt x="9704929" y="1645496"/>
                  </a:lnTo>
                  <a:lnTo>
                    <a:pt x="9696133" y="1649140"/>
                  </a:lnTo>
                  <a:close/>
                </a:path>
                <a:path w="9865360" h="1675130">
                  <a:moveTo>
                    <a:pt x="9678577" y="1656412"/>
                  </a:moveTo>
                  <a:lnTo>
                    <a:pt x="9675496" y="1648113"/>
                  </a:lnTo>
                  <a:lnTo>
                    <a:pt x="9678373" y="1647045"/>
                  </a:lnTo>
                  <a:lnTo>
                    <a:pt x="9681233" y="1645928"/>
                  </a:lnTo>
                  <a:lnTo>
                    <a:pt x="9684075" y="1644764"/>
                  </a:lnTo>
                  <a:lnTo>
                    <a:pt x="9687357" y="1652775"/>
                  </a:lnTo>
                  <a:lnTo>
                    <a:pt x="9678577" y="1656412"/>
                  </a:lnTo>
                  <a:close/>
                </a:path>
                <a:path w="9865360" h="1675130">
                  <a:moveTo>
                    <a:pt x="9660595" y="1662615"/>
                  </a:moveTo>
                  <a:lnTo>
                    <a:pt x="9658019" y="1653947"/>
                  </a:lnTo>
                  <a:lnTo>
                    <a:pt x="9660963" y="1653072"/>
                  </a:lnTo>
                  <a:lnTo>
                    <a:pt x="9663893" y="1652148"/>
                  </a:lnTo>
                  <a:lnTo>
                    <a:pt x="9666808" y="1651175"/>
                  </a:lnTo>
                  <a:lnTo>
                    <a:pt x="9669774" y="1660058"/>
                  </a:lnTo>
                  <a:lnTo>
                    <a:pt x="9667778" y="1660885"/>
                  </a:lnTo>
                  <a:lnTo>
                    <a:pt x="9660595" y="1662615"/>
                  </a:lnTo>
                  <a:close/>
                </a:path>
                <a:path w="9865360" h="1675130">
                  <a:moveTo>
                    <a:pt x="9642073" y="1667076"/>
                  </a:moveTo>
                  <a:lnTo>
                    <a:pt x="9640162" y="1658610"/>
                  </a:lnTo>
                  <a:lnTo>
                    <a:pt x="9643166" y="1657932"/>
                  </a:lnTo>
                  <a:lnTo>
                    <a:pt x="9646157" y="1657204"/>
                  </a:lnTo>
                  <a:lnTo>
                    <a:pt x="9649134" y="1656426"/>
                  </a:lnTo>
                  <a:lnTo>
                    <a:pt x="9651333" y="1664846"/>
                  </a:lnTo>
                  <a:lnTo>
                    <a:pt x="9642073" y="1667076"/>
                  </a:lnTo>
                  <a:close/>
                </a:path>
                <a:path w="9865360" h="1675130">
                  <a:moveTo>
                    <a:pt x="9623557" y="1671412"/>
                  </a:moveTo>
                  <a:lnTo>
                    <a:pt x="9622093" y="1662060"/>
                  </a:lnTo>
                  <a:lnTo>
                    <a:pt x="9625111" y="1661588"/>
                  </a:lnTo>
                  <a:lnTo>
                    <a:pt x="9628125" y="1661064"/>
                  </a:lnTo>
                  <a:lnTo>
                    <a:pt x="9631133" y="1660490"/>
                  </a:lnTo>
                  <a:lnTo>
                    <a:pt x="9632815" y="1669306"/>
                  </a:lnTo>
                  <a:lnTo>
                    <a:pt x="9624321" y="1671352"/>
                  </a:lnTo>
                  <a:lnTo>
                    <a:pt x="9623557" y="1671412"/>
                  </a:lnTo>
                  <a:close/>
                </a:path>
                <a:path w="9865360" h="1675130">
                  <a:moveTo>
                    <a:pt x="9604592" y="1672913"/>
                  </a:moveTo>
                  <a:lnTo>
                    <a:pt x="9603826" y="1664300"/>
                  </a:lnTo>
                  <a:lnTo>
                    <a:pt x="9606884" y="1664028"/>
                  </a:lnTo>
                  <a:lnTo>
                    <a:pt x="9609938" y="1663705"/>
                  </a:lnTo>
                  <a:lnTo>
                    <a:pt x="9612990" y="1663331"/>
                  </a:lnTo>
                  <a:lnTo>
                    <a:pt x="9614073" y="1672163"/>
                  </a:lnTo>
                  <a:lnTo>
                    <a:pt x="9604592" y="1672913"/>
                  </a:lnTo>
                  <a:close/>
                </a:path>
                <a:path w="9865360" h="1675130">
                  <a:moveTo>
                    <a:pt x="9585553" y="1674420"/>
                  </a:moveTo>
                  <a:lnTo>
                    <a:pt x="9585355" y="1665321"/>
                  </a:lnTo>
                  <a:lnTo>
                    <a:pt x="9588446" y="1665254"/>
                  </a:lnTo>
                  <a:lnTo>
                    <a:pt x="9591533" y="1665135"/>
                  </a:lnTo>
                  <a:lnTo>
                    <a:pt x="9594613" y="1664965"/>
                  </a:lnTo>
                  <a:lnTo>
                    <a:pt x="9595095" y="1673665"/>
                  </a:lnTo>
                  <a:lnTo>
                    <a:pt x="9585553" y="1674420"/>
                  </a:lnTo>
                  <a:close/>
                </a:path>
                <a:path w="9865360" h="1675130">
                  <a:moveTo>
                    <a:pt x="9575984" y="1674911"/>
                  </a:moveTo>
                  <a:lnTo>
                    <a:pt x="9566459" y="1674911"/>
                  </a:lnTo>
                  <a:lnTo>
                    <a:pt x="9566459" y="1665386"/>
                  </a:lnTo>
                  <a:lnTo>
                    <a:pt x="9575984" y="1665386"/>
                  </a:lnTo>
                  <a:lnTo>
                    <a:pt x="9575984" y="1674911"/>
                  </a:lnTo>
                  <a:close/>
                </a:path>
                <a:path w="9865360" h="1675130">
                  <a:moveTo>
                    <a:pt x="9556934" y="1674911"/>
                  </a:moveTo>
                  <a:lnTo>
                    <a:pt x="9547409" y="1674911"/>
                  </a:lnTo>
                  <a:lnTo>
                    <a:pt x="9547409" y="1665386"/>
                  </a:lnTo>
                  <a:lnTo>
                    <a:pt x="9556934" y="1665386"/>
                  </a:lnTo>
                  <a:lnTo>
                    <a:pt x="9556934" y="1674911"/>
                  </a:lnTo>
                  <a:close/>
                </a:path>
                <a:path w="9865360" h="1675130">
                  <a:moveTo>
                    <a:pt x="9537884" y="1674911"/>
                  </a:moveTo>
                  <a:lnTo>
                    <a:pt x="9528359" y="1674911"/>
                  </a:lnTo>
                  <a:lnTo>
                    <a:pt x="9528359" y="1665386"/>
                  </a:lnTo>
                  <a:lnTo>
                    <a:pt x="9537884" y="1665386"/>
                  </a:lnTo>
                  <a:lnTo>
                    <a:pt x="9537884" y="1674911"/>
                  </a:lnTo>
                  <a:close/>
                </a:path>
                <a:path w="9865360" h="1675130">
                  <a:moveTo>
                    <a:pt x="9518834" y="1674911"/>
                  </a:moveTo>
                  <a:lnTo>
                    <a:pt x="9509309" y="1674911"/>
                  </a:lnTo>
                  <a:lnTo>
                    <a:pt x="9509309" y="1665386"/>
                  </a:lnTo>
                  <a:lnTo>
                    <a:pt x="9518834" y="1665386"/>
                  </a:lnTo>
                  <a:lnTo>
                    <a:pt x="9518834" y="1674911"/>
                  </a:lnTo>
                  <a:close/>
                </a:path>
                <a:path w="9865360" h="1675130">
                  <a:moveTo>
                    <a:pt x="9499784" y="1674911"/>
                  </a:moveTo>
                  <a:lnTo>
                    <a:pt x="9490259" y="1674911"/>
                  </a:lnTo>
                  <a:lnTo>
                    <a:pt x="9490259" y="1665386"/>
                  </a:lnTo>
                  <a:lnTo>
                    <a:pt x="9499784" y="1665386"/>
                  </a:lnTo>
                  <a:lnTo>
                    <a:pt x="9499784" y="1674911"/>
                  </a:lnTo>
                  <a:close/>
                </a:path>
                <a:path w="9865360" h="1675130">
                  <a:moveTo>
                    <a:pt x="9480734" y="1674911"/>
                  </a:moveTo>
                  <a:lnTo>
                    <a:pt x="9471209" y="1674911"/>
                  </a:lnTo>
                  <a:lnTo>
                    <a:pt x="9471209" y="1665386"/>
                  </a:lnTo>
                  <a:lnTo>
                    <a:pt x="9480734" y="1665386"/>
                  </a:lnTo>
                  <a:lnTo>
                    <a:pt x="9480734" y="1674911"/>
                  </a:lnTo>
                  <a:close/>
                </a:path>
                <a:path w="9865360" h="1675130">
                  <a:moveTo>
                    <a:pt x="9461684" y="1674911"/>
                  </a:moveTo>
                  <a:lnTo>
                    <a:pt x="9452159" y="1674911"/>
                  </a:lnTo>
                  <a:lnTo>
                    <a:pt x="9452159" y="1665386"/>
                  </a:lnTo>
                  <a:lnTo>
                    <a:pt x="9461684" y="1665386"/>
                  </a:lnTo>
                  <a:lnTo>
                    <a:pt x="9461684" y="1674911"/>
                  </a:lnTo>
                  <a:close/>
                </a:path>
                <a:path w="9865360" h="1675130">
                  <a:moveTo>
                    <a:pt x="9442634" y="1674911"/>
                  </a:moveTo>
                  <a:lnTo>
                    <a:pt x="9433109" y="1674911"/>
                  </a:lnTo>
                  <a:lnTo>
                    <a:pt x="9433109" y="1665386"/>
                  </a:lnTo>
                  <a:lnTo>
                    <a:pt x="9442634" y="1665386"/>
                  </a:lnTo>
                  <a:lnTo>
                    <a:pt x="9442634" y="1674911"/>
                  </a:lnTo>
                  <a:close/>
                </a:path>
                <a:path w="9865360" h="1675130">
                  <a:moveTo>
                    <a:pt x="9423584" y="1674911"/>
                  </a:moveTo>
                  <a:lnTo>
                    <a:pt x="9414059" y="1674911"/>
                  </a:lnTo>
                  <a:lnTo>
                    <a:pt x="9414059" y="1665386"/>
                  </a:lnTo>
                  <a:lnTo>
                    <a:pt x="9423584" y="1665386"/>
                  </a:lnTo>
                  <a:lnTo>
                    <a:pt x="9423584" y="1674911"/>
                  </a:lnTo>
                  <a:close/>
                </a:path>
                <a:path w="9865360" h="1675130">
                  <a:moveTo>
                    <a:pt x="9404534" y="1674911"/>
                  </a:moveTo>
                  <a:lnTo>
                    <a:pt x="9395009" y="1674911"/>
                  </a:lnTo>
                  <a:lnTo>
                    <a:pt x="9395009" y="1665386"/>
                  </a:lnTo>
                  <a:lnTo>
                    <a:pt x="9404534" y="1665386"/>
                  </a:lnTo>
                  <a:lnTo>
                    <a:pt x="9404534" y="1674911"/>
                  </a:lnTo>
                  <a:close/>
                </a:path>
                <a:path w="9865360" h="1675130">
                  <a:moveTo>
                    <a:pt x="9385484" y="1674911"/>
                  </a:moveTo>
                  <a:lnTo>
                    <a:pt x="9375959" y="1674911"/>
                  </a:lnTo>
                  <a:lnTo>
                    <a:pt x="9375959" y="1665386"/>
                  </a:lnTo>
                  <a:lnTo>
                    <a:pt x="9385484" y="1665386"/>
                  </a:lnTo>
                  <a:lnTo>
                    <a:pt x="9385484" y="1674911"/>
                  </a:lnTo>
                  <a:close/>
                </a:path>
                <a:path w="9865360" h="1675130">
                  <a:moveTo>
                    <a:pt x="9366434" y="1674911"/>
                  </a:moveTo>
                  <a:lnTo>
                    <a:pt x="9356909" y="1674911"/>
                  </a:lnTo>
                  <a:lnTo>
                    <a:pt x="9356909" y="1665386"/>
                  </a:lnTo>
                  <a:lnTo>
                    <a:pt x="9366434" y="1665386"/>
                  </a:lnTo>
                  <a:lnTo>
                    <a:pt x="9366434" y="1674911"/>
                  </a:lnTo>
                  <a:close/>
                </a:path>
                <a:path w="9865360" h="1675130">
                  <a:moveTo>
                    <a:pt x="9347384" y="1674911"/>
                  </a:moveTo>
                  <a:lnTo>
                    <a:pt x="9337859" y="1674911"/>
                  </a:lnTo>
                  <a:lnTo>
                    <a:pt x="9337859" y="1665386"/>
                  </a:lnTo>
                  <a:lnTo>
                    <a:pt x="9347384" y="1665386"/>
                  </a:lnTo>
                  <a:lnTo>
                    <a:pt x="9347384" y="1674911"/>
                  </a:lnTo>
                  <a:close/>
                </a:path>
                <a:path w="9865360" h="1675130">
                  <a:moveTo>
                    <a:pt x="9328334" y="1674911"/>
                  </a:moveTo>
                  <a:lnTo>
                    <a:pt x="9318809" y="1674911"/>
                  </a:lnTo>
                  <a:lnTo>
                    <a:pt x="9318809" y="1665386"/>
                  </a:lnTo>
                  <a:lnTo>
                    <a:pt x="9328334" y="1665386"/>
                  </a:lnTo>
                  <a:lnTo>
                    <a:pt x="9328334" y="1674911"/>
                  </a:lnTo>
                  <a:close/>
                </a:path>
                <a:path w="9865360" h="1675130">
                  <a:moveTo>
                    <a:pt x="9309284" y="1674911"/>
                  </a:moveTo>
                  <a:lnTo>
                    <a:pt x="9299759" y="1674911"/>
                  </a:lnTo>
                  <a:lnTo>
                    <a:pt x="9299759" y="1665386"/>
                  </a:lnTo>
                  <a:lnTo>
                    <a:pt x="9309284" y="1665386"/>
                  </a:lnTo>
                  <a:lnTo>
                    <a:pt x="9309284" y="1674911"/>
                  </a:lnTo>
                  <a:close/>
                </a:path>
                <a:path w="9865360" h="1675130">
                  <a:moveTo>
                    <a:pt x="9290234" y="1674911"/>
                  </a:moveTo>
                  <a:lnTo>
                    <a:pt x="9280709" y="1674911"/>
                  </a:lnTo>
                  <a:lnTo>
                    <a:pt x="9280709" y="1665386"/>
                  </a:lnTo>
                  <a:lnTo>
                    <a:pt x="9290234" y="1665386"/>
                  </a:lnTo>
                  <a:lnTo>
                    <a:pt x="9290234" y="1674911"/>
                  </a:lnTo>
                  <a:close/>
                </a:path>
                <a:path w="9865360" h="1675130">
                  <a:moveTo>
                    <a:pt x="9271184" y="1674911"/>
                  </a:moveTo>
                  <a:lnTo>
                    <a:pt x="9261659" y="1674911"/>
                  </a:lnTo>
                  <a:lnTo>
                    <a:pt x="9261659" y="1665386"/>
                  </a:lnTo>
                  <a:lnTo>
                    <a:pt x="9271184" y="1665386"/>
                  </a:lnTo>
                  <a:lnTo>
                    <a:pt x="9271184" y="1674911"/>
                  </a:lnTo>
                  <a:close/>
                </a:path>
                <a:path w="9865360" h="1675130">
                  <a:moveTo>
                    <a:pt x="9252134" y="1674911"/>
                  </a:moveTo>
                  <a:lnTo>
                    <a:pt x="9242609" y="1674911"/>
                  </a:lnTo>
                  <a:lnTo>
                    <a:pt x="9242609" y="1665386"/>
                  </a:lnTo>
                  <a:lnTo>
                    <a:pt x="9252134" y="1665386"/>
                  </a:lnTo>
                  <a:lnTo>
                    <a:pt x="9252134" y="1674911"/>
                  </a:lnTo>
                  <a:close/>
                </a:path>
                <a:path w="9865360" h="1675130">
                  <a:moveTo>
                    <a:pt x="9233084" y="1674911"/>
                  </a:moveTo>
                  <a:lnTo>
                    <a:pt x="9223559" y="1674911"/>
                  </a:lnTo>
                  <a:lnTo>
                    <a:pt x="9223559" y="1665386"/>
                  </a:lnTo>
                  <a:lnTo>
                    <a:pt x="9233084" y="1665386"/>
                  </a:lnTo>
                  <a:lnTo>
                    <a:pt x="9233084" y="1674911"/>
                  </a:lnTo>
                  <a:close/>
                </a:path>
                <a:path w="9865360" h="1675130">
                  <a:moveTo>
                    <a:pt x="9214034" y="1674911"/>
                  </a:moveTo>
                  <a:lnTo>
                    <a:pt x="9204509" y="1674911"/>
                  </a:lnTo>
                  <a:lnTo>
                    <a:pt x="9204509" y="1665386"/>
                  </a:lnTo>
                  <a:lnTo>
                    <a:pt x="9214034" y="1665386"/>
                  </a:lnTo>
                  <a:lnTo>
                    <a:pt x="9214034" y="1674911"/>
                  </a:lnTo>
                  <a:close/>
                </a:path>
                <a:path w="9865360" h="1675130">
                  <a:moveTo>
                    <a:pt x="9194984" y="1674911"/>
                  </a:moveTo>
                  <a:lnTo>
                    <a:pt x="9185459" y="1674911"/>
                  </a:lnTo>
                  <a:lnTo>
                    <a:pt x="9185459" y="1665386"/>
                  </a:lnTo>
                  <a:lnTo>
                    <a:pt x="9194984" y="1665386"/>
                  </a:lnTo>
                  <a:lnTo>
                    <a:pt x="9194984" y="1674911"/>
                  </a:lnTo>
                  <a:close/>
                </a:path>
                <a:path w="9865360" h="1675130">
                  <a:moveTo>
                    <a:pt x="9175934" y="1674911"/>
                  </a:moveTo>
                  <a:lnTo>
                    <a:pt x="9166409" y="1674911"/>
                  </a:lnTo>
                  <a:lnTo>
                    <a:pt x="9166409" y="1665386"/>
                  </a:lnTo>
                  <a:lnTo>
                    <a:pt x="9175934" y="1665386"/>
                  </a:lnTo>
                  <a:lnTo>
                    <a:pt x="9175934" y="1674911"/>
                  </a:lnTo>
                  <a:close/>
                </a:path>
                <a:path w="9865360" h="1675130">
                  <a:moveTo>
                    <a:pt x="9156884" y="1674911"/>
                  </a:moveTo>
                  <a:lnTo>
                    <a:pt x="9147359" y="1674911"/>
                  </a:lnTo>
                  <a:lnTo>
                    <a:pt x="9147359" y="1665386"/>
                  </a:lnTo>
                  <a:lnTo>
                    <a:pt x="9156884" y="1665386"/>
                  </a:lnTo>
                  <a:lnTo>
                    <a:pt x="9156884" y="1674911"/>
                  </a:lnTo>
                  <a:close/>
                </a:path>
                <a:path w="9865360" h="1675130">
                  <a:moveTo>
                    <a:pt x="9137834" y="1674911"/>
                  </a:moveTo>
                  <a:lnTo>
                    <a:pt x="9128309" y="1674911"/>
                  </a:lnTo>
                  <a:lnTo>
                    <a:pt x="9128309" y="1665386"/>
                  </a:lnTo>
                  <a:lnTo>
                    <a:pt x="9137834" y="1665386"/>
                  </a:lnTo>
                  <a:lnTo>
                    <a:pt x="9137834" y="1674911"/>
                  </a:lnTo>
                  <a:close/>
                </a:path>
                <a:path w="9865360" h="1675130">
                  <a:moveTo>
                    <a:pt x="9118784" y="1674911"/>
                  </a:moveTo>
                  <a:lnTo>
                    <a:pt x="9109259" y="1674911"/>
                  </a:lnTo>
                  <a:lnTo>
                    <a:pt x="9109259" y="1665386"/>
                  </a:lnTo>
                  <a:lnTo>
                    <a:pt x="9118784" y="1665386"/>
                  </a:lnTo>
                  <a:lnTo>
                    <a:pt x="9118784" y="1674911"/>
                  </a:lnTo>
                  <a:close/>
                </a:path>
                <a:path w="9865360" h="1675130">
                  <a:moveTo>
                    <a:pt x="9099734" y="1674911"/>
                  </a:moveTo>
                  <a:lnTo>
                    <a:pt x="9090209" y="1674911"/>
                  </a:lnTo>
                  <a:lnTo>
                    <a:pt x="9090209" y="1665386"/>
                  </a:lnTo>
                  <a:lnTo>
                    <a:pt x="9099734" y="1665386"/>
                  </a:lnTo>
                  <a:lnTo>
                    <a:pt x="9099734" y="1674911"/>
                  </a:lnTo>
                  <a:close/>
                </a:path>
                <a:path w="9865360" h="1675130">
                  <a:moveTo>
                    <a:pt x="9080684" y="1674911"/>
                  </a:moveTo>
                  <a:lnTo>
                    <a:pt x="9071159" y="1674911"/>
                  </a:lnTo>
                  <a:lnTo>
                    <a:pt x="9071159" y="1665386"/>
                  </a:lnTo>
                  <a:lnTo>
                    <a:pt x="9080684" y="1665386"/>
                  </a:lnTo>
                  <a:lnTo>
                    <a:pt x="9080684" y="1674911"/>
                  </a:lnTo>
                  <a:close/>
                </a:path>
                <a:path w="9865360" h="1675130">
                  <a:moveTo>
                    <a:pt x="9061634" y="1674911"/>
                  </a:moveTo>
                  <a:lnTo>
                    <a:pt x="9052109" y="1674911"/>
                  </a:lnTo>
                  <a:lnTo>
                    <a:pt x="9052109" y="1665386"/>
                  </a:lnTo>
                  <a:lnTo>
                    <a:pt x="9061634" y="1665386"/>
                  </a:lnTo>
                  <a:lnTo>
                    <a:pt x="9061634" y="1674911"/>
                  </a:lnTo>
                  <a:close/>
                </a:path>
                <a:path w="9865360" h="1675130">
                  <a:moveTo>
                    <a:pt x="9042584" y="1674911"/>
                  </a:moveTo>
                  <a:lnTo>
                    <a:pt x="9033059" y="1674911"/>
                  </a:lnTo>
                  <a:lnTo>
                    <a:pt x="9033059" y="1665386"/>
                  </a:lnTo>
                  <a:lnTo>
                    <a:pt x="9042584" y="1665386"/>
                  </a:lnTo>
                  <a:lnTo>
                    <a:pt x="9042584" y="1674911"/>
                  </a:lnTo>
                  <a:close/>
                </a:path>
                <a:path w="9865360" h="1675130">
                  <a:moveTo>
                    <a:pt x="9023534" y="1674911"/>
                  </a:moveTo>
                  <a:lnTo>
                    <a:pt x="9014009" y="1674911"/>
                  </a:lnTo>
                  <a:lnTo>
                    <a:pt x="9014009" y="1665386"/>
                  </a:lnTo>
                  <a:lnTo>
                    <a:pt x="9023534" y="1665386"/>
                  </a:lnTo>
                  <a:lnTo>
                    <a:pt x="9023534" y="1674911"/>
                  </a:lnTo>
                  <a:close/>
                </a:path>
                <a:path w="9865360" h="1675130">
                  <a:moveTo>
                    <a:pt x="9004484" y="1674911"/>
                  </a:moveTo>
                  <a:lnTo>
                    <a:pt x="8994959" y="1674911"/>
                  </a:lnTo>
                  <a:lnTo>
                    <a:pt x="8994959" y="1665386"/>
                  </a:lnTo>
                  <a:lnTo>
                    <a:pt x="9004484" y="1665386"/>
                  </a:lnTo>
                  <a:lnTo>
                    <a:pt x="9004484" y="1674911"/>
                  </a:lnTo>
                  <a:close/>
                </a:path>
                <a:path w="9865360" h="1675130">
                  <a:moveTo>
                    <a:pt x="8985434" y="1674911"/>
                  </a:moveTo>
                  <a:lnTo>
                    <a:pt x="8975909" y="1674911"/>
                  </a:lnTo>
                  <a:lnTo>
                    <a:pt x="8975909" y="1665386"/>
                  </a:lnTo>
                  <a:lnTo>
                    <a:pt x="8985434" y="1665386"/>
                  </a:lnTo>
                  <a:lnTo>
                    <a:pt x="8985434" y="1674911"/>
                  </a:lnTo>
                  <a:close/>
                </a:path>
                <a:path w="9865360" h="1675130">
                  <a:moveTo>
                    <a:pt x="8966384" y="1674911"/>
                  </a:moveTo>
                  <a:lnTo>
                    <a:pt x="8956859" y="1674911"/>
                  </a:lnTo>
                  <a:lnTo>
                    <a:pt x="8956859" y="1665386"/>
                  </a:lnTo>
                  <a:lnTo>
                    <a:pt x="8966384" y="1665386"/>
                  </a:lnTo>
                  <a:lnTo>
                    <a:pt x="8966384" y="1674911"/>
                  </a:lnTo>
                  <a:close/>
                </a:path>
                <a:path w="9865360" h="1675130">
                  <a:moveTo>
                    <a:pt x="8947334" y="1674911"/>
                  </a:moveTo>
                  <a:lnTo>
                    <a:pt x="8937809" y="1674911"/>
                  </a:lnTo>
                  <a:lnTo>
                    <a:pt x="8937809" y="1665386"/>
                  </a:lnTo>
                  <a:lnTo>
                    <a:pt x="8947334" y="1665386"/>
                  </a:lnTo>
                  <a:lnTo>
                    <a:pt x="8947334" y="1674911"/>
                  </a:lnTo>
                  <a:close/>
                </a:path>
                <a:path w="9865360" h="1675130">
                  <a:moveTo>
                    <a:pt x="8928284" y="1674911"/>
                  </a:moveTo>
                  <a:lnTo>
                    <a:pt x="8918759" y="1674911"/>
                  </a:lnTo>
                  <a:lnTo>
                    <a:pt x="8918759" y="1665386"/>
                  </a:lnTo>
                  <a:lnTo>
                    <a:pt x="8928284" y="1665386"/>
                  </a:lnTo>
                  <a:lnTo>
                    <a:pt x="8928284" y="1674911"/>
                  </a:lnTo>
                  <a:close/>
                </a:path>
                <a:path w="9865360" h="1675130">
                  <a:moveTo>
                    <a:pt x="8909234" y="1674911"/>
                  </a:moveTo>
                  <a:lnTo>
                    <a:pt x="8899709" y="1674911"/>
                  </a:lnTo>
                  <a:lnTo>
                    <a:pt x="8899709" y="1665386"/>
                  </a:lnTo>
                  <a:lnTo>
                    <a:pt x="8909234" y="1665386"/>
                  </a:lnTo>
                  <a:lnTo>
                    <a:pt x="8909234" y="1674911"/>
                  </a:lnTo>
                  <a:close/>
                </a:path>
                <a:path w="9865360" h="1675130">
                  <a:moveTo>
                    <a:pt x="8890184" y="1674911"/>
                  </a:moveTo>
                  <a:lnTo>
                    <a:pt x="8880659" y="1674911"/>
                  </a:lnTo>
                  <a:lnTo>
                    <a:pt x="8880659" y="1665386"/>
                  </a:lnTo>
                  <a:lnTo>
                    <a:pt x="8890184" y="1665386"/>
                  </a:lnTo>
                  <a:lnTo>
                    <a:pt x="8890184" y="1674911"/>
                  </a:lnTo>
                  <a:close/>
                </a:path>
                <a:path w="9865360" h="1675130">
                  <a:moveTo>
                    <a:pt x="8871134" y="1674911"/>
                  </a:moveTo>
                  <a:lnTo>
                    <a:pt x="8861609" y="1674911"/>
                  </a:lnTo>
                  <a:lnTo>
                    <a:pt x="8861609" y="1665386"/>
                  </a:lnTo>
                  <a:lnTo>
                    <a:pt x="8871134" y="1665386"/>
                  </a:lnTo>
                  <a:lnTo>
                    <a:pt x="8871134" y="1674911"/>
                  </a:lnTo>
                  <a:close/>
                </a:path>
                <a:path w="9865360" h="1675130">
                  <a:moveTo>
                    <a:pt x="8852084" y="1674911"/>
                  </a:moveTo>
                  <a:lnTo>
                    <a:pt x="8842559" y="1674911"/>
                  </a:lnTo>
                  <a:lnTo>
                    <a:pt x="8842559" y="1665386"/>
                  </a:lnTo>
                  <a:lnTo>
                    <a:pt x="8852084" y="1665386"/>
                  </a:lnTo>
                  <a:lnTo>
                    <a:pt x="8852084" y="1674911"/>
                  </a:lnTo>
                  <a:close/>
                </a:path>
                <a:path w="9865360" h="1675130">
                  <a:moveTo>
                    <a:pt x="8833034" y="1674911"/>
                  </a:moveTo>
                  <a:lnTo>
                    <a:pt x="8823509" y="1674911"/>
                  </a:lnTo>
                  <a:lnTo>
                    <a:pt x="8823509" y="1665386"/>
                  </a:lnTo>
                  <a:lnTo>
                    <a:pt x="8833034" y="1665386"/>
                  </a:lnTo>
                  <a:lnTo>
                    <a:pt x="8833034" y="1674911"/>
                  </a:lnTo>
                  <a:close/>
                </a:path>
                <a:path w="9865360" h="1675130">
                  <a:moveTo>
                    <a:pt x="8813984" y="1674911"/>
                  </a:moveTo>
                  <a:lnTo>
                    <a:pt x="8804459" y="1674911"/>
                  </a:lnTo>
                  <a:lnTo>
                    <a:pt x="8804459" y="1665386"/>
                  </a:lnTo>
                  <a:lnTo>
                    <a:pt x="8813984" y="1665386"/>
                  </a:lnTo>
                  <a:lnTo>
                    <a:pt x="8813984" y="1674911"/>
                  </a:lnTo>
                  <a:close/>
                </a:path>
                <a:path w="9865360" h="1675130">
                  <a:moveTo>
                    <a:pt x="8794934" y="1674911"/>
                  </a:moveTo>
                  <a:lnTo>
                    <a:pt x="8785409" y="1674911"/>
                  </a:lnTo>
                  <a:lnTo>
                    <a:pt x="8785409" y="1665386"/>
                  </a:lnTo>
                  <a:lnTo>
                    <a:pt x="8794934" y="1665386"/>
                  </a:lnTo>
                  <a:lnTo>
                    <a:pt x="8794934" y="1674911"/>
                  </a:lnTo>
                  <a:close/>
                </a:path>
                <a:path w="9865360" h="1675130">
                  <a:moveTo>
                    <a:pt x="8775884" y="1674911"/>
                  </a:moveTo>
                  <a:lnTo>
                    <a:pt x="8766359" y="1674911"/>
                  </a:lnTo>
                  <a:lnTo>
                    <a:pt x="8766359" y="1665386"/>
                  </a:lnTo>
                  <a:lnTo>
                    <a:pt x="8775884" y="1665386"/>
                  </a:lnTo>
                  <a:lnTo>
                    <a:pt x="8775884" y="1674911"/>
                  </a:lnTo>
                  <a:close/>
                </a:path>
                <a:path w="9865360" h="1675130">
                  <a:moveTo>
                    <a:pt x="8756834" y="1674911"/>
                  </a:moveTo>
                  <a:lnTo>
                    <a:pt x="8747309" y="1674911"/>
                  </a:lnTo>
                  <a:lnTo>
                    <a:pt x="8747309" y="1665386"/>
                  </a:lnTo>
                  <a:lnTo>
                    <a:pt x="8756834" y="1665386"/>
                  </a:lnTo>
                  <a:lnTo>
                    <a:pt x="8756834" y="1674911"/>
                  </a:lnTo>
                  <a:close/>
                </a:path>
                <a:path w="9865360" h="1675130">
                  <a:moveTo>
                    <a:pt x="8737784" y="1674911"/>
                  </a:moveTo>
                  <a:lnTo>
                    <a:pt x="8728259" y="1674911"/>
                  </a:lnTo>
                  <a:lnTo>
                    <a:pt x="8728259" y="1665386"/>
                  </a:lnTo>
                  <a:lnTo>
                    <a:pt x="8737784" y="1665386"/>
                  </a:lnTo>
                  <a:lnTo>
                    <a:pt x="8737784" y="1674911"/>
                  </a:lnTo>
                  <a:close/>
                </a:path>
                <a:path w="9865360" h="1675130">
                  <a:moveTo>
                    <a:pt x="8718734" y="1674911"/>
                  </a:moveTo>
                  <a:lnTo>
                    <a:pt x="8709209" y="1674911"/>
                  </a:lnTo>
                  <a:lnTo>
                    <a:pt x="8709209" y="1665386"/>
                  </a:lnTo>
                  <a:lnTo>
                    <a:pt x="8718734" y="1665386"/>
                  </a:lnTo>
                  <a:lnTo>
                    <a:pt x="8718734" y="1674911"/>
                  </a:lnTo>
                  <a:close/>
                </a:path>
                <a:path w="9865360" h="1675130">
                  <a:moveTo>
                    <a:pt x="8699684" y="1674911"/>
                  </a:moveTo>
                  <a:lnTo>
                    <a:pt x="8690159" y="1674911"/>
                  </a:lnTo>
                  <a:lnTo>
                    <a:pt x="8690159" y="1665386"/>
                  </a:lnTo>
                  <a:lnTo>
                    <a:pt x="8699684" y="1665386"/>
                  </a:lnTo>
                  <a:lnTo>
                    <a:pt x="8699684" y="1674911"/>
                  </a:lnTo>
                  <a:close/>
                </a:path>
                <a:path w="9865360" h="1675130">
                  <a:moveTo>
                    <a:pt x="8680634" y="1674911"/>
                  </a:moveTo>
                  <a:lnTo>
                    <a:pt x="8671109" y="1674911"/>
                  </a:lnTo>
                  <a:lnTo>
                    <a:pt x="8671109" y="1665386"/>
                  </a:lnTo>
                  <a:lnTo>
                    <a:pt x="8680634" y="1665386"/>
                  </a:lnTo>
                  <a:lnTo>
                    <a:pt x="8680634" y="1674911"/>
                  </a:lnTo>
                  <a:close/>
                </a:path>
                <a:path w="9865360" h="1675130">
                  <a:moveTo>
                    <a:pt x="8661584" y="1674911"/>
                  </a:moveTo>
                  <a:lnTo>
                    <a:pt x="8652059" y="1674911"/>
                  </a:lnTo>
                  <a:lnTo>
                    <a:pt x="8652059" y="1665386"/>
                  </a:lnTo>
                  <a:lnTo>
                    <a:pt x="8661584" y="1665386"/>
                  </a:lnTo>
                  <a:lnTo>
                    <a:pt x="8661584" y="1674911"/>
                  </a:lnTo>
                  <a:close/>
                </a:path>
                <a:path w="9865360" h="1675130">
                  <a:moveTo>
                    <a:pt x="8642534" y="1674911"/>
                  </a:moveTo>
                  <a:lnTo>
                    <a:pt x="8633009" y="1674911"/>
                  </a:lnTo>
                  <a:lnTo>
                    <a:pt x="8633009" y="1665386"/>
                  </a:lnTo>
                  <a:lnTo>
                    <a:pt x="8642534" y="1665386"/>
                  </a:lnTo>
                  <a:lnTo>
                    <a:pt x="8642534" y="1674911"/>
                  </a:lnTo>
                  <a:close/>
                </a:path>
                <a:path w="9865360" h="1675130">
                  <a:moveTo>
                    <a:pt x="8623484" y="1674911"/>
                  </a:moveTo>
                  <a:lnTo>
                    <a:pt x="8613959" y="1674911"/>
                  </a:lnTo>
                  <a:lnTo>
                    <a:pt x="8613959" y="1665386"/>
                  </a:lnTo>
                  <a:lnTo>
                    <a:pt x="8623484" y="1665386"/>
                  </a:lnTo>
                  <a:lnTo>
                    <a:pt x="8623484" y="1674911"/>
                  </a:lnTo>
                  <a:close/>
                </a:path>
                <a:path w="9865360" h="1675130">
                  <a:moveTo>
                    <a:pt x="8604434" y="1674911"/>
                  </a:moveTo>
                  <a:lnTo>
                    <a:pt x="8594909" y="1674911"/>
                  </a:lnTo>
                  <a:lnTo>
                    <a:pt x="8594909" y="1665386"/>
                  </a:lnTo>
                  <a:lnTo>
                    <a:pt x="8604434" y="1665386"/>
                  </a:lnTo>
                  <a:lnTo>
                    <a:pt x="8604434" y="1674911"/>
                  </a:lnTo>
                  <a:close/>
                </a:path>
                <a:path w="9865360" h="1675130">
                  <a:moveTo>
                    <a:pt x="8585384" y="1674911"/>
                  </a:moveTo>
                  <a:lnTo>
                    <a:pt x="8575859" y="1674911"/>
                  </a:lnTo>
                  <a:lnTo>
                    <a:pt x="8575859" y="1665386"/>
                  </a:lnTo>
                  <a:lnTo>
                    <a:pt x="8585384" y="1665386"/>
                  </a:lnTo>
                  <a:lnTo>
                    <a:pt x="8585384" y="1674911"/>
                  </a:lnTo>
                  <a:close/>
                </a:path>
                <a:path w="9865360" h="1675130">
                  <a:moveTo>
                    <a:pt x="8566334" y="1674911"/>
                  </a:moveTo>
                  <a:lnTo>
                    <a:pt x="8556809" y="1674911"/>
                  </a:lnTo>
                  <a:lnTo>
                    <a:pt x="8556809" y="1665386"/>
                  </a:lnTo>
                  <a:lnTo>
                    <a:pt x="8566334" y="1665386"/>
                  </a:lnTo>
                  <a:lnTo>
                    <a:pt x="8566334" y="1674911"/>
                  </a:lnTo>
                  <a:close/>
                </a:path>
                <a:path w="9865360" h="1675130">
                  <a:moveTo>
                    <a:pt x="8547284" y="1674911"/>
                  </a:moveTo>
                  <a:lnTo>
                    <a:pt x="8537759" y="1674911"/>
                  </a:lnTo>
                  <a:lnTo>
                    <a:pt x="8537759" y="1665386"/>
                  </a:lnTo>
                  <a:lnTo>
                    <a:pt x="8547284" y="1665386"/>
                  </a:lnTo>
                  <a:lnTo>
                    <a:pt x="8547284" y="1674911"/>
                  </a:lnTo>
                  <a:close/>
                </a:path>
                <a:path w="9865360" h="1675130">
                  <a:moveTo>
                    <a:pt x="8528234" y="1674911"/>
                  </a:moveTo>
                  <a:lnTo>
                    <a:pt x="8518709" y="1674911"/>
                  </a:lnTo>
                  <a:lnTo>
                    <a:pt x="8518709" y="1665386"/>
                  </a:lnTo>
                  <a:lnTo>
                    <a:pt x="8528234" y="1665386"/>
                  </a:lnTo>
                  <a:lnTo>
                    <a:pt x="8528234" y="1674911"/>
                  </a:lnTo>
                  <a:close/>
                </a:path>
                <a:path w="9865360" h="1675130">
                  <a:moveTo>
                    <a:pt x="8509184" y="1674911"/>
                  </a:moveTo>
                  <a:lnTo>
                    <a:pt x="8499659" y="1674911"/>
                  </a:lnTo>
                  <a:lnTo>
                    <a:pt x="8499659" y="1665386"/>
                  </a:lnTo>
                  <a:lnTo>
                    <a:pt x="8509184" y="1665386"/>
                  </a:lnTo>
                  <a:lnTo>
                    <a:pt x="8509184" y="1674911"/>
                  </a:lnTo>
                  <a:close/>
                </a:path>
                <a:path w="9865360" h="1675130">
                  <a:moveTo>
                    <a:pt x="8490134" y="1674911"/>
                  </a:moveTo>
                  <a:lnTo>
                    <a:pt x="8480609" y="1674911"/>
                  </a:lnTo>
                  <a:lnTo>
                    <a:pt x="8480609" y="1665386"/>
                  </a:lnTo>
                  <a:lnTo>
                    <a:pt x="8490134" y="1665386"/>
                  </a:lnTo>
                  <a:lnTo>
                    <a:pt x="8490134" y="1674911"/>
                  </a:lnTo>
                  <a:close/>
                </a:path>
                <a:path w="9865360" h="1675130">
                  <a:moveTo>
                    <a:pt x="8471084" y="1674911"/>
                  </a:moveTo>
                  <a:lnTo>
                    <a:pt x="8461559" y="1674911"/>
                  </a:lnTo>
                  <a:lnTo>
                    <a:pt x="8461559" y="1665386"/>
                  </a:lnTo>
                  <a:lnTo>
                    <a:pt x="8471084" y="1665386"/>
                  </a:lnTo>
                  <a:lnTo>
                    <a:pt x="8471084" y="1674911"/>
                  </a:lnTo>
                  <a:close/>
                </a:path>
                <a:path w="9865360" h="1675130">
                  <a:moveTo>
                    <a:pt x="8452034" y="1674911"/>
                  </a:moveTo>
                  <a:lnTo>
                    <a:pt x="8442509" y="1674911"/>
                  </a:lnTo>
                  <a:lnTo>
                    <a:pt x="8442509" y="1665386"/>
                  </a:lnTo>
                  <a:lnTo>
                    <a:pt x="8452034" y="1665386"/>
                  </a:lnTo>
                  <a:lnTo>
                    <a:pt x="8452034" y="1674911"/>
                  </a:lnTo>
                  <a:close/>
                </a:path>
                <a:path w="9865360" h="1675130">
                  <a:moveTo>
                    <a:pt x="8432984" y="1674911"/>
                  </a:moveTo>
                  <a:lnTo>
                    <a:pt x="8423459" y="1674911"/>
                  </a:lnTo>
                  <a:lnTo>
                    <a:pt x="8423459" y="1665386"/>
                  </a:lnTo>
                  <a:lnTo>
                    <a:pt x="8432984" y="1665386"/>
                  </a:lnTo>
                  <a:lnTo>
                    <a:pt x="8432984" y="1674911"/>
                  </a:lnTo>
                  <a:close/>
                </a:path>
                <a:path w="9865360" h="1675130">
                  <a:moveTo>
                    <a:pt x="8413934" y="1674911"/>
                  </a:moveTo>
                  <a:lnTo>
                    <a:pt x="8404409" y="1674911"/>
                  </a:lnTo>
                  <a:lnTo>
                    <a:pt x="8404409" y="1665386"/>
                  </a:lnTo>
                  <a:lnTo>
                    <a:pt x="8413934" y="1665386"/>
                  </a:lnTo>
                  <a:lnTo>
                    <a:pt x="8413934" y="1674911"/>
                  </a:lnTo>
                  <a:close/>
                </a:path>
                <a:path w="9865360" h="1675130">
                  <a:moveTo>
                    <a:pt x="8394884" y="1674911"/>
                  </a:moveTo>
                  <a:lnTo>
                    <a:pt x="8385359" y="1674911"/>
                  </a:lnTo>
                  <a:lnTo>
                    <a:pt x="8385359" y="1665386"/>
                  </a:lnTo>
                  <a:lnTo>
                    <a:pt x="8394884" y="1665386"/>
                  </a:lnTo>
                  <a:lnTo>
                    <a:pt x="8394884" y="1674911"/>
                  </a:lnTo>
                  <a:close/>
                </a:path>
                <a:path w="9865360" h="1675130">
                  <a:moveTo>
                    <a:pt x="8375834" y="1674911"/>
                  </a:moveTo>
                  <a:lnTo>
                    <a:pt x="8366309" y="1674911"/>
                  </a:lnTo>
                  <a:lnTo>
                    <a:pt x="8366309" y="1665386"/>
                  </a:lnTo>
                  <a:lnTo>
                    <a:pt x="8375834" y="1665386"/>
                  </a:lnTo>
                  <a:lnTo>
                    <a:pt x="8375834" y="1674911"/>
                  </a:lnTo>
                  <a:close/>
                </a:path>
                <a:path w="9865360" h="1675130">
                  <a:moveTo>
                    <a:pt x="8356784" y="1674911"/>
                  </a:moveTo>
                  <a:lnTo>
                    <a:pt x="8347259" y="1674911"/>
                  </a:lnTo>
                  <a:lnTo>
                    <a:pt x="8347259" y="1665386"/>
                  </a:lnTo>
                  <a:lnTo>
                    <a:pt x="8356784" y="1665386"/>
                  </a:lnTo>
                  <a:lnTo>
                    <a:pt x="8356784" y="1674911"/>
                  </a:lnTo>
                  <a:close/>
                </a:path>
                <a:path w="9865360" h="1675130">
                  <a:moveTo>
                    <a:pt x="8337734" y="1674911"/>
                  </a:moveTo>
                  <a:lnTo>
                    <a:pt x="8328209" y="1674911"/>
                  </a:lnTo>
                  <a:lnTo>
                    <a:pt x="8328209" y="1665386"/>
                  </a:lnTo>
                  <a:lnTo>
                    <a:pt x="8337734" y="1665386"/>
                  </a:lnTo>
                  <a:lnTo>
                    <a:pt x="8337734" y="1674911"/>
                  </a:lnTo>
                  <a:close/>
                </a:path>
                <a:path w="9865360" h="1675130">
                  <a:moveTo>
                    <a:pt x="8318684" y="1674911"/>
                  </a:moveTo>
                  <a:lnTo>
                    <a:pt x="8309159" y="1674911"/>
                  </a:lnTo>
                  <a:lnTo>
                    <a:pt x="8309159" y="1665386"/>
                  </a:lnTo>
                  <a:lnTo>
                    <a:pt x="8318684" y="1665386"/>
                  </a:lnTo>
                  <a:lnTo>
                    <a:pt x="8318684" y="1674911"/>
                  </a:lnTo>
                  <a:close/>
                </a:path>
                <a:path w="9865360" h="1675130">
                  <a:moveTo>
                    <a:pt x="8299634" y="1674911"/>
                  </a:moveTo>
                  <a:lnTo>
                    <a:pt x="8290109" y="1674911"/>
                  </a:lnTo>
                  <a:lnTo>
                    <a:pt x="8290109" y="1665386"/>
                  </a:lnTo>
                  <a:lnTo>
                    <a:pt x="8299634" y="1665386"/>
                  </a:lnTo>
                  <a:lnTo>
                    <a:pt x="8299634" y="1674911"/>
                  </a:lnTo>
                  <a:close/>
                </a:path>
                <a:path w="9865360" h="1675130">
                  <a:moveTo>
                    <a:pt x="8280584" y="1674911"/>
                  </a:moveTo>
                  <a:lnTo>
                    <a:pt x="8271059" y="1674911"/>
                  </a:lnTo>
                  <a:lnTo>
                    <a:pt x="8271059" y="1665386"/>
                  </a:lnTo>
                  <a:lnTo>
                    <a:pt x="8280584" y="1665386"/>
                  </a:lnTo>
                  <a:lnTo>
                    <a:pt x="8280584" y="1674911"/>
                  </a:lnTo>
                  <a:close/>
                </a:path>
                <a:path w="9865360" h="1675130">
                  <a:moveTo>
                    <a:pt x="8261534" y="1674911"/>
                  </a:moveTo>
                  <a:lnTo>
                    <a:pt x="8252009" y="1674911"/>
                  </a:lnTo>
                  <a:lnTo>
                    <a:pt x="8252009" y="1665386"/>
                  </a:lnTo>
                  <a:lnTo>
                    <a:pt x="8261534" y="1665386"/>
                  </a:lnTo>
                  <a:lnTo>
                    <a:pt x="8261534" y="1674911"/>
                  </a:lnTo>
                  <a:close/>
                </a:path>
                <a:path w="9865360" h="1675130">
                  <a:moveTo>
                    <a:pt x="8242484" y="1674911"/>
                  </a:moveTo>
                  <a:lnTo>
                    <a:pt x="8232959" y="1674911"/>
                  </a:lnTo>
                  <a:lnTo>
                    <a:pt x="8232959" y="1665386"/>
                  </a:lnTo>
                  <a:lnTo>
                    <a:pt x="8242484" y="1665386"/>
                  </a:lnTo>
                  <a:lnTo>
                    <a:pt x="8242484" y="1674911"/>
                  </a:lnTo>
                  <a:close/>
                </a:path>
                <a:path w="9865360" h="1675130">
                  <a:moveTo>
                    <a:pt x="8223434" y="1674911"/>
                  </a:moveTo>
                  <a:lnTo>
                    <a:pt x="8213909" y="1674911"/>
                  </a:lnTo>
                  <a:lnTo>
                    <a:pt x="8213909" y="1665386"/>
                  </a:lnTo>
                  <a:lnTo>
                    <a:pt x="8223434" y="1665386"/>
                  </a:lnTo>
                  <a:lnTo>
                    <a:pt x="8223434" y="1674911"/>
                  </a:lnTo>
                  <a:close/>
                </a:path>
                <a:path w="9865360" h="1675130">
                  <a:moveTo>
                    <a:pt x="8204384" y="1674911"/>
                  </a:moveTo>
                  <a:lnTo>
                    <a:pt x="8194859" y="1674911"/>
                  </a:lnTo>
                  <a:lnTo>
                    <a:pt x="8194859" y="1665386"/>
                  </a:lnTo>
                  <a:lnTo>
                    <a:pt x="8204384" y="1665386"/>
                  </a:lnTo>
                  <a:lnTo>
                    <a:pt x="8204384" y="1674911"/>
                  </a:lnTo>
                  <a:close/>
                </a:path>
                <a:path w="9865360" h="1675130">
                  <a:moveTo>
                    <a:pt x="8185334" y="1674911"/>
                  </a:moveTo>
                  <a:lnTo>
                    <a:pt x="8175809" y="1674911"/>
                  </a:lnTo>
                  <a:lnTo>
                    <a:pt x="8175809" y="1665386"/>
                  </a:lnTo>
                  <a:lnTo>
                    <a:pt x="8185334" y="1665386"/>
                  </a:lnTo>
                  <a:lnTo>
                    <a:pt x="8185334" y="1674911"/>
                  </a:lnTo>
                  <a:close/>
                </a:path>
                <a:path w="9865360" h="1675130">
                  <a:moveTo>
                    <a:pt x="8166284" y="1674911"/>
                  </a:moveTo>
                  <a:lnTo>
                    <a:pt x="8156759" y="1674911"/>
                  </a:lnTo>
                  <a:lnTo>
                    <a:pt x="8156759" y="1665386"/>
                  </a:lnTo>
                  <a:lnTo>
                    <a:pt x="8166284" y="1665386"/>
                  </a:lnTo>
                  <a:lnTo>
                    <a:pt x="8166284" y="1674911"/>
                  </a:lnTo>
                  <a:close/>
                </a:path>
                <a:path w="9865360" h="1675130">
                  <a:moveTo>
                    <a:pt x="8147234" y="1674911"/>
                  </a:moveTo>
                  <a:lnTo>
                    <a:pt x="8137709" y="1674911"/>
                  </a:lnTo>
                  <a:lnTo>
                    <a:pt x="8137709" y="1665386"/>
                  </a:lnTo>
                  <a:lnTo>
                    <a:pt x="8147234" y="1665386"/>
                  </a:lnTo>
                  <a:lnTo>
                    <a:pt x="8147234" y="1674911"/>
                  </a:lnTo>
                  <a:close/>
                </a:path>
                <a:path w="9865360" h="1675130">
                  <a:moveTo>
                    <a:pt x="8128184" y="1674911"/>
                  </a:moveTo>
                  <a:lnTo>
                    <a:pt x="8118659" y="1674911"/>
                  </a:lnTo>
                  <a:lnTo>
                    <a:pt x="8118659" y="1665386"/>
                  </a:lnTo>
                  <a:lnTo>
                    <a:pt x="8128184" y="1665386"/>
                  </a:lnTo>
                  <a:lnTo>
                    <a:pt x="8128184" y="1674911"/>
                  </a:lnTo>
                  <a:close/>
                </a:path>
                <a:path w="9865360" h="1675130">
                  <a:moveTo>
                    <a:pt x="8109134" y="1674911"/>
                  </a:moveTo>
                  <a:lnTo>
                    <a:pt x="8099609" y="1674911"/>
                  </a:lnTo>
                  <a:lnTo>
                    <a:pt x="8099609" y="1665386"/>
                  </a:lnTo>
                  <a:lnTo>
                    <a:pt x="8109134" y="1665386"/>
                  </a:lnTo>
                  <a:lnTo>
                    <a:pt x="8109134" y="1674911"/>
                  </a:lnTo>
                  <a:close/>
                </a:path>
                <a:path w="9865360" h="1675130">
                  <a:moveTo>
                    <a:pt x="8090084" y="1674911"/>
                  </a:moveTo>
                  <a:lnTo>
                    <a:pt x="8080559" y="1674911"/>
                  </a:lnTo>
                  <a:lnTo>
                    <a:pt x="8080559" y="1665386"/>
                  </a:lnTo>
                  <a:lnTo>
                    <a:pt x="8090084" y="1665386"/>
                  </a:lnTo>
                  <a:lnTo>
                    <a:pt x="8090084" y="1674911"/>
                  </a:lnTo>
                  <a:close/>
                </a:path>
                <a:path w="9865360" h="1675130">
                  <a:moveTo>
                    <a:pt x="8071034" y="1674911"/>
                  </a:moveTo>
                  <a:lnTo>
                    <a:pt x="8061509" y="1674911"/>
                  </a:lnTo>
                  <a:lnTo>
                    <a:pt x="8061509" y="1665386"/>
                  </a:lnTo>
                  <a:lnTo>
                    <a:pt x="8071034" y="1665386"/>
                  </a:lnTo>
                  <a:lnTo>
                    <a:pt x="8071034" y="1674911"/>
                  </a:lnTo>
                  <a:close/>
                </a:path>
                <a:path w="9865360" h="1675130">
                  <a:moveTo>
                    <a:pt x="8051984" y="1674911"/>
                  </a:moveTo>
                  <a:lnTo>
                    <a:pt x="8042459" y="1674911"/>
                  </a:lnTo>
                  <a:lnTo>
                    <a:pt x="8042459" y="1665386"/>
                  </a:lnTo>
                  <a:lnTo>
                    <a:pt x="8051984" y="1665386"/>
                  </a:lnTo>
                  <a:lnTo>
                    <a:pt x="8051984" y="1674911"/>
                  </a:lnTo>
                  <a:close/>
                </a:path>
                <a:path w="9865360" h="1675130">
                  <a:moveTo>
                    <a:pt x="8032934" y="1674911"/>
                  </a:moveTo>
                  <a:lnTo>
                    <a:pt x="8023409" y="1674911"/>
                  </a:lnTo>
                  <a:lnTo>
                    <a:pt x="8023409" y="1665386"/>
                  </a:lnTo>
                  <a:lnTo>
                    <a:pt x="8032934" y="1665386"/>
                  </a:lnTo>
                  <a:lnTo>
                    <a:pt x="8032934" y="1674911"/>
                  </a:lnTo>
                  <a:close/>
                </a:path>
                <a:path w="9865360" h="1675130">
                  <a:moveTo>
                    <a:pt x="8013884" y="1674911"/>
                  </a:moveTo>
                  <a:lnTo>
                    <a:pt x="8004359" y="1674911"/>
                  </a:lnTo>
                  <a:lnTo>
                    <a:pt x="8004359" y="1665386"/>
                  </a:lnTo>
                  <a:lnTo>
                    <a:pt x="8013884" y="1665386"/>
                  </a:lnTo>
                  <a:lnTo>
                    <a:pt x="8013884" y="1674911"/>
                  </a:lnTo>
                  <a:close/>
                </a:path>
                <a:path w="9865360" h="1675130">
                  <a:moveTo>
                    <a:pt x="7994834" y="1674911"/>
                  </a:moveTo>
                  <a:lnTo>
                    <a:pt x="7985309" y="1674911"/>
                  </a:lnTo>
                  <a:lnTo>
                    <a:pt x="7985309" y="1665386"/>
                  </a:lnTo>
                  <a:lnTo>
                    <a:pt x="7994834" y="1665386"/>
                  </a:lnTo>
                  <a:lnTo>
                    <a:pt x="7994834" y="1674911"/>
                  </a:lnTo>
                  <a:close/>
                </a:path>
                <a:path w="9865360" h="1675130">
                  <a:moveTo>
                    <a:pt x="7975784" y="1674911"/>
                  </a:moveTo>
                  <a:lnTo>
                    <a:pt x="7966259" y="1674911"/>
                  </a:lnTo>
                  <a:lnTo>
                    <a:pt x="7966259" y="1665386"/>
                  </a:lnTo>
                  <a:lnTo>
                    <a:pt x="7975784" y="1665386"/>
                  </a:lnTo>
                  <a:lnTo>
                    <a:pt x="7975784" y="1674911"/>
                  </a:lnTo>
                  <a:close/>
                </a:path>
                <a:path w="9865360" h="1675130">
                  <a:moveTo>
                    <a:pt x="7956734" y="1674911"/>
                  </a:moveTo>
                  <a:lnTo>
                    <a:pt x="7947209" y="1674911"/>
                  </a:lnTo>
                  <a:lnTo>
                    <a:pt x="7947209" y="1665386"/>
                  </a:lnTo>
                  <a:lnTo>
                    <a:pt x="7956734" y="1665386"/>
                  </a:lnTo>
                  <a:lnTo>
                    <a:pt x="7956734" y="1674911"/>
                  </a:lnTo>
                  <a:close/>
                </a:path>
                <a:path w="9865360" h="1675130">
                  <a:moveTo>
                    <a:pt x="7937684" y="1674911"/>
                  </a:moveTo>
                  <a:lnTo>
                    <a:pt x="7928159" y="1674911"/>
                  </a:lnTo>
                  <a:lnTo>
                    <a:pt x="7928159" y="1665386"/>
                  </a:lnTo>
                  <a:lnTo>
                    <a:pt x="7937684" y="1665386"/>
                  </a:lnTo>
                  <a:lnTo>
                    <a:pt x="7937684" y="1674911"/>
                  </a:lnTo>
                  <a:close/>
                </a:path>
                <a:path w="9865360" h="1675130">
                  <a:moveTo>
                    <a:pt x="7918634" y="1674911"/>
                  </a:moveTo>
                  <a:lnTo>
                    <a:pt x="7909109" y="1674911"/>
                  </a:lnTo>
                  <a:lnTo>
                    <a:pt x="7909109" y="1665386"/>
                  </a:lnTo>
                  <a:lnTo>
                    <a:pt x="7918634" y="1665386"/>
                  </a:lnTo>
                  <a:lnTo>
                    <a:pt x="7918634" y="1674911"/>
                  </a:lnTo>
                  <a:close/>
                </a:path>
                <a:path w="9865360" h="1675130">
                  <a:moveTo>
                    <a:pt x="7899584" y="1674911"/>
                  </a:moveTo>
                  <a:lnTo>
                    <a:pt x="7890059" y="1674911"/>
                  </a:lnTo>
                  <a:lnTo>
                    <a:pt x="7890059" y="1665386"/>
                  </a:lnTo>
                  <a:lnTo>
                    <a:pt x="7899584" y="1665386"/>
                  </a:lnTo>
                  <a:lnTo>
                    <a:pt x="7899584" y="1674911"/>
                  </a:lnTo>
                  <a:close/>
                </a:path>
                <a:path w="9865360" h="1675130">
                  <a:moveTo>
                    <a:pt x="7880534" y="1674911"/>
                  </a:moveTo>
                  <a:lnTo>
                    <a:pt x="7871009" y="1674911"/>
                  </a:lnTo>
                  <a:lnTo>
                    <a:pt x="7871009" y="1665386"/>
                  </a:lnTo>
                  <a:lnTo>
                    <a:pt x="7880534" y="1665386"/>
                  </a:lnTo>
                  <a:lnTo>
                    <a:pt x="7880534" y="1674911"/>
                  </a:lnTo>
                  <a:close/>
                </a:path>
                <a:path w="9865360" h="1675130">
                  <a:moveTo>
                    <a:pt x="7861484" y="1674911"/>
                  </a:moveTo>
                  <a:lnTo>
                    <a:pt x="7851959" y="1674911"/>
                  </a:lnTo>
                  <a:lnTo>
                    <a:pt x="7851959" y="1665386"/>
                  </a:lnTo>
                  <a:lnTo>
                    <a:pt x="7861484" y="1665386"/>
                  </a:lnTo>
                  <a:lnTo>
                    <a:pt x="7861484" y="1674911"/>
                  </a:lnTo>
                  <a:close/>
                </a:path>
                <a:path w="9865360" h="1675130">
                  <a:moveTo>
                    <a:pt x="7842434" y="1674911"/>
                  </a:moveTo>
                  <a:lnTo>
                    <a:pt x="7832909" y="1674911"/>
                  </a:lnTo>
                  <a:lnTo>
                    <a:pt x="7832909" y="1665386"/>
                  </a:lnTo>
                  <a:lnTo>
                    <a:pt x="7842434" y="1665386"/>
                  </a:lnTo>
                  <a:lnTo>
                    <a:pt x="7842434" y="1674911"/>
                  </a:lnTo>
                  <a:close/>
                </a:path>
                <a:path w="9865360" h="1675130">
                  <a:moveTo>
                    <a:pt x="7823384" y="1674911"/>
                  </a:moveTo>
                  <a:lnTo>
                    <a:pt x="7813859" y="1674911"/>
                  </a:lnTo>
                  <a:lnTo>
                    <a:pt x="7813859" y="1665386"/>
                  </a:lnTo>
                  <a:lnTo>
                    <a:pt x="7823384" y="1665386"/>
                  </a:lnTo>
                  <a:lnTo>
                    <a:pt x="7823384" y="1674911"/>
                  </a:lnTo>
                  <a:close/>
                </a:path>
                <a:path w="9865360" h="1675130">
                  <a:moveTo>
                    <a:pt x="7804334" y="1674911"/>
                  </a:moveTo>
                  <a:lnTo>
                    <a:pt x="7794809" y="1674911"/>
                  </a:lnTo>
                  <a:lnTo>
                    <a:pt x="7794809" y="1665386"/>
                  </a:lnTo>
                  <a:lnTo>
                    <a:pt x="7804334" y="1665386"/>
                  </a:lnTo>
                  <a:lnTo>
                    <a:pt x="7804334" y="1674911"/>
                  </a:lnTo>
                  <a:close/>
                </a:path>
                <a:path w="9865360" h="1675130">
                  <a:moveTo>
                    <a:pt x="7785284" y="1674911"/>
                  </a:moveTo>
                  <a:lnTo>
                    <a:pt x="7775759" y="1674911"/>
                  </a:lnTo>
                  <a:lnTo>
                    <a:pt x="7775759" y="1665386"/>
                  </a:lnTo>
                  <a:lnTo>
                    <a:pt x="7785284" y="1665386"/>
                  </a:lnTo>
                  <a:lnTo>
                    <a:pt x="7785284" y="1674911"/>
                  </a:lnTo>
                  <a:close/>
                </a:path>
                <a:path w="9865360" h="1675130">
                  <a:moveTo>
                    <a:pt x="7766234" y="1674911"/>
                  </a:moveTo>
                  <a:lnTo>
                    <a:pt x="7756709" y="1674911"/>
                  </a:lnTo>
                  <a:lnTo>
                    <a:pt x="7756709" y="1665386"/>
                  </a:lnTo>
                  <a:lnTo>
                    <a:pt x="7766234" y="1665386"/>
                  </a:lnTo>
                  <a:lnTo>
                    <a:pt x="7766234" y="1674911"/>
                  </a:lnTo>
                  <a:close/>
                </a:path>
                <a:path w="9865360" h="1675130">
                  <a:moveTo>
                    <a:pt x="7747184" y="1674911"/>
                  </a:moveTo>
                  <a:lnTo>
                    <a:pt x="7737659" y="1674911"/>
                  </a:lnTo>
                  <a:lnTo>
                    <a:pt x="7737659" y="1665386"/>
                  </a:lnTo>
                  <a:lnTo>
                    <a:pt x="7747184" y="1665386"/>
                  </a:lnTo>
                  <a:lnTo>
                    <a:pt x="7747184" y="1674911"/>
                  </a:lnTo>
                  <a:close/>
                </a:path>
                <a:path w="9865360" h="1675130">
                  <a:moveTo>
                    <a:pt x="7728134" y="1674911"/>
                  </a:moveTo>
                  <a:lnTo>
                    <a:pt x="7718609" y="1674911"/>
                  </a:lnTo>
                  <a:lnTo>
                    <a:pt x="7718609" y="1665386"/>
                  </a:lnTo>
                  <a:lnTo>
                    <a:pt x="7728134" y="1665386"/>
                  </a:lnTo>
                  <a:lnTo>
                    <a:pt x="7728134" y="1674911"/>
                  </a:lnTo>
                  <a:close/>
                </a:path>
                <a:path w="9865360" h="1675130">
                  <a:moveTo>
                    <a:pt x="7709084" y="1674911"/>
                  </a:moveTo>
                  <a:lnTo>
                    <a:pt x="7699559" y="1674911"/>
                  </a:lnTo>
                  <a:lnTo>
                    <a:pt x="7699559" y="1665386"/>
                  </a:lnTo>
                  <a:lnTo>
                    <a:pt x="7709084" y="1665386"/>
                  </a:lnTo>
                  <a:lnTo>
                    <a:pt x="7709084" y="1674911"/>
                  </a:lnTo>
                  <a:close/>
                </a:path>
                <a:path w="9865360" h="1675130">
                  <a:moveTo>
                    <a:pt x="7690034" y="1674911"/>
                  </a:moveTo>
                  <a:lnTo>
                    <a:pt x="7680509" y="1674911"/>
                  </a:lnTo>
                  <a:lnTo>
                    <a:pt x="7680509" y="1665386"/>
                  </a:lnTo>
                  <a:lnTo>
                    <a:pt x="7690034" y="1665386"/>
                  </a:lnTo>
                  <a:lnTo>
                    <a:pt x="7690034" y="1674911"/>
                  </a:lnTo>
                  <a:close/>
                </a:path>
                <a:path w="9865360" h="1675130">
                  <a:moveTo>
                    <a:pt x="7670984" y="1674911"/>
                  </a:moveTo>
                  <a:lnTo>
                    <a:pt x="7661459" y="1674911"/>
                  </a:lnTo>
                  <a:lnTo>
                    <a:pt x="7661459" y="1665386"/>
                  </a:lnTo>
                  <a:lnTo>
                    <a:pt x="7670984" y="1665386"/>
                  </a:lnTo>
                  <a:lnTo>
                    <a:pt x="7670984" y="1674911"/>
                  </a:lnTo>
                  <a:close/>
                </a:path>
                <a:path w="9865360" h="1675130">
                  <a:moveTo>
                    <a:pt x="7651934" y="1674911"/>
                  </a:moveTo>
                  <a:lnTo>
                    <a:pt x="7642409" y="1674911"/>
                  </a:lnTo>
                  <a:lnTo>
                    <a:pt x="7642409" y="1665386"/>
                  </a:lnTo>
                  <a:lnTo>
                    <a:pt x="7651934" y="1665386"/>
                  </a:lnTo>
                  <a:lnTo>
                    <a:pt x="7651934" y="1674911"/>
                  </a:lnTo>
                  <a:close/>
                </a:path>
                <a:path w="9865360" h="1675130">
                  <a:moveTo>
                    <a:pt x="7632884" y="1674911"/>
                  </a:moveTo>
                  <a:lnTo>
                    <a:pt x="7623359" y="1674911"/>
                  </a:lnTo>
                  <a:lnTo>
                    <a:pt x="7623359" y="1665386"/>
                  </a:lnTo>
                  <a:lnTo>
                    <a:pt x="7632884" y="1665386"/>
                  </a:lnTo>
                  <a:lnTo>
                    <a:pt x="7632884" y="1674911"/>
                  </a:lnTo>
                  <a:close/>
                </a:path>
                <a:path w="9865360" h="1675130">
                  <a:moveTo>
                    <a:pt x="7613834" y="1674911"/>
                  </a:moveTo>
                  <a:lnTo>
                    <a:pt x="7604309" y="1674911"/>
                  </a:lnTo>
                  <a:lnTo>
                    <a:pt x="7604309" y="1665386"/>
                  </a:lnTo>
                  <a:lnTo>
                    <a:pt x="7613834" y="1665386"/>
                  </a:lnTo>
                  <a:lnTo>
                    <a:pt x="7613834" y="1674911"/>
                  </a:lnTo>
                  <a:close/>
                </a:path>
                <a:path w="9865360" h="1675130">
                  <a:moveTo>
                    <a:pt x="7594784" y="1674911"/>
                  </a:moveTo>
                  <a:lnTo>
                    <a:pt x="7585259" y="1674911"/>
                  </a:lnTo>
                  <a:lnTo>
                    <a:pt x="7585259" y="1665386"/>
                  </a:lnTo>
                  <a:lnTo>
                    <a:pt x="7594784" y="1665386"/>
                  </a:lnTo>
                  <a:lnTo>
                    <a:pt x="7594784" y="1674911"/>
                  </a:lnTo>
                  <a:close/>
                </a:path>
                <a:path w="9865360" h="1675130">
                  <a:moveTo>
                    <a:pt x="7575734" y="1674911"/>
                  </a:moveTo>
                  <a:lnTo>
                    <a:pt x="7566209" y="1674911"/>
                  </a:lnTo>
                  <a:lnTo>
                    <a:pt x="7566209" y="1665386"/>
                  </a:lnTo>
                  <a:lnTo>
                    <a:pt x="7575734" y="1665386"/>
                  </a:lnTo>
                  <a:lnTo>
                    <a:pt x="7575734" y="1674911"/>
                  </a:lnTo>
                  <a:close/>
                </a:path>
                <a:path w="9865360" h="1675130">
                  <a:moveTo>
                    <a:pt x="7556684" y="1674911"/>
                  </a:moveTo>
                  <a:lnTo>
                    <a:pt x="7547159" y="1674911"/>
                  </a:lnTo>
                  <a:lnTo>
                    <a:pt x="7547159" y="1665386"/>
                  </a:lnTo>
                  <a:lnTo>
                    <a:pt x="7556684" y="1665386"/>
                  </a:lnTo>
                  <a:lnTo>
                    <a:pt x="7556684" y="1674911"/>
                  </a:lnTo>
                  <a:close/>
                </a:path>
                <a:path w="9865360" h="1675130">
                  <a:moveTo>
                    <a:pt x="7537634" y="1674911"/>
                  </a:moveTo>
                  <a:lnTo>
                    <a:pt x="7528109" y="1674911"/>
                  </a:lnTo>
                  <a:lnTo>
                    <a:pt x="7528109" y="1665386"/>
                  </a:lnTo>
                  <a:lnTo>
                    <a:pt x="7537634" y="1665386"/>
                  </a:lnTo>
                  <a:lnTo>
                    <a:pt x="7537634" y="1674911"/>
                  </a:lnTo>
                  <a:close/>
                </a:path>
                <a:path w="9865360" h="1675130">
                  <a:moveTo>
                    <a:pt x="7518584" y="1674911"/>
                  </a:moveTo>
                  <a:lnTo>
                    <a:pt x="7509059" y="1674911"/>
                  </a:lnTo>
                  <a:lnTo>
                    <a:pt x="7509059" y="1665386"/>
                  </a:lnTo>
                  <a:lnTo>
                    <a:pt x="7518584" y="1665386"/>
                  </a:lnTo>
                  <a:lnTo>
                    <a:pt x="7518584" y="1674911"/>
                  </a:lnTo>
                  <a:close/>
                </a:path>
                <a:path w="9865360" h="1675130">
                  <a:moveTo>
                    <a:pt x="7499534" y="1674911"/>
                  </a:moveTo>
                  <a:lnTo>
                    <a:pt x="7490009" y="1674911"/>
                  </a:lnTo>
                  <a:lnTo>
                    <a:pt x="7490009" y="1665386"/>
                  </a:lnTo>
                  <a:lnTo>
                    <a:pt x="7499534" y="1665386"/>
                  </a:lnTo>
                  <a:lnTo>
                    <a:pt x="7499534" y="1674911"/>
                  </a:lnTo>
                  <a:close/>
                </a:path>
                <a:path w="9865360" h="1675130">
                  <a:moveTo>
                    <a:pt x="7480484" y="1674911"/>
                  </a:moveTo>
                  <a:lnTo>
                    <a:pt x="7470959" y="1674911"/>
                  </a:lnTo>
                  <a:lnTo>
                    <a:pt x="7470959" y="1665386"/>
                  </a:lnTo>
                  <a:lnTo>
                    <a:pt x="7480484" y="1665386"/>
                  </a:lnTo>
                  <a:lnTo>
                    <a:pt x="7480484" y="1674911"/>
                  </a:lnTo>
                  <a:close/>
                </a:path>
                <a:path w="9865360" h="1675130">
                  <a:moveTo>
                    <a:pt x="7461434" y="1674911"/>
                  </a:moveTo>
                  <a:lnTo>
                    <a:pt x="7451909" y="1674911"/>
                  </a:lnTo>
                  <a:lnTo>
                    <a:pt x="7451909" y="1665386"/>
                  </a:lnTo>
                  <a:lnTo>
                    <a:pt x="7461434" y="1665386"/>
                  </a:lnTo>
                  <a:lnTo>
                    <a:pt x="7461434" y="1674911"/>
                  </a:lnTo>
                  <a:close/>
                </a:path>
                <a:path w="9865360" h="1675130">
                  <a:moveTo>
                    <a:pt x="7442384" y="1674911"/>
                  </a:moveTo>
                  <a:lnTo>
                    <a:pt x="7432859" y="1674911"/>
                  </a:lnTo>
                  <a:lnTo>
                    <a:pt x="7432859" y="1665386"/>
                  </a:lnTo>
                  <a:lnTo>
                    <a:pt x="7442384" y="1665386"/>
                  </a:lnTo>
                  <a:lnTo>
                    <a:pt x="7442384" y="1674911"/>
                  </a:lnTo>
                  <a:close/>
                </a:path>
                <a:path w="9865360" h="1675130">
                  <a:moveTo>
                    <a:pt x="7423334" y="1674911"/>
                  </a:moveTo>
                  <a:lnTo>
                    <a:pt x="7413809" y="1674911"/>
                  </a:lnTo>
                  <a:lnTo>
                    <a:pt x="7413809" y="1665386"/>
                  </a:lnTo>
                  <a:lnTo>
                    <a:pt x="7423334" y="1665386"/>
                  </a:lnTo>
                  <a:lnTo>
                    <a:pt x="7423334" y="1674911"/>
                  </a:lnTo>
                  <a:close/>
                </a:path>
                <a:path w="9865360" h="1675130">
                  <a:moveTo>
                    <a:pt x="7404284" y="1674911"/>
                  </a:moveTo>
                  <a:lnTo>
                    <a:pt x="7394759" y="1674911"/>
                  </a:lnTo>
                  <a:lnTo>
                    <a:pt x="7394759" y="1665386"/>
                  </a:lnTo>
                  <a:lnTo>
                    <a:pt x="7404284" y="1665386"/>
                  </a:lnTo>
                  <a:lnTo>
                    <a:pt x="7404284" y="1674911"/>
                  </a:lnTo>
                  <a:close/>
                </a:path>
                <a:path w="9865360" h="1675130">
                  <a:moveTo>
                    <a:pt x="7385234" y="1674911"/>
                  </a:moveTo>
                  <a:lnTo>
                    <a:pt x="7375709" y="1674911"/>
                  </a:lnTo>
                  <a:lnTo>
                    <a:pt x="7375709" y="1665386"/>
                  </a:lnTo>
                  <a:lnTo>
                    <a:pt x="7385234" y="1665386"/>
                  </a:lnTo>
                  <a:lnTo>
                    <a:pt x="7385234" y="1674911"/>
                  </a:lnTo>
                  <a:close/>
                </a:path>
                <a:path w="9865360" h="1675130">
                  <a:moveTo>
                    <a:pt x="7366184" y="1674911"/>
                  </a:moveTo>
                  <a:lnTo>
                    <a:pt x="7356659" y="1674911"/>
                  </a:lnTo>
                  <a:lnTo>
                    <a:pt x="7356659" y="1665386"/>
                  </a:lnTo>
                  <a:lnTo>
                    <a:pt x="7366184" y="1665386"/>
                  </a:lnTo>
                  <a:lnTo>
                    <a:pt x="7366184" y="1674911"/>
                  </a:lnTo>
                  <a:close/>
                </a:path>
                <a:path w="9865360" h="1675130">
                  <a:moveTo>
                    <a:pt x="7347134" y="1674911"/>
                  </a:moveTo>
                  <a:lnTo>
                    <a:pt x="7337609" y="1674911"/>
                  </a:lnTo>
                  <a:lnTo>
                    <a:pt x="7337609" y="1665386"/>
                  </a:lnTo>
                  <a:lnTo>
                    <a:pt x="7347134" y="1665386"/>
                  </a:lnTo>
                  <a:lnTo>
                    <a:pt x="7347134" y="1674911"/>
                  </a:lnTo>
                  <a:close/>
                </a:path>
                <a:path w="9865360" h="1675130">
                  <a:moveTo>
                    <a:pt x="7328084" y="1674911"/>
                  </a:moveTo>
                  <a:lnTo>
                    <a:pt x="7318559" y="1674911"/>
                  </a:lnTo>
                  <a:lnTo>
                    <a:pt x="7318559" y="1665386"/>
                  </a:lnTo>
                  <a:lnTo>
                    <a:pt x="7328084" y="1665386"/>
                  </a:lnTo>
                  <a:lnTo>
                    <a:pt x="7328084" y="1674911"/>
                  </a:lnTo>
                  <a:close/>
                </a:path>
                <a:path w="9865360" h="1675130">
                  <a:moveTo>
                    <a:pt x="7309034" y="1674911"/>
                  </a:moveTo>
                  <a:lnTo>
                    <a:pt x="7299509" y="1674911"/>
                  </a:lnTo>
                  <a:lnTo>
                    <a:pt x="7299509" y="1665386"/>
                  </a:lnTo>
                  <a:lnTo>
                    <a:pt x="7309034" y="1665386"/>
                  </a:lnTo>
                  <a:lnTo>
                    <a:pt x="7309034" y="1674911"/>
                  </a:lnTo>
                  <a:close/>
                </a:path>
                <a:path w="9865360" h="1675130">
                  <a:moveTo>
                    <a:pt x="7289984" y="1674911"/>
                  </a:moveTo>
                  <a:lnTo>
                    <a:pt x="7280459" y="1674911"/>
                  </a:lnTo>
                  <a:lnTo>
                    <a:pt x="7280459" y="1665386"/>
                  </a:lnTo>
                  <a:lnTo>
                    <a:pt x="7289984" y="1665386"/>
                  </a:lnTo>
                  <a:lnTo>
                    <a:pt x="7289984" y="1674911"/>
                  </a:lnTo>
                  <a:close/>
                </a:path>
                <a:path w="9865360" h="1675130">
                  <a:moveTo>
                    <a:pt x="7270934" y="1674911"/>
                  </a:moveTo>
                  <a:lnTo>
                    <a:pt x="7261409" y="1674911"/>
                  </a:lnTo>
                  <a:lnTo>
                    <a:pt x="7261409" y="1665386"/>
                  </a:lnTo>
                  <a:lnTo>
                    <a:pt x="7270934" y="1665386"/>
                  </a:lnTo>
                  <a:lnTo>
                    <a:pt x="7270934" y="1674911"/>
                  </a:lnTo>
                  <a:close/>
                </a:path>
                <a:path w="9865360" h="1675130">
                  <a:moveTo>
                    <a:pt x="7251884" y="1674911"/>
                  </a:moveTo>
                  <a:lnTo>
                    <a:pt x="7242359" y="1674911"/>
                  </a:lnTo>
                  <a:lnTo>
                    <a:pt x="7242359" y="1665386"/>
                  </a:lnTo>
                  <a:lnTo>
                    <a:pt x="7251884" y="1665386"/>
                  </a:lnTo>
                  <a:lnTo>
                    <a:pt x="7251884" y="1674911"/>
                  </a:lnTo>
                  <a:close/>
                </a:path>
                <a:path w="9865360" h="1675130">
                  <a:moveTo>
                    <a:pt x="7232834" y="1674911"/>
                  </a:moveTo>
                  <a:lnTo>
                    <a:pt x="7223309" y="1674911"/>
                  </a:lnTo>
                  <a:lnTo>
                    <a:pt x="7223309" y="1665386"/>
                  </a:lnTo>
                  <a:lnTo>
                    <a:pt x="7232834" y="1665386"/>
                  </a:lnTo>
                  <a:lnTo>
                    <a:pt x="7232834" y="1674911"/>
                  </a:lnTo>
                  <a:close/>
                </a:path>
                <a:path w="9865360" h="1675130">
                  <a:moveTo>
                    <a:pt x="7213784" y="1674911"/>
                  </a:moveTo>
                  <a:lnTo>
                    <a:pt x="7204259" y="1674911"/>
                  </a:lnTo>
                  <a:lnTo>
                    <a:pt x="7204259" y="1665386"/>
                  </a:lnTo>
                  <a:lnTo>
                    <a:pt x="7213784" y="1665386"/>
                  </a:lnTo>
                  <a:lnTo>
                    <a:pt x="7213784" y="1674911"/>
                  </a:lnTo>
                  <a:close/>
                </a:path>
                <a:path w="9865360" h="1675130">
                  <a:moveTo>
                    <a:pt x="7194734" y="1674911"/>
                  </a:moveTo>
                  <a:lnTo>
                    <a:pt x="7185209" y="1674911"/>
                  </a:lnTo>
                  <a:lnTo>
                    <a:pt x="7185209" y="1665386"/>
                  </a:lnTo>
                  <a:lnTo>
                    <a:pt x="7194734" y="1665386"/>
                  </a:lnTo>
                  <a:lnTo>
                    <a:pt x="7194734" y="1674911"/>
                  </a:lnTo>
                  <a:close/>
                </a:path>
                <a:path w="9865360" h="1675130">
                  <a:moveTo>
                    <a:pt x="7175684" y="1674911"/>
                  </a:moveTo>
                  <a:lnTo>
                    <a:pt x="7166159" y="1674911"/>
                  </a:lnTo>
                  <a:lnTo>
                    <a:pt x="7166159" y="1665386"/>
                  </a:lnTo>
                  <a:lnTo>
                    <a:pt x="7175684" y="1665386"/>
                  </a:lnTo>
                  <a:lnTo>
                    <a:pt x="7175684" y="1674911"/>
                  </a:lnTo>
                  <a:close/>
                </a:path>
                <a:path w="9865360" h="1675130">
                  <a:moveTo>
                    <a:pt x="7156634" y="1674911"/>
                  </a:moveTo>
                  <a:lnTo>
                    <a:pt x="7147109" y="1674911"/>
                  </a:lnTo>
                  <a:lnTo>
                    <a:pt x="7147109" y="1665386"/>
                  </a:lnTo>
                  <a:lnTo>
                    <a:pt x="7156634" y="1665386"/>
                  </a:lnTo>
                  <a:lnTo>
                    <a:pt x="7156634" y="1674911"/>
                  </a:lnTo>
                  <a:close/>
                </a:path>
                <a:path w="9865360" h="1675130">
                  <a:moveTo>
                    <a:pt x="7137584" y="1674911"/>
                  </a:moveTo>
                  <a:lnTo>
                    <a:pt x="7128059" y="1674911"/>
                  </a:lnTo>
                  <a:lnTo>
                    <a:pt x="7128059" y="1665386"/>
                  </a:lnTo>
                  <a:lnTo>
                    <a:pt x="7137584" y="1665386"/>
                  </a:lnTo>
                  <a:lnTo>
                    <a:pt x="7137584" y="1674911"/>
                  </a:lnTo>
                  <a:close/>
                </a:path>
                <a:path w="9865360" h="1675130">
                  <a:moveTo>
                    <a:pt x="7118534" y="1674911"/>
                  </a:moveTo>
                  <a:lnTo>
                    <a:pt x="7109009" y="1674911"/>
                  </a:lnTo>
                  <a:lnTo>
                    <a:pt x="7109009" y="1665386"/>
                  </a:lnTo>
                  <a:lnTo>
                    <a:pt x="7118534" y="1665386"/>
                  </a:lnTo>
                  <a:lnTo>
                    <a:pt x="7118534" y="1674911"/>
                  </a:lnTo>
                  <a:close/>
                </a:path>
                <a:path w="9865360" h="1675130">
                  <a:moveTo>
                    <a:pt x="7099484" y="1674911"/>
                  </a:moveTo>
                  <a:lnTo>
                    <a:pt x="7089959" y="1674911"/>
                  </a:lnTo>
                  <a:lnTo>
                    <a:pt x="7089959" y="1665386"/>
                  </a:lnTo>
                  <a:lnTo>
                    <a:pt x="7099484" y="1665386"/>
                  </a:lnTo>
                  <a:lnTo>
                    <a:pt x="7099484" y="1674911"/>
                  </a:lnTo>
                  <a:close/>
                </a:path>
                <a:path w="9865360" h="1675130">
                  <a:moveTo>
                    <a:pt x="7080434" y="1674911"/>
                  </a:moveTo>
                  <a:lnTo>
                    <a:pt x="7070909" y="1674911"/>
                  </a:lnTo>
                  <a:lnTo>
                    <a:pt x="7070909" y="1665386"/>
                  </a:lnTo>
                  <a:lnTo>
                    <a:pt x="7080434" y="1665386"/>
                  </a:lnTo>
                  <a:lnTo>
                    <a:pt x="7080434" y="1674911"/>
                  </a:lnTo>
                  <a:close/>
                </a:path>
                <a:path w="9865360" h="1675130">
                  <a:moveTo>
                    <a:pt x="7061384" y="1674911"/>
                  </a:moveTo>
                  <a:lnTo>
                    <a:pt x="7051859" y="1674911"/>
                  </a:lnTo>
                  <a:lnTo>
                    <a:pt x="7051859" y="1665386"/>
                  </a:lnTo>
                  <a:lnTo>
                    <a:pt x="7061384" y="1665386"/>
                  </a:lnTo>
                  <a:lnTo>
                    <a:pt x="7061384" y="1674911"/>
                  </a:lnTo>
                  <a:close/>
                </a:path>
                <a:path w="9865360" h="1675130">
                  <a:moveTo>
                    <a:pt x="7042334" y="1674911"/>
                  </a:moveTo>
                  <a:lnTo>
                    <a:pt x="7032809" y="1674911"/>
                  </a:lnTo>
                  <a:lnTo>
                    <a:pt x="7032809" y="1665386"/>
                  </a:lnTo>
                  <a:lnTo>
                    <a:pt x="7042334" y="1665386"/>
                  </a:lnTo>
                  <a:lnTo>
                    <a:pt x="7042334" y="1674911"/>
                  </a:lnTo>
                  <a:close/>
                </a:path>
                <a:path w="9865360" h="1675130">
                  <a:moveTo>
                    <a:pt x="7023284" y="1674911"/>
                  </a:moveTo>
                  <a:lnTo>
                    <a:pt x="7013759" y="1674911"/>
                  </a:lnTo>
                  <a:lnTo>
                    <a:pt x="7013759" y="1665386"/>
                  </a:lnTo>
                  <a:lnTo>
                    <a:pt x="7023284" y="1665386"/>
                  </a:lnTo>
                  <a:lnTo>
                    <a:pt x="7023284" y="1674911"/>
                  </a:lnTo>
                  <a:close/>
                </a:path>
                <a:path w="9865360" h="1675130">
                  <a:moveTo>
                    <a:pt x="7004234" y="1674911"/>
                  </a:moveTo>
                  <a:lnTo>
                    <a:pt x="6994709" y="1674911"/>
                  </a:lnTo>
                  <a:lnTo>
                    <a:pt x="6994709" y="1665386"/>
                  </a:lnTo>
                  <a:lnTo>
                    <a:pt x="7004234" y="1665386"/>
                  </a:lnTo>
                  <a:lnTo>
                    <a:pt x="7004234" y="1674911"/>
                  </a:lnTo>
                  <a:close/>
                </a:path>
                <a:path w="9865360" h="1675130">
                  <a:moveTo>
                    <a:pt x="6985184" y="1674911"/>
                  </a:moveTo>
                  <a:lnTo>
                    <a:pt x="6975659" y="1674911"/>
                  </a:lnTo>
                  <a:lnTo>
                    <a:pt x="6975659" y="1665386"/>
                  </a:lnTo>
                  <a:lnTo>
                    <a:pt x="6985184" y="1665386"/>
                  </a:lnTo>
                  <a:lnTo>
                    <a:pt x="6985184" y="1674911"/>
                  </a:lnTo>
                  <a:close/>
                </a:path>
                <a:path w="9865360" h="1675130">
                  <a:moveTo>
                    <a:pt x="6966134" y="1674911"/>
                  </a:moveTo>
                  <a:lnTo>
                    <a:pt x="6956609" y="1674911"/>
                  </a:lnTo>
                  <a:lnTo>
                    <a:pt x="6956609" y="1665386"/>
                  </a:lnTo>
                  <a:lnTo>
                    <a:pt x="6966134" y="1665386"/>
                  </a:lnTo>
                  <a:lnTo>
                    <a:pt x="6966134" y="1674911"/>
                  </a:lnTo>
                  <a:close/>
                </a:path>
                <a:path w="9865360" h="1675130">
                  <a:moveTo>
                    <a:pt x="6947084" y="1674911"/>
                  </a:moveTo>
                  <a:lnTo>
                    <a:pt x="6937559" y="1674911"/>
                  </a:lnTo>
                  <a:lnTo>
                    <a:pt x="6937559" y="1665386"/>
                  </a:lnTo>
                  <a:lnTo>
                    <a:pt x="6947084" y="1665386"/>
                  </a:lnTo>
                  <a:lnTo>
                    <a:pt x="6947084" y="1674911"/>
                  </a:lnTo>
                  <a:close/>
                </a:path>
                <a:path w="9865360" h="1675130">
                  <a:moveTo>
                    <a:pt x="6928034" y="1674911"/>
                  </a:moveTo>
                  <a:lnTo>
                    <a:pt x="6918509" y="1674911"/>
                  </a:lnTo>
                  <a:lnTo>
                    <a:pt x="6918509" y="1665386"/>
                  </a:lnTo>
                  <a:lnTo>
                    <a:pt x="6928034" y="1665386"/>
                  </a:lnTo>
                  <a:lnTo>
                    <a:pt x="6928034" y="1674911"/>
                  </a:lnTo>
                  <a:close/>
                </a:path>
                <a:path w="9865360" h="1675130">
                  <a:moveTo>
                    <a:pt x="6908984" y="1674911"/>
                  </a:moveTo>
                  <a:lnTo>
                    <a:pt x="6899459" y="1674911"/>
                  </a:lnTo>
                  <a:lnTo>
                    <a:pt x="6899459" y="1665386"/>
                  </a:lnTo>
                  <a:lnTo>
                    <a:pt x="6908984" y="1665386"/>
                  </a:lnTo>
                  <a:lnTo>
                    <a:pt x="6908984" y="1674911"/>
                  </a:lnTo>
                  <a:close/>
                </a:path>
                <a:path w="9865360" h="1675130">
                  <a:moveTo>
                    <a:pt x="6889934" y="1674911"/>
                  </a:moveTo>
                  <a:lnTo>
                    <a:pt x="6880409" y="1674911"/>
                  </a:lnTo>
                  <a:lnTo>
                    <a:pt x="6880409" y="1665386"/>
                  </a:lnTo>
                  <a:lnTo>
                    <a:pt x="6889934" y="1665386"/>
                  </a:lnTo>
                  <a:lnTo>
                    <a:pt x="6889934" y="1674911"/>
                  </a:lnTo>
                  <a:close/>
                </a:path>
                <a:path w="9865360" h="1675130">
                  <a:moveTo>
                    <a:pt x="6870884" y="1674911"/>
                  </a:moveTo>
                  <a:lnTo>
                    <a:pt x="6861359" y="1674911"/>
                  </a:lnTo>
                  <a:lnTo>
                    <a:pt x="6861359" y="1665386"/>
                  </a:lnTo>
                  <a:lnTo>
                    <a:pt x="6870884" y="1665386"/>
                  </a:lnTo>
                  <a:lnTo>
                    <a:pt x="6870884" y="1674911"/>
                  </a:lnTo>
                  <a:close/>
                </a:path>
                <a:path w="9865360" h="1675130">
                  <a:moveTo>
                    <a:pt x="6851834" y="1674911"/>
                  </a:moveTo>
                  <a:lnTo>
                    <a:pt x="6842309" y="1674911"/>
                  </a:lnTo>
                  <a:lnTo>
                    <a:pt x="6842309" y="1665386"/>
                  </a:lnTo>
                  <a:lnTo>
                    <a:pt x="6851834" y="1665386"/>
                  </a:lnTo>
                  <a:lnTo>
                    <a:pt x="6851834" y="1674911"/>
                  </a:lnTo>
                  <a:close/>
                </a:path>
                <a:path w="9865360" h="1675130">
                  <a:moveTo>
                    <a:pt x="6832784" y="1674911"/>
                  </a:moveTo>
                  <a:lnTo>
                    <a:pt x="6823259" y="1674911"/>
                  </a:lnTo>
                  <a:lnTo>
                    <a:pt x="6823259" y="1665386"/>
                  </a:lnTo>
                  <a:lnTo>
                    <a:pt x="6832784" y="1665386"/>
                  </a:lnTo>
                  <a:lnTo>
                    <a:pt x="6832784" y="1674911"/>
                  </a:lnTo>
                  <a:close/>
                </a:path>
                <a:path w="9865360" h="1675130">
                  <a:moveTo>
                    <a:pt x="6813734" y="1674911"/>
                  </a:moveTo>
                  <a:lnTo>
                    <a:pt x="6804209" y="1674911"/>
                  </a:lnTo>
                  <a:lnTo>
                    <a:pt x="6804209" y="1665386"/>
                  </a:lnTo>
                  <a:lnTo>
                    <a:pt x="6813734" y="1665386"/>
                  </a:lnTo>
                  <a:lnTo>
                    <a:pt x="6813734" y="1674911"/>
                  </a:lnTo>
                  <a:close/>
                </a:path>
                <a:path w="9865360" h="1675130">
                  <a:moveTo>
                    <a:pt x="6794684" y="1674911"/>
                  </a:moveTo>
                  <a:lnTo>
                    <a:pt x="6785159" y="1674911"/>
                  </a:lnTo>
                  <a:lnTo>
                    <a:pt x="6785159" y="1665386"/>
                  </a:lnTo>
                  <a:lnTo>
                    <a:pt x="6794684" y="1665386"/>
                  </a:lnTo>
                  <a:lnTo>
                    <a:pt x="6794684" y="1674911"/>
                  </a:lnTo>
                  <a:close/>
                </a:path>
                <a:path w="9865360" h="1675130">
                  <a:moveTo>
                    <a:pt x="6775634" y="1674911"/>
                  </a:moveTo>
                  <a:lnTo>
                    <a:pt x="6766109" y="1674911"/>
                  </a:lnTo>
                  <a:lnTo>
                    <a:pt x="6766109" y="1665386"/>
                  </a:lnTo>
                  <a:lnTo>
                    <a:pt x="6775634" y="1665386"/>
                  </a:lnTo>
                  <a:lnTo>
                    <a:pt x="6775634" y="1674911"/>
                  </a:lnTo>
                  <a:close/>
                </a:path>
                <a:path w="9865360" h="1675130">
                  <a:moveTo>
                    <a:pt x="6756584" y="1674911"/>
                  </a:moveTo>
                  <a:lnTo>
                    <a:pt x="6747059" y="1674911"/>
                  </a:lnTo>
                  <a:lnTo>
                    <a:pt x="6747059" y="1665386"/>
                  </a:lnTo>
                  <a:lnTo>
                    <a:pt x="6756584" y="1665386"/>
                  </a:lnTo>
                  <a:lnTo>
                    <a:pt x="6756584" y="1674911"/>
                  </a:lnTo>
                  <a:close/>
                </a:path>
                <a:path w="9865360" h="1675130">
                  <a:moveTo>
                    <a:pt x="6737534" y="1674911"/>
                  </a:moveTo>
                  <a:lnTo>
                    <a:pt x="6728009" y="1674911"/>
                  </a:lnTo>
                  <a:lnTo>
                    <a:pt x="6728009" y="1665386"/>
                  </a:lnTo>
                  <a:lnTo>
                    <a:pt x="6737534" y="1665386"/>
                  </a:lnTo>
                  <a:lnTo>
                    <a:pt x="6737534" y="1674911"/>
                  </a:lnTo>
                  <a:close/>
                </a:path>
                <a:path w="9865360" h="1675130">
                  <a:moveTo>
                    <a:pt x="6718484" y="1674911"/>
                  </a:moveTo>
                  <a:lnTo>
                    <a:pt x="6708959" y="1674911"/>
                  </a:lnTo>
                  <a:lnTo>
                    <a:pt x="6708959" y="1665386"/>
                  </a:lnTo>
                  <a:lnTo>
                    <a:pt x="6718484" y="1665386"/>
                  </a:lnTo>
                  <a:lnTo>
                    <a:pt x="6718484" y="1674911"/>
                  </a:lnTo>
                  <a:close/>
                </a:path>
                <a:path w="9865360" h="1675130">
                  <a:moveTo>
                    <a:pt x="6699434" y="1674911"/>
                  </a:moveTo>
                  <a:lnTo>
                    <a:pt x="6689909" y="1674911"/>
                  </a:lnTo>
                  <a:lnTo>
                    <a:pt x="6689909" y="1665386"/>
                  </a:lnTo>
                  <a:lnTo>
                    <a:pt x="6699434" y="1665386"/>
                  </a:lnTo>
                  <a:lnTo>
                    <a:pt x="6699434" y="1674911"/>
                  </a:lnTo>
                  <a:close/>
                </a:path>
                <a:path w="9865360" h="1675130">
                  <a:moveTo>
                    <a:pt x="6680384" y="1674911"/>
                  </a:moveTo>
                  <a:lnTo>
                    <a:pt x="6670859" y="1674911"/>
                  </a:lnTo>
                  <a:lnTo>
                    <a:pt x="6670859" y="1665386"/>
                  </a:lnTo>
                  <a:lnTo>
                    <a:pt x="6680384" y="1665386"/>
                  </a:lnTo>
                  <a:lnTo>
                    <a:pt x="6680384" y="1674911"/>
                  </a:lnTo>
                  <a:close/>
                </a:path>
                <a:path w="9865360" h="1675130">
                  <a:moveTo>
                    <a:pt x="6661334" y="1674911"/>
                  </a:moveTo>
                  <a:lnTo>
                    <a:pt x="6651809" y="1674911"/>
                  </a:lnTo>
                  <a:lnTo>
                    <a:pt x="6651809" y="1665386"/>
                  </a:lnTo>
                  <a:lnTo>
                    <a:pt x="6661334" y="1665386"/>
                  </a:lnTo>
                  <a:lnTo>
                    <a:pt x="6661334" y="1674911"/>
                  </a:lnTo>
                  <a:close/>
                </a:path>
                <a:path w="9865360" h="1675130">
                  <a:moveTo>
                    <a:pt x="6642284" y="1674911"/>
                  </a:moveTo>
                  <a:lnTo>
                    <a:pt x="6632759" y="1674911"/>
                  </a:lnTo>
                  <a:lnTo>
                    <a:pt x="6632759" y="1665386"/>
                  </a:lnTo>
                  <a:lnTo>
                    <a:pt x="6642284" y="1665386"/>
                  </a:lnTo>
                  <a:lnTo>
                    <a:pt x="6642284" y="1674911"/>
                  </a:lnTo>
                  <a:close/>
                </a:path>
                <a:path w="9865360" h="1675130">
                  <a:moveTo>
                    <a:pt x="6623234" y="1674911"/>
                  </a:moveTo>
                  <a:lnTo>
                    <a:pt x="6613709" y="1674911"/>
                  </a:lnTo>
                  <a:lnTo>
                    <a:pt x="6613709" y="1665386"/>
                  </a:lnTo>
                  <a:lnTo>
                    <a:pt x="6623234" y="1665386"/>
                  </a:lnTo>
                  <a:lnTo>
                    <a:pt x="6623234" y="1674911"/>
                  </a:lnTo>
                  <a:close/>
                </a:path>
                <a:path w="9865360" h="1675130">
                  <a:moveTo>
                    <a:pt x="6604184" y="1674911"/>
                  </a:moveTo>
                  <a:lnTo>
                    <a:pt x="6594659" y="1674911"/>
                  </a:lnTo>
                  <a:lnTo>
                    <a:pt x="6594659" y="1665386"/>
                  </a:lnTo>
                  <a:lnTo>
                    <a:pt x="6604184" y="1665386"/>
                  </a:lnTo>
                  <a:lnTo>
                    <a:pt x="6604184" y="1674911"/>
                  </a:lnTo>
                  <a:close/>
                </a:path>
                <a:path w="9865360" h="1675130">
                  <a:moveTo>
                    <a:pt x="6585134" y="1674911"/>
                  </a:moveTo>
                  <a:lnTo>
                    <a:pt x="6575609" y="1674911"/>
                  </a:lnTo>
                  <a:lnTo>
                    <a:pt x="6575609" y="1665386"/>
                  </a:lnTo>
                  <a:lnTo>
                    <a:pt x="6585134" y="1665386"/>
                  </a:lnTo>
                  <a:lnTo>
                    <a:pt x="6585134" y="1674911"/>
                  </a:lnTo>
                  <a:close/>
                </a:path>
                <a:path w="9865360" h="1675130">
                  <a:moveTo>
                    <a:pt x="6566084" y="1674911"/>
                  </a:moveTo>
                  <a:lnTo>
                    <a:pt x="6556559" y="1674911"/>
                  </a:lnTo>
                  <a:lnTo>
                    <a:pt x="6556559" y="1665386"/>
                  </a:lnTo>
                  <a:lnTo>
                    <a:pt x="6566084" y="1665386"/>
                  </a:lnTo>
                  <a:lnTo>
                    <a:pt x="6566084" y="1674911"/>
                  </a:lnTo>
                  <a:close/>
                </a:path>
                <a:path w="9865360" h="1675130">
                  <a:moveTo>
                    <a:pt x="6547034" y="1674911"/>
                  </a:moveTo>
                  <a:lnTo>
                    <a:pt x="6537509" y="1674911"/>
                  </a:lnTo>
                  <a:lnTo>
                    <a:pt x="6537509" y="1665386"/>
                  </a:lnTo>
                  <a:lnTo>
                    <a:pt x="6547034" y="1665386"/>
                  </a:lnTo>
                  <a:lnTo>
                    <a:pt x="6547034" y="1674911"/>
                  </a:lnTo>
                  <a:close/>
                </a:path>
                <a:path w="9865360" h="1675130">
                  <a:moveTo>
                    <a:pt x="6527984" y="1674911"/>
                  </a:moveTo>
                  <a:lnTo>
                    <a:pt x="6518459" y="1674911"/>
                  </a:lnTo>
                  <a:lnTo>
                    <a:pt x="6518459" y="1665386"/>
                  </a:lnTo>
                  <a:lnTo>
                    <a:pt x="6527984" y="1665386"/>
                  </a:lnTo>
                  <a:lnTo>
                    <a:pt x="6527984" y="1674911"/>
                  </a:lnTo>
                  <a:close/>
                </a:path>
                <a:path w="9865360" h="1675130">
                  <a:moveTo>
                    <a:pt x="6508934" y="1674911"/>
                  </a:moveTo>
                  <a:lnTo>
                    <a:pt x="6499409" y="1674911"/>
                  </a:lnTo>
                  <a:lnTo>
                    <a:pt x="6499409" y="1665386"/>
                  </a:lnTo>
                  <a:lnTo>
                    <a:pt x="6508934" y="1665386"/>
                  </a:lnTo>
                  <a:lnTo>
                    <a:pt x="6508934" y="1674911"/>
                  </a:lnTo>
                  <a:close/>
                </a:path>
                <a:path w="9865360" h="1675130">
                  <a:moveTo>
                    <a:pt x="6489884" y="1674911"/>
                  </a:moveTo>
                  <a:lnTo>
                    <a:pt x="6480359" y="1674911"/>
                  </a:lnTo>
                  <a:lnTo>
                    <a:pt x="6480359" y="1665386"/>
                  </a:lnTo>
                  <a:lnTo>
                    <a:pt x="6489884" y="1665386"/>
                  </a:lnTo>
                  <a:lnTo>
                    <a:pt x="6489884" y="1674911"/>
                  </a:lnTo>
                  <a:close/>
                </a:path>
                <a:path w="9865360" h="1675130">
                  <a:moveTo>
                    <a:pt x="6470834" y="1674911"/>
                  </a:moveTo>
                  <a:lnTo>
                    <a:pt x="6461309" y="1674911"/>
                  </a:lnTo>
                  <a:lnTo>
                    <a:pt x="6461309" y="1665386"/>
                  </a:lnTo>
                  <a:lnTo>
                    <a:pt x="6470834" y="1665386"/>
                  </a:lnTo>
                  <a:lnTo>
                    <a:pt x="6470834" y="1674911"/>
                  </a:lnTo>
                  <a:close/>
                </a:path>
                <a:path w="9865360" h="1675130">
                  <a:moveTo>
                    <a:pt x="6451784" y="1674911"/>
                  </a:moveTo>
                  <a:lnTo>
                    <a:pt x="6442259" y="1674911"/>
                  </a:lnTo>
                  <a:lnTo>
                    <a:pt x="6442259" y="1665386"/>
                  </a:lnTo>
                  <a:lnTo>
                    <a:pt x="6451784" y="1665386"/>
                  </a:lnTo>
                  <a:lnTo>
                    <a:pt x="6451784" y="1674911"/>
                  </a:lnTo>
                  <a:close/>
                </a:path>
                <a:path w="9865360" h="1675130">
                  <a:moveTo>
                    <a:pt x="6432734" y="1674911"/>
                  </a:moveTo>
                  <a:lnTo>
                    <a:pt x="6423209" y="1674911"/>
                  </a:lnTo>
                  <a:lnTo>
                    <a:pt x="6423209" y="1665386"/>
                  </a:lnTo>
                  <a:lnTo>
                    <a:pt x="6432734" y="1665386"/>
                  </a:lnTo>
                  <a:lnTo>
                    <a:pt x="6432734" y="1674911"/>
                  </a:lnTo>
                  <a:close/>
                </a:path>
                <a:path w="9865360" h="1675130">
                  <a:moveTo>
                    <a:pt x="6413684" y="1674911"/>
                  </a:moveTo>
                  <a:lnTo>
                    <a:pt x="6404159" y="1674911"/>
                  </a:lnTo>
                  <a:lnTo>
                    <a:pt x="6404159" y="1665386"/>
                  </a:lnTo>
                  <a:lnTo>
                    <a:pt x="6413684" y="1665386"/>
                  </a:lnTo>
                  <a:lnTo>
                    <a:pt x="6413684" y="1674911"/>
                  </a:lnTo>
                  <a:close/>
                </a:path>
                <a:path w="9865360" h="1675130">
                  <a:moveTo>
                    <a:pt x="6394634" y="1674911"/>
                  </a:moveTo>
                  <a:lnTo>
                    <a:pt x="6385109" y="1674911"/>
                  </a:lnTo>
                  <a:lnTo>
                    <a:pt x="6385109" y="1665386"/>
                  </a:lnTo>
                  <a:lnTo>
                    <a:pt x="6394634" y="1665386"/>
                  </a:lnTo>
                  <a:lnTo>
                    <a:pt x="6394634" y="1674911"/>
                  </a:lnTo>
                  <a:close/>
                </a:path>
                <a:path w="9865360" h="1675130">
                  <a:moveTo>
                    <a:pt x="6375584" y="1674911"/>
                  </a:moveTo>
                  <a:lnTo>
                    <a:pt x="6366059" y="1674911"/>
                  </a:lnTo>
                  <a:lnTo>
                    <a:pt x="6366059" y="1665386"/>
                  </a:lnTo>
                  <a:lnTo>
                    <a:pt x="6375584" y="1665386"/>
                  </a:lnTo>
                  <a:lnTo>
                    <a:pt x="6375584" y="1674911"/>
                  </a:lnTo>
                  <a:close/>
                </a:path>
                <a:path w="9865360" h="1675130">
                  <a:moveTo>
                    <a:pt x="6356534" y="1674911"/>
                  </a:moveTo>
                  <a:lnTo>
                    <a:pt x="6347009" y="1674911"/>
                  </a:lnTo>
                  <a:lnTo>
                    <a:pt x="6347009" y="1665386"/>
                  </a:lnTo>
                  <a:lnTo>
                    <a:pt x="6356534" y="1665386"/>
                  </a:lnTo>
                  <a:lnTo>
                    <a:pt x="6356534" y="1674911"/>
                  </a:lnTo>
                  <a:close/>
                </a:path>
                <a:path w="9865360" h="1675130">
                  <a:moveTo>
                    <a:pt x="6337484" y="1674911"/>
                  </a:moveTo>
                  <a:lnTo>
                    <a:pt x="6327959" y="1674911"/>
                  </a:lnTo>
                  <a:lnTo>
                    <a:pt x="6327959" y="1665386"/>
                  </a:lnTo>
                  <a:lnTo>
                    <a:pt x="6337484" y="1665386"/>
                  </a:lnTo>
                  <a:lnTo>
                    <a:pt x="6337484" y="1674911"/>
                  </a:lnTo>
                  <a:close/>
                </a:path>
                <a:path w="9865360" h="1675130">
                  <a:moveTo>
                    <a:pt x="6318434" y="1674911"/>
                  </a:moveTo>
                  <a:lnTo>
                    <a:pt x="6308909" y="1674911"/>
                  </a:lnTo>
                  <a:lnTo>
                    <a:pt x="6308909" y="1665386"/>
                  </a:lnTo>
                  <a:lnTo>
                    <a:pt x="6318434" y="1665386"/>
                  </a:lnTo>
                  <a:lnTo>
                    <a:pt x="6318434" y="1674911"/>
                  </a:lnTo>
                  <a:close/>
                </a:path>
                <a:path w="9865360" h="1675130">
                  <a:moveTo>
                    <a:pt x="6299384" y="1674911"/>
                  </a:moveTo>
                  <a:lnTo>
                    <a:pt x="6289859" y="1674911"/>
                  </a:lnTo>
                  <a:lnTo>
                    <a:pt x="6289859" y="1665386"/>
                  </a:lnTo>
                  <a:lnTo>
                    <a:pt x="6299384" y="1665386"/>
                  </a:lnTo>
                  <a:lnTo>
                    <a:pt x="6299384" y="1674911"/>
                  </a:lnTo>
                  <a:close/>
                </a:path>
                <a:path w="9865360" h="1675130">
                  <a:moveTo>
                    <a:pt x="6280334" y="1674911"/>
                  </a:moveTo>
                  <a:lnTo>
                    <a:pt x="6270809" y="1674911"/>
                  </a:lnTo>
                  <a:lnTo>
                    <a:pt x="6270809" y="1665386"/>
                  </a:lnTo>
                  <a:lnTo>
                    <a:pt x="6280334" y="1665386"/>
                  </a:lnTo>
                  <a:lnTo>
                    <a:pt x="6280334" y="1674911"/>
                  </a:lnTo>
                  <a:close/>
                </a:path>
                <a:path w="9865360" h="1675130">
                  <a:moveTo>
                    <a:pt x="6261284" y="1674911"/>
                  </a:moveTo>
                  <a:lnTo>
                    <a:pt x="6251759" y="1674911"/>
                  </a:lnTo>
                  <a:lnTo>
                    <a:pt x="6251759" y="1665386"/>
                  </a:lnTo>
                  <a:lnTo>
                    <a:pt x="6261284" y="1665386"/>
                  </a:lnTo>
                  <a:lnTo>
                    <a:pt x="6261284" y="1674911"/>
                  </a:lnTo>
                  <a:close/>
                </a:path>
                <a:path w="9865360" h="1675130">
                  <a:moveTo>
                    <a:pt x="6242234" y="1674911"/>
                  </a:moveTo>
                  <a:lnTo>
                    <a:pt x="6232709" y="1674911"/>
                  </a:lnTo>
                  <a:lnTo>
                    <a:pt x="6232709" y="1665386"/>
                  </a:lnTo>
                  <a:lnTo>
                    <a:pt x="6242234" y="1665386"/>
                  </a:lnTo>
                  <a:lnTo>
                    <a:pt x="6242234" y="1674911"/>
                  </a:lnTo>
                  <a:close/>
                </a:path>
                <a:path w="9865360" h="1675130">
                  <a:moveTo>
                    <a:pt x="6223184" y="1674911"/>
                  </a:moveTo>
                  <a:lnTo>
                    <a:pt x="6213659" y="1674911"/>
                  </a:lnTo>
                  <a:lnTo>
                    <a:pt x="6213659" y="1665386"/>
                  </a:lnTo>
                  <a:lnTo>
                    <a:pt x="6223184" y="1665386"/>
                  </a:lnTo>
                  <a:lnTo>
                    <a:pt x="6223184" y="1674911"/>
                  </a:lnTo>
                  <a:close/>
                </a:path>
                <a:path w="9865360" h="1675130">
                  <a:moveTo>
                    <a:pt x="6204134" y="1674911"/>
                  </a:moveTo>
                  <a:lnTo>
                    <a:pt x="6194609" y="1674911"/>
                  </a:lnTo>
                  <a:lnTo>
                    <a:pt x="6194609" y="1665386"/>
                  </a:lnTo>
                  <a:lnTo>
                    <a:pt x="6204134" y="1665386"/>
                  </a:lnTo>
                  <a:lnTo>
                    <a:pt x="6204134" y="1674911"/>
                  </a:lnTo>
                  <a:close/>
                </a:path>
                <a:path w="9865360" h="1675130">
                  <a:moveTo>
                    <a:pt x="6185084" y="1674911"/>
                  </a:moveTo>
                  <a:lnTo>
                    <a:pt x="6175559" y="1674911"/>
                  </a:lnTo>
                  <a:lnTo>
                    <a:pt x="6175559" y="1665386"/>
                  </a:lnTo>
                  <a:lnTo>
                    <a:pt x="6185084" y="1665386"/>
                  </a:lnTo>
                  <a:lnTo>
                    <a:pt x="6185084" y="1674911"/>
                  </a:lnTo>
                  <a:close/>
                </a:path>
                <a:path w="9865360" h="1675130">
                  <a:moveTo>
                    <a:pt x="6166034" y="1674911"/>
                  </a:moveTo>
                  <a:lnTo>
                    <a:pt x="6156509" y="1674911"/>
                  </a:lnTo>
                  <a:lnTo>
                    <a:pt x="6156509" y="1665386"/>
                  </a:lnTo>
                  <a:lnTo>
                    <a:pt x="6166034" y="1665386"/>
                  </a:lnTo>
                  <a:lnTo>
                    <a:pt x="6166034" y="1674911"/>
                  </a:lnTo>
                  <a:close/>
                </a:path>
                <a:path w="9865360" h="1675130">
                  <a:moveTo>
                    <a:pt x="6146984" y="1674911"/>
                  </a:moveTo>
                  <a:lnTo>
                    <a:pt x="6137459" y="1674911"/>
                  </a:lnTo>
                  <a:lnTo>
                    <a:pt x="6137459" y="1665386"/>
                  </a:lnTo>
                  <a:lnTo>
                    <a:pt x="6146984" y="1665386"/>
                  </a:lnTo>
                  <a:lnTo>
                    <a:pt x="6146984" y="1674911"/>
                  </a:lnTo>
                  <a:close/>
                </a:path>
                <a:path w="9865360" h="1675130">
                  <a:moveTo>
                    <a:pt x="6127934" y="1674911"/>
                  </a:moveTo>
                  <a:lnTo>
                    <a:pt x="6118409" y="1674911"/>
                  </a:lnTo>
                  <a:lnTo>
                    <a:pt x="6118409" y="1665386"/>
                  </a:lnTo>
                  <a:lnTo>
                    <a:pt x="6127934" y="1665386"/>
                  </a:lnTo>
                  <a:lnTo>
                    <a:pt x="6127934" y="1674911"/>
                  </a:lnTo>
                  <a:close/>
                </a:path>
                <a:path w="9865360" h="1675130">
                  <a:moveTo>
                    <a:pt x="6108884" y="1674911"/>
                  </a:moveTo>
                  <a:lnTo>
                    <a:pt x="6099359" y="1674911"/>
                  </a:lnTo>
                  <a:lnTo>
                    <a:pt x="6099359" y="1665386"/>
                  </a:lnTo>
                  <a:lnTo>
                    <a:pt x="6108884" y="1665386"/>
                  </a:lnTo>
                  <a:lnTo>
                    <a:pt x="6108884" y="1674911"/>
                  </a:lnTo>
                  <a:close/>
                </a:path>
                <a:path w="9865360" h="1675130">
                  <a:moveTo>
                    <a:pt x="6089834" y="1674911"/>
                  </a:moveTo>
                  <a:lnTo>
                    <a:pt x="6080309" y="1674911"/>
                  </a:lnTo>
                  <a:lnTo>
                    <a:pt x="6080309" y="1665386"/>
                  </a:lnTo>
                  <a:lnTo>
                    <a:pt x="6089834" y="1665386"/>
                  </a:lnTo>
                  <a:lnTo>
                    <a:pt x="6089834" y="1674911"/>
                  </a:lnTo>
                  <a:close/>
                </a:path>
                <a:path w="9865360" h="1675130">
                  <a:moveTo>
                    <a:pt x="6070784" y="1674911"/>
                  </a:moveTo>
                  <a:lnTo>
                    <a:pt x="6061259" y="1674911"/>
                  </a:lnTo>
                  <a:lnTo>
                    <a:pt x="6061259" y="1665386"/>
                  </a:lnTo>
                  <a:lnTo>
                    <a:pt x="6070784" y="1665386"/>
                  </a:lnTo>
                  <a:lnTo>
                    <a:pt x="6070784" y="1674911"/>
                  </a:lnTo>
                  <a:close/>
                </a:path>
                <a:path w="9865360" h="1675130">
                  <a:moveTo>
                    <a:pt x="6051734" y="1674911"/>
                  </a:moveTo>
                  <a:lnTo>
                    <a:pt x="6042209" y="1674911"/>
                  </a:lnTo>
                  <a:lnTo>
                    <a:pt x="6042209" y="1665386"/>
                  </a:lnTo>
                  <a:lnTo>
                    <a:pt x="6051734" y="1665386"/>
                  </a:lnTo>
                  <a:lnTo>
                    <a:pt x="6051734" y="1674911"/>
                  </a:lnTo>
                  <a:close/>
                </a:path>
                <a:path w="9865360" h="1675130">
                  <a:moveTo>
                    <a:pt x="6032684" y="1674911"/>
                  </a:moveTo>
                  <a:lnTo>
                    <a:pt x="6023159" y="1674911"/>
                  </a:lnTo>
                  <a:lnTo>
                    <a:pt x="6023159" y="1665386"/>
                  </a:lnTo>
                  <a:lnTo>
                    <a:pt x="6032684" y="1665386"/>
                  </a:lnTo>
                  <a:lnTo>
                    <a:pt x="6032684" y="1674911"/>
                  </a:lnTo>
                  <a:close/>
                </a:path>
                <a:path w="9865360" h="1675130">
                  <a:moveTo>
                    <a:pt x="6013634" y="1674911"/>
                  </a:moveTo>
                  <a:lnTo>
                    <a:pt x="6004109" y="1674911"/>
                  </a:lnTo>
                  <a:lnTo>
                    <a:pt x="6004109" y="1665386"/>
                  </a:lnTo>
                  <a:lnTo>
                    <a:pt x="6013634" y="1665386"/>
                  </a:lnTo>
                  <a:lnTo>
                    <a:pt x="6013634" y="1674911"/>
                  </a:lnTo>
                  <a:close/>
                </a:path>
                <a:path w="9865360" h="1675130">
                  <a:moveTo>
                    <a:pt x="5994584" y="1674911"/>
                  </a:moveTo>
                  <a:lnTo>
                    <a:pt x="5985059" y="1674911"/>
                  </a:lnTo>
                  <a:lnTo>
                    <a:pt x="5985059" y="1665386"/>
                  </a:lnTo>
                  <a:lnTo>
                    <a:pt x="5994584" y="1665386"/>
                  </a:lnTo>
                  <a:lnTo>
                    <a:pt x="5994584" y="1674911"/>
                  </a:lnTo>
                  <a:close/>
                </a:path>
                <a:path w="9865360" h="1675130">
                  <a:moveTo>
                    <a:pt x="5975534" y="1674911"/>
                  </a:moveTo>
                  <a:lnTo>
                    <a:pt x="5966009" y="1674911"/>
                  </a:lnTo>
                  <a:lnTo>
                    <a:pt x="5966009" y="1665386"/>
                  </a:lnTo>
                  <a:lnTo>
                    <a:pt x="5975534" y="1665386"/>
                  </a:lnTo>
                  <a:lnTo>
                    <a:pt x="5975534" y="1674911"/>
                  </a:lnTo>
                  <a:close/>
                </a:path>
                <a:path w="9865360" h="1675130">
                  <a:moveTo>
                    <a:pt x="5956484" y="1674911"/>
                  </a:moveTo>
                  <a:lnTo>
                    <a:pt x="5946959" y="1674911"/>
                  </a:lnTo>
                  <a:lnTo>
                    <a:pt x="5946959" y="1665386"/>
                  </a:lnTo>
                  <a:lnTo>
                    <a:pt x="5956484" y="1665386"/>
                  </a:lnTo>
                  <a:lnTo>
                    <a:pt x="5956484" y="1674911"/>
                  </a:lnTo>
                  <a:close/>
                </a:path>
                <a:path w="9865360" h="1675130">
                  <a:moveTo>
                    <a:pt x="5937434" y="1674911"/>
                  </a:moveTo>
                  <a:lnTo>
                    <a:pt x="5927909" y="1674911"/>
                  </a:lnTo>
                  <a:lnTo>
                    <a:pt x="5927909" y="1665386"/>
                  </a:lnTo>
                  <a:lnTo>
                    <a:pt x="5937434" y="1665386"/>
                  </a:lnTo>
                  <a:lnTo>
                    <a:pt x="5937434" y="1674911"/>
                  </a:lnTo>
                  <a:close/>
                </a:path>
                <a:path w="9865360" h="1675130">
                  <a:moveTo>
                    <a:pt x="5918384" y="1674911"/>
                  </a:moveTo>
                  <a:lnTo>
                    <a:pt x="5908859" y="1674911"/>
                  </a:lnTo>
                  <a:lnTo>
                    <a:pt x="5908859" y="1665386"/>
                  </a:lnTo>
                  <a:lnTo>
                    <a:pt x="5918384" y="1665386"/>
                  </a:lnTo>
                  <a:lnTo>
                    <a:pt x="5918384" y="1674911"/>
                  </a:lnTo>
                  <a:close/>
                </a:path>
                <a:path w="9865360" h="1675130">
                  <a:moveTo>
                    <a:pt x="5899334" y="1674911"/>
                  </a:moveTo>
                  <a:lnTo>
                    <a:pt x="5889809" y="1674911"/>
                  </a:lnTo>
                  <a:lnTo>
                    <a:pt x="5889809" y="1665386"/>
                  </a:lnTo>
                  <a:lnTo>
                    <a:pt x="5899334" y="1665386"/>
                  </a:lnTo>
                  <a:lnTo>
                    <a:pt x="5899334" y="1674911"/>
                  </a:lnTo>
                  <a:close/>
                </a:path>
                <a:path w="9865360" h="1675130">
                  <a:moveTo>
                    <a:pt x="5880284" y="1674911"/>
                  </a:moveTo>
                  <a:lnTo>
                    <a:pt x="5870759" y="1674911"/>
                  </a:lnTo>
                  <a:lnTo>
                    <a:pt x="5870759" y="1665386"/>
                  </a:lnTo>
                  <a:lnTo>
                    <a:pt x="5880284" y="1665386"/>
                  </a:lnTo>
                  <a:lnTo>
                    <a:pt x="5880284" y="1674911"/>
                  </a:lnTo>
                  <a:close/>
                </a:path>
                <a:path w="9865360" h="1675130">
                  <a:moveTo>
                    <a:pt x="5861234" y="1674911"/>
                  </a:moveTo>
                  <a:lnTo>
                    <a:pt x="5851709" y="1674911"/>
                  </a:lnTo>
                  <a:lnTo>
                    <a:pt x="5851709" y="1665386"/>
                  </a:lnTo>
                  <a:lnTo>
                    <a:pt x="5861234" y="1665386"/>
                  </a:lnTo>
                  <a:lnTo>
                    <a:pt x="5861234" y="1674911"/>
                  </a:lnTo>
                  <a:close/>
                </a:path>
                <a:path w="9865360" h="1675130">
                  <a:moveTo>
                    <a:pt x="5842184" y="1674911"/>
                  </a:moveTo>
                  <a:lnTo>
                    <a:pt x="5832659" y="1674911"/>
                  </a:lnTo>
                  <a:lnTo>
                    <a:pt x="5832659" y="1665386"/>
                  </a:lnTo>
                  <a:lnTo>
                    <a:pt x="5842184" y="1665386"/>
                  </a:lnTo>
                  <a:lnTo>
                    <a:pt x="5842184" y="1674911"/>
                  </a:lnTo>
                  <a:close/>
                </a:path>
                <a:path w="9865360" h="1675130">
                  <a:moveTo>
                    <a:pt x="5823134" y="1674911"/>
                  </a:moveTo>
                  <a:lnTo>
                    <a:pt x="5813609" y="1674911"/>
                  </a:lnTo>
                  <a:lnTo>
                    <a:pt x="5813609" y="1665386"/>
                  </a:lnTo>
                  <a:lnTo>
                    <a:pt x="5823134" y="1665386"/>
                  </a:lnTo>
                  <a:lnTo>
                    <a:pt x="5823134" y="1674911"/>
                  </a:lnTo>
                  <a:close/>
                </a:path>
                <a:path w="9865360" h="1675130">
                  <a:moveTo>
                    <a:pt x="5804084" y="1674911"/>
                  </a:moveTo>
                  <a:lnTo>
                    <a:pt x="5794559" y="1674911"/>
                  </a:lnTo>
                  <a:lnTo>
                    <a:pt x="5794559" y="1665386"/>
                  </a:lnTo>
                  <a:lnTo>
                    <a:pt x="5804084" y="1665386"/>
                  </a:lnTo>
                  <a:lnTo>
                    <a:pt x="5804084" y="1674911"/>
                  </a:lnTo>
                  <a:close/>
                </a:path>
                <a:path w="9865360" h="1675130">
                  <a:moveTo>
                    <a:pt x="5785034" y="1674911"/>
                  </a:moveTo>
                  <a:lnTo>
                    <a:pt x="5775509" y="1674911"/>
                  </a:lnTo>
                  <a:lnTo>
                    <a:pt x="5775509" y="1665386"/>
                  </a:lnTo>
                  <a:lnTo>
                    <a:pt x="5785034" y="1665386"/>
                  </a:lnTo>
                  <a:lnTo>
                    <a:pt x="5785034" y="1674911"/>
                  </a:lnTo>
                  <a:close/>
                </a:path>
                <a:path w="9865360" h="1675130">
                  <a:moveTo>
                    <a:pt x="5765984" y="1674911"/>
                  </a:moveTo>
                  <a:lnTo>
                    <a:pt x="5756459" y="1674911"/>
                  </a:lnTo>
                  <a:lnTo>
                    <a:pt x="5756459" y="1665386"/>
                  </a:lnTo>
                  <a:lnTo>
                    <a:pt x="5765984" y="1665386"/>
                  </a:lnTo>
                  <a:lnTo>
                    <a:pt x="5765984" y="1674911"/>
                  </a:lnTo>
                  <a:close/>
                </a:path>
                <a:path w="9865360" h="1675130">
                  <a:moveTo>
                    <a:pt x="5746934" y="1674911"/>
                  </a:moveTo>
                  <a:lnTo>
                    <a:pt x="5737409" y="1674911"/>
                  </a:lnTo>
                  <a:lnTo>
                    <a:pt x="5737409" y="1665386"/>
                  </a:lnTo>
                  <a:lnTo>
                    <a:pt x="5746934" y="1665386"/>
                  </a:lnTo>
                  <a:lnTo>
                    <a:pt x="5746934" y="1674911"/>
                  </a:lnTo>
                  <a:close/>
                </a:path>
                <a:path w="9865360" h="1675130">
                  <a:moveTo>
                    <a:pt x="5727884" y="1674911"/>
                  </a:moveTo>
                  <a:lnTo>
                    <a:pt x="5718359" y="1674911"/>
                  </a:lnTo>
                  <a:lnTo>
                    <a:pt x="5718359" y="1665386"/>
                  </a:lnTo>
                  <a:lnTo>
                    <a:pt x="5727884" y="1665386"/>
                  </a:lnTo>
                  <a:lnTo>
                    <a:pt x="5727884" y="1674911"/>
                  </a:lnTo>
                  <a:close/>
                </a:path>
                <a:path w="9865360" h="1675130">
                  <a:moveTo>
                    <a:pt x="5708834" y="1674911"/>
                  </a:moveTo>
                  <a:lnTo>
                    <a:pt x="5699309" y="1674911"/>
                  </a:lnTo>
                  <a:lnTo>
                    <a:pt x="5699309" y="1665386"/>
                  </a:lnTo>
                  <a:lnTo>
                    <a:pt x="5708834" y="1665386"/>
                  </a:lnTo>
                  <a:lnTo>
                    <a:pt x="5708834" y="1674911"/>
                  </a:lnTo>
                  <a:close/>
                </a:path>
                <a:path w="9865360" h="1675130">
                  <a:moveTo>
                    <a:pt x="5689784" y="1674911"/>
                  </a:moveTo>
                  <a:lnTo>
                    <a:pt x="5680259" y="1674911"/>
                  </a:lnTo>
                  <a:lnTo>
                    <a:pt x="5680259" y="1665386"/>
                  </a:lnTo>
                  <a:lnTo>
                    <a:pt x="5689784" y="1665386"/>
                  </a:lnTo>
                  <a:lnTo>
                    <a:pt x="5689784" y="1674911"/>
                  </a:lnTo>
                  <a:close/>
                </a:path>
                <a:path w="9865360" h="1675130">
                  <a:moveTo>
                    <a:pt x="5670734" y="1674911"/>
                  </a:moveTo>
                  <a:lnTo>
                    <a:pt x="5661209" y="1674911"/>
                  </a:lnTo>
                  <a:lnTo>
                    <a:pt x="5661209" y="1665386"/>
                  </a:lnTo>
                  <a:lnTo>
                    <a:pt x="5670734" y="1665386"/>
                  </a:lnTo>
                  <a:lnTo>
                    <a:pt x="5670734" y="1674911"/>
                  </a:lnTo>
                  <a:close/>
                </a:path>
                <a:path w="9865360" h="1675130">
                  <a:moveTo>
                    <a:pt x="5651684" y="1674911"/>
                  </a:moveTo>
                  <a:lnTo>
                    <a:pt x="5642159" y="1674911"/>
                  </a:lnTo>
                  <a:lnTo>
                    <a:pt x="5642159" y="1665386"/>
                  </a:lnTo>
                  <a:lnTo>
                    <a:pt x="5651684" y="1665386"/>
                  </a:lnTo>
                  <a:lnTo>
                    <a:pt x="5651684" y="1674911"/>
                  </a:lnTo>
                  <a:close/>
                </a:path>
                <a:path w="9865360" h="1675130">
                  <a:moveTo>
                    <a:pt x="5632634" y="1674911"/>
                  </a:moveTo>
                  <a:lnTo>
                    <a:pt x="5623109" y="1674911"/>
                  </a:lnTo>
                  <a:lnTo>
                    <a:pt x="5623109" y="1665386"/>
                  </a:lnTo>
                  <a:lnTo>
                    <a:pt x="5632634" y="1665386"/>
                  </a:lnTo>
                  <a:lnTo>
                    <a:pt x="5632634" y="1674911"/>
                  </a:lnTo>
                  <a:close/>
                </a:path>
                <a:path w="9865360" h="1675130">
                  <a:moveTo>
                    <a:pt x="5613584" y="1674911"/>
                  </a:moveTo>
                  <a:lnTo>
                    <a:pt x="5604059" y="1674911"/>
                  </a:lnTo>
                  <a:lnTo>
                    <a:pt x="5604059" y="1665386"/>
                  </a:lnTo>
                  <a:lnTo>
                    <a:pt x="5613584" y="1665386"/>
                  </a:lnTo>
                  <a:lnTo>
                    <a:pt x="5613584" y="1674911"/>
                  </a:lnTo>
                  <a:close/>
                </a:path>
                <a:path w="9865360" h="1675130">
                  <a:moveTo>
                    <a:pt x="5594534" y="1674911"/>
                  </a:moveTo>
                  <a:lnTo>
                    <a:pt x="5585009" y="1674911"/>
                  </a:lnTo>
                  <a:lnTo>
                    <a:pt x="5585009" y="1665386"/>
                  </a:lnTo>
                  <a:lnTo>
                    <a:pt x="5594534" y="1665386"/>
                  </a:lnTo>
                  <a:lnTo>
                    <a:pt x="5594534" y="1674911"/>
                  </a:lnTo>
                  <a:close/>
                </a:path>
                <a:path w="9865360" h="1675130">
                  <a:moveTo>
                    <a:pt x="5575484" y="1674911"/>
                  </a:moveTo>
                  <a:lnTo>
                    <a:pt x="5565959" y="1674911"/>
                  </a:lnTo>
                  <a:lnTo>
                    <a:pt x="5565959" y="1665386"/>
                  </a:lnTo>
                  <a:lnTo>
                    <a:pt x="5575484" y="1665386"/>
                  </a:lnTo>
                  <a:lnTo>
                    <a:pt x="5575484" y="1674911"/>
                  </a:lnTo>
                  <a:close/>
                </a:path>
                <a:path w="9865360" h="1675130">
                  <a:moveTo>
                    <a:pt x="5556434" y="1674911"/>
                  </a:moveTo>
                  <a:lnTo>
                    <a:pt x="5546909" y="1674911"/>
                  </a:lnTo>
                  <a:lnTo>
                    <a:pt x="5546909" y="1665386"/>
                  </a:lnTo>
                  <a:lnTo>
                    <a:pt x="5556434" y="1665386"/>
                  </a:lnTo>
                  <a:lnTo>
                    <a:pt x="5556434" y="1674911"/>
                  </a:lnTo>
                  <a:close/>
                </a:path>
                <a:path w="9865360" h="1675130">
                  <a:moveTo>
                    <a:pt x="5537384" y="1674911"/>
                  </a:moveTo>
                  <a:lnTo>
                    <a:pt x="5527859" y="1674911"/>
                  </a:lnTo>
                  <a:lnTo>
                    <a:pt x="5527859" y="1665386"/>
                  </a:lnTo>
                  <a:lnTo>
                    <a:pt x="5537384" y="1665386"/>
                  </a:lnTo>
                  <a:lnTo>
                    <a:pt x="5537384" y="1674911"/>
                  </a:lnTo>
                  <a:close/>
                </a:path>
                <a:path w="9865360" h="1675130">
                  <a:moveTo>
                    <a:pt x="5518334" y="1674911"/>
                  </a:moveTo>
                  <a:lnTo>
                    <a:pt x="5508809" y="1674911"/>
                  </a:lnTo>
                  <a:lnTo>
                    <a:pt x="5508809" y="1665386"/>
                  </a:lnTo>
                  <a:lnTo>
                    <a:pt x="5518334" y="1665386"/>
                  </a:lnTo>
                  <a:lnTo>
                    <a:pt x="5518334" y="1674911"/>
                  </a:lnTo>
                  <a:close/>
                </a:path>
                <a:path w="9865360" h="1675130">
                  <a:moveTo>
                    <a:pt x="5499284" y="1674911"/>
                  </a:moveTo>
                  <a:lnTo>
                    <a:pt x="5489759" y="1674911"/>
                  </a:lnTo>
                  <a:lnTo>
                    <a:pt x="5489759" y="1665386"/>
                  </a:lnTo>
                  <a:lnTo>
                    <a:pt x="5499284" y="1665386"/>
                  </a:lnTo>
                  <a:lnTo>
                    <a:pt x="5499284" y="1674911"/>
                  </a:lnTo>
                  <a:close/>
                </a:path>
                <a:path w="9865360" h="1675130">
                  <a:moveTo>
                    <a:pt x="5480234" y="1674911"/>
                  </a:moveTo>
                  <a:lnTo>
                    <a:pt x="5470709" y="1674911"/>
                  </a:lnTo>
                  <a:lnTo>
                    <a:pt x="5470709" y="1665386"/>
                  </a:lnTo>
                  <a:lnTo>
                    <a:pt x="5480234" y="1665386"/>
                  </a:lnTo>
                  <a:lnTo>
                    <a:pt x="5480234" y="1674911"/>
                  </a:lnTo>
                  <a:close/>
                </a:path>
                <a:path w="9865360" h="1675130">
                  <a:moveTo>
                    <a:pt x="5461184" y="1674911"/>
                  </a:moveTo>
                  <a:lnTo>
                    <a:pt x="5451659" y="1674911"/>
                  </a:lnTo>
                  <a:lnTo>
                    <a:pt x="5451659" y="1665386"/>
                  </a:lnTo>
                  <a:lnTo>
                    <a:pt x="5461184" y="1665386"/>
                  </a:lnTo>
                  <a:lnTo>
                    <a:pt x="5461184" y="1674911"/>
                  </a:lnTo>
                  <a:close/>
                </a:path>
                <a:path w="9865360" h="1675130">
                  <a:moveTo>
                    <a:pt x="5442134" y="1674911"/>
                  </a:moveTo>
                  <a:lnTo>
                    <a:pt x="5432609" y="1674911"/>
                  </a:lnTo>
                  <a:lnTo>
                    <a:pt x="5432609" y="1665386"/>
                  </a:lnTo>
                  <a:lnTo>
                    <a:pt x="5442134" y="1665386"/>
                  </a:lnTo>
                  <a:lnTo>
                    <a:pt x="5442134" y="1674911"/>
                  </a:lnTo>
                  <a:close/>
                </a:path>
                <a:path w="9865360" h="1675130">
                  <a:moveTo>
                    <a:pt x="5423084" y="1674911"/>
                  </a:moveTo>
                  <a:lnTo>
                    <a:pt x="5413559" y="1674911"/>
                  </a:lnTo>
                  <a:lnTo>
                    <a:pt x="5413559" y="1665386"/>
                  </a:lnTo>
                  <a:lnTo>
                    <a:pt x="5423084" y="1665386"/>
                  </a:lnTo>
                  <a:lnTo>
                    <a:pt x="5423084" y="1674911"/>
                  </a:lnTo>
                  <a:close/>
                </a:path>
                <a:path w="9865360" h="1675130">
                  <a:moveTo>
                    <a:pt x="5404034" y="1674911"/>
                  </a:moveTo>
                  <a:lnTo>
                    <a:pt x="5394509" y="1674911"/>
                  </a:lnTo>
                  <a:lnTo>
                    <a:pt x="5394509" y="1665386"/>
                  </a:lnTo>
                  <a:lnTo>
                    <a:pt x="5404034" y="1665386"/>
                  </a:lnTo>
                  <a:lnTo>
                    <a:pt x="5404034" y="1674911"/>
                  </a:lnTo>
                  <a:close/>
                </a:path>
                <a:path w="9865360" h="1675130">
                  <a:moveTo>
                    <a:pt x="5384984" y="1674911"/>
                  </a:moveTo>
                  <a:lnTo>
                    <a:pt x="5375459" y="1674911"/>
                  </a:lnTo>
                  <a:lnTo>
                    <a:pt x="5375459" y="1665386"/>
                  </a:lnTo>
                  <a:lnTo>
                    <a:pt x="5384984" y="1665386"/>
                  </a:lnTo>
                  <a:lnTo>
                    <a:pt x="5384984" y="1674911"/>
                  </a:lnTo>
                  <a:close/>
                </a:path>
                <a:path w="9865360" h="1675130">
                  <a:moveTo>
                    <a:pt x="5365934" y="1674911"/>
                  </a:moveTo>
                  <a:lnTo>
                    <a:pt x="5356409" y="1674911"/>
                  </a:lnTo>
                  <a:lnTo>
                    <a:pt x="5356409" y="1665386"/>
                  </a:lnTo>
                  <a:lnTo>
                    <a:pt x="5365934" y="1665386"/>
                  </a:lnTo>
                  <a:lnTo>
                    <a:pt x="5365934" y="1674911"/>
                  </a:lnTo>
                  <a:close/>
                </a:path>
                <a:path w="9865360" h="1675130">
                  <a:moveTo>
                    <a:pt x="5346884" y="1674911"/>
                  </a:moveTo>
                  <a:lnTo>
                    <a:pt x="5337359" y="1674911"/>
                  </a:lnTo>
                  <a:lnTo>
                    <a:pt x="5337359" y="1665386"/>
                  </a:lnTo>
                  <a:lnTo>
                    <a:pt x="5346884" y="1665386"/>
                  </a:lnTo>
                  <a:lnTo>
                    <a:pt x="5346884" y="1674911"/>
                  </a:lnTo>
                  <a:close/>
                </a:path>
                <a:path w="9865360" h="1675130">
                  <a:moveTo>
                    <a:pt x="5327834" y="1674911"/>
                  </a:moveTo>
                  <a:lnTo>
                    <a:pt x="5318309" y="1674911"/>
                  </a:lnTo>
                  <a:lnTo>
                    <a:pt x="5318309" y="1665386"/>
                  </a:lnTo>
                  <a:lnTo>
                    <a:pt x="5327834" y="1665386"/>
                  </a:lnTo>
                  <a:lnTo>
                    <a:pt x="5327834" y="1674911"/>
                  </a:lnTo>
                  <a:close/>
                </a:path>
                <a:path w="9865360" h="1675130">
                  <a:moveTo>
                    <a:pt x="5308784" y="1674911"/>
                  </a:moveTo>
                  <a:lnTo>
                    <a:pt x="5299259" y="1674911"/>
                  </a:lnTo>
                  <a:lnTo>
                    <a:pt x="5299259" y="1665386"/>
                  </a:lnTo>
                  <a:lnTo>
                    <a:pt x="5308784" y="1665386"/>
                  </a:lnTo>
                  <a:lnTo>
                    <a:pt x="5308784" y="1674911"/>
                  </a:lnTo>
                  <a:close/>
                </a:path>
                <a:path w="9865360" h="1675130">
                  <a:moveTo>
                    <a:pt x="5289734" y="1674911"/>
                  </a:moveTo>
                  <a:lnTo>
                    <a:pt x="5280209" y="1674911"/>
                  </a:lnTo>
                  <a:lnTo>
                    <a:pt x="5280209" y="1665386"/>
                  </a:lnTo>
                  <a:lnTo>
                    <a:pt x="5289734" y="1665386"/>
                  </a:lnTo>
                  <a:lnTo>
                    <a:pt x="5289734" y="1674911"/>
                  </a:lnTo>
                  <a:close/>
                </a:path>
                <a:path w="9865360" h="1675130">
                  <a:moveTo>
                    <a:pt x="5270684" y="1674911"/>
                  </a:moveTo>
                  <a:lnTo>
                    <a:pt x="5261159" y="1674911"/>
                  </a:lnTo>
                  <a:lnTo>
                    <a:pt x="5261159" y="1665386"/>
                  </a:lnTo>
                  <a:lnTo>
                    <a:pt x="5270684" y="1665386"/>
                  </a:lnTo>
                  <a:lnTo>
                    <a:pt x="5270684" y="1674911"/>
                  </a:lnTo>
                  <a:close/>
                </a:path>
                <a:path w="9865360" h="1675130">
                  <a:moveTo>
                    <a:pt x="5251634" y="1674911"/>
                  </a:moveTo>
                  <a:lnTo>
                    <a:pt x="5242109" y="1674911"/>
                  </a:lnTo>
                  <a:lnTo>
                    <a:pt x="5242109" y="1665386"/>
                  </a:lnTo>
                  <a:lnTo>
                    <a:pt x="5251634" y="1665386"/>
                  </a:lnTo>
                  <a:lnTo>
                    <a:pt x="5251634" y="1674911"/>
                  </a:lnTo>
                  <a:close/>
                </a:path>
                <a:path w="9865360" h="1675130">
                  <a:moveTo>
                    <a:pt x="5232584" y="1674911"/>
                  </a:moveTo>
                  <a:lnTo>
                    <a:pt x="5223059" y="1674911"/>
                  </a:lnTo>
                  <a:lnTo>
                    <a:pt x="5223059" y="1665386"/>
                  </a:lnTo>
                  <a:lnTo>
                    <a:pt x="5232584" y="1665386"/>
                  </a:lnTo>
                  <a:lnTo>
                    <a:pt x="5232584" y="1674911"/>
                  </a:lnTo>
                  <a:close/>
                </a:path>
                <a:path w="9865360" h="1675130">
                  <a:moveTo>
                    <a:pt x="5213534" y="1674911"/>
                  </a:moveTo>
                  <a:lnTo>
                    <a:pt x="5204009" y="1674911"/>
                  </a:lnTo>
                  <a:lnTo>
                    <a:pt x="5204009" y="1665386"/>
                  </a:lnTo>
                  <a:lnTo>
                    <a:pt x="5213534" y="1665386"/>
                  </a:lnTo>
                  <a:lnTo>
                    <a:pt x="5213534" y="1674911"/>
                  </a:lnTo>
                  <a:close/>
                </a:path>
                <a:path w="9865360" h="1675130">
                  <a:moveTo>
                    <a:pt x="5194484" y="1674911"/>
                  </a:moveTo>
                  <a:lnTo>
                    <a:pt x="5184959" y="1674911"/>
                  </a:lnTo>
                  <a:lnTo>
                    <a:pt x="5184959" y="1665386"/>
                  </a:lnTo>
                  <a:lnTo>
                    <a:pt x="5194484" y="1665386"/>
                  </a:lnTo>
                  <a:lnTo>
                    <a:pt x="5194484" y="1674911"/>
                  </a:lnTo>
                  <a:close/>
                </a:path>
                <a:path w="9865360" h="1675130">
                  <a:moveTo>
                    <a:pt x="5175434" y="1674911"/>
                  </a:moveTo>
                  <a:lnTo>
                    <a:pt x="5165909" y="1674911"/>
                  </a:lnTo>
                  <a:lnTo>
                    <a:pt x="5165909" y="1665386"/>
                  </a:lnTo>
                  <a:lnTo>
                    <a:pt x="5175434" y="1665386"/>
                  </a:lnTo>
                  <a:lnTo>
                    <a:pt x="5175434" y="1674911"/>
                  </a:lnTo>
                  <a:close/>
                </a:path>
                <a:path w="9865360" h="1675130">
                  <a:moveTo>
                    <a:pt x="5156384" y="1674911"/>
                  </a:moveTo>
                  <a:lnTo>
                    <a:pt x="5146859" y="1674911"/>
                  </a:lnTo>
                  <a:lnTo>
                    <a:pt x="5146859" y="1665386"/>
                  </a:lnTo>
                  <a:lnTo>
                    <a:pt x="5156384" y="1665386"/>
                  </a:lnTo>
                  <a:lnTo>
                    <a:pt x="5156384" y="1674911"/>
                  </a:lnTo>
                  <a:close/>
                </a:path>
                <a:path w="9865360" h="1675130">
                  <a:moveTo>
                    <a:pt x="5137334" y="1674911"/>
                  </a:moveTo>
                  <a:lnTo>
                    <a:pt x="5127809" y="1674911"/>
                  </a:lnTo>
                  <a:lnTo>
                    <a:pt x="5127809" y="1665386"/>
                  </a:lnTo>
                  <a:lnTo>
                    <a:pt x="5137334" y="1665386"/>
                  </a:lnTo>
                  <a:lnTo>
                    <a:pt x="5137334" y="1674911"/>
                  </a:lnTo>
                  <a:close/>
                </a:path>
                <a:path w="9865360" h="1675130">
                  <a:moveTo>
                    <a:pt x="5118284" y="1674911"/>
                  </a:moveTo>
                  <a:lnTo>
                    <a:pt x="5108759" y="1674911"/>
                  </a:lnTo>
                  <a:lnTo>
                    <a:pt x="5108759" y="1665386"/>
                  </a:lnTo>
                  <a:lnTo>
                    <a:pt x="5118284" y="1665386"/>
                  </a:lnTo>
                  <a:lnTo>
                    <a:pt x="5118284" y="1674911"/>
                  </a:lnTo>
                  <a:close/>
                </a:path>
                <a:path w="9865360" h="1675130">
                  <a:moveTo>
                    <a:pt x="5099234" y="1674911"/>
                  </a:moveTo>
                  <a:lnTo>
                    <a:pt x="5089709" y="1674911"/>
                  </a:lnTo>
                  <a:lnTo>
                    <a:pt x="5089709" y="1665386"/>
                  </a:lnTo>
                  <a:lnTo>
                    <a:pt x="5099234" y="1665386"/>
                  </a:lnTo>
                  <a:lnTo>
                    <a:pt x="5099234" y="1674911"/>
                  </a:lnTo>
                  <a:close/>
                </a:path>
                <a:path w="9865360" h="1675130">
                  <a:moveTo>
                    <a:pt x="5080184" y="1674911"/>
                  </a:moveTo>
                  <a:lnTo>
                    <a:pt x="5070659" y="1674911"/>
                  </a:lnTo>
                  <a:lnTo>
                    <a:pt x="5070659" y="1665386"/>
                  </a:lnTo>
                  <a:lnTo>
                    <a:pt x="5080184" y="1665386"/>
                  </a:lnTo>
                  <a:lnTo>
                    <a:pt x="5080184" y="1674911"/>
                  </a:lnTo>
                  <a:close/>
                </a:path>
                <a:path w="9865360" h="1675130">
                  <a:moveTo>
                    <a:pt x="5061134" y="1674911"/>
                  </a:moveTo>
                  <a:lnTo>
                    <a:pt x="5051609" y="1674911"/>
                  </a:lnTo>
                  <a:lnTo>
                    <a:pt x="5051609" y="1665386"/>
                  </a:lnTo>
                  <a:lnTo>
                    <a:pt x="5061134" y="1665386"/>
                  </a:lnTo>
                  <a:lnTo>
                    <a:pt x="5061134" y="1674911"/>
                  </a:lnTo>
                  <a:close/>
                </a:path>
                <a:path w="9865360" h="1675130">
                  <a:moveTo>
                    <a:pt x="5042084" y="1674911"/>
                  </a:moveTo>
                  <a:lnTo>
                    <a:pt x="5032559" y="1674911"/>
                  </a:lnTo>
                  <a:lnTo>
                    <a:pt x="5032559" y="1665386"/>
                  </a:lnTo>
                  <a:lnTo>
                    <a:pt x="5042084" y="1665386"/>
                  </a:lnTo>
                  <a:lnTo>
                    <a:pt x="5042084" y="1674911"/>
                  </a:lnTo>
                  <a:close/>
                </a:path>
                <a:path w="9865360" h="1675130">
                  <a:moveTo>
                    <a:pt x="5023034" y="1674911"/>
                  </a:moveTo>
                  <a:lnTo>
                    <a:pt x="5013509" y="1674911"/>
                  </a:lnTo>
                  <a:lnTo>
                    <a:pt x="5013509" y="1665386"/>
                  </a:lnTo>
                  <a:lnTo>
                    <a:pt x="5023034" y="1665386"/>
                  </a:lnTo>
                  <a:lnTo>
                    <a:pt x="5023034" y="1674911"/>
                  </a:lnTo>
                  <a:close/>
                </a:path>
                <a:path w="9865360" h="1675130">
                  <a:moveTo>
                    <a:pt x="5003984" y="1674911"/>
                  </a:moveTo>
                  <a:lnTo>
                    <a:pt x="4994459" y="1674911"/>
                  </a:lnTo>
                  <a:lnTo>
                    <a:pt x="4994459" y="1665386"/>
                  </a:lnTo>
                  <a:lnTo>
                    <a:pt x="5003984" y="1665386"/>
                  </a:lnTo>
                  <a:lnTo>
                    <a:pt x="5003984" y="1674911"/>
                  </a:lnTo>
                  <a:close/>
                </a:path>
                <a:path w="9865360" h="1675130">
                  <a:moveTo>
                    <a:pt x="4984934" y="1674911"/>
                  </a:moveTo>
                  <a:lnTo>
                    <a:pt x="4975409" y="1674911"/>
                  </a:lnTo>
                  <a:lnTo>
                    <a:pt x="4975409" y="1665386"/>
                  </a:lnTo>
                  <a:lnTo>
                    <a:pt x="4984934" y="1665386"/>
                  </a:lnTo>
                  <a:lnTo>
                    <a:pt x="4984934" y="1674911"/>
                  </a:lnTo>
                  <a:close/>
                </a:path>
                <a:path w="9865360" h="1675130">
                  <a:moveTo>
                    <a:pt x="4965884" y="1674911"/>
                  </a:moveTo>
                  <a:lnTo>
                    <a:pt x="4956359" y="1674911"/>
                  </a:lnTo>
                  <a:lnTo>
                    <a:pt x="4956359" y="1665386"/>
                  </a:lnTo>
                  <a:lnTo>
                    <a:pt x="4965884" y="1665386"/>
                  </a:lnTo>
                  <a:lnTo>
                    <a:pt x="4965884" y="1674911"/>
                  </a:lnTo>
                  <a:close/>
                </a:path>
                <a:path w="9865360" h="1675130">
                  <a:moveTo>
                    <a:pt x="4946834" y="1674911"/>
                  </a:moveTo>
                  <a:lnTo>
                    <a:pt x="4937309" y="1674911"/>
                  </a:lnTo>
                  <a:lnTo>
                    <a:pt x="4937309" y="1665386"/>
                  </a:lnTo>
                  <a:lnTo>
                    <a:pt x="4946834" y="1665386"/>
                  </a:lnTo>
                  <a:lnTo>
                    <a:pt x="4946834" y="1674911"/>
                  </a:lnTo>
                  <a:close/>
                </a:path>
                <a:path w="9865360" h="1675130">
                  <a:moveTo>
                    <a:pt x="4927784" y="1674911"/>
                  </a:moveTo>
                  <a:lnTo>
                    <a:pt x="4918259" y="1674911"/>
                  </a:lnTo>
                  <a:lnTo>
                    <a:pt x="4918259" y="1665386"/>
                  </a:lnTo>
                  <a:lnTo>
                    <a:pt x="4927784" y="1665386"/>
                  </a:lnTo>
                  <a:lnTo>
                    <a:pt x="4927784" y="1674911"/>
                  </a:lnTo>
                  <a:close/>
                </a:path>
                <a:path w="9865360" h="1675130">
                  <a:moveTo>
                    <a:pt x="4908734" y="1674911"/>
                  </a:moveTo>
                  <a:lnTo>
                    <a:pt x="4899209" y="1674911"/>
                  </a:lnTo>
                  <a:lnTo>
                    <a:pt x="4899209" y="1665386"/>
                  </a:lnTo>
                  <a:lnTo>
                    <a:pt x="4908734" y="1665386"/>
                  </a:lnTo>
                  <a:lnTo>
                    <a:pt x="4908734" y="1674911"/>
                  </a:lnTo>
                  <a:close/>
                </a:path>
                <a:path w="9865360" h="1675130">
                  <a:moveTo>
                    <a:pt x="4889684" y="1674911"/>
                  </a:moveTo>
                  <a:lnTo>
                    <a:pt x="4880159" y="1674911"/>
                  </a:lnTo>
                  <a:lnTo>
                    <a:pt x="4880159" y="1665386"/>
                  </a:lnTo>
                  <a:lnTo>
                    <a:pt x="4889684" y="1665386"/>
                  </a:lnTo>
                  <a:lnTo>
                    <a:pt x="4889684" y="1674911"/>
                  </a:lnTo>
                  <a:close/>
                </a:path>
                <a:path w="9865360" h="1675130">
                  <a:moveTo>
                    <a:pt x="4870634" y="1674911"/>
                  </a:moveTo>
                  <a:lnTo>
                    <a:pt x="4861109" y="1674911"/>
                  </a:lnTo>
                  <a:lnTo>
                    <a:pt x="4861109" y="1665386"/>
                  </a:lnTo>
                  <a:lnTo>
                    <a:pt x="4870634" y="1665386"/>
                  </a:lnTo>
                  <a:lnTo>
                    <a:pt x="4870634" y="1674911"/>
                  </a:lnTo>
                  <a:close/>
                </a:path>
                <a:path w="9865360" h="1675130">
                  <a:moveTo>
                    <a:pt x="4851584" y="1674911"/>
                  </a:moveTo>
                  <a:lnTo>
                    <a:pt x="4842059" y="1674911"/>
                  </a:lnTo>
                  <a:lnTo>
                    <a:pt x="4842059" y="1665386"/>
                  </a:lnTo>
                  <a:lnTo>
                    <a:pt x="4851584" y="1665386"/>
                  </a:lnTo>
                  <a:lnTo>
                    <a:pt x="4851584" y="1674911"/>
                  </a:lnTo>
                  <a:close/>
                </a:path>
                <a:path w="9865360" h="1675130">
                  <a:moveTo>
                    <a:pt x="4832534" y="1674911"/>
                  </a:moveTo>
                  <a:lnTo>
                    <a:pt x="4823009" y="1674911"/>
                  </a:lnTo>
                  <a:lnTo>
                    <a:pt x="4823009" y="1665386"/>
                  </a:lnTo>
                  <a:lnTo>
                    <a:pt x="4832534" y="1665386"/>
                  </a:lnTo>
                  <a:lnTo>
                    <a:pt x="4832534" y="1674911"/>
                  </a:lnTo>
                  <a:close/>
                </a:path>
                <a:path w="9865360" h="1675130">
                  <a:moveTo>
                    <a:pt x="4813484" y="1674911"/>
                  </a:moveTo>
                  <a:lnTo>
                    <a:pt x="4803959" y="1674911"/>
                  </a:lnTo>
                  <a:lnTo>
                    <a:pt x="4803959" y="1665386"/>
                  </a:lnTo>
                  <a:lnTo>
                    <a:pt x="4813484" y="1665386"/>
                  </a:lnTo>
                  <a:lnTo>
                    <a:pt x="4813484" y="1674911"/>
                  </a:lnTo>
                  <a:close/>
                </a:path>
                <a:path w="9865360" h="1675130">
                  <a:moveTo>
                    <a:pt x="4794434" y="1674911"/>
                  </a:moveTo>
                  <a:lnTo>
                    <a:pt x="4784909" y="1674911"/>
                  </a:lnTo>
                  <a:lnTo>
                    <a:pt x="4784909" y="1665386"/>
                  </a:lnTo>
                  <a:lnTo>
                    <a:pt x="4794434" y="1665386"/>
                  </a:lnTo>
                  <a:lnTo>
                    <a:pt x="4794434" y="1674911"/>
                  </a:lnTo>
                  <a:close/>
                </a:path>
                <a:path w="9865360" h="1675130">
                  <a:moveTo>
                    <a:pt x="4775384" y="1674911"/>
                  </a:moveTo>
                  <a:lnTo>
                    <a:pt x="4765859" y="1674911"/>
                  </a:lnTo>
                  <a:lnTo>
                    <a:pt x="4765859" y="1665386"/>
                  </a:lnTo>
                  <a:lnTo>
                    <a:pt x="4775384" y="1665386"/>
                  </a:lnTo>
                  <a:lnTo>
                    <a:pt x="4775384" y="1674911"/>
                  </a:lnTo>
                  <a:close/>
                </a:path>
                <a:path w="9865360" h="1675130">
                  <a:moveTo>
                    <a:pt x="4756334" y="1674911"/>
                  </a:moveTo>
                  <a:lnTo>
                    <a:pt x="4746809" y="1674911"/>
                  </a:lnTo>
                  <a:lnTo>
                    <a:pt x="4746809" y="1665386"/>
                  </a:lnTo>
                  <a:lnTo>
                    <a:pt x="4756334" y="1665386"/>
                  </a:lnTo>
                  <a:lnTo>
                    <a:pt x="4756334" y="1674911"/>
                  </a:lnTo>
                  <a:close/>
                </a:path>
                <a:path w="9865360" h="1675130">
                  <a:moveTo>
                    <a:pt x="4737284" y="1674911"/>
                  </a:moveTo>
                  <a:lnTo>
                    <a:pt x="4727759" y="1674911"/>
                  </a:lnTo>
                  <a:lnTo>
                    <a:pt x="4727759" y="1665386"/>
                  </a:lnTo>
                  <a:lnTo>
                    <a:pt x="4737284" y="1665386"/>
                  </a:lnTo>
                  <a:lnTo>
                    <a:pt x="4737284" y="1674911"/>
                  </a:lnTo>
                  <a:close/>
                </a:path>
                <a:path w="9865360" h="1675130">
                  <a:moveTo>
                    <a:pt x="4718234" y="1674911"/>
                  </a:moveTo>
                  <a:lnTo>
                    <a:pt x="4708709" y="1674911"/>
                  </a:lnTo>
                  <a:lnTo>
                    <a:pt x="4708709" y="1665386"/>
                  </a:lnTo>
                  <a:lnTo>
                    <a:pt x="4718234" y="1665386"/>
                  </a:lnTo>
                  <a:lnTo>
                    <a:pt x="4718234" y="1674911"/>
                  </a:lnTo>
                  <a:close/>
                </a:path>
                <a:path w="9865360" h="1675130">
                  <a:moveTo>
                    <a:pt x="4699184" y="1674911"/>
                  </a:moveTo>
                  <a:lnTo>
                    <a:pt x="4689659" y="1674911"/>
                  </a:lnTo>
                  <a:lnTo>
                    <a:pt x="4689659" y="1665386"/>
                  </a:lnTo>
                  <a:lnTo>
                    <a:pt x="4699184" y="1665386"/>
                  </a:lnTo>
                  <a:lnTo>
                    <a:pt x="4699184" y="1674911"/>
                  </a:lnTo>
                  <a:close/>
                </a:path>
                <a:path w="9865360" h="1675130">
                  <a:moveTo>
                    <a:pt x="4680134" y="1674911"/>
                  </a:moveTo>
                  <a:lnTo>
                    <a:pt x="4670609" y="1674911"/>
                  </a:lnTo>
                  <a:lnTo>
                    <a:pt x="4670609" y="1665386"/>
                  </a:lnTo>
                  <a:lnTo>
                    <a:pt x="4680134" y="1665386"/>
                  </a:lnTo>
                  <a:lnTo>
                    <a:pt x="4680134" y="1674911"/>
                  </a:lnTo>
                  <a:close/>
                </a:path>
                <a:path w="9865360" h="1675130">
                  <a:moveTo>
                    <a:pt x="4661084" y="1674911"/>
                  </a:moveTo>
                  <a:lnTo>
                    <a:pt x="4651559" y="1674911"/>
                  </a:lnTo>
                  <a:lnTo>
                    <a:pt x="4651559" y="1665386"/>
                  </a:lnTo>
                  <a:lnTo>
                    <a:pt x="4661084" y="1665386"/>
                  </a:lnTo>
                  <a:lnTo>
                    <a:pt x="4661084" y="1674911"/>
                  </a:lnTo>
                  <a:close/>
                </a:path>
                <a:path w="9865360" h="1675130">
                  <a:moveTo>
                    <a:pt x="4642034" y="1674911"/>
                  </a:moveTo>
                  <a:lnTo>
                    <a:pt x="4632509" y="1674911"/>
                  </a:lnTo>
                  <a:lnTo>
                    <a:pt x="4632509" y="1665386"/>
                  </a:lnTo>
                  <a:lnTo>
                    <a:pt x="4642034" y="1665386"/>
                  </a:lnTo>
                  <a:lnTo>
                    <a:pt x="4642034" y="1674911"/>
                  </a:lnTo>
                  <a:close/>
                </a:path>
                <a:path w="9865360" h="1675130">
                  <a:moveTo>
                    <a:pt x="4622984" y="1674911"/>
                  </a:moveTo>
                  <a:lnTo>
                    <a:pt x="4613459" y="1674911"/>
                  </a:lnTo>
                  <a:lnTo>
                    <a:pt x="4613459" y="1665386"/>
                  </a:lnTo>
                  <a:lnTo>
                    <a:pt x="4622984" y="1665386"/>
                  </a:lnTo>
                  <a:lnTo>
                    <a:pt x="4622984" y="1674911"/>
                  </a:lnTo>
                  <a:close/>
                </a:path>
                <a:path w="9865360" h="1675130">
                  <a:moveTo>
                    <a:pt x="4603934" y="1674911"/>
                  </a:moveTo>
                  <a:lnTo>
                    <a:pt x="4594409" y="1674911"/>
                  </a:lnTo>
                  <a:lnTo>
                    <a:pt x="4594409" y="1665386"/>
                  </a:lnTo>
                  <a:lnTo>
                    <a:pt x="4603934" y="1665386"/>
                  </a:lnTo>
                  <a:lnTo>
                    <a:pt x="4603934" y="1674911"/>
                  </a:lnTo>
                  <a:close/>
                </a:path>
                <a:path w="9865360" h="1675130">
                  <a:moveTo>
                    <a:pt x="4584884" y="1674911"/>
                  </a:moveTo>
                  <a:lnTo>
                    <a:pt x="4575359" y="1674911"/>
                  </a:lnTo>
                  <a:lnTo>
                    <a:pt x="4575359" y="1665386"/>
                  </a:lnTo>
                  <a:lnTo>
                    <a:pt x="4584884" y="1665386"/>
                  </a:lnTo>
                  <a:lnTo>
                    <a:pt x="4584884" y="1674911"/>
                  </a:lnTo>
                  <a:close/>
                </a:path>
                <a:path w="9865360" h="1675130">
                  <a:moveTo>
                    <a:pt x="4565834" y="1674911"/>
                  </a:moveTo>
                  <a:lnTo>
                    <a:pt x="4556309" y="1674911"/>
                  </a:lnTo>
                  <a:lnTo>
                    <a:pt x="4556309" y="1665386"/>
                  </a:lnTo>
                  <a:lnTo>
                    <a:pt x="4565834" y="1665386"/>
                  </a:lnTo>
                  <a:lnTo>
                    <a:pt x="4565834" y="1674911"/>
                  </a:lnTo>
                  <a:close/>
                </a:path>
                <a:path w="9865360" h="1675130">
                  <a:moveTo>
                    <a:pt x="4546784" y="1674911"/>
                  </a:moveTo>
                  <a:lnTo>
                    <a:pt x="4537259" y="1674911"/>
                  </a:lnTo>
                  <a:lnTo>
                    <a:pt x="4537259" y="1665386"/>
                  </a:lnTo>
                  <a:lnTo>
                    <a:pt x="4546784" y="1665386"/>
                  </a:lnTo>
                  <a:lnTo>
                    <a:pt x="4546784" y="1674911"/>
                  </a:lnTo>
                  <a:close/>
                </a:path>
                <a:path w="9865360" h="1675130">
                  <a:moveTo>
                    <a:pt x="4527734" y="1674911"/>
                  </a:moveTo>
                  <a:lnTo>
                    <a:pt x="4518209" y="1674911"/>
                  </a:lnTo>
                  <a:lnTo>
                    <a:pt x="4518209" y="1665386"/>
                  </a:lnTo>
                  <a:lnTo>
                    <a:pt x="4527734" y="1665386"/>
                  </a:lnTo>
                  <a:lnTo>
                    <a:pt x="4527734" y="1674911"/>
                  </a:lnTo>
                  <a:close/>
                </a:path>
                <a:path w="9865360" h="1675130">
                  <a:moveTo>
                    <a:pt x="4508684" y="1674911"/>
                  </a:moveTo>
                  <a:lnTo>
                    <a:pt x="4499159" y="1674911"/>
                  </a:lnTo>
                  <a:lnTo>
                    <a:pt x="4499159" y="1665386"/>
                  </a:lnTo>
                  <a:lnTo>
                    <a:pt x="4508684" y="1665386"/>
                  </a:lnTo>
                  <a:lnTo>
                    <a:pt x="4508684" y="1674911"/>
                  </a:lnTo>
                  <a:close/>
                </a:path>
                <a:path w="9865360" h="1675130">
                  <a:moveTo>
                    <a:pt x="4489634" y="1674911"/>
                  </a:moveTo>
                  <a:lnTo>
                    <a:pt x="4480109" y="1674911"/>
                  </a:lnTo>
                  <a:lnTo>
                    <a:pt x="4480109" y="1665386"/>
                  </a:lnTo>
                  <a:lnTo>
                    <a:pt x="4489634" y="1665386"/>
                  </a:lnTo>
                  <a:lnTo>
                    <a:pt x="4489634" y="1674911"/>
                  </a:lnTo>
                  <a:close/>
                </a:path>
                <a:path w="9865360" h="1675130">
                  <a:moveTo>
                    <a:pt x="4470584" y="1674911"/>
                  </a:moveTo>
                  <a:lnTo>
                    <a:pt x="4461059" y="1674911"/>
                  </a:lnTo>
                  <a:lnTo>
                    <a:pt x="4461059" y="1665386"/>
                  </a:lnTo>
                  <a:lnTo>
                    <a:pt x="4470584" y="1665386"/>
                  </a:lnTo>
                  <a:lnTo>
                    <a:pt x="4470584" y="1674911"/>
                  </a:lnTo>
                  <a:close/>
                </a:path>
                <a:path w="9865360" h="1675130">
                  <a:moveTo>
                    <a:pt x="4451534" y="1674911"/>
                  </a:moveTo>
                  <a:lnTo>
                    <a:pt x="4442009" y="1674911"/>
                  </a:lnTo>
                  <a:lnTo>
                    <a:pt x="4442009" y="1665386"/>
                  </a:lnTo>
                  <a:lnTo>
                    <a:pt x="4451534" y="1665386"/>
                  </a:lnTo>
                  <a:lnTo>
                    <a:pt x="4451534" y="1674911"/>
                  </a:lnTo>
                  <a:close/>
                </a:path>
                <a:path w="9865360" h="1675130">
                  <a:moveTo>
                    <a:pt x="4432484" y="1674911"/>
                  </a:moveTo>
                  <a:lnTo>
                    <a:pt x="4422959" y="1674911"/>
                  </a:lnTo>
                  <a:lnTo>
                    <a:pt x="4422959" y="1665386"/>
                  </a:lnTo>
                  <a:lnTo>
                    <a:pt x="4432484" y="1665386"/>
                  </a:lnTo>
                  <a:lnTo>
                    <a:pt x="4432484" y="1674911"/>
                  </a:lnTo>
                  <a:close/>
                </a:path>
                <a:path w="9865360" h="1675130">
                  <a:moveTo>
                    <a:pt x="4413434" y="1674911"/>
                  </a:moveTo>
                  <a:lnTo>
                    <a:pt x="4403909" y="1674911"/>
                  </a:lnTo>
                  <a:lnTo>
                    <a:pt x="4403909" y="1665386"/>
                  </a:lnTo>
                  <a:lnTo>
                    <a:pt x="4413434" y="1665386"/>
                  </a:lnTo>
                  <a:lnTo>
                    <a:pt x="4413434" y="1674911"/>
                  </a:lnTo>
                  <a:close/>
                </a:path>
                <a:path w="9865360" h="1675130">
                  <a:moveTo>
                    <a:pt x="4394384" y="1674911"/>
                  </a:moveTo>
                  <a:lnTo>
                    <a:pt x="4384859" y="1674911"/>
                  </a:lnTo>
                  <a:lnTo>
                    <a:pt x="4384859" y="1665386"/>
                  </a:lnTo>
                  <a:lnTo>
                    <a:pt x="4394384" y="1665386"/>
                  </a:lnTo>
                  <a:lnTo>
                    <a:pt x="4394384" y="1674911"/>
                  </a:lnTo>
                  <a:close/>
                </a:path>
                <a:path w="9865360" h="1675130">
                  <a:moveTo>
                    <a:pt x="4375334" y="1674911"/>
                  </a:moveTo>
                  <a:lnTo>
                    <a:pt x="4365809" y="1674911"/>
                  </a:lnTo>
                  <a:lnTo>
                    <a:pt x="4365809" y="1665386"/>
                  </a:lnTo>
                  <a:lnTo>
                    <a:pt x="4375334" y="1665386"/>
                  </a:lnTo>
                  <a:lnTo>
                    <a:pt x="4375334" y="1674911"/>
                  </a:lnTo>
                  <a:close/>
                </a:path>
                <a:path w="9865360" h="1675130">
                  <a:moveTo>
                    <a:pt x="4356284" y="1674911"/>
                  </a:moveTo>
                  <a:lnTo>
                    <a:pt x="4346759" y="1674911"/>
                  </a:lnTo>
                  <a:lnTo>
                    <a:pt x="4346759" y="1665386"/>
                  </a:lnTo>
                  <a:lnTo>
                    <a:pt x="4356284" y="1665386"/>
                  </a:lnTo>
                  <a:lnTo>
                    <a:pt x="4356284" y="1674911"/>
                  </a:lnTo>
                  <a:close/>
                </a:path>
                <a:path w="9865360" h="1675130">
                  <a:moveTo>
                    <a:pt x="4337234" y="1674911"/>
                  </a:moveTo>
                  <a:lnTo>
                    <a:pt x="4327709" y="1674911"/>
                  </a:lnTo>
                  <a:lnTo>
                    <a:pt x="4327709" y="1665386"/>
                  </a:lnTo>
                  <a:lnTo>
                    <a:pt x="4337234" y="1665386"/>
                  </a:lnTo>
                  <a:lnTo>
                    <a:pt x="4337234" y="1674911"/>
                  </a:lnTo>
                  <a:close/>
                </a:path>
                <a:path w="9865360" h="1675130">
                  <a:moveTo>
                    <a:pt x="4318184" y="1674911"/>
                  </a:moveTo>
                  <a:lnTo>
                    <a:pt x="4308659" y="1674911"/>
                  </a:lnTo>
                  <a:lnTo>
                    <a:pt x="4308659" y="1665386"/>
                  </a:lnTo>
                  <a:lnTo>
                    <a:pt x="4318184" y="1665386"/>
                  </a:lnTo>
                  <a:lnTo>
                    <a:pt x="4318184" y="1674911"/>
                  </a:lnTo>
                  <a:close/>
                </a:path>
                <a:path w="9865360" h="1675130">
                  <a:moveTo>
                    <a:pt x="4299134" y="1674911"/>
                  </a:moveTo>
                  <a:lnTo>
                    <a:pt x="4289609" y="1674911"/>
                  </a:lnTo>
                  <a:lnTo>
                    <a:pt x="4289609" y="1665386"/>
                  </a:lnTo>
                  <a:lnTo>
                    <a:pt x="4299134" y="1665386"/>
                  </a:lnTo>
                  <a:lnTo>
                    <a:pt x="4299134" y="1674911"/>
                  </a:lnTo>
                  <a:close/>
                </a:path>
                <a:path w="9865360" h="1675130">
                  <a:moveTo>
                    <a:pt x="4280084" y="1674911"/>
                  </a:moveTo>
                  <a:lnTo>
                    <a:pt x="4270559" y="1674911"/>
                  </a:lnTo>
                  <a:lnTo>
                    <a:pt x="4270559" y="1665386"/>
                  </a:lnTo>
                  <a:lnTo>
                    <a:pt x="4280084" y="1665386"/>
                  </a:lnTo>
                  <a:lnTo>
                    <a:pt x="4280084" y="1674911"/>
                  </a:lnTo>
                  <a:close/>
                </a:path>
                <a:path w="9865360" h="1675130">
                  <a:moveTo>
                    <a:pt x="4261034" y="1674911"/>
                  </a:moveTo>
                  <a:lnTo>
                    <a:pt x="4251509" y="1674911"/>
                  </a:lnTo>
                  <a:lnTo>
                    <a:pt x="4251509" y="1665386"/>
                  </a:lnTo>
                  <a:lnTo>
                    <a:pt x="4261034" y="1665386"/>
                  </a:lnTo>
                  <a:lnTo>
                    <a:pt x="4261034" y="1674911"/>
                  </a:lnTo>
                  <a:close/>
                </a:path>
                <a:path w="9865360" h="1675130">
                  <a:moveTo>
                    <a:pt x="4241984" y="1674911"/>
                  </a:moveTo>
                  <a:lnTo>
                    <a:pt x="4232459" y="1674911"/>
                  </a:lnTo>
                  <a:lnTo>
                    <a:pt x="4232459" y="1665386"/>
                  </a:lnTo>
                  <a:lnTo>
                    <a:pt x="4241984" y="1665386"/>
                  </a:lnTo>
                  <a:lnTo>
                    <a:pt x="4241984" y="1674911"/>
                  </a:lnTo>
                  <a:close/>
                </a:path>
                <a:path w="9865360" h="1675130">
                  <a:moveTo>
                    <a:pt x="4222934" y="1674911"/>
                  </a:moveTo>
                  <a:lnTo>
                    <a:pt x="4213409" y="1674911"/>
                  </a:lnTo>
                  <a:lnTo>
                    <a:pt x="4213409" y="1665386"/>
                  </a:lnTo>
                  <a:lnTo>
                    <a:pt x="4222934" y="1665386"/>
                  </a:lnTo>
                  <a:lnTo>
                    <a:pt x="4222934" y="1674911"/>
                  </a:lnTo>
                  <a:close/>
                </a:path>
                <a:path w="9865360" h="1675130">
                  <a:moveTo>
                    <a:pt x="4203884" y="1674911"/>
                  </a:moveTo>
                  <a:lnTo>
                    <a:pt x="4194359" y="1674911"/>
                  </a:lnTo>
                  <a:lnTo>
                    <a:pt x="4194359" y="1665386"/>
                  </a:lnTo>
                  <a:lnTo>
                    <a:pt x="4203884" y="1665386"/>
                  </a:lnTo>
                  <a:lnTo>
                    <a:pt x="4203884" y="1674911"/>
                  </a:lnTo>
                  <a:close/>
                </a:path>
                <a:path w="9865360" h="1675130">
                  <a:moveTo>
                    <a:pt x="4184834" y="1674911"/>
                  </a:moveTo>
                  <a:lnTo>
                    <a:pt x="4175309" y="1674911"/>
                  </a:lnTo>
                  <a:lnTo>
                    <a:pt x="4175309" y="1665386"/>
                  </a:lnTo>
                  <a:lnTo>
                    <a:pt x="4184834" y="1665386"/>
                  </a:lnTo>
                  <a:lnTo>
                    <a:pt x="4184834" y="1674911"/>
                  </a:lnTo>
                  <a:close/>
                </a:path>
                <a:path w="9865360" h="1675130">
                  <a:moveTo>
                    <a:pt x="4165784" y="1674911"/>
                  </a:moveTo>
                  <a:lnTo>
                    <a:pt x="4156259" y="1674911"/>
                  </a:lnTo>
                  <a:lnTo>
                    <a:pt x="4156259" y="1665386"/>
                  </a:lnTo>
                  <a:lnTo>
                    <a:pt x="4165784" y="1665386"/>
                  </a:lnTo>
                  <a:lnTo>
                    <a:pt x="4165784" y="1674911"/>
                  </a:lnTo>
                  <a:close/>
                </a:path>
                <a:path w="9865360" h="1675130">
                  <a:moveTo>
                    <a:pt x="4146734" y="1674911"/>
                  </a:moveTo>
                  <a:lnTo>
                    <a:pt x="4137209" y="1674911"/>
                  </a:lnTo>
                  <a:lnTo>
                    <a:pt x="4137209" y="1665386"/>
                  </a:lnTo>
                  <a:lnTo>
                    <a:pt x="4146734" y="1665386"/>
                  </a:lnTo>
                  <a:lnTo>
                    <a:pt x="4146734" y="1674911"/>
                  </a:lnTo>
                  <a:close/>
                </a:path>
                <a:path w="9865360" h="1675130">
                  <a:moveTo>
                    <a:pt x="4127684" y="1674911"/>
                  </a:moveTo>
                  <a:lnTo>
                    <a:pt x="4118159" y="1674911"/>
                  </a:lnTo>
                  <a:lnTo>
                    <a:pt x="4118159" y="1665386"/>
                  </a:lnTo>
                  <a:lnTo>
                    <a:pt x="4127684" y="1665386"/>
                  </a:lnTo>
                  <a:lnTo>
                    <a:pt x="4127684" y="1674911"/>
                  </a:lnTo>
                  <a:close/>
                </a:path>
                <a:path w="9865360" h="1675130">
                  <a:moveTo>
                    <a:pt x="4108634" y="1674911"/>
                  </a:moveTo>
                  <a:lnTo>
                    <a:pt x="4099109" y="1674911"/>
                  </a:lnTo>
                  <a:lnTo>
                    <a:pt x="4099109" y="1665386"/>
                  </a:lnTo>
                  <a:lnTo>
                    <a:pt x="4108634" y="1665386"/>
                  </a:lnTo>
                  <a:lnTo>
                    <a:pt x="4108634" y="1674911"/>
                  </a:lnTo>
                  <a:close/>
                </a:path>
                <a:path w="9865360" h="1675130">
                  <a:moveTo>
                    <a:pt x="4089584" y="1674911"/>
                  </a:moveTo>
                  <a:lnTo>
                    <a:pt x="4080059" y="1674911"/>
                  </a:lnTo>
                  <a:lnTo>
                    <a:pt x="4080059" y="1665386"/>
                  </a:lnTo>
                  <a:lnTo>
                    <a:pt x="4089584" y="1665386"/>
                  </a:lnTo>
                  <a:lnTo>
                    <a:pt x="4089584" y="1674911"/>
                  </a:lnTo>
                  <a:close/>
                </a:path>
                <a:path w="9865360" h="1675130">
                  <a:moveTo>
                    <a:pt x="4070534" y="1674911"/>
                  </a:moveTo>
                  <a:lnTo>
                    <a:pt x="4061009" y="1674911"/>
                  </a:lnTo>
                  <a:lnTo>
                    <a:pt x="4061009" y="1665386"/>
                  </a:lnTo>
                  <a:lnTo>
                    <a:pt x="4070534" y="1665386"/>
                  </a:lnTo>
                  <a:lnTo>
                    <a:pt x="4070534" y="1674911"/>
                  </a:lnTo>
                  <a:close/>
                </a:path>
                <a:path w="9865360" h="1675130">
                  <a:moveTo>
                    <a:pt x="4051484" y="1674911"/>
                  </a:moveTo>
                  <a:lnTo>
                    <a:pt x="4041959" y="1674911"/>
                  </a:lnTo>
                  <a:lnTo>
                    <a:pt x="4041959" y="1665386"/>
                  </a:lnTo>
                  <a:lnTo>
                    <a:pt x="4051484" y="1665386"/>
                  </a:lnTo>
                  <a:lnTo>
                    <a:pt x="4051484" y="1674911"/>
                  </a:lnTo>
                  <a:close/>
                </a:path>
                <a:path w="9865360" h="1675130">
                  <a:moveTo>
                    <a:pt x="4032434" y="1674911"/>
                  </a:moveTo>
                  <a:lnTo>
                    <a:pt x="4022909" y="1674911"/>
                  </a:lnTo>
                  <a:lnTo>
                    <a:pt x="4022909" y="1665386"/>
                  </a:lnTo>
                  <a:lnTo>
                    <a:pt x="4032434" y="1665386"/>
                  </a:lnTo>
                  <a:lnTo>
                    <a:pt x="4032434" y="1674911"/>
                  </a:lnTo>
                  <a:close/>
                </a:path>
                <a:path w="9865360" h="1675130">
                  <a:moveTo>
                    <a:pt x="4013384" y="1674911"/>
                  </a:moveTo>
                  <a:lnTo>
                    <a:pt x="4003859" y="1674911"/>
                  </a:lnTo>
                  <a:lnTo>
                    <a:pt x="4003859" y="1665386"/>
                  </a:lnTo>
                  <a:lnTo>
                    <a:pt x="4013384" y="1665386"/>
                  </a:lnTo>
                  <a:lnTo>
                    <a:pt x="4013384" y="1674911"/>
                  </a:lnTo>
                  <a:close/>
                </a:path>
                <a:path w="9865360" h="1675130">
                  <a:moveTo>
                    <a:pt x="3994334" y="1674911"/>
                  </a:moveTo>
                  <a:lnTo>
                    <a:pt x="3984809" y="1674911"/>
                  </a:lnTo>
                  <a:lnTo>
                    <a:pt x="3984809" y="1665386"/>
                  </a:lnTo>
                  <a:lnTo>
                    <a:pt x="3994334" y="1665386"/>
                  </a:lnTo>
                  <a:lnTo>
                    <a:pt x="3994334" y="1674911"/>
                  </a:lnTo>
                  <a:close/>
                </a:path>
                <a:path w="9865360" h="1675130">
                  <a:moveTo>
                    <a:pt x="3975284" y="1674911"/>
                  </a:moveTo>
                  <a:lnTo>
                    <a:pt x="3965759" y="1674911"/>
                  </a:lnTo>
                  <a:lnTo>
                    <a:pt x="3965759" y="1665386"/>
                  </a:lnTo>
                  <a:lnTo>
                    <a:pt x="3975284" y="1665386"/>
                  </a:lnTo>
                  <a:lnTo>
                    <a:pt x="3975284" y="1674911"/>
                  </a:lnTo>
                  <a:close/>
                </a:path>
                <a:path w="9865360" h="1675130">
                  <a:moveTo>
                    <a:pt x="3956234" y="1674911"/>
                  </a:moveTo>
                  <a:lnTo>
                    <a:pt x="3946709" y="1674911"/>
                  </a:lnTo>
                  <a:lnTo>
                    <a:pt x="3946709" y="1665386"/>
                  </a:lnTo>
                  <a:lnTo>
                    <a:pt x="3956234" y="1665386"/>
                  </a:lnTo>
                  <a:lnTo>
                    <a:pt x="3956234" y="1674911"/>
                  </a:lnTo>
                  <a:close/>
                </a:path>
                <a:path w="9865360" h="1675130">
                  <a:moveTo>
                    <a:pt x="3937184" y="1674911"/>
                  </a:moveTo>
                  <a:lnTo>
                    <a:pt x="3927659" y="1674911"/>
                  </a:lnTo>
                  <a:lnTo>
                    <a:pt x="3927659" y="1665386"/>
                  </a:lnTo>
                  <a:lnTo>
                    <a:pt x="3937184" y="1665386"/>
                  </a:lnTo>
                  <a:lnTo>
                    <a:pt x="3937184" y="1674911"/>
                  </a:lnTo>
                  <a:close/>
                </a:path>
                <a:path w="9865360" h="1675130">
                  <a:moveTo>
                    <a:pt x="3918134" y="1674911"/>
                  </a:moveTo>
                  <a:lnTo>
                    <a:pt x="3908609" y="1674911"/>
                  </a:lnTo>
                  <a:lnTo>
                    <a:pt x="3908609" y="1665386"/>
                  </a:lnTo>
                  <a:lnTo>
                    <a:pt x="3918134" y="1665386"/>
                  </a:lnTo>
                  <a:lnTo>
                    <a:pt x="3918134" y="1674911"/>
                  </a:lnTo>
                  <a:close/>
                </a:path>
                <a:path w="9865360" h="1675130">
                  <a:moveTo>
                    <a:pt x="3899084" y="1674911"/>
                  </a:moveTo>
                  <a:lnTo>
                    <a:pt x="3889559" y="1674911"/>
                  </a:lnTo>
                  <a:lnTo>
                    <a:pt x="3889559" y="1665386"/>
                  </a:lnTo>
                  <a:lnTo>
                    <a:pt x="3899084" y="1665386"/>
                  </a:lnTo>
                  <a:lnTo>
                    <a:pt x="3899084" y="1674911"/>
                  </a:lnTo>
                  <a:close/>
                </a:path>
                <a:path w="9865360" h="1675130">
                  <a:moveTo>
                    <a:pt x="3880034" y="1674911"/>
                  </a:moveTo>
                  <a:lnTo>
                    <a:pt x="3870509" y="1674911"/>
                  </a:lnTo>
                  <a:lnTo>
                    <a:pt x="3870509" y="1665386"/>
                  </a:lnTo>
                  <a:lnTo>
                    <a:pt x="3880034" y="1665386"/>
                  </a:lnTo>
                  <a:lnTo>
                    <a:pt x="3880034" y="1674911"/>
                  </a:lnTo>
                  <a:close/>
                </a:path>
                <a:path w="9865360" h="1675130">
                  <a:moveTo>
                    <a:pt x="3860984" y="1674911"/>
                  </a:moveTo>
                  <a:lnTo>
                    <a:pt x="3851459" y="1674911"/>
                  </a:lnTo>
                  <a:lnTo>
                    <a:pt x="3851459" y="1665386"/>
                  </a:lnTo>
                  <a:lnTo>
                    <a:pt x="3860984" y="1665386"/>
                  </a:lnTo>
                  <a:lnTo>
                    <a:pt x="3860984" y="1674911"/>
                  </a:lnTo>
                  <a:close/>
                </a:path>
                <a:path w="9865360" h="1675130">
                  <a:moveTo>
                    <a:pt x="3841934" y="1674911"/>
                  </a:moveTo>
                  <a:lnTo>
                    <a:pt x="3832409" y="1674911"/>
                  </a:lnTo>
                  <a:lnTo>
                    <a:pt x="3832409" y="1665386"/>
                  </a:lnTo>
                  <a:lnTo>
                    <a:pt x="3841934" y="1665386"/>
                  </a:lnTo>
                  <a:lnTo>
                    <a:pt x="3841934" y="1674911"/>
                  </a:lnTo>
                  <a:close/>
                </a:path>
                <a:path w="9865360" h="1675130">
                  <a:moveTo>
                    <a:pt x="3822884" y="1674911"/>
                  </a:moveTo>
                  <a:lnTo>
                    <a:pt x="3813359" y="1674911"/>
                  </a:lnTo>
                  <a:lnTo>
                    <a:pt x="3813359" y="1665386"/>
                  </a:lnTo>
                  <a:lnTo>
                    <a:pt x="3822884" y="1665386"/>
                  </a:lnTo>
                  <a:lnTo>
                    <a:pt x="3822884" y="1674911"/>
                  </a:lnTo>
                  <a:close/>
                </a:path>
                <a:path w="9865360" h="1675130">
                  <a:moveTo>
                    <a:pt x="3803834" y="1674911"/>
                  </a:moveTo>
                  <a:lnTo>
                    <a:pt x="3794309" y="1674911"/>
                  </a:lnTo>
                  <a:lnTo>
                    <a:pt x="3794309" y="1665386"/>
                  </a:lnTo>
                  <a:lnTo>
                    <a:pt x="3803834" y="1665386"/>
                  </a:lnTo>
                  <a:lnTo>
                    <a:pt x="3803834" y="1674911"/>
                  </a:lnTo>
                  <a:close/>
                </a:path>
                <a:path w="9865360" h="1675130">
                  <a:moveTo>
                    <a:pt x="3784784" y="1674911"/>
                  </a:moveTo>
                  <a:lnTo>
                    <a:pt x="3775259" y="1674911"/>
                  </a:lnTo>
                  <a:lnTo>
                    <a:pt x="3775259" y="1665386"/>
                  </a:lnTo>
                  <a:lnTo>
                    <a:pt x="3784784" y="1665386"/>
                  </a:lnTo>
                  <a:lnTo>
                    <a:pt x="3784784" y="1674911"/>
                  </a:lnTo>
                  <a:close/>
                </a:path>
                <a:path w="9865360" h="1675130">
                  <a:moveTo>
                    <a:pt x="3765734" y="1674911"/>
                  </a:moveTo>
                  <a:lnTo>
                    <a:pt x="3756209" y="1674911"/>
                  </a:lnTo>
                  <a:lnTo>
                    <a:pt x="3756209" y="1665386"/>
                  </a:lnTo>
                  <a:lnTo>
                    <a:pt x="3765734" y="1665386"/>
                  </a:lnTo>
                  <a:lnTo>
                    <a:pt x="3765734" y="1674911"/>
                  </a:lnTo>
                  <a:close/>
                </a:path>
                <a:path w="9865360" h="1675130">
                  <a:moveTo>
                    <a:pt x="3746684" y="1674911"/>
                  </a:moveTo>
                  <a:lnTo>
                    <a:pt x="3737159" y="1674911"/>
                  </a:lnTo>
                  <a:lnTo>
                    <a:pt x="3737159" y="1665386"/>
                  </a:lnTo>
                  <a:lnTo>
                    <a:pt x="3746684" y="1665386"/>
                  </a:lnTo>
                  <a:lnTo>
                    <a:pt x="3746684" y="1674911"/>
                  </a:lnTo>
                  <a:close/>
                </a:path>
                <a:path w="9865360" h="1675130">
                  <a:moveTo>
                    <a:pt x="3727634" y="1674911"/>
                  </a:moveTo>
                  <a:lnTo>
                    <a:pt x="3718109" y="1674911"/>
                  </a:lnTo>
                  <a:lnTo>
                    <a:pt x="3718109" y="1665386"/>
                  </a:lnTo>
                  <a:lnTo>
                    <a:pt x="3727634" y="1665386"/>
                  </a:lnTo>
                  <a:lnTo>
                    <a:pt x="3727634" y="1674911"/>
                  </a:lnTo>
                  <a:close/>
                </a:path>
                <a:path w="9865360" h="1675130">
                  <a:moveTo>
                    <a:pt x="3708584" y="1674911"/>
                  </a:moveTo>
                  <a:lnTo>
                    <a:pt x="3699059" y="1674911"/>
                  </a:lnTo>
                  <a:lnTo>
                    <a:pt x="3699059" y="1665386"/>
                  </a:lnTo>
                  <a:lnTo>
                    <a:pt x="3708584" y="1665386"/>
                  </a:lnTo>
                  <a:lnTo>
                    <a:pt x="3708584" y="1674911"/>
                  </a:lnTo>
                  <a:close/>
                </a:path>
                <a:path w="9865360" h="1675130">
                  <a:moveTo>
                    <a:pt x="3689534" y="1674911"/>
                  </a:moveTo>
                  <a:lnTo>
                    <a:pt x="3680009" y="1674911"/>
                  </a:lnTo>
                  <a:lnTo>
                    <a:pt x="3680009" y="1665386"/>
                  </a:lnTo>
                  <a:lnTo>
                    <a:pt x="3689534" y="1665386"/>
                  </a:lnTo>
                  <a:lnTo>
                    <a:pt x="3689534" y="1674911"/>
                  </a:lnTo>
                  <a:close/>
                </a:path>
                <a:path w="9865360" h="1675130">
                  <a:moveTo>
                    <a:pt x="3670484" y="1674911"/>
                  </a:moveTo>
                  <a:lnTo>
                    <a:pt x="3660959" y="1674911"/>
                  </a:lnTo>
                  <a:lnTo>
                    <a:pt x="3660959" y="1665386"/>
                  </a:lnTo>
                  <a:lnTo>
                    <a:pt x="3670484" y="1665386"/>
                  </a:lnTo>
                  <a:lnTo>
                    <a:pt x="3670484" y="1674911"/>
                  </a:lnTo>
                  <a:close/>
                </a:path>
                <a:path w="9865360" h="1675130">
                  <a:moveTo>
                    <a:pt x="3651434" y="1674911"/>
                  </a:moveTo>
                  <a:lnTo>
                    <a:pt x="3641909" y="1674911"/>
                  </a:lnTo>
                  <a:lnTo>
                    <a:pt x="3641909" y="1665386"/>
                  </a:lnTo>
                  <a:lnTo>
                    <a:pt x="3651434" y="1665386"/>
                  </a:lnTo>
                  <a:lnTo>
                    <a:pt x="3651434" y="1674911"/>
                  </a:lnTo>
                  <a:close/>
                </a:path>
                <a:path w="9865360" h="1675130">
                  <a:moveTo>
                    <a:pt x="3632384" y="1674911"/>
                  </a:moveTo>
                  <a:lnTo>
                    <a:pt x="3622859" y="1674911"/>
                  </a:lnTo>
                  <a:lnTo>
                    <a:pt x="3622859" y="1665386"/>
                  </a:lnTo>
                  <a:lnTo>
                    <a:pt x="3632384" y="1665386"/>
                  </a:lnTo>
                  <a:lnTo>
                    <a:pt x="3632384" y="1674911"/>
                  </a:lnTo>
                  <a:close/>
                </a:path>
                <a:path w="9865360" h="1675130">
                  <a:moveTo>
                    <a:pt x="3613334" y="1674911"/>
                  </a:moveTo>
                  <a:lnTo>
                    <a:pt x="3603809" y="1674911"/>
                  </a:lnTo>
                  <a:lnTo>
                    <a:pt x="3603809" y="1665386"/>
                  </a:lnTo>
                  <a:lnTo>
                    <a:pt x="3613334" y="1665386"/>
                  </a:lnTo>
                  <a:lnTo>
                    <a:pt x="3613334" y="1674911"/>
                  </a:lnTo>
                  <a:close/>
                </a:path>
                <a:path w="9865360" h="1675130">
                  <a:moveTo>
                    <a:pt x="3594284" y="1674911"/>
                  </a:moveTo>
                  <a:lnTo>
                    <a:pt x="3584759" y="1674911"/>
                  </a:lnTo>
                  <a:lnTo>
                    <a:pt x="3584759" y="1665386"/>
                  </a:lnTo>
                  <a:lnTo>
                    <a:pt x="3594284" y="1665386"/>
                  </a:lnTo>
                  <a:lnTo>
                    <a:pt x="3594284" y="1674911"/>
                  </a:lnTo>
                  <a:close/>
                </a:path>
                <a:path w="9865360" h="1675130">
                  <a:moveTo>
                    <a:pt x="3575234" y="1674911"/>
                  </a:moveTo>
                  <a:lnTo>
                    <a:pt x="3565709" y="1674911"/>
                  </a:lnTo>
                  <a:lnTo>
                    <a:pt x="3565709" y="1665386"/>
                  </a:lnTo>
                  <a:lnTo>
                    <a:pt x="3575234" y="1665386"/>
                  </a:lnTo>
                  <a:lnTo>
                    <a:pt x="3575234" y="1674911"/>
                  </a:lnTo>
                  <a:close/>
                </a:path>
                <a:path w="9865360" h="1675130">
                  <a:moveTo>
                    <a:pt x="3556184" y="1674911"/>
                  </a:moveTo>
                  <a:lnTo>
                    <a:pt x="3546659" y="1674911"/>
                  </a:lnTo>
                  <a:lnTo>
                    <a:pt x="3546659" y="1665386"/>
                  </a:lnTo>
                  <a:lnTo>
                    <a:pt x="3556184" y="1665386"/>
                  </a:lnTo>
                  <a:lnTo>
                    <a:pt x="3556184" y="1674911"/>
                  </a:lnTo>
                  <a:close/>
                </a:path>
                <a:path w="9865360" h="1675130">
                  <a:moveTo>
                    <a:pt x="3537134" y="1674911"/>
                  </a:moveTo>
                  <a:lnTo>
                    <a:pt x="3527609" y="1674911"/>
                  </a:lnTo>
                  <a:lnTo>
                    <a:pt x="3527609" y="1665386"/>
                  </a:lnTo>
                  <a:lnTo>
                    <a:pt x="3537134" y="1665386"/>
                  </a:lnTo>
                  <a:lnTo>
                    <a:pt x="3537134" y="1674911"/>
                  </a:lnTo>
                  <a:close/>
                </a:path>
                <a:path w="9865360" h="1675130">
                  <a:moveTo>
                    <a:pt x="3518084" y="1674911"/>
                  </a:moveTo>
                  <a:lnTo>
                    <a:pt x="3508559" y="1674911"/>
                  </a:lnTo>
                  <a:lnTo>
                    <a:pt x="3508559" y="1665386"/>
                  </a:lnTo>
                  <a:lnTo>
                    <a:pt x="3518084" y="1665386"/>
                  </a:lnTo>
                  <a:lnTo>
                    <a:pt x="3518084" y="1674911"/>
                  </a:lnTo>
                  <a:close/>
                </a:path>
                <a:path w="9865360" h="1675130">
                  <a:moveTo>
                    <a:pt x="3499034" y="1674911"/>
                  </a:moveTo>
                  <a:lnTo>
                    <a:pt x="3489509" y="1674911"/>
                  </a:lnTo>
                  <a:lnTo>
                    <a:pt x="3489509" y="1665386"/>
                  </a:lnTo>
                  <a:lnTo>
                    <a:pt x="3499034" y="1665386"/>
                  </a:lnTo>
                  <a:lnTo>
                    <a:pt x="3499034" y="1674911"/>
                  </a:lnTo>
                  <a:close/>
                </a:path>
                <a:path w="9865360" h="1675130">
                  <a:moveTo>
                    <a:pt x="3479984" y="1674911"/>
                  </a:moveTo>
                  <a:lnTo>
                    <a:pt x="3470459" y="1674911"/>
                  </a:lnTo>
                  <a:lnTo>
                    <a:pt x="3470459" y="1665386"/>
                  </a:lnTo>
                  <a:lnTo>
                    <a:pt x="3479984" y="1665386"/>
                  </a:lnTo>
                  <a:lnTo>
                    <a:pt x="3479984" y="1674911"/>
                  </a:lnTo>
                  <a:close/>
                </a:path>
                <a:path w="9865360" h="1675130">
                  <a:moveTo>
                    <a:pt x="3460934" y="1674911"/>
                  </a:moveTo>
                  <a:lnTo>
                    <a:pt x="3451409" y="1674911"/>
                  </a:lnTo>
                  <a:lnTo>
                    <a:pt x="3451409" y="1665386"/>
                  </a:lnTo>
                  <a:lnTo>
                    <a:pt x="3460934" y="1665386"/>
                  </a:lnTo>
                  <a:lnTo>
                    <a:pt x="3460934" y="1674911"/>
                  </a:lnTo>
                  <a:close/>
                </a:path>
                <a:path w="9865360" h="1675130">
                  <a:moveTo>
                    <a:pt x="3441884" y="1674911"/>
                  </a:moveTo>
                  <a:lnTo>
                    <a:pt x="3432359" y="1674911"/>
                  </a:lnTo>
                  <a:lnTo>
                    <a:pt x="3432359" y="1665386"/>
                  </a:lnTo>
                  <a:lnTo>
                    <a:pt x="3441884" y="1665386"/>
                  </a:lnTo>
                  <a:lnTo>
                    <a:pt x="3441884" y="1674911"/>
                  </a:lnTo>
                  <a:close/>
                </a:path>
                <a:path w="9865360" h="1675130">
                  <a:moveTo>
                    <a:pt x="3422834" y="1674911"/>
                  </a:moveTo>
                  <a:lnTo>
                    <a:pt x="3413309" y="1674911"/>
                  </a:lnTo>
                  <a:lnTo>
                    <a:pt x="3413309" y="1665386"/>
                  </a:lnTo>
                  <a:lnTo>
                    <a:pt x="3422834" y="1665386"/>
                  </a:lnTo>
                  <a:lnTo>
                    <a:pt x="3422834" y="1674911"/>
                  </a:lnTo>
                  <a:close/>
                </a:path>
                <a:path w="9865360" h="1675130">
                  <a:moveTo>
                    <a:pt x="3403784" y="1674911"/>
                  </a:moveTo>
                  <a:lnTo>
                    <a:pt x="3394259" y="1674911"/>
                  </a:lnTo>
                  <a:lnTo>
                    <a:pt x="3394259" y="1665386"/>
                  </a:lnTo>
                  <a:lnTo>
                    <a:pt x="3403784" y="1665386"/>
                  </a:lnTo>
                  <a:lnTo>
                    <a:pt x="3403784" y="1674911"/>
                  </a:lnTo>
                  <a:close/>
                </a:path>
                <a:path w="9865360" h="1675130">
                  <a:moveTo>
                    <a:pt x="3384734" y="1674911"/>
                  </a:moveTo>
                  <a:lnTo>
                    <a:pt x="3375209" y="1674911"/>
                  </a:lnTo>
                  <a:lnTo>
                    <a:pt x="3375209" y="1665386"/>
                  </a:lnTo>
                  <a:lnTo>
                    <a:pt x="3384734" y="1665386"/>
                  </a:lnTo>
                  <a:lnTo>
                    <a:pt x="3384734" y="1674911"/>
                  </a:lnTo>
                  <a:close/>
                </a:path>
                <a:path w="9865360" h="1675130">
                  <a:moveTo>
                    <a:pt x="3365684" y="1674911"/>
                  </a:moveTo>
                  <a:lnTo>
                    <a:pt x="3356159" y="1674911"/>
                  </a:lnTo>
                  <a:lnTo>
                    <a:pt x="3356159" y="1665386"/>
                  </a:lnTo>
                  <a:lnTo>
                    <a:pt x="3365684" y="1665386"/>
                  </a:lnTo>
                  <a:lnTo>
                    <a:pt x="3365684" y="1674911"/>
                  </a:lnTo>
                  <a:close/>
                </a:path>
                <a:path w="9865360" h="1675130">
                  <a:moveTo>
                    <a:pt x="3346634" y="1674911"/>
                  </a:moveTo>
                  <a:lnTo>
                    <a:pt x="3337109" y="1674911"/>
                  </a:lnTo>
                  <a:lnTo>
                    <a:pt x="3337109" y="1665386"/>
                  </a:lnTo>
                  <a:lnTo>
                    <a:pt x="3346634" y="1665386"/>
                  </a:lnTo>
                  <a:lnTo>
                    <a:pt x="3346634" y="1674911"/>
                  </a:lnTo>
                  <a:close/>
                </a:path>
                <a:path w="9865360" h="1675130">
                  <a:moveTo>
                    <a:pt x="3327584" y="1674911"/>
                  </a:moveTo>
                  <a:lnTo>
                    <a:pt x="3318059" y="1674911"/>
                  </a:lnTo>
                  <a:lnTo>
                    <a:pt x="3318059" y="1665386"/>
                  </a:lnTo>
                  <a:lnTo>
                    <a:pt x="3327584" y="1665386"/>
                  </a:lnTo>
                  <a:lnTo>
                    <a:pt x="3327584" y="1674911"/>
                  </a:lnTo>
                  <a:close/>
                </a:path>
                <a:path w="9865360" h="1675130">
                  <a:moveTo>
                    <a:pt x="3308534" y="1674911"/>
                  </a:moveTo>
                  <a:lnTo>
                    <a:pt x="3299009" y="1674911"/>
                  </a:lnTo>
                  <a:lnTo>
                    <a:pt x="3299009" y="1665386"/>
                  </a:lnTo>
                  <a:lnTo>
                    <a:pt x="3308534" y="1665386"/>
                  </a:lnTo>
                  <a:lnTo>
                    <a:pt x="3308534" y="1674911"/>
                  </a:lnTo>
                  <a:close/>
                </a:path>
                <a:path w="9865360" h="1675130">
                  <a:moveTo>
                    <a:pt x="3289484" y="1674911"/>
                  </a:moveTo>
                  <a:lnTo>
                    <a:pt x="3279959" y="1674911"/>
                  </a:lnTo>
                  <a:lnTo>
                    <a:pt x="3279959" y="1665386"/>
                  </a:lnTo>
                  <a:lnTo>
                    <a:pt x="3289484" y="1665386"/>
                  </a:lnTo>
                  <a:lnTo>
                    <a:pt x="3289484" y="1674911"/>
                  </a:lnTo>
                  <a:close/>
                </a:path>
                <a:path w="9865360" h="1675130">
                  <a:moveTo>
                    <a:pt x="3270434" y="1674911"/>
                  </a:moveTo>
                  <a:lnTo>
                    <a:pt x="3260909" y="1674911"/>
                  </a:lnTo>
                  <a:lnTo>
                    <a:pt x="3260909" y="1665386"/>
                  </a:lnTo>
                  <a:lnTo>
                    <a:pt x="3270434" y="1665386"/>
                  </a:lnTo>
                  <a:lnTo>
                    <a:pt x="3270434" y="1674911"/>
                  </a:lnTo>
                  <a:close/>
                </a:path>
                <a:path w="9865360" h="1675130">
                  <a:moveTo>
                    <a:pt x="3251384" y="1674911"/>
                  </a:moveTo>
                  <a:lnTo>
                    <a:pt x="3241859" y="1674911"/>
                  </a:lnTo>
                  <a:lnTo>
                    <a:pt x="3241859" y="1665386"/>
                  </a:lnTo>
                  <a:lnTo>
                    <a:pt x="3251384" y="1665386"/>
                  </a:lnTo>
                  <a:lnTo>
                    <a:pt x="3251384" y="1674911"/>
                  </a:lnTo>
                  <a:close/>
                </a:path>
                <a:path w="9865360" h="1675130">
                  <a:moveTo>
                    <a:pt x="3232334" y="1674911"/>
                  </a:moveTo>
                  <a:lnTo>
                    <a:pt x="3222809" y="1674911"/>
                  </a:lnTo>
                  <a:lnTo>
                    <a:pt x="3222809" y="1665386"/>
                  </a:lnTo>
                  <a:lnTo>
                    <a:pt x="3232334" y="1665386"/>
                  </a:lnTo>
                  <a:lnTo>
                    <a:pt x="3232334" y="1674911"/>
                  </a:lnTo>
                  <a:close/>
                </a:path>
                <a:path w="9865360" h="1675130">
                  <a:moveTo>
                    <a:pt x="3213284" y="1674911"/>
                  </a:moveTo>
                  <a:lnTo>
                    <a:pt x="3203759" y="1674911"/>
                  </a:lnTo>
                  <a:lnTo>
                    <a:pt x="3203759" y="1665386"/>
                  </a:lnTo>
                  <a:lnTo>
                    <a:pt x="3213284" y="1665386"/>
                  </a:lnTo>
                  <a:lnTo>
                    <a:pt x="3213284" y="1674911"/>
                  </a:lnTo>
                  <a:close/>
                </a:path>
                <a:path w="9865360" h="1675130">
                  <a:moveTo>
                    <a:pt x="3194234" y="1674911"/>
                  </a:moveTo>
                  <a:lnTo>
                    <a:pt x="3184709" y="1674911"/>
                  </a:lnTo>
                  <a:lnTo>
                    <a:pt x="3184709" y="1665386"/>
                  </a:lnTo>
                  <a:lnTo>
                    <a:pt x="3194234" y="1665386"/>
                  </a:lnTo>
                  <a:lnTo>
                    <a:pt x="3194234" y="1674911"/>
                  </a:lnTo>
                  <a:close/>
                </a:path>
                <a:path w="9865360" h="1675130">
                  <a:moveTo>
                    <a:pt x="3175184" y="1674911"/>
                  </a:moveTo>
                  <a:lnTo>
                    <a:pt x="3165659" y="1674911"/>
                  </a:lnTo>
                  <a:lnTo>
                    <a:pt x="3165659" y="1665386"/>
                  </a:lnTo>
                  <a:lnTo>
                    <a:pt x="3175184" y="1665386"/>
                  </a:lnTo>
                  <a:lnTo>
                    <a:pt x="3175184" y="1674911"/>
                  </a:lnTo>
                  <a:close/>
                </a:path>
                <a:path w="9865360" h="1675130">
                  <a:moveTo>
                    <a:pt x="3156134" y="1674911"/>
                  </a:moveTo>
                  <a:lnTo>
                    <a:pt x="3146609" y="1674911"/>
                  </a:lnTo>
                  <a:lnTo>
                    <a:pt x="3146609" y="1665386"/>
                  </a:lnTo>
                  <a:lnTo>
                    <a:pt x="3156134" y="1665386"/>
                  </a:lnTo>
                  <a:lnTo>
                    <a:pt x="3156134" y="1674911"/>
                  </a:lnTo>
                  <a:close/>
                </a:path>
                <a:path w="9865360" h="1675130">
                  <a:moveTo>
                    <a:pt x="3137084" y="1674911"/>
                  </a:moveTo>
                  <a:lnTo>
                    <a:pt x="3127559" y="1674911"/>
                  </a:lnTo>
                  <a:lnTo>
                    <a:pt x="3127559" y="1665386"/>
                  </a:lnTo>
                  <a:lnTo>
                    <a:pt x="3137084" y="1665386"/>
                  </a:lnTo>
                  <a:lnTo>
                    <a:pt x="3137084" y="1674911"/>
                  </a:lnTo>
                  <a:close/>
                </a:path>
                <a:path w="9865360" h="1675130">
                  <a:moveTo>
                    <a:pt x="3118034" y="1674911"/>
                  </a:moveTo>
                  <a:lnTo>
                    <a:pt x="3108509" y="1674911"/>
                  </a:lnTo>
                  <a:lnTo>
                    <a:pt x="3108509" y="1665386"/>
                  </a:lnTo>
                  <a:lnTo>
                    <a:pt x="3118034" y="1665386"/>
                  </a:lnTo>
                  <a:lnTo>
                    <a:pt x="3118034" y="1674911"/>
                  </a:lnTo>
                  <a:close/>
                </a:path>
                <a:path w="9865360" h="1675130">
                  <a:moveTo>
                    <a:pt x="3098984" y="1674911"/>
                  </a:moveTo>
                  <a:lnTo>
                    <a:pt x="3089459" y="1674911"/>
                  </a:lnTo>
                  <a:lnTo>
                    <a:pt x="3089459" y="1665386"/>
                  </a:lnTo>
                  <a:lnTo>
                    <a:pt x="3098984" y="1665386"/>
                  </a:lnTo>
                  <a:lnTo>
                    <a:pt x="3098984" y="1674911"/>
                  </a:lnTo>
                  <a:close/>
                </a:path>
                <a:path w="9865360" h="1675130">
                  <a:moveTo>
                    <a:pt x="3079934" y="1674911"/>
                  </a:moveTo>
                  <a:lnTo>
                    <a:pt x="3070409" y="1674911"/>
                  </a:lnTo>
                  <a:lnTo>
                    <a:pt x="3070409" y="1665386"/>
                  </a:lnTo>
                  <a:lnTo>
                    <a:pt x="3079934" y="1665386"/>
                  </a:lnTo>
                  <a:lnTo>
                    <a:pt x="3079934" y="1674911"/>
                  </a:lnTo>
                  <a:close/>
                </a:path>
                <a:path w="9865360" h="1675130">
                  <a:moveTo>
                    <a:pt x="3060884" y="1674911"/>
                  </a:moveTo>
                  <a:lnTo>
                    <a:pt x="3051359" y="1674911"/>
                  </a:lnTo>
                  <a:lnTo>
                    <a:pt x="3051359" y="1665386"/>
                  </a:lnTo>
                  <a:lnTo>
                    <a:pt x="3060884" y="1665386"/>
                  </a:lnTo>
                  <a:lnTo>
                    <a:pt x="3060884" y="1674911"/>
                  </a:lnTo>
                  <a:close/>
                </a:path>
                <a:path w="9865360" h="1675130">
                  <a:moveTo>
                    <a:pt x="3041834" y="1674911"/>
                  </a:moveTo>
                  <a:lnTo>
                    <a:pt x="3032309" y="1674911"/>
                  </a:lnTo>
                  <a:lnTo>
                    <a:pt x="3032309" y="1665386"/>
                  </a:lnTo>
                  <a:lnTo>
                    <a:pt x="3041834" y="1665386"/>
                  </a:lnTo>
                  <a:lnTo>
                    <a:pt x="3041834" y="1674911"/>
                  </a:lnTo>
                  <a:close/>
                </a:path>
                <a:path w="9865360" h="1675130">
                  <a:moveTo>
                    <a:pt x="3022784" y="1674911"/>
                  </a:moveTo>
                  <a:lnTo>
                    <a:pt x="3013259" y="1674911"/>
                  </a:lnTo>
                  <a:lnTo>
                    <a:pt x="3013259" y="1665386"/>
                  </a:lnTo>
                  <a:lnTo>
                    <a:pt x="3022784" y="1665386"/>
                  </a:lnTo>
                  <a:lnTo>
                    <a:pt x="3022784" y="1674911"/>
                  </a:lnTo>
                  <a:close/>
                </a:path>
                <a:path w="9865360" h="1675130">
                  <a:moveTo>
                    <a:pt x="3003734" y="1674911"/>
                  </a:moveTo>
                  <a:lnTo>
                    <a:pt x="2994209" y="1674911"/>
                  </a:lnTo>
                  <a:lnTo>
                    <a:pt x="2994209" y="1665386"/>
                  </a:lnTo>
                  <a:lnTo>
                    <a:pt x="3003734" y="1665386"/>
                  </a:lnTo>
                  <a:lnTo>
                    <a:pt x="3003734" y="1674911"/>
                  </a:lnTo>
                  <a:close/>
                </a:path>
                <a:path w="9865360" h="1675130">
                  <a:moveTo>
                    <a:pt x="2984684" y="1674911"/>
                  </a:moveTo>
                  <a:lnTo>
                    <a:pt x="2975159" y="1674911"/>
                  </a:lnTo>
                  <a:lnTo>
                    <a:pt x="2975159" y="1665386"/>
                  </a:lnTo>
                  <a:lnTo>
                    <a:pt x="2984684" y="1665386"/>
                  </a:lnTo>
                  <a:lnTo>
                    <a:pt x="2984684" y="1674911"/>
                  </a:lnTo>
                  <a:close/>
                </a:path>
                <a:path w="9865360" h="1675130">
                  <a:moveTo>
                    <a:pt x="2965634" y="1674911"/>
                  </a:moveTo>
                  <a:lnTo>
                    <a:pt x="2956109" y="1674911"/>
                  </a:lnTo>
                  <a:lnTo>
                    <a:pt x="2956109" y="1665386"/>
                  </a:lnTo>
                  <a:lnTo>
                    <a:pt x="2965634" y="1665386"/>
                  </a:lnTo>
                  <a:lnTo>
                    <a:pt x="2965634" y="1674911"/>
                  </a:lnTo>
                  <a:close/>
                </a:path>
                <a:path w="9865360" h="1675130">
                  <a:moveTo>
                    <a:pt x="2946584" y="1674911"/>
                  </a:moveTo>
                  <a:lnTo>
                    <a:pt x="2937059" y="1674911"/>
                  </a:lnTo>
                  <a:lnTo>
                    <a:pt x="2937059" y="1665386"/>
                  </a:lnTo>
                  <a:lnTo>
                    <a:pt x="2946584" y="1665386"/>
                  </a:lnTo>
                  <a:lnTo>
                    <a:pt x="2946584" y="1674911"/>
                  </a:lnTo>
                  <a:close/>
                </a:path>
                <a:path w="9865360" h="1675130">
                  <a:moveTo>
                    <a:pt x="2927534" y="1674911"/>
                  </a:moveTo>
                  <a:lnTo>
                    <a:pt x="2918009" y="1674911"/>
                  </a:lnTo>
                  <a:lnTo>
                    <a:pt x="2918009" y="1665386"/>
                  </a:lnTo>
                  <a:lnTo>
                    <a:pt x="2927534" y="1665386"/>
                  </a:lnTo>
                  <a:lnTo>
                    <a:pt x="2927534" y="1674911"/>
                  </a:lnTo>
                  <a:close/>
                </a:path>
                <a:path w="9865360" h="1675130">
                  <a:moveTo>
                    <a:pt x="2908484" y="1674911"/>
                  </a:moveTo>
                  <a:lnTo>
                    <a:pt x="2898959" y="1674911"/>
                  </a:lnTo>
                  <a:lnTo>
                    <a:pt x="2898959" y="1665386"/>
                  </a:lnTo>
                  <a:lnTo>
                    <a:pt x="2908484" y="1665386"/>
                  </a:lnTo>
                  <a:lnTo>
                    <a:pt x="2908484" y="1674911"/>
                  </a:lnTo>
                  <a:close/>
                </a:path>
                <a:path w="9865360" h="1675130">
                  <a:moveTo>
                    <a:pt x="2889434" y="1674911"/>
                  </a:moveTo>
                  <a:lnTo>
                    <a:pt x="2879909" y="1674911"/>
                  </a:lnTo>
                  <a:lnTo>
                    <a:pt x="2879909" y="1665386"/>
                  </a:lnTo>
                  <a:lnTo>
                    <a:pt x="2889434" y="1665386"/>
                  </a:lnTo>
                  <a:lnTo>
                    <a:pt x="2889434" y="1674911"/>
                  </a:lnTo>
                  <a:close/>
                </a:path>
                <a:path w="9865360" h="1675130">
                  <a:moveTo>
                    <a:pt x="2870384" y="1674911"/>
                  </a:moveTo>
                  <a:lnTo>
                    <a:pt x="2860859" y="1674911"/>
                  </a:lnTo>
                  <a:lnTo>
                    <a:pt x="2860859" y="1665386"/>
                  </a:lnTo>
                  <a:lnTo>
                    <a:pt x="2870384" y="1665386"/>
                  </a:lnTo>
                  <a:lnTo>
                    <a:pt x="2870384" y="1674911"/>
                  </a:lnTo>
                  <a:close/>
                </a:path>
                <a:path w="9865360" h="1675130">
                  <a:moveTo>
                    <a:pt x="2851334" y="1674911"/>
                  </a:moveTo>
                  <a:lnTo>
                    <a:pt x="2841809" y="1674911"/>
                  </a:lnTo>
                  <a:lnTo>
                    <a:pt x="2841809" y="1665386"/>
                  </a:lnTo>
                  <a:lnTo>
                    <a:pt x="2851334" y="1665386"/>
                  </a:lnTo>
                  <a:lnTo>
                    <a:pt x="2851334" y="1674911"/>
                  </a:lnTo>
                  <a:close/>
                </a:path>
                <a:path w="9865360" h="1675130">
                  <a:moveTo>
                    <a:pt x="2832284" y="1674911"/>
                  </a:moveTo>
                  <a:lnTo>
                    <a:pt x="2822759" y="1674911"/>
                  </a:lnTo>
                  <a:lnTo>
                    <a:pt x="2822759" y="1665386"/>
                  </a:lnTo>
                  <a:lnTo>
                    <a:pt x="2832284" y="1665386"/>
                  </a:lnTo>
                  <a:lnTo>
                    <a:pt x="2832284" y="1674911"/>
                  </a:lnTo>
                  <a:close/>
                </a:path>
                <a:path w="9865360" h="1675130">
                  <a:moveTo>
                    <a:pt x="2813234" y="1674911"/>
                  </a:moveTo>
                  <a:lnTo>
                    <a:pt x="2803709" y="1674911"/>
                  </a:lnTo>
                  <a:lnTo>
                    <a:pt x="2803709" y="1665386"/>
                  </a:lnTo>
                  <a:lnTo>
                    <a:pt x="2813234" y="1665386"/>
                  </a:lnTo>
                  <a:lnTo>
                    <a:pt x="2813234" y="1674911"/>
                  </a:lnTo>
                  <a:close/>
                </a:path>
                <a:path w="9865360" h="1675130">
                  <a:moveTo>
                    <a:pt x="2794184" y="1674911"/>
                  </a:moveTo>
                  <a:lnTo>
                    <a:pt x="2784659" y="1674911"/>
                  </a:lnTo>
                  <a:lnTo>
                    <a:pt x="2784659" y="1665386"/>
                  </a:lnTo>
                  <a:lnTo>
                    <a:pt x="2794184" y="1665386"/>
                  </a:lnTo>
                  <a:lnTo>
                    <a:pt x="2794184" y="1674911"/>
                  </a:lnTo>
                  <a:close/>
                </a:path>
                <a:path w="9865360" h="1675130">
                  <a:moveTo>
                    <a:pt x="2775134" y="1674911"/>
                  </a:moveTo>
                  <a:lnTo>
                    <a:pt x="2765609" y="1674911"/>
                  </a:lnTo>
                  <a:lnTo>
                    <a:pt x="2765609" y="1665386"/>
                  </a:lnTo>
                  <a:lnTo>
                    <a:pt x="2775134" y="1665386"/>
                  </a:lnTo>
                  <a:lnTo>
                    <a:pt x="2775134" y="1674911"/>
                  </a:lnTo>
                  <a:close/>
                </a:path>
                <a:path w="9865360" h="1675130">
                  <a:moveTo>
                    <a:pt x="2756084" y="1674911"/>
                  </a:moveTo>
                  <a:lnTo>
                    <a:pt x="2746559" y="1674911"/>
                  </a:lnTo>
                  <a:lnTo>
                    <a:pt x="2746559" y="1665386"/>
                  </a:lnTo>
                  <a:lnTo>
                    <a:pt x="2756084" y="1665386"/>
                  </a:lnTo>
                  <a:lnTo>
                    <a:pt x="2756084" y="1674911"/>
                  </a:lnTo>
                  <a:close/>
                </a:path>
                <a:path w="9865360" h="1675130">
                  <a:moveTo>
                    <a:pt x="2737034" y="1674911"/>
                  </a:moveTo>
                  <a:lnTo>
                    <a:pt x="2727509" y="1674911"/>
                  </a:lnTo>
                  <a:lnTo>
                    <a:pt x="2727509" y="1665386"/>
                  </a:lnTo>
                  <a:lnTo>
                    <a:pt x="2737034" y="1665386"/>
                  </a:lnTo>
                  <a:lnTo>
                    <a:pt x="2737034" y="1674911"/>
                  </a:lnTo>
                  <a:close/>
                </a:path>
                <a:path w="9865360" h="1675130">
                  <a:moveTo>
                    <a:pt x="2717984" y="1674911"/>
                  </a:moveTo>
                  <a:lnTo>
                    <a:pt x="2708459" y="1674911"/>
                  </a:lnTo>
                  <a:lnTo>
                    <a:pt x="2708459" y="1665386"/>
                  </a:lnTo>
                  <a:lnTo>
                    <a:pt x="2717984" y="1665386"/>
                  </a:lnTo>
                  <a:lnTo>
                    <a:pt x="2717984" y="1674911"/>
                  </a:lnTo>
                  <a:close/>
                </a:path>
                <a:path w="9865360" h="1675130">
                  <a:moveTo>
                    <a:pt x="2698934" y="1674911"/>
                  </a:moveTo>
                  <a:lnTo>
                    <a:pt x="2689409" y="1674911"/>
                  </a:lnTo>
                  <a:lnTo>
                    <a:pt x="2689409" y="1665386"/>
                  </a:lnTo>
                  <a:lnTo>
                    <a:pt x="2698934" y="1665386"/>
                  </a:lnTo>
                  <a:lnTo>
                    <a:pt x="2698934" y="1674911"/>
                  </a:lnTo>
                  <a:close/>
                </a:path>
                <a:path w="9865360" h="1675130">
                  <a:moveTo>
                    <a:pt x="2679884" y="1674911"/>
                  </a:moveTo>
                  <a:lnTo>
                    <a:pt x="2670359" y="1674911"/>
                  </a:lnTo>
                  <a:lnTo>
                    <a:pt x="2670359" y="1665386"/>
                  </a:lnTo>
                  <a:lnTo>
                    <a:pt x="2679884" y="1665386"/>
                  </a:lnTo>
                  <a:lnTo>
                    <a:pt x="2679884" y="1674911"/>
                  </a:lnTo>
                  <a:close/>
                </a:path>
                <a:path w="9865360" h="1675130">
                  <a:moveTo>
                    <a:pt x="2660834" y="1674911"/>
                  </a:moveTo>
                  <a:lnTo>
                    <a:pt x="2651309" y="1674911"/>
                  </a:lnTo>
                  <a:lnTo>
                    <a:pt x="2651309" y="1665386"/>
                  </a:lnTo>
                  <a:lnTo>
                    <a:pt x="2660834" y="1665386"/>
                  </a:lnTo>
                  <a:lnTo>
                    <a:pt x="2660834" y="1674911"/>
                  </a:lnTo>
                  <a:close/>
                </a:path>
                <a:path w="9865360" h="1675130">
                  <a:moveTo>
                    <a:pt x="2641784" y="1674911"/>
                  </a:moveTo>
                  <a:lnTo>
                    <a:pt x="2632259" y="1674911"/>
                  </a:lnTo>
                  <a:lnTo>
                    <a:pt x="2632259" y="1665386"/>
                  </a:lnTo>
                  <a:lnTo>
                    <a:pt x="2641784" y="1665386"/>
                  </a:lnTo>
                  <a:lnTo>
                    <a:pt x="2641784" y="1674911"/>
                  </a:lnTo>
                  <a:close/>
                </a:path>
                <a:path w="9865360" h="1675130">
                  <a:moveTo>
                    <a:pt x="2622734" y="1674911"/>
                  </a:moveTo>
                  <a:lnTo>
                    <a:pt x="2613209" y="1674911"/>
                  </a:lnTo>
                  <a:lnTo>
                    <a:pt x="2613209" y="1665386"/>
                  </a:lnTo>
                  <a:lnTo>
                    <a:pt x="2622734" y="1665386"/>
                  </a:lnTo>
                  <a:lnTo>
                    <a:pt x="2622734" y="1674911"/>
                  </a:lnTo>
                  <a:close/>
                </a:path>
                <a:path w="9865360" h="1675130">
                  <a:moveTo>
                    <a:pt x="2603684" y="1674911"/>
                  </a:moveTo>
                  <a:lnTo>
                    <a:pt x="2594159" y="1674911"/>
                  </a:lnTo>
                  <a:lnTo>
                    <a:pt x="2594159" y="1665386"/>
                  </a:lnTo>
                  <a:lnTo>
                    <a:pt x="2603684" y="1665386"/>
                  </a:lnTo>
                  <a:lnTo>
                    <a:pt x="2603684" y="1674911"/>
                  </a:lnTo>
                  <a:close/>
                </a:path>
                <a:path w="9865360" h="1675130">
                  <a:moveTo>
                    <a:pt x="2584634" y="1674911"/>
                  </a:moveTo>
                  <a:lnTo>
                    <a:pt x="2575109" y="1674911"/>
                  </a:lnTo>
                  <a:lnTo>
                    <a:pt x="2575109" y="1665386"/>
                  </a:lnTo>
                  <a:lnTo>
                    <a:pt x="2584634" y="1665386"/>
                  </a:lnTo>
                  <a:lnTo>
                    <a:pt x="2584634" y="1674911"/>
                  </a:lnTo>
                  <a:close/>
                </a:path>
                <a:path w="9865360" h="1675130">
                  <a:moveTo>
                    <a:pt x="2565584" y="1674911"/>
                  </a:moveTo>
                  <a:lnTo>
                    <a:pt x="2556059" y="1674911"/>
                  </a:lnTo>
                  <a:lnTo>
                    <a:pt x="2556059" y="1665386"/>
                  </a:lnTo>
                  <a:lnTo>
                    <a:pt x="2565584" y="1665386"/>
                  </a:lnTo>
                  <a:lnTo>
                    <a:pt x="2565584" y="1674911"/>
                  </a:lnTo>
                  <a:close/>
                </a:path>
                <a:path w="9865360" h="1675130">
                  <a:moveTo>
                    <a:pt x="2546534" y="1674911"/>
                  </a:moveTo>
                  <a:lnTo>
                    <a:pt x="2537009" y="1674911"/>
                  </a:lnTo>
                  <a:lnTo>
                    <a:pt x="2537009" y="1665386"/>
                  </a:lnTo>
                  <a:lnTo>
                    <a:pt x="2546534" y="1665386"/>
                  </a:lnTo>
                  <a:lnTo>
                    <a:pt x="2546534" y="1674911"/>
                  </a:lnTo>
                  <a:close/>
                </a:path>
                <a:path w="9865360" h="1675130">
                  <a:moveTo>
                    <a:pt x="2527484" y="1674911"/>
                  </a:moveTo>
                  <a:lnTo>
                    <a:pt x="2517959" y="1674911"/>
                  </a:lnTo>
                  <a:lnTo>
                    <a:pt x="2517959" y="1665386"/>
                  </a:lnTo>
                  <a:lnTo>
                    <a:pt x="2527484" y="1665386"/>
                  </a:lnTo>
                  <a:lnTo>
                    <a:pt x="2527484" y="1674911"/>
                  </a:lnTo>
                  <a:close/>
                </a:path>
                <a:path w="9865360" h="1675130">
                  <a:moveTo>
                    <a:pt x="2508434" y="1674911"/>
                  </a:moveTo>
                  <a:lnTo>
                    <a:pt x="2498909" y="1674911"/>
                  </a:lnTo>
                  <a:lnTo>
                    <a:pt x="2498909" y="1665386"/>
                  </a:lnTo>
                  <a:lnTo>
                    <a:pt x="2508434" y="1665386"/>
                  </a:lnTo>
                  <a:lnTo>
                    <a:pt x="2508434" y="1674911"/>
                  </a:lnTo>
                  <a:close/>
                </a:path>
                <a:path w="9865360" h="1675130">
                  <a:moveTo>
                    <a:pt x="2489384" y="1674911"/>
                  </a:moveTo>
                  <a:lnTo>
                    <a:pt x="2479859" y="1674911"/>
                  </a:lnTo>
                  <a:lnTo>
                    <a:pt x="2479859" y="1665386"/>
                  </a:lnTo>
                  <a:lnTo>
                    <a:pt x="2489384" y="1665386"/>
                  </a:lnTo>
                  <a:lnTo>
                    <a:pt x="2489384" y="1674911"/>
                  </a:lnTo>
                  <a:close/>
                </a:path>
                <a:path w="9865360" h="1675130">
                  <a:moveTo>
                    <a:pt x="2470334" y="1674911"/>
                  </a:moveTo>
                  <a:lnTo>
                    <a:pt x="2460809" y="1674911"/>
                  </a:lnTo>
                  <a:lnTo>
                    <a:pt x="2460809" y="1665386"/>
                  </a:lnTo>
                  <a:lnTo>
                    <a:pt x="2470334" y="1665386"/>
                  </a:lnTo>
                  <a:lnTo>
                    <a:pt x="2470334" y="1674911"/>
                  </a:lnTo>
                  <a:close/>
                </a:path>
                <a:path w="9865360" h="1675130">
                  <a:moveTo>
                    <a:pt x="2451284" y="1674911"/>
                  </a:moveTo>
                  <a:lnTo>
                    <a:pt x="2441759" y="1674911"/>
                  </a:lnTo>
                  <a:lnTo>
                    <a:pt x="2441759" y="1665386"/>
                  </a:lnTo>
                  <a:lnTo>
                    <a:pt x="2451284" y="1665386"/>
                  </a:lnTo>
                  <a:lnTo>
                    <a:pt x="2451284" y="1674911"/>
                  </a:lnTo>
                  <a:close/>
                </a:path>
                <a:path w="9865360" h="1675130">
                  <a:moveTo>
                    <a:pt x="2432234" y="1674911"/>
                  </a:moveTo>
                  <a:lnTo>
                    <a:pt x="2422709" y="1674911"/>
                  </a:lnTo>
                  <a:lnTo>
                    <a:pt x="2422709" y="1665386"/>
                  </a:lnTo>
                  <a:lnTo>
                    <a:pt x="2432234" y="1665386"/>
                  </a:lnTo>
                  <a:lnTo>
                    <a:pt x="2432234" y="1674911"/>
                  </a:lnTo>
                  <a:close/>
                </a:path>
                <a:path w="9865360" h="1675130">
                  <a:moveTo>
                    <a:pt x="2413184" y="1674911"/>
                  </a:moveTo>
                  <a:lnTo>
                    <a:pt x="2403659" y="1674911"/>
                  </a:lnTo>
                  <a:lnTo>
                    <a:pt x="2403659" y="1665386"/>
                  </a:lnTo>
                  <a:lnTo>
                    <a:pt x="2413184" y="1665386"/>
                  </a:lnTo>
                  <a:lnTo>
                    <a:pt x="2413184" y="1674911"/>
                  </a:lnTo>
                  <a:close/>
                </a:path>
                <a:path w="9865360" h="1675130">
                  <a:moveTo>
                    <a:pt x="2394134" y="1674911"/>
                  </a:moveTo>
                  <a:lnTo>
                    <a:pt x="2384609" y="1674911"/>
                  </a:lnTo>
                  <a:lnTo>
                    <a:pt x="2384609" y="1665386"/>
                  </a:lnTo>
                  <a:lnTo>
                    <a:pt x="2394134" y="1665386"/>
                  </a:lnTo>
                  <a:lnTo>
                    <a:pt x="2394134" y="1674911"/>
                  </a:lnTo>
                  <a:close/>
                </a:path>
                <a:path w="9865360" h="1675130">
                  <a:moveTo>
                    <a:pt x="2375084" y="1674911"/>
                  </a:moveTo>
                  <a:lnTo>
                    <a:pt x="2365559" y="1674911"/>
                  </a:lnTo>
                  <a:lnTo>
                    <a:pt x="2365559" y="1665386"/>
                  </a:lnTo>
                  <a:lnTo>
                    <a:pt x="2375084" y="1665386"/>
                  </a:lnTo>
                  <a:lnTo>
                    <a:pt x="2375084" y="1674911"/>
                  </a:lnTo>
                  <a:close/>
                </a:path>
                <a:path w="9865360" h="1675130">
                  <a:moveTo>
                    <a:pt x="2356034" y="1674911"/>
                  </a:moveTo>
                  <a:lnTo>
                    <a:pt x="2346509" y="1674911"/>
                  </a:lnTo>
                  <a:lnTo>
                    <a:pt x="2346509" y="1665386"/>
                  </a:lnTo>
                  <a:lnTo>
                    <a:pt x="2356034" y="1665386"/>
                  </a:lnTo>
                  <a:lnTo>
                    <a:pt x="2356034" y="1674911"/>
                  </a:lnTo>
                  <a:close/>
                </a:path>
                <a:path w="9865360" h="1675130">
                  <a:moveTo>
                    <a:pt x="2336984" y="1674911"/>
                  </a:moveTo>
                  <a:lnTo>
                    <a:pt x="2327459" y="1674911"/>
                  </a:lnTo>
                  <a:lnTo>
                    <a:pt x="2327459" y="1665386"/>
                  </a:lnTo>
                  <a:lnTo>
                    <a:pt x="2336984" y="1665386"/>
                  </a:lnTo>
                  <a:lnTo>
                    <a:pt x="2336984" y="1674911"/>
                  </a:lnTo>
                  <a:close/>
                </a:path>
                <a:path w="9865360" h="1675130">
                  <a:moveTo>
                    <a:pt x="2317934" y="1674911"/>
                  </a:moveTo>
                  <a:lnTo>
                    <a:pt x="2308409" y="1674911"/>
                  </a:lnTo>
                  <a:lnTo>
                    <a:pt x="2308409" y="1665386"/>
                  </a:lnTo>
                  <a:lnTo>
                    <a:pt x="2317934" y="1665386"/>
                  </a:lnTo>
                  <a:lnTo>
                    <a:pt x="2317934" y="1674911"/>
                  </a:lnTo>
                  <a:close/>
                </a:path>
                <a:path w="9865360" h="1675130">
                  <a:moveTo>
                    <a:pt x="2298884" y="1674911"/>
                  </a:moveTo>
                  <a:lnTo>
                    <a:pt x="2289359" y="1674911"/>
                  </a:lnTo>
                  <a:lnTo>
                    <a:pt x="2289359" y="1665386"/>
                  </a:lnTo>
                  <a:lnTo>
                    <a:pt x="2298884" y="1665386"/>
                  </a:lnTo>
                  <a:lnTo>
                    <a:pt x="2298884" y="1674911"/>
                  </a:lnTo>
                  <a:close/>
                </a:path>
                <a:path w="9865360" h="1675130">
                  <a:moveTo>
                    <a:pt x="2279834" y="1674911"/>
                  </a:moveTo>
                  <a:lnTo>
                    <a:pt x="2270309" y="1674911"/>
                  </a:lnTo>
                  <a:lnTo>
                    <a:pt x="2270309" y="1665386"/>
                  </a:lnTo>
                  <a:lnTo>
                    <a:pt x="2279834" y="1665386"/>
                  </a:lnTo>
                  <a:lnTo>
                    <a:pt x="2279834" y="1674911"/>
                  </a:lnTo>
                  <a:close/>
                </a:path>
                <a:path w="9865360" h="1675130">
                  <a:moveTo>
                    <a:pt x="2260784" y="1674911"/>
                  </a:moveTo>
                  <a:lnTo>
                    <a:pt x="2251259" y="1674911"/>
                  </a:lnTo>
                  <a:lnTo>
                    <a:pt x="2251259" y="1665386"/>
                  </a:lnTo>
                  <a:lnTo>
                    <a:pt x="2260784" y="1665386"/>
                  </a:lnTo>
                  <a:lnTo>
                    <a:pt x="2260784" y="1674911"/>
                  </a:lnTo>
                  <a:close/>
                </a:path>
                <a:path w="9865360" h="1675130">
                  <a:moveTo>
                    <a:pt x="2241734" y="1674911"/>
                  </a:moveTo>
                  <a:lnTo>
                    <a:pt x="2232209" y="1674911"/>
                  </a:lnTo>
                  <a:lnTo>
                    <a:pt x="2232209" y="1665386"/>
                  </a:lnTo>
                  <a:lnTo>
                    <a:pt x="2241734" y="1665386"/>
                  </a:lnTo>
                  <a:lnTo>
                    <a:pt x="2241734" y="1674911"/>
                  </a:lnTo>
                  <a:close/>
                </a:path>
                <a:path w="9865360" h="1675130">
                  <a:moveTo>
                    <a:pt x="2222684" y="1674911"/>
                  </a:moveTo>
                  <a:lnTo>
                    <a:pt x="2213159" y="1674911"/>
                  </a:lnTo>
                  <a:lnTo>
                    <a:pt x="2213159" y="1665386"/>
                  </a:lnTo>
                  <a:lnTo>
                    <a:pt x="2222684" y="1665386"/>
                  </a:lnTo>
                  <a:lnTo>
                    <a:pt x="2222684" y="1674911"/>
                  </a:lnTo>
                  <a:close/>
                </a:path>
                <a:path w="9865360" h="1675130">
                  <a:moveTo>
                    <a:pt x="2203634" y="1674911"/>
                  </a:moveTo>
                  <a:lnTo>
                    <a:pt x="2194109" y="1674911"/>
                  </a:lnTo>
                  <a:lnTo>
                    <a:pt x="2194109" y="1665386"/>
                  </a:lnTo>
                  <a:lnTo>
                    <a:pt x="2203634" y="1665386"/>
                  </a:lnTo>
                  <a:lnTo>
                    <a:pt x="2203634" y="1674911"/>
                  </a:lnTo>
                  <a:close/>
                </a:path>
                <a:path w="9865360" h="1675130">
                  <a:moveTo>
                    <a:pt x="2184584" y="1674911"/>
                  </a:moveTo>
                  <a:lnTo>
                    <a:pt x="2175059" y="1674911"/>
                  </a:lnTo>
                  <a:lnTo>
                    <a:pt x="2175059" y="1665386"/>
                  </a:lnTo>
                  <a:lnTo>
                    <a:pt x="2184584" y="1665386"/>
                  </a:lnTo>
                  <a:lnTo>
                    <a:pt x="2184584" y="1674911"/>
                  </a:lnTo>
                  <a:close/>
                </a:path>
                <a:path w="9865360" h="1675130">
                  <a:moveTo>
                    <a:pt x="2165534" y="1674911"/>
                  </a:moveTo>
                  <a:lnTo>
                    <a:pt x="2156009" y="1674911"/>
                  </a:lnTo>
                  <a:lnTo>
                    <a:pt x="2156009" y="1665386"/>
                  </a:lnTo>
                  <a:lnTo>
                    <a:pt x="2165534" y="1665386"/>
                  </a:lnTo>
                  <a:lnTo>
                    <a:pt x="2165534" y="1674911"/>
                  </a:lnTo>
                  <a:close/>
                </a:path>
                <a:path w="9865360" h="1675130">
                  <a:moveTo>
                    <a:pt x="2146484" y="1674911"/>
                  </a:moveTo>
                  <a:lnTo>
                    <a:pt x="2136959" y="1674911"/>
                  </a:lnTo>
                  <a:lnTo>
                    <a:pt x="2136959" y="1665386"/>
                  </a:lnTo>
                  <a:lnTo>
                    <a:pt x="2146484" y="1665386"/>
                  </a:lnTo>
                  <a:lnTo>
                    <a:pt x="2146484" y="1674911"/>
                  </a:lnTo>
                  <a:close/>
                </a:path>
                <a:path w="9865360" h="1675130">
                  <a:moveTo>
                    <a:pt x="2127434" y="1674911"/>
                  </a:moveTo>
                  <a:lnTo>
                    <a:pt x="2117909" y="1674911"/>
                  </a:lnTo>
                  <a:lnTo>
                    <a:pt x="2117909" y="1665386"/>
                  </a:lnTo>
                  <a:lnTo>
                    <a:pt x="2127434" y="1665386"/>
                  </a:lnTo>
                  <a:lnTo>
                    <a:pt x="2127434" y="1674911"/>
                  </a:lnTo>
                  <a:close/>
                </a:path>
                <a:path w="9865360" h="1675130">
                  <a:moveTo>
                    <a:pt x="2108384" y="1674911"/>
                  </a:moveTo>
                  <a:lnTo>
                    <a:pt x="2098859" y="1674911"/>
                  </a:lnTo>
                  <a:lnTo>
                    <a:pt x="2098859" y="1665386"/>
                  </a:lnTo>
                  <a:lnTo>
                    <a:pt x="2108384" y="1665386"/>
                  </a:lnTo>
                  <a:lnTo>
                    <a:pt x="2108384" y="1674911"/>
                  </a:lnTo>
                  <a:close/>
                </a:path>
                <a:path w="9865360" h="1675130">
                  <a:moveTo>
                    <a:pt x="2089334" y="1674911"/>
                  </a:moveTo>
                  <a:lnTo>
                    <a:pt x="2079809" y="1674911"/>
                  </a:lnTo>
                  <a:lnTo>
                    <a:pt x="2079809" y="1665386"/>
                  </a:lnTo>
                  <a:lnTo>
                    <a:pt x="2089334" y="1665386"/>
                  </a:lnTo>
                  <a:lnTo>
                    <a:pt x="2089334" y="1674911"/>
                  </a:lnTo>
                  <a:close/>
                </a:path>
                <a:path w="9865360" h="1675130">
                  <a:moveTo>
                    <a:pt x="2070284" y="1674911"/>
                  </a:moveTo>
                  <a:lnTo>
                    <a:pt x="2060759" y="1674911"/>
                  </a:lnTo>
                  <a:lnTo>
                    <a:pt x="2060759" y="1665386"/>
                  </a:lnTo>
                  <a:lnTo>
                    <a:pt x="2070284" y="1665386"/>
                  </a:lnTo>
                  <a:lnTo>
                    <a:pt x="2070284" y="1674911"/>
                  </a:lnTo>
                  <a:close/>
                </a:path>
                <a:path w="9865360" h="1675130">
                  <a:moveTo>
                    <a:pt x="2051234" y="1674911"/>
                  </a:moveTo>
                  <a:lnTo>
                    <a:pt x="2041709" y="1674911"/>
                  </a:lnTo>
                  <a:lnTo>
                    <a:pt x="2041709" y="1665386"/>
                  </a:lnTo>
                  <a:lnTo>
                    <a:pt x="2051234" y="1665386"/>
                  </a:lnTo>
                  <a:lnTo>
                    <a:pt x="2051234" y="1674911"/>
                  </a:lnTo>
                  <a:close/>
                </a:path>
                <a:path w="9865360" h="1675130">
                  <a:moveTo>
                    <a:pt x="2032184" y="1674911"/>
                  </a:moveTo>
                  <a:lnTo>
                    <a:pt x="2022659" y="1674911"/>
                  </a:lnTo>
                  <a:lnTo>
                    <a:pt x="2022659" y="1665386"/>
                  </a:lnTo>
                  <a:lnTo>
                    <a:pt x="2032184" y="1665386"/>
                  </a:lnTo>
                  <a:lnTo>
                    <a:pt x="2032184" y="1674911"/>
                  </a:lnTo>
                  <a:close/>
                </a:path>
                <a:path w="9865360" h="1675130">
                  <a:moveTo>
                    <a:pt x="2013134" y="1674911"/>
                  </a:moveTo>
                  <a:lnTo>
                    <a:pt x="2003609" y="1674911"/>
                  </a:lnTo>
                  <a:lnTo>
                    <a:pt x="2003609" y="1665386"/>
                  </a:lnTo>
                  <a:lnTo>
                    <a:pt x="2013134" y="1665386"/>
                  </a:lnTo>
                  <a:lnTo>
                    <a:pt x="2013134" y="1674911"/>
                  </a:lnTo>
                  <a:close/>
                </a:path>
                <a:path w="9865360" h="1675130">
                  <a:moveTo>
                    <a:pt x="1994084" y="1674911"/>
                  </a:moveTo>
                  <a:lnTo>
                    <a:pt x="1984559" y="1674911"/>
                  </a:lnTo>
                  <a:lnTo>
                    <a:pt x="1984559" y="1665386"/>
                  </a:lnTo>
                  <a:lnTo>
                    <a:pt x="1994084" y="1665386"/>
                  </a:lnTo>
                  <a:lnTo>
                    <a:pt x="1994084" y="1674911"/>
                  </a:lnTo>
                  <a:close/>
                </a:path>
                <a:path w="9865360" h="1675130">
                  <a:moveTo>
                    <a:pt x="1975034" y="1674911"/>
                  </a:moveTo>
                  <a:lnTo>
                    <a:pt x="1965509" y="1674911"/>
                  </a:lnTo>
                  <a:lnTo>
                    <a:pt x="1965509" y="1665386"/>
                  </a:lnTo>
                  <a:lnTo>
                    <a:pt x="1975034" y="1665386"/>
                  </a:lnTo>
                  <a:lnTo>
                    <a:pt x="1975034" y="1674911"/>
                  </a:lnTo>
                  <a:close/>
                </a:path>
                <a:path w="9865360" h="1675130">
                  <a:moveTo>
                    <a:pt x="1955984" y="1674911"/>
                  </a:moveTo>
                  <a:lnTo>
                    <a:pt x="1946459" y="1674911"/>
                  </a:lnTo>
                  <a:lnTo>
                    <a:pt x="1946459" y="1665386"/>
                  </a:lnTo>
                  <a:lnTo>
                    <a:pt x="1955984" y="1665386"/>
                  </a:lnTo>
                  <a:lnTo>
                    <a:pt x="1955984" y="1674911"/>
                  </a:lnTo>
                  <a:close/>
                </a:path>
                <a:path w="9865360" h="1675130">
                  <a:moveTo>
                    <a:pt x="1936934" y="1674911"/>
                  </a:moveTo>
                  <a:lnTo>
                    <a:pt x="1927409" y="1674911"/>
                  </a:lnTo>
                  <a:lnTo>
                    <a:pt x="1927409" y="1665386"/>
                  </a:lnTo>
                  <a:lnTo>
                    <a:pt x="1936934" y="1665386"/>
                  </a:lnTo>
                  <a:lnTo>
                    <a:pt x="1936934" y="1674911"/>
                  </a:lnTo>
                  <a:close/>
                </a:path>
                <a:path w="9865360" h="1675130">
                  <a:moveTo>
                    <a:pt x="1917884" y="1674911"/>
                  </a:moveTo>
                  <a:lnTo>
                    <a:pt x="1908359" y="1674911"/>
                  </a:lnTo>
                  <a:lnTo>
                    <a:pt x="1908359" y="1665386"/>
                  </a:lnTo>
                  <a:lnTo>
                    <a:pt x="1917884" y="1665386"/>
                  </a:lnTo>
                  <a:lnTo>
                    <a:pt x="1917884" y="1674911"/>
                  </a:lnTo>
                  <a:close/>
                </a:path>
                <a:path w="9865360" h="1675130">
                  <a:moveTo>
                    <a:pt x="1898834" y="1674911"/>
                  </a:moveTo>
                  <a:lnTo>
                    <a:pt x="1889309" y="1674911"/>
                  </a:lnTo>
                  <a:lnTo>
                    <a:pt x="1889309" y="1665386"/>
                  </a:lnTo>
                  <a:lnTo>
                    <a:pt x="1898834" y="1665386"/>
                  </a:lnTo>
                  <a:lnTo>
                    <a:pt x="1898834" y="1674911"/>
                  </a:lnTo>
                  <a:close/>
                </a:path>
                <a:path w="9865360" h="1675130">
                  <a:moveTo>
                    <a:pt x="1879784" y="1674911"/>
                  </a:moveTo>
                  <a:lnTo>
                    <a:pt x="1870259" y="1674911"/>
                  </a:lnTo>
                  <a:lnTo>
                    <a:pt x="1870259" y="1665386"/>
                  </a:lnTo>
                  <a:lnTo>
                    <a:pt x="1879784" y="1665386"/>
                  </a:lnTo>
                  <a:lnTo>
                    <a:pt x="1879784" y="1674911"/>
                  </a:lnTo>
                  <a:close/>
                </a:path>
                <a:path w="9865360" h="1675130">
                  <a:moveTo>
                    <a:pt x="1860734" y="1674911"/>
                  </a:moveTo>
                  <a:lnTo>
                    <a:pt x="1851209" y="1674911"/>
                  </a:lnTo>
                  <a:lnTo>
                    <a:pt x="1851209" y="1665386"/>
                  </a:lnTo>
                  <a:lnTo>
                    <a:pt x="1860734" y="1665386"/>
                  </a:lnTo>
                  <a:lnTo>
                    <a:pt x="1860734" y="1674911"/>
                  </a:lnTo>
                  <a:close/>
                </a:path>
                <a:path w="9865360" h="1675130">
                  <a:moveTo>
                    <a:pt x="1841684" y="1674911"/>
                  </a:moveTo>
                  <a:lnTo>
                    <a:pt x="1832159" y="1674911"/>
                  </a:lnTo>
                  <a:lnTo>
                    <a:pt x="1832159" y="1665386"/>
                  </a:lnTo>
                  <a:lnTo>
                    <a:pt x="1841684" y="1665386"/>
                  </a:lnTo>
                  <a:lnTo>
                    <a:pt x="1841684" y="1674911"/>
                  </a:lnTo>
                  <a:close/>
                </a:path>
                <a:path w="9865360" h="1675130">
                  <a:moveTo>
                    <a:pt x="1822634" y="1674911"/>
                  </a:moveTo>
                  <a:lnTo>
                    <a:pt x="1813109" y="1674911"/>
                  </a:lnTo>
                  <a:lnTo>
                    <a:pt x="1813109" y="1665386"/>
                  </a:lnTo>
                  <a:lnTo>
                    <a:pt x="1822634" y="1665386"/>
                  </a:lnTo>
                  <a:lnTo>
                    <a:pt x="1822634" y="1674911"/>
                  </a:lnTo>
                  <a:close/>
                </a:path>
                <a:path w="9865360" h="1675130">
                  <a:moveTo>
                    <a:pt x="1803584" y="1674911"/>
                  </a:moveTo>
                  <a:lnTo>
                    <a:pt x="1794059" y="1674911"/>
                  </a:lnTo>
                  <a:lnTo>
                    <a:pt x="1794059" y="1665386"/>
                  </a:lnTo>
                  <a:lnTo>
                    <a:pt x="1803584" y="1665386"/>
                  </a:lnTo>
                  <a:lnTo>
                    <a:pt x="1803584" y="1674911"/>
                  </a:lnTo>
                  <a:close/>
                </a:path>
                <a:path w="9865360" h="1675130">
                  <a:moveTo>
                    <a:pt x="1784534" y="1674911"/>
                  </a:moveTo>
                  <a:lnTo>
                    <a:pt x="1775009" y="1674911"/>
                  </a:lnTo>
                  <a:lnTo>
                    <a:pt x="1775009" y="1665386"/>
                  </a:lnTo>
                  <a:lnTo>
                    <a:pt x="1784534" y="1665386"/>
                  </a:lnTo>
                  <a:lnTo>
                    <a:pt x="1784534" y="1674911"/>
                  </a:lnTo>
                  <a:close/>
                </a:path>
                <a:path w="9865360" h="1675130">
                  <a:moveTo>
                    <a:pt x="1765484" y="1674911"/>
                  </a:moveTo>
                  <a:lnTo>
                    <a:pt x="1755959" y="1674911"/>
                  </a:lnTo>
                  <a:lnTo>
                    <a:pt x="1755959" y="1665386"/>
                  </a:lnTo>
                  <a:lnTo>
                    <a:pt x="1765484" y="1665386"/>
                  </a:lnTo>
                  <a:lnTo>
                    <a:pt x="1765484" y="1674911"/>
                  </a:lnTo>
                  <a:close/>
                </a:path>
                <a:path w="9865360" h="1675130">
                  <a:moveTo>
                    <a:pt x="1746434" y="1674911"/>
                  </a:moveTo>
                  <a:lnTo>
                    <a:pt x="1736909" y="1674911"/>
                  </a:lnTo>
                  <a:lnTo>
                    <a:pt x="1736909" y="1665386"/>
                  </a:lnTo>
                  <a:lnTo>
                    <a:pt x="1746434" y="1665386"/>
                  </a:lnTo>
                  <a:lnTo>
                    <a:pt x="1746434" y="1674911"/>
                  </a:lnTo>
                  <a:close/>
                </a:path>
                <a:path w="9865360" h="1675130">
                  <a:moveTo>
                    <a:pt x="1727384" y="1674911"/>
                  </a:moveTo>
                  <a:lnTo>
                    <a:pt x="1717859" y="1674911"/>
                  </a:lnTo>
                  <a:lnTo>
                    <a:pt x="1717859" y="1665386"/>
                  </a:lnTo>
                  <a:lnTo>
                    <a:pt x="1727384" y="1665386"/>
                  </a:lnTo>
                  <a:lnTo>
                    <a:pt x="1727384" y="1674911"/>
                  </a:lnTo>
                  <a:close/>
                </a:path>
                <a:path w="9865360" h="1675130">
                  <a:moveTo>
                    <a:pt x="1708334" y="1674911"/>
                  </a:moveTo>
                  <a:lnTo>
                    <a:pt x="1698809" y="1674911"/>
                  </a:lnTo>
                  <a:lnTo>
                    <a:pt x="1698809" y="1665386"/>
                  </a:lnTo>
                  <a:lnTo>
                    <a:pt x="1708334" y="1665386"/>
                  </a:lnTo>
                  <a:lnTo>
                    <a:pt x="1708334" y="1674911"/>
                  </a:lnTo>
                  <a:close/>
                </a:path>
                <a:path w="9865360" h="1675130">
                  <a:moveTo>
                    <a:pt x="1689284" y="1674911"/>
                  </a:moveTo>
                  <a:lnTo>
                    <a:pt x="1679759" y="1674911"/>
                  </a:lnTo>
                  <a:lnTo>
                    <a:pt x="1679759" y="1665386"/>
                  </a:lnTo>
                  <a:lnTo>
                    <a:pt x="1689284" y="1665386"/>
                  </a:lnTo>
                  <a:lnTo>
                    <a:pt x="1689284" y="1674911"/>
                  </a:lnTo>
                  <a:close/>
                </a:path>
                <a:path w="9865360" h="1675130">
                  <a:moveTo>
                    <a:pt x="1670234" y="1674911"/>
                  </a:moveTo>
                  <a:lnTo>
                    <a:pt x="1660709" y="1674911"/>
                  </a:lnTo>
                  <a:lnTo>
                    <a:pt x="1660709" y="1665386"/>
                  </a:lnTo>
                  <a:lnTo>
                    <a:pt x="1670234" y="1665386"/>
                  </a:lnTo>
                  <a:lnTo>
                    <a:pt x="1670234" y="1674911"/>
                  </a:lnTo>
                  <a:close/>
                </a:path>
                <a:path w="9865360" h="1675130">
                  <a:moveTo>
                    <a:pt x="1651184" y="1674911"/>
                  </a:moveTo>
                  <a:lnTo>
                    <a:pt x="1641659" y="1674911"/>
                  </a:lnTo>
                  <a:lnTo>
                    <a:pt x="1641659" y="1665386"/>
                  </a:lnTo>
                  <a:lnTo>
                    <a:pt x="1651184" y="1665386"/>
                  </a:lnTo>
                  <a:lnTo>
                    <a:pt x="1651184" y="1674911"/>
                  </a:lnTo>
                  <a:close/>
                </a:path>
                <a:path w="9865360" h="1675130">
                  <a:moveTo>
                    <a:pt x="1632134" y="1674911"/>
                  </a:moveTo>
                  <a:lnTo>
                    <a:pt x="1622609" y="1674911"/>
                  </a:lnTo>
                  <a:lnTo>
                    <a:pt x="1622609" y="1665386"/>
                  </a:lnTo>
                  <a:lnTo>
                    <a:pt x="1632134" y="1665386"/>
                  </a:lnTo>
                  <a:lnTo>
                    <a:pt x="1632134" y="1674911"/>
                  </a:lnTo>
                  <a:close/>
                </a:path>
                <a:path w="9865360" h="1675130">
                  <a:moveTo>
                    <a:pt x="1613084" y="1674911"/>
                  </a:moveTo>
                  <a:lnTo>
                    <a:pt x="1603559" y="1674911"/>
                  </a:lnTo>
                  <a:lnTo>
                    <a:pt x="1603559" y="1665386"/>
                  </a:lnTo>
                  <a:lnTo>
                    <a:pt x="1613084" y="1665386"/>
                  </a:lnTo>
                  <a:lnTo>
                    <a:pt x="1613084" y="1674911"/>
                  </a:lnTo>
                  <a:close/>
                </a:path>
                <a:path w="9865360" h="1675130">
                  <a:moveTo>
                    <a:pt x="1594034" y="1674911"/>
                  </a:moveTo>
                  <a:lnTo>
                    <a:pt x="1584509" y="1674911"/>
                  </a:lnTo>
                  <a:lnTo>
                    <a:pt x="1584509" y="1665386"/>
                  </a:lnTo>
                  <a:lnTo>
                    <a:pt x="1594034" y="1665386"/>
                  </a:lnTo>
                  <a:lnTo>
                    <a:pt x="1594034" y="1674911"/>
                  </a:lnTo>
                  <a:close/>
                </a:path>
                <a:path w="9865360" h="1675130">
                  <a:moveTo>
                    <a:pt x="1574984" y="1674911"/>
                  </a:moveTo>
                  <a:lnTo>
                    <a:pt x="1565459" y="1674911"/>
                  </a:lnTo>
                  <a:lnTo>
                    <a:pt x="1565459" y="1665386"/>
                  </a:lnTo>
                  <a:lnTo>
                    <a:pt x="1574984" y="1665386"/>
                  </a:lnTo>
                  <a:lnTo>
                    <a:pt x="1574984" y="1674911"/>
                  </a:lnTo>
                  <a:close/>
                </a:path>
                <a:path w="9865360" h="1675130">
                  <a:moveTo>
                    <a:pt x="1555934" y="1674911"/>
                  </a:moveTo>
                  <a:lnTo>
                    <a:pt x="1546409" y="1674911"/>
                  </a:lnTo>
                  <a:lnTo>
                    <a:pt x="1546409" y="1665386"/>
                  </a:lnTo>
                  <a:lnTo>
                    <a:pt x="1555934" y="1665386"/>
                  </a:lnTo>
                  <a:lnTo>
                    <a:pt x="1555934" y="1674911"/>
                  </a:lnTo>
                  <a:close/>
                </a:path>
                <a:path w="9865360" h="1675130">
                  <a:moveTo>
                    <a:pt x="1536884" y="1674911"/>
                  </a:moveTo>
                  <a:lnTo>
                    <a:pt x="1527359" y="1674911"/>
                  </a:lnTo>
                  <a:lnTo>
                    <a:pt x="1527359" y="1665386"/>
                  </a:lnTo>
                  <a:lnTo>
                    <a:pt x="1536884" y="1665386"/>
                  </a:lnTo>
                  <a:lnTo>
                    <a:pt x="1536884" y="1674911"/>
                  </a:lnTo>
                  <a:close/>
                </a:path>
                <a:path w="9865360" h="1675130">
                  <a:moveTo>
                    <a:pt x="1517834" y="1674911"/>
                  </a:moveTo>
                  <a:lnTo>
                    <a:pt x="1508309" y="1674911"/>
                  </a:lnTo>
                  <a:lnTo>
                    <a:pt x="1508309" y="1665386"/>
                  </a:lnTo>
                  <a:lnTo>
                    <a:pt x="1517834" y="1665386"/>
                  </a:lnTo>
                  <a:lnTo>
                    <a:pt x="1517834" y="1674911"/>
                  </a:lnTo>
                  <a:close/>
                </a:path>
                <a:path w="9865360" h="1675130">
                  <a:moveTo>
                    <a:pt x="1498784" y="1674911"/>
                  </a:moveTo>
                  <a:lnTo>
                    <a:pt x="1489259" y="1674911"/>
                  </a:lnTo>
                  <a:lnTo>
                    <a:pt x="1489259" y="1665386"/>
                  </a:lnTo>
                  <a:lnTo>
                    <a:pt x="1498784" y="1665386"/>
                  </a:lnTo>
                  <a:lnTo>
                    <a:pt x="1498784" y="1674911"/>
                  </a:lnTo>
                  <a:close/>
                </a:path>
                <a:path w="9865360" h="1675130">
                  <a:moveTo>
                    <a:pt x="1479734" y="1674911"/>
                  </a:moveTo>
                  <a:lnTo>
                    <a:pt x="1470209" y="1674911"/>
                  </a:lnTo>
                  <a:lnTo>
                    <a:pt x="1470209" y="1665386"/>
                  </a:lnTo>
                  <a:lnTo>
                    <a:pt x="1479734" y="1665386"/>
                  </a:lnTo>
                  <a:lnTo>
                    <a:pt x="1479734" y="1674911"/>
                  </a:lnTo>
                  <a:close/>
                </a:path>
                <a:path w="9865360" h="1675130">
                  <a:moveTo>
                    <a:pt x="1460684" y="1674911"/>
                  </a:moveTo>
                  <a:lnTo>
                    <a:pt x="1451159" y="1674911"/>
                  </a:lnTo>
                  <a:lnTo>
                    <a:pt x="1451159" y="1665386"/>
                  </a:lnTo>
                  <a:lnTo>
                    <a:pt x="1460684" y="1665386"/>
                  </a:lnTo>
                  <a:lnTo>
                    <a:pt x="1460684" y="1674911"/>
                  </a:lnTo>
                  <a:close/>
                </a:path>
                <a:path w="9865360" h="1675130">
                  <a:moveTo>
                    <a:pt x="1441634" y="1674911"/>
                  </a:moveTo>
                  <a:lnTo>
                    <a:pt x="1432109" y="1674911"/>
                  </a:lnTo>
                  <a:lnTo>
                    <a:pt x="1432109" y="1665386"/>
                  </a:lnTo>
                  <a:lnTo>
                    <a:pt x="1441634" y="1665386"/>
                  </a:lnTo>
                  <a:lnTo>
                    <a:pt x="1441634" y="1674911"/>
                  </a:lnTo>
                  <a:close/>
                </a:path>
                <a:path w="9865360" h="1675130">
                  <a:moveTo>
                    <a:pt x="1422584" y="1674911"/>
                  </a:moveTo>
                  <a:lnTo>
                    <a:pt x="1413059" y="1674911"/>
                  </a:lnTo>
                  <a:lnTo>
                    <a:pt x="1413059" y="1665386"/>
                  </a:lnTo>
                  <a:lnTo>
                    <a:pt x="1422584" y="1665386"/>
                  </a:lnTo>
                  <a:lnTo>
                    <a:pt x="1422584" y="1674911"/>
                  </a:lnTo>
                  <a:close/>
                </a:path>
                <a:path w="9865360" h="1675130">
                  <a:moveTo>
                    <a:pt x="1403534" y="1674911"/>
                  </a:moveTo>
                  <a:lnTo>
                    <a:pt x="1394009" y="1674911"/>
                  </a:lnTo>
                  <a:lnTo>
                    <a:pt x="1394009" y="1665386"/>
                  </a:lnTo>
                  <a:lnTo>
                    <a:pt x="1403534" y="1665386"/>
                  </a:lnTo>
                  <a:lnTo>
                    <a:pt x="1403534" y="1674911"/>
                  </a:lnTo>
                  <a:close/>
                </a:path>
                <a:path w="9865360" h="1675130">
                  <a:moveTo>
                    <a:pt x="1384484" y="1674911"/>
                  </a:moveTo>
                  <a:lnTo>
                    <a:pt x="1374959" y="1674911"/>
                  </a:lnTo>
                  <a:lnTo>
                    <a:pt x="1374959" y="1665386"/>
                  </a:lnTo>
                  <a:lnTo>
                    <a:pt x="1384484" y="1665386"/>
                  </a:lnTo>
                  <a:lnTo>
                    <a:pt x="1384484" y="1674911"/>
                  </a:lnTo>
                  <a:close/>
                </a:path>
                <a:path w="9865360" h="1675130">
                  <a:moveTo>
                    <a:pt x="1365434" y="1674911"/>
                  </a:moveTo>
                  <a:lnTo>
                    <a:pt x="1355909" y="1674911"/>
                  </a:lnTo>
                  <a:lnTo>
                    <a:pt x="1355909" y="1665386"/>
                  </a:lnTo>
                  <a:lnTo>
                    <a:pt x="1365434" y="1665386"/>
                  </a:lnTo>
                  <a:lnTo>
                    <a:pt x="1365434" y="1674911"/>
                  </a:lnTo>
                  <a:close/>
                </a:path>
                <a:path w="9865360" h="1675130">
                  <a:moveTo>
                    <a:pt x="1346384" y="1674911"/>
                  </a:moveTo>
                  <a:lnTo>
                    <a:pt x="1336859" y="1674911"/>
                  </a:lnTo>
                  <a:lnTo>
                    <a:pt x="1336859" y="1665386"/>
                  </a:lnTo>
                  <a:lnTo>
                    <a:pt x="1346384" y="1665386"/>
                  </a:lnTo>
                  <a:lnTo>
                    <a:pt x="1346384" y="1674911"/>
                  </a:lnTo>
                  <a:close/>
                </a:path>
                <a:path w="9865360" h="1675130">
                  <a:moveTo>
                    <a:pt x="1327334" y="1674911"/>
                  </a:moveTo>
                  <a:lnTo>
                    <a:pt x="1317809" y="1674911"/>
                  </a:lnTo>
                  <a:lnTo>
                    <a:pt x="1317809" y="1665386"/>
                  </a:lnTo>
                  <a:lnTo>
                    <a:pt x="1327334" y="1665386"/>
                  </a:lnTo>
                  <a:lnTo>
                    <a:pt x="1327334" y="1674911"/>
                  </a:lnTo>
                  <a:close/>
                </a:path>
                <a:path w="9865360" h="1675130">
                  <a:moveTo>
                    <a:pt x="1308284" y="1674911"/>
                  </a:moveTo>
                  <a:lnTo>
                    <a:pt x="1298759" y="1674911"/>
                  </a:lnTo>
                  <a:lnTo>
                    <a:pt x="1298759" y="1665386"/>
                  </a:lnTo>
                  <a:lnTo>
                    <a:pt x="1308284" y="1665386"/>
                  </a:lnTo>
                  <a:lnTo>
                    <a:pt x="1308284" y="1674911"/>
                  </a:lnTo>
                  <a:close/>
                </a:path>
                <a:path w="9865360" h="1675130">
                  <a:moveTo>
                    <a:pt x="1289234" y="1674911"/>
                  </a:moveTo>
                  <a:lnTo>
                    <a:pt x="1279709" y="1674911"/>
                  </a:lnTo>
                  <a:lnTo>
                    <a:pt x="1279709" y="1665386"/>
                  </a:lnTo>
                  <a:lnTo>
                    <a:pt x="1289234" y="1665386"/>
                  </a:lnTo>
                  <a:lnTo>
                    <a:pt x="1289234" y="1674911"/>
                  </a:lnTo>
                  <a:close/>
                </a:path>
                <a:path w="9865360" h="1675130">
                  <a:moveTo>
                    <a:pt x="1270184" y="1674911"/>
                  </a:moveTo>
                  <a:lnTo>
                    <a:pt x="1260659" y="1674911"/>
                  </a:lnTo>
                  <a:lnTo>
                    <a:pt x="1260659" y="1665386"/>
                  </a:lnTo>
                  <a:lnTo>
                    <a:pt x="1270184" y="1665386"/>
                  </a:lnTo>
                  <a:lnTo>
                    <a:pt x="1270184" y="1674911"/>
                  </a:lnTo>
                  <a:close/>
                </a:path>
                <a:path w="9865360" h="1675130">
                  <a:moveTo>
                    <a:pt x="1251135" y="1674911"/>
                  </a:moveTo>
                  <a:lnTo>
                    <a:pt x="1241609" y="1674911"/>
                  </a:lnTo>
                  <a:lnTo>
                    <a:pt x="1241609" y="1665386"/>
                  </a:lnTo>
                  <a:lnTo>
                    <a:pt x="1251135" y="1665386"/>
                  </a:lnTo>
                  <a:lnTo>
                    <a:pt x="1251135" y="1674911"/>
                  </a:lnTo>
                  <a:close/>
                </a:path>
                <a:path w="9865360" h="1675130">
                  <a:moveTo>
                    <a:pt x="1232084" y="1674911"/>
                  </a:moveTo>
                  <a:lnTo>
                    <a:pt x="1222559" y="1674911"/>
                  </a:lnTo>
                  <a:lnTo>
                    <a:pt x="1222559" y="1665386"/>
                  </a:lnTo>
                  <a:lnTo>
                    <a:pt x="1232084" y="1665386"/>
                  </a:lnTo>
                  <a:lnTo>
                    <a:pt x="1232084" y="1674911"/>
                  </a:lnTo>
                  <a:close/>
                </a:path>
                <a:path w="9865360" h="1675130">
                  <a:moveTo>
                    <a:pt x="1213034" y="1674911"/>
                  </a:moveTo>
                  <a:lnTo>
                    <a:pt x="1203509" y="1674911"/>
                  </a:lnTo>
                  <a:lnTo>
                    <a:pt x="1203509" y="1665386"/>
                  </a:lnTo>
                  <a:lnTo>
                    <a:pt x="1213034" y="1665386"/>
                  </a:lnTo>
                  <a:lnTo>
                    <a:pt x="1213034" y="1674911"/>
                  </a:lnTo>
                  <a:close/>
                </a:path>
                <a:path w="9865360" h="1675130">
                  <a:moveTo>
                    <a:pt x="1193984" y="1674911"/>
                  </a:moveTo>
                  <a:lnTo>
                    <a:pt x="1184459" y="1674911"/>
                  </a:lnTo>
                  <a:lnTo>
                    <a:pt x="1184459" y="1665386"/>
                  </a:lnTo>
                  <a:lnTo>
                    <a:pt x="1193984" y="1665386"/>
                  </a:lnTo>
                  <a:lnTo>
                    <a:pt x="1193984" y="1674911"/>
                  </a:lnTo>
                  <a:close/>
                </a:path>
                <a:path w="9865360" h="1675130">
                  <a:moveTo>
                    <a:pt x="1174934" y="1674911"/>
                  </a:moveTo>
                  <a:lnTo>
                    <a:pt x="1165409" y="1674911"/>
                  </a:lnTo>
                  <a:lnTo>
                    <a:pt x="1165409" y="1665386"/>
                  </a:lnTo>
                  <a:lnTo>
                    <a:pt x="1174934" y="1665386"/>
                  </a:lnTo>
                  <a:lnTo>
                    <a:pt x="1174934" y="1674911"/>
                  </a:lnTo>
                  <a:close/>
                </a:path>
                <a:path w="9865360" h="1675130">
                  <a:moveTo>
                    <a:pt x="1155884" y="1674911"/>
                  </a:moveTo>
                  <a:lnTo>
                    <a:pt x="1146359" y="1674911"/>
                  </a:lnTo>
                  <a:lnTo>
                    <a:pt x="1146359" y="1665386"/>
                  </a:lnTo>
                  <a:lnTo>
                    <a:pt x="1155884" y="1665386"/>
                  </a:lnTo>
                  <a:lnTo>
                    <a:pt x="1155884" y="1674911"/>
                  </a:lnTo>
                  <a:close/>
                </a:path>
                <a:path w="9865360" h="1675130">
                  <a:moveTo>
                    <a:pt x="1136834" y="1674911"/>
                  </a:moveTo>
                  <a:lnTo>
                    <a:pt x="1127310" y="1674911"/>
                  </a:lnTo>
                  <a:lnTo>
                    <a:pt x="1127310" y="1665386"/>
                  </a:lnTo>
                  <a:lnTo>
                    <a:pt x="1136834" y="1665386"/>
                  </a:lnTo>
                  <a:lnTo>
                    <a:pt x="1136834" y="1674911"/>
                  </a:lnTo>
                  <a:close/>
                </a:path>
                <a:path w="9865360" h="1675130">
                  <a:moveTo>
                    <a:pt x="1117784" y="1674911"/>
                  </a:moveTo>
                  <a:lnTo>
                    <a:pt x="1108259" y="1674911"/>
                  </a:lnTo>
                  <a:lnTo>
                    <a:pt x="1108259" y="1665386"/>
                  </a:lnTo>
                  <a:lnTo>
                    <a:pt x="1117784" y="1665386"/>
                  </a:lnTo>
                  <a:lnTo>
                    <a:pt x="1117784" y="1674911"/>
                  </a:lnTo>
                  <a:close/>
                </a:path>
                <a:path w="9865360" h="1675130">
                  <a:moveTo>
                    <a:pt x="1098734" y="1674911"/>
                  </a:moveTo>
                  <a:lnTo>
                    <a:pt x="1089209" y="1674911"/>
                  </a:lnTo>
                  <a:lnTo>
                    <a:pt x="1089209" y="1665386"/>
                  </a:lnTo>
                  <a:lnTo>
                    <a:pt x="1098734" y="1665386"/>
                  </a:lnTo>
                  <a:lnTo>
                    <a:pt x="1098734" y="1674911"/>
                  </a:lnTo>
                  <a:close/>
                </a:path>
                <a:path w="9865360" h="1675130">
                  <a:moveTo>
                    <a:pt x="1079684" y="1674911"/>
                  </a:moveTo>
                  <a:lnTo>
                    <a:pt x="1070159" y="1674911"/>
                  </a:lnTo>
                  <a:lnTo>
                    <a:pt x="1070159" y="1665386"/>
                  </a:lnTo>
                  <a:lnTo>
                    <a:pt x="1079684" y="1665386"/>
                  </a:lnTo>
                  <a:lnTo>
                    <a:pt x="1079684" y="1674911"/>
                  </a:lnTo>
                  <a:close/>
                </a:path>
                <a:path w="9865360" h="1675130">
                  <a:moveTo>
                    <a:pt x="1060634" y="1674911"/>
                  </a:moveTo>
                  <a:lnTo>
                    <a:pt x="1051109" y="1674911"/>
                  </a:lnTo>
                  <a:lnTo>
                    <a:pt x="1051109" y="1665386"/>
                  </a:lnTo>
                  <a:lnTo>
                    <a:pt x="1060634" y="1665386"/>
                  </a:lnTo>
                  <a:lnTo>
                    <a:pt x="1060634" y="1674911"/>
                  </a:lnTo>
                  <a:close/>
                </a:path>
                <a:path w="9865360" h="1675130">
                  <a:moveTo>
                    <a:pt x="1041584" y="1674911"/>
                  </a:moveTo>
                  <a:lnTo>
                    <a:pt x="1032059" y="1674911"/>
                  </a:lnTo>
                  <a:lnTo>
                    <a:pt x="1032059" y="1665386"/>
                  </a:lnTo>
                  <a:lnTo>
                    <a:pt x="1041584" y="1665386"/>
                  </a:lnTo>
                  <a:lnTo>
                    <a:pt x="1041584" y="1674911"/>
                  </a:lnTo>
                  <a:close/>
                </a:path>
                <a:path w="9865360" h="1675130">
                  <a:moveTo>
                    <a:pt x="1022534" y="1674911"/>
                  </a:moveTo>
                  <a:lnTo>
                    <a:pt x="1013009" y="1674911"/>
                  </a:lnTo>
                  <a:lnTo>
                    <a:pt x="1013009" y="1665386"/>
                  </a:lnTo>
                  <a:lnTo>
                    <a:pt x="1022534" y="1665386"/>
                  </a:lnTo>
                  <a:lnTo>
                    <a:pt x="1022534" y="1674911"/>
                  </a:lnTo>
                  <a:close/>
                </a:path>
                <a:path w="9865360" h="1675130">
                  <a:moveTo>
                    <a:pt x="1003484" y="1674911"/>
                  </a:moveTo>
                  <a:lnTo>
                    <a:pt x="993960" y="1674911"/>
                  </a:lnTo>
                  <a:lnTo>
                    <a:pt x="993960" y="1665386"/>
                  </a:lnTo>
                  <a:lnTo>
                    <a:pt x="1003484" y="1665386"/>
                  </a:lnTo>
                  <a:lnTo>
                    <a:pt x="1003484" y="1674911"/>
                  </a:lnTo>
                  <a:close/>
                </a:path>
                <a:path w="9865360" h="1675130">
                  <a:moveTo>
                    <a:pt x="984434" y="1674911"/>
                  </a:moveTo>
                  <a:lnTo>
                    <a:pt x="974909" y="1674911"/>
                  </a:lnTo>
                  <a:lnTo>
                    <a:pt x="974909" y="1665386"/>
                  </a:lnTo>
                  <a:lnTo>
                    <a:pt x="984434" y="1665386"/>
                  </a:lnTo>
                  <a:lnTo>
                    <a:pt x="984434" y="1674911"/>
                  </a:lnTo>
                  <a:close/>
                </a:path>
                <a:path w="9865360" h="1675130">
                  <a:moveTo>
                    <a:pt x="965384" y="1674911"/>
                  </a:moveTo>
                  <a:lnTo>
                    <a:pt x="955859" y="1674911"/>
                  </a:lnTo>
                  <a:lnTo>
                    <a:pt x="955859" y="1665386"/>
                  </a:lnTo>
                  <a:lnTo>
                    <a:pt x="965384" y="1665386"/>
                  </a:lnTo>
                  <a:lnTo>
                    <a:pt x="965384" y="1674911"/>
                  </a:lnTo>
                  <a:close/>
                </a:path>
                <a:path w="9865360" h="1675130">
                  <a:moveTo>
                    <a:pt x="946334" y="1674911"/>
                  </a:moveTo>
                  <a:lnTo>
                    <a:pt x="936809" y="1674911"/>
                  </a:lnTo>
                  <a:lnTo>
                    <a:pt x="936809" y="1665386"/>
                  </a:lnTo>
                  <a:lnTo>
                    <a:pt x="946334" y="1665386"/>
                  </a:lnTo>
                  <a:lnTo>
                    <a:pt x="946334" y="1674911"/>
                  </a:lnTo>
                  <a:close/>
                </a:path>
                <a:path w="9865360" h="1675130">
                  <a:moveTo>
                    <a:pt x="927284" y="1674911"/>
                  </a:moveTo>
                  <a:lnTo>
                    <a:pt x="917759" y="1674911"/>
                  </a:lnTo>
                  <a:lnTo>
                    <a:pt x="917759" y="1665386"/>
                  </a:lnTo>
                  <a:lnTo>
                    <a:pt x="927284" y="1665386"/>
                  </a:lnTo>
                  <a:lnTo>
                    <a:pt x="927284" y="1674911"/>
                  </a:lnTo>
                  <a:close/>
                </a:path>
                <a:path w="9865360" h="1675130">
                  <a:moveTo>
                    <a:pt x="908234" y="1674911"/>
                  </a:moveTo>
                  <a:lnTo>
                    <a:pt x="898709" y="1674911"/>
                  </a:lnTo>
                  <a:lnTo>
                    <a:pt x="898709" y="1665386"/>
                  </a:lnTo>
                  <a:lnTo>
                    <a:pt x="908234" y="1665386"/>
                  </a:lnTo>
                  <a:lnTo>
                    <a:pt x="908234" y="1674911"/>
                  </a:lnTo>
                  <a:close/>
                </a:path>
                <a:path w="9865360" h="1675130">
                  <a:moveTo>
                    <a:pt x="889184" y="1674911"/>
                  </a:moveTo>
                  <a:lnTo>
                    <a:pt x="879659" y="1674911"/>
                  </a:lnTo>
                  <a:lnTo>
                    <a:pt x="879659" y="1665386"/>
                  </a:lnTo>
                  <a:lnTo>
                    <a:pt x="889184" y="1665386"/>
                  </a:lnTo>
                  <a:lnTo>
                    <a:pt x="889184" y="1674911"/>
                  </a:lnTo>
                  <a:close/>
                </a:path>
                <a:path w="9865360" h="1675130">
                  <a:moveTo>
                    <a:pt x="870134" y="1674911"/>
                  </a:moveTo>
                  <a:lnTo>
                    <a:pt x="860610" y="1674911"/>
                  </a:lnTo>
                  <a:lnTo>
                    <a:pt x="860610" y="1665386"/>
                  </a:lnTo>
                  <a:lnTo>
                    <a:pt x="870134" y="1665386"/>
                  </a:lnTo>
                  <a:lnTo>
                    <a:pt x="870134" y="1674911"/>
                  </a:lnTo>
                  <a:close/>
                </a:path>
                <a:path w="9865360" h="1675130">
                  <a:moveTo>
                    <a:pt x="851084" y="1674911"/>
                  </a:moveTo>
                  <a:lnTo>
                    <a:pt x="841559" y="1674911"/>
                  </a:lnTo>
                  <a:lnTo>
                    <a:pt x="841559" y="1665386"/>
                  </a:lnTo>
                  <a:lnTo>
                    <a:pt x="851084" y="1665386"/>
                  </a:lnTo>
                  <a:lnTo>
                    <a:pt x="851084" y="1674911"/>
                  </a:lnTo>
                  <a:close/>
                </a:path>
                <a:path w="9865360" h="1675130">
                  <a:moveTo>
                    <a:pt x="832034" y="1674911"/>
                  </a:moveTo>
                  <a:lnTo>
                    <a:pt x="822509" y="1674911"/>
                  </a:lnTo>
                  <a:lnTo>
                    <a:pt x="822509" y="1665386"/>
                  </a:lnTo>
                  <a:lnTo>
                    <a:pt x="832034" y="1665386"/>
                  </a:lnTo>
                  <a:lnTo>
                    <a:pt x="832034" y="1674911"/>
                  </a:lnTo>
                  <a:close/>
                </a:path>
                <a:path w="9865360" h="1675130">
                  <a:moveTo>
                    <a:pt x="812984" y="1674911"/>
                  </a:moveTo>
                  <a:lnTo>
                    <a:pt x="803459" y="1674911"/>
                  </a:lnTo>
                  <a:lnTo>
                    <a:pt x="803459" y="1665386"/>
                  </a:lnTo>
                  <a:lnTo>
                    <a:pt x="812984" y="1665386"/>
                  </a:lnTo>
                  <a:lnTo>
                    <a:pt x="812984" y="1674911"/>
                  </a:lnTo>
                  <a:close/>
                </a:path>
                <a:path w="9865360" h="1675130">
                  <a:moveTo>
                    <a:pt x="793934" y="1674911"/>
                  </a:moveTo>
                  <a:lnTo>
                    <a:pt x="784409" y="1674911"/>
                  </a:lnTo>
                  <a:lnTo>
                    <a:pt x="784409" y="1665386"/>
                  </a:lnTo>
                  <a:lnTo>
                    <a:pt x="793934" y="1665386"/>
                  </a:lnTo>
                  <a:lnTo>
                    <a:pt x="793934" y="1674911"/>
                  </a:lnTo>
                  <a:close/>
                </a:path>
                <a:path w="9865360" h="1675130">
                  <a:moveTo>
                    <a:pt x="774884" y="1674911"/>
                  </a:moveTo>
                  <a:lnTo>
                    <a:pt x="765359" y="1674911"/>
                  </a:lnTo>
                  <a:lnTo>
                    <a:pt x="765359" y="1665386"/>
                  </a:lnTo>
                  <a:lnTo>
                    <a:pt x="774884" y="1665386"/>
                  </a:lnTo>
                  <a:lnTo>
                    <a:pt x="774884" y="1674911"/>
                  </a:lnTo>
                  <a:close/>
                </a:path>
                <a:path w="9865360" h="1675130">
                  <a:moveTo>
                    <a:pt x="755834" y="1674911"/>
                  </a:moveTo>
                  <a:lnTo>
                    <a:pt x="746309" y="1674911"/>
                  </a:lnTo>
                  <a:lnTo>
                    <a:pt x="746309" y="1665386"/>
                  </a:lnTo>
                  <a:lnTo>
                    <a:pt x="755834" y="1665386"/>
                  </a:lnTo>
                  <a:lnTo>
                    <a:pt x="755834" y="1674911"/>
                  </a:lnTo>
                  <a:close/>
                </a:path>
                <a:path w="9865360" h="1675130">
                  <a:moveTo>
                    <a:pt x="736784" y="1674911"/>
                  </a:moveTo>
                  <a:lnTo>
                    <a:pt x="727259" y="1674911"/>
                  </a:lnTo>
                  <a:lnTo>
                    <a:pt x="727259" y="1665386"/>
                  </a:lnTo>
                  <a:lnTo>
                    <a:pt x="736784" y="1665386"/>
                  </a:lnTo>
                  <a:lnTo>
                    <a:pt x="736784" y="1674911"/>
                  </a:lnTo>
                  <a:close/>
                </a:path>
                <a:path w="9865360" h="1675130">
                  <a:moveTo>
                    <a:pt x="717734" y="1674911"/>
                  </a:moveTo>
                  <a:lnTo>
                    <a:pt x="708209" y="1674911"/>
                  </a:lnTo>
                  <a:lnTo>
                    <a:pt x="708209" y="1665386"/>
                  </a:lnTo>
                  <a:lnTo>
                    <a:pt x="717734" y="1665386"/>
                  </a:lnTo>
                  <a:lnTo>
                    <a:pt x="717734" y="1674911"/>
                  </a:lnTo>
                  <a:close/>
                </a:path>
                <a:path w="9865360" h="1675130">
                  <a:moveTo>
                    <a:pt x="698684" y="1674911"/>
                  </a:moveTo>
                  <a:lnTo>
                    <a:pt x="689159" y="1674911"/>
                  </a:lnTo>
                  <a:lnTo>
                    <a:pt x="689159" y="1665386"/>
                  </a:lnTo>
                  <a:lnTo>
                    <a:pt x="698684" y="1665386"/>
                  </a:lnTo>
                  <a:lnTo>
                    <a:pt x="698684" y="1674911"/>
                  </a:lnTo>
                  <a:close/>
                </a:path>
                <a:path w="9865360" h="1675130">
                  <a:moveTo>
                    <a:pt x="679634" y="1674911"/>
                  </a:moveTo>
                  <a:lnTo>
                    <a:pt x="670109" y="1674911"/>
                  </a:lnTo>
                  <a:lnTo>
                    <a:pt x="670109" y="1665386"/>
                  </a:lnTo>
                  <a:lnTo>
                    <a:pt x="679634" y="1665386"/>
                  </a:lnTo>
                  <a:lnTo>
                    <a:pt x="679634" y="1674911"/>
                  </a:lnTo>
                  <a:close/>
                </a:path>
                <a:path w="9865360" h="1675130">
                  <a:moveTo>
                    <a:pt x="660584" y="1674911"/>
                  </a:moveTo>
                  <a:lnTo>
                    <a:pt x="651059" y="1674911"/>
                  </a:lnTo>
                  <a:lnTo>
                    <a:pt x="651059" y="1665386"/>
                  </a:lnTo>
                  <a:lnTo>
                    <a:pt x="660584" y="1665386"/>
                  </a:lnTo>
                  <a:lnTo>
                    <a:pt x="660584" y="1674911"/>
                  </a:lnTo>
                  <a:close/>
                </a:path>
                <a:path w="9865360" h="1675130">
                  <a:moveTo>
                    <a:pt x="641534" y="1674911"/>
                  </a:moveTo>
                  <a:lnTo>
                    <a:pt x="632009" y="1674911"/>
                  </a:lnTo>
                  <a:lnTo>
                    <a:pt x="632009" y="1665386"/>
                  </a:lnTo>
                  <a:lnTo>
                    <a:pt x="641534" y="1665386"/>
                  </a:lnTo>
                  <a:lnTo>
                    <a:pt x="641534" y="1674911"/>
                  </a:lnTo>
                  <a:close/>
                </a:path>
                <a:path w="9865360" h="1675130">
                  <a:moveTo>
                    <a:pt x="622484" y="1674911"/>
                  </a:moveTo>
                  <a:lnTo>
                    <a:pt x="612959" y="1674911"/>
                  </a:lnTo>
                  <a:lnTo>
                    <a:pt x="612959" y="1665386"/>
                  </a:lnTo>
                  <a:lnTo>
                    <a:pt x="622484" y="1665386"/>
                  </a:lnTo>
                  <a:lnTo>
                    <a:pt x="622484" y="1674911"/>
                  </a:lnTo>
                  <a:close/>
                </a:path>
                <a:path w="9865360" h="1675130">
                  <a:moveTo>
                    <a:pt x="603434" y="1674911"/>
                  </a:moveTo>
                  <a:lnTo>
                    <a:pt x="593909" y="1674911"/>
                  </a:lnTo>
                  <a:lnTo>
                    <a:pt x="593909" y="1665386"/>
                  </a:lnTo>
                  <a:lnTo>
                    <a:pt x="603434" y="1665386"/>
                  </a:lnTo>
                  <a:lnTo>
                    <a:pt x="603434" y="1674911"/>
                  </a:lnTo>
                  <a:close/>
                </a:path>
                <a:path w="9865360" h="1675130">
                  <a:moveTo>
                    <a:pt x="584384" y="1674911"/>
                  </a:moveTo>
                  <a:lnTo>
                    <a:pt x="574859" y="1674911"/>
                  </a:lnTo>
                  <a:lnTo>
                    <a:pt x="574859" y="1665386"/>
                  </a:lnTo>
                  <a:lnTo>
                    <a:pt x="584384" y="1665386"/>
                  </a:lnTo>
                  <a:lnTo>
                    <a:pt x="584384" y="1674911"/>
                  </a:lnTo>
                  <a:close/>
                </a:path>
                <a:path w="9865360" h="1675130">
                  <a:moveTo>
                    <a:pt x="565334" y="1674911"/>
                  </a:moveTo>
                  <a:lnTo>
                    <a:pt x="555809" y="1674911"/>
                  </a:lnTo>
                  <a:lnTo>
                    <a:pt x="555809" y="1665386"/>
                  </a:lnTo>
                  <a:lnTo>
                    <a:pt x="565334" y="1665386"/>
                  </a:lnTo>
                  <a:lnTo>
                    <a:pt x="565334" y="1674911"/>
                  </a:lnTo>
                  <a:close/>
                </a:path>
                <a:path w="9865360" h="1675130">
                  <a:moveTo>
                    <a:pt x="546284" y="1674911"/>
                  </a:moveTo>
                  <a:lnTo>
                    <a:pt x="536759" y="1674911"/>
                  </a:lnTo>
                  <a:lnTo>
                    <a:pt x="536759" y="1665386"/>
                  </a:lnTo>
                  <a:lnTo>
                    <a:pt x="546284" y="1665386"/>
                  </a:lnTo>
                  <a:lnTo>
                    <a:pt x="546284" y="1674911"/>
                  </a:lnTo>
                  <a:close/>
                </a:path>
                <a:path w="9865360" h="1675130">
                  <a:moveTo>
                    <a:pt x="527234" y="1674911"/>
                  </a:moveTo>
                  <a:lnTo>
                    <a:pt x="517709" y="1674911"/>
                  </a:lnTo>
                  <a:lnTo>
                    <a:pt x="517709" y="1665386"/>
                  </a:lnTo>
                  <a:lnTo>
                    <a:pt x="527234" y="1665386"/>
                  </a:lnTo>
                  <a:lnTo>
                    <a:pt x="527234" y="1674911"/>
                  </a:lnTo>
                  <a:close/>
                </a:path>
                <a:path w="9865360" h="1675130">
                  <a:moveTo>
                    <a:pt x="508184" y="1674911"/>
                  </a:moveTo>
                  <a:lnTo>
                    <a:pt x="498659" y="1674911"/>
                  </a:lnTo>
                  <a:lnTo>
                    <a:pt x="498659" y="1665386"/>
                  </a:lnTo>
                  <a:lnTo>
                    <a:pt x="508184" y="1665386"/>
                  </a:lnTo>
                  <a:lnTo>
                    <a:pt x="508184" y="1674911"/>
                  </a:lnTo>
                  <a:close/>
                </a:path>
                <a:path w="9865360" h="1675130">
                  <a:moveTo>
                    <a:pt x="489134" y="1674911"/>
                  </a:moveTo>
                  <a:lnTo>
                    <a:pt x="479609" y="1674911"/>
                  </a:lnTo>
                  <a:lnTo>
                    <a:pt x="479609" y="1665386"/>
                  </a:lnTo>
                  <a:lnTo>
                    <a:pt x="489134" y="1665386"/>
                  </a:lnTo>
                  <a:lnTo>
                    <a:pt x="489134" y="1674911"/>
                  </a:lnTo>
                  <a:close/>
                </a:path>
                <a:path w="9865360" h="1675130">
                  <a:moveTo>
                    <a:pt x="470084" y="1674911"/>
                  </a:moveTo>
                  <a:lnTo>
                    <a:pt x="460559" y="1674911"/>
                  </a:lnTo>
                  <a:lnTo>
                    <a:pt x="460559" y="1665386"/>
                  </a:lnTo>
                  <a:lnTo>
                    <a:pt x="470084" y="1665386"/>
                  </a:lnTo>
                  <a:lnTo>
                    <a:pt x="470084" y="1674911"/>
                  </a:lnTo>
                  <a:close/>
                </a:path>
                <a:path w="9865360" h="1675130">
                  <a:moveTo>
                    <a:pt x="451034" y="1674911"/>
                  </a:moveTo>
                  <a:lnTo>
                    <a:pt x="441509" y="1674911"/>
                  </a:lnTo>
                  <a:lnTo>
                    <a:pt x="441509" y="1665386"/>
                  </a:lnTo>
                  <a:lnTo>
                    <a:pt x="451034" y="1665386"/>
                  </a:lnTo>
                  <a:lnTo>
                    <a:pt x="451034" y="1674911"/>
                  </a:lnTo>
                  <a:close/>
                </a:path>
                <a:path w="9865360" h="1675130">
                  <a:moveTo>
                    <a:pt x="431984" y="1674911"/>
                  </a:moveTo>
                  <a:lnTo>
                    <a:pt x="422459" y="1674911"/>
                  </a:lnTo>
                  <a:lnTo>
                    <a:pt x="422459" y="1665386"/>
                  </a:lnTo>
                  <a:lnTo>
                    <a:pt x="431984" y="1665386"/>
                  </a:lnTo>
                  <a:lnTo>
                    <a:pt x="431984" y="1674911"/>
                  </a:lnTo>
                  <a:close/>
                </a:path>
                <a:path w="9865360" h="1675130">
                  <a:moveTo>
                    <a:pt x="412934" y="1674911"/>
                  </a:moveTo>
                  <a:lnTo>
                    <a:pt x="403409" y="1674911"/>
                  </a:lnTo>
                  <a:lnTo>
                    <a:pt x="403409" y="1665386"/>
                  </a:lnTo>
                  <a:lnTo>
                    <a:pt x="412934" y="1665386"/>
                  </a:lnTo>
                  <a:lnTo>
                    <a:pt x="412934" y="1674911"/>
                  </a:lnTo>
                  <a:close/>
                </a:path>
                <a:path w="9865360" h="1675130">
                  <a:moveTo>
                    <a:pt x="393884" y="1674911"/>
                  </a:moveTo>
                  <a:lnTo>
                    <a:pt x="384359" y="1674911"/>
                  </a:lnTo>
                  <a:lnTo>
                    <a:pt x="384359" y="1665386"/>
                  </a:lnTo>
                  <a:lnTo>
                    <a:pt x="393884" y="1665386"/>
                  </a:lnTo>
                  <a:lnTo>
                    <a:pt x="393884" y="1674911"/>
                  </a:lnTo>
                  <a:close/>
                </a:path>
                <a:path w="9865360" h="1675130">
                  <a:moveTo>
                    <a:pt x="374834" y="1674911"/>
                  </a:moveTo>
                  <a:lnTo>
                    <a:pt x="365309" y="1674911"/>
                  </a:lnTo>
                  <a:lnTo>
                    <a:pt x="365309" y="1665386"/>
                  </a:lnTo>
                  <a:lnTo>
                    <a:pt x="374834" y="1665386"/>
                  </a:lnTo>
                  <a:lnTo>
                    <a:pt x="374834" y="1674911"/>
                  </a:lnTo>
                  <a:close/>
                </a:path>
                <a:path w="9865360" h="1675130">
                  <a:moveTo>
                    <a:pt x="355784" y="1674911"/>
                  </a:moveTo>
                  <a:lnTo>
                    <a:pt x="346259" y="1674911"/>
                  </a:lnTo>
                  <a:lnTo>
                    <a:pt x="346259" y="1665386"/>
                  </a:lnTo>
                  <a:lnTo>
                    <a:pt x="355784" y="1665386"/>
                  </a:lnTo>
                  <a:lnTo>
                    <a:pt x="355784" y="1674911"/>
                  </a:lnTo>
                  <a:close/>
                </a:path>
                <a:path w="9865360" h="1675130">
                  <a:moveTo>
                    <a:pt x="336734" y="1674911"/>
                  </a:moveTo>
                  <a:lnTo>
                    <a:pt x="327209" y="1674911"/>
                  </a:lnTo>
                  <a:lnTo>
                    <a:pt x="327209" y="1665386"/>
                  </a:lnTo>
                  <a:lnTo>
                    <a:pt x="336734" y="1665386"/>
                  </a:lnTo>
                  <a:lnTo>
                    <a:pt x="336734" y="1674911"/>
                  </a:lnTo>
                  <a:close/>
                </a:path>
                <a:path w="9865360" h="1675130">
                  <a:moveTo>
                    <a:pt x="317684" y="1674911"/>
                  </a:moveTo>
                  <a:lnTo>
                    <a:pt x="308159" y="1674911"/>
                  </a:lnTo>
                  <a:lnTo>
                    <a:pt x="308159" y="1665386"/>
                  </a:lnTo>
                  <a:lnTo>
                    <a:pt x="317684" y="1665386"/>
                  </a:lnTo>
                  <a:lnTo>
                    <a:pt x="317684" y="1674911"/>
                  </a:lnTo>
                  <a:close/>
                </a:path>
                <a:path w="9865360" h="1675130">
                  <a:moveTo>
                    <a:pt x="298634" y="1674911"/>
                  </a:moveTo>
                  <a:lnTo>
                    <a:pt x="289109" y="1674911"/>
                  </a:lnTo>
                  <a:lnTo>
                    <a:pt x="289109" y="1665386"/>
                  </a:lnTo>
                  <a:lnTo>
                    <a:pt x="298634" y="1665386"/>
                  </a:lnTo>
                  <a:lnTo>
                    <a:pt x="298634" y="1674911"/>
                  </a:lnTo>
                  <a:close/>
                </a:path>
                <a:path w="9865360" h="1675130">
                  <a:moveTo>
                    <a:pt x="279539" y="1674420"/>
                  </a:moveTo>
                  <a:lnTo>
                    <a:pt x="269998" y="1673665"/>
                  </a:lnTo>
                  <a:lnTo>
                    <a:pt x="270480" y="1664965"/>
                  </a:lnTo>
                  <a:lnTo>
                    <a:pt x="273560" y="1665135"/>
                  </a:lnTo>
                  <a:lnTo>
                    <a:pt x="276645" y="1665254"/>
                  </a:lnTo>
                  <a:lnTo>
                    <a:pt x="279737" y="1665321"/>
                  </a:lnTo>
                  <a:lnTo>
                    <a:pt x="279539" y="1674420"/>
                  </a:lnTo>
                  <a:close/>
                </a:path>
                <a:path w="9865360" h="1675130">
                  <a:moveTo>
                    <a:pt x="260500" y="1672913"/>
                  </a:moveTo>
                  <a:lnTo>
                    <a:pt x="251020" y="1672163"/>
                  </a:lnTo>
                  <a:lnTo>
                    <a:pt x="252103" y="1663332"/>
                  </a:lnTo>
                  <a:lnTo>
                    <a:pt x="255153" y="1663705"/>
                  </a:lnTo>
                  <a:lnTo>
                    <a:pt x="258207" y="1664029"/>
                  </a:lnTo>
                  <a:lnTo>
                    <a:pt x="261266" y="1664301"/>
                  </a:lnTo>
                  <a:lnTo>
                    <a:pt x="260500" y="1672913"/>
                  </a:lnTo>
                  <a:close/>
                </a:path>
                <a:path w="9865360" h="1675130">
                  <a:moveTo>
                    <a:pt x="241535" y="1671412"/>
                  </a:moveTo>
                  <a:lnTo>
                    <a:pt x="240770" y="1671352"/>
                  </a:lnTo>
                  <a:lnTo>
                    <a:pt x="232277" y="1669306"/>
                  </a:lnTo>
                  <a:lnTo>
                    <a:pt x="233960" y="1660491"/>
                  </a:lnTo>
                  <a:lnTo>
                    <a:pt x="236964" y="1661064"/>
                  </a:lnTo>
                  <a:lnTo>
                    <a:pt x="239977" y="1661587"/>
                  </a:lnTo>
                  <a:lnTo>
                    <a:pt x="242999" y="1662060"/>
                  </a:lnTo>
                  <a:lnTo>
                    <a:pt x="241535" y="1671412"/>
                  </a:lnTo>
                  <a:close/>
                </a:path>
                <a:path w="9865360" h="1675130">
                  <a:moveTo>
                    <a:pt x="223018" y="1667076"/>
                  </a:moveTo>
                  <a:lnTo>
                    <a:pt x="213759" y="1664846"/>
                  </a:lnTo>
                  <a:lnTo>
                    <a:pt x="215957" y="1656427"/>
                  </a:lnTo>
                  <a:lnTo>
                    <a:pt x="218936" y="1657205"/>
                  </a:lnTo>
                  <a:lnTo>
                    <a:pt x="221926" y="1657932"/>
                  </a:lnTo>
                  <a:lnTo>
                    <a:pt x="224929" y="1658610"/>
                  </a:lnTo>
                  <a:lnTo>
                    <a:pt x="223018" y="1667076"/>
                  </a:lnTo>
                  <a:close/>
                </a:path>
                <a:path w="9865360" h="1675130">
                  <a:moveTo>
                    <a:pt x="204497" y="1662615"/>
                  </a:moveTo>
                  <a:lnTo>
                    <a:pt x="197313" y="1660885"/>
                  </a:lnTo>
                  <a:lnTo>
                    <a:pt x="195318" y="1660058"/>
                  </a:lnTo>
                  <a:lnTo>
                    <a:pt x="198283" y="1651175"/>
                  </a:lnTo>
                  <a:lnTo>
                    <a:pt x="201198" y="1652148"/>
                  </a:lnTo>
                  <a:lnTo>
                    <a:pt x="204128" y="1653073"/>
                  </a:lnTo>
                  <a:lnTo>
                    <a:pt x="207073" y="1653948"/>
                  </a:lnTo>
                  <a:lnTo>
                    <a:pt x="204497" y="1662615"/>
                  </a:lnTo>
                  <a:close/>
                </a:path>
                <a:path w="9865360" h="1675130">
                  <a:moveTo>
                    <a:pt x="186514" y="1656412"/>
                  </a:moveTo>
                  <a:lnTo>
                    <a:pt x="177735" y="1652776"/>
                  </a:lnTo>
                  <a:lnTo>
                    <a:pt x="181017" y="1644765"/>
                  </a:lnTo>
                  <a:lnTo>
                    <a:pt x="183856" y="1645928"/>
                  </a:lnTo>
                  <a:lnTo>
                    <a:pt x="186716" y="1647044"/>
                  </a:lnTo>
                  <a:lnTo>
                    <a:pt x="189596" y="1648113"/>
                  </a:lnTo>
                  <a:lnTo>
                    <a:pt x="186514" y="1656412"/>
                  </a:lnTo>
                  <a:close/>
                </a:path>
                <a:path w="9865360" h="1675130">
                  <a:moveTo>
                    <a:pt x="168959" y="1649140"/>
                  </a:moveTo>
                  <a:lnTo>
                    <a:pt x="160163" y="1645497"/>
                  </a:lnTo>
                  <a:lnTo>
                    <a:pt x="164218" y="1637218"/>
                  </a:lnTo>
                  <a:lnTo>
                    <a:pt x="166973" y="1638568"/>
                  </a:lnTo>
                  <a:lnTo>
                    <a:pt x="169752" y="1639872"/>
                  </a:lnTo>
                  <a:lnTo>
                    <a:pt x="172556" y="1641132"/>
                  </a:lnTo>
                  <a:lnTo>
                    <a:pt x="168959" y="1649140"/>
                  </a:lnTo>
                  <a:close/>
                </a:path>
                <a:path w="9865360" h="1675130">
                  <a:moveTo>
                    <a:pt x="151707" y="1641119"/>
                  </a:moveTo>
                  <a:lnTo>
                    <a:pt x="143578" y="1636146"/>
                  </a:lnTo>
                  <a:lnTo>
                    <a:pt x="147943" y="1628560"/>
                  </a:lnTo>
                  <a:lnTo>
                    <a:pt x="150608" y="1630094"/>
                  </a:lnTo>
                  <a:lnTo>
                    <a:pt x="153297" y="1631583"/>
                  </a:lnTo>
                  <a:lnTo>
                    <a:pt x="156012" y="1633027"/>
                  </a:lnTo>
                  <a:lnTo>
                    <a:pt x="151707" y="1641119"/>
                  </a:lnTo>
                  <a:close/>
                </a:path>
                <a:path w="9865360" h="1675130">
                  <a:moveTo>
                    <a:pt x="135455" y="1631176"/>
                  </a:moveTo>
                  <a:lnTo>
                    <a:pt x="127319" y="1626199"/>
                  </a:lnTo>
                  <a:lnTo>
                    <a:pt x="132253" y="1618817"/>
                  </a:lnTo>
                  <a:lnTo>
                    <a:pt x="134815" y="1620530"/>
                  </a:lnTo>
                  <a:lnTo>
                    <a:pt x="137405" y="1622198"/>
                  </a:lnTo>
                  <a:lnTo>
                    <a:pt x="140021" y="1623823"/>
                  </a:lnTo>
                  <a:lnTo>
                    <a:pt x="135455" y="1631176"/>
                  </a:lnTo>
                  <a:close/>
                </a:path>
                <a:path w="9865360" h="1675130">
                  <a:moveTo>
                    <a:pt x="119224" y="1621246"/>
                  </a:moveTo>
                  <a:lnTo>
                    <a:pt x="118006" y="1620501"/>
                  </a:lnTo>
                  <a:lnTo>
                    <a:pt x="111851" y="1615249"/>
                  </a:lnTo>
                  <a:lnTo>
                    <a:pt x="117338" y="1608115"/>
                  </a:lnTo>
                  <a:lnTo>
                    <a:pt x="119766" y="1609983"/>
                  </a:lnTo>
                  <a:lnTo>
                    <a:pt x="122224" y="1611809"/>
                  </a:lnTo>
                  <a:lnTo>
                    <a:pt x="124713" y="1613595"/>
                  </a:lnTo>
                  <a:lnTo>
                    <a:pt x="119224" y="1621246"/>
                  </a:lnTo>
                  <a:close/>
                </a:path>
                <a:path w="9865360" h="1675130">
                  <a:moveTo>
                    <a:pt x="104618" y="1609077"/>
                  </a:moveTo>
                  <a:lnTo>
                    <a:pt x="97375" y="1602897"/>
                  </a:lnTo>
                  <a:lnTo>
                    <a:pt x="103107" y="1596392"/>
                  </a:lnTo>
                  <a:lnTo>
                    <a:pt x="105416" y="1598427"/>
                  </a:lnTo>
                  <a:lnTo>
                    <a:pt x="107758" y="1600423"/>
                  </a:lnTo>
                  <a:lnTo>
                    <a:pt x="110134" y="1602380"/>
                  </a:lnTo>
                  <a:lnTo>
                    <a:pt x="104618" y="1609077"/>
                  </a:lnTo>
                  <a:close/>
                </a:path>
                <a:path w="9865360" h="1675130">
                  <a:moveTo>
                    <a:pt x="90104" y="1596692"/>
                  </a:moveTo>
                  <a:lnTo>
                    <a:pt x="83691" y="1591220"/>
                  </a:lnTo>
                  <a:lnTo>
                    <a:pt x="82919" y="1590315"/>
                  </a:lnTo>
                  <a:lnTo>
                    <a:pt x="89603" y="1583659"/>
                  </a:lnTo>
                  <a:lnTo>
                    <a:pt x="92345" y="1586404"/>
                  </a:lnTo>
                  <a:lnTo>
                    <a:pt x="94292" y="1588295"/>
                  </a:lnTo>
                  <a:lnTo>
                    <a:pt x="96266" y="1590156"/>
                  </a:lnTo>
                  <a:lnTo>
                    <a:pt x="90104" y="1596692"/>
                  </a:lnTo>
                  <a:close/>
                </a:path>
                <a:path w="9865360" h="1675130">
                  <a:moveTo>
                    <a:pt x="76686" y="1583010"/>
                  </a:moveTo>
                  <a:lnTo>
                    <a:pt x="70488" y="1575748"/>
                  </a:lnTo>
                  <a:lnTo>
                    <a:pt x="77018" y="1570087"/>
                  </a:lnTo>
                  <a:lnTo>
                    <a:pt x="79037" y="1572416"/>
                  </a:lnTo>
                  <a:lnTo>
                    <a:pt x="81095" y="1574712"/>
                  </a:lnTo>
                  <a:lnTo>
                    <a:pt x="83194" y="1576975"/>
                  </a:lnTo>
                  <a:lnTo>
                    <a:pt x="76686" y="1583010"/>
                  </a:lnTo>
                  <a:close/>
                </a:path>
                <a:path w="9865360" h="1675130">
                  <a:moveTo>
                    <a:pt x="64312" y="1568509"/>
                  </a:moveTo>
                  <a:lnTo>
                    <a:pt x="58139" y="1561275"/>
                  </a:lnTo>
                  <a:lnTo>
                    <a:pt x="65420" y="1555769"/>
                  </a:lnTo>
                  <a:lnTo>
                    <a:pt x="67271" y="1558217"/>
                  </a:lnTo>
                  <a:lnTo>
                    <a:pt x="69162" y="1560632"/>
                  </a:lnTo>
                  <a:lnTo>
                    <a:pt x="71093" y="1563016"/>
                  </a:lnTo>
                  <a:lnTo>
                    <a:pt x="64312" y="1568509"/>
                  </a:lnTo>
                  <a:close/>
                </a:path>
                <a:path w="9865360" h="1675130">
                  <a:moveTo>
                    <a:pt x="52440" y="1553686"/>
                  </a:moveTo>
                  <a:lnTo>
                    <a:pt x="47484" y="1545584"/>
                  </a:lnTo>
                  <a:lnTo>
                    <a:pt x="54835" y="1540758"/>
                  </a:lnTo>
                  <a:lnTo>
                    <a:pt x="56516" y="1543319"/>
                  </a:lnTo>
                  <a:lnTo>
                    <a:pt x="58239" y="1545850"/>
                  </a:lnTo>
                  <a:lnTo>
                    <a:pt x="60004" y="1548353"/>
                  </a:lnTo>
                  <a:lnTo>
                    <a:pt x="52440" y="1553686"/>
                  </a:lnTo>
                  <a:close/>
                </a:path>
                <a:path w="9865360" h="1675130">
                  <a:moveTo>
                    <a:pt x="42509" y="1537452"/>
                  </a:moveTo>
                  <a:lnTo>
                    <a:pt x="37539" y="1529329"/>
                  </a:lnTo>
                  <a:lnTo>
                    <a:pt x="45223" y="1524991"/>
                  </a:lnTo>
                  <a:lnTo>
                    <a:pt x="46736" y="1527670"/>
                  </a:lnTo>
                  <a:lnTo>
                    <a:pt x="48293" y="1530323"/>
                  </a:lnTo>
                  <a:lnTo>
                    <a:pt x="49894" y="1532950"/>
                  </a:lnTo>
                  <a:lnTo>
                    <a:pt x="42509" y="1537452"/>
                  </a:lnTo>
                  <a:close/>
                </a:path>
                <a:path w="9865360" h="1675130">
                  <a:moveTo>
                    <a:pt x="32563" y="1521195"/>
                  </a:moveTo>
                  <a:lnTo>
                    <a:pt x="31082" y="1518775"/>
                  </a:lnTo>
                  <a:lnTo>
                    <a:pt x="28514" y="1512575"/>
                  </a:lnTo>
                  <a:lnTo>
                    <a:pt x="36701" y="1508648"/>
                  </a:lnTo>
                  <a:lnTo>
                    <a:pt x="38029" y="1511417"/>
                  </a:lnTo>
                  <a:lnTo>
                    <a:pt x="39404" y="1514163"/>
                  </a:lnTo>
                  <a:lnTo>
                    <a:pt x="40824" y="1516888"/>
                  </a:lnTo>
                  <a:lnTo>
                    <a:pt x="32563" y="1521195"/>
                  </a:lnTo>
                  <a:close/>
                </a:path>
                <a:path w="9865360" h="1675130">
                  <a:moveTo>
                    <a:pt x="24874" y="1503786"/>
                  </a:moveTo>
                  <a:lnTo>
                    <a:pt x="21239" y="1495011"/>
                  </a:lnTo>
                  <a:lnTo>
                    <a:pt x="29294" y="1491788"/>
                  </a:lnTo>
                  <a:lnTo>
                    <a:pt x="30434" y="1494639"/>
                  </a:lnTo>
                  <a:lnTo>
                    <a:pt x="31622" y="1497469"/>
                  </a:lnTo>
                  <a:lnTo>
                    <a:pt x="32856" y="1500279"/>
                  </a:lnTo>
                  <a:lnTo>
                    <a:pt x="24874" y="1503786"/>
                  </a:lnTo>
                  <a:close/>
                </a:path>
                <a:path w="9865360" h="1675130">
                  <a:moveTo>
                    <a:pt x="17601" y="1486228"/>
                  </a:moveTo>
                  <a:lnTo>
                    <a:pt x="14026" y="1477598"/>
                  </a:lnTo>
                  <a:lnTo>
                    <a:pt x="14030" y="1477389"/>
                  </a:lnTo>
                  <a:lnTo>
                    <a:pt x="23024" y="1474469"/>
                  </a:lnTo>
                  <a:lnTo>
                    <a:pt x="24044" y="1477598"/>
                  </a:lnTo>
                  <a:lnTo>
                    <a:pt x="24970" y="1480294"/>
                  </a:lnTo>
                  <a:lnTo>
                    <a:pt x="26015" y="1483183"/>
                  </a:lnTo>
                  <a:lnTo>
                    <a:pt x="17601" y="1486228"/>
                  </a:lnTo>
                  <a:close/>
                </a:path>
                <a:path w="9865360" h="1675130">
                  <a:moveTo>
                    <a:pt x="11745" y="1468128"/>
                  </a:moveTo>
                  <a:lnTo>
                    <a:pt x="9515" y="1458869"/>
                  </a:lnTo>
                  <a:lnTo>
                    <a:pt x="17918" y="1456749"/>
                  </a:lnTo>
                  <a:lnTo>
                    <a:pt x="18670" y="1459731"/>
                  </a:lnTo>
                  <a:lnTo>
                    <a:pt x="19472" y="1462700"/>
                  </a:lnTo>
                  <a:lnTo>
                    <a:pt x="20324" y="1465656"/>
                  </a:lnTo>
                  <a:lnTo>
                    <a:pt x="11745" y="1468128"/>
                  </a:lnTo>
                  <a:close/>
                </a:path>
                <a:path w="9865360" h="1675130">
                  <a:moveTo>
                    <a:pt x="7284" y="1449606"/>
                  </a:moveTo>
                  <a:lnTo>
                    <a:pt x="5057" y="1440360"/>
                  </a:lnTo>
                  <a:lnTo>
                    <a:pt x="14005" y="1438728"/>
                  </a:lnTo>
                  <a:lnTo>
                    <a:pt x="14556" y="1441747"/>
                  </a:lnTo>
                  <a:lnTo>
                    <a:pt x="15157" y="1444757"/>
                  </a:lnTo>
                  <a:lnTo>
                    <a:pt x="15808" y="1447756"/>
                  </a:lnTo>
                  <a:lnTo>
                    <a:pt x="7284" y="1449606"/>
                  </a:lnTo>
                  <a:close/>
                </a:path>
                <a:path w="9865360" h="1675130">
                  <a:moveTo>
                    <a:pt x="3313" y="1431035"/>
                  </a:moveTo>
                  <a:lnTo>
                    <a:pt x="2563" y="1421553"/>
                  </a:lnTo>
                  <a:lnTo>
                    <a:pt x="11312" y="1420553"/>
                  </a:lnTo>
                  <a:lnTo>
                    <a:pt x="11660" y="1423599"/>
                  </a:lnTo>
                  <a:lnTo>
                    <a:pt x="12059" y="1426639"/>
                  </a:lnTo>
                  <a:lnTo>
                    <a:pt x="12509" y="1429672"/>
                  </a:lnTo>
                  <a:lnTo>
                    <a:pt x="3313" y="1431035"/>
                  </a:lnTo>
                  <a:close/>
                </a:path>
                <a:path w="9865360" h="1675130">
                  <a:moveTo>
                    <a:pt x="1812" y="1412071"/>
                  </a:moveTo>
                  <a:lnTo>
                    <a:pt x="1060" y="1402564"/>
                  </a:lnTo>
                  <a:lnTo>
                    <a:pt x="9829" y="1402152"/>
                  </a:lnTo>
                  <a:lnTo>
                    <a:pt x="9974" y="1405231"/>
                  </a:lnTo>
                  <a:lnTo>
                    <a:pt x="10170" y="1408306"/>
                  </a:lnTo>
                  <a:lnTo>
                    <a:pt x="10418" y="1411377"/>
                  </a:lnTo>
                  <a:lnTo>
                    <a:pt x="1812" y="1412071"/>
                  </a:lnTo>
                  <a:close/>
                </a:path>
                <a:path w="9865360" h="1675130">
                  <a:moveTo>
                    <a:pt x="303" y="1393011"/>
                  </a:moveTo>
                  <a:lnTo>
                    <a:pt x="0" y="1389171"/>
                  </a:lnTo>
                  <a:lnTo>
                    <a:pt x="0" y="1383453"/>
                  </a:lnTo>
                  <a:lnTo>
                    <a:pt x="9524" y="1383453"/>
                  </a:lnTo>
                  <a:lnTo>
                    <a:pt x="9550" y="1392949"/>
                  </a:lnTo>
                  <a:lnTo>
                    <a:pt x="303" y="1393011"/>
                  </a:lnTo>
                  <a:close/>
                </a:path>
                <a:path w="9865360" h="1675130">
                  <a:moveTo>
                    <a:pt x="9524" y="1373928"/>
                  </a:moveTo>
                  <a:lnTo>
                    <a:pt x="0" y="1373928"/>
                  </a:lnTo>
                  <a:lnTo>
                    <a:pt x="0" y="1364403"/>
                  </a:lnTo>
                  <a:lnTo>
                    <a:pt x="9524" y="1364403"/>
                  </a:lnTo>
                  <a:lnTo>
                    <a:pt x="9524" y="1373928"/>
                  </a:lnTo>
                  <a:close/>
                </a:path>
                <a:path w="9865360" h="1675130">
                  <a:moveTo>
                    <a:pt x="9524" y="1354878"/>
                  </a:moveTo>
                  <a:lnTo>
                    <a:pt x="0" y="1354878"/>
                  </a:lnTo>
                  <a:lnTo>
                    <a:pt x="0" y="1345353"/>
                  </a:lnTo>
                  <a:lnTo>
                    <a:pt x="9524" y="1345353"/>
                  </a:lnTo>
                  <a:lnTo>
                    <a:pt x="9524" y="1354878"/>
                  </a:lnTo>
                  <a:close/>
                </a:path>
                <a:path w="9865360" h="1675130">
                  <a:moveTo>
                    <a:pt x="9524" y="1335828"/>
                  </a:moveTo>
                  <a:lnTo>
                    <a:pt x="0" y="1335828"/>
                  </a:lnTo>
                  <a:lnTo>
                    <a:pt x="0" y="1326303"/>
                  </a:lnTo>
                  <a:lnTo>
                    <a:pt x="9524" y="1326303"/>
                  </a:lnTo>
                  <a:lnTo>
                    <a:pt x="9524" y="1335828"/>
                  </a:lnTo>
                  <a:close/>
                </a:path>
                <a:path w="9865360" h="1675130">
                  <a:moveTo>
                    <a:pt x="9524" y="1316778"/>
                  </a:moveTo>
                  <a:lnTo>
                    <a:pt x="0" y="1316778"/>
                  </a:lnTo>
                  <a:lnTo>
                    <a:pt x="0" y="1307253"/>
                  </a:lnTo>
                  <a:lnTo>
                    <a:pt x="9524" y="1307253"/>
                  </a:lnTo>
                  <a:lnTo>
                    <a:pt x="9524" y="1316778"/>
                  </a:lnTo>
                  <a:close/>
                </a:path>
                <a:path w="9865360" h="1675130">
                  <a:moveTo>
                    <a:pt x="9524" y="1297728"/>
                  </a:moveTo>
                  <a:lnTo>
                    <a:pt x="0" y="1297728"/>
                  </a:lnTo>
                  <a:lnTo>
                    <a:pt x="0" y="1288203"/>
                  </a:lnTo>
                  <a:lnTo>
                    <a:pt x="9524" y="1288203"/>
                  </a:lnTo>
                  <a:lnTo>
                    <a:pt x="9524" y="1297728"/>
                  </a:lnTo>
                  <a:close/>
                </a:path>
                <a:path w="9865360" h="1675130">
                  <a:moveTo>
                    <a:pt x="9524" y="1278678"/>
                  </a:moveTo>
                  <a:lnTo>
                    <a:pt x="0" y="1278678"/>
                  </a:lnTo>
                  <a:lnTo>
                    <a:pt x="0" y="1269153"/>
                  </a:lnTo>
                  <a:lnTo>
                    <a:pt x="9524" y="1269153"/>
                  </a:lnTo>
                  <a:lnTo>
                    <a:pt x="9524" y="1278678"/>
                  </a:lnTo>
                  <a:close/>
                </a:path>
                <a:path w="9865360" h="1675130">
                  <a:moveTo>
                    <a:pt x="9524" y="1259628"/>
                  </a:moveTo>
                  <a:lnTo>
                    <a:pt x="0" y="1259628"/>
                  </a:lnTo>
                  <a:lnTo>
                    <a:pt x="0" y="1250103"/>
                  </a:lnTo>
                  <a:lnTo>
                    <a:pt x="9524" y="1250103"/>
                  </a:lnTo>
                  <a:lnTo>
                    <a:pt x="9524" y="1259628"/>
                  </a:lnTo>
                  <a:close/>
                </a:path>
                <a:path w="9865360" h="1675130">
                  <a:moveTo>
                    <a:pt x="9524" y="1240578"/>
                  </a:moveTo>
                  <a:lnTo>
                    <a:pt x="0" y="1240578"/>
                  </a:lnTo>
                  <a:lnTo>
                    <a:pt x="0" y="1231053"/>
                  </a:lnTo>
                  <a:lnTo>
                    <a:pt x="9524" y="1231053"/>
                  </a:lnTo>
                  <a:lnTo>
                    <a:pt x="9524" y="1240578"/>
                  </a:lnTo>
                  <a:close/>
                </a:path>
                <a:path w="9865360" h="1675130">
                  <a:moveTo>
                    <a:pt x="9524" y="1221528"/>
                  </a:moveTo>
                  <a:lnTo>
                    <a:pt x="0" y="1221528"/>
                  </a:lnTo>
                  <a:lnTo>
                    <a:pt x="0" y="1212003"/>
                  </a:lnTo>
                  <a:lnTo>
                    <a:pt x="9524" y="1212003"/>
                  </a:lnTo>
                  <a:lnTo>
                    <a:pt x="9524" y="1221528"/>
                  </a:lnTo>
                  <a:close/>
                </a:path>
                <a:path w="9865360" h="1675130">
                  <a:moveTo>
                    <a:pt x="9524" y="1202478"/>
                  </a:moveTo>
                  <a:lnTo>
                    <a:pt x="0" y="1202478"/>
                  </a:lnTo>
                  <a:lnTo>
                    <a:pt x="0" y="1192953"/>
                  </a:lnTo>
                  <a:lnTo>
                    <a:pt x="9524" y="1192953"/>
                  </a:lnTo>
                  <a:lnTo>
                    <a:pt x="9524" y="1202478"/>
                  </a:lnTo>
                  <a:close/>
                </a:path>
                <a:path w="9865360" h="1675130">
                  <a:moveTo>
                    <a:pt x="9524" y="1183428"/>
                  </a:moveTo>
                  <a:lnTo>
                    <a:pt x="0" y="1183428"/>
                  </a:lnTo>
                  <a:lnTo>
                    <a:pt x="0" y="1173903"/>
                  </a:lnTo>
                  <a:lnTo>
                    <a:pt x="9524" y="1173903"/>
                  </a:lnTo>
                  <a:lnTo>
                    <a:pt x="9524" y="1183428"/>
                  </a:lnTo>
                  <a:close/>
                </a:path>
                <a:path w="9865360" h="1675130">
                  <a:moveTo>
                    <a:pt x="9524" y="1164378"/>
                  </a:moveTo>
                  <a:lnTo>
                    <a:pt x="0" y="1164378"/>
                  </a:lnTo>
                  <a:lnTo>
                    <a:pt x="0" y="1154853"/>
                  </a:lnTo>
                  <a:lnTo>
                    <a:pt x="9524" y="1154853"/>
                  </a:lnTo>
                  <a:lnTo>
                    <a:pt x="9524" y="1164378"/>
                  </a:lnTo>
                  <a:close/>
                </a:path>
                <a:path w="9865360" h="1675130">
                  <a:moveTo>
                    <a:pt x="9524" y="1145328"/>
                  </a:moveTo>
                  <a:lnTo>
                    <a:pt x="0" y="1145328"/>
                  </a:lnTo>
                  <a:lnTo>
                    <a:pt x="0" y="1135803"/>
                  </a:lnTo>
                  <a:lnTo>
                    <a:pt x="9524" y="1135803"/>
                  </a:lnTo>
                  <a:lnTo>
                    <a:pt x="9524" y="1145328"/>
                  </a:lnTo>
                  <a:close/>
                </a:path>
                <a:path w="9865360" h="1675130">
                  <a:moveTo>
                    <a:pt x="9524" y="1126278"/>
                  </a:moveTo>
                  <a:lnTo>
                    <a:pt x="0" y="1126278"/>
                  </a:lnTo>
                  <a:lnTo>
                    <a:pt x="0" y="1116753"/>
                  </a:lnTo>
                  <a:lnTo>
                    <a:pt x="9524" y="1116753"/>
                  </a:lnTo>
                  <a:lnTo>
                    <a:pt x="9524" y="1126278"/>
                  </a:lnTo>
                  <a:close/>
                </a:path>
                <a:path w="9865360" h="1675130">
                  <a:moveTo>
                    <a:pt x="9524" y="1107228"/>
                  </a:moveTo>
                  <a:lnTo>
                    <a:pt x="0" y="1107228"/>
                  </a:lnTo>
                  <a:lnTo>
                    <a:pt x="0" y="1097703"/>
                  </a:lnTo>
                  <a:lnTo>
                    <a:pt x="9524" y="1097703"/>
                  </a:lnTo>
                  <a:lnTo>
                    <a:pt x="9524" y="1107228"/>
                  </a:lnTo>
                  <a:close/>
                </a:path>
                <a:path w="9865360" h="1675130">
                  <a:moveTo>
                    <a:pt x="9524" y="1088178"/>
                  </a:moveTo>
                  <a:lnTo>
                    <a:pt x="0" y="1088178"/>
                  </a:lnTo>
                  <a:lnTo>
                    <a:pt x="0" y="1078653"/>
                  </a:lnTo>
                  <a:lnTo>
                    <a:pt x="9524" y="1078653"/>
                  </a:lnTo>
                  <a:lnTo>
                    <a:pt x="9524" y="1088178"/>
                  </a:lnTo>
                  <a:close/>
                </a:path>
                <a:path w="9865360" h="1675130">
                  <a:moveTo>
                    <a:pt x="9524" y="1069128"/>
                  </a:moveTo>
                  <a:lnTo>
                    <a:pt x="0" y="1069128"/>
                  </a:lnTo>
                  <a:lnTo>
                    <a:pt x="0" y="1059603"/>
                  </a:lnTo>
                  <a:lnTo>
                    <a:pt x="9524" y="1059603"/>
                  </a:lnTo>
                  <a:lnTo>
                    <a:pt x="9524" y="1069128"/>
                  </a:lnTo>
                  <a:close/>
                </a:path>
                <a:path w="9865360" h="1675130">
                  <a:moveTo>
                    <a:pt x="9524" y="1050078"/>
                  </a:moveTo>
                  <a:lnTo>
                    <a:pt x="0" y="1050078"/>
                  </a:lnTo>
                  <a:lnTo>
                    <a:pt x="0" y="1040553"/>
                  </a:lnTo>
                  <a:lnTo>
                    <a:pt x="9524" y="1040553"/>
                  </a:lnTo>
                  <a:lnTo>
                    <a:pt x="9524" y="1050078"/>
                  </a:lnTo>
                  <a:close/>
                </a:path>
                <a:path w="9865360" h="1675130">
                  <a:moveTo>
                    <a:pt x="9524" y="1031028"/>
                  </a:moveTo>
                  <a:lnTo>
                    <a:pt x="0" y="1031028"/>
                  </a:lnTo>
                  <a:lnTo>
                    <a:pt x="0" y="1021503"/>
                  </a:lnTo>
                  <a:lnTo>
                    <a:pt x="9524" y="1021503"/>
                  </a:lnTo>
                  <a:lnTo>
                    <a:pt x="9524" y="1031028"/>
                  </a:lnTo>
                  <a:close/>
                </a:path>
                <a:path w="9865360" h="1675130">
                  <a:moveTo>
                    <a:pt x="9524" y="1011978"/>
                  </a:moveTo>
                  <a:lnTo>
                    <a:pt x="0" y="1011978"/>
                  </a:lnTo>
                  <a:lnTo>
                    <a:pt x="0" y="1002453"/>
                  </a:lnTo>
                  <a:lnTo>
                    <a:pt x="9524" y="1002453"/>
                  </a:lnTo>
                  <a:lnTo>
                    <a:pt x="9524" y="1011978"/>
                  </a:lnTo>
                  <a:close/>
                </a:path>
                <a:path w="9865360" h="1675130">
                  <a:moveTo>
                    <a:pt x="9524" y="992928"/>
                  </a:moveTo>
                  <a:lnTo>
                    <a:pt x="0" y="992928"/>
                  </a:lnTo>
                  <a:lnTo>
                    <a:pt x="0" y="983403"/>
                  </a:lnTo>
                  <a:lnTo>
                    <a:pt x="9524" y="983403"/>
                  </a:lnTo>
                  <a:lnTo>
                    <a:pt x="9524" y="992928"/>
                  </a:lnTo>
                  <a:close/>
                </a:path>
                <a:path w="9865360" h="1675130">
                  <a:moveTo>
                    <a:pt x="9524" y="973878"/>
                  </a:moveTo>
                  <a:lnTo>
                    <a:pt x="0" y="973878"/>
                  </a:lnTo>
                  <a:lnTo>
                    <a:pt x="0" y="964353"/>
                  </a:lnTo>
                  <a:lnTo>
                    <a:pt x="9524" y="964353"/>
                  </a:lnTo>
                  <a:lnTo>
                    <a:pt x="9524" y="973878"/>
                  </a:lnTo>
                  <a:close/>
                </a:path>
                <a:path w="9865360" h="1675130">
                  <a:moveTo>
                    <a:pt x="9524" y="954828"/>
                  </a:moveTo>
                  <a:lnTo>
                    <a:pt x="0" y="954828"/>
                  </a:lnTo>
                  <a:lnTo>
                    <a:pt x="0" y="945303"/>
                  </a:lnTo>
                  <a:lnTo>
                    <a:pt x="9524" y="945303"/>
                  </a:lnTo>
                  <a:lnTo>
                    <a:pt x="9524" y="954828"/>
                  </a:lnTo>
                  <a:close/>
                </a:path>
                <a:path w="9865360" h="1675130">
                  <a:moveTo>
                    <a:pt x="9524" y="935778"/>
                  </a:moveTo>
                  <a:lnTo>
                    <a:pt x="0" y="935778"/>
                  </a:lnTo>
                  <a:lnTo>
                    <a:pt x="0" y="926253"/>
                  </a:lnTo>
                  <a:lnTo>
                    <a:pt x="9524" y="926253"/>
                  </a:lnTo>
                  <a:lnTo>
                    <a:pt x="9524" y="935778"/>
                  </a:lnTo>
                  <a:close/>
                </a:path>
                <a:path w="9865360" h="1675130">
                  <a:moveTo>
                    <a:pt x="9524" y="916728"/>
                  </a:moveTo>
                  <a:lnTo>
                    <a:pt x="0" y="916728"/>
                  </a:lnTo>
                  <a:lnTo>
                    <a:pt x="0" y="907203"/>
                  </a:lnTo>
                  <a:lnTo>
                    <a:pt x="9524" y="907203"/>
                  </a:lnTo>
                  <a:lnTo>
                    <a:pt x="9524" y="916728"/>
                  </a:lnTo>
                  <a:close/>
                </a:path>
                <a:path w="9865360" h="1675130">
                  <a:moveTo>
                    <a:pt x="9524" y="897678"/>
                  </a:moveTo>
                  <a:lnTo>
                    <a:pt x="0" y="897678"/>
                  </a:lnTo>
                  <a:lnTo>
                    <a:pt x="0" y="888153"/>
                  </a:lnTo>
                  <a:lnTo>
                    <a:pt x="9524" y="888153"/>
                  </a:lnTo>
                  <a:lnTo>
                    <a:pt x="9524" y="897678"/>
                  </a:lnTo>
                  <a:close/>
                </a:path>
                <a:path w="9865360" h="1675130">
                  <a:moveTo>
                    <a:pt x="9524" y="878628"/>
                  </a:moveTo>
                  <a:lnTo>
                    <a:pt x="0" y="878628"/>
                  </a:lnTo>
                  <a:lnTo>
                    <a:pt x="0" y="869103"/>
                  </a:lnTo>
                  <a:lnTo>
                    <a:pt x="9524" y="869103"/>
                  </a:lnTo>
                  <a:lnTo>
                    <a:pt x="9524" y="878628"/>
                  </a:lnTo>
                  <a:close/>
                </a:path>
                <a:path w="9865360" h="1675130">
                  <a:moveTo>
                    <a:pt x="9524" y="859578"/>
                  </a:moveTo>
                  <a:lnTo>
                    <a:pt x="0" y="859578"/>
                  </a:lnTo>
                  <a:lnTo>
                    <a:pt x="0" y="850053"/>
                  </a:lnTo>
                  <a:lnTo>
                    <a:pt x="9524" y="850053"/>
                  </a:lnTo>
                  <a:lnTo>
                    <a:pt x="9524" y="859578"/>
                  </a:lnTo>
                  <a:close/>
                </a:path>
                <a:path w="9865360" h="1675130">
                  <a:moveTo>
                    <a:pt x="9524" y="840528"/>
                  </a:moveTo>
                  <a:lnTo>
                    <a:pt x="0" y="840528"/>
                  </a:lnTo>
                  <a:lnTo>
                    <a:pt x="0" y="831003"/>
                  </a:lnTo>
                  <a:lnTo>
                    <a:pt x="9524" y="831003"/>
                  </a:lnTo>
                  <a:lnTo>
                    <a:pt x="9524" y="840528"/>
                  </a:lnTo>
                  <a:close/>
                </a:path>
                <a:path w="9865360" h="1675130">
                  <a:moveTo>
                    <a:pt x="9524" y="821478"/>
                  </a:moveTo>
                  <a:lnTo>
                    <a:pt x="0" y="821478"/>
                  </a:lnTo>
                  <a:lnTo>
                    <a:pt x="0" y="811953"/>
                  </a:lnTo>
                  <a:lnTo>
                    <a:pt x="9524" y="811953"/>
                  </a:lnTo>
                  <a:lnTo>
                    <a:pt x="9524" y="821478"/>
                  </a:lnTo>
                  <a:close/>
                </a:path>
                <a:path w="9865360" h="1675130">
                  <a:moveTo>
                    <a:pt x="9524" y="802428"/>
                  </a:moveTo>
                  <a:lnTo>
                    <a:pt x="0" y="802428"/>
                  </a:lnTo>
                  <a:lnTo>
                    <a:pt x="0" y="792903"/>
                  </a:lnTo>
                  <a:lnTo>
                    <a:pt x="9524" y="792903"/>
                  </a:lnTo>
                  <a:lnTo>
                    <a:pt x="9524" y="802428"/>
                  </a:lnTo>
                  <a:close/>
                </a:path>
                <a:path w="9865360" h="1675130">
                  <a:moveTo>
                    <a:pt x="9524" y="783378"/>
                  </a:moveTo>
                  <a:lnTo>
                    <a:pt x="0" y="783378"/>
                  </a:lnTo>
                  <a:lnTo>
                    <a:pt x="0" y="773853"/>
                  </a:lnTo>
                  <a:lnTo>
                    <a:pt x="9524" y="773853"/>
                  </a:lnTo>
                  <a:lnTo>
                    <a:pt x="9524" y="783378"/>
                  </a:lnTo>
                  <a:close/>
                </a:path>
                <a:path w="9865360" h="1675130">
                  <a:moveTo>
                    <a:pt x="9524" y="764328"/>
                  </a:moveTo>
                  <a:lnTo>
                    <a:pt x="0" y="764328"/>
                  </a:lnTo>
                  <a:lnTo>
                    <a:pt x="0" y="754803"/>
                  </a:lnTo>
                  <a:lnTo>
                    <a:pt x="9524" y="754803"/>
                  </a:lnTo>
                  <a:lnTo>
                    <a:pt x="9524" y="764328"/>
                  </a:lnTo>
                  <a:close/>
                </a:path>
                <a:path w="9865360" h="1675130">
                  <a:moveTo>
                    <a:pt x="9524" y="745278"/>
                  </a:moveTo>
                  <a:lnTo>
                    <a:pt x="0" y="745278"/>
                  </a:lnTo>
                  <a:lnTo>
                    <a:pt x="0" y="735753"/>
                  </a:lnTo>
                  <a:lnTo>
                    <a:pt x="9524" y="735753"/>
                  </a:lnTo>
                  <a:lnTo>
                    <a:pt x="9524" y="745278"/>
                  </a:lnTo>
                  <a:close/>
                </a:path>
                <a:path w="9865360" h="1675130">
                  <a:moveTo>
                    <a:pt x="9524" y="726228"/>
                  </a:moveTo>
                  <a:lnTo>
                    <a:pt x="0" y="726228"/>
                  </a:lnTo>
                  <a:lnTo>
                    <a:pt x="0" y="716703"/>
                  </a:lnTo>
                  <a:lnTo>
                    <a:pt x="9524" y="716703"/>
                  </a:lnTo>
                  <a:lnTo>
                    <a:pt x="9524" y="726228"/>
                  </a:lnTo>
                  <a:close/>
                </a:path>
                <a:path w="9865360" h="1675130">
                  <a:moveTo>
                    <a:pt x="9524" y="707178"/>
                  </a:moveTo>
                  <a:lnTo>
                    <a:pt x="0" y="707178"/>
                  </a:lnTo>
                  <a:lnTo>
                    <a:pt x="0" y="697653"/>
                  </a:lnTo>
                  <a:lnTo>
                    <a:pt x="9524" y="697653"/>
                  </a:lnTo>
                  <a:lnTo>
                    <a:pt x="9524" y="707178"/>
                  </a:lnTo>
                  <a:close/>
                </a:path>
                <a:path w="9865360" h="1675130">
                  <a:moveTo>
                    <a:pt x="9524" y="688128"/>
                  </a:moveTo>
                  <a:lnTo>
                    <a:pt x="0" y="688128"/>
                  </a:lnTo>
                  <a:lnTo>
                    <a:pt x="0" y="678603"/>
                  </a:lnTo>
                  <a:lnTo>
                    <a:pt x="9524" y="678603"/>
                  </a:lnTo>
                  <a:lnTo>
                    <a:pt x="9524" y="688128"/>
                  </a:lnTo>
                  <a:close/>
                </a:path>
                <a:path w="9865360" h="1675130">
                  <a:moveTo>
                    <a:pt x="9524" y="669078"/>
                  </a:moveTo>
                  <a:lnTo>
                    <a:pt x="0" y="669078"/>
                  </a:lnTo>
                  <a:lnTo>
                    <a:pt x="0" y="659553"/>
                  </a:lnTo>
                  <a:lnTo>
                    <a:pt x="9524" y="659553"/>
                  </a:lnTo>
                  <a:lnTo>
                    <a:pt x="9524" y="669078"/>
                  </a:lnTo>
                  <a:close/>
                </a:path>
                <a:path w="9865360" h="1675130">
                  <a:moveTo>
                    <a:pt x="9524" y="650028"/>
                  </a:moveTo>
                  <a:lnTo>
                    <a:pt x="0" y="650028"/>
                  </a:lnTo>
                  <a:lnTo>
                    <a:pt x="0" y="640503"/>
                  </a:lnTo>
                  <a:lnTo>
                    <a:pt x="9524" y="640503"/>
                  </a:lnTo>
                  <a:lnTo>
                    <a:pt x="9524" y="650028"/>
                  </a:lnTo>
                  <a:close/>
                </a:path>
                <a:path w="9865360" h="1675130">
                  <a:moveTo>
                    <a:pt x="9524" y="630978"/>
                  </a:moveTo>
                  <a:lnTo>
                    <a:pt x="0" y="630978"/>
                  </a:lnTo>
                  <a:lnTo>
                    <a:pt x="0" y="621453"/>
                  </a:lnTo>
                  <a:lnTo>
                    <a:pt x="9524" y="621453"/>
                  </a:lnTo>
                  <a:lnTo>
                    <a:pt x="9524" y="630978"/>
                  </a:lnTo>
                  <a:close/>
                </a:path>
                <a:path w="9865360" h="1675130">
                  <a:moveTo>
                    <a:pt x="9524" y="611928"/>
                  </a:moveTo>
                  <a:lnTo>
                    <a:pt x="0" y="611928"/>
                  </a:lnTo>
                  <a:lnTo>
                    <a:pt x="0" y="602403"/>
                  </a:lnTo>
                  <a:lnTo>
                    <a:pt x="9524" y="602403"/>
                  </a:lnTo>
                  <a:lnTo>
                    <a:pt x="9524" y="611928"/>
                  </a:lnTo>
                  <a:close/>
                </a:path>
                <a:path w="9865360" h="1675130">
                  <a:moveTo>
                    <a:pt x="9524" y="592878"/>
                  </a:moveTo>
                  <a:lnTo>
                    <a:pt x="0" y="592878"/>
                  </a:lnTo>
                  <a:lnTo>
                    <a:pt x="0" y="583353"/>
                  </a:lnTo>
                  <a:lnTo>
                    <a:pt x="9524" y="583353"/>
                  </a:lnTo>
                  <a:lnTo>
                    <a:pt x="9524" y="592878"/>
                  </a:lnTo>
                  <a:close/>
                </a:path>
                <a:path w="9865360" h="1675130">
                  <a:moveTo>
                    <a:pt x="9524" y="573828"/>
                  </a:moveTo>
                  <a:lnTo>
                    <a:pt x="0" y="573828"/>
                  </a:lnTo>
                  <a:lnTo>
                    <a:pt x="0" y="564303"/>
                  </a:lnTo>
                  <a:lnTo>
                    <a:pt x="9524" y="564303"/>
                  </a:lnTo>
                  <a:lnTo>
                    <a:pt x="9524" y="573828"/>
                  </a:lnTo>
                  <a:close/>
                </a:path>
                <a:path w="9865360" h="1675130">
                  <a:moveTo>
                    <a:pt x="9524" y="554778"/>
                  </a:moveTo>
                  <a:lnTo>
                    <a:pt x="0" y="554778"/>
                  </a:lnTo>
                  <a:lnTo>
                    <a:pt x="0" y="545253"/>
                  </a:lnTo>
                  <a:lnTo>
                    <a:pt x="9524" y="545253"/>
                  </a:lnTo>
                  <a:lnTo>
                    <a:pt x="9524" y="554778"/>
                  </a:lnTo>
                  <a:close/>
                </a:path>
                <a:path w="9865360" h="1675130">
                  <a:moveTo>
                    <a:pt x="9524" y="535729"/>
                  </a:moveTo>
                  <a:lnTo>
                    <a:pt x="0" y="535729"/>
                  </a:lnTo>
                  <a:lnTo>
                    <a:pt x="0" y="526204"/>
                  </a:lnTo>
                  <a:lnTo>
                    <a:pt x="9524" y="526204"/>
                  </a:lnTo>
                  <a:lnTo>
                    <a:pt x="9524" y="535729"/>
                  </a:lnTo>
                  <a:close/>
                </a:path>
                <a:path w="9865360" h="1675130">
                  <a:moveTo>
                    <a:pt x="9524" y="516679"/>
                  </a:moveTo>
                  <a:lnTo>
                    <a:pt x="0" y="516679"/>
                  </a:lnTo>
                  <a:lnTo>
                    <a:pt x="0" y="507154"/>
                  </a:lnTo>
                  <a:lnTo>
                    <a:pt x="9524" y="507154"/>
                  </a:lnTo>
                  <a:lnTo>
                    <a:pt x="9524" y="516679"/>
                  </a:lnTo>
                  <a:close/>
                </a:path>
                <a:path w="9865360" h="1675130">
                  <a:moveTo>
                    <a:pt x="9524" y="497629"/>
                  </a:moveTo>
                  <a:lnTo>
                    <a:pt x="0" y="497629"/>
                  </a:lnTo>
                  <a:lnTo>
                    <a:pt x="0" y="488104"/>
                  </a:lnTo>
                  <a:lnTo>
                    <a:pt x="9524" y="488104"/>
                  </a:lnTo>
                  <a:lnTo>
                    <a:pt x="9524" y="497629"/>
                  </a:lnTo>
                  <a:close/>
                </a:path>
                <a:path w="9865360" h="1675130">
                  <a:moveTo>
                    <a:pt x="9524" y="478579"/>
                  </a:moveTo>
                  <a:lnTo>
                    <a:pt x="0" y="478579"/>
                  </a:lnTo>
                  <a:lnTo>
                    <a:pt x="0" y="469054"/>
                  </a:lnTo>
                  <a:lnTo>
                    <a:pt x="9524" y="469054"/>
                  </a:lnTo>
                  <a:lnTo>
                    <a:pt x="9524" y="478579"/>
                  </a:lnTo>
                  <a:close/>
                </a:path>
                <a:path w="9865360" h="1675130">
                  <a:moveTo>
                    <a:pt x="9524" y="459529"/>
                  </a:moveTo>
                  <a:lnTo>
                    <a:pt x="0" y="459529"/>
                  </a:lnTo>
                  <a:lnTo>
                    <a:pt x="0" y="450004"/>
                  </a:lnTo>
                  <a:lnTo>
                    <a:pt x="9524" y="450004"/>
                  </a:lnTo>
                  <a:lnTo>
                    <a:pt x="9524" y="459529"/>
                  </a:lnTo>
                  <a:close/>
                </a:path>
                <a:path w="9865360" h="1675130">
                  <a:moveTo>
                    <a:pt x="9524" y="440479"/>
                  </a:moveTo>
                  <a:lnTo>
                    <a:pt x="0" y="440479"/>
                  </a:lnTo>
                  <a:lnTo>
                    <a:pt x="0" y="430954"/>
                  </a:lnTo>
                  <a:lnTo>
                    <a:pt x="9524" y="430954"/>
                  </a:lnTo>
                  <a:lnTo>
                    <a:pt x="9524" y="440479"/>
                  </a:lnTo>
                  <a:close/>
                </a:path>
                <a:path w="9865360" h="1675130">
                  <a:moveTo>
                    <a:pt x="9524" y="421429"/>
                  </a:moveTo>
                  <a:lnTo>
                    <a:pt x="0" y="421429"/>
                  </a:lnTo>
                  <a:lnTo>
                    <a:pt x="0" y="411904"/>
                  </a:lnTo>
                  <a:lnTo>
                    <a:pt x="9524" y="411904"/>
                  </a:lnTo>
                  <a:lnTo>
                    <a:pt x="9524" y="421429"/>
                  </a:lnTo>
                  <a:close/>
                </a:path>
                <a:path w="9865360" h="1675130">
                  <a:moveTo>
                    <a:pt x="9524" y="402379"/>
                  </a:moveTo>
                  <a:lnTo>
                    <a:pt x="0" y="402379"/>
                  </a:lnTo>
                  <a:lnTo>
                    <a:pt x="0" y="392854"/>
                  </a:lnTo>
                  <a:lnTo>
                    <a:pt x="9524" y="392854"/>
                  </a:lnTo>
                  <a:lnTo>
                    <a:pt x="9524" y="402379"/>
                  </a:lnTo>
                  <a:close/>
                </a:path>
                <a:path w="9865360" h="1675130">
                  <a:moveTo>
                    <a:pt x="9524" y="383329"/>
                  </a:moveTo>
                  <a:lnTo>
                    <a:pt x="0" y="383329"/>
                  </a:lnTo>
                  <a:lnTo>
                    <a:pt x="0" y="373804"/>
                  </a:lnTo>
                  <a:lnTo>
                    <a:pt x="9524" y="373804"/>
                  </a:lnTo>
                  <a:lnTo>
                    <a:pt x="9524" y="383329"/>
                  </a:lnTo>
                  <a:close/>
                </a:path>
                <a:path w="9865360" h="1675130">
                  <a:moveTo>
                    <a:pt x="9524" y="364279"/>
                  </a:moveTo>
                  <a:lnTo>
                    <a:pt x="0" y="364279"/>
                  </a:lnTo>
                  <a:lnTo>
                    <a:pt x="0" y="354754"/>
                  </a:lnTo>
                  <a:lnTo>
                    <a:pt x="9524" y="354754"/>
                  </a:lnTo>
                  <a:lnTo>
                    <a:pt x="9524" y="364279"/>
                  </a:lnTo>
                  <a:close/>
                </a:path>
                <a:path w="9865360" h="1675130">
                  <a:moveTo>
                    <a:pt x="9524" y="345229"/>
                  </a:moveTo>
                  <a:lnTo>
                    <a:pt x="0" y="345229"/>
                  </a:lnTo>
                  <a:lnTo>
                    <a:pt x="0" y="335704"/>
                  </a:lnTo>
                  <a:lnTo>
                    <a:pt x="9524" y="335704"/>
                  </a:lnTo>
                  <a:lnTo>
                    <a:pt x="9524" y="345229"/>
                  </a:lnTo>
                  <a:close/>
                </a:path>
                <a:path w="9865360" h="1675130">
                  <a:moveTo>
                    <a:pt x="9524" y="326179"/>
                  </a:moveTo>
                  <a:lnTo>
                    <a:pt x="0" y="326179"/>
                  </a:lnTo>
                  <a:lnTo>
                    <a:pt x="0" y="316654"/>
                  </a:lnTo>
                  <a:lnTo>
                    <a:pt x="9524" y="316654"/>
                  </a:lnTo>
                  <a:lnTo>
                    <a:pt x="9524" y="326179"/>
                  </a:lnTo>
                  <a:close/>
                </a:path>
                <a:path w="9865360" h="1675130">
                  <a:moveTo>
                    <a:pt x="9524" y="307129"/>
                  </a:moveTo>
                  <a:lnTo>
                    <a:pt x="0" y="307129"/>
                  </a:lnTo>
                  <a:lnTo>
                    <a:pt x="0" y="297604"/>
                  </a:lnTo>
                  <a:lnTo>
                    <a:pt x="9524" y="297604"/>
                  </a:lnTo>
                  <a:lnTo>
                    <a:pt x="9524" y="307129"/>
                  </a:lnTo>
                  <a:close/>
                </a:path>
                <a:path w="9865360" h="1675130">
                  <a:moveTo>
                    <a:pt x="9524" y="288079"/>
                  </a:moveTo>
                  <a:lnTo>
                    <a:pt x="0" y="288079"/>
                  </a:lnTo>
                  <a:lnTo>
                    <a:pt x="0" y="285739"/>
                  </a:lnTo>
                  <a:lnTo>
                    <a:pt x="572" y="278504"/>
                  </a:lnTo>
                  <a:lnTo>
                    <a:pt x="9613" y="278734"/>
                  </a:lnTo>
                  <a:lnTo>
                    <a:pt x="9524" y="288079"/>
                  </a:lnTo>
                  <a:close/>
                </a:path>
                <a:path w="9865360" h="1675130">
                  <a:moveTo>
                    <a:pt x="10003" y="269481"/>
                  </a:moveTo>
                  <a:lnTo>
                    <a:pt x="1327" y="268970"/>
                  </a:lnTo>
                  <a:lnTo>
                    <a:pt x="2079" y="259475"/>
                  </a:lnTo>
                  <a:lnTo>
                    <a:pt x="10700" y="260273"/>
                  </a:lnTo>
                  <a:lnTo>
                    <a:pt x="10416" y="263338"/>
                  </a:lnTo>
                  <a:lnTo>
                    <a:pt x="10184" y="266407"/>
                  </a:lnTo>
                  <a:lnTo>
                    <a:pt x="10003" y="269481"/>
                  </a:lnTo>
                  <a:close/>
                </a:path>
                <a:path w="9865360" h="1675130">
                  <a:moveTo>
                    <a:pt x="11702" y="251116"/>
                  </a:moveTo>
                  <a:lnTo>
                    <a:pt x="2829" y="249995"/>
                  </a:lnTo>
                  <a:lnTo>
                    <a:pt x="3559" y="240770"/>
                  </a:lnTo>
                  <a:lnTo>
                    <a:pt x="3621" y="240514"/>
                  </a:lnTo>
                  <a:lnTo>
                    <a:pt x="13005" y="242018"/>
                  </a:lnTo>
                  <a:lnTo>
                    <a:pt x="12520" y="245044"/>
                  </a:lnTo>
                  <a:lnTo>
                    <a:pt x="12086" y="248076"/>
                  </a:lnTo>
                  <a:lnTo>
                    <a:pt x="11702" y="251116"/>
                  </a:lnTo>
                  <a:close/>
                </a:path>
                <a:path w="9865360" h="1675130">
                  <a:moveTo>
                    <a:pt x="14608" y="232986"/>
                  </a:moveTo>
                  <a:lnTo>
                    <a:pt x="5845" y="231281"/>
                  </a:lnTo>
                  <a:lnTo>
                    <a:pt x="8076" y="222017"/>
                  </a:lnTo>
                  <a:lnTo>
                    <a:pt x="16522" y="223955"/>
                  </a:lnTo>
                  <a:lnTo>
                    <a:pt x="15834" y="226955"/>
                  </a:lnTo>
                  <a:lnTo>
                    <a:pt x="15195" y="229965"/>
                  </a:lnTo>
                  <a:lnTo>
                    <a:pt x="14608" y="232986"/>
                  </a:lnTo>
                  <a:close/>
                </a:path>
                <a:path w="9865360" h="1675130">
                  <a:moveTo>
                    <a:pt x="18738" y="214992"/>
                  </a:moveTo>
                  <a:lnTo>
                    <a:pt x="10306" y="212758"/>
                  </a:lnTo>
                  <a:lnTo>
                    <a:pt x="12537" y="203495"/>
                  </a:lnTo>
                  <a:lnTo>
                    <a:pt x="21249" y="206117"/>
                  </a:lnTo>
                  <a:lnTo>
                    <a:pt x="20362" y="209062"/>
                  </a:lnTo>
                  <a:lnTo>
                    <a:pt x="19525" y="212020"/>
                  </a:lnTo>
                  <a:lnTo>
                    <a:pt x="18738" y="214992"/>
                  </a:lnTo>
                  <a:close/>
                </a:path>
                <a:path w="9865360" h="1675130">
                  <a:moveTo>
                    <a:pt x="24052" y="197339"/>
                  </a:moveTo>
                  <a:lnTo>
                    <a:pt x="15248" y="194364"/>
                  </a:lnTo>
                  <a:lnTo>
                    <a:pt x="18892" y="185564"/>
                  </a:lnTo>
                  <a:lnTo>
                    <a:pt x="27145" y="188663"/>
                  </a:lnTo>
                  <a:lnTo>
                    <a:pt x="26066" y="191537"/>
                  </a:lnTo>
                  <a:lnTo>
                    <a:pt x="25035" y="194429"/>
                  </a:lnTo>
                  <a:lnTo>
                    <a:pt x="24052" y="197339"/>
                  </a:lnTo>
                  <a:close/>
                </a:path>
                <a:path w="9865360" h="1675130">
                  <a:moveTo>
                    <a:pt x="30525" y="180097"/>
                  </a:moveTo>
                  <a:lnTo>
                    <a:pt x="22528" y="176787"/>
                  </a:lnTo>
                  <a:lnTo>
                    <a:pt x="26164" y="168009"/>
                  </a:lnTo>
                  <a:lnTo>
                    <a:pt x="34188" y="171648"/>
                  </a:lnTo>
                  <a:lnTo>
                    <a:pt x="32920" y="174444"/>
                  </a:lnTo>
                  <a:lnTo>
                    <a:pt x="31699" y="177260"/>
                  </a:lnTo>
                  <a:lnTo>
                    <a:pt x="30525" y="180097"/>
                  </a:lnTo>
                  <a:close/>
                </a:path>
                <a:path w="9865360" h="1675130">
                  <a:moveTo>
                    <a:pt x="38132" y="163324"/>
                  </a:moveTo>
                  <a:lnTo>
                    <a:pt x="29809" y="159210"/>
                  </a:lnTo>
                  <a:lnTo>
                    <a:pt x="31082" y="156136"/>
                  </a:lnTo>
                  <a:lnTo>
                    <a:pt x="34330" y="150827"/>
                  </a:lnTo>
                  <a:lnTo>
                    <a:pt x="42353" y="155132"/>
                  </a:lnTo>
                  <a:lnTo>
                    <a:pt x="40901" y="157840"/>
                  </a:lnTo>
                  <a:lnTo>
                    <a:pt x="39494" y="160570"/>
                  </a:lnTo>
                  <a:lnTo>
                    <a:pt x="38132" y="163324"/>
                  </a:lnTo>
                  <a:close/>
                </a:path>
                <a:path w="9865360" h="1675130">
                  <a:moveTo>
                    <a:pt x="46849" y="147079"/>
                  </a:moveTo>
                  <a:lnTo>
                    <a:pt x="39302" y="142699"/>
                  </a:lnTo>
                  <a:lnTo>
                    <a:pt x="44273" y="134576"/>
                  </a:lnTo>
                  <a:lnTo>
                    <a:pt x="51616" y="139173"/>
                  </a:lnTo>
                  <a:lnTo>
                    <a:pt x="49983" y="141782"/>
                  </a:lnTo>
                  <a:lnTo>
                    <a:pt x="48394" y="144417"/>
                  </a:lnTo>
                  <a:lnTo>
                    <a:pt x="46849" y="147079"/>
                  </a:lnTo>
                  <a:close/>
                </a:path>
                <a:path w="9865360" h="1675130">
                  <a:moveTo>
                    <a:pt x="56645" y="131430"/>
                  </a:moveTo>
                  <a:lnTo>
                    <a:pt x="49246" y="126446"/>
                  </a:lnTo>
                  <a:lnTo>
                    <a:pt x="54202" y="118346"/>
                  </a:lnTo>
                  <a:lnTo>
                    <a:pt x="61896" y="123908"/>
                  </a:lnTo>
                  <a:lnTo>
                    <a:pt x="60062" y="126446"/>
                  </a:lnTo>
                  <a:lnTo>
                    <a:pt x="58354" y="128894"/>
                  </a:lnTo>
                  <a:lnTo>
                    <a:pt x="56645" y="131430"/>
                  </a:lnTo>
                  <a:close/>
                </a:path>
                <a:path w="9865360" h="1675130">
                  <a:moveTo>
                    <a:pt x="67403" y="116551"/>
                  </a:moveTo>
                  <a:lnTo>
                    <a:pt x="60329" y="111069"/>
                  </a:lnTo>
                  <a:lnTo>
                    <a:pt x="66502" y="103835"/>
                  </a:lnTo>
                  <a:lnTo>
                    <a:pt x="73166" y="109365"/>
                  </a:lnTo>
                  <a:lnTo>
                    <a:pt x="71205" y="111729"/>
                  </a:lnTo>
                  <a:lnTo>
                    <a:pt x="69284" y="114124"/>
                  </a:lnTo>
                  <a:lnTo>
                    <a:pt x="67403" y="116551"/>
                  </a:lnTo>
                  <a:close/>
                </a:path>
                <a:path w="9865360" h="1675130">
                  <a:moveTo>
                    <a:pt x="79181" y="102359"/>
                  </a:moveTo>
                  <a:lnTo>
                    <a:pt x="72684" y="96590"/>
                  </a:lnTo>
                  <a:lnTo>
                    <a:pt x="78892" y="89315"/>
                  </a:lnTo>
                  <a:lnTo>
                    <a:pt x="85444" y="95538"/>
                  </a:lnTo>
                  <a:lnTo>
                    <a:pt x="83318" y="97777"/>
                  </a:lnTo>
                  <a:lnTo>
                    <a:pt x="81230" y="100050"/>
                  </a:lnTo>
                  <a:lnTo>
                    <a:pt x="79181" y="102359"/>
                  </a:lnTo>
                  <a:close/>
                </a:path>
                <a:path w="9865360" h="1675130">
                  <a:moveTo>
                    <a:pt x="91953" y="88911"/>
                  </a:moveTo>
                  <a:lnTo>
                    <a:pt x="85388" y="82243"/>
                  </a:lnTo>
                  <a:lnTo>
                    <a:pt x="92687" y="76014"/>
                  </a:lnTo>
                  <a:lnTo>
                    <a:pt x="98671" y="82514"/>
                  </a:lnTo>
                  <a:lnTo>
                    <a:pt x="96396" y="84608"/>
                  </a:lnTo>
                  <a:lnTo>
                    <a:pt x="94157" y="86741"/>
                  </a:lnTo>
                  <a:lnTo>
                    <a:pt x="91953" y="88911"/>
                  </a:lnTo>
                  <a:close/>
                </a:path>
                <a:path w="9865360" h="1675130">
                  <a:moveTo>
                    <a:pt x="105579" y="76366"/>
                  </a:moveTo>
                  <a:lnTo>
                    <a:pt x="99946" y="69820"/>
                  </a:lnTo>
                  <a:lnTo>
                    <a:pt x="107184" y="63644"/>
                  </a:lnTo>
                  <a:lnTo>
                    <a:pt x="112670" y="70467"/>
                  </a:lnTo>
                  <a:lnTo>
                    <a:pt x="110273" y="72394"/>
                  </a:lnTo>
                  <a:lnTo>
                    <a:pt x="107910" y="74360"/>
                  </a:lnTo>
                  <a:lnTo>
                    <a:pt x="105579" y="76366"/>
                  </a:lnTo>
                  <a:close/>
                </a:path>
                <a:path w="9865360" h="1675130">
                  <a:moveTo>
                    <a:pt x="119935" y="64822"/>
                  </a:moveTo>
                  <a:lnTo>
                    <a:pt x="114418" y="57471"/>
                  </a:lnTo>
                  <a:lnTo>
                    <a:pt x="118006" y="54410"/>
                  </a:lnTo>
                  <a:lnTo>
                    <a:pt x="122101" y="51904"/>
                  </a:lnTo>
                  <a:lnTo>
                    <a:pt x="127370" y="59433"/>
                  </a:lnTo>
                  <a:lnTo>
                    <a:pt x="124862" y="61188"/>
                  </a:lnTo>
                  <a:lnTo>
                    <a:pt x="122384" y="62985"/>
                  </a:lnTo>
                  <a:lnTo>
                    <a:pt x="119935" y="64822"/>
                  </a:lnTo>
                  <a:close/>
                </a:path>
                <a:path w="9865360" h="1675130">
                  <a:moveTo>
                    <a:pt x="134989" y="54288"/>
                  </a:moveTo>
                  <a:lnTo>
                    <a:pt x="130207" y="46945"/>
                  </a:lnTo>
                  <a:lnTo>
                    <a:pt x="138337" y="41971"/>
                  </a:lnTo>
                  <a:lnTo>
                    <a:pt x="142814" y="49376"/>
                  </a:lnTo>
                  <a:lnTo>
                    <a:pt x="140178" y="50970"/>
                  </a:lnTo>
                  <a:lnTo>
                    <a:pt x="137570" y="52607"/>
                  </a:lnTo>
                  <a:lnTo>
                    <a:pt x="134989" y="54288"/>
                  </a:lnTo>
                  <a:close/>
                </a:path>
                <a:path w="9865360" h="1675130">
                  <a:moveTo>
                    <a:pt x="150789" y="44734"/>
                  </a:moveTo>
                  <a:lnTo>
                    <a:pt x="146460" y="37002"/>
                  </a:lnTo>
                  <a:lnTo>
                    <a:pt x="154596" y="32024"/>
                  </a:lnTo>
                  <a:lnTo>
                    <a:pt x="158907" y="40365"/>
                  </a:lnTo>
                  <a:lnTo>
                    <a:pt x="156177" y="41776"/>
                  </a:lnTo>
                  <a:lnTo>
                    <a:pt x="153471" y="43233"/>
                  </a:lnTo>
                  <a:lnTo>
                    <a:pt x="150789" y="44734"/>
                  </a:lnTo>
                  <a:close/>
                </a:path>
                <a:path w="9865360" h="1675130">
                  <a:moveTo>
                    <a:pt x="167161" y="36272"/>
                  </a:moveTo>
                  <a:lnTo>
                    <a:pt x="163287" y="28120"/>
                  </a:lnTo>
                  <a:lnTo>
                    <a:pt x="172073" y="24481"/>
                  </a:lnTo>
                  <a:lnTo>
                    <a:pt x="175544" y="32458"/>
                  </a:lnTo>
                  <a:lnTo>
                    <a:pt x="172729" y="33682"/>
                  </a:lnTo>
                  <a:lnTo>
                    <a:pt x="169934" y="34954"/>
                  </a:lnTo>
                  <a:lnTo>
                    <a:pt x="167161" y="36272"/>
                  </a:lnTo>
                  <a:close/>
                </a:path>
                <a:path w="9865360" h="1675130">
                  <a:moveTo>
                    <a:pt x="184047" y="28925"/>
                  </a:moveTo>
                  <a:lnTo>
                    <a:pt x="180848" y="20846"/>
                  </a:lnTo>
                  <a:lnTo>
                    <a:pt x="189633" y="17207"/>
                  </a:lnTo>
                  <a:lnTo>
                    <a:pt x="192665" y="25678"/>
                  </a:lnTo>
                  <a:lnTo>
                    <a:pt x="189775" y="26712"/>
                  </a:lnTo>
                  <a:lnTo>
                    <a:pt x="186902" y="27795"/>
                  </a:lnTo>
                  <a:lnTo>
                    <a:pt x="184047" y="28925"/>
                  </a:lnTo>
                  <a:close/>
                </a:path>
                <a:path w="9865360" h="1675130">
                  <a:moveTo>
                    <a:pt x="201390" y="22718"/>
                  </a:moveTo>
                  <a:lnTo>
                    <a:pt x="198509" y="13738"/>
                  </a:lnTo>
                  <a:lnTo>
                    <a:pt x="207784" y="11504"/>
                  </a:lnTo>
                  <a:lnTo>
                    <a:pt x="210214" y="20050"/>
                  </a:lnTo>
                  <a:lnTo>
                    <a:pt x="207258" y="20890"/>
                  </a:lnTo>
                  <a:lnTo>
                    <a:pt x="204316" y="21780"/>
                  </a:lnTo>
                  <a:lnTo>
                    <a:pt x="201390" y="22718"/>
                  </a:lnTo>
                  <a:close/>
                </a:path>
                <a:path w="9865360" h="1675130">
                  <a:moveTo>
                    <a:pt x="219130" y="17675"/>
                  </a:moveTo>
                  <a:lnTo>
                    <a:pt x="217042" y="9274"/>
                  </a:lnTo>
                  <a:lnTo>
                    <a:pt x="226307" y="7042"/>
                  </a:lnTo>
                  <a:lnTo>
                    <a:pt x="228132" y="15597"/>
                  </a:lnTo>
                  <a:lnTo>
                    <a:pt x="225120" y="16240"/>
                  </a:lnTo>
                  <a:lnTo>
                    <a:pt x="222119" y="16932"/>
                  </a:lnTo>
                  <a:lnTo>
                    <a:pt x="219130" y="17675"/>
                  </a:lnTo>
                  <a:close/>
                </a:path>
                <a:path w="9865360" h="1675130">
                  <a:moveTo>
                    <a:pt x="237158" y="13829"/>
                  </a:moveTo>
                  <a:lnTo>
                    <a:pt x="235548" y="4817"/>
                  </a:lnTo>
                  <a:lnTo>
                    <a:pt x="240770" y="3559"/>
                  </a:lnTo>
                  <a:lnTo>
                    <a:pt x="244902" y="3232"/>
                  </a:lnTo>
                  <a:lnTo>
                    <a:pt x="246222" y="12365"/>
                  </a:lnTo>
                  <a:lnTo>
                    <a:pt x="243193" y="12803"/>
                  </a:lnTo>
                  <a:lnTo>
                    <a:pt x="240171" y="13291"/>
                  </a:lnTo>
                  <a:lnTo>
                    <a:pt x="237158" y="13829"/>
                  </a:lnTo>
                  <a:close/>
                </a:path>
                <a:path w="9865360" h="1675130">
                  <a:moveTo>
                    <a:pt x="255348" y="11201"/>
                  </a:moveTo>
                  <a:lnTo>
                    <a:pt x="254383" y="2482"/>
                  </a:lnTo>
                  <a:lnTo>
                    <a:pt x="263866" y="1731"/>
                  </a:lnTo>
                  <a:lnTo>
                    <a:pt x="264529" y="10339"/>
                  </a:lnTo>
                  <a:lnTo>
                    <a:pt x="261463" y="10575"/>
                  </a:lnTo>
                  <a:lnTo>
                    <a:pt x="258403" y="10862"/>
                  </a:lnTo>
                  <a:lnTo>
                    <a:pt x="255348" y="11201"/>
                  </a:lnTo>
                  <a:close/>
                </a:path>
                <a:path w="9865360" h="1675130">
                  <a:moveTo>
                    <a:pt x="273759" y="9784"/>
                  </a:moveTo>
                  <a:lnTo>
                    <a:pt x="273377" y="978"/>
                  </a:lnTo>
                  <a:lnTo>
                    <a:pt x="282938" y="221"/>
                  </a:lnTo>
                  <a:lnTo>
                    <a:pt x="283030" y="9538"/>
                  </a:lnTo>
                  <a:lnTo>
                    <a:pt x="279938" y="9568"/>
                  </a:lnTo>
                  <a:lnTo>
                    <a:pt x="276847" y="9650"/>
                  </a:lnTo>
                  <a:lnTo>
                    <a:pt x="273759" y="9784"/>
                  </a:lnTo>
                  <a:close/>
                </a:path>
                <a:path w="9865360" h="1675130">
                  <a:moveTo>
                    <a:pt x="295264" y="9524"/>
                  </a:moveTo>
                  <a:lnTo>
                    <a:pt x="285739" y="9524"/>
                  </a:lnTo>
                  <a:lnTo>
                    <a:pt x="285739" y="0"/>
                  </a:lnTo>
                  <a:lnTo>
                    <a:pt x="295264" y="0"/>
                  </a:lnTo>
                  <a:lnTo>
                    <a:pt x="295264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0" y="8295322"/>
            <a:ext cx="18288000" cy="1991995"/>
            <a:chOff x="0" y="8295322"/>
            <a:chExt cx="18288000" cy="1991995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393857" y="8342072"/>
              <a:ext cx="9865995" cy="1675130"/>
            </a:xfrm>
            <a:custGeom>
              <a:avLst/>
              <a:gdLst/>
              <a:ahLst/>
              <a:cxnLst/>
              <a:rect l="l" t="t" r="r" b="b"/>
              <a:pathLst>
                <a:path w="9865995" h="1675129">
                  <a:moveTo>
                    <a:pt x="9579692" y="1674971"/>
                  </a:moveTo>
                  <a:lnTo>
                    <a:pt x="285750" y="1674971"/>
                  </a:lnTo>
                  <a:lnTo>
                    <a:pt x="240778" y="1671411"/>
                  </a:lnTo>
                  <a:lnTo>
                    <a:pt x="197320" y="1660944"/>
                  </a:lnTo>
                  <a:lnTo>
                    <a:pt x="156141" y="1643887"/>
                  </a:lnTo>
                  <a:lnTo>
                    <a:pt x="118010" y="1620559"/>
                  </a:lnTo>
                  <a:lnTo>
                    <a:pt x="83694" y="1591276"/>
                  </a:lnTo>
                  <a:lnTo>
                    <a:pt x="54411" y="1556960"/>
                  </a:lnTo>
                  <a:lnTo>
                    <a:pt x="31083" y="1518829"/>
                  </a:lnTo>
                  <a:lnTo>
                    <a:pt x="14026" y="1477650"/>
                  </a:lnTo>
                  <a:lnTo>
                    <a:pt x="3559" y="1434192"/>
                  </a:lnTo>
                  <a:lnTo>
                    <a:pt x="0" y="138922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4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9"/>
                  </a:lnTo>
                  <a:lnTo>
                    <a:pt x="9865442" y="1389221"/>
                  </a:lnTo>
                  <a:lnTo>
                    <a:pt x="9861883" y="1434192"/>
                  </a:lnTo>
                  <a:lnTo>
                    <a:pt x="9851416" y="1477650"/>
                  </a:lnTo>
                  <a:lnTo>
                    <a:pt x="9834359" y="1518829"/>
                  </a:lnTo>
                  <a:lnTo>
                    <a:pt x="9811030" y="1556960"/>
                  </a:lnTo>
                  <a:lnTo>
                    <a:pt x="9781747" y="1591276"/>
                  </a:lnTo>
                  <a:lnTo>
                    <a:pt x="9747432" y="1620559"/>
                  </a:lnTo>
                  <a:lnTo>
                    <a:pt x="9709301" y="1643887"/>
                  </a:lnTo>
                  <a:lnTo>
                    <a:pt x="9668122" y="1660944"/>
                  </a:lnTo>
                  <a:lnTo>
                    <a:pt x="9624664" y="1671411"/>
                  </a:lnTo>
                  <a:lnTo>
                    <a:pt x="9579692" y="167497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393995" y="8342072"/>
              <a:ext cx="9865360" cy="1675130"/>
            </a:xfrm>
            <a:custGeom>
              <a:avLst/>
              <a:gdLst/>
              <a:ahLst/>
              <a:cxnLst/>
              <a:rect l="l" t="t" r="r" b="b"/>
              <a:pathLst>
                <a:path w="9865360" h="1675129">
                  <a:moveTo>
                    <a:pt x="314314" y="9524"/>
                  </a:moveTo>
                  <a:lnTo>
                    <a:pt x="304789" y="9524"/>
                  </a:lnTo>
                  <a:lnTo>
                    <a:pt x="304789" y="0"/>
                  </a:lnTo>
                  <a:lnTo>
                    <a:pt x="314314" y="0"/>
                  </a:lnTo>
                  <a:lnTo>
                    <a:pt x="314314" y="9524"/>
                  </a:lnTo>
                  <a:close/>
                </a:path>
                <a:path w="9865360" h="1675129">
                  <a:moveTo>
                    <a:pt x="333364" y="9524"/>
                  </a:moveTo>
                  <a:lnTo>
                    <a:pt x="323839" y="9524"/>
                  </a:lnTo>
                  <a:lnTo>
                    <a:pt x="323839" y="0"/>
                  </a:lnTo>
                  <a:lnTo>
                    <a:pt x="333364" y="0"/>
                  </a:lnTo>
                  <a:lnTo>
                    <a:pt x="333364" y="9524"/>
                  </a:lnTo>
                  <a:close/>
                </a:path>
                <a:path w="9865360" h="1675129">
                  <a:moveTo>
                    <a:pt x="352414" y="9524"/>
                  </a:moveTo>
                  <a:lnTo>
                    <a:pt x="342889" y="9524"/>
                  </a:lnTo>
                  <a:lnTo>
                    <a:pt x="342889" y="0"/>
                  </a:lnTo>
                  <a:lnTo>
                    <a:pt x="352414" y="0"/>
                  </a:lnTo>
                  <a:lnTo>
                    <a:pt x="352414" y="9524"/>
                  </a:lnTo>
                  <a:close/>
                </a:path>
                <a:path w="9865360" h="1675129">
                  <a:moveTo>
                    <a:pt x="371464" y="9524"/>
                  </a:moveTo>
                  <a:lnTo>
                    <a:pt x="361939" y="9524"/>
                  </a:lnTo>
                  <a:lnTo>
                    <a:pt x="361939" y="0"/>
                  </a:lnTo>
                  <a:lnTo>
                    <a:pt x="371464" y="0"/>
                  </a:lnTo>
                  <a:lnTo>
                    <a:pt x="371464" y="9524"/>
                  </a:lnTo>
                  <a:close/>
                </a:path>
                <a:path w="9865360" h="1675129">
                  <a:moveTo>
                    <a:pt x="390514" y="9524"/>
                  </a:moveTo>
                  <a:lnTo>
                    <a:pt x="380989" y="9524"/>
                  </a:lnTo>
                  <a:lnTo>
                    <a:pt x="380989" y="0"/>
                  </a:lnTo>
                  <a:lnTo>
                    <a:pt x="390514" y="0"/>
                  </a:lnTo>
                  <a:lnTo>
                    <a:pt x="390514" y="9524"/>
                  </a:lnTo>
                  <a:close/>
                </a:path>
                <a:path w="9865360" h="1675129">
                  <a:moveTo>
                    <a:pt x="409564" y="9524"/>
                  </a:moveTo>
                  <a:lnTo>
                    <a:pt x="400039" y="9524"/>
                  </a:lnTo>
                  <a:lnTo>
                    <a:pt x="400039" y="0"/>
                  </a:lnTo>
                  <a:lnTo>
                    <a:pt x="409564" y="0"/>
                  </a:lnTo>
                  <a:lnTo>
                    <a:pt x="409564" y="9524"/>
                  </a:lnTo>
                  <a:close/>
                </a:path>
                <a:path w="9865360" h="1675129">
                  <a:moveTo>
                    <a:pt x="428614" y="9524"/>
                  </a:moveTo>
                  <a:lnTo>
                    <a:pt x="419089" y="9524"/>
                  </a:lnTo>
                  <a:lnTo>
                    <a:pt x="419089" y="0"/>
                  </a:lnTo>
                  <a:lnTo>
                    <a:pt x="428614" y="0"/>
                  </a:lnTo>
                  <a:lnTo>
                    <a:pt x="428614" y="9524"/>
                  </a:lnTo>
                  <a:close/>
                </a:path>
                <a:path w="9865360" h="1675129">
                  <a:moveTo>
                    <a:pt x="447664" y="9524"/>
                  </a:moveTo>
                  <a:lnTo>
                    <a:pt x="438139" y="9524"/>
                  </a:lnTo>
                  <a:lnTo>
                    <a:pt x="438139" y="0"/>
                  </a:lnTo>
                  <a:lnTo>
                    <a:pt x="447664" y="0"/>
                  </a:lnTo>
                  <a:lnTo>
                    <a:pt x="447664" y="9524"/>
                  </a:lnTo>
                  <a:close/>
                </a:path>
                <a:path w="9865360" h="1675129">
                  <a:moveTo>
                    <a:pt x="466714" y="9524"/>
                  </a:moveTo>
                  <a:lnTo>
                    <a:pt x="457189" y="9524"/>
                  </a:lnTo>
                  <a:lnTo>
                    <a:pt x="457189" y="0"/>
                  </a:lnTo>
                  <a:lnTo>
                    <a:pt x="466714" y="0"/>
                  </a:lnTo>
                  <a:lnTo>
                    <a:pt x="466714" y="9524"/>
                  </a:lnTo>
                  <a:close/>
                </a:path>
                <a:path w="9865360" h="1675129">
                  <a:moveTo>
                    <a:pt x="485764" y="9524"/>
                  </a:moveTo>
                  <a:lnTo>
                    <a:pt x="476239" y="9524"/>
                  </a:lnTo>
                  <a:lnTo>
                    <a:pt x="476239" y="0"/>
                  </a:lnTo>
                  <a:lnTo>
                    <a:pt x="485764" y="0"/>
                  </a:lnTo>
                  <a:lnTo>
                    <a:pt x="485764" y="9524"/>
                  </a:lnTo>
                  <a:close/>
                </a:path>
                <a:path w="9865360" h="1675129">
                  <a:moveTo>
                    <a:pt x="504814" y="9524"/>
                  </a:moveTo>
                  <a:lnTo>
                    <a:pt x="495289" y="9524"/>
                  </a:lnTo>
                  <a:lnTo>
                    <a:pt x="495289" y="0"/>
                  </a:lnTo>
                  <a:lnTo>
                    <a:pt x="504814" y="0"/>
                  </a:lnTo>
                  <a:lnTo>
                    <a:pt x="504814" y="9524"/>
                  </a:lnTo>
                  <a:close/>
                </a:path>
                <a:path w="9865360" h="1675129">
                  <a:moveTo>
                    <a:pt x="523864" y="9524"/>
                  </a:moveTo>
                  <a:lnTo>
                    <a:pt x="514339" y="9524"/>
                  </a:lnTo>
                  <a:lnTo>
                    <a:pt x="514339" y="0"/>
                  </a:lnTo>
                  <a:lnTo>
                    <a:pt x="523864" y="0"/>
                  </a:lnTo>
                  <a:lnTo>
                    <a:pt x="523864" y="9524"/>
                  </a:lnTo>
                  <a:close/>
                </a:path>
                <a:path w="9865360" h="1675129">
                  <a:moveTo>
                    <a:pt x="542914" y="9524"/>
                  </a:moveTo>
                  <a:lnTo>
                    <a:pt x="533389" y="9524"/>
                  </a:lnTo>
                  <a:lnTo>
                    <a:pt x="533389" y="0"/>
                  </a:lnTo>
                  <a:lnTo>
                    <a:pt x="542914" y="0"/>
                  </a:lnTo>
                  <a:lnTo>
                    <a:pt x="542914" y="9524"/>
                  </a:lnTo>
                  <a:close/>
                </a:path>
                <a:path w="9865360" h="1675129">
                  <a:moveTo>
                    <a:pt x="561964" y="9524"/>
                  </a:moveTo>
                  <a:lnTo>
                    <a:pt x="552439" y="9524"/>
                  </a:lnTo>
                  <a:lnTo>
                    <a:pt x="552439" y="0"/>
                  </a:lnTo>
                  <a:lnTo>
                    <a:pt x="561964" y="0"/>
                  </a:lnTo>
                  <a:lnTo>
                    <a:pt x="561964" y="9524"/>
                  </a:lnTo>
                  <a:close/>
                </a:path>
                <a:path w="9865360" h="1675129">
                  <a:moveTo>
                    <a:pt x="581014" y="9524"/>
                  </a:moveTo>
                  <a:lnTo>
                    <a:pt x="571489" y="9524"/>
                  </a:lnTo>
                  <a:lnTo>
                    <a:pt x="571489" y="0"/>
                  </a:lnTo>
                  <a:lnTo>
                    <a:pt x="581014" y="0"/>
                  </a:lnTo>
                  <a:lnTo>
                    <a:pt x="581014" y="9524"/>
                  </a:lnTo>
                  <a:close/>
                </a:path>
                <a:path w="9865360" h="1675129">
                  <a:moveTo>
                    <a:pt x="600064" y="9524"/>
                  </a:moveTo>
                  <a:lnTo>
                    <a:pt x="590539" y="9524"/>
                  </a:lnTo>
                  <a:lnTo>
                    <a:pt x="590539" y="0"/>
                  </a:lnTo>
                  <a:lnTo>
                    <a:pt x="600064" y="0"/>
                  </a:lnTo>
                  <a:lnTo>
                    <a:pt x="600064" y="9524"/>
                  </a:lnTo>
                  <a:close/>
                </a:path>
                <a:path w="9865360" h="1675129">
                  <a:moveTo>
                    <a:pt x="619114" y="9524"/>
                  </a:moveTo>
                  <a:lnTo>
                    <a:pt x="609589" y="9524"/>
                  </a:lnTo>
                  <a:lnTo>
                    <a:pt x="609589" y="0"/>
                  </a:lnTo>
                  <a:lnTo>
                    <a:pt x="619114" y="0"/>
                  </a:lnTo>
                  <a:lnTo>
                    <a:pt x="619114" y="9524"/>
                  </a:lnTo>
                  <a:close/>
                </a:path>
                <a:path w="9865360" h="1675129">
                  <a:moveTo>
                    <a:pt x="638164" y="9524"/>
                  </a:moveTo>
                  <a:lnTo>
                    <a:pt x="628639" y="9524"/>
                  </a:lnTo>
                  <a:lnTo>
                    <a:pt x="628639" y="0"/>
                  </a:lnTo>
                  <a:lnTo>
                    <a:pt x="638164" y="0"/>
                  </a:lnTo>
                  <a:lnTo>
                    <a:pt x="638164" y="9524"/>
                  </a:lnTo>
                  <a:close/>
                </a:path>
                <a:path w="9865360" h="1675129">
                  <a:moveTo>
                    <a:pt x="657214" y="9524"/>
                  </a:moveTo>
                  <a:lnTo>
                    <a:pt x="647689" y="9524"/>
                  </a:lnTo>
                  <a:lnTo>
                    <a:pt x="647689" y="0"/>
                  </a:lnTo>
                  <a:lnTo>
                    <a:pt x="657214" y="0"/>
                  </a:lnTo>
                  <a:lnTo>
                    <a:pt x="657214" y="9524"/>
                  </a:lnTo>
                  <a:close/>
                </a:path>
                <a:path w="9865360" h="1675129">
                  <a:moveTo>
                    <a:pt x="676264" y="9524"/>
                  </a:moveTo>
                  <a:lnTo>
                    <a:pt x="666739" y="9524"/>
                  </a:lnTo>
                  <a:lnTo>
                    <a:pt x="666739" y="0"/>
                  </a:lnTo>
                  <a:lnTo>
                    <a:pt x="676264" y="0"/>
                  </a:lnTo>
                  <a:lnTo>
                    <a:pt x="676264" y="9524"/>
                  </a:lnTo>
                  <a:close/>
                </a:path>
                <a:path w="9865360" h="1675129">
                  <a:moveTo>
                    <a:pt x="695314" y="9524"/>
                  </a:moveTo>
                  <a:lnTo>
                    <a:pt x="685789" y="9524"/>
                  </a:lnTo>
                  <a:lnTo>
                    <a:pt x="685789" y="0"/>
                  </a:lnTo>
                  <a:lnTo>
                    <a:pt x="695314" y="0"/>
                  </a:lnTo>
                  <a:lnTo>
                    <a:pt x="695314" y="9524"/>
                  </a:lnTo>
                  <a:close/>
                </a:path>
                <a:path w="9865360" h="1675129">
                  <a:moveTo>
                    <a:pt x="714364" y="9524"/>
                  </a:moveTo>
                  <a:lnTo>
                    <a:pt x="704839" y="9524"/>
                  </a:lnTo>
                  <a:lnTo>
                    <a:pt x="704839" y="0"/>
                  </a:lnTo>
                  <a:lnTo>
                    <a:pt x="714364" y="0"/>
                  </a:lnTo>
                  <a:lnTo>
                    <a:pt x="714364" y="9524"/>
                  </a:lnTo>
                  <a:close/>
                </a:path>
                <a:path w="9865360" h="1675129">
                  <a:moveTo>
                    <a:pt x="733414" y="9524"/>
                  </a:moveTo>
                  <a:lnTo>
                    <a:pt x="723889" y="9524"/>
                  </a:lnTo>
                  <a:lnTo>
                    <a:pt x="723889" y="0"/>
                  </a:lnTo>
                  <a:lnTo>
                    <a:pt x="733414" y="0"/>
                  </a:lnTo>
                  <a:lnTo>
                    <a:pt x="733414" y="9524"/>
                  </a:lnTo>
                  <a:close/>
                </a:path>
                <a:path w="9865360" h="1675129">
                  <a:moveTo>
                    <a:pt x="752464" y="9524"/>
                  </a:moveTo>
                  <a:lnTo>
                    <a:pt x="742939" y="9524"/>
                  </a:lnTo>
                  <a:lnTo>
                    <a:pt x="742939" y="0"/>
                  </a:lnTo>
                  <a:lnTo>
                    <a:pt x="752464" y="0"/>
                  </a:lnTo>
                  <a:lnTo>
                    <a:pt x="752464" y="9524"/>
                  </a:lnTo>
                  <a:close/>
                </a:path>
                <a:path w="9865360" h="1675129">
                  <a:moveTo>
                    <a:pt x="771514" y="9524"/>
                  </a:moveTo>
                  <a:lnTo>
                    <a:pt x="761989" y="9524"/>
                  </a:lnTo>
                  <a:lnTo>
                    <a:pt x="761989" y="0"/>
                  </a:lnTo>
                  <a:lnTo>
                    <a:pt x="771514" y="0"/>
                  </a:lnTo>
                  <a:lnTo>
                    <a:pt x="771514" y="9524"/>
                  </a:lnTo>
                  <a:close/>
                </a:path>
                <a:path w="9865360" h="1675129">
                  <a:moveTo>
                    <a:pt x="790564" y="9524"/>
                  </a:moveTo>
                  <a:lnTo>
                    <a:pt x="781039" y="9524"/>
                  </a:lnTo>
                  <a:lnTo>
                    <a:pt x="781039" y="0"/>
                  </a:lnTo>
                  <a:lnTo>
                    <a:pt x="790564" y="0"/>
                  </a:lnTo>
                  <a:lnTo>
                    <a:pt x="790564" y="9524"/>
                  </a:lnTo>
                  <a:close/>
                </a:path>
                <a:path w="9865360" h="1675129">
                  <a:moveTo>
                    <a:pt x="809614" y="9524"/>
                  </a:moveTo>
                  <a:lnTo>
                    <a:pt x="800089" y="9524"/>
                  </a:lnTo>
                  <a:lnTo>
                    <a:pt x="800089" y="0"/>
                  </a:lnTo>
                  <a:lnTo>
                    <a:pt x="809614" y="0"/>
                  </a:lnTo>
                  <a:lnTo>
                    <a:pt x="809614" y="9524"/>
                  </a:lnTo>
                  <a:close/>
                </a:path>
                <a:path w="9865360" h="1675129">
                  <a:moveTo>
                    <a:pt x="828664" y="9524"/>
                  </a:moveTo>
                  <a:lnTo>
                    <a:pt x="819139" y="9524"/>
                  </a:lnTo>
                  <a:lnTo>
                    <a:pt x="819139" y="0"/>
                  </a:lnTo>
                  <a:lnTo>
                    <a:pt x="828664" y="0"/>
                  </a:lnTo>
                  <a:lnTo>
                    <a:pt x="828664" y="9524"/>
                  </a:lnTo>
                  <a:close/>
                </a:path>
                <a:path w="9865360" h="1675129">
                  <a:moveTo>
                    <a:pt x="847714" y="9524"/>
                  </a:moveTo>
                  <a:lnTo>
                    <a:pt x="838189" y="9524"/>
                  </a:lnTo>
                  <a:lnTo>
                    <a:pt x="838189" y="0"/>
                  </a:lnTo>
                  <a:lnTo>
                    <a:pt x="847714" y="0"/>
                  </a:lnTo>
                  <a:lnTo>
                    <a:pt x="847714" y="9524"/>
                  </a:lnTo>
                  <a:close/>
                </a:path>
                <a:path w="9865360" h="1675129">
                  <a:moveTo>
                    <a:pt x="866764" y="9524"/>
                  </a:moveTo>
                  <a:lnTo>
                    <a:pt x="857239" y="9524"/>
                  </a:lnTo>
                  <a:lnTo>
                    <a:pt x="857239" y="0"/>
                  </a:lnTo>
                  <a:lnTo>
                    <a:pt x="866764" y="0"/>
                  </a:lnTo>
                  <a:lnTo>
                    <a:pt x="866764" y="9524"/>
                  </a:lnTo>
                  <a:close/>
                </a:path>
                <a:path w="9865360" h="1675129">
                  <a:moveTo>
                    <a:pt x="885814" y="9524"/>
                  </a:moveTo>
                  <a:lnTo>
                    <a:pt x="876289" y="9524"/>
                  </a:lnTo>
                  <a:lnTo>
                    <a:pt x="876289" y="0"/>
                  </a:lnTo>
                  <a:lnTo>
                    <a:pt x="885814" y="0"/>
                  </a:lnTo>
                  <a:lnTo>
                    <a:pt x="885814" y="9524"/>
                  </a:lnTo>
                  <a:close/>
                </a:path>
                <a:path w="9865360" h="1675129">
                  <a:moveTo>
                    <a:pt x="904864" y="9524"/>
                  </a:moveTo>
                  <a:lnTo>
                    <a:pt x="895339" y="9524"/>
                  </a:lnTo>
                  <a:lnTo>
                    <a:pt x="895339" y="0"/>
                  </a:lnTo>
                  <a:lnTo>
                    <a:pt x="904864" y="0"/>
                  </a:lnTo>
                  <a:lnTo>
                    <a:pt x="904864" y="9524"/>
                  </a:lnTo>
                  <a:close/>
                </a:path>
                <a:path w="9865360" h="1675129">
                  <a:moveTo>
                    <a:pt x="923914" y="9524"/>
                  </a:moveTo>
                  <a:lnTo>
                    <a:pt x="914389" y="9524"/>
                  </a:lnTo>
                  <a:lnTo>
                    <a:pt x="914389" y="0"/>
                  </a:lnTo>
                  <a:lnTo>
                    <a:pt x="923914" y="0"/>
                  </a:lnTo>
                  <a:lnTo>
                    <a:pt x="923914" y="9524"/>
                  </a:lnTo>
                  <a:close/>
                </a:path>
                <a:path w="9865360" h="1675129">
                  <a:moveTo>
                    <a:pt x="942964" y="9524"/>
                  </a:moveTo>
                  <a:lnTo>
                    <a:pt x="933439" y="9524"/>
                  </a:lnTo>
                  <a:lnTo>
                    <a:pt x="933439" y="0"/>
                  </a:lnTo>
                  <a:lnTo>
                    <a:pt x="942964" y="0"/>
                  </a:lnTo>
                  <a:lnTo>
                    <a:pt x="942964" y="9524"/>
                  </a:lnTo>
                  <a:close/>
                </a:path>
                <a:path w="9865360" h="1675129">
                  <a:moveTo>
                    <a:pt x="962014" y="9524"/>
                  </a:moveTo>
                  <a:lnTo>
                    <a:pt x="952489" y="9524"/>
                  </a:lnTo>
                  <a:lnTo>
                    <a:pt x="952489" y="0"/>
                  </a:lnTo>
                  <a:lnTo>
                    <a:pt x="962014" y="0"/>
                  </a:lnTo>
                  <a:lnTo>
                    <a:pt x="962014" y="9524"/>
                  </a:lnTo>
                  <a:close/>
                </a:path>
                <a:path w="9865360" h="1675129">
                  <a:moveTo>
                    <a:pt x="981064" y="9524"/>
                  </a:moveTo>
                  <a:lnTo>
                    <a:pt x="971539" y="9524"/>
                  </a:lnTo>
                  <a:lnTo>
                    <a:pt x="971539" y="0"/>
                  </a:lnTo>
                  <a:lnTo>
                    <a:pt x="981064" y="0"/>
                  </a:lnTo>
                  <a:lnTo>
                    <a:pt x="981064" y="9524"/>
                  </a:lnTo>
                  <a:close/>
                </a:path>
                <a:path w="9865360" h="1675129">
                  <a:moveTo>
                    <a:pt x="1000114" y="9524"/>
                  </a:moveTo>
                  <a:lnTo>
                    <a:pt x="990589" y="9524"/>
                  </a:lnTo>
                  <a:lnTo>
                    <a:pt x="990589" y="0"/>
                  </a:lnTo>
                  <a:lnTo>
                    <a:pt x="1000114" y="0"/>
                  </a:lnTo>
                  <a:lnTo>
                    <a:pt x="1000114" y="9524"/>
                  </a:lnTo>
                  <a:close/>
                </a:path>
                <a:path w="9865360" h="1675129">
                  <a:moveTo>
                    <a:pt x="1019164" y="9524"/>
                  </a:moveTo>
                  <a:lnTo>
                    <a:pt x="1009639" y="9524"/>
                  </a:lnTo>
                  <a:lnTo>
                    <a:pt x="1009639" y="0"/>
                  </a:lnTo>
                  <a:lnTo>
                    <a:pt x="1019164" y="0"/>
                  </a:lnTo>
                  <a:lnTo>
                    <a:pt x="1019164" y="9524"/>
                  </a:lnTo>
                  <a:close/>
                </a:path>
                <a:path w="9865360" h="1675129">
                  <a:moveTo>
                    <a:pt x="1038214" y="9524"/>
                  </a:moveTo>
                  <a:lnTo>
                    <a:pt x="1028689" y="9524"/>
                  </a:lnTo>
                  <a:lnTo>
                    <a:pt x="1028689" y="0"/>
                  </a:lnTo>
                  <a:lnTo>
                    <a:pt x="1038214" y="0"/>
                  </a:lnTo>
                  <a:lnTo>
                    <a:pt x="1038214" y="9524"/>
                  </a:lnTo>
                  <a:close/>
                </a:path>
                <a:path w="9865360" h="1675129">
                  <a:moveTo>
                    <a:pt x="1057264" y="9524"/>
                  </a:moveTo>
                  <a:lnTo>
                    <a:pt x="1047739" y="9524"/>
                  </a:lnTo>
                  <a:lnTo>
                    <a:pt x="1047739" y="0"/>
                  </a:lnTo>
                  <a:lnTo>
                    <a:pt x="1057264" y="0"/>
                  </a:lnTo>
                  <a:lnTo>
                    <a:pt x="1057264" y="9524"/>
                  </a:lnTo>
                  <a:close/>
                </a:path>
                <a:path w="9865360" h="1675129">
                  <a:moveTo>
                    <a:pt x="1076314" y="9524"/>
                  </a:moveTo>
                  <a:lnTo>
                    <a:pt x="1066789" y="9524"/>
                  </a:lnTo>
                  <a:lnTo>
                    <a:pt x="1066789" y="0"/>
                  </a:lnTo>
                  <a:lnTo>
                    <a:pt x="1076314" y="0"/>
                  </a:lnTo>
                  <a:lnTo>
                    <a:pt x="1076314" y="9524"/>
                  </a:lnTo>
                  <a:close/>
                </a:path>
                <a:path w="9865360" h="1675129">
                  <a:moveTo>
                    <a:pt x="1095364" y="9524"/>
                  </a:moveTo>
                  <a:lnTo>
                    <a:pt x="1085839" y="9524"/>
                  </a:lnTo>
                  <a:lnTo>
                    <a:pt x="1085839" y="0"/>
                  </a:lnTo>
                  <a:lnTo>
                    <a:pt x="1095364" y="0"/>
                  </a:lnTo>
                  <a:lnTo>
                    <a:pt x="1095364" y="9524"/>
                  </a:lnTo>
                  <a:close/>
                </a:path>
                <a:path w="9865360" h="1675129">
                  <a:moveTo>
                    <a:pt x="1114414" y="9524"/>
                  </a:moveTo>
                  <a:lnTo>
                    <a:pt x="1104889" y="9524"/>
                  </a:lnTo>
                  <a:lnTo>
                    <a:pt x="1104889" y="0"/>
                  </a:lnTo>
                  <a:lnTo>
                    <a:pt x="1114414" y="0"/>
                  </a:lnTo>
                  <a:lnTo>
                    <a:pt x="1114414" y="9524"/>
                  </a:lnTo>
                  <a:close/>
                </a:path>
                <a:path w="9865360" h="1675129">
                  <a:moveTo>
                    <a:pt x="1133464" y="9524"/>
                  </a:moveTo>
                  <a:lnTo>
                    <a:pt x="1123939" y="9524"/>
                  </a:lnTo>
                  <a:lnTo>
                    <a:pt x="1123939" y="0"/>
                  </a:lnTo>
                  <a:lnTo>
                    <a:pt x="1133464" y="0"/>
                  </a:lnTo>
                  <a:lnTo>
                    <a:pt x="1133464" y="9524"/>
                  </a:lnTo>
                  <a:close/>
                </a:path>
                <a:path w="9865360" h="1675129">
                  <a:moveTo>
                    <a:pt x="1152514" y="9524"/>
                  </a:moveTo>
                  <a:lnTo>
                    <a:pt x="1142989" y="9524"/>
                  </a:lnTo>
                  <a:lnTo>
                    <a:pt x="1142989" y="0"/>
                  </a:lnTo>
                  <a:lnTo>
                    <a:pt x="1152514" y="0"/>
                  </a:lnTo>
                  <a:lnTo>
                    <a:pt x="1152514" y="9524"/>
                  </a:lnTo>
                  <a:close/>
                </a:path>
                <a:path w="9865360" h="1675129">
                  <a:moveTo>
                    <a:pt x="1171564" y="9524"/>
                  </a:moveTo>
                  <a:lnTo>
                    <a:pt x="1162039" y="9524"/>
                  </a:lnTo>
                  <a:lnTo>
                    <a:pt x="1162039" y="0"/>
                  </a:lnTo>
                  <a:lnTo>
                    <a:pt x="1171564" y="0"/>
                  </a:lnTo>
                  <a:lnTo>
                    <a:pt x="1171564" y="9524"/>
                  </a:lnTo>
                  <a:close/>
                </a:path>
                <a:path w="9865360" h="1675129">
                  <a:moveTo>
                    <a:pt x="1190614" y="9524"/>
                  </a:moveTo>
                  <a:lnTo>
                    <a:pt x="1181089" y="9524"/>
                  </a:lnTo>
                  <a:lnTo>
                    <a:pt x="1181089" y="0"/>
                  </a:lnTo>
                  <a:lnTo>
                    <a:pt x="1190614" y="0"/>
                  </a:lnTo>
                  <a:lnTo>
                    <a:pt x="1190614" y="9524"/>
                  </a:lnTo>
                  <a:close/>
                </a:path>
                <a:path w="9865360" h="1675129">
                  <a:moveTo>
                    <a:pt x="1209664" y="9524"/>
                  </a:moveTo>
                  <a:lnTo>
                    <a:pt x="1200139" y="9524"/>
                  </a:lnTo>
                  <a:lnTo>
                    <a:pt x="1200139" y="0"/>
                  </a:lnTo>
                  <a:lnTo>
                    <a:pt x="1209664" y="0"/>
                  </a:lnTo>
                  <a:lnTo>
                    <a:pt x="1209664" y="9524"/>
                  </a:lnTo>
                  <a:close/>
                </a:path>
                <a:path w="9865360" h="1675129">
                  <a:moveTo>
                    <a:pt x="1228714" y="9524"/>
                  </a:moveTo>
                  <a:lnTo>
                    <a:pt x="1219189" y="9524"/>
                  </a:lnTo>
                  <a:lnTo>
                    <a:pt x="1219189" y="0"/>
                  </a:lnTo>
                  <a:lnTo>
                    <a:pt x="1228714" y="0"/>
                  </a:lnTo>
                  <a:lnTo>
                    <a:pt x="1228714" y="9524"/>
                  </a:lnTo>
                  <a:close/>
                </a:path>
                <a:path w="9865360" h="1675129">
                  <a:moveTo>
                    <a:pt x="1247764" y="9524"/>
                  </a:moveTo>
                  <a:lnTo>
                    <a:pt x="1238239" y="9524"/>
                  </a:lnTo>
                  <a:lnTo>
                    <a:pt x="1238239" y="0"/>
                  </a:lnTo>
                  <a:lnTo>
                    <a:pt x="1247764" y="0"/>
                  </a:lnTo>
                  <a:lnTo>
                    <a:pt x="1247764" y="9524"/>
                  </a:lnTo>
                  <a:close/>
                </a:path>
                <a:path w="9865360" h="1675129">
                  <a:moveTo>
                    <a:pt x="1266814" y="9524"/>
                  </a:moveTo>
                  <a:lnTo>
                    <a:pt x="1257289" y="9524"/>
                  </a:lnTo>
                  <a:lnTo>
                    <a:pt x="1257289" y="0"/>
                  </a:lnTo>
                  <a:lnTo>
                    <a:pt x="1266814" y="0"/>
                  </a:lnTo>
                  <a:lnTo>
                    <a:pt x="1266814" y="9524"/>
                  </a:lnTo>
                  <a:close/>
                </a:path>
                <a:path w="9865360" h="1675129">
                  <a:moveTo>
                    <a:pt x="1285864" y="9524"/>
                  </a:moveTo>
                  <a:lnTo>
                    <a:pt x="1276339" y="9524"/>
                  </a:lnTo>
                  <a:lnTo>
                    <a:pt x="1276339" y="0"/>
                  </a:lnTo>
                  <a:lnTo>
                    <a:pt x="1285864" y="0"/>
                  </a:lnTo>
                  <a:lnTo>
                    <a:pt x="1285864" y="9524"/>
                  </a:lnTo>
                  <a:close/>
                </a:path>
                <a:path w="9865360" h="1675129">
                  <a:moveTo>
                    <a:pt x="1304914" y="9524"/>
                  </a:moveTo>
                  <a:lnTo>
                    <a:pt x="1295389" y="9524"/>
                  </a:lnTo>
                  <a:lnTo>
                    <a:pt x="1295389" y="0"/>
                  </a:lnTo>
                  <a:lnTo>
                    <a:pt x="1304914" y="0"/>
                  </a:lnTo>
                  <a:lnTo>
                    <a:pt x="1304914" y="9524"/>
                  </a:lnTo>
                  <a:close/>
                </a:path>
                <a:path w="9865360" h="1675129">
                  <a:moveTo>
                    <a:pt x="1323964" y="9524"/>
                  </a:moveTo>
                  <a:lnTo>
                    <a:pt x="1314439" y="9524"/>
                  </a:lnTo>
                  <a:lnTo>
                    <a:pt x="1314439" y="0"/>
                  </a:lnTo>
                  <a:lnTo>
                    <a:pt x="1323964" y="0"/>
                  </a:lnTo>
                  <a:lnTo>
                    <a:pt x="1323964" y="9524"/>
                  </a:lnTo>
                  <a:close/>
                </a:path>
                <a:path w="9865360" h="1675129">
                  <a:moveTo>
                    <a:pt x="1343014" y="9524"/>
                  </a:moveTo>
                  <a:lnTo>
                    <a:pt x="1333489" y="9524"/>
                  </a:lnTo>
                  <a:lnTo>
                    <a:pt x="1333489" y="0"/>
                  </a:lnTo>
                  <a:lnTo>
                    <a:pt x="1343014" y="0"/>
                  </a:lnTo>
                  <a:lnTo>
                    <a:pt x="1343014" y="9524"/>
                  </a:lnTo>
                  <a:close/>
                </a:path>
                <a:path w="9865360" h="1675129">
                  <a:moveTo>
                    <a:pt x="1362064" y="9524"/>
                  </a:moveTo>
                  <a:lnTo>
                    <a:pt x="1352539" y="9524"/>
                  </a:lnTo>
                  <a:lnTo>
                    <a:pt x="1352539" y="0"/>
                  </a:lnTo>
                  <a:lnTo>
                    <a:pt x="1362064" y="0"/>
                  </a:lnTo>
                  <a:lnTo>
                    <a:pt x="1362064" y="9524"/>
                  </a:lnTo>
                  <a:close/>
                </a:path>
                <a:path w="9865360" h="1675129">
                  <a:moveTo>
                    <a:pt x="1381114" y="9524"/>
                  </a:moveTo>
                  <a:lnTo>
                    <a:pt x="1371589" y="9524"/>
                  </a:lnTo>
                  <a:lnTo>
                    <a:pt x="1371589" y="0"/>
                  </a:lnTo>
                  <a:lnTo>
                    <a:pt x="1381114" y="0"/>
                  </a:lnTo>
                  <a:lnTo>
                    <a:pt x="1381114" y="9524"/>
                  </a:lnTo>
                  <a:close/>
                </a:path>
                <a:path w="9865360" h="1675129">
                  <a:moveTo>
                    <a:pt x="1400164" y="9524"/>
                  </a:moveTo>
                  <a:lnTo>
                    <a:pt x="1390639" y="9524"/>
                  </a:lnTo>
                  <a:lnTo>
                    <a:pt x="1390639" y="0"/>
                  </a:lnTo>
                  <a:lnTo>
                    <a:pt x="1400164" y="0"/>
                  </a:lnTo>
                  <a:lnTo>
                    <a:pt x="1400164" y="9524"/>
                  </a:lnTo>
                  <a:close/>
                </a:path>
                <a:path w="9865360" h="1675129">
                  <a:moveTo>
                    <a:pt x="1419214" y="9524"/>
                  </a:moveTo>
                  <a:lnTo>
                    <a:pt x="1409689" y="9524"/>
                  </a:lnTo>
                  <a:lnTo>
                    <a:pt x="1409689" y="0"/>
                  </a:lnTo>
                  <a:lnTo>
                    <a:pt x="1419214" y="0"/>
                  </a:lnTo>
                  <a:lnTo>
                    <a:pt x="1419214" y="9524"/>
                  </a:lnTo>
                  <a:close/>
                </a:path>
                <a:path w="9865360" h="1675129">
                  <a:moveTo>
                    <a:pt x="1438264" y="9524"/>
                  </a:moveTo>
                  <a:lnTo>
                    <a:pt x="1428739" y="9524"/>
                  </a:lnTo>
                  <a:lnTo>
                    <a:pt x="1428739" y="0"/>
                  </a:lnTo>
                  <a:lnTo>
                    <a:pt x="1438264" y="0"/>
                  </a:lnTo>
                  <a:lnTo>
                    <a:pt x="1438264" y="9524"/>
                  </a:lnTo>
                  <a:close/>
                </a:path>
                <a:path w="9865360" h="1675129">
                  <a:moveTo>
                    <a:pt x="1457314" y="9524"/>
                  </a:moveTo>
                  <a:lnTo>
                    <a:pt x="1447789" y="9524"/>
                  </a:lnTo>
                  <a:lnTo>
                    <a:pt x="1447789" y="0"/>
                  </a:lnTo>
                  <a:lnTo>
                    <a:pt x="1457314" y="0"/>
                  </a:lnTo>
                  <a:lnTo>
                    <a:pt x="1457314" y="9524"/>
                  </a:lnTo>
                  <a:close/>
                </a:path>
                <a:path w="9865360" h="1675129">
                  <a:moveTo>
                    <a:pt x="1476364" y="9524"/>
                  </a:moveTo>
                  <a:lnTo>
                    <a:pt x="1466839" y="9524"/>
                  </a:lnTo>
                  <a:lnTo>
                    <a:pt x="1466839" y="0"/>
                  </a:lnTo>
                  <a:lnTo>
                    <a:pt x="1476364" y="0"/>
                  </a:lnTo>
                  <a:lnTo>
                    <a:pt x="1476364" y="9524"/>
                  </a:lnTo>
                  <a:close/>
                </a:path>
                <a:path w="9865360" h="1675129">
                  <a:moveTo>
                    <a:pt x="1495414" y="9524"/>
                  </a:moveTo>
                  <a:lnTo>
                    <a:pt x="1485889" y="9524"/>
                  </a:lnTo>
                  <a:lnTo>
                    <a:pt x="1485889" y="0"/>
                  </a:lnTo>
                  <a:lnTo>
                    <a:pt x="1495414" y="0"/>
                  </a:lnTo>
                  <a:lnTo>
                    <a:pt x="1495414" y="9524"/>
                  </a:lnTo>
                  <a:close/>
                </a:path>
                <a:path w="9865360" h="1675129">
                  <a:moveTo>
                    <a:pt x="1514464" y="9524"/>
                  </a:moveTo>
                  <a:lnTo>
                    <a:pt x="1504939" y="9524"/>
                  </a:lnTo>
                  <a:lnTo>
                    <a:pt x="1504939" y="0"/>
                  </a:lnTo>
                  <a:lnTo>
                    <a:pt x="1514464" y="0"/>
                  </a:lnTo>
                  <a:lnTo>
                    <a:pt x="1514464" y="9524"/>
                  </a:lnTo>
                  <a:close/>
                </a:path>
                <a:path w="9865360" h="1675129">
                  <a:moveTo>
                    <a:pt x="1533514" y="9524"/>
                  </a:moveTo>
                  <a:lnTo>
                    <a:pt x="1523989" y="9524"/>
                  </a:lnTo>
                  <a:lnTo>
                    <a:pt x="1523989" y="0"/>
                  </a:lnTo>
                  <a:lnTo>
                    <a:pt x="1533514" y="0"/>
                  </a:lnTo>
                  <a:lnTo>
                    <a:pt x="1533514" y="9524"/>
                  </a:lnTo>
                  <a:close/>
                </a:path>
                <a:path w="9865360" h="1675129">
                  <a:moveTo>
                    <a:pt x="1552564" y="9524"/>
                  </a:moveTo>
                  <a:lnTo>
                    <a:pt x="1543039" y="9524"/>
                  </a:lnTo>
                  <a:lnTo>
                    <a:pt x="1543039" y="0"/>
                  </a:lnTo>
                  <a:lnTo>
                    <a:pt x="1552564" y="0"/>
                  </a:lnTo>
                  <a:lnTo>
                    <a:pt x="1552564" y="9524"/>
                  </a:lnTo>
                  <a:close/>
                </a:path>
                <a:path w="9865360" h="1675129">
                  <a:moveTo>
                    <a:pt x="1571614" y="9524"/>
                  </a:moveTo>
                  <a:lnTo>
                    <a:pt x="1562089" y="9524"/>
                  </a:lnTo>
                  <a:lnTo>
                    <a:pt x="1562089" y="0"/>
                  </a:lnTo>
                  <a:lnTo>
                    <a:pt x="1571614" y="0"/>
                  </a:lnTo>
                  <a:lnTo>
                    <a:pt x="1571614" y="9524"/>
                  </a:lnTo>
                  <a:close/>
                </a:path>
                <a:path w="9865360" h="1675129">
                  <a:moveTo>
                    <a:pt x="1590664" y="9524"/>
                  </a:moveTo>
                  <a:lnTo>
                    <a:pt x="1581139" y="9524"/>
                  </a:lnTo>
                  <a:lnTo>
                    <a:pt x="1581139" y="0"/>
                  </a:lnTo>
                  <a:lnTo>
                    <a:pt x="1590664" y="0"/>
                  </a:lnTo>
                  <a:lnTo>
                    <a:pt x="1590664" y="9524"/>
                  </a:lnTo>
                  <a:close/>
                </a:path>
                <a:path w="9865360" h="1675129">
                  <a:moveTo>
                    <a:pt x="1609714" y="9524"/>
                  </a:moveTo>
                  <a:lnTo>
                    <a:pt x="1600189" y="9524"/>
                  </a:lnTo>
                  <a:lnTo>
                    <a:pt x="1600189" y="0"/>
                  </a:lnTo>
                  <a:lnTo>
                    <a:pt x="1609714" y="0"/>
                  </a:lnTo>
                  <a:lnTo>
                    <a:pt x="1609714" y="9524"/>
                  </a:lnTo>
                  <a:close/>
                </a:path>
                <a:path w="9865360" h="1675129">
                  <a:moveTo>
                    <a:pt x="1628764" y="9524"/>
                  </a:moveTo>
                  <a:lnTo>
                    <a:pt x="1619239" y="9524"/>
                  </a:lnTo>
                  <a:lnTo>
                    <a:pt x="1619239" y="0"/>
                  </a:lnTo>
                  <a:lnTo>
                    <a:pt x="1628764" y="0"/>
                  </a:lnTo>
                  <a:lnTo>
                    <a:pt x="1628764" y="9524"/>
                  </a:lnTo>
                  <a:close/>
                </a:path>
                <a:path w="9865360" h="1675129">
                  <a:moveTo>
                    <a:pt x="1647814" y="9524"/>
                  </a:moveTo>
                  <a:lnTo>
                    <a:pt x="1638289" y="9524"/>
                  </a:lnTo>
                  <a:lnTo>
                    <a:pt x="1638289" y="0"/>
                  </a:lnTo>
                  <a:lnTo>
                    <a:pt x="1647814" y="0"/>
                  </a:lnTo>
                  <a:lnTo>
                    <a:pt x="1647814" y="9524"/>
                  </a:lnTo>
                  <a:close/>
                </a:path>
                <a:path w="9865360" h="1675129">
                  <a:moveTo>
                    <a:pt x="1666864" y="9524"/>
                  </a:moveTo>
                  <a:lnTo>
                    <a:pt x="1657339" y="9524"/>
                  </a:lnTo>
                  <a:lnTo>
                    <a:pt x="1657339" y="0"/>
                  </a:lnTo>
                  <a:lnTo>
                    <a:pt x="1666864" y="0"/>
                  </a:lnTo>
                  <a:lnTo>
                    <a:pt x="1666864" y="9524"/>
                  </a:lnTo>
                  <a:close/>
                </a:path>
                <a:path w="9865360" h="1675129">
                  <a:moveTo>
                    <a:pt x="1685914" y="9524"/>
                  </a:moveTo>
                  <a:lnTo>
                    <a:pt x="1676389" y="9524"/>
                  </a:lnTo>
                  <a:lnTo>
                    <a:pt x="1676389" y="0"/>
                  </a:lnTo>
                  <a:lnTo>
                    <a:pt x="1685914" y="0"/>
                  </a:lnTo>
                  <a:lnTo>
                    <a:pt x="1685914" y="9524"/>
                  </a:lnTo>
                  <a:close/>
                </a:path>
                <a:path w="9865360" h="1675129">
                  <a:moveTo>
                    <a:pt x="1704964" y="9524"/>
                  </a:moveTo>
                  <a:lnTo>
                    <a:pt x="1695439" y="9524"/>
                  </a:lnTo>
                  <a:lnTo>
                    <a:pt x="1695439" y="0"/>
                  </a:lnTo>
                  <a:lnTo>
                    <a:pt x="1704964" y="0"/>
                  </a:lnTo>
                  <a:lnTo>
                    <a:pt x="1704964" y="9524"/>
                  </a:lnTo>
                  <a:close/>
                </a:path>
                <a:path w="9865360" h="1675129">
                  <a:moveTo>
                    <a:pt x="1724014" y="9524"/>
                  </a:moveTo>
                  <a:lnTo>
                    <a:pt x="1714489" y="9524"/>
                  </a:lnTo>
                  <a:lnTo>
                    <a:pt x="1714489" y="0"/>
                  </a:lnTo>
                  <a:lnTo>
                    <a:pt x="1724014" y="0"/>
                  </a:lnTo>
                  <a:lnTo>
                    <a:pt x="1724014" y="9524"/>
                  </a:lnTo>
                  <a:close/>
                </a:path>
                <a:path w="9865360" h="1675129">
                  <a:moveTo>
                    <a:pt x="1743064" y="9524"/>
                  </a:moveTo>
                  <a:lnTo>
                    <a:pt x="1733539" y="9524"/>
                  </a:lnTo>
                  <a:lnTo>
                    <a:pt x="1733539" y="0"/>
                  </a:lnTo>
                  <a:lnTo>
                    <a:pt x="1743064" y="0"/>
                  </a:lnTo>
                  <a:lnTo>
                    <a:pt x="1743064" y="9524"/>
                  </a:lnTo>
                  <a:close/>
                </a:path>
                <a:path w="9865360" h="1675129">
                  <a:moveTo>
                    <a:pt x="1762114" y="9524"/>
                  </a:moveTo>
                  <a:lnTo>
                    <a:pt x="1752589" y="9524"/>
                  </a:lnTo>
                  <a:lnTo>
                    <a:pt x="1752589" y="0"/>
                  </a:lnTo>
                  <a:lnTo>
                    <a:pt x="1762114" y="0"/>
                  </a:lnTo>
                  <a:lnTo>
                    <a:pt x="1762114" y="9524"/>
                  </a:lnTo>
                  <a:close/>
                </a:path>
                <a:path w="9865360" h="1675129">
                  <a:moveTo>
                    <a:pt x="1781164" y="9524"/>
                  </a:moveTo>
                  <a:lnTo>
                    <a:pt x="1771639" y="9524"/>
                  </a:lnTo>
                  <a:lnTo>
                    <a:pt x="1771639" y="0"/>
                  </a:lnTo>
                  <a:lnTo>
                    <a:pt x="1781164" y="0"/>
                  </a:lnTo>
                  <a:lnTo>
                    <a:pt x="1781164" y="9524"/>
                  </a:lnTo>
                  <a:close/>
                </a:path>
                <a:path w="9865360" h="1675129">
                  <a:moveTo>
                    <a:pt x="1800214" y="9524"/>
                  </a:moveTo>
                  <a:lnTo>
                    <a:pt x="1790689" y="9524"/>
                  </a:lnTo>
                  <a:lnTo>
                    <a:pt x="1790689" y="0"/>
                  </a:lnTo>
                  <a:lnTo>
                    <a:pt x="1800214" y="0"/>
                  </a:lnTo>
                  <a:lnTo>
                    <a:pt x="1800214" y="9524"/>
                  </a:lnTo>
                  <a:close/>
                </a:path>
                <a:path w="9865360" h="1675129">
                  <a:moveTo>
                    <a:pt x="1819264" y="9524"/>
                  </a:moveTo>
                  <a:lnTo>
                    <a:pt x="1809739" y="9524"/>
                  </a:lnTo>
                  <a:lnTo>
                    <a:pt x="1809739" y="0"/>
                  </a:lnTo>
                  <a:lnTo>
                    <a:pt x="1819264" y="0"/>
                  </a:lnTo>
                  <a:lnTo>
                    <a:pt x="1819264" y="9524"/>
                  </a:lnTo>
                  <a:close/>
                </a:path>
                <a:path w="9865360" h="1675129">
                  <a:moveTo>
                    <a:pt x="1838314" y="9524"/>
                  </a:moveTo>
                  <a:lnTo>
                    <a:pt x="1828789" y="9524"/>
                  </a:lnTo>
                  <a:lnTo>
                    <a:pt x="1828789" y="0"/>
                  </a:lnTo>
                  <a:lnTo>
                    <a:pt x="1838314" y="0"/>
                  </a:lnTo>
                  <a:lnTo>
                    <a:pt x="1838314" y="9524"/>
                  </a:lnTo>
                  <a:close/>
                </a:path>
                <a:path w="9865360" h="1675129">
                  <a:moveTo>
                    <a:pt x="1857364" y="9524"/>
                  </a:moveTo>
                  <a:lnTo>
                    <a:pt x="1847839" y="9524"/>
                  </a:lnTo>
                  <a:lnTo>
                    <a:pt x="1847839" y="0"/>
                  </a:lnTo>
                  <a:lnTo>
                    <a:pt x="1857364" y="0"/>
                  </a:lnTo>
                  <a:lnTo>
                    <a:pt x="1857364" y="9524"/>
                  </a:lnTo>
                  <a:close/>
                </a:path>
                <a:path w="9865360" h="1675129">
                  <a:moveTo>
                    <a:pt x="1876414" y="9524"/>
                  </a:moveTo>
                  <a:lnTo>
                    <a:pt x="1866889" y="9524"/>
                  </a:lnTo>
                  <a:lnTo>
                    <a:pt x="1866889" y="0"/>
                  </a:lnTo>
                  <a:lnTo>
                    <a:pt x="1876414" y="0"/>
                  </a:lnTo>
                  <a:lnTo>
                    <a:pt x="1876414" y="9524"/>
                  </a:lnTo>
                  <a:close/>
                </a:path>
                <a:path w="9865360" h="1675129">
                  <a:moveTo>
                    <a:pt x="1895464" y="9524"/>
                  </a:moveTo>
                  <a:lnTo>
                    <a:pt x="1885939" y="9524"/>
                  </a:lnTo>
                  <a:lnTo>
                    <a:pt x="1885939" y="0"/>
                  </a:lnTo>
                  <a:lnTo>
                    <a:pt x="1895464" y="0"/>
                  </a:lnTo>
                  <a:lnTo>
                    <a:pt x="1895464" y="9524"/>
                  </a:lnTo>
                  <a:close/>
                </a:path>
                <a:path w="9865360" h="1675129">
                  <a:moveTo>
                    <a:pt x="1914514" y="9524"/>
                  </a:moveTo>
                  <a:lnTo>
                    <a:pt x="1904989" y="9524"/>
                  </a:lnTo>
                  <a:lnTo>
                    <a:pt x="1904989" y="0"/>
                  </a:lnTo>
                  <a:lnTo>
                    <a:pt x="1914514" y="0"/>
                  </a:lnTo>
                  <a:lnTo>
                    <a:pt x="1914514" y="9524"/>
                  </a:lnTo>
                  <a:close/>
                </a:path>
                <a:path w="9865360" h="1675129">
                  <a:moveTo>
                    <a:pt x="1933564" y="9524"/>
                  </a:moveTo>
                  <a:lnTo>
                    <a:pt x="1924039" y="9524"/>
                  </a:lnTo>
                  <a:lnTo>
                    <a:pt x="1924039" y="0"/>
                  </a:lnTo>
                  <a:lnTo>
                    <a:pt x="1933564" y="0"/>
                  </a:lnTo>
                  <a:lnTo>
                    <a:pt x="1933564" y="9524"/>
                  </a:lnTo>
                  <a:close/>
                </a:path>
                <a:path w="9865360" h="1675129">
                  <a:moveTo>
                    <a:pt x="1952614" y="9524"/>
                  </a:moveTo>
                  <a:lnTo>
                    <a:pt x="1943089" y="9524"/>
                  </a:lnTo>
                  <a:lnTo>
                    <a:pt x="1943089" y="0"/>
                  </a:lnTo>
                  <a:lnTo>
                    <a:pt x="1952614" y="0"/>
                  </a:lnTo>
                  <a:lnTo>
                    <a:pt x="1952614" y="9524"/>
                  </a:lnTo>
                  <a:close/>
                </a:path>
                <a:path w="9865360" h="1675129">
                  <a:moveTo>
                    <a:pt x="1971664" y="9524"/>
                  </a:moveTo>
                  <a:lnTo>
                    <a:pt x="1962139" y="9524"/>
                  </a:lnTo>
                  <a:lnTo>
                    <a:pt x="1962139" y="0"/>
                  </a:lnTo>
                  <a:lnTo>
                    <a:pt x="1971664" y="0"/>
                  </a:lnTo>
                  <a:lnTo>
                    <a:pt x="1971664" y="9524"/>
                  </a:lnTo>
                  <a:close/>
                </a:path>
                <a:path w="9865360" h="1675129">
                  <a:moveTo>
                    <a:pt x="1990714" y="9524"/>
                  </a:moveTo>
                  <a:lnTo>
                    <a:pt x="1981189" y="9524"/>
                  </a:lnTo>
                  <a:lnTo>
                    <a:pt x="1981189" y="0"/>
                  </a:lnTo>
                  <a:lnTo>
                    <a:pt x="1990714" y="0"/>
                  </a:lnTo>
                  <a:lnTo>
                    <a:pt x="1990714" y="9524"/>
                  </a:lnTo>
                  <a:close/>
                </a:path>
                <a:path w="9865360" h="1675129">
                  <a:moveTo>
                    <a:pt x="2009764" y="9524"/>
                  </a:moveTo>
                  <a:lnTo>
                    <a:pt x="2000239" y="9524"/>
                  </a:lnTo>
                  <a:lnTo>
                    <a:pt x="2000239" y="0"/>
                  </a:lnTo>
                  <a:lnTo>
                    <a:pt x="2009764" y="0"/>
                  </a:lnTo>
                  <a:lnTo>
                    <a:pt x="2009764" y="9524"/>
                  </a:lnTo>
                  <a:close/>
                </a:path>
                <a:path w="9865360" h="1675129">
                  <a:moveTo>
                    <a:pt x="2028814" y="9524"/>
                  </a:moveTo>
                  <a:lnTo>
                    <a:pt x="2019289" y="9524"/>
                  </a:lnTo>
                  <a:lnTo>
                    <a:pt x="2019289" y="0"/>
                  </a:lnTo>
                  <a:lnTo>
                    <a:pt x="2028814" y="0"/>
                  </a:lnTo>
                  <a:lnTo>
                    <a:pt x="2028814" y="9524"/>
                  </a:lnTo>
                  <a:close/>
                </a:path>
                <a:path w="9865360" h="1675129">
                  <a:moveTo>
                    <a:pt x="2047864" y="9524"/>
                  </a:moveTo>
                  <a:lnTo>
                    <a:pt x="2038339" y="9524"/>
                  </a:lnTo>
                  <a:lnTo>
                    <a:pt x="2038339" y="0"/>
                  </a:lnTo>
                  <a:lnTo>
                    <a:pt x="2047864" y="0"/>
                  </a:lnTo>
                  <a:lnTo>
                    <a:pt x="2047864" y="9524"/>
                  </a:lnTo>
                  <a:close/>
                </a:path>
                <a:path w="9865360" h="1675129">
                  <a:moveTo>
                    <a:pt x="2066914" y="9524"/>
                  </a:moveTo>
                  <a:lnTo>
                    <a:pt x="2057389" y="9524"/>
                  </a:lnTo>
                  <a:lnTo>
                    <a:pt x="2057389" y="0"/>
                  </a:lnTo>
                  <a:lnTo>
                    <a:pt x="2066914" y="0"/>
                  </a:lnTo>
                  <a:lnTo>
                    <a:pt x="2066914" y="9524"/>
                  </a:lnTo>
                  <a:close/>
                </a:path>
                <a:path w="9865360" h="1675129">
                  <a:moveTo>
                    <a:pt x="2085964" y="9524"/>
                  </a:moveTo>
                  <a:lnTo>
                    <a:pt x="2076439" y="9524"/>
                  </a:lnTo>
                  <a:lnTo>
                    <a:pt x="2076439" y="0"/>
                  </a:lnTo>
                  <a:lnTo>
                    <a:pt x="2085964" y="0"/>
                  </a:lnTo>
                  <a:lnTo>
                    <a:pt x="2085964" y="9524"/>
                  </a:lnTo>
                  <a:close/>
                </a:path>
                <a:path w="9865360" h="1675129">
                  <a:moveTo>
                    <a:pt x="2105014" y="9524"/>
                  </a:moveTo>
                  <a:lnTo>
                    <a:pt x="2095489" y="9524"/>
                  </a:lnTo>
                  <a:lnTo>
                    <a:pt x="2095489" y="0"/>
                  </a:lnTo>
                  <a:lnTo>
                    <a:pt x="2105014" y="0"/>
                  </a:lnTo>
                  <a:lnTo>
                    <a:pt x="2105014" y="9524"/>
                  </a:lnTo>
                  <a:close/>
                </a:path>
                <a:path w="9865360" h="1675129">
                  <a:moveTo>
                    <a:pt x="2124064" y="9524"/>
                  </a:moveTo>
                  <a:lnTo>
                    <a:pt x="2114539" y="9524"/>
                  </a:lnTo>
                  <a:lnTo>
                    <a:pt x="2114539" y="0"/>
                  </a:lnTo>
                  <a:lnTo>
                    <a:pt x="2124064" y="0"/>
                  </a:lnTo>
                  <a:lnTo>
                    <a:pt x="2124064" y="9524"/>
                  </a:lnTo>
                  <a:close/>
                </a:path>
                <a:path w="9865360" h="1675129">
                  <a:moveTo>
                    <a:pt x="2143114" y="9524"/>
                  </a:moveTo>
                  <a:lnTo>
                    <a:pt x="2133589" y="9524"/>
                  </a:lnTo>
                  <a:lnTo>
                    <a:pt x="2133589" y="0"/>
                  </a:lnTo>
                  <a:lnTo>
                    <a:pt x="2143114" y="0"/>
                  </a:lnTo>
                  <a:lnTo>
                    <a:pt x="2143114" y="9524"/>
                  </a:lnTo>
                  <a:close/>
                </a:path>
                <a:path w="9865360" h="1675129">
                  <a:moveTo>
                    <a:pt x="2162164" y="9524"/>
                  </a:moveTo>
                  <a:lnTo>
                    <a:pt x="2152639" y="9524"/>
                  </a:lnTo>
                  <a:lnTo>
                    <a:pt x="2152639" y="0"/>
                  </a:lnTo>
                  <a:lnTo>
                    <a:pt x="2162164" y="0"/>
                  </a:lnTo>
                  <a:lnTo>
                    <a:pt x="2162164" y="9524"/>
                  </a:lnTo>
                  <a:close/>
                </a:path>
                <a:path w="9865360" h="1675129">
                  <a:moveTo>
                    <a:pt x="2181214" y="9524"/>
                  </a:moveTo>
                  <a:lnTo>
                    <a:pt x="2171689" y="9524"/>
                  </a:lnTo>
                  <a:lnTo>
                    <a:pt x="2171689" y="0"/>
                  </a:lnTo>
                  <a:lnTo>
                    <a:pt x="2181214" y="0"/>
                  </a:lnTo>
                  <a:lnTo>
                    <a:pt x="2181214" y="9524"/>
                  </a:lnTo>
                  <a:close/>
                </a:path>
                <a:path w="9865360" h="1675129">
                  <a:moveTo>
                    <a:pt x="2200264" y="9524"/>
                  </a:moveTo>
                  <a:lnTo>
                    <a:pt x="2190739" y="9524"/>
                  </a:lnTo>
                  <a:lnTo>
                    <a:pt x="2190739" y="0"/>
                  </a:lnTo>
                  <a:lnTo>
                    <a:pt x="2200264" y="0"/>
                  </a:lnTo>
                  <a:lnTo>
                    <a:pt x="2200264" y="9524"/>
                  </a:lnTo>
                  <a:close/>
                </a:path>
                <a:path w="9865360" h="1675129">
                  <a:moveTo>
                    <a:pt x="2219314" y="9524"/>
                  </a:moveTo>
                  <a:lnTo>
                    <a:pt x="2209789" y="9524"/>
                  </a:lnTo>
                  <a:lnTo>
                    <a:pt x="2209789" y="0"/>
                  </a:lnTo>
                  <a:lnTo>
                    <a:pt x="2219314" y="0"/>
                  </a:lnTo>
                  <a:lnTo>
                    <a:pt x="2219314" y="9524"/>
                  </a:lnTo>
                  <a:close/>
                </a:path>
                <a:path w="9865360" h="1675129">
                  <a:moveTo>
                    <a:pt x="2238364" y="9524"/>
                  </a:moveTo>
                  <a:lnTo>
                    <a:pt x="2228839" y="9524"/>
                  </a:lnTo>
                  <a:lnTo>
                    <a:pt x="2228839" y="0"/>
                  </a:lnTo>
                  <a:lnTo>
                    <a:pt x="2238364" y="0"/>
                  </a:lnTo>
                  <a:lnTo>
                    <a:pt x="2238364" y="9524"/>
                  </a:lnTo>
                  <a:close/>
                </a:path>
                <a:path w="9865360" h="1675129">
                  <a:moveTo>
                    <a:pt x="2257414" y="9524"/>
                  </a:moveTo>
                  <a:lnTo>
                    <a:pt x="2247889" y="9524"/>
                  </a:lnTo>
                  <a:lnTo>
                    <a:pt x="2247889" y="0"/>
                  </a:lnTo>
                  <a:lnTo>
                    <a:pt x="2257414" y="0"/>
                  </a:lnTo>
                  <a:lnTo>
                    <a:pt x="2257414" y="9524"/>
                  </a:lnTo>
                  <a:close/>
                </a:path>
                <a:path w="9865360" h="1675129">
                  <a:moveTo>
                    <a:pt x="2276464" y="9524"/>
                  </a:moveTo>
                  <a:lnTo>
                    <a:pt x="2266939" y="9524"/>
                  </a:lnTo>
                  <a:lnTo>
                    <a:pt x="2266939" y="0"/>
                  </a:lnTo>
                  <a:lnTo>
                    <a:pt x="2276464" y="0"/>
                  </a:lnTo>
                  <a:lnTo>
                    <a:pt x="2276464" y="9524"/>
                  </a:lnTo>
                  <a:close/>
                </a:path>
                <a:path w="9865360" h="1675129">
                  <a:moveTo>
                    <a:pt x="2295514" y="9524"/>
                  </a:moveTo>
                  <a:lnTo>
                    <a:pt x="2285989" y="9524"/>
                  </a:lnTo>
                  <a:lnTo>
                    <a:pt x="2285989" y="0"/>
                  </a:lnTo>
                  <a:lnTo>
                    <a:pt x="2295514" y="0"/>
                  </a:lnTo>
                  <a:lnTo>
                    <a:pt x="2295514" y="9524"/>
                  </a:lnTo>
                  <a:close/>
                </a:path>
                <a:path w="9865360" h="1675129">
                  <a:moveTo>
                    <a:pt x="2314564" y="9524"/>
                  </a:moveTo>
                  <a:lnTo>
                    <a:pt x="2305039" y="9524"/>
                  </a:lnTo>
                  <a:lnTo>
                    <a:pt x="2305039" y="0"/>
                  </a:lnTo>
                  <a:lnTo>
                    <a:pt x="2314564" y="0"/>
                  </a:lnTo>
                  <a:lnTo>
                    <a:pt x="2314564" y="9524"/>
                  </a:lnTo>
                  <a:close/>
                </a:path>
                <a:path w="9865360" h="1675129">
                  <a:moveTo>
                    <a:pt x="2333614" y="9524"/>
                  </a:moveTo>
                  <a:lnTo>
                    <a:pt x="2324089" y="9524"/>
                  </a:lnTo>
                  <a:lnTo>
                    <a:pt x="2324089" y="0"/>
                  </a:lnTo>
                  <a:lnTo>
                    <a:pt x="2333614" y="0"/>
                  </a:lnTo>
                  <a:lnTo>
                    <a:pt x="2333614" y="9524"/>
                  </a:lnTo>
                  <a:close/>
                </a:path>
                <a:path w="9865360" h="1675129">
                  <a:moveTo>
                    <a:pt x="2352664" y="9524"/>
                  </a:moveTo>
                  <a:lnTo>
                    <a:pt x="2343139" y="9524"/>
                  </a:lnTo>
                  <a:lnTo>
                    <a:pt x="2343139" y="0"/>
                  </a:lnTo>
                  <a:lnTo>
                    <a:pt x="2352664" y="0"/>
                  </a:lnTo>
                  <a:lnTo>
                    <a:pt x="2352664" y="9524"/>
                  </a:lnTo>
                  <a:close/>
                </a:path>
                <a:path w="9865360" h="1675129">
                  <a:moveTo>
                    <a:pt x="2371714" y="9524"/>
                  </a:moveTo>
                  <a:lnTo>
                    <a:pt x="2362189" y="9524"/>
                  </a:lnTo>
                  <a:lnTo>
                    <a:pt x="2362189" y="0"/>
                  </a:lnTo>
                  <a:lnTo>
                    <a:pt x="2371714" y="0"/>
                  </a:lnTo>
                  <a:lnTo>
                    <a:pt x="2371714" y="9524"/>
                  </a:lnTo>
                  <a:close/>
                </a:path>
                <a:path w="9865360" h="1675129">
                  <a:moveTo>
                    <a:pt x="2390764" y="9524"/>
                  </a:moveTo>
                  <a:lnTo>
                    <a:pt x="2381239" y="9524"/>
                  </a:lnTo>
                  <a:lnTo>
                    <a:pt x="2381239" y="0"/>
                  </a:lnTo>
                  <a:lnTo>
                    <a:pt x="2390764" y="0"/>
                  </a:lnTo>
                  <a:lnTo>
                    <a:pt x="2390764" y="9524"/>
                  </a:lnTo>
                  <a:close/>
                </a:path>
                <a:path w="9865360" h="1675129">
                  <a:moveTo>
                    <a:pt x="2409814" y="9524"/>
                  </a:moveTo>
                  <a:lnTo>
                    <a:pt x="2400289" y="9524"/>
                  </a:lnTo>
                  <a:lnTo>
                    <a:pt x="2400289" y="0"/>
                  </a:lnTo>
                  <a:lnTo>
                    <a:pt x="2409814" y="0"/>
                  </a:lnTo>
                  <a:lnTo>
                    <a:pt x="2409814" y="9524"/>
                  </a:lnTo>
                  <a:close/>
                </a:path>
                <a:path w="9865360" h="1675129">
                  <a:moveTo>
                    <a:pt x="2428864" y="9524"/>
                  </a:moveTo>
                  <a:lnTo>
                    <a:pt x="2419339" y="9524"/>
                  </a:lnTo>
                  <a:lnTo>
                    <a:pt x="2419339" y="0"/>
                  </a:lnTo>
                  <a:lnTo>
                    <a:pt x="2428864" y="0"/>
                  </a:lnTo>
                  <a:lnTo>
                    <a:pt x="2428864" y="9524"/>
                  </a:lnTo>
                  <a:close/>
                </a:path>
                <a:path w="9865360" h="1675129">
                  <a:moveTo>
                    <a:pt x="2447914" y="9524"/>
                  </a:moveTo>
                  <a:lnTo>
                    <a:pt x="2438389" y="9524"/>
                  </a:lnTo>
                  <a:lnTo>
                    <a:pt x="2438389" y="0"/>
                  </a:lnTo>
                  <a:lnTo>
                    <a:pt x="2447914" y="0"/>
                  </a:lnTo>
                  <a:lnTo>
                    <a:pt x="2447914" y="9524"/>
                  </a:lnTo>
                  <a:close/>
                </a:path>
                <a:path w="9865360" h="1675129">
                  <a:moveTo>
                    <a:pt x="2466964" y="9524"/>
                  </a:moveTo>
                  <a:lnTo>
                    <a:pt x="2457439" y="9524"/>
                  </a:lnTo>
                  <a:lnTo>
                    <a:pt x="2457439" y="0"/>
                  </a:lnTo>
                  <a:lnTo>
                    <a:pt x="2466964" y="0"/>
                  </a:lnTo>
                  <a:lnTo>
                    <a:pt x="2466964" y="9524"/>
                  </a:lnTo>
                  <a:close/>
                </a:path>
                <a:path w="9865360" h="1675129">
                  <a:moveTo>
                    <a:pt x="2486014" y="9524"/>
                  </a:moveTo>
                  <a:lnTo>
                    <a:pt x="2476489" y="9524"/>
                  </a:lnTo>
                  <a:lnTo>
                    <a:pt x="2476489" y="0"/>
                  </a:lnTo>
                  <a:lnTo>
                    <a:pt x="2486014" y="0"/>
                  </a:lnTo>
                  <a:lnTo>
                    <a:pt x="2486014" y="9524"/>
                  </a:lnTo>
                  <a:close/>
                </a:path>
                <a:path w="9865360" h="1675129">
                  <a:moveTo>
                    <a:pt x="2505064" y="9524"/>
                  </a:moveTo>
                  <a:lnTo>
                    <a:pt x="2495539" y="9524"/>
                  </a:lnTo>
                  <a:lnTo>
                    <a:pt x="2495539" y="0"/>
                  </a:lnTo>
                  <a:lnTo>
                    <a:pt x="2505064" y="0"/>
                  </a:lnTo>
                  <a:lnTo>
                    <a:pt x="2505064" y="9524"/>
                  </a:lnTo>
                  <a:close/>
                </a:path>
                <a:path w="9865360" h="1675129">
                  <a:moveTo>
                    <a:pt x="2524114" y="9524"/>
                  </a:moveTo>
                  <a:lnTo>
                    <a:pt x="2514589" y="9524"/>
                  </a:lnTo>
                  <a:lnTo>
                    <a:pt x="2514589" y="0"/>
                  </a:lnTo>
                  <a:lnTo>
                    <a:pt x="2524114" y="0"/>
                  </a:lnTo>
                  <a:lnTo>
                    <a:pt x="2524114" y="9524"/>
                  </a:lnTo>
                  <a:close/>
                </a:path>
                <a:path w="9865360" h="1675129">
                  <a:moveTo>
                    <a:pt x="2543164" y="9524"/>
                  </a:moveTo>
                  <a:lnTo>
                    <a:pt x="2533639" y="9524"/>
                  </a:lnTo>
                  <a:lnTo>
                    <a:pt x="2533639" y="0"/>
                  </a:lnTo>
                  <a:lnTo>
                    <a:pt x="2543164" y="0"/>
                  </a:lnTo>
                  <a:lnTo>
                    <a:pt x="2543164" y="9524"/>
                  </a:lnTo>
                  <a:close/>
                </a:path>
                <a:path w="9865360" h="1675129">
                  <a:moveTo>
                    <a:pt x="2562214" y="9524"/>
                  </a:moveTo>
                  <a:lnTo>
                    <a:pt x="2552689" y="9524"/>
                  </a:lnTo>
                  <a:lnTo>
                    <a:pt x="2552689" y="0"/>
                  </a:lnTo>
                  <a:lnTo>
                    <a:pt x="2562214" y="0"/>
                  </a:lnTo>
                  <a:lnTo>
                    <a:pt x="2562214" y="9524"/>
                  </a:lnTo>
                  <a:close/>
                </a:path>
                <a:path w="9865360" h="1675129">
                  <a:moveTo>
                    <a:pt x="2581264" y="9524"/>
                  </a:moveTo>
                  <a:lnTo>
                    <a:pt x="2571739" y="9524"/>
                  </a:lnTo>
                  <a:lnTo>
                    <a:pt x="2571739" y="0"/>
                  </a:lnTo>
                  <a:lnTo>
                    <a:pt x="2581264" y="0"/>
                  </a:lnTo>
                  <a:lnTo>
                    <a:pt x="2581264" y="9524"/>
                  </a:lnTo>
                  <a:close/>
                </a:path>
                <a:path w="9865360" h="1675129">
                  <a:moveTo>
                    <a:pt x="2600314" y="9524"/>
                  </a:moveTo>
                  <a:lnTo>
                    <a:pt x="2590789" y="9524"/>
                  </a:lnTo>
                  <a:lnTo>
                    <a:pt x="2590789" y="0"/>
                  </a:lnTo>
                  <a:lnTo>
                    <a:pt x="2600314" y="0"/>
                  </a:lnTo>
                  <a:lnTo>
                    <a:pt x="2600314" y="9524"/>
                  </a:lnTo>
                  <a:close/>
                </a:path>
                <a:path w="9865360" h="1675129">
                  <a:moveTo>
                    <a:pt x="2619364" y="9524"/>
                  </a:moveTo>
                  <a:lnTo>
                    <a:pt x="2609839" y="9524"/>
                  </a:lnTo>
                  <a:lnTo>
                    <a:pt x="2609839" y="0"/>
                  </a:lnTo>
                  <a:lnTo>
                    <a:pt x="2619364" y="0"/>
                  </a:lnTo>
                  <a:lnTo>
                    <a:pt x="2619364" y="9524"/>
                  </a:lnTo>
                  <a:close/>
                </a:path>
                <a:path w="9865360" h="1675129">
                  <a:moveTo>
                    <a:pt x="2638414" y="9524"/>
                  </a:moveTo>
                  <a:lnTo>
                    <a:pt x="2628889" y="9524"/>
                  </a:lnTo>
                  <a:lnTo>
                    <a:pt x="2628889" y="0"/>
                  </a:lnTo>
                  <a:lnTo>
                    <a:pt x="2638414" y="0"/>
                  </a:lnTo>
                  <a:lnTo>
                    <a:pt x="2638414" y="9524"/>
                  </a:lnTo>
                  <a:close/>
                </a:path>
                <a:path w="9865360" h="1675129">
                  <a:moveTo>
                    <a:pt x="2657464" y="9524"/>
                  </a:moveTo>
                  <a:lnTo>
                    <a:pt x="2647939" y="9524"/>
                  </a:lnTo>
                  <a:lnTo>
                    <a:pt x="2647939" y="0"/>
                  </a:lnTo>
                  <a:lnTo>
                    <a:pt x="2657464" y="0"/>
                  </a:lnTo>
                  <a:lnTo>
                    <a:pt x="2657464" y="9524"/>
                  </a:lnTo>
                  <a:close/>
                </a:path>
                <a:path w="9865360" h="1675129">
                  <a:moveTo>
                    <a:pt x="2676514" y="9524"/>
                  </a:moveTo>
                  <a:lnTo>
                    <a:pt x="2666989" y="9524"/>
                  </a:lnTo>
                  <a:lnTo>
                    <a:pt x="2666989" y="0"/>
                  </a:lnTo>
                  <a:lnTo>
                    <a:pt x="2676514" y="0"/>
                  </a:lnTo>
                  <a:lnTo>
                    <a:pt x="2676514" y="9524"/>
                  </a:lnTo>
                  <a:close/>
                </a:path>
                <a:path w="9865360" h="1675129">
                  <a:moveTo>
                    <a:pt x="2695564" y="9524"/>
                  </a:moveTo>
                  <a:lnTo>
                    <a:pt x="2686039" y="9524"/>
                  </a:lnTo>
                  <a:lnTo>
                    <a:pt x="2686039" y="0"/>
                  </a:lnTo>
                  <a:lnTo>
                    <a:pt x="2695564" y="0"/>
                  </a:lnTo>
                  <a:lnTo>
                    <a:pt x="2695564" y="9524"/>
                  </a:lnTo>
                  <a:close/>
                </a:path>
                <a:path w="9865360" h="1675129">
                  <a:moveTo>
                    <a:pt x="2714614" y="9524"/>
                  </a:moveTo>
                  <a:lnTo>
                    <a:pt x="2705089" y="9524"/>
                  </a:lnTo>
                  <a:lnTo>
                    <a:pt x="2705089" y="0"/>
                  </a:lnTo>
                  <a:lnTo>
                    <a:pt x="2714614" y="0"/>
                  </a:lnTo>
                  <a:lnTo>
                    <a:pt x="2714614" y="9524"/>
                  </a:lnTo>
                  <a:close/>
                </a:path>
                <a:path w="9865360" h="1675129">
                  <a:moveTo>
                    <a:pt x="2733664" y="9524"/>
                  </a:moveTo>
                  <a:lnTo>
                    <a:pt x="2724139" y="9524"/>
                  </a:lnTo>
                  <a:lnTo>
                    <a:pt x="2724139" y="0"/>
                  </a:lnTo>
                  <a:lnTo>
                    <a:pt x="2733664" y="0"/>
                  </a:lnTo>
                  <a:lnTo>
                    <a:pt x="2733664" y="9524"/>
                  </a:lnTo>
                  <a:close/>
                </a:path>
                <a:path w="9865360" h="1675129">
                  <a:moveTo>
                    <a:pt x="2752714" y="9524"/>
                  </a:moveTo>
                  <a:lnTo>
                    <a:pt x="2743189" y="9524"/>
                  </a:lnTo>
                  <a:lnTo>
                    <a:pt x="2743189" y="0"/>
                  </a:lnTo>
                  <a:lnTo>
                    <a:pt x="2752714" y="0"/>
                  </a:lnTo>
                  <a:lnTo>
                    <a:pt x="2752714" y="9524"/>
                  </a:lnTo>
                  <a:close/>
                </a:path>
                <a:path w="9865360" h="1675129">
                  <a:moveTo>
                    <a:pt x="2771764" y="9524"/>
                  </a:moveTo>
                  <a:lnTo>
                    <a:pt x="2762239" y="9524"/>
                  </a:lnTo>
                  <a:lnTo>
                    <a:pt x="2762239" y="0"/>
                  </a:lnTo>
                  <a:lnTo>
                    <a:pt x="2771764" y="0"/>
                  </a:lnTo>
                  <a:lnTo>
                    <a:pt x="2771764" y="9524"/>
                  </a:lnTo>
                  <a:close/>
                </a:path>
                <a:path w="9865360" h="1675129">
                  <a:moveTo>
                    <a:pt x="2790814" y="9524"/>
                  </a:moveTo>
                  <a:lnTo>
                    <a:pt x="2781289" y="9524"/>
                  </a:lnTo>
                  <a:lnTo>
                    <a:pt x="2781289" y="0"/>
                  </a:lnTo>
                  <a:lnTo>
                    <a:pt x="2790814" y="0"/>
                  </a:lnTo>
                  <a:lnTo>
                    <a:pt x="2790814" y="9524"/>
                  </a:lnTo>
                  <a:close/>
                </a:path>
                <a:path w="9865360" h="1675129">
                  <a:moveTo>
                    <a:pt x="2809864" y="9524"/>
                  </a:moveTo>
                  <a:lnTo>
                    <a:pt x="2800339" y="9524"/>
                  </a:lnTo>
                  <a:lnTo>
                    <a:pt x="2800339" y="0"/>
                  </a:lnTo>
                  <a:lnTo>
                    <a:pt x="2809864" y="0"/>
                  </a:lnTo>
                  <a:lnTo>
                    <a:pt x="2809864" y="9524"/>
                  </a:lnTo>
                  <a:close/>
                </a:path>
                <a:path w="9865360" h="1675129">
                  <a:moveTo>
                    <a:pt x="2828914" y="9524"/>
                  </a:moveTo>
                  <a:lnTo>
                    <a:pt x="2819389" y="9524"/>
                  </a:lnTo>
                  <a:lnTo>
                    <a:pt x="2819389" y="0"/>
                  </a:lnTo>
                  <a:lnTo>
                    <a:pt x="2828914" y="0"/>
                  </a:lnTo>
                  <a:lnTo>
                    <a:pt x="2828914" y="9524"/>
                  </a:lnTo>
                  <a:close/>
                </a:path>
                <a:path w="9865360" h="1675129">
                  <a:moveTo>
                    <a:pt x="2847964" y="9524"/>
                  </a:moveTo>
                  <a:lnTo>
                    <a:pt x="2838439" y="9524"/>
                  </a:lnTo>
                  <a:lnTo>
                    <a:pt x="2838439" y="0"/>
                  </a:lnTo>
                  <a:lnTo>
                    <a:pt x="2847964" y="0"/>
                  </a:lnTo>
                  <a:lnTo>
                    <a:pt x="2847964" y="9524"/>
                  </a:lnTo>
                  <a:close/>
                </a:path>
                <a:path w="9865360" h="1675129">
                  <a:moveTo>
                    <a:pt x="2867014" y="9524"/>
                  </a:moveTo>
                  <a:lnTo>
                    <a:pt x="2857489" y="9524"/>
                  </a:lnTo>
                  <a:lnTo>
                    <a:pt x="2857489" y="0"/>
                  </a:lnTo>
                  <a:lnTo>
                    <a:pt x="2867014" y="0"/>
                  </a:lnTo>
                  <a:lnTo>
                    <a:pt x="2867014" y="9524"/>
                  </a:lnTo>
                  <a:close/>
                </a:path>
                <a:path w="9865360" h="1675129">
                  <a:moveTo>
                    <a:pt x="2886064" y="9524"/>
                  </a:moveTo>
                  <a:lnTo>
                    <a:pt x="2876539" y="9524"/>
                  </a:lnTo>
                  <a:lnTo>
                    <a:pt x="2876539" y="0"/>
                  </a:lnTo>
                  <a:lnTo>
                    <a:pt x="2886064" y="0"/>
                  </a:lnTo>
                  <a:lnTo>
                    <a:pt x="2886064" y="9524"/>
                  </a:lnTo>
                  <a:close/>
                </a:path>
                <a:path w="9865360" h="1675129">
                  <a:moveTo>
                    <a:pt x="2905114" y="9524"/>
                  </a:moveTo>
                  <a:lnTo>
                    <a:pt x="2895589" y="9524"/>
                  </a:lnTo>
                  <a:lnTo>
                    <a:pt x="2895589" y="0"/>
                  </a:lnTo>
                  <a:lnTo>
                    <a:pt x="2905114" y="0"/>
                  </a:lnTo>
                  <a:lnTo>
                    <a:pt x="2905114" y="9524"/>
                  </a:lnTo>
                  <a:close/>
                </a:path>
                <a:path w="9865360" h="1675129">
                  <a:moveTo>
                    <a:pt x="2924164" y="9524"/>
                  </a:moveTo>
                  <a:lnTo>
                    <a:pt x="2914639" y="9524"/>
                  </a:lnTo>
                  <a:lnTo>
                    <a:pt x="2914639" y="0"/>
                  </a:lnTo>
                  <a:lnTo>
                    <a:pt x="2924164" y="0"/>
                  </a:lnTo>
                  <a:lnTo>
                    <a:pt x="2924164" y="9524"/>
                  </a:lnTo>
                  <a:close/>
                </a:path>
                <a:path w="9865360" h="1675129">
                  <a:moveTo>
                    <a:pt x="2943214" y="9524"/>
                  </a:moveTo>
                  <a:lnTo>
                    <a:pt x="2933689" y="9524"/>
                  </a:lnTo>
                  <a:lnTo>
                    <a:pt x="2933689" y="0"/>
                  </a:lnTo>
                  <a:lnTo>
                    <a:pt x="2943214" y="0"/>
                  </a:lnTo>
                  <a:lnTo>
                    <a:pt x="2943214" y="9524"/>
                  </a:lnTo>
                  <a:close/>
                </a:path>
                <a:path w="9865360" h="1675129">
                  <a:moveTo>
                    <a:pt x="2962264" y="9524"/>
                  </a:moveTo>
                  <a:lnTo>
                    <a:pt x="2952739" y="9524"/>
                  </a:lnTo>
                  <a:lnTo>
                    <a:pt x="2952739" y="0"/>
                  </a:lnTo>
                  <a:lnTo>
                    <a:pt x="2962264" y="0"/>
                  </a:lnTo>
                  <a:lnTo>
                    <a:pt x="2962264" y="9524"/>
                  </a:lnTo>
                  <a:close/>
                </a:path>
                <a:path w="9865360" h="1675129">
                  <a:moveTo>
                    <a:pt x="2981314" y="9524"/>
                  </a:moveTo>
                  <a:lnTo>
                    <a:pt x="2971789" y="9524"/>
                  </a:lnTo>
                  <a:lnTo>
                    <a:pt x="2971789" y="0"/>
                  </a:lnTo>
                  <a:lnTo>
                    <a:pt x="2981314" y="0"/>
                  </a:lnTo>
                  <a:lnTo>
                    <a:pt x="2981314" y="9524"/>
                  </a:lnTo>
                  <a:close/>
                </a:path>
                <a:path w="9865360" h="1675129">
                  <a:moveTo>
                    <a:pt x="3000364" y="9524"/>
                  </a:moveTo>
                  <a:lnTo>
                    <a:pt x="2990839" y="9524"/>
                  </a:lnTo>
                  <a:lnTo>
                    <a:pt x="2990839" y="0"/>
                  </a:lnTo>
                  <a:lnTo>
                    <a:pt x="3000364" y="0"/>
                  </a:lnTo>
                  <a:lnTo>
                    <a:pt x="3000364" y="9524"/>
                  </a:lnTo>
                  <a:close/>
                </a:path>
                <a:path w="9865360" h="1675129">
                  <a:moveTo>
                    <a:pt x="3019414" y="9524"/>
                  </a:moveTo>
                  <a:lnTo>
                    <a:pt x="3009889" y="9524"/>
                  </a:lnTo>
                  <a:lnTo>
                    <a:pt x="3009889" y="0"/>
                  </a:lnTo>
                  <a:lnTo>
                    <a:pt x="3019414" y="0"/>
                  </a:lnTo>
                  <a:lnTo>
                    <a:pt x="3019414" y="9524"/>
                  </a:lnTo>
                  <a:close/>
                </a:path>
                <a:path w="9865360" h="1675129">
                  <a:moveTo>
                    <a:pt x="3038464" y="9524"/>
                  </a:moveTo>
                  <a:lnTo>
                    <a:pt x="3028939" y="9524"/>
                  </a:lnTo>
                  <a:lnTo>
                    <a:pt x="3028939" y="0"/>
                  </a:lnTo>
                  <a:lnTo>
                    <a:pt x="3038464" y="0"/>
                  </a:lnTo>
                  <a:lnTo>
                    <a:pt x="3038464" y="9524"/>
                  </a:lnTo>
                  <a:close/>
                </a:path>
                <a:path w="9865360" h="1675129">
                  <a:moveTo>
                    <a:pt x="3057514" y="9524"/>
                  </a:moveTo>
                  <a:lnTo>
                    <a:pt x="3047989" y="9524"/>
                  </a:lnTo>
                  <a:lnTo>
                    <a:pt x="3047989" y="0"/>
                  </a:lnTo>
                  <a:lnTo>
                    <a:pt x="3057514" y="0"/>
                  </a:lnTo>
                  <a:lnTo>
                    <a:pt x="3057514" y="9524"/>
                  </a:lnTo>
                  <a:close/>
                </a:path>
                <a:path w="9865360" h="1675129">
                  <a:moveTo>
                    <a:pt x="3076564" y="9524"/>
                  </a:moveTo>
                  <a:lnTo>
                    <a:pt x="3067039" y="9524"/>
                  </a:lnTo>
                  <a:lnTo>
                    <a:pt x="3067039" y="0"/>
                  </a:lnTo>
                  <a:lnTo>
                    <a:pt x="3076564" y="0"/>
                  </a:lnTo>
                  <a:lnTo>
                    <a:pt x="3076564" y="9524"/>
                  </a:lnTo>
                  <a:close/>
                </a:path>
                <a:path w="9865360" h="1675129">
                  <a:moveTo>
                    <a:pt x="3095614" y="9524"/>
                  </a:moveTo>
                  <a:lnTo>
                    <a:pt x="3086089" y="9524"/>
                  </a:lnTo>
                  <a:lnTo>
                    <a:pt x="3086089" y="0"/>
                  </a:lnTo>
                  <a:lnTo>
                    <a:pt x="3095614" y="0"/>
                  </a:lnTo>
                  <a:lnTo>
                    <a:pt x="3095614" y="9524"/>
                  </a:lnTo>
                  <a:close/>
                </a:path>
                <a:path w="9865360" h="1675129">
                  <a:moveTo>
                    <a:pt x="3114664" y="9524"/>
                  </a:moveTo>
                  <a:lnTo>
                    <a:pt x="3105139" y="9524"/>
                  </a:lnTo>
                  <a:lnTo>
                    <a:pt x="3105139" y="0"/>
                  </a:lnTo>
                  <a:lnTo>
                    <a:pt x="3114664" y="0"/>
                  </a:lnTo>
                  <a:lnTo>
                    <a:pt x="3114664" y="9524"/>
                  </a:lnTo>
                  <a:close/>
                </a:path>
                <a:path w="9865360" h="1675129">
                  <a:moveTo>
                    <a:pt x="3133714" y="9524"/>
                  </a:moveTo>
                  <a:lnTo>
                    <a:pt x="3124189" y="9524"/>
                  </a:lnTo>
                  <a:lnTo>
                    <a:pt x="3124189" y="0"/>
                  </a:lnTo>
                  <a:lnTo>
                    <a:pt x="3133714" y="0"/>
                  </a:lnTo>
                  <a:lnTo>
                    <a:pt x="3133714" y="9524"/>
                  </a:lnTo>
                  <a:close/>
                </a:path>
                <a:path w="9865360" h="1675129">
                  <a:moveTo>
                    <a:pt x="3152764" y="9524"/>
                  </a:moveTo>
                  <a:lnTo>
                    <a:pt x="3143239" y="9524"/>
                  </a:lnTo>
                  <a:lnTo>
                    <a:pt x="3143239" y="0"/>
                  </a:lnTo>
                  <a:lnTo>
                    <a:pt x="3152764" y="0"/>
                  </a:lnTo>
                  <a:lnTo>
                    <a:pt x="3152764" y="9524"/>
                  </a:lnTo>
                  <a:close/>
                </a:path>
                <a:path w="9865360" h="1675129">
                  <a:moveTo>
                    <a:pt x="3171814" y="9524"/>
                  </a:moveTo>
                  <a:lnTo>
                    <a:pt x="3162289" y="9524"/>
                  </a:lnTo>
                  <a:lnTo>
                    <a:pt x="3162289" y="0"/>
                  </a:lnTo>
                  <a:lnTo>
                    <a:pt x="3171814" y="0"/>
                  </a:lnTo>
                  <a:lnTo>
                    <a:pt x="3171814" y="9524"/>
                  </a:lnTo>
                  <a:close/>
                </a:path>
                <a:path w="9865360" h="1675129">
                  <a:moveTo>
                    <a:pt x="3190864" y="9524"/>
                  </a:moveTo>
                  <a:lnTo>
                    <a:pt x="3181339" y="9524"/>
                  </a:lnTo>
                  <a:lnTo>
                    <a:pt x="3181339" y="0"/>
                  </a:lnTo>
                  <a:lnTo>
                    <a:pt x="3190864" y="0"/>
                  </a:lnTo>
                  <a:lnTo>
                    <a:pt x="3190864" y="9524"/>
                  </a:lnTo>
                  <a:close/>
                </a:path>
                <a:path w="9865360" h="1675129">
                  <a:moveTo>
                    <a:pt x="3209914" y="9524"/>
                  </a:moveTo>
                  <a:lnTo>
                    <a:pt x="3200389" y="9524"/>
                  </a:lnTo>
                  <a:lnTo>
                    <a:pt x="3200389" y="0"/>
                  </a:lnTo>
                  <a:lnTo>
                    <a:pt x="3209914" y="0"/>
                  </a:lnTo>
                  <a:lnTo>
                    <a:pt x="3209914" y="9524"/>
                  </a:lnTo>
                  <a:close/>
                </a:path>
                <a:path w="9865360" h="1675129">
                  <a:moveTo>
                    <a:pt x="3228964" y="9524"/>
                  </a:moveTo>
                  <a:lnTo>
                    <a:pt x="3219439" y="9524"/>
                  </a:lnTo>
                  <a:lnTo>
                    <a:pt x="3219439" y="0"/>
                  </a:lnTo>
                  <a:lnTo>
                    <a:pt x="3228964" y="0"/>
                  </a:lnTo>
                  <a:lnTo>
                    <a:pt x="3228964" y="9524"/>
                  </a:lnTo>
                  <a:close/>
                </a:path>
                <a:path w="9865360" h="1675129">
                  <a:moveTo>
                    <a:pt x="3248014" y="9524"/>
                  </a:moveTo>
                  <a:lnTo>
                    <a:pt x="3238489" y="9524"/>
                  </a:lnTo>
                  <a:lnTo>
                    <a:pt x="3238489" y="0"/>
                  </a:lnTo>
                  <a:lnTo>
                    <a:pt x="3248014" y="0"/>
                  </a:lnTo>
                  <a:lnTo>
                    <a:pt x="3248014" y="9524"/>
                  </a:lnTo>
                  <a:close/>
                </a:path>
                <a:path w="9865360" h="1675129">
                  <a:moveTo>
                    <a:pt x="3267064" y="9524"/>
                  </a:moveTo>
                  <a:lnTo>
                    <a:pt x="3257539" y="9524"/>
                  </a:lnTo>
                  <a:lnTo>
                    <a:pt x="3257539" y="0"/>
                  </a:lnTo>
                  <a:lnTo>
                    <a:pt x="3267064" y="0"/>
                  </a:lnTo>
                  <a:lnTo>
                    <a:pt x="3267064" y="9524"/>
                  </a:lnTo>
                  <a:close/>
                </a:path>
                <a:path w="9865360" h="1675129">
                  <a:moveTo>
                    <a:pt x="3286114" y="9524"/>
                  </a:moveTo>
                  <a:lnTo>
                    <a:pt x="3276589" y="9524"/>
                  </a:lnTo>
                  <a:lnTo>
                    <a:pt x="3276589" y="0"/>
                  </a:lnTo>
                  <a:lnTo>
                    <a:pt x="3286114" y="0"/>
                  </a:lnTo>
                  <a:lnTo>
                    <a:pt x="3286114" y="9524"/>
                  </a:lnTo>
                  <a:close/>
                </a:path>
                <a:path w="9865360" h="1675129">
                  <a:moveTo>
                    <a:pt x="3305164" y="9524"/>
                  </a:moveTo>
                  <a:lnTo>
                    <a:pt x="3295639" y="9524"/>
                  </a:lnTo>
                  <a:lnTo>
                    <a:pt x="3295639" y="0"/>
                  </a:lnTo>
                  <a:lnTo>
                    <a:pt x="3305164" y="0"/>
                  </a:lnTo>
                  <a:lnTo>
                    <a:pt x="3305164" y="9524"/>
                  </a:lnTo>
                  <a:close/>
                </a:path>
                <a:path w="9865360" h="1675129">
                  <a:moveTo>
                    <a:pt x="3324214" y="9524"/>
                  </a:moveTo>
                  <a:lnTo>
                    <a:pt x="3314689" y="9524"/>
                  </a:lnTo>
                  <a:lnTo>
                    <a:pt x="3314689" y="0"/>
                  </a:lnTo>
                  <a:lnTo>
                    <a:pt x="3324214" y="0"/>
                  </a:lnTo>
                  <a:lnTo>
                    <a:pt x="3324214" y="9524"/>
                  </a:lnTo>
                  <a:close/>
                </a:path>
                <a:path w="9865360" h="1675129">
                  <a:moveTo>
                    <a:pt x="3343264" y="9524"/>
                  </a:moveTo>
                  <a:lnTo>
                    <a:pt x="3333739" y="9524"/>
                  </a:lnTo>
                  <a:lnTo>
                    <a:pt x="3333739" y="0"/>
                  </a:lnTo>
                  <a:lnTo>
                    <a:pt x="3343264" y="0"/>
                  </a:lnTo>
                  <a:lnTo>
                    <a:pt x="3343264" y="9524"/>
                  </a:lnTo>
                  <a:close/>
                </a:path>
                <a:path w="9865360" h="1675129">
                  <a:moveTo>
                    <a:pt x="3362314" y="9524"/>
                  </a:moveTo>
                  <a:lnTo>
                    <a:pt x="3352789" y="9524"/>
                  </a:lnTo>
                  <a:lnTo>
                    <a:pt x="3352789" y="0"/>
                  </a:lnTo>
                  <a:lnTo>
                    <a:pt x="3362314" y="0"/>
                  </a:lnTo>
                  <a:lnTo>
                    <a:pt x="3362314" y="9524"/>
                  </a:lnTo>
                  <a:close/>
                </a:path>
                <a:path w="9865360" h="1675129">
                  <a:moveTo>
                    <a:pt x="3381364" y="9524"/>
                  </a:moveTo>
                  <a:lnTo>
                    <a:pt x="3371839" y="9524"/>
                  </a:lnTo>
                  <a:lnTo>
                    <a:pt x="3371839" y="0"/>
                  </a:lnTo>
                  <a:lnTo>
                    <a:pt x="3381364" y="0"/>
                  </a:lnTo>
                  <a:lnTo>
                    <a:pt x="3381364" y="9524"/>
                  </a:lnTo>
                  <a:close/>
                </a:path>
                <a:path w="9865360" h="1675129">
                  <a:moveTo>
                    <a:pt x="3400414" y="9524"/>
                  </a:moveTo>
                  <a:lnTo>
                    <a:pt x="3390889" y="9524"/>
                  </a:lnTo>
                  <a:lnTo>
                    <a:pt x="3390889" y="0"/>
                  </a:lnTo>
                  <a:lnTo>
                    <a:pt x="3400414" y="0"/>
                  </a:lnTo>
                  <a:lnTo>
                    <a:pt x="3400414" y="9524"/>
                  </a:lnTo>
                  <a:close/>
                </a:path>
                <a:path w="9865360" h="1675129">
                  <a:moveTo>
                    <a:pt x="3419464" y="9524"/>
                  </a:moveTo>
                  <a:lnTo>
                    <a:pt x="3409939" y="9524"/>
                  </a:lnTo>
                  <a:lnTo>
                    <a:pt x="3409939" y="0"/>
                  </a:lnTo>
                  <a:lnTo>
                    <a:pt x="3419464" y="0"/>
                  </a:lnTo>
                  <a:lnTo>
                    <a:pt x="3419464" y="9524"/>
                  </a:lnTo>
                  <a:close/>
                </a:path>
                <a:path w="9865360" h="1675129">
                  <a:moveTo>
                    <a:pt x="3438514" y="9524"/>
                  </a:moveTo>
                  <a:lnTo>
                    <a:pt x="3428989" y="9524"/>
                  </a:lnTo>
                  <a:lnTo>
                    <a:pt x="3428989" y="0"/>
                  </a:lnTo>
                  <a:lnTo>
                    <a:pt x="3438514" y="0"/>
                  </a:lnTo>
                  <a:lnTo>
                    <a:pt x="3438514" y="9524"/>
                  </a:lnTo>
                  <a:close/>
                </a:path>
                <a:path w="9865360" h="1675129">
                  <a:moveTo>
                    <a:pt x="3457564" y="9524"/>
                  </a:moveTo>
                  <a:lnTo>
                    <a:pt x="3448039" y="9524"/>
                  </a:lnTo>
                  <a:lnTo>
                    <a:pt x="3448039" y="0"/>
                  </a:lnTo>
                  <a:lnTo>
                    <a:pt x="3457564" y="0"/>
                  </a:lnTo>
                  <a:lnTo>
                    <a:pt x="3457564" y="9524"/>
                  </a:lnTo>
                  <a:close/>
                </a:path>
                <a:path w="9865360" h="1675129">
                  <a:moveTo>
                    <a:pt x="3476614" y="9524"/>
                  </a:moveTo>
                  <a:lnTo>
                    <a:pt x="3467089" y="9524"/>
                  </a:lnTo>
                  <a:lnTo>
                    <a:pt x="3467089" y="0"/>
                  </a:lnTo>
                  <a:lnTo>
                    <a:pt x="3476614" y="0"/>
                  </a:lnTo>
                  <a:lnTo>
                    <a:pt x="3476614" y="9524"/>
                  </a:lnTo>
                  <a:close/>
                </a:path>
                <a:path w="9865360" h="1675129">
                  <a:moveTo>
                    <a:pt x="3495664" y="9524"/>
                  </a:moveTo>
                  <a:lnTo>
                    <a:pt x="3486139" y="9524"/>
                  </a:lnTo>
                  <a:lnTo>
                    <a:pt x="3486139" y="0"/>
                  </a:lnTo>
                  <a:lnTo>
                    <a:pt x="3495664" y="0"/>
                  </a:lnTo>
                  <a:lnTo>
                    <a:pt x="3495664" y="9524"/>
                  </a:lnTo>
                  <a:close/>
                </a:path>
                <a:path w="9865360" h="1675129">
                  <a:moveTo>
                    <a:pt x="3514714" y="9524"/>
                  </a:moveTo>
                  <a:lnTo>
                    <a:pt x="3505189" y="9524"/>
                  </a:lnTo>
                  <a:lnTo>
                    <a:pt x="3505189" y="0"/>
                  </a:lnTo>
                  <a:lnTo>
                    <a:pt x="3514714" y="0"/>
                  </a:lnTo>
                  <a:lnTo>
                    <a:pt x="3514714" y="9524"/>
                  </a:lnTo>
                  <a:close/>
                </a:path>
                <a:path w="9865360" h="1675129">
                  <a:moveTo>
                    <a:pt x="3533764" y="9524"/>
                  </a:moveTo>
                  <a:lnTo>
                    <a:pt x="3524239" y="9524"/>
                  </a:lnTo>
                  <a:lnTo>
                    <a:pt x="3524239" y="0"/>
                  </a:lnTo>
                  <a:lnTo>
                    <a:pt x="3533764" y="0"/>
                  </a:lnTo>
                  <a:lnTo>
                    <a:pt x="3533764" y="9524"/>
                  </a:lnTo>
                  <a:close/>
                </a:path>
                <a:path w="9865360" h="1675129">
                  <a:moveTo>
                    <a:pt x="3552814" y="9524"/>
                  </a:moveTo>
                  <a:lnTo>
                    <a:pt x="3543289" y="9524"/>
                  </a:lnTo>
                  <a:lnTo>
                    <a:pt x="3543289" y="0"/>
                  </a:lnTo>
                  <a:lnTo>
                    <a:pt x="3552814" y="0"/>
                  </a:lnTo>
                  <a:lnTo>
                    <a:pt x="3552814" y="9524"/>
                  </a:lnTo>
                  <a:close/>
                </a:path>
                <a:path w="9865360" h="1675129">
                  <a:moveTo>
                    <a:pt x="3571864" y="9524"/>
                  </a:moveTo>
                  <a:lnTo>
                    <a:pt x="3562339" y="9524"/>
                  </a:lnTo>
                  <a:lnTo>
                    <a:pt x="3562339" y="0"/>
                  </a:lnTo>
                  <a:lnTo>
                    <a:pt x="3571864" y="0"/>
                  </a:lnTo>
                  <a:lnTo>
                    <a:pt x="3571864" y="9524"/>
                  </a:lnTo>
                  <a:close/>
                </a:path>
                <a:path w="9865360" h="1675129">
                  <a:moveTo>
                    <a:pt x="3590914" y="9524"/>
                  </a:moveTo>
                  <a:lnTo>
                    <a:pt x="3581389" y="9524"/>
                  </a:lnTo>
                  <a:lnTo>
                    <a:pt x="3581389" y="0"/>
                  </a:lnTo>
                  <a:lnTo>
                    <a:pt x="3590914" y="0"/>
                  </a:lnTo>
                  <a:lnTo>
                    <a:pt x="3590914" y="9524"/>
                  </a:lnTo>
                  <a:close/>
                </a:path>
                <a:path w="9865360" h="1675129">
                  <a:moveTo>
                    <a:pt x="3609964" y="9524"/>
                  </a:moveTo>
                  <a:lnTo>
                    <a:pt x="3600439" y="9524"/>
                  </a:lnTo>
                  <a:lnTo>
                    <a:pt x="3600439" y="0"/>
                  </a:lnTo>
                  <a:lnTo>
                    <a:pt x="3609964" y="0"/>
                  </a:lnTo>
                  <a:lnTo>
                    <a:pt x="3609964" y="9524"/>
                  </a:lnTo>
                  <a:close/>
                </a:path>
                <a:path w="9865360" h="1675129">
                  <a:moveTo>
                    <a:pt x="3629014" y="9524"/>
                  </a:moveTo>
                  <a:lnTo>
                    <a:pt x="3619489" y="9524"/>
                  </a:lnTo>
                  <a:lnTo>
                    <a:pt x="3619489" y="0"/>
                  </a:lnTo>
                  <a:lnTo>
                    <a:pt x="3629014" y="0"/>
                  </a:lnTo>
                  <a:lnTo>
                    <a:pt x="3629014" y="9524"/>
                  </a:lnTo>
                  <a:close/>
                </a:path>
                <a:path w="9865360" h="1675129">
                  <a:moveTo>
                    <a:pt x="3648064" y="9524"/>
                  </a:moveTo>
                  <a:lnTo>
                    <a:pt x="3638539" y="9524"/>
                  </a:lnTo>
                  <a:lnTo>
                    <a:pt x="3638539" y="0"/>
                  </a:lnTo>
                  <a:lnTo>
                    <a:pt x="3648064" y="0"/>
                  </a:lnTo>
                  <a:lnTo>
                    <a:pt x="3648064" y="9524"/>
                  </a:lnTo>
                  <a:close/>
                </a:path>
                <a:path w="9865360" h="1675129">
                  <a:moveTo>
                    <a:pt x="3667114" y="9524"/>
                  </a:moveTo>
                  <a:lnTo>
                    <a:pt x="3657589" y="9524"/>
                  </a:lnTo>
                  <a:lnTo>
                    <a:pt x="3657589" y="0"/>
                  </a:lnTo>
                  <a:lnTo>
                    <a:pt x="3667114" y="0"/>
                  </a:lnTo>
                  <a:lnTo>
                    <a:pt x="3667114" y="9524"/>
                  </a:lnTo>
                  <a:close/>
                </a:path>
                <a:path w="9865360" h="1675129">
                  <a:moveTo>
                    <a:pt x="3686164" y="9524"/>
                  </a:moveTo>
                  <a:lnTo>
                    <a:pt x="3676639" y="9524"/>
                  </a:lnTo>
                  <a:lnTo>
                    <a:pt x="3676639" y="0"/>
                  </a:lnTo>
                  <a:lnTo>
                    <a:pt x="3686164" y="0"/>
                  </a:lnTo>
                  <a:lnTo>
                    <a:pt x="3686164" y="9524"/>
                  </a:lnTo>
                  <a:close/>
                </a:path>
                <a:path w="9865360" h="1675129">
                  <a:moveTo>
                    <a:pt x="3705214" y="9524"/>
                  </a:moveTo>
                  <a:lnTo>
                    <a:pt x="3695689" y="9524"/>
                  </a:lnTo>
                  <a:lnTo>
                    <a:pt x="3695689" y="0"/>
                  </a:lnTo>
                  <a:lnTo>
                    <a:pt x="3705214" y="0"/>
                  </a:lnTo>
                  <a:lnTo>
                    <a:pt x="3705214" y="9524"/>
                  </a:lnTo>
                  <a:close/>
                </a:path>
                <a:path w="9865360" h="1675129">
                  <a:moveTo>
                    <a:pt x="3724264" y="9524"/>
                  </a:moveTo>
                  <a:lnTo>
                    <a:pt x="3714739" y="9524"/>
                  </a:lnTo>
                  <a:lnTo>
                    <a:pt x="3714739" y="0"/>
                  </a:lnTo>
                  <a:lnTo>
                    <a:pt x="3724264" y="0"/>
                  </a:lnTo>
                  <a:lnTo>
                    <a:pt x="3724264" y="9524"/>
                  </a:lnTo>
                  <a:close/>
                </a:path>
                <a:path w="9865360" h="1675129">
                  <a:moveTo>
                    <a:pt x="3743314" y="9524"/>
                  </a:moveTo>
                  <a:lnTo>
                    <a:pt x="3733789" y="9524"/>
                  </a:lnTo>
                  <a:lnTo>
                    <a:pt x="3733789" y="0"/>
                  </a:lnTo>
                  <a:lnTo>
                    <a:pt x="3743314" y="0"/>
                  </a:lnTo>
                  <a:lnTo>
                    <a:pt x="3743314" y="9524"/>
                  </a:lnTo>
                  <a:close/>
                </a:path>
                <a:path w="9865360" h="1675129">
                  <a:moveTo>
                    <a:pt x="3762364" y="9524"/>
                  </a:moveTo>
                  <a:lnTo>
                    <a:pt x="3752839" y="9524"/>
                  </a:lnTo>
                  <a:lnTo>
                    <a:pt x="3752839" y="0"/>
                  </a:lnTo>
                  <a:lnTo>
                    <a:pt x="3762364" y="0"/>
                  </a:lnTo>
                  <a:lnTo>
                    <a:pt x="3762364" y="9524"/>
                  </a:lnTo>
                  <a:close/>
                </a:path>
                <a:path w="9865360" h="1675129">
                  <a:moveTo>
                    <a:pt x="3781414" y="9524"/>
                  </a:moveTo>
                  <a:lnTo>
                    <a:pt x="3771889" y="9524"/>
                  </a:lnTo>
                  <a:lnTo>
                    <a:pt x="3771889" y="0"/>
                  </a:lnTo>
                  <a:lnTo>
                    <a:pt x="3781414" y="0"/>
                  </a:lnTo>
                  <a:lnTo>
                    <a:pt x="3781414" y="9524"/>
                  </a:lnTo>
                  <a:close/>
                </a:path>
                <a:path w="9865360" h="1675129">
                  <a:moveTo>
                    <a:pt x="3800464" y="9524"/>
                  </a:moveTo>
                  <a:lnTo>
                    <a:pt x="3790939" y="9524"/>
                  </a:lnTo>
                  <a:lnTo>
                    <a:pt x="3790939" y="0"/>
                  </a:lnTo>
                  <a:lnTo>
                    <a:pt x="3800464" y="0"/>
                  </a:lnTo>
                  <a:lnTo>
                    <a:pt x="3800464" y="9524"/>
                  </a:lnTo>
                  <a:close/>
                </a:path>
                <a:path w="9865360" h="1675129">
                  <a:moveTo>
                    <a:pt x="3819514" y="9524"/>
                  </a:moveTo>
                  <a:lnTo>
                    <a:pt x="3809989" y="9524"/>
                  </a:lnTo>
                  <a:lnTo>
                    <a:pt x="3809989" y="0"/>
                  </a:lnTo>
                  <a:lnTo>
                    <a:pt x="3819514" y="0"/>
                  </a:lnTo>
                  <a:lnTo>
                    <a:pt x="3819514" y="9524"/>
                  </a:lnTo>
                  <a:close/>
                </a:path>
                <a:path w="9865360" h="1675129">
                  <a:moveTo>
                    <a:pt x="3838564" y="9524"/>
                  </a:moveTo>
                  <a:lnTo>
                    <a:pt x="3829039" y="9524"/>
                  </a:lnTo>
                  <a:lnTo>
                    <a:pt x="3829039" y="0"/>
                  </a:lnTo>
                  <a:lnTo>
                    <a:pt x="3838564" y="0"/>
                  </a:lnTo>
                  <a:lnTo>
                    <a:pt x="3838564" y="9524"/>
                  </a:lnTo>
                  <a:close/>
                </a:path>
                <a:path w="9865360" h="1675129">
                  <a:moveTo>
                    <a:pt x="3857614" y="9524"/>
                  </a:moveTo>
                  <a:lnTo>
                    <a:pt x="3848089" y="9524"/>
                  </a:lnTo>
                  <a:lnTo>
                    <a:pt x="3848089" y="0"/>
                  </a:lnTo>
                  <a:lnTo>
                    <a:pt x="3857614" y="0"/>
                  </a:lnTo>
                  <a:lnTo>
                    <a:pt x="3857614" y="9524"/>
                  </a:lnTo>
                  <a:close/>
                </a:path>
                <a:path w="9865360" h="1675129">
                  <a:moveTo>
                    <a:pt x="3876664" y="9524"/>
                  </a:moveTo>
                  <a:lnTo>
                    <a:pt x="3867139" y="9524"/>
                  </a:lnTo>
                  <a:lnTo>
                    <a:pt x="3867139" y="0"/>
                  </a:lnTo>
                  <a:lnTo>
                    <a:pt x="3876664" y="0"/>
                  </a:lnTo>
                  <a:lnTo>
                    <a:pt x="3876664" y="9524"/>
                  </a:lnTo>
                  <a:close/>
                </a:path>
                <a:path w="9865360" h="1675129">
                  <a:moveTo>
                    <a:pt x="3895714" y="9524"/>
                  </a:moveTo>
                  <a:lnTo>
                    <a:pt x="3886189" y="9524"/>
                  </a:lnTo>
                  <a:lnTo>
                    <a:pt x="3886189" y="0"/>
                  </a:lnTo>
                  <a:lnTo>
                    <a:pt x="3895714" y="0"/>
                  </a:lnTo>
                  <a:lnTo>
                    <a:pt x="3895714" y="9524"/>
                  </a:lnTo>
                  <a:close/>
                </a:path>
                <a:path w="9865360" h="1675129">
                  <a:moveTo>
                    <a:pt x="3914764" y="9524"/>
                  </a:moveTo>
                  <a:lnTo>
                    <a:pt x="3905239" y="9524"/>
                  </a:lnTo>
                  <a:lnTo>
                    <a:pt x="3905239" y="0"/>
                  </a:lnTo>
                  <a:lnTo>
                    <a:pt x="3914764" y="0"/>
                  </a:lnTo>
                  <a:lnTo>
                    <a:pt x="3914764" y="9524"/>
                  </a:lnTo>
                  <a:close/>
                </a:path>
                <a:path w="9865360" h="1675129">
                  <a:moveTo>
                    <a:pt x="3933814" y="9524"/>
                  </a:moveTo>
                  <a:lnTo>
                    <a:pt x="3924289" y="9524"/>
                  </a:lnTo>
                  <a:lnTo>
                    <a:pt x="3924289" y="0"/>
                  </a:lnTo>
                  <a:lnTo>
                    <a:pt x="3933814" y="0"/>
                  </a:lnTo>
                  <a:lnTo>
                    <a:pt x="3933814" y="9524"/>
                  </a:lnTo>
                  <a:close/>
                </a:path>
                <a:path w="9865360" h="1675129">
                  <a:moveTo>
                    <a:pt x="3952864" y="9524"/>
                  </a:moveTo>
                  <a:lnTo>
                    <a:pt x="3943339" y="9524"/>
                  </a:lnTo>
                  <a:lnTo>
                    <a:pt x="3943339" y="0"/>
                  </a:lnTo>
                  <a:lnTo>
                    <a:pt x="3952864" y="0"/>
                  </a:lnTo>
                  <a:lnTo>
                    <a:pt x="3952864" y="9524"/>
                  </a:lnTo>
                  <a:close/>
                </a:path>
                <a:path w="9865360" h="1675129">
                  <a:moveTo>
                    <a:pt x="3971914" y="9524"/>
                  </a:moveTo>
                  <a:lnTo>
                    <a:pt x="3962389" y="9524"/>
                  </a:lnTo>
                  <a:lnTo>
                    <a:pt x="3962389" y="0"/>
                  </a:lnTo>
                  <a:lnTo>
                    <a:pt x="3971914" y="0"/>
                  </a:lnTo>
                  <a:lnTo>
                    <a:pt x="3971914" y="9524"/>
                  </a:lnTo>
                  <a:close/>
                </a:path>
                <a:path w="9865360" h="1675129">
                  <a:moveTo>
                    <a:pt x="3990964" y="9524"/>
                  </a:moveTo>
                  <a:lnTo>
                    <a:pt x="3981439" y="9524"/>
                  </a:lnTo>
                  <a:lnTo>
                    <a:pt x="3981439" y="0"/>
                  </a:lnTo>
                  <a:lnTo>
                    <a:pt x="3990964" y="0"/>
                  </a:lnTo>
                  <a:lnTo>
                    <a:pt x="3990964" y="9524"/>
                  </a:lnTo>
                  <a:close/>
                </a:path>
                <a:path w="9865360" h="1675129">
                  <a:moveTo>
                    <a:pt x="4010014" y="9524"/>
                  </a:moveTo>
                  <a:lnTo>
                    <a:pt x="4000489" y="9524"/>
                  </a:lnTo>
                  <a:lnTo>
                    <a:pt x="4000489" y="0"/>
                  </a:lnTo>
                  <a:lnTo>
                    <a:pt x="4010014" y="0"/>
                  </a:lnTo>
                  <a:lnTo>
                    <a:pt x="4010014" y="9524"/>
                  </a:lnTo>
                  <a:close/>
                </a:path>
                <a:path w="9865360" h="1675129">
                  <a:moveTo>
                    <a:pt x="4029064" y="9524"/>
                  </a:moveTo>
                  <a:lnTo>
                    <a:pt x="4019539" y="9524"/>
                  </a:lnTo>
                  <a:lnTo>
                    <a:pt x="4019539" y="0"/>
                  </a:lnTo>
                  <a:lnTo>
                    <a:pt x="4029064" y="0"/>
                  </a:lnTo>
                  <a:lnTo>
                    <a:pt x="4029064" y="9524"/>
                  </a:lnTo>
                  <a:close/>
                </a:path>
                <a:path w="9865360" h="1675129">
                  <a:moveTo>
                    <a:pt x="4048114" y="9524"/>
                  </a:moveTo>
                  <a:lnTo>
                    <a:pt x="4038589" y="9524"/>
                  </a:lnTo>
                  <a:lnTo>
                    <a:pt x="4038589" y="0"/>
                  </a:lnTo>
                  <a:lnTo>
                    <a:pt x="4048114" y="0"/>
                  </a:lnTo>
                  <a:lnTo>
                    <a:pt x="4048114" y="9524"/>
                  </a:lnTo>
                  <a:close/>
                </a:path>
                <a:path w="9865360" h="1675129">
                  <a:moveTo>
                    <a:pt x="4067164" y="9524"/>
                  </a:moveTo>
                  <a:lnTo>
                    <a:pt x="4057639" y="9524"/>
                  </a:lnTo>
                  <a:lnTo>
                    <a:pt x="4057639" y="0"/>
                  </a:lnTo>
                  <a:lnTo>
                    <a:pt x="4067164" y="0"/>
                  </a:lnTo>
                  <a:lnTo>
                    <a:pt x="4067164" y="9524"/>
                  </a:lnTo>
                  <a:close/>
                </a:path>
                <a:path w="9865360" h="1675129">
                  <a:moveTo>
                    <a:pt x="4086214" y="9524"/>
                  </a:moveTo>
                  <a:lnTo>
                    <a:pt x="4076689" y="9524"/>
                  </a:lnTo>
                  <a:lnTo>
                    <a:pt x="4076689" y="0"/>
                  </a:lnTo>
                  <a:lnTo>
                    <a:pt x="4086214" y="0"/>
                  </a:lnTo>
                  <a:lnTo>
                    <a:pt x="4086214" y="9524"/>
                  </a:lnTo>
                  <a:close/>
                </a:path>
                <a:path w="9865360" h="1675129">
                  <a:moveTo>
                    <a:pt x="4105264" y="9524"/>
                  </a:moveTo>
                  <a:lnTo>
                    <a:pt x="4095739" y="9524"/>
                  </a:lnTo>
                  <a:lnTo>
                    <a:pt x="4095739" y="0"/>
                  </a:lnTo>
                  <a:lnTo>
                    <a:pt x="4105264" y="0"/>
                  </a:lnTo>
                  <a:lnTo>
                    <a:pt x="4105264" y="9524"/>
                  </a:lnTo>
                  <a:close/>
                </a:path>
                <a:path w="9865360" h="1675129">
                  <a:moveTo>
                    <a:pt x="4124314" y="9524"/>
                  </a:moveTo>
                  <a:lnTo>
                    <a:pt x="4114789" y="9524"/>
                  </a:lnTo>
                  <a:lnTo>
                    <a:pt x="4114789" y="0"/>
                  </a:lnTo>
                  <a:lnTo>
                    <a:pt x="4124314" y="0"/>
                  </a:lnTo>
                  <a:lnTo>
                    <a:pt x="4124314" y="9524"/>
                  </a:lnTo>
                  <a:close/>
                </a:path>
                <a:path w="9865360" h="1675129">
                  <a:moveTo>
                    <a:pt x="4143364" y="9524"/>
                  </a:moveTo>
                  <a:lnTo>
                    <a:pt x="4133839" y="9524"/>
                  </a:lnTo>
                  <a:lnTo>
                    <a:pt x="4133839" y="0"/>
                  </a:lnTo>
                  <a:lnTo>
                    <a:pt x="4143364" y="0"/>
                  </a:lnTo>
                  <a:lnTo>
                    <a:pt x="4143364" y="9524"/>
                  </a:lnTo>
                  <a:close/>
                </a:path>
                <a:path w="9865360" h="1675129">
                  <a:moveTo>
                    <a:pt x="4162414" y="9524"/>
                  </a:moveTo>
                  <a:lnTo>
                    <a:pt x="4152889" y="9524"/>
                  </a:lnTo>
                  <a:lnTo>
                    <a:pt x="4152889" y="0"/>
                  </a:lnTo>
                  <a:lnTo>
                    <a:pt x="4162414" y="0"/>
                  </a:lnTo>
                  <a:lnTo>
                    <a:pt x="4162414" y="9524"/>
                  </a:lnTo>
                  <a:close/>
                </a:path>
                <a:path w="9865360" h="1675129">
                  <a:moveTo>
                    <a:pt x="4181464" y="9524"/>
                  </a:moveTo>
                  <a:lnTo>
                    <a:pt x="4171939" y="9524"/>
                  </a:lnTo>
                  <a:lnTo>
                    <a:pt x="4171939" y="0"/>
                  </a:lnTo>
                  <a:lnTo>
                    <a:pt x="4181464" y="0"/>
                  </a:lnTo>
                  <a:lnTo>
                    <a:pt x="4181464" y="9524"/>
                  </a:lnTo>
                  <a:close/>
                </a:path>
                <a:path w="9865360" h="1675129">
                  <a:moveTo>
                    <a:pt x="4200514" y="9524"/>
                  </a:moveTo>
                  <a:lnTo>
                    <a:pt x="4190989" y="9524"/>
                  </a:lnTo>
                  <a:lnTo>
                    <a:pt x="4190989" y="0"/>
                  </a:lnTo>
                  <a:lnTo>
                    <a:pt x="4200514" y="0"/>
                  </a:lnTo>
                  <a:lnTo>
                    <a:pt x="4200514" y="9524"/>
                  </a:lnTo>
                  <a:close/>
                </a:path>
                <a:path w="9865360" h="1675129">
                  <a:moveTo>
                    <a:pt x="4219564" y="9524"/>
                  </a:moveTo>
                  <a:lnTo>
                    <a:pt x="4210039" y="9524"/>
                  </a:lnTo>
                  <a:lnTo>
                    <a:pt x="4210039" y="0"/>
                  </a:lnTo>
                  <a:lnTo>
                    <a:pt x="4219564" y="0"/>
                  </a:lnTo>
                  <a:lnTo>
                    <a:pt x="4219564" y="9524"/>
                  </a:lnTo>
                  <a:close/>
                </a:path>
                <a:path w="9865360" h="1675129">
                  <a:moveTo>
                    <a:pt x="4238614" y="9524"/>
                  </a:moveTo>
                  <a:lnTo>
                    <a:pt x="4229089" y="9524"/>
                  </a:lnTo>
                  <a:lnTo>
                    <a:pt x="4229089" y="0"/>
                  </a:lnTo>
                  <a:lnTo>
                    <a:pt x="4238614" y="0"/>
                  </a:lnTo>
                  <a:lnTo>
                    <a:pt x="4238614" y="9524"/>
                  </a:lnTo>
                  <a:close/>
                </a:path>
                <a:path w="9865360" h="1675129">
                  <a:moveTo>
                    <a:pt x="4257664" y="9524"/>
                  </a:moveTo>
                  <a:lnTo>
                    <a:pt x="4248139" y="9524"/>
                  </a:lnTo>
                  <a:lnTo>
                    <a:pt x="4248139" y="0"/>
                  </a:lnTo>
                  <a:lnTo>
                    <a:pt x="4257664" y="0"/>
                  </a:lnTo>
                  <a:lnTo>
                    <a:pt x="4257664" y="9524"/>
                  </a:lnTo>
                  <a:close/>
                </a:path>
                <a:path w="9865360" h="1675129">
                  <a:moveTo>
                    <a:pt x="4276714" y="9524"/>
                  </a:moveTo>
                  <a:lnTo>
                    <a:pt x="4267189" y="9524"/>
                  </a:lnTo>
                  <a:lnTo>
                    <a:pt x="4267189" y="0"/>
                  </a:lnTo>
                  <a:lnTo>
                    <a:pt x="4276714" y="0"/>
                  </a:lnTo>
                  <a:lnTo>
                    <a:pt x="4276714" y="9524"/>
                  </a:lnTo>
                  <a:close/>
                </a:path>
                <a:path w="9865360" h="1675129">
                  <a:moveTo>
                    <a:pt x="4295764" y="9524"/>
                  </a:moveTo>
                  <a:lnTo>
                    <a:pt x="4286239" y="9524"/>
                  </a:lnTo>
                  <a:lnTo>
                    <a:pt x="4286239" y="0"/>
                  </a:lnTo>
                  <a:lnTo>
                    <a:pt x="4295764" y="0"/>
                  </a:lnTo>
                  <a:lnTo>
                    <a:pt x="4295764" y="9524"/>
                  </a:lnTo>
                  <a:close/>
                </a:path>
                <a:path w="9865360" h="1675129">
                  <a:moveTo>
                    <a:pt x="4314814" y="9524"/>
                  </a:moveTo>
                  <a:lnTo>
                    <a:pt x="4305289" y="9524"/>
                  </a:lnTo>
                  <a:lnTo>
                    <a:pt x="4305289" y="0"/>
                  </a:lnTo>
                  <a:lnTo>
                    <a:pt x="4314814" y="0"/>
                  </a:lnTo>
                  <a:lnTo>
                    <a:pt x="4314814" y="9524"/>
                  </a:lnTo>
                  <a:close/>
                </a:path>
                <a:path w="9865360" h="1675129">
                  <a:moveTo>
                    <a:pt x="4333864" y="9524"/>
                  </a:moveTo>
                  <a:lnTo>
                    <a:pt x="4324339" y="9524"/>
                  </a:lnTo>
                  <a:lnTo>
                    <a:pt x="4324339" y="0"/>
                  </a:lnTo>
                  <a:lnTo>
                    <a:pt x="4333864" y="0"/>
                  </a:lnTo>
                  <a:lnTo>
                    <a:pt x="4333864" y="9524"/>
                  </a:lnTo>
                  <a:close/>
                </a:path>
                <a:path w="9865360" h="1675129">
                  <a:moveTo>
                    <a:pt x="4352914" y="9524"/>
                  </a:moveTo>
                  <a:lnTo>
                    <a:pt x="4343389" y="9524"/>
                  </a:lnTo>
                  <a:lnTo>
                    <a:pt x="4343389" y="0"/>
                  </a:lnTo>
                  <a:lnTo>
                    <a:pt x="4352914" y="0"/>
                  </a:lnTo>
                  <a:lnTo>
                    <a:pt x="4352914" y="9524"/>
                  </a:lnTo>
                  <a:close/>
                </a:path>
                <a:path w="9865360" h="1675129">
                  <a:moveTo>
                    <a:pt x="4371964" y="9524"/>
                  </a:moveTo>
                  <a:lnTo>
                    <a:pt x="4362439" y="9524"/>
                  </a:lnTo>
                  <a:lnTo>
                    <a:pt x="4362439" y="0"/>
                  </a:lnTo>
                  <a:lnTo>
                    <a:pt x="4371964" y="0"/>
                  </a:lnTo>
                  <a:lnTo>
                    <a:pt x="4371964" y="9524"/>
                  </a:lnTo>
                  <a:close/>
                </a:path>
                <a:path w="9865360" h="1675129">
                  <a:moveTo>
                    <a:pt x="4391014" y="9524"/>
                  </a:moveTo>
                  <a:lnTo>
                    <a:pt x="4381489" y="9524"/>
                  </a:lnTo>
                  <a:lnTo>
                    <a:pt x="4381489" y="0"/>
                  </a:lnTo>
                  <a:lnTo>
                    <a:pt x="4391014" y="0"/>
                  </a:lnTo>
                  <a:lnTo>
                    <a:pt x="4391014" y="9524"/>
                  </a:lnTo>
                  <a:close/>
                </a:path>
                <a:path w="9865360" h="1675129">
                  <a:moveTo>
                    <a:pt x="4410064" y="9524"/>
                  </a:moveTo>
                  <a:lnTo>
                    <a:pt x="4400539" y="9524"/>
                  </a:lnTo>
                  <a:lnTo>
                    <a:pt x="4400539" y="0"/>
                  </a:lnTo>
                  <a:lnTo>
                    <a:pt x="4410064" y="0"/>
                  </a:lnTo>
                  <a:lnTo>
                    <a:pt x="4410064" y="9524"/>
                  </a:lnTo>
                  <a:close/>
                </a:path>
                <a:path w="9865360" h="1675129">
                  <a:moveTo>
                    <a:pt x="4429114" y="9524"/>
                  </a:moveTo>
                  <a:lnTo>
                    <a:pt x="4419589" y="9524"/>
                  </a:lnTo>
                  <a:lnTo>
                    <a:pt x="4419589" y="0"/>
                  </a:lnTo>
                  <a:lnTo>
                    <a:pt x="4429114" y="0"/>
                  </a:lnTo>
                  <a:lnTo>
                    <a:pt x="4429114" y="9524"/>
                  </a:lnTo>
                  <a:close/>
                </a:path>
                <a:path w="9865360" h="1675129">
                  <a:moveTo>
                    <a:pt x="4448164" y="9524"/>
                  </a:moveTo>
                  <a:lnTo>
                    <a:pt x="4438639" y="9524"/>
                  </a:lnTo>
                  <a:lnTo>
                    <a:pt x="4438639" y="0"/>
                  </a:lnTo>
                  <a:lnTo>
                    <a:pt x="4448164" y="0"/>
                  </a:lnTo>
                  <a:lnTo>
                    <a:pt x="4448164" y="9524"/>
                  </a:lnTo>
                  <a:close/>
                </a:path>
                <a:path w="9865360" h="1675129">
                  <a:moveTo>
                    <a:pt x="4467214" y="9524"/>
                  </a:moveTo>
                  <a:lnTo>
                    <a:pt x="4457689" y="9524"/>
                  </a:lnTo>
                  <a:lnTo>
                    <a:pt x="4457689" y="0"/>
                  </a:lnTo>
                  <a:lnTo>
                    <a:pt x="4467214" y="0"/>
                  </a:lnTo>
                  <a:lnTo>
                    <a:pt x="4467214" y="9524"/>
                  </a:lnTo>
                  <a:close/>
                </a:path>
                <a:path w="9865360" h="1675129">
                  <a:moveTo>
                    <a:pt x="4486264" y="9524"/>
                  </a:moveTo>
                  <a:lnTo>
                    <a:pt x="4476739" y="9524"/>
                  </a:lnTo>
                  <a:lnTo>
                    <a:pt x="4476739" y="0"/>
                  </a:lnTo>
                  <a:lnTo>
                    <a:pt x="4486264" y="0"/>
                  </a:lnTo>
                  <a:lnTo>
                    <a:pt x="4486264" y="9524"/>
                  </a:lnTo>
                  <a:close/>
                </a:path>
                <a:path w="9865360" h="1675129">
                  <a:moveTo>
                    <a:pt x="4505314" y="9524"/>
                  </a:moveTo>
                  <a:lnTo>
                    <a:pt x="4495789" y="9524"/>
                  </a:lnTo>
                  <a:lnTo>
                    <a:pt x="4495789" y="0"/>
                  </a:lnTo>
                  <a:lnTo>
                    <a:pt x="4505314" y="0"/>
                  </a:lnTo>
                  <a:lnTo>
                    <a:pt x="4505314" y="9524"/>
                  </a:lnTo>
                  <a:close/>
                </a:path>
                <a:path w="9865360" h="1675129">
                  <a:moveTo>
                    <a:pt x="4524364" y="9524"/>
                  </a:moveTo>
                  <a:lnTo>
                    <a:pt x="4514839" y="9524"/>
                  </a:lnTo>
                  <a:lnTo>
                    <a:pt x="4514839" y="0"/>
                  </a:lnTo>
                  <a:lnTo>
                    <a:pt x="4524364" y="0"/>
                  </a:lnTo>
                  <a:lnTo>
                    <a:pt x="4524364" y="9524"/>
                  </a:lnTo>
                  <a:close/>
                </a:path>
                <a:path w="9865360" h="1675129">
                  <a:moveTo>
                    <a:pt x="4543414" y="9524"/>
                  </a:moveTo>
                  <a:lnTo>
                    <a:pt x="4533889" y="9524"/>
                  </a:lnTo>
                  <a:lnTo>
                    <a:pt x="4533889" y="0"/>
                  </a:lnTo>
                  <a:lnTo>
                    <a:pt x="4543414" y="0"/>
                  </a:lnTo>
                  <a:lnTo>
                    <a:pt x="4543414" y="9524"/>
                  </a:lnTo>
                  <a:close/>
                </a:path>
                <a:path w="9865360" h="1675129">
                  <a:moveTo>
                    <a:pt x="4562464" y="9524"/>
                  </a:moveTo>
                  <a:lnTo>
                    <a:pt x="4552939" y="9524"/>
                  </a:lnTo>
                  <a:lnTo>
                    <a:pt x="4552939" y="0"/>
                  </a:lnTo>
                  <a:lnTo>
                    <a:pt x="4562464" y="0"/>
                  </a:lnTo>
                  <a:lnTo>
                    <a:pt x="4562464" y="9524"/>
                  </a:lnTo>
                  <a:close/>
                </a:path>
                <a:path w="9865360" h="1675129">
                  <a:moveTo>
                    <a:pt x="4581514" y="9524"/>
                  </a:moveTo>
                  <a:lnTo>
                    <a:pt x="4571989" y="9524"/>
                  </a:lnTo>
                  <a:lnTo>
                    <a:pt x="4571989" y="0"/>
                  </a:lnTo>
                  <a:lnTo>
                    <a:pt x="4581514" y="0"/>
                  </a:lnTo>
                  <a:lnTo>
                    <a:pt x="4581514" y="9524"/>
                  </a:lnTo>
                  <a:close/>
                </a:path>
                <a:path w="9865360" h="1675129">
                  <a:moveTo>
                    <a:pt x="4600564" y="9524"/>
                  </a:moveTo>
                  <a:lnTo>
                    <a:pt x="4591039" y="9524"/>
                  </a:lnTo>
                  <a:lnTo>
                    <a:pt x="4591039" y="0"/>
                  </a:lnTo>
                  <a:lnTo>
                    <a:pt x="4600564" y="0"/>
                  </a:lnTo>
                  <a:lnTo>
                    <a:pt x="4600564" y="9524"/>
                  </a:lnTo>
                  <a:close/>
                </a:path>
                <a:path w="9865360" h="1675129">
                  <a:moveTo>
                    <a:pt x="4619614" y="9524"/>
                  </a:moveTo>
                  <a:lnTo>
                    <a:pt x="4610089" y="9524"/>
                  </a:lnTo>
                  <a:lnTo>
                    <a:pt x="4610089" y="0"/>
                  </a:lnTo>
                  <a:lnTo>
                    <a:pt x="4619614" y="0"/>
                  </a:lnTo>
                  <a:lnTo>
                    <a:pt x="4619614" y="9524"/>
                  </a:lnTo>
                  <a:close/>
                </a:path>
                <a:path w="9865360" h="1675129">
                  <a:moveTo>
                    <a:pt x="4638664" y="9524"/>
                  </a:moveTo>
                  <a:lnTo>
                    <a:pt x="4629139" y="9524"/>
                  </a:lnTo>
                  <a:lnTo>
                    <a:pt x="4629139" y="0"/>
                  </a:lnTo>
                  <a:lnTo>
                    <a:pt x="4638664" y="0"/>
                  </a:lnTo>
                  <a:lnTo>
                    <a:pt x="4638664" y="9524"/>
                  </a:lnTo>
                  <a:close/>
                </a:path>
                <a:path w="9865360" h="1675129">
                  <a:moveTo>
                    <a:pt x="4657714" y="9524"/>
                  </a:moveTo>
                  <a:lnTo>
                    <a:pt x="4648189" y="9524"/>
                  </a:lnTo>
                  <a:lnTo>
                    <a:pt x="4648189" y="0"/>
                  </a:lnTo>
                  <a:lnTo>
                    <a:pt x="4657714" y="0"/>
                  </a:lnTo>
                  <a:lnTo>
                    <a:pt x="4657714" y="9524"/>
                  </a:lnTo>
                  <a:close/>
                </a:path>
                <a:path w="9865360" h="1675129">
                  <a:moveTo>
                    <a:pt x="4676764" y="9524"/>
                  </a:moveTo>
                  <a:lnTo>
                    <a:pt x="4667239" y="9524"/>
                  </a:lnTo>
                  <a:lnTo>
                    <a:pt x="4667239" y="0"/>
                  </a:lnTo>
                  <a:lnTo>
                    <a:pt x="4676764" y="0"/>
                  </a:lnTo>
                  <a:lnTo>
                    <a:pt x="4676764" y="9524"/>
                  </a:lnTo>
                  <a:close/>
                </a:path>
                <a:path w="9865360" h="1675129">
                  <a:moveTo>
                    <a:pt x="4695814" y="9524"/>
                  </a:moveTo>
                  <a:lnTo>
                    <a:pt x="4686289" y="9524"/>
                  </a:lnTo>
                  <a:lnTo>
                    <a:pt x="4686289" y="0"/>
                  </a:lnTo>
                  <a:lnTo>
                    <a:pt x="4695814" y="0"/>
                  </a:lnTo>
                  <a:lnTo>
                    <a:pt x="4695814" y="9524"/>
                  </a:lnTo>
                  <a:close/>
                </a:path>
                <a:path w="9865360" h="1675129">
                  <a:moveTo>
                    <a:pt x="4714864" y="9524"/>
                  </a:moveTo>
                  <a:lnTo>
                    <a:pt x="4705339" y="9524"/>
                  </a:lnTo>
                  <a:lnTo>
                    <a:pt x="4705339" y="0"/>
                  </a:lnTo>
                  <a:lnTo>
                    <a:pt x="4714864" y="0"/>
                  </a:lnTo>
                  <a:lnTo>
                    <a:pt x="4714864" y="9524"/>
                  </a:lnTo>
                  <a:close/>
                </a:path>
                <a:path w="9865360" h="1675129">
                  <a:moveTo>
                    <a:pt x="4733914" y="9524"/>
                  </a:moveTo>
                  <a:lnTo>
                    <a:pt x="4724389" y="9524"/>
                  </a:lnTo>
                  <a:lnTo>
                    <a:pt x="4724389" y="0"/>
                  </a:lnTo>
                  <a:lnTo>
                    <a:pt x="4733914" y="0"/>
                  </a:lnTo>
                  <a:lnTo>
                    <a:pt x="4733914" y="9524"/>
                  </a:lnTo>
                  <a:close/>
                </a:path>
                <a:path w="9865360" h="1675129">
                  <a:moveTo>
                    <a:pt x="4752964" y="9524"/>
                  </a:moveTo>
                  <a:lnTo>
                    <a:pt x="4743439" y="9524"/>
                  </a:lnTo>
                  <a:lnTo>
                    <a:pt x="4743439" y="0"/>
                  </a:lnTo>
                  <a:lnTo>
                    <a:pt x="4752964" y="0"/>
                  </a:lnTo>
                  <a:lnTo>
                    <a:pt x="4752964" y="9524"/>
                  </a:lnTo>
                  <a:close/>
                </a:path>
                <a:path w="9865360" h="1675129">
                  <a:moveTo>
                    <a:pt x="4772014" y="9524"/>
                  </a:moveTo>
                  <a:lnTo>
                    <a:pt x="4762489" y="9524"/>
                  </a:lnTo>
                  <a:lnTo>
                    <a:pt x="4762489" y="0"/>
                  </a:lnTo>
                  <a:lnTo>
                    <a:pt x="4772014" y="0"/>
                  </a:lnTo>
                  <a:lnTo>
                    <a:pt x="4772014" y="9524"/>
                  </a:lnTo>
                  <a:close/>
                </a:path>
                <a:path w="9865360" h="1675129">
                  <a:moveTo>
                    <a:pt x="4791064" y="9524"/>
                  </a:moveTo>
                  <a:lnTo>
                    <a:pt x="4781539" y="9524"/>
                  </a:lnTo>
                  <a:lnTo>
                    <a:pt x="4781539" y="0"/>
                  </a:lnTo>
                  <a:lnTo>
                    <a:pt x="4791064" y="0"/>
                  </a:lnTo>
                  <a:lnTo>
                    <a:pt x="4791064" y="9524"/>
                  </a:lnTo>
                  <a:close/>
                </a:path>
                <a:path w="9865360" h="1675129">
                  <a:moveTo>
                    <a:pt x="4810114" y="9524"/>
                  </a:moveTo>
                  <a:lnTo>
                    <a:pt x="4800589" y="9524"/>
                  </a:lnTo>
                  <a:lnTo>
                    <a:pt x="4800589" y="0"/>
                  </a:lnTo>
                  <a:lnTo>
                    <a:pt x="4810114" y="0"/>
                  </a:lnTo>
                  <a:lnTo>
                    <a:pt x="4810114" y="9524"/>
                  </a:lnTo>
                  <a:close/>
                </a:path>
                <a:path w="9865360" h="1675129">
                  <a:moveTo>
                    <a:pt x="4829164" y="9524"/>
                  </a:moveTo>
                  <a:lnTo>
                    <a:pt x="4819639" y="9524"/>
                  </a:lnTo>
                  <a:lnTo>
                    <a:pt x="4819639" y="0"/>
                  </a:lnTo>
                  <a:lnTo>
                    <a:pt x="4829164" y="0"/>
                  </a:lnTo>
                  <a:lnTo>
                    <a:pt x="4829164" y="9524"/>
                  </a:lnTo>
                  <a:close/>
                </a:path>
                <a:path w="9865360" h="1675129">
                  <a:moveTo>
                    <a:pt x="4848214" y="9524"/>
                  </a:moveTo>
                  <a:lnTo>
                    <a:pt x="4838689" y="9524"/>
                  </a:lnTo>
                  <a:lnTo>
                    <a:pt x="4838689" y="0"/>
                  </a:lnTo>
                  <a:lnTo>
                    <a:pt x="4848214" y="0"/>
                  </a:lnTo>
                  <a:lnTo>
                    <a:pt x="4848214" y="9524"/>
                  </a:lnTo>
                  <a:close/>
                </a:path>
                <a:path w="9865360" h="1675129">
                  <a:moveTo>
                    <a:pt x="4867264" y="9524"/>
                  </a:moveTo>
                  <a:lnTo>
                    <a:pt x="4857739" y="9524"/>
                  </a:lnTo>
                  <a:lnTo>
                    <a:pt x="4857739" y="0"/>
                  </a:lnTo>
                  <a:lnTo>
                    <a:pt x="4867264" y="0"/>
                  </a:lnTo>
                  <a:lnTo>
                    <a:pt x="4867264" y="9524"/>
                  </a:lnTo>
                  <a:close/>
                </a:path>
                <a:path w="9865360" h="1675129">
                  <a:moveTo>
                    <a:pt x="4886314" y="9524"/>
                  </a:moveTo>
                  <a:lnTo>
                    <a:pt x="4876789" y="9524"/>
                  </a:lnTo>
                  <a:lnTo>
                    <a:pt x="4876789" y="0"/>
                  </a:lnTo>
                  <a:lnTo>
                    <a:pt x="4886314" y="0"/>
                  </a:lnTo>
                  <a:lnTo>
                    <a:pt x="4886314" y="9524"/>
                  </a:lnTo>
                  <a:close/>
                </a:path>
                <a:path w="9865360" h="1675129">
                  <a:moveTo>
                    <a:pt x="4905364" y="9524"/>
                  </a:moveTo>
                  <a:lnTo>
                    <a:pt x="4895839" y="9524"/>
                  </a:lnTo>
                  <a:lnTo>
                    <a:pt x="4895839" y="0"/>
                  </a:lnTo>
                  <a:lnTo>
                    <a:pt x="4905364" y="0"/>
                  </a:lnTo>
                  <a:lnTo>
                    <a:pt x="4905364" y="9524"/>
                  </a:lnTo>
                  <a:close/>
                </a:path>
                <a:path w="9865360" h="1675129">
                  <a:moveTo>
                    <a:pt x="4924414" y="9524"/>
                  </a:moveTo>
                  <a:lnTo>
                    <a:pt x="4914889" y="9524"/>
                  </a:lnTo>
                  <a:lnTo>
                    <a:pt x="4914889" y="0"/>
                  </a:lnTo>
                  <a:lnTo>
                    <a:pt x="4924414" y="0"/>
                  </a:lnTo>
                  <a:lnTo>
                    <a:pt x="4924414" y="9524"/>
                  </a:lnTo>
                  <a:close/>
                </a:path>
                <a:path w="9865360" h="1675129">
                  <a:moveTo>
                    <a:pt x="4943464" y="9524"/>
                  </a:moveTo>
                  <a:lnTo>
                    <a:pt x="4933939" y="9524"/>
                  </a:lnTo>
                  <a:lnTo>
                    <a:pt x="4933939" y="0"/>
                  </a:lnTo>
                  <a:lnTo>
                    <a:pt x="4943464" y="0"/>
                  </a:lnTo>
                  <a:lnTo>
                    <a:pt x="4943464" y="9524"/>
                  </a:lnTo>
                  <a:close/>
                </a:path>
                <a:path w="9865360" h="1675129">
                  <a:moveTo>
                    <a:pt x="4962514" y="9524"/>
                  </a:moveTo>
                  <a:lnTo>
                    <a:pt x="4952989" y="9524"/>
                  </a:lnTo>
                  <a:lnTo>
                    <a:pt x="4952989" y="0"/>
                  </a:lnTo>
                  <a:lnTo>
                    <a:pt x="4962514" y="0"/>
                  </a:lnTo>
                  <a:lnTo>
                    <a:pt x="4962514" y="9524"/>
                  </a:lnTo>
                  <a:close/>
                </a:path>
                <a:path w="9865360" h="1675129">
                  <a:moveTo>
                    <a:pt x="4981564" y="9524"/>
                  </a:moveTo>
                  <a:lnTo>
                    <a:pt x="4972039" y="9524"/>
                  </a:lnTo>
                  <a:lnTo>
                    <a:pt x="4972039" y="0"/>
                  </a:lnTo>
                  <a:lnTo>
                    <a:pt x="4981564" y="0"/>
                  </a:lnTo>
                  <a:lnTo>
                    <a:pt x="4981564" y="9524"/>
                  </a:lnTo>
                  <a:close/>
                </a:path>
                <a:path w="9865360" h="1675129">
                  <a:moveTo>
                    <a:pt x="5000614" y="9524"/>
                  </a:moveTo>
                  <a:lnTo>
                    <a:pt x="4991089" y="9524"/>
                  </a:lnTo>
                  <a:lnTo>
                    <a:pt x="4991089" y="0"/>
                  </a:lnTo>
                  <a:lnTo>
                    <a:pt x="5000614" y="0"/>
                  </a:lnTo>
                  <a:lnTo>
                    <a:pt x="5000614" y="9524"/>
                  </a:lnTo>
                  <a:close/>
                </a:path>
                <a:path w="9865360" h="1675129">
                  <a:moveTo>
                    <a:pt x="5019664" y="9524"/>
                  </a:moveTo>
                  <a:lnTo>
                    <a:pt x="5010139" y="9524"/>
                  </a:lnTo>
                  <a:lnTo>
                    <a:pt x="5010139" y="0"/>
                  </a:lnTo>
                  <a:lnTo>
                    <a:pt x="5019664" y="0"/>
                  </a:lnTo>
                  <a:lnTo>
                    <a:pt x="5019664" y="9524"/>
                  </a:lnTo>
                  <a:close/>
                </a:path>
                <a:path w="9865360" h="1675129">
                  <a:moveTo>
                    <a:pt x="5038713" y="9524"/>
                  </a:moveTo>
                  <a:lnTo>
                    <a:pt x="5029188" y="9524"/>
                  </a:lnTo>
                  <a:lnTo>
                    <a:pt x="5029188" y="0"/>
                  </a:lnTo>
                  <a:lnTo>
                    <a:pt x="5038713" y="0"/>
                  </a:lnTo>
                  <a:lnTo>
                    <a:pt x="5038713" y="9524"/>
                  </a:lnTo>
                  <a:close/>
                </a:path>
                <a:path w="9865360" h="1675129">
                  <a:moveTo>
                    <a:pt x="5057764" y="9524"/>
                  </a:moveTo>
                  <a:lnTo>
                    <a:pt x="5048238" y="9524"/>
                  </a:lnTo>
                  <a:lnTo>
                    <a:pt x="5048238" y="0"/>
                  </a:lnTo>
                  <a:lnTo>
                    <a:pt x="5057764" y="0"/>
                  </a:lnTo>
                  <a:lnTo>
                    <a:pt x="5057764" y="9524"/>
                  </a:lnTo>
                  <a:close/>
                </a:path>
                <a:path w="9865360" h="1675129">
                  <a:moveTo>
                    <a:pt x="5076814" y="9524"/>
                  </a:moveTo>
                  <a:lnTo>
                    <a:pt x="5067289" y="9524"/>
                  </a:lnTo>
                  <a:lnTo>
                    <a:pt x="5067289" y="0"/>
                  </a:lnTo>
                  <a:lnTo>
                    <a:pt x="5076814" y="0"/>
                  </a:lnTo>
                  <a:lnTo>
                    <a:pt x="5076814" y="9524"/>
                  </a:lnTo>
                  <a:close/>
                </a:path>
                <a:path w="9865360" h="1675129">
                  <a:moveTo>
                    <a:pt x="5095864" y="9524"/>
                  </a:moveTo>
                  <a:lnTo>
                    <a:pt x="5086339" y="9524"/>
                  </a:lnTo>
                  <a:lnTo>
                    <a:pt x="5086339" y="0"/>
                  </a:lnTo>
                  <a:lnTo>
                    <a:pt x="5095864" y="0"/>
                  </a:lnTo>
                  <a:lnTo>
                    <a:pt x="5095864" y="9524"/>
                  </a:lnTo>
                  <a:close/>
                </a:path>
                <a:path w="9865360" h="1675129">
                  <a:moveTo>
                    <a:pt x="5114914" y="9524"/>
                  </a:moveTo>
                  <a:lnTo>
                    <a:pt x="5105389" y="9524"/>
                  </a:lnTo>
                  <a:lnTo>
                    <a:pt x="5105389" y="0"/>
                  </a:lnTo>
                  <a:lnTo>
                    <a:pt x="5114914" y="0"/>
                  </a:lnTo>
                  <a:lnTo>
                    <a:pt x="5114914" y="9524"/>
                  </a:lnTo>
                  <a:close/>
                </a:path>
                <a:path w="9865360" h="1675129">
                  <a:moveTo>
                    <a:pt x="5133964" y="9524"/>
                  </a:moveTo>
                  <a:lnTo>
                    <a:pt x="5124439" y="9524"/>
                  </a:lnTo>
                  <a:lnTo>
                    <a:pt x="5124439" y="0"/>
                  </a:lnTo>
                  <a:lnTo>
                    <a:pt x="5133964" y="0"/>
                  </a:lnTo>
                  <a:lnTo>
                    <a:pt x="5133964" y="9524"/>
                  </a:lnTo>
                  <a:close/>
                </a:path>
                <a:path w="9865360" h="1675129">
                  <a:moveTo>
                    <a:pt x="5153013" y="9524"/>
                  </a:moveTo>
                  <a:lnTo>
                    <a:pt x="5143489" y="9524"/>
                  </a:lnTo>
                  <a:lnTo>
                    <a:pt x="5143489" y="0"/>
                  </a:lnTo>
                  <a:lnTo>
                    <a:pt x="5153013" y="0"/>
                  </a:lnTo>
                  <a:lnTo>
                    <a:pt x="5153013" y="9524"/>
                  </a:lnTo>
                  <a:close/>
                </a:path>
                <a:path w="9865360" h="1675129">
                  <a:moveTo>
                    <a:pt x="5172064" y="9524"/>
                  </a:moveTo>
                  <a:lnTo>
                    <a:pt x="5162538" y="9524"/>
                  </a:lnTo>
                  <a:lnTo>
                    <a:pt x="5162538" y="0"/>
                  </a:lnTo>
                  <a:lnTo>
                    <a:pt x="5172064" y="0"/>
                  </a:lnTo>
                  <a:lnTo>
                    <a:pt x="5172064" y="9524"/>
                  </a:lnTo>
                  <a:close/>
                </a:path>
                <a:path w="9865360" h="1675129">
                  <a:moveTo>
                    <a:pt x="5191114" y="9524"/>
                  </a:moveTo>
                  <a:lnTo>
                    <a:pt x="5181589" y="9524"/>
                  </a:lnTo>
                  <a:lnTo>
                    <a:pt x="5181589" y="0"/>
                  </a:lnTo>
                  <a:lnTo>
                    <a:pt x="5191114" y="0"/>
                  </a:lnTo>
                  <a:lnTo>
                    <a:pt x="5191114" y="9524"/>
                  </a:lnTo>
                  <a:close/>
                </a:path>
                <a:path w="9865360" h="1675129">
                  <a:moveTo>
                    <a:pt x="5210164" y="9524"/>
                  </a:moveTo>
                  <a:lnTo>
                    <a:pt x="5200639" y="9524"/>
                  </a:lnTo>
                  <a:lnTo>
                    <a:pt x="5200639" y="0"/>
                  </a:lnTo>
                  <a:lnTo>
                    <a:pt x="5210164" y="0"/>
                  </a:lnTo>
                  <a:lnTo>
                    <a:pt x="5210164" y="9524"/>
                  </a:lnTo>
                  <a:close/>
                </a:path>
                <a:path w="9865360" h="1675129">
                  <a:moveTo>
                    <a:pt x="5229214" y="9524"/>
                  </a:moveTo>
                  <a:lnTo>
                    <a:pt x="5219689" y="9524"/>
                  </a:lnTo>
                  <a:lnTo>
                    <a:pt x="5219689" y="0"/>
                  </a:lnTo>
                  <a:lnTo>
                    <a:pt x="5229214" y="0"/>
                  </a:lnTo>
                  <a:lnTo>
                    <a:pt x="5229214" y="9524"/>
                  </a:lnTo>
                  <a:close/>
                </a:path>
                <a:path w="9865360" h="1675129">
                  <a:moveTo>
                    <a:pt x="5248264" y="9524"/>
                  </a:moveTo>
                  <a:lnTo>
                    <a:pt x="5238739" y="9524"/>
                  </a:lnTo>
                  <a:lnTo>
                    <a:pt x="5238739" y="0"/>
                  </a:lnTo>
                  <a:lnTo>
                    <a:pt x="5248264" y="0"/>
                  </a:lnTo>
                  <a:lnTo>
                    <a:pt x="5248264" y="9524"/>
                  </a:lnTo>
                  <a:close/>
                </a:path>
                <a:path w="9865360" h="1675129">
                  <a:moveTo>
                    <a:pt x="5267314" y="9524"/>
                  </a:moveTo>
                  <a:lnTo>
                    <a:pt x="5257789" y="9524"/>
                  </a:lnTo>
                  <a:lnTo>
                    <a:pt x="5257789" y="0"/>
                  </a:lnTo>
                  <a:lnTo>
                    <a:pt x="5267314" y="0"/>
                  </a:lnTo>
                  <a:lnTo>
                    <a:pt x="5267314" y="9524"/>
                  </a:lnTo>
                  <a:close/>
                </a:path>
                <a:path w="9865360" h="1675129">
                  <a:moveTo>
                    <a:pt x="5286364" y="9524"/>
                  </a:moveTo>
                  <a:lnTo>
                    <a:pt x="5276839" y="9524"/>
                  </a:lnTo>
                  <a:lnTo>
                    <a:pt x="5276839" y="0"/>
                  </a:lnTo>
                  <a:lnTo>
                    <a:pt x="5286364" y="0"/>
                  </a:lnTo>
                  <a:lnTo>
                    <a:pt x="5286364" y="9524"/>
                  </a:lnTo>
                  <a:close/>
                </a:path>
                <a:path w="9865360" h="1675129">
                  <a:moveTo>
                    <a:pt x="5305414" y="9524"/>
                  </a:moveTo>
                  <a:lnTo>
                    <a:pt x="5295889" y="9524"/>
                  </a:lnTo>
                  <a:lnTo>
                    <a:pt x="5295889" y="0"/>
                  </a:lnTo>
                  <a:lnTo>
                    <a:pt x="5305414" y="0"/>
                  </a:lnTo>
                  <a:lnTo>
                    <a:pt x="5305414" y="9524"/>
                  </a:lnTo>
                  <a:close/>
                </a:path>
                <a:path w="9865360" h="1675129">
                  <a:moveTo>
                    <a:pt x="5324464" y="9524"/>
                  </a:moveTo>
                  <a:lnTo>
                    <a:pt x="5314939" y="9524"/>
                  </a:lnTo>
                  <a:lnTo>
                    <a:pt x="5314939" y="0"/>
                  </a:lnTo>
                  <a:lnTo>
                    <a:pt x="5324464" y="0"/>
                  </a:lnTo>
                  <a:lnTo>
                    <a:pt x="5324464" y="9524"/>
                  </a:lnTo>
                  <a:close/>
                </a:path>
                <a:path w="9865360" h="1675129">
                  <a:moveTo>
                    <a:pt x="5343514" y="9524"/>
                  </a:moveTo>
                  <a:lnTo>
                    <a:pt x="5333989" y="9524"/>
                  </a:lnTo>
                  <a:lnTo>
                    <a:pt x="5333989" y="0"/>
                  </a:lnTo>
                  <a:lnTo>
                    <a:pt x="5343514" y="0"/>
                  </a:lnTo>
                  <a:lnTo>
                    <a:pt x="5343514" y="9524"/>
                  </a:lnTo>
                  <a:close/>
                </a:path>
                <a:path w="9865360" h="1675129">
                  <a:moveTo>
                    <a:pt x="5362564" y="9524"/>
                  </a:moveTo>
                  <a:lnTo>
                    <a:pt x="5353039" y="9524"/>
                  </a:lnTo>
                  <a:lnTo>
                    <a:pt x="5353039" y="0"/>
                  </a:lnTo>
                  <a:lnTo>
                    <a:pt x="5362564" y="0"/>
                  </a:lnTo>
                  <a:lnTo>
                    <a:pt x="5362564" y="9524"/>
                  </a:lnTo>
                  <a:close/>
                </a:path>
                <a:path w="9865360" h="1675129">
                  <a:moveTo>
                    <a:pt x="5381614" y="9524"/>
                  </a:moveTo>
                  <a:lnTo>
                    <a:pt x="5372089" y="9524"/>
                  </a:lnTo>
                  <a:lnTo>
                    <a:pt x="5372089" y="0"/>
                  </a:lnTo>
                  <a:lnTo>
                    <a:pt x="5381614" y="0"/>
                  </a:lnTo>
                  <a:lnTo>
                    <a:pt x="5381614" y="9524"/>
                  </a:lnTo>
                  <a:close/>
                </a:path>
                <a:path w="9865360" h="1675129">
                  <a:moveTo>
                    <a:pt x="5400664" y="9524"/>
                  </a:moveTo>
                  <a:lnTo>
                    <a:pt x="5391139" y="9524"/>
                  </a:lnTo>
                  <a:lnTo>
                    <a:pt x="5391139" y="0"/>
                  </a:lnTo>
                  <a:lnTo>
                    <a:pt x="5400664" y="0"/>
                  </a:lnTo>
                  <a:lnTo>
                    <a:pt x="5400664" y="9524"/>
                  </a:lnTo>
                  <a:close/>
                </a:path>
                <a:path w="9865360" h="1675129">
                  <a:moveTo>
                    <a:pt x="5419714" y="9524"/>
                  </a:moveTo>
                  <a:lnTo>
                    <a:pt x="5410189" y="9524"/>
                  </a:lnTo>
                  <a:lnTo>
                    <a:pt x="5410189" y="0"/>
                  </a:lnTo>
                  <a:lnTo>
                    <a:pt x="5419714" y="0"/>
                  </a:lnTo>
                  <a:lnTo>
                    <a:pt x="5419714" y="9524"/>
                  </a:lnTo>
                  <a:close/>
                </a:path>
                <a:path w="9865360" h="1675129">
                  <a:moveTo>
                    <a:pt x="5438764" y="9524"/>
                  </a:moveTo>
                  <a:lnTo>
                    <a:pt x="5429239" y="9524"/>
                  </a:lnTo>
                  <a:lnTo>
                    <a:pt x="5429239" y="0"/>
                  </a:lnTo>
                  <a:lnTo>
                    <a:pt x="5438764" y="0"/>
                  </a:lnTo>
                  <a:lnTo>
                    <a:pt x="5438764" y="9524"/>
                  </a:lnTo>
                  <a:close/>
                </a:path>
                <a:path w="9865360" h="1675129">
                  <a:moveTo>
                    <a:pt x="5457814" y="9524"/>
                  </a:moveTo>
                  <a:lnTo>
                    <a:pt x="5448289" y="9524"/>
                  </a:lnTo>
                  <a:lnTo>
                    <a:pt x="5448289" y="0"/>
                  </a:lnTo>
                  <a:lnTo>
                    <a:pt x="5457814" y="0"/>
                  </a:lnTo>
                  <a:lnTo>
                    <a:pt x="5457814" y="9524"/>
                  </a:lnTo>
                  <a:close/>
                </a:path>
                <a:path w="9865360" h="1675129">
                  <a:moveTo>
                    <a:pt x="5476864" y="9524"/>
                  </a:moveTo>
                  <a:lnTo>
                    <a:pt x="5467339" y="9524"/>
                  </a:lnTo>
                  <a:lnTo>
                    <a:pt x="5467339" y="0"/>
                  </a:lnTo>
                  <a:lnTo>
                    <a:pt x="5476864" y="0"/>
                  </a:lnTo>
                  <a:lnTo>
                    <a:pt x="5476864" y="9524"/>
                  </a:lnTo>
                  <a:close/>
                </a:path>
                <a:path w="9865360" h="1675129">
                  <a:moveTo>
                    <a:pt x="5495914" y="9524"/>
                  </a:moveTo>
                  <a:lnTo>
                    <a:pt x="5486389" y="9524"/>
                  </a:lnTo>
                  <a:lnTo>
                    <a:pt x="5486389" y="0"/>
                  </a:lnTo>
                  <a:lnTo>
                    <a:pt x="5495914" y="0"/>
                  </a:lnTo>
                  <a:lnTo>
                    <a:pt x="5495914" y="9524"/>
                  </a:lnTo>
                  <a:close/>
                </a:path>
                <a:path w="9865360" h="1675129">
                  <a:moveTo>
                    <a:pt x="5514964" y="9524"/>
                  </a:moveTo>
                  <a:lnTo>
                    <a:pt x="5505439" y="9524"/>
                  </a:lnTo>
                  <a:lnTo>
                    <a:pt x="5505439" y="0"/>
                  </a:lnTo>
                  <a:lnTo>
                    <a:pt x="5514964" y="0"/>
                  </a:lnTo>
                  <a:lnTo>
                    <a:pt x="5514964" y="9524"/>
                  </a:lnTo>
                  <a:close/>
                </a:path>
                <a:path w="9865360" h="1675129">
                  <a:moveTo>
                    <a:pt x="5534014" y="9524"/>
                  </a:moveTo>
                  <a:lnTo>
                    <a:pt x="5524489" y="9524"/>
                  </a:lnTo>
                  <a:lnTo>
                    <a:pt x="5524489" y="0"/>
                  </a:lnTo>
                  <a:lnTo>
                    <a:pt x="5534014" y="0"/>
                  </a:lnTo>
                  <a:lnTo>
                    <a:pt x="5534014" y="9524"/>
                  </a:lnTo>
                  <a:close/>
                </a:path>
                <a:path w="9865360" h="1675129">
                  <a:moveTo>
                    <a:pt x="5553064" y="9524"/>
                  </a:moveTo>
                  <a:lnTo>
                    <a:pt x="5543539" y="9524"/>
                  </a:lnTo>
                  <a:lnTo>
                    <a:pt x="5543539" y="0"/>
                  </a:lnTo>
                  <a:lnTo>
                    <a:pt x="5553064" y="0"/>
                  </a:lnTo>
                  <a:lnTo>
                    <a:pt x="5553064" y="9524"/>
                  </a:lnTo>
                  <a:close/>
                </a:path>
                <a:path w="9865360" h="1675129">
                  <a:moveTo>
                    <a:pt x="5572114" y="9524"/>
                  </a:moveTo>
                  <a:lnTo>
                    <a:pt x="5562589" y="9524"/>
                  </a:lnTo>
                  <a:lnTo>
                    <a:pt x="5562589" y="0"/>
                  </a:lnTo>
                  <a:lnTo>
                    <a:pt x="5572114" y="0"/>
                  </a:lnTo>
                  <a:lnTo>
                    <a:pt x="5572114" y="9524"/>
                  </a:lnTo>
                  <a:close/>
                </a:path>
                <a:path w="9865360" h="1675129">
                  <a:moveTo>
                    <a:pt x="5591164" y="9524"/>
                  </a:moveTo>
                  <a:lnTo>
                    <a:pt x="5581639" y="9524"/>
                  </a:lnTo>
                  <a:lnTo>
                    <a:pt x="5581639" y="0"/>
                  </a:lnTo>
                  <a:lnTo>
                    <a:pt x="5591164" y="0"/>
                  </a:lnTo>
                  <a:lnTo>
                    <a:pt x="5591164" y="9524"/>
                  </a:lnTo>
                  <a:close/>
                </a:path>
                <a:path w="9865360" h="1675129">
                  <a:moveTo>
                    <a:pt x="5610214" y="9524"/>
                  </a:moveTo>
                  <a:lnTo>
                    <a:pt x="5600689" y="9524"/>
                  </a:lnTo>
                  <a:lnTo>
                    <a:pt x="5600689" y="0"/>
                  </a:lnTo>
                  <a:lnTo>
                    <a:pt x="5610214" y="0"/>
                  </a:lnTo>
                  <a:lnTo>
                    <a:pt x="5610214" y="9524"/>
                  </a:lnTo>
                  <a:close/>
                </a:path>
                <a:path w="9865360" h="1675129">
                  <a:moveTo>
                    <a:pt x="5629264" y="9524"/>
                  </a:moveTo>
                  <a:lnTo>
                    <a:pt x="5619739" y="9524"/>
                  </a:lnTo>
                  <a:lnTo>
                    <a:pt x="5619739" y="0"/>
                  </a:lnTo>
                  <a:lnTo>
                    <a:pt x="5629264" y="0"/>
                  </a:lnTo>
                  <a:lnTo>
                    <a:pt x="5629264" y="9524"/>
                  </a:lnTo>
                  <a:close/>
                </a:path>
                <a:path w="9865360" h="1675129">
                  <a:moveTo>
                    <a:pt x="5648314" y="9524"/>
                  </a:moveTo>
                  <a:lnTo>
                    <a:pt x="5638789" y="9524"/>
                  </a:lnTo>
                  <a:lnTo>
                    <a:pt x="5638789" y="0"/>
                  </a:lnTo>
                  <a:lnTo>
                    <a:pt x="5648314" y="0"/>
                  </a:lnTo>
                  <a:lnTo>
                    <a:pt x="5648314" y="9524"/>
                  </a:lnTo>
                  <a:close/>
                </a:path>
                <a:path w="9865360" h="1675129">
                  <a:moveTo>
                    <a:pt x="5667364" y="9524"/>
                  </a:moveTo>
                  <a:lnTo>
                    <a:pt x="5657839" y="9524"/>
                  </a:lnTo>
                  <a:lnTo>
                    <a:pt x="5657839" y="0"/>
                  </a:lnTo>
                  <a:lnTo>
                    <a:pt x="5667364" y="0"/>
                  </a:lnTo>
                  <a:lnTo>
                    <a:pt x="5667364" y="9524"/>
                  </a:lnTo>
                  <a:close/>
                </a:path>
                <a:path w="9865360" h="1675129">
                  <a:moveTo>
                    <a:pt x="5686414" y="9524"/>
                  </a:moveTo>
                  <a:lnTo>
                    <a:pt x="5676889" y="9524"/>
                  </a:lnTo>
                  <a:lnTo>
                    <a:pt x="5676889" y="0"/>
                  </a:lnTo>
                  <a:lnTo>
                    <a:pt x="5686414" y="0"/>
                  </a:lnTo>
                  <a:lnTo>
                    <a:pt x="5686414" y="9524"/>
                  </a:lnTo>
                  <a:close/>
                </a:path>
                <a:path w="9865360" h="1675129">
                  <a:moveTo>
                    <a:pt x="5705464" y="9524"/>
                  </a:moveTo>
                  <a:lnTo>
                    <a:pt x="5695939" y="9524"/>
                  </a:lnTo>
                  <a:lnTo>
                    <a:pt x="5695939" y="0"/>
                  </a:lnTo>
                  <a:lnTo>
                    <a:pt x="5705464" y="0"/>
                  </a:lnTo>
                  <a:lnTo>
                    <a:pt x="5705464" y="9524"/>
                  </a:lnTo>
                  <a:close/>
                </a:path>
                <a:path w="9865360" h="1675129">
                  <a:moveTo>
                    <a:pt x="5724514" y="9524"/>
                  </a:moveTo>
                  <a:lnTo>
                    <a:pt x="5714989" y="9524"/>
                  </a:lnTo>
                  <a:lnTo>
                    <a:pt x="5714989" y="0"/>
                  </a:lnTo>
                  <a:lnTo>
                    <a:pt x="5724514" y="0"/>
                  </a:lnTo>
                  <a:lnTo>
                    <a:pt x="5724514" y="9524"/>
                  </a:lnTo>
                  <a:close/>
                </a:path>
                <a:path w="9865360" h="1675129">
                  <a:moveTo>
                    <a:pt x="5743564" y="9524"/>
                  </a:moveTo>
                  <a:lnTo>
                    <a:pt x="5734039" y="9524"/>
                  </a:lnTo>
                  <a:lnTo>
                    <a:pt x="5734039" y="0"/>
                  </a:lnTo>
                  <a:lnTo>
                    <a:pt x="5743564" y="0"/>
                  </a:lnTo>
                  <a:lnTo>
                    <a:pt x="5743564" y="9524"/>
                  </a:lnTo>
                  <a:close/>
                </a:path>
                <a:path w="9865360" h="1675129">
                  <a:moveTo>
                    <a:pt x="5762614" y="9524"/>
                  </a:moveTo>
                  <a:lnTo>
                    <a:pt x="5753089" y="9524"/>
                  </a:lnTo>
                  <a:lnTo>
                    <a:pt x="5753089" y="0"/>
                  </a:lnTo>
                  <a:lnTo>
                    <a:pt x="5762614" y="0"/>
                  </a:lnTo>
                  <a:lnTo>
                    <a:pt x="5762614" y="9524"/>
                  </a:lnTo>
                  <a:close/>
                </a:path>
                <a:path w="9865360" h="1675129">
                  <a:moveTo>
                    <a:pt x="5781664" y="9524"/>
                  </a:moveTo>
                  <a:lnTo>
                    <a:pt x="5772139" y="9524"/>
                  </a:lnTo>
                  <a:lnTo>
                    <a:pt x="5772139" y="0"/>
                  </a:lnTo>
                  <a:lnTo>
                    <a:pt x="5781664" y="0"/>
                  </a:lnTo>
                  <a:lnTo>
                    <a:pt x="5781664" y="9524"/>
                  </a:lnTo>
                  <a:close/>
                </a:path>
                <a:path w="9865360" h="1675129">
                  <a:moveTo>
                    <a:pt x="5800714" y="9524"/>
                  </a:moveTo>
                  <a:lnTo>
                    <a:pt x="5791189" y="9524"/>
                  </a:lnTo>
                  <a:lnTo>
                    <a:pt x="5791189" y="0"/>
                  </a:lnTo>
                  <a:lnTo>
                    <a:pt x="5800714" y="0"/>
                  </a:lnTo>
                  <a:lnTo>
                    <a:pt x="5800714" y="9524"/>
                  </a:lnTo>
                  <a:close/>
                </a:path>
                <a:path w="9865360" h="1675129">
                  <a:moveTo>
                    <a:pt x="5819764" y="9524"/>
                  </a:moveTo>
                  <a:lnTo>
                    <a:pt x="5810239" y="9524"/>
                  </a:lnTo>
                  <a:lnTo>
                    <a:pt x="5810239" y="0"/>
                  </a:lnTo>
                  <a:lnTo>
                    <a:pt x="5819764" y="0"/>
                  </a:lnTo>
                  <a:lnTo>
                    <a:pt x="5819764" y="9524"/>
                  </a:lnTo>
                  <a:close/>
                </a:path>
                <a:path w="9865360" h="1675129">
                  <a:moveTo>
                    <a:pt x="5838814" y="9524"/>
                  </a:moveTo>
                  <a:lnTo>
                    <a:pt x="5829289" y="9524"/>
                  </a:lnTo>
                  <a:lnTo>
                    <a:pt x="5829289" y="0"/>
                  </a:lnTo>
                  <a:lnTo>
                    <a:pt x="5838814" y="0"/>
                  </a:lnTo>
                  <a:lnTo>
                    <a:pt x="5838814" y="9524"/>
                  </a:lnTo>
                  <a:close/>
                </a:path>
                <a:path w="9865360" h="1675129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1675129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1675129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1675129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1675129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1675129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1675129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1675129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1675129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1675129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1675129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1675129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1675129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1675129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1675129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1675129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1675129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1675129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1675129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1675129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1675129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1675129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1675129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1675129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1675129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1675129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1675129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1675129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1675129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1675129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1675129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1675129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1675129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1675129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1675129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1675129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1675129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1675129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1675129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1675129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1675129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1675129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1675129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1675129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1675129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1675129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1675129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1675129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1675129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1675129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1675129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1675129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1675129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1675129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1675129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1675129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1675129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1675129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1675129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1675129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1675129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1675129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1675129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1675129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1675129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1675129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1675129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1675129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1675129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1675129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1675129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1675129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1675129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1675129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1675129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1675129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1675129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1675129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1675129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1675129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1675129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1675129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1675129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1675129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1675129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1675129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1675129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1675129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1675129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1675129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1675129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1675129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1675129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1675129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1675129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1675129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1675129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1675129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1675129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1675129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1675129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1675129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1675129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1675129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1675129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1675129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1675129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1675129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1675129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1675129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1675129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1675129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1675129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1675129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1675129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1675129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1675129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1675129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1675129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1675129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1675129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1675129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1675129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1675129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1675129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1675129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1675129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1675129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1675129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1675129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1675129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1675129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1675129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1675129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1675129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1675129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1675129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1675129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1675129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1675129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1675129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1675129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1675129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1675129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1675129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1675129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1675129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1675129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1675129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1675129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1675129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1675129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1675129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1675129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1675129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1675129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1675129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1675129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1675129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1675129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1675129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1675129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1675129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1675129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1675129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1675129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1675129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1675129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1675129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1675129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1675129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1675129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1675129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1675129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1675129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1675129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1675129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1675129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1675129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1675129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1675129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1675129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1675129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1675129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1675129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1675129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1675129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1675129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1675129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1675129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1675129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1675129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1675129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1675129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1675129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1675129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1675129">
                  <a:moveTo>
                    <a:pt x="9591342" y="9784"/>
                  </a:moveTo>
                  <a:lnTo>
                    <a:pt x="9588253" y="9650"/>
                  </a:lnTo>
                  <a:lnTo>
                    <a:pt x="9585163" y="9568"/>
                  </a:lnTo>
                  <a:lnTo>
                    <a:pt x="9582071" y="9538"/>
                  </a:lnTo>
                  <a:lnTo>
                    <a:pt x="9582163" y="222"/>
                  </a:lnTo>
                  <a:lnTo>
                    <a:pt x="9591725" y="979"/>
                  </a:lnTo>
                  <a:lnTo>
                    <a:pt x="9591342" y="9784"/>
                  </a:lnTo>
                  <a:close/>
                </a:path>
                <a:path w="9865360" h="1675129">
                  <a:moveTo>
                    <a:pt x="9609753" y="11202"/>
                  </a:moveTo>
                  <a:lnTo>
                    <a:pt x="9606696" y="10863"/>
                  </a:lnTo>
                  <a:lnTo>
                    <a:pt x="9603636" y="10576"/>
                  </a:lnTo>
                  <a:lnTo>
                    <a:pt x="9600572" y="10340"/>
                  </a:lnTo>
                  <a:lnTo>
                    <a:pt x="9601235" y="1732"/>
                  </a:lnTo>
                  <a:lnTo>
                    <a:pt x="9610718" y="2482"/>
                  </a:lnTo>
                  <a:lnTo>
                    <a:pt x="9609753" y="11202"/>
                  </a:lnTo>
                  <a:close/>
                </a:path>
                <a:path w="9865360" h="1675129">
                  <a:moveTo>
                    <a:pt x="9627942" y="13831"/>
                  </a:moveTo>
                  <a:lnTo>
                    <a:pt x="9624930" y="13292"/>
                  </a:lnTo>
                  <a:lnTo>
                    <a:pt x="9621909" y="12804"/>
                  </a:lnTo>
                  <a:lnTo>
                    <a:pt x="9618878" y="12366"/>
                  </a:lnTo>
                  <a:lnTo>
                    <a:pt x="9620198" y="3233"/>
                  </a:lnTo>
                  <a:lnTo>
                    <a:pt x="9624321" y="3559"/>
                  </a:lnTo>
                  <a:lnTo>
                    <a:pt x="9629552" y="4819"/>
                  </a:lnTo>
                  <a:lnTo>
                    <a:pt x="9627942" y="13831"/>
                  </a:lnTo>
                  <a:close/>
                </a:path>
                <a:path w="9865360" h="1675129">
                  <a:moveTo>
                    <a:pt x="9645970" y="17677"/>
                  </a:moveTo>
                  <a:lnTo>
                    <a:pt x="9642980" y="16934"/>
                  </a:lnTo>
                  <a:lnTo>
                    <a:pt x="9639979" y="16242"/>
                  </a:lnTo>
                  <a:lnTo>
                    <a:pt x="9636968" y="15599"/>
                  </a:lnTo>
                  <a:lnTo>
                    <a:pt x="9638793" y="7045"/>
                  </a:lnTo>
                  <a:lnTo>
                    <a:pt x="9648058" y="9276"/>
                  </a:lnTo>
                  <a:lnTo>
                    <a:pt x="9645970" y="17677"/>
                  </a:lnTo>
                  <a:close/>
                </a:path>
                <a:path w="9865360" h="1675129">
                  <a:moveTo>
                    <a:pt x="9663709" y="22721"/>
                  </a:moveTo>
                  <a:lnTo>
                    <a:pt x="9660783" y="21782"/>
                  </a:lnTo>
                  <a:lnTo>
                    <a:pt x="9657842" y="20893"/>
                  </a:lnTo>
                  <a:lnTo>
                    <a:pt x="9654885" y="20052"/>
                  </a:lnTo>
                  <a:lnTo>
                    <a:pt x="9657315" y="11506"/>
                  </a:lnTo>
                  <a:lnTo>
                    <a:pt x="9666590" y="13740"/>
                  </a:lnTo>
                  <a:lnTo>
                    <a:pt x="9663709" y="22721"/>
                  </a:lnTo>
                  <a:close/>
                </a:path>
                <a:path w="9865360" h="1675129">
                  <a:moveTo>
                    <a:pt x="9681051" y="28928"/>
                  </a:moveTo>
                  <a:lnTo>
                    <a:pt x="9678193" y="27796"/>
                  </a:lnTo>
                  <a:lnTo>
                    <a:pt x="9675321" y="26714"/>
                  </a:lnTo>
                  <a:lnTo>
                    <a:pt x="9672434" y="25681"/>
                  </a:lnTo>
                  <a:lnTo>
                    <a:pt x="9675465" y="17210"/>
                  </a:lnTo>
                  <a:lnTo>
                    <a:pt x="9684251" y="20849"/>
                  </a:lnTo>
                  <a:lnTo>
                    <a:pt x="9681051" y="28928"/>
                  </a:lnTo>
                  <a:close/>
                </a:path>
                <a:path w="9865360" h="1675129">
                  <a:moveTo>
                    <a:pt x="9697937" y="36275"/>
                  </a:moveTo>
                  <a:lnTo>
                    <a:pt x="9695169" y="34960"/>
                  </a:lnTo>
                  <a:lnTo>
                    <a:pt x="9692375" y="33688"/>
                  </a:lnTo>
                  <a:lnTo>
                    <a:pt x="9689555" y="32461"/>
                  </a:lnTo>
                  <a:lnTo>
                    <a:pt x="9693026" y="24484"/>
                  </a:lnTo>
                  <a:lnTo>
                    <a:pt x="9701812" y="28123"/>
                  </a:lnTo>
                  <a:lnTo>
                    <a:pt x="9697937" y="36275"/>
                  </a:lnTo>
                  <a:close/>
                </a:path>
                <a:path w="9865360" h="1675129">
                  <a:moveTo>
                    <a:pt x="9714308" y="44738"/>
                  </a:moveTo>
                  <a:lnTo>
                    <a:pt x="9711627" y="43237"/>
                  </a:lnTo>
                  <a:lnTo>
                    <a:pt x="9708922" y="41781"/>
                  </a:lnTo>
                  <a:lnTo>
                    <a:pt x="9706190" y="40369"/>
                  </a:lnTo>
                  <a:lnTo>
                    <a:pt x="9710501" y="32028"/>
                  </a:lnTo>
                  <a:lnTo>
                    <a:pt x="9718638" y="37006"/>
                  </a:lnTo>
                  <a:lnTo>
                    <a:pt x="9714308" y="44738"/>
                  </a:lnTo>
                  <a:close/>
                </a:path>
                <a:path w="9865360" h="1675129">
                  <a:moveTo>
                    <a:pt x="9730108" y="54292"/>
                  </a:moveTo>
                  <a:lnTo>
                    <a:pt x="9727529" y="52612"/>
                  </a:lnTo>
                  <a:lnTo>
                    <a:pt x="9724921" y="50975"/>
                  </a:lnTo>
                  <a:lnTo>
                    <a:pt x="9722284" y="49381"/>
                  </a:lnTo>
                  <a:lnTo>
                    <a:pt x="9726761" y="41976"/>
                  </a:lnTo>
                  <a:lnTo>
                    <a:pt x="9734891" y="46950"/>
                  </a:lnTo>
                  <a:lnTo>
                    <a:pt x="9730108" y="54292"/>
                  </a:lnTo>
                  <a:close/>
                </a:path>
                <a:path w="9865360" h="1675129">
                  <a:moveTo>
                    <a:pt x="9745160" y="64827"/>
                  </a:moveTo>
                  <a:lnTo>
                    <a:pt x="9742715" y="62992"/>
                  </a:lnTo>
                  <a:lnTo>
                    <a:pt x="9740237" y="61195"/>
                  </a:lnTo>
                  <a:lnTo>
                    <a:pt x="9737726" y="59437"/>
                  </a:lnTo>
                  <a:lnTo>
                    <a:pt x="9742996" y="51909"/>
                  </a:lnTo>
                  <a:lnTo>
                    <a:pt x="9747084" y="54410"/>
                  </a:lnTo>
                  <a:lnTo>
                    <a:pt x="9750678" y="57476"/>
                  </a:lnTo>
                  <a:lnTo>
                    <a:pt x="9745160" y="64827"/>
                  </a:lnTo>
                  <a:close/>
                </a:path>
                <a:path w="9865360" h="1675129">
                  <a:moveTo>
                    <a:pt x="9759516" y="76370"/>
                  </a:moveTo>
                  <a:lnTo>
                    <a:pt x="9757182" y="74361"/>
                  </a:lnTo>
                  <a:lnTo>
                    <a:pt x="9754818" y="72395"/>
                  </a:lnTo>
                  <a:lnTo>
                    <a:pt x="9752426" y="70472"/>
                  </a:lnTo>
                  <a:lnTo>
                    <a:pt x="9757912" y="63649"/>
                  </a:lnTo>
                  <a:lnTo>
                    <a:pt x="9765149" y="69824"/>
                  </a:lnTo>
                  <a:lnTo>
                    <a:pt x="9759516" y="76370"/>
                  </a:lnTo>
                  <a:close/>
                </a:path>
                <a:path w="9865360" h="1675129">
                  <a:moveTo>
                    <a:pt x="9773143" y="88916"/>
                  </a:moveTo>
                  <a:lnTo>
                    <a:pt x="9770924" y="86733"/>
                  </a:lnTo>
                  <a:lnTo>
                    <a:pt x="9768685" y="84600"/>
                  </a:lnTo>
                  <a:lnTo>
                    <a:pt x="9766424" y="82520"/>
                  </a:lnTo>
                  <a:lnTo>
                    <a:pt x="9772408" y="76019"/>
                  </a:lnTo>
                  <a:lnTo>
                    <a:pt x="9779708" y="82247"/>
                  </a:lnTo>
                  <a:lnTo>
                    <a:pt x="9773143" y="88916"/>
                  </a:lnTo>
                  <a:close/>
                </a:path>
                <a:path w="9865360" h="1675129">
                  <a:moveTo>
                    <a:pt x="9785914" y="102364"/>
                  </a:moveTo>
                  <a:lnTo>
                    <a:pt x="9783869" y="100061"/>
                  </a:lnTo>
                  <a:lnTo>
                    <a:pt x="9781780" y="97787"/>
                  </a:lnTo>
                  <a:lnTo>
                    <a:pt x="9779649" y="95543"/>
                  </a:lnTo>
                  <a:lnTo>
                    <a:pt x="9786203" y="89320"/>
                  </a:lnTo>
                  <a:lnTo>
                    <a:pt x="9792411" y="96595"/>
                  </a:lnTo>
                  <a:lnTo>
                    <a:pt x="9785914" y="102364"/>
                  </a:lnTo>
                  <a:close/>
                </a:path>
                <a:path w="9865360" h="1675129">
                  <a:moveTo>
                    <a:pt x="9797689" y="116555"/>
                  </a:moveTo>
                  <a:lnTo>
                    <a:pt x="9795811" y="114131"/>
                  </a:lnTo>
                  <a:lnTo>
                    <a:pt x="9793890" y="111736"/>
                  </a:lnTo>
                  <a:lnTo>
                    <a:pt x="9791928" y="109370"/>
                  </a:lnTo>
                  <a:lnTo>
                    <a:pt x="9798593" y="103840"/>
                  </a:lnTo>
                  <a:lnTo>
                    <a:pt x="9804765" y="111073"/>
                  </a:lnTo>
                  <a:lnTo>
                    <a:pt x="9797689" y="116555"/>
                  </a:lnTo>
                  <a:close/>
                </a:path>
                <a:path w="9865360" h="1675129">
                  <a:moveTo>
                    <a:pt x="9808446" y="131434"/>
                  </a:moveTo>
                  <a:lnTo>
                    <a:pt x="9806742" y="128902"/>
                  </a:lnTo>
                  <a:lnTo>
                    <a:pt x="9804992" y="126395"/>
                  </a:lnTo>
                  <a:lnTo>
                    <a:pt x="9803198" y="123912"/>
                  </a:lnTo>
                  <a:lnTo>
                    <a:pt x="9810892" y="118351"/>
                  </a:lnTo>
                  <a:lnTo>
                    <a:pt x="9815847" y="126450"/>
                  </a:lnTo>
                  <a:lnTo>
                    <a:pt x="9808446" y="131434"/>
                  </a:lnTo>
                  <a:close/>
                </a:path>
                <a:path w="9865360" h="1675129">
                  <a:moveTo>
                    <a:pt x="9818245" y="147085"/>
                  </a:moveTo>
                  <a:lnTo>
                    <a:pt x="9816689" y="144406"/>
                  </a:lnTo>
                  <a:lnTo>
                    <a:pt x="9815099" y="141770"/>
                  </a:lnTo>
                  <a:lnTo>
                    <a:pt x="9813477" y="139179"/>
                  </a:lnTo>
                  <a:lnTo>
                    <a:pt x="9820821" y="134580"/>
                  </a:lnTo>
                  <a:lnTo>
                    <a:pt x="9825792" y="142704"/>
                  </a:lnTo>
                  <a:lnTo>
                    <a:pt x="9818245" y="147085"/>
                  </a:lnTo>
                  <a:close/>
                </a:path>
                <a:path w="9865360" h="1675129">
                  <a:moveTo>
                    <a:pt x="9826961" y="163330"/>
                  </a:moveTo>
                  <a:lnTo>
                    <a:pt x="9825599" y="160574"/>
                  </a:lnTo>
                  <a:lnTo>
                    <a:pt x="9824192" y="157844"/>
                  </a:lnTo>
                  <a:lnTo>
                    <a:pt x="9822740" y="155138"/>
                  </a:lnTo>
                  <a:lnTo>
                    <a:pt x="9830764" y="150832"/>
                  </a:lnTo>
                  <a:lnTo>
                    <a:pt x="9834009" y="156136"/>
                  </a:lnTo>
                  <a:lnTo>
                    <a:pt x="9835284" y="159215"/>
                  </a:lnTo>
                  <a:lnTo>
                    <a:pt x="9826961" y="163330"/>
                  </a:lnTo>
                  <a:close/>
                </a:path>
                <a:path w="9865360" h="1675129">
                  <a:moveTo>
                    <a:pt x="9834566" y="180100"/>
                  </a:moveTo>
                  <a:lnTo>
                    <a:pt x="9833399" y="177281"/>
                  </a:lnTo>
                  <a:lnTo>
                    <a:pt x="9832179" y="174465"/>
                  </a:lnTo>
                  <a:lnTo>
                    <a:pt x="9830903" y="171653"/>
                  </a:lnTo>
                  <a:lnTo>
                    <a:pt x="9838929" y="168014"/>
                  </a:lnTo>
                  <a:lnTo>
                    <a:pt x="9842565" y="176791"/>
                  </a:lnTo>
                  <a:lnTo>
                    <a:pt x="9834566" y="180100"/>
                  </a:lnTo>
                  <a:close/>
                </a:path>
                <a:path w="9865360" h="1675129">
                  <a:moveTo>
                    <a:pt x="9841037" y="197342"/>
                  </a:moveTo>
                  <a:lnTo>
                    <a:pt x="9840032" y="194368"/>
                  </a:lnTo>
                  <a:lnTo>
                    <a:pt x="9839018" y="191521"/>
                  </a:lnTo>
                  <a:lnTo>
                    <a:pt x="9837947" y="188668"/>
                  </a:lnTo>
                  <a:lnTo>
                    <a:pt x="9846201" y="185569"/>
                  </a:lnTo>
                  <a:lnTo>
                    <a:pt x="9849845" y="194368"/>
                  </a:lnTo>
                  <a:lnTo>
                    <a:pt x="9841037" y="197342"/>
                  </a:lnTo>
                  <a:close/>
                </a:path>
                <a:path w="9865360" h="1675129">
                  <a:moveTo>
                    <a:pt x="9846353" y="214997"/>
                  </a:moveTo>
                  <a:lnTo>
                    <a:pt x="9845565" y="212020"/>
                  </a:lnTo>
                  <a:lnTo>
                    <a:pt x="9844728" y="209062"/>
                  </a:lnTo>
                  <a:lnTo>
                    <a:pt x="9843843" y="206122"/>
                  </a:lnTo>
                  <a:lnTo>
                    <a:pt x="9852555" y="203499"/>
                  </a:lnTo>
                  <a:lnTo>
                    <a:pt x="9854786" y="212762"/>
                  </a:lnTo>
                  <a:lnTo>
                    <a:pt x="9846353" y="214997"/>
                  </a:lnTo>
                  <a:close/>
                </a:path>
                <a:path w="9865360" h="1675129">
                  <a:moveTo>
                    <a:pt x="9850483" y="232989"/>
                  </a:moveTo>
                  <a:lnTo>
                    <a:pt x="9849897" y="229975"/>
                  </a:lnTo>
                  <a:lnTo>
                    <a:pt x="9849259" y="226965"/>
                  </a:lnTo>
                  <a:lnTo>
                    <a:pt x="9848569" y="223959"/>
                  </a:lnTo>
                  <a:lnTo>
                    <a:pt x="9857016" y="222021"/>
                  </a:lnTo>
                  <a:lnTo>
                    <a:pt x="9859248" y="231285"/>
                  </a:lnTo>
                  <a:lnTo>
                    <a:pt x="9850483" y="232989"/>
                  </a:lnTo>
                  <a:close/>
                </a:path>
                <a:path w="9865360" h="1675129">
                  <a:moveTo>
                    <a:pt x="9853389" y="251120"/>
                  </a:moveTo>
                  <a:lnTo>
                    <a:pt x="9853006" y="248095"/>
                  </a:lnTo>
                  <a:lnTo>
                    <a:pt x="9852572" y="245062"/>
                  </a:lnTo>
                  <a:lnTo>
                    <a:pt x="9852084" y="242022"/>
                  </a:lnTo>
                  <a:lnTo>
                    <a:pt x="9861471" y="240518"/>
                  </a:lnTo>
                  <a:lnTo>
                    <a:pt x="9861532" y="240770"/>
                  </a:lnTo>
                  <a:lnTo>
                    <a:pt x="9862263" y="249999"/>
                  </a:lnTo>
                  <a:lnTo>
                    <a:pt x="9853389" y="251120"/>
                  </a:lnTo>
                  <a:close/>
                </a:path>
                <a:path w="9865360" h="1675129">
                  <a:moveTo>
                    <a:pt x="9855086" y="269483"/>
                  </a:moveTo>
                  <a:lnTo>
                    <a:pt x="9854905" y="266407"/>
                  </a:lnTo>
                  <a:lnTo>
                    <a:pt x="9854673" y="263338"/>
                  </a:lnTo>
                  <a:lnTo>
                    <a:pt x="9854390" y="260276"/>
                  </a:lnTo>
                  <a:lnTo>
                    <a:pt x="9863013" y="259478"/>
                  </a:lnTo>
                  <a:lnTo>
                    <a:pt x="9863765" y="268973"/>
                  </a:lnTo>
                  <a:lnTo>
                    <a:pt x="9855086" y="269483"/>
                  </a:lnTo>
                  <a:close/>
                </a:path>
                <a:path w="9865360" h="1675129">
                  <a:moveTo>
                    <a:pt x="9865092" y="288082"/>
                  </a:moveTo>
                  <a:lnTo>
                    <a:pt x="9855566" y="288082"/>
                  </a:lnTo>
                  <a:lnTo>
                    <a:pt x="9855477" y="278739"/>
                  </a:lnTo>
                  <a:lnTo>
                    <a:pt x="9864519" y="278508"/>
                  </a:lnTo>
                  <a:lnTo>
                    <a:pt x="9865092" y="285739"/>
                  </a:lnTo>
                  <a:lnTo>
                    <a:pt x="9865092" y="288082"/>
                  </a:lnTo>
                  <a:close/>
                </a:path>
                <a:path w="9865360" h="1675129">
                  <a:moveTo>
                    <a:pt x="9865092" y="307132"/>
                  </a:moveTo>
                  <a:lnTo>
                    <a:pt x="9855566" y="307132"/>
                  </a:lnTo>
                  <a:lnTo>
                    <a:pt x="9855566" y="297607"/>
                  </a:lnTo>
                  <a:lnTo>
                    <a:pt x="9865092" y="297607"/>
                  </a:lnTo>
                  <a:lnTo>
                    <a:pt x="9865092" y="307132"/>
                  </a:lnTo>
                  <a:close/>
                </a:path>
                <a:path w="9865360" h="1675129">
                  <a:moveTo>
                    <a:pt x="9865092" y="326182"/>
                  </a:moveTo>
                  <a:lnTo>
                    <a:pt x="9855566" y="326182"/>
                  </a:lnTo>
                  <a:lnTo>
                    <a:pt x="9855566" y="316657"/>
                  </a:lnTo>
                  <a:lnTo>
                    <a:pt x="9865092" y="316657"/>
                  </a:lnTo>
                  <a:lnTo>
                    <a:pt x="9865092" y="326182"/>
                  </a:lnTo>
                  <a:close/>
                </a:path>
                <a:path w="9865360" h="1675129">
                  <a:moveTo>
                    <a:pt x="9865092" y="345232"/>
                  </a:moveTo>
                  <a:lnTo>
                    <a:pt x="9855566" y="345232"/>
                  </a:lnTo>
                  <a:lnTo>
                    <a:pt x="9855566" y="335707"/>
                  </a:lnTo>
                  <a:lnTo>
                    <a:pt x="9865092" y="335707"/>
                  </a:lnTo>
                  <a:lnTo>
                    <a:pt x="9865092" y="345232"/>
                  </a:lnTo>
                  <a:close/>
                </a:path>
                <a:path w="9865360" h="1675129">
                  <a:moveTo>
                    <a:pt x="9865092" y="364282"/>
                  </a:moveTo>
                  <a:lnTo>
                    <a:pt x="9855566" y="364282"/>
                  </a:lnTo>
                  <a:lnTo>
                    <a:pt x="9855566" y="354757"/>
                  </a:lnTo>
                  <a:lnTo>
                    <a:pt x="9865092" y="354757"/>
                  </a:lnTo>
                  <a:lnTo>
                    <a:pt x="9865092" y="364282"/>
                  </a:lnTo>
                  <a:close/>
                </a:path>
                <a:path w="9865360" h="1675129">
                  <a:moveTo>
                    <a:pt x="9865092" y="383332"/>
                  </a:moveTo>
                  <a:lnTo>
                    <a:pt x="9855566" y="383332"/>
                  </a:lnTo>
                  <a:lnTo>
                    <a:pt x="9855566" y="373807"/>
                  </a:lnTo>
                  <a:lnTo>
                    <a:pt x="9865092" y="373807"/>
                  </a:lnTo>
                  <a:lnTo>
                    <a:pt x="9865092" y="383332"/>
                  </a:lnTo>
                  <a:close/>
                </a:path>
                <a:path w="9865360" h="1675129">
                  <a:moveTo>
                    <a:pt x="9865092" y="402382"/>
                  </a:moveTo>
                  <a:lnTo>
                    <a:pt x="9855566" y="402382"/>
                  </a:lnTo>
                  <a:lnTo>
                    <a:pt x="9855566" y="392857"/>
                  </a:lnTo>
                  <a:lnTo>
                    <a:pt x="9865092" y="392857"/>
                  </a:lnTo>
                  <a:lnTo>
                    <a:pt x="9865092" y="402382"/>
                  </a:lnTo>
                  <a:close/>
                </a:path>
                <a:path w="9865360" h="1675129">
                  <a:moveTo>
                    <a:pt x="9865092" y="421432"/>
                  </a:moveTo>
                  <a:lnTo>
                    <a:pt x="9855566" y="421432"/>
                  </a:lnTo>
                  <a:lnTo>
                    <a:pt x="9855566" y="411907"/>
                  </a:lnTo>
                  <a:lnTo>
                    <a:pt x="9865092" y="411907"/>
                  </a:lnTo>
                  <a:lnTo>
                    <a:pt x="9865092" y="421432"/>
                  </a:lnTo>
                  <a:close/>
                </a:path>
                <a:path w="9865360" h="1675129">
                  <a:moveTo>
                    <a:pt x="9865092" y="440482"/>
                  </a:moveTo>
                  <a:lnTo>
                    <a:pt x="9855566" y="440482"/>
                  </a:lnTo>
                  <a:lnTo>
                    <a:pt x="9855566" y="430957"/>
                  </a:lnTo>
                  <a:lnTo>
                    <a:pt x="9865092" y="430957"/>
                  </a:lnTo>
                  <a:lnTo>
                    <a:pt x="9865092" y="440482"/>
                  </a:lnTo>
                  <a:close/>
                </a:path>
                <a:path w="9865360" h="1675129">
                  <a:moveTo>
                    <a:pt x="9865092" y="459532"/>
                  </a:moveTo>
                  <a:lnTo>
                    <a:pt x="9855566" y="459532"/>
                  </a:lnTo>
                  <a:lnTo>
                    <a:pt x="9855566" y="450007"/>
                  </a:lnTo>
                  <a:lnTo>
                    <a:pt x="9865092" y="450007"/>
                  </a:lnTo>
                  <a:lnTo>
                    <a:pt x="9865092" y="459532"/>
                  </a:lnTo>
                  <a:close/>
                </a:path>
                <a:path w="9865360" h="1675129">
                  <a:moveTo>
                    <a:pt x="9865092" y="478582"/>
                  </a:moveTo>
                  <a:lnTo>
                    <a:pt x="9855566" y="478582"/>
                  </a:lnTo>
                  <a:lnTo>
                    <a:pt x="9855566" y="469057"/>
                  </a:lnTo>
                  <a:lnTo>
                    <a:pt x="9865092" y="469057"/>
                  </a:lnTo>
                  <a:lnTo>
                    <a:pt x="9865092" y="478582"/>
                  </a:lnTo>
                  <a:close/>
                </a:path>
                <a:path w="9865360" h="1675129">
                  <a:moveTo>
                    <a:pt x="9865092" y="497632"/>
                  </a:moveTo>
                  <a:lnTo>
                    <a:pt x="9855566" y="497632"/>
                  </a:lnTo>
                  <a:lnTo>
                    <a:pt x="9855566" y="488107"/>
                  </a:lnTo>
                  <a:lnTo>
                    <a:pt x="9865092" y="488107"/>
                  </a:lnTo>
                  <a:lnTo>
                    <a:pt x="9865092" y="497632"/>
                  </a:lnTo>
                  <a:close/>
                </a:path>
                <a:path w="9865360" h="1675129">
                  <a:moveTo>
                    <a:pt x="9865092" y="516682"/>
                  </a:moveTo>
                  <a:lnTo>
                    <a:pt x="9855566" y="516682"/>
                  </a:lnTo>
                  <a:lnTo>
                    <a:pt x="9855566" y="507157"/>
                  </a:lnTo>
                  <a:lnTo>
                    <a:pt x="9865092" y="507157"/>
                  </a:lnTo>
                  <a:lnTo>
                    <a:pt x="9865092" y="516682"/>
                  </a:lnTo>
                  <a:close/>
                </a:path>
                <a:path w="9865360" h="1675129">
                  <a:moveTo>
                    <a:pt x="9865092" y="535732"/>
                  </a:moveTo>
                  <a:lnTo>
                    <a:pt x="9855566" y="535732"/>
                  </a:lnTo>
                  <a:lnTo>
                    <a:pt x="9855566" y="526207"/>
                  </a:lnTo>
                  <a:lnTo>
                    <a:pt x="9865092" y="526207"/>
                  </a:lnTo>
                  <a:lnTo>
                    <a:pt x="9865092" y="535732"/>
                  </a:lnTo>
                  <a:close/>
                </a:path>
                <a:path w="9865360" h="1675129">
                  <a:moveTo>
                    <a:pt x="9865092" y="554782"/>
                  </a:moveTo>
                  <a:lnTo>
                    <a:pt x="9855566" y="554782"/>
                  </a:lnTo>
                  <a:lnTo>
                    <a:pt x="9855566" y="545257"/>
                  </a:lnTo>
                  <a:lnTo>
                    <a:pt x="9865092" y="545257"/>
                  </a:lnTo>
                  <a:lnTo>
                    <a:pt x="9865092" y="554782"/>
                  </a:lnTo>
                  <a:close/>
                </a:path>
                <a:path w="9865360" h="1675129">
                  <a:moveTo>
                    <a:pt x="9865092" y="573832"/>
                  </a:moveTo>
                  <a:lnTo>
                    <a:pt x="9855566" y="573832"/>
                  </a:lnTo>
                  <a:lnTo>
                    <a:pt x="9855566" y="564307"/>
                  </a:lnTo>
                  <a:lnTo>
                    <a:pt x="9865092" y="564307"/>
                  </a:lnTo>
                  <a:lnTo>
                    <a:pt x="9865092" y="573832"/>
                  </a:lnTo>
                  <a:close/>
                </a:path>
                <a:path w="9865360" h="1675129">
                  <a:moveTo>
                    <a:pt x="9865092" y="592882"/>
                  </a:moveTo>
                  <a:lnTo>
                    <a:pt x="9855566" y="592882"/>
                  </a:lnTo>
                  <a:lnTo>
                    <a:pt x="9855566" y="583357"/>
                  </a:lnTo>
                  <a:lnTo>
                    <a:pt x="9865092" y="583357"/>
                  </a:lnTo>
                  <a:lnTo>
                    <a:pt x="9865092" y="592882"/>
                  </a:lnTo>
                  <a:close/>
                </a:path>
                <a:path w="9865360" h="1675129">
                  <a:moveTo>
                    <a:pt x="9865092" y="611932"/>
                  </a:moveTo>
                  <a:lnTo>
                    <a:pt x="9855566" y="611932"/>
                  </a:lnTo>
                  <a:lnTo>
                    <a:pt x="9855566" y="602407"/>
                  </a:lnTo>
                  <a:lnTo>
                    <a:pt x="9865092" y="602407"/>
                  </a:lnTo>
                  <a:lnTo>
                    <a:pt x="9865092" y="611932"/>
                  </a:lnTo>
                  <a:close/>
                </a:path>
                <a:path w="9865360" h="1675129">
                  <a:moveTo>
                    <a:pt x="9865092" y="630982"/>
                  </a:moveTo>
                  <a:lnTo>
                    <a:pt x="9855566" y="630982"/>
                  </a:lnTo>
                  <a:lnTo>
                    <a:pt x="9855566" y="621457"/>
                  </a:lnTo>
                  <a:lnTo>
                    <a:pt x="9865092" y="621457"/>
                  </a:lnTo>
                  <a:lnTo>
                    <a:pt x="9865092" y="630982"/>
                  </a:lnTo>
                  <a:close/>
                </a:path>
                <a:path w="9865360" h="1675129">
                  <a:moveTo>
                    <a:pt x="9865092" y="650032"/>
                  </a:moveTo>
                  <a:lnTo>
                    <a:pt x="9855566" y="650032"/>
                  </a:lnTo>
                  <a:lnTo>
                    <a:pt x="9855566" y="640507"/>
                  </a:lnTo>
                  <a:lnTo>
                    <a:pt x="9865092" y="640507"/>
                  </a:lnTo>
                  <a:lnTo>
                    <a:pt x="9865092" y="650032"/>
                  </a:lnTo>
                  <a:close/>
                </a:path>
                <a:path w="9865360" h="1675129">
                  <a:moveTo>
                    <a:pt x="9865092" y="669082"/>
                  </a:moveTo>
                  <a:lnTo>
                    <a:pt x="9855566" y="669082"/>
                  </a:lnTo>
                  <a:lnTo>
                    <a:pt x="9855566" y="659557"/>
                  </a:lnTo>
                  <a:lnTo>
                    <a:pt x="9865092" y="659557"/>
                  </a:lnTo>
                  <a:lnTo>
                    <a:pt x="9865092" y="669082"/>
                  </a:lnTo>
                  <a:close/>
                </a:path>
                <a:path w="9865360" h="1675129">
                  <a:moveTo>
                    <a:pt x="9865092" y="688132"/>
                  </a:moveTo>
                  <a:lnTo>
                    <a:pt x="9855566" y="688132"/>
                  </a:lnTo>
                  <a:lnTo>
                    <a:pt x="9855566" y="678607"/>
                  </a:lnTo>
                  <a:lnTo>
                    <a:pt x="9865092" y="678607"/>
                  </a:lnTo>
                  <a:lnTo>
                    <a:pt x="9865092" y="688132"/>
                  </a:lnTo>
                  <a:close/>
                </a:path>
                <a:path w="9865360" h="1675129">
                  <a:moveTo>
                    <a:pt x="9865092" y="707182"/>
                  </a:moveTo>
                  <a:lnTo>
                    <a:pt x="9855566" y="707182"/>
                  </a:lnTo>
                  <a:lnTo>
                    <a:pt x="9855566" y="697657"/>
                  </a:lnTo>
                  <a:lnTo>
                    <a:pt x="9865092" y="697657"/>
                  </a:lnTo>
                  <a:lnTo>
                    <a:pt x="9865092" y="707182"/>
                  </a:lnTo>
                  <a:close/>
                </a:path>
                <a:path w="9865360" h="1675129">
                  <a:moveTo>
                    <a:pt x="9865092" y="726232"/>
                  </a:moveTo>
                  <a:lnTo>
                    <a:pt x="9855566" y="726232"/>
                  </a:lnTo>
                  <a:lnTo>
                    <a:pt x="9855566" y="716707"/>
                  </a:lnTo>
                  <a:lnTo>
                    <a:pt x="9865092" y="716707"/>
                  </a:lnTo>
                  <a:lnTo>
                    <a:pt x="9865092" y="726232"/>
                  </a:lnTo>
                  <a:close/>
                </a:path>
                <a:path w="9865360" h="1675129">
                  <a:moveTo>
                    <a:pt x="9865092" y="745282"/>
                  </a:moveTo>
                  <a:lnTo>
                    <a:pt x="9855566" y="745282"/>
                  </a:lnTo>
                  <a:lnTo>
                    <a:pt x="9855566" y="735757"/>
                  </a:lnTo>
                  <a:lnTo>
                    <a:pt x="9865092" y="735757"/>
                  </a:lnTo>
                  <a:lnTo>
                    <a:pt x="9865092" y="745282"/>
                  </a:lnTo>
                  <a:close/>
                </a:path>
                <a:path w="9865360" h="1675129">
                  <a:moveTo>
                    <a:pt x="9865092" y="764332"/>
                  </a:moveTo>
                  <a:lnTo>
                    <a:pt x="9855566" y="764332"/>
                  </a:lnTo>
                  <a:lnTo>
                    <a:pt x="9855566" y="754807"/>
                  </a:lnTo>
                  <a:lnTo>
                    <a:pt x="9865092" y="754807"/>
                  </a:lnTo>
                  <a:lnTo>
                    <a:pt x="9865092" y="764332"/>
                  </a:lnTo>
                  <a:close/>
                </a:path>
                <a:path w="9865360" h="1675129">
                  <a:moveTo>
                    <a:pt x="9865092" y="783382"/>
                  </a:moveTo>
                  <a:lnTo>
                    <a:pt x="9855566" y="783382"/>
                  </a:lnTo>
                  <a:lnTo>
                    <a:pt x="9855566" y="773857"/>
                  </a:lnTo>
                  <a:lnTo>
                    <a:pt x="9865092" y="773857"/>
                  </a:lnTo>
                  <a:lnTo>
                    <a:pt x="9865092" y="783382"/>
                  </a:lnTo>
                  <a:close/>
                </a:path>
                <a:path w="9865360" h="1675129">
                  <a:moveTo>
                    <a:pt x="9865092" y="802432"/>
                  </a:moveTo>
                  <a:lnTo>
                    <a:pt x="9855566" y="802432"/>
                  </a:lnTo>
                  <a:lnTo>
                    <a:pt x="9855566" y="792907"/>
                  </a:lnTo>
                  <a:lnTo>
                    <a:pt x="9865092" y="792907"/>
                  </a:lnTo>
                  <a:lnTo>
                    <a:pt x="9865092" y="802432"/>
                  </a:lnTo>
                  <a:close/>
                </a:path>
                <a:path w="9865360" h="1675129">
                  <a:moveTo>
                    <a:pt x="9865092" y="821482"/>
                  </a:moveTo>
                  <a:lnTo>
                    <a:pt x="9855566" y="821482"/>
                  </a:lnTo>
                  <a:lnTo>
                    <a:pt x="9855566" y="811957"/>
                  </a:lnTo>
                  <a:lnTo>
                    <a:pt x="9865092" y="811957"/>
                  </a:lnTo>
                  <a:lnTo>
                    <a:pt x="9865092" y="821482"/>
                  </a:lnTo>
                  <a:close/>
                </a:path>
                <a:path w="9865360" h="1675129">
                  <a:moveTo>
                    <a:pt x="9865092" y="840532"/>
                  </a:moveTo>
                  <a:lnTo>
                    <a:pt x="9855566" y="840532"/>
                  </a:lnTo>
                  <a:lnTo>
                    <a:pt x="9855566" y="831007"/>
                  </a:lnTo>
                  <a:lnTo>
                    <a:pt x="9865092" y="831007"/>
                  </a:lnTo>
                  <a:lnTo>
                    <a:pt x="9865092" y="840532"/>
                  </a:lnTo>
                  <a:close/>
                </a:path>
                <a:path w="9865360" h="1675129">
                  <a:moveTo>
                    <a:pt x="9865092" y="859582"/>
                  </a:moveTo>
                  <a:lnTo>
                    <a:pt x="9855566" y="859582"/>
                  </a:lnTo>
                  <a:lnTo>
                    <a:pt x="9855566" y="850057"/>
                  </a:lnTo>
                  <a:lnTo>
                    <a:pt x="9865092" y="850057"/>
                  </a:lnTo>
                  <a:lnTo>
                    <a:pt x="9865092" y="859582"/>
                  </a:lnTo>
                  <a:close/>
                </a:path>
                <a:path w="9865360" h="1675129">
                  <a:moveTo>
                    <a:pt x="9865092" y="878632"/>
                  </a:moveTo>
                  <a:lnTo>
                    <a:pt x="9855566" y="878632"/>
                  </a:lnTo>
                  <a:lnTo>
                    <a:pt x="9855566" y="869107"/>
                  </a:lnTo>
                  <a:lnTo>
                    <a:pt x="9865092" y="869107"/>
                  </a:lnTo>
                  <a:lnTo>
                    <a:pt x="9865092" y="878632"/>
                  </a:lnTo>
                  <a:close/>
                </a:path>
                <a:path w="9865360" h="1675129">
                  <a:moveTo>
                    <a:pt x="9865092" y="897682"/>
                  </a:moveTo>
                  <a:lnTo>
                    <a:pt x="9855566" y="897682"/>
                  </a:lnTo>
                  <a:lnTo>
                    <a:pt x="9855566" y="888157"/>
                  </a:lnTo>
                  <a:lnTo>
                    <a:pt x="9865092" y="888157"/>
                  </a:lnTo>
                  <a:lnTo>
                    <a:pt x="9865092" y="897682"/>
                  </a:lnTo>
                  <a:close/>
                </a:path>
                <a:path w="9865360" h="1675129">
                  <a:moveTo>
                    <a:pt x="9865092" y="916732"/>
                  </a:moveTo>
                  <a:lnTo>
                    <a:pt x="9855566" y="916732"/>
                  </a:lnTo>
                  <a:lnTo>
                    <a:pt x="9855566" y="907207"/>
                  </a:lnTo>
                  <a:lnTo>
                    <a:pt x="9865092" y="907207"/>
                  </a:lnTo>
                  <a:lnTo>
                    <a:pt x="9865092" y="916732"/>
                  </a:lnTo>
                  <a:close/>
                </a:path>
                <a:path w="9865360" h="1675129">
                  <a:moveTo>
                    <a:pt x="9865092" y="935782"/>
                  </a:moveTo>
                  <a:lnTo>
                    <a:pt x="9855566" y="935782"/>
                  </a:lnTo>
                  <a:lnTo>
                    <a:pt x="9855566" y="926257"/>
                  </a:lnTo>
                  <a:lnTo>
                    <a:pt x="9865092" y="926257"/>
                  </a:lnTo>
                  <a:lnTo>
                    <a:pt x="9865092" y="935782"/>
                  </a:lnTo>
                  <a:close/>
                </a:path>
                <a:path w="9865360" h="1675129">
                  <a:moveTo>
                    <a:pt x="9865092" y="954832"/>
                  </a:moveTo>
                  <a:lnTo>
                    <a:pt x="9855566" y="954832"/>
                  </a:lnTo>
                  <a:lnTo>
                    <a:pt x="9855566" y="945307"/>
                  </a:lnTo>
                  <a:lnTo>
                    <a:pt x="9865092" y="945307"/>
                  </a:lnTo>
                  <a:lnTo>
                    <a:pt x="9865092" y="954832"/>
                  </a:lnTo>
                  <a:close/>
                </a:path>
                <a:path w="9865360" h="1675129">
                  <a:moveTo>
                    <a:pt x="9865092" y="973882"/>
                  </a:moveTo>
                  <a:lnTo>
                    <a:pt x="9855566" y="973882"/>
                  </a:lnTo>
                  <a:lnTo>
                    <a:pt x="9855566" y="964357"/>
                  </a:lnTo>
                  <a:lnTo>
                    <a:pt x="9865092" y="964357"/>
                  </a:lnTo>
                  <a:lnTo>
                    <a:pt x="9865092" y="973882"/>
                  </a:lnTo>
                  <a:close/>
                </a:path>
                <a:path w="9865360" h="1675129">
                  <a:moveTo>
                    <a:pt x="9865092" y="992932"/>
                  </a:moveTo>
                  <a:lnTo>
                    <a:pt x="9855566" y="992932"/>
                  </a:lnTo>
                  <a:lnTo>
                    <a:pt x="9855566" y="983407"/>
                  </a:lnTo>
                  <a:lnTo>
                    <a:pt x="9865092" y="983407"/>
                  </a:lnTo>
                  <a:lnTo>
                    <a:pt x="9865092" y="992932"/>
                  </a:lnTo>
                  <a:close/>
                </a:path>
                <a:path w="9865360" h="1675129">
                  <a:moveTo>
                    <a:pt x="9865092" y="1011982"/>
                  </a:moveTo>
                  <a:lnTo>
                    <a:pt x="9855566" y="1011982"/>
                  </a:lnTo>
                  <a:lnTo>
                    <a:pt x="9855566" y="1002457"/>
                  </a:lnTo>
                  <a:lnTo>
                    <a:pt x="9865092" y="1002457"/>
                  </a:lnTo>
                  <a:lnTo>
                    <a:pt x="9865092" y="1011982"/>
                  </a:lnTo>
                  <a:close/>
                </a:path>
                <a:path w="9865360" h="1675129">
                  <a:moveTo>
                    <a:pt x="9865092" y="1031032"/>
                  </a:moveTo>
                  <a:lnTo>
                    <a:pt x="9855566" y="1031032"/>
                  </a:lnTo>
                  <a:lnTo>
                    <a:pt x="9855566" y="1021507"/>
                  </a:lnTo>
                  <a:lnTo>
                    <a:pt x="9865092" y="1021507"/>
                  </a:lnTo>
                  <a:lnTo>
                    <a:pt x="9865092" y="1031032"/>
                  </a:lnTo>
                  <a:close/>
                </a:path>
                <a:path w="9865360" h="1675129">
                  <a:moveTo>
                    <a:pt x="9865092" y="1050082"/>
                  </a:moveTo>
                  <a:lnTo>
                    <a:pt x="9855566" y="1050082"/>
                  </a:lnTo>
                  <a:lnTo>
                    <a:pt x="9855566" y="1040557"/>
                  </a:lnTo>
                  <a:lnTo>
                    <a:pt x="9865092" y="1040557"/>
                  </a:lnTo>
                  <a:lnTo>
                    <a:pt x="9865092" y="1050082"/>
                  </a:lnTo>
                  <a:close/>
                </a:path>
                <a:path w="9865360" h="1675129">
                  <a:moveTo>
                    <a:pt x="9865092" y="1069132"/>
                  </a:moveTo>
                  <a:lnTo>
                    <a:pt x="9855566" y="1069132"/>
                  </a:lnTo>
                  <a:lnTo>
                    <a:pt x="9855566" y="1059607"/>
                  </a:lnTo>
                  <a:lnTo>
                    <a:pt x="9865092" y="1059607"/>
                  </a:lnTo>
                  <a:lnTo>
                    <a:pt x="9865092" y="1069132"/>
                  </a:lnTo>
                  <a:close/>
                </a:path>
                <a:path w="9865360" h="1675129">
                  <a:moveTo>
                    <a:pt x="9865092" y="1088182"/>
                  </a:moveTo>
                  <a:lnTo>
                    <a:pt x="9855566" y="1088182"/>
                  </a:lnTo>
                  <a:lnTo>
                    <a:pt x="9855566" y="1078657"/>
                  </a:lnTo>
                  <a:lnTo>
                    <a:pt x="9865092" y="1078657"/>
                  </a:lnTo>
                  <a:lnTo>
                    <a:pt x="9865092" y="1088182"/>
                  </a:lnTo>
                  <a:close/>
                </a:path>
                <a:path w="9865360" h="1675129">
                  <a:moveTo>
                    <a:pt x="9865092" y="1107232"/>
                  </a:moveTo>
                  <a:lnTo>
                    <a:pt x="9855566" y="1107232"/>
                  </a:lnTo>
                  <a:lnTo>
                    <a:pt x="9855566" y="1097707"/>
                  </a:lnTo>
                  <a:lnTo>
                    <a:pt x="9865092" y="1097707"/>
                  </a:lnTo>
                  <a:lnTo>
                    <a:pt x="9865092" y="1107232"/>
                  </a:lnTo>
                  <a:close/>
                </a:path>
                <a:path w="9865360" h="1675129">
                  <a:moveTo>
                    <a:pt x="9865092" y="1126282"/>
                  </a:moveTo>
                  <a:lnTo>
                    <a:pt x="9855566" y="1126282"/>
                  </a:lnTo>
                  <a:lnTo>
                    <a:pt x="9855566" y="1116757"/>
                  </a:lnTo>
                  <a:lnTo>
                    <a:pt x="9865092" y="1116757"/>
                  </a:lnTo>
                  <a:lnTo>
                    <a:pt x="9865092" y="1126282"/>
                  </a:lnTo>
                  <a:close/>
                </a:path>
                <a:path w="9865360" h="1675129">
                  <a:moveTo>
                    <a:pt x="9865092" y="1145332"/>
                  </a:moveTo>
                  <a:lnTo>
                    <a:pt x="9855566" y="1145332"/>
                  </a:lnTo>
                  <a:lnTo>
                    <a:pt x="9855566" y="1135807"/>
                  </a:lnTo>
                  <a:lnTo>
                    <a:pt x="9865092" y="1135807"/>
                  </a:lnTo>
                  <a:lnTo>
                    <a:pt x="9865092" y="1145332"/>
                  </a:lnTo>
                  <a:close/>
                </a:path>
                <a:path w="9865360" h="1675129">
                  <a:moveTo>
                    <a:pt x="9865092" y="1164382"/>
                  </a:moveTo>
                  <a:lnTo>
                    <a:pt x="9855566" y="1164382"/>
                  </a:lnTo>
                  <a:lnTo>
                    <a:pt x="9855566" y="1154857"/>
                  </a:lnTo>
                  <a:lnTo>
                    <a:pt x="9865092" y="1154857"/>
                  </a:lnTo>
                  <a:lnTo>
                    <a:pt x="9865092" y="1164382"/>
                  </a:lnTo>
                  <a:close/>
                </a:path>
                <a:path w="9865360" h="1675129">
                  <a:moveTo>
                    <a:pt x="9865092" y="1183432"/>
                  </a:moveTo>
                  <a:lnTo>
                    <a:pt x="9855566" y="1183432"/>
                  </a:lnTo>
                  <a:lnTo>
                    <a:pt x="9855566" y="1173907"/>
                  </a:lnTo>
                  <a:lnTo>
                    <a:pt x="9865092" y="1173907"/>
                  </a:lnTo>
                  <a:lnTo>
                    <a:pt x="9865092" y="1183432"/>
                  </a:lnTo>
                  <a:close/>
                </a:path>
                <a:path w="9865360" h="1675129">
                  <a:moveTo>
                    <a:pt x="9865092" y="1202482"/>
                  </a:moveTo>
                  <a:lnTo>
                    <a:pt x="9855566" y="1202482"/>
                  </a:lnTo>
                  <a:lnTo>
                    <a:pt x="9855566" y="1192957"/>
                  </a:lnTo>
                  <a:lnTo>
                    <a:pt x="9865092" y="1192957"/>
                  </a:lnTo>
                  <a:lnTo>
                    <a:pt x="9865092" y="1202482"/>
                  </a:lnTo>
                  <a:close/>
                </a:path>
                <a:path w="9865360" h="1675129">
                  <a:moveTo>
                    <a:pt x="9865092" y="1221533"/>
                  </a:moveTo>
                  <a:lnTo>
                    <a:pt x="9855566" y="1221533"/>
                  </a:lnTo>
                  <a:lnTo>
                    <a:pt x="9855566" y="1212007"/>
                  </a:lnTo>
                  <a:lnTo>
                    <a:pt x="9865092" y="1212007"/>
                  </a:lnTo>
                  <a:lnTo>
                    <a:pt x="9865092" y="1221533"/>
                  </a:lnTo>
                  <a:close/>
                </a:path>
                <a:path w="9865360" h="1675129">
                  <a:moveTo>
                    <a:pt x="9865092" y="1240583"/>
                  </a:moveTo>
                  <a:lnTo>
                    <a:pt x="9855566" y="1240583"/>
                  </a:lnTo>
                  <a:lnTo>
                    <a:pt x="9855566" y="1231058"/>
                  </a:lnTo>
                  <a:lnTo>
                    <a:pt x="9865092" y="1231058"/>
                  </a:lnTo>
                  <a:lnTo>
                    <a:pt x="9865092" y="1240583"/>
                  </a:lnTo>
                  <a:close/>
                </a:path>
                <a:path w="9865360" h="1675129">
                  <a:moveTo>
                    <a:pt x="9865092" y="1259633"/>
                  </a:moveTo>
                  <a:lnTo>
                    <a:pt x="9855566" y="1259633"/>
                  </a:lnTo>
                  <a:lnTo>
                    <a:pt x="9855566" y="1250108"/>
                  </a:lnTo>
                  <a:lnTo>
                    <a:pt x="9865092" y="1250108"/>
                  </a:lnTo>
                  <a:lnTo>
                    <a:pt x="9865092" y="1259633"/>
                  </a:lnTo>
                  <a:close/>
                </a:path>
                <a:path w="9865360" h="1675129">
                  <a:moveTo>
                    <a:pt x="9865092" y="1278683"/>
                  </a:moveTo>
                  <a:lnTo>
                    <a:pt x="9855566" y="1278683"/>
                  </a:lnTo>
                  <a:lnTo>
                    <a:pt x="9855566" y="1269158"/>
                  </a:lnTo>
                  <a:lnTo>
                    <a:pt x="9865092" y="1269158"/>
                  </a:lnTo>
                  <a:lnTo>
                    <a:pt x="9865092" y="1278683"/>
                  </a:lnTo>
                  <a:close/>
                </a:path>
                <a:path w="9865360" h="1675129">
                  <a:moveTo>
                    <a:pt x="9865092" y="1297733"/>
                  </a:moveTo>
                  <a:lnTo>
                    <a:pt x="9855566" y="1297733"/>
                  </a:lnTo>
                  <a:lnTo>
                    <a:pt x="9855566" y="1288208"/>
                  </a:lnTo>
                  <a:lnTo>
                    <a:pt x="9865092" y="1288208"/>
                  </a:lnTo>
                  <a:lnTo>
                    <a:pt x="9865092" y="1297733"/>
                  </a:lnTo>
                  <a:close/>
                </a:path>
                <a:path w="9865360" h="1675129">
                  <a:moveTo>
                    <a:pt x="9865092" y="1316783"/>
                  </a:moveTo>
                  <a:lnTo>
                    <a:pt x="9855566" y="1316783"/>
                  </a:lnTo>
                  <a:lnTo>
                    <a:pt x="9855566" y="1307258"/>
                  </a:lnTo>
                  <a:lnTo>
                    <a:pt x="9865092" y="1307258"/>
                  </a:lnTo>
                  <a:lnTo>
                    <a:pt x="9865092" y="1316783"/>
                  </a:lnTo>
                  <a:close/>
                </a:path>
                <a:path w="9865360" h="1675129">
                  <a:moveTo>
                    <a:pt x="9865092" y="1335833"/>
                  </a:moveTo>
                  <a:lnTo>
                    <a:pt x="9855566" y="1335833"/>
                  </a:lnTo>
                  <a:lnTo>
                    <a:pt x="9855566" y="1326308"/>
                  </a:lnTo>
                  <a:lnTo>
                    <a:pt x="9865092" y="1326308"/>
                  </a:lnTo>
                  <a:lnTo>
                    <a:pt x="9865092" y="1335833"/>
                  </a:lnTo>
                  <a:close/>
                </a:path>
                <a:path w="9865360" h="1675129">
                  <a:moveTo>
                    <a:pt x="9865092" y="1354883"/>
                  </a:moveTo>
                  <a:lnTo>
                    <a:pt x="9855566" y="1354883"/>
                  </a:lnTo>
                  <a:lnTo>
                    <a:pt x="9855566" y="1345358"/>
                  </a:lnTo>
                  <a:lnTo>
                    <a:pt x="9865092" y="1345358"/>
                  </a:lnTo>
                  <a:lnTo>
                    <a:pt x="9865092" y="1354883"/>
                  </a:lnTo>
                  <a:close/>
                </a:path>
                <a:path w="9865360" h="1675129">
                  <a:moveTo>
                    <a:pt x="9865092" y="1373933"/>
                  </a:moveTo>
                  <a:lnTo>
                    <a:pt x="9855566" y="1373933"/>
                  </a:lnTo>
                  <a:lnTo>
                    <a:pt x="9855566" y="1364408"/>
                  </a:lnTo>
                  <a:lnTo>
                    <a:pt x="9865092" y="1364408"/>
                  </a:lnTo>
                  <a:lnTo>
                    <a:pt x="9865092" y="1373933"/>
                  </a:lnTo>
                  <a:close/>
                </a:path>
                <a:path w="9865360" h="1675129">
                  <a:moveTo>
                    <a:pt x="9864787" y="1393016"/>
                  </a:moveTo>
                  <a:lnTo>
                    <a:pt x="9855540" y="1392954"/>
                  </a:lnTo>
                  <a:lnTo>
                    <a:pt x="9855566" y="1383458"/>
                  </a:lnTo>
                  <a:lnTo>
                    <a:pt x="9865092" y="1383458"/>
                  </a:lnTo>
                  <a:lnTo>
                    <a:pt x="9865092" y="1389171"/>
                  </a:lnTo>
                  <a:lnTo>
                    <a:pt x="9864787" y="1393016"/>
                  </a:lnTo>
                  <a:close/>
                </a:path>
                <a:path w="9865360" h="1675129">
                  <a:moveTo>
                    <a:pt x="9863279" y="1412075"/>
                  </a:moveTo>
                  <a:lnTo>
                    <a:pt x="9854670" y="1411381"/>
                  </a:lnTo>
                  <a:lnTo>
                    <a:pt x="9854918" y="1408304"/>
                  </a:lnTo>
                  <a:lnTo>
                    <a:pt x="9855114" y="1405228"/>
                  </a:lnTo>
                  <a:lnTo>
                    <a:pt x="9855261" y="1402153"/>
                  </a:lnTo>
                  <a:lnTo>
                    <a:pt x="9864031" y="1402568"/>
                  </a:lnTo>
                  <a:lnTo>
                    <a:pt x="9863279" y="1412075"/>
                  </a:lnTo>
                  <a:close/>
                </a:path>
                <a:path w="9865360" h="1675129">
                  <a:moveTo>
                    <a:pt x="9861778" y="1431039"/>
                  </a:moveTo>
                  <a:lnTo>
                    <a:pt x="9852581" y="1429674"/>
                  </a:lnTo>
                  <a:lnTo>
                    <a:pt x="9853030" y="1426647"/>
                  </a:lnTo>
                  <a:lnTo>
                    <a:pt x="9853428" y="1423608"/>
                  </a:lnTo>
                  <a:lnTo>
                    <a:pt x="9853777" y="1420557"/>
                  </a:lnTo>
                  <a:lnTo>
                    <a:pt x="9862528" y="1421557"/>
                  </a:lnTo>
                  <a:lnTo>
                    <a:pt x="9861778" y="1431039"/>
                  </a:lnTo>
                  <a:close/>
                </a:path>
                <a:path w="9865360" h="1675129">
                  <a:moveTo>
                    <a:pt x="9857806" y="1449610"/>
                  </a:moveTo>
                  <a:lnTo>
                    <a:pt x="9849282" y="1447758"/>
                  </a:lnTo>
                  <a:lnTo>
                    <a:pt x="9849933" y="1444763"/>
                  </a:lnTo>
                  <a:lnTo>
                    <a:pt x="9850534" y="1441755"/>
                  </a:lnTo>
                  <a:lnTo>
                    <a:pt x="9851084" y="1438733"/>
                  </a:lnTo>
                  <a:lnTo>
                    <a:pt x="9860033" y="1440364"/>
                  </a:lnTo>
                  <a:lnTo>
                    <a:pt x="9857806" y="1449610"/>
                  </a:lnTo>
                  <a:close/>
                </a:path>
                <a:path w="9865360" h="1675129">
                  <a:moveTo>
                    <a:pt x="9853345" y="1468131"/>
                  </a:moveTo>
                  <a:lnTo>
                    <a:pt x="9844764" y="1465660"/>
                  </a:lnTo>
                  <a:lnTo>
                    <a:pt x="9845614" y="1462711"/>
                  </a:lnTo>
                  <a:lnTo>
                    <a:pt x="9846416" y="1459740"/>
                  </a:lnTo>
                  <a:lnTo>
                    <a:pt x="9847173" y="1456748"/>
                  </a:lnTo>
                  <a:lnTo>
                    <a:pt x="9855575" y="1458872"/>
                  </a:lnTo>
                  <a:lnTo>
                    <a:pt x="9853345" y="1468131"/>
                  </a:lnTo>
                  <a:close/>
                </a:path>
                <a:path w="9865360" h="1675129">
                  <a:moveTo>
                    <a:pt x="9847489" y="1486231"/>
                  </a:moveTo>
                  <a:lnTo>
                    <a:pt x="9839073" y="1483184"/>
                  </a:lnTo>
                  <a:lnTo>
                    <a:pt x="9840116" y="1480301"/>
                  </a:lnTo>
                  <a:lnTo>
                    <a:pt x="9841114" y="1477397"/>
                  </a:lnTo>
                  <a:lnTo>
                    <a:pt x="9842064" y="1474472"/>
                  </a:lnTo>
                  <a:lnTo>
                    <a:pt x="9851074" y="1477397"/>
                  </a:lnTo>
                  <a:lnTo>
                    <a:pt x="9851065" y="1477598"/>
                  </a:lnTo>
                  <a:lnTo>
                    <a:pt x="9847489" y="1486231"/>
                  </a:lnTo>
                  <a:close/>
                </a:path>
                <a:path w="9865360" h="1675129">
                  <a:moveTo>
                    <a:pt x="9840216" y="1503789"/>
                  </a:moveTo>
                  <a:lnTo>
                    <a:pt x="9832231" y="1500280"/>
                  </a:lnTo>
                  <a:lnTo>
                    <a:pt x="9833469" y="1497462"/>
                  </a:lnTo>
                  <a:lnTo>
                    <a:pt x="9834657" y="1494631"/>
                  </a:lnTo>
                  <a:lnTo>
                    <a:pt x="9835796" y="1491789"/>
                  </a:lnTo>
                  <a:lnTo>
                    <a:pt x="9843851" y="1495014"/>
                  </a:lnTo>
                  <a:lnTo>
                    <a:pt x="9840216" y="1503789"/>
                  </a:lnTo>
                  <a:close/>
                </a:path>
                <a:path w="9865360" h="1675129">
                  <a:moveTo>
                    <a:pt x="9832526" y="1521198"/>
                  </a:moveTo>
                  <a:lnTo>
                    <a:pt x="9824263" y="1516889"/>
                  </a:lnTo>
                  <a:lnTo>
                    <a:pt x="9825685" y="1514162"/>
                  </a:lnTo>
                  <a:lnTo>
                    <a:pt x="9827061" y="1511414"/>
                  </a:lnTo>
                  <a:lnTo>
                    <a:pt x="9828390" y="1508646"/>
                  </a:lnTo>
                  <a:lnTo>
                    <a:pt x="9836576" y="1512577"/>
                  </a:lnTo>
                  <a:lnTo>
                    <a:pt x="9834009" y="1518775"/>
                  </a:lnTo>
                  <a:lnTo>
                    <a:pt x="9832526" y="1521198"/>
                  </a:lnTo>
                  <a:close/>
                </a:path>
                <a:path w="9865360" h="1675129">
                  <a:moveTo>
                    <a:pt x="9822581" y="1537454"/>
                  </a:moveTo>
                  <a:lnTo>
                    <a:pt x="9815195" y="1532950"/>
                  </a:lnTo>
                  <a:lnTo>
                    <a:pt x="9816785" y="1530341"/>
                  </a:lnTo>
                  <a:lnTo>
                    <a:pt x="9818343" y="1527688"/>
                  </a:lnTo>
                  <a:lnTo>
                    <a:pt x="9819868" y="1524990"/>
                  </a:lnTo>
                  <a:lnTo>
                    <a:pt x="9827551" y="1529331"/>
                  </a:lnTo>
                  <a:lnTo>
                    <a:pt x="9822581" y="1537454"/>
                  </a:lnTo>
                  <a:close/>
                </a:path>
                <a:path w="9865360" h="1675129">
                  <a:moveTo>
                    <a:pt x="9812649" y="1553687"/>
                  </a:moveTo>
                  <a:lnTo>
                    <a:pt x="9805085" y="1548354"/>
                  </a:lnTo>
                  <a:lnTo>
                    <a:pt x="9806839" y="1545865"/>
                  </a:lnTo>
                  <a:lnTo>
                    <a:pt x="9808564" y="1543332"/>
                  </a:lnTo>
                  <a:lnTo>
                    <a:pt x="9810255" y="1540757"/>
                  </a:lnTo>
                  <a:lnTo>
                    <a:pt x="9817606" y="1545585"/>
                  </a:lnTo>
                  <a:lnTo>
                    <a:pt x="9812649" y="1553687"/>
                  </a:lnTo>
                  <a:close/>
                </a:path>
                <a:path w="9865360" h="1675129">
                  <a:moveTo>
                    <a:pt x="9800778" y="1568510"/>
                  </a:moveTo>
                  <a:lnTo>
                    <a:pt x="9793996" y="1563017"/>
                  </a:lnTo>
                  <a:lnTo>
                    <a:pt x="9795927" y="1560632"/>
                  </a:lnTo>
                  <a:lnTo>
                    <a:pt x="9797819" y="1558216"/>
                  </a:lnTo>
                  <a:lnTo>
                    <a:pt x="9799670" y="1555769"/>
                  </a:lnTo>
                  <a:lnTo>
                    <a:pt x="9806951" y="1561276"/>
                  </a:lnTo>
                  <a:lnTo>
                    <a:pt x="9800778" y="1568510"/>
                  </a:lnTo>
                  <a:close/>
                </a:path>
                <a:path w="9865360" h="1675129">
                  <a:moveTo>
                    <a:pt x="9788404" y="1583011"/>
                  </a:moveTo>
                  <a:lnTo>
                    <a:pt x="9781894" y="1576975"/>
                  </a:lnTo>
                  <a:lnTo>
                    <a:pt x="9783991" y="1574714"/>
                  </a:lnTo>
                  <a:lnTo>
                    <a:pt x="9786050" y="1572417"/>
                  </a:lnTo>
                  <a:lnTo>
                    <a:pt x="9788072" y="1570087"/>
                  </a:lnTo>
                  <a:lnTo>
                    <a:pt x="9794601" y="1575749"/>
                  </a:lnTo>
                  <a:lnTo>
                    <a:pt x="9788404" y="1583011"/>
                  </a:lnTo>
                  <a:close/>
                </a:path>
                <a:path w="9865360" h="1675129">
                  <a:moveTo>
                    <a:pt x="9774986" y="1596692"/>
                  </a:moveTo>
                  <a:lnTo>
                    <a:pt x="9768823" y="1590155"/>
                  </a:lnTo>
                  <a:lnTo>
                    <a:pt x="9770801" y="1588290"/>
                  </a:lnTo>
                  <a:lnTo>
                    <a:pt x="9772744" y="1586404"/>
                  </a:lnTo>
                  <a:lnTo>
                    <a:pt x="9775489" y="1583657"/>
                  </a:lnTo>
                  <a:lnTo>
                    <a:pt x="9782172" y="1590315"/>
                  </a:lnTo>
                  <a:lnTo>
                    <a:pt x="9781400" y="1591220"/>
                  </a:lnTo>
                  <a:lnTo>
                    <a:pt x="9774986" y="1596692"/>
                  </a:lnTo>
                  <a:close/>
                </a:path>
                <a:path w="9865360" h="1675129">
                  <a:moveTo>
                    <a:pt x="9760473" y="1609077"/>
                  </a:moveTo>
                  <a:lnTo>
                    <a:pt x="9754955" y="1602380"/>
                  </a:lnTo>
                  <a:lnTo>
                    <a:pt x="9757333" y="1600421"/>
                  </a:lnTo>
                  <a:lnTo>
                    <a:pt x="9759675" y="1598425"/>
                  </a:lnTo>
                  <a:lnTo>
                    <a:pt x="9761983" y="1596392"/>
                  </a:lnTo>
                  <a:lnTo>
                    <a:pt x="9767715" y="1602897"/>
                  </a:lnTo>
                  <a:lnTo>
                    <a:pt x="9760473" y="1609077"/>
                  </a:lnTo>
                  <a:close/>
                </a:path>
                <a:path w="9865360" h="1675129">
                  <a:moveTo>
                    <a:pt x="9745867" y="1621246"/>
                  </a:moveTo>
                  <a:lnTo>
                    <a:pt x="9740377" y="1613594"/>
                  </a:lnTo>
                  <a:lnTo>
                    <a:pt x="9742860" y="1611813"/>
                  </a:lnTo>
                  <a:lnTo>
                    <a:pt x="9745319" y="1609986"/>
                  </a:lnTo>
                  <a:lnTo>
                    <a:pt x="9747752" y="1608114"/>
                  </a:lnTo>
                  <a:lnTo>
                    <a:pt x="9753240" y="1615249"/>
                  </a:lnTo>
                  <a:lnTo>
                    <a:pt x="9747084" y="1620501"/>
                  </a:lnTo>
                  <a:lnTo>
                    <a:pt x="9745867" y="1621246"/>
                  </a:lnTo>
                  <a:close/>
                </a:path>
                <a:path w="9865360" h="1675129">
                  <a:moveTo>
                    <a:pt x="9729637" y="1631175"/>
                  </a:moveTo>
                  <a:lnTo>
                    <a:pt x="9725071" y="1623822"/>
                  </a:lnTo>
                  <a:lnTo>
                    <a:pt x="9727680" y="1622201"/>
                  </a:lnTo>
                  <a:lnTo>
                    <a:pt x="9730270" y="1620533"/>
                  </a:lnTo>
                  <a:lnTo>
                    <a:pt x="9732839" y="1618816"/>
                  </a:lnTo>
                  <a:lnTo>
                    <a:pt x="9737772" y="1626198"/>
                  </a:lnTo>
                  <a:lnTo>
                    <a:pt x="9729637" y="1631175"/>
                  </a:lnTo>
                  <a:close/>
                </a:path>
                <a:path w="9865360" h="1675129">
                  <a:moveTo>
                    <a:pt x="9713385" y="1641118"/>
                  </a:moveTo>
                  <a:lnTo>
                    <a:pt x="9709080" y="1633027"/>
                  </a:lnTo>
                  <a:lnTo>
                    <a:pt x="9711795" y="1631582"/>
                  </a:lnTo>
                  <a:lnTo>
                    <a:pt x="9714485" y="1630093"/>
                  </a:lnTo>
                  <a:lnTo>
                    <a:pt x="9717148" y="1628560"/>
                  </a:lnTo>
                  <a:lnTo>
                    <a:pt x="9721514" y="1636145"/>
                  </a:lnTo>
                  <a:lnTo>
                    <a:pt x="9713385" y="1641118"/>
                  </a:lnTo>
                  <a:close/>
                </a:path>
                <a:path w="9865360" h="1675129">
                  <a:moveTo>
                    <a:pt x="9696133" y="1649140"/>
                  </a:moveTo>
                  <a:lnTo>
                    <a:pt x="9692536" y="1641131"/>
                  </a:lnTo>
                  <a:lnTo>
                    <a:pt x="9695336" y="1639873"/>
                  </a:lnTo>
                  <a:lnTo>
                    <a:pt x="9698116" y="1638569"/>
                  </a:lnTo>
                  <a:lnTo>
                    <a:pt x="9700873" y="1637218"/>
                  </a:lnTo>
                  <a:lnTo>
                    <a:pt x="9704929" y="1645496"/>
                  </a:lnTo>
                  <a:lnTo>
                    <a:pt x="9696133" y="1649140"/>
                  </a:lnTo>
                  <a:close/>
                </a:path>
                <a:path w="9865360" h="1675129">
                  <a:moveTo>
                    <a:pt x="9678577" y="1656412"/>
                  </a:moveTo>
                  <a:lnTo>
                    <a:pt x="9675496" y="1648113"/>
                  </a:lnTo>
                  <a:lnTo>
                    <a:pt x="9678373" y="1647044"/>
                  </a:lnTo>
                  <a:lnTo>
                    <a:pt x="9681233" y="1645928"/>
                  </a:lnTo>
                  <a:lnTo>
                    <a:pt x="9684075" y="1644764"/>
                  </a:lnTo>
                  <a:lnTo>
                    <a:pt x="9687357" y="1652775"/>
                  </a:lnTo>
                  <a:lnTo>
                    <a:pt x="9678577" y="1656412"/>
                  </a:lnTo>
                  <a:close/>
                </a:path>
                <a:path w="9865360" h="1675129">
                  <a:moveTo>
                    <a:pt x="9660595" y="1662615"/>
                  </a:moveTo>
                  <a:lnTo>
                    <a:pt x="9658019" y="1653947"/>
                  </a:lnTo>
                  <a:lnTo>
                    <a:pt x="9660963" y="1653072"/>
                  </a:lnTo>
                  <a:lnTo>
                    <a:pt x="9663893" y="1652148"/>
                  </a:lnTo>
                  <a:lnTo>
                    <a:pt x="9666808" y="1651175"/>
                  </a:lnTo>
                  <a:lnTo>
                    <a:pt x="9669774" y="1660058"/>
                  </a:lnTo>
                  <a:lnTo>
                    <a:pt x="9667778" y="1660885"/>
                  </a:lnTo>
                  <a:lnTo>
                    <a:pt x="9660595" y="1662615"/>
                  </a:lnTo>
                  <a:close/>
                </a:path>
                <a:path w="9865360" h="1675129">
                  <a:moveTo>
                    <a:pt x="9642073" y="1667076"/>
                  </a:moveTo>
                  <a:lnTo>
                    <a:pt x="9640162" y="1658610"/>
                  </a:lnTo>
                  <a:lnTo>
                    <a:pt x="9643166" y="1657932"/>
                  </a:lnTo>
                  <a:lnTo>
                    <a:pt x="9646157" y="1657204"/>
                  </a:lnTo>
                  <a:lnTo>
                    <a:pt x="9649134" y="1656426"/>
                  </a:lnTo>
                  <a:lnTo>
                    <a:pt x="9651333" y="1664846"/>
                  </a:lnTo>
                  <a:lnTo>
                    <a:pt x="9642073" y="1667076"/>
                  </a:lnTo>
                  <a:close/>
                </a:path>
                <a:path w="9865360" h="1675129">
                  <a:moveTo>
                    <a:pt x="9623557" y="1671412"/>
                  </a:moveTo>
                  <a:lnTo>
                    <a:pt x="9622093" y="1662060"/>
                  </a:lnTo>
                  <a:lnTo>
                    <a:pt x="9625111" y="1661588"/>
                  </a:lnTo>
                  <a:lnTo>
                    <a:pt x="9628125" y="1661064"/>
                  </a:lnTo>
                  <a:lnTo>
                    <a:pt x="9631133" y="1660490"/>
                  </a:lnTo>
                  <a:lnTo>
                    <a:pt x="9632815" y="1669306"/>
                  </a:lnTo>
                  <a:lnTo>
                    <a:pt x="9624321" y="1671352"/>
                  </a:lnTo>
                  <a:lnTo>
                    <a:pt x="9623557" y="1671412"/>
                  </a:lnTo>
                  <a:close/>
                </a:path>
                <a:path w="9865360" h="1675129">
                  <a:moveTo>
                    <a:pt x="9604592" y="1672913"/>
                  </a:moveTo>
                  <a:lnTo>
                    <a:pt x="9603826" y="1664300"/>
                  </a:lnTo>
                  <a:lnTo>
                    <a:pt x="9606884" y="1664028"/>
                  </a:lnTo>
                  <a:lnTo>
                    <a:pt x="9609938" y="1663705"/>
                  </a:lnTo>
                  <a:lnTo>
                    <a:pt x="9612990" y="1663331"/>
                  </a:lnTo>
                  <a:lnTo>
                    <a:pt x="9614073" y="1672163"/>
                  </a:lnTo>
                  <a:lnTo>
                    <a:pt x="9604592" y="1672913"/>
                  </a:lnTo>
                  <a:close/>
                </a:path>
                <a:path w="9865360" h="1675129">
                  <a:moveTo>
                    <a:pt x="9585553" y="1674420"/>
                  </a:moveTo>
                  <a:lnTo>
                    <a:pt x="9585355" y="1665321"/>
                  </a:lnTo>
                  <a:lnTo>
                    <a:pt x="9588446" y="1665254"/>
                  </a:lnTo>
                  <a:lnTo>
                    <a:pt x="9591533" y="1665135"/>
                  </a:lnTo>
                  <a:lnTo>
                    <a:pt x="9594613" y="1664964"/>
                  </a:lnTo>
                  <a:lnTo>
                    <a:pt x="9595095" y="1673665"/>
                  </a:lnTo>
                  <a:lnTo>
                    <a:pt x="9585553" y="1674420"/>
                  </a:lnTo>
                  <a:close/>
                </a:path>
                <a:path w="9865360" h="1675129">
                  <a:moveTo>
                    <a:pt x="9575984" y="1674911"/>
                  </a:moveTo>
                  <a:lnTo>
                    <a:pt x="9566459" y="1674911"/>
                  </a:lnTo>
                  <a:lnTo>
                    <a:pt x="9566459" y="1665386"/>
                  </a:lnTo>
                  <a:lnTo>
                    <a:pt x="9575984" y="1665386"/>
                  </a:lnTo>
                  <a:lnTo>
                    <a:pt x="9575984" y="1674911"/>
                  </a:lnTo>
                  <a:close/>
                </a:path>
                <a:path w="9865360" h="1675129">
                  <a:moveTo>
                    <a:pt x="9556934" y="1674911"/>
                  </a:moveTo>
                  <a:lnTo>
                    <a:pt x="9547409" y="1674911"/>
                  </a:lnTo>
                  <a:lnTo>
                    <a:pt x="9547409" y="1665386"/>
                  </a:lnTo>
                  <a:lnTo>
                    <a:pt x="9556934" y="1665386"/>
                  </a:lnTo>
                  <a:lnTo>
                    <a:pt x="9556934" y="1674911"/>
                  </a:lnTo>
                  <a:close/>
                </a:path>
                <a:path w="9865360" h="1675129">
                  <a:moveTo>
                    <a:pt x="9537884" y="1674911"/>
                  </a:moveTo>
                  <a:lnTo>
                    <a:pt x="9528359" y="1674911"/>
                  </a:lnTo>
                  <a:lnTo>
                    <a:pt x="9528359" y="1665386"/>
                  </a:lnTo>
                  <a:lnTo>
                    <a:pt x="9537884" y="1665386"/>
                  </a:lnTo>
                  <a:lnTo>
                    <a:pt x="9537884" y="1674911"/>
                  </a:lnTo>
                  <a:close/>
                </a:path>
                <a:path w="9865360" h="1675129">
                  <a:moveTo>
                    <a:pt x="9518834" y="1674911"/>
                  </a:moveTo>
                  <a:lnTo>
                    <a:pt x="9509309" y="1674911"/>
                  </a:lnTo>
                  <a:lnTo>
                    <a:pt x="9509309" y="1665386"/>
                  </a:lnTo>
                  <a:lnTo>
                    <a:pt x="9518834" y="1665386"/>
                  </a:lnTo>
                  <a:lnTo>
                    <a:pt x="9518834" y="1674911"/>
                  </a:lnTo>
                  <a:close/>
                </a:path>
                <a:path w="9865360" h="1675129">
                  <a:moveTo>
                    <a:pt x="9499784" y="1674911"/>
                  </a:moveTo>
                  <a:lnTo>
                    <a:pt x="9490259" y="1674911"/>
                  </a:lnTo>
                  <a:lnTo>
                    <a:pt x="9490259" y="1665386"/>
                  </a:lnTo>
                  <a:lnTo>
                    <a:pt x="9499784" y="1665386"/>
                  </a:lnTo>
                  <a:lnTo>
                    <a:pt x="9499784" y="1674911"/>
                  </a:lnTo>
                  <a:close/>
                </a:path>
                <a:path w="9865360" h="1675129">
                  <a:moveTo>
                    <a:pt x="9480734" y="1674911"/>
                  </a:moveTo>
                  <a:lnTo>
                    <a:pt x="9471209" y="1674911"/>
                  </a:lnTo>
                  <a:lnTo>
                    <a:pt x="9471209" y="1665386"/>
                  </a:lnTo>
                  <a:lnTo>
                    <a:pt x="9480734" y="1665386"/>
                  </a:lnTo>
                  <a:lnTo>
                    <a:pt x="9480734" y="1674911"/>
                  </a:lnTo>
                  <a:close/>
                </a:path>
                <a:path w="9865360" h="1675129">
                  <a:moveTo>
                    <a:pt x="9461684" y="1674911"/>
                  </a:moveTo>
                  <a:lnTo>
                    <a:pt x="9452159" y="1674911"/>
                  </a:lnTo>
                  <a:lnTo>
                    <a:pt x="9452159" y="1665386"/>
                  </a:lnTo>
                  <a:lnTo>
                    <a:pt x="9461684" y="1665386"/>
                  </a:lnTo>
                  <a:lnTo>
                    <a:pt x="9461684" y="1674911"/>
                  </a:lnTo>
                  <a:close/>
                </a:path>
                <a:path w="9865360" h="1675129">
                  <a:moveTo>
                    <a:pt x="9442634" y="1674911"/>
                  </a:moveTo>
                  <a:lnTo>
                    <a:pt x="9433109" y="1674911"/>
                  </a:lnTo>
                  <a:lnTo>
                    <a:pt x="9433109" y="1665386"/>
                  </a:lnTo>
                  <a:lnTo>
                    <a:pt x="9442634" y="1665386"/>
                  </a:lnTo>
                  <a:lnTo>
                    <a:pt x="9442634" y="1674911"/>
                  </a:lnTo>
                  <a:close/>
                </a:path>
                <a:path w="9865360" h="1675129">
                  <a:moveTo>
                    <a:pt x="9423584" y="1674911"/>
                  </a:moveTo>
                  <a:lnTo>
                    <a:pt x="9414059" y="1674911"/>
                  </a:lnTo>
                  <a:lnTo>
                    <a:pt x="9414059" y="1665386"/>
                  </a:lnTo>
                  <a:lnTo>
                    <a:pt x="9423584" y="1665386"/>
                  </a:lnTo>
                  <a:lnTo>
                    <a:pt x="9423584" y="1674911"/>
                  </a:lnTo>
                  <a:close/>
                </a:path>
                <a:path w="9865360" h="1675129">
                  <a:moveTo>
                    <a:pt x="9404534" y="1674911"/>
                  </a:moveTo>
                  <a:lnTo>
                    <a:pt x="9395009" y="1674911"/>
                  </a:lnTo>
                  <a:lnTo>
                    <a:pt x="9395009" y="1665386"/>
                  </a:lnTo>
                  <a:lnTo>
                    <a:pt x="9404534" y="1665386"/>
                  </a:lnTo>
                  <a:lnTo>
                    <a:pt x="9404534" y="1674911"/>
                  </a:lnTo>
                  <a:close/>
                </a:path>
                <a:path w="9865360" h="1675129">
                  <a:moveTo>
                    <a:pt x="9385484" y="1674911"/>
                  </a:moveTo>
                  <a:lnTo>
                    <a:pt x="9375959" y="1674911"/>
                  </a:lnTo>
                  <a:lnTo>
                    <a:pt x="9375959" y="1665386"/>
                  </a:lnTo>
                  <a:lnTo>
                    <a:pt x="9385484" y="1665386"/>
                  </a:lnTo>
                  <a:lnTo>
                    <a:pt x="9385484" y="1674911"/>
                  </a:lnTo>
                  <a:close/>
                </a:path>
                <a:path w="9865360" h="1675129">
                  <a:moveTo>
                    <a:pt x="9366434" y="1674911"/>
                  </a:moveTo>
                  <a:lnTo>
                    <a:pt x="9356909" y="1674911"/>
                  </a:lnTo>
                  <a:lnTo>
                    <a:pt x="9356909" y="1665386"/>
                  </a:lnTo>
                  <a:lnTo>
                    <a:pt x="9366434" y="1665386"/>
                  </a:lnTo>
                  <a:lnTo>
                    <a:pt x="9366434" y="1674911"/>
                  </a:lnTo>
                  <a:close/>
                </a:path>
                <a:path w="9865360" h="1675129">
                  <a:moveTo>
                    <a:pt x="9347384" y="1674911"/>
                  </a:moveTo>
                  <a:lnTo>
                    <a:pt x="9337859" y="1674911"/>
                  </a:lnTo>
                  <a:lnTo>
                    <a:pt x="9337859" y="1665386"/>
                  </a:lnTo>
                  <a:lnTo>
                    <a:pt x="9347384" y="1665386"/>
                  </a:lnTo>
                  <a:lnTo>
                    <a:pt x="9347384" y="1674911"/>
                  </a:lnTo>
                  <a:close/>
                </a:path>
                <a:path w="9865360" h="1675129">
                  <a:moveTo>
                    <a:pt x="9328334" y="1674911"/>
                  </a:moveTo>
                  <a:lnTo>
                    <a:pt x="9318809" y="1674911"/>
                  </a:lnTo>
                  <a:lnTo>
                    <a:pt x="9318809" y="1665386"/>
                  </a:lnTo>
                  <a:lnTo>
                    <a:pt x="9328334" y="1665386"/>
                  </a:lnTo>
                  <a:lnTo>
                    <a:pt x="9328334" y="1674911"/>
                  </a:lnTo>
                  <a:close/>
                </a:path>
                <a:path w="9865360" h="1675129">
                  <a:moveTo>
                    <a:pt x="9309284" y="1674911"/>
                  </a:moveTo>
                  <a:lnTo>
                    <a:pt x="9299759" y="1674911"/>
                  </a:lnTo>
                  <a:lnTo>
                    <a:pt x="9299759" y="1665386"/>
                  </a:lnTo>
                  <a:lnTo>
                    <a:pt x="9309284" y="1665386"/>
                  </a:lnTo>
                  <a:lnTo>
                    <a:pt x="9309284" y="1674911"/>
                  </a:lnTo>
                  <a:close/>
                </a:path>
                <a:path w="9865360" h="1675129">
                  <a:moveTo>
                    <a:pt x="9290234" y="1674911"/>
                  </a:moveTo>
                  <a:lnTo>
                    <a:pt x="9280709" y="1674911"/>
                  </a:lnTo>
                  <a:lnTo>
                    <a:pt x="9280709" y="1665386"/>
                  </a:lnTo>
                  <a:lnTo>
                    <a:pt x="9290234" y="1665386"/>
                  </a:lnTo>
                  <a:lnTo>
                    <a:pt x="9290234" y="1674911"/>
                  </a:lnTo>
                  <a:close/>
                </a:path>
                <a:path w="9865360" h="1675129">
                  <a:moveTo>
                    <a:pt x="9271184" y="1674911"/>
                  </a:moveTo>
                  <a:lnTo>
                    <a:pt x="9261659" y="1674911"/>
                  </a:lnTo>
                  <a:lnTo>
                    <a:pt x="9261659" y="1665386"/>
                  </a:lnTo>
                  <a:lnTo>
                    <a:pt x="9271184" y="1665386"/>
                  </a:lnTo>
                  <a:lnTo>
                    <a:pt x="9271184" y="1674911"/>
                  </a:lnTo>
                  <a:close/>
                </a:path>
                <a:path w="9865360" h="1675129">
                  <a:moveTo>
                    <a:pt x="9252134" y="1674911"/>
                  </a:moveTo>
                  <a:lnTo>
                    <a:pt x="9242609" y="1674911"/>
                  </a:lnTo>
                  <a:lnTo>
                    <a:pt x="9242609" y="1665386"/>
                  </a:lnTo>
                  <a:lnTo>
                    <a:pt x="9252134" y="1665386"/>
                  </a:lnTo>
                  <a:lnTo>
                    <a:pt x="9252134" y="1674911"/>
                  </a:lnTo>
                  <a:close/>
                </a:path>
                <a:path w="9865360" h="1675129">
                  <a:moveTo>
                    <a:pt x="9233084" y="1674911"/>
                  </a:moveTo>
                  <a:lnTo>
                    <a:pt x="9223559" y="1674911"/>
                  </a:lnTo>
                  <a:lnTo>
                    <a:pt x="9223559" y="1665386"/>
                  </a:lnTo>
                  <a:lnTo>
                    <a:pt x="9233084" y="1665386"/>
                  </a:lnTo>
                  <a:lnTo>
                    <a:pt x="9233084" y="1674911"/>
                  </a:lnTo>
                  <a:close/>
                </a:path>
                <a:path w="9865360" h="1675129">
                  <a:moveTo>
                    <a:pt x="9214034" y="1674911"/>
                  </a:moveTo>
                  <a:lnTo>
                    <a:pt x="9204509" y="1674911"/>
                  </a:lnTo>
                  <a:lnTo>
                    <a:pt x="9204509" y="1665386"/>
                  </a:lnTo>
                  <a:lnTo>
                    <a:pt x="9214034" y="1665386"/>
                  </a:lnTo>
                  <a:lnTo>
                    <a:pt x="9214034" y="1674911"/>
                  </a:lnTo>
                  <a:close/>
                </a:path>
                <a:path w="9865360" h="1675129">
                  <a:moveTo>
                    <a:pt x="9194984" y="1674911"/>
                  </a:moveTo>
                  <a:lnTo>
                    <a:pt x="9185459" y="1674911"/>
                  </a:lnTo>
                  <a:lnTo>
                    <a:pt x="9185459" y="1665386"/>
                  </a:lnTo>
                  <a:lnTo>
                    <a:pt x="9194984" y="1665386"/>
                  </a:lnTo>
                  <a:lnTo>
                    <a:pt x="9194984" y="1674911"/>
                  </a:lnTo>
                  <a:close/>
                </a:path>
                <a:path w="9865360" h="1675129">
                  <a:moveTo>
                    <a:pt x="9175934" y="1674911"/>
                  </a:moveTo>
                  <a:lnTo>
                    <a:pt x="9166409" y="1674911"/>
                  </a:lnTo>
                  <a:lnTo>
                    <a:pt x="9166409" y="1665386"/>
                  </a:lnTo>
                  <a:lnTo>
                    <a:pt x="9175934" y="1665386"/>
                  </a:lnTo>
                  <a:lnTo>
                    <a:pt x="9175934" y="1674911"/>
                  </a:lnTo>
                  <a:close/>
                </a:path>
                <a:path w="9865360" h="1675129">
                  <a:moveTo>
                    <a:pt x="9156884" y="1674911"/>
                  </a:moveTo>
                  <a:lnTo>
                    <a:pt x="9147359" y="1674911"/>
                  </a:lnTo>
                  <a:lnTo>
                    <a:pt x="9147359" y="1665386"/>
                  </a:lnTo>
                  <a:lnTo>
                    <a:pt x="9156884" y="1665386"/>
                  </a:lnTo>
                  <a:lnTo>
                    <a:pt x="9156884" y="1674911"/>
                  </a:lnTo>
                  <a:close/>
                </a:path>
                <a:path w="9865360" h="1675129">
                  <a:moveTo>
                    <a:pt x="9137834" y="1674911"/>
                  </a:moveTo>
                  <a:lnTo>
                    <a:pt x="9128309" y="1674911"/>
                  </a:lnTo>
                  <a:lnTo>
                    <a:pt x="9128309" y="1665386"/>
                  </a:lnTo>
                  <a:lnTo>
                    <a:pt x="9137834" y="1665386"/>
                  </a:lnTo>
                  <a:lnTo>
                    <a:pt x="9137834" y="1674911"/>
                  </a:lnTo>
                  <a:close/>
                </a:path>
                <a:path w="9865360" h="1675129">
                  <a:moveTo>
                    <a:pt x="9118784" y="1674911"/>
                  </a:moveTo>
                  <a:lnTo>
                    <a:pt x="9109259" y="1674911"/>
                  </a:lnTo>
                  <a:lnTo>
                    <a:pt x="9109259" y="1665386"/>
                  </a:lnTo>
                  <a:lnTo>
                    <a:pt x="9118784" y="1665386"/>
                  </a:lnTo>
                  <a:lnTo>
                    <a:pt x="9118784" y="1674911"/>
                  </a:lnTo>
                  <a:close/>
                </a:path>
                <a:path w="9865360" h="1675129">
                  <a:moveTo>
                    <a:pt x="9099734" y="1674911"/>
                  </a:moveTo>
                  <a:lnTo>
                    <a:pt x="9090209" y="1674911"/>
                  </a:lnTo>
                  <a:lnTo>
                    <a:pt x="9090209" y="1665386"/>
                  </a:lnTo>
                  <a:lnTo>
                    <a:pt x="9099734" y="1665386"/>
                  </a:lnTo>
                  <a:lnTo>
                    <a:pt x="9099734" y="1674911"/>
                  </a:lnTo>
                  <a:close/>
                </a:path>
                <a:path w="9865360" h="1675129">
                  <a:moveTo>
                    <a:pt x="9080684" y="1674911"/>
                  </a:moveTo>
                  <a:lnTo>
                    <a:pt x="9071159" y="1674911"/>
                  </a:lnTo>
                  <a:lnTo>
                    <a:pt x="9071159" y="1665386"/>
                  </a:lnTo>
                  <a:lnTo>
                    <a:pt x="9080684" y="1665386"/>
                  </a:lnTo>
                  <a:lnTo>
                    <a:pt x="9080684" y="1674911"/>
                  </a:lnTo>
                  <a:close/>
                </a:path>
                <a:path w="9865360" h="1675129">
                  <a:moveTo>
                    <a:pt x="9061634" y="1674911"/>
                  </a:moveTo>
                  <a:lnTo>
                    <a:pt x="9052109" y="1674911"/>
                  </a:lnTo>
                  <a:lnTo>
                    <a:pt x="9052109" y="1665386"/>
                  </a:lnTo>
                  <a:lnTo>
                    <a:pt x="9061634" y="1665386"/>
                  </a:lnTo>
                  <a:lnTo>
                    <a:pt x="9061634" y="1674911"/>
                  </a:lnTo>
                  <a:close/>
                </a:path>
                <a:path w="9865360" h="1675129">
                  <a:moveTo>
                    <a:pt x="9042584" y="1674911"/>
                  </a:moveTo>
                  <a:lnTo>
                    <a:pt x="9033059" y="1674911"/>
                  </a:lnTo>
                  <a:lnTo>
                    <a:pt x="9033059" y="1665386"/>
                  </a:lnTo>
                  <a:lnTo>
                    <a:pt x="9042584" y="1665386"/>
                  </a:lnTo>
                  <a:lnTo>
                    <a:pt x="9042584" y="1674911"/>
                  </a:lnTo>
                  <a:close/>
                </a:path>
                <a:path w="9865360" h="1675129">
                  <a:moveTo>
                    <a:pt x="9023534" y="1674911"/>
                  </a:moveTo>
                  <a:lnTo>
                    <a:pt x="9014009" y="1674911"/>
                  </a:lnTo>
                  <a:lnTo>
                    <a:pt x="9014009" y="1665386"/>
                  </a:lnTo>
                  <a:lnTo>
                    <a:pt x="9023534" y="1665386"/>
                  </a:lnTo>
                  <a:lnTo>
                    <a:pt x="9023534" y="1674911"/>
                  </a:lnTo>
                  <a:close/>
                </a:path>
                <a:path w="9865360" h="1675129">
                  <a:moveTo>
                    <a:pt x="9004484" y="1674911"/>
                  </a:moveTo>
                  <a:lnTo>
                    <a:pt x="8994959" y="1674911"/>
                  </a:lnTo>
                  <a:lnTo>
                    <a:pt x="8994959" y="1665386"/>
                  </a:lnTo>
                  <a:lnTo>
                    <a:pt x="9004484" y="1665386"/>
                  </a:lnTo>
                  <a:lnTo>
                    <a:pt x="9004484" y="1674911"/>
                  </a:lnTo>
                  <a:close/>
                </a:path>
                <a:path w="9865360" h="1675129">
                  <a:moveTo>
                    <a:pt x="8985434" y="1674911"/>
                  </a:moveTo>
                  <a:lnTo>
                    <a:pt x="8975909" y="1674911"/>
                  </a:lnTo>
                  <a:lnTo>
                    <a:pt x="8975909" y="1665386"/>
                  </a:lnTo>
                  <a:lnTo>
                    <a:pt x="8985434" y="1665386"/>
                  </a:lnTo>
                  <a:lnTo>
                    <a:pt x="8985434" y="1674911"/>
                  </a:lnTo>
                  <a:close/>
                </a:path>
                <a:path w="9865360" h="1675129">
                  <a:moveTo>
                    <a:pt x="8966384" y="1674911"/>
                  </a:moveTo>
                  <a:lnTo>
                    <a:pt x="8956859" y="1674911"/>
                  </a:lnTo>
                  <a:lnTo>
                    <a:pt x="8956859" y="1665386"/>
                  </a:lnTo>
                  <a:lnTo>
                    <a:pt x="8966384" y="1665386"/>
                  </a:lnTo>
                  <a:lnTo>
                    <a:pt x="8966384" y="1674911"/>
                  </a:lnTo>
                  <a:close/>
                </a:path>
                <a:path w="9865360" h="1675129">
                  <a:moveTo>
                    <a:pt x="8947334" y="1674911"/>
                  </a:moveTo>
                  <a:lnTo>
                    <a:pt x="8937809" y="1674911"/>
                  </a:lnTo>
                  <a:lnTo>
                    <a:pt x="8937809" y="1665386"/>
                  </a:lnTo>
                  <a:lnTo>
                    <a:pt x="8947334" y="1665386"/>
                  </a:lnTo>
                  <a:lnTo>
                    <a:pt x="8947334" y="1674911"/>
                  </a:lnTo>
                  <a:close/>
                </a:path>
                <a:path w="9865360" h="1675129">
                  <a:moveTo>
                    <a:pt x="8928284" y="1674911"/>
                  </a:moveTo>
                  <a:lnTo>
                    <a:pt x="8918759" y="1674911"/>
                  </a:lnTo>
                  <a:lnTo>
                    <a:pt x="8918759" y="1665386"/>
                  </a:lnTo>
                  <a:lnTo>
                    <a:pt x="8928284" y="1665386"/>
                  </a:lnTo>
                  <a:lnTo>
                    <a:pt x="8928284" y="1674911"/>
                  </a:lnTo>
                  <a:close/>
                </a:path>
                <a:path w="9865360" h="1675129">
                  <a:moveTo>
                    <a:pt x="8909234" y="1674911"/>
                  </a:moveTo>
                  <a:lnTo>
                    <a:pt x="8899709" y="1674911"/>
                  </a:lnTo>
                  <a:lnTo>
                    <a:pt x="8899709" y="1665386"/>
                  </a:lnTo>
                  <a:lnTo>
                    <a:pt x="8909234" y="1665386"/>
                  </a:lnTo>
                  <a:lnTo>
                    <a:pt x="8909234" y="1674911"/>
                  </a:lnTo>
                  <a:close/>
                </a:path>
                <a:path w="9865360" h="1675129">
                  <a:moveTo>
                    <a:pt x="8890184" y="1674911"/>
                  </a:moveTo>
                  <a:lnTo>
                    <a:pt x="8880659" y="1674911"/>
                  </a:lnTo>
                  <a:lnTo>
                    <a:pt x="8880659" y="1665386"/>
                  </a:lnTo>
                  <a:lnTo>
                    <a:pt x="8890184" y="1665386"/>
                  </a:lnTo>
                  <a:lnTo>
                    <a:pt x="8890184" y="1674911"/>
                  </a:lnTo>
                  <a:close/>
                </a:path>
                <a:path w="9865360" h="1675129">
                  <a:moveTo>
                    <a:pt x="8871134" y="1674911"/>
                  </a:moveTo>
                  <a:lnTo>
                    <a:pt x="8861609" y="1674911"/>
                  </a:lnTo>
                  <a:lnTo>
                    <a:pt x="8861609" y="1665386"/>
                  </a:lnTo>
                  <a:lnTo>
                    <a:pt x="8871134" y="1665386"/>
                  </a:lnTo>
                  <a:lnTo>
                    <a:pt x="8871134" y="1674911"/>
                  </a:lnTo>
                  <a:close/>
                </a:path>
                <a:path w="9865360" h="1675129">
                  <a:moveTo>
                    <a:pt x="8852084" y="1674911"/>
                  </a:moveTo>
                  <a:lnTo>
                    <a:pt x="8842559" y="1674911"/>
                  </a:lnTo>
                  <a:lnTo>
                    <a:pt x="8842559" y="1665386"/>
                  </a:lnTo>
                  <a:lnTo>
                    <a:pt x="8852084" y="1665386"/>
                  </a:lnTo>
                  <a:lnTo>
                    <a:pt x="8852084" y="1674911"/>
                  </a:lnTo>
                  <a:close/>
                </a:path>
                <a:path w="9865360" h="1675129">
                  <a:moveTo>
                    <a:pt x="8833034" y="1674911"/>
                  </a:moveTo>
                  <a:lnTo>
                    <a:pt x="8823509" y="1674911"/>
                  </a:lnTo>
                  <a:lnTo>
                    <a:pt x="8823509" y="1665386"/>
                  </a:lnTo>
                  <a:lnTo>
                    <a:pt x="8833034" y="1665386"/>
                  </a:lnTo>
                  <a:lnTo>
                    <a:pt x="8833034" y="1674911"/>
                  </a:lnTo>
                  <a:close/>
                </a:path>
                <a:path w="9865360" h="1675129">
                  <a:moveTo>
                    <a:pt x="8813984" y="1674911"/>
                  </a:moveTo>
                  <a:lnTo>
                    <a:pt x="8804459" y="1674911"/>
                  </a:lnTo>
                  <a:lnTo>
                    <a:pt x="8804459" y="1665386"/>
                  </a:lnTo>
                  <a:lnTo>
                    <a:pt x="8813984" y="1665386"/>
                  </a:lnTo>
                  <a:lnTo>
                    <a:pt x="8813984" y="1674911"/>
                  </a:lnTo>
                  <a:close/>
                </a:path>
                <a:path w="9865360" h="1675129">
                  <a:moveTo>
                    <a:pt x="8794934" y="1674911"/>
                  </a:moveTo>
                  <a:lnTo>
                    <a:pt x="8785409" y="1674911"/>
                  </a:lnTo>
                  <a:lnTo>
                    <a:pt x="8785409" y="1665386"/>
                  </a:lnTo>
                  <a:lnTo>
                    <a:pt x="8794934" y="1665386"/>
                  </a:lnTo>
                  <a:lnTo>
                    <a:pt x="8794934" y="1674911"/>
                  </a:lnTo>
                  <a:close/>
                </a:path>
                <a:path w="9865360" h="1675129">
                  <a:moveTo>
                    <a:pt x="8775884" y="1674911"/>
                  </a:moveTo>
                  <a:lnTo>
                    <a:pt x="8766359" y="1674911"/>
                  </a:lnTo>
                  <a:lnTo>
                    <a:pt x="8766359" y="1665386"/>
                  </a:lnTo>
                  <a:lnTo>
                    <a:pt x="8775884" y="1665386"/>
                  </a:lnTo>
                  <a:lnTo>
                    <a:pt x="8775884" y="1674911"/>
                  </a:lnTo>
                  <a:close/>
                </a:path>
                <a:path w="9865360" h="1675129">
                  <a:moveTo>
                    <a:pt x="8756834" y="1674911"/>
                  </a:moveTo>
                  <a:lnTo>
                    <a:pt x="8747309" y="1674911"/>
                  </a:lnTo>
                  <a:lnTo>
                    <a:pt x="8747309" y="1665386"/>
                  </a:lnTo>
                  <a:lnTo>
                    <a:pt x="8756834" y="1665386"/>
                  </a:lnTo>
                  <a:lnTo>
                    <a:pt x="8756834" y="1674911"/>
                  </a:lnTo>
                  <a:close/>
                </a:path>
                <a:path w="9865360" h="1675129">
                  <a:moveTo>
                    <a:pt x="8737784" y="1674911"/>
                  </a:moveTo>
                  <a:lnTo>
                    <a:pt x="8728259" y="1674911"/>
                  </a:lnTo>
                  <a:lnTo>
                    <a:pt x="8728259" y="1665386"/>
                  </a:lnTo>
                  <a:lnTo>
                    <a:pt x="8737784" y="1665386"/>
                  </a:lnTo>
                  <a:lnTo>
                    <a:pt x="8737784" y="1674911"/>
                  </a:lnTo>
                  <a:close/>
                </a:path>
                <a:path w="9865360" h="1675129">
                  <a:moveTo>
                    <a:pt x="8718734" y="1674911"/>
                  </a:moveTo>
                  <a:lnTo>
                    <a:pt x="8709209" y="1674911"/>
                  </a:lnTo>
                  <a:lnTo>
                    <a:pt x="8709209" y="1665386"/>
                  </a:lnTo>
                  <a:lnTo>
                    <a:pt x="8718734" y="1665386"/>
                  </a:lnTo>
                  <a:lnTo>
                    <a:pt x="8718734" y="1674911"/>
                  </a:lnTo>
                  <a:close/>
                </a:path>
                <a:path w="9865360" h="1675129">
                  <a:moveTo>
                    <a:pt x="8699684" y="1674911"/>
                  </a:moveTo>
                  <a:lnTo>
                    <a:pt x="8690159" y="1674911"/>
                  </a:lnTo>
                  <a:lnTo>
                    <a:pt x="8690159" y="1665386"/>
                  </a:lnTo>
                  <a:lnTo>
                    <a:pt x="8699684" y="1665386"/>
                  </a:lnTo>
                  <a:lnTo>
                    <a:pt x="8699684" y="1674911"/>
                  </a:lnTo>
                  <a:close/>
                </a:path>
                <a:path w="9865360" h="1675129">
                  <a:moveTo>
                    <a:pt x="8680634" y="1674911"/>
                  </a:moveTo>
                  <a:lnTo>
                    <a:pt x="8671109" y="1674911"/>
                  </a:lnTo>
                  <a:lnTo>
                    <a:pt x="8671109" y="1665386"/>
                  </a:lnTo>
                  <a:lnTo>
                    <a:pt x="8680634" y="1665386"/>
                  </a:lnTo>
                  <a:lnTo>
                    <a:pt x="8680634" y="1674911"/>
                  </a:lnTo>
                  <a:close/>
                </a:path>
                <a:path w="9865360" h="1675129">
                  <a:moveTo>
                    <a:pt x="8661584" y="1674911"/>
                  </a:moveTo>
                  <a:lnTo>
                    <a:pt x="8652059" y="1674911"/>
                  </a:lnTo>
                  <a:lnTo>
                    <a:pt x="8652059" y="1665386"/>
                  </a:lnTo>
                  <a:lnTo>
                    <a:pt x="8661584" y="1665386"/>
                  </a:lnTo>
                  <a:lnTo>
                    <a:pt x="8661584" y="1674911"/>
                  </a:lnTo>
                  <a:close/>
                </a:path>
                <a:path w="9865360" h="1675129">
                  <a:moveTo>
                    <a:pt x="8642534" y="1674911"/>
                  </a:moveTo>
                  <a:lnTo>
                    <a:pt x="8633009" y="1674911"/>
                  </a:lnTo>
                  <a:lnTo>
                    <a:pt x="8633009" y="1665386"/>
                  </a:lnTo>
                  <a:lnTo>
                    <a:pt x="8642534" y="1665386"/>
                  </a:lnTo>
                  <a:lnTo>
                    <a:pt x="8642534" y="1674911"/>
                  </a:lnTo>
                  <a:close/>
                </a:path>
                <a:path w="9865360" h="1675129">
                  <a:moveTo>
                    <a:pt x="8623484" y="1674911"/>
                  </a:moveTo>
                  <a:lnTo>
                    <a:pt x="8613959" y="1674911"/>
                  </a:lnTo>
                  <a:lnTo>
                    <a:pt x="8613959" y="1665386"/>
                  </a:lnTo>
                  <a:lnTo>
                    <a:pt x="8623484" y="1665386"/>
                  </a:lnTo>
                  <a:lnTo>
                    <a:pt x="8623484" y="1674911"/>
                  </a:lnTo>
                  <a:close/>
                </a:path>
                <a:path w="9865360" h="1675129">
                  <a:moveTo>
                    <a:pt x="8604434" y="1674911"/>
                  </a:moveTo>
                  <a:lnTo>
                    <a:pt x="8594909" y="1674911"/>
                  </a:lnTo>
                  <a:lnTo>
                    <a:pt x="8594909" y="1665386"/>
                  </a:lnTo>
                  <a:lnTo>
                    <a:pt x="8604434" y="1665386"/>
                  </a:lnTo>
                  <a:lnTo>
                    <a:pt x="8604434" y="1674911"/>
                  </a:lnTo>
                  <a:close/>
                </a:path>
                <a:path w="9865360" h="1675129">
                  <a:moveTo>
                    <a:pt x="8585384" y="1674911"/>
                  </a:moveTo>
                  <a:lnTo>
                    <a:pt x="8575859" y="1674911"/>
                  </a:lnTo>
                  <a:lnTo>
                    <a:pt x="8575859" y="1665386"/>
                  </a:lnTo>
                  <a:lnTo>
                    <a:pt x="8585384" y="1665386"/>
                  </a:lnTo>
                  <a:lnTo>
                    <a:pt x="8585384" y="1674911"/>
                  </a:lnTo>
                  <a:close/>
                </a:path>
                <a:path w="9865360" h="1675129">
                  <a:moveTo>
                    <a:pt x="8566334" y="1674911"/>
                  </a:moveTo>
                  <a:lnTo>
                    <a:pt x="8556809" y="1674911"/>
                  </a:lnTo>
                  <a:lnTo>
                    <a:pt x="8556809" y="1665386"/>
                  </a:lnTo>
                  <a:lnTo>
                    <a:pt x="8566334" y="1665386"/>
                  </a:lnTo>
                  <a:lnTo>
                    <a:pt x="8566334" y="1674911"/>
                  </a:lnTo>
                  <a:close/>
                </a:path>
                <a:path w="9865360" h="1675129">
                  <a:moveTo>
                    <a:pt x="8547284" y="1674911"/>
                  </a:moveTo>
                  <a:lnTo>
                    <a:pt x="8537759" y="1674911"/>
                  </a:lnTo>
                  <a:lnTo>
                    <a:pt x="8537759" y="1665386"/>
                  </a:lnTo>
                  <a:lnTo>
                    <a:pt x="8547284" y="1665386"/>
                  </a:lnTo>
                  <a:lnTo>
                    <a:pt x="8547284" y="1674911"/>
                  </a:lnTo>
                  <a:close/>
                </a:path>
                <a:path w="9865360" h="1675129">
                  <a:moveTo>
                    <a:pt x="8528234" y="1674911"/>
                  </a:moveTo>
                  <a:lnTo>
                    <a:pt x="8518709" y="1674911"/>
                  </a:lnTo>
                  <a:lnTo>
                    <a:pt x="8518709" y="1665386"/>
                  </a:lnTo>
                  <a:lnTo>
                    <a:pt x="8528234" y="1665386"/>
                  </a:lnTo>
                  <a:lnTo>
                    <a:pt x="8528234" y="1674911"/>
                  </a:lnTo>
                  <a:close/>
                </a:path>
                <a:path w="9865360" h="1675129">
                  <a:moveTo>
                    <a:pt x="8509184" y="1674911"/>
                  </a:moveTo>
                  <a:lnTo>
                    <a:pt x="8499659" y="1674911"/>
                  </a:lnTo>
                  <a:lnTo>
                    <a:pt x="8499659" y="1665386"/>
                  </a:lnTo>
                  <a:lnTo>
                    <a:pt x="8509184" y="1665386"/>
                  </a:lnTo>
                  <a:lnTo>
                    <a:pt x="8509184" y="1674911"/>
                  </a:lnTo>
                  <a:close/>
                </a:path>
                <a:path w="9865360" h="1675129">
                  <a:moveTo>
                    <a:pt x="8490134" y="1674911"/>
                  </a:moveTo>
                  <a:lnTo>
                    <a:pt x="8480609" y="1674911"/>
                  </a:lnTo>
                  <a:lnTo>
                    <a:pt x="8480609" y="1665386"/>
                  </a:lnTo>
                  <a:lnTo>
                    <a:pt x="8490134" y="1665386"/>
                  </a:lnTo>
                  <a:lnTo>
                    <a:pt x="8490134" y="1674911"/>
                  </a:lnTo>
                  <a:close/>
                </a:path>
                <a:path w="9865360" h="1675129">
                  <a:moveTo>
                    <a:pt x="8471084" y="1674911"/>
                  </a:moveTo>
                  <a:lnTo>
                    <a:pt x="8461559" y="1674911"/>
                  </a:lnTo>
                  <a:lnTo>
                    <a:pt x="8461559" y="1665386"/>
                  </a:lnTo>
                  <a:lnTo>
                    <a:pt x="8471084" y="1665386"/>
                  </a:lnTo>
                  <a:lnTo>
                    <a:pt x="8471084" y="1674911"/>
                  </a:lnTo>
                  <a:close/>
                </a:path>
                <a:path w="9865360" h="1675129">
                  <a:moveTo>
                    <a:pt x="8452034" y="1674911"/>
                  </a:moveTo>
                  <a:lnTo>
                    <a:pt x="8442509" y="1674911"/>
                  </a:lnTo>
                  <a:lnTo>
                    <a:pt x="8442509" y="1665386"/>
                  </a:lnTo>
                  <a:lnTo>
                    <a:pt x="8452034" y="1665386"/>
                  </a:lnTo>
                  <a:lnTo>
                    <a:pt x="8452034" y="1674911"/>
                  </a:lnTo>
                  <a:close/>
                </a:path>
                <a:path w="9865360" h="1675129">
                  <a:moveTo>
                    <a:pt x="8432984" y="1674911"/>
                  </a:moveTo>
                  <a:lnTo>
                    <a:pt x="8423459" y="1674911"/>
                  </a:lnTo>
                  <a:lnTo>
                    <a:pt x="8423459" y="1665386"/>
                  </a:lnTo>
                  <a:lnTo>
                    <a:pt x="8432984" y="1665386"/>
                  </a:lnTo>
                  <a:lnTo>
                    <a:pt x="8432984" y="1674911"/>
                  </a:lnTo>
                  <a:close/>
                </a:path>
                <a:path w="9865360" h="1675129">
                  <a:moveTo>
                    <a:pt x="8413934" y="1674911"/>
                  </a:moveTo>
                  <a:lnTo>
                    <a:pt x="8404409" y="1674911"/>
                  </a:lnTo>
                  <a:lnTo>
                    <a:pt x="8404409" y="1665386"/>
                  </a:lnTo>
                  <a:lnTo>
                    <a:pt x="8413934" y="1665386"/>
                  </a:lnTo>
                  <a:lnTo>
                    <a:pt x="8413934" y="1674911"/>
                  </a:lnTo>
                  <a:close/>
                </a:path>
                <a:path w="9865360" h="1675129">
                  <a:moveTo>
                    <a:pt x="8394884" y="1674911"/>
                  </a:moveTo>
                  <a:lnTo>
                    <a:pt x="8385359" y="1674911"/>
                  </a:lnTo>
                  <a:lnTo>
                    <a:pt x="8385359" y="1665386"/>
                  </a:lnTo>
                  <a:lnTo>
                    <a:pt x="8394884" y="1665386"/>
                  </a:lnTo>
                  <a:lnTo>
                    <a:pt x="8394884" y="1674911"/>
                  </a:lnTo>
                  <a:close/>
                </a:path>
                <a:path w="9865360" h="1675129">
                  <a:moveTo>
                    <a:pt x="8375834" y="1674911"/>
                  </a:moveTo>
                  <a:lnTo>
                    <a:pt x="8366309" y="1674911"/>
                  </a:lnTo>
                  <a:lnTo>
                    <a:pt x="8366309" y="1665386"/>
                  </a:lnTo>
                  <a:lnTo>
                    <a:pt x="8375834" y="1665386"/>
                  </a:lnTo>
                  <a:lnTo>
                    <a:pt x="8375834" y="1674911"/>
                  </a:lnTo>
                  <a:close/>
                </a:path>
                <a:path w="9865360" h="1675129">
                  <a:moveTo>
                    <a:pt x="8356784" y="1674911"/>
                  </a:moveTo>
                  <a:lnTo>
                    <a:pt x="8347259" y="1674911"/>
                  </a:lnTo>
                  <a:lnTo>
                    <a:pt x="8347259" y="1665386"/>
                  </a:lnTo>
                  <a:lnTo>
                    <a:pt x="8356784" y="1665386"/>
                  </a:lnTo>
                  <a:lnTo>
                    <a:pt x="8356784" y="1674911"/>
                  </a:lnTo>
                  <a:close/>
                </a:path>
                <a:path w="9865360" h="1675129">
                  <a:moveTo>
                    <a:pt x="8337734" y="1674911"/>
                  </a:moveTo>
                  <a:lnTo>
                    <a:pt x="8328209" y="1674911"/>
                  </a:lnTo>
                  <a:lnTo>
                    <a:pt x="8328209" y="1665386"/>
                  </a:lnTo>
                  <a:lnTo>
                    <a:pt x="8337734" y="1665386"/>
                  </a:lnTo>
                  <a:lnTo>
                    <a:pt x="8337734" y="1674911"/>
                  </a:lnTo>
                  <a:close/>
                </a:path>
                <a:path w="9865360" h="1675129">
                  <a:moveTo>
                    <a:pt x="8318684" y="1674911"/>
                  </a:moveTo>
                  <a:lnTo>
                    <a:pt x="8309159" y="1674911"/>
                  </a:lnTo>
                  <a:lnTo>
                    <a:pt x="8309159" y="1665386"/>
                  </a:lnTo>
                  <a:lnTo>
                    <a:pt x="8318684" y="1665386"/>
                  </a:lnTo>
                  <a:lnTo>
                    <a:pt x="8318684" y="1674911"/>
                  </a:lnTo>
                  <a:close/>
                </a:path>
                <a:path w="9865360" h="1675129">
                  <a:moveTo>
                    <a:pt x="8299634" y="1674911"/>
                  </a:moveTo>
                  <a:lnTo>
                    <a:pt x="8290109" y="1674911"/>
                  </a:lnTo>
                  <a:lnTo>
                    <a:pt x="8290109" y="1665386"/>
                  </a:lnTo>
                  <a:lnTo>
                    <a:pt x="8299634" y="1665386"/>
                  </a:lnTo>
                  <a:lnTo>
                    <a:pt x="8299634" y="1674911"/>
                  </a:lnTo>
                  <a:close/>
                </a:path>
                <a:path w="9865360" h="1675129">
                  <a:moveTo>
                    <a:pt x="8280584" y="1674911"/>
                  </a:moveTo>
                  <a:lnTo>
                    <a:pt x="8271059" y="1674911"/>
                  </a:lnTo>
                  <a:lnTo>
                    <a:pt x="8271059" y="1665386"/>
                  </a:lnTo>
                  <a:lnTo>
                    <a:pt x="8280584" y="1665386"/>
                  </a:lnTo>
                  <a:lnTo>
                    <a:pt x="8280584" y="1674911"/>
                  </a:lnTo>
                  <a:close/>
                </a:path>
                <a:path w="9865360" h="1675129">
                  <a:moveTo>
                    <a:pt x="8261534" y="1674911"/>
                  </a:moveTo>
                  <a:lnTo>
                    <a:pt x="8252009" y="1674911"/>
                  </a:lnTo>
                  <a:lnTo>
                    <a:pt x="8252009" y="1665386"/>
                  </a:lnTo>
                  <a:lnTo>
                    <a:pt x="8261534" y="1665386"/>
                  </a:lnTo>
                  <a:lnTo>
                    <a:pt x="8261534" y="1674911"/>
                  </a:lnTo>
                  <a:close/>
                </a:path>
                <a:path w="9865360" h="1675129">
                  <a:moveTo>
                    <a:pt x="8242484" y="1674911"/>
                  </a:moveTo>
                  <a:lnTo>
                    <a:pt x="8232959" y="1674911"/>
                  </a:lnTo>
                  <a:lnTo>
                    <a:pt x="8232959" y="1665386"/>
                  </a:lnTo>
                  <a:lnTo>
                    <a:pt x="8242484" y="1665386"/>
                  </a:lnTo>
                  <a:lnTo>
                    <a:pt x="8242484" y="1674911"/>
                  </a:lnTo>
                  <a:close/>
                </a:path>
                <a:path w="9865360" h="1675129">
                  <a:moveTo>
                    <a:pt x="8223434" y="1674911"/>
                  </a:moveTo>
                  <a:lnTo>
                    <a:pt x="8213909" y="1674911"/>
                  </a:lnTo>
                  <a:lnTo>
                    <a:pt x="8213909" y="1665386"/>
                  </a:lnTo>
                  <a:lnTo>
                    <a:pt x="8223434" y="1665386"/>
                  </a:lnTo>
                  <a:lnTo>
                    <a:pt x="8223434" y="1674911"/>
                  </a:lnTo>
                  <a:close/>
                </a:path>
                <a:path w="9865360" h="1675129">
                  <a:moveTo>
                    <a:pt x="8204384" y="1674911"/>
                  </a:moveTo>
                  <a:lnTo>
                    <a:pt x="8194859" y="1674911"/>
                  </a:lnTo>
                  <a:lnTo>
                    <a:pt x="8194859" y="1665386"/>
                  </a:lnTo>
                  <a:lnTo>
                    <a:pt x="8204384" y="1665386"/>
                  </a:lnTo>
                  <a:lnTo>
                    <a:pt x="8204384" y="1674911"/>
                  </a:lnTo>
                  <a:close/>
                </a:path>
                <a:path w="9865360" h="1675129">
                  <a:moveTo>
                    <a:pt x="8185334" y="1674911"/>
                  </a:moveTo>
                  <a:lnTo>
                    <a:pt x="8175809" y="1674911"/>
                  </a:lnTo>
                  <a:lnTo>
                    <a:pt x="8175809" y="1665386"/>
                  </a:lnTo>
                  <a:lnTo>
                    <a:pt x="8185334" y="1665386"/>
                  </a:lnTo>
                  <a:lnTo>
                    <a:pt x="8185334" y="1674911"/>
                  </a:lnTo>
                  <a:close/>
                </a:path>
                <a:path w="9865360" h="1675129">
                  <a:moveTo>
                    <a:pt x="8166284" y="1674911"/>
                  </a:moveTo>
                  <a:lnTo>
                    <a:pt x="8156759" y="1674911"/>
                  </a:lnTo>
                  <a:lnTo>
                    <a:pt x="8156759" y="1665386"/>
                  </a:lnTo>
                  <a:lnTo>
                    <a:pt x="8166284" y="1665386"/>
                  </a:lnTo>
                  <a:lnTo>
                    <a:pt x="8166284" y="1674911"/>
                  </a:lnTo>
                  <a:close/>
                </a:path>
                <a:path w="9865360" h="1675129">
                  <a:moveTo>
                    <a:pt x="8147234" y="1674911"/>
                  </a:moveTo>
                  <a:lnTo>
                    <a:pt x="8137709" y="1674911"/>
                  </a:lnTo>
                  <a:lnTo>
                    <a:pt x="8137709" y="1665386"/>
                  </a:lnTo>
                  <a:lnTo>
                    <a:pt x="8147234" y="1665386"/>
                  </a:lnTo>
                  <a:lnTo>
                    <a:pt x="8147234" y="1674911"/>
                  </a:lnTo>
                  <a:close/>
                </a:path>
                <a:path w="9865360" h="1675129">
                  <a:moveTo>
                    <a:pt x="8128184" y="1674911"/>
                  </a:moveTo>
                  <a:lnTo>
                    <a:pt x="8118659" y="1674911"/>
                  </a:lnTo>
                  <a:lnTo>
                    <a:pt x="8118659" y="1665386"/>
                  </a:lnTo>
                  <a:lnTo>
                    <a:pt x="8128184" y="1665386"/>
                  </a:lnTo>
                  <a:lnTo>
                    <a:pt x="8128184" y="1674911"/>
                  </a:lnTo>
                  <a:close/>
                </a:path>
                <a:path w="9865360" h="1675129">
                  <a:moveTo>
                    <a:pt x="8109134" y="1674911"/>
                  </a:moveTo>
                  <a:lnTo>
                    <a:pt x="8099609" y="1674911"/>
                  </a:lnTo>
                  <a:lnTo>
                    <a:pt x="8099609" y="1665386"/>
                  </a:lnTo>
                  <a:lnTo>
                    <a:pt x="8109134" y="1665386"/>
                  </a:lnTo>
                  <a:lnTo>
                    <a:pt x="8109134" y="1674911"/>
                  </a:lnTo>
                  <a:close/>
                </a:path>
                <a:path w="9865360" h="1675129">
                  <a:moveTo>
                    <a:pt x="8090084" y="1674911"/>
                  </a:moveTo>
                  <a:lnTo>
                    <a:pt x="8080559" y="1674911"/>
                  </a:lnTo>
                  <a:lnTo>
                    <a:pt x="8080559" y="1665386"/>
                  </a:lnTo>
                  <a:lnTo>
                    <a:pt x="8090084" y="1665386"/>
                  </a:lnTo>
                  <a:lnTo>
                    <a:pt x="8090084" y="1674911"/>
                  </a:lnTo>
                  <a:close/>
                </a:path>
                <a:path w="9865360" h="1675129">
                  <a:moveTo>
                    <a:pt x="8071034" y="1674911"/>
                  </a:moveTo>
                  <a:lnTo>
                    <a:pt x="8061509" y="1674911"/>
                  </a:lnTo>
                  <a:lnTo>
                    <a:pt x="8061509" y="1665386"/>
                  </a:lnTo>
                  <a:lnTo>
                    <a:pt x="8071034" y="1665386"/>
                  </a:lnTo>
                  <a:lnTo>
                    <a:pt x="8071034" y="1674911"/>
                  </a:lnTo>
                  <a:close/>
                </a:path>
                <a:path w="9865360" h="1675129">
                  <a:moveTo>
                    <a:pt x="8051984" y="1674911"/>
                  </a:moveTo>
                  <a:lnTo>
                    <a:pt x="8042459" y="1674911"/>
                  </a:lnTo>
                  <a:lnTo>
                    <a:pt x="8042459" y="1665386"/>
                  </a:lnTo>
                  <a:lnTo>
                    <a:pt x="8051984" y="1665386"/>
                  </a:lnTo>
                  <a:lnTo>
                    <a:pt x="8051984" y="1674911"/>
                  </a:lnTo>
                  <a:close/>
                </a:path>
                <a:path w="9865360" h="1675129">
                  <a:moveTo>
                    <a:pt x="8032934" y="1674911"/>
                  </a:moveTo>
                  <a:lnTo>
                    <a:pt x="8023409" y="1674911"/>
                  </a:lnTo>
                  <a:lnTo>
                    <a:pt x="8023409" y="1665386"/>
                  </a:lnTo>
                  <a:lnTo>
                    <a:pt x="8032934" y="1665386"/>
                  </a:lnTo>
                  <a:lnTo>
                    <a:pt x="8032934" y="1674911"/>
                  </a:lnTo>
                  <a:close/>
                </a:path>
                <a:path w="9865360" h="1675129">
                  <a:moveTo>
                    <a:pt x="8013884" y="1674911"/>
                  </a:moveTo>
                  <a:lnTo>
                    <a:pt x="8004359" y="1674911"/>
                  </a:lnTo>
                  <a:lnTo>
                    <a:pt x="8004359" y="1665386"/>
                  </a:lnTo>
                  <a:lnTo>
                    <a:pt x="8013884" y="1665386"/>
                  </a:lnTo>
                  <a:lnTo>
                    <a:pt x="8013884" y="1674911"/>
                  </a:lnTo>
                  <a:close/>
                </a:path>
                <a:path w="9865360" h="1675129">
                  <a:moveTo>
                    <a:pt x="7994834" y="1674911"/>
                  </a:moveTo>
                  <a:lnTo>
                    <a:pt x="7985309" y="1674911"/>
                  </a:lnTo>
                  <a:lnTo>
                    <a:pt x="7985309" y="1665386"/>
                  </a:lnTo>
                  <a:lnTo>
                    <a:pt x="7994834" y="1665386"/>
                  </a:lnTo>
                  <a:lnTo>
                    <a:pt x="7994834" y="1674911"/>
                  </a:lnTo>
                  <a:close/>
                </a:path>
                <a:path w="9865360" h="1675129">
                  <a:moveTo>
                    <a:pt x="7975784" y="1674911"/>
                  </a:moveTo>
                  <a:lnTo>
                    <a:pt x="7966259" y="1674911"/>
                  </a:lnTo>
                  <a:lnTo>
                    <a:pt x="7966259" y="1665386"/>
                  </a:lnTo>
                  <a:lnTo>
                    <a:pt x="7975784" y="1665386"/>
                  </a:lnTo>
                  <a:lnTo>
                    <a:pt x="7975784" y="1674911"/>
                  </a:lnTo>
                  <a:close/>
                </a:path>
                <a:path w="9865360" h="1675129">
                  <a:moveTo>
                    <a:pt x="7956734" y="1674911"/>
                  </a:moveTo>
                  <a:lnTo>
                    <a:pt x="7947209" y="1674911"/>
                  </a:lnTo>
                  <a:lnTo>
                    <a:pt x="7947209" y="1665386"/>
                  </a:lnTo>
                  <a:lnTo>
                    <a:pt x="7956734" y="1665386"/>
                  </a:lnTo>
                  <a:lnTo>
                    <a:pt x="7956734" y="1674911"/>
                  </a:lnTo>
                  <a:close/>
                </a:path>
                <a:path w="9865360" h="1675129">
                  <a:moveTo>
                    <a:pt x="7937684" y="1674911"/>
                  </a:moveTo>
                  <a:lnTo>
                    <a:pt x="7928159" y="1674911"/>
                  </a:lnTo>
                  <a:lnTo>
                    <a:pt x="7928159" y="1665386"/>
                  </a:lnTo>
                  <a:lnTo>
                    <a:pt x="7937684" y="1665386"/>
                  </a:lnTo>
                  <a:lnTo>
                    <a:pt x="7937684" y="1674911"/>
                  </a:lnTo>
                  <a:close/>
                </a:path>
                <a:path w="9865360" h="1675129">
                  <a:moveTo>
                    <a:pt x="7918634" y="1674911"/>
                  </a:moveTo>
                  <a:lnTo>
                    <a:pt x="7909109" y="1674911"/>
                  </a:lnTo>
                  <a:lnTo>
                    <a:pt x="7909109" y="1665386"/>
                  </a:lnTo>
                  <a:lnTo>
                    <a:pt x="7918634" y="1665386"/>
                  </a:lnTo>
                  <a:lnTo>
                    <a:pt x="7918634" y="1674911"/>
                  </a:lnTo>
                  <a:close/>
                </a:path>
                <a:path w="9865360" h="1675129">
                  <a:moveTo>
                    <a:pt x="7899584" y="1674911"/>
                  </a:moveTo>
                  <a:lnTo>
                    <a:pt x="7890059" y="1674911"/>
                  </a:lnTo>
                  <a:lnTo>
                    <a:pt x="7890059" y="1665386"/>
                  </a:lnTo>
                  <a:lnTo>
                    <a:pt x="7899584" y="1665386"/>
                  </a:lnTo>
                  <a:lnTo>
                    <a:pt x="7899584" y="1674911"/>
                  </a:lnTo>
                  <a:close/>
                </a:path>
                <a:path w="9865360" h="1675129">
                  <a:moveTo>
                    <a:pt x="7880534" y="1674911"/>
                  </a:moveTo>
                  <a:lnTo>
                    <a:pt x="7871009" y="1674911"/>
                  </a:lnTo>
                  <a:lnTo>
                    <a:pt x="7871009" y="1665386"/>
                  </a:lnTo>
                  <a:lnTo>
                    <a:pt x="7880534" y="1665386"/>
                  </a:lnTo>
                  <a:lnTo>
                    <a:pt x="7880534" y="1674911"/>
                  </a:lnTo>
                  <a:close/>
                </a:path>
                <a:path w="9865360" h="1675129">
                  <a:moveTo>
                    <a:pt x="7861484" y="1674911"/>
                  </a:moveTo>
                  <a:lnTo>
                    <a:pt x="7851959" y="1674911"/>
                  </a:lnTo>
                  <a:lnTo>
                    <a:pt x="7851959" y="1665386"/>
                  </a:lnTo>
                  <a:lnTo>
                    <a:pt x="7861484" y="1665386"/>
                  </a:lnTo>
                  <a:lnTo>
                    <a:pt x="7861484" y="1674911"/>
                  </a:lnTo>
                  <a:close/>
                </a:path>
                <a:path w="9865360" h="1675129">
                  <a:moveTo>
                    <a:pt x="7842434" y="1674911"/>
                  </a:moveTo>
                  <a:lnTo>
                    <a:pt x="7832909" y="1674911"/>
                  </a:lnTo>
                  <a:lnTo>
                    <a:pt x="7832909" y="1665386"/>
                  </a:lnTo>
                  <a:lnTo>
                    <a:pt x="7842434" y="1665386"/>
                  </a:lnTo>
                  <a:lnTo>
                    <a:pt x="7842434" y="1674911"/>
                  </a:lnTo>
                  <a:close/>
                </a:path>
                <a:path w="9865360" h="1675129">
                  <a:moveTo>
                    <a:pt x="7823384" y="1674911"/>
                  </a:moveTo>
                  <a:lnTo>
                    <a:pt x="7813859" y="1674911"/>
                  </a:lnTo>
                  <a:lnTo>
                    <a:pt x="7813859" y="1665386"/>
                  </a:lnTo>
                  <a:lnTo>
                    <a:pt x="7823384" y="1665386"/>
                  </a:lnTo>
                  <a:lnTo>
                    <a:pt x="7823384" y="1674911"/>
                  </a:lnTo>
                  <a:close/>
                </a:path>
                <a:path w="9865360" h="1675129">
                  <a:moveTo>
                    <a:pt x="7804334" y="1674911"/>
                  </a:moveTo>
                  <a:lnTo>
                    <a:pt x="7794809" y="1674911"/>
                  </a:lnTo>
                  <a:lnTo>
                    <a:pt x="7794809" y="1665386"/>
                  </a:lnTo>
                  <a:lnTo>
                    <a:pt x="7804334" y="1665386"/>
                  </a:lnTo>
                  <a:lnTo>
                    <a:pt x="7804334" y="1674911"/>
                  </a:lnTo>
                  <a:close/>
                </a:path>
                <a:path w="9865360" h="1675129">
                  <a:moveTo>
                    <a:pt x="7785284" y="1674911"/>
                  </a:moveTo>
                  <a:lnTo>
                    <a:pt x="7775759" y="1674911"/>
                  </a:lnTo>
                  <a:lnTo>
                    <a:pt x="7775759" y="1665386"/>
                  </a:lnTo>
                  <a:lnTo>
                    <a:pt x="7785284" y="1665386"/>
                  </a:lnTo>
                  <a:lnTo>
                    <a:pt x="7785284" y="1674911"/>
                  </a:lnTo>
                  <a:close/>
                </a:path>
                <a:path w="9865360" h="1675129">
                  <a:moveTo>
                    <a:pt x="7766234" y="1674911"/>
                  </a:moveTo>
                  <a:lnTo>
                    <a:pt x="7756709" y="1674911"/>
                  </a:lnTo>
                  <a:lnTo>
                    <a:pt x="7756709" y="1665386"/>
                  </a:lnTo>
                  <a:lnTo>
                    <a:pt x="7766234" y="1665386"/>
                  </a:lnTo>
                  <a:lnTo>
                    <a:pt x="7766234" y="1674911"/>
                  </a:lnTo>
                  <a:close/>
                </a:path>
                <a:path w="9865360" h="1675129">
                  <a:moveTo>
                    <a:pt x="7747184" y="1674911"/>
                  </a:moveTo>
                  <a:lnTo>
                    <a:pt x="7737659" y="1674911"/>
                  </a:lnTo>
                  <a:lnTo>
                    <a:pt x="7737659" y="1665386"/>
                  </a:lnTo>
                  <a:lnTo>
                    <a:pt x="7747184" y="1665386"/>
                  </a:lnTo>
                  <a:lnTo>
                    <a:pt x="7747184" y="1674911"/>
                  </a:lnTo>
                  <a:close/>
                </a:path>
                <a:path w="9865360" h="1675129">
                  <a:moveTo>
                    <a:pt x="7728134" y="1674911"/>
                  </a:moveTo>
                  <a:lnTo>
                    <a:pt x="7718609" y="1674911"/>
                  </a:lnTo>
                  <a:lnTo>
                    <a:pt x="7718609" y="1665386"/>
                  </a:lnTo>
                  <a:lnTo>
                    <a:pt x="7728134" y="1665386"/>
                  </a:lnTo>
                  <a:lnTo>
                    <a:pt x="7728134" y="1674911"/>
                  </a:lnTo>
                  <a:close/>
                </a:path>
                <a:path w="9865360" h="1675129">
                  <a:moveTo>
                    <a:pt x="7709084" y="1674911"/>
                  </a:moveTo>
                  <a:lnTo>
                    <a:pt x="7699559" y="1674911"/>
                  </a:lnTo>
                  <a:lnTo>
                    <a:pt x="7699559" y="1665386"/>
                  </a:lnTo>
                  <a:lnTo>
                    <a:pt x="7709084" y="1665386"/>
                  </a:lnTo>
                  <a:lnTo>
                    <a:pt x="7709084" y="1674911"/>
                  </a:lnTo>
                  <a:close/>
                </a:path>
                <a:path w="9865360" h="1675129">
                  <a:moveTo>
                    <a:pt x="7690034" y="1674911"/>
                  </a:moveTo>
                  <a:lnTo>
                    <a:pt x="7680509" y="1674911"/>
                  </a:lnTo>
                  <a:lnTo>
                    <a:pt x="7680509" y="1665386"/>
                  </a:lnTo>
                  <a:lnTo>
                    <a:pt x="7690034" y="1665386"/>
                  </a:lnTo>
                  <a:lnTo>
                    <a:pt x="7690034" y="1674911"/>
                  </a:lnTo>
                  <a:close/>
                </a:path>
                <a:path w="9865360" h="1675129">
                  <a:moveTo>
                    <a:pt x="7670984" y="1674911"/>
                  </a:moveTo>
                  <a:lnTo>
                    <a:pt x="7661459" y="1674911"/>
                  </a:lnTo>
                  <a:lnTo>
                    <a:pt x="7661459" y="1665386"/>
                  </a:lnTo>
                  <a:lnTo>
                    <a:pt x="7670984" y="1665386"/>
                  </a:lnTo>
                  <a:lnTo>
                    <a:pt x="7670984" y="1674911"/>
                  </a:lnTo>
                  <a:close/>
                </a:path>
                <a:path w="9865360" h="1675129">
                  <a:moveTo>
                    <a:pt x="7651934" y="1674911"/>
                  </a:moveTo>
                  <a:lnTo>
                    <a:pt x="7642409" y="1674911"/>
                  </a:lnTo>
                  <a:lnTo>
                    <a:pt x="7642409" y="1665386"/>
                  </a:lnTo>
                  <a:lnTo>
                    <a:pt x="7651934" y="1665386"/>
                  </a:lnTo>
                  <a:lnTo>
                    <a:pt x="7651934" y="1674911"/>
                  </a:lnTo>
                  <a:close/>
                </a:path>
                <a:path w="9865360" h="1675129">
                  <a:moveTo>
                    <a:pt x="7632884" y="1674911"/>
                  </a:moveTo>
                  <a:lnTo>
                    <a:pt x="7623359" y="1674911"/>
                  </a:lnTo>
                  <a:lnTo>
                    <a:pt x="7623359" y="1665386"/>
                  </a:lnTo>
                  <a:lnTo>
                    <a:pt x="7632884" y="1665386"/>
                  </a:lnTo>
                  <a:lnTo>
                    <a:pt x="7632884" y="1674911"/>
                  </a:lnTo>
                  <a:close/>
                </a:path>
                <a:path w="9865360" h="1675129">
                  <a:moveTo>
                    <a:pt x="7613834" y="1674911"/>
                  </a:moveTo>
                  <a:lnTo>
                    <a:pt x="7604309" y="1674911"/>
                  </a:lnTo>
                  <a:lnTo>
                    <a:pt x="7604309" y="1665386"/>
                  </a:lnTo>
                  <a:lnTo>
                    <a:pt x="7613834" y="1665386"/>
                  </a:lnTo>
                  <a:lnTo>
                    <a:pt x="7613834" y="1674911"/>
                  </a:lnTo>
                  <a:close/>
                </a:path>
                <a:path w="9865360" h="1675129">
                  <a:moveTo>
                    <a:pt x="7594784" y="1674911"/>
                  </a:moveTo>
                  <a:lnTo>
                    <a:pt x="7585259" y="1674911"/>
                  </a:lnTo>
                  <a:lnTo>
                    <a:pt x="7585259" y="1665386"/>
                  </a:lnTo>
                  <a:lnTo>
                    <a:pt x="7594784" y="1665386"/>
                  </a:lnTo>
                  <a:lnTo>
                    <a:pt x="7594784" y="1674911"/>
                  </a:lnTo>
                  <a:close/>
                </a:path>
                <a:path w="9865360" h="1675129">
                  <a:moveTo>
                    <a:pt x="7575734" y="1674911"/>
                  </a:moveTo>
                  <a:lnTo>
                    <a:pt x="7566209" y="1674911"/>
                  </a:lnTo>
                  <a:lnTo>
                    <a:pt x="7566209" y="1665386"/>
                  </a:lnTo>
                  <a:lnTo>
                    <a:pt x="7575734" y="1665386"/>
                  </a:lnTo>
                  <a:lnTo>
                    <a:pt x="7575734" y="1674911"/>
                  </a:lnTo>
                  <a:close/>
                </a:path>
                <a:path w="9865360" h="1675129">
                  <a:moveTo>
                    <a:pt x="7556684" y="1674911"/>
                  </a:moveTo>
                  <a:lnTo>
                    <a:pt x="7547159" y="1674911"/>
                  </a:lnTo>
                  <a:lnTo>
                    <a:pt x="7547159" y="1665386"/>
                  </a:lnTo>
                  <a:lnTo>
                    <a:pt x="7556684" y="1665386"/>
                  </a:lnTo>
                  <a:lnTo>
                    <a:pt x="7556684" y="1674911"/>
                  </a:lnTo>
                  <a:close/>
                </a:path>
                <a:path w="9865360" h="1675129">
                  <a:moveTo>
                    <a:pt x="7537634" y="1674911"/>
                  </a:moveTo>
                  <a:lnTo>
                    <a:pt x="7528109" y="1674911"/>
                  </a:lnTo>
                  <a:lnTo>
                    <a:pt x="7528109" y="1665386"/>
                  </a:lnTo>
                  <a:lnTo>
                    <a:pt x="7537634" y="1665386"/>
                  </a:lnTo>
                  <a:lnTo>
                    <a:pt x="7537634" y="1674911"/>
                  </a:lnTo>
                  <a:close/>
                </a:path>
                <a:path w="9865360" h="1675129">
                  <a:moveTo>
                    <a:pt x="7518584" y="1674911"/>
                  </a:moveTo>
                  <a:lnTo>
                    <a:pt x="7509059" y="1674911"/>
                  </a:lnTo>
                  <a:lnTo>
                    <a:pt x="7509059" y="1665386"/>
                  </a:lnTo>
                  <a:lnTo>
                    <a:pt x="7518584" y="1665386"/>
                  </a:lnTo>
                  <a:lnTo>
                    <a:pt x="7518584" y="1674911"/>
                  </a:lnTo>
                  <a:close/>
                </a:path>
                <a:path w="9865360" h="1675129">
                  <a:moveTo>
                    <a:pt x="7499534" y="1674911"/>
                  </a:moveTo>
                  <a:lnTo>
                    <a:pt x="7490009" y="1674911"/>
                  </a:lnTo>
                  <a:lnTo>
                    <a:pt x="7490009" y="1665386"/>
                  </a:lnTo>
                  <a:lnTo>
                    <a:pt x="7499534" y="1665386"/>
                  </a:lnTo>
                  <a:lnTo>
                    <a:pt x="7499534" y="1674911"/>
                  </a:lnTo>
                  <a:close/>
                </a:path>
                <a:path w="9865360" h="1675129">
                  <a:moveTo>
                    <a:pt x="7480484" y="1674911"/>
                  </a:moveTo>
                  <a:lnTo>
                    <a:pt x="7470959" y="1674911"/>
                  </a:lnTo>
                  <a:lnTo>
                    <a:pt x="7470959" y="1665386"/>
                  </a:lnTo>
                  <a:lnTo>
                    <a:pt x="7480484" y="1665386"/>
                  </a:lnTo>
                  <a:lnTo>
                    <a:pt x="7480484" y="1674911"/>
                  </a:lnTo>
                  <a:close/>
                </a:path>
                <a:path w="9865360" h="1675129">
                  <a:moveTo>
                    <a:pt x="7461434" y="1674911"/>
                  </a:moveTo>
                  <a:lnTo>
                    <a:pt x="7451909" y="1674911"/>
                  </a:lnTo>
                  <a:lnTo>
                    <a:pt x="7451909" y="1665386"/>
                  </a:lnTo>
                  <a:lnTo>
                    <a:pt x="7461434" y="1665386"/>
                  </a:lnTo>
                  <a:lnTo>
                    <a:pt x="7461434" y="1674911"/>
                  </a:lnTo>
                  <a:close/>
                </a:path>
                <a:path w="9865360" h="1675129">
                  <a:moveTo>
                    <a:pt x="7442384" y="1674911"/>
                  </a:moveTo>
                  <a:lnTo>
                    <a:pt x="7432859" y="1674911"/>
                  </a:lnTo>
                  <a:lnTo>
                    <a:pt x="7432859" y="1665386"/>
                  </a:lnTo>
                  <a:lnTo>
                    <a:pt x="7442384" y="1665386"/>
                  </a:lnTo>
                  <a:lnTo>
                    <a:pt x="7442384" y="1674911"/>
                  </a:lnTo>
                  <a:close/>
                </a:path>
                <a:path w="9865360" h="1675129">
                  <a:moveTo>
                    <a:pt x="7423334" y="1674911"/>
                  </a:moveTo>
                  <a:lnTo>
                    <a:pt x="7413809" y="1674911"/>
                  </a:lnTo>
                  <a:lnTo>
                    <a:pt x="7413809" y="1665386"/>
                  </a:lnTo>
                  <a:lnTo>
                    <a:pt x="7423334" y="1665386"/>
                  </a:lnTo>
                  <a:lnTo>
                    <a:pt x="7423334" y="1674911"/>
                  </a:lnTo>
                  <a:close/>
                </a:path>
                <a:path w="9865360" h="1675129">
                  <a:moveTo>
                    <a:pt x="7404284" y="1674911"/>
                  </a:moveTo>
                  <a:lnTo>
                    <a:pt x="7394759" y="1674911"/>
                  </a:lnTo>
                  <a:lnTo>
                    <a:pt x="7394759" y="1665386"/>
                  </a:lnTo>
                  <a:lnTo>
                    <a:pt x="7404284" y="1665386"/>
                  </a:lnTo>
                  <a:lnTo>
                    <a:pt x="7404284" y="1674911"/>
                  </a:lnTo>
                  <a:close/>
                </a:path>
                <a:path w="9865360" h="1675129">
                  <a:moveTo>
                    <a:pt x="7385234" y="1674911"/>
                  </a:moveTo>
                  <a:lnTo>
                    <a:pt x="7375709" y="1674911"/>
                  </a:lnTo>
                  <a:lnTo>
                    <a:pt x="7375709" y="1665386"/>
                  </a:lnTo>
                  <a:lnTo>
                    <a:pt x="7385234" y="1665386"/>
                  </a:lnTo>
                  <a:lnTo>
                    <a:pt x="7385234" y="1674911"/>
                  </a:lnTo>
                  <a:close/>
                </a:path>
                <a:path w="9865360" h="1675129">
                  <a:moveTo>
                    <a:pt x="7366184" y="1674911"/>
                  </a:moveTo>
                  <a:lnTo>
                    <a:pt x="7356659" y="1674911"/>
                  </a:lnTo>
                  <a:lnTo>
                    <a:pt x="7356659" y="1665386"/>
                  </a:lnTo>
                  <a:lnTo>
                    <a:pt x="7366184" y="1665386"/>
                  </a:lnTo>
                  <a:lnTo>
                    <a:pt x="7366184" y="1674911"/>
                  </a:lnTo>
                  <a:close/>
                </a:path>
                <a:path w="9865360" h="1675129">
                  <a:moveTo>
                    <a:pt x="7347134" y="1674911"/>
                  </a:moveTo>
                  <a:lnTo>
                    <a:pt x="7337609" y="1674911"/>
                  </a:lnTo>
                  <a:lnTo>
                    <a:pt x="7337609" y="1665386"/>
                  </a:lnTo>
                  <a:lnTo>
                    <a:pt x="7347134" y="1665386"/>
                  </a:lnTo>
                  <a:lnTo>
                    <a:pt x="7347134" y="1674911"/>
                  </a:lnTo>
                  <a:close/>
                </a:path>
                <a:path w="9865360" h="1675129">
                  <a:moveTo>
                    <a:pt x="7328084" y="1674911"/>
                  </a:moveTo>
                  <a:lnTo>
                    <a:pt x="7318559" y="1674911"/>
                  </a:lnTo>
                  <a:lnTo>
                    <a:pt x="7318559" y="1665386"/>
                  </a:lnTo>
                  <a:lnTo>
                    <a:pt x="7328084" y="1665386"/>
                  </a:lnTo>
                  <a:lnTo>
                    <a:pt x="7328084" y="1674911"/>
                  </a:lnTo>
                  <a:close/>
                </a:path>
                <a:path w="9865360" h="1675129">
                  <a:moveTo>
                    <a:pt x="7309034" y="1674911"/>
                  </a:moveTo>
                  <a:lnTo>
                    <a:pt x="7299509" y="1674911"/>
                  </a:lnTo>
                  <a:lnTo>
                    <a:pt x="7299509" y="1665386"/>
                  </a:lnTo>
                  <a:lnTo>
                    <a:pt x="7309034" y="1665386"/>
                  </a:lnTo>
                  <a:lnTo>
                    <a:pt x="7309034" y="1674911"/>
                  </a:lnTo>
                  <a:close/>
                </a:path>
                <a:path w="9865360" h="1675129">
                  <a:moveTo>
                    <a:pt x="7289984" y="1674911"/>
                  </a:moveTo>
                  <a:lnTo>
                    <a:pt x="7280459" y="1674911"/>
                  </a:lnTo>
                  <a:lnTo>
                    <a:pt x="7280459" y="1665386"/>
                  </a:lnTo>
                  <a:lnTo>
                    <a:pt x="7289984" y="1665386"/>
                  </a:lnTo>
                  <a:lnTo>
                    <a:pt x="7289984" y="1674911"/>
                  </a:lnTo>
                  <a:close/>
                </a:path>
                <a:path w="9865360" h="1675129">
                  <a:moveTo>
                    <a:pt x="7270934" y="1674911"/>
                  </a:moveTo>
                  <a:lnTo>
                    <a:pt x="7261409" y="1674911"/>
                  </a:lnTo>
                  <a:lnTo>
                    <a:pt x="7261409" y="1665386"/>
                  </a:lnTo>
                  <a:lnTo>
                    <a:pt x="7270934" y="1665386"/>
                  </a:lnTo>
                  <a:lnTo>
                    <a:pt x="7270934" y="1674911"/>
                  </a:lnTo>
                  <a:close/>
                </a:path>
                <a:path w="9865360" h="1675129">
                  <a:moveTo>
                    <a:pt x="7251884" y="1674911"/>
                  </a:moveTo>
                  <a:lnTo>
                    <a:pt x="7242359" y="1674911"/>
                  </a:lnTo>
                  <a:lnTo>
                    <a:pt x="7242359" y="1665386"/>
                  </a:lnTo>
                  <a:lnTo>
                    <a:pt x="7251884" y="1665386"/>
                  </a:lnTo>
                  <a:lnTo>
                    <a:pt x="7251884" y="1674911"/>
                  </a:lnTo>
                  <a:close/>
                </a:path>
                <a:path w="9865360" h="1675129">
                  <a:moveTo>
                    <a:pt x="7232834" y="1674911"/>
                  </a:moveTo>
                  <a:lnTo>
                    <a:pt x="7223309" y="1674911"/>
                  </a:lnTo>
                  <a:lnTo>
                    <a:pt x="7223309" y="1665386"/>
                  </a:lnTo>
                  <a:lnTo>
                    <a:pt x="7232834" y="1665386"/>
                  </a:lnTo>
                  <a:lnTo>
                    <a:pt x="7232834" y="1674911"/>
                  </a:lnTo>
                  <a:close/>
                </a:path>
                <a:path w="9865360" h="1675129">
                  <a:moveTo>
                    <a:pt x="7213784" y="1674911"/>
                  </a:moveTo>
                  <a:lnTo>
                    <a:pt x="7204259" y="1674911"/>
                  </a:lnTo>
                  <a:lnTo>
                    <a:pt x="7204259" y="1665386"/>
                  </a:lnTo>
                  <a:lnTo>
                    <a:pt x="7213784" y="1665386"/>
                  </a:lnTo>
                  <a:lnTo>
                    <a:pt x="7213784" y="1674911"/>
                  </a:lnTo>
                  <a:close/>
                </a:path>
                <a:path w="9865360" h="1675129">
                  <a:moveTo>
                    <a:pt x="7194734" y="1674911"/>
                  </a:moveTo>
                  <a:lnTo>
                    <a:pt x="7185209" y="1674911"/>
                  </a:lnTo>
                  <a:lnTo>
                    <a:pt x="7185209" y="1665386"/>
                  </a:lnTo>
                  <a:lnTo>
                    <a:pt x="7194734" y="1665386"/>
                  </a:lnTo>
                  <a:lnTo>
                    <a:pt x="7194734" y="1674911"/>
                  </a:lnTo>
                  <a:close/>
                </a:path>
                <a:path w="9865360" h="1675129">
                  <a:moveTo>
                    <a:pt x="7175684" y="1674911"/>
                  </a:moveTo>
                  <a:lnTo>
                    <a:pt x="7166159" y="1674911"/>
                  </a:lnTo>
                  <a:lnTo>
                    <a:pt x="7166159" y="1665386"/>
                  </a:lnTo>
                  <a:lnTo>
                    <a:pt x="7175684" y="1665386"/>
                  </a:lnTo>
                  <a:lnTo>
                    <a:pt x="7175684" y="1674911"/>
                  </a:lnTo>
                  <a:close/>
                </a:path>
                <a:path w="9865360" h="1675129">
                  <a:moveTo>
                    <a:pt x="7156634" y="1674911"/>
                  </a:moveTo>
                  <a:lnTo>
                    <a:pt x="7147109" y="1674911"/>
                  </a:lnTo>
                  <a:lnTo>
                    <a:pt x="7147109" y="1665386"/>
                  </a:lnTo>
                  <a:lnTo>
                    <a:pt x="7156634" y="1665386"/>
                  </a:lnTo>
                  <a:lnTo>
                    <a:pt x="7156634" y="1674911"/>
                  </a:lnTo>
                  <a:close/>
                </a:path>
                <a:path w="9865360" h="1675129">
                  <a:moveTo>
                    <a:pt x="7137584" y="1674911"/>
                  </a:moveTo>
                  <a:lnTo>
                    <a:pt x="7128059" y="1674911"/>
                  </a:lnTo>
                  <a:lnTo>
                    <a:pt x="7128059" y="1665386"/>
                  </a:lnTo>
                  <a:lnTo>
                    <a:pt x="7137584" y="1665386"/>
                  </a:lnTo>
                  <a:lnTo>
                    <a:pt x="7137584" y="1674911"/>
                  </a:lnTo>
                  <a:close/>
                </a:path>
                <a:path w="9865360" h="1675129">
                  <a:moveTo>
                    <a:pt x="7118534" y="1674911"/>
                  </a:moveTo>
                  <a:lnTo>
                    <a:pt x="7109009" y="1674911"/>
                  </a:lnTo>
                  <a:lnTo>
                    <a:pt x="7109009" y="1665386"/>
                  </a:lnTo>
                  <a:lnTo>
                    <a:pt x="7118534" y="1665386"/>
                  </a:lnTo>
                  <a:lnTo>
                    <a:pt x="7118534" y="1674911"/>
                  </a:lnTo>
                  <a:close/>
                </a:path>
                <a:path w="9865360" h="1675129">
                  <a:moveTo>
                    <a:pt x="7099484" y="1674911"/>
                  </a:moveTo>
                  <a:lnTo>
                    <a:pt x="7089959" y="1674911"/>
                  </a:lnTo>
                  <a:lnTo>
                    <a:pt x="7089959" y="1665386"/>
                  </a:lnTo>
                  <a:lnTo>
                    <a:pt x="7099484" y="1665386"/>
                  </a:lnTo>
                  <a:lnTo>
                    <a:pt x="7099484" y="1674911"/>
                  </a:lnTo>
                  <a:close/>
                </a:path>
                <a:path w="9865360" h="1675129">
                  <a:moveTo>
                    <a:pt x="7080434" y="1674911"/>
                  </a:moveTo>
                  <a:lnTo>
                    <a:pt x="7070909" y="1674911"/>
                  </a:lnTo>
                  <a:lnTo>
                    <a:pt x="7070909" y="1665386"/>
                  </a:lnTo>
                  <a:lnTo>
                    <a:pt x="7080434" y="1665386"/>
                  </a:lnTo>
                  <a:lnTo>
                    <a:pt x="7080434" y="1674911"/>
                  </a:lnTo>
                  <a:close/>
                </a:path>
                <a:path w="9865360" h="1675129">
                  <a:moveTo>
                    <a:pt x="7061384" y="1674911"/>
                  </a:moveTo>
                  <a:lnTo>
                    <a:pt x="7051859" y="1674911"/>
                  </a:lnTo>
                  <a:lnTo>
                    <a:pt x="7051859" y="1665386"/>
                  </a:lnTo>
                  <a:lnTo>
                    <a:pt x="7061384" y="1665386"/>
                  </a:lnTo>
                  <a:lnTo>
                    <a:pt x="7061384" y="1674911"/>
                  </a:lnTo>
                  <a:close/>
                </a:path>
                <a:path w="9865360" h="1675129">
                  <a:moveTo>
                    <a:pt x="7042334" y="1674911"/>
                  </a:moveTo>
                  <a:lnTo>
                    <a:pt x="7032809" y="1674911"/>
                  </a:lnTo>
                  <a:lnTo>
                    <a:pt x="7032809" y="1665386"/>
                  </a:lnTo>
                  <a:lnTo>
                    <a:pt x="7042334" y="1665386"/>
                  </a:lnTo>
                  <a:lnTo>
                    <a:pt x="7042334" y="1674911"/>
                  </a:lnTo>
                  <a:close/>
                </a:path>
                <a:path w="9865360" h="1675129">
                  <a:moveTo>
                    <a:pt x="7023284" y="1674911"/>
                  </a:moveTo>
                  <a:lnTo>
                    <a:pt x="7013759" y="1674911"/>
                  </a:lnTo>
                  <a:lnTo>
                    <a:pt x="7013759" y="1665386"/>
                  </a:lnTo>
                  <a:lnTo>
                    <a:pt x="7023284" y="1665386"/>
                  </a:lnTo>
                  <a:lnTo>
                    <a:pt x="7023284" y="1674911"/>
                  </a:lnTo>
                  <a:close/>
                </a:path>
                <a:path w="9865360" h="1675129">
                  <a:moveTo>
                    <a:pt x="7004234" y="1674911"/>
                  </a:moveTo>
                  <a:lnTo>
                    <a:pt x="6994709" y="1674911"/>
                  </a:lnTo>
                  <a:lnTo>
                    <a:pt x="6994709" y="1665386"/>
                  </a:lnTo>
                  <a:lnTo>
                    <a:pt x="7004234" y="1665386"/>
                  </a:lnTo>
                  <a:lnTo>
                    <a:pt x="7004234" y="1674911"/>
                  </a:lnTo>
                  <a:close/>
                </a:path>
                <a:path w="9865360" h="1675129">
                  <a:moveTo>
                    <a:pt x="6985184" y="1674911"/>
                  </a:moveTo>
                  <a:lnTo>
                    <a:pt x="6975659" y="1674911"/>
                  </a:lnTo>
                  <a:lnTo>
                    <a:pt x="6975659" y="1665386"/>
                  </a:lnTo>
                  <a:lnTo>
                    <a:pt x="6985184" y="1665386"/>
                  </a:lnTo>
                  <a:lnTo>
                    <a:pt x="6985184" y="1674911"/>
                  </a:lnTo>
                  <a:close/>
                </a:path>
                <a:path w="9865360" h="1675129">
                  <a:moveTo>
                    <a:pt x="6966134" y="1674911"/>
                  </a:moveTo>
                  <a:lnTo>
                    <a:pt x="6956609" y="1674911"/>
                  </a:lnTo>
                  <a:lnTo>
                    <a:pt x="6956609" y="1665386"/>
                  </a:lnTo>
                  <a:lnTo>
                    <a:pt x="6966134" y="1665386"/>
                  </a:lnTo>
                  <a:lnTo>
                    <a:pt x="6966134" y="1674911"/>
                  </a:lnTo>
                  <a:close/>
                </a:path>
                <a:path w="9865360" h="1675129">
                  <a:moveTo>
                    <a:pt x="6947084" y="1674911"/>
                  </a:moveTo>
                  <a:lnTo>
                    <a:pt x="6937559" y="1674911"/>
                  </a:lnTo>
                  <a:lnTo>
                    <a:pt x="6937559" y="1665386"/>
                  </a:lnTo>
                  <a:lnTo>
                    <a:pt x="6947084" y="1665386"/>
                  </a:lnTo>
                  <a:lnTo>
                    <a:pt x="6947084" y="1674911"/>
                  </a:lnTo>
                  <a:close/>
                </a:path>
                <a:path w="9865360" h="1675129">
                  <a:moveTo>
                    <a:pt x="6928034" y="1674911"/>
                  </a:moveTo>
                  <a:lnTo>
                    <a:pt x="6918509" y="1674911"/>
                  </a:lnTo>
                  <a:lnTo>
                    <a:pt x="6918509" y="1665386"/>
                  </a:lnTo>
                  <a:lnTo>
                    <a:pt x="6928034" y="1665386"/>
                  </a:lnTo>
                  <a:lnTo>
                    <a:pt x="6928034" y="1674911"/>
                  </a:lnTo>
                  <a:close/>
                </a:path>
                <a:path w="9865360" h="1675129">
                  <a:moveTo>
                    <a:pt x="6908984" y="1674911"/>
                  </a:moveTo>
                  <a:lnTo>
                    <a:pt x="6899459" y="1674911"/>
                  </a:lnTo>
                  <a:lnTo>
                    <a:pt x="6899459" y="1665386"/>
                  </a:lnTo>
                  <a:lnTo>
                    <a:pt x="6908984" y="1665386"/>
                  </a:lnTo>
                  <a:lnTo>
                    <a:pt x="6908984" y="1674911"/>
                  </a:lnTo>
                  <a:close/>
                </a:path>
                <a:path w="9865360" h="1675129">
                  <a:moveTo>
                    <a:pt x="6889934" y="1674911"/>
                  </a:moveTo>
                  <a:lnTo>
                    <a:pt x="6880409" y="1674911"/>
                  </a:lnTo>
                  <a:lnTo>
                    <a:pt x="6880409" y="1665386"/>
                  </a:lnTo>
                  <a:lnTo>
                    <a:pt x="6889934" y="1665386"/>
                  </a:lnTo>
                  <a:lnTo>
                    <a:pt x="6889934" y="1674911"/>
                  </a:lnTo>
                  <a:close/>
                </a:path>
                <a:path w="9865360" h="1675129">
                  <a:moveTo>
                    <a:pt x="6870884" y="1674911"/>
                  </a:moveTo>
                  <a:lnTo>
                    <a:pt x="6861359" y="1674911"/>
                  </a:lnTo>
                  <a:lnTo>
                    <a:pt x="6861359" y="1665386"/>
                  </a:lnTo>
                  <a:lnTo>
                    <a:pt x="6870884" y="1665386"/>
                  </a:lnTo>
                  <a:lnTo>
                    <a:pt x="6870884" y="1674911"/>
                  </a:lnTo>
                  <a:close/>
                </a:path>
                <a:path w="9865360" h="1675129">
                  <a:moveTo>
                    <a:pt x="6851834" y="1674911"/>
                  </a:moveTo>
                  <a:lnTo>
                    <a:pt x="6842309" y="1674911"/>
                  </a:lnTo>
                  <a:lnTo>
                    <a:pt x="6842309" y="1665386"/>
                  </a:lnTo>
                  <a:lnTo>
                    <a:pt x="6851834" y="1665386"/>
                  </a:lnTo>
                  <a:lnTo>
                    <a:pt x="6851834" y="1674911"/>
                  </a:lnTo>
                  <a:close/>
                </a:path>
                <a:path w="9865360" h="1675129">
                  <a:moveTo>
                    <a:pt x="6832784" y="1674911"/>
                  </a:moveTo>
                  <a:lnTo>
                    <a:pt x="6823259" y="1674911"/>
                  </a:lnTo>
                  <a:lnTo>
                    <a:pt x="6823259" y="1665386"/>
                  </a:lnTo>
                  <a:lnTo>
                    <a:pt x="6832784" y="1665386"/>
                  </a:lnTo>
                  <a:lnTo>
                    <a:pt x="6832784" y="1674911"/>
                  </a:lnTo>
                  <a:close/>
                </a:path>
                <a:path w="9865360" h="1675129">
                  <a:moveTo>
                    <a:pt x="6813734" y="1674911"/>
                  </a:moveTo>
                  <a:lnTo>
                    <a:pt x="6804209" y="1674911"/>
                  </a:lnTo>
                  <a:lnTo>
                    <a:pt x="6804209" y="1665386"/>
                  </a:lnTo>
                  <a:lnTo>
                    <a:pt x="6813734" y="1665386"/>
                  </a:lnTo>
                  <a:lnTo>
                    <a:pt x="6813734" y="1674911"/>
                  </a:lnTo>
                  <a:close/>
                </a:path>
                <a:path w="9865360" h="1675129">
                  <a:moveTo>
                    <a:pt x="6794684" y="1674911"/>
                  </a:moveTo>
                  <a:lnTo>
                    <a:pt x="6785159" y="1674911"/>
                  </a:lnTo>
                  <a:lnTo>
                    <a:pt x="6785159" y="1665386"/>
                  </a:lnTo>
                  <a:lnTo>
                    <a:pt x="6794684" y="1665386"/>
                  </a:lnTo>
                  <a:lnTo>
                    <a:pt x="6794684" y="1674911"/>
                  </a:lnTo>
                  <a:close/>
                </a:path>
                <a:path w="9865360" h="1675129">
                  <a:moveTo>
                    <a:pt x="6775634" y="1674911"/>
                  </a:moveTo>
                  <a:lnTo>
                    <a:pt x="6766109" y="1674911"/>
                  </a:lnTo>
                  <a:lnTo>
                    <a:pt x="6766109" y="1665386"/>
                  </a:lnTo>
                  <a:lnTo>
                    <a:pt x="6775634" y="1665386"/>
                  </a:lnTo>
                  <a:lnTo>
                    <a:pt x="6775634" y="1674911"/>
                  </a:lnTo>
                  <a:close/>
                </a:path>
                <a:path w="9865360" h="1675129">
                  <a:moveTo>
                    <a:pt x="6756584" y="1674911"/>
                  </a:moveTo>
                  <a:lnTo>
                    <a:pt x="6747059" y="1674911"/>
                  </a:lnTo>
                  <a:lnTo>
                    <a:pt x="6747059" y="1665386"/>
                  </a:lnTo>
                  <a:lnTo>
                    <a:pt x="6756584" y="1665386"/>
                  </a:lnTo>
                  <a:lnTo>
                    <a:pt x="6756584" y="1674911"/>
                  </a:lnTo>
                  <a:close/>
                </a:path>
                <a:path w="9865360" h="1675129">
                  <a:moveTo>
                    <a:pt x="6737534" y="1674911"/>
                  </a:moveTo>
                  <a:lnTo>
                    <a:pt x="6728009" y="1674911"/>
                  </a:lnTo>
                  <a:lnTo>
                    <a:pt x="6728009" y="1665386"/>
                  </a:lnTo>
                  <a:lnTo>
                    <a:pt x="6737534" y="1665386"/>
                  </a:lnTo>
                  <a:lnTo>
                    <a:pt x="6737534" y="1674911"/>
                  </a:lnTo>
                  <a:close/>
                </a:path>
                <a:path w="9865360" h="1675129">
                  <a:moveTo>
                    <a:pt x="6718484" y="1674911"/>
                  </a:moveTo>
                  <a:lnTo>
                    <a:pt x="6708959" y="1674911"/>
                  </a:lnTo>
                  <a:lnTo>
                    <a:pt x="6708959" y="1665386"/>
                  </a:lnTo>
                  <a:lnTo>
                    <a:pt x="6718484" y="1665386"/>
                  </a:lnTo>
                  <a:lnTo>
                    <a:pt x="6718484" y="1674911"/>
                  </a:lnTo>
                  <a:close/>
                </a:path>
                <a:path w="9865360" h="1675129">
                  <a:moveTo>
                    <a:pt x="6699434" y="1674911"/>
                  </a:moveTo>
                  <a:lnTo>
                    <a:pt x="6689909" y="1674911"/>
                  </a:lnTo>
                  <a:lnTo>
                    <a:pt x="6689909" y="1665386"/>
                  </a:lnTo>
                  <a:lnTo>
                    <a:pt x="6699434" y="1665386"/>
                  </a:lnTo>
                  <a:lnTo>
                    <a:pt x="6699434" y="1674911"/>
                  </a:lnTo>
                  <a:close/>
                </a:path>
                <a:path w="9865360" h="1675129">
                  <a:moveTo>
                    <a:pt x="6680384" y="1674911"/>
                  </a:moveTo>
                  <a:lnTo>
                    <a:pt x="6670859" y="1674911"/>
                  </a:lnTo>
                  <a:lnTo>
                    <a:pt x="6670859" y="1665386"/>
                  </a:lnTo>
                  <a:lnTo>
                    <a:pt x="6680384" y="1665386"/>
                  </a:lnTo>
                  <a:lnTo>
                    <a:pt x="6680384" y="1674911"/>
                  </a:lnTo>
                  <a:close/>
                </a:path>
                <a:path w="9865360" h="1675129">
                  <a:moveTo>
                    <a:pt x="6661334" y="1674911"/>
                  </a:moveTo>
                  <a:lnTo>
                    <a:pt x="6651809" y="1674911"/>
                  </a:lnTo>
                  <a:lnTo>
                    <a:pt x="6651809" y="1665386"/>
                  </a:lnTo>
                  <a:lnTo>
                    <a:pt x="6661334" y="1665386"/>
                  </a:lnTo>
                  <a:lnTo>
                    <a:pt x="6661334" y="1674911"/>
                  </a:lnTo>
                  <a:close/>
                </a:path>
                <a:path w="9865360" h="1675129">
                  <a:moveTo>
                    <a:pt x="6642284" y="1674911"/>
                  </a:moveTo>
                  <a:lnTo>
                    <a:pt x="6632759" y="1674911"/>
                  </a:lnTo>
                  <a:lnTo>
                    <a:pt x="6632759" y="1665386"/>
                  </a:lnTo>
                  <a:lnTo>
                    <a:pt x="6642284" y="1665386"/>
                  </a:lnTo>
                  <a:lnTo>
                    <a:pt x="6642284" y="1674911"/>
                  </a:lnTo>
                  <a:close/>
                </a:path>
                <a:path w="9865360" h="1675129">
                  <a:moveTo>
                    <a:pt x="6623234" y="1674911"/>
                  </a:moveTo>
                  <a:lnTo>
                    <a:pt x="6613709" y="1674911"/>
                  </a:lnTo>
                  <a:lnTo>
                    <a:pt x="6613709" y="1665386"/>
                  </a:lnTo>
                  <a:lnTo>
                    <a:pt x="6623234" y="1665386"/>
                  </a:lnTo>
                  <a:lnTo>
                    <a:pt x="6623234" y="1674911"/>
                  </a:lnTo>
                  <a:close/>
                </a:path>
                <a:path w="9865360" h="1675129">
                  <a:moveTo>
                    <a:pt x="6604184" y="1674911"/>
                  </a:moveTo>
                  <a:lnTo>
                    <a:pt x="6594659" y="1674911"/>
                  </a:lnTo>
                  <a:lnTo>
                    <a:pt x="6594659" y="1665386"/>
                  </a:lnTo>
                  <a:lnTo>
                    <a:pt x="6604184" y="1665386"/>
                  </a:lnTo>
                  <a:lnTo>
                    <a:pt x="6604184" y="1674911"/>
                  </a:lnTo>
                  <a:close/>
                </a:path>
                <a:path w="9865360" h="1675129">
                  <a:moveTo>
                    <a:pt x="6585134" y="1674911"/>
                  </a:moveTo>
                  <a:lnTo>
                    <a:pt x="6575609" y="1674911"/>
                  </a:lnTo>
                  <a:lnTo>
                    <a:pt x="6575609" y="1665386"/>
                  </a:lnTo>
                  <a:lnTo>
                    <a:pt x="6585134" y="1665386"/>
                  </a:lnTo>
                  <a:lnTo>
                    <a:pt x="6585134" y="1674911"/>
                  </a:lnTo>
                  <a:close/>
                </a:path>
                <a:path w="9865360" h="1675129">
                  <a:moveTo>
                    <a:pt x="6566084" y="1674911"/>
                  </a:moveTo>
                  <a:lnTo>
                    <a:pt x="6556559" y="1674911"/>
                  </a:lnTo>
                  <a:lnTo>
                    <a:pt x="6556559" y="1665386"/>
                  </a:lnTo>
                  <a:lnTo>
                    <a:pt x="6566084" y="1665386"/>
                  </a:lnTo>
                  <a:lnTo>
                    <a:pt x="6566084" y="1674911"/>
                  </a:lnTo>
                  <a:close/>
                </a:path>
                <a:path w="9865360" h="1675129">
                  <a:moveTo>
                    <a:pt x="6547034" y="1674911"/>
                  </a:moveTo>
                  <a:lnTo>
                    <a:pt x="6537509" y="1674911"/>
                  </a:lnTo>
                  <a:lnTo>
                    <a:pt x="6537509" y="1665386"/>
                  </a:lnTo>
                  <a:lnTo>
                    <a:pt x="6547034" y="1665386"/>
                  </a:lnTo>
                  <a:lnTo>
                    <a:pt x="6547034" y="1674911"/>
                  </a:lnTo>
                  <a:close/>
                </a:path>
                <a:path w="9865360" h="1675129">
                  <a:moveTo>
                    <a:pt x="6527984" y="1674911"/>
                  </a:moveTo>
                  <a:lnTo>
                    <a:pt x="6518459" y="1674911"/>
                  </a:lnTo>
                  <a:lnTo>
                    <a:pt x="6518459" y="1665386"/>
                  </a:lnTo>
                  <a:lnTo>
                    <a:pt x="6527984" y="1665386"/>
                  </a:lnTo>
                  <a:lnTo>
                    <a:pt x="6527984" y="1674911"/>
                  </a:lnTo>
                  <a:close/>
                </a:path>
                <a:path w="9865360" h="1675129">
                  <a:moveTo>
                    <a:pt x="6508934" y="1674911"/>
                  </a:moveTo>
                  <a:lnTo>
                    <a:pt x="6499409" y="1674911"/>
                  </a:lnTo>
                  <a:lnTo>
                    <a:pt x="6499409" y="1665386"/>
                  </a:lnTo>
                  <a:lnTo>
                    <a:pt x="6508934" y="1665386"/>
                  </a:lnTo>
                  <a:lnTo>
                    <a:pt x="6508934" y="1674911"/>
                  </a:lnTo>
                  <a:close/>
                </a:path>
                <a:path w="9865360" h="1675129">
                  <a:moveTo>
                    <a:pt x="6489884" y="1674911"/>
                  </a:moveTo>
                  <a:lnTo>
                    <a:pt x="6480359" y="1674911"/>
                  </a:lnTo>
                  <a:lnTo>
                    <a:pt x="6480359" y="1665386"/>
                  </a:lnTo>
                  <a:lnTo>
                    <a:pt x="6489884" y="1665386"/>
                  </a:lnTo>
                  <a:lnTo>
                    <a:pt x="6489884" y="1674911"/>
                  </a:lnTo>
                  <a:close/>
                </a:path>
                <a:path w="9865360" h="1675129">
                  <a:moveTo>
                    <a:pt x="6470834" y="1674911"/>
                  </a:moveTo>
                  <a:lnTo>
                    <a:pt x="6461309" y="1674911"/>
                  </a:lnTo>
                  <a:lnTo>
                    <a:pt x="6461309" y="1665386"/>
                  </a:lnTo>
                  <a:lnTo>
                    <a:pt x="6470834" y="1665386"/>
                  </a:lnTo>
                  <a:lnTo>
                    <a:pt x="6470834" y="1674911"/>
                  </a:lnTo>
                  <a:close/>
                </a:path>
                <a:path w="9865360" h="1675129">
                  <a:moveTo>
                    <a:pt x="6451784" y="1674911"/>
                  </a:moveTo>
                  <a:lnTo>
                    <a:pt x="6442259" y="1674911"/>
                  </a:lnTo>
                  <a:lnTo>
                    <a:pt x="6442259" y="1665386"/>
                  </a:lnTo>
                  <a:lnTo>
                    <a:pt x="6451784" y="1665386"/>
                  </a:lnTo>
                  <a:lnTo>
                    <a:pt x="6451784" y="1674911"/>
                  </a:lnTo>
                  <a:close/>
                </a:path>
                <a:path w="9865360" h="1675129">
                  <a:moveTo>
                    <a:pt x="6432734" y="1674911"/>
                  </a:moveTo>
                  <a:lnTo>
                    <a:pt x="6423209" y="1674911"/>
                  </a:lnTo>
                  <a:lnTo>
                    <a:pt x="6423209" y="1665386"/>
                  </a:lnTo>
                  <a:lnTo>
                    <a:pt x="6432734" y="1665386"/>
                  </a:lnTo>
                  <a:lnTo>
                    <a:pt x="6432734" y="1674911"/>
                  </a:lnTo>
                  <a:close/>
                </a:path>
                <a:path w="9865360" h="1675129">
                  <a:moveTo>
                    <a:pt x="6413684" y="1674911"/>
                  </a:moveTo>
                  <a:lnTo>
                    <a:pt x="6404159" y="1674911"/>
                  </a:lnTo>
                  <a:lnTo>
                    <a:pt x="6404159" y="1665386"/>
                  </a:lnTo>
                  <a:lnTo>
                    <a:pt x="6413684" y="1665386"/>
                  </a:lnTo>
                  <a:lnTo>
                    <a:pt x="6413684" y="1674911"/>
                  </a:lnTo>
                  <a:close/>
                </a:path>
                <a:path w="9865360" h="1675129">
                  <a:moveTo>
                    <a:pt x="6394634" y="1674911"/>
                  </a:moveTo>
                  <a:lnTo>
                    <a:pt x="6385109" y="1674911"/>
                  </a:lnTo>
                  <a:lnTo>
                    <a:pt x="6385109" y="1665386"/>
                  </a:lnTo>
                  <a:lnTo>
                    <a:pt x="6394634" y="1665386"/>
                  </a:lnTo>
                  <a:lnTo>
                    <a:pt x="6394634" y="1674911"/>
                  </a:lnTo>
                  <a:close/>
                </a:path>
                <a:path w="9865360" h="1675129">
                  <a:moveTo>
                    <a:pt x="6375584" y="1674911"/>
                  </a:moveTo>
                  <a:lnTo>
                    <a:pt x="6366059" y="1674911"/>
                  </a:lnTo>
                  <a:lnTo>
                    <a:pt x="6366059" y="1665386"/>
                  </a:lnTo>
                  <a:lnTo>
                    <a:pt x="6375584" y="1665386"/>
                  </a:lnTo>
                  <a:lnTo>
                    <a:pt x="6375584" y="1674911"/>
                  </a:lnTo>
                  <a:close/>
                </a:path>
                <a:path w="9865360" h="1675129">
                  <a:moveTo>
                    <a:pt x="6356534" y="1674911"/>
                  </a:moveTo>
                  <a:lnTo>
                    <a:pt x="6347009" y="1674911"/>
                  </a:lnTo>
                  <a:lnTo>
                    <a:pt x="6347009" y="1665386"/>
                  </a:lnTo>
                  <a:lnTo>
                    <a:pt x="6356534" y="1665386"/>
                  </a:lnTo>
                  <a:lnTo>
                    <a:pt x="6356534" y="1674911"/>
                  </a:lnTo>
                  <a:close/>
                </a:path>
                <a:path w="9865360" h="1675129">
                  <a:moveTo>
                    <a:pt x="6337484" y="1674911"/>
                  </a:moveTo>
                  <a:lnTo>
                    <a:pt x="6327959" y="1674911"/>
                  </a:lnTo>
                  <a:lnTo>
                    <a:pt x="6327959" y="1665386"/>
                  </a:lnTo>
                  <a:lnTo>
                    <a:pt x="6337484" y="1665386"/>
                  </a:lnTo>
                  <a:lnTo>
                    <a:pt x="6337484" y="1674911"/>
                  </a:lnTo>
                  <a:close/>
                </a:path>
                <a:path w="9865360" h="1675129">
                  <a:moveTo>
                    <a:pt x="6318434" y="1674911"/>
                  </a:moveTo>
                  <a:lnTo>
                    <a:pt x="6308909" y="1674911"/>
                  </a:lnTo>
                  <a:lnTo>
                    <a:pt x="6308909" y="1665386"/>
                  </a:lnTo>
                  <a:lnTo>
                    <a:pt x="6318434" y="1665386"/>
                  </a:lnTo>
                  <a:lnTo>
                    <a:pt x="6318434" y="1674911"/>
                  </a:lnTo>
                  <a:close/>
                </a:path>
                <a:path w="9865360" h="1675129">
                  <a:moveTo>
                    <a:pt x="6299384" y="1674911"/>
                  </a:moveTo>
                  <a:lnTo>
                    <a:pt x="6289859" y="1674911"/>
                  </a:lnTo>
                  <a:lnTo>
                    <a:pt x="6289859" y="1665386"/>
                  </a:lnTo>
                  <a:lnTo>
                    <a:pt x="6299384" y="1665386"/>
                  </a:lnTo>
                  <a:lnTo>
                    <a:pt x="6299384" y="1674911"/>
                  </a:lnTo>
                  <a:close/>
                </a:path>
                <a:path w="9865360" h="1675129">
                  <a:moveTo>
                    <a:pt x="6280334" y="1674911"/>
                  </a:moveTo>
                  <a:lnTo>
                    <a:pt x="6270809" y="1674911"/>
                  </a:lnTo>
                  <a:lnTo>
                    <a:pt x="6270809" y="1665386"/>
                  </a:lnTo>
                  <a:lnTo>
                    <a:pt x="6280334" y="1665386"/>
                  </a:lnTo>
                  <a:lnTo>
                    <a:pt x="6280334" y="1674911"/>
                  </a:lnTo>
                  <a:close/>
                </a:path>
                <a:path w="9865360" h="1675129">
                  <a:moveTo>
                    <a:pt x="6261284" y="1674911"/>
                  </a:moveTo>
                  <a:lnTo>
                    <a:pt x="6251759" y="1674911"/>
                  </a:lnTo>
                  <a:lnTo>
                    <a:pt x="6251759" y="1665386"/>
                  </a:lnTo>
                  <a:lnTo>
                    <a:pt x="6261284" y="1665386"/>
                  </a:lnTo>
                  <a:lnTo>
                    <a:pt x="6261284" y="1674911"/>
                  </a:lnTo>
                  <a:close/>
                </a:path>
                <a:path w="9865360" h="1675129">
                  <a:moveTo>
                    <a:pt x="6242234" y="1674911"/>
                  </a:moveTo>
                  <a:lnTo>
                    <a:pt x="6232709" y="1674911"/>
                  </a:lnTo>
                  <a:lnTo>
                    <a:pt x="6232709" y="1665386"/>
                  </a:lnTo>
                  <a:lnTo>
                    <a:pt x="6242234" y="1665386"/>
                  </a:lnTo>
                  <a:lnTo>
                    <a:pt x="6242234" y="1674911"/>
                  </a:lnTo>
                  <a:close/>
                </a:path>
                <a:path w="9865360" h="1675129">
                  <a:moveTo>
                    <a:pt x="6223184" y="1674911"/>
                  </a:moveTo>
                  <a:lnTo>
                    <a:pt x="6213659" y="1674911"/>
                  </a:lnTo>
                  <a:lnTo>
                    <a:pt x="6213659" y="1665386"/>
                  </a:lnTo>
                  <a:lnTo>
                    <a:pt x="6223184" y="1665386"/>
                  </a:lnTo>
                  <a:lnTo>
                    <a:pt x="6223184" y="1674911"/>
                  </a:lnTo>
                  <a:close/>
                </a:path>
                <a:path w="9865360" h="1675129">
                  <a:moveTo>
                    <a:pt x="6204134" y="1674911"/>
                  </a:moveTo>
                  <a:lnTo>
                    <a:pt x="6194609" y="1674911"/>
                  </a:lnTo>
                  <a:lnTo>
                    <a:pt x="6194609" y="1665386"/>
                  </a:lnTo>
                  <a:lnTo>
                    <a:pt x="6204134" y="1665386"/>
                  </a:lnTo>
                  <a:lnTo>
                    <a:pt x="6204134" y="1674911"/>
                  </a:lnTo>
                  <a:close/>
                </a:path>
                <a:path w="9865360" h="1675129">
                  <a:moveTo>
                    <a:pt x="6185084" y="1674911"/>
                  </a:moveTo>
                  <a:lnTo>
                    <a:pt x="6175559" y="1674911"/>
                  </a:lnTo>
                  <a:lnTo>
                    <a:pt x="6175559" y="1665386"/>
                  </a:lnTo>
                  <a:lnTo>
                    <a:pt x="6185084" y="1665386"/>
                  </a:lnTo>
                  <a:lnTo>
                    <a:pt x="6185084" y="1674911"/>
                  </a:lnTo>
                  <a:close/>
                </a:path>
                <a:path w="9865360" h="1675129">
                  <a:moveTo>
                    <a:pt x="6166034" y="1674911"/>
                  </a:moveTo>
                  <a:lnTo>
                    <a:pt x="6156509" y="1674911"/>
                  </a:lnTo>
                  <a:lnTo>
                    <a:pt x="6156509" y="1665386"/>
                  </a:lnTo>
                  <a:lnTo>
                    <a:pt x="6166034" y="1665386"/>
                  </a:lnTo>
                  <a:lnTo>
                    <a:pt x="6166034" y="1674911"/>
                  </a:lnTo>
                  <a:close/>
                </a:path>
                <a:path w="9865360" h="1675129">
                  <a:moveTo>
                    <a:pt x="6146984" y="1674911"/>
                  </a:moveTo>
                  <a:lnTo>
                    <a:pt x="6137459" y="1674911"/>
                  </a:lnTo>
                  <a:lnTo>
                    <a:pt x="6137459" y="1665386"/>
                  </a:lnTo>
                  <a:lnTo>
                    <a:pt x="6146984" y="1665386"/>
                  </a:lnTo>
                  <a:lnTo>
                    <a:pt x="6146984" y="1674911"/>
                  </a:lnTo>
                  <a:close/>
                </a:path>
                <a:path w="9865360" h="1675129">
                  <a:moveTo>
                    <a:pt x="6127934" y="1674911"/>
                  </a:moveTo>
                  <a:lnTo>
                    <a:pt x="6118409" y="1674911"/>
                  </a:lnTo>
                  <a:lnTo>
                    <a:pt x="6118409" y="1665386"/>
                  </a:lnTo>
                  <a:lnTo>
                    <a:pt x="6127934" y="1665386"/>
                  </a:lnTo>
                  <a:lnTo>
                    <a:pt x="6127934" y="1674911"/>
                  </a:lnTo>
                  <a:close/>
                </a:path>
                <a:path w="9865360" h="1675129">
                  <a:moveTo>
                    <a:pt x="6108884" y="1674911"/>
                  </a:moveTo>
                  <a:lnTo>
                    <a:pt x="6099359" y="1674911"/>
                  </a:lnTo>
                  <a:lnTo>
                    <a:pt x="6099359" y="1665386"/>
                  </a:lnTo>
                  <a:lnTo>
                    <a:pt x="6108884" y="1665386"/>
                  </a:lnTo>
                  <a:lnTo>
                    <a:pt x="6108884" y="1674911"/>
                  </a:lnTo>
                  <a:close/>
                </a:path>
                <a:path w="9865360" h="1675129">
                  <a:moveTo>
                    <a:pt x="6089834" y="1674911"/>
                  </a:moveTo>
                  <a:lnTo>
                    <a:pt x="6080309" y="1674911"/>
                  </a:lnTo>
                  <a:lnTo>
                    <a:pt x="6080309" y="1665386"/>
                  </a:lnTo>
                  <a:lnTo>
                    <a:pt x="6089834" y="1665386"/>
                  </a:lnTo>
                  <a:lnTo>
                    <a:pt x="6089834" y="1674911"/>
                  </a:lnTo>
                  <a:close/>
                </a:path>
                <a:path w="9865360" h="1675129">
                  <a:moveTo>
                    <a:pt x="6070784" y="1674911"/>
                  </a:moveTo>
                  <a:lnTo>
                    <a:pt x="6061259" y="1674911"/>
                  </a:lnTo>
                  <a:lnTo>
                    <a:pt x="6061259" y="1665386"/>
                  </a:lnTo>
                  <a:lnTo>
                    <a:pt x="6070784" y="1665386"/>
                  </a:lnTo>
                  <a:lnTo>
                    <a:pt x="6070784" y="1674911"/>
                  </a:lnTo>
                  <a:close/>
                </a:path>
                <a:path w="9865360" h="1675129">
                  <a:moveTo>
                    <a:pt x="6051734" y="1674911"/>
                  </a:moveTo>
                  <a:lnTo>
                    <a:pt x="6042209" y="1674911"/>
                  </a:lnTo>
                  <a:lnTo>
                    <a:pt x="6042209" y="1665386"/>
                  </a:lnTo>
                  <a:lnTo>
                    <a:pt x="6051734" y="1665386"/>
                  </a:lnTo>
                  <a:lnTo>
                    <a:pt x="6051734" y="1674911"/>
                  </a:lnTo>
                  <a:close/>
                </a:path>
                <a:path w="9865360" h="1675129">
                  <a:moveTo>
                    <a:pt x="6032684" y="1674911"/>
                  </a:moveTo>
                  <a:lnTo>
                    <a:pt x="6023159" y="1674911"/>
                  </a:lnTo>
                  <a:lnTo>
                    <a:pt x="6023159" y="1665386"/>
                  </a:lnTo>
                  <a:lnTo>
                    <a:pt x="6032684" y="1665386"/>
                  </a:lnTo>
                  <a:lnTo>
                    <a:pt x="6032684" y="1674911"/>
                  </a:lnTo>
                  <a:close/>
                </a:path>
                <a:path w="9865360" h="1675129">
                  <a:moveTo>
                    <a:pt x="6013634" y="1674911"/>
                  </a:moveTo>
                  <a:lnTo>
                    <a:pt x="6004109" y="1674911"/>
                  </a:lnTo>
                  <a:lnTo>
                    <a:pt x="6004109" y="1665386"/>
                  </a:lnTo>
                  <a:lnTo>
                    <a:pt x="6013634" y="1665386"/>
                  </a:lnTo>
                  <a:lnTo>
                    <a:pt x="6013634" y="1674911"/>
                  </a:lnTo>
                  <a:close/>
                </a:path>
                <a:path w="9865360" h="1675129">
                  <a:moveTo>
                    <a:pt x="5994584" y="1674911"/>
                  </a:moveTo>
                  <a:lnTo>
                    <a:pt x="5985059" y="1674911"/>
                  </a:lnTo>
                  <a:lnTo>
                    <a:pt x="5985059" y="1665386"/>
                  </a:lnTo>
                  <a:lnTo>
                    <a:pt x="5994584" y="1665386"/>
                  </a:lnTo>
                  <a:lnTo>
                    <a:pt x="5994584" y="1674911"/>
                  </a:lnTo>
                  <a:close/>
                </a:path>
                <a:path w="9865360" h="1675129">
                  <a:moveTo>
                    <a:pt x="5975534" y="1674911"/>
                  </a:moveTo>
                  <a:lnTo>
                    <a:pt x="5966009" y="1674911"/>
                  </a:lnTo>
                  <a:lnTo>
                    <a:pt x="5966009" y="1665386"/>
                  </a:lnTo>
                  <a:lnTo>
                    <a:pt x="5975534" y="1665386"/>
                  </a:lnTo>
                  <a:lnTo>
                    <a:pt x="5975534" y="1674911"/>
                  </a:lnTo>
                  <a:close/>
                </a:path>
                <a:path w="9865360" h="1675129">
                  <a:moveTo>
                    <a:pt x="5956484" y="1674911"/>
                  </a:moveTo>
                  <a:lnTo>
                    <a:pt x="5946959" y="1674911"/>
                  </a:lnTo>
                  <a:lnTo>
                    <a:pt x="5946959" y="1665386"/>
                  </a:lnTo>
                  <a:lnTo>
                    <a:pt x="5956484" y="1665386"/>
                  </a:lnTo>
                  <a:lnTo>
                    <a:pt x="5956484" y="1674911"/>
                  </a:lnTo>
                  <a:close/>
                </a:path>
                <a:path w="9865360" h="1675129">
                  <a:moveTo>
                    <a:pt x="5937434" y="1674911"/>
                  </a:moveTo>
                  <a:lnTo>
                    <a:pt x="5927909" y="1674911"/>
                  </a:lnTo>
                  <a:lnTo>
                    <a:pt x="5927909" y="1665386"/>
                  </a:lnTo>
                  <a:lnTo>
                    <a:pt x="5937434" y="1665386"/>
                  </a:lnTo>
                  <a:lnTo>
                    <a:pt x="5937434" y="1674911"/>
                  </a:lnTo>
                  <a:close/>
                </a:path>
                <a:path w="9865360" h="1675129">
                  <a:moveTo>
                    <a:pt x="5918384" y="1674911"/>
                  </a:moveTo>
                  <a:lnTo>
                    <a:pt x="5908859" y="1674911"/>
                  </a:lnTo>
                  <a:lnTo>
                    <a:pt x="5908859" y="1665386"/>
                  </a:lnTo>
                  <a:lnTo>
                    <a:pt x="5918384" y="1665386"/>
                  </a:lnTo>
                  <a:lnTo>
                    <a:pt x="5918384" y="1674911"/>
                  </a:lnTo>
                  <a:close/>
                </a:path>
                <a:path w="9865360" h="1675129">
                  <a:moveTo>
                    <a:pt x="5899334" y="1674911"/>
                  </a:moveTo>
                  <a:lnTo>
                    <a:pt x="5889809" y="1674911"/>
                  </a:lnTo>
                  <a:lnTo>
                    <a:pt x="5889809" y="1665386"/>
                  </a:lnTo>
                  <a:lnTo>
                    <a:pt x="5899334" y="1665386"/>
                  </a:lnTo>
                  <a:lnTo>
                    <a:pt x="5899334" y="1674911"/>
                  </a:lnTo>
                  <a:close/>
                </a:path>
                <a:path w="9865360" h="1675129">
                  <a:moveTo>
                    <a:pt x="5880284" y="1674911"/>
                  </a:moveTo>
                  <a:lnTo>
                    <a:pt x="5870759" y="1674911"/>
                  </a:lnTo>
                  <a:lnTo>
                    <a:pt x="5870759" y="1665386"/>
                  </a:lnTo>
                  <a:lnTo>
                    <a:pt x="5880284" y="1665386"/>
                  </a:lnTo>
                  <a:lnTo>
                    <a:pt x="5880284" y="1674911"/>
                  </a:lnTo>
                  <a:close/>
                </a:path>
                <a:path w="9865360" h="1675129">
                  <a:moveTo>
                    <a:pt x="5861234" y="1674911"/>
                  </a:moveTo>
                  <a:lnTo>
                    <a:pt x="5851709" y="1674911"/>
                  </a:lnTo>
                  <a:lnTo>
                    <a:pt x="5851709" y="1665386"/>
                  </a:lnTo>
                  <a:lnTo>
                    <a:pt x="5861234" y="1665386"/>
                  </a:lnTo>
                  <a:lnTo>
                    <a:pt x="5861234" y="1674911"/>
                  </a:lnTo>
                  <a:close/>
                </a:path>
                <a:path w="9865360" h="1675129">
                  <a:moveTo>
                    <a:pt x="5842184" y="1674911"/>
                  </a:moveTo>
                  <a:lnTo>
                    <a:pt x="5832659" y="1674911"/>
                  </a:lnTo>
                  <a:lnTo>
                    <a:pt x="5832659" y="1665386"/>
                  </a:lnTo>
                  <a:lnTo>
                    <a:pt x="5842184" y="1665386"/>
                  </a:lnTo>
                  <a:lnTo>
                    <a:pt x="5842184" y="1674911"/>
                  </a:lnTo>
                  <a:close/>
                </a:path>
                <a:path w="9865360" h="1675129">
                  <a:moveTo>
                    <a:pt x="5823134" y="1674911"/>
                  </a:moveTo>
                  <a:lnTo>
                    <a:pt x="5813609" y="1674911"/>
                  </a:lnTo>
                  <a:lnTo>
                    <a:pt x="5813609" y="1665386"/>
                  </a:lnTo>
                  <a:lnTo>
                    <a:pt x="5823134" y="1665386"/>
                  </a:lnTo>
                  <a:lnTo>
                    <a:pt x="5823134" y="1674911"/>
                  </a:lnTo>
                  <a:close/>
                </a:path>
                <a:path w="9865360" h="1675129">
                  <a:moveTo>
                    <a:pt x="5804084" y="1674911"/>
                  </a:moveTo>
                  <a:lnTo>
                    <a:pt x="5794559" y="1674911"/>
                  </a:lnTo>
                  <a:lnTo>
                    <a:pt x="5794559" y="1665386"/>
                  </a:lnTo>
                  <a:lnTo>
                    <a:pt x="5804084" y="1665386"/>
                  </a:lnTo>
                  <a:lnTo>
                    <a:pt x="5804084" y="1674911"/>
                  </a:lnTo>
                  <a:close/>
                </a:path>
                <a:path w="9865360" h="1675129">
                  <a:moveTo>
                    <a:pt x="5785034" y="1674911"/>
                  </a:moveTo>
                  <a:lnTo>
                    <a:pt x="5775509" y="1674911"/>
                  </a:lnTo>
                  <a:lnTo>
                    <a:pt x="5775509" y="1665386"/>
                  </a:lnTo>
                  <a:lnTo>
                    <a:pt x="5785034" y="1665386"/>
                  </a:lnTo>
                  <a:lnTo>
                    <a:pt x="5785034" y="1674911"/>
                  </a:lnTo>
                  <a:close/>
                </a:path>
                <a:path w="9865360" h="1675129">
                  <a:moveTo>
                    <a:pt x="5765984" y="1674911"/>
                  </a:moveTo>
                  <a:lnTo>
                    <a:pt x="5756459" y="1674911"/>
                  </a:lnTo>
                  <a:lnTo>
                    <a:pt x="5756459" y="1665386"/>
                  </a:lnTo>
                  <a:lnTo>
                    <a:pt x="5765984" y="1665386"/>
                  </a:lnTo>
                  <a:lnTo>
                    <a:pt x="5765984" y="1674911"/>
                  </a:lnTo>
                  <a:close/>
                </a:path>
                <a:path w="9865360" h="1675129">
                  <a:moveTo>
                    <a:pt x="5746934" y="1674911"/>
                  </a:moveTo>
                  <a:lnTo>
                    <a:pt x="5737409" y="1674911"/>
                  </a:lnTo>
                  <a:lnTo>
                    <a:pt x="5737409" y="1665386"/>
                  </a:lnTo>
                  <a:lnTo>
                    <a:pt x="5746934" y="1665386"/>
                  </a:lnTo>
                  <a:lnTo>
                    <a:pt x="5746934" y="1674911"/>
                  </a:lnTo>
                  <a:close/>
                </a:path>
                <a:path w="9865360" h="1675129">
                  <a:moveTo>
                    <a:pt x="5727884" y="1674911"/>
                  </a:moveTo>
                  <a:lnTo>
                    <a:pt x="5718359" y="1674911"/>
                  </a:lnTo>
                  <a:lnTo>
                    <a:pt x="5718359" y="1665386"/>
                  </a:lnTo>
                  <a:lnTo>
                    <a:pt x="5727884" y="1665386"/>
                  </a:lnTo>
                  <a:lnTo>
                    <a:pt x="5727884" y="1674911"/>
                  </a:lnTo>
                  <a:close/>
                </a:path>
                <a:path w="9865360" h="1675129">
                  <a:moveTo>
                    <a:pt x="5708834" y="1674911"/>
                  </a:moveTo>
                  <a:lnTo>
                    <a:pt x="5699309" y="1674911"/>
                  </a:lnTo>
                  <a:lnTo>
                    <a:pt x="5699309" y="1665386"/>
                  </a:lnTo>
                  <a:lnTo>
                    <a:pt x="5708834" y="1665386"/>
                  </a:lnTo>
                  <a:lnTo>
                    <a:pt x="5708834" y="1674911"/>
                  </a:lnTo>
                  <a:close/>
                </a:path>
                <a:path w="9865360" h="1675129">
                  <a:moveTo>
                    <a:pt x="5689784" y="1674911"/>
                  </a:moveTo>
                  <a:lnTo>
                    <a:pt x="5680259" y="1674911"/>
                  </a:lnTo>
                  <a:lnTo>
                    <a:pt x="5680259" y="1665386"/>
                  </a:lnTo>
                  <a:lnTo>
                    <a:pt x="5689784" y="1665386"/>
                  </a:lnTo>
                  <a:lnTo>
                    <a:pt x="5689784" y="1674911"/>
                  </a:lnTo>
                  <a:close/>
                </a:path>
                <a:path w="9865360" h="1675129">
                  <a:moveTo>
                    <a:pt x="5670734" y="1674911"/>
                  </a:moveTo>
                  <a:lnTo>
                    <a:pt x="5661209" y="1674911"/>
                  </a:lnTo>
                  <a:lnTo>
                    <a:pt x="5661209" y="1665386"/>
                  </a:lnTo>
                  <a:lnTo>
                    <a:pt x="5670734" y="1665386"/>
                  </a:lnTo>
                  <a:lnTo>
                    <a:pt x="5670734" y="1674911"/>
                  </a:lnTo>
                  <a:close/>
                </a:path>
                <a:path w="9865360" h="1675129">
                  <a:moveTo>
                    <a:pt x="5651684" y="1674911"/>
                  </a:moveTo>
                  <a:lnTo>
                    <a:pt x="5642159" y="1674911"/>
                  </a:lnTo>
                  <a:lnTo>
                    <a:pt x="5642159" y="1665386"/>
                  </a:lnTo>
                  <a:lnTo>
                    <a:pt x="5651684" y="1665386"/>
                  </a:lnTo>
                  <a:lnTo>
                    <a:pt x="5651684" y="1674911"/>
                  </a:lnTo>
                  <a:close/>
                </a:path>
                <a:path w="9865360" h="1675129">
                  <a:moveTo>
                    <a:pt x="5632634" y="1674911"/>
                  </a:moveTo>
                  <a:lnTo>
                    <a:pt x="5623109" y="1674911"/>
                  </a:lnTo>
                  <a:lnTo>
                    <a:pt x="5623109" y="1665386"/>
                  </a:lnTo>
                  <a:lnTo>
                    <a:pt x="5632634" y="1665386"/>
                  </a:lnTo>
                  <a:lnTo>
                    <a:pt x="5632634" y="1674911"/>
                  </a:lnTo>
                  <a:close/>
                </a:path>
                <a:path w="9865360" h="1675129">
                  <a:moveTo>
                    <a:pt x="5613584" y="1674911"/>
                  </a:moveTo>
                  <a:lnTo>
                    <a:pt x="5604059" y="1674911"/>
                  </a:lnTo>
                  <a:lnTo>
                    <a:pt x="5604059" y="1665386"/>
                  </a:lnTo>
                  <a:lnTo>
                    <a:pt x="5613584" y="1665386"/>
                  </a:lnTo>
                  <a:lnTo>
                    <a:pt x="5613584" y="1674911"/>
                  </a:lnTo>
                  <a:close/>
                </a:path>
                <a:path w="9865360" h="1675129">
                  <a:moveTo>
                    <a:pt x="5594534" y="1674911"/>
                  </a:moveTo>
                  <a:lnTo>
                    <a:pt x="5585009" y="1674911"/>
                  </a:lnTo>
                  <a:lnTo>
                    <a:pt x="5585009" y="1665386"/>
                  </a:lnTo>
                  <a:lnTo>
                    <a:pt x="5594534" y="1665386"/>
                  </a:lnTo>
                  <a:lnTo>
                    <a:pt x="5594534" y="1674911"/>
                  </a:lnTo>
                  <a:close/>
                </a:path>
                <a:path w="9865360" h="1675129">
                  <a:moveTo>
                    <a:pt x="5575484" y="1674911"/>
                  </a:moveTo>
                  <a:lnTo>
                    <a:pt x="5565959" y="1674911"/>
                  </a:lnTo>
                  <a:lnTo>
                    <a:pt x="5565959" y="1665386"/>
                  </a:lnTo>
                  <a:lnTo>
                    <a:pt x="5575484" y="1665386"/>
                  </a:lnTo>
                  <a:lnTo>
                    <a:pt x="5575484" y="1674911"/>
                  </a:lnTo>
                  <a:close/>
                </a:path>
                <a:path w="9865360" h="1675129">
                  <a:moveTo>
                    <a:pt x="5556434" y="1674911"/>
                  </a:moveTo>
                  <a:lnTo>
                    <a:pt x="5546909" y="1674911"/>
                  </a:lnTo>
                  <a:lnTo>
                    <a:pt x="5546909" y="1665386"/>
                  </a:lnTo>
                  <a:lnTo>
                    <a:pt x="5556434" y="1665386"/>
                  </a:lnTo>
                  <a:lnTo>
                    <a:pt x="5556434" y="1674911"/>
                  </a:lnTo>
                  <a:close/>
                </a:path>
                <a:path w="9865360" h="1675129">
                  <a:moveTo>
                    <a:pt x="5537384" y="1674911"/>
                  </a:moveTo>
                  <a:lnTo>
                    <a:pt x="5527859" y="1674911"/>
                  </a:lnTo>
                  <a:lnTo>
                    <a:pt x="5527859" y="1665386"/>
                  </a:lnTo>
                  <a:lnTo>
                    <a:pt x="5537384" y="1665386"/>
                  </a:lnTo>
                  <a:lnTo>
                    <a:pt x="5537384" y="1674911"/>
                  </a:lnTo>
                  <a:close/>
                </a:path>
                <a:path w="9865360" h="1675129">
                  <a:moveTo>
                    <a:pt x="5518334" y="1674911"/>
                  </a:moveTo>
                  <a:lnTo>
                    <a:pt x="5508809" y="1674911"/>
                  </a:lnTo>
                  <a:lnTo>
                    <a:pt x="5508809" y="1665386"/>
                  </a:lnTo>
                  <a:lnTo>
                    <a:pt x="5518334" y="1665386"/>
                  </a:lnTo>
                  <a:lnTo>
                    <a:pt x="5518334" y="1674911"/>
                  </a:lnTo>
                  <a:close/>
                </a:path>
                <a:path w="9865360" h="1675129">
                  <a:moveTo>
                    <a:pt x="5499284" y="1674911"/>
                  </a:moveTo>
                  <a:lnTo>
                    <a:pt x="5489759" y="1674911"/>
                  </a:lnTo>
                  <a:lnTo>
                    <a:pt x="5489759" y="1665386"/>
                  </a:lnTo>
                  <a:lnTo>
                    <a:pt x="5499284" y="1665386"/>
                  </a:lnTo>
                  <a:lnTo>
                    <a:pt x="5499284" y="1674911"/>
                  </a:lnTo>
                  <a:close/>
                </a:path>
                <a:path w="9865360" h="1675129">
                  <a:moveTo>
                    <a:pt x="5480234" y="1674911"/>
                  </a:moveTo>
                  <a:lnTo>
                    <a:pt x="5470709" y="1674911"/>
                  </a:lnTo>
                  <a:lnTo>
                    <a:pt x="5470709" y="1665386"/>
                  </a:lnTo>
                  <a:lnTo>
                    <a:pt x="5480234" y="1665386"/>
                  </a:lnTo>
                  <a:lnTo>
                    <a:pt x="5480234" y="1674911"/>
                  </a:lnTo>
                  <a:close/>
                </a:path>
                <a:path w="9865360" h="1675129">
                  <a:moveTo>
                    <a:pt x="5461184" y="1674911"/>
                  </a:moveTo>
                  <a:lnTo>
                    <a:pt x="5451659" y="1674911"/>
                  </a:lnTo>
                  <a:lnTo>
                    <a:pt x="5451659" y="1665386"/>
                  </a:lnTo>
                  <a:lnTo>
                    <a:pt x="5461184" y="1665386"/>
                  </a:lnTo>
                  <a:lnTo>
                    <a:pt x="5461184" y="1674911"/>
                  </a:lnTo>
                  <a:close/>
                </a:path>
                <a:path w="9865360" h="1675129">
                  <a:moveTo>
                    <a:pt x="5442134" y="1674911"/>
                  </a:moveTo>
                  <a:lnTo>
                    <a:pt x="5432609" y="1674911"/>
                  </a:lnTo>
                  <a:lnTo>
                    <a:pt x="5432609" y="1665386"/>
                  </a:lnTo>
                  <a:lnTo>
                    <a:pt x="5442134" y="1665386"/>
                  </a:lnTo>
                  <a:lnTo>
                    <a:pt x="5442134" y="1674911"/>
                  </a:lnTo>
                  <a:close/>
                </a:path>
                <a:path w="9865360" h="1675129">
                  <a:moveTo>
                    <a:pt x="5423084" y="1674911"/>
                  </a:moveTo>
                  <a:lnTo>
                    <a:pt x="5413559" y="1674911"/>
                  </a:lnTo>
                  <a:lnTo>
                    <a:pt x="5413559" y="1665386"/>
                  </a:lnTo>
                  <a:lnTo>
                    <a:pt x="5423084" y="1665386"/>
                  </a:lnTo>
                  <a:lnTo>
                    <a:pt x="5423084" y="1674911"/>
                  </a:lnTo>
                  <a:close/>
                </a:path>
                <a:path w="9865360" h="1675129">
                  <a:moveTo>
                    <a:pt x="5404034" y="1674911"/>
                  </a:moveTo>
                  <a:lnTo>
                    <a:pt x="5394509" y="1674911"/>
                  </a:lnTo>
                  <a:lnTo>
                    <a:pt x="5394509" y="1665386"/>
                  </a:lnTo>
                  <a:lnTo>
                    <a:pt x="5404034" y="1665386"/>
                  </a:lnTo>
                  <a:lnTo>
                    <a:pt x="5404034" y="1674911"/>
                  </a:lnTo>
                  <a:close/>
                </a:path>
                <a:path w="9865360" h="1675129">
                  <a:moveTo>
                    <a:pt x="5384984" y="1674911"/>
                  </a:moveTo>
                  <a:lnTo>
                    <a:pt x="5375459" y="1674911"/>
                  </a:lnTo>
                  <a:lnTo>
                    <a:pt x="5375459" y="1665386"/>
                  </a:lnTo>
                  <a:lnTo>
                    <a:pt x="5384984" y="1665386"/>
                  </a:lnTo>
                  <a:lnTo>
                    <a:pt x="5384984" y="1674911"/>
                  </a:lnTo>
                  <a:close/>
                </a:path>
                <a:path w="9865360" h="1675129">
                  <a:moveTo>
                    <a:pt x="5365934" y="1674911"/>
                  </a:moveTo>
                  <a:lnTo>
                    <a:pt x="5356409" y="1674911"/>
                  </a:lnTo>
                  <a:lnTo>
                    <a:pt x="5356409" y="1665386"/>
                  </a:lnTo>
                  <a:lnTo>
                    <a:pt x="5365934" y="1665386"/>
                  </a:lnTo>
                  <a:lnTo>
                    <a:pt x="5365934" y="1674911"/>
                  </a:lnTo>
                  <a:close/>
                </a:path>
                <a:path w="9865360" h="1675129">
                  <a:moveTo>
                    <a:pt x="5346884" y="1674911"/>
                  </a:moveTo>
                  <a:lnTo>
                    <a:pt x="5337359" y="1674911"/>
                  </a:lnTo>
                  <a:lnTo>
                    <a:pt x="5337359" y="1665386"/>
                  </a:lnTo>
                  <a:lnTo>
                    <a:pt x="5346884" y="1665386"/>
                  </a:lnTo>
                  <a:lnTo>
                    <a:pt x="5346884" y="1674911"/>
                  </a:lnTo>
                  <a:close/>
                </a:path>
                <a:path w="9865360" h="1675129">
                  <a:moveTo>
                    <a:pt x="5327834" y="1674911"/>
                  </a:moveTo>
                  <a:lnTo>
                    <a:pt x="5318309" y="1674911"/>
                  </a:lnTo>
                  <a:lnTo>
                    <a:pt x="5318309" y="1665386"/>
                  </a:lnTo>
                  <a:lnTo>
                    <a:pt x="5327834" y="1665386"/>
                  </a:lnTo>
                  <a:lnTo>
                    <a:pt x="5327834" y="1674911"/>
                  </a:lnTo>
                  <a:close/>
                </a:path>
                <a:path w="9865360" h="1675129">
                  <a:moveTo>
                    <a:pt x="5308784" y="1674911"/>
                  </a:moveTo>
                  <a:lnTo>
                    <a:pt x="5299259" y="1674911"/>
                  </a:lnTo>
                  <a:lnTo>
                    <a:pt x="5299259" y="1665386"/>
                  </a:lnTo>
                  <a:lnTo>
                    <a:pt x="5308784" y="1665386"/>
                  </a:lnTo>
                  <a:lnTo>
                    <a:pt x="5308784" y="1674911"/>
                  </a:lnTo>
                  <a:close/>
                </a:path>
                <a:path w="9865360" h="1675129">
                  <a:moveTo>
                    <a:pt x="5289734" y="1674911"/>
                  </a:moveTo>
                  <a:lnTo>
                    <a:pt x="5280209" y="1674911"/>
                  </a:lnTo>
                  <a:lnTo>
                    <a:pt x="5280209" y="1665386"/>
                  </a:lnTo>
                  <a:lnTo>
                    <a:pt x="5289734" y="1665386"/>
                  </a:lnTo>
                  <a:lnTo>
                    <a:pt x="5289734" y="1674911"/>
                  </a:lnTo>
                  <a:close/>
                </a:path>
                <a:path w="9865360" h="1675129">
                  <a:moveTo>
                    <a:pt x="5270684" y="1674911"/>
                  </a:moveTo>
                  <a:lnTo>
                    <a:pt x="5261159" y="1674911"/>
                  </a:lnTo>
                  <a:lnTo>
                    <a:pt x="5261159" y="1665386"/>
                  </a:lnTo>
                  <a:lnTo>
                    <a:pt x="5270684" y="1665386"/>
                  </a:lnTo>
                  <a:lnTo>
                    <a:pt x="5270684" y="1674911"/>
                  </a:lnTo>
                  <a:close/>
                </a:path>
                <a:path w="9865360" h="1675129">
                  <a:moveTo>
                    <a:pt x="5251634" y="1674911"/>
                  </a:moveTo>
                  <a:lnTo>
                    <a:pt x="5242109" y="1674911"/>
                  </a:lnTo>
                  <a:lnTo>
                    <a:pt x="5242109" y="1665386"/>
                  </a:lnTo>
                  <a:lnTo>
                    <a:pt x="5251634" y="1665386"/>
                  </a:lnTo>
                  <a:lnTo>
                    <a:pt x="5251634" y="1674911"/>
                  </a:lnTo>
                  <a:close/>
                </a:path>
                <a:path w="9865360" h="1675129">
                  <a:moveTo>
                    <a:pt x="5232584" y="1674911"/>
                  </a:moveTo>
                  <a:lnTo>
                    <a:pt x="5223059" y="1674911"/>
                  </a:lnTo>
                  <a:lnTo>
                    <a:pt x="5223059" y="1665386"/>
                  </a:lnTo>
                  <a:lnTo>
                    <a:pt x="5232584" y="1665386"/>
                  </a:lnTo>
                  <a:lnTo>
                    <a:pt x="5232584" y="1674911"/>
                  </a:lnTo>
                  <a:close/>
                </a:path>
                <a:path w="9865360" h="1675129">
                  <a:moveTo>
                    <a:pt x="5213534" y="1674911"/>
                  </a:moveTo>
                  <a:lnTo>
                    <a:pt x="5204009" y="1674911"/>
                  </a:lnTo>
                  <a:lnTo>
                    <a:pt x="5204009" y="1665386"/>
                  </a:lnTo>
                  <a:lnTo>
                    <a:pt x="5213534" y="1665386"/>
                  </a:lnTo>
                  <a:lnTo>
                    <a:pt x="5213534" y="1674911"/>
                  </a:lnTo>
                  <a:close/>
                </a:path>
                <a:path w="9865360" h="1675129">
                  <a:moveTo>
                    <a:pt x="5194484" y="1674911"/>
                  </a:moveTo>
                  <a:lnTo>
                    <a:pt x="5184959" y="1674911"/>
                  </a:lnTo>
                  <a:lnTo>
                    <a:pt x="5184959" y="1665386"/>
                  </a:lnTo>
                  <a:lnTo>
                    <a:pt x="5194484" y="1665386"/>
                  </a:lnTo>
                  <a:lnTo>
                    <a:pt x="5194484" y="1674911"/>
                  </a:lnTo>
                  <a:close/>
                </a:path>
                <a:path w="9865360" h="1675129">
                  <a:moveTo>
                    <a:pt x="5175434" y="1674911"/>
                  </a:moveTo>
                  <a:lnTo>
                    <a:pt x="5165909" y="1674911"/>
                  </a:lnTo>
                  <a:lnTo>
                    <a:pt x="5165909" y="1665386"/>
                  </a:lnTo>
                  <a:lnTo>
                    <a:pt x="5175434" y="1665386"/>
                  </a:lnTo>
                  <a:lnTo>
                    <a:pt x="5175434" y="1674911"/>
                  </a:lnTo>
                  <a:close/>
                </a:path>
                <a:path w="9865360" h="1675129">
                  <a:moveTo>
                    <a:pt x="5156384" y="1674911"/>
                  </a:moveTo>
                  <a:lnTo>
                    <a:pt x="5146859" y="1674911"/>
                  </a:lnTo>
                  <a:lnTo>
                    <a:pt x="5146859" y="1665386"/>
                  </a:lnTo>
                  <a:lnTo>
                    <a:pt x="5156384" y="1665386"/>
                  </a:lnTo>
                  <a:lnTo>
                    <a:pt x="5156384" y="1674911"/>
                  </a:lnTo>
                  <a:close/>
                </a:path>
                <a:path w="9865360" h="1675129">
                  <a:moveTo>
                    <a:pt x="5137334" y="1674911"/>
                  </a:moveTo>
                  <a:lnTo>
                    <a:pt x="5127809" y="1674911"/>
                  </a:lnTo>
                  <a:lnTo>
                    <a:pt x="5127809" y="1665386"/>
                  </a:lnTo>
                  <a:lnTo>
                    <a:pt x="5137334" y="1665386"/>
                  </a:lnTo>
                  <a:lnTo>
                    <a:pt x="5137334" y="1674911"/>
                  </a:lnTo>
                  <a:close/>
                </a:path>
                <a:path w="9865360" h="1675129">
                  <a:moveTo>
                    <a:pt x="5118284" y="1674911"/>
                  </a:moveTo>
                  <a:lnTo>
                    <a:pt x="5108759" y="1674911"/>
                  </a:lnTo>
                  <a:lnTo>
                    <a:pt x="5108759" y="1665386"/>
                  </a:lnTo>
                  <a:lnTo>
                    <a:pt x="5118284" y="1665386"/>
                  </a:lnTo>
                  <a:lnTo>
                    <a:pt x="5118284" y="1674911"/>
                  </a:lnTo>
                  <a:close/>
                </a:path>
                <a:path w="9865360" h="1675129">
                  <a:moveTo>
                    <a:pt x="5099234" y="1674911"/>
                  </a:moveTo>
                  <a:lnTo>
                    <a:pt x="5089709" y="1674911"/>
                  </a:lnTo>
                  <a:lnTo>
                    <a:pt x="5089709" y="1665386"/>
                  </a:lnTo>
                  <a:lnTo>
                    <a:pt x="5099234" y="1665386"/>
                  </a:lnTo>
                  <a:lnTo>
                    <a:pt x="5099234" y="1674911"/>
                  </a:lnTo>
                  <a:close/>
                </a:path>
                <a:path w="9865360" h="1675129">
                  <a:moveTo>
                    <a:pt x="5080184" y="1674911"/>
                  </a:moveTo>
                  <a:lnTo>
                    <a:pt x="5070659" y="1674911"/>
                  </a:lnTo>
                  <a:lnTo>
                    <a:pt x="5070659" y="1665386"/>
                  </a:lnTo>
                  <a:lnTo>
                    <a:pt x="5080184" y="1665386"/>
                  </a:lnTo>
                  <a:lnTo>
                    <a:pt x="5080184" y="1674911"/>
                  </a:lnTo>
                  <a:close/>
                </a:path>
                <a:path w="9865360" h="1675129">
                  <a:moveTo>
                    <a:pt x="5061134" y="1674911"/>
                  </a:moveTo>
                  <a:lnTo>
                    <a:pt x="5051609" y="1674911"/>
                  </a:lnTo>
                  <a:lnTo>
                    <a:pt x="5051609" y="1665386"/>
                  </a:lnTo>
                  <a:lnTo>
                    <a:pt x="5061134" y="1665386"/>
                  </a:lnTo>
                  <a:lnTo>
                    <a:pt x="5061134" y="1674911"/>
                  </a:lnTo>
                  <a:close/>
                </a:path>
                <a:path w="9865360" h="1675129">
                  <a:moveTo>
                    <a:pt x="5042084" y="1674911"/>
                  </a:moveTo>
                  <a:lnTo>
                    <a:pt x="5032559" y="1674911"/>
                  </a:lnTo>
                  <a:lnTo>
                    <a:pt x="5032559" y="1665386"/>
                  </a:lnTo>
                  <a:lnTo>
                    <a:pt x="5042084" y="1665386"/>
                  </a:lnTo>
                  <a:lnTo>
                    <a:pt x="5042084" y="1674911"/>
                  </a:lnTo>
                  <a:close/>
                </a:path>
                <a:path w="9865360" h="1675129">
                  <a:moveTo>
                    <a:pt x="5023034" y="1674911"/>
                  </a:moveTo>
                  <a:lnTo>
                    <a:pt x="5013509" y="1674911"/>
                  </a:lnTo>
                  <a:lnTo>
                    <a:pt x="5013509" y="1665386"/>
                  </a:lnTo>
                  <a:lnTo>
                    <a:pt x="5023034" y="1665386"/>
                  </a:lnTo>
                  <a:lnTo>
                    <a:pt x="5023034" y="1674911"/>
                  </a:lnTo>
                  <a:close/>
                </a:path>
                <a:path w="9865360" h="1675129">
                  <a:moveTo>
                    <a:pt x="5003984" y="1674911"/>
                  </a:moveTo>
                  <a:lnTo>
                    <a:pt x="4994459" y="1674911"/>
                  </a:lnTo>
                  <a:lnTo>
                    <a:pt x="4994459" y="1665386"/>
                  </a:lnTo>
                  <a:lnTo>
                    <a:pt x="5003984" y="1665386"/>
                  </a:lnTo>
                  <a:lnTo>
                    <a:pt x="5003984" y="1674911"/>
                  </a:lnTo>
                  <a:close/>
                </a:path>
                <a:path w="9865360" h="1675129">
                  <a:moveTo>
                    <a:pt x="4984934" y="1674911"/>
                  </a:moveTo>
                  <a:lnTo>
                    <a:pt x="4975409" y="1674911"/>
                  </a:lnTo>
                  <a:lnTo>
                    <a:pt x="4975409" y="1665386"/>
                  </a:lnTo>
                  <a:lnTo>
                    <a:pt x="4984934" y="1665386"/>
                  </a:lnTo>
                  <a:lnTo>
                    <a:pt x="4984934" y="1674911"/>
                  </a:lnTo>
                  <a:close/>
                </a:path>
                <a:path w="9865360" h="1675129">
                  <a:moveTo>
                    <a:pt x="4965884" y="1674911"/>
                  </a:moveTo>
                  <a:lnTo>
                    <a:pt x="4956359" y="1674911"/>
                  </a:lnTo>
                  <a:lnTo>
                    <a:pt x="4956359" y="1665386"/>
                  </a:lnTo>
                  <a:lnTo>
                    <a:pt x="4965884" y="1665386"/>
                  </a:lnTo>
                  <a:lnTo>
                    <a:pt x="4965884" y="1674911"/>
                  </a:lnTo>
                  <a:close/>
                </a:path>
                <a:path w="9865360" h="1675129">
                  <a:moveTo>
                    <a:pt x="4946834" y="1674911"/>
                  </a:moveTo>
                  <a:lnTo>
                    <a:pt x="4937309" y="1674911"/>
                  </a:lnTo>
                  <a:lnTo>
                    <a:pt x="4937309" y="1665386"/>
                  </a:lnTo>
                  <a:lnTo>
                    <a:pt x="4946834" y="1665386"/>
                  </a:lnTo>
                  <a:lnTo>
                    <a:pt x="4946834" y="1674911"/>
                  </a:lnTo>
                  <a:close/>
                </a:path>
                <a:path w="9865360" h="1675129">
                  <a:moveTo>
                    <a:pt x="4927784" y="1674911"/>
                  </a:moveTo>
                  <a:lnTo>
                    <a:pt x="4918259" y="1674911"/>
                  </a:lnTo>
                  <a:lnTo>
                    <a:pt x="4918259" y="1665386"/>
                  </a:lnTo>
                  <a:lnTo>
                    <a:pt x="4927784" y="1665386"/>
                  </a:lnTo>
                  <a:lnTo>
                    <a:pt x="4927784" y="1674911"/>
                  </a:lnTo>
                  <a:close/>
                </a:path>
                <a:path w="9865360" h="1675129">
                  <a:moveTo>
                    <a:pt x="4908734" y="1674911"/>
                  </a:moveTo>
                  <a:lnTo>
                    <a:pt x="4899209" y="1674911"/>
                  </a:lnTo>
                  <a:lnTo>
                    <a:pt x="4899209" y="1665386"/>
                  </a:lnTo>
                  <a:lnTo>
                    <a:pt x="4908734" y="1665386"/>
                  </a:lnTo>
                  <a:lnTo>
                    <a:pt x="4908734" y="1674911"/>
                  </a:lnTo>
                  <a:close/>
                </a:path>
                <a:path w="9865360" h="1675129">
                  <a:moveTo>
                    <a:pt x="4889684" y="1674911"/>
                  </a:moveTo>
                  <a:lnTo>
                    <a:pt x="4880159" y="1674911"/>
                  </a:lnTo>
                  <a:lnTo>
                    <a:pt x="4880159" y="1665386"/>
                  </a:lnTo>
                  <a:lnTo>
                    <a:pt x="4889684" y="1665386"/>
                  </a:lnTo>
                  <a:lnTo>
                    <a:pt x="4889684" y="1674911"/>
                  </a:lnTo>
                  <a:close/>
                </a:path>
                <a:path w="9865360" h="1675129">
                  <a:moveTo>
                    <a:pt x="4870634" y="1674911"/>
                  </a:moveTo>
                  <a:lnTo>
                    <a:pt x="4861109" y="1674911"/>
                  </a:lnTo>
                  <a:lnTo>
                    <a:pt x="4861109" y="1665386"/>
                  </a:lnTo>
                  <a:lnTo>
                    <a:pt x="4870634" y="1665386"/>
                  </a:lnTo>
                  <a:lnTo>
                    <a:pt x="4870634" y="1674911"/>
                  </a:lnTo>
                  <a:close/>
                </a:path>
                <a:path w="9865360" h="1675129">
                  <a:moveTo>
                    <a:pt x="4851584" y="1674911"/>
                  </a:moveTo>
                  <a:lnTo>
                    <a:pt x="4842059" y="1674911"/>
                  </a:lnTo>
                  <a:lnTo>
                    <a:pt x="4842059" y="1665386"/>
                  </a:lnTo>
                  <a:lnTo>
                    <a:pt x="4851584" y="1665386"/>
                  </a:lnTo>
                  <a:lnTo>
                    <a:pt x="4851584" y="1674911"/>
                  </a:lnTo>
                  <a:close/>
                </a:path>
                <a:path w="9865360" h="1675129">
                  <a:moveTo>
                    <a:pt x="4832534" y="1674911"/>
                  </a:moveTo>
                  <a:lnTo>
                    <a:pt x="4823009" y="1674911"/>
                  </a:lnTo>
                  <a:lnTo>
                    <a:pt x="4823009" y="1665386"/>
                  </a:lnTo>
                  <a:lnTo>
                    <a:pt x="4832534" y="1665386"/>
                  </a:lnTo>
                  <a:lnTo>
                    <a:pt x="4832534" y="1674911"/>
                  </a:lnTo>
                  <a:close/>
                </a:path>
                <a:path w="9865360" h="1675129">
                  <a:moveTo>
                    <a:pt x="4813484" y="1674911"/>
                  </a:moveTo>
                  <a:lnTo>
                    <a:pt x="4803959" y="1674911"/>
                  </a:lnTo>
                  <a:lnTo>
                    <a:pt x="4803959" y="1665386"/>
                  </a:lnTo>
                  <a:lnTo>
                    <a:pt x="4813484" y="1665386"/>
                  </a:lnTo>
                  <a:lnTo>
                    <a:pt x="4813484" y="1674911"/>
                  </a:lnTo>
                  <a:close/>
                </a:path>
                <a:path w="9865360" h="1675129">
                  <a:moveTo>
                    <a:pt x="4794434" y="1674911"/>
                  </a:moveTo>
                  <a:lnTo>
                    <a:pt x="4784909" y="1674911"/>
                  </a:lnTo>
                  <a:lnTo>
                    <a:pt x="4784909" y="1665386"/>
                  </a:lnTo>
                  <a:lnTo>
                    <a:pt x="4794434" y="1665386"/>
                  </a:lnTo>
                  <a:lnTo>
                    <a:pt x="4794434" y="1674911"/>
                  </a:lnTo>
                  <a:close/>
                </a:path>
                <a:path w="9865360" h="1675129">
                  <a:moveTo>
                    <a:pt x="4775384" y="1674911"/>
                  </a:moveTo>
                  <a:lnTo>
                    <a:pt x="4765859" y="1674911"/>
                  </a:lnTo>
                  <a:lnTo>
                    <a:pt x="4765859" y="1665386"/>
                  </a:lnTo>
                  <a:lnTo>
                    <a:pt x="4775384" y="1665386"/>
                  </a:lnTo>
                  <a:lnTo>
                    <a:pt x="4775384" y="1674911"/>
                  </a:lnTo>
                  <a:close/>
                </a:path>
                <a:path w="9865360" h="1675129">
                  <a:moveTo>
                    <a:pt x="4756334" y="1674911"/>
                  </a:moveTo>
                  <a:lnTo>
                    <a:pt x="4746809" y="1674911"/>
                  </a:lnTo>
                  <a:lnTo>
                    <a:pt x="4746809" y="1665386"/>
                  </a:lnTo>
                  <a:lnTo>
                    <a:pt x="4756334" y="1665386"/>
                  </a:lnTo>
                  <a:lnTo>
                    <a:pt x="4756334" y="1674911"/>
                  </a:lnTo>
                  <a:close/>
                </a:path>
                <a:path w="9865360" h="1675129">
                  <a:moveTo>
                    <a:pt x="4737284" y="1674911"/>
                  </a:moveTo>
                  <a:lnTo>
                    <a:pt x="4727759" y="1674911"/>
                  </a:lnTo>
                  <a:lnTo>
                    <a:pt x="4727759" y="1665386"/>
                  </a:lnTo>
                  <a:lnTo>
                    <a:pt x="4737284" y="1665386"/>
                  </a:lnTo>
                  <a:lnTo>
                    <a:pt x="4737284" y="1674911"/>
                  </a:lnTo>
                  <a:close/>
                </a:path>
                <a:path w="9865360" h="1675129">
                  <a:moveTo>
                    <a:pt x="4718234" y="1674911"/>
                  </a:moveTo>
                  <a:lnTo>
                    <a:pt x="4708709" y="1674911"/>
                  </a:lnTo>
                  <a:lnTo>
                    <a:pt x="4708709" y="1665386"/>
                  </a:lnTo>
                  <a:lnTo>
                    <a:pt x="4718234" y="1665386"/>
                  </a:lnTo>
                  <a:lnTo>
                    <a:pt x="4718234" y="1674911"/>
                  </a:lnTo>
                  <a:close/>
                </a:path>
                <a:path w="9865360" h="1675129">
                  <a:moveTo>
                    <a:pt x="4699184" y="1674911"/>
                  </a:moveTo>
                  <a:lnTo>
                    <a:pt x="4689659" y="1674911"/>
                  </a:lnTo>
                  <a:lnTo>
                    <a:pt x="4689659" y="1665386"/>
                  </a:lnTo>
                  <a:lnTo>
                    <a:pt x="4699184" y="1665386"/>
                  </a:lnTo>
                  <a:lnTo>
                    <a:pt x="4699184" y="1674911"/>
                  </a:lnTo>
                  <a:close/>
                </a:path>
                <a:path w="9865360" h="1675129">
                  <a:moveTo>
                    <a:pt x="4680134" y="1674911"/>
                  </a:moveTo>
                  <a:lnTo>
                    <a:pt x="4670609" y="1674911"/>
                  </a:lnTo>
                  <a:lnTo>
                    <a:pt x="4670609" y="1665386"/>
                  </a:lnTo>
                  <a:lnTo>
                    <a:pt x="4680134" y="1665386"/>
                  </a:lnTo>
                  <a:lnTo>
                    <a:pt x="4680134" y="1674911"/>
                  </a:lnTo>
                  <a:close/>
                </a:path>
                <a:path w="9865360" h="1675129">
                  <a:moveTo>
                    <a:pt x="4661084" y="1674911"/>
                  </a:moveTo>
                  <a:lnTo>
                    <a:pt x="4651559" y="1674911"/>
                  </a:lnTo>
                  <a:lnTo>
                    <a:pt x="4651559" y="1665386"/>
                  </a:lnTo>
                  <a:lnTo>
                    <a:pt x="4661084" y="1665386"/>
                  </a:lnTo>
                  <a:lnTo>
                    <a:pt x="4661084" y="1674911"/>
                  </a:lnTo>
                  <a:close/>
                </a:path>
                <a:path w="9865360" h="1675129">
                  <a:moveTo>
                    <a:pt x="4642034" y="1674911"/>
                  </a:moveTo>
                  <a:lnTo>
                    <a:pt x="4632509" y="1674911"/>
                  </a:lnTo>
                  <a:lnTo>
                    <a:pt x="4632509" y="1665386"/>
                  </a:lnTo>
                  <a:lnTo>
                    <a:pt x="4642034" y="1665386"/>
                  </a:lnTo>
                  <a:lnTo>
                    <a:pt x="4642034" y="1674911"/>
                  </a:lnTo>
                  <a:close/>
                </a:path>
                <a:path w="9865360" h="1675129">
                  <a:moveTo>
                    <a:pt x="4622984" y="1674911"/>
                  </a:moveTo>
                  <a:lnTo>
                    <a:pt x="4613459" y="1674911"/>
                  </a:lnTo>
                  <a:lnTo>
                    <a:pt x="4613459" y="1665386"/>
                  </a:lnTo>
                  <a:lnTo>
                    <a:pt x="4622984" y="1665386"/>
                  </a:lnTo>
                  <a:lnTo>
                    <a:pt x="4622984" y="1674911"/>
                  </a:lnTo>
                  <a:close/>
                </a:path>
                <a:path w="9865360" h="1675129">
                  <a:moveTo>
                    <a:pt x="4603934" y="1674911"/>
                  </a:moveTo>
                  <a:lnTo>
                    <a:pt x="4594409" y="1674911"/>
                  </a:lnTo>
                  <a:lnTo>
                    <a:pt x="4594409" y="1665386"/>
                  </a:lnTo>
                  <a:lnTo>
                    <a:pt x="4603934" y="1665386"/>
                  </a:lnTo>
                  <a:lnTo>
                    <a:pt x="4603934" y="1674911"/>
                  </a:lnTo>
                  <a:close/>
                </a:path>
                <a:path w="9865360" h="1675129">
                  <a:moveTo>
                    <a:pt x="4584884" y="1674911"/>
                  </a:moveTo>
                  <a:lnTo>
                    <a:pt x="4575359" y="1674911"/>
                  </a:lnTo>
                  <a:lnTo>
                    <a:pt x="4575359" y="1665386"/>
                  </a:lnTo>
                  <a:lnTo>
                    <a:pt x="4584884" y="1665386"/>
                  </a:lnTo>
                  <a:lnTo>
                    <a:pt x="4584884" y="1674911"/>
                  </a:lnTo>
                  <a:close/>
                </a:path>
                <a:path w="9865360" h="1675129">
                  <a:moveTo>
                    <a:pt x="4565834" y="1674911"/>
                  </a:moveTo>
                  <a:lnTo>
                    <a:pt x="4556309" y="1674911"/>
                  </a:lnTo>
                  <a:lnTo>
                    <a:pt x="4556309" y="1665386"/>
                  </a:lnTo>
                  <a:lnTo>
                    <a:pt x="4565834" y="1665386"/>
                  </a:lnTo>
                  <a:lnTo>
                    <a:pt x="4565834" y="1674911"/>
                  </a:lnTo>
                  <a:close/>
                </a:path>
                <a:path w="9865360" h="1675129">
                  <a:moveTo>
                    <a:pt x="4546784" y="1674911"/>
                  </a:moveTo>
                  <a:lnTo>
                    <a:pt x="4537259" y="1674911"/>
                  </a:lnTo>
                  <a:lnTo>
                    <a:pt x="4537259" y="1665386"/>
                  </a:lnTo>
                  <a:lnTo>
                    <a:pt x="4546784" y="1665386"/>
                  </a:lnTo>
                  <a:lnTo>
                    <a:pt x="4546784" y="1674911"/>
                  </a:lnTo>
                  <a:close/>
                </a:path>
                <a:path w="9865360" h="1675129">
                  <a:moveTo>
                    <a:pt x="4527734" y="1674911"/>
                  </a:moveTo>
                  <a:lnTo>
                    <a:pt x="4518209" y="1674911"/>
                  </a:lnTo>
                  <a:lnTo>
                    <a:pt x="4518209" y="1665386"/>
                  </a:lnTo>
                  <a:lnTo>
                    <a:pt x="4527734" y="1665386"/>
                  </a:lnTo>
                  <a:lnTo>
                    <a:pt x="4527734" y="1674911"/>
                  </a:lnTo>
                  <a:close/>
                </a:path>
                <a:path w="9865360" h="1675129">
                  <a:moveTo>
                    <a:pt x="4508684" y="1674911"/>
                  </a:moveTo>
                  <a:lnTo>
                    <a:pt x="4499159" y="1674911"/>
                  </a:lnTo>
                  <a:lnTo>
                    <a:pt x="4499159" y="1665386"/>
                  </a:lnTo>
                  <a:lnTo>
                    <a:pt x="4508684" y="1665386"/>
                  </a:lnTo>
                  <a:lnTo>
                    <a:pt x="4508684" y="1674911"/>
                  </a:lnTo>
                  <a:close/>
                </a:path>
                <a:path w="9865360" h="1675129">
                  <a:moveTo>
                    <a:pt x="4489634" y="1674911"/>
                  </a:moveTo>
                  <a:lnTo>
                    <a:pt x="4480109" y="1674911"/>
                  </a:lnTo>
                  <a:lnTo>
                    <a:pt x="4480109" y="1665386"/>
                  </a:lnTo>
                  <a:lnTo>
                    <a:pt x="4489634" y="1665386"/>
                  </a:lnTo>
                  <a:lnTo>
                    <a:pt x="4489634" y="1674911"/>
                  </a:lnTo>
                  <a:close/>
                </a:path>
                <a:path w="9865360" h="1675129">
                  <a:moveTo>
                    <a:pt x="4470584" y="1674911"/>
                  </a:moveTo>
                  <a:lnTo>
                    <a:pt x="4461059" y="1674911"/>
                  </a:lnTo>
                  <a:lnTo>
                    <a:pt x="4461059" y="1665386"/>
                  </a:lnTo>
                  <a:lnTo>
                    <a:pt x="4470584" y="1665386"/>
                  </a:lnTo>
                  <a:lnTo>
                    <a:pt x="4470584" y="1674911"/>
                  </a:lnTo>
                  <a:close/>
                </a:path>
                <a:path w="9865360" h="1675129">
                  <a:moveTo>
                    <a:pt x="4451534" y="1674911"/>
                  </a:moveTo>
                  <a:lnTo>
                    <a:pt x="4442009" y="1674911"/>
                  </a:lnTo>
                  <a:lnTo>
                    <a:pt x="4442009" y="1665386"/>
                  </a:lnTo>
                  <a:lnTo>
                    <a:pt x="4451534" y="1665386"/>
                  </a:lnTo>
                  <a:lnTo>
                    <a:pt x="4451534" y="1674911"/>
                  </a:lnTo>
                  <a:close/>
                </a:path>
                <a:path w="9865360" h="1675129">
                  <a:moveTo>
                    <a:pt x="4432484" y="1674911"/>
                  </a:moveTo>
                  <a:lnTo>
                    <a:pt x="4422959" y="1674911"/>
                  </a:lnTo>
                  <a:lnTo>
                    <a:pt x="4422959" y="1665386"/>
                  </a:lnTo>
                  <a:lnTo>
                    <a:pt x="4432484" y="1665386"/>
                  </a:lnTo>
                  <a:lnTo>
                    <a:pt x="4432484" y="1674911"/>
                  </a:lnTo>
                  <a:close/>
                </a:path>
                <a:path w="9865360" h="1675129">
                  <a:moveTo>
                    <a:pt x="4413434" y="1674911"/>
                  </a:moveTo>
                  <a:lnTo>
                    <a:pt x="4403909" y="1674911"/>
                  </a:lnTo>
                  <a:lnTo>
                    <a:pt x="4403909" y="1665386"/>
                  </a:lnTo>
                  <a:lnTo>
                    <a:pt x="4413434" y="1665386"/>
                  </a:lnTo>
                  <a:lnTo>
                    <a:pt x="4413434" y="1674911"/>
                  </a:lnTo>
                  <a:close/>
                </a:path>
                <a:path w="9865360" h="1675129">
                  <a:moveTo>
                    <a:pt x="4394384" y="1674911"/>
                  </a:moveTo>
                  <a:lnTo>
                    <a:pt x="4384859" y="1674911"/>
                  </a:lnTo>
                  <a:lnTo>
                    <a:pt x="4384859" y="1665386"/>
                  </a:lnTo>
                  <a:lnTo>
                    <a:pt x="4394384" y="1665386"/>
                  </a:lnTo>
                  <a:lnTo>
                    <a:pt x="4394384" y="1674911"/>
                  </a:lnTo>
                  <a:close/>
                </a:path>
                <a:path w="9865360" h="1675129">
                  <a:moveTo>
                    <a:pt x="4375334" y="1674911"/>
                  </a:moveTo>
                  <a:lnTo>
                    <a:pt x="4365809" y="1674911"/>
                  </a:lnTo>
                  <a:lnTo>
                    <a:pt x="4365809" y="1665386"/>
                  </a:lnTo>
                  <a:lnTo>
                    <a:pt x="4375334" y="1665386"/>
                  </a:lnTo>
                  <a:lnTo>
                    <a:pt x="4375334" y="1674911"/>
                  </a:lnTo>
                  <a:close/>
                </a:path>
                <a:path w="9865360" h="1675129">
                  <a:moveTo>
                    <a:pt x="4356284" y="1674911"/>
                  </a:moveTo>
                  <a:lnTo>
                    <a:pt x="4346759" y="1674911"/>
                  </a:lnTo>
                  <a:lnTo>
                    <a:pt x="4346759" y="1665386"/>
                  </a:lnTo>
                  <a:lnTo>
                    <a:pt x="4356284" y="1665386"/>
                  </a:lnTo>
                  <a:lnTo>
                    <a:pt x="4356284" y="1674911"/>
                  </a:lnTo>
                  <a:close/>
                </a:path>
                <a:path w="9865360" h="1675129">
                  <a:moveTo>
                    <a:pt x="4337234" y="1674911"/>
                  </a:moveTo>
                  <a:lnTo>
                    <a:pt x="4327709" y="1674911"/>
                  </a:lnTo>
                  <a:lnTo>
                    <a:pt x="4327709" y="1665386"/>
                  </a:lnTo>
                  <a:lnTo>
                    <a:pt x="4337234" y="1665386"/>
                  </a:lnTo>
                  <a:lnTo>
                    <a:pt x="4337234" y="1674911"/>
                  </a:lnTo>
                  <a:close/>
                </a:path>
                <a:path w="9865360" h="1675129">
                  <a:moveTo>
                    <a:pt x="4318184" y="1674911"/>
                  </a:moveTo>
                  <a:lnTo>
                    <a:pt x="4308659" y="1674911"/>
                  </a:lnTo>
                  <a:lnTo>
                    <a:pt x="4308659" y="1665386"/>
                  </a:lnTo>
                  <a:lnTo>
                    <a:pt x="4318184" y="1665386"/>
                  </a:lnTo>
                  <a:lnTo>
                    <a:pt x="4318184" y="1674911"/>
                  </a:lnTo>
                  <a:close/>
                </a:path>
                <a:path w="9865360" h="1675129">
                  <a:moveTo>
                    <a:pt x="4299134" y="1674911"/>
                  </a:moveTo>
                  <a:lnTo>
                    <a:pt x="4289609" y="1674911"/>
                  </a:lnTo>
                  <a:lnTo>
                    <a:pt x="4289609" y="1665386"/>
                  </a:lnTo>
                  <a:lnTo>
                    <a:pt x="4299134" y="1665386"/>
                  </a:lnTo>
                  <a:lnTo>
                    <a:pt x="4299134" y="1674911"/>
                  </a:lnTo>
                  <a:close/>
                </a:path>
                <a:path w="9865360" h="1675129">
                  <a:moveTo>
                    <a:pt x="4280084" y="1674911"/>
                  </a:moveTo>
                  <a:lnTo>
                    <a:pt x="4270559" y="1674911"/>
                  </a:lnTo>
                  <a:lnTo>
                    <a:pt x="4270559" y="1665386"/>
                  </a:lnTo>
                  <a:lnTo>
                    <a:pt x="4280084" y="1665386"/>
                  </a:lnTo>
                  <a:lnTo>
                    <a:pt x="4280084" y="1674911"/>
                  </a:lnTo>
                  <a:close/>
                </a:path>
                <a:path w="9865360" h="1675129">
                  <a:moveTo>
                    <a:pt x="4261034" y="1674911"/>
                  </a:moveTo>
                  <a:lnTo>
                    <a:pt x="4251509" y="1674911"/>
                  </a:lnTo>
                  <a:lnTo>
                    <a:pt x="4251509" y="1665386"/>
                  </a:lnTo>
                  <a:lnTo>
                    <a:pt x="4261034" y="1665386"/>
                  </a:lnTo>
                  <a:lnTo>
                    <a:pt x="4261034" y="1674911"/>
                  </a:lnTo>
                  <a:close/>
                </a:path>
                <a:path w="9865360" h="1675129">
                  <a:moveTo>
                    <a:pt x="4241984" y="1674911"/>
                  </a:moveTo>
                  <a:lnTo>
                    <a:pt x="4232459" y="1674911"/>
                  </a:lnTo>
                  <a:lnTo>
                    <a:pt x="4232459" y="1665386"/>
                  </a:lnTo>
                  <a:lnTo>
                    <a:pt x="4241984" y="1665386"/>
                  </a:lnTo>
                  <a:lnTo>
                    <a:pt x="4241984" y="1674911"/>
                  </a:lnTo>
                  <a:close/>
                </a:path>
                <a:path w="9865360" h="1675129">
                  <a:moveTo>
                    <a:pt x="4222934" y="1674911"/>
                  </a:moveTo>
                  <a:lnTo>
                    <a:pt x="4213409" y="1674911"/>
                  </a:lnTo>
                  <a:lnTo>
                    <a:pt x="4213409" y="1665386"/>
                  </a:lnTo>
                  <a:lnTo>
                    <a:pt x="4222934" y="1665386"/>
                  </a:lnTo>
                  <a:lnTo>
                    <a:pt x="4222934" y="1674911"/>
                  </a:lnTo>
                  <a:close/>
                </a:path>
                <a:path w="9865360" h="1675129">
                  <a:moveTo>
                    <a:pt x="4203884" y="1674911"/>
                  </a:moveTo>
                  <a:lnTo>
                    <a:pt x="4194359" y="1674911"/>
                  </a:lnTo>
                  <a:lnTo>
                    <a:pt x="4194359" y="1665386"/>
                  </a:lnTo>
                  <a:lnTo>
                    <a:pt x="4203884" y="1665386"/>
                  </a:lnTo>
                  <a:lnTo>
                    <a:pt x="4203884" y="1674911"/>
                  </a:lnTo>
                  <a:close/>
                </a:path>
                <a:path w="9865360" h="1675129">
                  <a:moveTo>
                    <a:pt x="4184834" y="1674911"/>
                  </a:moveTo>
                  <a:lnTo>
                    <a:pt x="4175309" y="1674911"/>
                  </a:lnTo>
                  <a:lnTo>
                    <a:pt x="4175309" y="1665386"/>
                  </a:lnTo>
                  <a:lnTo>
                    <a:pt x="4184834" y="1665386"/>
                  </a:lnTo>
                  <a:lnTo>
                    <a:pt x="4184834" y="1674911"/>
                  </a:lnTo>
                  <a:close/>
                </a:path>
                <a:path w="9865360" h="1675129">
                  <a:moveTo>
                    <a:pt x="4165784" y="1674911"/>
                  </a:moveTo>
                  <a:lnTo>
                    <a:pt x="4156259" y="1674911"/>
                  </a:lnTo>
                  <a:lnTo>
                    <a:pt x="4156259" y="1665386"/>
                  </a:lnTo>
                  <a:lnTo>
                    <a:pt x="4165784" y="1665386"/>
                  </a:lnTo>
                  <a:lnTo>
                    <a:pt x="4165784" y="1674911"/>
                  </a:lnTo>
                  <a:close/>
                </a:path>
                <a:path w="9865360" h="1675129">
                  <a:moveTo>
                    <a:pt x="4146734" y="1674911"/>
                  </a:moveTo>
                  <a:lnTo>
                    <a:pt x="4137209" y="1674911"/>
                  </a:lnTo>
                  <a:lnTo>
                    <a:pt x="4137209" y="1665386"/>
                  </a:lnTo>
                  <a:lnTo>
                    <a:pt x="4146734" y="1665386"/>
                  </a:lnTo>
                  <a:lnTo>
                    <a:pt x="4146734" y="1674911"/>
                  </a:lnTo>
                  <a:close/>
                </a:path>
                <a:path w="9865360" h="1675129">
                  <a:moveTo>
                    <a:pt x="4127684" y="1674911"/>
                  </a:moveTo>
                  <a:lnTo>
                    <a:pt x="4118159" y="1674911"/>
                  </a:lnTo>
                  <a:lnTo>
                    <a:pt x="4118159" y="1665386"/>
                  </a:lnTo>
                  <a:lnTo>
                    <a:pt x="4127684" y="1665386"/>
                  </a:lnTo>
                  <a:lnTo>
                    <a:pt x="4127684" y="1674911"/>
                  </a:lnTo>
                  <a:close/>
                </a:path>
                <a:path w="9865360" h="1675129">
                  <a:moveTo>
                    <a:pt x="4108634" y="1674911"/>
                  </a:moveTo>
                  <a:lnTo>
                    <a:pt x="4099109" y="1674911"/>
                  </a:lnTo>
                  <a:lnTo>
                    <a:pt x="4099109" y="1665386"/>
                  </a:lnTo>
                  <a:lnTo>
                    <a:pt x="4108634" y="1665386"/>
                  </a:lnTo>
                  <a:lnTo>
                    <a:pt x="4108634" y="1674911"/>
                  </a:lnTo>
                  <a:close/>
                </a:path>
                <a:path w="9865360" h="1675129">
                  <a:moveTo>
                    <a:pt x="4089584" y="1674911"/>
                  </a:moveTo>
                  <a:lnTo>
                    <a:pt x="4080059" y="1674911"/>
                  </a:lnTo>
                  <a:lnTo>
                    <a:pt x="4080059" y="1665386"/>
                  </a:lnTo>
                  <a:lnTo>
                    <a:pt x="4089584" y="1665386"/>
                  </a:lnTo>
                  <a:lnTo>
                    <a:pt x="4089584" y="1674911"/>
                  </a:lnTo>
                  <a:close/>
                </a:path>
                <a:path w="9865360" h="1675129">
                  <a:moveTo>
                    <a:pt x="4070534" y="1674911"/>
                  </a:moveTo>
                  <a:lnTo>
                    <a:pt x="4061009" y="1674911"/>
                  </a:lnTo>
                  <a:lnTo>
                    <a:pt x="4061009" y="1665386"/>
                  </a:lnTo>
                  <a:lnTo>
                    <a:pt x="4070534" y="1665386"/>
                  </a:lnTo>
                  <a:lnTo>
                    <a:pt x="4070534" y="1674911"/>
                  </a:lnTo>
                  <a:close/>
                </a:path>
                <a:path w="9865360" h="1675129">
                  <a:moveTo>
                    <a:pt x="4051484" y="1674911"/>
                  </a:moveTo>
                  <a:lnTo>
                    <a:pt x="4041959" y="1674911"/>
                  </a:lnTo>
                  <a:lnTo>
                    <a:pt x="4041959" y="1665386"/>
                  </a:lnTo>
                  <a:lnTo>
                    <a:pt x="4051484" y="1665386"/>
                  </a:lnTo>
                  <a:lnTo>
                    <a:pt x="4051484" y="1674911"/>
                  </a:lnTo>
                  <a:close/>
                </a:path>
                <a:path w="9865360" h="1675129">
                  <a:moveTo>
                    <a:pt x="4032434" y="1674911"/>
                  </a:moveTo>
                  <a:lnTo>
                    <a:pt x="4022909" y="1674911"/>
                  </a:lnTo>
                  <a:lnTo>
                    <a:pt x="4022909" y="1665386"/>
                  </a:lnTo>
                  <a:lnTo>
                    <a:pt x="4032434" y="1665386"/>
                  </a:lnTo>
                  <a:lnTo>
                    <a:pt x="4032434" y="1674911"/>
                  </a:lnTo>
                  <a:close/>
                </a:path>
                <a:path w="9865360" h="1675129">
                  <a:moveTo>
                    <a:pt x="4013384" y="1674911"/>
                  </a:moveTo>
                  <a:lnTo>
                    <a:pt x="4003859" y="1674911"/>
                  </a:lnTo>
                  <a:lnTo>
                    <a:pt x="4003859" y="1665386"/>
                  </a:lnTo>
                  <a:lnTo>
                    <a:pt x="4013384" y="1665386"/>
                  </a:lnTo>
                  <a:lnTo>
                    <a:pt x="4013384" y="1674911"/>
                  </a:lnTo>
                  <a:close/>
                </a:path>
                <a:path w="9865360" h="1675129">
                  <a:moveTo>
                    <a:pt x="3994334" y="1674911"/>
                  </a:moveTo>
                  <a:lnTo>
                    <a:pt x="3984809" y="1674911"/>
                  </a:lnTo>
                  <a:lnTo>
                    <a:pt x="3984809" y="1665386"/>
                  </a:lnTo>
                  <a:lnTo>
                    <a:pt x="3994334" y="1665386"/>
                  </a:lnTo>
                  <a:lnTo>
                    <a:pt x="3994334" y="1674911"/>
                  </a:lnTo>
                  <a:close/>
                </a:path>
                <a:path w="9865360" h="1675129">
                  <a:moveTo>
                    <a:pt x="3975284" y="1674911"/>
                  </a:moveTo>
                  <a:lnTo>
                    <a:pt x="3965759" y="1674911"/>
                  </a:lnTo>
                  <a:lnTo>
                    <a:pt x="3965759" y="1665386"/>
                  </a:lnTo>
                  <a:lnTo>
                    <a:pt x="3975284" y="1665386"/>
                  </a:lnTo>
                  <a:lnTo>
                    <a:pt x="3975284" y="1674911"/>
                  </a:lnTo>
                  <a:close/>
                </a:path>
                <a:path w="9865360" h="1675129">
                  <a:moveTo>
                    <a:pt x="3956234" y="1674911"/>
                  </a:moveTo>
                  <a:lnTo>
                    <a:pt x="3946709" y="1674911"/>
                  </a:lnTo>
                  <a:lnTo>
                    <a:pt x="3946709" y="1665386"/>
                  </a:lnTo>
                  <a:lnTo>
                    <a:pt x="3956234" y="1665386"/>
                  </a:lnTo>
                  <a:lnTo>
                    <a:pt x="3956234" y="1674911"/>
                  </a:lnTo>
                  <a:close/>
                </a:path>
                <a:path w="9865360" h="1675129">
                  <a:moveTo>
                    <a:pt x="3937184" y="1674911"/>
                  </a:moveTo>
                  <a:lnTo>
                    <a:pt x="3927659" y="1674911"/>
                  </a:lnTo>
                  <a:lnTo>
                    <a:pt x="3927659" y="1665386"/>
                  </a:lnTo>
                  <a:lnTo>
                    <a:pt x="3937184" y="1665386"/>
                  </a:lnTo>
                  <a:lnTo>
                    <a:pt x="3937184" y="1674911"/>
                  </a:lnTo>
                  <a:close/>
                </a:path>
                <a:path w="9865360" h="1675129">
                  <a:moveTo>
                    <a:pt x="3918134" y="1674911"/>
                  </a:moveTo>
                  <a:lnTo>
                    <a:pt x="3908609" y="1674911"/>
                  </a:lnTo>
                  <a:lnTo>
                    <a:pt x="3908609" y="1665386"/>
                  </a:lnTo>
                  <a:lnTo>
                    <a:pt x="3918134" y="1665386"/>
                  </a:lnTo>
                  <a:lnTo>
                    <a:pt x="3918134" y="1674911"/>
                  </a:lnTo>
                  <a:close/>
                </a:path>
                <a:path w="9865360" h="1675129">
                  <a:moveTo>
                    <a:pt x="3899084" y="1674911"/>
                  </a:moveTo>
                  <a:lnTo>
                    <a:pt x="3889559" y="1674911"/>
                  </a:lnTo>
                  <a:lnTo>
                    <a:pt x="3889559" y="1665386"/>
                  </a:lnTo>
                  <a:lnTo>
                    <a:pt x="3899084" y="1665386"/>
                  </a:lnTo>
                  <a:lnTo>
                    <a:pt x="3899084" y="1674911"/>
                  </a:lnTo>
                  <a:close/>
                </a:path>
                <a:path w="9865360" h="1675129">
                  <a:moveTo>
                    <a:pt x="3880034" y="1674911"/>
                  </a:moveTo>
                  <a:lnTo>
                    <a:pt x="3870509" y="1674911"/>
                  </a:lnTo>
                  <a:lnTo>
                    <a:pt x="3870509" y="1665386"/>
                  </a:lnTo>
                  <a:lnTo>
                    <a:pt x="3880034" y="1665386"/>
                  </a:lnTo>
                  <a:lnTo>
                    <a:pt x="3880034" y="1674911"/>
                  </a:lnTo>
                  <a:close/>
                </a:path>
                <a:path w="9865360" h="1675129">
                  <a:moveTo>
                    <a:pt x="3860984" y="1674911"/>
                  </a:moveTo>
                  <a:lnTo>
                    <a:pt x="3851459" y="1674911"/>
                  </a:lnTo>
                  <a:lnTo>
                    <a:pt x="3851459" y="1665386"/>
                  </a:lnTo>
                  <a:lnTo>
                    <a:pt x="3860984" y="1665386"/>
                  </a:lnTo>
                  <a:lnTo>
                    <a:pt x="3860984" y="1674911"/>
                  </a:lnTo>
                  <a:close/>
                </a:path>
                <a:path w="9865360" h="1675129">
                  <a:moveTo>
                    <a:pt x="3841934" y="1674911"/>
                  </a:moveTo>
                  <a:lnTo>
                    <a:pt x="3832409" y="1674911"/>
                  </a:lnTo>
                  <a:lnTo>
                    <a:pt x="3832409" y="1665386"/>
                  </a:lnTo>
                  <a:lnTo>
                    <a:pt x="3841934" y="1665386"/>
                  </a:lnTo>
                  <a:lnTo>
                    <a:pt x="3841934" y="1674911"/>
                  </a:lnTo>
                  <a:close/>
                </a:path>
                <a:path w="9865360" h="1675129">
                  <a:moveTo>
                    <a:pt x="3822884" y="1674911"/>
                  </a:moveTo>
                  <a:lnTo>
                    <a:pt x="3813359" y="1674911"/>
                  </a:lnTo>
                  <a:lnTo>
                    <a:pt x="3813359" y="1665386"/>
                  </a:lnTo>
                  <a:lnTo>
                    <a:pt x="3822884" y="1665386"/>
                  </a:lnTo>
                  <a:lnTo>
                    <a:pt x="3822884" y="1674911"/>
                  </a:lnTo>
                  <a:close/>
                </a:path>
                <a:path w="9865360" h="1675129">
                  <a:moveTo>
                    <a:pt x="3803834" y="1674911"/>
                  </a:moveTo>
                  <a:lnTo>
                    <a:pt x="3794309" y="1674911"/>
                  </a:lnTo>
                  <a:lnTo>
                    <a:pt x="3794309" y="1665386"/>
                  </a:lnTo>
                  <a:lnTo>
                    <a:pt x="3803834" y="1665386"/>
                  </a:lnTo>
                  <a:lnTo>
                    <a:pt x="3803834" y="1674911"/>
                  </a:lnTo>
                  <a:close/>
                </a:path>
                <a:path w="9865360" h="1675129">
                  <a:moveTo>
                    <a:pt x="3784784" y="1674911"/>
                  </a:moveTo>
                  <a:lnTo>
                    <a:pt x="3775259" y="1674911"/>
                  </a:lnTo>
                  <a:lnTo>
                    <a:pt x="3775259" y="1665386"/>
                  </a:lnTo>
                  <a:lnTo>
                    <a:pt x="3784784" y="1665386"/>
                  </a:lnTo>
                  <a:lnTo>
                    <a:pt x="3784784" y="1674911"/>
                  </a:lnTo>
                  <a:close/>
                </a:path>
                <a:path w="9865360" h="1675129">
                  <a:moveTo>
                    <a:pt x="3765734" y="1674911"/>
                  </a:moveTo>
                  <a:lnTo>
                    <a:pt x="3756209" y="1674911"/>
                  </a:lnTo>
                  <a:lnTo>
                    <a:pt x="3756209" y="1665386"/>
                  </a:lnTo>
                  <a:lnTo>
                    <a:pt x="3765734" y="1665386"/>
                  </a:lnTo>
                  <a:lnTo>
                    <a:pt x="3765734" y="1674911"/>
                  </a:lnTo>
                  <a:close/>
                </a:path>
                <a:path w="9865360" h="1675129">
                  <a:moveTo>
                    <a:pt x="3746684" y="1674911"/>
                  </a:moveTo>
                  <a:lnTo>
                    <a:pt x="3737159" y="1674911"/>
                  </a:lnTo>
                  <a:lnTo>
                    <a:pt x="3737159" y="1665386"/>
                  </a:lnTo>
                  <a:lnTo>
                    <a:pt x="3746684" y="1665386"/>
                  </a:lnTo>
                  <a:lnTo>
                    <a:pt x="3746684" y="1674911"/>
                  </a:lnTo>
                  <a:close/>
                </a:path>
                <a:path w="9865360" h="1675129">
                  <a:moveTo>
                    <a:pt x="3727634" y="1674911"/>
                  </a:moveTo>
                  <a:lnTo>
                    <a:pt x="3718109" y="1674911"/>
                  </a:lnTo>
                  <a:lnTo>
                    <a:pt x="3718109" y="1665386"/>
                  </a:lnTo>
                  <a:lnTo>
                    <a:pt x="3727634" y="1665386"/>
                  </a:lnTo>
                  <a:lnTo>
                    <a:pt x="3727634" y="1674911"/>
                  </a:lnTo>
                  <a:close/>
                </a:path>
                <a:path w="9865360" h="1675129">
                  <a:moveTo>
                    <a:pt x="3708584" y="1674911"/>
                  </a:moveTo>
                  <a:lnTo>
                    <a:pt x="3699059" y="1674911"/>
                  </a:lnTo>
                  <a:lnTo>
                    <a:pt x="3699059" y="1665386"/>
                  </a:lnTo>
                  <a:lnTo>
                    <a:pt x="3708584" y="1665386"/>
                  </a:lnTo>
                  <a:lnTo>
                    <a:pt x="3708584" y="1674911"/>
                  </a:lnTo>
                  <a:close/>
                </a:path>
                <a:path w="9865360" h="1675129">
                  <a:moveTo>
                    <a:pt x="3689534" y="1674911"/>
                  </a:moveTo>
                  <a:lnTo>
                    <a:pt x="3680009" y="1674911"/>
                  </a:lnTo>
                  <a:lnTo>
                    <a:pt x="3680009" y="1665386"/>
                  </a:lnTo>
                  <a:lnTo>
                    <a:pt x="3689534" y="1665386"/>
                  </a:lnTo>
                  <a:lnTo>
                    <a:pt x="3689534" y="1674911"/>
                  </a:lnTo>
                  <a:close/>
                </a:path>
                <a:path w="9865360" h="1675129">
                  <a:moveTo>
                    <a:pt x="3670484" y="1674911"/>
                  </a:moveTo>
                  <a:lnTo>
                    <a:pt x="3660959" y="1674911"/>
                  </a:lnTo>
                  <a:lnTo>
                    <a:pt x="3660959" y="1665386"/>
                  </a:lnTo>
                  <a:lnTo>
                    <a:pt x="3670484" y="1665386"/>
                  </a:lnTo>
                  <a:lnTo>
                    <a:pt x="3670484" y="1674911"/>
                  </a:lnTo>
                  <a:close/>
                </a:path>
                <a:path w="9865360" h="1675129">
                  <a:moveTo>
                    <a:pt x="3651434" y="1674911"/>
                  </a:moveTo>
                  <a:lnTo>
                    <a:pt x="3641909" y="1674911"/>
                  </a:lnTo>
                  <a:lnTo>
                    <a:pt x="3641909" y="1665386"/>
                  </a:lnTo>
                  <a:lnTo>
                    <a:pt x="3651434" y="1665386"/>
                  </a:lnTo>
                  <a:lnTo>
                    <a:pt x="3651434" y="1674911"/>
                  </a:lnTo>
                  <a:close/>
                </a:path>
                <a:path w="9865360" h="1675129">
                  <a:moveTo>
                    <a:pt x="3632384" y="1674911"/>
                  </a:moveTo>
                  <a:lnTo>
                    <a:pt x="3622859" y="1674911"/>
                  </a:lnTo>
                  <a:lnTo>
                    <a:pt x="3622859" y="1665386"/>
                  </a:lnTo>
                  <a:lnTo>
                    <a:pt x="3632384" y="1665386"/>
                  </a:lnTo>
                  <a:lnTo>
                    <a:pt x="3632384" y="1674911"/>
                  </a:lnTo>
                  <a:close/>
                </a:path>
                <a:path w="9865360" h="1675129">
                  <a:moveTo>
                    <a:pt x="3613334" y="1674911"/>
                  </a:moveTo>
                  <a:lnTo>
                    <a:pt x="3603809" y="1674911"/>
                  </a:lnTo>
                  <a:lnTo>
                    <a:pt x="3603809" y="1665386"/>
                  </a:lnTo>
                  <a:lnTo>
                    <a:pt x="3613334" y="1665386"/>
                  </a:lnTo>
                  <a:lnTo>
                    <a:pt x="3613334" y="1674911"/>
                  </a:lnTo>
                  <a:close/>
                </a:path>
                <a:path w="9865360" h="1675129">
                  <a:moveTo>
                    <a:pt x="3594284" y="1674911"/>
                  </a:moveTo>
                  <a:lnTo>
                    <a:pt x="3584759" y="1674911"/>
                  </a:lnTo>
                  <a:lnTo>
                    <a:pt x="3584759" y="1665386"/>
                  </a:lnTo>
                  <a:lnTo>
                    <a:pt x="3594284" y="1665386"/>
                  </a:lnTo>
                  <a:lnTo>
                    <a:pt x="3594284" y="1674911"/>
                  </a:lnTo>
                  <a:close/>
                </a:path>
                <a:path w="9865360" h="1675129">
                  <a:moveTo>
                    <a:pt x="3575234" y="1674911"/>
                  </a:moveTo>
                  <a:lnTo>
                    <a:pt x="3565709" y="1674911"/>
                  </a:lnTo>
                  <a:lnTo>
                    <a:pt x="3565709" y="1665386"/>
                  </a:lnTo>
                  <a:lnTo>
                    <a:pt x="3575234" y="1665386"/>
                  </a:lnTo>
                  <a:lnTo>
                    <a:pt x="3575234" y="1674911"/>
                  </a:lnTo>
                  <a:close/>
                </a:path>
                <a:path w="9865360" h="1675129">
                  <a:moveTo>
                    <a:pt x="3556184" y="1674911"/>
                  </a:moveTo>
                  <a:lnTo>
                    <a:pt x="3546659" y="1674911"/>
                  </a:lnTo>
                  <a:lnTo>
                    <a:pt x="3546659" y="1665386"/>
                  </a:lnTo>
                  <a:lnTo>
                    <a:pt x="3556184" y="1665386"/>
                  </a:lnTo>
                  <a:lnTo>
                    <a:pt x="3556184" y="1674911"/>
                  </a:lnTo>
                  <a:close/>
                </a:path>
                <a:path w="9865360" h="1675129">
                  <a:moveTo>
                    <a:pt x="3537134" y="1674911"/>
                  </a:moveTo>
                  <a:lnTo>
                    <a:pt x="3527609" y="1674911"/>
                  </a:lnTo>
                  <a:lnTo>
                    <a:pt x="3527609" y="1665386"/>
                  </a:lnTo>
                  <a:lnTo>
                    <a:pt x="3537134" y="1665386"/>
                  </a:lnTo>
                  <a:lnTo>
                    <a:pt x="3537134" y="1674911"/>
                  </a:lnTo>
                  <a:close/>
                </a:path>
                <a:path w="9865360" h="1675129">
                  <a:moveTo>
                    <a:pt x="3518084" y="1674911"/>
                  </a:moveTo>
                  <a:lnTo>
                    <a:pt x="3508559" y="1674911"/>
                  </a:lnTo>
                  <a:lnTo>
                    <a:pt x="3508559" y="1665386"/>
                  </a:lnTo>
                  <a:lnTo>
                    <a:pt x="3518084" y="1665386"/>
                  </a:lnTo>
                  <a:lnTo>
                    <a:pt x="3518084" y="1674911"/>
                  </a:lnTo>
                  <a:close/>
                </a:path>
                <a:path w="9865360" h="1675129">
                  <a:moveTo>
                    <a:pt x="3499034" y="1674911"/>
                  </a:moveTo>
                  <a:lnTo>
                    <a:pt x="3489509" y="1674911"/>
                  </a:lnTo>
                  <a:lnTo>
                    <a:pt x="3489509" y="1665386"/>
                  </a:lnTo>
                  <a:lnTo>
                    <a:pt x="3499034" y="1665386"/>
                  </a:lnTo>
                  <a:lnTo>
                    <a:pt x="3499034" y="1674911"/>
                  </a:lnTo>
                  <a:close/>
                </a:path>
                <a:path w="9865360" h="1675129">
                  <a:moveTo>
                    <a:pt x="3479984" y="1674911"/>
                  </a:moveTo>
                  <a:lnTo>
                    <a:pt x="3470459" y="1674911"/>
                  </a:lnTo>
                  <a:lnTo>
                    <a:pt x="3470459" y="1665386"/>
                  </a:lnTo>
                  <a:lnTo>
                    <a:pt x="3479984" y="1665386"/>
                  </a:lnTo>
                  <a:lnTo>
                    <a:pt x="3479984" y="1674911"/>
                  </a:lnTo>
                  <a:close/>
                </a:path>
                <a:path w="9865360" h="1675129">
                  <a:moveTo>
                    <a:pt x="3460934" y="1674911"/>
                  </a:moveTo>
                  <a:lnTo>
                    <a:pt x="3451409" y="1674911"/>
                  </a:lnTo>
                  <a:lnTo>
                    <a:pt x="3451409" y="1665386"/>
                  </a:lnTo>
                  <a:lnTo>
                    <a:pt x="3460934" y="1665386"/>
                  </a:lnTo>
                  <a:lnTo>
                    <a:pt x="3460934" y="1674911"/>
                  </a:lnTo>
                  <a:close/>
                </a:path>
                <a:path w="9865360" h="1675129">
                  <a:moveTo>
                    <a:pt x="3441884" y="1674911"/>
                  </a:moveTo>
                  <a:lnTo>
                    <a:pt x="3432359" y="1674911"/>
                  </a:lnTo>
                  <a:lnTo>
                    <a:pt x="3432359" y="1665386"/>
                  </a:lnTo>
                  <a:lnTo>
                    <a:pt x="3441884" y="1665386"/>
                  </a:lnTo>
                  <a:lnTo>
                    <a:pt x="3441884" y="1674911"/>
                  </a:lnTo>
                  <a:close/>
                </a:path>
                <a:path w="9865360" h="1675129">
                  <a:moveTo>
                    <a:pt x="3422834" y="1674911"/>
                  </a:moveTo>
                  <a:lnTo>
                    <a:pt x="3413309" y="1674911"/>
                  </a:lnTo>
                  <a:lnTo>
                    <a:pt x="3413309" y="1665386"/>
                  </a:lnTo>
                  <a:lnTo>
                    <a:pt x="3422834" y="1665386"/>
                  </a:lnTo>
                  <a:lnTo>
                    <a:pt x="3422834" y="1674911"/>
                  </a:lnTo>
                  <a:close/>
                </a:path>
                <a:path w="9865360" h="1675129">
                  <a:moveTo>
                    <a:pt x="3403784" y="1674911"/>
                  </a:moveTo>
                  <a:lnTo>
                    <a:pt x="3394259" y="1674911"/>
                  </a:lnTo>
                  <a:lnTo>
                    <a:pt x="3394259" y="1665386"/>
                  </a:lnTo>
                  <a:lnTo>
                    <a:pt x="3403784" y="1665386"/>
                  </a:lnTo>
                  <a:lnTo>
                    <a:pt x="3403784" y="1674911"/>
                  </a:lnTo>
                  <a:close/>
                </a:path>
                <a:path w="9865360" h="1675129">
                  <a:moveTo>
                    <a:pt x="3384734" y="1674911"/>
                  </a:moveTo>
                  <a:lnTo>
                    <a:pt x="3375209" y="1674911"/>
                  </a:lnTo>
                  <a:lnTo>
                    <a:pt x="3375209" y="1665386"/>
                  </a:lnTo>
                  <a:lnTo>
                    <a:pt x="3384734" y="1665386"/>
                  </a:lnTo>
                  <a:lnTo>
                    <a:pt x="3384734" y="1674911"/>
                  </a:lnTo>
                  <a:close/>
                </a:path>
                <a:path w="9865360" h="1675129">
                  <a:moveTo>
                    <a:pt x="3365684" y="1674911"/>
                  </a:moveTo>
                  <a:lnTo>
                    <a:pt x="3356159" y="1674911"/>
                  </a:lnTo>
                  <a:lnTo>
                    <a:pt x="3356159" y="1665386"/>
                  </a:lnTo>
                  <a:lnTo>
                    <a:pt x="3365684" y="1665386"/>
                  </a:lnTo>
                  <a:lnTo>
                    <a:pt x="3365684" y="1674911"/>
                  </a:lnTo>
                  <a:close/>
                </a:path>
                <a:path w="9865360" h="1675129">
                  <a:moveTo>
                    <a:pt x="3346634" y="1674911"/>
                  </a:moveTo>
                  <a:lnTo>
                    <a:pt x="3337109" y="1674911"/>
                  </a:lnTo>
                  <a:lnTo>
                    <a:pt x="3337109" y="1665386"/>
                  </a:lnTo>
                  <a:lnTo>
                    <a:pt x="3346634" y="1665386"/>
                  </a:lnTo>
                  <a:lnTo>
                    <a:pt x="3346634" y="1674911"/>
                  </a:lnTo>
                  <a:close/>
                </a:path>
                <a:path w="9865360" h="1675129">
                  <a:moveTo>
                    <a:pt x="3327584" y="1674911"/>
                  </a:moveTo>
                  <a:lnTo>
                    <a:pt x="3318059" y="1674911"/>
                  </a:lnTo>
                  <a:lnTo>
                    <a:pt x="3318059" y="1665386"/>
                  </a:lnTo>
                  <a:lnTo>
                    <a:pt x="3327584" y="1665386"/>
                  </a:lnTo>
                  <a:lnTo>
                    <a:pt x="3327584" y="1674911"/>
                  </a:lnTo>
                  <a:close/>
                </a:path>
                <a:path w="9865360" h="1675129">
                  <a:moveTo>
                    <a:pt x="3308534" y="1674911"/>
                  </a:moveTo>
                  <a:lnTo>
                    <a:pt x="3299009" y="1674911"/>
                  </a:lnTo>
                  <a:lnTo>
                    <a:pt x="3299009" y="1665386"/>
                  </a:lnTo>
                  <a:lnTo>
                    <a:pt x="3308534" y="1665386"/>
                  </a:lnTo>
                  <a:lnTo>
                    <a:pt x="3308534" y="1674911"/>
                  </a:lnTo>
                  <a:close/>
                </a:path>
                <a:path w="9865360" h="1675129">
                  <a:moveTo>
                    <a:pt x="3289484" y="1674911"/>
                  </a:moveTo>
                  <a:lnTo>
                    <a:pt x="3279959" y="1674911"/>
                  </a:lnTo>
                  <a:lnTo>
                    <a:pt x="3279959" y="1665386"/>
                  </a:lnTo>
                  <a:lnTo>
                    <a:pt x="3289484" y="1665386"/>
                  </a:lnTo>
                  <a:lnTo>
                    <a:pt x="3289484" y="1674911"/>
                  </a:lnTo>
                  <a:close/>
                </a:path>
                <a:path w="9865360" h="1675129">
                  <a:moveTo>
                    <a:pt x="3270434" y="1674911"/>
                  </a:moveTo>
                  <a:lnTo>
                    <a:pt x="3260909" y="1674911"/>
                  </a:lnTo>
                  <a:lnTo>
                    <a:pt x="3260909" y="1665386"/>
                  </a:lnTo>
                  <a:lnTo>
                    <a:pt x="3270434" y="1665386"/>
                  </a:lnTo>
                  <a:lnTo>
                    <a:pt x="3270434" y="1674911"/>
                  </a:lnTo>
                  <a:close/>
                </a:path>
                <a:path w="9865360" h="1675129">
                  <a:moveTo>
                    <a:pt x="3251384" y="1674911"/>
                  </a:moveTo>
                  <a:lnTo>
                    <a:pt x="3241859" y="1674911"/>
                  </a:lnTo>
                  <a:lnTo>
                    <a:pt x="3241859" y="1665386"/>
                  </a:lnTo>
                  <a:lnTo>
                    <a:pt x="3251384" y="1665386"/>
                  </a:lnTo>
                  <a:lnTo>
                    <a:pt x="3251384" y="1674911"/>
                  </a:lnTo>
                  <a:close/>
                </a:path>
                <a:path w="9865360" h="1675129">
                  <a:moveTo>
                    <a:pt x="3232334" y="1674911"/>
                  </a:moveTo>
                  <a:lnTo>
                    <a:pt x="3222809" y="1674911"/>
                  </a:lnTo>
                  <a:lnTo>
                    <a:pt x="3222809" y="1665386"/>
                  </a:lnTo>
                  <a:lnTo>
                    <a:pt x="3232334" y="1665386"/>
                  </a:lnTo>
                  <a:lnTo>
                    <a:pt x="3232334" y="1674911"/>
                  </a:lnTo>
                  <a:close/>
                </a:path>
                <a:path w="9865360" h="1675129">
                  <a:moveTo>
                    <a:pt x="3213284" y="1674911"/>
                  </a:moveTo>
                  <a:lnTo>
                    <a:pt x="3203759" y="1674911"/>
                  </a:lnTo>
                  <a:lnTo>
                    <a:pt x="3203759" y="1665386"/>
                  </a:lnTo>
                  <a:lnTo>
                    <a:pt x="3213284" y="1665386"/>
                  </a:lnTo>
                  <a:lnTo>
                    <a:pt x="3213284" y="1674911"/>
                  </a:lnTo>
                  <a:close/>
                </a:path>
                <a:path w="9865360" h="1675129">
                  <a:moveTo>
                    <a:pt x="3194234" y="1674911"/>
                  </a:moveTo>
                  <a:lnTo>
                    <a:pt x="3184709" y="1674911"/>
                  </a:lnTo>
                  <a:lnTo>
                    <a:pt x="3184709" y="1665386"/>
                  </a:lnTo>
                  <a:lnTo>
                    <a:pt x="3194234" y="1665386"/>
                  </a:lnTo>
                  <a:lnTo>
                    <a:pt x="3194234" y="1674911"/>
                  </a:lnTo>
                  <a:close/>
                </a:path>
                <a:path w="9865360" h="1675129">
                  <a:moveTo>
                    <a:pt x="3175184" y="1674911"/>
                  </a:moveTo>
                  <a:lnTo>
                    <a:pt x="3165659" y="1674911"/>
                  </a:lnTo>
                  <a:lnTo>
                    <a:pt x="3165659" y="1665386"/>
                  </a:lnTo>
                  <a:lnTo>
                    <a:pt x="3175184" y="1665386"/>
                  </a:lnTo>
                  <a:lnTo>
                    <a:pt x="3175184" y="1674911"/>
                  </a:lnTo>
                  <a:close/>
                </a:path>
                <a:path w="9865360" h="1675129">
                  <a:moveTo>
                    <a:pt x="3156134" y="1674911"/>
                  </a:moveTo>
                  <a:lnTo>
                    <a:pt x="3146609" y="1674911"/>
                  </a:lnTo>
                  <a:lnTo>
                    <a:pt x="3146609" y="1665386"/>
                  </a:lnTo>
                  <a:lnTo>
                    <a:pt x="3156134" y="1665386"/>
                  </a:lnTo>
                  <a:lnTo>
                    <a:pt x="3156134" y="1674911"/>
                  </a:lnTo>
                  <a:close/>
                </a:path>
                <a:path w="9865360" h="1675129">
                  <a:moveTo>
                    <a:pt x="3137084" y="1674911"/>
                  </a:moveTo>
                  <a:lnTo>
                    <a:pt x="3127559" y="1674911"/>
                  </a:lnTo>
                  <a:lnTo>
                    <a:pt x="3127559" y="1665386"/>
                  </a:lnTo>
                  <a:lnTo>
                    <a:pt x="3137084" y="1665386"/>
                  </a:lnTo>
                  <a:lnTo>
                    <a:pt x="3137084" y="1674911"/>
                  </a:lnTo>
                  <a:close/>
                </a:path>
                <a:path w="9865360" h="1675129">
                  <a:moveTo>
                    <a:pt x="3118034" y="1674911"/>
                  </a:moveTo>
                  <a:lnTo>
                    <a:pt x="3108509" y="1674911"/>
                  </a:lnTo>
                  <a:lnTo>
                    <a:pt x="3108509" y="1665386"/>
                  </a:lnTo>
                  <a:lnTo>
                    <a:pt x="3118034" y="1665386"/>
                  </a:lnTo>
                  <a:lnTo>
                    <a:pt x="3118034" y="1674911"/>
                  </a:lnTo>
                  <a:close/>
                </a:path>
                <a:path w="9865360" h="1675129">
                  <a:moveTo>
                    <a:pt x="3098984" y="1674911"/>
                  </a:moveTo>
                  <a:lnTo>
                    <a:pt x="3089459" y="1674911"/>
                  </a:lnTo>
                  <a:lnTo>
                    <a:pt x="3089459" y="1665386"/>
                  </a:lnTo>
                  <a:lnTo>
                    <a:pt x="3098984" y="1665386"/>
                  </a:lnTo>
                  <a:lnTo>
                    <a:pt x="3098984" y="1674911"/>
                  </a:lnTo>
                  <a:close/>
                </a:path>
                <a:path w="9865360" h="1675129">
                  <a:moveTo>
                    <a:pt x="3079934" y="1674911"/>
                  </a:moveTo>
                  <a:lnTo>
                    <a:pt x="3070409" y="1674911"/>
                  </a:lnTo>
                  <a:lnTo>
                    <a:pt x="3070409" y="1665386"/>
                  </a:lnTo>
                  <a:lnTo>
                    <a:pt x="3079934" y="1665386"/>
                  </a:lnTo>
                  <a:lnTo>
                    <a:pt x="3079934" y="1674911"/>
                  </a:lnTo>
                  <a:close/>
                </a:path>
                <a:path w="9865360" h="1675129">
                  <a:moveTo>
                    <a:pt x="3060884" y="1674911"/>
                  </a:moveTo>
                  <a:lnTo>
                    <a:pt x="3051359" y="1674911"/>
                  </a:lnTo>
                  <a:lnTo>
                    <a:pt x="3051359" y="1665386"/>
                  </a:lnTo>
                  <a:lnTo>
                    <a:pt x="3060884" y="1665386"/>
                  </a:lnTo>
                  <a:lnTo>
                    <a:pt x="3060884" y="1674911"/>
                  </a:lnTo>
                  <a:close/>
                </a:path>
                <a:path w="9865360" h="1675129">
                  <a:moveTo>
                    <a:pt x="3041834" y="1674911"/>
                  </a:moveTo>
                  <a:lnTo>
                    <a:pt x="3032309" y="1674911"/>
                  </a:lnTo>
                  <a:lnTo>
                    <a:pt x="3032309" y="1665386"/>
                  </a:lnTo>
                  <a:lnTo>
                    <a:pt x="3041834" y="1665386"/>
                  </a:lnTo>
                  <a:lnTo>
                    <a:pt x="3041834" y="1674911"/>
                  </a:lnTo>
                  <a:close/>
                </a:path>
                <a:path w="9865360" h="1675129">
                  <a:moveTo>
                    <a:pt x="3022784" y="1674911"/>
                  </a:moveTo>
                  <a:lnTo>
                    <a:pt x="3013259" y="1674911"/>
                  </a:lnTo>
                  <a:lnTo>
                    <a:pt x="3013259" y="1665386"/>
                  </a:lnTo>
                  <a:lnTo>
                    <a:pt x="3022784" y="1665386"/>
                  </a:lnTo>
                  <a:lnTo>
                    <a:pt x="3022784" y="1674911"/>
                  </a:lnTo>
                  <a:close/>
                </a:path>
                <a:path w="9865360" h="1675129">
                  <a:moveTo>
                    <a:pt x="3003734" y="1674911"/>
                  </a:moveTo>
                  <a:lnTo>
                    <a:pt x="2994209" y="1674911"/>
                  </a:lnTo>
                  <a:lnTo>
                    <a:pt x="2994209" y="1665386"/>
                  </a:lnTo>
                  <a:lnTo>
                    <a:pt x="3003734" y="1665386"/>
                  </a:lnTo>
                  <a:lnTo>
                    <a:pt x="3003734" y="1674911"/>
                  </a:lnTo>
                  <a:close/>
                </a:path>
                <a:path w="9865360" h="1675129">
                  <a:moveTo>
                    <a:pt x="2984684" y="1674911"/>
                  </a:moveTo>
                  <a:lnTo>
                    <a:pt x="2975159" y="1674911"/>
                  </a:lnTo>
                  <a:lnTo>
                    <a:pt x="2975159" y="1665386"/>
                  </a:lnTo>
                  <a:lnTo>
                    <a:pt x="2984684" y="1665386"/>
                  </a:lnTo>
                  <a:lnTo>
                    <a:pt x="2984684" y="1674911"/>
                  </a:lnTo>
                  <a:close/>
                </a:path>
                <a:path w="9865360" h="1675129">
                  <a:moveTo>
                    <a:pt x="2965634" y="1674911"/>
                  </a:moveTo>
                  <a:lnTo>
                    <a:pt x="2956109" y="1674911"/>
                  </a:lnTo>
                  <a:lnTo>
                    <a:pt x="2956109" y="1665386"/>
                  </a:lnTo>
                  <a:lnTo>
                    <a:pt x="2965634" y="1665386"/>
                  </a:lnTo>
                  <a:lnTo>
                    <a:pt x="2965634" y="1674911"/>
                  </a:lnTo>
                  <a:close/>
                </a:path>
                <a:path w="9865360" h="1675129">
                  <a:moveTo>
                    <a:pt x="2946584" y="1674911"/>
                  </a:moveTo>
                  <a:lnTo>
                    <a:pt x="2937059" y="1674911"/>
                  </a:lnTo>
                  <a:lnTo>
                    <a:pt x="2937059" y="1665386"/>
                  </a:lnTo>
                  <a:lnTo>
                    <a:pt x="2946584" y="1665386"/>
                  </a:lnTo>
                  <a:lnTo>
                    <a:pt x="2946584" y="1674911"/>
                  </a:lnTo>
                  <a:close/>
                </a:path>
                <a:path w="9865360" h="1675129">
                  <a:moveTo>
                    <a:pt x="2927534" y="1674911"/>
                  </a:moveTo>
                  <a:lnTo>
                    <a:pt x="2918009" y="1674911"/>
                  </a:lnTo>
                  <a:lnTo>
                    <a:pt x="2918009" y="1665386"/>
                  </a:lnTo>
                  <a:lnTo>
                    <a:pt x="2927534" y="1665386"/>
                  </a:lnTo>
                  <a:lnTo>
                    <a:pt x="2927534" y="1674911"/>
                  </a:lnTo>
                  <a:close/>
                </a:path>
                <a:path w="9865360" h="1675129">
                  <a:moveTo>
                    <a:pt x="2908484" y="1674911"/>
                  </a:moveTo>
                  <a:lnTo>
                    <a:pt x="2898959" y="1674911"/>
                  </a:lnTo>
                  <a:lnTo>
                    <a:pt x="2898959" y="1665386"/>
                  </a:lnTo>
                  <a:lnTo>
                    <a:pt x="2908484" y="1665386"/>
                  </a:lnTo>
                  <a:lnTo>
                    <a:pt x="2908484" y="1674911"/>
                  </a:lnTo>
                  <a:close/>
                </a:path>
                <a:path w="9865360" h="1675129">
                  <a:moveTo>
                    <a:pt x="2889434" y="1674911"/>
                  </a:moveTo>
                  <a:lnTo>
                    <a:pt x="2879909" y="1674911"/>
                  </a:lnTo>
                  <a:lnTo>
                    <a:pt x="2879909" y="1665386"/>
                  </a:lnTo>
                  <a:lnTo>
                    <a:pt x="2889434" y="1665386"/>
                  </a:lnTo>
                  <a:lnTo>
                    <a:pt x="2889434" y="1674911"/>
                  </a:lnTo>
                  <a:close/>
                </a:path>
                <a:path w="9865360" h="1675129">
                  <a:moveTo>
                    <a:pt x="2870384" y="1674911"/>
                  </a:moveTo>
                  <a:lnTo>
                    <a:pt x="2860859" y="1674911"/>
                  </a:lnTo>
                  <a:lnTo>
                    <a:pt x="2860859" y="1665386"/>
                  </a:lnTo>
                  <a:lnTo>
                    <a:pt x="2870384" y="1665386"/>
                  </a:lnTo>
                  <a:lnTo>
                    <a:pt x="2870384" y="1674911"/>
                  </a:lnTo>
                  <a:close/>
                </a:path>
                <a:path w="9865360" h="1675129">
                  <a:moveTo>
                    <a:pt x="2851334" y="1674911"/>
                  </a:moveTo>
                  <a:lnTo>
                    <a:pt x="2841809" y="1674911"/>
                  </a:lnTo>
                  <a:lnTo>
                    <a:pt x="2841809" y="1665386"/>
                  </a:lnTo>
                  <a:lnTo>
                    <a:pt x="2851334" y="1665386"/>
                  </a:lnTo>
                  <a:lnTo>
                    <a:pt x="2851334" y="1674911"/>
                  </a:lnTo>
                  <a:close/>
                </a:path>
                <a:path w="9865360" h="1675129">
                  <a:moveTo>
                    <a:pt x="2832284" y="1674911"/>
                  </a:moveTo>
                  <a:lnTo>
                    <a:pt x="2822759" y="1674911"/>
                  </a:lnTo>
                  <a:lnTo>
                    <a:pt x="2822759" y="1665386"/>
                  </a:lnTo>
                  <a:lnTo>
                    <a:pt x="2832284" y="1665386"/>
                  </a:lnTo>
                  <a:lnTo>
                    <a:pt x="2832284" y="1674911"/>
                  </a:lnTo>
                  <a:close/>
                </a:path>
                <a:path w="9865360" h="1675129">
                  <a:moveTo>
                    <a:pt x="2813234" y="1674911"/>
                  </a:moveTo>
                  <a:lnTo>
                    <a:pt x="2803709" y="1674911"/>
                  </a:lnTo>
                  <a:lnTo>
                    <a:pt x="2803709" y="1665386"/>
                  </a:lnTo>
                  <a:lnTo>
                    <a:pt x="2813234" y="1665386"/>
                  </a:lnTo>
                  <a:lnTo>
                    <a:pt x="2813234" y="1674911"/>
                  </a:lnTo>
                  <a:close/>
                </a:path>
                <a:path w="9865360" h="1675129">
                  <a:moveTo>
                    <a:pt x="2794184" y="1674911"/>
                  </a:moveTo>
                  <a:lnTo>
                    <a:pt x="2784659" y="1674911"/>
                  </a:lnTo>
                  <a:lnTo>
                    <a:pt x="2784659" y="1665386"/>
                  </a:lnTo>
                  <a:lnTo>
                    <a:pt x="2794184" y="1665386"/>
                  </a:lnTo>
                  <a:lnTo>
                    <a:pt x="2794184" y="1674911"/>
                  </a:lnTo>
                  <a:close/>
                </a:path>
                <a:path w="9865360" h="1675129">
                  <a:moveTo>
                    <a:pt x="2775134" y="1674911"/>
                  </a:moveTo>
                  <a:lnTo>
                    <a:pt x="2765609" y="1674911"/>
                  </a:lnTo>
                  <a:lnTo>
                    <a:pt x="2765609" y="1665386"/>
                  </a:lnTo>
                  <a:lnTo>
                    <a:pt x="2775134" y="1665386"/>
                  </a:lnTo>
                  <a:lnTo>
                    <a:pt x="2775134" y="1674911"/>
                  </a:lnTo>
                  <a:close/>
                </a:path>
                <a:path w="9865360" h="1675129">
                  <a:moveTo>
                    <a:pt x="2756084" y="1674911"/>
                  </a:moveTo>
                  <a:lnTo>
                    <a:pt x="2746559" y="1674911"/>
                  </a:lnTo>
                  <a:lnTo>
                    <a:pt x="2746559" y="1665386"/>
                  </a:lnTo>
                  <a:lnTo>
                    <a:pt x="2756084" y="1665386"/>
                  </a:lnTo>
                  <a:lnTo>
                    <a:pt x="2756084" y="1674911"/>
                  </a:lnTo>
                  <a:close/>
                </a:path>
                <a:path w="9865360" h="1675129">
                  <a:moveTo>
                    <a:pt x="2737034" y="1674911"/>
                  </a:moveTo>
                  <a:lnTo>
                    <a:pt x="2727509" y="1674911"/>
                  </a:lnTo>
                  <a:lnTo>
                    <a:pt x="2727509" y="1665386"/>
                  </a:lnTo>
                  <a:lnTo>
                    <a:pt x="2737034" y="1665386"/>
                  </a:lnTo>
                  <a:lnTo>
                    <a:pt x="2737034" y="1674911"/>
                  </a:lnTo>
                  <a:close/>
                </a:path>
                <a:path w="9865360" h="1675129">
                  <a:moveTo>
                    <a:pt x="2717984" y="1674911"/>
                  </a:moveTo>
                  <a:lnTo>
                    <a:pt x="2708459" y="1674911"/>
                  </a:lnTo>
                  <a:lnTo>
                    <a:pt x="2708459" y="1665386"/>
                  </a:lnTo>
                  <a:lnTo>
                    <a:pt x="2717984" y="1665386"/>
                  </a:lnTo>
                  <a:lnTo>
                    <a:pt x="2717984" y="1674911"/>
                  </a:lnTo>
                  <a:close/>
                </a:path>
                <a:path w="9865360" h="1675129">
                  <a:moveTo>
                    <a:pt x="2698934" y="1674911"/>
                  </a:moveTo>
                  <a:lnTo>
                    <a:pt x="2689409" y="1674911"/>
                  </a:lnTo>
                  <a:lnTo>
                    <a:pt x="2689409" y="1665386"/>
                  </a:lnTo>
                  <a:lnTo>
                    <a:pt x="2698934" y="1665386"/>
                  </a:lnTo>
                  <a:lnTo>
                    <a:pt x="2698934" y="1674911"/>
                  </a:lnTo>
                  <a:close/>
                </a:path>
                <a:path w="9865360" h="1675129">
                  <a:moveTo>
                    <a:pt x="2679884" y="1674911"/>
                  </a:moveTo>
                  <a:lnTo>
                    <a:pt x="2670359" y="1674911"/>
                  </a:lnTo>
                  <a:lnTo>
                    <a:pt x="2670359" y="1665386"/>
                  </a:lnTo>
                  <a:lnTo>
                    <a:pt x="2679884" y="1665386"/>
                  </a:lnTo>
                  <a:lnTo>
                    <a:pt x="2679884" y="1674911"/>
                  </a:lnTo>
                  <a:close/>
                </a:path>
                <a:path w="9865360" h="1675129">
                  <a:moveTo>
                    <a:pt x="2660834" y="1674911"/>
                  </a:moveTo>
                  <a:lnTo>
                    <a:pt x="2651309" y="1674911"/>
                  </a:lnTo>
                  <a:lnTo>
                    <a:pt x="2651309" y="1665386"/>
                  </a:lnTo>
                  <a:lnTo>
                    <a:pt x="2660834" y="1665386"/>
                  </a:lnTo>
                  <a:lnTo>
                    <a:pt x="2660834" y="1674911"/>
                  </a:lnTo>
                  <a:close/>
                </a:path>
                <a:path w="9865360" h="1675129">
                  <a:moveTo>
                    <a:pt x="2641784" y="1674911"/>
                  </a:moveTo>
                  <a:lnTo>
                    <a:pt x="2632259" y="1674911"/>
                  </a:lnTo>
                  <a:lnTo>
                    <a:pt x="2632259" y="1665386"/>
                  </a:lnTo>
                  <a:lnTo>
                    <a:pt x="2641784" y="1665386"/>
                  </a:lnTo>
                  <a:lnTo>
                    <a:pt x="2641784" y="1674911"/>
                  </a:lnTo>
                  <a:close/>
                </a:path>
                <a:path w="9865360" h="1675129">
                  <a:moveTo>
                    <a:pt x="2622734" y="1674911"/>
                  </a:moveTo>
                  <a:lnTo>
                    <a:pt x="2613209" y="1674911"/>
                  </a:lnTo>
                  <a:lnTo>
                    <a:pt x="2613209" y="1665386"/>
                  </a:lnTo>
                  <a:lnTo>
                    <a:pt x="2622734" y="1665386"/>
                  </a:lnTo>
                  <a:lnTo>
                    <a:pt x="2622734" y="1674911"/>
                  </a:lnTo>
                  <a:close/>
                </a:path>
                <a:path w="9865360" h="1675129">
                  <a:moveTo>
                    <a:pt x="2603684" y="1674911"/>
                  </a:moveTo>
                  <a:lnTo>
                    <a:pt x="2594159" y="1674911"/>
                  </a:lnTo>
                  <a:lnTo>
                    <a:pt x="2594159" y="1665386"/>
                  </a:lnTo>
                  <a:lnTo>
                    <a:pt x="2603684" y="1665386"/>
                  </a:lnTo>
                  <a:lnTo>
                    <a:pt x="2603684" y="1674911"/>
                  </a:lnTo>
                  <a:close/>
                </a:path>
                <a:path w="9865360" h="1675129">
                  <a:moveTo>
                    <a:pt x="2584634" y="1674911"/>
                  </a:moveTo>
                  <a:lnTo>
                    <a:pt x="2575109" y="1674911"/>
                  </a:lnTo>
                  <a:lnTo>
                    <a:pt x="2575109" y="1665386"/>
                  </a:lnTo>
                  <a:lnTo>
                    <a:pt x="2584634" y="1665386"/>
                  </a:lnTo>
                  <a:lnTo>
                    <a:pt x="2584634" y="1674911"/>
                  </a:lnTo>
                  <a:close/>
                </a:path>
                <a:path w="9865360" h="1675129">
                  <a:moveTo>
                    <a:pt x="2565584" y="1674911"/>
                  </a:moveTo>
                  <a:lnTo>
                    <a:pt x="2556059" y="1674911"/>
                  </a:lnTo>
                  <a:lnTo>
                    <a:pt x="2556059" y="1665386"/>
                  </a:lnTo>
                  <a:lnTo>
                    <a:pt x="2565584" y="1665386"/>
                  </a:lnTo>
                  <a:lnTo>
                    <a:pt x="2565584" y="1674911"/>
                  </a:lnTo>
                  <a:close/>
                </a:path>
                <a:path w="9865360" h="1675129">
                  <a:moveTo>
                    <a:pt x="2546534" y="1674911"/>
                  </a:moveTo>
                  <a:lnTo>
                    <a:pt x="2537009" y="1674911"/>
                  </a:lnTo>
                  <a:lnTo>
                    <a:pt x="2537009" y="1665386"/>
                  </a:lnTo>
                  <a:lnTo>
                    <a:pt x="2546534" y="1665386"/>
                  </a:lnTo>
                  <a:lnTo>
                    <a:pt x="2546534" y="1674911"/>
                  </a:lnTo>
                  <a:close/>
                </a:path>
                <a:path w="9865360" h="1675129">
                  <a:moveTo>
                    <a:pt x="2527484" y="1674911"/>
                  </a:moveTo>
                  <a:lnTo>
                    <a:pt x="2517959" y="1674911"/>
                  </a:lnTo>
                  <a:lnTo>
                    <a:pt x="2517959" y="1665386"/>
                  </a:lnTo>
                  <a:lnTo>
                    <a:pt x="2527484" y="1665386"/>
                  </a:lnTo>
                  <a:lnTo>
                    <a:pt x="2527484" y="1674911"/>
                  </a:lnTo>
                  <a:close/>
                </a:path>
                <a:path w="9865360" h="1675129">
                  <a:moveTo>
                    <a:pt x="2508434" y="1674911"/>
                  </a:moveTo>
                  <a:lnTo>
                    <a:pt x="2498909" y="1674911"/>
                  </a:lnTo>
                  <a:lnTo>
                    <a:pt x="2498909" y="1665386"/>
                  </a:lnTo>
                  <a:lnTo>
                    <a:pt x="2508434" y="1665386"/>
                  </a:lnTo>
                  <a:lnTo>
                    <a:pt x="2508434" y="1674911"/>
                  </a:lnTo>
                  <a:close/>
                </a:path>
                <a:path w="9865360" h="1675129">
                  <a:moveTo>
                    <a:pt x="2489384" y="1674911"/>
                  </a:moveTo>
                  <a:lnTo>
                    <a:pt x="2479859" y="1674911"/>
                  </a:lnTo>
                  <a:lnTo>
                    <a:pt x="2479859" y="1665386"/>
                  </a:lnTo>
                  <a:lnTo>
                    <a:pt x="2489384" y="1665386"/>
                  </a:lnTo>
                  <a:lnTo>
                    <a:pt x="2489384" y="1674911"/>
                  </a:lnTo>
                  <a:close/>
                </a:path>
                <a:path w="9865360" h="1675129">
                  <a:moveTo>
                    <a:pt x="2470334" y="1674911"/>
                  </a:moveTo>
                  <a:lnTo>
                    <a:pt x="2460809" y="1674911"/>
                  </a:lnTo>
                  <a:lnTo>
                    <a:pt x="2460809" y="1665386"/>
                  </a:lnTo>
                  <a:lnTo>
                    <a:pt x="2470334" y="1665386"/>
                  </a:lnTo>
                  <a:lnTo>
                    <a:pt x="2470334" y="1674911"/>
                  </a:lnTo>
                  <a:close/>
                </a:path>
                <a:path w="9865360" h="1675129">
                  <a:moveTo>
                    <a:pt x="2451284" y="1674911"/>
                  </a:moveTo>
                  <a:lnTo>
                    <a:pt x="2441759" y="1674911"/>
                  </a:lnTo>
                  <a:lnTo>
                    <a:pt x="2441759" y="1665386"/>
                  </a:lnTo>
                  <a:lnTo>
                    <a:pt x="2451284" y="1665386"/>
                  </a:lnTo>
                  <a:lnTo>
                    <a:pt x="2451284" y="1674911"/>
                  </a:lnTo>
                  <a:close/>
                </a:path>
                <a:path w="9865360" h="1675129">
                  <a:moveTo>
                    <a:pt x="2432234" y="1674911"/>
                  </a:moveTo>
                  <a:lnTo>
                    <a:pt x="2422709" y="1674911"/>
                  </a:lnTo>
                  <a:lnTo>
                    <a:pt x="2422709" y="1665386"/>
                  </a:lnTo>
                  <a:lnTo>
                    <a:pt x="2432234" y="1665386"/>
                  </a:lnTo>
                  <a:lnTo>
                    <a:pt x="2432234" y="1674911"/>
                  </a:lnTo>
                  <a:close/>
                </a:path>
                <a:path w="9865360" h="1675129">
                  <a:moveTo>
                    <a:pt x="2413184" y="1674911"/>
                  </a:moveTo>
                  <a:lnTo>
                    <a:pt x="2403659" y="1674911"/>
                  </a:lnTo>
                  <a:lnTo>
                    <a:pt x="2403659" y="1665386"/>
                  </a:lnTo>
                  <a:lnTo>
                    <a:pt x="2413184" y="1665386"/>
                  </a:lnTo>
                  <a:lnTo>
                    <a:pt x="2413184" y="1674911"/>
                  </a:lnTo>
                  <a:close/>
                </a:path>
                <a:path w="9865360" h="1675129">
                  <a:moveTo>
                    <a:pt x="2394134" y="1674911"/>
                  </a:moveTo>
                  <a:lnTo>
                    <a:pt x="2384609" y="1674911"/>
                  </a:lnTo>
                  <a:lnTo>
                    <a:pt x="2384609" y="1665386"/>
                  </a:lnTo>
                  <a:lnTo>
                    <a:pt x="2394134" y="1665386"/>
                  </a:lnTo>
                  <a:lnTo>
                    <a:pt x="2394134" y="1674911"/>
                  </a:lnTo>
                  <a:close/>
                </a:path>
                <a:path w="9865360" h="1675129">
                  <a:moveTo>
                    <a:pt x="2375084" y="1674911"/>
                  </a:moveTo>
                  <a:lnTo>
                    <a:pt x="2365559" y="1674911"/>
                  </a:lnTo>
                  <a:lnTo>
                    <a:pt x="2365559" y="1665386"/>
                  </a:lnTo>
                  <a:lnTo>
                    <a:pt x="2375084" y="1665386"/>
                  </a:lnTo>
                  <a:lnTo>
                    <a:pt x="2375084" y="1674911"/>
                  </a:lnTo>
                  <a:close/>
                </a:path>
                <a:path w="9865360" h="1675129">
                  <a:moveTo>
                    <a:pt x="2356034" y="1674911"/>
                  </a:moveTo>
                  <a:lnTo>
                    <a:pt x="2346509" y="1674911"/>
                  </a:lnTo>
                  <a:lnTo>
                    <a:pt x="2346509" y="1665386"/>
                  </a:lnTo>
                  <a:lnTo>
                    <a:pt x="2356034" y="1665386"/>
                  </a:lnTo>
                  <a:lnTo>
                    <a:pt x="2356034" y="1674911"/>
                  </a:lnTo>
                  <a:close/>
                </a:path>
                <a:path w="9865360" h="1675129">
                  <a:moveTo>
                    <a:pt x="2336984" y="1674911"/>
                  </a:moveTo>
                  <a:lnTo>
                    <a:pt x="2327459" y="1674911"/>
                  </a:lnTo>
                  <a:lnTo>
                    <a:pt x="2327459" y="1665386"/>
                  </a:lnTo>
                  <a:lnTo>
                    <a:pt x="2336984" y="1665386"/>
                  </a:lnTo>
                  <a:lnTo>
                    <a:pt x="2336984" y="1674911"/>
                  </a:lnTo>
                  <a:close/>
                </a:path>
                <a:path w="9865360" h="1675129">
                  <a:moveTo>
                    <a:pt x="2317934" y="1674911"/>
                  </a:moveTo>
                  <a:lnTo>
                    <a:pt x="2308409" y="1674911"/>
                  </a:lnTo>
                  <a:lnTo>
                    <a:pt x="2308409" y="1665386"/>
                  </a:lnTo>
                  <a:lnTo>
                    <a:pt x="2317934" y="1665386"/>
                  </a:lnTo>
                  <a:lnTo>
                    <a:pt x="2317934" y="1674911"/>
                  </a:lnTo>
                  <a:close/>
                </a:path>
                <a:path w="9865360" h="1675129">
                  <a:moveTo>
                    <a:pt x="2298884" y="1674911"/>
                  </a:moveTo>
                  <a:lnTo>
                    <a:pt x="2289359" y="1674911"/>
                  </a:lnTo>
                  <a:lnTo>
                    <a:pt x="2289359" y="1665386"/>
                  </a:lnTo>
                  <a:lnTo>
                    <a:pt x="2298884" y="1665386"/>
                  </a:lnTo>
                  <a:lnTo>
                    <a:pt x="2298884" y="1674911"/>
                  </a:lnTo>
                  <a:close/>
                </a:path>
                <a:path w="9865360" h="1675129">
                  <a:moveTo>
                    <a:pt x="2279834" y="1674911"/>
                  </a:moveTo>
                  <a:lnTo>
                    <a:pt x="2270309" y="1674911"/>
                  </a:lnTo>
                  <a:lnTo>
                    <a:pt x="2270309" y="1665386"/>
                  </a:lnTo>
                  <a:lnTo>
                    <a:pt x="2279834" y="1665386"/>
                  </a:lnTo>
                  <a:lnTo>
                    <a:pt x="2279834" y="1674911"/>
                  </a:lnTo>
                  <a:close/>
                </a:path>
                <a:path w="9865360" h="1675129">
                  <a:moveTo>
                    <a:pt x="2260784" y="1674911"/>
                  </a:moveTo>
                  <a:lnTo>
                    <a:pt x="2251259" y="1674911"/>
                  </a:lnTo>
                  <a:lnTo>
                    <a:pt x="2251259" y="1665386"/>
                  </a:lnTo>
                  <a:lnTo>
                    <a:pt x="2260784" y="1665386"/>
                  </a:lnTo>
                  <a:lnTo>
                    <a:pt x="2260784" y="1674911"/>
                  </a:lnTo>
                  <a:close/>
                </a:path>
                <a:path w="9865360" h="1675129">
                  <a:moveTo>
                    <a:pt x="2241734" y="1674911"/>
                  </a:moveTo>
                  <a:lnTo>
                    <a:pt x="2232209" y="1674911"/>
                  </a:lnTo>
                  <a:lnTo>
                    <a:pt x="2232209" y="1665386"/>
                  </a:lnTo>
                  <a:lnTo>
                    <a:pt x="2241734" y="1665386"/>
                  </a:lnTo>
                  <a:lnTo>
                    <a:pt x="2241734" y="1674911"/>
                  </a:lnTo>
                  <a:close/>
                </a:path>
                <a:path w="9865360" h="1675129">
                  <a:moveTo>
                    <a:pt x="2222684" y="1674911"/>
                  </a:moveTo>
                  <a:lnTo>
                    <a:pt x="2213159" y="1674911"/>
                  </a:lnTo>
                  <a:lnTo>
                    <a:pt x="2213159" y="1665386"/>
                  </a:lnTo>
                  <a:lnTo>
                    <a:pt x="2222684" y="1665386"/>
                  </a:lnTo>
                  <a:lnTo>
                    <a:pt x="2222684" y="1674911"/>
                  </a:lnTo>
                  <a:close/>
                </a:path>
                <a:path w="9865360" h="1675129">
                  <a:moveTo>
                    <a:pt x="2203634" y="1674911"/>
                  </a:moveTo>
                  <a:lnTo>
                    <a:pt x="2194109" y="1674911"/>
                  </a:lnTo>
                  <a:lnTo>
                    <a:pt x="2194109" y="1665386"/>
                  </a:lnTo>
                  <a:lnTo>
                    <a:pt x="2203634" y="1665386"/>
                  </a:lnTo>
                  <a:lnTo>
                    <a:pt x="2203634" y="1674911"/>
                  </a:lnTo>
                  <a:close/>
                </a:path>
                <a:path w="9865360" h="1675129">
                  <a:moveTo>
                    <a:pt x="2184584" y="1674911"/>
                  </a:moveTo>
                  <a:lnTo>
                    <a:pt x="2175059" y="1674911"/>
                  </a:lnTo>
                  <a:lnTo>
                    <a:pt x="2175059" y="1665386"/>
                  </a:lnTo>
                  <a:lnTo>
                    <a:pt x="2184584" y="1665386"/>
                  </a:lnTo>
                  <a:lnTo>
                    <a:pt x="2184584" y="1674911"/>
                  </a:lnTo>
                  <a:close/>
                </a:path>
                <a:path w="9865360" h="1675129">
                  <a:moveTo>
                    <a:pt x="2165534" y="1674911"/>
                  </a:moveTo>
                  <a:lnTo>
                    <a:pt x="2156009" y="1674911"/>
                  </a:lnTo>
                  <a:lnTo>
                    <a:pt x="2156009" y="1665386"/>
                  </a:lnTo>
                  <a:lnTo>
                    <a:pt x="2165534" y="1665386"/>
                  </a:lnTo>
                  <a:lnTo>
                    <a:pt x="2165534" y="1674911"/>
                  </a:lnTo>
                  <a:close/>
                </a:path>
                <a:path w="9865360" h="1675129">
                  <a:moveTo>
                    <a:pt x="2146484" y="1674911"/>
                  </a:moveTo>
                  <a:lnTo>
                    <a:pt x="2136959" y="1674911"/>
                  </a:lnTo>
                  <a:lnTo>
                    <a:pt x="2136959" y="1665386"/>
                  </a:lnTo>
                  <a:lnTo>
                    <a:pt x="2146484" y="1665386"/>
                  </a:lnTo>
                  <a:lnTo>
                    <a:pt x="2146484" y="1674911"/>
                  </a:lnTo>
                  <a:close/>
                </a:path>
                <a:path w="9865360" h="1675129">
                  <a:moveTo>
                    <a:pt x="2127434" y="1674911"/>
                  </a:moveTo>
                  <a:lnTo>
                    <a:pt x="2117909" y="1674911"/>
                  </a:lnTo>
                  <a:lnTo>
                    <a:pt x="2117909" y="1665386"/>
                  </a:lnTo>
                  <a:lnTo>
                    <a:pt x="2127434" y="1665386"/>
                  </a:lnTo>
                  <a:lnTo>
                    <a:pt x="2127434" y="1674911"/>
                  </a:lnTo>
                  <a:close/>
                </a:path>
                <a:path w="9865360" h="1675129">
                  <a:moveTo>
                    <a:pt x="2108384" y="1674911"/>
                  </a:moveTo>
                  <a:lnTo>
                    <a:pt x="2098859" y="1674911"/>
                  </a:lnTo>
                  <a:lnTo>
                    <a:pt x="2098859" y="1665386"/>
                  </a:lnTo>
                  <a:lnTo>
                    <a:pt x="2108384" y="1665386"/>
                  </a:lnTo>
                  <a:lnTo>
                    <a:pt x="2108384" y="1674911"/>
                  </a:lnTo>
                  <a:close/>
                </a:path>
                <a:path w="9865360" h="1675129">
                  <a:moveTo>
                    <a:pt x="2089334" y="1674911"/>
                  </a:moveTo>
                  <a:lnTo>
                    <a:pt x="2079809" y="1674911"/>
                  </a:lnTo>
                  <a:lnTo>
                    <a:pt x="2079809" y="1665386"/>
                  </a:lnTo>
                  <a:lnTo>
                    <a:pt x="2089334" y="1665386"/>
                  </a:lnTo>
                  <a:lnTo>
                    <a:pt x="2089334" y="1674911"/>
                  </a:lnTo>
                  <a:close/>
                </a:path>
                <a:path w="9865360" h="1675129">
                  <a:moveTo>
                    <a:pt x="2070284" y="1674911"/>
                  </a:moveTo>
                  <a:lnTo>
                    <a:pt x="2060759" y="1674911"/>
                  </a:lnTo>
                  <a:lnTo>
                    <a:pt x="2060759" y="1665386"/>
                  </a:lnTo>
                  <a:lnTo>
                    <a:pt x="2070284" y="1665386"/>
                  </a:lnTo>
                  <a:lnTo>
                    <a:pt x="2070284" y="1674911"/>
                  </a:lnTo>
                  <a:close/>
                </a:path>
                <a:path w="9865360" h="1675129">
                  <a:moveTo>
                    <a:pt x="2051234" y="1674911"/>
                  </a:moveTo>
                  <a:lnTo>
                    <a:pt x="2041709" y="1674911"/>
                  </a:lnTo>
                  <a:lnTo>
                    <a:pt x="2041709" y="1665386"/>
                  </a:lnTo>
                  <a:lnTo>
                    <a:pt x="2051234" y="1665386"/>
                  </a:lnTo>
                  <a:lnTo>
                    <a:pt x="2051234" y="1674911"/>
                  </a:lnTo>
                  <a:close/>
                </a:path>
                <a:path w="9865360" h="1675129">
                  <a:moveTo>
                    <a:pt x="2032184" y="1674911"/>
                  </a:moveTo>
                  <a:lnTo>
                    <a:pt x="2022659" y="1674911"/>
                  </a:lnTo>
                  <a:lnTo>
                    <a:pt x="2022659" y="1665386"/>
                  </a:lnTo>
                  <a:lnTo>
                    <a:pt x="2032184" y="1665386"/>
                  </a:lnTo>
                  <a:lnTo>
                    <a:pt x="2032184" y="1674911"/>
                  </a:lnTo>
                  <a:close/>
                </a:path>
                <a:path w="9865360" h="1675129">
                  <a:moveTo>
                    <a:pt x="2013134" y="1674911"/>
                  </a:moveTo>
                  <a:lnTo>
                    <a:pt x="2003609" y="1674911"/>
                  </a:lnTo>
                  <a:lnTo>
                    <a:pt x="2003609" y="1665386"/>
                  </a:lnTo>
                  <a:lnTo>
                    <a:pt x="2013134" y="1665386"/>
                  </a:lnTo>
                  <a:lnTo>
                    <a:pt x="2013134" y="1674911"/>
                  </a:lnTo>
                  <a:close/>
                </a:path>
                <a:path w="9865360" h="1675129">
                  <a:moveTo>
                    <a:pt x="1994084" y="1674911"/>
                  </a:moveTo>
                  <a:lnTo>
                    <a:pt x="1984559" y="1674911"/>
                  </a:lnTo>
                  <a:lnTo>
                    <a:pt x="1984559" y="1665386"/>
                  </a:lnTo>
                  <a:lnTo>
                    <a:pt x="1994084" y="1665386"/>
                  </a:lnTo>
                  <a:lnTo>
                    <a:pt x="1994084" y="1674911"/>
                  </a:lnTo>
                  <a:close/>
                </a:path>
                <a:path w="9865360" h="1675129">
                  <a:moveTo>
                    <a:pt x="1975034" y="1674911"/>
                  </a:moveTo>
                  <a:lnTo>
                    <a:pt x="1965509" y="1674911"/>
                  </a:lnTo>
                  <a:lnTo>
                    <a:pt x="1965509" y="1665386"/>
                  </a:lnTo>
                  <a:lnTo>
                    <a:pt x="1975034" y="1665386"/>
                  </a:lnTo>
                  <a:lnTo>
                    <a:pt x="1975034" y="1674911"/>
                  </a:lnTo>
                  <a:close/>
                </a:path>
                <a:path w="9865360" h="1675129">
                  <a:moveTo>
                    <a:pt x="1955984" y="1674911"/>
                  </a:moveTo>
                  <a:lnTo>
                    <a:pt x="1946459" y="1674911"/>
                  </a:lnTo>
                  <a:lnTo>
                    <a:pt x="1946459" y="1665386"/>
                  </a:lnTo>
                  <a:lnTo>
                    <a:pt x="1955984" y="1665386"/>
                  </a:lnTo>
                  <a:lnTo>
                    <a:pt x="1955984" y="1674911"/>
                  </a:lnTo>
                  <a:close/>
                </a:path>
                <a:path w="9865360" h="1675129">
                  <a:moveTo>
                    <a:pt x="1936934" y="1674911"/>
                  </a:moveTo>
                  <a:lnTo>
                    <a:pt x="1927409" y="1674911"/>
                  </a:lnTo>
                  <a:lnTo>
                    <a:pt x="1927409" y="1665386"/>
                  </a:lnTo>
                  <a:lnTo>
                    <a:pt x="1936934" y="1665386"/>
                  </a:lnTo>
                  <a:lnTo>
                    <a:pt x="1936934" y="1674911"/>
                  </a:lnTo>
                  <a:close/>
                </a:path>
                <a:path w="9865360" h="1675129">
                  <a:moveTo>
                    <a:pt x="1917884" y="1674911"/>
                  </a:moveTo>
                  <a:lnTo>
                    <a:pt x="1908359" y="1674911"/>
                  </a:lnTo>
                  <a:lnTo>
                    <a:pt x="1908359" y="1665386"/>
                  </a:lnTo>
                  <a:lnTo>
                    <a:pt x="1917884" y="1665386"/>
                  </a:lnTo>
                  <a:lnTo>
                    <a:pt x="1917884" y="1674911"/>
                  </a:lnTo>
                  <a:close/>
                </a:path>
                <a:path w="9865360" h="1675129">
                  <a:moveTo>
                    <a:pt x="1898834" y="1674911"/>
                  </a:moveTo>
                  <a:lnTo>
                    <a:pt x="1889309" y="1674911"/>
                  </a:lnTo>
                  <a:lnTo>
                    <a:pt x="1889309" y="1665386"/>
                  </a:lnTo>
                  <a:lnTo>
                    <a:pt x="1898834" y="1665386"/>
                  </a:lnTo>
                  <a:lnTo>
                    <a:pt x="1898834" y="1674911"/>
                  </a:lnTo>
                  <a:close/>
                </a:path>
                <a:path w="9865360" h="1675129">
                  <a:moveTo>
                    <a:pt x="1879784" y="1674911"/>
                  </a:moveTo>
                  <a:lnTo>
                    <a:pt x="1870259" y="1674911"/>
                  </a:lnTo>
                  <a:lnTo>
                    <a:pt x="1870259" y="1665386"/>
                  </a:lnTo>
                  <a:lnTo>
                    <a:pt x="1879784" y="1665386"/>
                  </a:lnTo>
                  <a:lnTo>
                    <a:pt x="1879784" y="1674911"/>
                  </a:lnTo>
                  <a:close/>
                </a:path>
                <a:path w="9865360" h="1675129">
                  <a:moveTo>
                    <a:pt x="1860734" y="1674911"/>
                  </a:moveTo>
                  <a:lnTo>
                    <a:pt x="1851209" y="1674911"/>
                  </a:lnTo>
                  <a:lnTo>
                    <a:pt x="1851209" y="1665386"/>
                  </a:lnTo>
                  <a:lnTo>
                    <a:pt x="1860734" y="1665386"/>
                  </a:lnTo>
                  <a:lnTo>
                    <a:pt x="1860734" y="1674911"/>
                  </a:lnTo>
                  <a:close/>
                </a:path>
                <a:path w="9865360" h="1675129">
                  <a:moveTo>
                    <a:pt x="1841684" y="1674911"/>
                  </a:moveTo>
                  <a:lnTo>
                    <a:pt x="1832159" y="1674911"/>
                  </a:lnTo>
                  <a:lnTo>
                    <a:pt x="1832159" y="1665386"/>
                  </a:lnTo>
                  <a:lnTo>
                    <a:pt x="1841684" y="1665386"/>
                  </a:lnTo>
                  <a:lnTo>
                    <a:pt x="1841684" y="1674911"/>
                  </a:lnTo>
                  <a:close/>
                </a:path>
                <a:path w="9865360" h="1675129">
                  <a:moveTo>
                    <a:pt x="1822634" y="1674911"/>
                  </a:moveTo>
                  <a:lnTo>
                    <a:pt x="1813109" y="1674911"/>
                  </a:lnTo>
                  <a:lnTo>
                    <a:pt x="1813109" y="1665386"/>
                  </a:lnTo>
                  <a:lnTo>
                    <a:pt x="1822634" y="1665386"/>
                  </a:lnTo>
                  <a:lnTo>
                    <a:pt x="1822634" y="1674911"/>
                  </a:lnTo>
                  <a:close/>
                </a:path>
                <a:path w="9865360" h="1675129">
                  <a:moveTo>
                    <a:pt x="1803584" y="1674911"/>
                  </a:moveTo>
                  <a:lnTo>
                    <a:pt x="1794059" y="1674911"/>
                  </a:lnTo>
                  <a:lnTo>
                    <a:pt x="1794059" y="1665386"/>
                  </a:lnTo>
                  <a:lnTo>
                    <a:pt x="1803584" y="1665386"/>
                  </a:lnTo>
                  <a:lnTo>
                    <a:pt x="1803584" y="1674911"/>
                  </a:lnTo>
                  <a:close/>
                </a:path>
                <a:path w="9865360" h="1675129">
                  <a:moveTo>
                    <a:pt x="1784534" y="1674911"/>
                  </a:moveTo>
                  <a:lnTo>
                    <a:pt x="1775009" y="1674911"/>
                  </a:lnTo>
                  <a:lnTo>
                    <a:pt x="1775009" y="1665386"/>
                  </a:lnTo>
                  <a:lnTo>
                    <a:pt x="1784534" y="1665386"/>
                  </a:lnTo>
                  <a:lnTo>
                    <a:pt x="1784534" y="1674911"/>
                  </a:lnTo>
                  <a:close/>
                </a:path>
                <a:path w="9865360" h="1675129">
                  <a:moveTo>
                    <a:pt x="1765484" y="1674911"/>
                  </a:moveTo>
                  <a:lnTo>
                    <a:pt x="1755959" y="1674911"/>
                  </a:lnTo>
                  <a:lnTo>
                    <a:pt x="1755959" y="1665386"/>
                  </a:lnTo>
                  <a:lnTo>
                    <a:pt x="1765484" y="1665386"/>
                  </a:lnTo>
                  <a:lnTo>
                    <a:pt x="1765484" y="1674911"/>
                  </a:lnTo>
                  <a:close/>
                </a:path>
                <a:path w="9865360" h="1675129">
                  <a:moveTo>
                    <a:pt x="1746434" y="1674911"/>
                  </a:moveTo>
                  <a:lnTo>
                    <a:pt x="1736909" y="1674911"/>
                  </a:lnTo>
                  <a:lnTo>
                    <a:pt x="1736909" y="1665386"/>
                  </a:lnTo>
                  <a:lnTo>
                    <a:pt x="1746434" y="1665386"/>
                  </a:lnTo>
                  <a:lnTo>
                    <a:pt x="1746434" y="1674911"/>
                  </a:lnTo>
                  <a:close/>
                </a:path>
                <a:path w="9865360" h="1675129">
                  <a:moveTo>
                    <a:pt x="1727384" y="1674911"/>
                  </a:moveTo>
                  <a:lnTo>
                    <a:pt x="1717859" y="1674911"/>
                  </a:lnTo>
                  <a:lnTo>
                    <a:pt x="1717859" y="1665386"/>
                  </a:lnTo>
                  <a:lnTo>
                    <a:pt x="1727384" y="1665386"/>
                  </a:lnTo>
                  <a:lnTo>
                    <a:pt x="1727384" y="1674911"/>
                  </a:lnTo>
                  <a:close/>
                </a:path>
                <a:path w="9865360" h="1675129">
                  <a:moveTo>
                    <a:pt x="1708334" y="1674911"/>
                  </a:moveTo>
                  <a:lnTo>
                    <a:pt x="1698809" y="1674911"/>
                  </a:lnTo>
                  <a:lnTo>
                    <a:pt x="1698809" y="1665386"/>
                  </a:lnTo>
                  <a:lnTo>
                    <a:pt x="1708334" y="1665386"/>
                  </a:lnTo>
                  <a:lnTo>
                    <a:pt x="1708334" y="1674911"/>
                  </a:lnTo>
                  <a:close/>
                </a:path>
                <a:path w="9865360" h="1675129">
                  <a:moveTo>
                    <a:pt x="1689284" y="1674911"/>
                  </a:moveTo>
                  <a:lnTo>
                    <a:pt x="1679759" y="1674911"/>
                  </a:lnTo>
                  <a:lnTo>
                    <a:pt x="1679759" y="1665386"/>
                  </a:lnTo>
                  <a:lnTo>
                    <a:pt x="1689284" y="1665386"/>
                  </a:lnTo>
                  <a:lnTo>
                    <a:pt x="1689284" y="1674911"/>
                  </a:lnTo>
                  <a:close/>
                </a:path>
                <a:path w="9865360" h="1675129">
                  <a:moveTo>
                    <a:pt x="1670234" y="1674911"/>
                  </a:moveTo>
                  <a:lnTo>
                    <a:pt x="1660709" y="1674911"/>
                  </a:lnTo>
                  <a:lnTo>
                    <a:pt x="1660709" y="1665386"/>
                  </a:lnTo>
                  <a:lnTo>
                    <a:pt x="1670234" y="1665386"/>
                  </a:lnTo>
                  <a:lnTo>
                    <a:pt x="1670234" y="1674911"/>
                  </a:lnTo>
                  <a:close/>
                </a:path>
                <a:path w="9865360" h="1675129">
                  <a:moveTo>
                    <a:pt x="1651184" y="1674911"/>
                  </a:moveTo>
                  <a:lnTo>
                    <a:pt x="1641659" y="1674911"/>
                  </a:lnTo>
                  <a:lnTo>
                    <a:pt x="1641659" y="1665386"/>
                  </a:lnTo>
                  <a:lnTo>
                    <a:pt x="1651184" y="1665386"/>
                  </a:lnTo>
                  <a:lnTo>
                    <a:pt x="1651184" y="1674911"/>
                  </a:lnTo>
                  <a:close/>
                </a:path>
                <a:path w="9865360" h="1675129">
                  <a:moveTo>
                    <a:pt x="1632134" y="1674911"/>
                  </a:moveTo>
                  <a:lnTo>
                    <a:pt x="1622609" y="1674911"/>
                  </a:lnTo>
                  <a:lnTo>
                    <a:pt x="1622609" y="1665386"/>
                  </a:lnTo>
                  <a:lnTo>
                    <a:pt x="1632134" y="1665386"/>
                  </a:lnTo>
                  <a:lnTo>
                    <a:pt x="1632134" y="1674911"/>
                  </a:lnTo>
                  <a:close/>
                </a:path>
                <a:path w="9865360" h="1675129">
                  <a:moveTo>
                    <a:pt x="1613084" y="1674911"/>
                  </a:moveTo>
                  <a:lnTo>
                    <a:pt x="1603559" y="1674911"/>
                  </a:lnTo>
                  <a:lnTo>
                    <a:pt x="1603559" y="1665386"/>
                  </a:lnTo>
                  <a:lnTo>
                    <a:pt x="1613084" y="1665386"/>
                  </a:lnTo>
                  <a:lnTo>
                    <a:pt x="1613084" y="1674911"/>
                  </a:lnTo>
                  <a:close/>
                </a:path>
                <a:path w="9865360" h="1675129">
                  <a:moveTo>
                    <a:pt x="1594034" y="1674911"/>
                  </a:moveTo>
                  <a:lnTo>
                    <a:pt x="1584509" y="1674911"/>
                  </a:lnTo>
                  <a:lnTo>
                    <a:pt x="1584509" y="1665386"/>
                  </a:lnTo>
                  <a:lnTo>
                    <a:pt x="1594034" y="1665386"/>
                  </a:lnTo>
                  <a:lnTo>
                    <a:pt x="1594034" y="1674911"/>
                  </a:lnTo>
                  <a:close/>
                </a:path>
                <a:path w="9865360" h="1675129">
                  <a:moveTo>
                    <a:pt x="1574984" y="1674911"/>
                  </a:moveTo>
                  <a:lnTo>
                    <a:pt x="1565459" y="1674911"/>
                  </a:lnTo>
                  <a:lnTo>
                    <a:pt x="1565459" y="1665386"/>
                  </a:lnTo>
                  <a:lnTo>
                    <a:pt x="1574984" y="1665386"/>
                  </a:lnTo>
                  <a:lnTo>
                    <a:pt x="1574984" y="1674911"/>
                  </a:lnTo>
                  <a:close/>
                </a:path>
                <a:path w="9865360" h="1675129">
                  <a:moveTo>
                    <a:pt x="1555934" y="1674911"/>
                  </a:moveTo>
                  <a:lnTo>
                    <a:pt x="1546409" y="1674911"/>
                  </a:lnTo>
                  <a:lnTo>
                    <a:pt x="1546409" y="1665386"/>
                  </a:lnTo>
                  <a:lnTo>
                    <a:pt x="1555934" y="1665386"/>
                  </a:lnTo>
                  <a:lnTo>
                    <a:pt x="1555934" y="1674911"/>
                  </a:lnTo>
                  <a:close/>
                </a:path>
                <a:path w="9865360" h="1675129">
                  <a:moveTo>
                    <a:pt x="1536884" y="1674911"/>
                  </a:moveTo>
                  <a:lnTo>
                    <a:pt x="1527359" y="1674911"/>
                  </a:lnTo>
                  <a:lnTo>
                    <a:pt x="1527359" y="1665386"/>
                  </a:lnTo>
                  <a:lnTo>
                    <a:pt x="1536884" y="1665386"/>
                  </a:lnTo>
                  <a:lnTo>
                    <a:pt x="1536884" y="1674911"/>
                  </a:lnTo>
                  <a:close/>
                </a:path>
                <a:path w="9865360" h="1675129">
                  <a:moveTo>
                    <a:pt x="1517834" y="1674911"/>
                  </a:moveTo>
                  <a:lnTo>
                    <a:pt x="1508309" y="1674911"/>
                  </a:lnTo>
                  <a:lnTo>
                    <a:pt x="1508309" y="1665386"/>
                  </a:lnTo>
                  <a:lnTo>
                    <a:pt x="1517834" y="1665386"/>
                  </a:lnTo>
                  <a:lnTo>
                    <a:pt x="1517834" y="1674911"/>
                  </a:lnTo>
                  <a:close/>
                </a:path>
                <a:path w="9865360" h="1675129">
                  <a:moveTo>
                    <a:pt x="1498784" y="1674911"/>
                  </a:moveTo>
                  <a:lnTo>
                    <a:pt x="1489259" y="1674911"/>
                  </a:lnTo>
                  <a:lnTo>
                    <a:pt x="1489259" y="1665386"/>
                  </a:lnTo>
                  <a:lnTo>
                    <a:pt x="1498784" y="1665386"/>
                  </a:lnTo>
                  <a:lnTo>
                    <a:pt x="1498784" y="1674911"/>
                  </a:lnTo>
                  <a:close/>
                </a:path>
                <a:path w="9865360" h="1675129">
                  <a:moveTo>
                    <a:pt x="1479734" y="1674911"/>
                  </a:moveTo>
                  <a:lnTo>
                    <a:pt x="1470209" y="1674911"/>
                  </a:lnTo>
                  <a:lnTo>
                    <a:pt x="1470209" y="1665386"/>
                  </a:lnTo>
                  <a:lnTo>
                    <a:pt x="1479734" y="1665386"/>
                  </a:lnTo>
                  <a:lnTo>
                    <a:pt x="1479734" y="1674911"/>
                  </a:lnTo>
                  <a:close/>
                </a:path>
                <a:path w="9865360" h="1675129">
                  <a:moveTo>
                    <a:pt x="1460684" y="1674911"/>
                  </a:moveTo>
                  <a:lnTo>
                    <a:pt x="1451159" y="1674911"/>
                  </a:lnTo>
                  <a:lnTo>
                    <a:pt x="1451159" y="1665386"/>
                  </a:lnTo>
                  <a:lnTo>
                    <a:pt x="1460684" y="1665386"/>
                  </a:lnTo>
                  <a:lnTo>
                    <a:pt x="1460684" y="1674911"/>
                  </a:lnTo>
                  <a:close/>
                </a:path>
                <a:path w="9865360" h="1675129">
                  <a:moveTo>
                    <a:pt x="1441634" y="1674911"/>
                  </a:moveTo>
                  <a:lnTo>
                    <a:pt x="1432109" y="1674911"/>
                  </a:lnTo>
                  <a:lnTo>
                    <a:pt x="1432109" y="1665386"/>
                  </a:lnTo>
                  <a:lnTo>
                    <a:pt x="1441634" y="1665386"/>
                  </a:lnTo>
                  <a:lnTo>
                    <a:pt x="1441634" y="1674911"/>
                  </a:lnTo>
                  <a:close/>
                </a:path>
                <a:path w="9865360" h="1675129">
                  <a:moveTo>
                    <a:pt x="1422584" y="1674911"/>
                  </a:moveTo>
                  <a:lnTo>
                    <a:pt x="1413059" y="1674911"/>
                  </a:lnTo>
                  <a:lnTo>
                    <a:pt x="1413059" y="1665386"/>
                  </a:lnTo>
                  <a:lnTo>
                    <a:pt x="1422584" y="1665386"/>
                  </a:lnTo>
                  <a:lnTo>
                    <a:pt x="1422584" y="1674911"/>
                  </a:lnTo>
                  <a:close/>
                </a:path>
                <a:path w="9865360" h="1675129">
                  <a:moveTo>
                    <a:pt x="1403534" y="1674911"/>
                  </a:moveTo>
                  <a:lnTo>
                    <a:pt x="1394009" y="1674911"/>
                  </a:lnTo>
                  <a:lnTo>
                    <a:pt x="1394009" y="1665386"/>
                  </a:lnTo>
                  <a:lnTo>
                    <a:pt x="1403534" y="1665386"/>
                  </a:lnTo>
                  <a:lnTo>
                    <a:pt x="1403534" y="1674911"/>
                  </a:lnTo>
                  <a:close/>
                </a:path>
                <a:path w="9865360" h="1675129">
                  <a:moveTo>
                    <a:pt x="1384484" y="1674911"/>
                  </a:moveTo>
                  <a:lnTo>
                    <a:pt x="1374959" y="1674911"/>
                  </a:lnTo>
                  <a:lnTo>
                    <a:pt x="1374959" y="1665386"/>
                  </a:lnTo>
                  <a:lnTo>
                    <a:pt x="1384484" y="1665386"/>
                  </a:lnTo>
                  <a:lnTo>
                    <a:pt x="1384484" y="1674911"/>
                  </a:lnTo>
                  <a:close/>
                </a:path>
                <a:path w="9865360" h="1675129">
                  <a:moveTo>
                    <a:pt x="1365434" y="1674911"/>
                  </a:moveTo>
                  <a:lnTo>
                    <a:pt x="1355909" y="1674911"/>
                  </a:lnTo>
                  <a:lnTo>
                    <a:pt x="1355909" y="1665386"/>
                  </a:lnTo>
                  <a:lnTo>
                    <a:pt x="1365434" y="1665386"/>
                  </a:lnTo>
                  <a:lnTo>
                    <a:pt x="1365434" y="1674911"/>
                  </a:lnTo>
                  <a:close/>
                </a:path>
                <a:path w="9865360" h="1675129">
                  <a:moveTo>
                    <a:pt x="1346384" y="1674911"/>
                  </a:moveTo>
                  <a:lnTo>
                    <a:pt x="1336859" y="1674911"/>
                  </a:lnTo>
                  <a:lnTo>
                    <a:pt x="1336859" y="1665386"/>
                  </a:lnTo>
                  <a:lnTo>
                    <a:pt x="1346384" y="1665386"/>
                  </a:lnTo>
                  <a:lnTo>
                    <a:pt x="1346384" y="1674911"/>
                  </a:lnTo>
                  <a:close/>
                </a:path>
                <a:path w="9865360" h="1675129">
                  <a:moveTo>
                    <a:pt x="1327334" y="1674911"/>
                  </a:moveTo>
                  <a:lnTo>
                    <a:pt x="1317809" y="1674911"/>
                  </a:lnTo>
                  <a:lnTo>
                    <a:pt x="1317809" y="1665386"/>
                  </a:lnTo>
                  <a:lnTo>
                    <a:pt x="1327334" y="1665386"/>
                  </a:lnTo>
                  <a:lnTo>
                    <a:pt x="1327334" y="1674911"/>
                  </a:lnTo>
                  <a:close/>
                </a:path>
                <a:path w="9865360" h="1675129">
                  <a:moveTo>
                    <a:pt x="1308284" y="1674911"/>
                  </a:moveTo>
                  <a:lnTo>
                    <a:pt x="1298759" y="1674911"/>
                  </a:lnTo>
                  <a:lnTo>
                    <a:pt x="1298759" y="1665386"/>
                  </a:lnTo>
                  <a:lnTo>
                    <a:pt x="1308284" y="1665386"/>
                  </a:lnTo>
                  <a:lnTo>
                    <a:pt x="1308284" y="1674911"/>
                  </a:lnTo>
                  <a:close/>
                </a:path>
                <a:path w="9865360" h="1675129">
                  <a:moveTo>
                    <a:pt x="1289234" y="1674911"/>
                  </a:moveTo>
                  <a:lnTo>
                    <a:pt x="1279709" y="1674911"/>
                  </a:lnTo>
                  <a:lnTo>
                    <a:pt x="1279709" y="1665386"/>
                  </a:lnTo>
                  <a:lnTo>
                    <a:pt x="1289234" y="1665386"/>
                  </a:lnTo>
                  <a:lnTo>
                    <a:pt x="1289234" y="1674911"/>
                  </a:lnTo>
                  <a:close/>
                </a:path>
                <a:path w="9865360" h="1675129">
                  <a:moveTo>
                    <a:pt x="1270184" y="1674911"/>
                  </a:moveTo>
                  <a:lnTo>
                    <a:pt x="1260659" y="1674911"/>
                  </a:lnTo>
                  <a:lnTo>
                    <a:pt x="1260659" y="1665386"/>
                  </a:lnTo>
                  <a:lnTo>
                    <a:pt x="1270184" y="1665386"/>
                  </a:lnTo>
                  <a:lnTo>
                    <a:pt x="1270184" y="1674911"/>
                  </a:lnTo>
                  <a:close/>
                </a:path>
                <a:path w="9865360" h="1675129">
                  <a:moveTo>
                    <a:pt x="1251135" y="1674911"/>
                  </a:moveTo>
                  <a:lnTo>
                    <a:pt x="1241609" y="1674911"/>
                  </a:lnTo>
                  <a:lnTo>
                    <a:pt x="1241609" y="1665386"/>
                  </a:lnTo>
                  <a:lnTo>
                    <a:pt x="1251135" y="1665386"/>
                  </a:lnTo>
                  <a:lnTo>
                    <a:pt x="1251135" y="1674911"/>
                  </a:lnTo>
                  <a:close/>
                </a:path>
                <a:path w="9865360" h="1675129">
                  <a:moveTo>
                    <a:pt x="1232084" y="1674911"/>
                  </a:moveTo>
                  <a:lnTo>
                    <a:pt x="1222559" y="1674911"/>
                  </a:lnTo>
                  <a:lnTo>
                    <a:pt x="1222559" y="1665386"/>
                  </a:lnTo>
                  <a:lnTo>
                    <a:pt x="1232084" y="1665386"/>
                  </a:lnTo>
                  <a:lnTo>
                    <a:pt x="1232084" y="1674911"/>
                  </a:lnTo>
                  <a:close/>
                </a:path>
                <a:path w="9865360" h="1675129">
                  <a:moveTo>
                    <a:pt x="1213034" y="1674911"/>
                  </a:moveTo>
                  <a:lnTo>
                    <a:pt x="1203509" y="1674911"/>
                  </a:lnTo>
                  <a:lnTo>
                    <a:pt x="1203509" y="1665386"/>
                  </a:lnTo>
                  <a:lnTo>
                    <a:pt x="1213034" y="1665386"/>
                  </a:lnTo>
                  <a:lnTo>
                    <a:pt x="1213034" y="1674911"/>
                  </a:lnTo>
                  <a:close/>
                </a:path>
                <a:path w="9865360" h="1675129">
                  <a:moveTo>
                    <a:pt x="1193984" y="1674911"/>
                  </a:moveTo>
                  <a:lnTo>
                    <a:pt x="1184459" y="1674911"/>
                  </a:lnTo>
                  <a:lnTo>
                    <a:pt x="1184459" y="1665386"/>
                  </a:lnTo>
                  <a:lnTo>
                    <a:pt x="1193984" y="1665386"/>
                  </a:lnTo>
                  <a:lnTo>
                    <a:pt x="1193984" y="1674911"/>
                  </a:lnTo>
                  <a:close/>
                </a:path>
                <a:path w="9865360" h="1675129">
                  <a:moveTo>
                    <a:pt x="1174934" y="1674911"/>
                  </a:moveTo>
                  <a:lnTo>
                    <a:pt x="1165409" y="1674911"/>
                  </a:lnTo>
                  <a:lnTo>
                    <a:pt x="1165409" y="1665386"/>
                  </a:lnTo>
                  <a:lnTo>
                    <a:pt x="1174934" y="1665386"/>
                  </a:lnTo>
                  <a:lnTo>
                    <a:pt x="1174934" y="1674911"/>
                  </a:lnTo>
                  <a:close/>
                </a:path>
                <a:path w="9865360" h="1675129">
                  <a:moveTo>
                    <a:pt x="1155884" y="1674911"/>
                  </a:moveTo>
                  <a:lnTo>
                    <a:pt x="1146359" y="1674911"/>
                  </a:lnTo>
                  <a:lnTo>
                    <a:pt x="1146359" y="1665386"/>
                  </a:lnTo>
                  <a:lnTo>
                    <a:pt x="1155884" y="1665386"/>
                  </a:lnTo>
                  <a:lnTo>
                    <a:pt x="1155884" y="1674911"/>
                  </a:lnTo>
                  <a:close/>
                </a:path>
                <a:path w="9865360" h="1675129">
                  <a:moveTo>
                    <a:pt x="1136834" y="1674911"/>
                  </a:moveTo>
                  <a:lnTo>
                    <a:pt x="1127310" y="1674911"/>
                  </a:lnTo>
                  <a:lnTo>
                    <a:pt x="1127310" y="1665386"/>
                  </a:lnTo>
                  <a:lnTo>
                    <a:pt x="1136834" y="1665386"/>
                  </a:lnTo>
                  <a:lnTo>
                    <a:pt x="1136834" y="1674911"/>
                  </a:lnTo>
                  <a:close/>
                </a:path>
                <a:path w="9865360" h="1675129">
                  <a:moveTo>
                    <a:pt x="1117784" y="1674911"/>
                  </a:moveTo>
                  <a:lnTo>
                    <a:pt x="1108259" y="1674911"/>
                  </a:lnTo>
                  <a:lnTo>
                    <a:pt x="1108259" y="1665386"/>
                  </a:lnTo>
                  <a:lnTo>
                    <a:pt x="1117784" y="1665386"/>
                  </a:lnTo>
                  <a:lnTo>
                    <a:pt x="1117784" y="1674911"/>
                  </a:lnTo>
                  <a:close/>
                </a:path>
                <a:path w="9865360" h="1675129">
                  <a:moveTo>
                    <a:pt x="1098734" y="1674911"/>
                  </a:moveTo>
                  <a:lnTo>
                    <a:pt x="1089209" y="1674911"/>
                  </a:lnTo>
                  <a:lnTo>
                    <a:pt x="1089209" y="1665386"/>
                  </a:lnTo>
                  <a:lnTo>
                    <a:pt x="1098734" y="1665386"/>
                  </a:lnTo>
                  <a:lnTo>
                    <a:pt x="1098734" y="1674911"/>
                  </a:lnTo>
                  <a:close/>
                </a:path>
                <a:path w="9865360" h="1675129">
                  <a:moveTo>
                    <a:pt x="1079684" y="1674911"/>
                  </a:moveTo>
                  <a:lnTo>
                    <a:pt x="1070159" y="1674911"/>
                  </a:lnTo>
                  <a:lnTo>
                    <a:pt x="1070159" y="1665386"/>
                  </a:lnTo>
                  <a:lnTo>
                    <a:pt x="1079684" y="1665386"/>
                  </a:lnTo>
                  <a:lnTo>
                    <a:pt x="1079684" y="1674911"/>
                  </a:lnTo>
                  <a:close/>
                </a:path>
                <a:path w="9865360" h="1675129">
                  <a:moveTo>
                    <a:pt x="1060634" y="1674911"/>
                  </a:moveTo>
                  <a:lnTo>
                    <a:pt x="1051109" y="1674911"/>
                  </a:lnTo>
                  <a:lnTo>
                    <a:pt x="1051109" y="1665386"/>
                  </a:lnTo>
                  <a:lnTo>
                    <a:pt x="1060634" y="1665386"/>
                  </a:lnTo>
                  <a:lnTo>
                    <a:pt x="1060634" y="1674911"/>
                  </a:lnTo>
                  <a:close/>
                </a:path>
                <a:path w="9865360" h="1675129">
                  <a:moveTo>
                    <a:pt x="1041584" y="1674911"/>
                  </a:moveTo>
                  <a:lnTo>
                    <a:pt x="1032059" y="1674911"/>
                  </a:lnTo>
                  <a:lnTo>
                    <a:pt x="1032059" y="1665386"/>
                  </a:lnTo>
                  <a:lnTo>
                    <a:pt x="1041584" y="1665386"/>
                  </a:lnTo>
                  <a:lnTo>
                    <a:pt x="1041584" y="1674911"/>
                  </a:lnTo>
                  <a:close/>
                </a:path>
                <a:path w="9865360" h="1675129">
                  <a:moveTo>
                    <a:pt x="1022534" y="1674911"/>
                  </a:moveTo>
                  <a:lnTo>
                    <a:pt x="1013009" y="1674911"/>
                  </a:lnTo>
                  <a:lnTo>
                    <a:pt x="1013009" y="1665386"/>
                  </a:lnTo>
                  <a:lnTo>
                    <a:pt x="1022534" y="1665386"/>
                  </a:lnTo>
                  <a:lnTo>
                    <a:pt x="1022534" y="1674911"/>
                  </a:lnTo>
                  <a:close/>
                </a:path>
                <a:path w="9865360" h="1675129">
                  <a:moveTo>
                    <a:pt x="1003484" y="1674911"/>
                  </a:moveTo>
                  <a:lnTo>
                    <a:pt x="993960" y="1674911"/>
                  </a:lnTo>
                  <a:lnTo>
                    <a:pt x="993960" y="1665386"/>
                  </a:lnTo>
                  <a:lnTo>
                    <a:pt x="1003484" y="1665386"/>
                  </a:lnTo>
                  <a:lnTo>
                    <a:pt x="1003484" y="1674911"/>
                  </a:lnTo>
                  <a:close/>
                </a:path>
                <a:path w="9865360" h="1675129">
                  <a:moveTo>
                    <a:pt x="984434" y="1674911"/>
                  </a:moveTo>
                  <a:lnTo>
                    <a:pt x="974909" y="1674911"/>
                  </a:lnTo>
                  <a:lnTo>
                    <a:pt x="974909" y="1665386"/>
                  </a:lnTo>
                  <a:lnTo>
                    <a:pt x="984434" y="1665386"/>
                  </a:lnTo>
                  <a:lnTo>
                    <a:pt x="984434" y="1674911"/>
                  </a:lnTo>
                  <a:close/>
                </a:path>
                <a:path w="9865360" h="1675129">
                  <a:moveTo>
                    <a:pt x="965384" y="1674911"/>
                  </a:moveTo>
                  <a:lnTo>
                    <a:pt x="955859" y="1674911"/>
                  </a:lnTo>
                  <a:lnTo>
                    <a:pt x="955859" y="1665386"/>
                  </a:lnTo>
                  <a:lnTo>
                    <a:pt x="965384" y="1665386"/>
                  </a:lnTo>
                  <a:lnTo>
                    <a:pt x="965384" y="1674911"/>
                  </a:lnTo>
                  <a:close/>
                </a:path>
                <a:path w="9865360" h="1675129">
                  <a:moveTo>
                    <a:pt x="946334" y="1674911"/>
                  </a:moveTo>
                  <a:lnTo>
                    <a:pt x="936809" y="1674911"/>
                  </a:lnTo>
                  <a:lnTo>
                    <a:pt x="936809" y="1665386"/>
                  </a:lnTo>
                  <a:lnTo>
                    <a:pt x="946334" y="1665386"/>
                  </a:lnTo>
                  <a:lnTo>
                    <a:pt x="946334" y="1674911"/>
                  </a:lnTo>
                  <a:close/>
                </a:path>
                <a:path w="9865360" h="1675129">
                  <a:moveTo>
                    <a:pt x="927284" y="1674911"/>
                  </a:moveTo>
                  <a:lnTo>
                    <a:pt x="917759" y="1674911"/>
                  </a:lnTo>
                  <a:lnTo>
                    <a:pt x="917759" y="1665386"/>
                  </a:lnTo>
                  <a:lnTo>
                    <a:pt x="927284" y="1665386"/>
                  </a:lnTo>
                  <a:lnTo>
                    <a:pt x="927284" y="1674911"/>
                  </a:lnTo>
                  <a:close/>
                </a:path>
                <a:path w="9865360" h="1675129">
                  <a:moveTo>
                    <a:pt x="908234" y="1674911"/>
                  </a:moveTo>
                  <a:lnTo>
                    <a:pt x="898709" y="1674911"/>
                  </a:lnTo>
                  <a:lnTo>
                    <a:pt x="898709" y="1665386"/>
                  </a:lnTo>
                  <a:lnTo>
                    <a:pt x="908234" y="1665386"/>
                  </a:lnTo>
                  <a:lnTo>
                    <a:pt x="908234" y="1674911"/>
                  </a:lnTo>
                  <a:close/>
                </a:path>
                <a:path w="9865360" h="1675129">
                  <a:moveTo>
                    <a:pt x="889184" y="1674911"/>
                  </a:moveTo>
                  <a:lnTo>
                    <a:pt x="879659" y="1674911"/>
                  </a:lnTo>
                  <a:lnTo>
                    <a:pt x="879659" y="1665386"/>
                  </a:lnTo>
                  <a:lnTo>
                    <a:pt x="889184" y="1665386"/>
                  </a:lnTo>
                  <a:lnTo>
                    <a:pt x="889184" y="1674911"/>
                  </a:lnTo>
                  <a:close/>
                </a:path>
                <a:path w="9865360" h="1675129">
                  <a:moveTo>
                    <a:pt x="870134" y="1674911"/>
                  </a:moveTo>
                  <a:lnTo>
                    <a:pt x="860610" y="1674911"/>
                  </a:lnTo>
                  <a:lnTo>
                    <a:pt x="860610" y="1665386"/>
                  </a:lnTo>
                  <a:lnTo>
                    <a:pt x="870134" y="1665386"/>
                  </a:lnTo>
                  <a:lnTo>
                    <a:pt x="870134" y="1674911"/>
                  </a:lnTo>
                  <a:close/>
                </a:path>
                <a:path w="9865360" h="1675129">
                  <a:moveTo>
                    <a:pt x="851084" y="1674911"/>
                  </a:moveTo>
                  <a:lnTo>
                    <a:pt x="841559" y="1674911"/>
                  </a:lnTo>
                  <a:lnTo>
                    <a:pt x="841559" y="1665386"/>
                  </a:lnTo>
                  <a:lnTo>
                    <a:pt x="851084" y="1665386"/>
                  </a:lnTo>
                  <a:lnTo>
                    <a:pt x="851084" y="1674911"/>
                  </a:lnTo>
                  <a:close/>
                </a:path>
                <a:path w="9865360" h="1675129">
                  <a:moveTo>
                    <a:pt x="832034" y="1674911"/>
                  </a:moveTo>
                  <a:lnTo>
                    <a:pt x="822509" y="1674911"/>
                  </a:lnTo>
                  <a:lnTo>
                    <a:pt x="822509" y="1665386"/>
                  </a:lnTo>
                  <a:lnTo>
                    <a:pt x="832034" y="1665386"/>
                  </a:lnTo>
                  <a:lnTo>
                    <a:pt x="832034" y="1674911"/>
                  </a:lnTo>
                  <a:close/>
                </a:path>
                <a:path w="9865360" h="1675129">
                  <a:moveTo>
                    <a:pt x="812984" y="1674911"/>
                  </a:moveTo>
                  <a:lnTo>
                    <a:pt x="803459" y="1674911"/>
                  </a:lnTo>
                  <a:lnTo>
                    <a:pt x="803459" y="1665386"/>
                  </a:lnTo>
                  <a:lnTo>
                    <a:pt x="812984" y="1665386"/>
                  </a:lnTo>
                  <a:lnTo>
                    <a:pt x="812984" y="1674911"/>
                  </a:lnTo>
                  <a:close/>
                </a:path>
                <a:path w="9865360" h="1675129">
                  <a:moveTo>
                    <a:pt x="793934" y="1674911"/>
                  </a:moveTo>
                  <a:lnTo>
                    <a:pt x="784409" y="1674911"/>
                  </a:lnTo>
                  <a:lnTo>
                    <a:pt x="784409" y="1665386"/>
                  </a:lnTo>
                  <a:lnTo>
                    <a:pt x="793934" y="1665386"/>
                  </a:lnTo>
                  <a:lnTo>
                    <a:pt x="793934" y="1674911"/>
                  </a:lnTo>
                  <a:close/>
                </a:path>
                <a:path w="9865360" h="1675129">
                  <a:moveTo>
                    <a:pt x="774884" y="1674911"/>
                  </a:moveTo>
                  <a:lnTo>
                    <a:pt x="765359" y="1674911"/>
                  </a:lnTo>
                  <a:lnTo>
                    <a:pt x="765359" y="1665386"/>
                  </a:lnTo>
                  <a:lnTo>
                    <a:pt x="774884" y="1665386"/>
                  </a:lnTo>
                  <a:lnTo>
                    <a:pt x="774884" y="1674911"/>
                  </a:lnTo>
                  <a:close/>
                </a:path>
                <a:path w="9865360" h="1675129">
                  <a:moveTo>
                    <a:pt x="755834" y="1674911"/>
                  </a:moveTo>
                  <a:lnTo>
                    <a:pt x="746309" y="1674911"/>
                  </a:lnTo>
                  <a:lnTo>
                    <a:pt x="746309" y="1665386"/>
                  </a:lnTo>
                  <a:lnTo>
                    <a:pt x="755834" y="1665386"/>
                  </a:lnTo>
                  <a:lnTo>
                    <a:pt x="755834" y="1674911"/>
                  </a:lnTo>
                  <a:close/>
                </a:path>
                <a:path w="9865360" h="1675129">
                  <a:moveTo>
                    <a:pt x="736784" y="1674911"/>
                  </a:moveTo>
                  <a:lnTo>
                    <a:pt x="727259" y="1674911"/>
                  </a:lnTo>
                  <a:lnTo>
                    <a:pt x="727259" y="1665386"/>
                  </a:lnTo>
                  <a:lnTo>
                    <a:pt x="736784" y="1665386"/>
                  </a:lnTo>
                  <a:lnTo>
                    <a:pt x="736784" y="1674911"/>
                  </a:lnTo>
                  <a:close/>
                </a:path>
                <a:path w="9865360" h="1675129">
                  <a:moveTo>
                    <a:pt x="717734" y="1674911"/>
                  </a:moveTo>
                  <a:lnTo>
                    <a:pt x="708209" y="1674911"/>
                  </a:lnTo>
                  <a:lnTo>
                    <a:pt x="708209" y="1665386"/>
                  </a:lnTo>
                  <a:lnTo>
                    <a:pt x="717734" y="1665386"/>
                  </a:lnTo>
                  <a:lnTo>
                    <a:pt x="717734" y="1674911"/>
                  </a:lnTo>
                  <a:close/>
                </a:path>
                <a:path w="9865360" h="1675129">
                  <a:moveTo>
                    <a:pt x="698684" y="1674911"/>
                  </a:moveTo>
                  <a:lnTo>
                    <a:pt x="689159" y="1674911"/>
                  </a:lnTo>
                  <a:lnTo>
                    <a:pt x="689159" y="1665386"/>
                  </a:lnTo>
                  <a:lnTo>
                    <a:pt x="698684" y="1665386"/>
                  </a:lnTo>
                  <a:lnTo>
                    <a:pt x="698684" y="1674911"/>
                  </a:lnTo>
                  <a:close/>
                </a:path>
                <a:path w="9865360" h="1675129">
                  <a:moveTo>
                    <a:pt x="679634" y="1674911"/>
                  </a:moveTo>
                  <a:lnTo>
                    <a:pt x="670109" y="1674911"/>
                  </a:lnTo>
                  <a:lnTo>
                    <a:pt x="670109" y="1665386"/>
                  </a:lnTo>
                  <a:lnTo>
                    <a:pt x="679634" y="1665386"/>
                  </a:lnTo>
                  <a:lnTo>
                    <a:pt x="679634" y="1674911"/>
                  </a:lnTo>
                  <a:close/>
                </a:path>
                <a:path w="9865360" h="1675129">
                  <a:moveTo>
                    <a:pt x="660584" y="1674911"/>
                  </a:moveTo>
                  <a:lnTo>
                    <a:pt x="651059" y="1674911"/>
                  </a:lnTo>
                  <a:lnTo>
                    <a:pt x="651059" y="1665386"/>
                  </a:lnTo>
                  <a:lnTo>
                    <a:pt x="660584" y="1665386"/>
                  </a:lnTo>
                  <a:lnTo>
                    <a:pt x="660584" y="1674911"/>
                  </a:lnTo>
                  <a:close/>
                </a:path>
                <a:path w="9865360" h="1675129">
                  <a:moveTo>
                    <a:pt x="641534" y="1674911"/>
                  </a:moveTo>
                  <a:lnTo>
                    <a:pt x="632009" y="1674911"/>
                  </a:lnTo>
                  <a:lnTo>
                    <a:pt x="632009" y="1665386"/>
                  </a:lnTo>
                  <a:lnTo>
                    <a:pt x="641534" y="1665386"/>
                  </a:lnTo>
                  <a:lnTo>
                    <a:pt x="641534" y="1674911"/>
                  </a:lnTo>
                  <a:close/>
                </a:path>
                <a:path w="9865360" h="1675129">
                  <a:moveTo>
                    <a:pt x="622484" y="1674911"/>
                  </a:moveTo>
                  <a:lnTo>
                    <a:pt x="612959" y="1674911"/>
                  </a:lnTo>
                  <a:lnTo>
                    <a:pt x="612959" y="1665386"/>
                  </a:lnTo>
                  <a:lnTo>
                    <a:pt x="622484" y="1665386"/>
                  </a:lnTo>
                  <a:lnTo>
                    <a:pt x="622484" y="1674911"/>
                  </a:lnTo>
                  <a:close/>
                </a:path>
                <a:path w="9865360" h="1675129">
                  <a:moveTo>
                    <a:pt x="603434" y="1674911"/>
                  </a:moveTo>
                  <a:lnTo>
                    <a:pt x="593909" y="1674911"/>
                  </a:lnTo>
                  <a:lnTo>
                    <a:pt x="593909" y="1665386"/>
                  </a:lnTo>
                  <a:lnTo>
                    <a:pt x="603434" y="1665386"/>
                  </a:lnTo>
                  <a:lnTo>
                    <a:pt x="603434" y="1674911"/>
                  </a:lnTo>
                  <a:close/>
                </a:path>
                <a:path w="9865360" h="1675129">
                  <a:moveTo>
                    <a:pt x="584384" y="1674911"/>
                  </a:moveTo>
                  <a:lnTo>
                    <a:pt x="574859" y="1674911"/>
                  </a:lnTo>
                  <a:lnTo>
                    <a:pt x="574859" y="1665386"/>
                  </a:lnTo>
                  <a:lnTo>
                    <a:pt x="584384" y="1665386"/>
                  </a:lnTo>
                  <a:lnTo>
                    <a:pt x="584384" y="1674911"/>
                  </a:lnTo>
                  <a:close/>
                </a:path>
                <a:path w="9865360" h="1675129">
                  <a:moveTo>
                    <a:pt x="565334" y="1674911"/>
                  </a:moveTo>
                  <a:lnTo>
                    <a:pt x="555809" y="1674911"/>
                  </a:lnTo>
                  <a:lnTo>
                    <a:pt x="555809" y="1665386"/>
                  </a:lnTo>
                  <a:lnTo>
                    <a:pt x="565334" y="1665386"/>
                  </a:lnTo>
                  <a:lnTo>
                    <a:pt x="565334" y="1674911"/>
                  </a:lnTo>
                  <a:close/>
                </a:path>
                <a:path w="9865360" h="1675129">
                  <a:moveTo>
                    <a:pt x="546284" y="1674911"/>
                  </a:moveTo>
                  <a:lnTo>
                    <a:pt x="536759" y="1674911"/>
                  </a:lnTo>
                  <a:lnTo>
                    <a:pt x="536759" y="1665386"/>
                  </a:lnTo>
                  <a:lnTo>
                    <a:pt x="546284" y="1665386"/>
                  </a:lnTo>
                  <a:lnTo>
                    <a:pt x="546284" y="1674911"/>
                  </a:lnTo>
                  <a:close/>
                </a:path>
                <a:path w="9865360" h="1675129">
                  <a:moveTo>
                    <a:pt x="527234" y="1674911"/>
                  </a:moveTo>
                  <a:lnTo>
                    <a:pt x="517709" y="1674911"/>
                  </a:lnTo>
                  <a:lnTo>
                    <a:pt x="517709" y="1665386"/>
                  </a:lnTo>
                  <a:lnTo>
                    <a:pt x="527234" y="1665386"/>
                  </a:lnTo>
                  <a:lnTo>
                    <a:pt x="527234" y="1674911"/>
                  </a:lnTo>
                  <a:close/>
                </a:path>
                <a:path w="9865360" h="1675129">
                  <a:moveTo>
                    <a:pt x="508184" y="1674911"/>
                  </a:moveTo>
                  <a:lnTo>
                    <a:pt x="498659" y="1674911"/>
                  </a:lnTo>
                  <a:lnTo>
                    <a:pt x="498659" y="1665386"/>
                  </a:lnTo>
                  <a:lnTo>
                    <a:pt x="508184" y="1665386"/>
                  </a:lnTo>
                  <a:lnTo>
                    <a:pt x="508184" y="1674911"/>
                  </a:lnTo>
                  <a:close/>
                </a:path>
                <a:path w="9865360" h="1675129">
                  <a:moveTo>
                    <a:pt x="489134" y="1674911"/>
                  </a:moveTo>
                  <a:lnTo>
                    <a:pt x="479609" y="1674911"/>
                  </a:lnTo>
                  <a:lnTo>
                    <a:pt x="479609" y="1665386"/>
                  </a:lnTo>
                  <a:lnTo>
                    <a:pt x="489134" y="1665386"/>
                  </a:lnTo>
                  <a:lnTo>
                    <a:pt x="489134" y="1674911"/>
                  </a:lnTo>
                  <a:close/>
                </a:path>
                <a:path w="9865360" h="1675129">
                  <a:moveTo>
                    <a:pt x="470084" y="1674911"/>
                  </a:moveTo>
                  <a:lnTo>
                    <a:pt x="460559" y="1674911"/>
                  </a:lnTo>
                  <a:lnTo>
                    <a:pt x="460559" y="1665386"/>
                  </a:lnTo>
                  <a:lnTo>
                    <a:pt x="470084" y="1665386"/>
                  </a:lnTo>
                  <a:lnTo>
                    <a:pt x="470084" y="1674911"/>
                  </a:lnTo>
                  <a:close/>
                </a:path>
                <a:path w="9865360" h="1675129">
                  <a:moveTo>
                    <a:pt x="451034" y="1674911"/>
                  </a:moveTo>
                  <a:lnTo>
                    <a:pt x="441509" y="1674911"/>
                  </a:lnTo>
                  <a:lnTo>
                    <a:pt x="441509" y="1665386"/>
                  </a:lnTo>
                  <a:lnTo>
                    <a:pt x="451034" y="1665386"/>
                  </a:lnTo>
                  <a:lnTo>
                    <a:pt x="451034" y="1674911"/>
                  </a:lnTo>
                  <a:close/>
                </a:path>
                <a:path w="9865360" h="1675129">
                  <a:moveTo>
                    <a:pt x="431984" y="1674911"/>
                  </a:moveTo>
                  <a:lnTo>
                    <a:pt x="422459" y="1674911"/>
                  </a:lnTo>
                  <a:lnTo>
                    <a:pt x="422459" y="1665386"/>
                  </a:lnTo>
                  <a:lnTo>
                    <a:pt x="431984" y="1665386"/>
                  </a:lnTo>
                  <a:lnTo>
                    <a:pt x="431984" y="1674911"/>
                  </a:lnTo>
                  <a:close/>
                </a:path>
                <a:path w="9865360" h="1675129">
                  <a:moveTo>
                    <a:pt x="412934" y="1674911"/>
                  </a:moveTo>
                  <a:lnTo>
                    <a:pt x="403409" y="1674911"/>
                  </a:lnTo>
                  <a:lnTo>
                    <a:pt x="403409" y="1665386"/>
                  </a:lnTo>
                  <a:lnTo>
                    <a:pt x="412934" y="1665386"/>
                  </a:lnTo>
                  <a:lnTo>
                    <a:pt x="412934" y="1674911"/>
                  </a:lnTo>
                  <a:close/>
                </a:path>
                <a:path w="9865360" h="1675129">
                  <a:moveTo>
                    <a:pt x="393884" y="1674911"/>
                  </a:moveTo>
                  <a:lnTo>
                    <a:pt x="384359" y="1674911"/>
                  </a:lnTo>
                  <a:lnTo>
                    <a:pt x="384359" y="1665386"/>
                  </a:lnTo>
                  <a:lnTo>
                    <a:pt x="393884" y="1665386"/>
                  </a:lnTo>
                  <a:lnTo>
                    <a:pt x="393884" y="1674911"/>
                  </a:lnTo>
                  <a:close/>
                </a:path>
                <a:path w="9865360" h="1675129">
                  <a:moveTo>
                    <a:pt x="374834" y="1674911"/>
                  </a:moveTo>
                  <a:lnTo>
                    <a:pt x="365309" y="1674911"/>
                  </a:lnTo>
                  <a:lnTo>
                    <a:pt x="365309" y="1665386"/>
                  </a:lnTo>
                  <a:lnTo>
                    <a:pt x="374834" y="1665386"/>
                  </a:lnTo>
                  <a:lnTo>
                    <a:pt x="374834" y="1674911"/>
                  </a:lnTo>
                  <a:close/>
                </a:path>
                <a:path w="9865360" h="1675129">
                  <a:moveTo>
                    <a:pt x="355784" y="1674911"/>
                  </a:moveTo>
                  <a:lnTo>
                    <a:pt x="346259" y="1674911"/>
                  </a:lnTo>
                  <a:lnTo>
                    <a:pt x="346259" y="1665386"/>
                  </a:lnTo>
                  <a:lnTo>
                    <a:pt x="355784" y="1665386"/>
                  </a:lnTo>
                  <a:lnTo>
                    <a:pt x="355784" y="1674911"/>
                  </a:lnTo>
                  <a:close/>
                </a:path>
                <a:path w="9865360" h="1675129">
                  <a:moveTo>
                    <a:pt x="336734" y="1674911"/>
                  </a:moveTo>
                  <a:lnTo>
                    <a:pt x="327209" y="1674911"/>
                  </a:lnTo>
                  <a:lnTo>
                    <a:pt x="327209" y="1665386"/>
                  </a:lnTo>
                  <a:lnTo>
                    <a:pt x="336734" y="1665386"/>
                  </a:lnTo>
                  <a:lnTo>
                    <a:pt x="336734" y="1674911"/>
                  </a:lnTo>
                  <a:close/>
                </a:path>
                <a:path w="9865360" h="1675129">
                  <a:moveTo>
                    <a:pt x="317684" y="1674911"/>
                  </a:moveTo>
                  <a:lnTo>
                    <a:pt x="308159" y="1674911"/>
                  </a:lnTo>
                  <a:lnTo>
                    <a:pt x="308159" y="1665386"/>
                  </a:lnTo>
                  <a:lnTo>
                    <a:pt x="317684" y="1665386"/>
                  </a:lnTo>
                  <a:lnTo>
                    <a:pt x="317684" y="1674911"/>
                  </a:lnTo>
                  <a:close/>
                </a:path>
                <a:path w="9865360" h="1675129">
                  <a:moveTo>
                    <a:pt x="298634" y="1674911"/>
                  </a:moveTo>
                  <a:lnTo>
                    <a:pt x="289109" y="1674911"/>
                  </a:lnTo>
                  <a:lnTo>
                    <a:pt x="289109" y="1665386"/>
                  </a:lnTo>
                  <a:lnTo>
                    <a:pt x="298634" y="1665386"/>
                  </a:lnTo>
                  <a:lnTo>
                    <a:pt x="298634" y="1674911"/>
                  </a:lnTo>
                  <a:close/>
                </a:path>
                <a:path w="9865360" h="1675129">
                  <a:moveTo>
                    <a:pt x="279539" y="1674420"/>
                  </a:moveTo>
                  <a:lnTo>
                    <a:pt x="269998" y="1673665"/>
                  </a:lnTo>
                  <a:lnTo>
                    <a:pt x="270480" y="1664964"/>
                  </a:lnTo>
                  <a:lnTo>
                    <a:pt x="273560" y="1665135"/>
                  </a:lnTo>
                  <a:lnTo>
                    <a:pt x="276645" y="1665254"/>
                  </a:lnTo>
                  <a:lnTo>
                    <a:pt x="279737" y="1665321"/>
                  </a:lnTo>
                  <a:lnTo>
                    <a:pt x="279539" y="1674420"/>
                  </a:lnTo>
                  <a:close/>
                </a:path>
                <a:path w="9865360" h="1675129">
                  <a:moveTo>
                    <a:pt x="260500" y="1672913"/>
                  </a:moveTo>
                  <a:lnTo>
                    <a:pt x="251020" y="1672163"/>
                  </a:lnTo>
                  <a:lnTo>
                    <a:pt x="252103" y="1663331"/>
                  </a:lnTo>
                  <a:lnTo>
                    <a:pt x="255153" y="1663705"/>
                  </a:lnTo>
                  <a:lnTo>
                    <a:pt x="258207" y="1664028"/>
                  </a:lnTo>
                  <a:lnTo>
                    <a:pt x="261266" y="1664301"/>
                  </a:lnTo>
                  <a:lnTo>
                    <a:pt x="260500" y="1672913"/>
                  </a:lnTo>
                  <a:close/>
                </a:path>
                <a:path w="9865360" h="1675129">
                  <a:moveTo>
                    <a:pt x="241535" y="1671412"/>
                  </a:moveTo>
                  <a:lnTo>
                    <a:pt x="240770" y="1671352"/>
                  </a:lnTo>
                  <a:lnTo>
                    <a:pt x="232277" y="1669306"/>
                  </a:lnTo>
                  <a:lnTo>
                    <a:pt x="233960" y="1660490"/>
                  </a:lnTo>
                  <a:lnTo>
                    <a:pt x="236964" y="1661064"/>
                  </a:lnTo>
                  <a:lnTo>
                    <a:pt x="239977" y="1661587"/>
                  </a:lnTo>
                  <a:lnTo>
                    <a:pt x="242999" y="1662060"/>
                  </a:lnTo>
                  <a:lnTo>
                    <a:pt x="241535" y="1671412"/>
                  </a:lnTo>
                  <a:close/>
                </a:path>
                <a:path w="9865360" h="1675129">
                  <a:moveTo>
                    <a:pt x="223018" y="1667076"/>
                  </a:moveTo>
                  <a:lnTo>
                    <a:pt x="213759" y="1664846"/>
                  </a:lnTo>
                  <a:lnTo>
                    <a:pt x="215957" y="1656427"/>
                  </a:lnTo>
                  <a:lnTo>
                    <a:pt x="218936" y="1657204"/>
                  </a:lnTo>
                  <a:lnTo>
                    <a:pt x="221926" y="1657932"/>
                  </a:lnTo>
                  <a:lnTo>
                    <a:pt x="224929" y="1658610"/>
                  </a:lnTo>
                  <a:lnTo>
                    <a:pt x="223018" y="1667076"/>
                  </a:lnTo>
                  <a:close/>
                </a:path>
                <a:path w="9865360" h="1675129">
                  <a:moveTo>
                    <a:pt x="204497" y="1662615"/>
                  </a:moveTo>
                  <a:lnTo>
                    <a:pt x="197313" y="1660885"/>
                  </a:lnTo>
                  <a:lnTo>
                    <a:pt x="195318" y="1660058"/>
                  </a:lnTo>
                  <a:lnTo>
                    <a:pt x="198283" y="1651175"/>
                  </a:lnTo>
                  <a:lnTo>
                    <a:pt x="201198" y="1652148"/>
                  </a:lnTo>
                  <a:lnTo>
                    <a:pt x="204128" y="1653072"/>
                  </a:lnTo>
                  <a:lnTo>
                    <a:pt x="207073" y="1653948"/>
                  </a:lnTo>
                  <a:lnTo>
                    <a:pt x="204497" y="1662615"/>
                  </a:lnTo>
                  <a:close/>
                </a:path>
                <a:path w="9865360" h="1675129">
                  <a:moveTo>
                    <a:pt x="186514" y="1656412"/>
                  </a:moveTo>
                  <a:lnTo>
                    <a:pt x="177735" y="1652775"/>
                  </a:lnTo>
                  <a:lnTo>
                    <a:pt x="181017" y="1644765"/>
                  </a:lnTo>
                  <a:lnTo>
                    <a:pt x="183856" y="1645928"/>
                  </a:lnTo>
                  <a:lnTo>
                    <a:pt x="186716" y="1647044"/>
                  </a:lnTo>
                  <a:lnTo>
                    <a:pt x="189596" y="1648113"/>
                  </a:lnTo>
                  <a:lnTo>
                    <a:pt x="186514" y="1656412"/>
                  </a:lnTo>
                  <a:close/>
                </a:path>
                <a:path w="9865360" h="1675129">
                  <a:moveTo>
                    <a:pt x="168959" y="1649140"/>
                  </a:moveTo>
                  <a:lnTo>
                    <a:pt x="160163" y="1645497"/>
                  </a:lnTo>
                  <a:lnTo>
                    <a:pt x="164218" y="1637218"/>
                  </a:lnTo>
                  <a:lnTo>
                    <a:pt x="166973" y="1638568"/>
                  </a:lnTo>
                  <a:lnTo>
                    <a:pt x="169752" y="1639872"/>
                  </a:lnTo>
                  <a:lnTo>
                    <a:pt x="172556" y="1641132"/>
                  </a:lnTo>
                  <a:lnTo>
                    <a:pt x="168959" y="1649140"/>
                  </a:lnTo>
                  <a:close/>
                </a:path>
                <a:path w="9865360" h="1675129">
                  <a:moveTo>
                    <a:pt x="151707" y="1641119"/>
                  </a:moveTo>
                  <a:lnTo>
                    <a:pt x="143578" y="1636145"/>
                  </a:lnTo>
                  <a:lnTo>
                    <a:pt x="147943" y="1628560"/>
                  </a:lnTo>
                  <a:lnTo>
                    <a:pt x="150608" y="1630094"/>
                  </a:lnTo>
                  <a:lnTo>
                    <a:pt x="153297" y="1631583"/>
                  </a:lnTo>
                  <a:lnTo>
                    <a:pt x="156012" y="1633027"/>
                  </a:lnTo>
                  <a:lnTo>
                    <a:pt x="151707" y="1641119"/>
                  </a:lnTo>
                  <a:close/>
                </a:path>
                <a:path w="9865360" h="1675129">
                  <a:moveTo>
                    <a:pt x="135455" y="1631176"/>
                  </a:moveTo>
                  <a:lnTo>
                    <a:pt x="127319" y="1626199"/>
                  </a:lnTo>
                  <a:lnTo>
                    <a:pt x="132253" y="1618817"/>
                  </a:lnTo>
                  <a:lnTo>
                    <a:pt x="134815" y="1620529"/>
                  </a:lnTo>
                  <a:lnTo>
                    <a:pt x="137405" y="1622198"/>
                  </a:lnTo>
                  <a:lnTo>
                    <a:pt x="140021" y="1623823"/>
                  </a:lnTo>
                  <a:lnTo>
                    <a:pt x="135455" y="1631176"/>
                  </a:lnTo>
                  <a:close/>
                </a:path>
                <a:path w="9865360" h="1675129">
                  <a:moveTo>
                    <a:pt x="119224" y="1621246"/>
                  </a:moveTo>
                  <a:lnTo>
                    <a:pt x="118006" y="1620501"/>
                  </a:lnTo>
                  <a:lnTo>
                    <a:pt x="111851" y="1615249"/>
                  </a:lnTo>
                  <a:lnTo>
                    <a:pt x="117338" y="1608115"/>
                  </a:lnTo>
                  <a:lnTo>
                    <a:pt x="119766" y="1609983"/>
                  </a:lnTo>
                  <a:lnTo>
                    <a:pt x="122224" y="1611809"/>
                  </a:lnTo>
                  <a:lnTo>
                    <a:pt x="124713" y="1613595"/>
                  </a:lnTo>
                  <a:lnTo>
                    <a:pt x="119224" y="1621246"/>
                  </a:lnTo>
                  <a:close/>
                </a:path>
                <a:path w="9865360" h="1675129">
                  <a:moveTo>
                    <a:pt x="104618" y="1609077"/>
                  </a:moveTo>
                  <a:lnTo>
                    <a:pt x="97375" y="1602896"/>
                  </a:lnTo>
                  <a:lnTo>
                    <a:pt x="103107" y="1596392"/>
                  </a:lnTo>
                  <a:lnTo>
                    <a:pt x="105416" y="1598427"/>
                  </a:lnTo>
                  <a:lnTo>
                    <a:pt x="107758" y="1600423"/>
                  </a:lnTo>
                  <a:lnTo>
                    <a:pt x="110134" y="1602380"/>
                  </a:lnTo>
                  <a:lnTo>
                    <a:pt x="104618" y="1609077"/>
                  </a:lnTo>
                  <a:close/>
                </a:path>
                <a:path w="9865360" h="1675129">
                  <a:moveTo>
                    <a:pt x="90104" y="1596692"/>
                  </a:moveTo>
                  <a:lnTo>
                    <a:pt x="83691" y="1591220"/>
                  </a:lnTo>
                  <a:lnTo>
                    <a:pt x="82919" y="1590315"/>
                  </a:lnTo>
                  <a:lnTo>
                    <a:pt x="89603" y="1583658"/>
                  </a:lnTo>
                  <a:lnTo>
                    <a:pt x="92345" y="1586404"/>
                  </a:lnTo>
                  <a:lnTo>
                    <a:pt x="94292" y="1588294"/>
                  </a:lnTo>
                  <a:lnTo>
                    <a:pt x="96266" y="1590155"/>
                  </a:lnTo>
                  <a:lnTo>
                    <a:pt x="90104" y="1596692"/>
                  </a:lnTo>
                  <a:close/>
                </a:path>
                <a:path w="9865360" h="1675129">
                  <a:moveTo>
                    <a:pt x="76686" y="1583010"/>
                  </a:moveTo>
                  <a:lnTo>
                    <a:pt x="70488" y="1575748"/>
                  </a:lnTo>
                  <a:lnTo>
                    <a:pt x="77018" y="1570087"/>
                  </a:lnTo>
                  <a:lnTo>
                    <a:pt x="79037" y="1572415"/>
                  </a:lnTo>
                  <a:lnTo>
                    <a:pt x="81095" y="1574711"/>
                  </a:lnTo>
                  <a:lnTo>
                    <a:pt x="83194" y="1576975"/>
                  </a:lnTo>
                  <a:lnTo>
                    <a:pt x="76686" y="1583010"/>
                  </a:lnTo>
                  <a:close/>
                </a:path>
                <a:path w="9865360" h="1675129">
                  <a:moveTo>
                    <a:pt x="64312" y="1568509"/>
                  </a:moveTo>
                  <a:lnTo>
                    <a:pt x="58139" y="1561275"/>
                  </a:lnTo>
                  <a:lnTo>
                    <a:pt x="65420" y="1555769"/>
                  </a:lnTo>
                  <a:lnTo>
                    <a:pt x="67271" y="1558217"/>
                  </a:lnTo>
                  <a:lnTo>
                    <a:pt x="69162" y="1560632"/>
                  </a:lnTo>
                  <a:lnTo>
                    <a:pt x="71093" y="1563016"/>
                  </a:lnTo>
                  <a:lnTo>
                    <a:pt x="64312" y="1568509"/>
                  </a:lnTo>
                  <a:close/>
                </a:path>
                <a:path w="9865360" h="1675129">
                  <a:moveTo>
                    <a:pt x="52440" y="1553686"/>
                  </a:moveTo>
                  <a:lnTo>
                    <a:pt x="47484" y="1545584"/>
                  </a:lnTo>
                  <a:lnTo>
                    <a:pt x="54835" y="1540758"/>
                  </a:lnTo>
                  <a:lnTo>
                    <a:pt x="56516" y="1543319"/>
                  </a:lnTo>
                  <a:lnTo>
                    <a:pt x="58239" y="1545850"/>
                  </a:lnTo>
                  <a:lnTo>
                    <a:pt x="60004" y="1548353"/>
                  </a:lnTo>
                  <a:lnTo>
                    <a:pt x="52440" y="1553686"/>
                  </a:lnTo>
                  <a:close/>
                </a:path>
                <a:path w="9865360" h="1675129">
                  <a:moveTo>
                    <a:pt x="42509" y="1537452"/>
                  </a:moveTo>
                  <a:lnTo>
                    <a:pt x="37539" y="1529329"/>
                  </a:lnTo>
                  <a:lnTo>
                    <a:pt x="45223" y="1524991"/>
                  </a:lnTo>
                  <a:lnTo>
                    <a:pt x="46736" y="1527669"/>
                  </a:lnTo>
                  <a:lnTo>
                    <a:pt x="48293" y="1530323"/>
                  </a:lnTo>
                  <a:lnTo>
                    <a:pt x="49894" y="1532950"/>
                  </a:lnTo>
                  <a:lnTo>
                    <a:pt x="42509" y="1537452"/>
                  </a:lnTo>
                  <a:close/>
                </a:path>
                <a:path w="9865360" h="1675129">
                  <a:moveTo>
                    <a:pt x="32563" y="1521195"/>
                  </a:moveTo>
                  <a:lnTo>
                    <a:pt x="31082" y="1518775"/>
                  </a:lnTo>
                  <a:lnTo>
                    <a:pt x="28514" y="1512575"/>
                  </a:lnTo>
                  <a:lnTo>
                    <a:pt x="36701" y="1508648"/>
                  </a:lnTo>
                  <a:lnTo>
                    <a:pt x="38029" y="1511417"/>
                  </a:lnTo>
                  <a:lnTo>
                    <a:pt x="39404" y="1514163"/>
                  </a:lnTo>
                  <a:lnTo>
                    <a:pt x="40824" y="1516888"/>
                  </a:lnTo>
                  <a:lnTo>
                    <a:pt x="32563" y="1521195"/>
                  </a:lnTo>
                  <a:close/>
                </a:path>
                <a:path w="9865360" h="1675129">
                  <a:moveTo>
                    <a:pt x="24874" y="1503786"/>
                  </a:moveTo>
                  <a:lnTo>
                    <a:pt x="21239" y="1495011"/>
                  </a:lnTo>
                  <a:lnTo>
                    <a:pt x="29294" y="1491788"/>
                  </a:lnTo>
                  <a:lnTo>
                    <a:pt x="30434" y="1494639"/>
                  </a:lnTo>
                  <a:lnTo>
                    <a:pt x="31622" y="1497469"/>
                  </a:lnTo>
                  <a:lnTo>
                    <a:pt x="32856" y="1500279"/>
                  </a:lnTo>
                  <a:lnTo>
                    <a:pt x="24874" y="1503786"/>
                  </a:lnTo>
                  <a:close/>
                </a:path>
                <a:path w="9865360" h="1675129">
                  <a:moveTo>
                    <a:pt x="17601" y="1486228"/>
                  </a:moveTo>
                  <a:lnTo>
                    <a:pt x="14026" y="1477598"/>
                  </a:lnTo>
                  <a:lnTo>
                    <a:pt x="14030" y="1477389"/>
                  </a:lnTo>
                  <a:lnTo>
                    <a:pt x="23024" y="1474469"/>
                  </a:lnTo>
                  <a:lnTo>
                    <a:pt x="24044" y="1477598"/>
                  </a:lnTo>
                  <a:lnTo>
                    <a:pt x="24970" y="1480294"/>
                  </a:lnTo>
                  <a:lnTo>
                    <a:pt x="26015" y="1483183"/>
                  </a:lnTo>
                  <a:lnTo>
                    <a:pt x="17601" y="1486228"/>
                  </a:lnTo>
                  <a:close/>
                </a:path>
                <a:path w="9865360" h="1675129">
                  <a:moveTo>
                    <a:pt x="11745" y="1468128"/>
                  </a:moveTo>
                  <a:lnTo>
                    <a:pt x="9515" y="1458869"/>
                  </a:lnTo>
                  <a:lnTo>
                    <a:pt x="17918" y="1456749"/>
                  </a:lnTo>
                  <a:lnTo>
                    <a:pt x="18670" y="1459731"/>
                  </a:lnTo>
                  <a:lnTo>
                    <a:pt x="19472" y="1462700"/>
                  </a:lnTo>
                  <a:lnTo>
                    <a:pt x="20324" y="1465656"/>
                  </a:lnTo>
                  <a:lnTo>
                    <a:pt x="11745" y="1468128"/>
                  </a:lnTo>
                  <a:close/>
                </a:path>
                <a:path w="9865360" h="1675129">
                  <a:moveTo>
                    <a:pt x="7284" y="1449606"/>
                  </a:moveTo>
                  <a:lnTo>
                    <a:pt x="5057" y="1440360"/>
                  </a:lnTo>
                  <a:lnTo>
                    <a:pt x="14005" y="1438728"/>
                  </a:lnTo>
                  <a:lnTo>
                    <a:pt x="14556" y="1441747"/>
                  </a:lnTo>
                  <a:lnTo>
                    <a:pt x="15157" y="1444756"/>
                  </a:lnTo>
                  <a:lnTo>
                    <a:pt x="15808" y="1447756"/>
                  </a:lnTo>
                  <a:lnTo>
                    <a:pt x="7284" y="1449606"/>
                  </a:lnTo>
                  <a:close/>
                </a:path>
                <a:path w="9865360" h="1675129">
                  <a:moveTo>
                    <a:pt x="3313" y="1431035"/>
                  </a:moveTo>
                  <a:lnTo>
                    <a:pt x="2563" y="1421553"/>
                  </a:lnTo>
                  <a:lnTo>
                    <a:pt x="11312" y="1420552"/>
                  </a:lnTo>
                  <a:lnTo>
                    <a:pt x="11660" y="1423599"/>
                  </a:lnTo>
                  <a:lnTo>
                    <a:pt x="12059" y="1426639"/>
                  </a:lnTo>
                  <a:lnTo>
                    <a:pt x="12509" y="1429672"/>
                  </a:lnTo>
                  <a:lnTo>
                    <a:pt x="3313" y="1431035"/>
                  </a:lnTo>
                  <a:close/>
                </a:path>
                <a:path w="9865360" h="1675129">
                  <a:moveTo>
                    <a:pt x="1812" y="1412071"/>
                  </a:moveTo>
                  <a:lnTo>
                    <a:pt x="1060" y="1402564"/>
                  </a:lnTo>
                  <a:lnTo>
                    <a:pt x="9829" y="1402152"/>
                  </a:lnTo>
                  <a:lnTo>
                    <a:pt x="9974" y="1405231"/>
                  </a:lnTo>
                  <a:lnTo>
                    <a:pt x="10170" y="1408305"/>
                  </a:lnTo>
                  <a:lnTo>
                    <a:pt x="10418" y="1411377"/>
                  </a:lnTo>
                  <a:lnTo>
                    <a:pt x="1812" y="1412071"/>
                  </a:lnTo>
                  <a:close/>
                </a:path>
                <a:path w="9865360" h="1675129">
                  <a:moveTo>
                    <a:pt x="303" y="1393011"/>
                  </a:moveTo>
                  <a:lnTo>
                    <a:pt x="0" y="1389171"/>
                  </a:lnTo>
                  <a:lnTo>
                    <a:pt x="0" y="1383453"/>
                  </a:lnTo>
                  <a:lnTo>
                    <a:pt x="9524" y="1383453"/>
                  </a:lnTo>
                  <a:lnTo>
                    <a:pt x="9550" y="1392949"/>
                  </a:lnTo>
                  <a:lnTo>
                    <a:pt x="303" y="1393011"/>
                  </a:lnTo>
                  <a:close/>
                </a:path>
                <a:path w="9865360" h="1675129">
                  <a:moveTo>
                    <a:pt x="9524" y="1373928"/>
                  </a:moveTo>
                  <a:lnTo>
                    <a:pt x="0" y="1373928"/>
                  </a:lnTo>
                  <a:lnTo>
                    <a:pt x="0" y="1364403"/>
                  </a:lnTo>
                  <a:lnTo>
                    <a:pt x="9524" y="1364403"/>
                  </a:lnTo>
                  <a:lnTo>
                    <a:pt x="9524" y="1373928"/>
                  </a:lnTo>
                  <a:close/>
                </a:path>
                <a:path w="9865360" h="1675129">
                  <a:moveTo>
                    <a:pt x="9524" y="1354878"/>
                  </a:moveTo>
                  <a:lnTo>
                    <a:pt x="0" y="1354878"/>
                  </a:lnTo>
                  <a:lnTo>
                    <a:pt x="0" y="1345353"/>
                  </a:lnTo>
                  <a:lnTo>
                    <a:pt x="9524" y="1345353"/>
                  </a:lnTo>
                  <a:lnTo>
                    <a:pt x="9524" y="1354878"/>
                  </a:lnTo>
                  <a:close/>
                </a:path>
                <a:path w="9865360" h="1675129">
                  <a:moveTo>
                    <a:pt x="9524" y="1335828"/>
                  </a:moveTo>
                  <a:lnTo>
                    <a:pt x="0" y="1335828"/>
                  </a:lnTo>
                  <a:lnTo>
                    <a:pt x="0" y="1326303"/>
                  </a:lnTo>
                  <a:lnTo>
                    <a:pt x="9524" y="1326303"/>
                  </a:lnTo>
                  <a:lnTo>
                    <a:pt x="9524" y="1335828"/>
                  </a:lnTo>
                  <a:close/>
                </a:path>
                <a:path w="9865360" h="1675129">
                  <a:moveTo>
                    <a:pt x="9524" y="1316778"/>
                  </a:moveTo>
                  <a:lnTo>
                    <a:pt x="0" y="1316778"/>
                  </a:lnTo>
                  <a:lnTo>
                    <a:pt x="0" y="1307253"/>
                  </a:lnTo>
                  <a:lnTo>
                    <a:pt x="9524" y="1307253"/>
                  </a:lnTo>
                  <a:lnTo>
                    <a:pt x="9524" y="1316778"/>
                  </a:lnTo>
                  <a:close/>
                </a:path>
                <a:path w="9865360" h="1675129">
                  <a:moveTo>
                    <a:pt x="9524" y="1297728"/>
                  </a:moveTo>
                  <a:lnTo>
                    <a:pt x="0" y="1297728"/>
                  </a:lnTo>
                  <a:lnTo>
                    <a:pt x="0" y="1288203"/>
                  </a:lnTo>
                  <a:lnTo>
                    <a:pt x="9524" y="1288203"/>
                  </a:lnTo>
                  <a:lnTo>
                    <a:pt x="9524" y="1297728"/>
                  </a:lnTo>
                  <a:close/>
                </a:path>
                <a:path w="9865360" h="1675129">
                  <a:moveTo>
                    <a:pt x="9524" y="1278678"/>
                  </a:moveTo>
                  <a:lnTo>
                    <a:pt x="0" y="1278678"/>
                  </a:lnTo>
                  <a:lnTo>
                    <a:pt x="0" y="1269153"/>
                  </a:lnTo>
                  <a:lnTo>
                    <a:pt x="9524" y="1269153"/>
                  </a:lnTo>
                  <a:lnTo>
                    <a:pt x="9524" y="1278678"/>
                  </a:lnTo>
                  <a:close/>
                </a:path>
                <a:path w="9865360" h="1675129">
                  <a:moveTo>
                    <a:pt x="9524" y="1259628"/>
                  </a:moveTo>
                  <a:lnTo>
                    <a:pt x="0" y="1259628"/>
                  </a:lnTo>
                  <a:lnTo>
                    <a:pt x="0" y="1250103"/>
                  </a:lnTo>
                  <a:lnTo>
                    <a:pt x="9524" y="1250103"/>
                  </a:lnTo>
                  <a:lnTo>
                    <a:pt x="9524" y="1259628"/>
                  </a:lnTo>
                  <a:close/>
                </a:path>
                <a:path w="9865360" h="1675129">
                  <a:moveTo>
                    <a:pt x="9524" y="1240578"/>
                  </a:moveTo>
                  <a:lnTo>
                    <a:pt x="0" y="1240578"/>
                  </a:lnTo>
                  <a:lnTo>
                    <a:pt x="0" y="1231053"/>
                  </a:lnTo>
                  <a:lnTo>
                    <a:pt x="9524" y="1231053"/>
                  </a:lnTo>
                  <a:lnTo>
                    <a:pt x="9524" y="1240578"/>
                  </a:lnTo>
                  <a:close/>
                </a:path>
                <a:path w="9865360" h="1675129">
                  <a:moveTo>
                    <a:pt x="9524" y="1221528"/>
                  </a:moveTo>
                  <a:lnTo>
                    <a:pt x="0" y="1221528"/>
                  </a:lnTo>
                  <a:lnTo>
                    <a:pt x="0" y="1212003"/>
                  </a:lnTo>
                  <a:lnTo>
                    <a:pt x="9524" y="1212003"/>
                  </a:lnTo>
                  <a:lnTo>
                    <a:pt x="9524" y="1221528"/>
                  </a:lnTo>
                  <a:close/>
                </a:path>
                <a:path w="9865360" h="1675129">
                  <a:moveTo>
                    <a:pt x="9524" y="1202478"/>
                  </a:moveTo>
                  <a:lnTo>
                    <a:pt x="0" y="1202478"/>
                  </a:lnTo>
                  <a:lnTo>
                    <a:pt x="0" y="1192953"/>
                  </a:lnTo>
                  <a:lnTo>
                    <a:pt x="9524" y="1192953"/>
                  </a:lnTo>
                  <a:lnTo>
                    <a:pt x="9524" y="1202478"/>
                  </a:lnTo>
                  <a:close/>
                </a:path>
                <a:path w="9865360" h="1675129">
                  <a:moveTo>
                    <a:pt x="9524" y="1183428"/>
                  </a:moveTo>
                  <a:lnTo>
                    <a:pt x="0" y="1183428"/>
                  </a:lnTo>
                  <a:lnTo>
                    <a:pt x="0" y="1173903"/>
                  </a:lnTo>
                  <a:lnTo>
                    <a:pt x="9524" y="1173903"/>
                  </a:lnTo>
                  <a:lnTo>
                    <a:pt x="9524" y="1183428"/>
                  </a:lnTo>
                  <a:close/>
                </a:path>
                <a:path w="9865360" h="1675129">
                  <a:moveTo>
                    <a:pt x="9524" y="1164378"/>
                  </a:moveTo>
                  <a:lnTo>
                    <a:pt x="0" y="1164378"/>
                  </a:lnTo>
                  <a:lnTo>
                    <a:pt x="0" y="1154853"/>
                  </a:lnTo>
                  <a:lnTo>
                    <a:pt x="9524" y="1154853"/>
                  </a:lnTo>
                  <a:lnTo>
                    <a:pt x="9524" y="1164378"/>
                  </a:lnTo>
                  <a:close/>
                </a:path>
                <a:path w="9865360" h="1675129">
                  <a:moveTo>
                    <a:pt x="9524" y="1145328"/>
                  </a:moveTo>
                  <a:lnTo>
                    <a:pt x="0" y="1145328"/>
                  </a:lnTo>
                  <a:lnTo>
                    <a:pt x="0" y="1135803"/>
                  </a:lnTo>
                  <a:lnTo>
                    <a:pt x="9524" y="1135803"/>
                  </a:lnTo>
                  <a:lnTo>
                    <a:pt x="9524" y="1145328"/>
                  </a:lnTo>
                  <a:close/>
                </a:path>
                <a:path w="9865360" h="1675129">
                  <a:moveTo>
                    <a:pt x="9524" y="1126278"/>
                  </a:moveTo>
                  <a:lnTo>
                    <a:pt x="0" y="1126278"/>
                  </a:lnTo>
                  <a:lnTo>
                    <a:pt x="0" y="1116753"/>
                  </a:lnTo>
                  <a:lnTo>
                    <a:pt x="9524" y="1116753"/>
                  </a:lnTo>
                  <a:lnTo>
                    <a:pt x="9524" y="1126278"/>
                  </a:lnTo>
                  <a:close/>
                </a:path>
                <a:path w="9865360" h="1675129">
                  <a:moveTo>
                    <a:pt x="9524" y="1107228"/>
                  </a:moveTo>
                  <a:lnTo>
                    <a:pt x="0" y="1107228"/>
                  </a:lnTo>
                  <a:lnTo>
                    <a:pt x="0" y="1097703"/>
                  </a:lnTo>
                  <a:lnTo>
                    <a:pt x="9524" y="1097703"/>
                  </a:lnTo>
                  <a:lnTo>
                    <a:pt x="9524" y="1107228"/>
                  </a:lnTo>
                  <a:close/>
                </a:path>
                <a:path w="9865360" h="1675129">
                  <a:moveTo>
                    <a:pt x="9524" y="1088178"/>
                  </a:moveTo>
                  <a:lnTo>
                    <a:pt x="0" y="1088178"/>
                  </a:lnTo>
                  <a:lnTo>
                    <a:pt x="0" y="1078653"/>
                  </a:lnTo>
                  <a:lnTo>
                    <a:pt x="9524" y="1078653"/>
                  </a:lnTo>
                  <a:lnTo>
                    <a:pt x="9524" y="1088178"/>
                  </a:lnTo>
                  <a:close/>
                </a:path>
                <a:path w="9865360" h="1675129">
                  <a:moveTo>
                    <a:pt x="9524" y="1069128"/>
                  </a:moveTo>
                  <a:lnTo>
                    <a:pt x="0" y="1069128"/>
                  </a:lnTo>
                  <a:lnTo>
                    <a:pt x="0" y="1059603"/>
                  </a:lnTo>
                  <a:lnTo>
                    <a:pt x="9524" y="1059603"/>
                  </a:lnTo>
                  <a:lnTo>
                    <a:pt x="9524" y="1069128"/>
                  </a:lnTo>
                  <a:close/>
                </a:path>
                <a:path w="9865360" h="1675129">
                  <a:moveTo>
                    <a:pt x="9524" y="1050078"/>
                  </a:moveTo>
                  <a:lnTo>
                    <a:pt x="0" y="1050078"/>
                  </a:lnTo>
                  <a:lnTo>
                    <a:pt x="0" y="1040553"/>
                  </a:lnTo>
                  <a:lnTo>
                    <a:pt x="9524" y="1040553"/>
                  </a:lnTo>
                  <a:lnTo>
                    <a:pt x="9524" y="1050078"/>
                  </a:lnTo>
                  <a:close/>
                </a:path>
                <a:path w="9865360" h="1675129">
                  <a:moveTo>
                    <a:pt x="9524" y="1031028"/>
                  </a:moveTo>
                  <a:lnTo>
                    <a:pt x="0" y="1031028"/>
                  </a:lnTo>
                  <a:lnTo>
                    <a:pt x="0" y="1021503"/>
                  </a:lnTo>
                  <a:lnTo>
                    <a:pt x="9524" y="1021503"/>
                  </a:lnTo>
                  <a:lnTo>
                    <a:pt x="9524" y="1031028"/>
                  </a:lnTo>
                  <a:close/>
                </a:path>
                <a:path w="9865360" h="1675129">
                  <a:moveTo>
                    <a:pt x="9524" y="1011978"/>
                  </a:moveTo>
                  <a:lnTo>
                    <a:pt x="0" y="1011978"/>
                  </a:lnTo>
                  <a:lnTo>
                    <a:pt x="0" y="1002453"/>
                  </a:lnTo>
                  <a:lnTo>
                    <a:pt x="9524" y="1002453"/>
                  </a:lnTo>
                  <a:lnTo>
                    <a:pt x="9524" y="1011978"/>
                  </a:lnTo>
                  <a:close/>
                </a:path>
                <a:path w="9865360" h="1675129">
                  <a:moveTo>
                    <a:pt x="9524" y="992928"/>
                  </a:moveTo>
                  <a:lnTo>
                    <a:pt x="0" y="992928"/>
                  </a:lnTo>
                  <a:lnTo>
                    <a:pt x="0" y="983403"/>
                  </a:lnTo>
                  <a:lnTo>
                    <a:pt x="9524" y="983403"/>
                  </a:lnTo>
                  <a:lnTo>
                    <a:pt x="9524" y="992928"/>
                  </a:lnTo>
                  <a:close/>
                </a:path>
                <a:path w="9865360" h="1675129">
                  <a:moveTo>
                    <a:pt x="9524" y="973878"/>
                  </a:moveTo>
                  <a:lnTo>
                    <a:pt x="0" y="973878"/>
                  </a:lnTo>
                  <a:lnTo>
                    <a:pt x="0" y="964353"/>
                  </a:lnTo>
                  <a:lnTo>
                    <a:pt x="9524" y="964353"/>
                  </a:lnTo>
                  <a:lnTo>
                    <a:pt x="9524" y="973878"/>
                  </a:lnTo>
                  <a:close/>
                </a:path>
                <a:path w="9865360" h="1675129">
                  <a:moveTo>
                    <a:pt x="9524" y="954828"/>
                  </a:moveTo>
                  <a:lnTo>
                    <a:pt x="0" y="954828"/>
                  </a:lnTo>
                  <a:lnTo>
                    <a:pt x="0" y="945303"/>
                  </a:lnTo>
                  <a:lnTo>
                    <a:pt x="9524" y="945303"/>
                  </a:lnTo>
                  <a:lnTo>
                    <a:pt x="9524" y="954828"/>
                  </a:lnTo>
                  <a:close/>
                </a:path>
                <a:path w="9865360" h="1675129">
                  <a:moveTo>
                    <a:pt x="9524" y="935778"/>
                  </a:moveTo>
                  <a:lnTo>
                    <a:pt x="0" y="935778"/>
                  </a:lnTo>
                  <a:lnTo>
                    <a:pt x="0" y="926253"/>
                  </a:lnTo>
                  <a:lnTo>
                    <a:pt x="9524" y="926253"/>
                  </a:lnTo>
                  <a:lnTo>
                    <a:pt x="9524" y="935778"/>
                  </a:lnTo>
                  <a:close/>
                </a:path>
                <a:path w="9865360" h="1675129">
                  <a:moveTo>
                    <a:pt x="9524" y="916728"/>
                  </a:moveTo>
                  <a:lnTo>
                    <a:pt x="0" y="916728"/>
                  </a:lnTo>
                  <a:lnTo>
                    <a:pt x="0" y="907203"/>
                  </a:lnTo>
                  <a:lnTo>
                    <a:pt x="9524" y="907203"/>
                  </a:lnTo>
                  <a:lnTo>
                    <a:pt x="9524" y="916728"/>
                  </a:lnTo>
                  <a:close/>
                </a:path>
                <a:path w="9865360" h="1675129">
                  <a:moveTo>
                    <a:pt x="9524" y="897678"/>
                  </a:moveTo>
                  <a:lnTo>
                    <a:pt x="0" y="897678"/>
                  </a:lnTo>
                  <a:lnTo>
                    <a:pt x="0" y="888153"/>
                  </a:lnTo>
                  <a:lnTo>
                    <a:pt x="9524" y="888153"/>
                  </a:lnTo>
                  <a:lnTo>
                    <a:pt x="9524" y="897678"/>
                  </a:lnTo>
                  <a:close/>
                </a:path>
                <a:path w="9865360" h="1675129">
                  <a:moveTo>
                    <a:pt x="9524" y="878628"/>
                  </a:moveTo>
                  <a:lnTo>
                    <a:pt x="0" y="878628"/>
                  </a:lnTo>
                  <a:lnTo>
                    <a:pt x="0" y="869103"/>
                  </a:lnTo>
                  <a:lnTo>
                    <a:pt x="9524" y="869103"/>
                  </a:lnTo>
                  <a:lnTo>
                    <a:pt x="9524" y="878628"/>
                  </a:lnTo>
                  <a:close/>
                </a:path>
                <a:path w="9865360" h="1675129">
                  <a:moveTo>
                    <a:pt x="9524" y="859578"/>
                  </a:moveTo>
                  <a:lnTo>
                    <a:pt x="0" y="859578"/>
                  </a:lnTo>
                  <a:lnTo>
                    <a:pt x="0" y="850053"/>
                  </a:lnTo>
                  <a:lnTo>
                    <a:pt x="9524" y="850053"/>
                  </a:lnTo>
                  <a:lnTo>
                    <a:pt x="9524" y="859578"/>
                  </a:lnTo>
                  <a:close/>
                </a:path>
                <a:path w="9865360" h="1675129">
                  <a:moveTo>
                    <a:pt x="9524" y="840528"/>
                  </a:moveTo>
                  <a:lnTo>
                    <a:pt x="0" y="840528"/>
                  </a:lnTo>
                  <a:lnTo>
                    <a:pt x="0" y="831003"/>
                  </a:lnTo>
                  <a:lnTo>
                    <a:pt x="9524" y="831003"/>
                  </a:lnTo>
                  <a:lnTo>
                    <a:pt x="9524" y="840528"/>
                  </a:lnTo>
                  <a:close/>
                </a:path>
                <a:path w="9865360" h="1675129">
                  <a:moveTo>
                    <a:pt x="9524" y="821478"/>
                  </a:moveTo>
                  <a:lnTo>
                    <a:pt x="0" y="821478"/>
                  </a:lnTo>
                  <a:lnTo>
                    <a:pt x="0" y="811953"/>
                  </a:lnTo>
                  <a:lnTo>
                    <a:pt x="9524" y="811953"/>
                  </a:lnTo>
                  <a:lnTo>
                    <a:pt x="9524" y="821478"/>
                  </a:lnTo>
                  <a:close/>
                </a:path>
                <a:path w="9865360" h="1675129">
                  <a:moveTo>
                    <a:pt x="9524" y="802428"/>
                  </a:moveTo>
                  <a:lnTo>
                    <a:pt x="0" y="802428"/>
                  </a:lnTo>
                  <a:lnTo>
                    <a:pt x="0" y="792903"/>
                  </a:lnTo>
                  <a:lnTo>
                    <a:pt x="9524" y="792903"/>
                  </a:lnTo>
                  <a:lnTo>
                    <a:pt x="9524" y="802428"/>
                  </a:lnTo>
                  <a:close/>
                </a:path>
                <a:path w="9865360" h="1675129">
                  <a:moveTo>
                    <a:pt x="9524" y="783378"/>
                  </a:moveTo>
                  <a:lnTo>
                    <a:pt x="0" y="783378"/>
                  </a:lnTo>
                  <a:lnTo>
                    <a:pt x="0" y="773853"/>
                  </a:lnTo>
                  <a:lnTo>
                    <a:pt x="9524" y="773853"/>
                  </a:lnTo>
                  <a:lnTo>
                    <a:pt x="9524" y="783378"/>
                  </a:lnTo>
                  <a:close/>
                </a:path>
                <a:path w="9865360" h="1675129">
                  <a:moveTo>
                    <a:pt x="9524" y="764328"/>
                  </a:moveTo>
                  <a:lnTo>
                    <a:pt x="0" y="764328"/>
                  </a:lnTo>
                  <a:lnTo>
                    <a:pt x="0" y="754803"/>
                  </a:lnTo>
                  <a:lnTo>
                    <a:pt x="9524" y="754803"/>
                  </a:lnTo>
                  <a:lnTo>
                    <a:pt x="9524" y="764328"/>
                  </a:lnTo>
                  <a:close/>
                </a:path>
                <a:path w="9865360" h="1675129">
                  <a:moveTo>
                    <a:pt x="9524" y="745278"/>
                  </a:moveTo>
                  <a:lnTo>
                    <a:pt x="0" y="745278"/>
                  </a:lnTo>
                  <a:lnTo>
                    <a:pt x="0" y="735753"/>
                  </a:lnTo>
                  <a:lnTo>
                    <a:pt x="9524" y="735753"/>
                  </a:lnTo>
                  <a:lnTo>
                    <a:pt x="9524" y="745278"/>
                  </a:lnTo>
                  <a:close/>
                </a:path>
                <a:path w="9865360" h="1675129">
                  <a:moveTo>
                    <a:pt x="9524" y="726228"/>
                  </a:moveTo>
                  <a:lnTo>
                    <a:pt x="0" y="726228"/>
                  </a:lnTo>
                  <a:lnTo>
                    <a:pt x="0" y="716703"/>
                  </a:lnTo>
                  <a:lnTo>
                    <a:pt x="9524" y="716703"/>
                  </a:lnTo>
                  <a:lnTo>
                    <a:pt x="9524" y="726228"/>
                  </a:lnTo>
                  <a:close/>
                </a:path>
                <a:path w="9865360" h="1675129">
                  <a:moveTo>
                    <a:pt x="9524" y="707178"/>
                  </a:moveTo>
                  <a:lnTo>
                    <a:pt x="0" y="707178"/>
                  </a:lnTo>
                  <a:lnTo>
                    <a:pt x="0" y="697653"/>
                  </a:lnTo>
                  <a:lnTo>
                    <a:pt x="9524" y="697653"/>
                  </a:lnTo>
                  <a:lnTo>
                    <a:pt x="9524" y="707178"/>
                  </a:lnTo>
                  <a:close/>
                </a:path>
                <a:path w="9865360" h="1675129">
                  <a:moveTo>
                    <a:pt x="9524" y="688128"/>
                  </a:moveTo>
                  <a:lnTo>
                    <a:pt x="0" y="688128"/>
                  </a:lnTo>
                  <a:lnTo>
                    <a:pt x="0" y="678603"/>
                  </a:lnTo>
                  <a:lnTo>
                    <a:pt x="9524" y="678603"/>
                  </a:lnTo>
                  <a:lnTo>
                    <a:pt x="9524" y="688128"/>
                  </a:lnTo>
                  <a:close/>
                </a:path>
                <a:path w="9865360" h="1675129">
                  <a:moveTo>
                    <a:pt x="9524" y="669078"/>
                  </a:moveTo>
                  <a:lnTo>
                    <a:pt x="0" y="669078"/>
                  </a:lnTo>
                  <a:lnTo>
                    <a:pt x="0" y="659553"/>
                  </a:lnTo>
                  <a:lnTo>
                    <a:pt x="9524" y="659553"/>
                  </a:lnTo>
                  <a:lnTo>
                    <a:pt x="9524" y="669078"/>
                  </a:lnTo>
                  <a:close/>
                </a:path>
                <a:path w="9865360" h="1675129">
                  <a:moveTo>
                    <a:pt x="9524" y="650028"/>
                  </a:moveTo>
                  <a:lnTo>
                    <a:pt x="0" y="650028"/>
                  </a:lnTo>
                  <a:lnTo>
                    <a:pt x="0" y="640503"/>
                  </a:lnTo>
                  <a:lnTo>
                    <a:pt x="9524" y="640503"/>
                  </a:lnTo>
                  <a:lnTo>
                    <a:pt x="9524" y="650028"/>
                  </a:lnTo>
                  <a:close/>
                </a:path>
                <a:path w="9865360" h="1675129">
                  <a:moveTo>
                    <a:pt x="9524" y="630978"/>
                  </a:moveTo>
                  <a:lnTo>
                    <a:pt x="0" y="630978"/>
                  </a:lnTo>
                  <a:lnTo>
                    <a:pt x="0" y="621453"/>
                  </a:lnTo>
                  <a:lnTo>
                    <a:pt x="9524" y="621453"/>
                  </a:lnTo>
                  <a:lnTo>
                    <a:pt x="9524" y="630978"/>
                  </a:lnTo>
                  <a:close/>
                </a:path>
                <a:path w="9865360" h="1675129">
                  <a:moveTo>
                    <a:pt x="9524" y="611928"/>
                  </a:moveTo>
                  <a:lnTo>
                    <a:pt x="0" y="611928"/>
                  </a:lnTo>
                  <a:lnTo>
                    <a:pt x="0" y="602403"/>
                  </a:lnTo>
                  <a:lnTo>
                    <a:pt x="9524" y="602403"/>
                  </a:lnTo>
                  <a:lnTo>
                    <a:pt x="9524" y="611928"/>
                  </a:lnTo>
                  <a:close/>
                </a:path>
                <a:path w="9865360" h="1675129">
                  <a:moveTo>
                    <a:pt x="9524" y="592878"/>
                  </a:moveTo>
                  <a:lnTo>
                    <a:pt x="0" y="592878"/>
                  </a:lnTo>
                  <a:lnTo>
                    <a:pt x="0" y="583353"/>
                  </a:lnTo>
                  <a:lnTo>
                    <a:pt x="9524" y="583353"/>
                  </a:lnTo>
                  <a:lnTo>
                    <a:pt x="9524" y="592878"/>
                  </a:lnTo>
                  <a:close/>
                </a:path>
                <a:path w="9865360" h="1675129">
                  <a:moveTo>
                    <a:pt x="9524" y="573828"/>
                  </a:moveTo>
                  <a:lnTo>
                    <a:pt x="0" y="573828"/>
                  </a:lnTo>
                  <a:lnTo>
                    <a:pt x="0" y="564303"/>
                  </a:lnTo>
                  <a:lnTo>
                    <a:pt x="9524" y="564303"/>
                  </a:lnTo>
                  <a:lnTo>
                    <a:pt x="9524" y="573828"/>
                  </a:lnTo>
                  <a:close/>
                </a:path>
                <a:path w="9865360" h="1675129">
                  <a:moveTo>
                    <a:pt x="9524" y="554778"/>
                  </a:moveTo>
                  <a:lnTo>
                    <a:pt x="0" y="554778"/>
                  </a:lnTo>
                  <a:lnTo>
                    <a:pt x="0" y="545253"/>
                  </a:lnTo>
                  <a:lnTo>
                    <a:pt x="9524" y="545253"/>
                  </a:lnTo>
                  <a:lnTo>
                    <a:pt x="9524" y="554778"/>
                  </a:lnTo>
                  <a:close/>
                </a:path>
                <a:path w="9865360" h="1675129">
                  <a:moveTo>
                    <a:pt x="9524" y="535728"/>
                  </a:moveTo>
                  <a:lnTo>
                    <a:pt x="0" y="535728"/>
                  </a:lnTo>
                  <a:lnTo>
                    <a:pt x="0" y="526203"/>
                  </a:lnTo>
                  <a:lnTo>
                    <a:pt x="9524" y="526203"/>
                  </a:lnTo>
                  <a:lnTo>
                    <a:pt x="9524" y="535728"/>
                  </a:lnTo>
                  <a:close/>
                </a:path>
                <a:path w="9865360" h="1675129">
                  <a:moveTo>
                    <a:pt x="9524" y="516678"/>
                  </a:moveTo>
                  <a:lnTo>
                    <a:pt x="0" y="516678"/>
                  </a:lnTo>
                  <a:lnTo>
                    <a:pt x="0" y="507153"/>
                  </a:lnTo>
                  <a:lnTo>
                    <a:pt x="9524" y="507153"/>
                  </a:lnTo>
                  <a:lnTo>
                    <a:pt x="9524" y="516678"/>
                  </a:lnTo>
                  <a:close/>
                </a:path>
                <a:path w="9865360" h="1675129">
                  <a:moveTo>
                    <a:pt x="9524" y="497628"/>
                  </a:moveTo>
                  <a:lnTo>
                    <a:pt x="0" y="497628"/>
                  </a:lnTo>
                  <a:lnTo>
                    <a:pt x="0" y="488103"/>
                  </a:lnTo>
                  <a:lnTo>
                    <a:pt x="9524" y="488103"/>
                  </a:lnTo>
                  <a:lnTo>
                    <a:pt x="9524" y="497628"/>
                  </a:lnTo>
                  <a:close/>
                </a:path>
                <a:path w="9865360" h="1675129">
                  <a:moveTo>
                    <a:pt x="9524" y="478578"/>
                  </a:moveTo>
                  <a:lnTo>
                    <a:pt x="0" y="478578"/>
                  </a:lnTo>
                  <a:lnTo>
                    <a:pt x="0" y="469053"/>
                  </a:lnTo>
                  <a:lnTo>
                    <a:pt x="9524" y="469053"/>
                  </a:lnTo>
                  <a:lnTo>
                    <a:pt x="9524" y="478578"/>
                  </a:lnTo>
                  <a:close/>
                </a:path>
                <a:path w="9865360" h="1675129">
                  <a:moveTo>
                    <a:pt x="9524" y="459528"/>
                  </a:moveTo>
                  <a:lnTo>
                    <a:pt x="0" y="459528"/>
                  </a:lnTo>
                  <a:lnTo>
                    <a:pt x="0" y="450003"/>
                  </a:lnTo>
                  <a:lnTo>
                    <a:pt x="9524" y="450003"/>
                  </a:lnTo>
                  <a:lnTo>
                    <a:pt x="9524" y="459528"/>
                  </a:lnTo>
                  <a:close/>
                </a:path>
                <a:path w="9865360" h="1675129">
                  <a:moveTo>
                    <a:pt x="9524" y="440478"/>
                  </a:moveTo>
                  <a:lnTo>
                    <a:pt x="0" y="440478"/>
                  </a:lnTo>
                  <a:lnTo>
                    <a:pt x="0" y="430953"/>
                  </a:lnTo>
                  <a:lnTo>
                    <a:pt x="9524" y="430953"/>
                  </a:lnTo>
                  <a:lnTo>
                    <a:pt x="9524" y="440478"/>
                  </a:lnTo>
                  <a:close/>
                </a:path>
                <a:path w="9865360" h="1675129">
                  <a:moveTo>
                    <a:pt x="9524" y="421428"/>
                  </a:moveTo>
                  <a:lnTo>
                    <a:pt x="0" y="421428"/>
                  </a:lnTo>
                  <a:lnTo>
                    <a:pt x="0" y="411903"/>
                  </a:lnTo>
                  <a:lnTo>
                    <a:pt x="9524" y="411903"/>
                  </a:lnTo>
                  <a:lnTo>
                    <a:pt x="9524" y="421428"/>
                  </a:lnTo>
                  <a:close/>
                </a:path>
                <a:path w="9865360" h="1675129">
                  <a:moveTo>
                    <a:pt x="9524" y="402378"/>
                  </a:moveTo>
                  <a:lnTo>
                    <a:pt x="0" y="402378"/>
                  </a:lnTo>
                  <a:lnTo>
                    <a:pt x="0" y="392853"/>
                  </a:lnTo>
                  <a:lnTo>
                    <a:pt x="9524" y="392853"/>
                  </a:lnTo>
                  <a:lnTo>
                    <a:pt x="9524" y="402378"/>
                  </a:lnTo>
                  <a:close/>
                </a:path>
                <a:path w="9865360" h="1675129">
                  <a:moveTo>
                    <a:pt x="9524" y="383328"/>
                  </a:moveTo>
                  <a:lnTo>
                    <a:pt x="0" y="383328"/>
                  </a:lnTo>
                  <a:lnTo>
                    <a:pt x="0" y="373803"/>
                  </a:lnTo>
                  <a:lnTo>
                    <a:pt x="9524" y="373803"/>
                  </a:lnTo>
                  <a:lnTo>
                    <a:pt x="9524" y="383328"/>
                  </a:lnTo>
                  <a:close/>
                </a:path>
                <a:path w="9865360" h="1675129">
                  <a:moveTo>
                    <a:pt x="9524" y="364278"/>
                  </a:moveTo>
                  <a:lnTo>
                    <a:pt x="0" y="364278"/>
                  </a:lnTo>
                  <a:lnTo>
                    <a:pt x="0" y="354754"/>
                  </a:lnTo>
                  <a:lnTo>
                    <a:pt x="9524" y="354754"/>
                  </a:lnTo>
                  <a:lnTo>
                    <a:pt x="9524" y="364278"/>
                  </a:lnTo>
                  <a:close/>
                </a:path>
                <a:path w="9865360" h="1675129">
                  <a:moveTo>
                    <a:pt x="9524" y="345228"/>
                  </a:moveTo>
                  <a:lnTo>
                    <a:pt x="0" y="345228"/>
                  </a:lnTo>
                  <a:lnTo>
                    <a:pt x="0" y="335704"/>
                  </a:lnTo>
                  <a:lnTo>
                    <a:pt x="9524" y="335704"/>
                  </a:lnTo>
                  <a:lnTo>
                    <a:pt x="9524" y="345228"/>
                  </a:lnTo>
                  <a:close/>
                </a:path>
                <a:path w="9865360" h="1675129">
                  <a:moveTo>
                    <a:pt x="9524" y="326178"/>
                  </a:moveTo>
                  <a:lnTo>
                    <a:pt x="0" y="326178"/>
                  </a:lnTo>
                  <a:lnTo>
                    <a:pt x="0" y="316654"/>
                  </a:lnTo>
                  <a:lnTo>
                    <a:pt x="9524" y="316654"/>
                  </a:lnTo>
                  <a:lnTo>
                    <a:pt x="9524" y="326178"/>
                  </a:lnTo>
                  <a:close/>
                </a:path>
                <a:path w="9865360" h="1675129">
                  <a:moveTo>
                    <a:pt x="9524" y="307128"/>
                  </a:moveTo>
                  <a:lnTo>
                    <a:pt x="0" y="307128"/>
                  </a:lnTo>
                  <a:lnTo>
                    <a:pt x="0" y="297604"/>
                  </a:lnTo>
                  <a:lnTo>
                    <a:pt x="9524" y="297604"/>
                  </a:lnTo>
                  <a:lnTo>
                    <a:pt x="9524" y="307128"/>
                  </a:lnTo>
                  <a:close/>
                </a:path>
                <a:path w="9865360" h="1675129">
                  <a:moveTo>
                    <a:pt x="9524" y="288079"/>
                  </a:moveTo>
                  <a:lnTo>
                    <a:pt x="0" y="288079"/>
                  </a:lnTo>
                  <a:lnTo>
                    <a:pt x="0" y="285739"/>
                  </a:lnTo>
                  <a:lnTo>
                    <a:pt x="572" y="278504"/>
                  </a:lnTo>
                  <a:lnTo>
                    <a:pt x="9613" y="278733"/>
                  </a:lnTo>
                  <a:lnTo>
                    <a:pt x="9524" y="288079"/>
                  </a:lnTo>
                  <a:close/>
                </a:path>
                <a:path w="9865360" h="1675129">
                  <a:moveTo>
                    <a:pt x="10003" y="269481"/>
                  </a:moveTo>
                  <a:lnTo>
                    <a:pt x="1327" y="268969"/>
                  </a:lnTo>
                  <a:lnTo>
                    <a:pt x="2079" y="259475"/>
                  </a:lnTo>
                  <a:lnTo>
                    <a:pt x="10700" y="260272"/>
                  </a:lnTo>
                  <a:lnTo>
                    <a:pt x="10416" y="263338"/>
                  </a:lnTo>
                  <a:lnTo>
                    <a:pt x="10184" y="266407"/>
                  </a:lnTo>
                  <a:lnTo>
                    <a:pt x="10003" y="269481"/>
                  </a:lnTo>
                  <a:close/>
                </a:path>
                <a:path w="9865360" h="1675129">
                  <a:moveTo>
                    <a:pt x="11702" y="251116"/>
                  </a:moveTo>
                  <a:lnTo>
                    <a:pt x="2829" y="249995"/>
                  </a:lnTo>
                  <a:lnTo>
                    <a:pt x="3559" y="240770"/>
                  </a:lnTo>
                  <a:lnTo>
                    <a:pt x="3621" y="240514"/>
                  </a:lnTo>
                  <a:lnTo>
                    <a:pt x="13005" y="242018"/>
                  </a:lnTo>
                  <a:lnTo>
                    <a:pt x="12520" y="245044"/>
                  </a:lnTo>
                  <a:lnTo>
                    <a:pt x="12086" y="248076"/>
                  </a:lnTo>
                  <a:lnTo>
                    <a:pt x="11702" y="251116"/>
                  </a:lnTo>
                  <a:close/>
                </a:path>
                <a:path w="9865360" h="1675129">
                  <a:moveTo>
                    <a:pt x="14608" y="232986"/>
                  </a:moveTo>
                  <a:lnTo>
                    <a:pt x="5845" y="231281"/>
                  </a:lnTo>
                  <a:lnTo>
                    <a:pt x="8076" y="222016"/>
                  </a:lnTo>
                  <a:lnTo>
                    <a:pt x="16522" y="223955"/>
                  </a:lnTo>
                  <a:lnTo>
                    <a:pt x="15834" y="226955"/>
                  </a:lnTo>
                  <a:lnTo>
                    <a:pt x="15195" y="229965"/>
                  </a:lnTo>
                  <a:lnTo>
                    <a:pt x="14608" y="232986"/>
                  </a:lnTo>
                  <a:close/>
                </a:path>
                <a:path w="9865360" h="1675129">
                  <a:moveTo>
                    <a:pt x="18738" y="214992"/>
                  </a:moveTo>
                  <a:lnTo>
                    <a:pt x="10306" y="212758"/>
                  </a:lnTo>
                  <a:lnTo>
                    <a:pt x="12537" y="203495"/>
                  </a:lnTo>
                  <a:lnTo>
                    <a:pt x="21249" y="206117"/>
                  </a:lnTo>
                  <a:lnTo>
                    <a:pt x="20362" y="209062"/>
                  </a:lnTo>
                  <a:lnTo>
                    <a:pt x="19525" y="212020"/>
                  </a:lnTo>
                  <a:lnTo>
                    <a:pt x="18738" y="214992"/>
                  </a:lnTo>
                  <a:close/>
                </a:path>
                <a:path w="9865360" h="1675129">
                  <a:moveTo>
                    <a:pt x="24052" y="197338"/>
                  </a:moveTo>
                  <a:lnTo>
                    <a:pt x="15248" y="194364"/>
                  </a:lnTo>
                  <a:lnTo>
                    <a:pt x="18893" y="185564"/>
                  </a:lnTo>
                  <a:lnTo>
                    <a:pt x="27145" y="188662"/>
                  </a:lnTo>
                  <a:lnTo>
                    <a:pt x="26066" y="191537"/>
                  </a:lnTo>
                  <a:lnTo>
                    <a:pt x="25035" y="194429"/>
                  </a:lnTo>
                  <a:lnTo>
                    <a:pt x="24052" y="197338"/>
                  </a:lnTo>
                  <a:close/>
                </a:path>
                <a:path w="9865360" h="1675129">
                  <a:moveTo>
                    <a:pt x="30525" y="180097"/>
                  </a:moveTo>
                  <a:lnTo>
                    <a:pt x="22528" y="176786"/>
                  </a:lnTo>
                  <a:lnTo>
                    <a:pt x="26164" y="168009"/>
                  </a:lnTo>
                  <a:lnTo>
                    <a:pt x="34188" y="171648"/>
                  </a:lnTo>
                  <a:lnTo>
                    <a:pt x="32920" y="174444"/>
                  </a:lnTo>
                  <a:lnTo>
                    <a:pt x="31699" y="177260"/>
                  </a:lnTo>
                  <a:lnTo>
                    <a:pt x="30525" y="180097"/>
                  </a:lnTo>
                  <a:close/>
                </a:path>
                <a:path w="9865360" h="1675129">
                  <a:moveTo>
                    <a:pt x="38132" y="163324"/>
                  </a:moveTo>
                  <a:lnTo>
                    <a:pt x="29809" y="159210"/>
                  </a:lnTo>
                  <a:lnTo>
                    <a:pt x="31082" y="156136"/>
                  </a:lnTo>
                  <a:lnTo>
                    <a:pt x="34330" y="150827"/>
                  </a:lnTo>
                  <a:lnTo>
                    <a:pt x="42353" y="155132"/>
                  </a:lnTo>
                  <a:lnTo>
                    <a:pt x="40901" y="157839"/>
                  </a:lnTo>
                  <a:lnTo>
                    <a:pt x="39494" y="160570"/>
                  </a:lnTo>
                  <a:lnTo>
                    <a:pt x="38132" y="163324"/>
                  </a:lnTo>
                  <a:close/>
                </a:path>
                <a:path w="9865360" h="1675129">
                  <a:moveTo>
                    <a:pt x="46849" y="147079"/>
                  </a:moveTo>
                  <a:lnTo>
                    <a:pt x="39303" y="142699"/>
                  </a:lnTo>
                  <a:lnTo>
                    <a:pt x="44273" y="134576"/>
                  </a:lnTo>
                  <a:lnTo>
                    <a:pt x="51616" y="139173"/>
                  </a:lnTo>
                  <a:lnTo>
                    <a:pt x="49983" y="141782"/>
                  </a:lnTo>
                  <a:lnTo>
                    <a:pt x="48394" y="144417"/>
                  </a:lnTo>
                  <a:lnTo>
                    <a:pt x="46849" y="147079"/>
                  </a:lnTo>
                  <a:close/>
                </a:path>
                <a:path w="9865360" h="1675129">
                  <a:moveTo>
                    <a:pt x="56645" y="131430"/>
                  </a:moveTo>
                  <a:lnTo>
                    <a:pt x="49246" y="126446"/>
                  </a:lnTo>
                  <a:lnTo>
                    <a:pt x="54202" y="118346"/>
                  </a:lnTo>
                  <a:lnTo>
                    <a:pt x="61896" y="123908"/>
                  </a:lnTo>
                  <a:lnTo>
                    <a:pt x="60062" y="126446"/>
                  </a:lnTo>
                  <a:lnTo>
                    <a:pt x="58354" y="128894"/>
                  </a:lnTo>
                  <a:lnTo>
                    <a:pt x="56645" y="131430"/>
                  </a:lnTo>
                  <a:close/>
                </a:path>
                <a:path w="9865360" h="1675129">
                  <a:moveTo>
                    <a:pt x="67403" y="116551"/>
                  </a:moveTo>
                  <a:lnTo>
                    <a:pt x="60329" y="111069"/>
                  </a:lnTo>
                  <a:lnTo>
                    <a:pt x="66502" y="103835"/>
                  </a:lnTo>
                  <a:lnTo>
                    <a:pt x="73166" y="109365"/>
                  </a:lnTo>
                  <a:lnTo>
                    <a:pt x="71205" y="111728"/>
                  </a:lnTo>
                  <a:lnTo>
                    <a:pt x="69284" y="114124"/>
                  </a:lnTo>
                  <a:lnTo>
                    <a:pt x="67403" y="116551"/>
                  </a:lnTo>
                  <a:close/>
                </a:path>
                <a:path w="9865360" h="1675129">
                  <a:moveTo>
                    <a:pt x="79181" y="102359"/>
                  </a:moveTo>
                  <a:lnTo>
                    <a:pt x="72684" y="96590"/>
                  </a:lnTo>
                  <a:lnTo>
                    <a:pt x="78892" y="89315"/>
                  </a:lnTo>
                  <a:lnTo>
                    <a:pt x="85444" y="95538"/>
                  </a:lnTo>
                  <a:lnTo>
                    <a:pt x="83318" y="97777"/>
                  </a:lnTo>
                  <a:lnTo>
                    <a:pt x="81230" y="100050"/>
                  </a:lnTo>
                  <a:lnTo>
                    <a:pt x="79181" y="102359"/>
                  </a:lnTo>
                  <a:close/>
                </a:path>
                <a:path w="9865360" h="1675129">
                  <a:moveTo>
                    <a:pt x="91953" y="88910"/>
                  </a:moveTo>
                  <a:lnTo>
                    <a:pt x="85388" y="82243"/>
                  </a:lnTo>
                  <a:lnTo>
                    <a:pt x="92688" y="76014"/>
                  </a:lnTo>
                  <a:lnTo>
                    <a:pt x="98671" y="82514"/>
                  </a:lnTo>
                  <a:lnTo>
                    <a:pt x="96396" y="84608"/>
                  </a:lnTo>
                  <a:lnTo>
                    <a:pt x="94157" y="86740"/>
                  </a:lnTo>
                  <a:lnTo>
                    <a:pt x="91953" y="88910"/>
                  </a:lnTo>
                  <a:close/>
                </a:path>
                <a:path w="9865360" h="1675129">
                  <a:moveTo>
                    <a:pt x="105579" y="76365"/>
                  </a:moveTo>
                  <a:lnTo>
                    <a:pt x="99947" y="69820"/>
                  </a:lnTo>
                  <a:lnTo>
                    <a:pt x="107184" y="63644"/>
                  </a:lnTo>
                  <a:lnTo>
                    <a:pt x="112670" y="70467"/>
                  </a:lnTo>
                  <a:lnTo>
                    <a:pt x="110273" y="72394"/>
                  </a:lnTo>
                  <a:lnTo>
                    <a:pt x="107910" y="74360"/>
                  </a:lnTo>
                  <a:lnTo>
                    <a:pt x="105579" y="76365"/>
                  </a:lnTo>
                  <a:close/>
                </a:path>
                <a:path w="9865360" h="1675129">
                  <a:moveTo>
                    <a:pt x="119935" y="64822"/>
                  </a:moveTo>
                  <a:lnTo>
                    <a:pt x="114418" y="57471"/>
                  </a:lnTo>
                  <a:lnTo>
                    <a:pt x="118006" y="54410"/>
                  </a:lnTo>
                  <a:lnTo>
                    <a:pt x="122101" y="51904"/>
                  </a:lnTo>
                  <a:lnTo>
                    <a:pt x="127370" y="59433"/>
                  </a:lnTo>
                  <a:lnTo>
                    <a:pt x="124862" y="61188"/>
                  </a:lnTo>
                  <a:lnTo>
                    <a:pt x="122384" y="62985"/>
                  </a:lnTo>
                  <a:lnTo>
                    <a:pt x="119935" y="64822"/>
                  </a:lnTo>
                  <a:close/>
                </a:path>
                <a:path w="9865360" h="1675129">
                  <a:moveTo>
                    <a:pt x="134989" y="54288"/>
                  </a:moveTo>
                  <a:lnTo>
                    <a:pt x="130207" y="46945"/>
                  </a:lnTo>
                  <a:lnTo>
                    <a:pt x="138337" y="41971"/>
                  </a:lnTo>
                  <a:lnTo>
                    <a:pt x="142814" y="49376"/>
                  </a:lnTo>
                  <a:lnTo>
                    <a:pt x="140178" y="50970"/>
                  </a:lnTo>
                  <a:lnTo>
                    <a:pt x="137570" y="52607"/>
                  </a:lnTo>
                  <a:lnTo>
                    <a:pt x="134989" y="54288"/>
                  </a:lnTo>
                  <a:close/>
                </a:path>
                <a:path w="9865360" h="1675129">
                  <a:moveTo>
                    <a:pt x="150789" y="44734"/>
                  </a:moveTo>
                  <a:lnTo>
                    <a:pt x="146460" y="37002"/>
                  </a:lnTo>
                  <a:lnTo>
                    <a:pt x="154596" y="32024"/>
                  </a:lnTo>
                  <a:lnTo>
                    <a:pt x="158907" y="40365"/>
                  </a:lnTo>
                  <a:lnTo>
                    <a:pt x="156177" y="41776"/>
                  </a:lnTo>
                  <a:lnTo>
                    <a:pt x="153471" y="43233"/>
                  </a:lnTo>
                  <a:lnTo>
                    <a:pt x="150789" y="44734"/>
                  </a:lnTo>
                  <a:close/>
                </a:path>
                <a:path w="9865360" h="1675129">
                  <a:moveTo>
                    <a:pt x="167161" y="36272"/>
                  </a:moveTo>
                  <a:lnTo>
                    <a:pt x="163287" y="28120"/>
                  </a:lnTo>
                  <a:lnTo>
                    <a:pt x="172073" y="24481"/>
                  </a:lnTo>
                  <a:lnTo>
                    <a:pt x="175544" y="32457"/>
                  </a:lnTo>
                  <a:lnTo>
                    <a:pt x="172729" y="33682"/>
                  </a:lnTo>
                  <a:lnTo>
                    <a:pt x="169934" y="34954"/>
                  </a:lnTo>
                  <a:lnTo>
                    <a:pt x="167161" y="36272"/>
                  </a:lnTo>
                  <a:close/>
                </a:path>
                <a:path w="9865360" h="1675129">
                  <a:moveTo>
                    <a:pt x="184047" y="28925"/>
                  </a:moveTo>
                  <a:lnTo>
                    <a:pt x="180848" y="20846"/>
                  </a:lnTo>
                  <a:lnTo>
                    <a:pt x="189633" y="17207"/>
                  </a:lnTo>
                  <a:lnTo>
                    <a:pt x="192665" y="25678"/>
                  </a:lnTo>
                  <a:lnTo>
                    <a:pt x="189775" y="26712"/>
                  </a:lnTo>
                  <a:lnTo>
                    <a:pt x="186902" y="27795"/>
                  </a:lnTo>
                  <a:lnTo>
                    <a:pt x="184047" y="28925"/>
                  </a:lnTo>
                  <a:close/>
                </a:path>
                <a:path w="9865360" h="1675129">
                  <a:moveTo>
                    <a:pt x="201390" y="22718"/>
                  </a:moveTo>
                  <a:lnTo>
                    <a:pt x="198510" y="13738"/>
                  </a:lnTo>
                  <a:lnTo>
                    <a:pt x="207784" y="11504"/>
                  </a:lnTo>
                  <a:lnTo>
                    <a:pt x="210214" y="20050"/>
                  </a:lnTo>
                  <a:lnTo>
                    <a:pt x="207258" y="20890"/>
                  </a:lnTo>
                  <a:lnTo>
                    <a:pt x="204316" y="21780"/>
                  </a:lnTo>
                  <a:lnTo>
                    <a:pt x="201390" y="22718"/>
                  </a:lnTo>
                  <a:close/>
                </a:path>
                <a:path w="9865360" h="1675129">
                  <a:moveTo>
                    <a:pt x="219130" y="17675"/>
                  </a:moveTo>
                  <a:lnTo>
                    <a:pt x="217043" y="9274"/>
                  </a:lnTo>
                  <a:lnTo>
                    <a:pt x="226307" y="7043"/>
                  </a:lnTo>
                  <a:lnTo>
                    <a:pt x="228132" y="15597"/>
                  </a:lnTo>
                  <a:lnTo>
                    <a:pt x="225120" y="16240"/>
                  </a:lnTo>
                  <a:lnTo>
                    <a:pt x="222119" y="16932"/>
                  </a:lnTo>
                  <a:lnTo>
                    <a:pt x="219130" y="17675"/>
                  </a:lnTo>
                  <a:close/>
                </a:path>
                <a:path w="9865360" h="1675129">
                  <a:moveTo>
                    <a:pt x="237158" y="13829"/>
                  </a:moveTo>
                  <a:lnTo>
                    <a:pt x="235548" y="4817"/>
                  </a:lnTo>
                  <a:lnTo>
                    <a:pt x="240770" y="3559"/>
                  </a:lnTo>
                  <a:lnTo>
                    <a:pt x="244902" y="3232"/>
                  </a:lnTo>
                  <a:lnTo>
                    <a:pt x="246222" y="12365"/>
                  </a:lnTo>
                  <a:lnTo>
                    <a:pt x="243193" y="12802"/>
                  </a:lnTo>
                  <a:lnTo>
                    <a:pt x="240171" y="13291"/>
                  </a:lnTo>
                  <a:lnTo>
                    <a:pt x="237158" y="13829"/>
                  </a:lnTo>
                  <a:close/>
                </a:path>
                <a:path w="9865360" h="1675129">
                  <a:moveTo>
                    <a:pt x="255348" y="11200"/>
                  </a:moveTo>
                  <a:lnTo>
                    <a:pt x="254383" y="2482"/>
                  </a:lnTo>
                  <a:lnTo>
                    <a:pt x="263866" y="1731"/>
                  </a:lnTo>
                  <a:lnTo>
                    <a:pt x="264529" y="10339"/>
                  </a:lnTo>
                  <a:lnTo>
                    <a:pt x="261463" y="10575"/>
                  </a:lnTo>
                  <a:lnTo>
                    <a:pt x="258403" y="10862"/>
                  </a:lnTo>
                  <a:lnTo>
                    <a:pt x="255348" y="11200"/>
                  </a:lnTo>
                  <a:close/>
                </a:path>
                <a:path w="9865360" h="1675129">
                  <a:moveTo>
                    <a:pt x="273759" y="9784"/>
                  </a:moveTo>
                  <a:lnTo>
                    <a:pt x="273377" y="978"/>
                  </a:lnTo>
                  <a:lnTo>
                    <a:pt x="282938" y="221"/>
                  </a:lnTo>
                  <a:lnTo>
                    <a:pt x="283030" y="9538"/>
                  </a:lnTo>
                  <a:lnTo>
                    <a:pt x="279938" y="9568"/>
                  </a:lnTo>
                  <a:lnTo>
                    <a:pt x="276847" y="9650"/>
                  </a:lnTo>
                  <a:lnTo>
                    <a:pt x="273759" y="9784"/>
                  </a:lnTo>
                  <a:close/>
                </a:path>
                <a:path w="9865360" h="1675129">
                  <a:moveTo>
                    <a:pt x="295264" y="9524"/>
                  </a:moveTo>
                  <a:lnTo>
                    <a:pt x="285739" y="9524"/>
                  </a:lnTo>
                  <a:lnTo>
                    <a:pt x="285739" y="0"/>
                  </a:lnTo>
                  <a:lnTo>
                    <a:pt x="295264" y="0"/>
                  </a:lnTo>
                  <a:lnTo>
                    <a:pt x="295264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54385" rIns="0" bIns="0" rtlCol="0">
            <a:spAutoFit/>
          </a:bodyPr>
          <a:lstStyle/>
          <a:p>
            <a:pPr marL="359410" marR="5080">
              <a:lnSpc>
                <a:spcPct val="115399"/>
              </a:lnSpc>
              <a:spcBef>
                <a:spcPts val="100"/>
              </a:spcBef>
            </a:pPr>
            <a:r>
              <a:rPr sz="2600" spc="-185" dirty="0">
                <a:latin typeface="Verdana"/>
                <a:cs typeface="Verdana"/>
              </a:rPr>
              <a:t>La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150" dirty="0">
                <a:latin typeface="Verdana"/>
                <a:cs typeface="Verdana"/>
              </a:rPr>
              <a:t>gestione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90" dirty="0">
                <a:latin typeface="Verdana"/>
                <a:cs typeface="Verdana"/>
              </a:rPr>
              <a:t>delle</a:t>
            </a:r>
            <a:r>
              <a:rPr sz="2600" spc="-265" dirty="0">
                <a:latin typeface="Verdana"/>
                <a:cs typeface="Verdana"/>
              </a:rPr>
              <a:t> </a:t>
            </a:r>
            <a:r>
              <a:rPr sz="2600" spc="-150" dirty="0">
                <a:latin typeface="Verdana"/>
                <a:cs typeface="Verdana"/>
              </a:rPr>
              <a:t>diverse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114" dirty="0">
                <a:latin typeface="Verdana"/>
                <a:cs typeface="Verdana"/>
              </a:rPr>
              <a:t>fasi</a:t>
            </a:r>
            <a:r>
              <a:rPr sz="2600" spc="-265" dirty="0">
                <a:latin typeface="Verdana"/>
                <a:cs typeface="Verdana"/>
              </a:rPr>
              <a:t> </a:t>
            </a:r>
            <a:r>
              <a:rPr sz="2600" spc="-100" dirty="0">
                <a:latin typeface="Verdana"/>
                <a:cs typeface="Verdana"/>
              </a:rPr>
              <a:t>del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155" dirty="0">
                <a:latin typeface="Verdana"/>
                <a:cs typeface="Verdana"/>
              </a:rPr>
              <a:t>progetto</a:t>
            </a:r>
            <a:r>
              <a:rPr sz="2600" spc="-265" dirty="0">
                <a:latin typeface="Verdana"/>
                <a:cs typeface="Verdana"/>
              </a:rPr>
              <a:t> </a:t>
            </a:r>
            <a:r>
              <a:rPr sz="2600" spc="-130" dirty="0">
                <a:latin typeface="Verdana"/>
                <a:cs typeface="Verdana"/>
              </a:rPr>
              <a:t>è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160" dirty="0">
                <a:latin typeface="Verdana"/>
                <a:cs typeface="Verdana"/>
              </a:rPr>
              <a:t>improntato</a:t>
            </a:r>
            <a:r>
              <a:rPr sz="2600" spc="-265" dirty="0">
                <a:latin typeface="Verdana"/>
                <a:cs typeface="Verdana"/>
              </a:rPr>
              <a:t> </a:t>
            </a:r>
            <a:r>
              <a:rPr sz="2600" spc="-195" dirty="0">
                <a:latin typeface="Verdana"/>
                <a:cs typeface="Verdana"/>
              </a:rPr>
              <a:t>a</a:t>
            </a:r>
            <a:r>
              <a:rPr sz="2600" spc="-270" dirty="0">
                <a:latin typeface="Verdana"/>
                <a:cs typeface="Verdana"/>
              </a:rPr>
              <a:t> </a:t>
            </a:r>
            <a:r>
              <a:rPr sz="2600" spc="-25" dirty="0">
                <a:latin typeface="Verdana"/>
                <a:cs typeface="Verdana"/>
              </a:rPr>
              <a:t>una </a:t>
            </a:r>
            <a:r>
              <a:rPr sz="2600" spc="-150" dirty="0">
                <a:latin typeface="Verdana"/>
                <a:cs typeface="Verdana"/>
              </a:rPr>
              <a:t>impostazione</a:t>
            </a:r>
            <a:r>
              <a:rPr sz="2600" spc="-254" dirty="0">
                <a:latin typeface="Verdana"/>
                <a:cs typeface="Verdana"/>
              </a:rPr>
              <a:t> </a:t>
            </a:r>
            <a:r>
              <a:rPr sz="2600" spc="-110" dirty="0">
                <a:latin typeface="Verdana"/>
                <a:cs typeface="Verdana"/>
              </a:rPr>
              <a:t>collegiale</a:t>
            </a:r>
            <a:r>
              <a:rPr sz="2600" spc="-254" dirty="0">
                <a:latin typeface="Verdana"/>
                <a:cs typeface="Verdana"/>
              </a:rPr>
              <a:t> </a:t>
            </a:r>
            <a:r>
              <a:rPr sz="2600" spc="-130" dirty="0">
                <a:latin typeface="Verdana"/>
                <a:cs typeface="Verdana"/>
              </a:rPr>
              <a:t>e</a:t>
            </a:r>
            <a:r>
              <a:rPr sz="2600" spc="-254" dirty="0">
                <a:latin typeface="Verdana"/>
                <a:cs typeface="Verdana"/>
              </a:rPr>
              <a:t> </a:t>
            </a:r>
            <a:r>
              <a:rPr sz="2600" spc="-135" dirty="0">
                <a:latin typeface="Verdana"/>
                <a:cs typeface="Verdana"/>
              </a:rPr>
              <a:t>rispettosa</a:t>
            </a:r>
            <a:r>
              <a:rPr sz="2600" spc="-250" dirty="0">
                <a:latin typeface="Verdana"/>
                <a:cs typeface="Verdana"/>
              </a:rPr>
              <a:t> </a:t>
            </a:r>
            <a:r>
              <a:rPr sz="2600" spc="-105" dirty="0">
                <a:latin typeface="Verdana"/>
                <a:cs typeface="Verdana"/>
              </a:rPr>
              <a:t>di</a:t>
            </a:r>
            <a:r>
              <a:rPr sz="2600" spc="-254" dirty="0">
                <a:latin typeface="Verdana"/>
                <a:cs typeface="Verdana"/>
              </a:rPr>
              <a:t> </a:t>
            </a:r>
            <a:r>
              <a:rPr sz="2600" spc="-130" dirty="0">
                <a:latin typeface="Verdana"/>
                <a:cs typeface="Verdana"/>
              </a:rPr>
              <a:t>tutti</a:t>
            </a:r>
            <a:r>
              <a:rPr sz="2600" spc="-254" dirty="0">
                <a:latin typeface="Verdana"/>
                <a:cs typeface="Verdana"/>
              </a:rPr>
              <a:t> </a:t>
            </a:r>
            <a:r>
              <a:rPr sz="2600" spc="-120" dirty="0">
                <a:latin typeface="Verdana"/>
                <a:cs typeface="Verdana"/>
              </a:rPr>
              <a:t>gli</a:t>
            </a:r>
            <a:r>
              <a:rPr sz="2600" spc="-250" dirty="0">
                <a:latin typeface="Verdana"/>
                <a:cs typeface="Verdana"/>
              </a:rPr>
              <a:t> </a:t>
            </a:r>
            <a:r>
              <a:rPr sz="2600" spc="-10" dirty="0">
                <a:latin typeface="Verdana"/>
                <a:cs typeface="Verdana"/>
              </a:rPr>
              <a:t>atenei.</a:t>
            </a:r>
            <a:endParaRPr sz="2600">
              <a:latin typeface="Verdana"/>
              <a:cs typeface="Verdan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393857" y="4905452"/>
            <a:ext cx="9865995" cy="3217545"/>
            <a:chOff x="7393857" y="4905452"/>
            <a:chExt cx="9865995" cy="3217545"/>
          </a:xfrm>
        </p:grpSpPr>
        <p:sp>
          <p:nvSpPr>
            <p:cNvPr id="18" name="object 18"/>
            <p:cNvSpPr/>
            <p:nvPr/>
          </p:nvSpPr>
          <p:spPr>
            <a:xfrm>
              <a:off x="7393857" y="4905452"/>
              <a:ext cx="9865995" cy="3217545"/>
            </a:xfrm>
            <a:custGeom>
              <a:avLst/>
              <a:gdLst/>
              <a:ahLst/>
              <a:cxnLst/>
              <a:rect l="l" t="t" r="r" b="b"/>
              <a:pathLst>
                <a:path w="9865994" h="3217545">
                  <a:moveTo>
                    <a:pt x="9579699" y="3217544"/>
                  </a:moveTo>
                  <a:lnTo>
                    <a:pt x="285743" y="3217544"/>
                  </a:lnTo>
                  <a:lnTo>
                    <a:pt x="240778" y="3213985"/>
                  </a:lnTo>
                  <a:lnTo>
                    <a:pt x="197320" y="3203517"/>
                  </a:lnTo>
                  <a:lnTo>
                    <a:pt x="156141" y="3186460"/>
                  </a:lnTo>
                  <a:lnTo>
                    <a:pt x="118010" y="3163132"/>
                  </a:lnTo>
                  <a:lnTo>
                    <a:pt x="83694" y="3133849"/>
                  </a:lnTo>
                  <a:lnTo>
                    <a:pt x="54411" y="3099533"/>
                  </a:lnTo>
                  <a:lnTo>
                    <a:pt x="31083" y="3061402"/>
                  </a:lnTo>
                  <a:lnTo>
                    <a:pt x="14026" y="3020224"/>
                  </a:lnTo>
                  <a:lnTo>
                    <a:pt x="3559" y="2976765"/>
                  </a:lnTo>
                  <a:lnTo>
                    <a:pt x="0" y="2931794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50"/>
                  </a:lnTo>
                  <a:lnTo>
                    <a:pt x="9865443" y="2931794"/>
                  </a:lnTo>
                  <a:lnTo>
                    <a:pt x="9861883" y="2976765"/>
                  </a:lnTo>
                  <a:lnTo>
                    <a:pt x="9851416" y="3020224"/>
                  </a:lnTo>
                  <a:lnTo>
                    <a:pt x="9834359" y="3061402"/>
                  </a:lnTo>
                  <a:lnTo>
                    <a:pt x="9811030" y="3099533"/>
                  </a:lnTo>
                  <a:lnTo>
                    <a:pt x="9781748" y="3133849"/>
                  </a:lnTo>
                  <a:lnTo>
                    <a:pt x="9747432" y="3163132"/>
                  </a:lnTo>
                  <a:lnTo>
                    <a:pt x="9709301" y="3186460"/>
                  </a:lnTo>
                  <a:lnTo>
                    <a:pt x="9668123" y="3203517"/>
                  </a:lnTo>
                  <a:lnTo>
                    <a:pt x="9624664" y="3213985"/>
                  </a:lnTo>
                  <a:lnTo>
                    <a:pt x="9579699" y="32175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393857" y="4905452"/>
              <a:ext cx="9865995" cy="3217545"/>
            </a:xfrm>
            <a:custGeom>
              <a:avLst/>
              <a:gdLst/>
              <a:ahLst/>
              <a:cxnLst/>
              <a:rect l="l" t="t" r="r" b="b"/>
              <a:pathLst>
                <a:path w="9865994" h="3217545">
                  <a:moveTo>
                    <a:pt x="314330" y="9524"/>
                  </a:moveTo>
                  <a:lnTo>
                    <a:pt x="304805" y="9524"/>
                  </a:lnTo>
                  <a:lnTo>
                    <a:pt x="304805" y="0"/>
                  </a:lnTo>
                  <a:lnTo>
                    <a:pt x="314330" y="0"/>
                  </a:lnTo>
                  <a:lnTo>
                    <a:pt x="314330" y="9524"/>
                  </a:lnTo>
                  <a:close/>
                </a:path>
                <a:path w="9865994" h="3217545">
                  <a:moveTo>
                    <a:pt x="333380" y="9524"/>
                  </a:moveTo>
                  <a:lnTo>
                    <a:pt x="323855" y="9524"/>
                  </a:lnTo>
                  <a:lnTo>
                    <a:pt x="323855" y="0"/>
                  </a:lnTo>
                  <a:lnTo>
                    <a:pt x="333380" y="0"/>
                  </a:lnTo>
                  <a:lnTo>
                    <a:pt x="333380" y="9524"/>
                  </a:lnTo>
                  <a:close/>
                </a:path>
                <a:path w="9865994" h="3217545">
                  <a:moveTo>
                    <a:pt x="352430" y="9524"/>
                  </a:moveTo>
                  <a:lnTo>
                    <a:pt x="342905" y="9524"/>
                  </a:lnTo>
                  <a:lnTo>
                    <a:pt x="342905" y="0"/>
                  </a:lnTo>
                  <a:lnTo>
                    <a:pt x="352430" y="0"/>
                  </a:lnTo>
                  <a:lnTo>
                    <a:pt x="352430" y="9524"/>
                  </a:lnTo>
                  <a:close/>
                </a:path>
                <a:path w="9865994" h="3217545">
                  <a:moveTo>
                    <a:pt x="371480" y="9524"/>
                  </a:moveTo>
                  <a:lnTo>
                    <a:pt x="361955" y="9524"/>
                  </a:lnTo>
                  <a:lnTo>
                    <a:pt x="361955" y="0"/>
                  </a:lnTo>
                  <a:lnTo>
                    <a:pt x="371480" y="0"/>
                  </a:lnTo>
                  <a:lnTo>
                    <a:pt x="371480" y="9524"/>
                  </a:lnTo>
                  <a:close/>
                </a:path>
                <a:path w="9865994" h="3217545">
                  <a:moveTo>
                    <a:pt x="390530" y="9524"/>
                  </a:moveTo>
                  <a:lnTo>
                    <a:pt x="381005" y="9524"/>
                  </a:lnTo>
                  <a:lnTo>
                    <a:pt x="381005" y="0"/>
                  </a:lnTo>
                  <a:lnTo>
                    <a:pt x="390530" y="0"/>
                  </a:lnTo>
                  <a:lnTo>
                    <a:pt x="390530" y="9524"/>
                  </a:lnTo>
                  <a:close/>
                </a:path>
                <a:path w="9865994" h="3217545">
                  <a:moveTo>
                    <a:pt x="409580" y="9524"/>
                  </a:moveTo>
                  <a:lnTo>
                    <a:pt x="400055" y="9524"/>
                  </a:lnTo>
                  <a:lnTo>
                    <a:pt x="400055" y="0"/>
                  </a:lnTo>
                  <a:lnTo>
                    <a:pt x="409580" y="0"/>
                  </a:lnTo>
                  <a:lnTo>
                    <a:pt x="409580" y="9524"/>
                  </a:lnTo>
                  <a:close/>
                </a:path>
                <a:path w="9865994" h="3217545">
                  <a:moveTo>
                    <a:pt x="428630" y="9524"/>
                  </a:moveTo>
                  <a:lnTo>
                    <a:pt x="419105" y="9524"/>
                  </a:lnTo>
                  <a:lnTo>
                    <a:pt x="419105" y="0"/>
                  </a:lnTo>
                  <a:lnTo>
                    <a:pt x="428630" y="0"/>
                  </a:lnTo>
                  <a:lnTo>
                    <a:pt x="428630" y="9524"/>
                  </a:lnTo>
                  <a:close/>
                </a:path>
                <a:path w="9865994" h="3217545">
                  <a:moveTo>
                    <a:pt x="447680" y="9524"/>
                  </a:moveTo>
                  <a:lnTo>
                    <a:pt x="438155" y="9524"/>
                  </a:lnTo>
                  <a:lnTo>
                    <a:pt x="438155" y="0"/>
                  </a:lnTo>
                  <a:lnTo>
                    <a:pt x="447680" y="0"/>
                  </a:lnTo>
                  <a:lnTo>
                    <a:pt x="447680" y="9524"/>
                  </a:lnTo>
                  <a:close/>
                </a:path>
                <a:path w="9865994" h="3217545">
                  <a:moveTo>
                    <a:pt x="466730" y="9524"/>
                  </a:moveTo>
                  <a:lnTo>
                    <a:pt x="457205" y="9524"/>
                  </a:lnTo>
                  <a:lnTo>
                    <a:pt x="457205" y="0"/>
                  </a:lnTo>
                  <a:lnTo>
                    <a:pt x="466730" y="0"/>
                  </a:lnTo>
                  <a:lnTo>
                    <a:pt x="466730" y="9524"/>
                  </a:lnTo>
                  <a:close/>
                </a:path>
                <a:path w="9865994" h="3217545">
                  <a:moveTo>
                    <a:pt x="485780" y="9524"/>
                  </a:moveTo>
                  <a:lnTo>
                    <a:pt x="476255" y="9524"/>
                  </a:lnTo>
                  <a:lnTo>
                    <a:pt x="476255" y="0"/>
                  </a:lnTo>
                  <a:lnTo>
                    <a:pt x="485780" y="0"/>
                  </a:lnTo>
                  <a:lnTo>
                    <a:pt x="485780" y="9524"/>
                  </a:lnTo>
                  <a:close/>
                </a:path>
                <a:path w="9865994" h="3217545">
                  <a:moveTo>
                    <a:pt x="504830" y="9524"/>
                  </a:moveTo>
                  <a:lnTo>
                    <a:pt x="495305" y="9524"/>
                  </a:lnTo>
                  <a:lnTo>
                    <a:pt x="495305" y="0"/>
                  </a:lnTo>
                  <a:lnTo>
                    <a:pt x="504830" y="0"/>
                  </a:lnTo>
                  <a:lnTo>
                    <a:pt x="504830" y="9524"/>
                  </a:lnTo>
                  <a:close/>
                </a:path>
                <a:path w="9865994" h="3217545">
                  <a:moveTo>
                    <a:pt x="523880" y="9524"/>
                  </a:moveTo>
                  <a:lnTo>
                    <a:pt x="514355" y="9524"/>
                  </a:lnTo>
                  <a:lnTo>
                    <a:pt x="514355" y="0"/>
                  </a:lnTo>
                  <a:lnTo>
                    <a:pt x="523880" y="0"/>
                  </a:lnTo>
                  <a:lnTo>
                    <a:pt x="523880" y="9524"/>
                  </a:lnTo>
                  <a:close/>
                </a:path>
                <a:path w="9865994" h="3217545">
                  <a:moveTo>
                    <a:pt x="542930" y="9524"/>
                  </a:moveTo>
                  <a:lnTo>
                    <a:pt x="533405" y="9524"/>
                  </a:lnTo>
                  <a:lnTo>
                    <a:pt x="533405" y="0"/>
                  </a:lnTo>
                  <a:lnTo>
                    <a:pt x="542930" y="0"/>
                  </a:lnTo>
                  <a:lnTo>
                    <a:pt x="542930" y="9524"/>
                  </a:lnTo>
                  <a:close/>
                </a:path>
                <a:path w="9865994" h="3217545">
                  <a:moveTo>
                    <a:pt x="561980" y="9524"/>
                  </a:moveTo>
                  <a:lnTo>
                    <a:pt x="552455" y="9524"/>
                  </a:lnTo>
                  <a:lnTo>
                    <a:pt x="552455" y="0"/>
                  </a:lnTo>
                  <a:lnTo>
                    <a:pt x="561980" y="0"/>
                  </a:lnTo>
                  <a:lnTo>
                    <a:pt x="561980" y="9524"/>
                  </a:lnTo>
                  <a:close/>
                </a:path>
                <a:path w="9865994" h="3217545">
                  <a:moveTo>
                    <a:pt x="581030" y="9524"/>
                  </a:moveTo>
                  <a:lnTo>
                    <a:pt x="571505" y="9524"/>
                  </a:lnTo>
                  <a:lnTo>
                    <a:pt x="571505" y="0"/>
                  </a:lnTo>
                  <a:lnTo>
                    <a:pt x="581030" y="0"/>
                  </a:lnTo>
                  <a:lnTo>
                    <a:pt x="581030" y="9524"/>
                  </a:lnTo>
                  <a:close/>
                </a:path>
                <a:path w="9865994" h="3217545">
                  <a:moveTo>
                    <a:pt x="600080" y="9524"/>
                  </a:moveTo>
                  <a:lnTo>
                    <a:pt x="590555" y="9524"/>
                  </a:lnTo>
                  <a:lnTo>
                    <a:pt x="590555" y="0"/>
                  </a:lnTo>
                  <a:lnTo>
                    <a:pt x="600080" y="0"/>
                  </a:lnTo>
                  <a:lnTo>
                    <a:pt x="600080" y="9524"/>
                  </a:lnTo>
                  <a:close/>
                </a:path>
                <a:path w="9865994" h="3217545">
                  <a:moveTo>
                    <a:pt x="619130" y="9524"/>
                  </a:moveTo>
                  <a:lnTo>
                    <a:pt x="609605" y="9524"/>
                  </a:lnTo>
                  <a:lnTo>
                    <a:pt x="609605" y="0"/>
                  </a:lnTo>
                  <a:lnTo>
                    <a:pt x="619130" y="0"/>
                  </a:lnTo>
                  <a:lnTo>
                    <a:pt x="619130" y="9524"/>
                  </a:lnTo>
                  <a:close/>
                </a:path>
                <a:path w="9865994" h="3217545">
                  <a:moveTo>
                    <a:pt x="638180" y="9524"/>
                  </a:moveTo>
                  <a:lnTo>
                    <a:pt x="628655" y="9524"/>
                  </a:lnTo>
                  <a:lnTo>
                    <a:pt x="628655" y="0"/>
                  </a:lnTo>
                  <a:lnTo>
                    <a:pt x="638180" y="0"/>
                  </a:lnTo>
                  <a:lnTo>
                    <a:pt x="638180" y="9524"/>
                  </a:lnTo>
                  <a:close/>
                </a:path>
                <a:path w="9865994" h="3217545">
                  <a:moveTo>
                    <a:pt x="657230" y="9524"/>
                  </a:moveTo>
                  <a:lnTo>
                    <a:pt x="647705" y="9524"/>
                  </a:lnTo>
                  <a:lnTo>
                    <a:pt x="647705" y="0"/>
                  </a:lnTo>
                  <a:lnTo>
                    <a:pt x="657230" y="0"/>
                  </a:lnTo>
                  <a:lnTo>
                    <a:pt x="657230" y="9524"/>
                  </a:lnTo>
                  <a:close/>
                </a:path>
                <a:path w="9865994" h="3217545">
                  <a:moveTo>
                    <a:pt x="676280" y="9524"/>
                  </a:moveTo>
                  <a:lnTo>
                    <a:pt x="666755" y="9524"/>
                  </a:lnTo>
                  <a:lnTo>
                    <a:pt x="666755" y="0"/>
                  </a:lnTo>
                  <a:lnTo>
                    <a:pt x="676280" y="0"/>
                  </a:lnTo>
                  <a:lnTo>
                    <a:pt x="676280" y="9524"/>
                  </a:lnTo>
                  <a:close/>
                </a:path>
                <a:path w="9865994" h="3217545">
                  <a:moveTo>
                    <a:pt x="695330" y="9524"/>
                  </a:moveTo>
                  <a:lnTo>
                    <a:pt x="685805" y="9524"/>
                  </a:lnTo>
                  <a:lnTo>
                    <a:pt x="685805" y="0"/>
                  </a:lnTo>
                  <a:lnTo>
                    <a:pt x="695330" y="0"/>
                  </a:lnTo>
                  <a:lnTo>
                    <a:pt x="695330" y="9524"/>
                  </a:lnTo>
                  <a:close/>
                </a:path>
                <a:path w="9865994" h="3217545">
                  <a:moveTo>
                    <a:pt x="714380" y="9524"/>
                  </a:moveTo>
                  <a:lnTo>
                    <a:pt x="704855" y="9524"/>
                  </a:lnTo>
                  <a:lnTo>
                    <a:pt x="704855" y="0"/>
                  </a:lnTo>
                  <a:lnTo>
                    <a:pt x="714380" y="0"/>
                  </a:lnTo>
                  <a:lnTo>
                    <a:pt x="714380" y="9524"/>
                  </a:lnTo>
                  <a:close/>
                </a:path>
                <a:path w="9865994" h="3217545">
                  <a:moveTo>
                    <a:pt x="733430" y="9524"/>
                  </a:moveTo>
                  <a:lnTo>
                    <a:pt x="723905" y="9524"/>
                  </a:lnTo>
                  <a:lnTo>
                    <a:pt x="723905" y="0"/>
                  </a:lnTo>
                  <a:lnTo>
                    <a:pt x="733430" y="0"/>
                  </a:lnTo>
                  <a:lnTo>
                    <a:pt x="733430" y="9524"/>
                  </a:lnTo>
                  <a:close/>
                </a:path>
                <a:path w="9865994" h="3217545">
                  <a:moveTo>
                    <a:pt x="752480" y="9524"/>
                  </a:moveTo>
                  <a:lnTo>
                    <a:pt x="742955" y="9524"/>
                  </a:lnTo>
                  <a:lnTo>
                    <a:pt x="742955" y="0"/>
                  </a:lnTo>
                  <a:lnTo>
                    <a:pt x="752480" y="0"/>
                  </a:lnTo>
                  <a:lnTo>
                    <a:pt x="752480" y="9524"/>
                  </a:lnTo>
                  <a:close/>
                </a:path>
                <a:path w="9865994" h="3217545">
                  <a:moveTo>
                    <a:pt x="771530" y="9524"/>
                  </a:moveTo>
                  <a:lnTo>
                    <a:pt x="762005" y="9524"/>
                  </a:lnTo>
                  <a:lnTo>
                    <a:pt x="762005" y="0"/>
                  </a:lnTo>
                  <a:lnTo>
                    <a:pt x="771530" y="0"/>
                  </a:lnTo>
                  <a:lnTo>
                    <a:pt x="771530" y="9524"/>
                  </a:lnTo>
                  <a:close/>
                </a:path>
                <a:path w="9865994" h="3217545">
                  <a:moveTo>
                    <a:pt x="790580" y="9524"/>
                  </a:moveTo>
                  <a:lnTo>
                    <a:pt x="781055" y="9524"/>
                  </a:lnTo>
                  <a:lnTo>
                    <a:pt x="781055" y="0"/>
                  </a:lnTo>
                  <a:lnTo>
                    <a:pt x="790580" y="0"/>
                  </a:lnTo>
                  <a:lnTo>
                    <a:pt x="790580" y="9524"/>
                  </a:lnTo>
                  <a:close/>
                </a:path>
                <a:path w="9865994" h="3217545">
                  <a:moveTo>
                    <a:pt x="809630" y="9524"/>
                  </a:moveTo>
                  <a:lnTo>
                    <a:pt x="800105" y="9524"/>
                  </a:lnTo>
                  <a:lnTo>
                    <a:pt x="800105" y="0"/>
                  </a:lnTo>
                  <a:lnTo>
                    <a:pt x="809630" y="0"/>
                  </a:lnTo>
                  <a:lnTo>
                    <a:pt x="809630" y="9524"/>
                  </a:lnTo>
                  <a:close/>
                </a:path>
                <a:path w="9865994" h="3217545">
                  <a:moveTo>
                    <a:pt x="828680" y="9524"/>
                  </a:moveTo>
                  <a:lnTo>
                    <a:pt x="819155" y="9524"/>
                  </a:lnTo>
                  <a:lnTo>
                    <a:pt x="819155" y="0"/>
                  </a:lnTo>
                  <a:lnTo>
                    <a:pt x="828680" y="0"/>
                  </a:lnTo>
                  <a:lnTo>
                    <a:pt x="828680" y="9524"/>
                  </a:lnTo>
                  <a:close/>
                </a:path>
                <a:path w="9865994" h="3217545">
                  <a:moveTo>
                    <a:pt x="847730" y="9524"/>
                  </a:moveTo>
                  <a:lnTo>
                    <a:pt x="838205" y="9524"/>
                  </a:lnTo>
                  <a:lnTo>
                    <a:pt x="838205" y="0"/>
                  </a:lnTo>
                  <a:lnTo>
                    <a:pt x="847730" y="0"/>
                  </a:lnTo>
                  <a:lnTo>
                    <a:pt x="847730" y="9524"/>
                  </a:lnTo>
                  <a:close/>
                </a:path>
                <a:path w="9865994" h="3217545">
                  <a:moveTo>
                    <a:pt x="866780" y="9524"/>
                  </a:moveTo>
                  <a:lnTo>
                    <a:pt x="857255" y="9524"/>
                  </a:lnTo>
                  <a:lnTo>
                    <a:pt x="857255" y="0"/>
                  </a:lnTo>
                  <a:lnTo>
                    <a:pt x="866780" y="0"/>
                  </a:lnTo>
                  <a:lnTo>
                    <a:pt x="866780" y="9524"/>
                  </a:lnTo>
                  <a:close/>
                </a:path>
                <a:path w="9865994" h="3217545">
                  <a:moveTo>
                    <a:pt x="885830" y="9524"/>
                  </a:moveTo>
                  <a:lnTo>
                    <a:pt x="876305" y="9524"/>
                  </a:lnTo>
                  <a:lnTo>
                    <a:pt x="876305" y="0"/>
                  </a:lnTo>
                  <a:lnTo>
                    <a:pt x="885830" y="0"/>
                  </a:lnTo>
                  <a:lnTo>
                    <a:pt x="885830" y="9524"/>
                  </a:lnTo>
                  <a:close/>
                </a:path>
                <a:path w="9865994" h="3217545">
                  <a:moveTo>
                    <a:pt x="904880" y="9524"/>
                  </a:moveTo>
                  <a:lnTo>
                    <a:pt x="895355" y="9524"/>
                  </a:lnTo>
                  <a:lnTo>
                    <a:pt x="895355" y="0"/>
                  </a:lnTo>
                  <a:lnTo>
                    <a:pt x="904880" y="0"/>
                  </a:lnTo>
                  <a:lnTo>
                    <a:pt x="904880" y="9524"/>
                  </a:lnTo>
                  <a:close/>
                </a:path>
                <a:path w="9865994" h="3217545">
                  <a:moveTo>
                    <a:pt x="923930" y="9524"/>
                  </a:moveTo>
                  <a:lnTo>
                    <a:pt x="914405" y="9524"/>
                  </a:lnTo>
                  <a:lnTo>
                    <a:pt x="914405" y="0"/>
                  </a:lnTo>
                  <a:lnTo>
                    <a:pt x="923930" y="0"/>
                  </a:lnTo>
                  <a:lnTo>
                    <a:pt x="923930" y="9524"/>
                  </a:lnTo>
                  <a:close/>
                </a:path>
                <a:path w="9865994" h="3217545">
                  <a:moveTo>
                    <a:pt x="942980" y="9524"/>
                  </a:moveTo>
                  <a:lnTo>
                    <a:pt x="933455" y="9524"/>
                  </a:lnTo>
                  <a:lnTo>
                    <a:pt x="933455" y="0"/>
                  </a:lnTo>
                  <a:lnTo>
                    <a:pt x="942980" y="0"/>
                  </a:lnTo>
                  <a:lnTo>
                    <a:pt x="942980" y="9524"/>
                  </a:lnTo>
                  <a:close/>
                </a:path>
                <a:path w="9865994" h="3217545">
                  <a:moveTo>
                    <a:pt x="962030" y="9524"/>
                  </a:moveTo>
                  <a:lnTo>
                    <a:pt x="952505" y="9524"/>
                  </a:lnTo>
                  <a:lnTo>
                    <a:pt x="952505" y="0"/>
                  </a:lnTo>
                  <a:lnTo>
                    <a:pt x="962030" y="0"/>
                  </a:lnTo>
                  <a:lnTo>
                    <a:pt x="962030" y="9524"/>
                  </a:lnTo>
                  <a:close/>
                </a:path>
                <a:path w="9865994" h="3217545">
                  <a:moveTo>
                    <a:pt x="981080" y="9524"/>
                  </a:moveTo>
                  <a:lnTo>
                    <a:pt x="971555" y="9524"/>
                  </a:lnTo>
                  <a:lnTo>
                    <a:pt x="971555" y="0"/>
                  </a:lnTo>
                  <a:lnTo>
                    <a:pt x="981080" y="0"/>
                  </a:lnTo>
                  <a:lnTo>
                    <a:pt x="981080" y="9524"/>
                  </a:lnTo>
                  <a:close/>
                </a:path>
                <a:path w="9865994" h="3217545">
                  <a:moveTo>
                    <a:pt x="1000130" y="9524"/>
                  </a:moveTo>
                  <a:lnTo>
                    <a:pt x="990605" y="9524"/>
                  </a:lnTo>
                  <a:lnTo>
                    <a:pt x="990605" y="0"/>
                  </a:lnTo>
                  <a:lnTo>
                    <a:pt x="1000130" y="0"/>
                  </a:lnTo>
                  <a:lnTo>
                    <a:pt x="1000130" y="9524"/>
                  </a:lnTo>
                  <a:close/>
                </a:path>
                <a:path w="9865994" h="3217545">
                  <a:moveTo>
                    <a:pt x="1019180" y="9524"/>
                  </a:moveTo>
                  <a:lnTo>
                    <a:pt x="1009655" y="9524"/>
                  </a:lnTo>
                  <a:lnTo>
                    <a:pt x="1009655" y="0"/>
                  </a:lnTo>
                  <a:lnTo>
                    <a:pt x="1019180" y="0"/>
                  </a:lnTo>
                  <a:lnTo>
                    <a:pt x="1019180" y="9524"/>
                  </a:lnTo>
                  <a:close/>
                </a:path>
                <a:path w="9865994" h="3217545">
                  <a:moveTo>
                    <a:pt x="1038230" y="9524"/>
                  </a:moveTo>
                  <a:lnTo>
                    <a:pt x="1028705" y="9524"/>
                  </a:lnTo>
                  <a:lnTo>
                    <a:pt x="1028705" y="0"/>
                  </a:lnTo>
                  <a:lnTo>
                    <a:pt x="1038230" y="0"/>
                  </a:lnTo>
                  <a:lnTo>
                    <a:pt x="1038230" y="9524"/>
                  </a:lnTo>
                  <a:close/>
                </a:path>
                <a:path w="9865994" h="3217545">
                  <a:moveTo>
                    <a:pt x="1057280" y="9524"/>
                  </a:moveTo>
                  <a:lnTo>
                    <a:pt x="1047755" y="9524"/>
                  </a:lnTo>
                  <a:lnTo>
                    <a:pt x="1047755" y="0"/>
                  </a:lnTo>
                  <a:lnTo>
                    <a:pt x="1057280" y="0"/>
                  </a:lnTo>
                  <a:lnTo>
                    <a:pt x="1057280" y="9524"/>
                  </a:lnTo>
                  <a:close/>
                </a:path>
                <a:path w="9865994" h="3217545">
                  <a:moveTo>
                    <a:pt x="1076330" y="9524"/>
                  </a:moveTo>
                  <a:lnTo>
                    <a:pt x="1066805" y="9524"/>
                  </a:lnTo>
                  <a:lnTo>
                    <a:pt x="1066805" y="0"/>
                  </a:lnTo>
                  <a:lnTo>
                    <a:pt x="1076330" y="0"/>
                  </a:lnTo>
                  <a:lnTo>
                    <a:pt x="1076330" y="9524"/>
                  </a:lnTo>
                  <a:close/>
                </a:path>
                <a:path w="9865994" h="3217545">
                  <a:moveTo>
                    <a:pt x="1095380" y="9524"/>
                  </a:moveTo>
                  <a:lnTo>
                    <a:pt x="1085855" y="9524"/>
                  </a:lnTo>
                  <a:lnTo>
                    <a:pt x="1085855" y="0"/>
                  </a:lnTo>
                  <a:lnTo>
                    <a:pt x="1095380" y="0"/>
                  </a:lnTo>
                  <a:lnTo>
                    <a:pt x="1095380" y="9524"/>
                  </a:lnTo>
                  <a:close/>
                </a:path>
                <a:path w="9865994" h="3217545">
                  <a:moveTo>
                    <a:pt x="1114430" y="9524"/>
                  </a:moveTo>
                  <a:lnTo>
                    <a:pt x="1104905" y="9524"/>
                  </a:lnTo>
                  <a:lnTo>
                    <a:pt x="1104905" y="0"/>
                  </a:lnTo>
                  <a:lnTo>
                    <a:pt x="1114430" y="0"/>
                  </a:lnTo>
                  <a:lnTo>
                    <a:pt x="1114430" y="9524"/>
                  </a:lnTo>
                  <a:close/>
                </a:path>
                <a:path w="9865994" h="3217545">
                  <a:moveTo>
                    <a:pt x="1133480" y="9524"/>
                  </a:moveTo>
                  <a:lnTo>
                    <a:pt x="1123955" y="9524"/>
                  </a:lnTo>
                  <a:lnTo>
                    <a:pt x="1123955" y="0"/>
                  </a:lnTo>
                  <a:lnTo>
                    <a:pt x="1133480" y="0"/>
                  </a:lnTo>
                  <a:lnTo>
                    <a:pt x="1133480" y="9524"/>
                  </a:lnTo>
                  <a:close/>
                </a:path>
                <a:path w="9865994" h="3217545">
                  <a:moveTo>
                    <a:pt x="1152530" y="9524"/>
                  </a:moveTo>
                  <a:lnTo>
                    <a:pt x="1143005" y="9524"/>
                  </a:lnTo>
                  <a:lnTo>
                    <a:pt x="1143005" y="0"/>
                  </a:lnTo>
                  <a:lnTo>
                    <a:pt x="1152530" y="0"/>
                  </a:lnTo>
                  <a:lnTo>
                    <a:pt x="1152530" y="9524"/>
                  </a:lnTo>
                  <a:close/>
                </a:path>
                <a:path w="9865994" h="3217545">
                  <a:moveTo>
                    <a:pt x="1171580" y="9524"/>
                  </a:moveTo>
                  <a:lnTo>
                    <a:pt x="1162055" y="9524"/>
                  </a:lnTo>
                  <a:lnTo>
                    <a:pt x="1162055" y="0"/>
                  </a:lnTo>
                  <a:lnTo>
                    <a:pt x="1171580" y="0"/>
                  </a:lnTo>
                  <a:lnTo>
                    <a:pt x="1171580" y="9524"/>
                  </a:lnTo>
                  <a:close/>
                </a:path>
                <a:path w="9865994" h="3217545">
                  <a:moveTo>
                    <a:pt x="1190630" y="9524"/>
                  </a:moveTo>
                  <a:lnTo>
                    <a:pt x="1181105" y="9524"/>
                  </a:lnTo>
                  <a:lnTo>
                    <a:pt x="1181105" y="0"/>
                  </a:lnTo>
                  <a:lnTo>
                    <a:pt x="1190630" y="0"/>
                  </a:lnTo>
                  <a:lnTo>
                    <a:pt x="1190630" y="9524"/>
                  </a:lnTo>
                  <a:close/>
                </a:path>
                <a:path w="9865994" h="3217545">
                  <a:moveTo>
                    <a:pt x="1209680" y="9524"/>
                  </a:moveTo>
                  <a:lnTo>
                    <a:pt x="1200155" y="9524"/>
                  </a:lnTo>
                  <a:lnTo>
                    <a:pt x="1200155" y="0"/>
                  </a:lnTo>
                  <a:lnTo>
                    <a:pt x="1209680" y="0"/>
                  </a:lnTo>
                  <a:lnTo>
                    <a:pt x="1209680" y="9524"/>
                  </a:lnTo>
                  <a:close/>
                </a:path>
                <a:path w="9865994" h="3217545">
                  <a:moveTo>
                    <a:pt x="1228730" y="9524"/>
                  </a:moveTo>
                  <a:lnTo>
                    <a:pt x="1219205" y="9524"/>
                  </a:lnTo>
                  <a:lnTo>
                    <a:pt x="1219205" y="0"/>
                  </a:lnTo>
                  <a:lnTo>
                    <a:pt x="1228730" y="0"/>
                  </a:lnTo>
                  <a:lnTo>
                    <a:pt x="1228730" y="9524"/>
                  </a:lnTo>
                  <a:close/>
                </a:path>
                <a:path w="9865994" h="3217545">
                  <a:moveTo>
                    <a:pt x="1247780" y="9524"/>
                  </a:moveTo>
                  <a:lnTo>
                    <a:pt x="1238255" y="9524"/>
                  </a:lnTo>
                  <a:lnTo>
                    <a:pt x="1238255" y="0"/>
                  </a:lnTo>
                  <a:lnTo>
                    <a:pt x="1247780" y="0"/>
                  </a:lnTo>
                  <a:lnTo>
                    <a:pt x="1247780" y="9524"/>
                  </a:lnTo>
                  <a:close/>
                </a:path>
                <a:path w="9865994" h="3217545">
                  <a:moveTo>
                    <a:pt x="1266830" y="9524"/>
                  </a:moveTo>
                  <a:lnTo>
                    <a:pt x="1257305" y="9524"/>
                  </a:lnTo>
                  <a:lnTo>
                    <a:pt x="1257305" y="0"/>
                  </a:lnTo>
                  <a:lnTo>
                    <a:pt x="1266830" y="0"/>
                  </a:lnTo>
                  <a:lnTo>
                    <a:pt x="1266830" y="9524"/>
                  </a:lnTo>
                  <a:close/>
                </a:path>
                <a:path w="9865994" h="3217545">
                  <a:moveTo>
                    <a:pt x="1285880" y="9524"/>
                  </a:moveTo>
                  <a:lnTo>
                    <a:pt x="1276355" y="9524"/>
                  </a:lnTo>
                  <a:lnTo>
                    <a:pt x="1276355" y="0"/>
                  </a:lnTo>
                  <a:lnTo>
                    <a:pt x="1285880" y="0"/>
                  </a:lnTo>
                  <a:lnTo>
                    <a:pt x="1285880" y="9524"/>
                  </a:lnTo>
                  <a:close/>
                </a:path>
                <a:path w="9865994" h="3217545">
                  <a:moveTo>
                    <a:pt x="1304930" y="9524"/>
                  </a:moveTo>
                  <a:lnTo>
                    <a:pt x="1295405" y="9524"/>
                  </a:lnTo>
                  <a:lnTo>
                    <a:pt x="1295405" y="0"/>
                  </a:lnTo>
                  <a:lnTo>
                    <a:pt x="1304930" y="0"/>
                  </a:lnTo>
                  <a:lnTo>
                    <a:pt x="1304930" y="9524"/>
                  </a:lnTo>
                  <a:close/>
                </a:path>
                <a:path w="9865994" h="3217545">
                  <a:moveTo>
                    <a:pt x="1323980" y="9524"/>
                  </a:moveTo>
                  <a:lnTo>
                    <a:pt x="1314455" y="9524"/>
                  </a:lnTo>
                  <a:lnTo>
                    <a:pt x="1314455" y="0"/>
                  </a:lnTo>
                  <a:lnTo>
                    <a:pt x="1323980" y="0"/>
                  </a:lnTo>
                  <a:lnTo>
                    <a:pt x="1323980" y="9524"/>
                  </a:lnTo>
                  <a:close/>
                </a:path>
                <a:path w="9865994" h="3217545">
                  <a:moveTo>
                    <a:pt x="1343030" y="9524"/>
                  </a:moveTo>
                  <a:lnTo>
                    <a:pt x="1333505" y="9524"/>
                  </a:lnTo>
                  <a:lnTo>
                    <a:pt x="1333505" y="0"/>
                  </a:lnTo>
                  <a:lnTo>
                    <a:pt x="1343030" y="0"/>
                  </a:lnTo>
                  <a:lnTo>
                    <a:pt x="1343030" y="9524"/>
                  </a:lnTo>
                  <a:close/>
                </a:path>
                <a:path w="9865994" h="3217545">
                  <a:moveTo>
                    <a:pt x="1362080" y="9524"/>
                  </a:moveTo>
                  <a:lnTo>
                    <a:pt x="1352555" y="9524"/>
                  </a:lnTo>
                  <a:lnTo>
                    <a:pt x="1352555" y="0"/>
                  </a:lnTo>
                  <a:lnTo>
                    <a:pt x="1362080" y="0"/>
                  </a:lnTo>
                  <a:lnTo>
                    <a:pt x="1362080" y="9524"/>
                  </a:lnTo>
                  <a:close/>
                </a:path>
                <a:path w="9865994" h="3217545">
                  <a:moveTo>
                    <a:pt x="1381130" y="9524"/>
                  </a:moveTo>
                  <a:lnTo>
                    <a:pt x="1371605" y="9524"/>
                  </a:lnTo>
                  <a:lnTo>
                    <a:pt x="1371605" y="0"/>
                  </a:lnTo>
                  <a:lnTo>
                    <a:pt x="1381130" y="0"/>
                  </a:lnTo>
                  <a:lnTo>
                    <a:pt x="1381130" y="9524"/>
                  </a:lnTo>
                  <a:close/>
                </a:path>
                <a:path w="9865994" h="3217545">
                  <a:moveTo>
                    <a:pt x="1400180" y="9524"/>
                  </a:moveTo>
                  <a:lnTo>
                    <a:pt x="1390655" y="9524"/>
                  </a:lnTo>
                  <a:lnTo>
                    <a:pt x="1390655" y="0"/>
                  </a:lnTo>
                  <a:lnTo>
                    <a:pt x="1400180" y="0"/>
                  </a:lnTo>
                  <a:lnTo>
                    <a:pt x="1400180" y="9524"/>
                  </a:lnTo>
                  <a:close/>
                </a:path>
                <a:path w="9865994" h="3217545">
                  <a:moveTo>
                    <a:pt x="1419230" y="9524"/>
                  </a:moveTo>
                  <a:lnTo>
                    <a:pt x="1409705" y="9524"/>
                  </a:lnTo>
                  <a:lnTo>
                    <a:pt x="1409705" y="0"/>
                  </a:lnTo>
                  <a:lnTo>
                    <a:pt x="1419230" y="0"/>
                  </a:lnTo>
                  <a:lnTo>
                    <a:pt x="1419230" y="9524"/>
                  </a:lnTo>
                  <a:close/>
                </a:path>
                <a:path w="9865994" h="3217545">
                  <a:moveTo>
                    <a:pt x="1438280" y="9524"/>
                  </a:moveTo>
                  <a:lnTo>
                    <a:pt x="1428755" y="9524"/>
                  </a:lnTo>
                  <a:lnTo>
                    <a:pt x="1428755" y="0"/>
                  </a:lnTo>
                  <a:lnTo>
                    <a:pt x="1438280" y="0"/>
                  </a:lnTo>
                  <a:lnTo>
                    <a:pt x="1438280" y="9524"/>
                  </a:lnTo>
                  <a:close/>
                </a:path>
                <a:path w="9865994" h="3217545">
                  <a:moveTo>
                    <a:pt x="1457330" y="9524"/>
                  </a:moveTo>
                  <a:lnTo>
                    <a:pt x="1447805" y="9524"/>
                  </a:lnTo>
                  <a:lnTo>
                    <a:pt x="1447805" y="0"/>
                  </a:lnTo>
                  <a:lnTo>
                    <a:pt x="1457330" y="0"/>
                  </a:lnTo>
                  <a:lnTo>
                    <a:pt x="1457330" y="9524"/>
                  </a:lnTo>
                  <a:close/>
                </a:path>
                <a:path w="9865994" h="3217545">
                  <a:moveTo>
                    <a:pt x="1476380" y="9524"/>
                  </a:moveTo>
                  <a:lnTo>
                    <a:pt x="1466855" y="9524"/>
                  </a:lnTo>
                  <a:lnTo>
                    <a:pt x="1466855" y="0"/>
                  </a:lnTo>
                  <a:lnTo>
                    <a:pt x="1476380" y="0"/>
                  </a:lnTo>
                  <a:lnTo>
                    <a:pt x="1476380" y="9524"/>
                  </a:lnTo>
                  <a:close/>
                </a:path>
                <a:path w="9865994" h="3217545">
                  <a:moveTo>
                    <a:pt x="1495430" y="9524"/>
                  </a:moveTo>
                  <a:lnTo>
                    <a:pt x="1485905" y="9524"/>
                  </a:lnTo>
                  <a:lnTo>
                    <a:pt x="1485905" y="0"/>
                  </a:lnTo>
                  <a:lnTo>
                    <a:pt x="1495430" y="0"/>
                  </a:lnTo>
                  <a:lnTo>
                    <a:pt x="1495430" y="9524"/>
                  </a:lnTo>
                  <a:close/>
                </a:path>
                <a:path w="9865994" h="3217545">
                  <a:moveTo>
                    <a:pt x="1514480" y="9524"/>
                  </a:moveTo>
                  <a:lnTo>
                    <a:pt x="1504955" y="9524"/>
                  </a:lnTo>
                  <a:lnTo>
                    <a:pt x="1504955" y="0"/>
                  </a:lnTo>
                  <a:lnTo>
                    <a:pt x="1514480" y="0"/>
                  </a:lnTo>
                  <a:lnTo>
                    <a:pt x="1514480" y="9524"/>
                  </a:lnTo>
                  <a:close/>
                </a:path>
                <a:path w="9865994" h="3217545">
                  <a:moveTo>
                    <a:pt x="1533530" y="9524"/>
                  </a:moveTo>
                  <a:lnTo>
                    <a:pt x="1524005" y="9524"/>
                  </a:lnTo>
                  <a:lnTo>
                    <a:pt x="1524005" y="0"/>
                  </a:lnTo>
                  <a:lnTo>
                    <a:pt x="1533530" y="0"/>
                  </a:lnTo>
                  <a:lnTo>
                    <a:pt x="1533530" y="9524"/>
                  </a:lnTo>
                  <a:close/>
                </a:path>
                <a:path w="9865994" h="3217545">
                  <a:moveTo>
                    <a:pt x="1552580" y="9524"/>
                  </a:moveTo>
                  <a:lnTo>
                    <a:pt x="1543055" y="9524"/>
                  </a:lnTo>
                  <a:lnTo>
                    <a:pt x="1543055" y="0"/>
                  </a:lnTo>
                  <a:lnTo>
                    <a:pt x="1552580" y="0"/>
                  </a:lnTo>
                  <a:lnTo>
                    <a:pt x="1552580" y="9524"/>
                  </a:lnTo>
                  <a:close/>
                </a:path>
                <a:path w="9865994" h="3217545">
                  <a:moveTo>
                    <a:pt x="1571630" y="9524"/>
                  </a:moveTo>
                  <a:lnTo>
                    <a:pt x="1562105" y="9524"/>
                  </a:lnTo>
                  <a:lnTo>
                    <a:pt x="1562105" y="0"/>
                  </a:lnTo>
                  <a:lnTo>
                    <a:pt x="1571630" y="0"/>
                  </a:lnTo>
                  <a:lnTo>
                    <a:pt x="1571630" y="9524"/>
                  </a:lnTo>
                  <a:close/>
                </a:path>
                <a:path w="9865994" h="3217545">
                  <a:moveTo>
                    <a:pt x="1590680" y="9524"/>
                  </a:moveTo>
                  <a:lnTo>
                    <a:pt x="1581155" y="9524"/>
                  </a:lnTo>
                  <a:lnTo>
                    <a:pt x="1581155" y="0"/>
                  </a:lnTo>
                  <a:lnTo>
                    <a:pt x="1590680" y="0"/>
                  </a:lnTo>
                  <a:lnTo>
                    <a:pt x="1590680" y="9524"/>
                  </a:lnTo>
                  <a:close/>
                </a:path>
                <a:path w="9865994" h="3217545">
                  <a:moveTo>
                    <a:pt x="1609730" y="9524"/>
                  </a:moveTo>
                  <a:lnTo>
                    <a:pt x="1600205" y="9524"/>
                  </a:lnTo>
                  <a:lnTo>
                    <a:pt x="1600205" y="0"/>
                  </a:lnTo>
                  <a:lnTo>
                    <a:pt x="1609730" y="0"/>
                  </a:lnTo>
                  <a:lnTo>
                    <a:pt x="1609730" y="9524"/>
                  </a:lnTo>
                  <a:close/>
                </a:path>
                <a:path w="9865994" h="3217545">
                  <a:moveTo>
                    <a:pt x="1628780" y="9524"/>
                  </a:moveTo>
                  <a:lnTo>
                    <a:pt x="1619255" y="9524"/>
                  </a:lnTo>
                  <a:lnTo>
                    <a:pt x="1619255" y="0"/>
                  </a:lnTo>
                  <a:lnTo>
                    <a:pt x="1628780" y="0"/>
                  </a:lnTo>
                  <a:lnTo>
                    <a:pt x="1628780" y="9524"/>
                  </a:lnTo>
                  <a:close/>
                </a:path>
                <a:path w="9865994" h="3217545">
                  <a:moveTo>
                    <a:pt x="1647830" y="9524"/>
                  </a:moveTo>
                  <a:lnTo>
                    <a:pt x="1638305" y="9524"/>
                  </a:lnTo>
                  <a:lnTo>
                    <a:pt x="1638305" y="0"/>
                  </a:lnTo>
                  <a:lnTo>
                    <a:pt x="1647830" y="0"/>
                  </a:lnTo>
                  <a:lnTo>
                    <a:pt x="1647830" y="9524"/>
                  </a:lnTo>
                  <a:close/>
                </a:path>
                <a:path w="9865994" h="3217545">
                  <a:moveTo>
                    <a:pt x="1666880" y="9524"/>
                  </a:moveTo>
                  <a:lnTo>
                    <a:pt x="1657355" y="9524"/>
                  </a:lnTo>
                  <a:lnTo>
                    <a:pt x="1657355" y="0"/>
                  </a:lnTo>
                  <a:lnTo>
                    <a:pt x="1666880" y="0"/>
                  </a:lnTo>
                  <a:lnTo>
                    <a:pt x="1666880" y="9524"/>
                  </a:lnTo>
                  <a:close/>
                </a:path>
                <a:path w="9865994" h="3217545">
                  <a:moveTo>
                    <a:pt x="1685930" y="9524"/>
                  </a:moveTo>
                  <a:lnTo>
                    <a:pt x="1676405" y="9524"/>
                  </a:lnTo>
                  <a:lnTo>
                    <a:pt x="1676405" y="0"/>
                  </a:lnTo>
                  <a:lnTo>
                    <a:pt x="1685930" y="0"/>
                  </a:lnTo>
                  <a:lnTo>
                    <a:pt x="1685930" y="9524"/>
                  </a:lnTo>
                  <a:close/>
                </a:path>
                <a:path w="9865994" h="3217545">
                  <a:moveTo>
                    <a:pt x="1704980" y="9524"/>
                  </a:moveTo>
                  <a:lnTo>
                    <a:pt x="1695455" y="9524"/>
                  </a:lnTo>
                  <a:lnTo>
                    <a:pt x="1695455" y="0"/>
                  </a:lnTo>
                  <a:lnTo>
                    <a:pt x="1704980" y="0"/>
                  </a:lnTo>
                  <a:lnTo>
                    <a:pt x="1704980" y="9524"/>
                  </a:lnTo>
                  <a:close/>
                </a:path>
                <a:path w="9865994" h="3217545">
                  <a:moveTo>
                    <a:pt x="1724030" y="9524"/>
                  </a:moveTo>
                  <a:lnTo>
                    <a:pt x="1714505" y="9524"/>
                  </a:lnTo>
                  <a:lnTo>
                    <a:pt x="1714505" y="0"/>
                  </a:lnTo>
                  <a:lnTo>
                    <a:pt x="1724030" y="0"/>
                  </a:lnTo>
                  <a:lnTo>
                    <a:pt x="1724030" y="9524"/>
                  </a:lnTo>
                  <a:close/>
                </a:path>
                <a:path w="9865994" h="3217545">
                  <a:moveTo>
                    <a:pt x="1743080" y="9524"/>
                  </a:moveTo>
                  <a:lnTo>
                    <a:pt x="1733555" y="9524"/>
                  </a:lnTo>
                  <a:lnTo>
                    <a:pt x="1733555" y="0"/>
                  </a:lnTo>
                  <a:lnTo>
                    <a:pt x="1743080" y="0"/>
                  </a:lnTo>
                  <a:lnTo>
                    <a:pt x="1743080" y="9524"/>
                  </a:lnTo>
                  <a:close/>
                </a:path>
                <a:path w="9865994" h="3217545">
                  <a:moveTo>
                    <a:pt x="1762130" y="9524"/>
                  </a:moveTo>
                  <a:lnTo>
                    <a:pt x="1752605" y="9524"/>
                  </a:lnTo>
                  <a:lnTo>
                    <a:pt x="1752605" y="0"/>
                  </a:lnTo>
                  <a:lnTo>
                    <a:pt x="1762130" y="0"/>
                  </a:lnTo>
                  <a:lnTo>
                    <a:pt x="1762130" y="9524"/>
                  </a:lnTo>
                  <a:close/>
                </a:path>
                <a:path w="9865994" h="3217545">
                  <a:moveTo>
                    <a:pt x="1781180" y="9524"/>
                  </a:moveTo>
                  <a:lnTo>
                    <a:pt x="1771655" y="9524"/>
                  </a:lnTo>
                  <a:lnTo>
                    <a:pt x="1771655" y="0"/>
                  </a:lnTo>
                  <a:lnTo>
                    <a:pt x="1781180" y="0"/>
                  </a:lnTo>
                  <a:lnTo>
                    <a:pt x="1781180" y="9524"/>
                  </a:lnTo>
                  <a:close/>
                </a:path>
                <a:path w="9865994" h="3217545">
                  <a:moveTo>
                    <a:pt x="1800230" y="9524"/>
                  </a:moveTo>
                  <a:lnTo>
                    <a:pt x="1790705" y="9524"/>
                  </a:lnTo>
                  <a:lnTo>
                    <a:pt x="1790705" y="0"/>
                  </a:lnTo>
                  <a:lnTo>
                    <a:pt x="1800230" y="0"/>
                  </a:lnTo>
                  <a:lnTo>
                    <a:pt x="1800230" y="9524"/>
                  </a:lnTo>
                  <a:close/>
                </a:path>
                <a:path w="9865994" h="3217545">
                  <a:moveTo>
                    <a:pt x="1819280" y="9524"/>
                  </a:moveTo>
                  <a:lnTo>
                    <a:pt x="1809755" y="9524"/>
                  </a:lnTo>
                  <a:lnTo>
                    <a:pt x="1809755" y="0"/>
                  </a:lnTo>
                  <a:lnTo>
                    <a:pt x="1819280" y="0"/>
                  </a:lnTo>
                  <a:lnTo>
                    <a:pt x="1819280" y="9524"/>
                  </a:lnTo>
                  <a:close/>
                </a:path>
                <a:path w="9865994" h="3217545">
                  <a:moveTo>
                    <a:pt x="1838330" y="9524"/>
                  </a:moveTo>
                  <a:lnTo>
                    <a:pt x="1828805" y="9524"/>
                  </a:lnTo>
                  <a:lnTo>
                    <a:pt x="1828805" y="0"/>
                  </a:lnTo>
                  <a:lnTo>
                    <a:pt x="1838330" y="0"/>
                  </a:lnTo>
                  <a:lnTo>
                    <a:pt x="1838330" y="9524"/>
                  </a:lnTo>
                  <a:close/>
                </a:path>
                <a:path w="9865994" h="3217545">
                  <a:moveTo>
                    <a:pt x="1857380" y="9524"/>
                  </a:moveTo>
                  <a:lnTo>
                    <a:pt x="1847855" y="9524"/>
                  </a:lnTo>
                  <a:lnTo>
                    <a:pt x="1847855" y="0"/>
                  </a:lnTo>
                  <a:lnTo>
                    <a:pt x="1857380" y="0"/>
                  </a:lnTo>
                  <a:lnTo>
                    <a:pt x="1857380" y="9524"/>
                  </a:lnTo>
                  <a:close/>
                </a:path>
                <a:path w="9865994" h="3217545">
                  <a:moveTo>
                    <a:pt x="1876430" y="9524"/>
                  </a:moveTo>
                  <a:lnTo>
                    <a:pt x="1866905" y="9524"/>
                  </a:lnTo>
                  <a:lnTo>
                    <a:pt x="1866905" y="0"/>
                  </a:lnTo>
                  <a:lnTo>
                    <a:pt x="1876430" y="0"/>
                  </a:lnTo>
                  <a:lnTo>
                    <a:pt x="1876430" y="9524"/>
                  </a:lnTo>
                  <a:close/>
                </a:path>
                <a:path w="9865994" h="3217545">
                  <a:moveTo>
                    <a:pt x="1895480" y="9524"/>
                  </a:moveTo>
                  <a:lnTo>
                    <a:pt x="1885955" y="9524"/>
                  </a:lnTo>
                  <a:lnTo>
                    <a:pt x="1885955" y="0"/>
                  </a:lnTo>
                  <a:lnTo>
                    <a:pt x="1895480" y="0"/>
                  </a:lnTo>
                  <a:lnTo>
                    <a:pt x="1895480" y="9524"/>
                  </a:lnTo>
                  <a:close/>
                </a:path>
                <a:path w="9865994" h="3217545">
                  <a:moveTo>
                    <a:pt x="1914530" y="9524"/>
                  </a:moveTo>
                  <a:lnTo>
                    <a:pt x="1905005" y="9524"/>
                  </a:lnTo>
                  <a:lnTo>
                    <a:pt x="1905005" y="0"/>
                  </a:lnTo>
                  <a:lnTo>
                    <a:pt x="1914530" y="0"/>
                  </a:lnTo>
                  <a:lnTo>
                    <a:pt x="1914530" y="9524"/>
                  </a:lnTo>
                  <a:close/>
                </a:path>
                <a:path w="9865994" h="3217545">
                  <a:moveTo>
                    <a:pt x="1933580" y="9524"/>
                  </a:moveTo>
                  <a:lnTo>
                    <a:pt x="1924055" y="9524"/>
                  </a:lnTo>
                  <a:lnTo>
                    <a:pt x="1924055" y="0"/>
                  </a:lnTo>
                  <a:lnTo>
                    <a:pt x="1933580" y="0"/>
                  </a:lnTo>
                  <a:lnTo>
                    <a:pt x="1933580" y="9524"/>
                  </a:lnTo>
                  <a:close/>
                </a:path>
                <a:path w="9865994" h="3217545">
                  <a:moveTo>
                    <a:pt x="1952630" y="9524"/>
                  </a:moveTo>
                  <a:lnTo>
                    <a:pt x="1943105" y="9524"/>
                  </a:lnTo>
                  <a:lnTo>
                    <a:pt x="1943105" y="0"/>
                  </a:lnTo>
                  <a:lnTo>
                    <a:pt x="1952630" y="0"/>
                  </a:lnTo>
                  <a:lnTo>
                    <a:pt x="1952630" y="9524"/>
                  </a:lnTo>
                  <a:close/>
                </a:path>
                <a:path w="9865994" h="3217545">
                  <a:moveTo>
                    <a:pt x="1971680" y="9524"/>
                  </a:moveTo>
                  <a:lnTo>
                    <a:pt x="1962155" y="9524"/>
                  </a:lnTo>
                  <a:lnTo>
                    <a:pt x="1962155" y="0"/>
                  </a:lnTo>
                  <a:lnTo>
                    <a:pt x="1971680" y="0"/>
                  </a:lnTo>
                  <a:lnTo>
                    <a:pt x="1971680" y="9524"/>
                  </a:lnTo>
                  <a:close/>
                </a:path>
                <a:path w="9865994" h="3217545">
                  <a:moveTo>
                    <a:pt x="1990730" y="9524"/>
                  </a:moveTo>
                  <a:lnTo>
                    <a:pt x="1981205" y="9524"/>
                  </a:lnTo>
                  <a:lnTo>
                    <a:pt x="1981205" y="0"/>
                  </a:lnTo>
                  <a:lnTo>
                    <a:pt x="1990730" y="0"/>
                  </a:lnTo>
                  <a:lnTo>
                    <a:pt x="1990730" y="9524"/>
                  </a:lnTo>
                  <a:close/>
                </a:path>
                <a:path w="9865994" h="3217545">
                  <a:moveTo>
                    <a:pt x="2009780" y="9524"/>
                  </a:moveTo>
                  <a:lnTo>
                    <a:pt x="2000255" y="9524"/>
                  </a:lnTo>
                  <a:lnTo>
                    <a:pt x="2000255" y="0"/>
                  </a:lnTo>
                  <a:lnTo>
                    <a:pt x="2009780" y="0"/>
                  </a:lnTo>
                  <a:lnTo>
                    <a:pt x="2009780" y="9524"/>
                  </a:lnTo>
                  <a:close/>
                </a:path>
                <a:path w="9865994" h="3217545">
                  <a:moveTo>
                    <a:pt x="2028830" y="9524"/>
                  </a:moveTo>
                  <a:lnTo>
                    <a:pt x="2019305" y="9524"/>
                  </a:lnTo>
                  <a:lnTo>
                    <a:pt x="2019305" y="0"/>
                  </a:lnTo>
                  <a:lnTo>
                    <a:pt x="2028830" y="0"/>
                  </a:lnTo>
                  <a:lnTo>
                    <a:pt x="2028830" y="9524"/>
                  </a:lnTo>
                  <a:close/>
                </a:path>
                <a:path w="9865994" h="3217545">
                  <a:moveTo>
                    <a:pt x="2047880" y="9524"/>
                  </a:moveTo>
                  <a:lnTo>
                    <a:pt x="2038355" y="9524"/>
                  </a:lnTo>
                  <a:lnTo>
                    <a:pt x="2038355" y="0"/>
                  </a:lnTo>
                  <a:lnTo>
                    <a:pt x="2047880" y="0"/>
                  </a:lnTo>
                  <a:lnTo>
                    <a:pt x="2047880" y="9524"/>
                  </a:lnTo>
                  <a:close/>
                </a:path>
                <a:path w="9865994" h="3217545">
                  <a:moveTo>
                    <a:pt x="2066930" y="9524"/>
                  </a:moveTo>
                  <a:lnTo>
                    <a:pt x="2057405" y="9524"/>
                  </a:lnTo>
                  <a:lnTo>
                    <a:pt x="2057405" y="0"/>
                  </a:lnTo>
                  <a:lnTo>
                    <a:pt x="2066930" y="0"/>
                  </a:lnTo>
                  <a:lnTo>
                    <a:pt x="2066930" y="9524"/>
                  </a:lnTo>
                  <a:close/>
                </a:path>
                <a:path w="9865994" h="3217545">
                  <a:moveTo>
                    <a:pt x="2085980" y="9524"/>
                  </a:moveTo>
                  <a:lnTo>
                    <a:pt x="2076455" y="9524"/>
                  </a:lnTo>
                  <a:lnTo>
                    <a:pt x="2076455" y="0"/>
                  </a:lnTo>
                  <a:lnTo>
                    <a:pt x="2085980" y="0"/>
                  </a:lnTo>
                  <a:lnTo>
                    <a:pt x="2085980" y="9524"/>
                  </a:lnTo>
                  <a:close/>
                </a:path>
                <a:path w="9865994" h="3217545">
                  <a:moveTo>
                    <a:pt x="2105030" y="9524"/>
                  </a:moveTo>
                  <a:lnTo>
                    <a:pt x="2095505" y="9524"/>
                  </a:lnTo>
                  <a:lnTo>
                    <a:pt x="2095505" y="0"/>
                  </a:lnTo>
                  <a:lnTo>
                    <a:pt x="2105030" y="0"/>
                  </a:lnTo>
                  <a:lnTo>
                    <a:pt x="2105030" y="9524"/>
                  </a:lnTo>
                  <a:close/>
                </a:path>
                <a:path w="9865994" h="3217545">
                  <a:moveTo>
                    <a:pt x="2124080" y="9524"/>
                  </a:moveTo>
                  <a:lnTo>
                    <a:pt x="2114555" y="9524"/>
                  </a:lnTo>
                  <a:lnTo>
                    <a:pt x="2114555" y="0"/>
                  </a:lnTo>
                  <a:lnTo>
                    <a:pt x="2124080" y="0"/>
                  </a:lnTo>
                  <a:lnTo>
                    <a:pt x="2124080" y="9524"/>
                  </a:lnTo>
                  <a:close/>
                </a:path>
                <a:path w="9865994" h="3217545">
                  <a:moveTo>
                    <a:pt x="2143130" y="9524"/>
                  </a:moveTo>
                  <a:lnTo>
                    <a:pt x="2133605" y="9524"/>
                  </a:lnTo>
                  <a:lnTo>
                    <a:pt x="2133605" y="0"/>
                  </a:lnTo>
                  <a:lnTo>
                    <a:pt x="2143130" y="0"/>
                  </a:lnTo>
                  <a:lnTo>
                    <a:pt x="2143130" y="9524"/>
                  </a:lnTo>
                  <a:close/>
                </a:path>
                <a:path w="9865994" h="3217545">
                  <a:moveTo>
                    <a:pt x="2162180" y="9524"/>
                  </a:moveTo>
                  <a:lnTo>
                    <a:pt x="2152655" y="9524"/>
                  </a:lnTo>
                  <a:lnTo>
                    <a:pt x="2152655" y="0"/>
                  </a:lnTo>
                  <a:lnTo>
                    <a:pt x="2162180" y="0"/>
                  </a:lnTo>
                  <a:lnTo>
                    <a:pt x="2162180" y="9524"/>
                  </a:lnTo>
                  <a:close/>
                </a:path>
                <a:path w="9865994" h="3217545">
                  <a:moveTo>
                    <a:pt x="2181230" y="9524"/>
                  </a:moveTo>
                  <a:lnTo>
                    <a:pt x="2171705" y="9524"/>
                  </a:lnTo>
                  <a:lnTo>
                    <a:pt x="2171705" y="0"/>
                  </a:lnTo>
                  <a:lnTo>
                    <a:pt x="2181230" y="0"/>
                  </a:lnTo>
                  <a:lnTo>
                    <a:pt x="2181230" y="9524"/>
                  </a:lnTo>
                  <a:close/>
                </a:path>
                <a:path w="9865994" h="3217545">
                  <a:moveTo>
                    <a:pt x="2200280" y="9524"/>
                  </a:moveTo>
                  <a:lnTo>
                    <a:pt x="2190755" y="9524"/>
                  </a:lnTo>
                  <a:lnTo>
                    <a:pt x="2190755" y="0"/>
                  </a:lnTo>
                  <a:lnTo>
                    <a:pt x="2200280" y="0"/>
                  </a:lnTo>
                  <a:lnTo>
                    <a:pt x="2200280" y="9524"/>
                  </a:lnTo>
                  <a:close/>
                </a:path>
                <a:path w="9865994" h="3217545">
                  <a:moveTo>
                    <a:pt x="2219330" y="9524"/>
                  </a:moveTo>
                  <a:lnTo>
                    <a:pt x="2209805" y="9524"/>
                  </a:lnTo>
                  <a:lnTo>
                    <a:pt x="2209805" y="0"/>
                  </a:lnTo>
                  <a:lnTo>
                    <a:pt x="2219330" y="0"/>
                  </a:lnTo>
                  <a:lnTo>
                    <a:pt x="2219330" y="9524"/>
                  </a:lnTo>
                  <a:close/>
                </a:path>
                <a:path w="9865994" h="3217545">
                  <a:moveTo>
                    <a:pt x="2238380" y="9524"/>
                  </a:moveTo>
                  <a:lnTo>
                    <a:pt x="2228855" y="9524"/>
                  </a:lnTo>
                  <a:lnTo>
                    <a:pt x="2228855" y="0"/>
                  </a:lnTo>
                  <a:lnTo>
                    <a:pt x="2238380" y="0"/>
                  </a:lnTo>
                  <a:lnTo>
                    <a:pt x="2238380" y="9524"/>
                  </a:lnTo>
                  <a:close/>
                </a:path>
                <a:path w="9865994" h="3217545">
                  <a:moveTo>
                    <a:pt x="2257430" y="9524"/>
                  </a:moveTo>
                  <a:lnTo>
                    <a:pt x="2247905" y="9524"/>
                  </a:lnTo>
                  <a:lnTo>
                    <a:pt x="2247905" y="0"/>
                  </a:lnTo>
                  <a:lnTo>
                    <a:pt x="2257430" y="0"/>
                  </a:lnTo>
                  <a:lnTo>
                    <a:pt x="2257430" y="9524"/>
                  </a:lnTo>
                  <a:close/>
                </a:path>
                <a:path w="9865994" h="3217545">
                  <a:moveTo>
                    <a:pt x="2276480" y="9524"/>
                  </a:moveTo>
                  <a:lnTo>
                    <a:pt x="2266955" y="9524"/>
                  </a:lnTo>
                  <a:lnTo>
                    <a:pt x="2266955" y="0"/>
                  </a:lnTo>
                  <a:lnTo>
                    <a:pt x="2276480" y="0"/>
                  </a:lnTo>
                  <a:lnTo>
                    <a:pt x="2276480" y="9524"/>
                  </a:lnTo>
                  <a:close/>
                </a:path>
                <a:path w="9865994" h="3217545">
                  <a:moveTo>
                    <a:pt x="2295530" y="9524"/>
                  </a:moveTo>
                  <a:lnTo>
                    <a:pt x="2286005" y="9524"/>
                  </a:lnTo>
                  <a:lnTo>
                    <a:pt x="2286005" y="0"/>
                  </a:lnTo>
                  <a:lnTo>
                    <a:pt x="2295530" y="0"/>
                  </a:lnTo>
                  <a:lnTo>
                    <a:pt x="2295530" y="9524"/>
                  </a:lnTo>
                  <a:close/>
                </a:path>
                <a:path w="9865994" h="3217545">
                  <a:moveTo>
                    <a:pt x="2314580" y="9524"/>
                  </a:moveTo>
                  <a:lnTo>
                    <a:pt x="2305055" y="9524"/>
                  </a:lnTo>
                  <a:lnTo>
                    <a:pt x="2305055" y="0"/>
                  </a:lnTo>
                  <a:lnTo>
                    <a:pt x="2314580" y="0"/>
                  </a:lnTo>
                  <a:lnTo>
                    <a:pt x="2314580" y="9524"/>
                  </a:lnTo>
                  <a:close/>
                </a:path>
                <a:path w="9865994" h="3217545">
                  <a:moveTo>
                    <a:pt x="2333630" y="9524"/>
                  </a:moveTo>
                  <a:lnTo>
                    <a:pt x="2324105" y="9524"/>
                  </a:lnTo>
                  <a:lnTo>
                    <a:pt x="2324105" y="0"/>
                  </a:lnTo>
                  <a:lnTo>
                    <a:pt x="2333630" y="0"/>
                  </a:lnTo>
                  <a:lnTo>
                    <a:pt x="2333630" y="9524"/>
                  </a:lnTo>
                  <a:close/>
                </a:path>
                <a:path w="9865994" h="3217545">
                  <a:moveTo>
                    <a:pt x="2352679" y="9524"/>
                  </a:moveTo>
                  <a:lnTo>
                    <a:pt x="2343155" y="9524"/>
                  </a:lnTo>
                  <a:lnTo>
                    <a:pt x="2343155" y="0"/>
                  </a:lnTo>
                  <a:lnTo>
                    <a:pt x="2352679" y="0"/>
                  </a:lnTo>
                  <a:lnTo>
                    <a:pt x="2352679" y="9524"/>
                  </a:lnTo>
                  <a:close/>
                </a:path>
                <a:path w="9865994" h="3217545">
                  <a:moveTo>
                    <a:pt x="2371729" y="9524"/>
                  </a:moveTo>
                  <a:lnTo>
                    <a:pt x="2362204" y="9524"/>
                  </a:lnTo>
                  <a:lnTo>
                    <a:pt x="2362204" y="0"/>
                  </a:lnTo>
                  <a:lnTo>
                    <a:pt x="2371729" y="0"/>
                  </a:lnTo>
                  <a:lnTo>
                    <a:pt x="2371729" y="9524"/>
                  </a:lnTo>
                  <a:close/>
                </a:path>
                <a:path w="9865994" h="3217545">
                  <a:moveTo>
                    <a:pt x="2390779" y="9524"/>
                  </a:moveTo>
                  <a:lnTo>
                    <a:pt x="2381254" y="9524"/>
                  </a:lnTo>
                  <a:lnTo>
                    <a:pt x="2381254" y="0"/>
                  </a:lnTo>
                  <a:lnTo>
                    <a:pt x="2390779" y="0"/>
                  </a:lnTo>
                  <a:lnTo>
                    <a:pt x="2390779" y="9524"/>
                  </a:lnTo>
                  <a:close/>
                </a:path>
                <a:path w="9865994" h="3217545">
                  <a:moveTo>
                    <a:pt x="2409829" y="9524"/>
                  </a:moveTo>
                  <a:lnTo>
                    <a:pt x="2400304" y="9524"/>
                  </a:lnTo>
                  <a:lnTo>
                    <a:pt x="2400304" y="0"/>
                  </a:lnTo>
                  <a:lnTo>
                    <a:pt x="2409829" y="0"/>
                  </a:lnTo>
                  <a:lnTo>
                    <a:pt x="2409829" y="9524"/>
                  </a:lnTo>
                  <a:close/>
                </a:path>
                <a:path w="9865994" h="3217545">
                  <a:moveTo>
                    <a:pt x="2428879" y="9524"/>
                  </a:moveTo>
                  <a:lnTo>
                    <a:pt x="2419354" y="9524"/>
                  </a:lnTo>
                  <a:lnTo>
                    <a:pt x="2419354" y="0"/>
                  </a:lnTo>
                  <a:lnTo>
                    <a:pt x="2428879" y="0"/>
                  </a:lnTo>
                  <a:lnTo>
                    <a:pt x="2428879" y="9524"/>
                  </a:lnTo>
                  <a:close/>
                </a:path>
                <a:path w="9865994" h="3217545">
                  <a:moveTo>
                    <a:pt x="2447929" y="9524"/>
                  </a:moveTo>
                  <a:lnTo>
                    <a:pt x="2438404" y="9524"/>
                  </a:lnTo>
                  <a:lnTo>
                    <a:pt x="2438404" y="0"/>
                  </a:lnTo>
                  <a:lnTo>
                    <a:pt x="2447929" y="0"/>
                  </a:lnTo>
                  <a:lnTo>
                    <a:pt x="2447929" y="9524"/>
                  </a:lnTo>
                  <a:close/>
                </a:path>
                <a:path w="9865994" h="3217545">
                  <a:moveTo>
                    <a:pt x="2466979" y="9524"/>
                  </a:moveTo>
                  <a:lnTo>
                    <a:pt x="2457454" y="9524"/>
                  </a:lnTo>
                  <a:lnTo>
                    <a:pt x="2457454" y="0"/>
                  </a:lnTo>
                  <a:lnTo>
                    <a:pt x="2466979" y="0"/>
                  </a:lnTo>
                  <a:lnTo>
                    <a:pt x="2466979" y="9524"/>
                  </a:lnTo>
                  <a:close/>
                </a:path>
                <a:path w="9865994" h="3217545">
                  <a:moveTo>
                    <a:pt x="2486029" y="9524"/>
                  </a:moveTo>
                  <a:lnTo>
                    <a:pt x="2476504" y="9524"/>
                  </a:lnTo>
                  <a:lnTo>
                    <a:pt x="2476504" y="0"/>
                  </a:lnTo>
                  <a:lnTo>
                    <a:pt x="2486029" y="0"/>
                  </a:lnTo>
                  <a:lnTo>
                    <a:pt x="2486029" y="9524"/>
                  </a:lnTo>
                  <a:close/>
                </a:path>
                <a:path w="9865994" h="3217545">
                  <a:moveTo>
                    <a:pt x="2505079" y="9524"/>
                  </a:moveTo>
                  <a:lnTo>
                    <a:pt x="2495554" y="9524"/>
                  </a:lnTo>
                  <a:lnTo>
                    <a:pt x="2495554" y="0"/>
                  </a:lnTo>
                  <a:lnTo>
                    <a:pt x="2505079" y="0"/>
                  </a:lnTo>
                  <a:lnTo>
                    <a:pt x="2505079" y="9524"/>
                  </a:lnTo>
                  <a:close/>
                </a:path>
                <a:path w="9865994" h="3217545">
                  <a:moveTo>
                    <a:pt x="2524129" y="9524"/>
                  </a:moveTo>
                  <a:lnTo>
                    <a:pt x="2514604" y="9524"/>
                  </a:lnTo>
                  <a:lnTo>
                    <a:pt x="2514604" y="0"/>
                  </a:lnTo>
                  <a:lnTo>
                    <a:pt x="2524129" y="0"/>
                  </a:lnTo>
                  <a:lnTo>
                    <a:pt x="2524129" y="9524"/>
                  </a:lnTo>
                  <a:close/>
                </a:path>
                <a:path w="9865994" h="3217545">
                  <a:moveTo>
                    <a:pt x="2543179" y="9524"/>
                  </a:moveTo>
                  <a:lnTo>
                    <a:pt x="2533654" y="9524"/>
                  </a:lnTo>
                  <a:lnTo>
                    <a:pt x="2533654" y="0"/>
                  </a:lnTo>
                  <a:lnTo>
                    <a:pt x="2543179" y="0"/>
                  </a:lnTo>
                  <a:lnTo>
                    <a:pt x="2543179" y="9524"/>
                  </a:lnTo>
                  <a:close/>
                </a:path>
                <a:path w="9865994" h="3217545">
                  <a:moveTo>
                    <a:pt x="2562229" y="9524"/>
                  </a:moveTo>
                  <a:lnTo>
                    <a:pt x="2552704" y="9524"/>
                  </a:lnTo>
                  <a:lnTo>
                    <a:pt x="2552704" y="0"/>
                  </a:lnTo>
                  <a:lnTo>
                    <a:pt x="2562229" y="0"/>
                  </a:lnTo>
                  <a:lnTo>
                    <a:pt x="2562229" y="9524"/>
                  </a:lnTo>
                  <a:close/>
                </a:path>
                <a:path w="9865994" h="3217545">
                  <a:moveTo>
                    <a:pt x="2581279" y="9524"/>
                  </a:moveTo>
                  <a:lnTo>
                    <a:pt x="2571754" y="9524"/>
                  </a:lnTo>
                  <a:lnTo>
                    <a:pt x="2571754" y="0"/>
                  </a:lnTo>
                  <a:lnTo>
                    <a:pt x="2581279" y="0"/>
                  </a:lnTo>
                  <a:lnTo>
                    <a:pt x="2581279" y="9524"/>
                  </a:lnTo>
                  <a:close/>
                </a:path>
                <a:path w="9865994" h="3217545">
                  <a:moveTo>
                    <a:pt x="2600329" y="9524"/>
                  </a:moveTo>
                  <a:lnTo>
                    <a:pt x="2590804" y="9524"/>
                  </a:lnTo>
                  <a:lnTo>
                    <a:pt x="2590804" y="0"/>
                  </a:lnTo>
                  <a:lnTo>
                    <a:pt x="2600329" y="0"/>
                  </a:lnTo>
                  <a:lnTo>
                    <a:pt x="2600329" y="9524"/>
                  </a:lnTo>
                  <a:close/>
                </a:path>
                <a:path w="9865994" h="3217545">
                  <a:moveTo>
                    <a:pt x="2619380" y="9524"/>
                  </a:moveTo>
                  <a:lnTo>
                    <a:pt x="2609855" y="9524"/>
                  </a:lnTo>
                  <a:lnTo>
                    <a:pt x="2609855" y="0"/>
                  </a:lnTo>
                  <a:lnTo>
                    <a:pt x="2619380" y="0"/>
                  </a:lnTo>
                  <a:lnTo>
                    <a:pt x="2619380" y="9524"/>
                  </a:lnTo>
                  <a:close/>
                </a:path>
                <a:path w="9865994" h="3217545">
                  <a:moveTo>
                    <a:pt x="2638429" y="9524"/>
                  </a:moveTo>
                  <a:lnTo>
                    <a:pt x="2628904" y="9524"/>
                  </a:lnTo>
                  <a:lnTo>
                    <a:pt x="2628904" y="0"/>
                  </a:lnTo>
                  <a:lnTo>
                    <a:pt x="2638429" y="0"/>
                  </a:lnTo>
                  <a:lnTo>
                    <a:pt x="2638429" y="9524"/>
                  </a:lnTo>
                  <a:close/>
                </a:path>
                <a:path w="9865994" h="3217545">
                  <a:moveTo>
                    <a:pt x="2657479" y="9524"/>
                  </a:moveTo>
                  <a:lnTo>
                    <a:pt x="2647954" y="9524"/>
                  </a:lnTo>
                  <a:lnTo>
                    <a:pt x="2647954" y="0"/>
                  </a:lnTo>
                  <a:lnTo>
                    <a:pt x="2657479" y="0"/>
                  </a:lnTo>
                  <a:lnTo>
                    <a:pt x="2657479" y="9524"/>
                  </a:lnTo>
                  <a:close/>
                </a:path>
                <a:path w="9865994" h="3217545">
                  <a:moveTo>
                    <a:pt x="2676529" y="9524"/>
                  </a:moveTo>
                  <a:lnTo>
                    <a:pt x="2667004" y="9524"/>
                  </a:lnTo>
                  <a:lnTo>
                    <a:pt x="2667004" y="0"/>
                  </a:lnTo>
                  <a:lnTo>
                    <a:pt x="2676529" y="0"/>
                  </a:lnTo>
                  <a:lnTo>
                    <a:pt x="2676529" y="9524"/>
                  </a:lnTo>
                  <a:close/>
                </a:path>
                <a:path w="9865994" h="3217545">
                  <a:moveTo>
                    <a:pt x="2695579" y="9524"/>
                  </a:moveTo>
                  <a:lnTo>
                    <a:pt x="2686054" y="9524"/>
                  </a:lnTo>
                  <a:lnTo>
                    <a:pt x="2686054" y="0"/>
                  </a:lnTo>
                  <a:lnTo>
                    <a:pt x="2695579" y="0"/>
                  </a:lnTo>
                  <a:lnTo>
                    <a:pt x="2695579" y="9524"/>
                  </a:lnTo>
                  <a:close/>
                </a:path>
                <a:path w="9865994" h="3217545">
                  <a:moveTo>
                    <a:pt x="2714629" y="9524"/>
                  </a:moveTo>
                  <a:lnTo>
                    <a:pt x="2705104" y="9524"/>
                  </a:lnTo>
                  <a:lnTo>
                    <a:pt x="2705104" y="0"/>
                  </a:lnTo>
                  <a:lnTo>
                    <a:pt x="2714629" y="0"/>
                  </a:lnTo>
                  <a:lnTo>
                    <a:pt x="2714629" y="9524"/>
                  </a:lnTo>
                  <a:close/>
                </a:path>
                <a:path w="9865994" h="3217545">
                  <a:moveTo>
                    <a:pt x="2733679" y="9524"/>
                  </a:moveTo>
                  <a:lnTo>
                    <a:pt x="2724154" y="9524"/>
                  </a:lnTo>
                  <a:lnTo>
                    <a:pt x="2724154" y="0"/>
                  </a:lnTo>
                  <a:lnTo>
                    <a:pt x="2733679" y="0"/>
                  </a:lnTo>
                  <a:lnTo>
                    <a:pt x="2733679" y="9524"/>
                  </a:lnTo>
                  <a:close/>
                </a:path>
                <a:path w="9865994" h="3217545">
                  <a:moveTo>
                    <a:pt x="2752729" y="9524"/>
                  </a:moveTo>
                  <a:lnTo>
                    <a:pt x="2743204" y="9524"/>
                  </a:lnTo>
                  <a:lnTo>
                    <a:pt x="2743204" y="0"/>
                  </a:lnTo>
                  <a:lnTo>
                    <a:pt x="2752729" y="0"/>
                  </a:lnTo>
                  <a:lnTo>
                    <a:pt x="2752729" y="9524"/>
                  </a:lnTo>
                  <a:close/>
                </a:path>
                <a:path w="9865994" h="3217545">
                  <a:moveTo>
                    <a:pt x="2771779" y="9524"/>
                  </a:moveTo>
                  <a:lnTo>
                    <a:pt x="2762254" y="9524"/>
                  </a:lnTo>
                  <a:lnTo>
                    <a:pt x="2762254" y="0"/>
                  </a:lnTo>
                  <a:lnTo>
                    <a:pt x="2771779" y="0"/>
                  </a:lnTo>
                  <a:lnTo>
                    <a:pt x="2771779" y="9524"/>
                  </a:lnTo>
                  <a:close/>
                </a:path>
                <a:path w="9865994" h="3217545">
                  <a:moveTo>
                    <a:pt x="2790829" y="9524"/>
                  </a:moveTo>
                  <a:lnTo>
                    <a:pt x="2781304" y="9524"/>
                  </a:lnTo>
                  <a:lnTo>
                    <a:pt x="2781304" y="0"/>
                  </a:lnTo>
                  <a:lnTo>
                    <a:pt x="2790829" y="0"/>
                  </a:lnTo>
                  <a:lnTo>
                    <a:pt x="2790829" y="9524"/>
                  </a:lnTo>
                  <a:close/>
                </a:path>
                <a:path w="9865994" h="3217545">
                  <a:moveTo>
                    <a:pt x="2809879" y="9524"/>
                  </a:moveTo>
                  <a:lnTo>
                    <a:pt x="2800354" y="9524"/>
                  </a:lnTo>
                  <a:lnTo>
                    <a:pt x="2800354" y="0"/>
                  </a:lnTo>
                  <a:lnTo>
                    <a:pt x="2809879" y="0"/>
                  </a:lnTo>
                  <a:lnTo>
                    <a:pt x="2809879" y="9524"/>
                  </a:lnTo>
                  <a:close/>
                </a:path>
                <a:path w="9865994" h="3217545">
                  <a:moveTo>
                    <a:pt x="2828929" y="9524"/>
                  </a:moveTo>
                  <a:lnTo>
                    <a:pt x="2819404" y="9524"/>
                  </a:lnTo>
                  <a:lnTo>
                    <a:pt x="2819404" y="0"/>
                  </a:lnTo>
                  <a:lnTo>
                    <a:pt x="2828929" y="0"/>
                  </a:lnTo>
                  <a:lnTo>
                    <a:pt x="2828929" y="9524"/>
                  </a:lnTo>
                  <a:close/>
                </a:path>
                <a:path w="9865994" h="3217545">
                  <a:moveTo>
                    <a:pt x="2847979" y="9524"/>
                  </a:moveTo>
                  <a:lnTo>
                    <a:pt x="2838454" y="9524"/>
                  </a:lnTo>
                  <a:lnTo>
                    <a:pt x="2838454" y="0"/>
                  </a:lnTo>
                  <a:lnTo>
                    <a:pt x="2847979" y="0"/>
                  </a:lnTo>
                  <a:lnTo>
                    <a:pt x="2847979" y="9524"/>
                  </a:lnTo>
                  <a:close/>
                </a:path>
                <a:path w="9865994" h="3217545">
                  <a:moveTo>
                    <a:pt x="2867029" y="9524"/>
                  </a:moveTo>
                  <a:lnTo>
                    <a:pt x="2857504" y="9524"/>
                  </a:lnTo>
                  <a:lnTo>
                    <a:pt x="2857504" y="0"/>
                  </a:lnTo>
                  <a:lnTo>
                    <a:pt x="2867029" y="0"/>
                  </a:lnTo>
                  <a:lnTo>
                    <a:pt x="2867029" y="9524"/>
                  </a:lnTo>
                  <a:close/>
                </a:path>
                <a:path w="9865994" h="3217545">
                  <a:moveTo>
                    <a:pt x="2886079" y="9524"/>
                  </a:moveTo>
                  <a:lnTo>
                    <a:pt x="2876554" y="9524"/>
                  </a:lnTo>
                  <a:lnTo>
                    <a:pt x="2876554" y="0"/>
                  </a:lnTo>
                  <a:lnTo>
                    <a:pt x="2886079" y="0"/>
                  </a:lnTo>
                  <a:lnTo>
                    <a:pt x="2886079" y="9524"/>
                  </a:lnTo>
                  <a:close/>
                </a:path>
                <a:path w="9865994" h="3217545">
                  <a:moveTo>
                    <a:pt x="2905129" y="9524"/>
                  </a:moveTo>
                  <a:lnTo>
                    <a:pt x="2895604" y="9524"/>
                  </a:lnTo>
                  <a:lnTo>
                    <a:pt x="2895604" y="0"/>
                  </a:lnTo>
                  <a:lnTo>
                    <a:pt x="2905129" y="0"/>
                  </a:lnTo>
                  <a:lnTo>
                    <a:pt x="2905129" y="9524"/>
                  </a:lnTo>
                  <a:close/>
                </a:path>
                <a:path w="9865994" h="3217545">
                  <a:moveTo>
                    <a:pt x="2924179" y="9524"/>
                  </a:moveTo>
                  <a:lnTo>
                    <a:pt x="2914654" y="9524"/>
                  </a:lnTo>
                  <a:lnTo>
                    <a:pt x="2914654" y="0"/>
                  </a:lnTo>
                  <a:lnTo>
                    <a:pt x="2924179" y="0"/>
                  </a:lnTo>
                  <a:lnTo>
                    <a:pt x="2924179" y="9524"/>
                  </a:lnTo>
                  <a:close/>
                </a:path>
                <a:path w="9865994" h="3217545">
                  <a:moveTo>
                    <a:pt x="2943229" y="9524"/>
                  </a:moveTo>
                  <a:lnTo>
                    <a:pt x="2933704" y="9524"/>
                  </a:lnTo>
                  <a:lnTo>
                    <a:pt x="2933704" y="0"/>
                  </a:lnTo>
                  <a:lnTo>
                    <a:pt x="2943229" y="0"/>
                  </a:lnTo>
                  <a:lnTo>
                    <a:pt x="2943229" y="9524"/>
                  </a:lnTo>
                  <a:close/>
                </a:path>
                <a:path w="9865994" h="3217545">
                  <a:moveTo>
                    <a:pt x="2962279" y="9524"/>
                  </a:moveTo>
                  <a:lnTo>
                    <a:pt x="2952754" y="9524"/>
                  </a:lnTo>
                  <a:lnTo>
                    <a:pt x="2952754" y="0"/>
                  </a:lnTo>
                  <a:lnTo>
                    <a:pt x="2962279" y="0"/>
                  </a:lnTo>
                  <a:lnTo>
                    <a:pt x="2962279" y="9524"/>
                  </a:lnTo>
                  <a:close/>
                </a:path>
                <a:path w="9865994" h="3217545">
                  <a:moveTo>
                    <a:pt x="2981329" y="9524"/>
                  </a:moveTo>
                  <a:lnTo>
                    <a:pt x="2971804" y="9524"/>
                  </a:lnTo>
                  <a:lnTo>
                    <a:pt x="2971804" y="0"/>
                  </a:lnTo>
                  <a:lnTo>
                    <a:pt x="2981329" y="0"/>
                  </a:lnTo>
                  <a:lnTo>
                    <a:pt x="2981329" y="9524"/>
                  </a:lnTo>
                  <a:close/>
                </a:path>
                <a:path w="9865994" h="3217545">
                  <a:moveTo>
                    <a:pt x="3000379" y="9524"/>
                  </a:moveTo>
                  <a:lnTo>
                    <a:pt x="2990854" y="9524"/>
                  </a:lnTo>
                  <a:lnTo>
                    <a:pt x="2990854" y="0"/>
                  </a:lnTo>
                  <a:lnTo>
                    <a:pt x="3000379" y="0"/>
                  </a:lnTo>
                  <a:lnTo>
                    <a:pt x="3000379" y="9524"/>
                  </a:lnTo>
                  <a:close/>
                </a:path>
                <a:path w="9865994" h="3217545">
                  <a:moveTo>
                    <a:pt x="3019429" y="9524"/>
                  </a:moveTo>
                  <a:lnTo>
                    <a:pt x="3009904" y="9524"/>
                  </a:lnTo>
                  <a:lnTo>
                    <a:pt x="3009904" y="0"/>
                  </a:lnTo>
                  <a:lnTo>
                    <a:pt x="3019429" y="0"/>
                  </a:lnTo>
                  <a:lnTo>
                    <a:pt x="3019429" y="9524"/>
                  </a:lnTo>
                  <a:close/>
                </a:path>
                <a:path w="9865994" h="3217545">
                  <a:moveTo>
                    <a:pt x="3038479" y="9524"/>
                  </a:moveTo>
                  <a:lnTo>
                    <a:pt x="3028954" y="9524"/>
                  </a:lnTo>
                  <a:lnTo>
                    <a:pt x="3028954" y="0"/>
                  </a:lnTo>
                  <a:lnTo>
                    <a:pt x="3038479" y="0"/>
                  </a:lnTo>
                  <a:lnTo>
                    <a:pt x="3038479" y="9524"/>
                  </a:lnTo>
                  <a:close/>
                </a:path>
                <a:path w="9865994" h="3217545">
                  <a:moveTo>
                    <a:pt x="3057529" y="9524"/>
                  </a:moveTo>
                  <a:lnTo>
                    <a:pt x="3048004" y="9524"/>
                  </a:lnTo>
                  <a:lnTo>
                    <a:pt x="3048004" y="0"/>
                  </a:lnTo>
                  <a:lnTo>
                    <a:pt x="3057529" y="0"/>
                  </a:lnTo>
                  <a:lnTo>
                    <a:pt x="3057529" y="9524"/>
                  </a:lnTo>
                  <a:close/>
                </a:path>
                <a:path w="9865994" h="3217545">
                  <a:moveTo>
                    <a:pt x="3076579" y="9524"/>
                  </a:moveTo>
                  <a:lnTo>
                    <a:pt x="3067054" y="9524"/>
                  </a:lnTo>
                  <a:lnTo>
                    <a:pt x="3067054" y="0"/>
                  </a:lnTo>
                  <a:lnTo>
                    <a:pt x="3076579" y="0"/>
                  </a:lnTo>
                  <a:lnTo>
                    <a:pt x="3076579" y="9524"/>
                  </a:lnTo>
                  <a:close/>
                </a:path>
                <a:path w="9865994" h="3217545">
                  <a:moveTo>
                    <a:pt x="3095629" y="9524"/>
                  </a:moveTo>
                  <a:lnTo>
                    <a:pt x="3086104" y="9524"/>
                  </a:lnTo>
                  <a:lnTo>
                    <a:pt x="3086104" y="0"/>
                  </a:lnTo>
                  <a:lnTo>
                    <a:pt x="3095629" y="0"/>
                  </a:lnTo>
                  <a:lnTo>
                    <a:pt x="3095629" y="9524"/>
                  </a:lnTo>
                  <a:close/>
                </a:path>
                <a:path w="9865994" h="3217545">
                  <a:moveTo>
                    <a:pt x="3114679" y="9524"/>
                  </a:moveTo>
                  <a:lnTo>
                    <a:pt x="3105154" y="9524"/>
                  </a:lnTo>
                  <a:lnTo>
                    <a:pt x="3105154" y="0"/>
                  </a:lnTo>
                  <a:lnTo>
                    <a:pt x="3114679" y="0"/>
                  </a:lnTo>
                  <a:lnTo>
                    <a:pt x="3114679" y="9524"/>
                  </a:lnTo>
                  <a:close/>
                </a:path>
                <a:path w="9865994" h="3217545">
                  <a:moveTo>
                    <a:pt x="3133729" y="9524"/>
                  </a:moveTo>
                  <a:lnTo>
                    <a:pt x="3124204" y="9524"/>
                  </a:lnTo>
                  <a:lnTo>
                    <a:pt x="3124204" y="0"/>
                  </a:lnTo>
                  <a:lnTo>
                    <a:pt x="3133729" y="0"/>
                  </a:lnTo>
                  <a:lnTo>
                    <a:pt x="3133729" y="9524"/>
                  </a:lnTo>
                  <a:close/>
                </a:path>
                <a:path w="9865994" h="3217545">
                  <a:moveTo>
                    <a:pt x="3152779" y="9524"/>
                  </a:moveTo>
                  <a:lnTo>
                    <a:pt x="3143254" y="9524"/>
                  </a:lnTo>
                  <a:lnTo>
                    <a:pt x="3143254" y="0"/>
                  </a:lnTo>
                  <a:lnTo>
                    <a:pt x="3152779" y="0"/>
                  </a:lnTo>
                  <a:lnTo>
                    <a:pt x="3152779" y="9524"/>
                  </a:lnTo>
                  <a:close/>
                </a:path>
                <a:path w="9865994" h="3217545">
                  <a:moveTo>
                    <a:pt x="3171829" y="9524"/>
                  </a:moveTo>
                  <a:lnTo>
                    <a:pt x="3162304" y="9524"/>
                  </a:lnTo>
                  <a:lnTo>
                    <a:pt x="3162304" y="0"/>
                  </a:lnTo>
                  <a:lnTo>
                    <a:pt x="3171829" y="0"/>
                  </a:lnTo>
                  <a:lnTo>
                    <a:pt x="3171829" y="9524"/>
                  </a:lnTo>
                  <a:close/>
                </a:path>
                <a:path w="9865994" h="3217545">
                  <a:moveTo>
                    <a:pt x="3190879" y="9524"/>
                  </a:moveTo>
                  <a:lnTo>
                    <a:pt x="3181354" y="9524"/>
                  </a:lnTo>
                  <a:lnTo>
                    <a:pt x="3181354" y="0"/>
                  </a:lnTo>
                  <a:lnTo>
                    <a:pt x="3190879" y="0"/>
                  </a:lnTo>
                  <a:lnTo>
                    <a:pt x="3190879" y="9524"/>
                  </a:lnTo>
                  <a:close/>
                </a:path>
                <a:path w="9865994" h="3217545">
                  <a:moveTo>
                    <a:pt x="3209929" y="9524"/>
                  </a:moveTo>
                  <a:lnTo>
                    <a:pt x="3200404" y="9524"/>
                  </a:lnTo>
                  <a:lnTo>
                    <a:pt x="3200404" y="0"/>
                  </a:lnTo>
                  <a:lnTo>
                    <a:pt x="3209929" y="0"/>
                  </a:lnTo>
                  <a:lnTo>
                    <a:pt x="3209929" y="9524"/>
                  </a:lnTo>
                  <a:close/>
                </a:path>
                <a:path w="9865994" h="3217545">
                  <a:moveTo>
                    <a:pt x="3228979" y="9524"/>
                  </a:moveTo>
                  <a:lnTo>
                    <a:pt x="3219454" y="9524"/>
                  </a:lnTo>
                  <a:lnTo>
                    <a:pt x="3219454" y="0"/>
                  </a:lnTo>
                  <a:lnTo>
                    <a:pt x="3228979" y="0"/>
                  </a:lnTo>
                  <a:lnTo>
                    <a:pt x="3228979" y="9524"/>
                  </a:lnTo>
                  <a:close/>
                </a:path>
                <a:path w="9865994" h="3217545">
                  <a:moveTo>
                    <a:pt x="3248029" y="9524"/>
                  </a:moveTo>
                  <a:lnTo>
                    <a:pt x="3238504" y="9524"/>
                  </a:lnTo>
                  <a:lnTo>
                    <a:pt x="3238504" y="0"/>
                  </a:lnTo>
                  <a:lnTo>
                    <a:pt x="3248029" y="0"/>
                  </a:lnTo>
                  <a:lnTo>
                    <a:pt x="3248029" y="9524"/>
                  </a:lnTo>
                  <a:close/>
                </a:path>
                <a:path w="9865994" h="3217545">
                  <a:moveTo>
                    <a:pt x="3267079" y="9524"/>
                  </a:moveTo>
                  <a:lnTo>
                    <a:pt x="3257554" y="9524"/>
                  </a:lnTo>
                  <a:lnTo>
                    <a:pt x="3257554" y="0"/>
                  </a:lnTo>
                  <a:lnTo>
                    <a:pt x="3267079" y="0"/>
                  </a:lnTo>
                  <a:lnTo>
                    <a:pt x="3267079" y="9524"/>
                  </a:lnTo>
                  <a:close/>
                </a:path>
                <a:path w="9865994" h="3217545">
                  <a:moveTo>
                    <a:pt x="3286129" y="9524"/>
                  </a:moveTo>
                  <a:lnTo>
                    <a:pt x="3276604" y="9524"/>
                  </a:lnTo>
                  <a:lnTo>
                    <a:pt x="3276604" y="0"/>
                  </a:lnTo>
                  <a:lnTo>
                    <a:pt x="3286129" y="0"/>
                  </a:lnTo>
                  <a:lnTo>
                    <a:pt x="3286129" y="9524"/>
                  </a:lnTo>
                  <a:close/>
                </a:path>
                <a:path w="9865994" h="3217545">
                  <a:moveTo>
                    <a:pt x="3305179" y="9524"/>
                  </a:moveTo>
                  <a:lnTo>
                    <a:pt x="3295654" y="9524"/>
                  </a:lnTo>
                  <a:lnTo>
                    <a:pt x="3295654" y="0"/>
                  </a:lnTo>
                  <a:lnTo>
                    <a:pt x="3305179" y="0"/>
                  </a:lnTo>
                  <a:lnTo>
                    <a:pt x="3305179" y="9524"/>
                  </a:lnTo>
                  <a:close/>
                </a:path>
                <a:path w="9865994" h="3217545">
                  <a:moveTo>
                    <a:pt x="3324229" y="9524"/>
                  </a:moveTo>
                  <a:lnTo>
                    <a:pt x="3314704" y="9524"/>
                  </a:lnTo>
                  <a:lnTo>
                    <a:pt x="3314704" y="0"/>
                  </a:lnTo>
                  <a:lnTo>
                    <a:pt x="3324229" y="0"/>
                  </a:lnTo>
                  <a:lnTo>
                    <a:pt x="3324229" y="9524"/>
                  </a:lnTo>
                  <a:close/>
                </a:path>
                <a:path w="9865994" h="3217545">
                  <a:moveTo>
                    <a:pt x="3343279" y="9524"/>
                  </a:moveTo>
                  <a:lnTo>
                    <a:pt x="3333754" y="9524"/>
                  </a:lnTo>
                  <a:lnTo>
                    <a:pt x="3333754" y="0"/>
                  </a:lnTo>
                  <a:lnTo>
                    <a:pt x="3343279" y="0"/>
                  </a:lnTo>
                  <a:lnTo>
                    <a:pt x="3343279" y="9524"/>
                  </a:lnTo>
                  <a:close/>
                </a:path>
                <a:path w="9865994" h="3217545">
                  <a:moveTo>
                    <a:pt x="3362329" y="9524"/>
                  </a:moveTo>
                  <a:lnTo>
                    <a:pt x="3352804" y="9524"/>
                  </a:lnTo>
                  <a:lnTo>
                    <a:pt x="3352804" y="0"/>
                  </a:lnTo>
                  <a:lnTo>
                    <a:pt x="3362329" y="0"/>
                  </a:lnTo>
                  <a:lnTo>
                    <a:pt x="3362329" y="9524"/>
                  </a:lnTo>
                  <a:close/>
                </a:path>
                <a:path w="9865994" h="3217545">
                  <a:moveTo>
                    <a:pt x="3381379" y="9524"/>
                  </a:moveTo>
                  <a:lnTo>
                    <a:pt x="3371854" y="9524"/>
                  </a:lnTo>
                  <a:lnTo>
                    <a:pt x="3371854" y="0"/>
                  </a:lnTo>
                  <a:lnTo>
                    <a:pt x="3381379" y="0"/>
                  </a:lnTo>
                  <a:lnTo>
                    <a:pt x="3381379" y="9524"/>
                  </a:lnTo>
                  <a:close/>
                </a:path>
                <a:path w="9865994" h="3217545">
                  <a:moveTo>
                    <a:pt x="3400429" y="9524"/>
                  </a:moveTo>
                  <a:lnTo>
                    <a:pt x="3390904" y="9524"/>
                  </a:lnTo>
                  <a:lnTo>
                    <a:pt x="3390904" y="0"/>
                  </a:lnTo>
                  <a:lnTo>
                    <a:pt x="3400429" y="0"/>
                  </a:lnTo>
                  <a:lnTo>
                    <a:pt x="3400429" y="9524"/>
                  </a:lnTo>
                  <a:close/>
                </a:path>
                <a:path w="9865994" h="3217545">
                  <a:moveTo>
                    <a:pt x="3419479" y="9524"/>
                  </a:moveTo>
                  <a:lnTo>
                    <a:pt x="3409954" y="9524"/>
                  </a:lnTo>
                  <a:lnTo>
                    <a:pt x="3409954" y="0"/>
                  </a:lnTo>
                  <a:lnTo>
                    <a:pt x="3419479" y="0"/>
                  </a:lnTo>
                  <a:lnTo>
                    <a:pt x="3419479" y="9524"/>
                  </a:lnTo>
                  <a:close/>
                </a:path>
                <a:path w="9865994" h="3217545">
                  <a:moveTo>
                    <a:pt x="3438529" y="9524"/>
                  </a:moveTo>
                  <a:lnTo>
                    <a:pt x="3429004" y="9524"/>
                  </a:lnTo>
                  <a:lnTo>
                    <a:pt x="3429004" y="0"/>
                  </a:lnTo>
                  <a:lnTo>
                    <a:pt x="3438529" y="0"/>
                  </a:lnTo>
                  <a:lnTo>
                    <a:pt x="3438529" y="9524"/>
                  </a:lnTo>
                  <a:close/>
                </a:path>
                <a:path w="9865994" h="3217545">
                  <a:moveTo>
                    <a:pt x="3457579" y="9524"/>
                  </a:moveTo>
                  <a:lnTo>
                    <a:pt x="3448054" y="9524"/>
                  </a:lnTo>
                  <a:lnTo>
                    <a:pt x="3448054" y="0"/>
                  </a:lnTo>
                  <a:lnTo>
                    <a:pt x="3457579" y="0"/>
                  </a:lnTo>
                  <a:lnTo>
                    <a:pt x="3457579" y="9524"/>
                  </a:lnTo>
                  <a:close/>
                </a:path>
                <a:path w="9865994" h="3217545">
                  <a:moveTo>
                    <a:pt x="3476629" y="9524"/>
                  </a:moveTo>
                  <a:lnTo>
                    <a:pt x="3467104" y="9524"/>
                  </a:lnTo>
                  <a:lnTo>
                    <a:pt x="3467104" y="0"/>
                  </a:lnTo>
                  <a:lnTo>
                    <a:pt x="3476629" y="0"/>
                  </a:lnTo>
                  <a:lnTo>
                    <a:pt x="3476629" y="9524"/>
                  </a:lnTo>
                  <a:close/>
                </a:path>
                <a:path w="9865994" h="3217545">
                  <a:moveTo>
                    <a:pt x="3495679" y="9524"/>
                  </a:moveTo>
                  <a:lnTo>
                    <a:pt x="3486154" y="9524"/>
                  </a:lnTo>
                  <a:lnTo>
                    <a:pt x="3486154" y="0"/>
                  </a:lnTo>
                  <a:lnTo>
                    <a:pt x="3495679" y="0"/>
                  </a:lnTo>
                  <a:lnTo>
                    <a:pt x="3495679" y="9524"/>
                  </a:lnTo>
                  <a:close/>
                </a:path>
                <a:path w="9865994" h="3217545">
                  <a:moveTo>
                    <a:pt x="3514729" y="9524"/>
                  </a:moveTo>
                  <a:lnTo>
                    <a:pt x="3505204" y="9524"/>
                  </a:lnTo>
                  <a:lnTo>
                    <a:pt x="3505204" y="0"/>
                  </a:lnTo>
                  <a:lnTo>
                    <a:pt x="3514729" y="0"/>
                  </a:lnTo>
                  <a:lnTo>
                    <a:pt x="3514729" y="9524"/>
                  </a:lnTo>
                  <a:close/>
                </a:path>
                <a:path w="9865994" h="3217545">
                  <a:moveTo>
                    <a:pt x="3533779" y="9524"/>
                  </a:moveTo>
                  <a:lnTo>
                    <a:pt x="3524254" y="9524"/>
                  </a:lnTo>
                  <a:lnTo>
                    <a:pt x="3524254" y="0"/>
                  </a:lnTo>
                  <a:lnTo>
                    <a:pt x="3533779" y="0"/>
                  </a:lnTo>
                  <a:lnTo>
                    <a:pt x="3533779" y="9524"/>
                  </a:lnTo>
                  <a:close/>
                </a:path>
                <a:path w="9865994" h="3217545">
                  <a:moveTo>
                    <a:pt x="3552829" y="9524"/>
                  </a:moveTo>
                  <a:lnTo>
                    <a:pt x="3543304" y="9524"/>
                  </a:lnTo>
                  <a:lnTo>
                    <a:pt x="3543304" y="0"/>
                  </a:lnTo>
                  <a:lnTo>
                    <a:pt x="3552829" y="0"/>
                  </a:lnTo>
                  <a:lnTo>
                    <a:pt x="3552829" y="9524"/>
                  </a:lnTo>
                  <a:close/>
                </a:path>
                <a:path w="9865994" h="3217545">
                  <a:moveTo>
                    <a:pt x="3571879" y="9524"/>
                  </a:moveTo>
                  <a:lnTo>
                    <a:pt x="3562354" y="9524"/>
                  </a:lnTo>
                  <a:lnTo>
                    <a:pt x="3562354" y="0"/>
                  </a:lnTo>
                  <a:lnTo>
                    <a:pt x="3571879" y="0"/>
                  </a:lnTo>
                  <a:lnTo>
                    <a:pt x="3571879" y="9524"/>
                  </a:lnTo>
                  <a:close/>
                </a:path>
                <a:path w="9865994" h="3217545">
                  <a:moveTo>
                    <a:pt x="3590929" y="9524"/>
                  </a:moveTo>
                  <a:lnTo>
                    <a:pt x="3581404" y="9524"/>
                  </a:lnTo>
                  <a:lnTo>
                    <a:pt x="3581404" y="0"/>
                  </a:lnTo>
                  <a:lnTo>
                    <a:pt x="3590929" y="0"/>
                  </a:lnTo>
                  <a:lnTo>
                    <a:pt x="3590929" y="9524"/>
                  </a:lnTo>
                  <a:close/>
                </a:path>
                <a:path w="9865994" h="3217545">
                  <a:moveTo>
                    <a:pt x="3609979" y="9524"/>
                  </a:moveTo>
                  <a:lnTo>
                    <a:pt x="3600454" y="9524"/>
                  </a:lnTo>
                  <a:lnTo>
                    <a:pt x="3600454" y="0"/>
                  </a:lnTo>
                  <a:lnTo>
                    <a:pt x="3609979" y="0"/>
                  </a:lnTo>
                  <a:lnTo>
                    <a:pt x="3609979" y="9524"/>
                  </a:lnTo>
                  <a:close/>
                </a:path>
                <a:path w="9865994" h="3217545">
                  <a:moveTo>
                    <a:pt x="3629029" y="9524"/>
                  </a:moveTo>
                  <a:lnTo>
                    <a:pt x="3619504" y="9524"/>
                  </a:lnTo>
                  <a:lnTo>
                    <a:pt x="3619504" y="0"/>
                  </a:lnTo>
                  <a:lnTo>
                    <a:pt x="3629029" y="0"/>
                  </a:lnTo>
                  <a:lnTo>
                    <a:pt x="3629029" y="9524"/>
                  </a:lnTo>
                  <a:close/>
                </a:path>
                <a:path w="9865994" h="3217545">
                  <a:moveTo>
                    <a:pt x="3648079" y="9524"/>
                  </a:moveTo>
                  <a:lnTo>
                    <a:pt x="3638554" y="9524"/>
                  </a:lnTo>
                  <a:lnTo>
                    <a:pt x="3638554" y="0"/>
                  </a:lnTo>
                  <a:lnTo>
                    <a:pt x="3648079" y="0"/>
                  </a:lnTo>
                  <a:lnTo>
                    <a:pt x="3648079" y="9524"/>
                  </a:lnTo>
                  <a:close/>
                </a:path>
                <a:path w="9865994" h="3217545">
                  <a:moveTo>
                    <a:pt x="3667129" y="9524"/>
                  </a:moveTo>
                  <a:lnTo>
                    <a:pt x="3657604" y="9524"/>
                  </a:lnTo>
                  <a:lnTo>
                    <a:pt x="3657604" y="0"/>
                  </a:lnTo>
                  <a:lnTo>
                    <a:pt x="3667129" y="0"/>
                  </a:lnTo>
                  <a:lnTo>
                    <a:pt x="3667129" y="9524"/>
                  </a:lnTo>
                  <a:close/>
                </a:path>
                <a:path w="9865994" h="3217545">
                  <a:moveTo>
                    <a:pt x="3686179" y="9524"/>
                  </a:moveTo>
                  <a:lnTo>
                    <a:pt x="3676654" y="9524"/>
                  </a:lnTo>
                  <a:lnTo>
                    <a:pt x="3676654" y="0"/>
                  </a:lnTo>
                  <a:lnTo>
                    <a:pt x="3686179" y="0"/>
                  </a:lnTo>
                  <a:lnTo>
                    <a:pt x="3686179" y="9524"/>
                  </a:lnTo>
                  <a:close/>
                </a:path>
                <a:path w="9865994" h="3217545">
                  <a:moveTo>
                    <a:pt x="3705229" y="9524"/>
                  </a:moveTo>
                  <a:lnTo>
                    <a:pt x="3695704" y="9524"/>
                  </a:lnTo>
                  <a:lnTo>
                    <a:pt x="3695704" y="0"/>
                  </a:lnTo>
                  <a:lnTo>
                    <a:pt x="3705229" y="0"/>
                  </a:lnTo>
                  <a:lnTo>
                    <a:pt x="3705229" y="9524"/>
                  </a:lnTo>
                  <a:close/>
                </a:path>
                <a:path w="9865994" h="3217545">
                  <a:moveTo>
                    <a:pt x="3724279" y="9524"/>
                  </a:moveTo>
                  <a:lnTo>
                    <a:pt x="3714754" y="9524"/>
                  </a:lnTo>
                  <a:lnTo>
                    <a:pt x="3714754" y="0"/>
                  </a:lnTo>
                  <a:lnTo>
                    <a:pt x="3724279" y="0"/>
                  </a:lnTo>
                  <a:lnTo>
                    <a:pt x="3724279" y="9524"/>
                  </a:lnTo>
                  <a:close/>
                </a:path>
                <a:path w="9865994" h="3217545">
                  <a:moveTo>
                    <a:pt x="3743329" y="9524"/>
                  </a:moveTo>
                  <a:lnTo>
                    <a:pt x="3733804" y="9524"/>
                  </a:lnTo>
                  <a:lnTo>
                    <a:pt x="3733804" y="0"/>
                  </a:lnTo>
                  <a:lnTo>
                    <a:pt x="3743329" y="0"/>
                  </a:lnTo>
                  <a:lnTo>
                    <a:pt x="3743329" y="9524"/>
                  </a:lnTo>
                  <a:close/>
                </a:path>
                <a:path w="9865994" h="3217545">
                  <a:moveTo>
                    <a:pt x="3762379" y="9524"/>
                  </a:moveTo>
                  <a:lnTo>
                    <a:pt x="3752854" y="9524"/>
                  </a:lnTo>
                  <a:lnTo>
                    <a:pt x="3752854" y="0"/>
                  </a:lnTo>
                  <a:lnTo>
                    <a:pt x="3762379" y="0"/>
                  </a:lnTo>
                  <a:lnTo>
                    <a:pt x="3762379" y="9524"/>
                  </a:lnTo>
                  <a:close/>
                </a:path>
                <a:path w="9865994" h="3217545">
                  <a:moveTo>
                    <a:pt x="3781429" y="9524"/>
                  </a:moveTo>
                  <a:lnTo>
                    <a:pt x="3771904" y="9524"/>
                  </a:lnTo>
                  <a:lnTo>
                    <a:pt x="3771904" y="0"/>
                  </a:lnTo>
                  <a:lnTo>
                    <a:pt x="3781429" y="0"/>
                  </a:lnTo>
                  <a:lnTo>
                    <a:pt x="3781429" y="9524"/>
                  </a:lnTo>
                  <a:close/>
                </a:path>
                <a:path w="9865994" h="3217545">
                  <a:moveTo>
                    <a:pt x="3800479" y="9524"/>
                  </a:moveTo>
                  <a:lnTo>
                    <a:pt x="3790954" y="9524"/>
                  </a:lnTo>
                  <a:lnTo>
                    <a:pt x="3790954" y="0"/>
                  </a:lnTo>
                  <a:lnTo>
                    <a:pt x="3800479" y="0"/>
                  </a:lnTo>
                  <a:lnTo>
                    <a:pt x="3800479" y="9524"/>
                  </a:lnTo>
                  <a:close/>
                </a:path>
                <a:path w="9865994" h="3217545">
                  <a:moveTo>
                    <a:pt x="3819529" y="9524"/>
                  </a:moveTo>
                  <a:lnTo>
                    <a:pt x="3810004" y="9524"/>
                  </a:lnTo>
                  <a:lnTo>
                    <a:pt x="3810004" y="0"/>
                  </a:lnTo>
                  <a:lnTo>
                    <a:pt x="3819529" y="0"/>
                  </a:lnTo>
                  <a:lnTo>
                    <a:pt x="3819529" y="9524"/>
                  </a:lnTo>
                  <a:close/>
                </a:path>
                <a:path w="9865994" h="3217545">
                  <a:moveTo>
                    <a:pt x="3838579" y="9524"/>
                  </a:moveTo>
                  <a:lnTo>
                    <a:pt x="3829054" y="9524"/>
                  </a:lnTo>
                  <a:lnTo>
                    <a:pt x="3829054" y="0"/>
                  </a:lnTo>
                  <a:lnTo>
                    <a:pt x="3838579" y="0"/>
                  </a:lnTo>
                  <a:lnTo>
                    <a:pt x="3838579" y="9524"/>
                  </a:lnTo>
                  <a:close/>
                </a:path>
                <a:path w="9865994" h="3217545">
                  <a:moveTo>
                    <a:pt x="3857629" y="9524"/>
                  </a:moveTo>
                  <a:lnTo>
                    <a:pt x="3848104" y="9524"/>
                  </a:lnTo>
                  <a:lnTo>
                    <a:pt x="3848104" y="0"/>
                  </a:lnTo>
                  <a:lnTo>
                    <a:pt x="3857629" y="0"/>
                  </a:lnTo>
                  <a:lnTo>
                    <a:pt x="3857629" y="9524"/>
                  </a:lnTo>
                  <a:close/>
                </a:path>
                <a:path w="9865994" h="3217545">
                  <a:moveTo>
                    <a:pt x="3876679" y="9524"/>
                  </a:moveTo>
                  <a:lnTo>
                    <a:pt x="3867154" y="9524"/>
                  </a:lnTo>
                  <a:lnTo>
                    <a:pt x="3867154" y="0"/>
                  </a:lnTo>
                  <a:lnTo>
                    <a:pt x="3876679" y="0"/>
                  </a:lnTo>
                  <a:lnTo>
                    <a:pt x="3876679" y="9524"/>
                  </a:lnTo>
                  <a:close/>
                </a:path>
                <a:path w="9865994" h="3217545">
                  <a:moveTo>
                    <a:pt x="3895729" y="9524"/>
                  </a:moveTo>
                  <a:lnTo>
                    <a:pt x="3886204" y="9524"/>
                  </a:lnTo>
                  <a:lnTo>
                    <a:pt x="3886204" y="0"/>
                  </a:lnTo>
                  <a:lnTo>
                    <a:pt x="3895729" y="0"/>
                  </a:lnTo>
                  <a:lnTo>
                    <a:pt x="3895729" y="9524"/>
                  </a:lnTo>
                  <a:close/>
                </a:path>
                <a:path w="9865994" h="3217545">
                  <a:moveTo>
                    <a:pt x="3914779" y="9524"/>
                  </a:moveTo>
                  <a:lnTo>
                    <a:pt x="3905254" y="9524"/>
                  </a:lnTo>
                  <a:lnTo>
                    <a:pt x="3905254" y="0"/>
                  </a:lnTo>
                  <a:lnTo>
                    <a:pt x="3914779" y="0"/>
                  </a:lnTo>
                  <a:lnTo>
                    <a:pt x="3914779" y="9524"/>
                  </a:lnTo>
                  <a:close/>
                </a:path>
                <a:path w="9865994" h="3217545">
                  <a:moveTo>
                    <a:pt x="3933829" y="9524"/>
                  </a:moveTo>
                  <a:lnTo>
                    <a:pt x="3924304" y="9524"/>
                  </a:lnTo>
                  <a:lnTo>
                    <a:pt x="3924304" y="0"/>
                  </a:lnTo>
                  <a:lnTo>
                    <a:pt x="3933829" y="0"/>
                  </a:lnTo>
                  <a:lnTo>
                    <a:pt x="3933829" y="9524"/>
                  </a:lnTo>
                  <a:close/>
                </a:path>
                <a:path w="9865994" h="3217545">
                  <a:moveTo>
                    <a:pt x="3952879" y="9524"/>
                  </a:moveTo>
                  <a:lnTo>
                    <a:pt x="3943354" y="9524"/>
                  </a:lnTo>
                  <a:lnTo>
                    <a:pt x="3943354" y="0"/>
                  </a:lnTo>
                  <a:lnTo>
                    <a:pt x="3952879" y="0"/>
                  </a:lnTo>
                  <a:lnTo>
                    <a:pt x="3952879" y="9524"/>
                  </a:lnTo>
                  <a:close/>
                </a:path>
                <a:path w="9865994" h="3217545">
                  <a:moveTo>
                    <a:pt x="3971929" y="9524"/>
                  </a:moveTo>
                  <a:lnTo>
                    <a:pt x="3962404" y="9524"/>
                  </a:lnTo>
                  <a:lnTo>
                    <a:pt x="3962404" y="0"/>
                  </a:lnTo>
                  <a:lnTo>
                    <a:pt x="3971929" y="0"/>
                  </a:lnTo>
                  <a:lnTo>
                    <a:pt x="3971929" y="9524"/>
                  </a:lnTo>
                  <a:close/>
                </a:path>
                <a:path w="9865994" h="3217545">
                  <a:moveTo>
                    <a:pt x="3990979" y="9524"/>
                  </a:moveTo>
                  <a:lnTo>
                    <a:pt x="3981454" y="9524"/>
                  </a:lnTo>
                  <a:lnTo>
                    <a:pt x="3981454" y="0"/>
                  </a:lnTo>
                  <a:lnTo>
                    <a:pt x="3990979" y="0"/>
                  </a:lnTo>
                  <a:lnTo>
                    <a:pt x="3990979" y="9524"/>
                  </a:lnTo>
                  <a:close/>
                </a:path>
                <a:path w="9865994" h="3217545">
                  <a:moveTo>
                    <a:pt x="4010029" y="9524"/>
                  </a:moveTo>
                  <a:lnTo>
                    <a:pt x="4000504" y="9524"/>
                  </a:lnTo>
                  <a:lnTo>
                    <a:pt x="4000504" y="0"/>
                  </a:lnTo>
                  <a:lnTo>
                    <a:pt x="4010029" y="0"/>
                  </a:lnTo>
                  <a:lnTo>
                    <a:pt x="4010029" y="9524"/>
                  </a:lnTo>
                  <a:close/>
                </a:path>
                <a:path w="9865994" h="3217545">
                  <a:moveTo>
                    <a:pt x="4029079" y="9524"/>
                  </a:moveTo>
                  <a:lnTo>
                    <a:pt x="4019554" y="9524"/>
                  </a:lnTo>
                  <a:lnTo>
                    <a:pt x="4019554" y="0"/>
                  </a:lnTo>
                  <a:lnTo>
                    <a:pt x="4029079" y="0"/>
                  </a:lnTo>
                  <a:lnTo>
                    <a:pt x="4029079" y="9524"/>
                  </a:lnTo>
                  <a:close/>
                </a:path>
                <a:path w="9865994" h="3217545">
                  <a:moveTo>
                    <a:pt x="4048129" y="9524"/>
                  </a:moveTo>
                  <a:lnTo>
                    <a:pt x="4038604" y="9524"/>
                  </a:lnTo>
                  <a:lnTo>
                    <a:pt x="4038604" y="0"/>
                  </a:lnTo>
                  <a:lnTo>
                    <a:pt x="4048129" y="0"/>
                  </a:lnTo>
                  <a:lnTo>
                    <a:pt x="4048129" y="9524"/>
                  </a:lnTo>
                  <a:close/>
                </a:path>
                <a:path w="9865994" h="3217545">
                  <a:moveTo>
                    <a:pt x="4067179" y="9524"/>
                  </a:moveTo>
                  <a:lnTo>
                    <a:pt x="4057654" y="9524"/>
                  </a:lnTo>
                  <a:lnTo>
                    <a:pt x="4057654" y="0"/>
                  </a:lnTo>
                  <a:lnTo>
                    <a:pt x="4067179" y="0"/>
                  </a:lnTo>
                  <a:lnTo>
                    <a:pt x="4067179" y="9524"/>
                  </a:lnTo>
                  <a:close/>
                </a:path>
                <a:path w="9865994" h="3217545">
                  <a:moveTo>
                    <a:pt x="4086229" y="9524"/>
                  </a:moveTo>
                  <a:lnTo>
                    <a:pt x="4076704" y="9524"/>
                  </a:lnTo>
                  <a:lnTo>
                    <a:pt x="4076704" y="0"/>
                  </a:lnTo>
                  <a:lnTo>
                    <a:pt x="4086229" y="0"/>
                  </a:lnTo>
                  <a:lnTo>
                    <a:pt x="4086229" y="9524"/>
                  </a:lnTo>
                  <a:close/>
                </a:path>
                <a:path w="9865994" h="3217545">
                  <a:moveTo>
                    <a:pt x="4105279" y="9524"/>
                  </a:moveTo>
                  <a:lnTo>
                    <a:pt x="4095754" y="9524"/>
                  </a:lnTo>
                  <a:lnTo>
                    <a:pt x="4095754" y="0"/>
                  </a:lnTo>
                  <a:lnTo>
                    <a:pt x="4105279" y="0"/>
                  </a:lnTo>
                  <a:lnTo>
                    <a:pt x="4105279" y="9524"/>
                  </a:lnTo>
                  <a:close/>
                </a:path>
                <a:path w="9865994" h="3217545">
                  <a:moveTo>
                    <a:pt x="4124329" y="9524"/>
                  </a:moveTo>
                  <a:lnTo>
                    <a:pt x="4114804" y="9524"/>
                  </a:lnTo>
                  <a:lnTo>
                    <a:pt x="4114804" y="0"/>
                  </a:lnTo>
                  <a:lnTo>
                    <a:pt x="4124329" y="0"/>
                  </a:lnTo>
                  <a:lnTo>
                    <a:pt x="4124329" y="9524"/>
                  </a:lnTo>
                  <a:close/>
                </a:path>
                <a:path w="9865994" h="3217545">
                  <a:moveTo>
                    <a:pt x="4143379" y="9524"/>
                  </a:moveTo>
                  <a:lnTo>
                    <a:pt x="4133854" y="9524"/>
                  </a:lnTo>
                  <a:lnTo>
                    <a:pt x="4133854" y="0"/>
                  </a:lnTo>
                  <a:lnTo>
                    <a:pt x="4143379" y="0"/>
                  </a:lnTo>
                  <a:lnTo>
                    <a:pt x="4143379" y="9524"/>
                  </a:lnTo>
                  <a:close/>
                </a:path>
                <a:path w="9865994" h="3217545">
                  <a:moveTo>
                    <a:pt x="4162429" y="9524"/>
                  </a:moveTo>
                  <a:lnTo>
                    <a:pt x="4152904" y="9524"/>
                  </a:lnTo>
                  <a:lnTo>
                    <a:pt x="4152904" y="0"/>
                  </a:lnTo>
                  <a:lnTo>
                    <a:pt x="4162429" y="0"/>
                  </a:lnTo>
                  <a:lnTo>
                    <a:pt x="4162429" y="9524"/>
                  </a:lnTo>
                  <a:close/>
                </a:path>
                <a:path w="9865994" h="3217545">
                  <a:moveTo>
                    <a:pt x="4181479" y="9524"/>
                  </a:moveTo>
                  <a:lnTo>
                    <a:pt x="4171954" y="9524"/>
                  </a:lnTo>
                  <a:lnTo>
                    <a:pt x="4171954" y="0"/>
                  </a:lnTo>
                  <a:lnTo>
                    <a:pt x="4181479" y="0"/>
                  </a:lnTo>
                  <a:lnTo>
                    <a:pt x="4181479" y="9524"/>
                  </a:lnTo>
                  <a:close/>
                </a:path>
                <a:path w="9865994" h="3217545">
                  <a:moveTo>
                    <a:pt x="4200529" y="9524"/>
                  </a:moveTo>
                  <a:lnTo>
                    <a:pt x="4191004" y="9524"/>
                  </a:lnTo>
                  <a:lnTo>
                    <a:pt x="4191004" y="0"/>
                  </a:lnTo>
                  <a:lnTo>
                    <a:pt x="4200529" y="0"/>
                  </a:lnTo>
                  <a:lnTo>
                    <a:pt x="4200529" y="9524"/>
                  </a:lnTo>
                  <a:close/>
                </a:path>
                <a:path w="9865994" h="3217545">
                  <a:moveTo>
                    <a:pt x="4219579" y="9524"/>
                  </a:moveTo>
                  <a:lnTo>
                    <a:pt x="4210054" y="9524"/>
                  </a:lnTo>
                  <a:lnTo>
                    <a:pt x="4210054" y="0"/>
                  </a:lnTo>
                  <a:lnTo>
                    <a:pt x="4219579" y="0"/>
                  </a:lnTo>
                  <a:lnTo>
                    <a:pt x="4219579" y="9524"/>
                  </a:lnTo>
                  <a:close/>
                </a:path>
                <a:path w="9865994" h="3217545">
                  <a:moveTo>
                    <a:pt x="4238629" y="9524"/>
                  </a:moveTo>
                  <a:lnTo>
                    <a:pt x="4229104" y="9524"/>
                  </a:lnTo>
                  <a:lnTo>
                    <a:pt x="4229104" y="0"/>
                  </a:lnTo>
                  <a:lnTo>
                    <a:pt x="4238629" y="0"/>
                  </a:lnTo>
                  <a:lnTo>
                    <a:pt x="4238629" y="9524"/>
                  </a:lnTo>
                  <a:close/>
                </a:path>
                <a:path w="9865994" h="3217545">
                  <a:moveTo>
                    <a:pt x="4257679" y="9524"/>
                  </a:moveTo>
                  <a:lnTo>
                    <a:pt x="4248154" y="9524"/>
                  </a:lnTo>
                  <a:lnTo>
                    <a:pt x="4248154" y="0"/>
                  </a:lnTo>
                  <a:lnTo>
                    <a:pt x="4257679" y="0"/>
                  </a:lnTo>
                  <a:lnTo>
                    <a:pt x="4257679" y="9524"/>
                  </a:lnTo>
                  <a:close/>
                </a:path>
                <a:path w="9865994" h="3217545">
                  <a:moveTo>
                    <a:pt x="4276729" y="9524"/>
                  </a:moveTo>
                  <a:lnTo>
                    <a:pt x="4267204" y="9524"/>
                  </a:lnTo>
                  <a:lnTo>
                    <a:pt x="4267204" y="0"/>
                  </a:lnTo>
                  <a:lnTo>
                    <a:pt x="4276729" y="0"/>
                  </a:lnTo>
                  <a:lnTo>
                    <a:pt x="4276729" y="9524"/>
                  </a:lnTo>
                  <a:close/>
                </a:path>
                <a:path w="9865994" h="3217545">
                  <a:moveTo>
                    <a:pt x="4295779" y="9524"/>
                  </a:moveTo>
                  <a:lnTo>
                    <a:pt x="4286254" y="9524"/>
                  </a:lnTo>
                  <a:lnTo>
                    <a:pt x="4286254" y="0"/>
                  </a:lnTo>
                  <a:lnTo>
                    <a:pt x="4295779" y="0"/>
                  </a:lnTo>
                  <a:lnTo>
                    <a:pt x="4295779" y="9524"/>
                  </a:lnTo>
                  <a:close/>
                </a:path>
                <a:path w="9865994" h="3217545">
                  <a:moveTo>
                    <a:pt x="4314829" y="9524"/>
                  </a:moveTo>
                  <a:lnTo>
                    <a:pt x="4305304" y="9524"/>
                  </a:lnTo>
                  <a:lnTo>
                    <a:pt x="4305304" y="0"/>
                  </a:lnTo>
                  <a:lnTo>
                    <a:pt x="4314829" y="0"/>
                  </a:lnTo>
                  <a:lnTo>
                    <a:pt x="4314829" y="9524"/>
                  </a:lnTo>
                  <a:close/>
                </a:path>
                <a:path w="9865994" h="3217545">
                  <a:moveTo>
                    <a:pt x="4333879" y="9524"/>
                  </a:moveTo>
                  <a:lnTo>
                    <a:pt x="4324354" y="9524"/>
                  </a:lnTo>
                  <a:lnTo>
                    <a:pt x="4324354" y="0"/>
                  </a:lnTo>
                  <a:lnTo>
                    <a:pt x="4333879" y="0"/>
                  </a:lnTo>
                  <a:lnTo>
                    <a:pt x="4333879" y="9524"/>
                  </a:lnTo>
                  <a:close/>
                </a:path>
                <a:path w="9865994" h="3217545">
                  <a:moveTo>
                    <a:pt x="4352929" y="9524"/>
                  </a:moveTo>
                  <a:lnTo>
                    <a:pt x="4343404" y="9524"/>
                  </a:lnTo>
                  <a:lnTo>
                    <a:pt x="4343404" y="0"/>
                  </a:lnTo>
                  <a:lnTo>
                    <a:pt x="4352929" y="0"/>
                  </a:lnTo>
                  <a:lnTo>
                    <a:pt x="4352929" y="9524"/>
                  </a:lnTo>
                  <a:close/>
                </a:path>
                <a:path w="9865994" h="3217545">
                  <a:moveTo>
                    <a:pt x="4371979" y="9524"/>
                  </a:moveTo>
                  <a:lnTo>
                    <a:pt x="4362454" y="9524"/>
                  </a:lnTo>
                  <a:lnTo>
                    <a:pt x="4362454" y="0"/>
                  </a:lnTo>
                  <a:lnTo>
                    <a:pt x="4371979" y="0"/>
                  </a:lnTo>
                  <a:lnTo>
                    <a:pt x="4371979" y="9524"/>
                  </a:lnTo>
                  <a:close/>
                </a:path>
                <a:path w="9865994" h="3217545">
                  <a:moveTo>
                    <a:pt x="4391029" y="9524"/>
                  </a:moveTo>
                  <a:lnTo>
                    <a:pt x="4381504" y="9524"/>
                  </a:lnTo>
                  <a:lnTo>
                    <a:pt x="4381504" y="0"/>
                  </a:lnTo>
                  <a:lnTo>
                    <a:pt x="4391029" y="0"/>
                  </a:lnTo>
                  <a:lnTo>
                    <a:pt x="4391029" y="9524"/>
                  </a:lnTo>
                  <a:close/>
                </a:path>
                <a:path w="9865994" h="3217545">
                  <a:moveTo>
                    <a:pt x="4410079" y="9524"/>
                  </a:moveTo>
                  <a:lnTo>
                    <a:pt x="4400554" y="9524"/>
                  </a:lnTo>
                  <a:lnTo>
                    <a:pt x="4400554" y="0"/>
                  </a:lnTo>
                  <a:lnTo>
                    <a:pt x="4410079" y="0"/>
                  </a:lnTo>
                  <a:lnTo>
                    <a:pt x="4410079" y="9524"/>
                  </a:lnTo>
                  <a:close/>
                </a:path>
                <a:path w="9865994" h="3217545">
                  <a:moveTo>
                    <a:pt x="4429129" y="9524"/>
                  </a:moveTo>
                  <a:lnTo>
                    <a:pt x="4419604" y="9524"/>
                  </a:lnTo>
                  <a:lnTo>
                    <a:pt x="4419604" y="0"/>
                  </a:lnTo>
                  <a:lnTo>
                    <a:pt x="4429129" y="0"/>
                  </a:lnTo>
                  <a:lnTo>
                    <a:pt x="4429129" y="9524"/>
                  </a:lnTo>
                  <a:close/>
                </a:path>
                <a:path w="9865994" h="3217545">
                  <a:moveTo>
                    <a:pt x="4448179" y="9524"/>
                  </a:moveTo>
                  <a:lnTo>
                    <a:pt x="4438654" y="9524"/>
                  </a:lnTo>
                  <a:lnTo>
                    <a:pt x="4438654" y="0"/>
                  </a:lnTo>
                  <a:lnTo>
                    <a:pt x="4448179" y="0"/>
                  </a:lnTo>
                  <a:lnTo>
                    <a:pt x="4448179" y="9524"/>
                  </a:lnTo>
                  <a:close/>
                </a:path>
                <a:path w="9865994" h="3217545">
                  <a:moveTo>
                    <a:pt x="4467229" y="9524"/>
                  </a:moveTo>
                  <a:lnTo>
                    <a:pt x="4457704" y="9524"/>
                  </a:lnTo>
                  <a:lnTo>
                    <a:pt x="4457704" y="0"/>
                  </a:lnTo>
                  <a:lnTo>
                    <a:pt x="4467229" y="0"/>
                  </a:lnTo>
                  <a:lnTo>
                    <a:pt x="4467229" y="9524"/>
                  </a:lnTo>
                  <a:close/>
                </a:path>
                <a:path w="9865994" h="3217545">
                  <a:moveTo>
                    <a:pt x="4486279" y="9524"/>
                  </a:moveTo>
                  <a:lnTo>
                    <a:pt x="4476754" y="9524"/>
                  </a:lnTo>
                  <a:lnTo>
                    <a:pt x="4476754" y="0"/>
                  </a:lnTo>
                  <a:lnTo>
                    <a:pt x="4486279" y="0"/>
                  </a:lnTo>
                  <a:lnTo>
                    <a:pt x="4486279" y="9524"/>
                  </a:lnTo>
                  <a:close/>
                </a:path>
                <a:path w="9865994" h="3217545">
                  <a:moveTo>
                    <a:pt x="4505329" y="9524"/>
                  </a:moveTo>
                  <a:lnTo>
                    <a:pt x="4495804" y="9524"/>
                  </a:lnTo>
                  <a:lnTo>
                    <a:pt x="4495804" y="0"/>
                  </a:lnTo>
                  <a:lnTo>
                    <a:pt x="4505329" y="0"/>
                  </a:lnTo>
                  <a:lnTo>
                    <a:pt x="4505329" y="9524"/>
                  </a:lnTo>
                  <a:close/>
                </a:path>
                <a:path w="9865994" h="3217545">
                  <a:moveTo>
                    <a:pt x="4524379" y="9524"/>
                  </a:moveTo>
                  <a:lnTo>
                    <a:pt x="4514854" y="9524"/>
                  </a:lnTo>
                  <a:lnTo>
                    <a:pt x="4514854" y="0"/>
                  </a:lnTo>
                  <a:lnTo>
                    <a:pt x="4524379" y="0"/>
                  </a:lnTo>
                  <a:lnTo>
                    <a:pt x="4524379" y="9524"/>
                  </a:lnTo>
                  <a:close/>
                </a:path>
                <a:path w="9865994" h="3217545">
                  <a:moveTo>
                    <a:pt x="4543429" y="9524"/>
                  </a:moveTo>
                  <a:lnTo>
                    <a:pt x="4533904" y="9524"/>
                  </a:lnTo>
                  <a:lnTo>
                    <a:pt x="4533904" y="0"/>
                  </a:lnTo>
                  <a:lnTo>
                    <a:pt x="4543429" y="0"/>
                  </a:lnTo>
                  <a:lnTo>
                    <a:pt x="4543429" y="9524"/>
                  </a:lnTo>
                  <a:close/>
                </a:path>
                <a:path w="9865994" h="3217545">
                  <a:moveTo>
                    <a:pt x="4562479" y="9524"/>
                  </a:moveTo>
                  <a:lnTo>
                    <a:pt x="4552954" y="9524"/>
                  </a:lnTo>
                  <a:lnTo>
                    <a:pt x="4552954" y="0"/>
                  </a:lnTo>
                  <a:lnTo>
                    <a:pt x="4562479" y="0"/>
                  </a:lnTo>
                  <a:lnTo>
                    <a:pt x="4562479" y="9524"/>
                  </a:lnTo>
                  <a:close/>
                </a:path>
                <a:path w="9865994" h="3217545">
                  <a:moveTo>
                    <a:pt x="4581529" y="9524"/>
                  </a:moveTo>
                  <a:lnTo>
                    <a:pt x="4572004" y="9524"/>
                  </a:lnTo>
                  <a:lnTo>
                    <a:pt x="4572004" y="0"/>
                  </a:lnTo>
                  <a:lnTo>
                    <a:pt x="4581529" y="0"/>
                  </a:lnTo>
                  <a:lnTo>
                    <a:pt x="4581529" y="9524"/>
                  </a:lnTo>
                  <a:close/>
                </a:path>
                <a:path w="9865994" h="3217545">
                  <a:moveTo>
                    <a:pt x="4600579" y="9524"/>
                  </a:moveTo>
                  <a:lnTo>
                    <a:pt x="4591054" y="9524"/>
                  </a:lnTo>
                  <a:lnTo>
                    <a:pt x="4591054" y="0"/>
                  </a:lnTo>
                  <a:lnTo>
                    <a:pt x="4600579" y="0"/>
                  </a:lnTo>
                  <a:lnTo>
                    <a:pt x="4600579" y="9524"/>
                  </a:lnTo>
                  <a:close/>
                </a:path>
                <a:path w="9865994" h="3217545">
                  <a:moveTo>
                    <a:pt x="4619629" y="9524"/>
                  </a:moveTo>
                  <a:lnTo>
                    <a:pt x="4610104" y="9524"/>
                  </a:lnTo>
                  <a:lnTo>
                    <a:pt x="4610104" y="0"/>
                  </a:lnTo>
                  <a:lnTo>
                    <a:pt x="4619629" y="0"/>
                  </a:lnTo>
                  <a:lnTo>
                    <a:pt x="4619629" y="9524"/>
                  </a:lnTo>
                  <a:close/>
                </a:path>
                <a:path w="9865994" h="3217545">
                  <a:moveTo>
                    <a:pt x="4638679" y="9524"/>
                  </a:moveTo>
                  <a:lnTo>
                    <a:pt x="4629154" y="9524"/>
                  </a:lnTo>
                  <a:lnTo>
                    <a:pt x="4629154" y="0"/>
                  </a:lnTo>
                  <a:lnTo>
                    <a:pt x="4638679" y="0"/>
                  </a:lnTo>
                  <a:lnTo>
                    <a:pt x="4638679" y="9524"/>
                  </a:lnTo>
                  <a:close/>
                </a:path>
                <a:path w="9865994" h="3217545">
                  <a:moveTo>
                    <a:pt x="4657729" y="9524"/>
                  </a:moveTo>
                  <a:lnTo>
                    <a:pt x="4648204" y="9524"/>
                  </a:lnTo>
                  <a:lnTo>
                    <a:pt x="4648204" y="0"/>
                  </a:lnTo>
                  <a:lnTo>
                    <a:pt x="4657729" y="0"/>
                  </a:lnTo>
                  <a:lnTo>
                    <a:pt x="4657729" y="9524"/>
                  </a:lnTo>
                  <a:close/>
                </a:path>
                <a:path w="9865994" h="3217545">
                  <a:moveTo>
                    <a:pt x="4676779" y="9524"/>
                  </a:moveTo>
                  <a:lnTo>
                    <a:pt x="4667254" y="9524"/>
                  </a:lnTo>
                  <a:lnTo>
                    <a:pt x="4667254" y="0"/>
                  </a:lnTo>
                  <a:lnTo>
                    <a:pt x="4676779" y="0"/>
                  </a:lnTo>
                  <a:lnTo>
                    <a:pt x="4676779" y="9524"/>
                  </a:lnTo>
                  <a:close/>
                </a:path>
                <a:path w="9865994" h="3217545">
                  <a:moveTo>
                    <a:pt x="4695829" y="9524"/>
                  </a:moveTo>
                  <a:lnTo>
                    <a:pt x="4686304" y="9524"/>
                  </a:lnTo>
                  <a:lnTo>
                    <a:pt x="4686304" y="0"/>
                  </a:lnTo>
                  <a:lnTo>
                    <a:pt x="4695829" y="0"/>
                  </a:lnTo>
                  <a:lnTo>
                    <a:pt x="4695829" y="9524"/>
                  </a:lnTo>
                  <a:close/>
                </a:path>
                <a:path w="9865994" h="3217545">
                  <a:moveTo>
                    <a:pt x="4714879" y="9524"/>
                  </a:moveTo>
                  <a:lnTo>
                    <a:pt x="4705354" y="9524"/>
                  </a:lnTo>
                  <a:lnTo>
                    <a:pt x="4705354" y="0"/>
                  </a:lnTo>
                  <a:lnTo>
                    <a:pt x="4714879" y="0"/>
                  </a:lnTo>
                  <a:lnTo>
                    <a:pt x="4714879" y="9524"/>
                  </a:lnTo>
                  <a:close/>
                </a:path>
                <a:path w="9865994" h="3217545">
                  <a:moveTo>
                    <a:pt x="4733929" y="9524"/>
                  </a:moveTo>
                  <a:lnTo>
                    <a:pt x="4724404" y="9524"/>
                  </a:lnTo>
                  <a:lnTo>
                    <a:pt x="4724404" y="0"/>
                  </a:lnTo>
                  <a:lnTo>
                    <a:pt x="4733929" y="0"/>
                  </a:lnTo>
                  <a:lnTo>
                    <a:pt x="4733929" y="9524"/>
                  </a:lnTo>
                  <a:close/>
                </a:path>
                <a:path w="9865994" h="3217545">
                  <a:moveTo>
                    <a:pt x="4752979" y="9524"/>
                  </a:moveTo>
                  <a:lnTo>
                    <a:pt x="4743454" y="9524"/>
                  </a:lnTo>
                  <a:lnTo>
                    <a:pt x="4743454" y="0"/>
                  </a:lnTo>
                  <a:lnTo>
                    <a:pt x="4752979" y="0"/>
                  </a:lnTo>
                  <a:lnTo>
                    <a:pt x="4752979" y="9524"/>
                  </a:lnTo>
                  <a:close/>
                </a:path>
                <a:path w="9865994" h="3217545">
                  <a:moveTo>
                    <a:pt x="4772029" y="9524"/>
                  </a:moveTo>
                  <a:lnTo>
                    <a:pt x="4762504" y="9524"/>
                  </a:lnTo>
                  <a:lnTo>
                    <a:pt x="4762504" y="0"/>
                  </a:lnTo>
                  <a:lnTo>
                    <a:pt x="4772029" y="0"/>
                  </a:lnTo>
                  <a:lnTo>
                    <a:pt x="4772029" y="9524"/>
                  </a:lnTo>
                  <a:close/>
                </a:path>
                <a:path w="9865994" h="3217545">
                  <a:moveTo>
                    <a:pt x="4791079" y="9524"/>
                  </a:moveTo>
                  <a:lnTo>
                    <a:pt x="4781554" y="9524"/>
                  </a:lnTo>
                  <a:lnTo>
                    <a:pt x="4781554" y="0"/>
                  </a:lnTo>
                  <a:lnTo>
                    <a:pt x="4791079" y="0"/>
                  </a:lnTo>
                  <a:lnTo>
                    <a:pt x="4791079" y="9524"/>
                  </a:lnTo>
                  <a:close/>
                </a:path>
                <a:path w="9865994" h="3217545">
                  <a:moveTo>
                    <a:pt x="4810129" y="9524"/>
                  </a:moveTo>
                  <a:lnTo>
                    <a:pt x="4800604" y="9524"/>
                  </a:lnTo>
                  <a:lnTo>
                    <a:pt x="4800604" y="0"/>
                  </a:lnTo>
                  <a:lnTo>
                    <a:pt x="4810129" y="0"/>
                  </a:lnTo>
                  <a:lnTo>
                    <a:pt x="4810129" y="9524"/>
                  </a:lnTo>
                  <a:close/>
                </a:path>
                <a:path w="9865994" h="3217545">
                  <a:moveTo>
                    <a:pt x="4829179" y="9524"/>
                  </a:moveTo>
                  <a:lnTo>
                    <a:pt x="4819654" y="9524"/>
                  </a:lnTo>
                  <a:lnTo>
                    <a:pt x="4819654" y="0"/>
                  </a:lnTo>
                  <a:lnTo>
                    <a:pt x="4829179" y="0"/>
                  </a:lnTo>
                  <a:lnTo>
                    <a:pt x="4829179" y="9524"/>
                  </a:lnTo>
                  <a:close/>
                </a:path>
                <a:path w="9865994" h="3217545">
                  <a:moveTo>
                    <a:pt x="4848229" y="9524"/>
                  </a:moveTo>
                  <a:lnTo>
                    <a:pt x="4838704" y="9524"/>
                  </a:lnTo>
                  <a:lnTo>
                    <a:pt x="4838704" y="0"/>
                  </a:lnTo>
                  <a:lnTo>
                    <a:pt x="4848229" y="0"/>
                  </a:lnTo>
                  <a:lnTo>
                    <a:pt x="4848229" y="9524"/>
                  </a:lnTo>
                  <a:close/>
                </a:path>
                <a:path w="9865994" h="3217545">
                  <a:moveTo>
                    <a:pt x="4867279" y="9524"/>
                  </a:moveTo>
                  <a:lnTo>
                    <a:pt x="4857754" y="9524"/>
                  </a:lnTo>
                  <a:lnTo>
                    <a:pt x="4857754" y="0"/>
                  </a:lnTo>
                  <a:lnTo>
                    <a:pt x="4867279" y="0"/>
                  </a:lnTo>
                  <a:lnTo>
                    <a:pt x="4867279" y="9524"/>
                  </a:lnTo>
                  <a:close/>
                </a:path>
                <a:path w="9865994" h="3217545">
                  <a:moveTo>
                    <a:pt x="4886330" y="9524"/>
                  </a:moveTo>
                  <a:lnTo>
                    <a:pt x="4876804" y="9524"/>
                  </a:lnTo>
                  <a:lnTo>
                    <a:pt x="4876804" y="0"/>
                  </a:lnTo>
                  <a:lnTo>
                    <a:pt x="4886330" y="0"/>
                  </a:lnTo>
                  <a:lnTo>
                    <a:pt x="4886330" y="9524"/>
                  </a:lnTo>
                  <a:close/>
                </a:path>
                <a:path w="9865994" h="3217545">
                  <a:moveTo>
                    <a:pt x="4905380" y="9524"/>
                  </a:moveTo>
                  <a:lnTo>
                    <a:pt x="4895855" y="9524"/>
                  </a:lnTo>
                  <a:lnTo>
                    <a:pt x="4895855" y="0"/>
                  </a:lnTo>
                  <a:lnTo>
                    <a:pt x="4905380" y="0"/>
                  </a:lnTo>
                  <a:lnTo>
                    <a:pt x="4905380" y="9524"/>
                  </a:lnTo>
                  <a:close/>
                </a:path>
                <a:path w="9865994" h="3217545">
                  <a:moveTo>
                    <a:pt x="4924430" y="9524"/>
                  </a:moveTo>
                  <a:lnTo>
                    <a:pt x="4914905" y="9524"/>
                  </a:lnTo>
                  <a:lnTo>
                    <a:pt x="4914905" y="0"/>
                  </a:lnTo>
                  <a:lnTo>
                    <a:pt x="4924430" y="0"/>
                  </a:lnTo>
                  <a:lnTo>
                    <a:pt x="4924430" y="9524"/>
                  </a:lnTo>
                  <a:close/>
                </a:path>
                <a:path w="9865994" h="3217545">
                  <a:moveTo>
                    <a:pt x="4943480" y="9524"/>
                  </a:moveTo>
                  <a:lnTo>
                    <a:pt x="4933955" y="9524"/>
                  </a:lnTo>
                  <a:lnTo>
                    <a:pt x="4933955" y="0"/>
                  </a:lnTo>
                  <a:lnTo>
                    <a:pt x="4943480" y="0"/>
                  </a:lnTo>
                  <a:lnTo>
                    <a:pt x="4943480" y="9524"/>
                  </a:lnTo>
                  <a:close/>
                </a:path>
                <a:path w="9865994" h="3217545">
                  <a:moveTo>
                    <a:pt x="4962530" y="9524"/>
                  </a:moveTo>
                  <a:lnTo>
                    <a:pt x="4953005" y="9524"/>
                  </a:lnTo>
                  <a:lnTo>
                    <a:pt x="4953005" y="0"/>
                  </a:lnTo>
                  <a:lnTo>
                    <a:pt x="4962530" y="0"/>
                  </a:lnTo>
                  <a:lnTo>
                    <a:pt x="4962530" y="9524"/>
                  </a:lnTo>
                  <a:close/>
                </a:path>
                <a:path w="9865994" h="3217545">
                  <a:moveTo>
                    <a:pt x="4981580" y="9524"/>
                  </a:moveTo>
                  <a:lnTo>
                    <a:pt x="4972054" y="9524"/>
                  </a:lnTo>
                  <a:lnTo>
                    <a:pt x="4972054" y="0"/>
                  </a:lnTo>
                  <a:lnTo>
                    <a:pt x="4981580" y="0"/>
                  </a:lnTo>
                  <a:lnTo>
                    <a:pt x="4981580" y="9524"/>
                  </a:lnTo>
                  <a:close/>
                </a:path>
                <a:path w="9865994" h="3217545">
                  <a:moveTo>
                    <a:pt x="5000630" y="9524"/>
                  </a:moveTo>
                  <a:lnTo>
                    <a:pt x="4991104" y="9524"/>
                  </a:lnTo>
                  <a:lnTo>
                    <a:pt x="4991104" y="0"/>
                  </a:lnTo>
                  <a:lnTo>
                    <a:pt x="5000630" y="0"/>
                  </a:lnTo>
                  <a:lnTo>
                    <a:pt x="5000630" y="9524"/>
                  </a:lnTo>
                  <a:close/>
                </a:path>
                <a:path w="9865994" h="3217545">
                  <a:moveTo>
                    <a:pt x="5019680" y="9524"/>
                  </a:moveTo>
                  <a:lnTo>
                    <a:pt x="5010154" y="9524"/>
                  </a:lnTo>
                  <a:lnTo>
                    <a:pt x="5010154" y="0"/>
                  </a:lnTo>
                  <a:lnTo>
                    <a:pt x="5019680" y="0"/>
                  </a:lnTo>
                  <a:lnTo>
                    <a:pt x="5019680" y="9524"/>
                  </a:lnTo>
                  <a:close/>
                </a:path>
                <a:path w="9865994" h="3217545">
                  <a:moveTo>
                    <a:pt x="5038730" y="9524"/>
                  </a:moveTo>
                  <a:lnTo>
                    <a:pt x="5029204" y="9524"/>
                  </a:lnTo>
                  <a:lnTo>
                    <a:pt x="5029204" y="0"/>
                  </a:lnTo>
                  <a:lnTo>
                    <a:pt x="5038730" y="0"/>
                  </a:lnTo>
                  <a:lnTo>
                    <a:pt x="5038730" y="9524"/>
                  </a:lnTo>
                  <a:close/>
                </a:path>
                <a:path w="9865994" h="3217545">
                  <a:moveTo>
                    <a:pt x="5057780" y="9524"/>
                  </a:moveTo>
                  <a:lnTo>
                    <a:pt x="5048255" y="9524"/>
                  </a:lnTo>
                  <a:lnTo>
                    <a:pt x="5048255" y="0"/>
                  </a:lnTo>
                  <a:lnTo>
                    <a:pt x="5057780" y="0"/>
                  </a:lnTo>
                  <a:lnTo>
                    <a:pt x="5057780" y="9524"/>
                  </a:lnTo>
                  <a:close/>
                </a:path>
                <a:path w="9865994" h="3217545">
                  <a:moveTo>
                    <a:pt x="5076830" y="9524"/>
                  </a:moveTo>
                  <a:lnTo>
                    <a:pt x="5067305" y="9524"/>
                  </a:lnTo>
                  <a:lnTo>
                    <a:pt x="5067305" y="0"/>
                  </a:lnTo>
                  <a:lnTo>
                    <a:pt x="5076830" y="0"/>
                  </a:lnTo>
                  <a:lnTo>
                    <a:pt x="5076830" y="9524"/>
                  </a:lnTo>
                  <a:close/>
                </a:path>
                <a:path w="9865994" h="3217545">
                  <a:moveTo>
                    <a:pt x="5095880" y="9524"/>
                  </a:moveTo>
                  <a:lnTo>
                    <a:pt x="5086355" y="9524"/>
                  </a:lnTo>
                  <a:lnTo>
                    <a:pt x="5086355" y="0"/>
                  </a:lnTo>
                  <a:lnTo>
                    <a:pt x="5095880" y="0"/>
                  </a:lnTo>
                  <a:lnTo>
                    <a:pt x="5095880" y="9524"/>
                  </a:lnTo>
                  <a:close/>
                </a:path>
                <a:path w="9865994" h="3217545">
                  <a:moveTo>
                    <a:pt x="5114930" y="9524"/>
                  </a:moveTo>
                  <a:lnTo>
                    <a:pt x="5105405" y="9524"/>
                  </a:lnTo>
                  <a:lnTo>
                    <a:pt x="5105405" y="0"/>
                  </a:lnTo>
                  <a:lnTo>
                    <a:pt x="5114930" y="0"/>
                  </a:lnTo>
                  <a:lnTo>
                    <a:pt x="5114930" y="9524"/>
                  </a:lnTo>
                  <a:close/>
                </a:path>
                <a:path w="9865994" h="3217545">
                  <a:moveTo>
                    <a:pt x="5133979" y="9524"/>
                  </a:moveTo>
                  <a:lnTo>
                    <a:pt x="5124455" y="9524"/>
                  </a:lnTo>
                  <a:lnTo>
                    <a:pt x="5124455" y="0"/>
                  </a:lnTo>
                  <a:lnTo>
                    <a:pt x="5133979" y="0"/>
                  </a:lnTo>
                  <a:lnTo>
                    <a:pt x="5133979" y="9524"/>
                  </a:lnTo>
                  <a:close/>
                </a:path>
                <a:path w="9865994" h="3217545">
                  <a:moveTo>
                    <a:pt x="5153029" y="9524"/>
                  </a:moveTo>
                  <a:lnTo>
                    <a:pt x="5143505" y="9524"/>
                  </a:lnTo>
                  <a:lnTo>
                    <a:pt x="5143505" y="0"/>
                  </a:lnTo>
                  <a:lnTo>
                    <a:pt x="5153029" y="0"/>
                  </a:lnTo>
                  <a:lnTo>
                    <a:pt x="5153029" y="9524"/>
                  </a:lnTo>
                  <a:close/>
                </a:path>
                <a:path w="9865994" h="3217545">
                  <a:moveTo>
                    <a:pt x="5172080" y="9524"/>
                  </a:moveTo>
                  <a:lnTo>
                    <a:pt x="5162555" y="9524"/>
                  </a:lnTo>
                  <a:lnTo>
                    <a:pt x="5162555" y="0"/>
                  </a:lnTo>
                  <a:lnTo>
                    <a:pt x="5172080" y="0"/>
                  </a:lnTo>
                  <a:lnTo>
                    <a:pt x="5172080" y="9524"/>
                  </a:lnTo>
                  <a:close/>
                </a:path>
                <a:path w="9865994" h="3217545">
                  <a:moveTo>
                    <a:pt x="5191130" y="9524"/>
                  </a:moveTo>
                  <a:lnTo>
                    <a:pt x="5181605" y="9524"/>
                  </a:lnTo>
                  <a:lnTo>
                    <a:pt x="5181605" y="0"/>
                  </a:lnTo>
                  <a:lnTo>
                    <a:pt x="5191130" y="0"/>
                  </a:lnTo>
                  <a:lnTo>
                    <a:pt x="5191130" y="9524"/>
                  </a:lnTo>
                  <a:close/>
                </a:path>
                <a:path w="9865994" h="3217545">
                  <a:moveTo>
                    <a:pt x="5210180" y="9524"/>
                  </a:moveTo>
                  <a:lnTo>
                    <a:pt x="5200655" y="9524"/>
                  </a:lnTo>
                  <a:lnTo>
                    <a:pt x="5200655" y="0"/>
                  </a:lnTo>
                  <a:lnTo>
                    <a:pt x="5210180" y="0"/>
                  </a:lnTo>
                  <a:lnTo>
                    <a:pt x="5210180" y="9524"/>
                  </a:lnTo>
                  <a:close/>
                </a:path>
                <a:path w="9865994" h="3217545">
                  <a:moveTo>
                    <a:pt x="5229230" y="9524"/>
                  </a:moveTo>
                  <a:lnTo>
                    <a:pt x="5219705" y="9524"/>
                  </a:lnTo>
                  <a:lnTo>
                    <a:pt x="5219705" y="0"/>
                  </a:lnTo>
                  <a:lnTo>
                    <a:pt x="5229230" y="0"/>
                  </a:lnTo>
                  <a:lnTo>
                    <a:pt x="5229230" y="9524"/>
                  </a:lnTo>
                  <a:close/>
                </a:path>
                <a:path w="9865994" h="3217545">
                  <a:moveTo>
                    <a:pt x="5248280" y="9524"/>
                  </a:moveTo>
                  <a:lnTo>
                    <a:pt x="5238755" y="9524"/>
                  </a:lnTo>
                  <a:lnTo>
                    <a:pt x="5238755" y="0"/>
                  </a:lnTo>
                  <a:lnTo>
                    <a:pt x="5248280" y="0"/>
                  </a:lnTo>
                  <a:lnTo>
                    <a:pt x="5248280" y="9524"/>
                  </a:lnTo>
                  <a:close/>
                </a:path>
                <a:path w="9865994" h="3217545">
                  <a:moveTo>
                    <a:pt x="5267330" y="9524"/>
                  </a:moveTo>
                  <a:lnTo>
                    <a:pt x="5257805" y="9524"/>
                  </a:lnTo>
                  <a:lnTo>
                    <a:pt x="5257805" y="0"/>
                  </a:lnTo>
                  <a:lnTo>
                    <a:pt x="5267330" y="0"/>
                  </a:lnTo>
                  <a:lnTo>
                    <a:pt x="5267330" y="9524"/>
                  </a:lnTo>
                  <a:close/>
                </a:path>
                <a:path w="9865994" h="3217545">
                  <a:moveTo>
                    <a:pt x="5286380" y="9524"/>
                  </a:moveTo>
                  <a:lnTo>
                    <a:pt x="5276855" y="9524"/>
                  </a:lnTo>
                  <a:lnTo>
                    <a:pt x="5276855" y="0"/>
                  </a:lnTo>
                  <a:lnTo>
                    <a:pt x="5286380" y="0"/>
                  </a:lnTo>
                  <a:lnTo>
                    <a:pt x="5286380" y="9524"/>
                  </a:lnTo>
                  <a:close/>
                </a:path>
                <a:path w="9865994" h="3217545">
                  <a:moveTo>
                    <a:pt x="5305430" y="9524"/>
                  </a:moveTo>
                  <a:lnTo>
                    <a:pt x="5295905" y="9524"/>
                  </a:lnTo>
                  <a:lnTo>
                    <a:pt x="5295905" y="0"/>
                  </a:lnTo>
                  <a:lnTo>
                    <a:pt x="5305430" y="0"/>
                  </a:lnTo>
                  <a:lnTo>
                    <a:pt x="5305430" y="9524"/>
                  </a:lnTo>
                  <a:close/>
                </a:path>
                <a:path w="9865994" h="3217545">
                  <a:moveTo>
                    <a:pt x="5324480" y="9524"/>
                  </a:moveTo>
                  <a:lnTo>
                    <a:pt x="5314955" y="9524"/>
                  </a:lnTo>
                  <a:lnTo>
                    <a:pt x="5314955" y="0"/>
                  </a:lnTo>
                  <a:lnTo>
                    <a:pt x="5324480" y="0"/>
                  </a:lnTo>
                  <a:lnTo>
                    <a:pt x="5324480" y="9524"/>
                  </a:lnTo>
                  <a:close/>
                </a:path>
                <a:path w="9865994" h="3217545">
                  <a:moveTo>
                    <a:pt x="5343530" y="9524"/>
                  </a:moveTo>
                  <a:lnTo>
                    <a:pt x="5334005" y="9524"/>
                  </a:lnTo>
                  <a:lnTo>
                    <a:pt x="5334005" y="0"/>
                  </a:lnTo>
                  <a:lnTo>
                    <a:pt x="5343530" y="0"/>
                  </a:lnTo>
                  <a:lnTo>
                    <a:pt x="5343530" y="9524"/>
                  </a:lnTo>
                  <a:close/>
                </a:path>
                <a:path w="9865994" h="3217545">
                  <a:moveTo>
                    <a:pt x="5362580" y="9524"/>
                  </a:moveTo>
                  <a:lnTo>
                    <a:pt x="5353055" y="9524"/>
                  </a:lnTo>
                  <a:lnTo>
                    <a:pt x="5353055" y="0"/>
                  </a:lnTo>
                  <a:lnTo>
                    <a:pt x="5362580" y="0"/>
                  </a:lnTo>
                  <a:lnTo>
                    <a:pt x="5362580" y="9524"/>
                  </a:lnTo>
                  <a:close/>
                </a:path>
                <a:path w="9865994" h="3217545">
                  <a:moveTo>
                    <a:pt x="5381630" y="9524"/>
                  </a:moveTo>
                  <a:lnTo>
                    <a:pt x="5372105" y="9524"/>
                  </a:lnTo>
                  <a:lnTo>
                    <a:pt x="5372105" y="0"/>
                  </a:lnTo>
                  <a:lnTo>
                    <a:pt x="5381630" y="0"/>
                  </a:lnTo>
                  <a:lnTo>
                    <a:pt x="5381630" y="9524"/>
                  </a:lnTo>
                  <a:close/>
                </a:path>
                <a:path w="9865994" h="3217545">
                  <a:moveTo>
                    <a:pt x="5400680" y="9524"/>
                  </a:moveTo>
                  <a:lnTo>
                    <a:pt x="5391155" y="9524"/>
                  </a:lnTo>
                  <a:lnTo>
                    <a:pt x="5391155" y="0"/>
                  </a:lnTo>
                  <a:lnTo>
                    <a:pt x="5400680" y="0"/>
                  </a:lnTo>
                  <a:lnTo>
                    <a:pt x="5400680" y="9524"/>
                  </a:lnTo>
                  <a:close/>
                </a:path>
                <a:path w="9865994" h="3217545">
                  <a:moveTo>
                    <a:pt x="5419730" y="9524"/>
                  </a:moveTo>
                  <a:lnTo>
                    <a:pt x="5410205" y="9524"/>
                  </a:lnTo>
                  <a:lnTo>
                    <a:pt x="5410205" y="0"/>
                  </a:lnTo>
                  <a:lnTo>
                    <a:pt x="5419730" y="0"/>
                  </a:lnTo>
                  <a:lnTo>
                    <a:pt x="5419730" y="9524"/>
                  </a:lnTo>
                  <a:close/>
                </a:path>
                <a:path w="9865994" h="3217545">
                  <a:moveTo>
                    <a:pt x="5438780" y="9524"/>
                  </a:moveTo>
                  <a:lnTo>
                    <a:pt x="5429255" y="9524"/>
                  </a:lnTo>
                  <a:lnTo>
                    <a:pt x="5429255" y="0"/>
                  </a:lnTo>
                  <a:lnTo>
                    <a:pt x="5438780" y="0"/>
                  </a:lnTo>
                  <a:lnTo>
                    <a:pt x="5438780" y="9524"/>
                  </a:lnTo>
                  <a:close/>
                </a:path>
                <a:path w="9865994" h="3217545">
                  <a:moveTo>
                    <a:pt x="5457830" y="9524"/>
                  </a:moveTo>
                  <a:lnTo>
                    <a:pt x="5448305" y="9524"/>
                  </a:lnTo>
                  <a:lnTo>
                    <a:pt x="5448305" y="0"/>
                  </a:lnTo>
                  <a:lnTo>
                    <a:pt x="5457830" y="0"/>
                  </a:lnTo>
                  <a:lnTo>
                    <a:pt x="5457830" y="9524"/>
                  </a:lnTo>
                  <a:close/>
                </a:path>
                <a:path w="9865994" h="3217545">
                  <a:moveTo>
                    <a:pt x="5476880" y="9524"/>
                  </a:moveTo>
                  <a:lnTo>
                    <a:pt x="5467355" y="9524"/>
                  </a:lnTo>
                  <a:lnTo>
                    <a:pt x="5467355" y="0"/>
                  </a:lnTo>
                  <a:lnTo>
                    <a:pt x="5476880" y="0"/>
                  </a:lnTo>
                  <a:lnTo>
                    <a:pt x="5476880" y="9524"/>
                  </a:lnTo>
                  <a:close/>
                </a:path>
                <a:path w="9865994" h="3217545">
                  <a:moveTo>
                    <a:pt x="5495930" y="9524"/>
                  </a:moveTo>
                  <a:lnTo>
                    <a:pt x="5486405" y="9524"/>
                  </a:lnTo>
                  <a:lnTo>
                    <a:pt x="5486405" y="0"/>
                  </a:lnTo>
                  <a:lnTo>
                    <a:pt x="5495930" y="0"/>
                  </a:lnTo>
                  <a:lnTo>
                    <a:pt x="5495930" y="9524"/>
                  </a:lnTo>
                  <a:close/>
                </a:path>
                <a:path w="9865994" h="3217545">
                  <a:moveTo>
                    <a:pt x="5514980" y="9524"/>
                  </a:moveTo>
                  <a:lnTo>
                    <a:pt x="5505455" y="9524"/>
                  </a:lnTo>
                  <a:lnTo>
                    <a:pt x="5505455" y="0"/>
                  </a:lnTo>
                  <a:lnTo>
                    <a:pt x="5514980" y="0"/>
                  </a:lnTo>
                  <a:lnTo>
                    <a:pt x="5514980" y="9524"/>
                  </a:lnTo>
                  <a:close/>
                </a:path>
                <a:path w="9865994" h="3217545">
                  <a:moveTo>
                    <a:pt x="5534030" y="9524"/>
                  </a:moveTo>
                  <a:lnTo>
                    <a:pt x="5524505" y="9524"/>
                  </a:lnTo>
                  <a:lnTo>
                    <a:pt x="5524505" y="0"/>
                  </a:lnTo>
                  <a:lnTo>
                    <a:pt x="5534030" y="0"/>
                  </a:lnTo>
                  <a:lnTo>
                    <a:pt x="5534030" y="9524"/>
                  </a:lnTo>
                  <a:close/>
                </a:path>
                <a:path w="9865994" h="3217545">
                  <a:moveTo>
                    <a:pt x="5553079" y="9524"/>
                  </a:moveTo>
                  <a:lnTo>
                    <a:pt x="5543555" y="9524"/>
                  </a:lnTo>
                  <a:lnTo>
                    <a:pt x="5543555" y="0"/>
                  </a:lnTo>
                  <a:lnTo>
                    <a:pt x="5553079" y="0"/>
                  </a:lnTo>
                  <a:lnTo>
                    <a:pt x="5553079" y="9524"/>
                  </a:lnTo>
                  <a:close/>
                </a:path>
                <a:path w="9865994" h="3217545">
                  <a:moveTo>
                    <a:pt x="5572129" y="9524"/>
                  </a:moveTo>
                  <a:lnTo>
                    <a:pt x="5562604" y="9524"/>
                  </a:lnTo>
                  <a:lnTo>
                    <a:pt x="5562604" y="0"/>
                  </a:lnTo>
                  <a:lnTo>
                    <a:pt x="5572129" y="0"/>
                  </a:lnTo>
                  <a:lnTo>
                    <a:pt x="5572129" y="9524"/>
                  </a:lnTo>
                  <a:close/>
                </a:path>
                <a:path w="9865994" h="3217545">
                  <a:moveTo>
                    <a:pt x="5591179" y="9524"/>
                  </a:moveTo>
                  <a:lnTo>
                    <a:pt x="5581654" y="9524"/>
                  </a:lnTo>
                  <a:lnTo>
                    <a:pt x="5581654" y="0"/>
                  </a:lnTo>
                  <a:lnTo>
                    <a:pt x="5591179" y="0"/>
                  </a:lnTo>
                  <a:lnTo>
                    <a:pt x="5591179" y="9524"/>
                  </a:lnTo>
                  <a:close/>
                </a:path>
                <a:path w="9865994" h="3217545">
                  <a:moveTo>
                    <a:pt x="5610229" y="9524"/>
                  </a:moveTo>
                  <a:lnTo>
                    <a:pt x="5600704" y="9524"/>
                  </a:lnTo>
                  <a:lnTo>
                    <a:pt x="5600704" y="0"/>
                  </a:lnTo>
                  <a:lnTo>
                    <a:pt x="5610229" y="0"/>
                  </a:lnTo>
                  <a:lnTo>
                    <a:pt x="5610229" y="9524"/>
                  </a:lnTo>
                  <a:close/>
                </a:path>
                <a:path w="9865994" h="3217545">
                  <a:moveTo>
                    <a:pt x="5629279" y="9524"/>
                  </a:moveTo>
                  <a:lnTo>
                    <a:pt x="5619754" y="9524"/>
                  </a:lnTo>
                  <a:lnTo>
                    <a:pt x="5619754" y="0"/>
                  </a:lnTo>
                  <a:lnTo>
                    <a:pt x="5629279" y="0"/>
                  </a:lnTo>
                  <a:lnTo>
                    <a:pt x="5629279" y="9524"/>
                  </a:lnTo>
                  <a:close/>
                </a:path>
                <a:path w="9865994" h="3217545">
                  <a:moveTo>
                    <a:pt x="5648329" y="9524"/>
                  </a:moveTo>
                  <a:lnTo>
                    <a:pt x="5638804" y="9524"/>
                  </a:lnTo>
                  <a:lnTo>
                    <a:pt x="5638804" y="0"/>
                  </a:lnTo>
                  <a:lnTo>
                    <a:pt x="5648329" y="0"/>
                  </a:lnTo>
                  <a:lnTo>
                    <a:pt x="5648329" y="9524"/>
                  </a:lnTo>
                  <a:close/>
                </a:path>
                <a:path w="9865994" h="3217545">
                  <a:moveTo>
                    <a:pt x="5667379" y="9524"/>
                  </a:moveTo>
                  <a:lnTo>
                    <a:pt x="5657854" y="9524"/>
                  </a:lnTo>
                  <a:lnTo>
                    <a:pt x="5657854" y="0"/>
                  </a:lnTo>
                  <a:lnTo>
                    <a:pt x="5667379" y="0"/>
                  </a:lnTo>
                  <a:lnTo>
                    <a:pt x="5667379" y="9524"/>
                  </a:lnTo>
                  <a:close/>
                </a:path>
                <a:path w="9865994" h="3217545">
                  <a:moveTo>
                    <a:pt x="5686429" y="9524"/>
                  </a:moveTo>
                  <a:lnTo>
                    <a:pt x="5676904" y="9524"/>
                  </a:lnTo>
                  <a:lnTo>
                    <a:pt x="5676904" y="0"/>
                  </a:lnTo>
                  <a:lnTo>
                    <a:pt x="5686429" y="0"/>
                  </a:lnTo>
                  <a:lnTo>
                    <a:pt x="5686429" y="9524"/>
                  </a:lnTo>
                  <a:close/>
                </a:path>
                <a:path w="9865994" h="3217545">
                  <a:moveTo>
                    <a:pt x="5705479" y="9524"/>
                  </a:moveTo>
                  <a:lnTo>
                    <a:pt x="5695954" y="9524"/>
                  </a:lnTo>
                  <a:lnTo>
                    <a:pt x="5695954" y="0"/>
                  </a:lnTo>
                  <a:lnTo>
                    <a:pt x="5705479" y="0"/>
                  </a:lnTo>
                  <a:lnTo>
                    <a:pt x="5705479" y="9524"/>
                  </a:lnTo>
                  <a:close/>
                </a:path>
                <a:path w="9865994" h="3217545">
                  <a:moveTo>
                    <a:pt x="5724529" y="9524"/>
                  </a:moveTo>
                  <a:lnTo>
                    <a:pt x="5715004" y="9524"/>
                  </a:lnTo>
                  <a:lnTo>
                    <a:pt x="5715004" y="0"/>
                  </a:lnTo>
                  <a:lnTo>
                    <a:pt x="5724529" y="0"/>
                  </a:lnTo>
                  <a:lnTo>
                    <a:pt x="5724529" y="9524"/>
                  </a:lnTo>
                  <a:close/>
                </a:path>
                <a:path w="9865994" h="3217545">
                  <a:moveTo>
                    <a:pt x="5743579" y="9524"/>
                  </a:moveTo>
                  <a:lnTo>
                    <a:pt x="5734054" y="9524"/>
                  </a:lnTo>
                  <a:lnTo>
                    <a:pt x="5734054" y="0"/>
                  </a:lnTo>
                  <a:lnTo>
                    <a:pt x="5743579" y="0"/>
                  </a:lnTo>
                  <a:lnTo>
                    <a:pt x="5743579" y="9524"/>
                  </a:lnTo>
                  <a:close/>
                </a:path>
                <a:path w="9865994" h="3217545">
                  <a:moveTo>
                    <a:pt x="5762629" y="9524"/>
                  </a:moveTo>
                  <a:lnTo>
                    <a:pt x="5753104" y="9524"/>
                  </a:lnTo>
                  <a:lnTo>
                    <a:pt x="5753104" y="0"/>
                  </a:lnTo>
                  <a:lnTo>
                    <a:pt x="5762629" y="0"/>
                  </a:lnTo>
                  <a:lnTo>
                    <a:pt x="5762629" y="9524"/>
                  </a:lnTo>
                  <a:close/>
                </a:path>
                <a:path w="9865994" h="3217545">
                  <a:moveTo>
                    <a:pt x="5781679" y="9524"/>
                  </a:moveTo>
                  <a:lnTo>
                    <a:pt x="5772154" y="9524"/>
                  </a:lnTo>
                  <a:lnTo>
                    <a:pt x="5772154" y="0"/>
                  </a:lnTo>
                  <a:lnTo>
                    <a:pt x="5781679" y="0"/>
                  </a:lnTo>
                  <a:lnTo>
                    <a:pt x="5781679" y="9524"/>
                  </a:lnTo>
                  <a:close/>
                </a:path>
                <a:path w="9865994" h="3217545">
                  <a:moveTo>
                    <a:pt x="5800729" y="9524"/>
                  </a:moveTo>
                  <a:lnTo>
                    <a:pt x="5791204" y="9524"/>
                  </a:lnTo>
                  <a:lnTo>
                    <a:pt x="5791204" y="0"/>
                  </a:lnTo>
                  <a:lnTo>
                    <a:pt x="5800729" y="0"/>
                  </a:lnTo>
                  <a:lnTo>
                    <a:pt x="5800729" y="9524"/>
                  </a:lnTo>
                  <a:close/>
                </a:path>
                <a:path w="9865994" h="3217545">
                  <a:moveTo>
                    <a:pt x="5819779" y="9524"/>
                  </a:moveTo>
                  <a:lnTo>
                    <a:pt x="5810254" y="9524"/>
                  </a:lnTo>
                  <a:lnTo>
                    <a:pt x="5810254" y="0"/>
                  </a:lnTo>
                  <a:lnTo>
                    <a:pt x="5819779" y="0"/>
                  </a:lnTo>
                  <a:lnTo>
                    <a:pt x="5819779" y="9524"/>
                  </a:lnTo>
                  <a:close/>
                </a:path>
                <a:path w="9865994" h="3217545">
                  <a:moveTo>
                    <a:pt x="5838829" y="9524"/>
                  </a:moveTo>
                  <a:lnTo>
                    <a:pt x="5829304" y="9524"/>
                  </a:lnTo>
                  <a:lnTo>
                    <a:pt x="5829304" y="0"/>
                  </a:lnTo>
                  <a:lnTo>
                    <a:pt x="5838829" y="0"/>
                  </a:lnTo>
                  <a:lnTo>
                    <a:pt x="5838829" y="9524"/>
                  </a:lnTo>
                  <a:close/>
                </a:path>
                <a:path w="9865994" h="3217545">
                  <a:moveTo>
                    <a:pt x="5857879" y="9524"/>
                  </a:moveTo>
                  <a:lnTo>
                    <a:pt x="5848354" y="9524"/>
                  </a:lnTo>
                  <a:lnTo>
                    <a:pt x="5848354" y="0"/>
                  </a:lnTo>
                  <a:lnTo>
                    <a:pt x="5857879" y="0"/>
                  </a:lnTo>
                  <a:lnTo>
                    <a:pt x="5857879" y="9524"/>
                  </a:lnTo>
                  <a:close/>
                </a:path>
                <a:path w="9865994" h="3217545">
                  <a:moveTo>
                    <a:pt x="5876929" y="9524"/>
                  </a:moveTo>
                  <a:lnTo>
                    <a:pt x="5867404" y="9524"/>
                  </a:lnTo>
                  <a:lnTo>
                    <a:pt x="5867404" y="0"/>
                  </a:lnTo>
                  <a:lnTo>
                    <a:pt x="5876929" y="0"/>
                  </a:lnTo>
                  <a:lnTo>
                    <a:pt x="5876929" y="9524"/>
                  </a:lnTo>
                  <a:close/>
                </a:path>
                <a:path w="9865994" h="3217545">
                  <a:moveTo>
                    <a:pt x="5895979" y="9524"/>
                  </a:moveTo>
                  <a:lnTo>
                    <a:pt x="5886454" y="9524"/>
                  </a:lnTo>
                  <a:lnTo>
                    <a:pt x="5886454" y="0"/>
                  </a:lnTo>
                  <a:lnTo>
                    <a:pt x="5895979" y="0"/>
                  </a:lnTo>
                  <a:lnTo>
                    <a:pt x="5895979" y="9524"/>
                  </a:lnTo>
                  <a:close/>
                </a:path>
                <a:path w="9865994" h="3217545">
                  <a:moveTo>
                    <a:pt x="5915029" y="9524"/>
                  </a:moveTo>
                  <a:lnTo>
                    <a:pt x="5905504" y="9524"/>
                  </a:lnTo>
                  <a:lnTo>
                    <a:pt x="5905504" y="0"/>
                  </a:lnTo>
                  <a:lnTo>
                    <a:pt x="5915029" y="0"/>
                  </a:lnTo>
                  <a:lnTo>
                    <a:pt x="5915029" y="9524"/>
                  </a:lnTo>
                  <a:close/>
                </a:path>
                <a:path w="9865994" h="3217545">
                  <a:moveTo>
                    <a:pt x="5934079" y="9524"/>
                  </a:moveTo>
                  <a:lnTo>
                    <a:pt x="5924554" y="9524"/>
                  </a:lnTo>
                  <a:lnTo>
                    <a:pt x="5924554" y="0"/>
                  </a:lnTo>
                  <a:lnTo>
                    <a:pt x="5934079" y="0"/>
                  </a:lnTo>
                  <a:lnTo>
                    <a:pt x="5934079" y="9524"/>
                  </a:lnTo>
                  <a:close/>
                </a:path>
                <a:path w="9865994" h="3217545">
                  <a:moveTo>
                    <a:pt x="5953129" y="9524"/>
                  </a:moveTo>
                  <a:lnTo>
                    <a:pt x="5943604" y="9524"/>
                  </a:lnTo>
                  <a:lnTo>
                    <a:pt x="5943604" y="0"/>
                  </a:lnTo>
                  <a:lnTo>
                    <a:pt x="5953129" y="0"/>
                  </a:lnTo>
                  <a:lnTo>
                    <a:pt x="5953129" y="9524"/>
                  </a:lnTo>
                  <a:close/>
                </a:path>
                <a:path w="9865994" h="3217545">
                  <a:moveTo>
                    <a:pt x="5972179" y="9524"/>
                  </a:moveTo>
                  <a:lnTo>
                    <a:pt x="5962654" y="9524"/>
                  </a:lnTo>
                  <a:lnTo>
                    <a:pt x="5962654" y="0"/>
                  </a:lnTo>
                  <a:lnTo>
                    <a:pt x="5972179" y="0"/>
                  </a:lnTo>
                  <a:lnTo>
                    <a:pt x="5972179" y="9524"/>
                  </a:lnTo>
                  <a:close/>
                </a:path>
                <a:path w="9865994" h="3217545">
                  <a:moveTo>
                    <a:pt x="5991229" y="9524"/>
                  </a:moveTo>
                  <a:lnTo>
                    <a:pt x="5981704" y="9524"/>
                  </a:lnTo>
                  <a:lnTo>
                    <a:pt x="5981704" y="0"/>
                  </a:lnTo>
                  <a:lnTo>
                    <a:pt x="5991229" y="0"/>
                  </a:lnTo>
                  <a:lnTo>
                    <a:pt x="5991229" y="9524"/>
                  </a:lnTo>
                  <a:close/>
                </a:path>
                <a:path w="9865994" h="3217545">
                  <a:moveTo>
                    <a:pt x="6010279" y="9524"/>
                  </a:moveTo>
                  <a:lnTo>
                    <a:pt x="6000754" y="9524"/>
                  </a:lnTo>
                  <a:lnTo>
                    <a:pt x="6000754" y="0"/>
                  </a:lnTo>
                  <a:lnTo>
                    <a:pt x="6010279" y="0"/>
                  </a:lnTo>
                  <a:lnTo>
                    <a:pt x="6010279" y="9524"/>
                  </a:lnTo>
                  <a:close/>
                </a:path>
                <a:path w="9865994" h="3217545">
                  <a:moveTo>
                    <a:pt x="6029329" y="9524"/>
                  </a:moveTo>
                  <a:lnTo>
                    <a:pt x="6019804" y="9524"/>
                  </a:lnTo>
                  <a:lnTo>
                    <a:pt x="6019804" y="0"/>
                  </a:lnTo>
                  <a:lnTo>
                    <a:pt x="6029329" y="0"/>
                  </a:lnTo>
                  <a:lnTo>
                    <a:pt x="6029329" y="9524"/>
                  </a:lnTo>
                  <a:close/>
                </a:path>
                <a:path w="9865994" h="3217545">
                  <a:moveTo>
                    <a:pt x="6048379" y="9524"/>
                  </a:moveTo>
                  <a:lnTo>
                    <a:pt x="6038854" y="9524"/>
                  </a:lnTo>
                  <a:lnTo>
                    <a:pt x="6038854" y="0"/>
                  </a:lnTo>
                  <a:lnTo>
                    <a:pt x="6048379" y="0"/>
                  </a:lnTo>
                  <a:lnTo>
                    <a:pt x="6048379" y="9524"/>
                  </a:lnTo>
                  <a:close/>
                </a:path>
                <a:path w="9865994" h="3217545">
                  <a:moveTo>
                    <a:pt x="6067429" y="9524"/>
                  </a:moveTo>
                  <a:lnTo>
                    <a:pt x="6057904" y="9524"/>
                  </a:lnTo>
                  <a:lnTo>
                    <a:pt x="6057904" y="0"/>
                  </a:lnTo>
                  <a:lnTo>
                    <a:pt x="6067429" y="0"/>
                  </a:lnTo>
                  <a:lnTo>
                    <a:pt x="6067429" y="9524"/>
                  </a:lnTo>
                  <a:close/>
                </a:path>
                <a:path w="9865994" h="3217545">
                  <a:moveTo>
                    <a:pt x="6086479" y="9524"/>
                  </a:moveTo>
                  <a:lnTo>
                    <a:pt x="6076954" y="9524"/>
                  </a:lnTo>
                  <a:lnTo>
                    <a:pt x="6076954" y="0"/>
                  </a:lnTo>
                  <a:lnTo>
                    <a:pt x="6086479" y="0"/>
                  </a:lnTo>
                  <a:lnTo>
                    <a:pt x="6086479" y="9524"/>
                  </a:lnTo>
                  <a:close/>
                </a:path>
                <a:path w="9865994" h="3217545">
                  <a:moveTo>
                    <a:pt x="6105529" y="9524"/>
                  </a:moveTo>
                  <a:lnTo>
                    <a:pt x="6096004" y="9524"/>
                  </a:lnTo>
                  <a:lnTo>
                    <a:pt x="6096004" y="0"/>
                  </a:lnTo>
                  <a:lnTo>
                    <a:pt x="6105529" y="0"/>
                  </a:lnTo>
                  <a:lnTo>
                    <a:pt x="6105529" y="9524"/>
                  </a:lnTo>
                  <a:close/>
                </a:path>
                <a:path w="9865994" h="3217545">
                  <a:moveTo>
                    <a:pt x="6124579" y="9524"/>
                  </a:moveTo>
                  <a:lnTo>
                    <a:pt x="6115054" y="9524"/>
                  </a:lnTo>
                  <a:lnTo>
                    <a:pt x="6115054" y="0"/>
                  </a:lnTo>
                  <a:lnTo>
                    <a:pt x="6124579" y="0"/>
                  </a:lnTo>
                  <a:lnTo>
                    <a:pt x="6124579" y="9524"/>
                  </a:lnTo>
                  <a:close/>
                </a:path>
                <a:path w="9865994" h="3217545">
                  <a:moveTo>
                    <a:pt x="6143629" y="9524"/>
                  </a:moveTo>
                  <a:lnTo>
                    <a:pt x="6134104" y="9524"/>
                  </a:lnTo>
                  <a:lnTo>
                    <a:pt x="6134104" y="0"/>
                  </a:lnTo>
                  <a:lnTo>
                    <a:pt x="6143629" y="0"/>
                  </a:lnTo>
                  <a:lnTo>
                    <a:pt x="6143629" y="9524"/>
                  </a:lnTo>
                  <a:close/>
                </a:path>
                <a:path w="9865994" h="3217545">
                  <a:moveTo>
                    <a:pt x="6162679" y="9524"/>
                  </a:moveTo>
                  <a:lnTo>
                    <a:pt x="6153154" y="9524"/>
                  </a:lnTo>
                  <a:lnTo>
                    <a:pt x="6153154" y="0"/>
                  </a:lnTo>
                  <a:lnTo>
                    <a:pt x="6162679" y="0"/>
                  </a:lnTo>
                  <a:lnTo>
                    <a:pt x="6162679" y="9524"/>
                  </a:lnTo>
                  <a:close/>
                </a:path>
                <a:path w="9865994" h="3217545">
                  <a:moveTo>
                    <a:pt x="6181729" y="9524"/>
                  </a:moveTo>
                  <a:lnTo>
                    <a:pt x="6172204" y="9524"/>
                  </a:lnTo>
                  <a:lnTo>
                    <a:pt x="6172204" y="0"/>
                  </a:lnTo>
                  <a:lnTo>
                    <a:pt x="6181729" y="0"/>
                  </a:lnTo>
                  <a:lnTo>
                    <a:pt x="6181729" y="9524"/>
                  </a:lnTo>
                  <a:close/>
                </a:path>
                <a:path w="9865994" h="3217545">
                  <a:moveTo>
                    <a:pt x="6200779" y="9524"/>
                  </a:moveTo>
                  <a:lnTo>
                    <a:pt x="6191254" y="9524"/>
                  </a:lnTo>
                  <a:lnTo>
                    <a:pt x="6191254" y="0"/>
                  </a:lnTo>
                  <a:lnTo>
                    <a:pt x="6200779" y="0"/>
                  </a:lnTo>
                  <a:lnTo>
                    <a:pt x="6200779" y="9524"/>
                  </a:lnTo>
                  <a:close/>
                </a:path>
                <a:path w="9865994" h="3217545">
                  <a:moveTo>
                    <a:pt x="6219829" y="9524"/>
                  </a:moveTo>
                  <a:lnTo>
                    <a:pt x="6210304" y="9524"/>
                  </a:lnTo>
                  <a:lnTo>
                    <a:pt x="6210304" y="0"/>
                  </a:lnTo>
                  <a:lnTo>
                    <a:pt x="6219829" y="0"/>
                  </a:lnTo>
                  <a:lnTo>
                    <a:pt x="6219829" y="9524"/>
                  </a:lnTo>
                  <a:close/>
                </a:path>
                <a:path w="9865994" h="3217545">
                  <a:moveTo>
                    <a:pt x="6238879" y="9524"/>
                  </a:moveTo>
                  <a:lnTo>
                    <a:pt x="6229354" y="9524"/>
                  </a:lnTo>
                  <a:lnTo>
                    <a:pt x="6229354" y="0"/>
                  </a:lnTo>
                  <a:lnTo>
                    <a:pt x="6238879" y="0"/>
                  </a:lnTo>
                  <a:lnTo>
                    <a:pt x="6238879" y="9524"/>
                  </a:lnTo>
                  <a:close/>
                </a:path>
                <a:path w="9865994" h="3217545">
                  <a:moveTo>
                    <a:pt x="6257929" y="9524"/>
                  </a:moveTo>
                  <a:lnTo>
                    <a:pt x="6248404" y="9524"/>
                  </a:lnTo>
                  <a:lnTo>
                    <a:pt x="6248404" y="0"/>
                  </a:lnTo>
                  <a:lnTo>
                    <a:pt x="6257929" y="0"/>
                  </a:lnTo>
                  <a:lnTo>
                    <a:pt x="6257929" y="9524"/>
                  </a:lnTo>
                  <a:close/>
                </a:path>
                <a:path w="9865994" h="3217545">
                  <a:moveTo>
                    <a:pt x="6276979" y="9524"/>
                  </a:moveTo>
                  <a:lnTo>
                    <a:pt x="6267454" y="9524"/>
                  </a:lnTo>
                  <a:lnTo>
                    <a:pt x="6267454" y="0"/>
                  </a:lnTo>
                  <a:lnTo>
                    <a:pt x="6276979" y="0"/>
                  </a:lnTo>
                  <a:lnTo>
                    <a:pt x="6276979" y="9524"/>
                  </a:lnTo>
                  <a:close/>
                </a:path>
                <a:path w="9865994" h="3217545">
                  <a:moveTo>
                    <a:pt x="6296029" y="9524"/>
                  </a:moveTo>
                  <a:lnTo>
                    <a:pt x="6286504" y="9524"/>
                  </a:lnTo>
                  <a:lnTo>
                    <a:pt x="6286504" y="0"/>
                  </a:lnTo>
                  <a:lnTo>
                    <a:pt x="6296029" y="0"/>
                  </a:lnTo>
                  <a:lnTo>
                    <a:pt x="6296029" y="9524"/>
                  </a:lnTo>
                  <a:close/>
                </a:path>
                <a:path w="9865994" h="3217545">
                  <a:moveTo>
                    <a:pt x="6315079" y="9524"/>
                  </a:moveTo>
                  <a:lnTo>
                    <a:pt x="6305554" y="9524"/>
                  </a:lnTo>
                  <a:lnTo>
                    <a:pt x="6305554" y="0"/>
                  </a:lnTo>
                  <a:lnTo>
                    <a:pt x="6315079" y="0"/>
                  </a:lnTo>
                  <a:lnTo>
                    <a:pt x="6315079" y="9524"/>
                  </a:lnTo>
                  <a:close/>
                </a:path>
                <a:path w="9865994" h="3217545">
                  <a:moveTo>
                    <a:pt x="6334129" y="9524"/>
                  </a:moveTo>
                  <a:lnTo>
                    <a:pt x="6324604" y="9524"/>
                  </a:lnTo>
                  <a:lnTo>
                    <a:pt x="6324604" y="0"/>
                  </a:lnTo>
                  <a:lnTo>
                    <a:pt x="6334129" y="0"/>
                  </a:lnTo>
                  <a:lnTo>
                    <a:pt x="6334129" y="9524"/>
                  </a:lnTo>
                  <a:close/>
                </a:path>
                <a:path w="9865994" h="3217545">
                  <a:moveTo>
                    <a:pt x="6353179" y="9524"/>
                  </a:moveTo>
                  <a:lnTo>
                    <a:pt x="6343654" y="9524"/>
                  </a:lnTo>
                  <a:lnTo>
                    <a:pt x="6343654" y="0"/>
                  </a:lnTo>
                  <a:lnTo>
                    <a:pt x="6353179" y="0"/>
                  </a:lnTo>
                  <a:lnTo>
                    <a:pt x="6353179" y="9524"/>
                  </a:lnTo>
                  <a:close/>
                </a:path>
                <a:path w="9865994" h="3217545">
                  <a:moveTo>
                    <a:pt x="6372229" y="9524"/>
                  </a:moveTo>
                  <a:lnTo>
                    <a:pt x="6362704" y="9524"/>
                  </a:lnTo>
                  <a:lnTo>
                    <a:pt x="6362704" y="0"/>
                  </a:lnTo>
                  <a:lnTo>
                    <a:pt x="6372229" y="0"/>
                  </a:lnTo>
                  <a:lnTo>
                    <a:pt x="6372229" y="9524"/>
                  </a:lnTo>
                  <a:close/>
                </a:path>
                <a:path w="9865994" h="3217545">
                  <a:moveTo>
                    <a:pt x="6391279" y="9524"/>
                  </a:moveTo>
                  <a:lnTo>
                    <a:pt x="6381754" y="9524"/>
                  </a:lnTo>
                  <a:lnTo>
                    <a:pt x="6381754" y="0"/>
                  </a:lnTo>
                  <a:lnTo>
                    <a:pt x="6391279" y="0"/>
                  </a:lnTo>
                  <a:lnTo>
                    <a:pt x="6391279" y="9524"/>
                  </a:lnTo>
                  <a:close/>
                </a:path>
                <a:path w="9865994" h="3217545">
                  <a:moveTo>
                    <a:pt x="6410329" y="9524"/>
                  </a:moveTo>
                  <a:lnTo>
                    <a:pt x="6400804" y="9524"/>
                  </a:lnTo>
                  <a:lnTo>
                    <a:pt x="6400804" y="0"/>
                  </a:lnTo>
                  <a:lnTo>
                    <a:pt x="6410329" y="0"/>
                  </a:lnTo>
                  <a:lnTo>
                    <a:pt x="6410329" y="9524"/>
                  </a:lnTo>
                  <a:close/>
                </a:path>
                <a:path w="9865994" h="3217545">
                  <a:moveTo>
                    <a:pt x="6429379" y="9524"/>
                  </a:moveTo>
                  <a:lnTo>
                    <a:pt x="6419854" y="9524"/>
                  </a:lnTo>
                  <a:lnTo>
                    <a:pt x="6419854" y="0"/>
                  </a:lnTo>
                  <a:lnTo>
                    <a:pt x="6429379" y="0"/>
                  </a:lnTo>
                  <a:lnTo>
                    <a:pt x="6429379" y="9524"/>
                  </a:lnTo>
                  <a:close/>
                </a:path>
                <a:path w="9865994" h="3217545">
                  <a:moveTo>
                    <a:pt x="6448429" y="9524"/>
                  </a:moveTo>
                  <a:lnTo>
                    <a:pt x="6438904" y="9524"/>
                  </a:lnTo>
                  <a:lnTo>
                    <a:pt x="6438904" y="0"/>
                  </a:lnTo>
                  <a:lnTo>
                    <a:pt x="6448429" y="0"/>
                  </a:lnTo>
                  <a:lnTo>
                    <a:pt x="6448429" y="9524"/>
                  </a:lnTo>
                  <a:close/>
                </a:path>
                <a:path w="9865994" h="3217545">
                  <a:moveTo>
                    <a:pt x="6467479" y="9524"/>
                  </a:moveTo>
                  <a:lnTo>
                    <a:pt x="6457954" y="9524"/>
                  </a:lnTo>
                  <a:lnTo>
                    <a:pt x="6457954" y="0"/>
                  </a:lnTo>
                  <a:lnTo>
                    <a:pt x="6467479" y="0"/>
                  </a:lnTo>
                  <a:lnTo>
                    <a:pt x="6467479" y="9524"/>
                  </a:lnTo>
                  <a:close/>
                </a:path>
                <a:path w="9865994" h="3217545">
                  <a:moveTo>
                    <a:pt x="6486529" y="9524"/>
                  </a:moveTo>
                  <a:lnTo>
                    <a:pt x="6477004" y="9524"/>
                  </a:lnTo>
                  <a:lnTo>
                    <a:pt x="6477004" y="0"/>
                  </a:lnTo>
                  <a:lnTo>
                    <a:pt x="6486529" y="0"/>
                  </a:lnTo>
                  <a:lnTo>
                    <a:pt x="6486529" y="9524"/>
                  </a:lnTo>
                  <a:close/>
                </a:path>
                <a:path w="9865994" h="3217545">
                  <a:moveTo>
                    <a:pt x="6505579" y="9524"/>
                  </a:moveTo>
                  <a:lnTo>
                    <a:pt x="6496054" y="9524"/>
                  </a:lnTo>
                  <a:lnTo>
                    <a:pt x="6496054" y="0"/>
                  </a:lnTo>
                  <a:lnTo>
                    <a:pt x="6505579" y="0"/>
                  </a:lnTo>
                  <a:lnTo>
                    <a:pt x="6505579" y="9524"/>
                  </a:lnTo>
                  <a:close/>
                </a:path>
                <a:path w="9865994" h="3217545">
                  <a:moveTo>
                    <a:pt x="6524629" y="9524"/>
                  </a:moveTo>
                  <a:lnTo>
                    <a:pt x="6515104" y="9524"/>
                  </a:lnTo>
                  <a:lnTo>
                    <a:pt x="6515104" y="0"/>
                  </a:lnTo>
                  <a:lnTo>
                    <a:pt x="6524629" y="0"/>
                  </a:lnTo>
                  <a:lnTo>
                    <a:pt x="6524629" y="9524"/>
                  </a:lnTo>
                  <a:close/>
                </a:path>
                <a:path w="9865994" h="3217545">
                  <a:moveTo>
                    <a:pt x="6543679" y="9524"/>
                  </a:moveTo>
                  <a:lnTo>
                    <a:pt x="6534154" y="9524"/>
                  </a:lnTo>
                  <a:lnTo>
                    <a:pt x="6534154" y="0"/>
                  </a:lnTo>
                  <a:lnTo>
                    <a:pt x="6543679" y="0"/>
                  </a:lnTo>
                  <a:lnTo>
                    <a:pt x="6543679" y="9524"/>
                  </a:lnTo>
                  <a:close/>
                </a:path>
                <a:path w="9865994" h="3217545">
                  <a:moveTo>
                    <a:pt x="6562729" y="9524"/>
                  </a:moveTo>
                  <a:lnTo>
                    <a:pt x="6553204" y="9524"/>
                  </a:lnTo>
                  <a:lnTo>
                    <a:pt x="6553204" y="0"/>
                  </a:lnTo>
                  <a:lnTo>
                    <a:pt x="6562729" y="0"/>
                  </a:lnTo>
                  <a:lnTo>
                    <a:pt x="6562729" y="9524"/>
                  </a:lnTo>
                  <a:close/>
                </a:path>
                <a:path w="9865994" h="3217545">
                  <a:moveTo>
                    <a:pt x="6581779" y="9524"/>
                  </a:moveTo>
                  <a:lnTo>
                    <a:pt x="6572254" y="9524"/>
                  </a:lnTo>
                  <a:lnTo>
                    <a:pt x="6572254" y="0"/>
                  </a:lnTo>
                  <a:lnTo>
                    <a:pt x="6581779" y="0"/>
                  </a:lnTo>
                  <a:lnTo>
                    <a:pt x="6581779" y="9524"/>
                  </a:lnTo>
                  <a:close/>
                </a:path>
                <a:path w="9865994" h="3217545">
                  <a:moveTo>
                    <a:pt x="6600829" y="9524"/>
                  </a:moveTo>
                  <a:lnTo>
                    <a:pt x="6591304" y="9524"/>
                  </a:lnTo>
                  <a:lnTo>
                    <a:pt x="6591304" y="0"/>
                  </a:lnTo>
                  <a:lnTo>
                    <a:pt x="6600829" y="0"/>
                  </a:lnTo>
                  <a:lnTo>
                    <a:pt x="6600829" y="9524"/>
                  </a:lnTo>
                  <a:close/>
                </a:path>
                <a:path w="9865994" h="3217545">
                  <a:moveTo>
                    <a:pt x="6619879" y="9524"/>
                  </a:moveTo>
                  <a:lnTo>
                    <a:pt x="6610354" y="9524"/>
                  </a:lnTo>
                  <a:lnTo>
                    <a:pt x="6610354" y="0"/>
                  </a:lnTo>
                  <a:lnTo>
                    <a:pt x="6619879" y="0"/>
                  </a:lnTo>
                  <a:lnTo>
                    <a:pt x="6619879" y="9524"/>
                  </a:lnTo>
                  <a:close/>
                </a:path>
                <a:path w="9865994" h="3217545">
                  <a:moveTo>
                    <a:pt x="6638929" y="9524"/>
                  </a:moveTo>
                  <a:lnTo>
                    <a:pt x="6629404" y="9524"/>
                  </a:lnTo>
                  <a:lnTo>
                    <a:pt x="6629404" y="0"/>
                  </a:lnTo>
                  <a:lnTo>
                    <a:pt x="6638929" y="0"/>
                  </a:lnTo>
                  <a:lnTo>
                    <a:pt x="6638929" y="9524"/>
                  </a:lnTo>
                  <a:close/>
                </a:path>
                <a:path w="9865994" h="3217545">
                  <a:moveTo>
                    <a:pt x="6657979" y="9524"/>
                  </a:moveTo>
                  <a:lnTo>
                    <a:pt x="6648454" y="9524"/>
                  </a:lnTo>
                  <a:lnTo>
                    <a:pt x="6648454" y="0"/>
                  </a:lnTo>
                  <a:lnTo>
                    <a:pt x="6657979" y="0"/>
                  </a:lnTo>
                  <a:lnTo>
                    <a:pt x="6657979" y="9524"/>
                  </a:lnTo>
                  <a:close/>
                </a:path>
                <a:path w="9865994" h="3217545">
                  <a:moveTo>
                    <a:pt x="6677029" y="9524"/>
                  </a:moveTo>
                  <a:lnTo>
                    <a:pt x="6667504" y="9524"/>
                  </a:lnTo>
                  <a:lnTo>
                    <a:pt x="6667504" y="0"/>
                  </a:lnTo>
                  <a:lnTo>
                    <a:pt x="6677029" y="0"/>
                  </a:lnTo>
                  <a:lnTo>
                    <a:pt x="6677029" y="9524"/>
                  </a:lnTo>
                  <a:close/>
                </a:path>
                <a:path w="9865994" h="3217545">
                  <a:moveTo>
                    <a:pt x="6696079" y="9524"/>
                  </a:moveTo>
                  <a:lnTo>
                    <a:pt x="6686554" y="9524"/>
                  </a:lnTo>
                  <a:lnTo>
                    <a:pt x="6686554" y="0"/>
                  </a:lnTo>
                  <a:lnTo>
                    <a:pt x="6696079" y="0"/>
                  </a:lnTo>
                  <a:lnTo>
                    <a:pt x="6696079" y="9524"/>
                  </a:lnTo>
                  <a:close/>
                </a:path>
                <a:path w="9865994" h="3217545">
                  <a:moveTo>
                    <a:pt x="6715129" y="9524"/>
                  </a:moveTo>
                  <a:lnTo>
                    <a:pt x="6705604" y="9524"/>
                  </a:lnTo>
                  <a:lnTo>
                    <a:pt x="6705604" y="0"/>
                  </a:lnTo>
                  <a:lnTo>
                    <a:pt x="6715129" y="0"/>
                  </a:lnTo>
                  <a:lnTo>
                    <a:pt x="6715129" y="9524"/>
                  </a:lnTo>
                  <a:close/>
                </a:path>
                <a:path w="9865994" h="3217545">
                  <a:moveTo>
                    <a:pt x="6734179" y="9524"/>
                  </a:moveTo>
                  <a:lnTo>
                    <a:pt x="6724654" y="9524"/>
                  </a:lnTo>
                  <a:lnTo>
                    <a:pt x="6724654" y="0"/>
                  </a:lnTo>
                  <a:lnTo>
                    <a:pt x="6734179" y="0"/>
                  </a:lnTo>
                  <a:lnTo>
                    <a:pt x="6734179" y="9524"/>
                  </a:lnTo>
                  <a:close/>
                </a:path>
                <a:path w="9865994" h="3217545">
                  <a:moveTo>
                    <a:pt x="6753229" y="9524"/>
                  </a:moveTo>
                  <a:lnTo>
                    <a:pt x="6743704" y="9524"/>
                  </a:lnTo>
                  <a:lnTo>
                    <a:pt x="6743704" y="0"/>
                  </a:lnTo>
                  <a:lnTo>
                    <a:pt x="6753229" y="0"/>
                  </a:lnTo>
                  <a:lnTo>
                    <a:pt x="6753229" y="9524"/>
                  </a:lnTo>
                  <a:close/>
                </a:path>
                <a:path w="9865994" h="3217545">
                  <a:moveTo>
                    <a:pt x="6772279" y="9524"/>
                  </a:moveTo>
                  <a:lnTo>
                    <a:pt x="6762754" y="9524"/>
                  </a:lnTo>
                  <a:lnTo>
                    <a:pt x="6762754" y="0"/>
                  </a:lnTo>
                  <a:lnTo>
                    <a:pt x="6772279" y="0"/>
                  </a:lnTo>
                  <a:lnTo>
                    <a:pt x="6772279" y="9524"/>
                  </a:lnTo>
                  <a:close/>
                </a:path>
                <a:path w="9865994" h="3217545">
                  <a:moveTo>
                    <a:pt x="6791329" y="9524"/>
                  </a:moveTo>
                  <a:lnTo>
                    <a:pt x="6781804" y="9524"/>
                  </a:lnTo>
                  <a:lnTo>
                    <a:pt x="6781804" y="0"/>
                  </a:lnTo>
                  <a:lnTo>
                    <a:pt x="6791329" y="0"/>
                  </a:lnTo>
                  <a:lnTo>
                    <a:pt x="6791329" y="9524"/>
                  </a:lnTo>
                  <a:close/>
                </a:path>
                <a:path w="9865994" h="3217545">
                  <a:moveTo>
                    <a:pt x="6810379" y="9524"/>
                  </a:moveTo>
                  <a:lnTo>
                    <a:pt x="6800854" y="9524"/>
                  </a:lnTo>
                  <a:lnTo>
                    <a:pt x="6800854" y="0"/>
                  </a:lnTo>
                  <a:lnTo>
                    <a:pt x="6810379" y="0"/>
                  </a:lnTo>
                  <a:lnTo>
                    <a:pt x="6810379" y="9524"/>
                  </a:lnTo>
                  <a:close/>
                </a:path>
                <a:path w="9865994" h="3217545">
                  <a:moveTo>
                    <a:pt x="6829429" y="9524"/>
                  </a:moveTo>
                  <a:lnTo>
                    <a:pt x="6819904" y="9524"/>
                  </a:lnTo>
                  <a:lnTo>
                    <a:pt x="6819904" y="0"/>
                  </a:lnTo>
                  <a:lnTo>
                    <a:pt x="6829429" y="0"/>
                  </a:lnTo>
                  <a:lnTo>
                    <a:pt x="6829429" y="9524"/>
                  </a:lnTo>
                  <a:close/>
                </a:path>
                <a:path w="9865994" h="3217545">
                  <a:moveTo>
                    <a:pt x="6848479" y="9524"/>
                  </a:moveTo>
                  <a:lnTo>
                    <a:pt x="6838954" y="9524"/>
                  </a:lnTo>
                  <a:lnTo>
                    <a:pt x="6838954" y="0"/>
                  </a:lnTo>
                  <a:lnTo>
                    <a:pt x="6848479" y="0"/>
                  </a:lnTo>
                  <a:lnTo>
                    <a:pt x="6848479" y="9524"/>
                  </a:lnTo>
                  <a:close/>
                </a:path>
                <a:path w="9865994" h="3217545">
                  <a:moveTo>
                    <a:pt x="6867529" y="9524"/>
                  </a:moveTo>
                  <a:lnTo>
                    <a:pt x="6858004" y="9524"/>
                  </a:lnTo>
                  <a:lnTo>
                    <a:pt x="6858004" y="0"/>
                  </a:lnTo>
                  <a:lnTo>
                    <a:pt x="6867529" y="0"/>
                  </a:lnTo>
                  <a:lnTo>
                    <a:pt x="6867529" y="9524"/>
                  </a:lnTo>
                  <a:close/>
                </a:path>
                <a:path w="9865994" h="3217545">
                  <a:moveTo>
                    <a:pt x="6886579" y="9524"/>
                  </a:moveTo>
                  <a:lnTo>
                    <a:pt x="6877054" y="9524"/>
                  </a:lnTo>
                  <a:lnTo>
                    <a:pt x="6877054" y="0"/>
                  </a:lnTo>
                  <a:lnTo>
                    <a:pt x="6886579" y="0"/>
                  </a:lnTo>
                  <a:lnTo>
                    <a:pt x="6886579" y="9524"/>
                  </a:lnTo>
                  <a:close/>
                </a:path>
                <a:path w="9865994" h="3217545">
                  <a:moveTo>
                    <a:pt x="6905629" y="9524"/>
                  </a:moveTo>
                  <a:lnTo>
                    <a:pt x="6896104" y="9524"/>
                  </a:lnTo>
                  <a:lnTo>
                    <a:pt x="6896104" y="0"/>
                  </a:lnTo>
                  <a:lnTo>
                    <a:pt x="6905629" y="0"/>
                  </a:lnTo>
                  <a:lnTo>
                    <a:pt x="6905629" y="9524"/>
                  </a:lnTo>
                  <a:close/>
                </a:path>
                <a:path w="9865994" h="3217545">
                  <a:moveTo>
                    <a:pt x="6924679" y="9524"/>
                  </a:moveTo>
                  <a:lnTo>
                    <a:pt x="6915154" y="9524"/>
                  </a:lnTo>
                  <a:lnTo>
                    <a:pt x="6915154" y="0"/>
                  </a:lnTo>
                  <a:lnTo>
                    <a:pt x="6924679" y="0"/>
                  </a:lnTo>
                  <a:lnTo>
                    <a:pt x="6924679" y="9524"/>
                  </a:lnTo>
                  <a:close/>
                </a:path>
                <a:path w="9865994" h="3217545">
                  <a:moveTo>
                    <a:pt x="6943729" y="9524"/>
                  </a:moveTo>
                  <a:lnTo>
                    <a:pt x="6934204" y="9524"/>
                  </a:lnTo>
                  <a:lnTo>
                    <a:pt x="6934204" y="0"/>
                  </a:lnTo>
                  <a:lnTo>
                    <a:pt x="6943729" y="0"/>
                  </a:lnTo>
                  <a:lnTo>
                    <a:pt x="6943729" y="9524"/>
                  </a:lnTo>
                  <a:close/>
                </a:path>
                <a:path w="9865994" h="3217545">
                  <a:moveTo>
                    <a:pt x="6962779" y="9524"/>
                  </a:moveTo>
                  <a:lnTo>
                    <a:pt x="6953254" y="9524"/>
                  </a:lnTo>
                  <a:lnTo>
                    <a:pt x="6953254" y="0"/>
                  </a:lnTo>
                  <a:lnTo>
                    <a:pt x="6962779" y="0"/>
                  </a:lnTo>
                  <a:lnTo>
                    <a:pt x="6962779" y="9524"/>
                  </a:lnTo>
                  <a:close/>
                </a:path>
                <a:path w="9865994" h="3217545">
                  <a:moveTo>
                    <a:pt x="6981829" y="9524"/>
                  </a:moveTo>
                  <a:lnTo>
                    <a:pt x="6972304" y="9524"/>
                  </a:lnTo>
                  <a:lnTo>
                    <a:pt x="6972304" y="0"/>
                  </a:lnTo>
                  <a:lnTo>
                    <a:pt x="6981829" y="0"/>
                  </a:lnTo>
                  <a:lnTo>
                    <a:pt x="6981829" y="9524"/>
                  </a:lnTo>
                  <a:close/>
                </a:path>
                <a:path w="9865994" h="3217545">
                  <a:moveTo>
                    <a:pt x="7000879" y="9524"/>
                  </a:moveTo>
                  <a:lnTo>
                    <a:pt x="6991354" y="9524"/>
                  </a:lnTo>
                  <a:lnTo>
                    <a:pt x="6991354" y="0"/>
                  </a:lnTo>
                  <a:lnTo>
                    <a:pt x="7000879" y="0"/>
                  </a:lnTo>
                  <a:lnTo>
                    <a:pt x="7000879" y="9524"/>
                  </a:lnTo>
                  <a:close/>
                </a:path>
                <a:path w="9865994" h="3217545">
                  <a:moveTo>
                    <a:pt x="7019929" y="9524"/>
                  </a:moveTo>
                  <a:lnTo>
                    <a:pt x="7010404" y="9524"/>
                  </a:lnTo>
                  <a:lnTo>
                    <a:pt x="7010404" y="0"/>
                  </a:lnTo>
                  <a:lnTo>
                    <a:pt x="7019929" y="0"/>
                  </a:lnTo>
                  <a:lnTo>
                    <a:pt x="7019929" y="9524"/>
                  </a:lnTo>
                  <a:close/>
                </a:path>
                <a:path w="9865994" h="3217545">
                  <a:moveTo>
                    <a:pt x="7038979" y="9524"/>
                  </a:moveTo>
                  <a:lnTo>
                    <a:pt x="7029454" y="9524"/>
                  </a:lnTo>
                  <a:lnTo>
                    <a:pt x="7029454" y="0"/>
                  </a:lnTo>
                  <a:lnTo>
                    <a:pt x="7038979" y="0"/>
                  </a:lnTo>
                  <a:lnTo>
                    <a:pt x="7038979" y="9524"/>
                  </a:lnTo>
                  <a:close/>
                </a:path>
                <a:path w="9865994" h="3217545">
                  <a:moveTo>
                    <a:pt x="7058029" y="9524"/>
                  </a:moveTo>
                  <a:lnTo>
                    <a:pt x="7048504" y="9524"/>
                  </a:lnTo>
                  <a:lnTo>
                    <a:pt x="7048504" y="0"/>
                  </a:lnTo>
                  <a:lnTo>
                    <a:pt x="7058029" y="0"/>
                  </a:lnTo>
                  <a:lnTo>
                    <a:pt x="7058029" y="9524"/>
                  </a:lnTo>
                  <a:close/>
                </a:path>
                <a:path w="9865994" h="3217545">
                  <a:moveTo>
                    <a:pt x="7077079" y="9524"/>
                  </a:moveTo>
                  <a:lnTo>
                    <a:pt x="7067554" y="9524"/>
                  </a:lnTo>
                  <a:lnTo>
                    <a:pt x="7067554" y="0"/>
                  </a:lnTo>
                  <a:lnTo>
                    <a:pt x="7077079" y="0"/>
                  </a:lnTo>
                  <a:lnTo>
                    <a:pt x="7077079" y="9524"/>
                  </a:lnTo>
                  <a:close/>
                </a:path>
                <a:path w="9865994" h="3217545">
                  <a:moveTo>
                    <a:pt x="7096129" y="9524"/>
                  </a:moveTo>
                  <a:lnTo>
                    <a:pt x="7086604" y="9524"/>
                  </a:lnTo>
                  <a:lnTo>
                    <a:pt x="7086604" y="0"/>
                  </a:lnTo>
                  <a:lnTo>
                    <a:pt x="7096129" y="0"/>
                  </a:lnTo>
                  <a:lnTo>
                    <a:pt x="7096129" y="9524"/>
                  </a:lnTo>
                  <a:close/>
                </a:path>
                <a:path w="9865994" h="3217545">
                  <a:moveTo>
                    <a:pt x="7115179" y="9524"/>
                  </a:moveTo>
                  <a:lnTo>
                    <a:pt x="7105654" y="9524"/>
                  </a:lnTo>
                  <a:lnTo>
                    <a:pt x="7105654" y="0"/>
                  </a:lnTo>
                  <a:lnTo>
                    <a:pt x="7115179" y="0"/>
                  </a:lnTo>
                  <a:lnTo>
                    <a:pt x="7115179" y="9524"/>
                  </a:lnTo>
                  <a:close/>
                </a:path>
                <a:path w="9865994" h="3217545">
                  <a:moveTo>
                    <a:pt x="7134229" y="9524"/>
                  </a:moveTo>
                  <a:lnTo>
                    <a:pt x="7124704" y="9524"/>
                  </a:lnTo>
                  <a:lnTo>
                    <a:pt x="7124704" y="0"/>
                  </a:lnTo>
                  <a:lnTo>
                    <a:pt x="7134229" y="0"/>
                  </a:lnTo>
                  <a:lnTo>
                    <a:pt x="7134229" y="9524"/>
                  </a:lnTo>
                  <a:close/>
                </a:path>
                <a:path w="9865994" h="3217545">
                  <a:moveTo>
                    <a:pt x="7153279" y="9524"/>
                  </a:moveTo>
                  <a:lnTo>
                    <a:pt x="7143754" y="9524"/>
                  </a:lnTo>
                  <a:lnTo>
                    <a:pt x="7143754" y="0"/>
                  </a:lnTo>
                  <a:lnTo>
                    <a:pt x="7153279" y="0"/>
                  </a:lnTo>
                  <a:lnTo>
                    <a:pt x="7153279" y="9524"/>
                  </a:lnTo>
                  <a:close/>
                </a:path>
                <a:path w="9865994" h="3217545">
                  <a:moveTo>
                    <a:pt x="7172329" y="9524"/>
                  </a:moveTo>
                  <a:lnTo>
                    <a:pt x="7162804" y="9524"/>
                  </a:lnTo>
                  <a:lnTo>
                    <a:pt x="7162804" y="0"/>
                  </a:lnTo>
                  <a:lnTo>
                    <a:pt x="7172329" y="0"/>
                  </a:lnTo>
                  <a:lnTo>
                    <a:pt x="7172329" y="9524"/>
                  </a:lnTo>
                  <a:close/>
                </a:path>
                <a:path w="9865994" h="3217545">
                  <a:moveTo>
                    <a:pt x="7191379" y="9524"/>
                  </a:moveTo>
                  <a:lnTo>
                    <a:pt x="7181854" y="9524"/>
                  </a:lnTo>
                  <a:lnTo>
                    <a:pt x="7181854" y="0"/>
                  </a:lnTo>
                  <a:lnTo>
                    <a:pt x="7191379" y="0"/>
                  </a:lnTo>
                  <a:lnTo>
                    <a:pt x="7191379" y="9524"/>
                  </a:lnTo>
                  <a:close/>
                </a:path>
                <a:path w="9865994" h="3217545">
                  <a:moveTo>
                    <a:pt x="7210429" y="9524"/>
                  </a:moveTo>
                  <a:lnTo>
                    <a:pt x="7200904" y="9524"/>
                  </a:lnTo>
                  <a:lnTo>
                    <a:pt x="7200904" y="0"/>
                  </a:lnTo>
                  <a:lnTo>
                    <a:pt x="7210429" y="0"/>
                  </a:lnTo>
                  <a:lnTo>
                    <a:pt x="7210429" y="9524"/>
                  </a:lnTo>
                  <a:close/>
                </a:path>
                <a:path w="9865994" h="3217545">
                  <a:moveTo>
                    <a:pt x="7229479" y="9524"/>
                  </a:moveTo>
                  <a:lnTo>
                    <a:pt x="7219954" y="9524"/>
                  </a:lnTo>
                  <a:lnTo>
                    <a:pt x="7219954" y="0"/>
                  </a:lnTo>
                  <a:lnTo>
                    <a:pt x="7229479" y="0"/>
                  </a:lnTo>
                  <a:lnTo>
                    <a:pt x="7229479" y="9524"/>
                  </a:lnTo>
                  <a:close/>
                </a:path>
                <a:path w="9865994" h="3217545">
                  <a:moveTo>
                    <a:pt x="7248529" y="9524"/>
                  </a:moveTo>
                  <a:lnTo>
                    <a:pt x="7239004" y="9524"/>
                  </a:lnTo>
                  <a:lnTo>
                    <a:pt x="7239004" y="0"/>
                  </a:lnTo>
                  <a:lnTo>
                    <a:pt x="7248529" y="0"/>
                  </a:lnTo>
                  <a:lnTo>
                    <a:pt x="7248529" y="9524"/>
                  </a:lnTo>
                  <a:close/>
                </a:path>
                <a:path w="9865994" h="3217545">
                  <a:moveTo>
                    <a:pt x="7267579" y="9524"/>
                  </a:moveTo>
                  <a:lnTo>
                    <a:pt x="7258054" y="9524"/>
                  </a:lnTo>
                  <a:lnTo>
                    <a:pt x="7258054" y="0"/>
                  </a:lnTo>
                  <a:lnTo>
                    <a:pt x="7267579" y="0"/>
                  </a:lnTo>
                  <a:lnTo>
                    <a:pt x="7267579" y="9524"/>
                  </a:lnTo>
                  <a:close/>
                </a:path>
                <a:path w="9865994" h="3217545">
                  <a:moveTo>
                    <a:pt x="7286629" y="9524"/>
                  </a:moveTo>
                  <a:lnTo>
                    <a:pt x="7277104" y="9524"/>
                  </a:lnTo>
                  <a:lnTo>
                    <a:pt x="7277104" y="0"/>
                  </a:lnTo>
                  <a:lnTo>
                    <a:pt x="7286629" y="0"/>
                  </a:lnTo>
                  <a:lnTo>
                    <a:pt x="7286629" y="9524"/>
                  </a:lnTo>
                  <a:close/>
                </a:path>
                <a:path w="9865994" h="3217545">
                  <a:moveTo>
                    <a:pt x="7305679" y="9524"/>
                  </a:moveTo>
                  <a:lnTo>
                    <a:pt x="7296154" y="9524"/>
                  </a:lnTo>
                  <a:lnTo>
                    <a:pt x="7296154" y="0"/>
                  </a:lnTo>
                  <a:lnTo>
                    <a:pt x="7305679" y="0"/>
                  </a:lnTo>
                  <a:lnTo>
                    <a:pt x="7305679" y="9524"/>
                  </a:lnTo>
                  <a:close/>
                </a:path>
                <a:path w="9865994" h="3217545">
                  <a:moveTo>
                    <a:pt x="7324729" y="9524"/>
                  </a:moveTo>
                  <a:lnTo>
                    <a:pt x="7315204" y="9524"/>
                  </a:lnTo>
                  <a:lnTo>
                    <a:pt x="7315204" y="0"/>
                  </a:lnTo>
                  <a:lnTo>
                    <a:pt x="7324729" y="0"/>
                  </a:lnTo>
                  <a:lnTo>
                    <a:pt x="7324729" y="9524"/>
                  </a:lnTo>
                  <a:close/>
                </a:path>
                <a:path w="9865994" h="3217545">
                  <a:moveTo>
                    <a:pt x="7343779" y="9524"/>
                  </a:moveTo>
                  <a:lnTo>
                    <a:pt x="7334254" y="9524"/>
                  </a:lnTo>
                  <a:lnTo>
                    <a:pt x="7334254" y="0"/>
                  </a:lnTo>
                  <a:lnTo>
                    <a:pt x="7343779" y="0"/>
                  </a:lnTo>
                  <a:lnTo>
                    <a:pt x="7343779" y="9524"/>
                  </a:lnTo>
                  <a:close/>
                </a:path>
                <a:path w="9865994" h="3217545">
                  <a:moveTo>
                    <a:pt x="7362829" y="9524"/>
                  </a:moveTo>
                  <a:lnTo>
                    <a:pt x="7353304" y="9524"/>
                  </a:lnTo>
                  <a:lnTo>
                    <a:pt x="7353304" y="0"/>
                  </a:lnTo>
                  <a:lnTo>
                    <a:pt x="7362829" y="0"/>
                  </a:lnTo>
                  <a:lnTo>
                    <a:pt x="7362829" y="9524"/>
                  </a:lnTo>
                  <a:close/>
                </a:path>
                <a:path w="9865994" h="3217545">
                  <a:moveTo>
                    <a:pt x="7381879" y="9524"/>
                  </a:moveTo>
                  <a:lnTo>
                    <a:pt x="7372354" y="9524"/>
                  </a:lnTo>
                  <a:lnTo>
                    <a:pt x="7372354" y="0"/>
                  </a:lnTo>
                  <a:lnTo>
                    <a:pt x="7381879" y="0"/>
                  </a:lnTo>
                  <a:lnTo>
                    <a:pt x="7381879" y="9524"/>
                  </a:lnTo>
                  <a:close/>
                </a:path>
                <a:path w="9865994" h="3217545">
                  <a:moveTo>
                    <a:pt x="7400929" y="9524"/>
                  </a:moveTo>
                  <a:lnTo>
                    <a:pt x="7391404" y="9524"/>
                  </a:lnTo>
                  <a:lnTo>
                    <a:pt x="7391404" y="0"/>
                  </a:lnTo>
                  <a:lnTo>
                    <a:pt x="7400929" y="0"/>
                  </a:lnTo>
                  <a:lnTo>
                    <a:pt x="7400929" y="9524"/>
                  </a:lnTo>
                  <a:close/>
                </a:path>
                <a:path w="9865994" h="3217545">
                  <a:moveTo>
                    <a:pt x="7419979" y="9524"/>
                  </a:moveTo>
                  <a:lnTo>
                    <a:pt x="7410454" y="9524"/>
                  </a:lnTo>
                  <a:lnTo>
                    <a:pt x="7410454" y="0"/>
                  </a:lnTo>
                  <a:lnTo>
                    <a:pt x="7419979" y="0"/>
                  </a:lnTo>
                  <a:lnTo>
                    <a:pt x="7419979" y="9524"/>
                  </a:lnTo>
                  <a:close/>
                </a:path>
                <a:path w="9865994" h="3217545">
                  <a:moveTo>
                    <a:pt x="7439029" y="9524"/>
                  </a:moveTo>
                  <a:lnTo>
                    <a:pt x="7429504" y="9524"/>
                  </a:lnTo>
                  <a:lnTo>
                    <a:pt x="7429504" y="0"/>
                  </a:lnTo>
                  <a:lnTo>
                    <a:pt x="7439029" y="0"/>
                  </a:lnTo>
                  <a:lnTo>
                    <a:pt x="7439029" y="9524"/>
                  </a:lnTo>
                  <a:close/>
                </a:path>
                <a:path w="9865994" h="3217545">
                  <a:moveTo>
                    <a:pt x="7458079" y="9524"/>
                  </a:moveTo>
                  <a:lnTo>
                    <a:pt x="7448554" y="9524"/>
                  </a:lnTo>
                  <a:lnTo>
                    <a:pt x="7448554" y="0"/>
                  </a:lnTo>
                  <a:lnTo>
                    <a:pt x="7458079" y="0"/>
                  </a:lnTo>
                  <a:lnTo>
                    <a:pt x="7458079" y="9524"/>
                  </a:lnTo>
                  <a:close/>
                </a:path>
                <a:path w="9865994" h="3217545">
                  <a:moveTo>
                    <a:pt x="7477129" y="9524"/>
                  </a:moveTo>
                  <a:lnTo>
                    <a:pt x="7467604" y="9524"/>
                  </a:lnTo>
                  <a:lnTo>
                    <a:pt x="7467604" y="0"/>
                  </a:lnTo>
                  <a:lnTo>
                    <a:pt x="7477129" y="0"/>
                  </a:lnTo>
                  <a:lnTo>
                    <a:pt x="7477129" y="9524"/>
                  </a:lnTo>
                  <a:close/>
                </a:path>
                <a:path w="9865994" h="3217545">
                  <a:moveTo>
                    <a:pt x="7496179" y="9524"/>
                  </a:moveTo>
                  <a:lnTo>
                    <a:pt x="7486654" y="9524"/>
                  </a:lnTo>
                  <a:lnTo>
                    <a:pt x="7486654" y="0"/>
                  </a:lnTo>
                  <a:lnTo>
                    <a:pt x="7496179" y="0"/>
                  </a:lnTo>
                  <a:lnTo>
                    <a:pt x="7496179" y="9524"/>
                  </a:lnTo>
                  <a:close/>
                </a:path>
                <a:path w="9865994" h="3217545">
                  <a:moveTo>
                    <a:pt x="7515229" y="9524"/>
                  </a:moveTo>
                  <a:lnTo>
                    <a:pt x="7505704" y="9524"/>
                  </a:lnTo>
                  <a:lnTo>
                    <a:pt x="7505704" y="0"/>
                  </a:lnTo>
                  <a:lnTo>
                    <a:pt x="7515229" y="0"/>
                  </a:lnTo>
                  <a:lnTo>
                    <a:pt x="7515229" y="9524"/>
                  </a:lnTo>
                  <a:close/>
                </a:path>
                <a:path w="9865994" h="3217545">
                  <a:moveTo>
                    <a:pt x="7534279" y="9524"/>
                  </a:moveTo>
                  <a:lnTo>
                    <a:pt x="7524754" y="9524"/>
                  </a:lnTo>
                  <a:lnTo>
                    <a:pt x="7524754" y="0"/>
                  </a:lnTo>
                  <a:lnTo>
                    <a:pt x="7534279" y="0"/>
                  </a:lnTo>
                  <a:lnTo>
                    <a:pt x="7534279" y="9524"/>
                  </a:lnTo>
                  <a:close/>
                </a:path>
                <a:path w="9865994" h="3217545">
                  <a:moveTo>
                    <a:pt x="7553329" y="9524"/>
                  </a:moveTo>
                  <a:lnTo>
                    <a:pt x="7543804" y="9524"/>
                  </a:lnTo>
                  <a:lnTo>
                    <a:pt x="7543804" y="0"/>
                  </a:lnTo>
                  <a:lnTo>
                    <a:pt x="7553329" y="0"/>
                  </a:lnTo>
                  <a:lnTo>
                    <a:pt x="7553329" y="9524"/>
                  </a:lnTo>
                  <a:close/>
                </a:path>
                <a:path w="9865994" h="3217545">
                  <a:moveTo>
                    <a:pt x="7572379" y="9524"/>
                  </a:moveTo>
                  <a:lnTo>
                    <a:pt x="7562854" y="9524"/>
                  </a:lnTo>
                  <a:lnTo>
                    <a:pt x="7562854" y="0"/>
                  </a:lnTo>
                  <a:lnTo>
                    <a:pt x="7572379" y="0"/>
                  </a:lnTo>
                  <a:lnTo>
                    <a:pt x="7572379" y="9524"/>
                  </a:lnTo>
                  <a:close/>
                </a:path>
                <a:path w="9865994" h="3217545">
                  <a:moveTo>
                    <a:pt x="7591429" y="9524"/>
                  </a:moveTo>
                  <a:lnTo>
                    <a:pt x="7581904" y="9524"/>
                  </a:lnTo>
                  <a:lnTo>
                    <a:pt x="7581904" y="0"/>
                  </a:lnTo>
                  <a:lnTo>
                    <a:pt x="7591429" y="0"/>
                  </a:lnTo>
                  <a:lnTo>
                    <a:pt x="7591429" y="9524"/>
                  </a:lnTo>
                  <a:close/>
                </a:path>
                <a:path w="9865994" h="3217545">
                  <a:moveTo>
                    <a:pt x="7610479" y="9524"/>
                  </a:moveTo>
                  <a:lnTo>
                    <a:pt x="7600954" y="9524"/>
                  </a:lnTo>
                  <a:lnTo>
                    <a:pt x="7600954" y="0"/>
                  </a:lnTo>
                  <a:lnTo>
                    <a:pt x="7610479" y="0"/>
                  </a:lnTo>
                  <a:lnTo>
                    <a:pt x="7610479" y="9524"/>
                  </a:lnTo>
                  <a:close/>
                </a:path>
                <a:path w="9865994" h="3217545">
                  <a:moveTo>
                    <a:pt x="7629529" y="9524"/>
                  </a:moveTo>
                  <a:lnTo>
                    <a:pt x="7620004" y="9524"/>
                  </a:lnTo>
                  <a:lnTo>
                    <a:pt x="7620004" y="0"/>
                  </a:lnTo>
                  <a:lnTo>
                    <a:pt x="7629529" y="0"/>
                  </a:lnTo>
                  <a:lnTo>
                    <a:pt x="7629529" y="9524"/>
                  </a:lnTo>
                  <a:close/>
                </a:path>
                <a:path w="9865994" h="3217545">
                  <a:moveTo>
                    <a:pt x="7648579" y="9524"/>
                  </a:moveTo>
                  <a:lnTo>
                    <a:pt x="7639054" y="9524"/>
                  </a:lnTo>
                  <a:lnTo>
                    <a:pt x="7639054" y="0"/>
                  </a:lnTo>
                  <a:lnTo>
                    <a:pt x="7648579" y="0"/>
                  </a:lnTo>
                  <a:lnTo>
                    <a:pt x="7648579" y="9524"/>
                  </a:lnTo>
                  <a:close/>
                </a:path>
                <a:path w="9865994" h="3217545">
                  <a:moveTo>
                    <a:pt x="7667629" y="9524"/>
                  </a:moveTo>
                  <a:lnTo>
                    <a:pt x="7658104" y="9524"/>
                  </a:lnTo>
                  <a:lnTo>
                    <a:pt x="7658104" y="0"/>
                  </a:lnTo>
                  <a:lnTo>
                    <a:pt x="7667629" y="0"/>
                  </a:lnTo>
                  <a:lnTo>
                    <a:pt x="7667629" y="9524"/>
                  </a:lnTo>
                  <a:close/>
                </a:path>
                <a:path w="9865994" h="3217545">
                  <a:moveTo>
                    <a:pt x="7686679" y="9524"/>
                  </a:moveTo>
                  <a:lnTo>
                    <a:pt x="7677154" y="9524"/>
                  </a:lnTo>
                  <a:lnTo>
                    <a:pt x="7677154" y="0"/>
                  </a:lnTo>
                  <a:lnTo>
                    <a:pt x="7686679" y="0"/>
                  </a:lnTo>
                  <a:lnTo>
                    <a:pt x="7686679" y="9524"/>
                  </a:lnTo>
                  <a:close/>
                </a:path>
                <a:path w="9865994" h="3217545">
                  <a:moveTo>
                    <a:pt x="7705729" y="9524"/>
                  </a:moveTo>
                  <a:lnTo>
                    <a:pt x="7696204" y="9524"/>
                  </a:lnTo>
                  <a:lnTo>
                    <a:pt x="7696204" y="0"/>
                  </a:lnTo>
                  <a:lnTo>
                    <a:pt x="7705729" y="0"/>
                  </a:lnTo>
                  <a:lnTo>
                    <a:pt x="7705729" y="9524"/>
                  </a:lnTo>
                  <a:close/>
                </a:path>
                <a:path w="9865994" h="3217545">
                  <a:moveTo>
                    <a:pt x="7724779" y="9524"/>
                  </a:moveTo>
                  <a:lnTo>
                    <a:pt x="7715254" y="9524"/>
                  </a:lnTo>
                  <a:lnTo>
                    <a:pt x="7715254" y="0"/>
                  </a:lnTo>
                  <a:lnTo>
                    <a:pt x="7724779" y="0"/>
                  </a:lnTo>
                  <a:lnTo>
                    <a:pt x="7724779" y="9524"/>
                  </a:lnTo>
                  <a:close/>
                </a:path>
                <a:path w="9865994" h="3217545">
                  <a:moveTo>
                    <a:pt x="7743829" y="9524"/>
                  </a:moveTo>
                  <a:lnTo>
                    <a:pt x="7734304" y="9524"/>
                  </a:lnTo>
                  <a:lnTo>
                    <a:pt x="7734304" y="0"/>
                  </a:lnTo>
                  <a:lnTo>
                    <a:pt x="7743829" y="0"/>
                  </a:lnTo>
                  <a:lnTo>
                    <a:pt x="7743829" y="9524"/>
                  </a:lnTo>
                  <a:close/>
                </a:path>
                <a:path w="9865994" h="3217545">
                  <a:moveTo>
                    <a:pt x="7762879" y="9524"/>
                  </a:moveTo>
                  <a:lnTo>
                    <a:pt x="7753354" y="9524"/>
                  </a:lnTo>
                  <a:lnTo>
                    <a:pt x="7753354" y="0"/>
                  </a:lnTo>
                  <a:lnTo>
                    <a:pt x="7762879" y="0"/>
                  </a:lnTo>
                  <a:lnTo>
                    <a:pt x="7762879" y="9524"/>
                  </a:lnTo>
                  <a:close/>
                </a:path>
                <a:path w="9865994" h="3217545">
                  <a:moveTo>
                    <a:pt x="7781929" y="9524"/>
                  </a:moveTo>
                  <a:lnTo>
                    <a:pt x="7772404" y="9524"/>
                  </a:lnTo>
                  <a:lnTo>
                    <a:pt x="7772404" y="0"/>
                  </a:lnTo>
                  <a:lnTo>
                    <a:pt x="7781929" y="0"/>
                  </a:lnTo>
                  <a:lnTo>
                    <a:pt x="7781929" y="9524"/>
                  </a:lnTo>
                  <a:close/>
                </a:path>
                <a:path w="9865994" h="3217545">
                  <a:moveTo>
                    <a:pt x="7800979" y="9524"/>
                  </a:moveTo>
                  <a:lnTo>
                    <a:pt x="7791454" y="9524"/>
                  </a:lnTo>
                  <a:lnTo>
                    <a:pt x="7791454" y="0"/>
                  </a:lnTo>
                  <a:lnTo>
                    <a:pt x="7800979" y="0"/>
                  </a:lnTo>
                  <a:lnTo>
                    <a:pt x="7800979" y="9524"/>
                  </a:lnTo>
                  <a:close/>
                </a:path>
                <a:path w="9865994" h="3217545">
                  <a:moveTo>
                    <a:pt x="7820029" y="9524"/>
                  </a:moveTo>
                  <a:lnTo>
                    <a:pt x="7810504" y="9524"/>
                  </a:lnTo>
                  <a:lnTo>
                    <a:pt x="7810504" y="0"/>
                  </a:lnTo>
                  <a:lnTo>
                    <a:pt x="7820029" y="0"/>
                  </a:lnTo>
                  <a:lnTo>
                    <a:pt x="7820029" y="9524"/>
                  </a:lnTo>
                  <a:close/>
                </a:path>
                <a:path w="9865994" h="3217545">
                  <a:moveTo>
                    <a:pt x="7839079" y="9524"/>
                  </a:moveTo>
                  <a:lnTo>
                    <a:pt x="7829554" y="9524"/>
                  </a:lnTo>
                  <a:lnTo>
                    <a:pt x="7829554" y="0"/>
                  </a:lnTo>
                  <a:lnTo>
                    <a:pt x="7839079" y="0"/>
                  </a:lnTo>
                  <a:lnTo>
                    <a:pt x="7839079" y="9524"/>
                  </a:lnTo>
                  <a:close/>
                </a:path>
                <a:path w="9865994" h="3217545">
                  <a:moveTo>
                    <a:pt x="7858129" y="9524"/>
                  </a:moveTo>
                  <a:lnTo>
                    <a:pt x="7848604" y="9524"/>
                  </a:lnTo>
                  <a:lnTo>
                    <a:pt x="7848604" y="0"/>
                  </a:lnTo>
                  <a:lnTo>
                    <a:pt x="7858129" y="0"/>
                  </a:lnTo>
                  <a:lnTo>
                    <a:pt x="7858129" y="9524"/>
                  </a:lnTo>
                  <a:close/>
                </a:path>
                <a:path w="9865994" h="3217545">
                  <a:moveTo>
                    <a:pt x="7877179" y="9524"/>
                  </a:moveTo>
                  <a:lnTo>
                    <a:pt x="7867654" y="9524"/>
                  </a:lnTo>
                  <a:lnTo>
                    <a:pt x="7867654" y="0"/>
                  </a:lnTo>
                  <a:lnTo>
                    <a:pt x="7877179" y="0"/>
                  </a:lnTo>
                  <a:lnTo>
                    <a:pt x="7877179" y="9524"/>
                  </a:lnTo>
                  <a:close/>
                </a:path>
                <a:path w="9865994" h="3217545">
                  <a:moveTo>
                    <a:pt x="7896229" y="9524"/>
                  </a:moveTo>
                  <a:lnTo>
                    <a:pt x="7886704" y="9524"/>
                  </a:lnTo>
                  <a:lnTo>
                    <a:pt x="7886704" y="0"/>
                  </a:lnTo>
                  <a:lnTo>
                    <a:pt x="7896229" y="0"/>
                  </a:lnTo>
                  <a:lnTo>
                    <a:pt x="7896229" y="9524"/>
                  </a:lnTo>
                  <a:close/>
                </a:path>
                <a:path w="9865994" h="3217545">
                  <a:moveTo>
                    <a:pt x="7915279" y="9524"/>
                  </a:moveTo>
                  <a:lnTo>
                    <a:pt x="7905754" y="9524"/>
                  </a:lnTo>
                  <a:lnTo>
                    <a:pt x="7905754" y="0"/>
                  </a:lnTo>
                  <a:lnTo>
                    <a:pt x="7915279" y="0"/>
                  </a:lnTo>
                  <a:lnTo>
                    <a:pt x="7915279" y="9524"/>
                  </a:lnTo>
                  <a:close/>
                </a:path>
                <a:path w="9865994" h="3217545">
                  <a:moveTo>
                    <a:pt x="7934329" y="9524"/>
                  </a:moveTo>
                  <a:lnTo>
                    <a:pt x="7924804" y="9524"/>
                  </a:lnTo>
                  <a:lnTo>
                    <a:pt x="7924804" y="0"/>
                  </a:lnTo>
                  <a:lnTo>
                    <a:pt x="7934329" y="0"/>
                  </a:lnTo>
                  <a:lnTo>
                    <a:pt x="7934329" y="9524"/>
                  </a:lnTo>
                  <a:close/>
                </a:path>
                <a:path w="9865994" h="3217545">
                  <a:moveTo>
                    <a:pt x="7953379" y="9524"/>
                  </a:moveTo>
                  <a:lnTo>
                    <a:pt x="7943854" y="9524"/>
                  </a:lnTo>
                  <a:lnTo>
                    <a:pt x="7943854" y="0"/>
                  </a:lnTo>
                  <a:lnTo>
                    <a:pt x="7953379" y="0"/>
                  </a:lnTo>
                  <a:lnTo>
                    <a:pt x="7953379" y="9524"/>
                  </a:lnTo>
                  <a:close/>
                </a:path>
                <a:path w="9865994" h="3217545">
                  <a:moveTo>
                    <a:pt x="7972429" y="9524"/>
                  </a:moveTo>
                  <a:lnTo>
                    <a:pt x="7962904" y="9524"/>
                  </a:lnTo>
                  <a:lnTo>
                    <a:pt x="7962904" y="0"/>
                  </a:lnTo>
                  <a:lnTo>
                    <a:pt x="7972429" y="0"/>
                  </a:lnTo>
                  <a:lnTo>
                    <a:pt x="7972429" y="9524"/>
                  </a:lnTo>
                  <a:close/>
                </a:path>
                <a:path w="9865994" h="3217545">
                  <a:moveTo>
                    <a:pt x="7991479" y="9524"/>
                  </a:moveTo>
                  <a:lnTo>
                    <a:pt x="7981954" y="9524"/>
                  </a:lnTo>
                  <a:lnTo>
                    <a:pt x="7981954" y="0"/>
                  </a:lnTo>
                  <a:lnTo>
                    <a:pt x="7991479" y="0"/>
                  </a:lnTo>
                  <a:lnTo>
                    <a:pt x="7991479" y="9524"/>
                  </a:lnTo>
                  <a:close/>
                </a:path>
                <a:path w="9865994" h="3217545">
                  <a:moveTo>
                    <a:pt x="8010529" y="9524"/>
                  </a:moveTo>
                  <a:lnTo>
                    <a:pt x="8001004" y="9524"/>
                  </a:lnTo>
                  <a:lnTo>
                    <a:pt x="8001004" y="0"/>
                  </a:lnTo>
                  <a:lnTo>
                    <a:pt x="8010529" y="0"/>
                  </a:lnTo>
                  <a:lnTo>
                    <a:pt x="8010529" y="9524"/>
                  </a:lnTo>
                  <a:close/>
                </a:path>
                <a:path w="9865994" h="3217545">
                  <a:moveTo>
                    <a:pt x="8029579" y="9524"/>
                  </a:moveTo>
                  <a:lnTo>
                    <a:pt x="8020054" y="9524"/>
                  </a:lnTo>
                  <a:lnTo>
                    <a:pt x="8020054" y="0"/>
                  </a:lnTo>
                  <a:lnTo>
                    <a:pt x="8029579" y="0"/>
                  </a:lnTo>
                  <a:lnTo>
                    <a:pt x="8029579" y="9524"/>
                  </a:lnTo>
                  <a:close/>
                </a:path>
                <a:path w="9865994" h="3217545">
                  <a:moveTo>
                    <a:pt x="8048629" y="9524"/>
                  </a:moveTo>
                  <a:lnTo>
                    <a:pt x="8039104" y="9524"/>
                  </a:lnTo>
                  <a:lnTo>
                    <a:pt x="8039104" y="0"/>
                  </a:lnTo>
                  <a:lnTo>
                    <a:pt x="8048629" y="0"/>
                  </a:lnTo>
                  <a:lnTo>
                    <a:pt x="8048629" y="9524"/>
                  </a:lnTo>
                  <a:close/>
                </a:path>
                <a:path w="9865994" h="3217545">
                  <a:moveTo>
                    <a:pt x="8067679" y="9524"/>
                  </a:moveTo>
                  <a:lnTo>
                    <a:pt x="8058154" y="9524"/>
                  </a:lnTo>
                  <a:lnTo>
                    <a:pt x="8058154" y="0"/>
                  </a:lnTo>
                  <a:lnTo>
                    <a:pt x="8067679" y="0"/>
                  </a:lnTo>
                  <a:lnTo>
                    <a:pt x="8067679" y="9524"/>
                  </a:lnTo>
                  <a:close/>
                </a:path>
                <a:path w="9865994" h="3217545">
                  <a:moveTo>
                    <a:pt x="8086729" y="9524"/>
                  </a:moveTo>
                  <a:lnTo>
                    <a:pt x="8077204" y="9524"/>
                  </a:lnTo>
                  <a:lnTo>
                    <a:pt x="8077204" y="0"/>
                  </a:lnTo>
                  <a:lnTo>
                    <a:pt x="8086729" y="0"/>
                  </a:lnTo>
                  <a:lnTo>
                    <a:pt x="8086729" y="9524"/>
                  </a:lnTo>
                  <a:close/>
                </a:path>
                <a:path w="9865994" h="3217545">
                  <a:moveTo>
                    <a:pt x="8105779" y="9524"/>
                  </a:moveTo>
                  <a:lnTo>
                    <a:pt x="8096254" y="9524"/>
                  </a:lnTo>
                  <a:lnTo>
                    <a:pt x="8096254" y="0"/>
                  </a:lnTo>
                  <a:lnTo>
                    <a:pt x="8105779" y="0"/>
                  </a:lnTo>
                  <a:lnTo>
                    <a:pt x="8105779" y="9524"/>
                  </a:lnTo>
                  <a:close/>
                </a:path>
                <a:path w="9865994" h="3217545">
                  <a:moveTo>
                    <a:pt x="8124829" y="9524"/>
                  </a:moveTo>
                  <a:lnTo>
                    <a:pt x="8115304" y="9524"/>
                  </a:lnTo>
                  <a:lnTo>
                    <a:pt x="8115304" y="0"/>
                  </a:lnTo>
                  <a:lnTo>
                    <a:pt x="8124829" y="0"/>
                  </a:lnTo>
                  <a:lnTo>
                    <a:pt x="8124829" y="9524"/>
                  </a:lnTo>
                  <a:close/>
                </a:path>
                <a:path w="9865994" h="3217545">
                  <a:moveTo>
                    <a:pt x="8143879" y="9524"/>
                  </a:moveTo>
                  <a:lnTo>
                    <a:pt x="8134354" y="9524"/>
                  </a:lnTo>
                  <a:lnTo>
                    <a:pt x="8134354" y="0"/>
                  </a:lnTo>
                  <a:lnTo>
                    <a:pt x="8143879" y="0"/>
                  </a:lnTo>
                  <a:lnTo>
                    <a:pt x="8143879" y="9524"/>
                  </a:lnTo>
                  <a:close/>
                </a:path>
                <a:path w="9865994" h="3217545">
                  <a:moveTo>
                    <a:pt x="8162929" y="9524"/>
                  </a:moveTo>
                  <a:lnTo>
                    <a:pt x="8153404" y="9524"/>
                  </a:lnTo>
                  <a:lnTo>
                    <a:pt x="8153404" y="0"/>
                  </a:lnTo>
                  <a:lnTo>
                    <a:pt x="8162929" y="0"/>
                  </a:lnTo>
                  <a:lnTo>
                    <a:pt x="8162929" y="9524"/>
                  </a:lnTo>
                  <a:close/>
                </a:path>
                <a:path w="9865994" h="3217545">
                  <a:moveTo>
                    <a:pt x="8181979" y="9524"/>
                  </a:moveTo>
                  <a:lnTo>
                    <a:pt x="8172454" y="9524"/>
                  </a:lnTo>
                  <a:lnTo>
                    <a:pt x="8172454" y="0"/>
                  </a:lnTo>
                  <a:lnTo>
                    <a:pt x="8181979" y="0"/>
                  </a:lnTo>
                  <a:lnTo>
                    <a:pt x="8181979" y="9524"/>
                  </a:lnTo>
                  <a:close/>
                </a:path>
                <a:path w="9865994" h="3217545">
                  <a:moveTo>
                    <a:pt x="8201029" y="9524"/>
                  </a:moveTo>
                  <a:lnTo>
                    <a:pt x="8191504" y="9524"/>
                  </a:lnTo>
                  <a:lnTo>
                    <a:pt x="8191504" y="0"/>
                  </a:lnTo>
                  <a:lnTo>
                    <a:pt x="8201029" y="0"/>
                  </a:lnTo>
                  <a:lnTo>
                    <a:pt x="8201029" y="9524"/>
                  </a:lnTo>
                  <a:close/>
                </a:path>
                <a:path w="9865994" h="3217545">
                  <a:moveTo>
                    <a:pt x="8220079" y="9524"/>
                  </a:moveTo>
                  <a:lnTo>
                    <a:pt x="8210554" y="9524"/>
                  </a:lnTo>
                  <a:lnTo>
                    <a:pt x="8210554" y="0"/>
                  </a:lnTo>
                  <a:lnTo>
                    <a:pt x="8220079" y="0"/>
                  </a:lnTo>
                  <a:lnTo>
                    <a:pt x="8220079" y="9524"/>
                  </a:lnTo>
                  <a:close/>
                </a:path>
                <a:path w="9865994" h="3217545">
                  <a:moveTo>
                    <a:pt x="8239129" y="9524"/>
                  </a:moveTo>
                  <a:lnTo>
                    <a:pt x="8229604" y="9524"/>
                  </a:lnTo>
                  <a:lnTo>
                    <a:pt x="8229604" y="0"/>
                  </a:lnTo>
                  <a:lnTo>
                    <a:pt x="8239129" y="0"/>
                  </a:lnTo>
                  <a:lnTo>
                    <a:pt x="8239129" y="9524"/>
                  </a:lnTo>
                  <a:close/>
                </a:path>
                <a:path w="9865994" h="3217545">
                  <a:moveTo>
                    <a:pt x="8258179" y="9524"/>
                  </a:moveTo>
                  <a:lnTo>
                    <a:pt x="8248654" y="9524"/>
                  </a:lnTo>
                  <a:lnTo>
                    <a:pt x="8248654" y="0"/>
                  </a:lnTo>
                  <a:lnTo>
                    <a:pt x="8258179" y="0"/>
                  </a:lnTo>
                  <a:lnTo>
                    <a:pt x="8258179" y="9524"/>
                  </a:lnTo>
                  <a:close/>
                </a:path>
                <a:path w="9865994" h="3217545">
                  <a:moveTo>
                    <a:pt x="8277229" y="9524"/>
                  </a:moveTo>
                  <a:lnTo>
                    <a:pt x="8267704" y="9524"/>
                  </a:lnTo>
                  <a:lnTo>
                    <a:pt x="8267704" y="0"/>
                  </a:lnTo>
                  <a:lnTo>
                    <a:pt x="8277229" y="0"/>
                  </a:lnTo>
                  <a:lnTo>
                    <a:pt x="8277229" y="9524"/>
                  </a:lnTo>
                  <a:close/>
                </a:path>
                <a:path w="9865994" h="3217545">
                  <a:moveTo>
                    <a:pt x="8296279" y="9524"/>
                  </a:moveTo>
                  <a:lnTo>
                    <a:pt x="8286754" y="9524"/>
                  </a:lnTo>
                  <a:lnTo>
                    <a:pt x="8286754" y="0"/>
                  </a:lnTo>
                  <a:lnTo>
                    <a:pt x="8296279" y="0"/>
                  </a:lnTo>
                  <a:lnTo>
                    <a:pt x="8296279" y="9524"/>
                  </a:lnTo>
                  <a:close/>
                </a:path>
                <a:path w="9865994" h="3217545">
                  <a:moveTo>
                    <a:pt x="8315329" y="9524"/>
                  </a:moveTo>
                  <a:lnTo>
                    <a:pt x="8305804" y="9524"/>
                  </a:lnTo>
                  <a:lnTo>
                    <a:pt x="8305804" y="0"/>
                  </a:lnTo>
                  <a:lnTo>
                    <a:pt x="8315329" y="0"/>
                  </a:lnTo>
                  <a:lnTo>
                    <a:pt x="8315329" y="9524"/>
                  </a:lnTo>
                  <a:close/>
                </a:path>
                <a:path w="9865994" h="3217545">
                  <a:moveTo>
                    <a:pt x="8334379" y="9524"/>
                  </a:moveTo>
                  <a:lnTo>
                    <a:pt x="8324854" y="9524"/>
                  </a:lnTo>
                  <a:lnTo>
                    <a:pt x="8324854" y="0"/>
                  </a:lnTo>
                  <a:lnTo>
                    <a:pt x="8334379" y="0"/>
                  </a:lnTo>
                  <a:lnTo>
                    <a:pt x="8334379" y="9524"/>
                  </a:lnTo>
                  <a:close/>
                </a:path>
                <a:path w="9865994" h="3217545">
                  <a:moveTo>
                    <a:pt x="8353429" y="9524"/>
                  </a:moveTo>
                  <a:lnTo>
                    <a:pt x="8343904" y="9524"/>
                  </a:lnTo>
                  <a:lnTo>
                    <a:pt x="8343904" y="0"/>
                  </a:lnTo>
                  <a:lnTo>
                    <a:pt x="8353429" y="0"/>
                  </a:lnTo>
                  <a:lnTo>
                    <a:pt x="8353429" y="9524"/>
                  </a:lnTo>
                  <a:close/>
                </a:path>
                <a:path w="9865994" h="3217545">
                  <a:moveTo>
                    <a:pt x="8372479" y="9524"/>
                  </a:moveTo>
                  <a:lnTo>
                    <a:pt x="8362954" y="9524"/>
                  </a:lnTo>
                  <a:lnTo>
                    <a:pt x="8362954" y="0"/>
                  </a:lnTo>
                  <a:lnTo>
                    <a:pt x="8372479" y="0"/>
                  </a:lnTo>
                  <a:lnTo>
                    <a:pt x="8372479" y="9524"/>
                  </a:lnTo>
                  <a:close/>
                </a:path>
                <a:path w="9865994" h="3217545">
                  <a:moveTo>
                    <a:pt x="8391529" y="9524"/>
                  </a:moveTo>
                  <a:lnTo>
                    <a:pt x="8382004" y="9524"/>
                  </a:lnTo>
                  <a:lnTo>
                    <a:pt x="8382004" y="0"/>
                  </a:lnTo>
                  <a:lnTo>
                    <a:pt x="8391529" y="0"/>
                  </a:lnTo>
                  <a:lnTo>
                    <a:pt x="8391529" y="9524"/>
                  </a:lnTo>
                  <a:close/>
                </a:path>
                <a:path w="9865994" h="3217545">
                  <a:moveTo>
                    <a:pt x="8410579" y="9524"/>
                  </a:moveTo>
                  <a:lnTo>
                    <a:pt x="8401054" y="9524"/>
                  </a:lnTo>
                  <a:lnTo>
                    <a:pt x="8401054" y="0"/>
                  </a:lnTo>
                  <a:lnTo>
                    <a:pt x="8410579" y="0"/>
                  </a:lnTo>
                  <a:lnTo>
                    <a:pt x="8410579" y="9524"/>
                  </a:lnTo>
                  <a:close/>
                </a:path>
                <a:path w="9865994" h="3217545">
                  <a:moveTo>
                    <a:pt x="8429629" y="9524"/>
                  </a:moveTo>
                  <a:lnTo>
                    <a:pt x="8420104" y="9524"/>
                  </a:lnTo>
                  <a:lnTo>
                    <a:pt x="8420104" y="0"/>
                  </a:lnTo>
                  <a:lnTo>
                    <a:pt x="8429629" y="0"/>
                  </a:lnTo>
                  <a:lnTo>
                    <a:pt x="8429629" y="9524"/>
                  </a:lnTo>
                  <a:close/>
                </a:path>
                <a:path w="9865994" h="3217545">
                  <a:moveTo>
                    <a:pt x="8448679" y="9524"/>
                  </a:moveTo>
                  <a:lnTo>
                    <a:pt x="8439154" y="9524"/>
                  </a:lnTo>
                  <a:lnTo>
                    <a:pt x="8439154" y="0"/>
                  </a:lnTo>
                  <a:lnTo>
                    <a:pt x="8448679" y="0"/>
                  </a:lnTo>
                  <a:lnTo>
                    <a:pt x="8448679" y="9524"/>
                  </a:lnTo>
                  <a:close/>
                </a:path>
                <a:path w="9865994" h="3217545">
                  <a:moveTo>
                    <a:pt x="8467729" y="9524"/>
                  </a:moveTo>
                  <a:lnTo>
                    <a:pt x="8458204" y="9524"/>
                  </a:lnTo>
                  <a:lnTo>
                    <a:pt x="8458204" y="0"/>
                  </a:lnTo>
                  <a:lnTo>
                    <a:pt x="8467729" y="0"/>
                  </a:lnTo>
                  <a:lnTo>
                    <a:pt x="8467729" y="9524"/>
                  </a:lnTo>
                  <a:close/>
                </a:path>
                <a:path w="9865994" h="3217545">
                  <a:moveTo>
                    <a:pt x="8486779" y="9524"/>
                  </a:moveTo>
                  <a:lnTo>
                    <a:pt x="8477254" y="9524"/>
                  </a:lnTo>
                  <a:lnTo>
                    <a:pt x="8477254" y="0"/>
                  </a:lnTo>
                  <a:lnTo>
                    <a:pt x="8486779" y="0"/>
                  </a:lnTo>
                  <a:lnTo>
                    <a:pt x="8486779" y="9524"/>
                  </a:lnTo>
                  <a:close/>
                </a:path>
                <a:path w="9865994" h="3217545">
                  <a:moveTo>
                    <a:pt x="8505829" y="9524"/>
                  </a:moveTo>
                  <a:lnTo>
                    <a:pt x="8496304" y="9524"/>
                  </a:lnTo>
                  <a:lnTo>
                    <a:pt x="8496304" y="0"/>
                  </a:lnTo>
                  <a:lnTo>
                    <a:pt x="8505829" y="0"/>
                  </a:lnTo>
                  <a:lnTo>
                    <a:pt x="8505829" y="9524"/>
                  </a:lnTo>
                  <a:close/>
                </a:path>
                <a:path w="9865994" h="3217545">
                  <a:moveTo>
                    <a:pt x="8524879" y="9524"/>
                  </a:moveTo>
                  <a:lnTo>
                    <a:pt x="8515354" y="9524"/>
                  </a:lnTo>
                  <a:lnTo>
                    <a:pt x="8515354" y="0"/>
                  </a:lnTo>
                  <a:lnTo>
                    <a:pt x="8524879" y="0"/>
                  </a:lnTo>
                  <a:lnTo>
                    <a:pt x="8524879" y="9524"/>
                  </a:lnTo>
                  <a:close/>
                </a:path>
                <a:path w="9865994" h="3217545">
                  <a:moveTo>
                    <a:pt x="8543929" y="9524"/>
                  </a:moveTo>
                  <a:lnTo>
                    <a:pt x="8534404" y="9524"/>
                  </a:lnTo>
                  <a:lnTo>
                    <a:pt x="8534404" y="0"/>
                  </a:lnTo>
                  <a:lnTo>
                    <a:pt x="8543929" y="0"/>
                  </a:lnTo>
                  <a:lnTo>
                    <a:pt x="8543929" y="9524"/>
                  </a:lnTo>
                  <a:close/>
                </a:path>
                <a:path w="9865994" h="3217545">
                  <a:moveTo>
                    <a:pt x="8562979" y="9524"/>
                  </a:moveTo>
                  <a:lnTo>
                    <a:pt x="8553454" y="9524"/>
                  </a:lnTo>
                  <a:lnTo>
                    <a:pt x="8553454" y="0"/>
                  </a:lnTo>
                  <a:lnTo>
                    <a:pt x="8562979" y="0"/>
                  </a:lnTo>
                  <a:lnTo>
                    <a:pt x="8562979" y="9524"/>
                  </a:lnTo>
                  <a:close/>
                </a:path>
                <a:path w="9865994" h="3217545">
                  <a:moveTo>
                    <a:pt x="8582029" y="9524"/>
                  </a:moveTo>
                  <a:lnTo>
                    <a:pt x="8572504" y="9524"/>
                  </a:lnTo>
                  <a:lnTo>
                    <a:pt x="8572504" y="0"/>
                  </a:lnTo>
                  <a:lnTo>
                    <a:pt x="8582029" y="0"/>
                  </a:lnTo>
                  <a:lnTo>
                    <a:pt x="8582029" y="9524"/>
                  </a:lnTo>
                  <a:close/>
                </a:path>
                <a:path w="9865994" h="3217545">
                  <a:moveTo>
                    <a:pt x="8601079" y="9524"/>
                  </a:moveTo>
                  <a:lnTo>
                    <a:pt x="8591554" y="9524"/>
                  </a:lnTo>
                  <a:lnTo>
                    <a:pt x="8591554" y="0"/>
                  </a:lnTo>
                  <a:lnTo>
                    <a:pt x="8601079" y="0"/>
                  </a:lnTo>
                  <a:lnTo>
                    <a:pt x="8601079" y="9524"/>
                  </a:lnTo>
                  <a:close/>
                </a:path>
                <a:path w="9865994" h="3217545">
                  <a:moveTo>
                    <a:pt x="8620129" y="9524"/>
                  </a:moveTo>
                  <a:lnTo>
                    <a:pt x="8610604" y="9524"/>
                  </a:lnTo>
                  <a:lnTo>
                    <a:pt x="8610604" y="0"/>
                  </a:lnTo>
                  <a:lnTo>
                    <a:pt x="8620129" y="0"/>
                  </a:lnTo>
                  <a:lnTo>
                    <a:pt x="8620129" y="9524"/>
                  </a:lnTo>
                  <a:close/>
                </a:path>
                <a:path w="9865994" h="3217545">
                  <a:moveTo>
                    <a:pt x="8639179" y="9524"/>
                  </a:moveTo>
                  <a:lnTo>
                    <a:pt x="8629654" y="9524"/>
                  </a:lnTo>
                  <a:lnTo>
                    <a:pt x="8629654" y="0"/>
                  </a:lnTo>
                  <a:lnTo>
                    <a:pt x="8639179" y="0"/>
                  </a:lnTo>
                  <a:lnTo>
                    <a:pt x="8639179" y="9524"/>
                  </a:lnTo>
                  <a:close/>
                </a:path>
                <a:path w="9865994" h="3217545">
                  <a:moveTo>
                    <a:pt x="8658229" y="9524"/>
                  </a:moveTo>
                  <a:lnTo>
                    <a:pt x="8648704" y="9524"/>
                  </a:lnTo>
                  <a:lnTo>
                    <a:pt x="8648704" y="0"/>
                  </a:lnTo>
                  <a:lnTo>
                    <a:pt x="8658229" y="0"/>
                  </a:lnTo>
                  <a:lnTo>
                    <a:pt x="8658229" y="9524"/>
                  </a:lnTo>
                  <a:close/>
                </a:path>
                <a:path w="9865994" h="3217545">
                  <a:moveTo>
                    <a:pt x="8677279" y="9524"/>
                  </a:moveTo>
                  <a:lnTo>
                    <a:pt x="8667754" y="9524"/>
                  </a:lnTo>
                  <a:lnTo>
                    <a:pt x="8667754" y="0"/>
                  </a:lnTo>
                  <a:lnTo>
                    <a:pt x="8677279" y="0"/>
                  </a:lnTo>
                  <a:lnTo>
                    <a:pt x="8677279" y="9524"/>
                  </a:lnTo>
                  <a:close/>
                </a:path>
                <a:path w="9865994" h="3217545">
                  <a:moveTo>
                    <a:pt x="8696329" y="9524"/>
                  </a:moveTo>
                  <a:lnTo>
                    <a:pt x="8686804" y="9524"/>
                  </a:lnTo>
                  <a:lnTo>
                    <a:pt x="8686804" y="0"/>
                  </a:lnTo>
                  <a:lnTo>
                    <a:pt x="8696329" y="0"/>
                  </a:lnTo>
                  <a:lnTo>
                    <a:pt x="8696329" y="9524"/>
                  </a:lnTo>
                  <a:close/>
                </a:path>
                <a:path w="9865994" h="3217545">
                  <a:moveTo>
                    <a:pt x="8715379" y="9524"/>
                  </a:moveTo>
                  <a:lnTo>
                    <a:pt x="8705854" y="9524"/>
                  </a:lnTo>
                  <a:lnTo>
                    <a:pt x="8705854" y="0"/>
                  </a:lnTo>
                  <a:lnTo>
                    <a:pt x="8715379" y="0"/>
                  </a:lnTo>
                  <a:lnTo>
                    <a:pt x="8715379" y="9524"/>
                  </a:lnTo>
                  <a:close/>
                </a:path>
                <a:path w="9865994" h="3217545">
                  <a:moveTo>
                    <a:pt x="8734429" y="9524"/>
                  </a:moveTo>
                  <a:lnTo>
                    <a:pt x="8724904" y="9524"/>
                  </a:lnTo>
                  <a:lnTo>
                    <a:pt x="8724904" y="0"/>
                  </a:lnTo>
                  <a:lnTo>
                    <a:pt x="8734429" y="0"/>
                  </a:lnTo>
                  <a:lnTo>
                    <a:pt x="8734429" y="9524"/>
                  </a:lnTo>
                  <a:close/>
                </a:path>
                <a:path w="9865994" h="3217545">
                  <a:moveTo>
                    <a:pt x="8753479" y="9524"/>
                  </a:moveTo>
                  <a:lnTo>
                    <a:pt x="8743954" y="9524"/>
                  </a:lnTo>
                  <a:lnTo>
                    <a:pt x="8743954" y="0"/>
                  </a:lnTo>
                  <a:lnTo>
                    <a:pt x="8753479" y="0"/>
                  </a:lnTo>
                  <a:lnTo>
                    <a:pt x="8753479" y="9524"/>
                  </a:lnTo>
                  <a:close/>
                </a:path>
                <a:path w="9865994" h="3217545">
                  <a:moveTo>
                    <a:pt x="8772529" y="9524"/>
                  </a:moveTo>
                  <a:lnTo>
                    <a:pt x="8763004" y="9524"/>
                  </a:lnTo>
                  <a:lnTo>
                    <a:pt x="8763004" y="0"/>
                  </a:lnTo>
                  <a:lnTo>
                    <a:pt x="8772529" y="0"/>
                  </a:lnTo>
                  <a:lnTo>
                    <a:pt x="8772529" y="9524"/>
                  </a:lnTo>
                  <a:close/>
                </a:path>
                <a:path w="9865994" h="3217545">
                  <a:moveTo>
                    <a:pt x="8791579" y="9524"/>
                  </a:moveTo>
                  <a:lnTo>
                    <a:pt x="8782054" y="9524"/>
                  </a:lnTo>
                  <a:lnTo>
                    <a:pt x="8782054" y="0"/>
                  </a:lnTo>
                  <a:lnTo>
                    <a:pt x="8791579" y="0"/>
                  </a:lnTo>
                  <a:lnTo>
                    <a:pt x="8791579" y="9524"/>
                  </a:lnTo>
                  <a:close/>
                </a:path>
                <a:path w="9865994" h="3217545">
                  <a:moveTo>
                    <a:pt x="8810629" y="9524"/>
                  </a:moveTo>
                  <a:lnTo>
                    <a:pt x="8801104" y="9524"/>
                  </a:lnTo>
                  <a:lnTo>
                    <a:pt x="8801104" y="0"/>
                  </a:lnTo>
                  <a:lnTo>
                    <a:pt x="8810629" y="0"/>
                  </a:lnTo>
                  <a:lnTo>
                    <a:pt x="8810629" y="9524"/>
                  </a:lnTo>
                  <a:close/>
                </a:path>
                <a:path w="9865994" h="3217545">
                  <a:moveTo>
                    <a:pt x="8829679" y="9524"/>
                  </a:moveTo>
                  <a:lnTo>
                    <a:pt x="8820154" y="9524"/>
                  </a:lnTo>
                  <a:lnTo>
                    <a:pt x="8820154" y="0"/>
                  </a:lnTo>
                  <a:lnTo>
                    <a:pt x="8829679" y="0"/>
                  </a:lnTo>
                  <a:lnTo>
                    <a:pt x="8829679" y="9524"/>
                  </a:lnTo>
                  <a:close/>
                </a:path>
                <a:path w="9865994" h="3217545">
                  <a:moveTo>
                    <a:pt x="8848729" y="9524"/>
                  </a:moveTo>
                  <a:lnTo>
                    <a:pt x="8839204" y="9524"/>
                  </a:lnTo>
                  <a:lnTo>
                    <a:pt x="8839204" y="0"/>
                  </a:lnTo>
                  <a:lnTo>
                    <a:pt x="8848729" y="0"/>
                  </a:lnTo>
                  <a:lnTo>
                    <a:pt x="8848729" y="9524"/>
                  </a:lnTo>
                  <a:close/>
                </a:path>
                <a:path w="9865994" h="3217545">
                  <a:moveTo>
                    <a:pt x="8867779" y="9524"/>
                  </a:moveTo>
                  <a:lnTo>
                    <a:pt x="8858254" y="9524"/>
                  </a:lnTo>
                  <a:lnTo>
                    <a:pt x="8858254" y="0"/>
                  </a:lnTo>
                  <a:lnTo>
                    <a:pt x="8867779" y="0"/>
                  </a:lnTo>
                  <a:lnTo>
                    <a:pt x="8867779" y="9524"/>
                  </a:lnTo>
                  <a:close/>
                </a:path>
                <a:path w="9865994" h="3217545">
                  <a:moveTo>
                    <a:pt x="8886829" y="9524"/>
                  </a:moveTo>
                  <a:lnTo>
                    <a:pt x="8877304" y="9524"/>
                  </a:lnTo>
                  <a:lnTo>
                    <a:pt x="8877304" y="0"/>
                  </a:lnTo>
                  <a:lnTo>
                    <a:pt x="8886829" y="0"/>
                  </a:lnTo>
                  <a:lnTo>
                    <a:pt x="8886829" y="9524"/>
                  </a:lnTo>
                  <a:close/>
                </a:path>
                <a:path w="9865994" h="3217545">
                  <a:moveTo>
                    <a:pt x="8905879" y="9524"/>
                  </a:moveTo>
                  <a:lnTo>
                    <a:pt x="8896354" y="9524"/>
                  </a:lnTo>
                  <a:lnTo>
                    <a:pt x="8896354" y="0"/>
                  </a:lnTo>
                  <a:lnTo>
                    <a:pt x="8905879" y="0"/>
                  </a:lnTo>
                  <a:lnTo>
                    <a:pt x="8905879" y="9524"/>
                  </a:lnTo>
                  <a:close/>
                </a:path>
                <a:path w="9865994" h="3217545">
                  <a:moveTo>
                    <a:pt x="8924929" y="9524"/>
                  </a:moveTo>
                  <a:lnTo>
                    <a:pt x="8915404" y="9524"/>
                  </a:lnTo>
                  <a:lnTo>
                    <a:pt x="8915404" y="0"/>
                  </a:lnTo>
                  <a:lnTo>
                    <a:pt x="8924929" y="0"/>
                  </a:lnTo>
                  <a:lnTo>
                    <a:pt x="8924929" y="9524"/>
                  </a:lnTo>
                  <a:close/>
                </a:path>
                <a:path w="9865994" h="3217545">
                  <a:moveTo>
                    <a:pt x="8943979" y="9524"/>
                  </a:moveTo>
                  <a:lnTo>
                    <a:pt x="8934454" y="9524"/>
                  </a:lnTo>
                  <a:lnTo>
                    <a:pt x="8934454" y="0"/>
                  </a:lnTo>
                  <a:lnTo>
                    <a:pt x="8943979" y="0"/>
                  </a:lnTo>
                  <a:lnTo>
                    <a:pt x="8943979" y="9524"/>
                  </a:lnTo>
                  <a:close/>
                </a:path>
                <a:path w="9865994" h="3217545">
                  <a:moveTo>
                    <a:pt x="8963029" y="9524"/>
                  </a:moveTo>
                  <a:lnTo>
                    <a:pt x="8953504" y="9524"/>
                  </a:lnTo>
                  <a:lnTo>
                    <a:pt x="8953504" y="0"/>
                  </a:lnTo>
                  <a:lnTo>
                    <a:pt x="8963029" y="0"/>
                  </a:lnTo>
                  <a:lnTo>
                    <a:pt x="8963029" y="9524"/>
                  </a:lnTo>
                  <a:close/>
                </a:path>
                <a:path w="9865994" h="3217545">
                  <a:moveTo>
                    <a:pt x="8982079" y="9524"/>
                  </a:moveTo>
                  <a:lnTo>
                    <a:pt x="8972554" y="9524"/>
                  </a:lnTo>
                  <a:lnTo>
                    <a:pt x="8972554" y="0"/>
                  </a:lnTo>
                  <a:lnTo>
                    <a:pt x="8982079" y="0"/>
                  </a:lnTo>
                  <a:lnTo>
                    <a:pt x="8982079" y="9524"/>
                  </a:lnTo>
                  <a:close/>
                </a:path>
                <a:path w="9865994" h="3217545">
                  <a:moveTo>
                    <a:pt x="9001129" y="9524"/>
                  </a:moveTo>
                  <a:lnTo>
                    <a:pt x="8991604" y="9524"/>
                  </a:lnTo>
                  <a:lnTo>
                    <a:pt x="8991604" y="0"/>
                  </a:lnTo>
                  <a:lnTo>
                    <a:pt x="9001129" y="0"/>
                  </a:lnTo>
                  <a:lnTo>
                    <a:pt x="9001129" y="9524"/>
                  </a:lnTo>
                  <a:close/>
                </a:path>
                <a:path w="9865994" h="3217545">
                  <a:moveTo>
                    <a:pt x="9020179" y="9524"/>
                  </a:moveTo>
                  <a:lnTo>
                    <a:pt x="9010654" y="9524"/>
                  </a:lnTo>
                  <a:lnTo>
                    <a:pt x="9010654" y="0"/>
                  </a:lnTo>
                  <a:lnTo>
                    <a:pt x="9020179" y="0"/>
                  </a:lnTo>
                  <a:lnTo>
                    <a:pt x="9020179" y="9524"/>
                  </a:lnTo>
                  <a:close/>
                </a:path>
                <a:path w="9865994" h="3217545">
                  <a:moveTo>
                    <a:pt x="9039229" y="9524"/>
                  </a:moveTo>
                  <a:lnTo>
                    <a:pt x="9029704" y="9524"/>
                  </a:lnTo>
                  <a:lnTo>
                    <a:pt x="9029704" y="0"/>
                  </a:lnTo>
                  <a:lnTo>
                    <a:pt x="9039229" y="0"/>
                  </a:lnTo>
                  <a:lnTo>
                    <a:pt x="9039229" y="9524"/>
                  </a:lnTo>
                  <a:close/>
                </a:path>
                <a:path w="9865994" h="3217545">
                  <a:moveTo>
                    <a:pt x="9058279" y="9524"/>
                  </a:moveTo>
                  <a:lnTo>
                    <a:pt x="9048754" y="9524"/>
                  </a:lnTo>
                  <a:lnTo>
                    <a:pt x="9048754" y="0"/>
                  </a:lnTo>
                  <a:lnTo>
                    <a:pt x="9058279" y="0"/>
                  </a:lnTo>
                  <a:lnTo>
                    <a:pt x="9058279" y="9524"/>
                  </a:lnTo>
                  <a:close/>
                </a:path>
                <a:path w="9865994" h="3217545">
                  <a:moveTo>
                    <a:pt x="9077329" y="9524"/>
                  </a:moveTo>
                  <a:lnTo>
                    <a:pt x="9067804" y="9524"/>
                  </a:lnTo>
                  <a:lnTo>
                    <a:pt x="9067804" y="0"/>
                  </a:lnTo>
                  <a:lnTo>
                    <a:pt x="9077329" y="0"/>
                  </a:lnTo>
                  <a:lnTo>
                    <a:pt x="9077329" y="9524"/>
                  </a:lnTo>
                  <a:close/>
                </a:path>
                <a:path w="9865994" h="3217545">
                  <a:moveTo>
                    <a:pt x="9096379" y="9524"/>
                  </a:moveTo>
                  <a:lnTo>
                    <a:pt x="9086854" y="9524"/>
                  </a:lnTo>
                  <a:lnTo>
                    <a:pt x="9086854" y="0"/>
                  </a:lnTo>
                  <a:lnTo>
                    <a:pt x="9096379" y="0"/>
                  </a:lnTo>
                  <a:lnTo>
                    <a:pt x="9096379" y="9524"/>
                  </a:lnTo>
                  <a:close/>
                </a:path>
                <a:path w="9865994" h="3217545">
                  <a:moveTo>
                    <a:pt x="9115429" y="9524"/>
                  </a:moveTo>
                  <a:lnTo>
                    <a:pt x="9105904" y="9524"/>
                  </a:lnTo>
                  <a:lnTo>
                    <a:pt x="9105904" y="0"/>
                  </a:lnTo>
                  <a:lnTo>
                    <a:pt x="9115429" y="0"/>
                  </a:lnTo>
                  <a:lnTo>
                    <a:pt x="9115429" y="9524"/>
                  </a:lnTo>
                  <a:close/>
                </a:path>
                <a:path w="9865994" h="3217545">
                  <a:moveTo>
                    <a:pt x="9134479" y="9524"/>
                  </a:moveTo>
                  <a:lnTo>
                    <a:pt x="9124954" y="9524"/>
                  </a:lnTo>
                  <a:lnTo>
                    <a:pt x="9124954" y="0"/>
                  </a:lnTo>
                  <a:lnTo>
                    <a:pt x="9134479" y="0"/>
                  </a:lnTo>
                  <a:lnTo>
                    <a:pt x="9134479" y="9524"/>
                  </a:lnTo>
                  <a:close/>
                </a:path>
                <a:path w="9865994" h="3217545">
                  <a:moveTo>
                    <a:pt x="9153529" y="9524"/>
                  </a:moveTo>
                  <a:lnTo>
                    <a:pt x="9144004" y="9524"/>
                  </a:lnTo>
                  <a:lnTo>
                    <a:pt x="9144004" y="0"/>
                  </a:lnTo>
                  <a:lnTo>
                    <a:pt x="9153529" y="0"/>
                  </a:lnTo>
                  <a:lnTo>
                    <a:pt x="9153529" y="9524"/>
                  </a:lnTo>
                  <a:close/>
                </a:path>
                <a:path w="9865994" h="3217545">
                  <a:moveTo>
                    <a:pt x="9172579" y="9524"/>
                  </a:moveTo>
                  <a:lnTo>
                    <a:pt x="9163054" y="9524"/>
                  </a:lnTo>
                  <a:lnTo>
                    <a:pt x="9163054" y="0"/>
                  </a:lnTo>
                  <a:lnTo>
                    <a:pt x="9172579" y="0"/>
                  </a:lnTo>
                  <a:lnTo>
                    <a:pt x="9172579" y="9524"/>
                  </a:lnTo>
                  <a:close/>
                </a:path>
                <a:path w="9865994" h="3217545">
                  <a:moveTo>
                    <a:pt x="9191629" y="9524"/>
                  </a:moveTo>
                  <a:lnTo>
                    <a:pt x="9182104" y="9524"/>
                  </a:lnTo>
                  <a:lnTo>
                    <a:pt x="9182104" y="0"/>
                  </a:lnTo>
                  <a:lnTo>
                    <a:pt x="9191629" y="0"/>
                  </a:lnTo>
                  <a:lnTo>
                    <a:pt x="9191629" y="9524"/>
                  </a:lnTo>
                  <a:close/>
                </a:path>
                <a:path w="9865994" h="3217545">
                  <a:moveTo>
                    <a:pt x="9210679" y="9524"/>
                  </a:moveTo>
                  <a:lnTo>
                    <a:pt x="9201154" y="9524"/>
                  </a:lnTo>
                  <a:lnTo>
                    <a:pt x="9201154" y="0"/>
                  </a:lnTo>
                  <a:lnTo>
                    <a:pt x="9210679" y="0"/>
                  </a:lnTo>
                  <a:lnTo>
                    <a:pt x="9210679" y="9524"/>
                  </a:lnTo>
                  <a:close/>
                </a:path>
                <a:path w="9865994" h="3217545">
                  <a:moveTo>
                    <a:pt x="9229729" y="9524"/>
                  </a:moveTo>
                  <a:lnTo>
                    <a:pt x="9220204" y="9524"/>
                  </a:lnTo>
                  <a:lnTo>
                    <a:pt x="9220204" y="0"/>
                  </a:lnTo>
                  <a:lnTo>
                    <a:pt x="9229729" y="0"/>
                  </a:lnTo>
                  <a:lnTo>
                    <a:pt x="9229729" y="9524"/>
                  </a:lnTo>
                  <a:close/>
                </a:path>
                <a:path w="9865994" h="3217545">
                  <a:moveTo>
                    <a:pt x="9248779" y="9524"/>
                  </a:moveTo>
                  <a:lnTo>
                    <a:pt x="9239254" y="9524"/>
                  </a:lnTo>
                  <a:lnTo>
                    <a:pt x="9239254" y="0"/>
                  </a:lnTo>
                  <a:lnTo>
                    <a:pt x="9248779" y="0"/>
                  </a:lnTo>
                  <a:lnTo>
                    <a:pt x="9248779" y="9524"/>
                  </a:lnTo>
                  <a:close/>
                </a:path>
                <a:path w="9865994" h="3217545">
                  <a:moveTo>
                    <a:pt x="9267829" y="9524"/>
                  </a:moveTo>
                  <a:lnTo>
                    <a:pt x="9258304" y="9524"/>
                  </a:lnTo>
                  <a:lnTo>
                    <a:pt x="9258304" y="0"/>
                  </a:lnTo>
                  <a:lnTo>
                    <a:pt x="9267829" y="0"/>
                  </a:lnTo>
                  <a:lnTo>
                    <a:pt x="9267829" y="9524"/>
                  </a:lnTo>
                  <a:close/>
                </a:path>
                <a:path w="9865994" h="3217545">
                  <a:moveTo>
                    <a:pt x="9286879" y="9524"/>
                  </a:moveTo>
                  <a:lnTo>
                    <a:pt x="9277354" y="9524"/>
                  </a:lnTo>
                  <a:lnTo>
                    <a:pt x="9277354" y="0"/>
                  </a:lnTo>
                  <a:lnTo>
                    <a:pt x="9286879" y="0"/>
                  </a:lnTo>
                  <a:lnTo>
                    <a:pt x="9286879" y="9524"/>
                  </a:lnTo>
                  <a:close/>
                </a:path>
                <a:path w="9865994" h="3217545">
                  <a:moveTo>
                    <a:pt x="9305929" y="9524"/>
                  </a:moveTo>
                  <a:lnTo>
                    <a:pt x="9296404" y="9524"/>
                  </a:lnTo>
                  <a:lnTo>
                    <a:pt x="9296404" y="0"/>
                  </a:lnTo>
                  <a:lnTo>
                    <a:pt x="9305929" y="0"/>
                  </a:lnTo>
                  <a:lnTo>
                    <a:pt x="9305929" y="9524"/>
                  </a:lnTo>
                  <a:close/>
                </a:path>
                <a:path w="9865994" h="3217545">
                  <a:moveTo>
                    <a:pt x="9324979" y="9524"/>
                  </a:moveTo>
                  <a:lnTo>
                    <a:pt x="9315454" y="9524"/>
                  </a:lnTo>
                  <a:lnTo>
                    <a:pt x="9315454" y="0"/>
                  </a:lnTo>
                  <a:lnTo>
                    <a:pt x="9324979" y="0"/>
                  </a:lnTo>
                  <a:lnTo>
                    <a:pt x="9324979" y="9524"/>
                  </a:lnTo>
                  <a:close/>
                </a:path>
                <a:path w="9865994" h="3217545">
                  <a:moveTo>
                    <a:pt x="9344029" y="9524"/>
                  </a:moveTo>
                  <a:lnTo>
                    <a:pt x="9334504" y="9524"/>
                  </a:lnTo>
                  <a:lnTo>
                    <a:pt x="9334504" y="0"/>
                  </a:lnTo>
                  <a:lnTo>
                    <a:pt x="9344029" y="0"/>
                  </a:lnTo>
                  <a:lnTo>
                    <a:pt x="9344029" y="9524"/>
                  </a:lnTo>
                  <a:close/>
                </a:path>
                <a:path w="9865994" h="3217545">
                  <a:moveTo>
                    <a:pt x="9363079" y="9524"/>
                  </a:moveTo>
                  <a:lnTo>
                    <a:pt x="9353554" y="9524"/>
                  </a:lnTo>
                  <a:lnTo>
                    <a:pt x="9353554" y="0"/>
                  </a:lnTo>
                  <a:lnTo>
                    <a:pt x="9363079" y="0"/>
                  </a:lnTo>
                  <a:lnTo>
                    <a:pt x="9363079" y="9524"/>
                  </a:lnTo>
                  <a:close/>
                </a:path>
                <a:path w="9865994" h="3217545">
                  <a:moveTo>
                    <a:pt x="9382129" y="9524"/>
                  </a:moveTo>
                  <a:lnTo>
                    <a:pt x="9372604" y="9524"/>
                  </a:lnTo>
                  <a:lnTo>
                    <a:pt x="9372604" y="0"/>
                  </a:lnTo>
                  <a:lnTo>
                    <a:pt x="9382129" y="0"/>
                  </a:lnTo>
                  <a:lnTo>
                    <a:pt x="9382129" y="9524"/>
                  </a:lnTo>
                  <a:close/>
                </a:path>
                <a:path w="9865994" h="3217545">
                  <a:moveTo>
                    <a:pt x="9401179" y="9524"/>
                  </a:moveTo>
                  <a:lnTo>
                    <a:pt x="9391654" y="9524"/>
                  </a:lnTo>
                  <a:lnTo>
                    <a:pt x="9391654" y="0"/>
                  </a:lnTo>
                  <a:lnTo>
                    <a:pt x="9401179" y="0"/>
                  </a:lnTo>
                  <a:lnTo>
                    <a:pt x="9401179" y="9524"/>
                  </a:lnTo>
                  <a:close/>
                </a:path>
                <a:path w="9865994" h="3217545">
                  <a:moveTo>
                    <a:pt x="9420229" y="9524"/>
                  </a:moveTo>
                  <a:lnTo>
                    <a:pt x="9410704" y="9524"/>
                  </a:lnTo>
                  <a:lnTo>
                    <a:pt x="9410704" y="0"/>
                  </a:lnTo>
                  <a:lnTo>
                    <a:pt x="9420229" y="0"/>
                  </a:lnTo>
                  <a:lnTo>
                    <a:pt x="9420229" y="9524"/>
                  </a:lnTo>
                  <a:close/>
                </a:path>
                <a:path w="9865994" h="3217545">
                  <a:moveTo>
                    <a:pt x="9439279" y="9524"/>
                  </a:moveTo>
                  <a:lnTo>
                    <a:pt x="9429754" y="9524"/>
                  </a:lnTo>
                  <a:lnTo>
                    <a:pt x="9429754" y="0"/>
                  </a:lnTo>
                  <a:lnTo>
                    <a:pt x="9439279" y="0"/>
                  </a:lnTo>
                  <a:lnTo>
                    <a:pt x="9439279" y="9524"/>
                  </a:lnTo>
                  <a:close/>
                </a:path>
                <a:path w="9865994" h="3217545">
                  <a:moveTo>
                    <a:pt x="9458329" y="9524"/>
                  </a:moveTo>
                  <a:lnTo>
                    <a:pt x="9448804" y="9524"/>
                  </a:lnTo>
                  <a:lnTo>
                    <a:pt x="9448804" y="0"/>
                  </a:lnTo>
                  <a:lnTo>
                    <a:pt x="9458329" y="0"/>
                  </a:lnTo>
                  <a:lnTo>
                    <a:pt x="9458329" y="9524"/>
                  </a:lnTo>
                  <a:close/>
                </a:path>
                <a:path w="9865994" h="3217545">
                  <a:moveTo>
                    <a:pt x="9477379" y="9524"/>
                  </a:moveTo>
                  <a:lnTo>
                    <a:pt x="9467854" y="9524"/>
                  </a:lnTo>
                  <a:lnTo>
                    <a:pt x="9467854" y="0"/>
                  </a:lnTo>
                  <a:lnTo>
                    <a:pt x="9477379" y="0"/>
                  </a:lnTo>
                  <a:lnTo>
                    <a:pt x="9477379" y="9524"/>
                  </a:lnTo>
                  <a:close/>
                </a:path>
                <a:path w="9865994" h="3217545">
                  <a:moveTo>
                    <a:pt x="9496429" y="9524"/>
                  </a:moveTo>
                  <a:lnTo>
                    <a:pt x="9486904" y="9524"/>
                  </a:lnTo>
                  <a:lnTo>
                    <a:pt x="9486904" y="0"/>
                  </a:lnTo>
                  <a:lnTo>
                    <a:pt x="9496429" y="0"/>
                  </a:lnTo>
                  <a:lnTo>
                    <a:pt x="9496429" y="9524"/>
                  </a:lnTo>
                  <a:close/>
                </a:path>
                <a:path w="9865994" h="3217545">
                  <a:moveTo>
                    <a:pt x="9515479" y="9524"/>
                  </a:moveTo>
                  <a:lnTo>
                    <a:pt x="9505954" y="9524"/>
                  </a:lnTo>
                  <a:lnTo>
                    <a:pt x="9505954" y="0"/>
                  </a:lnTo>
                  <a:lnTo>
                    <a:pt x="9515479" y="0"/>
                  </a:lnTo>
                  <a:lnTo>
                    <a:pt x="9515479" y="9524"/>
                  </a:lnTo>
                  <a:close/>
                </a:path>
                <a:path w="9865994" h="3217545">
                  <a:moveTo>
                    <a:pt x="9534529" y="9524"/>
                  </a:moveTo>
                  <a:lnTo>
                    <a:pt x="9525004" y="9524"/>
                  </a:lnTo>
                  <a:lnTo>
                    <a:pt x="9525004" y="0"/>
                  </a:lnTo>
                  <a:lnTo>
                    <a:pt x="9534529" y="0"/>
                  </a:lnTo>
                  <a:lnTo>
                    <a:pt x="9534529" y="9524"/>
                  </a:lnTo>
                  <a:close/>
                </a:path>
                <a:path w="9865994" h="3217545">
                  <a:moveTo>
                    <a:pt x="9553579" y="9524"/>
                  </a:moveTo>
                  <a:lnTo>
                    <a:pt x="9544054" y="9524"/>
                  </a:lnTo>
                  <a:lnTo>
                    <a:pt x="9544054" y="0"/>
                  </a:lnTo>
                  <a:lnTo>
                    <a:pt x="9553579" y="0"/>
                  </a:lnTo>
                  <a:lnTo>
                    <a:pt x="9553579" y="9524"/>
                  </a:lnTo>
                  <a:close/>
                </a:path>
                <a:path w="9865994" h="3217545">
                  <a:moveTo>
                    <a:pt x="9572629" y="9524"/>
                  </a:moveTo>
                  <a:lnTo>
                    <a:pt x="9563104" y="9524"/>
                  </a:lnTo>
                  <a:lnTo>
                    <a:pt x="9563104" y="0"/>
                  </a:lnTo>
                  <a:lnTo>
                    <a:pt x="9572629" y="0"/>
                  </a:lnTo>
                  <a:lnTo>
                    <a:pt x="9572629" y="9524"/>
                  </a:lnTo>
                  <a:close/>
                </a:path>
                <a:path w="9865994" h="3217545">
                  <a:moveTo>
                    <a:pt x="9591365" y="9774"/>
                  </a:moveTo>
                  <a:lnTo>
                    <a:pt x="9588276" y="9643"/>
                  </a:lnTo>
                  <a:lnTo>
                    <a:pt x="9585185" y="9563"/>
                  </a:lnTo>
                  <a:lnTo>
                    <a:pt x="9582093" y="9536"/>
                  </a:lnTo>
                  <a:lnTo>
                    <a:pt x="9582176" y="196"/>
                  </a:lnTo>
                  <a:lnTo>
                    <a:pt x="9591740" y="953"/>
                  </a:lnTo>
                  <a:lnTo>
                    <a:pt x="9591365" y="9774"/>
                  </a:lnTo>
                  <a:close/>
                </a:path>
                <a:path w="9865994" h="3217545">
                  <a:moveTo>
                    <a:pt x="9609778" y="11175"/>
                  </a:moveTo>
                  <a:lnTo>
                    <a:pt x="9606722" y="10840"/>
                  </a:lnTo>
                  <a:lnTo>
                    <a:pt x="9603661" y="10555"/>
                  </a:lnTo>
                  <a:lnTo>
                    <a:pt x="9600595" y="10322"/>
                  </a:lnTo>
                  <a:lnTo>
                    <a:pt x="9601251" y="1706"/>
                  </a:lnTo>
                  <a:lnTo>
                    <a:pt x="9610736" y="2457"/>
                  </a:lnTo>
                  <a:lnTo>
                    <a:pt x="9609778" y="11175"/>
                  </a:lnTo>
                  <a:close/>
                </a:path>
                <a:path w="9865994" h="3217545">
                  <a:moveTo>
                    <a:pt x="9627971" y="13789"/>
                  </a:moveTo>
                  <a:lnTo>
                    <a:pt x="9624959" y="13253"/>
                  </a:lnTo>
                  <a:lnTo>
                    <a:pt x="9621937" y="12768"/>
                  </a:lnTo>
                  <a:lnTo>
                    <a:pt x="9618905" y="12332"/>
                  </a:lnTo>
                  <a:lnTo>
                    <a:pt x="9620216" y="3207"/>
                  </a:lnTo>
                  <a:lnTo>
                    <a:pt x="9624663" y="3559"/>
                  </a:lnTo>
                  <a:lnTo>
                    <a:pt x="9629579" y="4743"/>
                  </a:lnTo>
                  <a:lnTo>
                    <a:pt x="9627971" y="13789"/>
                  </a:lnTo>
                  <a:close/>
                </a:path>
                <a:path w="9865994" h="3217545">
                  <a:moveTo>
                    <a:pt x="9646000" y="17620"/>
                  </a:moveTo>
                  <a:lnTo>
                    <a:pt x="9643010" y="16880"/>
                  </a:lnTo>
                  <a:lnTo>
                    <a:pt x="9640009" y="16189"/>
                  </a:lnTo>
                  <a:lnTo>
                    <a:pt x="9636997" y="15550"/>
                  </a:lnTo>
                  <a:lnTo>
                    <a:pt x="9638819" y="6969"/>
                  </a:lnTo>
                  <a:lnTo>
                    <a:pt x="9648085" y="9200"/>
                  </a:lnTo>
                  <a:lnTo>
                    <a:pt x="9646000" y="17620"/>
                  </a:lnTo>
                  <a:close/>
                </a:path>
                <a:path w="9865994" h="3217545">
                  <a:moveTo>
                    <a:pt x="9663744" y="22648"/>
                  </a:moveTo>
                  <a:lnTo>
                    <a:pt x="9660818" y="21712"/>
                  </a:lnTo>
                  <a:lnTo>
                    <a:pt x="9657876" y="20825"/>
                  </a:lnTo>
                  <a:lnTo>
                    <a:pt x="9654918" y="19987"/>
                  </a:lnTo>
                  <a:lnTo>
                    <a:pt x="9657343" y="11430"/>
                  </a:lnTo>
                  <a:lnTo>
                    <a:pt x="9666617" y="13664"/>
                  </a:lnTo>
                  <a:lnTo>
                    <a:pt x="9663744" y="22648"/>
                  </a:lnTo>
                  <a:close/>
                </a:path>
                <a:path w="9865994" h="3217545">
                  <a:moveTo>
                    <a:pt x="9681092" y="28840"/>
                  </a:moveTo>
                  <a:lnTo>
                    <a:pt x="9678238" y="27713"/>
                  </a:lnTo>
                  <a:lnTo>
                    <a:pt x="9675365" y="26633"/>
                  </a:lnTo>
                  <a:lnTo>
                    <a:pt x="9672471" y="25600"/>
                  </a:lnTo>
                  <a:lnTo>
                    <a:pt x="9675510" y="17087"/>
                  </a:lnTo>
                  <a:lnTo>
                    <a:pt x="9684297" y="20726"/>
                  </a:lnTo>
                  <a:lnTo>
                    <a:pt x="9681092" y="28840"/>
                  </a:lnTo>
                  <a:close/>
                </a:path>
                <a:path w="9865994" h="3217545">
                  <a:moveTo>
                    <a:pt x="9697983" y="36173"/>
                  </a:moveTo>
                  <a:lnTo>
                    <a:pt x="9695211" y="34858"/>
                  </a:lnTo>
                  <a:lnTo>
                    <a:pt x="9692416" y="33589"/>
                  </a:lnTo>
                  <a:lnTo>
                    <a:pt x="9689598" y="32365"/>
                  </a:lnTo>
                  <a:lnTo>
                    <a:pt x="9693073" y="24361"/>
                  </a:lnTo>
                  <a:lnTo>
                    <a:pt x="9701858" y="28001"/>
                  </a:lnTo>
                  <a:lnTo>
                    <a:pt x="9697983" y="36173"/>
                  </a:lnTo>
                  <a:close/>
                </a:path>
                <a:path w="9865994" h="3217545">
                  <a:moveTo>
                    <a:pt x="9714363" y="44621"/>
                  </a:moveTo>
                  <a:lnTo>
                    <a:pt x="9711679" y="43122"/>
                  </a:lnTo>
                  <a:lnTo>
                    <a:pt x="9708971" y="41667"/>
                  </a:lnTo>
                  <a:lnTo>
                    <a:pt x="9706241" y="40259"/>
                  </a:lnTo>
                  <a:lnTo>
                    <a:pt x="9710572" y="31861"/>
                  </a:lnTo>
                  <a:lnTo>
                    <a:pt x="9718711" y="36840"/>
                  </a:lnTo>
                  <a:lnTo>
                    <a:pt x="9714363" y="44621"/>
                  </a:lnTo>
                  <a:close/>
                </a:path>
                <a:path w="9865994" h="3217545">
                  <a:moveTo>
                    <a:pt x="9730171" y="54161"/>
                  </a:moveTo>
                  <a:lnTo>
                    <a:pt x="9727582" y="52479"/>
                  </a:lnTo>
                  <a:lnTo>
                    <a:pt x="9724972" y="50844"/>
                  </a:lnTo>
                  <a:lnTo>
                    <a:pt x="9722342" y="49257"/>
                  </a:lnTo>
                  <a:lnTo>
                    <a:pt x="9726835" y="41811"/>
                  </a:lnTo>
                  <a:lnTo>
                    <a:pt x="9734966" y="46785"/>
                  </a:lnTo>
                  <a:lnTo>
                    <a:pt x="9730171" y="54161"/>
                  </a:lnTo>
                  <a:close/>
                </a:path>
                <a:path w="9865994" h="3217545">
                  <a:moveTo>
                    <a:pt x="9745234" y="64683"/>
                  </a:moveTo>
                  <a:lnTo>
                    <a:pt x="9742783" y="62847"/>
                  </a:lnTo>
                  <a:lnTo>
                    <a:pt x="9740303" y="61053"/>
                  </a:lnTo>
                  <a:lnTo>
                    <a:pt x="9737796" y="59302"/>
                  </a:lnTo>
                  <a:lnTo>
                    <a:pt x="9743073" y="51745"/>
                  </a:lnTo>
                  <a:lnTo>
                    <a:pt x="9747431" y="54412"/>
                  </a:lnTo>
                  <a:lnTo>
                    <a:pt x="9750785" y="57274"/>
                  </a:lnTo>
                  <a:lnTo>
                    <a:pt x="9745234" y="64683"/>
                  </a:lnTo>
                  <a:close/>
                </a:path>
                <a:path w="9865994" h="3217545">
                  <a:moveTo>
                    <a:pt x="9759598" y="76213"/>
                  </a:moveTo>
                  <a:lnTo>
                    <a:pt x="9757275" y="74217"/>
                  </a:lnTo>
                  <a:lnTo>
                    <a:pt x="9754910" y="72253"/>
                  </a:lnTo>
                  <a:lnTo>
                    <a:pt x="9752504" y="70322"/>
                  </a:lnTo>
                  <a:lnTo>
                    <a:pt x="9758021" y="63448"/>
                  </a:lnTo>
                  <a:lnTo>
                    <a:pt x="9765259" y="69624"/>
                  </a:lnTo>
                  <a:lnTo>
                    <a:pt x="9759598" y="76213"/>
                  </a:lnTo>
                  <a:close/>
                </a:path>
                <a:path w="9865994" h="3217545">
                  <a:moveTo>
                    <a:pt x="9773237" y="88747"/>
                  </a:moveTo>
                  <a:lnTo>
                    <a:pt x="9771030" y="86579"/>
                  </a:lnTo>
                  <a:lnTo>
                    <a:pt x="9768788" y="84448"/>
                  </a:lnTo>
                  <a:lnTo>
                    <a:pt x="9766510" y="82355"/>
                  </a:lnTo>
                  <a:lnTo>
                    <a:pt x="9772518" y="75819"/>
                  </a:lnTo>
                  <a:lnTo>
                    <a:pt x="9779818" y="82048"/>
                  </a:lnTo>
                  <a:lnTo>
                    <a:pt x="9773237" y="88747"/>
                  </a:lnTo>
                  <a:close/>
                </a:path>
                <a:path w="9865994" h="3217545">
                  <a:moveTo>
                    <a:pt x="9786021" y="102184"/>
                  </a:moveTo>
                  <a:lnTo>
                    <a:pt x="9783960" y="99869"/>
                  </a:lnTo>
                  <a:lnTo>
                    <a:pt x="9781870" y="97597"/>
                  </a:lnTo>
                  <a:lnTo>
                    <a:pt x="9779750" y="95369"/>
                  </a:lnTo>
                  <a:lnTo>
                    <a:pt x="9786350" y="89088"/>
                  </a:lnTo>
                  <a:lnTo>
                    <a:pt x="9792561" y="96367"/>
                  </a:lnTo>
                  <a:lnTo>
                    <a:pt x="9786021" y="102184"/>
                  </a:lnTo>
                  <a:close/>
                </a:path>
                <a:path w="9865994" h="3217545">
                  <a:moveTo>
                    <a:pt x="9797808" y="116366"/>
                  </a:moveTo>
                  <a:lnTo>
                    <a:pt x="9795931" y="113946"/>
                  </a:lnTo>
                  <a:lnTo>
                    <a:pt x="9794009" y="111553"/>
                  </a:lnTo>
                  <a:lnTo>
                    <a:pt x="9792040" y="109187"/>
                  </a:lnTo>
                  <a:lnTo>
                    <a:pt x="9798744" y="103613"/>
                  </a:lnTo>
                  <a:lnTo>
                    <a:pt x="9804918" y="110847"/>
                  </a:lnTo>
                  <a:lnTo>
                    <a:pt x="9797808" y="116366"/>
                  </a:lnTo>
                  <a:close/>
                </a:path>
                <a:path w="9865994" h="3217545">
                  <a:moveTo>
                    <a:pt x="9808580" y="131238"/>
                  </a:moveTo>
                  <a:lnTo>
                    <a:pt x="9806874" y="128710"/>
                  </a:lnTo>
                  <a:lnTo>
                    <a:pt x="9805120" y="126202"/>
                  </a:lnTo>
                  <a:lnTo>
                    <a:pt x="9803321" y="123716"/>
                  </a:lnTo>
                  <a:lnTo>
                    <a:pt x="9811084" y="118099"/>
                  </a:lnTo>
                  <a:lnTo>
                    <a:pt x="9816040" y="126203"/>
                  </a:lnTo>
                  <a:lnTo>
                    <a:pt x="9808580" y="131238"/>
                  </a:lnTo>
                  <a:close/>
                </a:path>
                <a:path w="9865994" h="3217545">
                  <a:moveTo>
                    <a:pt x="9818390" y="146877"/>
                  </a:moveTo>
                  <a:lnTo>
                    <a:pt x="9816844" y="144219"/>
                  </a:lnTo>
                  <a:lnTo>
                    <a:pt x="9815253" y="141585"/>
                  </a:lnTo>
                  <a:lnTo>
                    <a:pt x="9813614" y="138974"/>
                  </a:lnTo>
                  <a:lnTo>
                    <a:pt x="9821015" y="134332"/>
                  </a:lnTo>
                  <a:lnTo>
                    <a:pt x="9825987" y="142458"/>
                  </a:lnTo>
                  <a:lnTo>
                    <a:pt x="9818390" y="146877"/>
                  </a:lnTo>
                  <a:close/>
                </a:path>
                <a:path w="9865994" h="3217545">
                  <a:moveTo>
                    <a:pt x="9827121" y="163114"/>
                  </a:moveTo>
                  <a:lnTo>
                    <a:pt x="9825759" y="160365"/>
                  </a:lnTo>
                  <a:lnTo>
                    <a:pt x="9824349" y="157636"/>
                  </a:lnTo>
                  <a:lnTo>
                    <a:pt x="9822892" y="154926"/>
                  </a:lnTo>
                  <a:lnTo>
                    <a:pt x="9830960" y="150587"/>
                  </a:lnTo>
                  <a:lnTo>
                    <a:pt x="9834358" y="156141"/>
                  </a:lnTo>
                  <a:lnTo>
                    <a:pt x="9835522" y="158951"/>
                  </a:lnTo>
                  <a:lnTo>
                    <a:pt x="9827121" y="163114"/>
                  </a:lnTo>
                  <a:close/>
                </a:path>
                <a:path w="9865994" h="3217545">
                  <a:moveTo>
                    <a:pt x="9834742" y="179881"/>
                  </a:moveTo>
                  <a:lnTo>
                    <a:pt x="9833569" y="177053"/>
                  </a:lnTo>
                  <a:lnTo>
                    <a:pt x="9832345" y="174237"/>
                  </a:lnTo>
                  <a:lnTo>
                    <a:pt x="9831070" y="171434"/>
                  </a:lnTo>
                  <a:lnTo>
                    <a:pt x="9839168" y="167753"/>
                  </a:lnTo>
                  <a:lnTo>
                    <a:pt x="9842805" y="176534"/>
                  </a:lnTo>
                  <a:lnTo>
                    <a:pt x="9834742" y="179881"/>
                  </a:lnTo>
                  <a:close/>
                </a:path>
                <a:path w="9865994" h="3217545">
                  <a:moveTo>
                    <a:pt x="9841229" y="197116"/>
                  </a:moveTo>
                  <a:lnTo>
                    <a:pt x="9840210" y="194114"/>
                  </a:lnTo>
                  <a:lnTo>
                    <a:pt x="9839212" y="191321"/>
                  </a:lnTo>
                  <a:lnTo>
                    <a:pt x="9838128" y="188442"/>
                  </a:lnTo>
                  <a:lnTo>
                    <a:pt x="9846442" y="185313"/>
                  </a:lnTo>
                  <a:lnTo>
                    <a:pt x="9850087" y="194114"/>
                  </a:lnTo>
                  <a:lnTo>
                    <a:pt x="9841229" y="197116"/>
                  </a:lnTo>
                  <a:close/>
                </a:path>
                <a:path w="9865994" h="3217545">
                  <a:moveTo>
                    <a:pt x="9846559" y="214763"/>
                  </a:moveTo>
                  <a:lnTo>
                    <a:pt x="9845772" y="211799"/>
                  </a:lnTo>
                  <a:lnTo>
                    <a:pt x="9844932" y="208843"/>
                  </a:lnTo>
                  <a:lnTo>
                    <a:pt x="9844040" y="205893"/>
                  </a:lnTo>
                  <a:lnTo>
                    <a:pt x="9852840" y="203234"/>
                  </a:lnTo>
                  <a:lnTo>
                    <a:pt x="9855071" y="212500"/>
                  </a:lnTo>
                  <a:lnTo>
                    <a:pt x="9846559" y="214763"/>
                  </a:lnTo>
                  <a:close/>
                </a:path>
                <a:path w="9865994" h="3217545">
                  <a:moveTo>
                    <a:pt x="9850705" y="232756"/>
                  </a:moveTo>
                  <a:lnTo>
                    <a:pt x="9850109" y="229705"/>
                  </a:lnTo>
                  <a:lnTo>
                    <a:pt x="9849468" y="226694"/>
                  </a:lnTo>
                  <a:lnTo>
                    <a:pt x="9848783" y="223726"/>
                  </a:lnTo>
                  <a:lnTo>
                    <a:pt x="9857302" y="221761"/>
                  </a:lnTo>
                  <a:lnTo>
                    <a:pt x="9859534" y="231030"/>
                  </a:lnTo>
                  <a:lnTo>
                    <a:pt x="9850705" y="232756"/>
                  </a:lnTo>
                  <a:close/>
                </a:path>
                <a:path w="9865994" h="3217545">
                  <a:moveTo>
                    <a:pt x="9853625" y="250881"/>
                  </a:moveTo>
                  <a:lnTo>
                    <a:pt x="9853238" y="247840"/>
                  </a:lnTo>
                  <a:lnTo>
                    <a:pt x="9852801" y="244807"/>
                  </a:lnTo>
                  <a:lnTo>
                    <a:pt x="9852316" y="241781"/>
                  </a:lnTo>
                  <a:lnTo>
                    <a:pt x="9861758" y="240264"/>
                  </a:lnTo>
                  <a:lnTo>
                    <a:pt x="9861882" y="240779"/>
                  </a:lnTo>
                  <a:lnTo>
                    <a:pt x="9862592" y="249741"/>
                  </a:lnTo>
                  <a:lnTo>
                    <a:pt x="9853625" y="250881"/>
                  </a:lnTo>
                  <a:close/>
                </a:path>
                <a:path w="9865994" h="3217545">
                  <a:moveTo>
                    <a:pt x="9855342" y="269244"/>
                  </a:moveTo>
                  <a:lnTo>
                    <a:pt x="9855158" y="266179"/>
                  </a:lnTo>
                  <a:lnTo>
                    <a:pt x="9854923" y="263110"/>
                  </a:lnTo>
                  <a:lnTo>
                    <a:pt x="9854636" y="260035"/>
                  </a:lnTo>
                  <a:lnTo>
                    <a:pt x="9863342" y="259223"/>
                  </a:lnTo>
                  <a:lnTo>
                    <a:pt x="9864094" y="268720"/>
                  </a:lnTo>
                  <a:lnTo>
                    <a:pt x="9855342" y="269244"/>
                  </a:lnTo>
                  <a:close/>
                </a:path>
                <a:path w="9865994" h="3217545">
                  <a:moveTo>
                    <a:pt x="9865442" y="287833"/>
                  </a:moveTo>
                  <a:lnTo>
                    <a:pt x="9855835" y="287833"/>
                  </a:lnTo>
                  <a:lnTo>
                    <a:pt x="9855740" y="278498"/>
                  </a:lnTo>
                  <a:lnTo>
                    <a:pt x="9864849" y="278256"/>
                  </a:lnTo>
                  <a:lnTo>
                    <a:pt x="9865442" y="285750"/>
                  </a:lnTo>
                  <a:lnTo>
                    <a:pt x="9865442" y="287833"/>
                  </a:lnTo>
                  <a:close/>
                </a:path>
                <a:path w="9865994" h="3217545">
                  <a:moveTo>
                    <a:pt x="9865442" y="306883"/>
                  </a:moveTo>
                  <a:lnTo>
                    <a:pt x="9855835" y="306883"/>
                  </a:lnTo>
                  <a:lnTo>
                    <a:pt x="9855835" y="297358"/>
                  </a:lnTo>
                  <a:lnTo>
                    <a:pt x="9865442" y="297358"/>
                  </a:lnTo>
                  <a:lnTo>
                    <a:pt x="9865442" y="306883"/>
                  </a:lnTo>
                  <a:close/>
                </a:path>
                <a:path w="9865994" h="3217545">
                  <a:moveTo>
                    <a:pt x="9865442" y="325933"/>
                  </a:moveTo>
                  <a:lnTo>
                    <a:pt x="9855835" y="325933"/>
                  </a:lnTo>
                  <a:lnTo>
                    <a:pt x="9855835" y="316408"/>
                  </a:lnTo>
                  <a:lnTo>
                    <a:pt x="9865442" y="316408"/>
                  </a:lnTo>
                  <a:lnTo>
                    <a:pt x="9865442" y="325933"/>
                  </a:lnTo>
                  <a:close/>
                </a:path>
                <a:path w="9865994" h="3217545">
                  <a:moveTo>
                    <a:pt x="9865442" y="344983"/>
                  </a:moveTo>
                  <a:lnTo>
                    <a:pt x="9855835" y="344983"/>
                  </a:lnTo>
                  <a:lnTo>
                    <a:pt x="9855835" y="335458"/>
                  </a:lnTo>
                  <a:lnTo>
                    <a:pt x="9865442" y="335458"/>
                  </a:lnTo>
                  <a:lnTo>
                    <a:pt x="9865442" y="344983"/>
                  </a:lnTo>
                  <a:close/>
                </a:path>
                <a:path w="9865994" h="3217545">
                  <a:moveTo>
                    <a:pt x="9865442" y="364033"/>
                  </a:moveTo>
                  <a:lnTo>
                    <a:pt x="9855835" y="364033"/>
                  </a:lnTo>
                  <a:lnTo>
                    <a:pt x="9855835" y="354508"/>
                  </a:lnTo>
                  <a:lnTo>
                    <a:pt x="9865442" y="354508"/>
                  </a:lnTo>
                  <a:lnTo>
                    <a:pt x="9865442" y="364033"/>
                  </a:lnTo>
                  <a:close/>
                </a:path>
                <a:path w="9865994" h="3217545">
                  <a:moveTo>
                    <a:pt x="9865442" y="383083"/>
                  </a:moveTo>
                  <a:lnTo>
                    <a:pt x="9855835" y="383083"/>
                  </a:lnTo>
                  <a:lnTo>
                    <a:pt x="9855835" y="373558"/>
                  </a:lnTo>
                  <a:lnTo>
                    <a:pt x="9865442" y="373558"/>
                  </a:lnTo>
                  <a:lnTo>
                    <a:pt x="9865442" y="383083"/>
                  </a:lnTo>
                  <a:close/>
                </a:path>
                <a:path w="9865994" h="3217545">
                  <a:moveTo>
                    <a:pt x="9865442" y="402133"/>
                  </a:moveTo>
                  <a:lnTo>
                    <a:pt x="9855835" y="402133"/>
                  </a:lnTo>
                  <a:lnTo>
                    <a:pt x="9855835" y="392608"/>
                  </a:lnTo>
                  <a:lnTo>
                    <a:pt x="9865442" y="392608"/>
                  </a:lnTo>
                  <a:lnTo>
                    <a:pt x="9865442" y="402133"/>
                  </a:lnTo>
                  <a:close/>
                </a:path>
                <a:path w="9865994" h="3217545">
                  <a:moveTo>
                    <a:pt x="9865442" y="421183"/>
                  </a:moveTo>
                  <a:lnTo>
                    <a:pt x="9855835" y="421183"/>
                  </a:lnTo>
                  <a:lnTo>
                    <a:pt x="9855835" y="411658"/>
                  </a:lnTo>
                  <a:lnTo>
                    <a:pt x="9865442" y="411658"/>
                  </a:lnTo>
                  <a:lnTo>
                    <a:pt x="9865442" y="421183"/>
                  </a:lnTo>
                  <a:close/>
                </a:path>
                <a:path w="9865994" h="3217545">
                  <a:moveTo>
                    <a:pt x="9865442" y="440233"/>
                  </a:moveTo>
                  <a:lnTo>
                    <a:pt x="9855835" y="440233"/>
                  </a:lnTo>
                  <a:lnTo>
                    <a:pt x="9855835" y="430708"/>
                  </a:lnTo>
                  <a:lnTo>
                    <a:pt x="9865442" y="430708"/>
                  </a:lnTo>
                  <a:lnTo>
                    <a:pt x="9865442" y="440233"/>
                  </a:lnTo>
                  <a:close/>
                </a:path>
                <a:path w="9865994" h="3217545">
                  <a:moveTo>
                    <a:pt x="9865442" y="459283"/>
                  </a:moveTo>
                  <a:lnTo>
                    <a:pt x="9855835" y="459283"/>
                  </a:lnTo>
                  <a:lnTo>
                    <a:pt x="9855835" y="449758"/>
                  </a:lnTo>
                  <a:lnTo>
                    <a:pt x="9865442" y="449758"/>
                  </a:lnTo>
                  <a:lnTo>
                    <a:pt x="9865442" y="459283"/>
                  </a:lnTo>
                  <a:close/>
                </a:path>
                <a:path w="9865994" h="3217545">
                  <a:moveTo>
                    <a:pt x="9865442" y="478333"/>
                  </a:moveTo>
                  <a:lnTo>
                    <a:pt x="9855835" y="478333"/>
                  </a:lnTo>
                  <a:lnTo>
                    <a:pt x="9855835" y="468808"/>
                  </a:lnTo>
                  <a:lnTo>
                    <a:pt x="9865442" y="468808"/>
                  </a:lnTo>
                  <a:lnTo>
                    <a:pt x="9865442" y="478333"/>
                  </a:lnTo>
                  <a:close/>
                </a:path>
                <a:path w="9865994" h="3217545">
                  <a:moveTo>
                    <a:pt x="9865442" y="497383"/>
                  </a:moveTo>
                  <a:lnTo>
                    <a:pt x="9855835" y="497383"/>
                  </a:lnTo>
                  <a:lnTo>
                    <a:pt x="9855835" y="487858"/>
                  </a:lnTo>
                  <a:lnTo>
                    <a:pt x="9865442" y="487858"/>
                  </a:lnTo>
                  <a:lnTo>
                    <a:pt x="9865442" y="497383"/>
                  </a:lnTo>
                  <a:close/>
                </a:path>
                <a:path w="9865994" h="3217545">
                  <a:moveTo>
                    <a:pt x="9865442" y="516433"/>
                  </a:moveTo>
                  <a:lnTo>
                    <a:pt x="9855835" y="516433"/>
                  </a:lnTo>
                  <a:lnTo>
                    <a:pt x="9855835" y="506908"/>
                  </a:lnTo>
                  <a:lnTo>
                    <a:pt x="9865442" y="506908"/>
                  </a:lnTo>
                  <a:lnTo>
                    <a:pt x="9865442" y="516433"/>
                  </a:lnTo>
                  <a:close/>
                </a:path>
                <a:path w="9865994" h="3217545">
                  <a:moveTo>
                    <a:pt x="9865442" y="535483"/>
                  </a:moveTo>
                  <a:lnTo>
                    <a:pt x="9855835" y="535483"/>
                  </a:lnTo>
                  <a:lnTo>
                    <a:pt x="9855835" y="525958"/>
                  </a:lnTo>
                  <a:lnTo>
                    <a:pt x="9865442" y="525958"/>
                  </a:lnTo>
                  <a:lnTo>
                    <a:pt x="9865442" y="535483"/>
                  </a:lnTo>
                  <a:close/>
                </a:path>
                <a:path w="9865994" h="3217545">
                  <a:moveTo>
                    <a:pt x="9865442" y="554533"/>
                  </a:moveTo>
                  <a:lnTo>
                    <a:pt x="9855835" y="554533"/>
                  </a:lnTo>
                  <a:lnTo>
                    <a:pt x="9855835" y="545008"/>
                  </a:lnTo>
                  <a:lnTo>
                    <a:pt x="9865442" y="545008"/>
                  </a:lnTo>
                  <a:lnTo>
                    <a:pt x="9865442" y="554533"/>
                  </a:lnTo>
                  <a:close/>
                </a:path>
                <a:path w="9865994" h="3217545">
                  <a:moveTo>
                    <a:pt x="9865442" y="573583"/>
                  </a:moveTo>
                  <a:lnTo>
                    <a:pt x="9855835" y="573583"/>
                  </a:lnTo>
                  <a:lnTo>
                    <a:pt x="9855835" y="564058"/>
                  </a:lnTo>
                  <a:lnTo>
                    <a:pt x="9865442" y="564058"/>
                  </a:lnTo>
                  <a:lnTo>
                    <a:pt x="9865442" y="573583"/>
                  </a:lnTo>
                  <a:close/>
                </a:path>
                <a:path w="9865994" h="3217545">
                  <a:moveTo>
                    <a:pt x="9865442" y="592633"/>
                  </a:moveTo>
                  <a:lnTo>
                    <a:pt x="9855835" y="592633"/>
                  </a:lnTo>
                  <a:lnTo>
                    <a:pt x="9855835" y="583108"/>
                  </a:lnTo>
                  <a:lnTo>
                    <a:pt x="9865442" y="583108"/>
                  </a:lnTo>
                  <a:lnTo>
                    <a:pt x="9865442" y="592633"/>
                  </a:lnTo>
                  <a:close/>
                </a:path>
                <a:path w="9865994" h="3217545">
                  <a:moveTo>
                    <a:pt x="9865442" y="611683"/>
                  </a:moveTo>
                  <a:lnTo>
                    <a:pt x="9855835" y="611683"/>
                  </a:lnTo>
                  <a:lnTo>
                    <a:pt x="9855835" y="602158"/>
                  </a:lnTo>
                  <a:lnTo>
                    <a:pt x="9865442" y="602158"/>
                  </a:lnTo>
                  <a:lnTo>
                    <a:pt x="9865442" y="611683"/>
                  </a:lnTo>
                  <a:close/>
                </a:path>
                <a:path w="9865994" h="3217545">
                  <a:moveTo>
                    <a:pt x="9865442" y="630733"/>
                  </a:moveTo>
                  <a:lnTo>
                    <a:pt x="9855835" y="630733"/>
                  </a:lnTo>
                  <a:lnTo>
                    <a:pt x="9855835" y="621208"/>
                  </a:lnTo>
                  <a:lnTo>
                    <a:pt x="9865442" y="621208"/>
                  </a:lnTo>
                  <a:lnTo>
                    <a:pt x="9865442" y="630733"/>
                  </a:lnTo>
                  <a:close/>
                </a:path>
                <a:path w="9865994" h="3217545">
                  <a:moveTo>
                    <a:pt x="9865442" y="649783"/>
                  </a:moveTo>
                  <a:lnTo>
                    <a:pt x="9855835" y="649783"/>
                  </a:lnTo>
                  <a:lnTo>
                    <a:pt x="9855835" y="640258"/>
                  </a:lnTo>
                  <a:lnTo>
                    <a:pt x="9865442" y="640258"/>
                  </a:lnTo>
                  <a:lnTo>
                    <a:pt x="9865442" y="649783"/>
                  </a:lnTo>
                  <a:close/>
                </a:path>
                <a:path w="9865994" h="3217545">
                  <a:moveTo>
                    <a:pt x="9865442" y="668833"/>
                  </a:moveTo>
                  <a:lnTo>
                    <a:pt x="9855835" y="668833"/>
                  </a:lnTo>
                  <a:lnTo>
                    <a:pt x="9855835" y="659308"/>
                  </a:lnTo>
                  <a:lnTo>
                    <a:pt x="9865442" y="659308"/>
                  </a:lnTo>
                  <a:lnTo>
                    <a:pt x="9865442" y="668833"/>
                  </a:lnTo>
                  <a:close/>
                </a:path>
                <a:path w="9865994" h="3217545">
                  <a:moveTo>
                    <a:pt x="9865442" y="687883"/>
                  </a:moveTo>
                  <a:lnTo>
                    <a:pt x="9855835" y="687883"/>
                  </a:lnTo>
                  <a:lnTo>
                    <a:pt x="9855835" y="678358"/>
                  </a:lnTo>
                  <a:lnTo>
                    <a:pt x="9865442" y="678358"/>
                  </a:lnTo>
                  <a:lnTo>
                    <a:pt x="9865442" y="687883"/>
                  </a:lnTo>
                  <a:close/>
                </a:path>
                <a:path w="9865994" h="3217545">
                  <a:moveTo>
                    <a:pt x="9865442" y="706933"/>
                  </a:moveTo>
                  <a:lnTo>
                    <a:pt x="9855835" y="706933"/>
                  </a:lnTo>
                  <a:lnTo>
                    <a:pt x="9855835" y="697408"/>
                  </a:lnTo>
                  <a:lnTo>
                    <a:pt x="9865442" y="697408"/>
                  </a:lnTo>
                  <a:lnTo>
                    <a:pt x="9865442" y="706933"/>
                  </a:lnTo>
                  <a:close/>
                </a:path>
                <a:path w="9865994" h="3217545">
                  <a:moveTo>
                    <a:pt x="9865442" y="725983"/>
                  </a:moveTo>
                  <a:lnTo>
                    <a:pt x="9855835" y="725983"/>
                  </a:lnTo>
                  <a:lnTo>
                    <a:pt x="9855835" y="716458"/>
                  </a:lnTo>
                  <a:lnTo>
                    <a:pt x="9865442" y="716458"/>
                  </a:lnTo>
                  <a:lnTo>
                    <a:pt x="9865442" y="725983"/>
                  </a:lnTo>
                  <a:close/>
                </a:path>
                <a:path w="9865994" h="3217545">
                  <a:moveTo>
                    <a:pt x="9865442" y="745033"/>
                  </a:moveTo>
                  <a:lnTo>
                    <a:pt x="9855835" y="745033"/>
                  </a:lnTo>
                  <a:lnTo>
                    <a:pt x="9855835" y="735508"/>
                  </a:lnTo>
                  <a:lnTo>
                    <a:pt x="9865442" y="735508"/>
                  </a:lnTo>
                  <a:lnTo>
                    <a:pt x="9865442" y="745033"/>
                  </a:lnTo>
                  <a:close/>
                </a:path>
                <a:path w="9865994" h="3217545">
                  <a:moveTo>
                    <a:pt x="9865442" y="764083"/>
                  </a:moveTo>
                  <a:lnTo>
                    <a:pt x="9855835" y="764083"/>
                  </a:lnTo>
                  <a:lnTo>
                    <a:pt x="9855835" y="754558"/>
                  </a:lnTo>
                  <a:lnTo>
                    <a:pt x="9865442" y="754558"/>
                  </a:lnTo>
                  <a:lnTo>
                    <a:pt x="9865442" y="764083"/>
                  </a:lnTo>
                  <a:close/>
                </a:path>
                <a:path w="9865994" h="3217545">
                  <a:moveTo>
                    <a:pt x="9865442" y="783133"/>
                  </a:moveTo>
                  <a:lnTo>
                    <a:pt x="9855835" y="783133"/>
                  </a:lnTo>
                  <a:lnTo>
                    <a:pt x="9855835" y="773608"/>
                  </a:lnTo>
                  <a:lnTo>
                    <a:pt x="9865442" y="773608"/>
                  </a:lnTo>
                  <a:lnTo>
                    <a:pt x="9865442" y="783133"/>
                  </a:lnTo>
                  <a:close/>
                </a:path>
                <a:path w="9865994" h="3217545">
                  <a:moveTo>
                    <a:pt x="9865442" y="802183"/>
                  </a:moveTo>
                  <a:lnTo>
                    <a:pt x="9855835" y="802183"/>
                  </a:lnTo>
                  <a:lnTo>
                    <a:pt x="9855835" y="792658"/>
                  </a:lnTo>
                  <a:lnTo>
                    <a:pt x="9865442" y="792658"/>
                  </a:lnTo>
                  <a:lnTo>
                    <a:pt x="9865442" y="802183"/>
                  </a:lnTo>
                  <a:close/>
                </a:path>
                <a:path w="9865994" h="3217545">
                  <a:moveTo>
                    <a:pt x="9865442" y="821233"/>
                  </a:moveTo>
                  <a:lnTo>
                    <a:pt x="9855835" y="821233"/>
                  </a:lnTo>
                  <a:lnTo>
                    <a:pt x="9855835" y="811708"/>
                  </a:lnTo>
                  <a:lnTo>
                    <a:pt x="9865442" y="811708"/>
                  </a:lnTo>
                  <a:lnTo>
                    <a:pt x="9865442" y="821233"/>
                  </a:lnTo>
                  <a:close/>
                </a:path>
                <a:path w="9865994" h="3217545">
                  <a:moveTo>
                    <a:pt x="9865442" y="840283"/>
                  </a:moveTo>
                  <a:lnTo>
                    <a:pt x="9855835" y="840283"/>
                  </a:lnTo>
                  <a:lnTo>
                    <a:pt x="9855835" y="830758"/>
                  </a:lnTo>
                  <a:lnTo>
                    <a:pt x="9865442" y="830758"/>
                  </a:lnTo>
                  <a:lnTo>
                    <a:pt x="9865442" y="840283"/>
                  </a:lnTo>
                  <a:close/>
                </a:path>
                <a:path w="9865994" h="3217545">
                  <a:moveTo>
                    <a:pt x="9865442" y="859333"/>
                  </a:moveTo>
                  <a:lnTo>
                    <a:pt x="9855835" y="859333"/>
                  </a:lnTo>
                  <a:lnTo>
                    <a:pt x="9855835" y="849808"/>
                  </a:lnTo>
                  <a:lnTo>
                    <a:pt x="9865442" y="849808"/>
                  </a:lnTo>
                  <a:lnTo>
                    <a:pt x="9865442" y="859333"/>
                  </a:lnTo>
                  <a:close/>
                </a:path>
                <a:path w="9865994" h="3217545">
                  <a:moveTo>
                    <a:pt x="9865442" y="878383"/>
                  </a:moveTo>
                  <a:lnTo>
                    <a:pt x="9855835" y="878383"/>
                  </a:lnTo>
                  <a:lnTo>
                    <a:pt x="9855835" y="868858"/>
                  </a:lnTo>
                  <a:lnTo>
                    <a:pt x="9865442" y="868858"/>
                  </a:lnTo>
                  <a:lnTo>
                    <a:pt x="9865442" y="878383"/>
                  </a:lnTo>
                  <a:close/>
                </a:path>
                <a:path w="9865994" h="3217545">
                  <a:moveTo>
                    <a:pt x="9865442" y="897433"/>
                  </a:moveTo>
                  <a:lnTo>
                    <a:pt x="9855835" y="897433"/>
                  </a:lnTo>
                  <a:lnTo>
                    <a:pt x="9855835" y="887908"/>
                  </a:lnTo>
                  <a:lnTo>
                    <a:pt x="9865442" y="887908"/>
                  </a:lnTo>
                  <a:lnTo>
                    <a:pt x="9865442" y="897433"/>
                  </a:lnTo>
                  <a:close/>
                </a:path>
                <a:path w="9865994" h="3217545">
                  <a:moveTo>
                    <a:pt x="9865442" y="916483"/>
                  </a:moveTo>
                  <a:lnTo>
                    <a:pt x="9855835" y="916483"/>
                  </a:lnTo>
                  <a:lnTo>
                    <a:pt x="9855835" y="906958"/>
                  </a:lnTo>
                  <a:lnTo>
                    <a:pt x="9865442" y="906958"/>
                  </a:lnTo>
                  <a:lnTo>
                    <a:pt x="9865442" y="916483"/>
                  </a:lnTo>
                  <a:close/>
                </a:path>
                <a:path w="9865994" h="3217545">
                  <a:moveTo>
                    <a:pt x="9865442" y="935533"/>
                  </a:moveTo>
                  <a:lnTo>
                    <a:pt x="9855835" y="935533"/>
                  </a:lnTo>
                  <a:lnTo>
                    <a:pt x="9855835" y="926008"/>
                  </a:lnTo>
                  <a:lnTo>
                    <a:pt x="9865442" y="926008"/>
                  </a:lnTo>
                  <a:lnTo>
                    <a:pt x="9865442" y="935533"/>
                  </a:lnTo>
                  <a:close/>
                </a:path>
                <a:path w="9865994" h="3217545">
                  <a:moveTo>
                    <a:pt x="9865442" y="954583"/>
                  </a:moveTo>
                  <a:lnTo>
                    <a:pt x="9855835" y="954583"/>
                  </a:lnTo>
                  <a:lnTo>
                    <a:pt x="9855835" y="945058"/>
                  </a:lnTo>
                  <a:lnTo>
                    <a:pt x="9865442" y="945058"/>
                  </a:lnTo>
                  <a:lnTo>
                    <a:pt x="9865442" y="954583"/>
                  </a:lnTo>
                  <a:close/>
                </a:path>
                <a:path w="9865994" h="3217545">
                  <a:moveTo>
                    <a:pt x="9865442" y="973633"/>
                  </a:moveTo>
                  <a:lnTo>
                    <a:pt x="9855835" y="973633"/>
                  </a:lnTo>
                  <a:lnTo>
                    <a:pt x="9855835" y="964108"/>
                  </a:lnTo>
                  <a:lnTo>
                    <a:pt x="9865442" y="964108"/>
                  </a:lnTo>
                  <a:lnTo>
                    <a:pt x="9865442" y="973633"/>
                  </a:lnTo>
                  <a:close/>
                </a:path>
                <a:path w="9865994" h="3217545">
                  <a:moveTo>
                    <a:pt x="9865442" y="992683"/>
                  </a:moveTo>
                  <a:lnTo>
                    <a:pt x="9855835" y="992683"/>
                  </a:lnTo>
                  <a:lnTo>
                    <a:pt x="9855835" y="983158"/>
                  </a:lnTo>
                  <a:lnTo>
                    <a:pt x="9865442" y="983158"/>
                  </a:lnTo>
                  <a:lnTo>
                    <a:pt x="9865442" y="992683"/>
                  </a:lnTo>
                  <a:close/>
                </a:path>
                <a:path w="9865994" h="3217545">
                  <a:moveTo>
                    <a:pt x="9865442" y="1011733"/>
                  </a:moveTo>
                  <a:lnTo>
                    <a:pt x="9855835" y="1011733"/>
                  </a:lnTo>
                  <a:lnTo>
                    <a:pt x="9855835" y="1002208"/>
                  </a:lnTo>
                  <a:lnTo>
                    <a:pt x="9865442" y="1002208"/>
                  </a:lnTo>
                  <a:lnTo>
                    <a:pt x="9865442" y="1011733"/>
                  </a:lnTo>
                  <a:close/>
                </a:path>
                <a:path w="9865994" h="3217545">
                  <a:moveTo>
                    <a:pt x="9865442" y="1030783"/>
                  </a:moveTo>
                  <a:lnTo>
                    <a:pt x="9855835" y="1030783"/>
                  </a:lnTo>
                  <a:lnTo>
                    <a:pt x="9855835" y="1021258"/>
                  </a:lnTo>
                  <a:lnTo>
                    <a:pt x="9865442" y="1021258"/>
                  </a:lnTo>
                  <a:lnTo>
                    <a:pt x="9865442" y="1030783"/>
                  </a:lnTo>
                  <a:close/>
                </a:path>
                <a:path w="9865994" h="3217545">
                  <a:moveTo>
                    <a:pt x="9865442" y="1049833"/>
                  </a:moveTo>
                  <a:lnTo>
                    <a:pt x="9855835" y="1049833"/>
                  </a:lnTo>
                  <a:lnTo>
                    <a:pt x="9855835" y="1040308"/>
                  </a:lnTo>
                  <a:lnTo>
                    <a:pt x="9865442" y="1040308"/>
                  </a:lnTo>
                  <a:lnTo>
                    <a:pt x="9865442" y="1049833"/>
                  </a:lnTo>
                  <a:close/>
                </a:path>
                <a:path w="9865994" h="3217545">
                  <a:moveTo>
                    <a:pt x="9865442" y="1068883"/>
                  </a:moveTo>
                  <a:lnTo>
                    <a:pt x="9855835" y="1068883"/>
                  </a:lnTo>
                  <a:lnTo>
                    <a:pt x="9855835" y="1059358"/>
                  </a:lnTo>
                  <a:lnTo>
                    <a:pt x="9865442" y="1059358"/>
                  </a:lnTo>
                  <a:lnTo>
                    <a:pt x="9865442" y="1068883"/>
                  </a:lnTo>
                  <a:close/>
                </a:path>
                <a:path w="9865994" h="3217545">
                  <a:moveTo>
                    <a:pt x="9865442" y="1087933"/>
                  </a:moveTo>
                  <a:lnTo>
                    <a:pt x="9855835" y="1087933"/>
                  </a:lnTo>
                  <a:lnTo>
                    <a:pt x="9855835" y="1078408"/>
                  </a:lnTo>
                  <a:lnTo>
                    <a:pt x="9865442" y="1078408"/>
                  </a:lnTo>
                  <a:lnTo>
                    <a:pt x="9865442" y="1087933"/>
                  </a:lnTo>
                  <a:close/>
                </a:path>
                <a:path w="9865994" h="3217545">
                  <a:moveTo>
                    <a:pt x="9865442" y="1106983"/>
                  </a:moveTo>
                  <a:lnTo>
                    <a:pt x="9855835" y="1106983"/>
                  </a:lnTo>
                  <a:lnTo>
                    <a:pt x="9855835" y="1097458"/>
                  </a:lnTo>
                  <a:lnTo>
                    <a:pt x="9865442" y="1097458"/>
                  </a:lnTo>
                  <a:lnTo>
                    <a:pt x="9865442" y="1106983"/>
                  </a:lnTo>
                  <a:close/>
                </a:path>
                <a:path w="9865994" h="3217545">
                  <a:moveTo>
                    <a:pt x="9865442" y="1126033"/>
                  </a:moveTo>
                  <a:lnTo>
                    <a:pt x="9855835" y="1126033"/>
                  </a:lnTo>
                  <a:lnTo>
                    <a:pt x="9855835" y="1116508"/>
                  </a:lnTo>
                  <a:lnTo>
                    <a:pt x="9865442" y="1116508"/>
                  </a:lnTo>
                  <a:lnTo>
                    <a:pt x="9865442" y="1126033"/>
                  </a:lnTo>
                  <a:close/>
                </a:path>
                <a:path w="9865994" h="3217545">
                  <a:moveTo>
                    <a:pt x="9865442" y="1145083"/>
                  </a:moveTo>
                  <a:lnTo>
                    <a:pt x="9855835" y="1145083"/>
                  </a:lnTo>
                  <a:lnTo>
                    <a:pt x="9855835" y="1135558"/>
                  </a:lnTo>
                  <a:lnTo>
                    <a:pt x="9865442" y="1135558"/>
                  </a:lnTo>
                  <a:lnTo>
                    <a:pt x="9865442" y="1145083"/>
                  </a:lnTo>
                  <a:close/>
                </a:path>
                <a:path w="9865994" h="3217545">
                  <a:moveTo>
                    <a:pt x="9865442" y="1164133"/>
                  </a:moveTo>
                  <a:lnTo>
                    <a:pt x="9855835" y="1164133"/>
                  </a:lnTo>
                  <a:lnTo>
                    <a:pt x="9855835" y="1154608"/>
                  </a:lnTo>
                  <a:lnTo>
                    <a:pt x="9865442" y="1154608"/>
                  </a:lnTo>
                  <a:lnTo>
                    <a:pt x="9865442" y="1164133"/>
                  </a:lnTo>
                  <a:close/>
                </a:path>
                <a:path w="9865994" h="3217545">
                  <a:moveTo>
                    <a:pt x="9865442" y="1183183"/>
                  </a:moveTo>
                  <a:lnTo>
                    <a:pt x="9855835" y="1183183"/>
                  </a:lnTo>
                  <a:lnTo>
                    <a:pt x="9855835" y="1173658"/>
                  </a:lnTo>
                  <a:lnTo>
                    <a:pt x="9865442" y="1173658"/>
                  </a:lnTo>
                  <a:lnTo>
                    <a:pt x="9865442" y="1183183"/>
                  </a:lnTo>
                  <a:close/>
                </a:path>
                <a:path w="9865994" h="3217545">
                  <a:moveTo>
                    <a:pt x="9865442" y="1202233"/>
                  </a:moveTo>
                  <a:lnTo>
                    <a:pt x="9855835" y="1202233"/>
                  </a:lnTo>
                  <a:lnTo>
                    <a:pt x="9855835" y="1192708"/>
                  </a:lnTo>
                  <a:lnTo>
                    <a:pt x="9865442" y="1192708"/>
                  </a:lnTo>
                  <a:lnTo>
                    <a:pt x="9865442" y="1202233"/>
                  </a:lnTo>
                  <a:close/>
                </a:path>
                <a:path w="9865994" h="3217545">
                  <a:moveTo>
                    <a:pt x="9865442" y="1221283"/>
                  </a:moveTo>
                  <a:lnTo>
                    <a:pt x="9855835" y="1221283"/>
                  </a:lnTo>
                  <a:lnTo>
                    <a:pt x="9855835" y="1211758"/>
                  </a:lnTo>
                  <a:lnTo>
                    <a:pt x="9865442" y="1211758"/>
                  </a:lnTo>
                  <a:lnTo>
                    <a:pt x="9865442" y="1221283"/>
                  </a:lnTo>
                  <a:close/>
                </a:path>
                <a:path w="9865994" h="3217545">
                  <a:moveTo>
                    <a:pt x="9865442" y="1240333"/>
                  </a:moveTo>
                  <a:lnTo>
                    <a:pt x="9855835" y="1240333"/>
                  </a:lnTo>
                  <a:lnTo>
                    <a:pt x="9855835" y="1230808"/>
                  </a:lnTo>
                  <a:lnTo>
                    <a:pt x="9865442" y="1230808"/>
                  </a:lnTo>
                  <a:lnTo>
                    <a:pt x="9865442" y="1240333"/>
                  </a:lnTo>
                  <a:close/>
                </a:path>
                <a:path w="9865994" h="3217545">
                  <a:moveTo>
                    <a:pt x="9865442" y="1259383"/>
                  </a:moveTo>
                  <a:lnTo>
                    <a:pt x="9855835" y="1259383"/>
                  </a:lnTo>
                  <a:lnTo>
                    <a:pt x="9855835" y="1249858"/>
                  </a:lnTo>
                  <a:lnTo>
                    <a:pt x="9865442" y="1249858"/>
                  </a:lnTo>
                  <a:lnTo>
                    <a:pt x="9865442" y="1259383"/>
                  </a:lnTo>
                  <a:close/>
                </a:path>
                <a:path w="9865994" h="3217545">
                  <a:moveTo>
                    <a:pt x="9865442" y="1278433"/>
                  </a:moveTo>
                  <a:lnTo>
                    <a:pt x="9855835" y="1278433"/>
                  </a:lnTo>
                  <a:lnTo>
                    <a:pt x="9855835" y="1268908"/>
                  </a:lnTo>
                  <a:lnTo>
                    <a:pt x="9865442" y="1268908"/>
                  </a:lnTo>
                  <a:lnTo>
                    <a:pt x="9865442" y="1278433"/>
                  </a:lnTo>
                  <a:close/>
                </a:path>
                <a:path w="9865994" h="3217545">
                  <a:moveTo>
                    <a:pt x="9865442" y="1297483"/>
                  </a:moveTo>
                  <a:lnTo>
                    <a:pt x="9855835" y="1297483"/>
                  </a:lnTo>
                  <a:lnTo>
                    <a:pt x="9855835" y="1287958"/>
                  </a:lnTo>
                  <a:lnTo>
                    <a:pt x="9865442" y="1287958"/>
                  </a:lnTo>
                  <a:lnTo>
                    <a:pt x="9865442" y="1297483"/>
                  </a:lnTo>
                  <a:close/>
                </a:path>
                <a:path w="9865994" h="3217545">
                  <a:moveTo>
                    <a:pt x="9865442" y="1316533"/>
                  </a:moveTo>
                  <a:lnTo>
                    <a:pt x="9855835" y="1316533"/>
                  </a:lnTo>
                  <a:lnTo>
                    <a:pt x="9855835" y="1307008"/>
                  </a:lnTo>
                  <a:lnTo>
                    <a:pt x="9865442" y="1307008"/>
                  </a:lnTo>
                  <a:lnTo>
                    <a:pt x="9865442" y="1316533"/>
                  </a:lnTo>
                  <a:close/>
                </a:path>
                <a:path w="9865994" h="3217545">
                  <a:moveTo>
                    <a:pt x="9865442" y="1335583"/>
                  </a:moveTo>
                  <a:lnTo>
                    <a:pt x="9855835" y="1335583"/>
                  </a:lnTo>
                  <a:lnTo>
                    <a:pt x="9855835" y="1326058"/>
                  </a:lnTo>
                  <a:lnTo>
                    <a:pt x="9865442" y="1326058"/>
                  </a:lnTo>
                  <a:lnTo>
                    <a:pt x="9865442" y="1335583"/>
                  </a:lnTo>
                  <a:close/>
                </a:path>
                <a:path w="9865994" h="3217545">
                  <a:moveTo>
                    <a:pt x="9865442" y="1354633"/>
                  </a:moveTo>
                  <a:lnTo>
                    <a:pt x="9855835" y="1354633"/>
                  </a:lnTo>
                  <a:lnTo>
                    <a:pt x="9855835" y="1345108"/>
                  </a:lnTo>
                  <a:lnTo>
                    <a:pt x="9865442" y="1345108"/>
                  </a:lnTo>
                  <a:lnTo>
                    <a:pt x="9865442" y="1354633"/>
                  </a:lnTo>
                  <a:close/>
                </a:path>
                <a:path w="9865994" h="3217545">
                  <a:moveTo>
                    <a:pt x="9865442" y="1373683"/>
                  </a:moveTo>
                  <a:lnTo>
                    <a:pt x="9855835" y="1373683"/>
                  </a:lnTo>
                  <a:lnTo>
                    <a:pt x="9855835" y="1364158"/>
                  </a:lnTo>
                  <a:lnTo>
                    <a:pt x="9865442" y="1364158"/>
                  </a:lnTo>
                  <a:lnTo>
                    <a:pt x="9865442" y="1373683"/>
                  </a:lnTo>
                  <a:close/>
                </a:path>
                <a:path w="9865994" h="3217545">
                  <a:moveTo>
                    <a:pt x="9865442" y="1392733"/>
                  </a:moveTo>
                  <a:lnTo>
                    <a:pt x="9855835" y="1392733"/>
                  </a:lnTo>
                  <a:lnTo>
                    <a:pt x="9855835" y="1383208"/>
                  </a:lnTo>
                  <a:lnTo>
                    <a:pt x="9865442" y="1383208"/>
                  </a:lnTo>
                  <a:lnTo>
                    <a:pt x="9865442" y="1392733"/>
                  </a:lnTo>
                  <a:close/>
                </a:path>
                <a:path w="9865994" h="3217545">
                  <a:moveTo>
                    <a:pt x="9865442" y="1411783"/>
                  </a:moveTo>
                  <a:lnTo>
                    <a:pt x="9855835" y="1411783"/>
                  </a:lnTo>
                  <a:lnTo>
                    <a:pt x="9855835" y="1402258"/>
                  </a:lnTo>
                  <a:lnTo>
                    <a:pt x="9865442" y="1402258"/>
                  </a:lnTo>
                  <a:lnTo>
                    <a:pt x="9865442" y="1411783"/>
                  </a:lnTo>
                  <a:close/>
                </a:path>
                <a:path w="9865994" h="3217545">
                  <a:moveTo>
                    <a:pt x="9865442" y="1430833"/>
                  </a:moveTo>
                  <a:lnTo>
                    <a:pt x="9855835" y="1430833"/>
                  </a:lnTo>
                  <a:lnTo>
                    <a:pt x="9855835" y="1421308"/>
                  </a:lnTo>
                  <a:lnTo>
                    <a:pt x="9865442" y="1421308"/>
                  </a:lnTo>
                  <a:lnTo>
                    <a:pt x="9865442" y="1430833"/>
                  </a:lnTo>
                  <a:close/>
                </a:path>
                <a:path w="9865994" h="3217545">
                  <a:moveTo>
                    <a:pt x="9865442" y="1449883"/>
                  </a:moveTo>
                  <a:lnTo>
                    <a:pt x="9855835" y="1449883"/>
                  </a:lnTo>
                  <a:lnTo>
                    <a:pt x="9855835" y="1440358"/>
                  </a:lnTo>
                  <a:lnTo>
                    <a:pt x="9865442" y="1440358"/>
                  </a:lnTo>
                  <a:lnTo>
                    <a:pt x="9865442" y="1449883"/>
                  </a:lnTo>
                  <a:close/>
                </a:path>
                <a:path w="9865994" h="3217545">
                  <a:moveTo>
                    <a:pt x="9865442" y="1468933"/>
                  </a:moveTo>
                  <a:lnTo>
                    <a:pt x="9855835" y="1468933"/>
                  </a:lnTo>
                  <a:lnTo>
                    <a:pt x="9855835" y="1459408"/>
                  </a:lnTo>
                  <a:lnTo>
                    <a:pt x="9865442" y="1459408"/>
                  </a:lnTo>
                  <a:lnTo>
                    <a:pt x="9865442" y="1468933"/>
                  </a:lnTo>
                  <a:close/>
                </a:path>
                <a:path w="9865994" h="3217545">
                  <a:moveTo>
                    <a:pt x="9865442" y="1487983"/>
                  </a:moveTo>
                  <a:lnTo>
                    <a:pt x="9855835" y="1487983"/>
                  </a:lnTo>
                  <a:lnTo>
                    <a:pt x="9855835" y="1478458"/>
                  </a:lnTo>
                  <a:lnTo>
                    <a:pt x="9865442" y="1478458"/>
                  </a:lnTo>
                  <a:lnTo>
                    <a:pt x="9865442" y="1487983"/>
                  </a:lnTo>
                  <a:close/>
                </a:path>
                <a:path w="9865994" h="3217545">
                  <a:moveTo>
                    <a:pt x="9865442" y="1507033"/>
                  </a:moveTo>
                  <a:lnTo>
                    <a:pt x="9855835" y="1507033"/>
                  </a:lnTo>
                  <a:lnTo>
                    <a:pt x="9855835" y="1497508"/>
                  </a:lnTo>
                  <a:lnTo>
                    <a:pt x="9865442" y="1497508"/>
                  </a:lnTo>
                  <a:lnTo>
                    <a:pt x="9865442" y="1507033"/>
                  </a:lnTo>
                  <a:close/>
                </a:path>
                <a:path w="9865994" h="3217545">
                  <a:moveTo>
                    <a:pt x="9865442" y="1526083"/>
                  </a:moveTo>
                  <a:lnTo>
                    <a:pt x="9855835" y="1526083"/>
                  </a:lnTo>
                  <a:lnTo>
                    <a:pt x="9855835" y="1516558"/>
                  </a:lnTo>
                  <a:lnTo>
                    <a:pt x="9865442" y="1516558"/>
                  </a:lnTo>
                  <a:lnTo>
                    <a:pt x="9865442" y="1526083"/>
                  </a:lnTo>
                  <a:close/>
                </a:path>
                <a:path w="9865994" h="3217545">
                  <a:moveTo>
                    <a:pt x="9865442" y="1545133"/>
                  </a:moveTo>
                  <a:lnTo>
                    <a:pt x="9855835" y="1545133"/>
                  </a:lnTo>
                  <a:lnTo>
                    <a:pt x="9855835" y="1535608"/>
                  </a:lnTo>
                  <a:lnTo>
                    <a:pt x="9865442" y="1535608"/>
                  </a:lnTo>
                  <a:lnTo>
                    <a:pt x="9865442" y="1545133"/>
                  </a:lnTo>
                  <a:close/>
                </a:path>
                <a:path w="9865994" h="3217545">
                  <a:moveTo>
                    <a:pt x="9865442" y="1564183"/>
                  </a:moveTo>
                  <a:lnTo>
                    <a:pt x="9855835" y="1564183"/>
                  </a:lnTo>
                  <a:lnTo>
                    <a:pt x="9855835" y="1554658"/>
                  </a:lnTo>
                  <a:lnTo>
                    <a:pt x="9865442" y="1554658"/>
                  </a:lnTo>
                  <a:lnTo>
                    <a:pt x="9865442" y="1564183"/>
                  </a:lnTo>
                  <a:close/>
                </a:path>
                <a:path w="9865994" h="3217545">
                  <a:moveTo>
                    <a:pt x="9865442" y="1583233"/>
                  </a:moveTo>
                  <a:lnTo>
                    <a:pt x="9855835" y="1583233"/>
                  </a:lnTo>
                  <a:lnTo>
                    <a:pt x="9855835" y="1573708"/>
                  </a:lnTo>
                  <a:lnTo>
                    <a:pt x="9865442" y="1573708"/>
                  </a:lnTo>
                  <a:lnTo>
                    <a:pt x="9865442" y="1583233"/>
                  </a:lnTo>
                  <a:close/>
                </a:path>
                <a:path w="9865994" h="3217545">
                  <a:moveTo>
                    <a:pt x="9865442" y="1602283"/>
                  </a:moveTo>
                  <a:lnTo>
                    <a:pt x="9855835" y="1602283"/>
                  </a:lnTo>
                  <a:lnTo>
                    <a:pt x="9855835" y="1592758"/>
                  </a:lnTo>
                  <a:lnTo>
                    <a:pt x="9865442" y="1592758"/>
                  </a:lnTo>
                  <a:lnTo>
                    <a:pt x="9865442" y="1602283"/>
                  </a:lnTo>
                  <a:close/>
                </a:path>
                <a:path w="9865994" h="3217545">
                  <a:moveTo>
                    <a:pt x="9865442" y="1621333"/>
                  </a:moveTo>
                  <a:lnTo>
                    <a:pt x="9855835" y="1621333"/>
                  </a:lnTo>
                  <a:lnTo>
                    <a:pt x="9855835" y="1611808"/>
                  </a:lnTo>
                  <a:lnTo>
                    <a:pt x="9865442" y="1611808"/>
                  </a:lnTo>
                  <a:lnTo>
                    <a:pt x="9865442" y="1621333"/>
                  </a:lnTo>
                  <a:close/>
                </a:path>
                <a:path w="9865994" h="3217545">
                  <a:moveTo>
                    <a:pt x="9865442" y="1640383"/>
                  </a:moveTo>
                  <a:lnTo>
                    <a:pt x="9855835" y="1640383"/>
                  </a:lnTo>
                  <a:lnTo>
                    <a:pt x="9855835" y="1630858"/>
                  </a:lnTo>
                  <a:lnTo>
                    <a:pt x="9865442" y="1630858"/>
                  </a:lnTo>
                  <a:lnTo>
                    <a:pt x="9865442" y="1640383"/>
                  </a:lnTo>
                  <a:close/>
                </a:path>
                <a:path w="9865994" h="3217545">
                  <a:moveTo>
                    <a:pt x="9865442" y="1659433"/>
                  </a:moveTo>
                  <a:lnTo>
                    <a:pt x="9855835" y="1659433"/>
                  </a:lnTo>
                  <a:lnTo>
                    <a:pt x="9855835" y="1649908"/>
                  </a:lnTo>
                  <a:lnTo>
                    <a:pt x="9865442" y="1649908"/>
                  </a:lnTo>
                  <a:lnTo>
                    <a:pt x="9865442" y="1659433"/>
                  </a:lnTo>
                  <a:close/>
                </a:path>
                <a:path w="9865994" h="3217545">
                  <a:moveTo>
                    <a:pt x="9865442" y="1678483"/>
                  </a:moveTo>
                  <a:lnTo>
                    <a:pt x="9855835" y="1678483"/>
                  </a:lnTo>
                  <a:lnTo>
                    <a:pt x="9855835" y="1668958"/>
                  </a:lnTo>
                  <a:lnTo>
                    <a:pt x="9865442" y="1668958"/>
                  </a:lnTo>
                  <a:lnTo>
                    <a:pt x="9865442" y="1678483"/>
                  </a:lnTo>
                  <a:close/>
                </a:path>
                <a:path w="9865994" h="3217545">
                  <a:moveTo>
                    <a:pt x="9865442" y="1697533"/>
                  </a:moveTo>
                  <a:lnTo>
                    <a:pt x="9855835" y="1697533"/>
                  </a:lnTo>
                  <a:lnTo>
                    <a:pt x="9855835" y="1688008"/>
                  </a:lnTo>
                  <a:lnTo>
                    <a:pt x="9865442" y="1688008"/>
                  </a:lnTo>
                  <a:lnTo>
                    <a:pt x="9865442" y="1697533"/>
                  </a:lnTo>
                  <a:close/>
                </a:path>
                <a:path w="9865994" h="3217545">
                  <a:moveTo>
                    <a:pt x="9865442" y="1716583"/>
                  </a:moveTo>
                  <a:lnTo>
                    <a:pt x="9855835" y="1716583"/>
                  </a:lnTo>
                  <a:lnTo>
                    <a:pt x="9855835" y="1707058"/>
                  </a:lnTo>
                  <a:lnTo>
                    <a:pt x="9865442" y="1707058"/>
                  </a:lnTo>
                  <a:lnTo>
                    <a:pt x="9865442" y="1716583"/>
                  </a:lnTo>
                  <a:close/>
                </a:path>
                <a:path w="9865994" h="3217545">
                  <a:moveTo>
                    <a:pt x="9865442" y="1735633"/>
                  </a:moveTo>
                  <a:lnTo>
                    <a:pt x="9855835" y="1735633"/>
                  </a:lnTo>
                  <a:lnTo>
                    <a:pt x="9855835" y="1726108"/>
                  </a:lnTo>
                  <a:lnTo>
                    <a:pt x="9865442" y="1726108"/>
                  </a:lnTo>
                  <a:lnTo>
                    <a:pt x="9865442" y="1735633"/>
                  </a:lnTo>
                  <a:close/>
                </a:path>
                <a:path w="9865994" h="3217545">
                  <a:moveTo>
                    <a:pt x="9865442" y="1754683"/>
                  </a:moveTo>
                  <a:lnTo>
                    <a:pt x="9855835" y="1754683"/>
                  </a:lnTo>
                  <a:lnTo>
                    <a:pt x="9855835" y="1745158"/>
                  </a:lnTo>
                  <a:lnTo>
                    <a:pt x="9865442" y="1745158"/>
                  </a:lnTo>
                  <a:lnTo>
                    <a:pt x="9865442" y="1754683"/>
                  </a:lnTo>
                  <a:close/>
                </a:path>
                <a:path w="9865994" h="3217545">
                  <a:moveTo>
                    <a:pt x="9865442" y="1773733"/>
                  </a:moveTo>
                  <a:lnTo>
                    <a:pt x="9855835" y="1773733"/>
                  </a:lnTo>
                  <a:lnTo>
                    <a:pt x="9855835" y="1764208"/>
                  </a:lnTo>
                  <a:lnTo>
                    <a:pt x="9865442" y="1764208"/>
                  </a:lnTo>
                  <a:lnTo>
                    <a:pt x="9865442" y="1773733"/>
                  </a:lnTo>
                  <a:close/>
                </a:path>
                <a:path w="9865994" h="3217545">
                  <a:moveTo>
                    <a:pt x="9865442" y="1792783"/>
                  </a:moveTo>
                  <a:lnTo>
                    <a:pt x="9855835" y="1792783"/>
                  </a:lnTo>
                  <a:lnTo>
                    <a:pt x="9855835" y="1783258"/>
                  </a:lnTo>
                  <a:lnTo>
                    <a:pt x="9865442" y="1783258"/>
                  </a:lnTo>
                  <a:lnTo>
                    <a:pt x="9865442" y="1792783"/>
                  </a:lnTo>
                  <a:close/>
                </a:path>
                <a:path w="9865994" h="3217545">
                  <a:moveTo>
                    <a:pt x="9865442" y="1811833"/>
                  </a:moveTo>
                  <a:lnTo>
                    <a:pt x="9855835" y="1811833"/>
                  </a:lnTo>
                  <a:lnTo>
                    <a:pt x="9855835" y="1802308"/>
                  </a:lnTo>
                  <a:lnTo>
                    <a:pt x="9865442" y="1802308"/>
                  </a:lnTo>
                  <a:lnTo>
                    <a:pt x="9865442" y="1811833"/>
                  </a:lnTo>
                  <a:close/>
                </a:path>
                <a:path w="9865994" h="3217545">
                  <a:moveTo>
                    <a:pt x="9865442" y="1830883"/>
                  </a:moveTo>
                  <a:lnTo>
                    <a:pt x="9855835" y="1830883"/>
                  </a:lnTo>
                  <a:lnTo>
                    <a:pt x="9855835" y="1821358"/>
                  </a:lnTo>
                  <a:lnTo>
                    <a:pt x="9865442" y="1821358"/>
                  </a:lnTo>
                  <a:lnTo>
                    <a:pt x="9865442" y="1830883"/>
                  </a:lnTo>
                  <a:close/>
                </a:path>
                <a:path w="9865994" h="3217545">
                  <a:moveTo>
                    <a:pt x="9865442" y="1849933"/>
                  </a:moveTo>
                  <a:lnTo>
                    <a:pt x="9855835" y="1849933"/>
                  </a:lnTo>
                  <a:lnTo>
                    <a:pt x="9855835" y="1840408"/>
                  </a:lnTo>
                  <a:lnTo>
                    <a:pt x="9865442" y="1840408"/>
                  </a:lnTo>
                  <a:lnTo>
                    <a:pt x="9865442" y="1849933"/>
                  </a:lnTo>
                  <a:close/>
                </a:path>
                <a:path w="9865994" h="3217545">
                  <a:moveTo>
                    <a:pt x="9865442" y="1868983"/>
                  </a:moveTo>
                  <a:lnTo>
                    <a:pt x="9855835" y="1868983"/>
                  </a:lnTo>
                  <a:lnTo>
                    <a:pt x="9855835" y="1859458"/>
                  </a:lnTo>
                  <a:lnTo>
                    <a:pt x="9865442" y="1859458"/>
                  </a:lnTo>
                  <a:lnTo>
                    <a:pt x="9865442" y="1868983"/>
                  </a:lnTo>
                  <a:close/>
                </a:path>
                <a:path w="9865994" h="3217545">
                  <a:moveTo>
                    <a:pt x="9865442" y="1888033"/>
                  </a:moveTo>
                  <a:lnTo>
                    <a:pt x="9855835" y="1888033"/>
                  </a:lnTo>
                  <a:lnTo>
                    <a:pt x="9855835" y="1878508"/>
                  </a:lnTo>
                  <a:lnTo>
                    <a:pt x="9865442" y="1878508"/>
                  </a:lnTo>
                  <a:lnTo>
                    <a:pt x="9865442" y="1888033"/>
                  </a:lnTo>
                  <a:close/>
                </a:path>
                <a:path w="9865994" h="3217545">
                  <a:moveTo>
                    <a:pt x="9865442" y="1907083"/>
                  </a:moveTo>
                  <a:lnTo>
                    <a:pt x="9855835" y="1907083"/>
                  </a:lnTo>
                  <a:lnTo>
                    <a:pt x="9855835" y="1897558"/>
                  </a:lnTo>
                  <a:lnTo>
                    <a:pt x="9865442" y="1897558"/>
                  </a:lnTo>
                  <a:lnTo>
                    <a:pt x="9865442" y="1907083"/>
                  </a:lnTo>
                  <a:close/>
                </a:path>
                <a:path w="9865994" h="3217545">
                  <a:moveTo>
                    <a:pt x="9865442" y="1926133"/>
                  </a:moveTo>
                  <a:lnTo>
                    <a:pt x="9855835" y="1926133"/>
                  </a:lnTo>
                  <a:lnTo>
                    <a:pt x="9855835" y="1916608"/>
                  </a:lnTo>
                  <a:lnTo>
                    <a:pt x="9865442" y="1916608"/>
                  </a:lnTo>
                  <a:lnTo>
                    <a:pt x="9865442" y="1926133"/>
                  </a:lnTo>
                  <a:close/>
                </a:path>
                <a:path w="9865994" h="3217545">
                  <a:moveTo>
                    <a:pt x="9865442" y="1945183"/>
                  </a:moveTo>
                  <a:lnTo>
                    <a:pt x="9855835" y="1945183"/>
                  </a:lnTo>
                  <a:lnTo>
                    <a:pt x="9855835" y="1935658"/>
                  </a:lnTo>
                  <a:lnTo>
                    <a:pt x="9865442" y="1935658"/>
                  </a:lnTo>
                  <a:lnTo>
                    <a:pt x="9865442" y="1945183"/>
                  </a:lnTo>
                  <a:close/>
                </a:path>
                <a:path w="9865994" h="3217545">
                  <a:moveTo>
                    <a:pt x="9865442" y="1964233"/>
                  </a:moveTo>
                  <a:lnTo>
                    <a:pt x="9855835" y="1964233"/>
                  </a:lnTo>
                  <a:lnTo>
                    <a:pt x="9855835" y="1954708"/>
                  </a:lnTo>
                  <a:lnTo>
                    <a:pt x="9865442" y="1954708"/>
                  </a:lnTo>
                  <a:lnTo>
                    <a:pt x="9865442" y="1964233"/>
                  </a:lnTo>
                  <a:close/>
                </a:path>
                <a:path w="9865994" h="3217545">
                  <a:moveTo>
                    <a:pt x="9865442" y="1983283"/>
                  </a:moveTo>
                  <a:lnTo>
                    <a:pt x="9855835" y="1983283"/>
                  </a:lnTo>
                  <a:lnTo>
                    <a:pt x="9855835" y="1973758"/>
                  </a:lnTo>
                  <a:lnTo>
                    <a:pt x="9865442" y="1973758"/>
                  </a:lnTo>
                  <a:lnTo>
                    <a:pt x="9865442" y="1983283"/>
                  </a:lnTo>
                  <a:close/>
                </a:path>
                <a:path w="9865994" h="3217545">
                  <a:moveTo>
                    <a:pt x="9865442" y="2002333"/>
                  </a:moveTo>
                  <a:lnTo>
                    <a:pt x="9855835" y="2002333"/>
                  </a:lnTo>
                  <a:lnTo>
                    <a:pt x="9855835" y="1992808"/>
                  </a:lnTo>
                  <a:lnTo>
                    <a:pt x="9865442" y="1992808"/>
                  </a:lnTo>
                  <a:lnTo>
                    <a:pt x="9865442" y="2002333"/>
                  </a:lnTo>
                  <a:close/>
                </a:path>
                <a:path w="9865994" h="3217545">
                  <a:moveTo>
                    <a:pt x="9865442" y="2021383"/>
                  </a:moveTo>
                  <a:lnTo>
                    <a:pt x="9855835" y="2021383"/>
                  </a:lnTo>
                  <a:lnTo>
                    <a:pt x="9855835" y="2011858"/>
                  </a:lnTo>
                  <a:lnTo>
                    <a:pt x="9865442" y="2011858"/>
                  </a:lnTo>
                  <a:lnTo>
                    <a:pt x="9865442" y="2021383"/>
                  </a:lnTo>
                  <a:close/>
                </a:path>
                <a:path w="9865994" h="3217545">
                  <a:moveTo>
                    <a:pt x="9865442" y="2040433"/>
                  </a:moveTo>
                  <a:lnTo>
                    <a:pt x="9855835" y="2040433"/>
                  </a:lnTo>
                  <a:lnTo>
                    <a:pt x="9855835" y="2030908"/>
                  </a:lnTo>
                  <a:lnTo>
                    <a:pt x="9865442" y="2030908"/>
                  </a:lnTo>
                  <a:lnTo>
                    <a:pt x="9865442" y="2040433"/>
                  </a:lnTo>
                  <a:close/>
                </a:path>
                <a:path w="9865994" h="3217545">
                  <a:moveTo>
                    <a:pt x="9865442" y="2059483"/>
                  </a:moveTo>
                  <a:lnTo>
                    <a:pt x="9855835" y="2059483"/>
                  </a:lnTo>
                  <a:lnTo>
                    <a:pt x="9855835" y="2049958"/>
                  </a:lnTo>
                  <a:lnTo>
                    <a:pt x="9865442" y="2049958"/>
                  </a:lnTo>
                  <a:lnTo>
                    <a:pt x="9865442" y="2059483"/>
                  </a:lnTo>
                  <a:close/>
                </a:path>
                <a:path w="9865994" h="3217545">
                  <a:moveTo>
                    <a:pt x="9865442" y="2078533"/>
                  </a:moveTo>
                  <a:lnTo>
                    <a:pt x="9855835" y="2078533"/>
                  </a:lnTo>
                  <a:lnTo>
                    <a:pt x="9855835" y="2069008"/>
                  </a:lnTo>
                  <a:lnTo>
                    <a:pt x="9865442" y="2069008"/>
                  </a:lnTo>
                  <a:lnTo>
                    <a:pt x="9865442" y="2078533"/>
                  </a:lnTo>
                  <a:close/>
                </a:path>
                <a:path w="9865994" h="3217545">
                  <a:moveTo>
                    <a:pt x="9865442" y="2097583"/>
                  </a:moveTo>
                  <a:lnTo>
                    <a:pt x="9855835" y="2097583"/>
                  </a:lnTo>
                  <a:lnTo>
                    <a:pt x="9855835" y="2088058"/>
                  </a:lnTo>
                  <a:lnTo>
                    <a:pt x="9865442" y="2088058"/>
                  </a:lnTo>
                  <a:lnTo>
                    <a:pt x="9865442" y="2097583"/>
                  </a:lnTo>
                  <a:close/>
                </a:path>
                <a:path w="9865994" h="3217545">
                  <a:moveTo>
                    <a:pt x="9865442" y="2116633"/>
                  </a:moveTo>
                  <a:lnTo>
                    <a:pt x="9855835" y="2116633"/>
                  </a:lnTo>
                  <a:lnTo>
                    <a:pt x="9855835" y="2107108"/>
                  </a:lnTo>
                  <a:lnTo>
                    <a:pt x="9865442" y="2107108"/>
                  </a:lnTo>
                  <a:lnTo>
                    <a:pt x="9865442" y="2116633"/>
                  </a:lnTo>
                  <a:close/>
                </a:path>
                <a:path w="9865994" h="3217545">
                  <a:moveTo>
                    <a:pt x="9865442" y="2135683"/>
                  </a:moveTo>
                  <a:lnTo>
                    <a:pt x="9855835" y="2135683"/>
                  </a:lnTo>
                  <a:lnTo>
                    <a:pt x="9855835" y="2126158"/>
                  </a:lnTo>
                  <a:lnTo>
                    <a:pt x="9865442" y="2126158"/>
                  </a:lnTo>
                  <a:lnTo>
                    <a:pt x="9865442" y="2135683"/>
                  </a:lnTo>
                  <a:close/>
                </a:path>
                <a:path w="9865994" h="3217545">
                  <a:moveTo>
                    <a:pt x="9865442" y="2154733"/>
                  </a:moveTo>
                  <a:lnTo>
                    <a:pt x="9855835" y="2154733"/>
                  </a:lnTo>
                  <a:lnTo>
                    <a:pt x="9855835" y="2145208"/>
                  </a:lnTo>
                  <a:lnTo>
                    <a:pt x="9865442" y="2145208"/>
                  </a:lnTo>
                  <a:lnTo>
                    <a:pt x="9865442" y="2154733"/>
                  </a:lnTo>
                  <a:close/>
                </a:path>
                <a:path w="9865994" h="3217545">
                  <a:moveTo>
                    <a:pt x="9865442" y="2173783"/>
                  </a:moveTo>
                  <a:lnTo>
                    <a:pt x="9855835" y="2173783"/>
                  </a:lnTo>
                  <a:lnTo>
                    <a:pt x="9855835" y="2164258"/>
                  </a:lnTo>
                  <a:lnTo>
                    <a:pt x="9865442" y="2164258"/>
                  </a:lnTo>
                  <a:lnTo>
                    <a:pt x="9865442" y="2173783"/>
                  </a:lnTo>
                  <a:close/>
                </a:path>
                <a:path w="9865994" h="3217545">
                  <a:moveTo>
                    <a:pt x="9865442" y="2192833"/>
                  </a:moveTo>
                  <a:lnTo>
                    <a:pt x="9855835" y="2192833"/>
                  </a:lnTo>
                  <a:lnTo>
                    <a:pt x="9855835" y="2183308"/>
                  </a:lnTo>
                  <a:lnTo>
                    <a:pt x="9865442" y="2183308"/>
                  </a:lnTo>
                  <a:lnTo>
                    <a:pt x="9865442" y="2192833"/>
                  </a:lnTo>
                  <a:close/>
                </a:path>
                <a:path w="9865994" h="3217545">
                  <a:moveTo>
                    <a:pt x="9865442" y="2211883"/>
                  </a:moveTo>
                  <a:lnTo>
                    <a:pt x="9855835" y="2211883"/>
                  </a:lnTo>
                  <a:lnTo>
                    <a:pt x="9855835" y="2202358"/>
                  </a:lnTo>
                  <a:lnTo>
                    <a:pt x="9865442" y="2202358"/>
                  </a:lnTo>
                  <a:lnTo>
                    <a:pt x="9865442" y="2211883"/>
                  </a:lnTo>
                  <a:close/>
                </a:path>
                <a:path w="9865994" h="3217545">
                  <a:moveTo>
                    <a:pt x="9865442" y="2230933"/>
                  </a:moveTo>
                  <a:lnTo>
                    <a:pt x="9855835" y="2230933"/>
                  </a:lnTo>
                  <a:lnTo>
                    <a:pt x="9855835" y="2221408"/>
                  </a:lnTo>
                  <a:lnTo>
                    <a:pt x="9865442" y="2221408"/>
                  </a:lnTo>
                  <a:lnTo>
                    <a:pt x="9865442" y="2230933"/>
                  </a:lnTo>
                  <a:close/>
                </a:path>
                <a:path w="9865994" h="3217545">
                  <a:moveTo>
                    <a:pt x="9865442" y="2249983"/>
                  </a:moveTo>
                  <a:lnTo>
                    <a:pt x="9855835" y="2249983"/>
                  </a:lnTo>
                  <a:lnTo>
                    <a:pt x="9855835" y="2240458"/>
                  </a:lnTo>
                  <a:lnTo>
                    <a:pt x="9865442" y="2240458"/>
                  </a:lnTo>
                  <a:lnTo>
                    <a:pt x="9865442" y="2249983"/>
                  </a:lnTo>
                  <a:close/>
                </a:path>
                <a:path w="9865994" h="3217545">
                  <a:moveTo>
                    <a:pt x="9865442" y="2269033"/>
                  </a:moveTo>
                  <a:lnTo>
                    <a:pt x="9855835" y="2269033"/>
                  </a:lnTo>
                  <a:lnTo>
                    <a:pt x="9855835" y="2259508"/>
                  </a:lnTo>
                  <a:lnTo>
                    <a:pt x="9865442" y="2259508"/>
                  </a:lnTo>
                  <a:lnTo>
                    <a:pt x="9865442" y="2269033"/>
                  </a:lnTo>
                  <a:close/>
                </a:path>
                <a:path w="9865994" h="3217545">
                  <a:moveTo>
                    <a:pt x="9865442" y="2288083"/>
                  </a:moveTo>
                  <a:lnTo>
                    <a:pt x="9855835" y="2288083"/>
                  </a:lnTo>
                  <a:lnTo>
                    <a:pt x="9855835" y="2278558"/>
                  </a:lnTo>
                  <a:lnTo>
                    <a:pt x="9865442" y="2278558"/>
                  </a:lnTo>
                  <a:lnTo>
                    <a:pt x="9865442" y="2288083"/>
                  </a:lnTo>
                  <a:close/>
                </a:path>
                <a:path w="9865994" h="3217545">
                  <a:moveTo>
                    <a:pt x="9865442" y="2307133"/>
                  </a:moveTo>
                  <a:lnTo>
                    <a:pt x="9855835" y="2307133"/>
                  </a:lnTo>
                  <a:lnTo>
                    <a:pt x="9855835" y="2297608"/>
                  </a:lnTo>
                  <a:lnTo>
                    <a:pt x="9865442" y="2297608"/>
                  </a:lnTo>
                  <a:lnTo>
                    <a:pt x="9865442" y="2307133"/>
                  </a:lnTo>
                  <a:close/>
                </a:path>
                <a:path w="9865994" h="3217545">
                  <a:moveTo>
                    <a:pt x="9865442" y="2326183"/>
                  </a:moveTo>
                  <a:lnTo>
                    <a:pt x="9855835" y="2326183"/>
                  </a:lnTo>
                  <a:lnTo>
                    <a:pt x="9855835" y="2316658"/>
                  </a:lnTo>
                  <a:lnTo>
                    <a:pt x="9865442" y="2316658"/>
                  </a:lnTo>
                  <a:lnTo>
                    <a:pt x="9865442" y="2326183"/>
                  </a:lnTo>
                  <a:close/>
                </a:path>
                <a:path w="9865994" h="3217545">
                  <a:moveTo>
                    <a:pt x="9865442" y="2345233"/>
                  </a:moveTo>
                  <a:lnTo>
                    <a:pt x="9855835" y="2345233"/>
                  </a:lnTo>
                  <a:lnTo>
                    <a:pt x="9855835" y="2335708"/>
                  </a:lnTo>
                  <a:lnTo>
                    <a:pt x="9865442" y="2335708"/>
                  </a:lnTo>
                  <a:lnTo>
                    <a:pt x="9865442" y="2345233"/>
                  </a:lnTo>
                  <a:close/>
                </a:path>
                <a:path w="9865994" h="3217545">
                  <a:moveTo>
                    <a:pt x="9865442" y="2364283"/>
                  </a:moveTo>
                  <a:lnTo>
                    <a:pt x="9855835" y="2364283"/>
                  </a:lnTo>
                  <a:lnTo>
                    <a:pt x="9855835" y="2354758"/>
                  </a:lnTo>
                  <a:lnTo>
                    <a:pt x="9865442" y="2354758"/>
                  </a:lnTo>
                  <a:lnTo>
                    <a:pt x="9865442" y="2364283"/>
                  </a:lnTo>
                  <a:close/>
                </a:path>
                <a:path w="9865994" h="3217545">
                  <a:moveTo>
                    <a:pt x="9865442" y="2383333"/>
                  </a:moveTo>
                  <a:lnTo>
                    <a:pt x="9855835" y="2383333"/>
                  </a:lnTo>
                  <a:lnTo>
                    <a:pt x="9855835" y="2373808"/>
                  </a:lnTo>
                  <a:lnTo>
                    <a:pt x="9865442" y="2373808"/>
                  </a:lnTo>
                  <a:lnTo>
                    <a:pt x="9865442" y="2383333"/>
                  </a:lnTo>
                  <a:close/>
                </a:path>
                <a:path w="9865994" h="3217545">
                  <a:moveTo>
                    <a:pt x="9865442" y="2402383"/>
                  </a:moveTo>
                  <a:lnTo>
                    <a:pt x="9855835" y="2402383"/>
                  </a:lnTo>
                  <a:lnTo>
                    <a:pt x="9855835" y="2392858"/>
                  </a:lnTo>
                  <a:lnTo>
                    <a:pt x="9865442" y="2392858"/>
                  </a:lnTo>
                  <a:lnTo>
                    <a:pt x="9865442" y="2402383"/>
                  </a:lnTo>
                  <a:close/>
                </a:path>
                <a:path w="9865994" h="3217545">
                  <a:moveTo>
                    <a:pt x="9865442" y="2421433"/>
                  </a:moveTo>
                  <a:lnTo>
                    <a:pt x="9855835" y="2421433"/>
                  </a:lnTo>
                  <a:lnTo>
                    <a:pt x="9855835" y="2411908"/>
                  </a:lnTo>
                  <a:lnTo>
                    <a:pt x="9865442" y="2411908"/>
                  </a:lnTo>
                  <a:lnTo>
                    <a:pt x="9865442" y="2421433"/>
                  </a:lnTo>
                  <a:close/>
                </a:path>
                <a:path w="9865994" h="3217545">
                  <a:moveTo>
                    <a:pt x="9865442" y="2440483"/>
                  </a:moveTo>
                  <a:lnTo>
                    <a:pt x="9855835" y="2440483"/>
                  </a:lnTo>
                  <a:lnTo>
                    <a:pt x="9855835" y="2430958"/>
                  </a:lnTo>
                  <a:lnTo>
                    <a:pt x="9865442" y="2430958"/>
                  </a:lnTo>
                  <a:lnTo>
                    <a:pt x="9865442" y="2440483"/>
                  </a:lnTo>
                  <a:close/>
                </a:path>
                <a:path w="9865994" h="3217545">
                  <a:moveTo>
                    <a:pt x="9865442" y="2459533"/>
                  </a:moveTo>
                  <a:lnTo>
                    <a:pt x="9855835" y="2459533"/>
                  </a:lnTo>
                  <a:lnTo>
                    <a:pt x="9855835" y="2450008"/>
                  </a:lnTo>
                  <a:lnTo>
                    <a:pt x="9865442" y="2450008"/>
                  </a:lnTo>
                  <a:lnTo>
                    <a:pt x="9865442" y="2459533"/>
                  </a:lnTo>
                  <a:close/>
                </a:path>
                <a:path w="9865994" h="3217545">
                  <a:moveTo>
                    <a:pt x="9865442" y="2478583"/>
                  </a:moveTo>
                  <a:lnTo>
                    <a:pt x="9855835" y="2478583"/>
                  </a:lnTo>
                  <a:lnTo>
                    <a:pt x="9855835" y="2469058"/>
                  </a:lnTo>
                  <a:lnTo>
                    <a:pt x="9865442" y="2469058"/>
                  </a:lnTo>
                  <a:lnTo>
                    <a:pt x="9865442" y="2478583"/>
                  </a:lnTo>
                  <a:close/>
                </a:path>
                <a:path w="9865994" h="3217545">
                  <a:moveTo>
                    <a:pt x="9865442" y="2497633"/>
                  </a:moveTo>
                  <a:lnTo>
                    <a:pt x="9855835" y="2497633"/>
                  </a:lnTo>
                  <a:lnTo>
                    <a:pt x="9855835" y="2488108"/>
                  </a:lnTo>
                  <a:lnTo>
                    <a:pt x="9865442" y="2488108"/>
                  </a:lnTo>
                  <a:lnTo>
                    <a:pt x="9865442" y="2497633"/>
                  </a:lnTo>
                  <a:close/>
                </a:path>
                <a:path w="9865994" h="3217545">
                  <a:moveTo>
                    <a:pt x="9865442" y="2516683"/>
                  </a:moveTo>
                  <a:lnTo>
                    <a:pt x="9855835" y="2516683"/>
                  </a:lnTo>
                  <a:lnTo>
                    <a:pt x="9855835" y="2507158"/>
                  </a:lnTo>
                  <a:lnTo>
                    <a:pt x="9865442" y="2507158"/>
                  </a:lnTo>
                  <a:lnTo>
                    <a:pt x="9865442" y="2516683"/>
                  </a:lnTo>
                  <a:close/>
                </a:path>
                <a:path w="9865994" h="3217545">
                  <a:moveTo>
                    <a:pt x="9865442" y="2535733"/>
                  </a:moveTo>
                  <a:lnTo>
                    <a:pt x="9855835" y="2535733"/>
                  </a:lnTo>
                  <a:lnTo>
                    <a:pt x="9855835" y="2526208"/>
                  </a:lnTo>
                  <a:lnTo>
                    <a:pt x="9865442" y="2526208"/>
                  </a:lnTo>
                  <a:lnTo>
                    <a:pt x="9865442" y="2535733"/>
                  </a:lnTo>
                  <a:close/>
                </a:path>
                <a:path w="9865994" h="3217545">
                  <a:moveTo>
                    <a:pt x="9865442" y="2554783"/>
                  </a:moveTo>
                  <a:lnTo>
                    <a:pt x="9855835" y="2554783"/>
                  </a:lnTo>
                  <a:lnTo>
                    <a:pt x="9855835" y="2545258"/>
                  </a:lnTo>
                  <a:lnTo>
                    <a:pt x="9865442" y="2545258"/>
                  </a:lnTo>
                  <a:lnTo>
                    <a:pt x="9865442" y="2554783"/>
                  </a:lnTo>
                  <a:close/>
                </a:path>
                <a:path w="9865994" h="3217545">
                  <a:moveTo>
                    <a:pt x="9865442" y="2573833"/>
                  </a:moveTo>
                  <a:lnTo>
                    <a:pt x="9855835" y="2573833"/>
                  </a:lnTo>
                  <a:lnTo>
                    <a:pt x="9855835" y="2564308"/>
                  </a:lnTo>
                  <a:lnTo>
                    <a:pt x="9865442" y="2564308"/>
                  </a:lnTo>
                  <a:lnTo>
                    <a:pt x="9865442" y="2573833"/>
                  </a:lnTo>
                  <a:close/>
                </a:path>
                <a:path w="9865994" h="3217545">
                  <a:moveTo>
                    <a:pt x="9865442" y="2592883"/>
                  </a:moveTo>
                  <a:lnTo>
                    <a:pt x="9855835" y="2592883"/>
                  </a:lnTo>
                  <a:lnTo>
                    <a:pt x="9855835" y="2583358"/>
                  </a:lnTo>
                  <a:lnTo>
                    <a:pt x="9865442" y="2583358"/>
                  </a:lnTo>
                  <a:lnTo>
                    <a:pt x="9865442" y="2592883"/>
                  </a:lnTo>
                  <a:close/>
                </a:path>
                <a:path w="9865994" h="3217545">
                  <a:moveTo>
                    <a:pt x="9865442" y="2611933"/>
                  </a:moveTo>
                  <a:lnTo>
                    <a:pt x="9855835" y="2611933"/>
                  </a:lnTo>
                  <a:lnTo>
                    <a:pt x="9855835" y="2602408"/>
                  </a:lnTo>
                  <a:lnTo>
                    <a:pt x="9865442" y="2602408"/>
                  </a:lnTo>
                  <a:lnTo>
                    <a:pt x="9865442" y="2611933"/>
                  </a:lnTo>
                  <a:close/>
                </a:path>
                <a:path w="9865994" h="3217545">
                  <a:moveTo>
                    <a:pt x="9865442" y="2630983"/>
                  </a:moveTo>
                  <a:lnTo>
                    <a:pt x="9855835" y="2630983"/>
                  </a:lnTo>
                  <a:lnTo>
                    <a:pt x="9855835" y="2621458"/>
                  </a:lnTo>
                  <a:lnTo>
                    <a:pt x="9865442" y="2621458"/>
                  </a:lnTo>
                  <a:lnTo>
                    <a:pt x="9865442" y="2630983"/>
                  </a:lnTo>
                  <a:close/>
                </a:path>
                <a:path w="9865994" h="3217545">
                  <a:moveTo>
                    <a:pt x="9865442" y="2650033"/>
                  </a:moveTo>
                  <a:lnTo>
                    <a:pt x="9855835" y="2650033"/>
                  </a:lnTo>
                  <a:lnTo>
                    <a:pt x="9855835" y="2640508"/>
                  </a:lnTo>
                  <a:lnTo>
                    <a:pt x="9865442" y="2640508"/>
                  </a:lnTo>
                  <a:lnTo>
                    <a:pt x="9865442" y="2650033"/>
                  </a:lnTo>
                  <a:close/>
                </a:path>
                <a:path w="9865994" h="3217545">
                  <a:moveTo>
                    <a:pt x="9865442" y="2669083"/>
                  </a:moveTo>
                  <a:lnTo>
                    <a:pt x="9855835" y="2669083"/>
                  </a:lnTo>
                  <a:lnTo>
                    <a:pt x="9855835" y="2659558"/>
                  </a:lnTo>
                  <a:lnTo>
                    <a:pt x="9865442" y="2659558"/>
                  </a:lnTo>
                  <a:lnTo>
                    <a:pt x="9865442" y="2669083"/>
                  </a:lnTo>
                  <a:close/>
                </a:path>
                <a:path w="9865994" h="3217545">
                  <a:moveTo>
                    <a:pt x="9865442" y="2688133"/>
                  </a:moveTo>
                  <a:lnTo>
                    <a:pt x="9855835" y="2688133"/>
                  </a:lnTo>
                  <a:lnTo>
                    <a:pt x="9855835" y="2678608"/>
                  </a:lnTo>
                  <a:lnTo>
                    <a:pt x="9865442" y="2678608"/>
                  </a:lnTo>
                  <a:lnTo>
                    <a:pt x="9865442" y="2688133"/>
                  </a:lnTo>
                  <a:close/>
                </a:path>
                <a:path w="9865994" h="3217545">
                  <a:moveTo>
                    <a:pt x="9865442" y="2707183"/>
                  </a:moveTo>
                  <a:lnTo>
                    <a:pt x="9855835" y="2707183"/>
                  </a:lnTo>
                  <a:lnTo>
                    <a:pt x="9855835" y="2697658"/>
                  </a:lnTo>
                  <a:lnTo>
                    <a:pt x="9865442" y="2697658"/>
                  </a:lnTo>
                  <a:lnTo>
                    <a:pt x="9865442" y="2707183"/>
                  </a:lnTo>
                  <a:close/>
                </a:path>
                <a:path w="9865994" h="3217545">
                  <a:moveTo>
                    <a:pt x="9865442" y="2726233"/>
                  </a:moveTo>
                  <a:lnTo>
                    <a:pt x="9855835" y="2726233"/>
                  </a:lnTo>
                  <a:lnTo>
                    <a:pt x="9855835" y="2716708"/>
                  </a:lnTo>
                  <a:lnTo>
                    <a:pt x="9865442" y="2716708"/>
                  </a:lnTo>
                  <a:lnTo>
                    <a:pt x="9865442" y="2726233"/>
                  </a:lnTo>
                  <a:close/>
                </a:path>
                <a:path w="9865994" h="3217545">
                  <a:moveTo>
                    <a:pt x="9865442" y="2745283"/>
                  </a:moveTo>
                  <a:lnTo>
                    <a:pt x="9855835" y="2745283"/>
                  </a:lnTo>
                  <a:lnTo>
                    <a:pt x="9855835" y="2735758"/>
                  </a:lnTo>
                  <a:lnTo>
                    <a:pt x="9865442" y="2735758"/>
                  </a:lnTo>
                  <a:lnTo>
                    <a:pt x="9865442" y="2745283"/>
                  </a:lnTo>
                  <a:close/>
                </a:path>
                <a:path w="9865994" h="3217545">
                  <a:moveTo>
                    <a:pt x="9865442" y="2764333"/>
                  </a:moveTo>
                  <a:lnTo>
                    <a:pt x="9855835" y="2764333"/>
                  </a:lnTo>
                  <a:lnTo>
                    <a:pt x="9855835" y="2754808"/>
                  </a:lnTo>
                  <a:lnTo>
                    <a:pt x="9865442" y="2754808"/>
                  </a:lnTo>
                  <a:lnTo>
                    <a:pt x="9865442" y="2764333"/>
                  </a:lnTo>
                  <a:close/>
                </a:path>
                <a:path w="9865994" h="3217545">
                  <a:moveTo>
                    <a:pt x="9865442" y="2783383"/>
                  </a:moveTo>
                  <a:lnTo>
                    <a:pt x="9855835" y="2783383"/>
                  </a:lnTo>
                  <a:lnTo>
                    <a:pt x="9855835" y="2773858"/>
                  </a:lnTo>
                  <a:lnTo>
                    <a:pt x="9865442" y="2773858"/>
                  </a:lnTo>
                  <a:lnTo>
                    <a:pt x="9865442" y="2783383"/>
                  </a:lnTo>
                  <a:close/>
                </a:path>
                <a:path w="9865994" h="3217545">
                  <a:moveTo>
                    <a:pt x="9865442" y="2802433"/>
                  </a:moveTo>
                  <a:lnTo>
                    <a:pt x="9855835" y="2802433"/>
                  </a:lnTo>
                  <a:lnTo>
                    <a:pt x="9855835" y="2792908"/>
                  </a:lnTo>
                  <a:lnTo>
                    <a:pt x="9865442" y="2792908"/>
                  </a:lnTo>
                  <a:lnTo>
                    <a:pt x="9865442" y="2802433"/>
                  </a:lnTo>
                  <a:close/>
                </a:path>
                <a:path w="9865994" h="3217545">
                  <a:moveTo>
                    <a:pt x="9865442" y="2821483"/>
                  </a:moveTo>
                  <a:lnTo>
                    <a:pt x="9855835" y="2821483"/>
                  </a:lnTo>
                  <a:lnTo>
                    <a:pt x="9855835" y="2811958"/>
                  </a:lnTo>
                  <a:lnTo>
                    <a:pt x="9865442" y="2811958"/>
                  </a:lnTo>
                  <a:lnTo>
                    <a:pt x="9865442" y="2821483"/>
                  </a:lnTo>
                  <a:close/>
                </a:path>
                <a:path w="9865994" h="3217545">
                  <a:moveTo>
                    <a:pt x="9865442" y="2840533"/>
                  </a:moveTo>
                  <a:lnTo>
                    <a:pt x="9855835" y="2840533"/>
                  </a:lnTo>
                  <a:lnTo>
                    <a:pt x="9855835" y="2831008"/>
                  </a:lnTo>
                  <a:lnTo>
                    <a:pt x="9865442" y="2831008"/>
                  </a:lnTo>
                  <a:lnTo>
                    <a:pt x="9865442" y="2840533"/>
                  </a:lnTo>
                  <a:close/>
                </a:path>
                <a:path w="9865994" h="3217545">
                  <a:moveTo>
                    <a:pt x="9865442" y="2859583"/>
                  </a:moveTo>
                  <a:lnTo>
                    <a:pt x="9855835" y="2859583"/>
                  </a:lnTo>
                  <a:lnTo>
                    <a:pt x="9855835" y="2850058"/>
                  </a:lnTo>
                  <a:lnTo>
                    <a:pt x="9865442" y="2850058"/>
                  </a:lnTo>
                  <a:lnTo>
                    <a:pt x="9865442" y="2859583"/>
                  </a:lnTo>
                  <a:close/>
                </a:path>
                <a:path w="9865994" h="3217545">
                  <a:moveTo>
                    <a:pt x="9865442" y="2878633"/>
                  </a:moveTo>
                  <a:lnTo>
                    <a:pt x="9855835" y="2878633"/>
                  </a:lnTo>
                  <a:lnTo>
                    <a:pt x="9855835" y="2869108"/>
                  </a:lnTo>
                  <a:lnTo>
                    <a:pt x="9865442" y="2869108"/>
                  </a:lnTo>
                  <a:lnTo>
                    <a:pt x="9865442" y="2878633"/>
                  </a:lnTo>
                  <a:close/>
                </a:path>
                <a:path w="9865994" h="3217545">
                  <a:moveTo>
                    <a:pt x="9865442" y="2897683"/>
                  </a:moveTo>
                  <a:lnTo>
                    <a:pt x="9855835" y="2897683"/>
                  </a:lnTo>
                  <a:lnTo>
                    <a:pt x="9855835" y="2888158"/>
                  </a:lnTo>
                  <a:lnTo>
                    <a:pt x="9865442" y="2888158"/>
                  </a:lnTo>
                  <a:lnTo>
                    <a:pt x="9865442" y="2897683"/>
                  </a:lnTo>
                  <a:close/>
                </a:path>
                <a:path w="9865994" h="3217545">
                  <a:moveTo>
                    <a:pt x="9865442" y="2916733"/>
                  </a:moveTo>
                  <a:lnTo>
                    <a:pt x="9855835" y="2916733"/>
                  </a:lnTo>
                  <a:lnTo>
                    <a:pt x="9855835" y="2907208"/>
                  </a:lnTo>
                  <a:lnTo>
                    <a:pt x="9865442" y="2907208"/>
                  </a:lnTo>
                  <a:lnTo>
                    <a:pt x="9865442" y="2916733"/>
                  </a:lnTo>
                  <a:close/>
                </a:path>
                <a:path w="9865994" h="3217545">
                  <a:moveTo>
                    <a:pt x="9865123" y="2935818"/>
                  </a:moveTo>
                  <a:lnTo>
                    <a:pt x="9855807" y="2935754"/>
                  </a:lnTo>
                  <a:lnTo>
                    <a:pt x="9855835" y="2926258"/>
                  </a:lnTo>
                  <a:lnTo>
                    <a:pt x="9865442" y="2926258"/>
                  </a:lnTo>
                  <a:lnTo>
                    <a:pt x="9865442" y="2931794"/>
                  </a:lnTo>
                  <a:lnTo>
                    <a:pt x="9865123" y="2935818"/>
                  </a:lnTo>
                  <a:close/>
                </a:path>
                <a:path w="9865994" h="3217545">
                  <a:moveTo>
                    <a:pt x="9863614" y="2954882"/>
                  </a:moveTo>
                  <a:lnTo>
                    <a:pt x="9854925" y="2954175"/>
                  </a:lnTo>
                  <a:lnTo>
                    <a:pt x="9855175" y="2951103"/>
                  </a:lnTo>
                  <a:lnTo>
                    <a:pt x="9855373" y="2948028"/>
                  </a:lnTo>
                  <a:lnTo>
                    <a:pt x="9855520" y="2944950"/>
                  </a:lnTo>
                  <a:lnTo>
                    <a:pt x="9864367" y="2945373"/>
                  </a:lnTo>
                  <a:lnTo>
                    <a:pt x="9863614" y="2954882"/>
                  </a:lnTo>
                  <a:close/>
                </a:path>
                <a:path w="9865994" h="3217545">
                  <a:moveTo>
                    <a:pt x="9862113" y="2973851"/>
                  </a:moveTo>
                  <a:lnTo>
                    <a:pt x="9852821" y="2972469"/>
                  </a:lnTo>
                  <a:lnTo>
                    <a:pt x="9853275" y="2969423"/>
                  </a:lnTo>
                  <a:lnTo>
                    <a:pt x="9853676" y="2966383"/>
                  </a:lnTo>
                  <a:lnTo>
                    <a:pt x="9854025" y="2963349"/>
                  </a:lnTo>
                  <a:lnTo>
                    <a:pt x="9862864" y="2964366"/>
                  </a:lnTo>
                  <a:lnTo>
                    <a:pt x="9862113" y="2973851"/>
                  </a:lnTo>
                  <a:close/>
                </a:path>
                <a:path w="9865994" h="3217545">
                  <a:moveTo>
                    <a:pt x="9858111" y="2992424"/>
                  </a:moveTo>
                  <a:lnTo>
                    <a:pt x="9849509" y="2990549"/>
                  </a:lnTo>
                  <a:lnTo>
                    <a:pt x="9850163" y="2987545"/>
                  </a:lnTo>
                  <a:lnTo>
                    <a:pt x="9850767" y="2984536"/>
                  </a:lnTo>
                  <a:lnTo>
                    <a:pt x="9851318" y="2981523"/>
                  </a:lnTo>
                  <a:lnTo>
                    <a:pt x="9860339" y="2983174"/>
                  </a:lnTo>
                  <a:lnTo>
                    <a:pt x="9858111" y="2992424"/>
                  </a:lnTo>
                  <a:close/>
                </a:path>
                <a:path w="9865994" h="3217545">
                  <a:moveTo>
                    <a:pt x="9853649" y="3010951"/>
                  </a:moveTo>
                  <a:lnTo>
                    <a:pt x="9844979" y="3008446"/>
                  </a:lnTo>
                  <a:lnTo>
                    <a:pt x="9845836" y="3005477"/>
                  </a:lnTo>
                  <a:lnTo>
                    <a:pt x="9846640" y="3002508"/>
                  </a:lnTo>
                  <a:lnTo>
                    <a:pt x="9847393" y="2999540"/>
                  </a:lnTo>
                  <a:lnTo>
                    <a:pt x="9855879" y="3001689"/>
                  </a:lnTo>
                  <a:lnTo>
                    <a:pt x="9853649" y="3010951"/>
                  </a:lnTo>
                  <a:close/>
                </a:path>
                <a:path w="9865994" h="3217545">
                  <a:moveTo>
                    <a:pt x="9847761" y="3029046"/>
                  </a:moveTo>
                  <a:lnTo>
                    <a:pt x="9839277" y="3025966"/>
                  </a:lnTo>
                  <a:lnTo>
                    <a:pt x="9840317" y="3023101"/>
                  </a:lnTo>
                  <a:lnTo>
                    <a:pt x="9841316" y="3020198"/>
                  </a:lnTo>
                  <a:lnTo>
                    <a:pt x="9842273" y="3017256"/>
                  </a:lnTo>
                  <a:lnTo>
                    <a:pt x="9851412" y="3020231"/>
                  </a:lnTo>
                  <a:lnTo>
                    <a:pt x="9847761" y="3029046"/>
                  </a:lnTo>
                  <a:close/>
                </a:path>
                <a:path w="9865994" h="3217545">
                  <a:moveTo>
                    <a:pt x="9840486" y="3046609"/>
                  </a:moveTo>
                  <a:lnTo>
                    <a:pt x="9832423" y="3043060"/>
                  </a:lnTo>
                  <a:lnTo>
                    <a:pt x="9833663" y="3040241"/>
                  </a:lnTo>
                  <a:lnTo>
                    <a:pt x="9834853" y="3037411"/>
                  </a:lnTo>
                  <a:lnTo>
                    <a:pt x="9835991" y="3034572"/>
                  </a:lnTo>
                  <a:lnTo>
                    <a:pt x="9844122" y="3037831"/>
                  </a:lnTo>
                  <a:lnTo>
                    <a:pt x="9840486" y="3046609"/>
                  </a:lnTo>
                  <a:close/>
                </a:path>
                <a:path w="9865994" h="3217545">
                  <a:moveTo>
                    <a:pt x="9832764" y="3064008"/>
                  </a:moveTo>
                  <a:lnTo>
                    <a:pt x="9824442" y="3059663"/>
                  </a:lnTo>
                  <a:lnTo>
                    <a:pt x="9825866" y="3056936"/>
                  </a:lnTo>
                  <a:lnTo>
                    <a:pt x="9827243" y="3054189"/>
                  </a:lnTo>
                  <a:lnTo>
                    <a:pt x="9828573" y="3051424"/>
                  </a:lnTo>
                  <a:lnTo>
                    <a:pt x="9836844" y="3055401"/>
                  </a:lnTo>
                  <a:lnTo>
                    <a:pt x="9834358" y="3061402"/>
                  </a:lnTo>
                  <a:lnTo>
                    <a:pt x="9832764" y="3064008"/>
                  </a:lnTo>
                  <a:close/>
                </a:path>
                <a:path w="9865994" h="3217545">
                  <a:moveTo>
                    <a:pt x="9822815" y="3080269"/>
                  </a:moveTo>
                  <a:lnTo>
                    <a:pt x="9815361" y="3075718"/>
                  </a:lnTo>
                  <a:lnTo>
                    <a:pt x="9816956" y="3073105"/>
                  </a:lnTo>
                  <a:lnTo>
                    <a:pt x="9818515" y="3070452"/>
                  </a:lnTo>
                  <a:lnTo>
                    <a:pt x="9820038" y="3067761"/>
                  </a:lnTo>
                  <a:lnTo>
                    <a:pt x="9827786" y="3072144"/>
                  </a:lnTo>
                  <a:lnTo>
                    <a:pt x="9822815" y="3080269"/>
                  </a:lnTo>
                  <a:close/>
                </a:path>
                <a:path w="9865994" h="3217545">
                  <a:moveTo>
                    <a:pt x="9812881" y="3096507"/>
                  </a:moveTo>
                  <a:lnTo>
                    <a:pt x="9805243" y="3091111"/>
                  </a:lnTo>
                  <a:lnTo>
                    <a:pt x="9807002" y="3088620"/>
                  </a:lnTo>
                  <a:lnTo>
                    <a:pt x="9808726" y="3086091"/>
                  </a:lnTo>
                  <a:lnTo>
                    <a:pt x="9810413" y="3083524"/>
                  </a:lnTo>
                  <a:lnTo>
                    <a:pt x="9817839" y="3088404"/>
                  </a:lnTo>
                  <a:lnTo>
                    <a:pt x="9812881" y="3096507"/>
                  </a:lnTo>
                  <a:close/>
                </a:path>
                <a:path w="9865994" h="3217545">
                  <a:moveTo>
                    <a:pt x="9800978" y="3111313"/>
                  </a:moveTo>
                  <a:lnTo>
                    <a:pt x="9794142" y="3105767"/>
                  </a:lnTo>
                  <a:lnTo>
                    <a:pt x="9796074" y="3103388"/>
                  </a:lnTo>
                  <a:lnTo>
                    <a:pt x="9797965" y="3100973"/>
                  </a:lnTo>
                  <a:lnTo>
                    <a:pt x="9799820" y="3098525"/>
                  </a:lnTo>
                  <a:lnTo>
                    <a:pt x="9807152" y="3104077"/>
                  </a:lnTo>
                  <a:lnTo>
                    <a:pt x="9800978" y="3111313"/>
                  </a:lnTo>
                  <a:close/>
                </a:path>
                <a:path w="9865994" h="3217545">
                  <a:moveTo>
                    <a:pt x="9788599" y="3125819"/>
                  </a:moveTo>
                  <a:lnTo>
                    <a:pt x="9782030" y="3119719"/>
                  </a:lnTo>
                  <a:lnTo>
                    <a:pt x="9784138" y="3117449"/>
                  </a:lnTo>
                  <a:lnTo>
                    <a:pt x="9786199" y="3115155"/>
                  </a:lnTo>
                  <a:lnTo>
                    <a:pt x="9788211" y="3112836"/>
                  </a:lnTo>
                  <a:lnTo>
                    <a:pt x="9794799" y="3118554"/>
                  </a:lnTo>
                  <a:lnTo>
                    <a:pt x="9788599" y="3125819"/>
                  </a:lnTo>
                  <a:close/>
                </a:path>
                <a:path w="9865994" h="3217545">
                  <a:moveTo>
                    <a:pt x="9775151" y="3139478"/>
                  </a:moveTo>
                  <a:lnTo>
                    <a:pt x="9768949" y="3132891"/>
                  </a:lnTo>
                  <a:lnTo>
                    <a:pt x="9770968" y="3130988"/>
                  </a:lnTo>
                  <a:lnTo>
                    <a:pt x="9772959" y="3129058"/>
                  </a:lnTo>
                  <a:lnTo>
                    <a:pt x="9775612" y="3126402"/>
                  </a:lnTo>
                  <a:lnTo>
                    <a:pt x="9782363" y="3133127"/>
                  </a:lnTo>
                  <a:lnTo>
                    <a:pt x="9781747" y="3133849"/>
                  </a:lnTo>
                  <a:lnTo>
                    <a:pt x="9775151" y="3139478"/>
                  </a:lnTo>
                  <a:close/>
                </a:path>
                <a:path w="9865994" h="3217545">
                  <a:moveTo>
                    <a:pt x="9760635" y="3151865"/>
                  </a:moveTo>
                  <a:lnTo>
                    <a:pt x="9755075" y="3145103"/>
                  </a:lnTo>
                  <a:lnTo>
                    <a:pt x="9757439" y="3143159"/>
                  </a:lnTo>
                  <a:lnTo>
                    <a:pt x="9759782" y="3141166"/>
                  </a:lnTo>
                  <a:lnTo>
                    <a:pt x="9762105" y="3139121"/>
                  </a:lnTo>
                  <a:lnTo>
                    <a:pt x="9767879" y="3145683"/>
                  </a:lnTo>
                  <a:lnTo>
                    <a:pt x="9760635" y="3151865"/>
                  </a:lnTo>
                  <a:close/>
                </a:path>
                <a:path w="9865994" h="3217545">
                  <a:moveTo>
                    <a:pt x="9746003" y="3164006"/>
                  </a:moveTo>
                  <a:lnTo>
                    <a:pt x="9740487" y="3156309"/>
                  </a:lnTo>
                  <a:lnTo>
                    <a:pt x="9742972" y="3154529"/>
                  </a:lnTo>
                  <a:lnTo>
                    <a:pt x="9745431" y="3152703"/>
                  </a:lnTo>
                  <a:lnTo>
                    <a:pt x="9747867" y="3150833"/>
                  </a:lnTo>
                  <a:lnTo>
                    <a:pt x="9753400" y="3158038"/>
                  </a:lnTo>
                  <a:lnTo>
                    <a:pt x="9747431" y="3163132"/>
                  </a:lnTo>
                  <a:lnTo>
                    <a:pt x="9746003" y="3164006"/>
                  </a:lnTo>
                  <a:close/>
                </a:path>
                <a:path w="9865994" h="3217545">
                  <a:moveTo>
                    <a:pt x="9729768" y="3173938"/>
                  </a:moveTo>
                  <a:lnTo>
                    <a:pt x="9725172" y="3166526"/>
                  </a:lnTo>
                  <a:lnTo>
                    <a:pt x="9727800" y="3164896"/>
                  </a:lnTo>
                  <a:lnTo>
                    <a:pt x="9730391" y="3163230"/>
                  </a:lnTo>
                  <a:lnTo>
                    <a:pt x="9732944" y="3161525"/>
                  </a:lnTo>
                  <a:lnTo>
                    <a:pt x="9737906" y="3168959"/>
                  </a:lnTo>
                  <a:lnTo>
                    <a:pt x="9729768" y="3173938"/>
                  </a:lnTo>
                  <a:close/>
                </a:path>
                <a:path w="9865994" h="3217545">
                  <a:moveTo>
                    <a:pt x="9713512" y="3183884"/>
                  </a:moveTo>
                  <a:lnTo>
                    <a:pt x="9709175" y="3175719"/>
                  </a:lnTo>
                  <a:lnTo>
                    <a:pt x="9711887" y="3174278"/>
                  </a:lnTo>
                  <a:lnTo>
                    <a:pt x="9714577" y="3172791"/>
                  </a:lnTo>
                  <a:lnTo>
                    <a:pt x="9717247" y="3171258"/>
                  </a:lnTo>
                  <a:lnTo>
                    <a:pt x="9721643" y="3178909"/>
                  </a:lnTo>
                  <a:lnTo>
                    <a:pt x="9713512" y="3183884"/>
                  </a:lnTo>
                  <a:close/>
                </a:path>
                <a:path w="9865994" h="3217545">
                  <a:moveTo>
                    <a:pt x="9696239" y="3191870"/>
                  </a:moveTo>
                  <a:lnTo>
                    <a:pt x="9692626" y="3183813"/>
                  </a:lnTo>
                  <a:lnTo>
                    <a:pt x="9695430" y="3182555"/>
                  </a:lnTo>
                  <a:lnTo>
                    <a:pt x="9698210" y="3181252"/>
                  </a:lnTo>
                  <a:lnTo>
                    <a:pt x="9700965" y="3179905"/>
                  </a:lnTo>
                  <a:lnTo>
                    <a:pt x="9705036" y="3188227"/>
                  </a:lnTo>
                  <a:lnTo>
                    <a:pt x="9696239" y="3191870"/>
                  </a:lnTo>
                  <a:close/>
                </a:path>
                <a:path w="9865994" h="3217545">
                  <a:moveTo>
                    <a:pt x="9678681" y="3199143"/>
                  </a:moveTo>
                  <a:lnTo>
                    <a:pt x="9675583" y="3190782"/>
                  </a:lnTo>
                  <a:lnTo>
                    <a:pt x="9678470" y="3189712"/>
                  </a:lnTo>
                  <a:lnTo>
                    <a:pt x="9681330" y="3188598"/>
                  </a:lnTo>
                  <a:lnTo>
                    <a:pt x="9684161" y="3187439"/>
                  </a:lnTo>
                  <a:lnTo>
                    <a:pt x="9687461" y="3195507"/>
                  </a:lnTo>
                  <a:lnTo>
                    <a:pt x="9678681" y="3199143"/>
                  </a:lnTo>
                  <a:close/>
                </a:path>
                <a:path w="9865994" h="3217545">
                  <a:moveTo>
                    <a:pt x="9660682" y="3205309"/>
                  </a:moveTo>
                  <a:lnTo>
                    <a:pt x="9658102" y="3196604"/>
                  </a:lnTo>
                  <a:lnTo>
                    <a:pt x="9661051" y="3195730"/>
                  </a:lnTo>
                  <a:lnTo>
                    <a:pt x="9663981" y="3194808"/>
                  </a:lnTo>
                  <a:lnTo>
                    <a:pt x="9666892" y="3193838"/>
                  </a:lnTo>
                  <a:lnTo>
                    <a:pt x="9669874" y="3202791"/>
                  </a:lnTo>
                  <a:lnTo>
                    <a:pt x="9668122" y="3203517"/>
                  </a:lnTo>
                  <a:lnTo>
                    <a:pt x="9660682" y="3205309"/>
                  </a:lnTo>
                  <a:close/>
                </a:path>
                <a:path w="9865994" h="3217545">
                  <a:moveTo>
                    <a:pt x="9642158" y="3209771"/>
                  </a:moveTo>
                  <a:lnTo>
                    <a:pt x="9640242" y="3201254"/>
                  </a:lnTo>
                  <a:lnTo>
                    <a:pt x="9643250" y="3200578"/>
                  </a:lnTo>
                  <a:lnTo>
                    <a:pt x="9646240" y="3199852"/>
                  </a:lnTo>
                  <a:lnTo>
                    <a:pt x="9649214" y="3199077"/>
                  </a:lnTo>
                  <a:lnTo>
                    <a:pt x="9651418" y="3207540"/>
                  </a:lnTo>
                  <a:lnTo>
                    <a:pt x="9642158" y="3209771"/>
                  </a:lnTo>
                  <a:close/>
                </a:path>
                <a:path w="9865994" h="3217545">
                  <a:moveTo>
                    <a:pt x="9623633" y="3214066"/>
                  </a:moveTo>
                  <a:lnTo>
                    <a:pt x="9622171" y="3204692"/>
                  </a:lnTo>
                  <a:lnTo>
                    <a:pt x="9625197" y="3204221"/>
                  </a:lnTo>
                  <a:lnTo>
                    <a:pt x="9628211" y="3203700"/>
                  </a:lnTo>
                  <a:lnTo>
                    <a:pt x="9631210" y="3203129"/>
                  </a:lnTo>
                  <a:lnTo>
                    <a:pt x="9632898" y="3212001"/>
                  </a:lnTo>
                  <a:lnTo>
                    <a:pt x="9624663" y="3213985"/>
                  </a:lnTo>
                  <a:lnTo>
                    <a:pt x="9623633" y="3214066"/>
                  </a:lnTo>
                  <a:close/>
                </a:path>
                <a:path w="9865994" h="3217545">
                  <a:moveTo>
                    <a:pt x="9604665" y="3215568"/>
                  </a:moveTo>
                  <a:lnTo>
                    <a:pt x="9603902" y="3206920"/>
                  </a:lnTo>
                  <a:lnTo>
                    <a:pt x="9606957" y="3206650"/>
                  </a:lnTo>
                  <a:lnTo>
                    <a:pt x="9610011" y="3206330"/>
                  </a:lnTo>
                  <a:lnTo>
                    <a:pt x="9613063" y="3205957"/>
                  </a:lnTo>
                  <a:lnTo>
                    <a:pt x="9614145" y="3214817"/>
                  </a:lnTo>
                  <a:lnTo>
                    <a:pt x="9604665" y="3215568"/>
                  </a:lnTo>
                  <a:close/>
                </a:path>
                <a:path w="9865994" h="3217545">
                  <a:moveTo>
                    <a:pt x="9585622" y="3217075"/>
                  </a:moveTo>
                  <a:lnTo>
                    <a:pt x="9585430" y="3207928"/>
                  </a:lnTo>
                  <a:lnTo>
                    <a:pt x="9588521" y="3207863"/>
                  </a:lnTo>
                  <a:lnTo>
                    <a:pt x="9591606" y="3207746"/>
                  </a:lnTo>
                  <a:lnTo>
                    <a:pt x="9594686" y="3207578"/>
                  </a:lnTo>
                  <a:lnTo>
                    <a:pt x="9595164" y="3216320"/>
                  </a:lnTo>
                  <a:lnTo>
                    <a:pt x="9585622" y="3217075"/>
                  </a:lnTo>
                  <a:close/>
                </a:path>
                <a:path w="9865994" h="3217545">
                  <a:moveTo>
                    <a:pt x="9576053" y="3217544"/>
                  </a:moveTo>
                  <a:lnTo>
                    <a:pt x="9566528" y="3217544"/>
                  </a:lnTo>
                  <a:lnTo>
                    <a:pt x="9566528" y="3207989"/>
                  </a:lnTo>
                  <a:lnTo>
                    <a:pt x="9576053" y="3207989"/>
                  </a:lnTo>
                  <a:lnTo>
                    <a:pt x="9576053" y="3217544"/>
                  </a:lnTo>
                  <a:close/>
                </a:path>
                <a:path w="9865994" h="3217545">
                  <a:moveTo>
                    <a:pt x="9557003" y="3217544"/>
                  </a:moveTo>
                  <a:lnTo>
                    <a:pt x="9547478" y="3217544"/>
                  </a:lnTo>
                  <a:lnTo>
                    <a:pt x="9547478" y="3207989"/>
                  </a:lnTo>
                  <a:lnTo>
                    <a:pt x="9557003" y="3207989"/>
                  </a:lnTo>
                  <a:lnTo>
                    <a:pt x="9557003" y="3217544"/>
                  </a:lnTo>
                  <a:close/>
                </a:path>
                <a:path w="9865994" h="3217545">
                  <a:moveTo>
                    <a:pt x="9537953" y="3217544"/>
                  </a:moveTo>
                  <a:lnTo>
                    <a:pt x="9528428" y="3217544"/>
                  </a:lnTo>
                  <a:lnTo>
                    <a:pt x="9528428" y="3207989"/>
                  </a:lnTo>
                  <a:lnTo>
                    <a:pt x="9537953" y="3207989"/>
                  </a:lnTo>
                  <a:lnTo>
                    <a:pt x="9537953" y="3217544"/>
                  </a:lnTo>
                  <a:close/>
                </a:path>
                <a:path w="9865994" h="3217545">
                  <a:moveTo>
                    <a:pt x="9518903" y="3217544"/>
                  </a:moveTo>
                  <a:lnTo>
                    <a:pt x="9509378" y="3217544"/>
                  </a:lnTo>
                  <a:lnTo>
                    <a:pt x="9509378" y="3207989"/>
                  </a:lnTo>
                  <a:lnTo>
                    <a:pt x="9518903" y="3207989"/>
                  </a:lnTo>
                  <a:lnTo>
                    <a:pt x="9518903" y="3217544"/>
                  </a:lnTo>
                  <a:close/>
                </a:path>
                <a:path w="9865994" h="3217545">
                  <a:moveTo>
                    <a:pt x="9499853" y="3217544"/>
                  </a:moveTo>
                  <a:lnTo>
                    <a:pt x="9490328" y="3217544"/>
                  </a:lnTo>
                  <a:lnTo>
                    <a:pt x="9490328" y="3207989"/>
                  </a:lnTo>
                  <a:lnTo>
                    <a:pt x="9499853" y="3207989"/>
                  </a:lnTo>
                  <a:lnTo>
                    <a:pt x="9499853" y="3217544"/>
                  </a:lnTo>
                  <a:close/>
                </a:path>
                <a:path w="9865994" h="3217545">
                  <a:moveTo>
                    <a:pt x="9480803" y="3217544"/>
                  </a:moveTo>
                  <a:lnTo>
                    <a:pt x="9471278" y="3217544"/>
                  </a:lnTo>
                  <a:lnTo>
                    <a:pt x="9471278" y="3207989"/>
                  </a:lnTo>
                  <a:lnTo>
                    <a:pt x="9480803" y="3207989"/>
                  </a:lnTo>
                  <a:lnTo>
                    <a:pt x="9480803" y="3217544"/>
                  </a:lnTo>
                  <a:close/>
                </a:path>
                <a:path w="9865994" h="3217545">
                  <a:moveTo>
                    <a:pt x="9461753" y="3217544"/>
                  </a:moveTo>
                  <a:lnTo>
                    <a:pt x="9452228" y="3217544"/>
                  </a:lnTo>
                  <a:lnTo>
                    <a:pt x="9452228" y="3207989"/>
                  </a:lnTo>
                  <a:lnTo>
                    <a:pt x="9461753" y="3207989"/>
                  </a:lnTo>
                  <a:lnTo>
                    <a:pt x="9461753" y="3217544"/>
                  </a:lnTo>
                  <a:close/>
                </a:path>
                <a:path w="9865994" h="3217545">
                  <a:moveTo>
                    <a:pt x="9442703" y="3217544"/>
                  </a:moveTo>
                  <a:lnTo>
                    <a:pt x="9433178" y="3217544"/>
                  </a:lnTo>
                  <a:lnTo>
                    <a:pt x="9433178" y="3207989"/>
                  </a:lnTo>
                  <a:lnTo>
                    <a:pt x="9442703" y="3207989"/>
                  </a:lnTo>
                  <a:lnTo>
                    <a:pt x="9442703" y="3217544"/>
                  </a:lnTo>
                  <a:close/>
                </a:path>
                <a:path w="9865994" h="3217545">
                  <a:moveTo>
                    <a:pt x="9423653" y="3217544"/>
                  </a:moveTo>
                  <a:lnTo>
                    <a:pt x="9414128" y="3217544"/>
                  </a:lnTo>
                  <a:lnTo>
                    <a:pt x="9414128" y="3207989"/>
                  </a:lnTo>
                  <a:lnTo>
                    <a:pt x="9423653" y="3207989"/>
                  </a:lnTo>
                  <a:lnTo>
                    <a:pt x="9423653" y="3217544"/>
                  </a:lnTo>
                  <a:close/>
                </a:path>
                <a:path w="9865994" h="3217545">
                  <a:moveTo>
                    <a:pt x="9404603" y="3217544"/>
                  </a:moveTo>
                  <a:lnTo>
                    <a:pt x="9395078" y="3217544"/>
                  </a:lnTo>
                  <a:lnTo>
                    <a:pt x="9395078" y="3207989"/>
                  </a:lnTo>
                  <a:lnTo>
                    <a:pt x="9404603" y="3207989"/>
                  </a:lnTo>
                  <a:lnTo>
                    <a:pt x="9404603" y="3217544"/>
                  </a:lnTo>
                  <a:close/>
                </a:path>
                <a:path w="9865994" h="3217545">
                  <a:moveTo>
                    <a:pt x="9385553" y="3217544"/>
                  </a:moveTo>
                  <a:lnTo>
                    <a:pt x="9376028" y="3217544"/>
                  </a:lnTo>
                  <a:lnTo>
                    <a:pt x="9376028" y="3207989"/>
                  </a:lnTo>
                  <a:lnTo>
                    <a:pt x="9385553" y="3207989"/>
                  </a:lnTo>
                  <a:lnTo>
                    <a:pt x="9385553" y="3217544"/>
                  </a:lnTo>
                  <a:close/>
                </a:path>
                <a:path w="9865994" h="3217545">
                  <a:moveTo>
                    <a:pt x="9366503" y="3217544"/>
                  </a:moveTo>
                  <a:lnTo>
                    <a:pt x="9356978" y="3217544"/>
                  </a:lnTo>
                  <a:lnTo>
                    <a:pt x="9356978" y="3207989"/>
                  </a:lnTo>
                  <a:lnTo>
                    <a:pt x="9366503" y="3207989"/>
                  </a:lnTo>
                  <a:lnTo>
                    <a:pt x="9366503" y="3217544"/>
                  </a:lnTo>
                  <a:close/>
                </a:path>
                <a:path w="9865994" h="3217545">
                  <a:moveTo>
                    <a:pt x="9347453" y="3217544"/>
                  </a:moveTo>
                  <a:lnTo>
                    <a:pt x="9337928" y="3217544"/>
                  </a:lnTo>
                  <a:lnTo>
                    <a:pt x="9337928" y="3207989"/>
                  </a:lnTo>
                  <a:lnTo>
                    <a:pt x="9347453" y="3207989"/>
                  </a:lnTo>
                  <a:lnTo>
                    <a:pt x="9347453" y="3217544"/>
                  </a:lnTo>
                  <a:close/>
                </a:path>
                <a:path w="9865994" h="3217545">
                  <a:moveTo>
                    <a:pt x="9328403" y="3217544"/>
                  </a:moveTo>
                  <a:lnTo>
                    <a:pt x="9318878" y="3217544"/>
                  </a:lnTo>
                  <a:lnTo>
                    <a:pt x="9318878" y="3207989"/>
                  </a:lnTo>
                  <a:lnTo>
                    <a:pt x="9328403" y="3207989"/>
                  </a:lnTo>
                  <a:lnTo>
                    <a:pt x="9328403" y="3217544"/>
                  </a:lnTo>
                  <a:close/>
                </a:path>
                <a:path w="9865994" h="3217545">
                  <a:moveTo>
                    <a:pt x="9309353" y="3217544"/>
                  </a:moveTo>
                  <a:lnTo>
                    <a:pt x="9299828" y="3217544"/>
                  </a:lnTo>
                  <a:lnTo>
                    <a:pt x="9299828" y="3207989"/>
                  </a:lnTo>
                  <a:lnTo>
                    <a:pt x="9309353" y="3207989"/>
                  </a:lnTo>
                  <a:lnTo>
                    <a:pt x="9309353" y="3217544"/>
                  </a:lnTo>
                  <a:close/>
                </a:path>
                <a:path w="9865994" h="3217545">
                  <a:moveTo>
                    <a:pt x="9290303" y="3217544"/>
                  </a:moveTo>
                  <a:lnTo>
                    <a:pt x="9280778" y="3217544"/>
                  </a:lnTo>
                  <a:lnTo>
                    <a:pt x="9280778" y="3207989"/>
                  </a:lnTo>
                  <a:lnTo>
                    <a:pt x="9290303" y="3207989"/>
                  </a:lnTo>
                  <a:lnTo>
                    <a:pt x="9290303" y="3217544"/>
                  </a:lnTo>
                  <a:close/>
                </a:path>
                <a:path w="9865994" h="3217545">
                  <a:moveTo>
                    <a:pt x="9271253" y="3217544"/>
                  </a:moveTo>
                  <a:lnTo>
                    <a:pt x="9261728" y="3217544"/>
                  </a:lnTo>
                  <a:lnTo>
                    <a:pt x="9261728" y="3207989"/>
                  </a:lnTo>
                  <a:lnTo>
                    <a:pt x="9271253" y="3207989"/>
                  </a:lnTo>
                  <a:lnTo>
                    <a:pt x="9271253" y="3217544"/>
                  </a:lnTo>
                  <a:close/>
                </a:path>
                <a:path w="9865994" h="3217545">
                  <a:moveTo>
                    <a:pt x="9252203" y="3217544"/>
                  </a:moveTo>
                  <a:lnTo>
                    <a:pt x="9242678" y="3217544"/>
                  </a:lnTo>
                  <a:lnTo>
                    <a:pt x="9242678" y="3207989"/>
                  </a:lnTo>
                  <a:lnTo>
                    <a:pt x="9252203" y="3207989"/>
                  </a:lnTo>
                  <a:lnTo>
                    <a:pt x="9252203" y="3217544"/>
                  </a:lnTo>
                  <a:close/>
                </a:path>
                <a:path w="9865994" h="3217545">
                  <a:moveTo>
                    <a:pt x="9233153" y="3217544"/>
                  </a:moveTo>
                  <a:lnTo>
                    <a:pt x="9223628" y="3217544"/>
                  </a:lnTo>
                  <a:lnTo>
                    <a:pt x="9223628" y="3207989"/>
                  </a:lnTo>
                  <a:lnTo>
                    <a:pt x="9233153" y="3207989"/>
                  </a:lnTo>
                  <a:lnTo>
                    <a:pt x="9233153" y="3217544"/>
                  </a:lnTo>
                  <a:close/>
                </a:path>
                <a:path w="9865994" h="3217545">
                  <a:moveTo>
                    <a:pt x="9214103" y="3217544"/>
                  </a:moveTo>
                  <a:lnTo>
                    <a:pt x="9204578" y="3217544"/>
                  </a:lnTo>
                  <a:lnTo>
                    <a:pt x="9204578" y="3207989"/>
                  </a:lnTo>
                  <a:lnTo>
                    <a:pt x="9214103" y="3207989"/>
                  </a:lnTo>
                  <a:lnTo>
                    <a:pt x="9214103" y="3217544"/>
                  </a:lnTo>
                  <a:close/>
                </a:path>
                <a:path w="9865994" h="3217545">
                  <a:moveTo>
                    <a:pt x="9195053" y="3217544"/>
                  </a:moveTo>
                  <a:lnTo>
                    <a:pt x="9185528" y="3217544"/>
                  </a:lnTo>
                  <a:lnTo>
                    <a:pt x="9185528" y="3207989"/>
                  </a:lnTo>
                  <a:lnTo>
                    <a:pt x="9195053" y="3207989"/>
                  </a:lnTo>
                  <a:lnTo>
                    <a:pt x="9195053" y="3217544"/>
                  </a:lnTo>
                  <a:close/>
                </a:path>
                <a:path w="9865994" h="3217545">
                  <a:moveTo>
                    <a:pt x="9176003" y="3217544"/>
                  </a:moveTo>
                  <a:lnTo>
                    <a:pt x="9166478" y="3217544"/>
                  </a:lnTo>
                  <a:lnTo>
                    <a:pt x="9166478" y="3207989"/>
                  </a:lnTo>
                  <a:lnTo>
                    <a:pt x="9176003" y="3207989"/>
                  </a:lnTo>
                  <a:lnTo>
                    <a:pt x="9176003" y="3217544"/>
                  </a:lnTo>
                  <a:close/>
                </a:path>
                <a:path w="9865994" h="3217545">
                  <a:moveTo>
                    <a:pt x="9156953" y="3217544"/>
                  </a:moveTo>
                  <a:lnTo>
                    <a:pt x="9147428" y="3217544"/>
                  </a:lnTo>
                  <a:lnTo>
                    <a:pt x="9147428" y="3207989"/>
                  </a:lnTo>
                  <a:lnTo>
                    <a:pt x="9156953" y="3207989"/>
                  </a:lnTo>
                  <a:lnTo>
                    <a:pt x="9156953" y="3217544"/>
                  </a:lnTo>
                  <a:close/>
                </a:path>
                <a:path w="9865994" h="3217545">
                  <a:moveTo>
                    <a:pt x="9137903" y="3217544"/>
                  </a:moveTo>
                  <a:lnTo>
                    <a:pt x="9128378" y="3217544"/>
                  </a:lnTo>
                  <a:lnTo>
                    <a:pt x="9128378" y="3207989"/>
                  </a:lnTo>
                  <a:lnTo>
                    <a:pt x="9137903" y="3207989"/>
                  </a:lnTo>
                  <a:lnTo>
                    <a:pt x="9137903" y="3217544"/>
                  </a:lnTo>
                  <a:close/>
                </a:path>
                <a:path w="9865994" h="3217545">
                  <a:moveTo>
                    <a:pt x="9118853" y="3217544"/>
                  </a:moveTo>
                  <a:lnTo>
                    <a:pt x="9109328" y="3217544"/>
                  </a:lnTo>
                  <a:lnTo>
                    <a:pt x="9109328" y="3207989"/>
                  </a:lnTo>
                  <a:lnTo>
                    <a:pt x="9118853" y="3207989"/>
                  </a:lnTo>
                  <a:lnTo>
                    <a:pt x="9118853" y="3217544"/>
                  </a:lnTo>
                  <a:close/>
                </a:path>
                <a:path w="9865994" h="3217545">
                  <a:moveTo>
                    <a:pt x="9099803" y="3217544"/>
                  </a:moveTo>
                  <a:lnTo>
                    <a:pt x="9090278" y="3217544"/>
                  </a:lnTo>
                  <a:lnTo>
                    <a:pt x="9090278" y="3207989"/>
                  </a:lnTo>
                  <a:lnTo>
                    <a:pt x="9099803" y="3207989"/>
                  </a:lnTo>
                  <a:lnTo>
                    <a:pt x="9099803" y="3217544"/>
                  </a:lnTo>
                  <a:close/>
                </a:path>
                <a:path w="9865994" h="3217545">
                  <a:moveTo>
                    <a:pt x="9080753" y="3217544"/>
                  </a:moveTo>
                  <a:lnTo>
                    <a:pt x="9071228" y="3217544"/>
                  </a:lnTo>
                  <a:lnTo>
                    <a:pt x="9071228" y="3207989"/>
                  </a:lnTo>
                  <a:lnTo>
                    <a:pt x="9080753" y="3207989"/>
                  </a:lnTo>
                  <a:lnTo>
                    <a:pt x="9080753" y="3217544"/>
                  </a:lnTo>
                  <a:close/>
                </a:path>
                <a:path w="9865994" h="3217545">
                  <a:moveTo>
                    <a:pt x="9061703" y="3217544"/>
                  </a:moveTo>
                  <a:lnTo>
                    <a:pt x="9052178" y="3217544"/>
                  </a:lnTo>
                  <a:lnTo>
                    <a:pt x="9052178" y="3207989"/>
                  </a:lnTo>
                  <a:lnTo>
                    <a:pt x="9061703" y="3207989"/>
                  </a:lnTo>
                  <a:lnTo>
                    <a:pt x="9061703" y="3217544"/>
                  </a:lnTo>
                  <a:close/>
                </a:path>
                <a:path w="9865994" h="3217545">
                  <a:moveTo>
                    <a:pt x="9042653" y="3217544"/>
                  </a:moveTo>
                  <a:lnTo>
                    <a:pt x="9033128" y="3217544"/>
                  </a:lnTo>
                  <a:lnTo>
                    <a:pt x="9033128" y="3207989"/>
                  </a:lnTo>
                  <a:lnTo>
                    <a:pt x="9042653" y="3207989"/>
                  </a:lnTo>
                  <a:lnTo>
                    <a:pt x="9042653" y="3217544"/>
                  </a:lnTo>
                  <a:close/>
                </a:path>
                <a:path w="9865994" h="3217545">
                  <a:moveTo>
                    <a:pt x="9023603" y="3217544"/>
                  </a:moveTo>
                  <a:lnTo>
                    <a:pt x="9014078" y="3217544"/>
                  </a:lnTo>
                  <a:lnTo>
                    <a:pt x="9014078" y="3207989"/>
                  </a:lnTo>
                  <a:lnTo>
                    <a:pt x="9023603" y="3207989"/>
                  </a:lnTo>
                  <a:lnTo>
                    <a:pt x="9023603" y="3217544"/>
                  </a:lnTo>
                  <a:close/>
                </a:path>
                <a:path w="9865994" h="3217545">
                  <a:moveTo>
                    <a:pt x="9004553" y="3217544"/>
                  </a:moveTo>
                  <a:lnTo>
                    <a:pt x="8995028" y="3217544"/>
                  </a:lnTo>
                  <a:lnTo>
                    <a:pt x="8995028" y="3207989"/>
                  </a:lnTo>
                  <a:lnTo>
                    <a:pt x="9004553" y="3207989"/>
                  </a:lnTo>
                  <a:lnTo>
                    <a:pt x="9004553" y="3217544"/>
                  </a:lnTo>
                  <a:close/>
                </a:path>
                <a:path w="9865994" h="3217545">
                  <a:moveTo>
                    <a:pt x="8985503" y="3217544"/>
                  </a:moveTo>
                  <a:lnTo>
                    <a:pt x="8975978" y="3217544"/>
                  </a:lnTo>
                  <a:lnTo>
                    <a:pt x="8975978" y="3207989"/>
                  </a:lnTo>
                  <a:lnTo>
                    <a:pt x="8985503" y="3207989"/>
                  </a:lnTo>
                  <a:lnTo>
                    <a:pt x="8985503" y="3217544"/>
                  </a:lnTo>
                  <a:close/>
                </a:path>
                <a:path w="9865994" h="3217545">
                  <a:moveTo>
                    <a:pt x="8966453" y="3217544"/>
                  </a:moveTo>
                  <a:lnTo>
                    <a:pt x="8956928" y="3217544"/>
                  </a:lnTo>
                  <a:lnTo>
                    <a:pt x="8956928" y="3207989"/>
                  </a:lnTo>
                  <a:lnTo>
                    <a:pt x="8966453" y="3207989"/>
                  </a:lnTo>
                  <a:lnTo>
                    <a:pt x="8966453" y="3217544"/>
                  </a:lnTo>
                  <a:close/>
                </a:path>
                <a:path w="9865994" h="3217545">
                  <a:moveTo>
                    <a:pt x="8947403" y="3217544"/>
                  </a:moveTo>
                  <a:lnTo>
                    <a:pt x="8937878" y="3217544"/>
                  </a:lnTo>
                  <a:lnTo>
                    <a:pt x="8937878" y="3207989"/>
                  </a:lnTo>
                  <a:lnTo>
                    <a:pt x="8947403" y="3207989"/>
                  </a:lnTo>
                  <a:lnTo>
                    <a:pt x="8947403" y="3217544"/>
                  </a:lnTo>
                  <a:close/>
                </a:path>
                <a:path w="9865994" h="3217545">
                  <a:moveTo>
                    <a:pt x="8928353" y="3217544"/>
                  </a:moveTo>
                  <a:lnTo>
                    <a:pt x="8918828" y="3217544"/>
                  </a:lnTo>
                  <a:lnTo>
                    <a:pt x="8918828" y="3207989"/>
                  </a:lnTo>
                  <a:lnTo>
                    <a:pt x="8928353" y="3207989"/>
                  </a:lnTo>
                  <a:lnTo>
                    <a:pt x="8928353" y="3217544"/>
                  </a:lnTo>
                  <a:close/>
                </a:path>
                <a:path w="9865994" h="3217545">
                  <a:moveTo>
                    <a:pt x="8909303" y="3217544"/>
                  </a:moveTo>
                  <a:lnTo>
                    <a:pt x="8899778" y="3217544"/>
                  </a:lnTo>
                  <a:lnTo>
                    <a:pt x="8899778" y="3207989"/>
                  </a:lnTo>
                  <a:lnTo>
                    <a:pt x="8909303" y="3207989"/>
                  </a:lnTo>
                  <a:lnTo>
                    <a:pt x="8909303" y="3217544"/>
                  </a:lnTo>
                  <a:close/>
                </a:path>
                <a:path w="9865994" h="3217545">
                  <a:moveTo>
                    <a:pt x="8890253" y="3217544"/>
                  </a:moveTo>
                  <a:lnTo>
                    <a:pt x="8880728" y="3217544"/>
                  </a:lnTo>
                  <a:lnTo>
                    <a:pt x="8880728" y="3207989"/>
                  </a:lnTo>
                  <a:lnTo>
                    <a:pt x="8890253" y="3207989"/>
                  </a:lnTo>
                  <a:lnTo>
                    <a:pt x="8890253" y="3217544"/>
                  </a:lnTo>
                  <a:close/>
                </a:path>
                <a:path w="9865994" h="3217545">
                  <a:moveTo>
                    <a:pt x="8871203" y="3217544"/>
                  </a:moveTo>
                  <a:lnTo>
                    <a:pt x="8861678" y="3217544"/>
                  </a:lnTo>
                  <a:lnTo>
                    <a:pt x="8861678" y="3207989"/>
                  </a:lnTo>
                  <a:lnTo>
                    <a:pt x="8871203" y="3207989"/>
                  </a:lnTo>
                  <a:lnTo>
                    <a:pt x="8871203" y="3217544"/>
                  </a:lnTo>
                  <a:close/>
                </a:path>
                <a:path w="9865994" h="3217545">
                  <a:moveTo>
                    <a:pt x="8852153" y="3217544"/>
                  </a:moveTo>
                  <a:lnTo>
                    <a:pt x="8842628" y="3217544"/>
                  </a:lnTo>
                  <a:lnTo>
                    <a:pt x="8842628" y="3207989"/>
                  </a:lnTo>
                  <a:lnTo>
                    <a:pt x="8852153" y="3207989"/>
                  </a:lnTo>
                  <a:lnTo>
                    <a:pt x="8852153" y="3217544"/>
                  </a:lnTo>
                  <a:close/>
                </a:path>
                <a:path w="9865994" h="3217545">
                  <a:moveTo>
                    <a:pt x="8833103" y="3217544"/>
                  </a:moveTo>
                  <a:lnTo>
                    <a:pt x="8823578" y="3217544"/>
                  </a:lnTo>
                  <a:lnTo>
                    <a:pt x="8823578" y="3207989"/>
                  </a:lnTo>
                  <a:lnTo>
                    <a:pt x="8833103" y="3207989"/>
                  </a:lnTo>
                  <a:lnTo>
                    <a:pt x="8833103" y="3217544"/>
                  </a:lnTo>
                  <a:close/>
                </a:path>
                <a:path w="9865994" h="3217545">
                  <a:moveTo>
                    <a:pt x="8814053" y="3217544"/>
                  </a:moveTo>
                  <a:lnTo>
                    <a:pt x="8804528" y="3217544"/>
                  </a:lnTo>
                  <a:lnTo>
                    <a:pt x="8804528" y="3207989"/>
                  </a:lnTo>
                  <a:lnTo>
                    <a:pt x="8814053" y="3207989"/>
                  </a:lnTo>
                  <a:lnTo>
                    <a:pt x="8814053" y="3217544"/>
                  </a:lnTo>
                  <a:close/>
                </a:path>
                <a:path w="9865994" h="3217545">
                  <a:moveTo>
                    <a:pt x="8795003" y="3217544"/>
                  </a:moveTo>
                  <a:lnTo>
                    <a:pt x="8785478" y="3217544"/>
                  </a:lnTo>
                  <a:lnTo>
                    <a:pt x="8785478" y="3207989"/>
                  </a:lnTo>
                  <a:lnTo>
                    <a:pt x="8795003" y="3207989"/>
                  </a:lnTo>
                  <a:lnTo>
                    <a:pt x="8795003" y="3217544"/>
                  </a:lnTo>
                  <a:close/>
                </a:path>
                <a:path w="9865994" h="3217545">
                  <a:moveTo>
                    <a:pt x="8775953" y="3217544"/>
                  </a:moveTo>
                  <a:lnTo>
                    <a:pt x="8766428" y="3217544"/>
                  </a:lnTo>
                  <a:lnTo>
                    <a:pt x="8766428" y="3207989"/>
                  </a:lnTo>
                  <a:lnTo>
                    <a:pt x="8775953" y="3207989"/>
                  </a:lnTo>
                  <a:lnTo>
                    <a:pt x="8775953" y="3217544"/>
                  </a:lnTo>
                  <a:close/>
                </a:path>
                <a:path w="9865994" h="3217545">
                  <a:moveTo>
                    <a:pt x="8756903" y="3217544"/>
                  </a:moveTo>
                  <a:lnTo>
                    <a:pt x="8747378" y="3217544"/>
                  </a:lnTo>
                  <a:lnTo>
                    <a:pt x="8747378" y="3207989"/>
                  </a:lnTo>
                  <a:lnTo>
                    <a:pt x="8756903" y="3207989"/>
                  </a:lnTo>
                  <a:lnTo>
                    <a:pt x="8756903" y="3217544"/>
                  </a:lnTo>
                  <a:close/>
                </a:path>
                <a:path w="9865994" h="3217545">
                  <a:moveTo>
                    <a:pt x="8737853" y="3217544"/>
                  </a:moveTo>
                  <a:lnTo>
                    <a:pt x="8728328" y="3217544"/>
                  </a:lnTo>
                  <a:lnTo>
                    <a:pt x="8728328" y="3207989"/>
                  </a:lnTo>
                  <a:lnTo>
                    <a:pt x="8737853" y="3207989"/>
                  </a:lnTo>
                  <a:lnTo>
                    <a:pt x="8737853" y="3217544"/>
                  </a:lnTo>
                  <a:close/>
                </a:path>
                <a:path w="9865994" h="3217545">
                  <a:moveTo>
                    <a:pt x="8718803" y="3217544"/>
                  </a:moveTo>
                  <a:lnTo>
                    <a:pt x="8709278" y="3217544"/>
                  </a:lnTo>
                  <a:lnTo>
                    <a:pt x="8709278" y="3207989"/>
                  </a:lnTo>
                  <a:lnTo>
                    <a:pt x="8718803" y="3207989"/>
                  </a:lnTo>
                  <a:lnTo>
                    <a:pt x="8718803" y="3217544"/>
                  </a:lnTo>
                  <a:close/>
                </a:path>
                <a:path w="9865994" h="3217545">
                  <a:moveTo>
                    <a:pt x="8699753" y="3217544"/>
                  </a:moveTo>
                  <a:lnTo>
                    <a:pt x="8690228" y="3217544"/>
                  </a:lnTo>
                  <a:lnTo>
                    <a:pt x="8690228" y="3207989"/>
                  </a:lnTo>
                  <a:lnTo>
                    <a:pt x="8699753" y="3207989"/>
                  </a:lnTo>
                  <a:lnTo>
                    <a:pt x="8699753" y="3217544"/>
                  </a:lnTo>
                  <a:close/>
                </a:path>
                <a:path w="9865994" h="3217545">
                  <a:moveTo>
                    <a:pt x="8680703" y="3217544"/>
                  </a:moveTo>
                  <a:lnTo>
                    <a:pt x="8671178" y="3217544"/>
                  </a:lnTo>
                  <a:lnTo>
                    <a:pt x="8671178" y="3207989"/>
                  </a:lnTo>
                  <a:lnTo>
                    <a:pt x="8680703" y="3207989"/>
                  </a:lnTo>
                  <a:lnTo>
                    <a:pt x="8680703" y="3217544"/>
                  </a:lnTo>
                  <a:close/>
                </a:path>
                <a:path w="9865994" h="3217545">
                  <a:moveTo>
                    <a:pt x="8661653" y="3217544"/>
                  </a:moveTo>
                  <a:lnTo>
                    <a:pt x="8652128" y="3217544"/>
                  </a:lnTo>
                  <a:lnTo>
                    <a:pt x="8652128" y="3207989"/>
                  </a:lnTo>
                  <a:lnTo>
                    <a:pt x="8661653" y="3207989"/>
                  </a:lnTo>
                  <a:lnTo>
                    <a:pt x="8661653" y="3217544"/>
                  </a:lnTo>
                  <a:close/>
                </a:path>
                <a:path w="9865994" h="3217545">
                  <a:moveTo>
                    <a:pt x="8642603" y="3217544"/>
                  </a:moveTo>
                  <a:lnTo>
                    <a:pt x="8633078" y="3217544"/>
                  </a:lnTo>
                  <a:lnTo>
                    <a:pt x="8633078" y="3207989"/>
                  </a:lnTo>
                  <a:lnTo>
                    <a:pt x="8642603" y="3207989"/>
                  </a:lnTo>
                  <a:lnTo>
                    <a:pt x="8642603" y="3217544"/>
                  </a:lnTo>
                  <a:close/>
                </a:path>
                <a:path w="9865994" h="3217545">
                  <a:moveTo>
                    <a:pt x="8623553" y="3217544"/>
                  </a:moveTo>
                  <a:lnTo>
                    <a:pt x="8614028" y="3217544"/>
                  </a:lnTo>
                  <a:lnTo>
                    <a:pt x="8614028" y="3207989"/>
                  </a:lnTo>
                  <a:lnTo>
                    <a:pt x="8623553" y="3207989"/>
                  </a:lnTo>
                  <a:lnTo>
                    <a:pt x="8623553" y="3217544"/>
                  </a:lnTo>
                  <a:close/>
                </a:path>
                <a:path w="9865994" h="3217545">
                  <a:moveTo>
                    <a:pt x="8604503" y="3217544"/>
                  </a:moveTo>
                  <a:lnTo>
                    <a:pt x="8594978" y="3217544"/>
                  </a:lnTo>
                  <a:lnTo>
                    <a:pt x="8594978" y="3207989"/>
                  </a:lnTo>
                  <a:lnTo>
                    <a:pt x="8604503" y="3207989"/>
                  </a:lnTo>
                  <a:lnTo>
                    <a:pt x="8604503" y="3217544"/>
                  </a:lnTo>
                  <a:close/>
                </a:path>
                <a:path w="9865994" h="3217545">
                  <a:moveTo>
                    <a:pt x="8585453" y="3217544"/>
                  </a:moveTo>
                  <a:lnTo>
                    <a:pt x="8575928" y="3217544"/>
                  </a:lnTo>
                  <a:lnTo>
                    <a:pt x="8575928" y="3207989"/>
                  </a:lnTo>
                  <a:lnTo>
                    <a:pt x="8585453" y="3207989"/>
                  </a:lnTo>
                  <a:lnTo>
                    <a:pt x="8585453" y="3217544"/>
                  </a:lnTo>
                  <a:close/>
                </a:path>
                <a:path w="9865994" h="3217545">
                  <a:moveTo>
                    <a:pt x="8566403" y="3217544"/>
                  </a:moveTo>
                  <a:lnTo>
                    <a:pt x="8556878" y="3217544"/>
                  </a:lnTo>
                  <a:lnTo>
                    <a:pt x="8556878" y="3207989"/>
                  </a:lnTo>
                  <a:lnTo>
                    <a:pt x="8566403" y="3207989"/>
                  </a:lnTo>
                  <a:lnTo>
                    <a:pt x="8566403" y="3217544"/>
                  </a:lnTo>
                  <a:close/>
                </a:path>
                <a:path w="9865994" h="3217545">
                  <a:moveTo>
                    <a:pt x="8547353" y="3217544"/>
                  </a:moveTo>
                  <a:lnTo>
                    <a:pt x="8537828" y="3217544"/>
                  </a:lnTo>
                  <a:lnTo>
                    <a:pt x="8537828" y="3207989"/>
                  </a:lnTo>
                  <a:lnTo>
                    <a:pt x="8547353" y="3207989"/>
                  </a:lnTo>
                  <a:lnTo>
                    <a:pt x="8547353" y="3217544"/>
                  </a:lnTo>
                  <a:close/>
                </a:path>
                <a:path w="9865994" h="3217545">
                  <a:moveTo>
                    <a:pt x="8528303" y="3217544"/>
                  </a:moveTo>
                  <a:lnTo>
                    <a:pt x="8518778" y="3217544"/>
                  </a:lnTo>
                  <a:lnTo>
                    <a:pt x="8518778" y="3207989"/>
                  </a:lnTo>
                  <a:lnTo>
                    <a:pt x="8528303" y="3207989"/>
                  </a:lnTo>
                  <a:lnTo>
                    <a:pt x="8528303" y="3217544"/>
                  </a:lnTo>
                  <a:close/>
                </a:path>
                <a:path w="9865994" h="3217545">
                  <a:moveTo>
                    <a:pt x="8509253" y="3217544"/>
                  </a:moveTo>
                  <a:lnTo>
                    <a:pt x="8499728" y="3217544"/>
                  </a:lnTo>
                  <a:lnTo>
                    <a:pt x="8499728" y="3207989"/>
                  </a:lnTo>
                  <a:lnTo>
                    <a:pt x="8509253" y="3207989"/>
                  </a:lnTo>
                  <a:lnTo>
                    <a:pt x="8509253" y="3217544"/>
                  </a:lnTo>
                  <a:close/>
                </a:path>
                <a:path w="9865994" h="3217545">
                  <a:moveTo>
                    <a:pt x="8490203" y="3217544"/>
                  </a:moveTo>
                  <a:lnTo>
                    <a:pt x="8480678" y="3217544"/>
                  </a:lnTo>
                  <a:lnTo>
                    <a:pt x="8480678" y="3207989"/>
                  </a:lnTo>
                  <a:lnTo>
                    <a:pt x="8490203" y="3207989"/>
                  </a:lnTo>
                  <a:lnTo>
                    <a:pt x="8490203" y="3217544"/>
                  </a:lnTo>
                  <a:close/>
                </a:path>
                <a:path w="9865994" h="3217545">
                  <a:moveTo>
                    <a:pt x="8471153" y="3217544"/>
                  </a:moveTo>
                  <a:lnTo>
                    <a:pt x="8461628" y="3217544"/>
                  </a:lnTo>
                  <a:lnTo>
                    <a:pt x="8461628" y="3207989"/>
                  </a:lnTo>
                  <a:lnTo>
                    <a:pt x="8471153" y="3207989"/>
                  </a:lnTo>
                  <a:lnTo>
                    <a:pt x="8471153" y="3217544"/>
                  </a:lnTo>
                  <a:close/>
                </a:path>
                <a:path w="9865994" h="3217545">
                  <a:moveTo>
                    <a:pt x="8452103" y="3217544"/>
                  </a:moveTo>
                  <a:lnTo>
                    <a:pt x="8442578" y="3217544"/>
                  </a:lnTo>
                  <a:lnTo>
                    <a:pt x="8442578" y="3207989"/>
                  </a:lnTo>
                  <a:lnTo>
                    <a:pt x="8452103" y="3207989"/>
                  </a:lnTo>
                  <a:lnTo>
                    <a:pt x="8452103" y="3217544"/>
                  </a:lnTo>
                  <a:close/>
                </a:path>
                <a:path w="9865994" h="3217545">
                  <a:moveTo>
                    <a:pt x="8433053" y="3217544"/>
                  </a:moveTo>
                  <a:lnTo>
                    <a:pt x="8423528" y="3217544"/>
                  </a:lnTo>
                  <a:lnTo>
                    <a:pt x="8423528" y="3207989"/>
                  </a:lnTo>
                  <a:lnTo>
                    <a:pt x="8433053" y="3207989"/>
                  </a:lnTo>
                  <a:lnTo>
                    <a:pt x="8433053" y="3217544"/>
                  </a:lnTo>
                  <a:close/>
                </a:path>
                <a:path w="9865994" h="3217545">
                  <a:moveTo>
                    <a:pt x="8414003" y="3217544"/>
                  </a:moveTo>
                  <a:lnTo>
                    <a:pt x="8404478" y="3217544"/>
                  </a:lnTo>
                  <a:lnTo>
                    <a:pt x="8404478" y="3207989"/>
                  </a:lnTo>
                  <a:lnTo>
                    <a:pt x="8414003" y="3207989"/>
                  </a:lnTo>
                  <a:lnTo>
                    <a:pt x="8414003" y="3217544"/>
                  </a:lnTo>
                  <a:close/>
                </a:path>
                <a:path w="9865994" h="3217545">
                  <a:moveTo>
                    <a:pt x="8394953" y="3217544"/>
                  </a:moveTo>
                  <a:lnTo>
                    <a:pt x="8385428" y="3217544"/>
                  </a:lnTo>
                  <a:lnTo>
                    <a:pt x="8385428" y="3207989"/>
                  </a:lnTo>
                  <a:lnTo>
                    <a:pt x="8394953" y="3207989"/>
                  </a:lnTo>
                  <a:lnTo>
                    <a:pt x="8394953" y="3217544"/>
                  </a:lnTo>
                  <a:close/>
                </a:path>
                <a:path w="9865994" h="3217545">
                  <a:moveTo>
                    <a:pt x="8375903" y="3217544"/>
                  </a:moveTo>
                  <a:lnTo>
                    <a:pt x="8366378" y="3217544"/>
                  </a:lnTo>
                  <a:lnTo>
                    <a:pt x="8366378" y="3207989"/>
                  </a:lnTo>
                  <a:lnTo>
                    <a:pt x="8375903" y="3207989"/>
                  </a:lnTo>
                  <a:lnTo>
                    <a:pt x="8375903" y="3217544"/>
                  </a:lnTo>
                  <a:close/>
                </a:path>
                <a:path w="9865994" h="3217545">
                  <a:moveTo>
                    <a:pt x="8356853" y="3217544"/>
                  </a:moveTo>
                  <a:lnTo>
                    <a:pt x="8347328" y="3217544"/>
                  </a:lnTo>
                  <a:lnTo>
                    <a:pt x="8347328" y="3207989"/>
                  </a:lnTo>
                  <a:lnTo>
                    <a:pt x="8356853" y="3207989"/>
                  </a:lnTo>
                  <a:lnTo>
                    <a:pt x="8356853" y="3217544"/>
                  </a:lnTo>
                  <a:close/>
                </a:path>
                <a:path w="9865994" h="3217545">
                  <a:moveTo>
                    <a:pt x="8337803" y="3217544"/>
                  </a:moveTo>
                  <a:lnTo>
                    <a:pt x="8328278" y="3217544"/>
                  </a:lnTo>
                  <a:lnTo>
                    <a:pt x="8328278" y="3207989"/>
                  </a:lnTo>
                  <a:lnTo>
                    <a:pt x="8337803" y="3207989"/>
                  </a:lnTo>
                  <a:lnTo>
                    <a:pt x="8337803" y="3217544"/>
                  </a:lnTo>
                  <a:close/>
                </a:path>
                <a:path w="9865994" h="3217545">
                  <a:moveTo>
                    <a:pt x="8318753" y="3217544"/>
                  </a:moveTo>
                  <a:lnTo>
                    <a:pt x="8309228" y="3217544"/>
                  </a:lnTo>
                  <a:lnTo>
                    <a:pt x="8309228" y="3207989"/>
                  </a:lnTo>
                  <a:lnTo>
                    <a:pt x="8318753" y="3207989"/>
                  </a:lnTo>
                  <a:lnTo>
                    <a:pt x="8318753" y="3217544"/>
                  </a:lnTo>
                  <a:close/>
                </a:path>
                <a:path w="9865994" h="3217545">
                  <a:moveTo>
                    <a:pt x="8299703" y="3217544"/>
                  </a:moveTo>
                  <a:lnTo>
                    <a:pt x="8290178" y="3217544"/>
                  </a:lnTo>
                  <a:lnTo>
                    <a:pt x="8290178" y="3207989"/>
                  </a:lnTo>
                  <a:lnTo>
                    <a:pt x="8299703" y="3207989"/>
                  </a:lnTo>
                  <a:lnTo>
                    <a:pt x="8299703" y="3217544"/>
                  </a:lnTo>
                  <a:close/>
                </a:path>
                <a:path w="9865994" h="3217545">
                  <a:moveTo>
                    <a:pt x="8280653" y="3217544"/>
                  </a:moveTo>
                  <a:lnTo>
                    <a:pt x="8271128" y="3217544"/>
                  </a:lnTo>
                  <a:lnTo>
                    <a:pt x="8271128" y="3207989"/>
                  </a:lnTo>
                  <a:lnTo>
                    <a:pt x="8280653" y="3207989"/>
                  </a:lnTo>
                  <a:lnTo>
                    <a:pt x="8280653" y="3217544"/>
                  </a:lnTo>
                  <a:close/>
                </a:path>
                <a:path w="9865994" h="3217545">
                  <a:moveTo>
                    <a:pt x="8261603" y="3217544"/>
                  </a:moveTo>
                  <a:lnTo>
                    <a:pt x="8252078" y="3217544"/>
                  </a:lnTo>
                  <a:lnTo>
                    <a:pt x="8252078" y="3207989"/>
                  </a:lnTo>
                  <a:lnTo>
                    <a:pt x="8261603" y="3207989"/>
                  </a:lnTo>
                  <a:lnTo>
                    <a:pt x="8261603" y="3217544"/>
                  </a:lnTo>
                  <a:close/>
                </a:path>
                <a:path w="9865994" h="3217545">
                  <a:moveTo>
                    <a:pt x="8242553" y="3217544"/>
                  </a:moveTo>
                  <a:lnTo>
                    <a:pt x="8233028" y="3217544"/>
                  </a:lnTo>
                  <a:lnTo>
                    <a:pt x="8233028" y="3207989"/>
                  </a:lnTo>
                  <a:lnTo>
                    <a:pt x="8242553" y="3207989"/>
                  </a:lnTo>
                  <a:lnTo>
                    <a:pt x="8242553" y="3217544"/>
                  </a:lnTo>
                  <a:close/>
                </a:path>
                <a:path w="9865994" h="3217545">
                  <a:moveTo>
                    <a:pt x="8223503" y="3217544"/>
                  </a:moveTo>
                  <a:lnTo>
                    <a:pt x="8213978" y="3217544"/>
                  </a:lnTo>
                  <a:lnTo>
                    <a:pt x="8213978" y="3207989"/>
                  </a:lnTo>
                  <a:lnTo>
                    <a:pt x="8223503" y="3207989"/>
                  </a:lnTo>
                  <a:lnTo>
                    <a:pt x="8223503" y="3217544"/>
                  </a:lnTo>
                  <a:close/>
                </a:path>
                <a:path w="9865994" h="3217545">
                  <a:moveTo>
                    <a:pt x="8204453" y="3217544"/>
                  </a:moveTo>
                  <a:lnTo>
                    <a:pt x="8194928" y="3217544"/>
                  </a:lnTo>
                  <a:lnTo>
                    <a:pt x="8194928" y="3207989"/>
                  </a:lnTo>
                  <a:lnTo>
                    <a:pt x="8204453" y="3207989"/>
                  </a:lnTo>
                  <a:lnTo>
                    <a:pt x="8204453" y="3217544"/>
                  </a:lnTo>
                  <a:close/>
                </a:path>
                <a:path w="9865994" h="3217545">
                  <a:moveTo>
                    <a:pt x="8185403" y="3217544"/>
                  </a:moveTo>
                  <a:lnTo>
                    <a:pt x="8175878" y="3217544"/>
                  </a:lnTo>
                  <a:lnTo>
                    <a:pt x="8175878" y="3207989"/>
                  </a:lnTo>
                  <a:lnTo>
                    <a:pt x="8185403" y="3207989"/>
                  </a:lnTo>
                  <a:lnTo>
                    <a:pt x="8185403" y="3217544"/>
                  </a:lnTo>
                  <a:close/>
                </a:path>
                <a:path w="9865994" h="3217545">
                  <a:moveTo>
                    <a:pt x="8166353" y="3217544"/>
                  </a:moveTo>
                  <a:lnTo>
                    <a:pt x="8156828" y="3217544"/>
                  </a:lnTo>
                  <a:lnTo>
                    <a:pt x="8156828" y="3207989"/>
                  </a:lnTo>
                  <a:lnTo>
                    <a:pt x="8166353" y="3207989"/>
                  </a:lnTo>
                  <a:lnTo>
                    <a:pt x="8166353" y="3217544"/>
                  </a:lnTo>
                  <a:close/>
                </a:path>
                <a:path w="9865994" h="3217545">
                  <a:moveTo>
                    <a:pt x="8147303" y="3217544"/>
                  </a:moveTo>
                  <a:lnTo>
                    <a:pt x="8137778" y="3217544"/>
                  </a:lnTo>
                  <a:lnTo>
                    <a:pt x="8137778" y="3207989"/>
                  </a:lnTo>
                  <a:lnTo>
                    <a:pt x="8147303" y="3207989"/>
                  </a:lnTo>
                  <a:lnTo>
                    <a:pt x="8147303" y="3217544"/>
                  </a:lnTo>
                  <a:close/>
                </a:path>
                <a:path w="9865994" h="3217545">
                  <a:moveTo>
                    <a:pt x="8128253" y="3217544"/>
                  </a:moveTo>
                  <a:lnTo>
                    <a:pt x="8118728" y="3217544"/>
                  </a:lnTo>
                  <a:lnTo>
                    <a:pt x="8118728" y="3207989"/>
                  </a:lnTo>
                  <a:lnTo>
                    <a:pt x="8128253" y="3207989"/>
                  </a:lnTo>
                  <a:lnTo>
                    <a:pt x="8128253" y="3217544"/>
                  </a:lnTo>
                  <a:close/>
                </a:path>
                <a:path w="9865994" h="3217545">
                  <a:moveTo>
                    <a:pt x="8109203" y="3217544"/>
                  </a:moveTo>
                  <a:lnTo>
                    <a:pt x="8099678" y="3217544"/>
                  </a:lnTo>
                  <a:lnTo>
                    <a:pt x="8099678" y="3207989"/>
                  </a:lnTo>
                  <a:lnTo>
                    <a:pt x="8109203" y="3207989"/>
                  </a:lnTo>
                  <a:lnTo>
                    <a:pt x="8109203" y="3217544"/>
                  </a:lnTo>
                  <a:close/>
                </a:path>
                <a:path w="9865994" h="3217545">
                  <a:moveTo>
                    <a:pt x="8090153" y="3217544"/>
                  </a:moveTo>
                  <a:lnTo>
                    <a:pt x="8080628" y="3217544"/>
                  </a:lnTo>
                  <a:lnTo>
                    <a:pt x="8080628" y="3207989"/>
                  </a:lnTo>
                  <a:lnTo>
                    <a:pt x="8090153" y="3207989"/>
                  </a:lnTo>
                  <a:lnTo>
                    <a:pt x="8090153" y="3217544"/>
                  </a:lnTo>
                  <a:close/>
                </a:path>
                <a:path w="9865994" h="3217545">
                  <a:moveTo>
                    <a:pt x="8071103" y="3217544"/>
                  </a:moveTo>
                  <a:lnTo>
                    <a:pt x="8061578" y="3217544"/>
                  </a:lnTo>
                  <a:lnTo>
                    <a:pt x="8061578" y="3207989"/>
                  </a:lnTo>
                  <a:lnTo>
                    <a:pt x="8071103" y="3207989"/>
                  </a:lnTo>
                  <a:lnTo>
                    <a:pt x="8071103" y="3217544"/>
                  </a:lnTo>
                  <a:close/>
                </a:path>
                <a:path w="9865994" h="3217545">
                  <a:moveTo>
                    <a:pt x="8052053" y="3217544"/>
                  </a:moveTo>
                  <a:lnTo>
                    <a:pt x="8042528" y="3217544"/>
                  </a:lnTo>
                  <a:lnTo>
                    <a:pt x="8042528" y="3207989"/>
                  </a:lnTo>
                  <a:lnTo>
                    <a:pt x="8052053" y="3207989"/>
                  </a:lnTo>
                  <a:lnTo>
                    <a:pt x="8052053" y="3217544"/>
                  </a:lnTo>
                  <a:close/>
                </a:path>
                <a:path w="9865994" h="3217545">
                  <a:moveTo>
                    <a:pt x="8033003" y="3217544"/>
                  </a:moveTo>
                  <a:lnTo>
                    <a:pt x="8023478" y="3217544"/>
                  </a:lnTo>
                  <a:lnTo>
                    <a:pt x="8023478" y="3207989"/>
                  </a:lnTo>
                  <a:lnTo>
                    <a:pt x="8033003" y="3207989"/>
                  </a:lnTo>
                  <a:lnTo>
                    <a:pt x="8033003" y="3217544"/>
                  </a:lnTo>
                  <a:close/>
                </a:path>
                <a:path w="9865994" h="3217545">
                  <a:moveTo>
                    <a:pt x="8013953" y="3217544"/>
                  </a:moveTo>
                  <a:lnTo>
                    <a:pt x="8004428" y="3217544"/>
                  </a:lnTo>
                  <a:lnTo>
                    <a:pt x="8004428" y="3207989"/>
                  </a:lnTo>
                  <a:lnTo>
                    <a:pt x="8013953" y="3207989"/>
                  </a:lnTo>
                  <a:lnTo>
                    <a:pt x="8013953" y="3217544"/>
                  </a:lnTo>
                  <a:close/>
                </a:path>
                <a:path w="9865994" h="3217545">
                  <a:moveTo>
                    <a:pt x="7994903" y="3217544"/>
                  </a:moveTo>
                  <a:lnTo>
                    <a:pt x="7985378" y="3217544"/>
                  </a:lnTo>
                  <a:lnTo>
                    <a:pt x="7985378" y="3207989"/>
                  </a:lnTo>
                  <a:lnTo>
                    <a:pt x="7994903" y="3207989"/>
                  </a:lnTo>
                  <a:lnTo>
                    <a:pt x="7994903" y="3217544"/>
                  </a:lnTo>
                  <a:close/>
                </a:path>
                <a:path w="9865994" h="3217545">
                  <a:moveTo>
                    <a:pt x="7975853" y="3217544"/>
                  </a:moveTo>
                  <a:lnTo>
                    <a:pt x="7966328" y="3217544"/>
                  </a:lnTo>
                  <a:lnTo>
                    <a:pt x="7966328" y="3207989"/>
                  </a:lnTo>
                  <a:lnTo>
                    <a:pt x="7975853" y="3207989"/>
                  </a:lnTo>
                  <a:lnTo>
                    <a:pt x="7975853" y="3217544"/>
                  </a:lnTo>
                  <a:close/>
                </a:path>
                <a:path w="9865994" h="3217545">
                  <a:moveTo>
                    <a:pt x="7956803" y="3217544"/>
                  </a:moveTo>
                  <a:lnTo>
                    <a:pt x="7947278" y="3217544"/>
                  </a:lnTo>
                  <a:lnTo>
                    <a:pt x="7947278" y="3207989"/>
                  </a:lnTo>
                  <a:lnTo>
                    <a:pt x="7956803" y="3207989"/>
                  </a:lnTo>
                  <a:lnTo>
                    <a:pt x="7956803" y="3217544"/>
                  </a:lnTo>
                  <a:close/>
                </a:path>
                <a:path w="9865994" h="3217545">
                  <a:moveTo>
                    <a:pt x="7937753" y="3217544"/>
                  </a:moveTo>
                  <a:lnTo>
                    <a:pt x="7928228" y="3217544"/>
                  </a:lnTo>
                  <a:lnTo>
                    <a:pt x="7928228" y="3207989"/>
                  </a:lnTo>
                  <a:lnTo>
                    <a:pt x="7937753" y="3207989"/>
                  </a:lnTo>
                  <a:lnTo>
                    <a:pt x="7937753" y="3217544"/>
                  </a:lnTo>
                  <a:close/>
                </a:path>
                <a:path w="9865994" h="3217545">
                  <a:moveTo>
                    <a:pt x="7918703" y="3217544"/>
                  </a:moveTo>
                  <a:lnTo>
                    <a:pt x="7909178" y="3217544"/>
                  </a:lnTo>
                  <a:lnTo>
                    <a:pt x="7909178" y="3207989"/>
                  </a:lnTo>
                  <a:lnTo>
                    <a:pt x="7918703" y="3207989"/>
                  </a:lnTo>
                  <a:lnTo>
                    <a:pt x="7918703" y="3217544"/>
                  </a:lnTo>
                  <a:close/>
                </a:path>
                <a:path w="9865994" h="3217545">
                  <a:moveTo>
                    <a:pt x="7899653" y="3217544"/>
                  </a:moveTo>
                  <a:lnTo>
                    <a:pt x="7890128" y="3217544"/>
                  </a:lnTo>
                  <a:lnTo>
                    <a:pt x="7890128" y="3207989"/>
                  </a:lnTo>
                  <a:lnTo>
                    <a:pt x="7899653" y="3207989"/>
                  </a:lnTo>
                  <a:lnTo>
                    <a:pt x="7899653" y="3217544"/>
                  </a:lnTo>
                  <a:close/>
                </a:path>
                <a:path w="9865994" h="3217545">
                  <a:moveTo>
                    <a:pt x="7880603" y="3217544"/>
                  </a:moveTo>
                  <a:lnTo>
                    <a:pt x="7871078" y="3217544"/>
                  </a:lnTo>
                  <a:lnTo>
                    <a:pt x="7871078" y="3207989"/>
                  </a:lnTo>
                  <a:lnTo>
                    <a:pt x="7880603" y="3207989"/>
                  </a:lnTo>
                  <a:lnTo>
                    <a:pt x="7880603" y="3217544"/>
                  </a:lnTo>
                  <a:close/>
                </a:path>
                <a:path w="9865994" h="3217545">
                  <a:moveTo>
                    <a:pt x="7861553" y="3217544"/>
                  </a:moveTo>
                  <a:lnTo>
                    <a:pt x="7852028" y="3217544"/>
                  </a:lnTo>
                  <a:lnTo>
                    <a:pt x="7852028" y="3207989"/>
                  </a:lnTo>
                  <a:lnTo>
                    <a:pt x="7861553" y="3207989"/>
                  </a:lnTo>
                  <a:lnTo>
                    <a:pt x="7861553" y="3217544"/>
                  </a:lnTo>
                  <a:close/>
                </a:path>
                <a:path w="9865994" h="3217545">
                  <a:moveTo>
                    <a:pt x="7842503" y="3217544"/>
                  </a:moveTo>
                  <a:lnTo>
                    <a:pt x="7832978" y="3217544"/>
                  </a:lnTo>
                  <a:lnTo>
                    <a:pt x="7832978" y="3207989"/>
                  </a:lnTo>
                  <a:lnTo>
                    <a:pt x="7842503" y="3207989"/>
                  </a:lnTo>
                  <a:lnTo>
                    <a:pt x="7842503" y="3217544"/>
                  </a:lnTo>
                  <a:close/>
                </a:path>
                <a:path w="9865994" h="3217545">
                  <a:moveTo>
                    <a:pt x="7823453" y="3217544"/>
                  </a:moveTo>
                  <a:lnTo>
                    <a:pt x="7813928" y="3217544"/>
                  </a:lnTo>
                  <a:lnTo>
                    <a:pt x="7813928" y="3207989"/>
                  </a:lnTo>
                  <a:lnTo>
                    <a:pt x="7823453" y="3207989"/>
                  </a:lnTo>
                  <a:lnTo>
                    <a:pt x="7823453" y="3217544"/>
                  </a:lnTo>
                  <a:close/>
                </a:path>
                <a:path w="9865994" h="3217545">
                  <a:moveTo>
                    <a:pt x="7804403" y="3217544"/>
                  </a:moveTo>
                  <a:lnTo>
                    <a:pt x="7794878" y="3217544"/>
                  </a:lnTo>
                  <a:lnTo>
                    <a:pt x="7794878" y="3207989"/>
                  </a:lnTo>
                  <a:lnTo>
                    <a:pt x="7804403" y="3207989"/>
                  </a:lnTo>
                  <a:lnTo>
                    <a:pt x="7804403" y="3217544"/>
                  </a:lnTo>
                  <a:close/>
                </a:path>
                <a:path w="9865994" h="3217545">
                  <a:moveTo>
                    <a:pt x="7785353" y="3217544"/>
                  </a:moveTo>
                  <a:lnTo>
                    <a:pt x="7775828" y="3217544"/>
                  </a:lnTo>
                  <a:lnTo>
                    <a:pt x="7775828" y="3207989"/>
                  </a:lnTo>
                  <a:lnTo>
                    <a:pt x="7785353" y="3207989"/>
                  </a:lnTo>
                  <a:lnTo>
                    <a:pt x="7785353" y="3217544"/>
                  </a:lnTo>
                  <a:close/>
                </a:path>
                <a:path w="9865994" h="3217545">
                  <a:moveTo>
                    <a:pt x="7766303" y="3217544"/>
                  </a:moveTo>
                  <a:lnTo>
                    <a:pt x="7756778" y="3217544"/>
                  </a:lnTo>
                  <a:lnTo>
                    <a:pt x="7756778" y="3207989"/>
                  </a:lnTo>
                  <a:lnTo>
                    <a:pt x="7766303" y="3207989"/>
                  </a:lnTo>
                  <a:lnTo>
                    <a:pt x="7766303" y="3217544"/>
                  </a:lnTo>
                  <a:close/>
                </a:path>
                <a:path w="9865994" h="3217545">
                  <a:moveTo>
                    <a:pt x="7747253" y="3217544"/>
                  </a:moveTo>
                  <a:lnTo>
                    <a:pt x="7737728" y="3217544"/>
                  </a:lnTo>
                  <a:lnTo>
                    <a:pt x="7737728" y="3207989"/>
                  </a:lnTo>
                  <a:lnTo>
                    <a:pt x="7747253" y="3207989"/>
                  </a:lnTo>
                  <a:lnTo>
                    <a:pt x="7747253" y="3217544"/>
                  </a:lnTo>
                  <a:close/>
                </a:path>
                <a:path w="9865994" h="3217545">
                  <a:moveTo>
                    <a:pt x="7728203" y="3217544"/>
                  </a:moveTo>
                  <a:lnTo>
                    <a:pt x="7718678" y="3217544"/>
                  </a:lnTo>
                  <a:lnTo>
                    <a:pt x="7718678" y="3207989"/>
                  </a:lnTo>
                  <a:lnTo>
                    <a:pt x="7728203" y="3207989"/>
                  </a:lnTo>
                  <a:lnTo>
                    <a:pt x="7728203" y="3217544"/>
                  </a:lnTo>
                  <a:close/>
                </a:path>
                <a:path w="9865994" h="3217545">
                  <a:moveTo>
                    <a:pt x="7709153" y="3217544"/>
                  </a:moveTo>
                  <a:lnTo>
                    <a:pt x="7699628" y="3217544"/>
                  </a:lnTo>
                  <a:lnTo>
                    <a:pt x="7699628" y="3207989"/>
                  </a:lnTo>
                  <a:lnTo>
                    <a:pt x="7709153" y="3207989"/>
                  </a:lnTo>
                  <a:lnTo>
                    <a:pt x="7709153" y="3217544"/>
                  </a:lnTo>
                  <a:close/>
                </a:path>
                <a:path w="9865994" h="3217545">
                  <a:moveTo>
                    <a:pt x="7690103" y="3217544"/>
                  </a:moveTo>
                  <a:lnTo>
                    <a:pt x="7680578" y="3217544"/>
                  </a:lnTo>
                  <a:lnTo>
                    <a:pt x="7680578" y="3207989"/>
                  </a:lnTo>
                  <a:lnTo>
                    <a:pt x="7690103" y="3207989"/>
                  </a:lnTo>
                  <a:lnTo>
                    <a:pt x="7690103" y="3217544"/>
                  </a:lnTo>
                  <a:close/>
                </a:path>
                <a:path w="9865994" h="3217545">
                  <a:moveTo>
                    <a:pt x="7671053" y="3217544"/>
                  </a:moveTo>
                  <a:lnTo>
                    <a:pt x="7661528" y="3217544"/>
                  </a:lnTo>
                  <a:lnTo>
                    <a:pt x="7661528" y="3207989"/>
                  </a:lnTo>
                  <a:lnTo>
                    <a:pt x="7671053" y="3207989"/>
                  </a:lnTo>
                  <a:lnTo>
                    <a:pt x="7671053" y="3217544"/>
                  </a:lnTo>
                  <a:close/>
                </a:path>
                <a:path w="9865994" h="3217545">
                  <a:moveTo>
                    <a:pt x="7652003" y="3217544"/>
                  </a:moveTo>
                  <a:lnTo>
                    <a:pt x="7642478" y="3217544"/>
                  </a:lnTo>
                  <a:lnTo>
                    <a:pt x="7642478" y="3207989"/>
                  </a:lnTo>
                  <a:lnTo>
                    <a:pt x="7652003" y="3207989"/>
                  </a:lnTo>
                  <a:lnTo>
                    <a:pt x="7652003" y="3217544"/>
                  </a:lnTo>
                  <a:close/>
                </a:path>
                <a:path w="9865994" h="3217545">
                  <a:moveTo>
                    <a:pt x="7632953" y="3217544"/>
                  </a:moveTo>
                  <a:lnTo>
                    <a:pt x="7623428" y="3217544"/>
                  </a:lnTo>
                  <a:lnTo>
                    <a:pt x="7623428" y="3207989"/>
                  </a:lnTo>
                  <a:lnTo>
                    <a:pt x="7632953" y="3207989"/>
                  </a:lnTo>
                  <a:lnTo>
                    <a:pt x="7632953" y="3217544"/>
                  </a:lnTo>
                  <a:close/>
                </a:path>
                <a:path w="9865994" h="3217545">
                  <a:moveTo>
                    <a:pt x="7613903" y="3217544"/>
                  </a:moveTo>
                  <a:lnTo>
                    <a:pt x="7604378" y="3217544"/>
                  </a:lnTo>
                  <a:lnTo>
                    <a:pt x="7604378" y="3207989"/>
                  </a:lnTo>
                  <a:lnTo>
                    <a:pt x="7613903" y="3207989"/>
                  </a:lnTo>
                  <a:lnTo>
                    <a:pt x="7613903" y="3217544"/>
                  </a:lnTo>
                  <a:close/>
                </a:path>
                <a:path w="9865994" h="3217545">
                  <a:moveTo>
                    <a:pt x="7594853" y="3217544"/>
                  </a:moveTo>
                  <a:lnTo>
                    <a:pt x="7585328" y="3217544"/>
                  </a:lnTo>
                  <a:lnTo>
                    <a:pt x="7585328" y="3207989"/>
                  </a:lnTo>
                  <a:lnTo>
                    <a:pt x="7594853" y="3207989"/>
                  </a:lnTo>
                  <a:lnTo>
                    <a:pt x="7594853" y="3217544"/>
                  </a:lnTo>
                  <a:close/>
                </a:path>
                <a:path w="9865994" h="3217545">
                  <a:moveTo>
                    <a:pt x="7575803" y="3217544"/>
                  </a:moveTo>
                  <a:lnTo>
                    <a:pt x="7566278" y="3217544"/>
                  </a:lnTo>
                  <a:lnTo>
                    <a:pt x="7566278" y="3207989"/>
                  </a:lnTo>
                  <a:lnTo>
                    <a:pt x="7575803" y="3207989"/>
                  </a:lnTo>
                  <a:lnTo>
                    <a:pt x="7575803" y="3217544"/>
                  </a:lnTo>
                  <a:close/>
                </a:path>
                <a:path w="9865994" h="3217545">
                  <a:moveTo>
                    <a:pt x="7556753" y="3217544"/>
                  </a:moveTo>
                  <a:lnTo>
                    <a:pt x="7547228" y="3217544"/>
                  </a:lnTo>
                  <a:lnTo>
                    <a:pt x="7547228" y="3207989"/>
                  </a:lnTo>
                  <a:lnTo>
                    <a:pt x="7556753" y="3207989"/>
                  </a:lnTo>
                  <a:lnTo>
                    <a:pt x="7556753" y="3217544"/>
                  </a:lnTo>
                  <a:close/>
                </a:path>
                <a:path w="9865994" h="3217545">
                  <a:moveTo>
                    <a:pt x="7537703" y="3217544"/>
                  </a:moveTo>
                  <a:lnTo>
                    <a:pt x="7528178" y="3217544"/>
                  </a:lnTo>
                  <a:lnTo>
                    <a:pt x="7528178" y="3207989"/>
                  </a:lnTo>
                  <a:lnTo>
                    <a:pt x="7537703" y="3207989"/>
                  </a:lnTo>
                  <a:lnTo>
                    <a:pt x="7537703" y="3217544"/>
                  </a:lnTo>
                  <a:close/>
                </a:path>
                <a:path w="9865994" h="3217545">
                  <a:moveTo>
                    <a:pt x="7518653" y="3217544"/>
                  </a:moveTo>
                  <a:lnTo>
                    <a:pt x="7509128" y="3217544"/>
                  </a:lnTo>
                  <a:lnTo>
                    <a:pt x="7509128" y="3207989"/>
                  </a:lnTo>
                  <a:lnTo>
                    <a:pt x="7518653" y="3207989"/>
                  </a:lnTo>
                  <a:lnTo>
                    <a:pt x="7518653" y="3217544"/>
                  </a:lnTo>
                  <a:close/>
                </a:path>
                <a:path w="9865994" h="3217545">
                  <a:moveTo>
                    <a:pt x="7499603" y="3217544"/>
                  </a:moveTo>
                  <a:lnTo>
                    <a:pt x="7490078" y="3217544"/>
                  </a:lnTo>
                  <a:lnTo>
                    <a:pt x="7490078" y="3207989"/>
                  </a:lnTo>
                  <a:lnTo>
                    <a:pt x="7499603" y="3207989"/>
                  </a:lnTo>
                  <a:lnTo>
                    <a:pt x="7499603" y="3217544"/>
                  </a:lnTo>
                  <a:close/>
                </a:path>
                <a:path w="9865994" h="3217545">
                  <a:moveTo>
                    <a:pt x="7480553" y="3217544"/>
                  </a:moveTo>
                  <a:lnTo>
                    <a:pt x="7471028" y="3217544"/>
                  </a:lnTo>
                  <a:lnTo>
                    <a:pt x="7471028" y="3207989"/>
                  </a:lnTo>
                  <a:lnTo>
                    <a:pt x="7480553" y="3207989"/>
                  </a:lnTo>
                  <a:lnTo>
                    <a:pt x="7480553" y="3217544"/>
                  </a:lnTo>
                  <a:close/>
                </a:path>
                <a:path w="9865994" h="3217545">
                  <a:moveTo>
                    <a:pt x="7461503" y="3217544"/>
                  </a:moveTo>
                  <a:lnTo>
                    <a:pt x="7451978" y="3217544"/>
                  </a:lnTo>
                  <a:lnTo>
                    <a:pt x="7451978" y="3207989"/>
                  </a:lnTo>
                  <a:lnTo>
                    <a:pt x="7461503" y="3207989"/>
                  </a:lnTo>
                  <a:lnTo>
                    <a:pt x="7461503" y="3217544"/>
                  </a:lnTo>
                  <a:close/>
                </a:path>
                <a:path w="9865994" h="3217545">
                  <a:moveTo>
                    <a:pt x="7442453" y="3217544"/>
                  </a:moveTo>
                  <a:lnTo>
                    <a:pt x="7432928" y="3217544"/>
                  </a:lnTo>
                  <a:lnTo>
                    <a:pt x="7432928" y="3207989"/>
                  </a:lnTo>
                  <a:lnTo>
                    <a:pt x="7442453" y="3207989"/>
                  </a:lnTo>
                  <a:lnTo>
                    <a:pt x="7442453" y="3217544"/>
                  </a:lnTo>
                  <a:close/>
                </a:path>
                <a:path w="9865994" h="3217545">
                  <a:moveTo>
                    <a:pt x="7423403" y="3217544"/>
                  </a:moveTo>
                  <a:lnTo>
                    <a:pt x="7413878" y="3217544"/>
                  </a:lnTo>
                  <a:lnTo>
                    <a:pt x="7413878" y="3207989"/>
                  </a:lnTo>
                  <a:lnTo>
                    <a:pt x="7423403" y="3207989"/>
                  </a:lnTo>
                  <a:lnTo>
                    <a:pt x="7423403" y="3217544"/>
                  </a:lnTo>
                  <a:close/>
                </a:path>
                <a:path w="9865994" h="3217545">
                  <a:moveTo>
                    <a:pt x="7404353" y="3217544"/>
                  </a:moveTo>
                  <a:lnTo>
                    <a:pt x="7394828" y="3217544"/>
                  </a:lnTo>
                  <a:lnTo>
                    <a:pt x="7394828" y="3207989"/>
                  </a:lnTo>
                  <a:lnTo>
                    <a:pt x="7404353" y="3207989"/>
                  </a:lnTo>
                  <a:lnTo>
                    <a:pt x="7404353" y="3217544"/>
                  </a:lnTo>
                  <a:close/>
                </a:path>
                <a:path w="9865994" h="3217545">
                  <a:moveTo>
                    <a:pt x="7385303" y="3217544"/>
                  </a:moveTo>
                  <a:lnTo>
                    <a:pt x="7375778" y="3217544"/>
                  </a:lnTo>
                  <a:lnTo>
                    <a:pt x="7375778" y="3207989"/>
                  </a:lnTo>
                  <a:lnTo>
                    <a:pt x="7385303" y="3207989"/>
                  </a:lnTo>
                  <a:lnTo>
                    <a:pt x="7385303" y="3217544"/>
                  </a:lnTo>
                  <a:close/>
                </a:path>
                <a:path w="9865994" h="3217545">
                  <a:moveTo>
                    <a:pt x="7366253" y="3217544"/>
                  </a:moveTo>
                  <a:lnTo>
                    <a:pt x="7356728" y="3217544"/>
                  </a:lnTo>
                  <a:lnTo>
                    <a:pt x="7356728" y="3207989"/>
                  </a:lnTo>
                  <a:lnTo>
                    <a:pt x="7366253" y="3207989"/>
                  </a:lnTo>
                  <a:lnTo>
                    <a:pt x="7366253" y="3217544"/>
                  </a:lnTo>
                  <a:close/>
                </a:path>
                <a:path w="9865994" h="3217545">
                  <a:moveTo>
                    <a:pt x="7347203" y="3217544"/>
                  </a:moveTo>
                  <a:lnTo>
                    <a:pt x="7337678" y="3217544"/>
                  </a:lnTo>
                  <a:lnTo>
                    <a:pt x="7337678" y="3207989"/>
                  </a:lnTo>
                  <a:lnTo>
                    <a:pt x="7347203" y="3207989"/>
                  </a:lnTo>
                  <a:lnTo>
                    <a:pt x="7347203" y="3217544"/>
                  </a:lnTo>
                  <a:close/>
                </a:path>
                <a:path w="9865994" h="3217545">
                  <a:moveTo>
                    <a:pt x="7328153" y="3217544"/>
                  </a:moveTo>
                  <a:lnTo>
                    <a:pt x="7318628" y="3217544"/>
                  </a:lnTo>
                  <a:lnTo>
                    <a:pt x="7318628" y="3207989"/>
                  </a:lnTo>
                  <a:lnTo>
                    <a:pt x="7328153" y="3207989"/>
                  </a:lnTo>
                  <a:lnTo>
                    <a:pt x="7328153" y="3217544"/>
                  </a:lnTo>
                  <a:close/>
                </a:path>
                <a:path w="9865994" h="3217545">
                  <a:moveTo>
                    <a:pt x="7309103" y="3217544"/>
                  </a:moveTo>
                  <a:lnTo>
                    <a:pt x="7299578" y="3217544"/>
                  </a:lnTo>
                  <a:lnTo>
                    <a:pt x="7299578" y="3207989"/>
                  </a:lnTo>
                  <a:lnTo>
                    <a:pt x="7309103" y="3207989"/>
                  </a:lnTo>
                  <a:lnTo>
                    <a:pt x="7309103" y="3217544"/>
                  </a:lnTo>
                  <a:close/>
                </a:path>
                <a:path w="9865994" h="3217545">
                  <a:moveTo>
                    <a:pt x="7290053" y="3217544"/>
                  </a:moveTo>
                  <a:lnTo>
                    <a:pt x="7280528" y="3217544"/>
                  </a:lnTo>
                  <a:lnTo>
                    <a:pt x="7280528" y="3207989"/>
                  </a:lnTo>
                  <a:lnTo>
                    <a:pt x="7290053" y="3207989"/>
                  </a:lnTo>
                  <a:lnTo>
                    <a:pt x="7290053" y="3217544"/>
                  </a:lnTo>
                  <a:close/>
                </a:path>
                <a:path w="9865994" h="3217545">
                  <a:moveTo>
                    <a:pt x="7271003" y="3217544"/>
                  </a:moveTo>
                  <a:lnTo>
                    <a:pt x="7261478" y="3217544"/>
                  </a:lnTo>
                  <a:lnTo>
                    <a:pt x="7261478" y="3207989"/>
                  </a:lnTo>
                  <a:lnTo>
                    <a:pt x="7271003" y="3207989"/>
                  </a:lnTo>
                  <a:lnTo>
                    <a:pt x="7271003" y="3217544"/>
                  </a:lnTo>
                  <a:close/>
                </a:path>
                <a:path w="9865994" h="3217545">
                  <a:moveTo>
                    <a:pt x="7251953" y="3217544"/>
                  </a:moveTo>
                  <a:lnTo>
                    <a:pt x="7242428" y="3217544"/>
                  </a:lnTo>
                  <a:lnTo>
                    <a:pt x="7242428" y="3207989"/>
                  </a:lnTo>
                  <a:lnTo>
                    <a:pt x="7251953" y="3207989"/>
                  </a:lnTo>
                  <a:lnTo>
                    <a:pt x="7251953" y="3217544"/>
                  </a:lnTo>
                  <a:close/>
                </a:path>
                <a:path w="9865994" h="3217545">
                  <a:moveTo>
                    <a:pt x="7232903" y="3217544"/>
                  </a:moveTo>
                  <a:lnTo>
                    <a:pt x="7223378" y="3217544"/>
                  </a:lnTo>
                  <a:lnTo>
                    <a:pt x="7223378" y="3207989"/>
                  </a:lnTo>
                  <a:lnTo>
                    <a:pt x="7232903" y="3207989"/>
                  </a:lnTo>
                  <a:lnTo>
                    <a:pt x="7232903" y="3217544"/>
                  </a:lnTo>
                  <a:close/>
                </a:path>
                <a:path w="9865994" h="3217545">
                  <a:moveTo>
                    <a:pt x="7213853" y="3217544"/>
                  </a:moveTo>
                  <a:lnTo>
                    <a:pt x="7204327" y="3217544"/>
                  </a:lnTo>
                  <a:lnTo>
                    <a:pt x="7204327" y="3207989"/>
                  </a:lnTo>
                  <a:lnTo>
                    <a:pt x="7213853" y="3207989"/>
                  </a:lnTo>
                  <a:lnTo>
                    <a:pt x="7213853" y="3217544"/>
                  </a:lnTo>
                  <a:close/>
                </a:path>
                <a:path w="9865994" h="3217545">
                  <a:moveTo>
                    <a:pt x="7194802" y="3217544"/>
                  </a:moveTo>
                  <a:lnTo>
                    <a:pt x="7185277" y="3217544"/>
                  </a:lnTo>
                  <a:lnTo>
                    <a:pt x="7185277" y="3207989"/>
                  </a:lnTo>
                  <a:lnTo>
                    <a:pt x="7194802" y="3207989"/>
                  </a:lnTo>
                  <a:lnTo>
                    <a:pt x="7194802" y="3217544"/>
                  </a:lnTo>
                  <a:close/>
                </a:path>
                <a:path w="9865994" h="3217545">
                  <a:moveTo>
                    <a:pt x="7175752" y="3217544"/>
                  </a:moveTo>
                  <a:lnTo>
                    <a:pt x="7166228" y="3217544"/>
                  </a:lnTo>
                  <a:lnTo>
                    <a:pt x="7166228" y="3207989"/>
                  </a:lnTo>
                  <a:lnTo>
                    <a:pt x="7175752" y="3207989"/>
                  </a:lnTo>
                  <a:lnTo>
                    <a:pt x="7175752" y="3217544"/>
                  </a:lnTo>
                  <a:close/>
                </a:path>
                <a:path w="9865994" h="3217545">
                  <a:moveTo>
                    <a:pt x="7156703" y="3217544"/>
                  </a:moveTo>
                  <a:lnTo>
                    <a:pt x="7147178" y="3217544"/>
                  </a:lnTo>
                  <a:lnTo>
                    <a:pt x="7147178" y="3207989"/>
                  </a:lnTo>
                  <a:lnTo>
                    <a:pt x="7156703" y="3207989"/>
                  </a:lnTo>
                  <a:lnTo>
                    <a:pt x="7156703" y="3217544"/>
                  </a:lnTo>
                  <a:close/>
                </a:path>
                <a:path w="9865994" h="3217545">
                  <a:moveTo>
                    <a:pt x="7137653" y="3217544"/>
                  </a:moveTo>
                  <a:lnTo>
                    <a:pt x="7128128" y="3217544"/>
                  </a:lnTo>
                  <a:lnTo>
                    <a:pt x="7128128" y="3207989"/>
                  </a:lnTo>
                  <a:lnTo>
                    <a:pt x="7137653" y="3207989"/>
                  </a:lnTo>
                  <a:lnTo>
                    <a:pt x="7137653" y="3217544"/>
                  </a:lnTo>
                  <a:close/>
                </a:path>
                <a:path w="9865994" h="3217545">
                  <a:moveTo>
                    <a:pt x="7118603" y="3217544"/>
                  </a:moveTo>
                  <a:lnTo>
                    <a:pt x="7109078" y="3217544"/>
                  </a:lnTo>
                  <a:lnTo>
                    <a:pt x="7109078" y="3207989"/>
                  </a:lnTo>
                  <a:lnTo>
                    <a:pt x="7118603" y="3207989"/>
                  </a:lnTo>
                  <a:lnTo>
                    <a:pt x="7118603" y="3217544"/>
                  </a:lnTo>
                  <a:close/>
                </a:path>
                <a:path w="9865994" h="3217545">
                  <a:moveTo>
                    <a:pt x="7099553" y="3217544"/>
                  </a:moveTo>
                  <a:lnTo>
                    <a:pt x="7090028" y="3217544"/>
                  </a:lnTo>
                  <a:lnTo>
                    <a:pt x="7090028" y="3207989"/>
                  </a:lnTo>
                  <a:lnTo>
                    <a:pt x="7099553" y="3207989"/>
                  </a:lnTo>
                  <a:lnTo>
                    <a:pt x="7099553" y="3217544"/>
                  </a:lnTo>
                  <a:close/>
                </a:path>
                <a:path w="9865994" h="3217545">
                  <a:moveTo>
                    <a:pt x="7080502" y="3217544"/>
                  </a:moveTo>
                  <a:lnTo>
                    <a:pt x="7070977" y="3217544"/>
                  </a:lnTo>
                  <a:lnTo>
                    <a:pt x="7070977" y="3207989"/>
                  </a:lnTo>
                  <a:lnTo>
                    <a:pt x="7080502" y="3207989"/>
                  </a:lnTo>
                  <a:lnTo>
                    <a:pt x="7080502" y="3217544"/>
                  </a:lnTo>
                  <a:close/>
                </a:path>
                <a:path w="9865994" h="3217545">
                  <a:moveTo>
                    <a:pt x="7061452" y="3217544"/>
                  </a:moveTo>
                  <a:lnTo>
                    <a:pt x="7051927" y="3217544"/>
                  </a:lnTo>
                  <a:lnTo>
                    <a:pt x="7051927" y="3207989"/>
                  </a:lnTo>
                  <a:lnTo>
                    <a:pt x="7061452" y="3207989"/>
                  </a:lnTo>
                  <a:lnTo>
                    <a:pt x="7061452" y="3217544"/>
                  </a:lnTo>
                  <a:close/>
                </a:path>
                <a:path w="9865994" h="3217545">
                  <a:moveTo>
                    <a:pt x="7042402" y="3217544"/>
                  </a:moveTo>
                  <a:lnTo>
                    <a:pt x="7032877" y="3217544"/>
                  </a:lnTo>
                  <a:lnTo>
                    <a:pt x="7032877" y="3207989"/>
                  </a:lnTo>
                  <a:lnTo>
                    <a:pt x="7042402" y="3207989"/>
                  </a:lnTo>
                  <a:lnTo>
                    <a:pt x="7042402" y="3217544"/>
                  </a:lnTo>
                  <a:close/>
                </a:path>
                <a:path w="9865994" h="3217545">
                  <a:moveTo>
                    <a:pt x="7023352" y="3217544"/>
                  </a:moveTo>
                  <a:lnTo>
                    <a:pt x="7013827" y="3217544"/>
                  </a:lnTo>
                  <a:lnTo>
                    <a:pt x="7013827" y="3207989"/>
                  </a:lnTo>
                  <a:lnTo>
                    <a:pt x="7023352" y="3207989"/>
                  </a:lnTo>
                  <a:lnTo>
                    <a:pt x="7023352" y="3217544"/>
                  </a:lnTo>
                  <a:close/>
                </a:path>
                <a:path w="9865994" h="3217545">
                  <a:moveTo>
                    <a:pt x="7004302" y="3217544"/>
                  </a:moveTo>
                  <a:lnTo>
                    <a:pt x="6994778" y="3217544"/>
                  </a:lnTo>
                  <a:lnTo>
                    <a:pt x="6994778" y="3207989"/>
                  </a:lnTo>
                  <a:lnTo>
                    <a:pt x="7004302" y="3207989"/>
                  </a:lnTo>
                  <a:lnTo>
                    <a:pt x="7004302" y="3217544"/>
                  </a:lnTo>
                  <a:close/>
                </a:path>
                <a:path w="9865994" h="3217545">
                  <a:moveTo>
                    <a:pt x="6985253" y="3217544"/>
                  </a:moveTo>
                  <a:lnTo>
                    <a:pt x="6975728" y="3217544"/>
                  </a:lnTo>
                  <a:lnTo>
                    <a:pt x="6975728" y="3207989"/>
                  </a:lnTo>
                  <a:lnTo>
                    <a:pt x="6985253" y="3207989"/>
                  </a:lnTo>
                  <a:lnTo>
                    <a:pt x="6985253" y="3217544"/>
                  </a:lnTo>
                  <a:close/>
                </a:path>
                <a:path w="9865994" h="3217545">
                  <a:moveTo>
                    <a:pt x="6966203" y="3217544"/>
                  </a:moveTo>
                  <a:lnTo>
                    <a:pt x="6956678" y="3217544"/>
                  </a:lnTo>
                  <a:lnTo>
                    <a:pt x="6956678" y="3207989"/>
                  </a:lnTo>
                  <a:lnTo>
                    <a:pt x="6966203" y="3207989"/>
                  </a:lnTo>
                  <a:lnTo>
                    <a:pt x="6966203" y="3217544"/>
                  </a:lnTo>
                  <a:close/>
                </a:path>
                <a:path w="9865994" h="3217545">
                  <a:moveTo>
                    <a:pt x="6947153" y="3217544"/>
                  </a:moveTo>
                  <a:lnTo>
                    <a:pt x="6937628" y="3217544"/>
                  </a:lnTo>
                  <a:lnTo>
                    <a:pt x="6937628" y="3207989"/>
                  </a:lnTo>
                  <a:lnTo>
                    <a:pt x="6947153" y="3207989"/>
                  </a:lnTo>
                  <a:lnTo>
                    <a:pt x="6947153" y="3217544"/>
                  </a:lnTo>
                  <a:close/>
                </a:path>
                <a:path w="9865994" h="3217545">
                  <a:moveTo>
                    <a:pt x="6928103" y="3217544"/>
                  </a:moveTo>
                  <a:lnTo>
                    <a:pt x="6918577" y="3217544"/>
                  </a:lnTo>
                  <a:lnTo>
                    <a:pt x="6918577" y="3207989"/>
                  </a:lnTo>
                  <a:lnTo>
                    <a:pt x="6928103" y="3207989"/>
                  </a:lnTo>
                  <a:lnTo>
                    <a:pt x="6928103" y="3217544"/>
                  </a:lnTo>
                  <a:close/>
                </a:path>
                <a:path w="9865994" h="3217545">
                  <a:moveTo>
                    <a:pt x="6909052" y="3217544"/>
                  </a:moveTo>
                  <a:lnTo>
                    <a:pt x="6899527" y="3217544"/>
                  </a:lnTo>
                  <a:lnTo>
                    <a:pt x="6899527" y="3207989"/>
                  </a:lnTo>
                  <a:lnTo>
                    <a:pt x="6909052" y="3207989"/>
                  </a:lnTo>
                  <a:lnTo>
                    <a:pt x="6909052" y="3217544"/>
                  </a:lnTo>
                  <a:close/>
                </a:path>
                <a:path w="9865994" h="3217545">
                  <a:moveTo>
                    <a:pt x="6890002" y="3217544"/>
                  </a:moveTo>
                  <a:lnTo>
                    <a:pt x="6880477" y="3217544"/>
                  </a:lnTo>
                  <a:lnTo>
                    <a:pt x="6880477" y="3207989"/>
                  </a:lnTo>
                  <a:lnTo>
                    <a:pt x="6890002" y="3207989"/>
                  </a:lnTo>
                  <a:lnTo>
                    <a:pt x="6890002" y="3217544"/>
                  </a:lnTo>
                  <a:close/>
                </a:path>
                <a:path w="9865994" h="3217545">
                  <a:moveTo>
                    <a:pt x="6870952" y="3217544"/>
                  </a:moveTo>
                  <a:lnTo>
                    <a:pt x="6861427" y="3217544"/>
                  </a:lnTo>
                  <a:lnTo>
                    <a:pt x="6861427" y="3207989"/>
                  </a:lnTo>
                  <a:lnTo>
                    <a:pt x="6870952" y="3207989"/>
                  </a:lnTo>
                  <a:lnTo>
                    <a:pt x="6870952" y="3217544"/>
                  </a:lnTo>
                  <a:close/>
                </a:path>
                <a:path w="9865994" h="3217545">
                  <a:moveTo>
                    <a:pt x="6851902" y="3217544"/>
                  </a:moveTo>
                  <a:lnTo>
                    <a:pt x="6842377" y="3217544"/>
                  </a:lnTo>
                  <a:lnTo>
                    <a:pt x="6842377" y="3207989"/>
                  </a:lnTo>
                  <a:lnTo>
                    <a:pt x="6851902" y="3207989"/>
                  </a:lnTo>
                  <a:lnTo>
                    <a:pt x="6851902" y="3217544"/>
                  </a:lnTo>
                  <a:close/>
                </a:path>
                <a:path w="9865994" h="3217545">
                  <a:moveTo>
                    <a:pt x="6832852" y="3217544"/>
                  </a:moveTo>
                  <a:lnTo>
                    <a:pt x="6823328" y="3217544"/>
                  </a:lnTo>
                  <a:lnTo>
                    <a:pt x="6823328" y="3207989"/>
                  </a:lnTo>
                  <a:lnTo>
                    <a:pt x="6832852" y="3207989"/>
                  </a:lnTo>
                  <a:lnTo>
                    <a:pt x="6832852" y="3217544"/>
                  </a:lnTo>
                  <a:close/>
                </a:path>
                <a:path w="9865994" h="3217545">
                  <a:moveTo>
                    <a:pt x="6813803" y="3217544"/>
                  </a:moveTo>
                  <a:lnTo>
                    <a:pt x="6804278" y="3217544"/>
                  </a:lnTo>
                  <a:lnTo>
                    <a:pt x="6804278" y="3207989"/>
                  </a:lnTo>
                  <a:lnTo>
                    <a:pt x="6813803" y="3207989"/>
                  </a:lnTo>
                  <a:lnTo>
                    <a:pt x="6813803" y="3217544"/>
                  </a:lnTo>
                  <a:close/>
                </a:path>
                <a:path w="9865994" h="3217545">
                  <a:moveTo>
                    <a:pt x="6794753" y="3217544"/>
                  </a:moveTo>
                  <a:lnTo>
                    <a:pt x="6785228" y="3217544"/>
                  </a:lnTo>
                  <a:lnTo>
                    <a:pt x="6785228" y="3207989"/>
                  </a:lnTo>
                  <a:lnTo>
                    <a:pt x="6794753" y="3207989"/>
                  </a:lnTo>
                  <a:lnTo>
                    <a:pt x="6794753" y="3217544"/>
                  </a:lnTo>
                  <a:close/>
                </a:path>
                <a:path w="9865994" h="3217545">
                  <a:moveTo>
                    <a:pt x="6775703" y="3217544"/>
                  </a:moveTo>
                  <a:lnTo>
                    <a:pt x="6766178" y="3217544"/>
                  </a:lnTo>
                  <a:lnTo>
                    <a:pt x="6766178" y="3207989"/>
                  </a:lnTo>
                  <a:lnTo>
                    <a:pt x="6775703" y="3207989"/>
                  </a:lnTo>
                  <a:lnTo>
                    <a:pt x="6775703" y="3217544"/>
                  </a:lnTo>
                  <a:close/>
                </a:path>
                <a:path w="9865994" h="3217545">
                  <a:moveTo>
                    <a:pt x="6756652" y="3217544"/>
                  </a:moveTo>
                  <a:lnTo>
                    <a:pt x="6747127" y="3217544"/>
                  </a:lnTo>
                  <a:lnTo>
                    <a:pt x="6747127" y="3207989"/>
                  </a:lnTo>
                  <a:lnTo>
                    <a:pt x="6756652" y="3207989"/>
                  </a:lnTo>
                  <a:lnTo>
                    <a:pt x="6756652" y="3217544"/>
                  </a:lnTo>
                  <a:close/>
                </a:path>
                <a:path w="9865994" h="3217545">
                  <a:moveTo>
                    <a:pt x="6737602" y="3217544"/>
                  </a:moveTo>
                  <a:lnTo>
                    <a:pt x="6728077" y="3217544"/>
                  </a:lnTo>
                  <a:lnTo>
                    <a:pt x="6728077" y="3207989"/>
                  </a:lnTo>
                  <a:lnTo>
                    <a:pt x="6737602" y="3207989"/>
                  </a:lnTo>
                  <a:lnTo>
                    <a:pt x="6737602" y="3217544"/>
                  </a:lnTo>
                  <a:close/>
                </a:path>
                <a:path w="9865994" h="3217545">
                  <a:moveTo>
                    <a:pt x="6718552" y="3217544"/>
                  </a:moveTo>
                  <a:lnTo>
                    <a:pt x="6709027" y="3217544"/>
                  </a:lnTo>
                  <a:lnTo>
                    <a:pt x="6709027" y="3207989"/>
                  </a:lnTo>
                  <a:lnTo>
                    <a:pt x="6718552" y="3207989"/>
                  </a:lnTo>
                  <a:lnTo>
                    <a:pt x="6718552" y="3217544"/>
                  </a:lnTo>
                  <a:close/>
                </a:path>
                <a:path w="9865994" h="3217545">
                  <a:moveTo>
                    <a:pt x="6699502" y="3217544"/>
                  </a:moveTo>
                  <a:lnTo>
                    <a:pt x="6689977" y="3217544"/>
                  </a:lnTo>
                  <a:lnTo>
                    <a:pt x="6689977" y="3207989"/>
                  </a:lnTo>
                  <a:lnTo>
                    <a:pt x="6699502" y="3207989"/>
                  </a:lnTo>
                  <a:lnTo>
                    <a:pt x="6699502" y="3217544"/>
                  </a:lnTo>
                  <a:close/>
                </a:path>
                <a:path w="9865994" h="3217545">
                  <a:moveTo>
                    <a:pt x="6680452" y="3217544"/>
                  </a:moveTo>
                  <a:lnTo>
                    <a:pt x="6670927" y="3217544"/>
                  </a:lnTo>
                  <a:lnTo>
                    <a:pt x="6670927" y="3207989"/>
                  </a:lnTo>
                  <a:lnTo>
                    <a:pt x="6680452" y="3207989"/>
                  </a:lnTo>
                  <a:lnTo>
                    <a:pt x="6680452" y="3217544"/>
                  </a:lnTo>
                  <a:close/>
                </a:path>
                <a:path w="9865994" h="3217545">
                  <a:moveTo>
                    <a:pt x="6661403" y="3217544"/>
                  </a:moveTo>
                  <a:lnTo>
                    <a:pt x="6651878" y="3217544"/>
                  </a:lnTo>
                  <a:lnTo>
                    <a:pt x="6651878" y="3207989"/>
                  </a:lnTo>
                  <a:lnTo>
                    <a:pt x="6661403" y="3207989"/>
                  </a:lnTo>
                  <a:lnTo>
                    <a:pt x="6661403" y="3217544"/>
                  </a:lnTo>
                  <a:close/>
                </a:path>
                <a:path w="9865994" h="3217545">
                  <a:moveTo>
                    <a:pt x="6642353" y="3217544"/>
                  </a:moveTo>
                  <a:lnTo>
                    <a:pt x="6632828" y="3217544"/>
                  </a:lnTo>
                  <a:lnTo>
                    <a:pt x="6632828" y="3207989"/>
                  </a:lnTo>
                  <a:lnTo>
                    <a:pt x="6642353" y="3207989"/>
                  </a:lnTo>
                  <a:lnTo>
                    <a:pt x="6642353" y="3217544"/>
                  </a:lnTo>
                  <a:close/>
                </a:path>
                <a:path w="9865994" h="3217545">
                  <a:moveTo>
                    <a:pt x="6623303" y="3217544"/>
                  </a:moveTo>
                  <a:lnTo>
                    <a:pt x="6613778" y="3217544"/>
                  </a:lnTo>
                  <a:lnTo>
                    <a:pt x="6613778" y="3207989"/>
                  </a:lnTo>
                  <a:lnTo>
                    <a:pt x="6623303" y="3207989"/>
                  </a:lnTo>
                  <a:lnTo>
                    <a:pt x="6623303" y="3217544"/>
                  </a:lnTo>
                  <a:close/>
                </a:path>
                <a:path w="9865994" h="3217545">
                  <a:moveTo>
                    <a:pt x="6604252" y="3217544"/>
                  </a:moveTo>
                  <a:lnTo>
                    <a:pt x="6594727" y="3217544"/>
                  </a:lnTo>
                  <a:lnTo>
                    <a:pt x="6594727" y="3207989"/>
                  </a:lnTo>
                  <a:lnTo>
                    <a:pt x="6604252" y="3207989"/>
                  </a:lnTo>
                  <a:lnTo>
                    <a:pt x="6604252" y="3217544"/>
                  </a:lnTo>
                  <a:close/>
                </a:path>
                <a:path w="9865994" h="3217545">
                  <a:moveTo>
                    <a:pt x="6585202" y="3217544"/>
                  </a:moveTo>
                  <a:lnTo>
                    <a:pt x="6575677" y="3217544"/>
                  </a:lnTo>
                  <a:lnTo>
                    <a:pt x="6575677" y="3207989"/>
                  </a:lnTo>
                  <a:lnTo>
                    <a:pt x="6585202" y="3207989"/>
                  </a:lnTo>
                  <a:lnTo>
                    <a:pt x="6585202" y="3217544"/>
                  </a:lnTo>
                  <a:close/>
                </a:path>
                <a:path w="9865994" h="3217545">
                  <a:moveTo>
                    <a:pt x="6566152" y="3217544"/>
                  </a:moveTo>
                  <a:lnTo>
                    <a:pt x="6556627" y="3217544"/>
                  </a:lnTo>
                  <a:lnTo>
                    <a:pt x="6556627" y="3207989"/>
                  </a:lnTo>
                  <a:lnTo>
                    <a:pt x="6566152" y="3207989"/>
                  </a:lnTo>
                  <a:lnTo>
                    <a:pt x="6566152" y="3217544"/>
                  </a:lnTo>
                  <a:close/>
                </a:path>
                <a:path w="9865994" h="3217545">
                  <a:moveTo>
                    <a:pt x="6547102" y="3217544"/>
                  </a:moveTo>
                  <a:lnTo>
                    <a:pt x="6537577" y="3217544"/>
                  </a:lnTo>
                  <a:lnTo>
                    <a:pt x="6537577" y="3207989"/>
                  </a:lnTo>
                  <a:lnTo>
                    <a:pt x="6547102" y="3207989"/>
                  </a:lnTo>
                  <a:lnTo>
                    <a:pt x="6547102" y="3217544"/>
                  </a:lnTo>
                  <a:close/>
                </a:path>
                <a:path w="9865994" h="3217545">
                  <a:moveTo>
                    <a:pt x="6528052" y="3217544"/>
                  </a:moveTo>
                  <a:lnTo>
                    <a:pt x="6518527" y="3217544"/>
                  </a:lnTo>
                  <a:lnTo>
                    <a:pt x="6518527" y="3207989"/>
                  </a:lnTo>
                  <a:lnTo>
                    <a:pt x="6528052" y="3207989"/>
                  </a:lnTo>
                  <a:lnTo>
                    <a:pt x="6528052" y="3217544"/>
                  </a:lnTo>
                  <a:close/>
                </a:path>
                <a:path w="9865994" h="3217545">
                  <a:moveTo>
                    <a:pt x="6509002" y="3217544"/>
                  </a:moveTo>
                  <a:lnTo>
                    <a:pt x="6499477" y="3217544"/>
                  </a:lnTo>
                  <a:lnTo>
                    <a:pt x="6499477" y="3207989"/>
                  </a:lnTo>
                  <a:lnTo>
                    <a:pt x="6509002" y="3207989"/>
                  </a:lnTo>
                  <a:lnTo>
                    <a:pt x="6509002" y="3217544"/>
                  </a:lnTo>
                  <a:close/>
                </a:path>
                <a:path w="9865994" h="3217545">
                  <a:moveTo>
                    <a:pt x="6489953" y="3217544"/>
                  </a:moveTo>
                  <a:lnTo>
                    <a:pt x="6480428" y="3217544"/>
                  </a:lnTo>
                  <a:lnTo>
                    <a:pt x="6480428" y="3207989"/>
                  </a:lnTo>
                  <a:lnTo>
                    <a:pt x="6489953" y="3207989"/>
                  </a:lnTo>
                  <a:lnTo>
                    <a:pt x="6489953" y="3217544"/>
                  </a:lnTo>
                  <a:close/>
                </a:path>
                <a:path w="9865994" h="3217545">
                  <a:moveTo>
                    <a:pt x="6470903" y="3217544"/>
                  </a:moveTo>
                  <a:lnTo>
                    <a:pt x="6461378" y="3217544"/>
                  </a:lnTo>
                  <a:lnTo>
                    <a:pt x="6461378" y="3207989"/>
                  </a:lnTo>
                  <a:lnTo>
                    <a:pt x="6470903" y="3207989"/>
                  </a:lnTo>
                  <a:lnTo>
                    <a:pt x="6470903" y="3217544"/>
                  </a:lnTo>
                  <a:close/>
                </a:path>
                <a:path w="9865994" h="3217545">
                  <a:moveTo>
                    <a:pt x="6451853" y="3217544"/>
                  </a:moveTo>
                  <a:lnTo>
                    <a:pt x="6442327" y="3217544"/>
                  </a:lnTo>
                  <a:lnTo>
                    <a:pt x="6442327" y="3207989"/>
                  </a:lnTo>
                  <a:lnTo>
                    <a:pt x="6451853" y="3207989"/>
                  </a:lnTo>
                  <a:lnTo>
                    <a:pt x="6451853" y="3217544"/>
                  </a:lnTo>
                  <a:close/>
                </a:path>
                <a:path w="9865994" h="3217545">
                  <a:moveTo>
                    <a:pt x="6432802" y="3217544"/>
                  </a:moveTo>
                  <a:lnTo>
                    <a:pt x="6423277" y="3217544"/>
                  </a:lnTo>
                  <a:lnTo>
                    <a:pt x="6423277" y="3207989"/>
                  </a:lnTo>
                  <a:lnTo>
                    <a:pt x="6432802" y="3207989"/>
                  </a:lnTo>
                  <a:lnTo>
                    <a:pt x="6432802" y="3217544"/>
                  </a:lnTo>
                  <a:close/>
                </a:path>
                <a:path w="9865994" h="3217545">
                  <a:moveTo>
                    <a:pt x="6413752" y="3217544"/>
                  </a:moveTo>
                  <a:lnTo>
                    <a:pt x="6404227" y="3217544"/>
                  </a:lnTo>
                  <a:lnTo>
                    <a:pt x="6404227" y="3207989"/>
                  </a:lnTo>
                  <a:lnTo>
                    <a:pt x="6413752" y="3207989"/>
                  </a:lnTo>
                  <a:lnTo>
                    <a:pt x="6413752" y="3217544"/>
                  </a:lnTo>
                  <a:close/>
                </a:path>
                <a:path w="9865994" h="3217545">
                  <a:moveTo>
                    <a:pt x="6394702" y="3217544"/>
                  </a:moveTo>
                  <a:lnTo>
                    <a:pt x="6385177" y="3217544"/>
                  </a:lnTo>
                  <a:lnTo>
                    <a:pt x="6385177" y="3207989"/>
                  </a:lnTo>
                  <a:lnTo>
                    <a:pt x="6394702" y="3207989"/>
                  </a:lnTo>
                  <a:lnTo>
                    <a:pt x="6394702" y="3217544"/>
                  </a:lnTo>
                  <a:close/>
                </a:path>
                <a:path w="9865994" h="3217545">
                  <a:moveTo>
                    <a:pt x="6375652" y="3217544"/>
                  </a:moveTo>
                  <a:lnTo>
                    <a:pt x="6366127" y="3217544"/>
                  </a:lnTo>
                  <a:lnTo>
                    <a:pt x="6366127" y="3207989"/>
                  </a:lnTo>
                  <a:lnTo>
                    <a:pt x="6375652" y="3207989"/>
                  </a:lnTo>
                  <a:lnTo>
                    <a:pt x="6375652" y="3217544"/>
                  </a:lnTo>
                  <a:close/>
                </a:path>
                <a:path w="9865994" h="3217545">
                  <a:moveTo>
                    <a:pt x="6356602" y="3217544"/>
                  </a:moveTo>
                  <a:lnTo>
                    <a:pt x="6347077" y="3217544"/>
                  </a:lnTo>
                  <a:lnTo>
                    <a:pt x="6347077" y="3207989"/>
                  </a:lnTo>
                  <a:lnTo>
                    <a:pt x="6356602" y="3207989"/>
                  </a:lnTo>
                  <a:lnTo>
                    <a:pt x="6356602" y="3217544"/>
                  </a:lnTo>
                  <a:close/>
                </a:path>
                <a:path w="9865994" h="3217545">
                  <a:moveTo>
                    <a:pt x="6337552" y="3217544"/>
                  </a:moveTo>
                  <a:lnTo>
                    <a:pt x="6328028" y="3217544"/>
                  </a:lnTo>
                  <a:lnTo>
                    <a:pt x="6328028" y="3207989"/>
                  </a:lnTo>
                  <a:lnTo>
                    <a:pt x="6337552" y="3207989"/>
                  </a:lnTo>
                  <a:lnTo>
                    <a:pt x="6337552" y="3217544"/>
                  </a:lnTo>
                  <a:close/>
                </a:path>
                <a:path w="9865994" h="3217545">
                  <a:moveTo>
                    <a:pt x="6318503" y="3217544"/>
                  </a:moveTo>
                  <a:lnTo>
                    <a:pt x="6308978" y="3217544"/>
                  </a:lnTo>
                  <a:lnTo>
                    <a:pt x="6308978" y="3207989"/>
                  </a:lnTo>
                  <a:lnTo>
                    <a:pt x="6318503" y="3207989"/>
                  </a:lnTo>
                  <a:lnTo>
                    <a:pt x="6318503" y="3217544"/>
                  </a:lnTo>
                  <a:close/>
                </a:path>
                <a:path w="9865994" h="3217545">
                  <a:moveTo>
                    <a:pt x="6299453" y="3217544"/>
                  </a:moveTo>
                  <a:lnTo>
                    <a:pt x="6289928" y="3217544"/>
                  </a:lnTo>
                  <a:lnTo>
                    <a:pt x="6289928" y="3207989"/>
                  </a:lnTo>
                  <a:lnTo>
                    <a:pt x="6299453" y="3207989"/>
                  </a:lnTo>
                  <a:lnTo>
                    <a:pt x="6299453" y="3217544"/>
                  </a:lnTo>
                  <a:close/>
                </a:path>
                <a:path w="9865994" h="3217545">
                  <a:moveTo>
                    <a:pt x="6280402" y="3217544"/>
                  </a:moveTo>
                  <a:lnTo>
                    <a:pt x="6270877" y="3217544"/>
                  </a:lnTo>
                  <a:lnTo>
                    <a:pt x="6270877" y="3207989"/>
                  </a:lnTo>
                  <a:lnTo>
                    <a:pt x="6280402" y="3207989"/>
                  </a:lnTo>
                  <a:lnTo>
                    <a:pt x="6280402" y="3217544"/>
                  </a:lnTo>
                  <a:close/>
                </a:path>
                <a:path w="9865994" h="3217545">
                  <a:moveTo>
                    <a:pt x="6261352" y="3217544"/>
                  </a:moveTo>
                  <a:lnTo>
                    <a:pt x="6251827" y="3217544"/>
                  </a:lnTo>
                  <a:lnTo>
                    <a:pt x="6251827" y="3207989"/>
                  </a:lnTo>
                  <a:lnTo>
                    <a:pt x="6261352" y="3207989"/>
                  </a:lnTo>
                  <a:lnTo>
                    <a:pt x="6261352" y="3217544"/>
                  </a:lnTo>
                  <a:close/>
                </a:path>
                <a:path w="9865994" h="3217545">
                  <a:moveTo>
                    <a:pt x="6242302" y="3217544"/>
                  </a:moveTo>
                  <a:lnTo>
                    <a:pt x="6232777" y="3217544"/>
                  </a:lnTo>
                  <a:lnTo>
                    <a:pt x="6232777" y="3207989"/>
                  </a:lnTo>
                  <a:lnTo>
                    <a:pt x="6242302" y="3207989"/>
                  </a:lnTo>
                  <a:lnTo>
                    <a:pt x="6242302" y="3217544"/>
                  </a:lnTo>
                  <a:close/>
                </a:path>
                <a:path w="9865994" h="3217545">
                  <a:moveTo>
                    <a:pt x="6223252" y="3217544"/>
                  </a:moveTo>
                  <a:lnTo>
                    <a:pt x="6213727" y="3217544"/>
                  </a:lnTo>
                  <a:lnTo>
                    <a:pt x="6213727" y="3207989"/>
                  </a:lnTo>
                  <a:lnTo>
                    <a:pt x="6223252" y="3207989"/>
                  </a:lnTo>
                  <a:lnTo>
                    <a:pt x="6223252" y="3217544"/>
                  </a:lnTo>
                  <a:close/>
                </a:path>
                <a:path w="9865994" h="3217545">
                  <a:moveTo>
                    <a:pt x="6204202" y="3217544"/>
                  </a:moveTo>
                  <a:lnTo>
                    <a:pt x="6194677" y="3217544"/>
                  </a:lnTo>
                  <a:lnTo>
                    <a:pt x="6194677" y="3207989"/>
                  </a:lnTo>
                  <a:lnTo>
                    <a:pt x="6204202" y="3207989"/>
                  </a:lnTo>
                  <a:lnTo>
                    <a:pt x="6204202" y="3217544"/>
                  </a:lnTo>
                  <a:close/>
                </a:path>
                <a:path w="9865994" h="3217545">
                  <a:moveTo>
                    <a:pt x="6185152" y="3217544"/>
                  </a:moveTo>
                  <a:lnTo>
                    <a:pt x="6175627" y="3217544"/>
                  </a:lnTo>
                  <a:lnTo>
                    <a:pt x="6175627" y="3207989"/>
                  </a:lnTo>
                  <a:lnTo>
                    <a:pt x="6185152" y="3207989"/>
                  </a:lnTo>
                  <a:lnTo>
                    <a:pt x="6185152" y="3217544"/>
                  </a:lnTo>
                  <a:close/>
                </a:path>
                <a:path w="9865994" h="3217545">
                  <a:moveTo>
                    <a:pt x="6166102" y="3217544"/>
                  </a:moveTo>
                  <a:lnTo>
                    <a:pt x="6156578" y="3217544"/>
                  </a:lnTo>
                  <a:lnTo>
                    <a:pt x="6156578" y="3207989"/>
                  </a:lnTo>
                  <a:lnTo>
                    <a:pt x="6166102" y="3207989"/>
                  </a:lnTo>
                  <a:lnTo>
                    <a:pt x="6166102" y="3217544"/>
                  </a:lnTo>
                  <a:close/>
                </a:path>
                <a:path w="9865994" h="3217545">
                  <a:moveTo>
                    <a:pt x="6147053" y="3217544"/>
                  </a:moveTo>
                  <a:lnTo>
                    <a:pt x="6137528" y="3217544"/>
                  </a:lnTo>
                  <a:lnTo>
                    <a:pt x="6137528" y="3207989"/>
                  </a:lnTo>
                  <a:lnTo>
                    <a:pt x="6147053" y="3207989"/>
                  </a:lnTo>
                  <a:lnTo>
                    <a:pt x="6147053" y="3217544"/>
                  </a:lnTo>
                  <a:close/>
                </a:path>
                <a:path w="9865994" h="3217545">
                  <a:moveTo>
                    <a:pt x="6128003" y="3217544"/>
                  </a:moveTo>
                  <a:lnTo>
                    <a:pt x="6118477" y="3217544"/>
                  </a:lnTo>
                  <a:lnTo>
                    <a:pt x="6118477" y="3207989"/>
                  </a:lnTo>
                  <a:lnTo>
                    <a:pt x="6128003" y="3207989"/>
                  </a:lnTo>
                  <a:lnTo>
                    <a:pt x="6128003" y="3217544"/>
                  </a:lnTo>
                  <a:close/>
                </a:path>
                <a:path w="9865994" h="3217545">
                  <a:moveTo>
                    <a:pt x="6108952" y="3217544"/>
                  </a:moveTo>
                  <a:lnTo>
                    <a:pt x="6099427" y="3217544"/>
                  </a:lnTo>
                  <a:lnTo>
                    <a:pt x="6099427" y="3207989"/>
                  </a:lnTo>
                  <a:lnTo>
                    <a:pt x="6108952" y="3207989"/>
                  </a:lnTo>
                  <a:lnTo>
                    <a:pt x="6108952" y="3217544"/>
                  </a:lnTo>
                  <a:close/>
                </a:path>
                <a:path w="9865994" h="3217545">
                  <a:moveTo>
                    <a:pt x="6089902" y="3217544"/>
                  </a:moveTo>
                  <a:lnTo>
                    <a:pt x="6080377" y="3217544"/>
                  </a:lnTo>
                  <a:lnTo>
                    <a:pt x="6080377" y="3207989"/>
                  </a:lnTo>
                  <a:lnTo>
                    <a:pt x="6089902" y="3207989"/>
                  </a:lnTo>
                  <a:lnTo>
                    <a:pt x="6089902" y="3217544"/>
                  </a:lnTo>
                  <a:close/>
                </a:path>
                <a:path w="9865994" h="3217545">
                  <a:moveTo>
                    <a:pt x="6070852" y="3217544"/>
                  </a:moveTo>
                  <a:lnTo>
                    <a:pt x="6061327" y="3217544"/>
                  </a:lnTo>
                  <a:lnTo>
                    <a:pt x="6061327" y="3207989"/>
                  </a:lnTo>
                  <a:lnTo>
                    <a:pt x="6070852" y="3207989"/>
                  </a:lnTo>
                  <a:lnTo>
                    <a:pt x="6070852" y="3217544"/>
                  </a:lnTo>
                  <a:close/>
                </a:path>
                <a:path w="9865994" h="3217545">
                  <a:moveTo>
                    <a:pt x="6051802" y="3217544"/>
                  </a:moveTo>
                  <a:lnTo>
                    <a:pt x="6042277" y="3217544"/>
                  </a:lnTo>
                  <a:lnTo>
                    <a:pt x="6042277" y="3207989"/>
                  </a:lnTo>
                  <a:lnTo>
                    <a:pt x="6051802" y="3207989"/>
                  </a:lnTo>
                  <a:lnTo>
                    <a:pt x="6051802" y="3217544"/>
                  </a:lnTo>
                  <a:close/>
                </a:path>
                <a:path w="9865994" h="3217545">
                  <a:moveTo>
                    <a:pt x="6032752" y="3217544"/>
                  </a:moveTo>
                  <a:lnTo>
                    <a:pt x="6023227" y="3217544"/>
                  </a:lnTo>
                  <a:lnTo>
                    <a:pt x="6023227" y="3207989"/>
                  </a:lnTo>
                  <a:lnTo>
                    <a:pt x="6032752" y="3207989"/>
                  </a:lnTo>
                  <a:lnTo>
                    <a:pt x="6032752" y="3217544"/>
                  </a:lnTo>
                  <a:close/>
                </a:path>
                <a:path w="9865994" h="3217545">
                  <a:moveTo>
                    <a:pt x="6013702" y="3217544"/>
                  </a:moveTo>
                  <a:lnTo>
                    <a:pt x="6004177" y="3217544"/>
                  </a:lnTo>
                  <a:lnTo>
                    <a:pt x="6004177" y="3207989"/>
                  </a:lnTo>
                  <a:lnTo>
                    <a:pt x="6013702" y="3207989"/>
                  </a:lnTo>
                  <a:lnTo>
                    <a:pt x="6013702" y="3217544"/>
                  </a:lnTo>
                  <a:close/>
                </a:path>
                <a:path w="9865994" h="3217545">
                  <a:moveTo>
                    <a:pt x="5994652" y="3217544"/>
                  </a:moveTo>
                  <a:lnTo>
                    <a:pt x="5985128" y="3217544"/>
                  </a:lnTo>
                  <a:lnTo>
                    <a:pt x="5985128" y="3207989"/>
                  </a:lnTo>
                  <a:lnTo>
                    <a:pt x="5994652" y="3207989"/>
                  </a:lnTo>
                  <a:lnTo>
                    <a:pt x="5994652" y="3217544"/>
                  </a:lnTo>
                  <a:close/>
                </a:path>
                <a:path w="9865994" h="3217545">
                  <a:moveTo>
                    <a:pt x="5975603" y="3217544"/>
                  </a:moveTo>
                  <a:lnTo>
                    <a:pt x="5966078" y="3217544"/>
                  </a:lnTo>
                  <a:lnTo>
                    <a:pt x="5966078" y="3207989"/>
                  </a:lnTo>
                  <a:lnTo>
                    <a:pt x="5975603" y="3207989"/>
                  </a:lnTo>
                  <a:lnTo>
                    <a:pt x="5975603" y="3217544"/>
                  </a:lnTo>
                  <a:close/>
                </a:path>
                <a:path w="9865994" h="3217545">
                  <a:moveTo>
                    <a:pt x="5956552" y="3217544"/>
                  </a:moveTo>
                  <a:lnTo>
                    <a:pt x="5947027" y="3217544"/>
                  </a:lnTo>
                  <a:lnTo>
                    <a:pt x="5947027" y="3207989"/>
                  </a:lnTo>
                  <a:lnTo>
                    <a:pt x="5956552" y="3207989"/>
                  </a:lnTo>
                  <a:lnTo>
                    <a:pt x="5956552" y="3217544"/>
                  </a:lnTo>
                  <a:close/>
                </a:path>
                <a:path w="9865994" h="3217545">
                  <a:moveTo>
                    <a:pt x="5937502" y="3217544"/>
                  </a:moveTo>
                  <a:lnTo>
                    <a:pt x="5927977" y="3217544"/>
                  </a:lnTo>
                  <a:lnTo>
                    <a:pt x="5927977" y="3207989"/>
                  </a:lnTo>
                  <a:lnTo>
                    <a:pt x="5937502" y="3207989"/>
                  </a:lnTo>
                  <a:lnTo>
                    <a:pt x="5937502" y="3217544"/>
                  </a:lnTo>
                  <a:close/>
                </a:path>
                <a:path w="9865994" h="3217545">
                  <a:moveTo>
                    <a:pt x="5918452" y="3217544"/>
                  </a:moveTo>
                  <a:lnTo>
                    <a:pt x="5908927" y="3217544"/>
                  </a:lnTo>
                  <a:lnTo>
                    <a:pt x="5908927" y="3207989"/>
                  </a:lnTo>
                  <a:lnTo>
                    <a:pt x="5918452" y="3207989"/>
                  </a:lnTo>
                  <a:lnTo>
                    <a:pt x="5918452" y="3217544"/>
                  </a:lnTo>
                  <a:close/>
                </a:path>
                <a:path w="9865994" h="3217545">
                  <a:moveTo>
                    <a:pt x="5899402" y="3217544"/>
                  </a:moveTo>
                  <a:lnTo>
                    <a:pt x="5889877" y="3217544"/>
                  </a:lnTo>
                  <a:lnTo>
                    <a:pt x="5889877" y="3207989"/>
                  </a:lnTo>
                  <a:lnTo>
                    <a:pt x="5899402" y="3207989"/>
                  </a:lnTo>
                  <a:lnTo>
                    <a:pt x="5899402" y="3217544"/>
                  </a:lnTo>
                  <a:close/>
                </a:path>
                <a:path w="9865994" h="3217545">
                  <a:moveTo>
                    <a:pt x="5880352" y="3217544"/>
                  </a:moveTo>
                  <a:lnTo>
                    <a:pt x="5870827" y="3217544"/>
                  </a:lnTo>
                  <a:lnTo>
                    <a:pt x="5870827" y="3207989"/>
                  </a:lnTo>
                  <a:lnTo>
                    <a:pt x="5880352" y="3207989"/>
                  </a:lnTo>
                  <a:lnTo>
                    <a:pt x="5880352" y="3217544"/>
                  </a:lnTo>
                  <a:close/>
                </a:path>
                <a:path w="9865994" h="3217545">
                  <a:moveTo>
                    <a:pt x="5861302" y="3217544"/>
                  </a:moveTo>
                  <a:lnTo>
                    <a:pt x="5851777" y="3217544"/>
                  </a:lnTo>
                  <a:lnTo>
                    <a:pt x="5851777" y="3207989"/>
                  </a:lnTo>
                  <a:lnTo>
                    <a:pt x="5861302" y="3207989"/>
                  </a:lnTo>
                  <a:lnTo>
                    <a:pt x="5861302" y="3217544"/>
                  </a:lnTo>
                  <a:close/>
                </a:path>
                <a:path w="9865994" h="3217545">
                  <a:moveTo>
                    <a:pt x="5842252" y="3217544"/>
                  </a:moveTo>
                  <a:lnTo>
                    <a:pt x="5832727" y="3217544"/>
                  </a:lnTo>
                  <a:lnTo>
                    <a:pt x="5832727" y="3207989"/>
                  </a:lnTo>
                  <a:lnTo>
                    <a:pt x="5842252" y="3207989"/>
                  </a:lnTo>
                  <a:lnTo>
                    <a:pt x="5842252" y="3217544"/>
                  </a:lnTo>
                  <a:close/>
                </a:path>
                <a:path w="9865994" h="3217545">
                  <a:moveTo>
                    <a:pt x="5823203" y="3217544"/>
                  </a:moveTo>
                  <a:lnTo>
                    <a:pt x="5813678" y="3217544"/>
                  </a:lnTo>
                  <a:lnTo>
                    <a:pt x="5813678" y="3207989"/>
                  </a:lnTo>
                  <a:lnTo>
                    <a:pt x="5823203" y="3207989"/>
                  </a:lnTo>
                  <a:lnTo>
                    <a:pt x="5823203" y="3217544"/>
                  </a:lnTo>
                  <a:close/>
                </a:path>
                <a:path w="9865994" h="3217545">
                  <a:moveTo>
                    <a:pt x="5804153" y="3217544"/>
                  </a:moveTo>
                  <a:lnTo>
                    <a:pt x="5794627" y="3217544"/>
                  </a:lnTo>
                  <a:lnTo>
                    <a:pt x="5794627" y="3207989"/>
                  </a:lnTo>
                  <a:lnTo>
                    <a:pt x="5804153" y="3207989"/>
                  </a:lnTo>
                  <a:lnTo>
                    <a:pt x="5804153" y="3217544"/>
                  </a:lnTo>
                  <a:close/>
                </a:path>
                <a:path w="9865994" h="3217545">
                  <a:moveTo>
                    <a:pt x="5785102" y="3217544"/>
                  </a:moveTo>
                  <a:lnTo>
                    <a:pt x="5775577" y="3217544"/>
                  </a:lnTo>
                  <a:lnTo>
                    <a:pt x="5775577" y="3207989"/>
                  </a:lnTo>
                  <a:lnTo>
                    <a:pt x="5785102" y="3207989"/>
                  </a:lnTo>
                  <a:lnTo>
                    <a:pt x="5785102" y="3217544"/>
                  </a:lnTo>
                  <a:close/>
                </a:path>
                <a:path w="9865994" h="3217545">
                  <a:moveTo>
                    <a:pt x="5766052" y="3217544"/>
                  </a:moveTo>
                  <a:lnTo>
                    <a:pt x="5756527" y="3217544"/>
                  </a:lnTo>
                  <a:lnTo>
                    <a:pt x="5756527" y="3207989"/>
                  </a:lnTo>
                  <a:lnTo>
                    <a:pt x="5766052" y="3207989"/>
                  </a:lnTo>
                  <a:lnTo>
                    <a:pt x="5766052" y="3217544"/>
                  </a:lnTo>
                  <a:close/>
                </a:path>
                <a:path w="9865994" h="3217545">
                  <a:moveTo>
                    <a:pt x="5747002" y="3217544"/>
                  </a:moveTo>
                  <a:lnTo>
                    <a:pt x="5737477" y="3217544"/>
                  </a:lnTo>
                  <a:lnTo>
                    <a:pt x="5737477" y="3207989"/>
                  </a:lnTo>
                  <a:lnTo>
                    <a:pt x="5747002" y="3207989"/>
                  </a:lnTo>
                  <a:lnTo>
                    <a:pt x="5747002" y="3217544"/>
                  </a:lnTo>
                  <a:close/>
                </a:path>
                <a:path w="9865994" h="3217545">
                  <a:moveTo>
                    <a:pt x="5727952" y="3217544"/>
                  </a:moveTo>
                  <a:lnTo>
                    <a:pt x="5718427" y="3217544"/>
                  </a:lnTo>
                  <a:lnTo>
                    <a:pt x="5718427" y="3207989"/>
                  </a:lnTo>
                  <a:lnTo>
                    <a:pt x="5727952" y="3207989"/>
                  </a:lnTo>
                  <a:lnTo>
                    <a:pt x="5727952" y="3217544"/>
                  </a:lnTo>
                  <a:close/>
                </a:path>
                <a:path w="9865994" h="3217545">
                  <a:moveTo>
                    <a:pt x="5708902" y="3217544"/>
                  </a:moveTo>
                  <a:lnTo>
                    <a:pt x="5699377" y="3217544"/>
                  </a:lnTo>
                  <a:lnTo>
                    <a:pt x="5699377" y="3207989"/>
                  </a:lnTo>
                  <a:lnTo>
                    <a:pt x="5708902" y="3207989"/>
                  </a:lnTo>
                  <a:lnTo>
                    <a:pt x="5708902" y="3217544"/>
                  </a:lnTo>
                  <a:close/>
                </a:path>
                <a:path w="9865994" h="3217545">
                  <a:moveTo>
                    <a:pt x="5689852" y="3217544"/>
                  </a:moveTo>
                  <a:lnTo>
                    <a:pt x="5680327" y="3217544"/>
                  </a:lnTo>
                  <a:lnTo>
                    <a:pt x="5680327" y="3207989"/>
                  </a:lnTo>
                  <a:lnTo>
                    <a:pt x="5689852" y="3207989"/>
                  </a:lnTo>
                  <a:lnTo>
                    <a:pt x="5689852" y="3217544"/>
                  </a:lnTo>
                  <a:close/>
                </a:path>
                <a:path w="9865994" h="3217545">
                  <a:moveTo>
                    <a:pt x="5670802" y="3217544"/>
                  </a:moveTo>
                  <a:lnTo>
                    <a:pt x="5661277" y="3217544"/>
                  </a:lnTo>
                  <a:lnTo>
                    <a:pt x="5661277" y="3207989"/>
                  </a:lnTo>
                  <a:lnTo>
                    <a:pt x="5670802" y="3207989"/>
                  </a:lnTo>
                  <a:lnTo>
                    <a:pt x="5670802" y="3217544"/>
                  </a:lnTo>
                  <a:close/>
                </a:path>
                <a:path w="9865994" h="3217545">
                  <a:moveTo>
                    <a:pt x="5651753" y="3217544"/>
                  </a:moveTo>
                  <a:lnTo>
                    <a:pt x="5642228" y="3217544"/>
                  </a:lnTo>
                  <a:lnTo>
                    <a:pt x="5642228" y="3207989"/>
                  </a:lnTo>
                  <a:lnTo>
                    <a:pt x="5651753" y="3207989"/>
                  </a:lnTo>
                  <a:lnTo>
                    <a:pt x="5651753" y="3217544"/>
                  </a:lnTo>
                  <a:close/>
                </a:path>
                <a:path w="9865994" h="3217545">
                  <a:moveTo>
                    <a:pt x="5632702" y="3217544"/>
                  </a:moveTo>
                  <a:lnTo>
                    <a:pt x="5623177" y="3217544"/>
                  </a:lnTo>
                  <a:lnTo>
                    <a:pt x="5623177" y="3207989"/>
                  </a:lnTo>
                  <a:lnTo>
                    <a:pt x="5632702" y="3207989"/>
                  </a:lnTo>
                  <a:lnTo>
                    <a:pt x="5632702" y="3217544"/>
                  </a:lnTo>
                  <a:close/>
                </a:path>
                <a:path w="9865994" h="3217545">
                  <a:moveTo>
                    <a:pt x="5613652" y="3217544"/>
                  </a:moveTo>
                  <a:lnTo>
                    <a:pt x="5604127" y="3217544"/>
                  </a:lnTo>
                  <a:lnTo>
                    <a:pt x="5604127" y="3207989"/>
                  </a:lnTo>
                  <a:lnTo>
                    <a:pt x="5613652" y="3207989"/>
                  </a:lnTo>
                  <a:lnTo>
                    <a:pt x="5613652" y="3217544"/>
                  </a:lnTo>
                  <a:close/>
                </a:path>
                <a:path w="9865994" h="3217545">
                  <a:moveTo>
                    <a:pt x="5594602" y="3217544"/>
                  </a:moveTo>
                  <a:lnTo>
                    <a:pt x="5585077" y="3217544"/>
                  </a:lnTo>
                  <a:lnTo>
                    <a:pt x="5585077" y="3207989"/>
                  </a:lnTo>
                  <a:lnTo>
                    <a:pt x="5594602" y="3207989"/>
                  </a:lnTo>
                  <a:lnTo>
                    <a:pt x="5594602" y="3217544"/>
                  </a:lnTo>
                  <a:close/>
                </a:path>
                <a:path w="9865994" h="3217545">
                  <a:moveTo>
                    <a:pt x="5575552" y="3217544"/>
                  </a:moveTo>
                  <a:lnTo>
                    <a:pt x="5566027" y="3217544"/>
                  </a:lnTo>
                  <a:lnTo>
                    <a:pt x="5566027" y="3207989"/>
                  </a:lnTo>
                  <a:lnTo>
                    <a:pt x="5575552" y="3207989"/>
                  </a:lnTo>
                  <a:lnTo>
                    <a:pt x="5575552" y="3217544"/>
                  </a:lnTo>
                  <a:close/>
                </a:path>
                <a:path w="9865994" h="3217545">
                  <a:moveTo>
                    <a:pt x="5556502" y="3217544"/>
                  </a:moveTo>
                  <a:lnTo>
                    <a:pt x="5546977" y="3217544"/>
                  </a:lnTo>
                  <a:lnTo>
                    <a:pt x="5546977" y="3207989"/>
                  </a:lnTo>
                  <a:lnTo>
                    <a:pt x="5556502" y="3207989"/>
                  </a:lnTo>
                  <a:lnTo>
                    <a:pt x="5556502" y="3217544"/>
                  </a:lnTo>
                  <a:close/>
                </a:path>
                <a:path w="9865994" h="3217545">
                  <a:moveTo>
                    <a:pt x="5537453" y="3217544"/>
                  </a:moveTo>
                  <a:lnTo>
                    <a:pt x="5527928" y="3217544"/>
                  </a:lnTo>
                  <a:lnTo>
                    <a:pt x="5527928" y="3207989"/>
                  </a:lnTo>
                  <a:lnTo>
                    <a:pt x="5537453" y="3207989"/>
                  </a:lnTo>
                  <a:lnTo>
                    <a:pt x="5537453" y="3217544"/>
                  </a:lnTo>
                  <a:close/>
                </a:path>
                <a:path w="9865994" h="3217545">
                  <a:moveTo>
                    <a:pt x="5518403" y="3217544"/>
                  </a:moveTo>
                  <a:lnTo>
                    <a:pt x="5508878" y="3217544"/>
                  </a:lnTo>
                  <a:lnTo>
                    <a:pt x="5508878" y="3207989"/>
                  </a:lnTo>
                  <a:lnTo>
                    <a:pt x="5518403" y="3207989"/>
                  </a:lnTo>
                  <a:lnTo>
                    <a:pt x="5518403" y="3217544"/>
                  </a:lnTo>
                  <a:close/>
                </a:path>
                <a:path w="9865994" h="3217545">
                  <a:moveTo>
                    <a:pt x="5499353" y="3217544"/>
                  </a:moveTo>
                  <a:lnTo>
                    <a:pt x="5489828" y="3217544"/>
                  </a:lnTo>
                  <a:lnTo>
                    <a:pt x="5489828" y="3207989"/>
                  </a:lnTo>
                  <a:lnTo>
                    <a:pt x="5499353" y="3207989"/>
                  </a:lnTo>
                  <a:lnTo>
                    <a:pt x="5499353" y="3217544"/>
                  </a:lnTo>
                  <a:close/>
                </a:path>
                <a:path w="9865994" h="3217545">
                  <a:moveTo>
                    <a:pt x="5480303" y="3217544"/>
                  </a:moveTo>
                  <a:lnTo>
                    <a:pt x="5470778" y="3217544"/>
                  </a:lnTo>
                  <a:lnTo>
                    <a:pt x="5470778" y="3207989"/>
                  </a:lnTo>
                  <a:lnTo>
                    <a:pt x="5480303" y="3207989"/>
                  </a:lnTo>
                  <a:lnTo>
                    <a:pt x="5480303" y="3217544"/>
                  </a:lnTo>
                  <a:close/>
                </a:path>
                <a:path w="9865994" h="3217545">
                  <a:moveTo>
                    <a:pt x="5461253" y="3217544"/>
                  </a:moveTo>
                  <a:lnTo>
                    <a:pt x="5451728" y="3217544"/>
                  </a:lnTo>
                  <a:lnTo>
                    <a:pt x="5451728" y="3207989"/>
                  </a:lnTo>
                  <a:lnTo>
                    <a:pt x="5461253" y="3207989"/>
                  </a:lnTo>
                  <a:lnTo>
                    <a:pt x="5461253" y="3217544"/>
                  </a:lnTo>
                  <a:close/>
                </a:path>
                <a:path w="9865994" h="3217545">
                  <a:moveTo>
                    <a:pt x="5442203" y="3217544"/>
                  </a:moveTo>
                  <a:lnTo>
                    <a:pt x="5432678" y="3217544"/>
                  </a:lnTo>
                  <a:lnTo>
                    <a:pt x="5432678" y="3207989"/>
                  </a:lnTo>
                  <a:lnTo>
                    <a:pt x="5442203" y="3207989"/>
                  </a:lnTo>
                  <a:lnTo>
                    <a:pt x="5442203" y="3217544"/>
                  </a:lnTo>
                  <a:close/>
                </a:path>
                <a:path w="9865994" h="3217545">
                  <a:moveTo>
                    <a:pt x="5423153" y="3217544"/>
                  </a:moveTo>
                  <a:lnTo>
                    <a:pt x="5413628" y="3217544"/>
                  </a:lnTo>
                  <a:lnTo>
                    <a:pt x="5413628" y="3207989"/>
                  </a:lnTo>
                  <a:lnTo>
                    <a:pt x="5423153" y="3207989"/>
                  </a:lnTo>
                  <a:lnTo>
                    <a:pt x="5423153" y="3217544"/>
                  </a:lnTo>
                  <a:close/>
                </a:path>
                <a:path w="9865994" h="3217545">
                  <a:moveTo>
                    <a:pt x="5404103" y="3217544"/>
                  </a:moveTo>
                  <a:lnTo>
                    <a:pt x="5394578" y="3217544"/>
                  </a:lnTo>
                  <a:lnTo>
                    <a:pt x="5394578" y="3207989"/>
                  </a:lnTo>
                  <a:lnTo>
                    <a:pt x="5404103" y="3207989"/>
                  </a:lnTo>
                  <a:lnTo>
                    <a:pt x="5404103" y="3217544"/>
                  </a:lnTo>
                  <a:close/>
                </a:path>
                <a:path w="9865994" h="3217545">
                  <a:moveTo>
                    <a:pt x="5385053" y="3217544"/>
                  </a:moveTo>
                  <a:lnTo>
                    <a:pt x="5375528" y="3217544"/>
                  </a:lnTo>
                  <a:lnTo>
                    <a:pt x="5375528" y="3207989"/>
                  </a:lnTo>
                  <a:lnTo>
                    <a:pt x="5385053" y="3207989"/>
                  </a:lnTo>
                  <a:lnTo>
                    <a:pt x="5385053" y="3217544"/>
                  </a:lnTo>
                  <a:close/>
                </a:path>
                <a:path w="9865994" h="3217545">
                  <a:moveTo>
                    <a:pt x="5366003" y="3217544"/>
                  </a:moveTo>
                  <a:lnTo>
                    <a:pt x="5356478" y="3217544"/>
                  </a:lnTo>
                  <a:lnTo>
                    <a:pt x="5356478" y="3207989"/>
                  </a:lnTo>
                  <a:lnTo>
                    <a:pt x="5366003" y="3207989"/>
                  </a:lnTo>
                  <a:lnTo>
                    <a:pt x="5366003" y="3217544"/>
                  </a:lnTo>
                  <a:close/>
                </a:path>
                <a:path w="9865994" h="3217545">
                  <a:moveTo>
                    <a:pt x="5346953" y="3217544"/>
                  </a:moveTo>
                  <a:lnTo>
                    <a:pt x="5337428" y="3217544"/>
                  </a:lnTo>
                  <a:lnTo>
                    <a:pt x="5337428" y="3207989"/>
                  </a:lnTo>
                  <a:lnTo>
                    <a:pt x="5346953" y="3207989"/>
                  </a:lnTo>
                  <a:lnTo>
                    <a:pt x="5346953" y="3217544"/>
                  </a:lnTo>
                  <a:close/>
                </a:path>
                <a:path w="9865994" h="3217545">
                  <a:moveTo>
                    <a:pt x="5327903" y="3217544"/>
                  </a:moveTo>
                  <a:lnTo>
                    <a:pt x="5318378" y="3217544"/>
                  </a:lnTo>
                  <a:lnTo>
                    <a:pt x="5318378" y="3207989"/>
                  </a:lnTo>
                  <a:lnTo>
                    <a:pt x="5327903" y="3207989"/>
                  </a:lnTo>
                  <a:lnTo>
                    <a:pt x="5327903" y="3217544"/>
                  </a:lnTo>
                  <a:close/>
                </a:path>
                <a:path w="9865994" h="3217545">
                  <a:moveTo>
                    <a:pt x="5308853" y="3217544"/>
                  </a:moveTo>
                  <a:lnTo>
                    <a:pt x="5299328" y="3217544"/>
                  </a:lnTo>
                  <a:lnTo>
                    <a:pt x="5299328" y="3207989"/>
                  </a:lnTo>
                  <a:lnTo>
                    <a:pt x="5308853" y="3207989"/>
                  </a:lnTo>
                  <a:lnTo>
                    <a:pt x="5308853" y="3217544"/>
                  </a:lnTo>
                  <a:close/>
                </a:path>
                <a:path w="9865994" h="3217545">
                  <a:moveTo>
                    <a:pt x="5289803" y="3217544"/>
                  </a:moveTo>
                  <a:lnTo>
                    <a:pt x="5280278" y="3217544"/>
                  </a:lnTo>
                  <a:lnTo>
                    <a:pt x="5280278" y="3207989"/>
                  </a:lnTo>
                  <a:lnTo>
                    <a:pt x="5289803" y="3207989"/>
                  </a:lnTo>
                  <a:lnTo>
                    <a:pt x="5289803" y="3217544"/>
                  </a:lnTo>
                  <a:close/>
                </a:path>
                <a:path w="9865994" h="3217545">
                  <a:moveTo>
                    <a:pt x="5270753" y="3217544"/>
                  </a:moveTo>
                  <a:lnTo>
                    <a:pt x="5261228" y="3217544"/>
                  </a:lnTo>
                  <a:lnTo>
                    <a:pt x="5261228" y="3207989"/>
                  </a:lnTo>
                  <a:lnTo>
                    <a:pt x="5270753" y="3207989"/>
                  </a:lnTo>
                  <a:lnTo>
                    <a:pt x="5270753" y="3217544"/>
                  </a:lnTo>
                  <a:close/>
                </a:path>
                <a:path w="9865994" h="3217545">
                  <a:moveTo>
                    <a:pt x="5251703" y="3217544"/>
                  </a:moveTo>
                  <a:lnTo>
                    <a:pt x="5242178" y="3217544"/>
                  </a:lnTo>
                  <a:lnTo>
                    <a:pt x="5242178" y="3207989"/>
                  </a:lnTo>
                  <a:lnTo>
                    <a:pt x="5251703" y="3207989"/>
                  </a:lnTo>
                  <a:lnTo>
                    <a:pt x="5251703" y="3217544"/>
                  </a:lnTo>
                  <a:close/>
                </a:path>
                <a:path w="9865994" h="3217545">
                  <a:moveTo>
                    <a:pt x="5232653" y="3217544"/>
                  </a:moveTo>
                  <a:lnTo>
                    <a:pt x="5223128" y="3217544"/>
                  </a:lnTo>
                  <a:lnTo>
                    <a:pt x="5223128" y="3207989"/>
                  </a:lnTo>
                  <a:lnTo>
                    <a:pt x="5232653" y="3207989"/>
                  </a:lnTo>
                  <a:lnTo>
                    <a:pt x="5232653" y="3217544"/>
                  </a:lnTo>
                  <a:close/>
                </a:path>
                <a:path w="9865994" h="3217545">
                  <a:moveTo>
                    <a:pt x="5213603" y="3217544"/>
                  </a:moveTo>
                  <a:lnTo>
                    <a:pt x="5204078" y="3217544"/>
                  </a:lnTo>
                  <a:lnTo>
                    <a:pt x="5204078" y="3207989"/>
                  </a:lnTo>
                  <a:lnTo>
                    <a:pt x="5213603" y="3207989"/>
                  </a:lnTo>
                  <a:lnTo>
                    <a:pt x="5213603" y="3217544"/>
                  </a:lnTo>
                  <a:close/>
                </a:path>
                <a:path w="9865994" h="3217545">
                  <a:moveTo>
                    <a:pt x="5194553" y="3217544"/>
                  </a:moveTo>
                  <a:lnTo>
                    <a:pt x="5185028" y="3217544"/>
                  </a:lnTo>
                  <a:lnTo>
                    <a:pt x="5185028" y="3207989"/>
                  </a:lnTo>
                  <a:lnTo>
                    <a:pt x="5194553" y="3207989"/>
                  </a:lnTo>
                  <a:lnTo>
                    <a:pt x="5194553" y="3217544"/>
                  </a:lnTo>
                  <a:close/>
                </a:path>
                <a:path w="9865994" h="3217545">
                  <a:moveTo>
                    <a:pt x="5175503" y="3217544"/>
                  </a:moveTo>
                  <a:lnTo>
                    <a:pt x="5165978" y="3217544"/>
                  </a:lnTo>
                  <a:lnTo>
                    <a:pt x="5165978" y="3207989"/>
                  </a:lnTo>
                  <a:lnTo>
                    <a:pt x="5175503" y="3207989"/>
                  </a:lnTo>
                  <a:lnTo>
                    <a:pt x="5175503" y="3217544"/>
                  </a:lnTo>
                  <a:close/>
                </a:path>
                <a:path w="9865994" h="3217545">
                  <a:moveTo>
                    <a:pt x="5156453" y="3217544"/>
                  </a:moveTo>
                  <a:lnTo>
                    <a:pt x="5146928" y="3217544"/>
                  </a:lnTo>
                  <a:lnTo>
                    <a:pt x="5146928" y="3207989"/>
                  </a:lnTo>
                  <a:lnTo>
                    <a:pt x="5156453" y="3207989"/>
                  </a:lnTo>
                  <a:lnTo>
                    <a:pt x="5156453" y="3217544"/>
                  </a:lnTo>
                  <a:close/>
                </a:path>
                <a:path w="9865994" h="3217545">
                  <a:moveTo>
                    <a:pt x="5137403" y="3217544"/>
                  </a:moveTo>
                  <a:lnTo>
                    <a:pt x="5127878" y="3217544"/>
                  </a:lnTo>
                  <a:lnTo>
                    <a:pt x="5127878" y="3207989"/>
                  </a:lnTo>
                  <a:lnTo>
                    <a:pt x="5137403" y="3207989"/>
                  </a:lnTo>
                  <a:lnTo>
                    <a:pt x="5137403" y="3217544"/>
                  </a:lnTo>
                  <a:close/>
                </a:path>
                <a:path w="9865994" h="3217545">
                  <a:moveTo>
                    <a:pt x="5118353" y="3217544"/>
                  </a:moveTo>
                  <a:lnTo>
                    <a:pt x="5108828" y="3217544"/>
                  </a:lnTo>
                  <a:lnTo>
                    <a:pt x="5108828" y="3207989"/>
                  </a:lnTo>
                  <a:lnTo>
                    <a:pt x="5118353" y="3207989"/>
                  </a:lnTo>
                  <a:lnTo>
                    <a:pt x="5118353" y="3217544"/>
                  </a:lnTo>
                  <a:close/>
                </a:path>
                <a:path w="9865994" h="3217545">
                  <a:moveTo>
                    <a:pt x="5099303" y="3217544"/>
                  </a:moveTo>
                  <a:lnTo>
                    <a:pt x="5089778" y="3217544"/>
                  </a:lnTo>
                  <a:lnTo>
                    <a:pt x="5089778" y="3207989"/>
                  </a:lnTo>
                  <a:lnTo>
                    <a:pt x="5099303" y="3207989"/>
                  </a:lnTo>
                  <a:lnTo>
                    <a:pt x="5099303" y="3217544"/>
                  </a:lnTo>
                  <a:close/>
                </a:path>
                <a:path w="9865994" h="3217545">
                  <a:moveTo>
                    <a:pt x="5080253" y="3217544"/>
                  </a:moveTo>
                  <a:lnTo>
                    <a:pt x="5070728" y="3217544"/>
                  </a:lnTo>
                  <a:lnTo>
                    <a:pt x="5070728" y="3207989"/>
                  </a:lnTo>
                  <a:lnTo>
                    <a:pt x="5080253" y="3207989"/>
                  </a:lnTo>
                  <a:lnTo>
                    <a:pt x="5080253" y="3217544"/>
                  </a:lnTo>
                  <a:close/>
                </a:path>
                <a:path w="9865994" h="3217545">
                  <a:moveTo>
                    <a:pt x="5061203" y="3217544"/>
                  </a:moveTo>
                  <a:lnTo>
                    <a:pt x="5051678" y="3217544"/>
                  </a:lnTo>
                  <a:lnTo>
                    <a:pt x="5051678" y="3207989"/>
                  </a:lnTo>
                  <a:lnTo>
                    <a:pt x="5061203" y="3207989"/>
                  </a:lnTo>
                  <a:lnTo>
                    <a:pt x="5061203" y="3217544"/>
                  </a:lnTo>
                  <a:close/>
                </a:path>
                <a:path w="9865994" h="3217545">
                  <a:moveTo>
                    <a:pt x="5042153" y="3217544"/>
                  </a:moveTo>
                  <a:lnTo>
                    <a:pt x="5032628" y="3217544"/>
                  </a:lnTo>
                  <a:lnTo>
                    <a:pt x="5032628" y="3207989"/>
                  </a:lnTo>
                  <a:lnTo>
                    <a:pt x="5042153" y="3207989"/>
                  </a:lnTo>
                  <a:lnTo>
                    <a:pt x="5042153" y="3217544"/>
                  </a:lnTo>
                  <a:close/>
                </a:path>
                <a:path w="9865994" h="3217545">
                  <a:moveTo>
                    <a:pt x="5023103" y="3217544"/>
                  </a:moveTo>
                  <a:lnTo>
                    <a:pt x="5013578" y="3217544"/>
                  </a:lnTo>
                  <a:lnTo>
                    <a:pt x="5013578" y="3207989"/>
                  </a:lnTo>
                  <a:lnTo>
                    <a:pt x="5023103" y="3207989"/>
                  </a:lnTo>
                  <a:lnTo>
                    <a:pt x="5023103" y="3217544"/>
                  </a:lnTo>
                  <a:close/>
                </a:path>
                <a:path w="9865994" h="3217545">
                  <a:moveTo>
                    <a:pt x="5004053" y="3217544"/>
                  </a:moveTo>
                  <a:lnTo>
                    <a:pt x="4994528" y="3217544"/>
                  </a:lnTo>
                  <a:lnTo>
                    <a:pt x="4994528" y="3207989"/>
                  </a:lnTo>
                  <a:lnTo>
                    <a:pt x="5004053" y="3207989"/>
                  </a:lnTo>
                  <a:lnTo>
                    <a:pt x="5004053" y="3217544"/>
                  </a:lnTo>
                  <a:close/>
                </a:path>
                <a:path w="9865994" h="3217545">
                  <a:moveTo>
                    <a:pt x="4985003" y="3217544"/>
                  </a:moveTo>
                  <a:lnTo>
                    <a:pt x="4975478" y="3217544"/>
                  </a:lnTo>
                  <a:lnTo>
                    <a:pt x="4975478" y="3207989"/>
                  </a:lnTo>
                  <a:lnTo>
                    <a:pt x="4985003" y="3207989"/>
                  </a:lnTo>
                  <a:lnTo>
                    <a:pt x="4985003" y="3217544"/>
                  </a:lnTo>
                  <a:close/>
                </a:path>
                <a:path w="9865994" h="3217545">
                  <a:moveTo>
                    <a:pt x="4965953" y="3217544"/>
                  </a:moveTo>
                  <a:lnTo>
                    <a:pt x="4956428" y="3217544"/>
                  </a:lnTo>
                  <a:lnTo>
                    <a:pt x="4956428" y="3207989"/>
                  </a:lnTo>
                  <a:lnTo>
                    <a:pt x="4965953" y="3207989"/>
                  </a:lnTo>
                  <a:lnTo>
                    <a:pt x="4965953" y="3217544"/>
                  </a:lnTo>
                  <a:close/>
                </a:path>
                <a:path w="9865994" h="3217545">
                  <a:moveTo>
                    <a:pt x="4946903" y="3217544"/>
                  </a:moveTo>
                  <a:lnTo>
                    <a:pt x="4937378" y="3217544"/>
                  </a:lnTo>
                  <a:lnTo>
                    <a:pt x="4937378" y="3207989"/>
                  </a:lnTo>
                  <a:lnTo>
                    <a:pt x="4946903" y="3207989"/>
                  </a:lnTo>
                  <a:lnTo>
                    <a:pt x="4946903" y="3217544"/>
                  </a:lnTo>
                  <a:close/>
                </a:path>
                <a:path w="9865994" h="3217545">
                  <a:moveTo>
                    <a:pt x="4927853" y="3217544"/>
                  </a:moveTo>
                  <a:lnTo>
                    <a:pt x="4918328" y="3217544"/>
                  </a:lnTo>
                  <a:lnTo>
                    <a:pt x="4918328" y="3207989"/>
                  </a:lnTo>
                  <a:lnTo>
                    <a:pt x="4927853" y="3207989"/>
                  </a:lnTo>
                  <a:lnTo>
                    <a:pt x="4927853" y="3217544"/>
                  </a:lnTo>
                  <a:close/>
                </a:path>
                <a:path w="9865994" h="3217545">
                  <a:moveTo>
                    <a:pt x="4908803" y="3217544"/>
                  </a:moveTo>
                  <a:lnTo>
                    <a:pt x="4899278" y="3217544"/>
                  </a:lnTo>
                  <a:lnTo>
                    <a:pt x="4899278" y="3207989"/>
                  </a:lnTo>
                  <a:lnTo>
                    <a:pt x="4908803" y="3207989"/>
                  </a:lnTo>
                  <a:lnTo>
                    <a:pt x="4908803" y="3217544"/>
                  </a:lnTo>
                  <a:close/>
                </a:path>
                <a:path w="9865994" h="3217545">
                  <a:moveTo>
                    <a:pt x="4889753" y="3217544"/>
                  </a:moveTo>
                  <a:lnTo>
                    <a:pt x="4880228" y="3217544"/>
                  </a:lnTo>
                  <a:lnTo>
                    <a:pt x="4880228" y="3207989"/>
                  </a:lnTo>
                  <a:lnTo>
                    <a:pt x="4889753" y="3207989"/>
                  </a:lnTo>
                  <a:lnTo>
                    <a:pt x="4889753" y="3217544"/>
                  </a:lnTo>
                  <a:close/>
                </a:path>
                <a:path w="9865994" h="3217545">
                  <a:moveTo>
                    <a:pt x="4870703" y="3217544"/>
                  </a:moveTo>
                  <a:lnTo>
                    <a:pt x="4861178" y="3217544"/>
                  </a:lnTo>
                  <a:lnTo>
                    <a:pt x="4861178" y="3207989"/>
                  </a:lnTo>
                  <a:lnTo>
                    <a:pt x="4870703" y="3207989"/>
                  </a:lnTo>
                  <a:lnTo>
                    <a:pt x="4870703" y="3217544"/>
                  </a:lnTo>
                  <a:close/>
                </a:path>
                <a:path w="9865994" h="3217545">
                  <a:moveTo>
                    <a:pt x="4851653" y="3217544"/>
                  </a:moveTo>
                  <a:lnTo>
                    <a:pt x="4842128" y="3217544"/>
                  </a:lnTo>
                  <a:lnTo>
                    <a:pt x="4842128" y="3207989"/>
                  </a:lnTo>
                  <a:lnTo>
                    <a:pt x="4851653" y="3207989"/>
                  </a:lnTo>
                  <a:lnTo>
                    <a:pt x="4851653" y="3217544"/>
                  </a:lnTo>
                  <a:close/>
                </a:path>
                <a:path w="9865994" h="3217545">
                  <a:moveTo>
                    <a:pt x="4832603" y="3217544"/>
                  </a:moveTo>
                  <a:lnTo>
                    <a:pt x="4823078" y="3217544"/>
                  </a:lnTo>
                  <a:lnTo>
                    <a:pt x="4823078" y="3207989"/>
                  </a:lnTo>
                  <a:lnTo>
                    <a:pt x="4832603" y="3207989"/>
                  </a:lnTo>
                  <a:lnTo>
                    <a:pt x="4832603" y="3217544"/>
                  </a:lnTo>
                  <a:close/>
                </a:path>
                <a:path w="9865994" h="3217545">
                  <a:moveTo>
                    <a:pt x="4813553" y="3217544"/>
                  </a:moveTo>
                  <a:lnTo>
                    <a:pt x="4804028" y="3217544"/>
                  </a:lnTo>
                  <a:lnTo>
                    <a:pt x="4804028" y="3207989"/>
                  </a:lnTo>
                  <a:lnTo>
                    <a:pt x="4813553" y="3207989"/>
                  </a:lnTo>
                  <a:lnTo>
                    <a:pt x="4813553" y="3217544"/>
                  </a:lnTo>
                  <a:close/>
                </a:path>
                <a:path w="9865994" h="3217545">
                  <a:moveTo>
                    <a:pt x="4794503" y="3217544"/>
                  </a:moveTo>
                  <a:lnTo>
                    <a:pt x="4784978" y="3217544"/>
                  </a:lnTo>
                  <a:lnTo>
                    <a:pt x="4784978" y="3207989"/>
                  </a:lnTo>
                  <a:lnTo>
                    <a:pt x="4794503" y="3207989"/>
                  </a:lnTo>
                  <a:lnTo>
                    <a:pt x="4794503" y="3217544"/>
                  </a:lnTo>
                  <a:close/>
                </a:path>
                <a:path w="9865994" h="3217545">
                  <a:moveTo>
                    <a:pt x="4775453" y="3217544"/>
                  </a:moveTo>
                  <a:lnTo>
                    <a:pt x="4765928" y="3217544"/>
                  </a:lnTo>
                  <a:lnTo>
                    <a:pt x="4765928" y="3207989"/>
                  </a:lnTo>
                  <a:lnTo>
                    <a:pt x="4775453" y="3207989"/>
                  </a:lnTo>
                  <a:lnTo>
                    <a:pt x="4775453" y="3217544"/>
                  </a:lnTo>
                  <a:close/>
                </a:path>
                <a:path w="9865994" h="3217545">
                  <a:moveTo>
                    <a:pt x="4756403" y="3217544"/>
                  </a:moveTo>
                  <a:lnTo>
                    <a:pt x="4746878" y="3217544"/>
                  </a:lnTo>
                  <a:lnTo>
                    <a:pt x="4746878" y="3207989"/>
                  </a:lnTo>
                  <a:lnTo>
                    <a:pt x="4756403" y="3207989"/>
                  </a:lnTo>
                  <a:lnTo>
                    <a:pt x="4756403" y="3217544"/>
                  </a:lnTo>
                  <a:close/>
                </a:path>
                <a:path w="9865994" h="3217545">
                  <a:moveTo>
                    <a:pt x="4737353" y="3217544"/>
                  </a:moveTo>
                  <a:lnTo>
                    <a:pt x="4727828" y="3217544"/>
                  </a:lnTo>
                  <a:lnTo>
                    <a:pt x="4727828" y="3207989"/>
                  </a:lnTo>
                  <a:lnTo>
                    <a:pt x="4737353" y="3207989"/>
                  </a:lnTo>
                  <a:lnTo>
                    <a:pt x="4737353" y="3217544"/>
                  </a:lnTo>
                  <a:close/>
                </a:path>
                <a:path w="9865994" h="3217545">
                  <a:moveTo>
                    <a:pt x="4718303" y="3217544"/>
                  </a:moveTo>
                  <a:lnTo>
                    <a:pt x="4708778" y="3217544"/>
                  </a:lnTo>
                  <a:lnTo>
                    <a:pt x="4708778" y="3207989"/>
                  </a:lnTo>
                  <a:lnTo>
                    <a:pt x="4718303" y="3207989"/>
                  </a:lnTo>
                  <a:lnTo>
                    <a:pt x="4718303" y="3217544"/>
                  </a:lnTo>
                  <a:close/>
                </a:path>
                <a:path w="9865994" h="3217545">
                  <a:moveTo>
                    <a:pt x="4699253" y="3217544"/>
                  </a:moveTo>
                  <a:lnTo>
                    <a:pt x="4689728" y="3217544"/>
                  </a:lnTo>
                  <a:lnTo>
                    <a:pt x="4689728" y="3207989"/>
                  </a:lnTo>
                  <a:lnTo>
                    <a:pt x="4699253" y="3207989"/>
                  </a:lnTo>
                  <a:lnTo>
                    <a:pt x="4699253" y="3217544"/>
                  </a:lnTo>
                  <a:close/>
                </a:path>
                <a:path w="9865994" h="3217545">
                  <a:moveTo>
                    <a:pt x="4680203" y="3217544"/>
                  </a:moveTo>
                  <a:lnTo>
                    <a:pt x="4670678" y="3217544"/>
                  </a:lnTo>
                  <a:lnTo>
                    <a:pt x="4670678" y="3207989"/>
                  </a:lnTo>
                  <a:lnTo>
                    <a:pt x="4680203" y="3207989"/>
                  </a:lnTo>
                  <a:lnTo>
                    <a:pt x="4680203" y="3217544"/>
                  </a:lnTo>
                  <a:close/>
                </a:path>
                <a:path w="9865994" h="3217545">
                  <a:moveTo>
                    <a:pt x="4661153" y="3217544"/>
                  </a:moveTo>
                  <a:lnTo>
                    <a:pt x="4651628" y="3217544"/>
                  </a:lnTo>
                  <a:lnTo>
                    <a:pt x="4651628" y="3207989"/>
                  </a:lnTo>
                  <a:lnTo>
                    <a:pt x="4661153" y="3207989"/>
                  </a:lnTo>
                  <a:lnTo>
                    <a:pt x="4661153" y="3217544"/>
                  </a:lnTo>
                  <a:close/>
                </a:path>
                <a:path w="9865994" h="3217545">
                  <a:moveTo>
                    <a:pt x="4642103" y="3217544"/>
                  </a:moveTo>
                  <a:lnTo>
                    <a:pt x="4632578" y="3217544"/>
                  </a:lnTo>
                  <a:lnTo>
                    <a:pt x="4632578" y="3207989"/>
                  </a:lnTo>
                  <a:lnTo>
                    <a:pt x="4642103" y="3207989"/>
                  </a:lnTo>
                  <a:lnTo>
                    <a:pt x="4642103" y="3217544"/>
                  </a:lnTo>
                  <a:close/>
                </a:path>
                <a:path w="9865994" h="3217545">
                  <a:moveTo>
                    <a:pt x="4623053" y="3217544"/>
                  </a:moveTo>
                  <a:lnTo>
                    <a:pt x="4613528" y="3217544"/>
                  </a:lnTo>
                  <a:lnTo>
                    <a:pt x="4613528" y="3207989"/>
                  </a:lnTo>
                  <a:lnTo>
                    <a:pt x="4623053" y="3207989"/>
                  </a:lnTo>
                  <a:lnTo>
                    <a:pt x="4623053" y="3217544"/>
                  </a:lnTo>
                  <a:close/>
                </a:path>
                <a:path w="9865994" h="3217545">
                  <a:moveTo>
                    <a:pt x="4604003" y="3217544"/>
                  </a:moveTo>
                  <a:lnTo>
                    <a:pt x="4594478" y="3217544"/>
                  </a:lnTo>
                  <a:lnTo>
                    <a:pt x="4594478" y="3207989"/>
                  </a:lnTo>
                  <a:lnTo>
                    <a:pt x="4604003" y="3207989"/>
                  </a:lnTo>
                  <a:lnTo>
                    <a:pt x="4604003" y="3217544"/>
                  </a:lnTo>
                  <a:close/>
                </a:path>
                <a:path w="9865994" h="3217545">
                  <a:moveTo>
                    <a:pt x="4584953" y="3217544"/>
                  </a:moveTo>
                  <a:lnTo>
                    <a:pt x="4575428" y="3217544"/>
                  </a:lnTo>
                  <a:lnTo>
                    <a:pt x="4575428" y="3207989"/>
                  </a:lnTo>
                  <a:lnTo>
                    <a:pt x="4584953" y="3207989"/>
                  </a:lnTo>
                  <a:lnTo>
                    <a:pt x="4584953" y="3217544"/>
                  </a:lnTo>
                  <a:close/>
                </a:path>
                <a:path w="9865994" h="3217545">
                  <a:moveTo>
                    <a:pt x="4565903" y="3217544"/>
                  </a:moveTo>
                  <a:lnTo>
                    <a:pt x="4556378" y="3217544"/>
                  </a:lnTo>
                  <a:lnTo>
                    <a:pt x="4556378" y="3207989"/>
                  </a:lnTo>
                  <a:lnTo>
                    <a:pt x="4565903" y="3207989"/>
                  </a:lnTo>
                  <a:lnTo>
                    <a:pt x="4565903" y="3217544"/>
                  </a:lnTo>
                  <a:close/>
                </a:path>
                <a:path w="9865994" h="3217545">
                  <a:moveTo>
                    <a:pt x="4546853" y="3217544"/>
                  </a:moveTo>
                  <a:lnTo>
                    <a:pt x="4537328" y="3217544"/>
                  </a:lnTo>
                  <a:lnTo>
                    <a:pt x="4537328" y="3207989"/>
                  </a:lnTo>
                  <a:lnTo>
                    <a:pt x="4546853" y="3207989"/>
                  </a:lnTo>
                  <a:lnTo>
                    <a:pt x="4546853" y="3217544"/>
                  </a:lnTo>
                  <a:close/>
                </a:path>
                <a:path w="9865994" h="3217545">
                  <a:moveTo>
                    <a:pt x="4527803" y="3217544"/>
                  </a:moveTo>
                  <a:lnTo>
                    <a:pt x="4518278" y="3217544"/>
                  </a:lnTo>
                  <a:lnTo>
                    <a:pt x="4518278" y="3207989"/>
                  </a:lnTo>
                  <a:lnTo>
                    <a:pt x="4527803" y="3207989"/>
                  </a:lnTo>
                  <a:lnTo>
                    <a:pt x="4527803" y="3217544"/>
                  </a:lnTo>
                  <a:close/>
                </a:path>
                <a:path w="9865994" h="3217545">
                  <a:moveTo>
                    <a:pt x="4508753" y="3217544"/>
                  </a:moveTo>
                  <a:lnTo>
                    <a:pt x="4499228" y="3217544"/>
                  </a:lnTo>
                  <a:lnTo>
                    <a:pt x="4499228" y="3207989"/>
                  </a:lnTo>
                  <a:lnTo>
                    <a:pt x="4508753" y="3207989"/>
                  </a:lnTo>
                  <a:lnTo>
                    <a:pt x="4508753" y="3217544"/>
                  </a:lnTo>
                  <a:close/>
                </a:path>
                <a:path w="9865994" h="3217545">
                  <a:moveTo>
                    <a:pt x="4489703" y="3217544"/>
                  </a:moveTo>
                  <a:lnTo>
                    <a:pt x="4480178" y="3217544"/>
                  </a:lnTo>
                  <a:lnTo>
                    <a:pt x="4480178" y="3207989"/>
                  </a:lnTo>
                  <a:lnTo>
                    <a:pt x="4489703" y="3207989"/>
                  </a:lnTo>
                  <a:lnTo>
                    <a:pt x="4489703" y="3217544"/>
                  </a:lnTo>
                  <a:close/>
                </a:path>
                <a:path w="9865994" h="3217545">
                  <a:moveTo>
                    <a:pt x="4470653" y="3217544"/>
                  </a:moveTo>
                  <a:lnTo>
                    <a:pt x="4461128" y="3217544"/>
                  </a:lnTo>
                  <a:lnTo>
                    <a:pt x="4461128" y="3207989"/>
                  </a:lnTo>
                  <a:lnTo>
                    <a:pt x="4470653" y="3207989"/>
                  </a:lnTo>
                  <a:lnTo>
                    <a:pt x="4470653" y="3217544"/>
                  </a:lnTo>
                  <a:close/>
                </a:path>
                <a:path w="9865994" h="3217545">
                  <a:moveTo>
                    <a:pt x="4451603" y="3217544"/>
                  </a:moveTo>
                  <a:lnTo>
                    <a:pt x="4442078" y="3217544"/>
                  </a:lnTo>
                  <a:lnTo>
                    <a:pt x="4442078" y="3207989"/>
                  </a:lnTo>
                  <a:lnTo>
                    <a:pt x="4451603" y="3207989"/>
                  </a:lnTo>
                  <a:lnTo>
                    <a:pt x="4451603" y="3217544"/>
                  </a:lnTo>
                  <a:close/>
                </a:path>
                <a:path w="9865994" h="3217545">
                  <a:moveTo>
                    <a:pt x="4432553" y="3217544"/>
                  </a:moveTo>
                  <a:lnTo>
                    <a:pt x="4423028" y="3217544"/>
                  </a:lnTo>
                  <a:lnTo>
                    <a:pt x="4423028" y="3207989"/>
                  </a:lnTo>
                  <a:lnTo>
                    <a:pt x="4432553" y="3207989"/>
                  </a:lnTo>
                  <a:lnTo>
                    <a:pt x="4432553" y="3217544"/>
                  </a:lnTo>
                  <a:close/>
                </a:path>
                <a:path w="9865994" h="3217545">
                  <a:moveTo>
                    <a:pt x="4413503" y="3217544"/>
                  </a:moveTo>
                  <a:lnTo>
                    <a:pt x="4403978" y="3217544"/>
                  </a:lnTo>
                  <a:lnTo>
                    <a:pt x="4403978" y="3207989"/>
                  </a:lnTo>
                  <a:lnTo>
                    <a:pt x="4413503" y="3207989"/>
                  </a:lnTo>
                  <a:lnTo>
                    <a:pt x="4413503" y="3217544"/>
                  </a:lnTo>
                  <a:close/>
                </a:path>
                <a:path w="9865994" h="3217545">
                  <a:moveTo>
                    <a:pt x="4394453" y="3217544"/>
                  </a:moveTo>
                  <a:lnTo>
                    <a:pt x="4384928" y="3217544"/>
                  </a:lnTo>
                  <a:lnTo>
                    <a:pt x="4384928" y="3207989"/>
                  </a:lnTo>
                  <a:lnTo>
                    <a:pt x="4394453" y="3207989"/>
                  </a:lnTo>
                  <a:lnTo>
                    <a:pt x="4394453" y="3217544"/>
                  </a:lnTo>
                  <a:close/>
                </a:path>
                <a:path w="9865994" h="3217545">
                  <a:moveTo>
                    <a:pt x="4375403" y="3217544"/>
                  </a:moveTo>
                  <a:lnTo>
                    <a:pt x="4365878" y="3217544"/>
                  </a:lnTo>
                  <a:lnTo>
                    <a:pt x="4365878" y="3207989"/>
                  </a:lnTo>
                  <a:lnTo>
                    <a:pt x="4375403" y="3207989"/>
                  </a:lnTo>
                  <a:lnTo>
                    <a:pt x="4375403" y="3217544"/>
                  </a:lnTo>
                  <a:close/>
                </a:path>
                <a:path w="9865994" h="3217545">
                  <a:moveTo>
                    <a:pt x="4356353" y="3217544"/>
                  </a:moveTo>
                  <a:lnTo>
                    <a:pt x="4346828" y="3217544"/>
                  </a:lnTo>
                  <a:lnTo>
                    <a:pt x="4346828" y="3207989"/>
                  </a:lnTo>
                  <a:lnTo>
                    <a:pt x="4356353" y="3207989"/>
                  </a:lnTo>
                  <a:lnTo>
                    <a:pt x="4356353" y="3217544"/>
                  </a:lnTo>
                  <a:close/>
                </a:path>
                <a:path w="9865994" h="3217545">
                  <a:moveTo>
                    <a:pt x="4337303" y="3217544"/>
                  </a:moveTo>
                  <a:lnTo>
                    <a:pt x="4327778" y="3217544"/>
                  </a:lnTo>
                  <a:lnTo>
                    <a:pt x="4327778" y="3207989"/>
                  </a:lnTo>
                  <a:lnTo>
                    <a:pt x="4337303" y="3207989"/>
                  </a:lnTo>
                  <a:lnTo>
                    <a:pt x="4337303" y="3217544"/>
                  </a:lnTo>
                  <a:close/>
                </a:path>
                <a:path w="9865994" h="3217545">
                  <a:moveTo>
                    <a:pt x="4318253" y="3217544"/>
                  </a:moveTo>
                  <a:lnTo>
                    <a:pt x="4308728" y="3217544"/>
                  </a:lnTo>
                  <a:lnTo>
                    <a:pt x="4308728" y="3207989"/>
                  </a:lnTo>
                  <a:lnTo>
                    <a:pt x="4318253" y="3207989"/>
                  </a:lnTo>
                  <a:lnTo>
                    <a:pt x="4318253" y="3217544"/>
                  </a:lnTo>
                  <a:close/>
                </a:path>
                <a:path w="9865994" h="3217545">
                  <a:moveTo>
                    <a:pt x="4299203" y="3217544"/>
                  </a:moveTo>
                  <a:lnTo>
                    <a:pt x="4289678" y="3217544"/>
                  </a:lnTo>
                  <a:lnTo>
                    <a:pt x="4289678" y="3207989"/>
                  </a:lnTo>
                  <a:lnTo>
                    <a:pt x="4299203" y="3207989"/>
                  </a:lnTo>
                  <a:lnTo>
                    <a:pt x="4299203" y="3217544"/>
                  </a:lnTo>
                  <a:close/>
                </a:path>
                <a:path w="9865994" h="3217545">
                  <a:moveTo>
                    <a:pt x="4280153" y="3217544"/>
                  </a:moveTo>
                  <a:lnTo>
                    <a:pt x="4270628" y="3217544"/>
                  </a:lnTo>
                  <a:lnTo>
                    <a:pt x="4270628" y="3207989"/>
                  </a:lnTo>
                  <a:lnTo>
                    <a:pt x="4280153" y="3207989"/>
                  </a:lnTo>
                  <a:lnTo>
                    <a:pt x="4280153" y="3217544"/>
                  </a:lnTo>
                  <a:close/>
                </a:path>
                <a:path w="9865994" h="3217545">
                  <a:moveTo>
                    <a:pt x="4261103" y="3217544"/>
                  </a:moveTo>
                  <a:lnTo>
                    <a:pt x="4251578" y="3217544"/>
                  </a:lnTo>
                  <a:lnTo>
                    <a:pt x="4251578" y="3207989"/>
                  </a:lnTo>
                  <a:lnTo>
                    <a:pt x="4261103" y="3207989"/>
                  </a:lnTo>
                  <a:lnTo>
                    <a:pt x="4261103" y="3217544"/>
                  </a:lnTo>
                  <a:close/>
                </a:path>
                <a:path w="9865994" h="3217545">
                  <a:moveTo>
                    <a:pt x="4242053" y="3217544"/>
                  </a:moveTo>
                  <a:lnTo>
                    <a:pt x="4232528" y="3217544"/>
                  </a:lnTo>
                  <a:lnTo>
                    <a:pt x="4232528" y="3207989"/>
                  </a:lnTo>
                  <a:lnTo>
                    <a:pt x="4242053" y="3207989"/>
                  </a:lnTo>
                  <a:lnTo>
                    <a:pt x="4242053" y="3217544"/>
                  </a:lnTo>
                  <a:close/>
                </a:path>
                <a:path w="9865994" h="3217545">
                  <a:moveTo>
                    <a:pt x="4223003" y="3217544"/>
                  </a:moveTo>
                  <a:lnTo>
                    <a:pt x="4213478" y="3217544"/>
                  </a:lnTo>
                  <a:lnTo>
                    <a:pt x="4213478" y="3207989"/>
                  </a:lnTo>
                  <a:lnTo>
                    <a:pt x="4223003" y="3207989"/>
                  </a:lnTo>
                  <a:lnTo>
                    <a:pt x="4223003" y="3217544"/>
                  </a:lnTo>
                  <a:close/>
                </a:path>
                <a:path w="9865994" h="3217545">
                  <a:moveTo>
                    <a:pt x="4203953" y="3217544"/>
                  </a:moveTo>
                  <a:lnTo>
                    <a:pt x="4194428" y="3217544"/>
                  </a:lnTo>
                  <a:lnTo>
                    <a:pt x="4194428" y="3207989"/>
                  </a:lnTo>
                  <a:lnTo>
                    <a:pt x="4203953" y="3207989"/>
                  </a:lnTo>
                  <a:lnTo>
                    <a:pt x="4203953" y="3217544"/>
                  </a:lnTo>
                  <a:close/>
                </a:path>
                <a:path w="9865994" h="3217545">
                  <a:moveTo>
                    <a:pt x="4184903" y="3217544"/>
                  </a:moveTo>
                  <a:lnTo>
                    <a:pt x="4175378" y="3217544"/>
                  </a:lnTo>
                  <a:lnTo>
                    <a:pt x="4175378" y="3207989"/>
                  </a:lnTo>
                  <a:lnTo>
                    <a:pt x="4184903" y="3207989"/>
                  </a:lnTo>
                  <a:lnTo>
                    <a:pt x="4184903" y="3217544"/>
                  </a:lnTo>
                  <a:close/>
                </a:path>
                <a:path w="9865994" h="3217545">
                  <a:moveTo>
                    <a:pt x="4165853" y="3217544"/>
                  </a:moveTo>
                  <a:lnTo>
                    <a:pt x="4156328" y="3217544"/>
                  </a:lnTo>
                  <a:lnTo>
                    <a:pt x="4156328" y="3207989"/>
                  </a:lnTo>
                  <a:lnTo>
                    <a:pt x="4165853" y="3207989"/>
                  </a:lnTo>
                  <a:lnTo>
                    <a:pt x="4165853" y="3217544"/>
                  </a:lnTo>
                  <a:close/>
                </a:path>
                <a:path w="9865994" h="3217545">
                  <a:moveTo>
                    <a:pt x="4146803" y="3217544"/>
                  </a:moveTo>
                  <a:lnTo>
                    <a:pt x="4137278" y="3217544"/>
                  </a:lnTo>
                  <a:lnTo>
                    <a:pt x="4137278" y="3207989"/>
                  </a:lnTo>
                  <a:lnTo>
                    <a:pt x="4146803" y="3207989"/>
                  </a:lnTo>
                  <a:lnTo>
                    <a:pt x="4146803" y="3217544"/>
                  </a:lnTo>
                  <a:close/>
                </a:path>
                <a:path w="9865994" h="3217545">
                  <a:moveTo>
                    <a:pt x="4127753" y="3217544"/>
                  </a:moveTo>
                  <a:lnTo>
                    <a:pt x="4118228" y="3217544"/>
                  </a:lnTo>
                  <a:lnTo>
                    <a:pt x="4118228" y="3207989"/>
                  </a:lnTo>
                  <a:lnTo>
                    <a:pt x="4127753" y="3207989"/>
                  </a:lnTo>
                  <a:lnTo>
                    <a:pt x="4127753" y="3217544"/>
                  </a:lnTo>
                  <a:close/>
                </a:path>
                <a:path w="9865994" h="3217545">
                  <a:moveTo>
                    <a:pt x="4108703" y="3217544"/>
                  </a:moveTo>
                  <a:lnTo>
                    <a:pt x="4099178" y="3217544"/>
                  </a:lnTo>
                  <a:lnTo>
                    <a:pt x="4099178" y="3207989"/>
                  </a:lnTo>
                  <a:lnTo>
                    <a:pt x="4108703" y="3207989"/>
                  </a:lnTo>
                  <a:lnTo>
                    <a:pt x="4108703" y="3217544"/>
                  </a:lnTo>
                  <a:close/>
                </a:path>
                <a:path w="9865994" h="3217545">
                  <a:moveTo>
                    <a:pt x="4089653" y="3217544"/>
                  </a:moveTo>
                  <a:lnTo>
                    <a:pt x="4080128" y="3217544"/>
                  </a:lnTo>
                  <a:lnTo>
                    <a:pt x="4080128" y="3207989"/>
                  </a:lnTo>
                  <a:lnTo>
                    <a:pt x="4089653" y="3207989"/>
                  </a:lnTo>
                  <a:lnTo>
                    <a:pt x="4089653" y="3217544"/>
                  </a:lnTo>
                  <a:close/>
                </a:path>
                <a:path w="9865994" h="3217545">
                  <a:moveTo>
                    <a:pt x="4070603" y="3217544"/>
                  </a:moveTo>
                  <a:lnTo>
                    <a:pt x="4061078" y="3217544"/>
                  </a:lnTo>
                  <a:lnTo>
                    <a:pt x="4061078" y="3207989"/>
                  </a:lnTo>
                  <a:lnTo>
                    <a:pt x="4070603" y="3207989"/>
                  </a:lnTo>
                  <a:lnTo>
                    <a:pt x="4070603" y="3217544"/>
                  </a:lnTo>
                  <a:close/>
                </a:path>
                <a:path w="9865994" h="3217545">
                  <a:moveTo>
                    <a:pt x="4051553" y="3217544"/>
                  </a:moveTo>
                  <a:lnTo>
                    <a:pt x="4042028" y="3217544"/>
                  </a:lnTo>
                  <a:lnTo>
                    <a:pt x="4042028" y="3207989"/>
                  </a:lnTo>
                  <a:lnTo>
                    <a:pt x="4051553" y="3207989"/>
                  </a:lnTo>
                  <a:lnTo>
                    <a:pt x="4051553" y="3217544"/>
                  </a:lnTo>
                  <a:close/>
                </a:path>
                <a:path w="9865994" h="3217545">
                  <a:moveTo>
                    <a:pt x="4032503" y="3217544"/>
                  </a:moveTo>
                  <a:lnTo>
                    <a:pt x="4022978" y="3217544"/>
                  </a:lnTo>
                  <a:lnTo>
                    <a:pt x="4022978" y="3207989"/>
                  </a:lnTo>
                  <a:lnTo>
                    <a:pt x="4032503" y="3207989"/>
                  </a:lnTo>
                  <a:lnTo>
                    <a:pt x="4032503" y="3217544"/>
                  </a:lnTo>
                  <a:close/>
                </a:path>
                <a:path w="9865994" h="3217545">
                  <a:moveTo>
                    <a:pt x="4013453" y="3217544"/>
                  </a:moveTo>
                  <a:lnTo>
                    <a:pt x="4003928" y="3217544"/>
                  </a:lnTo>
                  <a:lnTo>
                    <a:pt x="4003928" y="3207989"/>
                  </a:lnTo>
                  <a:lnTo>
                    <a:pt x="4013453" y="3207989"/>
                  </a:lnTo>
                  <a:lnTo>
                    <a:pt x="4013453" y="3217544"/>
                  </a:lnTo>
                  <a:close/>
                </a:path>
                <a:path w="9865994" h="3217545">
                  <a:moveTo>
                    <a:pt x="3994403" y="3217544"/>
                  </a:moveTo>
                  <a:lnTo>
                    <a:pt x="3984878" y="3217544"/>
                  </a:lnTo>
                  <a:lnTo>
                    <a:pt x="3984878" y="3207989"/>
                  </a:lnTo>
                  <a:lnTo>
                    <a:pt x="3994403" y="3207989"/>
                  </a:lnTo>
                  <a:lnTo>
                    <a:pt x="3994403" y="3217544"/>
                  </a:lnTo>
                  <a:close/>
                </a:path>
                <a:path w="9865994" h="3217545">
                  <a:moveTo>
                    <a:pt x="3975353" y="3217544"/>
                  </a:moveTo>
                  <a:lnTo>
                    <a:pt x="3965828" y="3217544"/>
                  </a:lnTo>
                  <a:lnTo>
                    <a:pt x="3965828" y="3207989"/>
                  </a:lnTo>
                  <a:lnTo>
                    <a:pt x="3975353" y="3207989"/>
                  </a:lnTo>
                  <a:lnTo>
                    <a:pt x="3975353" y="3217544"/>
                  </a:lnTo>
                  <a:close/>
                </a:path>
                <a:path w="9865994" h="3217545">
                  <a:moveTo>
                    <a:pt x="3956303" y="3217544"/>
                  </a:moveTo>
                  <a:lnTo>
                    <a:pt x="3946778" y="3217544"/>
                  </a:lnTo>
                  <a:lnTo>
                    <a:pt x="3946778" y="3207989"/>
                  </a:lnTo>
                  <a:lnTo>
                    <a:pt x="3956303" y="3207989"/>
                  </a:lnTo>
                  <a:lnTo>
                    <a:pt x="3956303" y="3217544"/>
                  </a:lnTo>
                  <a:close/>
                </a:path>
                <a:path w="9865994" h="3217545">
                  <a:moveTo>
                    <a:pt x="3937253" y="3217544"/>
                  </a:moveTo>
                  <a:lnTo>
                    <a:pt x="3927728" y="3217544"/>
                  </a:lnTo>
                  <a:lnTo>
                    <a:pt x="3927728" y="3207989"/>
                  </a:lnTo>
                  <a:lnTo>
                    <a:pt x="3937253" y="3207989"/>
                  </a:lnTo>
                  <a:lnTo>
                    <a:pt x="3937253" y="3217544"/>
                  </a:lnTo>
                  <a:close/>
                </a:path>
                <a:path w="9865994" h="3217545">
                  <a:moveTo>
                    <a:pt x="3918203" y="3217544"/>
                  </a:moveTo>
                  <a:lnTo>
                    <a:pt x="3908678" y="3217544"/>
                  </a:lnTo>
                  <a:lnTo>
                    <a:pt x="3908678" y="3207989"/>
                  </a:lnTo>
                  <a:lnTo>
                    <a:pt x="3918203" y="3207989"/>
                  </a:lnTo>
                  <a:lnTo>
                    <a:pt x="3918203" y="3217544"/>
                  </a:lnTo>
                  <a:close/>
                </a:path>
                <a:path w="9865994" h="3217545">
                  <a:moveTo>
                    <a:pt x="3899153" y="3217544"/>
                  </a:moveTo>
                  <a:lnTo>
                    <a:pt x="3889628" y="3217544"/>
                  </a:lnTo>
                  <a:lnTo>
                    <a:pt x="3889628" y="3207989"/>
                  </a:lnTo>
                  <a:lnTo>
                    <a:pt x="3899153" y="3207989"/>
                  </a:lnTo>
                  <a:lnTo>
                    <a:pt x="3899153" y="3217544"/>
                  </a:lnTo>
                  <a:close/>
                </a:path>
                <a:path w="9865994" h="3217545">
                  <a:moveTo>
                    <a:pt x="3880103" y="3217544"/>
                  </a:moveTo>
                  <a:lnTo>
                    <a:pt x="3870578" y="3217544"/>
                  </a:lnTo>
                  <a:lnTo>
                    <a:pt x="3870578" y="3207989"/>
                  </a:lnTo>
                  <a:lnTo>
                    <a:pt x="3880103" y="3207989"/>
                  </a:lnTo>
                  <a:lnTo>
                    <a:pt x="3880103" y="3217544"/>
                  </a:lnTo>
                  <a:close/>
                </a:path>
                <a:path w="9865994" h="3217545">
                  <a:moveTo>
                    <a:pt x="3861053" y="3217544"/>
                  </a:moveTo>
                  <a:lnTo>
                    <a:pt x="3851528" y="3217544"/>
                  </a:lnTo>
                  <a:lnTo>
                    <a:pt x="3851528" y="3207989"/>
                  </a:lnTo>
                  <a:lnTo>
                    <a:pt x="3861053" y="3207989"/>
                  </a:lnTo>
                  <a:lnTo>
                    <a:pt x="3861053" y="3217544"/>
                  </a:lnTo>
                  <a:close/>
                </a:path>
                <a:path w="9865994" h="3217545">
                  <a:moveTo>
                    <a:pt x="3842003" y="3217544"/>
                  </a:moveTo>
                  <a:lnTo>
                    <a:pt x="3832478" y="3217544"/>
                  </a:lnTo>
                  <a:lnTo>
                    <a:pt x="3832478" y="3207989"/>
                  </a:lnTo>
                  <a:lnTo>
                    <a:pt x="3842003" y="3207989"/>
                  </a:lnTo>
                  <a:lnTo>
                    <a:pt x="3842003" y="3217544"/>
                  </a:lnTo>
                  <a:close/>
                </a:path>
                <a:path w="9865994" h="3217545">
                  <a:moveTo>
                    <a:pt x="3822953" y="3217544"/>
                  </a:moveTo>
                  <a:lnTo>
                    <a:pt x="3813428" y="3217544"/>
                  </a:lnTo>
                  <a:lnTo>
                    <a:pt x="3813428" y="3207989"/>
                  </a:lnTo>
                  <a:lnTo>
                    <a:pt x="3822953" y="3207989"/>
                  </a:lnTo>
                  <a:lnTo>
                    <a:pt x="3822953" y="3217544"/>
                  </a:lnTo>
                  <a:close/>
                </a:path>
                <a:path w="9865994" h="3217545">
                  <a:moveTo>
                    <a:pt x="3803903" y="3217544"/>
                  </a:moveTo>
                  <a:lnTo>
                    <a:pt x="3794378" y="3217544"/>
                  </a:lnTo>
                  <a:lnTo>
                    <a:pt x="3794378" y="3207989"/>
                  </a:lnTo>
                  <a:lnTo>
                    <a:pt x="3803903" y="3207989"/>
                  </a:lnTo>
                  <a:lnTo>
                    <a:pt x="3803903" y="3217544"/>
                  </a:lnTo>
                  <a:close/>
                </a:path>
                <a:path w="9865994" h="3217545">
                  <a:moveTo>
                    <a:pt x="3784853" y="3217544"/>
                  </a:moveTo>
                  <a:lnTo>
                    <a:pt x="3775328" y="3217544"/>
                  </a:lnTo>
                  <a:lnTo>
                    <a:pt x="3775328" y="3207989"/>
                  </a:lnTo>
                  <a:lnTo>
                    <a:pt x="3784853" y="3207989"/>
                  </a:lnTo>
                  <a:lnTo>
                    <a:pt x="3784853" y="3217544"/>
                  </a:lnTo>
                  <a:close/>
                </a:path>
                <a:path w="9865994" h="3217545">
                  <a:moveTo>
                    <a:pt x="3765803" y="3217544"/>
                  </a:moveTo>
                  <a:lnTo>
                    <a:pt x="3756278" y="3217544"/>
                  </a:lnTo>
                  <a:lnTo>
                    <a:pt x="3756278" y="3207989"/>
                  </a:lnTo>
                  <a:lnTo>
                    <a:pt x="3765803" y="3207989"/>
                  </a:lnTo>
                  <a:lnTo>
                    <a:pt x="3765803" y="3217544"/>
                  </a:lnTo>
                  <a:close/>
                </a:path>
                <a:path w="9865994" h="3217545">
                  <a:moveTo>
                    <a:pt x="3746753" y="3217544"/>
                  </a:moveTo>
                  <a:lnTo>
                    <a:pt x="3737228" y="3217544"/>
                  </a:lnTo>
                  <a:lnTo>
                    <a:pt x="3737228" y="3207989"/>
                  </a:lnTo>
                  <a:lnTo>
                    <a:pt x="3746753" y="3207989"/>
                  </a:lnTo>
                  <a:lnTo>
                    <a:pt x="3746753" y="3217544"/>
                  </a:lnTo>
                  <a:close/>
                </a:path>
                <a:path w="9865994" h="3217545">
                  <a:moveTo>
                    <a:pt x="3727703" y="3217544"/>
                  </a:moveTo>
                  <a:lnTo>
                    <a:pt x="3718178" y="3217544"/>
                  </a:lnTo>
                  <a:lnTo>
                    <a:pt x="3718178" y="3207989"/>
                  </a:lnTo>
                  <a:lnTo>
                    <a:pt x="3727703" y="3207989"/>
                  </a:lnTo>
                  <a:lnTo>
                    <a:pt x="3727703" y="3217544"/>
                  </a:lnTo>
                  <a:close/>
                </a:path>
                <a:path w="9865994" h="3217545">
                  <a:moveTo>
                    <a:pt x="3708653" y="3217544"/>
                  </a:moveTo>
                  <a:lnTo>
                    <a:pt x="3699128" y="3217544"/>
                  </a:lnTo>
                  <a:lnTo>
                    <a:pt x="3699128" y="3207989"/>
                  </a:lnTo>
                  <a:lnTo>
                    <a:pt x="3708653" y="3207989"/>
                  </a:lnTo>
                  <a:lnTo>
                    <a:pt x="3708653" y="3217544"/>
                  </a:lnTo>
                  <a:close/>
                </a:path>
                <a:path w="9865994" h="3217545">
                  <a:moveTo>
                    <a:pt x="3689603" y="3217544"/>
                  </a:moveTo>
                  <a:lnTo>
                    <a:pt x="3680078" y="3217544"/>
                  </a:lnTo>
                  <a:lnTo>
                    <a:pt x="3680078" y="3207989"/>
                  </a:lnTo>
                  <a:lnTo>
                    <a:pt x="3689603" y="3207989"/>
                  </a:lnTo>
                  <a:lnTo>
                    <a:pt x="3689603" y="3217544"/>
                  </a:lnTo>
                  <a:close/>
                </a:path>
                <a:path w="9865994" h="3217545">
                  <a:moveTo>
                    <a:pt x="3670553" y="3217544"/>
                  </a:moveTo>
                  <a:lnTo>
                    <a:pt x="3661028" y="3217544"/>
                  </a:lnTo>
                  <a:lnTo>
                    <a:pt x="3661028" y="3207989"/>
                  </a:lnTo>
                  <a:lnTo>
                    <a:pt x="3670553" y="3207989"/>
                  </a:lnTo>
                  <a:lnTo>
                    <a:pt x="3670553" y="3217544"/>
                  </a:lnTo>
                  <a:close/>
                </a:path>
                <a:path w="9865994" h="3217545">
                  <a:moveTo>
                    <a:pt x="3651503" y="3217544"/>
                  </a:moveTo>
                  <a:lnTo>
                    <a:pt x="3641978" y="3217544"/>
                  </a:lnTo>
                  <a:lnTo>
                    <a:pt x="3641978" y="3207989"/>
                  </a:lnTo>
                  <a:lnTo>
                    <a:pt x="3651503" y="3207989"/>
                  </a:lnTo>
                  <a:lnTo>
                    <a:pt x="3651503" y="3217544"/>
                  </a:lnTo>
                  <a:close/>
                </a:path>
                <a:path w="9865994" h="3217545">
                  <a:moveTo>
                    <a:pt x="3632453" y="3217544"/>
                  </a:moveTo>
                  <a:lnTo>
                    <a:pt x="3622928" y="3217544"/>
                  </a:lnTo>
                  <a:lnTo>
                    <a:pt x="3622928" y="3207989"/>
                  </a:lnTo>
                  <a:lnTo>
                    <a:pt x="3632453" y="3207989"/>
                  </a:lnTo>
                  <a:lnTo>
                    <a:pt x="3632453" y="3217544"/>
                  </a:lnTo>
                  <a:close/>
                </a:path>
                <a:path w="9865994" h="3217545">
                  <a:moveTo>
                    <a:pt x="3613403" y="3217544"/>
                  </a:moveTo>
                  <a:lnTo>
                    <a:pt x="3603878" y="3217544"/>
                  </a:lnTo>
                  <a:lnTo>
                    <a:pt x="3603878" y="3207989"/>
                  </a:lnTo>
                  <a:lnTo>
                    <a:pt x="3613403" y="3207989"/>
                  </a:lnTo>
                  <a:lnTo>
                    <a:pt x="3613403" y="3217544"/>
                  </a:lnTo>
                  <a:close/>
                </a:path>
                <a:path w="9865994" h="3217545">
                  <a:moveTo>
                    <a:pt x="3594353" y="3217544"/>
                  </a:moveTo>
                  <a:lnTo>
                    <a:pt x="3584828" y="3217544"/>
                  </a:lnTo>
                  <a:lnTo>
                    <a:pt x="3584828" y="3207989"/>
                  </a:lnTo>
                  <a:lnTo>
                    <a:pt x="3594353" y="3207989"/>
                  </a:lnTo>
                  <a:lnTo>
                    <a:pt x="3594353" y="3217544"/>
                  </a:lnTo>
                  <a:close/>
                </a:path>
                <a:path w="9865994" h="3217545">
                  <a:moveTo>
                    <a:pt x="3575303" y="3217544"/>
                  </a:moveTo>
                  <a:lnTo>
                    <a:pt x="3565778" y="3217544"/>
                  </a:lnTo>
                  <a:lnTo>
                    <a:pt x="3565778" y="3207989"/>
                  </a:lnTo>
                  <a:lnTo>
                    <a:pt x="3575303" y="3207989"/>
                  </a:lnTo>
                  <a:lnTo>
                    <a:pt x="3575303" y="3217544"/>
                  </a:lnTo>
                  <a:close/>
                </a:path>
                <a:path w="9865994" h="3217545">
                  <a:moveTo>
                    <a:pt x="3556253" y="3217544"/>
                  </a:moveTo>
                  <a:lnTo>
                    <a:pt x="3546728" y="3217544"/>
                  </a:lnTo>
                  <a:lnTo>
                    <a:pt x="3546728" y="3207989"/>
                  </a:lnTo>
                  <a:lnTo>
                    <a:pt x="3556253" y="3207989"/>
                  </a:lnTo>
                  <a:lnTo>
                    <a:pt x="3556253" y="3217544"/>
                  </a:lnTo>
                  <a:close/>
                </a:path>
                <a:path w="9865994" h="3217545">
                  <a:moveTo>
                    <a:pt x="3537203" y="3217544"/>
                  </a:moveTo>
                  <a:lnTo>
                    <a:pt x="3527678" y="3217544"/>
                  </a:lnTo>
                  <a:lnTo>
                    <a:pt x="3527678" y="3207989"/>
                  </a:lnTo>
                  <a:lnTo>
                    <a:pt x="3537203" y="3207989"/>
                  </a:lnTo>
                  <a:lnTo>
                    <a:pt x="3537203" y="3217544"/>
                  </a:lnTo>
                  <a:close/>
                </a:path>
                <a:path w="9865994" h="3217545">
                  <a:moveTo>
                    <a:pt x="3518153" y="3217544"/>
                  </a:moveTo>
                  <a:lnTo>
                    <a:pt x="3508628" y="3217544"/>
                  </a:lnTo>
                  <a:lnTo>
                    <a:pt x="3508628" y="3207989"/>
                  </a:lnTo>
                  <a:lnTo>
                    <a:pt x="3518153" y="3207989"/>
                  </a:lnTo>
                  <a:lnTo>
                    <a:pt x="3518153" y="3217544"/>
                  </a:lnTo>
                  <a:close/>
                </a:path>
                <a:path w="9865994" h="3217545">
                  <a:moveTo>
                    <a:pt x="3499103" y="3217544"/>
                  </a:moveTo>
                  <a:lnTo>
                    <a:pt x="3489578" y="3217544"/>
                  </a:lnTo>
                  <a:lnTo>
                    <a:pt x="3489578" y="3207989"/>
                  </a:lnTo>
                  <a:lnTo>
                    <a:pt x="3499103" y="3207989"/>
                  </a:lnTo>
                  <a:lnTo>
                    <a:pt x="3499103" y="3217544"/>
                  </a:lnTo>
                  <a:close/>
                </a:path>
                <a:path w="9865994" h="3217545">
                  <a:moveTo>
                    <a:pt x="3480053" y="3217544"/>
                  </a:moveTo>
                  <a:lnTo>
                    <a:pt x="3470528" y="3217544"/>
                  </a:lnTo>
                  <a:lnTo>
                    <a:pt x="3470528" y="3207989"/>
                  </a:lnTo>
                  <a:lnTo>
                    <a:pt x="3480053" y="3207989"/>
                  </a:lnTo>
                  <a:lnTo>
                    <a:pt x="3480053" y="3217544"/>
                  </a:lnTo>
                  <a:close/>
                </a:path>
                <a:path w="9865994" h="3217545">
                  <a:moveTo>
                    <a:pt x="3461003" y="3217544"/>
                  </a:moveTo>
                  <a:lnTo>
                    <a:pt x="3451478" y="3217544"/>
                  </a:lnTo>
                  <a:lnTo>
                    <a:pt x="3451478" y="3207989"/>
                  </a:lnTo>
                  <a:lnTo>
                    <a:pt x="3461003" y="3207989"/>
                  </a:lnTo>
                  <a:lnTo>
                    <a:pt x="3461003" y="3217544"/>
                  </a:lnTo>
                  <a:close/>
                </a:path>
                <a:path w="9865994" h="3217545">
                  <a:moveTo>
                    <a:pt x="3441953" y="3217544"/>
                  </a:moveTo>
                  <a:lnTo>
                    <a:pt x="3432428" y="3217544"/>
                  </a:lnTo>
                  <a:lnTo>
                    <a:pt x="3432428" y="3207989"/>
                  </a:lnTo>
                  <a:lnTo>
                    <a:pt x="3441953" y="3207989"/>
                  </a:lnTo>
                  <a:lnTo>
                    <a:pt x="3441953" y="3217544"/>
                  </a:lnTo>
                  <a:close/>
                </a:path>
                <a:path w="9865994" h="3217545">
                  <a:moveTo>
                    <a:pt x="3422903" y="3217544"/>
                  </a:moveTo>
                  <a:lnTo>
                    <a:pt x="3413378" y="3217544"/>
                  </a:lnTo>
                  <a:lnTo>
                    <a:pt x="3413378" y="3207989"/>
                  </a:lnTo>
                  <a:lnTo>
                    <a:pt x="3422903" y="3207989"/>
                  </a:lnTo>
                  <a:lnTo>
                    <a:pt x="3422903" y="3217544"/>
                  </a:lnTo>
                  <a:close/>
                </a:path>
                <a:path w="9865994" h="3217545">
                  <a:moveTo>
                    <a:pt x="3403853" y="3217544"/>
                  </a:moveTo>
                  <a:lnTo>
                    <a:pt x="3394328" y="3217544"/>
                  </a:lnTo>
                  <a:lnTo>
                    <a:pt x="3394328" y="3207989"/>
                  </a:lnTo>
                  <a:lnTo>
                    <a:pt x="3403853" y="3207989"/>
                  </a:lnTo>
                  <a:lnTo>
                    <a:pt x="3403853" y="3217544"/>
                  </a:lnTo>
                  <a:close/>
                </a:path>
                <a:path w="9865994" h="3217545">
                  <a:moveTo>
                    <a:pt x="3384803" y="3217544"/>
                  </a:moveTo>
                  <a:lnTo>
                    <a:pt x="3375278" y="3217544"/>
                  </a:lnTo>
                  <a:lnTo>
                    <a:pt x="3375278" y="3207989"/>
                  </a:lnTo>
                  <a:lnTo>
                    <a:pt x="3384803" y="3207989"/>
                  </a:lnTo>
                  <a:lnTo>
                    <a:pt x="3384803" y="3217544"/>
                  </a:lnTo>
                  <a:close/>
                </a:path>
                <a:path w="9865994" h="3217545">
                  <a:moveTo>
                    <a:pt x="3365753" y="3217544"/>
                  </a:moveTo>
                  <a:lnTo>
                    <a:pt x="3356228" y="3217544"/>
                  </a:lnTo>
                  <a:lnTo>
                    <a:pt x="3356228" y="3207989"/>
                  </a:lnTo>
                  <a:lnTo>
                    <a:pt x="3365753" y="3207989"/>
                  </a:lnTo>
                  <a:lnTo>
                    <a:pt x="3365753" y="3217544"/>
                  </a:lnTo>
                  <a:close/>
                </a:path>
                <a:path w="9865994" h="3217545">
                  <a:moveTo>
                    <a:pt x="3346703" y="3217544"/>
                  </a:moveTo>
                  <a:lnTo>
                    <a:pt x="3337178" y="3217544"/>
                  </a:lnTo>
                  <a:lnTo>
                    <a:pt x="3337178" y="3207989"/>
                  </a:lnTo>
                  <a:lnTo>
                    <a:pt x="3346703" y="3207989"/>
                  </a:lnTo>
                  <a:lnTo>
                    <a:pt x="3346703" y="3217544"/>
                  </a:lnTo>
                  <a:close/>
                </a:path>
                <a:path w="9865994" h="3217545">
                  <a:moveTo>
                    <a:pt x="3327653" y="3217544"/>
                  </a:moveTo>
                  <a:lnTo>
                    <a:pt x="3318128" y="3217544"/>
                  </a:lnTo>
                  <a:lnTo>
                    <a:pt x="3318128" y="3207989"/>
                  </a:lnTo>
                  <a:lnTo>
                    <a:pt x="3327653" y="3207989"/>
                  </a:lnTo>
                  <a:lnTo>
                    <a:pt x="3327653" y="3217544"/>
                  </a:lnTo>
                  <a:close/>
                </a:path>
                <a:path w="9865994" h="3217545">
                  <a:moveTo>
                    <a:pt x="3308603" y="3217544"/>
                  </a:moveTo>
                  <a:lnTo>
                    <a:pt x="3299078" y="3217544"/>
                  </a:lnTo>
                  <a:lnTo>
                    <a:pt x="3299078" y="3207989"/>
                  </a:lnTo>
                  <a:lnTo>
                    <a:pt x="3308603" y="3207989"/>
                  </a:lnTo>
                  <a:lnTo>
                    <a:pt x="3308603" y="3217544"/>
                  </a:lnTo>
                  <a:close/>
                </a:path>
                <a:path w="9865994" h="3217545">
                  <a:moveTo>
                    <a:pt x="3289553" y="3217544"/>
                  </a:moveTo>
                  <a:lnTo>
                    <a:pt x="3280028" y="3217544"/>
                  </a:lnTo>
                  <a:lnTo>
                    <a:pt x="3280028" y="3207989"/>
                  </a:lnTo>
                  <a:lnTo>
                    <a:pt x="3289553" y="3207989"/>
                  </a:lnTo>
                  <a:lnTo>
                    <a:pt x="3289553" y="3217544"/>
                  </a:lnTo>
                  <a:close/>
                </a:path>
                <a:path w="9865994" h="3217545">
                  <a:moveTo>
                    <a:pt x="3270503" y="3217544"/>
                  </a:moveTo>
                  <a:lnTo>
                    <a:pt x="3260978" y="3217544"/>
                  </a:lnTo>
                  <a:lnTo>
                    <a:pt x="3260978" y="3207989"/>
                  </a:lnTo>
                  <a:lnTo>
                    <a:pt x="3270503" y="3207989"/>
                  </a:lnTo>
                  <a:lnTo>
                    <a:pt x="3270503" y="3217544"/>
                  </a:lnTo>
                  <a:close/>
                </a:path>
                <a:path w="9865994" h="3217545">
                  <a:moveTo>
                    <a:pt x="3251453" y="3217544"/>
                  </a:moveTo>
                  <a:lnTo>
                    <a:pt x="3241928" y="3217544"/>
                  </a:lnTo>
                  <a:lnTo>
                    <a:pt x="3241928" y="3207989"/>
                  </a:lnTo>
                  <a:lnTo>
                    <a:pt x="3251453" y="3207989"/>
                  </a:lnTo>
                  <a:lnTo>
                    <a:pt x="3251453" y="3217544"/>
                  </a:lnTo>
                  <a:close/>
                </a:path>
                <a:path w="9865994" h="3217545">
                  <a:moveTo>
                    <a:pt x="3232403" y="3217544"/>
                  </a:moveTo>
                  <a:lnTo>
                    <a:pt x="3222878" y="3217544"/>
                  </a:lnTo>
                  <a:lnTo>
                    <a:pt x="3222878" y="3207989"/>
                  </a:lnTo>
                  <a:lnTo>
                    <a:pt x="3232403" y="3207989"/>
                  </a:lnTo>
                  <a:lnTo>
                    <a:pt x="3232403" y="3217544"/>
                  </a:lnTo>
                  <a:close/>
                </a:path>
                <a:path w="9865994" h="3217545">
                  <a:moveTo>
                    <a:pt x="3213353" y="3217544"/>
                  </a:moveTo>
                  <a:lnTo>
                    <a:pt x="3203828" y="3217544"/>
                  </a:lnTo>
                  <a:lnTo>
                    <a:pt x="3203828" y="3207989"/>
                  </a:lnTo>
                  <a:lnTo>
                    <a:pt x="3213353" y="3207989"/>
                  </a:lnTo>
                  <a:lnTo>
                    <a:pt x="3213353" y="3217544"/>
                  </a:lnTo>
                  <a:close/>
                </a:path>
                <a:path w="9865994" h="3217545">
                  <a:moveTo>
                    <a:pt x="3194303" y="3217544"/>
                  </a:moveTo>
                  <a:lnTo>
                    <a:pt x="3184778" y="3217544"/>
                  </a:lnTo>
                  <a:lnTo>
                    <a:pt x="3184778" y="3207989"/>
                  </a:lnTo>
                  <a:lnTo>
                    <a:pt x="3194303" y="3207989"/>
                  </a:lnTo>
                  <a:lnTo>
                    <a:pt x="3194303" y="3217544"/>
                  </a:lnTo>
                  <a:close/>
                </a:path>
                <a:path w="9865994" h="3217545">
                  <a:moveTo>
                    <a:pt x="3175253" y="3217544"/>
                  </a:moveTo>
                  <a:lnTo>
                    <a:pt x="3165728" y="3217544"/>
                  </a:lnTo>
                  <a:lnTo>
                    <a:pt x="3165728" y="3207989"/>
                  </a:lnTo>
                  <a:lnTo>
                    <a:pt x="3175253" y="3207989"/>
                  </a:lnTo>
                  <a:lnTo>
                    <a:pt x="3175253" y="3217544"/>
                  </a:lnTo>
                  <a:close/>
                </a:path>
                <a:path w="9865994" h="3217545">
                  <a:moveTo>
                    <a:pt x="3156203" y="3217544"/>
                  </a:moveTo>
                  <a:lnTo>
                    <a:pt x="3146678" y="3217544"/>
                  </a:lnTo>
                  <a:lnTo>
                    <a:pt x="3146678" y="3207989"/>
                  </a:lnTo>
                  <a:lnTo>
                    <a:pt x="3156203" y="3207989"/>
                  </a:lnTo>
                  <a:lnTo>
                    <a:pt x="3156203" y="3217544"/>
                  </a:lnTo>
                  <a:close/>
                </a:path>
                <a:path w="9865994" h="3217545">
                  <a:moveTo>
                    <a:pt x="3137153" y="3217544"/>
                  </a:moveTo>
                  <a:lnTo>
                    <a:pt x="3127628" y="3217544"/>
                  </a:lnTo>
                  <a:lnTo>
                    <a:pt x="3127628" y="3207989"/>
                  </a:lnTo>
                  <a:lnTo>
                    <a:pt x="3137153" y="3207989"/>
                  </a:lnTo>
                  <a:lnTo>
                    <a:pt x="3137153" y="3217544"/>
                  </a:lnTo>
                  <a:close/>
                </a:path>
                <a:path w="9865994" h="3217545">
                  <a:moveTo>
                    <a:pt x="3118103" y="3217544"/>
                  </a:moveTo>
                  <a:lnTo>
                    <a:pt x="3108578" y="3217544"/>
                  </a:lnTo>
                  <a:lnTo>
                    <a:pt x="3108578" y="3207989"/>
                  </a:lnTo>
                  <a:lnTo>
                    <a:pt x="3118103" y="3207989"/>
                  </a:lnTo>
                  <a:lnTo>
                    <a:pt x="3118103" y="3217544"/>
                  </a:lnTo>
                  <a:close/>
                </a:path>
                <a:path w="9865994" h="3217545">
                  <a:moveTo>
                    <a:pt x="3099053" y="3217544"/>
                  </a:moveTo>
                  <a:lnTo>
                    <a:pt x="3089528" y="3217544"/>
                  </a:lnTo>
                  <a:lnTo>
                    <a:pt x="3089528" y="3207989"/>
                  </a:lnTo>
                  <a:lnTo>
                    <a:pt x="3099053" y="3207989"/>
                  </a:lnTo>
                  <a:lnTo>
                    <a:pt x="3099053" y="3217544"/>
                  </a:lnTo>
                  <a:close/>
                </a:path>
                <a:path w="9865994" h="3217545">
                  <a:moveTo>
                    <a:pt x="3080003" y="3217544"/>
                  </a:moveTo>
                  <a:lnTo>
                    <a:pt x="3070478" y="3217544"/>
                  </a:lnTo>
                  <a:lnTo>
                    <a:pt x="3070478" y="3207989"/>
                  </a:lnTo>
                  <a:lnTo>
                    <a:pt x="3080003" y="3207989"/>
                  </a:lnTo>
                  <a:lnTo>
                    <a:pt x="3080003" y="3217544"/>
                  </a:lnTo>
                  <a:close/>
                </a:path>
                <a:path w="9865994" h="3217545">
                  <a:moveTo>
                    <a:pt x="3060953" y="3217544"/>
                  </a:moveTo>
                  <a:lnTo>
                    <a:pt x="3051428" y="3217544"/>
                  </a:lnTo>
                  <a:lnTo>
                    <a:pt x="3051428" y="3207989"/>
                  </a:lnTo>
                  <a:lnTo>
                    <a:pt x="3060953" y="3207989"/>
                  </a:lnTo>
                  <a:lnTo>
                    <a:pt x="3060953" y="3217544"/>
                  </a:lnTo>
                  <a:close/>
                </a:path>
                <a:path w="9865994" h="3217545">
                  <a:moveTo>
                    <a:pt x="3041903" y="3217544"/>
                  </a:moveTo>
                  <a:lnTo>
                    <a:pt x="3032378" y="3217544"/>
                  </a:lnTo>
                  <a:lnTo>
                    <a:pt x="3032378" y="3207989"/>
                  </a:lnTo>
                  <a:lnTo>
                    <a:pt x="3041903" y="3207989"/>
                  </a:lnTo>
                  <a:lnTo>
                    <a:pt x="3041903" y="3217544"/>
                  </a:lnTo>
                  <a:close/>
                </a:path>
                <a:path w="9865994" h="3217545">
                  <a:moveTo>
                    <a:pt x="3022853" y="3217544"/>
                  </a:moveTo>
                  <a:lnTo>
                    <a:pt x="3013328" y="3217544"/>
                  </a:lnTo>
                  <a:lnTo>
                    <a:pt x="3013328" y="3207989"/>
                  </a:lnTo>
                  <a:lnTo>
                    <a:pt x="3022853" y="3207989"/>
                  </a:lnTo>
                  <a:lnTo>
                    <a:pt x="3022853" y="3217544"/>
                  </a:lnTo>
                  <a:close/>
                </a:path>
                <a:path w="9865994" h="3217545">
                  <a:moveTo>
                    <a:pt x="3003803" y="3217544"/>
                  </a:moveTo>
                  <a:lnTo>
                    <a:pt x="2994278" y="3217544"/>
                  </a:lnTo>
                  <a:lnTo>
                    <a:pt x="2994278" y="3207989"/>
                  </a:lnTo>
                  <a:lnTo>
                    <a:pt x="3003803" y="3207989"/>
                  </a:lnTo>
                  <a:lnTo>
                    <a:pt x="3003803" y="3217544"/>
                  </a:lnTo>
                  <a:close/>
                </a:path>
                <a:path w="9865994" h="3217545">
                  <a:moveTo>
                    <a:pt x="2984753" y="3217544"/>
                  </a:moveTo>
                  <a:lnTo>
                    <a:pt x="2975228" y="3217544"/>
                  </a:lnTo>
                  <a:lnTo>
                    <a:pt x="2975228" y="3207989"/>
                  </a:lnTo>
                  <a:lnTo>
                    <a:pt x="2984753" y="3207989"/>
                  </a:lnTo>
                  <a:lnTo>
                    <a:pt x="2984753" y="3217544"/>
                  </a:lnTo>
                  <a:close/>
                </a:path>
                <a:path w="9865994" h="3217545">
                  <a:moveTo>
                    <a:pt x="2965703" y="3217544"/>
                  </a:moveTo>
                  <a:lnTo>
                    <a:pt x="2956178" y="3217544"/>
                  </a:lnTo>
                  <a:lnTo>
                    <a:pt x="2956178" y="3207989"/>
                  </a:lnTo>
                  <a:lnTo>
                    <a:pt x="2965703" y="3207989"/>
                  </a:lnTo>
                  <a:lnTo>
                    <a:pt x="2965703" y="3217544"/>
                  </a:lnTo>
                  <a:close/>
                </a:path>
                <a:path w="9865994" h="3217545">
                  <a:moveTo>
                    <a:pt x="2946653" y="3217544"/>
                  </a:moveTo>
                  <a:lnTo>
                    <a:pt x="2937128" y="3217544"/>
                  </a:lnTo>
                  <a:lnTo>
                    <a:pt x="2937128" y="3207989"/>
                  </a:lnTo>
                  <a:lnTo>
                    <a:pt x="2946653" y="3207989"/>
                  </a:lnTo>
                  <a:lnTo>
                    <a:pt x="2946653" y="3217544"/>
                  </a:lnTo>
                  <a:close/>
                </a:path>
                <a:path w="9865994" h="3217545">
                  <a:moveTo>
                    <a:pt x="2927603" y="3217544"/>
                  </a:moveTo>
                  <a:lnTo>
                    <a:pt x="2918078" y="3217544"/>
                  </a:lnTo>
                  <a:lnTo>
                    <a:pt x="2918078" y="3207989"/>
                  </a:lnTo>
                  <a:lnTo>
                    <a:pt x="2927603" y="3207989"/>
                  </a:lnTo>
                  <a:lnTo>
                    <a:pt x="2927603" y="3217544"/>
                  </a:lnTo>
                  <a:close/>
                </a:path>
                <a:path w="9865994" h="3217545">
                  <a:moveTo>
                    <a:pt x="2908553" y="3217544"/>
                  </a:moveTo>
                  <a:lnTo>
                    <a:pt x="2899028" y="3217544"/>
                  </a:lnTo>
                  <a:lnTo>
                    <a:pt x="2899028" y="3207989"/>
                  </a:lnTo>
                  <a:lnTo>
                    <a:pt x="2908553" y="3207989"/>
                  </a:lnTo>
                  <a:lnTo>
                    <a:pt x="2908553" y="3217544"/>
                  </a:lnTo>
                  <a:close/>
                </a:path>
                <a:path w="9865994" h="3217545">
                  <a:moveTo>
                    <a:pt x="2889503" y="3217544"/>
                  </a:moveTo>
                  <a:lnTo>
                    <a:pt x="2879978" y="3217544"/>
                  </a:lnTo>
                  <a:lnTo>
                    <a:pt x="2879978" y="3207989"/>
                  </a:lnTo>
                  <a:lnTo>
                    <a:pt x="2889503" y="3207989"/>
                  </a:lnTo>
                  <a:lnTo>
                    <a:pt x="2889503" y="3217544"/>
                  </a:lnTo>
                  <a:close/>
                </a:path>
                <a:path w="9865994" h="3217545">
                  <a:moveTo>
                    <a:pt x="2870453" y="3217544"/>
                  </a:moveTo>
                  <a:lnTo>
                    <a:pt x="2860928" y="3217544"/>
                  </a:lnTo>
                  <a:lnTo>
                    <a:pt x="2860928" y="3207989"/>
                  </a:lnTo>
                  <a:lnTo>
                    <a:pt x="2870453" y="3207989"/>
                  </a:lnTo>
                  <a:lnTo>
                    <a:pt x="2870453" y="3217544"/>
                  </a:lnTo>
                  <a:close/>
                </a:path>
                <a:path w="9865994" h="3217545">
                  <a:moveTo>
                    <a:pt x="2851403" y="3217544"/>
                  </a:moveTo>
                  <a:lnTo>
                    <a:pt x="2841878" y="3217544"/>
                  </a:lnTo>
                  <a:lnTo>
                    <a:pt x="2841878" y="3207989"/>
                  </a:lnTo>
                  <a:lnTo>
                    <a:pt x="2851403" y="3207989"/>
                  </a:lnTo>
                  <a:lnTo>
                    <a:pt x="2851403" y="3217544"/>
                  </a:lnTo>
                  <a:close/>
                </a:path>
                <a:path w="9865994" h="3217545">
                  <a:moveTo>
                    <a:pt x="2832353" y="3217544"/>
                  </a:moveTo>
                  <a:lnTo>
                    <a:pt x="2822828" y="3217544"/>
                  </a:lnTo>
                  <a:lnTo>
                    <a:pt x="2822828" y="3207989"/>
                  </a:lnTo>
                  <a:lnTo>
                    <a:pt x="2832353" y="3207989"/>
                  </a:lnTo>
                  <a:lnTo>
                    <a:pt x="2832353" y="3217544"/>
                  </a:lnTo>
                  <a:close/>
                </a:path>
                <a:path w="9865994" h="3217545">
                  <a:moveTo>
                    <a:pt x="2813303" y="3217544"/>
                  </a:moveTo>
                  <a:lnTo>
                    <a:pt x="2803778" y="3217544"/>
                  </a:lnTo>
                  <a:lnTo>
                    <a:pt x="2803778" y="3207989"/>
                  </a:lnTo>
                  <a:lnTo>
                    <a:pt x="2813303" y="3207989"/>
                  </a:lnTo>
                  <a:lnTo>
                    <a:pt x="2813303" y="3217544"/>
                  </a:lnTo>
                  <a:close/>
                </a:path>
                <a:path w="9865994" h="3217545">
                  <a:moveTo>
                    <a:pt x="2794253" y="3217544"/>
                  </a:moveTo>
                  <a:lnTo>
                    <a:pt x="2784728" y="3217544"/>
                  </a:lnTo>
                  <a:lnTo>
                    <a:pt x="2784728" y="3207989"/>
                  </a:lnTo>
                  <a:lnTo>
                    <a:pt x="2794253" y="3207989"/>
                  </a:lnTo>
                  <a:lnTo>
                    <a:pt x="2794253" y="3217544"/>
                  </a:lnTo>
                  <a:close/>
                </a:path>
                <a:path w="9865994" h="3217545">
                  <a:moveTo>
                    <a:pt x="2775203" y="3217544"/>
                  </a:moveTo>
                  <a:lnTo>
                    <a:pt x="2765678" y="3217544"/>
                  </a:lnTo>
                  <a:lnTo>
                    <a:pt x="2765678" y="3207989"/>
                  </a:lnTo>
                  <a:lnTo>
                    <a:pt x="2775203" y="3207989"/>
                  </a:lnTo>
                  <a:lnTo>
                    <a:pt x="2775203" y="3217544"/>
                  </a:lnTo>
                  <a:close/>
                </a:path>
                <a:path w="9865994" h="3217545">
                  <a:moveTo>
                    <a:pt x="2756153" y="3217544"/>
                  </a:moveTo>
                  <a:lnTo>
                    <a:pt x="2746628" y="3217544"/>
                  </a:lnTo>
                  <a:lnTo>
                    <a:pt x="2746628" y="3207989"/>
                  </a:lnTo>
                  <a:lnTo>
                    <a:pt x="2756153" y="3207989"/>
                  </a:lnTo>
                  <a:lnTo>
                    <a:pt x="2756153" y="3217544"/>
                  </a:lnTo>
                  <a:close/>
                </a:path>
                <a:path w="9865994" h="3217545">
                  <a:moveTo>
                    <a:pt x="2737103" y="3217544"/>
                  </a:moveTo>
                  <a:lnTo>
                    <a:pt x="2727578" y="3217544"/>
                  </a:lnTo>
                  <a:lnTo>
                    <a:pt x="2727578" y="3207989"/>
                  </a:lnTo>
                  <a:lnTo>
                    <a:pt x="2737103" y="3207989"/>
                  </a:lnTo>
                  <a:lnTo>
                    <a:pt x="2737103" y="3217544"/>
                  </a:lnTo>
                  <a:close/>
                </a:path>
                <a:path w="9865994" h="3217545">
                  <a:moveTo>
                    <a:pt x="2718053" y="3217544"/>
                  </a:moveTo>
                  <a:lnTo>
                    <a:pt x="2708528" y="3217544"/>
                  </a:lnTo>
                  <a:lnTo>
                    <a:pt x="2708528" y="3207989"/>
                  </a:lnTo>
                  <a:lnTo>
                    <a:pt x="2718053" y="3207989"/>
                  </a:lnTo>
                  <a:lnTo>
                    <a:pt x="2718053" y="3217544"/>
                  </a:lnTo>
                  <a:close/>
                </a:path>
                <a:path w="9865994" h="3217545">
                  <a:moveTo>
                    <a:pt x="2699003" y="3217544"/>
                  </a:moveTo>
                  <a:lnTo>
                    <a:pt x="2689478" y="3217544"/>
                  </a:lnTo>
                  <a:lnTo>
                    <a:pt x="2689478" y="3207989"/>
                  </a:lnTo>
                  <a:lnTo>
                    <a:pt x="2699003" y="3207989"/>
                  </a:lnTo>
                  <a:lnTo>
                    <a:pt x="2699003" y="3217544"/>
                  </a:lnTo>
                  <a:close/>
                </a:path>
                <a:path w="9865994" h="3217545">
                  <a:moveTo>
                    <a:pt x="2679953" y="3217544"/>
                  </a:moveTo>
                  <a:lnTo>
                    <a:pt x="2670428" y="3217544"/>
                  </a:lnTo>
                  <a:lnTo>
                    <a:pt x="2670428" y="3207989"/>
                  </a:lnTo>
                  <a:lnTo>
                    <a:pt x="2679953" y="3207989"/>
                  </a:lnTo>
                  <a:lnTo>
                    <a:pt x="2679953" y="3217544"/>
                  </a:lnTo>
                  <a:close/>
                </a:path>
                <a:path w="9865994" h="3217545">
                  <a:moveTo>
                    <a:pt x="2660903" y="3217544"/>
                  </a:moveTo>
                  <a:lnTo>
                    <a:pt x="2651378" y="3217544"/>
                  </a:lnTo>
                  <a:lnTo>
                    <a:pt x="2651378" y="3207989"/>
                  </a:lnTo>
                  <a:lnTo>
                    <a:pt x="2660903" y="3207989"/>
                  </a:lnTo>
                  <a:lnTo>
                    <a:pt x="2660903" y="3217544"/>
                  </a:lnTo>
                  <a:close/>
                </a:path>
                <a:path w="9865994" h="3217545">
                  <a:moveTo>
                    <a:pt x="2641853" y="3217544"/>
                  </a:moveTo>
                  <a:lnTo>
                    <a:pt x="2632328" y="3217544"/>
                  </a:lnTo>
                  <a:lnTo>
                    <a:pt x="2632328" y="3207989"/>
                  </a:lnTo>
                  <a:lnTo>
                    <a:pt x="2641853" y="3207989"/>
                  </a:lnTo>
                  <a:lnTo>
                    <a:pt x="2641853" y="3217544"/>
                  </a:lnTo>
                  <a:close/>
                </a:path>
                <a:path w="9865994" h="3217545">
                  <a:moveTo>
                    <a:pt x="2622803" y="3217544"/>
                  </a:moveTo>
                  <a:lnTo>
                    <a:pt x="2613278" y="3217544"/>
                  </a:lnTo>
                  <a:lnTo>
                    <a:pt x="2613278" y="3207989"/>
                  </a:lnTo>
                  <a:lnTo>
                    <a:pt x="2622803" y="3207989"/>
                  </a:lnTo>
                  <a:lnTo>
                    <a:pt x="2622803" y="3217544"/>
                  </a:lnTo>
                  <a:close/>
                </a:path>
                <a:path w="9865994" h="3217545">
                  <a:moveTo>
                    <a:pt x="2603753" y="3217544"/>
                  </a:moveTo>
                  <a:lnTo>
                    <a:pt x="2594228" y="3217544"/>
                  </a:lnTo>
                  <a:lnTo>
                    <a:pt x="2594228" y="3207989"/>
                  </a:lnTo>
                  <a:lnTo>
                    <a:pt x="2603753" y="3207989"/>
                  </a:lnTo>
                  <a:lnTo>
                    <a:pt x="2603753" y="3217544"/>
                  </a:lnTo>
                  <a:close/>
                </a:path>
                <a:path w="9865994" h="3217545">
                  <a:moveTo>
                    <a:pt x="2584703" y="3217544"/>
                  </a:moveTo>
                  <a:lnTo>
                    <a:pt x="2575178" y="3217544"/>
                  </a:lnTo>
                  <a:lnTo>
                    <a:pt x="2575178" y="3207989"/>
                  </a:lnTo>
                  <a:lnTo>
                    <a:pt x="2584703" y="3207989"/>
                  </a:lnTo>
                  <a:lnTo>
                    <a:pt x="2584703" y="3217544"/>
                  </a:lnTo>
                  <a:close/>
                </a:path>
                <a:path w="9865994" h="3217545">
                  <a:moveTo>
                    <a:pt x="2565653" y="3217544"/>
                  </a:moveTo>
                  <a:lnTo>
                    <a:pt x="2556128" y="3217544"/>
                  </a:lnTo>
                  <a:lnTo>
                    <a:pt x="2556128" y="3207989"/>
                  </a:lnTo>
                  <a:lnTo>
                    <a:pt x="2565653" y="3207989"/>
                  </a:lnTo>
                  <a:lnTo>
                    <a:pt x="2565653" y="3217544"/>
                  </a:lnTo>
                  <a:close/>
                </a:path>
                <a:path w="9865994" h="3217545">
                  <a:moveTo>
                    <a:pt x="2546603" y="3217544"/>
                  </a:moveTo>
                  <a:lnTo>
                    <a:pt x="2537078" y="3217544"/>
                  </a:lnTo>
                  <a:lnTo>
                    <a:pt x="2537078" y="3207989"/>
                  </a:lnTo>
                  <a:lnTo>
                    <a:pt x="2546603" y="3207989"/>
                  </a:lnTo>
                  <a:lnTo>
                    <a:pt x="2546603" y="3217544"/>
                  </a:lnTo>
                  <a:close/>
                </a:path>
                <a:path w="9865994" h="3217545">
                  <a:moveTo>
                    <a:pt x="2527553" y="3217544"/>
                  </a:moveTo>
                  <a:lnTo>
                    <a:pt x="2518028" y="3217544"/>
                  </a:lnTo>
                  <a:lnTo>
                    <a:pt x="2518028" y="3207989"/>
                  </a:lnTo>
                  <a:lnTo>
                    <a:pt x="2527553" y="3207989"/>
                  </a:lnTo>
                  <a:lnTo>
                    <a:pt x="2527553" y="3217544"/>
                  </a:lnTo>
                  <a:close/>
                </a:path>
                <a:path w="9865994" h="3217545">
                  <a:moveTo>
                    <a:pt x="2508503" y="3217544"/>
                  </a:moveTo>
                  <a:lnTo>
                    <a:pt x="2498978" y="3217544"/>
                  </a:lnTo>
                  <a:lnTo>
                    <a:pt x="2498978" y="3207989"/>
                  </a:lnTo>
                  <a:lnTo>
                    <a:pt x="2508503" y="3207989"/>
                  </a:lnTo>
                  <a:lnTo>
                    <a:pt x="2508503" y="3217544"/>
                  </a:lnTo>
                  <a:close/>
                </a:path>
                <a:path w="9865994" h="3217545">
                  <a:moveTo>
                    <a:pt x="2489453" y="3217544"/>
                  </a:moveTo>
                  <a:lnTo>
                    <a:pt x="2479928" y="3217544"/>
                  </a:lnTo>
                  <a:lnTo>
                    <a:pt x="2479928" y="3207989"/>
                  </a:lnTo>
                  <a:lnTo>
                    <a:pt x="2489453" y="3207989"/>
                  </a:lnTo>
                  <a:lnTo>
                    <a:pt x="2489453" y="3217544"/>
                  </a:lnTo>
                  <a:close/>
                </a:path>
                <a:path w="9865994" h="3217545">
                  <a:moveTo>
                    <a:pt x="2470403" y="3217544"/>
                  </a:moveTo>
                  <a:lnTo>
                    <a:pt x="2460878" y="3217544"/>
                  </a:lnTo>
                  <a:lnTo>
                    <a:pt x="2460878" y="3207989"/>
                  </a:lnTo>
                  <a:lnTo>
                    <a:pt x="2470403" y="3207989"/>
                  </a:lnTo>
                  <a:lnTo>
                    <a:pt x="2470403" y="3217544"/>
                  </a:lnTo>
                  <a:close/>
                </a:path>
                <a:path w="9865994" h="3217545">
                  <a:moveTo>
                    <a:pt x="2451353" y="3217544"/>
                  </a:moveTo>
                  <a:lnTo>
                    <a:pt x="2441828" y="3217544"/>
                  </a:lnTo>
                  <a:lnTo>
                    <a:pt x="2441828" y="3207989"/>
                  </a:lnTo>
                  <a:lnTo>
                    <a:pt x="2451353" y="3207989"/>
                  </a:lnTo>
                  <a:lnTo>
                    <a:pt x="2451353" y="3217544"/>
                  </a:lnTo>
                  <a:close/>
                </a:path>
                <a:path w="9865994" h="3217545">
                  <a:moveTo>
                    <a:pt x="2432303" y="3217544"/>
                  </a:moveTo>
                  <a:lnTo>
                    <a:pt x="2422778" y="3217544"/>
                  </a:lnTo>
                  <a:lnTo>
                    <a:pt x="2422778" y="3207989"/>
                  </a:lnTo>
                  <a:lnTo>
                    <a:pt x="2432303" y="3207989"/>
                  </a:lnTo>
                  <a:lnTo>
                    <a:pt x="2432303" y="3217544"/>
                  </a:lnTo>
                  <a:close/>
                </a:path>
                <a:path w="9865994" h="3217545">
                  <a:moveTo>
                    <a:pt x="2413253" y="3217544"/>
                  </a:moveTo>
                  <a:lnTo>
                    <a:pt x="2403728" y="3217544"/>
                  </a:lnTo>
                  <a:lnTo>
                    <a:pt x="2403728" y="3207989"/>
                  </a:lnTo>
                  <a:lnTo>
                    <a:pt x="2413253" y="3207989"/>
                  </a:lnTo>
                  <a:lnTo>
                    <a:pt x="2413253" y="3217544"/>
                  </a:lnTo>
                  <a:close/>
                </a:path>
                <a:path w="9865994" h="3217545">
                  <a:moveTo>
                    <a:pt x="2394203" y="3217544"/>
                  </a:moveTo>
                  <a:lnTo>
                    <a:pt x="2384678" y="3217544"/>
                  </a:lnTo>
                  <a:lnTo>
                    <a:pt x="2384678" y="3207989"/>
                  </a:lnTo>
                  <a:lnTo>
                    <a:pt x="2394203" y="3207989"/>
                  </a:lnTo>
                  <a:lnTo>
                    <a:pt x="2394203" y="3217544"/>
                  </a:lnTo>
                  <a:close/>
                </a:path>
                <a:path w="9865994" h="3217545">
                  <a:moveTo>
                    <a:pt x="2375153" y="3217544"/>
                  </a:moveTo>
                  <a:lnTo>
                    <a:pt x="2365628" y="3217544"/>
                  </a:lnTo>
                  <a:lnTo>
                    <a:pt x="2365628" y="3207989"/>
                  </a:lnTo>
                  <a:lnTo>
                    <a:pt x="2375153" y="3207989"/>
                  </a:lnTo>
                  <a:lnTo>
                    <a:pt x="2375153" y="3217544"/>
                  </a:lnTo>
                  <a:close/>
                </a:path>
                <a:path w="9865994" h="3217545">
                  <a:moveTo>
                    <a:pt x="2356103" y="3217544"/>
                  </a:moveTo>
                  <a:lnTo>
                    <a:pt x="2346578" y="3217544"/>
                  </a:lnTo>
                  <a:lnTo>
                    <a:pt x="2346578" y="3207989"/>
                  </a:lnTo>
                  <a:lnTo>
                    <a:pt x="2356103" y="3207989"/>
                  </a:lnTo>
                  <a:lnTo>
                    <a:pt x="2356103" y="3217544"/>
                  </a:lnTo>
                  <a:close/>
                </a:path>
                <a:path w="9865994" h="3217545">
                  <a:moveTo>
                    <a:pt x="2337053" y="3217544"/>
                  </a:moveTo>
                  <a:lnTo>
                    <a:pt x="2327528" y="3217544"/>
                  </a:lnTo>
                  <a:lnTo>
                    <a:pt x="2327528" y="3207989"/>
                  </a:lnTo>
                  <a:lnTo>
                    <a:pt x="2337053" y="3207989"/>
                  </a:lnTo>
                  <a:lnTo>
                    <a:pt x="2337053" y="3217544"/>
                  </a:lnTo>
                  <a:close/>
                </a:path>
                <a:path w="9865994" h="3217545">
                  <a:moveTo>
                    <a:pt x="2318003" y="3217544"/>
                  </a:moveTo>
                  <a:lnTo>
                    <a:pt x="2308478" y="3217544"/>
                  </a:lnTo>
                  <a:lnTo>
                    <a:pt x="2308478" y="3207989"/>
                  </a:lnTo>
                  <a:lnTo>
                    <a:pt x="2318003" y="3207989"/>
                  </a:lnTo>
                  <a:lnTo>
                    <a:pt x="2318003" y="3217544"/>
                  </a:lnTo>
                  <a:close/>
                </a:path>
                <a:path w="9865994" h="3217545">
                  <a:moveTo>
                    <a:pt x="2298953" y="3217544"/>
                  </a:moveTo>
                  <a:lnTo>
                    <a:pt x="2289428" y="3217544"/>
                  </a:lnTo>
                  <a:lnTo>
                    <a:pt x="2289428" y="3207989"/>
                  </a:lnTo>
                  <a:lnTo>
                    <a:pt x="2298953" y="3207989"/>
                  </a:lnTo>
                  <a:lnTo>
                    <a:pt x="2298953" y="3217544"/>
                  </a:lnTo>
                  <a:close/>
                </a:path>
                <a:path w="9865994" h="3217545">
                  <a:moveTo>
                    <a:pt x="2279903" y="3217544"/>
                  </a:moveTo>
                  <a:lnTo>
                    <a:pt x="2270378" y="3217544"/>
                  </a:lnTo>
                  <a:lnTo>
                    <a:pt x="2270378" y="3207989"/>
                  </a:lnTo>
                  <a:lnTo>
                    <a:pt x="2279903" y="3207989"/>
                  </a:lnTo>
                  <a:lnTo>
                    <a:pt x="2279903" y="3217544"/>
                  </a:lnTo>
                  <a:close/>
                </a:path>
                <a:path w="9865994" h="3217545">
                  <a:moveTo>
                    <a:pt x="2260853" y="3217544"/>
                  </a:moveTo>
                  <a:lnTo>
                    <a:pt x="2251328" y="3217544"/>
                  </a:lnTo>
                  <a:lnTo>
                    <a:pt x="2251328" y="3207989"/>
                  </a:lnTo>
                  <a:lnTo>
                    <a:pt x="2260853" y="3207989"/>
                  </a:lnTo>
                  <a:lnTo>
                    <a:pt x="2260853" y="3217544"/>
                  </a:lnTo>
                  <a:close/>
                </a:path>
                <a:path w="9865994" h="3217545">
                  <a:moveTo>
                    <a:pt x="2241803" y="3217544"/>
                  </a:moveTo>
                  <a:lnTo>
                    <a:pt x="2232278" y="3217544"/>
                  </a:lnTo>
                  <a:lnTo>
                    <a:pt x="2232278" y="3207989"/>
                  </a:lnTo>
                  <a:lnTo>
                    <a:pt x="2241803" y="3207989"/>
                  </a:lnTo>
                  <a:lnTo>
                    <a:pt x="2241803" y="3217544"/>
                  </a:lnTo>
                  <a:close/>
                </a:path>
                <a:path w="9865994" h="3217545">
                  <a:moveTo>
                    <a:pt x="2222753" y="3217544"/>
                  </a:moveTo>
                  <a:lnTo>
                    <a:pt x="2213228" y="3217544"/>
                  </a:lnTo>
                  <a:lnTo>
                    <a:pt x="2213228" y="3207989"/>
                  </a:lnTo>
                  <a:lnTo>
                    <a:pt x="2222753" y="3207989"/>
                  </a:lnTo>
                  <a:lnTo>
                    <a:pt x="2222753" y="3217544"/>
                  </a:lnTo>
                  <a:close/>
                </a:path>
                <a:path w="9865994" h="3217545">
                  <a:moveTo>
                    <a:pt x="2203703" y="3217544"/>
                  </a:moveTo>
                  <a:lnTo>
                    <a:pt x="2194178" y="3217544"/>
                  </a:lnTo>
                  <a:lnTo>
                    <a:pt x="2194178" y="3207989"/>
                  </a:lnTo>
                  <a:lnTo>
                    <a:pt x="2203703" y="3207989"/>
                  </a:lnTo>
                  <a:lnTo>
                    <a:pt x="2203703" y="3217544"/>
                  </a:lnTo>
                  <a:close/>
                </a:path>
                <a:path w="9865994" h="3217545">
                  <a:moveTo>
                    <a:pt x="2184653" y="3217544"/>
                  </a:moveTo>
                  <a:lnTo>
                    <a:pt x="2175128" y="3217544"/>
                  </a:lnTo>
                  <a:lnTo>
                    <a:pt x="2175128" y="3207989"/>
                  </a:lnTo>
                  <a:lnTo>
                    <a:pt x="2184653" y="3207989"/>
                  </a:lnTo>
                  <a:lnTo>
                    <a:pt x="2184653" y="3217544"/>
                  </a:lnTo>
                  <a:close/>
                </a:path>
                <a:path w="9865994" h="3217545">
                  <a:moveTo>
                    <a:pt x="2165603" y="3217544"/>
                  </a:moveTo>
                  <a:lnTo>
                    <a:pt x="2156078" y="3217544"/>
                  </a:lnTo>
                  <a:lnTo>
                    <a:pt x="2156078" y="3207989"/>
                  </a:lnTo>
                  <a:lnTo>
                    <a:pt x="2165603" y="3207989"/>
                  </a:lnTo>
                  <a:lnTo>
                    <a:pt x="2165603" y="3217544"/>
                  </a:lnTo>
                  <a:close/>
                </a:path>
                <a:path w="9865994" h="3217545">
                  <a:moveTo>
                    <a:pt x="2146553" y="3217544"/>
                  </a:moveTo>
                  <a:lnTo>
                    <a:pt x="2137028" y="3217544"/>
                  </a:lnTo>
                  <a:lnTo>
                    <a:pt x="2137028" y="3207989"/>
                  </a:lnTo>
                  <a:lnTo>
                    <a:pt x="2146553" y="3207989"/>
                  </a:lnTo>
                  <a:lnTo>
                    <a:pt x="2146553" y="3217544"/>
                  </a:lnTo>
                  <a:close/>
                </a:path>
                <a:path w="9865994" h="3217545">
                  <a:moveTo>
                    <a:pt x="2127503" y="3217544"/>
                  </a:moveTo>
                  <a:lnTo>
                    <a:pt x="2117978" y="3217544"/>
                  </a:lnTo>
                  <a:lnTo>
                    <a:pt x="2117978" y="3207989"/>
                  </a:lnTo>
                  <a:lnTo>
                    <a:pt x="2127503" y="3207989"/>
                  </a:lnTo>
                  <a:lnTo>
                    <a:pt x="2127503" y="3217544"/>
                  </a:lnTo>
                  <a:close/>
                </a:path>
                <a:path w="9865994" h="3217545">
                  <a:moveTo>
                    <a:pt x="2108453" y="3217544"/>
                  </a:moveTo>
                  <a:lnTo>
                    <a:pt x="2098928" y="3217544"/>
                  </a:lnTo>
                  <a:lnTo>
                    <a:pt x="2098928" y="3207989"/>
                  </a:lnTo>
                  <a:lnTo>
                    <a:pt x="2108453" y="3207989"/>
                  </a:lnTo>
                  <a:lnTo>
                    <a:pt x="2108453" y="3217544"/>
                  </a:lnTo>
                  <a:close/>
                </a:path>
                <a:path w="9865994" h="3217545">
                  <a:moveTo>
                    <a:pt x="2089403" y="3217544"/>
                  </a:moveTo>
                  <a:lnTo>
                    <a:pt x="2079878" y="3217544"/>
                  </a:lnTo>
                  <a:lnTo>
                    <a:pt x="2079878" y="3207989"/>
                  </a:lnTo>
                  <a:lnTo>
                    <a:pt x="2089403" y="3207989"/>
                  </a:lnTo>
                  <a:lnTo>
                    <a:pt x="2089403" y="3217544"/>
                  </a:lnTo>
                  <a:close/>
                </a:path>
                <a:path w="9865994" h="3217545">
                  <a:moveTo>
                    <a:pt x="2070353" y="3217544"/>
                  </a:moveTo>
                  <a:lnTo>
                    <a:pt x="2060828" y="3217544"/>
                  </a:lnTo>
                  <a:lnTo>
                    <a:pt x="2060828" y="3207989"/>
                  </a:lnTo>
                  <a:lnTo>
                    <a:pt x="2070353" y="3207989"/>
                  </a:lnTo>
                  <a:lnTo>
                    <a:pt x="2070353" y="3217544"/>
                  </a:lnTo>
                  <a:close/>
                </a:path>
                <a:path w="9865994" h="3217545">
                  <a:moveTo>
                    <a:pt x="2051303" y="3217544"/>
                  </a:moveTo>
                  <a:lnTo>
                    <a:pt x="2041778" y="3217544"/>
                  </a:lnTo>
                  <a:lnTo>
                    <a:pt x="2041778" y="3207989"/>
                  </a:lnTo>
                  <a:lnTo>
                    <a:pt x="2051303" y="3207989"/>
                  </a:lnTo>
                  <a:lnTo>
                    <a:pt x="2051303" y="3217544"/>
                  </a:lnTo>
                  <a:close/>
                </a:path>
                <a:path w="9865994" h="3217545">
                  <a:moveTo>
                    <a:pt x="2032253" y="3217544"/>
                  </a:moveTo>
                  <a:lnTo>
                    <a:pt x="2022728" y="3217544"/>
                  </a:lnTo>
                  <a:lnTo>
                    <a:pt x="2022728" y="3207989"/>
                  </a:lnTo>
                  <a:lnTo>
                    <a:pt x="2032253" y="3207989"/>
                  </a:lnTo>
                  <a:lnTo>
                    <a:pt x="2032253" y="3217544"/>
                  </a:lnTo>
                  <a:close/>
                </a:path>
                <a:path w="9865994" h="3217545">
                  <a:moveTo>
                    <a:pt x="2013203" y="3217544"/>
                  </a:moveTo>
                  <a:lnTo>
                    <a:pt x="2003678" y="3217544"/>
                  </a:lnTo>
                  <a:lnTo>
                    <a:pt x="2003678" y="3207989"/>
                  </a:lnTo>
                  <a:lnTo>
                    <a:pt x="2013203" y="3207989"/>
                  </a:lnTo>
                  <a:lnTo>
                    <a:pt x="2013203" y="3217544"/>
                  </a:lnTo>
                  <a:close/>
                </a:path>
                <a:path w="9865994" h="3217545">
                  <a:moveTo>
                    <a:pt x="1994153" y="3217544"/>
                  </a:moveTo>
                  <a:lnTo>
                    <a:pt x="1984628" y="3217544"/>
                  </a:lnTo>
                  <a:lnTo>
                    <a:pt x="1984628" y="3207989"/>
                  </a:lnTo>
                  <a:lnTo>
                    <a:pt x="1994153" y="3207989"/>
                  </a:lnTo>
                  <a:lnTo>
                    <a:pt x="1994153" y="3217544"/>
                  </a:lnTo>
                  <a:close/>
                </a:path>
                <a:path w="9865994" h="3217545">
                  <a:moveTo>
                    <a:pt x="1975103" y="3217544"/>
                  </a:moveTo>
                  <a:lnTo>
                    <a:pt x="1965578" y="3217544"/>
                  </a:lnTo>
                  <a:lnTo>
                    <a:pt x="1965578" y="3207989"/>
                  </a:lnTo>
                  <a:lnTo>
                    <a:pt x="1975103" y="3207989"/>
                  </a:lnTo>
                  <a:lnTo>
                    <a:pt x="1975103" y="3217544"/>
                  </a:lnTo>
                  <a:close/>
                </a:path>
                <a:path w="9865994" h="3217545">
                  <a:moveTo>
                    <a:pt x="1956053" y="3217544"/>
                  </a:moveTo>
                  <a:lnTo>
                    <a:pt x="1946528" y="3217544"/>
                  </a:lnTo>
                  <a:lnTo>
                    <a:pt x="1946528" y="3207989"/>
                  </a:lnTo>
                  <a:lnTo>
                    <a:pt x="1956053" y="3207989"/>
                  </a:lnTo>
                  <a:lnTo>
                    <a:pt x="1956053" y="3217544"/>
                  </a:lnTo>
                  <a:close/>
                </a:path>
                <a:path w="9865994" h="3217545">
                  <a:moveTo>
                    <a:pt x="1937003" y="3217544"/>
                  </a:moveTo>
                  <a:lnTo>
                    <a:pt x="1927478" y="3217544"/>
                  </a:lnTo>
                  <a:lnTo>
                    <a:pt x="1927478" y="3207989"/>
                  </a:lnTo>
                  <a:lnTo>
                    <a:pt x="1937003" y="3207989"/>
                  </a:lnTo>
                  <a:lnTo>
                    <a:pt x="1937003" y="3217544"/>
                  </a:lnTo>
                  <a:close/>
                </a:path>
                <a:path w="9865994" h="3217545">
                  <a:moveTo>
                    <a:pt x="1917953" y="3217544"/>
                  </a:moveTo>
                  <a:lnTo>
                    <a:pt x="1908428" y="3217544"/>
                  </a:lnTo>
                  <a:lnTo>
                    <a:pt x="1908428" y="3207989"/>
                  </a:lnTo>
                  <a:lnTo>
                    <a:pt x="1917953" y="3207989"/>
                  </a:lnTo>
                  <a:lnTo>
                    <a:pt x="1917953" y="3217544"/>
                  </a:lnTo>
                  <a:close/>
                </a:path>
                <a:path w="9865994" h="3217545">
                  <a:moveTo>
                    <a:pt x="1898903" y="3217544"/>
                  </a:moveTo>
                  <a:lnTo>
                    <a:pt x="1889378" y="3217544"/>
                  </a:lnTo>
                  <a:lnTo>
                    <a:pt x="1889378" y="3207989"/>
                  </a:lnTo>
                  <a:lnTo>
                    <a:pt x="1898903" y="3207989"/>
                  </a:lnTo>
                  <a:lnTo>
                    <a:pt x="1898903" y="3217544"/>
                  </a:lnTo>
                  <a:close/>
                </a:path>
                <a:path w="9865994" h="3217545">
                  <a:moveTo>
                    <a:pt x="1879853" y="3217544"/>
                  </a:moveTo>
                  <a:lnTo>
                    <a:pt x="1870328" y="3217544"/>
                  </a:lnTo>
                  <a:lnTo>
                    <a:pt x="1870328" y="3207989"/>
                  </a:lnTo>
                  <a:lnTo>
                    <a:pt x="1879853" y="3207989"/>
                  </a:lnTo>
                  <a:lnTo>
                    <a:pt x="1879853" y="3217544"/>
                  </a:lnTo>
                  <a:close/>
                </a:path>
                <a:path w="9865994" h="3217545">
                  <a:moveTo>
                    <a:pt x="1860803" y="3217544"/>
                  </a:moveTo>
                  <a:lnTo>
                    <a:pt x="1851278" y="3217544"/>
                  </a:lnTo>
                  <a:lnTo>
                    <a:pt x="1851278" y="3207989"/>
                  </a:lnTo>
                  <a:lnTo>
                    <a:pt x="1860803" y="3207989"/>
                  </a:lnTo>
                  <a:lnTo>
                    <a:pt x="1860803" y="3217544"/>
                  </a:lnTo>
                  <a:close/>
                </a:path>
                <a:path w="9865994" h="3217545">
                  <a:moveTo>
                    <a:pt x="1841753" y="3217544"/>
                  </a:moveTo>
                  <a:lnTo>
                    <a:pt x="1832228" y="3217544"/>
                  </a:lnTo>
                  <a:lnTo>
                    <a:pt x="1832228" y="3207989"/>
                  </a:lnTo>
                  <a:lnTo>
                    <a:pt x="1841753" y="3207989"/>
                  </a:lnTo>
                  <a:lnTo>
                    <a:pt x="1841753" y="3217544"/>
                  </a:lnTo>
                  <a:close/>
                </a:path>
                <a:path w="9865994" h="3217545">
                  <a:moveTo>
                    <a:pt x="1822703" y="3217544"/>
                  </a:moveTo>
                  <a:lnTo>
                    <a:pt x="1813178" y="3217544"/>
                  </a:lnTo>
                  <a:lnTo>
                    <a:pt x="1813178" y="3207989"/>
                  </a:lnTo>
                  <a:lnTo>
                    <a:pt x="1822703" y="3207989"/>
                  </a:lnTo>
                  <a:lnTo>
                    <a:pt x="1822703" y="3217544"/>
                  </a:lnTo>
                  <a:close/>
                </a:path>
                <a:path w="9865994" h="3217545">
                  <a:moveTo>
                    <a:pt x="1803653" y="3217544"/>
                  </a:moveTo>
                  <a:lnTo>
                    <a:pt x="1794128" y="3217544"/>
                  </a:lnTo>
                  <a:lnTo>
                    <a:pt x="1794128" y="3207989"/>
                  </a:lnTo>
                  <a:lnTo>
                    <a:pt x="1803653" y="3207989"/>
                  </a:lnTo>
                  <a:lnTo>
                    <a:pt x="1803653" y="3217544"/>
                  </a:lnTo>
                  <a:close/>
                </a:path>
                <a:path w="9865994" h="3217545">
                  <a:moveTo>
                    <a:pt x="1784603" y="3217544"/>
                  </a:moveTo>
                  <a:lnTo>
                    <a:pt x="1775078" y="3217544"/>
                  </a:lnTo>
                  <a:lnTo>
                    <a:pt x="1775078" y="3207989"/>
                  </a:lnTo>
                  <a:lnTo>
                    <a:pt x="1784603" y="3207989"/>
                  </a:lnTo>
                  <a:lnTo>
                    <a:pt x="1784603" y="3217544"/>
                  </a:lnTo>
                  <a:close/>
                </a:path>
                <a:path w="9865994" h="3217545">
                  <a:moveTo>
                    <a:pt x="1765553" y="3217544"/>
                  </a:moveTo>
                  <a:lnTo>
                    <a:pt x="1756028" y="3217544"/>
                  </a:lnTo>
                  <a:lnTo>
                    <a:pt x="1756028" y="3207989"/>
                  </a:lnTo>
                  <a:lnTo>
                    <a:pt x="1765553" y="3207989"/>
                  </a:lnTo>
                  <a:lnTo>
                    <a:pt x="1765553" y="3217544"/>
                  </a:lnTo>
                  <a:close/>
                </a:path>
                <a:path w="9865994" h="3217545">
                  <a:moveTo>
                    <a:pt x="1746503" y="3217544"/>
                  </a:moveTo>
                  <a:lnTo>
                    <a:pt x="1736978" y="3217544"/>
                  </a:lnTo>
                  <a:lnTo>
                    <a:pt x="1736978" y="3207989"/>
                  </a:lnTo>
                  <a:lnTo>
                    <a:pt x="1746503" y="3207989"/>
                  </a:lnTo>
                  <a:lnTo>
                    <a:pt x="1746503" y="3217544"/>
                  </a:lnTo>
                  <a:close/>
                </a:path>
                <a:path w="9865994" h="3217545">
                  <a:moveTo>
                    <a:pt x="1727453" y="3217544"/>
                  </a:moveTo>
                  <a:lnTo>
                    <a:pt x="1717928" y="3217544"/>
                  </a:lnTo>
                  <a:lnTo>
                    <a:pt x="1717928" y="3207989"/>
                  </a:lnTo>
                  <a:lnTo>
                    <a:pt x="1727453" y="3207989"/>
                  </a:lnTo>
                  <a:lnTo>
                    <a:pt x="1727453" y="3217544"/>
                  </a:lnTo>
                  <a:close/>
                </a:path>
                <a:path w="9865994" h="3217545">
                  <a:moveTo>
                    <a:pt x="1708403" y="3217544"/>
                  </a:moveTo>
                  <a:lnTo>
                    <a:pt x="1698878" y="3217544"/>
                  </a:lnTo>
                  <a:lnTo>
                    <a:pt x="1698878" y="3207989"/>
                  </a:lnTo>
                  <a:lnTo>
                    <a:pt x="1708403" y="3207989"/>
                  </a:lnTo>
                  <a:lnTo>
                    <a:pt x="1708403" y="3217544"/>
                  </a:lnTo>
                  <a:close/>
                </a:path>
                <a:path w="9865994" h="3217545">
                  <a:moveTo>
                    <a:pt x="1689353" y="3217544"/>
                  </a:moveTo>
                  <a:lnTo>
                    <a:pt x="1679828" y="3217544"/>
                  </a:lnTo>
                  <a:lnTo>
                    <a:pt x="1679828" y="3207989"/>
                  </a:lnTo>
                  <a:lnTo>
                    <a:pt x="1689353" y="3207989"/>
                  </a:lnTo>
                  <a:lnTo>
                    <a:pt x="1689353" y="3217544"/>
                  </a:lnTo>
                  <a:close/>
                </a:path>
                <a:path w="9865994" h="3217545">
                  <a:moveTo>
                    <a:pt x="1670303" y="3217544"/>
                  </a:moveTo>
                  <a:lnTo>
                    <a:pt x="1660778" y="3217544"/>
                  </a:lnTo>
                  <a:lnTo>
                    <a:pt x="1660778" y="3207989"/>
                  </a:lnTo>
                  <a:lnTo>
                    <a:pt x="1670303" y="3207989"/>
                  </a:lnTo>
                  <a:lnTo>
                    <a:pt x="1670303" y="3217544"/>
                  </a:lnTo>
                  <a:close/>
                </a:path>
                <a:path w="9865994" h="3217545">
                  <a:moveTo>
                    <a:pt x="1651253" y="3217544"/>
                  </a:moveTo>
                  <a:lnTo>
                    <a:pt x="1641728" y="3217544"/>
                  </a:lnTo>
                  <a:lnTo>
                    <a:pt x="1641728" y="3207989"/>
                  </a:lnTo>
                  <a:lnTo>
                    <a:pt x="1651253" y="3207989"/>
                  </a:lnTo>
                  <a:lnTo>
                    <a:pt x="1651253" y="3217544"/>
                  </a:lnTo>
                  <a:close/>
                </a:path>
                <a:path w="9865994" h="3217545">
                  <a:moveTo>
                    <a:pt x="1632203" y="3217544"/>
                  </a:moveTo>
                  <a:lnTo>
                    <a:pt x="1622678" y="3217544"/>
                  </a:lnTo>
                  <a:lnTo>
                    <a:pt x="1622678" y="3207989"/>
                  </a:lnTo>
                  <a:lnTo>
                    <a:pt x="1632203" y="3207989"/>
                  </a:lnTo>
                  <a:lnTo>
                    <a:pt x="1632203" y="3217544"/>
                  </a:lnTo>
                  <a:close/>
                </a:path>
                <a:path w="9865994" h="3217545">
                  <a:moveTo>
                    <a:pt x="1613153" y="3217544"/>
                  </a:moveTo>
                  <a:lnTo>
                    <a:pt x="1603628" y="3217544"/>
                  </a:lnTo>
                  <a:lnTo>
                    <a:pt x="1603628" y="3207989"/>
                  </a:lnTo>
                  <a:lnTo>
                    <a:pt x="1613153" y="3207989"/>
                  </a:lnTo>
                  <a:lnTo>
                    <a:pt x="1613153" y="3217544"/>
                  </a:lnTo>
                  <a:close/>
                </a:path>
                <a:path w="9865994" h="3217545">
                  <a:moveTo>
                    <a:pt x="1594103" y="3217544"/>
                  </a:moveTo>
                  <a:lnTo>
                    <a:pt x="1584578" y="3217544"/>
                  </a:lnTo>
                  <a:lnTo>
                    <a:pt x="1584578" y="3207989"/>
                  </a:lnTo>
                  <a:lnTo>
                    <a:pt x="1594103" y="3207989"/>
                  </a:lnTo>
                  <a:lnTo>
                    <a:pt x="1594103" y="3217544"/>
                  </a:lnTo>
                  <a:close/>
                </a:path>
                <a:path w="9865994" h="3217545">
                  <a:moveTo>
                    <a:pt x="1575053" y="3217544"/>
                  </a:moveTo>
                  <a:lnTo>
                    <a:pt x="1565528" y="3217544"/>
                  </a:lnTo>
                  <a:lnTo>
                    <a:pt x="1565528" y="3207989"/>
                  </a:lnTo>
                  <a:lnTo>
                    <a:pt x="1575053" y="3207989"/>
                  </a:lnTo>
                  <a:lnTo>
                    <a:pt x="1575053" y="3217544"/>
                  </a:lnTo>
                  <a:close/>
                </a:path>
                <a:path w="9865994" h="3217545">
                  <a:moveTo>
                    <a:pt x="1556003" y="3217544"/>
                  </a:moveTo>
                  <a:lnTo>
                    <a:pt x="1546478" y="3217544"/>
                  </a:lnTo>
                  <a:lnTo>
                    <a:pt x="1546478" y="3207989"/>
                  </a:lnTo>
                  <a:lnTo>
                    <a:pt x="1556003" y="3207989"/>
                  </a:lnTo>
                  <a:lnTo>
                    <a:pt x="1556003" y="3217544"/>
                  </a:lnTo>
                  <a:close/>
                </a:path>
                <a:path w="9865994" h="3217545">
                  <a:moveTo>
                    <a:pt x="1536953" y="3217544"/>
                  </a:moveTo>
                  <a:lnTo>
                    <a:pt x="1527428" y="3217544"/>
                  </a:lnTo>
                  <a:lnTo>
                    <a:pt x="1527428" y="3207989"/>
                  </a:lnTo>
                  <a:lnTo>
                    <a:pt x="1536953" y="3207989"/>
                  </a:lnTo>
                  <a:lnTo>
                    <a:pt x="1536953" y="3217544"/>
                  </a:lnTo>
                  <a:close/>
                </a:path>
                <a:path w="9865994" h="3217545">
                  <a:moveTo>
                    <a:pt x="1517903" y="3217544"/>
                  </a:moveTo>
                  <a:lnTo>
                    <a:pt x="1508378" y="3217544"/>
                  </a:lnTo>
                  <a:lnTo>
                    <a:pt x="1508378" y="3207989"/>
                  </a:lnTo>
                  <a:lnTo>
                    <a:pt x="1517903" y="3207989"/>
                  </a:lnTo>
                  <a:lnTo>
                    <a:pt x="1517903" y="3217544"/>
                  </a:lnTo>
                  <a:close/>
                </a:path>
                <a:path w="9865994" h="3217545">
                  <a:moveTo>
                    <a:pt x="1498853" y="3217544"/>
                  </a:moveTo>
                  <a:lnTo>
                    <a:pt x="1489328" y="3217544"/>
                  </a:lnTo>
                  <a:lnTo>
                    <a:pt x="1489328" y="3207989"/>
                  </a:lnTo>
                  <a:lnTo>
                    <a:pt x="1498853" y="3207989"/>
                  </a:lnTo>
                  <a:lnTo>
                    <a:pt x="1498853" y="3217544"/>
                  </a:lnTo>
                  <a:close/>
                </a:path>
                <a:path w="9865994" h="3217545">
                  <a:moveTo>
                    <a:pt x="1479803" y="3217544"/>
                  </a:moveTo>
                  <a:lnTo>
                    <a:pt x="1470278" y="3217544"/>
                  </a:lnTo>
                  <a:lnTo>
                    <a:pt x="1470278" y="3207989"/>
                  </a:lnTo>
                  <a:lnTo>
                    <a:pt x="1479803" y="3207989"/>
                  </a:lnTo>
                  <a:lnTo>
                    <a:pt x="1479803" y="3217544"/>
                  </a:lnTo>
                  <a:close/>
                </a:path>
                <a:path w="9865994" h="3217545">
                  <a:moveTo>
                    <a:pt x="1460753" y="3217544"/>
                  </a:moveTo>
                  <a:lnTo>
                    <a:pt x="1451228" y="3217544"/>
                  </a:lnTo>
                  <a:lnTo>
                    <a:pt x="1451228" y="3207989"/>
                  </a:lnTo>
                  <a:lnTo>
                    <a:pt x="1460753" y="3207989"/>
                  </a:lnTo>
                  <a:lnTo>
                    <a:pt x="1460753" y="3217544"/>
                  </a:lnTo>
                  <a:close/>
                </a:path>
                <a:path w="9865994" h="3217545">
                  <a:moveTo>
                    <a:pt x="1441703" y="3217544"/>
                  </a:moveTo>
                  <a:lnTo>
                    <a:pt x="1432178" y="3217544"/>
                  </a:lnTo>
                  <a:lnTo>
                    <a:pt x="1432178" y="3207989"/>
                  </a:lnTo>
                  <a:lnTo>
                    <a:pt x="1441703" y="3207989"/>
                  </a:lnTo>
                  <a:lnTo>
                    <a:pt x="1441703" y="3217544"/>
                  </a:lnTo>
                  <a:close/>
                </a:path>
                <a:path w="9865994" h="3217545">
                  <a:moveTo>
                    <a:pt x="1422653" y="3217544"/>
                  </a:moveTo>
                  <a:lnTo>
                    <a:pt x="1413128" y="3217544"/>
                  </a:lnTo>
                  <a:lnTo>
                    <a:pt x="1413128" y="3207989"/>
                  </a:lnTo>
                  <a:lnTo>
                    <a:pt x="1422653" y="3207989"/>
                  </a:lnTo>
                  <a:lnTo>
                    <a:pt x="1422653" y="3217544"/>
                  </a:lnTo>
                  <a:close/>
                </a:path>
                <a:path w="9865994" h="3217545">
                  <a:moveTo>
                    <a:pt x="1403603" y="3217544"/>
                  </a:moveTo>
                  <a:lnTo>
                    <a:pt x="1394078" y="3217544"/>
                  </a:lnTo>
                  <a:lnTo>
                    <a:pt x="1394078" y="3207989"/>
                  </a:lnTo>
                  <a:lnTo>
                    <a:pt x="1403603" y="3207989"/>
                  </a:lnTo>
                  <a:lnTo>
                    <a:pt x="1403603" y="3217544"/>
                  </a:lnTo>
                  <a:close/>
                </a:path>
                <a:path w="9865994" h="3217545">
                  <a:moveTo>
                    <a:pt x="1384553" y="3217544"/>
                  </a:moveTo>
                  <a:lnTo>
                    <a:pt x="1375028" y="3217544"/>
                  </a:lnTo>
                  <a:lnTo>
                    <a:pt x="1375028" y="3207989"/>
                  </a:lnTo>
                  <a:lnTo>
                    <a:pt x="1384553" y="3207989"/>
                  </a:lnTo>
                  <a:lnTo>
                    <a:pt x="1384553" y="3217544"/>
                  </a:lnTo>
                  <a:close/>
                </a:path>
                <a:path w="9865994" h="3217545">
                  <a:moveTo>
                    <a:pt x="1365503" y="3217544"/>
                  </a:moveTo>
                  <a:lnTo>
                    <a:pt x="1355978" y="3217544"/>
                  </a:lnTo>
                  <a:lnTo>
                    <a:pt x="1355978" y="3207989"/>
                  </a:lnTo>
                  <a:lnTo>
                    <a:pt x="1365503" y="3207989"/>
                  </a:lnTo>
                  <a:lnTo>
                    <a:pt x="1365503" y="3217544"/>
                  </a:lnTo>
                  <a:close/>
                </a:path>
                <a:path w="9865994" h="3217545">
                  <a:moveTo>
                    <a:pt x="1346453" y="3217544"/>
                  </a:moveTo>
                  <a:lnTo>
                    <a:pt x="1336928" y="3217544"/>
                  </a:lnTo>
                  <a:lnTo>
                    <a:pt x="1336928" y="3207989"/>
                  </a:lnTo>
                  <a:lnTo>
                    <a:pt x="1346453" y="3207989"/>
                  </a:lnTo>
                  <a:lnTo>
                    <a:pt x="1346453" y="3217544"/>
                  </a:lnTo>
                  <a:close/>
                </a:path>
                <a:path w="9865994" h="3217545">
                  <a:moveTo>
                    <a:pt x="1327403" y="3217544"/>
                  </a:moveTo>
                  <a:lnTo>
                    <a:pt x="1317878" y="3217544"/>
                  </a:lnTo>
                  <a:lnTo>
                    <a:pt x="1317878" y="3207989"/>
                  </a:lnTo>
                  <a:lnTo>
                    <a:pt x="1327403" y="3207989"/>
                  </a:lnTo>
                  <a:lnTo>
                    <a:pt x="1327403" y="3217544"/>
                  </a:lnTo>
                  <a:close/>
                </a:path>
                <a:path w="9865994" h="3217545">
                  <a:moveTo>
                    <a:pt x="1308353" y="3217544"/>
                  </a:moveTo>
                  <a:lnTo>
                    <a:pt x="1298828" y="3217544"/>
                  </a:lnTo>
                  <a:lnTo>
                    <a:pt x="1298828" y="3207989"/>
                  </a:lnTo>
                  <a:lnTo>
                    <a:pt x="1308353" y="3207989"/>
                  </a:lnTo>
                  <a:lnTo>
                    <a:pt x="1308353" y="3217544"/>
                  </a:lnTo>
                  <a:close/>
                </a:path>
                <a:path w="9865994" h="3217545">
                  <a:moveTo>
                    <a:pt x="1289303" y="3217544"/>
                  </a:moveTo>
                  <a:lnTo>
                    <a:pt x="1279778" y="3217544"/>
                  </a:lnTo>
                  <a:lnTo>
                    <a:pt x="1279778" y="3207989"/>
                  </a:lnTo>
                  <a:lnTo>
                    <a:pt x="1289303" y="3207989"/>
                  </a:lnTo>
                  <a:lnTo>
                    <a:pt x="1289303" y="3217544"/>
                  </a:lnTo>
                  <a:close/>
                </a:path>
                <a:path w="9865994" h="3217545">
                  <a:moveTo>
                    <a:pt x="1270253" y="3217544"/>
                  </a:moveTo>
                  <a:lnTo>
                    <a:pt x="1260728" y="3217544"/>
                  </a:lnTo>
                  <a:lnTo>
                    <a:pt x="1260728" y="3207989"/>
                  </a:lnTo>
                  <a:lnTo>
                    <a:pt x="1270253" y="3207989"/>
                  </a:lnTo>
                  <a:lnTo>
                    <a:pt x="1270253" y="3217544"/>
                  </a:lnTo>
                  <a:close/>
                </a:path>
                <a:path w="9865994" h="3217545">
                  <a:moveTo>
                    <a:pt x="1251203" y="3217544"/>
                  </a:moveTo>
                  <a:lnTo>
                    <a:pt x="1241678" y="3217544"/>
                  </a:lnTo>
                  <a:lnTo>
                    <a:pt x="1241678" y="3207989"/>
                  </a:lnTo>
                  <a:lnTo>
                    <a:pt x="1251203" y="3207989"/>
                  </a:lnTo>
                  <a:lnTo>
                    <a:pt x="1251203" y="3217544"/>
                  </a:lnTo>
                  <a:close/>
                </a:path>
                <a:path w="9865994" h="3217545">
                  <a:moveTo>
                    <a:pt x="1232153" y="3217544"/>
                  </a:moveTo>
                  <a:lnTo>
                    <a:pt x="1222628" y="3217544"/>
                  </a:lnTo>
                  <a:lnTo>
                    <a:pt x="1222628" y="3207989"/>
                  </a:lnTo>
                  <a:lnTo>
                    <a:pt x="1232153" y="3207989"/>
                  </a:lnTo>
                  <a:lnTo>
                    <a:pt x="1232153" y="3217544"/>
                  </a:lnTo>
                  <a:close/>
                </a:path>
                <a:path w="9865994" h="3217545">
                  <a:moveTo>
                    <a:pt x="1213103" y="3217544"/>
                  </a:moveTo>
                  <a:lnTo>
                    <a:pt x="1203578" y="3217544"/>
                  </a:lnTo>
                  <a:lnTo>
                    <a:pt x="1203578" y="3207989"/>
                  </a:lnTo>
                  <a:lnTo>
                    <a:pt x="1213103" y="3207989"/>
                  </a:lnTo>
                  <a:lnTo>
                    <a:pt x="1213103" y="3217544"/>
                  </a:lnTo>
                  <a:close/>
                </a:path>
                <a:path w="9865994" h="3217545">
                  <a:moveTo>
                    <a:pt x="1194053" y="3217544"/>
                  </a:moveTo>
                  <a:lnTo>
                    <a:pt x="1184528" y="3217544"/>
                  </a:lnTo>
                  <a:lnTo>
                    <a:pt x="1184528" y="3207989"/>
                  </a:lnTo>
                  <a:lnTo>
                    <a:pt x="1194053" y="3207989"/>
                  </a:lnTo>
                  <a:lnTo>
                    <a:pt x="1194053" y="3217544"/>
                  </a:lnTo>
                  <a:close/>
                </a:path>
                <a:path w="9865994" h="3217545">
                  <a:moveTo>
                    <a:pt x="1175003" y="3217544"/>
                  </a:moveTo>
                  <a:lnTo>
                    <a:pt x="1165478" y="3217544"/>
                  </a:lnTo>
                  <a:lnTo>
                    <a:pt x="1165478" y="3207989"/>
                  </a:lnTo>
                  <a:lnTo>
                    <a:pt x="1175003" y="3207989"/>
                  </a:lnTo>
                  <a:lnTo>
                    <a:pt x="1175003" y="3217544"/>
                  </a:lnTo>
                  <a:close/>
                </a:path>
                <a:path w="9865994" h="3217545">
                  <a:moveTo>
                    <a:pt x="1155953" y="3217544"/>
                  </a:moveTo>
                  <a:lnTo>
                    <a:pt x="1146428" y="3217544"/>
                  </a:lnTo>
                  <a:lnTo>
                    <a:pt x="1146428" y="3207989"/>
                  </a:lnTo>
                  <a:lnTo>
                    <a:pt x="1155953" y="3207989"/>
                  </a:lnTo>
                  <a:lnTo>
                    <a:pt x="1155953" y="3217544"/>
                  </a:lnTo>
                  <a:close/>
                </a:path>
                <a:path w="9865994" h="3217545">
                  <a:moveTo>
                    <a:pt x="1136903" y="3217544"/>
                  </a:moveTo>
                  <a:lnTo>
                    <a:pt x="1127378" y="3217544"/>
                  </a:lnTo>
                  <a:lnTo>
                    <a:pt x="1127378" y="3207989"/>
                  </a:lnTo>
                  <a:lnTo>
                    <a:pt x="1136903" y="3207989"/>
                  </a:lnTo>
                  <a:lnTo>
                    <a:pt x="1136903" y="3217544"/>
                  </a:lnTo>
                  <a:close/>
                </a:path>
                <a:path w="9865994" h="3217545">
                  <a:moveTo>
                    <a:pt x="1117853" y="3217544"/>
                  </a:moveTo>
                  <a:lnTo>
                    <a:pt x="1108328" y="3217544"/>
                  </a:lnTo>
                  <a:lnTo>
                    <a:pt x="1108328" y="3207989"/>
                  </a:lnTo>
                  <a:lnTo>
                    <a:pt x="1117853" y="3207989"/>
                  </a:lnTo>
                  <a:lnTo>
                    <a:pt x="1117853" y="3217544"/>
                  </a:lnTo>
                  <a:close/>
                </a:path>
                <a:path w="9865994" h="3217545">
                  <a:moveTo>
                    <a:pt x="1098803" y="3217544"/>
                  </a:moveTo>
                  <a:lnTo>
                    <a:pt x="1089278" y="3217544"/>
                  </a:lnTo>
                  <a:lnTo>
                    <a:pt x="1089278" y="3207989"/>
                  </a:lnTo>
                  <a:lnTo>
                    <a:pt x="1098803" y="3207989"/>
                  </a:lnTo>
                  <a:lnTo>
                    <a:pt x="1098803" y="3217544"/>
                  </a:lnTo>
                  <a:close/>
                </a:path>
                <a:path w="9865994" h="3217545">
                  <a:moveTo>
                    <a:pt x="1079753" y="3217544"/>
                  </a:moveTo>
                  <a:lnTo>
                    <a:pt x="1070228" y="3217544"/>
                  </a:lnTo>
                  <a:lnTo>
                    <a:pt x="1070228" y="3207989"/>
                  </a:lnTo>
                  <a:lnTo>
                    <a:pt x="1079753" y="3207989"/>
                  </a:lnTo>
                  <a:lnTo>
                    <a:pt x="1079753" y="3217544"/>
                  </a:lnTo>
                  <a:close/>
                </a:path>
                <a:path w="9865994" h="3217545">
                  <a:moveTo>
                    <a:pt x="1060703" y="3217544"/>
                  </a:moveTo>
                  <a:lnTo>
                    <a:pt x="1051178" y="3217544"/>
                  </a:lnTo>
                  <a:lnTo>
                    <a:pt x="1051178" y="3207989"/>
                  </a:lnTo>
                  <a:lnTo>
                    <a:pt x="1060703" y="3207989"/>
                  </a:lnTo>
                  <a:lnTo>
                    <a:pt x="1060703" y="3217544"/>
                  </a:lnTo>
                  <a:close/>
                </a:path>
                <a:path w="9865994" h="3217545">
                  <a:moveTo>
                    <a:pt x="1041653" y="3217544"/>
                  </a:moveTo>
                  <a:lnTo>
                    <a:pt x="1032128" y="3217544"/>
                  </a:lnTo>
                  <a:lnTo>
                    <a:pt x="1032128" y="3207989"/>
                  </a:lnTo>
                  <a:lnTo>
                    <a:pt x="1041653" y="3207989"/>
                  </a:lnTo>
                  <a:lnTo>
                    <a:pt x="1041653" y="3217544"/>
                  </a:lnTo>
                  <a:close/>
                </a:path>
                <a:path w="9865994" h="3217545">
                  <a:moveTo>
                    <a:pt x="1022603" y="3217544"/>
                  </a:moveTo>
                  <a:lnTo>
                    <a:pt x="1013078" y="3217544"/>
                  </a:lnTo>
                  <a:lnTo>
                    <a:pt x="1013078" y="3207989"/>
                  </a:lnTo>
                  <a:lnTo>
                    <a:pt x="1022603" y="3207989"/>
                  </a:lnTo>
                  <a:lnTo>
                    <a:pt x="1022603" y="3217544"/>
                  </a:lnTo>
                  <a:close/>
                </a:path>
                <a:path w="9865994" h="3217545">
                  <a:moveTo>
                    <a:pt x="1003553" y="3217544"/>
                  </a:moveTo>
                  <a:lnTo>
                    <a:pt x="994028" y="3217544"/>
                  </a:lnTo>
                  <a:lnTo>
                    <a:pt x="994028" y="3207989"/>
                  </a:lnTo>
                  <a:lnTo>
                    <a:pt x="1003553" y="3207989"/>
                  </a:lnTo>
                  <a:lnTo>
                    <a:pt x="1003553" y="3217544"/>
                  </a:lnTo>
                  <a:close/>
                </a:path>
                <a:path w="9865994" h="3217545">
                  <a:moveTo>
                    <a:pt x="984503" y="3217544"/>
                  </a:moveTo>
                  <a:lnTo>
                    <a:pt x="974978" y="3217544"/>
                  </a:lnTo>
                  <a:lnTo>
                    <a:pt x="974978" y="3207989"/>
                  </a:lnTo>
                  <a:lnTo>
                    <a:pt x="984503" y="3207989"/>
                  </a:lnTo>
                  <a:lnTo>
                    <a:pt x="984503" y="3217544"/>
                  </a:lnTo>
                  <a:close/>
                </a:path>
                <a:path w="9865994" h="3217545">
                  <a:moveTo>
                    <a:pt x="965453" y="3217544"/>
                  </a:moveTo>
                  <a:lnTo>
                    <a:pt x="955928" y="3217544"/>
                  </a:lnTo>
                  <a:lnTo>
                    <a:pt x="955928" y="3207989"/>
                  </a:lnTo>
                  <a:lnTo>
                    <a:pt x="965453" y="3207989"/>
                  </a:lnTo>
                  <a:lnTo>
                    <a:pt x="965453" y="3217544"/>
                  </a:lnTo>
                  <a:close/>
                </a:path>
                <a:path w="9865994" h="3217545">
                  <a:moveTo>
                    <a:pt x="946403" y="3217544"/>
                  </a:moveTo>
                  <a:lnTo>
                    <a:pt x="936878" y="3217544"/>
                  </a:lnTo>
                  <a:lnTo>
                    <a:pt x="936878" y="3207989"/>
                  </a:lnTo>
                  <a:lnTo>
                    <a:pt x="946403" y="3207989"/>
                  </a:lnTo>
                  <a:lnTo>
                    <a:pt x="946403" y="3217544"/>
                  </a:lnTo>
                  <a:close/>
                </a:path>
                <a:path w="9865994" h="3217545">
                  <a:moveTo>
                    <a:pt x="927353" y="3217544"/>
                  </a:moveTo>
                  <a:lnTo>
                    <a:pt x="917828" y="3217544"/>
                  </a:lnTo>
                  <a:lnTo>
                    <a:pt x="917828" y="3207989"/>
                  </a:lnTo>
                  <a:lnTo>
                    <a:pt x="927353" y="3207989"/>
                  </a:lnTo>
                  <a:lnTo>
                    <a:pt x="927353" y="3217544"/>
                  </a:lnTo>
                  <a:close/>
                </a:path>
                <a:path w="9865994" h="3217545">
                  <a:moveTo>
                    <a:pt x="908303" y="3217544"/>
                  </a:moveTo>
                  <a:lnTo>
                    <a:pt x="898778" y="3217544"/>
                  </a:lnTo>
                  <a:lnTo>
                    <a:pt x="898778" y="3207989"/>
                  </a:lnTo>
                  <a:lnTo>
                    <a:pt x="908303" y="3207989"/>
                  </a:lnTo>
                  <a:lnTo>
                    <a:pt x="908303" y="3217544"/>
                  </a:lnTo>
                  <a:close/>
                </a:path>
                <a:path w="9865994" h="3217545">
                  <a:moveTo>
                    <a:pt x="889253" y="3217544"/>
                  </a:moveTo>
                  <a:lnTo>
                    <a:pt x="879729" y="3217544"/>
                  </a:lnTo>
                  <a:lnTo>
                    <a:pt x="879729" y="3207989"/>
                  </a:lnTo>
                  <a:lnTo>
                    <a:pt x="889253" y="3207989"/>
                  </a:lnTo>
                  <a:lnTo>
                    <a:pt x="889253" y="3217544"/>
                  </a:lnTo>
                  <a:close/>
                </a:path>
                <a:path w="9865994" h="3217545">
                  <a:moveTo>
                    <a:pt x="870203" y="3217544"/>
                  </a:moveTo>
                  <a:lnTo>
                    <a:pt x="860678" y="3217544"/>
                  </a:lnTo>
                  <a:lnTo>
                    <a:pt x="860678" y="3207989"/>
                  </a:lnTo>
                  <a:lnTo>
                    <a:pt x="870203" y="3207989"/>
                  </a:lnTo>
                  <a:lnTo>
                    <a:pt x="870203" y="3217544"/>
                  </a:lnTo>
                  <a:close/>
                </a:path>
                <a:path w="9865994" h="3217545">
                  <a:moveTo>
                    <a:pt x="851153" y="3217544"/>
                  </a:moveTo>
                  <a:lnTo>
                    <a:pt x="841628" y="3217544"/>
                  </a:lnTo>
                  <a:lnTo>
                    <a:pt x="841628" y="3207989"/>
                  </a:lnTo>
                  <a:lnTo>
                    <a:pt x="851153" y="3207989"/>
                  </a:lnTo>
                  <a:lnTo>
                    <a:pt x="851153" y="3217544"/>
                  </a:lnTo>
                  <a:close/>
                </a:path>
                <a:path w="9865994" h="3217545">
                  <a:moveTo>
                    <a:pt x="832103" y="3217544"/>
                  </a:moveTo>
                  <a:lnTo>
                    <a:pt x="822578" y="3217544"/>
                  </a:lnTo>
                  <a:lnTo>
                    <a:pt x="822578" y="3207989"/>
                  </a:lnTo>
                  <a:lnTo>
                    <a:pt x="832103" y="3207989"/>
                  </a:lnTo>
                  <a:lnTo>
                    <a:pt x="832103" y="3217544"/>
                  </a:lnTo>
                  <a:close/>
                </a:path>
                <a:path w="9865994" h="3217545">
                  <a:moveTo>
                    <a:pt x="813053" y="3217544"/>
                  </a:moveTo>
                  <a:lnTo>
                    <a:pt x="803528" y="3217544"/>
                  </a:lnTo>
                  <a:lnTo>
                    <a:pt x="803528" y="3207989"/>
                  </a:lnTo>
                  <a:lnTo>
                    <a:pt x="813053" y="3207989"/>
                  </a:lnTo>
                  <a:lnTo>
                    <a:pt x="813053" y="3217544"/>
                  </a:lnTo>
                  <a:close/>
                </a:path>
                <a:path w="9865994" h="3217545">
                  <a:moveTo>
                    <a:pt x="794003" y="3217544"/>
                  </a:moveTo>
                  <a:lnTo>
                    <a:pt x="784478" y="3217544"/>
                  </a:lnTo>
                  <a:lnTo>
                    <a:pt x="784478" y="3207989"/>
                  </a:lnTo>
                  <a:lnTo>
                    <a:pt x="794003" y="3207989"/>
                  </a:lnTo>
                  <a:lnTo>
                    <a:pt x="794003" y="3217544"/>
                  </a:lnTo>
                  <a:close/>
                </a:path>
                <a:path w="9865994" h="3217545">
                  <a:moveTo>
                    <a:pt x="774953" y="3217544"/>
                  </a:moveTo>
                  <a:lnTo>
                    <a:pt x="765428" y="3217544"/>
                  </a:lnTo>
                  <a:lnTo>
                    <a:pt x="765428" y="3207989"/>
                  </a:lnTo>
                  <a:lnTo>
                    <a:pt x="774953" y="3207989"/>
                  </a:lnTo>
                  <a:lnTo>
                    <a:pt x="774953" y="3217544"/>
                  </a:lnTo>
                  <a:close/>
                </a:path>
                <a:path w="9865994" h="3217545">
                  <a:moveTo>
                    <a:pt x="755903" y="3217544"/>
                  </a:moveTo>
                  <a:lnTo>
                    <a:pt x="746378" y="3217544"/>
                  </a:lnTo>
                  <a:lnTo>
                    <a:pt x="746378" y="3207989"/>
                  </a:lnTo>
                  <a:lnTo>
                    <a:pt x="755903" y="3207989"/>
                  </a:lnTo>
                  <a:lnTo>
                    <a:pt x="755903" y="3217544"/>
                  </a:lnTo>
                  <a:close/>
                </a:path>
                <a:path w="9865994" h="3217545">
                  <a:moveTo>
                    <a:pt x="736853" y="3217544"/>
                  </a:moveTo>
                  <a:lnTo>
                    <a:pt x="727328" y="3217544"/>
                  </a:lnTo>
                  <a:lnTo>
                    <a:pt x="727328" y="3207989"/>
                  </a:lnTo>
                  <a:lnTo>
                    <a:pt x="736853" y="3207989"/>
                  </a:lnTo>
                  <a:lnTo>
                    <a:pt x="736853" y="3217544"/>
                  </a:lnTo>
                  <a:close/>
                </a:path>
                <a:path w="9865994" h="3217545">
                  <a:moveTo>
                    <a:pt x="717803" y="3217544"/>
                  </a:moveTo>
                  <a:lnTo>
                    <a:pt x="708278" y="3217544"/>
                  </a:lnTo>
                  <a:lnTo>
                    <a:pt x="708278" y="3207989"/>
                  </a:lnTo>
                  <a:lnTo>
                    <a:pt x="717803" y="3207989"/>
                  </a:lnTo>
                  <a:lnTo>
                    <a:pt x="717803" y="3217544"/>
                  </a:lnTo>
                  <a:close/>
                </a:path>
                <a:path w="9865994" h="3217545">
                  <a:moveTo>
                    <a:pt x="698753" y="3217544"/>
                  </a:moveTo>
                  <a:lnTo>
                    <a:pt x="689228" y="3217544"/>
                  </a:lnTo>
                  <a:lnTo>
                    <a:pt x="689228" y="3207989"/>
                  </a:lnTo>
                  <a:lnTo>
                    <a:pt x="698753" y="3207989"/>
                  </a:lnTo>
                  <a:lnTo>
                    <a:pt x="698753" y="3217544"/>
                  </a:lnTo>
                  <a:close/>
                </a:path>
                <a:path w="9865994" h="3217545">
                  <a:moveTo>
                    <a:pt x="679703" y="3217544"/>
                  </a:moveTo>
                  <a:lnTo>
                    <a:pt x="670178" y="3217544"/>
                  </a:lnTo>
                  <a:lnTo>
                    <a:pt x="670178" y="3207989"/>
                  </a:lnTo>
                  <a:lnTo>
                    <a:pt x="679703" y="3207989"/>
                  </a:lnTo>
                  <a:lnTo>
                    <a:pt x="679703" y="3217544"/>
                  </a:lnTo>
                  <a:close/>
                </a:path>
                <a:path w="9865994" h="3217545">
                  <a:moveTo>
                    <a:pt x="660653" y="3217544"/>
                  </a:moveTo>
                  <a:lnTo>
                    <a:pt x="651128" y="3217544"/>
                  </a:lnTo>
                  <a:lnTo>
                    <a:pt x="651128" y="3207989"/>
                  </a:lnTo>
                  <a:lnTo>
                    <a:pt x="660653" y="3207989"/>
                  </a:lnTo>
                  <a:lnTo>
                    <a:pt x="660653" y="3217544"/>
                  </a:lnTo>
                  <a:close/>
                </a:path>
                <a:path w="9865994" h="3217545">
                  <a:moveTo>
                    <a:pt x="641603" y="3217544"/>
                  </a:moveTo>
                  <a:lnTo>
                    <a:pt x="632078" y="3217544"/>
                  </a:lnTo>
                  <a:lnTo>
                    <a:pt x="632078" y="3207989"/>
                  </a:lnTo>
                  <a:lnTo>
                    <a:pt x="641603" y="3207989"/>
                  </a:lnTo>
                  <a:lnTo>
                    <a:pt x="641603" y="3217544"/>
                  </a:lnTo>
                  <a:close/>
                </a:path>
                <a:path w="9865994" h="3217545">
                  <a:moveTo>
                    <a:pt x="622553" y="3217544"/>
                  </a:moveTo>
                  <a:lnTo>
                    <a:pt x="613028" y="3217544"/>
                  </a:lnTo>
                  <a:lnTo>
                    <a:pt x="613028" y="3207989"/>
                  </a:lnTo>
                  <a:lnTo>
                    <a:pt x="622553" y="3207989"/>
                  </a:lnTo>
                  <a:lnTo>
                    <a:pt x="622553" y="3217544"/>
                  </a:lnTo>
                  <a:close/>
                </a:path>
                <a:path w="9865994" h="3217545">
                  <a:moveTo>
                    <a:pt x="603503" y="3217544"/>
                  </a:moveTo>
                  <a:lnTo>
                    <a:pt x="593978" y="3217544"/>
                  </a:lnTo>
                  <a:lnTo>
                    <a:pt x="593978" y="3207989"/>
                  </a:lnTo>
                  <a:lnTo>
                    <a:pt x="603503" y="3207989"/>
                  </a:lnTo>
                  <a:lnTo>
                    <a:pt x="603503" y="3217544"/>
                  </a:lnTo>
                  <a:close/>
                </a:path>
                <a:path w="9865994" h="3217545">
                  <a:moveTo>
                    <a:pt x="584453" y="3217544"/>
                  </a:moveTo>
                  <a:lnTo>
                    <a:pt x="574928" y="3217544"/>
                  </a:lnTo>
                  <a:lnTo>
                    <a:pt x="574928" y="3207989"/>
                  </a:lnTo>
                  <a:lnTo>
                    <a:pt x="584453" y="3207989"/>
                  </a:lnTo>
                  <a:lnTo>
                    <a:pt x="584453" y="3217544"/>
                  </a:lnTo>
                  <a:close/>
                </a:path>
                <a:path w="9865994" h="3217545">
                  <a:moveTo>
                    <a:pt x="565403" y="3217544"/>
                  </a:moveTo>
                  <a:lnTo>
                    <a:pt x="555878" y="3217544"/>
                  </a:lnTo>
                  <a:lnTo>
                    <a:pt x="555878" y="3207989"/>
                  </a:lnTo>
                  <a:lnTo>
                    <a:pt x="565403" y="3207989"/>
                  </a:lnTo>
                  <a:lnTo>
                    <a:pt x="565403" y="3217544"/>
                  </a:lnTo>
                  <a:close/>
                </a:path>
                <a:path w="9865994" h="3217545">
                  <a:moveTo>
                    <a:pt x="546353" y="3217544"/>
                  </a:moveTo>
                  <a:lnTo>
                    <a:pt x="536828" y="3217544"/>
                  </a:lnTo>
                  <a:lnTo>
                    <a:pt x="536828" y="3207989"/>
                  </a:lnTo>
                  <a:lnTo>
                    <a:pt x="546353" y="3207989"/>
                  </a:lnTo>
                  <a:lnTo>
                    <a:pt x="546353" y="3217544"/>
                  </a:lnTo>
                  <a:close/>
                </a:path>
                <a:path w="9865994" h="3217545">
                  <a:moveTo>
                    <a:pt x="527303" y="3217544"/>
                  </a:moveTo>
                  <a:lnTo>
                    <a:pt x="517778" y="3217544"/>
                  </a:lnTo>
                  <a:lnTo>
                    <a:pt x="517778" y="3207989"/>
                  </a:lnTo>
                  <a:lnTo>
                    <a:pt x="527303" y="3207989"/>
                  </a:lnTo>
                  <a:lnTo>
                    <a:pt x="527303" y="3217544"/>
                  </a:lnTo>
                  <a:close/>
                </a:path>
                <a:path w="9865994" h="3217545">
                  <a:moveTo>
                    <a:pt x="508253" y="3217544"/>
                  </a:moveTo>
                  <a:lnTo>
                    <a:pt x="498728" y="3217544"/>
                  </a:lnTo>
                  <a:lnTo>
                    <a:pt x="498728" y="3207989"/>
                  </a:lnTo>
                  <a:lnTo>
                    <a:pt x="508253" y="3207989"/>
                  </a:lnTo>
                  <a:lnTo>
                    <a:pt x="508253" y="3217544"/>
                  </a:lnTo>
                  <a:close/>
                </a:path>
                <a:path w="9865994" h="3217545">
                  <a:moveTo>
                    <a:pt x="489203" y="3217544"/>
                  </a:moveTo>
                  <a:lnTo>
                    <a:pt x="479678" y="3217544"/>
                  </a:lnTo>
                  <a:lnTo>
                    <a:pt x="479678" y="3207989"/>
                  </a:lnTo>
                  <a:lnTo>
                    <a:pt x="489203" y="3207989"/>
                  </a:lnTo>
                  <a:lnTo>
                    <a:pt x="489203" y="3217544"/>
                  </a:lnTo>
                  <a:close/>
                </a:path>
                <a:path w="9865994" h="3217545">
                  <a:moveTo>
                    <a:pt x="470153" y="3217544"/>
                  </a:moveTo>
                  <a:lnTo>
                    <a:pt x="460628" y="3217544"/>
                  </a:lnTo>
                  <a:lnTo>
                    <a:pt x="460628" y="3207989"/>
                  </a:lnTo>
                  <a:lnTo>
                    <a:pt x="470153" y="3207989"/>
                  </a:lnTo>
                  <a:lnTo>
                    <a:pt x="470153" y="3217544"/>
                  </a:lnTo>
                  <a:close/>
                </a:path>
                <a:path w="9865994" h="3217545">
                  <a:moveTo>
                    <a:pt x="451103" y="3217544"/>
                  </a:moveTo>
                  <a:lnTo>
                    <a:pt x="441578" y="3217544"/>
                  </a:lnTo>
                  <a:lnTo>
                    <a:pt x="441578" y="3207989"/>
                  </a:lnTo>
                  <a:lnTo>
                    <a:pt x="451103" y="3207989"/>
                  </a:lnTo>
                  <a:lnTo>
                    <a:pt x="451103" y="3217544"/>
                  </a:lnTo>
                  <a:close/>
                </a:path>
                <a:path w="9865994" h="3217545">
                  <a:moveTo>
                    <a:pt x="432053" y="3217544"/>
                  </a:moveTo>
                  <a:lnTo>
                    <a:pt x="422528" y="3217544"/>
                  </a:lnTo>
                  <a:lnTo>
                    <a:pt x="422528" y="3207989"/>
                  </a:lnTo>
                  <a:lnTo>
                    <a:pt x="432053" y="3207989"/>
                  </a:lnTo>
                  <a:lnTo>
                    <a:pt x="432053" y="3217544"/>
                  </a:lnTo>
                  <a:close/>
                </a:path>
                <a:path w="9865994" h="3217545">
                  <a:moveTo>
                    <a:pt x="413003" y="3217544"/>
                  </a:moveTo>
                  <a:lnTo>
                    <a:pt x="403478" y="3217544"/>
                  </a:lnTo>
                  <a:lnTo>
                    <a:pt x="403478" y="3207989"/>
                  </a:lnTo>
                  <a:lnTo>
                    <a:pt x="413003" y="3207989"/>
                  </a:lnTo>
                  <a:lnTo>
                    <a:pt x="413003" y="3217544"/>
                  </a:lnTo>
                  <a:close/>
                </a:path>
                <a:path w="9865994" h="3217545">
                  <a:moveTo>
                    <a:pt x="393953" y="3217544"/>
                  </a:moveTo>
                  <a:lnTo>
                    <a:pt x="384428" y="3217544"/>
                  </a:lnTo>
                  <a:lnTo>
                    <a:pt x="384428" y="3207989"/>
                  </a:lnTo>
                  <a:lnTo>
                    <a:pt x="393953" y="3207989"/>
                  </a:lnTo>
                  <a:lnTo>
                    <a:pt x="393953" y="3217544"/>
                  </a:lnTo>
                  <a:close/>
                </a:path>
                <a:path w="9865994" h="3217545">
                  <a:moveTo>
                    <a:pt x="374903" y="3217544"/>
                  </a:moveTo>
                  <a:lnTo>
                    <a:pt x="365378" y="3217544"/>
                  </a:lnTo>
                  <a:lnTo>
                    <a:pt x="365378" y="3207989"/>
                  </a:lnTo>
                  <a:lnTo>
                    <a:pt x="374903" y="3207989"/>
                  </a:lnTo>
                  <a:lnTo>
                    <a:pt x="374903" y="3217544"/>
                  </a:lnTo>
                  <a:close/>
                </a:path>
                <a:path w="9865994" h="3217545">
                  <a:moveTo>
                    <a:pt x="355853" y="3217544"/>
                  </a:moveTo>
                  <a:lnTo>
                    <a:pt x="346328" y="3217544"/>
                  </a:lnTo>
                  <a:lnTo>
                    <a:pt x="346328" y="3207989"/>
                  </a:lnTo>
                  <a:lnTo>
                    <a:pt x="355853" y="3207989"/>
                  </a:lnTo>
                  <a:lnTo>
                    <a:pt x="355853" y="3217544"/>
                  </a:lnTo>
                  <a:close/>
                </a:path>
                <a:path w="9865994" h="3217545">
                  <a:moveTo>
                    <a:pt x="336803" y="3217544"/>
                  </a:moveTo>
                  <a:lnTo>
                    <a:pt x="327278" y="3217544"/>
                  </a:lnTo>
                  <a:lnTo>
                    <a:pt x="327278" y="3207989"/>
                  </a:lnTo>
                  <a:lnTo>
                    <a:pt x="336803" y="3207989"/>
                  </a:lnTo>
                  <a:lnTo>
                    <a:pt x="336803" y="3217544"/>
                  </a:lnTo>
                  <a:close/>
                </a:path>
                <a:path w="9865994" h="3217545">
                  <a:moveTo>
                    <a:pt x="317753" y="3217544"/>
                  </a:moveTo>
                  <a:lnTo>
                    <a:pt x="308228" y="3217544"/>
                  </a:lnTo>
                  <a:lnTo>
                    <a:pt x="308228" y="3207989"/>
                  </a:lnTo>
                  <a:lnTo>
                    <a:pt x="317753" y="3207989"/>
                  </a:lnTo>
                  <a:lnTo>
                    <a:pt x="317753" y="3217544"/>
                  </a:lnTo>
                  <a:close/>
                </a:path>
                <a:path w="9865994" h="3217545">
                  <a:moveTo>
                    <a:pt x="298703" y="3217544"/>
                  </a:moveTo>
                  <a:lnTo>
                    <a:pt x="289178" y="3217544"/>
                  </a:lnTo>
                  <a:lnTo>
                    <a:pt x="289178" y="3207989"/>
                  </a:lnTo>
                  <a:lnTo>
                    <a:pt x="298703" y="3207989"/>
                  </a:lnTo>
                  <a:lnTo>
                    <a:pt x="298703" y="3217544"/>
                  </a:lnTo>
                  <a:close/>
                </a:path>
                <a:path w="9865994" h="3217545">
                  <a:moveTo>
                    <a:pt x="279608" y="3217058"/>
                  </a:moveTo>
                  <a:lnTo>
                    <a:pt x="270066" y="3216303"/>
                  </a:lnTo>
                  <a:lnTo>
                    <a:pt x="270547" y="3207571"/>
                  </a:lnTo>
                  <a:lnTo>
                    <a:pt x="273626" y="3207741"/>
                  </a:lnTo>
                  <a:lnTo>
                    <a:pt x="276712" y="3207859"/>
                  </a:lnTo>
                  <a:lnTo>
                    <a:pt x="279804" y="3207925"/>
                  </a:lnTo>
                  <a:lnTo>
                    <a:pt x="279608" y="3217058"/>
                  </a:lnTo>
                  <a:close/>
                </a:path>
                <a:path w="9865994" h="3217545">
                  <a:moveTo>
                    <a:pt x="260567" y="3215551"/>
                  </a:moveTo>
                  <a:lnTo>
                    <a:pt x="251086" y="3214801"/>
                  </a:lnTo>
                  <a:lnTo>
                    <a:pt x="252171" y="3205941"/>
                  </a:lnTo>
                  <a:lnTo>
                    <a:pt x="255220" y="3206314"/>
                  </a:lnTo>
                  <a:lnTo>
                    <a:pt x="258274" y="3206637"/>
                  </a:lnTo>
                  <a:lnTo>
                    <a:pt x="261333" y="3206908"/>
                  </a:lnTo>
                  <a:lnTo>
                    <a:pt x="260567" y="3215551"/>
                  </a:lnTo>
                  <a:close/>
                </a:path>
                <a:path w="9865994" h="3217545">
                  <a:moveTo>
                    <a:pt x="241599" y="3214050"/>
                  </a:moveTo>
                  <a:lnTo>
                    <a:pt x="240778" y="3213985"/>
                  </a:lnTo>
                  <a:lnTo>
                    <a:pt x="232339" y="3211952"/>
                  </a:lnTo>
                  <a:lnTo>
                    <a:pt x="234026" y="3203104"/>
                  </a:lnTo>
                  <a:lnTo>
                    <a:pt x="237029" y="3203676"/>
                  </a:lnTo>
                  <a:lnTo>
                    <a:pt x="240042" y="3204199"/>
                  </a:lnTo>
                  <a:lnTo>
                    <a:pt x="243066" y="3204672"/>
                  </a:lnTo>
                  <a:lnTo>
                    <a:pt x="241599" y="3214050"/>
                  </a:lnTo>
                  <a:close/>
                </a:path>
                <a:path w="9865994" h="3217545">
                  <a:moveTo>
                    <a:pt x="223080" y="3209722"/>
                  </a:moveTo>
                  <a:lnTo>
                    <a:pt x="213820" y="3207491"/>
                  </a:lnTo>
                  <a:lnTo>
                    <a:pt x="216024" y="3199044"/>
                  </a:lnTo>
                  <a:lnTo>
                    <a:pt x="219006" y="3199822"/>
                  </a:lnTo>
                  <a:lnTo>
                    <a:pt x="221997" y="3200549"/>
                  </a:lnTo>
                  <a:lnTo>
                    <a:pt x="224996" y="3201225"/>
                  </a:lnTo>
                  <a:lnTo>
                    <a:pt x="223080" y="3209722"/>
                  </a:lnTo>
                  <a:close/>
                </a:path>
                <a:path w="9865994" h="3217545">
                  <a:moveTo>
                    <a:pt x="204557" y="3205260"/>
                  </a:moveTo>
                  <a:lnTo>
                    <a:pt x="197320" y="3203517"/>
                  </a:lnTo>
                  <a:lnTo>
                    <a:pt x="195374" y="3202711"/>
                  </a:lnTo>
                  <a:lnTo>
                    <a:pt x="198349" y="3193796"/>
                  </a:lnTo>
                  <a:lnTo>
                    <a:pt x="201262" y="3194767"/>
                  </a:lnTo>
                  <a:lnTo>
                    <a:pt x="204192" y="3195691"/>
                  </a:lnTo>
                  <a:lnTo>
                    <a:pt x="207139" y="3196567"/>
                  </a:lnTo>
                  <a:lnTo>
                    <a:pt x="204557" y="3205260"/>
                  </a:lnTo>
                  <a:close/>
                </a:path>
                <a:path w="9865994" h="3217545">
                  <a:moveTo>
                    <a:pt x="186570" y="3199064"/>
                  </a:moveTo>
                  <a:lnTo>
                    <a:pt x="177790" y="3195428"/>
                  </a:lnTo>
                  <a:lnTo>
                    <a:pt x="181082" y="3187389"/>
                  </a:lnTo>
                  <a:lnTo>
                    <a:pt x="183924" y="3188552"/>
                  </a:lnTo>
                  <a:lnTo>
                    <a:pt x="186783" y="3189668"/>
                  </a:lnTo>
                  <a:lnTo>
                    <a:pt x="189660" y="3190735"/>
                  </a:lnTo>
                  <a:lnTo>
                    <a:pt x="186570" y="3199064"/>
                  </a:lnTo>
                  <a:close/>
                </a:path>
                <a:path w="9865994" h="3217545">
                  <a:moveTo>
                    <a:pt x="169013" y="3191792"/>
                  </a:moveTo>
                  <a:lnTo>
                    <a:pt x="160217" y="3188148"/>
                  </a:lnTo>
                  <a:lnTo>
                    <a:pt x="164282" y="3179846"/>
                  </a:lnTo>
                  <a:lnTo>
                    <a:pt x="167037" y="3181195"/>
                  </a:lnTo>
                  <a:lnTo>
                    <a:pt x="169816" y="3182499"/>
                  </a:lnTo>
                  <a:lnTo>
                    <a:pt x="172620" y="3183758"/>
                  </a:lnTo>
                  <a:lnTo>
                    <a:pt x="169013" y="3191792"/>
                  </a:lnTo>
                  <a:close/>
                </a:path>
                <a:path w="9865994" h="3217545">
                  <a:moveTo>
                    <a:pt x="151756" y="3183778"/>
                  </a:moveTo>
                  <a:lnTo>
                    <a:pt x="143626" y="3178804"/>
                  </a:lnTo>
                  <a:lnTo>
                    <a:pt x="148005" y="3171192"/>
                  </a:lnTo>
                  <a:lnTo>
                    <a:pt x="150672" y="3172726"/>
                  </a:lnTo>
                  <a:lnTo>
                    <a:pt x="153361" y="3174214"/>
                  </a:lnTo>
                  <a:lnTo>
                    <a:pt x="156074" y="3175657"/>
                  </a:lnTo>
                  <a:lnTo>
                    <a:pt x="151756" y="3183778"/>
                  </a:lnTo>
                  <a:close/>
                </a:path>
                <a:path w="9865994" h="3217545">
                  <a:moveTo>
                    <a:pt x="135503" y="3173834"/>
                  </a:moveTo>
                  <a:lnTo>
                    <a:pt x="127366" y="3168856"/>
                  </a:lnTo>
                  <a:lnTo>
                    <a:pt x="132312" y="3161451"/>
                  </a:lnTo>
                  <a:lnTo>
                    <a:pt x="134876" y="3163164"/>
                  </a:lnTo>
                  <a:lnTo>
                    <a:pt x="137466" y="3164832"/>
                  </a:lnTo>
                  <a:lnTo>
                    <a:pt x="140082" y="3166456"/>
                  </a:lnTo>
                  <a:lnTo>
                    <a:pt x="135503" y="3173834"/>
                  </a:lnTo>
                  <a:close/>
                </a:path>
                <a:path w="9865994" h="3217545">
                  <a:moveTo>
                    <a:pt x="119270" y="3163903"/>
                  </a:moveTo>
                  <a:lnTo>
                    <a:pt x="118010" y="3163132"/>
                  </a:lnTo>
                  <a:lnTo>
                    <a:pt x="111892" y="3157912"/>
                  </a:lnTo>
                  <a:lnTo>
                    <a:pt x="117396" y="3150753"/>
                  </a:lnTo>
                  <a:lnTo>
                    <a:pt x="119820" y="3152617"/>
                  </a:lnTo>
                  <a:lnTo>
                    <a:pt x="122278" y="3154443"/>
                  </a:lnTo>
                  <a:lnTo>
                    <a:pt x="124772" y="3156231"/>
                  </a:lnTo>
                  <a:lnTo>
                    <a:pt x="119270" y="3163903"/>
                  </a:lnTo>
                  <a:close/>
                </a:path>
                <a:path w="9865994" h="3217545">
                  <a:moveTo>
                    <a:pt x="104659" y="3151739"/>
                  </a:moveTo>
                  <a:lnTo>
                    <a:pt x="97415" y="3145558"/>
                  </a:lnTo>
                  <a:lnTo>
                    <a:pt x="103163" y="3139034"/>
                  </a:lnTo>
                  <a:lnTo>
                    <a:pt x="105470" y="3141066"/>
                  </a:lnTo>
                  <a:lnTo>
                    <a:pt x="107813" y="3143061"/>
                  </a:lnTo>
                  <a:lnTo>
                    <a:pt x="110191" y="3145020"/>
                  </a:lnTo>
                  <a:lnTo>
                    <a:pt x="104659" y="3151739"/>
                  </a:lnTo>
                  <a:close/>
                </a:path>
                <a:path w="9865994" h="3217545">
                  <a:moveTo>
                    <a:pt x="90144" y="3139353"/>
                  </a:moveTo>
                  <a:lnTo>
                    <a:pt x="83694" y="3133849"/>
                  </a:lnTo>
                  <a:lnTo>
                    <a:pt x="82953" y="3132982"/>
                  </a:lnTo>
                  <a:lnTo>
                    <a:pt x="89657" y="3126305"/>
                  </a:lnTo>
                  <a:lnTo>
                    <a:pt x="92369" y="3129019"/>
                  </a:lnTo>
                  <a:lnTo>
                    <a:pt x="94331" y="3130924"/>
                  </a:lnTo>
                  <a:lnTo>
                    <a:pt x="96321" y="3132799"/>
                  </a:lnTo>
                  <a:lnTo>
                    <a:pt x="90144" y="3139353"/>
                  </a:lnTo>
                  <a:close/>
                </a:path>
                <a:path w="9865994" h="3217545">
                  <a:moveTo>
                    <a:pt x="76719" y="3125676"/>
                  </a:moveTo>
                  <a:lnTo>
                    <a:pt x="70521" y="3118413"/>
                  </a:lnTo>
                  <a:lnTo>
                    <a:pt x="77068" y="3112735"/>
                  </a:lnTo>
                  <a:lnTo>
                    <a:pt x="79090" y="3115065"/>
                  </a:lnTo>
                  <a:lnTo>
                    <a:pt x="81149" y="3117361"/>
                  </a:lnTo>
                  <a:lnTo>
                    <a:pt x="83246" y="3119622"/>
                  </a:lnTo>
                  <a:lnTo>
                    <a:pt x="76719" y="3125676"/>
                  </a:lnTo>
                  <a:close/>
                </a:path>
                <a:path w="9865994" h="3217545">
                  <a:moveTo>
                    <a:pt x="64344" y="3111173"/>
                  </a:moveTo>
                  <a:lnTo>
                    <a:pt x="58171" y="3103939"/>
                  </a:lnTo>
                  <a:lnTo>
                    <a:pt x="65467" y="3098419"/>
                  </a:lnTo>
                  <a:lnTo>
                    <a:pt x="67320" y="3100867"/>
                  </a:lnTo>
                  <a:lnTo>
                    <a:pt x="69211" y="3103283"/>
                  </a:lnTo>
                  <a:lnTo>
                    <a:pt x="71142" y="3105665"/>
                  </a:lnTo>
                  <a:lnTo>
                    <a:pt x="64344" y="3111173"/>
                  </a:lnTo>
                  <a:close/>
                </a:path>
                <a:path w="9865994" h="3217545">
                  <a:moveTo>
                    <a:pt x="52466" y="3096354"/>
                  </a:moveTo>
                  <a:lnTo>
                    <a:pt x="47509" y="3088252"/>
                  </a:lnTo>
                  <a:lnTo>
                    <a:pt x="54879" y="3083411"/>
                  </a:lnTo>
                  <a:lnTo>
                    <a:pt x="56560" y="3085969"/>
                  </a:lnTo>
                  <a:lnTo>
                    <a:pt x="58283" y="3088500"/>
                  </a:lnTo>
                  <a:lnTo>
                    <a:pt x="60049" y="3091005"/>
                  </a:lnTo>
                  <a:lnTo>
                    <a:pt x="52466" y="3096354"/>
                  </a:lnTo>
                  <a:close/>
                </a:path>
                <a:path w="9865994" h="3217545">
                  <a:moveTo>
                    <a:pt x="42534" y="3080119"/>
                  </a:moveTo>
                  <a:lnTo>
                    <a:pt x="37564" y="3071996"/>
                  </a:lnTo>
                  <a:lnTo>
                    <a:pt x="45263" y="3067646"/>
                  </a:lnTo>
                  <a:lnTo>
                    <a:pt x="46778" y="3070327"/>
                  </a:lnTo>
                  <a:lnTo>
                    <a:pt x="48336" y="3072980"/>
                  </a:lnTo>
                  <a:lnTo>
                    <a:pt x="49936" y="3075604"/>
                  </a:lnTo>
                  <a:lnTo>
                    <a:pt x="42534" y="3080119"/>
                  </a:lnTo>
                  <a:close/>
                </a:path>
                <a:path w="9865994" h="3217545">
                  <a:moveTo>
                    <a:pt x="32587" y="3063862"/>
                  </a:moveTo>
                  <a:lnTo>
                    <a:pt x="31083" y="3061402"/>
                  </a:lnTo>
                  <a:lnTo>
                    <a:pt x="28532" y="3055244"/>
                  </a:lnTo>
                  <a:lnTo>
                    <a:pt x="36738" y="3051305"/>
                  </a:lnTo>
                  <a:lnTo>
                    <a:pt x="38066" y="3054074"/>
                  </a:lnTo>
                  <a:lnTo>
                    <a:pt x="39441" y="3056820"/>
                  </a:lnTo>
                  <a:lnTo>
                    <a:pt x="40863" y="3059544"/>
                  </a:lnTo>
                  <a:lnTo>
                    <a:pt x="32587" y="3063862"/>
                  </a:lnTo>
                  <a:close/>
                </a:path>
                <a:path w="9865994" h="3217545">
                  <a:moveTo>
                    <a:pt x="24891" y="3046455"/>
                  </a:moveTo>
                  <a:lnTo>
                    <a:pt x="21256" y="3037679"/>
                  </a:lnTo>
                  <a:lnTo>
                    <a:pt x="29326" y="3034448"/>
                  </a:lnTo>
                  <a:lnTo>
                    <a:pt x="30468" y="3037298"/>
                  </a:lnTo>
                  <a:lnTo>
                    <a:pt x="31656" y="3040128"/>
                  </a:lnTo>
                  <a:lnTo>
                    <a:pt x="32891" y="3042938"/>
                  </a:lnTo>
                  <a:lnTo>
                    <a:pt x="24891" y="3046455"/>
                  </a:lnTo>
                  <a:close/>
                </a:path>
                <a:path w="9865994" h="3217545">
                  <a:moveTo>
                    <a:pt x="17618" y="3028896"/>
                  </a:moveTo>
                  <a:lnTo>
                    <a:pt x="14026" y="3020224"/>
                  </a:lnTo>
                  <a:lnTo>
                    <a:pt x="14066" y="3020051"/>
                  </a:lnTo>
                  <a:lnTo>
                    <a:pt x="23053" y="3017130"/>
                  </a:lnTo>
                  <a:lnTo>
                    <a:pt x="24062" y="3020224"/>
                  </a:lnTo>
                  <a:lnTo>
                    <a:pt x="25000" y="3022955"/>
                  </a:lnTo>
                  <a:lnTo>
                    <a:pt x="26046" y="3025843"/>
                  </a:lnTo>
                  <a:lnTo>
                    <a:pt x="17618" y="3028896"/>
                  </a:lnTo>
                  <a:close/>
                </a:path>
                <a:path w="9865994" h="3217545">
                  <a:moveTo>
                    <a:pt x="11756" y="3010797"/>
                  </a:moveTo>
                  <a:lnTo>
                    <a:pt x="9526" y="3001538"/>
                  </a:lnTo>
                  <a:lnTo>
                    <a:pt x="17942" y="2999412"/>
                  </a:lnTo>
                  <a:lnTo>
                    <a:pt x="18696" y="3002394"/>
                  </a:lnTo>
                  <a:lnTo>
                    <a:pt x="19498" y="3005363"/>
                  </a:lnTo>
                  <a:lnTo>
                    <a:pt x="20351" y="3008318"/>
                  </a:lnTo>
                  <a:lnTo>
                    <a:pt x="11756" y="3010797"/>
                  </a:lnTo>
                  <a:close/>
                </a:path>
                <a:path w="9865994" h="3217545">
                  <a:moveTo>
                    <a:pt x="7295" y="2992275"/>
                  </a:moveTo>
                  <a:lnTo>
                    <a:pt x="5067" y="2983028"/>
                  </a:lnTo>
                  <a:lnTo>
                    <a:pt x="14025" y="2981392"/>
                  </a:lnTo>
                  <a:lnTo>
                    <a:pt x="14576" y="2984409"/>
                  </a:lnTo>
                  <a:lnTo>
                    <a:pt x="15178" y="2987419"/>
                  </a:lnTo>
                  <a:lnTo>
                    <a:pt x="15830" y="2990420"/>
                  </a:lnTo>
                  <a:lnTo>
                    <a:pt x="7295" y="2992275"/>
                  </a:lnTo>
                  <a:close/>
                </a:path>
                <a:path w="9865994" h="3217545">
                  <a:moveTo>
                    <a:pt x="3317" y="2973704"/>
                  </a:moveTo>
                  <a:lnTo>
                    <a:pt x="2566" y="2964221"/>
                  </a:lnTo>
                  <a:lnTo>
                    <a:pt x="11328" y="2963217"/>
                  </a:lnTo>
                  <a:lnTo>
                    <a:pt x="11676" y="2966262"/>
                  </a:lnTo>
                  <a:lnTo>
                    <a:pt x="12076" y="2969302"/>
                  </a:lnTo>
                  <a:lnTo>
                    <a:pt x="12527" y="2972336"/>
                  </a:lnTo>
                  <a:lnTo>
                    <a:pt x="3317" y="2973704"/>
                  </a:lnTo>
                  <a:close/>
                </a:path>
                <a:path w="9865994" h="3217545">
                  <a:moveTo>
                    <a:pt x="1816" y="2954739"/>
                  </a:moveTo>
                  <a:lnTo>
                    <a:pt x="1063" y="2945233"/>
                  </a:lnTo>
                  <a:lnTo>
                    <a:pt x="9840" y="2944818"/>
                  </a:lnTo>
                  <a:lnTo>
                    <a:pt x="9986" y="2947897"/>
                  </a:lnTo>
                  <a:lnTo>
                    <a:pt x="10183" y="2950971"/>
                  </a:lnTo>
                  <a:lnTo>
                    <a:pt x="10431" y="2954042"/>
                  </a:lnTo>
                  <a:lnTo>
                    <a:pt x="1816" y="2954739"/>
                  </a:lnTo>
                  <a:close/>
                </a:path>
                <a:path w="9865994" h="3217545">
                  <a:moveTo>
                    <a:pt x="307" y="2935680"/>
                  </a:moveTo>
                  <a:lnTo>
                    <a:pt x="0" y="2931794"/>
                  </a:lnTo>
                  <a:lnTo>
                    <a:pt x="0" y="2926121"/>
                  </a:lnTo>
                  <a:lnTo>
                    <a:pt x="9532" y="2926121"/>
                  </a:lnTo>
                  <a:lnTo>
                    <a:pt x="9559" y="2935616"/>
                  </a:lnTo>
                  <a:lnTo>
                    <a:pt x="307" y="2935680"/>
                  </a:lnTo>
                  <a:close/>
                </a:path>
                <a:path w="9865994" h="3217545">
                  <a:moveTo>
                    <a:pt x="9532" y="2916596"/>
                  </a:moveTo>
                  <a:lnTo>
                    <a:pt x="0" y="2916596"/>
                  </a:lnTo>
                  <a:lnTo>
                    <a:pt x="0" y="2907071"/>
                  </a:lnTo>
                  <a:lnTo>
                    <a:pt x="9532" y="2907071"/>
                  </a:lnTo>
                  <a:lnTo>
                    <a:pt x="9532" y="2916596"/>
                  </a:lnTo>
                  <a:close/>
                </a:path>
                <a:path w="9865994" h="3217545">
                  <a:moveTo>
                    <a:pt x="9532" y="2897546"/>
                  </a:moveTo>
                  <a:lnTo>
                    <a:pt x="0" y="2897546"/>
                  </a:lnTo>
                  <a:lnTo>
                    <a:pt x="0" y="2888021"/>
                  </a:lnTo>
                  <a:lnTo>
                    <a:pt x="9532" y="2888021"/>
                  </a:lnTo>
                  <a:lnTo>
                    <a:pt x="9532" y="2897546"/>
                  </a:lnTo>
                  <a:close/>
                </a:path>
                <a:path w="9865994" h="3217545">
                  <a:moveTo>
                    <a:pt x="9532" y="2878496"/>
                  </a:moveTo>
                  <a:lnTo>
                    <a:pt x="0" y="2878496"/>
                  </a:lnTo>
                  <a:lnTo>
                    <a:pt x="0" y="2868971"/>
                  </a:lnTo>
                  <a:lnTo>
                    <a:pt x="9532" y="2868971"/>
                  </a:lnTo>
                  <a:lnTo>
                    <a:pt x="9532" y="2878496"/>
                  </a:lnTo>
                  <a:close/>
                </a:path>
                <a:path w="9865994" h="3217545">
                  <a:moveTo>
                    <a:pt x="9532" y="2859446"/>
                  </a:moveTo>
                  <a:lnTo>
                    <a:pt x="0" y="2859446"/>
                  </a:lnTo>
                  <a:lnTo>
                    <a:pt x="0" y="2849921"/>
                  </a:lnTo>
                  <a:lnTo>
                    <a:pt x="9532" y="2849921"/>
                  </a:lnTo>
                  <a:lnTo>
                    <a:pt x="9532" y="2859446"/>
                  </a:lnTo>
                  <a:close/>
                </a:path>
                <a:path w="9865994" h="3217545">
                  <a:moveTo>
                    <a:pt x="9532" y="2840396"/>
                  </a:moveTo>
                  <a:lnTo>
                    <a:pt x="0" y="2840396"/>
                  </a:lnTo>
                  <a:lnTo>
                    <a:pt x="0" y="2830871"/>
                  </a:lnTo>
                  <a:lnTo>
                    <a:pt x="9532" y="2830871"/>
                  </a:lnTo>
                  <a:lnTo>
                    <a:pt x="9532" y="2840396"/>
                  </a:lnTo>
                  <a:close/>
                </a:path>
                <a:path w="9865994" h="3217545">
                  <a:moveTo>
                    <a:pt x="9532" y="2821346"/>
                  </a:moveTo>
                  <a:lnTo>
                    <a:pt x="0" y="2821346"/>
                  </a:lnTo>
                  <a:lnTo>
                    <a:pt x="0" y="2811821"/>
                  </a:lnTo>
                  <a:lnTo>
                    <a:pt x="9532" y="2811821"/>
                  </a:lnTo>
                  <a:lnTo>
                    <a:pt x="9532" y="2821346"/>
                  </a:lnTo>
                  <a:close/>
                </a:path>
                <a:path w="9865994" h="3217545">
                  <a:moveTo>
                    <a:pt x="9532" y="2802296"/>
                  </a:moveTo>
                  <a:lnTo>
                    <a:pt x="0" y="2802296"/>
                  </a:lnTo>
                  <a:lnTo>
                    <a:pt x="0" y="2792771"/>
                  </a:lnTo>
                  <a:lnTo>
                    <a:pt x="9532" y="2792771"/>
                  </a:lnTo>
                  <a:lnTo>
                    <a:pt x="9532" y="2802296"/>
                  </a:lnTo>
                  <a:close/>
                </a:path>
                <a:path w="9865994" h="3217545">
                  <a:moveTo>
                    <a:pt x="9532" y="2783246"/>
                  </a:moveTo>
                  <a:lnTo>
                    <a:pt x="0" y="2783246"/>
                  </a:lnTo>
                  <a:lnTo>
                    <a:pt x="0" y="2773721"/>
                  </a:lnTo>
                  <a:lnTo>
                    <a:pt x="9532" y="2773721"/>
                  </a:lnTo>
                  <a:lnTo>
                    <a:pt x="9532" y="2783246"/>
                  </a:lnTo>
                  <a:close/>
                </a:path>
                <a:path w="9865994" h="3217545">
                  <a:moveTo>
                    <a:pt x="9532" y="2764196"/>
                  </a:moveTo>
                  <a:lnTo>
                    <a:pt x="0" y="2764196"/>
                  </a:lnTo>
                  <a:lnTo>
                    <a:pt x="0" y="2754671"/>
                  </a:lnTo>
                  <a:lnTo>
                    <a:pt x="9532" y="2754671"/>
                  </a:lnTo>
                  <a:lnTo>
                    <a:pt x="9532" y="2764196"/>
                  </a:lnTo>
                  <a:close/>
                </a:path>
                <a:path w="9865994" h="3217545">
                  <a:moveTo>
                    <a:pt x="9532" y="2745146"/>
                  </a:moveTo>
                  <a:lnTo>
                    <a:pt x="0" y="2745146"/>
                  </a:lnTo>
                  <a:lnTo>
                    <a:pt x="0" y="2735621"/>
                  </a:lnTo>
                  <a:lnTo>
                    <a:pt x="9532" y="2735621"/>
                  </a:lnTo>
                  <a:lnTo>
                    <a:pt x="9532" y="2745146"/>
                  </a:lnTo>
                  <a:close/>
                </a:path>
                <a:path w="9865994" h="3217545">
                  <a:moveTo>
                    <a:pt x="9532" y="2726096"/>
                  </a:moveTo>
                  <a:lnTo>
                    <a:pt x="0" y="2726096"/>
                  </a:lnTo>
                  <a:lnTo>
                    <a:pt x="0" y="2716571"/>
                  </a:lnTo>
                  <a:lnTo>
                    <a:pt x="9532" y="2716571"/>
                  </a:lnTo>
                  <a:lnTo>
                    <a:pt x="9532" y="2726096"/>
                  </a:lnTo>
                  <a:close/>
                </a:path>
                <a:path w="9865994" h="3217545">
                  <a:moveTo>
                    <a:pt x="9532" y="2707046"/>
                  </a:moveTo>
                  <a:lnTo>
                    <a:pt x="0" y="2707046"/>
                  </a:lnTo>
                  <a:lnTo>
                    <a:pt x="0" y="2697521"/>
                  </a:lnTo>
                  <a:lnTo>
                    <a:pt x="9532" y="2697521"/>
                  </a:lnTo>
                  <a:lnTo>
                    <a:pt x="9532" y="2707046"/>
                  </a:lnTo>
                  <a:close/>
                </a:path>
                <a:path w="9865994" h="3217545">
                  <a:moveTo>
                    <a:pt x="9532" y="2687996"/>
                  </a:moveTo>
                  <a:lnTo>
                    <a:pt x="0" y="2687996"/>
                  </a:lnTo>
                  <a:lnTo>
                    <a:pt x="0" y="2678471"/>
                  </a:lnTo>
                  <a:lnTo>
                    <a:pt x="9532" y="2678471"/>
                  </a:lnTo>
                  <a:lnTo>
                    <a:pt x="9532" y="2687996"/>
                  </a:lnTo>
                  <a:close/>
                </a:path>
                <a:path w="9865994" h="3217545">
                  <a:moveTo>
                    <a:pt x="9532" y="2668946"/>
                  </a:moveTo>
                  <a:lnTo>
                    <a:pt x="0" y="2668946"/>
                  </a:lnTo>
                  <a:lnTo>
                    <a:pt x="0" y="2659421"/>
                  </a:lnTo>
                  <a:lnTo>
                    <a:pt x="9532" y="2659421"/>
                  </a:lnTo>
                  <a:lnTo>
                    <a:pt x="9532" y="2668946"/>
                  </a:lnTo>
                  <a:close/>
                </a:path>
                <a:path w="9865994" h="3217545">
                  <a:moveTo>
                    <a:pt x="9532" y="2649896"/>
                  </a:moveTo>
                  <a:lnTo>
                    <a:pt x="0" y="2649896"/>
                  </a:lnTo>
                  <a:lnTo>
                    <a:pt x="0" y="2640371"/>
                  </a:lnTo>
                  <a:lnTo>
                    <a:pt x="9532" y="2640371"/>
                  </a:lnTo>
                  <a:lnTo>
                    <a:pt x="9532" y="2649896"/>
                  </a:lnTo>
                  <a:close/>
                </a:path>
                <a:path w="9865994" h="3217545">
                  <a:moveTo>
                    <a:pt x="9532" y="2630846"/>
                  </a:moveTo>
                  <a:lnTo>
                    <a:pt x="0" y="2630846"/>
                  </a:lnTo>
                  <a:lnTo>
                    <a:pt x="0" y="2621321"/>
                  </a:lnTo>
                  <a:lnTo>
                    <a:pt x="9532" y="2621321"/>
                  </a:lnTo>
                  <a:lnTo>
                    <a:pt x="9532" y="2630846"/>
                  </a:lnTo>
                  <a:close/>
                </a:path>
                <a:path w="9865994" h="3217545">
                  <a:moveTo>
                    <a:pt x="9532" y="2611796"/>
                  </a:moveTo>
                  <a:lnTo>
                    <a:pt x="0" y="2611796"/>
                  </a:lnTo>
                  <a:lnTo>
                    <a:pt x="0" y="2602271"/>
                  </a:lnTo>
                  <a:lnTo>
                    <a:pt x="9532" y="2602271"/>
                  </a:lnTo>
                  <a:lnTo>
                    <a:pt x="9532" y="2611796"/>
                  </a:lnTo>
                  <a:close/>
                </a:path>
                <a:path w="9865994" h="3217545">
                  <a:moveTo>
                    <a:pt x="9532" y="2592746"/>
                  </a:moveTo>
                  <a:lnTo>
                    <a:pt x="0" y="2592746"/>
                  </a:lnTo>
                  <a:lnTo>
                    <a:pt x="0" y="2583221"/>
                  </a:lnTo>
                  <a:lnTo>
                    <a:pt x="9532" y="2583221"/>
                  </a:lnTo>
                  <a:lnTo>
                    <a:pt x="9532" y="2592746"/>
                  </a:lnTo>
                  <a:close/>
                </a:path>
                <a:path w="9865994" h="3217545">
                  <a:moveTo>
                    <a:pt x="9532" y="2573696"/>
                  </a:moveTo>
                  <a:lnTo>
                    <a:pt x="0" y="2573696"/>
                  </a:lnTo>
                  <a:lnTo>
                    <a:pt x="0" y="2564171"/>
                  </a:lnTo>
                  <a:lnTo>
                    <a:pt x="9532" y="2564171"/>
                  </a:lnTo>
                  <a:lnTo>
                    <a:pt x="9532" y="2573696"/>
                  </a:lnTo>
                  <a:close/>
                </a:path>
                <a:path w="9865994" h="3217545">
                  <a:moveTo>
                    <a:pt x="9532" y="2554646"/>
                  </a:moveTo>
                  <a:lnTo>
                    <a:pt x="0" y="2554646"/>
                  </a:lnTo>
                  <a:lnTo>
                    <a:pt x="0" y="2545121"/>
                  </a:lnTo>
                  <a:lnTo>
                    <a:pt x="9532" y="2545121"/>
                  </a:lnTo>
                  <a:lnTo>
                    <a:pt x="9532" y="2554646"/>
                  </a:lnTo>
                  <a:close/>
                </a:path>
                <a:path w="9865994" h="3217545">
                  <a:moveTo>
                    <a:pt x="9532" y="2535596"/>
                  </a:moveTo>
                  <a:lnTo>
                    <a:pt x="0" y="2535596"/>
                  </a:lnTo>
                  <a:lnTo>
                    <a:pt x="0" y="2526071"/>
                  </a:lnTo>
                  <a:lnTo>
                    <a:pt x="9532" y="2526071"/>
                  </a:lnTo>
                  <a:lnTo>
                    <a:pt x="9532" y="2535596"/>
                  </a:lnTo>
                  <a:close/>
                </a:path>
                <a:path w="9865994" h="3217545">
                  <a:moveTo>
                    <a:pt x="9532" y="2516546"/>
                  </a:moveTo>
                  <a:lnTo>
                    <a:pt x="0" y="2516546"/>
                  </a:lnTo>
                  <a:lnTo>
                    <a:pt x="0" y="2507021"/>
                  </a:lnTo>
                  <a:lnTo>
                    <a:pt x="9532" y="2507021"/>
                  </a:lnTo>
                  <a:lnTo>
                    <a:pt x="9532" y="2516546"/>
                  </a:lnTo>
                  <a:close/>
                </a:path>
                <a:path w="9865994" h="3217545">
                  <a:moveTo>
                    <a:pt x="9532" y="2497496"/>
                  </a:moveTo>
                  <a:lnTo>
                    <a:pt x="0" y="2497496"/>
                  </a:lnTo>
                  <a:lnTo>
                    <a:pt x="0" y="2487971"/>
                  </a:lnTo>
                  <a:lnTo>
                    <a:pt x="9532" y="2487971"/>
                  </a:lnTo>
                  <a:lnTo>
                    <a:pt x="9532" y="2497496"/>
                  </a:lnTo>
                  <a:close/>
                </a:path>
                <a:path w="9865994" h="3217545">
                  <a:moveTo>
                    <a:pt x="9532" y="2478446"/>
                  </a:moveTo>
                  <a:lnTo>
                    <a:pt x="0" y="2478446"/>
                  </a:lnTo>
                  <a:lnTo>
                    <a:pt x="0" y="2468921"/>
                  </a:lnTo>
                  <a:lnTo>
                    <a:pt x="9532" y="2468921"/>
                  </a:lnTo>
                  <a:lnTo>
                    <a:pt x="9532" y="2478446"/>
                  </a:lnTo>
                  <a:close/>
                </a:path>
                <a:path w="9865994" h="3217545">
                  <a:moveTo>
                    <a:pt x="9532" y="2459396"/>
                  </a:moveTo>
                  <a:lnTo>
                    <a:pt x="0" y="2459396"/>
                  </a:lnTo>
                  <a:lnTo>
                    <a:pt x="0" y="2449871"/>
                  </a:lnTo>
                  <a:lnTo>
                    <a:pt x="9532" y="2449871"/>
                  </a:lnTo>
                  <a:lnTo>
                    <a:pt x="9532" y="2459396"/>
                  </a:lnTo>
                  <a:close/>
                </a:path>
                <a:path w="9865994" h="3217545">
                  <a:moveTo>
                    <a:pt x="9532" y="2440346"/>
                  </a:moveTo>
                  <a:lnTo>
                    <a:pt x="0" y="2440346"/>
                  </a:lnTo>
                  <a:lnTo>
                    <a:pt x="0" y="2430821"/>
                  </a:lnTo>
                  <a:lnTo>
                    <a:pt x="9532" y="2430821"/>
                  </a:lnTo>
                  <a:lnTo>
                    <a:pt x="9532" y="2440346"/>
                  </a:lnTo>
                  <a:close/>
                </a:path>
                <a:path w="9865994" h="3217545">
                  <a:moveTo>
                    <a:pt x="9532" y="2421296"/>
                  </a:moveTo>
                  <a:lnTo>
                    <a:pt x="0" y="2421296"/>
                  </a:lnTo>
                  <a:lnTo>
                    <a:pt x="0" y="2411771"/>
                  </a:lnTo>
                  <a:lnTo>
                    <a:pt x="9532" y="2411771"/>
                  </a:lnTo>
                  <a:lnTo>
                    <a:pt x="9532" y="2421296"/>
                  </a:lnTo>
                  <a:close/>
                </a:path>
                <a:path w="9865994" h="3217545">
                  <a:moveTo>
                    <a:pt x="9532" y="2402246"/>
                  </a:moveTo>
                  <a:lnTo>
                    <a:pt x="0" y="2402246"/>
                  </a:lnTo>
                  <a:lnTo>
                    <a:pt x="0" y="2392721"/>
                  </a:lnTo>
                  <a:lnTo>
                    <a:pt x="9532" y="2392721"/>
                  </a:lnTo>
                  <a:lnTo>
                    <a:pt x="9532" y="2402246"/>
                  </a:lnTo>
                  <a:close/>
                </a:path>
                <a:path w="9865994" h="3217545">
                  <a:moveTo>
                    <a:pt x="9532" y="2383196"/>
                  </a:moveTo>
                  <a:lnTo>
                    <a:pt x="0" y="2383196"/>
                  </a:lnTo>
                  <a:lnTo>
                    <a:pt x="0" y="2373671"/>
                  </a:lnTo>
                  <a:lnTo>
                    <a:pt x="9532" y="2373671"/>
                  </a:lnTo>
                  <a:lnTo>
                    <a:pt x="9532" y="2383196"/>
                  </a:lnTo>
                  <a:close/>
                </a:path>
                <a:path w="9865994" h="3217545">
                  <a:moveTo>
                    <a:pt x="9532" y="2364146"/>
                  </a:moveTo>
                  <a:lnTo>
                    <a:pt x="0" y="2364146"/>
                  </a:lnTo>
                  <a:lnTo>
                    <a:pt x="0" y="2354621"/>
                  </a:lnTo>
                  <a:lnTo>
                    <a:pt x="9532" y="2354621"/>
                  </a:lnTo>
                  <a:lnTo>
                    <a:pt x="9532" y="2364146"/>
                  </a:lnTo>
                  <a:close/>
                </a:path>
                <a:path w="9865994" h="3217545">
                  <a:moveTo>
                    <a:pt x="9532" y="2345096"/>
                  </a:moveTo>
                  <a:lnTo>
                    <a:pt x="0" y="2345096"/>
                  </a:lnTo>
                  <a:lnTo>
                    <a:pt x="0" y="2335571"/>
                  </a:lnTo>
                  <a:lnTo>
                    <a:pt x="9532" y="2335571"/>
                  </a:lnTo>
                  <a:lnTo>
                    <a:pt x="9532" y="2345096"/>
                  </a:lnTo>
                  <a:close/>
                </a:path>
                <a:path w="9865994" h="3217545">
                  <a:moveTo>
                    <a:pt x="9532" y="2326046"/>
                  </a:moveTo>
                  <a:lnTo>
                    <a:pt x="0" y="2326046"/>
                  </a:lnTo>
                  <a:lnTo>
                    <a:pt x="0" y="2316521"/>
                  </a:lnTo>
                  <a:lnTo>
                    <a:pt x="9532" y="2316521"/>
                  </a:lnTo>
                  <a:lnTo>
                    <a:pt x="9532" y="2326046"/>
                  </a:lnTo>
                  <a:close/>
                </a:path>
                <a:path w="9865994" h="3217545">
                  <a:moveTo>
                    <a:pt x="9532" y="2306996"/>
                  </a:moveTo>
                  <a:lnTo>
                    <a:pt x="0" y="2306996"/>
                  </a:lnTo>
                  <a:lnTo>
                    <a:pt x="0" y="2297471"/>
                  </a:lnTo>
                  <a:lnTo>
                    <a:pt x="9532" y="2297471"/>
                  </a:lnTo>
                  <a:lnTo>
                    <a:pt x="9532" y="2306996"/>
                  </a:lnTo>
                  <a:close/>
                </a:path>
                <a:path w="9865994" h="3217545">
                  <a:moveTo>
                    <a:pt x="9532" y="2287946"/>
                  </a:moveTo>
                  <a:lnTo>
                    <a:pt x="0" y="2287946"/>
                  </a:lnTo>
                  <a:lnTo>
                    <a:pt x="0" y="2278421"/>
                  </a:lnTo>
                  <a:lnTo>
                    <a:pt x="9532" y="2278421"/>
                  </a:lnTo>
                  <a:lnTo>
                    <a:pt x="9532" y="2287946"/>
                  </a:lnTo>
                  <a:close/>
                </a:path>
                <a:path w="9865994" h="3217545">
                  <a:moveTo>
                    <a:pt x="9532" y="2268896"/>
                  </a:moveTo>
                  <a:lnTo>
                    <a:pt x="0" y="2268896"/>
                  </a:lnTo>
                  <a:lnTo>
                    <a:pt x="0" y="2259371"/>
                  </a:lnTo>
                  <a:lnTo>
                    <a:pt x="9532" y="2259371"/>
                  </a:lnTo>
                  <a:lnTo>
                    <a:pt x="9532" y="2268896"/>
                  </a:lnTo>
                  <a:close/>
                </a:path>
                <a:path w="9865994" h="3217545">
                  <a:moveTo>
                    <a:pt x="9532" y="2249846"/>
                  </a:moveTo>
                  <a:lnTo>
                    <a:pt x="0" y="2249846"/>
                  </a:lnTo>
                  <a:lnTo>
                    <a:pt x="0" y="2240321"/>
                  </a:lnTo>
                  <a:lnTo>
                    <a:pt x="9532" y="2240321"/>
                  </a:lnTo>
                  <a:lnTo>
                    <a:pt x="9532" y="2249846"/>
                  </a:lnTo>
                  <a:close/>
                </a:path>
                <a:path w="9865994" h="3217545">
                  <a:moveTo>
                    <a:pt x="9532" y="2230796"/>
                  </a:moveTo>
                  <a:lnTo>
                    <a:pt x="0" y="2230796"/>
                  </a:lnTo>
                  <a:lnTo>
                    <a:pt x="0" y="2221271"/>
                  </a:lnTo>
                  <a:lnTo>
                    <a:pt x="9532" y="2221271"/>
                  </a:lnTo>
                  <a:lnTo>
                    <a:pt x="9532" y="2230796"/>
                  </a:lnTo>
                  <a:close/>
                </a:path>
                <a:path w="9865994" h="3217545">
                  <a:moveTo>
                    <a:pt x="9532" y="2211746"/>
                  </a:moveTo>
                  <a:lnTo>
                    <a:pt x="0" y="2211746"/>
                  </a:lnTo>
                  <a:lnTo>
                    <a:pt x="0" y="2202221"/>
                  </a:lnTo>
                  <a:lnTo>
                    <a:pt x="9532" y="2202221"/>
                  </a:lnTo>
                  <a:lnTo>
                    <a:pt x="9532" y="2211746"/>
                  </a:lnTo>
                  <a:close/>
                </a:path>
                <a:path w="9865994" h="3217545">
                  <a:moveTo>
                    <a:pt x="9532" y="2192696"/>
                  </a:moveTo>
                  <a:lnTo>
                    <a:pt x="0" y="2192696"/>
                  </a:lnTo>
                  <a:lnTo>
                    <a:pt x="0" y="2183171"/>
                  </a:lnTo>
                  <a:lnTo>
                    <a:pt x="9532" y="2183171"/>
                  </a:lnTo>
                  <a:lnTo>
                    <a:pt x="9532" y="2192696"/>
                  </a:lnTo>
                  <a:close/>
                </a:path>
                <a:path w="9865994" h="3217545">
                  <a:moveTo>
                    <a:pt x="9532" y="2173646"/>
                  </a:moveTo>
                  <a:lnTo>
                    <a:pt x="0" y="2173646"/>
                  </a:lnTo>
                  <a:lnTo>
                    <a:pt x="0" y="2164121"/>
                  </a:lnTo>
                  <a:lnTo>
                    <a:pt x="9532" y="2164121"/>
                  </a:lnTo>
                  <a:lnTo>
                    <a:pt x="9532" y="2173646"/>
                  </a:lnTo>
                  <a:close/>
                </a:path>
                <a:path w="9865994" h="3217545">
                  <a:moveTo>
                    <a:pt x="9532" y="2154596"/>
                  </a:moveTo>
                  <a:lnTo>
                    <a:pt x="0" y="2154596"/>
                  </a:lnTo>
                  <a:lnTo>
                    <a:pt x="0" y="2145071"/>
                  </a:lnTo>
                  <a:lnTo>
                    <a:pt x="9532" y="2145071"/>
                  </a:lnTo>
                  <a:lnTo>
                    <a:pt x="9532" y="2154596"/>
                  </a:lnTo>
                  <a:close/>
                </a:path>
                <a:path w="9865994" h="3217545">
                  <a:moveTo>
                    <a:pt x="9532" y="2135546"/>
                  </a:moveTo>
                  <a:lnTo>
                    <a:pt x="0" y="2135546"/>
                  </a:lnTo>
                  <a:lnTo>
                    <a:pt x="0" y="2126021"/>
                  </a:lnTo>
                  <a:lnTo>
                    <a:pt x="9532" y="2126021"/>
                  </a:lnTo>
                  <a:lnTo>
                    <a:pt x="9532" y="2135546"/>
                  </a:lnTo>
                  <a:close/>
                </a:path>
                <a:path w="9865994" h="3217545">
                  <a:moveTo>
                    <a:pt x="9532" y="2116496"/>
                  </a:moveTo>
                  <a:lnTo>
                    <a:pt x="0" y="2116496"/>
                  </a:lnTo>
                  <a:lnTo>
                    <a:pt x="0" y="2106971"/>
                  </a:lnTo>
                  <a:lnTo>
                    <a:pt x="9532" y="2106971"/>
                  </a:lnTo>
                  <a:lnTo>
                    <a:pt x="9532" y="2116496"/>
                  </a:lnTo>
                  <a:close/>
                </a:path>
                <a:path w="9865994" h="3217545">
                  <a:moveTo>
                    <a:pt x="9532" y="2097446"/>
                  </a:moveTo>
                  <a:lnTo>
                    <a:pt x="0" y="2097446"/>
                  </a:lnTo>
                  <a:lnTo>
                    <a:pt x="0" y="2087921"/>
                  </a:lnTo>
                  <a:lnTo>
                    <a:pt x="9532" y="2087921"/>
                  </a:lnTo>
                  <a:lnTo>
                    <a:pt x="9532" y="2097446"/>
                  </a:lnTo>
                  <a:close/>
                </a:path>
                <a:path w="9865994" h="3217545">
                  <a:moveTo>
                    <a:pt x="9532" y="2078396"/>
                  </a:moveTo>
                  <a:lnTo>
                    <a:pt x="0" y="2078396"/>
                  </a:lnTo>
                  <a:lnTo>
                    <a:pt x="0" y="2068871"/>
                  </a:lnTo>
                  <a:lnTo>
                    <a:pt x="9532" y="2068871"/>
                  </a:lnTo>
                  <a:lnTo>
                    <a:pt x="9532" y="2078396"/>
                  </a:lnTo>
                  <a:close/>
                </a:path>
                <a:path w="9865994" h="3217545">
                  <a:moveTo>
                    <a:pt x="9532" y="2059346"/>
                  </a:moveTo>
                  <a:lnTo>
                    <a:pt x="0" y="2059346"/>
                  </a:lnTo>
                  <a:lnTo>
                    <a:pt x="0" y="2049821"/>
                  </a:lnTo>
                  <a:lnTo>
                    <a:pt x="9532" y="2049821"/>
                  </a:lnTo>
                  <a:lnTo>
                    <a:pt x="9532" y="2059346"/>
                  </a:lnTo>
                  <a:close/>
                </a:path>
                <a:path w="9865994" h="3217545">
                  <a:moveTo>
                    <a:pt x="9532" y="2040296"/>
                  </a:moveTo>
                  <a:lnTo>
                    <a:pt x="0" y="2040296"/>
                  </a:lnTo>
                  <a:lnTo>
                    <a:pt x="0" y="2030771"/>
                  </a:lnTo>
                  <a:lnTo>
                    <a:pt x="9532" y="2030771"/>
                  </a:lnTo>
                  <a:lnTo>
                    <a:pt x="9532" y="2040296"/>
                  </a:lnTo>
                  <a:close/>
                </a:path>
                <a:path w="9865994" h="3217545">
                  <a:moveTo>
                    <a:pt x="9532" y="2021246"/>
                  </a:moveTo>
                  <a:lnTo>
                    <a:pt x="0" y="2021246"/>
                  </a:lnTo>
                  <a:lnTo>
                    <a:pt x="0" y="2011721"/>
                  </a:lnTo>
                  <a:lnTo>
                    <a:pt x="9532" y="2011721"/>
                  </a:lnTo>
                  <a:lnTo>
                    <a:pt x="9532" y="2021246"/>
                  </a:lnTo>
                  <a:close/>
                </a:path>
                <a:path w="9865994" h="3217545">
                  <a:moveTo>
                    <a:pt x="9532" y="2002196"/>
                  </a:moveTo>
                  <a:lnTo>
                    <a:pt x="0" y="2002196"/>
                  </a:lnTo>
                  <a:lnTo>
                    <a:pt x="0" y="1992671"/>
                  </a:lnTo>
                  <a:lnTo>
                    <a:pt x="9532" y="1992671"/>
                  </a:lnTo>
                  <a:lnTo>
                    <a:pt x="9532" y="2002196"/>
                  </a:lnTo>
                  <a:close/>
                </a:path>
                <a:path w="9865994" h="3217545">
                  <a:moveTo>
                    <a:pt x="9532" y="1983146"/>
                  </a:moveTo>
                  <a:lnTo>
                    <a:pt x="0" y="1983146"/>
                  </a:lnTo>
                  <a:lnTo>
                    <a:pt x="0" y="1973621"/>
                  </a:lnTo>
                  <a:lnTo>
                    <a:pt x="9532" y="1973621"/>
                  </a:lnTo>
                  <a:lnTo>
                    <a:pt x="9532" y="1983146"/>
                  </a:lnTo>
                  <a:close/>
                </a:path>
                <a:path w="9865994" h="3217545">
                  <a:moveTo>
                    <a:pt x="9532" y="1964096"/>
                  </a:moveTo>
                  <a:lnTo>
                    <a:pt x="0" y="1964096"/>
                  </a:lnTo>
                  <a:lnTo>
                    <a:pt x="0" y="1954571"/>
                  </a:lnTo>
                  <a:lnTo>
                    <a:pt x="9532" y="1954571"/>
                  </a:lnTo>
                  <a:lnTo>
                    <a:pt x="9532" y="1964096"/>
                  </a:lnTo>
                  <a:close/>
                </a:path>
                <a:path w="9865994" h="3217545">
                  <a:moveTo>
                    <a:pt x="9532" y="1945046"/>
                  </a:moveTo>
                  <a:lnTo>
                    <a:pt x="0" y="1945046"/>
                  </a:lnTo>
                  <a:lnTo>
                    <a:pt x="0" y="1935521"/>
                  </a:lnTo>
                  <a:lnTo>
                    <a:pt x="9532" y="1935521"/>
                  </a:lnTo>
                  <a:lnTo>
                    <a:pt x="9532" y="1945046"/>
                  </a:lnTo>
                  <a:close/>
                </a:path>
                <a:path w="9865994" h="3217545">
                  <a:moveTo>
                    <a:pt x="9532" y="1925996"/>
                  </a:moveTo>
                  <a:lnTo>
                    <a:pt x="0" y="1925996"/>
                  </a:lnTo>
                  <a:lnTo>
                    <a:pt x="0" y="1916471"/>
                  </a:lnTo>
                  <a:lnTo>
                    <a:pt x="9532" y="1916471"/>
                  </a:lnTo>
                  <a:lnTo>
                    <a:pt x="9532" y="1925996"/>
                  </a:lnTo>
                  <a:close/>
                </a:path>
                <a:path w="9865994" h="3217545">
                  <a:moveTo>
                    <a:pt x="9532" y="1906946"/>
                  </a:moveTo>
                  <a:lnTo>
                    <a:pt x="0" y="1906946"/>
                  </a:lnTo>
                  <a:lnTo>
                    <a:pt x="0" y="1897421"/>
                  </a:lnTo>
                  <a:lnTo>
                    <a:pt x="9532" y="1897421"/>
                  </a:lnTo>
                  <a:lnTo>
                    <a:pt x="9532" y="1906946"/>
                  </a:lnTo>
                  <a:close/>
                </a:path>
                <a:path w="9865994" h="3217545">
                  <a:moveTo>
                    <a:pt x="9532" y="1887896"/>
                  </a:moveTo>
                  <a:lnTo>
                    <a:pt x="0" y="1887896"/>
                  </a:lnTo>
                  <a:lnTo>
                    <a:pt x="0" y="1878371"/>
                  </a:lnTo>
                  <a:lnTo>
                    <a:pt x="9532" y="1878371"/>
                  </a:lnTo>
                  <a:lnTo>
                    <a:pt x="9532" y="1887896"/>
                  </a:lnTo>
                  <a:close/>
                </a:path>
                <a:path w="9865994" h="3217545">
                  <a:moveTo>
                    <a:pt x="9532" y="1868846"/>
                  </a:moveTo>
                  <a:lnTo>
                    <a:pt x="0" y="1868846"/>
                  </a:lnTo>
                  <a:lnTo>
                    <a:pt x="0" y="1859321"/>
                  </a:lnTo>
                  <a:lnTo>
                    <a:pt x="9532" y="1859321"/>
                  </a:lnTo>
                  <a:lnTo>
                    <a:pt x="9532" y="1868846"/>
                  </a:lnTo>
                  <a:close/>
                </a:path>
                <a:path w="9865994" h="3217545">
                  <a:moveTo>
                    <a:pt x="9532" y="1849796"/>
                  </a:moveTo>
                  <a:lnTo>
                    <a:pt x="0" y="1849796"/>
                  </a:lnTo>
                  <a:lnTo>
                    <a:pt x="0" y="1840271"/>
                  </a:lnTo>
                  <a:lnTo>
                    <a:pt x="9532" y="1840271"/>
                  </a:lnTo>
                  <a:lnTo>
                    <a:pt x="9532" y="1849796"/>
                  </a:lnTo>
                  <a:close/>
                </a:path>
                <a:path w="9865994" h="3217545">
                  <a:moveTo>
                    <a:pt x="9532" y="1830746"/>
                  </a:moveTo>
                  <a:lnTo>
                    <a:pt x="0" y="1830746"/>
                  </a:lnTo>
                  <a:lnTo>
                    <a:pt x="0" y="1821221"/>
                  </a:lnTo>
                  <a:lnTo>
                    <a:pt x="9532" y="1821221"/>
                  </a:lnTo>
                  <a:lnTo>
                    <a:pt x="9532" y="1830746"/>
                  </a:lnTo>
                  <a:close/>
                </a:path>
                <a:path w="9865994" h="3217545">
                  <a:moveTo>
                    <a:pt x="9532" y="1811696"/>
                  </a:moveTo>
                  <a:lnTo>
                    <a:pt x="0" y="1811696"/>
                  </a:lnTo>
                  <a:lnTo>
                    <a:pt x="0" y="1802171"/>
                  </a:lnTo>
                  <a:lnTo>
                    <a:pt x="9532" y="1802171"/>
                  </a:lnTo>
                  <a:lnTo>
                    <a:pt x="9532" y="1811696"/>
                  </a:lnTo>
                  <a:close/>
                </a:path>
                <a:path w="9865994" h="3217545">
                  <a:moveTo>
                    <a:pt x="9532" y="1792646"/>
                  </a:moveTo>
                  <a:lnTo>
                    <a:pt x="0" y="1792646"/>
                  </a:lnTo>
                  <a:lnTo>
                    <a:pt x="0" y="1783121"/>
                  </a:lnTo>
                  <a:lnTo>
                    <a:pt x="9532" y="1783121"/>
                  </a:lnTo>
                  <a:lnTo>
                    <a:pt x="9532" y="1792646"/>
                  </a:lnTo>
                  <a:close/>
                </a:path>
                <a:path w="9865994" h="3217545">
                  <a:moveTo>
                    <a:pt x="9532" y="1773596"/>
                  </a:moveTo>
                  <a:lnTo>
                    <a:pt x="0" y="1773596"/>
                  </a:lnTo>
                  <a:lnTo>
                    <a:pt x="0" y="1764071"/>
                  </a:lnTo>
                  <a:lnTo>
                    <a:pt x="9532" y="1764071"/>
                  </a:lnTo>
                  <a:lnTo>
                    <a:pt x="9532" y="1773596"/>
                  </a:lnTo>
                  <a:close/>
                </a:path>
                <a:path w="9865994" h="3217545">
                  <a:moveTo>
                    <a:pt x="9532" y="1754546"/>
                  </a:moveTo>
                  <a:lnTo>
                    <a:pt x="0" y="1754546"/>
                  </a:lnTo>
                  <a:lnTo>
                    <a:pt x="0" y="1745021"/>
                  </a:lnTo>
                  <a:lnTo>
                    <a:pt x="9532" y="1745021"/>
                  </a:lnTo>
                  <a:lnTo>
                    <a:pt x="9532" y="1754546"/>
                  </a:lnTo>
                  <a:close/>
                </a:path>
                <a:path w="9865994" h="3217545">
                  <a:moveTo>
                    <a:pt x="9532" y="1735496"/>
                  </a:moveTo>
                  <a:lnTo>
                    <a:pt x="0" y="1735496"/>
                  </a:lnTo>
                  <a:lnTo>
                    <a:pt x="0" y="1725971"/>
                  </a:lnTo>
                  <a:lnTo>
                    <a:pt x="9532" y="1725971"/>
                  </a:lnTo>
                  <a:lnTo>
                    <a:pt x="9532" y="1735496"/>
                  </a:lnTo>
                  <a:close/>
                </a:path>
                <a:path w="9865994" h="3217545">
                  <a:moveTo>
                    <a:pt x="9532" y="1716446"/>
                  </a:moveTo>
                  <a:lnTo>
                    <a:pt x="0" y="1716446"/>
                  </a:lnTo>
                  <a:lnTo>
                    <a:pt x="0" y="1706921"/>
                  </a:lnTo>
                  <a:lnTo>
                    <a:pt x="9532" y="1706921"/>
                  </a:lnTo>
                  <a:lnTo>
                    <a:pt x="9532" y="1716446"/>
                  </a:lnTo>
                  <a:close/>
                </a:path>
                <a:path w="9865994" h="3217545">
                  <a:moveTo>
                    <a:pt x="9532" y="1697396"/>
                  </a:moveTo>
                  <a:lnTo>
                    <a:pt x="0" y="1697396"/>
                  </a:lnTo>
                  <a:lnTo>
                    <a:pt x="0" y="1687871"/>
                  </a:lnTo>
                  <a:lnTo>
                    <a:pt x="9532" y="1687871"/>
                  </a:lnTo>
                  <a:lnTo>
                    <a:pt x="9532" y="1697396"/>
                  </a:lnTo>
                  <a:close/>
                </a:path>
                <a:path w="9865994" h="3217545">
                  <a:moveTo>
                    <a:pt x="9532" y="1678346"/>
                  </a:moveTo>
                  <a:lnTo>
                    <a:pt x="0" y="1678346"/>
                  </a:lnTo>
                  <a:lnTo>
                    <a:pt x="0" y="1668821"/>
                  </a:lnTo>
                  <a:lnTo>
                    <a:pt x="9532" y="1668821"/>
                  </a:lnTo>
                  <a:lnTo>
                    <a:pt x="9532" y="1678346"/>
                  </a:lnTo>
                  <a:close/>
                </a:path>
                <a:path w="9865994" h="3217545">
                  <a:moveTo>
                    <a:pt x="9532" y="1659296"/>
                  </a:moveTo>
                  <a:lnTo>
                    <a:pt x="0" y="1659296"/>
                  </a:lnTo>
                  <a:lnTo>
                    <a:pt x="0" y="1649771"/>
                  </a:lnTo>
                  <a:lnTo>
                    <a:pt x="9532" y="1649771"/>
                  </a:lnTo>
                  <a:lnTo>
                    <a:pt x="9532" y="1659296"/>
                  </a:lnTo>
                  <a:close/>
                </a:path>
                <a:path w="9865994" h="3217545">
                  <a:moveTo>
                    <a:pt x="9532" y="1640246"/>
                  </a:moveTo>
                  <a:lnTo>
                    <a:pt x="0" y="1640246"/>
                  </a:lnTo>
                  <a:lnTo>
                    <a:pt x="0" y="1630721"/>
                  </a:lnTo>
                  <a:lnTo>
                    <a:pt x="9532" y="1630721"/>
                  </a:lnTo>
                  <a:lnTo>
                    <a:pt x="9532" y="1640246"/>
                  </a:lnTo>
                  <a:close/>
                </a:path>
                <a:path w="9865994" h="3217545">
                  <a:moveTo>
                    <a:pt x="9532" y="1621196"/>
                  </a:moveTo>
                  <a:lnTo>
                    <a:pt x="0" y="1621196"/>
                  </a:lnTo>
                  <a:lnTo>
                    <a:pt x="0" y="1611671"/>
                  </a:lnTo>
                  <a:lnTo>
                    <a:pt x="9532" y="1611671"/>
                  </a:lnTo>
                  <a:lnTo>
                    <a:pt x="9532" y="1621196"/>
                  </a:lnTo>
                  <a:close/>
                </a:path>
                <a:path w="9865994" h="3217545">
                  <a:moveTo>
                    <a:pt x="9532" y="1602146"/>
                  </a:moveTo>
                  <a:lnTo>
                    <a:pt x="0" y="1602146"/>
                  </a:lnTo>
                  <a:lnTo>
                    <a:pt x="0" y="1592621"/>
                  </a:lnTo>
                  <a:lnTo>
                    <a:pt x="9532" y="1592621"/>
                  </a:lnTo>
                  <a:lnTo>
                    <a:pt x="9532" y="1602146"/>
                  </a:lnTo>
                  <a:close/>
                </a:path>
                <a:path w="9865994" h="3217545">
                  <a:moveTo>
                    <a:pt x="9532" y="1583096"/>
                  </a:moveTo>
                  <a:lnTo>
                    <a:pt x="0" y="1583096"/>
                  </a:lnTo>
                  <a:lnTo>
                    <a:pt x="0" y="1573571"/>
                  </a:lnTo>
                  <a:lnTo>
                    <a:pt x="9532" y="1573571"/>
                  </a:lnTo>
                  <a:lnTo>
                    <a:pt x="9532" y="1583096"/>
                  </a:lnTo>
                  <a:close/>
                </a:path>
                <a:path w="9865994" h="3217545">
                  <a:moveTo>
                    <a:pt x="9532" y="1564046"/>
                  </a:moveTo>
                  <a:lnTo>
                    <a:pt x="0" y="1564046"/>
                  </a:lnTo>
                  <a:lnTo>
                    <a:pt x="0" y="1554521"/>
                  </a:lnTo>
                  <a:lnTo>
                    <a:pt x="9532" y="1554521"/>
                  </a:lnTo>
                  <a:lnTo>
                    <a:pt x="9532" y="1564046"/>
                  </a:lnTo>
                  <a:close/>
                </a:path>
                <a:path w="9865994" h="3217545">
                  <a:moveTo>
                    <a:pt x="9532" y="1544996"/>
                  </a:moveTo>
                  <a:lnTo>
                    <a:pt x="0" y="1544996"/>
                  </a:lnTo>
                  <a:lnTo>
                    <a:pt x="0" y="1535471"/>
                  </a:lnTo>
                  <a:lnTo>
                    <a:pt x="9532" y="1535471"/>
                  </a:lnTo>
                  <a:lnTo>
                    <a:pt x="9532" y="1544996"/>
                  </a:lnTo>
                  <a:close/>
                </a:path>
                <a:path w="9865994" h="3217545">
                  <a:moveTo>
                    <a:pt x="9532" y="1525946"/>
                  </a:moveTo>
                  <a:lnTo>
                    <a:pt x="0" y="1525946"/>
                  </a:lnTo>
                  <a:lnTo>
                    <a:pt x="0" y="1516421"/>
                  </a:lnTo>
                  <a:lnTo>
                    <a:pt x="9532" y="1516421"/>
                  </a:lnTo>
                  <a:lnTo>
                    <a:pt x="9532" y="1525946"/>
                  </a:lnTo>
                  <a:close/>
                </a:path>
                <a:path w="9865994" h="3217545">
                  <a:moveTo>
                    <a:pt x="9532" y="1506896"/>
                  </a:moveTo>
                  <a:lnTo>
                    <a:pt x="0" y="1506896"/>
                  </a:lnTo>
                  <a:lnTo>
                    <a:pt x="0" y="1497371"/>
                  </a:lnTo>
                  <a:lnTo>
                    <a:pt x="9532" y="1497371"/>
                  </a:lnTo>
                  <a:lnTo>
                    <a:pt x="9532" y="1506896"/>
                  </a:lnTo>
                  <a:close/>
                </a:path>
                <a:path w="9865994" h="3217545">
                  <a:moveTo>
                    <a:pt x="9532" y="1487846"/>
                  </a:moveTo>
                  <a:lnTo>
                    <a:pt x="0" y="1487846"/>
                  </a:lnTo>
                  <a:lnTo>
                    <a:pt x="0" y="1478321"/>
                  </a:lnTo>
                  <a:lnTo>
                    <a:pt x="9532" y="1478321"/>
                  </a:lnTo>
                  <a:lnTo>
                    <a:pt x="9532" y="1487846"/>
                  </a:lnTo>
                  <a:close/>
                </a:path>
                <a:path w="9865994" h="3217545">
                  <a:moveTo>
                    <a:pt x="9532" y="1468796"/>
                  </a:moveTo>
                  <a:lnTo>
                    <a:pt x="0" y="1468796"/>
                  </a:lnTo>
                  <a:lnTo>
                    <a:pt x="0" y="1459271"/>
                  </a:lnTo>
                  <a:lnTo>
                    <a:pt x="9532" y="1459271"/>
                  </a:lnTo>
                  <a:lnTo>
                    <a:pt x="9532" y="1468796"/>
                  </a:lnTo>
                  <a:close/>
                </a:path>
                <a:path w="9865994" h="3217545">
                  <a:moveTo>
                    <a:pt x="9532" y="1449746"/>
                  </a:moveTo>
                  <a:lnTo>
                    <a:pt x="0" y="1449746"/>
                  </a:lnTo>
                  <a:lnTo>
                    <a:pt x="0" y="1440221"/>
                  </a:lnTo>
                  <a:lnTo>
                    <a:pt x="9532" y="1440221"/>
                  </a:lnTo>
                  <a:lnTo>
                    <a:pt x="9532" y="1449746"/>
                  </a:lnTo>
                  <a:close/>
                </a:path>
                <a:path w="9865994" h="3217545">
                  <a:moveTo>
                    <a:pt x="9532" y="1430696"/>
                  </a:moveTo>
                  <a:lnTo>
                    <a:pt x="0" y="1430696"/>
                  </a:lnTo>
                  <a:lnTo>
                    <a:pt x="0" y="1421171"/>
                  </a:lnTo>
                  <a:lnTo>
                    <a:pt x="9532" y="1421171"/>
                  </a:lnTo>
                  <a:lnTo>
                    <a:pt x="9532" y="1430696"/>
                  </a:lnTo>
                  <a:close/>
                </a:path>
                <a:path w="9865994" h="3217545">
                  <a:moveTo>
                    <a:pt x="9532" y="1411646"/>
                  </a:moveTo>
                  <a:lnTo>
                    <a:pt x="0" y="1411646"/>
                  </a:lnTo>
                  <a:lnTo>
                    <a:pt x="0" y="1402121"/>
                  </a:lnTo>
                  <a:lnTo>
                    <a:pt x="9532" y="1402121"/>
                  </a:lnTo>
                  <a:lnTo>
                    <a:pt x="9532" y="1411646"/>
                  </a:lnTo>
                  <a:close/>
                </a:path>
                <a:path w="9865994" h="3217545">
                  <a:moveTo>
                    <a:pt x="9532" y="1392596"/>
                  </a:moveTo>
                  <a:lnTo>
                    <a:pt x="0" y="1392596"/>
                  </a:lnTo>
                  <a:lnTo>
                    <a:pt x="0" y="1383071"/>
                  </a:lnTo>
                  <a:lnTo>
                    <a:pt x="9532" y="1383071"/>
                  </a:lnTo>
                  <a:lnTo>
                    <a:pt x="9532" y="1392596"/>
                  </a:lnTo>
                  <a:close/>
                </a:path>
                <a:path w="9865994" h="3217545">
                  <a:moveTo>
                    <a:pt x="9532" y="1373546"/>
                  </a:moveTo>
                  <a:lnTo>
                    <a:pt x="0" y="1373546"/>
                  </a:lnTo>
                  <a:lnTo>
                    <a:pt x="0" y="1364021"/>
                  </a:lnTo>
                  <a:lnTo>
                    <a:pt x="9532" y="1364021"/>
                  </a:lnTo>
                  <a:lnTo>
                    <a:pt x="9532" y="1373546"/>
                  </a:lnTo>
                  <a:close/>
                </a:path>
                <a:path w="9865994" h="3217545">
                  <a:moveTo>
                    <a:pt x="9532" y="1354496"/>
                  </a:moveTo>
                  <a:lnTo>
                    <a:pt x="0" y="1354496"/>
                  </a:lnTo>
                  <a:lnTo>
                    <a:pt x="0" y="1344971"/>
                  </a:lnTo>
                  <a:lnTo>
                    <a:pt x="9532" y="1344971"/>
                  </a:lnTo>
                  <a:lnTo>
                    <a:pt x="9532" y="1354496"/>
                  </a:lnTo>
                  <a:close/>
                </a:path>
                <a:path w="9865994" h="3217545">
                  <a:moveTo>
                    <a:pt x="9532" y="1335446"/>
                  </a:moveTo>
                  <a:lnTo>
                    <a:pt x="0" y="1335446"/>
                  </a:lnTo>
                  <a:lnTo>
                    <a:pt x="0" y="1325921"/>
                  </a:lnTo>
                  <a:lnTo>
                    <a:pt x="9532" y="1325921"/>
                  </a:lnTo>
                  <a:lnTo>
                    <a:pt x="9532" y="1335446"/>
                  </a:lnTo>
                  <a:close/>
                </a:path>
                <a:path w="9865994" h="3217545">
                  <a:moveTo>
                    <a:pt x="9532" y="1316396"/>
                  </a:moveTo>
                  <a:lnTo>
                    <a:pt x="0" y="1316396"/>
                  </a:lnTo>
                  <a:lnTo>
                    <a:pt x="0" y="1306871"/>
                  </a:lnTo>
                  <a:lnTo>
                    <a:pt x="9532" y="1306871"/>
                  </a:lnTo>
                  <a:lnTo>
                    <a:pt x="9532" y="1316396"/>
                  </a:lnTo>
                  <a:close/>
                </a:path>
                <a:path w="9865994" h="3217545">
                  <a:moveTo>
                    <a:pt x="9532" y="1297346"/>
                  </a:moveTo>
                  <a:lnTo>
                    <a:pt x="0" y="1297346"/>
                  </a:lnTo>
                  <a:lnTo>
                    <a:pt x="0" y="1287821"/>
                  </a:lnTo>
                  <a:lnTo>
                    <a:pt x="9532" y="1287821"/>
                  </a:lnTo>
                  <a:lnTo>
                    <a:pt x="9532" y="1297346"/>
                  </a:lnTo>
                  <a:close/>
                </a:path>
                <a:path w="9865994" h="3217545">
                  <a:moveTo>
                    <a:pt x="9532" y="1278296"/>
                  </a:moveTo>
                  <a:lnTo>
                    <a:pt x="0" y="1278296"/>
                  </a:lnTo>
                  <a:lnTo>
                    <a:pt x="0" y="1268771"/>
                  </a:lnTo>
                  <a:lnTo>
                    <a:pt x="9532" y="1268771"/>
                  </a:lnTo>
                  <a:lnTo>
                    <a:pt x="9532" y="1278296"/>
                  </a:lnTo>
                  <a:close/>
                </a:path>
                <a:path w="9865994" h="3217545">
                  <a:moveTo>
                    <a:pt x="9532" y="1259246"/>
                  </a:moveTo>
                  <a:lnTo>
                    <a:pt x="0" y="1259246"/>
                  </a:lnTo>
                  <a:lnTo>
                    <a:pt x="0" y="1249721"/>
                  </a:lnTo>
                  <a:lnTo>
                    <a:pt x="9532" y="1249721"/>
                  </a:lnTo>
                  <a:lnTo>
                    <a:pt x="9532" y="1259246"/>
                  </a:lnTo>
                  <a:close/>
                </a:path>
                <a:path w="9865994" h="3217545">
                  <a:moveTo>
                    <a:pt x="9532" y="1240196"/>
                  </a:moveTo>
                  <a:lnTo>
                    <a:pt x="0" y="1240196"/>
                  </a:lnTo>
                  <a:lnTo>
                    <a:pt x="0" y="1230671"/>
                  </a:lnTo>
                  <a:lnTo>
                    <a:pt x="9532" y="1230671"/>
                  </a:lnTo>
                  <a:lnTo>
                    <a:pt x="9532" y="1240196"/>
                  </a:lnTo>
                  <a:close/>
                </a:path>
                <a:path w="9865994" h="3217545">
                  <a:moveTo>
                    <a:pt x="9532" y="1221146"/>
                  </a:moveTo>
                  <a:lnTo>
                    <a:pt x="0" y="1221146"/>
                  </a:lnTo>
                  <a:lnTo>
                    <a:pt x="0" y="1211621"/>
                  </a:lnTo>
                  <a:lnTo>
                    <a:pt x="9532" y="1211621"/>
                  </a:lnTo>
                  <a:lnTo>
                    <a:pt x="9532" y="1221146"/>
                  </a:lnTo>
                  <a:close/>
                </a:path>
                <a:path w="9865994" h="3217545">
                  <a:moveTo>
                    <a:pt x="9532" y="1202096"/>
                  </a:moveTo>
                  <a:lnTo>
                    <a:pt x="0" y="1202096"/>
                  </a:lnTo>
                  <a:lnTo>
                    <a:pt x="0" y="1192571"/>
                  </a:lnTo>
                  <a:lnTo>
                    <a:pt x="9532" y="1192571"/>
                  </a:lnTo>
                  <a:lnTo>
                    <a:pt x="9532" y="1202096"/>
                  </a:lnTo>
                  <a:close/>
                </a:path>
                <a:path w="9865994" h="3217545">
                  <a:moveTo>
                    <a:pt x="9532" y="1183046"/>
                  </a:moveTo>
                  <a:lnTo>
                    <a:pt x="0" y="1183046"/>
                  </a:lnTo>
                  <a:lnTo>
                    <a:pt x="0" y="1173521"/>
                  </a:lnTo>
                  <a:lnTo>
                    <a:pt x="9532" y="1173521"/>
                  </a:lnTo>
                  <a:lnTo>
                    <a:pt x="9532" y="1183046"/>
                  </a:lnTo>
                  <a:close/>
                </a:path>
                <a:path w="9865994" h="3217545">
                  <a:moveTo>
                    <a:pt x="9532" y="1163996"/>
                  </a:moveTo>
                  <a:lnTo>
                    <a:pt x="0" y="1163996"/>
                  </a:lnTo>
                  <a:lnTo>
                    <a:pt x="0" y="1154471"/>
                  </a:lnTo>
                  <a:lnTo>
                    <a:pt x="9532" y="1154471"/>
                  </a:lnTo>
                  <a:lnTo>
                    <a:pt x="9532" y="1163996"/>
                  </a:lnTo>
                  <a:close/>
                </a:path>
                <a:path w="9865994" h="3217545">
                  <a:moveTo>
                    <a:pt x="9532" y="1144946"/>
                  </a:moveTo>
                  <a:lnTo>
                    <a:pt x="0" y="1144946"/>
                  </a:lnTo>
                  <a:lnTo>
                    <a:pt x="0" y="1135421"/>
                  </a:lnTo>
                  <a:lnTo>
                    <a:pt x="9532" y="1135421"/>
                  </a:lnTo>
                  <a:lnTo>
                    <a:pt x="9532" y="1144946"/>
                  </a:lnTo>
                  <a:close/>
                </a:path>
                <a:path w="9865994" h="3217545">
                  <a:moveTo>
                    <a:pt x="9532" y="1125896"/>
                  </a:moveTo>
                  <a:lnTo>
                    <a:pt x="0" y="1125896"/>
                  </a:lnTo>
                  <a:lnTo>
                    <a:pt x="0" y="1116371"/>
                  </a:lnTo>
                  <a:lnTo>
                    <a:pt x="9532" y="1116371"/>
                  </a:lnTo>
                  <a:lnTo>
                    <a:pt x="9532" y="1125896"/>
                  </a:lnTo>
                  <a:close/>
                </a:path>
                <a:path w="9865994" h="3217545">
                  <a:moveTo>
                    <a:pt x="9532" y="1106846"/>
                  </a:moveTo>
                  <a:lnTo>
                    <a:pt x="0" y="1106846"/>
                  </a:lnTo>
                  <a:lnTo>
                    <a:pt x="0" y="1097321"/>
                  </a:lnTo>
                  <a:lnTo>
                    <a:pt x="9532" y="1097321"/>
                  </a:lnTo>
                  <a:lnTo>
                    <a:pt x="9532" y="1106846"/>
                  </a:lnTo>
                  <a:close/>
                </a:path>
                <a:path w="9865994" h="3217545">
                  <a:moveTo>
                    <a:pt x="9532" y="1087796"/>
                  </a:moveTo>
                  <a:lnTo>
                    <a:pt x="0" y="1087796"/>
                  </a:lnTo>
                  <a:lnTo>
                    <a:pt x="0" y="1078271"/>
                  </a:lnTo>
                  <a:lnTo>
                    <a:pt x="9532" y="1078271"/>
                  </a:lnTo>
                  <a:lnTo>
                    <a:pt x="9532" y="1087796"/>
                  </a:lnTo>
                  <a:close/>
                </a:path>
                <a:path w="9865994" h="3217545">
                  <a:moveTo>
                    <a:pt x="9532" y="1068746"/>
                  </a:moveTo>
                  <a:lnTo>
                    <a:pt x="0" y="1068746"/>
                  </a:lnTo>
                  <a:lnTo>
                    <a:pt x="0" y="1059221"/>
                  </a:lnTo>
                  <a:lnTo>
                    <a:pt x="9532" y="1059221"/>
                  </a:lnTo>
                  <a:lnTo>
                    <a:pt x="9532" y="1068746"/>
                  </a:lnTo>
                  <a:close/>
                </a:path>
                <a:path w="9865994" h="3217545">
                  <a:moveTo>
                    <a:pt x="9532" y="1049696"/>
                  </a:moveTo>
                  <a:lnTo>
                    <a:pt x="0" y="1049696"/>
                  </a:lnTo>
                  <a:lnTo>
                    <a:pt x="0" y="1040171"/>
                  </a:lnTo>
                  <a:lnTo>
                    <a:pt x="9532" y="1040171"/>
                  </a:lnTo>
                  <a:lnTo>
                    <a:pt x="9532" y="1049696"/>
                  </a:lnTo>
                  <a:close/>
                </a:path>
                <a:path w="9865994" h="3217545">
                  <a:moveTo>
                    <a:pt x="9532" y="1030646"/>
                  </a:moveTo>
                  <a:lnTo>
                    <a:pt x="0" y="1030646"/>
                  </a:lnTo>
                  <a:lnTo>
                    <a:pt x="0" y="1021121"/>
                  </a:lnTo>
                  <a:lnTo>
                    <a:pt x="9532" y="1021121"/>
                  </a:lnTo>
                  <a:lnTo>
                    <a:pt x="9532" y="1030646"/>
                  </a:lnTo>
                  <a:close/>
                </a:path>
                <a:path w="9865994" h="3217545">
                  <a:moveTo>
                    <a:pt x="9532" y="1011596"/>
                  </a:moveTo>
                  <a:lnTo>
                    <a:pt x="0" y="1011596"/>
                  </a:lnTo>
                  <a:lnTo>
                    <a:pt x="0" y="1002071"/>
                  </a:lnTo>
                  <a:lnTo>
                    <a:pt x="9532" y="1002071"/>
                  </a:lnTo>
                  <a:lnTo>
                    <a:pt x="9532" y="1011596"/>
                  </a:lnTo>
                  <a:close/>
                </a:path>
                <a:path w="9865994" h="3217545">
                  <a:moveTo>
                    <a:pt x="9532" y="992546"/>
                  </a:moveTo>
                  <a:lnTo>
                    <a:pt x="0" y="992546"/>
                  </a:lnTo>
                  <a:lnTo>
                    <a:pt x="0" y="983021"/>
                  </a:lnTo>
                  <a:lnTo>
                    <a:pt x="9532" y="983021"/>
                  </a:lnTo>
                  <a:lnTo>
                    <a:pt x="9532" y="992546"/>
                  </a:lnTo>
                  <a:close/>
                </a:path>
                <a:path w="9865994" h="3217545">
                  <a:moveTo>
                    <a:pt x="9532" y="973496"/>
                  </a:moveTo>
                  <a:lnTo>
                    <a:pt x="0" y="973496"/>
                  </a:lnTo>
                  <a:lnTo>
                    <a:pt x="0" y="963971"/>
                  </a:lnTo>
                  <a:lnTo>
                    <a:pt x="9532" y="963971"/>
                  </a:lnTo>
                  <a:lnTo>
                    <a:pt x="9532" y="973496"/>
                  </a:lnTo>
                  <a:close/>
                </a:path>
                <a:path w="9865994" h="3217545">
                  <a:moveTo>
                    <a:pt x="9532" y="954446"/>
                  </a:moveTo>
                  <a:lnTo>
                    <a:pt x="0" y="954446"/>
                  </a:lnTo>
                  <a:lnTo>
                    <a:pt x="0" y="944921"/>
                  </a:lnTo>
                  <a:lnTo>
                    <a:pt x="9532" y="944921"/>
                  </a:lnTo>
                  <a:lnTo>
                    <a:pt x="9532" y="954446"/>
                  </a:lnTo>
                  <a:close/>
                </a:path>
                <a:path w="9865994" h="3217545">
                  <a:moveTo>
                    <a:pt x="9532" y="935396"/>
                  </a:moveTo>
                  <a:lnTo>
                    <a:pt x="0" y="935396"/>
                  </a:lnTo>
                  <a:lnTo>
                    <a:pt x="0" y="925871"/>
                  </a:lnTo>
                  <a:lnTo>
                    <a:pt x="9532" y="925871"/>
                  </a:lnTo>
                  <a:lnTo>
                    <a:pt x="9532" y="935396"/>
                  </a:lnTo>
                  <a:close/>
                </a:path>
                <a:path w="9865994" h="3217545">
                  <a:moveTo>
                    <a:pt x="9532" y="916345"/>
                  </a:moveTo>
                  <a:lnTo>
                    <a:pt x="0" y="916345"/>
                  </a:lnTo>
                  <a:lnTo>
                    <a:pt x="0" y="906821"/>
                  </a:lnTo>
                  <a:lnTo>
                    <a:pt x="9532" y="906821"/>
                  </a:lnTo>
                  <a:lnTo>
                    <a:pt x="9532" y="916345"/>
                  </a:lnTo>
                  <a:close/>
                </a:path>
                <a:path w="9865994" h="3217545">
                  <a:moveTo>
                    <a:pt x="9532" y="897296"/>
                  </a:moveTo>
                  <a:lnTo>
                    <a:pt x="0" y="897296"/>
                  </a:lnTo>
                  <a:lnTo>
                    <a:pt x="0" y="887771"/>
                  </a:lnTo>
                  <a:lnTo>
                    <a:pt x="9532" y="887771"/>
                  </a:lnTo>
                  <a:lnTo>
                    <a:pt x="9532" y="897296"/>
                  </a:lnTo>
                  <a:close/>
                </a:path>
                <a:path w="9865994" h="3217545">
                  <a:moveTo>
                    <a:pt x="9532" y="878246"/>
                  </a:moveTo>
                  <a:lnTo>
                    <a:pt x="0" y="878246"/>
                  </a:lnTo>
                  <a:lnTo>
                    <a:pt x="0" y="868721"/>
                  </a:lnTo>
                  <a:lnTo>
                    <a:pt x="9532" y="868721"/>
                  </a:lnTo>
                  <a:lnTo>
                    <a:pt x="9532" y="878246"/>
                  </a:lnTo>
                  <a:close/>
                </a:path>
                <a:path w="9865994" h="3217545">
                  <a:moveTo>
                    <a:pt x="9532" y="859196"/>
                  </a:moveTo>
                  <a:lnTo>
                    <a:pt x="0" y="859196"/>
                  </a:lnTo>
                  <a:lnTo>
                    <a:pt x="0" y="849670"/>
                  </a:lnTo>
                  <a:lnTo>
                    <a:pt x="9532" y="849670"/>
                  </a:lnTo>
                  <a:lnTo>
                    <a:pt x="9532" y="859196"/>
                  </a:lnTo>
                  <a:close/>
                </a:path>
                <a:path w="9865994" h="3217545">
                  <a:moveTo>
                    <a:pt x="9532" y="840146"/>
                  </a:moveTo>
                  <a:lnTo>
                    <a:pt x="0" y="840146"/>
                  </a:lnTo>
                  <a:lnTo>
                    <a:pt x="0" y="830621"/>
                  </a:lnTo>
                  <a:lnTo>
                    <a:pt x="9532" y="830621"/>
                  </a:lnTo>
                  <a:lnTo>
                    <a:pt x="9532" y="840146"/>
                  </a:lnTo>
                  <a:close/>
                </a:path>
                <a:path w="9865994" h="3217545">
                  <a:moveTo>
                    <a:pt x="9532" y="821096"/>
                  </a:moveTo>
                  <a:lnTo>
                    <a:pt x="0" y="821096"/>
                  </a:lnTo>
                  <a:lnTo>
                    <a:pt x="0" y="811571"/>
                  </a:lnTo>
                  <a:lnTo>
                    <a:pt x="9532" y="811571"/>
                  </a:lnTo>
                  <a:lnTo>
                    <a:pt x="9532" y="821096"/>
                  </a:lnTo>
                  <a:close/>
                </a:path>
                <a:path w="9865994" h="3217545">
                  <a:moveTo>
                    <a:pt x="9532" y="802046"/>
                  </a:moveTo>
                  <a:lnTo>
                    <a:pt x="0" y="802046"/>
                  </a:lnTo>
                  <a:lnTo>
                    <a:pt x="0" y="792521"/>
                  </a:lnTo>
                  <a:lnTo>
                    <a:pt x="9532" y="792521"/>
                  </a:lnTo>
                  <a:lnTo>
                    <a:pt x="9532" y="802046"/>
                  </a:lnTo>
                  <a:close/>
                </a:path>
                <a:path w="9865994" h="3217545">
                  <a:moveTo>
                    <a:pt x="9532" y="782995"/>
                  </a:moveTo>
                  <a:lnTo>
                    <a:pt x="0" y="782995"/>
                  </a:lnTo>
                  <a:lnTo>
                    <a:pt x="0" y="773471"/>
                  </a:lnTo>
                  <a:lnTo>
                    <a:pt x="9532" y="773471"/>
                  </a:lnTo>
                  <a:lnTo>
                    <a:pt x="9532" y="782995"/>
                  </a:lnTo>
                  <a:close/>
                </a:path>
                <a:path w="9865994" h="3217545">
                  <a:moveTo>
                    <a:pt x="9532" y="763946"/>
                  </a:moveTo>
                  <a:lnTo>
                    <a:pt x="0" y="763946"/>
                  </a:lnTo>
                  <a:lnTo>
                    <a:pt x="0" y="754421"/>
                  </a:lnTo>
                  <a:lnTo>
                    <a:pt x="9532" y="754421"/>
                  </a:lnTo>
                  <a:lnTo>
                    <a:pt x="9532" y="763946"/>
                  </a:lnTo>
                  <a:close/>
                </a:path>
                <a:path w="9865994" h="3217545">
                  <a:moveTo>
                    <a:pt x="9532" y="744895"/>
                  </a:moveTo>
                  <a:lnTo>
                    <a:pt x="0" y="744895"/>
                  </a:lnTo>
                  <a:lnTo>
                    <a:pt x="0" y="735371"/>
                  </a:lnTo>
                  <a:lnTo>
                    <a:pt x="9532" y="735371"/>
                  </a:lnTo>
                  <a:lnTo>
                    <a:pt x="9532" y="744895"/>
                  </a:lnTo>
                  <a:close/>
                </a:path>
                <a:path w="9865994" h="3217545">
                  <a:moveTo>
                    <a:pt x="9532" y="725846"/>
                  </a:moveTo>
                  <a:lnTo>
                    <a:pt x="0" y="725846"/>
                  </a:lnTo>
                  <a:lnTo>
                    <a:pt x="0" y="716320"/>
                  </a:lnTo>
                  <a:lnTo>
                    <a:pt x="9532" y="716320"/>
                  </a:lnTo>
                  <a:lnTo>
                    <a:pt x="9532" y="725846"/>
                  </a:lnTo>
                  <a:close/>
                </a:path>
                <a:path w="9865994" h="3217545">
                  <a:moveTo>
                    <a:pt x="9532" y="706796"/>
                  </a:moveTo>
                  <a:lnTo>
                    <a:pt x="0" y="706796"/>
                  </a:lnTo>
                  <a:lnTo>
                    <a:pt x="0" y="697271"/>
                  </a:lnTo>
                  <a:lnTo>
                    <a:pt x="9532" y="697271"/>
                  </a:lnTo>
                  <a:lnTo>
                    <a:pt x="9532" y="706796"/>
                  </a:lnTo>
                  <a:close/>
                </a:path>
                <a:path w="9865994" h="3217545">
                  <a:moveTo>
                    <a:pt x="9532" y="687745"/>
                  </a:moveTo>
                  <a:lnTo>
                    <a:pt x="0" y="687745"/>
                  </a:lnTo>
                  <a:lnTo>
                    <a:pt x="0" y="678220"/>
                  </a:lnTo>
                  <a:lnTo>
                    <a:pt x="9532" y="678220"/>
                  </a:lnTo>
                  <a:lnTo>
                    <a:pt x="9532" y="687745"/>
                  </a:lnTo>
                  <a:close/>
                </a:path>
                <a:path w="9865994" h="3217545">
                  <a:moveTo>
                    <a:pt x="9532" y="668696"/>
                  </a:moveTo>
                  <a:lnTo>
                    <a:pt x="0" y="668696"/>
                  </a:lnTo>
                  <a:lnTo>
                    <a:pt x="0" y="659171"/>
                  </a:lnTo>
                  <a:lnTo>
                    <a:pt x="9532" y="659171"/>
                  </a:lnTo>
                  <a:lnTo>
                    <a:pt x="9532" y="668696"/>
                  </a:lnTo>
                  <a:close/>
                </a:path>
                <a:path w="9865994" h="3217545">
                  <a:moveTo>
                    <a:pt x="9532" y="649645"/>
                  </a:moveTo>
                  <a:lnTo>
                    <a:pt x="0" y="649645"/>
                  </a:lnTo>
                  <a:lnTo>
                    <a:pt x="0" y="640121"/>
                  </a:lnTo>
                  <a:lnTo>
                    <a:pt x="9532" y="640121"/>
                  </a:lnTo>
                  <a:lnTo>
                    <a:pt x="9532" y="649645"/>
                  </a:lnTo>
                  <a:close/>
                </a:path>
                <a:path w="9865994" h="3217545">
                  <a:moveTo>
                    <a:pt x="9532" y="630596"/>
                  </a:moveTo>
                  <a:lnTo>
                    <a:pt x="0" y="630596"/>
                  </a:lnTo>
                  <a:lnTo>
                    <a:pt x="0" y="621070"/>
                  </a:lnTo>
                  <a:lnTo>
                    <a:pt x="9532" y="621070"/>
                  </a:lnTo>
                  <a:lnTo>
                    <a:pt x="9532" y="630596"/>
                  </a:lnTo>
                  <a:close/>
                </a:path>
                <a:path w="9865994" h="3217545">
                  <a:moveTo>
                    <a:pt x="9532" y="611545"/>
                  </a:moveTo>
                  <a:lnTo>
                    <a:pt x="0" y="611545"/>
                  </a:lnTo>
                  <a:lnTo>
                    <a:pt x="0" y="602021"/>
                  </a:lnTo>
                  <a:lnTo>
                    <a:pt x="9532" y="602021"/>
                  </a:lnTo>
                  <a:lnTo>
                    <a:pt x="9532" y="611545"/>
                  </a:lnTo>
                  <a:close/>
                </a:path>
                <a:path w="9865994" h="3217545">
                  <a:moveTo>
                    <a:pt x="9532" y="592496"/>
                  </a:moveTo>
                  <a:lnTo>
                    <a:pt x="0" y="592496"/>
                  </a:lnTo>
                  <a:lnTo>
                    <a:pt x="0" y="582970"/>
                  </a:lnTo>
                  <a:lnTo>
                    <a:pt x="9532" y="582970"/>
                  </a:lnTo>
                  <a:lnTo>
                    <a:pt x="9532" y="592496"/>
                  </a:lnTo>
                  <a:close/>
                </a:path>
                <a:path w="9865994" h="3217545">
                  <a:moveTo>
                    <a:pt x="9532" y="573446"/>
                  </a:moveTo>
                  <a:lnTo>
                    <a:pt x="0" y="573446"/>
                  </a:lnTo>
                  <a:lnTo>
                    <a:pt x="0" y="563921"/>
                  </a:lnTo>
                  <a:lnTo>
                    <a:pt x="9532" y="563921"/>
                  </a:lnTo>
                  <a:lnTo>
                    <a:pt x="9532" y="573446"/>
                  </a:lnTo>
                  <a:close/>
                </a:path>
                <a:path w="9865994" h="3217545">
                  <a:moveTo>
                    <a:pt x="9532" y="554395"/>
                  </a:moveTo>
                  <a:lnTo>
                    <a:pt x="0" y="554395"/>
                  </a:lnTo>
                  <a:lnTo>
                    <a:pt x="0" y="544870"/>
                  </a:lnTo>
                  <a:lnTo>
                    <a:pt x="9532" y="544870"/>
                  </a:lnTo>
                  <a:lnTo>
                    <a:pt x="9532" y="554395"/>
                  </a:lnTo>
                  <a:close/>
                </a:path>
                <a:path w="9865994" h="3217545">
                  <a:moveTo>
                    <a:pt x="9532" y="535346"/>
                  </a:moveTo>
                  <a:lnTo>
                    <a:pt x="0" y="535346"/>
                  </a:lnTo>
                  <a:lnTo>
                    <a:pt x="0" y="525820"/>
                  </a:lnTo>
                  <a:lnTo>
                    <a:pt x="9532" y="525820"/>
                  </a:lnTo>
                  <a:lnTo>
                    <a:pt x="9532" y="535346"/>
                  </a:lnTo>
                  <a:close/>
                </a:path>
                <a:path w="9865994" h="3217545">
                  <a:moveTo>
                    <a:pt x="9532" y="516295"/>
                  </a:moveTo>
                  <a:lnTo>
                    <a:pt x="0" y="516295"/>
                  </a:lnTo>
                  <a:lnTo>
                    <a:pt x="0" y="506770"/>
                  </a:lnTo>
                  <a:lnTo>
                    <a:pt x="9532" y="506770"/>
                  </a:lnTo>
                  <a:lnTo>
                    <a:pt x="9532" y="516295"/>
                  </a:lnTo>
                  <a:close/>
                </a:path>
                <a:path w="9865994" h="3217545">
                  <a:moveTo>
                    <a:pt x="9532" y="497246"/>
                  </a:moveTo>
                  <a:lnTo>
                    <a:pt x="0" y="497246"/>
                  </a:lnTo>
                  <a:lnTo>
                    <a:pt x="0" y="487720"/>
                  </a:lnTo>
                  <a:lnTo>
                    <a:pt x="9532" y="487720"/>
                  </a:lnTo>
                  <a:lnTo>
                    <a:pt x="9532" y="497246"/>
                  </a:lnTo>
                  <a:close/>
                </a:path>
                <a:path w="9865994" h="3217545">
                  <a:moveTo>
                    <a:pt x="9532" y="478195"/>
                  </a:moveTo>
                  <a:lnTo>
                    <a:pt x="0" y="478195"/>
                  </a:lnTo>
                  <a:lnTo>
                    <a:pt x="0" y="468670"/>
                  </a:lnTo>
                  <a:lnTo>
                    <a:pt x="9532" y="468670"/>
                  </a:lnTo>
                  <a:lnTo>
                    <a:pt x="9532" y="478195"/>
                  </a:lnTo>
                  <a:close/>
                </a:path>
                <a:path w="9865994" h="3217545">
                  <a:moveTo>
                    <a:pt x="9532" y="459145"/>
                  </a:moveTo>
                  <a:lnTo>
                    <a:pt x="0" y="459145"/>
                  </a:lnTo>
                  <a:lnTo>
                    <a:pt x="0" y="449620"/>
                  </a:lnTo>
                  <a:lnTo>
                    <a:pt x="9532" y="449620"/>
                  </a:lnTo>
                  <a:lnTo>
                    <a:pt x="9532" y="459145"/>
                  </a:lnTo>
                  <a:close/>
                </a:path>
                <a:path w="9865994" h="3217545">
                  <a:moveTo>
                    <a:pt x="9532" y="440095"/>
                  </a:moveTo>
                  <a:lnTo>
                    <a:pt x="0" y="440095"/>
                  </a:lnTo>
                  <a:lnTo>
                    <a:pt x="0" y="430570"/>
                  </a:lnTo>
                  <a:lnTo>
                    <a:pt x="9532" y="430570"/>
                  </a:lnTo>
                  <a:lnTo>
                    <a:pt x="9532" y="440095"/>
                  </a:lnTo>
                  <a:close/>
                </a:path>
                <a:path w="9865994" h="3217545">
                  <a:moveTo>
                    <a:pt x="9532" y="421045"/>
                  </a:moveTo>
                  <a:lnTo>
                    <a:pt x="0" y="421045"/>
                  </a:lnTo>
                  <a:lnTo>
                    <a:pt x="0" y="411520"/>
                  </a:lnTo>
                  <a:lnTo>
                    <a:pt x="9532" y="411520"/>
                  </a:lnTo>
                  <a:lnTo>
                    <a:pt x="9532" y="421045"/>
                  </a:lnTo>
                  <a:close/>
                </a:path>
                <a:path w="9865994" h="3217545">
                  <a:moveTo>
                    <a:pt x="9532" y="401995"/>
                  </a:moveTo>
                  <a:lnTo>
                    <a:pt x="0" y="401995"/>
                  </a:lnTo>
                  <a:lnTo>
                    <a:pt x="0" y="392470"/>
                  </a:lnTo>
                  <a:lnTo>
                    <a:pt x="9532" y="392470"/>
                  </a:lnTo>
                  <a:lnTo>
                    <a:pt x="9532" y="401995"/>
                  </a:lnTo>
                  <a:close/>
                </a:path>
                <a:path w="9865994" h="3217545">
                  <a:moveTo>
                    <a:pt x="9532" y="382945"/>
                  </a:moveTo>
                  <a:lnTo>
                    <a:pt x="0" y="382945"/>
                  </a:lnTo>
                  <a:lnTo>
                    <a:pt x="0" y="373420"/>
                  </a:lnTo>
                  <a:lnTo>
                    <a:pt x="9532" y="373420"/>
                  </a:lnTo>
                  <a:lnTo>
                    <a:pt x="9532" y="382945"/>
                  </a:lnTo>
                  <a:close/>
                </a:path>
                <a:path w="9865994" h="3217545">
                  <a:moveTo>
                    <a:pt x="9532" y="363895"/>
                  </a:moveTo>
                  <a:lnTo>
                    <a:pt x="0" y="363895"/>
                  </a:lnTo>
                  <a:lnTo>
                    <a:pt x="0" y="354370"/>
                  </a:lnTo>
                  <a:lnTo>
                    <a:pt x="9532" y="354370"/>
                  </a:lnTo>
                  <a:lnTo>
                    <a:pt x="9532" y="363895"/>
                  </a:lnTo>
                  <a:close/>
                </a:path>
                <a:path w="9865994" h="3217545">
                  <a:moveTo>
                    <a:pt x="9532" y="344845"/>
                  </a:moveTo>
                  <a:lnTo>
                    <a:pt x="0" y="344845"/>
                  </a:lnTo>
                  <a:lnTo>
                    <a:pt x="0" y="335320"/>
                  </a:lnTo>
                  <a:lnTo>
                    <a:pt x="9532" y="335320"/>
                  </a:lnTo>
                  <a:lnTo>
                    <a:pt x="9532" y="344845"/>
                  </a:lnTo>
                  <a:close/>
                </a:path>
                <a:path w="9865994" h="3217545">
                  <a:moveTo>
                    <a:pt x="9532" y="325795"/>
                  </a:moveTo>
                  <a:lnTo>
                    <a:pt x="0" y="325795"/>
                  </a:lnTo>
                  <a:lnTo>
                    <a:pt x="0" y="316270"/>
                  </a:lnTo>
                  <a:lnTo>
                    <a:pt x="9532" y="316270"/>
                  </a:lnTo>
                  <a:lnTo>
                    <a:pt x="9532" y="325795"/>
                  </a:lnTo>
                  <a:close/>
                </a:path>
                <a:path w="9865994" h="3217545">
                  <a:moveTo>
                    <a:pt x="9532" y="306745"/>
                  </a:moveTo>
                  <a:lnTo>
                    <a:pt x="0" y="306745"/>
                  </a:lnTo>
                  <a:lnTo>
                    <a:pt x="0" y="297220"/>
                  </a:lnTo>
                  <a:lnTo>
                    <a:pt x="9532" y="297220"/>
                  </a:lnTo>
                  <a:lnTo>
                    <a:pt x="9532" y="306745"/>
                  </a:lnTo>
                  <a:close/>
                </a:path>
                <a:path w="9865994" h="3217545">
                  <a:moveTo>
                    <a:pt x="9532" y="287695"/>
                  </a:moveTo>
                  <a:lnTo>
                    <a:pt x="0" y="287695"/>
                  </a:lnTo>
                  <a:lnTo>
                    <a:pt x="0" y="285750"/>
                  </a:lnTo>
                  <a:lnTo>
                    <a:pt x="603" y="278120"/>
                  </a:lnTo>
                  <a:lnTo>
                    <a:pt x="9631" y="278361"/>
                  </a:lnTo>
                  <a:lnTo>
                    <a:pt x="9532" y="287695"/>
                  </a:lnTo>
                  <a:close/>
                </a:path>
                <a:path w="9865994" h="3217545">
                  <a:moveTo>
                    <a:pt x="10033" y="269110"/>
                  </a:moveTo>
                  <a:lnTo>
                    <a:pt x="1358" y="268587"/>
                  </a:lnTo>
                  <a:lnTo>
                    <a:pt x="2110" y="259093"/>
                  </a:lnTo>
                  <a:lnTo>
                    <a:pt x="10743" y="259904"/>
                  </a:lnTo>
                  <a:lnTo>
                    <a:pt x="10455" y="262968"/>
                  </a:lnTo>
                  <a:lnTo>
                    <a:pt x="10219" y="266037"/>
                  </a:lnTo>
                  <a:lnTo>
                    <a:pt x="10033" y="269110"/>
                  </a:lnTo>
                  <a:close/>
                </a:path>
                <a:path w="9865994" h="3217545">
                  <a:moveTo>
                    <a:pt x="11757" y="250750"/>
                  </a:moveTo>
                  <a:lnTo>
                    <a:pt x="2860" y="249614"/>
                  </a:lnTo>
                  <a:lnTo>
                    <a:pt x="3559" y="240779"/>
                  </a:lnTo>
                  <a:lnTo>
                    <a:pt x="3713" y="240141"/>
                  </a:lnTo>
                  <a:lnTo>
                    <a:pt x="13073" y="241655"/>
                  </a:lnTo>
                  <a:lnTo>
                    <a:pt x="12584" y="244679"/>
                  </a:lnTo>
                  <a:lnTo>
                    <a:pt x="12145" y="247711"/>
                  </a:lnTo>
                  <a:lnTo>
                    <a:pt x="11757" y="250750"/>
                  </a:lnTo>
                  <a:close/>
                </a:path>
                <a:path w="9865994" h="3217545">
                  <a:moveTo>
                    <a:pt x="14687" y="232625"/>
                  </a:moveTo>
                  <a:lnTo>
                    <a:pt x="5936" y="230910"/>
                  </a:lnTo>
                  <a:lnTo>
                    <a:pt x="8168" y="221643"/>
                  </a:lnTo>
                  <a:lnTo>
                    <a:pt x="16615" y="223594"/>
                  </a:lnTo>
                  <a:lnTo>
                    <a:pt x="15922" y="226594"/>
                  </a:lnTo>
                  <a:lnTo>
                    <a:pt x="15279" y="229604"/>
                  </a:lnTo>
                  <a:lnTo>
                    <a:pt x="14687" y="232625"/>
                  </a:lnTo>
                  <a:close/>
                </a:path>
                <a:path w="9865994" h="3217545">
                  <a:moveTo>
                    <a:pt x="18842" y="214635"/>
                  </a:moveTo>
                  <a:lnTo>
                    <a:pt x="10398" y="212385"/>
                  </a:lnTo>
                  <a:lnTo>
                    <a:pt x="12629" y="203121"/>
                  </a:lnTo>
                  <a:lnTo>
                    <a:pt x="21365" y="205764"/>
                  </a:lnTo>
                  <a:lnTo>
                    <a:pt x="20475" y="208707"/>
                  </a:lnTo>
                  <a:lnTo>
                    <a:pt x="19634" y="211664"/>
                  </a:lnTo>
                  <a:lnTo>
                    <a:pt x="18842" y="214635"/>
                  </a:lnTo>
                  <a:close/>
                </a:path>
                <a:path w="9865994" h="3217545">
                  <a:moveTo>
                    <a:pt x="24181" y="196989"/>
                  </a:moveTo>
                  <a:lnTo>
                    <a:pt x="15398" y="194009"/>
                  </a:lnTo>
                  <a:lnTo>
                    <a:pt x="19042" y="185210"/>
                  </a:lnTo>
                  <a:lnTo>
                    <a:pt x="27285" y="188318"/>
                  </a:lnTo>
                  <a:lnTo>
                    <a:pt x="26202" y="191191"/>
                  </a:lnTo>
                  <a:lnTo>
                    <a:pt x="25167" y="194082"/>
                  </a:lnTo>
                  <a:lnTo>
                    <a:pt x="24181" y="196989"/>
                  </a:lnTo>
                  <a:close/>
                </a:path>
                <a:path w="9865994" h="3217545">
                  <a:moveTo>
                    <a:pt x="30676" y="179757"/>
                  </a:moveTo>
                  <a:lnTo>
                    <a:pt x="22678" y="176433"/>
                  </a:lnTo>
                  <a:lnTo>
                    <a:pt x="26314" y="167655"/>
                  </a:lnTo>
                  <a:lnTo>
                    <a:pt x="34351" y="171313"/>
                  </a:lnTo>
                  <a:lnTo>
                    <a:pt x="33079" y="174107"/>
                  </a:lnTo>
                  <a:lnTo>
                    <a:pt x="31854" y="176922"/>
                  </a:lnTo>
                  <a:lnTo>
                    <a:pt x="30676" y="179757"/>
                  </a:lnTo>
                  <a:close/>
                </a:path>
                <a:path w="9865994" h="3217545">
                  <a:moveTo>
                    <a:pt x="38306" y="162995"/>
                  </a:moveTo>
                  <a:lnTo>
                    <a:pt x="29959" y="158854"/>
                  </a:lnTo>
                  <a:lnTo>
                    <a:pt x="31083" y="156141"/>
                  </a:lnTo>
                  <a:lnTo>
                    <a:pt x="34535" y="150500"/>
                  </a:lnTo>
                  <a:lnTo>
                    <a:pt x="42538" y="154808"/>
                  </a:lnTo>
                  <a:lnTo>
                    <a:pt x="41082" y="157513"/>
                  </a:lnTo>
                  <a:lnTo>
                    <a:pt x="39671" y="160242"/>
                  </a:lnTo>
                  <a:lnTo>
                    <a:pt x="38306" y="162995"/>
                  </a:lnTo>
                  <a:close/>
                </a:path>
                <a:path w="9865994" h="3217545">
                  <a:moveTo>
                    <a:pt x="47045" y="146761"/>
                  </a:moveTo>
                  <a:lnTo>
                    <a:pt x="39507" y="142372"/>
                  </a:lnTo>
                  <a:lnTo>
                    <a:pt x="44477" y="134248"/>
                  </a:lnTo>
                  <a:lnTo>
                    <a:pt x="51823" y="138861"/>
                  </a:lnTo>
                  <a:lnTo>
                    <a:pt x="50187" y="141468"/>
                  </a:lnTo>
                  <a:lnTo>
                    <a:pt x="48594" y="144101"/>
                  </a:lnTo>
                  <a:lnTo>
                    <a:pt x="47045" y="146761"/>
                  </a:lnTo>
                  <a:close/>
                </a:path>
                <a:path w="9865994" h="3217545">
                  <a:moveTo>
                    <a:pt x="56861" y="131127"/>
                  </a:moveTo>
                  <a:lnTo>
                    <a:pt x="49449" y="126121"/>
                  </a:lnTo>
                  <a:lnTo>
                    <a:pt x="54406" y="118018"/>
                  </a:lnTo>
                  <a:lnTo>
                    <a:pt x="62122" y="123612"/>
                  </a:lnTo>
                  <a:lnTo>
                    <a:pt x="60304" y="126121"/>
                  </a:lnTo>
                  <a:lnTo>
                    <a:pt x="58573" y="128593"/>
                  </a:lnTo>
                  <a:lnTo>
                    <a:pt x="56861" y="131127"/>
                  </a:lnTo>
                  <a:close/>
                </a:path>
                <a:path w="9865994" h="3217545">
                  <a:moveTo>
                    <a:pt x="67640" y="116262"/>
                  </a:moveTo>
                  <a:lnTo>
                    <a:pt x="60583" y="110778"/>
                  </a:lnTo>
                  <a:lnTo>
                    <a:pt x="66755" y="103544"/>
                  </a:lnTo>
                  <a:lnTo>
                    <a:pt x="73412" y="109083"/>
                  </a:lnTo>
                  <a:lnTo>
                    <a:pt x="71448" y="111444"/>
                  </a:lnTo>
                  <a:lnTo>
                    <a:pt x="69524" y="113837"/>
                  </a:lnTo>
                  <a:lnTo>
                    <a:pt x="67640" y="116262"/>
                  </a:lnTo>
                  <a:close/>
                </a:path>
                <a:path w="9865994" h="3217545">
                  <a:moveTo>
                    <a:pt x="79437" y="102084"/>
                  </a:moveTo>
                  <a:lnTo>
                    <a:pt x="72938" y="96298"/>
                  </a:lnTo>
                  <a:lnTo>
                    <a:pt x="79148" y="89021"/>
                  </a:lnTo>
                  <a:lnTo>
                    <a:pt x="85710" y="95271"/>
                  </a:lnTo>
                  <a:lnTo>
                    <a:pt x="83581" y="97507"/>
                  </a:lnTo>
                  <a:lnTo>
                    <a:pt x="81490" y="99778"/>
                  </a:lnTo>
                  <a:lnTo>
                    <a:pt x="79437" y="102084"/>
                  </a:lnTo>
                  <a:close/>
                </a:path>
                <a:path w="9865994" h="3217545">
                  <a:moveTo>
                    <a:pt x="92228" y="88652"/>
                  </a:moveTo>
                  <a:lnTo>
                    <a:pt x="85688" y="81992"/>
                  </a:lnTo>
                  <a:lnTo>
                    <a:pt x="92986" y="75765"/>
                  </a:lnTo>
                  <a:lnTo>
                    <a:pt x="98954" y="82266"/>
                  </a:lnTo>
                  <a:lnTo>
                    <a:pt x="96677" y="84356"/>
                  </a:lnTo>
                  <a:lnTo>
                    <a:pt x="94435" y="86485"/>
                  </a:lnTo>
                  <a:lnTo>
                    <a:pt x="92228" y="88652"/>
                  </a:lnTo>
                  <a:close/>
                </a:path>
                <a:path w="9865994" h="3217545">
                  <a:moveTo>
                    <a:pt x="105870" y="76127"/>
                  </a:moveTo>
                  <a:lnTo>
                    <a:pt x="100244" y="69572"/>
                  </a:lnTo>
                  <a:lnTo>
                    <a:pt x="107481" y="63396"/>
                  </a:lnTo>
                  <a:lnTo>
                    <a:pt x="112967" y="70239"/>
                  </a:lnTo>
                  <a:lnTo>
                    <a:pt x="110569" y="72162"/>
                  </a:lnTo>
                  <a:lnTo>
                    <a:pt x="108203" y="74125"/>
                  </a:lnTo>
                  <a:lnTo>
                    <a:pt x="105870" y="76127"/>
                  </a:lnTo>
                  <a:close/>
                </a:path>
                <a:path w="9865994" h="3217545">
                  <a:moveTo>
                    <a:pt x="120240" y="64604"/>
                  </a:moveTo>
                  <a:lnTo>
                    <a:pt x="114715" y="57223"/>
                  </a:lnTo>
                  <a:lnTo>
                    <a:pt x="118010" y="54412"/>
                  </a:lnTo>
                  <a:lnTo>
                    <a:pt x="122433" y="51706"/>
                  </a:lnTo>
                  <a:lnTo>
                    <a:pt x="127680" y="59225"/>
                  </a:lnTo>
                  <a:lnTo>
                    <a:pt x="125170" y="60977"/>
                  </a:lnTo>
                  <a:lnTo>
                    <a:pt x="122690" y="62770"/>
                  </a:lnTo>
                  <a:lnTo>
                    <a:pt x="120240" y="64604"/>
                  </a:lnTo>
                  <a:close/>
                </a:path>
                <a:path w="9865994" h="3217545">
                  <a:moveTo>
                    <a:pt x="135309" y="54089"/>
                  </a:moveTo>
                  <a:lnTo>
                    <a:pt x="130540" y="46746"/>
                  </a:lnTo>
                  <a:lnTo>
                    <a:pt x="138669" y="41772"/>
                  </a:lnTo>
                  <a:lnTo>
                    <a:pt x="143140" y="49188"/>
                  </a:lnTo>
                  <a:lnTo>
                    <a:pt x="140502" y="50778"/>
                  </a:lnTo>
                  <a:lnTo>
                    <a:pt x="137892" y="52411"/>
                  </a:lnTo>
                  <a:lnTo>
                    <a:pt x="135309" y="54089"/>
                  </a:lnTo>
                  <a:close/>
                </a:path>
                <a:path w="9865994" h="3217545">
                  <a:moveTo>
                    <a:pt x="151121" y="44556"/>
                  </a:moveTo>
                  <a:lnTo>
                    <a:pt x="146793" y="36802"/>
                  </a:lnTo>
                  <a:lnTo>
                    <a:pt x="154930" y="31824"/>
                  </a:lnTo>
                  <a:lnTo>
                    <a:pt x="159244" y="40198"/>
                  </a:lnTo>
                  <a:lnTo>
                    <a:pt x="156512" y="41606"/>
                  </a:lnTo>
                  <a:lnTo>
                    <a:pt x="153804" y="43058"/>
                  </a:lnTo>
                  <a:lnTo>
                    <a:pt x="151121" y="44556"/>
                  </a:lnTo>
                  <a:close/>
                </a:path>
                <a:path w="9865994" h="3217545">
                  <a:moveTo>
                    <a:pt x="167503" y="36116"/>
                  </a:moveTo>
                  <a:lnTo>
                    <a:pt x="163647" y="27974"/>
                  </a:lnTo>
                  <a:lnTo>
                    <a:pt x="172432" y="24335"/>
                  </a:lnTo>
                  <a:lnTo>
                    <a:pt x="175890" y="32313"/>
                  </a:lnTo>
                  <a:lnTo>
                    <a:pt x="173074" y="33534"/>
                  </a:lnTo>
                  <a:lnTo>
                    <a:pt x="170278" y="34802"/>
                  </a:lnTo>
                  <a:lnTo>
                    <a:pt x="167503" y="36116"/>
                  </a:lnTo>
                  <a:close/>
                </a:path>
                <a:path w="9865994" h="3217545">
                  <a:moveTo>
                    <a:pt x="184399" y="28792"/>
                  </a:moveTo>
                  <a:lnTo>
                    <a:pt x="181207" y="20701"/>
                  </a:lnTo>
                  <a:lnTo>
                    <a:pt x="189993" y="17061"/>
                  </a:lnTo>
                  <a:lnTo>
                    <a:pt x="193021" y="25556"/>
                  </a:lnTo>
                  <a:lnTo>
                    <a:pt x="190129" y="26587"/>
                  </a:lnTo>
                  <a:lnTo>
                    <a:pt x="187255" y="27665"/>
                  </a:lnTo>
                  <a:lnTo>
                    <a:pt x="184399" y="28792"/>
                  </a:lnTo>
                  <a:close/>
                </a:path>
                <a:path w="9865994" h="3217545">
                  <a:moveTo>
                    <a:pt x="201749" y="22608"/>
                  </a:moveTo>
                  <a:lnTo>
                    <a:pt x="198889" y="13648"/>
                  </a:lnTo>
                  <a:lnTo>
                    <a:pt x="208162" y="11415"/>
                  </a:lnTo>
                  <a:lnTo>
                    <a:pt x="210577" y="19951"/>
                  </a:lnTo>
                  <a:lnTo>
                    <a:pt x="207620" y="20787"/>
                  </a:lnTo>
                  <a:lnTo>
                    <a:pt x="204677" y="21673"/>
                  </a:lnTo>
                  <a:lnTo>
                    <a:pt x="201749" y="22608"/>
                  </a:lnTo>
                  <a:close/>
                </a:path>
                <a:path w="9865994" h="3217545">
                  <a:moveTo>
                    <a:pt x="219497" y="17588"/>
                  </a:moveTo>
                  <a:lnTo>
                    <a:pt x="217420" y="9185"/>
                  </a:lnTo>
                  <a:lnTo>
                    <a:pt x="226686" y="6954"/>
                  </a:lnTo>
                  <a:lnTo>
                    <a:pt x="228501" y="15522"/>
                  </a:lnTo>
                  <a:lnTo>
                    <a:pt x="225488" y="16160"/>
                  </a:lnTo>
                  <a:lnTo>
                    <a:pt x="222487" y="16849"/>
                  </a:lnTo>
                  <a:lnTo>
                    <a:pt x="219497" y="17588"/>
                  </a:lnTo>
                  <a:close/>
                </a:path>
                <a:path w="9865994" h="3217545">
                  <a:moveTo>
                    <a:pt x="237527" y="13766"/>
                  </a:moveTo>
                  <a:lnTo>
                    <a:pt x="235925" y="4728"/>
                  </a:lnTo>
                  <a:lnTo>
                    <a:pt x="240778" y="3559"/>
                  </a:lnTo>
                  <a:lnTo>
                    <a:pt x="245288" y="3202"/>
                  </a:lnTo>
                  <a:lnTo>
                    <a:pt x="246593" y="12313"/>
                  </a:lnTo>
                  <a:lnTo>
                    <a:pt x="243563" y="12747"/>
                  </a:lnTo>
                  <a:lnTo>
                    <a:pt x="240541" y="13231"/>
                  </a:lnTo>
                  <a:lnTo>
                    <a:pt x="237527" y="13766"/>
                  </a:lnTo>
                  <a:close/>
                </a:path>
                <a:path w="9865994" h="3217545">
                  <a:moveTo>
                    <a:pt x="255721" y="11161"/>
                  </a:moveTo>
                  <a:lnTo>
                    <a:pt x="254769" y="2452"/>
                  </a:lnTo>
                  <a:lnTo>
                    <a:pt x="264253" y="1701"/>
                  </a:lnTo>
                  <a:lnTo>
                    <a:pt x="264904" y="10312"/>
                  </a:lnTo>
                  <a:lnTo>
                    <a:pt x="261838" y="10544"/>
                  </a:lnTo>
                  <a:lnTo>
                    <a:pt x="258777" y="10827"/>
                  </a:lnTo>
                  <a:lnTo>
                    <a:pt x="255721" y="11161"/>
                  </a:lnTo>
                  <a:close/>
                </a:path>
                <a:path w="9865994" h="3217545">
                  <a:moveTo>
                    <a:pt x="274136" y="9769"/>
                  </a:moveTo>
                  <a:lnTo>
                    <a:pt x="273765" y="948"/>
                  </a:lnTo>
                  <a:lnTo>
                    <a:pt x="283329" y="191"/>
                  </a:lnTo>
                  <a:lnTo>
                    <a:pt x="283408" y="9534"/>
                  </a:lnTo>
                  <a:lnTo>
                    <a:pt x="280316" y="9561"/>
                  </a:lnTo>
                  <a:lnTo>
                    <a:pt x="277225" y="9639"/>
                  </a:lnTo>
                  <a:lnTo>
                    <a:pt x="274136" y="9769"/>
                  </a:lnTo>
                  <a:close/>
                </a:path>
                <a:path w="9865994" h="3217545">
                  <a:moveTo>
                    <a:pt x="295280" y="9524"/>
                  </a:moveTo>
                  <a:lnTo>
                    <a:pt x="285755" y="9524"/>
                  </a:lnTo>
                  <a:lnTo>
                    <a:pt x="285755" y="0"/>
                  </a:lnTo>
                  <a:lnTo>
                    <a:pt x="295280" y="0"/>
                  </a:lnTo>
                  <a:lnTo>
                    <a:pt x="295280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60582" y="6238952"/>
              <a:ext cx="114300" cy="11429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60582" y="6696151"/>
              <a:ext cx="114300" cy="114299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60582" y="7153351"/>
              <a:ext cx="114300" cy="11429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60582" y="7610551"/>
              <a:ext cx="114300" cy="114299"/>
            </a:xfrm>
            <a:prstGeom prst="rect">
              <a:avLst/>
            </a:prstGeom>
          </p:spPr>
        </p:pic>
      </p:grpSp>
      <p:sp>
        <p:nvSpPr>
          <p:cNvPr id="24" name="object 24"/>
          <p:cNvSpPr txBox="1"/>
          <p:nvPr/>
        </p:nvSpPr>
        <p:spPr>
          <a:xfrm>
            <a:off x="7581182" y="5092129"/>
            <a:ext cx="9430385" cy="4519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spc="-110" dirty="0">
                <a:solidFill>
                  <a:srgbClr val="FFFFFF"/>
                </a:solidFill>
                <a:latin typeface="Verdana"/>
                <a:cs typeface="Verdana"/>
              </a:rPr>
              <a:t>All’interno</a:t>
            </a:r>
            <a:r>
              <a:rPr sz="2600" spc="-25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90" dirty="0">
                <a:solidFill>
                  <a:srgbClr val="FFFFFF"/>
                </a:solidFill>
                <a:latin typeface="Verdana"/>
                <a:cs typeface="Verdana"/>
              </a:rPr>
              <a:t>dello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75" dirty="0">
                <a:solidFill>
                  <a:srgbClr val="FFFFFF"/>
                </a:solidFill>
                <a:latin typeface="Verdana"/>
                <a:cs typeface="Verdana"/>
              </a:rPr>
              <a:t>Steering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70" dirty="0">
                <a:solidFill>
                  <a:srgbClr val="FFFFFF"/>
                </a:solidFill>
                <a:latin typeface="Verdana"/>
                <a:cs typeface="Verdana"/>
              </a:rPr>
              <a:t>Committee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85" dirty="0">
                <a:solidFill>
                  <a:srgbClr val="FFFFFF"/>
                </a:solidFill>
                <a:latin typeface="Verdana"/>
                <a:cs typeface="Verdana"/>
              </a:rPr>
              <a:t>verranno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10" dirty="0">
                <a:solidFill>
                  <a:srgbClr val="FFFFFF"/>
                </a:solidFill>
                <a:latin typeface="Verdana"/>
                <a:cs typeface="Verdana"/>
              </a:rPr>
              <a:t>costituiti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0" dirty="0">
                <a:solidFill>
                  <a:srgbClr val="FFFFFF"/>
                </a:solidFill>
                <a:latin typeface="Verdana"/>
                <a:cs typeface="Verdana"/>
              </a:rPr>
              <a:t>tavoli</a:t>
            </a:r>
            <a:r>
              <a:rPr sz="2600" spc="-24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25" dirty="0">
                <a:solidFill>
                  <a:srgbClr val="FFFFFF"/>
                </a:solidFill>
                <a:latin typeface="Verdana"/>
                <a:cs typeface="Verdana"/>
              </a:rPr>
              <a:t>di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lavoro</a:t>
            </a:r>
            <a:r>
              <a:rPr sz="26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su</a:t>
            </a:r>
            <a:r>
              <a:rPr sz="2600" spc="-28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5" dirty="0">
                <a:solidFill>
                  <a:srgbClr val="FFFFFF"/>
                </a:solidFill>
                <a:latin typeface="Verdana"/>
                <a:cs typeface="Verdana"/>
              </a:rPr>
              <a:t>temi</a:t>
            </a:r>
            <a:r>
              <a:rPr sz="26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2600" spc="-28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ambiti</a:t>
            </a:r>
            <a:r>
              <a:rPr sz="2600" spc="-28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Verdana"/>
                <a:cs typeface="Verdana"/>
              </a:rPr>
              <a:t>specifici:</a:t>
            </a:r>
            <a:endParaRPr sz="2600">
              <a:latin typeface="Verdana"/>
              <a:cs typeface="Verdana"/>
            </a:endParaRPr>
          </a:p>
          <a:p>
            <a:pPr marL="573405" marR="4039235">
              <a:lnSpc>
                <a:spcPct val="115399"/>
              </a:lnSpc>
            </a:pPr>
            <a:r>
              <a:rPr sz="2600" spc="-125" dirty="0">
                <a:solidFill>
                  <a:srgbClr val="FFFFFF"/>
                </a:solidFill>
                <a:latin typeface="Verdana"/>
                <a:cs typeface="Verdana"/>
              </a:rPr>
              <a:t>articolazione</a:t>
            </a:r>
            <a:r>
              <a:rPr sz="2600" spc="-27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0" dirty="0">
                <a:solidFill>
                  <a:srgbClr val="FFFFFF"/>
                </a:solidFill>
                <a:latin typeface="Verdana"/>
                <a:cs typeface="Verdana"/>
              </a:rPr>
              <a:t>proposte</a:t>
            </a:r>
            <a:r>
              <a:rPr sz="2600" spc="-27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formative </a:t>
            </a:r>
            <a:r>
              <a:rPr sz="2600" spc="-110" dirty="0">
                <a:solidFill>
                  <a:srgbClr val="FFFFFF"/>
                </a:solidFill>
                <a:latin typeface="Verdana"/>
                <a:cs typeface="Verdana"/>
              </a:rPr>
              <a:t>linee</a:t>
            </a:r>
            <a:r>
              <a:rPr sz="2600" spc="-28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75" dirty="0">
                <a:solidFill>
                  <a:srgbClr val="FFFFFF"/>
                </a:solidFill>
                <a:latin typeface="Verdana"/>
                <a:cs typeface="Verdana"/>
              </a:rPr>
              <a:t>guida</a:t>
            </a:r>
            <a:r>
              <a:rPr sz="2600" spc="-28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2600" spc="-28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90" dirty="0">
                <a:solidFill>
                  <a:srgbClr val="FFFFFF"/>
                </a:solidFill>
                <a:latin typeface="Verdana"/>
                <a:cs typeface="Verdana"/>
              </a:rPr>
              <a:t>regolamentazioni </a:t>
            </a:r>
            <a:r>
              <a:rPr sz="2600" spc="-70" dirty="0">
                <a:solidFill>
                  <a:srgbClr val="FFFFFF"/>
                </a:solidFill>
                <a:latin typeface="Verdana"/>
                <a:cs typeface="Verdana"/>
              </a:rPr>
              <a:t>comunicazione</a:t>
            </a:r>
            <a:endParaRPr sz="2600">
              <a:latin typeface="Verdana"/>
              <a:cs typeface="Verdana"/>
            </a:endParaRPr>
          </a:p>
          <a:p>
            <a:pPr marL="573405">
              <a:lnSpc>
                <a:spcPct val="100000"/>
              </a:lnSpc>
              <a:spcBef>
                <a:spcPts val="480"/>
              </a:spcBef>
            </a:pPr>
            <a:r>
              <a:rPr sz="2600" spc="-280" dirty="0">
                <a:solidFill>
                  <a:srgbClr val="FFFFFF"/>
                </a:solidFill>
                <a:latin typeface="Verdana"/>
                <a:cs typeface="Verdana"/>
              </a:rPr>
              <a:t>...</a:t>
            </a:r>
            <a:endParaRPr sz="2600">
              <a:latin typeface="Verdana"/>
              <a:cs typeface="Verdana"/>
            </a:endParaRPr>
          </a:p>
          <a:p>
            <a:pPr>
              <a:lnSpc>
                <a:spcPct val="100000"/>
              </a:lnSpc>
            </a:pPr>
            <a:endParaRPr sz="260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2600">
              <a:latin typeface="Verdana"/>
              <a:cs typeface="Verdana"/>
            </a:endParaRPr>
          </a:p>
          <a:p>
            <a:pPr marL="12700" marR="467359">
              <a:lnSpc>
                <a:spcPct val="115399"/>
              </a:lnSpc>
            </a:pPr>
            <a:r>
              <a:rPr sz="2600" spc="-180" dirty="0">
                <a:solidFill>
                  <a:srgbClr val="FFFFFF"/>
                </a:solidFill>
                <a:latin typeface="Verdana"/>
                <a:cs typeface="Verdana"/>
              </a:rPr>
              <a:t>Verranno</a:t>
            </a:r>
            <a:r>
              <a:rPr sz="2600" spc="-2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10" dirty="0">
                <a:solidFill>
                  <a:srgbClr val="FFFFFF"/>
                </a:solidFill>
                <a:latin typeface="Verdana"/>
                <a:cs typeface="Verdana"/>
              </a:rPr>
              <a:t>costituiti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14" dirty="0">
                <a:solidFill>
                  <a:srgbClr val="FFFFFF"/>
                </a:solidFill>
                <a:latin typeface="Verdana"/>
                <a:cs typeface="Verdana"/>
              </a:rPr>
              <a:t>dei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40" dirty="0">
                <a:solidFill>
                  <a:srgbClr val="FFFFFF"/>
                </a:solidFill>
                <a:latin typeface="Verdana"/>
                <a:cs typeface="Verdana"/>
              </a:rPr>
              <a:t>tavoli</a:t>
            </a:r>
            <a:r>
              <a:rPr sz="2600" spc="-2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05" dirty="0">
                <a:solidFill>
                  <a:srgbClr val="FFFFFF"/>
                </a:solidFill>
                <a:latin typeface="Verdana"/>
                <a:cs typeface="Verdana"/>
              </a:rPr>
              <a:t>tecnici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su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30" dirty="0">
                <a:solidFill>
                  <a:srgbClr val="FFFFFF"/>
                </a:solidFill>
                <a:latin typeface="Verdana"/>
                <a:cs typeface="Verdana"/>
              </a:rPr>
              <a:t>aspetti</a:t>
            </a:r>
            <a:r>
              <a:rPr sz="2600" spc="-254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Verdana"/>
                <a:cs typeface="Verdana"/>
              </a:rPr>
              <a:t>tecnico- </a:t>
            </a:r>
            <a:r>
              <a:rPr sz="2600" spc="-135" dirty="0">
                <a:solidFill>
                  <a:srgbClr val="FFFFFF"/>
                </a:solidFill>
                <a:latin typeface="Verdana"/>
                <a:cs typeface="Verdana"/>
              </a:rPr>
              <a:t>gestionali</a:t>
            </a:r>
            <a:r>
              <a:rPr sz="2600" spc="-2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210" dirty="0">
                <a:solidFill>
                  <a:srgbClr val="FFFFFF"/>
                </a:solidFill>
                <a:latin typeface="Verdana"/>
                <a:cs typeface="Verdana"/>
              </a:rPr>
              <a:t>(Es.</a:t>
            </a:r>
            <a:r>
              <a:rPr sz="2600" spc="-2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rendicontazione,</a:t>
            </a:r>
            <a:r>
              <a:rPr sz="2600" spc="-2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produzione</a:t>
            </a:r>
            <a:r>
              <a:rPr sz="2600" spc="-2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150" dirty="0">
                <a:solidFill>
                  <a:srgbClr val="FFFFFF"/>
                </a:solidFill>
                <a:latin typeface="Verdana"/>
                <a:cs typeface="Verdana"/>
              </a:rPr>
              <a:t>multimediale,</a:t>
            </a:r>
            <a:r>
              <a:rPr sz="2600" spc="-2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2600" spc="-290" dirty="0">
                <a:solidFill>
                  <a:srgbClr val="FFFFFF"/>
                </a:solidFill>
                <a:latin typeface="Verdana"/>
                <a:cs typeface="Verdana"/>
              </a:rPr>
              <a:t>...)</a:t>
            </a:r>
            <a:endParaRPr sz="26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3"/>
            <a:ext cx="3251200" cy="1550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ATTIVITÀ HUB</a:t>
            </a:r>
            <a:endParaRPr sz="50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1028700"/>
            <a:ext cx="18288000" cy="9258300"/>
            <a:chOff x="0" y="1028700"/>
            <a:chExt cx="18288000" cy="925830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7393856" y="1028700"/>
              <a:ext cx="9865995" cy="8632825"/>
            </a:xfrm>
            <a:custGeom>
              <a:avLst/>
              <a:gdLst/>
              <a:ahLst/>
              <a:cxnLst/>
              <a:rect l="l" t="t" r="r" b="b"/>
              <a:pathLst>
                <a:path w="9865995" h="8632825">
                  <a:moveTo>
                    <a:pt x="9579702" y="8632505"/>
                  </a:moveTo>
                  <a:lnTo>
                    <a:pt x="285740" y="8632505"/>
                  </a:lnTo>
                  <a:lnTo>
                    <a:pt x="240778" y="8628946"/>
                  </a:lnTo>
                  <a:lnTo>
                    <a:pt x="197320" y="8618479"/>
                  </a:lnTo>
                  <a:lnTo>
                    <a:pt x="156141" y="8601422"/>
                  </a:lnTo>
                  <a:lnTo>
                    <a:pt x="118010" y="8578094"/>
                  </a:lnTo>
                  <a:lnTo>
                    <a:pt x="83694" y="8548811"/>
                  </a:lnTo>
                  <a:lnTo>
                    <a:pt x="54411" y="8514495"/>
                  </a:lnTo>
                  <a:lnTo>
                    <a:pt x="31083" y="8476364"/>
                  </a:lnTo>
                  <a:lnTo>
                    <a:pt x="14026" y="8435185"/>
                  </a:lnTo>
                  <a:lnTo>
                    <a:pt x="3559" y="8391727"/>
                  </a:lnTo>
                  <a:lnTo>
                    <a:pt x="0" y="834675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0" y="31083"/>
                  </a:lnTo>
                  <a:lnTo>
                    <a:pt x="9747431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8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2" y="285749"/>
                  </a:lnTo>
                  <a:lnTo>
                    <a:pt x="9865442" y="8346756"/>
                  </a:lnTo>
                  <a:lnTo>
                    <a:pt x="9861882" y="8391727"/>
                  </a:lnTo>
                  <a:lnTo>
                    <a:pt x="9851415" y="8435185"/>
                  </a:lnTo>
                  <a:lnTo>
                    <a:pt x="9834358" y="8476364"/>
                  </a:lnTo>
                  <a:lnTo>
                    <a:pt x="9811030" y="8514495"/>
                  </a:lnTo>
                  <a:lnTo>
                    <a:pt x="9781747" y="8548811"/>
                  </a:lnTo>
                  <a:lnTo>
                    <a:pt x="9747431" y="8578094"/>
                  </a:lnTo>
                  <a:lnTo>
                    <a:pt x="9709300" y="8601422"/>
                  </a:lnTo>
                  <a:lnTo>
                    <a:pt x="9668122" y="8618479"/>
                  </a:lnTo>
                  <a:lnTo>
                    <a:pt x="9624663" y="8628946"/>
                  </a:lnTo>
                  <a:lnTo>
                    <a:pt x="9579702" y="8632505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7393857" y="1028700"/>
              <a:ext cx="9865995" cy="8629650"/>
            </a:xfrm>
            <a:custGeom>
              <a:avLst/>
              <a:gdLst/>
              <a:ahLst/>
              <a:cxnLst/>
              <a:rect l="l" t="t" r="r" b="b"/>
              <a:pathLst>
                <a:path w="9865995" h="8629650">
                  <a:moveTo>
                    <a:pt x="314322" y="9542"/>
                  </a:moveTo>
                  <a:lnTo>
                    <a:pt x="304797" y="9542"/>
                  </a:lnTo>
                  <a:lnTo>
                    <a:pt x="304797" y="0"/>
                  </a:lnTo>
                  <a:lnTo>
                    <a:pt x="314322" y="0"/>
                  </a:lnTo>
                  <a:lnTo>
                    <a:pt x="314322" y="9542"/>
                  </a:lnTo>
                  <a:close/>
                </a:path>
                <a:path w="9865995" h="8629650">
                  <a:moveTo>
                    <a:pt x="333372" y="9542"/>
                  </a:moveTo>
                  <a:lnTo>
                    <a:pt x="323847" y="9542"/>
                  </a:lnTo>
                  <a:lnTo>
                    <a:pt x="323847" y="0"/>
                  </a:lnTo>
                  <a:lnTo>
                    <a:pt x="333372" y="0"/>
                  </a:lnTo>
                  <a:lnTo>
                    <a:pt x="333372" y="9542"/>
                  </a:lnTo>
                  <a:close/>
                </a:path>
                <a:path w="9865995" h="8629650">
                  <a:moveTo>
                    <a:pt x="352422" y="9542"/>
                  </a:moveTo>
                  <a:lnTo>
                    <a:pt x="342897" y="9542"/>
                  </a:lnTo>
                  <a:lnTo>
                    <a:pt x="342897" y="0"/>
                  </a:lnTo>
                  <a:lnTo>
                    <a:pt x="352422" y="0"/>
                  </a:lnTo>
                  <a:lnTo>
                    <a:pt x="352422" y="9542"/>
                  </a:lnTo>
                  <a:close/>
                </a:path>
                <a:path w="9865995" h="8629650">
                  <a:moveTo>
                    <a:pt x="371472" y="9542"/>
                  </a:moveTo>
                  <a:lnTo>
                    <a:pt x="361947" y="9542"/>
                  </a:lnTo>
                  <a:lnTo>
                    <a:pt x="361947" y="0"/>
                  </a:lnTo>
                  <a:lnTo>
                    <a:pt x="371472" y="0"/>
                  </a:lnTo>
                  <a:lnTo>
                    <a:pt x="371472" y="9542"/>
                  </a:lnTo>
                  <a:close/>
                </a:path>
                <a:path w="9865995" h="8629650">
                  <a:moveTo>
                    <a:pt x="390522" y="9542"/>
                  </a:moveTo>
                  <a:lnTo>
                    <a:pt x="380997" y="9542"/>
                  </a:lnTo>
                  <a:lnTo>
                    <a:pt x="380997" y="0"/>
                  </a:lnTo>
                  <a:lnTo>
                    <a:pt x="390522" y="0"/>
                  </a:lnTo>
                  <a:lnTo>
                    <a:pt x="390522" y="9542"/>
                  </a:lnTo>
                  <a:close/>
                </a:path>
                <a:path w="9865995" h="8629650">
                  <a:moveTo>
                    <a:pt x="409572" y="9542"/>
                  </a:moveTo>
                  <a:lnTo>
                    <a:pt x="400047" y="9542"/>
                  </a:lnTo>
                  <a:lnTo>
                    <a:pt x="400047" y="0"/>
                  </a:lnTo>
                  <a:lnTo>
                    <a:pt x="409572" y="0"/>
                  </a:lnTo>
                  <a:lnTo>
                    <a:pt x="409572" y="9542"/>
                  </a:lnTo>
                  <a:close/>
                </a:path>
                <a:path w="9865995" h="8629650">
                  <a:moveTo>
                    <a:pt x="428622" y="9542"/>
                  </a:moveTo>
                  <a:lnTo>
                    <a:pt x="419097" y="9542"/>
                  </a:lnTo>
                  <a:lnTo>
                    <a:pt x="419097" y="0"/>
                  </a:lnTo>
                  <a:lnTo>
                    <a:pt x="428622" y="0"/>
                  </a:lnTo>
                  <a:lnTo>
                    <a:pt x="428622" y="9542"/>
                  </a:lnTo>
                  <a:close/>
                </a:path>
                <a:path w="9865995" h="8629650">
                  <a:moveTo>
                    <a:pt x="447672" y="9542"/>
                  </a:moveTo>
                  <a:lnTo>
                    <a:pt x="438147" y="9542"/>
                  </a:lnTo>
                  <a:lnTo>
                    <a:pt x="438147" y="0"/>
                  </a:lnTo>
                  <a:lnTo>
                    <a:pt x="447672" y="0"/>
                  </a:lnTo>
                  <a:lnTo>
                    <a:pt x="447672" y="9542"/>
                  </a:lnTo>
                  <a:close/>
                </a:path>
                <a:path w="9865995" h="8629650">
                  <a:moveTo>
                    <a:pt x="466722" y="9542"/>
                  </a:moveTo>
                  <a:lnTo>
                    <a:pt x="457197" y="9542"/>
                  </a:lnTo>
                  <a:lnTo>
                    <a:pt x="457197" y="0"/>
                  </a:lnTo>
                  <a:lnTo>
                    <a:pt x="466722" y="0"/>
                  </a:lnTo>
                  <a:lnTo>
                    <a:pt x="466722" y="9542"/>
                  </a:lnTo>
                  <a:close/>
                </a:path>
                <a:path w="9865995" h="8629650">
                  <a:moveTo>
                    <a:pt x="485772" y="9542"/>
                  </a:moveTo>
                  <a:lnTo>
                    <a:pt x="476247" y="9542"/>
                  </a:lnTo>
                  <a:lnTo>
                    <a:pt x="476247" y="0"/>
                  </a:lnTo>
                  <a:lnTo>
                    <a:pt x="485772" y="0"/>
                  </a:lnTo>
                  <a:lnTo>
                    <a:pt x="485772" y="9542"/>
                  </a:lnTo>
                  <a:close/>
                </a:path>
                <a:path w="9865995" h="8629650">
                  <a:moveTo>
                    <a:pt x="504822" y="9542"/>
                  </a:moveTo>
                  <a:lnTo>
                    <a:pt x="495297" y="9542"/>
                  </a:lnTo>
                  <a:lnTo>
                    <a:pt x="495297" y="0"/>
                  </a:lnTo>
                  <a:lnTo>
                    <a:pt x="504822" y="0"/>
                  </a:lnTo>
                  <a:lnTo>
                    <a:pt x="504822" y="9542"/>
                  </a:lnTo>
                  <a:close/>
                </a:path>
                <a:path w="9865995" h="8629650">
                  <a:moveTo>
                    <a:pt x="523872" y="9542"/>
                  </a:moveTo>
                  <a:lnTo>
                    <a:pt x="514347" y="9542"/>
                  </a:lnTo>
                  <a:lnTo>
                    <a:pt x="514347" y="0"/>
                  </a:lnTo>
                  <a:lnTo>
                    <a:pt x="523872" y="0"/>
                  </a:lnTo>
                  <a:lnTo>
                    <a:pt x="523872" y="9542"/>
                  </a:lnTo>
                  <a:close/>
                </a:path>
                <a:path w="9865995" h="8629650">
                  <a:moveTo>
                    <a:pt x="542922" y="9542"/>
                  </a:moveTo>
                  <a:lnTo>
                    <a:pt x="533397" y="9542"/>
                  </a:lnTo>
                  <a:lnTo>
                    <a:pt x="533397" y="0"/>
                  </a:lnTo>
                  <a:lnTo>
                    <a:pt x="542922" y="0"/>
                  </a:lnTo>
                  <a:lnTo>
                    <a:pt x="542922" y="9542"/>
                  </a:lnTo>
                  <a:close/>
                </a:path>
                <a:path w="9865995" h="8629650">
                  <a:moveTo>
                    <a:pt x="561972" y="9542"/>
                  </a:moveTo>
                  <a:lnTo>
                    <a:pt x="552447" y="9542"/>
                  </a:lnTo>
                  <a:lnTo>
                    <a:pt x="552447" y="0"/>
                  </a:lnTo>
                  <a:lnTo>
                    <a:pt x="561972" y="0"/>
                  </a:lnTo>
                  <a:lnTo>
                    <a:pt x="561972" y="9542"/>
                  </a:lnTo>
                  <a:close/>
                </a:path>
                <a:path w="9865995" h="8629650">
                  <a:moveTo>
                    <a:pt x="581022" y="9542"/>
                  </a:moveTo>
                  <a:lnTo>
                    <a:pt x="571497" y="9542"/>
                  </a:lnTo>
                  <a:lnTo>
                    <a:pt x="571497" y="0"/>
                  </a:lnTo>
                  <a:lnTo>
                    <a:pt x="581022" y="0"/>
                  </a:lnTo>
                  <a:lnTo>
                    <a:pt x="581022" y="9542"/>
                  </a:lnTo>
                  <a:close/>
                </a:path>
                <a:path w="9865995" h="8629650">
                  <a:moveTo>
                    <a:pt x="600072" y="9542"/>
                  </a:moveTo>
                  <a:lnTo>
                    <a:pt x="590547" y="9542"/>
                  </a:lnTo>
                  <a:lnTo>
                    <a:pt x="590547" y="0"/>
                  </a:lnTo>
                  <a:lnTo>
                    <a:pt x="600072" y="0"/>
                  </a:lnTo>
                  <a:lnTo>
                    <a:pt x="600072" y="9542"/>
                  </a:lnTo>
                  <a:close/>
                </a:path>
                <a:path w="9865995" h="8629650">
                  <a:moveTo>
                    <a:pt x="619122" y="9542"/>
                  </a:moveTo>
                  <a:lnTo>
                    <a:pt x="609597" y="9542"/>
                  </a:lnTo>
                  <a:lnTo>
                    <a:pt x="609597" y="0"/>
                  </a:lnTo>
                  <a:lnTo>
                    <a:pt x="619122" y="0"/>
                  </a:lnTo>
                  <a:lnTo>
                    <a:pt x="619122" y="9542"/>
                  </a:lnTo>
                  <a:close/>
                </a:path>
                <a:path w="9865995" h="8629650">
                  <a:moveTo>
                    <a:pt x="638172" y="9542"/>
                  </a:moveTo>
                  <a:lnTo>
                    <a:pt x="628647" y="9542"/>
                  </a:lnTo>
                  <a:lnTo>
                    <a:pt x="628647" y="0"/>
                  </a:lnTo>
                  <a:lnTo>
                    <a:pt x="638172" y="0"/>
                  </a:lnTo>
                  <a:lnTo>
                    <a:pt x="638172" y="9542"/>
                  </a:lnTo>
                  <a:close/>
                </a:path>
                <a:path w="9865995" h="8629650">
                  <a:moveTo>
                    <a:pt x="657222" y="9542"/>
                  </a:moveTo>
                  <a:lnTo>
                    <a:pt x="647697" y="9542"/>
                  </a:lnTo>
                  <a:lnTo>
                    <a:pt x="647697" y="0"/>
                  </a:lnTo>
                  <a:lnTo>
                    <a:pt x="657222" y="0"/>
                  </a:lnTo>
                  <a:lnTo>
                    <a:pt x="657222" y="9542"/>
                  </a:lnTo>
                  <a:close/>
                </a:path>
                <a:path w="9865995" h="8629650">
                  <a:moveTo>
                    <a:pt x="676272" y="9542"/>
                  </a:moveTo>
                  <a:lnTo>
                    <a:pt x="666747" y="9542"/>
                  </a:lnTo>
                  <a:lnTo>
                    <a:pt x="666747" y="0"/>
                  </a:lnTo>
                  <a:lnTo>
                    <a:pt x="676272" y="0"/>
                  </a:lnTo>
                  <a:lnTo>
                    <a:pt x="676272" y="9542"/>
                  </a:lnTo>
                  <a:close/>
                </a:path>
                <a:path w="9865995" h="8629650">
                  <a:moveTo>
                    <a:pt x="695322" y="9542"/>
                  </a:moveTo>
                  <a:lnTo>
                    <a:pt x="685797" y="9542"/>
                  </a:lnTo>
                  <a:lnTo>
                    <a:pt x="685797" y="0"/>
                  </a:lnTo>
                  <a:lnTo>
                    <a:pt x="695322" y="0"/>
                  </a:lnTo>
                  <a:lnTo>
                    <a:pt x="695322" y="9542"/>
                  </a:lnTo>
                  <a:close/>
                </a:path>
                <a:path w="9865995" h="8629650">
                  <a:moveTo>
                    <a:pt x="714372" y="9542"/>
                  </a:moveTo>
                  <a:lnTo>
                    <a:pt x="704847" y="9542"/>
                  </a:lnTo>
                  <a:lnTo>
                    <a:pt x="704847" y="0"/>
                  </a:lnTo>
                  <a:lnTo>
                    <a:pt x="714372" y="0"/>
                  </a:lnTo>
                  <a:lnTo>
                    <a:pt x="714372" y="9542"/>
                  </a:lnTo>
                  <a:close/>
                </a:path>
                <a:path w="9865995" h="8629650">
                  <a:moveTo>
                    <a:pt x="733422" y="9542"/>
                  </a:moveTo>
                  <a:lnTo>
                    <a:pt x="723897" y="9542"/>
                  </a:lnTo>
                  <a:lnTo>
                    <a:pt x="723897" y="0"/>
                  </a:lnTo>
                  <a:lnTo>
                    <a:pt x="733422" y="0"/>
                  </a:lnTo>
                  <a:lnTo>
                    <a:pt x="733422" y="9542"/>
                  </a:lnTo>
                  <a:close/>
                </a:path>
                <a:path w="9865995" h="8629650">
                  <a:moveTo>
                    <a:pt x="752472" y="9542"/>
                  </a:moveTo>
                  <a:lnTo>
                    <a:pt x="742947" y="9542"/>
                  </a:lnTo>
                  <a:lnTo>
                    <a:pt x="742947" y="0"/>
                  </a:lnTo>
                  <a:lnTo>
                    <a:pt x="752472" y="0"/>
                  </a:lnTo>
                  <a:lnTo>
                    <a:pt x="752472" y="9542"/>
                  </a:lnTo>
                  <a:close/>
                </a:path>
                <a:path w="9865995" h="8629650">
                  <a:moveTo>
                    <a:pt x="771522" y="9542"/>
                  </a:moveTo>
                  <a:lnTo>
                    <a:pt x="761997" y="9542"/>
                  </a:lnTo>
                  <a:lnTo>
                    <a:pt x="761997" y="0"/>
                  </a:lnTo>
                  <a:lnTo>
                    <a:pt x="771522" y="0"/>
                  </a:lnTo>
                  <a:lnTo>
                    <a:pt x="771522" y="9542"/>
                  </a:lnTo>
                  <a:close/>
                </a:path>
                <a:path w="9865995" h="8629650">
                  <a:moveTo>
                    <a:pt x="790572" y="9542"/>
                  </a:moveTo>
                  <a:lnTo>
                    <a:pt x="781047" y="9542"/>
                  </a:lnTo>
                  <a:lnTo>
                    <a:pt x="781047" y="0"/>
                  </a:lnTo>
                  <a:lnTo>
                    <a:pt x="790572" y="0"/>
                  </a:lnTo>
                  <a:lnTo>
                    <a:pt x="790572" y="9542"/>
                  </a:lnTo>
                  <a:close/>
                </a:path>
                <a:path w="9865995" h="8629650">
                  <a:moveTo>
                    <a:pt x="809622" y="9542"/>
                  </a:moveTo>
                  <a:lnTo>
                    <a:pt x="800097" y="9542"/>
                  </a:lnTo>
                  <a:lnTo>
                    <a:pt x="800097" y="0"/>
                  </a:lnTo>
                  <a:lnTo>
                    <a:pt x="809622" y="0"/>
                  </a:lnTo>
                  <a:lnTo>
                    <a:pt x="809622" y="9542"/>
                  </a:lnTo>
                  <a:close/>
                </a:path>
                <a:path w="9865995" h="8629650">
                  <a:moveTo>
                    <a:pt x="828672" y="9542"/>
                  </a:moveTo>
                  <a:lnTo>
                    <a:pt x="819147" y="9542"/>
                  </a:lnTo>
                  <a:lnTo>
                    <a:pt x="819147" y="0"/>
                  </a:lnTo>
                  <a:lnTo>
                    <a:pt x="828672" y="0"/>
                  </a:lnTo>
                  <a:lnTo>
                    <a:pt x="828672" y="9542"/>
                  </a:lnTo>
                  <a:close/>
                </a:path>
                <a:path w="9865995" h="8629650">
                  <a:moveTo>
                    <a:pt x="847722" y="9542"/>
                  </a:moveTo>
                  <a:lnTo>
                    <a:pt x="838197" y="9542"/>
                  </a:lnTo>
                  <a:lnTo>
                    <a:pt x="838197" y="0"/>
                  </a:lnTo>
                  <a:lnTo>
                    <a:pt x="847722" y="0"/>
                  </a:lnTo>
                  <a:lnTo>
                    <a:pt x="847722" y="9542"/>
                  </a:lnTo>
                  <a:close/>
                </a:path>
                <a:path w="9865995" h="8629650">
                  <a:moveTo>
                    <a:pt x="866772" y="9542"/>
                  </a:moveTo>
                  <a:lnTo>
                    <a:pt x="857247" y="9542"/>
                  </a:lnTo>
                  <a:lnTo>
                    <a:pt x="857247" y="0"/>
                  </a:lnTo>
                  <a:lnTo>
                    <a:pt x="866772" y="0"/>
                  </a:lnTo>
                  <a:lnTo>
                    <a:pt x="866772" y="9542"/>
                  </a:lnTo>
                  <a:close/>
                </a:path>
                <a:path w="9865995" h="8629650">
                  <a:moveTo>
                    <a:pt x="885822" y="9542"/>
                  </a:moveTo>
                  <a:lnTo>
                    <a:pt x="876297" y="9542"/>
                  </a:lnTo>
                  <a:lnTo>
                    <a:pt x="876297" y="0"/>
                  </a:lnTo>
                  <a:lnTo>
                    <a:pt x="885822" y="0"/>
                  </a:lnTo>
                  <a:lnTo>
                    <a:pt x="885822" y="9542"/>
                  </a:lnTo>
                  <a:close/>
                </a:path>
                <a:path w="9865995" h="8629650">
                  <a:moveTo>
                    <a:pt x="904872" y="9542"/>
                  </a:moveTo>
                  <a:lnTo>
                    <a:pt x="895347" y="9542"/>
                  </a:lnTo>
                  <a:lnTo>
                    <a:pt x="895347" y="0"/>
                  </a:lnTo>
                  <a:lnTo>
                    <a:pt x="904872" y="0"/>
                  </a:lnTo>
                  <a:lnTo>
                    <a:pt x="904872" y="9542"/>
                  </a:lnTo>
                  <a:close/>
                </a:path>
                <a:path w="9865995" h="8629650">
                  <a:moveTo>
                    <a:pt x="923922" y="9542"/>
                  </a:moveTo>
                  <a:lnTo>
                    <a:pt x="914397" y="9542"/>
                  </a:lnTo>
                  <a:lnTo>
                    <a:pt x="914397" y="0"/>
                  </a:lnTo>
                  <a:lnTo>
                    <a:pt x="923922" y="0"/>
                  </a:lnTo>
                  <a:lnTo>
                    <a:pt x="923922" y="9542"/>
                  </a:lnTo>
                  <a:close/>
                </a:path>
                <a:path w="9865995" h="8629650">
                  <a:moveTo>
                    <a:pt x="942972" y="9542"/>
                  </a:moveTo>
                  <a:lnTo>
                    <a:pt x="933447" y="9542"/>
                  </a:lnTo>
                  <a:lnTo>
                    <a:pt x="933447" y="0"/>
                  </a:lnTo>
                  <a:lnTo>
                    <a:pt x="942972" y="0"/>
                  </a:lnTo>
                  <a:lnTo>
                    <a:pt x="942972" y="9542"/>
                  </a:lnTo>
                  <a:close/>
                </a:path>
                <a:path w="9865995" h="8629650">
                  <a:moveTo>
                    <a:pt x="962022" y="9542"/>
                  </a:moveTo>
                  <a:lnTo>
                    <a:pt x="952497" y="9542"/>
                  </a:lnTo>
                  <a:lnTo>
                    <a:pt x="952497" y="0"/>
                  </a:lnTo>
                  <a:lnTo>
                    <a:pt x="962022" y="0"/>
                  </a:lnTo>
                  <a:lnTo>
                    <a:pt x="962022" y="9542"/>
                  </a:lnTo>
                  <a:close/>
                </a:path>
                <a:path w="9865995" h="8629650">
                  <a:moveTo>
                    <a:pt x="981072" y="9542"/>
                  </a:moveTo>
                  <a:lnTo>
                    <a:pt x="971547" y="9542"/>
                  </a:lnTo>
                  <a:lnTo>
                    <a:pt x="971547" y="0"/>
                  </a:lnTo>
                  <a:lnTo>
                    <a:pt x="981072" y="0"/>
                  </a:lnTo>
                  <a:lnTo>
                    <a:pt x="981072" y="9542"/>
                  </a:lnTo>
                  <a:close/>
                </a:path>
                <a:path w="9865995" h="8629650">
                  <a:moveTo>
                    <a:pt x="1000122" y="9542"/>
                  </a:moveTo>
                  <a:lnTo>
                    <a:pt x="990597" y="9542"/>
                  </a:lnTo>
                  <a:lnTo>
                    <a:pt x="990597" y="0"/>
                  </a:lnTo>
                  <a:lnTo>
                    <a:pt x="1000122" y="0"/>
                  </a:lnTo>
                  <a:lnTo>
                    <a:pt x="1000122" y="9542"/>
                  </a:lnTo>
                  <a:close/>
                </a:path>
                <a:path w="9865995" h="8629650">
                  <a:moveTo>
                    <a:pt x="1019172" y="9542"/>
                  </a:moveTo>
                  <a:lnTo>
                    <a:pt x="1009647" y="9542"/>
                  </a:lnTo>
                  <a:lnTo>
                    <a:pt x="1009647" y="0"/>
                  </a:lnTo>
                  <a:lnTo>
                    <a:pt x="1019172" y="0"/>
                  </a:lnTo>
                  <a:lnTo>
                    <a:pt x="1019172" y="9542"/>
                  </a:lnTo>
                  <a:close/>
                </a:path>
                <a:path w="9865995" h="8629650">
                  <a:moveTo>
                    <a:pt x="1038222" y="9542"/>
                  </a:moveTo>
                  <a:lnTo>
                    <a:pt x="1028697" y="9542"/>
                  </a:lnTo>
                  <a:lnTo>
                    <a:pt x="1028697" y="0"/>
                  </a:lnTo>
                  <a:lnTo>
                    <a:pt x="1038222" y="0"/>
                  </a:lnTo>
                  <a:lnTo>
                    <a:pt x="1038222" y="9542"/>
                  </a:lnTo>
                  <a:close/>
                </a:path>
                <a:path w="9865995" h="8629650">
                  <a:moveTo>
                    <a:pt x="1057272" y="9542"/>
                  </a:moveTo>
                  <a:lnTo>
                    <a:pt x="1047747" y="9542"/>
                  </a:lnTo>
                  <a:lnTo>
                    <a:pt x="1047747" y="0"/>
                  </a:lnTo>
                  <a:lnTo>
                    <a:pt x="1057272" y="0"/>
                  </a:lnTo>
                  <a:lnTo>
                    <a:pt x="1057272" y="9542"/>
                  </a:lnTo>
                  <a:close/>
                </a:path>
                <a:path w="9865995" h="8629650">
                  <a:moveTo>
                    <a:pt x="1076322" y="9542"/>
                  </a:moveTo>
                  <a:lnTo>
                    <a:pt x="1066797" y="9542"/>
                  </a:lnTo>
                  <a:lnTo>
                    <a:pt x="1066797" y="0"/>
                  </a:lnTo>
                  <a:lnTo>
                    <a:pt x="1076322" y="0"/>
                  </a:lnTo>
                  <a:lnTo>
                    <a:pt x="1076322" y="9542"/>
                  </a:lnTo>
                  <a:close/>
                </a:path>
                <a:path w="9865995" h="8629650">
                  <a:moveTo>
                    <a:pt x="1095372" y="9542"/>
                  </a:moveTo>
                  <a:lnTo>
                    <a:pt x="1085847" y="9542"/>
                  </a:lnTo>
                  <a:lnTo>
                    <a:pt x="1085847" y="0"/>
                  </a:lnTo>
                  <a:lnTo>
                    <a:pt x="1095372" y="0"/>
                  </a:lnTo>
                  <a:lnTo>
                    <a:pt x="1095372" y="9542"/>
                  </a:lnTo>
                  <a:close/>
                </a:path>
                <a:path w="9865995" h="8629650">
                  <a:moveTo>
                    <a:pt x="1114422" y="9542"/>
                  </a:moveTo>
                  <a:lnTo>
                    <a:pt x="1104897" y="9542"/>
                  </a:lnTo>
                  <a:lnTo>
                    <a:pt x="1104897" y="0"/>
                  </a:lnTo>
                  <a:lnTo>
                    <a:pt x="1114422" y="0"/>
                  </a:lnTo>
                  <a:lnTo>
                    <a:pt x="1114422" y="9542"/>
                  </a:lnTo>
                  <a:close/>
                </a:path>
                <a:path w="9865995" h="8629650">
                  <a:moveTo>
                    <a:pt x="1133472" y="9542"/>
                  </a:moveTo>
                  <a:lnTo>
                    <a:pt x="1123947" y="9542"/>
                  </a:lnTo>
                  <a:lnTo>
                    <a:pt x="1123947" y="0"/>
                  </a:lnTo>
                  <a:lnTo>
                    <a:pt x="1133472" y="0"/>
                  </a:lnTo>
                  <a:lnTo>
                    <a:pt x="1133472" y="9542"/>
                  </a:lnTo>
                  <a:close/>
                </a:path>
                <a:path w="9865995" h="8629650">
                  <a:moveTo>
                    <a:pt x="1152522" y="9542"/>
                  </a:moveTo>
                  <a:lnTo>
                    <a:pt x="1142997" y="9542"/>
                  </a:lnTo>
                  <a:lnTo>
                    <a:pt x="1142997" y="0"/>
                  </a:lnTo>
                  <a:lnTo>
                    <a:pt x="1152522" y="0"/>
                  </a:lnTo>
                  <a:lnTo>
                    <a:pt x="1152522" y="9542"/>
                  </a:lnTo>
                  <a:close/>
                </a:path>
                <a:path w="9865995" h="8629650">
                  <a:moveTo>
                    <a:pt x="1171572" y="9542"/>
                  </a:moveTo>
                  <a:lnTo>
                    <a:pt x="1162047" y="9542"/>
                  </a:lnTo>
                  <a:lnTo>
                    <a:pt x="1162047" y="0"/>
                  </a:lnTo>
                  <a:lnTo>
                    <a:pt x="1171572" y="0"/>
                  </a:lnTo>
                  <a:lnTo>
                    <a:pt x="1171572" y="9542"/>
                  </a:lnTo>
                  <a:close/>
                </a:path>
                <a:path w="9865995" h="8629650">
                  <a:moveTo>
                    <a:pt x="1190622" y="9542"/>
                  </a:moveTo>
                  <a:lnTo>
                    <a:pt x="1181097" y="9542"/>
                  </a:lnTo>
                  <a:lnTo>
                    <a:pt x="1181097" y="0"/>
                  </a:lnTo>
                  <a:lnTo>
                    <a:pt x="1190622" y="0"/>
                  </a:lnTo>
                  <a:lnTo>
                    <a:pt x="1190622" y="9542"/>
                  </a:lnTo>
                  <a:close/>
                </a:path>
                <a:path w="9865995" h="8629650">
                  <a:moveTo>
                    <a:pt x="1209672" y="9542"/>
                  </a:moveTo>
                  <a:lnTo>
                    <a:pt x="1200147" y="9542"/>
                  </a:lnTo>
                  <a:lnTo>
                    <a:pt x="1200147" y="0"/>
                  </a:lnTo>
                  <a:lnTo>
                    <a:pt x="1209672" y="0"/>
                  </a:lnTo>
                  <a:lnTo>
                    <a:pt x="1209672" y="9542"/>
                  </a:lnTo>
                  <a:close/>
                </a:path>
                <a:path w="9865995" h="8629650">
                  <a:moveTo>
                    <a:pt x="1228722" y="9542"/>
                  </a:moveTo>
                  <a:lnTo>
                    <a:pt x="1219197" y="9542"/>
                  </a:lnTo>
                  <a:lnTo>
                    <a:pt x="1219197" y="0"/>
                  </a:lnTo>
                  <a:lnTo>
                    <a:pt x="1228722" y="0"/>
                  </a:lnTo>
                  <a:lnTo>
                    <a:pt x="1228722" y="9542"/>
                  </a:lnTo>
                  <a:close/>
                </a:path>
                <a:path w="9865995" h="8629650">
                  <a:moveTo>
                    <a:pt x="1247772" y="9542"/>
                  </a:moveTo>
                  <a:lnTo>
                    <a:pt x="1238247" y="9542"/>
                  </a:lnTo>
                  <a:lnTo>
                    <a:pt x="1238247" y="0"/>
                  </a:lnTo>
                  <a:lnTo>
                    <a:pt x="1247772" y="0"/>
                  </a:lnTo>
                  <a:lnTo>
                    <a:pt x="1247772" y="9542"/>
                  </a:lnTo>
                  <a:close/>
                </a:path>
                <a:path w="9865995" h="8629650">
                  <a:moveTo>
                    <a:pt x="1266822" y="9542"/>
                  </a:moveTo>
                  <a:lnTo>
                    <a:pt x="1257297" y="9542"/>
                  </a:lnTo>
                  <a:lnTo>
                    <a:pt x="1257297" y="0"/>
                  </a:lnTo>
                  <a:lnTo>
                    <a:pt x="1266822" y="0"/>
                  </a:lnTo>
                  <a:lnTo>
                    <a:pt x="1266822" y="9542"/>
                  </a:lnTo>
                  <a:close/>
                </a:path>
                <a:path w="9865995" h="8629650">
                  <a:moveTo>
                    <a:pt x="1285872" y="9542"/>
                  </a:moveTo>
                  <a:lnTo>
                    <a:pt x="1276347" y="9542"/>
                  </a:lnTo>
                  <a:lnTo>
                    <a:pt x="1276347" y="0"/>
                  </a:lnTo>
                  <a:lnTo>
                    <a:pt x="1285872" y="0"/>
                  </a:lnTo>
                  <a:lnTo>
                    <a:pt x="1285872" y="9542"/>
                  </a:lnTo>
                  <a:close/>
                </a:path>
                <a:path w="9865995" h="8629650">
                  <a:moveTo>
                    <a:pt x="1304922" y="9542"/>
                  </a:moveTo>
                  <a:lnTo>
                    <a:pt x="1295397" y="9542"/>
                  </a:lnTo>
                  <a:lnTo>
                    <a:pt x="1295397" y="0"/>
                  </a:lnTo>
                  <a:lnTo>
                    <a:pt x="1304922" y="0"/>
                  </a:lnTo>
                  <a:lnTo>
                    <a:pt x="1304922" y="9542"/>
                  </a:lnTo>
                  <a:close/>
                </a:path>
                <a:path w="9865995" h="8629650">
                  <a:moveTo>
                    <a:pt x="1323972" y="9542"/>
                  </a:moveTo>
                  <a:lnTo>
                    <a:pt x="1314447" y="9542"/>
                  </a:lnTo>
                  <a:lnTo>
                    <a:pt x="1314447" y="0"/>
                  </a:lnTo>
                  <a:lnTo>
                    <a:pt x="1323972" y="0"/>
                  </a:lnTo>
                  <a:lnTo>
                    <a:pt x="1323972" y="9542"/>
                  </a:lnTo>
                  <a:close/>
                </a:path>
                <a:path w="9865995" h="8629650">
                  <a:moveTo>
                    <a:pt x="1343022" y="9542"/>
                  </a:moveTo>
                  <a:lnTo>
                    <a:pt x="1333497" y="9542"/>
                  </a:lnTo>
                  <a:lnTo>
                    <a:pt x="1333497" y="0"/>
                  </a:lnTo>
                  <a:lnTo>
                    <a:pt x="1343022" y="0"/>
                  </a:lnTo>
                  <a:lnTo>
                    <a:pt x="1343022" y="9542"/>
                  </a:lnTo>
                  <a:close/>
                </a:path>
                <a:path w="9865995" h="8629650">
                  <a:moveTo>
                    <a:pt x="1362072" y="9542"/>
                  </a:moveTo>
                  <a:lnTo>
                    <a:pt x="1352547" y="9542"/>
                  </a:lnTo>
                  <a:lnTo>
                    <a:pt x="1352547" y="0"/>
                  </a:lnTo>
                  <a:lnTo>
                    <a:pt x="1362072" y="0"/>
                  </a:lnTo>
                  <a:lnTo>
                    <a:pt x="1362072" y="9542"/>
                  </a:lnTo>
                  <a:close/>
                </a:path>
                <a:path w="9865995" h="8629650">
                  <a:moveTo>
                    <a:pt x="1381122" y="9542"/>
                  </a:moveTo>
                  <a:lnTo>
                    <a:pt x="1371597" y="9542"/>
                  </a:lnTo>
                  <a:lnTo>
                    <a:pt x="1371597" y="0"/>
                  </a:lnTo>
                  <a:lnTo>
                    <a:pt x="1381122" y="0"/>
                  </a:lnTo>
                  <a:lnTo>
                    <a:pt x="1381122" y="9542"/>
                  </a:lnTo>
                  <a:close/>
                </a:path>
                <a:path w="9865995" h="8629650">
                  <a:moveTo>
                    <a:pt x="1400172" y="9542"/>
                  </a:moveTo>
                  <a:lnTo>
                    <a:pt x="1390647" y="9542"/>
                  </a:lnTo>
                  <a:lnTo>
                    <a:pt x="1390647" y="0"/>
                  </a:lnTo>
                  <a:lnTo>
                    <a:pt x="1400172" y="0"/>
                  </a:lnTo>
                  <a:lnTo>
                    <a:pt x="1400172" y="9542"/>
                  </a:lnTo>
                  <a:close/>
                </a:path>
                <a:path w="9865995" h="8629650">
                  <a:moveTo>
                    <a:pt x="1419222" y="9542"/>
                  </a:moveTo>
                  <a:lnTo>
                    <a:pt x="1409697" y="9542"/>
                  </a:lnTo>
                  <a:lnTo>
                    <a:pt x="1409697" y="0"/>
                  </a:lnTo>
                  <a:lnTo>
                    <a:pt x="1419222" y="0"/>
                  </a:lnTo>
                  <a:lnTo>
                    <a:pt x="1419222" y="9542"/>
                  </a:lnTo>
                  <a:close/>
                </a:path>
                <a:path w="9865995" h="8629650">
                  <a:moveTo>
                    <a:pt x="1438272" y="9542"/>
                  </a:moveTo>
                  <a:lnTo>
                    <a:pt x="1428747" y="9542"/>
                  </a:lnTo>
                  <a:lnTo>
                    <a:pt x="1428747" y="0"/>
                  </a:lnTo>
                  <a:lnTo>
                    <a:pt x="1438272" y="0"/>
                  </a:lnTo>
                  <a:lnTo>
                    <a:pt x="1438272" y="9542"/>
                  </a:lnTo>
                  <a:close/>
                </a:path>
                <a:path w="9865995" h="8629650">
                  <a:moveTo>
                    <a:pt x="1457322" y="9542"/>
                  </a:moveTo>
                  <a:lnTo>
                    <a:pt x="1447797" y="9542"/>
                  </a:lnTo>
                  <a:lnTo>
                    <a:pt x="1447797" y="0"/>
                  </a:lnTo>
                  <a:lnTo>
                    <a:pt x="1457322" y="0"/>
                  </a:lnTo>
                  <a:lnTo>
                    <a:pt x="1457322" y="9542"/>
                  </a:lnTo>
                  <a:close/>
                </a:path>
                <a:path w="9865995" h="8629650">
                  <a:moveTo>
                    <a:pt x="1476372" y="9542"/>
                  </a:moveTo>
                  <a:lnTo>
                    <a:pt x="1466847" y="9542"/>
                  </a:lnTo>
                  <a:lnTo>
                    <a:pt x="1466847" y="0"/>
                  </a:lnTo>
                  <a:lnTo>
                    <a:pt x="1476372" y="0"/>
                  </a:lnTo>
                  <a:lnTo>
                    <a:pt x="1476372" y="9542"/>
                  </a:lnTo>
                  <a:close/>
                </a:path>
                <a:path w="9865995" h="8629650">
                  <a:moveTo>
                    <a:pt x="1495422" y="9542"/>
                  </a:moveTo>
                  <a:lnTo>
                    <a:pt x="1485897" y="9542"/>
                  </a:lnTo>
                  <a:lnTo>
                    <a:pt x="1485897" y="0"/>
                  </a:lnTo>
                  <a:lnTo>
                    <a:pt x="1495422" y="0"/>
                  </a:lnTo>
                  <a:lnTo>
                    <a:pt x="1495422" y="9542"/>
                  </a:lnTo>
                  <a:close/>
                </a:path>
                <a:path w="9865995" h="8629650">
                  <a:moveTo>
                    <a:pt x="1514472" y="9542"/>
                  </a:moveTo>
                  <a:lnTo>
                    <a:pt x="1504947" y="9542"/>
                  </a:lnTo>
                  <a:lnTo>
                    <a:pt x="1504947" y="0"/>
                  </a:lnTo>
                  <a:lnTo>
                    <a:pt x="1514472" y="0"/>
                  </a:lnTo>
                  <a:lnTo>
                    <a:pt x="1514472" y="9542"/>
                  </a:lnTo>
                  <a:close/>
                </a:path>
                <a:path w="9865995" h="8629650">
                  <a:moveTo>
                    <a:pt x="1533522" y="9542"/>
                  </a:moveTo>
                  <a:lnTo>
                    <a:pt x="1523997" y="9542"/>
                  </a:lnTo>
                  <a:lnTo>
                    <a:pt x="1523997" y="0"/>
                  </a:lnTo>
                  <a:lnTo>
                    <a:pt x="1533522" y="0"/>
                  </a:lnTo>
                  <a:lnTo>
                    <a:pt x="1533522" y="9542"/>
                  </a:lnTo>
                  <a:close/>
                </a:path>
                <a:path w="9865995" h="8629650">
                  <a:moveTo>
                    <a:pt x="1552572" y="9542"/>
                  </a:moveTo>
                  <a:lnTo>
                    <a:pt x="1543047" y="9542"/>
                  </a:lnTo>
                  <a:lnTo>
                    <a:pt x="1543047" y="0"/>
                  </a:lnTo>
                  <a:lnTo>
                    <a:pt x="1552572" y="0"/>
                  </a:lnTo>
                  <a:lnTo>
                    <a:pt x="1552572" y="9542"/>
                  </a:lnTo>
                  <a:close/>
                </a:path>
                <a:path w="9865995" h="8629650">
                  <a:moveTo>
                    <a:pt x="1571622" y="9542"/>
                  </a:moveTo>
                  <a:lnTo>
                    <a:pt x="1562097" y="9542"/>
                  </a:lnTo>
                  <a:lnTo>
                    <a:pt x="1562097" y="0"/>
                  </a:lnTo>
                  <a:lnTo>
                    <a:pt x="1571622" y="0"/>
                  </a:lnTo>
                  <a:lnTo>
                    <a:pt x="1571622" y="9542"/>
                  </a:lnTo>
                  <a:close/>
                </a:path>
                <a:path w="9865995" h="8629650">
                  <a:moveTo>
                    <a:pt x="1590672" y="9542"/>
                  </a:moveTo>
                  <a:lnTo>
                    <a:pt x="1581147" y="9542"/>
                  </a:lnTo>
                  <a:lnTo>
                    <a:pt x="1581147" y="0"/>
                  </a:lnTo>
                  <a:lnTo>
                    <a:pt x="1590672" y="0"/>
                  </a:lnTo>
                  <a:lnTo>
                    <a:pt x="1590672" y="9542"/>
                  </a:lnTo>
                  <a:close/>
                </a:path>
                <a:path w="9865995" h="8629650">
                  <a:moveTo>
                    <a:pt x="1609722" y="9542"/>
                  </a:moveTo>
                  <a:lnTo>
                    <a:pt x="1600197" y="9542"/>
                  </a:lnTo>
                  <a:lnTo>
                    <a:pt x="1600197" y="0"/>
                  </a:lnTo>
                  <a:lnTo>
                    <a:pt x="1609722" y="0"/>
                  </a:lnTo>
                  <a:lnTo>
                    <a:pt x="1609722" y="9542"/>
                  </a:lnTo>
                  <a:close/>
                </a:path>
                <a:path w="9865995" h="8629650">
                  <a:moveTo>
                    <a:pt x="1628772" y="9542"/>
                  </a:moveTo>
                  <a:lnTo>
                    <a:pt x="1619247" y="9542"/>
                  </a:lnTo>
                  <a:lnTo>
                    <a:pt x="1619247" y="0"/>
                  </a:lnTo>
                  <a:lnTo>
                    <a:pt x="1628772" y="0"/>
                  </a:lnTo>
                  <a:lnTo>
                    <a:pt x="1628772" y="9542"/>
                  </a:lnTo>
                  <a:close/>
                </a:path>
                <a:path w="9865995" h="8629650">
                  <a:moveTo>
                    <a:pt x="1647822" y="9542"/>
                  </a:moveTo>
                  <a:lnTo>
                    <a:pt x="1638297" y="9542"/>
                  </a:lnTo>
                  <a:lnTo>
                    <a:pt x="1638297" y="0"/>
                  </a:lnTo>
                  <a:lnTo>
                    <a:pt x="1647822" y="0"/>
                  </a:lnTo>
                  <a:lnTo>
                    <a:pt x="1647822" y="9542"/>
                  </a:lnTo>
                  <a:close/>
                </a:path>
                <a:path w="9865995" h="8629650">
                  <a:moveTo>
                    <a:pt x="1666872" y="9542"/>
                  </a:moveTo>
                  <a:lnTo>
                    <a:pt x="1657347" y="9542"/>
                  </a:lnTo>
                  <a:lnTo>
                    <a:pt x="1657347" y="0"/>
                  </a:lnTo>
                  <a:lnTo>
                    <a:pt x="1666872" y="0"/>
                  </a:lnTo>
                  <a:lnTo>
                    <a:pt x="1666872" y="9542"/>
                  </a:lnTo>
                  <a:close/>
                </a:path>
                <a:path w="9865995" h="8629650">
                  <a:moveTo>
                    <a:pt x="1685922" y="9542"/>
                  </a:moveTo>
                  <a:lnTo>
                    <a:pt x="1676397" y="9542"/>
                  </a:lnTo>
                  <a:lnTo>
                    <a:pt x="1676397" y="0"/>
                  </a:lnTo>
                  <a:lnTo>
                    <a:pt x="1685922" y="0"/>
                  </a:lnTo>
                  <a:lnTo>
                    <a:pt x="1685922" y="9542"/>
                  </a:lnTo>
                  <a:close/>
                </a:path>
                <a:path w="9865995" h="8629650">
                  <a:moveTo>
                    <a:pt x="1704972" y="9542"/>
                  </a:moveTo>
                  <a:lnTo>
                    <a:pt x="1695447" y="9542"/>
                  </a:lnTo>
                  <a:lnTo>
                    <a:pt x="1695447" y="0"/>
                  </a:lnTo>
                  <a:lnTo>
                    <a:pt x="1704972" y="0"/>
                  </a:lnTo>
                  <a:lnTo>
                    <a:pt x="1704972" y="9542"/>
                  </a:lnTo>
                  <a:close/>
                </a:path>
                <a:path w="9865995" h="8629650">
                  <a:moveTo>
                    <a:pt x="1724022" y="9542"/>
                  </a:moveTo>
                  <a:lnTo>
                    <a:pt x="1714497" y="9542"/>
                  </a:lnTo>
                  <a:lnTo>
                    <a:pt x="1714497" y="0"/>
                  </a:lnTo>
                  <a:lnTo>
                    <a:pt x="1724022" y="0"/>
                  </a:lnTo>
                  <a:lnTo>
                    <a:pt x="1724022" y="9542"/>
                  </a:lnTo>
                  <a:close/>
                </a:path>
                <a:path w="9865995" h="8629650">
                  <a:moveTo>
                    <a:pt x="1743072" y="9542"/>
                  </a:moveTo>
                  <a:lnTo>
                    <a:pt x="1733547" y="9542"/>
                  </a:lnTo>
                  <a:lnTo>
                    <a:pt x="1733547" y="0"/>
                  </a:lnTo>
                  <a:lnTo>
                    <a:pt x="1743072" y="0"/>
                  </a:lnTo>
                  <a:lnTo>
                    <a:pt x="1743072" y="9542"/>
                  </a:lnTo>
                  <a:close/>
                </a:path>
                <a:path w="9865995" h="8629650">
                  <a:moveTo>
                    <a:pt x="1762122" y="9542"/>
                  </a:moveTo>
                  <a:lnTo>
                    <a:pt x="1752597" y="9542"/>
                  </a:lnTo>
                  <a:lnTo>
                    <a:pt x="1752597" y="0"/>
                  </a:lnTo>
                  <a:lnTo>
                    <a:pt x="1762122" y="0"/>
                  </a:lnTo>
                  <a:lnTo>
                    <a:pt x="1762122" y="9542"/>
                  </a:lnTo>
                  <a:close/>
                </a:path>
                <a:path w="9865995" h="8629650">
                  <a:moveTo>
                    <a:pt x="1781172" y="9542"/>
                  </a:moveTo>
                  <a:lnTo>
                    <a:pt x="1771647" y="9542"/>
                  </a:lnTo>
                  <a:lnTo>
                    <a:pt x="1771647" y="0"/>
                  </a:lnTo>
                  <a:lnTo>
                    <a:pt x="1781172" y="0"/>
                  </a:lnTo>
                  <a:lnTo>
                    <a:pt x="1781172" y="9542"/>
                  </a:lnTo>
                  <a:close/>
                </a:path>
                <a:path w="9865995" h="8629650">
                  <a:moveTo>
                    <a:pt x="1800222" y="9542"/>
                  </a:moveTo>
                  <a:lnTo>
                    <a:pt x="1790697" y="9542"/>
                  </a:lnTo>
                  <a:lnTo>
                    <a:pt x="1790697" y="0"/>
                  </a:lnTo>
                  <a:lnTo>
                    <a:pt x="1800222" y="0"/>
                  </a:lnTo>
                  <a:lnTo>
                    <a:pt x="1800222" y="9542"/>
                  </a:lnTo>
                  <a:close/>
                </a:path>
                <a:path w="9865995" h="8629650">
                  <a:moveTo>
                    <a:pt x="1819272" y="9542"/>
                  </a:moveTo>
                  <a:lnTo>
                    <a:pt x="1809747" y="9542"/>
                  </a:lnTo>
                  <a:lnTo>
                    <a:pt x="1809747" y="0"/>
                  </a:lnTo>
                  <a:lnTo>
                    <a:pt x="1819272" y="0"/>
                  </a:lnTo>
                  <a:lnTo>
                    <a:pt x="1819272" y="9542"/>
                  </a:lnTo>
                  <a:close/>
                </a:path>
                <a:path w="9865995" h="8629650">
                  <a:moveTo>
                    <a:pt x="1838322" y="9542"/>
                  </a:moveTo>
                  <a:lnTo>
                    <a:pt x="1828797" y="9542"/>
                  </a:lnTo>
                  <a:lnTo>
                    <a:pt x="1828797" y="0"/>
                  </a:lnTo>
                  <a:lnTo>
                    <a:pt x="1838322" y="0"/>
                  </a:lnTo>
                  <a:lnTo>
                    <a:pt x="1838322" y="9542"/>
                  </a:lnTo>
                  <a:close/>
                </a:path>
                <a:path w="9865995" h="8629650">
                  <a:moveTo>
                    <a:pt x="1857372" y="9542"/>
                  </a:moveTo>
                  <a:lnTo>
                    <a:pt x="1847847" y="9542"/>
                  </a:lnTo>
                  <a:lnTo>
                    <a:pt x="1847847" y="0"/>
                  </a:lnTo>
                  <a:lnTo>
                    <a:pt x="1857372" y="0"/>
                  </a:lnTo>
                  <a:lnTo>
                    <a:pt x="1857372" y="9542"/>
                  </a:lnTo>
                  <a:close/>
                </a:path>
                <a:path w="9865995" h="8629650">
                  <a:moveTo>
                    <a:pt x="1876422" y="9542"/>
                  </a:moveTo>
                  <a:lnTo>
                    <a:pt x="1866897" y="9542"/>
                  </a:lnTo>
                  <a:lnTo>
                    <a:pt x="1866897" y="0"/>
                  </a:lnTo>
                  <a:lnTo>
                    <a:pt x="1876422" y="0"/>
                  </a:lnTo>
                  <a:lnTo>
                    <a:pt x="1876422" y="9542"/>
                  </a:lnTo>
                  <a:close/>
                </a:path>
                <a:path w="9865995" h="8629650">
                  <a:moveTo>
                    <a:pt x="1895472" y="9542"/>
                  </a:moveTo>
                  <a:lnTo>
                    <a:pt x="1885947" y="9542"/>
                  </a:lnTo>
                  <a:lnTo>
                    <a:pt x="1885947" y="0"/>
                  </a:lnTo>
                  <a:lnTo>
                    <a:pt x="1895472" y="0"/>
                  </a:lnTo>
                  <a:lnTo>
                    <a:pt x="1895472" y="9542"/>
                  </a:lnTo>
                  <a:close/>
                </a:path>
                <a:path w="9865995" h="8629650">
                  <a:moveTo>
                    <a:pt x="1914522" y="9542"/>
                  </a:moveTo>
                  <a:lnTo>
                    <a:pt x="1904997" y="9542"/>
                  </a:lnTo>
                  <a:lnTo>
                    <a:pt x="1904997" y="0"/>
                  </a:lnTo>
                  <a:lnTo>
                    <a:pt x="1914522" y="0"/>
                  </a:lnTo>
                  <a:lnTo>
                    <a:pt x="1914522" y="9542"/>
                  </a:lnTo>
                  <a:close/>
                </a:path>
                <a:path w="9865995" h="8629650">
                  <a:moveTo>
                    <a:pt x="1933572" y="9542"/>
                  </a:moveTo>
                  <a:lnTo>
                    <a:pt x="1924047" y="9542"/>
                  </a:lnTo>
                  <a:lnTo>
                    <a:pt x="1924047" y="0"/>
                  </a:lnTo>
                  <a:lnTo>
                    <a:pt x="1933572" y="0"/>
                  </a:lnTo>
                  <a:lnTo>
                    <a:pt x="1933572" y="9542"/>
                  </a:lnTo>
                  <a:close/>
                </a:path>
                <a:path w="9865995" h="8629650">
                  <a:moveTo>
                    <a:pt x="1952622" y="9542"/>
                  </a:moveTo>
                  <a:lnTo>
                    <a:pt x="1943097" y="9542"/>
                  </a:lnTo>
                  <a:lnTo>
                    <a:pt x="1943097" y="0"/>
                  </a:lnTo>
                  <a:lnTo>
                    <a:pt x="1952622" y="0"/>
                  </a:lnTo>
                  <a:lnTo>
                    <a:pt x="1952622" y="9542"/>
                  </a:lnTo>
                  <a:close/>
                </a:path>
                <a:path w="9865995" h="8629650">
                  <a:moveTo>
                    <a:pt x="1971672" y="9542"/>
                  </a:moveTo>
                  <a:lnTo>
                    <a:pt x="1962147" y="9542"/>
                  </a:lnTo>
                  <a:lnTo>
                    <a:pt x="1962147" y="0"/>
                  </a:lnTo>
                  <a:lnTo>
                    <a:pt x="1971672" y="0"/>
                  </a:lnTo>
                  <a:lnTo>
                    <a:pt x="1971672" y="9542"/>
                  </a:lnTo>
                  <a:close/>
                </a:path>
                <a:path w="9865995" h="8629650">
                  <a:moveTo>
                    <a:pt x="1990722" y="9542"/>
                  </a:moveTo>
                  <a:lnTo>
                    <a:pt x="1981197" y="9542"/>
                  </a:lnTo>
                  <a:lnTo>
                    <a:pt x="1981197" y="0"/>
                  </a:lnTo>
                  <a:lnTo>
                    <a:pt x="1990722" y="0"/>
                  </a:lnTo>
                  <a:lnTo>
                    <a:pt x="1990722" y="9542"/>
                  </a:lnTo>
                  <a:close/>
                </a:path>
                <a:path w="9865995" h="8629650">
                  <a:moveTo>
                    <a:pt x="2009772" y="9542"/>
                  </a:moveTo>
                  <a:lnTo>
                    <a:pt x="2000247" y="9542"/>
                  </a:lnTo>
                  <a:lnTo>
                    <a:pt x="2000247" y="0"/>
                  </a:lnTo>
                  <a:lnTo>
                    <a:pt x="2009772" y="0"/>
                  </a:lnTo>
                  <a:lnTo>
                    <a:pt x="2009772" y="9542"/>
                  </a:lnTo>
                  <a:close/>
                </a:path>
                <a:path w="9865995" h="8629650">
                  <a:moveTo>
                    <a:pt x="2028822" y="9542"/>
                  </a:moveTo>
                  <a:lnTo>
                    <a:pt x="2019297" y="9542"/>
                  </a:lnTo>
                  <a:lnTo>
                    <a:pt x="2019297" y="0"/>
                  </a:lnTo>
                  <a:lnTo>
                    <a:pt x="2028822" y="0"/>
                  </a:lnTo>
                  <a:lnTo>
                    <a:pt x="2028822" y="9542"/>
                  </a:lnTo>
                  <a:close/>
                </a:path>
                <a:path w="9865995" h="8629650">
                  <a:moveTo>
                    <a:pt x="2047872" y="9542"/>
                  </a:moveTo>
                  <a:lnTo>
                    <a:pt x="2038347" y="9542"/>
                  </a:lnTo>
                  <a:lnTo>
                    <a:pt x="2038347" y="0"/>
                  </a:lnTo>
                  <a:lnTo>
                    <a:pt x="2047872" y="0"/>
                  </a:lnTo>
                  <a:lnTo>
                    <a:pt x="2047872" y="9542"/>
                  </a:lnTo>
                  <a:close/>
                </a:path>
                <a:path w="9865995" h="8629650">
                  <a:moveTo>
                    <a:pt x="2066922" y="9542"/>
                  </a:moveTo>
                  <a:lnTo>
                    <a:pt x="2057397" y="9542"/>
                  </a:lnTo>
                  <a:lnTo>
                    <a:pt x="2057397" y="0"/>
                  </a:lnTo>
                  <a:lnTo>
                    <a:pt x="2066922" y="0"/>
                  </a:lnTo>
                  <a:lnTo>
                    <a:pt x="2066922" y="9542"/>
                  </a:lnTo>
                  <a:close/>
                </a:path>
                <a:path w="9865995" h="8629650">
                  <a:moveTo>
                    <a:pt x="2085972" y="9542"/>
                  </a:moveTo>
                  <a:lnTo>
                    <a:pt x="2076447" y="9542"/>
                  </a:lnTo>
                  <a:lnTo>
                    <a:pt x="2076447" y="0"/>
                  </a:lnTo>
                  <a:lnTo>
                    <a:pt x="2085972" y="0"/>
                  </a:lnTo>
                  <a:lnTo>
                    <a:pt x="2085972" y="9542"/>
                  </a:lnTo>
                  <a:close/>
                </a:path>
                <a:path w="9865995" h="8629650">
                  <a:moveTo>
                    <a:pt x="2105022" y="9542"/>
                  </a:moveTo>
                  <a:lnTo>
                    <a:pt x="2095497" y="9542"/>
                  </a:lnTo>
                  <a:lnTo>
                    <a:pt x="2095497" y="0"/>
                  </a:lnTo>
                  <a:lnTo>
                    <a:pt x="2105022" y="0"/>
                  </a:lnTo>
                  <a:lnTo>
                    <a:pt x="2105022" y="9542"/>
                  </a:lnTo>
                  <a:close/>
                </a:path>
                <a:path w="9865995" h="8629650">
                  <a:moveTo>
                    <a:pt x="2124072" y="9542"/>
                  </a:moveTo>
                  <a:lnTo>
                    <a:pt x="2114547" y="9542"/>
                  </a:lnTo>
                  <a:lnTo>
                    <a:pt x="2114547" y="0"/>
                  </a:lnTo>
                  <a:lnTo>
                    <a:pt x="2124072" y="0"/>
                  </a:lnTo>
                  <a:lnTo>
                    <a:pt x="2124072" y="9542"/>
                  </a:lnTo>
                  <a:close/>
                </a:path>
                <a:path w="9865995" h="8629650">
                  <a:moveTo>
                    <a:pt x="2143122" y="9542"/>
                  </a:moveTo>
                  <a:lnTo>
                    <a:pt x="2133597" y="9542"/>
                  </a:lnTo>
                  <a:lnTo>
                    <a:pt x="2133597" y="0"/>
                  </a:lnTo>
                  <a:lnTo>
                    <a:pt x="2143122" y="0"/>
                  </a:lnTo>
                  <a:lnTo>
                    <a:pt x="2143122" y="9542"/>
                  </a:lnTo>
                  <a:close/>
                </a:path>
                <a:path w="9865995" h="8629650">
                  <a:moveTo>
                    <a:pt x="2162172" y="9542"/>
                  </a:moveTo>
                  <a:lnTo>
                    <a:pt x="2152647" y="9542"/>
                  </a:lnTo>
                  <a:lnTo>
                    <a:pt x="2152647" y="0"/>
                  </a:lnTo>
                  <a:lnTo>
                    <a:pt x="2162172" y="0"/>
                  </a:lnTo>
                  <a:lnTo>
                    <a:pt x="2162172" y="9542"/>
                  </a:lnTo>
                  <a:close/>
                </a:path>
                <a:path w="9865995" h="8629650">
                  <a:moveTo>
                    <a:pt x="2181222" y="9542"/>
                  </a:moveTo>
                  <a:lnTo>
                    <a:pt x="2171697" y="9542"/>
                  </a:lnTo>
                  <a:lnTo>
                    <a:pt x="2171697" y="0"/>
                  </a:lnTo>
                  <a:lnTo>
                    <a:pt x="2181222" y="0"/>
                  </a:lnTo>
                  <a:lnTo>
                    <a:pt x="2181222" y="9542"/>
                  </a:lnTo>
                  <a:close/>
                </a:path>
                <a:path w="9865995" h="8629650">
                  <a:moveTo>
                    <a:pt x="2200272" y="9542"/>
                  </a:moveTo>
                  <a:lnTo>
                    <a:pt x="2190747" y="9542"/>
                  </a:lnTo>
                  <a:lnTo>
                    <a:pt x="2190747" y="0"/>
                  </a:lnTo>
                  <a:lnTo>
                    <a:pt x="2200272" y="0"/>
                  </a:lnTo>
                  <a:lnTo>
                    <a:pt x="2200272" y="9542"/>
                  </a:lnTo>
                  <a:close/>
                </a:path>
                <a:path w="9865995" h="8629650">
                  <a:moveTo>
                    <a:pt x="2219322" y="9542"/>
                  </a:moveTo>
                  <a:lnTo>
                    <a:pt x="2209797" y="9542"/>
                  </a:lnTo>
                  <a:lnTo>
                    <a:pt x="2209797" y="0"/>
                  </a:lnTo>
                  <a:lnTo>
                    <a:pt x="2219322" y="0"/>
                  </a:lnTo>
                  <a:lnTo>
                    <a:pt x="2219322" y="9542"/>
                  </a:lnTo>
                  <a:close/>
                </a:path>
                <a:path w="9865995" h="8629650">
                  <a:moveTo>
                    <a:pt x="2238372" y="9542"/>
                  </a:moveTo>
                  <a:lnTo>
                    <a:pt x="2228847" y="9542"/>
                  </a:lnTo>
                  <a:lnTo>
                    <a:pt x="2228847" y="0"/>
                  </a:lnTo>
                  <a:lnTo>
                    <a:pt x="2238372" y="0"/>
                  </a:lnTo>
                  <a:lnTo>
                    <a:pt x="2238372" y="9542"/>
                  </a:lnTo>
                  <a:close/>
                </a:path>
                <a:path w="9865995" h="8629650">
                  <a:moveTo>
                    <a:pt x="2257422" y="9542"/>
                  </a:moveTo>
                  <a:lnTo>
                    <a:pt x="2247897" y="9542"/>
                  </a:lnTo>
                  <a:lnTo>
                    <a:pt x="2247897" y="0"/>
                  </a:lnTo>
                  <a:lnTo>
                    <a:pt x="2257422" y="0"/>
                  </a:lnTo>
                  <a:lnTo>
                    <a:pt x="2257422" y="9542"/>
                  </a:lnTo>
                  <a:close/>
                </a:path>
                <a:path w="9865995" h="8629650">
                  <a:moveTo>
                    <a:pt x="2276472" y="9542"/>
                  </a:moveTo>
                  <a:lnTo>
                    <a:pt x="2266947" y="9542"/>
                  </a:lnTo>
                  <a:lnTo>
                    <a:pt x="2266947" y="0"/>
                  </a:lnTo>
                  <a:lnTo>
                    <a:pt x="2276472" y="0"/>
                  </a:lnTo>
                  <a:lnTo>
                    <a:pt x="2276472" y="9542"/>
                  </a:lnTo>
                  <a:close/>
                </a:path>
                <a:path w="9865995" h="8629650">
                  <a:moveTo>
                    <a:pt x="2295522" y="9542"/>
                  </a:moveTo>
                  <a:lnTo>
                    <a:pt x="2285997" y="9542"/>
                  </a:lnTo>
                  <a:lnTo>
                    <a:pt x="2285997" y="0"/>
                  </a:lnTo>
                  <a:lnTo>
                    <a:pt x="2295522" y="0"/>
                  </a:lnTo>
                  <a:lnTo>
                    <a:pt x="2295522" y="9542"/>
                  </a:lnTo>
                  <a:close/>
                </a:path>
                <a:path w="9865995" h="8629650">
                  <a:moveTo>
                    <a:pt x="2314572" y="9542"/>
                  </a:moveTo>
                  <a:lnTo>
                    <a:pt x="2305047" y="9542"/>
                  </a:lnTo>
                  <a:lnTo>
                    <a:pt x="2305047" y="0"/>
                  </a:lnTo>
                  <a:lnTo>
                    <a:pt x="2314572" y="0"/>
                  </a:lnTo>
                  <a:lnTo>
                    <a:pt x="2314572" y="9542"/>
                  </a:lnTo>
                  <a:close/>
                </a:path>
                <a:path w="9865995" h="8629650">
                  <a:moveTo>
                    <a:pt x="2333622" y="9542"/>
                  </a:moveTo>
                  <a:lnTo>
                    <a:pt x="2324097" y="9542"/>
                  </a:lnTo>
                  <a:lnTo>
                    <a:pt x="2324097" y="0"/>
                  </a:lnTo>
                  <a:lnTo>
                    <a:pt x="2333622" y="0"/>
                  </a:lnTo>
                  <a:lnTo>
                    <a:pt x="2333622" y="9542"/>
                  </a:lnTo>
                  <a:close/>
                </a:path>
                <a:path w="9865995" h="8629650">
                  <a:moveTo>
                    <a:pt x="2352672" y="9542"/>
                  </a:moveTo>
                  <a:lnTo>
                    <a:pt x="2343147" y="9542"/>
                  </a:lnTo>
                  <a:lnTo>
                    <a:pt x="2343147" y="0"/>
                  </a:lnTo>
                  <a:lnTo>
                    <a:pt x="2352672" y="0"/>
                  </a:lnTo>
                  <a:lnTo>
                    <a:pt x="2352672" y="9542"/>
                  </a:lnTo>
                  <a:close/>
                </a:path>
                <a:path w="9865995" h="8629650">
                  <a:moveTo>
                    <a:pt x="2371722" y="9542"/>
                  </a:moveTo>
                  <a:lnTo>
                    <a:pt x="2362197" y="9542"/>
                  </a:lnTo>
                  <a:lnTo>
                    <a:pt x="2362197" y="0"/>
                  </a:lnTo>
                  <a:lnTo>
                    <a:pt x="2371722" y="0"/>
                  </a:lnTo>
                  <a:lnTo>
                    <a:pt x="2371722" y="9542"/>
                  </a:lnTo>
                  <a:close/>
                </a:path>
                <a:path w="9865995" h="8629650">
                  <a:moveTo>
                    <a:pt x="2390772" y="9542"/>
                  </a:moveTo>
                  <a:lnTo>
                    <a:pt x="2381247" y="9542"/>
                  </a:lnTo>
                  <a:lnTo>
                    <a:pt x="2381247" y="0"/>
                  </a:lnTo>
                  <a:lnTo>
                    <a:pt x="2390772" y="0"/>
                  </a:lnTo>
                  <a:lnTo>
                    <a:pt x="2390772" y="9542"/>
                  </a:lnTo>
                  <a:close/>
                </a:path>
                <a:path w="9865995" h="8629650">
                  <a:moveTo>
                    <a:pt x="2409822" y="9542"/>
                  </a:moveTo>
                  <a:lnTo>
                    <a:pt x="2400297" y="9542"/>
                  </a:lnTo>
                  <a:lnTo>
                    <a:pt x="2400297" y="0"/>
                  </a:lnTo>
                  <a:lnTo>
                    <a:pt x="2409822" y="0"/>
                  </a:lnTo>
                  <a:lnTo>
                    <a:pt x="2409822" y="9542"/>
                  </a:lnTo>
                  <a:close/>
                </a:path>
                <a:path w="9865995" h="8629650">
                  <a:moveTo>
                    <a:pt x="2428872" y="9542"/>
                  </a:moveTo>
                  <a:lnTo>
                    <a:pt x="2419347" y="9542"/>
                  </a:lnTo>
                  <a:lnTo>
                    <a:pt x="2419347" y="0"/>
                  </a:lnTo>
                  <a:lnTo>
                    <a:pt x="2428872" y="0"/>
                  </a:lnTo>
                  <a:lnTo>
                    <a:pt x="2428872" y="9542"/>
                  </a:lnTo>
                  <a:close/>
                </a:path>
                <a:path w="9865995" h="8629650">
                  <a:moveTo>
                    <a:pt x="2447922" y="9542"/>
                  </a:moveTo>
                  <a:lnTo>
                    <a:pt x="2438397" y="9542"/>
                  </a:lnTo>
                  <a:lnTo>
                    <a:pt x="2438397" y="0"/>
                  </a:lnTo>
                  <a:lnTo>
                    <a:pt x="2447922" y="0"/>
                  </a:lnTo>
                  <a:lnTo>
                    <a:pt x="2447922" y="9542"/>
                  </a:lnTo>
                  <a:close/>
                </a:path>
                <a:path w="9865995" h="8629650">
                  <a:moveTo>
                    <a:pt x="2466972" y="9542"/>
                  </a:moveTo>
                  <a:lnTo>
                    <a:pt x="2457447" y="9542"/>
                  </a:lnTo>
                  <a:lnTo>
                    <a:pt x="2457447" y="0"/>
                  </a:lnTo>
                  <a:lnTo>
                    <a:pt x="2466972" y="0"/>
                  </a:lnTo>
                  <a:lnTo>
                    <a:pt x="2466972" y="9542"/>
                  </a:lnTo>
                  <a:close/>
                </a:path>
                <a:path w="9865995" h="8629650">
                  <a:moveTo>
                    <a:pt x="2486022" y="9542"/>
                  </a:moveTo>
                  <a:lnTo>
                    <a:pt x="2476497" y="9542"/>
                  </a:lnTo>
                  <a:lnTo>
                    <a:pt x="2476497" y="0"/>
                  </a:lnTo>
                  <a:lnTo>
                    <a:pt x="2486022" y="0"/>
                  </a:lnTo>
                  <a:lnTo>
                    <a:pt x="2486022" y="9542"/>
                  </a:lnTo>
                  <a:close/>
                </a:path>
                <a:path w="9865995" h="8629650">
                  <a:moveTo>
                    <a:pt x="2505072" y="9542"/>
                  </a:moveTo>
                  <a:lnTo>
                    <a:pt x="2495547" y="9542"/>
                  </a:lnTo>
                  <a:lnTo>
                    <a:pt x="2495547" y="0"/>
                  </a:lnTo>
                  <a:lnTo>
                    <a:pt x="2505072" y="0"/>
                  </a:lnTo>
                  <a:lnTo>
                    <a:pt x="2505072" y="9542"/>
                  </a:lnTo>
                  <a:close/>
                </a:path>
                <a:path w="9865995" h="8629650">
                  <a:moveTo>
                    <a:pt x="2524122" y="9542"/>
                  </a:moveTo>
                  <a:lnTo>
                    <a:pt x="2514597" y="9542"/>
                  </a:lnTo>
                  <a:lnTo>
                    <a:pt x="2514597" y="0"/>
                  </a:lnTo>
                  <a:lnTo>
                    <a:pt x="2524122" y="0"/>
                  </a:lnTo>
                  <a:lnTo>
                    <a:pt x="2524122" y="9542"/>
                  </a:lnTo>
                  <a:close/>
                </a:path>
                <a:path w="9865995" h="8629650">
                  <a:moveTo>
                    <a:pt x="2543172" y="9542"/>
                  </a:moveTo>
                  <a:lnTo>
                    <a:pt x="2533647" y="9542"/>
                  </a:lnTo>
                  <a:lnTo>
                    <a:pt x="2533647" y="0"/>
                  </a:lnTo>
                  <a:lnTo>
                    <a:pt x="2543172" y="0"/>
                  </a:lnTo>
                  <a:lnTo>
                    <a:pt x="2543172" y="9542"/>
                  </a:lnTo>
                  <a:close/>
                </a:path>
                <a:path w="9865995" h="8629650">
                  <a:moveTo>
                    <a:pt x="2562222" y="9542"/>
                  </a:moveTo>
                  <a:lnTo>
                    <a:pt x="2552697" y="9542"/>
                  </a:lnTo>
                  <a:lnTo>
                    <a:pt x="2552697" y="0"/>
                  </a:lnTo>
                  <a:lnTo>
                    <a:pt x="2562222" y="0"/>
                  </a:lnTo>
                  <a:lnTo>
                    <a:pt x="2562222" y="9542"/>
                  </a:lnTo>
                  <a:close/>
                </a:path>
                <a:path w="9865995" h="8629650">
                  <a:moveTo>
                    <a:pt x="2581272" y="9542"/>
                  </a:moveTo>
                  <a:lnTo>
                    <a:pt x="2571747" y="9542"/>
                  </a:lnTo>
                  <a:lnTo>
                    <a:pt x="2571747" y="0"/>
                  </a:lnTo>
                  <a:lnTo>
                    <a:pt x="2581272" y="0"/>
                  </a:lnTo>
                  <a:lnTo>
                    <a:pt x="2581272" y="9542"/>
                  </a:lnTo>
                  <a:close/>
                </a:path>
                <a:path w="9865995" h="8629650">
                  <a:moveTo>
                    <a:pt x="2600322" y="9542"/>
                  </a:moveTo>
                  <a:lnTo>
                    <a:pt x="2590797" y="9542"/>
                  </a:lnTo>
                  <a:lnTo>
                    <a:pt x="2590797" y="0"/>
                  </a:lnTo>
                  <a:lnTo>
                    <a:pt x="2600322" y="0"/>
                  </a:lnTo>
                  <a:lnTo>
                    <a:pt x="2600322" y="9542"/>
                  </a:lnTo>
                  <a:close/>
                </a:path>
                <a:path w="9865995" h="8629650">
                  <a:moveTo>
                    <a:pt x="2619372" y="9542"/>
                  </a:moveTo>
                  <a:lnTo>
                    <a:pt x="2609847" y="9542"/>
                  </a:lnTo>
                  <a:lnTo>
                    <a:pt x="2609847" y="0"/>
                  </a:lnTo>
                  <a:lnTo>
                    <a:pt x="2619372" y="0"/>
                  </a:lnTo>
                  <a:lnTo>
                    <a:pt x="2619372" y="9542"/>
                  </a:lnTo>
                  <a:close/>
                </a:path>
                <a:path w="9865995" h="8629650">
                  <a:moveTo>
                    <a:pt x="2638422" y="9542"/>
                  </a:moveTo>
                  <a:lnTo>
                    <a:pt x="2628897" y="9542"/>
                  </a:lnTo>
                  <a:lnTo>
                    <a:pt x="2628897" y="0"/>
                  </a:lnTo>
                  <a:lnTo>
                    <a:pt x="2638422" y="0"/>
                  </a:lnTo>
                  <a:lnTo>
                    <a:pt x="2638422" y="9542"/>
                  </a:lnTo>
                  <a:close/>
                </a:path>
                <a:path w="9865995" h="8629650">
                  <a:moveTo>
                    <a:pt x="2657472" y="9542"/>
                  </a:moveTo>
                  <a:lnTo>
                    <a:pt x="2647947" y="9542"/>
                  </a:lnTo>
                  <a:lnTo>
                    <a:pt x="2647947" y="0"/>
                  </a:lnTo>
                  <a:lnTo>
                    <a:pt x="2657472" y="0"/>
                  </a:lnTo>
                  <a:lnTo>
                    <a:pt x="2657472" y="9542"/>
                  </a:lnTo>
                  <a:close/>
                </a:path>
                <a:path w="9865995" h="8629650">
                  <a:moveTo>
                    <a:pt x="2676522" y="9542"/>
                  </a:moveTo>
                  <a:lnTo>
                    <a:pt x="2666997" y="9542"/>
                  </a:lnTo>
                  <a:lnTo>
                    <a:pt x="2666997" y="0"/>
                  </a:lnTo>
                  <a:lnTo>
                    <a:pt x="2676522" y="0"/>
                  </a:lnTo>
                  <a:lnTo>
                    <a:pt x="2676522" y="9542"/>
                  </a:lnTo>
                  <a:close/>
                </a:path>
                <a:path w="9865995" h="8629650">
                  <a:moveTo>
                    <a:pt x="2695572" y="9542"/>
                  </a:moveTo>
                  <a:lnTo>
                    <a:pt x="2686047" y="9542"/>
                  </a:lnTo>
                  <a:lnTo>
                    <a:pt x="2686047" y="0"/>
                  </a:lnTo>
                  <a:lnTo>
                    <a:pt x="2695572" y="0"/>
                  </a:lnTo>
                  <a:lnTo>
                    <a:pt x="2695572" y="9542"/>
                  </a:lnTo>
                  <a:close/>
                </a:path>
                <a:path w="9865995" h="8629650">
                  <a:moveTo>
                    <a:pt x="2714622" y="9542"/>
                  </a:moveTo>
                  <a:lnTo>
                    <a:pt x="2705097" y="9542"/>
                  </a:lnTo>
                  <a:lnTo>
                    <a:pt x="2705097" y="0"/>
                  </a:lnTo>
                  <a:lnTo>
                    <a:pt x="2714622" y="0"/>
                  </a:lnTo>
                  <a:lnTo>
                    <a:pt x="2714622" y="9542"/>
                  </a:lnTo>
                  <a:close/>
                </a:path>
                <a:path w="9865995" h="8629650">
                  <a:moveTo>
                    <a:pt x="2733672" y="9542"/>
                  </a:moveTo>
                  <a:lnTo>
                    <a:pt x="2724147" y="9542"/>
                  </a:lnTo>
                  <a:lnTo>
                    <a:pt x="2724147" y="0"/>
                  </a:lnTo>
                  <a:lnTo>
                    <a:pt x="2733672" y="0"/>
                  </a:lnTo>
                  <a:lnTo>
                    <a:pt x="2733672" y="9542"/>
                  </a:lnTo>
                  <a:close/>
                </a:path>
                <a:path w="9865995" h="8629650">
                  <a:moveTo>
                    <a:pt x="2752722" y="9542"/>
                  </a:moveTo>
                  <a:lnTo>
                    <a:pt x="2743197" y="9542"/>
                  </a:lnTo>
                  <a:lnTo>
                    <a:pt x="2743197" y="0"/>
                  </a:lnTo>
                  <a:lnTo>
                    <a:pt x="2752722" y="0"/>
                  </a:lnTo>
                  <a:lnTo>
                    <a:pt x="2752722" y="9542"/>
                  </a:lnTo>
                  <a:close/>
                </a:path>
                <a:path w="9865995" h="8629650">
                  <a:moveTo>
                    <a:pt x="2771772" y="9542"/>
                  </a:moveTo>
                  <a:lnTo>
                    <a:pt x="2762247" y="9542"/>
                  </a:lnTo>
                  <a:lnTo>
                    <a:pt x="2762247" y="0"/>
                  </a:lnTo>
                  <a:lnTo>
                    <a:pt x="2771772" y="0"/>
                  </a:lnTo>
                  <a:lnTo>
                    <a:pt x="2771772" y="9542"/>
                  </a:lnTo>
                  <a:close/>
                </a:path>
                <a:path w="9865995" h="8629650">
                  <a:moveTo>
                    <a:pt x="2790822" y="9542"/>
                  </a:moveTo>
                  <a:lnTo>
                    <a:pt x="2781297" y="9542"/>
                  </a:lnTo>
                  <a:lnTo>
                    <a:pt x="2781297" y="0"/>
                  </a:lnTo>
                  <a:lnTo>
                    <a:pt x="2790822" y="0"/>
                  </a:lnTo>
                  <a:lnTo>
                    <a:pt x="2790822" y="9542"/>
                  </a:lnTo>
                  <a:close/>
                </a:path>
                <a:path w="9865995" h="8629650">
                  <a:moveTo>
                    <a:pt x="2809872" y="9542"/>
                  </a:moveTo>
                  <a:lnTo>
                    <a:pt x="2800347" y="9542"/>
                  </a:lnTo>
                  <a:lnTo>
                    <a:pt x="2800347" y="0"/>
                  </a:lnTo>
                  <a:lnTo>
                    <a:pt x="2809872" y="0"/>
                  </a:lnTo>
                  <a:lnTo>
                    <a:pt x="2809872" y="9542"/>
                  </a:lnTo>
                  <a:close/>
                </a:path>
                <a:path w="9865995" h="8629650">
                  <a:moveTo>
                    <a:pt x="2828922" y="9542"/>
                  </a:moveTo>
                  <a:lnTo>
                    <a:pt x="2819397" y="9542"/>
                  </a:lnTo>
                  <a:lnTo>
                    <a:pt x="2819397" y="0"/>
                  </a:lnTo>
                  <a:lnTo>
                    <a:pt x="2828922" y="0"/>
                  </a:lnTo>
                  <a:lnTo>
                    <a:pt x="2828922" y="9542"/>
                  </a:lnTo>
                  <a:close/>
                </a:path>
                <a:path w="9865995" h="8629650">
                  <a:moveTo>
                    <a:pt x="2847972" y="9542"/>
                  </a:moveTo>
                  <a:lnTo>
                    <a:pt x="2838447" y="9542"/>
                  </a:lnTo>
                  <a:lnTo>
                    <a:pt x="2838447" y="0"/>
                  </a:lnTo>
                  <a:lnTo>
                    <a:pt x="2847972" y="0"/>
                  </a:lnTo>
                  <a:lnTo>
                    <a:pt x="2847972" y="9542"/>
                  </a:lnTo>
                  <a:close/>
                </a:path>
                <a:path w="9865995" h="8629650">
                  <a:moveTo>
                    <a:pt x="2867022" y="9542"/>
                  </a:moveTo>
                  <a:lnTo>
                    <a:pt x="2857497" y="9542"/>
                  </a:lnTo>
                  <a:lnTo>
                    <a:pt x="2857497" y="0"/>
                  </a:lnTo>
                  <a:lnTo>
                    <a:pt x="2867022" y="0"/>
                  </a:lnTo>
                  <a:lnTo>
                    <a:pt x="2867022" y="9542"/>
                  </a:lnTo>
                  <a:close/>
                </a:path>
                <a:path w="9865995" h="8629650">
                  <a:moveTo>
                    <a:pt x="2886072" y="9542"/>
                  </a:moveTo>
                  <a:lnTo>
                    <a:pt x="2876547" y="9542"/>
                  </a:lnTo>
                  <a:lnTo>
                    <a:pt x="2876547" y="0"/>
                  </a:lnTo>
                  <a:lnTo>
                    <a:pt x="2886072" y="0"/>
                  </a:lnTo>
                  <a:lnTo>
                    <a:pt x="2886072" y="9542"/>
                  </a:lnTo>
                  <a:close/>
                </a:path>
                <a:path w="9865995" h="8629650">
                  <a:moveTo>
                    <a:pt x="2905122" y="9542"/>
                  </a:moveTo>
                  <a:lnTo>
                    <a:pt x="2895597" y="9542"/>
                  </a:lnTo>
                  <a:lnTo>
                    <a:pt x="2895597" y="0"/>
                  </a:lnTo>
                  <a:lnTo>
                    <a:pt x="2905122" y="0"/>
                  </a:lnTo>
                  <a:lnTo>
                    <a:pt x="2905122" y="9542"/>
                  </a:lnTo>
                  <a:close/>
                </a:path>
                <a:path w="9865995" h="8629650">
                  <a:moveTo>
                    <a:pt x="2924172" y="9542"/>
                  </a:moveTo>
                  <a:lnTo>
                    <a:pt x="2914647" y="9542"/>
                  </a:lnTo>
                  <a:lnTo>
                    <a:pt x="2914647" y="0"/>
                  </a:lnTo>
                  <a:lnTo>
                    <a:pt x="2924172" y="0"/>
                  </a:lnTo>
                  <a:lnTo>
                    <a:pt x="2924172" y="9542"/>
                  </a:lnTo>
                  <a:close/>
                </a:path>
                <a:path w="9865995" h="8629650">
                  <a:moveTo>
                    <a:pt x="2943222" y="9542"/>
                  </a:moveTo>
                  <a:lnTo>
                    <a:pt x="2933697" y="9542"/>
                  </a:lnTo>
                  <a:lnTo>
                    <a:pt x="2933697" y="0"/>
                  </a:lnTo>
                  <a:lnTo>
                    <a:pt x="2943222" y="0"/>
                  </a:lnTo>
                  <a:lnTo>
                    <a:pt x="2943222" y="9542"/>
                  </a:lnTo>
                  <a:close/>
                </a:path>
                <a:path w="9865995" h="8629650">
                  <a:moveTo>
                    <a:pt x="2962272" y="9542"/>
                  </a:moveTo>
                  <a:lnTo>
                    <a:pt x="2952747" y="9542"/>
                  </a:lnTo>
                  <a:lnTo>
                    <a:pt x="2952747" y="0"/>
                  </a:lnTo>
                  <a:lnTo>
                    <a:pt x="2962272" y="0"/>
                  </a:lnTo>
                  <a:lnTo>
                    <a:pt x="2962272" y="9542"/>
                  </a:lnTo>
                  <a:close/>
                </a:path>
                <a:path w="9865995" h="8629650">
                  <a:moveTo>
                    <a:pt x="2981322" y="9542"/>
                  </a:moveTo>
                  <a:lnTo>
                    <a:pt x="2971797" y="9542"/>
                  </a:lnTo>
                  <a:lnTo>
                    <a:pt x="2971797" y="0"/>
                  </a:lnTo>
                  <a:lnTo>
                    <a:pt x="2981322" y="0"/>
                  </a:lnTo>
                  <a:lnTo>
                    <a:pt x="2981322" y="9542"/>
                  </a:lnTo>
                  <a:close/>
                </a:path>
                <a:path w="9865995" h="8629650">
                  <a:moveTo>
                    <a:pt x="3000372" y="9542"/>
                  </a:moveTo>
                  <a:lnTo>
                    <a:pt x="2990847" y="9542"/>
                  </a:lnTo>
                  <a:lnTo>
                    <a:pt x="2990847" y="0"/>
                  </a:lnTo>
                  <a:lnTo>
                    <a:pt x="3000372" y="0"/>
                  </a:lnTo>
                  <a:lnTo>
                    <a:pt x="3000372" y="9542"/>
                  </a:lnTo>
                  <a:close/>
                </a:path>
                <a:path w="9865995" h="8629650">
                  <a:moveTo>
                    <a:pt x="3019422" y="9542"/>
                  </a:moveTo>
                  <a:lnTo>
                    <a:pt x="3009897" y="9542"/>
                  </a:lnTo>
                  <a:lnTo>
                    <a:pt x="3009897" y="0"/>
                  </a:lnTo>
                  <a:lnTo>
                    <a:pt x="3019422" y="0"/>
                  </a:lnTo>
                  <a:lnTo>
                    <a:pt x="3019422" y="9542"/>
                  </a:lnTo>
                  <a:close/>
                </a:path>
                <a:path w="9865995" h="8629650">
                  <a:moveTo>
                    <a:pt x="3038472" y="9542"/>
                  </a:moveTo>
                  <a:lnTo>
                    <a:pt x="3028947" y="9542"/>
                  </a:lnTo>
                  <a:lnTo>
                    <a:pt x="3028947" y="0"/>
                  </a:lnTo>
                  <a:lnTo>
                    <a:pt x="3038472" y="0"/>
                  </a:lnTo>
                  <a:lnTo>
                    <a:pt x="3038472" y="9542"/>
                  </a:lnTo>
                  <a:close/>
                </a:path>
                <a:path w="9865995" h="8629650">
                  <a:moveTo>
                    <a:pt x="3057522" y="9542"/>
                  </a:moveTo>
                  <a:lnTo>
                    <a:pt x="3047997" y="9542"/>
                  </a:lnTo>
                  <a:lnTo>
                    <a:pt x="3047997" y="0"/>
                  </a:lnTo>
                  <a:lnTo>
                    <a:pt x="3057522" y="0"/>
                  </a:lnTo>
                  <a:lnTo>
                    <a:pt x="3057522" y="9542"/>
                  </a:lnTo>
                  <a:close/>
                </a:path>
                <a:path w="9865995" h="8629650">
                  <a:moveTo>
                    <a:pt x="3076572" y="9542"/>
                  </a:moveTo>
                  <a:lnTo>
                    <a:pt x="3067047" y="9542"/>
                  </a:lnTo>
                  <a:lnTo>
                    <a:pt x="3067047" y="0"/>
                  </a:lnTo>
                  <a:lnTo>
                    <a:pt x="3076572" y="0"/>
                  </a:lnTo>
                  <a:lnTo>
                    <a:pt x="3076572" y="9542"/>
                  </a:lnTo>
                  <a:close/>
                </a:path>
                <a:path w="9865995" h="8629650">
                  <a:moveTo>
                    <a:pt x="3095622" y="9542"/>
                  </a:moveTo>
                  <a:lnTo>
                    <a:pt x="3086097" y="9542"/>
                  </a:lnTo>
                  <a:lnTo>
                    <a:pt x="3086097" y="0"/>
                  </a:lnTo>
                  <a:lnTo>
                    <a:pt x="3095622" y="0"/>
                  </a:lnTo>
                  <a:lnTo>
                    <a:pt x="3095622" y="9542"/>
                  </a:lnTo>
                  <a:close/>
                </a:path>
                <a:path w="9865995" h="8629650">
                  <a:moveTo>
                    <a:pt x="3114672" y="9542"/>
                  </a:moveTo>
                  <a:lnTo>
                    <a:pt x="3105147" y="9542"/>
                  </a:lnTo>
                  <a:lnTo>
                    <a:pt x="3105147" y="0"/>
                  </a:lnTo>
                  <a:lnTo>
                    <a:pt x="3114672" y="0"/>
                  </a:lnTo>
                  <a:lnTo>
                    <a:pt x="3114672" y="9542"/>
                  </a:lnTo>
                  <a:close/>
                </a:path>
                <a:path w="9865995" h="8629650">
                  <a:moveTo>
                    <a:pt x="3133722" y="9542"/>
                  </a:moveTo>
                  <a:lnTo>
                    <a:pt x="3124197" y="9542"/>
                  </a:lnTo>
                  <a:lnTo>
                    <a:pt x="3124197" y="0"/>
                  </a:lnTo>
                  <a:lnTo>
                    <a:pt x="3133722" y="0"/>
                  </a:lnTo>
                  <a:lnTo>
                    <a:pt x="3133722" y="9542"/>
                  </a:lnTo>
                  <a:close/>
                </a:path>
                <a:path w="9865995" h="8629650">
                  <a:moveTo>
                    <a:pt x="3152772" y="9542"/>
                  </a:moveTo>
                  <a:lnTo>
                    <a:pt x="3143247" y="9542"/>
                  </a:lnTo>
                  <a:lnTo>
                    <a:pt x="3143247" y="0"/>
                  </a:lnTo>
                  <a:lnTo>
                    <a:pt x="3152772" y="0"/>
                  </a:lnTo>
                  <a:lnTo>
                    <a:pt x="3152772" y="9542"/>
                  </a:lnTo>
                  <a:close/>
                </a:path>
                <a:path w="9865995" h="8629650">
                  <a:moveTo>
                    <a:pt x="3171822" y="9542"/>
                  </a:moveTo>
                  <a:lnTo>
                    <a:pt x="3162297" y="9542"/>
                  </a:lnTo>
                  <a:lnTo>
                    <a:pt x="3162297" y="0"/>
                  </a:lnTo>
                  <a:lnTo>
                    <a:pt x="3171822" y="0"/>
                  </a:lnTo>
                  <a:lnTo>
                    <a:pt x="3171822" y="9542"/>
                  </a:lnTo>
                  <a:close/>
                </a:path>
                <a:path w="9865995" h="8629650">
                  <a:moveTo>
                    <a:pt x="3190872" y="9542"/>
                  </a:moveTo>
                  <a:lnTo>
                    <a:pt x="3181347" y="9542"/>
                  </a:lnTo>
                  <a:lnTo>
                    <a:pt x="3181347" y="0"/>
                  </a:lnTo>
                  <a:lnTo>
                    <a:pt x="3190872" y="0"/>
                  </a:lnTo>
                  <a:lnTo>
                    <a:pt x="3190872" y="9542"/>
                  </a:lnTo>
                  <a:close/>
                </a:path>
                <a:path w="9865995" h="8629650">
                  <a:moveTo>
                    <a:pt x="3209922" y="9542"/>
                  </a:moveTo>
                  <a:lnTo>
                    <a:pt x="3200397" y="9542"/>
                  </a:lnTo>
                  <a:lnTo>
                    <a:pt x="3200397" y="0"/>
                  </a:lnTo>
                  <a:lnTo>
                    <a:pt x="3209922" y="0"/>
                  </a:lnTo>
                  <a:lnTo>
                    <a:pt x="3209922" y="9542"/>
                  </a:lnTo>
                  <a:close/>
                </a:path>
                <a:path w="9865995" h="8629650">
                  <a:moveTo>
                    <a:pt x="3228972" y="9542"/>
                  </a:moveTo>
                  <a:lnTo>
                    <a:pt x="3219447" y="9542"/>
                  </a:lnTo>
                  <a:lnTo>
                    <a:pt x="3219447" y="0"/>
                  </a:lnTo>
                  <a:lnTo>
                    <a:pt x="3228972" y="0"/>
                  </a:lnTo>
                  <a:lnTo>
                    <a:pt x="3228972" y="9542"/>
                  </a:lnTo>
                  <a:close/>
                </a:path>
                <a:path w="9865995" h="8629650">
                  <a:moveTo>
                    <a:pt x="3248022" y="9542"/>
                  </a:moveTo>
                  <a:lnTo>
                    <a:pt x="3238497" y="9542"/>
                  </a:lnTo>
                  <a:lnTo>
                    <a:pt x="3238497" y="0"/>
                  </a:lnTo>
                  <a:lnTo>
                    <a:pt x="3248022" y="0"/>
                  </a:lnTo>
                  <a:lnTo>
                    <a:pt x="3248022" y="9542"/>
                  </a:lnTo>
                  <a:close/>
                </a:path>
                <a:path w="9865995" h="8629650">
                  <a:moveTo>
                    <a:pt x="3267072" y="9542"/>
                  </a:moveTo>
                  <a:lnTo>
                    <a:pt x="3257547" y="9542"/>
                  </a:lnTo>
                  <a:lnTo>
                    <a:pt x="3257547" y="0"/>
                  </a:lnTo>
                  <a:lnTo>
                    <a:pt x="3267072" y="0"/>
                  </a:lnTo>
                  <a:lnTo>
                    <a:pt x="3267072" y="9542"/>
                  </a:lnTo>
                  <a:close/>
                </a:path>
                <a:path w="9865995" h="8629650">
                  <a:moveTo>
                    <a:pt x="3286122" y="9542"/>
                  </a:moveTo>
                  <a:lnTo>
                    <a:pt x="3276597" y="9542"/>
                  </a:lnTo>
                  <a:lnTo>
                    <a:pt x="3276597" y="0"/>
                  </a:lnTo>
                  <a:lnTo>
                    <a:pt x="3286122" y="0"/>
                  </a:lnTo>
                  <a:lnTo>
                    <a:pt x="3286122" y="9542"/>
                  </a:lnTo>
                  <a:close/>
                </a:path>
                <a:path w="9865995" h="8629650">
                  <a:moveTo>
                    <a:pt x="3305172" y="9542"/>
                  </a:moveTo>
                  <a:lnTo>
                    <a:pt x="3295647" y="9542"/>
                  </a:lnTo>
                  <a:lnTo>
                    <a:pt x="3295647" y="0"/>
                  </a:lnTo>
                  <a:lnTo>
                    <a:pt x="3305172" y="0"/>
                  </a:lnTo>
                  <a:lnTo>
                    <a:pt x="3305172" y="9542"/>
                  </a:lnTo>
                  <a:close/>
                </a:path>
                <a:path w="9865995" h="8629650">
                  <a:moveTo>
                    <a:pt x="3324222" y="9542"/>
                  </a:moveTo>
                  <a:lnTo>
                    <a:pt x="3314697" y="9542"/>
                  </a:lnTo>
                  <a:lnTo>
                    <a:pt x="3314697" y="0"/>
                  </a:lnTo>
                  <a:lnTo>
                    <a:pt x="3324222" y="0"/>
                  </a:lnTo>
                  <a:lnTo>
                    <a:pt x="3324222" y="9542"/>
                  </a:lnTo>
                  <a:close/>
                </a:path>
                <a:path w="9865995" h="8629650">
                  <a:moveTo>
                    <a:pt x="3343272" y="9542"/>
                  </a:moveTo>
                  <a:lnTo>
                    <a:pt x="3333747" y="9542"/>
                  </a:lnTo>
                  <a:lnTo>
                    <a:pt x="3333747" y="0"/>
                  </a:lnTo>
                  <a:lnTo>
                    <a:pt x="3343272" y="0"/>
                  </a:lnTo>
                  <a:lnTo>
                    <a:pt x="3343272" y="9542"/>
                  </a:lnTo>
                  <a:close/>
                </a:path>
                <a:path w="9865995" h="8629650">
                  <a:moveTo>
                    <a:pt x="3362322" y="9542"/>
                  </a:moveTo>
                  <a:lnTo>
                    <a:pt x="3352797" y="9542"/>
                  </a:lnTo>
                  <a:lnTo>
                    <a:pt x="3352797" y="0"/>
                  </a:lnTo>
                  <a:lnTo>
                    <a:pt x="3362322" y="0"/>
                  </a:lnTo>
                  <a:lnTo>
                    <a:pt x="3362322" y="9542"/>
                  </a:lnTo>
                  <a:close/>
                </a:path>
                <a:path w="9865995" h="8629650">
                  <a:moveTo>
                    <a:pt x="3381372" y="9542"/>
                  </a:moveTo>
                  <a:lnTo>
                    <a:pt x="3371847" y="9542"/>
                  </a:lnTo>
                  <a:lnTo>
                    <a:pt x="3371847" y="0"/>
                  </a:lnTo>
                  <a:lnTo>
                    <a:pt x="3381372" y="0"/>
                  </a:lnTo>
                  <a:lnTo>
                    <a:pt x="3381372" y="9542"/>
                  </a:lnTo>
                  <a:close/>
                </a:path>
                <a:path w="9865995" h="8629650">
                  <a:moveTo>
                    <a:pt x="3400422" y="9542"/>
                  </a:moveTo>
                  <a:lnTo>
                    <a:pt x="3390897" y="9542"/>
                  </a:lnTo>
                  <a:lnTo>
                    <a:pt x="3390897" y="0"/>
                  </a:lnTo>
                  <a:lnTo>
                    <a:pt x="3400422" y="0"/>
                  </a:lnTo>
                  <a:lnTo>
                    <a:pt x="3400422" y="9542"/>
                  </a:lnTo>
                  <a:close/>
                </a:path>
                <a:path w="9865995" h="8629650">
                  <a:moveTo>
                    <a:pt x="3419472" y="9542"/>
                  </a:moveTo>
                  <a:lnTo>
                    <a:pt x="3409947" y="9542"/>
                  </a:lnTo>
                  <a:lnTo>
                    <a:pt x="3409947" y="0"/>
                  </a:lnTo>
                  <a:lnTo>
                    <a:pt x="3419472" y="0"/>
                  </a:lnTo>
                  <a:lnTo>
                    <a:pt x="3419472" y="9542"/>
                  </a:lnTo>
                  <a:close/>
                </a:path>
                <a:path w="9865995" h="8629650">
                  <a:moveTo>
                    <a:pt x="3438522" y="9542"/>
                  </a:moveTo>
                  <a:lnTo>
                    <a:pt x="3428997" y="9542"/>
                  </a:lnTo>
                  <a:lnTo>
                    <a:pt x="3428997" y="0"/>
                  </a:lnTo>
                  <a:lnTo>
                    <a:pt x="3438522" y="0"/>
                  </a:lnTo>
                  <a:lnTo>
                    <a:pt x="3438522" y="9542"/>
                  </a:lnTo>
                  <a:close/>
                </a:path>
                <a:path w="9865995" h="8629650">
                  <a:moveTo>
                    <a:pt x="3457572" y="9542"/>
                  </a:moveTo>
                  <a:lnTo>
                    <a:pt x="3448047" y="9542"/>
                  </a:lnTo>
                  <a:lnTo>
                    <a:pt x="3448047" y="0"/>
                  </a:lnTo>
                  <a:lnTo>
                    <a:pt x="3457572" y="0"/>
                  </a:lnTo>
                  <a:lnTo>
                    <a:pt x="3457572" y="9542"/>
                  </a:lnTo>
                  <a:close/>
                </a:path>
                <a:path w="9865995" h="8629650">
                  <a:moveTo>
                    <a:pt x="3476622" y="9542"/>
                  </a:moveTo>
                  <a:lnTo>
                    <a:pt x="3467097" y="9542"/>
                  </a:lnTo>
                  <a:lnTo>
                    <a:pt x="3467097" y="0"/>
                  </a:lnTo>
                  <a:lnTo>
                    <a:pt x="3476622" y="0"/>
                  </a:lnTo>
                  <a:lnTo>
                    <a:pt x="3476622" y="9542"/>
                  </a:lnTo>
                  <a:close/>
                </a:path>
                <a:path w="9865995" h="8629650">
                  <a:moveTo>
                    <a:pt x="3495672" y="9542"/>
                  </a:moveTo>
                  <a:lnTo>
                    <a:pt x="3486147" y="9542"/>
                  </a:lnTo>
                  <a:lnTo>
                    <a:pt x="3486147" y="0"/>
                  </a:lnTo>
                  <a:lnTo>
                    <a:pt x="3495672" y="0"/>
                  </a:lnTo>
                  <a:lnTo>
                    <a:pt x="3495672" y="9542"/>
                  </a:lnTo>
                  <a:close/>
                </a:path>
                <a:path w="9865995" h="8629650">
                  <a:moveTo>
                    <a:pt x="3514722" y="9542"/>
                  </a:moveTo>
                  <a:lnTo>
                    <a:pt x="3505197" y="9542"/>
                  </a:lnTo>
                  <a:lnTo>
                    <a:pt x="3505197" y="0"/>
                  </a:lnTo>
                  <a:lnTo>
                    <a:pt x="3514722" y="0"/>
                  </a:lnTo>
                  <a:lnTo>
                    <a:pt x="3514722" y="9542"/>
                  </a:lnTo>
                  <a:close/>
                </a:path>
                <a:path w="9865995" h="8629650">
                  <a:moveTo>
                    <a:pt x="3533772" y="9542"/>
                  </a:moveTo>
                  <a:lnTo>
                    <a:pt x="3524247" y="9542"/>
                  </a:lnTo>
                  <a:lnTo>
                    <a:pt x="3524247" y="0"/>
                  </a:lnTo>
                  <a:lnTo>
                    <a:pt x="3533772" y="0"/>
                  </a:lnTo>
                  <a:lnTo>
                    <a:pt x="3533772" y="9542"/>
                  </a:lnTo>
                  <a:close/>
                </a:path>
                <a:path w="9865995" h="8629650">
                  <a:moveTo>
                    <a:pt x="3552822" y="9542"/>
                  </a:moveTo>
                  <a:lnTo>
                    <a:pt x="3543297" y="9542"/>
                  </a:lnTo>
                  <a:lnTo>
                    <a:pt x="3543297" y="0"/>
                  </a:lnTo>
                  <a:lnTo>
                    <a:pt x="3552822" y="0"/>
                  </a:lnTo>
                  <a:lnTo>
                    <a:pt x="3552822" y="9542"/>
                  </a:lnTo>
                  <a:close/>
                </a:path>
                <a:path w="9865995" h="8629650">
                  <a:moveTo>
                    <a:pt x="3571872" y="9542"/>
                  </a:moveTo>
                  <a:lnTo>
                    <a:pt x="3562347" y="9542"/>
                  </a:lnTo>
                  <a:lnTo>
                    <a:pt x="3562347" y="0"/>
                  </a:lnTo>
                  <a:lnTo>
                    <a:pt x="3571872" y="0"/>
                  </a:lnTo>
                  <a:lnTo>
                    <a:pt x="3571872" y="9542"/>
                  </a:lnTo>
                  <a:close/>
                </a:path>
                <a:path w="9865995" h="8629650">
                  <a:moveTo>
                    <a:pt x="3590922" y="9542"/>
                  </a:moveTo>
                  <a:lnTo>
                    <a:pt x="3581397" y="9542"/>
                  </a:lnTo>
                  <a:lnTo>
                    <a:pt x="3581397" y="0"/>
                  </a:lnTo>
                  <a:lnTo>
                    <a:pt x="3590922" y="0"/>
                  </a:lnTo>
                  <a:lnTo>
                    <a:pt x="3590922" y="9542"/>
                  </a:lnTo>
                  <a:close/>
                </a:path>
                <a:path w="9865995" h="8629650">
                  <a:moveTo>
                    <a:pt x="3609972" y="9542"/>
                  </a:moveTo>
                  <a:lnTo>
                    <a:pt x="3600447" y="9542"/>
                  </a:lnTo>
                  <a:lnTo>
                    <a:pt x="3600447" y="0"/>
                  </a:lnTo>
                  <a:lnTo>
                    <a:pt x="3609972" y="0"/>
                  </a:lnTo>
                  <a:lnTo>
                    <a:pt x="3609972" y="9542"/>
                  </a:lnTo>
                  <a:close/>
                </a:path>
                <a:path w="9865995" h="8629650">
                  <a:moveTo>
                    <a:pt x="3629022" y="9542"/>
                  </a:moveTo>
                  <a:lnTo>
                    <a:pt x="3619497" y="9542"/>
                  </a:lnTo>
                  <a:lnTo>
                    <a:pt x="3619497" y="0"/>
                  </a:lnTo>
                  <a:lnTo>
                    <a:pt x="3629022" y="0"/>
                  </a:lnTo>
                  <a:lnTo>
                    <a:pt x="3629022" y="9542"/>
                  </a:lnTo>
                  <a:close/>
                </a:path>
                <a:path w="9865995" h="8629650">
                  <a:moveTo>
                    <a:pt x="3648072" y="9542"/>
                  </a:moveTo>
                  <a:lnTo>
                    <a:pt x="3638547" y="9542"/>
                  </a:lnTo>
                  <a:lnTo>
                    <a:pt x="3638547" y="0"/>
                  </a:lnTo>
                  <a:lnTo>
                    <a:pt x="3648072" y="0"/>
                  </a:lnTo>
                  <a:lnTo>
                    <a:pt x="3648072" y="9542"/>
                  </a:lnTo>
                  <a:close/>
                </a:path>
                <a:path w="9865995" h="8629650">
                  <a:moveTo>
                    <a:pt x="3667122" y="9542"/>
                  </a:moveTo>
                  <a:lnTo>
                    <a:pt x="3657597" y="9542"/>
                  </a:lnTo>
                  <a:lnTo>
                    <a:pt x="3657597" y="0"/>
                  </a:lnTo>
                  <a:lnTo>
                    <a:pt x="3667122" y="0"/>
                  </a:lnTo>
                  <a:lnTo>
                    <a:pt x="3667122" y="9542"/>
                  </a:lnTo>
                  <a:close/>
                </a:path>
                <a:path w="9865995" h="8629650">
                  <a:moveTo>
                    <a:pt x="3686172" y="9542"/>
                  </a:moveTo>
                  <a:lnTo>
                    <a:pt x="3676647" y="9542"/>
                  </a:lnTo>
                  <a:lnTo>
                    <a:pt x="3676647" y="0"/>
                  </a:lnTo>
                  <a:lnTo>
                    <a:pt x="3686172" y="0"/>
                  </a:lnTo>
                  <a:lnTo>
                    <a:pt x="3686172" y="9542"/>
                  </a:lnTo>
                  <a:close/>
                </a:path>
                <a:path w="9865995" h="8629650">
                  <a:moveTo>
                    <a:pt x="3705222" y="9542"/>
                  </a:moveTo>
                  <a:lnTo>
                    <a:pt x="3695697" y="9542"/>
                  </a:lnTo>
                  <a:lnTo>
                    <a:pt x="3695697" y="0"/>
                  </a:lnTo>
                  <a:lnTo>
                    <a:pt x="3705222" y="0"/>
                  </a:lnTo>
                  <a:lnTo>
                    <a:pt x="3705222" y="9542"/>
                  </a:lnTo>
                  <a:close/>
                </a:path>
                <a:path w="9865995" h="8629650">
                  <a:moveTo>
                    <a:pt x="3724272" y="9542"/>
                  </a:moveTo>
                  <a:lnTo>
                    <a:pt x="3714747" y="9542"/>
                  </a:lnTo>
                  <a:lnTo>
                    <a:pt x="3714747" y="0"/>
                  </a:lnTo>
                  <a:lnTo>
                    <a:pt x="3724272" y="0"/>
                  </a:lnTo>
                  <a:lnTo>
                    <a:pt x="3724272" y="9542"/>
                  </a:lnTo>
                  <a:close/>
                </a:path>
                <a:path w="9865995" h="8629650">
                  <a:moveTo>
                    <a:pt x="3743322" y="9542"/>
                  </a:moveTo>
                  <a:lnTo>
                    <a:pt x="3733797" y="9542"/>
                  </a:lnTo>
                  <a:lnTo>
                    <a:pt x="3733797" y="0"/>
                  </a:lnTo>
                  <a:lnTo>
                    <a:pt x="3743322" y="0"/>
                  </a:lnTo>
                  <a:lnTo>
                    <a:pt x="3743322" y="9542"/>
                  </a:lnTo>
                  <a:close/>
                </a:path>
                <a:path w="9865995" h="8629650">
                  <a:moveTo>
                    <a:pt x="3762372" y="9542"/>
                  </a:moveTo>
                  <a:lnTo>
                    <a:pt x="3752847" y="9542"/>
                  </a:lnTo>
                  <a:lnTo>
                    <a:pt x="3752847" y="0"/>
                  </a:lnTo>
                  <a:lnTo>
                    <a:pt x="3762372" y="0"/>
                  </a:lnTo>
                  <a:lnTo>
                    <a:pt x="3762372" y="9542"/>
                  </a:lnTo>
                  <a:close/>
                </a:path>
                <a:path w="9865995" h="8629650">
                  <a:moveTo>
                    <a:pt x="3781422" y="9542"/>
                  </a:moveTo>
                  <a:lnTo>
                    <a:pt x="3771897" y="9542"/>
                  </a:lnTo>
                  <a:lnTo>
                    <a:pt x="3771897" y="0"/>
                  </a:lnTo>
                  <a:lnTo>
                    <a:pt x="3781422" y="0"/>
                  </a:lnTo>
                  <a:lnTo>
                    <a:pt x="3781422" y="9542"/>
                  </a:lnTo>
                  <a:close/>
                </a:path>
                <a:path w="9865995" h="8629650">
                  <a:moveTo>
                    <a:pt x="3800472" y="9542"/>
                  </a:moveTo>
                  <a:lnTo>
                    <a:pt x="3790947" y="9542"/>
                  </a:lnTo>
                  <a:lnTo>
                    <a:pt x="3790947" y="0"/>
                  </a:lnTo>
                  <a:lnTo>
                    <a:pt x="3800472" y="0"/>
                  </a:lnTo>
                  <a:lnTo>
                    <a:pt x="3800472" y="9542"/>
                  </a:lnTo>
                  <a:close/>
                </a:path>
                <a:path w="9865995" h="8629650">
                  <a:moveTo>
                    <a:pt x="3819522" y="9542"/>
                  </a:moveTo>
                  <a:lnTo>
                    <a:pt x="3809997" y="9542"/>
                  </a:lnTo>
                  <a:lnTo>
                    <a:pt x="3809997" y="0"/>
                  </a:lnTo>
                  <a:lnTo>
                    <a:pt x="3819522" y="0"/>
                  </a:lnTo>
                  <a:lnTo>
                    <a:pt x="3819522" y="9542"/>
                  </a:lnTo>
                  <a:close/>
                </a:path>
                <a:path w="9865995" h="8629650">
                  <a:moveTo>
                    <a:pt x="3838572" y="9542"/>
                  </a:moveTo>
                  <a:lnTo>
                    <a:pt x="3829047" y="9542"/>
                  </a:lnTo>
                  <a:lnTo>
                    <a:pt x="3829047" y="0"/>
                  </a:lnTo>
                  <a:lnTo>
                    <a:pt x="3838572" y="0"/>
                  </a:lnTo>
                  <a:lnTo>
                    <a:pt x="3838572" y="9542"/>
                  </a:lnTo>
                  <a:close/>
                </a:path>
                <a:path w="9865995" h="8629650">
                  <a:moveTo>
                    <a:pt x="3857622" y="9542"/>
                  </a:moveTo>
                  <a:lnTo>
                    <a:pt x="3848097" y="9542"/>
                  </a:lnTo>
                  <a:lnTo>
                    <a:pt x="3848097" y="0"/>
                  </a:lnTo>
                  <a:lnTo>
                    <a:pt x="3857622" y="0"/>
                  </a:lnTo>
                  <a:lnTo>
                    <a:pt x="3857622" y="9542"/>
                  </a:lnTo>
                  <a:close/>
                </a:path>
                <a:path w="9865995" h="8629650">
                  <a:moveTo>
                    <a:pt x="3876672" y="9542"/>
                  </a:moveTo>
                  <a:lnTo>
                    <a:pt x="3867147" y="9542"/>
                  </a:lnTo>
                  <a:lnTo>
                    <a:pt x="3867147" y="0"/>
                  </a:lnTo>
                  <a:lnTo>
                    <a:pt x="3876672" y="0"/>
                  </a:lnTo>
                  <a:lnTo>
                    <a:pt x="3876672" y="9542"/>
                  </a:lnTo>
                  <a:close/>
                </a:path>
                <a:path w="9865995" h="8629650">
                  <a:moveTo>
                    <a:pt x="3895722" y="9542"/>
                  </a:moveTo>
                  <a:lnTo>
                    <a:pt x="3886197" y="9542"/>
                  </a:lnTo>
                  <a:lnTo>
                    <a:pt x="3886197" y="0"/>
                  </a:lnTo>
                  <a:lnTo>
                    <a:pt x="3895722" y="0"/>
                  </a:lnTo>
                  <a:lnTo>
                    <a:pt x="3895722" y="9542"/>
                  </a:lnTo>
                  <a:close/>
                </a:path>
                <a:path w="9865995" h="8629650">
                  <a:moveTo>
                    <a:pt x="3914772" y="9542"/>
                  </a:moveTo>
                  <a:lnTo>
                    <a:pt x="3905247" y="9542"/>
                  </a:lnTo>
                  <a:lnTo>
                    <a:pt x="3905247" y="0"/>
                  </a:lnTo>
                  <a:lnTo>
                    <a:pt x="3914772" y="0"/>
                  </a:lnTo>
                  <a:lnTo>
                    <a:pt x="3914772" y="9542"/>
                  </a:lnTo>
                  <a:close/>
                </a:path>
                <a:path w="9865995" h="8629650">
                  <a:moveTo>
                    <a:pt x="3933822" y="9542"/>
                  </a:moveTo>
                  <a:lnTo>
                    <a:pt x="3924297" y="9542"/>
                  </a:lnTo>
                  <a:lnTo>
                    <a:pt x="3924297" y="0"/>
                  </a:lnTo>
                  <a:lnTo>
                    <a:pt x="3933822" y="0"/>
                  </a:lnTo>
                  <a:lnTo>
                    <a:pt x="3933822" y="9542"/>
                  </a:lnTo>
                  <a:close/>
                </a:path>
                <a:path w="9865995" h="8629650">
                  <a:moveTo>
                    <a:pt x="3952872" y="9542"/>
                  </a:moveTo>
                  <a:lnTo>
                    <a:pt x="3943347" y="9542"/>
                  </a:lnTo>
                  <a:lnTo>
                    <a:pt x="3943347" y="0"/>
                  </a:lnTo>
                  <a:lnTo>
                    <a:pt x="3952872" y="0"/>
                  </a:lnTo>
                  <a:lnTo>
                    <a:pt x="3952872" y="9542"/>
                  </a:lnTo>
                  <a:close/>
                </a:path>
                <a:path w="9865995" h="8629650">
                  <a:moveTo>
                    <a:pt x="3971922" y="9542"/>
                  </a:moveTo>
                  <a:lnTo>
                    <a:pt x="3962397" y="9542"/>
                  </a:lnTo>
                  <a:lnTo>
                    <a:pt x="3962397" y="0"/>
                  </a:lnTo>
                  <a:lnTo>
                    <a:pt x="3971922" y="0"/>
                  </a:lnTo>
                  <a:lnTo>
                    <a:pt x="3971922" y="9542"/>
                  </a:lnTo>
                  <a:close/>
                </a:path>
                <a:path w="9865995" h="8629650">
                  <a:moveTo>
                    <a:pt x="3990972" y="9542"/>
                  </a:moveTo>
                  <a:lnTo>
                    <a:pt x="3981447" y="9542"/>
                  </a:lnTo>
                  <a:lnTo>
                    <a:pt x="3981447" y="0"/>
                  </a:lnTo>
                  <a:lnTo>
                    <a:pt x="3990972" y="0"/>
                  </a:lnTo>
                  <a:lnTo>
                    <a:pt x="3990972" y="9542"/>
                  </a:lnTo>
                  <a:close/>
                </a:path>
                <a:path w="9865995" h="8629650">
                  <a:moveTo>
                    <a:pt x="4010022" y="9542"/>
                  </a:moveTo>
                  <a:lnTo>
                    <a:pt x="4000497" y="9542"/>
                  </a:lnTo>
                  <a:lnTo>
                    <a:pt x="4000497" y="0"/>
                  </a:lnTo>
                  <a:lnTo>
                    <a:pt x="4010022" y="0"/>
                  </a:lnTo>
                  <a:lnTo>
                    <a:pt x="4010022" y="9542"/>
                  </a:lnTo>
                  <a:close/>
                </a:path>
                <a:path w="9865995" h="8629650">
                  <a:moveTo>
                    <a:pt x="4029072" y="9542"/>
                  </a:moveTo>
                  <a:lnTo>
                    <a:pt x="4019547" y="9542"/>
                  </a:lnTo>
                  <a:lnTo>
                    <a:pt x="4019547" y="0"/>
                  </a:lnTo>
                  <a:lnTo>
                    <a:pt x="4029072" y="0"/>
                  </a:lnTo>
                  <a:lnTo>
                    <a:pt x="4029072" y="9542"/>
                  </a:lnTo>
                  <a:close/>
                </a:path>
                <a:path w="9865995" h="8629650">
                  <a:moveTo>
                    <a:pt x="4048122" y="9542"/>
                  </a:moveTo>
                  <a:lnTo>
                    <a:pt x="4038597" y="9542"/>
                  </a:lnTo>
                  <a:lnTo>
                    <a:pt x="4038597" y="0"/>
                  </a:lnTo>
                  <a:lnTo>
                    <a:pt x="4048122" y="0"/>
                  </a:lnTo>
                  <a:lnTo>
                    <a:pt x="4048122" y="9542"/>
                  </a:lnTo>
                  <a:close/>
                </a:path>
                <a:path w="9865995" h="8629650">
                  <a:moveTo>
                    <a:pt x="4067172" y="9542"/>
                  </a:moveTo>
                  <a:lnTo>
                    <a:pt x="4057647" y="9542"/>
                  </a:lnTo>
                  <a:lnTo>
                    <a:pt x="4057647" y="0"/>
                  </a:lnTo>
                  <a:lnTo>
                    <a:pt x="4067172" y="0"/>
                  </a:lnTo>
                  <a:lnTo>
                    <a:pt x="4067172" y="9542"/>
                  </a:lnTo>
                  <a:close/>
                </a:path>
                <a:path w="9865995" h="8629650">
                  <a:moveTo>
                    <a:pt x="4086222" y="9542"/>
                  </a:moveTo>
                  <a:lnTo>
                    <a:pt x="4076697" y="9542"/>
                  </a:lnTo>
                  <a:lnTo>
                    <a:pt x="4076697" y="0"/>
                  </a:lnTo>
                  <a:lnTo>
                    <a:pt x="4086222" y="0"/>
                  </a:lnTo>
                  <a:lnTo>
                    <a:pt x="4086222" y="9542"/>
                  </a:lnTo>
                  <a:close/>
                </a:path>
                <a:path w="9865995" h="8629650">
                  <a:moveTo>
                    <a:pt x="4105272" y="9542"/>
                  </a:moveTo>
                  <a:lnTo>
                    <a:pt x="4095747" y="9542"/>
                  </a:lnTo>
                  <a:lnTo>
                    <a:pt x="4095747" y="0"/>
                  </a:lnTo>
                  <a:lnTo>
                    <a:pt x="4105272" y="0"/>
                  </a:lnTo>
                  <a:lnTo>
                    <a:pt x="4105272" y="9542"/>
                  </a:lnTo>
                  <a:close/>
                </a:path>
                <a:path w="9865995" h="8629650">
                  <a:moveTo>
                    <a:pt x="4124322" y="9542"/>
                  </a:moveTo>
                  <a:lnTo>
                    <a:pt x="4114797" y="9542"/>
                  </a:lnTo>
                  <a:lnTo>
                    <a:pt x="4114797" y="0"/>
                  </a:lnTo>
                  <a:lnTo>
                    <a:pt x="4124322" y="0"/>
                  </a:lnTo>
                  <a:lnTo>
                    <a:pt x="4124322" y="9542"/>
                  </a:lnTo>
                  <a:close/>
                </a:path>
                <a:path w="9865995" h="8629650">
                  <a:moveTo>
                    <a:pt x="4143372" y="9542"/>
                  </a:moveTo>
                  <a:lnTo>
                    <a:pt x="4133847" y="9542"/>
                  </a:lnTo>
                  <a:lnTo>
                    <a:pt x="4133847" y="0"/>
                  </a:lnTo>
                  <a:lnTo>
                    <a:pt x="4143372" y="0"/>
                  </a:lnTo>
                  <a:lnTo>
                    <a:pt x="4143372" y="9542"/>
                  </a:lnTo>
                  <a:close/>
                </a:path>
                <a:path w="9865995" h="8629650">
                  <a:moveTo>
                    <a:pt x="4162422" y="9542"/>
                  </a:moveTo>
                  <a:lnTo>
                    <a:pt x="4152897" y="9542"/>
                  </a:lnTo>
                  <a:lnTo>
                    <a:pt x="4152897" y="0"/>
                  </a:lnTo>
                  <a:lnTo>
                    <a:pt x="4162422" y="0"/>
                  </a:lnTo>
                  <a:lnTo>
                    <a:pt x="4162422" y="9542"/>
                  </a:lnTo>
                  <a:close/>
                </a:path>
                <a:path w="9865995" h="8629650">
                  <a:moveTo>
                    <a:pt x="4181472" y="9542"/>
                  </a:moveTo>
                  <a:lnTo>
                    <a:pt x="4171947" y="9542"/>
                  </a:lnTo>
                  <a:lnTo>
                    <a:pt x="4171947" y="0"/>
                  </a:lnTo>
                  <a:lnTo>
                    <a:pt x="4181472" y="0"/>
                  </a:lnTo>
                  <a:lnTo>
                    <a:pt x="4181472" y="9542"/>
                  </a:lnTo>
                  <a:close/>
                </a:path>
                <a:path w="9865995" h="8629650">
                  <a:moveTo>
                    <a:pt x="4200522" y="9542"/>
                  </a:moveTo>
                  <a:lnTo>
                    <a:pt x="4190997" y="9542"/>
                  </a:lnTo>
                  <a:lnTo>
                    <a:pt x="4190997" y="0"/>
                  </a:lnTo>
                  <a:lnTo>
                    <a:pt x="4200522" y="0"/>
                  </a:lnTo>
                  <a:lnTo>
                    <a:pt x="4200522" y="9542"/>
                  </a:lnTo>
                  <a:close/>
                </a:path>
                <a:path w="9865995" h="8629650">
                  <a:moveTo>
                    <a:pt x="4219572" y="9542"/>
                  </a:moveTo>
                  <a:lnTo>
                    <a:pt x="4210047" y="9542"/>
                  </a:lnTo>
                  <a:lnTo>
                    <a:pt x="4210047" y="0"/>
                  </a:lnTo>
                  <a:lnTo>
                    <a:pt x="4219572" y="0"/>
                  </a:lnTo>
                  <a:lnTo>
                    <a:pt x="4219572" y="9542"/>
                  </a:lnTo>
                  <a:close/>
                </a:path>
                <a:path w="9865995" h="8629650">
                  <a:moveTo>
                    <a:pt x="4238622" y="9542"/>
                  </a:moveTo>
                  <a:lnTo>
                    <a:pt x="4229097" y="9542"/>
                  </a:lnTo>
                  <a:lnTo>
                    <a:pt x="4229097" y="0"/>
                  </a:lnTo>
                  <a:lnTo>
                    <a:pt x="4238622" y="0"/>
                  </a:lnTo>
                  <a:lnTo>
                    <a:pt x="4238622" y="9542"/>
                  </a:lnTo>
                  <a:close/>
                </a:path>
                <a:path w="9865995" h="8629650">
                  <a:moveTo>
                    <a:pt x="4257672" y="9542"/>
                  </a:moveTo>
                  <a:lnTo>
                    <a:pt x="4248147" y="9542"/>
                  </a:lnTo>
                  <a:lnTo>
                    <a:pt x="4248147" y="0"/>
                  </a:lnTo>
                  <a:lnTo>
                    <a:pt x="4257672" y="0"/>
                  </a:lnTo>
                  <a:lnTo>
                    <a:pt x="4257672" y="9542"/>
                  </a:lnTo>
                  <a:close/>
                </a:path>
                <a:path w="9865995" h="8629650">
                  <a:moveTo>
                    <a:pt x="4276722" y="9542"/>
                  </a:moveTo>
                  <a:lnTo>
                    <a:pt x="4267197" y="9542"/>
                  </a:lnTo>
                  <a:lnTo>
                    <a:pt x="4267197" y="0"/>
                  </a:lnTo>
                  <a:lnTo>
                    <a:pt x="4276722" y="0"/>
                  </a:lnTo>
                  <a:lnTo>
                    <a:pt x="4276722" y="9542"/>
                  </a:lnTo>
                  <a:close/>
                </a:path>
                <a:path w="9865995" h="8629650">
                  <a:moveTo>
                    <a:pt x="4295772" y="9542"/>
                  </a:moveTo>
                  <a:lnTo>
                    <a:pt x="4286247" y="9542"/>
                  </a:lnTo>
                  <a:lnTo>
                    <a:pt x="4286247" y="0"/>
                  </a:lnTo>
                  <a:lnTo>
                    <a:pt x="4295772" y="0"/>
                  </a:lnTo>
                  <a:lnTo>
                    <a:pt x="4295772" y="9542"/>
                  </a:lnTo>
                  <a:close/>
                </a:path>
                <a:path w="9865995" h="8629650">
                  <a:moveTo>
                    <a:pt x="4314822" y="9542"/>
                  </a:moveTo>
                  <a:lnTo>
                    <a:pt x="4305297" y="9542"/>
                  </a:lnTo>
                  <a:lnTo>
                    <a:pt x="4305297" y="0"/>
                  </a:lnTo>
                  <a:lnTo>
                    <a:pt x="4314822" y="0"/>
                  </a:lnTo>
                  <a:lnTo>
                    <a:pt x="4314822" y="9542"/>
                  </a:lnTo>
                  <a:close/>
                </a:path>
                <a:path w="9865995" h="8629650">
                  <a:moveTo>
                    <a:pt x="4333872" y="9542"/>
                  </a:moveTo>
                  <a:lnTo>
                    <a:pt x="4324347" y="9542"/>
                  </a:lnTo>
                  <a:lnTo>
                    <a:pt x="4324347" y="0"/>
                  </a:lnTo>
                  <a:lnTo>
                    <a:pt x="4333872" y="0"/>
                  </a:lnTo>
                  <a:lnTo>
                    <a:pt x="4333872" y="9542"/>
                  </a:lnTo>
                  <a:close/>
                </a:path>
                <a:path w="9865995" h="8629650">
                  <a:moveTo>
                    <a:pt x="4352922" y="9542"/>
                  </a:moveTo>
                  <a:lnTo>
                    <a:pt x="4343397" y="9542"/>
                  </a:lnTo>
                  <a:lnTo>
                    <a:pt x="4343397" y="0"/>
                  </a:lnTo>
                  <a:lnTo>
                    <a:pt x="4352922" y="0"/>
                  </a:lnTo>
                  <a:lnTo>
                    <a:pt x="4352922" y="9542"/>
                  </a:lnTo>
                  <a:close/>
                </a:path>
                <a:path w="9865995" h="8629650">
                  <a:moveTo>
                    <a:pt x="4371972" y="9542"/>
                  </a:moveTo>
                  <a:lnTo>
                    <a:pt x="4362447" y="9542"/>
                  </a:lnTo>
                  <a:lnTo>
                    <a:pt x="4362447" y="0"/>
                  </a:lnTo>
                  <a:lnTo>
                    <a:pt x="4371972" y="0"/>
                  </a:lnTo>
                  <a:lnTo>
                    <a:pt x="4371972" y="9542"/>
                  </a:lnTo>
                  <a:close/>
                </a:path>
                <a:path w="9865995" h="8629650">
                  <a:moveTo>
                    <a:pt x="4391022" y="9542"/>
                  </a:moveTo>
                  <a:lnTo>
                    <a:pt x="4381497" y="9542"/>
                  </a:lnTo>
                  <a:lnTo>
                    <a:pt x="4381497" y="0"/>
                  </a:lnTo>
                  <a:lnTo>
                    <a:pt x="4391022" y="0"/>
                  </a:lnTo>
                  <a:lnTo>
                    <a:pt x="4391022" y="9542"/>
                  </a:lnTo>
                  <a:close/>
                </a:path>
                <a:path w="9865995" h="8629650">
                  <a:moveTo>
                    <a:pt x="4410072" y="9542"/>
                  </a:moveTo>
                  <a:lnTo>
                    <a:pt x="4400547" y="9542"/>
                  </a:lnTo>
                  <a:lnTo>
                    <a:pt x="4400547" y="0"/>
                  </a:lnTo>
                  <a:lnTo>
                    <a:pt x="4410072" y="0"/>
                  </a:lnTo>
                  <a:lnTo>
                    <a:pt x="4410072" y="9542"/>
                  </a:lnTo>
                  <a:close/>
                </a:path>
                <a:path w="9865995" h="8629650">
                  <a:moveTo>
                    <a:pt x="4429122" y="9542"/>
                  </a:moveTo>
                  <a:lnTo>
                    <a:pt x="4419597" y="9542"/>
                  </a:lnTo>
                  <a:lnTo>
                    <a:pt x="4419597" y="0"/>
                  </a:lnTo>
                  <a:lnTo>
                    <a:pt x="4429122" y="0"/>
                  </a:lnTo>
                  <a:lnTo>
                    <a:pt x="4429122" y="9542"/>
                  </a:lnTo>
                  <a:close/>
                </a:path>
                <a:path w="9865995" h="8629650">
                  <a:moveTo>
                    <a:pt x="4448172" y="9542"/>
                  </a:moveTo>
                  <a:lnTo>
                    <a:pt x="4438647" y="9542"/>
                  </a:lnTo>
                  <a:lnTo>
                    <a:pt x="4438647" y="0"/>
                  </a:lnTo>
                  <a:lnTo>
                    <a:pt x="4448172" y="0"/>
                  </a:lnTo>
                  <a:lnTo>
                    <a:pt x="4448172" y="9542"/>
                  </a:lnTo>
                  <a:close/>
                </a:path>
                <a:path w="9865995" h="8629650">
                  <a:moveTo>
                    <a:pt x="4467222" y="9542"/>
                  </a:moveTo>
                  <a:lnTo>
                    <a:pt x="4457697" y="9542"/>
                  </a:lnTo>
                  <a:lnTo>
                    <a:pt x="4457697" y="0"/>
                  </a:lnTo>
                  <a:lnTo>
                    <a:pt x="4467222" y="0"/>
                  </a:lnTo>
                  <a:lnTo>
                    <a:pt x="4467222" y="9542"/>
                  </a:lnTo>
                  <a:close/>
                </a:path>
                <a:path w="9865995" h="8629650">
                  <a:moveTo>
                    <a:pt x="4486272" y="9542"/>
                  </a:moveTo>
                  <a:lnTo>
                    <a:pt x="4476747" y="9542"/>
                  </a:lnTo>
                  <a:lnTo>
                    <a:pt x="4476747" y="0"/>
                  </a:lnTo>
                  <a:lnTo>
                    <a:pt x="4486272" y="0"/>
                  </a:lnTo>
                  <a:lnTo>
                    <a:pt x="4486272" y="9542"/>
                  </a:lnTo>
                  <a:close/>
                </a:path>
                <a:path w="9865995" h="8629650">
                  <a:moveTo>
                    <a:pt x="4505322" y="9542"/>
                  </a:moveTo>
                  <a:lnTo>
                    <a:pt x="4495797" y="9542"/>
                  </a:lnTo>
                  <a:lnTo>
                    <a:pt x="4495797" y="0"/>
                  </a:lnTo>
                  <a:lnTo>
                    <a:pt x="4505322" y="0"/>
                  </a:lnTo>
                  <a:lnTo>
                    <a:pt x="4505322" y="9542"/>
                  </a:lnTo>
                  <a:close/>
                </a:path>
                <a:path w="9865995" h="8629650">
                  <a:moveTo>
                    <a:pt x="4524372" y="9542"/>
                  </a:moveTo>
                  <a:lnTo>
                    <a:pt x="4514847" y="9542"/>
                  </a:lnTo>
                  <a:lnTo>
                    <a:pt x="4514847" y="0"/>
                  </a:lnTo>
                  <a:lnTo>
                    <a:pt x="4524372" y="0"/>
                  </a:lnTo>
                  <a:lnTo>
                    <a:pt x="4524372" y="9542"/>
                  </a:lnTo>
                  <a:close/>
                </a:path>
                <a:path w="9865995" h="8629650">
                  <a:moveTo>
                    <a:pt x="4543422" y="9542"/>
                  </a:moveTo>
                  <a:lnTo>
                    <a:pt x="4533897" y="9542"/>
                  </a:lnTo>
                  <a:lnTo>
                    <a:pt x="4533897" y="0"/>
                  </a:lnTo>
                  <a:lnTo>
                    <a:pt x="4543422" y="0"/>
                  </a:lnTo>
                  <a:lnTo>
                    <a:pt x="4543422" y="9542"/>
                  </a:lnTo>
                  <a:close/>
                </a:path>
                <a:path w="9865995" h="8629650">
                  <a:moveTo>
                    <a:pt x="4562472" y="9542"/>
                  </a:moveTo>
                  <a:lnTo>
                    <a:pt x="4552947" y="9542"/>
                  </a:lnTo>
                  <a:lnTo>
                    <a:pt x="4552947" y="0"/>
                  </a:lnTo>
                  <a:lnTo>
                    <a:pt x="4562472" y="0"/>
                  </a:lnTo>
                  <a:lnTo>
                    <a:pt x="4562472" y="9542"/>
                  </a:lnTo>
                  <a:close/>
                </a:path>
                <a:path w="9865995" h="8629650">
                  <a:moveTo>
                    <a:pt x="4581522" y="9542"/>
                  </a:moveTo>
                  <a:lnTo>
                    <a:pt x="4571997" y="9542"/>
                  </a:lnTo>
                  <a:lnTo>
                    <a:pt x="4571997" y="0"/>
                  </a:lnTo>
                  <a:lnTo>
                    <a:pt x="4581522" y="0"/>
                  </a:lnTo>
                  <a:lnTo>
                    <a:pt x="4581522" y="9542"/>
                  </a:lnTo>
                  <a:close/>
                </a:path>
                <a:path w="9865995" h="8629650">
                  <a:moveTo>
                    <a:pt x="4600572" y="9542"/>
                  </a:moveTo>
                  <a:lnTo>
                    <a:pt x="4591047" y="9542"/>
                  </a:lnTo>
                  <a:lnTo>
                    <a:pt x="4591047" y="0"/>
                  </a:lnTo>
                  <a:lnTo>
                    <a:pt x="4600572" y="0"/>
                  </a:lnTo>
                  <a:lnTo>
                    <a:pt x="4600572" y="9542"/>
                  </a:lnTo>
                  <a:close/>
                </a:path>
                <a:path w="9865995" h="8629650">
                  <a:moveTo>
                    <a:pt x="4619622" y="9542"/>
                  </a:moveTo>
                  <a:lnTo>
                    <a:pt x="4610097" y="9542"/>
                  </a:lnTo>
                  <a:lnTo>
                    <a:pt x="4610097" y="0"/>
                  </a:lnTo>
                  <a:lnTo>
                    <a:pt x="4619622" y="0"/>
                  </a:lnTo>
                  <a:lnTo>
                    <a:pt x="4619622" y="9542"/>
                  </a:lnTo>
                  <a:close/>
                </a:path>
                <a:path w="9865995" h="8629650">
                  <a:moveTo>
                    <a:pt x="4638672" y="9542"/>
                  </a:moveTo>
                  <a:lnTo>
                    <a:pt x="4629147" y="9542"/>
                  </a:lnTo>
                  <a:lnTo>
                    <a:pt x="4629147" y="0"/>
                  </a:lnTo>
                  <a:lnTo>
                    <a:pt x="4638672" y="0"/>
                  </a:lnTo>
                  <a:lnTo>
                    <a:pt x="4638672" y="9542"/>
                  </a:lnTo>
                  <a:close/>
                </a:path>
                <a:path w="9865995" h="8629650">
                  <a:moveTo>
                    <a:pt x="4657722" y="9542"/>
                  </a:moveTo>
                  <a:lnTo>
                    <a:pt x="4648197" y="9542"/>
                  </a:lnTo>
                  <a:lnTo>
                    <a:pt x="4648197" y="0"/>
                  </a:lnTo>
                  <a:lnTo>
                    <a:pt x="4657722" y="0"/>
                  </a:lnTo>
                  <a:lnTo>
                    <a:pt x="4657722" y="9542"/>
                  </a:lnTo>
                  <a:close/>
                </a:path>
                <a:path w="9865995" h="8629650">
                  <a:moveTo>
                    <a:pt x="4676772" y="9542"/>
                  </a:moveTo>
                  <a:lnTo>
                    <a:pt x="4667247" y="9542"/>
                  </a:lnTo>
                  <a:lnTo>
                    <a:pt x="4667247" y="0"/>
                  </a:lnTo>
                  <a:lnTo>
                    <a:pt x="4676772" y="0"/>
                  </a:lnTo>
                  <a:lnTo>
                    <a:pt x="4676772" y="9542"/>
                  </a:lnTo>
                  <a:close/>
                </a:path>
                <a:path w="9865995" h="8629650">
                  <a:moveTo>
                    <a:pt x="4695822" y="9542"/>
                  </a:moveTo>
                  <a:lnTo>
                    <a:pt x="4686297" y="9542"/>
                  </a:lnTo>
                  <a:lnTo>
                    <a:pt x="4686297" y="0"/>
                  </a:lnTo>
                  <a:lnTo>
                    <a:pt x="4695822" y="0"/>
                  </a:lnTo>
                  <a:lnTo>
                    <a:pt x="4695822" y="9542"/>
                  </a:lnTo>
                  <a:close/>
                </a:path>
                <a:path w="9865995" h="8629650">
                  <a:moveTo>
                    <a:pt x="4714872" y="9542"/>
                  </a:moveTo>
                  <a:lnTo>
                    <a:pt x="4705347" y="9542"/>
                  </a:lnTo>
                  <a:lnTo>
                    <a:pt x="4705347" y="0"/>
                  </a:lnTo>
                  <a:lnTo>
                    <a:pt x="4714872" y="0"/>
                  </a:lnTo>
                  <a:lnTo>
                    <a:pt x="4714872" y="9542"/>
                  </a:lnTo>
                  <a:close/>
                </a:path>
                <a:path w="9865995" h="8629650">
                  <a:moveTo>
                    <a:pt x="4733922" y="9542"/>
                  </a:moveTo>
                  <a:lnTo>
                    <a:pt x="4724397" y="9542"/>
                  </a:lnTo>
                  <a:lnTo>
                    <a:pt x="4724397" y="0"/>
                  </a:lnTo>
                  <a:lnTo>
                    <a:pt x="4733922" y="0"/>
                  </a:lnTo>
                  <a:lnTo>
                    <a:pt x="4733922" y="9542"/>
                  </a:lnTo>
                  <a:close/>
                </a:path>
                <a:path w="9865995" h="8629650">
                  <a:moveTo>
                    <a:pt x="4752972" y="9542"/>
                  </a:moveTo>
                  <a:lnTo>
                    <a:pt x="4743447" y="9542"/>
                  </a:lnTo>
                  <a:lnTo>
                    <a:pt x="4743447" y="0"/>
                  </a:lnTo>
                  <a:lnTo>
                    <a:pt x="4752972" y="0"/>
                  </a:lnTo>
                  <a:lnTo>
                    <a:pt x="4752972" y="9542"/>
                  </a:lnTo>
                  <a:close/>
                </a:path>
                <a:path w="9865995" h="8629650">
                  <a:moveTo>
                    <a:pt x="4772022" y="9542"/>
                  </a:moveTo>
                  <a:lnTo>
                    <a:pt x="4762497" y="9542"/>
                  </a:lnTo>
                  <a:lnTo>
                    <a:pt x="4762497" y="0"/>
                  </a:lnTo>
                  <a:lnTo>
                    <a:pt x="4772022" y="0"/>
                  </a:lnTo>
                  <a:lnTo>
                    <a:pt x="4772022" y="9542"/>
                  </a:lnTo>
                  <a:close/>
                </a:path>
                <a:path w="9865995" h="8629650">
                  <a:moveTo>
                    <a:pt x="4791072" y="9542"/>
                  </a:moveTo>
                  <a:lnTo>
                    <a:pt x="4781547" y="9542"/>
                  </a:lnTo>
                  <a:lnTo>
                    <a:pt x="4781547" y="0"/>
                  </a:lnTo>
                  <a:lnTo>
                    <a:pt x="4791072" y="0"/>
                  </a:lnTo>
                  <a:lnTo>
                    <a:pt x="4791072" y="9542"/>
                  </a:lnTo>
                  <a:close/>
                </a:path>
                <a:path w="9865995" h="8629650">
                  <a:moveTo>
                    <a:pt x="4810122" y="9542"/>
                  </a:moveTo>
                  <a:lnTo>
                    <a:pt x="4800597" y="9542"/>
                  </a:lnTo>
                  <a:lnTo>
                    <a:pt x="4800597" y="0"/>
                  </a:lnTo>
                  <a:lnTo>
                    <a:pt x="4810122" y="0"/>
                  </a:lnTo>
                  <a:lnTo>
                    <a:pt x="4810122" y="9542"/>
                  </a:lnTo>
                  <a:close/>
                </a:path>
                <a:path w="9865995" h="8629650">
                  <a:moveTo>
                    <a:pt x="4829172" y="9542"/>
                  </a:moveTo>
                  <a:lnTo>
                    <a:pt x="4819647" y="9542"/>
                  </a:lnTo>
                  <a:lnTo>
                    <a:pt x="4819647" y="0"/>
                  </a:lnTo>
                  <a:lnTo>
                    <a:pt x="4829172" y="0"/>
                  </a:lnTo>
                  <a:lnTo>
                    <a:pt x="4829172" y="9542"/>
                  </a:lnTo>
                  <a:close/>
                </a:path>
                <a:path w="9865995" h="8629650">
                  <a:moveTo>
                    <a:pt x="4848222" y="9542"/>
                  </a:moveTo>
                  <a:lnTo>
                    <a:pt x="4838697" y="9542"/>
                  </a:lnTo>
                  <a:lnTo>
                    <a:pt x="4838697" y="0"/>
                  </a:lnTo>
                  <a:lnTo>
                    <a:pt x="4848222" y="0"/>
                  </a:lnTo>
                  <a:lnTo>
                    <a:pt x="4848222" y="9542"/>
                  </a:lnTo>
                  <a:close/>
                </a:path>
                <a:path w="9865995" h="8629650">
                  <a:moveTo>
                    <a:pt x="4867272" y="9542"/>
                  </a:moveTo>
                  <a:lnTo>
                    <a:pt x="4857747" y="9542"/>
                  </a:lnTo>
                  <a:lnTo>
                    <a:pt x="4857747" y="0"/>
                  </a:lnTo>
                  <a:lnTo>
                    <a:pt x="4867272" y="0"/>
                  </a:lnTo>
                  <a:lnTo>
                    <a:pt x="4867272" y="9542"/>
                  </a:lnTo>
                  <a:close/>
                </a:path>
                <a:path w="9865995" h="8629650">
                  <a:moveTo>
                    <a:pt x="4886322" y="9542"/>
                  </a:moveTo>
                  <a:lnTo>
                    <a:pt x="4876797" y="9542"/>
                  </a:lnTo>
                  <a:lnTo>
                    <a:pt x="4876797" y="0"/>
                  </a:lnTo>
                  <a:lnTo>
                    <a:pt x="4886322" y="0"/>
                  </a:lnTo>
                  <a:lnTo>
                    <a:pt x="4886322" y="9542"/>
                  </a:lnTo>
                  <a:close/>
                </a:path>
                <a:path w="9865995" h="8629650">
                  <a:moveTo>
                    <a:pt x="4905372" y="9542"/>
                  </a:moveTo>
                  <a:lnTo>
                    <a:pt x="4895847" y="9542"/>
                  </a:lnTo>
                  <a:lnTo>
                    <a:pt x="4895847" y="0"/>
                  </a:lnTo>
                  <a:lnTo>
                    <a:pt x="4905372" y="0"/>
                  </a:lnTo>
                  <a:lnTo>
                    <a:pt x="4905372" y="9542"/>
                  </a:lnTo>
                  <a:close/>
                </a:path>
                <a:path w="9865995" h="8629650">
                  <a:moveTo>
                    <a:pt x="4924422" y="9542"/>
                  </a:moveTo>
                  <a:lnTo>
                    <a:pt x="4914897" y="9542"/>
                  </a:lnTo>
                  <a:lnTo>
                    <a:pt x="4914897" y="0"/>
                  </a:lnTo>
                  <a:lnTo>
                    <a:pt x="4924422" y="0"/>
                  </a:lnTo>
                  <a:lnTo>
                    <a:pt x="4924422" y="9542"/>
                  </a:lnTo>
                  <a:close/>
                </a:path>
                <a:path w="9865995" h="8629650">
                  <a:moveTo>
                    <a:pt x="4943472" y="9542"/>
                  </a:moveTo>
                  <a:lnTo>
                    <a:pt x="4933947" y="9542"/>
                  </a:lnTo>
                  <a:lnTo>
                    <a:pt x="4933947" y="0"/>
                  </a:lnTo>
                  <a:lnTo>
                    <a:pt x="4943472" y="0"/>
                  </a:lnTo>
                  <a:lnTo>
                    <a:pt x="4943472" y="9542"/>
                  </a:lnTo>
                  <a:close/>
                </a:path>
                <a:path w="9865995" h="8629650">
                  <a:moveTo>
                    <a:pt x="4962522" y="9542"/>
                  </a:moveTo>
                  <a:lnTo>
                    <a:pt x="4952997" y="9542"/>
                  </a:lnTo>
                  <a:lnTo>
                    <a:pt x="4952997" y="0"/>
                  </a:lnTo>
                  <a:lnTo>
                    <a:pt x="4962522" y="0"/>
                  </a:lnTo>
                  <a:lnTo>
                    <a:pt x="4962522" y="9542"/>
                  </a:lnTo>
                  <a:close/>
                </a:path>
                <a:path w="9865995" h="8629650">
                  <a:moveTo>
                    <a:pt x="4981572" y="9542"/>
                  </a:moveTo>
                  <a:lnTo>
                    <a:pt x="4972047" y="9542"/>
                  </a:lnTo>
                  <a:lnTo>
                    <a:pt x="4972047" y="0"/>
                  </a:lnTo>
                  <a:lnTo>
                    <a:pt x="4981572" y="0"/>
                  </a:lnTo>
                  <a:lnTo>
                    <a:pt x="4981572" y="9542"/>
                  </a:lnTo>
                  <a:close/>
                </a:path>
                <a:path w="9865995" h="8629650">
                  <a:moveTo>
                    <a:pt x="5000622" y="9542"/>
                  </a:moveTo>
                  <a:lnTo>
                    <a:pt x="4991097" y="9542"/>
                  </a:lnTo>
                  <a:lnTo>
                    <a:pt x="4991097" y="0"/>
                  </a:lnTo>
                  <a:lnTo>
                    <a:pt x="5000622" y="0"/>
                  </a:lnTo>
                  <a:lnTo>
                    <a:pt x="5000622" y="9542"/>
                  </a:lnTo>
                  <a:close/>
                </a:path>
                <a:path w="9865995" h="8629650">
                  <a:moveTo>
                    <a:pt x="5019672" y="9542"/>
                  </a:moveTo>
                  <a:lnTo>
                    <a:pt x="5010147" y="9542"/>
                  </a:lnTo>
                  <a:lnTo>
                    <a:pt x="5010147" y="0"/>
                  </a:lnTo>
                  <a:lnTo>
                    <a:pt x="5019672" y="0"/>
                  </a:lnTo>
                  <a:lnTo>
                    <a:pt x="5019672" y="9542"/>
                  </a:lnTo>
                  <a:close/>
                </a:path>
                <a:path w="9865995" h="8629650">
                  <a:moveTo>
                    <a:pt x="5038722" y="9542"/>
                  </a:moveTo>
                  <a:lnTo>
                    <a:pt x="5029197" y="9542"/>
                  </a:lnTo>
                  <a:lnTo>
                    <a:pt x="5029197" y="0"/>
                  </a:lnTo>
                  <a:lnTo>
                    <a:pt x="5038722" y="0"/>
                  </a:lnTo>
                  <a:lnTo>
                    <a:pt x="5038722" y="9542"/>
                  </a:lnTo>
                  <a:close/>
                </a:path>
                <a:path w="9865995" h="8629650">
                  <a:moveTo>
                    <a:pt x="5057772" y="9542"/>
                  </a:moveTo>
                  <a:lnTo>
                    <a:pt x="5048247" y="9542"/>
                  </a:lnTo>
                  <a:lnTo>
                    <a:pt x="5048247" y="0"/>
                  </a:lnTo>
                  <a:lnTo>
                    <a:pt x="5057772" y="0"/>
                  </a:lnTo>
                  <a:lnTo>
                    <a:pt x="5057772" y="9542"/>
                  </a:lnTo>
                  <a:close/>
                </a:path>
                <a:path w="9865995" h="8629650">
                  <a:moveTo>
                    <a:pt x="5076822" y="9542"/>
                  </a:moveTo>
                  <a:lnTo>
                    <a:pt x="5067297" y="9542"/>
                  </a:lnTo>
                  <a:lnTo>
                    <a:pt x="5067297" y="0"/>
                  </a:lnTo>
                  <a:lnTo>
                    <a:pt x="5076822" y="0"/>
                  </a:lnTo>
                  <a:lnTo>
                    <a:pt x="5076822" y="9542"/>
                  </a:lnTo>
                  <a:close/>
                </a:path>
                <a:path w="9865995" h="8629650">
                  <a:moveTo>
                    <a:pt x="5095872" y="9542"/>
                  </a:moveTo>
                  <a:lnTo>
                    <a:pt x="5086347" y="9542"/>
                  </a:lnTo>
                  <a:lnTo>
                    <a:pt x="5086347" y="0"/>
                  </a:lnTo>
                  <a:lnTo>
                    <a:pt x="5095872" y="0"/>
                  </a:lnTo>
                  <a:lnTo>
                    <a:pt x="5095872" y="9542"/>
                  </a:lnTo>
                  <a:close/>
                </a:path>
                <a:path w="9865995" h="8629650">
                  <a:moveTo>
                    <a:pt x="5114922" y="9542"/>
                  </a:moveTo>
                  <a:lnTo>
                    <a:pt x="5105397" y="9542"/>
                  </a:lnTo>
                  <a:lnTo>
                    <a:pt x="5105397" y="0"/>
                  </a:lnTo>
                  <a:lnTo>
                    <a:pt x="5114922" y="0"/>
                  </a:lnTo>
                  <a:lnTo>
                    <a:pt x="5114922" y="9542"/>
                  </a:lnTo>
                  <a:close/>
                </a:path>
                <a:path w="9865995" h="8629650">
                  <a:moveTo>
                    <a:pt x="5133972" y="9542"/>
                  </a:moveTo>
                  <a:lnTo>
                    <a:pt x="5124447" y="9542"/>
                  </a:lnTo>
                  <a:lnTo>
                    <a:pt x="5124447" y="0"/>
                  </a:lnTo>
                  <a:lnTo>
                    <a:pt x="5133972" y="0"/>
                  </a:lnTo>
                  <a:lnTo>
                    <a:pt x="5133972" y="9542"/>
                  </a:lnTo>
                  <a:close/>
                </a:path>
                <a:path w="9865995" h="8629650">
                  <a:moveTo>
                    <a:pt x="5153022" y="9542"/>
                  </a:moveTo>
                  <a:lnTo>
                    <a:pt x="5143497" y="9542"/>
                  </a:lnTo>
                  <a:lnTo>
                    <a:pt x="5143497" y="0"/>
                  </a:lnTo>
                  <a:lnTo>
                    <a:pt x="5153022" y="0"/>
                  </a:lnTo>
                  <a:lnTo>
                    <a:pt x="5153022" y="9542"/>
                  </a:lnTo>
                  <a:close/>
                </a:path>
                <a:path w="9865995" h="8629650">
                  <a:moveTo>
                    <a:pt x="5172072" y="9542"/>
                  </a:moveTo>
                  <a:lnTo>
                    <a:pt x="5162547" y="9542"/>
                  </a:lnTo>
                  <a:lnTo>
                    <a:pt x="5162547" y="0"/>
                  </a:lnTo>
                  <a:lnTo>
                    <a:pt x="5172072" y="0"/>
                  </a:lnTo>
                  <a:lnTo>
                    <a:pt x="5172072" y="9542"/>
                  </a:lnTo>
                  <a:close/>
                </a:path>
                <a:path w="9865995" h="8629650">
                  <a:moveTo>
                    <a:pt x="5191122" y="9542"/>
                  </a:moveTo>
                  <a:lnTo>
                    <a:pt x="5181597" y="9542"/>
                  </a:lnTo>
                  <a:lnTo>
                    <a:pt x="5181597" y="0"/>
                  </a:lnTo>
                  <a:lnTo>
                    <a:pt x="5191122" y="0"/>
                  </a:lnTo>
                  <a:lnTo>
                    <a:pt x="5191122" y="9542"/>
                  </a:lnTo>
                  <a:close/>
                </a:path>
                <a:path w="9865995" h="8629650">
                  <a:moveTo>
                    <a:pt x="5210172" y="9542"/>
                  </a:moveTo>
                  <a:lnTo>
                    <a:pt x="5200647" y="9542"/>
                  </a:lnTo>
                  <a:lnTo>
                    <a:pt x="5200647" y="0"/>
                  </a:lnTo>
                  <a:lnTo>
                    <a:pt x="5210172" y="0"/>
                  </a:lnTo>
                  <a:lnTo>
                    <a:pt x="5210172" y="9542"/>
                  </a:lnTo>
                  <a:close/>
                </a:path>
                <a:path w="9865995" h="8629650">
                  <a:moveTo>
                    <a:pt x="5229222" y="9542"/>
                  </a:moveTo>
                  <a:lnTo>
                    <a:pt x="5219697" y="9542"/>
                  </a:lnTo>
                  <a:lnTo>
                    <a:pt x="5219697" y="0"/>
                  </a:lnTo>
                  <a:lnTo>
                    <a:pt x="5229222" y="0"/>
                  </a:lnTo>
                  <a:lnTo>
                    <a:pt x="5229222" y="9542"/>
                  </a:lnTo>
                  <a:close/>
                </a:path>
                <a:path w="9865995" h="8629650">
                  <a:moveTo>
                    <a:pt x="5248272" y="9542"/>
                  </a:moveTo>
                  <a:lnTo>
                    <a:pt x="5238747" y="9542"/>
                  </a:lnTo>
                  <a:lnTo>
                    <a:pt x="5238747" y="0"/>
                  </a:lnTo>
                  <a:lnTo>
                    <a:pt x="5248272" y="0"/>
                  </a:lnTo>
                  <a:lnTo>
                    <a:pt x="5248272" y="9542"/>
                  </a:lnTo>
                  <a:close/>
                </a:path>
                <a:path w="9865995" h="8629650">
                  <a:moveTo>
                    <a:pt x="5267322" y="9542"/>
                  </a:moveTo>
                  <a:lnTo>
                    <a:pt x="5257797" y="9542"/>
                  </a:lnTo>
                  <a:lnTo>
                    <a:pt x="5257797" y="0"/>
                  </a:lnTo>
                  <a:lnTo>
                    <a:pt x="5267322" y="0"/>
                  </a:lnTo>
                  <a:lnTo>
                    <a:pt x="5267322" y="9542"/>
                  </a:lnTo>
                  <a:close/>
                </a:path>
                <a:path w="9865995" h="8629650">
                  <a:moveTo>
                    <a:pt x="5286372" y="9542"/>
                  </a:moveTo>
                  <a:lnTo>
                    <a:pt x="5276847" y="9542"/>
                  </a:lnTo>
                  <a:lnTo>
                    <a:pt x="5276847" y="0"/>
                  </a:lnTo>
                  <a:lnTo>
                    <a:pt x="5286372" y="0"/>
                  </a:lnTo>
                  <a:lnTo>
                    <a:pt x="5286372" y="9542"/>
                  </a:lnTo>
                  <a:close/>
                </a:path>
                <a:path w="9865995" h="8629650">
                  <a:moveTo>
                    <a:pt x="5305422" y="9542"/>
                  </a:moveTo>
                  <a:lnTo>
                    <a:pt x="5295897" y="9542"/>
                  </a:lnTo>
                  <a:lnTo>
                    <a:pt x="5295897" y="0"/>
                  </a:lnTo>
                  <a:lnTo>
                    <a:pt x="5305422" y="0"/>
                  </a:lnTo>
                  <a:lnTo>
                    <a:pt x="5305422" y="9542"/>
                  </a:lnTo>
                  <a:close/>
                </a:path>
                <a:path w="9865995" h="8629650">
                  <a:moveTo>
                    <a:pt x="5324472" y="9542"/>
                  </a:moveTo>
                  <a:lnTo>
                    <a:pt x="5314947" y="9542"/>
                  </a:lnTo>
                  <a:lnTo>
                    <a:pt x="5314947" y="0"/>
                  </a:lnTo>
                  <a:lnTo>
                    <a:pt x="5324472" y="0"/>
                  </a:lnTo>
                  <a:lnTo>
                    <a:pt x="5324472" y="9542"/>
                  </a:lnTo>
                  <a:close/>
                </a:path>
                <a:path w="9865995" h="8629650">
                  <a:moveTo>
                    <a:pt x="5343522" y="9542"/>
                  </a:moveTo>
                  <a:lnTo>
                    <a:pt x="5333997" y="9542"/>
                  </a:lnTo>
                  <a:lnTo>
                    <a:pt x="5333997" y="0"/>
                  </a:lnTo>
                  <a:lnTo>
                    <a:pt x="5343522" y="0"/>
                  </a:lnTo>
                  <a:lnTo>
                    <a:pt x="5343522" y="9542"/>
                  </a:lnTo>
                  <a:close/>
                </a:path>
                <a:path w="9865995" h="8629650">
                  <a:moveTo>
                    <a:pt x="5362572" y="9542"/>
                  </a:moveTo>
                  <a:lnTo>
                    <a:pt x="5353047" y="9542"/>
                  </a:lnTo>
                  <a:lnTo>
                    <a:pt x="5353047" y="0"/>
                  </a:lnTo>
                  <a:lnTo>
                    <a:pt x="5362572" y="0"/>
                  </a:lnTo>
                  <a:lnTo>
                    <a:pt x="5362572" y="9542"/>
                  </a:lnTo>
                  <a:close/>
                </a:path>
                <a:path w="9865995" h="8629650">
                  <a:moveTo>
                    <a:pt x="5381622" y="9542"/>
                  </a:moveTo>
                  <a:lnTo>
                    <a:pt x="5372097" y="9542"/>
                  </a:lnTo>
                  <a:lnTo>
                    <a:pt x="5372097" y="0"/>
                  </a:lnTo>
                  <a:lnTo>
                    <a:pt x="5381622" y="0"/>
                  </a:lnTo>
                  <a:lnTo>
                    <a:pt x="5381622" y="9542"/>
                  </a:lnTo>
                  <a:close/>
                </a:path>
                <a:path w="9865995" h="8629650">
                  <a:moveTo>
                    <a:pt x="5400672" y="9542"/>
                  </a:moveTo>
                  <a:lnTo>
                    <a:pt x="5391147" y="9542"/>
                  </a:lnTo>
                  <a:lnTo>
                    <a:pt x="5391147" y="0"/>
                  </a:lnTo>
                  <a:lnTo>
                    <a:pt x="5400672" y="0"/>
                  </a:lnTo>
                  <a:lnTo>
                    <a:pt x="5400672" y="9542"/>
                  </a:lnTo>
                  <a:close/>
                </a:path>
                <a:path w="9865995" h="8629650">
                  <a:moveTo>
                    <a:pt x="5419722" y="9542"/>
                  </a:moveTo>
                  <a:lnTo>
                    <a:pt x="5410197" y="9542"/>
                  </a:lnTo>
                  <a:lnTo>
                    <a:pt x="5410197" y="0"/>
                  </a:lnTo>
                  <a:lnTo>
                    <a:pt x="5419722" y="0"/>
                  </a:lnTo>
                  <a:lnTo>
                    <a:pt x="5419722" y="9542"/>
                  </a:lnTo>
                  <a:close/>
                </a:path>
                <a:path w="9865995" h="8629650">
                  <a:moveTo>
                    <a:pt x="5438772" y="9542"/>
                  </a:moveTo>
                  <a:lnTo>
                    <a:pt x="5429247" y="9542"/>
                  </a:lnTo>
                  <a:lnTo>
                    <a:pt x="5429247" y="0"/>
                  </a:lnTo>
                  <a:lnTo>
                    <a:pt x="5438772" y="0"/>
                  </a:lnTo>
                  <a:lnTo>
                    <a:pt x="5438772" y="9542"/>
                  </a:lnTo>
                  <a:close/>
                </a:path>
                <a:path w="9865995" h="8629650">
                  <a:moveTo>
                    <a:pt x="5457822" y="9542"/>
                  </a:moveTo>
                  <a:lnTo>
                    <a:pt x="5448297" y="9542"/>
                  </a:lnTo>
                  <a:lnTo>
                    <a:pt x="5448297" y="0"/>
                  </a:lnTo>
                  <a:lnTo>
                    <a:pt x="5457822" y="0"/>
                  </a:lnTo>
                  <a:lnTo>
                    <a:pt x="5457822" y="9542"/>
                  </a:lnTo>
                  <a:close/>
                </a:path>
                <a:path w="9865995" h="8629650">
                  <a:moveTo>
                    <a:pt x="5476872" y="9542"/>
                  </a:moveTo>
                  <a:lnTo>
                    <a:pt x="5467347" y="9542"/>
                  </a:lnTo>
                  <a:lnTo>
                    <a:pt x="5467347" y="0"/>
                  </a:lnTo>
                  <a:lnTo>
                    <a:pt x="5476872" y="0"/>
                  </a:lnTo>
                  <a:lnTo>
                    <a:pt x="5476872" y="9542"/>
                  </a:lnTo>
                  <a:close/>
                </a:path>
                <a:path w="9865995" h="8629650">
                  <a:moveTo>
                    <a:pt x="5495922" y="9542"/>
                  </a:moveTo>
                  <a:lnTo>
                    <a:pt x="5486397" y="9542"/>
                  </a:lnTo>
                  <a:lnTo>
                    <a:pt x="5486397" y="0"/>
                  </a:lnTo>
                  <a:lnTo>
                    <a:pt x="5495922" y="0"/>
                  </a:lnTo>
                  <a:lnTo>
                    <a:pt x="5495922" y="9542"/>
                  </a:lnTo>
                  <a:close/>
                </a:path>
                <a:path w="9865995" h="8629650">
                  <a:moveTo>
                    <a:pt x="5514972" y="9542"/>
                  </a:moveTo>
                  <a:lnTo>
                    <a:pt x="5505447" y="9542"/>
                  </a:lnTo>
                  <a:lnTo>
                    <a:pt x="5505447" y="0"/>
                  </a:lnTo>
                  <a:lnTo>
                    <a:pt x="5514972" y="0"/>
                  </a:lnTo>
                  <a:lnTo>
                    <a:pt x="5514972" y="9542"/>
                  </a:lnTo>
                  <a:close/>
                </a:path>
                <a:path w="9865995" h="8629650">
                  <a:moveTo>
                    <a:pt x="5534022" y="9542"/>
                  </a:moveTo>
                  <a:lnTo>
                    <a:pt x="5524497" y="9542"/>
                  </a:lnTo>
                  <a:lnTo>
                    <a:pt x="5524497" y="0"/>
                  </a:lnTo>
                  <a:lnTo>
                    <a:pt x="5534022" y="0"/>
                  </a:lnTo>
                  <a:lnTo>
                    <a:pt x="5534022" y="9542"/>
                  </a:lnTo>
                  <a:close/>
                </a:path>
                <a:path w="9865995" h="8629650">
                  <a:moveTo>
                    <a:pt x="5553072" y="9542"/>
                  </a:moveTo>
                  <a:lnTo>
                    <a:pt x="5543547" y="9542"/>
                  </a:lnTo>
                  <a:lnTo>
                    <a:pt x="5543547" y="0"/>
                  </a:lnTo>
                  <a:lnTo>
                    <a:pt x="5553072" y="0"/>
                  </a:lnTo>
                  <a:lnTo>
                    <a:pt x="5553072" y="9542"/>
                  </a:lnTo>
                  <a:close/>
                </a:path>
                <a:path w="9865995" h="8629650">
                  <a:moveTo>
                    <a:pt x="5572122" y="9542"/>
                  </a:moveTo>
                  <a:lnTo>
                    <a:pt x="5562597" y="9542"/>
                  </a:lnTo>
                  <a:lnTo>
                    <a:pt x="5562597" y="0"/>
                  </a:lnTo>
                  <a:lnTo>
                    <a:pt x="5572122" y="0"/>
                  </a:lnTo>
                  <a:lnTo>
                    <a:pt x="5572122" y="9542"/>
                  </a:lnTo>
                  <a:close/>
                </a:path>
                <a:path w="9865995" h="8629650">
                  <a:moveTo>
                    <a:pt x="5591172" y="9542"/>
                  </a:moveTo>
                  <a:lnTo>
                    <a:pt x="5581647" y="9542"/>
                  </a:lnTo>
                  <a:lnTo>
                    <a:pt x="5581647" y="0"/>
                  </a:lnTo>
                  <a:lnTo>
                    <a:pt x="5591172" y="0"/>
                  </a:lnTo>
                  <a:lnTo>
                    <a:pt x="5591172" y="9542"/>
                  </a:lnTo>
                  <a:close/>
                </a:path>
                <a:path w="9865995" h="8629650">
                  <a:moveTo>
                    <a:pt x="5610222" y="9542"/>
                  </a:moveTo>
                  <a:lnTo>
                    <a:pt x="5600697" y="9542"/>
                  </a:lnTo>
                  <a:lnTo>
                    <a:pt x="5600697" y="0"/>
                  </a:lnTo>
                  <a:lnTo>
                    <a:pt x="5610222" y="0"/>
                  </a:lnTo>
                  <a:lnTo>
                    <a:pt x="5610222" y="9542"/>
                  </a:lnTo>
                  <a:close/>
                </a:path>
                <a:path w="9865995" h="8629650">
                  <a:moveTo>
                    <a:pt x="5629272" y="9542"/>
                  </a:moveTo>
                  <a:lnTo>
                    <a:pt x="5619747" y="9542"/>
                  </a:lnTo>
                  <a:lnTo>
                    <a:pt x="5619747" y="0"/>
                  </a:lnTo>
                  <a:lnTo>
                    <a:pt x="5629272" y="0"/>
                  </a:lnTo>
                  <a:lnTo>
                    <a:pt x="5629272" y="9542"/>
                  </a:lnTo>
                  <a:close/>
                </a:path>
                <a:path w="9865995" h="8629650">
                  <a:moveTo>
                    <a:pt x="5648322" y="9542"/>
                  </a:moveTo>
                  <a:lnTo>
                    <a:pt x="5638797" y="9542"/>
                  </a:lnTo>
                  <a:lnTo>
                    <a:pt x="5638797" y="0"/>
                  </a:lnTo>
                  <a:lnTo>
                    <a:pt x="5648322" y="0"/>
                  </a:lnTo>
                  <a:lnTo>
                    <a:pt x="5648322" y="9542"/>
                  </a:lnTo>
                  <a:close/>
                </a:path>
                <a:path w="9865995" h="8629650">
                  <a:moveTo>
                    <a:pt x="5667372" y="9542"/>
                  </a:moveTo>
                  <a:lnTo>
                    <a:pt x="5657847" y="9542"/>
                  </a:lnTo>
                  <a:lnTo>
                    <a:pt x="5657847" y="0"/>
                  </a:lnTo>
                  <a:lnTo>
                    <a:pt x="5667372" y="0"/>
                  </a:lnTo>
                  <a:lnTo>
                    <a:pt x="5667372" y="9542"/>
                  </a:lnTo>
                  <a:close/>
                </a:path>
                <a:path w="9865995" h="8629650">
                  <a:moveTo>
                    <a:pt x="5686422" y="9542"/>
                  </a:moveTo>
                  <a:lnTo>
                    <a:pt x="5676897" y="9542"/>
                  </a:lnTo>
                  <a:lnTo>
                    <a:pt x="5676897" y="0"/>
                  </a:lnTo>
                  <a:lnTo>
                    <a:pt x="5686422" y="0"/>
                  </a:lnTo>
                  <a:lnTo>
                    <a:pt x="5686422" y="9542"/>
                  </a:lnTo>
                  <a:close/>
                </a:path>
                <a:path w="9865995" h="8629650">
                  <a:moveTo>
                    <a:pt x="5705472" y="9542"/>
                  </a:moveTo>
                  <a:lnTo>
                    <a:pt x="5695947" y="9542"/>
                  </a:lnTo>
                  <a:lnTo>
                    <a:pt x="5695947" y="0"/>
                  </a:lnTo>
                  <a:lnTo>
                    <a:pt x="5705472" y="0"/>
                  </a:lnTo>
                  <a:lnTo>
                    <a:pt x="5705472" y="9542"/>
                  </a:lnTo>
                  <a:close/>
                </a:path>
                <a:path w="9865995" h="8629650">
                  <a:moveTo>
                    <a:pt x="5724522" y="9542"/>
                  </a:moveTo>
                  <a:lnTo>
                    <a:pt x="5714997" y="9542"/>
                  </a:lnTo>
                  <a:lnTo>
                    <a:pt x="5714997" y="0"/>
                  </a:lnTo>
                  <a:lnTo>
                    <a:pt x="5724522" y="0"/>
                  </a:lnTo>
                  <a:lnTo>
                    <a:pt x="5724522" y="9542"/>
                  </a:lnTo>
                  <a:close/>
                </a:path>
                <a:path w="9865995" h="8629650">
                  <a:moveTo>
                    <a:pt x="5743572" y="9542"/>
                  </a:moveTo>
                  <a:lnTo>
                    <a:pt x="5734047" y="9542"/>
                  </a:lnTo>
                  <a:lnTo>
                    <a:pt x="5734047" y="0"/>
                  </a:lnTo>
                  <a:lnTo>
                    <a:pt x="5743572" y="0"/>
                  </a:lnTo>
                  <a:lnTo>
                    <a:pt x="5743572" y="9542"/>
                  </a:lnTo>
                  <a:close/>
                </a:path>
                <a:path w="9865995" h="8629650">
                  <a:moveTo>
                    <a:pt x="5762622" y="9542"/>
                  </a:moveTo>
                  <a:lnTo>
                    <a:pt x="5753097" y="9542"/>
                  </a:lnTo>
                  <a:lnTo>
                    <a:pt x="5753097" y="0"/>
                  </a:lnTo>
                  <a:lnTo>
                    <a:pt x="5762622" y="0"/>
                  </a:lnTo>
                  <a:lnTo>
                    <a:pt x="5762622" y="9542"/>
                  </a:lnTo>
                  <a:close/>
                </a:path>
                <a:path w="9865995" h="8629650">
                  <a:moveTo>
                    <a:pt x="5781672" y="9542"/>
                  </a:moveTo>
                  <a:lnTo>
                    <a:pt x="5772147" y="9542"/>
                  </a:lnTo>
                  <a:lnTo>
                    <a:pt x="5772147" y="0"/>
                  </a:lnTo>
                  <a:lnTo>
                    <a:pt x="5781672" y="0"/>
                  </a:lnTo>
                  <a:lnTo>
                    <a:pt x="5781672" y="9542"/>
                  </a:lnTo>
                  <a:close/>
                </a:path>
                <a:path w="9865995" h="8629650">
                  <a:moveTo>
                    <a:pt x="5800722" y="9542"/>
                  </a:moveTo>
                  <a:lnTo>
                    <a:pt x="5791197" y="9542"/>
                  </a:lnTo>
                  <a:lnTo>
                    <a:pt x="5791197" y="0"/>
                  </a:lnTo>
                  <a:lnTo>
                    <a:pt x="5800722" y="0"/>
                  </a:lnTo>
                  <a:lnTo>
                    <a:pt x="5800722" y="9542"/>
                  </a:lnTo>
                  <a:close/>
                </a:path>
                <a:path w="9865995" h="8629650">
                  <a:moveTo>
                    <a:pt x="5819772" y="9542"/>
                  </a:moveTo>
                  <a:lnTo>
                    <a:pt x="5810247" y="9542"/>
                  </a:lnTo>
                  <a:lnTo>
                    <a:pt x="5810247" y="0"/>
                  </a:lnTo>
                  <a:lnTo>
                    <a:pt x="5819772" y="0"/>
                  </a:lnTo>
                  <a:lnTo>
                    <a:pt x="5819772" y="9542"/>
                  </a:lnTo>
                  <a:close/>
                </a:path>
                <a:path w="9865995" h="8629650">
                  <a:moveTo>
                    <a:pt x="5838822" y="9542"/>
                  </a:moveTo>
                  <a:lnTo>
                    <a:pt x="5829297" y="9542"/>
                  </a:lnTo>
                  <a:lnTo>
                    <a:pt x="5829297" y="0"/>
                  </a:lnTo>
                  <a:lnTo>
                    <a:pt x="5838822" y="0"/>
                  </a:lnTo>
                  <a:lnTo>
                    <a:pt x="5838822" y="9542"/>
                  </a:lnTo>
                  <a:close/>
                </a:path>
                <a:path w="9865995" h="8629650">
                  <a:moveTo>
                    <a:pt x="5857872" y="9542"/>
                  </a:moveTo>
                  <a:lnTo>
                    <a:pt x="5848347" y="9542"/>
                  </a:lnTo>
                  <a:lnTo>
                    <a:pt x="5848347" y="0"/>
                  </a:lnTo>
                  <a:lnTo>
                    <a:pt x="5857872" y="0"/>
                  </a:lnTo>
                  <a:lnTo>
                    <a:pt x="5857872" y="9542"/>
                  </a:lnTo>
                  <a:close/>
                </a:path>
                <a:path w="9865995" h="8629650">
                  <a:moveTo>
                    <a:pt x="5876922" y="9542"/>
                  </a:moveTo>
                  <a:lnTo>
                    <a:pt x="5867397" y="9542"/>
                  </a:lnTo>
                  <a:lnTo>
                    <a:pt x="5867397" y="0"/>
                  </a:lnTo>
                  <a:lnTo>
                    <a:pt x="5876922" y="0"/>
                  </a:lnTo>
                  <a:lnTo>
                    <a:pt x="5876922" y="9542"/>
                  </a:lnTo>
                  <a:close/>
                </a:path>
                <a:path w="9865995" h="8629650">
                  <a:moveTo>
                    <a:pt x="5895972" y="9542"/>
                  </a:moveTo>
                  <a:lnTo>
                    <a:pt x="5886447" y="9542"/>
                  </a:lnTo>
                  <a:lnTo>
                    <a:pt x="5886447" y="0"/>
                  </a:lnTo>
                  <a:lnTo>
                    <a:pt x="5895972" y="0"/>
                  </a:lnTo>
                  <a:lnTo>
                    <a:pt x="5895972" y="9542"/>
                  </a:lnTo>
                  <a:close/>
                </a:path>
                <a:path w="9865995" h="8629650">
                  <a:moveTo>
                    <a:pt x="5915022" y="9542"/>
                  </a:moveTo>
                  <a:lnTo>
                    <a:pt x="5905497" y="9542"/>
                  </a:lnTo>
                  <a:lnTo>
                    <a:pt x="5905497" y="0"/>
                  </a:lnTo>
                  <a:lnTo>
                    <a:pt x="5915022" y="0"/>
                  </a:lnTo>
                  <a:lnTo>
                    <a:pt x="5915022" y="9542"/>
                  </a:lnTo>
                  <a:close/>
                </a:path>
                <a:path w="9865995" h="8629650">
                  <a:moveTo>
                    <a:pt x="5934072" y="9542"/>
                  </a:moveTo>
                  <a:lnTo>
                    <a:pt x="5924547" y="9542"/>
                  </a:lnTo>
                  <a:lnTo>
                    <a:pt x="5924547" y="0"/>
                  </a:lnTo>
                  <a:lnTo>
                    <a:pt x="5934072" y="0"/>
                  </a:lnTo>
                  <a:lnTo>
                    <a:pt x="5934072" y="9542"/>
                  </a:lnTo>
                  <a:close/>
                </a:path>
                <a:path w="9865995" h="8629650">
                  <a:moveTo>
                    <a:pt x="5953122" y="9542"/>
                  </a:moveTo>
                  <a:lnTo>
                    <a:pt x="5943597" y="9542"/>
                  </a:lnTo>
                  <a:lnTo>
                    <a:pt x="5943597" y="0"/>
                  </a:lnTo>
                  <a:lnTo>
                    <a:pt x="5953122" y="0"/>
                  </a:lnTo>
                  <a:lnTo>
                    <a:pt x="5953122" y="9542"/>
                  </a:lnTo>
                  <a:close/>
                </a:path>
                <a:path w="9865995" h="8629650">
                  <a:moveTo>
                    <a:pt x="5972172" y="9542"/>
                  </a:moveTo>
                  <a:lnTo>
                    <a:pt x="5962647" y="9542"/>
                  </a:lnTo>
                  <a:lnTo>
                    <a:pt x="5962647" y="0"/>
                  </a:lnTo>
                  <a:lnTo>
                    <a:pt x="5972172" y="0"/>
                  </a:lnTo>
                  <a:lnTo>
                    <a:pt x="5972172" y="9542"/>
                  </a:lnTo>
                  <a:close/>
                </a:path>
                <a:path w="9865995" h="8629650">
                  <a:moveTo>
                    <a:pt x="5991222" y="9542"/>
                  </a:moveTo>
                  <a:lnTo>
                    <a:pt x="5981697" y="9542"/>
                  </a:lnTo>
                  <a:lnTo>
                    <a:pt x="5981697" y="0"/>
                  </a:lnTo>
                  <a:lnTo>
                    <a:pt x="5991222" y="0"/>
                  </a:lnTo>
                  <a:lnTo>
                    <a:pt x="5991222" y="9542"/>
                  </a:lnTo>
                  <a:close/>
                </a:path>
                <a:path w="9865995" h="8629650">
                  <a:moveTo>
                    <a:pt x="6010272" y="9542"/>
                  </a:moveTo>
                  <a:lnTo>
                    <a:pt x="6000747" y="9542"/>
                  </a:lnTo>
                  <a:lnTo>
                    <a:pt x="6000747" y="0"/>
                  </a:lnTo>
                  <a:lnTo>
                    <a:pt x="6010272" y="0"/>
                  </a:lnTo>
                  <a:lnTo>
                    <a:pt x="6010272" y="9542"/>
                  </a:lnTo>
                  <a:close/>
                </a:path>
                <a:path w="9865995" h="8629650">
                  <a:moveTo>
                    <a:pt x="6029322" y="9542"/>
                  </a:moveTo>
                  <a:lnTo>
                    <a:pt x="6019797" y="9542"/>
                  </a:lnTo>
                  <a:lnTo>
                    <a:pt x="6019797" y="0"/>
                  </a:lnTo>
                  <a:lnTo>
                    <a:pt x="6029322" y="0"/>
                  </a:lnTo>
                  <a:lnTo>
                    <a:pt x="6029322" y="9542"/>
                  </a:lnTo>
                  <a:close/>
                </a:path>
                <a:path w="9865995" h="8629650">
                  <a:moveTo>
                    <a:pt x="6048372" y="9542"/>
                  </a:moveTo>
                  <a:lnTo>
                    <a:pt x="6038847" y="9542"/>
                  </a:lnTo>
                  <a:lnTo>
                    <a:pt x="6038847" y="0"/>
                  </a:lnTo>
                  <a:lnTo>
                    <a:pt x="6048372" y="0"/>
                  </a:lnTo>
                  <a:lnTo>
                    <a:pt x="6048372" y="9542"/>
                  </a:lnTo>
                  <a:close/>
                </a:path>
                <a:path w="9865995" h="8629650">
                  <a:moveTo>
                    <a:pt x="6067422" y="9542"/>
                  </a:moveTo>
                  <a:lnTo>
                    <a:pt x="6057897" y="9542"/>
                  </a:lnTo>
                  <a:lnTo>
                    <a:pt x="6057897" y="0"/>
                  </a:lnTo>
                  <a:lnTo>
                    <a:pt x="6067422" y="0"/>
                  </a:lnTo>
                  <a:lnTo>
                    <a:pt x="6067422" y="9542"/>
                  </a:lnTo>
                  <a:close/>
                </a:path>
                <a:path w="9865995" h="8629650">
                  <a:moveTo>
                    <a:pt x="6086472" y="9542"/>
                  </a:moveTo>
                  <a:lnTo>
                    <a:pt x="6076947" y="9542"/>
                  </a:lnTo>
                  <a:lnTo>
                    <a:pt x="6076947" y="0"/>
                  </a:lnTo>
                  <a:lnTo>
                    <a:pt x="6086472" y="0"/>
                  </a:lnTo>
                  <a:lnTo>
                    <a:pt x="6086472" y="9542"/>
                  </a:lnTo>
                  <a:close/>
                </a:path>
                <a:path w="9865995" h="8629650">
                  <a:moveTo>
                    <a:pt x="6105522" y="9542"/>
                  </a:moveTo>
                  <a:lnTo>
                    <a:pt x="6095997" y="9542"/>
                  </a:lnTo>
                  <a:lnTo>
                    <a:pt x="6095997" y="0"/>
                  </a:lnTo>
                  <a:lnTo>
                    <a:pt x="6105522" y="0"/>
                  </a:lnTo>
                  <a:lnTo>
                    <a:pt x="6105522" y="9542"/>
                  </a:lnTo>
                  <a:close/>
                </a:path>
                <a:path w="9865995" h="8629650">
                  <a:moveTo>
                    <a:pt x="6124572" y="9542"/>
                  </a:moveTo>
                  <a:lnTo>
                    <a:pt x="6115047" y="9542"/>
                  </a:lnTo>
                  <a:lnTo>
                    <a:pt x="6115047" y="0"/>
                  </a:lnTo>
                  <a:lnTo>
                    <a:pt x="6124572" y="0"/>
                  </a:lnTo>
                  <a:lnTo>
                    <a:pt x="6124572" y="9542"/>
                  </a:lnTo>
                  <a:close/>
                </a:path>
                <a:path w="9865995" h="8629650">
                  <a:moveTo>
                    <a:pt x="6143622" y="9542"/>
                  </a:moveTo>
                  <a:lnTo>
                    <a:pt x="6134097" y="9542"/>
                  </a:lnTo>
                  <a:lnTo>
                    <a:pt x="6134097" y="0"/>
                  </a:lnTo>
                  <a:lnTo>
                    <a:pt x="6143622" y="0"/>
                  </a:lnTo>
                  <a:lnTo>
                    <a:pt x="6143622" y="9542"/>
                  </a:lnTo>
                  <a:close/>
                </a:path>
                <a:path w="9865995" h="8629650">
                  <a:moveTo>
                    <a:pt x="6162672" y="9542"/>
                  </a:moveTo>
                  <a:lnTo>
                    <a:pt x="6153147" y="9542"/>
                  </a:lnTo>
                  <a:lnTo>
                    <a:pt x="6153147" y="0"/>
                  </a:lnTo>
                  <a:lnTo>
                    <a:pt x="6162672" y="0"/>
                  </a:lnTo>
                  <a:lnTo>
                    <a:pt x="6162672" y="9542"/>
                  </a:lnTo>
                  <a:close/>
                </a:path>
                <a:path w="9865995" h="8629650">
                  <a:moveTo>
                    <a:pt x="6181722" y="9542"/>
                  </a:moveTo>
                  <a:lnTo>
                    <a:pt x="6172197" y="9542"/>
                  </a:lnTo>
                  <a:lnTo>
                    <a:pt x="6172197" y="0"/>
                  </a:lnTo>
                  <a:lnTo>
                    <a:pt x="6181722" y="0"/>
                  </a:lnTo>
                  <a:lnTo>
                    <a:pt x="6181722" y="9542"/>
                  </a:lnTo>
                  <a:close/>
                </a:path>
                <a:path w="9865995" h="8629650">
                  <a:moveTo>
                    <a:pt x="6200772" y="9542"/>
                  </a:moveTo>
                  <a:lnTo>
                    <a:pt x="6191247" y="9542"/>
                  </a:lnTo>
                  <a:lnTo>
                    <a:pt x="6191247" y="0"/>
                  </a:lnTo>
                  <a:lnTo>
                    <a:pt x="6200772" y="0"/>
                  </a:lnTo>
                  <a:lnTo>
                    <a:pt x="6200772" y="9542"/>
                  </a:lnTo>
                  <a:close/>
                </a:path>
                <a:path w="9865995" h="8629650">
                  <a:moveTo>
                    <a:pt x="6219822" y="9542"/>
                  </a:moveTo>
                  <a:lnTo>
                    <a:pt x="6210297" y="9542"/>
                  </a:lnTo>
                  <a:lnTo>
                    <a:pt x="6210297" y="0"/>
                  </a:lnTo>
                  <a:lnTo>
                    <a:pt x="6219822" y="0"/>
                  </a:lnTo>
                  <a:lnTo>
                    <a:pt x="6219822" y="9542"/>
                  </a:lnTo>
                  <a:close/>
                </a:path>
                <a:path w="9865995" h="8629650">
                  <a:moveTo>
                    <a:pt x="6238872" y="9542"/>
                  </a:moveTo>
                  <a:lnTo>
                    <a:pt x="6229347" y="9542"/>
                  </a:lnTo>
                  <a:lnTo>
                    <a:pt x="6229347" y="0"/>
                  </a:lnTo>
                  <a:lnTo>
                    <a:pt x="6238872" y="0"/>
                  </a:lnTo>
                  <a:lnTo>
                    <a:pt x="6238872" y="9542"/>
                  </a:lnTo>
                  <a:close/>
                </a:path>
                <a:path w="9865995" h="8629650">
                  <a:moveTo>
                    <a:pt x="6257922" y="9542"/>
                  </a:moveTo>
                  <a:lnTo>
                    <a:pt x="6248397" y="9542"/>
                  </a:lnTo>
                  <a:lnTo>
                    <a:pt x="6248397" y="0"/>
                  </a:lnTo>
                  <a:lnTo>
                    <a:pt x="6257922" y="0"/>
                  </a:lnTo>
                  <a:lnTo>
                    <a:pt x="6257922" y="9542"/>
                  </a:lnTo>
                  <a:close/>
                </a:path>
                <a:path w="9865995" h="8629650">
                  <a:moveTo>
                    <a:pt x="6276972" y="9542"/>
                  </a:moveTo>
                  <a:lnTo>
                    <a:pt x="6267447" y="9542"/>
                  </a:lnTo>
                  <a:lnTo>
                    <a:pt x="6267447" y="0"/>
                  </a:lnTo>
                  <a:lnTo>
                    <a:pt x="6276972" y="0"/>
                  </a:lnTo>
                  <a:lnTo>
                    <a:pt x="6276972" y="9542"/>
                  </a:lnTo>
                  <a:close/>
                </a:path>
                <a:path w="9865995" h="8629650">
                  <a:moveTo>
                    <a:pt x="6296022" y="9542"/>
                  </a:moveTo>
                  <a:lnTo>
                    <a:pt x="6286497" y="9542"/>
                  </a:lnTo>
                  <a:lnTo>
                    <a:pt x="6286497" y="0"/>
                  </a:lnTo>
                  <a:lnTo>
                    <a:pt x="6296022" y="0"/>
                  </a:lnTo>
                  <a:lnTo>
                    <a:pt x="6296022" y="9542"/>
                  </a:lnTo>
                  <a:close/>
                </a:path>
                <a:path w="9865995" h="8629650">
                  <a:moveTo>
                    <a:pt x="6315072" y="9542"/>
                  </a:moveTo>
                  <a:lnTo>
                    <a:pt x="6305547" y="9542"/>
                  </a:lnTo>
                  <a:lnTo>
                    <a:pt x="6305547" y="0"/>
                  </a:lnTo>
                  <a:lnTo>
                    <a:pt x="6315072" y="0"/>
                  </a:lnTo>
                  <a:lnTo>
                    <a:pt x="6315072" y="9542"/>
                  </a:lnTo>
                  <a:close/>
                </a:path>
                <a:path w="9865995" h="8629650">
                  <a:moveTo>
                    <a:pt x="6334122" y="9542"/>
                  </a:moveTo>
                  <a:lnTo>
                    <a:pt x="6324597" y="9542"/>
                  </a:lnTo>
                  <a:lnTo>
                    <a:pt x="6324597" y="0"/>
                  </a:lnTo>
                  <a:lnTo>
                    <a:pt x="6334122" y="0"/>
                  </a:lnTo>
                  <a:lnTo>
                    <a:pt x="6334122" y="9542"/>
                  </a:lnTo>
                  <a:close/>
                </a:path>
                <a:path w="9865995" h="8629650">
                  <a:moveTo>
                    <a:pt x="6353172" y="9542"/>
                  </a:moveTo>
                  <a:lnTo>
                    <a:pt x="6343647" y="9542"/>
                  </a:lnTo>
                  <a:lnTo>
                    <a:pt x="6343647" y="0"/>
                  </a:lnTo>
                  <a:lnTo>
                    <a:pt x="6353172" y="0"/>
                  </a:lnTo>
                  <a:lnTo>
                    <a:pt x="6353172" y="9542"/>
                  </a:lnTo>
                  <a:close/>
                </a:path>
                <a:path w="9865995" h="8629650">
                  <a:moveTo>
                    <a:pt x="6372222" y="9542"/>
                  </a:moveTo>
                  <a:lnTo>
                    <a:pt x="6362697" y="9542"/>
                  </a:lnTo>
                  <a:lnTo>
                    <a:pt x="6362697" y="0"/>
                  </a:lnTo>
                  <a:lnTo>
                    <a:pt x="6372222" y="0"/>
                  </a:lnTo>
                  <a:lnTo>
                    <a:pt x="6372222" y="9542"/>
                  </a:lnTo>
                  <a:close/>
                </a:path>
                <a:path w="9865995" h="8629650">
                  <a:moveTo>
                    <a:pt x="6391271" y="9542"/>
                  </a:moveTo>
                  <a:lnTo>
                    <a:pt x="6381747" y="9542"/>
                  </a:lnTo>
                  <a:lnTo>
                    <a:pt x="6381747" y="0"/>
                  </a:lnTo>
                  <a:lnTo>
                    <a:pt x="6391271" y="0"/>
                  </a:lnTo>
                  <a:lnTo>
                    <a:pt x="6391271" y="9542"/>
                  </a:lnTo>
                  <a:close/>
                </a:path>
                <a:path w="9865995" h="8629650">
                  <a:moveTo>
                    <a:pt x="6410321" y="9542"/>
                  </a:moveTo>
                  <a:lnTo>
                    <a:pt x="6400796" y="9542"/>
                  </a:lnTo>
                  <a:lnTo>
                    <a:pt x="6400796" y="0"/>
                  </a:lnTo>
                  <a:lnTo>
                    <a:pt x="6410321" y="0"/>
                  </a:lnTo>
                  <a:lnTo>
                    <a:pt x="6410321" y="9542"/>
                  </a:lnTo>
                  <a:close/>
                </a:path>
                <a:path w="9865995" h="8629650">
                  <a:moveTo>
                    <a:pt x="6429371" y="9542"/>
                  </a:moveTo>
                  <a:lnTo>
                    <a:pt x="6419846" y="9542"/>
                  </a:lnTo>
                  <a:lnTo>
                    <a:pt x="6419846" y="0"/>
                  </a:lnTo>
                  <a:lnTo>
                    <a:pt x="6429371" y="0"/>
                  </a:lnTo>
                  <a:lnTo>
                    <a:pt x="6429371" y="9542"/>
                  </a:lnTo>
                  <a:close/>
                </a:path>
                <a:path w="9865995" h="8629650">
                  <a:moveTo>
                    <a:pt x="6448421" y="9542"/>
                  </a:moveTo>
                  <a:lnTo>
                    <a:pt x="6438896" y="9542"/>
                  </a:lnTo>
                  <a:lnTo>
                    <a:pt x="6438896" y="0"/>
                  </a:lnTo>
                  <a:lnTo>
                    <a:pt x="6448421" y="0"/>
                  </a:lnTo>
                  <a:lnTo>
                    <a:pt x="6448421" y="9542"/>
                  </a:lnTo>
                  <a:close/>
                </a:path>
                <a:path w="9865995" h="8629650">
                  <a:moveTo>
                    <a:pt x="6467471" y="9542"/>
                  </a:moveTo>
                  <a:lnTo>
                    <a:pt x="6457946" y="9542"/>
                  </a:lnTo>
                  <a:lnTo>
                    <a:pt x="6457946" y="0"/>
                  </a:lnTo>
                  <a:lnTo>
                    <a:pt x="6467471" y="0"/>
                  </a:lnTo>
                  <a:lnTo>
                    <a:pt x="6467471" y="9542"/>
                  </a:lnTo>
                  <a:close/>
                </a:path>
                <a:path w="9865995" h="8629650">
                  <a:moveTo>
                    <a:pt x="6486521" y="9542"/>
                  </a:moveTo>
                  <a:lnTo>
                    <a:pt x="6476996" y="9542"/>
                  </a:lnTo>
                  <a:lnTo>
                    <a:pt x="6476996" y="0"/>
                  </a:lnTo>
                  <a:lnTo>
                    <a:pt x="6486521" y="0"/>
                  </a:lnTo>
                  <a:lnTo>
                    <a:pt x="6486521" y="9542"/>
                  </a:lnTo>
                  <a:close/>
                </a:path>
                <a:path w="9865995" h="8629650">
                  <a:moveTo>
                    <a:pt x="6505571" y="9542"/>
                  </a:moveTo>
                  <a:lnTo>
                    <a:pt x="6496046" y="9542"/>
                  </a:lnTo>
                  <a:lnTo>
                    <a:pt x="6496046" y="0"/>
                  </a:lnTo>
                  <a:lnTo>
                    <a:pt x="6505571" y="0"/>
                  </a:lnTo>
                  <a:lnTo>
                    <a:pt x="6505571" y="9542"/>
                  </a:lnTo>
                  <a:close/>
                </a:path>
                <a:path w="9865995" h="8629650">
                  <a:moveTo>
                    <a:pt x="6524621" y="9542"/>
                  </a:moveTo>
                  <a:lnTo>
                    <a:pt x="6515096" y="9542"/>
                  </a:lnTo>
                  <a:lnTo>
                    <a:pt x="6515096" y="0"/>
                  </a:lnTo>
                  <a:lnTo>
                    <a:pt x="6524621" y="0"/>
                  </a:lnTo>
                  <a:lnTo>
                    <a:pt x="6524621" y="9542"/>
                  </a:lnTo>
                  <a:close/>
                </a:path>
                <a:path w="9865995" h="8629650">
                  <a:moveTo>
                    <a:pt x="6543671" y="9542"/>
                  </a:moveTo>
                  <a:lnTo>
                    <a:pt x="6534146" y="9542"/>
                  </a:lnTo>
                  <a:lnTo>
                    <a:pt x="6534146" y="0"/>
                  </a:lnTo>
                  <a:lnTo>
                    <a:pt x="6543671" y="0"/>
                  </a:lnTo>
                  <a:lnTo>
                    <a:pt x="6543671" y="9542"/>
                  </a:lnTo>
                  <a:close/>
                </a:path>
                <a:path w="9865995" h="8629650">
                  <a:moveTo>
                    <a:pt x="6562721" y="9542"/>
                  </a:moveTo>
                  <a:lnTo>
                    <a:pt x="6553196" y="9542"/>
                  </a:lnTo>
                  <a:lnTo>
                    <a:pt x="6553196" y="0"/>
                  </a:lnTo>
                  <a:lnTo>
                    <a:pt x="6562721" y="0"/>
                  </a:lnTo>
                  <a:lnTo>
                    <a:pt x="6562721" y="9542"/>
                  </a:lnTo>
                  <a:close/>
                </a:path>
                <a:path w="9865995" h="8629650">
                  <a:moveTo>
                    <a:pt x="6581771" y="9542"/>
                  </a:moveTo>
                  <a:lnTo>
                    <a:pt x="6572246" y="9542"/>
                  </a:lnTo>
                  <a:lnTo>
                    <a:pt x="6572246" y="0"/>
                  </a:lnTo>
                  <a:lnTo>
                    <a:pt x="6581771" y="0"/>
                  </a:lnTo>
                  <a:lnTo>
                    <a:pt x="6581771" y="9542"/>
                  </a:lnTo>
                  <a:close/>
                </a:path>
                <a:path w="9865995" h="8629650">
                  <a:moveTo>
                    <a:pt x="6600821" y="9542"/>
                  </a:moveTo>
                  <a:lnTo>
                    <a:pt x="6591296" y="9542"/>
                  </a:lnTo>
                  <a:lnTo>
                    <a:pt x="6591296" y="0"/>
                  </a:lnTo>
                  <a:lnTo>
                    <a:pt x="6600821" y="0"/>
                  </a:lnTo>
                  <a:lnTo>
                    <a:pt x="6600821" y="9542"/>
                  </a:lnTo>
                  <a:close/>
                </a:path>
                <a:path w="9865995" h="8629650">
                  <a:moveTo>
                    <a:pt x="6619871" y="9542"/>
                  </a:moveTo>
                  <a:lnTo>
                    <a:pt x="6610346" y="9542"/>
                  </a:lnTo>
                  <a:lnTo>
                    <a:pt x="6610346" y="0"/>
                  </a:lnTo>
                  <a:lnTo>
                    <a:pt x="6619871" y="0"/>
                  </a:lnTo>
                  <a:lnTo>
                    <a:pt x="6619871" y="9542"/>
                  </a:lnTo>
                  <a:close/>
                </a:path>
                <a:path w="9865995" h="8629650">
                  <a:moveTo>
                    <a:pt x="6638921" y="9542"/>
                  </a:moveTo>
                  <a:lnTo>
                    <a:pt x="6629396" y="9542"/>
                  </a:lnTo>
                  <a:lnTo>
                    <a:pt x="6629396" y="0"/>
                  </a:lnTo>
                  <a:lnTo>
                    <a:pt x="6638921" y="0"/>
                  </a:lnTo>
                  <a:lnTo>
                    <a:pt x="6638921" y="9542"/>
                  </a:lnTo>
                  <a:close/>
                </a:path>
                <a:path w="9865995" h="8629650">
                  <a:moveTo>
                    <a:pt x="6657971" y="9542"/>
                  </a:moveTo>
                  <a:lnTo>
                    <a:pt x="6648446" y="9542"/>
                  </a:lnTo>
                  <a:lnTo>
                    <a:pt x="6648446" y="0"/>
                  </a:lnTo>
                  <a:lnTo>
                    <a:pt x="6657971" y="0"/>
                  </a:lnTo>
                  <a:lnTo>
                    <a:pt x="6657971" y="9542"/>
                  </a:lnTo>
                  <a:close/>
                </a:path>
                <a:path w="9865995" h="8629650">
                  <a:moveTo>
                    <a:pt x="6677021" y="9542"/>
                  </a:moveTo>
                  <a:lnTo>
                    <a:pt x="6667496" y="9542"/>
                  </a:lnTo>
                  <a:lnTo>
                    <a:pt x="6667496" y="0"/>
                  </a:lnTo>
                  <a:lnTo>
                    <a:pt x="6677021" y="0"/>
                  </a:lnTo>
                  <a:lnTo>
                    <a:pt x="6677021" y="9542"/>
                  </a:lnTo>
                  <a:close/>
                </a:path>
                <a:path w="9865995" h="8629650">
                  <a:moveTo>
                    <a:pt x="6696071" y="9542"/>
                  </a:moveTo>
                  <a:lnTo>
                    <a:pt x="6686546" y="9542"/>
                  </a:lnTo>
                  <a:lnTo>
                    <a:pt x="6686546" y="0"/>
                  </a:lnTo>
                  <a:lnTo>
                    <a:pt x="6696071" y="0"/>
                  </a:lnTo>
                  <a:lnTo>
                    <a:pt x="6696071" y="9542"/>
                  </a:lnTo>
                  <a:close/>
                </a:path>
                <a:path w="9865995" h="8629650">
                  <a:moveTo>
                    <a:pt x="6715121" y="9542"/>
                  </a:moveTo>
                  <a:lnTo>
                    <a:pt x="6705596" y="9542"/>
                  </a:lnTo>
                  <a:lnTo>
                    <a:pt x="6705596" y="0"/>
                  </a:lnTo>
                  <a:lnTo>
                    <a:pt x="6715121" y="0"/>
                  </a:lnTo>
                  <a:lnTo>
                    <a:pt x="6715121" y="9542"/>
                  </a:lnTo>
                  <a:close/>
                </a:path>
                <a:path w="9865995" h="8629650">
                  <a:moveTo>
                    <a:pt x="6734171" y="9542"/>
                  </a:moveTo>
                  <a:lnTo>
                    <a:pt x="6724646" y="9542"/>
                  </a:lnTo>
                  <a:lnTo>
                    <a:pt x="6724646" y="0"/>
                  </a:lnTo>
                  <a:lnTo>
                    <a:pt x="6734171" y="0"/>
                  </a:lnTo>
                  <a:lnTo>
                    <a:pt x="6734171" y="9542"/>
                  </a:lnTo>
                  <a:close/>
                </a:path>
                <a:path w="9865995" h="8629650">
                  <a:moveTo>
                    <a:pt x="6753221" y="9542"/>
                  </a:moveTo>
                  <a:lnTo>
                    <a:pt x="6743696" y="9542"/>
                  </a:lnTo>
                  <a:lnTo>
                    <a:pt x="6743696" y="0"/>
                  </a:lnTo>
                  <a:lnTo>
                    <a:pt x="6753221" y="0"/>
                  </a:lnTo>
                  <a:lnTo>
                    <a:pt x="6753221" y="9542"/>
                  </a:lnTo>
                  <a:close/>
                </a:path>
                <a:path w="9865995" h="8629650">
                  <a:moveTo>
                    <a:pt x="6772271" y="9542"/>
                  </a:moveTo>
                  <a:lnTo>
                    <a:pt x="6762746" y="9542"/>
                  </a:lnTo>
                  <a:lnTo>
                    <a:pt x="6762746" y="0"/>
                  </a:lnTo>
                  <a:lnTo>
                    <a:pt x="6772271" y="0"/>
                  </a:lnTo>
                  <a:lnTo>
                    <a:pt x="6772271" y="9542"/>
                  </a:lnTo>
                  <a:close/>
                </a:path>
                <a:path w="9865995" h="8629650">
                  <a:moveTo>
                    <a:pt x="6791321" y="9542"/>
                  </a:moveTo>
                  <a:lnTo>
                    <a:pt x="6781796" y="9542"/>
                  </a:lnTo>
                  <a:lnTo>
                    <a:pt x="6781796" y="0"/>
                  </a:lnTo>
                  <a:lnTo>
                    <a:pt x="6791321" y="0"/>
                  </a:lnTo>
                  <a:lnTo>
                    <a:pt x="6791321" y="9542"/>
                  </a:lnTo>
                  <a:close/>
                </a:path>
                <a:path w="9865995" h="8629650">
                  <a:moveTo>
                    <a:pt x="6810371" y="9542"/>
                  </a:moveTo>
                  <a:lnTo>
                    <a:pt x="6800846" y="9542"/>
                  </a:lnTo>
                  <a:lnTo>
                    <a:pt x="6800846" y="0"/>
                  </a:lnTo>
                  <a:lnTo>
                    <a:pt x="6810371" y="0"/>
                  </a:lnTo>
                  <a:lnTo>
                    <a:pt x="6810371" y="9542"/>
                  </a:lnTo>
                  <a:close/>
                </a:path>
                <a:path w="9865995" h="8629650">
                  <a:moveTo>
                    <a:pt x="6829421" y="9542"/>
                  </a:moveTo>
                  <a:lnTo>
                    <a:pt x="6819896" y="9542"/>
                  </a:lnTo>
                  <a:lnTo>
                    <a:pt x="6819896" y="0"/>
                  </a:lnTo>
                  <a:lnTo>
                    <a:pt x="6829421" y="0"/>
                  </a:lnTo>
                  <a:lnTo>
                    <a:pt x="6829421" y="9542"/>
                  </a:lnTo>
                  <a:close/>
                </a:path>
                <a:path w="9865995" h="8629650">
                  <a:moveTo>
                    <a:pt x="6848471" y="9542"/>
                  </a:moveTo>
                  <a:lnTo>
                    <a:pt x="6838946" y="9542"/>
                  </a:lnTo>
                  <a:lnTo>
                    <a:pt x="6838946" y="0"/>
                  </a:lnTo>
                  <a:lnTo>
                    <a:pt x="6848471" y="0"/>
                  </a:lnTo>
                  <a:lnTo>
                    <a:pt x="6848471" y="9542"/>
                  </a:lnTo>
                  <a:close/>
                </a:path>
                <a:path w="9865995" h="8629650">
                  <a:moveTo>
                    <a:pt x="6867521" y="9542"/>
                  </a:moveTo>
                  <a:lnTo>
                    <a:pt x="6857996" y="9542"/>
                  </a:lnTo>
                  <a:lnTo>
                    <a:pt x="6857996" y="0"/>
                  </a:lnTo>
                  <a:lnTo>
                    <a:pt x="6867521" y="0"/>
                  </a:lnTo>
                  <a:lnTo>
                    <a:pt x="6867521" y="9542"/>
                  </a:lnTo>
                  <a:close/>
                </a:path>
                <a:path w="9865995" h="8629650">
                  <a:moveTo>
                    <a:pt x="6886571" y="9542"/>
                  </a:moveTo>
                  <a:lnTo>
                    <a:pt x="6877046" y="9542"/>
                  </a:lnTo>
                  <a:lnTo>
                    <a:pt x="6877046" y="0"/>
                  </a:lnTo>
                  <a:lnTo>
                    <a:pt x="6886571" y="0"/>
                  </a:lnTo>
                  <a:lnTo>
                    <a:pt x="6886571" y="9542"/>
                  </a:lnTo>
                  <a:close/>
                </a:path>
                <a:path w="9865995" h="8629650">
                  <a:moveTo>
                    <a:pt x="6905621" y="9542"/>
                  </a:moveTo>
                  <a:lnTo>
                    <a:pt x="6896096" y="9542"/>
                  </a:lnTo>
                  <a:lnTo>
                    <a:pt x="6896096" y="0"/>
                  </a:lnTo>
                  <a:lnTo>
                    <a:pt x="6905621" y="0"/>
                  </a:lnTo>
                  <a:lnTo>
                    <a:pt x="6905621" y="9542"/>
                  </a:lnTo>
                  <a:close/>
                </a:path>
                <a:path w="9865995" h="8629650">
                  <a:moveTo>
                    <a:pt x="6924671" y="9542"/>
                  </a:moveTo>
                  <a:lnTo>
                    <a:pt x="6915146" y="9542"/>
                  </a:lnTo>
                  <a:lnTo>
                    <a:pt x="6915146" y="0"/>
                  </a:lnTo>
                  <a:lnTo>
                    <a:pt x="6924671" y="0"/>
                  </a:lnTo>
                  <a:lnTo>
                    <a:pt x="6924671" y="9542"/>
                  </a:lnTo>
                  <a:close/>
                </a:path>
                <a:path w="9865995" h="8629650">
                  <a:moveTo>
                    <a:pt x="6943721" y="9542"/>
                  </a:moveTo>
                  <a:lnTo>
                    <a:pt x="6934196" y="9542"/>
                  </a:lnTo>
                  <a:lnTo>
                    <a:pt x="6934196" y="0"/>
                  </a:lnTo>
                  <a:lnTo>
                    <a:pt x="6943721" y="0"/>
                  </a:lnTo>
                  <a:lnTo>
                    <a:pt x="6943721" y="9542"/>
                  </a:lnTo>
                  <a:close/>
                </a:path>
                <a:path w="9865995" h="8629650">
                  <a:moveTo>
                    <a:pt x="6962771" y="9542"/>
                  </a:moveTo>
                  <a:lnTo>
                    <a:pt x="6953246" y="9542"/>
                  </a:lnTo>
                  <a:lnTo>
                    <a:pt x="6953246" y="0"/>
                  </a:lnTo>
                  <a:lnTo>
                    <a:pt x="6962771" y="0"/>
                  </a:lnTo>
                  <a:lnTo>
                    <a:pt x="6962771" y="9542"/>
                  </a:lnTo>
                  <a:close/>
                </a:path>
                <a:path w="9865995" h="8629650">
                  <a:moveTo>
                    <a:pt x="6981821" y="9542"/>
                  </a:moveTo>
                  <a:lnTo>
                    <a:pt x="6972296" y="9542"/>
                  </a:lnTo>
                  <a:lnTo>
                    <a:pt x="6972296" y="0"/>
                  </a:lnTo>
                  <a:lnTo>
                    <a:pt x="6981821" y="0"/>
                  </a:lnTo>
                  <a:lnTo>
                    <a:pt x="6981821" y="9542"/>
                  </a:lnTo>
                  <a:close/>
                </a:path>
                <a:path w="9865995" h="8629650">
                  <a:moveTo>
                    <a:pt x="7000871" y="9542"/>
                  </a:moveTo>
                  <a:lnTo>
                    <a:pt x="6991346" y="9542"/>
                  </a:lnTo>
                  <a:lnTo>
                    <a:pt x="6991346" y="0"/>
                  </a:lnTo>
                  <a:lnTo>
                    <a:pt x="7000871" y="0"/>
                  </a:lnTo>
                  <a:lnTo>
                    <a:pt x="7000871" y="9542"/>
                  </a:lnTo>
                  <a:close/>
                </a:path>
                <a:path w="9865995" h="8629650">
                  <a:moveTo>
                    <a:pt x="7019921" y="9542"/>
                  </a:moveTo>
                  <a:lnTo>
                    <a:pt x="7010396" y="9542"/>
                  </a:lnTo>
                  <a:lnTo>
                    <a:pt x="7010396" y="0"/>
                  </a:lnTo>
                  <a:lnTo>
                    <a:pt x="7019921" y="0"/>
                  </a:lnTo>
                  <a:lnTo>
                    <a:pt x="7019921" y="9542"/>
                  </a:lnTo>
                  <a:close/>
                </a:path>
                <a:path w="9865995" h="8629650">
                  <a:moveTo>
                    <a:pt x="7038971" y="9542"/>
                  </a:moveTo>
                  <a:lnTo>
                    <a:pt x="7029446" y="9542"/>
                  </a:lnTo>
                  <a:lnTo>
                    <a:pt x="7029446" y="0"/>
                  </a:lnTo>
                  <a:lnTo>
                    <a:pt x="7038971" y="0"/>
                  </a:lnTo>
                  <a:lnTo>
                    <a:pt x="7038971" y="9542"/>
                  </a:lnTo>
                  <a:close/>
                </a:path>
                <a:path w="9865995" h="8629650">
                  <a:moveTo>
                    <a:pt x="7058021" y="9542"/>
                  </a:moveTo>
                  <a:lnTo>
                    <a:pt x="7048496" y="9542"/>
                  </a:lnTo>
                  <a:lnTo>
                    <a:pt x="7048496" y="0"/>
                  </a:lnTo>
                  <a:lnTo>
                    <a:pt x="7058021" y="0"/>
                  </a:lnTo>
                  <a:lnTo>
                    <a:pt x="7058021" y="9542"/>
                  </a:lnTo>
                  <a:close/>
                </a:path>
                <a:path w="9865995" h="8629650">
                  <a:moveTo>
                    <a:pt x="7077071" y="9542"/>
                  </a:moveTo>
                  <a:lnTo>
                    <a:pt x="7067546" y="9542"/>
                  </a:lnTo>
                  <a:lnTo>
                    <a:pt x="7067546" y="0"/>
                  </a:lnTo>
                  <a:lnTo>
                    <a:pt x="7077071" y="0"/>
                  </a:lnTo>
                  <a:lnTo>
                    <a:pt x="7077071" y="9542"/>
                  </a:lnTo>
                  <a:close/>
                </a:path>
                <a:path w="9865995" h="8629650">
                  <a:moveTo>
                    <a:pt x="7096121" y="9542"/>
                  </a:moveTo>
                  <a:lnTo>
                    <a:pt x="7086596" y="9542"/>
                  </a:lnTo>
                  <a:lnTo>
                    <a:pt x="7086596" y="0"/>
                  </a:lnTo>
                  <a:lnTo>
                    <a:pt x="7096121" y="0"/>
                  </a:lnTo>
                  <a:lnTo>
                    <a:pt x="7096121" y="9542"/>
                  </a:lnTo>
                  <a:close/>
                </a:path>
                <a:path w="9865995" h="8629650">
                  <a:moveTo>
                    <a:pt x="7115171" y="9542"/>
                  </a:moveTo>
                  <a:lnTo>
                    <a:pt x="7105646" y="9542"/>
                  </a:lnTo>
                  <a:lnTo>
                    <a:pt x="7105646" y="0"/>
                  </a:lnTo>
                  <a:lnTo>
                    <a:pt x="7115171" y="0"/>
                  </a:lnTo>
                  <a:lnTo>
                    <a:pt x="7115171" y="9542"/>
                  </a:lnTo>
                  <a:close/>
                </a:path>
                <a:path w="9865995" h="8629650">
                  <a:moveTo>
                    <a:pt x="7134221" y="9542"/>
                  </a:moveTo>
                  <a:lnTo>
                    <a:pt x="7124696" y="9542"/>
                  </a:lnTo>
                  <a:lnTo>
                    <a:pt x="7124696" y="0"/>
                  </a:lnTo>
                  <a:lnTo>
                    <a:pt x="7134221" y="0"/>
                  </a:lnTo>
                  <a:lnTo>
                    <a:pt x="7134221" y="9542"/>
                  </a:lnTo>
                  <a:close/>
                </a:path>
                <a:path w="9865995" h="8629650">
                  <a:moveTo>
                    <a:pt x="7153271" y="9542"/>
                  </a:moveTo>
                  <a:lnTo>
                    <a:pt x="7143746" y="9542"/>
                  </a:lnTo>
                  <a:lnTo>
                    <a:pt x="7143746" y="0"/>
                  </a:lnTo>
                  <a:lnTo>
                    <a:pt x="7153271" y="0"/>
                  </a:lnTo>
                  <a:lnTo>
                    <a:pt x="7153271" y="9542"/>
                  </a:lnTo>
                  <a:close/>
                </a:path>
                <a:path w="9865995" h="8629650">
                  <a:moveTo>
                    <a:pt x="7172321" y="9542"/>
                  </a:moveTo>
                  <a:lnTo>
                    <a:pt x="7162796" y="9542"/>
                  </a:lnTo>
                  <a:lnTo>
                    <a:pt x="7162796" y="0"/>
                  </a:lnTo>
                  <a:lnTo>
                    <a:pt x="7172321" y="0"/>
                  </a:lnTo>
                  <a:lnTo>
                    <a:pt x="7172321" y="9542"/>
                  </a:lnTo>
                  <a:close/>
                </a:path>
                <a:path w="9865995" h="8629650">
                  <a:moveTo>
                    <a:pt x="7191371" y="9542"/>
                  </a:moveTo>
                  <a:lnTo>
                    <a:pt x="7181846" y="9542"/>
                  </a:lnTo>
                  <a:lnTo>
                    <a:pt x="7181846" y="0"/>
                  </a:lnTo>
                  <a:lnTo>
                    <a:pt x="7191371" y="0"/>
                  </a:lnTo>
                  <a:lnTo>
                    <a:pt x="7191371" y="9542"/>
                  </a:lnTo>
                  <a:close/>
                </a:path>
                <a:path w="9865995" h="8629650">
                  <a:moveTo>
                    <a:pt x="7210421" y="9542"/>
                  </a:moveTo>
                  <a:lnTo>
                    <a:pt x="7200896" y="9542"/>
                  </a:lnTo>
                  <a:lnTo>
                    <a:pt x="7200896" y="0"/>
                  </a:lnTo>
                  <a:lnTo>
                    <a:pt x="7210421" y="0"/>
                  </a:lnTo>
                  <a:lnTo>
                    <a:pt x="7210421" y="9542"/>
                  </a:lnTo>
                  <a:close/>
                </a:path>
                <a:path w="9865995" h="8629650">
                  <a:moveTo>
                    <a:pt x="7229471" y="9542"/>
                  </a:moveTo>
                  <a:lnTo>
                    <a:pt x="7219946" y="9542"/>
                  </a:lnTo>
                  <a:lnTo>
                    <a:pt x="7219946" y="0"/>
                  </a:lnTo>
                  <a:lnTo>
                    <a:pt x="7229471" y="0"/>
                  </a:lnTo>
                  <a:lnTo>
                    <a:pt x="7229471" y="9542"/>
                  </a:lnTo>
                  <a:close/>
                </a:path>
                <a:path w="9865995" h="8629650">
                  <a:moveTo>
                    <a:pt x="7248521" y="9542"/>
                  </a:moveTo>
                  <a:lnTo>
                    <a:pt x="7238996" y="9542"/>
                  </a:lnTo>
                  <a:lnTo>
                    <a:pt x="7238996" y="0"/>
                  </a:lnTo>
                  <a:lnTo>
                    <a:pt x="7248521" y="0"/>
                  </a:lnTo>
                  <a:lnTo>
                    <a:pt x="7248521" y="9542"/>
                  </a:lnTo>
                  <a:close/>
                </a:path>
                <a:path w="9865995" h="8629650">
                  <a:moveTo>
                    <a:pt x="7267571" y="9542"/>
                  </a:moveTo>
                  <a:lnTo>
                    <a:pt x="7258046" y="9542"/>
                  </a:lnTo>
                  <a:lnTo>
                    <a:pt x="7258046" y="0"/>
                  </a:lnTo>
                  <a:lnTo>
                    <a:pt x="7267571" y="0"/>
                  </a:lnTo>
                  <a:lnTo>
                    <a:pt x="7267571" y="9542"/>
                  </a:lnTo>
                  <a:close/>
                </a:path>
                <a:path w="9865995" h="8629650">
                  <a:moveTo>
                    <a:pt x="7286621" y="9542"/>
                  </a:moveTo>
                  <a:lnTo>
                    <a:pt x="7277096" y="9542"/>
                  </a:lnTo>
                  <a:lnTo>
                    <a:pt x="7277096" y="0"/>
                  </a:lnTo>
                  <a:lnTo>
                    <a:pt x="7286621" y="0"/>
                  </a:lnTo>
                  <a:lnTo>
                    <a:pt x="7286621" y="9542"/>
                  </a:lnTo>
                  <a:close/>
                </a:path>
                <a:path w="9865995" h="8629650">
                  <a:moveTo>
                    <a:pt x="7305671" y="9542"/>
                  </a:moveTo>
                  <a:lnTo>
                    <a:pt x="7296146" y="9542"/>
                  </a:lnTo>
                  <a:lnTo>
                    <a:pt x="7296146" y="0"/>
                  </a:lnTo>
                  <a:lnTo>
                    <a:pt x="7305671" y="0"/>
                  </a:lnTo>
                  <a:lnTo>
                    <a:pt x="7305671" y="9542"/>
                  </a:lnTo>
                  <a:close/>
                </a:path>
                <a:path w="9865995" h="8629650">
                  <a:moveTo>
                    <a:pt x="7324721" y="9542"/>
                  </a:moveTo>
                  <a:lnTo>
                    <a:pt x="7315196" y="9542"/>
                  </a:lnTo>
                  <a:lnTo>
                    <a:pt x="7315196" y="0"/>
                  </a:lnTo>
                  <a:lnTo>
                    <a:pt x="7324721" y="0"/>
                  </a:lnTo>
                  <a:lnTo>
                    <a:pt x="7324721" y="9542"/>
                  </a:lnTo>
                  <a:close/>
                </a:path>
                <a:path w="9865995" h="8629650">
                  <a:moveTo>
                    <a:pt x="7343771" y="9542"/>
                  </a:moveTo>
                  <a:lnTo>
                    <a:pt x="7334246" y="9542"/>
                  </a:lnTo>
                  <a:lnTo>
                    <a:pt x="7334246" y="0"/>
                  </a:lnTo>
                  <a:lnTo>
                    <a:pt x="7343771" y="0"/>
                  </a:lnTo>
                  <a:lnTo>
                    <a:pt x="7343771" y="9542"/>
                  </a:lnTo>
                  <a:close/>
                </a:path>
                <a:path w="9865995" h="8629650">
                  <a:moveTo>
                    <a:pt x="7362821" y="9542"/>
                  </a:moveTo>
                  <a:lnTo>
                    <a:pt x="7353296" y="9542"/>
                  </a:lnTo>
                  <a:lnTo>
                    <a:pt x="7353296" y="0"/>
                  </a:lnTo>
                  <a:lnTo>
                    <a:pt x="7362821" y="0"/>
                  </a:lnTo>
                  <a:lnTo>
                    <a:pt x="7362821" y="9542"/>
                  </a:lnTo>
                  <a:close/>
                </a:path>
                <a:path w="9865995" h="8629650">
                  <a:moveTo>
                    <a:pt x="7381871" y="9542"/>
                  </a:moveTo>
                  <a:lnTo>
                    <a:pt x="7372346" y="9542"/>
                  </a:lnTo>
                  <a:lnTo>
                    <a:pt x="7372346" y="0"/>
                  </a:lnTo>
                  <a:lnTo>
                    <a:pt x="7381871" y="0"/>
                  </a:lnTo>
                  <a:lnTo>
                    <a:pt x="7381871" y="9542"/>
                  </a:lnTo>
                  <a:close/>
                </a:path>
                <a:path w="9865995" h="8629650">
                  <a:moveTo>
                    <a:pt x="7400921" y="9542"/>
                  </a:moveTo>
                  <a:lnTo>
                    <a:pt x="7391396" y="9542"/>
                  </a:lnTo>
                  <a:lnTo>
                    <a:pt x="7391396" y="0"/>
                  </a:lnTo>
                  <a:lnTo>
                    <a:pt x="7400921" y="0"/>
                  </a:lnTo>
                  <a:lnTo>
                    <a:pt x="7400921" y="9542"/>
                  </a:lnTo>
                  <a:close/>
                </a:path>
                <a:path w="9865995" h="8629650">
                  <a:moveTo>
                    <a:pt x="7419971" y="9542"/>
                  </a:moveTo>
                  <a:lnTo>
                    <a:pt x="7410446" y="9542"/>
                  </a:lnTo>
                  <a:lnTo>
                    <a:pt x="7410446" y="0"/>
                  </a:lnTo>
                  <a:lnTo>
                    <a:pt x="7419971" y="0"/>
                  </a:lnTo>
                  <a:lnTo>
                    <a:pt x="7419971" y="9542"/>
                  </a:lnTo>
                  <a:close/>
                </a:path>
                <a:path w="9865995" h="8629650">
                  <a:moveTo>
                    <a:pt x="7439021" y="9542"/>
                  </a:moveTo>
                  <a:lnTo>
                    <a:pt x="7429496" y="9542"/>
                  </a:lnTo>
                  <a:lnTo>
                    <a:pt x="7429496" y="0"/>
                  </a:lnTo>
                  <a:lnTo>
                    <a:pt x="7439021" y="0"/>
                  </a:lnTo>
                  <a:lnTo>
                    <a:pt x="7439021" y="9542"/>
                  </a:lnTo>
                  <a:close/>
                </a:path>
                <a:path w="9865995" h="8629650">
                  <a:moveTo>
                    <a:pt x="7458071" y="9542"/>
                  </a:moveTo>
                  <a:lnTo>
                    <a:pt x="7448546" y="9542"/>
                  </a:lnTo>
                  <a:lnTo>
                    <a:pt x="7448546" y="0"/>
                  </a:lnTo>
                  <a:lnTo>
                    <a:pt x="7458071" y="0"/>
                  </a:lnTo>
                  <a:lnTo>
                    <a:pt x="7458071" y="9542"/>
                  </a:lnTo>
                  <a:close/>
                </a:path>
                <a:path w="9865995" h="8629650">
                  <a:moveTo>
                    <a:pt x="7477121" y="9542"/>
                  </a:moveTo>
                  <a:lnTo>
                    <a:pt x="7467596" y="9542"/>
                  </a:lnTo>
                  <a:lnTo>
                    <a:pt x="7467596" y="0"/>
                  </a:lnTo>
                  <a:lnTo>
                    <a:pt x="7477121" y="0"/>
                  </a:lnTo>
                  <a:lnTo>
                    <a:pt x="7477121" y="9542"/>
                  </a:lnTo>
                  <a:close/>
                </a:path>
                <a:path w="9865995" h="8629650">
                  <a:moveTo>
                    <a:pt x="7496171" y="9542"/>
                  </a:moveTo>
                  <a:lnTo>
                    <a:pt x="7486646" y="9542"/>
                  </a:lnTo>
                  <a:lnTo>
                    <a:pt x="7486646" y="0"/>
                  </a:lnTo>
                  <a:lnTo>
                    <a:pt x="7496171" y="0"/>
                  </a:lnTo>
                  <a:lnTo>
                    <a:pt x="7496171" y="9542"/>
                  </a:lnTo>
                  <a:close/>
                </a:path>
                <a:path w="9865995" h="8629650">
                  <a:moveTo>
                    <a:pt x="7515221" y="9542"/>
                  </a:moveTo>
                  <a:lnTo>
                    <a:pt x="7505696" y="9542"/>
                  </a:lnTo>
                  <a:lnTo>
                    <a:pt x="7505696" y="0"/>
                  </a:lnTo>
                  <a:lnTo>
                    <a:pt x="7515221" y="0"/>
                  </a:lnTo>
                  <a:lnTo>
                    <a:pt x="7515221" y="9542"/>
                  </a:lnTo>
                  <a:close/>
                </a:path>
                <a:path w="9865995" h="8629650">
                  <a:moveTo>
                    <a:pt x="7534271" y="9542"/>
                  </a:moveTo>
                  <a:lnTo>
                    <a:pt x="7524746" y="9542"/>
                  </a:lnTo>
                  <a:lnTo>
                    <a:pt x="7524746" y="0"/>
                  </a:lnTo>
                  <a:lnTo>
                    <a:pt x="7534271" y="0"/>
                  </a:lnTo>
                  <a:lnTo>
                    <a:pt x="7534271" y="9542"/>
                  </a:lnTo>
                  <a:close/>
                </a:path>
                <a:path w="9865995" h="8629650">
                  <a:moveTo>
                    <a:pt x="7553321" y="9542"/>
                  </a:moveTo>
                  <a:lnTo>
                    <a:pt x="7543796" y="9542"/>
                  </a:lnTo>
                  <a:lnTo>
                    <a:pt x="7543796" y="0"/>
                  </a:lnTo>
                  <a:lnTo>
                    <a:pt x="7553321" y="0"/>
                  </a:lnTo>
                  <a:lnTo>
                    <a:pt x="7553321" y="9542"/>
                  </a:lnTo>
                  <a:close/>
                </a:path>
                <a:path w="9865995" h="8629650">
                  <a:moveTo>
                    <a:pt x="7572371" y="9542"/>
                  </a:moveTo>
                  <a:lnTo>
                    <a:pt x="7562846" y="9542"/>
                  </a:lnTo>
                  <a:lnTo>
                    <a:pt x="7562846" y="0"/>
                  </a:lnTo>
                  <a:lnTo>
                    <a:pt x="7572371" y="0"/>
                  </a:lnTo>
                  <a:lnTo>
                    <a:pt x="7572371" y="9542"/>
                  </a:lnTo>
                  <a:close/>
                </a:path>
                <a:path w="9865995" h="8629650">
                  <a:moveTo>
                    <a:pt x="7591421" y="9542"/>
                  </a:moveTo>
                  <a:lnTo>
                    <a:pt x="7581896" y="9542"/>
                  </a:lnTo>
                  <a:lnTo>
                    <a:pt x="7581896" y="0"/>
                  </a:lnTo>
                  <a:lnTo>
                    <a:pt x="7591421" y="0"/>
                  </a:lnTo>
                  <a:lnTo>
                    <a:pt x="7591421" y="9542"/>
                  </a:lnTo>
                  <a:close/>
                </a:path>
                <a:path w="9865995" h="8629650">
                  <a:moveTo>
                    <a:pt x="7610471" y="9542"/>
                  </a:moveTo>
                  <a:lnTo>
                    <a:pt x="7600946" y="9542"/>
                  </a:lnTo>
                  <a:lnTo>
                    <a:pt x="7600946" y="0"/>
                  </a:lnTo>
                  <a:lnTo>
                    <a:pt x="7610471" y="0"/>
                  </a:lnTo>
                  <a:lnTo>
                    <a:pt x="7610471" y="9542"/>
                  </a:lnTo>
                  <a:close/>
                </a:path>
                <a:path w="9865995" h="8629650">
                  <a:moveTo>
                    <a:pt x="7629521" y="9542"/>
                  </a:moveTo>
                  <a:lnTo>
                    <a:pt x="7619996" y="9542"/>
                  </a:lnTo>
                  <a:lnTo>
                    <a:pt x="7619996" y="0"/>
                  </a:lnTo>
                  <a:lnTo>
                    <a:pt x="7629521" y="0"/>
                  </a:lnTo>
                  <a:lnTo>
                    <a:pt x="7629521" y="9542"/>
                  </a:lnTo>
                  <a:close/>
                </a:path>
                <a:path w="9865995" h="8629650">
                  <a:moveTo>
                    <a:pt x="7648571" y="9542"/>
                  </a:moveTo>
                  <a:lnTo>
                    <a:pt x="7639046" y="9542"/>
                  </a:lnTo>
                  <a:lnTo>
                    <a:pt x="7639046" y="0"/>
                  </a:lnTo>
                  <a:lnTo>
                    <a:pt x="7648571" y="0"/>
                  </a:lnTo>
                  <a:lnTo>
                    <a:pt x="7648571" y="9542"/>
                  </a:lnTo>
                  <a:close/>
                </a:path>
                <a:path w="9865995" h="8629650">
                  <a:moveTo>
                    <a:pt x="7667621" y="9542"/>
                  </a:moveTo>
                  <a:lnTo>
                    <a:pt x="7658096" y="9542"/>
                  </a:lnTo>
                  <a:lnTo>
                    <a:pt x="7658096" y="0"/>
                  </a:lnTo>
                  <a:lnTo>
                    <a:pt x="7667621" y="0"/>
                  </a:lnTo>
                  <a:lnTo>
                    <a:pt x="7667621" y="9542"/>
                  </a:lnTo>
                  <a:close/>
                </a:path>
                <a:path w="9865995" h="8629650">
                  <a:moveTo>
                    <a:pt x="7686671" y="9542"/>
                  </a:moveTo>
                  <a:lnTo>
                    <a:pt x="7677146" y="9542"/>
                  </a:lnTo>
                  <a:lnTo>
                    <a:pt x="7677146" y="0"/>
                  </a:lnTo>
                  <a:lnTo>
                    <a:pt x="7686671" y="0"/>
                  </a:lnTo>
                  <a:lnTo>
                    <a:pt x="7686671" y="9542"/>
                  </a:lnTo>
                  <a:close/>
                </a:path>
                <a:path w="9865995" h="8629650">
                  <a:moveTo>
                    <a:pt x="7705721" y="9542"/>
                  </a:moveTo>
                  <a:lnTo>
                    <a:pt x="7696196" y="9542"/>
                  </a:lnTo>
                  <a:lnTo>
                    <a:pt x="7696196" y="0"/>
                  </a:lnTo>
                  <a:lnTo>
                    <a:pt x="7705721" y="0"/>
                  </a:lnTo>
                  <a:lnTo>
                    <a:pt x="7705721" y="9542"/>
                  </a:lnTo>
                  <a:close/>
                </a:path>
                <a:path w="9865995" h="8629650">
                  <a:moveTo>
                    <a:pt x="7724771" y="9542"/>
                  </a:moveTo>
                  <a:lnTo>
                    <a:pt x="7715246" y="9542"/>
                  </a:lnTo>
                  <a:lnTo>
                    <a:pt x="7715246" y="0"/>
                  </a:lnTo>
                  <a:lnTo>
                    <a:pt x="7724771" y="0"/>
                  </a:lnTo>
                  <a:lnTo>
                    <a:pt x="7724771" y="9542"/>
                  </a:lnTo>
                  <a:close/>
                </a:path>
                <a:path w="9865995" h="8629650">
                  <a:moveTo>
                    <a:pt x="7743821" y="9542"/>
                  </a:moveTo>
                  <a:lnTo>
                    <a:pt x="7734296" y="9542"/>
                  </a:lnTo>
                  <a:lnTo>
                    <a:pt x="7734296" y="0"/>
                  </a:lnTo>
                  <a:lnTo>
                    <a:pt x="7743821" y="0"/>
                  </a:lnTo>
                  <a:lnTo>
                    <a:pt x="7743821" y="9542"/>
                  </a:lnTo>
                  <a:close/>
                </a:path>
                <a:path w="9865995" h="8629650">
                  <a:moveTo>
                    <a:pt x="7762871" y="9542"/>
                  </a:moveTo>
                  <a:lnTo>
                    <a:pt x="7753346" y="9542"/>
                  </a:lnTo>
                  <a:lnTo>
                    <a:pt x="7753346" y="0"/>
                  </a:lnTo>
                  <a:lnTo>
                    <a:pt x="7762871" y="0"/>
                  </a:lnTo>
                  <a:lnTo>
                    <a:pt x="7762871" y="9542"/>
                  </a:lnTo>
                  <a:close/>
                </a:path>
                <a:path w="9865995" h="8629650">
                  <a:moveTo>
                    <a:pt x="7781921" y="9542"/>
                  </a:moveTo>
                  <a:lnTo>
                    <a:pt x="7772396" y="9542"/>
                  </a:lnTo>
                  <a:lnTo>
                    <a:pt x="7772396" y="0"/>
                  </a:lnTo>
                  <a:lnTo>
                    <a:pt x="7781921" y="0"/>
                  </a:lnTo>
                  <a:lnTo>
                    <a:pt x="7781921" y="9542"/>
                  </a:lnTo>
                  <a:close/>
                </a:path>
                <a:path w="9865995" h="8629650">
                  <a:moveTo>
                    <a:pt x="7800971" y="9542"/>
                  </a:moveTo>
                  <a:lnTo>
                    <a:pt x="7791446" y="9542"/>
                  </a:lnTo>
                  <a:lnTo>
                    <a:pt x="7791446" y="0"/>
                  </a:lnTo>
                  <a:lnTo>
                    <a:pt x="7800971" y="0"/>
                  </a:lnTo>
                  <a:lnTo>
                    <a:pt x="7800971" y="9542"/>
                  </a:lnTo>
                  <a:close/>
                </a:path>
                <a:path w="9865995" h="8629650">
                  <a:moveTo>
                    <a:pt x="7820021" y="9542"/>
                  </a:moveTo>
                  <a:lnTo>
                    <a:pt x="7810496" y="9542"/>
                  </a:lnTo>
                  <a:lnTo>
                    <a:pt x="7810496" y="0"/>
                  </a:lnTo>
                  <a:lnTo>
                    <a:pt x="7820021" y="0"/>
                  </a:lnTo>
                  <a:lnTo>
                    <a:pt x="7820021" y="9542"/>
                  </a:lnTo>
                  <a:close/>
                </a:path>
                <a:path w="9865995" h="8629650">
                  <a:moveTo>
                    <a:pt x="7839071" y="9542"/>
                  </a:moveTo>
                  <a:lnTo>
                    <a:pt x="7829546" y="9542"/>
                  </a:lnTo>
                  <a:lnTo>
                    <a:pt x="7829546" y="0"/>
                  </a:lnTo>
                  <a:lnTo>
                    <a:pt x="7839071" y="0"/>
                  </a:lnTo>
                  <a:lnTo>
                    <a:pt x="7839071" y="9542"/>
                  </a:lnTo>
                  <a:close/>
                </a:path>
                <a:path w="9865995" h="8629650">
                  <a:moveTo>
                    <a:pt x="7858121" y="9542"/>
                  </a:moveTo>
                  <a:lnTo>
                    <a:pt x="7848596" y="9542"/>
                  </a:lnTo>
                  <a:lnTo>
                    <a:pt x="7848596" y="0"/>
                  </a:lnTo>
                  <a:lnTo>
                    <a:pt x="7858121" y="0"/>
                  </a:lnTo>
                  <a:lnTo>
                    <a:pt x="7858121" y="9542"/>
                  </a:lnTo>
                  <a:close/>
                </a:path>
                <a:path w="9865995" h="8629650">
                  <a:moveTo>
                    <a:pt x="7877171" y="9542"/>
                  </a:moveTo>
                  <a:lnTo>
                    <a:pt x="7867646" y="9542"/>
                  </a:lnTo>
                  <a:lnTo>
                    <a:pt x="7867646" y="0"/>
                  </a:lnTo>
                  <a:lnTo>
                    <a:pt x="7877171" y="0"/>
                  </a:lnTo>
                  <a:lnTo>
                    <a:pt x="7877171" y="9542"/>
                  </a:lnTo>
                  <a:close/>
                </a:path>
                <a:path w="9865995" h="8629650">
                  <a:moveTo>
                    <a:pt x="7896221" y="9542"/>
                  </a:moveTo>
                  <a:lnTo>
                    <a:pt x="7886696" y="9542"/>
                  </a:lnTo>
                  <a:lnTo>
                    <a:pt x="7886696" y="0"/>
                  </a:lnTo>
                  <a:lnTo>
                    <a:pt x="7896221" y="0"/>
                  </a:lnTo>
                  <a:lnTo>
                    <a:pt x="7896221" y="9542"/>
                  </a:lnTo>
                  <a:close/>
                </a:path>
                <a:path w="9865995" h="8629650">
                  <a:moveTo>
                    <a:pt x="7915271" y="9542"/>
                  </a:moveTo>
                  <a:lnTo>
                    <a:pt x="7905746" y="9542"/>
                  </a:lnTo>
                  <a:lnTo>
                    <a:pt x="7905746" y="0"/>
                  </a:lnTo>
                  <a:lnTo>
                    <a:pt x="7915271" y="0"/>
                  </a:lnTo>
                  <a:lnTo>
                    <a:pt x="7915271" y="9542"/>
                  </a:lnTo>
                  <a:close/>
                </a:path>
                <a:path w="9865995" h="8629650">
                  <a:moveTo>
                    <a:pt x="7934321" y="9542"/>
                  </a:moveTo>
                  <a:lnTo>
                    <a:pt x="7924796" y="9542"/>
                  </a:lnTo>
                  <a:lnTo>
                    <a:pt x="7924796" y="0"/>
                  </a:lnTo>
                  <a:lnTo>
                    <a:pt x="7934321" y="0"/>
                  </a:lnTo>
                  <a:lnTo>
                    <a:pt x="7934321" y="9542"/>
                  </a:lnTo>
                  <a:close/>
                </a:path>
                <a:path w="9865995" h="8629650">
                  <a:moveTo>
                    <a:pt x="7953371" y="9542"/>
                  </a:moveTo>
                  <a:lnTo>
                    <a:pt x="7943846" y="9542"/>
                  </a:lnTo>
                  <a:lnTo>
                    <a:pt x="7943846" y="0"/>
                  </a:lnTo>
                  <a:lnTo>
                    <a:pt x="7953371" y="0"/>
                  </a:lnTo>
                  <a:lnTo>
                    <a:pt x="7953371" y="9542"/>
                  </a:lnTo>
                  <a:close/>
                </a:path>
                <a:path w="9865995" h="8629650">
                  <a:moveTo>
                    <a:pt x="7972421" y="9542"/>
                  </a:moveTo>
                  <a:lnTo>
                    <a:pt x="7962896" y="9542"/>
                  </a:lnTo>
                  <a:lnTo>
                    <a:pt x="7962896" y="0"/>
                  </a:lnTo>
                  <a:lnTo>
                    <a:pt x="7972421" y="0"/>
                  </a:lnTo>
                  <a:lnTo>
                    <a:pt x="7972421" y="9542"/>
                  </a:lnTo>
                  <a:close/>
                </a:path>
                <a:path w="9865995" h="8629650">
                  <a:moveTo>
                    <a:pt x="7991471" y="9542"/>
                  </a:moveTo>
                  <a:lnTo>
                    <a:pt x="7981946" y="9542"/>
                  </a:lnTo>
                  <a:lnTo>
                    <a:pt x="7981946" y="0"/>
                  </a:lnTo>
                  <a:lnTo>
                    <a:pt x="7991471" y="0"/>
                  </a:lnTo>
                  <a:lnTo>
                    <a:pt x="7991471" y="9542"/>
                  </a:lnTo>
                  <a:close/>
                </a:path>
                <a:path w="9865995" h="8629650">
                  <a:moveTo>
                    <a:pt x="8010521" y="9542"/>
                  </a:moveTo>
                  <a:lnTo>
                    <a:pt x="8000996" y="9542"/>
                  </a:lnTo>
                  <a:lnTo>
                    <a:pt x="8000996" y="0"/>
                  </a:lnTo>
                  <a:lnTo>
                    <a:pt x="8010521" y="0"/>
                  </a:lnTo>
                  <a:lnTo>
                    <a:pt x="8010521" y="9542"/>
                  </a:lnTo>
                  <a:close/>
                </a:path>
                <a:path w="9865995" h="8629650">
                  <a:moveTo>
                    <a:pt x="8029571" y="9542"/>
                  </a:moveTo>
                  <a:lnTo>
                    <a:pt x="8020046" y="9542"/>
                  </a:lnTo>
                  <a:lnTo>
                    <a:pt x="8020046" y="0"/>
                  </a:lnTo>
                  <a:lnTo>
                    <a:pt x="8029571" y="0"/>
                  </a:lnTo>
                  <a:lnTo>
                    <a:pt x="8029571" y="9542"/>
                  </a:lnTo>
                  <a:close/>
                </a:path>
                <a:path w="9865995" h="8629650">
                  <a:moveTo>
                    <a:pt x="8048621" y="9542"/>
                  </a:moveTo>
                  <a:lnTo>
                    <a:pt x="8039096" y="9542"/>
                  </a:lnTo>
                  <a:lnTo>
                    <a:pt x="8039096" y="0"/>
                  </a:lnTo>
                  <a:lnTo>
                    <a:pt x="8048621" y="0"/>
                  </a:lnTo>
                  <a:lnTo>
                    <a:pt x="8048621" y="9542"/>
                  </a:lnTo>
                  <a:close/>
                </a:path>
                <a:path w="9865995" h="8629650">
                  <a:moveTo>
                    <a:pt x="8067671" y="9542"/>
                  </a:moveTo>
                  <a:lnTo>
                    <a:pt x="8058146" y="9542"/>
                  </a:lnTo>
                  <a:lnTo>
                    <a:pt x="8058146" y="0"/>
                  </a:lnTo>
                  <a:lnTo>
                    <a:pt x="8067671" y="0"/>
                  </a:lnTo>
                  <a:lnTo>
                    <a:pt x="8067671" y="9542"/>
                  </a:lnTo>
                  <a:close/>
                </a:path>
                <a:path w="9865995" h="8629650">
                  <a:moveTo>
                    <a:pt x="8086721" y="9542"/>
                  </a:moveTo>
                  <a:lnTo>
                    <a:pt x="8077196" y="9542"/>
                  </a:lnTo>
                  <a:lnTo>
                    <a:pt x="8077196" y="0"/>
                  </a:lnTo>
                  <a:lnTo>
                    <a:pt x="8086721" y="0"/>
                  </a:lnTo>
                  <a:lnTo>
                    <a:pt x="8086721" y="9542"/>
                  </a:lnTo>
                  <a:close/>
                </a:path>
                <a:path w="9865995" h="8629650">
                  <a:moveTo>
                    <a:pt x="8105771" y="9542"/>
                  </a:moveTo>
                  <a:lnTo>
                    <a:pt x="8096246" y="9542"/>
                  </a:lnTo>
                  <a:lnTo>
                    <a:pt x="8096246" y="0"/>
                  </a:lnTo>
                  <a:lnTo>
                    <a:pt x="8105771" y="0"/>
                  </a:lnTo>
                  <a:lnTo>
                    <a:pt x="8105771" y="9542"/>
                  </a:lnTo>
                  <a:close/>
                </a:path>
                <a:path w="9865995" h="8629650">
                  <a:moveTo>
                    <a:pt x="8124821" y="9542"/>
                  </a:moveTo>
                  <a:lnTo>
                    <a:pt x="8115296" y="9542"/>
                  </a:lnTo>
                  <a:lnTo>
                    <a:pt x="8115296" y="0"/>
                  </a:lnTo>
                  <a:lnTo>
                    <a:pt x="8124821" y="0"/>
                  </a:lnTo>
                  <a:lnTo>
                    <a:pt x="8124821" y="9542"/>
                  </a:lnTo>
                  <a:close/>
                </a:path>
                <a:path w="9865995" h="8629650">
                  <a:moveTo>
                    <a:pt x="8143871" y="9542"/>
                  </a:moveTo>
                  <a:lnTo>
                    <a:pt x="8134346" y="9542"/>
                  </a:lnTo>
                  <a:lnTo>
                    <a:pt x="8134346" y="0"/>
                  </a:lnTo>
                  <a:lnTo>
                    <a:pt x="8143871" y="0"/>
                  </a:lnTo>
                  <a:lnTo>
                    <a:pt x="8143871" y="9542"/>
                  </a:lnTo>
                  <a:close/>
                </a:path>
                <a:path w="9865995" h="8629650">
                  <a:moveTo>
                    <a:pt x="8162921" y="9542"/>
                  </a:moveTo>
                  <a:lnTo>
                    <a:pt x="8153396" y="9542"/>
                  </a:lnTo>
                  <a:lnTo>
                    <a:pt x="8153396" y="0"/>
                  </a:lnTo>
                  <a:lnTo>
                    <a:pt x="8162921" y="0"/>
                  </a:lnTo>
                  <a:lnTo>
                    <a:pt x="8162921" y="9542"/>
                  </a:lnTo>
                  <a:close/>
                </a:path>
                <a:path w="9865995" h="8629650">
                  <a:moveTo>
                    <a:pt x="8181971" y="9542"/>
                  </a:moveTo>
                  <a:lnTo>
                    <a:pt x="8172446" y="9542"/>
                  </a:lnTo>
                  <a:lnTo>
                    <a:pt x="8172446" y="0"/>
                  </a:lnTo>
                  <a:lnTo>
                    <a:pt x="8181971" y="0"/>
                  </a:lnTo>
                  <a:lnTo>
                    <a:pt x="8181971" y="9542"/>
                  </a:lnTo>
                  <a:close/>
                </a:path>
                <a:path w="9865995" h="8629650">
                  <a:moveTo>
                    <a:pt x="8201021" y="9542"/>
                  </a:moveTo>
                  <a:lnTo>
                    <a:pt x="8191496" y="9542"/>
                  </a:lnTo>
                  <a:lnTo>
                    <a:pt x="8191496" y="0"/>
                  </a:lnTo>
                  <a:lnTo>
                    <a:pt x="8201021" y="0"/>
                  </a:lnTo>
                  <a:lnTo>
                    <a:pt x="8201021" y="9542"/>
                  </a:lnTo>
                  <a:close/>
                </a:path>
                <a:path w="9865995" h="8629650">
                  <a:moveTo>
                    <a:pt x="8220071" y="9542"/>
                  </a:moveTo>
                  <a:lnTo>
                    <a:pt x="8210546" y="9542"/>
                  </a:lnTo>
                  <a:lnTo>
                    <a:pt x="8210546" y="0"/>
                  </a:lnTo>
                  <a:lnTo>
                    <a:pt x="8220071" y="0"/>
                  </a:lnTo>
                  <a:lnTo>
                    <a:pt x="8220071" y="9542"/>
                  </a:lnTo>
                  <a:close/>
                </a:path>
                <a:path w="9865995" h="8629650">
                  <a:moveTo>
                    <a:pt x="8239121" y="9542"/>
                  </a:moveTo>
                  <a:lnTo>
                    <a:pt x="8229596" y="9542"/>
                  </a:lnTo>
                  <a:lnTo>
                    <a:pt x="8229596" y="0"/>
                  </a:lnTo>
                  <a:lnTo>
                    <a:pt x="8239121" y="0"/>
                  </a:lnTo>
                  <a:lnTo>
                    <a:pt x="8239121" y="9542"/>
                  </a:lnTo>
                  <a:close/>
                </a:path>
                <a:path w="9865995" h="8629650">
                  <a:moveTo>
                    <a:pt x="8258171" y="9542"/>
                  </a:moveTo>
                  <a:lnTo>
                    <a:pt x="8248646" y="9542"/>
                  </a:lnTo>
                  <a:lnTo>
                    <a:pt x="8248646" y="0"/>
                  </a:lnTo>
                  <a:lnTo>
                    <a:pt x="8258171" y="0"/>
                  </a:lnTo>
                  <a:lnTo>
                    <a:pt x="8258171" y="9542"/>
                  </a:lnTo>
                  <a:close/>
                </a:path>
                <a:path w="9865995" h="8629650">
                  <a:moveTo>
                    <a:pt x="8277221" y="9542"/>
                  </a:moveTo>
                  <a:lnTo>
                    <a:pt x="8267696" y="9542"/>
                  </a:lnTo>
                  <a:lnTo>
                    <a:pt x="8267696" y="0"/>
                  </a:lnTo>
                  <a:lnTo>
                    <a:pt x="8277221" y="0"/>
                  </a:lnTo>
                  <a:lnTo>
                    <a:pt x="8277221" y="9542"/>
                  </a:lnTo>
                  <a:close/>
                </a:path>
                <a:path w="9865995" h="8629650">
                  <a:moveTo>
                    <a:pt x="8296271" y="9542"/>
                  </a:moveTo>
                  <a:lnTo>
                    <a:pt x="8286746" y="9542"/>
                  </a:lnTo>
                  <a:lnTo>
                    <a:pt x="8286746" y="0"/>
                  </a:lnTo>
                  <a:lnTo>
                    <a:pt x="8296271" y="0"/>
                  </a:lnTo>
                  <a:lnTo>
                    <a:pt x="8296271" y="9542"/>
                  </a:lnTo>
                  <a:close/>
                </a:path>
                <a:path w="9865995" h="8629650">
                  <a:moveTo>
                    <a:pt x="8315321" y="9542"/>
                  </a:moveTo>
                  <a:lnTo>
                    <a:pt x="8305796" y="9542"/>
                  </a:lnTo>
                  <a:lnTo>
                    <a:pt x="8305796" y="0"/>
                  </a:lnTo>
                  <a:lnTo>
                    <a:pt x="8315321" y="0"/>
                  </a:lnTo>
                  <a:lnTo>
                    <a:pt x="8315321" y="9542"/>
                  </a:lnTo>
                  <a:close/>
                </a:path>
                <a:path w="9865995" h="8629650">
                  <a:moveTo>
                    <a:pt x="8334371" y="9542"/>
                  </a:moveTo>
                  <a:lnTo>
                    <a:pt x="8324846" y="9542"/>
                  </a:lnTo>
                  <a:lnTo>
                    <a:pt x="8324846" y="0"/>
                  </a:lnTo>
                  <a:lnTo>
                    <a:pt x="8334371" y="0"/>
                  </a:lnTo>
                  <a:lnTo>
                    <a:pt x="8334371" y="9542"/>
                  </a:lnTo>
                  <a:close/>
                </a:path>
                <a:path w="9865995" h="8629650">
                  <a:moveTo>
                    <a:pt x="8353421" y="9542"/>
                  </a:moveTo>
                  <a:lnTo>
                    <a:pt x="8343896" y="9542"/>
                  </a:lnTo>
                  <a:lnTo>
                    <a:pt x="8343896" y="0"/>
                  </a:lnTo>
                  <a:lnTo>
                    <a:pt x="8353421" y="0"/>
                  </a:lnTo>
                  <a:lnTo>
                    <a:pt x="8353421" y="9542"/>
                  </a:lnTo>
                  <a:close/>
                </a:path>
                <a:path w="9865995" h="8629650">
                  <a:moveTo>
                    <a:pt x="8372471" y="9542"/>
                  </a:moveTo>
                  <a:lnTo>
                    <a:pt x="8362946" y="9542"/>
                  </a:lnTo>
                  <a:lnTo>
                    <a:pt x="8362946" y="0"/>
                  </a:lnTo>
                  <a:lnTo>
                    <a:pt x="8372471" y="0"/>
                  </a:lnTo>
                  <a:lnTo>
                    <a:pt x="8372471" y="9542"/>
                  </a:lnTo>
                  <a:close/>
                </a:path>
                <a:path w="9865995" h="8629650">
                  <a:moveTo>
                    <a:pt x="8391521" y="9542"/>
                  </a:moveTo>
                  <a:lnTo>
                    <a:pt x="8381996" y="9542"/>
                  </a:lnTo>
                  <a:lnTo>
                    <a:pt x="8381996" y="0"/>
                  </a:lnTo>
                  <a:lnTo>
                    <a:pt x="8391521" y="0"/>
                  </a:lnTo>
                  <a:lnTo>
                    <a:pt x="8391521" y="9542"/>
                  </a:lnTo>
                  <a:close/>
                </a:path>
                <a:path w="9865995" h="8629650">
                  <a:moveTo>
                    <a:pt x="8410571" y="9542"/>
                  </a:moveTo>
                  <a:lnTo>
                    <a:pt x="8401046" y="9542"/>
                  </a:lnTo>
                  <a:lnTo>
                    <a:pt x="8401046" y="0"/>
                  </a:lnTo>
                  <a:lnTo>
                    <a:pt x="8410571" y="0"/>
                  </a:lnTo>
                  <a:lnTo>
                    <a:pt x="8410571" y="9542"/>
                  </a:lnTo>
                  <a:close/>
                </a:path>
                <a:path w="9865995" h="8629650">
                  <a:moveTo>
                    <a:pt x="8429621" y="9542"/>
                  </a:moveTo>
                  <a:lnTo>
                    <a:pt x="8420096" y="9542"/>
                  </a:lnTo>
                  <a:lnTo>
                    <a:pt x="8420096" y="0"/>
                  </a:lnTo>
                  <a:lnTo>
                    <a:pt x="8429621" y="0"/>
                  </a:lnTo>
                  <a:lnTo>
                    <a:pt x="8429621" y="9542"/>
                  </a:lnTo>
                  <a:close/>
                </a:path>
                <a:path w="9865995" h="8629650">
                  <a:moveTo>
                    <a:pt x="8448671" y="9542"/>
                  </a:moveTo>
                  <a:lnTo>
                    <a:pt x="8439146" y="9542"/>
                  </a:lnTo>
                  <a:lnTo>
                    <a:pt x="8439146" y="0"/>
                  </a:lnTo>
                  <a:lnTo>
                    <a:pt x="8448671" y="0"/>
                  </a:lnTo>
                  <a:lnTo>
                    <a:pt x="8448671" y="9542"/>
                  </a:lnTo>
                  <a:close/>
                </a:path>
                <a:path w="9865995" h="8629650">
                  <a:moveTo>
                    <a:pt x="8467721" y="9542"/>
                  </a:moveTo>
                  <a:lnTo>
                    <a:pt x="8458196" y="9542"/>
                  </a:lnTo>
                  <a:lnTo>
                    <a:pt x="8458196" y="0"/>
                  </a:lnTo>
                  <a:lnTo>
                    <a:pt x="8467721" y="0"/>
                  </a:lnTo>
                  <a:lnTo>
                    <a:pt x="8467721" y="9542"/>
                  </a:lnTo>
                  <a:close/>
                </a:path>
                <a:path w="9865995" h="8629650">
                  <a:moveTo>
                    <a:pt x="8486771" y="9542"/>
                  </a:moveTo>
                  <a:lnTo>
                    <a:pt x="8477246" y="9542"/>
                  </a:lnTo>
                  <a:lnTo>
                    <a:pt x="8477246" y="0"/>
                  </a:lnTo>
                  <a:lnTo>
                    <a:pt x="8486771" y="0"/>
                  </a:lnTo>
                  <a:lnTo>
                    <a:pt x="8486771" y="9542"/>
                  </a:lnTo>
                  <a:close/>
                </a:path>
                <a:path w="9865995" h="8629650">
                  <a:moveTo>
                    <a:pt x="8505821" y="9542"/>
                  </a:moveTo>
                  <a:lnTo>
                    <a:pt x="8496296" y="9542"/>
                  </a:lnTo>
                  <a:lnTo>
                    <a:pt x="8496296" y="0"/>
                  </a:lnTo>
                  <a:lnTo>
                    <a:pt x="8505821" y="0"/>
                  </a:lnTo>
                  <a:lnTo>
                    <a:pt x="8505821" y="9542"/>
                  </a:lnTo>
                  <a:close/>
                </a:path>
                <a:path w="9865995" h="8629650">
                  <a:moveTo>
                    <a:pt x="8524871" y="9542"/>
                  </a:moveTo>
                  <a:lnTo>
                    <a:pt x="8515346" y="9542"/>
                  </a:lnTo>
                  <a:lnTo>
                    <a:pt x="8515346" y="0"/>
                  </a:lnTo>
                  <a:lnTo>
                    <a:pt x="8524871" y="0"/>
                  </a:lnTo>
                  <a:lnTo>
                    <a:pt x="8524871" y="9542"/>
                  </a:lnTo>
                  <a:close/>
                </a:path>
                <a:path w="9865995" h="8629650">
                  <a:moveTo>
                    <a:pt x="8543921" y="9542"/>
                  </a:moveTo>
                  <a:lnTo>
                    <a:pt x="8534396" y="9542"/>
                  </a:lnTo>
                  <a:lnTo>
                    <a:pt x="8534396" y="0"/>
                  </a:lnTo>
                  <a:lnTo>
                    <a:pt x="8543921" y="0"/>
                  </a:lnTo>
                  <a:lnTo>
                    <a:pt x="8543921" y="9542"/>
                  </a:lnTo>
                  <a:close/>
                </a:path>
                <a:path w="9865995" h="8629650">
                  <a:moveTo>
                    <a:pt x="8562971" y="9542"/>
                  </a:moveTo>
                  <a:lnTo>
                    <a:pt x="8553446" y="9542"/>
                  </a:lnTo>
                  <a:lnTo>
                    <a:pt x="8553446" y="0"/>
                  </a:lnTo>
                  <a:lnTo>
                    <a:pt x="8562971" y="0"/>
                  </a:lnTo>
                  <a:lnTo>
                    <a:pt x="8562971" y="9542"/>
                  </a:lnTo>
                  <a:close/>
                </a:path>
                <a:path w="9865995" h="8629650">
                  <a:moveTo>
                    <a:pt x="8582021" y="9542"/>
                  </a:moveTo>
                  <a:lnTo>
                    <a:pt x="8572496" y="9542"/>
                  </a:lnTo>
                  <a:lnTo>
                    <a:pt x="8572496" y="0"/>
                  </a:lnTo>
                  <a:lnTo>
                    <a:pt x="8582021" y="0"/>
                  </a:lnTo>
                  <a:lnTo>
                    <a:pt x="8582021" y="9542"/>
                  </a:lnTo>
                  <a:close/>
                </a:path>
                <a:path w="9865995" h="8629650">
                  <a:moveTo>
                    <a:pt x="8601071" y="9542"/>
                  </a:moveTo>
                  <a:lnTo>
                    <a:pt x="8591546" y="9542"/>
                  </a:lnTo>
                  <a:lnTo>
                    <a:pt x="8591546" y="0"/>
                  </a:lnTo>
                  <a:lnTo>
                    <a:pt x="8601071" y="0"/>
                  </a:lnTo>
                  <a:lnTo>
                    <a:pt x="8601071" y="9542"/>
                  </a:lnTo>
                  <a:close/>
                </a:path>
                <a:path w="9865995" h="8629650">
                  <a:moveTo>
                    <a:pt x="8620121" y="9542"/>
                  </a:moveTo>
                  <a:lnTo>
                    <a:pt x="8610596" y="9542"/>
                  </a:lnTo>
                  <a:lnTo>
                    <a:pt x="8610596" y="0"/>
                  </a:lnTo>
                  <a:lnTo>
                    <a:pt x="8620121" y="0"/>
                  </a:lnTo>
                  <a:lnTo>
                    <a:pt x="8620121" y="9542"/>
                  </a:lnTo>
                  <a:close/>
                </a:path>
                <a:path w="9865995" h="8629650">
                  <a:moveTo>
                    <a:pt x="8639171" y="9542"/>
                  </a:moveTo>
                  <a:lnTo>
                    <a:pt x="8629646" y="9542"/>
                  </a:lnTo>
                  <a:lnTo>
                    <a:pt x="8629646" y="0"/>
                  </a:lnTo>
                  <a:lnTo>
                    <a:pt x="8639171" y="0"/>
                  </a:lnTo>
                  <a:lnTo>
                    <a:pt x="8639171" y="9542"/>
                  </a:lnTo>
                  <a:close/>
                </a:path>
                <a:path w="9865995" h="8629650">
                  <a:moveTo>
                    <a:pt x="8658221" y="9542"/>
                  </a:moveTo>
                  <a:lnTo>
                    <a:pt x="8648696" y="9542"/>
                  </a:lnTo>
                  <a:lnTo>
                    <a:pt x="8648696" y="0"/>
                  </a:lnTo>
                  <a:lnTo>
                    <a:pt x="8658221" y="0"/>
                  </a:lnTo>
                  <a:lnTo>
                    <a:pt x="8658221" y="9542"/>
                  </a:lnTo>
                  <a:close/>
                </a:path>
                <a:path w="9865995" h="8629650">
                  <a:moveTo>
                    <a:pt x="8677271" y="9542"/>
                  </a:moveTo>
                  <a:lnTo>
                    <a:pt x="8667746" y="9542"/>
                  </a:lnTo>
                  <a:lnTo>
                    <a:pt x="8667746" y="0"/>
                  </a:lnTo>
                  <a:lnTo>
                    <a:pt x="8677271" y="0"/>
                  </a:lnTo>
                  <a:lnTo>
                    <a:pt x="8677271" y="9542"/>
                  </a:lnTo>
                  <a:close/>
                </a:path>
                <a:path w="9865995" h="8629650">
                  <a:moveTo>
                    <a:pt x="8696321" y="9542"/>
                  </a:moveTo>
                  <a:lnTo>
                    <a:pt x="8686796" y="9542"/>
                  </a:lnTo>
                  <a:lnTo>
                    <a:pt x="8686796" y="0"/>
                  </a:lnTo>
                  <a:lnTo>
                    <a:pt x="8696321" y="0"/>
                  </a:lnTo>
                  <a:lnTo>
                    <a:pt x="8696321" y="9542"/>
                  </a:lnTo>
                  <a:close/>
                </a:path>
                <a:path w="9865995" h="8629650">
                  <a:moveTo>
                    <a:pt x="8715371" y="9542"/>
                  </a:moveTo>
                  <a:lnTo>
                    <a:pt x="8705846" y="9542"/>
                  </a:lnTo>
                  <a:lnTo>
                    <a:pt x="8705846" y="0"/>
                  </a:lnTo>
                  <a:lnTo>
                    <a:pt x="8715371" y="0"/>
                  </a:lnTo>
                  <a:lnTo>
                    <a:pt x="8715371" y="9542"/>
                  </a:lnTo>
                  <a:close/>
                </a:path>
                <a:path w="9865995" h="8629650">
                  <a:moveTo>
                    <a:pt x="8734421" y="9542"/>
                  </a:moveTo>
                  <a:lnTo>
                    <a:pt x="8724896" y="9542"/>
                  </a:lnTo>
                  <a:lnTo>
                    <a:pt x="8724896" y="0"/>
                  </a:lnTo>
                  <a:lnTo>
                    <a:pt x="8734421" y="0"/>
                  </a:lnTo>
                  <a:lnTo>
                    <a:pt x="8734421" y="9542"/>
                  </a:lnTo>
                  <a:close/>
                </a:path>
                <a:path w="9865995" h="8629650">
                  <a:moveTo>
                    <a:pt x="8753471" y="9542"/>
                  </a:moveTo>
                  <a:lnTo>
                    <a:pt x="8743946" y="9542"/>
                  </a:lnTo>
                  <a:lnTo>
                    <a:pt x="8743946" y="0"/>
                  </a:lnTo>
                  <a:lnTo>
                    <a:pt x="8753471" y="0"/>
                  </a:lnTo>
                  <a:lnTo>
                    <a:pt x="8753471" y="9542"/>
                  </a:lnTo>
                  <a:close/>
                </a:path>
                <a:path w="9865995" h="8629650">
                  <a:moveTo>
                    <a:pt x="8772521" y="9542"/>
                  </a:moveTo>
                  <a:lnTo>
                    <a:pt x="8762996" y="9542"/>
                  </a:lnTo>
                  <a:lnTo>
                    <a:pt x="8762996" y="0"/>
                  </a:lnTo>
                  <a:lnTo>
                    <a:pt x="8772521" y="0"/>
                  </a:lnTo>
                  <a:lnTo>
                    <a:pt x="8772521" y="9542"/>
                  </a:lnTo>
                  <a:close/>
                </a:path>
                <a:path w="9865995" h="8629650">
                  <a:moveTo>
                    <a:pt x="8791571" y="9542"/>
                  </a:moveTo>
                  <a:lnTo>
                    <a:pt x="8782046" y="9542"/>
                  </a:lnTo>
                  <a:lnTo>
                    <a:pt x="8782046" y="0"/>
                  </a:lnTo>
                  <a:lnTo>
                    <a:pt x="8791571" y="0"/>
                  </a:lnTo>
                  <a:lnTo>
                    <a:pt x="8791571" y="9542"/>
                  </a:lnTo>
                  <a:close/>
                </a:path>
                <a:path w="9865995" h="8629650">
                  <a:moveTo>
                    <a:pt x="8810621" y="9542"/>
                  </a:moveTo>
                  <a:lnTo>
                    <a:pt x="8801096" y="9542"/>
                  </a:lnTo>
                  <a:lnTo>
                    <a:pt x="8801096" y="0"/>
                  </a:lnTo>
                  <a:lnTo>
                    <a:pt x="8810621" y="0"/>
                  </a:lnTo>
                  <a:lnTo>
                    <a:pt x="8810621" y="9542"/>
                  </a:lnTo>
                  <a:close/>
                </a:path>
                <a:path w="9865995" h="8629650">
                  <a:moveTo>
                    <a:pt x="8829671" y="9542"/>
                  </a:moveTo>
                  <a:lnTo>
                    <a:pt x="8820146" y="9542"/>
                  </a:lnTo>
                  <a:lnTo>
                    <a:pt x="8820146" y="0"/>
                  </a:lnTo>
                  <a:lnTo>
                    <a:pt x="8829671" y="0"/>
                  </a:lnTo>
                  <a:lnTo>
                    <a:pt x="8829671" y="9542"/>
                  </a:lnTo>
                  <a:close/>
                </a:path>
                <a:path w="9865995" h="8629650">
                  <a:moveTo>
                    <a:pt x="8848721" y="9542"/>
                  </a:moveTo>
                  <a:lnTo>
                    <a:pt x="8839196" y="9542"/>
                  </a:lnTo>
                  <a:lnTo>
                    <a:pt x="8839196" y="0"/>
                  </a:lnTo>
                  <a:lnTo>
                    <a:pt x="8848721" y="0"/>
                  </a:lnTo>
                  <a:lnTo>
                    <a:pt x="8848721" y="9542"/>
                  </a:lnTo>
                  <a:close/>
                </a:path>
                <a:path w="9865995" h="8629650">
                  <a:moveTo>
                    <a:pt x="8867771" y="9542"/>
                  </a:moveTo>
                  <a:lnTo>
                    <a:pt x="8858246" y="9542"/>
                  </a:lnTo>
                  <a:lnTo>
                    <a:pt x="8858246" y="0"/>
                  </a:lnTo>
                  <a:lnTo>
                    <a:pt x="8867771" y="0"/>
                  </a:lnTo>
                  <a:lnTo>
                    <a:pt x="8867771" y="9542"/>
                  </a:lnTo>
                  <a:close/>
                </a:path>
                <a:path w="9865995" h="8629650">
                  <a:moveTo>
                    <a:pt x="8886821" y="9542"/>
                  </a:moveTo>
                  <a:lnTo>
                    <a:pt x="8877296" y="9542"/>
                  </a:lnTo>
                  <a:lnTo>
                    <a:pt x="8877296" y="0"/>
                  </a:lnTo>
                  <a:lnTo>
                    <a:pt x="8886821" y="0"/>
                  </a:lnTo>
                  <a:lnTo>
                    <a:pt x="8886821" y="9542"/>
                  </a:lnTo>
                  <a:close/>
                </a:path>
                <a:path w="9865995" h="8629650">
                  <a:moveTo>
                    <a:pt x="8905871" y="9542"/>
                  </a:moveTo>
                  <a:lnTo>
                    <a:pt x="8896346" y="9542"/>
                  </a:lnTo>
                  <a:lnTo>
                    <a:pt x="8896346" y="0"/>
                  </a:lnTo>
                  <a:lnTo>
                    <a:pt x="8905871" y="0"/>
                  </a:lnTo>
                  <a:lnTo>
                    <a:pt x="8905871" y="9542"/>
                  </a:lnTo>
                  <a:close/>
                </a:path>
                <a:path w="9865995" h="8629650">
                  <a:moveTo>
                    <a:pt x="8924921" y="9542"/>
                  </a:moveTo>
                  <a:lnTo>
                    <a:pt x="8915396" y="9542"/>
                  </a:lnTo>
                  <a:lnTo>
                    <a:pt x="8915396" y="0"/>
                  </a:lnTo>
                  <a:lnTo>
                    <a:pt x="8924921" y="0"/>
                  </a:lnTo>
                  <a:lnTo>
                    <a:pt x="8924921" y="9542"/>
                  </a:lnTo>
                  <a:close/>
                </a:path>
                <a:path w="9865995" h="8629650">
                  <a:moveTo>
                    <a:pt x="8943971" y="9542"/>
                  </a:moveTo>
                  <a:lnTo>
                    <a:pt x="8934446" y="9542"/>
                  </a:lnTo>
                  <a:lnTo>
                    <a:pt x="8934446" y="0"/>
                  </a:lnTo>
                  <a:lnTo>
                    <a:pt x="8943971" y="0"/>
                  </a:lnTo>
                  <a:lnTo>
                    <a:pt x="8943971" y="9542"/>
                  </a:lnTo>
                  <a:close/>
                </a:path>
                <a:path w="9865995" h="8629650">
                  <a:moveTo>
                    <a:pt x="8963021" y="9542"/>
                  </a:moveTo>
                  <a:lnTo>
                    <a:pt x="8953496" y="9542"/>
                  </a:lnTo>
                  <a:lnTo>
                    <a:pt x="8953496" y="0"/>
                  </a:lnTo>
                  <a:lnTo>
                    <a:pt x="8963021" y="0"/>
                  </a:lnTo>
                  <a:lnTo>
                    <a:pt x="8963021" y="9542"/>
                  </a:lnTo>
                  <a:close/>
                </a:path>
                <a:path w="9865995" h="8629650">
                  <a:moveTo>
                    <a:pt x="8982071" y="9542"/>
                  </a:moveTo>
                  <a:lnTo>
                    <a:pt x="8972546" y="9542"/>
                  </a:lnTo>
                  <a:lnTo>
                    <a:pt x="8972546" y="0"/>
                  </a:lnTo>
                  <a:lnTo>
                    <a:pt x="8982071" y="0"/>
                  </a:lnTo>
                  <a:lnTo>
                    <a:pt x="8982071" y="9542"/>
                  </a:lnTo>
                  <a:close/>
                </a:path>
                <a:path w="9865995" h="8629650">
                  <a:moveTo>
                    <a:pt x="9001121" y="9542"/>
                  </a:moveTo>
                  <a:lnTo>
                    <a:pt x="8991596" y="9542"/>
                  </a:lnTo>
                  <a:lnTo>
                    <a:pt x="8991596" y="0"/>
                  </a:lnTo>
                  <a:lnTo>
                    <a:pt x="9001121" y="0"/>
                  </a:lnTo>
                  <a:lnTo>
                    <a:pt x="9001121" y="9542"/>
                  </a:lnTo>
                  <a:close/>
                </a:path>
                <a:path w="9865995" h="8629650">
                  <a:moveTo>
                    <a:pt x="9020171" y="9542"/>
                  </a:moveTo>
                  <a:lnTo>
                    <a:pt x="9010646" y="9542"/>
                  </a:lnTo>
                  <a:lnTo>
                    <a:pt x="9010646" y="0"/>
                  </a:lnTo>
                  <a:lnTo>
                    <a:pt x="9020171" y="0"/>
                  </a:lnTo>
                  <a:lnTo>
                    <a:pt x="9020171" y="9542"/>
                  </a:lnTo>
                  <a:close/>
                </a:path>
                <a:path w="9865995" h="8629650">
                  <a:moveTo>
                    <a:pt x="9039221" y="9542"/>
                  </a:moveTo>
                  <a:lnTo>
                    <a:pt x="9029696" y="9542"/>
                  </a:lnTo>
                  <a:lnTo>
                    <a:pt x="9029696" y="0"/>
                  </a:lnTo>
                  <a:lnTo>
                    <a:pt x="9039221" y="0"/>
                  </a:lnTo>
                  <a:lnTo>
                    <a:pt x="9039221" y="9542"/>
                  </a:lnTo>
                  <a:close/>
                </a:path>
                <a:path w="9865995" h="8629650">
                  <a:moveTo>
                    <a:pt x="9058271" y="9542"/>
                  </a:moveTo>
                  <a:lnTo>
                    <a:pt x="9048746" y="9542"/>
                  </a:lnTo>
                  <a:lnTo>
                    <a:pt x="9048746" y="0"/>
                  </a:lnTo>
                  <a:lnTo>
                    <a:pt x="9058271" y="0"/>
                  </a:lnTo>
                  <a:lnTo>
                    <a:pt x="9058271" y="9542"/>
                  </a:lnTo>
                  <a:close/>
                </a:path>
                <a:path w="9865995" h="8629650">
                  <a:moveTo>
                    <a:pt x="9077321" y="9542"/>
                  </a:moveTo>
                  <a:lnTo>
                    <a:pt x="9067796" y="9542"/>
                  </a:lnTo>
                  <a:lnTo>
                    <a:pt x="9067796" y="0"/>
                  </a:lnTo>
                  <a:lnTo>
                    <a:pt x="9077321" y="0"/>
                  </a:lnTo>
                  <a:lnTo>
                    <a:pt x="9077321" y="9542"/>
                  </a:lnTo>
                  <a:close/>
                </a:path>
                <a:path w="9865995" h="8629650">
                  <a:moveTo>
                    <a:pt x="9096371" y="9542"/>
                  </a:moveTo>
                  <a:lnTo>
                    <a:pt x="9086846" y="9542"/>
                  </a:lnTo>
                  <a:lnTo>
                    <a:pt x="9086846" y="0"/>
                  </a:lnTo>
                  <a:lnTo>
                    <a:pt x="9096371" y="0"/>
                  </a:lnTo>
                  <a:lnTo>
                    <a:pt x="9096371" y="9542"/>
                  </a:lnTo>
                  <a:close/>
                </a:path>
                <a:path w="9865995" h="8629650">
                  <a:moveTo>
                    <a:pt x="9115421" y="9542"/>
                  </a:moveTo>
                  <a:lnTo>
                    <a:pt x="9105896" y="9542"/>
                  </a:lnTo>
                  <a:lnTo>
                    <a:pt x="9105896" y="0"/>
                  </a:lnTo>
                  <a:lnTo>
                    <a:pt x="9115421" y="0"/>
                  </a:lnTo>
                  <a:lnTo>
                    <a:pt x="9115421" y="9542"/>
                  </a:lnTo>
                  <a:close/>
                </a:path>
                <a:path w="9865995" h="8629650">
                  <a:moveTo>
                    <a:pt x="9134471" y="9542"/>
                  </a:moveTo>
                  <a:lnTo>
                    <a:pt x="9124946" y="9542"/>
                  </a:lnTo>
                  <a:lnTo>
                    <a:pt x="9124946" y="0"/>
                  </a:lnTo>
                  <a:lnTo>
                    <a:pt x="9134471" y="0"/>
                  </a:lnTo>
                  <a:lnTo>
                    <a:pt x="9134471" y="9542"/>
                  </a:lnTo>
                  <a:close/>
                </a:path>
                <a:path w="9865995" h="8629650">
                  <a:moveTo>
                    <a:pt x="9153521" y="9542"/>
                  </a:moveTo>
                  <a:lnTo>
                    <a:pt x="9143996" y="9542"/>
                  </a:lnTo>
                  <a:lnTo>
                    <a:pt x="9143996" y="0"/>
                  </a:lnTo>
                  <a:lnTo>
                    <a:pt x="9153521" y="0"/>
                  </a:lnTo>
                  <a:lnTo>
                    <a:pt x="9153521" y="9542"/>
                  </a:lnTo>
                  <a:close/>
                </a:path>
                <a:path w="9865995" h="8629650">
                  <a:moveTo>
                    <a:pt x="9172571" y="9542"/>
                  </a:moveTo>
                  <a:lnTo>
                    <a:pt x="9163046" y="9542"/>
                  </a:lnTo>
                  <a:lnTo>
                    <a:pt x="9163046" y="0"/>
                  </a:lnTo>
                  <a:lnTo>
                    <a:pt x="9172571" y="0"/>
                  </a:lnTo>
                  <a:lnTo>
                    <a:pt x="9172571" y="9542"/>
                  </a:lnTo>
                  <a:close/>
                </a:path>
                <a:path w="9865995" h="8629650">
                  <a:moveTo>
                    <a:pt x="9191621" y="9542"/>
                  </a:moveTo>
                  <a:lnTo>
                    <a:pt x="9182096" y="9542"/>
                  </a:lnTo>
                  <a:lnTo>
                    <a:pt x="9182096" y="0"/>
                  </a:lnTo>
                  <a:lnTo>
                    <a:pt x="9191621" y="0"/>
                  </a:lnTo>
                  <a:lnTo>
                    <a:pt x="9191621" y="9542"/>
                  </a:lnTo>
                  <a:close/>
                </a:path>
                <a:path w="9865995" h="8629650">
                  <a:moveTo>
                    <a:pt x="9210671" y="9542"/>
                  </a:moveTo>
                  <a:lnTo>
                    <a:pt x="9201146" y="9542"/>
                  </a:lnTo>
                  <a:lnTo>
                    <a:pt x="9201146" y="0"/>
                  </a:lnTo>
                  <a:lnTo>
                    <a:pt x="9210671" y="0"/>
                  </a:lnTo>
                  <a:lnTo>
                    <a:pt x="9210671" y="9542"/>
                  </a:lnTo>
                  <a:close/>
                </a:path>
                <a:path w="9865995" h="8629650">
                  <a:moveTo>
                    <a:pt x="9229721" y="9542"/>
                  </a:moveTo>
                  <a:lnTo>
                    <a:pt x="9220196" y="9542"/>
                  </a:lnTo>
                  <a:lnTo>
                    <a:pt x="9220196" y="0"/>
                  </a:lnTo>
                  <a:lnTo>
                    <a:pt x="9229721" y="0"/>
                  </a:lnTo>
                  <a:lnTo>
                    <a:pt x="9229721" y="9542"/>
                  </a:lnTo>
                  <a:close/>
                </a:path>
                <a:path w="9865995" h="8629650">
                  <a:moveTo>
                    <a:pt x="9248771" y="9542"/>
                  </a:moveTo>
                  <a:lnTo>
                    <a:pt x="9239246" y="9542"/>
                  </a:lnTo>
                  <a:lnTo>
                    <a:pt x="9239246" y="0"/>
                  </a:lnTo>
                  <a:lnTo>
                    <a:pt x="9248771" y="0"/>
                  </a:lnTo>
                  <a:lnTo>
                    <a:pt x="9248771" y="9542"/>
                  </a:lnTo>
                  <a:close/>
                </a:path>
                <a:path w="9865995" h="8629650">
                  <a:moveTo>
                    <a:pt x="9267821" y="9542"/>
                  </a:moveTo>
                  <a:lnTo>
                    <a:pt x="9258296" y="9542"/>
                  </a:lnTo>
                  <a:lnTo>
                    <a:pt x="9258296" y="0"/>
                  </a:lnTo>
                  <a:lnTo>
                    <a:pt x="9267821" y="0"/>
                  </a:lnTo>
                  <a:lnTo>
                    <a:pt x="9267821" y="9542"/>
                  </a:lnTo>
                  <a:close/>
                </a:path>
                <a:path w="9865995" h="8629650">
                  <a:moveTo>
                    <a:pt x="9286871" y="9542"/>
                  </a:moveTo>
                  <a:lnTo>
                    <a:pt x="9277346" y="9542"/>
                  </a:lnTo>
                  <a:lnTo>
                    <a:pt x="9277346" y="0"/>
                  </a:lnTo>
                  <a:lnTo>
                    <a:pt x="9286871" y="0"/>
                  </a:lnTo>
                  <a:lnTo>
                    <a:pt x="9286871" y="9542"/>
                  </a:lnTo>
                  <a:close/>
                </a:path>
                <a:path w="9865995" h="8629650">
                  <a:moveTo>
                    <a:pt x="9305921" y="9542"/>
                  </a:moveTo>
                  <a:lnTo>
                    <a:pt x="9296396" y="9542"/>
                  </a:lnTo>
                  <a:lnTo>
                    <a:pt x="9296396" y="0"/>
                  </a:lnTo>
                  <a:lnTo>
                    <a:pt x="9305921" y="0"/>
                  </a:lnTo>
                  <a:lnTo>
                    <a:pt x="9305921" y="9542"/>
                  </a:lnTo>
                  <a:close/>
                </a:path>
                <a:path w="9865995" h="8629650">
                  <a:moveTo>
                    <a:pt x="9324971" y="9542"/>
                  </a:moveTo>
                  <a:lnTo>
                    <a:pt x="9315446" y="9542"/>
                  </a:lnTo>
                  <a:lnTo>
                    <a:pt x="9315446" y="0"/>
                  </a:lnTo>
                  <a:lnTo>
                    <a:pt x="9324971" y="0"/>
                  </a:lnTo>
                  <a:lnTo>
                    <a:pt x="9324971" y="9542"/>
                  </a:lnTo>
                  <a:close/>
                </a:path>
                <a:path w="9865995" h="8629650">
                  <a:moveTo>
                    <a:pt x="9344021" y="9542"/>
                  </a:moveTo>
                  <a:lnTo>
                    <a:pt x="9334496" y="9542"/>
                  </a:lnTo>
                  <a:lnTo>
                    <a:pt x="9334496" y="0"/>
                  </a:lnTo>
                  <a:lnTo>
                    <a:pt x="9344021" y="0"/>
                  </a:lnTo>
                  <a:lnTo>
                    <a:pt x="9344021" y="9542"/>
                  </a:lnTo>
                  <a:close/>
                </a:path>
                <a:path w="9865995" h="8629650">
                  <a:moveTo>
                    <a:pt x="9363071" y="9542"/>
                  </a:moveTo>
                  <a:lnTo>
                    <a:pt x="9353546" y="9542"/>
                  </a:lnTo>
                  <a:lnTo>
                    <a:pt x="9353546" y="0"/>
                  </a:lnTo>
                  <a:lnTo>
                    <a:pt x="9363071" y="0"/>
                  </a:lnTo>
                  <a:lnTo>
                    <a:pt x="9363071" y="9542"/>
                  </a:lnTo>
                  <a:close/>
                </a:path>
                <a:path w="9865995" h="8629650">
                  <a:moveTo>
                    <a:pt x="9382121" y="9542"/>
                  </a:moveTo>
                  <a:lnTo>
                    <a:pt x="9372596" y="9542"/>
                  </a:lnTo>
                  <a:lnTo>
                    <a:pt x="9372596" y="0"/>
                  </a:lnTo>
                  <a:lnTo>
                    <a:pt x="9382121" y="0"/>
                  </a:lnTo>
                  <a:lnTo>
                    <a:pt x="9382121" y="9542"/>
                  </a:lnTo>
                  <a:close/>
                </a:path>
                <a:path w="9865995" h="8629650">
                  <a:moveTo>
                    <a:pt x="9401171" y="9542"/>
                  </a:moveTo>
                  <a:lnTo>
                    <a:pt x="9391646" y="9542"/>
                  </a:lnTo>
                  <a:lnTo>
                    <a:pt x="9391646" y="0"/>
                  </a:lnTo>
                  <a:lnTo>
                    <a:pt x="9401171" y="0"/>
                  </a:lnTo>
                  <a:lnTo>
                    <a:pt x="9401171" y="9542"/>
                  </a:lnTo>
                  <a:close/>
                </a:path>
                <a:path w="9865995" h="8629650">
                  <a:moveTo>
                    <a:pt x="9420221" y="9542"/>
                  </a:moveTo>
                  <a:lnTo>
                    <a:pt x="9410696" y="9542"/>
                  </a:lnTo>
                  <a:lnTo>
                    <a:pt x="9410696" y="0"/>
                  </a:lnTo>
                  <a:lnTo>
                    <a:pt x="9420221" y="0"/>
                  </a:lnTo>
                  <a:lnTo>
                    <a:pt x="9420221" y="9542"/>
                  </a:lnTo>
                  <a:close/>
                </a:path>
                <a:path w="9865995" h="8629650">
                  <a:moveTo>
                    <a:pt x="9439271" y="9542"/>
                  </a:moveTo>
                  <a:lnTo>
                    <a:pt x="9429746" y="9542"/>
                  </a:lnTo>
                  <a:lnTo>
                    <a:pt x="9429746" y="0"/>
                  </a:lnTo>
                  <a:lnTo>
                    <a:pt x="9439271" y="0"/>
                  </a:lnTo>
                  <a:lnTo>
                    <a:pt x="9439271" y="9542"/>
                  </a:lnTo>
                  <a:close/>
                </a:path>
                <a:path w="9865995" h="8629650">
                  <a:moveTo>
                    <a:pt x="9458321" y="9542"/>
                  </a:moveTo>
                  <a:lnTo>
                    <a:pt x="9448796" y="9542"/>
                  </a:lnTo>
                  <a:lnTo>
                    <a:pt x="9448796" y="0"/>
                  </a:lnTo>
                  <a:lnTo>
                    <a:pt x="9458321" y="0"/>
                  </a:lnTo>
                  <a:lnTo>
                    <a:pt x="9458321" y="9542"/>
                  </a:lnTo>
                  <a:close/>
                </a:path>
                <a:path w="9865995" h="8629650">
                  <a:moveTo>
                    <a:pt x="9477371" y="9542"/>
                  </a:moveTo>
                  <a:lnTo>
                    <a:pt x="9467846" y="9542"/>
                  </a:lnTo>
                  <a:lnTo>
                    <a:pt x="9467846" y="0"/>
                  </a:lnTo>
                  <a:lnTo>
                    <a:pt x="9477371" y="0"/>
                  </a:lnTo>
                  <a:lnTo>
                    <a:pt x="9477371" y="9542"/>
                  </a:lnTo>
                  <a:close/>
                </a:path>
                <a:path w="9865995" h="8629650">
                  <a:moveTo>
                    <a:pt x="9496421" y="9542"/>
                  </a:moveTo>
                  <a:lnTo>
                    <a:pt x="9486896" y="9542"/>
                  </a:lnTo>
                  <a:lnTo>
                    <a:pt x="9486896" y="0"/>
                  </a:lnTo>
                  <a:lnTo>
                    <a:pt x="9496421" y="0"/>
                  </a:lnTo>
                  <a:lnTo>
                    <a:pt x="9496421" y="9542"/>
                  </a:lnTo>
                  <a:close/>
                </a:path>
                <a:path w="9865995" h="8629650">
                  <a:moveTo>
                    <a:pt x="9515471" y="9542"/>
                  </a:moveTo>
                  <a:lnTo>
                    <a:pt x="9505946" y="9542"/>
                  </a:lnTo>
                  <a:lnTo>
                    <a:pt x="9505946" y="0"/>
                  </a:lnTo>
                  <a:lnTo>
                    <a:pt x="9515471" y="0"/>
                  </a:lnTo>
                  <a:lnTo>
                    <a:pt x="9515471" y="9542"/>
                  </a:lnTo>
                  <a:close/>
                </a:path>
                <a:path w="9865995" h="8629650">
                  <a:moveTo>
                    <a:pt x="9534521" y="9542"/>
                  </a:moveTo>
                  <a:lnTo>
                    <a:pt x="9524996" y="9542"/>
                  </a:lnTo>
                  <a:lnTo>
                    <a:pt x="9524996" y="0"/>
                  </a:lnTo>
                  <a:lnTo>
                    <a:pt x="9534521" y="0"/>
                  </a:lnTo>
                  <a:lnTo>
                    <a:pt x="9534521" y="9542"/>
                  </a:lnTo>
                  <a:close/>
                </a:path>
                <a:path w="9865995" h="8629650">
                  <a:moveTo>
                    <a:pt x="9553571" y="9542"/>
                  </a:moveTo>
                  <a:lnTo>
                    <a:pt x="9544046" y="9542"/>
                  </a:lnTo>
                  <a:lnTo>
                    <a:pt x="9544046" y="0"/>
                  </a:lnTo>
                  <a:lnTo>
                    <a:pt x="9553571" y="0"/>
                  </a:lnTo>
                  <a:lnTo>
                    <a:pt x="9553571" y="9542"/>
                  </a:lnTo>
                  <a:close/>
                </a:path>
                <a:path w="9865995" h="8629650">
                  <a:moveTo>
                    <a:pt x="9572621" y="9542"/>
                  </a:moveTo>
                  <a:lnTo>
                    <a:pt x="9563096" y="9542"/>
                  </a:lnTo>
                  <a:lnTo>
                    <a:pt x="9563096" y="0"/>
                  </a:lnTo>
                  <a:lnTo>
                    <a:pt x="9572621" y="0"/>
                  </a:lnTo>
                  <a:lnTo>
                    <a:pt x="9572621" y="9542"/>
                  </a:lnTo>
                  <a:close/>
                </a:path>
                <a:path w="9865995" h="8629650">
                  <a:moveTo>
                    <a:pt x="9591357" y="9791"/>
                  </a:moveTo>
                  <a:lnTo>
                    <a:pt x="9588268" y="9660"/>
                  </a:lnTo>
                  <a:lnTo>
                    <a:pt x="9585177" y="9580"/>
                  </a:lnTo>
                  <a:lnTo>
                    <a:pt x="9582085" y="9553"/>
                  </a:lnTo>
                  <a:lnTo>
                    <a:pt x="9582169" y="196"/>
                  </a:lnTo>
                  <a:lnTo>
                    <a:pt x="9591732" y="953"/>
                  </a:lnTo>
                  <a:lnTo>
                    <a:pt x="9591357" y="9791"/>
                  </a:lnTo>
                  <a:close/>
                </a:path>
                <a:path w="9865995" h="8629650">
                  <a:moveTo>
                    <a:pt x="9609771" y="11191"/>
                  </a:moveTo>
                  <a:lnTo>
                    <a:pt x="9606714" y="10856"/>
                  </a:lnTo>
                  <a:lnTo>
                    <a:pt x="9603654" y="10571"/>
                  </a:lnTo>
                  <a:lnTo>
                    <a:pt x="9600589" y="10338"/>
                  </a:lnTo>
                  <a:lnTo>
                    <a:pt x="9601245" y="1706"/>
                  </a:lnTo>
                  <a:lnTo>
                    <a:pt x="9610730" y="2456"/>
                  </a:lnTo>
                  <a:lnTo>
                    <a:pt x="9609771" y="11191"/>
                  </a:lnTo>
                  <a:close/>
                </a:path>
                <a:path w="9865995" h="8629650">
                  <a:moveTo>
                    <a:pt x="9627964" y="13804"/>
                  </a:moveTo>
                  <a:lnTo>
                    <a:pt x="9624949" y="13268"/>
                  </a:lnTo>
                  <a:lnTo>
                    <a:pt x="9621927" y="12782"/>
                  </a:lnTo>
                  <a:lnTo>
                    <a:pt x="9618899" y="12347"/>
                  </a:lnTo>
                  <a:lnTo>
                    <a:pt x="9620211" y="3207"/>
                  </a:lnTo>
                  <a:lnTo>
                    <a:pt x="9624663" y="3559"/>
                  </a:lnTo>
                  <a:lnTo>
                    <a:pt x="9629575" y="4742"/>
                  </a:lnTo>
                  <a:lnTo>
                    <a:pt x="9627964" y="13804"/>
                  </a:lnTo>
                  <a:close/>
                </a:path>
                <a:path w="9865995" h="8629650">
                  <a:moveTo>
                    <a:pt x="9645993" y="17633"/>
                  </a:moveTo>
                  <a:lnTo>
                    <a:pt x="9643003" y="16893"/>
                  </a:lnTo>
                  <a:lnTo>
                    <a:pt x="9640002" y="16203"/>
                  </a:lnTo>
                  <a:lnTo>
                    <a:pt x="9636990" y="15564"/>
                  </a:lnTo>
                  <a:lnTo>
                    <a:pt x="9638815" y="6968"/>
                  </a:lnTo>
                  <a:lnTo>
                    <a:pt x="9648081" y="9200"/>
                  </a:lnTo>
                  <a:lnTo>
                    <a:pt x="9645993" y="17633"/>
                  </a:lnTo>
                  <a:close/>
                </a:path>
                <a:path w="9865995" h="8629650">
                  <a:moveTo>
                    <a:pt x="9663739" y="22661"/>
                  </a:moveTo>
                  <a:lnTo>
                    <a:pt x="9660813" y="21726"/>
                  </a:lnTo>
                  <a:lnTo>
                    <a:pt x="9657871" y="20839"/>
                  </a:lnTo>
                  <a:lnTo>
                    <a:pt x="9654911" y="20000"/>
                  </a:lnTo>
                  <a:lnTo>
                    <a:pt x="9657340" y="11430"/>
                  </a:lnTo>
                  <a:lnTo>
                    <a:pt x="9666615" y="13663"/>
                  </a:lnTo>
                  <a:lnTo>
                    <a:pt x="9663739" y="22661"/>
                  </a:lnTo>
                  <a:close/>
                </a:path>
                <a:path w="9865995" h="8629650">
                  <a:moveTo>
                    <a:pt x="9681085" y="28852"/>
                  </a:moveTo>
                  <a:lnTo>
                    <a:pt x="9678235" y="27727"/>
                  </a:lnTo>
                  <a:lnTo>
                    <a:pt x="9675361" y="26647"/>
                  </a:lnTo>
                  <a:lnTo>
                    <a:pt x="9672464" y="25612"/>
                  </a:lnTo>
                  <a:lnTo>
                    <a:pt x="9675509" y="17086"/>
                  </a:lnTo>
                  <a:lnTo>
                    <a:pt x="9684295" y="20725"/>
                  </a:lnTo>
                  <a:lnTo>
                    <a:pt x="9681085" y="28852"/>
                  </a:lnTo>
                  <a:close/>
                </a:path>
                <a:path w="9865995" h="8629650">
                  <a:moveTo>
                    <a:pt x="9697977" y="36183"/>
                  </a:moveTo>
                  <a:lnTo>
                    <a:pt x="9695204" y="34868"/>
                  </a:lnTo>
                  <a:lnTo>
                    <a:pt x="9692410" y="33600"/>
                  </a:lnTo>
                  <a:lnTo>
                    <a:pt x="9689592" y="32376"/>
                  </a:lnTo>
                  <a:lnTo>
                    <a:pt x="9693071" y="24361"/>
                  </a:lnTo>
                  <a:lnTo>
                    <a:pt x="9701858" y="28000"/>
                  </a:lnTo>
                  <a:lnTo>
                    <a:pt x="9697977" y="36183"/>
                  </a:lnTo>
                  <a:close/>
                </a:path>
                <a:path w="9865995" h="8629650">
                  <a:moveTo>
                    <a:pt x="9714357" y="44631"/>
                  </a:moveTo>
                  <a:lnTo>
                    <a:pt x="9711675" y="43132"/>
                  </a:lnTo>
                  <a:lnTo>
                    <a:pt x="9708968" y="41678"/>
                  </a:lnTo>
                  <a:lnTo>
                    <a:pt x="9706235" y="40269"/>
                  </a:lnTo>
                  <a:lnTo>
                    <a:pt x="9710572" y="31861"/>
                  </a:lnTo>
                  <a:lnTo>
                    <a:pt x="9718710" y="36840"/>
                  </a:lnTo>
                  <a:lnTo>
                    <a:pt x="9714357" y="44631"/>
                  </a:lnTo>
                  <a:close/>
                </a:path>
                <a:path w="9865995" h="8629650">
                  <a:moveTo>
                    <a:pt x="9730165" y="54170"/>
                  </a:moveTo>
                  <a:lnTo>
                    <a:pt x="9727582" y="52491"/>
                  </a:lnTo>
                  <a:lnTo>
                    <a:pt x="9724972" y="50856"/>
                  </a:lnTo>
                  <a:lnTo>
                    <a:pt x="9722336" y="49265"/>
                  </a:lnTo>
                  <a:lnTo>
                    <a:pt x="9726834" y="41810"/>
                  </a:lnTo>
                  <a:lnTo>
                    <a:pt x="9734965" y="46785"/>
                  </a:lnTo>
                  <a:lnTo>
                    <a:pt x="9730165" y="54170"/>
                  </a:lnTo>
                  <a:close/>
                </a:path>
                <a:path w="9865995" h="8629650">
                  <a:moveTo>
                    <a:pt x="9745229" y="64691"/>
                  </a:moveTo>
                  <a:lnTo>
                    <a:pt x="9742778" y="62854"/>
                  </a:lnTo>
                  <a:lnTo>
                    <a:pt x="9740298" y="61060"/>
                  </a:lnTo>
                  <a:lnTo>
                    <a:pt x="9737791" y="59309"/>
                  </a:lnTo>
                  <a:lnTo>
                    <a:pt x="9743073" y="51745"/>
                  </a:lnTo>
                  <a:lnTo>
                    <a:pt x="9747431" y="54412"/>
                  </a:lnTo>
                  <a:lnTo>
                    <a:pt x="9750786" y="57274"/>
                  </a:lnTo>
                  <a:lnTo>
                    <a:pt x="9745229" y="64691"/>
                  </a:lnTo>
                  <a:close/>
                </a:path>
                <a:path w="9865995" h="8629650">
                  <a:moveTo>
                    <a:pt x="9759592" y="76220"/>
                  </a:moveTo>
                  <a:lnTo>
                    <a:pt x="9757247" y="74204"/>
                  </a:lnTo>
                  <a:lnTo>
                    <a:pt x="9754882" y="72241"/>
                  </a:lnTo>
                  <a:lnTo>
                    <a:pt x="9752500" y="70330"/>
                  </a:lnTo>
                  <a:lnTo>
                    <a:pt x="9758022" y="63448"/>
                  </a:lnTo>
                  <a:lnTo>
                    <a:pt x="9765259" y="69625"/>
                  </a:lnTo>
                  <a:lnTo>
                    <a:pt x="9759592" y="76220"/>
                  </a:lnTo>
                  <a:close/>
                </a:path>
                <a:path w="9865995" h="8629650">
                  <a:moveTo>
                    <a:pt x="9773231" y="88752"/>
                  </a:moveTo>
                  <a:lnTo>
                    <a:pt x="9771028" y="86585"/>
                  </a:lnTo>
                  <a:lnTo>
                    <a:pt x="9768786" y="84456"/>
                  </a:lnTo>
                  <a:lnTo>
                    <a:pt x="9766508" y="82363"/>
                  </a:lnTo>
                  <a:lnTo>
                    <a:pt x="9772519" y="75820"/>
                  </a:lnTo>
                  <a:lnTo>
                    <a:pt x="9779819" y="82049"/>
                  </a:lnTo>
                  <a:lnTo>
                    <a:pt x="9773231" y="88752"/>
                  </a:lnTo>
                  <a:close/>
                </a:path>
                <a:path w="9865995" h="8629650">
                  <a:moveTo>
                    <a:pt x="9786016" y="102189"/>
                  </a:moveTo>
                  <a:lnTo>
                    <a:pt x="9783962" y="99879"/>
                  </a:lnTo>
                  <a:lnTo>
                    <a:pt x="9781871" y="97607"/>
                  </a:lnTo>
                  <a:lnTo>
                    <a:pt x="9779746" y="95373"/>
                  </a:lnTo>
                  <a:lnTo>
                    <a:pt x="9786351" y="89089"/>
                  </a:lnTo>
                  <a:lnTo>
                    <a:pt x="9792561" y="96367"/>
                  </a:lnTo>
                  <a:lnTo>
                    <a:pt x="9786016" y="102189"/>
                  </a:lnTo>
                  <a:close/>
                </a:path>
                <a:path w="9865995" h="8629650">
                  <a:moveTo>
                    <a:pt x="9797806" y="116370"/>
                  </a:moveTo>
                  <a:lnTo>
                    <a:pt x="9795926" y="113947"/>
                  </a:lnTo>
                  <a:lnTo>
                    <a:pt x="9794003" y="111554"/>
                  </a:lnTo>
                  <a:lnTo>
                    <a:pt x="9792038" y="109192"/>
                  </a:lnTo>
                  <a:lnTo>
                    <a:pt x="9798745" y="103614"/>
                  </a:lnTo>
                  <a:lnTo>
                    <a:pt x="9804919" y="110849"/>
                  </a:lnTo>
                  <a:lnTo>
                    <a:pt x="9797806" y="116370"/>
                  </a:lnTo>
                  <a:close/>
                </a:path>
                <a:path w="9865995" h="8629650">
                  <a:moveTo>
                    <a:pt x="9808580" y="131242"/>
                  </a:moveTo>
                  <a:lnTo>
                    <a:pt x="9806865" y="128700"/>
                  </a:lnTo>
                  <a:lnTo>
                    <a:pt x="9805112" y="126194"/>
                  </a:lnTo>
                  <a:lnTo>
                    <a:pt x="9803322" y="123725"/>
                  </a:lnTo>
                  <a:lnTo>
                    <a:pt x="9811085" y="118100"/>
                  </a:lnTo>
                  <a:lnTo>
                    <a:pt x="9816043" y="126204"/>
                  </a:lnTo>
                  <a:lnTo>
                    <a:pt x="9808580" y="131242"/>
                  </a:lnTo>
                  <a:close/>
                </a:path>
                <a:path w="9865995" h="8629650">
                  <a:moveTo>
                    <a:pt x="9818390" y="146880"/>
                  </a:moveTo>
                  <a:lnTo>
                    <a:pt x="9816845" y="144224"/>
                  </a:lnTo>
                  <a:lnTo>
                    <a:pt x="9815253" y="141589"/>
                  </a:lnTo>
                  <a:lnTo>
                    <a:pt x="9813615" y="138977"/>
                  </a:lnTo>
                  <a:lnTo>
                    <a:pt x="9821017" y="134334"/>
                  </a:lnTo>
                  <a:lnTo>
                    <a:pt x="9825988" y="142460"/>
                  </a:lnTo>
                  <a:lnTo>
                    <a:pt x="9818390" y="146880"/>
                  </a:lnTo>
                  <a:close/>
                </a:path>
                <a:path w="9865995" h="8629650">
                  <a:moveTo>
                    <a:pt x="9827121" y="163116"/>
                  </a:moveTo>
                  <a:lnTo>
                    <a:pt x="9825759" y="160369"/>
                  </a:lnTo>
                  <a:lnTo>
                    <a:pt x="9824350" y="157640"/>
                  </a:lnTo>
                  <a:lnTo>
                    <a:pt x="9822892" y="154928"/>
                  </a:lnTo>
                  <a:lnTo>
                    <a:pt x="9830961" y="150589"/>
                  </a:lnTo>
                  <a:lnTo>
                    <a:pt x="9834358" y="156141"/>
                  </a:lnTo>
                  <a:lnTo>
                    <a:pt x="9835523" y="158953"/>
                  </a:lnTo>
                  <a:lnTo>
                    <a:pt x="9827121" y="163116"/>
                  </a:lnTo>
                  <a:close/>
                </a:path>
                <a:path w="9865995" h="8629650">
                  <a:moveTo>
                    <a:pt x="9834745" y="179882"/>
                  </a:moveTo>
                  <a:lnTo>
                    <a:pt x="9833567" y="177045"/>
                  </a:lnTo>
                  <a:lnTo>
                    <a:pt x="9832343" y="174230"/>
                  </a:lnTo>
                  <a:lnTo>
                    <a:pt x="9831073" y="171438"/>
                  </a:lnTo>
                  <a:lnTo>
                    <a:pt x="9839169" y="167756"/>
                  </a:lnTo>
                  <a:lnTo>
                    <a:pt x="9842806" y="176536"/>
                  </a:lnTo>
                  <a:lnTo>
                    <a:pt x="9834745" y="179882"/>
                  </a:lnTo>
                  <a:close/>
                </a:path>
                <a:path w="9865995" h="8629650">
                  <a:moveTo>
                    <a:pt x="9841233" y="197117"/>
                  </a:moveTo>
                  <a:lnTo>
                    <a:pt x="9840214" y="194116"/>
                  </a:lnTo>
                  <a:lnTo>
                    <a:pt x="9839211" y="191311"/>
                  </a:lnTo>
                  <a:lnTo>
                    <a:pt x="9838132" y="188446"/>
                  </a:lnTo>
                  <a:lnTo>
                    <a:pt x="9846443" y="185315"/>
                  </a:lnTo>
                  <a:lnTo>
                    <a:pt x="9850088" y="194116"/>
                  </a:lnTo>
                  <a:lnTo>
                    <a:pt x="9841233" y="197117"/>
                  </a:lnTo>
                  <a:close/>
                </a:path>
                <a:path w="9865995" h="8629650">
                  <a:moveTo>
                    <a:pt x="9846564" y="214764"/>
                  </a:moveTo>
                  <a:lnTo>
                    <a:pt x="9845770" y="211775"/>
                  </a:lnTo>
                  <a:lnTo>
                    <a:pt x="9844930" y="208820"/>
                  </a:lnTo>
                  <a:lnTo>
                    <a:pt x="9844045" y="205898"/>
                  </a:lnTo>
                  <a:lnTo>
                    <a:pt x="9852840" y="203236"/>
                  </a:lnTo>
                  <a:lnTo>
                    <a:pt x="9855072" y="212502"/>
                  </a:lnTo>
                  <a:lnTo>
                    <a:pt x="9846564" y="214764"/>
                  </a:lnTo>
                  <a:close/>
                </a:path>
                <a:path w="9865995" h="8629650">
                  <a:moveTo>
                    <a:pt x="9850710" y="232757"/>
                  </a:moveTo>
                  <a:lnTo>
                    <a:pt x="9850113" y="229705"/>
                  </a:lnTo>
                  <a:lnTo>
                    <a:pt x="9849473" y="226695"/>
                  </a:lnTo>
                  <a:lnTo>
                    <a:pt x="9848788" y="223727"/>
                  </a:lnTo>
                  <a:lnTo>
                    <a:pt x="9857302" y="221763"/>
                  </a:lnTo>
                  <a:lnTo>
                    <a:pt x="9859535" y="231031"/>
                  </a:lnTo>
                  <a:lnTo>
                    <a:pt x="9850710" y="232757"/>
                  </a:lnTo>
                  <a:close/>
                </a:path>
                <a:path w="9865995" h="8629650">
                  <a:moveTo>
                    <a:pt x="9853634" y="250885"/>
                  </a:moveTo>
                  <a:lnTo>
                    <a:pt x="9853244" y="247822"/>
                  </a:lnTo>
                  <a:lnTo>
                    <a:pt x="9852806" y="244790"/>
                  </a:lnTo>
                  <a:lnTo>
                    <a:pt x="9852321" y="241789"/>
                  </a:lnTo>
                  <a:lnTo>
                    <a:pt x="9861759" y="240265"/>
                  </a:lnTo>
                  <a:lnTo>
                    <a:pt x="9861882" y="240779"/>
                  </a:lnTo>
                  <a:lnTo>
                    <a:pt x="9862592" y="249743"/>
                  </a:lnTo>
                  <a:lnTo>
                    <a:pt x="9853634" y="250885"/>
                  </a:lnTo>
                  <a:close/>
                </a:path>
                <a:path w="9865995" h="8629650">
                  <a:moveTo>
                    <a:pt x="9855350" y="269245"/>
                  </a:moveTo>
                  <a:lnTo>
                    <a:pt x="9855167" y="266176"/>
                  </a:lnTo>
                  <a:lnTo>
                    <a:pt x="9854931" y="263107"/>
                  </a:lnTo>
                  <a:lnTo>
                    <a:pt x="9854643" y="260039"/>
                  </a:lnTo>
                  <a:lnTo>
                    <a:pt x="9863342" y="259224"/>
                  </a:lnTo>
                  <a:lnTo>
                    <a:pt x="9864094" y="268721"/>
                  </a:lnTo>
                  <a:lnTo>
                    <a:pt x="9855350" y="269245"/>
                  </a:lnTo>
                  <a:close/>
                </a:path>
                <a:path w="9865995" h="8629650">
                  <a:moveTo>
                    <a:pt x="9865442" y="287834"/>
                  </a:moveTo>
                  <a:lnTo>
                    <a:pt x="9855843" y="287834"/>
                  </a:lnTo>
                  <a:lnTo>
                    <a:pt x="9855748" y="278498"/>
                  </a:lnTo>
                  <a:lnTo>
                    <a:pt x="9864849" y="278257"/>
                  </a:lnTo>
                  <a:lnTo>
                    <a:pt x="9865442" y="285749"/>
                  </a:lnTo>
                  <a:lnTo>
                    <a:pt x="9865442" y="287834"/>
                  </a:lnTo>
                  <a:close/>
                </a:path>
                <a:path w="9865995" h="8629650">
                  <a:moveTo>
                    <a:pt x="9865442" y="306884"/>
                  </a:moveTo>
                  <a:lnTo>
                    <a:pt x="9855843" y="306884"/>
                  </a:lnTo>
                  <a:lnTo>
                    <a:pt x="9855843" y="297359"/>
                  </a:lnTo>
                  <a:lnTo>
                    <a:pt x="9865442" y="297359"/>
                  </a:lnTo>
                  <a:lnTo>
                    <a:pt x="9865442" y="306884"/>
                  </a:lnTo>
                  <a:close/>
                </a:path>
                <a:path w="9865995" h="8629650">
                  <a:moveTo>
                    <a:pt x="9865442" y="325934"/>
                  </a:moveTo>
                  <a:lnTo>
                    <a:pt x="9855843" y="325934"/>
                  </a:lnTo>
                  <a:lnTo>
                    <a:pt x="9855843" y="316409"/>
                  </a:lnTo>
                  <a:lnTo>
                    <a:pt x="9865442" y="316409"/>
                  </a:lnTo>
                  <a:lnTo>
                    <a:pt x="9865442" y="325934"/>
                  </a:lnTo>
                  <a:close/>
                </a:path>
                <a:path w="9865995" h="8629650">
                  <a:moveTo>
                    <a:pt x="9865442" y="344984"/>
                  </a:moveTo>
                  <a:lnTo>
                    <a:pt x="9855843" y="344984"/>
                  </a:lnTo>
                  <a:lnTo>
                    <a:pt x="9855843" y="335459"/>
                  </a:lnTo>
                  <a:lnTo>
                    <a:pt x="9865442" y="335459"/>
                  </a:lnTo>
                  <a:lnTo>
                    <a:pt x="9865442" y="344984"/>
                  </a:lnTo>
                  <a:close/>
                </a:path>
                <a:path w="9865995" h="8629650">
                  <a:moveTo>
                    <a:pt x="9865442" y="364034"/>
                  </a:moveTo>
                  <a:lnTo>
                    <a:pt x="9855843" y="364034"/>
                  </a:lnTo>
                  <a:lnTo>
                    <a:pt x="9855843" y="354509"/>
                  </a:lnTo>
                  <a:lnTo>
                    <a:pt x="9865442" y="354509"/>
                  </a:lnTo>
                  <a:lnTo>
                    <a:pt x="9865442" y="364034"/>
                  </a:lnTo>
                  <a:close/>
                </a:path>
                <a:path w="9865995" h="8629650">
                  <a:moveTo>
                    <a:pt x="9865442" y="383084"/>
                  </a:moveTo>
                  <a:lnTo>
                    <a:pt x="9855843" y="383084"/>
                  </a:lnTo>
                  <a:lnTo>
                    <a:pt x="9855843" y="373559"/>
                  </a:lnTo>
                  <a:lnTo>
                    <a:pt x="9865442" y="373559"/>
                  </a:lnTo>
                  <a:lnTo>
                    <a:pt x="9865442" y="383084"/>
                  </a:lnTo>
                  <a:close/>
                </a:path>
                <a:path w="9865995" h="8629650">
                  <a:moveTo>
                    <a:pt x="9865442" y="402134"/>
                  </a:moveTo>
                  <a:lnTo>
                    <a:pt x="9855843" y="402134"/>
                  </a:lnTo>
                  <a:lnTo>
                    <a:pt x="9855843" y="392609"/>
                  </a:lnTo>
                  <a:lnTo>
                    <a:pt x="9865442" y="392609"/>
                  </a:lnTo>
                  <a:lnTo>
                    <a:pt x="9865442" y="402134"/>
                  </a:lnTo>
                  <a:close/>
                </a:path>
                <a:path w="9865995" h="8629650">
                  <a:moveTo>
                    <a:pt x="9865442" y="421184"/>
                  </a:moveTo>
                  <a:lnTo>
                    <a:pt x="9855843" y="421184"/>
                  </a:lnTo>
                  <a:lnTo>
                    <a:pt x="9855843" y="411659"/>
                  </a:lnTo>
                  <a:lnTo>
                    <a:pt x="9865442" y="411659"/>
                  </a:lnTo>
                  <a:lnTo>
                    <a:pt x="9865442" y="421184"/>
                  </a:lnTo>
                  <a:close/>
                </a:path>
                <a:path w="9865995" h="8629650">
                  <a:moveTo>
                    <a:pt x="9865442" y="440234"/>
                  </a:moveTo>
                  <a:lnTo>
                    <a:pt x="9855843" y="440234"/>
                  </a:lnTo>
                  <a:lnTo>
                    <a:pt x="9855843" y="430709"/>
                  </a:lnTo>
                  <a:lnTo>
                    <a:pt x="9865442" y="430709"/>
                  </a:lnTo>
                  <a:lnTo>
                    <a:pt x="9865442" y="440234"/>
                  </a:lnTo>
                  <a:close/>
                </a:path>
                <a:path w="9865995" h="8629650">
                  <a:moveTo>
                    <a:pt x="9865442" y="459284"/>
                  </a:moveTo>
                  <a:lnTo>
                    <a:pt x="9855843" y="459284"/>
                  </a:lnTo>
                  <a:lnTo>
                    <a:pt x="9855843" y="449759"/>
                  </a:lnTo>
                  <a:lnTo>
                    <a:pt x="9865442" y="449759"/>
                  </a:lnTo>
                  <a:lnTo>
                    <a:pt x="9865442" y="459284"/>
                  </a:lnTo>
                  <a:close/>
                </a:path>
                <a:path w="9865995" h="8629650">
                  <a:moveTo>
                    <a:pt x="9865442" y="478334"/>
                  </a:moveTo>
                  <a:lnTo>
                    <a:pt x="9855843" y="478334"/>
                  </a:lnTo>
                  <a:lnTo>
                    <a:pt x="9855843" y="468809"/>
                  </a:lnTo>
                  <a:lnTo>
                    <a:pt x="9865442" y="468809"/>
                  </a:lnTo>
                  <a:lnTo>
                    <a:pt x="9865442" y="478334"/>
                  </a:lnTo>
                  <a:close/>
                </a:path>
                <a:path w="9865995" h="8629650">
                  <a:moveTo>
                    <a:pt x="9865442" y="497384"/>
                  </a:moveTo>
                  <a:lnTo>
                    <a:pt x="9855843" y="497384"/>
                  </a:lnTo>
                  <a:lnTo>
                    <a:pt x="9855843" y="487859"/>
                  </a:lnTo>
                  <a:lnTo>
                    <a:pt x="9865442" y="487859"/>
                  </a:lnTo>
                  <a:lnTo>
                    <a:pt x="9865442" y="497384"/>
                  </a:lnTo>
                  <a:close/>
                </a:path>
                <a:path w="9865995" h="8629650">
                  <a:moveTo>
                    <a:pt x="9865442" y="516434"/>
                  </a:moveTo>
                  <a:lnTo>
                    <a:pt x="9855843" y="516434"/>
                  </a:lnTo>
                  <a:lnTo>
                    <a:pt x="9855843" y="506909"/>
                  </a:lnTo>
                  <a:lnTo>
                    <a:pt x="9865442" y="506909"/>
                  </a:lnTo>
                  <a:lnTo>
                    <a:pt x="9865442" y="516434"/>
                  </a:lnTo>
                  <a:close/>
                </a:path>
                <a:path w="9865995" h="8629650">
                  <a:moveTo>
                    <a:pt x="9865442" y="535484"/>
                  </a:moveTo>
                  <a:lnTo>
                    <a:pt x="9855843" y="535484"/>
                  </a:lnTo>
                  <a:lnTo>
                    <a:pt x="9855843" y="525959"/>
                  </a:lnTo>
                  <a:lnTo>
                    <a:pt x="9865442" y="525959"/>
                  </a:lnTo>
                  <a:lnTo>
                    <a:pt x="9865442" y="535484"/>
                  </a:lnTo>
                  <a:close/>
                </a:path>
                <a:path w="9865995" h="8629650">
                  <a:moveTo>
                    <a:pt x="9865442" y="554534"/>
                  </a:moveTo>
                  <a:lnTo>
                    <a:pt x="9855843" y="554534"/>
                  </a:lnTo>
                  <a:lnTo>
                    <a:pt x="9855843" y="545009"/>
                  </a:lnTo>
                  <a:lnTo>
                    <a:pt x="9865442" y="545009"/>
                  </a:lnTo>
                  <a:lnTo>
                    <a:pt x="9865442" y="554534"/>
                  </a:lnTo>
                  <a:close/>
                </a:path>
                <a:path w="9865995" h="8629650">
                  <a:moveTo>
                    <a:pt x="9865442" y="573584"/>
                  </a:moveTo>
                  <a:lnTo>
                    <a:pt x="9855843" y="573584"/>
                  </a:lnTo>
                  <a:lnTo>
                    <a:pt x="9855843" y="564059"/>
                  </a:lnTo>
                  <a:lnTo>
                    <a:pt x="9865442" y="564059"/>
                  </a:lnTo>
                  <a:lnTo>
                    <a:pt x="9865442" y="573584"/>
                  </a:lnTo>
                  <a:close/>
                </a:path>
                <a:path w="9865995" h="8629650">
                  <a:moveTo>
                    <a:pt x="9865442" y="592634"/>
                  </a:moveTo>
                  <a:lnTo>
                    <a:pt x="9855843" y="592634"/>
                  </a:lnTo>
                  <a:lnTo>
                    <a:pt x="9855843" y="583109"/>
                  </a:lnTo>
                  <a:lnTo>
                    <a:pt x="9865442" y="583109"/>
                  </a:lnTo>
                  <a:lnTo>
                    <a:pt x="9865442" y="592634"/>
                  </a:lnTo>
                  <a:close/>
                </a:path>
                <a:path w="9865995" h="8629650">
                  <a:moveTo>
                    <a:pt x="9865442" y="611684"/>
                  </a:moveTo>
                  <a:lnTo>
                    <a:pt x="9855843" y="611684"/>
                  </a:lnTo>
                  <a:lnTo>
                    <a:pt x="9855843" y="602159"/>
                  </a:lnTo>
                  <a:lnTo>
                    <a:pt x="9865442" y="602159"/>
                  </a:lnTo>
                  <a:lnTo>
                    <a:pt x="9865442" y="611684"/>
                  </a:lnTo>
                  <a:close/>
                </a:path>
                <a:path w="9865995" h="8629650">
                  <a:moveTo>
                    <a:pt x="9865442" y="630734"/>
                  </a:moveTo>
                  <a:lnTo>
                    <a:pt x="9855843" y="630734"/>
                  </a:lnTo>
                  <a:lnTo>
                    <a:pt x="9855843" y="621209"/>
                  </a:lnTo>
                  <a:lnTo>
                    <a:pt x="9865442" y="621209"/>
                  </a:lnTo>
                  <a:lnTo>
                    <a:pt x="9865442" y="630734"/>
                  </a:lnTo>
                  <a:close/>
                </a:path>
                <a:path w="9865995" h="8629650">
                  <a:moveTo>
                    <a:pt x="9865442" y="649784"/>
                  </a:moveTo>
                  <a:lnTo>
                    <a:pt x="9855843" y="649784"/>
                  </a:lnTo>
                  <a:lnTo>
                    <a:pt x="9855843" y="640259"/>
                  </a:lnTo>
                  <a:lnTo>
                    <a:pt x="9865442" y="640259"/>
                  </a:lnTo>
                  <a:lnTo>
                    <a:pt x="9865442" y="649784"/>
                  </a:lnTo>
                  <a:close/>
                </a:path>
                <a:path w="9865995" h="8629650">
                  <a:moveTo>
                    <a:pt x="9865442" y="668834"/>
                  </a:moveTo>
                  <a:lnTo>
                    <a:pt x="9855843" y="668834"/>
                  </a:lnTo>
                  <a:lnTo>
                    <a:pt x="9855843" y="659309"/>
                  </a:lnTo>
                  <a:lnTo>
                    <a:pt x="9865442" y="659309"/>
                  </a:lnTo>
                  <a:lnTo>
                    <a:pt x="9865442" y="668834"/>
                  </a:lnTo>
                  <a:close/>
                </a:path>
                <a:path w="9865995" h="8629650">
                  <a:moveTo>
                    <a:pt x="9865442" y="687884"/>
                  </a:moveTo>
                  <a:lnTo>
                    <a:pt x="9855843" y="687884"/>
                  </a:lnTo>
                  <a:lnTo>
                    <a:pt x="9855843" y="678359"/>
                  </a:lnTo>
                  <a:lnTo>
                    <a:pt x="9865442" y="678359"/>
                  </a:lnTo>
                  <a:lnTo>
                    <a:pt x="9865442" y="687884"/>
                  </a:lnTo>
                  <a:close/>
                </a:path>
                <a:path w="9865995" h="8629650">
                  <a:moveTo>
                    <a:pt x="9865442" y="706934"/>
                  </a:moveTo>
                  <a:lnTo>
                    <a:pt x="9855843" y="706934"/>
                  </a:lnTo>
                  <a:lnTo>
                    <a:pt x="9855843" y="697409"/>
                  </a:lnTo>
                  <a:lnTo>
                    <a:pt x="9865442" y="697409"/>
                  </a:lnTo>
                  <a:lnTo>
                    <a:pt x="9865442" y="706934"/>
                  </a:lnTo>
                  <a:close/>
                </a:path>
                <a:path w="9865995" h="8629650">
                  <a:moveTo>
                    <a:pt x="9865442" y="725984"/>
                  </a:moveTo>
                  <a:lnTo>
                    <a:pt x="9855843" y="725984"/>
                  </a:lnTo>
                  <a:lnTo>
                    <a:pt x="9855843" y="716459"/>
                  </a:lnTo>
                  <a:lnTo>
                    <a:pt x="9865442" y="716459"/>
                  </a:lnTo>
                  <a:lnTo>
                    <a:pt x="9865442" y="725984"/>
                  </a:lnTo>
                  <a:close/>
                </a:path>
                <a:path w="9865995" h="8629650">
                  <a:moveTo>
                    <a:pt x="9865442" y="745034"/>
                  </a:moveTo>
                  <a:lnTo>
                    <a:pt x="9855843" y="745034"/>
                  </a:lnTo>
                  <a:lnTo>
                    <a:pt x="9855843" y="735509"/>
                  </a:lnTo>
                  <a:lnTo>
                    <a:pt x="9865442" y="735509"/>
                  </a:lnTo>
                  <a:lnTo>
                    <a:pt x="9865442" y="745034"/>
                  </a:lnTo>
                  <a:close/>
                </a:path>
                <a:path w="9865995" h="8629650">
                  <a:moveTo>
                    <a:pt x="9865442" y="764084"/>
                  </a:moveTo>
                  <a:lnTo>
                    <a:pt x="9855843" y="764084"/>
                  </a:lnTo>
                  <a:lnTo>
                    <a:pt x="9855843" y="754559"/>
                  </a:lnTo>
                  <a:lnTo>
                    <a:pt x="9865442" y="754559"/>
                  </a:lnTo>
                  <a:lnTo>
                    <a:pt x="9865442" y="764084"/>
                  </a:lnTo>
                  <a:close/>
                </a:path>
                <a:path w="9865995" h="8629650">
                  <a:moveTo>
                    <a:pt x="9865442" y="783134"/>
                  </a:moveTo>
                  <a:lnTo>
                    <a:pt x="9855843" y="783134"/>
                  </a:lnTo>
                  <a:lnTo>
                    <a:pt x="9855843" y="773609"/>
                  </a:lnTo>
                  <a:lnTo>
                    <a:pt x="9865442" y="773609"/>
                  </a:lnTo>
                  <a:lnTo>
                    <a:pt x="9865442" y="783134"/>
                  </a:lnTo>
                  <a:close/>
                </a:path>
                <a:path w="9865995" h="8629650">
                  <a:moveTo>
                    <a:pt x="9865442" y="802184"/>
                  </a:moveTo>
                  <a:lnTo>
                    <a:pt x="9855843" y="802184"/>
                  </a:lnTo>
                  <a:lnTo>
                    <a:pt x="9855843" y="792659"/>
                  </a:lnTo>
                  <a:lnTo>
                    <a:pt x="9865442" y="792659"/>
                  </a:lnTo>
                  <a:lnTo>
                    <a:pt x="9865442" y="802184"/>
                  </a:lnTo>
                  <a:close/>
                </a:path>
                <a:path w="9865995" h="8629650">
                  <a:moveTo>
                    <a:pt x="9865442" y="821234"/>
                  </a:moveTo>
                  <a:lnTo>
                    <a:pt x="9855843" y="821234"/>
                  </a:lnTo>
                  <a:lnTo>
                    <a:pt x="9855843" y="811709"/>
                  </a:lnTo>
                  <a:lnTo>
                    <a:pt x="9865442" y="811709"/>
                  </a:lnTo>
                  <a:lnTo>
                    <a:pt x="9865442" y="821234"/>
                  </a:lnTo>
                  <a:close/>
                </a:path>
                <a:path w="9865995" h="8629650">
                  <a:moveTo>
                    <a:pt x="9865442" y="840284"/>
                  </a:moveTo>
                  <a:lnTo>
                    <a:pt x="9855843" y="840284"/>
                  </a:lnTo>
                  <a:lnTo>
                    <a:pt x="9855843" y="830759"/>
                  </a:lnTo>
                  <a:lnTo>
                    <a:pt x="9865442" y="830759"/>
                  </a:lnTo>
                  <a:lnTo>
                    <a:pt x="9865442" y="840284"/>
                  </a:lnTo>
                  <a:close/>
                </a:path>
                <a:path w="9865995" h="8629650">
                  <a:moveTo>
                    <a:pt x="9865442" y="859334"/>
                  </a:moveTo>
                  <a:lnTo>
                    <a:pt x="9855843" y="859334"/>
                  </a:lnTo>
                  <a:lnTo>
                    <a:pt x="9855843" y="849809"/>
                  </a:lnTo>
                  <a:lnTo>
                    <a:pt x="9865442" y="849809"/>
                  </a:lnTo>
                  <a:lnTo>
                    <a:pt x="9865442" y="859334"/>
                  </a:lnTo>
                  <a:close/>
                </a:path>
                <a:path w="9865995" h="8629650">
                  <a:moveTo>
                    <a:pt x="9865442" y="878384"/>
                  </a:moveTo>
                  <a:lnTo>
                    <a:pt x="9855843" y="878384"/>
                  </a:lnTo>
                  <a:lnTo>
                    <a:pt x="9855843" y="868859"/>
                  </a:lnTo>
                  <a:lnTo>
                    <a:pt x="9865442" y="868859"/>
                  </a:lnTo>
                  <a:lnTo>
                    <a:pt x="9865442" y="878384"/>
                  </a:lnTo>
                  <a:close/>
                </a:path>
                <a:path w="9865995" h="8629650">
                  <a:moveTo>
                    <a:pt x="9865442" y="897434"/>
                  </a:moveTo>
                  <a:lnTo>
                    <a:pt x="9855843" y="897434"/>
                  </a:lnTo>
                  <a:lnTo>
                    <a:pt x="9855843" y="887909"/>
                  </a:lnTo>
                  <a:lnTo>
                    <a:pt x="9865442" y="887909"/>
                  </a:lnTo>
                  <a:lnTo>
                    <a:pt x="9865442" y="897434"/>
                  </a:lnTo>
                  <a:close/>
                </a:path>
                <a:path w="9865995" h="8629650">
                  <a:moveTo>
                    <a:pt x="9865442" y="916484"/>
                  </a:moveTo>
                  <a:lnTo>
                    <a:pt x="9855843" y="916484"/>
                  </a:lnTo>
                  <a:lnTo>
                    <a:pt x="9855843" y="906959"/>
                  </a:lnTo>
                  <a:lnTo>
                    <a:pt x="9865442" y="906959"/>
                  </a:lnTo>
                  <a:lnTo>
                    <a:pt x="9865442" y="916484"/>
                  </a:lnTo>
                  <a:close/>
                </a:path>
                <a:path w="9865995" h="8629650">
                  <a:moveTo>
                    <a:pt x="9865442" y="935534"/>
                  </a:moveTo>
                  <a:lnTo>
                    <a:pt x="9855843" y="935534"/>
                  </a:lnTo>
                  <a:lnTo>
                    <a:pt x="9855843" y="926009"/>
                  </a:lnTo>
                  <a:lnTo>
                    <a:pt x="9865442" y="926009"/>
                  </a:lnTo>
                  <a:lnTo>
                    <a:pt x="9865442" y="935534"/>
                  </a:lnTo>
                  <a:close/>
                </a:path>
                <a:path w="9865995" h="8629650">
                  <a:moveTo>
                    <a:pt x="9865442" y="954584"/>
                  </a:moveTo>
                  <a:lnTo>
                    <a:pt x="9855843" y="954584"/>
                  </a:lnTo>
                  <a:lnTo>
                    <a:pt x="9855843" y="945059"/>
                  </a:lnTo>
                  <a:lnTo>
                    <a:pt x="9865442" y="945059"/>
                  </a:lnTo>
                  <a:lnTo>
                    <a:pt x="9865442" y="954584"/>
                  </a:lnTo>
                  <a:close/>
                </a:path>
                <a:path w="9865995" h="8629650">
                  <a:moveTo>
                    <a:pt x="9865442" y="973634"/>
                  </a:moveTo>
                  <a:lnTo>
                    <a:pt x="9855843" y="973634"/>
                  </a:lnTo>
                  <a:lnTo>
                    <a:pt x="9855843" y="964109"/>
                  </a:lnTo>
                  <a:lnTo>
                    <a:pt x="9865442" y="964109"/>
                  </a:lnTo>
                  <a:lnTo>
                    <a:pt x="9865442" y="973634"/>
                  </a:lnTo>
                  <a:close/>
                </a:path>
                <a:path w="9865995" h="8629650">
                  <a:moveTo>
                    <a:pt x="9865442" y="992684"/>
                  </a:moveTo>
                  <a:lnTo>
                    <a:pt x="9855843" y="992684"/>
                  </a:lnTo>
                  <a:lnTo>
                    <a:pt x="9855843" y="983159"/>
                  </a:lnTo>
                  <a:lnTo>
                    <a:pt x="9865442" y="983159"/>
                  </a:lnTo>
                  <a:lnTo>
                    <a:pt x="9865442" y="992684"/>
                  </a:lnTo>
                  <a:close/>
                </a:path>
                <a:path w="9865995" h="8629650">
                  <a:moveTo>
                    <a:pt x="9865442" y="1011734"/>
                  </a:moveTo>
                  <a:lnTo>
                    <a:pt x="9855843" y="1011734"/>
                  </a:lnTo>
                  <a:lnTo>
                    <a:pt x="9855843" y="1002209"/>
                  </a:lnTo>
                  <a:lnTo>
                    <a:pt x="9865442" y="1002209"/>
                  </a:lnTo>
                  <a:lnTo>
                    <a:pt x="9865442" y="1011734"/>
                  </a:lnTo>
                  <a:close/>
                </a:path>
                <a:path w="9865995" h="8629650">
                  <a:moveTo>
                    <a:pt x="9865442" y="1030784"/>
                  </a:moveTo>
                  <a:lnTo>
                    <a:pt x="9855843" y="1030784"/>
                  </a:lnTo>
                  <a:lnTo>
                    <a:pt x="9855843" y="1021259"/>
                  </a:lnTo>
                  <a:lnTo>
                    <a:pt x="9865442" y="1021259"/>
                  </a:lnTo>
                  <a:lnTo>
                    <a:pt x="9865442" y="1030784"/>
                  </a:lnTo>
                  <a:close/>
                </a:path>
                <a:path w="9865995" h="8629650">
                  <a:moveTo>
                    <a:pt x="9865442" y="1049834"/>
                  </a:moveTo>
                  <a:lnTo>
                    <a:pt x="9855843" y="1049834"/>
                  </a:lnTo>
                  <a:lnTo>
                    <a:pt x="9855843" y="1040309"/>
                  </a:lnTo>
                  <a:lnTo>
                    <a:pt x="9865442" y="1040309"/>
                  </a:lnTo>
                  <a:lnTo>
                    <a:pt x="9865442" y="1049834"/>
                  </a:lnTo>
                  <a:close/>
                </a:path>
                <a:path w="9865995" h="8629650">
                  <a:moveTo>
                    <a:pt x="9865442" y="1068884"/>
                  </a:moveTo>
                  <a:lnTo>
                    <a:pt x="9855843" y="1068884"/>
                  </a:lnTo>
                  <a:lnTo>
                    <a:pt x="9855843" y="1059359"/>
                  </a:lnTo>
                  <a:lnTo>
                    <a:pt x="9865442" y="1059359"/>
                  </a:lnTo>
                  <a:lnTo>
                    <a:pt x="9865442" y="1068884"/>
                  </a:lnTo>
                  <a:close/>
                </a:path>
                <a:path w="9865995" h="8629650">
                  <a:moveTo>
                    <a:pt x="9865442" y="1087934"/>
                  </a:moveTo>
                  <a:lnTo>
                    <a:pt x="9855843" y="1087934"/>
                  </a:lnTo>
                  <a:lnTo>
                    <a:pt x="9855843" y="1078409"/>
                  </a:lnTo>
                  <a:lnTo>
                    <a:pt x="9865442" y="1078409"/>
                  </a:lnTo>
                  <a:lnTo>
                    <a:pt x="9865442" y="1087934"/>
                  </a:lnTo>
                  <a:close/>
                </a:path>
                <a:path w="9865995" h="8629650">
                  <a:moveTo>
                    <a:pt x="9865442" y="1106984"/>
                  </a:moveTo>
                  <a:lnTo>
                    <a:pt x="9855843" y="1106984"/>
                  </a:lnTo>
                  <a:lnTo>
                    <a:pt x="9855843" y="1097459"/>
                  </a:lnTo>
                  <a:lnTo>
                    <a:pt x="9865442" y="1097459"/>
                  </a:lnTo>
                  <a:lnTo>
                    <a:pt x="9865442" y="1106984"/>
                  </a:lnTo>
                  <a:close/>
                </a:path>
                <a:path w="9865995" h="8629650">
                  <a:moveTo>
                    <a:pt x="9865442" y="1126034"/>
                  </a:moveTo>
                  <a:lnTo>
                    <a:pt x="9855843" y="1126034"/>
                  </a:lnTo>
                  <a:lnTo>
                    <a:pt x="9855843" y="1116509"/>
                  </a:lnTo>
                  <a:lnTo>
                    <a:pt x="9865442" y="1116509"/>
                  </a:lnTo>
                  <a:lnTo>
                    <a:pt x="9865442" y="1126034"/>
                  </a:lnTo>
                  <a:close/>
                </a:path>
                <a:path w="9865995" h="8629650">
                  <a:moveTo>
                    <a:pt x="9865442" y="1145084"/>
                  </a:moveTo>
                  <a:lnTo>
                    <a:pt x="9855843" y="1145084"/>
                  </a:lnTo>
                  <a:lnTo>
                    <a:pt x="9855843" y="1135559"/>
                  </a:lnTo>
                  <a:lnTo>
                    <a:pt x="9865442" y="1135559"/>
                  </a:lnTo>
                  <a:lnTo>
                    <a:pt x="9865442" y="1145084"/>
                  </a:lnTo>
                  <a:close/>
                </a:path>
                <a:path w="9865995" h="8629650">
                  <a:moveTo>
                    <a:pt x="9865442" y="1164134"/>
                  </a:moveTo>
                  <a:lnTo>
                    <a:pt x="9855843" y="1164134"/>
                  </a:lnTo>
                  <a:lnTo>
                    <a:pt x="9855843" y="1154609"/>
                  </a:lnTo>
                  <a:lnTo>
                    <a:pt x="9865442" y="1154609"/>
                  </a:lnTo>
                  <a:lnTo>
                    <a:pt x="9865442" y="1164134"/>
                  </a:lnTo>
                  <a:close/>
                </a:path>
                <a:path w="9865995" h="8629650">
                  <a:moveTo>
                    <a:pt x="9865442" y="1183184"/>
                  </a:moveTo>
                  <a:lnTo>
                    <a:pt x="9855843" y="1183184"/>
                  </a:lnTo>
                  <a:lnTo>
                    <a:pt x="9855843" y="1173659"/>
                  </a:lnTo>
                  <a:lnTo>
                    <a:pt x="9865442" y="1173659"/>
                  </a:lnTo>
                  <a:lnTo>
                    <a:pt x="9865442" y="1183184"/>
                  </a:lnTo>
                  <a:close/>
                </a:path>
                <a:path w="9865995" h="8629650">
                  <a:moveTo>
                    <a:pt x="9865442" y="1202234"/>
                  </a:moveTo>
                  <a:lnTo>
                    <a:pt x="9855843" y="1202234"/>
                  </a:lnTo>
                  <a:lnTo>
                    <a:pt x="9855843" y="1192709"/>
                  </a:lnTo>
                  <a:lnTo>
                    <a:pt x="9865442" y="1192709"/>
                  </a:lnTo>
                  <a:lnTo>
                    <a:pt x="9865442" y="1202234"/>
                  </a:lnTo>
                  <a:close/>
                </a:path>
                <a:path w="9865995" h="8629650">
                  <a:moveTo>
                    <a:pt x="9865442" y="1221284"/>
                  </a:moveTo>
                  <a:lnTo>
                    <a:pt x="9855843" y="1221284"/>
                  </a:lnTo>
                  <a:lnTo>
                    <a:pt x="9855843" y="1211759"/>
                  </a:lnTo>
                  <a:lnTo>
                    <a:pt x="9865442" y="1211759"/>
                  </a:lnTo>
                  <a:lnTo>
                    <a:pt x="9865442" y="1221284"/>
                  </a:lnTo>
                  <a:close/>
                </a:path>
                <a:path w="9865995" h="8629650">
                  <a:moveTo>
                    <a:pt x="9865442" y="1240334"/>
                  </a:moveTo>
                  <a:lnTo>
                    <a:pt x="9855843" y="1240334"/>
                  </a:lnTo>
                  <a:lnTo>
                    <a:pt x="9855843" y="1230809"/>
                  </a:lnTo>
                  <a:lnTo>
                    <a:pt x="9865442" y="1230809"/>
                  </a:lnTo>
                  <a:lnTo>
                    <a:pt x="9865442" y="1240334"/>
                  </a:lnTo>
                  <a:close/>
                </a:path>
                <a:path w="9865995" h="8629650">
                  <a:moveTo>
                    <a:pt x="9865442" y="1259384"/>
                  </a:moveTo>
                  <a:lnTo>
                    <a:pt x="9855843" y="1259384"/>
                  </a:lnTo>
                  <a:lnTo>
                    <a:pt x="9855843" y="1249859"/>
                  </a:lnTo>
                  <a:lnTo>
                    <a:pt x="9865442" y="1249859"/>
                  </a:lnTo>
                  <a:lnTo>
                    <a:pt x="9865442" y="1259384"/>
                  </a:lnTo>
                  <a:close/>
                </a:path>
                <a:path w="9865995" h="8629650">
                  <a:moveTo>
                    <a:pt x="9865442" y="1278434"/>
                  </a:moveTo>
                  <a:lnTo>
                    <a:pt x="9855843" y="1278434"/>
                  </a:lnTo>
                  <a:lnTo>
                    <a:pt x="9855843" y="1268909"/>
                  </a:lnTo>
                  <a:lnTo>
                    <a:pt x="9865442" y="1268909"/>
                  </a:lnTo>
                  <a:lnTo>
                    <a:pt x="9865442" y="1278434"/>
                  </a:lnTo>
                  <a:close/>
                </a:path>
                <a:path w="9865995" h="8629650">
                  <a:moveTo>
                    <a:pt x="9865442" y="1297484"/>
                  </a:moveTo>
                  <a:lnTo>
                    <a:pt x="9855843" y="1297484"/>
                  </a:lnTo>
                  <a:lnTo>
                    <a:pt x="9855843" y="1287959"/>
                  </a:lnTo>
                  <a:lnTo>
                    <a:pt x="9865442" y="1287959"/>
                  </a:lnTo>
                  <a:lnTo>
                    <a:pt x="9865442" y="1297484"/>
                  </a:lnTo>
                  <a:close/>
                </a:path>
                <a:path w="9865995" h="8629650">
                  <a:moveTo>
                    <a:pt x="9865442" y="1316534"/>
                  </a:moveTo>
                  <a:lnTo>
                    <a:pt x="9855843" y="1316534"/>
                  </a:lnTo>
                  <a:lnTo>
                    <a:pt x="9855843" y="1307009"/>
                  </a:lnTo>
                  <a:lnTo>
                    <a:pt x="9865442" y="1307009"/>
                  </a:lnTo>
                  <a:lnTo>
                    <a:pt x="9865442" y="1316534"/>
                  </a:lnTo>
                  <a:close/>
                </a:path>
                <a:path w="9865995" h="8629650">
                  <a:moveTo>
                    <a:pt x="9865442" y="1335584"/>
                  </a:moveTo>
                  <a:lnTo>
                    <a:pt x="9855843" y="1335584"/>
                  </a:lnTo>
                  <a:lnTo>
                    <a:pt x="9855843" y="1326059"/>
                  </a:lnTo>
                  <a:lnTo>
                    <a:pt x="9865442" y="1326059"/>
                  </a:lnTo>
                  <a:lnTo>
                    <a:pt x="9865442" y="1335584"/>
                  </a:lnTo>
                  <a:close/>
                </a:path>
                <a:path w="9865995" h="8629650">
                  <a:moveTo>
                    <a:pt x="9865442" y="1354634"/>
                  </a:moveTo>
                  <a:lnTo>
                    <a:pt x="9855843" y="1354634"/>
                  </a:lnTo>
                  <a:lnTo>
                    <a:pt x="9855843" y="1345109"/>
                  </a:lnTo>
                  <a:lnTo>
                    <a:pt x="9865442" y="1345109"/>
                  </a:lnTo>
                  <a:lnTo>
                    <a:pt x="9865442" y="1354634"/>
                  </a:lnTo>
                  <a:close/>
                </a:path>
                <a:path w="9865995" h="8629650">
                  <a:moveTo>
                    <a:pt x="9865442" y="1373684"/>
                  </a:moveTo>
                  <a:lnTo>
                    <a:pt x="9855843" y="1373684"/>
                  </a:lnTo>
                  <a:lnTo>
                    <a:pt x="9855843" y="1364159"/>
                  </a:lnTo>
                  <a:lnTo>
                    <a:pt x="9865442" y="1364159"/>
                  </a:lnTo>
                  <a:lnTo>
                    <a:pt x="9865442" y="1373684"/>
                  </a:lnTo>
                  <a:close/>
                </a:path>
                <a:path w="9865995" h="8629650">
                  <a:moveTo>
                    <a:pt x="9865442" y="1392734"/>
                  </a:moveTo>
                  <a:lnTo>
                    <a:pt x="9855843" y="1392734"/>
                  </a:lnTo>
                  <a:lnTo>
                    <a:pt x="9855843" y="1383209"/>
                  </a:lnTo>
                  <a:lnTo>
                    <a:pt x="9865442" y="1383209"/>
                  </a:lnTo>
                  <a:lnTo>
                    <a:pt x="9865442" y="1392734"/>
                  </a:lnTo>
                  <a:close/>
                </a:path>
                <a:path w="9865995" h="8629650">
                  <a:moveTo>
                    <a:pt x="9865442" y="1411784"/>
                  </a:moveTo>
                  <a:lnTo>
                    <a:pt x="9855843" y="1411784"/>
                  </a:lnTo>
                  <a:lnTo>
                    <a:pt x="9855843" y="1402259"/>
                  </a:lnTo>
                  <a:lnTo>
                    <a:pt x="9865442" y="1402259"/>
                  </a:lnTo>
                  <a:lnTo>
                    <a:pt x="9865442" y="1411784"/>
                  </a:lnTo>
                  <a:close/>
                </a:path>
                <a:path w="9865995" h="8629650">
                  <a:moveTo>
                    <a:pt x="9865442" y="1430834"/>
                  </a:moveTo>
                  <a:lnTo>
                    <a:pt x="9855843" y="1430834"/>
                  </a:lnTo>
                  <a:lnTo>
                    <a:pt x="9855843" y="1421309"/>
                  </a:lnTo>
                  <a:lnTo>
                    <a:pt x="9865442" y="1421309"/>
                  </a:lnTo>
                  <a:lnTo>
                    <a:pt x="9865442" y="1430834"/>
                  </a:lnTo>
                  <a:close/>
                </a:path>
                <a:path w="9865995" h="8629650">
                  <a:moveTo>
                    <a:pt x="9865442" y="1449884"/>
                  </a:moveTo>
                  <a:lnTo>
                    <a:pt x="9855843" y="1449884"/>
                  </a:lnTo>
                  <a:lnTo>
                    <a:pt x="9855843" y="1440359"/>
                  </a:lnTo>
                  <a:lnTo>
                    <a:pt x="9865442" y="1440359"/>
                  </a:lnTo>
                  <a:lnTo>
                    <a:pt x="9865442" y="1449884"/>
                  </a:lnTo>
                  <a:close/>
                </a:path>
                <a:path w="9865995" h="8629650">
                  <a:moveTo>
                    <a:pt x="9865442" y="1468934"/>
                  </a:moveTo>
                  <a:lnTo>
                    <a:pt x="9855843" y="1468934"/>
                  </a:lnTo>
                  <a:lnTo>
                    <a:pt x="9855843" y="1459409"/>
                  </a:lnTo>
                  <a:lnTo>
                    <a:pt x="9865442" y="1459409"/>
                  </a:lnTo>
                  <a:lnTo>
                    <a:pt x="9865442" y="1468934"/>
                  </a:lnTo>
                  <a:close/>
                </a:path>
                <a:path w="9865995" h="8629650">
                  <a:moveTo>
                    <a:pt x="9865442" y="1487984"/>
                  </a:moveTo>
                  <a:lnTo>
                    <a:pt x="9855843" y="1487984"/>
                  </a:lnTo>
                  <a:lnTo>
                    <a:pt x="9855843" y="1478459"/>
                  </a:lnTo>
                  <a:lnTo>
                    <a:pt x="9865442" y="1478459"/>
                  </a:lnTo>
                  <a:lnTo>
                    <a:pt x="9865442" y="1487984"/>
                  </a:lnTo>
                  <a:close/>
                </a:path>
                <a:path w="9865995" h="8629650">
                  <a:moveTo>
                    <a:pt x="9865442" y="1507034"/>
                  </a:moveTo>
                  <a:lnTo>
                    <a:pt x="9855843" y="1507034"/>
                  </a:lnTo>
                  <a:lnTo>
                    <a:pt x="9855843" y="1497509"/>
                  </a:lnTo>
                  <a:lnTo>
                    <a:pt x="9865442" y="1497509"/>
                  </a:lnTo>
                  <a:lnTo>
                    <a:pt x="9865442" y="1507034"/>
                  </a:lnTo>
                  <a:close/>
                </a:path>
                <a:path w="9865995" h="8629650">
                  <a:moveTo>
                    <a:pt x="9865442" y="1526084"/>
                  </a:moveTo>
                  <a:lnTo>
                    <a:pt x="9855843" y="1526084"/>
                  </a:lnTo>
                  <a:lnTo>
                    <a:pt x="9855843" y="1516559"/>
                  </a:lnTo>
                  <a:lnTo>
                    <a:pt x="9865442" y="1516559"/>
                  </a:lnTo>
                  <a:lnTo>
                    <a:pt x="9865442" y="1526084"/>
                  </a:lnTo>
                  <a:close/>
                </a:path>
                <a:path w="9865995" h="8629650">
                  <a:moveTo>
                    <a:pt x="9865442" y="1545134"/>
                  </a:moveTo>
                  <a:lnTo>
                    <a:pt x="9855843" y="1545134"/>
                  </a:lnTo>
                  <a:lnTo>
                    <a:pt x="9855843" y="1535609"/>
                  </a:lnTo>
                  <a:lnTo>
                    <a:pt x="9865442" y="1535609"/>
                  </a:lnTo>
                  <a:lnTo>
                    <a:pt x="9865442" y="1545134"/>
                  </a:lnTo>
                  <a:close/>
                </a:path>
                <a:path w="9865995" h="8629650">
                  <a:moveTo>
                    <a:pt x="9865442" y="1564184"/>
                  </a:moveTo>
                  <a:lnTo>
                    <a:pt x="9855843" y="1564184"/>
                  </a:lnTo>
                  <a:lnTo>
                    <a:pt x="9855843" y="1554659"/>
                  </a:lnTo>
                  <a:lnTo>
                    <a:pt x="9865442" y="1554659"/>
                  </a:lnTo>
                  <a:lnTo>
                    <a:pt x="9865442" y="1564184"/>
                  </a:lnTo>
                  <a:close/>
                </a:path>
                <a:path w="9865995" h="8629650">
                  <a:moveTo>
                    <a:pt x="9865442" y="1583234"/>
                  </a:moveTo>
                  <a:lnTo>
                    <a:pt x="9855843" y="1583234"/>
                  </a:lnTo>
                  <a:lnTo>
                    <a:pt x="9855843" y="1573709"/>
                  </a:lnTo>
                  <a:lnTo>
                    <a:pt x="9865442" y="1573709"/>
                  </a:lnTo>
                  <a:lnTo>
                    <a:pt x="9865442" y="1583234"/>
                  </a:lnTo>
                  <a:close/>
                </a:path>
                <a:path w="9865995" h="8629650">
                  <a:moveTo>
                    <a:pt x="9865442" y="1602284"/>
                  </a:moveTo>
                  <a:lnTo>
                    <a:pt x="9855843" y="1602284"/>
                  </a:lnTo>
                  <a:lnTo>
                    <a:pt x="9855843" y="1592759"/>
                  </a:lnTo>
                  <a:lnTo>
                    <a:pt x="9865442" y="1592759"/>
                  </a:lnTo>
                  <a:lnTo>
                    <a:pt x="9865442" y="1602284"/>
                  </a:lnTo>
                  <a:close/>
                </a:path>
                <a:path w="9865995" h="8629650">
                  <a:moveTo>
                    <a:pt x="9865442" y="1621334"/>
                  </a:moveTo>
                  <a:lnTo>
                    <a:pt x="9855843" y="1621334"/>
                  </a:lnTo>
                  <a:lnTo>
                    <a:pt x="9855843" y="1611809"/>
                  </a:lnTo>
                  <a:lnTo>
                    <a:pt x="9865442" y="1611809"/>
                  </a:lnTo>
                  <a:lnTo>
                    <a:pt x="9865442" y="1621334"/>
                  </a:lnTo>
                  <a:close/>
                </a:path>
                <a:path w="9865995" h="8629650">
                  <a:moveTo>
                    <a:pt x="9865442" y="1640384"/>
                  </a:moveTo>
                  <a:lnTo>
                    <a:pt x="9855843" y="1640384"/>
                  </a:lnTo>
                  <a:lnTo>
                    <a:pt x="9855843" y="1630859"/>
                  </a:lnTo>
                  <a:lnTo>
                    <a:pt x="9865442" y="1630859"/>
                  </a:lnTo>
                  <a:lnTo>
                    <a:pt x="9865442" y="1640384"/>
                  </a:lnTo>
                  <a:close/>
                </a:path>
                <a:path w="9865995" h="8629650">
                  <a:moveTo>
                    <a:pt x="9865442" y="1659434"/>
                  </a:moveTo>
                  <a:lnTo>
                    <a:pt x="9855843" y="1659434"/>
                  </a:lnTo>
                  <a:lnTo>
                    <a:pt x="9855843" y="1649909"/>
                  </a:lnTo>
                  <a:lnTo>
                    <a:pt x="9865442" y="1649909"/>
                  </a:lnTo>
                  <a:lnTo>
                    <a:pt x="9865442" y="1659434"/>
                  </a:lnTo>
                  <a:close/>
                </a:path>
                <a:path w="9865995" h="8629650">
                  <a:moveTo>
                    <a:pt x="9865442" y="1678484"/>
                  </a:moveTo>
                  <a:lnTo>
                    <a:pt x="9855843" y="1678484"/>
                  </a:lnTo>
                  <a:lnTo>
                    <a:pt x="9855843" y="1668959"/>
                  </a:lnTo>
                  <a:lnTo>
                    <a:pt x="9865442" y="1668959"/>
                  </a:lnTo>
                  <a:lnTo>
                    <a:pt x="9865442" y="1678484"/>
                  </a:lnTo>
                  <a:close/>
                </a:path>
                <a:path w="9865995" h="8629650">
                  <a:moveTo>
                    <a:pt x="9865442" y="1697534"/>
                  </a:moveTo>
                  <a:lnTo>
                    <a:pt x="9855843" y="1697534"/>
                  </a:lnTo>
                  <a:lnTo>
                    <a:pt x="9855843" y="1688009"/>
                  </a:lnTo>
                  <a:lnTo>
                    <a:pt x="9865442" y="1688009"/>
                  </a:lnTo>
                  <a:lnTo>
                    <a:pt x="9865442" y="1697534"/>
                  </a:lnTo>
                  <a:close/>
                </a:path>
                <a:path w="9865995" h="8629650">
                  <a:moveTo>
                    <a:pt x="9865442" y="1716584"/>
                  </a:moveTo>
                  <a:lnTo>
                    <a:pt x="9855843" y="1716584"/>
                  </a:lnTo>
                  <a:lnTo>
                    <a:pt x="9855843" y="1707059"/>
                  </a:lnTo>
                  <a:lnTo>
                    <a:pt x="9865442" y="1707059"/>
                  </a:lnTo>
                  <a:lnTo>
                    <a:pt x="9865442" y="1716584"/>
                  </a:lnTo>
                  <a:close/>
                </a:path>
                <a:path w="9865995" h="8629650">
                  <a:moveTo>
                    <a:pt x="9865442" y="1735634"/>
                  </a:moveTo>
                  <a:lnTo>
                    <a:pt x="9855843" y="1735634"/>
                  </a:lnTo>
                  <a:lnTo>
                    <a:pt x="9855843" y="1726109"/>
                  </a:lnTo>
                  <a:lnTo>
                    <a:pt x="9865442" y="1726109"/>
                  </a:lnTo>
                  <a:lnTo>
                    <a:pt x="9865442" y="1735634"/>
                  </a:lnTo>
                  <a:close/>
                </a:path>
                <a:path w="9865995" h="8629650">
                  <a:moveTo>
                    <a:pt x="9865442" y="1754684"/>
                  </a:moveTo>
                  <a:lnTo>
                    <a:pt x="9855843" y="1754684"/>
                  </a:lnTo>
                  <a:lnTo>
                    <a:pt x="9855843" y="1745159"/>
                  </a:lnTo>
                  <a:lnTo>
                    <a:pt x="9865442" y="1745159"/>
                  </a:lnTo>
                  <a:lnTo>
                    <a:pt x="9865442" y="1754684"/>
                  </a:lnTo>
                  <a:close/>
                </a:path>
                <a:path w="9865995" h="8629650">
                  <a:moveTo>
                    <a:pt x="9865442" y="1773734"/>
                  </a:moveTo>
                  <a:lnTo>
                    <a:pt x="9855843" y="1773734"/>
                  </a:lnTo>
                  <a:lnTo>
                    <a:pt x="9855843" y="1764209"/>
                  </a:lnTo>
                  <a:lnTo>
                    <a:pt x="9865442" y="1764209"/>
                  </a:lnTo>
                  <a:lnTo>
                    <a:pt x="9865442" y="1773734"/>
                  </a:lnTo>
                  <a:close/>
                </a:path>
                <a:path w="9865995" h="8629650">
                  <a:moveTo>
                    <a:pt x="9865442" y="1792784"/>
                  </a:moveTo>
                  <a:lnTo>
                    <a:pt x="9855843" y="1792784"/>
                  </a:lnTo>
                  <a:lnTo>
                    <a:pt x="9855843" y="1783259"/>
                  </a:lnTo>
                  <a:lnTo>
                    <a:pt x="9865442" y="1783259"/>
                  </a:lnTo>
                  <a:lnTo>
                    <a:pt x="9865442" y="1792784"/>
                  </a:lnTo>
                  <a:close/>
                </a:path>
                <a:path w="9865995" h="8629650">
                  <a:moveTo>
                    <a:pt x="9865442" y="1811834"/>
                  </a:moveTo>
                  <a:lnTo>
                    <a:pt x="9855843" y="1811834"/>
                  </a:lnTo>
                  <a:lnTo>
                    <a:pt x="9855843" y="1802309"/>
                  </a:lnTo>
                  <a:lnTo>
                    <a:pt x="9865442" y="1802309"/>
                  </a:lnTo>
                  <a:lnTo>
                    <a:pt x="9865442" y="1811834"/>
                  </a:lnTo>
                  <a:close/>
                </a:path>
                <a:path w="9865995" h="8629650">
                  <a:moveTo>
                    <a:pt x="9865442" y="1830884"/>
                  </a:moveTo>
                  <a:lnTo>
                    <a:pt x="9855843" y="1830884"/>
                  </a:lnTo>
                  <a:lnTo>
                    <a:pt x="9855843" y="1821359"/>
                  </a:lnTo>
                  <a:lnTo>
                    <a:pt x="9865442" y="1821359"/>
                  </a:lnTo>
                  <a:lnTo>
                    <a:pt x="9865442" y="1830884"/>
                  </a:lnTo>
                  <a:close/>
                </a:path>
                <a:path w="9865995" h="8629650">
                  <a:moveTo>
                    <a:pt x="9865442" y="1849934"/>
                  </a:moveTo>
                  <a:lnTo>
                    <a:pt x="9855843" y="1849934"/>
                  </a:lnTo>
                  <a:lnTo>
                    <a:pt x="9855843" y="1840409"/>
                  </a:lnTo>
                  <a:lnTo>
                    <a:pt x="9865442" y="1840409"/>
                  </a:lnTo>
                  <a:lnTo>
                    <a:pt x="9865442" y="1849934"/>
                  </a:lnTo>
                  <a:close/>
                </a:path>
                <a:path w="9865995" h="8629650">
                  <a:moveTo>
                    <a:pt x="9865442" y="1868984"/>
                  </a:moveTo>
                  <a:lnTo>
                    <a:pt x="9855843" y="1868984"/>
                  </a:lnTo>
                  <a:lnTo>
                    <a:pt x="9855843" y="1859459"/>
                  </a:lnTo>
                  <a:lnTo>
                    <a:pt x="9865442" y="1859459"/>
                  </a:lnTo>
                  <a:lnTo>
                    <a:pt x="9865442" y="1868984"/>
                  </a:lnTo>
                  <a:close/>
                </a:path>
                <a:path w="9865995" h="8629650">
                  <a:moveTo>
                    <a:pt x="9865442" y="1888034"/>
                  </a:moveTo>
                  <a:lnTo>
                    <a:pt x="9855843" y="1888034"/>
                  </a:lnTo>
                  <a:lnTo>
                    <a:pt x="9855843" y="1878509"/>
                  </a:lnTo>
                  <a:lnTo>
                    <a:pt x="9865442" y="1878509"/>
                  </a:lnTo>
                  <a:lnTo>
                    <a:pt x="9865442" y="1888034"/>
                  </a:lnTo>
                  <a:close/>
                </a:path>
                <a:path w="9865995" h="8629650">
                  <a:moveTo>
                    <a:pt x="9865442" y="1907084"/>
                  </a:moveTo>
                  <a:lnTo>
                    <a:pt x="9855843" y="1907084"/>
                  </a:lnTo>
                  <a:lnTo>
                    <a:pt x="9855843" y="1897559"/>
                  </a:lnTo>
                  <a:lnTo>
                    <a:pt x="9865442" y="1897559"/>
                  </a:lnTo>
                  <a:lnTo>
                    <a:pt x="9865442" y="1907084"/>
                  </a:lnTo>
                  <a:close/>
                </a:path>
                <a:path w="9865995" h="8629650">
                  <a:moveTo>
                    <a:pt x="9865442" y="1926134"/>
                  </a:moveTo>
                  <a:lnTo>
                    <a:pt x="9855843" y="1926134"/>
                  </a:lnTo>
                  <a:lnTo>
                    <a:pt x="9855843" y="1916609"/>
                  </a:lnTo>
                  <a:lnTo>
                    <a:pt x="9865442" y="1916609"/>
                  </a:lnTo>
                  <a:lnTo>
                    <a:pt x="9865442" y="1926134"/>
                  </a:lnTo>
                  <a:close/>
                </a:path>
                <a:path w="9865995" h="8629650">
                  <a:moveTo>
                    <a:pt x="9865442" y="1945184"/>
                  </a:moveTo>
                  <a:lnTo>
                    <a:pt x="9855843" y="1945184"/>
                  </a:lnTo>
                  <a:lnTo>
                    <a:pt x="9855843" y="1935659"/>
                  </a:lnTo>
                  <a:lnTo>
                    <a:pt x="9865442" y="1935659"/>
                  </a:lnTo>
                  <a:lnTo>
                    <a:pt x="9865442" y="1945184"/>
                  </a:lnTo>
                  <a:close/>
                </a:path>
                <a:path w="9865995" h="8629650">
                  <a:moveTo>
                    <a:pt x="9865442" y="1964234"/>
                  </a:moveTo>
                  <a:lnTo>
                    <a:pt x="9855843" y="1964234"/>
                  </a:lnTo>
                  <a:lnTo>
                    <a:pt x="9855843" y="1954709"/>
                  </a:lnTo>
                  <a:lnTo>
                    <a:pt x="9865442" y="1954709"/>
                  </a:lnTo>
                  <a:lnTo>
                    <a:pt x="9865442" y="1964234"/>
                  </a:lnTo>
                  <a:close/>
                </a:path>
                <a:path w="9865995" h="8629650">
                  <a:moveTo>
                    <a:pt x="9865442" y="1983284"/>
                  </a:moveTo>
                  <a:lnTo>
                    <a:pt x="9855843" y="1983284"/>
                  </a:lnTo>
                  <a:lnTo>
                    <a:pt x="9855843" y="1973759"/>
                  </a:lnTo>
                  <a:lnTo>
                    <a:pt x="9865442" y="1973759"/>
                  </a:lnTo>
                  <a:lnTo>
                    <a:pt x="9865442" y="1983284"/>
                  </a:lnTo>
                  <a:close/>
                </a:path>
                <a:path w="9865995" h="8629650">
                  <a:moveTo>
                    <a:pt x="9865442" y="2002334"/>
                  </a:moveTo>
                  <a:lnTo>
                    <a:pt x="9855843" y="2002334"/>
                  </a:lnTo>
                  <a:lnTo>
                    <a:pt x="9855843" y="1992809"/>
                  </a:lnTo>
                  <a:lnTo>
                    <a:pt x="9865442" y="1992809"/>
                  </a:lnTo>
                  <a:lnTo>
                    <a:pt x="9865442" y="2002334"/>
                  </a:lnTo>
                  <a:close/>
                </a:path>
                <a:path w="9865995" h="8629650">
                  <a:moveTo>
                    <a:pt x="9865442" y="2021384"/>
                  </a:moveTo>
                  <a:lnTo>
                    <a:pt x="9855843" y="2021384"/>
                  </a:lnTo>
                  <a:lnTo>
                    <a:pt x="9855843" y="2011859"/>
                  </a:lnTo>
                  <a:lnTo>
                    <a:pt x="9865442" y="2011859"/>
                  </a:lnTo>
                  <a:lnTo>
                    <a:pt x="9865442" y="2021384"/>
                  </a:lnTo>
                  <a:close/>
                </a:path>
                <a:path w="9865995" h="8629650">
                  <a:moveTo>
                    <a:pt x="9865442" y="2040434"/>
                  </a:moveTo>
                  <a:lnTo>
                    <a:pt x="9855843" y="2040434"/>
                  </a:lnTo>
                  <a:lnTo>
                    <a:pt x="9855843" y="2030909"/>
                  </a:lnTo>
                  <a:lnTo>
                    <a:pt x="9865442" y="2030909"/>
                  </a:lnTo>
                  <a:lnTo>
                    <a:pt x="9865442" y="2040434"/>
                  </a:lnTo>
                  <a:close/>
                </a:path>
                <a:path w="9865995" h="8629650">
                  <a:moveTo>
                    <a:pt x="9865442" y="2059484"/>
                  </a:moveTo>
                  <a:lnTo>
                    <a:pt x="9855843" y="2059484"/>
                  </a:lnTo>
                  <a:lnTo>
                    <a:pt x="9855843" y="2049959"/>
                  </a:lnTo>
                  <a:lnTo>
                    <a:pt x="9865442" y="2049959"/>
                  </a:lnTo>
                  <a:lnTo>
                    <a:pt x="9865442" y="2059484"/>
                  </a:lnTo>
                  <a:close/>
                </a:path>
                <a:path w="9865995" h="8629650">
                  <a:moveTo>
                    <a:pt x="9865442" y="2078534"/>
                  </a:moveTo>
                  <a:lnTo>
                    <a:pt x="9855843" y="2078534"/>
                  </a:lnTo>
                  <a:lnTo>
                    <a:pt x="9855843" y="2069009"/>
                  </a:lnTo>
                  <a:lnTo>
                    <a:pt x="9865442" y="2069009"/>
                  </a:lnTo>
                  <a:lnTo>
                    <a:pt x="9865442" y="2078534"/>
                  </a:lnTo>
                  <a:close/>
                </a:path>
                <a:path w="9865995" h="8629650">
                  <a:moveTo>
                    <a:pt x="9865442" y="2097584"/>
                  </a:moveTo>
                  <a:lnTo>
                    <a:pt x="9855843" y="2097584"/>
                  </a:lnTo>
                  <a:lnTo>
                    <a:pt x="9855843" y="2088059"/>
                  </a:lnTo>
                  <a:lnTo>
                    <a:pt x="9865442" y="2088059"/>
                  </a:lnTo>
                  <a:lnTo>
                    <a:pt x="9865442" y="2097584"/>
                  </a:lnTo>
                  <a:close/>
                </a:path>
                <a:path w="9865995" h="8629650">
                  <a:moveTo>
                    <a:pt x="9865442" y="2116634"/>
                  </a:moveTo>
                  <a:lnTo>
                    <a:pt x="9855843" y="2116634"/>
                  </a:lnTo>
                  <a:lnTo>
                    <a:pt x="9855843" y="2107109"/>
                  </a:lnTo>
                  <a:lnTo>
                    <a:pt x="9865442" y="2107109"/>
                  </a:lnTo>
                  <a:lnTo>
                    <a:pt x="9865442" y="2116634"/>
                  </a:lnTo>
                  <a:close/>
                </a:path>
                <a:path w="9865995" h="8629650">
                  <a:moveTo>
                    <a:pt x="9865442" y="2135684"/>
                  </a:moveTo>
                  <a:lnTo>
                    <a:pt x="9855843" y="2135684"/>
                  </a:lnTo>
                  <a:lnTo>
                    <a:pt x="9855843" y="2126159"/>
                  </a:lnTo>
                  <a:lnTo>
                    <a:pt x="9865442" y="2126159"/>
                  </a:lnTo>
                  <a:lnTo>
                    <a:pt x="9865442" y="2135684"/>
                  </a:lnTo>
                  <a:close/>
                </a:path>
                <a:path w="9865995" h="8629650">
                  <a:moveTo>
                    <a:pt x="9865442" y="2154734"/>
                  </a:moveTo>
                  <a:lnTo>
                    <a:pt x="9855843" y="2154734"/>
                  </a:lnTo>
                  <a:lnTo>
                    <a:pt x="9855843" y="2145209"/>
                  </a:lnTo>
                  <a:lnTo>
                    <a:pt x="9865442" y="2145209"/>
                  </a:lnTo>
                  <a:lnTo>
                    <a:pt x="9865442" y="2154734"/>
                  </a:lnTo>
                  <a:close/>
                </a:path>
                <a:path w="9865995" h="8629650">
                  <a:moveTo>
                    <a:pt x="9865442" y="2173784"/>
                  </a:moveTo>
                  <a:lnTo>
                    <a:pt x="9855843" y="2173784"/>
                  </a:lnTo>
                  <a:lnTo>
                    <a:pt x="9855843" y="2164259"/>
                  </a:lnTo>
                  <a:lnTo>
                    <a:pt x="9865442" y="2164259"/>
                  </a:lnTo>
                  <a:lnTo>
                    <a:pt x="9865442" y="2173784"/>
                  </a:lnTo>
                  <a:close/>
                </a:path>
                <a:path w="9865995" h="8629650">
                  <a:moveTo>
                    <a:pt x="9865442" y="2192834"/>
                  </a:moveTo>
                  <a:lnTo>
                    <a:pt x="9855843" y="2192834"/>
                  </a:lnTo>
                  <a:lnTo>
                    <a:pt x="9855843" y="2183309"/>
                  </a:lnTo>
                  <a:lnTo>
                    <a:pt x="9865442" y="2183309"/>
                  </a:lnTo>
                  <a:lnTo>
                    <a:pt x="9865442" y="2192834"/>
                  </a:lnTo>
                  <a:close/>
                </a:path>
                <a:path w="9865995" h="8629650">
                  <a:moveTo>
                    <a:pt x="9865442" y="2211884"/>
                  </a:moveTo>
                  <a:lnTo>
                    <a:pt x="9855843" y="2211884"/>
                  </a:lnTo>
                  <a:lnTo>
                    <a:pt x="9855843" y="2202359"/>
                  </a:lnTo>
                  <a:lnTo>
                    <a:pt x="9865442" y="2202359"/>
                  </a:lnTo>
                  <a:lnTo>
                    <a:pt x="9865442" y="2211884"/>
                  </a:lnTo>
                  <a:close/>
                </a:path>
                <a:path w="9865995" h="8629650">
                  <a:moveTo>
                    <a:pt x="9865442" y="2230934"/>
                  </a:moveTo>
                  <a:lnTo>
                    <a:pt x="9855843" y="2230934"/>
                  </a:lnTo>
                  <a:lnTo>
                    <a:pt x="9855843" y="2221409"/>
                  </a:lnTo>
                  <a:lnTo>
                    <a:pt x="9865442" y="2221409"/>
                  </a:lnTo>
                  <a:lnTo>
                    <a:pt x="9865442" y="2230934"/>
                  </a:lnTo>
                  <a:close/>
                </a:path>
                <a:path w="9865995" h="8629650">
                  <a:moveTo>
                    <a:pt x="9865442" y="2249984"/>
                  </a:moveTo>
                  <a:lnTo>
                    <a:pt x="9855843" y="2249984"/>
                  </a:lnTo>
                  <a:lnTo>
                    <a:pt x="9855843" y="2240459"/>
                  </a:lnTo>
                  <a:lnTo>
                    <a:pt x="9865442" y="2240459"/>
                  </a:lnTo>
                  <a:lnTo>
                    <a:pt x="9865442" y="2249984"/>
                  </a:lnTo>
                  <a:close/>
                </a:path>
                <a:path w="9865995" h="8629650">
                  <a:moveTo>
                    <a:pt x="9865442" y="2269034"/>
                  </a:moveTo>
                  <a:lnTo>
                    <a:pt x="9855843" y="2269034"/>
                  </a:lnTo>
                  <a:lnTo>
                    <a:pt x="9855843" y="2259509"/>
                  </a:lnTo>
                  <a:lnTo>
                    <a:pt x="9865442" y="2259509"/>
                  </a:lnTo>
                  <a:lnTo>
                    <a:pt x="9865442" y="2269034"/>
                  </a:lnTo>
                  <a:close/>
                </a:path>
                <a:path w="9865995" h="8629650">
                  <a:moveTo>
                    <a:pt x="9865442" y="2288084"/>
                  </a:moveTo>
                  <a:lnTo>
                    <a:pt x="9855843" y="2288084"/>
                  </a:lnTo>
                  <a:lnTo>
                    <a:pt x="9855843" y="2278559"/>
                  </a:lnTo>
                  <a:lnTo>
                    <a:pt x="9865442" y="2278559"/>
                  </a:lnTo>
                  <a:lnTo>
                    <a:pt x="9865442" y="2288084"/>
                  </a:lnTo>
                  <a:close/>
                </a:path>
                <a:path w="9865995" h="8629650">
                  <a:moveTo>
                    <a:pt x="9865442" y="2307134"/>
                  </a:moveTo>
                  <a:lnTo>
                    <a:pt x="9855843" y="2307134"/>
                  </a:lnTo>
                  <a:lnTo>
                    <a:pt x="9855843" y="2297609"/>
                  </a:lnTo>
                  <a:lnTo>
                    <a:pt x="9865442" y="2297609"/>
                  </a:lnTo>
                  <a:lnTo>
                    <a:pt x="9865442" y="2307134"/>
                  </a:lnTo>
                  <a:close/>
                </a:path>
                <a:path w="9865995" h="8629650">
                  <a:moveTo>
                    <a:pt x="9865442" y="2326184"/>
                  </a:moveTo>
                  <a:lnTo>
                    <a:pt x="9855843" y="2326184"/>
                  </a:lnTo>
                  <a:lnTo>
                    <a:pt x="9855843" y="2316659"/>
                  </a:lnTo>
                  <a:lnTo>
                    <a:pt x="9865442" y="2316659"/>
                  </a:lnTo>
                  <a:lnTo>
                    <a:pt x="9865442" y="2326184"/>
                  </a:lnTo>
                  <a:close/>
                </a:path>
                <a:path w="9865995" h="8629650">
                  <a:moveTo>
                    <a:pt x="9865442" y="2345234"/>
                  </a:moveTo>
                  <a:lnTo>
                    <a:pt x="9855843" y="2345234"/>
                  </a:lnTo>
                  <a:lnTo>
                    <a:pt x="9855843" y="2335709"/>
                  </a:lnTo>
                  <a:lnTo>
                    <a:pt x="9865442" y="2335709"/>
                  </a:lnTo>
                  <a:lnTo>
                    <a:pt x="9865442" y="2345234"/>
                  </a:lnTo>
                  <a:close/>
                </a:path>
                <a:path w="9865995" h="8629650">
                  <a:moveTo>
                    <a:pt x="9865442" y="2364284"/>
                  </a:moveTo>
                  <a:lnTo>
                    <a:pt x="9855843" y="2364284"/>
                  </a:lnTo>
                  <a:lnTo>
                    <a:pt x="9855843" y="2354759"/>
                  </a:lnTo>
                  <a:lnTo>
                    <a:pt x="9865442" y="2354759"/>
                  </a:lnTo>
                  <a:lnTo>
                    <a:pt x="9865442" y="2364284"/>
                  </a:lnTo>
                  <a:close/>
                </a:path>
                <a:path w="9865995" h="8629650">
                  <a:moveTo>
                    <a:pt x="9865442" y="2383334"/>
                  </a:moveTo>
                  <a:lnTo>
                    <a:pt x="9855843" y="2383334"/>
                  </a:lnTo>
                  <a:lnTo>
                    <a:pt x="9855843" y="2373809"/>
                  </a:lnTo>
                  <a:lnTo>
                    <a:pt x="9865442" y="2373809"/>
                  </a:lnTo>
                  <a:lnTo>
                    <a:pt x="9865442" y="2383334"/>
                  </a:lnTo>
                  <a:close/>
                </a:path>
                <a:path w="9865995" h="8629650">
                  <a:moveTo>
                    <a:pt x="9865442" y="2402384"/>
                  </a:moveTo>
                  <a:lnTo>
                    <a:pt x="9855843" y="2402384"/>
                  </a:lnTo>
                  <a:lnTo>
                    <a:pt x="9855843" y="2392859"/>
                  </a:lnTo>
                  <a:lnTo>
                    <a:pt x="9865442" y="2392859"/>
                  </a:lnTo>
                  <a:lnTo>
                    <a:pt x="9865442" y="2402384"/>
                  </a:lnTo>
                  <a:close/>
                </a:path>
                <a:path w="9865995" h="8629650">
                  <a:moveTo>
                    <a:pt x="9865442" y="2421434"/>
                  </a:moveTo>
                  <a:lnTo>
                    <a:pt x="9855843" y="2421434"/>
                  </a:lnTo>
                  <a:lnTo>
                    <a:pt x="9855843" y="2411909"/>
                  </a:lnTo>
                  <a:lnTo>
                    <a:pt x="9865442" y="2411909"/>
                  </a:lnTo>
                  <a:lnTo>
                    <a:pt x="9865442" y="2421434"/>
                  </a:lnTo>
                  <a:close/>
                </a:path>
                <a:path w="9865995" h="8629650">
                  <a:moveTo>
                    <a:pt x="9865442" y="2440484"/>
                  </a:moveTo>
                  <a:lnTo>
                    <a:pt x="9855843" y="2440484"/>
                  </a:lnTo>
                  <a:lnTo>
                    <a:pt x="9855843" y="2430959"/>
                  </a:lnTo>
                  <a:lnTo>
                    <a:pt x="9865442" y="2430959"/>
                  </a:lnTo>
                  <a:lnTo>
                    <a:pt x="9865442" y="2440484"/>
                  </a:lnTo>
                  <a:close/>
                </a:path>
                <a:path w="9865995" h="8629650">
                  <a:moveTo>
                    <a:pt x="9865442" y="2459534"/>
                  </a:moveTo>
                  <a:lnTo>
                    <a:pt x="9855843" y="2459534"/>
                  </a:lnTo>
                  <a:lnTo>
                    <a:pt x="9855843" y="2450008"/>
                  </a:lnTo>
                  <a:lnTo>
                    <a:pt x="9865442" y="2450008"/>
                  </a:lnTo>
                  <a:lnTo>
                    <a:pt x="9865442" y="2459534"/>
                  </a:lnTo>
                  <a:close/>
                </a:path>
                <a:path w="9865995" h="8629650">
                  <a:moveTo>
                    <a:pt x="9865442" y="2478583"/>
                  </a:moveTo>
                  <a:lnTo>
                    <a:pt x="9855843" y="2478583"/>
                  </a:lnTo>
                  <a:lnTo>
                    <a:pt x="9855843" y="2469059"/>
                  </a:lnTo>
                  <a:lnTo>
                    <a:pt x="9865442" y="2469059"/>
                  </a:lnTo>
                  <a:lnTo>
                    <a:pt x="9865442" y="2478583"/>
                  </a:lnTo>
                  <a:close/>
                </a:path>
                <a:path w="9865995" h="8629650">
                  <a:moveTo>
                    <a:pt x="9865442" y="2497634"/>
                  </a:moveTo>
                  <a:lnTo>
                    <a:pt x="9855843" y="2497634"/>
                  </a:lnTo>
                  <a:lnTo>
                    <a:pt x="9855843" y="2488109"/>
                  </a:lnTo>
                  <a:lnTo>
                    <a:pt x="9865442" y="2488109"/>
                  </a:lnTo>
                  <a:lnTo>
                    <a:pt x="9865442" y="2497634"/>
                  </a:lnTo>
                  <a:close/>
                </a:path>
                <a:path w="9865995" h="8629650">
                  <a:moveTo>
                    <a:pt x="9865442" y="2516684"/>
                  </a:moveTo>
                  <a:lnTo>
                    <a:pt x="9855843" y="2516684"/>
                  </a:lnTo>
                  <a:lnTo>
                    <a:pt x="9855843" y="2507158"/>
                  </a:lnTo>
                  <a:lnTo>
                    <a:pt x="9865442" y="2507158"/>
                  </a:lnTo>
                  <a:lnTo>
                    <a:pt x="9865442" y="2516684"/>
                  </a:lnTo>
                  <a:close/>
                </a:path>
                <a:path w="9865995" h="8629650">
                  <a:moveTo>
                    <a:pt x="9865442" y="2535734"/>
                  </a:moveTo>
                  <a:lnTo>
                    <a:pt x="9855843" y="2535734"/>
                  </a:lnTo>
                  <a:lnTo>
                    <a:pt x="9855843" y="2526209"/>
                  </a:lnTo>
                  <a:lnTo>
                    <a:pt x="9865442" y="2526209"/>
                  </a:lnTo>
                  <a:lnTo>
                    <a:pt x="9865442" y="2535734"/>
                  </a:lnTo>
                  <a:close/>
                </a:path>
                <a:path w="9865995" h="8629650">
                  <a:moveTo>
                    <a:pt x="9865442" y="2554784"/>
                  </a:moveTo>
                  <a:lnTo>
                    <a:pt x="9855843" y="2554784"/>
                  </a:lnTo>
                  <a:lnTo>
                    <a:pt x="9855843" y="2545259"/>
                  </a:lnTo>
                  <a:lnTo>
                    <a:pt x="9865442" y="2545259"/>
                  </a:lnTo>
                  <a:lnTo>
                    <a:pt x="9865442" y="2554784"/>
                  </a:lnTo>
                  <a:close/>
                </a:path>
                <a:path w="9865995" h="8629650">
                  <a:moveTo>
                    <a:pt x="9865442" y="2573834"/>
                  </a:moveTo>
                  <a:lnTo>
                    <a:pt x="9855843" y="2573834"/>
                  </a:lnTo>
                  <a:lnTo>
                    <a:pt x="9855843" y="2564309"/>
                  </a:lnTo>
                  <a:lnTo>
                    <a:pt x="9865442" y="2564309"/>
                  </a:lnTo>
                  <a:lnTo>
                    <a:pt x="9865442" y="2573834"/>
                  </a:lnTo>
                  <a:close/>
                </a:path>
                <a:path w="9865995" h="8629650">
                  <a:moveTo>
                    <a:pt x="9865442" y="2592884"/>
                  </a:moveTo>
                  <a:lnTo>
                    <a:pt x="9855843" y="2592884"/>
                  </a:lnTo>
                  <a:lnTo>
                    <a:pt x="9855843" y="2583359"/>
                  </a:lnTo>
                  <a:lnTo>
                    <a:pt x="9865442" y="2583359"/>
                  </a:lnTo>
                  <a:lnTo>
                    <a:pt x="9865442" y="2592884"/>
                  </a:lnTo>
                  <a:close/>
                </a:path>
                <a:path w="9865995" h="8629650">
                  <a:moveTo>
                    <a:pt x="9865442" y="2611934"/>
                  </a:moveTo>
                  <a:lnTo>
                    <a:pt x="9855843" y="2611934"/>
                  </a:lnTo>
                  <a:lnTo>
                    <a:pt x="9855843" y="2602409"/>
                  </a:lnTo>
                  <a:lnTo>
                    <a:pt x="9865442" y="2602409"/>
                  </a:lnTo>
                  <a:lnTo>
                    <a:pt x="9865442" y="2611934"/>
                  </a:lnTo>
                  <a:close/>
                </a:path>
                <a:path w="9865995" h="8629650">
                  <a:moveTo>
                    <a:pt x="9865442" y="2630983"/>
                  </a:moveTo>
                  <a:lnTo>
                    <a:pt x="9855843" y="2630983"/>
                  </a:lnTo>
                  <a:lnTo>
                    <a:pt x="9855843" y="2621459"/>
                  </a:lnTo>
                  <a:lnTo>
                    <a:pt x="9865442" y="2621459"/>
                  </a:lnTo>
                  <a:lnTo>
                    <a:pt x="9865442" y="2630983"/>
                  </a:lnTo>
                  <a:close/>
                </a:path>
                <a:path w="9865995" h="8629650">
                  <a:moveTo>
                    <a:pt x="9865442" y="2650034"/>
                  </a:moveTo>
                  <a:lnTo>
                    <a:pt x="9855843" y="2650034"/>
                  </a:lnTo>
                  <a:lnTo>
                    <a:pt x="9855843" y="2640509"/>
                  </a:lnTo>
                  <a:lnTo>
                    <a:pt x="9865442" y="2640509"/>
                  </a:lnTo>
                  <a:lnTo>
                    <a:pt x="9865442" y="2650034"/>
                  </a:lnTo>
                  <a:close/>
                </a:path>
                <a:path w="9865995" h="8629650">
                  <a:moveTo>
                    <a:pt x="9865442" y="2669084"/>
                  </a:moveTo>
                  <a:lnTo>
                    <a:pt x="9855843" y="2669084"/>
                  </a:lnTo>
                  <a:lnTo>
                    <a:pt x="9855843" y="2659558"/>
                  </a:lnTo>
                  <a:lnTo>
                    <a:pt x="9865442" y="2659558"/>
                  </a:lnTo>
                  <a:lnTo>
                    <a:pt x="9865442" y="2669084"/>
                  </a:lnTo>
                  <a:close/>
                </a:path>
                <a:path w="9865995" h="8629650">
                  <a:moveTo>
                    <a:pt x="9865442" y="2688133"/>
                  </a:moveTo>
                  <a:lnTo>
                    <a:pt x="9855843" y="2688133"/>
                  </a:lnTo>
                  <a:lnTo>
                    <a:pt x="9855843" y="2678609"/>
                  </a:lnTo>
                  <a:lnTo>
                    <a:pt x="9865442" y="2678609"/>
                  </a:lnTo>
                  <a:lnTo>
                    <a:pt x="9865442" y="2688133"/>
                  </a:lnTo>
                  <a:close/>
                </a:path>
                <a:path w="9865995" h="8629650">
                  <a:moveTo>
                    <a:pt x="9865442" y="2707184"/>
                  </a:moveTo>
                  <a:lnTo>
                    <a:pt x="9855843" y="2707184"/>
                  </a:lnTo>
                  <a:lnTo>
                    <a:pt x="9855843" y="2697659"/>
                  </a:lnTo>
                  <a:lnTo>
                    <a:pt x="9865442" y="2697659"/>
                  </a:lnTo>
                  <a:lnTo>
                    <a:pt x="9865442" y="2707184"/>
                  </a:lnTo>
                  <a:close/>
                </a:path>
                <a:path w="9865995" h="8629650">
                  <a:moveTo>
                    <a:pt x="9865442" y="2726234"/>
                  </a:moveTo>
                  <a:lnTo>
                    <a:pt x="9855843" y="2726234"/>
                  </a:lnTo>
                  <a:lnTo>
                    <a:pt x="9855843" y="2716708"/>
                  </a:lnTo>
                  <a:lnTo>
                    <a:pt x="9865442" y="2716708"/>
                  </a:lnTo>
                  <a:lnTo>
                    <a:pt x="9865442" y="2726234"/>
                  </a:lnTo>
                  <a:close/>
                </a:path>
                <a:path w="9865995" h="8629650">
                  <a:moveTo>
                    <a:pt x="9865442" y="2745284"/>
                  </a:moveTo>
                  <a:lnTo>
                    <a:pt x="9855843" y="2745284"/>
                  </a:lnTo>
                  <a:lnTo>
                    <a:pt x="9855843" y="2735759"/>
                  </a:lnTo>
                  <a:lnTo>
                    <a:pt x="9865442" y="2735759"/>
                  </a:lnTo>
                  <a:lnTo>
                    <a:pt x="9865442" y="2745284"/>
                  </a:lnTo>
                  <a:close/>
                </a:path>
                <a:path w="9865995" h="8629650">
                  <a:moveTo>
                    <a:pt x="9865442" y="2764334"/>
                  </a:moveTo>
                  <a:lnTo>
                    <a:pt x="9855843" y="2764334"/>
                  </a:lnTo>
                  <a:lnTo>
                    <a:pt x="9855843" y="2754809"/>
                  </a:lnTo>
                  <a:lnTo>
                    <a:pt x="9865442" y="2754809"/>
                  </a:lnTo>
                  <a:lnTo>
                    <a:pt x="9865442" y="2764334"/>
                  </a:lnTo>
                  <a:close/>
                </a:path>
                <a:path w="9865995" h="8629650">
                  <a:moveTo>
                    <a:pt x="9865442" y="2783384"/>
                  </a:moveTo>
                  <a:lnTo>
                    <a:pt x="9855843" y="2783384"/>
                  </a:lnTo>
                  <a:lnTo>
                    <a:pt x="9855843" y="2773859"/>
                  </a:lnTo>
                  <a:lnTo>
                    <a:pt x="9865442" y="2773859"/>
                  </a:lnTo>
                  <a:lnTo>
                    <a:pt x="9865442" y="2783384"/>
                  </a:lnTo>
                  <a:close/>
                </a:path>
                <a:path w="9865995" h="8629650">
                  <a:moveTo>
                    <a:pt x="9865442" y="2802434"/>
                  </a:moveTo>
                  <a:lnTo>
                    <a:pt x="9855843" y="2802434"/>
                  </a:lnTo>
                  <a:lnTo>
                    <a:pt x="9855843" y="2792909"/>
                  </a:lnTo>
                  <a:lnTo>
                    <a:pt x="9865442" y="2792909"/>
                  </a:lnTo>
                  <a:lnTo>
                    <a:pt x="9865442" y="2802434"/>
                  </a:lnTo>
                  <a:close/>
                </a:path>
                <a:path w="9865995" h="8629650">
                  <a:moveTo>
                    <a:pt x="9865442" y="2821484"/>
                  </a:moveTo>
                  <a:lnTo>
                    <a:pt x="9855843" y="2821484"/>
                  </a:lnTo>
                  <a:lnTo>
                    <a:pt x="9855843" y="2811959"/>
                  </a:lnTo>
                  <a:lnTo>
                    <a:pt x="9865442" y="2811959"/>
                  </a:lnTo>
                  <a:lnTo>
                    <a:pt x="9865442" y="2821484"/>
                  </a:lnTo>
                  <a:close/>
                </a:path>
                <a:path w="9865995" h="8629650">
                  <a:moveTo>
                    <a:pt x="9865442" y="2840534"/>
                  </a:moveTo>
                  <a:lnTo>
                    <a:pt x="9855843" y="2840534"/>
                  </a:lnTo>
                  <a:lnTo>
                    <a:pt x="9855843" y="2831009"/>
                  </a:lnTo>
                  <a:lnTo>
                    <a:pt x="9865442" y="2831009"/>
                  </a:lnTo>
                  <a:lnTo>
                    <a:pt x="9865442" y="2840534"/>
                  </a:lnTo>
                  <a:close/>
                </a:path>
                <a:path w="9865995" h="8629650">
                  <a:moveTo>
                    <a:pt x="9865442" y="2859584"/>
                  </a:moveTo>
                  <a:lnTo>
                    <a:pt x="9855843" y="2859584"/>
                  </a:lnTo>
                  <a:lnTo>
                    <a:pt x="9855843" y="2850059"/>
                  </a:lnTo>
                  <a:lnTo>
                    <a:pt x="9865442" y="2850059"/>
                  </a:lnTo>
                  <a:lnTo>
                    <a:pt x="9865442" y="2859584"/>
                  </a:lnTo>
                  <a:close/>
                </a:path>
                <a:path w="9865995" h="8629650">
                  <a:moveTo>
                    <a:pt x="9865442" y="2878634"/>
                  </a:moveTo>
                  <a:lnTo>
                    <a:pt x="9855843" y="2878634"/>
                  </a:lnTo>
                  <a:lnTo>
                    <a:pt x="9855843" y="2869109"/>
                  </a:lnTo>
                  <a:lnTo>
                    <a:pt x="9865442" y="2869109"/>
                  </a:lnTo>
                  <a:lnTo>
                    <a:pt x="9865442" y="2878634"/>
                  </a:lnTo>
                  <a:close/>
                </a:path>
                <a:path w="9865995" h="8629650">
                  <a:moveTo>
                    <a:pt x="9865442" y="2897684"/>
                  </a:moveTo>
                  <a:lnTo>
                    <a:pt x="9855843" y="2897684"/>
                  </a:lnTo>
                  <a:lnTo>
                    <a:pt x="9855843" y="2888159"/>
                  </a:lnTo>
                  <a:lnTo>
                    <a:pt x="9865442" y="2888159"/>
                  </a:lnTo>
                  <a:lnTo>
                    <a:pt x="9865442" y="2897684"/>
                  </a:lnTo>
                  <a:close/>
                </a:path>
                <a:path w="9865995" h="8629650">
                  <a:moveTo>
                    <a:pt x="9865442" y="2916734"/>
                  </a:moveTo>
                  <a:lnTo>
                    <a:pt x="9855843" y="2916734"/>
                  </a:lnTo>
                  <a:lnTo>
                    <a:pt x="9855843" y="2907209"/>
                  </a:lnTo>
                  <a:lnTo>
                    <a:pt x="9865442" y="2907209"/>
                  </a:lnTo>
                  <a:lnTo>
                    <a:pt x="9865442" y="2916734"/>
                  </a:lnTo>
                  <a:close/>
                </a:path>
                <a:path w="9865995" h="8629650">
                  <a:moveTo>
                    <a:pt x="9865442" y="2935784"/>
                  </a:moveTo>
                  <a:lnTo>
                    <a:pt x="9855843" y="2935784"/>
                  </a:lnTo>
                  <a:lnTo>
                    <a:pt x="9855843" y="2926259"/>
                  </a:lnTo>
                  <a:lnTo>
                    <a:pt x="9865442" y="2926259"/>
                  </a:lnTo>
                  <a:lnTo>
                    <a:pt x="9865442" y="2935784"/>
                  </a:lnTo>
                  <a:close/>
                </a:path>
                <a:path w="9865995" h="8629650">
                  <a:moveTo>
                    <a:pt x="9865442" y="2954834"/>
                  </a:moveTo>
                  <a:lnTo>
                    <a:pt x="9855843" y="2954834"/>
                  </a:lnTo>
                  <a:lnTo>
                    <a:pt x="9855843" y="2945309"/>
                  </a:lnTo>
                  <a:lnTo>
                    <a:pt x="9865442" y="2945309"/>
                  </a:lnTo>
                  <a:lnTo>
                    <a:pt x="9865442" y="2954834"/>
                  </a:lnTo>
                  <a:close/>
                </a:path>
                <a:path w="9865995" h="8629650">
                  <a:moveTo>
                    <a:pt x="9865442" y="2973884"/>
                  </a:moveTo>
                  <a:lnTo>
                    <a:pt x="9855843" y="2973884"/>
                  </a:lnTo>
                  <a:lnTo>
                    <a:pt x="9855843" y="2964359"/>
                  </a:lnTo>
                  <a:lnTo>
                    <a:pt x="9865442" y="2964359"/>
                  </a:lnTo>
                  <a:lnTo>
                    <a:pt x="9865442" y="2973884"/>
                  </a:lnTo>
                  <a:close/>
                </a:path>
                <a:path w="9865995" h="8629650">
                  <a:moveTo>
                    <a:pt x="9865442" y="2992934"/>
                  </a:moveTo>
                  <a:lnTo>
                    <a:pt x="9855843" y="2992934"/>
                  </a:lnTo>
                  <a:lnTo>
                    <a:pt x="9855843" y="2983409"/>
                  </a:lnTo>
                  <a:lnTo>
                    <a:pt x="9865442" y="2983409"/>
                  </a:lnTo>
                  <a:lnTo>
                    <a:pt x="9865442" y="2992934"/>
                  </a:lnTo>
                  <a:close/>
                </a:path>
                <a:path w="9865995" h="8629650">
                  <a:moveTo>
                    <a:pt x="9865442" y="3011984"/>
                  </a:moveTo>
                  <a:lnTo>
                    <a:pt x="9855843" y="3011984"/>
                  </a:lnTo>
                  <a:lnTo>
                    <a:pt x="9855843" y="3002459"/>
                  </a:lnTo>
                  <a:lnTo>
                    <a:pt x="9865442" y="3002459"/>
                  </a:lnTo>
                  <a:lnTo>
                    <a:pt x="9865442" y="3011984"/>
                  </a:lnTo>
                  <a:close/>
                </a:path>
                <a:path w="9865995" h="8629650">
                  <a:moveTo>
                    <a:pt x="9865442" y="3031034"/>
                  </a:moveTo>
                  <a:lnTo>
                    <a:pt x="9855843" y="3031034"/>
                  </a:lnTo>
                  <a:lnTo>
                    <a:pt x="9855843" y="3021509"/>
                  </a:lnTo>
                  <a:lnTo>
                    <a:pt x="9865442" y="3021509"/>
                  </a:lnTo>
                  <a:lnTo>
                    <a:pt x="9865442" y="3031034"/>
                  </a:lnTo>
                  <a:close/>
                </a:path>
                <a:path w="9865995" h="8629650">
                  <a:moveTo>
                    <a:pt x="9865442" y="3050084"/>
                  </a:moveTo>
                  <a:lnTo>
                    <a:pt x="9855843" y="3050084"/>
                  </a:lnTo>
                  <a:lnTo>
                    <a:pt x="9855843" y="3040559"/>
                  </a:lnTo>
                  <a:lnTo>
                    <a:pt x="9865442" y="3040559"/>
                  </a:lnTo>
                  <a:lnTo>
                    <a:pt x="9865442" y="3050084"/>
                  </a:lnTo>
                  <a:close/>
                </a:path>
                <a:path w="9865995" h="8629650">
                  <a:moveTo>
                    <a:pt x="9865442" y="3069134"/>
                  </a:moveTo>
                  <a:lnTo>
                    <a:pt x="9855843" y="3069134"/>
                  </a:lnTo>
                  <a:lnTo>
                    <a:pt x="9855843" y="3059609"/>
                  </a:lnTo>
                  <a:lnTo>
                    <a:pt x="9865442" y="3059609"/>
                  </a:lnTo>
                  <a:lnTo>
                    <a:pt x="9865442" y="3069134"/>
                  </a:lnTo>
                  <a:close/>
                </a:path>
                <a:path w="9865995" h="8629650">
                  <a:moveTo>
                    <a:pt x="9865442" y="3088184"/>
                  </a:moveTo>
                  <a:lnTo>
                    <a:pt x="9855843" y="3088184"/>
                  </a:lnTo>
                  <a:lnTo>
                    <a:pt x="9855843" y="3078659"/>
                  </a:lnTo>
                  <a:lnTo>
                    <a:pt x="9865442" y="3078659"/>
                  </a:lnTo>
                  <a:lnTo>
                    <a:pt x="9865442" y="3088184"/>
                  </a:lnTo>
                  <a:close/>
                </a:path>
                <a:path w="9865995" h="8629650">
                  <a:moveTo>
                    <a:pt x="9865442" y="3107234"/>
                  </a:moveTo>
                  <a:lnTo>
                    <a:pt x="9855843" y="3107234"/>
                  </a:lnTo>
                  <a:lnTo>
                    <a:pt x="9855843" y="3097709"/>
                  </a:lnTo>
                  <a:lnTo>
                    <a:pt x="9865442" y="3097709"/>
                  </a:lnTo>
                  <a:lnTo>
                    <a:pt x="9865442" y="3107234"/>
                  </a:lnTo>
                  <a:close/>
                </a:path>
                <a:path w="9865995" h="8629650">
                  <a:moveTo>
                    <a:pt x="9865442" y="3126284"/>
                  </a:moveTo>
                  <a:lnTo>
                    <a:pt x="9855843" y="3126284"/>
                  </a:lnTo>
                  <a:lnTo>
                    <a:pt x="9855843" y="3116759"/>
                  </a:lnTo>
                  <a:lnTo>
                    <a:pt x="9865442" y="3116759"/>
                  </a:lnTo>
                  <a:lnTo>
                    <a:pt x="9865442" y="3126284"/>
                  </a:lnTo>
                  <a:close/>
                </a:path>
                <a:path w="9865995" h="8629650">
                  <a:moveTo>
                    <a:pt x="9865442" y="3145334"/>
                  </a:moveTo>
                  <a:lnTo>
                    <a:pt x="9855843" y="3145334"/>
                  </a:lnTo>
                  <a:lnTo>
                    <a:pt x="9855843" y="3135809"/>
                  </a:lnTo>
                  <a:lnTo>
                    <a:pt x="9865442" y="3135809"/>
                  </a:lnTo>
                  <a:lnTo>
                    <a:pt x="9865442" y="3145334"/>
                  </a:lnTo>
                  <a:close/>
                </a:path>
                <a:path w="9865995" h="8629650">
                  <a:moveTo>
                    <a:pt x="9865442" y="3164384"/>
                  </a:moveTo>
                  <a:lnTo>
                    <a:pt x="9855843" y="3164384"/>
                  </a:lnTo>
                  <a:lnTo>
                    <a:pt x="9855843" y="3154859"/>
                  </a:lnTo>
                  <a:lnTo>
                    <a:pt x="9865442" y="3154859"/>
                  </a:lnTo>
                  <a:lnTo>
                    <a:pt x="9865442" y="3164384"/>
                  </a:lnTo>
                  <a:close/>
                </a:path>
                <a:path w="9865995" h="8629650">
                  <a:moveTo>
                    <a:pt x="9865442" y="3183434"/>
                  </a:moveTo>
                  <a:lnTo>
                    <a:pt x="9855843" y="3183434"/>
                  </a:lnTo>
                  <a:lnTo>
                    <a:pt x="9855843" y="3173909"/>
                  </a:lnTo>
                  <a:lnTo>
                    <a:pt x="9865442" y="3173909"/>
                  </a:lnTo>
                  <a:lnTo>
                    <a:pt x="9865442" y="3183434"/>
                  </a:lnTo>
                  <a:close/>
                </a:path>
                <a:path w="9865995" h="8629650">
                  <a:moveTo>
                    <a:pt x="9865442" y="3202484"/>
                  </a:moveTo>
                  <a:lnTo>
                    <a:pt x="9855843" y="3202484"/>
                  </a:lnTo>
                  <a:lnTo>
                    <a:pt x="9855843" y="3192959"/>
                  </a:lnTo>
                  <a:lnTo>
                    <a:pt x="9865442" y="3192959"/>
                  </a:lnTo>
                  <a:lnTo>
                    <a:pt x="9865442" y="3202484"/>
                  </a:lnTo>
                  <a:close/>
                </a:path>
                <a:path w="9865995" h="8629650">
                  <a:moveTo>
                    <a:pt x="9865442" y="3221534"/>
                  </a:moveTo>
                  <a:lnTo>
                    <a:pt x="9855843" y="3221534"/>
                  </a:lnTo>
                  <a:lnTo>
                    <a:pt x="9855843" y="3212009"/>
                  </a:lnTo>
                  <a:lnTo>
                    <a:pt x="9865442" y="3212009"/>
                  </a:lnTo>
                  <a:lnTo>
                    <a:pt x="9865442" y="3221534"/>
                  </a:lnTo>
                  <a:close/>
                </a:path>
                <a:path w="9865995" h="8629650">
                  <a:moveTo>
                    <a:pt x="9865442" y="3240584"/>
                  </a:moveTo>
                  <a:lnTo>
                    <a:pt x="9855843" y="3240584"/>
                  </a:lnTo>
                  <a:lnTo>
                    <a:pt x="9855843" y="3231059"/>
                  </a:lnTo>
                  <a:lnTo>
                    <a:pt x="9865442" y="3231059"/>
                  </a:lnTo>
                  <a:lnTo>
                    <a:pt x="9865442" y="3240584"/>
                  </a:lnTo>
                  <a:close/>
                </a:path>
                <a:path w="9865995" h="8629650">
                  <a:moveTo>
                    <a:pt x="9865442" y="3259634"/>
                  </a:moveTo>
                  <a:lnTo>
                    <a:pt x="9855843" y="3259634"/>
                  </a:lnTo>
                  <a:lnTo>
                    <a:pt x="9855843" y="3250109"/>
                  </a:lnTo>
                  <a:lnTo>
                    <a:pt x="9865442" y="3250109"/>
                  </a:lnTo>
                  <a:lnTo>
                    <a:pt x="9865442" y="3259634"/>
                  </a:lnTo>
                  <a:close/>
                </a:path>
                <a:path w="9865995" h="8629650">
                  <a:moveTo>
                    <a:pt x="9865442" y="3278684"/>
                  </a:moveTo>
                  <a:lnTo>
                    <a:pt x="9855843" y="3278684"/>
                  </a:lnTo>
                  <a:lnTo>
                    <a:pt x="9855843" y="3269159"/>
                  </a:lnTo>
                  <a:lnTo>
                    <a:pt x="9865442" y="3269159"/>
                  </a:lnTo>
                  <a:lnTo>
                    <a:pt x="9865442" y="3278684"/>
                  </a:lnTo>
                  <a:close/>
                </a:path>
                <a:path w="9865995" h="8629650">
                  <a:moveTo>
                    <a:pt x="9865442" y="3297734"/>
                  </a:moveTo>
                  <a:lnTo>
                    <a:pt x="9855843" y="3297734"/>
                  </a:lnTo>
                  <a:lnTo>
                    <a:pt x="9855843" y="3288209"/>
                  </a:lnTo>
                  <a:lnTo>
                    <a:pt x="9865442" y="3288209"/>
                  </a:lnTo>
                  <a:lnTo>
                    <a:pt x="9865442" y="3297734"/>
                  </a:lnTo>
                  <a:close/>
                </a:path>
                <a:path w="9865995" h="8629650">
                  <a:moveTo>
                    <a:pt x="9865442" y="3316784"/>
                  </a:moveTo>
                  <a:lnTo>
                    <a:pt x="9855843" y="3316784"/>
                  </a:lnTo>
                  <a:lnTo>
                    <a:pt x="9855843" y="3307259"/>
                  </a:lnTo>
                  <a:lnTo>
                    <a:pt x="9865442" y="3307259"/>
                  </a:lnTo>
                  <a:lnTo>
                    <a:pt x="9865442" y="3316784"/>
                  </a:lnTo>
                  <a:close/>
                </a:path>
                <a:path w="9865995" h="8629650">
                  <a:moveTo>
                    <a:pt x="9865442" y="3335834"/>
                  </a:moveTo>
                  <a:lnTo>
                    <a:pt x="9855843" y="3335834"/>
                  </a:lnTo>
                  <a:lnTo>
                    <a:pt x="9855843" y="3326309"/>
                  </a:lnTo>
                  <a:lnTo>
                    <a:pt x="9865442" y="3326309"/>
                  </a:lnTo>
                  <a:lnTo>
                    <a:pt x="9865442" y="3335834"/>
                  </a:lnTo>
                  <a:close/>
                </a:path>
                <a:path w="9865995" h="8629650">
                  <a:moveTo>
                    <a:pt x="9865442" y="3354884"/>
                  </a:moveTo>
                  <a:lnTo>
                    <a:pt x="9855843" y="3354884"/>
                  </a:lnTo>
                  <a:lnTo>
                    <a:pt x="9855843" y="3345359"/>
                  </a:lnTo>
                  <a:lnTo>
                    <a:pt x="9865442" y="3345359"/>
                  </a:lnTo>
                  <a:lnTo>
                    <a:pt x="9865442" y="3354884"/>
                  </a:lnTo>
                  <a:close/>
                </a:path>
                <a:path w="9865995" h="8629650">
                  <a:moveTo>
                    <a:pt x="9865442" y="3373934"/>
                  </a:moveTo>
                  <a:lnTo>
                    <a:pt x="9855843" y="3373934"/>
                  </a:lnTo>
                  <a:lnTo>
                    <a:pt x="9855843" y="3364409"/>
                  </a:lnTo>
                  <a:lnTo>
                    <a:pt x="9865442" y="3364409"/>
                  </a:lnTo>
                  <a:lnTo>
                    <a:pt x="9865442" y="3373934"/>
                  </a:lnTo>
                  <a:close/>
                </a:path>
                <a:path w="9865995" h="8629650">
                  <a:moveTo>
                    <a:pt x="9865442" y="3392984"/>
                  </a:moveTo>
                  <a:lnTo>
                    <a:pt x="9855843" y="3392984"/>
                  </a:lnTo>
                  <a:lnTo>
                    <a:pt x="9855843" y="3383459"/>
                  </a:lnTo>
                  <a:lnTo>
                    <a:pt x="9865442" y="3383459"/>
                  </a:lnTo>
                  <a:lnTo>
                    <a:pt x="9865442" y="3392984"/>
                  </a:lnTo>
                  <a:close/>
                </a:path>
                <a:path w="9865995" h="8629650">
                  <a:moveTo>
                    <a:pt x="9865442" y="3412034"/>
                  </a:moveTo>
                  <a:lnTo>
                    <a:pt x="9855843" y="3412034"/>
                  </a:lnTo>
                  <a:lnTo>
                    <a:pt x="9855843" y="3402509"/>
                  </a:lnTo>
                  <a:lnTo>
                    <a:pt x="9865442" y="3402509"/>
                  </a:lnTo>
                  <a:lnTo>
                    <a:pt x="9865442" y="3412034"/>
                  </a:lnTo>
                  <a:close/>
                </a:path>
                <a:path w="9865995" h="8629650">
                  <a:moveTo>
                    <a:pt x="9865442" y="3431084"/>
                  </a:moveTo>
                  <a:lnTo>
                    <a:pt x="9855843" y="3431084"/>
                  </a:lnTo>
                  <a:lnTo>
                    <a:pt x="9855843" y="3421559"/>
                  </a:lnTo>
                  <a:lnTo>
                    <a:pt x="9865442" y="3421559"/>
                  </a:lnTo>
                  <a:lnTo>
                    <a:pt x="9865442" y="3431084"/>
                  </a:lnTo>
                  <a:close/>
                </a:path>
                <a:path w="9865995" h="8629650">
                  <a:moveTo>
                    <a:pt x="9865442" y="3450134"/>
                  </a:moveTo>
                  <a:lnTo>
                    <a:pt x="9855843" y="3450134"/>
                  </a:lnTo>
                  <a:lnTo>
                    <a:pt x="9855843" y="3440609"/>
                  </a:lnTo>
                  <a:lnTo>
                    <a:pt x="9865442" y="3440609"/>
                  </a:lnTo>
                  <a:lnTo>
                    <a:pt x="9865442" y="3450134"/>
                  </a:lnTo>
                  <a:close/>
                </a:path>
                <a:path w="9865995" h="8629650">
                  <a:moveTo>
                    <a:pt x="9865442" y="3469184"/>
                  </a:moveTo>
                  <a:lnTo>
                    <a:pt x="9855843" y="3469184"/>
                  </a:lnTo>
                  <a:lnTo>
                    <a:pt x="9855843" y="3459659"/>
                  </a:lnTo>
                  <a:lnTo>
                    <a:pt x="9865442" y="3459659"/>
                  </a:lnTo>
                  <a:lnTo>
                    <a:pt x="9865442" y="3469184"/>
                  </a:lnTo>
                  <a:close/>
                </a:path>
                <a:path w="9865995" h="8629650">
                  <a:moveTo>
                    <a:pt x="9865442" y="3488234"/>
                  </a:moveTo>
                  <a:lnTo>
                    <a:pt x="9855843" y="3488234"/>
                  </a:lnTo>
                  <a:lnTo>
                    <a:pt x="9855843" y="3478709"/>
                  </a:lnTo>
                  <a:lnTo>
                    <a:pt x="9865442" y="3478709"/>
                  </a:lnTo>
                  <a:lnTo>
                    <a:pt x="9865442" y="3488234"/>
                  </a:lnTo>
                  <a:close/>
                </a:path>
                <a:path w="9865995" h="8629650">
                  <a:moveTo>
                    <a:pt x="9865442" y="3507283"/>
                  </a:moveTo>
                  <a:lnTo>
                    <a:pt x="9855843" y="3507283"/>
                  </a:lnTo>
                  <a:lnTo>
                    <a:pt x="9855843" y="3497759"/>
                  </a:lnTo>
                  <a:lnTo>
                    <a:pt x="9865442" y="3497759"/>
                  </a:lnTo>
                  <a:lnTo>
                    <a:pt x="9865442" y="3507283"/>
                  </a:lnTo>
                  <a:close/>
                </a:path>
                <a:path w="9865995" h="8629650">
                  <a:moveTo>
                    <a:pt x="9865442" y="3526333"/>
                  </a:moveTo>
                  <a:lnTo>
                    <a:pt x="9855843" y="3526333"/>
                  </a:lnTo>
                  <a:lnTo>
                    <a:pt x="9855843" y="3516808"/>
                  </a:lnTo>
                  <a:lnTo>
                    <a:pt x="9865442" y="3516808"/>
                  </a:lnTo>
                  <a:lnTo>
                    <a:pt x="9865442" y="3526333"/>
                  </a:lnTo>
                  <a:close/>
                </a:path>
                <a:path w="9865995" h="8629650">
                  <a:moveTo>
                    <a:pt x="9865442" y="3545383"/>
                  </a:moveTo>
                  <a:lnTo>
                    <a:pt x="9855843" y="3545383"/>
                  </a:lnTo>
                  <a:lnTo>
                    <a:pt x="9855843" y="3535858"/>
                  </a:lnTo>
                  <a:lnTo>
                    <a:pt x="9865442" y="3535858"/>
                  </a:lnTo>
                  <a:lnTo>
                    <a:pt x="9865442" y="3545383"/>
                  </a:lnTo>
                  <a:close/>
                </a:path>
                <a:path w="9865995" h="8629650">
                  <a:moveTo>
                    <a:pt x="9865442" y="3564433"/>
                  </a:moveTo>
                  <a:lnTo>
                    <a:pt x="9855843" y="3564433"/>
                  </a:lnTo>
                  <a:lnTo>
                    <a:pt x="9855843" y="3554908"/>
                  </a:lnTo>
                  <a:lnTo>
                    <a:pt x="9865442" y="3554908"/>
                  </a:lnTo>
                  <a:lnTo>
                    <a:pt x="9865442" y="3564433"/>
                  </a:lnTo>
                  <a:close/>
                </a:path>
                <a:path w="9865995" h="8629650">
                  <a:moveTo>
                    <a:pt x="9865442" y="3583483"/>
                  </a:moveTo>
                  <a:lnTo>
                    <a:pt x="9855843" y="3583483"/>
                  </a:lnTo>
                  <a:lnTo>
                    <a:pt x="9855843" y="3573958"/>
                  </a:lnTo>
                  <a:lnTo>
                    <a:pt x="9865442" y="3573958"/>
                  </a:lnTo>
                  <a:lnTo>
                    <a:pt x="9865442" y="3583483"/>
                  </a:lnTo>
                  <a:close/>
                </a:path>
                <a:path w="9865995" h="8629650">
                  <a:moveTo>
                    <a:pt x="9865442" y="3602533"/>
                  </a:moveTo>
                  <a:lnTo>
                    <a:pt x="9855843" y="3602533"/>
                  </a:lnTo>
                  <a:lnTo>
                    <a:pt x="9855843" y="3593008"/>
                  </a:lnTo>
                  <a:lnTo>
                    <a:pt x="9865442" y="3593008"/>
                  </a:lnTo>
                  <a:lnTo>
                    <a:pt x="9865442" y="3602533"/>
                  </a:lnTo>
                  <a:close/>
                </a:path>
                <a:path w="9865995" h="8629650">
                  <a:moveTo>
                    <a:pt x="9865442" y="3621583"/>
                  </a:moveTo>
                  <a:lnTo>
                    <a:pt x="9855843" y="3621583"/>
                  </a:lnTo>
                  <a:lnTo>
                    <a:pt x="9855843" y="3612058"/>
                  </a:lnTo>
                  <a:lnTo>
                    <a:pt x="9865442" y="3612058"/>
                  </a:lnTo>
                  <a:lnTo>
                    <a:pt x="9865442" y="3621583"/>
                  </a:lnTo>
                  <a:close/>
                </a:path>
                <a:path w="9865995" h="8629650">
                  <a:moveTo>
                    <a:pt x="9865442" y="3640633"/>
                  </a:moveTo>
                  <a:lnTo>
                    <a:pt x="9855843" y="3640633"/>
                  </a:lnTo>
                  <a:lnTo>
                    <a:pt x="9855843" y="3631108"/>
                  </a:lnTo>
                  <a:lnTo>
                    <a:pt x="9865442" y="3631108"/>
                  </a:lnTo>
                  <a:lnTo>
                    <a:pt x="9865442" y="3640633"/>
                  </a:lnTo>
                  <a:close/>
                </a:path>
                <a:path w="9865995" h="8629650">
                  <a:moveTo>
                    <a:pt x="9865442" y="3659683"/>
                  </a:moveTo>
                  <a:lnTo>
                    <a:pt x="9855843" y="3659683"/>
                  </a:lnTo>
                  <a:lnTo>
                    <a:pt x="9855843" y="3650158"/>
                  </a:lnTo>
                  <a:lnTo>
                    <a:pt x="9865442" y="3650158"/>
                  </a:lnTo>
                  <a:lnTo>
                    <a:pt x="9865442" y="3659683"/>
                  </a:lnTo>
                  <a:close/>
                </a:path>
                <a:path w="9865995" h="8629650">
                  <a:moveTo>
                    <a:pt x="9865442" y="3678733"/>
                  </a:moveTo>
                  <a:lnTo>
                    <a:pt x="9855843" y="3678733"/>
                  </a:lnTo>
                  <a:lnTo>
                    <a:pt x="9855843" y="3669208"/>
                  </a:lnTo>
                  <a:lnTo>
                    <a:pt x="9865442" y="3669208"/>
                  </a:lnTo>
                  <a:lnTo>
                    <a:pt x="9865442" y="3678733"/>
                  </a:lnTo>
                  <a:close/>
                </a:path>
                <a:path w="9865995" h="8629650">
                  <a:moveTo>
                    <a:pt x="9865442" y="3697783"/>
                  </a:moveTo>
                  <a:lnTo>
                    <a:pt x="9855843" y="3697783"/>
                  </a:lnTo>
                  <a:lnTo>
                    <a:pt x="9855843" y="3688258"/>
                  </a:lnTo>
                  <a:lnTo>
                    <a:pt x="9865442" y="3688258"/>
                  </a:lnTo>
                  <a:lnTo>
                    <a:pt x="9865442" y="3697783"/>
                  </a:lnTo>
                  <a:close/>
                </a:path>
                <a:path w="9865995" h="8629650">
                  <a:moveTo>
                    <a:pt x="9865442" y="3716833"/>
                  </a:moveTo>
                  <a:lnTo>
                    <a:pt x="9855843" y="3716833"/>
                  </a:lnTo>
                  <a:lnTo>
                    <a:pt x="9855843" y="3707308"/>
                  </a:lnTo>
                  <a:lnTo>
                    <a:pt x="9865442" y="3707308"/>
                  </a:lnTo>
                  <a:lnTo>
                    <a:pt x="9865442" y="3716833"/>
                  </a:lnTo>
                  <a:close/>
                </a:path>
                <a:path w="9865995" h="8629650">
                  <a:moveTo>
                    <a:pt x="9865442" y="3735883"/>
                  </a:moveTo>
                  <a:lnTo>
                    <a:pt x="9855843" y="3735883"/>
                  </a:lnTo>
                  <a:lnTo>
                    <a:pt x="9855843" y="3726358"/>
                  </a:lnTo>
                  <a:lnTo>
                    <a:pt x="9865442" y="3726358"/>
                  </a:lnTo>
                  <a:lnTo>
                    <a:pt x="9865442" y="3735883"/>
                  </a:lnTo>
                  <a:close/>
                </a:path>
                <a:path w="9865995" h="8629650">
                  <a:moveTo>
                    <a:pt x="9865442" y="3754933"/>
                  </a:moveTo>
                  <a:lnTo>
                    <a:pt x="9855843" y="3754933"/>
                  </a:lnTo>
                  <a:lnTo>
                    <a:pt x="9855843" y="3745408"/>
                  </a:lnTo>
                  <a:lnTo>
                    <a:pt x="9865442" y="3745408"/>
                  </a:lnTo>
                  <a:lnTo>
                    <a:pt x="9865442" y="3754933"/>
                  </a:lnTo>
                  <a:close/>
                </a:path>
                <a:path w="9865995" h="8629650">
                  <a:moveTo>
                    <a:pt x="9865442" y="3773983"/>
                  </a:moveTo>
                  <a:lnTo>
                    <a:pt x="9855843" y="3773983"/>
                  </a:lnTo>
                  <a:lnTo>
                    <a:pt x="9855843" y="3764458"/>
                  </a:lnTo>
                  <a:lnTo>
                    <a:pt x="9865442" y="3764458"/>
                  </a:lnTo>
                  <a:lnTo>
                    <a:pt x="9865442" y="3773983"/>
                  </a:lnTo>
                  <a:close/>
                </a:path>
                <a:path w="9865995" h="8629650">
                  <a:moveTo>
                    <a:pt x="9865442" y="3793033"/>
                  </a:moveTo>
                  <a:lnTo>
                    <a:pt x="9855843" y="3793033"/>
                  </a:lnTo>
                  <a:lnTo>
                    <a:pt x="9855843" y="3783508"/>
                  </a:lnTo>
                  <a:lnTo>
                    <a:pt x="9865442" y="3783508"/>
                  </a:lnTo>
                  <a:lnTo>
                    <a:pt x="9865442" y="3793033"/>
                  </a:lnTo>
                  <a:close/>
                </a:path>
                <a:path w="9865995" h="8629650">
                  <a:moveTo>
                    <a:pt x="9865442" y="3812083"/>
                  </a:moveTo>
                  <a:lnTo>
                    <a:pt x="9855843" y="3812083"/>
                  </a:lnTo>
                  <a:lnTo>
                    <a:pt x="9855843" y="3802558"/>
                  </a:lnTo>
                  <a:lnTo>
                    <a:pt x="9865442" y="3802558"/>
                  </a:lnTo>
                  <a:lnTo>
                    <a:pt x="9865442" y="3812083"/>
                  </a:lnTo>
                  <a:close/>
                </a:path>
                <a:path w="9865995" h="8629650">
                  <a:moveTo>
                    <a:pt x="9865442" y="3831133"/>
                  </a:moveTo>
                  <a:lnTo>
                    <a:pt x="9855843" y="3831133"/>
                  </a:lnTo>
                  <a:lnTo>
                    <a:pt x="9855843" y="3821608"/>
                  </a:lnTo>
                  <a:lnTo>
                    <a:pt x="9865442" y="3821608"/>
                  </a:lnTo>
                  <a:lnTo>
                    <a:pt x="9865442" y="3831133"/>
                  </a:lnTo>
                  <a:close/>
                </a:path>
                <a:path w="9865995" h="8629650">
                  <a:moveTo>
                    <a:pt x="9865442" y="3850183"/>
                  </a:moveTo>
                  <a:lnTo>
                    <a:pt x="9855843" y="3850183"/>
                  </a:lnTo>
                  <a:lnTo>
                    <a:pt x="9855843" y="3840658"/>
                  </a:lnTo>
                  <a:lnTo>
                    <a:pt x="9865442" y="3840658"/>
                  </a:lnTo>
                  <a:lnTo>
                    <a:pt x="9865442" y="3850183"/>
                  </a:lnTo>
                  <a:close/>
                </a:path>
                <a:path w="9865995" h="8629650">
                  <a:moveTo>
                    <a:pt x="9865442" y="3869233"/>
                  </a:moveTo>
                  <a:lnTo>
                    <a:pt x="9855843" y="3869233"/>
                  </a:lnTo>
                  <a:lnTo>
                    <a:pt x="9855843" y="3859708"/>
                  </a:lnTo>
                  <a:lnTo>
                    <a:pt x="9865442" y="3859708"/>
                  </a:lnTo>
                  <a:lnTo>
                    <a:pt x="9865442" y="3869233"/>
                  </a:lnTo>
                  <a:close/>
                </a:path>
                <a:path w="9865995" h="8629650">
                  <a:moveTo>
                    <a:pt x="9865442" y="3888283"/>
                  </a:moveTo>
                  <a:lnTo>
                    <a:pt x="9855843" y="3888283"/>
                  </a:lnTo>
                  <a:lnTo>
                    <a:pt x="9855843" y="3878758"/>
                  </a:lnTo>
                  <a:lnTo>
                    <a:pt x="9865442" y="3878758"/>
                  </a:lnTo>
                  <a:lnTo>
                    <a:pt x="9865442" y="3888283"/>
                  </a:lnTo>
                  <a:close/>
                </a:path>
                <a:path w="9865995" h="8629650">
                  <a:moveTo>
                    <a:pt x="9865442" y="3907333"/>
                  </a:moveTo>
                  <a:lnTo>
                    <a:pt x="9855843" y="3907333"/>
                  </a:lnTo>
                  <a:lnTo>
                    <a:pt x="9855843" y="3897808"/>
                  </a:lnTo>
                  <a:lnTo>
                    <a:pt x="9865442" y="3897808"/>
                  </a:lnTo>
                  <a:lnTo>
                    <a:pt x="9865442" y="3907333"/>
                  </a:lnTo>
                  <a:close/>
                </a:path>
                <a:path w="9865995" h="8629650">
                  <a:moveTo>
                    <a:pt x="9865442" y="3926383"/>
                  </a:moveTo>
                  <a:lnTo>
                    <a:pt x="9855843" y="3926383"/>
                  </a:lnTo>
                  <a:lnTo>
                    <a:pt x="9855843" y="3916858"/>
                  </a:lnTo>
                  <a:lnTo>
                    <a:pt x="9865442" y="3916858"/>
                  </a:lnTo>
                  <a:lnTo>
                    <a:pt x="9865442" y="3926383"/>
                  </a:lnTo>
                  <a:close/>
                </a:path>
                <a:path w="9865995" h="8629650">
                  <a:moveTo>
                    <a:pt x="9865442" y="3945433"/>
                  </a:moveTo>
                  <a:lnTo>
                    <a:pt x="9855843" y="3945433"/>
                  </a:lnTo>
                  <a:lnTo>
                    <a:pt x="9855843" y="3935908"/>
                  </a:lnTo>
                  <a:lnTo>
                    <a:pt x="9865442" y="3935908"/>
                  </a:lnTo>
                  <a:lnTo>
                    <a:pt x="9865442" y="3945433"/>
                  </a:lnTo>
                  <a:close/>
                </a:path>
                <a:path w="9865995" h="8629650">
                  <a:moveTo>
                    <a:pt x="9865442" y="3964483"/>
                  </a:moveTo>
                  <a:lnTo>
                    <a:pt x="9855843" y="3964483"/>
                  </a:lnTo>
                  <a:lnTo>
                    <a:pt x="9855843" y="3954958"/>
                  </a:lnTo>
                  <a:lnTo>
                    <a:pt x="9865442" y="3954958"/>
                  </a:lnTo>
                  <a:lnTo>
                    <a:pt x="9865442" y="3964483"/>
                  </a:lnTo>
                  <a:close/>
                </a:path>
                <a:path w="9865995" h="8629650">
                  <a:moveTo>
                    <a:pt x="9865442" y="3983533"/>
                  </a:moveTo>
                  <a:lnTo>
                    <a:pt x="9855843" y="3983533"/>
                  </a:lnTo>
                  <a:lnTo>
                    <a:pt x="9855843" y="3974008"/>
                  </a:lnTo>
                  <a:lnTo>
                    <a:pt x="9865442" y="3974008"/>
                  </a:lnTo>
                  <a:lnTo>
                    <a:pt x="9865442" y="3983533"/>
                  </a:lnTo>
                  <a:close/>
                </a:path>
                <a:path w="9865995" h="8629650">
                  <a:moveTo>
                    <a:pt x="9865442" y="4002583"/>
                  </a:moveTo>
                  <a:lnTo>
                    <a:pt x="9855843" y="4002583"/>
                  </a:lnTo>
                  <a:lnTo>
                    <a:pt x="9855843" y="3993058"/>
                  </a:lnTo>
                  <a:lnTo>
                    <a:pt x="9865442" y="3993058"/>
                  </a:lnTo>
                  <a:lnTo>
                    <a:pt x="9865442" y="4002583"/>
                  </a:lnTo>
                  <a:close/>
                </a:path>
                <a:path w="9865995" h="8629650">
                  <a:moveTo>
                    <a:pt x="9865442" y="4021633"/>
                  </a:moveTo>
                  <a:lnTo>
                    <a:pt x="9855843" y="4021633"/>
                  </a:lnTo>
                  <a:lnTo>
                    <a:pt x="9855843" y="4012108"/>
                  </a:lnTo>
                  <a:lnTo>
                    <a:pt x="9865442" y="4012108"/>
                  </a:lnTo>
                  <a:lnTo>
                    <a:pt x="9865442" y="4021633"/>
                  </a:lnTo>
                  <a:close/>
                </a:path>
                <a:path w="9865995" h="8629650">
                  <a:moveTo>
                    <a:pt x="9865442" y="4040683"/>
                  </a:moveTo>
                  <a:lnTo>
                    <a:pt x="9855843" y="4040683"/>
                  </a:lnTo>
                  <a:lnTo>
                    <a:pt x="9855843" y="4031158"/>
                  </a:lnTo>
                  <a:lnTo>
                    <a:pt x="9865442" y="4031158"/>
                  </a:lnTo>
                  <a:lnTo>
                    <a:pt x="9865442" y="4040683"/>
                  </a:lnTo>
                  <a:close/>
                </a:path>
                <a:path w="9865995" h="8629650">
                  <a:moveTo>
                    <a:pt x="9865442" y="4059733"/>
                  </a:moveTo>
                  <a:lnTo>
                    <a:pt x="9855843" y="4059733"/>
                  </a:lnTo>
                  <a:lnTo>
                    <a:pt x="9855843" y="4050208"/>
                  </a:lnTo>
                  <a:lnTo>
                    <a:pt x="9865442" y="4050208"/>
                  </a:lnTo>
                  <a:lnTo>
                    <a:pt x="9865442" y="4059733"/>
                  </a:lnTo>
                  <a:close/>
                </a:path>
                <a:path w="9865995" h="8629650">
                  <a:moveTo>
                    <a:pt x="9865442" y="4078783"/>
                  </a:moveTo>
                  <a:lnTo>
                    <a:pt x="9855843" y="4078783"/>
                  </a:lnTo>
                  <a:lnTo>
                    <a:pt x="9855843" y="4069258"/>
                  </a:lnTo>
                  <a:lnTo>
                    <a:pt x="9865442" y="4069258"/>
                  </a:lnTo>
                  <a:lnTo>
                    <a:pt x="9865442" y="4078783"/>
                  </a:lnTo>
                  <a:close/>
                </a:path>
                <a:path w="9865995" h="8629650">
                  <a:moveTo>
                    <a:pt x="9865442" y="4097833"/>
                  </a:moveTo>
                  <a:lnTo>
                    <a:pt x="9855843" y="4097833"/>
                  </a:lnTo>
                  <a:lnTo>
                    <a:pt x="9855843" y="4088308"/>
                  </a:lnTo>
                  <a:lnTo>
                    <a:pt x="9865442" y="4088308"/>
                  </a:lnTo>
                  <a:lnTo>
                    <a:pt x="9865442" y="4097833"/>
                  </a:lnTo>
                  <a:close/>
                </a:path>
                <a:path w="9865995" h="8629650">
                  <a:moveTo>
                    <a:pt x="9865442" y="4116883"/>
                  </a:moveTo>
                  <a:lnTo>
                    <a:pt x="9855843" y="4116883"/>
                  </a:lnTo>
                  <a:lnTo>
                    <a:pt x="9855843" y="4107358"/>
                  </a:lnTo>
                  <a:lnTo>
                    <a:pt x="9865442" y="4107358"/>
                  </a:lnTo>
                  <a:lnTo>
                    <a:pt x="9865442" y="4116883"/>
                  </a:lnTo>
                  <a:close/>
                </a:path>
                <a:path w="9865995" h="8629650">
                  <a:moveTo>
                    <a:pt x="9865442" y="4135933"/>
                  </a:moveTo>
                  <a:lnTo>
                    <a:pt x="9855843" y="4135933"/>
                  </a:lnTo>
                  <a:lnTo>
                    <a:pt x="9855843" y="4126408"/>
                  </a:lnTo>
                  <a:lnTo>
                    <a:pt x="9865442" y="4126408"/>
                  </a:lnTo>
                  <a:lnTo>
                    <a:pt x="9865442" y="4135933"/>
                  </a:lnTo>
                  <a:close/>
                </a:path>
                <a:path w="9865995" h="8629650">
                  <a:moveTo>
                    <a:pt x="9865442" y="4154983"/>
                  </a:moveTo>
                  <a:lnTo>
                    <a:pt x="9855843" y="4154983"/>
                  </a:lnTo>
                  <a:lnTo>
                    <a:pt x="9855843" y="4145458"/>
                  </a:lnTo>
                  <a:lnTo>
                    <a:pt x="9865442" y="4145458"/>
                  </a:lnTo>
                  <a:lnTo>
                    <a:pt x="9865442" y="4154983"/>
                  </a:lnTo>
                  <a:close/>
                </a:path>
                <a:path w="9865995" h="8629650">
                  <a:moveTo>
                    <a:pt x="9865442" y="4174033"/>
                  </a:moveTo>
                  <a:lnTo>
                    <a:pt x="9855843" y="4174033"/>
                  </a:lnTo>
                  <a:lnTo>
                    <a:pt x="9855843" y="4164508"/>
                  </a:lnTo>
                  <a:lnTo>
                    <a:pt x="9865442" y="4164508"/>
                  </a:lnTo>
                  <a:lnTo>
                    <a:pt x="9865442" y="4174033"/>
                  </a:lnTo>
                  <a:close/>
                </a:path>
                <a:path w="9865995" h="8629650">
                  <a:moveTo>
                    <a:pt x="9865442" y="4193083"/>
                  </a:moveTo>
                  <a:lnTo>
                    <a:pt x="9855843" y="4193083"/>
                  </a:lnTo>
                  <a:lnTo>
                    <a:pt x="9855843" y="4183558"/>
                  </a:lnTo>
                  <a:lnTo>
                    <a:pt x="9865442" y="4183558"/>
                  </a:lnTo>
                  <a:lnTo>
                    <a:pt x="9865442" y="4193083"/>
                  </a:lnTo>
                  <a:close/>
                </a:path>
                <a:path w="9865995" h="8629650">
                  <a:moveTo>
                    <a:pt x="9865442" y="4212133"/>
                  </a:moveTo>
                  <a:lnTo>
                    <a:pt x="9855843" y="4212133"/>
                  </a:lnTo>
                  <a:lnTo>
                    <a:pt x="9855843" y="4202608"/>
                  </a:lnTo>
                  <a:lnTo>
                    <a:pt x="9865442" y="4202608"/>
                  </a:lnTo>
                  <a:lnTo>
                    <a:pt x="9865442" y="4212133"/>
                  </a:lnTo>
                  <a:close/>
                </a:path>
                <a:path w="9865995" h="8629650">
                  <a:moveTo>
                    <a:pt x="9865442" y="4231183"/>
                  </a:moveTo>
                  <a:lnTo>
                    <a:pt x="9855843" y="4231183"/>
                  </a:lnTo>
                  <a:lnTo>
                    <a:pt x="9855843" y="4221658"/>
                  </a:lnTo>
                  <a:lnTo>
                    <a:pt x="9865442" y="4221658"/>
                  </a:lnTo>
                  <a:lnTo>
                    <a:pt x="9865442" y="4231183"/>
                  </a:lnTo>
                  <a:close/>
                </a:path>
                <a:path w="9865995" h="8629650">
                  <a:moveTo>
                    <a:pt x="9865442" y="4250233"/>
                  </a:moveTo>
                  <a:lnTo>
                    <a:pt x="9855843" y="4250233"/>
                  </a:lnTo>
                  <a:lnTo>
                    <a:pt x="9855843" y="4240708"/>
                  </a:lnTo>
                  <a:lnTo>
                    <a:pt x="9865442" y="4240708"/>
                  </a:lnTo>
                  <a:lnTo>
                    <a:pt x="9865442" y="4250233"/>
                  </a:lnTo>
                  <a:close/>
                </a:path>
                <a:path w="9865995" h="8629650">
                  <a:moveTo>
                    <a:pt x="9865442" y="4269283"/>
                  </a:moveTo>
                  <a:lnTo>
                    <a:pt x="9855843" y="4269283"/>
                  </a:lnTo>
                  <a:lnTo>
                    <a:pt x="9855843" y="4259758"/>
                  </a:lnTo>
                  <a:lnTo>
                    <a:pt x="9865442" y="4259758"/>
                  </a:lnTo>
                  <a:lnTo>
                    <a:pt x="9865442" y="4269283"/>
                  </a:lnTo>
                  <a:close/>
                </a:path>
                <a:path w="9865995" h="8629650">
                  <a:moveTo>
                    <a:pt x="9865442" y="4288333"/>
                  </a:moveTo>
                  <a:lnTo>
                    <a:pt x="9855843" y="4288333"/>
                  </a:lnTo>
                  <a:lnTo>
                    <a:pt x="9855843" y="4278808"/>
                  </a:lnTo>
                  <a:lnTo>
                    <a:pt x="9865442" y="4278808"/>
                  </a:lnTo>
                  <a:lnTo>
                    <a:pt x="9865442" y="4288333"/>
                  </a:lnTo>
                  <a:close/>
                </a:path>
                <a:path w="9865995" h="8629650">
                  <a:moveTo>
                    <a:pt x="9865442" y="4307383"/>
                  </a:moveTo>
                  <a:lnTo>
                    <a:pt x="9855843" y="4307383"/>
                  </a:lnTo>
                  <a:lnTo>
                    <a:pt x="9855843" y="4297858"/>
                  </a:lnTo>
                  <a:lnTo>
                    <a:pt x="9865442" y="4297858"/>
                  </a:lnTo>
                  <a:lnTo>
                    <a:pt x="9865442" y="4307383"/>
                  </a:lnTo>
                  <a:close/>
                </a:path>
                <a:path w="9865995" h="8629650">
                  <a:moveTo>
                    <a:pt x="9865442" y="4326433"/>
                  </a:moveTo>
                  <a:lnTo>
                    <a:pt x="9855843" y="4326433"/>
                  </a:lnTo>
                  <a:lnTo>
                    <a:pt x="9855843" y="4316909"/>
                  </a:lnTo>
                  <a:lnTo>
                    <a:pt x="9865442" y="4316909"/>
                  </a:lnTo>
                  <a:lnTo>
                    <a:pt x="9865442" y="4326433"/>
                  </a:lnTo>
                  <a:close/>
                </a:path>
                <a:path w="9865995" h="8629650">
                  <a:moveTo>
                    <a:pt x="9865442" y="4345484"/>
                  </a:moveTo>
                  <a:lnTo>
                    <a:pt x="9855843" y="4345484"/>
                  </a:lnTo>
                  <a:lnTo>
                    <a:pt x="9855843" y="4335958"/>
                  </a:lnTo>
                  <a:lnTo>
                    <a:pt x="9865442" y="4335958"/>
                  </a:lnTo>
                  <a:lnTo>
                    <a:pt x="9865442" y="4345484"/>
                  </a:lnTo>
                  <a:close/>
                </a:path>
                <a:path w="9865995" h="8629650">
                  <a:moveTo>
                    <a:pt x="9865442" y="4364533"/>
                  </a:moveTo>
                  <a:lnTo>
                    <a:pt x="9855843" y="4364533"/>
                  </a:lnTo>
                  <a:lnTo>
                    <a:pt x="9855843" y="4355008"/>
                  </a:lnTo>
                  <a:lnTo>
                    <a:pt x="9865442" y="4355008"/>
                  </a:lnTo>
                  <a:lnTo>
                    <a:pt x="9865442" y="4364533"/>
                  </a:lnTo>
                  <a:close/>
                </a:path>
                <a:path w="9865995" h="8629650">
                  <a:moveTo>
                    <a:pt x="9865442" y="4383583"/>
                  </a:moveTo>
                  <a:lnTo>
                    <a:pt x="9855843" y="4383583"/>
                  </a:lnTo>
                  <a:lnTo>
                    <a:pt x="9855843" y="4374059"/>
                  </a:lnTo>
                  <a:lnTo>
                    <a:pt x="9865442" y="4374059"/>
                  </a:lnTo>
                  <a:lnTo>
                    <a:pt x="9865442" y="4383583"/>
                  </a:lnTo>
                  <a:close/>
                </a:path>
                <a:path w="9865995" h="8629650">
                  <a:moveTo>
                    <a:pt x="9865442" y="4402634"/>
                  </a:moveTo>
                  <a:lnTo>
                    <a:pt x="9855843" y="4402634"/>
                  </a:lnTo>
                  <a:lnTo>
                    <a:pt x="9855843" y="4393108"/>
                  </a:lnTo>
                  <a:lnTo>
                    <a:pt x="9865442" y="4393108"/>
                  </a:lnTo>
                  <a:lnTo>
                    <a:pt x="9865442" y="4402634"/>
                  </a:lnTo>
                  <a:close/>
                </a:path>
                <a:path w="9865995" h="8629650">
                  <a:moveTo>
                    <a:pt x="9865442" y="4421683"/>
                  </a:moveTo>
                  <a:lnTo>
                    <a:pt x="9855843" y="4421683"/>
                  </a:lnTo>
                  <a:lnTo>
                    <a:pt x="9855843" y="4412158"/>
                  </a:lnTo>
                  <a:lnTo>
                    <a:pt x="9865442" y="4412158"/>
                  </a:lnTo>
                  <a:lnTo>
                    <a:pt x="9865442" y="4421683"/>
                  </a:lnTo>
                  <a:close/>
                </a:path>
                <a:path w="9865995" h="8629650">
                  <a:moveTo>
                    <a:pt x="9865442" y="4440733"/>
                  </a:moveTo>
                  <a:lnTo>
                    <a:pt x="9855843" y="4440733"/>
                  </a:lnTo>
                  <a:lnTo>
                    <a:pt x="9855843" y="4431209"/>
                  </a:lnTo>
                  <a:lnTo>
                    <a:pt x="9865442" y="4431209"/>
                  </a:lnTo>
                  <a:lnTo>
                    <a:pt x="9865442" y="4440733"/>
                  </a:lnTo>
                  <a:close/>
                </a:path>
                <a:path w="9865995" h="8629650">
                  <a:moveTo>
                    <a:pt x="9865442" y="4459784"/>
                  </a:moveTo>
                  <a:lnTo>
                    <a:pt x="9855843" y="4459784"/>
                  </a:lnTo>
                  <a:lnTo>
                    <a:pt x="9855843" y="4450258"/>
                  </a:lnTo>
                  <a:lnTo>
                    <a:pt x="9865442" y="4450258"/>
                  </a:lnTo>
                  <a:lnTo>
                    <a:pt x="9865442" y="4459784"/>
                  </a:lnTo>
                  <a:close/>
                </a:path>
                <a:path w="9865995" h="8629650">
                  <a:moveTo>
                    <a:pt x="9865442" y="4478833"/>
                  </a:moveTo>
                  <a:lnTo>
                    <a:pt x="9855843" y="4478833"/>
                  </a:lnTo>
                  <a:lnTo>
                    <a:pt x="9855843" y="4469308"/>
                  </a:lnTo>
                  <a:lnTo>
                    <a:pt x="9865442" y="4469308"/>
                  </a:lnTo>
                  <a:lnTo>
                    <a:pt x="9865442" y="4478833"/>
                  </a:lnTo>
                  <a:close/>
                </a:path>
                <a:path w="9865995" h="8629650">
                  <a:moveTo>
                    <a:pt x="9865442" y="4497883"/>
                  </a:moveTo>
                  <a:lnTo>
                    <a:pt x="9855843" y="4497883"/>
                  </a:lnTo>
                  <a:lnTo>
                    <a:pt x="9855843" y="4488359"/>
                  </a:lnTo>
                  <a:lnTo>
                    <a:pt x="9865442" y="4488359"/>
                  </a:lnTo>
                  <a:lnTo>
                    <a:pt x="9865442" y="4497883"/>
                  </a:lnTo>
                  <a:close/>
                </a:path>
                <a:path w="9865995" h="8629650">
                  <a:moveTo>
                    <a:pt x="9865442" y="4516934"/>
                  </a:moveTo>
                  <a:lnTo>
                    <a:pt x="9855843" y="4516934"/>
                  </a:lnTo>
                  <a:lnTo>
                    <a:pt x="9855843" y="4507408"/>
                  </a:lnTo>
                  <a:lnTo>
                    <a:pt x="9865442" y="4507408"/>
                  </a:lnTo>
                  <a:lnTo>
                    <a:pt x="9865442" y="4516934"/>
                  </a:lnTo>
                  <a:close/>
                </a:path>
                <a:path w="9865995" h="8629650">
                  <a:moveTo>
                    <a:pt x="9865442" y="4535983"/>
                  </a:moveTo>
                  <a:lnTo>
                    <a:pt x="9855843" y="4535983"/>
                  </a:lnTo>
                  <a:lnTo>
                    <a:pt x="9855843" y="4526458"/>
                  </a:lnTo>
                  <a:lnTo>
                    <a:pt x="9865442" y="4526458"/>
                  </a:lnTo>
                  <a:lnTo>
                    <a:pt x="9865442" y="4535983"/>
                  </a:lnTo>
                  <a:close/>
                </a:path>
                <a:path w="9865995" h="8629650">
                  <a:moveTo>
                    <a:pt x="9865442" y="4555033"/>
                  </a:moveTo>
                  <a:lnTo>
                    <a:pt x="9855843" y="4555033"/>
                  </a:lnTo>
                  <a:lnTo>
                    <a:pt x="9855843" y="4545509"/>
                  </a:lnTo>
                  <a:lnTo>
                    <a:pt x="9865442" y="4545509"/>
                  </a:lnTo>
                  <a:lnTo>
                    <a:pt x="9865442" y="4555033"/>
                  </a:lnTo>
                  <a:close/>
                </a:path>
                <a:path w="9865995" h="8629650">
                  <a:moveTo>
                    <a:pt x="9865442" y="4574083"/>
                  </a:moveTo>
                  <a:lnTo>
                    <a:pt x="9855843" y="4574083"/>
                  </a:lnTo>
                  <a:lnTo>
                    <a:pt x="9855843" y="4564558"/>
                  </a:lnTo>
                  <a:lnTo>
                    <a:pt x="9865442" y="4564558"/>
                  </a:lnTo>
                  <a:lnTo>
                    <a:pt x="9865442" y="4574083"/>
                  </a:lnTo>
                  <a:close/>
                </a:path>
                <a:path w="9865995" h="8629650">
                  <a:moveTo>
                    <a:pt x="9865442" y="4593133"/>
                  </a:moveTo>
                  <a:lnTo>
                    <a:pt x="9855843" y="4593133"/>
                  </a:lnTo>
                  <a:lnTo>
                    <a:pt x="9855843" y="4583608"/>
                  </a:lnTo>
                  <a:lnTo>
                    <a:pt x="9865442" y="4583608"/>
                  </a:lnTo>
                  <a:lnTo>
                    <a:pt x="9865442" y="4593133"/>
                  </a:lnTo>
                  <a:close/>
                </a:path>
                <a:path w="9865995" h="8629650">
                  <a:moveTo>
                    <a:pt x="9865442" y="4612183"/>
                  </a:moveTo>
                  <a:lnTo>
                    <a:pt x="9855843" y="4612183"/>
                  </a:lnTo>
                  <a:lnTo>
                    <a:pt x="9855843" y="4602658"/>
                  </a:lnTo>
                  <a:lnTo>
                    <a:pt x="9865442" y="4602658"/>
                  </a:lnTo>
                  <a:lnTo>
                    <a:pt x="9865442" y="4612183"/>
                  </a:lnTo>
                  <a:close/>
                </a:path>
                <a:path w="9865995" h="8629650">
                  <a:moveTo>
                    <a:pt x="9865442" y="4631233"/>
                  </a:moveTo>
                  <a:lnTo>
                    <a:pt x="9855843" y="4631233"/>
                  </a:lnTo>
                  <a:lnTo>
                    <a:pt x="9855843" y="4621708"/>
                  </a:lnTo>
                  <a:lnTo>
                    <a:pt x="9865442" y="4621708"/>
                  </a:lnTo>
                  <a:lnTo>
                    <a:pt x="9865442" y="4631233"/>
                  </a:lnTo>
                  <a:close/>
                </a:path>
                <a:path w="9865995" h="8629650">
                  <a:moveTo>
                    <a:pt x="9865442" y="4650283"/>
                  </a:moveTo>
                  <a:lnTo>
                    <a:pt x="9855843" y="4650283"/>
                  </a:lnTo>
                  <a:lnTo>
                    <a:pt x="9855843" y="4640758"/>
                  </a:lnTo>
                  <a:lnTo>
                    <a:pt x="9865442" y="4640758"/>
                  </a:lnTo>
                  <a:lnTo>
                    <a:pt x="9865442" y="4650283"/>
                  </a:lnTo>
                  <a:close/>
                </a:path>
                <a:path w="9865995" h="8629650">
                  <a:moveTo>
                    <a:pt x="9865442" y="4669333"/>
                  </a:moveTo>
                  <a:lnTo>
                    <a:pt x="9855843" y="4669333"/>
                  </a:lnTo>
                  <a:lnTo>
                    <a:pt x="9855843" y="4659808"/>
                  </a:lnTo>
                  <a:lnTo>
                    <a:pt x="9865442" y="4659808"/>
                  </a:lnTo>
                  <a:lnTo>
                    <a:pt x="9865442" y="4669333"/>
                  </a:lnTo>
                  <a:close/>
                </a:path>
                <a:path w="9865995" h="8629650">
                  <a:moveTo>
                    <a:pt x="9865442" y="4688383"/>
                  </a:moveTo>
                  <a:lnTo>
                    <a:pt x="9855843" y="4688383"/>
                  </a:lnTo>
                  <a:lnTo>
                    <a:pt x="9855843" y="4678858"/>
                  </a:lnTo>
                  <a:lnTo>
                    <a:pt x="9865442" y="4678858"/>
                  </a:lnTo>
                  <a:lnTo>
                    <a:pt x="9865442" y="4688383"/>
                  </a:lnTo>
                  <a:close/>
                </a:path>
                <a:path w="9865995" h="8629650">
                  <a:moveTo>
                    <a:pt x="9865442" y="4707433"/>
                  </a:moveTo>
                  <a:lnTo>
                    <a:pt x="9855843" y="4707433"/>
                  </a:lnTo>
                  <a:lnTo>
                    <a:pt x="9855843" y="4697908"/>
                  </a:lnTo>
                  <a:lnTo>
                    <a:pt x="9865442" y="4697908"/>
                  </a:lnTo>
                  <a:lnTo>
                    <a:pt x="9865442" y="4707433"/>
                  </a:lnTo>
                  <a:close/>
                </a:path>
                <a:path w="9865995" h="8629650">
                  <a:moveTo>
                    <a:pt x="9865442" y="4726483"/>
                  </a:moveTo>
                  <a:lnTo>
                    <a:pt x="9855843" y="4726483"/>
                  </a:lnTo>
                  <a:lnTo>
                    <a:pt x="9855843" y="4716958"/>
                  </a:lnTo>
                  <a:lnTo>
                    <a:pt x="9865442" y="4716958"/>
                  </a:lnTo>
                  <a:lnTo>
                    <a:pt x="9865442" y="4726483"/>
                  </a:lnTo>
                  <a:close/>
                </a:path>
                <a:path w="9865995" h="8629650">
                  <a:moveTo>
                    <a:pt x="9865442" y="4745533"/>
                  </a:moveTo>
                  <a:lnTo>
                    <a:pt x="9855843" y="4745533"/>
                  </a:lnTo>
                  <a:lnTo>
                    <a:pt x="9855843" y="4736009"/>
                  </a:lnTo>
                  <a:lnTo>
                    <a:pt x="9865442" y="4736009"/>
                  </a:lnTo>
                  <a:lnTo>
                    <a:pt x="9865442" y="4745533"/>
                  </a:lnTo>
                  <a:close/>
                </a:path>
                <a:path w="9865995" h="8629650">
                  <a:moveTo>
                    <a:pt x="9865442" y="4764584"/>
                  </a:moveTo>
                  <a:lnTo>
                    <a:pt x="9855843" y="4764584"/>
                  </a:lnTo>
                  <a:lnTo>
                    <a:pt x="9855843" y="4755058"/>
                  </a:lnTo>
                  <a:lnTo>
                    <a:pt x="9865442" y="4755058"/>
                  </a:lnTo>
                  <a:lnTo>
                    <a:pt x="9865442" y="4764584"/>
                  </a:lnTo>
                  <a:close/>
                </a:path>
                <a:path w="9865995" h="8629650">
                  <a:moveTo>
                    <a:pt x="9865442" y="4783633"/>
                  </a:moveTo>
                  <a:lnTo>
                    <a:pt x="9855843" y="4783633"/>
                  </a:lnTo>
                  <a:lnTo>
                    <a:pt x="9855843" y="4774108"/>
                  </a:lnTo>
                  <a:lnTo>
                    <a:pt x="9865442" y="4774108"/>
                  </a:lnTo>
                  <a:lnTo>
                    <a:pt x="9865442" y="4783633"/>
                  </a:lnTo>
                  <a:close/>
                </a:path>
                <a:path w="9865995" h="8629650">
                  <a:moveTo>
                    <a:pt x="9865442" y="4802683"/>
                  </a:moveTo>
                  <a:lnTo>
                    <a:pt x="9855843" y="4802683"/>
                  </a:lnTo>
                  <a:lnTo>
                    <a:pt x="9855843" y="4793159"/>
                  </a:lnTo>
                  <a:lnTo>
                    <a:pt x="9865442" y="4793159"/>
                  </a:lnTo>
                  <a:lnTo>
                    <a:pt x="9865442" y="4802683"/>
                  </a:lnTo>
                  <a:close/>
                </a:path>
                <a:path w="9865995" h="8629650">
                  <a:moveTo>
                    <a:pt x="9865442" y="4821734"/>
                  </a:moveTo>
                  <a:lnTo>
                    <a:pt x="9855843" y="4821734"/>
                  </a:lnTo>
                  <a:lnTo>
                    <a:pt x="9855843" y="4812208"/>
                  </a:lnTo>
                  <a:lnTo>
                    <a:pt x="9865442" y="4812208"/>
                  </a:lnTo>
                  <a:lnTo>
                    <a:pt x="9865442" y="4821734"/>
                  </a:lnTo>
                  <a:close/>
                </a:path>
                <a:path w="9865995" h="8629650">
                  <a:moveTo>
                    <a:pt x="9865442" y="4840783"/>
                  </a:moveTo>
                  <a:lnTo>
                    <a:pt x="9855843" y="4840783"/>
                  </a:lnTo>
                  <a:lnTo>
                    <a:pt x="9855843" y="4831258"/>
                  </a:lnTo>
                  <a:lnTo>
                    <a:pt x="9865442" y="4831258"/>
                  </a:lnTo>
                  <a:lnTo>
                    <a:pt x="9865442" y="4840783"/>
                  </a:lnTo>
                  <a:close/>
                </a:path>
                <a:path w="9865995" h="8629650">
                  <a:moveTo>
                    <a:pt x="9865442" y="4859833"/>
                  </a:moveTo>
                  <a:lnTo>
                    <a:pt x="9855843" y="4859833"/>
                  </a:lnTo>
                  <a:lnTo>
                    <a:pt x="9855843" y="4850309"/>
                  </a:lnTo>
                  <a:lnTo>
                    <a:pt x="9865442" y="4850309"/>
                  </a:lnTo>
                  <a:lnTo>
                    <a:pt x="9865442" y="4859833"/>
                  </a:lnTo>
                  <a:close/>
                </a:path>
                <a:path w="9865995" h="8629650">
                  <a:moveTo>
                    <a:pt x="9865442" y="4878884"/>
                  </a:moveTo>
                  <a:lnTo>
                    <a:pt x="9855843" y="4878884"/>
                  </a:lnTo>
                  <a:lnTo>
                    <a:pt x="9855843" y="4869358"/>
                  </a:lnTo>
                  <a:lnTo>
                    <a:pt x="9865442" y="4869358"/>
                  </a:lnTo>
                  <a:lnTo>
                    <a:pt x="9865442" y="4878884"/>
                  </a:lnTo>
                  <a:close/>
                </a:path>
                <a:path w="9865995" h="8629650">
                  <a:moveTo>
                    <a:pt x="9865442" y="4897933"/>
                  </a:moveTo>
                  <a:lnTo>
                    <a:pt x="9855843" y="4897933"/>
                  </a:lnTo>
                  <a:lnTo>
                    <a:pt x="9855843" y="4888408"/>
                  </a:lnTo>
                  <a:lnTo>
                    <a:pt x="9865442" y="4888408"/>
                  </a:lnTo>
                  <a:lnTo>
                    <a:pt x="9865442" y="4897933"/>
                  </a:lnTo>
                  <a:close/>
                </a:path>
                <a:path w="9865995" h="8629650">
                  <a:moveTo>
                    <a:pt x="9865442" y="4916983"/>
                  </a:moveTo>
                  <a:lnTo>
                    <a:pt x="9855843" y="4916983"/>
                  </a:lnTo>
                  <a:lnTo>
                    <a:pt x="9855843" y="4907459"/>
                  </a:lnTo>
                  <a:lnTo>
                    <a:pt x="9865442" y="4907459"/>
                  </a:lnTo>
                  <a:lnTo>
                    <a:pt x="9865442" y="4916983"/>
                  </a:lnTo>
                  <a:close/>
                </a:path>
                <a:path w="9865995" h="8629650">
                  <a:moveTo>
                    <a:pt x="9865442" y="4936034"/>
                  </a:moveTo>
                  <a:lnTo>
                    <a:pt x="9855843" y="4936034"/>
                  </a:lnTo>
                  <a:lnTo>
                    <a:pt x="9855843" y="4926508"/>
                  </a:lnTo>
                  <a:lnTo>
                    <a:pt x="9865442" y="4926508"/>
                  </a:lnTo>
                  <a:lnTo>
                    <a:pt x="9865442" y="4936034"/>
                  </a:lnTo>
                  <a:close/>
                </a:path>
                <a:path w="9865995" h="8629650">
                  <a:moveTo>
                    <a:pt x="9865442" y="4955083"/>
                  </a:moveTo>
                  <a:lnTo>
                    <a:pt x="9855843" y="4955083"/>
                  </a:lnTo>
                  <a:lnTo>
                    <a:pt x="9855843" y="4945558"/>
                  </a:lnTo>
                  <a:lnTo>
                    <a:pt x="9865442" y="4945558"/>
                  </a:lnTo>
                  <a:lnTo>
                    <a:pt x="9865442" y="4955083"/>
                  </a:lnTo>
                  <a:close/>
                </a:path>
                <a:path w="9865995" h="8629650">
                  <a:moveTo>
                    <a:pt x="9865442" y="4974133"/>
                  </a:moveTo>
                  <a:lnTo>
                    <a:pt x="9855843" y="4974133"/>
                  </a:lnTo>
                  <a:lnTo>
                    <a:pt x="9855843" y="4964609"/>
                  </a:lnTo>
                  <a:lnTo>
                    <a:pt x="9865442" y="4964609"/>
                  </a:lnTo>
                  <a:lnTo>
                    <a:pt x="9865442" y="4974133"/>
                  </a:lnTo>
                  <a:close/>
                </a:path>
                <a:path w="9865995" h="8629650">
                  <a:moveTo>
                    <a:pt x="9865442" y="4993183"/>
                  </a:moveTo>
                  <a:lnTo>
                    <a:pt x="9855843" y="4993183"/>
                  </a:lnTo>
                  <a:lnTo>
                    <a:pt x="9855843" y="4983658"/>
                  </a:lnTo>
                  <a:lnTo>
                    <a:pt x="9865442" y="4983658"/>
                  </a:lnTo>
                  <a:lnTo>
                    <a:pt x="9865442" y="4993183"/>
                  </a:lnTo>
                  <a:close/>
                </a:path>
                <a:path w="9865995" h="8629650">
                  <a:moveTo>
                    <a:pt x="9865442" y="5012233"/>
                  </a:moveTo>
                  <a:lnTo>
                    <a:pt x="9855843" y="5012233"/>
                  </a:lnTo>
                  <a:lnTo>
                    <a:pt x="9855843" y="5002708"/>
                  </a:lnTo>
                  <a:lnTo>
                    <a:pt x="9865442" y="5002708"/>
                  </a:lnTo>
                  <a:lnTo>
                    <a:pt x="9865442" y="5012233"/>
                  </a:lnTo>
                  <a:close/>
                </a:path>
                <a:path w="9865995" h="8629650">
                  <a:moveTo>
                    <a:pt x="9865442" y="5031283"/>
                  </a:moveTo>
                  <a:lnTo>
                    <a:pt x="9855843" y="5031283"/>
                  </a:lnTo>
                  <a:lnTo>
                    <a:pt x="9855843" y="5021758"/>
                  </a:lnTo>
                  <a:lnTo>
                    <a:pt x="9865442" y="5021758"/>
                  </a:lnTo>
                  <a:lnTo>
                    <a:pt x="9865442" y="5031283"/>
                  </a:lnTo>
                  <a:close/>
                </a:path>
                <a:path w="9865995" h="8629650">
                  <a:moveTo>
                    <a:pt x="9865442" y="5050333"/>
                  </a:moveTo>
                  <a:lnTo>
                    <a:pt x="9855843" y="5050333"/>
                  </a:lnTo>
                  <a:lnTo>
                    <a:pt x="9855843" y="5040808"/>
                  </a:lnTo>
                  <a:lnTo>
                    <a:pt x="9865442" y="5040808"/>
                  </a:lnTo>
                  <a:lnTo>
                    <a:pt x="9865442" y="5050333"/>
                  </a:lnTo>
                  <a:close/>
                </a:path>
                <a:path w="9865995" h="8629650">
                  <a:moveTo>
                    <a:pt x="9865442" y="5069383"/>
                  </a:moveTo>
                  <a:lnTo>
                    <a:pt x="9855843" y="5069383"/>
                  </a:lnTo>
                  <a:lnTo>
                    <a:pt x="9855843" y="5059858"/>
                  </a:lnTo>
                  <a:lnTo>
                    <a:pt x="9865442" y="5059858"/>
                  </a:lnTo>
                  <a:lnTo>
                    <a:pt x="9865442" y="5069383"/>
                  </a:lnTo>
                  <a:close/>
                </a:path>
                <a:path w="9865995" h="8629650">
                  <a:moveTo>
                    <a:pt x="9865442" y="5088433"/>
                  </a:moveTo>
                  <a:lnTo>
                    <a:pt x="9855843" y="5088433"/>
                  </a:lnTo>
                  <a:lnTo>
                    <a:pt x="9855843" y="5078908"/>
                  </a:lnTo>
                  <a:lnTo>
                    <a:pt x="9865442" y="5078908"/>
                  </a:lnTo>
                  <a:lnTo>
                    <a:pt x="9865442" y="5088433"/>
                  </a:lnTo>
                  <a:close/>
                </a:path>
                <a:path w="9865995" h="8629650">
                  <a:moveTo>
                    <a:pt x="9865442" y="5107483"/>
                  </a:moveTo>
                  <a:lnTo>
                    <a:pt x="9855843" y="5107483"/>
                  </a:lnTo>
                  <a:lnTo>
                    <a:pt x="9855843" y="5097958"/>
                  </a:lnTo>
                  <a:lnTo>
                    <a:pt x="9865442" y="5097958"/>
                  </a:lnTo>
                  <a:lnTo>
                    <a:pt x="9865442" y="5107483"/>
                  </a:lnTo>
                  <a:close/>
                </a:path>
                <a:path w="9865995" h="8629650">
                  <a:moveTo>
                    <a:pt x="9865442" y="5126533"/>
                  </a:moveTo>
                  <a:lnTo>
                    <a:pt x="9855843" y="5126533"/>
                  </a:lnTo>
                  <a:lnTo>
                    <a:pt x="9855843" y="5117008"/>
                  </a:lnTo>
                  <a:lnTo>
                    <a:pt x="9865442" y="5117008"/>
                  </a:lnTo>
                  <a:lnTo>
                    <a:pt x="9865442" y="5126533"/>
                  </a:lnTo>
                  <a:close/>
                </a:path>
                <a:path w="9865995" h="8629650">
                  <a:moveTo>
                    <a:pt x="9865442" y="5145583"/>
                  </a:moveTo>
                  <a:lnTo>
                    <a:pt x="9855843" y="5145583"/>
                  </a:lnTo>
                  <a:lnTo>
                    <a:pt x="9855843" y="5136058"/>
                  </a:lnTo>
                  <a:lnTo>
                    <a:pt x="9865442" y="5136058"/>
                  </a:lnTo>
                  <a:lnTo>
                    <a:pt x="9865442" y="5145583"/>
                  </a:lnTo>
                  <a:close/>
                </a:path>
                <a:path w="9865995" h="8629650">
                  <a:moveTo>
                    <a:pt x="9865442" y="5164633"/>
                  </a:moveTo>
                  <a:lnTo>
                    <a:pt x="9855843" y="5164633"/>
                  </a:lnTo>
                  <a:lnTo>
                    <a:pt x="9855843" y="5155108"/>
                  </a:lnTo>
                  <a:lnTo>
                    <a:pt x="9865442" y="5155108"/>
                  </a:lnTo>
                  <a:lnTo>
                    <a:pt x="9865442" y="5164633"/>
                  </a:lnTo>
                  <a:close/>
                </a:path>
                <a:path w="9865995" h="8629650">
                  <a:moveTo>
                    <a:pt x="9865442" y="5183683"/>
                  </a:moveTo>
                  <a:lnTo>
                    <a:pt x="9855843" y="5183683"/>
                  </a:lnTo>
                  <a:lnTo>
                    <a:pt x="9855843" y="5174158"/>
                  </a:lnTo>
                  <a:lnTo>
                    <a:pt x="9865442" y="5174158"/>
                  </a:lnTo>
                  <a:lnTo>
                    <a:pt x="9865442" y="5183683"/>
                  </a:lnTo>
                  <a:close/>
                </a:path>
                <a:path w="9865995" h="8629650">
                  <a:moveTo>
                    <a:pt x="9865442" y="5202733"/>
                  </a:moveTo>
                  <a:lnTo>
                    <a:pt x="9855843" y="5202733"/>
                  </a:lnTo>
                  <a:lnTo>
                    <a:pt x="9855843" y="5193208"/>
                  </a:lnTo>
                  <a:lnTo>
                    <a:pt x="9865442" y="5193208"/>
                  </a:lnTo>
                  <a:lnTo>
                    <a:pt x="9865442" y="5202733"/>
                  </a:lnTo>
                  <a:close/>
                </a:path>
                <a:path w="9865995" h="8629650">
                  <a:moveTo>
                    <a:pt x="9865442" y="5221783"/>
                  </a:moveTo>
                  <a:lnTo>
                    <a:pt x="9855843" y="5221783"/>
                  </a:lnTo>
                  <a:lnTo>
                    <a:pt x="9855843" y="5212258"/>
                  </a:lnTo>
                  <a:lnTo>
                    <a:pt x="9865442" y="5212258"/>
                  </a:lnTo>
                  <a:lnTo>
                    <a:pt x="9865442" y="5221783"/>
                  </a:lnTo>
                  <a:close/>
                </a:path>
                <a:path w="9865995" h="8629650">
                  <a:moveTo>
                    <a:pt x="9865442" y="5240833"/>
                  </a:moveTo>
                  <a:lnTo>
                    <a:pt x="9855843" y="5240833"/>
                  </a:lnTo>
                  <a:lnTo>
                    <a:pt x="9855843" y="5231308"/>
                  </a:lnTo>
                  <a:lnTo>
                    <a:pt x="9865442" y="5231308"/>
                  </a:lnTo>
                  <a:lnTo>
                    <a:pt x="9865442" y="5240833"/>
                  </a:lnTo>
                  <a:close/>
                </a:path>
                <a:path w="9865995" h="8629650">
                  <a:moveTo>
                    <a:pt x="9865442" y="5259883"/>
                  </a:moveTo>
                  <a:lnTo>
                    <a:pt x="9855843" y="5259883"/>
                  </a:lnTo>
                  <a:lnTo>
                    <a:pt x="9855843" y="5250358"/>
                  </a:lnTo>
                  <a:lnTo>
                    <a:pt x="9865442" y="5250358"/>
                  </a:lnTo>
                  <a:lnTo>
                    <a:pt x="9865442" y="5259883"/>
                  </a:lnTo>
                  <a:close/>
                </a:path>
                <a:path w="9865995" h="8629650">
                  <a:moveTo>
                    <a:pt x="9865442" y="5278933"/>
                  </a:moveTo>
                  <a:lnTo>
                    <a:pt x="9855843" y="5278933"/>
                  </a:lnTo>
                  <a:lnTo>
                    <a:pt x="9855843" y="5269408"/>
                  </a:lnTo>
                  <a:lnTo>
                    <a:pt x="9865442" y="5269408"/>
                  </a:lnTo>
                  <a:lnTo>
                    <a:pt x="9865442" y="5278933"/>
                  </a:lnTo>
                  <a:close/>
                </a:path>
                <a:path w="9865995" h="8629650">
                  <a:moveTo>
                    <a:pt x="9865442" y="5297983"/>
                  </a:moveTo>
                  <a:lnTo>
                    <a:pt x="9855843" y="5297983"/>
                  </a:lnTo>
                  <a:lnTo>
                    <a:pt x="9855843" y="5288458"/>
                  </a:lnTo>
                  <a:lnTo>
                    <a:pt x="9865442" y="5288458"/>
                  </a:lnTo>
                  <a:lnTo>
                    <a:pt x="9865442" y="5297983"/>
                  </a:lnTo>
                  <a:close/>
                </a:path>
                <a:path w="9865995" h="8629650">
                  <a:moveTo>
                    <a:pt x="9865442" y="5317033"/>
                  </a:moveTo>
                  <a:lnTo>
                    <a:pt x="9855843" y="5317033"/>
                  </a:lnTo>
                  <a:lnTo>
                    <a:pt x="9855843" y="5307508"/>
                  </a:lnTo>
                  <a:lnTo>
                    <a:pt x="9865442" y="5307508"/>
                  </a:lnTo>
                  <a:lnTo>
                    <a:pt x="9865442" y="5317033"/>
                  </a:lnTo>
                  <a:close/>
                </a:path>
                <a:path w="9865995" h="8629650">
                  <a:moveTo>
                    <a:pt x="9865442" y="5336083"/>
                  </a:moveTo>
                  <a:lnTo>
                    <a:pt x="9855843" y="5336083"/>
                  </a:lnTo>
                  <a:lnTo>
                    <a:pt x="9855843" y="5326558"/>
                  </a:lnTo>
                  <a:lnTo>
                    <a:pt x="9865442" y="5326558"/>
                  </a:lnTo>
                  <a:lnTo>
                    <a:pt x="9865442" y="5336083"/>
                  </a:lnTo>
                  <a:close/>
                </a:path>
                <a:path w="9865995" h="8629650">
                  <a:moveTo>
                    <a:pt x="9865442" y="5355133"/>
                  </a:moveTo>
                  <a:lnTo>
                    <a:pt x="9855843" y="5355133"/>
                  </a:lnTo>
                  <a:lnTo>
                    <a:pt x="9855843" y="5345608"/>
                  </a:lnTo>
                  <a:lnTo>
                    <a:pt x="9865442" y="5345608"/>
                  </a:lnTo>
                  <a:lnTo>
                    <a:pt x="9865442" y="5355133"/>
                  </a:lnTo>
                  <a:close/>
                </a:path>
                <a:path w="9865995" h="8629650">
                  <a:moveTo>
                    <a:pt x="9865442" y="5374183"/>
                  </a:moveTo>
                  <a:lnTo>
                    <a:pt x="9855843" y="5374183"/>
                  </a:lnTo>
                  <a:lnTo>
                    <a:pt x="9855843" y="5364658"/>
                  </a:lnTo>
                  <a:lnTo>
                    <a:pt x="9865442" y="5364658"/>
                  </a:lnTo>
                  <a:lnTo>
                    <a:pt x="9865442" y="5374183"/>
                  </a:lnTo>
                  <a:close/>
                </a:path>
                <a:path w="9865995" h="8629650">
                  <a:moveTo>
                    <a:pt x="9865442" y="5393233"/>
                  </a:moveTo>
                  <a:lnTo>
                    <a:pt x="9855843" y="5393233"/>
                  </a:lnTo>
                  <a:lnTo>
                    <a:pt x="9855843" y="5383708"/>
                  </a:lnTo>
                  <a:lnTo>
                    <a:pt x="9865442" y="5383708"/>
                  </a:lnTo>
                  <a:lnTo>
                    <a:pt x="9865442" y="5393233"/>
                  </a:lnTo>
                  <a:close/>
                </a:path>
                <a:path w="9865995" h="8629650">
                  <a:moveTo>
                    <a:pt x="9865442" y="5412283"/>
                  </a:moveTo>
                  <a:lnTo>
                    <a:pt x="9855843" y="5412283"/>
                  </a:lnTo>
                  <a:lnTo>
                    <a:pt x="9855843" y="5402758"/>
                  </a:lnTo>
                  <a:lnTo>
                    <a:pt x="9865442" y="5402758"/>
                  </a:lnTo>
                  <a:lnTo>
                    <a:pt x="9865442" y="5412283"/>
                  </a:lnTo>
                  <a:close/>
                </a:path>
                <a:path w="9865995" h="8629650">
                  <a:moveTo>
                    <a:pt x="9865442" y="5431333"/>
                  </a:moveTo>
                  <a:lnTo>
                    <a:pt x="9855843" y="5431333"/>
                  </a:lnTo>
                  <a:lnTo>
                    <a:pt x="9855843" y="5421808"/>
                  </a:lnTo>
                  <a:lnTo>
                    <a:pt x="9865442" y="5421808"/>
                  </a:lnTo>
                  <a:lnTo>
                    <a:pt x="9865442" y="5431333"/>
                  </a:lnTo>
                  <a:close/>
                </a:path>
                <a:path w="9865995" h="8629650">
                  <a:moveTo>
                    <a:pt x="9865442" y="5450383"/>
                  </a:moveTo>
                  <a:lnTo>
                    <a:pt x="9855843" y="5450383"/>
                  </a:lnTo>
                  <a:lnTo>
                    <a:pt x="9855843" y="5440858"/>
                  </a:lnTo>
                  <a:lnTo>
                    <a:pt x="9865442" y="5440858"/>
                  </a:lnTo>
                  <a:lnTo>
                    <a:pt x="9865442" y="5450383"/>
                  </a:lnTo>
                  <a:close/>
                </a:path>
                <a:path w="9865995" h="8629650">
                  <a:moveTo>
                    <a:pt x="9865442" y="5469433"/>
                  </a:moveTo>
                  <a:lnTo>
                    <a:pt x="9855843" y="5469433"/>
                  </a:lnTo>
                  <a:lnTo>
                    <a:pt x="9855843" y="5459908"/>
                  </a:lnTo>
                  <a:lnTo>
                    <a:pt x="9865442" y="5459908"/>
                  </a:lnTo>
                  <a:lnTo>
                    <a:pt x="9865442" y="5469433"/>
                  </a:lnTo>
                  <a:close/>
                </a:path>
                <a:path w="9865995" h="8629650">
                  <a:moveTo>
                    <a:pt x="9865442" y="5488483"/>
                  </a:moveTo>
                  <a:lnTo>
                    <a:pt x="9855843" y="5488483"/>
                  </a:lnTo>
                  <a:lnTo>
                    <a:pt x="9855843" y="5478958"/>
                  </a:lnTo>
                  <a:lnTo>
                    <a:pt x="9865442" y="5478958"/>
                  </a:lnTo>
                  <a:lnTo>
                    <a:pt x="9865442" y="5488483"/>
                  </a:lnTo>
                  <a:close/>
                </a:path>
                <a:path w="9865995" h="8629650">
                  <a:moveTo>
                    <a:pt x="9865442" y="5507533"/>
                  </a:moveTo>
                  <a:lnTo>
                    <a:pt x="9855843" y="5507533"/>
                  </a:lnTo>
                  <a:lnTo>
                    <a:pt x="9855843" y="5498008"/>
                  </a:lnTo>
                  <a:lnTo>
                    <a:pt x="9865442" y="5498008"/>
                  </a:lnTo>
                  <a:lnTo>
                    <a:pt x="9865442" y="5507533"/>
                  </a:lnTo>
                  <a:close/>
                </a:path>
                <a:path w="9865995" h="8629650">
                  <a:moveTo>
                    <a:pt x="9865442" y="5526583"/>
                  </a:moveTo>
                  <a:lnTo>
                    <a:pt x="9855843" y="5526583"/>
                  </a:lnTo>
                  <a:lnTo>
                    <a:pt x="9855843" y="5517058"/>
                  </a:lnTo>
                  <a:lnTo>
                    <a:pt x="9865442" y="5517058"/>
                  </a:lnTo>
                  <a:lnTo>
                    <a:pt x="9865442" y="5526583"/>
                  </a:lnTo>
                  <a:close/>
                </a:path>
                <a:path w="9865995" h="8629650">
                  <a:moveTo>
                    <a:pt x="9865442" y="5545633"/>
                  </a:moveTo>
                  <a:lnTo>
                    <a:pt x="9855843" y="5545633"/>
                  </a:lnTo>
                  <a:lnTo>
                    <a:pt x="9855843" y="5536108"/>
                  </a:lnTo>
                  <a:lnTo>
                    <a:pt x="9865442" y="5536108"/>
                  </a:lnTo>
                  <a:lnTo>
                    <a:pt x="9865442" y="5545633"/>
                  </a:lnTo>
                  <a:close/>
                </a:path>
                <a:path w="9865995" h="8629650">
                  <a:moveTo>
                    <a:pt x="9865442" y="5564683"/>
                  </a:moveTo>
                  <a:lnTo>
                    <a:pt x="9855843" y="5564683"/>
                  </a:lnTo>
                  <a:lnTo>
                    <a:pt x="9855843" y="5555158"/>
                  </a:lnTo>
                  <a:lnTo>
                    <a:pt x="9865442" y="5555158"/>
                  </a:lnTo>
                  <a:lnTo>
                    <a:pt x="9865442" y="5564683"/>
                  </a:lnTo>
                  <a:close/>
                </a:path>
                <a:path w="9865995" h="8629650">
                  <a:moveTo>
                    <a:pt x="9865442" y="5583733"/>
                  </a:moveTo>
                  <a:lnTo>
                    <a:pt x="9855843" y="5583733"/>
                  </a:lnTo>
                  <a:lnTo>
                    <a:pt x="9855843" y="5574208"/>
                  </a:lnTo>
                  <a:lnTo>
                    <a:pt x="9865442" y="5574208"/>
                  </a:lnTo>
                  <a:lnTo>
                    <a:pt x="9865442" y="5583733"/>
                  </a:lnTo>
                  <a:close/>
                </a:path>
                <a:path w="9865995" h="8629650">
                  <a:moveTo>
                    <a:pt x="9865442" y="5602783"/>
                  </a:moveTo>
                  <a:lnTo>
                    <a:pt x="9855843" y="5602783"/>
                  </a:lnTo>
                  <a:lnTo>
                    <a:pt x="9855843" y="5593258"/>
                  </a:lnTo>
                  <a:lnTo>
                    <a:pt x="9865442" y="5593258"/>
                  </a:lnTo>
                  <a:lnTo>
                    <a:pt x="9865442" y="5602783"/>
                  </a:lnTo>
                  <a:close/>
                </a:path>
                <a:path w="9865995" h="8629650">
                  <a:moveTo>
                    <a:pt x="9865442" y="5621833"/>
                  </a:moveTo>
                  <a:lnTo>
                    <a:pt x="9855843" y="5621833"/>
                  </a:lnTo>
                  <a:lnTo>
                    <a:pt x="9855843" y="5612308"/>
                  </a:lnTo>
                  <a:lnTo>
                    <a:pt x="9865442" y="5612308"/>
                  </a:lnTo>
                  <a:lnTo>
                    <a:pt x="9865442" y="5621833"/>
                  </a:lnTo>
                  <a:close/>
                </a:path>
                <a:path w="9865995" h="8629650">
                  <a:moveTo>
                    <a:pt x="9865442" y="5640883"/>
                  </a:moveTo>
                  <a:lnTo>
                    <a:pt x="9855843" y="5640883"/>
                  </a:lnTo>
                  <a:lnTo>
                    <a:pt x="9855843" y="5631358"/>
                  </a:lnTo>
                  <a:lnTo>
                    <a:pt x="9865442" y="5631358"/>
                  </a:lnTo>
                  <a:lnTo>
                    <a:pt x="9865442" y="5640883"/>
                  </a:lnTo>
                  <a:close/>
                </a:path>
                <a:path w="9865995" h="8629650">
                  <a:moveTo>
                    <a:pt x="9865442" y="5659933"/>
                  </a:moveTo>
                  <a:lnTo>
                    <a:pt x="9855843" y="5659933"/>
                  </a:lnTo>
                  <a:lnTo>
                    <a:pt x="9855843" y="5650408"/>
                  </a:lnTo>
                  <a:lnTo>
                    <a:pt x="9865442" y="5650408"/>
                  </a:lnTo>
                  <a:lnTo>
                    <a:pt x="9865442" y="5659933"/>
                  </a:lnTo>
                  <a:close/>
                </a:path>
                <a:path w="9865995" h="8629650">
                  <a:moveTo>
                    <a:pt x="9865442" y="5678983"/>
                  </a:moveTo>
                  <a:lnTo>
                    <a:pt x="9855843" y="5678983"/>
                  </a:lnTo>
                  <a:lnTo>
                    <a:pt x="9855843" y="5669458"/>
                  </a:lnTo>
                  <a:lnTo>
                    <a:pt x="9865442" y="5669458"/>
                  </a:lnTo>
                  <a:lnTo>
                    <a:pt x="9865442" y="5678983"/>
                  </a:lnTo>
                  <a:close/>
                </a:path>
                <a:path w="9865995" h="8629650">
                  <a:moveTo>
                    <a:pt x="9865442" y="5698033"/>
                  </a:moveTo>
                  <a:lnTo>
                    <a:pt x="9855843" y="5698033"/>
                  </a:lnTo>
                  <a:lnTo>
                    <a:pt x="9855843" y="5688508"/>
                  </a:lnTo>
                  <a:lnTo>
                    <a:pt x="9865442" y="5688508"/>
                  </a:lnTo>
                  <a:lnTo>
                    <a:pt x="9865442" y="5698033"/>
                  </a:lnTo>
                  <a:close/>
                </a:path>
                <a:path w="9865995" h="8629650">
                  <a:moveTo>
                    <a:pt x="9865442" y="5717083"/>
                  </a:moveTo>
                  <a:lnTo>
                    <a:pt x="9855843" y="5717083"/>
                  </a:lnTo>
                  <a:lnTo>
                    <a:pt x="9855843" y="5707558"/>
                  </a:lnTo>
                  <a:lnTo>
                    <a:pt x="9865442" y="5707558"/>
                  </a:lnTo>
                  <a:lnTo>
                    <a:pt x="9865442" y="5717083"/>
                  </a:lnTo>
                  <a:close/>
                </a:path>
                <a:path w="9865995" h="8629650">
                  <a:moveTo>
                    <a:pt x="9865442" y="5736133"/>
                  </a:moveTo>
                  <a:lnTo>
                    <a:pt x="9855843" y="5736133"/>
                  </a:lnTo>
                  <a:lnTo>
                    <a:pt x="9855843" y="5726608"/>
                  </a:lnTo>
                  <a:lnTo>
                    <a:pt x="9865442" y="5726608"/>
                  </a:lnTo>
                  <a:lnTo>
                    <a:pt x="9865442" y="5736133"/>
                  </a:lnTo>
                  <a:close/>
                </a:path>
                <a:path w="9865995" h="8629650">
                  <a:moveTo>
                    <a:pt x="9865442" y="5755183"/>
                  </a:moveTo>
                  <a:lnTo>
                    <a:pt x="9855843" y="5755183"/>
                  </a:lnTo>
                  <a:lnTo>
                    <a:pt x="9855843" y="5745658"/>
                  </a:lnTo>
                  <a:lnTo>
                    <a:pt x="9865442" y="5745658"/>
                  </a:lnTo>
                  <a:lnTo>
                    <a:pt x="9865442" y="5755183"/>
                  </a:lnTo>
                  <a:close/>
                </a:path>
                <a:path w="9865995" h="8629650">
                  <a:moveTo>
                    <a:pt x="9865442" y="5774233"/>
                  </a:moveTo>
                  <a:lnTo>
                    <a:pt x="9855843" y="5774233"/>
                  </a:lnTo>
                  <a:lnTo>
                    <a:pt x="9855843" y="5764708"/>
                  </a:lnTo>
                  <a:lnTo>
                    <a:pt x="9865442" y="5764708"/>
                  </a:lnTo>
                  <a:lnTo>
                    <a:pt x="9865442" y="5774233"/>
                  </a:lnTo>
                  <a:close/>
                </a:path>
                <a:path w="9865995" h="8629650">
                  <a:moveTo>
                    <a:pt x="9865442" y="5793283"/>
                  </a:moveTo>
                  <a:lnTo>
                    <a:pt x="9855843" y="5793283"/>
                  </a:lnTo>
                  <a:lnTo>
                    <a:pt x="9855843" y="5783758"/>
                  </a:lnTo>
                  <a:lnTo>
                    <a:pt x="9865442" y="5783758"/>
                  </a:lnTo>
                  <a:lnTo>
                    <a:pt x="9865442" y="5793283"/>
                  </a:lnTo>
                  <a:close/>
                </a:path>
                <a:path w="9865995" h="8629650">
                  <a:moveTo>
                    <a:pt x="9865442" y="5812333"/>
                  </a:moveTo>
                  <a:lnTo>
                    <a:pt x="9855843" y="5812333"/>
                  </a:lnTo>
                  <a:lnTo>
                    <a:pt x="9855843" y="5802808"/>
                  </a:lnTo>
                  <a:lnTo>
                    <a:pt x="9865442" y="5802808"/>
                  </a:lnTo>
                  <a:lnTo>
                    <a:pt x="9865442" y="5812333"/>
                  </a:lnTo>
                  <a:close/>
                </a:path>
                <a:path w="9865995" h="8629650">
                  <a:moveTo>
                    <a:pt x="9865442" y="5831383"/>
                  </a:moveTo>
                  <a:lnTo>
                    <a:pt x="9855843" y="5831383"/>
                  </a:lnTo>
                  <a:lnTo>
                    <a:pt x="9855843" y="5821858"/>
                  </a:lnTo>
                  <a:lnTo>
                    <a:pt x="9865442" y="5821858"/>
                  </a:lnTo>
                  <a:lnTo>
                    <a:pt x="9865442" y="5831383"/>
                  </a:lnTo>
                  <a:close/>
                </a:path>
                <a:path w="9865995" h="8629650">
                  <a:moveTo>
                    <a:pt x="9865442" y="5850433"/>
                  </a:moveTo>
                  <a:lnTo>
                    <a:pt x="9855843" y="5850433"/>
                  </a:lnTo>
                  <a:lnTo>
                    <a:pt x="9855843" y="5840908"/>
                  </a:lnTo>
                  <a:lnTo>
                    <a:pt x="9865442" y="5840908"/>
                  </a:lnTo>
                  <a:lnTo>
                    <a:pt x="9865442" y="5850433"/>
                  </a:lnTo>
                  <a:close/>
                </a:path>
                <a:path w="9865995" h="8629650">
                  <a:moveTo>
                    <a:pt x="9865442" y="5869483"/>
                  </a:moveTo>
                  <a:lnTo>
                    <a:pt x="9855843" y="5869483"/>
                  </a:lnTo>
                  <a:lnTo>
                    <a:pt x="9855843" y="5859958"/>
                  </a:lnTo>
                  <a:lnTo>
                    <a:pt x="9865442" y="5859958"/>
                  </a:lnTo>
                  <a:lnTo>
                    <a:pt x="9865442" y="5869483"/>
                  </a:lnTo>
                  <a:close/>
                </a:path>
                <a:path w="9865995" h="8629650">
                  <a:moveTo>
                    <a:pt x="9865442" y="5888533"/>
                  </a:moveTo>
                  <a:lnTo>
                    <a:pt x="9855843" y="5888533"/>
                  </a:lnTo>
                  <a:lnTo>
                    <a:pt x="9855843" y="5879008"/>
                  </a:lnTo>
                  <a:lnTo>
                    <a:pt x="9865442" y="5879008"/>
                  </a:lnTo>
                  <a:lnTo>
                    <a:pt x="9865442" y="5888533"/>
                  </a:lnTo>
                  <a:close/>
                </a:path>
                <a:path w="9865995" h="8629650">
                  <a:moveTo>
                    <a:pt x="9865442" y="5907583"/>
                  </a:moveTo>
                  <a:lnTo>
                    <a:pt x="9855843" y="5907583"/>
                  </a:lnTo>
                  <a:lnTo>
                    <a:pt x="9855843" y="5898058"/>
                  </a:lnTo>
                  <a:lnTo>
                    <a:pt x="9865442" y="5898058"/>
                  </a:lnTo>
                  <a:lnTo>
                    <a:pt x="9865442" y="5907583"/>
                  </a:lnTo>
                  <a:close/>
                </a:path>
                <a:path w="9865995" h="8629650">
                  <a:moveTo>
                    <a:pt x="9865442" y="5926633"/>
                  </a:moveTo>
                  <a:lnTo>
                    <a:pt x="9855843" y="5926633"/>
                  </a:lnTo>
                  <a:lnTo>
                    <a:pt x="9855843" y="5917108"/>
                  </a:lnTo>
                  <a:lnTo>
                    <a:pt x="9865442" y="5917108"/>
                  </a:lnTo>
                  <a:lnTo>
                    <a:pt x="9865442" y="5926633"/>
                  </a:lnTo>
                  <a:close/>
                </a:path>
                <a:path w="9865995" h="8629650">
                  <a:moveTo>
                    <a:pt x="9865442" y="5945683"/>
                  </a:moveTo>
                  <a:lnTo>
                    <a:pt x="9855843" y="5945683"/>
                  </a:lnTo>
                  <a:lnTo>
                    <a:pt x="9855843" y="5936158"/>
                  </a:lnTo>
                  <a:lnTo>
                    <a:pt x="9865442" y="5936158"/>
                  </a:lnTo>
                  <a:lnTo>
                    <a:pt x="9865442" y="5945683"/>
                  </a:lnTo>
                  <a:close/>
                </a:path>
                <a:path w="9865995" h="8629650">
                  <a:moveTo>
                    <a:pt x="9865442" y="5964733"/>
                  </a:moveTo>
                  <a:lnTo>
                    <a:pt x="9855843" y="5964733"/>
                  </a:lnTo>
                  <a:lnTo>
                    <a:pt x="9855843" y="5955208"/>
                  </a:lnTo>
                  <a:lnTo>
                    <a:pt x="9865442" y="5955208"/>
                  </a:lnTo>
                  <a:lnTo>
                    <a:pt x="9865442" y="5964733"/>
                  </a:lnTo>
                  <a:close/>
                </a:path>
                <a:path w="9865995" h="8629650">
                  <a:moveTo>
                    <a:pt x="9865442" y="5983783"/>
                  </a:moveTo>
                  <a:lnTo>
                    <a:pt x="9855843" y="5983783"/>
                  </a:lnTo>
                  <a:lnTo>
                    <a:pt x="9855843" y="5974258"/>
                  </a:lnTo>
                  <a:lnTo>
                    <a:pt x="9865442" y="5974258"/>
                  </a:lnTo>
                  <a:lnTo>
                    <a:pt x="9865442" y="5983783"/>
                  </a:lnTo>
                  <a:close/>
                </a:path>
                <a:path w="9865995" h="8629650">
                  <a:moveTo>
                    <a:pt x="9865442" y="6002833"/>
                  </a:moveTo>
                  <a:lnTo>
                    <a:pt x="9855843" y="6002833"/>
                  </a:lnTo>
                  <a:lnTo>
                    <a:pt x="9855843" y="5993308"/>
                  </a:lnTo>
                  <a:lnTo>
                    <a:pt x="9865442" y="5993308"/>
                  </a:lnTo>
                  <a:lnTo>
                    <a:pt x="9865442" y="6002833"/>
                  </a:lnTo>
                  <a:close/>
                </a:path>
                <a:path w="9865995" h="8629650">
                  <a:moveTo>
                    <a:pt x="9865442" y="6021883"/>
                  </a:moveTo>
                  <a:lnTo>
                    <a:pt x="9855843" y="6021883"/>
                  </a:lnTo>
                  <a:lnTo>
                    <a:pt x="9855843" y="6012358"/>
                  </a:lnTo>
                  <a:lnTo>
                    <a:pt x="9865442" y="6012358"/>
                  </a:lnTo>
                  <a:lnTo>
                    <a:pt x="9865442" y="6021883"/>
                  </a:lnTo>
                  <a:close/>
                </a:path>
                <a:path w="9865995" h="8629650">
                  <a:moveTo>
                    <a:pt x="9865442" y="6040933"/>
                  </a:moveTo>
                  <a:lnTo>
                    <a:pt x="9855843" y="6040933"/>
                  </a:lnTo>
                  <a:lnTo>
                    <a:pt x="9855843" y="6031408"/>
                  </a:lnTo>
                  <a:lnTo>
                    <a:pt x="9865442" y="6031408"/>
                  </a:lnTo>
                  <a:lnTo>
                    <a:pt x="9865442" y="6040933"/>
                  </a:lnTo>
                  <a:close/>
                </a:path>
                <a:path w="9865995" h="8629650">
                  <a:moveTo>
                    <a:pt x="9865442" y="6059983"/>
                  </a:moveTo>
                  <a:lnTo>
                    <a:pt x="9855843" y="6059983"/>
                  </a:lnTo>
                  <a:lnTo>
                    <a:pt x="9855843" y="6050458"/>
                  </a:lnTo>
                  <a:lnTo>
                    <a:pt x="9865442" y="6050458"/>
                  </a:lnTo>
                  <a:lnTo>
                    <a:pt x="9865442" y="6059983"/>
                  </a:lnTo>
                  <a:close/>
                </a:path>
                <a:path w="9865995" h="8629650">
                  <a:moveTo>
                    <a:pt x="9865442" y="6079033"/>
                  </a:moveTo>
                  <a:lnTo>
                    <a:pt x="9855843" y="6079033"/>
                  </a:lnTo>
                  <a:lnTo>
                    <a:pt x="9855843" y="6069508"/>
                  </a:lnTo>
                  <a:lnTo>
                    <a:pt x="9865442" y="6069508"/>
                  </a:lnTo>
                  <a:lnTo>
                    <a:pt x="9865442" y="6079033"/>
                  </a:lnTo>
                  <a:close/>
                </a:path>
                <a:path w="9865995" h="8629650">
                  <a:moveTo>
                    <a:pt x="9865442" y="6098083"/>
                  </a:moveTo>
                  <a:lnTo>
                    <a:pt x="9855843" y="6098083"/>
                  </a:lnTo>
                  <a:lnTo>
                    <a:pt x="9855843" y="6088558"/>
                  </a:lnTo>
                  <a:lnTo>
                    <a:pt x="9865442" y="6088558"/>
                  </a:lnTo>
                  <a:lnTo>
                    <a:pt x="9865442" y="6098083"/>
                  </a:lnTo>
                  <a:close/>
                </a:path>
                <a:path w="9865995" h="8629650">
                  <a:moveTo>
                    <a:pt x="9865442" y="6117133"/>
                  </a:moveTo>
                  <a:lnTo>
                    <a:pt x="9855843" y="6117133"/>
                  </a:lnTo>
                  <a:lnTo>
                    <a:pt x="9855843" y="6107608"/>
                  </a:lnTo>
                  <a:lnTo>
                    <a:pt x="9865442" y="6107608"/>
                  </a:lnTo>
                  <a:lnTo>
                    <a:pt x="9865442" y="6117133"/>
                  </a:lnTo>
                  <a:close/>
                </a:path>
                <a:path w="9865995" h="8629650">
                  <a:moveTo>
                    <a:pt x="9865442" y="6136183"/>
                  </a:moveTo>
                  <a:lnTo>
                    <a:pt x="9855843" y="6136183"/>
                  </a:lnTo>
                  <a:lnTo>
                    <a:pt x="9855843" y="6126658"/>
                  </a:lnTo>
                  <a:lnTo>
                    <a:pt x="9865442" y="6126658"/>
                  </a:lnTo>
                  <a:lnTo>
                    <a:pt x="9865442" y="6136183"/>
                  </a:lnTo>
                  <a:close/>
                </a:path>
                <a:path w="9865995" h="8629650">
                  <a:moveTo>
                    <a:pt x="9865442" y="6155233"/>
                  </a:moveTo>
                  <a:lnTo>
                    <a:pt x="9855843" y="6155233"/>
                  </a:lnTo>
                  <a:lnTo>
                    <a:pt x="9855843" y="6145708"/>
                  </a:lnTo>
                  <a:lnTo>
                    <a:pt x="9865442" y="6145708"/>
                  </a:lnTo>
                  <a:lnTo>
                    <a:pt x="9865442" y="6155233"/>
                  </a:lnTo>
                  <a:close/>
                </a:path>
                <a:path w="9865995" h="8629650">
                  <a:moveTo>
                    <a:pt x="9865442" y="6174283"/>
                  </a:moveTo>
                  <a:lnTo>
                    <a:pt x="9855843" y="6174283"/>
                  </a:lnTo>
                  <a:lnTo>
                    <a:pt x="9855843" y="6164758"/>
                  </a:lnTo>
                  <a:lnTo>
                    <a:pt x="9865442" y="6164758"/>
                  </a:lnTo>
                  <a:lnTo>
                    <a:pt x="9865442" y="6174283"/>
                  </a:lnTo>
                  <a:close/>
                </a:path>
                <a:path w="9865995" h="8629650">
                  <a:moveTo>
                    <a:pt x="9865442" y="6193333"/>
                  </a:moveTo>
                  <a:lnTo>
                    <a:pt x="9855843" y="6193333"/>
                  </a:lnTo>
                  <a:lnTo>
                    <a:pt x="9855843" y="6183808"/>
                  </a:lnTo>
                  <a:lnTo>
                    <a:pt x="9865442" y="6183808"/>
                  </a:lnTo>
                  <a:lnTo>
                    <a:pt x="9865442" y="6193333"/>
                  </a:lnTo>
                  <a:close/>
                </a:path>
                <a:path w="9865995" h="8629650">
                  <a:moveTo>
                    <a:pt x="9865442" y="6212383"/>
                  </a:moveTo>
                  <a:lnTo>
                    <a:pt x="9855843" y="6212383"/>
                  </a:lnTo>
                  <a:lnTo>
                    <a:pt x="9855843" y="6202858"/>
                  </a:lnTo>
                  <a:lnTo>
                    <a:pt x="9865442" y="6202858"/>
                  </a:lnTo>
                  <a:lnTo>
                    <a:pt x="9865442" y="6212383"/>
                  </a:lnTo>
                  <a:close/>
                </a:path>
                <a:path w="9865995" h="8629650">
                  <a:moveTo>
                    <a:pt x="9865442" y="6231433"/>
                  </a:moveTo>
                  <a:lnTo>
                    <a:pt x="9855843" y="6231433"/>
                  </a:lnTo>
                  <a:lnTo>
                    <a:pt x="9855843" y="6221908"/>
                  </a:lnTo>
                  <a:lnTo>
                    <a:pt x="9865442" y="6221908"/>
                  </a:lnTo>
                  <a:lnTo>
                    <a:pt x="9865442" y="6231433"/>
                  </a:lnTo>
                  <a:close/>
                </a:path>
                <a:path w="9865995" h="8629650">
                  <a:moveTo>
                    <a:pt x="9865442" y="6250483"/>
                  </a:moveTo>
                  <a:lnTo>
                    <a:pt x="9855843" y="6250483"/>
                  </a:lnTo>
                  <a:lnTo>
                    <a:pt x="9855843" y="6240958"/>
                  </a:lnTo>
                  <a:lnTo>
                    <a:pt x="9865442" y="6240958"/>
                  </a:lnTo>
                  <a:lnTo>
                    <a:pt x="9865442" y="6250483"/>
                  </a:lnTo>
                  <a:close/>
                </a:path>
                <a:path w="9865995" h="8629650">
                  <a:moveTo>
                    <a:pt x="9865442" y="6269533"/>
                  </a:moveTo>
                  <a:lnTo>
                    <a:pt x="9855843" y="6269533"/>
                  </a:lnTo>
                  <a:lnTo>
                    <a:pt x="9855843" y="6260008"/>
                  </a:lnTo>
                  <a:lnTo>
                    <a:pt x="9865442" y="6260008"/>
                  </a:lnTo>
                  <a:lnTo>
                    <a:pt x="9865442" y="6269533"/>
                  </a:lnTo>
                  <a:close/>
                </a:path>
                <a:path w="9865995" h="8629650">
                  <a:moveTo>
                    <a:pt x="9865442" y="6288583"/>
                  </a:moveTo>
                  <a:lnTo>
                    <a:pt x="9855843" y="6288583"/>
                  </a:lnTo>
                  <a:lnTo>
                    <a:pt x="9855843" y="6279058"/>
                  </a:lnTo>
                  <a:lnTo>
                    <a:pt x="9865442" y="6279058"/>
                  </a:lnTo>
                  <a:lnTo>
                    <a:pt x="9865442" y="6288583"/>
                  </a:lnTo>
                  <a:close/>
                </a:path>
                <a:path w="9865995" h="8629650">
                  <a:moveTo>
                    <a:pt x="9865442" y="6307633"/>
                  </a:moveTo>
                  <a:lnTo>
                    <a:pt x="9855843" y="6307633"/>
                  </a:lnTo>
                  <a:lnTo>
                    <a:pt x="9855843" y="6298108"/>
                  </a:lnTo>
                  <a:lnTo>
                    <a:pt x="9865442" y="6298108"/>
                  </a:lnTo>
                  <a:lnTo>
                    <a:pt x="9865442" y="6307633"/>
                  </a:lnTo>
                  <a:close/>
                </a:path>
                <a:path w="9865995" h="8629650">
                  <a:moveTo>
                    <a:pt x="9865442" y="6326683"/>
                  </a:moveTo>
                  <a:lnTo>
                    <a:pt x="9855843" y="6326683"/>
                  </a:lnTo>
                  <a:lnTo>
                    <a:pt x="9855843" y="6317158"/>
                  </a:lnTo>
                  <a:lnTo>
                    <a:pt x="9865442" y="6317158"/>
                  </a:lnTo>
                  <a:lnTo>
                    <a:pt x="9865442" y="6326683"/>
                  </a:lnTo>
                  <a:close/>
                </a:path>
                <a:path w="9865995" h="8629650">
                  <a:moveTo>
                    <a:pt x="9865442" y="6345733"/>
                  </a:moveTo>
                  <a:lnTo>
                    <a:pt x="9855843" y="6345733"/>
                  </a:lnTo>
                  <a:lnTo>
                    <a:pt x="9855843" y="6336208"/>
                  </a:lnTo>
                  <a:lnTo>
                    <a:pt x="9865442" y="6336208"/>
                  </a:lnTo>
                  <a:lnTo>
                    <a:pt x="9865442" y="6345733"/>
                  </a:lnTo>
                  <a:close/>
                </a:path>
                <a:path w="9865995" h="8629650">
                  <a:moveTo>
                    <a:pt x="9865442" y="6364783"/>
                  </a:moveTo>
                  <a:lnTo>
                    <a:pt x="9855843" y="6364783"/>
                  </a:lnTo>
                  <a:lnTo>
                    <a:pt x="9855843" y="6355258"/>
                  </a:lnTo>
                  <a:lnTo>
                    <a:pt x="9865442" y="6355258"/>
                  </a:lnTo>
                  <a:lnTo>
                    <a:pt x="9865442" y="6364783"/>
                  </a:lnTo>
                  <a:close/>
                </a:path>
                <a:path w="9865995" h="8629650">
                  <a:moveTo>
                    <a:pt x="9865442" y="6383833"/>
                  </a:moveTo>
                  <a:lnTo>
                    <a:pt x="9855843" y="6383833"/>
                  </a:lnTo>
                  <a:lnTo>
                    <a:pt x="9855843" y="6374308"/>
                  </a:lnTo>
                  <a:lnTo>
                    <a:pt x="9865442" y="6374308"/>
                  </a:lnTo>
                  <a:lnTo>
                    <a:pt x="9865442" y="6383833"/>
                  </a:lnTo>
                  <a:close/>
                </a:path>
                <a:path w="9865995" h="8629650">
                  <a:moveTo>
                    <a:pt x="9865442" y="6402883"/>
                  </a:moveTo>
                  <a:lnTo>
                    <a:pt x="9855843" y="6402883"/>
                  </a:lnTo>
                  <a:lnTo>
                    <a:pt x="9855843" y="6393358"/>
                  </a:lnTo>
                  <a:lnTo>
                    <a:pt x="9865442" y="6393358"/>
                  </a:lnTo>
                  <a:lnTo>
                    <a:pt x="9865442" y="6402883"/>
                  </a:lnTo>
                  <a:close/>
                </a:path>
                <a:path w="9865995" h="8629650">
                  <a:moveTo>
                    <a:pt x="9865442" y="6421933"/>
                  </a:moveTo>
                  <a:lnTo>
                    <a:pt x="9855843" y="6421933"/>
                  </a:lnTo>
                  <a:lnTo>
                    <a:pt x="9855843" y="6412408"/>
                  </a:lnTo>
                  <a:lnTo>
                    <a:pt x="9865442" y="6412408"/>
                  </a:lnTo>
                  <a:lnTo>
                    <a:pt x="9865442" y="6421933"/>
                  </a:lnTo>
                  <a:close/>
                </a:path>
                <a:path w="9865995" h="8629650">
                  <a:moveTo>
                    <a:pt x="9865442" y="6440983"/>
                  </a:moveTo>
                  <a:lnTo>
                    <a:pt x="9855843" y="6440983"/>
                  </a:lnTo>
                  <a:lnTo>
                    <a:pt x="9855843" y="6431458"/>
                  </a:lnTo>
                  <a:lnTo>
                    <a:pt x="9865442" y="6431458"/>
                  </a:lnTo>
                  <a:lnTo>
                    <a:pt x="9865442" y="6440983"/>
                  </a:lnTo>
                  <a:close/>
                </a:path>
                <a:path w="9865995" h="8629650">
                  <a:moveTo>
                    <a:pt x="9865442" y="6460033"/>
                  </a:moveTo>
                  <a:lnTo>
                    <a:pt x="9855843" y="6460033"/>
                  </a:lnTo>
                  <a:lnTo>
                    <a:pt x="9855843" y="6450508"/>
                  </a:lnTo>
                  <a:lnTo>
                    <a:pt x="9865442" y="6450508"/>
                  </a:lnTo>
                  <a:lnTo>
                    <a:pt x="9865442" y="6460033"/>
                  </a:lnTo>
                  <a:close/>
                </a:path>
                <a:path w="9865995" h="8629650">
                  <a:moveTo>
                    <a:pt x="9865442" y="6479083"/>
                  </a:moveTo>
                  <a:lnTo>
                    <a:pt x="9855843" y="6479083"/>
                  </a:lnTo>
                  <a:lnTo>
                    <a:pt x="9855843" y="6469558"/>
                  </a:lnTo>
                  <a:lnTo>
                    <a:pt x="9865442" y="6469558"/>
                  </a:lnTo>
                  <a:lnTo>
                    <a:pt x="9865442" y="6479083"/>
                  </a:lnTo>
                  <a:close/>
                </a:path>
                <a:path w="9865995" h="8629650">
                  <a:moveTo>
                    <a:pt x="9865442" y="6498133"/>
                  </a:moveTo>
                  <a:lnTo>
                    <a:pt x="9855843" y="6498133"/>
                  </a:lnTo>
                  <a:lnTo>
                    <a:pt x="9855843" y="6488608"/>
                  </a:lnTo>
                  <a:lnTo>
                    <a:pt x="9865442" y="6488608"/>
                  </a:lnTo>
                  <a:lnTo>
                    <a:pt x="9865442" y="6498133"/>
                  </a:lnTo>
                  <a:close/>
                </a:path>
                <a:path w="9865995" h="8629650">
                  <a:moveTo>
                    <a:pt x="9865442" y="6517183"/>
                  </a:moveTo>
                  <a:lnTo>
                    <a:pt x="9855843" y="6517183"/>
                  </a:lnTo>
                  <a:lnTo>
                    <a:pt x="9855843" y="6507658"/>
                  </a:lnTo>
                  <a:lnTo>
                    <a:pt x="9865442" y="6507658"/>
                  </a:lnTo>
                  <a:lnTo>
                    <a:pt x="9865442" y="6517183"/>
                  </a:lnTo>
                  <a:close/>
                </a:path>
                <a:path w="9865995" h="8629650">
                  <a:moveTo>
                    <a:pt x="9865442" y="6536233"/>
                  </a:moveTo>
                  <a:lnTo>
                    <a:pt x="9855843" y="6536233"/>
                  </a:lnTo>
                  <a:lnTo>
                    <a:pt x="9855843" y="6526708"/>
                  </a:lnTo>
                  <a:lnTo>
                    <a:pt x="9865442" y="6526708"/>
                  </a:lnTo>
                  <a:lnTo>
                    <a:pt x="9865442" y="6536233"/>
                  </a:lnTo>
                  <a:close/>
                </a:path>
                <a:path w="9865995" h="8629650">
                  <a:moveTo>
                    <a:pt x="9865442" y="6555283"/>
                  </a:moveTo>
                  <a:lnTo>
                    <a:pt x="9855843" y="6555283"/>
                  </a:lnTo>
                  <a:lnTo>
                    <a:pt x="9855843" y="6545758"/>
                  </a:lnTo>
                  <a:lnTo>
                    <a:pt x="9865442" y="6545758"/>
                  </a:lnTo>
                  <a:lnTo>
                    <a:pt x="9865442" y="6555283"/>
                  </a:lnTo>
                  <a:close/>
                </a:path>
                <a:path w="9865995" h="8629650">
                  <a:moveTo>
                    <a:pt x="9865442" y="6574333"/>
                  </a:moveTo>
                  <a:lnTo>
                    <a:pt x="9855843" y="6574333"/>
                  </a:lnTo>
                  <a:lnTo>
                    <a:pt x="9855843" y="6564808"/>
                  </a:lnTo>
                  <a:lnTo>
                    <a:pt x="9865442" y="6564808"/>
                  </a:lnTo>
                  <a:lnTo>
                    <a:pt x="9865442" y="6574333"/>
                  </a:lnTo>
                  <a:close/>
                </a:path>
                <a:path w="9865995" h="8629650">
                  <a:moveTo>
                    <a:pt x="9865442" y="6593383"/>
                  </a:moveTo>
                  <a:lnTo>
                    <a:pt x="9855843" y="6593383"/>
                  </a:lnTo>
                  <a:lnTo>
                    <a:pt x="9855843" y="6583858"/>
                  </a:lnTo>
                  <a:lnTo>
                    <a:pt x="9865442" y="6583858"/>
                  </a:lnTo>
                  <a:lnTo>
                    <a:pt x="9865442" y="6593383"/>
                  </a:lnTo>
                  <a:close/>
                </a:path>
                <a:path w="9865995" h="8629650">
                  <a:moveTo>
                    <a:pt x="9865442" y="6612433"/>
                  </a:moveTo>
                  <a:lnTo>
                    <a:pt x="9855843" y="6612433"/>
                  </a:lnTo>
                  <a:lnTo>
                    <a:pt x="9855843" y="6602908"/>
                  </a:lnTo>
                  <a:lnTo>
                    <a:pt x="9865442" y="6602908"/>
                  </a:lnTo>
                  <a:lnTo>
                    <a:pt x="9865442" y="6612433"/>
                  </a:lnTo>
                  <a:close/>
                </a:path>
                <a:path w="9865995" h="8629650">
                  <a:moveTo>
                    <a:pt x="9865442" y="6631483"/>
                  </a:moveTo>
                  <a:lnTo>
                    <a:pt x="9855843" y="6631483"/>
                  </a:lnTo>
                  <a:lnTo>
                    <a:pt x="9855843" y="6621958"/>
                  </a:lnTo>
                  <a:lnTo>
                    <a:pt x="9865442" y="6621958"/>
                  </a:lnTo>
                  <a:lnTo>
                    <a:pt x="9865442" y="6631483"/>
                  </a:lnTo>
                  <a:close/>
                </a:path>
                <a:path w="9865995" h="8629650">
                  <a:moveTo>
                    <a:pt x="9865442" y="6650533"/>
                  </a:moveTo>
                  <a:lnTo>
                    <a:pt x="9855843" y="6650533"/>
                  </a:lnTo>
                  <a:lnTo>
                    <a:pt x="9855843" y="6641008"/>
                  </a:lnTo>
                  <a:lnTo>
                    <a:pt x="9865442" y="6641008"/>
                  </a:lnTo>
                  <a:lnTo>
                    <a:pt x="9865442" y="6650533"/>
                  </a:lnTo>
                  <a:close/>
                </a:path>
                <a:path w="9865995" h="8629650">
                  <a:moveTo>
                    <a:pt x="9865442" y="6669583"/>
                  </a:moveTo>
                  <a:lnTo>
                    <a:pt x="9855843" y="6669583"/>
                  </a:lnTo>
                  <a:lnTo>
                    <a:pt x="9855843" y="6660058"/>
                  </a:lnTo>
                  <a:lnTo>
                    <a:pt x="9865442" y="6660058"/>
                  </a:lnTo>
                  <a:lnTo>
                    <a:pt x="9865442" y="6669583"/>
                  </a:lnTo>
                  <a:close/>
                </a:path>
                <a:path w="9865995" h="8629650">
                  <a:moveTo>
                    <a:pt x="9865442" y="6688633"/>
                  </a:moveTo>
                  <a:lnTo>
                    <a:pt x="9855843" y="6688633"/>
                  </a:lnTo>
                  <a:lnTo>
                    <a:pt x="9855843" y="6679108"/>
                  </a:lnTo>
                  <a:lnTo>
                    <a:pt x="9865442" y="6679108"/>
                  </a:lnTo>
                  <a:lnTo>
                    <a:pt x="9865442" y="6688633"/>
                  </a:lnTo>
                  <a:close/>
                </a:path>
                <a:path w="9865995" h="8629650">
                  <a:moveTo>
                    <a:pt x="9865442" y="6707683"/>
                  </a:moveTo>
                  <a:lnTo>
                    <a:pt x="9855843" y="6707683"/>
                  </a:lnTo>
                  <a:lnTo>
                    <a:pt x="9855843" y="6698158"/>
                  </a:lnTo>
                  <a:lnTo>
                    <a:pt x="9865442" y="6698158"/>
                  </a:lnTo>
                  <a:lnTo>
                    <a:pt x="9865442" y="6707683"/>
                  </a:lnTo>
                  <a:close/>
                </a:path>
                <a:path w="9865995" h="8629650">
                  <a:moveTo>
                    <a:pt x="9865442" y="6726733"/>
                  </a:moveTo>
                  <a:lnTo>
                    <a:pt x="9855843" y="6726733"/>
                  </a:lnTo>
                  <a:lnTo>
                    <a:pt x="9855843" y="6717208"/>
                  </a:lnTo>
                  <a:lnTo>
                    <a:pt x="9865442" y="6717208"/>
                  </a:lnTo>
                  <a:lnTo>
                    <a:pt x="9865442" y="6726733"/>
                  </a:lnTo>
                  <a:close/>
                </a:path>
                <a:path w="9865995" h="8629650">
                  <a:moveTo>
                    <a:pt x="9865442" y="6745783"/>
                  </a:moveTo>
                  <a:lnTo>
                    <a:pt x="9855843" y="6745783"/>
                  </a:lnTo>
                  <a:lnTo>
                    <a:pt x="9855843" y="6736258"/>
                  </a:lnTo>
                  <a:lnTo>
                    <a:pt x="9865442" y="6736258"/>
                  </a:lnTo>
                  <a:lnTo>
                    <a:pt x="9865442" y="6745783"/>
                  </a:lnTo>
                  <a:close/>
                </a:path>
                <a:path w="9865995" h="8629650">
                  <a:moveTo>
                    <a:pt x="9865442" y="6764833"/>
                  </a:moveTo>
                  <a:lnTo>
                    <a:pt x="9855843" y="6764833"/>
                  </a:lnTo>
                  <a:lnTo>
                    <a:pt x="9855843" y="6755308"/>
                  </a:lnTo>
                  <a:lnTo>
                    <a:pt x="9865442" y="6755308"/>
                  </a:lnTo>
                  <a:lnTo>
                    <a:pt x="9865442" y="6764833"/>
                  </a:lnTo>
                  <a:close/>
                </a:path>
                <a:path w="9865995" h="8629650">
                  <a:moveTo>
                    <a:pt x="9865442" y="6783883"/>
                  </a:moveTo>
                  <a:lnTo>
                    <a:pt x="9855843" y="6783883"/>
                  </a:lnTo>
                  <a:lnTo>
                    <a:pt x="9855843" y="6774358"/>
                  </a:lnTo>
                  <a:lnTo>
                    <a:pt x="9865442" y="6774358"/>
                  </a:lnTo>
                  <a:lnTo>
                    <a:pt x="9865442" y="6783883"/>
                  </a:lnTo>
                  <a:close/>
                </a:path>
                <a:path w="9865995" h="8629650">
                  <a:moveTo>
                    <a:pt x="9865442" y="6802933"/>
                  </a:moveTo>
                  <a:lnTo>
                    <a:pt x="9855843" y="6802933"/>
                  </a:lnTo>
                  <a:lnTo>
                    <a:pt x="9855843" y="6793408"/>
                  </a:lnTo>
                  <a:lnTo>
                    <a:pt x="9865442" y="6793408"/>
                  </a:lnTo>
                  <a:lnTo>
                    <a:pt x="9865442" y="6802933"/>
                  </a:lnTo>
                  <a:close/>
                </a:path>
                <a:path w="9865995" h="8629650">
                  <a:moveTo>
                    <a:pt x="9865442" y="6821983"/>
                  </a:moveTo>
                  <a:lnTo>
                    <a:pt x="9855843" y="6821983"/>
                  </a:lnTo>
                  <a:lnTo>
                    <a:pt x="9855843" y="6812458"/>
                  </a:lnTo>
                  <a:lnTo>
                    <a:pt x="9865442" y="6812458"/>
                  </a:lnTo>
                  <a:lnTo>
                    <a:pt x="9865442" y="6821983"/>
                  </a:lnTo>
                  <a:close/>
                </a:path>
                <a:path w="9865995" h="8629650">
                  <a:moveTo>
                    <a:pt x="9865442" y="6841033"/>
                  </a:moveTo>
                  <a:lnTo>
                    <a:pt x="9855843" y="6841033"/>
                  </a:lnTo>
                  <a:lnTo>
                    <a:pt x="9855843" y="6831508"/>
                  </a:lnTo>
                  <a:lnTo>
                    <a:pt x="9865442" y="6831508"/>
                  </a:lnTo>
                  <a:lnTo>
                    <a:pt x="9865442" y="6841033"/>
                  </a:lnTo>
                  <a:close/>
                </a:path>
                <a:path w="9865995" h="8629650">
                  <a:moveTo>
                    <a:pt x="9865442" y="6860083"/>
                  </a:moveTo>
                  <a:lnTo>
                    <a:pt x="9855843" y="6860083"/>
                  </a:lnTo>
                  <a:lnTo>
                    <a:pt x="9855843" y="6850558"/>
                  </a:lnTo>
                  <a:lnTo>
                    <a:pt x="9865442" y="6850558"/>
                  </a:lnTo>
                  <a:lnTo>
                    <a:pt x="9865442" y="6860083"/>
                  </a:lnTo>
                  <a:close/>
                </a:path>
                <a:path w="9865995" h="8629650">
                  <a:moveTo>
                    <a:pt x="9865442" y="6879133"/>
                  </a:moveTo>
                  <a:lnTo>
                    <a:pt x="9855843" y="6879133"/>
                  </a:lnTo>
                  <a:lnTo>
                    <a:pt x="9855843" y="6869608"/>
                  </a:lnTo>
                  <a:lnTo>
                    <a:pt x="9865442" y="6869608"/>
                  </a:lnTo>
                  <a:lnTo>
                    <a:pt x="9865442" y="6879133"/>
                  </a:lnTo>
                  <a:close/>
                </a:path>
                <a:path w="9865995" h="8629650">
                  <a:moveTo>
                    <a:pt x="9865442" y="6898183"/>
                  </a:moveTo>
                  <a:lnTo>
                    <a:pt x="9855843" y="6898183"/>
                  </a:lnTo>
                  <a:lnTo>
                    <a:pt x="9855843" y="6888658"/>
                  </a:lnTo>
                  <a:lnTo>
                    <a:pt x="9865442" y="6888658"/>
                  </a:lnTo>
                  <a:lnTo>
                    <a:pt x="9865442" y="6898183"/>
                  </a:lnTo>
                  <a:close/>
                </a:path>
                <a:path w="9865995" h="8629650">
                  <a:moveTo>
                    <a:pt x="9865442" y="6917233"/>
                  </a:moveTo>
                  <a:lnTo>
                    <a:pt x="9855843" y="6917233"/>
                  </a:lnTo>
                  <a:lnTo>
                    <a:pt x="9855843" y="6907708"/>
                  </a:lnTo>
                  <a:lnTo>
                    <a:pt x="9865442" y="6907708"/>
                  </a:lnTo>
                  <a:lnTo>
                    <a:pt x="9865442" y="6917233"/>
                  </a:lnTo>
                  <a:close/>
                </a:path>
                <a:path w="9865995" h="8629650">
                  <a:moveTo>
                    <a:pt x="9865442" y="6936283"/>
                  </a:moveTo>
                  <a:lnTo>
                    <a:pt x="9855843" y="6936283"/>
                  </a:lnTo>
                  <a:lnTo>
                    <a:pt x="9855843" y="6926758"/>
                  </a:lnTo>
                  <a:lnTo>
                    <a:pt x="9865442" y="6926758"/>
                  </a:lnTo>
                  <a:lnTo>
                    <a:pt x="9865442" y="6936283"/>
                  </a:lnTo>
                  <a:close/>
                </a:path>
                <a:path w="9865995" h="8629650">
                  <a:moveTo>
                    <a:pt x="9865442" y="6955333"/>
                  </a:moveTo>
                  <a:lnTo>
                    <a:pt x="9855843" y="6955333"/>
                  </a:lnTo>
                  <a:lnTo>
                    <a:pt x="9855843" y="6945808"/>
                  </a:lnTo>
                  <a:lnTo>
                    <a:pt x="9865442" y="6945808"/>
                  </a:lnTo>
                  <a:lnTo>
                    <a:pt x="9865442" y="6955333"/>
                  </a:lnTo>
                  <a:close/>
                </a:path>
                <a:path w="9865995" h="8629650">
                  <a:moveTo>
                    <a:pt x="9865442" y="6974383"/>
                  </a:moveTo>
                  <a:lnTo>
                    <a:pt x="9855843" y="6974383"/>
                  </a:lnTo>
                  <a:lnTo>
                    <a:pt x="9855843" y="6964858"/>
                  </a:lnTo>
                  <a:lnTo>
                    <a:pt x="9865442" y="6964858"/>
                  </a:lnTo>
                  <a:lnTo>
                    <a:pt x="9865442" y="6974383"/>
                  </a:lnTo>
                  <a:close/>
                </a:path>
                <a:path w="9865995" h="8629650">
                  <a:moveTo>
                    <a:pt x="9865442" y="6993433"/>
                  </a:moveTo>
                  <a:lnTo>
                    <a:pt x="9855843" y="6993433"/>
                  </a:lnTo>
                  <a:lnTo>
                    <a:pt x="9855843" y="6983908"/>
                  </a:lnTo>
                  <a:lnTo>
                    <a:pt x="9865442" y="6983908"/>
                  </a:lnTo>
                  <a:lnTo>
                    <a:pt x="9865442" y="6993433"/>
                  </a:lnTo>
                  <a:close/>
                </a:path>
                <a:path w="9865995" h="8629650">
                  <a:moveTo>
                    <a:pt x="9865442" y="7012483"/>
                  </a:moveTo>
                  <a:lnTo>
                    <a:pt x="9855843" y="7012483"/>
                  </a:lnTo>
                  <a:lnTo>
                    <a:pt x="9855843" y="7002958"/>
                  </a:lnTo>
                  <a:lnTo>
                    <a:pt x="9865442" y="7002958"/>
                  </a:lnTo>
                  <a:lnTo>
                    <a:pt x="9865442" y="7012483"/>
                  </a:lnTo>
                  <a:close/>
                </a:path>
                <a:path w="9865995" h="8629650">
                  <a:moveTo>
                    <a:pt x="9865442" y="7031533"/>
                  </a:moveTo>
                  <a:lnTo>
                    <a:pt x="9855843" y="7031533"/>
                  </a:lnTo>
                  <a:lnTo>
                    <a:pt x="9855843" y="7022008"/>
                  </a:lnTo>
                  <a:lnTo>
                    <a:pt x="9865442" y="7022008"/>
                  </a:lnTo>
                  <a:lnTo>
                    <a:pt x="9865442" y="7031533"/>
                  </a:lnTo>
                  <a:close/>
                </a:path>
                <a:path w="9865995" h="8629650">
                  <a:moveTo>
                    <a:pt x="9865442" y="7050583"/>
                  </a:moveTo>
                  <a:lnTo>
                    <a:pt x="9855843" y="7050583"/>
                  </a:lnTo>
                  <a:lnTo>
                    <a:pt x="9855843" y="7041058"/>
                  </a:lnTo>
                  <a:lnTo>
                    <a:pt x="9865442" y="7041058"/>
                  </a:lnTo>
                  <a:lnTo>
                    <a:pt x="9865442" y="7050583"/>
                  </a:lnTo>
                  <a:close/>
                </a:path>
                <a:path w="9865995" h="8629650">
                  <a:moveTo>
                    <a:pt x="9865442" y="7069633"/>
                  </a:moveTo>
                  <a:lnTo>
                    <a:pt x="9855843" y="7069633"/>
                  </a:lnTo>
                  <a:lnTo>
                    <a:pt x="9855843" y="7060108"/>
                  </a:lnTo>
                  <a:lnTo>
                    <a:pt x="9865442" y="7060108"/>
                  </a:lnTo>
                  <a:lnTo>
                    <a:pt x="9865442" y="7069633"/>
                  </a:lnTo>
                  <a:close/>
                </a:path>
                <a:path w="9865995" h="8629650">
                  <a:moveTo>
                    <a:pt x="9865442" y="7088683"/>
                  </a:moveTo>
                  <a:lnTo>
                    <a:pt x="9855843" y="7088683"/>
                  </a:lnTo>
                  <a:lnTo>
                    <a:pt x="9855843" y="7079158"/>
                  </a:lnTo>
                  <a:lnTo>
                    <a:pt x="9865442" y="7079158"/>
                  </a:lnTo>
                  <a:lnTo>
                    <a:pt x="9865442" y="7088683"/>
                  </a:lnTo>
                  <a:close/>
                </a:path>
                <a:path w="9865995" h="8629650">
                  <a:moveTo>
                    <a:pt x="9865442" y="7107733"/>
                  </a:moveTo>
                  <a:lnTo>
                    <a:pt x="9855843" y="7107733"/>
                  </a:lnTo>
                  <a:lnTo>
                    <a:pt x="9855843" y="7098208"/>
                  </a:lnTo>
                  <a:lnTo>
                    <a:pt x="9865442" y="7098208"/>
                  </a:lnTo>
                  <a:lnTo>
                    <a:pt x="9865442" y="7107733"/>
                  </a:lnTo>
                  <a:close/>
                </a:path>
                <a:path w="9865995" h="8629650">
                  <a:moveTo>
                    <a:pt x="9865442" y="7126783"/>
                  </a:moveTo>
                  <a:lnTo>
                    <a:pt x="9855843" y="7126783"/>
                  </a:lnTo>
                  <a:lnTo>
                    <a:pt x="9855843" y="7117258"/>
                  </a:lnTo>
                  <a:lnTo>
                    <a:pt x="9865442" y="7117258"/>
                  </a:lnTo>
                  <a:lnTo>
                    <a:pt x="9865442" y="7126783"/>
                  </a:lnTo>
                  <a:close/>
                </a:path>
                <a:path w="9865995" h="8629650">
                  <a:moveTo>
                    <a:pt x="9865442" y="7145833"/>
                  </a:moveTo>
                  <a:lnTo>
                    <a:pt x="9855843" y="7145833"/>
                  </a:lnTo>
                  <a:lnTo>
                    <a:pt x="9855843" y="7136308"/>
                  </a:lnTo>
                  <a:lnTo>
                    <a:pt x="9865442" y="7136308"/>
                  </a:lnTo>
                  <a:lnTo>
                    <a:pt x="9865442" y="7145833"/>
                  </a:lnTo>
                  <a:close/>
                </a:path>
                <a:path w="9865995" h="8629650">
                  <a:moveTo>
                    <a:pt x="9865442" y="7164883"/>
                  </a:moveTo>
                  <a:lnTo>
                    <a:pt x="9855843" y="7164883"/>
                  </a:lnTo>
                  <a:lnTo>
                    <a:pt x="9855843" y="7155358"/>
                  </a:lnTo>
                  <a:lnTo>
                    <a:pt x="9865442" y="7155358"/>
                  </a:lnTo>
                  <a:lnTo>
                    <a:pt x="9865442" y="7164883"/>
                  </a:lnTo>
                  <a:close/>
                </a:path>
                <a:path w="9865995" h="8629650">
                  <a:moveTo>
                    <a:pt x="9865442" y="7183933"/>
                  </a:moveTo>
                  <a:lnTo>
                    <a:pt x="9855843" y="7183933"/>
                  </a:lnTo>
                  <a:lnTo>
                    <a:pt x="9855843" y="7174408"/>
                  </a:lnTo>
                  <a:lnTo>
                    <a:pt x="9865442" y="7174408"/>
                  </a:lnTo>
                  <a:lnTo>
                    <a:pt x="9865442" y="7183933"/>
                  </a:lnTo>
                  <a:close/>
                </a:path>
                <a:path w="9865995" h="8629650">
                  <a:moveTo>
                    <a:pt x="9865442" y="7202983"/>
                  </a:moveTo>
                  <a:lnTo>
                    <a:pt x="9855843" y="7202983"/>
                  </a:lnTo>
                  <a:lnTo>
                    <a:pt x="9855843" y="7193458"/>
                  </a:lnTo>
                  <a:lnTo>
                    <a:pt x="9865442" y="7193458"/>
                  </a:lnTo>
                  <a:lnTo>
                    <a:pt x="9865442" y="7202983"/>
                  </a:lnTo>
                  <a:close/>
                </a:path>
                <a:path w="9865995" h="8629650">
                  <a:moveTo>
                    <a:pt x="9865442" y="7222033"/>
                  </a:moveTo>
                  <a:lnTo>
                    <a:pt x="9855843" y="7222033"/>
                  </a:lnTo>
                  <a:lnTo>
                    <a:pt x="9855843" y="7212508"/>
                  </a:lnTo>
                  <a:lnTo>
                    <a:pt x="9865442" y="7212508"/>
                  </a:lnTo>
                  <a:lnTo>
                    <a:pt x="9865442" y="7222033"/>
                  </a:lnTo>
                  <a:close/>
                </a:path>
                <a:path w="9865995" h="8629650">
                  <a:moveTo>
                    <a:pt x="9865442" y="7241083"/>
                  </a:moveTo>
                  <a:lnTo>
                    <a:pt x="9855843" y="7241083"/>
                  </a:lnTo>
                  <a:lnTo>
                    <a:pt x="9855843" y="7231558"/>
                  </a:lnTo>
                  <a:lnTo>
                    <a:pt x="9865442" y="7231558"/>
                  </a:lnTo>
                  <a:lnTo>
                    <a:pt x="9865442" y="7241083"/>
                  </a:lnTo>
                  <a:close/>
                </a:path>
                <a:path w="9865995" h="8629650">
                  <a:moveTo>
                    <a:pt x="9865442" y="7260133"/>
                  </a:moveTo>
                  <a:lnTo>
                    <a:pt x="9855843" y="7260133"/>
                  </a:lnTo>
                  <a:lnTo>
                    <a:pt x="9855843" y="7250608"/>
                  </a:lnTo>
                  <a:lnTo>
                    <a:pt x="9865442" y="7250608"/>
                  </a:lnTo>
                  <a:lnTo>
                    <a:pt x="9865442" y="7260133"/>
                  </a:lnTo>
                  <a:close/>
                </a:path>
                <a:path w="9865995" h="8629650">
                  <a:moveTo>
                    <a:pt x="9865442" y="7279183"/>
                  </a:moveTo>
                  <a:lnTo>
                    <a:pt x="9855843" y="7279183"/>
                  </a:lnTo>
                  <a:lnTo>
                    <a:pt x="9855843" y="7269658"/>
                  </a:lnTo>
                  <a:lnTo>
                    <a:pt x="9865442" y="7269658"/>
                  </a:lnTo>
                  <a:lnTo>
                    <a:pt x="9865442" y="7279183"/>
                  </a:lnTo>
                  <a:close/>
                </a:path>
                <a:path w="9865995" h="8629650">
                  <a:moveTo>
                    <a:pt x="9865442" y="7298233"/>
                  </a:moveTo>
                  <a:lnTo>
                    <a:pt x="9855843" y="7298233"/>
                  </a:lnTo>
                  <a:lnTo>
                    <a:pt x="9855843" y="7288708"/>
                  </a:lnTo>
                  <a:lnTo>
                    <a:pt x="9865442" y="7288708"/>
                  </a:lnTo>
                  <a:lnTo>
                    <a:pt x="9865442" y="7298233"/>
                  </a:lnTo>
                  <a:close/>
                </a:path>
                <a:path w="9865995" h="8629650">
                  <a:moveTo>
                    <a:pt x="9865442" y="7317283"/>
                  </a:moveTo>
                  <a:lnTo>
                    <a:pt x="9855843" y="7317283"/>
                  </a:lnTo>
                  <a:lnTo>
                    <a:pt x="9855843" y="7307758"/>
                  </a:lnTo>
                  <a:lnTo>
                    <a:pt x="9865442" y="7307758"/>
                  </a:lnTo>
                  <a:lnTo>
                    <a:pt x="9865442" y="7317283"/>
                  </a:lnTo>
                  <a:close/>
                </a:path>
                <a:path w="9865995" h="8629650">
                  <a:moveTo>
                    <a:pt x="9865442" y="7336333"/>
                  </a:moveTo>
                  <a:lnTo>
                    <a:pt x="9855843" y="7336333"/>
                  </a:lnTo>
                  <a:lnTo>
                    <a:pt x="9855843" y="7326808"/>
                  </a:lnTo>
                  <a:lnTo>
                    <a:pt x="9865442" y="7326808"/>
                  </a:lnTo>
                  <a:lnTo>
                    <a:pt x="9865442" y="7336333"/>
                  </a:lnTo>
                  <a:close/>
                </a:path>
                <a:path w="9865995" h="8629650">
                  <a:moveTo>
                    <a:pt x="9865442" y="7355383"/>
                  </a:moveTo>
                  <a:lnTo>
                    <a:pt x="9855843" y="7355383"/>
                  </a:lnTo>
                  <a:lnTo>
                    <a:pt x="9855843" y="7345858"/>
                  </a:lnTo>
                  <a:lnTo>
                    <a:pt x="9865442" y="7345858"/>
                  </a:lnTo>
                  <a:lnTo>
                    <a:pt x="9865442" y="7355383"/>
                  </a:lnTo>
                  <a:close/>
                </a:path>
                <a:path w="9865995" h="8629650">
                  <a:moveTo>
                    <a:pt x="9865442" y="7374433"/>
                  </a:moveTo>
                  <a:lnTo>
                    <a:pt x="9855843" y="7374433"/>
                  </a:lnTo>
                  <a:lnTo>
                    <a:pt x="9855843" y="7364908"/>
                  </a:lnTo>
                  <a:lnTo>
                    <a:pt x="9865442" y="7364908"/>
                  </a:lnTo>
                  <a:lnTo>
                    <a:pt x="9865442" y="7374433"/>
                  </a:lnTo>
                  <a:close/>
                </a:path>
                <a:path w="9865995" h="8629650">
                  <a:moveTo>
                    <a:pt x="9865442" y="7393483"/>
                  </a:moveTo>
                  <a:lnTo>
                    <a:pt x="9855843" y="7393483"/>
                  </a:lnTo>
                  <a:lnTo>
                    <a:pt x="9855843" y="7383958"/>
                  </a:lnTo>
                  <a:lnTo>
                    <a:pt x="9865442" y="7383958"/>
                  </a:lnTo>
                  <a:lnTo>
                    <a:pt x="9865442" y="7393483"/>
                  </a:lnTo>
                  <a:close/>
                </a:path>
                <a:path w="9865995" h="8629650">
                  <a:moveTo>
                    <a:pt x="9865442" y="7412533"/>
                  </a:moveTo>
                  <a:lnTo>
                    <a:pt x="9855843" y="7412533"/>
                  </a:lnTo>
                  <a:lnTo>
                    <a:pt x="9855843" y="7403008"/>
                  </a:lnTo>
                  <a:lnTo>
                    <a:pt x="9865442" y="7403008"/>
                  </a:lnTo>
                  <a:lnTo>
                    <a:pt x="9865442" y="7412533"/>
                  </a:lnTo>
                  <a:close/>
                </a:path>
                <a:path w="9865995" h="8629650">
                  <a:moveTo>
                    <a:pt x="9865442" y="7431583"/>
                  </a:moveTo>
                  <a:lnTo>
                    <a:pt x="9855843" y="7431583"/>
                  </a:lnTo>
                  <a:lnTo>
                    <a:pt x="9855843" y="7422058"/>
                  </a:lnTo>
                  <a:lnTo>
                    <a:pt x="9865442" y="7422058"/>
                  </a:lnTo>
                  <a:lnTo>
                    <a:pt x="9865442" y="7431583"/>
                  </a:lnTo>
                  <a:close/>
                </a:path>
                <a:path w="9865995" h="8629650">
                  <a:moveTo>
                    <a:pt x="9865442" y="7450633"/>
                  </a:moveTo>
                  <a:lnTo>
                    <a:pt x="9855843" y="7450633"/>
                  </a:lnTo>
                  <a:lnTo>
                    <a:pt x="9855843" y="7441108"/>
                  </a:lnTo>
                  <a:lnTo>
                    <a:pt x="9865442" y="7441108"/>
                  </a:lnTo>
                  <a:lnTo>
                    <a:pt x="9865442" y="7450633"/>
                  </a:lnTo>
                  <a:close/>
                </a:path>
                <a:path w="9865995" h="8629650">
                  <a:moveTo>
                    <a:pt x="9865442" y="7469683"/>
                  </a:moveTo>
                  <a:lnTo>
                    <a:pt x="9855843" y="7469683"/>
                  </a:lnTo>
                  <a:lnTo>
                    <a:pt x="9855843" y="7460158"/>
                  </a:lnTo>
                  <a:lnTo>
                    <a:pt x="9865442" y="7460158"/>
                  </a:lnTo>
                  <a:lnTo>
                    <a:pt x="9865442" y="7469683"/>
                  </a:lnTo>
                  <a:close/>
                </a:path>
                <a:path w="9865995" h="8629650">
                  <a:moveTo>
                    <a:pt x="9865442" y="7488733"/>
                  </a:moveTo>
                  <a:lnTo>
                    <a:pt x="9855843" y="7488733"/>
                  </a:lnTo>
                  <a:lnTo>
                    <a:pt x="9855843" y="7479208"/>
                  </a:lnTo>
                  <a:lnTo>
                    <a:pt x="9865442" y="7479208"/>
                  </a:lnTo>
                  <a:lnTo>
                    <a:pt x="9865442" y="7488733"/>
                  </a:lnTo>
                  <a:close/>
                </a:path>
                <a:path w="9865995" h="8629650">
                  <a:moveTo>
                    <a:pt x="9865442" y="7507783"/>
                  </a:moveTo>
                  <a:lnTo>
                    <a:pt x="9855843" y="7507783"/>
                  </a:lnTo>
                  <a:lnTo>
                    <a:pt x="9855843" y="7498258"/>
                  </a:lnTo>
                  <a:lnTo>
                    <a:pt x="9865442" y="7498258"/>
                  </a:lnTo>
                  <a:lnTo>
                    <a:pt x="9865442" y="7507783"/>
                  </a:lnTo>
                  <a:close/>
                </a:path>
                <a:path w="9865995" h="8629650">
                  <a:moveTo>
                    <a:pt x="9865442" y="7526833"/>
                  </a:moveTo>
                  <a:lnTo>
                    <a:pt x="9855843" y="7526833"/>
                  </a:lnTo>
                  <a:lnTo>
                    <a:pt x="9855843" y="7517308"/>
                  </a:lnTo>
                  <a:lnTo>
                    <a:pt x="9865442" y="7517308"/>
                  </a:lnTo>
                  <a:lnTo>
                    <a:pt x="9865442" y="7526833"/>
                  </a:lnTo>
                  <a:close/>
                </a:path>
                <a:path w="9865995" h="8629650">
                  <a:moveTo>
                    <a:pt x="9865442" y="7545883"/>
                  </a:moveTo>
                  <a:lnTo>
                    <a:pt x="9855843" y="7545883"/>
                  </a:lnTo>
                  <a:lnTo>
                    <a:pt x="9855843" y="7536358"/>
                  </a:lnTo>
                  <a:lnTo>
                    <a:pt x="9865442" y="7536358"/>
                  </a:lnTo>
                  <a:lnTo>
                    <a:pt x="9865442" y="7545883"/>
                  </a:lnTo>
                  <a:close/>
                </a:path>
                <a:path w="9865995" h="8629650">
                  <a:moveTo>
                    <a:pt x="9865442" y="7564933"/>
                  </a:moveTo>
                  <a:lnTo>
                    <a:pt x="9855843" y="7564933"/>
                  </a:lnTo>
                  <a:lnTo>
                    <a:pt x="9855843" y="7555408"/>
                  </a:lnTo>
                  <a:lnTo>
                    <a:pt x="9865442" y="7555408"/>
                  </a:lnTo>
                  <a:lnTo>
                    <a:pt x="9865442" y="7564933"/>
                  </a:lnTo>
                  <a:close/>
                </a:path>
                <a:path w="9865995" h="8629650">
                  <a:moveTo>
                    <a:pt x="9865442" y="7583983"/>
                  </a:moveTo>
                  <a:lnTo>
                    <a:pt x="9855843" y="7583983"/>
                  </a:lnTo>
                  <a:lnTo>
                    <a:pt x="9855843" y="7574458"/>
                  </a:lnTo>
                  <a:lnTo>
                    <a:pt x="9865442" y="7574458"/>
                  </a:lnTo>
                  <a:lnTo>
                    <a:pt x="9865442" y="7583983"/>
                  </a:lnTo>
                  <a:close/>
                </a:path>
                <a:path w="9865995" h="8629650">
                  <a:moveTo>
                    <a:pt x="9865442" y="7603033"/>
                  </a:moveTo>
                  <a:lnTo>
                    <a:pt x="9855843" y="7603033"/>
                  </a:lnTo>
                  <a:lnTo>
                    <a:pt x="9855843" y="7593508"/>
                  </a:lnTo>
                  <a:lnTo>
                    <a:pt x="9865442" y="7593508"/>
                  </a:lnTo>
                  <a:lnTo>
                    <a:pt x="9865442" y="7603033"/>
                  </a:lnTo>
                  <a:close/>
                </a:path>
                <a:path w="9865995" h="8629650">
                  <a:moveTo>
                    <a:pt x="9865442" y="7622083"/>
                  </a:moveTo>
                  <a:lnTo>
                    <a:pt x="9855843" y="7622083"/>
                  </a:lnTo>
                  <a:lnTo>
                    <a:pt x="9855843" y="7612558"/>
                  </a:lnTo>
                  <a:lnTo>
                    <a:pt x="9865442" y="7612558"/>
                  </a:lnTo>
                  <a:lnTo>
                    <a:pt x="9865442" y="7622083"/>
                  </a:lnTo>
                  <a:close/>
                </a:path>
                <a:path w="9865995" h="8629650">
                  <a:moveTo>
                    <a:pt x="9865442" y="7641133"/>
                  </a:moveTo>
                  <a:lnTo>
                    <a:pt x="9855843" y="7641133"/>
                  </a:lnTo>
                  <a:lnTo>
                    <a:pt x="9855843" y="7631608"/>
                  </a:lnTo>
                  <a:lnTo>
                    <a:pt x="9865442" y="7631608"/>
                  </a:lnTo>
                  <a:lnTo>
                    <a:pt x="9865442" y="7641133"/>
                  </a:lnTo>
                  <a:close/>
                </a:path>
                <a:path w="9865995" h="8629650">
                  <a:moveTo>
                    <a:pt x="9865442" y="7660183"/>
                  </a:moveTo>
                  <a:lnTo>
                    <a:pt x="9855843" y="7660183"/>
                  </a:lnTo>
                  <a:lnTo>
                    <a:pt x="9855843" y="7650658"/>
                  </a:lnTo>
                  <a:lnTo>
                    <a:pt x="9865442" y="7650658"/>
                  </a:lnTo>
                  <a:lnTo>
                    <a:pt x="9865442" y="7660183"/>
                  </a:lnTo>
                  <a:close/>
                </a:path>
                <a:path w="9865995" h="8629650">
                  <a:moveTo>
                    <a:pt x="9865442" y="7679233"/>
                  </a:moveTo>
                  <a:lnTo>
                    <a:pt x="9855843" y="7679233"/>
                  </a:lnTo>
                  <a:lnTo>
                    <a:pt x="9855843" y="7669708"/>
                  </a:lnTo>
                  <a:lnTo>
                    <a:pt x="9865442" y="7669708"/>
                  </a:lnTo>
                  <a:lnTo>
                    <a:pt x="9865442" y="7679233"/>
                  </a:lnTo>
                  <a:close/>
                </a:path>
                <a:path w="9865995" h="8629650">
                  <a:moveTo>
                    <a:pt x="9865442" y="7698283"/>
                  </a:moveTo>
                  <a:lnTo>
                    <a:pt x="9855843" y="7698283"/>
                  </a:lnTo>
                  <a:lnTo>
                    <a:pt x="9855843" y="7688758"/>
                  </a:lnTo>
                  <a:lnTo>
                    <a:pt x="9865442" y="7688758"/>
                  </a:lnTo>
                  <a:lnTo>
                    <a:pt x="9865442" y="7698283"/>
                  </a:lnTo>
                  <a:close/>
                </a:path>
                <a:path w="9865995" h="8629650">
                  <a:moveTo>
                    <a:pt x="9865442" y="7717333"/>
                  </a:moveTo>
                  <a:lnTo>
                    <a:pt x="9855843" y="7717333"/>
                  </a:lnTo>
                  <a:lnTo>
                    <a:pt x="9855843" y="7707808"/>
                  </a:lnTo>
                  <a:lnTo>
                    <a:pt x="9865442" y="7707808"/>
                  </a:lnTo>
                  <a:lnTo>
                    <a:pt x="9865442" y="7717333"/>
                  </a:lnTo>
                  <a:close/>
                </a:path>
                <a:path w="9865995" h="8629650">
                  <a:moveTo>
                    <a:pt x="9865442" y="7736383"/>
                  </a:moveTo>
                  <a:lnTo>
                    <a:pt x="9855843" y="7736383"/>
                  </a:lnTo>
                  <a:lnTo>
                    <a:pt x="9855843" y="7726858"/>
                  </a:lnTo>
                  <a:lnTo>
                    <a:pt x="9865442" y="7726858"/>
                  </a:lnTo>
                  <a:lnTo>
                    <a:pt x="9865442" y="7736383"/>
                  </a:lnTo>
                  <a:close/>
                </a:path>
                <a:path w="9865995" h="8629650">
                  <a:moveTo>
                    <a:pt x="9865442" y="7755433"/>
                  </a:moveTo>
                  <a:lnTo>
                    <a:pt x="9855843" y="7755433"/>
                  </a:lnTo>
                  <a:lnTo>
                    <a:pt x="9855843" y="7745908"/>
                  </a:lnTo>
                  <a:lnTo>
                    <a:pt x="9865442" y="7745908"/>
                  </a:lnTo>
                  <a:lnTo>
                    <a:pt x="9865442" y="7755433"/>
                  </a:lnTo>
                  <a:close/>
                </a:path>
                <a:path w="9865995" h="8629650">
                  <a:moveTo>
                    <a:pt x="9865442" y="7774483"/>
                  </a:moveTo>
                  <a:lnTo>
                    <a:pt x="9855843" y="7774483"/>
                  </a:lnTo>
                  <a:lnTo>
                    <a:pt x="9855843" y="7764958"/>
                  </a:lnTo>
                  <a:lnTo>
                    <a:pt x="9865442" y="7764958"/>
                  </a:lnTo>
                  <a:lnTo>
                    <a:pt x="9865442" y="7774483"/>
                  </a:lnTo>
                  <a:close/>
                </a:path>
                <a:path w="9865995" h="8629650">
                  <a:moveTo>
                    <a:pt x="9865442" y="7793533"/>
                  </a:moveTo>
                  <a:lnTo>
                    <a:pt x="9855843" y="7793533"/>
                  </a:lnTo>
                  <a:lnTo>
                    <a:pt x="9855843" y="7784008"/>
                  </a:lnTo>
                  <a:lnTo>
                    <a:pt x="9865442" y="7784008"/>
                  </a:lnTo>
                  <a:lnTo>
                    <a:pt x="9865442" y="7793533"/>
                  </a:lnTo>
                  <a:close/>
                </a:path>
                <a:path w="9865995" h="8629650">
                  <a:moveTo>
                    <a:pt x="9865442" y="7812583"/>
                  </a:moveTo>
                  <a:lnTo>
                    <a:pt x="9855843" y="7812583"/>
                  </a:lnTo>
                  <a:lnTo>
                    <a:pt x="9855843" y="7803058"/>
                  </a:lnTo>
                  <a:lnTo>
                    <a:pt x="9865442" y="7803058"/>
                  </a:lnTo>
                  <a:lnTo>
                    <a:pt x="9865442" y="7812583"/>
                  </a:lnTo>
                  <a:close/>
                </a:path>
                <a:path w="9865995" h="8629650">
                  <a:moveTo>
                    <a:pt x="9865442" y="7831633"/>
                  </a:moveTo>
                  <a:lnTo>
                    <a:pt x="9855843" y="7831633"/>
                  </a:lnTo>
                  <a:lnTo>
                    <a:pt x="9855843" y="7822108"/>
                  </a:lnTo>
                  <a:lnTo>
                    <a:pt x="9865442" y="7822108"/>
                  </a:lnTo>
                  <a:lnTo>
                    <a:pt x="9865442" y="7831633"/>
                  </a:lnTo>
                  <a:close/>
                </a:path>
                <a:path w="9865995" h="8629650">
                  <a:moveTo>
                    <a:pt x="9865442" y="7850683"/>
                  </a:moveTo>
                  <a:lnTo>
                    <a:pt x="9855843" y="7850683"/>
                  </a:lnTo>
                  <a:lnTo>
                    <a:pt x="9855843" y="7841158"/>
                  </a:lnTo>
                  <a:lnTo>
                    <a:pt x="9865442" y="7841158"/>
                  </a:lnTo>
                  <a:lnTo>
                    <a:pt x="9865442" y="7850683"/>
                  </a:lnTo>
                  <a:close/>
                </a:path>
                <a:path w="9865995" h="8629650">
                  <a:moveTo>
                    <a:pt x="9865442" y="7869733"/>
                  </a:moveTo>
                  <a:lnTo>
                    <a:pt x="9855843" y="7869733"/>
                  </a:lnTo>
                  <a:lnTo>
                    <a:pt x="9855843" y="7860208"/>
                  </a:lnTo>
                  <a:lnTo>
                    <a:pt x="9865442" y="7860208"/>
                  </a:lnTo>
                  <a:lnTo>
                    <a:pt x="9865442" y="7869733"/>
                  </a:lnTo>
                  <a:close/>
                </a:path>
                <a:path w="9865995" h="8629650">
                  <a:moveTo>
                    <a:pt x="9865442" y="7888783"/>
                  </a:moveTo>
                  <a:lnTo>
                    <a:pt x="9855843" y="7888783"/>
                  </a:lnTo>
                  <a:lnTo>
                    <a:pt x="9855843" y="7879258"/>
                  </a:lnTo>
                  <a:lnTo>
                    <a:pt x="9865442" y="7879258"/>
                  </a:lnTo>
                  <a:lnTo>
                    <a:pt x="9865442" y="7888783"/>
                  </a:lnTo>
                  <a:close/>
                </a:path>
                <a:path w="9865995" h="8629650">
                  <a:moveTo>
                    <a:pt x="9865442" y="7907833"/>
                  </a:moveTo>
                  <a:lnTo>
                    <a:pt x="9855843" y="7907833"/>
                  </a:lnTo>
                  <a:lnTo>
                    <a:pt x="9855843" y="7898308"/>
                  </a:lnTo>
                  <a:lnTo>
                    <a:pt x="9865442" y="7898308"/>
                  </a:lnTo>
                  <a:lnTo>
                    <a:pt x="9865442" y="7907833"/>
                  </a:lnTo>
                  <a:close/>
                </a:path>
                <a:path w="9865995" h="8629650">
                  <a:moveTo>
                    <a:pt x="9865442" y="7926883"/>
                  </a:moveTo>
                  <a:lnTo>
                    <a:pt x="9855843" y="7926883"/>
                  </a:lnTo>
                  <a:lnTo>
                    <a:pt x="9855843" y="7917358"/>
                  </a:lnTo>
                  <a:lnTo>
                    <a:pt x="9865442" y="7917358"/>
                  </a:lnTo>
                  <a:lnTo>
                    <a:pt x="9865442" y="7926883"/>
                  </a:lnTo>
                  <a:close/>
                </a:path>
                <a:path w="9865995" h="8629650">
                  <a:moveTo>
                    <a:pt x="9865442" y="7945933"/>
                  </a:moveTo>
                  <a:lnTo>
                    <a:pt x="9855843" y="7945933"/>
                  </a:lnTo>
                  <a:lnTo>
                    <a:pt x="9855843" y="7936408"/>
                  </a:lnTo>
                  <a:lnTo>
                    <a:pt x="9865442" y="7936408"/>
                  </a:lnTo>
                  <a:lnTo>
                    <a:pt x="9865442" y="7945933"/>
                  </a:lnTo>
                  <a:close/>
                </a:path>
                <a:path w="9865995" h="8629650">
                  <a:moveTo>
                    <a:pt x="9865442" y="7964983"/>
                  </a:moveTo>
                  <a:lnTo>
                    <a:pt x="9855843" y="7964983"/>
                  </a:lnTo>
                  <a:lnTo>
                    <a:pt x="9855843" y="7955458"/>
                  </a:lnTo>
                  <a:lnTo>
                    <a:pt x="9865442" y="7955458"/>
                  </a:lnTo>
                  <a:lnTo>
                    <a:pt x="9865442" y="7964983"/>
                  </a:lnTo>
                  <a:close/>
                </a:path>
                <a:path w="9865995" h="8629650">
                  <a:moveTo>
                    <a:pt x="9865442" y="7984033"/>
                  </a:moveTo>
                  <a:lnTo>
                    <a:pt x="9855843" y="7984033"/>
                  </a:lnTo>
                  <a:lnTo>
                    <a:pt x="9855843" y="7974508"/>
                  </a:lnTo>
                  <a:lnTo>
                    <a:pt x="9865442" y="7974508"/>
                  </a:lnTo>
                  <a:lnTo>
                    <a:pt x="9865442" y="7984033"/>
                  </a:lnTo>
                  <a:close/>
                </a:path>
                <a:path w="9865995" h="8629650">
                  <a:moveTo>
                    <a:pt x="9865442" y="8003083"/>
                  </a:moveTo>
                  <a:lnTo>
                    <a:pt x="9855843" y="8003083"/>
                  </a:lnTo>
                  <a:lnTo>
                    <a:pt x="9855843" y="7993558"/>
                  </a:lnTo>
                  <a:lnTo>
                    <a:pt x="9865442" y="7993558"/>
                  </a:lnTo>
                  <a:lnTo>
                    <a:pt x="9865442" y="8003083"/>
                  </a:lnTo>
                  <a:close/>
                </a:path>
                <a:path w="9865995" h="8629650">
                  <a:moveTo>
                    <a:pt x="9865442" y="8022133"/>
                  </a:moveTo>
                  <a:lnTo>
                    <a:pt x="9855843" y="8022133"/>
                  </a:lnTo>
                  <a:lnTo>
                    <a:pt x="9855843" y="8012608"/>
                  </a:lnTo>
                  <a:lnTo>
                    <a:pt x="9865442" y="8012608"/>
                  </a:lnTo>
                  <a:lnTo>
                    <a:pt x="9865442" y="8022133"/>
                  </a:lnTo>
                  <a:close/>
                </a:path>
                <a:path w="9865995" h="8629650">
                  <a:moveTo>
                    <a:pt x="9865442" y="8041183"/>
                  </a:moveTo>
                  <a:lnTo>
                    <a:pt x="9855843" y="8041183"/>
                  </a:lnTo>
                  <a:lnTo>
                    <a:pt x="9855843" y="8031658"/>
                  </a:lnTo>
                  <a:lnTo>
                    <a:pt x="9865442" y="8031658"/>
                  </a:lnTo>
                  <a:lnTo>
                    <a:pt x="9865442" y="8041183"/>
                  </a:lnTo>
                  <a:close/>
                </a:path>
                <a:path w="9865995" h="8629650">
                  <a:moveTo>
                    <a:pt x="9865442" y="8060233"/>
                  </a:moveTo>
                  <a:lnTo>
                    <a:pt x="9855843" y="8060233"/>
                  </a:lnTo>
                  <a:lnTo>
                    <a:pt x="9855843" y="8050708"/>
                  </a:lnTo>
                  <a:lnTo>
                    <a:pt x="9865442" y="8050708"/>
                  </a:lnTo>
                  <a:lnTo>
                    <a:pt x="9865442" y="8060233"/>
                  </a:lnTo>
                  <a:close/>
                </a:path>
                <a:path w="9865995" h="8629650">
                  <a:moveTo>
                    <a:pt x="9865442" y="8079283"/>
                  </a:moveTo>
                  <a:lnTo>
                    <a:pt x="9855843" y="8079283"/>
                  </a:lnTo>
                  <a:lnTo>
                    <a:pt x="9855843" y="8069758"/>
                  </a:lnTo>
                  <a:lnTo>
                    <a:pt x="9865442" y="8069758"/>
                  </a:lnTo>
                  <a:lnTo>
                    <a:pt x="9865442" y="8079283"/>
                  </a:lnTo>
                  <a:close/>
                </a:path>
                <a:path w="9865995" h="8629650">
                  <a:moveTo>
                    <a:pt x="9865442" y="8098333"/>
                  </a:moveTo>
                  <a:lnTo>
                    <a:pt x="9855843" y="8098333"/>
                  </a:lnTo>
                  <a:lnTo>
                    <a:pt x="9855843" y="8088808"/>
                  </a:lnTo>
                  <a:lnTo>
                    <a:pt x="9865442" y="8088808"/>
                  </a:lnTo>
                  <a:lnTo>
                    <a:pt x="9865442" y="8098333"/>
                  </a:lnTo>
                  <a:close/>
                </a:path>
                <a:path w="9865995" h="8629650">
                  <a:moveTo>
                    <a:pt x="9865442" y="8117383"/>
                  </a:moveTo>
                  <a:lnTo>
                    <a:pt x="9855843" y="8117383"/>
                  </a:lnTo>
                  <a:lnTo>
                    <a:pt x="9855843" y="8107858"/>
                  </a:lnTo>
                  <a:lnTo>
                    <a:pt x="9865442" y="8107858"/>
                  </a:lnTo>
                  <a:lnTo>
                    <a:pt x="9865442" y="8117383"/>
                  </a:lnTo>
                  <a:close/>
                </a:path>
                <a:path w="9865995" h="8629650">
                  <a:moveTo>
                    <a:pt x="9865442" y="8136433"/>
                  </a:moveTo>
                  <a:lnTo>
                    <a:pt x="9855843" y="8136433"/>
                  </a:lnTo>
                  <a:lnTo>
                    <a:pt x="9855843" y="8126908"/>
                  </a:lnTo>
                  <a:lnTo>
                    <a:pt x="9865442" y="8126908"/>
                  </a:lnTo>
                  <a:lnTo>
                    <a:pt x="9865442" y="8136433"/>
                  </a:lnTo>
                  <a:close/>
                </a:path>
                <a:path w="9865995" h="8629650">
                  <a:moveTo>
                    <a:pt x="9865442" y="8155483"/>
                  </a:moveTo>
                  <a:lnTo>
                    <a:pt x="9855843" y="8155483"/>
                  </a:lnTo>
                  <a:lnTo>
                    <a:pt x="9855843" y="8145958"/>
                  </a:lnTo>
                  <a:lnTo>
                    <a:pt x="9865442" y="8145958"/>
                  </a:lnTo>
                  <a:lnTo>
                    <a:pt x="9865442" y="8155483"/>
                  </a:lnTo>
                  <a:close/>
                </a:path>
                <a:path w="9865995" h="8629650">
                  <a:moveTo>
                    <a:pt x="9865442" y="8174533"/>
                  </a:moveTo>
                  <a:lnTo>
                    <a:pt x="9855843" y="8174533"/>
                  </a:lnTo>
                  <a:lnTo>
                    <a:pt x="9855843" y="8165008"/>
                  </a:lnTo>
                  <a:lnTo>
                    <a:pt x="9865442" y="8165008"/>
                  </a:lnTo>
                  <a:lnTo>
                    <a:pt x="9865442" y="8174533"/>
                  </a:lnTo>
                  <a:close/>
                </a:path>
                <a:path w="9865995" h="8629650">
                  <a:moveTo>
                    <a:pt x="9865442" y="8193583"/>
                  </a:moveTo>
                  <a:lnTo>
                    <a:pt x="9855843" y="8193583"/>
                  </a:lnTo>
                  <a:lnTo>
                    <a:pt x="9855843" y="8184058"/>
                  </a:lnTo>
                  <a:lnTo>
                    <a:pt x="9865442" y="8184058"/>
                  </a:lnTo>
                  <a:lnTo>
                    <a:pt x="9865442" y="8193583"/>
                  </a:lnTo>
                  <a:close/>
                </a:path>
                <a:path w="9865995" h="8629650">
                  <a:moveTo>
                    <a:pt x="9865442" y="8212633"/>
                  </a:moveTo>
                  <a:lnTo>
                    <a:pt x="9855843" y="8212633"/>
                  </a:lnTo>
                  <a:lnTo>
                    <a:pt x="9855843" y="8203108"/>
                  </a:lnTo>
                  <a:lnTo>
                    <a:pt x="9865442" y="8203108"/>
                  </a:lnTo>
                  <a:lnTo>
                    <a:pt x="9865442" y="8212633"/>
                  </a:lnTo>
                  <a:close/>
                </a:path>
                <a:path w="9865995" h="8629650">
                  <a:moveTo>
                    <a:pt x="9865442" y="8231683"/>
                  </a:moveTo>
                  <a:lnTo>
                    <a:pt x="9855843" y="8231683"/>
                  </a:lnTo>
                  <a:lnTo>
                    <a:pt x="9855843" y="8222158"/>
                  </a:lnTo>
                  <a:lnTo>
                    <a:pt x="9865442" y="8222158"/>
                  </a:lnTo>
                  <a:lnTo>
                    <a:pt x="9865442" y="8231683"/>
                  </a:lnTo>
                  <a:close/>
                </a:path>
                <a:path w="9865995" h="8629650">
                  <a:moveTo>
                    <a:pt x="9865442" y="8250733"/>
                  </a:moveTo>
                  <a:lnTo>
                    <a:pt x="9855843" y="8250733"/>
                  </a:lnTo>
                  <a:lnTo>
                    <a:pt x="9855843" y="8241208"/>
                  </a:lnTo>
                  <a:lnTo>
                    <a:pt x="9865442" y="8241208"/>
                  </a:lnTo>
                  <a:lnTo>
                    <a:pt x="9865442" y="8250733"/>
                  </a:lnTo>
                  <a:close/>
                </a:path>
                <a:path w="9865995" h="8629650">
                  <a:moveTo>
                    <a:pt x="9865442" y="8269783"/>
                  </a:moveTo>
                  <a:lnTo>
                    <a:pt x="9855843" y="8269783"/>
                  </a:lnTo>
                  <a:lnTo>
                    <a:pt x="9855843" y="8260258"/>
                  </a:lnTo>
                  <a:lnTo>
                    <a:pt x="9865442" y="8260258"/>
                  </a:lnTo>
                  <a:lnTo>
                    <a:pt x="9865442" y="8269783"/>
                  </a:lnTo>
                  <a:close/>
                </a:path>
                <a:path w="9865995" h="8629650">
                  <a:moveTo>
                    <a:pt x="9865442" y="8288833"/>
                  </a:moveTo>
                  <a:lnTo>
                    <a:pt x="9855843" y="8288833"/>
                  </a:lnTo>
                  <a:lnTo>
                    <a:pt x="9855843" y="8279308"/>
                  </a:lnTo>
                  <a:lnTo>
                    <a:pt x="9865442" y="8279308"/>
                  </a:lnTo>
                  <a:lnTo>
                    <a:pt x="9865442" y="8288833"/>
                  </a:lnTo>
                  <a:close/>
                </a:path>
                <a:path w="9865995" h="8629650">
                  <a:moveTo>
                    <a:pt x="9865442" y="8307883"/>
                  </a:moveTo>
                  <a:lnTo>
                    <a:pt x="9855843" y="8307883"/>
                  </a:lnTo>
                  <a:lnTo>
                    <a:pt x="9855843" y="8298358"/>
                  </a:lnTo>
                  <a:lnTo>
                    <a:pt x="9865442" y="8298358"/>
                  </a:lnTo>
                  <a:lnTo>
                    <a:pt x="9865442" y="8307883"/>
                  </a:lnTo>
                  <a:close/>
                </a:path>
                <a:path w="9865995" h="8629650">
                  <a:moveTo>
                    <a:pt x="9865442" y="8326933"/>
                  </a:moveTo>
                  <a:lnTo>
                    <a:pt x="9855843" y="8326933"/>
                  </a:lnTo>
                  <a:lnTo>
                    <a:pt x="9855843" y="8317408"/>
                  </a:lnTo>
                  <a:lnTo>
                    <a:pt x="9865442" y="8317408"/>
                  </a:lnTo>
                  <a:lnTo>
                    <a:pt x="9865442" y="8326933"/>
                  </a:lnTo>
                  <a:close/>
                </a:path>
                <a:path w="9865995" h="8629650">
                  <a:moveTo>
                    <a:pt x="9865442" y="8345983"/>
                  </a:moveTo>
                  <a:lnTo>
                    <a:pt x="9855843" y="8345983"/>
                  </a:lnTo>
                  <a:lnTo>
                    <a:pt x="9855843" y="8336458"/>
                  </a:lnTo>
                  <a:lnTo>
                    <a:pt x="9865442" y="8336458"/>
                  </a:lnTo>
                  <a:lnTo>
                    <a:pt x="9865442" y="8345983"/>
                  </a:lnTo>
                  <a:close/>
                </a:path>
                <a:path w="9865995" h="8629650">
                  <a:moveTo>
                    <a:pt x="9863990" y="8365093"/>
                  </a:moveTo>
                  <a:lnTo>
                    <a:pt x="9855268" y="8364529"/>
                  </a:lnTo>
                  <a:lnTo>
                    <a:pt x="9855467" y="8361461"/>
                  </a:lnTo>
                  <a:lnTo>
                    <a:pt x="9855614" y="8358379"/>
                  </a:lnTo>
                  <a:lnTo>
                    <a:pt x="9855711" y="8355282"/>
                  </a:lnTo>
                  <a:lnTo>
                    <a:pt x="9864745" y="8355565"/>
                  </a:lnTo>
                  <a:lnTo>
                    <a:pt x="9863990" y="8365093"/>
                  </a:lnTo>
                  <a:close/>
                </a:path>
                <a:path w="9865995" h="8629650">
                  <a:moveTo>
                    <a:pt x="9862489" y="8384068"/>
                  </a:moveTo>
                  <a:lnTo>
                    <a:pt x="9853467" y="8382876"/>
                  </a:lnTo>
                  <a:lnTo>
                    <a:pt x="9853869" y="8379828"/>
                  </a:lnTo>
                  <a:lnTo>
                    <a:pt x="9854220" y="8376779"/>
                  </a:lnTo>
                  <a:lnTo>
                    <a:pt x="9854519" y="8373731"/>
                  </a:lnTo>
                  <a:lnTo>
                    <a:pt x="9863239" y="8374587"/>
                  </a:lnTo>
                  <a:lnTo>
                    <a:pt x="9862489" y="8384068"/>
                  </a:lnTo>
                  <a:close/>
                </a:path>
                <a:path w="9865995" h="8629650">
                  <a:moveTo>
                    <a:pt x="9859229" y="8402743"/>
                  </a:moveTo>
                  <a:lnTo>
                    <a:pt x="9850460" y="8400986"/>
                  </a:lnTo>
                  <a:lnTo>
                    <a:pt x="9851055" y="8398010"/>
                  </a:lnTo>
                  <a:lnTo>
                    <a:pt x="9851606" y="8395002"/>
                  </a:lnTo>
                  <a:lnTo>
                    <a:pt x="9852113" y="8391960"/>
                  </a:lnTo>
                  <a:lnTo>
                    <a:pt x="9861452" y="8393515"/>
                  </a:lnTo>
                  <a:lnTo>
                    <a:pt x="9859229" y="8402743"/>
                  </a:lnTo>
                  <a:close/>
                </a:path>
                <a:path w="9865995" h="8629650">
                  <a:moveTo>
                    <a:pt x="9854765" y="8421278"/>
                  </a:moveTo>
                  <a:lnTo>
                    <a:pt x="9846227" y="8418964"/>
                  </a:lnTo>
                  <a:lnTo>
                    <a:pt x="9847031" y="8415996"/>
                  </a:lnTo>
                  <a:lnTo>
                    <a:pt x="9847787" y="8413014"/>
                  </a:lnTo>
                  <a:lnTo>
                    <a:pt x="9848493" y="8410016"/>
                  </a:lnTo>
                  <a:lnTo>
                    <a:pt x="9856995" y="8412018"/>
                  </a:lnTo>
                  <a:lnTo>
                    <a:pt x="9854765" y="8421278"/>
                  </a:lnTo>
                  <a:close/>
                </a:path>
                <a:path w="9865995" h="8629650">
                  <a:moveTo>
                    <a:pt x="9849585" y="8439604"/>
                  </a:moveTo>
                  <a:lnTo>
                    <a:pt x="9840813" y="8436585"/>
                  </a:lnTo>
                  <a:lnTo>
                    <a:pt x="9841802" y="8433710"/>
                  </a:lnTo>
                  <a:lnTo>
                    <a:pt x="9842829" y="8430547"/>
                  </a:lnTo>
                  <a:lnTo>
                    <a:pt x="9843667" y="8427820"/>
                  </a:lnTo>
                  <a:lnTo>
                    <a:pt x="9852532" y="8430547"/>
                  </a:lnTo>
                  <a:lnTo>
                    <a:pt x="9851415" y="8435186"/>
                  </a:lnTo>
                  <a:lnTo>
                    <a:pt x="9849585" y="8439604"/>
                  </a:lnTo>
                  <a:close/>
                </a:path>
                <a:path w="9865995" h="8629650">
                  <a:moveTo>
                    <a:pt x="9842305" y="8457180"/>
                  </a:moveTo>
                  <a:lnTo>
                    <a:pt x="9834245" y="8453789"/>
                  </a:lnTo>
                  <a:lnTo>
                    <a:pt x="9835439" y="8450948"/>
                  </a:lnTo>
                  <a:lnTo>
                    <a:pt x="9836582" y="8448100"/>
                  </a:lnTo>
                  <a:lnTo>
                    <a:pt x="9837672" y="8445244"/>
                  </a:lnTo>
                  <a:lnTo>
                    <a:pt x="9845941" y="8448401"/>
                  </a:lnTo>
                  <a:lnTo>
                    <a:pt x="9842305" y="8457180"/>
                  </a:lnTo>
                  <a:close/>
                </a:path>
                <a:path w="9865995" h="8629650">
                  <a:moveTo>
                    <a:pt x="9835019" y="8474770"/>
                  </a:moveTo>
                  <a:lnTo>
                    <a:pt x="9826543" y="8470519"/>
                  </a:lnTo>
                  <a:lnTo>
                    <a:pt x="9827918" y="8467775"/>
                  </a:lnTo>
                  <a:lnTo>
                    <a:pt x="9829249" y="8465008"/>
                  </a:lnTo>
                  <a:lnTo>
                    <a:pt x="9830533" y="8462217"/>
                  </a:lnTo>
                  <a:lnTo>
                    <a:pt x="9838667" y="8465962"/>
                  </a:lnTo>
                  <a:lnTo>
                    <a:pt x="9835019" y="8474770"/>
                  </a:lnTo>
                  <a:close/>
                </a:path>
                <a:path w="9865995" h="8629650">
                  <a:moveTo>
                    <a:pt x="9825303" y="8491166"/>
                  </a:moveTo>
                  <a:lnTo>
                    <a:pt x="9817735" y="8486717"/>
                  </a:lnTo>
                  <a:lnTo>
                    <a:pt x="9819299" y="8484057"/>
                  </a:lnTo>
                  <a:lnTo>
                    <a:pt x="9820812" y="8481382"/>
                  </a:lnTo>
                  <a:lnTo>
                    <a:pt x="9822273" y="8478692"/>
                  </a:lnTo>
                  <a:lnTo>
                    <a:pt x="9830275" y="8483039"/>
                  </a:lnTo>
                  <a:lnTo>
                    <a:pt x="9825303" y="8491166"/>
                  </a:lnTo>
                  <a:close/>
                </a:path>
                <a:path w="9865995" h="8629650">
                  <a:moveTo>
                    <a:pt x="9815360" y="8507418"/>
                  </a:moveTo>
                  <a:lnTo>
                    <a:pt x="9807857" y="8502302"/>
                  </a:lnTo>
                  <a:lnTo>
                    <a:pt x="9809574" y="8499783"/>
                  </a:lnTo>
                  <a:lnTo>
                    <a:pt x="9811262" y="8497215"/>
                  </a:lnTo>
                  <a:lnTo>
                    <a:pt x="9812922" y="8494598"/>
                  </a:lnTo>
                  <a:lnTo>
                    <a:pt x="9820330" y="8499294"/>
                  </a:lnTo>
                  <a:lnTo>
                    <a:pt x="9815360" y="8507418"/>
                  </a:lnTo>
                  <a:close/>
                </a:path>
                <a:path w="9865995" h="8629650">
                  <a:moveTo>
                    <a:pt x="9804066" y="8522656"/>
                  </a:moveTo>
                  <a:lnTo>
                    <a:pt x="9797011" y="8517125"/>
                  </a:lnTo>
                  <a:lnTo>
                    <a:pt x="9798917" y="8514695"/>
                  </a:lnTo>
                  <a:lnTo>
                    <a:pt x="9800767" y="8512252"/>
                  </a:lnTo>
                  <a:lnTo>
                    <a:pt x="9802562" y="8509798"/>
                  </a:lnTo>
                  <a:lnTo>
                    <a:pt x="9810244" y="8515416"/>
                  </a:lnTo>
                  <a:lnTo>
                    <a:pt x="9804066" y="8522656"/>
                  </a:lnTo>
                  <a:close/>
                </a:path>
                <a:path w="9865995" h="8629650">
                  <a:moveTo>
                    <a:pt x="9791704" y="8537143"/>
                  </a:moveTo>
                  <a:lnTo>
                    <a:pt x="9785149" y="8531258"/>
                  </a:lnTo>
                  <a:lnTo>
                    <a:pt x="9787212" y="8528961"/>
                  </a:lnTo>
                  <a:lnTo>
                    <a:pt x="9789230" y="8526635"/>
                  </a:lnTo>
                  <a:lnTo>
                    <a:pt x="9791204" y="8524282"/>
                  </a:lnTo>
                  <a:lnTo>
                    <a:pt x="9797891" y="8529892"/>
                  </a:lnTo>
                  <a:lnTo>
                    <a:pt x="9791704" y="8537143"/>
                  </a:lnTo>
                  <a:close/>
                </a:path>
                <a:path w="9865995" h="8629650">
                  <a:moveTo>
                    <a:pt x="9778804" y="8551323"/>
                  </a:moveTo>
                  <a:lnTo>
                    <a:pt x="9772251" y="8544683"/>
                  </a:lnTo>
                  <a:lnTo>
                    <a:pt x="9776256" y="8540713"/>
                  </a:lnTo>
                  <a:lnTo>
                    <a:pt x="9778845" y="8538045"/>
                  </a:lnTo>
                  <a:lnTo>
                    <a:pt x="9785488" y="8544427"/>
                  </a:lnTo>
                  <a:lnTo>
                    <a:pt x="9781747" y="8548812"/>
                  </a:lnTo>
                  <a:lnTo>
                    <a:pt x="9778804" y="8551323"/>
                  </a:lnTo>
                  <a:close/>
                </a:path>
                <a:path w="9865995" h="8629650">
                  <a:moveTo>
                    <a:pt x="9764256" y="8563737"/>
                  </a:moveTo>
                  <a:lnTo>
                    <a:pt x="9758607" y="8557100"/>
                  </a:lnTo>
                  <a:lnTo>
                    <a:pt x="9760950" y="8555105"/>
                  </a:lnTo>
                  <a:lnTo>
                    <a:pt x="9763263" y="8553070"/>
                  </a:lnTo>
                  <a:lnTo>
                    <a:pt x="9765545" y="8550993"/>
                  </a:lnTo>
                  <a:lnTo>
                    <a:pt x="9771511" y="8557546"/>
                  </a:lnTo>
                  <a:lnTo>
                    <a:pt x="9764256" y="8563737"/>
                  </a:lnTo>
                  <a:close/>
                </a:path>
                <a:path w="9865995" h="8629650">
                  <a:moveTo>
                    <a:pt x="9749782" y="8576088"/>
                  </a:moveTo>
                  <a:lnTo>
                    <a:pt x="9744192" y="8568559"/>
                  </a:lnTo>
                  <a:lnTo>
                    <a:pt x="9746654" y="8566731"/>
                  </a:lnTo>
                  <a:lnTo>
                    <a:pt x="9749086" y="8564864"/>
                  </a:lnTo>
                  <a:lnTo>
                    <a:pt x="9751488" y="8562955"/>
                  </a:lnTo>
                  <a:lnTo>
                    <a:pt x="9757018" y="8569914"/>
                  </a:lnTo>
                  <a:lnTo>
                    <a:pt x="9749782" y="8576088"/>
                  </a:lnTo>
                  <a:close/>
                </a:path>
                <a:path w="9865995" h="8629650">
                  <a:moveTo>
                    <a:pt x="9733834" y="8586413"/>
                  </a:moveTo>
                  <a:lnTo>
                    <a:pt x="9729073" y="8579012"/>
                  </a:lnTo>
                  <a:lnTo>
                    <a:pt x="9731653" y="8577352"/>
                  </a:lnTo>
                  <a:lnTo>
                    <a:pt x="9734205" y="8575650"/>
                  </a:lnTo>
                  <a:lnTo>
                    <a:pt x="9736732" y="8573903"/>
                  </a:lnTo>
                  <a:lnTo>
                    <a:pt x="9741949" y="8581448"/>
                  </a:lnTo>
                  <a:lnTo>
                    <a:pt x="9733834" y="8586413"/>
                  </a:lnTo>
                  <a:close/>
                </a:path>
                <a:path w="9865995" h="8629650">
                  <a:moveTo>
                    <a:pt x="9717578" y="8596358"/>
                  </a:moveTo>
                  <a:lnTo>
                    <a:pt x="9713224" y="8588476"/>
                  </a:lnTo>
                  <a:lnTo>
                    <a:pt x="9715909" y="8586993"/>
                  </a:lnTo>
                  <a:lnTo>
                    <a:pt x="9718574" y="8585461"/>
                  </a:lnTo>
                  <a:lnTo>
                    <a:pt x="9721220" y="8583880"/>
                  </a:lnTo>
                  <a:lnTo>
                    <a:pt x="9725704" y="8591387"/>
                  </a:lnTo>
                  <a:lnTo>
                    <a:pt x="9717578" y="8596358"/>
                  </a:lnTo>
                  <a:close/>
                </a:path>
                <a:path w="9865995" h="8629650">
                  <a:moveTo>
                    <a:pt x="9700633" y="8605013"/>
                  </a:moveTo>
                  <a:lnTo>
                    <a:pt x="9696805" y="8596845"/>
                  </a:lnTo>
                  <a:lnTo>
                    <a:pt x="9699580" y="8595545"/>
                  </a:lnTo>
                  <a:lnTo>
                    <a:pt x="9702340" y="8594195"/>
                  </a:lnTo>
                  <a:lnTo>
                    <a:pt x="9705083" y="8592798"/>
                  </a:lnTo>
                  <a:lnTo>
                    <a:pt x="9709436" y="8601340"/>
                  </a:lnTo>
                  <a:lnTo>
                    <a:pt x="9709300" y="8601422"/>
                  </a:lnTo>
                  <a:lnTo>
                    <a:pt x="9700633" y="8605013"/>
                  </a:lnTo>
                  <a:close/>
                </a:path>
                <a:path w="9865995" h="8629650">
                  <a:moveTo>
                    <a:pt x="9683070" y="8612288"/>
                  </a:moveTo>
                  <a:lnTo>
                    <a:pt x="9679879" y="8604098"/>
                  </a:lnTo>
                  <a:lnTo>
                    <a:pt x="9682745" y="8602981"/>
                  </a:lnTo>
                  <a:lnTo>
                    <a:pt x="9685586" y="8601819"/>
                  </a:lnTo>
                  <a:lnTo>
                    <a:pt x="9688403" y="8600613"/>
                  </a:lnTo>
                  <a:lnTo>
                    <a:pt x="9691847" y="8608652"/>
                  </a:lnTo>
                  <a:lnTo>
                    <a:pt x="9683070" y="8612288"/>
                  </a:lnTo>
                  <a:close/>
                </a:path>
                <a:path w="9865995" h="8629650">
                  <a:moveTo>
                    <a:pt x="9665317" y="8619155"/>
                  </a:moveTo>
                  <a:lnTo>
                    <a:pt x="9662503" y="8610207"/>
                  </a:lnTo>
                  <a:lnTo>
                    <a:pt x="9665420" y="8609290"/>
                  </a:lnTo>
                  <a:lnTo>
                    <a:pt x="9668333" y="8608320"/>
                  </a:lnTo>
                  <a:lnTo>
                    <a:pt x="9671244" y="8607296"/>
                  </a:lnTo>
                  <a:lnTo>
                    <a:pt x="9674279" y="8615929"/>
                  </a:lnTo>
                  <a:lnTo>
                    <a:pt x="9668122" y="8618479"/>
                  </a:lnTo>
                  <a:lnTo>
                    <a:pt x="9665317" y="8619155"/>
                  </a:lnTo>
                  <a:close/>
                </a:path>
                <a:path w="9865995" h="8629650">
                  <a:moveTo>
                    <a:pt x="9646785" y="8623618"/>
                  </a:moveTo>
                  <a:lnTo>
                    <a:pt x="9644731" y="8615152"/>
                  </a:lnTo>
                  <a:lnTo>
                    <a:pt x="9647725" y="8614426"/>
                  </a:lnTo>
                  <a:lnTo>
                    <a:pt x="9650702" y="8613651"/>
                  </a:lnTo>
                  <a:lnTo>
                    <a:pt x="9653662" y="8612827"/>
                  </a:lnTo>
                  <a:lnTo>
                    <a:pt x="9656044" y="8621388"/>
                  </a:lnTo>
                  <a:lnTo>
                    <a:pt x="9646785" y="8623618"/>
                  </a:lnTo>
                  <a:close/>
                </a:path>
                <a:path w="9865995" h="8629650">
                  <a:moveTo>
                    <a:pt x="9628280" y="8628075"/>
                  </a:moveTo>
                  <a:lnTo>
                    <a:pt x="9626693" y="8618895"/>
                  </a:lnTo>
                  <a:lnTo>
                    <a:pt x="9629718" y="8618373"/>
                  </a:lnTo>
                  <a:lnTo>
                    <a:pt x="9632726" y="8617800"/>
                  </a:lnTo>
                  <a:lnTo>
                    <a:pt x="9635716" y="8617180"/>
                  </a:lnTo>
                  <a:lnTo>
                    <a:pt x="9637515" y="8625851"/>
                  </a:lnTo>
                  <a:lnTo>
                    <a:pt x="9628280" y="8628075"/>
                  </a:lnTo>
                  <a:close/>
                </a:path>
                <a:path w="9865995" h="8629650">
                  <a:moveTo>
                    <a:pt x="9615784" y="8629649"/>
                  </a:moveTo>
                  <a:lnTo>
                    <a:pt x="9609346" y="8629649"/>
                  </a:lnTo>
                  <a:lnTo>
                    <a:pt x="9608482" y="8621424"/>
                  </a:lnTo>
                  <a:lnTo>
                    <a:pt x="9611536" y="8621103"/>
                  </a:lnTo>
                  <a:lnTo>
                    <a:pt x="9614581" y="8620732"/>
                  </a:lnTo>
                  <a:lnTo>
                    <a:pt x="9617617" y="8620310"/>
                  </a:lnTo>
                  <a:lnTo>
                    <a:pt x="9618880" y="8629404"/>
                  </a:lnTo>
                  <a:lnTo>
                    <a:pt x="9615784" y="8629649"/>
                  </a:lnTo>
                  <a:close/>
                </a:path>
                <a:path w="9865995" h="8629650">
                  <a:moveTo>
                    <a:pt x="9599822" y="8629649"/>
                  </a:moveTo>
                  <a:lnTo>
                    <a:pt x="9590316" y="8629649"/>
                  </a:lnTo>
                  <a:lnTo>
                    <a:pt x="9590054" y="8622738"/>
                  </a:lnTo>
                  <a:lnTo>
                    <a:pt x="9593143" y="8622621"/>
                  </a:lnTo>
                  <a:lnTo>
                    <a:pt x="9596223" y="8622453"/>
                  </a:lnTo>
                  <a:lnTo>
                    <a:pt x="9599293" y="8622234"/>
                  </a:lnTo>
                  <a:lnTo>
                    <a:pt x="9599822" y="8629649"/>
                  </a:lnTo>
                  <a:close/>
                </a:path>
                <a:path w="9865995" h="8629650">
                  <a:moveTo>
                    <a:pt x="9580813" y="8629649"/>
                  </a:moveTo>
                  <a:lnTo>
                    <a:pt x="9571281" y="8629649"/>
                  </a:lnTo>
                  <a:lnTo>
                    <a:pt x="9571281" y="8622934"/>
                  </a:lnTo>
                  <a:lnTo>
                    <a:pt x="9580800" y="8622932"/>
                  </a:lnTo>
                  <a:lnTo>
                    <a:pt x="9580813" y="8629649"/>
                  </a:lnTo>
                  <a:close/>
                </a:path>
                <a:path w="9865995" h="8629650">
                  <a:moveTo>
                    <a:pt x="9561756" y="8629649"/>
                  </a:moveTo>
                  <a:lnTo>
                    <a:pt x="9552231" y="8629649"/>
                  </a:lnTo>
                  <a:lnTo>
                    <a:pt x="9552231" y="8622934"/>
                  </a:lnTo>
                  <a:lnTo>
                    <a:pt x="9561756" y="8622934"/>
                  </a:lnTo>
                  <a:lnTo>
                    <a:pt x="9561756" y="8629649"/>
                  </a:lnTo>
                  <a:close/>
                </a:path>
                <a:path w="9865995" h="8629650">
                  <a:moveTo>
                    <a:pt x="9542706" y="8629649"/>
                  </a:moveTo>
                  <a:lnTo>
                    <a:pt x="9533181" y="8629649"/>
                  </a:lnTo>
                  <a:lnTo>
                    <a:pt x="9533181" y="8622934"/>
                  </a:lnTo>
                  <a:lnTo>
                    <a:pt x="9542706" y="8622934"/>
                  </a:lnTo>
                  <a:lnTo>
                    <a:pt x="9542706" y="8629649"/>
                  </a:lnTo>
                  <a:close/>
                </a:path>
                <a:path w="9865995" h="8629650">
                  <a:moveTo>
                    <a:pt x="9523656" y="8629649"/>
                  </a:moveTo>
                  <a:lnTo>
                    <a:pt x="9514131" y="8629649"/>
                  </a:lnTo>
                  <a:lnTo>
                    <a:pt x="9514131" y="8622934"/>
                  </a:lnTo>
                  <a:lnTo>
                    <a:pt x="9523656" y="8622934"/>
                  </a:lnTo>
                  <a:lnTo>
                    <a:pt x="9523656" y="8629649"/>
                  </a:lnTo>
                  <a:close/>
                </a:path>
                <a:path w="9865995" h="8629650">
                  <a:moveTo>
                    <a:pt x="9504606" y="8629649"/>
                  </a:moveTo>
                  <a:lnTo>
                    <a:pt x="9495081" y="8629649"/>
                  </a:lnTo>
                  <a:lnTo>
                    <a:pt x="9495081" y="8622934"/>
                  </a:lnTo>
                  <a:lnTo>
                    <a:pt x="9504606" y="8622934"/>
                  </a:lnTo>
                  <a:lnTo>
                    <a:pt x="9504606" y="8629649"/>
                  </a:lnTo>
                  <a:close/>
                </a:path>
                <a:path w="9865995" h="8629650">
                  <a:moveTo>
                    <a:pt x="9485556" y="8629649"/>
                  </a:moveTo>
                  <a:lnTo>
                    <a:pt x="9476031" y="8629649"/>
                  </a:lnTo>
                  <a:lnTo>
                    <a:pt x="9476031" y="8622934"/>
                  </a:lnTo>
                  <a:lnTo>
                    <a:pt x="9485556" y="8622934"/>
                  </a:lnTo>
                  <a:lnTo>
                    <a:pt x="9485556" y="8629649"/>
                  </a:lnTo>
                  <a:close/>
                </a:path>
                <a:path w="9865995" h="8629650">
                  <a:moveTo>
                    <a:pt x="9466506" y="8629649"/>
                  </a:moveTo>
                  <a:lnTo>
                    <a:pt x="9456981" y="8629649"/>
                  </a:lnTo>
                  <a:lnTo>
                    <a:pt x="9456981" y="8622934"/>
                  </a:lnTo>
                  <a:lnTo>
                    <a:pt x="9466506" y="8622934"/>
                  </a:lnTo>
                  <a:lnTo>
                    <a:pt x="9466506" y="8629649"/>
                  </a:lnTo>
                  <a:close/>
                </a:path>
                <a:path w="9865995" h="8629650">
                  <a:moveTo>
                    <a:pt x="9447456" y="8629649"/>
                  </a:moveTo>
                  <a:lnTo>
                    <a:pt x="9437931" y="8629649"/>
                  </a:lnTo>
                  <a:lnTo>
                    <a:pt x="9437931" y="8622934"/>
                  </a:lnTo>
                  <a:lnTo>
                    <a:pt x="9447456" y="8622934"/>
                  </a:lnTo>
                  <a:lnTo>
                    <a:pt x="9447456" y="8629649"/>
                  </a:lnTo>
                  <a:close/>
                </a:path>
                <a:path w="9865995" h="8629650">
                  <a:moveTo>
                    <a:pt x="9428406" y="8629649"/>
                  </a:moveTo>
                  <a:lnTo>
                    <a:pt x="9418881" y="8629649"/>
                  </a:lnTo>
                  <a:lnTo>
                    <a:pt x="9418881" y="8622934"/>
                  </a:lnTo>
                  <a:lnTo>
                    <a:pt x="9428406" y="8622934"/>
                  </a:lnTo>
                  <a:lnTo>
                    <a:pt x="9428406" y="8629649"/>
                  </a:lnTo>
                  <a:close/>
                </a:path>
                <a:path w="9865995" h="8629650">
                  <a:moveTo>
                    <a:pt x="9409356" y="8629649"/>
                  </a:moveTo>
                  <a:lnTo>
                    <a:pt x="9399831" y="8629649"/>
                  </a:lnTo>
                  <a:lnTo>
                    <a:pt x="9399831" y="8622934"/>
                  </a:lnTo>
                  <a:lnTo>
                    <a:pt x="9409356" y="8622934"/>
                  </a:lnTo>
                  <a:lnTo>
                    <a:pt x="9409356" y="8629649"/>
                  </a:lnTo>
                  <a:close/>
                </a:path>
                <a:path w="9865995" h="8629650">
                  <a:moveTo>
                    <a:pt x="9390306" y="8629649"/>
                  </a:moveTo>
                  <a:lnTo>
                    <a:pt x="9380781" y="8629649"/>
                  </a:lnTo>
                  <a:lnTo>
                    <a:pt x="9380781" y="8622934"/>
                  </a:lnTo>
                  <a:lnTo>
                    <a:pt x="9390306" y="8622934"/>
                  </a:lnTo>
                  <a:lnTo>
                    <a:pt x="9390306" y="8629649"/>
                  </a:lnTo>
                  <a:close/>
                </a:path>
                <a:path w="9865995" h="8629650">
                  <a:moveTo>
                    <a:pt x="9371256" y="8629649"/>
                  </a:moveTo>
                  <a:lnTo>
                    <a:pt x="9361731" y="8629649"/>
                  </a:lnTo>
                  <a:lnTo>
                    <a:pt x="9361731" y="8622934"/>
                  </a:lnTo>
                  <a:lnTo>
                    <a:pt x="9371256" y="8622934"/>
                  </a:lnTo>
                  <a:lnTo>
                    <a:pt x="9371256" y="8629649"/>
                  </a:lnTo>
                  <a:close/>
                </a:path>
                <a:path w="9865995" h="8629650">
                  <a:moveTo>
                    <a:pt x="9352206" y="8629649"/>
                  </a:moveTo>
                  <a:lnTo>
                    <a:pt x="9342681" y="8629649"/>
                  </a:lnTo>
                  <a:lnTo>
                    <a:pt x="9342681" y="8622934"/>
                  </a:lnTo>
                  <a:lnTo>
                    <a:pt x="9352206" y="8622934"/>
                  </a:lnTo>
                  <a:lnTo>
                    <a:pt x="9352206" y="8629649"/>
                  </a:lnTo>
                  <a:close/>
                </a:path>
                <a:path w="9865995" h="8629650">
                  <a:moveTo>
                    <a:pt x="9333156" y="8629649"/>
                  </a:moveTo>
                  <a:lnTo>
                    <a:pt x="9323631" y="8629649"/>
                  </a:lnTo>
                  <a:lnTo>
                    <a:pt x="9323631" y="8622934"/>
                  </a:lnTo>
                  <a:lnTo>
                    <a:pt x="9333156" y="8622934"/>
                  </a:lnTo>
                  <a:lnTo>
                    <a:pt x="9333156" y="8629649"/>
                  </a:lnTo>
                  <a:close/>
                </a:path>
                <a:path w="9865995" h="8629650">
                  <a:moveTo>
                    <a:pt x="9314106" y="8629649"/>
                  </a:moveTo>
                  <a:lnTo>
                    <a:pt x="9304581" y="8629649"/>
                  </a:lnTo>
                  <a:lnTo>
                    <a:pt x="9304581" y="8622934"/>
                  </a:lnTo>
                  <a:lnTo>
                    <a:pt x="9314106" y="8622934"/>
                  </a:lnTo>
                  <a:lnTo>
                    <a:pt x="9314106" y="8629649"/>
                  </a:lnTo>
                  <a:close/>
                </a:path>
                <a:path w="9865995" h="8629650">
                  <a:moveTo>
                    <a:pt x="9295056" y="8629649"/>
                  </a:moveTo>
                  <a:lnTo>
                    <a:pt x="9285531" y="8629649"/>
                  </a:lnTo>
                  <a:lnTo>
                    <a:pt x="9285531" y="8622934"/>
                  </a:lnTo>
                  <a:lnTo>
                    <a:pt x="9295056" y="8622934"/>
                  </a:lnTo>
                  <a:lnTo>
                    <a:pt x="9295056" y="8629649"/>
                  </a:lnTo>
                  <a:close/>
                </a:path>
                <a:path w="9865995" h="8629650">
                  <a:moveTo>
                    <a:pt x="9276006" y="8629649"/>
                  </a:moveTo>
                  <a:lnTo>
                    <a:pt x="9266481" y="8629649"/>
                  </a:lnTo>
                  <a:lnTo>
                    <a:pt x="9266481" y="8622934"/>
                  </a:lnTo>
                  <a:lnTo>
                    <a:pt x="9276006" y="8622934"/>
                  </a:lnTo>
                  <a:lnTo>
                    <a:pt x="9276006" y="8629649"/>
                  </a:lnTo>
                  <a:close/>
                </a:path>
                <a:path w="9865995" h="8629650">
                  <a:moveTo>
                    <a:pt x="9256956" y="8629649"/>
                  </a:moveTo>
                  <a:lnTo>
                    <a:pt x="9247431" y="8629649"/>
                  </a:lnTo>
                  <a:lnTo>
                    <a:pt x="9247431" y="8622934"/>
                  </a:lnTo>
                  <a:lnTo>
                    <a:pt x="9256956" y="8622934"/>
                  </a:lnTo>
                  <a:lnTo>
                    <a:pt x="9256956" y="8629649"/>
                  </a:lnTo>
                  <a:close/>
                </a:path>
                <a:path w="9865995" h="8629650">
                  <a:moveTo>
                    <a:pt x="9237906" y="8629649"/>
                  </a:moveTo>
                  <a:lnTo>
                    <a:pt x="9228381" y="8629649"/>
                  </a:lnTo>
                  <a:lnTo>
                    <a:pt x="9228381" y="8622934"/>
                  </a:lnTo>
                  <a:lnTo>
                    <a:pt x="9237906" y="8622934"/>
                  </a:lnTo>
                  <a:lnTo>
                    <a:pt x="9237906" y="8629649"/>
                  </a:lnTo>
                  <a:close/>
                </a:path>
                <a:path w="9865995" h="8629650">
                  <a:moveTo>
                    <a:pt x="9218856" y="8629649"/>
                  </a:moveTo>
                  <a:lnTo>
                    <a:pt x="9209331" y="8629649"/>
                  </a:lnTo>
                  <a:lnTo>
                    <a:pt x="9209331" y="8622934"/>
                  </a:lnTo>
                  <a:lnTo>
                    <a:pt x="9218856" y="8622934"/>
                  </a:lnTo>
                  <a:lnTo>
                    <a:pt x="9218856" y="8629649"/>
                  </a:lnTo>
                  <a:close/>
                </a:path>
                <a:path w="9865995" h="8629650">
                  <a:moveTo>
                    <a:pt x="9199806" y="8629649"/>
                  </a:moveTo>
                  <a:lnTo>
                    <a:pt x="9190281" y="8629649"/>
                  </a:lnTo>
                  <a:lnTo>
                    <a:pt x="9190281" y="8622934"/>
                  </a:lnTo>
                  <a:lnTo>
                    <a:pt x="9199806" y="8622934"/>
                  </a:lnTo>
                  <a:lnTo>
                    <a:pt x="9199806" y="8629649"/>
                  </a:lnTo>
                  <a:close/>
                </a:path>
                <a:path w="9865995" h="8629650">
                  <a:moveTo>
                    <a:pt x="9180756" y="8629649"/>
                  </a:moveTo>
                  <a:lnTo>
                    <a:pt x="9171231" y="8629649"/>
                  </a:lnTo>
                  <a:lnTo>
                    <a:pt x="9171231" y="8622934"/>
                  </a:lnTo>
                  <a:lnTo>
                    <a:pt x="9180756" y="8622934"/>
                  </a:lnTo>
                  <a:lnTo>
                    <a:pt x="9180756" y="8629649"/>
                  </a:lnTo>
                  <a:close/>
                </a:path>
                <a:path w="9865995" h="8629650">
                  <a:moveTo>
                    <a:pt x="9161706" y="8629649"/>
                  </a:moveTo>
                  <a:lnTo>
                    <a:pt x="9152181" y="8629649"/>
                  </a:lnTo>
                  <a:lnTo>
                    <a:pt x="9152181" y="8622934"/>
                  </a:lnTo>
                  <a:lnTo>
                    <a:pt x="9161706" y="8622934"/>
                  </a:lnTo>
                  <a:lnTo>
                    <a:pt x="9161706" y="8629649"/>
                  </a:lnTo>
                  <a:close/>
                </a:path>
                <a:path w="9865995" h="8629650">
                  <a:moveTo>
                    <a:pt x="9142656" y="8629649"/>
                  </a:moveTo>
                  <a:lnTo>
                    <a:pt x="9133131" y="8629649"/>
                  </a:lnTo>
                  <a:lnTo>
                    <a:pt x="9133131" y="8622934"/>
                  </a:lnTo>
                  <a:lnTo>
                    <a:pt x="9142656" y="8622934"/>
                  </a:lnTo>
                  <a:lnTo>
                    <a:pt x="9142656" y="8629649"/>
                  </a:lnTo>
                  <a:close/>
                </a:path>
                <a:path w="9865995" h="8629650">
                  <a:moveTo>
                    <a:pt x="9123606" y="8629649"/>
                  </a:moveTo>
                  <a:lnTo>
                    <a:pt x="9114081" y="8629649"/>
                  </a:lnTo>
                  <a:lnTo>
                    <a:pt x="9114081" y="8622934"/>
                  </a:lnTo>
                  <a:lnTo>
                    <a:pt x="9123606" y="8622934"/>
                  </a:lnTo>
                  <a:lnTo>
                    <a:pt x="9123606" y="8629649"/>
                  </a:lnTo>
                  <a:close/>
                </a:path>
                <a:path w="9865995" h="8629650">
                  <a:moveTo>
                    <a:pt x="9104556" y="8629649"/>
                  </a:moveTo>
                  <a:lnTo>
                    <a:pt x="9095031" y="8629649"/>
                  </a:lnTo>
                  <a:lnTo>
                    <a:pt x="9095031" y="8622934"/>
                  </a:lnTo>
                  <a:lnTo>
                    <a:pt x="9104556" y="8622934"/>
                  </a:lnTo>
                  <a:lnTo>
                    <a:pt x="9104556" y="8629649"/>
                  </a:lnTo>
                  <a:close/>
                </a:path>
                <a:path w="9865995" h="8629650">
                  <a:moveTo>
                    <a:pt x="9085506" y="8629649"/>
                  </a:moveTo>
                  <a:lnTo>
                    <a:pt x="9075981" y="8629649"/>
                  </a:lnTo>
                  <a:lnTo>
                    <a:pt x="9075981" y="8622934"/>
                  </a:lnTo>
                  <a:lnTo>
                    <a:pt x="9085506" y="8622934"/>
                  </a:lnTo>
                  <a:lnTo>
                    <a:pt x="9085506" y="8629649"/>
                  </a:lnTo>
                  <a:close/>
                </a:path>
                <a:path w="9865995" h="8629650">
                  <a:moveTo>
                    <a:pt x="9066456" y="8629649"/>
                  </a:moveTo>
                  <a:lnTo>
                    <a:pt x="9056931" y="8629649"/>
                  </a:lnTo>
                  <a:lnTo>
                    <a:pt x="9056931" y="8622934"/>
                  </a:lnTo>
                  <a:lnTo>
                    <a:pt x="9066456" y="8622934"/>
                  </a:lnTo>
                  <a:lnTo>
                    <a:pt x="9066456" y="8629649"/>
                  </a:lnTo>
                  <a:close/>
                </a:path>
                <a:path w="9865995" h="8629650">
                  <a:moveTo>
                    <a:pt x="9047406" y="8629649"/>
                  </a:moveTo>
                  <a:lnTo>
                    <a:pt x="9037881" y="8629649"/>
                  </a:lnTo>
                  <a:lnTo>
                    <a:pt x="9037881" y="8622934"/>
                  </a:lnTo>
                  <a:lnTo>
                    <a:pt x="9047406" y="8622934"/>
                  </a:lnTo>
                  <a:lnTo>
                    <a:pt x="9047406" y="8629649"/>
                  </a:lnTo>
                  <a:close/>
                </a:path>
                <a:path w="9865995" h="8629650">
                  <a:moveTo>
                    <a:pt x="9028356" y="8629649"/>
                  </a:moveTo>
                  <a:lnTo>
                    <a:pt x="9018831" y="8629649"/>
                  </a:lnTo>
                  <a:lnTo>
                    <a:pt x="9018831" y="8622934"/>
                  </a:lnTo>
                  <a:lnTo>
                    <a:pt x="9028356" y="8622934"/>
                  </a:lnTo>
                  <a:lnTo>
                    <a:pt x="9028356" y="8629649"/>
                  </a:lnTo>
                  <a:close/>
                </a:path>
                <a:path w="9865995" h="8629650">
                  <a:moveTo>
                    <a:pt x="9009306" y="8629649"/>
                  </a:moveTo>
                  <a:lnTo>
                    <a:pt x="8999781" y="8629649"/>
                  </a:lnTo>
                  <a:lnTo>
                    <a:pt x="8999781" y="8622934"/>
                  </a:lnTo>
                  <a:lnTo>
                    <a:pt x="9009306" y="8622934"/>
                  </a:lnTo>
                  <a:lnTo>
                    <a:pt x="9009306" y="8629649"/>
                  </a:lnTo>
                  <a:close/>
                </a:path>
                <a:path w="9865995" h="8629650">
                  <a:moveTo>
                    <a:pt x="8990256" y="8629649"/>
                  </a:moveTo>
                  <a:lnTo>
                    <a:pt x="8980731" y="8629649"/>
                  </a:lnTo>
                  <a:lnTo>
                    <a:pt x="8980731" y="8622934"/>
                  </a:lnTo>
                  <a:lnTo>
                    <a:pt x="8990256" y="8622934"/>
                  </a:lnTo>
                  <a:lnTo>
                    <a:pt x="8990256" y="8629649"/>
                  </a:lnTo>
                  <a:close/>
                </a:path>
                <a:path w="9865995" h="8629650">
                  <a:moveTo>
                    <a:pt x="8971206" y="8629649"/>
                  </a:moveTo>
                  <a:lnTo>
                    <a:pt x="8961681" y="8629649"/>
                  </a:lnTo>
                  <a:lnTo>
                    <a:pt x="8961681" y="8622934"/>
                  </a:lnTo>
                  <a:lnTo>
                    <a:pt x="8971206" y="8622934"/>
                  </a:lnTo>
                  <a:lnTo>
                    <a:pt x="8971206" y="8629649"/>
                  </a:lnTo>
                  <a:close/>
                </a:path>
                <a:path w="9865995" h="8629650">
                  <a:moveTo>
                    <a:pt x="8952156" y="8629649"/>
                  </a:moveTo>
                  <a:lnTo>
                    <a:pt x="8942631" y="8629649"/>
                  </a:lnTo>
                  <a:lnTo>
                    <a:pt x="8942631" y="8622934"/>
                  </a:lnTo>
                  <a:lnTo>
                    <a:pt x="8952156" y="8622934"/>
                  </a:lnTo>
                  <a:lnTo>
                    <a:pt x="8952156" y="8629649"/>
                  </a:lnTo>
                  <a:close/>
                </a:path>
                <a:path w="9865995" h="8629650">
                  <a:moveTo>
                    <a:pt x="8933106" y="8629649"/>
                  </a:moveTo>
                  <a:lnTo>
                    <a:pt x="8923581" y="8629649"/>
                  </a:lnTo>
                  <a:lnTo>
                    <a:pt x="8923581" y="8622934"/>
                  </a:lnTo>
                  <a:lnTo>
                    <a:pt x="8933106" y="8622934"/>
                  </a:lnTo>
                  <a:lnTo>
                    <a:pt x="8933106" y="8629649"/>
                  </a:lnTo>
                  <a:close/>
                </a:path>
                <a:path w="9865995" h="8629650">
                  <a:moveTo>
                    <a:pt x="8914056" y="8629649"/>
                  </a:moveTo>
                  <a:lnTo>
                    <a:pt x="8904531" y="8629649"/>
                  </a:lnTo>
                  <a:lnTo>
                    <a:pt x="8904531" y="8622934"/>
                  </a:lnTo>
                  <a:lnTo>
                    <a:pt x="8914056" y="8622934"/>
                  </a:lnTo>
                  <a:lnTo>
                    <a:pt x="8914056" y="8629649"/>
                  </a:lnTo>
                  <a:close/>
                </a:path>
                <a:path w="9865995" h="8629650">
                  <a:moveTo>
                    <a:pt x="8895006" y="8629649"/>
                  </a:moveTo>
                  <a:lnTo>
                    <a:pt x="8885481" y="8629649"/>
                  </a:lnTo>
                  <a:lnTo>
                    <a:pt x="8885481" y="8622934"/>
                  </a:lnTo>
                  <a:lnTo>
                    <a:pt x="8895006" y="8622934"/>
                  </a:lnTo>
                  <a:lnTo>
                    <a:pt x="8895006" y="8629649"/>
                  </a:lnTo>
                  <a:close/>
                </a:path>
                <a:path w="9865995" h="8629650">
                  <a:moveTo>
                    <a:pt x="8875956" y="8629649"/>
                  </a:moveTo>
                  <a:lnTo>
                    <a:pt x="8866431" y="8629649"/>
                  </a:lnTo>
                  <a:lnTo>
                    <a:pt x="8866431" y="8622934"/>
                  </a:lnTo>
                  <a:lnTo>
                    <a:pt x="8875956" y="8622934"/>
                  </a:lnTo>
                  <a:lnTo>
                    <a:pt x="8875956" y="8629649"/>
                  </a:lnTo>
                  <a:close/>
                </a:path>
                <a:path w="9865995" h="8629650">
                  <a:moveTo>
                    <a:pt x="8856906" y="8629649"/>
                  </a:moveTo>
                  <a:lnTo>
                    <a:pt x="8847381" y="8629649"/>
                  </a:lnTo>
                  <a:lnTo>
                    <a:pt x="8847381" y="8622934"/>
                  </a:lnTo>
                  <a:lnTo>
                    <a:pt x="8856906" y="8622934"/>
                  </a:lnTo>
                  <a:lnTo>
                    <a:pt x="8856906" y="8629649"/>
                  </a:lnTo>
                  <a:close/>
                </a:path>
                <a:path w="9865995" h="8629650">
                  <a:moveTo>
                    <a:pt x="8837856" y="8629649"/>
                  </a:moveTo>
                  <a:lnTo>
                    <a:pt x="8828331" y="8629649"/>
                  </a:lnTo>
                  <a:lnTo>
                    <a:pt x="8828331" y="8622934"/>
                  </a:lnTo>
                  <a:lnTo>
                    <a:pt x="8837856" y="8622934"/>
                  </a:lnTo>
                  <a:lnTo>
                    <a:pt x="8837856" y="8629649"/>
                  </a:lnTo>
                  <a:close/>
                </a:path>
                <a:path w="9865995" h="8629650">
                  <a:moveTo>
                    <a:pt x="8818806" y="8629649"/>
                  </a:moveTo>
                  <a:lnTo>
                    <a:pt x="8809281" y="8629649"/>
                  </a:lnTo>
                  <a:lnTo>
                    <a:pt x="8809281" y="8622934"/>
                  </a:lnTo>
                  <a:lnTo>
                    <a:pt x="8818806" y="8622934"/>
                  </a:lnTo>
                  <a:lnTo>
                    <a:pt x="8818806" y="8629649"/>
                  </a:lnTo>
                  <a:close/>
                </a:path>
                <a:path w="9865995" h="8629650">
                  <a:moveTo>
                    <a:pt x="8799756" y="8629649"/>
                  </a:moveTo>
                  <a:lnTo>
                    <a:pt x="8790231" y="8629649"/>
                  </a:lnTo>
                  <a:lnTo>
                    <a:pt x="8790231" y="8622934"/>
                  </a:lnTo>
                  <a:lnTo>
                    <a:pt x="8799756" y="8622934"/>
                  </a:lnTo>
                  <a:lnTo>
                    <a:pt x="8799756" y="8629649"/>
                  </a:lnTo>
                  <a:close/>
                </a:path>
                <a:path w="9865995" h="8629650">
                  <a:moveTo>
                    <a:pt x="8780706" y="8629649"/>
                  </a:moveTo>
                  <a:lnTo>
                    <a:pt x="8771181" y="8629649"/>
                  </a:lnTo>
                  <a:lnTo>
                    <a:pt x="8771181" y="8622934"/>
                  </a:lnTo>
                  <a:lnTo>
                    <a:pt x="8780706" y="8622934"/>
                  </a:lnTo>
                  <a:lnTo>
                    <a:pt x="8780706" y="8629649"/>
                  </a:lnTo>
                  <a:close/>
                </a:path>
                <a:path w="9865995" h="8629650">
                  <a:moveTo>
                    <a:pt x="8761656" y="8629649"/>
                  </a:moveTo>
                  <a:lnTo>
                    <a:pt x="8752131" y="8629649"/>
                  </a:lnTo>
                  <a:lnTo>
                    <a:pt x="8752131" y="8622934"/>
                  </a:lnTo>
                  <a:lnTo>
                    <a:pt x="8761656" y="8622934"/>
                  </a:lnTo>
                  <a:lnTo>
                    <a:pt x="8761656" y="8629649"/>
                  </a:lnTo>
                  <a:close/>
                </a:path>
                <a:path w="9865995" h="8629650">
                  <a:moveTo>
                    <a:pt x="8742606" y="8629649"/>
                  </a:moveTo>
                  <a:lnTo>
                    <a:pt x="8733081" y="8629649"/>
                  </a:lnTo>
                  <a:lnTo>
                    <a:pt x="8733081" y="8622934"/>
                  </a:lnTo>
                  <a:lnTo>
                    <a:pt x="8742606" y="8622934"/>
                  </a:lnTo>
                  <a:lnTo>
                    <a:pt x="8742606" y="8629649"/>
                  </a:lnTo>
                  <a:close/>
                </a:path>
                <a:path w="9865995" h="8629650">
                  <a:moveTo>
                    <a:pt x="8723556" y="8629649"/>
                  </a:moveTo>
                  <a:lnTo>
                    <a:pt x="8714031" y="8629649"/>
                  </a:lnTo>
                  <a:lnTo>
                    <a:pt x="8714031" y="8622934"/>
                  </a:lnTo>
                  <a:lnTo>
                    <a:pt x="8723556" y="8622934"/>
                  </a:lnTo>
                  <a:lnTo>
                    <a:pt x="8723556" y="8629649"/>
                  </a:lnTo>
                  <a:close/>
                </a:path>
                <a:path w="9865995" h="8629650">
                  <a:moveTo>
                    <a:pt x="8704506" y="8629649"/>
                  </a:moveTo>
                  <a:lnTo>
                    <a:pt x="8694981" y="8629649"/>
                  </a:lnTo>
                  <a:lnTo>
                    <a:pt x="8694981" y="8622934"/>
                  </a:lnTo>
                  <a:lnTo>
                    <a:pt x="8704506" y="8622934"/>
                  </a:lnTo>
                  <a:lnTo>
                    <a:pt x="8704506" y="8629649"/>
                  </a:lnTo>
                  <a:close/>
                </a:path>
                <a:path w="9865995" h="8629650">
                  <a:moveTo>
                    <a:pt x="8685456" y="8629649"/>
                  </a:moveTo>
                  <a:lnTo>
                    <a:pt x="8675931" y="8629649"/>
                  </a:lnTo>
                  <a:lnTo>
                    <a:pt x="8675931" y="8622934"/>
                  </a:lnTo>
                  <a:lnTo>
                    <a:pt x="8685456" y="8622934"/>
                  </a:lnTo>
                  <a:lnTo>
                    <a:pt x="8685456" y="8629649"/>
                  </a:lnTo>
                  <a:close/>
                </a:path>
                <a:path w="9865995" h="8629650">
                  <a:moveTo>
                    <a:pt x="8666406" y="8629649"/>
                  </a:moveTo>
                  <a:lnTo>
                    <a:pt x="8656881" y="8629649"/>
                  </a:lnTo>
                  <a:lnTo>
                    <a:pt x="8656881" y="8622934"/>
                  </a:lnTo>
                  <a:lnTo>
                    <a:pt x="8666406" y="8622934"/>
                  </a:lnTo>
                  <a:lnTo>
                    <a:pt x="8666406" y="8629649"/>
                  </a:lnTo>
                  <a:close/>
                </a:path>
                <a:path w="9865995" h="8629650">
                  <a:moveTo>
                    <a:pt x="8647356" y="8629649"/>
                  </a:moveTo>
                  <a:lnTo>
                    <a:pt x="8637831" y="8629649"/>
                  </a:lnTo>
                  <a:lnTo>
                    <a:pt x="8637831" y="8622934"/>
                  </a:lnTo>
                  <a:lnTo>
                    <a:pt x="8647356" y="8622934"/>
                  </a:lnTo>
                  <a:lnTo>
                    <a:pt x="8647356" y="8629649"/>
                  </a:lnTo>
                  <a:close/>
                </a:path>
                <a:path w="9865995" h="8629650">
                  <a:moveTo>
                    <a:pt x="8628306" y="8629649"/>
                  </a:moveTo>
                  <a:lnTo>
                    <a:pt x="8618781" y="8629649"/>
                  </a:lnTo>
                  <a:lnTo>
                    <a:pt x="8618781" y="8622934"/>
                  </a:lnTo>
                  <a:lnTo>
                    <a:pt x="8628306" y="8622934"/>
                  </a:lnTo>
                  <a:lnTo>
                    <a:pt x="8628306" y="8629649"/>
                  </a:lnTo>
                  <a:close/>
                </a:path>
                <a:path w="9865995" h="8629650">
                  <a:moveTo>
                    <a:pt x="8609256" y="8629649"/>
                  </a:moveTo>
                  <a:lnTo>
                    <a:pt x="8599731" y="8629649"/>
                  </a:lnTo>
                  <a:lnTo>
                    <a:pt x="8599731" y="8622934"/>
                  </a:lnTo>
                  <a:lnTo>
                    <a:pt x="8609256" y="8622934"/>
                  </a:lnTo>
                  <a:lnTo>
                    <a:pt x="8609256" y="8629649"/>
                  </a:lnTo>
                  <a:close/>
                </a:path>
                <a:path w="9865995" h="8629650">
                  <a:moveTo>
                    <a:pt x="8590206" y="8629649"/>
                  </a:moveTo>
                  <a:lnTo>
                    <a:pt x="8580681" y="8629649"/>
                  </a:lnTo>
                  <a:lnTo>
                    <a:pt x="8580681" y="8622934"/>
                  </a:lnTo>
                  <a:lnTo>
                    <a:pt x="8590206" y="8622934"/>
                  </a:lnTo>
                  <a:lnTo>
                    <a:pt x="8590206" y="8629649"/>
                  </a:lnTo>
                  <a:close/>
                </a:path>
                <a:path w="9865995" h="8629650">
                  <a:moveTo>
                    <a:pt x="8571156" y="8629649"/>
                  </a:moveTo>
                  <a:lnTo>
                    <a:pt x="8561631" y="8629649"/>
                  </a:lnTo>
                  <a:lnTo>
                    <a:pt x="8561631" y="8622934"/>
                  </a:lnTo>
                  <a:lnTo>
                    <a:pt x="8571156" y="8622934"/>
                  </a:lnTo>
                  <a:lnTo>
                    <a:pt x="8571156" y="8629649"/>
                  </a:lnTo>
                  <a:close/>
                </a:path>
                <a:path w="9865995" h="8629650">
                  <a:moveTo>
                    <a:pt x="8552106" y="8629649"/>
                  </a:moveTo>
                  <a:lnTo>
                    <a:pt x="8542581" y="8629649"/>
                  </a:lnTo>
                  <a:lnTo>
                    <a:pt x="8542581" y="8622934"/>
                  </a:lnTo>
                  <a:lnTo>
                    <a:pt x="8552106" y="8622934"/>
                  </a:lnTo>
                  <a:lnTo>
                    <a:pt x="8552106" y="8629649"/>
                  </a:lnTo>
                  <a:close/>
                </a:path>
                <a:path w="9865995" h="8629650">
                  <a:moveTo>
                    <a:pt x="8533056" y="8629649"/>
                  </a:moveTo>
                  <a:lnTo>
                    <a:pt x="8523531" y="8629649"/>
                  </a:lnTo>
                  <a:lnTo>
                    <a:pt x="8523531" y="8622934"/>
                  </a:lnTo>
                  <a:lnTo>
                    <a:pt x="8533056" y="8622934"/>
                  </a:lnTo>
                  <a:lnTo>
                    <a:pt x="8533056" y="8629649"/>
                  </a:lnTo>
                  <a:close/>
                </a:path>
                <a:path w="9865995" h="8629650">
                  <a:moveTo>
                    <a:pt x="8514006" y="8629649"/>
                  </a:moveTo>
                  <a:lnTo>
                    <a:pt x="8504481" y="8629649"/>
                  </a:lnTo>
                  <a:lnTo>
                    <a:pt x="8504481" y="8622934"/>
                  </a:lnTo>
                  <a:lnTo>
                    <a:pt x="8514006" y="8622934"/>
                  </a:lnTo>
                  <a:lnTo>
                    <a:pt x="8514006" y="8629649"/>
                  </a:lnTo>
                  <a:close/>
                </a:path>
                <a:path w="9865995" h="8629650">
                  <a:moveTo>
                    <a:pt x="8494956" y="8629649"/>
                  </a:moveTo>
                  <a:lnTo>
                    <a:pt x="8485431" y="8629649"/>
                  </a:lnTo>
                  <a:lnTo>
                    <a:pt x="8485431" y="8622934"/>
                  </a:lnTo>
                  <a:lnTo>
                    <a:pt x="8494956" y="8622934"/>
                  </a:lnTo>
                  <a:lnTo>
                    <a:pt x="8494956" y="8629649"/>
                  </a:lnTo>
                  <a:close/>
                </a:path>
                <a:path w="9865995" h="8629650">
                  <a:moveTo>
                    <a:pt x="8475906" y="8629649"/>
                  </a:moveTo>
                  <a:lnTo>
                    <a:pt x="8466381" y="8629649"/>
                  </a:lnTo>
                  <a:lnTo>
                    <a:pt x="8466381" y="8622934"/>
                  </a:lnTo>
                  <a:lnTo>
                    <a:pt x="8475906" y="8622934"/>
                  </a:lnTo>
                  <a:lnTo>
                    <a:pt x="8475906" y="8629649"/>
                  </a:lnTo>
                  <a:close/>
                </a:path>
                <a:path w="9865995" h="8629650">
                  <a:moveTo>
                    <a:pt x="8456856" y="8629649"/>
                  </a:moveTo>
                  <a:lnTo>
                    <a:pt x="8447331" y="8629649"/>
                  </a:lnTo>
                  <a:lnTo>
                    <a:pt x="8447331" y="8622934"/>
                  </a:lnTo>
                  <a:lnTo>
                    <a:pt x="8456856" y="8622934"/>
                  </a:lnTo>
                  <a:lnTo>
                    <a:pt x="8456856" y="8629649"/>
                  </a:lnTo>
                  <a:close/>
                </a:path>
                <a:path w="9865995" h="8629650">
                  <a:moveTo>
                    <a:pt x="8437806" y="8629649"/>
                  </a:moveTo>
                  <a:lnTo>
                    <a:pt x="8428281" y="8629649"/>
                  </a:lnTo>
                  <a:lnTo>
                    <a:pt x="8428281" y="8622934"/>
                  </a:lnTo>
                  <a:lnTo>
                    <a:pt x="8437806" y="8622934"/>
                  </a:lnTo>
                  <a:lnTo>
                    <a:pt x="8437806" y="8629649"/>
                  </a:lnTo>
                  <a:close/>
                </a:path>
                <a:path w="9865995" h="8629650">
                  <a:moveTo>
                    <a:pt x="8418756" y="8629649"/>
                  </a:moveTo>
                  <a:lnTo>
                    <a:pt x="8409231" y="8629649"/>
                  </a:lnTo>
                  <a:lnTo>
                    <a:pt x="8409231" y="8622934"/>
                  </a:lnTo>
                  <a:lnTo>
                    <a:pt x="8418756" y="8622934"/>
                  </a:lnTo>
                  <a:lnTo>
                    <a:pt x="8418756" y="8629649"/>
                  </a:lnTo>
                  <a:close/>
                </a:path>
                <a:path w="9865995" h="8629650">
                  <a:moveTo>
                    <a:pt x="8399706" y="8629649"/>
                  </a:moveTo>
                  <a:lnTo>
                    <a:pt x="8390181" y="8629649"/>
                  </a:lnTo>
                  <a:lnTo>
                    <a:pt x="8390181" y="8622934"/>
                  </a:lnTo>
                  <a:lnTo>
                    <a:pt x="8399706" y="8622934"/>
                  </a:lnTo>
                  <a:lnTo>
                    <a:pt x="8399706" y="8629649"/>
                  </a:lnTo>
                  <a:close/>
                </a:path>
                <a:path w="9865995" h="8629650">
                  <a:moveTo>
                    <a:pt x="8380656" y="8629649"/>
                  </a:moveTo>
                  <a:lnTo>
                    <a:pt x="8371131" y="8629649"/>
                  </a:lnTo>
                  <a:lnTo>
                    <a:pt x="8371131" y="8622934"/>
                  </a:lnTo>
                  <a:lnTo>
                    <a:pt x="8380656" y="8622934"/>
                  </a:lnTo>
                  <a:lnTo>
                    <a:pt x="8380656" y="8629649"/>
                  </a:lnTo>
                  <a:close/>
                </a:path>
                <a:path w="9865995" h="8629650">
                  <a:moveTo>
                    <a:pt x="8361606" y="8629649"/>
                  </a:moveTo>
                  <a:lnTo>
                    <a:pt x="8352081" y="8629649"/>
                  </a:lnTo>
                  <a:lnTo>
                    <a:pt x="8352081" y="8622934"/>
                  </a:lnTo>
                  <a:lnTo>
                    <a:pt x="8361606" y="8622934"/>
                  </a:lnTo>
                  <a:lnTo>
                    <a:pt x="8361606" y="8629649"/>
                  </a:lnTo>
                  <a:close/>
                </a:path>
                <a:path w="9865995" h="8629650">
                  <a:moveTo>
                    <a:pt x="8342556" y="8629649"/>
                  </a:moveTo>
                  <a:lnTo>
                    <a:pt x="8333031" y="8629649"/>
                  </a:lnTo>
                  <a:lnTo>
                    <a:pt x="8333031" y="8622934"/>
                  </a:lnTo>
                  <a:lnTo>
                    <a:pt x="8342556" y="8622934"/>
                  </a:lnTo>
                  <a:lnTo>
                    <a:pt x="8342556" y="8629649"/>
                  </a:lnTo>
                  <a:close/>
                </a:path>
                <a:path w="9865995" h="8629650">
                  <a:moveTo>
                    <a:pt x="8323506" y="8629649"/>
                  </a:moveTo>
                  <a:lnTo>
                    <a:pt x="8313981" y="8629649"/>
                  </a:lnTo>
                  <a:lnTo>
                    <a:pt x="8313981" y="8622934"/>
                  </a:lnTo>
                  <a:lnTo>
                    <a:pt x="8323506" y="8622934"/>
                  </a:lnTo>
                  <a:lnTo>
                    <a:pt x="8323506" y="8629649"/>
                  </a:lnTo>
                  <a:close/>
                </a:path>
                <a:path w="9865995" h="8629650">
                  <a:moveTo>
                    <a:pt x="8304456" y="8629649"/>
                  </a:moveTo>
                  <a:lnTo>
                    <a:pt x="8294931" y="8629649"/>
                  </a:lnTo>
                  <a:lnTo>
                    <a:pt x="8294931" y="8622934"/>
                  </a:lnTo>
                  <a:lnTo>
                    <a:pt x="8304456" y="8622934"/>
                  </a:lnTo>
                  <a:lnTo>
                    <a:pt x="8304456" y="8629649"/>
                  </a:lnTo>
                  <a:close/>
                </a:path>
                <a:path w="9865995" h="8629650">
                  <a:moveTo>
                    <a:pt x="8285406" y="8629649"/>
                  </a:moveTo>
                  <a:lnTo>
                    <a:pt x="8275881" y="8629649"/>
                  </a:lnTo>
                  <a:lnTo>
                    <a:pt x="8275881" y="8622934"/>
                  </a:lnTo>
                  <a:lnTo>
                    <a:pt x="8285406" y="8622934"/>
                  </a:lnTo>
                  <a:lnTo>
                    <a:pt x="8285406" y="8629649"/>
                  </a:lnTo>
                  <a:close/>
                </a:path>
                <a:path w="9865995" h="8629650">
                  <a:moveTo>
                    <a:pt x="8266356" y="8629649"/>
                  </a:moveTo>
                  <a:lnTo>
                    <a:pt x="8256831" y="8629649"/>
                  </a:lnTo>
                  <a:lnTo>
                    <a:pt x="8256831" y="8622934"/>
                  </a:lnTo>
                  <a:lnTo>
                    <a:pt x="8266356" y="8622934"/>
                  </a:lnTo>
                  <a:lnTo>
                    <a:pt x="8266356" y="8629649"/>
                  </a:lnTo>
                  <a:close/>
                </a:path>
                <a:path w="9865995" h="8629650">
                  <a:moveTo>
                    <a:pt x="8247306" y="8629649"/>
                  </a:moveTo>
                  <a:lnTo>
                    <a:pt x="8237781" y="8629649"/>
                  </a:lnTo>
                  <a:lnTo>
                    <a:pt x="8237781" y="8622934"/>
                  </a:lnTo>
                  <a:lnTo>
                    <a:pt x="8247306" y="8622934"/>
                  </a:lnTo>
                  <a:lnTo>
                    <a:pt x="8247306" y="8629649"/>
                  </a:lnTo>
                  <a:close/>
                </a:path>
                <a:path w="9865995" h="8629650">
                  <a:moveTo>
                    <a:pt x="8228256" y="8629649"/>
                  </a:moveTo>
                  <a:lnTo>
                    <a:pt x="8218731" y="8629649"/>
                  </a:lnTo>
                  <a:lnTo>
                    <a:pt x="8218731" y="8622934"/>
                  </a:lnTo>
                  <a:lnTo>
                    <a:pt x="8228256" y="8622934"/>
                  </a:lnTo>
                  <a:lnTo>
                    <a:pt x="8228256" y="8629649"/>
                  </a:lnTo>
                  <a:close/>
                </a:path>
                <a:path w="9865995" h="8629650">
                  <a:moveTo>
                    <a:pt x="8209206" y="8629649"/>
                  </a:moveTo>
                  <a:lnTo>
                    <a:pt x="8199681" y="8629649"/>
                  </a:lnTo>
                  <a:lnTo>
                    <a:pt x="8199681" y="8622934"/>
                  </a:lnTo>
                  <a:lnTo>
                    <a:pt x="8209206" y="8622934"/>
                  </a:lnTo>
                  <a:lnTo>
                    <a:pt x="8209206" y="8629649"/>
                  </a:lnTo>
                  <a:close/>
                </a:path>
                <a:path w="9865995" h="8629650">
                  <a:moveTo>
                    <a:pt x="8190156" y="8629649"/>
                  </a:moveTo>
                  <a:lnTo>
                    <a:pt x="8180631" y="8629649"/>
                  </a:lnTo>
                  <a:lnTo>
                    <a:pt x="8180631" y="8622934"/>
                  </a:lnTo>
                  <a:lnTo>
                    <a:pt x="8190156" y="8622934"/>
                  </a:lnTo>
                  <a:lnTo>
                    <a:pt x="8190156" y="8629649"/>
                  </a:lnTo>
                  <a:close/>
                </a:path>
                <a:path w="9865995" h="8629650">
                  <a:moveTo>
                    <a:pt x="8171106" y="8629649"/>
                  </a:moveTo>
                  <a:lnTo>
                    <a:pt x="8161581" y="8629649"/>
                  </a:lnTo>
                  <a:lnTo>
                    <a:pt x="8161581" y="8622934"/>
                  </a:lnTo>
                  <a:lnTo>
                    <a:pt x="8171106" y="8622934"/>
                  </a:lnTo>
                  <a:lnTo>
                    <a:pt x="8171106" y="8629649"/>
                  </a:lnTo>
                  <a:close/>
                </a:path>
                <a:path w="9865995" h="8629650">
                  <a:moveTo>
                    <a:pt x="8152056" y="8629649"/>
                  </a:moveTo>
                  <a:lnTo>
                    <a:pt x="8142531" y="8629649"/>
                  </a:lnTo>
                  <a:lnTo>
                    <a:pt x="8142531" y="8622934"/>
                  </a:lnTo>
                  <a:lnTo>
                    <a:pt x="8152056" y="8622934"/>
                  </a:lnTo>
                  <a:lnTo>
                    <a:pt x="8152056" y="8629649"/>
                  </a:lnTo>
                  <a:close/>
                </a:path>
                <a:path w="9865995" h="8629650">
                  <a:moveTo>
                    <a:pt x="8133006" y="8629649"/>
                  </a:moveTo>
                  <a:lnTo>
                    <a:pt x="8123481" y="8629649"/>
                  </a:lnTo>
                  <a:lnTo>
                    <a:pt x="8123481" y="8622934"/>
                  </a:lnTo>
                  <a:lnTo>
                    <a:pt x="8133006" y="8622934"/>
                  </a:lnTo>
                  <a:lnTo>
                    <a:pt x="8133006" y="8629649"/>
                  </a:lnTo>
                  <a:close/>
                </a:path>
                <a:path w="9865995" h="8629650">
                  <a:moveTo>
                    <a:pt x="8113956" y="8629649"/>
                  </a:moveTo>
                  <a:lnTo>
                    <a:pt x="8104431" y="8629649"/>
                  </a:lnTo>
                  <a:lnTo>
                    <a:pt x="8104431" y="8622934"/>
                  </a:lnTo>
                  <a:lnTo>
                    <a:pt x="8113956" y="8622934"/>
                  </a:lnTo>
                  <a:lnTo>
                    <a:pt x="8113956" y="8629649"/>
                  </a:lnTo>
                  <a:close/>
                </a:path>
                <a:path w="9865995" h="8629650">
                  <a:moveTo>
                    <a:pt x="8094906" y="8629649"/>
                  </a:moveTo>
                  <a:lnTo>
                    <a:pt x="8085381" y="8629649"/>
                  </a:lnTo>
                  <a:lnTo>
                    <a:pt x="8085381" y="8622934"/>
                  </a:lnTo>
                  <a:lnTo>
                    <a:pt x="8094906" y="8622934"/>
                  </a:lnTo>
                  <a:lnTo>
                    <a:pt x="8094906" y="8629649"/>
                  </a:lnTo>
                  <a:close/>
                </a:path>
                <a:path w="9865995" h="8629650">
                  <a:moveTo>
                    <a:pt x="8075856" y="8629649"/>
                  </a:moveTo>
                  <a:lnTo>
                    <a:pt x="8066331" y="8629649"/>
                  </a:lnTo>
                  <a:lnTo>
                    <a:pt x="8066331" y="8622934"/>
                  </a:lnTo>
                  <a:lnTo>
                    <a:pt x="8075856" y="8622934"/>
                  </a:lnTo>
                  <a:lnTo>
                    <a:pt x="8075856" y="8629649"/>
                  </a:lnTo>
                  <a:close/>
                </a:path>
                <a:path w="9865995" h="8629650">
                  <a:moveTo>
                    <a:pt x="8056806" y="8629649"/>
                  </a:moveTo>
                  <a:lnTo>
                    <a:pt x="8047281" y="8629649"/>
                  </a:lnTo>
                  <a:lnTo>
                    <a:pt x="8047281" y="8622934"/>
                  </a:lnTo>
                  <a:lnTo>
                    <a:pt x="8056806" y="8622934"/>
                  </a:lnTo>
                  <a:lnTo>
                    <a:pt x="8056806" y="8629649"/>
                  </a:lnTo>
                  <a:close/>
                </a:path>
                <a:path w="9865995" h="8629650">
                  <a:moveTo>
                    <a:pt x="8037756" y="8629649"/>
                  </a:moveTo>
                  <a:lnTo>
                    <a:pt x="8028231" y="8629649"/>
                  </a:lnTo>
                  <a:lnTo>
                    <a:pt x="8028231" y="8622934"/>
                  </a:lnTo>
                  <a:lnTo>
                    <a:pt x="8037756" y="8622934"/>
                  </a:lnTo>
                  <a:lnTo>
                    <a:pt x="8037756" y="8629649"/>
                  </a:lnTo>
                  <a:close/>
                </a:path>
                <a:path w="9865995" h="8629650">
                  <a:moveTo>
                    <a:pt x="8018706" y="8629649"/>
                  </a:moveTo>
                  <a:lnTo>
                    <a:pt x="8009181" y="8629649"/>
                  </a:lnTo>
                  <a:lnTo>
                    <a:pt x="8009181" y="8622934"/>
                  </a:lnTo>
                  <a:lnTo>
                    <a:pt x="8018706" y="8622934"/>
                  </a:lnTo>
                  <a:lnTo>
                    <a:pt x="8018706" y="8629649"/>
                  </a:lnTo>
                  <a:close/>
                </a:path>
                <a:path w="9865995" h="8629650">
                  <a:moveTo>
                    <a:pt x="7999656" y="8629649"/>
                  </a:moveTo>
                  <a:lnTo>
                    <a:pt x="7990131" y="8629649"/>
                  </a:lnTo>
                  <a:lnTo>
                    <a:pt x="7990131" y="8622934"/>
                  </a:lnTo>
                  <a:lnTo>
                    <a:pt x="7999656" y="8622934"/>
                  </a:lnTo>
                  <a:lnTo>
                    <a:pt x="7999656" y="8629649"/>
                  </a:lnTo>
                  <a:close/>
                </a:path>
                <a:path w="9865995" h="8629650">
                  <a:moveTo>
                    <a:pt x="7980606" y="8629649"/>
                  </a:moveTo>
                  <a:lnTo>
                    <a:pt x="7971081" y="8629649"/>
                  </a:lnTo>
                  <a:lnTo>
                    <a:pt x="7971081" y="8622934"/>
                  </a:lnTo>
                  <a:lnTo>
                    <a:pt x="7980606" y="8622934"/>
                  </a:lnTo>
                  <a:lnTo>
                    <a:pt x="7980606" y="8629649"/>
                  </a:lnTo>
                  <a:close/>
                </a:path>
                <a:path w="9865995" h="8629650">
                  <a:moveTo>
                    <a:pt x="7961556" y="8629649"/>
                  </a:moveTo>
                  <a:lnTo>
                    <a:pt x="7952031" y="8629649"/>
                  </a:lnTo>
                  <a:lnTo>
                    <a:pt x="7952031" y="8622934"/>
                  </a:lnTo>
                  <a:lnTo>
                    <a:pt x="7961556" y="8622934"/>
                  </a:lnTo>
                  <a:lnTo>
                    <a:pt x="7961556" y="8629649"/>
                  </a:lnTo>
                  <a:close/>
                </a:path>
                <a:path w="9865995" h="8629650">
                  <a:moveTo>
                    <a:pt x="7942506" y="8629649"/>
                  </a:moveTo>
                  <a:lnTo>
                    <a:pt x="7932981" y="8629649"/>
                  </a:lnTo>
                  <a:lnTo>
                    <a:pt x="7932981" y="8622934"/>
                  </a:lnTo>
                  <a:lnTo>
                    <a:pt x="7942506" y="8622934"/>
                  </a:lnTo>
                  <a:lnTo>
                    <a:pt x="7942506" y="8629649"/>
                  </a:lnTo>
                  <a:close/>
                </a:path>
                <a:path w="9865995" h="8629650">
                  <a:moveTo>
                    <a:pt x="7923456" y="8629649"/>
                  </a:moveTo>
                  <a:lnTo>
                    <a:pt x="7913931" y="8629649"/>
                  </a:lnTo>
                  <a:lnTo>
                    <a:pt x="7913931" y="8622934"/>
                  </a:lnTo>
                  <a:lnTo>
                    <a:pt x="7923456" y="8622934"/>
                  </a:lnTo>
                  <a:lnTo>
                    <a:pt x="7923456" y="8629649"/>
                  </a:lnTo>
                  <a:close/>
                </a:path>
                <a:path w="9865995" h="8629650">
                  <a:moveTo>
                    <a:pt x="7904406" y="8629649"/>
                  </a:moveTo>
                  <a:lnTo>
                    <a:pt x="7894881" y="8629649"/>
                  </a:lnTo>
                  <a:lnTo>
                    <a:pt x="7894881" y="8622934"/>
                  </a:lnTo>
                  <a:lnTo>
                    <a:pt x="7904406" y="8622934"/>
                  </a:lnTo>
                  <a:lnTo>
                    <a:pt x="7904406" y="8629649"/>
                  </a:lnTo>
                  <a:close/>
                </a:path>
                <a:path w="9865995" h="8629650">
                  <a:moveTo>
                    <a:pt x="7885356" y="8629649"/>
                  </a:moveTo>
                  <a:lnTo>
                    <a:pt x="7875831" y="8629649"/>
                  </a:lnTo>
                  <a:lnTo>
                    <a:pt x="7875831" y="8622934"/>
                  </a:lnTo>
                  <a:lnTo>
                    <a:pt x="7885356" y="8622934"/>
                  </a:lnTo>
                  <a:lnTo>
                    <a:pt x="7885356" y="8629649"/>
                  </a:lnTo>
                  <a:close/>
                </a:path>
                <a:path w="9865995" h="8629650">
                  <a:moveTo>
                    <a:pt x="7866306" y="8629649"/>
                  </a:moveTo>
                  <a:lnTo>
                    <a:pt x="7856781" y="8629649"/>
                  </a:lnTo>
                  <a:lnTo>
                    <a:pt x="7856781" y="8622934"/>
                  </a:lnTo>
                  <a:lnTo>
                    <a:pt x="7866306" y="8622934"/>
                  </a:lnTo>
                  <a:lnTo>
                    <a:pt x="7866306" y="8629649"/>
                  </a:lnTo>
                  <a:close/>
                </a:path>
                <a:path w="9865995" h="8629650">
                  <a:moveTo>
                    <a:pt x="7847256" y="8629649"/>
                  </a:moveTo>
                  <a:lnTo>
                    <a:pt x="7837731" y="8629649"/>
                  </a:lnTo>
                  <a:lnTo>
                    <a:pt x="7837731" y="8622934"/>
                  </a:lnTo>
                  <a:lnTo>
                    <a:pt x="7847256" y="8622934"/>
                  </a:lnTo>
                  <a:lnTo>
                    <a:pt x="7847256" y="8629649"/>
                  </a:lnTo>
                  <a:close/>
                </a:path>
                <a:path w="9865995" h="8629650">
                  <a:moveTo>
                    <a:pt x="7828206" y="8629649"/>
                  </a:moveTo>
                  <a:lnTo>
                    <a:pt x="7818681" y="8629649"/>
                  </a:lnTo>
                  <a:lnTo>
                    <a:pt x="7818681" y="8622934"/>
                  </a:lnTo>
                  <a:lnTo>
                    <a:pt x="7828206" y="8622934"/>
                  </a:lnTo>
                  <a:lnTo>
                    <a:pt x="7828206" y="8629649"/>
                  </a:lnTo>
                  <a:close/>
                </a:path>
                <a:path w="9865995" h="8629650">
                  <a:moveTo>
                    <a:pt x="7809156" y="8629649"/>
                  </a:moveTo>
                  <a:lnTo>
                    <a:pt x="7799631" y="8629649"/>
                  </a:lnTo>
                  <a:lnTo>
                    <a:pt x="7799631" y="8622934"/>
                  </a:lnTo>
                  <a:lnTo>
                    <a:pt x="7809156" y="8622934"/>
                  </a:lnTo>
                  <a:lnTo>
                    <a:pt x="7809156" y="8629649"/>
                  </a:lnTo>
                  <a:close/>
                </a:path>
                <a:path w="9865995" h="8629650">
                  <a:moveTo>
                    <a:pt x="7790106" y="8629649"/>
                  </a:moveTo>
                  <a:lnTo>
                    <a:pt x="7780581" y="8629649"/>
                  </a:lnTo>
                  <a:lnTo>
                    <a:pt x="7780581" y="8622934"/>
                  </a:lnTo>
                  <a:lnTo>
                    <a:pt x="7790106" y="8622934"/>
                  </a:lnTo>
                  <a:lnTo>
                    <a:pt x="7790106" y="8629649"/>
                  </a:lnTo>
                  <a:close/>
                </a:path>
                <a:path w="9865995" h="8629650">
                  <a:moveTo>
                    <a:pt x="7771056" y="8629649"/>
                  </a:moveTo>
                  <a:lnTo>
                    <a:pt x="7761531" y="8629649"/>
                  </a:lnTo>
                  <a:lnTo>
                    <a:pt x="7761531" y="8622934"/>
                  </a:lnTo>
                  <a:lnTo>
                    <a:pt x="7771056" y="8622934"/>
                  </a:lnTo>
                  <a:lnTo>
                    <a:pt x="7771056" y="8629649"/>
                  </a:lnTo>
                  <a:close/>
                </a:path>
                <a:path w="9865995" h="8629650">
                  <a:moveTo>
                    <a:pt x="7752006" y="8629649"/>
                  </a:moveTo>
                  <a:lnTo>
                    <a:pt x="7742481" y="8629649"/>
                  </a:lnTo>
                  <a:lnTo>
                    <a:pt x="7742481" y="8622934"/>
                  </a:lnTo>
                  <a:lnTo>
                    <a:pt x="7752006" y="8622934"/>
                  </a:lnTo>
                  <a:lnTo>
                    <a:pt x="7752006" y="8629649"/>
                  </a:lnTo>
                  <a:close/>
                </a:path>
                <a:path w="9865995" h="8629650">
                  <a:moveTo>
                    <a:pt x="7732956" y="8629649"/>
                  </a:moveTo>
                  <a:lnTo>
                    <a:pt x="7723431" y="8629649"/>
                  </a:lnTo>
                  <a:lnTo>
                    <a:pt x="7723431" y="8622934"/>
                  </a:lnTo>
                  <a:lnTo>
                    <a:pt x="7732956" y="8622934"/>
                  </a:lnTo>
                  <a:lnTo>
                    <a:pt x="7732956" y="8629649"/>
                  </a:lnTo>
                  <a:close/>
                </a:path>
                <a:path w="9865995" h="8629650">
                  <a:moveTo>
                    <a:pt x="7713906" y="8629649"/>
                  </a:moveTo>
                  <a:lnTo>
                    <a:pt x="7704381" y="8629649"/>
                  </a:lnTo>
                  <a:lnTo>
                    <a:pt x="7704381" y="8622934"/>
                  </a:lnTo>
                  <a:lnTo>
                    <a:pt x="7713906" y="8622934"/>
                  </a:lnTo>
                  <a:lnTo>
                    <a:pt x="7713906" y="8629649"/>
                  </a:lnTo>
                  <a:close/>
                </a:path>
                <a:path w="9865995" h="8629650">
                  <a:moveTo>
                    <a:pt x="7694856" y="8629649"/>
                  </a:moveTo>
                  <a:lnTo>
                    <a:pt x="7685331" y="8629649"/>
                  </a:lnTo>
                  <a:lnTo>
                    <a:pt x="7685331" y="8622934"/>
                  </a:lnTo>
                  <a:lnTo>
                    <a:pt x="7694856" y="8622934"/>
                  </a:lnTo>
                  <a:lnTo>
                    <a:pt x="7694856" y="8629649"/>
                  </a:lnTo>
                  <a:close/>
                </a:path>
                <a:path w="9865995" h="8629650">
                  <a:moveTo>
                    <a:pt x="7675806" y="8629649"/>
                  </a:moveTo>
                  <a:lnTo>
                    <a:pt x="7666281" y="8629649"/>
                  </a:lnTo>
                  <a:lnTo>
                    <a:pt x="7666281" y="8622934"/>
                  </a:lnTo>
                  <a:lnTo>
                    <a:pt x="7675806" y="8622934"/>
                  </a:lnTo>
                  <a:lnTo>
                    <a:pt x="7675806" y="8629649"/>
                  </a:lnTo>
                  <a:close/>
                </a:path>
                <a:path w="9865995" h="8629650">
                  <a:moveTo>
                    <a:pt x="7656756" y="8629649"/>
                  </a:moveTo>
                  <a:lnTo>
                    <a:pt x="7647231" y="8629649"/>
                  </a:lnTo>
                  <a:lnTo>
                    <a:pt x="7647231" y="8622934"/>
                  </a:lnTo>
                  <a:lnTo>
                    <a:pt x="7656756" y="8622934"/>
                  </a:lnTo>
                  <a:lnTo>
                    <a:pt x="7656756" y="8629649"/>
                  </a:lnTo>
                  <a:close/>
                </a:path>
                <a:path w="9865995" h="8629650">
                  <a:moveTo>
                    <a:pt x="7637706" y="8629649"/>
                  </a:moveTo>
                  <a:lnTo>
                    <a:pt x="7628181" y="8629649"/>
                  </a:lnTo>
                  <a:lnTo>
                    <a:pt x="7628181" y="8622934"/>
                  </a:lnTo>
                  <a:lnTo>
                    <a:pt x="7637706" y="8622934"/>
                  </a:lnTo>
                  <a:lnTo>
                    <a:pt x="7637706" y="8629649"/>
                  </a:lnTo>
                  <a:close/>
                </a:path>
                <a:path w="9865995" h="8629650">
                  <a:moveTo>
                    <a:pt x="7618656" y="8629649"/>
                  </a:moveTo>
                  <a:lnTo>
                    <a:pt x="7609131" y="8629649"/>
                  </a:lnTo>
                  <a:lnTo>
                    <a:pt x="7609131" y="8622934"/>
                  </a:lnTo>
                  <a:lnTo>
                    <a:pt x="7618656" y="8622934"/>
                  </a:lnTo>
                  <a:lnTo>
                    <a:pt x="7618656" y="8629649"/>
                  </a:lnTo>
                  <a:close/>
                </a:path>
                <a:path w="9865995" h="8629650">
                  <a:moveTo>
                    <a:pt x="7599606" y="8629649"/>
                  </a:moveTo>
                  <a:lnTo>
                    <a:pt x="7590081" y="8629649"/>
                  </a:lnTo>
                  <a:lnTo>
                    <a:pt x="7590081" y="8622934"/>
                  </a:lnTo>
                  <a:lnTo>
                    <a:pt x="7599606" y="8622934"/>
                  </a:lnTo>
                  <a:lnTo>
                    <a:pt x="7599606" y="8629649"/>
                  </a:lnTo>
                  <a:close/>
                </a:path>
                <a:path w="9865995" h="8629650">
                  <a:moveTo>
                    <a:pt x="7580556" y="8629649"/>
                  </a:moveTo>
                  <a:lnTo>
                    <a:pt x="7571031" y="8629649"/>
                  </a:lnTo>
                  <a:lnTo>
                    <a:pt x="7571031" y="8622934"/>
                  </a:lnTo>
                  <a:lnTo>
                    <a:pt x="7580556" y="8622934"/>
                  </a:lnTo>
                  <a:lnTo>
                    <a:pt x="7580556" y="8629649"/>
                  </a:lnTo>
                  <a:close/>
                </a:path>
                <a:path w="9865995" h="8629650">
                  <a:moveTo>
                    <a:pt x="7561506" y="8629649"/>
                  </a:moveTo>
                  <a:lnTo>
                    <a:pt x="7551981" y="8629649"/>
                  </a:lnTo>
                  <a:lnTo>
                    <a:pt x="7551981" y="8622934"/>
                  </a:lnTo>
                  <a:lnTo>
                    <a:pt x="7561506" y="8622934"/>
                  </a:lnTo>
                  <a:lnTo>
                    <a:pt x="7561506" y="8629649"/>
                  </a:lnTo>
                  <a:close/>
                </a:path>
                <a:path w="9865995" h="8629650">
                  <a:moveTo>
                    <a:pt x="7542456" y="8629649"/>
                  </a:moveTo>
                  <a:lnTo>
                    <a:pt x="7532931" y="8629649"/>
                  </a:lnTo>
                  <a:lnTo>
                    <a:pt x="7532931" y="8622934"/>
                  </a:lnTo>
                  <a:lnTo>
                    <a:pt x="7542456" y="8622934"/>
                  </a:lnTo>
                  <a:lnTo>
                    <a:pt x="7542456" y="8629649"/>
                  </a:lnTo>
                  <a:close/>
                </a:path>
                <a:path w="9865995" h="8629650">
                  <a:moveTo>
                    <a:pt x="7523406" y="8629649"/>
                  </a:moveTo>
                  <a:lnTo>
                    <a:pt x="7513881" y="8629649"/>
                  </a:lnTo>
                  <a:lnTo>
                    <a:pt x="7513881" y="8622934"/>
                  </a:lnTo>
                  <a:lnTo>
                    <a:pt x="7523406" y="8622934"/>
                  </a:lnTo>
                  <a:lnTo>
                    <a:pt x="7523406" y="8629649"/>
                  </a:lnTo>
                  <a:close/>
                </a:path>
                <a:path w="9865995" h="8629650">
                  <a:moveTo>
                    <a:pt x="7504356" y="8629649"/>
                  </a:moveTo>
                  <a:lnTo>
                    <a:pt x="7494831" y="8629649"/>
                  </a:lnTo>
                  <a:lnTo>
                    <a:pt x="7494831" y="8622934"/>
                  </a:lnTo>
                  <a:lnTo>
                    <a:pt x="7504356" y="8622934"/>
                  </a:lnTo>
                  <a:lnTo>
                    <a:pt x="7504356" y="8629649"/>
                  </a:lnTo>
                  <a:close/>
                </a:path>
                <a:path w="9865995" h="8629650">
                  <a:moveTo>
                    <a:pt x="7485306" y="8629649"/>
                  </a:moveTo>
                  <a:lnTo>
                    <a:pt x="7475781" y="8629649"/>
                  </a:lnTo>
                  <a:lnTo>
                    <a:pt x="7475781" y="8622934"/>
                  </a:lnTo>
                  <a:lnTo>
                    <a:pt x="7485306" y="8622934"/>
                  </a:lnTo>
                  <a:lnTo>
                    <a:pt x="7485306" y="8629649"/>
                  </a:lnTo>
                  <a:close/>
                </a:path>
                <a:path w="9865995" h="8629650">
                  <a:moveTo>
                    <a:pt x="7466256" y="8629649"/>
                  </a:moveTo>
                  <a:lnTo>
                    <a:pt x="7456731" y="8629649"/>
                  </a:lnTo>
                  <a:lnTo>
                    <a:pt x="7456731" y="8622934"/>
                  </a:lnTo>
                  <a:lnTo>
                    <a:pt x="7466256" y="8622934"/>
                  </a:lnTo>
                  <a:lnTo>
                    <a:pt x="7466256" y="8629649"/>
                  </a:lnTo>
                  <a:close/>
                </a:path>
                <a:path w="9865995" h="8629650">
                  <a:moveTo>
                    <a:pt x="7447206" y="8629649"/>
                  </a:moveTo>
                  <a:lnTo>
                    <a:pt x="7437681" y="8629649"/>
                  </a:lnTo>
                  <a:lnTo>
                    <a:pt x="7437681" y="8622934"/>
                  </a:lnTo>
                  <a:lnTo>
                    <a:pt x="7447206" y="8622934"/>
                  </a:lnTo>
                  <a:lnTo>
                    <a:pt x="7447206" y="8629649"/>
                  </a:lnTo>
                  <a:close/>
                </a:path>
                <a:path w="9865995" h="8629650">
                  <a:moveTo>
                    <a:pt x="7428156" y="8629649"/>
                  </a:moveTo>
                  <a:lnTo>
                    <a:pt x="7418631" y="8629649"/>
                  </a:lnTo>
                  <a:lnTo>
                    <a:pt x="7418631" y="8622934"/>
                  </a:lnTo>
                  <a:lnTo>
                    <a:pt x="7428156" y="8622934"/>
                  </a:lnTo>
                  <a:lnTo>
                    <a:pt x="7428156" y="8629649"/>
                  </a:lnTo>
                  <a:close/>
                </a:path>
                <a:path w="9865995" h="8629650">
                  <a:moveTo>
                    <a:pt x="7409106" y="8629649"/>
                  </a:moveTo>
                  <a:lnTo>
                    <a:pt x="7399581" y="8629649"/>
                  </a:lnTo>
                  <a:lnTo>
                    <a:pt x="7399581" y="8622934"/>
                  </a:lnTo>
                  <a:lnTo>
                    <a:pt x="7409106" y="8622934"/>
                  </a:lnTo>
                  <a:lnTo>
                    <a:pt x="7409106" y="8629649"/>
                  </a:lnTo>
                  <a:close/>
                </a:path>
                <a:path w="9865995" h="8629650">
                  <a:moveTo>
                    <a:pt x="7390056" y="8629649"/>
                  </a:moveTo>
                  <a:lnTo>
                    <a:pt x="7380531" y="8629649"/>
                  </a:lnTo>
                  <a:lnTo>
                    <a:pt x="7380531" y="8622934"/>
                  </a:lnTo>
                  <a:lnTo>
                    <a:pt x="7390056" y="8622934"/>
                  </a:lnTo>
                  <a:lnTo>
                    <a:pt x="7390056" y="8629649"/>
                  </a:lnTo>
                  <a:close/>
                </a:path>
                <a:path w="9865995" h="8629650">
                  <a:moveTo>
                    <a:pt x="7371006" y="8629649"/>
                  </a:moveTo>
                  <a:lnTo>
                    <a:pt x="7361481" y="8629649"/>
                  </a:lnTo>
                  <a:lnTo>
                    <a:pt x="7361481" y="8622934"/>
                  </a:lnTo>
                  <a:lnTo>
                    <a:pt x="7371006" y="8622934"/>
                  </a:lnTo>
                  <a:lnTo>
                    <a:pt x="7371006" y="8629649"/>
                  </a:lnTo>
                  <a:close/>
                </a:path>
                <a:path w="9865995" h="8629650">
                  <a:moveTo>
                    <a:pt x="7351956" y="8629649"/>
                  </a:moveTo>
                  <a:lnTo>
                    <a:pt x="7342431" y="8629649"/>
                  </a:lnTo>
                  <a:lnTo>
                    <a:pt x="7342431" y="8622934"/>
                  </a:lnTo>
                  <a:lnTo>
                    <a:pt x="7351956" y="8622934"/>
                  </a:lnTo>
                  <a:lnTo>
                    <a:pt x="7351956" y="8629649"/>
                  </a:lnTo>
                  <a:close/>
                </a:path>
                <a:path w="9865995" h="8629650">
                  <a:moveTo>
                    <a:pt x="7332906" y="8629649"/>
                  </a:moveTo>
                  <a:lnTo>
                    <a:pt x="7323381" y="8629649"/>
                  </a:lnTo>
                  <a:lnTo>
                    <a:pt x="7323381" y="8622934"/>
                  </a:lnTo>
                  <a:lnTo>
                    <a:pt x="7332906" y="8622934"/>
                  </a:lnTo>
                  <a:lnTo>
                    <a:pt x="7332906" y="8629649"/>
                  </a:lnTo>
                  <a:close/>
                </a:path>
                <a:path w="9865995" h="8629650">
                  <a:moveTo>
                    <a:pt x="7313856" y="8629649"/>
                  </a:moveTo>
                  <a:lnTo>
                    <a:pt x="7304331" y="8629649"/>
                  </a:lnTo>
                  <a:lnTo>
                    <a:pt x="7304331" y="8622934"/>
                  </a:lnTo>
                  <a:lnTo>
                    <a:pt x="7313856" y="8622934"/>
                  </a:lnTo>
                  <a:lnTo>
                    <a:pt x="7313856" y="8629649"/>
                  </a:lnTo>
                  <a:close/>
                </a:path>
                <a:path w="9865995" h="8629650">
                  <a:moveTo>
                    <a:pt x="7294806" y="8629649"/>
                  </a:moveTo>
                  <a:lnTo>
                    <a:pt x="7285281" y="8629649"/>
                  </a:lnTo>
                  <a:lnTo>
                    <a:pt x="7285281" y="8622934"/>
                  </a:lnTo>
                  <a:lnTo>
                    <a:pt x="7294806" y="8622934"/>
                  </a:lnTo>
                  <a:lnTo>
                    <a:pt x="7294806" y="8629649"/>
                  </a:lnTo>
                  <a:close/>
                </a:path>
                <a:path w="9865995" h="8629650">
                  <a:moveTo>
                    <a:pt x="7275756" y="8629649"/>
                  </a:moveTo>
                  <a:lnTo>
                    <a:pt x="7266231" y="8629649"/>
                  </a:lnTo>
                  <a:lnTo>
                    <a:pt x="7266231" y="8622934"/>
                  </a:lnTo>
                  <a:lnTo>
                    <a:pt x="7275756" y="8622934"/>
                  </a:lnTo>
                  <a:lnTo>
                    <a:pt x="7275756" y="8629649"/>
                  </a:lnTo>
                  <a:close/>
                </a:path>
                <a:path w="9865995" h="8629650">
                  <a:moveTo>
                    <a:pt x="7256706" y="8629649"/>
                  </a:moveTo>
                  <a:lnTo>
                    <a:pt x="7247181" y="8629649"/>
                  </a:lnTo>
                  <a:lnTo>
                    <a:pt x="7247181" y="8622934"/>
                  </a:lnTo>
                  <a:lnTo>
                    <a:pt x="7256706" y="8622934"/>
                  </a:lnTo>
                  <a:lnTo>
                    <a:pt x="7256706" y="8629649"/>
                  </a:lnTo>
                  <a:close/>
                </a:path>
                <a:path w="9865995" h="8629650">
                  <a:moveTo>
                    <a:pt x="7237656" y="8629649"/>
                  </a:moveTo>
                  <a:lnTo>
                    <a:pt x="7228132" y="8629649"/>
                  </a:lnTo>
                  <a:lnTo>
                    <a:pt x="7228132" y="8622934"/>
                  </a:lnTo>
                  <a:lnTo>
                    <a:pt x="7237656" y="8622934"/>
                  </a:lnTo>
                  <a:lnTo>
                    <a:pt x="7237656" y="8629649"/>
                  </a:lnTo>
                  <a:close/>
                </a:path>
                <a:path w="9865995" h="8629650">
                  <a:moveTo>
                    <a:pt x="7218607" y="8629649"/>
                  </a:moveTo>
                  <a:lnTo>
                    <a:pt x="7209081" y="8629649"/>
                  </a:lnTo>
                  <a:lnTo>
                    <a:pt x="7209081" y="8622934"/>
                  </a:lnTo>
                  <a:lnTo>
                    <a:pt x="7218607" y="8622934"/>
                  </a:lnTo>
                  <a:lnTo>
                    <a:pt x="7218607" y="8629649"/>
                  </a:lnTo>
                  <a:close/>
                </a:path>
                <a:path w="9865995" h="8629650">
                  <a:moveTo>
                    <a:pt x="7199556" y="8629649"/>
                  </a:moveTo>
                  <a:lnTo>
                    <a:pt x="7190031" y="8629649"/>
                  </a:lnTo>
                  <a:lnTo>
                    <a:pt x="7190031" y="8622934"/>
                  </a:lnTo>
                  <a:lnTo>
                    <a:pt x="7199556" y="8622934"/>
                  </a:lnTo>
                  <a:lnTo>
                    <a:pt x="7199556" y="8629649"/>
                  </a:lnTo>
                  <a:close/>
                </a:path>
                <a:path w="9865995" h="8629650">
                  <a:moveTo>
                    <a:pt x="7180506" y="8629649"/>
                  </a:moveTo>
                  <a:lnTo>
                    <a:pt x="7170981" y="8629649"/>
                  </a:lnTo>
                  <a:lnTo>
                    <a:pt x="7170981" y="8622934"/>
                  </a:lnTo>
                  <a:lnTo>
                    <a:pt x="7180506" y="8622934"/>
                  </a:lnTo>
                  <a:lnTo>
                    <a:pt x="7180506" y="8629649"/>
                  </a:lnTo>
                  <a:close/>
                </a:path>
                <a:path w="9865995" h="8629650">
                  <a:moveTo>
                    <a:pt x="7161456" y="8629649"/>
                  </a:moveTo>
                  <a:lnTo>
                    <a:pt x="7151932" y="8629649"/>
                  </a:lnTo>
                  <a:lnTo>
                    <a:pt x="7151932" y="8622934"/>
                  </a:lnTo>
                  <a:lnTo>
                    <a:pt x="7161456" y="8622934"/>
                  </a:lnTo>
                  <a:lnTo>
                    <a:pt x="7161456" y="8629649"/>
                  </a:lnTo>
                  <a:close/>
                </a:path>
                <a:path w="9865995" h="8629650">
                  <a:moveTo>
                    <a:pt x="7142407" y="8629649"/>
                  </a:moveTo>
                  <a:lnTo>
                    <a:pt x="7132882" y="8629649"/>
                  </a:lnTo>
                  <a:lnTo>
                    <a:pt x="7132882" y="8622934"/>
                  </a:lnTo>
                  <a:lnTo>
                    <a:pt x="7142407" y="8622934"/>
                  </a:lnTo>
                  <a:lnTo>
                    <a:pt x="7142407" y="8629649"/>
                  </a:lnTo>
                  <a:close/>
                </a:path>
                <a:path w="9865995" h="8629650">
                  <a:moveTo>
                    <a:pt x="7123357" y="8629649"/>
                  </a:moveTo>
                  <a:lnTo>
                    <a:pt x="7113831" y="8629649"/>
                  </a:lnTo>
                  <a:lnTo>
                    <a:pt x="7113831" y="8622934"/>
                  </a:lnTo>
                  <a:lnTo>
                    <a:pt x="7123357" y="8622934"/>
                  </a:lnTo>
                  <a:lnTo>
                    <a:pt x="7123357" y="8629649"/>
                  </a:lnTo>
                  <a:close/>
                </a:path>
                <a:path w="9865995" h="8629650">
                  <a:moveTo>
                    <a:pt x="7104306" y="8629649"/>
                  </a:moveTo>
                  <a:lnTo>
                    <a:pt x="7094781" y="8629649"/>
                  </a:lnTo>
                  <a:lnTo>
                    <a:pt x="7094781" y="8622934"/>
                  </a:lnTo>
                  <a:lnTo>
                    <a:pt x="7104306" y="8622934"/>
                  </a:lnTo>
                  <a:lnTo>
                    <a:pt x="7104306" y="8629649"/>
                  </a:lnTo>
                  <a:close/>
                </a:path>
                <a:path w="9865995" h="8629650">
                  <a:moveTo>
                    <a:pt x="7085256" y="8629649"/>
                  </a:moveTo>
                  <a:lnTo>
                    <a:pt x="7075732" y="8629649"/>
                  </a:lnTo>
                  <a:lnTo>
                    <a:pt x="7075732" y="8622934"/>
                  </a:lnTo>
                  <a:lnTo>
                    <a:pt x="7085256" y="8622934"/>
                  </a:lnTo>
                  <a:lnTo>
                    <a:pt x="7085256" y="8629649"/>
                  </a:lnTo>
                  <a:close/>
                </a:path>
                <a:path w="9865995" h="8629650">
                  <a:moveTo>
                    <a:pt x="7066207" y="8629649"/>
                  </a:moveTo>
                  <a:lnTo>
                    <a:pt x="7056682" y="8629649"/>
                  </a:lnTo>
                  <a:lnTo>
                    <a:pt x="7056682" y="8622934"/>
                  </a:lnTo>
                  <a:lnTo>
                    <a:pt x="7066207" y="8622934"/>
                  </a:lnTo>
                  <a:lnTo>
                    <a:pt x="7066207" y="8629649"/>
                  </a:lnTo>
                  <a:close/>
                </a:path>
                <a:path w="9865995" h="8629650">
                  <a:moveTo>
                    <a:pt x="7047157" y="8629649"/>
                  </a:moveTo>
                  <a:lnTo>
                    <a:pt x="7037632" y="8629649"/>
                  </a:lnTo>
                  <a:lnTo>
                    <a:pt x="7037632" y="8622934"/>
                  </a:lnTo>
                  <a:lnTo>
                    <a:pt x="7047157" y="8622934"/>
                  </a:lnTo>
                  <a:lnTo>
                    <a:pt x="7047157" y="8629649"/>
                  </a:lnTo>
                  <a:close/>
                </a:path>
                <a:path w="9865995" h="8629650">
                  <a:moveTo>
                    <a:pt x="7028106" y="8629649"/>
                  </a:moveTo>
                  <a:lnTo>
                    <a:pt x="7018581" y="8629649"/>
                  </a:lnTo>
                  <a:lnTo>
                    <a:pt x="7018581" y="8622934"/>
                  </a:lnTo>
                  <a:lnTo>
                    <a:pt x="7028106" y="8622934"/>
                  </a:lnTo>
                  <a:lnTo>
                    <a:pt x="7028106" y="8629649"/>
                  </a:lnTo>
                  <a:close/>
                </a:path>
                <a:path w="9865995" h="8629650">
                  <a:moveTo>
                    <a:pt x="7009056" y="8629649"/>
                  </a:moveTo>
                  <a:lnTo>
                    <a:pt x="6999532" y="8629649"/>
                  </a:lnTo>
                  <a:lnTo>
                    <a:pt x="6999532" y="8622934"/>
                  </a:lnTo>
                  <a:lnTo>
                    <a:pt x="7009056" y="8622934"/>
                  </a:lnTo>
                  <a:lnTo>
                    <a:pt x="7009056" y="8629649"/>
                  </a:lnTo>
                  <a:close/>
                </a:path>
                <a:path w="9865995" h="8629650">
                  <a:moveTo>
                    <a:pt x="6990007" y="8629649"/>
                  </a:moveTo>
                  <a:lnTo>
                    <a:pt x="6980482" y="8629649"/>
                  </a:lnTo>
                  <a:lnTo>
                    <a:pt x="6980482" y="8622934"/>
                  </a:lnTo>
                  <a:lnTo>
                    <a:pt x="6990007" y="8622934"/>
                  </a:lnTo>
                  <a:lnTo>
                    <a:pt x="6990007" y="8629649"/>
                  </a:lnTo>
                  <a:close/>
                </a:path>
                <a:path w="9865995" h="8629650">
                  <a:moveTo>
                    <a:pt x="6970957" y="8629649"/>
                  </a:moveTo>
                  <a:lnTo>
                    <a:pt x="6961432" y="8629649"/>
                  </a:lnTo>
                  <a:lnTo>
                    <a:pt x="6961432" y="8622934"/>
                  </a:lnTo>
                  <a:lnTo>
                    <a:pt x="6970957" y="8622934"/>
                  </a:lnTo>
                  <a:lnTo>
                    <a:pt x="6970957" y="8629649"/>
                  </a:lnTo>
                  <a:close/>
                </a:path>
                <a:path w="9865995" h="8629650">
                  <a:moveTo>
                    <a:pt x="6951906" y="8629649"/>
                  </a:moveTo>
                  <a:lnTo>
                    <a:pt x="6942381" y="8629649"/>
                  </a:lnTo>
                  <a:lnTo>
                    <a:pt x="6942381" y="8622934"/>
                  </a:lnTo>
                  <a:lnTo>
                    <a:pt x="6951906" y="8622934"/>
                  </a:lnTo>
                  <a:lnTo>
                    <a:pt x="6951906" y="8629649"/>
                  </a:lnTo>
                  <a:close/>
                </a:path>
                <a:path w="9865995" h="8629650">
                  <a:moveTo>
                    <a:pt x="6932856" y="8629649"/>
                  </a:moveTo>
                  <a:lnTo>
                    <a:pt x="6923331" y="8629649"/>
                  </a:lnTo>
                  <a:lnTo>
                    <a:pt x="6923331" y="8622934"/>
                  </a:lnTo>
                  <a:lnTo>
                    <a:pt x="6932856" y="8622934"/>
                  </a:lnTo>
                  <a:lnTo>
                    <a:pt x="6932856" y="8629649"/>
                  </a:lnTo>
                  <a:close/>
                </a:path>
                <a:path w="9865995" h="8629650">
                  <a:moveTo>
                    <a:pt x="6913807" y="8629649"/>
                  </a:moveTo>
                  <a:lnTo>
                    <a:pt x="6904282" y="8629649"/>
                  </a:lnTo>
                  <a:lnTo>
                    <a:pt x="6904282" y="8622934"/>
                  </a:lnTo>
                  <a:lnTo>
                    <a:pt x="6913807" y="8622934"/>
                  </a:lnTo>
                  <a:lnTo>
                    <a:pt x="6913807" y="8629649"/>
                  </a:lnTo>
                  <a:close/>
                </a:path>
                <a:path w="9865995" h="8629650">
                  <a:moveTo>
                    <a:pt x="6894757" y="8629649"/>
                  </a:moveTo>
                  <a:lnTo>
                    <a:pt x="6885232" y="8629649"/>
                  </a:lnTo>
                  <a:lnTo>
                    <a:pt x="6885232" y="8622934"/>
                  </a:lnTo>
                  <a:lnTo>
                    <a:pt x="6894757" y="8622934"/>
                  </a:lnTo>
                  <a:lnTo>
                    <a:pt x="6894757" y="8629649"/>
                  </a:lnTo>
                  <a:close/>
                </a:path>
                <a:path w="9865995" h="8629650">
                  <a:moveTo>
                    <a:pt x="6875707" y="8629649"/>
                  </a:moveTo>
                  <a:lnTo>
                    <a:pt x="6866181" y="8629649"/>
                  </a:lnTo>
                  <a:lnTo>
                    <a:pt x="6866181" y="8622934"/>
                  </a:lnTo>
                  <a:lnTo>
                    <a:pt x="6875707" y="8622934"/>
                  </a:lnTo>
                  <a:lnTo>
                    <a:pt x="6875707" y="8629649"/>
                  </a:lnTo>
                  <a:close/>
                </a:path>
                <a:path w="9865995" h="8629650">
                  <a:moveTo>
                    <a:pt x="6856656" y="8629649"/>
                  </a:moveTo>
                  <a:lnTo>
                    <a:pt x="6847131" y="8629649"/>
                  </a:lnTo>
                  <a:lnTo>
                    <a:pt x="6847131" y="8622934"/>
                  </a:lnTo>
                  <a:lnTo>
                    <a:pt x="6856656" y="8622934"/>
                  </a:lnTo>
                  <a:lnTo>
                    <a:pt x="6856656" y="8629649"/>
                  </a:lnTo>
                  <a:close/>
                </a:path>
                <a:path w="9865995" h="8629650">
                  <a:moveTo>
                    <a:pt x="6837607" y="8629649"/>
                  </a:moveTo>
                  <a:lnTo>
                    <a:pt x="6828082" y="8629649"/>
                  </a:lnTo>
                  <a:lnTo>
                    <a:pt x="6828082" y="8622934"/>
                  </a:lnTo>
                  <a:lnTo>
                    <a:pt x="6837607" y="8622934"/>
                  </a:lnTo>
                  <a:lnTo>
                    <a:pt x="6837607" y="8629649"/>
                  </a:lnTo>
                  <a:close/>
                </a:path>
                <a:path w="9865995" h="8629650">
                  <a:moveTo>
                    <a:pt x="6818557" y="8629649"/>
                  </a:moveTo>
                  <a:lnTo>
                    <a:pt x="6809032" y="8629649"/>
                  </a:lnTo>
                  <a:lnTo>
                    <a:pt x="6809032" y="8622934"/>
                  </a:lnTo>
                  <a:lnTo>
                    <a:pt x="6818557" y="8622934"/>
                  </a:lnTo>
                  <a:lnTo>
                    <a:pt x="6818557" y="8629649"/>
                  </a:lnTo>
                  <a:close/>
                </a:path>
                <a:path w="9865995" h="8629650">
                  <a:moveTo>
                    <a:pt x="6799507" y="8629649"/>
                  </a:moveTo>
                  <a:lnTo>
                    <a:pt x="6789981" y="8629649"/>
                  </a:lnTo>
                  <a:lnTo>
                    <a:pt x="6789981" y="8622934"/>
                  </a:lnTo>
                  <a:lnTo>
                    <a:pt x="6799507" y="8622934"/>
                  </a:lnTo>
                  <a:lnTo>
                    <a:pt x="6799507" y="8629649"/>
                  </a:lnTo>
                  <a:close/>
                </a:path>
                <a:path w="9865995" h="8629650">
                  <a:moveTo>
                    <a:pt x="6780456" y="8629649"/>
                  </a:moveTo>
                  <a:lnTo>
                    <a:pt x="6770931" y="8629649"/>
                  </a:lnTo>
                  <a:lnTo>
                    <a:pt x="6770931" y="8622934"/>
                  </a:lnTo>
                  <a:lnTo>
                    <a:pt x="6780456" y="8622934"/>
                  </a:lnTo>
                  <a:lnTo>
                    <a:pt x="6780456" y="8629649"/>
                  </a:lnTo>
                  <a:close/>
                </a:path>
                <a:path w="9865995" h="8629650">
                  <a:moveTo>
                    <a:pt x="6761407" y="8629649"/>
                  </a:moveTo>
                  <a:lnTo>
                    <a:pt x="6751882" y="8629649"/>
                  </a:lnTo>
                  <a:lnTo>
                    <a:pt x="6751882" y="8622934"/>
                  </a:lnTo>
                  <a:lnTo>
                    <a:pt x="6761407" y="8622934"/>
                  </a:lnTo>
                  <a:lnTo>
                    <a:pt x="6761407" y="8629649"/>
                  </a:lnTo>
                  <a:close/>
                </a:path>
                <a:path w="9865995" h="8629650">
                  <a:moveTo>
                    <a:pt x="6742357" y="8629649"/>
                  </a:moveTo>
                  <a:lnTo>
                    <a:pt x="6732832" y="8629649"/>
                  </a:lnTo>
                  <a:lnTo>
                    <a:pt x="6732832" y="8622934"/>
                  </a:lnTo>
                  <a:lnTo>
                    <a:pt x="6742357" y="8622934"/>
                  </a:lnTo>
                  <a:lnTo>
                    <a:pt x="6742357" y="8629649"/>
                  </a:lnTo>
                  <a:close/>
                </a:path>
                <a:path w="9865995" h="8629650">
                  <a:moveTo>
                    <a:pt x="6723307" y="8629649"/>
                  </a:moveTo>
                  <a:lnTo>
                    <a:pt x="6713781" y="8629649"/>
                  </a:lnTo>
                  <a:lnTo>
                    <a:pt x="6713781" y="8622934"/>
                  </a:lnTo>
                  <a:lnTo>
                    <a:pt x="6723307" y="8622934"/>
                  </a:lnTo>
                  <a:lnTo>
                    <a:pt x="6723307" y="8629649"/>
                  </a:lnTo>
                  <a:close/>
                </a:path>
                <a:path w="9865995" h="8629650">
                  <a:moveTo>
                    <a:pt x="6704256" y="8629649"/>
                  </a:moveTo>
                  <a:lnTo>
                    <a:pt x="6694731" y="8629649"/>
                  </a:lnTo>
                  <a:lnTo>
                    <a:pt x="6694731" y="8622934"/>
                  </a:lnTo>
                  <a:lnTo>
                    <a:pt x="6704256" y="8622934"/>
                  </a:lnTo>
                  <a:lnTo>
                    <a:pt x="6704256" y="8629649"/>
                  </a:lnTo>
                  <a:close/>
                </a:path>
                <a:path w="9865995" h="8629650">
                  <a:moveTo>
                    <a:pt x="6685207" y="8629649"/>
                  </a:moveTo>
                  <a:lnTo>
                    <a:pt x="6675682" y="8629649"/>
                  </a:lnTo>
                  <a:lnTo>
                    <a:pt x="6675682" y="8622934"/>
                  </a:lnTo>
                  <a:lnTo>
                    <a:pt x="6685207" y="8622934"/>
                  </a:lnTo>
                  <a:lnTo>
                    <a:pt x="6685207" y="8629649"/>
                  </a:lnTo>
                  <a:close/>
                </a:path>
                <a:path w="9865995" h="8629650">
                  <a:moveTo>
                    <a:pt x="6666157" y="8629649"/>
                  </a:moveTo>
                  <a:lnTo>
                    <a:pt x="6656632" y="8629649"/>
                  </a:lnTo>
                  <a:lnTo>
                    <a:pt x="6656632" y="8622934"/>
                  </a:lnTo>
                  <a:lnTo>
                    <a:pt x="6666157" y="8622934"/>
                  </a:lnTo>
                  <a:lnTo>
                    <a:pt x="6666157" y="8629649"/>
                  </a:lnTo>
                  <a:close/>
                </a:path>
                <a:path w="9865995" h="8629650">
                  <a:moveTo>
                    <a:pt x="6647107" y="8629649"/>
                  </a:moveTo>
                  <a:lnTo>
                    <a:pt x="6637582" y="8629649"/>
                  </a:lnTo>
                  <a:lnTo>
                    <a:pt x="6637582" y="8622934"/>
                  </a:lnTo>
                  <a:lnTo>
                    <a:pt x="6647107" y="8622934"/>
                  </a:lnTo>
                  <a:lnTo>
                    <a:pt x="6647107" y="8629649"/>
                  </a:lnTo>
                  <a:close/>
                </a:path>
                <a:path w="9865995" h="8629650">
                  <a:moveTo>
                    <a:pt x="6628056" y="8629649"/>
                  </a:moveTo>
                  <a:lnTo>
                    <a:pt x="6618531" y="8629649"/>
                  </a:lnTo>
                  <a:lnTo>
                    <a:pt x="6618531" y="8622934"/>
                  </a:lnTo>
                  <a:lnTo>
                    <a:pt x="6628056" y="8622934"/>
                  </a:lnTo>
                  <a:lnTo>
                    <a:pt x="6628056" y="8629649"/>
                  </a:lnTo>
                  <a:close/>
                </a:path>
                <a:path w="9865995" h="8629650">
                  <a:moveTo>
                    <a:pt x="6609006" y="8629649"/>
                  </a:moveTo>
                  <a:lnTo>
                    <a:pt x="6599482" y="8629649"/>
                  </a:lnTo>
                  <a:lnTo>
                    <a:pt x="6599482" y="8622934"/>
                  </a:lnTo>
                  <a:lnTo>
                    <a:pt x="6609006" y="8622934"/>
                  </a:lnTo>
                  <a:lnTo>
                    <a:pt x="6609006" y="8629649"/>
                  </a:lnTo>
                  <a:close/>
                </a:path>
                <a:path w="9865995" h="8629650">
                  <a:moveTo>
                    <a:pt x="6589957" y="8629649"/>
                  </a:moveTo>
                  <a:lnTo>
                    <a:pt x="6580432" y="8629649"/>
                  </a:lnTo>
                  <a:lnTo>
                    <a:pt x="6580432" y="8622934"/>
                  </a:lnTo>
                  <a:lnTo>
                    <a:pt x="6589957" y="8622934"/>
                  </a:lnTo>
                  <a:lnTo>
                    <a:pt x="6589957" y="8629649"/>
                  </a:lnTo>
                  <a:close/>
                </a:path>
                <a:path w="9865995" h="8629650">
                  <a:moveTo>
                    <a:pt x="6570907" y="8629649"/>
                  </a:moveTo>
                  <a:lnTo>
                    <a:pt x="6561382" y="8629649"/>
                  </a:lnTo>
                  <a:lnTo>
                    <a:pt x="6561382" y="8622934"/>
                  </a:lnTo>
                  <a:lnTo>
                    <a:pt x="6570907" y="8622934"/>
                  </a:lnTo>
                  <a:lnTo>
                    <a:pt x="6570907" y="8629649"/>
                  </a:lnTo>
                  <a:close/>
                </a:path>
                <a:path w="9865995" h="8629650">
                  <a:moveTo>
                    <a:pt x="6551856" y="8629649"/>
                  </a:moveTo>
                  <a:lnTo>
                    <a:pt x="6542331" y="8629649"/>
                  </a:lnTo>
                  <a:lnTo>
                    <a:pt x="6542331" y="8622934"/>
                  </a:lnTo>
                  <a:lnTo>
                    <a:pt x="6551856" y="8622934"/>
                  </a:lnTo>
                  <a:lnTo>
                    <a:pt x="6551856" y="8629649"/>
                  </a:lnTo>
                  <a:close/>
                </a:path>
                <a:path w="9865995" h="8629650">
                  <a:moveTo>
                    <a:pt x="6532806" y="8629649"/>
                  </a:moveTo>
                  <a:lnTo>
                    <a:pt x="6523282" y="8629649"/>
                  </a:lnTo>
                  <a:lnTo>
                    <a:pt x="6523282" y="8622934"/>
                  </a:lnTo>
                  <a:lnTo>
                    <a:pt x="6532806" y="8622934"/>
                  </a:lnTo>
                  <a:lnTo>
                    <a:pt x="6532806" y="8629649"/>
                  </a:lnTo>
                  <a:close/>
                </a:path>
                <a:path w="9865995" h="8629650">
                  <a:moveTo>
                    <a:pt x="6513757" y="8629649"/>
                  </a:moveTo>
                  <a:lnTo>
                    <a:pt x="6504232" y="8629649"/>
                  </a:lnTo>
                  <a:lnTo>
                    <a:pt x="6504232" y="8622934"/>
                  </a:lnTo>
                  <a:lnTo>
                    <a:pt x="6513757" y="8622934"/>
                  </a:lnTo>
                  <a:lnTo>
                    <a:pt x="6513757" y="8629649"/>
                  </a:lnTo>
                  <a:close/>
                </a:path>
                <a:path w="9865995" h="8629650">
                  <a:moveTo>
                    <a:pt x="6494707" y="8629649"/>
                  </a:moveTo>
                  <a:lnTo>
                    <a:pt x="6485182" y="8629649"/>
                  </a:lnTo>
                  <a:lnTo>
                    <a:pt x="6485182" y="8622934"/>
                  </a:lnTo>
                  <a:lnTo>
                    <a:pt x="6494707" y="8622934"/>
                  </a:lnTo>
                  <a:lnTo>
                    <a:pt x="6494707" y="8629649"/>
                  </a:lnTo>
                  <a:close/>
                </a:path>
                <a:path w="9865995" h="8629650">
                  <a:moveTo>
                    <a:pt x="6475656" y="8629649"/>
                  </a:moveTo>
                  <a:lnTo>
                    <a:pt x="6466131" y="8629649"/>
                  </a:lnTo>
                  <a:lnTo>
                    <a:pt x="6466131" y="8622934"/>
                  </a:lnTo>
                  <a:lnTo>
                    <a:pt x="6475656" y="8622934"/>
                  </a:lnTo>
                  <a:lnTo>
                    <a:pt x="6475656" y="8629649"/>
                  </a:lnTo>
                  <a:close/>
                </a:path>
                <a:path w="9865995" h="8629650">
                  <a:moveTo>
                    <a:pt x="6456606" y="8629649"/>
                  </a:moveTo>
                  <a:lnTo>
                    <a:pt x="6447082" y="8629649"/>
                  </a:lnTo>
                  <a:lnTo>
                    <a:pt x="6447082" y="8622934"/>
                  </a:lnTo>
                  <a:lnTo>
                    <a:pt x="6456606" y="8622934"/>
                  </a:lnTo>
                  <a:lnTo>
                    <a:pt x="6456606" y="8629649"/>
                  </a:lnTo>
                  <a:close/>
                </a:path>
                <a:path w="9865995" h="8629650">
                  <a:moveTo>
                    <a:pt x="6437557" y="8629649"/>
                  </a:moveTo>
                  <a:lnTo>
                    <a:pt x="6428032" y="8629649"/>
                  </a:lnTo>
                  <a:lnTo>
                    <a:pt x="6428032" y="8622934"/>
                  </a:lnTo>
                  <a:lnTo>
                    <a:pt x="6437557" y="8622934"/>
                  </a:lnTo>
                  <a:lnTo>
                    <a:pt x="6437557" y="8629649"/>
                  </a:lnTo>
                  <a:close/>
                </a:path>
                <a:path w="9865995" h="8629650">
                  <a:moveTo>
                    <a:pt x="6418507" y="8629649"/>
                  </a:moveTo>
                  <a:lnTo>
                    <a:pt x="6408982" y="8629649"/>
                  </a:lnTo>
                  <a:lnTo>
                    <a:pt x="6408982" y="8622934"/>
                  </a:lnTo>
                  <a:lnTo>
                    <a:pt x="6418507" y="8622934"/>
                  </a:lnTo>
                  <a:lnTo>
                    <a:pt x="6418507" y="8629649"/>
                  </a:lnTo>
                  <a:close/>
                </a:path>
                <a:path w="9865995" h="8629650">
                  <a:moveTo>
                    <a:pt x="6399457" y="8629649"/>
                  </a:moveTo>
                  <a:lnTo>
                    <a:pt x="6389931" y="8629649"/>
                  </a:lnTo>
                  <a:lnTo>
                    <a:pt x="6389931" y="8622934"/>
                  </a:lnTo>
                  <a:lnTo>
                    <a:pt x="6399457" y="8622934"/>
                  </a:lnTo>
                  <a:lnTo>
                    <a:pt x="6399457" y="8629649"/>
                  </a:lnTo>
                  <a:close/>
                </a:path>
                <a:path w="9865995" h="8629650">
                  <a:moveTo>
                    <a:pt x="6380406" y="8629649"/>
                  </a:moveTo>
                  <a:lnTo>
                    <a:pt x="6370882" y="8629649"/>
                  </a:lnTo>
                  <a:lnTo>
                    <a:pt x="6370882" y="8622934"/>
                  </a:lnTo>
                  <a:lnTo>
                    <a:pt x="6380406" y="8622934"/>
                  </a:lnTo>
                  <a:lnTo>
                    <a:pt x="6380406" y="8629649"/>
                  </a:lnTo>
                  <a:close/>
                </a:path>
                <a:path w="9865995" h="8629650">
                  <a:moveTo>
                    <a:pt x="6361357" y="8629649"/>
                  </a:moveTo>
                  <a:lnTo>
                    <a:pt x="6351832" y="8629649"/>
                  </a:lnTo>
                  <a:lnTo>
                    <a:pt x="6351832" y="8622934"/>
                  </a:lnTo>
                  <a:lnTo>
                    <a:pt x="6361357" y="8622934"/>
                  </a:lnTo>
                  <a:lnTo>
                    <a:pt x="6361357" y="8629649"/>
                  </a:lnTo>
                  <a:close/>
                </a:path>
                <a:path w="9865995" h="8629650">
                  <a:moveTo>
                    <a:pt x="6342307" y="8629649"/>
                  </a:moveTo>
                  <a:lnTo>
                    <a:pt x="6332782" y="8629649"/>
                  </a:lnTo>
                  <a:lnTo>
                    <a:pt x="6332782" y="8622934"/>
                  </a:lnTo>
                  <a:lnTo>
                    <a:pt x="6342307" y="8622934"/>
                  </a:lnTo>
                  <a:lnTo>
                    <a:pt x="6342307" y="8629649"/>
                  </a:lnTo>
                  <a:close/>
                </a:path>
                <a:path w="9865995" h="8629650">
                  <a:moveTo>
                    <a:pt x="6323257" y="8629649"/>
                  </a:moveTo>
                  <a:lnTo>
                    <a:pt x="6313731" y="8629649"/>
                  </a:lnTo>
                  <a:lnTo>
                    <a:pt x="6313731" y="8622934"/>
                  </a:lnTo>
                  <a:lnTo>
                    <a:pt x="6323257" y="8622934"/>
                  </a:lnTo>
                  <a:lnTo>
                    <a:pt x="6323257" y="8629649"/>
                  </a:lnTo>
                  <a:close/>
                </a:path>
                <a:path w="9865995" h="8629650">
                  <a:moveTo>
                    <a:pt x="6304206" y="8629649"/>
                  </a:moveTo>
                  <a:lnTo>
                    <a:pt x="6294681" y="8629649"/>
                  </a:lnTo>
                  <a:lnTo>
                    <a:pt x="6294681" y="8622934"/>
                  </a:lnTo>
                  <a:lnTo>
                    <a:pt x="6304206" y="8622934"/>
                  </a:lnTo>
                  <a:lnTo>
                    <a:pt x="6304206" y="8629649"/>
                  </a:lnTo>
                  <a:close/>
                </a:path>
                <a:path w="9865995" h="8629650">
                  <a:moveTo>
                    <a:pt x="6285157" y="8629649"/>
                  </a:moveTo>
                  <a:lnTo>
                    <a:pt x="6275632" y="8629649"/>
                  </a:lnTo>
                  <a:lnTo>
                    <a:pt x="6275632" y="8622934"/>
                  </a:lnTo>
                  <a:lnTo>
                    <a:pt x="6285157" y="8622934"/>
                  </a:lnTo>
                  <a:lnTo>
                    <a:pt x="6285157" y="8629649"/>
                  </a:lnTo>
                  <a:close/>
                </a:path>
                <a:path w="9865995" h="8629650">
                  <a:moveTo>
                    <a:pt x="6266107" y="8629649"/>
                  </a:moveTo>
                  <a:lnTo>
                    <a:pt x="6256582" y="8629649"/>
                  </a:lnTo>
                  <a:lnTo>
                    <a:pt x="6256582" y="8622934"/>
                  </a:lnTo>
                  <a:lnTo>
                    <a:pt x="6266107" y="8622934"/>
                  </a:lnTo>
                  <a:lnTo>
                    <a:pt x="6266107" y="8629649"/>
                  </a:lnTo>
                  <a:close/>
                </a:path>
                <a:path w="9865995" h="8629650">
                  <a:moveTo>
                    <a:pt x="6247057" y="8629649"/>
                  </a:moveTo>
                  <a:lnTo>
                    <a:pt x="6237532" y="8629649"/>
                  </a:lnTo>
                  <a:lnTo>
                    <a:pt x="6237532" y="8622934"/>
                  </a:lnTo>
                  <a:lnTo>
                    <a:pt x="6247057" y="8622934"/>
                  </a:lnTo>
                  <a:lnTo>
                    <a:pt x="6247057" y="8629649"/>
                  </a:lnTo>
                  <a:close/>
                </a:path>
                <a:path w="9865995" h="8629650">
                  <a:moveTo>
                    <a:pt x="6228006" y="8629649"/>
                  </a:moveTo>
                  <a:lnTo>
                    <a:pt x="6218481" y="8629649"/>
                  </a:lnTo>
                  <a:lnTo>
                    <a:pt x="6218481" y="8622934"/>
                  </a:lnTo>
                  <a:lnTo>
                    <a:pt x="6228006" y="8622934"/>
                  </a:lnTo>
                  <a:lnTo>
                    <a:pt x="6228006" y="8629649"/>
                  </a:lnTo>
                  <a:close/>
                </a:path>
                <a:path w="9865995" h="8629650">
                  <a:moveTo>
                    <a:pt x="6208957" y="8629649"/>
                  </a:moveTo>
                  <a:lnTo>
                    <a:pt x="6199432" y="8629649"/>
                  </a:lnTo>
                  <a:lnTo>
                    <a:pt x="6199432" y="8622934"/>
                  </a:lnTo>
                  <a:lnTo>
                    <a:pt x="6208957" y="8622934"/>
                  </a:lnTo>
                  <a:lnTo>
                    <a:pt x="6208957" y="8629649"/>
                  </a:lnTo>
                  <a:close/>
                </a:path>
                <a:path w="9865995" h="8629650">
                  <a:moveTo>
                    <a:pt x="6189907" y="8629649"/>
                  </a:moveTo>
                  <a:lnTo>
                    <a:pt x="6180382" y="8629649"/>
                  </a:lnTo>
                  <a:lnTo>
                    <a:pt x="6180382" y="8622934"/>
                  </a:lnTo>
                  <a:lnTo>
                    <a:pt x="6189907" y="8622934"/>
                  </a:lnTo>
                  <a:lnTo>
                    <a:pt x="6189907" y="8629649"/>
                  </a:lnTo>
                  <a:close/>
                </a:path>
                <a:path w="9865995" h="8629650">
                  <a:moveTo>
                    <a:pt x="6170857" y="8629649"/>
                  </a:moveTo>
                  <a:lnTo>
                    <a:pt x="6161332" y="8629649"/>
                  </a:lnTo>
                  <a:lnTo>
                    <a:pt x="6161332" y="8622934"/>
                  </a:lnTo>
                  <a:lnTo>
                    <a:pt x="6170857" y="8622934"/>
                  </a:lnTo>
                  <a:lnTo>
                    <a:pt x="6170857" y="8629649"/>
                  </a:lnTo>
                  <a:close/>
                </a:path>
                <a:path w="9865995" h="8629650">
                  <a:moveTo>
                    <a:pt x="6151806" y="8629649"/>
                  </a:moveTo>
                  <a:lnTo>
                    <a:pt x="6142281" y="8629649"/>
                  </a:lnTo>
                  <a:lnTo>
                    <a:pt x="6142281" y="8622934"/>
                  </a:lnTo>
                  <a:lnTo>
                    <a:pt x="6151806" y="8622934"/>
                  </a:lnTo>
                  <a:lnTo>
                    <a:pt x="6151806" y="8629649"/>
                  </a:lnTo>
                  <a:close/>
                </a:path>
                <a:path w="9865995" h="8629650">
                  <a:moveTo>
                    <a:pt x="6132757" y="8629649"/>
                  </a:moveTo>
                  <a:lnTo>
                    <a:pt x="6123232" y="8629649"/>
                  </a:lnTo>
                  <a:lnTo>
                    <a:pt x="6123232" y="8622934"/>
                  </a:lnTo>
                  <a:lnTo>
                    <a:pt x="6132757" y="8622934"/>
                  </a:lnTo>
                  <a:lnTo>
                    <a:pt x="6132757" y="8629649"/>
                  </a:lnTo>
                  <a:close/>
                </a:path>
                <a:path w="9865995" h="8629650">
                  <a:moveTo>
                    <a:pt x="6113707" y="8629649"/>
                  </a:moveTo>
                  <a:lnTo>
                    <a:pt x="6104182" y="8629649"/>
                  </a:lnTo>
                  <a:lnTo>
                    <a:pt x="6104182" y="8622934"/>
                  </a:lnTo>
                  <a:lnTo>
                    <a:pt x="6113707" y="8622934"/>
                  </a:lnTo>
                  <a:lnTo>
                    <a:pt x="6113707" y="8629649"/>
                  </a:lnTo>
                  <a:close/>
                </a:path>
                <a:path w="9865995" h="8629650">
                  <a:moveTo>
                    <a:pt x="6094657" y="8629649"/>
                  </a:moveTo>
                  <a:lnTo>
                    <a:pt x="6085132" y="8629649"/>
                  </a:lnTo>
                  <a:lnTo>
                    <a:pt x="6085132" y="8622934"/>
                  </a:lnTo>
                  <a:lnTo>
                    <a:pt x="6094657" y="8622934"/>
                  </a:lnTo>
                  <a:lnTo>
                    <a:pt x="6094657" y="8629649"/>
                  </a:lnTo>
                  <a:close/>
                </a:path>
                <a:path w="9865995" h="8629650">
                  <a:moveTo>
                    <a:pt x="6075606" y="8629649"/>
                  </a:moveTo>
                  <a:lnTo>
                    <a:pt x="6066081" y="8629649"/>
                  </a:lnTo>
                  <a:lnTo>
                    <a:pt x="6066081" y="8622934"/>
                  </a:lnTo>
                  <a:lnTo>
                    <a:pt x="6075606" y="8622934"/>
                  </a:lnTo>
                  <a:lnTo>
                    <a:pt x="6075606" y="8629649"/>
                  </a:lnTo>
                  <a:close/>
                </a:path>
                <a:path w="9865995" h="8629650">
                  <a:moveTo>
                    <a:pt x="6056557" y="8629649"/>
                  </a:moveTo>
                  <a:lnTo>
                    <a:pt x="6047032" y="8629649"/>
                  </a:lnTo>
                  <a:lnTo>
                    <a:pt x="6047032" y="8622934"/>
                  </a:lnTo>
                  <a:lnTo>
                    <a:pt x="6056557" y="8622934"/>
                  </a:lnTo>
                  <a:lnTo>
                    <a:pt x="6056557" y="8629649"/>
                  </a:lnTo>
                  <a:close/>
                </a:path>
                <a:path w="9865995" h="8629650">
                  <a:moveTo>
                    <a:pt x="6037507" y="8629649"/>
                  </a:moveTo>
                  <a:lnTo>
                    <a:pt x="6027982" y="8629649"/>
                  </a:lnTo>
                  <a:lnTo>
                    <a:pt x="6027982" y="8622934"/>
                  </a:lnTo>
                  <a:lnTo>
                    <a:pt x="6037507" y="8622934"/>
                  </a:lnTo>
                  <a:lnTo>
                    <a:pt x="6037507" y="8629649"/>
                  </a:lnTo>
                  <a:close/>
                </a:path>
                <a:path w="9865995" h="8629650">
                  <a:moveTo>
                    <a:pt x="6018457" y="8629649"/>
                  </a:moveTo>
                  <a:lnTo>
                    <a:pt x="6008932" y="8629649"/>
                  </a:lnTo>
                  <a:lnTo>
                    <a:pt x="6008932" y="8622934"/>
                  </a:lnTo>
                  <a:lnTo>
                    <a:pt x="6018457" y="8622934"/>
                  </a:lnTo>
                  <a:lnTo>
                    <a:pt x="6018457" y="8629649"/>
                  </a:lnTo>
                  <a:close/>
                </a:path>
                <a:path w="9865995" h="8629650">
                  <a:moveTo>
                    <a:pt x="5999407" y="8629649"/>
                  </a:moveTo>
                  <a:lnTo>
                    <a:pt x="5989881" y="8629649"/>
                  </a:lnTo>
                  <a:lnTo>
                    <a:pt x="5989881" y="8622934"/>
                  </a:lnTo>
                  <a:lnTo>
                    <a:pt x="5999407" y="8622934"/>
                  </a:lnTo>
                  <a:lnTo>
                    <a:pt x="5999407" y="8629649"/>
                  </a:lnTo>
                  <a:close/>
                </a:path>
                <a:path w="9865995" h="8629650">
                  <a:moveTo>
                    <a:pt x="5980356" y="8629649"/>
                  </a:moveTo>
                  <a:lnTo>
                    <a:pt x="5970832" y="8629649"/>
                  </a:lnTo>
                  <a:lnTo>
                    <a:pt x="5970832" y="8622934"/>
                  </a:lnTo>
                  <a:lnTo>
                    <a:pt x="5980356" y="8622934"/>
                  </a:lnTo>
                  <a:lnTo>
                    <a:pt x="5980356" y="8629649"/>
                  </a:lnTo>
                  <a:close/>
                </a:path>
                <a:path w="9865995" h="8629650">
                  <a:moveTo>
                    <a:pt x="5961307" y="8629649"/>
                  </a:moveTo>
                  <a:lnTo>
                    <a:pt x="5951782" y="8629649"/>
                  </a:lnTo>
                  <a:lnTo>
                    <a:pt x="5951782" y="8622934"/>
                  </a:lnTo>
                  <a:lnTo>
                    <a:pt x="5961307" y="8622934"/>
                  </a:lnTo>
                  <a:lnTo>
                    <a:pt x="5961307" y="8629649"/>
                  </a:lnTo>
                  <a:close/>
                </a:path>
                <a:path w="9865995" h="8629650">
                  <a:moveTo>
                    <a:pt x="5942257" y="8629649"/>
                  </a:moveTo>
                  <a:lnTo>
                    <a:pt x="5932732" y="8629649"/>
                  </a:lnTo>
                  <a:lnTo>
                    <a:pt x="5932732" y="8622934"/>
                  </a:lnTo>
                  <a:lnTo>
                    <a:pt x="5942257" y="8622934"/>
                  </a:lnTo>
                  <a:lnTo>
                    <a:pt x="5942257" y="8629649"/>
                  </a:lnTo>
                  <a:close/>
                </a:path>
                <a:path w="9865995" h="8629650">
                  <a:moveTo>
                    <a:pt x="5923207" y="8629649"/>
                  </a:moveTo>
                  <a:lnTo>
                    <a:pt x="5913681" y="8629649"/>
                  </a:lnTo>
                  <a:lnTo>
                    <a:pt x="5913681" y="8622934"/>
                  </a:lnTo>
                  <a:lnTo>
                    <a:pt x="5923207" y="8622934"/>
                  </a:lnTo>
                  <a:lnTo>
                    <a:pt x="5923207" y="8629649"/>
                  </a:lnTo>
                  <a:close/>
                </a:path>
                <a:path w="9865995" h="8629650">
                  <a:moveTo>
                    <a:pt x="5904156" y="8629649"/>
                  </a:moveTo>
                  <a:lnTo>
                    <a:pt x="5894632" y="8629649"/>
                  </a:lnTo>
                  <a:lnTo>
                    <a:pt x="5894632" y="8622934"/>
                  </a:lnTo>
                  <a:lnTo>
                    <a:pt x="5904156" y="8622934"/>
                  </a:lnTo>
                  <a:lnTo>
                    <a:pt x="5904156" y="8629649"/>
                  </a:lnTo>
                  <a:close/>
                </a:path>
                <a:path w="9865995" h="8629650">
                  <a:moveTo>
                    <a:pt x="5885107" y="8629649"/>
                  </a:moveTo>
                  <a:lnTo>
                    <a:pt x="5875582" y="8629649"/>
                  </a:lnTo>
                  <a:lnTo>
                    <a:pt x="5875582" y="8622934"/>
                  </a:lnTo>
                  <a:lnTo>
                    <a:pt x="5885107" y="8622934"/>
                  </a:lnTo>
                  <a:lnTo>
                    <a:pt x="5885107" y="8629649"/>
                  </a:lnTo>
                  <a:close/>
                </a:path>
                <a:path w="9865995" h="8629650">
                  <a:moveTo>
                    <a:pt x="5866057" y="8629649"/>
                  </a:moveTo>
                  <a:lnTo>
                    <a:pt x="5856532" y="8629649"/>
                  </a:lnTo>
                  <a:lnTo>
                    <a:pt x="5856532" y="8622934"/>
                  </a:lnTo>
                  <a:lnTo>
                    <a:pt x="5866057" y="8622934"/>
                  </a:lnTo>
                  <a:lnTo>
                    <a:pt x="5866057" y="8629649"/>
                  </a:lnTo>
                  <a:close/>
                </a:path>
                <a:path w="9865995" h="8629650">
                  <a:moveTo>
                    <a:pt x="5847007" y="8629649"/>
                  </a:moveTo>
                  <a:lnTo>
                    <a:pt x="5837482" y="8629649"/>
                  </a:lnTo>
                  <a:lnTo>
                    <a:pt x="5837482" y="8622934"/>
                  </a:lnTo>
                  <a:lnTo>
                    <a:pt x="5847007" y="8622934"/>
                  </a:lnTo>
                  <a:lnTo>
                    <a:pt x="5847007" y="8629649"/>
                  </a:lnTo>
                  <a:close/>
                </a:path>
                <a:path w="9865995" h="8629650">
                  <a:moveTo>
                    <a:pt x="5827956" y="8629649"/>
                  </a:moveTo>
                  <a:lnTo>
                    <a:pt x="5818432" y="8629649"/>
                  </a:lnTo>
                  <a:lnTo>
                    <a:pt x="5818432" y="8622934"/>
                  </a:lnTo>
                  <a:lnTo>
                    <a:pt x="5827956" y="8622934"/>
                  </a:lnTo>
                  <a:lnTo>
                    <a:pt x="5827956" y="8629649"/>
                  </a:lnTo>
                  <a:close/>
                </a:path>
                <a:path w="9865995" h="8629650">
                  <a:moveTo>
                    <a:pt x="5808907" y="8629649"/>
                  </a:moveTo>
                  <a:lnTo>
                    <a:pt x="5799382" y="8629649"/>
                  </a:lnTo>
                  <a:lnTo>
                    <a:pt x="5799382" y="8622934"/>
                  </a:lnTo>
                  <a:lnTo>
                    <a:pt x="5808907" y="8622934"/>
                  </a:lnTo>
                  <a:lnTo>
                    <a:pt x="5808907" y="8629649"/>
                  </a:lnTo>
                  <a:close/>
                </a:path>
                <a:path w="9865995" h="8629650">
                  <a:moveTo>
                    <a:pt x="5789857" y="8629649"/>
                  </a:moveTo>
                  <a:lnTo>
                    <a:pt x="5780332" y="8629649"/>
                  </a:lnTo>
                  <a:lnTo>
                    <a:pt x="5780332" y="8622934"/>
                  </a:lnTo>
                  <a:lnTo>
                    <a:pt x="5789857" y="8622934"/>
                  </a:lnTo>
                  <a:lnTo>
                    <a:pt x="5789857" y="8629649"/>
                  </a:lnTo>
                  <a:close/>
                </a:path>
                <a:path w="9865995" h="8629650">
                  <a:moveTo>
                    <a:pt x="5770807" y="8629649"/>
                  </a:moveTo>
                  <a:lnTo>
                    <a:pt x="5761282" y="8629649"/>
                  </a:lnTo>
                  <a:lnTo>
                    <a:pt x="5761282" y="8622934"/>
                  </a:lnTo>
                  <a:lnTo>
                    <a:pt x="5770807" y="8622934"/>
                  </a:lnTo>
                  <a:lnTo>
                    <a:pt x="5770807" y="8629649"/>
                  </a:lnTo>
                  <a:close/>
                </a:path>
                <a:path w="9865995" h="8629650">
                  <a:moveTo>
                    <a:pt x="5751756" y="8629649"/>
                  </a:moveTo>
                  <a:lnTo>
                    <a:pt x="5742232" y="8629649"/>
                  </a:lnTo>
                  <a:lnTo>
                    <a:pt x="5742232" y="8622934"/>
                  </a:lnTo>
                  <a:lnTo>
                    <a:pt x="5751756" y="8622934"/>
                  </a:lnTo>
                  <a:lnTo>
                    <a:pt x="5751756" y="8629649"/>
                  </a:lnTo>
                  <a:close/>
                </a:path>
                <a:path w="9865995" h="8629650">
                  <a:moveTo>
                    <a:pt x="5732707" y="8629649"/>
                  </a:moveTo>
                  <a:lnTo>
                    <a:pt x="5723182" y="8629649"/>
                  </a:lnTo>
                  <a:lnTo>
                    <a:pt x="5723182" y="8622934"/>
                  </a:lnTo>
                  <a:lnTo>
                    <a:pt x="5732707" y="8622934"/>
                  </a:lnTo>
                  <a:lnTo>
                    <a:pt x="5732707" y="8629649"/>
                  </a:lnTo>
                  <a:close/>
                </a:path>
                <a:path w="9865995" h="8629650">
                  <a:moveTo>
                    <a:pt x="5713657" y="8629649"/>
                  </a:moveTo>
                  <a:lnTo>
                    <a:pt x="5704132" y="8629649"/>
                  </a:lnTo>
                  <a:lnTo>
                    <a:pt x="5704132" y="8622934"/>
                  </a:lnTo>
                  <a:lnTo>
                    <a:pt x="5713657" y="8622934"/>
                  </a:lnTo>
                  <a:lnTo>
                    <a:pt x="5713657" y="8629649"/>
                  </a:lnTo>
                  <a:close/>
                </a:path>
                <a:path w="9865995" h="8629650">
                  <a:moveTo>
                    <a:pt x="5694607" y="8629649"/>
                  </a:moveTo>
                  <a:lnTo>
                    <a:pt x="5685082" y="8629649"/>
                  </a:lnTo>
                  <a:lnTo>
                    <a:pt x="5685082" y="8622934"/>
                  </a:lnTo>
                  <a:lnTo>
                    <a:pt x="5694607" y="8622934"/>
                  </a:lnTo>
                  <a:lnTo>
                    <a:pt x="5694607" y="8629649"/>
                  </a:lnTo>
                  <a:close/>
                </a:path>
                <a:path w="9865995" h="8629650">
                  <a:moveTo>
                    <a:pt x="5675556" y="8629649"/>
                  </a:moveTo>
                  <a:lnTo>
                    <a:pt x="5666031" y="8629649"/>
                  </a:lnTo>
                  <a:lnTo>
                    <a:pt x="5666031" y="8622934"/>
                  </a:lnTo>
                  <a:lnTo>
                    <a:pt x="5675556" y="8622934"/>
                  </a:lnTo>
                  <a:lnTo>
                    <a:pt x="5675556" y="8629649"/>
                  </a:lnTo>
                  <a:close/>
                </a:path>
                <a:path w="9865995" h="8629650">
                  <a:moveTo>
                    <a:pt x="5656507" y="8629649"/>
                  </a:moveTo>
                  <a:lnTo>
                    <a:pt x="5646982" y="8629649"/>
                  </a:lnTo>
                  <a:lnTo>
                    <a:pt x="5646982" y="8622934"/>
                  </a:lnTo>
                  <a:lnTo>
                    <a:pt x="5656507" y="8622934"/>
                  </a:lnTo>
                  <a:lnTo>
                    <a:pt x="5656507" y="8629649"/>
                  </a:lnTo>
                  <a:close/>
                </a:path>
                <a:path w="9865995" h="8629650">
                  <a:moveTo>
                    <a:pt x="5637457" y="8629649"/>
                  </a:moveTo>
                  <a:lnTo>
                    <a:pt x="5627932" y="8629649"/>
                  </a:lnTo>
                  <a:lnTo>
                    <a:pt x="5627932" y="8622934"/>
                  </a:lnTo>
                  <a:lnTo>
                    <a:pt x="5637457" y="8622934"/>
                  </a:lnTo>
                  <a:lnTo>
                    <a:pt x="5637457" y="8629649"/>
                  </a:lnTo>
                  <a:close/>
                </a:path>
                <a:path w="9865995" h="8629650">
                  <a:moveTo>
                    <a:pt x="5618407" y="8629649"/>
                  </a:moveTo>
                  <a:lnTo>
                    <a:pt x="5608882" y="8629649"/>
                  </a:lnTo>
                  <a:lnTo>
                    <a:pt x="5608882" y="8622934"/>
                  </a:lnTo>
                  <a:lnTo>
                    <a:pt x="5618407" y="8622934"/>
                  </a:lnTo>
                  <a:lnTo>
                    <a:pt x="5618407" y="8629649"/>
                  </a:lnTo>
                  <a:close/>
                </a:path>
                <a:path w="9865995" h="8629650">
                  <a:moveTo>
                    <a:pt x="5599357" y="8629649"/>
                  </a:moveTo>
                  <a:lnTo>
                    <a:pt x="5589831" y="8629649"/>
                  </a:lnTo>
                  <a:lnTo>
                    <a:pt x="5589831" y="8622934"/>
                  </a:lnTo>
                  <a:lnTo>
                    <a:pt x="5599357" y="8622934"/>
                  </a:lnTo>
                  <a:lnTo>
                    <a:pt x="5599357" y="8629649"/>
                  </a:lnTo>
                  <a:close/>
                </a:path>
                <a:path w="9865995" h="8629650">
                  <a:moveTo>
                    <a:pt x="5580307" y="8629649"/>
                  </a:moveTo>
                  <a:lnTo>
                    <a:pt x="5570782" y="8629649"/>
                  </a:lnTo>
                  <a:lnTo>
                    <a:pt x="5570782" y="8622934"/>
                  </a:lnTo>
                  <a:lnTo>
                    <a:pt x="5580307" y="8622934"/>
                  </a:lnTo>
                  <a:lnTo>
                    <a:pt x="5580307" y="8629649"/>
                  </a:lnTo>
                  <a:close/>
                </a:path>
                <a:path w="9865995" h="8629650">
                  <a:moveTo>
                    <a:pt x="5561257" y="8629649"/>
                  </a:moveTo>
                  <a:lnTo>
                    <a:pt x="5551732" y="8629649"/>
                  </a:lnTo>
                  <a:lnTo>
                    <a:pt x="5551732" y="8622934"/>
                  </a:lnTo>
                  <a:lnTo>
                    <a:pt x="5561257" y="8622934"/>
                  </a:lnTo>
                  <a:lnTo>
                    <a:pt x="5561257" y="8629649"/>
                  </a:lnTo>
                  <a:close/>
                </a:path>
                <a:path w="9865995" h="8629650">
                  <a:moveTo>
                    <a:pt x="5542207" y="8629649"/>
                  </a:moveTo>
                  <a:lnTo>
                    <a:pt x="5532682" y="8629649"/>
                  </a:lnTo>
                  <a:lnTo>
                    <a:pt x="5532682" y="8622934"/>
                  </a:lnTo>
                  <a:lnTo>
                    <a:pt x="5542207" y="8622934"/>
                  </a:lnTo>
                  <a:lnTo>
                    <a:pt x="5542207" y="8629649"/>
                  </a:lnTo>
                  <a:close/>
                </a:path>
                <a:path w="9865995" h="8629650">
                  <a:moveTo>
                    <a:pt x="5523157" y="8629649"/>
                  </a:moveTo>
                  <a:lnTo>
                    <a:pt x="5513632" y="8629649"/>
                  </a:lnTo>
                  <a:lnTo>
                    <a:pt x="5513632" y="8622934"/>
                  </a:lnTo>
                  <a:lnTo>
                    <a:pt x="5523157" y="8622934"/>
                  </a:lnTo>
                  <a:lnTo>
                    <a:pt x="5523157" y="8629649"/>
                  </a:lnTo>
                  <a:close/>
                </a:path>
                <a:path w="9865995" h="8629650">
                  <a:moveTo>
                    <a:pt x="5504107" y="8629649"/>
                  </a:moveTo>
                  <a:lnTo>
                    <a:pt x="5494582" y="8629649"/>
                  </a:lnTo>
                  <a:lnTo>
                    <a:pt x="5494582" y="8622934"/>
                  </a:lnTo>
                  <a:lnTo>
                    <a:pt x="5504107" y="8622934"/>
                  </a:lnTo>
                  <a:lnTo>
                    <a:pt x="5504107" y="8629649"/>
                  </a:lnTo>
                  <a:close/>
                </a:path>
                <a:path w="9865995" h="8629650">
                  <a:moveTo>
                    <a:pt x="5485057" y="8629649"/>
                  </a:moveTo>
                  <a:lnTo>
                    <a:pt x="5475532" y="8629649"/>
                  </a:lnTo>
                  <a:lnTo>
                    <a:pt x="5475532" y="8622934"/>
                  </a:lnTo>
                  <a:lnTo>
                    <a:pt x="5485057" y="8622934"/>
                  </a:lnTo>
                  <a:lnTo>
                    <a:pt x="5485057" y="8629649"/>
                  </a:lnTo>
                  <a:close/>
                </a:path>
                <a:path w="9865995" h="8629650">
                  <a:moveTo>
                    <a:pt x="5466007" y="8629649"/>
                  </a:moveTo>
                  <a:lnTo>
                    <a:pt x="5456482" y="8629649"/>
                  </a:lnTo>
                  <a:lnTo>
                    <a:pt x="5456482" y="8622934"/>
                  </a:lnTo>
                  <a:lnTo>
                    <a:pt x="5466007" y="8622934"/>
                  </a:lnTo>
                  <a:lnTo>
                    <a:pt x="5466007" y="8629649"/>
                  </a:lnTo>
                  <a:close/>
                </a:path>
                <a:path w="9865995" h="8629650">
                  <a:moveTo>
                    <a:pt x="5446957" y="8629649"/>
                  </a:moveTo>
                  <a:lnTo>
                    <a:pt x="5437432" y="8629649"/>
                  </a:lnTo>
                  <a:lnTo>
                    <a:pt x="5437432" y="8622934"/>
                  </a:lnTo>
                  <a:lnTo>
                    <a:pt x="5446957" y="8622934"/>
                  </a:lnTo>
                  <a:lnTo>
                    <a:pt x="5446957" y="8629649"/>
                  </a:lnTo>
                  <a:close/>
                </a:path>
                <a:path w="9865995" h="8629650">
                  <a:moveTo>
                    <a:pt x="5427907" y="8629649"/>
                  </a:moveTo>
                  <a:lnTo>
                    <a:pt x="5418382" y="8629649"/>
                  </a:lnTo>
                  <a:lnTo>
                    <a:pt x="5418382" y="8622934"/>
                  </a:lnTo>
                  <a:lnTo>
                    <a:pt x="5427907" y="8622934"/>
                  </a:lnTo>
                  <a:lnTo>
                    <a:pt x="5427907" y="8629649"/>
                  </a:lnTo>
                  <a:close/>
                </a:path>
                <a:path w="9865995" h="8629650">
                  <a:moveTo>
                    <a:pt x="5408857" y="8629649"/>
                  </a:moveTo>
                  <a:lnTo>
                    <a:pt x="5399332" y="8629649"/>
                  </a:lnTo>
                  <a:lnTo>
                    <a:pt x="5399332" y="8622934"/>
                  </a:lnTo>
                  <a:lnTo>
                    <a:pt x="5408857" y="8622934"/>
                  </a:lnTo>
                  <a:lnTo>
                    <a:pt x="5408857" y="8629649"/>
                  </a:lnTo>
                  <a:close/>
                </a:path>
                <a:path w="9865995" h="8629650">
                  <a:moveTo>
                    <a:pt x="5389807" y="8629649"/>
                  </a:moveTo>
                  <a:lnTo>
                    <a:pt x="5380282" y="8629649"/>
                  </a:lnTo>
                  <a:lnTo>
                    <a:pt x="5380282" y="8622934"/>
                  </a:lnTo>
                  <a:lnTo>
                    <a:pt x="5389807" y="8622934"/>
                  </a:lnTo>
                  <a:lnTo>
                    <a:pt x="5389807" y="8629649"/>
                  </a:lnTo>
                  <a:close/>
                </a:path>
                <a:path w="9865995" h="8629650">
                  <a:moveTo>
                    <a:pt x="5370757" y="8629649"/>
                  </a:moveTo>
                  <a:lnTo>
                    <a:pt x="5361232" y="8629649"/>
                  </a:lnTo>
                  <a:lnTo>
                    <a:pt x="5361232" y="8622934"/>
                  </a:lnTo>
                  <a:lnTo>
                    <a:pt x="5370757" y="8622934"/>
                  </a:lnTo>
                  <a:lnTo>
                    <a:pt x="5370757" y="8629649"/>
                  </a:lnTo>
                  <a:close/>
                </a:path>
                <a:path w="9865995" h="8629650">
                  <a:moveTo>
                    <a:pt x="5351707" y="8629649"/>
                  </a:moveTo>
                  <a:lnTo>
                    <a:pt x="5342182" y="8629649"/>
                  </a:lnTo>
                  <a:lnTo>
                    <a:pt x="5342182" y="8622934"/>
                  </a:lnTo>
                  <a:lnTo>
                    <a:pt x="5351707" y="8622934"/>
                  </a:lnTo>
                  <a:lnTo>
                    <a:pt x="5351707" y="8629649"/>
                  </a:lnTo>
                  <a:close/>
                </a:path>
                <a:path w="9865995" h="8629650">
                  <a:moveTo>
                    <a:pt x="5332657" y="8629649"/>
                  </a:moveTo>
                  <a:lnTo>
                    <a:pt x="5323132" y="8629649"/>
                  </a:lnTo>
                  <a:lnTo>
                    <a:pt x="5323132" y="8622934"/>
                  </a:lnTo>
                  <a:lnTo>
                    <a:pt x="5332657" y="8622934"/>
                  </a:lnTo>
                  <a:lnTo>
                    <a:pt x="5332657" y="8629649"/>
                  </a:lnTo>
                  <a:close/>
                </a:path>
                <a:path w="9865995" h="8629650">
                  <a:moveTo>
                    <a:pt x="5313607" y="8629649"/>
                  </a:moveTo>
                  <a:lnTo>
                    <a:pt x="5304082" y="8629649"/>
                  </a:lnTo>
                  <a:lnTo>
                    <a:pt x="5304082" y="8622934"/>
                  </a:lnTo>
                  <a:lnTo>
                    <a:pt x="5313607" y="8622934"/>
                  </a:lnTo>
                  <a:lnTo>
                    <a:pt x="5313607" y="8629649"/>
                  </a:lnTo>
                  <a:close/>
                </a:path>
                <a:path w="9865995" h="8629650">
                  <a:moveTo>
                    <a:pt x="5294557" y="8629649"/>
                  </a:moveTo>
                  <a:lnTo>
                    <a:pt x="5285032" y="8629649"/>
                  </a:lnTo>
                  <a:lnTo>
                    <a:pt x="5285032" y="8622934"/>
                  </a:lnTo>
                  <a:lnTo>
                    <a:pt x="5294557" y="8622934"/>
                  </a:lnTo>
                  <a:lnTo>
                    <a:pt x="5294557" y="8629649"/>
                  </a:lnTo>
                  <a:close/>
                </a:path>
                <a:path w="9865995" h="8629650">
                  <a:moveTo>
                    <a:pt x="5275507" y="8629649"/>
                  </a:moveTo>
                  <a:lnTo>
                    <a:pt x="5265982" y="8629649"/>
                  </a:lnTo>
                  <a:lnTo>
                    <a:pt x="5265982" y="8622934"/>
                  </a:lnTo>
                  <a:lnTo>
                    <a:pt x="5275507" y="8622934"/>
                  </a:lnTo>
                  <a:lnTo>
                    <a:pt x="5275507" y="8629649"/>
                  </a:lnTo>
                  <a:close/>
                </a:path>
                <a:path w="9865995" h="8629650">
                  <a:moveTo>
                    <a:pt x="5256457" y="8629649"/>
                  </a:moveTo>
                  <a:lnTo>
                    <a:pt x="5246932" y="8629649"/>
                  </a:lnTo>
                  <a:lnTo>
                    <a:pt x="5246932" y="8622934"/>
                  </a:lnTo>
                  <a:lnTo>
                    <a:pt x="5256457" y="8622934"/>
                  </a:lnTo>
                  <a:lnTo>
                    <a:pt x="5256457" y="8629649"/>
                  </a:lnTo>
                  <a:close/>
                </a:path>
                <a:path w="9865995" h="8629650">
                  <a:moveTo>
                    <a:pt x="5237407" y="8629649"/>
                  </a:moveTo>
                  <a:lnTo>
                    <a:pt x="5227882" y="8629649"/>
                  </a:lnTo>
                  <a:lnTo>
                    <a:pt x="5227882" y="8622934"/>
                  </a:lnTo>
                  <a:lnTo>
                    <a:pt x="5237407" y="8622934"/>
                  </a:lnTo>
                  <a:lnTo>
                    <a:pt x="5237407" y="8629649"/>
                  </a:lnTo>
                  <a:close/>
                </a:path>
                <a:path w="9865995" h="8629650">
                  <a:moveTo>
                    <a:pt x="5218357" y="8629649"/>
                  </a:moveTo>
                  <a:lnTo>
                    <a:pt x="5208832" y="8629649"/>
                  </a:lnTo>
                  <a:lnTo>
                    <a:pt x="5208832" y="8622934"/>
                  </a:lnTo>
                  <a:lnTo>
                    <a:pt x="5218357" y="8622934"/>
                  </a:lnTo>
                  <a:lnTo>
                    <a:pt x="5218357" y="8629649"/>
                  </a:lnTo>
                  <a:close/>
                </a:path>
                <a:path w="9865995" h="8629650">
                  <a:moveTo>
                    <a:pt x="5199307" y="8629649"/>
                  </a:moveTo>
                  <a:lnTo>
                    <a:pt x="5189782" y="8629649"/>
                  </a:lnTo>
                  <a:lnTo>
                    <a:pt x="5189782" y="8622934"/>
                  </a:lnTo>
                  <a:lnTo>
                    <a:pt x="5199307" y="8622934"/>
                  </a:lnTo>
                  <a:lnTo>
                    <a:pt x="5199307" y="8629649"/>
                  </a:lnTo>
                  <a:close/>
                </a:path>
                <a:path w="9865995" h="8629650">
                  <a:moveTo>
                    <a:pt x="5180257" y="8629649"/>
                  </a:moveTo>
                  <a:lnTo>
                    <a:pt x="5170732" y="8629649"/>
                  </a:lnTo>
                  <a:lnTo>
                    <a:pt x="5170732" y="8622934"/>
                  </a:lnTo>
                  <a:lnTo>
                    <a:pt x="5180257" y="8622934"/>
                  </a:lnTo>
                  <a:lnTo>
                    <a:pt x="5180257" y="8629649"/>
                  </a:lnTo>
                  <a:close/>
                </a:path>
                <a:path w="9865995" h="8629650">
                  <a:moveTo>
                    <a:pt x="5161207" y="8629649"/>
                  </a:moveTo>
                  <a:lnTo>
                    <a:pt x="5151682" y="8629649"/>
                  </a:lnTo>
                  <a:lnTo>
                    <a:pt x="5151682" y="8622934"/>
                  </a:lnTo>
                  <a:lnTo>
                    <a:pt x="5161207" y="8622934"/>
                  </a:lnTo>
                  <a:lnTo>
                    <a:pt x="5161207" y="8629649"/>
                  </a:lnTo>
                  <a:close/>
                </a:path>
                <a:path w="9865995" h="8629650">
                  <a:moveTo>
                    <a:pt x="5142157" y="8629649"/>
                  </a:moveTo>
                  <a:lnTo>
                    <a:pt x="5132632" y="8629649"/>
                  </a:lnTo>
                  <a:lnTo>
                    <a:pt x="5132632" y="8622934"/>
                  </a:lnTo>
                  <a:lnTo>
                    <a:pt x="5142157" y="8622934"/>
                  </a:lnTo>
                  <a:lnTo>
                    <a:pt x="5142157" y="8629649"/>
                  </a:lnTo>
                  <a:close/>
                </a:path>
                <a:path w="9865995" h="8629650">
                  <a:moveTo>
                    <a:pt x="5123107" y="8629649"/>
                  </a:moveTo>
                  <a:lnTo>
                    <a:pt x="5113582" y="8629649"/>
                  </a:lnTo>
                  <a:lnTo>
                    <a:pt x="5113582" y="8622934"/>
                  </a:lnTo>
                  <a:lnTo>
                    <a:pt x="5123107" y="8622934"/>
                  </a:lnTo>
                  <a:lnTo>
                    <a:pt x="5123107" y="8629649"/>
                  </a:lnTo>
                  <a:close/>
                </a:path>
                <a:path w="9865995" h="8629650">
                  <a:moveTo>
                    <a:pt x="5104057" y="8629649"/>
                  </a:moveTo>
                  <a:lnTo>
                    <a:pt x="5094532" y="8629649"/>
                  </a:lnTo>
                  <a:lnTo>
                    <a:pt x="5094532" y="8622934"/>
                  </a:lnTo>
                  <a:lnTo>
                    <a:pt x="5104057" y="8622934"/>
                  </a:lnTo>
                  <a:lnTo>
                    <a:pt x="5104057" y="8629649"/>
                  </a:lnTo>
                  <a:close/>
                </a:path>
                <a:path w="9865995" h="8629650">
                  <a:moveTo>
                    <a:pt x="5085007" y="8629649"/>
                  </a:moveTo>
                  <a:lnTo>
                    <a:pt x="5075482" y="8629649"/>
                  </a:lnTo>
                  <a:lnTo>
                    <a:pt x="5075482" y="8622934"/>
                  </a:lnTo>
                  <a:lnTo>
                    <a:pt x="5085007" y="8622934"/>
                  </a:lnTo>
                  <a:lnTo>
                    <a:pt x="5085007" y="8629649"/>
                  </a:lnTo>
                  <a:close/>
                </a:path>
                <a:path w="9865995" h="8629650">
                  <a:moveTo>
                    <a:pt x="5065957" y="8629649"/>
                  </a:moveTo>
                  <a:lnTo>
                    <a:pt x="5056432" y="8629649"/>
                  </a:lnTo>
                  <a:lnTo>
                    <a:pt x="5056432" y="8622934"/>
                  </a:lnTo>
                  <a:lnTo>
                    <a:pt x="5065957" y="8622934"/>
                  </a:lnTo>
                  <a:lnTo>
                    <a:pt x="5065957" y="8629649"/>
                  </a:lnTo>
                  <a:close/>
                </a:path>
                <a:path w="9865995" h="8629650">
                  <a:moveTo>
                    <a:pt x="5046907" y="8629649"/>
                  </a:moveTo>
                  <a:lnTo>
                    <a:pt x="5037382" y="8629649"/>
                  </a:lnTo>
                  <a:lnTo>
                    <a:pt x="5037382" y="8622934"/>
                  </a:lnTo>
                  <a:lnTo>
                    <a:pt x="5046907" y="8622934"/>
                  </a:lnTo>
                  <a:lnTo>
                    <a:pt x="5046907" y="8629649"/>
                  </a:lnTo>
                  <a:close/>
                </a:path>
                <a:path w="9865995" h="8629650">
                  <a:moveTo>
                    <a:pt x="5027857" y="8629649"/>
                  </a:moveTo>
                  <a:lnTo>
                    <a:pt x="5018332" y="8629649"/>
                  </a:lnTo>
                  <a:lnTo>
                    <a:pt x="5018332" y="8622934"/>
                  </a:lnTo>
                  <a:lnTo>
                    <a:pt x="5027857" y="8622934"/>
                  </a:lnTo>
                  <a:lnTo>
                    <a:pt x="5027857" y="8629649"/>
                  </a:lnTo>
                  <a:close/>
                </a:path>
                <a:path w="9865995" h="8629650">
                  <a:moveTo>
                    <a:pt x="5008807" y="8629649"/>
                  </a:moveTo>
                  <a:lnTo>
                    <a:pt x="4999282" y="8629649"/>
                  </a:lnTo>
                  <a:lnTo>
                    <a:pt x="4999282" y="8622934"/>
                  </a:lnTo>
                  <a:lnTo>
                    <a:pt x="5008807" y="8622934"/>
                  </a:lnTo>
                  <a:lnTo>
                    <a:pt x="5008807" y="8629649"/>
                  </a:lnTo>
                  <a:close/>
                </a:path>
                <a:path w="9865995" h="8629650">
                  <a:moveTo>
                    <a:pt x="4989757" y="8629649"/>
                  </a:moveTo>
                  <a:lnTo>
                    <a:pt x="4980232" y="8629649"/>
                  </a:lnTo>
                  <a:lnTo>
                    <a:pt x="4980232" y="8622934"/>
                  </a:lnTo>
                  <a:lnTo>
                    <a:pt x="4989757" y="8622934"/>
                  </a:lnTo>
                  <a:lnTo>
                    <a:pt x="4989757" y="8629649"/>
                  </a:lnTo>
                  <a:close/>
                </a:path>
                <a:path w="9865995" h="8629650">
                  <a:moveTo>
                    <a:pt x="4970707" y="8629649"/>
                  </a:moveTo>
                  <a:lnTo>
                    <a:pt x="4961182" y="8629649"/>
                  </a:lnTo>
                  <a:lnTo>
                    <a:pt x="4961182" y="8622934"/>
                  </a:lnTo>
                  <a:lnTo>
                    <a:pt x="4970707" y="8622934"/>
                  </a:lnTo>
                  <a:lnTo>
                    <a:pt x="4970707" y="8629649"/>
                  </a:lnTo>
                  <a:close/>
                </a:path>
                <a:path w="9865995" h="8629650">
                  <a:moveTo>
                    <a:pt x="4951657" y="8629649"/>
                  </a:moveTo>
                  <a:lnTo>
                    <a:pt x="4942132" y="8629649"/>
                  </a:lnTo>
                  <a:lnTo>
                    <a:pt x="4942132" y="8622934"/>
                  </a:lnTo>
                  <a:lnTo>
                    <a:pt x="4951657" y="8622934"/>
                  </a:lnTo>
                  <a:lnTo>
                    <a:pt x="4951657" y="8629649"/>
                  </a:lnTo>
                  <a:close/>
                </a:path>
                <a:path w="9865995" h="8629650">
                  <a:moveTo>
                    <a:pt x="4932607" y="8629649"/>
                  </a:moveTo>
                  <a:lnTo>
                    <a:pt x="4923082" y="8629649"/>
                  </a:lnTo>
                  <a:lnTo>
                    <a:pt x="4923082" y="8622934"/>
                  </a:lnTo>
                  <a:lnTo>
                    <a:pt x="4932607" y="8622934"/>
                  </a:lnTo>
                  <a:lnTo>
                    <a:pt x="4932607" y="8629649"/>
                  </a:lnTo>
                  <a:close/>
                </a:path>
                <a:path w="9865995" h="8629650">
                  <a:moveTo>
                    <a:pt x="4913557" y="8629649"/>
                  </a:moveTo>
                  <a:lnTo>
                    <a:pt x="4904032" y="8629649"/>
                  </a:lnTo>
                  <a:lnTo>
                    <a:pt x="4904032" y="8622934"/>
                  </a:lnTo>
                  <a:lnTo>
                    <a:pt x="4913557" y="8622934"/>
                  </a:lnTo>
                  <a:lnTo>
                    <a:pt x="4913557" y="8629649"/>
                  </a:lnTo>
                  <a:close/>
                </a:path>
                <a:path w="9865995" h="8629650">
                  <a:moveTo>
                    <a:pt x="4894507" y="8629649"/>
                  </a:moveTo>
                  <a:lnTo>
                    <a:pt x="4884982" y="8629649"/>
                  </a:lnTo>
                  <a:lnTo>
                    <a:pt x="4884982" y="8622934"/>
                  </a:lnTo>
                  <a:lnTo>
                    <a:pt x="4894507" y="8622934"/>
                  </a:lnTo>
                  <a:lnTo>
                    <a:pt x="4894507" y="8629649"/>
                  </a:lnTo>
                  <a:close/>
                </a:path>
                <a:path w="9865995" h="8629650">
                  <a:moveTo>
                    <a:pt x="4875457" y="8629649"/>
                  </a:moveTo>
                  <a:lnTo>
                    <a:pt x="4865932" y="8629649"/>
                  </a:lnTo>
                  <a:lnTo>
                    <a:pt x="4865932" y="8622934"/>
                  </a:lnTo>
                  <a:lnTo>
                    <a:pt x="4875457" y="8622934"/>
                  </a:lnTo>
                  <a:lnTo>
                    <a:pt x="4875457" y="8629649"/>
                  </a:lnTo>
                  <a:close/>
                </a:path>
                <a:path w="9865995" h="8629650">
                  <a:moveTo>
                    <a:pt x="4856407" y="8629649"/>
                  </a:moveTo>
                  <a:lnTo>
                    <a:pt x="4846882" y="8629649"/>
                  </a:lnTo>
                  <a:lnTo>
                    <a:pt x="4846882" y="8622934"/>
                  </a:lnTo>
                  <a:lnTo>
                    <a:pt x="4856407" y="8622934"/>
                  </a:lnTo>
                  <a:lnTo>
                    <a:pt x="4856407" y="8629649"/>
                  </a:lnTo>
                  <a:close/>
                </a:path>
                <a:path w="9865995" h="8629650">
                  <a:moveTo>
                    <a:pt x="4837357" y="8629649"/>
                  </a:moveTo>
                  <a:lnTo>
                    <a:pt x="4827832" y="8629649"/>
                  </a:lnTo>
                  <a:lnTo>
                    <a:pt x="4827832" y="8622934"/>
                  </a:lnTo>
                  <a:lnTo>
                    <a:pt x="4837357" y="8622934"/>
                  </a:lnTo>
                  <a:lnTo>
                    <a:pt x="4837357" y="8629649"/>
                  </a:lnTo>
                  <a:close/>
                </a:path>
                <a:path w="9865995" h="8629650">
                  <a:moveTo>
                    <a:pt x="4818307" y="8629649"/>
                  </a:moveTo>
                  <a:lnTo>
                    <a:pt x="4808782" y="8629649"/>
                  </a:lnTo>
                  <a:lnTo>
                    <a:pt x="4808782" y="8622934"/>
                  </a:lnTo>
                  <a:lnTo>
                    <a:pt x="4818307" y="8622934"/>
                  </a:lnTo>
                  <a:lnTo>
                    <a:pt x="4818307" y="8629649"/>
                  </a:lnTo>
                  <a:close/>
                </a:path>
                <a:path w="9865995" h="8629650">
                  <a:moveTo>
                    <a:pt x="4799257" y="8629649"/>
                  </a:moveTo>
                  <a:lnTo>
                    <a:pt x="4789732" y="8629649"/>
                  </a:lnTo>
                  <a:lnTo>
                    <a:pt x="4789732" y="8622934"/>
                  </a:lnTo>
                  <a:lnTo>
                    <a:pt x="4799257" y="8622934"/>
                  </a:lnTo>
                  <a:lnTo>
                    <a:pt x="4799257" y="8629649"/>
                  </a:lnTo>
                  <a:close/>
                </a:path>
                <a:path w="9865995" h="8629650">
                  <a:moveTo>
                    <a:pt x="4780207" y="8629649"/>
                  </a:moveTo>
                  <a:lnTo>
                    <a:pt x="4770682" y="8629649"/>
                  </a:lnTo>
                  <a:lnTo>
                    <a:pt x="4770682" y="8622934"/>
                  </a:lnTo>
                  <a:lnTo>
                    <a:pt x="4780207" y="8622934"/>
                  </a:lnTo>
                  <a:lnTo>
                    <a:pt x="4780207" y="8629649"/>
                  </a:lnTo>
                  <a:close/>
                </a:path>
                <a:path w="9865995" h="8629650">
                  <a:moveTo>
                    <a:pt x="4761157" y="8629649"/>
                  </a:moveTo>
                  <a:lnTo>
                    <a:pt x="4751632" y="8629649"/>
                  </a:lnTo>
                  <a:lnTo>
                    <a:pt x="4751632" y="8622934"/>
                  </a:lnTo>
                  <a:lnTo>
                    <a:pt x="4761157" y="8622934"/>
                  </a:lnTo>
                  <a:lnTo>
                    <a:pt x="4761157" y="8629649"/>
                  </a:lnTo>
                  <a:close/>
                </a:path>
                <a:path w="9865995" h="8629650">
                  <a:moveTo>
                    <a:pt x="4742107" y="8629649"/>
                  </a:moveTo>
                  <a:lnTo>
                    <a:pt x="4732582" y="8629649"/>
                  </a:lnTo>
                  <a:lnTo>
                    <a:pt x="4732582" y="8622934"/>
                  </a:lnTo>
                  <a:lnTo>
                    <a:pt x="4742107" y="8622934"/>
                  </a:lnTo>
                  <a:lnTo>
                    <a:pt x="4742107" y="8629649"/>
                  </a:lnTo>
                  <a:close/>
                </a:path>
                <a:path w="9865995" h="8629650">
                  <a:moveTo>
                    <a:pt x="4723057" y="8629649"/>
                  </a:moveTo>
                  <a:lnTo>
                    <a:pt x="4713532" y="8629649"/>
                  </a:lnTo>
                  <a:lnTo>
                    <a:pt x="4713532" y="8622934"/>
                  </a:lnTo>
                  <a:lnTo>
                    <a:pt x="4723057" y="8622934"/>
                  </a:lnTo>
                  <a:lnTo>
                    <a:pt x="4723057" y="8629649"/>
                  </a:lnTo>
                  <a:close/>
                </a:path>
                <a:path w="9865995" h="8629650">
                  <a:moveTo>
                    <a:pt x="4704007" y="8629649"/>
                  </a:moveTo>
                  <a:lnTo>
                    <a:pt x="4694482" y="8629649"/>
                  </a:lnTo>
                  <a:lnTo>
                    <a:pt x="4694482" y="8622934"/>
                  </a:lnTo>
                  <a:lnTo>
                    <a:pt x="4704007" y="8622934"/>
                  </a:lnTo>
                  <a:lnTo>
                    <a:pt x="4704007" y="8629649"/>
                  </a:lnTo>
                  <a:close/>
                </a:path>
                <a:path w="9865995" h="8629650">
                  <a:moveTo>
                    <a:pt x="4684957" y="8629649"/>
                  </a:moveTo>
                  <a:lnTo>
                    <a:pt x="4675432" y="8629649"/>
                  </a:lnTo>
                  <a:lnTo>
                    <a:pt x="4675432" y="8622934"/>
                  </a:lnTo>
                  <a:lnTo>
                    <a:pt x="4684957" y="8622934"/>
                  </a:lnTo>
                  <a:lnTo>
                    <a:pt x="4684957" y="8629649"/>
                  </a:lnTo>
                  <a:close/>
                </a:path>
                <a:path w="9865995" h="8629650">
                  <a:moveTo>
                    <a:pt x="4665907" y="8629649"/>
                  </a:moveTo>
                  <a:lnTo>
                    <a:pt x="4656382" y="8629649"/>
                  </a:lnTo>
                  <a:lnTo>
                    <a:pt x="4656382" y="8622934"/>
                  </a:lnTo>
                  <a:lnTo>
                    <a:pt x="4665907" y="8622934"/>
                  </a:lnTo>
                  <a:lnTo>
                    <a:pt x="4665907" y="8629649"/>
                  </a:lnTo>
                  <a:close/>
                </a:path>
                <a:path w="9865995" h="8629650">
                  <a:moveTo>
                    <a:pt x="4646857" y="8629649"/>
                  </a:moveTo>
                  <a:lnTo>
                    <a:pt x="4637332" y="8629649"/>
                  </a:lnTo>
                  <a:lnTo>
                    <a:pt x="4637332" y="8622934"/>
                  </a:lnTo>
                  <a:lnTo>
                    <a:pt x="4646857" y="8622934"/>
                  </a:lnTo>
                  <a:lnTo>
                    <a:pt x="4646857" y="8629649"/>
                  </a:lnTo>
                  <a:close/>
                </a:path>
                <a:path w="9865995" h="8629650">
                  <a:moveTo>
                    <a:pt x="4627807" y="8629649"/>
                  </a:moveTo>
                  <a:lnTo>
                    <a:pt x="4618282" y="8629649"/>
                  </a:lnTo>
                  <a:lnTo>
                    <a:pt x="4618282" y="8622934"/>
                  </a:lnTo>
                  <a:lnTo>
                    <a:pt x="4627807" y="8622934"/>
                  </a:lnTo>
                  <a:lnTo>
                    <a:pt x="4627807" y="8629649"/>
                  </a:lnTo>
                  <a:close/>
                </a:path>
                <a:path w="9865995" h="8629650">
                  <a:moveTo>
                    <a:pt x="4608757" y="8629649"/>
                  </a:moveTo>
                  <a:lnTo>
                    <a:pt x="4599232" y="8629649"/>
                  </a:lnTo>
                  <a:lnTo>
                    <a:pt x="4599232" y="8622934"/>
                  </a:lnTo>
                  <a:lnTo>
                    <a:pt x="4608757" y="8622934"/>
                  </a:lnTo>
                  <a:lnTo>
                    <a:pt x="4608757" y="8629649"/>
                  </a:lnTo>
                  <a:close/>
                </a:path>
                <a:path w="9865995" h="8629650">
                  <a:moveTo>
                    <a:pt x="4589707" y="8629649"/>
                  </a:moveTo>
                  <a:lnTo>
                    <a:pt x="4580182" y="8629649"/>
                  </a:lnTo>
                  <a:lnTo>
                    <a:pt x="4580182" y="8622934"/>
                  </a:lnTo>
                  <a:lnTo>
                    <a:pt x="4589707" y="8622934"/>
                  </a:lnTo>
                  <a:lnTo>
                    <a:pt x="4589707" y="8629649"/>
                  </a:lnTo>
                  <a:close/>
                </a:path>
                <a:path w="9865995" h="8629650">
                  <a:moveTo>
                    <a:pt x="4570657" y="8629649"/>
                  </a:moveTo>
                  <a:lnTo>
                    <a:pt x="4561132" y="8629649"/>
                  </a:lnTo>
                  <a:lnTo>
                    <a:pt x="4561132" y="8622934"/>
                  </a:lnTo>
                  <a:lnTo>
                    <a:pt x="4570657" y="8622934"/>
                  </a:lnTo>
                  <a:lnTo>
                    <a:pt x="4570657" y="8629649"/>
                  </a:lnTo>
                  <a:close/>
                </a:path>
                <a:path w="9865995" h="8629650">
                  <a:moveTo>
                    <a:pt x="4551607" y="8629649"/>
                  </a:moveTo>
                  <a:lnTo>
                    <a:pt x="4542082" y="8629649"/>
                  </a:lnTo>
                  <a:lnTo>
                    <a:pt x="4542082" y="8622934"/>
                  </a:lnTo>
                  <a:lnTo>
                    <a:pt x="4551607" y="8622934"/>
                  </a:lnTo>
                  <a:lnTo>
                    <a:pt x="4551607" y="8629649"/>
                  </a:lnTo>
                  <a:close/>
                </a:path>
                <a:path w="9865995" h="8629650">
                  <a:moveTo>
                    <a:pt x="4532557" y="8629649"/>
                  </a:moveTo>
                  <a:lnTo>
                    <a:pt x="4523032" y="8629649"/>
                  </a:lnTo>
                  <a:lnTo>
                    <a:pt x="4523032" y="8622934"/>
                  </a:lnTo>
                  <a:lnTo>
                    <a:pt x="4532557" y="8622934"/>
                  </a:lnTo>
                  <a:lnTo>
                    <a:pt x="4532557" y="8629649"/>
                  </a:lnTo>
                  <a:close/>
                </a:path>
                <a:path w="9865995" h="8629650">
                  <a:moveTo>
                    <a:pt x="4513507" y="8629649"/>
                  </a:moveTo>
                  <a:lnTo>
                    <a:pt x="4503982" y="8629649"/>
                  </a:lnTo>
                  <a:lnTo>
                    <a:pt x="4503982" y="8622934"/>
                  </a:lnTo>
                  <a:lnTo>
                    <a:pt x="4513507" y="8622934"/>
                  </a:lnTo>
                  <a:lnTo>
                    <a:pt x="4513507" y="8629649"/>
                  </a:lnTo>
                  <a:close/>
                </a:path>
                <a:path w="9865995" h="8629650">
                  <a:moveTo>
                    <a:pt x="4494457" y="8629649"/>
                  </a:moveTo>
                  <a:lnTo>
                    <a:pt x="4484932" y="8629649"/>
                  </a:lnTo>
                  <a:lnTo>
                    <a:pt x="4484932" y="8622934"/>
                  </a:lnTo>
                  <a:lnTo>
                    <a:pt x="4494457" y="8622934"/>
                  </a:lnTo>
                  <a:lnTo>
                    <a:pt x="4494457" y="8629649"/>
                  </a:lnTo>
                  <a:close/>
                </a:path>
                <a:path w="9865995" h="8629650">
                  <a:moveTo>
                    <a:pt x="4475407" y="8629649"/>
                  </a:moveTo>
                  <a:lnTo>
                    <a:pt x="4465882" y="8629649"/>
                  </a:lnTo>
                  <a:lnTo>
                    <a:pt x="4465882" y="8622934"/>
                  </a:lnTo>
                  <a:lnTo>
                    <a:pt x="4475407" y="8622934"/>
                  </a:lnTo>
                  <a:lnTo>
                    <a:pt x="4475407" y="8629649"/>
                  </a:lnTo>
                  <a:close/>
                </a:path>
                <a:path w="9865995" h="8629650">
                  <a:moveTo>
                    <a:pt x="4456357" y="8629649"/>
                  </a:moveTo>
                  <a:lnTo>
                    <a:pt x="4446832" y="8629649"/>
                  </a:lnTo>
                  <a:lnTo>
                    <a:pt x="4446832" y="8622934"/>
                  </a:lnTo>
                  <a:lnTo>
                    <a:pt x="4456357" y="8622934"/>
                  </a:lnTo>
                  <a:lnTo>
                    <a:pt x="4456357" y="8629649"/>
                  </a:lnTo>
                  <a:close/>
                </a:path>
                <a:path w="9865995" h="8629650">
                  <a:moveTo>
                    <a:pt x="4437307" y="8629649"/>
                  </a:moveTo>
                  <a:lnTo>
                    <a:pt x="4427782" y="8629649"/>
                  </a:lnTo>
                  <a:lnTo>
                    <a:pt x="4427782" y="8622934"/>
                  </a:lnTo>
                  <a:lnTo>
                    <a:pt x="4437307" y="8622934"/>
                  </a:lnTo>
                  <a:lnTo>
                    <a:pt x="4437307" y="8629649"/>
                  </a:lnTo>
                  <a:close/>
                </a:path>
                <a:path w="9865995" h="8629650">
                  <a:moveTo>
                    <a:pt x="4418257" y="8629649"/>
                  </a:moveTo>
                  <a:lnTo>
                    <a:pt x="4408732" y="8629649"/>
                  </a:lnTo>
                  <a:lnTo>
                    <a:pt x="4408732" y="8622934"/>
                  </a:lnTo>
                  <a:lnTo>
                    <a:pt x="4418257" y="8622934"/>
                  </a:lnTo>
                  <a:lnTo>
                    <a:pt x="4418257" y="8629649"/>
                  </a:lnTo>
                  <a:close/>
                </a:path>
                <a:path w="9865995" h="8629650">
                  <a:moveTo>
                    <a:pt x="4399207" y="8629649"/>
                  </a:moveTo>
                  <a:lnTo>
                    <a:pt x="4389682" y="8629649"/>
                  </a:lnTo>
                  <a:lnTo>
                    <a:pt x="4389682" y="8622934"/>
                  </a:lnTo>
                  <a:lnTo>
                    <a:pt x="4399207" y="8622934"/>
                  </a:lnTo>
                  <a:lnTo>
                    <a:pt x="4399207" y="8629649"/>
                  </a:lnTo>
                  <a:close/>
                </a:path>
                <a:path w="9865995" h="8629650">
                  <a:moveTo>
                    <a:pt x="4380157" y="8629649"/>
                  </a:moveTo>
                  <a:lnTo>
                    <a:pt x="4370632" y="8629649"/>
                  </a:lnTo>
                  <a:lnTo>
                    <a:pt x="4370632" y="8622934"/>
                  </a:lnTo>
                  <a:lnTo>
                    <a:pt x="4380157" y="8622934"/>
                  </a:lnTo>
                  <a:lnTo>
                    <a:pt x="4380157" y="8629649"/>
                  </a:lnTo>
                  <a:close/>
                </a:path>
                <a:path w="9865995" h="8629650">
                  <a:moveTo>
                    <a:pt x="4361107" y="8629649"/>
                  </a:moveTo>
                  <a:lnTo>
                    <a:pt x="4351582" y="8629649"/>
                  </a:lnTo>
                  <a:lnTo>
                    <a:pt x="4351582" y="8622934"/>
                  </a:lnTo>
                  <a:lnTo>
                    <a:pt x="4361107" y="8622934"/>
                  </a:lnTo>
                  <a:lnTo>
                    <a:pt x="4361107" y="8629649"/>
                  </a:lnTo>
                  <a:close/>
                </a:path>
                <a:path w="9865995" h="8629650">
                  <a:moveTo>
                    <a:pt x="4342057" y="8629649"/>
                  </a:moveTo>
                  <a:lnTo>
                    <a:pt x="4332532" y="8629649"/>
                  </a:lnTo>
                  <a:lnTo>
                    <a:pt x="4332532" y="8622934"/>
                  </a:lnTo>
                  <a:lnTo>
                    <a:pt x="4342057" y="8622934"/>
                  </a:lnTo>
                  <a:lnTo>
                    <a:pt x="4342057" y="8629649"/>
                  </a:lnTo>
                  <a:close/>
                </a:path>
                <a:path w="9865995" h="8629650">
                  <a:moveTo>
                    <a:pt x="4323007" y="8629649"/>
                  </a:moveTo>
                  <a:lnTo>
                    <a:pt x="4313482" y="8629649"/>
                  </a:lnTo>
                  <a:lnTo>
                    <a:pt x="4313482" y="8622934"/>
                  </a:lnTo>
                  <a:lnTo>
                    <a:pt x="4323007" y="8622934"/>
                  </a:lnTo>
                  <a:lnTo>
                    <a:pt x="4323007" y="8629649"/>
                  </a:lnTo>
                  <a:close/>
                </a:path>
                <a:path w="9865995" h="8629650">
                  <a:moveTo>
                    <a:pt x="4303957" y="8629649"/>
                  </a:moveTo>
                  <a:lnTo>
                    <a:pt x="4294432" y="8629649"/>
                  </a:lnTo>
                  <a:lnTo>
                    <a:pt x="4294432" y="8622934"/>
                  </a:lnTo>
                  <a:lnTo>
                    <a:pt x="4303957" y="8622934"/>
                  </a:lnTo>
                  <a:lnTo>
                    <a:pt x="4303957" y="8629649"/>
                  </a:lnTo>
                  <a:close/>
                </a:path>
                <a:path w="9865995" h="8629650">
                  <a:moveTo>
                    <a:pt x="4284907" y="8629649"/>
                  </a:moveTo>
                  <a:lnTo>
                    <a:pt x="4275382" y="8629649"/>
                  </a:lnTo>
                  <a:lnTo>
                    <a:pt x="4275382" y="8622934"/>
                  </a:lnTo>
                  <a:lnTo>
                    <a:pt x="4284907" y="8622934"/>
                  </a:lnTo>
                  <a:lnTo>
                    <a:pt x="4284907" y="8629649"/>
                  </a:lnTo>
                  <a:close/>
                </a:path>
                <a:path w="9865995" h="8629650">
                  <a:moveTo>
                    <a:pt x="4265857" y="8629649"/>
                  </a:moveTo>
                  <a:lnTo>
                    <a:pt x="4256332" y="8629649"/>
                  </a:lnTo>
                  <a:lnTo>
                    <a:pt x="4256332" y="8622934"/>
                  </a:lnTo>
                  <a:lnTo>
                    <a:pt x="4265857" y="8622934"/>
                  </a:lnTo>
                  <a:lnTo>
                    <a:pt x="4265857" y="8629649"/>
                  </a:lnTo>
                  <a:close/>
                </a:path>
                <a:path w="9865995" h="8629650">
                  <a:moveTo>
                    <a:pt x="4246807" y="8629649"/>
                  </a:moveTo>
                  <a:lnTo>
                    <a:pt x="4237282" y="8629649"/>
                  </a:lnTo>
                  <a:lnTo>
                    <a:pt x="4237282" y="8622934"/>
                  </a:lnTo>
                  <a:lnTo>
                    <a:pt x="4246807" y="8622934"/>
                  </a:lnTo>
                  <a:lnTo>
                    <a:pt x="4246807" y="8629649"/>
                  </a:lnTo>
                  <a:close/>
                </a:path>
                <a:path w="9865995" h="8629650">
                  <a:moveTo>
                    <a:pt x="4227757" y="8629649"/>
                  </a:moveTo>
                  <a:lnTo>
                    <a:pt x="4218232" y="8629649"/>
                  </a:lnTo>
                  <a:lnTo>
                    <a:pt x="4218232" y="8622934"/>
                  </a:lnTo>
                  <a:lnTo>
                    <a:pt x="4227757" y="8622934"/>
                  </a:lnTo>
                  <a:lnTo>
                    <a:pt x="4227757" y="8629649"/>
                  </a:lnTo>
                  <a:close/>
                </a:path>
                <a:path w="9865995" h="8629650">
                  <a:moveTo>
                    <a:pt x="4208707" y="8629649"/>
                  </a:moveTo>
                  <a:lnTo>
                    <a:pt x="4199182" y="8629649"/>
                  </a:lnTo>
                  <a:lnTo>
                    <a:pt x="4199182" y="8622934"/>
                  </a:lnTo>
                  <a:lnTo>
                    <a:pt x="4208707" y="8622934"/>
                  </a:lnTo>
                  <a:lnTo>
                    <a:pt x="4208707" y="8629649"/>
                  </a:lnTo>
                  <a:close/>
                </a:path>
                <a:path w="9865995" h="8629650">
                  <a:moveTo>
                    <a:pt x="4189657" y="8629649"/>
                  </a:moveTo>
                  <a:lnTo>
                    <a:pt x="4180132" y="8629649"/>
                  </a:lnTo>
                  <a:lnTo>
                    <a:pt x="4180132" y="8622934"/>
                  </a:lnTo>
                  <a:lnTo>
                    <a:pt x="4189657" y="8622934"/>
                  </a:lnTo>
                  <a:lnTo>
                    <a:pt x="4189657" y="8629649"/>
                  </a:lnTo>
                  <a:close/>
                </a:path>
                <a:path w="9865995" h="8629650">
                  <a:moveTo>
                    <a:pt x="4170607" y="8629649"/>
                  </a:moveTo>
                  <a:lnTo>
                    <a:pt x="4161082" y="8629649"/>
                  </a:lnTo>
                  <a:lnTo>
                    <a:pt x="4161082" y="8622934"/>
                  </a:lnTo>
                  <a:lnTo>
                    <a:pt x="4170607" y="8622934"/>
                  </a:lnTo>
                  <a:lnTo>
                    <a:pt x="4170607" y="8629649"/>
                  </a:lnTo>
                  <a:close/>
                </a:path>
                <a:path w="9865995" h="8629650">
                  <a:moveTo>
                    <a:pt x="4151557" y="8629649"/>
                  </a:moveTo>
                  <a:lnTo>
                    <a:pt x="4142032" y="8629649"/>
                  </a:lnTo>
                  <a:lnTo>
                    <a:pt x="4142032" y="8622934"/>
                  </a:lnTo>
                  <a:lnTo>
                    <a:pt x="4151557" y="8622934"/>
                  </a:lnTo>
                  <a:lnTo>
                    <a:pt x="4151557" y="8629649"/>
                  </a:lnTo>
                  <a:close/>
                </a:path>
                <a:path w="9865995" h="8629650">
                  <a:moveTo>
                    <a:pt x="4132507" y="8629649"/>
                  </a:moveTo>
                  <a:lnTo>
                    <a:pt x="4122982" y="8629649"/>
                  </a:lnTo>
                  <a:lnTo>
                    <a:pt x="4122982" y="8622934"/>
                  </a:lnTo>
                  <a:lnTo>
                    <a:pt x="4132507" y="8622934"/>
                  </a:lnTo>
                  <a:lnTo>
                    <a:pt x="4132507" y="8629649"/>
                  </a:lnTo>
                  <a:close/>
                </a:path>
                <a:path w="9865995" h="8629650">
                  <a:moveTo>
                    <a:pt x="4113457" y="8629649"/>
                  </a:moveTo>
                  <a:lnTo>
                    <a:pt x="4103932" y="8629649"/>
                  </a:lnTo>
                  <a:lnTo>
                    <a:pt x="4103932" y="8622934"/>
                  </a:lnTo>
                  <a:lnTo>
                    <a:pt x="4113457" y="8622934"/>
                  </a:lnTo>
                  <a:lnTo>
                    <a:pt x="4113457" y="8629649"/>
                  </a:lnTo>
                  <a:close/>
                </a:path>
                <a:path w="9865995" h="8629650">
                  <a:moveTo>
                    <a:pt x="4094407" y="8629649"/>
                  </a:moveTo>
                  <a:lnTo>
                    <a:pt x="4084882" y="8629649"/>
                  </a:lnTo>
                  <a:lnTo>
                    <a:pt x="4084882" y="8622934"/>
                  </a:lnTo>
                  <a:lnTo>
                    <a:pt x="4094407" y="8622934"/>
                  </a:lnTo>
                  <a:lnTo>
                    <a:pt x="4094407" y="8629649"/>
                  </a:lnTo>
                  <a:close/>
                </a:path>
                <a:path w="9865995" h="8629650">
                  <a:moveTo>
                    <a:pt x="4075357" y="8629649"/>
                  </a:moveTo>
                  <a:lnTo>
                    <a:pt x="4065832" y="8629649"/>
                  </a:lnTo>
                  <a:lnTo>
                    <a:pt x="4065832" y="8622934"/>
                  </a:lnTo>
                  <a:lnTo>
                    <a:pt x="4075357" y="8622934"/>
                  </a:lnTo>
                  <a:lnTo>
                    <a:pt x="4075357" y="8629649"/>
                  </a:lnTo>
                  <a:close/>
                </a:path>
                <a:path w="9865995" h="8629650">
                  <a:moveTo>
                    <a:pt x="4056307" y="8629649"/>
                  </a:moveTo>
                  <a:lnTo>
                    <a:pt x="4046782" y="8629649"/>
                  </a:lnTo>
                  <a:lnTo>
                    <a:pt x="4046782" y="8622934"/>
                  </a:lnTo>
                  <a:lnTo>
                    <a:pt x="4056307" y="8622934"/>
                  </a:lnTo>
                  <a:lnTo>
                    <a:pt x="4056307" y="8629649"/>
                  </a:lnTo>
                  <a:close/>
                </a:path>
                <a:path w="9865995" h="8629650">
                  <a:moveTo>
                    <a:pt x="4037257" y="8629649"/>
                  </a:moveTo>
                  <a:lnTo>
                    <a:pt x="4027732" y="8629649"/>
                  </a:lnTo>
                  <a:lnTo>
                    <a:pt x="4027732" y="8622934"/>
                  </a:lnTo>
                  <a:lnTo>
                    <a:pt x="4037257" y="8622934"/>
                  </a:lnTo>
                  <a:lnTo>
                    <a:pt x="4037257" y="8629649"/>
                  </a:lnTo>
                  <a:close/>
                </a:path>
                <a:path w="9865995" h="8629650">
                  <a:moveTo>
                    <a:pt x="4018207" y="8629649"/>
                  </a:moveTo>
                  <a:lnTo>
                    <a:pt x="4008682" y="8629649"/>
                  </a:lnTo>
                  <a:lnTo>
                    <a:pt x="4008682" y="8622934"/>
                  </a:lnTo>
                  <a:lnTo>
                    <a:pt x="4018207" y="8622934"/>
                  </a:lnTo>
                  <a:lnTo>
                    <a:pt x="4018207" y="8629649"/>
                  </a:lnTo>
                  <a:close/>
                </a:path>
                <a:path w="9865995" h="8629650">
                  <a:moveTo>
                    <a:pt x="3999157" y="8629649"/>
                  </a:moveTo>
                  <a:lnTo>
                    <a:pt x="3989632" y="8629649"/>
                  </a:lnTo>
                  <a:lnTo>
                    <a:pt x="3989632" y="8622934"/>
                  </a:lnTo>
                  <a:lnTo>
                    <a:pt x="3999157" y="8622934"/>
                  </a:lnTo>
                  <a:lnTo>
                    <a:pt x="3999157" y="8629649"/>
                  </a:lnTo>
                  <a:close/>
                </a:path>
                <a:path w="9865995" h="8629650">
                  <a:moveTo>
                    <a:pt x="3980107" y="8629649"/>
                  </a:moveTo>
                  <a:lnTo>
                    <a:pt x="3970582" y="8629649"/>
                  </a:lnTo>
                  <a:lnTo>
                    <a:pt x="3970582" y="8622934"/>
                  </a:lnTo>
                  <a:lnTo>
                    <a:pt x="3980107" y="8622934"/>
                  </a:lnTo>
                  <a:lnTo>
                    <a:pt x="3980107" y="8629649"/>
                  </a:lnTo>
                  <a:close/>
                </a:path>
                <a:path w="9865995" h="8629650">
                  <a:moveTo>
                    <a:pt x="3961057" y="8629649"/>
                  </a:moveTo>
                  <a:lnTo>
                    <a:pt x="3951532" y="8629649"/>
                  </a:lnTo>
                  <a:lnTo>
                    <a:pt x="3951532" y="8622934"/>
                  </a:lnTo>
                  <a:lnTo>
                    <a:pt x="3961057" y="8622934"/>
                  </a:lnTo>
                  <a:lnTo>
                    <a:pt x="3961057" y="8629649"/>
                  </a:lnTo>
                  <a:close/>
                </a:path>
                <a:path w="9865995" h="8629650">
                  <a:moveTo>
                    <a:pt x="3942007" y="8629649"/>
                  </a:moveTo>
                  <a:lnTo>
                    <a:pt x="3932482" y="8629649"/>
                  </a:lnTo>
                  <a:lnTo>
                    <a:pt x="3932482" y="8622934"/>
                  </a:lnTo>
                  <a:lnTo>
                    <a:pt x="3942007" y="8622934"/>
                  </a:lnTo>
                  <a:lnTo>
                    <a:pt x="3942007" y="8629649"/>
                  </a:lnTo>
                  <a:close/>
                </a:path>
                <a:path w="9865995" h="8629650">
                  <a:moveTo>
                    <a:pt x="3922957" y="8629649"/>
                  </a:moveTo>
                  <a:lnTo>
                    <a:pt x="3913432" y="8629649"/>
                  </a:lnTo>
                  <a:lnTo>
                    <a:pt x="3913432" y="8622934"/>
                  </a:lnTo>
                  <a:lnTo>
                    <a:pt x="3922957" y="8622934"/>
                  </a:lnTo>
                  <a:lnTo>
                    <a:pt x="3922957" y="8629649"/>
                  </a:lnTo>
                  <a:close/>
                </a:path>
                <a:path w="9865995" h="8629650">
                  <a:moveTo>
                    <a:pt x="3903907" y="8629649"/>
                  </a:moveTo>
                  <a:lnTo>
                    <a:pt x="3894382" y="8629649"/>
                  </a:lnTo>
                  <a:lnTo>
                    <a:pt x="3894382" y="8622934"/>
                  </a:lnTo>
                  <a:lnTo>
                    <a:pt x="3903907" y="8622934"/>
                  </a:lnTo>
                  <a:lnTo>
                    <a:pt x="3903907" y="8629649"/>
                  </a:lnTo>
                  <a:close/>
                </a:path>
                <a:path w="9865995" h="8629650">
                  <a:moveTo>
                    <a:pt x="3884857" y="8629649"/>
                  </a:moveTo>
                  <a:lnTo>
                    <a:pt x="3875332" y="8629649"/>
                  </a:lnTo>
                  <a:lnTo>
                    <a:pt x="3875332" y="8622934"/>
                  </a:lnTo>
                  <a:lnTo>
                    <a:pt x="3884857" y="8622934"/>
                  </a:lnTo>
                  <a:lnTo>
                    <a:pt x="3884857" y="8629649"/>
                  </a:lnTo>
                  <a:close/>
                </a:path>
                <a:path w="9865995" h="8629650">
                  <a:moveTo>
                    <a:pt x="3865807" y="8629649"/>
                  </a:moveTo>
                  <a:lnTo>
                    <a:pt x="3856282" y="8629649"/>
                  </a:lnTo>
                  <a:lnTo>
                    <a:pt x="3856282" y="8622934"/>
                  </a:lnTo>
                  <a:lnTo>
                    <a:pt x="3865807" y="8622934"/>
                  </a:lnTo>
                  <a:lnTo>
                    <a:pt x="3865807" y="8629649"/>
                  </a:lnTo>
                  <a:close/>
                </a:path>
                <a:path w="9865995" h="8629650">
                  <a:moveTo>
                    <a:pt x="3846757" y="8629649"/>
                  </a:moveTo>
                  <a:lnTo>
                    <a:pt x="3837232" y="8629649"/>
                  </a:lnTo>
                  <a:lnTo>
                    <a:pt x="3837232" y="8622934"/>
                  </a:lnTo>
                  <a:lnTo>
                    <a:pt x="3846757" y="8622934"/>
                  </a:lnTo>
                  <a:lnTo>
                    <a:pt x="3846757" y="8629649"/>
                  </a:lnTo>
                  <a:close/>
                </a:path>
                <a:path w="9865995" h="8629650">
                  <a:moveTo>
                    <a:pt x="3827707" y="8629649"/>
                  </a:moveTo>
                  <a:lnTo>
                    <a:pt x="3818182" y="8629649"/>
                  </a:lnTo>
                  <a:lnTo>
                    <a:pt x="3818182" y="8622934"/>
                  </a:lnTo>
                  <a:lnTo>
                    <a:pt x="3827707" y="8622934"/>
                  </a:lnTo>
                  <a:lnTo>
                    <a:pt x="3827707" y="8629649"/>
                  </a:lnTo>
                  <a:close/>
                </a:path>
                <a:path w="9865995" h="8629650">
                  <a:moveTo>
                    <a:pt x="3808657" y="8629649"/>
                  </a:moveTo>
                  <a:lnTo>
                    <a:pt x="3799132" y="8629649"/>
                  </a:lnTo>
                  <a:lnTo>
                    <a:pt x="3799132" y="8622934"/>
                  </a:lnTo>
                  <a:lnTo>
                    <a:pt x="3808657" y="8622934"/>
                  </a:lnTo>
                  <a:lnTo>
                    <a:pt x="3808657" y="8629649"/>
                  </a:lnTo>
                  <a:close/>
                </a:path>
                <a:path w="9865995" h="8629650">
                  <a:moveTo>
                    <a:pt x="3789607" y="8629649"/>
                  </a:moveTo>
                  <a:lnTo>
                    <a:pt x="3780082" y="8629649"/>
                  </a:lnTo>
                  <a:lnTo>
                    <a:pt x="3780082" y="8622934"/>
                  </a:lnTo>
                  <a:lnTo>
                    <a:pt x="3789607" y="8622934"/>
                  </a:lnTo>
                  <a:lnTo>
                    <a:pt x="3789607" y="8629649"/>
                  </a:lnTo>
                  <a:close/>
                </a:path>
                <a:path w="9865995" h="8629650">
                  <a:moveTo>
                    <a:pt x="3770557" y="8629649"/>
                  </a:moveTo>
                  <a:lnTo>
                    <a:pt x="3761032" y="8629649"/>
                  </a:lnTo>
                  <a:lnTo>
                    <a:pt x="3761032" y="8622934"/>
                  </a:lnTo>
                  <a:lnTo>
                    <a:pt x="3770557" y="8622934"/>
                  </a:lnTo>
                  <a:lnTo>
                    <a:pt x="3770557" y="8629649"/>
                  </a:lnTo>
                  <a:close/>
                </a:path>
                <a:path w="9865995" h="8629650">
                  <a:moveTo>
                    <a:pt x="3751507" y="8629649"/>
                  </a:moveTo>
                  <a:lnTo>
                    <a:pt x="3741982" y="8629649"/>
                  </a:lnTo>
                  <a:lnTo>
                    <a:pt x="3741982" y="8622934"/>
                  </a:lnTo>
                  <a:lnTo>
                    <a:pt x="3751507" y="8622934"/>
                  </a:lnTo>
                  <a:lnTo>
                    <a:pt x="3751507" y="8629649"/>
                  </a:lnTo>
                  <a:close/>
                </a:path>
                <a:path w="9865995" h="8629650">
                  <a:moveTo>
                    <a:pt x="3732457" y="8629649"/>
                  </a:moveTo>
                  <a:lnTo>
                    <a:pt x="3722932" y="8629649"/>
                  </a:lnTo>
                  <a:lnTo>
                    <a:pt x="3722932" y="8622934"/>
                  </a:lnTo>
                  <a:lnTo>
                    <a:pt x="3732457" y="8622934"/>
                  </a:lnTo>
                  <a:lnTo>
                    <a:pt x="3732457" y="8629649"/>
                  </a:lnTo>
                  <a:close/>
                </a:path>
                <a:path w="9865995" h="8629650">
                  <a:moveTo>
                    <a:pt x="3713407" y="8629649"/>
                  </a:moveTo>
                  <a:lnTo>
                    <a:pt x="3703882" y="8629649"/>
                  </a:lnTo>
                  <a:lnTo>
                    <a:pt x="3703882" y="8622934"/>
                  </a:lnTo>
                  <a:lnTo>
                    <a:pt x="3713407" y="8622934"/>
                  </a:lnTo>
                  <a:lnTo>
                    <a:pt x="3713407" y="8629649"/>
                  </a:lnTo>
                  <a:close/>
                </a:path>
                <a:path w="9865995" h="8629650">
                  <a:moveTo>
                    <a:pt x="3694357" y="8629649"/>
                  </a:moveTo>
                  <a:lnTo>
                    <a:pt x="3684832" y="8629649"/>
                  </a:lnTo>
                  <a:lnTo>
                    <a:pt x="3684832" y="8622934"/>
                  </a:lnTo>
                  <a:lnTo>
                    <a:pt x="3694357" y="8622934"/>
                  </a:lnTo>
                  <a:lnTo>
                    <a:pt x="3694357" y="8629649"/>
                  </a:lnTo>
                  <a:close/>
                </a:path>
                <a:path w="9865995" h="8629650">
                  <a:moveTo>
                    <a:pt x="3675307" y="8629649"/>
                  </a:moveTo>
                  <a:lnTo>
                    <a:pt x="3665782" y="8629649"/>
                  </a:lnTo>
                  <a:lnTo>
                    <a:pt x="3665782" y="8622934"/>
                  </a:lnTo>
                  <a:lnTo>
                    <a:pt x="3675307" y="8622934"/>
                  </a:lnTo>
                  <a:lnTo>
                    <a:pt x="3675307" y="8629649"/>
                  </a:lnTo>
                  <a:close/>
                </a:path>
                <a:path w="9865995" h="8629650">
                  <a:moveTo>
                    <a:pt x="3656257" y="8629649"/>
                  </a:moveTo>
                  <a:lnTo>
                    <a:pt x="3646732" y="8629649"/>
                  </a:lnTo>
                  <a:lnTo>
                    <a:pt x="3646732" y="8622934"/>
                  </a:lnTo>
                  <a:lnTo>
                    <a:pt x="3656257" y="8622934"/>
                  </a:lnTo>
                  <a:lnTo>
                    <a:pt x="3656257" y="8629649"/>
                  </a:lnTo>
                  <a:close/>
                </a:path>
                <a:path w="9865995" h="8629650">
                  <a:moveTo>
                    <a:pt x="3637207" y="8629649"/>
                  </a:moveTo>
                  <a:lnTo>
                    <a:pt x="3627682" y="8629649"/>
                  </a:lnTo>
                  <a:lnTo>
                    <a:pt x="3627682" y="8622934"/>
                  </a:lnTo>
                  <a:lnTo>
                    <a:pt x="3637207" y="8622934"/>
                  </a:lnTo>
                  <a:lnTo>
                    <a:pt x="3637207" y="8629649"/>
                  </a:lnTo>
                  <a:close/>
                </a:path>
                <a:path w="9865995" h="8629650">
                  <a:moveTo>
                    <a:pt x="3618157" y="8629649"/>
                  </a:moveTo>
                  <a:lnTo>
                    <a:pt x="3608632" y="8629649"/>
                  </a:lnTo>
                  <a:lnTo>
                    <a:pt x="3608632" y="8622934"/>
                  </a:lnTo>
                  <a:lnTo>
                    <a:pt x="3618157" y="8622934"/>
                  </a:lnTo>
                  <a:lnTo>
                    <a:pt x="3618157" y="8629649"/>
                  </a:lnTo>
                  <a:close/>
                </a:path>
                <a:path w="9865995" h="8629650">
                  <a:moveTo>
                    <a:pt x="3599107" y="8629649"/>
                  </a:moveTo>
                  <a:lnTo>
                    <a:pt x="3589582" y="8629649"/>
                  </a:lnTo>
                  <a:lnTo>
                    <a:pt x="3589582" y="8622934"/>
                  </a:lnTo>
                  <a:lnTo>
                    <a:pt x="3599107" y="8622934"/>
                  </a:lnTo>
                  <a:lnTo>
                    <a:pt x="3599107" y="8629649"/>
                  </a:lnTo>
                  <a:close/>
                </a:path>
                <a:path w="9865995" h="8629650">
                  <a:moveTo>
                    <a:pt x="3580057" y="8629649"/>
                  </a:moveTo>
                  <a:lnTo>
                    <a:pt x="3570532" y="8629649"/>
                  </a:lnTo>
                  <a:lnTo>
                    <a:pt x="3570532" y="8622934"/>
                  </a:lnTo>
                  <a:lnTo>
                    <a:pt x="3580057" y="8622934"/>
                  </a:lnTo>
                  <a:lnTo>
                    <a:pt x="3580057" y="8629649"/>
                  </a:lnTo>
                  <a:close/>
                </a:path>
                <a:path w="9865995" h="8629650">
                  <a:moveTo>
                    <a:pt x="3561007" y="8629649"/>
                  </a:moveTo>
                  <a:lnTo>
                    <a:pt x="3551482" y="8629649"/>
                  </a:lnTo>
                  <a:lnTo>
                    <a:pt x="3551482" y="8622934"/>
                  </a:lnTo>
                  <a:lnTo>
                    <a:pt x="3561007" y="8622934"/>
                  </a:lnTo>
                  <a:lnTo>
                    <a:pt x="3561007" y="8629649"/>
                  </a:lnTo>
                  <a:close/>
                </a:path>
                <a:path w="9865995" h="8629650">
                  <a:moveTo>
                    <a:pt x="3541957" y="8629649"/>
                  </a:moveTo>
                  <a:lnTo>
                    <a:pt x="3532432" y="8629649"/>
                  </a:lnTo>
                  <a:lnTo>
                    <a:pt x="3532432" y="8622934"/>
                  </a:lnTo>
                  <a:lnTo>
                    <a:pt x="3541957" y="8622934"/>
                  </a:lnTo>
                  <a:lnTo>
                    <a:pt x="3541957" y="8629649"/>
                  </a:lnTo>
                  <a:close/>
                </a:path>
                <a:path w="9865995" h="8629650">
                  <a:moveTo>
                    <a:pt x="3522907" y="8629649"/>
                  </a:moveTo>
                  <a:lnTo>
                    <a:pt x="3513382" y="8629649"/>
                  </a:lnTo>
                  <a:lnTo>
                    <a:pt x="3513382" y="8622934"/>
                  </a:lnTo>
                  <a:lnTo>
                    <a:pt x="3522907" y="8622934"/>
                  </a:lnTo>
                  <a:lnTo>
                    <a:pt x="3522907" y="8629649"/>
                  </a:lnTo>
                  <a:close/>
                </a:path>
                <a:path w="9865995" h="8629650">
                  <a:moveTo>
                    <a:pt x="3503857" y="8629649"/>
                  </a:moveTo>
                  <a:lnTo>
                    <a:pt x="3494332" y="8629649"/>
                  </a:lnTo>
                  <a:lnTo>
                    <a:pt x="3494332" y="8622934"/>
                  </a:lnTo>
                  <a:lnTo>
                    <a:pt x="3503857" y="8622934"/>
                  </a:lnTo>
                  <a:lnTo>
                    <a:pt x="3503857" y="8629649"/>
                  </a:lnTo>
                  <a:close/>
                </a:path>
                <a:path w="9865995" h="8629650">
                  <a:moveTo>
                    <a:pt x="3484807" y="8629649"/>
                  </a:moveTo>
                  <a:lnTo>
                    <a:pt x="3475282" y="8629649"/>
                  </a:lnTo>
                  <a:lnTo>
                    <a:pt x="3475282" y="8622934"/>
                  </a:lnTo>
                  <a:lnTo>
                    <a:pt x="3484807" y="8622934"/>
                  </a:lnTo>
                  <a:lnTo>
                    <a:pt x="3484807" y="8629649"/>
                  </a:lnTo>
                  <a:close/>
                </a:path>
                <a:path w="9865995" h="8629650">
                  <a:moveTo>
                    <a:pt x="3465757" y="8629649"/>
                  </a:moveTo>
                  <a:lnTo>
                    <a:pt x="3456232" y="8629649"/>
                  </a:lnTo>
                  <a:lnTo>
                    <a:pt x="3456232" y="8622934"/>
                  </a:lnTo>
                  <a:lnTo>
                    <a:pt x="3465757" y="8622934"/>
                  </a:lnTo>
                  <a:lnTo>
                    <a:pt x="3465757" y="8629649"/>
                  </a:lnTo>
                  <a:close/>
                </a:path>
                <a:path w="9865995" h="8629650">
                  <a:moveTo>
                    <a:pt x="3446707" y="8629649"/>
                  </a:moveTo>
                  <a:lnTo>
                    <a:pt x="3437182" y="8629649"/>
                  </a:lnTo>
                  <a:lnTo>
                    <a:pt x="3437182" y="8622934"/>
                  </a:lnTo>
                  <a:lnTo>
                    <a:pt x="3446707" y="8622934"/>
                  </a:lnTo>
                  <a:lnTo>
                    <a:pt x="3446707" y="8629649"/>
                  </a:lnTo>
                  <a:close/>
                </a:path>
                <a:path w="9865995" h="8629650">
                  <a:moveTo>
                    <a:pt x="3427657" y="8629649"/>
                  </a:moveTo>
                  <a:lnTo>
                    <a:pt x="3418132" y="8629649"/>
                  </a:lnTo>
                  <a:lnTo>
                    <a:pt x="3418132" y="8622934"/>
                  </a:lnTo>
                  <a:lnTo>
                    <a:pt x="3427657" y="8622934"/>
                  </a:lnTo>
                  <a:lnTo>
                    <a:pt x="3427657" y="8629649"/>
                  </a:lnTo>
                  <a:close/>
                </a:path>
                <a:path w="9865995" h="8629650">
                  <a:moveTo>
                    <a:pt x="3408607" y="8629649"/>
                  </a:moveTo>
                  <a:lnTo>
                    <a:pt x="3399082" y="8629649"/>
                  </a:lnTo>
                  <a:lnTo>
                    <a:pt x="3399082" y="8622934"/>
                  </a:lnTo>
                  <a:lnTo>
                    <a:pt x="3408607" y="8622934"/>
                  </a:lnTo>
                  <a:lnTo>
                    <a:pt x="3408607" y="8629649"/>
                  </a:lnTo>
                  <a:close/>
                </a:path>
                <a:path w="9865995" h="8629650">
                  <a:moveTo>
                    <a:pt x="3389557" y="8629649"/>
                  </a:moveTo>
                  <a:lnTo>
                    <a:pt x="3380032" y="8629649"/>
                  </a:lnTo>
                  <a:lnTo>
                    <a:pt x="3380032" y="8622934"/>
                  </a:lnTo>
                  <a:lnTo>
                    <a:pt x="3389557" y="8622934"/>
                  </a:lnTo>
                  <a:lnTo>
                    <a:pt x="3389557" y="8629649"/>
                  </a:lnTo>
                  <a:close/>
                </a:path>
                <a:path w="9865995" h="8629650">
                  <a:moveTo>
                    <a:pt x="3370507" y="8629649"/>
                  </a:moveTo>
                  <a:lnTo>
                    <a:pt x="3360982" y="8629649"/>
                  </a:lnTo>
                  <a:lnTo>
                    <a:pt x="3360982" y="8622934"/>
                  </a:lnTo>
                  <a:lnTo>
                    <a:pt x="3370507" y="8622934"/>
                  </a:lnTo>
                  <a:lnTo>
                    <a:pt x="3370507" y="8629649"/>
                  </a:lnTo>
                  <a:close/>
                </a:path>
                <a:path w="9865995" h="8629650">
                  <a:moveTo>
                    <a:pt x="3351457" y="8629649"/>
                  </a:moveTo>
                  <a:lnTo>
                    <a:pt x="3341932" y="8629649"/>
                  </a:lnTo>
                  <a:lnTo>
                    <a:pt x="3341932" y="8622934"/>
                  </a:lnTo>
                  <a:lnTo>
                    <a:pt x="3351457" y="8622934"/>
                  </a:lnTo>
                  <a:lnTo>
                    <a:pt x="3351457" y="8629649"/>
                  </a:lnTo>
                  <a:close/>
                </a:path>
                <a:path w="9865995" h="8629650">
                  <a:moveTo>
                    <a:pt x="3332407" y="8629649"/>
                  </a:moveTo>
                  <a:lnTo>
                    <a:pt x="3322882" y="8629649"/>
                  </a:lnTo>
                  <a:lnTo>
                    <a:pt x="3322882" y="8622934"/>
                  </a:lnTo>
                  <a:lnTo>
                    <a:pt x="3332407" y="8622934"/>
                  </a:lnTo>
                  <a:lnTo>
                    <a:pt x="3332407" y="8629649"/>
                  </a:lnTo>
                  <a:close/>
                </a:path>
                <a:path w="9865995" h="8629650">
                  <a:moveTo>
                    <a:pt x="3313357" y="8629649"/>
                  </a:moveTo>
                  <a:lnTo>
                    <a:pt x="3303832" y="8629649"/>
                  </a:lnTo>
                  <a:lnTo>
                    <a:pt x="3303832" y="8622934"/>
                  </a:lnTo>
                  <a:lnTo>
                    <a:pt x="3313357" y="8622934"/>
                  </a:lnTo>
                  <a:lnTo>
                    <a:pt x="3313357" y="8629649"/>
                  </a:lnTo>
                  <a:close/>
                </a:path>
                <a:path w="9865995" h="8629650">
                  <a:moveTo>
                    <a:pt x="3294307" y="8629649"/>
                  </a:moveTo>
                  <a:lnTo>
                    <a:pt x="3284782" y="8629649"/>
                  </a:lnTo>
                  <a:lnTo>
                    <a:pt x="3284782" y="8622934"/>
                  </a:lnTo>
                  <a:lnTo>
                    <a:pt x="3294307" y="8622934"/>
                  </a:lnTo>
                  <a:lnTo>
                    <a:pt x="3294307" y="8629649"/>
                  </a:lnTo>
                  <a:close/>
                </a:path>
                <a:path w="9865995" h="8629650">
                  <a:moveTo>
                    <a:pt x="3275257" y="8629649"/>
                  </a:moveTo>
                  <a:lnTo>
                    <a:pt x="3265732" y="8629649"/>
                  </a:lnTo>
                  <a:lnTo>
                    <a:pt x="3265732" y="8622934"/>
                  </a:lnTo>
                  <a:lnTo>
                    <a:pt x="3275257" y="8622934"/>
                  </a:lnTo>
                  <a:lnTo>
                    <a:pt x="3275257" y="8629649"/>
                  </a:lnTo>
                  <a:close/>
                </a:path>
                <a:path w="9865995" h="8629650">
                  <a:moveTo>
                    <a:pt x="3256207" y="8629649"/>
                  </a:moveTo>
                  <a:lnTo>
                    <a:pt x="3246682" y="8629649"/>
                  </a:lnTo>
                  <a:lnTo>
                    <a:pt x="3246682" y="8622934"/>
                  </a:lnTo>
                  <a:lnTo>
                    <a:pt x="3256207" y="8622934"/>
                  </a:lnTo>
                  <a:lnTo>
                    <a:pt x="3256207" y="8629649"/>
                  </a:lnTo>
                  <a:close/>
                </a:path>
                <a:path w="9865995" h="8629650">
                  <a:moveTo>
                    <a:pt x="3237157" y="8629649"/>
                  </a:moveTo>
                  <a:lnTo>
                    <a:pt x="3227632" y="8629649"/>
                  </a:lnTo>
                  <a:lnTo>
                    <a:pt x="3227632" y="8622934"/>
                  </a:lnTo>
                  <a:lnTo>
                    <a:pt x="3237157" y="8622934"/>
                  </a:lnTo>
                  <a:lnTo>
                    <a:pt x="3237157" y="8629649"/>
                  </a:lnTo>
                  <a:close/>
                </a:path>
                <a:path w="9865995" h="8629650">
                  <a:moveTo>
                    <a:pt x="3218107" y="8629649"/>
                  </a:moveTo>
                  <a:lnTo>
                    <a:pt x="3208582" y="8629649"/>
                  </a:lnTo>
                  <a:lnTo>
                    <a:pt x="3208582" y="8622934"/>
                  </a:lnTo>
                  <a:lnTo>
                    <a:pt x="3218107" y="8622934"/>
                  </a:lnTo>
                  <a:lnTo>
                    <a:pt x="3218107" y="8629649"/>
                  </a:lnTo>
                  <a:close/>
                </a:path>
                <a:path w="9865995" h="8629650">
                  <a:moveTo>
                    <a:pt x="3199057" y="8629649"/>
                  </a:moveTo>
                  <a:lnTo>
                    <a:pt x="3189532" y="8629649"/>
                  </a:lnTo>
                  <a:lnTo>
                    <a:pt x="3189532" y="8622934"/>
                  </a:lnTo>
                  <a:lnTo>
                    <a:pt x="3199057" y="8622934"/>
                  </a:lnTo>
                  <a:lnTo>
                    <a:pt x="3199057" y="8629649"/>
                  </a:lnTo>
                  <a:close/>
                </a:path>
                <a:path w="9865995" h="8629650">
                  <a:moveTo>
                    <a:pt x="3180007" y="8629649"/>
                  </a:moveTo>
                  <a:lnTo>
                    <a:pt x="3170482" y="8629649"/>
                  </a:lnTo>
                  <a:lnTo>
                    <a:pt x="3170482" y="8622934"/>
                  </a:lnTo>
                  <a:lnTo>
                    <a:pt x="3180007" y="8622934"/>
                  </a:lnTo>
                  <a:lnTo>
                    <a:pt x="3180007" y="8629649"/>
                  </a:lnTo>
                  <a:close/>
                </a:path>
                <a:path w="9865995" h="8629650">
                  <a:moveTo>
                    <a:pt x="3160957" y="8629649"/>
                  </a:moveTo>
                  <a:lnTo>
                    <a:pt x="3151432" y="8629649"/>
                  </a:lnTo>
                  <a:lnTo>
                    <a:pt x="3151432" y="8622934"/>
                  </a:lnTo>
                  <a:lnTo>
                    <a:pt x="3160957" y="8622934"/>
                  </a:lnTo>
                  <a:lnTo>
                    <a:pt x="3160957" y="8629649"/>
                  </a:lnTo>
                  <a:close/>
                </a:path>
                <a:path w="9865995" h="8629650">
                  <a:moveTo>
                    <a:pt x="3141907" y="8629649"/>
                  </a:moveTo>
                  <a:lnTo>
                    <a:pt x="3132382" y="8629649"/>
                  </a:lnTo>
                  <a:lnTo>
                    <a:pt x="3132382" y="8622934"/>
                  </a:lnTo>
                  <a:lnTo>
                    <a:pt x="3141907" y="8622934"/>
                  </a:lnTo>
                  <a:lnTo>
                    <a:pt x="3141907" y="8629649"/>
                  </a:lnTo>
                  <a:close/>
                </a:path>
                <a:path w="9865995" h="8629650">
                  <a:moveTo>
                    <a:pt x="3122857" y="8629649"/>
                  </a:moveTo>
                  <a:lnTo>
                    <a:pt x="3113332" y="8629649"/>
                  </a:lnTo>
                  <a:lnTo>
                    <a:pt x="3113332" y="8622934"/>
                  </a:lnTo>
                  <a:lnTo>
                    <a:pt x="3122857" y="8622934"/>
                  </a:lnTo>
                  <a:lnTo>
                    <a:pt x="3122857" y="8629649"/>
                  </a:lnTo>
                  <a:close/>
                </a:path>
                <a:path w="9865995" h="8629650">
                  <a:moveTo>
                    <a:pt x="3103807" y="8629649"/>
                  </a:moveTo>
                  <a:lnTo>
                    <a:pt x="3094282" y="8629649"/>
                  </a:lnTo>
                  <a:lnTo>
                    <a:pt x="3094282" y="8622934"/>
                  </a:lnTo>
                  <a:lnTo>
                    <a:pt x="3103807" y="8622934"/>
                  </a:lnTo>
                  <a:lnTo>
                    <a:pt x="3103807" y="8629649"/>
                  </a:lnTo>
                  <a:close/>
                </a:path>
                <a:path w="9865995" h="8629650">
                  <a:moveTo>
                    <a:pt x="3084757" y="8629649"/>
                  </a:moveTo>
                  <a:lnTo>
                    <a:pt x="3075232" y="8629649"/>
                  </a:lnTo>
                  <a:lnTo>
                    <a:pt x="3075232" y="8622934"/>
                  </a:lnTo>
                  <a:lnTo>
                    <a:pt x="3084757" y="8622934"/>
                  </a:lnTo>
                  <a:lnTo>
                    <a:pt x="3084757" y="8629649"/>
                  </a:lnTo>
                  <a:close/>
                </a:path>
                <a:path w="9865995" h="8629650">
                  <a:moveTo>
                    <a:pt x="3065707" y="8629649"/>
                  </a:moveTo>
                  <a:lnTo>
                    <a:pt x="3056182" y="8629649"/>
                  </a:lnTo>
                  <a:lnTo>
                    <a:pt x="3056182" y="8622934"/>
                  </a:lnTo>
                  <a:lnTo>
                    <a:pt x="3065707" y="8622934"/>
                  </a:lnTo>
                  <a:lnTo>
                    <a:pt x="3065707" y="8629649"/>
                  </a:lnTo>
                  <a:close/>
                </a:path>
                <a:path w="9865995" h="8629650">
                  <a:moveTo>
                    <a:pt x="3046657" y="8629649"/>
                  </a:moveTo>
                  <a:lnTo>
                    <a:pt x="3037132" y="8629649"/>
                  </a:lnTo>
                  <a:lnTo>
                    <a:pt x="3037132" y="8622934"/>
                  </a:lnTo>
                  <a:lnTo>
                    <a:pt x="3046657" y="8622934"/>
                  </a:lnTo>
                  <a:lnTo>
                    <a:pt x="3046657" y="8629649"/>
                  </a:lnTo>
                  <a:close/>
                </a:path>
                <a:path w="9865995" h="8629650">
                  <a:moveTo>
                    <a:pt x="3027607" y="8629649"/>
                  </a:moveTo>
                  <a:lnTo>
                    <a:pt x="3018082" y="8629649"/>
                  </a:lnTo>
                  <a:lnTo>
                    <a:pt x="3018082" y="8622934"/>
                  </a:lnTo>
                  <a:lnTo>
                    <a:pt x="3027607" y="8622934"/>
                  </a:lnTo>
                  <a:lnTo>
                    <a:pt x="3027607" y="8629649"/>
                  </a:lnTo>
                  <a:close/>
                </a:path>
                <a:path w="9865995" h="8629650">
                  <a:moveTo>
                    <a:pt x="3008557" y="8629649"/>
                  </a:moveTo>
                  <a:lnTo>
                    <a:pt x="2999032" y="8629649"/>
                  </a:lnTo>
                  <a:lnTo>
                    <a:pt x="2999032" y="8622934"/>
                  </a:lnTo>
                  <a:lnTo>
                    <a:pt x="3008557" y="8622934"/>
                  </a:lnTo>
                  <a:lnTo>
                    <a:pt x="3008557" y="8629649"/>
                  </a:lnTo>
                  <a:close/>
                </a:path>
                <a:path w="9865995" h="8629650">
                  <a:moveTo>
                    <a:pt x="2989507" y="8629649"/>
                  </a:moveTo>
                  <a:lnTo>
                    <a:pt x="2979982" y="8629649"/>
                  </a:lnTo>
                  <a:lnTo>
                    <a:pt x="2979982" y="8622934"/>
                  </a:lnTo>
                  <a:lnTo>
                    <a:pt x="2989507" y="8622934"/>
                  </a:lnTo>
                  <a:lnTo>
                    <a:pt x="2989507" y="8629649"/>
                  </a:lnTo>
                  <a:close/>
                </a:path>
                <a:path w="9865995" h="8629650">
                  <a:moveTo>
                    <a:pt x="2970457" y="8629649"/>
                  </a:moveTo>
                  <a:lnTo>
                    <a:pt x="2960932" y="8629649"/>
                  </a:lnTo>
                  <a:lnTo>
                    <a:pt x="2960932" y="8622934"/>
                  </a:lnTo>
                  <a:lnTo>
                    <a:pt x="2970457" y="8622934"/>
                  </a:lnTo>
                  <a:lnTo>
                    <a:pt x="2970457" y="8629649"/>
                  </a:lnTo>
                  <a:close/>
                </a:path>
                <a:path w="9865995" h="8629650">
                  <a:moveTo>
                    <a:pt x="2951407" y="8629649"/>
                  </a:moveTo>
                  <a:lnTo>
                    <a:pt x="2941882" y="8629649"/>
                  </a:lnTo>
                  <a:lnTo>
                    <a:pt x="2941882" y="8622934"/>
                  </a:lnTo>
                  <a:lnTo>
                    <a:pt x="2951407" y="8622934"/>
                  </a:lnTo>
                  <a:lnTo>
                    <a:pt x="2951407" y="8629649"/>
                  </a:lnTo>
                  <a:close/>
                </a:path>
                <a:path w="9865995" h="8629650">
                  <a:moveTo>
                    <a:pt x="2932357" y="8629649"/>
                  </a:moveTo>
                  <a:lnTo>
                    <a:pt x="2922832" y="8629649"/>
                  </a:lnTo>
                  <a:lnTo>
                    <a:pt x="2922832" y="8622934"/>
                  </a:lnTo>
                  <a:lnTo>
                    <a:pt x="2932357" y="8622934"/>
                  </a:lnTo>
                  <a:lnTo>
                    <a:pt x="2932357" y="8629649"/>
                  </a:lnTo>
                  <a:close/>
                </a:path>
                <a:path w="9865995" h="8629650">
                  <a:moveTo>
                    <a:pt x="2913307" y="8629649"/>
                  </a:moveTo>
                  <a:lnTo>
                    <a:pt x="2903782" y="8629649"/>
                  </a:lnTo>
                  <a:lnTo>
                    <a:pt x="2903782" y="8622934"/>
                  </a:lnTo>
                  <a:lnTo>
                    <a:pt x="2913307" y="8622934"/>
                  </a:lnTo>
                  <a:lnTo>
                    <a:pt x="2913307" y="8629649"/>
                  </a:lnTo>
                  <a:close/>
                </a:path>
                <a:path w="9865995" h="8629650">
                  <a:moveTo>
                    <a:pt x="2894257" y="8629649"/>
                  </a:moveTo>
                  <a:lnTo>
                    <a:pt x="2884732" y="8629649"/>
                  </a:lnTo>
                  <a:lnTo>
                    <a:pt x="2884732" y="8622934"/>
                  </a:lnTo>
                  <a:lnTo>
                    <a:pt x="2894257" y="8622934"/>
                  </a:lnTo>
                  <a:lnTo>
                    <a:pt x="2894257" y="8629649"/>
                  </a:lnTo>
                  <a:close/>
                </a:path>
                <a:path w="9865995" h="8629650">
                  <a:moveTo>
                    <a:pt x="2875207" y="8629649"/>
                  </a:moveTo>
                  <a:lnTo>
                    <a:pt x="2865682" y="8629649"/>
                  </a:lnTo>
                  <a:lnTo>
                    <a:pt x="2865682" y="8622934"/>
                  </a:lnTo>
                  <a:lnTo>
                    <a:pt x="2875207" y="8622934"/>
                  </a:lnTo>
                  <a:lnTo>
                    <a:pt x="2875207" y="8629649"/>
                  </a:lnTo>
                  <a:close/>
                </a:path>
                <a:path w="9865995" h="8629650">
                  <a:moveTo>
                    <a:pt x="2856157" y="8629649"/>
                  </a:moveTo>
                  <a:lnTo>
                    <a:pt x="2846632" y="8629649"/>
                  </a:lnTo>
                  <a:lnTo>
                    <a:pt x="2846632" y="8622934"/>
                  </a:lnTo>
                  <a:lnTo>
                    <a:pt x="2856157" y="8622934"/>
                  </a:lnTo>
                  <a:lnTo>
                    <a:pt x="2856157" y="8629649"/>
                  </a:lnTo>
                  <a:close/>
                </a:path>
                <a:path w="9865995" h="8629650">
                  <a:moveTo>
                    <a:pt x="2837107" y="8629649"/>
                  </a:moveTo>
                  <a:lnTo>
                    <a:pt x="2827582" y="8629649"/>
                  </a:lnTo>
                  <a:lnTo>
                    <a:pt x="2827582" y="8622934"/>
                  </a:lnTo>
                  <a:lnTo>
                    <a:pt x="2837107" y="8622934"/>
                  </a:lnTo>
                  <a:lnTo>
                    <a:pt x="2837107" y="8629649"/>
                  </a:lnTo>
                  <a:close/>
                </a:path>
                <a:path w="9865995" h="8629650">
                  <a:moveTo>
                    <a:pt x="2818057" y="8629649"/>
                  </a:moveTo>
                  <a:lnTo>
                    <a:pt x="2808532" y="8629649"/>
                  </a:lnTo>
                  <a:lnTo>
                    <a:pt x="2808532" y="8622934"/>
                  </a:lnTo>
                  <a:lnTo>
                    <a:pt x="2818057" y="8622934"/>
                  </a:lnTo>
                  <a:lnTo>
                    <a:pt x="2818057" y="8629649"/>
                  </a:lnTo>
                  <a:close/>
                </a:path>
                <a:path w="9865995" h="8629650">
                  <a:moveTo>
                    <a:pt x="2799007" y="8629649"/>
                  </a:moveTo>
                  <a:lnTo>
                    <a:pt x="2789482" y="8629649"/>
                  </a:lnTo>
                  <a:lnTo>
                    <a:pt x="2789482" y="8622934"/>
                  </a:lnTo>
                  <a:lnTo>
                    <a:pt x="2799007" y="8622934"/>
                  </a:lnTo>
                  <a:lnTo>
                    <a:pt x="2799007" y="8629649"/>
                  </a:lnTo>
                  <a:close/>
                </a:path>
                <a:path w="9865995" h="8629650">
                  <a:moveTo>
                    <a:pt x="2779957" y="8629649"/>
                  </a:moveTo>
                  <a:lnTo>
                    <a:pt x="2770432" y="8629649"/>
                  </a:lnTo>
                  <a:lnTo>
                    <a:pt x="2770432" y="8622934"/>
                  </a:lnTo>
                  <a:lnTo>
                    <a:pt x="2779957" y="8622934"/>
                  </a:lnTo>
                  <a:lnTo>
                    <a:pt x="2779957" y="8629649"/>
                  </a:lnTo>
                  <a:close/>
                </a:path>
                <a:path w="9865995" h="8629650">
                  <a:moveTo>
                    <a:pt x="2760907" y="8629649"/>
                  </a:moveTo>
                  <a:lnTo>
                    <a:pt x="2751382" y="8629649"/>
                  </a:lnTo>
                  <a:lnTo>
                    <a:pt x="2751382" y="8622934"/>
                  </a:lnTo>
                  <a:lnTo>
                    <a:pt x="2760907" y="8622934"/>
                  </a:lnTo>
                  <a:lnTo>
                    <a:pt x="2760907" y="8629649"/>
                  </a:lnTo>
                  <a:close/>
                </a:path>
                <a:path w="9865995" h="8629650">
                  <a:moveTo>
                    <a:pt x="2741857" y="8629649"/>
                  </a:moveTo>
                  <a:lnTo>
                    <a:pt x="2732332" y="8629649"/>
                  </a:lnTo>
                  <a:lnTo>
                    <a:pt x="2732332" y="8622934"/>
                  </a:lnTo>
                  <a:lnTo>
                    <a:pt x="2741857" y="8622934"/>
                  </a:lnTo>
                  <a:lnTo>
                    <a:pt x="2741857" y="8629649"/>
                  </a:lnTo>
                  <a:close/>
                </a:path>
                <a:path w="9865995" h="8629650">
                  <a:moveTo>
                    <a:pt x="2722807" y="8629649"/>
                  </a:moveTo>
                  <a:lnTo>
                    <a:pt x="2713282" y="8629649"/>
                  </a:lnTo>
                  <a:lnTo>
                    <a:pt x="2713282" y="8622934"/>
                  </a:lnTo>
                  <a:lnTo>
                    <a:pt x="2722807" y="8622934"/>
                  </a:lnTo>
                  <a:lnTo>
                    <a:pt x="2722807" y="8629649"/>
                  </a:lnTo>
                  <a:close/>
                </a:path>
                <a:path w="9865995" h="8629650">
                  <a:moveTo>
                    <a:pt x="2703757" y="8629649"/>
                  </a:moveTo>
                  <a:lnTo>
                    <a:pt x="2694232" y="8629649"/>
                  </a:lnTo>
                  <a:lnTo>
                    <a:pt x="2694232" y="8622934"/>
                  </a:lnTo>
                  <a:lnTo>
                    <a:pt x="2703757" y="8622934"/>
                  </a:lnTo>
                  <a:lnTo>
                    <a:pt x="2703757" y="8629649"/>
                  </a:lnTo>
                  <a:close/>
                </a:path>
                <a:path w="9865995" h="8629650">
                  <a:moveTo>
                    <a:pt x="2684707" y="8629649"/>
                  </a:moveTo>
                  <a:lnTo>
                    <a:pt x="2675182" y="8629649"/>
                  </a:lnTo>
                  <a:lnTo>
                    <a:pt x="2675182" y="8622934"/>
                  </a:lnTo>
                  <a:lnTo>
                    <a:pt x="2684707" y="8622934"/>
                  </a:lnTo>
                  <a:lnTo>
                    <a:pt x="2684707" y="8629649"/>
                  </a:lnTo>
                  <a:close/>
                </a:path>
                <a:path w="9865995" h="8629650">
                  <a:moveTo>
                    <a:pt x="2665657" y="8629649"/>
                  </a:moveTo>
                  <a:lnTo>
                    <a:pt x="2656132" y="8629649"/>
                  </a:lnTo>
                  <a:lnTo>
                    <a:pt x="2656132" y="8622934"/>
                  </a:lnTo>
                  <a:lnTo>
                    <a:pt x="2665657" y="8622934"/>
                  </a:lnTo>
                  <a:lnTo>
                    <a:pt x="2665657" y="8629649"/>
                  </a:lnTo>
                  <a:close/>
                </a:path>
                <a:path w="9865995" h="8629650">
                  <a:moveTo>
                    <a:pt x="2646607" y="8629649"/>
                  </a:moveTo>
                  <a:lnTo>
                    <a:pt x="2637082" y="8629649"/>
                  </a:lnTo>
                  <a:lnTo>
                    <a:pt x="2637082" y="8622934"/>
                  </a:lnTo>
                  <a:lnTo>
                    <a:pt x="2646607" y="8622934"/>
                  </a:lnTo>
                  <a:lnTo>
                    <a:pt x="2646607" y="8629649"/>
                  </a:lnTo>
                  <a:close/>
                </a:path>
                <a:path w="9865995" h="8629650">
                  <a:moveTo>
                    <a:pt x="2627557" y="8629649"/>
                  </a:moveTo>
                  <a:lnTo>
                    <a:pt x="2618032" y="8629649"/>
                  </a:lnTo>
                  <a:lnTo>
                    <a:pt x="2618032" y="8622934"/>
                  </a:lnTo>
                  <a:lnTo>
                    <a:pt x="2627557" y="8622934"/>
                  </a:lnTo>
                  <a:lnTo>
                    <a:pt x="2627557" y="8629649"/>
                  </a:lnTo>
                  <a:close/>
                </a:path>
                <a:path w="9865995" h="8629650">
                  <a:moveTo>
                    <a:pt x="2608507" y="8629649"/>
                  </a:moveTo>
                  <a:lnTo>
                    <a:pt x="2598982" y="8629649"/>
                  </a:lnTo>
                  <a:lnTo>
                    <a:pt x="2598982" y="8622934"/>
                  </a:lnTo>
                  <a:lnTo>
                    <a:pt x="2608507" y="8622934"/>
                  </a:lnTo>
                  <a:lnTo>
                    <a:pt x="2608507" y="8629649"/>
                  </a:lnTo>
                  <a:close/>
                </a:path>
                <a:path w="9865995" h="8629650">
                  <a:moveTo>
                    <a:pt x="2589457" y="8629649"/>
                  </a:moveTo>
                  <a:lnTo>
                    <a:pt x="2579932" y="8629649"/>
                  </a:lnTo>
                  <a:lnTo>
                    <a:pt x="2579932" y="8622934"/>
                  </a:lnTo>
                  <a:lnTo>
                    <a:pt x="2589457" y="8622934"/>
                  </a:lnTo>
                  <a:lnTo>
                    <a:pt x="2589457" y="8629649"/>
                  </a:lnTo>
                  <a:close/>
                </a:path>
                <a:path w="9865995" h="8629650">
                  <a:moveTo>
                    <a:pt x="2570407" y="8629649"/>
                  </a:moveTo>
                  <a:lnTo>
                    <a:pt x="2560882" y="8629649"/>
                  </a:lnTo>
                  <a:lnTo>
                    <a:pt x="2560882" y="8622934"/>
                  </a:lnTo>
                  <a:lnTo>
                    <a:pt x="2570407" y="8622934"/>
                  </a:lnTo>
                  <a:lnTo>
                    <a:pt x="2570407" y="8629649"/>
                  </a:lnTo>
                  <a:close/>
                </a:path>
                <a:path w="9865995" h="8629650">
                  <a:moveTo>
                    <a:pt x="2551357" y="8629649"/>
                  </a:moveTo>
                  <a:lnTo>
                    <a:pt x="2541832" y="8629649"/>
                  </a:lnTo>
                  <a:lnTo>
                    <a:pt x="2541832" y="8622934"/>
                  </a:lnTo>
                  <a:lnTo>
                    <a:pt x="2551357" y="8622934"/>
                  </a:lnTo>
                  <a:lnTo>
                    <a:pt x="2551357" y="8629649"/>
                  </a:lnTo>
                  <a:close/>
                </a:path>
                <a:path w="9865995" h="8629650">
                  <a:moveTo>
                    <a:pt x="2532307" y="8629649"/>
                  </a:moveTo>
                  <a:lnTo>
                    <a:pt x="2522782" y="8629649"/>
                  </a:lnTo>
                  <a:lnTo>
                    <a:pt x="2522782" y="8622934"/>
                  </a:lnTo>
                  <a:lnTo>
                    <a:pt x="2532307" y="8622934"/>
                  </a:lnTo>
                  <a:lnTo>
                    <a:pt x="2532307" y="8629649"/>
                  </a:lnTo>
                  <a:close/>
                </a:path>
                <a:path w="9865995" h="8629650">
                  <a:moveTo>
                    <a:pt x="2513257" y="8629649"/>
                  </a:moveTo>
                  <a:lnTo>
                    <a:pt x="2503732" y="8629649"/>
                  </a:lnTo>
                  <a:lnTo>
                    <a:pt x="2503732" y="8622934"/>
                  </a:lnTo>
                  <a:lnTo>
                    <a:pt x="2513257" y="8622934"/>
                  </a:lnTo>
                  <a:lnTo>
                    <a:pt x="2513257" y="8629649"/>
                  </a:lnTo>
                  <a:close/>
                </a:path>
                <a:path w="9865995" h="8629650">
                  <a:moveTo>
                    <a:pt x="2494207" y="8629649"/>
                  </a:moveTo>
                  <a:lnTo>
                    <a:pt x="2484682" y="8629649"/>
                  </a:lnTo>
                  <a:lnTo>
                    <a:pt x="2484682" y="8622934"/>
                  </a:lnTo>
                  <a:lnTo>
                    <a:pt x="2494207" y="8622934"/>
                  </a:lnTo>
                  <a:lnTo>
                    <a:pt x="2494207" y="8629649"/>
                  </a:lnTo>
                  <a:close/>
                </a:path>
                <a:path w="9865995" h="8629650">
                  <a:moveTo>
                    <a:pt x="2475157" y="8629649"/>
                  </a:moveTo>
                  <a:lnTo>
                    <a:pt x="2465632" y="8629649"/>
                  </a:lnTo>
                  <a:lnTo>
                    <a:pt x="2465632" y="8622934"/>
                  </a:lnTo>
                  <a:lnTo>
                    <a:pt x="2475157" y="8622934"/>
                  </a:lnTo>
                  <a:lnTo>
                    <a:pt x="2475157" y="8629649"/>
                  </a:lnTo>
                  <a:close/>
                </a:path>
                <a:path w="9865995" h="8629650">
                  <a:moveTo>
                    <a:pt x="2456107" y="8629649"/>
                  </a:moveTo>
                  <a:lnTo>
                    <a:pt x="2446582" y="8629649"/>
                  </a:lnTo>
                  <a:lnTo>
                    <a:pt x="2446582" y="8622934"/>
                  </a:lnTo>
                  <a:lnTo>
                    <a:pt x="2456107" y="8622934"/>
                  </a:lnTo>
                  <a:lnTo>
                    <a:pt x="2456107" y="8629649"/>
                  </a:lnTo>
                  <a:close/>
                </a:path>
                <a:path w="9865995" h="8629650">
                  <a:moveTo>
                    <a:pt x="2437057" y="8629649"/>
                  </a:moveTo>
                  <a:lnTo>
                    <a:pt x="2427532" y="8629649"/>
                  </a:lnTo>
                  <a:lnTo>
                    <a:pt x="2427532" y="8622934"/>
                  </a:lnTo>
                  <a:lnTo>
                    <a:pt x="2437057" y="8622934"/>
                  </a:lnTo>
                  <a:lnTo>
                    <a:pt x="2437057" y="8629649"/>
                  </a:lnTo>
                  <a:close/>
                </a:path>
                <a:path w="9865995" h="8629650">
                  <a:moveTo>
                    <a:pt x="2418007" y="8629649"/>
                  </a:moveTo>
                  <a:lnTo>
                    <a:pt x="2408482" y="8629649"/>
                  </a:lnTo>
                  <a:lnTo>
                    <a:pt x="2408482" y="8622934"/>
                  </a:lnTo>
                  <a:lnTo>
                    <a:pt x="2418007" y="8622934"/>
                  </a:lnTo>
                  <a:lnTo>
                    <a:pt x="2418007" y="8629649"/>
                  </a:lnTo>
                  <a:close/>
                </a:path>
                <a:path w="9865995" h="8629650">
                  <a:moveTo>
                    <a:pt x="2398957" y="8629649"/>
                  </a:moveTo>
                  <a:lnTo>
                    <a:pt x="2389432" y="8629649"/>
                  </a:lnTo>
                  <a:lnTo>
                    <a:pt x="2389432" y="8622934"/>
                  </a:lnTo>
                  <a:lnTo>
                    <a:pt x="2398957" y="8622934"/>
                  </a:lnTo>
                  <a:lnTo>
                    <a:pt x="2398957" y="8629649"/>
                  </a:lnTo>
                  <a:close/>
                </a:path>
                <a:path w="9865995" h="8629650">
                  <a:moveTo>
                    <a:pt x="2379907" y="8629649"/>
                  </a:moveTo>
                  <a:lnTo>
                    <a:pt x="2370382" y="8629649"/>
                  </a:lnTo>
                  <a:lnTo>
                    <a:pt x="2370382" y="8622934"/>
                  </a:lnTo>
                  <a:lnTo>
                    <a:pt x="2379907" y="8622934"/>
                  </a:lnTo>
                  <a:lnTo>
                    <a:pt x="2379907" y="8629649"/>
                  </a:lnTo>
                  <a:close/>
                </a:path>
                <a:path w="9865995" h="8629650">
                  <a:moveTo>
                    <a:pt x="2360857" y="8629649"/>
                  </a:moveTo>
                  <a:lnTo>
                    <a:pt x="2351332" y="8629649"/>
                  </a:lnTo>
                  <a:lnTo>
                    <a:pt x="2351332" y="8622934"/>
                  </a:lnTo>
                  <a:lnTo>
                    <a:pt x="2360857" y="8622934"/>
                  </a:lnTo>
                  <a:lnTo>
                    <a:pt x="2360857" y="8629649"/>
                  </a:lnTo>
                  <a:close/>
                </a:path>
                <a:path w="9865995" h="8629650">
                  <a:moveTo>
                    <a:pt x="2341807" y="8629649"/>
                  </a:moveTo>
                  <a:lnTo>
                    <a:pt x="2332282" y="8629649"/>
                  </a:lnTo>
                  <a:lnTo>
                    <a:pt x="2332282" y="8622934"/>
                  </a:lnTo>
                  <a:lnTo>
                    <a:pt x="2341807" y="8622934"/>
                  </a:lnTo>
                  <a:lnTo>
                    <a:pt x="2341807" y="8629649"/>
                  </a:lnTo>
                  <a:close/>
                </a:path>
                <a:path w="9865995" h="8629650">
                  <a:moveTo>
                    <a:pt x="2322757" y="8629649"/>
                  </a:moveTo>
                  <a:lnTo>
                    <a:pt x="2313232" y="8629649"/>
                  </a:lnTo>
                  <a:lnTo>
                    <a:pt x="2313232" y="8622934"/>
                  </a:lnTo>
                  <a:lnTo>
                    <a:pt x="2322757" y="8622934"/>
                  </a:lnTo>
                  <a:lnTo>
                    <a:pt x="2322757" y="8629649"/>
                  </a:lnTo>
                  <a:close/>
                </a:path>
                <a:path w="9865995" h="8629650">
                  <a:moveTo>
                    <a:pt x="2303707" y="8629649"/>
                  </a:moveTo>
                  <a:lnTo>
                    <a:pt x="2294182" y="8629649"/>
                  </a:lnTo>
                  <a:lnTo>
                    <a:pt x="2294182" y="8622934"/>
                  </a:lnTo>
                  <a:lnTo>
                    <a:pt x="2303707" y="8622934"/>
                  </a:lnTo>
                  <a:lnTo>
                    <a:pt x="2303707" y="8629649"/>
                  </a:lnTo>
                  <a:close/>
                </a:path>
                <a:path w="9865995" h="8629650">
                  <a:moveTo>
                    <a:pt x="2284657" y="8629649"/>
                  </a:moveTo>
                  <a:lnTo>
                    <a:pt x="2275132" y="8629649"/>
                  </a:lnTo>
                  <a:lnTo>
                    <a:pt x="2275132" y="8622934"/>
                  </a:lnTo>
                  <a:lnTo>
                    <a:pt x="2284657" y="8622934"/>
                  </a:lnTo>
                  <a:lnTo>
                    <a:pt x="2284657" y="8629649"/>
                  </a:lnTo>
                  <a:close/>
                </a:path>
                <a:path w="9865995" h="8629650">
                  <a:moveTo>
                    <a:pt x="2265607" y="8629649"/>
                  </a:moveTo>
                  <a:lnTo>
                    <a:pt x="2256082" y="8629649"/>
                  </a:lnTo>
                  <a:lnTo>
                    <a:pt x="2256082" y="8622934"/>
                  </a:lnTo>
                  <a:lnTo>
                    <a:pt x="2265607" y="8622934"/>
                  </a:lnTo>
                  <a:lnTo>
                    <a:pt x="2265607" y="8629649"/>
                  </a:lnTo>
                  <a:close/>
                </a:path>
                <a:path w="9865995" h="8629650">
                  <a:moveTo>
                    <a:pt x="2246557" y="8629649"/>
                  </a:moveTo>
                  <a:lnTo>
                    <a:pt x="2237032" y="8629649"/>
                  </a:lnTo>
                  <a:lnTo>
                    <a:pt x="2237032" y="8622934"/>
                  </a:lnTo>
                  <a:lnTo>
                    <a:pt x="2246557" y="8622934"/>
                  </a:lnTo>
                  <a:lnTo>
                    <a:pt x="2246557" y="8629649"/>
                  </a:lnTo>
                  <a:close/>
                </a:path>
                <a:path w="9865995" h="8629650">
                  <a:moveTo>
                    <a:pt x="2227507" y="8629649"/>
                  </a:moveTo>
                  <a:lnTo>
                    <a:pt x="2217982" y="8629649"/>
                  </a:lnTo>
                  <a:lnTo>
                    <a:pt x="2217982" y="8622934"/>
                  </a:lnTo>
                  <a:lnTo>
                    <a:pt x="2227507" y="8622934"/>
                  </a:lnTo>
                  <a:lnTo>
                    <a:pt x="2227507" y="8629649"/>
                  </a:lnTo>
                  <a:close/>
                </a:path>
                <a:path w="9865995" h="8629650">
                  <a:moveTo>
                    <a:pt x="2208457" y="8629649"/>
                  </a:moveTo>
                  <a:lnTo>
                    <a:pt x="2198932" y="8629649"/>
                  </a:lnTo>
                  <a:lnTo>
                    <a:pt x="2198932" y="8622934"/>
                  </a:lnTo>
                  <a:lnTo>
                    <a:pt x="2208457" y="8622934"/>
                  </a:lnTo>
                  <a:lnTo>
                    <a:pt x="2208457" y="8629649"/>
                  </a:lnTo>
                  <a:close/>
                </a:path>
                <a:path w="9865995" h="8629650">
                  <a:moveTo>
                    <a:pt x="2189407" y="8629649"/>
                  </a:moveTo>
                  <a:lnTo>
                    <a:pt x="2179882" y="8629649"/>
                  </a:lnTo>
                  <a:lnTo>
                    <a:pt x="2179882" y="8622934"/>
                  </a:lnTo>
                  <a:lnTo>
                    <a:pt x="2189407" y="8622934"/>
                  </a:lnTo>
                  <a:lnTo>
                    <a:pt x="2189407" y="8629649"/>
                  </a:lnTo>
                  <a:close/>
                </a:path>
                <a:path w="9865995" h="8629650">
                  <a:moveTo>
                    <a:pt x="2170357" y="8629649"/>
                  </a:moveTo>
                  <a:lnTo>
                    <a:pt x="2160832" y="8629649"/>
                  </a:lnTo>
                  <a:lnTo>
                    <a:pt x="2160832" y="8622934"/>
                  </a:lnTo>
                  <a:lnTo>
                    <a:pt x="2170357" y="8622934"/>
                  </a:lnTo>
                  <a:lnTo>
                    <a:pt x="2170357" y="8629649"/>
                  </a:lnTo>
                  <a:close/>
                </a:path>
                <a:path w="9865995" h="8629650">
                  <a:moveTo>
                    <a:pt x="2151307" y="8629649"/>
                  </a:moveTo>
                  <a:lnTo>
                    <a:pt x="2141782" y="8629649"/>
                  </a:lnTo>
                  <a:lnTo>
                    <a:pt x="2141782" y="8622934"/>
                  </a:lnTo>
                  <a:lnTo>
                    <a:pt x="2151307" y="8622934"/>
                  </a:lnTo>
                  <a:lnTo>
                    <a:pt x="2151307" y="8629649"/>
                  </a:lnTo>
                  <a:close/>
                </a:path>
                <a:path w="9865995" h="8629650">
                  <a:moveTo>
                    <a:pt x="2132257" y="8629649"/>
                  </a:moveTo>
                  <a:lnTo>
                    <a:pt x="2122732" y="8629649"/>
                  </a:lnTo>
                  <a:lnTo>
                    <a:pt x="2122732" y="8622934"/>
                  </a:lnTo>
                  <a:lnTo>
                    <a:pt x="2132257" y="8622934"/>
                  </a:lnTo>
                  <a:lnTo>
                    <a:pt x="2132257" y="8629649"/>
                  </a:lnTo>
                  <a:close/>
                </a:path>
                <a:path w="9865995" h="8629650">
                  <a:moveTo>
                    <a:pt x="2113207" y="8629649"/>
                  </a:moveTo>
                  <a:lnTo>
                    <a:pt x="2103682" y="8629649"/>
                  </a:lnTo>
                  <a:lnTo>
                    <a:pt x="2103682" y="8622934"/>
                  </a:lnTo>
                  <a:lnTo>
                    <a:pt x="2113207" y="8622934"/>
                  </a:lnTo>
                  <a:lnTo>
                    <a:pt x="2113207" y="8629649"/>
                  </a:lnTo>
                  <a:close/>
                </a:path>
                <a:path w="9865995" h="8629650">
                  <a:moveTo>
                    <a:pt x="2094157" y="8629649"/>
                  </a:moveTo>
                  <a:lnTo>
                    <a:pt x="2084632" y="8629649"/>
                  </a:lnTo>
                  <a:lnTo>
                    <a:pt x="2084632" y="8622934"/>
                  </a:lnTo>
                  <a:lnTo>
                    <a:pt x="2094157" y="8622934"/>
                  </a:lnTo>
                  <a:lnTo>
                    <a:pt x="2094157" y="8629649"/>
                  </a:lnTo>
                  <a:close/>
                </a:path>
                <a:path w="9865995" h="8629650">
                  <a:moveTo>
                    <a:pt x="2075107" y="8629649"/>
                  </a:moveTo>
                  <a:lnTo>
                    <a:pt x="2065582" y="8629649"/>
                  </a:lnTo>
                  <a:lnTo>
                    <a:pt x="2065582" y="8622934"/>
                  </a:lnTo>
                  <a:lnTo>
                    <a:pt x="2075107" y="8622934"/>
                  </a:lnTo>
                  <a:lnTo>
                    <a:pt x="2075107" y="8629649"/>
                  </a:lnTo>
                  <a:close/>
                </a:path>
                <a:path w="9865995" h="8629650">
                  <a:moveTo>
                    <a:pt x="2056057" y="8629649"/>
                  </a:moveTo>
                  <a:lnTo>
                    <a:pt x="2046532" y="8629649"/>
                  </a:lnTo>
                  <a:lnTo>
                    <a:pt x="2046532" y="8622934"/>
                  </a:lnTo>
                  <a:lnTo>
                    <a:pt x="2056057" y="8622934"/>
                  </a:lnTo>
                  <a:lnTo>
                    <a:pt x="2056057" y="8629649"/>
                  </a:lnTo>
                  <a:close/>
                </a:path>
                <a:path w="9865995" h="8629650">
                  <a:moveTo>
                    <a:pt x="2037007" y="8629649"/>
                  </a:moveTo>
                  <a:lnTo>
                    <a:pt x="2027482" y="8629649"/>
                  </a:lnTo>
                  <a:lnTo>
                    <a:pt x="2027482" y="8622934"/>
                  </a:lnTo>
                  <a:lnTo>
                    <a:pt x="2037007" y="8622934"/>
                  </a:lnTo>
                  <a:lnTo>
                    <a:pt x="2037007" y="8629649"/>
                  </a:lnTo>
                  <a:close/>
                </a:path>
                <a:path w="9865995" h="8629650">
                  <a:moveTo>
                    <a:pt x="2017957" y="8629649"/>
                  </a:moveTo>
                  <a:lnTo>
                    <a:pt x="2008432" y="8629649"/>
                  </a:lnTo>
                  <a:lnTo>
                    <a:pt x="2008432" y="8622934"/>
                  </a:lnTo>
                  <a:lnTo>
                    <a:pt x="2017957" y="8622934"/>
                  </a:lnTo>
                  <a:lnTo>
                    <a:pt x="2017957" y="8629649"/>
                  </a:lnTo>
                  <a:close/>
                </a:path>
                <a:path w="9865995" h="8629650">
                  <a:moveTo>
                    <a:pt x="1998907" y="8629649"/>
                  </a:moveTo>
                  <a:lnTo>
                    <a:pt x="1989382" y="8629649"/>
                  </a:lnTo>
                  <a:lnTo>
                    <a:pt x="1989382" y="8622934"/>
                  </a:lnTo>
                  <a:lnTo>
                    <a:pt x="1998907" y="8622934"/>
                  </a:lnTo>
                  <a:lnTo>
                    <a:pt x="1998907" y="8629649"/>
                  </a:lnTo>
                  <a:close/>
                </a:path>
                <a:path w="9865995" h="8629650">
                  <a:moveTo>
                    <a:pt x="1979857" y="8629649"/>
                  </a:moveTo>
                  <a:lnTo>
                    <a:pt x="1970332" y="8629649"/>
                  </a:lnTo>
                  <a:lnTo>
                    <a:pt x="1970332" y="8622934"/>
                  </a:lnTo>
                  <a:lnTo>
                    <a:pt x="1979857" y="8622934"/>
                  </a:lnTo>
                  <a:lnTo>
                    <a:pt x="1979857" y="8629649"/>
                  </a:lnTo>
                  <a:close/>
                </a:path>
                <a:path w="9865995" h="8629650">
                  <a:moveTo>
                    <a:pt x="1960807" y="8629649"/>
                  </a:moveTo>
                  <a:lnTo>
                    <a:pt x="1951282" y="8629649"/>
                  </a:lnTo>
                  <a:lnTo>
                    <a:pt x="1951282" y="8622934"/>
                  </a:lnTo>
                  <a:lnTo>
                    <a:pt x="1960807" y="8622934"/>
                  </a:lnTo>
                  <a:lnTo>
                    <a:pt x="1960807" y="8629649"/>
                  </a:lnTo>
                  <a:close/>
                </a:path>
                <a:path w="9865995" h="8629650">
                  <a:moveTo>
                    <a:pt x="1941757" y="8629649"/>
                  </a:moveTo>
                  <a:lnTo>
                    <a:pt x="1932232" y="8629649"/>
                  </a:lnTo>
                  <a:lnTo>
                    <a:pt x="1932232" y="8622934"/>
                  </a:lnTo>
                  <a:lnTo>
                    <a:pt x="1941757" y="8622934"/>
                  </a:lnTo>
                  <a:lnTo>
                    <a:pt x="1941757" y="8629649"/>
                  </a:lnTo>
                  <a:close/>
                </a:path>
                <a:path w="9865995" h="8629650">
                  <a:moveTo>
                    <a:pt x="1922707" y="8629649"/>
                  </a:moveTo>
                  <a:lnTo>
                    <a:pt x="1913182" y="8629649"/>
                  </a:lnTo>
                  <a:lnTo>
                    <a:pt x="1913182" y="8622934"/>
                  </a:lnTo>
                  <a:lnTo>
                    <a:pt x="1922707" y="8622934"/>
                  </a:lnTo>
                  <a:lnTo>
                    <a:pt x="1922707" y="8629649"/>
                  </a:lnTo>
                  <a:close/>
                </a:path>
                <a:path w="9865995" h="8629650">
                  <a:moveTo>
                    <a:pt x="1903657" y="8629649"/>
                  </a:moveTo>
                  <a:lnTo>
                    <a:pt x="1894132" y="8629649"/>
                  </a:lnTo>
                  <a:lnTo>
                    <a:pt x="1894132" y="8622934"/>
                  </a:lnTo>
                  <a:lnTo>
                    <a:pt x="1903657" y="8622934"/>
                  </a:lnTo>
                  <a:lnTo>
                    <a:pt x="1903657" y="8629649"/>
                  </a:lnTo>
                  <a:close/>
                </a:path>
                <a:path w="9865995" h="8629650">
                  <a:moveTo>
                    <a:pt x="1884607" y="8629649"/>
                  </a:moveTo>
                  <a:lnTo>
                    <a:pt x="1875082" y="8629649"/>
                  </a:lnTo>
                  <a:lnTo>
                    <a:pt x="1875082" y="8622934"/>
                  </a:lnTo>
                  <a:lnTo>
                    <a:pt x="1884607" y="8622934"/>
                  </a:lnTo>
                  <a:lnTo>
                    <a:pt x="1884607" y="8629649"/>
                  </a:lnTo>
                  <a:close/>
                </a:path>
                <a:path w="9865995" h="8629650">
                  <a:moveTo>
                    <a:pt x="1865557" y="8629649"/>
                  </a:moveTo>
                  <a:lnTo>
                    <a:pt x="1856032" y="8629649"/>
                  </a:lnTo>
                  <a:lnTo>
                    <a:pt x="1856032" y="8622934"/>
                  </a:lnTo>
                  <a:lnTo>
                    <a:pt x="1865557" y="8622934"/>
                  </a:lnTo>
                  <a:lnTo>
                    <a:pt x="1865557" y="8629649"/>
                  </a:lnTo>
                  <a:close/>
                </a:path>
                <a:path w="9865995" h="8629650">
                  <a:moveTo>
                    <a:pt x="1846507" y="8629649"/>
                  </a:moveTo>
                  <a:lnTo>
                    <a:pt x="1836982" y="8629649"/>
                  </a:lnTo>
                  <a:lnTo>
                    <a:pt x="1836982" y="8622934"/>
                  </a:lnTo>
                  <a:lnTo>
                    <a:pt x="1846507" y="8622934"/>
                  </a:lnTo>
                  <a:lnTo>
                    <a:pt x="1846507" y="8629649"/>
                  </a:lnTo>
                  <a:close/>
                </a:path>
                <a:path w="9865995" h="8629650">
                  <a:moveTo>
                    <a:pt x="1827457" y="8629649"/>
                  </a:moveTo>
                  <a:lnTo>
                    <a:pt x="1817932" y="8629649"/>
                  </a:lnTo>
                  <a:lnTo>
                    <a:pt x="1817932" y="8622934"/>
                  </a:lnTo>
                  <a:lnTo>
                    <a:pt x="1827457" y="8622934"/>
                  </a:lnTo>
                  <a:lnTo>
                    <a:pt x="1827457" y="8629649"/>
                  </a:lnTo>
                  <a:close/>
                </a:path>
                <a:path w="9865995" h="8629650">
                  <a:moveTo>
                    <a:pt x="1808407" y="8629649"/>
                  </a:moveTo>
                  <a:lnTo>
                    <a:pt x="1798882" y="8629649"/>
                  </a:lnTo>
                  <a:lnTo>
                    <a:pt x="1798882" y="8622934"/>
                  </a:lnTo>
                  <a:lnTo>
                    <a:pt x="1808407" y="8622934"/>
                  </a:lnTo>
                  <a:lnTo>
                    <a:pt x="1808407" y="8629649"/>
                  </a:lnTo>
                  <a:close/>
                </a:path>
                <a:path w="9865995" h="8629650">
                  <a:moveTo>
                    <a:pt x="1789357" y="8629649"/>
                  </a:moveTo>
                  <a:lnTo>
                    <a:pt x="1779832" y="8629649"/>
                  </a:lnTo>
                  <a:lnTo>
                    <a:pt x="1779832" y="8622934"/>
                  </a:lnTo>
                  <a:lnTo>
                    <a:pt x="1789357" y="8622934"/>
                  </a:lnTo>
                  <a:lnTo>
                    <a:pt x="1789357" y="8629649"/>
                  </a:lnTo>
                  <a:close/>
                </a:path>
                <a:path w="9865995" h="8629650">
                  <a:moveTo>
                    <a:pt x="1770307" y="8629649"/>
                  </a:moveTo>
                  <a:lnTo>
                    <a:pt x="1760782" y="8629649"/>
                  </a:lnTo>
                  <a:lnTo>
                    <a:pt x="1760782" y="8622934"/>
                  </a:lnTo>
                  <a:lnTo>
                    <a:pt x="1770307" y="8622934"/>
                  </a:lnTo>
                  <a:lnTo>
                    <a:pt x="1770307" y="8629649"/>
                  </a:lnTo>
                  <a:close/>
                </a:path>
                <a:path w="9865995" h="8629650">
                  <a:moveTo>
                    <a:pt x="1751257" y="8629649"/>
                  </a:moveTo>
                  <a:lnTo>
                    <a:pt x="1741732" y="8629649"/>
                  </a:lnTo>
                  <a:lnTo>
                    <a:pt x="1741732" y="8622934"/>
                  </a:lnTo>
                  <a:lnTo>
                    <a:pt x="1751257" y="8622934"/>
                  </a:lnTo>
                  <a:lnTo>
                    <a:pt x="1751257" y="8629649"/>
                  </a:lnTo>
                  <a:close/>
                </a:path>
                <a:path w="9865995" h="8629650">
                  <a:moveTo>
                    <a:pt x="1732207" y="8629649"/>
                  </a:moveTo>
                  <a:lnTo>
                    <a:pt x="1722682" y="8629649"/>
                  </a:lnTo>
                  <a:lnTo>
                    <a:pt x="1722682" y="8622934"/>
                  </a:lnTo>
                  <a:lnTo>
                    <a:pt x="1732207" y="8622934"/>
                  </a:lnTo>
                  <a:lnTo>
                    <a:pt x="1732207" y="8629649"/>
                  </a:lnTo>
                  <a:close/>
                </a:path>
                <a:path w="9865995" h="8629650">
                  <a:moveTo>
                    <a:pt x="1713157" y="8629649"/>
                  </a:moveTo>
                  <a:lnTo>
                    <a:pt x="1703632" y="8629649"/>
                  </a:lnTo>
                  <a:lnTo>
                    <a:pt x="1703632" y="8622934"/>
                  </a:lnTo>
                  <a:lnTo>
                    <a:pt x="1713157" y="8622934"/>
                  </a:lnTo>
                  <a:lnTo>
                    <a:pt x="1713157" y="8629649"/>
                  </a:lnTo>
                  <a:close/>
                </a:path>
                <a:path w="9865995" h="8629650">
                  <a:moveTo>
                    <a:pt x="1694107" y="8629649"/>
                  </a:moveTo>
                  <a:lnTo>
                    <a:pt x="1684582" y="8629649"/>
                  </a:lnTo>
                  <a:lnTo>
                    <a:pt x="1684582" y="8622934"/>
                  </a:lnTo>
                  <a:lnTo>
                    <a:pt x="1694107" y="8622934"/>
                  </a:lnTo>
                  <a:lnTo>
                    <a:pt x="1694107" y="8629649"/>
                  </a:lnTo>
                  <a:close/>
                </a:path>
                <a:path w="9865995" h="8629650">
                  <a:moveTo>
                    <a:pt x="1675057" y="8629649"/>
                  </a:moveTo>
                  <a:lnTo>
                    <a:pt x="1665532" y="8629649"/>
                  </a:lnTo>
                  <a:lnTo>
                    <a:pt x="1665532" y="8622934"/>
                  </a:lnTo>
                  <a:lnTo>
                    <a:pt x="1675057" y="8622934"/>
                  </a:lnTo>
                  <a:lnTo>
                    <a:pt x="1675057" y="8629649"/>
                  </a:lnTo>
                  <a:close/>
                </a:path>
                <a:path w="9865995" h="8629650">
                  <a:moveTo>
                    <a:pt x="1656007" y="8629649"/>
                  </a:moveTo>
                  <a:lnTo>
                    <a:pt x="1646482" y="8629649"/>
                  </a:lnTo>
                  <a:lnTo>
                    <a:pt x="1646482" y="8622934"/>
                  </a:lnTo>
                  <a:lnTo>
                    <a:pt x="1656007" y="8622934"/>
                  </a:lnTo>
                  <a:lnTo>
                    <a:pt x="1656007" y="8629649"/>
                  </a:lnTo>
                  <a:close/>
                </a:path>
                <a:path w="9865995" h="8629650">
                  <a:moveTo>
                    <a:pt x="1636957" y="8629649"/>
                  </a:moveTo>
                  <a:lnTo>
                    <a:pt x="1627432" y="8629649"/>
                  </a:lnTo>
                  <a:lnTo>
                    <a:pt x="1627432" y="8622934"/>
                  </a:lnTo>
                  <a:lnTo>
                    <a:pt x="1636957" y="8622934"/>
                  </a:lnTo>
                  <a:lnTo>
                    <a:pt x="1636957" y="8629649"/>
                  </a:lnTo>
                  <a:close/>
                </a:path>
                <a:path w="9865995" h="8629650">
                  <a:moveTo>
                    <a:pt x="1617907" y="8629649"/>
                  </a:moveTo>
                  <a:lnTo>
                    <a:pt x="1608382" y="8629649"/>
                  </a:lnTo>
                  <a:lnTo>
                    <a:pt x="1608382" y="8622934"/>
                  </a:lnTo>
                  <a:lnTo>
                    <a:pt x="1617907" y="8622934"/>
                  </a:lnTo>
                  <a:lnTo>
                    <a:pt x="1617907" y="8629649"/>
                  </a:lnTo>
                  <a:close/>
                </a:path>
                <a:path w="9865995" h="8629650">
                  <a:moveTo>
                    <a:pt x="1598857" y="8629649"/>
                  </a:moveTo>
                  <a:lnTo>
                    <a:pt x="1589332" y="8629649"/>
                  </a:lnTo>
                  <a:lnTo>
                    <a:pt x="1589332" y="8622934"/>
                  </a:lnTo>
                  <a:lnTo>
                    <a:pt x="1598857" y="8622934"/>
                  </a:lnTo>
                  <a:lnTo>
                    <a:pt x="1598857" y="8629649"/>
                  </a:lnTo>
                  <a:close/>
                </a:path>
                <a:path w="9865995" h="8629650">
                  <a:moveTo>
                    <a:pt x="1579807" y="8629649"/>
                  </a:moveTo>
                  <a:lnTo>
                    <a:pt x="1570282" y="8629649"/>
                  </a:lnTo>
                  <a:lnTo>
                    <a:pt x="1570282" y="8622934"/>
                  </a:lnTo>
                  <a:lnTo>
                    <a:pt x="1579807" y="8622934"/>
                  </a:lnTo>
                  <a:lnTo>
                    <a:pt x="1579807" y="8629649"/>
                  </a:lnTo>
                  <a:close/>
                </a:path>
                <a:path w="9865995" h="8629650">
                  <a:moveTo>
                    <a:pt x="1560757" y="8629649"/>
                  </a:moveTo>
                  <a:lnTo>
                    <a:pt x="1551232" y="8629649"/>
                  </a:lnTo>
                  <a:lnTo>
                    <a:pt x="1551232" y="8622934"/>
                  </a:lnTo>
                  <a:lnTo>
                    <a:pt x="1560757" y="8622934"/>
                  </a:lnTo>
                  <a:lnTo>
                    <a:pt x="1560757" y="8629649"/>
                  </a:lnTo>
                  <a:close/>
                </a:path>
                <a:path w="9865995" h="8629650">
                  <a:moveTo>
                    <a:pt x="1541707" y="8629649"/>
                  </a:moveTo>
                  <a:lnTo>
                    <a:pt x="1532182" y="8629649"/>
                  </a:lnTo>
                  <a:lnTo>
                    <a:pt x="1532182" y="8622934"/>
                  </a:lnTo>
                  <a:lnTo>
                    <a:pt x="1541707" y="8622934"/>
                  </a:lnTo>
                  <a:lnTo>
                    <a:pt x="1541707" y="8629649"/>
                  </a:lnTo>
                  <a:close/>
                </a:path>
                <a:path w="9865995" h="8629650">
                  <a:moveTo>
                    <a:pt x="1522657" y="8629649"/>
                  </a:moveTo>
                  <a:lnTo>
                    <a:pt x="1513132" y="8629649"/>
                  </a:lnTo>
                  <a:lnTo>
                    <a:pt x="1513132" y="8622934"/>
                  </a:lnTo>
                  <a:lnTo>
                    <a:pt x="1522657" y="8622934"/>
                  </a:lnTo>
                  <a:lnTo>
                    <a:pt x="1522657" y="8629649"/>
                  </a:lnTo>
                  <a:close/>
                </a:path>
                <a:path w="9865995" h="8629650">
                  <a:moveTo>
                    <a:pt x="1503607" y="8629649"/>
                  </a:moveTo>
                  <a:lnTo>
                    <a:pt x="1494082" y="8629649"/>
                  </a:lnTo>
                  <a:lnTo>
                    <a:pt x="1494082" y="8622934"/>
                  </a:lnTo>
                  <a:lnTo>
                    <a:pt x="1503607" y="8622934"/>
                  </a:lnTo>
                  <a:lnTo>
                    <a:pt x="1503607" y="8629649"/>
                  </a:lnTo>
                  <a:close/>
                </a:path>
                <a:path w="9865995" h="8629650">
                  <a:moveTo>
                    <a:pt x="1484557" y="8629649"/>
                  </a:moveTo>
                  <a:lnTo>
                    <a:pt x="1475032" y="8629649"/>
                  </a:lnTo>
                  <a:lnTo>
                    <a:pt x="1475032" y="8622934"/>
                  </a:lnTo>
                  <a:lnTo>
                    <a:pt x="1484557" y="8622934"/>
                  </a:lnTo>
                  <a:lnTo>
                    <a:pt x="1484557" y="8629649"/>
                  </a:lnTo>
                  <a:close/>
                </a:path>
                <a:path w="9865995" h="8629650">
                  <a:moveTo>
                    <a:pt x="1465507" y="8629649"/>
                  </a:moveTo>
                  <a:lnTo>
                    <a:pt x="1455982" y="8629649"/>
                  </a:lnTo>
                  <a:lnTo>
                    <a:pt x="1455982" y="8622934"/>
                  </a:lnTo>
                  <a:lnTo>
                    <a:pt x="1465507" y="8622934"/>
                  </a:lnTo>
                  <a:lnTo>
                    <a:pt x="1465507" y="8629649"/>
                  </a:lnTo>
                  <a:close/>
                </a:path>
                <a:path w="9865995" h="8629650">
                  <a:moveTo>
                    <a:pt x="1446457" y="8629649"/>
                  </a:moveTo>
                  <a:lnTo>
                    <a:pt x="1436932" y="8629649"/>
                  </a:lnTo>
                  <a:lnTo>
                    <a:pt x="1436932" y="8622934"/>
                  </a:lnTo>
                  <a:lnTo>
                    <a:pt x="1446457" y="8622934"/>
                  </a:lnTo>
                  <a:lnTo>
                    <a:pt x="1446457" y="8629649"/>
                  </a:lnTo>
                  <a:close/>
                </a:path>
                <a:path w="9865995" h="8629650">
                  <a:moveTo>
                    <a:pt x="1427407" y="8629649"/>
                  </a:moveTo>
                  <a:lnTo>
                    <a:pt x="1417882" y="8629649"/>
                  </a:lnTo>
                  <a:lnTo>
                    <a:pt x="1417882" y="8622934"/>
                  </a:lnTo>
                  <a:lnTo>
                    <a:pt x="1427407" y="8622934"/>
                  </a:lnTo>
                  <a:lnTo>
                    <a:pt x="1427407" y="8629649"/>
                  </a:lnTo>
                  <a:close/>
                </a:path>
                <a:path w="9865995" h="8629650">
                  <a:moveTo>
                    <a:pt x="1408357" y="8629649"/>
                  </a:moveTo>
                  <a:lnTo>
                    <a:pt x="1398832" y="8629649"/>
                  </a:lnTo>
                  <a:lnTo>
                    <a:pt x="1398832" y="8622934"/>
                  </a:lnTo>
                  <a:lnTo>
                    <a:pt x="1408357" y="8622934"/>
                  </a:lnTo>
                  <a:lnTo>
                    <a:pt x="1408357" y="8629649"/>
                  </a:lnTo>
                  <a:close/>
                </a:path>
                <a:path w="9865995" h="8629650">
                  <a:moveTo>
                    <a:pt x="1389307" y="8629649"/>
                  </a:moveTo>
                  <a:lnTo>
                    <a:pt x="1379782" y="8629649"/>
                  </a:lnTo>
                  <a:lnTo>
                    <a:pt x="1379782" y="8622934"/>
                  </a:lnTo>
                  <a:lnTo>
                    <a:pt x="1389307" y="8622934"/>
                  </a:lnTo>
                  <a:lnTo>
                    <a:pt x="1389307" y="8629649"/>
                  </a:lnTo>
                  <a:close/>
                </a:path>
                <a:path w="9865995" h="8629650">
                  <a:moveTo>
                    <a:pt x="1370257" y="8629649"/>
                  </a:moveTo>
                  <a:lnTo>
                    <a:pt x="1360732" y="8629649"/>
                  </a:lnTo>
                  <a:lnTo>
                    <a:pt x="1360732" y="8622934"/>
                  </a:lnTo>
                  <a:lnTo>
                    <a:pt x="1370257" y="8622934"/>
                  </a:lnTo>
                  <a:lnTo>
                    <a:pt x="1370257" y="8629649"/>
                  </a:lnTo>
                  <a:close/>
                </a:path>
                <a:path w="9865995" h="8629650">
                  <a:moveTo>
                    <a:pt x="1351207" y="8629649"/>
                  </a:moveTo>
                  <a:lnTo>
                    <a:pt x="1341682" y="8629649"/>
                  </a:lnTo>
                  <a:lnTo>
                    <a:pt x="1341682" y="8622934"/>
                  </a:lnTo>
                  <a:lnTo>
                    <a:pt x="1351207" y="8622934"/>
                  </a:lnTo>
                  <a:lnTo>
                    <a:pt x="1351207" y="8629649"/>
                  </a:lnTo>
                  <a:close/>
                </a:path>
                <a:path w="9865995" h="8629650">
                  <a:moveTo>
                    <a:pt x="1332157" y="8629649"/>
                  </a:moveTo>
                  <a:lnTo>
                    <a:pt x="1322632" y="8629649"/>
                  </a:lnTo>
                  <a:lnTo>
                    <a:pt x="1322632" y="8622934"/>
                  </a:lnTo>
                  <a:lnTo>
                    <a:pt x="1332157" y="8622934"/>
                  </a:lnTo>
                  <a:lnTo>
                    <a:pt x="1332157" y="8629649"/>
                  </a:lnTo>
                  <a:close/>
                </a:path>
                <a:path w="9865995" h="8629650">
                  <a:moveTo>
                    <a:pt x="1313107" y="8629649"/>
                  </a:moveTo>
                  <a:lnTo>
                    <a:pt x="1303582" y="8629649"/>
                  </a:lnTo>
                  <a:lnTo>
                    <a:pt x="1303582" y="8622934"/>
                  </a:lnTo>
                  <a:lnTo>
                    <a:pt x="1313107" y="8622934"/>
                  </a:lnTo>
                  <a:lnTo>
                    <a:pt x="1313107" y="8629649"/>
                  </a:lnTo>
                  <a:close/>
                </a:path>
                <a:path w="9865995" h="8629650">
                  <a:moveTo>
                    <a:pt x="1294057" y="8629649"/>
                  </a:moveTo>
                  <a:lnTo>
                    <a:pt x="1284532" y="8629649"/>
                  </a:lnTo>
                  <a:lnTo>
                    <a:pt x="1284532" y="8622934"/>
                  </a:lnTo>
                  <a:lnTo>
                    <a:pt x="1294057" y="8622934"/>
                  </a:lnTo>
                  <a:lnTo>
                    <a:pt x="1294057" y="8629649"/>
                  </a:lnTo>
                  <a:close/>
                </a:path>
                <a:path w="9865995" h="8629650">
                  <a:moveTo>
                    <a:pt x="1275007" y="8629649"/>
                  </a:moveTo>
                  <a:lnTo>
                    <a:pt x="1265482" y="8629649"/>
                  </a:lnTo>
                  <a:lnTo>
                    <a:pt x="1265482" y="8622934"/>
                  </a:lnTo>
                  <a:lnTo>
                    <a:pt x="1275007" y="8622934"/>
                  </a:lnTo>
                  <a:lnTo>
                    <a:pt x="1275007" y="8629649"/>
                  </a:lnTo>
                  <a:close/>
                </a:path>
                <a:path w="9865995" h="8629650">
                  <a:moveTo>
                    <a:pt x="1255957" y="8629649"/>
                  </a:moveTo>
                  <a:lnTo>
                    <a:pt x="1246432" y="8629649"/>
                  </a:lnTo>
                  <a:lnTo>
                    <a:pt x="1246432" y="8622934"/>
                  </a:lnTo>
                  <a:lnTo>
                    <a:pt x="1255957" y="8622934"/>
                  </a:lnTo>
                  <a:lnTo>
                    <a:pt x="1255957" y="8629649"/>
                  </a:lnTo>
                  <a:close/>
                </a:path>
                <a:path w="9865995" h="8629650">
                  <a:moveTo>
                    <a:pt x="1236907" y="8629649"/>
                  </a:moveTo>
                  <a:lnTo>
                    <a:pt x="1227382" y="8629649"/>
                  </a:lnTo>
                  <a:lnTo>
                    <a:pt x="1227382" y="8622934"/>
                  </a:lnTo>
                  <a:lnTo>
                    <a:pt x="1236907" y="8622934"/>
                  </a:lnTo>
                  <a:lnTo>
                    <a:pt x="1236907" y="8629649"/>
                  </a:lnTo>
                  <a:close/>
                </a:path>
                <a:path w="9865995" h="8629650">
                  <a:moveTo>
                    <a:pt x="1217857" y="8629649"/>
                  </a:moveTo>
                  <a:lnTo>
                    <a:pt x="1208332" y="8629649"/>
                  </a:lnTo>
                  <a:lnTo>
                    <a:pt x="1208332" y="8622934"/>
                  </a:lnTo>
                  <a:lnTo>
                    <a:pt x="1217857" y="8622934"/>
                  </a:lnTo>
                  <a:lnTo>
                    <a:pt x="1217857" y="8629649"/>
                  </a:lnTo>
                  <a:close/>
                </a:path>
                <a:path w="9865995" h="8629650">
                  <a:moveTo>
                    <a:pt x="1198807" y="8629649"/>
                  </a:moveTo>
                  <a:lnTo>
                    <a:pt x="1189282" y="8629649"/>
                  </a:lnTo>
                  <a:lnTo>
                    <a:pt x="1189282" y="8622934"/>
                  </a:lnTo>
                  <a:lnTo>
                    <a:pt x="1198807" y="8622934"/>
                  </a:lnTo>
                  <a:lnTo>
                    <a:pt x="1198807" y="8629649"/>
                  </a:lnTo>
                  <a:close/>
                </a:path>
                <a:path w="9865995" h="8629650">
                  <a:moveTo>
                    <a:pt x="1179757" y="8629649"/>
                  </a:moveTo>
                  <a:lnTo>
                    <a:pt x="1170232" y="8629649"/>
                  </a:lnTo>
                  <a:lnTo>
                    <a:pt x="1170232" y="8622934"/>
                  </a:lnTo>
                  <a:lnTo>
                    <a:pt x="1179757" y="8622934"/>
                  </a:lnTo>
                  <a:lnTo>
                    <a:pt x="1179757" y="8629649"/>
                  </a:lnTo>
                  <a:close/>
                </a:path>
                <a:path w="9865995" h="8629650">
                  <a:moveTo>
                    <a:pt x="1160707" y="8629649"/>
                  </a:moveTo>
                  <a:lnTo>
                    <a:pt x="1151182" y="8629649"/>
                  </a:lnTo>
                  <a:lnTo>
                    <a:pt x="1151182" y="8622934"/>
                  </a:lnTo>
                  <a:lnTo>
                    <a:pt x="1160707" y="8622934"/>
                  </a:lnTo>
                  <a:lnTo>
                    <a:pt x="1160707" y="8629649"/>
                  </a:lnTo>
                  <a:close/>
                </a:path>
                <a:path w="9865995" h="8629650">
                  <a:moveTo>
                    <a:pt x="1141657" y="8629649"/>
                  </a:moveTo>
                  <a:lnTo>
                    <a:pt x="1132132" y="8629649"/>
                  </a:lnTo>
                  <a:lnTo>
                    <a:pt x="1132132" y="8622934"/>
                  </a:lnTo>
                  <a:lnTo>
                    <a:pt x="1141657" y="8622934"/>
                  </a:lnTo>
                  <a:lnTo>
                    <a:pt x="1141657" y="8629649"/>
                  </a:lnTo>
                  <a:close/>
                </a:path>
                <a:path w="9865995" h="8629650">
                  <a:moveTo>
                    <a:pt x="1122607" y="8629649"/>
                  </a:moveTo>
                  <a:lnTo>
                    <a:pt x="1113082" y="8629649"/>
                  </a:lnTo>
                  <a:lnTo>
                    <a:pt x="1113082" y="8622934"/>
                  </a:lnTo>
                  <a:lnTo>
                    <a:pt x="1122607" y="8622934"/>
                  </a:lnTo>
                  <a:lnTo>
                    <a:pt x="1122607" y="8629649"/>
                  </a:lnTo>
                  <a:close/>
                </a:path>
                <a:path w="9865995" h="8629650">
                  <a:moveTo>
                    <a:pt x="1103557" y="8629649"/>
                  </a:moveTo>
                  <a:lnTo>
                    <a:pt x="1094032" y="8629649"/>
                  </a:lnTo>
                  <a:lnTo>
                    <a:pt x="1094032" y="8622934"/>
                  </a:lnTo>
                  <a:lnTo>
                    <a:pt x="1103557" y="8622934"/>
                  </a:lnTo>
                  <a:lnTo>
                    <a:pt x="1103557" y="8629649"/>
                  </a:lnTo>
                  <a:close/>
                </a:path>
                <a:path w="9865995" h="8629650">
                  <a:moveTo>
                    <a:pt x="1084507" y="8629649"/>
                  </a:moveTo>
                  <a:lnTo>
                    <a:pt x="1074982" y="8629649"/>
                  </a:lnTo>
                  <a:lnTo>
                    <a:pt x="1074982" y="8622934"/>
                  </a:lnTo>
                  <a:lnTo>
                    <a:pt x="1084507" y="8622934"/>
                  </a:lnTo>
                  <a:lnTo>
                    <a:pt x="1084507" y="8629649"/>
                  </a:lnTo>
                  <a:close/>
                </a:path>
                <a:path w="9865995" h="8629650">
                  <a:moveTo>
                    <a:pt x="1065457" y="8629649"/>
                  </a:moveTo>
                  <a:lnTo>
                    <a:pt x="1055932" y="8629649"/>
                  </a:lnTo>
                  <a:lnTo>
                    <a:pt x="1055932" y="8622934"/>
                  </a:lnTo>
                  <a:lnTo>
                    <a:pt x="1065457" y="8622934"/>
                  </a:lnTo>
                  <a:lnTo>
                    <a:pt x="1065457" y="8629649"/>
                  </a:lnTo>
                  <a:close/>
                </a:path>
                <a:path w="9865995" h="8629650">
                  <a:moveTo>
                    <a:pt x="1046407" y="8629649"/>
                  </a:moveTo>
                  <a:lnTo>
                    <a:pt x="1036882" y="8629649"/>
                  </a:lnTo>
                  <a:lnTo>
                    <a:pt x="1036882" y="8622934"/>
                  </a:lnTo>
                  <a:lnTo>
                    <a:pt x="1046407" y="8622934"/>
                  </a:lnTo>
                  <a:lnTo>
                    <a:pt x="1046407" y="8629649"/>
                  </a:lnTo>
                  <a:close/>
                </a:path>
                <a:path w="9865995" h="8629650">
                  <a:moveTo>
                    <a:pt x="1027357" y="8629649"/>
                  </a:moveTo>
                  <a:lnTo>
                    <a:pt x="1017832" y="8629649"/>
                  </a:lnTo>
                  <a:lnTo>
                    <a:pt x="1017832" y="8622934"/>
                  </a:lnTo>
                  <a:lnTo>
                    <a:pt x="1027357" y="8622934"/>
                  </a:lnTo>
                  <a:lnTo>
                    <a:pt x="1027357" y="8629649"/>
                  </a:lnTo>
                  <a:close/>
                </a:path>
                <a:path w="9865995" h="8629650">
                  <a:moveTo>
                    <a:pt x="1008307" y="8629649"/>
                  </a:moveTo>
                  <a:lnTo>
                    <a:pt x="998782" y="8629649"/>
                  </a:lnTo>
                  <a:lnTo>
                    <a:pt x="998782" y="8622934"/>
                  </a:lnTo>
                  <a:lnTo>
                    <a:pt x="1008307" y="8622934"/>
                  </a:lnTo>
                  <a:lnTo>
                    <a:pt x="1008307" y="8629649"/>
                  </a:lnTo>
                  <a:close/>
                </a:path>
                <a:path w="9865995" h="8629650">
                  <a:moveTo>
                    <a:pt x="989257" y="8629649"/>
                  </a:moveTo>
                  <a:lnTo>
                    <a:pt x="979732" y="8629649"/>
                  </a:lnTo>
                  <a:lnTo>
                    <a:pt x="979732" y="8622934"/>
                  </a:lnTo>
                  <a:lnTo>
                    <a:pt x="989257" y="8622934"/>
                  </a:lnTo>
                  <a:lnTo>
                    <a:pt x="989257" y="8629649"/>
                  </a:lnTo>
                  <a:close/>
                </a:path>
                <a:path w="9865995" h="8629650">
                  <a:moveTo>
                    <a:pt x="970207" y="8629649"/>
                  </a:moveTo>
                  <a:lnTo>
                    <a:pt x="960682" y="8629649"/>
                  </a:lnTo>
                  <a:lnTo>
                    <a:pt x="960682" y="8622934"/>
                  </a:lnTo>
                  <a:lnTo>
                    <a:pt x="970207" y="8622934"/>
                  </a:lnTo>
                  <a:lnTo>
                    <a:pt x="970207" y="8629649"/>
                  </a:lnTo>
                  <a:close/>
                </a:path>
                <a:path w="9865995" h="8629650">
                  <a:moveTo>
                    <a:pt x="951157" y="8629649"/>
                  </a:moveTo>
                  <a:lnTo>
                    <a:pt x="941632" y="8629649"/>
                  </a:lnTo>
                  <a:lnTo>
                    <a:pt x="941632" y="8622934"/>
                  </a:lnTo>
                  <a:lnTo>
                    <a:pt x="951157" y="8622934"/>
                  </a:lnTo>
                  <a:lnTo>
                    <a:pt x="951157" y="8629649"/>
                  </a:lnTo>
                  <a:close/>
                </a:path>
                <a:path w="9865995" h="8629650">
                  <a:moveTo>
                    <a:pt x="932107" y="8629649"/>
                  </a:moveTo>
                  <a:lnTo>
                    <a:pt x="922582" y="8629649"/>
                  </a:lnTo>
                  <a:lnTo>
                    <a:pt x="922582" y="8622934"/>
                  </a:lnTo>
                  <a:lnTo>
                    <a:pt x="932107" y="8622934"/>
                  </a:lnTo>
                  <a:lnTo>
                    <a:pt x="932107" y="8629649"/>
                  </a:lnTo>
                  <a:close/>
                </a:path>
                <a:path w="9865995" h="8629650">
                  <a:moveTo>
                    <a:pt x="913057" y="8629649"/>
                  </a:moveTo>
                  <a:lnTo>
                    <a:pt x="903532" y="8629649"/>
                  </a:lnTo>
                  <a:lnTo>
                    <a:pt x="903532" y="8622934"/>
                  </a:lnTo>
                  <a:lnTo>
                    <a:pt x="913057" y="8622934"/>
                  </a:lnTo>
                  <a:lnTo>
                    <a:pt x="913057" y="8629649"/>
                  </a:lnTo>
                  <a:close/>
                </a:path>
                <a:path w="9865995" h="8629650">
                  <a:moveTo>
                    <a:pt x="894008" y="8629649"/>
                  </a:moveTo>
                  <a:lnTo>
                    <a:pt x="884483" y="8629649"/>
                  </a:lnTo>
                  <a:lnTo>
                    <a:pt x="884483" y="8622934"/>
                  </a:lnTo>
                  <a:lnTo>
                    <a:pt x="894008" y="8622934"/>
                  </a:lnTo>
                  <a:lnTo>
                    <a:pt x="894008" y="8629649"/>
                  </a:lnTo>
                  <a:close/>
                </a:path>
                <a:path w="9865995" h="8629650">
                  <a:moveTo>
                    <a:pt x="874958" y="8629649"/>
                  </a:moveTo>
                  <a:lnTo>
                    <a:pt x="865433" y="8629649"/>
                  </a:lnTo>
                  <a:lnTo>
                    <a:pt x="865433" y="8622934"/>
                  </a:lnTo>
                  <a:lnTo>
                    <a:pt x="874958" y="8622934"/>
                  </a:lnTo>
                  <a:lnTo>
                    <a:pt x="874958" y="8629649"/>
                  </a:lnTo>
                  <a:close/>
                </a:path>
                <a:path w="9865995" h="8629650">
                  <a:moveTo>
                    <a:pt x="855908" y="8629649"/>
                  </a:moveTo>
                  <a:lnTo>
                    <a:pt x="846383" y="8629649"/>
                  </a:lnTo>
                  <a:lnTo>
                    <a:pt x="846383" y="8622934"/>
                  </a:lnTo>
                  <a:lnTo>
                    <a:pt x="855908" y="8622934"/>
                  </a:lnTo>
                  <a:lnTo>
                    <a:pt x="855908" y="8629649"/>
                  </a:lnTo>
                  <a:close/>
                </a:path>
                <a:path w="9865995" h="8629650">
                  <a:moveTo>
                    <a:pt x="836858" y="8629649"/>
                  </a:moveTo>
                  <a:lnTo>
                    <a:pt x="827333" y="8629649"/>
                  </a:lnTo>
                  <a:lnTo>
                    <a:pt x="827333" y="8622934"/>
                  </a:lnTo>
                  <a:lnTo>
                    <a:pt x="836858" y="8622934"/>
                  </a:lnTo>
                  <a:lnTo>
                    <a:pt x="836858" y="8629649"/>
                  </a:lnTo>
                  <a:close/>
                </a:path>
                <a:path w="9865995" h="8629650">
                  <a:moveTo>
                    <a:pt x="817808" y="8629649"/>
                  </a:moveTo>
                  <a:lnTo>
                    <a:pt x="808283" y="8629649"/>
                  </a:lnTo>
                  <a:lnTo>
                    <a:pt x="808283" y="8622934"/>
                  </a:lnTo>
                  <a:lnTo>
                    <a:pt x="817808" y="8622934"/>
                  </a:lnTo>
                  <a:lnTo>
                    <a:pt x="817808" y="8629649"/>
                  </a:lnTo>
                  <a:close/>
                </a:path>
                <a:path w="9865995" h="8629650">
                  <a:moveTo>
                    <a:pt x="798758" y="8629649"/>
                  </a:moveTo>
                  <a:lnTo>
                    <a:pt x="789233" y="8629649"/>
                  </a:lnTo>
                  <a:lnTo>
                    <a:pt x="789233" y="8622934"/>
                  </a:lnTo>
                  <a:lnTo>
                    <a:pt x="798758" y="8622934"/>
                  </a:lnTo>
                  <a:lnTo>
                    <a:pt x="798758" y="8629649"/>
                  </a:lnTo>
                  <a:close/>
                </a:path>
                <a:path w="9865995" h="8629650">
                  <a:moveTo>
                    <a:pt x="779708" y="8629649"/>
                  </a:moveTo>
                  <a:lnTo>
                    <a:pt x="770183" y="8629649"/>
                  </a:lnTo>
                  <a:lnTo>
                    <a:pt x="770183" y="8622934"/>
                  </a:lnTo>
                  <a:lnTo>
                    <a:pt x="779708" y="8622934"/>
                  </a:lnTo>
                  <a:lnTo>
                    <a:pt x="779708" y="8629649"/>
                  </a:lnTo>
                  <a:close/>
                </a:path>
                <a:path w="9865995" h="8629650">
                  <a:moveTo>
                    <a:pt x="760658" y="8629649"/>
                  </a:moveTo>
                  <a:lnTo>
                    <a:pt x="751133" y="8629649"/>
                  </a:lnTo>
                  <a:lnTo>
                    <a:pt x="751133" y="8622934"/>
                  </a:lnTo>
                  <a:lnTo>
                    <a:pt x="760658" y="8622934"/>
                  </a:lnTo>
                  <a:lnTo>
                    <a:pt x="760658" y="8629649"/>
                  </a:lnTo>
                  <a:close/>
                </a:path>
                <a:path w="9865995" h="8629650">
                  <a:moveTo>
                    <a:pt x="741608" y="8629649"/>
                  </a:moveTo>
                  <a:lnTo>
                    <a:pt x="732083" y="8629649"/>
                  </a:lnTo>
                  <a:lnTo>
                    <a:pt x="732083" y="8622934"/>
                  </a:lnTo>
                  <a:lnTo>
                    <a:pt x="741608" y="8622934"/>
                  </a:lnTo>
                  <a:lnTo>
                    <a:pt x="741608" y="8629649"/>
                  </a:lnTo>
                  <a:close/>
                </a:path>
                <a:path w="9865995" h="8629650">
                  <a:moveTo>
                    <a:pt x="722558" y="8629649"/>
                  </a:moveTo>
                  <a:lnTo>
                    <a:pt x="713033" y="8629649"/>
                  </a:lnTo>
                  <a:lnTo>
                    <a:pt x="713033" y="8622934"/>
                  </a:lnTo>
                  <a:lnTo>
                    <a:pt x="722558" y="8622934"/>
                  </a:lnTo>
                  <a:lnTo>
                    <a:pt x="722558" y="8629649"/>
                  </a:lnTo>
                  <a:close/>
                </a:path>
                <a:path w="9865995" h="8629650">
                  <a:moveTo>
                    <a:pt x="703508" y="8629649"/>
                  </a:moveTo>
                  <a:lnTo>
                    <a:pt x="693983" y="8629649"/>
                  </a:lnTo>
                  <a:lnTo>
                    <a:pt x="693983" y="8622934"/>
                  </a:lnTo>
                  <a:lnTo>
                    <a:pt x="703508" y="8622934"/>
                  </a:lnTo>
                  <a:lnTo>
                    <a:pt x="703508" y="8629649"/>
                  </a:lnTo>
                  <a:close/>
                </a:path>
                <a:path w="9865995" h="8629650">
                  <a:moveTo>
                    <a:pt x="684457" y="8629649"/>
                  </a:moveTo>
                  <a:lnTo>
                    <a:pt x="674933" y="8629649"/>
                  </a:lnTo>
                  <a:lnTo>
                    <a:pt x="674933" y="8622934"/>
                  </a:lnTo>
                  <a:lnTo>
                    <a:pt x="684457" y="8622934"/>
                  </a:lnTo>
                  <a:lnTo>
                    <a:pt x="684457" y="8629649"/>
                  </a:lnTo>
                  <a:close/>
                </a:path>
                <a:path w="9865995" h="8629650">
                  <a:moveTo>
                    <a:pt x="665408" y="8629649"/>
                  </a:moveTo>
                  <a:lnTo>
                    <a:pt x="655883" y="8629649"/>
                  </a:lnTo>
                  <a:lnTo>
                    <a:pt x="655883" y="8622934"/>
                  </a:lnTo>
                  <a:lnTo>
                    <a:pt x="665408" y="8622934"/>
                  </a:lnTo>
                  <a:lnTo>
                    <a:pt x="665408" y="8629649"/>
                  </a:lnTo>
                  <a:close/>
                </a:path>
                <a:path w="9865995" h="8629650">
                  <a:moveTo>
                    <a:pt x="646358" y="8629649"/>
                  </a:moveTo>
                  <a:lnTo>
                    <a:pt x="636833" y="8629649"/>
                  </a:lnTo>
                  <a:lnTo>
                    <a:pt x="636833" y="8622934"/>
                  </a:lnTo>
                  <a:lnTo>
                    <a:pt x="646358" y="8622934"/>
                  </a:lnTo>
                  <a:lnTo>
                    <a:pt x="646358" y="8629649"/>
                  </a:lnTo>
                  <a:close/>
                </a:path>
                <a:path w="9865995" h="8629650">
                  <a:moveTo>
                    <a:pt x="627308" y="8629649"/>
                  </a:moveTo>
                  <a:lnTo>
                    <a:pt x="617783" y="8629649"/>
                  </a:lnTo>
                  <a:lnTo>
                    <a:pt x="617783" y="8622934"/>
                  </a:lnTo>
                  <a:lnTo>
                    <a:pt x="627308" y="8622934"/>
                  </a:lnTo>
                  <a:lnTo>
                    <a:pt x="627308" y="8629649"/>
                  </a:lnTo>
                  <a:close/>
                </a:path>
                <a:path w="9865995" h="8629650">
                  <a:moveTo>
                    <a:pt x="608258" y="8629649"/>
                  </a:moveTo>
                  <a:lnTo>
                    <a:pt x="598733" y="8629649"/>
                  </a:lnTo>
                  <a:lnTo>
                    <a:pt x="598733" y="8622934"/>
                  </a:lnTo>
                  <a:lnTo>
                    <a:pt x="608258" y="8622934"/>
                  </a:lnTo>
                  <a:lnTo>
                    <a:pt x="608258" y="8629649"/>
                  </a:lnTo>
                  <a:close/>
                </a:path>
                <a:path w="9865995" h="8629650">
                  <a:moveTo>
                    <a:pt x="589208" y="8629649"/>
                  </a:moveTo>
                  <a:lnTo>
                    <a:pt x="579683" y="8629649"/>
                  </a:lnTo>
                  <a:lnTo>
                    <a:pt x="579683" y="8622934"/>
                  </a:lnTo>
                  <a:lnTo>
                    <a:pt x="589208" y="8622934"/>
                  </a:lnTo>
                  <a:lnTo>
                    <a:pt x="589208" y="8629649"/>
                  </a:lnTo>
                  <a:close/>
                </a:path>
                <a:path w="9865995" h="8629650">
                  <a:moveTo>
                    <a:pt x="570158" y="8629649"/>
                  </a:moveTo>
                  <a:lnTo>
                    <a:pt x="560633" y="8629649"/>
                  </a:lnTo>
                  <a:lnTo>
                    <a:pt x="560633" y="8622934"/>
                  </a:lnTo>
                  <a:lnTo>
                    <a:pt x="570158" y="8622934"/>
                  </a:lnTo>
                  <a:lnTo>
                    <a:pt x="570158" y="8629649"/>
                  </a:lnTo>
                  <a:close/>
                </a:path>
                <a:path w="9865995" h="8629650">
                  <a:moveTo>
                    <a:pt x="551108" y="8629649"/>
                  </a:moveTo>
                  <a:lnTo>
                    <a:pt x="541583" y="8629649"/>
                  </a:lnTo>
                  <a:lnTo>
                    <a:pt x="541583" y="8622934"/>
                  </a:lnTo>
                  <a:lnTo>
                    <a:pt x="551108" y="8622934"/>
                  </a:lnTo>
                  <a:lnTo>
                    <a:pt x="551108" y="8629649"/>
                  </a:lnTo>
                  <a:close/>
                </a:path>
                <a:path w="9865995" h="8629650">
                  <a:moveTo>
                    <a:pt x="532058" y="8629649"/>
                  </a:moveTo>
                  <a:lnTo>
                    <a:pt x="522533" y="8629649"/>
                  </a:lnTo>
                  <a:lnTo>
                    <a:pt x="522533" y="8622934"/>
                  </a:lnTo>
                  <a:lnTo>
                    <a:pt x="532058" y="8622934"/>
                  </a:lnTo>
                  <a:lnTo>
                    <a:pt x="532058" y="8629649"/>
                  </a:lnTo>
                  <a:close/>
                </a:path>
                <a:path w="9865995" h="8629650">
                  <a:moveTo>
                    <a:pt x="513008" y="8629649"/>
                  </a:moveTo>
                  <a:lnTo>
                    <a:pt x="503483" y="8629649"/>
                  </a:lnTo>
                  <a:lnTo>
                    <a:pt x="503483" y="8622934"/>
                  </a:lnTo>
                  <a:lnTo>
                    <a:pt x="513008" y="8622934"/>
                  </a:lnTo>
                  <a:lnTo>
                    <a:pt x="513008" y="8629649"/>
                  </a:lnTo>
                  <a:close/>
                </a:path>
                <a:path w="9865995" h="8629650">
                  <a:moveTo>
                    <a:pt x="493958" y="8629649"/>
                  </a:moveTo>
                  <a:lnTo>
                    <a:pt x="484433" y="8629649"/>
                  </a:lnTo>
                  <a:lnTo>
                    <a:pt x="484433" y="8622934"/>
                  </a:lnTo>
                  <a:lnTo>
                    <a:pt x="493958" y="8622934"/>
                  </a:lnTo>
                  <a:lnTo>
                    <a:pt x="493958" y="8629649"/>
                  </a:lnTo>
                  <a:close/>
                </a:path>
                <a:path w="9865995" h="8629650">
                  <a:moveTo>
                    <a:pt x="474908" y="8629649"/>
                  </a:moveTo>
                  <a:lnTo>
                    <a:pt x="465383" y="8629649"/>
                  </a:lnTo>
                  <a:lnTo>
                    <a:pt x="465383" y="8622934"/>
                  </a:lnTo>
                  <a:lnTo>
                    <a:pt x="474908" y="8622934"/>
                  </a:lnTo>
                  <a:lnTo>
                    <a:pt x="474908" y="8629649"/>
                  </a:lnTo>
                  <a:close/>
                </a:path>
                <a:path w="9865995" h="8629650">
                  <a:moveTo>
                    <a:pt x="455858" y="8629649"/>
                  </a:moveTo>
                  <a:lnTo>
                    <a:pt x="446333" y="8629649"/>
                  </a:lnTo>
                  <a:lnTo>
                    <a:pt x="446333" y="8622934"/>
                  </a:lnTo>
                  <a:lnTo>
                    <a:pt x="455858" y="8622934"/>
                  </a:lnTo>
                  <a:lnTo>
                    <a:pt x="455858" y="8629649"/>
                  </a:lnTo>
                  <a:close/>
                </a:path>
                <a:path w="9865995" h="8629650">
                  <a:moveTo>
                    <a:pt x="436808" y="8629649"/>
                  </a:moveTo>
                  <a:lnTo>
                    <a:pt x="427283" y="8629649"/>
                  </a:lnTo>
                  <a:lnTo>
                    <a:pt x="427283" y="8622934"/>
                  </a:lnTo>
                  <a:lnTo>
                    <a:pt x="436808" y="8622934"/>
                  </a:lnTo>
                  <a:lnTo>
                    <a:pt x="436808" y="8629649"/>
                  </a:lnTo>
                  <a:close/>
                </a:path>
                <a:path w="9865995" h="8629650">
                  <a:moveTo>
                    <a:pt x="417758" y="8629649"/>
                  </a:moveTo>
                  <a:lnTo>
                    <a:pt x="408233" y="8629649"/>
                  </a:lnTo>
                  <a:lnTo>
                    <a:pt x="408233" y="8622934"/>
                  </a:lnTo>
                  <a:lnTo>
                    <a:pt x="417758" y="8622934"/>
                  </a:lnTo>
                  <a:lnTo>
                    <a:pt x="417758" y="8629649"/>
                  </a:lnTo>
                  <a:close/>
                </a:path>
                <a:path w="9865995" h="8629650">
                  <a:moveTo>
                    <a:pt x="398708" y="8629649"/>
                  </a:moveTo>
                  <a:lnTo>
                    <a:pt x="389183" y="8629649"/>
                  </a:lnTo>
                  <a:lnTo>
                    <a:pt x="389183" y="8622934"/>
                  </a:lnTo>
                  <a:lnTo>
                    <a:pt x="398708" y="8622934"/>
                  </a:lnTo>
                  <a:lnTo>
                    <a:pt x="398708" y="8629649"/>
                  </a:lnTo>
                  <a:close/>
                </a:path>
                <a:path w="9865995" h="8629650">
                  <a:moveTo>
                    <a:pt x="379658" y="8629649"/>
                  </a:moveTo>
                  <a:lnTo>
                    <a:pt x="370133" y="8629649"/>
                  </a:lnTo>
                  <a:lnTo>
                    <a:pt x="370133" y="8622934"/>
                  </a:lnTo>
                  <a:lnTo>
                    <a:pt x="379658" y="8622934"/>
                  </a:lnTo>
                  <a:lnTo>
                    <a:pt x="379658" y="8629649"/>
                  </a:lnTo>
                  <a:close/>
                </a:path>
                <a:path w="9865995" h="8629650">
                  <a:moveTo>
                    <a:pt x="360608" y="8629649"/>
                  </a:moveTo>
                  <a:lnTo>
                    <a:pt x="351083" y="8629649"/>
                  </a:lnTo>
                  <a:lnTo>
                    <a:pt x="351083" y="8622934"/>
                  </a:lnTo>
                  <a:lnTo>
                    <a:pt x="360608" y="8622934"/>
                  </a:lnTo>
                  <a:lnTo>
                    <a:pt x="360608" y="8629649"/>
                  </a:lnTo>
                  <a:close/>
                </a:path>
                <a:path w="9865995" h="8629650">
                  <a:moveTo>
                    <a:pt x="341558" y="8629649"/>
                  </a:moveTo>
                  <a:lnTo>
                    <a:pt x="332033" y="8629649"/>
                  </a:lnTo>
                  <a:lnTo>
                    <a:pt x="332033" y="8622934"/>
                  </a:lnTo>
                  <a:lnTo>
                    <a:pt x="341558" y="8622934"/>
                  </a:lnTo>
                  <a:lnTo>
                    <a:pt x="341558" y="8629649"/>
                  </a:lnTo>
                  <a:close/>
                </a:path>
                <a:path w="9865995" h="8629650">
                  <a:moveTo>
                    <a:pt x="322508" y="8629649"/>
                  </a:moveTo>
                  <a:lnTo>
                    <a:pt x="312983" y="8629649"/>
                  </a:lnTo>
                  <a:lnTo>
                    <a:pt x="312983" y="8622934"/>
                  </a:lnTo>
                  <a:lnTo>
                    <a:pt x="322508" y="8622934"/>
                  </a:lnTo>
                  <a:lnTo>
                    <a:pt x="322508" y="8629649"/>
                  </a:lnTo>
                  <a:close/>
                </a:path>
                <a:path w="9865995" h="8629650">
                  <a:moveTo>
                    <a:pt x="303458" y="8629649"/>
                  </a:moveTo>
                  <a:lnTo>
                    <a:pt x="293933" y="8629649"/>
                  </a:lnTo>
                  <a:lnTo>
                    <a:pt x="293933" y="8622934"/>
                  </a:lnTo>
                  <a:lnTo>
                    <a:pt x="303458" y="8622934"/>
                  </a:lnTo>
                  <a:lnTo>
                    <a:pt x="303458" y="8629649"/>
                  </a:lnTo>
                  <a:close/>
                </a:path>
                <a:path w="9865995" h="8629650">
                  <a:moveTo>
                    <a:pt x="284409" y="8629649"/>
                  </a:moveTo>
                  <a:lnTo>
                    <a:pt x="274898" y="8629649"/>
                  </a:lnTo>
                  <a:lnTo>
                    <a:pt x="275162" y="8622732"/>
                  </a:lnTo>
                  <a:lnTo>
                    <a:pt x="278254" y="8622850"/>
                  </a:lnTo>
                  <a:lnTo>
                    <a:pt x="281347" y="8622916"/>
                  </a:lnTo>
                  <a:lnTo>
                    <a:pt x="284441" y="8622932"/>
                  </a:lnTo>
                  <a:lnTo>
                    <a:pt x="284409" y="8629649"/>
                  </a:lnTo>
                  <a:close/>
                </a:path>
                <a:path w="9865995" h="8629650">
                  <a:moveTo>
                    <a:pt x="265393" y="8629649"/>
                  </a:moveTo>
                  <a:lnTo>
                    <a:pt x="255868" y="8629649"/>
                  </a:lnTo>
                  <a:lnTo>
                    <a:pt x="256738" y="8621408"/>
                  </a:lnTo>
                  <a:lnTo>
                    <a:pt x="259790" y="8621730"/>
                  </a:lnTo>
                  <a:lnTo>
                    <a:pt x="262853" y="8622002"/>
                  </a:lnTo>
                  <a:lnTo>
                    <a:pt x="265927" y="8622223"/>
                  </a:lnTo>
                  <a:lnTo>
                    <a:pt x="265393" y="8629649"/>
                  </a:lnTo>
                  <a:close/>
                </a:path>
                <a:path w="9865995" h="8629650">
                  <a:moveTo>
                    <a:pt x="246335" y="8629386"/>
                  </a:moveTo>
                  <a:lnTo>
                    <a:pt x="240778" y="8628946"/>
                  </a:lnTo>
                  <a:lnTo>
                    <a:pt x="236942" y="8628022"/>
                  </a:lnTo>
                  <a:lnTo>
                    <a:pt x="238530" y="8618870"/>
                  </a:lnTo>
                  <a:lnTo>
                    <a:pt x="241549" y="8619394"/>
                  </a:lnTo>
                  <a:lnTo>
                    <a:pt x="244574" y="8619867"/>
                  </a:lnTo>
                  <a:lnTo>
                    <a:pt x="247604" y="8620289"/>
                  </a:lnTo>
                  <a:lnTo>
                    <a:pt x="246335" y="8629386"/>
                  </a:lnTo>
                  <a:close/>
                </a:path>
                <a:path w="9865995" h="8629650">
                  <a:moveTo>
                    <a:pt x="227707" y="8625798"/>
                  </a:moveTo>
                  <a:lnTo>
                    <a:pt x="218438" y="8623566"/>
                  </a:lnTo>
                  <a:lnTo>
                    <a:pt x="220492" y="8615117"/>
                  </a:lnTo>
                  <a:lnTo>
                    <a:pt x="223476" y="8615842"/>
                  </a:lnTo>
                  <a:lnTo>
                    <a:pt x="226481" y="8616520"/>
                  </a:lnTo>
                  <a:lnTo>
                    <a:pt x="229506" y="8617149"/>
                  </a:lnTo>
                  <a:lnTo>
                    <a:pt x="227707" y="8625798"/>
                  </a:lnTo>
                  <a:close/>
                </a:path>
                <a:path w="9865995" h="8629650">
                  <a:moveTo>
                    <a:pt x="209179" y="8621335"/>
                  </a:moveTo>
                  <a:lnTo>
                    <a:pt x="199906" y="8619102"/>
                  </a:lnTo>
                  <a:lnTo>
                    <a:pt x="202724" y="8610161"/>
                  </a:lnTo>
                  <a:lnTo>
                    <a:pt x="205654" y="8611085"/>
                  </a:lnTo>
                  <a:lnTo>
                    <a:pt x="208601" y="8611960"/>
                  </a:lnTo>
                  <a:lnTo>
                    <a:pt x="211565" y="8612787"/>
                  </a:lnTo>
                  <a:lnTo>
                    <a:pt x="209179" y="8621335"/>
                  </a:lnTo>
                  <a:close/>
                </a:path>
                <a:path w="9865995" h="8629650">
                  <a:moveTo>
                    <a:pt x="190956" y="8615843"/>
                  </a:moveTo>
                  <a:lnTo>
                    <a:pt x="182166" y="8612202"/>
                  </a:lnTo>
                  <a:lnTo>
                    <a:pt x="185349" y="8604043"/>
                  </a:lnTo>
                  <a:lnTo>
                    <a:pt x="188229" y="8605166"/>
                  </a:lnTo>
                  <a:lnTo>
                    <a:pt x="191107" y="8606234"/>
                  </a:lnTo>
                  <a:lnTo>
                    <a:pt x="193982" y="8607246"/>
                  </a:lnTo>
                  <a:lnTo>
                    <a:pt x="190956" y="8615843"/>
                  </a:lnTo>
                  <a:close/>
                </a:path>
                <a:path w="9865995" h="8629650">
                  <a:moveTo>
                    <a:pt x="173390" y="8608567"/>
                  </a:moveTo>
                  <a:lnTo>
                    <a:pt x="164605" y="8604928"/>
                  </a:lnTo>
                  <a:lnTo>
                    <a:pt x="168427" y="8596782"/>
                  </a:lnTo>
                  <a:lnTo>
                    <a:pt x="171202" y="8598084"/>
                  </a:lnTo>
                  <a:lnTo>
                    <a:pt x="174003" y="8599341"/>
                  </a:lnTo>
                  <a:lnTo>
                    <a:pt x="176829" y="8600554"/>
                  </a:lnTo>
                  <a:lnTo>
                    <a:pt x="173390" y="8608567"/>
                  </a:lnTo>
                  <a:close/>
                </a:path>
                <a:path w="9865995" h="8629650">
                  <a:moveTo>
                    <a:pt x="155818" y="8601224"/>
                  </a:moveTo>
                  <a:lnTo>
                    <a:pt x="147676" y="8596244"/>
                  </a:lnTo>
                  <a:lnTo>
                    <a:pt x="152014" y="8588403"/>
                  </a:lnTo>
                  <a:lnTo>
                    <a:pt x="154697" y="8589888"/>
                  </a:lnTo>
                  <a:lnTo>
                    <a:pt x="157410" y="8591330"/>
                  </a:lnTo>
                  <a:lnTo>
                    <a:pt x="160153" y="8592730"/>
                  </a:lnTo>
                  <a:lnTo>
                    <a:pt x="155818" y="8601224"/>
                  </a:lnTo>
                  <a:close/>
                </a:path>
                <a:path w="9865995" h="8629650">
                  <a:moveTo>
                    <a:pt x="139552" y="8591273"/>
                  </a:moveTo>
                  <a:lnTo>
                    <a:pt x="131423" y="8586300"/>
                  </a:lnTo>
                  <a:lnTo>
                    <a:pt x="136169" y="8578931"/>
                  </a:lnTo>
                  <a:lnTo>
                    <a:pt x="138760" y="8580599"/>
                  </a:lnTo>
                  <a:lnTo>
                    <a:pt x="141376" y="8582224"/>
                  </a:lnTo>
                  <a:lnTo>
                    <a:pt x="144018" y="8583803"/>
                  </a:lnTo>
                  <a:lnTo>
                    <a:pt x="139552" y="8591273"/>
                  </a:lnTo>
                  <a:close/>
                </a:path>
                <a:path w="9865995" h="8629650">
                  <a:moveTo>
                    <a:pt x="123310" y="8581336"/>
                  </a:moveTo>
                  <a:lnTo>
                    <a:pt x="118010" y="8578094"/>
                  </a:lnTo>
                  <a:lnTo>
                    <a:pt x="115498" y="8575951"/>
                  </a:lnTo>
                  <a:lnTo>
                    <a:pt x="121055" y="8568468"/>
                  </a:lnTo>
                  <a:lnTo>
                    <a:pt x="123515" y="8570295"/>
                  </a:lnTo>
                  <a:lnTo>
                    <a:pt x="126001" y="8572078"/>
                  </a:lnTo>
                  <a:lnTo>
                    <a:pt x="128515" y="8573819"/>
                  </a:lnTo>
                  <a:lnTo>
                    <a:pt x="123310" y="8581336"/>
                  </a:lnTo>
                  <a:close/>
                </a:path>
                <a:path w="9865995" h="8629650">
                  <a:moveTo>
                    <a:pt x="108262" y="8569776"/>
                  </a:moveTo>
                  <a:lnTo>
                    <a:pt x="101026" y="8563601"/>
                  </a:lnTo>
                  <a:lnTo>
                    <a:pt x="106647" y="8557002"/>
                  </a:lnTo>
                  <a:lnTo>
                    <a:pt x="108983" y="8558992"/>
                  </a:lnTo>
                  <a:lnTo>
                    <a:pt x="111355" y="8560946"/>
                  </a:lnTo>
                  <a:lnTo>
                    <a:pt x="113764" y="8562863"/>
                  </a:lnTo>
                  <a:lnTo>
                    <a:pt x="108262" y="8569776"/>
                  </a:lnTo>
                  <a:close/>
                </a:path>
                <a:path w="9865995" h="8629650">
                  <a:moveTo>
                    <a:pt x="93771" y="8557410"/>
                  </a:moveTo>
                  <a:lnTo>
                    <a:pt x="86478" y="8551187"/>
                  </a:lnTo>
                  <a:lnTo>
                    <a:pt x="92964" y="8544533"/>
                  </a:lnTo>
                  <a:lnTo>
                    <a:pt x="95177" y="8546690"/>
                  </a:lnTo>
                  <a:lnTo>
                    <a:pt x="97426" y="8548809"/>
                  </a:lnTo>
                  <a:lnTo>
                    <a:pt x="99710" y="8550891"/>
                  </a:lnTo>
                  <a:lnTo>
                    <a:pt x="93771" y="8557410"/>
                  </a:lnTo>
                  <a:close/>
                </a:path>
                <a:path w="9865995" h="8629650">
                  <a:moveTo>
                    <a:pt x="79819" y="8544270"/>
                  </a:moveTo>
                  <a:lnTo>
                    <a:pt x="73605" y="8536988"/>
                  </a:lnTo>
                  <a:lnTo>
                    <a:pt x="80119" y="8531145"/>
                  </a:lnTo>
                  <a:lnTo>
                    <a:pt x="82181" y="8533445"/>
                  </a:lnTo>
                  <a:lnTo>
                    <a:pt x="84282" y="8535710"/>
                  </a:lnTo>
                  <a:lnTo>
                    <a:pt x="86420" y="8537938"/>
                  </a:lnTo>
                  <a:lnTo>
                    <a:pt x="79819" y="8544270"/>
                  </a:lnTo>
                  <a:close/>
                </a:path>
                <a:path w="9865995" h="8629650">
                  <a:moveTo>
                    <a:pt x="67419" y="8529739"/>
                  </a:moveTo>
                  <a:lnTo>
                    <a:pt x="61246" y="8522505"/>
                  </a:lnTo>
                  <a:lnTo>
                    <a:pt x="68265" y="8517008"/>
                  </a:lnTo>
                  <a:lnTo>
                    <a:pt x="70158" y="8519426"/>
                  </a:lnTo>
                  <a:lnTo>
                    <a:pt x="72092" y="8521812"/>
                  </a:lnTo>
                  <a:lnTo>
                    <a:pt x="74065" y="8524166"/>
                  </a:lnTo>
                  <a:lnTo>
                    <a:pt x="67419" y="8529739"/>
                  </a:lnTo>
                  <a:close/>
                </a:path>
                <a:path w="9865995" h="8629650">
                  <a:moveTo>
                    <a:pt x="55069" y="8515266"/>
                  </a:moveTo>
                  <a:lnTo>
                    <a:pt x="54411" y="8514495"/>
                  </a:lnTo>
                  <a:lnTo>
                    <a:pt x="49979" y="8507251"/>
                  </a:lnTo>
                  <a:lnTo>
                    <a:pt x="57429" y="8502178"/>
                  </a:lnTo>
                  <a:lnTo>
                    <a:pt x="59148" y="8504704"/>
                  </a:lnTo>
                  <a:lnTo>
                    <a:pt x="60946" y="8507251"/>
                  </a:lnTo>
                  <a:lnTo>
                    <a:pt x="62718" y="8509676"/>
                  </a:lnTo>
                  <a:lnTo>
                    <a:pt x="55069" y="8515266"/>
                  </a:lnTo>
                  <a:close/>
                </a:path>
                <a:path w="9865995" h="8629650">
                  <a:moveTo>
                    <a:pt x="45010" y="8499129"/>
                  </a:moveTo>
                  <a:lnTo>
                    <a:pt x="40039" y="8491003"/>
                  </a:lnTo>
                  <a:lnTo>
                    <a:pt x="47558" y="8486587"/>
                  </a:lnTo>
                  <a:lnTo>
                    <a:pt x="49115" y="8489239"/>
                  </a:lnTo>
                  <a:lnTo>
                    <a:pt x="50718" y="8491867"/>
                  </a:lnTo>
                  <a:lnTo>
                    <a:pt x="52367" y="8494472"/>
                  </a:lnTo>
                  <a:lnTo>
                    <a:pt x="45010" y="8499129"/>
                  </a:lnTo>
                  <a:close/>
                </a:path>
                <a:path w="9865995" h="8629650">
                  <a:moveTo>
                    <a:pt x="35067" y="8482877"/>
                  </a:moveTo>
                  <a:lnTo>
                    <a:pt x="31083" y="8476364"/>
                  </a:lnTo>
                  <a:lnTo>
                    <a:pt x="30350" y="8474595"/>
                  </a:lnTo>
                  <a:lnTo>
                    <a:pt x="38758" y="8470386"/>
                  </a:lnTo>
                  <a:lnTo>
                    <a:pt x="40131" y="8473128"/>
                  </a:lnTo>
                  <a:lnTo>
                    <a:pt x="41552" y="8475852"/>
                  </a:lnTo>
                  <a:lnTo>
                    <a:pt x="43021" y="8478557"/>
                  </a:lnTo>
                  <a:lnTo>
                    <a:pt x="35067" y="8482877"/>
                  </a:lnTo>
                  <a:close/>
                </a:path>
                <a:path w="9865995" h="8629650">
                  <a:moveTo>
                    <a:pt x="26703" y="8465790"/>
                  </a:moveTo>
                  <a:lnTo>
                    <a:pt x="23066" y="8457010"/>
                  </a:lnTo>
                  <a:lnTo>
                    <a:pt x="31065" y="8453652"/>
                  </a:lnTo>
                  <a:lnTo>
                    <a:pt x="32256" y="8456488"/>
                  </a:lnTo>
                  <a:lnTo>
                    <a:pt x="33492" y="8459297"/>
                  </a:lnTo>
                  <a:lnTo>
                    <a:pt x="34771" y="8462081"/>
                  </a:lnTo>
                  <a:lnTo>
                    <a:pt x="26703" y="8465790"/>
                  </a:lnTo>
                  <a:close/>
                </a:path>
                <a:path w="9865995" h="8629650">
                  <a:moveTo>
                    <a:pt x="19431" y="8448234"/>
                  </a:moveTo>
                  <a:lnTo>
                    <a:pt x="15788" y="8439438"/>
                  </a:lnTo>
                  <a:lnTo>
                    <a:pt x="24506" y="8436443"/>
                  </a:lnTo>
                  <a:lnTo>
                    <a:pt x="25536" y="8439438"/>
                  </a:lnTo>
                  <a:lnTo>
                    <a:pt x="26549" y="8442234"/>
                  </a:lnTo>
                  <a:lnTo>
                    <a:pt x="27643" y="8445104"/>
                  </a:lnTo>
                  <a:lnTo>
                    <a:pt x="19431" y="8448234"/>
                  </a:lnTo>
                  <a:close/>
                </a:path>
                <a:path w="9865995" h="8629650">
                  <a:moveTo>
                    <a:pt x="12868" y="8430375"/>
                  </a:moveTo>
                  <a:lnTo>
                    <a:pt x="10636" y="8421110"/>
                  </a:lnTo>
                  <a:lnTo>
                    <a:pt x="19102" y="8418820"/>
                  </a:lnTo>
                  <a:lnTo>
                    <a:pt x="19904" y="8421788"/>
                  </a:lnTo>
                  <a:lnTo>
                    <a:pt x="20756" y="8424741"/>
                  </a:lnTo>
                  <a:lnTo>
                    <a:pt x="21658" y="8427680"/>
                  </a:lnTo>
                  <a:lnTo>
                    <a:pt x="12868" y="8430375"/>
                  </a:lnTo>
                  <a:close/>
                </a:path>
                <a:path w="9865995" h="8629650">
                  <a:moveTo>
                    <a:pt x="8406" y="8411852"/>
                  </a:moveTo>
                  <a:lnTo>
                    <a:pt x="6173" y="8402578"/>
                  </a:lnTo>
                  <a:lnTo>
                    <a:pt x="14878" y="8400838"/>
                  </a:lnTo>
                  <a:lnTo>
                    <a:pt x="15482" y="8403861"/>
                  </a:lnTo>
                  <a:lnTo>
                    <a:pt x="16137" y="8406872"/>
                  </a:lnTo>
                  <a:lnTo>
                    <a:pt x="16841" y="8409871"/>
                  </a:lnTo>
                  <a:lnTo>
                    <a:pt x="8406" y="8411852"/>
                  </a:lnTo>
                  <a:close/>
                </a:path>
                <a:path w="9865995" h="8629650">
                  <a:moveTo>
                    <a:pt x="3951" y="8393353"/>
                  </a:moveTo>
                  <a:lnTo>
                    <a:pt x="3559" y="8391727"/>
                  </a:lnTo>
                  <a:lnTo>
                    <a:pt x="2940" y="8383905"/>
                  </a:lnTo>
                  <a:lnTo>
                    <a:pt x="11881" y="8382729"/>
                  </a:lnTo>
                  <a:lnTo>
                    <a:pt x="12281" y="8385765"/>
                  </a:lnTo>
                  <a:lnTo>
                    <a:pt x="12730" y="8388795"/>
                  </a:lnTo>
                  <a:lnTo>
                    <a:pt x="13231" y="8391817"/>
                  </a:lnTo>
                  <a:lnTo>
                    <a:pt x="3951" y="8393353"/>
                  </a:lnTo>
                  <a:close/>
                </a:path>
                <a:path w="9865995" h="8629650">
                  <a:moveTo>
                    <a:pt x="2190" y="8374426"/>
                  </a:moveTo>
                  <a:lnTo>
                    <a:pt x="1438" y="8364934"/>
                  </a:lnTo>
                  <a:lnTo>
                    <a:pt x="10090" y="8364381"/>
                  </a:lnTo>
                  <a:lnTo>
                    <a:pt x="10286" y="8367452"/>
                  </a:lnTo>
                  <a:lnTo>
                    <a:pt x="10534" y="8370519"/>
                  </a:lnTo>
                  <a:lnTo>
                    <a:pt x="10833" y="8373581"/>
                  </a:lnTo>
                  <a:lnTo>
                    <a:pt x="2190" y="8374426"/>
                  </a:lnTo>
                  <a:close/>
                </a:path>
                <a:path w="9865995" h="8629650">
                  <a:moveTo>
                    <a:pt x="684" y="8355407"/>
                  </a:moveTo>
                  <a:lnTo>
                    <a:pt x="0" y="8346756"/>
                  </a:lnTo>
                  <a:lnTo>
                    <a:pt x="0" y="8345828"/>
                  </a:lnTo>
                  <a:lnTo>
                    <a:pt x="9524" y="8345828"/>
                  </a:lnTo>
                  <a:lnTo>
                    <a:pt x="9567" y="8352328"/>
                  </a:lnTo>
                  <a:lnTo>
                    <a:pt x="9653" y="8355134"/>
                  </a:lnTo>
                  <a:lnTo>
                    <a:pt x="684" y="8355407"/>
                  </a:lnTo>
                  <a:close/>
                </a:path>
                <a:path w="9865995" h="8629650">
                  <a:moveTo>
                    <a:pt x="9524" y="8336303"/>
                  </a:moveTo>
                  <a:lnTo>
                    <a:pt x="0" y="8336303"/>
                  </a:lnTo>
                  <a:lnTo>
                    <a:pt x="0" y="8326778"/>
                  </a:lnTo>
                  <a:lnTo>
                    <a:pt x="9524" y="8326778"/>
                  </a:lnTo>
                  <a:lnTo>
                    <a:pt x="9524" y="8336303"/>
                  </a:lnTo>
                  <a:close/>
                </a:path>
                <a:path w="9865995" h="8629650">
                  <a:moveTo>
                    <a:pt x="9524" y="8317253"/>
                  </a:moveTo>
                  <a:lnTo>
                    <a:pt x="0" y="8317253"/>
                  </a:lnTo>
                  <a:lnTo>
                    <a:pt x="0" y="8307728"/>
                  </a:lnTo>
                  <a:lnTo>
                    <a:pt x="9524" y="8307728"/>
                  </a:lnTo>
                  <a:lnTo>
                    <a:pt x="9524" y="8317253"/>
                  </a:lnTo>
                  <a:close/>
                </a:path>
                <a:path w="9865995" h="8629650">
                  <a:moveTo>
                    <a:pt x="9524" y="8298203"/>
                  </a:moveTo>
                  <a:lnTo>
                    <a:pt x="0" y="8298203"/>
                  </a:lnTo>
                  <a:lnTo>
                    <a:pt x="0" y="8288678"/>
                  </a:lnTo>
                  <a:lnTo>
                    <a:pt x="9524" y="8288678"/>
                  </a:lnTo>
                  <a:lnTo>
                    <a:pt x="9524" y="8298203"/>
                  </a:lnTo>
                  <a:close/>
                </a:path>
                <a:path w="9865995" h="8629650">
                  <a:moveTo>
                    <a:pt x="9524" y="8279153"/>
                  </a:moveTo>
                  <a:lnTo>
                    <a:pt x="0" y="8279153"/>
                  </a:lnTo>
                  <a:lnTo>
                    <a:pt x="0" y="8269628"/>
                  </a:lnTo>
                  <a:lnTo>
                    <a:pt x="9524" y="8269628"/>
                  </a:lnTo>
                  <a:lnTo>
                    <a:pt x="9524" y="8279153"/>
                  </a:lnTo>
                  <a:close/>
                </a:path>
                <a:path w="9865995" h="8629650">
                  <a:moveTo>
                    <a:pt x="9524" y="8260103"/>
                  </a:moveTo>
                  <a:lnTo>
                    <a:pt x="0" y="8260103"/>
                  </a:lnTo>
                  <a:lnTo>
                    <a:pt x="0" y="8250578"/>
                  </a:lnTo>
                  <a:lnTo>
                    <a:pt x="9524" y="8250578"/>
                  </a:lnTo>
                  <a:lnTo>
                    <a:pt x="9524" y="8260103"/>
                  </a:lnTo>
                  <a:close/>
                </a:path>
                <a:path w="9865995" h="8629650">
                  <a:moveTo>
                    <a:pt x="9524" y="8241053"/>
                  </a:moveTo>
                  <a:lnTo>
                    <a:pt x="0" y="8241053"/>
                  </a:lnTo>
                  <a:lnTo>
                    <a:pt x="0" y="8231528"/>
                  </a:lnTo>
                  <a:lnTo>
                    <a:pt x="9524" y="8231528"/>
                  </a:lnTo>
                  <a:lnTo>
                    <a:pt x="9524" y="8241053"/>
                  </a:lnTo>
                  <a:close/>
                </a:path>
                <a:path w="9865995" h="8629650">
                  <a:moveTo>
                    <a:pt x="9524" y="8222003"/>
                  </a:moveTo>
                  <a:lnTo>
                    <a:pt x="0" y="8222003"/>
                  </a:lnTo>
                  <a:lnTo>
                    <a:pt x="0" y="8212478"/>
                  </a:lnTo>
                  <a:lnTo>
                    <a:pt x="9524" y="8212478"/>
                  </a:lnTo>
                  <a:lnTo>
                    <a:pt x="9524" y="8222003"/>
                  </a:lnTo>
                  <a:close/>
                </a:path>
                <a:path w="9865995" h="8629650">
                  <a:moveTo>
                    <a:pt x="9524" y="8202953"/>
                  </a:moveTo>
                  <a:lnTo>
                    <a:pt x="0" y="8202953"/>
                  </a:lnTo>
                  <a:lnTo>
                    <a:pt x="0" y="8193428"/>
                  </a:lnTo>
                  <a:lnTo>
                    <a:pt x="9524" y="8193428"/>
                  </a:lnTo>
                  <a:lnTo>
                    <a:pt x="9524" y="8202953"/>
                  </a:lnTo>
                  <a:close/>
                </a:path>
                <a:path w="9865995" h="8629650">
                  <a:moveTo>
                    <a:pt x="9524" y="8183903"/>
                  </a:moveTo>
                  <a:lnTo>
                    <a:pt x="0" y="8183903"/>
                  </a:lnTo>
                  <a:lnTo>
                    <a:pt x="0" y="8174378"/>
                  </a:lnTo>
                  <a:lnTo>
                    <a:pt x="9524" y="8174378"/>
                  </a:lnTo>
                  <a:lnTo>
                    <a:pt x="9524" y="8183903"/>
                  </a:lnTo>
                  <a:close/>
                </a:path>
                <a:path w="9865995" h="8629650">
                  <a:moveTo>
                    <a:pt x="9524" y="8164853"/>
                  </a:moveTo>
                  <a:lnTo>
                    <a:pt x="0" y="8164853"/>
                  </a:lnTo>
                  <a:lnTo>
                    <a:pt x="0" y="8155328"/>
                  </a:lnTo>
                  <a:lnTo>
                    <a:pt x="9524" y="8155328"/>
                  </a:lnTo>
                  <a:lnTo>
                    <a:pt x="9524" y="8164853"/>
                  </a:lnTo>
                  <a:close/>
                </a:path>
                <a:path w="9865995" h="8629650">
                  <a:moveTo>
                    <a:pt x="9524" y="8145803"/>
                  </a:moveTo>
                  <a:lnTo>
                    <a:pt x="0" y="8145803"/>
                  </a:lnTo>
                  <a:lnTo>
                    <a:pt x="0" y="8136278"/>
                  </a:lnTo>
                  <a:lnTo>
                    <a:pt x="9524" y="8136278"/>
                  </a:lnTo>
                  <a:lnTo>
                    <a:pt x="9524" y="8145803"/>
                  </a:lnTo>
                  <a:close/>
                </a:path>
                <a:path w="9865995" h="8629650">
                  <a:moveTo>
                    <a:pt x="9524" y="8126753"/>
                  </a:moveTo>
                  <a:lnTo>
                    <a:pt x="0" y="8126753"/>
                  </a:lnTo>
                  <a:lnTo>
                    <a:pt x="0" y="8117228"/>
                  </a:lnTo>
                  <a:lnTo>
                    <a:pt x="9524" y="8117228"/>
                  </a:lnTo>
                  <a:lnTo>
                    <a:pt x="9524" y="8126753"/>
                  </a:lnTo>
                  <a:close/>
                </a:path>
                <a:path w="9865995" h="8629650">
                  <a:moveTo>
                    <a:pt x="9524" y="8107703"/>
                  </a:moveTo>
                  <a:lnTo>
                    <a:pt x="0" y="8107703"/>
                  </a:lnTo>
                  <a:lnTo>
                    <a:pt x="0" y="8098178"/>
                  </a:lnTo>
                  <a:lnTo>
                    <a:pt x="9524" y="8098178"/>
                  </a:lnTo>
                  <a:lnTo>
                    <a:pt x="9524" y="8107703"/>
                  </a:lnTo>
                  <a:close/>
                </a:path>
                <a:path w="9865995" h="8629650">
                  <a:moveTo>
                    <a:pt x="9524" y="8088653"/>
                  </a:moveTo>
                  <a:lnTo>
                    <a:pt x="0" y="8088653"/>
                  </a:lnTo>
                  <a:lnTo>
                    <a:pt x="0" y="8079128"/>
                  </a:lnTo>
                  <a:lnTo>
                    <a:pt x="9524" y="8079128"/>
                  </a:lnTo>
                  <a:lnTo>
                    <a:pt x="9524" y="8088653"/>
                  </a:lnTo>
                  <a:close/>
                </a:path>
                <a:path w="9865995" h="8629650">
                  <a:moveTo>
                    <a:pt x="9524" y="8069603"/>
                  </a:moveTo>
                  <a:lnTo>
                    <a:pt x="0" y="8069603"/>
                  </a:lnTo>
                  <a:lnTo>
                    <a:pt x="0" y="8060078"/>
                  </a:lnTo>
                  <a:lnTo>
                    <a:pt x="9524" y="8060078"/>
                  </a:lnTo>
                  <a:lnTo>
                    <a:pt x="9524" y="8069603"/>
                  </a:lnTo>
                  <a:close/>
                </a:path>
                <a:path w="9865995" h="8629650">
                  <a:moveTo>
                    <a:pt x="9524" y="8050553"/>
                  </a:moveTo>
                  <a:lnTo>
                    <a:pt x="0" y="8050553"/>
                  </a:lnTo>
                  <a:lnTo>
                    <a:pt x="0" y="8041028"/>
                  </a:lnTo>
                  <a:lnTo>
                    <a:pt x="9524" y="8041028"/>
                  </a:lnTo>
                  <a:lnTo>
                    <a:pt x="9524" y="8050553"/>
                  </a:lnTo>
                  <a:close/>
                </a:path>
                <a:path w="9865995" h="8629650">
                  <a:moveTo>
                    <a:pt x="9524" y="8031503"/>
                  </a:moveTo>
                  <a:lnTo>
                    <a:pt x="0" y="8031503"/>
                  </a:lnTo>
                  <a:lnTo>
                    <a:pt x="0" y="8021978"/>
                  </a:lnTo>
                  <a:lnTo>
                    <a:pt x="9524" y="8021978"/>
                  </a:lnTo>
                  <a:lnTo>
                    <a:pt x="9524" y="8031503"/>
                  </a:lnTo>
                  <a:close/>
                </a:path>
                <a:path w="9865995" h="8629650">
                  <a:moveTo>
                    <a:pt x="9524" y="8012453"/>
                  </a:moveTo>
                  <a:lnTo>
                    <a:pt x="0" y="8012453"/>
                  </a:lnTo>
                  <a:lnTo>
                    <a:pt x="0" y="8002928"/>
                  </a:lnTo>
                  <a:lnTo>
                    <a:pt x="9524" y="8002928"/>
                  </a:lnTo>
                  <a:lnTo>
                    <a:pt x="9524" y="8012453"/>
                  </a:lnTo>
                  <a:close/>
                </a:path>
                <a:path w="9865995" h="8629650">
                  <a:moveTo>
                    <a:pt x="9524" y="7993403"/>
                  </a:moveTo>
                  <a:lnTo>
                    <a:pt x="0" y="7993403"/>
                  </a:lnTo>
                  <a:lnTo>
                    <a:pt x="0" y="7983878"/>
                  </a:lnTo>
                  <a:lnTo>
                    <a:pt x="9524" y="7983878"/>
                  </a:lnTo>
                  <a:lnTo>
                    <a:pt x="9524" y="7993403"/>
                  </a:lnTo>
                  <a:close/>
                </a:path>
                <a:path w="9865995" h="8629650">
                  <a:moveTo>
                    <a:pt x="9524" y="7974353"/>
                  </a:moveTo>
                  <a:lnTo>
                    <a:pt x="0" y="7974353"/>
                  </a:lnTo>
                  <a:lnTo>
                    <a:pt x="0" y="7964828"/>
                  </a:lnTo>
                  <a:lnTo>
                    <a:pt x="9524" y="7964828"/>
                  </a:lnTo>
                  <a:lnTo>
                    <a:pt x="9524" y="7974353"/>
                  </a:lnTo>
                  <a:close/>
                </a:path>
                <a:path w="9865995" h="8629650">
                  <a:moveTo>
                    <a:pt x="9524" y="7955303"/>
                  </a:moveTo>
                  <a:lnTo>
                    <a:pt x="0" y="7955303"/>
                  </a:lnTo>
                  <a:lnTo>
                    <a:pt x="0" y="7945778"/>
                  </a:lnTo>
                  <a:lnTo>
                    <a:pt x="9524" y="7945778"/>
                  </a:lnTo>
                  <a:lnTo>
                    <a:pt x="9524" y="7955303"/>
                  </a:lnTo>
                  <a:close/>
                </a:path>
                <a:path w="9865995" h="8629650">
                  <a:moveTo>
                    <a:pt x="9524" y="7936253"/>
                  </a:moveTo>
                  <a:lnTo>
                    <a:pt x="0" y="7936253"/>
                  </a:lnTo>
                  <a:lnTo>
                    <a:pt x="0" y="7926728"/>
                  </a:lnTo>
                  <a:lnTo>
                    <a:pt x="9524" y="7926728"/>
                  </a:lnTo>
                  <a:lnTo>
                    <a:pt x="9524" y="7936253"/>
                  </a:lnTo>
                  <a:close/>
                </a:path>
                <a:path w="9865995" h="8629650">
                  <a:moveTo>
                    <a:pt x="9524" y="7917203"/>
                  </a:moveTo>
                  <a:lnTo>
                    <a:pt x="0" y="7917203"/>
                  </a:lnTo>
                  <a:lnTo>
                    <a:pt x="0" y="7907678"/>
                  </a:lnTo>
                  <a:lnTo>
                    <a:pt x="9524" y="7907678"/>
                  </a:lnTo>
                  <a:lnTo>
                    <a:pt x="9524" y="7917203"/>
                  </a:lnTo>
                  <a:close/>
                </a:path>
                <a:path w="9865995" h="8629650">
                  <a:moveTo>
                    <a:pt x="9524" y="7898153"/>
                  </a:moveTo>
                  <a:lnTo>
                    <a:pt x="0" y="7898153"/>
                  </a:lnTo>
                  <a:lnTo>
                    <a:pt x="0" y="7888628"/>
                  </a:lnTo>
                  <a:lnTo>
                    <a:pt x="9524" y="7888628"/>
                  </a:lnTo>
                  <a:lnTo>
                    <a:pt x="9524" y="7898153"/>
                  </a:lnTo>
                  <a:close/>
                </a:path>
                <a:path w="9865995" h="8629650">
                  <a:moveTo>
                    <a:pt x="9524" y="7879103"/>
                  </a:moveTo>
                  <a:lnTo>
                    <a:pt x="0" y="7879103"/>
                  </a:lnTo>
                  <a:lnTo>
                    <a:pt x="0" y="7869578"/>
                  </a:lnTo>
                  <a:lnTo>
                    <a:pt x="9524" y="7869578"/>
                  </a:lnTo>
                  <a:lnTo>
                    <a:pt x="9524" y="7879103"/>
                  </a:lnTo>
                  <a:close/>
                </a:path>
                <a:path w="9865995" h="8629650">
                  <a:moveTo>
                    <a:pt x="9524" y="7860053"/>
                  </a:moveTo>
                  <a:lnTo>
                    <a:pt x="0" y="7860053"/>
                  </a:lnTo>
                  <a:lnTo>
                    <a:pt x="0" y="7850528"/>
                  </a:lnTo>
                  <a:lnTo>
                    <a:pt x="9524" y="7850528"/>
                  </a:lnTo>
                  <a:lnTo>
                    <a:pt x="9524" y="7860053"/>
                  </a:lnTo>
                  <a:close/>
                </a:path>
                <a:path w="9865995" h="8629650">
                  <a:moveTo>
                    <a:pt x="9524" y="7841003"/>
                  </a:moveTo>
                  <a:lnTo>
                    <a:pt x="0" y="7841003"/>
                  </a:lnTo>
                  <a:lnTo>
                    <a:pt x="0" y="7831478"/>
                  </a:lnTo>
                  <a:lnTo>
                    <a:pt x="9524" y="7831478"/>
                  </a:lnTo>
                  <a:lnTo>
                    <a:pt x="9524" y="7841003"/>
                  </a:lnTo>
                  <a:close/>
                </a:path>
                <a:path w="9865995" h="8629650">
                  <a:moveTo>
                    <a:pt x="9524" y="7821953"/>
                  </a:moveTo>
                  <a:lnTo>
                    <a:pt x="0" y="7821953"/>
                  </a:lnTo>
                  <a:lnTo>
                    <a:pt x="0" y="7812428"/>
                  </a:lnTo>
                  <a:lnTo>
                    <a:pt x="9524" y="7812428"/>
                  </a:lnTo>
                  <a:lnTo>
                    <a:pt x="9524" y="7821953"/>
                  </a:lnTo>
                  <a:close/>
                </a:path>
                <a:path w="9865995" h="8629650">
                  <a:moveTo>
                    <a:pt x="9524" y="7802903"/>
                  </a:moveTo>
                  <a:lnTo>
                    <a:pt x="0" y="7802903"/>
                  </a:lnTo>
                  <a:lnTo>
                    <a:pt x="0" y="7793378"/>
                  </a:lnTo>
                  <a:lnTo>
                    <a:pt x="9524" y="7793378"/>
                  </a:lnTo>
                  <a:lnTo>
                    <a:pt x="9524" y="7802903"/>
                  </a:lnTo>
                  <a:close/>
                </a:path>
                <a:path w="9865995" h="8629650">
                  <a:moveTo>
                    <a:pt x="9524" y="7783853"/>
                  </a:moveTo>
                  <a:lnTo>
                    <a:pt x="0" y="7783853"/>
                  </a:lnTo>
                  <a:lnTo>
                    <a:pt x="0" y="7774328"/>
                  </a:lnTo>
                  <a:lnTo>
                    <a:pt x="9524" y="7774328"/>
                  </a:lnTo>
                  <a:lnTo>
                    <a:pt x="9524" y="7783853"/>
                  </a:lnTo>
                  <a:close/>
                </a:path>
                <a:path w="9865995" h="8629650">
                  <a:moveTo>
                    <a:pt x="9524" y="7764803"/>
                  </a:moveTo>
                  <a:lnTo>
                    <a:pt x="0" y="7764803"/>
                  </a:lnTo>
                  <a:lnTo>
                    <a:pt x="0" y="7755278"/>
                  </a:lnTo>
                  <a:lnTo>
                    <a:pt x="9524" y="7755278"/>
                  </a:lnTo>
                  <a:lnTo>
                    <a:pt x="9524" y="7764803"/>
                  </a:lnTo>
                  <a:close/>
                </a:path>
                <a:path w="9865995" h="8629650">
                  <a:moveTo>
                    <a:pt x="9524" y="7745753"/>
                  </a:moveTo>
                  <a:lnTo>
                    <a:pt x="0" y="7745753"/>
                  </a:lnTo>
                  <a:lnTo>
                    <a:pt x="0" y="7736228"/>
                  </a:lnTo>
                  <a:lnTo>
                    <a:pt x="9524" y="7736228"/>
                  </a:lnTo>
                  <a:lnTo>
                    <a:pt x="9524" y="7745753"/>
                  </a:lnTo>
                  <a:close/>
                </a:path>
                <a:path w="9865995" h="8629650">
                  <a:moveTo>
                    <a:pt x="9524" y="7726703"/>
                  </a:moveTo>
                  <a:lnTo>
                    <a:pt x="0" y="7726703"/>
                  </a:lnTo>
                  <a:lnTo>
                    <a:pt x="0" y="7717178"/>
                  </a:lnTo>
                  <a:lnTo>
                    <a:pt x="9524" y="7717178"/>
                  </a:lnTo>
                  <a:lnTo>
                    <a:pt x="9524" y="7726703"/>
                  </a:lnTo>
                  <a:close/>
                </a:path>
                <a:path w="9865995" h="8629650">
                  <a:moveTo>
                    <a:pt x="9524" y="7707653"/>
                  </a:moveTo>
                  <a:lnTo>
                    <a:pt x="0" y="7707653"/>
                  </a:lnTo>
                  <a:lnTo>
                    <a:pt x="0" y="7698128"/>
                  </a:lnTo>
                  <a:lnTo>
                    <a:pt x="9524" y="7698128"/>
                  </a:lnTo>
                  <a:lnTo>
                    <a:pt x="9524" y="7707653"/>
                  </a:lnTo>
                  <a:close/>
                </a:path>
                <a:path w="9865995" h="8629650">
                  <a:moveTo>
                    <a:pt x="9524" y="7688603"/>
                  </a:moveTo>
                  <a:lnTo>
                    <a:pt x="0" y="7688603"/>
                  </a:lnTo>
                  <a:lnTo>
                    <a:pt x="0" y="7679078"/>
                  </a:lnTo>
                  <a:lnTo>
                    <a:pt x="9524" y="7679078"/>
                  </a:lnTo>
                  <a:lnTo>
                    <a:pt x="9524" y="7688603"/>
                  </a:lnTo>
                  <a:close/>
                </a:path>
                <a:path w="9865995" h="8629650">
                  <a:moveTo>
                    <a:pt x="9524" y="7669553"/>
                  </a:moveTo>
                  <a:lnTo>
                    <a:pt x="0" y="7669553"/>
                  </a:lnTo>
                  <a:lnTo>
                    <a:pt x="0" y="7660028"/>
                  </a:lnTo>
                  <a:lnTo>
                    <a:pt x="9524" y="7660028"/>
                  </a:lnTo>
                  <a:lnTo>
                    <a:pt x="9524" y="7669553"/>
                  </a:lnTo>
                  <a:close/>
                </a:path>
                <a:path w="9865995" h="8629650">
                  <a:moveTo>
                    <a:pt x="9524" y="7650503"/>
                  </a:moveTo>
                  <a:lnTo>
                    <a:pt x="0" y="7650503"/>
                  </a:lnTo>
                  <a:lnTo>
                    <a:pt x="0" y="7640978"/>
                  </a:lnTo>
                  <a:lnTo>
                    <a:pt x="9524" y="7640978"/>
                  </a:lnTo>
                  <a:lnTo>
                    <a:pt x="9524" y="7650503"/>
                  </a:lnTo>
                  <a:close/>
                </a:path>
                <a:path w="9865995" h="8629650">
                  <a:moveTo>
                    <a:pt x="9524" y="7631453"/>
                  </a:moveTo>
                  <a:lnTo>
                    <a:pt x="0" y="7631453"/>
                  </a:lnTo>
                  <a:lnTo>
                    <a:pt x="0" y="7621928"/>
                  </a:lnTo>
                  <a:lnTo>
                    <a:pt x="9524" y="7621928"/>
                  </a:lnTo>
                  <a:lnTo>
                    <a:pt x="9524" y="7631453"/>
                  </a:lnTo>
                  <a:close/>
                </a:path>
                <a:path w="9865995" h="8629650">
                  <a:moveTo>
                    <a:pt x="9524" y="7612403"/>
                  </a:moveTo>
                  <a:lnTo>
                    <a:pt x="0" y="7612403"/>
                  </a:lnTo>
                  <a:lnTo>
                    <a:pt x="0" y="7602878"/>
                  </a:lnTo>
                  <a:lnTo>
                    <a:pt x="9524" y="7602878"/>
                  </a:lnTo>
                  <a:lnTo>
                    <a:pt x="9524" y="7612403"/>
                  </a:lnTo>
                  <a:close/>
                </a:path>
                <a:path w="9865995" h="8629650">
                  <a:moveTo>
                    <a:pt x="9524" y="7593353"/>
                  </a:moveTo>
                  <a:lnTo>
                    <a:pt x="0" y="7593353"/>
                  </a:lnTo>
                  <a:lnTo>
                    <a:pt x="0" y="7583828"/>
                  </a:lnTo>
                  <a:lnTo>
                    <a:pt x="9524" y="7583828"/>
                  </a:lnTo>
                  <a:lnTo>
                    <a:pt x="9524" y="7593353"/>
                  </a:lnTo>
                  <a:close/>
                </a:path>
                <a:path w="9865995" h="8629650">
                  <a:moveTo>
                    <a:pt x="9524" y="7574303"/>
                  </a:moveTo>
                  <a:lnTo>
                    <a:pt x="0" y="7574303"/>
                  </a:lnTo>
                  <a:lnTo>
                    <a:pt x="0" y="7564778"/>
                  </a:lnTo>
                  <a:lnTo>
                    <a:pt x="9524" y="7564778"/>
                  </a:lnTo>
                  <a:lnTo>
                    <a:pt x="9524" y="7574303"/>
                  </a:lnTo>
                  <a:close/>
                </a:path>
                <a:path w="9865995" h="8629650">
                  <a:moveTo>
                    <a:pt x="9524" y="7555253"/>
                  </a:moveTo>
                  <a:lnTo>
                    <a:pt x="0" y="7555253"/>
                  </a:lnTo>
                  <a:lnTo>
                    <a:pt x="0" y="7545728"/>
                  </a:lnTo>
                  <a:lnTo>
                    <a:pt x="9524" y="7545728"/>
                  </a:lnTo>
                  <a:lnTo>
                    <a:pt x="9524" y="7555253"/>
                  </a:lnTo>
                  <a:close/>
                </a:path>
                <a:path w="9865995" h="8629650">
                  <a:moveTo>
                    <a:pt x="9524" y="7536203"/>
                  </a:moveTo>
                  <a:lnTo>
                    <a:pt x="0" y="7536203"/>
                  </a:lnTo>
                  <a:lnTo>
                    <a:pt x="0" y="7526678"/>
                  </a:lnTo>
                  <a:lnTo>
                    <a:pt x="9524" y="7526678"/>
                  </a:lnTo>
                  <a:lnTo>
                    <a:pt x="9524" y="7536203"/>
                  </a:lnTo>
                  <a:close/>
                </a:path>
                <a:path w="9865995" h="8629650">
                  <a:moveTo>
                    <a:pt x="9524" y="7517153"/>
                  </a:moveTo>
                  <a:lnTo>
                    <a:pt x="0" y="7517153"/>
                  </a:lnTo>
                  <a:lnTo>
                    <a:pt x="0" y="7507628"/>
                  </a:lnTo>
                  <a:lnTo>
                    <a:pt x="9524" y="7507628"/>
                  </a:lnTo>
                  <a:lnTo>
                    <a:pt x="9524" y="7517153"/>
                  </a:lnTo>
                  <a:close/>
                </a:path>
                <a:path w="9865995" h="8629650">
                  <a:moveTo>
                    <a:pt x="9524" y="7498103"/>
                  </a:moveTo>
                  <a:lnTo>
                    <a:pt x="0" y="7498103"/>
                  </a:lnTo>
                  <a:lnTo>
                    <a:pt x="0" y="7488578"/>
                  </a:lnTo>
                  <a:lnTo>
                    <a:pt x="9524" y="7488578"/>
                  </a:lnTo>
                  <a:lnTo>
                    <a:pt x="9524" y="7498103"/>
                  </a:lnTo>
                  <a:close/>
                </a:path>
                <a:path w="9865995" h="8629650">
                  <a:moveTo>
                    <a:pt x="9524" y="7479053"/>
                  </a:moveTo>
                  <a:lnTo>
                    <a:pt x="0" y="7479053"/>
                  </a:lnTo>
                  <a:lnTo>
                    <a:pt x="0" y="7469528"/>
                  </a:lnTo>
                  <a:lnTo>
                    <a:pt x="9524" y="7469528"/>
                  </a:lnTo>
                  <a:lnTo>
                    <a:pt x="9524" y="7479053"/>
                  </a:lnTo>
                  <a:close/>
                </a:path>
                <a:path w="9865995" h="8629650">
                  <a:moveTo>
                    <a:pt x="9524" y="7460003"/>
                  </a:moveTo>
                  <a:lnTo>
                    <a:pt x="0" y="7460003"/>
                  </a:lnTo>
                  <a:lnTo>
                    <a:pt x="0" y="7450478"/>
                  </a:lnTo>
                  <a:lnTo>
                    <a:pt x="9524" y="7450478"/>
                  </a:lnTo>
                  <a:lnTo>
                    <a:pt x="9524" y="7460003"/>
                  </a:lnTo>
                  <a:close/>
                </a:path>
                <a:path w="9865995" h="8629650">
                  <a:moveTo>
                    <a:pt x="9524" y="7440953"/>
                  </a:moveTo>
                  <a:lnTo>
                    <a:pt x="0" y="7440953"/>
                  </a:lnTo>
                  <a:lnTo>
                    <a:pt x="0" y="7431428"/>
                  </a:lnTo>
                  <a:lnTo>
                    <a:pt x="9524" y="7431428"/>
                  </a:lnTo>
                  <a:lnTo>
                    <a:pt x="9524" y="7440953"/>
                  </a:lnTo>
                  <a:close/>
                </a:path>
                <a:path w="9865995" h="8629650">
                  <a:moveTo>
                    <a:pt x="9524" y="7421903"/>
                  </a:moveTo>
                  <a:lnTo>
                    <a:pt x="0" y="7421903"/>
                  </a:lnTo>
                  <a:lnTo>
                    <a:pt x="0" y="7412378"/>
                  </a:lnTo>
                  <a:lnTo>
                    <a:pt x="9524" y="7412378"/>
                  </a:lnTo>
                  <a:lnTo>
                    <a:pt x="9524" y="7421903"/>
                  </a:lnTo>
                  <a:close/>
                </a:path>
                <a:path w="9865995" h="8629650">
                  <a:moveTo>
                    <a:pt x="9524" y="7402853"/>
                  </a:moveTo>
                  <a:lnTo>
                    <a:pt x="0" y="7402853"/>
                  </a:lnTo>
                  <a:lnTo>
                    <a:pt x="0" y="7393328"/>
                  </a:lnTo>
                  <a:lnTo>
                    <a:pt x="9524" y="7393328"/>
                  </a:lnTo>
                  <a:lnTo>
                    <a:pt x="9524" y="7402853"/>
                  </a:lnTo>
                  <a:close/>
                </a:path>
                <a:path w="9865995" h="8629650">
                  <a:moveTo>
                    <a:pt x="9524" y="7383803"/>
                  </a:moveTo>
                  <a:lnTo>
                    <a:pt x="0" y="7383803"/>
                  </a:lnTo>
                  <a:lnTo>
                    <a:pt x="0" y="7374278"/>
                  </a:lnTo>
                  <a:lnTo>
                    <a:pt x="9524" y="7374278"/>
                  </a:lnTo>
                  <a:lnTo>
                    <a:pt x="9524" y="7383803"/>
                  </a:lnTo>
                  <a:close/>
                </a:path>
                <a:path w="9865995" h="8629650">
                  <a:moveTo>
                    <a:pt x="9524" y="7364753"/>
                  </a:moveTo>
                  <a:lnTo>
                    <a:pt x="0" y="7364753"/>
                  </a:lnTo>
                  <a:lnTo>
                    <a:pt x="0" y="7355228"/>
                  </a:lnTo>
                  <a:lnTo>
                    <a:pt x="9524" y="7355228"/>
                  </a:lnTo>
                  <a:lnTo>
                    <a:pt x="9524" y="7364753"/>
                  </a:lnTo>
                  <a:close/>
                </a:path>
                <a:path w="9865995" h="8629650">
                  <a:moveTo>
                    <a:pt x="9524" y="7345703"/>
                  </a:moveTo>
                  <a:lnTo>
                    <a:pt x="0" y="7345703"/>
                  </a:lnTo>
                  <a:lnTo>
                    <a:pt x="0" y="7336178"/>
                  </a:lnTo>
                  <a:lnTo>
                    <a:pt x="9524" y="7336178"/>
                  </a:lnTo>
                  <a:lnTo>
                    <a:pt x="9524" y="7345703"/>
                  </a:lnTo>
                  <a:close/>
                </a:path>
                <a:path w="9865995" h="8629650">
                  <a:moveTo>
                    <a:pt x="9524" y="7326653"/>
                  </a:moveTo>
                  <a:lnTo>
                    <a:pt x="0" y="7326653"/>
                  </a:lnTo>
                  <a:lnTo>
                    <a:pt x="0" y="7317128"/>
                  </a:lnTo>
                  <a:lnTo>
                    <a:pt x="9524" y="7317128"/>
                  </a:lnTo>
                  <a:lnTo>
                    <a:pt x="9524" y="7326653"/>
                  </a:lnTo>
                  <a:close/>
                </a:path>
                <a:path w="9865995" h="8629650">
                  <a:moveTo>
                    <a:pt x="9524" y="7307603"/>
                  </a:moveTo>
                  <a:lnTo>
                    <a:pt x="0" y="7307603"/>
                  </a:lnTo>
                  <a:lnTo>
                    <a:pt x="0" y="7298078"/>
                  </a:lnTo>
                  <a:lnTo>
                    <a:pt x="9524" y="7298078"/>
                  </a:lnTo>
                  <a:lnTo>
                    <a:pt x="9524" y="7307603"/>
                  </a:lnTo>
                  <a:close/>
                </a:path>
                <a:path w="9865995" h="8629650">
                  <a:moveTo>
                    <a:pt x="9524" y="7288553"/>
                  </a:moveTo>
                  <a:lnTo>
                    <a:pt x="0" y="7288553"/>
                  </a:lnTo>
                  <a:lnTo>
                    <a:pt x="0" y="7279028"/>
                  </a:lnTo>
                  <a:lnTo>
                    <a:pt x="9524" y="7279028"/>
                  </a:lnTo>
                  <a:lnTo>
                    <a:pt x="9524" y="7288553"/>
                  </a:lnTo>
                  <a:close/>
                </a:path>
                <a:path w="9865995" h="8629650">
                  <a:moveTo>
                    <a:pt x="9524" y="7269503"/>
                  </a:moveTo>
                  <a:lnTo>
                    <a:pt x="0" y="7269503"/>
                  </a:lnTo>
                  <a:lnTo>
                    <a:pt x="0" y="7259978"/>
                  </a:lnTo>
                  <a:lnTo>
                    <a:pt x="9524" y="7259978"/>
                  </a:lnTo>
                  <a:lnTo>
                    <a:pt x="9524" y="7269503"/>
                  </a:lnTo>
                  <a:close/>
                </a:path>
                <a:path w="9865995" h="8629650">
                  <a:moveTo>
                    <a:pt x="9524" y="7250453"/>
                  </a:moveTo>
                  <a:lnTo>
                    <a:pt x="0" y="7250453"/>
                  </a:lnTo>
                  <a:lnTo>
                    <a:pt x="0" y="7240928"/>
                  </a:lnTo>
                  <a:lnTo>
                    <a:pt x="9524" y="7240928"/>
                  </a:lnTo>
                  <a:lnTo>
                    <a:pt x="9524" y="7250453"/>
                  </a:lnTo>
                  <a:close/>
                </a:path>
                <a:path w="9865995" h="8629650">
                  <a:moveTo>
                    <a:pt x="9524" y="7231403"/>
                  </a:moveTo>
                  <a:lnTo>
                    <a:pt x="0" y="7231403"/>
                  </a:lnTo>
                  <a:lnTo>
                    <a:pt x="0" y="7221878"/>
                  </a:lnTo>
                  <a:lnTo>
                    <a:pt x="9524" y="7221878"/>
                  </a:lnTo>
                  <a:lnTo>
                    <a:pt x="9524" y="7231403"/>
                  </a:lnTo>
                  <a:close/>
                </a:path>
                <a:path w="9865995" h="8629650">
                  <a:moveTo>
                    <a:pt x="9524" y="7212353"/>
                  </a:moveTo>
                  <a:lnTo>
                    <a:pt x="0" y="7212353"/>
                  </a:lnTo>
                  <a:lnTo>
                    <a:pt x="0" y="7202828"/>
                  </a:lnTo>
                  <a:lnTo>
                    <a:pt x="9524" y="7202828"/>
                  </a:lnTo>
                  <a:lnTo>
                    <a:pt x="9524" y="7212353"/>
                  </a:lnTo>
                  <a:close/>
                </a:path>
                <a:path w="9865995" h="8629650">
                  <a:moveTo>
                    <a:pt x="9524" y="7193303"/>
                  </a:moveTo>
                  <a:lnTo>
                    <a:pt x="0" y="7193303"/>
                  </a:lnTo>
                  <a:lnTo>
                    <a:pt x="0" y="7183778"/>
                  </a:lnTo>
                  <a:lnTo>
                    <a:pt x="9524" y="7183778"/>
                  </a:lnTo>
                  <a:lnTo>
                    <a:pt x="9524" y="7193303"/>
                  </a:lnTo>
                  <a:close/>
                </a:path>
                <a:path w="9865995" h="8629650">
                  <a:moveTo>
                    <a:pt x="9524" y="7174253"/>
                  </a:moveTo>
                  <a:lnTo>
                    <a:pt x="0" y="7174253"/>
                  </a:lnTo>
                  <a:lnTo>
                    <a:pt x="0" y="7164728"/>
                  </a:lnTo>
                  <a:lnTo>
                    <a:pt x="9524" y="7164728"/>
                  </a:lnTo>
                  <a:lnTo>
                    <a:pt x="9524" y="7174253"/>
                  </a:lnTo>
                  <a:close/>
                </a:path>
                <a:path w="9865995" h="8629650">
                  <a:moveTo>
                    <a:pt x="9524" y="7155203"/>
                  </a:moveTo>
                  <a:lnTo>
                    <a:pt x="0" y="7155203"/>
                  </a:lnTo>
                  <a:lnTo>
                    <a:pt x="0" y="7145678"/>
                  </a:lnTo>
                  <a:lnTo>
                    <a:pt x="9524" y="7145678"/>
                  </a:lnTo>
                  <a:lnTo>
                    <a:pt x="9524" y="7155203"/>
                  </a:lnTo>
                  <a:close/>
                </a:path>
                <a:path w="9865995" h="8629650">
                  <a:moveTo>
                    <a:pt x="9524" y="7136153"/>
                  </a:moveTo>
                  <a:lnTo>
                    <a:pt x="0" y="7136153"/>
                  </a:lnTo>
                  <a:lnTo>
                    <a:pt x="0" y="7126628"/>
                  </a:lnTo>
                  <a:lnTo>
                    <a:pt x="9524" y="7126628"/>
                  </a:lnTo>
                  <a:lnTo>
                    <a:pt x="9524" y="7136153"/>
                  </a:lnTo>
                  <a:close/>
                </a:path>
                <a:path w="9865995" h="8629650">
                  <a:moveTo>
                    <a:pt x="9524" y="7117103"/>
                  </a:moveTo>
                  <a:lnTo>
                    <a:pt x="0" y="7117103"/>
                  </a:lnTo>
                  <a:lnTo>
                    <a:pt x="0" y="7107578"/>
                  </a:lnTo>
                  <a:lnTo>
                    <a:pt x="9524" y="7107578"/>
                  </a:lnTo>
                  <a:lnTo>
                    <a:pt x="9524" y="7117103"/>
                  </a:lnTo>
                  <a:close/>
                </a:path>
                <a:path w="9865995" h="8629650">
                  <a:moveTo>
                    <a:pt x="9524" y="7098053"/>
                  </a:moveTo>
                  <a:lnTo>
                    <a:pt x="0" y="7098053"/>
                  </a:lnTo>
                  <a:lnTo>
                    <a:pt x="0" y="7088528"/>
                  </a:lnTo>
                  <a:lnTo>
                    <a:pt x="9524" y="7088528"/>
                  </a:lnTo>
                  <a:lnTo>
                    <a:pt x="9524" y="7098053"/>
                  </a:lnTo>
                  <a:close/>
                </a:path>
                <a:path w="9865995" h="8629650">
                  <a:moveTo>
                    <a:pt x="9524" y="7079003"/>
                  </a:moveTo>
                  <a:lnTo>
                    <a:pt x="0" y="7079003"/>
                  </a:lnTo>
                  <a:lnTo>
                    <a:pt x="0" y="7069478"/>
                  </a:lnTo>
                  <a:lnTo>
                    <a:pt x="9524" y="7069478"/>
                  </a:lnTo>
                  <a:lnTo>
                    <a:pt x="9524" y="7079003"/>
                  </a:lnTo>
                  <a:close/>
                </a:path>
                <a:path w="9865995" h="8629650">
                  <a:moveTo>
                    <a:pt x="9524" y="7059953"/>
                  </a:moveTo>
                  <a:lnTo>
                    <a:pt x="0" y="7059953"/>
                  </a:lnTo>
                  <a:lnTo>
                    <a:pt x="0" y="7050428"/>
                  </a:lnTo>
                  <a:lnTo>
                    <a:pt x="9524" y="7050428"/>
                  </a:lnTo>
                  <a:lnTo>
                    <a:pt x="9524" y="7059953"/>
                  </a:lnTo>
                  <a:close/>
                </a:path>
                <a:path w="9865995" h="8629650">
                  <a:moveTo>
                    <a:pt x="9524" y="7040903"/>
                  </a:moveTo>
                  <a:lnTo>
                    <a:pt x="0" y="7040903"/>
                  </a:lnTo>
                  <a:lnTo>
                    <a:pt x="0" y="7031378"/>
                  </a:lnTo>
                  <a:lnTo>
                    <a:pt x="9524" y="7031378"/>
                  </a:lnTo>
                  <a:lnTo>
                    <a:pt x="9524" y="7040903"/>
                  </a:lnTo>
                  <a:close/>
                </a:path>
                <a:path w="9865995" h="8629650">
                  <a:moveTo>
                    <a:pt x="9524" y="7021853"/>
                  </a:moveTo>
                  <a:lnTo>
                    <a:pt x="0" y="7021853"/>
                  </a:lnTo>
                  <a:lnTo>
                    <a:pt x="0" y="7012328"/>
                  </a:lnTo>
                  <a:lnTo>
                    <a:pt x="9524" y="7012328"/>
                  </a:lnTo>
                  <a:lnTo>
                    <a:pt x="9524" y="7021853"/>
                  </a:lnTo>
                  <a:close/>
                </a:path>
                <a:path w="9865995" h="8629650">
                  <a:moveTo>
                    <a:pt x="9524" y="7002803"/>
                  </a:moveTo>
                  <a:lnTo>
                    <a:pt x="0" y="7002803"/>
                  </a:lnTo>
                  <a:lnTo>
                    <a:pt x="0" y="6993278"/>
                  </a:lnTo>
                  <a:lnTo>
                    <a:pt x="9524" y="6993278"/>
                  </a:lnTo>
                  <a:lnTo>
                    <a:pt x="9524" y="7002803"/>
                  </a:lnTo>
                  <a:close/>
                </a:path>
                <a:path w="9865995" h="8629650">
                  <a:moveTo>
                    <a:pt x="9524" y="6983753"/>
                  </a:moveTo>
                  <a:lnTo>
                    <a:pt x="0" y="6983753"/>
                  </a:lnTo>
                  <a:lnTo>
                    <a:pt x="0" y="6974228"/>
                  </a:lnTo>
                  <a:lnTo>
                    <a:pt x="9524" y="6974228"/>
                  </a:lnTo>
                  <a:lnTo>
                    <a:pt x="9524" y="6983753"/>
                  </a:lnTo>
                  <a:close/>
                </a:path>
                <a:path w="9865995" h="8629650">
                  <a:moveTo>
                    <a:pt x="9524" y="6964703"/>
                  </a:moveTo>
                  <a:lnTo>
                    <a:pt x="0" y="6964703"/>
                  </a:lnTo>
                  <a:lnTo>
                    <a:pt x="0" y="6955178"/>
                  </a:lnTo>
                  <a:lnTo>
                    <a:pt x="9524" y="6955178"/>
                  </a:lnTo>
                  <a:lnTo>
                    <a:pt x="9524" y="6964703"/>
                  </a:lnTo>
                  <a:close/>
                </a:path>
                <a:path w="9865995" h="8629650">
                  <a:moveTo>
                    <a:pt x="9524" y="6945653"/>
                  </a:moveTo>
                  <a:lnTo>
                    <a:pt x="0" y="6945653"/>
                  </a:lnTo>
                  <a:lnTo>
                    <a:pt x="0" y="6936128"/>
                  </a:lnTo>
                  <a:lnTo>
                    <a:pt x="9524" y="6936128"/>
                  </a:lnTo>
                  <a:lnTo>
                    <a:pt x="9524" y="6945653"/>
                  </a:lnTo>
                  <a:close/>
                </a:path>
                <a:path w="9865995" h="8629650">
                  <a:moveTo>
                    <a:pt x="9524" y="6926603"/>
                  </a:moveTo>
                  <a:lnTo>
                    <a:pt x="0" y="6926603"/>
                  </a:lnTo>
                  <a:lnTo>
                    <a:pt x="0" y="6917078"/>
                  </a:lnTo>
                  <a:lnTo>
                    <a:pt x="9524" y="6917078"/>
                  </a:lnTo>
                  <a:lnTo>
                    <a:pt x="9524" y="6926603"/>
                  </a:lnTo>
                  <a:close/>
                </a:path>
                <a:path w="9865995" h="8629650">
                  <a:moveTo>
                    <a:pt x="9524" y="6907553"/>
                  </a:moveTo>
                  <a:lnTo>
                    <a:pt x="0" y="6907553"/>
                  </a:lnTo>
                  <a:lnTo>
                    <a:pt x="0" y="6898028"/>
                  </a:lnTo>
                  <a:lnTo>
                    <a:pt x="9524" y="6898028"/>
                  </a:lnTo>
                  <a:lnTo>
                    <a:pt x="9524" y="6907553"/>
                  </a:lnTo>
                  <a:close/>
                </a:path>
                <a:path w="9865995" h="8629650">
                  <a:moveTo>
                    <a:pt x="9524" y="6888503"/>
                  </a:moveTo>
                  <a:lnTo>
                    <a:pt x="0" y="6888503"/>
                  </a:lnTo>
                  <a:lnTo>
                    <a:pt x="0" y="6878978"/>
                  </a:lnTo>
                  <a:lnTo>
                    <a:pt x="9524" y="6878978"/>
                  </a:lnTo>
                  <a:lnTo>
                    <a:pt x="9524" y="6888503"/>
                  </a:lnTo>
                  <a:close/>
                </a:path>
                <a:path w="9865995" h="8629650">
                  <a:moveTo>
                    <a:pt x="9524" y="6869453"/>
                  </a:moveTo>
                  <a:lnTo>
                    <a:pt x="0" y="6869453"/>
                  </a:lnTo>
                  <a:lnTo>
                    <a:pt x="0" y="6859928"/>
                  </a:lnTo>
                  <a:lnTo>
                    <a:pt x="9524" y="6859928"/>
                  </a:lnTo>
                  <a:lnTo>
                    <a:pt x="9524" y="6869453"/>
                  </a:lnTo>
                  <a:close/>
                </a:path>
                <a:path w="9865995" h="8629650">
                  <a:moveTo>
                    <a:pt x="9524" y="6850403"/>
                  </a:moveTo>
                  <a:lnTo>
                    <a:pt x="0" y="6850403"/>
                  </a:lnTo>
                  <a:lnTo>
                    <a:pt x="0" y="6840878"/>
                  </a:lnTo>
                  <a:lnTo>
                    <a:pt x="9524" y="6840878"/>
                  </a:lnTo>
                  <a:lnTo>
                    <a:pt x="9524" y="6850403"/>
                  </a:lnTo>
                  <a:close/>
                </a:path>
                <a:path w="9865995" h="8629650">
                  <a:moveTo>
                    <a:pt x="9524" y="6831353"/>
                  </a:moveTo>
                  <a:lnTo>
                    <a:pt x="0" y="6831353"/>
                  </a:lnTo>
                  <a:lnTo>
                    <a:pt x="0" y="6821828"/>
                  </a:lnTo>
                  <a:lnTo>
                    <a:pt x="9524" y="6821828"/>
                  </a:lnTo>
                  <a:lnTo>
                    <a:pt x="9524" y="6831353"/>
                  </a:lnTo>
                  <a:close/>
                </a:path>
                <a:path w="9865995" h="8629650">
                  <a:moveTo>
                    <a:pt x="9524" y="6812303"/>
                  </a:moveTo>
                  <a:lnTo>
                    <a:pt x="0" y="6812303"/>
                  </a:lnTo>
                  <a:lnTo>
                    <a:pt x="0" y="6802778"/>
                  </a:lnTo>
                  <a:lnTo>
                    <a:pt x="9524" y="6802778"/>
                  </a:lnTo>
                  <a:lnTo>
                    <a:pt x="9524" y="6812303"/>
                  </a:lnTo>
                  <a:close/>
                </a:path>
                <a:path w="9865995" h="8629650">
                  <a:moveTo>
                    <a:pt x="9524" y="6793253"/>
                  </a:moveTo>
                  <a:lnTo>
                    <a:pt x="0" y="6793253"/>
                  </a:lnTo>
                  <a:lnTo>
                    <a:pt x="0" y="6783728"/>
                  </a:lnTo>
                  <a:lnTo>
                    <a:pt x="9524" y="6783728"/>
                  </a:lnTo>
                  <a:lnTo>
                    <a:pt x="9524" y="6793253"/>
                  </a:lnTo>
                  <a:close/>
                </a:path>
                <a:path w="9865995" h="8629650">
                  <a:moveTo>
                    <a:pt x="9524" y="6774203"/>
                  </a:moveTo>
                  <a:lnTo>
                    <a:pt x="0" y="6774203"/>
                  </a:lnTo>
                  <a:lnTo>
                    <a:pt x="0" y="6764678"/>
                  </a:lnTo>
                  <a:lnTo>
                    <a:pt x="9524" y="6764678"/>
                  </a:lnTo>
                  <a:lnTo>
                    <a:pt x="9524" y="6774203"/>
                  </a:lnTo>
                  <a:close/>
                </a:path>
                <a:path w="9865995" h="8629650">
                  <a:moveTo>
                    <a:pt x="9524" y="6755153"/>
                  </a:moveTo>
                  <a:lnTo>
                    <a:pt x="0" y="6755153"/>
                  </a:lnTo>
                  <a:lnTo>
                    <a:pt x="0" y="6745628"/>
                  </a:lnTo>
                  <a:lnTo>
                    <a:pt x="9524" y="6745628"/>
                  </a:lnTo>
                  <a:lnTo>
                    <a:pt x="9524" y="6755153"/>
                  </a:lnTo>
                  <a:close/>
                </a:path>
                <a:path w="9865995" h="8629650">
                  <a:moveTo>
                    <a:pt x="9524" y="6736103"/>
                  </a:moveTo>
                  <a:lnTo>
                    <a:pt x="0" y="6736103"/>
                  </a:lnTo>
                  <a:lnTo>
                    <a:pt x="0" y="6726578"/>
                  </a:lnTo>
                  <a:lnTo>
                    <a:pt x="9524" y="6726578"/>
                  </a:lnTo>
                  <a:lnTo>
                    <a:pt x="9524" y="6736103"/>
                  </a:lnTo>
                  <a:close/>
                </a:path>
                <a:path w="9865995" h="8629650">
                  <a:moveTo>
                    <a:pt x="9524" y="6717053"/>
                  </a:moveTo>
                  <a:lnTo>
                    <a:pt x="0" y="6717053"/>
                  </a:lnTo>
                  <a:lnTo>
                    <a:pt x="0" y="6707528"/>
                  </a:lnTo>
                  <a:lnTo>
                    <a:pt x="9524" y="6707528"/>
                  </a:lnTo>
                  <a:lnTo>
                    <a:pt x="9524" y="6717053"/>
                  </a:lnTo>
                  <a:close/>
                </a:path>
                <a:path w="9865995" h="8629650">
                  <a:moveTo>
                    <a:pt x="9524" y="6698003"/>
                  </a:moveTo>
                  <a:lnTo>
                    <a:pt x="0" y="6698003"/>
                  </a:lnTo>
                  <a:lnTo>
                    <a:pt x="0" y="6688478"/>
                  </a:lnTo>
                  <a:lnTo>
                    <a:pt x="9524" y="6688478"/>
                  </a:lnTo>
                  <a:lnTo>
                    <a:pt x="9524" y="6698003"/>
                  </a:lnTo>
                  <a:close/>
                </a:path>
                <a:path w="9865995" h="8629650">
                  <a:moveTo>
                    <a:pt x="9524" y="6678953"/>
                  </a:moveTo>
                  <a:lnTo>
                    <a:pt x="0" y="6678953"/>
                  </a:lnTo>
                  <a:lnTo>
                    <a:pt x="0" y="6669428"/>
                  </a:lnTo>
                  <a:lnTo>
                    <a:pt x="9524" y="6669428"/>
                  </a:lnTo>
                  <a:lnTo>
                    <a:pt x="9524" y="6678953"/>
                  </a:lnTo>
                  <a:close/>
                </a:path>
                <a:path w="9865995" h="8629650">
                  <a:moveTo>
                    <a:pt x="9524" y="6659903"/>
                  </a:moveTo>
                  <a:lnTo>
                    <a:pt x="0" y="6659903"/>
                  </a:lnTo>
                  <a:lnTo>
                    <a:pt x="0" y="6650378"/>
                  </a:lnTo>
                  <a:lnTo>
                    <a:pt x="9524" y="6650378"/>
                  </a:lnTo>
                  <a:lnTo>
                    <a:pt x="9524" y="6659903"/>
                  </a:lnTo>
                  <a:close/>
                </a:path>
                <a:path w="9865995" h="8629650">
                  <a:moveTo>
                    <a:pt x="9524" y="6640853"/>
                  </a:moveTo>
                  <a:lnTo>
                    <a:pt x="0" y="6640853"/>
                  </a:lnTo>
                  <a:lnTo>
                    <a:pt x="0" y="6631328"/>
                  </a:lnTo>
                  <a:lnTo>
                    <a:pt x="9524" y="6631328"/>
                  </a:lnTo>
                  <a:lnTo>
                    <a:pt x="9524" y="6640853"/>
                  </a:lnTo>
                  <a:close/>
                </a:path>
                <a:path w="9865995" h="8629650">
                  <a:moveTo>
                    <a:pt x="9524" y="6621803"/>
                  </a:moveTo>
                  <a:lnTo>
                    <a:pt x="0" y="6621803"/>
                  </a:lnTo>
                  <a:lnTo>
                    <a:pt x="0" y="6612278"/>
                  </a:lnTo>
                  <a:lnTo>
                    <a:pt x="9524" y="6612278"/>
                  </a:lnTo>
                  <a:lnTo>
                    <a:pt x="9524" y="6621803"/>
                  </a:lnTo>
                  <a:close/>
                </a:path>
                <a:path w="9865995" h="8629650">
                  <a:moveTo>
                    <a:pt x="9524" y="6602753"/>
                  </a:moveTo>
                  <a:lnTo>
                    <a:pt x="0" y="6602753"/>
                  </a:lnTo>
                  <a:lnTo>
                    <a:pt x="0" y="6593228"/>
                  </a:lnTo>
                  <a:lnTo>
                    <a:pt x="9524" y="6593228"/>
                  </a:lnTo>
                  <a:lnTo>
                    <a:pt x="9524" y="6602753"/>
                  </a:lnTo>
                  <a:close/>
                </a:path>
                <a:path w="9865995" h="8629650">
                  <a:moveTo>
                    <a:pt x="9524" y="6583703"/>
                  </a:moveTo>
                  <a:lnTo>
                    <a:pt x="0" y="6583703"/>
                  </a:lnTo>
                  <a:lnTo>
                    <a:pt x="0" y="6574178"/>
                  </a:lnTo>
                  <a:lnTo>
                    <a:pt x="9524" y="6574178"/>
                  </a:lnTo>
                  <a:lnTo>
                    <a:pt x="9524" y="6583703"/>
                  </a:lnTo>
                  <a:close/>
                </a:path>
                <a:path w="9865995" h="8629650">
                  <a:moveTo>
                    <a:pt x="9524" y="6564653"/>
                  </a:moveTo>
                  <a:lnTo>
                    <a:pt x="0" y="6564653"/>
                  </a:lnTo>
                  <a:lnTo>
                    <a:pt x="0" y="6555128"/>
                  </a:lnTo>
                  <a:lnTo>
                    <a:pt x="9524" y="6555128"/>
                  </a:lnTo>
                  <a:lnTo>
                    <a:pt x="9524" y="6564653"/>
                  </a:lnTo>
                  <a:close/>
                </a:path>
                <a:path w="9865995" h="8629650">
                  <a:moveTo>
                    <a:pt x="9524" y="6545603"/>
                  </a:moveTo>
                  <a:lnTo>
                    <a:pt x="0" y="6545603"/>
                  </a:lnTo>
                  <a:lnTo>
                    <a:pt x="0" y="6536078"/>
                  </a:lnTo>
                  <a:lnTo>
                    <a:pt x="9524" y="6536078"/>
                  </a:lnTo>
                  <a:lnTo>
                    <a:pt x="9524" y="6545603"/>
                  </a:lnTo>
                  <a:close/>
                </a:path>
                <a:path w="9865995" h="8629650">
                  <a:moveTo>
                    <a:pt x="9524" y="6526553"/>
                  </a:moveTo>
                  <a:lnTo>
                    <a:pt x="0" y="6526553"/>
                  </a:lnTo>
                  <a:lnTo>
                    <a:pt x="0" y="6517028"/>
                  </a:lnTo>
                  <a:lnTo>
                    <a:pt x="9524" y="6517028"/>
                  </a:lnTo>
                  <a:lnTo>
                    <a:pt x="9524" y="6526553"/>
                  </a:lnTo>
                  <a:close/>
                </a:path>
                <a:path w="9865995" h="8629650">
                  <a:moveTo>
                    <a:pt x="9524" y="6507503"/>
                  </a:moveTo>
                  <a:lnTo>
                    <a:pt x="0" y="6507503"/>
                  </a:lnTo>
                  <a:lnTo>
                    <a:pt x="0" y="6497978"/>
                  </a:lnTo>
                  <a:lnTo>
                    <a:pt x="9524" y="6497978"/>
                  </a:lnTo>
                  <a:lnTo>
                    <a:pt x="9524" y="6507503"/>
                  </a:lnTo>
                  <a:close/>
                </a:path>
                <a:path w="9865995" h="8629650">
                  <a:moveTo>
                    <a:pt x="9524" y="6488453"/>
                  </a:moveTo>
                  <a:lnTo>
                    <a:pt x="0" y="6488453"/>
                  </a:lnTo>
                  <a:lnTo>
                    <a:pt x="0" y="6478928"/>
                  </a:lnTo>
                  <a:lnTo>
                    <a:pt x="9524" y="6478928"/>
                  </a:lnTo>
                  <a:lnTo>
                    <a:pt x="9524" y="6488453"/>
                  </a:lnTo>
                  <a:close/>
                </a:path>
                <a:path w="9865995" h="8629650">
                  <a:moveTo>
                    <a:pt x="9524" y="6469403"/>
                  </a:moveTo>
                  <a:lnTo>
                    <a:pt x="0" y="6469403"/>
                  </a:lnTo>
                  <a:lnTo>
                    <a:pt x="0" y="6459878"/>
                  </a:lnTo>
                  <a:lnTo>
                    <a:pt x="9524" y="6459878"/>
                  </a:lnTo>
                  <a:lnTo>
                    <a:pt x="9524" y="6469403"/>
                  </a:lnTo>
                  <a:close/>
                </a:path>
                <a:path w="9865995" h="8629650">
                  <a:moveTo>
                    <a:pt x="9524" y="6450353"/>
                  </a:moveTo>
                  <a:lnTo>
                    <a:pt x="0" y="6450353"/>
                  </a:lnTo>
                  <a:lnTo>
                    <a:pt x="0" y="6440828"/>
                  </a:lnTo>
                  <a:lnTo>
                    <a:pt x="9524" y="6440828"/>
                  </a:lnTo>
                  <a:lnTo>
                    <a:pt x="9524" y="6450353"/>
                  </a:lnTo>
                  <a:close/>
                </a:path>
                <a:path w="9865995" h="8629650">
                  <a:moveTo>
                    <a:pt x="9524" y="6431303"/>
                  </a:moveTo>
                  <a:lnTo>
                    <a:pt x="0" y="6431303"/>
                  </a:lnTo>
                  <a:lnTo>
                    <a:pt x="0" y="6421778"/>
                  </a:lnTo>
                  <a:lnTo>
                    <a:pt x="9524" y="6421778"/>
                  </a:lnTo>
                  <a:lnTo>
                    <a:pt x="9524" y="6431303"/>
                  </a:lnTo>
                  <a:close/>
                </a:path>
                <a:path w="9865995" h="8629650">
                  <a:moveTo>
                    <a:pt x="9524" y="6412253"/>
                  </a:moveTo>
                  <a:lnTo>
                    <a:pt x="0" y="6412253"/>
                  </a:lnTo>
                  <a:lnTo>
                    <a:pt x="0" y="6402728"/>
                  </a:lnTo>
                  <a:lnTo>
                    <a:pt x="9524" y="6402728"/>
                  </a:lnTo>
                  <a:lnTo>
                    <a:pt x="9524" y="6412253"/>
                  </a:lnTo>
                  <a:close/>
                </a:path>
                <a:path w="9865995" h="8629650">
                  <a:moveTo>
                    <a:pt x="9524" y="6393203"/>
                  </a:moveTo>
                  <a:lnTo>
                    <a:pt x="0" y="6393203"/>
                  </a:lnTo>
                  <a:lnTo>
                    <a:pt x="0" y="6383678"/>
                  </a:lnTo>
                  <a:lnTo>
                    <a:pt x="9524" y="6383678"/>
                  </a:lnTo>
                  <a:lnTo>
                    <a:pt x="9524" y="6393203"/>
                  </a:lnTo>
                  <a:close/>
                </a:path>
                <a:path w="9865995" h="8629650">
                  <a:moveTo>
                    <a:pt x="9524" y="6374153"/>
                  </a:moveTo>
                  <a:lnTo>
                    <a:pt x="0" y="6374153"/>
                  </a:lnTo>
                  <a:lnTo>
                    <a:pt x="0" y="6364628"/>
                  </a:lnTo>
                  <a:lnTo>
                    <a:pt x="9524" y="6364628"/>
                  </a:lnTo>
                  <a:lnTo>
                    <a:pt x="9524" y="6374153"/>
                  </a:lnTo>
                  <a:close/>
                </a:path>
                <a:path w="9865995" h="8629650">
                  <a:moveTo>
                    <a:pt x="9524" y="6355103"/>
                  </a:moveTo>
                  <a:lnTo>
                    <a:pt x="0" y="6355103"/>
                  </a:lnTo>
                  <a:lnTo>
                    <a:pt x="0" y="6345578"/>
                  </a:lnTo>
                  <a:lnTo>
                    <a:pt x="9524" y="6345578"/>
                  </a:lnTo>
                  <a:lnTo>
                    <a:pt x="9524" y="6355103"/>
                  </a:lnTo>
                  <a:close/>
                </a:path>
                <a:path w="9865995" h="8629650">
                  <a:moveTo>
                    <a:pt x="9524" y="6336053"/>
                  </a:moveTo>
                  <a:lnTo>
                    <a:pt x="0" y="6336053"/>
                  </a:lnTo>
                  <a:lnTo>
                    <a:pt x="0" y="6326528"/>
                  </a:lnTo>
                  <a:lnTo>
                    <a:pt x="9524" y="6326528"/>
                  </a:lnTo>
                  <a:lnTo>
                    <a:pt x="9524" y="6336053"/>
                  </a:lnTo>
                  <a:close/>
                </a:path>
                <a:path w="9865995" h="8629650">
                  <a:moveTo>
                    <a:pt x="9524" y="6317003"/>
                  </a:moveTo>
                  <a:lnTo>
                    <a:pt x="0" y="6317003"/>
                  </a:lnTo>
                  <a:lnTo>
                    <a:pt x="0" y="6307478"/>
                  </a:lnTo>
                  <a:lnTo>
                    <a:pt x="9524" y="6307478"/>
                  </a:lnTo>
                  <a:lnTo>
                    <a:pt x="9524" y="6317003"/>
                  </a:lnTo>
                  <a:close/>
                </a:path>
                <a:path w="9865995" h="8629650">
                  <a:moveTo>
                    <a:pt x="9524" y="6297953"/>
                  </a:moveTo>
                  <a:lnTo>
                    <a:pt x="0" y="6297953"/>
                  </a:lnTo>
                  <a:lnTo>
                    <a:pt x="0" y="6288428"/>
                  </a:lnTo>
                  <a:lnTo>
                    <a:pt x="9524" y="6288428"/>
                  </a:lnTo>
                  <a:lnTo>
                    <a:pt x="9524" y="6297953"/>
                  </a:lnTo>
                  <a:close/>
                </a:path>
                <a:path w="9865995" h="8629650">
                  <a:moveTo>
                    <a:pt x="9524" y="6278903"/>
                  </a:moveTo>
                  <a:lnTo>
                    <a:pt x="0" y="6278903"/>
                  </a:lnTo>
                  <a:lnTo>
                    <a:pt x="0" y="6269378"/>
                  </a:lnTo>
                  <a:lnTo>
                    <a:pt x="9524" y="6269378"/>
                  </a:lnTo>
                  <a:lnTo>
                    <a:pt x="9524" y="6278903"/>
                  </a:lnTo>
                  <a:close/>
                </a:path>
                <a:path w="9865995" h="8629650">
                  <a:moveTo>
                    <a:pt x="9524" y="6259853"/>
                  </a:moveTo>
                  <a:lnTo>
                    <a:pt x="0" y="6259853"/>
                  </a:lnTo>
                  <a:lnTo>
                    <a:pt x="0" y="6250328"/>
                  </a:lnTo>
                  <a:lnTo>
                    <a:pt x="9524" y="6250328"/>
                  </a:lnTo>
                  <a:lnTo>
                    <a:pt x="9524" y="6259853"/>
                  </a:lnTo>
                  <a:close/>
                </a:path>
                <a:path w="9865995" h="8629650">
                  <a:moveTo>
                    <a:pt x="9524" y="6240803"/>
                  </a:moveTo>
                  <a:lnTo>
                    <a:pt x="0" y="6240803"/>
                  </a:lnTo>
                  <a:lnTo>
                    <a:pt x="0" y="6231278"/>
                  </a:lnTo>
                  <a:lnTo>
                    <a:pt x="9524" y="6231278"/>
                  </a:lnTo>
                  <a:lnTo>
                    <a:pt x="9524" y="6240803"/>
                  </a:lnTo>
                  <a:close/>
                </a:path>
                <a:path w="9865995" h="8629650">
                  <a:moveTo>
                    <a:pt x="9524" y="6221753"/>
                  </a:moveTo>
                  <a:lnTo>
                    <a:pt x="0" y="6221753"/>
                  </a:lnTo>
                  <a:lnTo>
                    <a:pt x="0" y="6212228"/>
                  </a:lnTo>
                  <a:lnTo>
                    <a:pt x="9524" y="6212228"/>
                  </a:lnTo>
                  <a:lnTo>
                    <a:pt x="9524" y="6221753"/>
                  </a:lnTo>
                  <a:close/>
                </a:path>
                <a:path w="9865995" h="8629650">
                  <a:moveTo>
                    <a:pt x="9524" y="6202703"/>
                  </a:moveTo>
                  <a:lnTo>
                    <a:pt x="0" y="6202703"/>
                  </a:lnTo>
                  <a:lnTo>
                    <a:pt x="0" y="6193178"/>
                  </a:lnTo>
                  <a:lnTo>
                    <a:pt x="9524" y="6193178"/>
                  </a:lnTo>
                  <a:lnTo>
                    <a:pt x="9524" y="6202703"/>
                  </a:lnTo>
                  <a:close/>
                </a:path>
                <a:path w="9865995" h="8629650">
                  <a:moveTo>
                    <a:pt x="9524" y="6183653"/>
                  </a:moveTo>
                  <a:lnTo>
                    <a:pt x="0" y="6183653"/>
                  </a:lnTo>
                  <a:lnTo>
                    <a:pt x="0" y="6174128"/>
                  </a:lnTo>
                  <a:lnTo>
                    <a:pt x="9524" y="6174128"/>
                  </a:lnTo>
                  <a:lnTo>
                    <a:pt x="9524" y="6183653"/>
                  </a:lnTo>
                  <a:close/>
                </a:path>
                <a:path w="9865995" h="8629650">
                  <a:moveTo>
                    <a:pt x="9524" y="6164603"/>
                  </a:moveTo>
                  <a:lnTo>
                    <a:pt x="0" y="6164603"/>
                  </a:lnTo>
                  <a:lnTo>
                    <a:pt x="0" y="6155078"/>
                  </a:lnTo>
                  <a:lnTo>
                    <a:pt x="9524" y="6155078"/>
                  </a:lnTo>
                  <a:lnTo>
                    <a:pt x="9524" y="6164603"/>
                  </a:lnTo>
                  <a:close/>
                </a:path>
                <a:path w="9865995" h="8629650">
                  <a:moveTo>
                    <a:pt x="9524" y="6145553"/>
                  </a:moveTo>
                  <a:lnTo>
                    <a:pt x="0" y="6145553"/>
                  </a:lnTo>
                  <a:lnTo>
                    <a:pt x="0" y="6136028"/>
                  </a:lnTo>
                  <a:lnTo>
                    <a:pt x="9524" y="6136028"/>
                  </a:lnTo>
                  <a:lnTo>
                    <a:pt x="9524" y="6145553"/>
                  </a:lnTo>
                  <a:close/>
                </a:path>
                <a:path w="9865995" h="8629650">
                  <a:moveTo>
                    <a:pt x="9524" y="6126503"/>
                  </a:moveTo>
                  <a:lnTo>
                    <a:pt x="0" y="6126503"/>
                  </a:lnTo>
                  <a:lnTo>
                    <a:pt x="0" y="6116978"/>
                  </a:lnTo>
                  <a:lnTo>
                    <a:pt x="9524" y="6116978"/>
                  </a:lnTo>
                  <a:lnTo>
                    <a:pt x="9524" y="6126503"/>
                  </a:lnTo>
                  <a:close/>
                </a:path>
                <a:path w="9865995" h="8629650">
                  <a:moveTo>
                    <a:pt x="9524" y="6107453"/>
                  </a:moveTo>
                  <a:lnTo>
                    <a:pt x="0" y="6107453"/>
                  </a:lnTo>
                  <a:lnTo>
                    <a:pt x="0" y="6097928"/>
                  </a:lnTo>
                  <a:lnTo>
                    <a:pt x="9524" y="6097928"/>
                  </a:lnTo>
                  <a:lnTo>
                    <a:pt x="9524" y="6107453"/>
                  </a:lnTo>
                  <a:close/>
                </a:path>
                <a:path w="9865995" h="8629650">
                  <a:moveTo>
                    <a:pt x="9524" y="6088403"/>
                  </a:moveTo>
                  <a:lnTo>
                    <a:pt x="0" y="6088403"/>
                  </a:lnTo>
                  <a:lnTo>
                    <a:pt x="0" y="6078878"/>
                  </a:lnTo>
                  <a:lnTo>
                    <a:pt x="9524" y="6078878"/>
                  </a:lnTo>
                  <a:lnTo>
                    <a:pt x="9524" y="6088403"/>
                  </a:lnTo>
                  <a:close/>
                </a:path>
                <a:path w="9865995" h="8629650">
                  <a:moveTo>
                    <a:pt x="9524" y="6069353"/>
                  </a:moveTo>
                  <a:lnTo>
                    <a:pt x="0" y="6069353"/>
                  </a:lnTo>
                  <a:lnTo>
                    <a:pt x="0" y="6059828"/>
                  </a:lnTo>
                  <a:lnTo>
                    <a:pt x="9524" y="6059828"/>
                  </a:lnTo>
                  <a:lnTo>
                    <a:pt x="9524" y="6069353"/>
                  </a:lnTo>
                  <a:close/>
                </a:path>
                <a:path w="9865995" h="8629650">
                  <a:moveTo>
                    <a:pt x="9524" y="6050303"/>
                  </a:moveTo>
                  <a:lnTo>
                    <a:pt x="0" y="6050303"/>
                  </a:lnTo>
                  <a:lnTo>
                    <a:pt x="0" y="6040778"/>
                  </a:lnTo>
                  <a:lnTo>
                    <a:pt x="9524" y="6040778"/>
                  </a:lnTo>
                  <a:lnTo>
                    <a:pt x="9524" y="6050303"/>
                  </a:lnTo>
                  <a:close/>
                </a:path>
                <a:path w="9865995" h="8629650">
                  <a:moveTo>
                    <a:pt x="9524" y="6031253"/>
                  </a:moveTo>
                  <a:lnTo>
                    <a:pt x="0" y="6031253"/>
                  </a:lnTo>
                  <a:lnTo>
                    <a:pt x="0" y="6021728"/>
                  </a:lnTo>
                  <a:lnTo>
                    <a:pt x="9524" y="6021728"/>
                  </a:lnTo>
                  <a:lnTo>
                    <a:pt x="9524" y="6031253"/>
                  </a:lnTo>
                  <a:close/>
                </a:path>
                <a:path w="9865995" h="8629650">
                  <a:moveTo>
                    <a:pt x="9524" y="6012203"/>
                  </a:moveTo>
                  <a:lnTo>
                    <a:pt x="0" y="6012203"/>
                  </a:lnTo>
                  <a:lnTo>
                    <a:pt x="0" y="6002678"/>
                  </a:lnTo>
                  <a:lnTo>
                    <a:pt x="9524" y="6002678"/>
                  </a:lnTo>
                  <a:lnTo>
                    <a:pt x="9524" y="6012203"/>
                  </a:lnTo>
                  <a:close/>
                </a:path>
                <a:path w="9865995" h="8629650">
                  <a:moveTo>
                    <a:pt x="9524" y="5993153"/>
                  </a:moveTo>
                  <a:lnTo>
                    <a:pt x="0" y="5993153"/>
                  </a:lnTo>
                  <a:lnTo>
                    <a:pt x="0" y="5983628"/>
                  </a:lnTo>
                  <a:lnTo>
                    <a:pt x="9524" y="5983628"/>
                  </a:lnTo>
                  <a:lnTo>
                    <a:pt x="9524" y="5993153"/>
                  </a:lnTo>
                  <a:close/>
                </a:path>
                <a:path w="9865995" h="8629650">
                  <a:moveTo>
                    <a:pt x="9524" y="5974103"/>
                  </a:moveTo>
                  <a:lnTo>
                    <a:pt x="0" y="5974103"/>
                  </a:lnTo>
                  <a:lnTo>
                    <a:pt x="0" y="5964578"/>
                  </a:lnTo>
                  <a:lnTo>
                    <a:pt x="9524" y="5964578"/>
                  </a:lnTo>
                  <a:lnTo>
                    <a:pt x="9524" y="5974103"/>
                  </a:lnTo>
                  <a:close/>
                </a:path>
                <a:path w="9865995" h="8629650">
                  <a:moveTo>
                    <a:pt x="9524" y="5955053"/>
                  </a:moveTo>
                  <a:lnTo>
                    <a:pt x="0" y="5955053"/>
                  </a:lnTo>
                  <a:lnTo>
                    <a:pt x="0" y="5945528"/>
                  </a:lnTo>
                  <a:lnTo>
                    <a:pt x="9524" y="5945528"/>
                  </a:lnTo>
                  <a:lnTo>
                    <a:pt x="9524" y="5955053"/>
                  </a:lnTo>
                  <a:close/>
                </a:path>
                <a:path w="9865995" h="8629650">
                  <a:moveTo>
                    <a:pt x="9524" y="5936003"/>
                  </a:moveTo>
                  <a:lnTo>
                    <a:pt x="0" y="5936003"/>
                  </a:lnTo>
                  <a:lnTo>
                    <a:pt x="0" y="5926478"/>
                  </a:lnTo>
                  <a:lnTo>
                    <a:pt x="9524" y="5926478"/>
                  </a:lnTo>
                  <a:lnTo>
                    <a:pt x="9524" y="5936003"/>
                  </a:lnTo>
                  <a:close/>
                </a:path>
                <a:path w="9865995" h="8629650">
                  <a:moveTo>
                    <a:pt x="9524" y="5916953"/>
                  </a:moveTo>
                  <a:lnTo>
                    <a:pt x="0" y="5916953"/>
                  </a:lnTo>
                  <a:lnTo>
                    <a:pt x="0" y="5907428"/>
                  </a:lnTo>
                  <a:lnTo>
                    <a:pt x="9524" y="5907428"/>
                  </a:lnTo>
                  <a:lnTo>
                    <a:pt x="9524" y="5916953"/>
                  </a:lnTo>
                  <a:close/>
                </a:path>
                <a:path w="9865995" h="8629650">
                  <a:moveTo>
                    <a:pt x="9524" y="5897903"/>
                  </a:moveTo>
                  <a:lnTo>
                    <a:pt x="0" y="5897903"/>
                  </a:lnTo>
                  <a:lnTo>
                    <a:pt x="0" y="5888378"/>
                  </a:lnTo>
                  <a:lnTo>
                    <a:pt x="9524" y="5888378"/>
                  </a:lnTo>
                  <a:lnTo>
                    <a:pt x="9524" y="5897903"/>
                  </a:lnTo>
                  <a:close/>
                </a:path>
                <a:path w="9865995" h="8629650">
                  <a:moveTo>
                    <a:pt x="9524" y="5878853"/>
                  </a:moveTo>
                  <a:lnTo>
                    <a:pt x="0" y="5878853"/>
                  </a:lnTo>
                  <a:lnTo>
                    <a:pt x="0" y="5869328"/>
                  </a:lnTo>
                  <a:lnTo>
                    <a:pt x="9524" y="5869328"/>
                  </a:lnTo>
                  <a:lnTo>
                    <a:pt x="9524" y="5878853"/>
                  </a:lnTo>
                  <a:close/>
                </a:path>
                <a:path w="9865995" h="8629650">
                  <a:moveTo>
                    <a:pt x="9524" y="5859803"/>
                  </a:moveTo>
                  <a:lnTo>
                    <a:pt x="0" y="5859803"/>
                  </a:lnTo>
                  <a:lnTo>
                    <a:pt x="0" y="5850278"/>
                  </a:lnTo>
                  <a:lnTo>
                    <a:pt x="9524" y="5850278"/>
                  </a:lnTo>
                  <a:lnTo>
                    <a:pt x="9524" y="5859803"/>
                  </a:lnTo>
                  <a:close/>
                </a:path>
                <a:path w="9865995" h="8629650">
                  <a:moveTo>
                    <a:pt x="9524" y="5840753"/>
                  </a:moveTo>
                  <a:lnTo>
                    <a:pt x="0" y="5840753"/>
                  </a:lnTo>
                  <a:lnTo>
                    <a:pt x="0" y="5831228"/>
                  </a:lnTo>
                  <a:lnTo>
                    <a:pt x="9524" y="5831228"/>
                  </a:lnTo>
                  <a:lnTo>
                    <a:pt x="9524" y="5840753"/>
                  </a:lnTo>
                  <a:close/>
                </a:path>
                <a:path w="9865995" h="8629650">
                  <a:moveTo>
                    <a:pt x="9524" y="5821703"/>
                  </a:moveTo>
                  <a:lnTo>
                    <a:pt x="0" y="5821703"/>
                  </a:lnTo>
                  <a:lnTo>
                    <a:pt x="0" y="5812178"/>
                  </a:lnTo>
                  <a:lnTo>
                    <a:pt x="9524" y="5812178"/>
                  </a:lnTo>
                  <a:lnTo>
                    <a:pt x="9524" y="5821703"/>
                  </a:lnTo>
                  <a:close/>
                </a:path>
                <a:path w="9865995" h="8629650">
                  <a:moveTo>
                    <a:pt x="9524" y="5802653"/>
                  </a:moveTo>
                  <a:lnTo>
                    <a:pt x="0" y="5802653"/>
                  </a:lnTo>
                  <a:lnTo>
                    <a:pt x="0" y="5793128"/>
                  </a:lnTo>
                  <a:lnTo>
                    <a:pt x="9524" y="5793128"/>
                  </a:lnTo>
                  <a:lnTo>
                    <a:pt x="9524" y="5802653"/>
                  </a:lnTo>
                  <a:close/>
                </a:path>
                <a:path w="9865995" h="8629650">
                  <a:moveTo>
                    <a:pt x="9524" y="5783603"/>
                  </a:moveTo>
                  <a:lnTo>
                    <a:pt x="0" y="5783603"/>
                  </a:lnTo>
                  <a:lnTo>
                    <a:pt x="0" y="5774078"/>
                  </a:lnTo>
                  <a:lnTo>
                    <a:pt x="9524" y="5774078"/>
                  </a:lnTo>
                  <a:lnTo>
                    <a:pt x="9524" y="5783603"/>
                  </a:lnTo>
                  <a:close/>
                </a:path>
                <a:path w="9865995" h="8629650">
                  <a:moveTo>
                    <a:pt x="9524" y="5764553"/>
                  </a:moveTo>
                  <a:lnTo>
                    <a:pt x="0" y="5764553"/>
                  </a:lnTo>
                  <a:lnTo>
                    <a:pt x="0" y="5755028"/>
                  </a:lnTo>
                  <a:lnTo>
                    <a:pt x="9524" y="5755028"/>
                  </a:lnTo>
                  <a:lnTo>
                    <a:pt x="9524" y="5764553"/>
                  </a:lnTo>
                  <a:close/>
                </a:path>
                <a:path w="9865995" h="8629650">
                  <a:moveTo>
                    <a:pt x="9524" y="5745503"/>
                  </a:moveTo>
                  <a:lnTo>
                    <a:pt x="0" y="5745503"/>
                  </a:lnTo>
                  <a:lnTo>
                    <a:pt x="0" y="5735978"/>
                  </a:lnTo>
                  <a:lnTo>
                    <a:pt x="9524" y="5735978"/>
                  </a:lnTo>
                  <a:lnTo>
                    <a:pt x="9524" y="5745503"/>
                  </a:lnTo>
                  <a:close/>
                </a:path>
                <a:path w="9865995" h="8629650">
                  <a:moveTo>
                    <a:pt x="9524" y="5726453"/>
                  </a:moveTo>
                  <a:lnTo>
                    <a:pt x="0" y="5726453"/>
                  </a:lnTo>
                  <a:lnTo>
                    <a:pt x="0" y="5716928"/>
                  </a:lnTo>
                  <a:lnTo>
                    <a:pt x="9524" y="5716928"/>
                  </a:lnTo>
                  <a:lnTo>
                    <a:pt x="9524" y="5726453"/>
                  </a:lnTo>
                  <a:close/>
                </a:path>
                <a:path w="9865995" h="8629650">
                  <a:moveTo>
                    <a:pt x="9524" y="5707403"/>
                  </a:moveTo>
                  <a:lnTo>
                    <a:pt x="0" y="5707403"/>
                  </a:lnTo>
                  <a:lnTo>
                    <a:pt x="0" y="5697878"/>
                  </a:lnTo>
                  <a:lnTo>
                    <a:pt x="9524" y="5697878"/>
                  </a:lnTo>
                  <a:lnTo>
                    <a:pt x="9524" y="5707403"/>
                  </a:lnTo>
                  <a:close/>
                </a:path>
                <a:path w="9865995" h="8629650">
                  <a:moveTo>
                    <a:pt x="9524" y="5688353"/>
                  </a:moveTo>
                  <a:lnTo>
                    <a:pt x="0" y="5688353"/>
                  </a:lnTo>
                  <a:lnTo>
                    <a:pt x="0" y="5678828"/>
                  </a:lnTo>
                  <a:lnTo>
                    <a:pt x="9524" y="5678828"/>
                  </a:lnTo>
                  <a:lnTo>
                    <a:pt x="9524" y="5688353"/>
                  </a:lnTo>
                  <a:close/>
                </a:path>
                <a:path w="9865995" h="8629650">
                  <a:moveTo>
                    <a:pt x="9524" y="5669303"/>
                  </a:moveTo>
                  <a:lnTo>
                    <a:pt x="0" y="5669303"/>
                  </a:lnTo>
                  <a:lnTo>
                    <a:pt x="0" y="5659778"/>
                  </a:lnTo>
                  <a:lnTo>
                    <a:pt x="9524" y="5659778"/>
                  </a:lnTo>
                  <a:lnTo>
                    <a:pt x="9524" y="5669303"/>
                  </a:lnTo>
                  <a:close/>
                </a:path>
                <a:path w="9865995" h="8629650">
                  <a:moveTo>
                    <a:pt x="9524" y="5650253"/>
                  </a:moveTo>
                  <a:lnTo>
                    <a:pt x="0" y="5650253"/>
                  </a:lnTo>
                  <a:lnTo>
                    <a:pt x="0" y="5640728"/>
                  </a:lnTo>
                  <a:lnTo>
                    <a:pt x="9524" y="5640728"/>
                  </a:lnTo>
                  <a:lnTo>
                    <a:pt x="9524" y="5650253"/>
                  </a:lnTo>
                  <a:close/>
                </a:path>
                <a:path w="9865995" h="8629650">
                  <a:moveTo>
                    <a:pt x="9524" y="5631203"/>
                  </a:moveTo>
                  <a:lnTo>
                    <a:pt x="0" y="5631203"/>
                  </a:lnTo>
                  <a:lnTo>
                    <a:pt x="0" y="5621678"/>
                  </a:lnTo>
                  <a:lnTo>
                    <a:pt x="9524" y="5621678"/>
                  </a:lnTo>
                  <a:lnTo>
                    <a:pt x="9524" y="5631203"/>
                  </a:lnTo>
                  <a:close/>
                </a:path>
                <a:path w="9865995" h="8629650">
                  <a:moveTo>
                    <a:pt x="9524" y="5612153"/>
                  </a:moveTo>
                  <a:lnTo>
                    <a:pt x="0" y="5612153"/>
                  </a:lnTo>
                  <a:lnTo>
                    <a:pt x="0" y="5602628"/>
                  </a:lnTo>
                  <a:lnTo>
                    <a:pt x="9524" y="5602628"/>
                  </a:lnTo>
                  <a:lnTo>
                    <a:pt x="9524" y="5612153"/>
                  </a:lnTo>
                  <a:close/>
                </a:path>
                <a:path w="9865995" h="8629650">
                  <a:moveTo>
                    <a:pt x="9524" y="5593103"/>
                  </a:moveTo>
                  <a:lnTo>
                    <a:pt x="0" y="5593103"/>
                  </a:lnTo>
                  <a:lnTo>
                    <a:pt x="0" y="5583578"/>
                  </a:lnTo>
                  <a:lnTo>
                    <a:pt x="9524" y="5583578"/>
                  </a:lnTo>
                  <a:lnTo>
                    <a:pt x="9524" y="5593103"/>
                  </a:lnTo>
                  <a:close/>
                </a:path>
                <a:path w="9865995" h="8629650">
                  <a:moveTo>
                    <a:pt x="9524" y="5574053"/>
                  </a:moveTo>
                  <a:lnTo>
                    <a:pt x="0" y="5574053"/>
                  </a:lnTo>
                  <a:lnTo>
                    <a:pt x="0" y="5564528"/>
                  </a:lnTo>
                  <a:lnTo>
                    <a:pt x="9524" y="5564528"/>
                  </a:lnTo>
                  <a:lnTo>
                    <a:pt x="9524" y="5574053"/>
                  </a:lnTo>
                  <a:close/>
                </a:path>
                <a:path w="9865995" h="8629650">
                  <a:moveTo>
                    <a:pt x="9524" y="5555003"/>
                  </a:moveTo>
                  <a:lnTo>
                    <a:pt x="0" y="5555003"/>
                  </a:lnTo>
                  <a:lnTo>
                    <a:pt x="0" y="5545478"/>
                  </a:lnTo>
                  <a:lnTo>
                    <a:pt x="9524" y="5545478"/>
                  </a:lnTo>
                  <a:lnTo>
                    <a:pt x="9524" y="5555003"/>
                  </a:lnTo>
                  <a:close/>
                </a:path>
                <a:path w="9865995" h="8629650">
                  <a:moveTo>
                    <a:pt x="9524" y="5535953"/>
                  </a:moveTo>
                  <a:lnTo>
                    <a:pt x="0" y="5535953"/>
                  </a:lnTo>
                  <a:lnTo>
                    <a:pt x="0" y="5526428"/>
                  </a:lnTo>
                  <a:lnTo>
                    <a:pt x="9524" y="5526428"/>
                  </a:lnTo>
                  <a:lnTo>
                    <a:pt x="9524" y="5535953"/>
                  </a:lnTo>
                  <a:close/>
                </a:path>
                <a:path w="9865995" h="8629650">
                  <a:moveTo>
                    <a:pt x="9524" y="5516903"/>
                  </a:moveTo>
                  <a:lnTo>
                    <a:pt x="0" y="5516903"/>
                  </a:lnTo>
                  <a:lnTo>
                    <a:pt x="0" y="5507378"/>
                  </a:lnTo>
                  <a:lnTo>
                    <a:pt x="9524" y="5507378"/>
                  </a:lnTo>
                  <a:lnTo>
                    <a:pt x="9524" y="5516903"/>
                  </a:lnTo>
                  <a:close/>
                </a:path>
                <a:path w="9865995" h="8629650">
                  <a:moveTo>
                    <a:pt x="9524" y="5497853"/>
                  </a:moveTo>
                  <a:lnTo>
                    <a:pt x="0" y="5497853"/>
                  </a:lnTo>
                  <a:lnTo>
                    <a:pt x="0" y="5488328"/>
                  </a:lnTo>
                  <a:lnTo>
                    <a:pt x="9524" y="5488328"/>
                  </a:lnTo>
                  <a:lnTo>
                    <a:pt x="9524" y="5497853"/>
                  </a:lnTo>
                  <a:close/>
                </a:path>
                <a:path w="9865995" h="8629650">
                  <a:moveTo>
                    <a:pt x="9524" y="5478803"/>
                  </a:moveTo>
                  <a:lnTo>
                    <a:pt x="0" y="5478803"/>
                  </a:lnTo>
                  <a:lnTo>
                    <a:pt x="0" y="5469278"/>
                  </a:lnTo>
                  <a:lnTo>
                    <a:pt x="9524" y="5469278"/>
                  </a:lnTo>
                  <a:lnTo>
                    <a:pt x="9524" y="5478803"/>
                  </a:lnTo>
                  <a:close/>
                </a:path>
                <a:path w="9865995" h="8629650">
                  <a:moveTo>
                    <a:pt x="9524" y="5459753"/>
                  </a:moveTo>
                  <a:lnTo>
                    <a:pt x="0" y="5459753"/>
                  </a:lnTo>
                  <a:lnTo>
                    <a:pt x="0" y="5450228"/>
                  </a:lnTo>
                  <a:lnTo>
                    <a:pt x="9524" y="5450228"/>
                  </a:lnTo>
                  <a:lnTo>
                    <a:pt x="9524" y="5459753"/>
                  </a:lnTo>
                  <a:close/>
                </a:path>
                <a:path w="9865995" h="8629650">
                  <a:moveTo>
                    <a:pt x="9524" y="5440703"/>
                  </a:moveTo>
                  <a:lnTo>
                    <a:pt x="0" y="5440703"/>
                  </a:lnTo>
                  <a:lnTo>
                    <a:pt x="0" y="5431178"/>
                  </a:lnTo>
                  <a:lnTo>
                    <a:pt x="9524" y="5431178"/>
                  </a:lnTo>
                  <a:lnTo>
                    <a:pt x="9524" y="5440703"/>
                  </a:lnTo>
                  <a:close/>
                </a:path>
                <a:path w="9865995" h="8629650">
                  <a:moveTo>
                    <a:pt x="9524" y="5421653"/>
                  </a:moveTo>
                  <a:lnTo>
                    <a:pt x="0" y="5421653"/>
                  </a:lnTo>
                  <a:lnTo>
                    <a:pt x="0" y="5412128"/>
                  </a:lnTo>
                  <a:lnTo>
                    <a:pt x="9524" y="5412128"/>
                  </a:lnTo>
                  <a:lnTo>
                    <a:pt x="9524" y="5421653"/>
                  </a:lnTo>
                  <a:close/>
                </a:path>
                <a:path w="9865995" h="8629650">
                  <a:moveTo>
                    <a:pt x="9524" y="5402603"/>
                  </a:moveTo>
                  <a:lnTo>
                    <a:pt x="0" y="5402603"/>
                  </a:lnTo>
                  <a:lnTo>
                    <a:pt x="0" y="5393078"/>
                  </a:lnTo>
                  <a:lnTo>
                    <a:pt x="9524" y="5393078"/>
                  </a:lnTo>
                  <a:lnTo>
                    <a:pt x="9524" y="5402603"/>
                  </a:lnTo>
                  <a:close/>
                </a:path>
                <a:path w="9865995" h="8629650">
                  <a:moveTo>
                    <a:pt x="9524" y="5383553"/>
                  </a:moveTo>
                  <a:lnTo>
                    <a:pt x="0" y="5383553"/>
                  </a:lnTo>
                  <a:lnTo>
                    <a:pt x="0" y="5374028"/>
                  </a:lnTo>
                  <a:lnTo>
                    <a:pt x="9524" y="5374028"/>
                  </a:lnTo>
                  <a:lnTo>
                    <a:pt x="9524" y="5383553"/>
                  </a:lnTo>
                  <a:close/>
                </a:path>
                <a:path w="9865995" h="8629650">
                  <a:moveTo>
                    <a:pt x="9524" y="5364503"/>
                  </a:moveTo>
                  <a:lnTo>
                    <a:pt x="0" y="5364503"/>
                  </a:lnTo>
                  <a:lnTo>
                    <a:pt x="0" y="5354978"/>
                  </a:lnTo>
                  <a:lnTo>
                    <a:pt x="9524" y="5354978"/>
                  </a:lnTo>
                  <a:lnTo>
                    <a:pt x="9524" y="5364503"/>
                  </a:lnTo>
                  <a:close/>
                </a:path>
                <a:path w="9865995" h="8629650">
                  <a:moveTo>
                    <a:pt x="9524" y="5345453"/>
                  </a:moveTo>
                  <a:lnTo>
                    <a:pt x="0" y="5345453"/>
                  </a:lnTo>
                  <a:lnTo>
                    <a:pt x="0" y="5335928"/>
                  </a:lnTo>
                  <a:lnTo>
                    <a:pt x="9524" y="5335928"/>
                  </a:lnTo>
                  <a:lnTo>
                    <a:pt x="9524" y="5345453"/>
                  </a:lnTo>
                  <a:close/>
                </a:path>
                <a:path w="9865995" h="8629650">
                  <a:moveTo>
                    <a:pt x="9524" y="5326403"/>
                  </a:moveTo>
                  <a:lnTo>
                    <a:pt x="0" y="5326403"/>
                  </a:lnTo>
                  <a:lnTo>
                    <a:pt x="0" y="5316878"/>
                  </a:lnTo>
                  <a:lnTo>
                    <a:pt x="9524" y="5316878"/>
                  </a:lnTo>
                  <a:lnTo>
                    <a:pt x="9524" y="5326403"/>
                  </a:lnTo>
                  <a:close/>
                </a:path>
                <a:path w="9865995" h="8629650">
                  <a:moveTo>
                    <a:pt x="9524" y="5307353"/>
                  </a:moveTo>
                  <a:lnTo>
                    <a:pt x="0" y="5307353"/>
                  </a:lnTo>
                  <a:lnTo>
                    <a:pt x="0" y="5297828"/>
                  </a:lnTo>
                  <a:lnTo>
                    <a:pt x="9524" y="5297828"/>
                  </a:lnTo>
                  <a:lnTo>
                    <a:pt x="9524" y="5307353"/>
                  </a:lnTo>
                  <a:close/>
                </a:path>
                <a:path w="9865995" h="8629650">
                  <a:moveTo>
                    <a:pt x="9524" y="5288303"/>
                  </a:moveTo>
                  <a:lnTo>
                    <a:pt x="0" y="5288303"/>
                  </a:lnTo>
                  <a:lnTo>
                    <a:pt x="0" y="5278778"/>
                  </a:lnTo>
                  <a:lnTo>
                    <a:pt x="9524" y="5278778"/>
                  </a:lnTo>
                  <a:lnTo>
                    <a:pt x="9524" y="5288303"/>
                  </a:lnTo>
                  <a:close/>
                </a:path>
                <a:path w="9865995" h="8629650">
                  <a:moveTo>
                    <a:pt x="9524" y="5269253"/>
                  </a:moveTo>
                  <a:lnTo>
                    <a:pt x="0" y="5269253"/>
                  </a:lnTo>
                  <a:lnTo>
                    <a:pt x="0" y="5259728"/>
                  </a:lnTo>
                  <a:lnTo>
                    <a:pt x="9524" y="5259728"/>
                  </a:lnTo>
                  <a:lnTo>
                    <a:pt x="9524" y="5269253"/>
                  </a:lnTo>
                  <a:close/>
                </a:path>
                <a:path w="9865995" h="8629650">
                  <a:moveTo>
                    <a:pt x="9524" y="5250203"/>
                  </a:moveTo>
                  <a:lnTo>
                    <a:pt x="0" y="5250203"/>
                  </a:lnTo>
                  <a:lnTo>
                    <a:pt x="0" y="5240678"/>
                  </a:lnTo>
                  <a:lnTo>
                    <a:pt x="9524" y="5240678"/>
                  </a:lnTo>
                  <a:lnTo>
                    <a:pt x="9524" y="5250203"/>
                  </a:lnTo>
                  <a:close/>
                </a:path>
                <a:path w="9865995" h="8629650">
                  <a:moveTo>
                    <a:pt x="9524" y="5231153"/>
                  </a:moveTo>
                  <a:lnTo>
                    <a:pt x="0" y="5231153"/>
                  </a:lnTo>
                  <a:lnTo>
                    <a:pt x="0" y="5221628"/>
                  </a:lnTo>
                  <a:lnTo>
                    <a:pt x="9524" y="5221628"/>
                  </a:lnTo>
                  <a:lnTo>
                    <a:pt x="9524" y="5231153"/>
                  </a:lnTo>
                  <a:close/>
                </a:path>
                <a:path w="9865995" h="8629650">
                  <a:moveTo>
                    <a:pt x="9524" y="5212103"/>
                  </a:moveTo>
                  <a:lnTo>
                    <a:pt x="0" y="5212103"/>
                  </a:lnTo>
                  <a:lnTo>
                    <a:pt x="0" y="5202578"/>
                  </a:lnTo>
                  <a:lnTo>
                    <a:pt x="9524" y="5202578"/>
                  </a:lnTo>
                  <a:lnTo>
                    <a:pt x="9524" y="5212103"/>
                  </a:lnTo>
                  <a:close/>
                </a:path>
                <a:path w="9865995" h="8629650">
                  <a:moveTo>
                    <a:pt x="9524" y="5193053"/>
                  </a:moveTo>
                  <a:lnTo>
                    <a:pt x="0" y="5193053"/>
                  </a:lnTo>
                  <a:lnTo>
                    <a:pt x="0" y="5183528"/>
                  </a:lnTo>
                  <a:lnTo>
                    <a:pt x="9524" y="5183528"/>
                  </a:lnTo>
                  <a:lnTo>
                    <a:pt x="9524" y="5193053"/>
                  </a:lnTo>
                  <a:close/>
                </a:path>
                <a:path w="9865995" h="8629650">
                  <a:moveTo>
                    <a:pt x="9524" y="5174003"/>
                  </a:moveTo>
                  <a:lnTo>
                    <a:pt x="0" y="5174003"/>
                  </a:lnTo>
                  <a:lnTo>
                    <a:pt x="0" y="5164478"/>
                  </a:lnTo>
                  <a:lnTo>
                    <a:pt x="9524" y="5164478"/>
                  </a:lnTo>
                  <a:lnTo>
                    <a:pt x="9524" y="5174003"/>
                  </a:lnTo>
                  <a:close/>
                </a:path>
                <a:path w="9865995" h="8629650">
                  <a:moveTo>
                    <a:pt x="9524" y="5154953"/>
                  </a:moveTo>
                  <a:lnTo>
                    <a:pt x="0" y="5154953"/>
                  </a:lnTo>
                  <a:lnTo>
                    <a:pt x="0" y="5145428"/>
                  </a:lnTo>
                  <a:lnTo>
                    <a:pt x="9524" y="5145428"/>
                  </a:lnTo>
                  <a:lnTo>
                    <a:pt x="9524" y="5154953"/>
                  </a:lnTo>
                  <a:close/>
                </a:path>
                <a:path w="9865995" h="8629650">
                  <a:moveTo>
                    <a:pt x="9524" y="5135903"/>
                  </a:moveTo>
                  <a:lnTo>
                    <a:pt x="0" y="5135903"/>
                  </a:lnTo>
                  <a:lnTo>
                    <a:pt x="0" y="5126378"/>
                  </a:lnTo>
                  <a:lnTo>
                    <a:pt x="9524" y="5126378"/>
                  </a:lnTo>
                  <a:lnTo>
                    <a:pt x="9524" y="5135903"/>
                  </a:lnTo>
                  <a:close/>
                </a:path>
                <a:path w="9865995" h="8629650">
                  <a:moveTo>
                    <a:pt x="9524" y="5116853"/>
                  </a:moveTo>
                  <a:lnTo>
                    <a:pt x="0" y="5116853"/>
                  </a:lnTo>
                  <a:lnTo>
                    <a:pt x="0" y="5107328"/>
                  </a:lnTo>
                  <a:lnTo>
                    <a:pt x="9524" y="5107328"/>
                  </a:lnTo>
                  <a:lnTo>
                    <a:pt x="9524" y="5116853"/>
                  </a:lnTo>
                  <a:close/>
                </a:path>
                <a:path w="9865995" h="8629650">
                  <a:moveTo>
                    <a:pt x="9524" y="5097803"/>
                  </a:moveTo>
                  <a:lnTo>
                    <a:pt x="0" y="5097803"/>
                  </a:lnTo>
                  <a:lnTo>
                    <a:pt x="0" y="5088278"/>
                  </a:lnTo>
                  <a:lnTo>
                    <a:pt x="9524" y="5088278"/>
                  </a:lnTo>
                  <a:lnTo>
                    <a:pt x="9524" y="5097803"/>
                  </a:lnTo>
                  <a:close/>
                </a:path>
                <a:path w="9865995" h="8629650">
                  <a:moveTo>
                    <a:pt x="9524" y="5078753"/>
                  </a:moveTo>
                  <a:lnTo>
                    <a:pt x="0" y="5078753"/>
                  </a:lnTo>
                  <a:lnTo>
                    <a:pt x="0" y="5069228"/>
                  </a:lnTo>
                  <a:lnTo>
                    <a:pt x="9524" y="5069228"/>
                  </a:lnTo>
                  <a:lnTo>
                    <a:pt x="9524" y="5078753"/>
                  </a:lnTo>
                  <a:close/>
                </a:path>
                <a:path w="9865995" h="8629650">
                  <a:moveTo>
                    <a:pt x="9524" y="5059703"/>
                  </a:moveTo>
                  <a:lnTo>
                    <a:pt x="0" y="5059703"/>
                  </a:lnTo>
                  <a:lnTo>
                    <a:pt x="0" y="5050178"/>
                  </a:lnTo>
                  <a:lnTo>
                    <a:pt x="9524" y="5050178"/>
                  </a:lnTo>
                  <a:lnTo>
                    <a:pt x="9524" y="5059703"/>
                  </a:lnTo>
                  <a:close/>
                </a:path>
                <a:path w="9865995" h="8629650">
                  <a:moveTo>
                    <a:pt x="9524" y="5040653"/>
                  </a:moveTo>
                  <a:lnTo>
                    <a:pt x="0" y="5040653"/>
                  </a:lnTo>
                  <a:lnTo>
                    <a:pt x="0" y="5031128"/>
                  </a:lnTo>
                  <a:lnTo>
                    <a:pt x="9524" y="5031128"/>
                  </a:lnTo>
                  <a:lnTo>
                    <a:pt x="9524" y="5040653"/>
                  </a:lnTo>
                  <a:close/>
                </a:path>
                <a:path w="9865995" h="8629650">
                  <a:moveTo>
                    <a:pt x="9524" y="5021603"/>
                  </a:moveTo>
                  <a:lnTo>
                    <a:pt x="0" y="5021603"/>
                  </a:lnTo>
                  <a:lnTo>
                    <a:pt x="0" y="5012078"/>
                  </a:lnTo>
                  <a:lnTo>
                    <a:pt x="9524" y="5012078"/>
                  </a:lnTo>
                  <a:lnTo>
                    <a:pt x="9524" y="5021603"/>
                  </a:lnTo>
                  <a:close/>
                </a:path>
                <a:path w="9865995" h="8629650">
                  <a:moveTo>
                    <a:pt x="9524" y="5002553"/>
                  </a:moveTo>
                  <a:lnTo>
                    <a:pt x="0" y="5002553"/>
                  </a:lnTo>
                  <a:lnTo>
                    <a:pt x="0" y="4993028"/>
                  </a:lnTo>
                  <a:lnTo>
                    <a:pt x="9524" y="4993028"/>
                  </a:lnTo>
                  <a:lnTo>
                    <a:pt x="9524" y="5002553"/>
                  </a:lnTo>
                  <a:close/>
                </a:path>
                <a:path w="9865995" h="8629650">
                  <a:moveTo>
                    <a:pt x="9524" y="4983503"/>
                  </a:moveTo>
                  <a:lnTo>
                    <a:pt x="0" y="4983503"/>
                  </a:lnTo>
                  <a:lnTo>
                    <a:pt x="0" y="4973978"/>
                  </a:lnTo>
                  <a:lnTo>
                    <a:pt x="9524" y="4973978"/>
                  </a:lnTo>
                  <a:lnTo>
                    <a:pt x="9524" y="4983503"/>
                  </a:lnTo>
                  <a:close/>
                </a:path>
                <a:path w="9865995" h="8629650">
                  <a:moveTo>
                    <a:pt x="9524" y="4964453"/>
                  </a:moveTo>
                  <a:lnTo>
                    <a:pt x="0" y="4964453"/>
                  </a:lnTo>
                  <a:lnTo>
                    <a:pt x="0" y="4954928"/>
                  </a:lnTo>
                  <a:lnTo>
                    <a:pt x="9524" y="4954928"/>
                  </a:lnTo>
                  <a:lnTo>
                    <a:pt x="9524" y="4964453"/>
                  </a:lnTo>
                  <a:close/>
                </a:path>
                <a:path w="9865995" h="8629650">
                  <a:moveTo>
                    <a:pt x="9524" y="4945403"/>
                  </a:moveTo>
                  <a:lnTo>
                    <a:pt x="0" y="4945403"/>
                  </a:lnTo>
                  <a:lnTo>
                    <a:pt x="0" y="4935878"/>
                  </a:lnTo>
                  <a:lnTo>
                    <a:pt x="9524" y="4935878"/>
                  </a:lnTo>
                  <a:lnTo>
                    <a:pt x="9524" y="4945403"/>
                  </a:lnTo>
                  <a:close/>
                </a:path>
                <a:path w="9865995" h="8629650">
                  <a:moveTo>
                    <a:pt x="9524" y="4926353"/>
                  </a:moveTo>
                  <a:lnTo>
                    <a:pt x="0" y="4926353"/>
                  </a:lnTo>
                  <a:lnTo>
                    <a:pt x="0" y="4916828"/>
                  </a:lnTo>
                  <a:lnTo>
                    <a:pt x="9524" y="4916828"/>
                  </a:lnTo>
                  <a:lnTo>
                    <a:pt x="9524" y="4926353"/>
                  </a:lnTo>
                  <a:close/>
                </a:path>
                <a:path w="9865995" h="8629650">
                  <a:moveTo>
                    <a:pt x="9524" y="4907303"/>
                  </a:moveTo>
                  <a:lnTo>
                    <a:pt x="0" y="4907303"/>
                  </a:lnTo>
                  <a:lnTo>
                    <a:pt x="0" y="4897778"/>
                  </a:lnTo>
                  <a:lnTo>
                    <a:pt x="9524" y="4897778"/>
                  </a:lnTo>
                  <a:lnTo>
                    <a:pt x="9524" y="4907303"/>
                  </a:lnTo>
                  <a:close/>
                </a:path>
                <a:path w="9865995" h="8629650">
                  <a:moveTo>
                    <a:pt x="9524" y="4888253"/>
                  </a:moveTo>
                  <a:lnTo>
                    <a:pt x="0" y="4888253"/>
                  </a:lnTo>
                  <a:lnTo>
                    <a:pt x="0" y="4878728"/>
                  </a:lnTo>
                  <a:lnTo>
                    <a:pt x="9524" y="4878728"/>
                  </a:lnTo>
                  <a:lnTo>
                    <a:pt x="9524" y="4888253"/>
                  </a:lnTo>
                  <a:close/>
                </a:path>
                <a:path w="9865995" h="8629650">
                  <a:moveTo>
                    <a:pt x="9524" y="4869203"/>
                  </a:moveTo>
                  <a:lnTo>
                    <a:pt x="0" y="4869203"/>
                  </a:lnTo>
                  <a:lnTo>
                    <a:pt x="0" y="4859678"/>
                  </a:lnTo>
                  <a:lnTo>
                    <a:pt x="9524" y="4859678"/>
                  </a:lnTo>
                  <a:lnTo>
                    <a:pt x="9524" y="4869203"/>
                  </a:lnTo>
                  <a:close/>
                </a:path>
                <a:path w="9865995" h="8629650">
                  <a:moveTo>
                    <a:pt x="9524" y="4850153"/>
                  </a:moveTo>
                  <a:lnTo>
                    <a:pt x="0" y="4850153"/>
                  </a:lnTo>
                  <a:lnTo>
                    <a:pt x="0" y="4840628"/>
                  </a:lnTo>
                  <a:lnTo>
                    <a:pt x="9524" y="4840628"/>
                  </a:lnTo>
                  <a:lnTo>
                    <a:pt x="9524" y="4850153"/>
                  </a:lnTo>
                  <a:close/>
                </a:path>
                <a:path w="9865995" h="8629650">
                  <a:moveTo>
                    <a:pt x="9524" y="4831103"/>
                  </a:moveTo>
                  <a:lnTo>
                    <a:pt x="0" y="4831103"/>
                  </a:lnTo>
                  <a:lnTo>
                    <a:pt x="0" y="4821578"/>
                  </a:lnTo>
                  <a:lnTo>
                    <a:pt x="9524" y="4821578"/>
                  </a:lnTo>
                  <a:lnTo>
                    <a:pt x="9524" y="4831103"/>
                  </a:lnTo>
                  <a:close/>
                </a:path>
                <a:path w="9865995" h="8629650">
                  <a:moveTo>
                    <a:pt x="9524" y="4812053"/>
                  </a:moveTo>
                  <a:lnTo>
                    <a:pt x="0" y="4812053"/>
                  </a:lnTo>
                  <a:lnTo>
                    <a:pt x="0" y="4802528"/>
                  </a:lnTo>
                  <a:lnTo>
                    <a:pt x="9524" y="4802528"/>
                  </a:lnTo>
                  <a:lnTo>
                    <a:pt x="9524" y="4812053"/>
                  </a:lnTo>
                  <a:close/>
                </a:path>
                <a:path w="9865995" h="8629650">
                  <a:moveTo>
                    <a:pt x="9524" y="4793003"/>
                  </a:moveTo>
                  <a:lnTo>
                    <a:pt x="0" y="4793003"/>
                  </a:lnTo>
                  <a:lnTo>
                    <a:pt x="0" y="4783478"/>
                  </a:lnTo>
                  <a:lnTo>
                    <a:pt x="9524" y="4783478"/>
                  </a:lnTo>
                  <a:lnTo>
                    <a:pt x="9524" y="4793003"/>
                  </a:lnTo>
                  <a:close/>
                </a:path>
                <a:path w="9865995" h="8629650">
                  <a:moveTo>
                    <a:pt x="9524" y="4773953"/>
                  </a:moveTo>
                  <a:lnTo>
                    <a:pt x="0" y="4773953"/>
                  </a:lnTo>
                  <a:lnTo>
                    <a:pt x="0" y="4764428"/>
                  </a:lnTo>
                  <a:lnTo>
                    <a:pt x="9524" y="4764428"/>
                  </a:lnTo>
                  <a:lnTo>
                    <a:pt x="9524" y="4773953"/>
                  </a:lnTo>
                  <a:close/>
                </a:path>
                <a:path w="9865995" h="8629650">
                  <a:moveTo>
                    <a:pt x="9524" y="4754903"/>
                  </a:moveTo>
                  <a:lnTo>
                    <a:pt x="0" y="4754903"/>
                  </a:lnTo>
                  <a:lnTo>
                    <a:pt x="0" y="4745378"/>
                  </a:lnTo>
                  <a:lnTo>
                    <a:pt x="9524" y="4745378"/>
                  </a:lnTo>
                  <a:lnTo>
                    <a:pt x="9524" y="4754903"/>
                  </a:lnTo>
                  <a:close/>
                </a:path>
                <a:path w="9865995" h="8629650">
                  <a:moveTo>
                    <a:pt x="9524" y="4735853"/>
                  </a:moveTo>
                  <a:lnTo>
                    <a:pt x="0" y="4735853"/>
                  </a:lnTo>
                  <a:lnTo>
                    <a:pt x="0" y="4726328"/>
                  </a:lnTo>
                  <a:lnTo>
                    <a:pt x="9524" y="4726328"/>
                  </a:lnTo>
                  <a:lnTo>
                    <a:pt x="9524" y="4735853"/>
                  </a:lnTo>
                  <a:close/>
                </a:path>
                <a:path w="9865995" h="8629650">
                  <a:moveTo>
                    <a:pt x="9524" y="4716803"/>
                  </a:moveTo>
                  <a:lnTo>
                    <a:pt x="0" y="4716803"/>
                  </a:lnTo>
                  <a:lnTo>
                    <a:pt x="0" y="4707278"/>
                  </a:lnTo>
                  <a:lnTo>
                    <a:pt x="9524" y="4707278"/>
                  </a:lnTo>
                  <a:lnTo>
                    <a:pt x="9524" y="4716803"/>
                  </a:lnTo>
                  <a:close/>
                </a:path>
                <a:path w="9865995" h="8629650">
                  <a:moveTo>
                    <a:pt x="9524" y="4697753"/>
                  </a:moveTo>
                  <a:lnTo>
                    <a:pt x="0" y="4697753"/>
                  </a:lnTo>
                  <a:lnTo>
                    <a:pt x="0" y="4688228"/>
                  </a:lnTo>
                  <a:lnTo>
                    <a:pt x="9524" y="4688228"/>
                  </a:lnTo>
                  <a:lnTo>
                    <a:pt x="9524" y="4697753"/>
                  </a:lnTo>
                  <a:close/>
                </a:path>
                <a:path w="9865995" h="8629650">
                  <a:moveTo>
                    <a:pt x="9524" y="4678703"/>
                  </a:moveTo>
                  <a:lnTo>
                    <a:pt x="0" y="4678703"/>
                  </a:lnTo>
                  <a:lnTo>
                    <a:pt x="0" y="4669178"/>
                  </a:lnTo>
                  <a:lnTo>
                    <a:pt x="9524" y="4669178"/>
                  </a:lnTo>
                  <a:lnTo>
                    <a:pt x="9524" y="4678703"/>
                  </a:lnTo>
                  <a:close/>
                </a:path>
                <a:path w="9865995" h="8629650">
                  <a:moveTo>
                    <a:pt x="9524" y="4659653"/>
                  </a:moveTo>
                  <a:lnTo>
                    <a:pt x="0" y="4659653"/>
                  </a:lnTo>
                  <a:lnTo>
                    <a:pt x="0" y="4650128"/>
                  </a:lnTo>
                  <a:lnTo>
                    <a:pt x="9524" y="4650128"/>
                  </a:lnTo>
                  <a:lnTo>
                    <a:pt x="9524" y="4659653"/>
                  </a:lnTo>
                  <a:close/>
                </a:path>
                <a:path w="9865995" h="8629650">
                  <a:moveTo>
                    <a:pt x="9524" y="4640603"/>
                  </a:moveTo>
                  <a:lnTo>
                    <a:pt x="0" y="4640603"/>
                  </a:lnTo>
                  <a:lnTo>
                    <a:pt x="0" y="4631078"/>
                  </a:lnTo>
                  <a:lnTo>
                    <a:pt x="9524" y="4631078"/>
                  </a:lnTo>
                  <a:lnTo>
                    <a:pt x="9524" y="4640603"/>
                  </a:lnTo>
                  <a:close/>
                </a:path>
                <a:path w="9865995" h="8629650">
                  <a:moveTo>
                    <a:pt x="9524" y="4621553"/>
                  </a:moveTo>
                  <a:lnTo>
                    <a:pt x="0" y="4621553"/>
                  </a:lnTo>
                  <a:lnTo>
                    <a:pt x="0" y="4612028"/>
                  </a:lnTo>
                  <a:lnTo>
                    <a:pt x="9524" y="4612028"/>
                  </a:lnTo>
                  <a:lnTo>
                    <a:pt x="9524" y="4621553"/>
                  </a:lnTo>
                  <a:close/>
                </a:path>
                <a:path w="9865995" h="8629650">
                  <a:moveTo>
                    <a:pt x="9524" y="4602503"/>
                  </a:moveTo>
                  <a:lnTo>
                    <a:pt x="0" y="4602503"/>
                  </a:lnTo>
                  <a:lnTo>
                    <a:pt x="0" y="4592978"/>
                  </a:lnTo>
                  <a:lnTo>
                    <a:pt x="9524" y="4592978"/>
                  </a:lnTo>
                  <a:lnTo>
                    <a:pt x="9524" y="4602503"/>
                  </a:lnTo>
                  <a:close/>
                </a:path>
                <a:path w="9865995" h="8629650">
                  <a:moveTo>
                    <a:pt x="9524" y="4583453"/>
                  </a:moveTo>
                  <a:lnTo>
                    <a:pt x="0" y="4583453"/>
                  </a:lnTo>
                  <a:lnTo>
                    <a:pt x="0" y="4573928"/>
                  </a:lnTo>
                  <a:lnTo>
                    <a:pt x="9524" y="4573928"/>
                  </a:lnTo>
                  <a:lnTo>
                    <a:pt x="9524" y="4583453"/>
                  </a:lnTo>
                  <a:close/>
                </a:path>
                <a:path w="9865995" h="8629650">
                  <a:moveTo>
                    <a:pt x="9524" y="4564403"/>
                  </a:moveTo>
                  <a:lnTo>
                    <a:pt x="0" y="4564403"/>
                  </a:lnTo>
                  <a:lnTo>
                    <a:pt x="0" y="4554878"/>
                  </a:lnTo>
                  <a:lnTo>
                    <a:pt x="9524" y="4554878"/>
                  </a:lnTo>
                  <a:lnTo>
                    <a:pt x="9524" y="4564403"/>
                  </a:lnTo>
                  <a:close/>
                </a:path>
                <a:path w="9865995" h="8629650">
                  <a:moveTo>
                    <a:pt x="9524" y="4545353"/>
                  </a:moveTo>
                  <a:lnTo>
                    <a:pt x="0" y="4545353"/>
                  </a:lnTo>
                  <a:lnTo>
                    <a:pt x="0" y="4535828"/>
                  </a:lnTo>
                  <a:lnTo>
                    <a:pt x="9524" y="4535828"/>
                  </a:lnTo>
                  <a:lnTo>
                    <a:pt x="9524" y="4545353"/>
                  </a:lnTo>
                  <a:close/>
                </a:path>
                <a:path w="9865995" h="8629650">
                  <a:moveTo>
                    <a:pt x="9524" y="4526303"/>
                  </a:moveTo>
                  <a:lnTo>
                    <a:pt x="0" y="4526303"/>
                  </a:lnTo>
                  <a:lnTo>
                    <a:pt x="0" y="4516778"/>
                  </a:lnTo>
                  <a:lnTo>
                    <a:pt x="9524" y="4516778"/>
                  </a:lnTo>
                  <a:lnTo>
                    <a:pt x="9524" y="4526303"/>
                  </a:lnTo>
                  <a:close/>
                </a:path>
                <a:path w="9865995" h="8629650">
                  <a:moveTo>
                    <a:pt x="9524" y="4507253"/>
                  </a:moveTo>
                  <a:lnTo>
                    <a:pt x="0" y="4507253"/>
                  </a:lnTo>
                  <a:lnTo>
                    <a:pt x="0" y="4497728"/>
                  </a:lnTo>
                  <a:lnTo>
                    <a:pt x="9524" y="4497728"/>
                  </a:lnTo>
                  <a:lnTo>
                    <a:pt x="9524" y="4507253"/>
                  </a:lnTo>
                  <a:close/>
                </a:path>
                <a:path w="9865995" h="8629650">
                  <a:moveTo>
                    <a:pt x="9524" y="4488203"/>
                  </a:moveTo>
                  <a:lnTo>
                    <a:pt x="0" y="4488203"/>
                  </a:lnTo>
                  <a:lnTo>
                    <a:pt x="0" y="4478678"/>
                  </a:lnTo>
                  <a:lnTo>
                    <a:pt x="9524" y="4478678"/>
                  </a:lnTo>
                  <a:lnTo>
                    <a:pt x="9524" y="4488203"/>
                  </a:lnTo>
                  <a:close/>
                </a:path>
                <a:path w="9865995" h="8629650">
                  <a:moveTo>
                    <a:pt x="9524" y="4469153"/>
                  </a:moveTo>
                  <a:lnTo>
                    <a:pt x="0" y="4469153"/>
                  </a:lnTo>
                  <a:lnTo>
                    <a:pt x="0" y="4459628"/>
                  </a:lnTo>
                  <a:lnTo>
                    <a:pt x="9524" y="4459628"/>
                  </a:lnTo>
                  <a:lnTo>
                    <a:pt x="9524" y="4469153"/>
                  </a:lnTo>
                  <a:close/>
                </a:path>
                <a:path w="9865995" h="8629650">
                  <a:moveTo>
                    <a:pt x="9524" y="4450103"/>
                  </a:moveTo>
                  <a:lnTo>
                    <a:pt x="0" y="4450103"/>
                  </a:lnTo>
                  <a:lnTo>
                    <a:pt x="0" y="4440578"/>
                  </a:lnTo>
                  <a:lnTo>
                    <a:pt x="9524" y="4440578"/>
                  </a:lnTo>
                  <a:lnTo>
                    <a:pt x="9524" y="4450103"/>
                  </a:lnTo>
                  <a:close/>
                </a:path>
                <a:path w="9865995" h="8629650">
                  <a:moveTo>
                    <a:pt x="9524" y="4431053"/>
                  </a:moveTo>
                  <a:lnTo>
                    <a:pt x="0" y="4431053"/>
                  </a:lnTo>
                  <a:lnTo>
                    <a:pt x="0" y="4421528"/>
                  </a:lnTo>
                  <a:lnTo>
                    <a:pt x="9524" y="4421528"/>
                  </a:lnTo>
                  <a:lnTo>
                    <a:pt x="9524" y="4431053"/>
                  </a:lnTo>
                  <a:close/>
                </a:path>
                <a:path w="9865995" h="8629650">
                  <a:moveTo>
                    <a:pt x="9524" y="4412003"/>
                  </a:moveTo>
                  <a:lnTo>
                    <a:pt x="0" y="4412003"/>
                  </a:lnTo>
                  <a:lnTo>
                    <a:pt x="0" y="4402478"/>
                  </a:lnTo>
                  <a:lnTo>
                    <a:pt x="9524" y="4402478"/>
                  </a:lnTo>
                  <a:lnTo>
                    <a:pt x="9524" y="4412003"/>
                  </a:lnTo>
                  <a:close/>
                </a:path>
                <a:path w="9865995" h="8629650">
                  <a:moveTo>
                    <a:pt x="9524" y="4392953"/>
                  </a:moveTo>
                  <a:lnTo>
                    <a:pt x="0" y="4392953"/>
                  </a:lnTo>
                  <a:lnTo>
                    <a:pt x="0" y="4383428"/>
                  </a:lnTo>
                  <a:lnTo>
                    <a:pt x="9524" y="4383428"/>
                  </a:lnTo>
                  <a:lnTo>
                    <a:pt x="9524" y="4392953"/>
                  </a:lnTo>
                  <a:close/>
                </a:path>
                <a:path w="9865995" h="8629650">
                  <a:moveTo>
                    <a:pt x="9524" y="4373903"/>
                  </a:moveTo>
                  <a:lnTo>
                    <a:pt x="0" y="4373903"/>
                  </a:lnTo>
                  <a:lnTo>
                    <a:pt x="0" y="4364378"/>
                  </a:lnTo>
                  <a:lnTo>
                    <a:pt x="9524" y="4364378"/>
                  </a:lnTo>
                  <a:lnTo>
                    <a:pt x="9524" y="4373903"/>
                  </a:lnTo>
                  <a:close/>
                </a:path>
                <a:path w="9865995" h="8629650">
                  <a:moveTo>
                    <a:pt x="9524" y="4354853"/>
                  </a:moveTo>
                  <a:lnTo>
                    <a:pt x="0" y="4354853"/>
                  </a:lnTo>
                  <a:lnTo>
                    <a:pt x="0" y="4345328"/>
                  </a:lnTo>
                  <a:lnTo>
                    <a:pt x="9524" y="4345328"/>
                  </a:lnTo>
                  <a:lnTo>
                    <a:pt x="9524" y="4354853"/>
                  </a:lnTo>
                  <a:close/>
                </a:path>
                <a:path w="9865995" h="8629650">
                  <a:moveTo>
                    <a:pt x="9524" y="4335803"/>
                  </a:moveTo>
                  <a:lnTo>
                    <a:pt x="0" y="4335803"/>
                  </a:lnTo>
                  <a:lnTo>
                    <a:pt x="0" y="4326278"/>
                  </a:lnTo>
                  <a:lnTo>
                    <a:pt x="9524" y="4326278"/>
                  </a:lnTo>
                  <a:lnTo>
                    <a:pt x="9524" y="4335803"/>
                  </a:lnTo>
                  <a:close/>
                </a:path>
                <a:path w="9865995" h="8629650">
                  <a:moveTo>
                    <a:pt x="9524" y="4316753"/>
                  </a:moveTo>
                  <a:lnTo>
                    <a:pt x="0" y="4316753"/>
                  </a:lnTo>
                  <a:lnTo>
                    <a:pt x="0" y="4307228"/>
                  </a:lnTo>
                  <a:lnTo>
                    <a:pt x="9524" y="4307228"/>
                  </a:lnTo>
                  <a:lnTo>
                    <a:pt x="9524" y="4316753"/>
                  </a:lnTo>
                  <a:close/>
                </a:path>
                <a:path w="9865995" h="8629650">
                  <a:moveTo>
                    <a:pt x="9524" y="4297703"/>
                  </a:moveTo>
                  <a:lnTo>
                    <a:pt x="0" y="4297703"/>
                  </a:lnTo>
                  <a:lnTo>
                    <a:pt x="0" y="4288178"/>
                  </a:lnTo>
                  <a:lnTo>
                    <a:pt x="9524" y="4288178"/>
                  </a:lnTo>
                  <a:lnTo>
                    <a:pt x="9524" y="4297703"/>
                  </a:lnTo>
                  <a:close/>
                </a:path>
                <a:path w="9865995" h="8629650">
                  <a:moveTo>
                    <a:pt x="9524" y="4278653"/>
                  </a:moveTo>
                  <a:lnTo>
                    <a:pt x="0" y="4278653"/>
                  </a:lnTo>
                  <a:lnTo>
                    <a:pt x="0" y="4269128"/>
                  </a:lnTo>
                  <a:lnTo>
                    <a:pt x="9524" y="4269128"/>
                  </a:lnTo>
                  <a:lnTo>
                    <a:pt x="9524" y="4278653"/>
                  </a:lnTo>
                  <a:close/>
                </a:path>
                <a:path w="9865995" h="8629650">
                  <a:moveTo>
                    <a:pt x="9524" y="4259603"/>
                  </a:moveTo>
                  <a:lnTo>
                    <a:pt x="0" y="4259603"/>
                  </a:lnTo>
                  <a:lnTo>
                    <a:pt x="0" y="4250078"/>
                  </a:lnTo>
                  <a:lnTo>
                    <a:pt x="9524" y="4250078"/>
                  </a:lnTo>
                  <a:lnTo>
                    <a:pt x="9524" y="4259603"/>
                  </a:lnTo>
                  <a:close/>
                </a:path>
                <a:path w="9865995" h="8629650">
                  <a:moveTo>
                    <a:pt x="9524" y="4240553"/>
                  </a:moveTo>
                  <a:lnTo>
                    <a:pt x="0" y="4240553"/>
                  </a:lnTo>
                  <a:lnTo>
                    <a:pt x="0" y="4231028"/>
                  </a:lnTo>
                  <a:lnTo>
                    <a:pt x="9524" y="4231028"/>
                  </a:lnTo>
                  <a:lnTo>
                    <a:pt x="9524" y="4240553"/>
                  </a:lnTo>
                  <a:close/>
                </a:path>
                <a:path w="9865995" h="8629650">
                  <a:moveTo>
                    <a:pt x="9524" y="4221503"/>
                  </a:moveTo>
                  <a:lnTo>
                    <a:pt x="0" y="4221503"/>
                  </a:lnTo>
                  <a:lnTo>
                    <a:pt x="0" y="4211978"/>
                  </a:lnTo>
                  <a:lnTo>
                    <a:pt x="9524" y="4211978"/>
                  </a:lnTo>
                  <a:lnTo>
                    <a:pt x="9524" y="4221503"/>
                  </a:lnTo>
                  <a:close/>
                </a:path>
                <a:path w="9865995" h="8629650">
                  <a:moveTo>
                    <a:pt x="9524" y="4202453"/>
                  </a:moveTo>
                  <a:lnTo>
                    <a:pt x="0" y="4202453"/>
                  </a:lnTo>
                  <a:lnTo>
                    <a:pt x="0" y="4192928"/>
                  </a:lnTo>
                  <a:lnTo>
                    <a:pt x="9524" y="4192928"/>
                  </a:lnTo>
                  <a:lnTo>
                    <a:pt x="9524" y="4202453"/>
                  </a:lnTo>
                  <a:close/>
                </a:path>
                <a:path w="9865995" h="8629650">
                  <a:moveTo>
                    <a:pt x="9524" y="4183403"/>
                  </a:moveTo>
                  <a:lnTo>
                    <a:pt x="0" y="4183403"/>
                  </a:lnTo>
                  <a:lnTo>
                    <a:pt x="0" y="4173878"/>
                  </a:lnTo>
                  <a:lnTo>
                    <a:pt x="9524" y="4173878"/>
                  </a:lnTo>
                  <a:lnTo>
                    <a:pt x="9524" y="4183403"/>
                  </a:lnTo>
                  <a:close/>
                </a:path>
                <a:path w="9865995" h="8629650">
                  <a:moveTo>
                    <a:pt x="9524" y="4164353"/>
                  </a:moveTo>
                  <a:lnTo>
                    <a:pt x="0" y="4164353"/>
                  </a:lnTo>
                  <a:lnTo>
                    <a:pt x="0" y="4154828"/>
                  </a:lnTo>
                  <a:lnTo>
                    <a:pt x="9524" y="4154828"/>
                  </a:lnTo>
                  <a:lnTo>
                    <a:pt x="9524" y="4164353"/>
                  </a:lnTo>
                  <a:close/>
                </a:path>
                <a:path w="9865995" h="8629650">
                  <a:moveTo>
                    <a:pt x="9524" y="4145303"/>
                  </a:moveTo>
                  <a:lnTo>
                    <a:pt x="0" y="4145303"/>
                  </a:lnTo>
                  <a:lnTo>
                    <a:pt x="0" y="4135778"/>
                  </a:lnTo>
                  <a:lnTo>
                    <a:pt x="9524" y="4135778"/>
                  </a:lnTo>
                  <a:lnTo>
                    <a:pt x="9524" y="4145303"/>
                  </a:lnTo>
                  <a:close/>
                </a:path>
                <a:path w="9865995" h="8629650">
                  <a:moveTo>
                    <a:pt x="9524" y="4126253"/>
                  </a:moveTo>
                  <a:lnTo>
                    <a:pt x="0" y="4126253"/>
                  </a:lnTo>
                  <a:lnTo>
                    <a:pt x="0" y="4116728"/>
                  </a:lnTo>
                  <a:lnTo>
                    <a:pt x="9524" y="4116728"/>
                  </a:lnTo>
                  <a:lnTo>
                    <a:pt x="9524" y="4126253"/>
                  </a:lnTo>
                  <a:close/>
                </a:path>
                <a:path w="9865995" h="8629650">
                  <a:moveTo>
                    <a:pt x="9524" y="4107203"/>
                  </a:moveTo>
                  <a:lnTo>
                    <a:pt x="0" y="4107203"/>
                  </a:lnTo>
                  <a:lnTo>
                    <a:pt x="0" y="4097678"/>
                  </a:lnTo>
                  <a:lnTo>
                    <a:pt x="9524" y="4097678"/>
                  </a:lnTo>
                  <a:lnTo>
                    <a:pt x="9524" y="4107203"/>
                  </a:lnTo>
                  <a:close/>
                </a:path>
                <a:path w="9865995" h="8629650">
                  <a:moveTo>
                    <a:pt x="9524" y="4088153"/>
                  </a:moveTo>
                  <a:lnTo>
                    <a:pt x="0" y="4088153"/>
                  </a:lnTo>
                  <a:lnTo>
                    <a:pt x="0" y="4078628"/>
                  </a:lnTo>
                  <a:lnTo>
                    <a:pt x="9524" y="4078628"/>
                  </a:lnTo>
                  <a:lnTo>
                    <a:pt x="9524" y="4088153"/>
                  </a:lnTo>
                  <a:close/>
                </a:path>
                <a:path w="9865995" h="8629650">
                  <a:moveTo>
                    <a:pt x="9524" y="4069103"/>
                  </a:moveTo>
                  <a:lnTo>
                    <a:pt x="0" y="4069103"/>
                  </a:lnTo>
                  <a:lnTo>
                    <a:pt x="0" y="4059578"/>
                  </a:lnTo>
                  <a:lnTo>
                    <a:pt x="9524" y="4059578"/>
                  </a:lnTo>
                  <a:lnTo>
                    <a:pt x="9524" y="4069103"/>
                  </a:lnTo>
                  <a:close/>
                </a:path>
                <a:path w="9865995" h="8629650">
                  <a:moveTo>
                    <a:pt x="9524" y="4050053"/>
                  </a:moveTo>
                  <a:lnTo>
                    <a:pt x="0" y="4050053"/>
                  </a:lnTo>
                  <a:lnTo>
                    <a:pt x="0" y="4040528"/>
                  </a:lnTo>
                  <a:lnTo>
                    <a:pt x="9524" y="4040528"/>
                  </a:lnTo>
                  <a:lnTo>
                    <a:pt x="9524" y="4050053"/>
                  </a:lnTo>
                  <a:close/>
                </a:path>
                <a:path w="9865995" h="8629650">
                  <a:moveTo>
                    <a:pt x="9524" y="4031003"/>
                  </a:moveTo>
                  <a:lnTo>
                    <a:pt x="0" y="4031003"/>
                  </a:lnTo>
                  <a:lnTo>
                    <a:pt x="0" y="4021478"/>
                  </a:lnTo>
                  <a:lnTo>
                    <a:pt x="9524" y="4021478"/>
                  </a:lnTo>
                  <a:lnTo>
                    <a:pt x="9524" y="4031003"/>
                  </a:lnTo>
                  <a:close/>
                </a:path>
                <a:path w="9865995" h="8629650">
                  <a:moveTo>
                    <a:pt x="9524" y="4011953"/>
                  </a:moveTo>
                  <a:lnTo>
                    <a:pt x="0" y="4011953"/>
                  </a:lnTo>
                  <a:lnTo>
                    <a:pt x="0" y="4002428"/>
                  </a:lnTo>
                  <a:lnTo>
                    <a:pt x="9524" y="4002428"/>
                  </a:lnTo>
                  <a:lnTo>
                    <a:pt x="9524" y="4011953"/>
                  </a:lnTo>
                  <a:close/>
                </a:path>
                <a:path w="9865995" h="8629650">
                  <a:moveTo>
                    <a:pt x="9524" y="3992903"/>
                  </a:moveTo>
                  <a:lnTo>
                    <a:pt x="0" y="3992903"/>
                  </a:lnTo>
                  <a:lnTo>
                    <a:pt x="0" y="3983378"/>
                  </a:lnTo>
                  <a:lnTo>
                    <a:pt x="9524" y="3983378"/>
                  </a:lnTo>
                  <a:lnTo>
                    <a:pt x="9524" y="3992903"/>
                  </a:lnTo>
                  <a:close/>
                </a:path>
                <a:path w="9865995" h="8629650">
                  <a:moveTo>
                    <a:pt x="9524" y="3973853"/>
                  </a:moveTo>
                  <a:lnTo>
                    <a:pt x="0" y="3973853"/>
                  </a:lnTo>
                  <a:lnTo>
                    <a:pt x="0" y="3964328"/>
                  </a:lnTo>
                  <a:lnTo>
                    <a:pt x="9524" y="3964328"/>
                  </a:lnTo>
                  <a:lnTo>
                    <a:pt x="9524" y="3973853"/>
                  </a:lnTo>
                  <a:close/>
                </a:path>
                <a:path w="9865995" h="8629650">
                  <a:moveTo>
                    <a:pt x="9524" y="3954803"/>
                  </a:moveTo>
                  <a:lnTo>
                    <a:pt x="0" y="3954803"/>
                  </a:lnTo>
                  <a:lnTo>
                    <a:pt x="0" y="3945278"/>
                  </a:lnTo>
                  <a:lnTo>
                    <a:pt x="9524" y="3945278"/>
                  </a:lnTo>
                  <a:lnTo>
                    <a:pt x="9524" y="3954803"/>
                  </a:lnTo>
                  <a:close/>
                </a:path>
                <a:path w="9865995" h="8629650">
                  <a:moveTo>
                    <a:pt x="9524" y="3935753"/>
                  </a:moveTo>
                  <a:lnTo>
                    <a:pt x="0" y="3935753"/>
                  </a:lnTo>
                  <a:lnTo>
                    <a:pt x="0" y="3926228"/>
                  </a:lnTo>
                  <a:lnTo>
                    <a:pt x="9524" y="3926228"/>
                  </a:lnTo>
                  <a:lnTo>
                    <a:pt x="9524" y="3935753"/>
                  </a:lnTo>
                  <a:close/>
                </a:path>
                <a:path w="9865995" h="8629650">
                  <a:moveTo>
                    <a:pt x="9524" y="3916703"/>
                  </a:moveTo>
                  <a:lnTo>
                    <a:pt x="0" y="3916703"/>
                  </a:lnTo>
                  <a:lnTo>
                    <a:pt x="0" y="3907178"/>
                  </a:lnTo>
                  <a:lnTo>
                    <a:pt x="9524" y="3907178"/>
                  </a:lnTo>
                  <a:lnTo>
                    <a:pt x="9524" y="3916703"/>
                  </a:lnTo>
                  <a:close/>
                </a:path>
                <a:path w="9865995" h="8629650">
                  <a:moveTo>
                    <a:pt x="9524" y="3897653"/>
                  </a:moveTo>
                  <a:lnTo>
                    <a:pt x="0" y="3897653"/>
                  </a:lnTo>
                  <a:lnTo>
                    <a:pt x="0" y="3888128"/>
                  </a:lnTo>
                  <a:lnTo>
                    <a:pt x="9524" y="3888128"/>
                  </a:lnTo>
                  <a:lnTo>
                    <a:pt x="9524" y="3897653"/>
                  </a:lnTo>
                  <a:close/>
                </a:path>
                <a:path w="9865995" h="8629650">
                  <a:moveTo>
                    <a:pt x="9524" y="3878603"/>
                  </a:moveTo>
                  <a:lnTo>
                    <a:pt x="0" y="3878603"/>
                  </a:lnTo>
                  <a:lnTo>
                    <a:pt x="0" y="3869078"/>
                  </a:lnTo>
                  <a:lnTo>
                    <a:pt x="9524" y="3869078"/>
                  </a:lnTo>
                  <a:lnTo>
                    <a:pt x="9524" y="3878603"/>
                  </a:lnTo>
                  <a:close/>
                </a:path>
                <a:path w="9865995" h="8629650">
                  <a:moveTo>
                    <a:pt x="9524" y="3859553"/>
                  </a:moveTo>
                  <a:lnTo>
                    <a:pt x="0" y="3859553"/>
                  </a:lnTo>
                  <a:lnTo>
                    <a:pt x="0" y="3850028"/>
                  </a:lnTo>
                  <a:lnTo>
                    <a:pt x="9524" y="3850028"/>
                  </a:lnTo>
                  <a:lnTo>
                    <a:pt x="9524" y="3859553"/>
                  </a:lnTo>
                  <a:close/>
                </a:path>
                <a:path w="9865995" h="8629650">
                  <a:moveTo>
                    <a:pt x="9524" y="3840503"/>
                  </a:moveTo>
                  <a:lnTo>
                    <a:pt x="0" y="3840503"/>
                  </a:lnTo>
                  <a:lnTo>
                    <a:pt x="0" y="3830978"/>
                  </a:lnTo>
                  <a:lnTo>
                    <a:pt x="9524" y="3830978"/>
                  </a:lnTo>
                  <a:lnTo>
                    <a:pt x="9524" y="3840503"/>
                  </a:lnTo>
                  <a:close/>
                </a:path>
                <a:path w="9865995" h="8629650">
                  <a:moveTo>
                    <a:pt x="9524" y="3821453"/>
                  </a:moveTo>
                  <a:lnTo>
                    <a:pt x="0" y="3821453"/>
                  </a:lnTo>
                  <a:lnTo>
                    <a:pt x="0" y="3811928"/>
                  </a:lnTo>
                  <a:lnTo>
                    <a:pt x="9524" y="3811928"/>
                  </a:lnTo>
                  <a:lnTo>
                    <a:pt x="9524" y="3821453"/>
                  </a:lnTo>
                  <a:close/>
                </a:path>
                <a:path w="9865995" h="8629650">
                  <a:moveTo>
                    <a:pt x="9524" y="3802404"/>
                  </a:moveTo>
                  <a:lnTo>
                    <a:pt x="0" y="3802404"/>
                  </a:lnTo>
                  <a:lnTo>
                    <a:pt x="0" y="3792878"/>
                  </a:lnTo>
                  <a:lnTo>
                    <a:pt x="9524" y="3792878"/>
                  </a:lnTo>
                  <a:lnTo>
                    <a:pt x="9524" y="3802404"/>
                  </a:lnTo>
                  <a:close/>
                </a:path>
                <a:path w="9865995" h="8629650">
                  <a:moveTo>
                    <a:pt x="9524" y="3783353"/>
                  </a:moveTo>
                  <a:lnTo>
                    <a:pt x="0" y="3783353"/>
                  </a:lnTo>
                  <a:lnTo>
                    <a:pt x="0" y="3773829"/>
                  </a:lnTo>
                  <a:lnTo>
                    <a:pt x="9524" y="3773829"/>
                  </a:lnTo>
                  <a:lnTo>
                    <a:pt x="9524" y="3783353"/>
                  </a:lnTo>
                  <a:close/>
                </a:path>
                <a:path w="9865995" h="8629650">
                  <a:moveTo>
                    <a:pt x="9524" y="3764303"/>
                  </a:moveTo>
                  <a:lnTo>
                    <a:pt x="0" y="3764303"/>
                  </a:lnTo>
                  <a:lnTo>
                    <a:pt x="0" y="3754778"/>
                  </a:lnTo>
                  <a:lnTo>
                    <a:pt x="9524" y="3754778"/>
                  </a:lnTo>
                  <a:lnTo>
                    <a:pt x="9524" y="3764303"/>
                  </a:lnTo>
                  <a:close/>
                </a:path>
                <a:path w="9865995" h="8629650">
                  <a:moveTo>
                    <a:pt x="9524" y="3745254"/>
                  </a:moveTo>
                  <a:lnTo>
                    <a:pt x="0" y="3745254"/>
                  </a:lnTo>
                  <a:lnTo>
                    <a:pt x="0" y="3735728"/>
                  </a:lnTo>
                  <a:lnTo>
                    <a:pt x="9524" y="3735728"/>
                  </a:lnTo>
                  <a:lnTo>
                    <a:pt x="9524" y="3745254"/>
                  </a:lnTo>
                  <a:close/>
                </a:path>
                <a:path w="9865995" h="8629650">
                  <a:moveTo>
                    <a:pt x="9524" y="3726203"/>
                  </a:moveTo>
                  <a:lnTo>
                    <a:pt x="0" y="3726203"/>
                  </a:lnTo>
                  <a:lnTo>
                    <a:pt x="0" y="3716678"/>
                  </a:lnTo>
                  <a:lnTo>
                    <a:pt x="9524" y="3716678"/>
                  </a:lnTo>
                  <a:lnTo>
                    <a:pt x="9524" y="3726203"/>
                  </a:lnTo>
                  <a:close/>
                </a:path>
                <a:path w="9865995" h="8629650">
                  <a:moveTo>
                    <a:pt x="9524" y="3707153"/>
                  </a:moveTo>
                  <a:lnTo>
                    <a:pt x="0" y="3707153"/>
                  </a:lnTo>
                  <a:lnTo>
                    <a:pt x="0" y="3697628"/>
                  </a:lnTo>
                  <a:lnTo>
                    <a:pt x="9524" y="3697628"/>
                  </a:lnTo>
                  <a:lnTo>
                    <a:pt x="9524" y="3707153"/>
                  </a:lnTo>
                  <a:close/>
                </a:path>
                <a:path w="9865995" h="8629650">
                  <a:moveTo>
                    <a:pt x="9524" y="3688103"/>
                  </a:moveTo>
                  <a:lnTo>
                    <a:pt x="0" y="3688103"/>
                  </a:lnTo>
                  <a:lnTo>
                    <a:pt x="0" y="3678578"/>
                  </a:lnTo>
                  <a:lnTo>
                    <a:pt x="9524" y="3678578"/>
                  </a:lnTo>
                  <a:lnTo>
                    <a:pt x="9524" y="3688103"/>
                  </a:lnTo>
                  <a:close/>
                </a:path>
                <a:path w="9865995" h="8629650">
                  <a:moveTo>
                    <a:pt x="9524" y="3669053"/>
                  </a:moveTo>
                  <a:lnTo>
                    <a:pt x="0" y="3669053"/>
                  </a:lnTo>
                  <a:lnTo>
                    <a:pt x="0" y="3659528"/>
                  </a:lnTo>
                  <a:lnTo>
                    <a:pt x="9524" y="3659528"/>
                  </a:lnTo>
                  <a:lnTo>
                    <a:pt x="9524" y="3669053"/>
                  </a:lnTo>
                  <a:close/>
                </a:path>
                <a:path w="9865995" h="8629650">
                  <a:moveTo>
                    <a:pt x="9524" y="3650003"/>
                  </a:moveTo>
                  <a:lnTo>
                    <a:pt x="0" y="3650003"/>
                  </a:lnTo>
                  <a:lnTo>
                    <a:pt x="0" y="3640478"/>
                  </a:lnTo>
                  <a:lnTo>
                    <a:pt x="9524" y="3640478"/>
                  </a:lnTo>
                  <a:lnTo>
                    <a:pt x="9524" y="3650003"/>
                  </a:lnTo>
                  <a:close/>
                </a:path>
                <a:path w="9865995" h="8629650">
                  <a:moveTo>
                    <a:pt x="9524" y="3630953"/>
                  </a:moveTo>
                  <a:lnTo>
                    <a:pt x="0" y="3630953"/>
                  </a:lnTo>
                  <a:lnTo>
                    <a:pt x="0" y="3621428"/>
                  </a:lnTo>
                  <a:lnTo>
                    <a:pt x="9524" y="3621428"/>
                  </a:lnTo>
                  <a:lnTo>
                    <a:pt x="9524" y="3630953"/>
                  </a:lnTo>
                  <a:close/>
                </a:path>
                <a:path w="9865995" h="8629650">
                  <a:moveTo>
                    <a:pt x="9524" y="3611903"/>
                  </a:moveTo>
                  <a:lnTo>
                    <a:pt x="0" y="3611903"/>
                  </a:lnTo>
                  <a:lnTo>
                    <a:pt x="0" y="3602378"/>
                  </a:lnTo>
                  <a:lnTo>
                    <a:pt x="9524" y="3602378"/>
                  </a:lnTo>
                  <a:lnTo>
                    <a:pt x="9524" y="3611903"/>
                  </a:lnTo>
                  <a:close/>
                </a:path>
                <a:path w="9865995" h="8629650">
                  <a:moveTo>
                    <a:pt x="9524" y="3592853"/>
                  </a:moveTo>
                  <a:lnTo>
                    <a:pt x="0" y="3592853"/>
                  </a:lnTo>
                  <a:lnTo>
                    <a:pt x="0" y="3583328"/>
                  </a:lnTo>
                  <a:lnTo>
                    <a:pt x="9524" y="3583328"/>
                  </a:lnTo>
                  <a:lnTo>
                    <a:pt x="9524" y="3592853"/>
                  </a:lnTo>
                  <a:close/>
                </a:path>
                <a:path w="9865995" h="8629650">
                  <a:moveTo>
                    <a:pt x="9524" y="3573803"/>
                  </a:moveTo>
                  <a:lnTo>
                    <a:pt x="0" y="3573803"/>
                  </a:lnTo>
                  <a:lnTo>
                    <a:pt x="0" y="3564278"/>
                  </a:lnTo>
                  <a:lnTo>
                    <a:pt x="9524" y="3564278"/>
                  </a:lnTo>
                  <a:lnTo>
                    <a:pt x="9524" y="3573803"/>
                  </a:lnTo>
                  <a:close/>
                </a:path>
                <a:path w="9865995" h="8629650">
                  <a:moveTo>
                    <a:pt x="9524" y="3554753"/>
                  </a:moveTo>
                  <a:lnTo>
                    <a:pt x="0" y="3554753"/>
                  </a:lnTo>
                  <a:lnTo>
                    <a:pt x="0" y="3545228"/>
                  </a:lnTo>
                  <a:lnTo>
                    <a:pt x="9524" y="3545228"/>
                  </a:lnTo>
                  <a:lnTo>
                    <a:pt x="9524" y="3554753"/>
                  </a:lnTo>
                  <a:close/>
                </a:path>
                <a:path w="9865995" h="8629650">
                  <a:moveTo>
                    <a:pt x="9524" y="3535703"/>
                  </a:moveTo>
                  <a:lnTo>
                    <a:pt x="0" y="3535703"/>
                  </a:lnTo>
                  <a:lnTo>
                    <a:pt x="0" y="3526178"/>
                  </a:lnTo>
                  <a:lnTo>
                    <a:pt x="9524" y="3526178"/>
                  </a:lnTo>
                  <a:lnTo>
                    <a:pt x="9524" y="3535703"/>
                  </a:lnTo>
                  <a:close/>
                </a:path>
                <a:path w="9865995" h="8629650">
                  <a:moveTo>
                    <a:pt x="9524" y="3516653"/>
                  </a:moveTo>
                  <a:lnTo>
                    <a:pt x="0" y="3516653"/>
                  </a:lnTo>
                  <a:lnTo>
                    <a:pt x="0" y="3507128"/>
                  </a:lnTo>
                  <a:lnTo>
                    <a:pt x="9524" y="3507128"/>
                  </a:lnTo>
                  <a:lnTo>
                    <a:pt x="9524" y="3516653"/>
                  </a:lnTo>
                  <a:close/>
                </a:path>
                <a:path w="9865995" h="8629650">
                  <a:moveTo>
                    <a:pt x="9524" y="3497603"/>
                  </a:moveTo>
                  <a:lnTo>
                    <a:pt x="0" y="3497603"/>
                  </a:lnTo>
                  <a:lnTo>
                    <a:pt x="0" y="3488078"/>
                  </a:lnTo>
                  <a:lnTo>
                    <a:pt x="9524" y="3488078"/>
                  </a:lnTo>
                  <a:lnTo>
                    <a:pt x="9524" y="3497603"/>
                  </a:lnTo>
                  <a:close/>
                </a:path>
                <a:path w="9865995" h="8629650">
                  <a:moveTo>
                    <a:pt x="9524" y="3478553"/>
                  </a:moveTo>
                  <a:lnTo>
                    <a:pt x="0" y="3478553"/>
                  </a:lnTo>
                  <a:lnTo>
                    <a:pt x="0" y="3469029"/>
                  </a:lnTo>
                  <a:lnTo>
                    <a:pt x="9524" y="3469029"/>
                  </a:lnTo>
                  <a:lnTo>
                    <a:pt x="9524" y="3478553"/>
                  </a:lnTo>
                  <a:close/>
                </a:path>
                <a:path w="9865995" h="8629650">
                  <a:moveTo>
                    <a:pt x="9524" y="3459503"/>
                  </a:moveTo>
                  <a:lnTo>
                    <a:pt x="0" y="3459503"/>
                  </a:lnTo>
                  <a:lnTo>
                    <a:pt x="0" y="3449978"/>
                  </a:lnTo>
                  <a:lnTo>
                    <a:pt x="9524" y="3449978"/>
                  </a:lnTo>
                  <a:lnTo>
                    <a:pt x="9524" y="3459503"/>
                  </a:lnTo>
                  <a:close/>
                </a:path>
                <a:path w="9865995" h="8629650">
                  <a:moveTo>
                    <a:pt x="9524" y="3440454"/>
                  </a:moveTo>
                  <a:lnTo>
                    <a:pt x="0" y="3440454"/>
                  </a:lnTo>
                  <a:lnTo>
                    <a:pt x="0" y="3430928"/>
                  </a:lnTo>
                  <a:lnTo>
                    <a:pt x="9524" y="3430928"/>
                  </a:lnTo>
                  <a:lnTo>
                    <a:pt x="9524" y="3440454"/>
                  </a:lnTo>
                  <a:close/>
                </a:path>
                <a:path w="9865995" h="8629650">
                  <a:moveTo>
                    <a:pt x="9524" y="3421403"/>
                  </a:moveTo>
                  <a:lnTo>
                    <a:pt x="0" y="3421403"/>
                  </a:lnTo>
                  <a:lnTo>
                    <a:pt x="0" y="3411879"/>
                  </a:lnTo>
                  <a:lnTo>
                    <a:pt x="9524" y="3411879"/>
                  </a:lnTo>
                  <a:lnTo>
                    <a:pt x="9524" y="3421403"/>
                  </a:lnTo>
                  <a:close/>
                </a:path>
                <a:path w="9865995" h="8629650">
                  <a:moveTo>
                    <a:pt x="9524" y="3402353"/>
                  </a:moveTo>
                  <a:lnTo>
                    <a:pt x="0" y="3402353"/>
                  </a:lnTo>
                  <a:lnTo>
                    <a:pt x="0" y="3392829"/>
                  </a:lnTo>
                  <a:lnTo>
                    <a:pt x="9524" y="3392829"/>
                  </a:lnTo>
                  <a:lnTo>
                    <a:pt x="9524" y="3402353"/>
                  </a:lnTo>
                  <a:close/>
                </a:path>
                <a:path w="9865995" h="8629650">
                  <a:moveTo>
                    <a:pt x="9524" y="3383304"/>
                  </a:moveTo>
                  <a:lnTo>
                    <a:pt x="0" y="3383304"/>
                  </a:lnTo>
                  <a:lnTo>
                    <a:pt x="0" y="3373778"/>
                  </a:lnTo>
                  <a:lnTo>
                    <a:pt x="9524" y="3373778"/>
                  </a:lnTo>
                  <a:lnTo>
                    <a:pt x="9524" y="3383304"/>
                  </a:lnTo>
                  <a:close/>
                </a:path>
                <a:path w="9865995" h="8629650">
                  <a:moveTo>
                    <a:pt x="9524" y="3364254"/>
                  </a:moveTo>
                  <a:lnTo>
                    <a:pt x="0" y="3364254"/>
                  </a:lnTo>
                  <a:lnTo>
                    <a:pt x="0" y="3354728"/>
                  </a:lnTo>
                  <a:lnTo>
                    <a:pt x="9524" y="3354728"/>
                  </a:lnTo>
                  <a:lnTo>
                    <a:pt x="9524" y="3364254"/>
                  </a:lnTo>
                  <a:close/>
                </a:path>
                <a:path w="9865995" h="8629650">
                  <a:moveTo>
                    <a:pt x="9524" y="3345203"/>
                  </a:moveTo>
                  <a:lnTo>
                    <a:pt x="0" y="3345203"/>
                  </a:lnTo>
                  <a:lnTo>
                    <a:pt x="0" y="3335679"/>
                  </a:lnTo>
                  <a:lnTo>
                    <a:pt x="9524" y="3335679"/>
                  </a:lnTo>
                  <a:lnTo>
                    <a:pt x="9524" y="3345203"/>
                  </a:lnTo>
                  <a:close/>
                </a:path>
                <a:path w="9865995" h="8629650">
                  <a:moveTo>
                    <a:pt x="9524" y="3326153"/>
                  </a:moveTo>
                  <a:lnTo>
                    <a:pt x="0" y="3326153"/>
                  </a:lnTo>
                  <a:lnTo>
                    <a:pt x="0" y="3316628"/>
                  </a:lnTo>
                  <a:lnTo>
                    <a:pt x="9524" y="3316628"/>
                  </a:lnTo>
                  <a:lnTo>
                    <a:pt x="9524" y="3326153"/>
                  </a:lnTo>
                  <a:close/>
                </a:path>
                <a:path w="9865995" h="8629650">
                  <a:moveTo>
                    <a:pt x="9524" y="3307104"/>
                  </a:moveTo>
                  <a:lnTo>
                    <a:pt x="0" y="3307104"/>
                  </a:lnTo>
                  <a:lnTo>
                    <a:pt x="0" y="3297578"/>
                  </a:lnTo>
                  <a:lnTo>
                    <a:pt x="9524" y="3297578"/>
                  </a:lnTo>
                  <a:lnTo>
                    <a:pt x="9524" y="3307104"/>
                  </a:lnTo>
                  <a:close/>
                </a:path>
                <a:path w="9865995" h="8629650">
                  <a:moveTo>
                    <a:pt x="9524" y="3288053"/>
                  </a:moveTo>
                  <a:lnTo>
                    <a:pt x="0" y="3288053"/>
                  </a:lnTo>
                  <a:lnTo>
                    <a:pt x="0" y="3278529"/>
                  </a:lnTo>
                  <a:lnTo>
                    <a:pt x="9524" y="3278529"/>
                  </a:lnTo>
                  <a:lnTo>
                    <a:pt x="9524" y="3288053"/>
                  </a:lnTo>
                  <a:close/>
                </a:path>
                <a:path w="9865995" h="8629650">
                  <a:moveTo>
                    <a:pt x="9524" y="3269003"/>
                  </a:moveTo>
                  <a:lnTo>
                    <a:pt x="0" y="3269003"/>
                  </a:lnTo>
                  <a:lnTo>
                    <a:pt x="0" y="3259478"/>
                  </a:lnTo>
                  <a:lnTo>
                    <a:pt x="9524" y="3259478"/>
                  </a:lnTo>
                  <a:lnTo>
                    <a:pt x="9524" y="3269003"/>
                  </a:lnTo>
                  <a:close/>
                </a:path>
                <a:path w="9865995" h="8629650">
                  <a:moveTo>
                    <a:pt x="9524" y="3249954"/>
                  </a:moveTo>
                  <a:lnTo>
                    <a:pt x="0" y="3249954"/>
                  </a:lnTo>
                  <a:lnTo>
                    <a:pt x="0" y="3240428"/>
                  </a:lnTo>
                  <a:lnTo>
                    <a:pt x="9524" y="3240428"/>
                  </a:lnTo>
                  <a:lnTo>
                    <a:pt x="9524" y="3249954"/>
                  </a:lnTo>
                  <a:close/>
                </a:path>
                <a:path w="9865995" h="8629650">
                  <a:moveTo>
                    <a:pt x="9524" y="3230903"/>
                  </a:moveTo>
                  <a:lnTo>
                    <a:pt x="0" y="3230903"/>
                  </a:lnTo>
                  <a:lnTo>
                    <a:pt x="0" y="3221379"/>
                  </a:lnTo>
                  <a:lnTo>
                    <a:pt x="9524" y="3221379"/>
                  </a:lnTo>
                  <a:lnTo>
                    <a:pt x="9524" y="3230903"/>
                  </a:lnTo>
                  <a:close/>
                </a:path>
                <a:path w="9865995" h="8629650">
                  <a:moveTo>
                    <a:pt x="9524" y="3211853"/>
                  </a:moveTo>
                  <a:lnTo>
                    <a:pt x="0" y="3211853"/>
                  </a:lnTo>
                  <a:lnTo>
                    <a:pt x="0" y="3202328"/>
                  </a:lnTo>
                  <a:lnTo>
                    <a:pt x="9524" y="3202328"/>
                  </a:lnTo>
                  <a:lnTo>
                    <a:pt x="9524" y="3211853"/>
                  </a:lnTo>
                  <a:close/>
                </a:path>
                <a:path w="9865995" h="8629650">
                  <a:moveTo>
                    <a:pt x="9524" y="3192804"/>
                  </a:moveTo>
                  <a:lnTo>
                    <a:pt x="0" y="3192804"/>
                  </a:lnTo>
                  <a:lnTo>
                    <a:pt x="0" y="3183278"/>
                  </a:lnTo>
                  <a:lnTo>
                    <a:pt x="9524" y="3183278"/>
                  </a:lnTo>
                  <a:lnTo>
                    <a:pt x="9524" y="3192804"/>
                  </a:lnTo>
                  <a:close/>
                </a:path>
                <a:path w="9865995" h="8629650">
                  <a:moveTo>
                    <a:pt x="9524" y="3173753"/>
                  </a:moveTo>
                  <a:lnTo>
                    <a:pt x="0" y="3173753"/>
                  </a:lnTo>
                  <a:lnTo>
                    <a:pt x="0" y="3164229"/>
                  </a:lnTo>
                  <a:lnTo>
                    <a:pt x="9524" y="3164229"/>
                  </a:lnTo>
                  <a:lnTo>
                    <a:pt x="9524" y="3173753"/>
                  </a:lnTo>
                  <a:close/>
                </a:path>
                <a:path w="9865995" h="8629650">
                  <a:moveTo>
                    <a:pt x="9524" y="3154703"/>
                  </a:moveTo>
                  <a:lnTo>
                    <a:pt x="0" y="3154703"/>
                  </a:lnTo>
                  <a:lnTo>
                    <a:pt x="0" y="3145178"/>
                  </a:lnTo>
                  <a:lnTo>
                    <a:pt x="9524" y="3145178"/>
                  </a:lnTo>
                  <a:lnTo>
                    <a:pt x="9524" y="3154703"/>
                  </a:lnTo>
                  <a:close/>
                </a:path>
                <a:path w="9865995" h="8629650">
                  <a:moveTo>
                    <a:pt x="9524" y="3135654"/>
                  </a:moveTo>
                  <a:lnTo>
                    <a:pt x="0" y="3135654"/>
                  </a:lnTo>
                  <a:lnTo>
                    <a:pt x="0" y="3126128"/>
                  </a:lnTo>
                  <a:lnTo>
                    <a:pt x="9524" y="3126128"/>
                  </a:lnTo>
                  <a:lnTo>
                    <a:pt x="9524" y="3135654"/>
                  </a:lnTo>
                  <a:close/>
                </a:path>
                <a:path w="9865995" h="8629650">
                  <a:moveTo>
                    <a:pt x="9524" y="3116603"/>
                  </a:moveTo>
                  <a:lnTo>
                    <a:pt x="0" y="3116603"/>
                  </a:lnTo>
                  <a:lnTo>
                    <a:pt x="0" y="3107079"/>
                  </a:lnTo>
                  <a:lnTo>
                    <a:pt x="9524" y="3107079"/>
                  </a:lnTo>
                  <a:lnTo>
                    <a:pt x="9524" y="3116603"/>
                  </a:lnTo>
                  <a:close/>
                </a:path>
                <a:path w="9865995" h="8629650">
                  <a:moveTo>
                    <a:pt x="9524" y="3097553"/>
                  </a:moveTo>
                  <a:lnTo>
                    <a:pt x="0" y="3097553"/>
                  </a:lnTo>
                  <a:lnTo>
                    <a:pt x="0" y="3088028"/>
                  </a:lnTo>
                  <a:lnTo>
                    <a:pt x="9524" y="3088028"/>
                  </a:lnTo>
                  <a:lnTo>
                    <a:pt x="9524" y="3097553"/>
                  </a:lnTo>
                  <a:close/>
                </a:path>
                <a:path w="9865995" h="8629650">
                  <a:moveTo>
                    <a:pt x="9524" y="3078504"/>
                  </a:moveTo>
                  <a:lnTo>
                    <a:pt x="0" y="3078504"/>
                  </a:lnTo>
                  <a:lnTo>
                    <a:pt x="0" y="3068978"/>
                  </a:lnTo>
                  <a:lnTo>
                    <a:pt x="9524" y="3068978"/>
                  </a:lnTo>
                  <a:lnTo>
                    <a:pt x="9524" y="3078504"/>
                  </a:lnTo>
                  <a:close/>
                </a:path>
                <a:path w="9865995" h="8629650">
                  <a:moveTo>
                    <a:pt x="9524" y="3059453"/>
                  </a:moveTo>
                  <a:lnTo>
                    <a:pt x="0" y="3059453"/>
                  </a:lnTo>
                  <a:lnTo>
                    <a:pt x="0" y="3049929"/>
                  </a:lnTo>
                  <a:lnTo>
                    <a:pt x="9524" y="3049929"/>
                  </a:lnTo>
                  <a:lnTo>
                    <a:pt x="9524" y="3059453"/>
                  </a:lnTo>
                  <a:close/>
                </a:path>
                <a:path w="9865995" h="8629650">
                  <a:moveTo>
                    <a:pt x="9524" y="3040403"/>
                  </a:moveTo>
                  <a:lnTo>
                    <a:pt x="0" y="3040403"/>
                  </a:lnTo>
                  <a:lnTo>
                    <a:pt x="0" y="3030878"/>
                  </a:lnTo>
                  <a:lnTo>
                    <a:pt x="9524" y="3030878"/>
                  </a:lnTo>
                  <a:lnTo>
                    <a:pt x="9524" y="3040403"/>
                  </a:lnTo>
                  <a:close/>
                </a:path>
                <a:path w="9865995" h="8629650">
                  <a:moveTo>
                    <a:pt x="9524" y="3021353"/>
                  </a:moveTo>
                  <a:lnTo>
                    <a:pt x="0" y="3021353"/>
                  </a:lnTo>
                  <a:lnTo>
                    <a:pt x="0" y="3011828"/>
                  </a:lnTo>
                  <a:lnTo>
                    <a:pt x="9524" y="3011828"/>
                  </a:lnTo>
                  <a:lnTo>
                    <a:pt x="9524" y="3021353"/>
                  </a:lnTo>
                  <a:close/>
                </a:path>
                <a:path w="9865995" h="8629650">
                  <a:moveTo>
                    <a:pt x="9524" y="3002303"/>
                  </a:moveTo>
                  <a:lnTo>
                    <a:pt x="0" y="3002303"/>
                  </a:lnTo>
                  <a:lnTo>
                    <a:pt x="0" y="2992778"/>
                  </a:lnTo>
                  <a:lnTo>
                    <a:pt x="9524" y="2992778"/>
                  </a:lnTo>
                  <a:lnTo>
                    <a:pt x="9524" y="3002303"/>
                  </a:lnTo>
                  <a:close/>
                </a:path>
                <a:path w="9865995" h="8629650">
                  <a:moveTo>
                    <a:pt x="9524" y="2983253"/>
                  </a:moveTo>
                  <a:lnTo>
                    <a:pt x="0" y="2983253"/>
                  </a:lnTo>
                  <a:lnTo>
                    <a:pt x="0" y="2973729"/>
                  </a:lnTo>
                  <a:lnTo>
                    <a:pt x="9524" y="2973729"/>
                  </a:lnTo>
                  <a:lnTo>
                    <a:pt x="9524" y="2983253"/>
                  </a:lnTo>
                  <a:close/>
                </a:path>
                <a:path w="9865995" h="8629650">
                  <a:moveTo>
                    <a:pt x="9524" y="2964203"/>
                  </a:moveTo>
                  <a:lnTo>
                    <a:pt x="0" y="2964203"/>
                  </a:lnTo>
                  <a:lnTo>
                    <a:pt x="0" y="2954678"/>
                  </a:lnTo>
                  <a:lnTo>
                    <a:pt x="9524" y="2954678"/>
                  </a:lnTo>
                  <a:lnTo>
                    <a:pt x="9524" y="2964203"/>
                  </a:lnTo>
                  <a:close/>
                </a:path>
                <a:path w="9865995" h="8629650">
                  <a:moveTo>
                    <a:pt x="9524" y="2945154"/>
                  </a:moveTo>
                  <a:lnTo>
                    <a:pt x="0" y="2945154"/>
                  </a:lnTo>
                  <a:lnTo>
                    <a:pt x="0" y="2935628"/>
                  </a:lnTo>
                  <a:lnTo>
                    <a:pt x="9524" y="2935628"/>
                  </a:lnTo>
                  <a:lnTo>
                    <a:pt x="9524" y="2945154"/>
                  </a:lnTo>
                  <a:close/>
                </a:path>
                <a:path w="9865995" h="8629650">
                  <a:moveTo>
                    <a:pt x="9524" y="2926103"/>
                  </a:moveTo>
                  <a:lnTo>
                    <a:pt x="0" y="2926103"/>
                  </a:lnTo>
                  <a:lnTo>
                    <a:pt x="0" y="2916579"/>
                  </a:lnTo>
                  <a:lnTo>
                    <a:pt x="9524" y="2916579"/>
                  </a:lnTo>
                  <a:lnTo>
                    <a:pt x="9524" y="2926103"/>
                  </a:lnTo>
                  <a:close/>
                </a:path>
                <a:path w="9865995" h="8629650">
                  <a:moveTo>
                    <a:pt x="9524" y="2907053"/>
                  </a:moveTo>
                  <a:lnTo>
                    <a:pt x="0" y="2907053"/>
                  </a:lnTo>
                  <a:lnTo>
                    <a:pt x="0" y="2897528"/>
                  </a:lnTo>
                  <a:lnTo>
                    <a:pt x="9524" y="2897528"/>
                  </a:lnTo>
                  <a:lnTo>
                    <a:pt x="9524" y="2907053"/>
                  </a:lnTo>
                  <a:close/>
                </a:path>
                <a:path w="9865995" h="8629650">
                  <a:moveTo>
                    <a:pt x="9524" y="2888004"/>
                  </a:moveTo>
                  <a:lnTo>
                    <a:pt x="0" y="2888004"/>
                  </a:lnTo>
                  <a:lnTo>
                    <a:pt x="0" y="2878478"/>
                  </a:lnTo>
                  <a:lnTo>
                    <a:pt x="9524" y="2878478"/>
                  </a:lnTo>
                  <a:lnTo>
                    <a:pt x="9524" y="2888004"/>
                  </a:lnTo>
                  <a:close/>
                </a:path>
                <a:path w="9865995" h="8629650">
                  <a:moveTo>
                    <a:pt x="9524" y="2868953"/>
                  </a:moveTo>
                  <a:lnTo>
                    <a:pt x="0" y="2868953"/>
                  </a:lnTo>
                  <a:lnTo>
                    <a:pt x="0" y="2859429"/>
                  </a:lnTo>
                  <a:lnTo>
                    <a:pt x="9524" y="2859429"/>
                  </a:lnTo>
                  <a:lnTo>
                    <a:pt x="9524" y="2868953"/>
                  </a:lnTo>
                  <a:close/>
                </a:path>
                <a:path w="9865995" h="8629650">
                  <a:moveTo>
                    <a:pt x="9524" y="2849903"/>
                  </a:moveTo>
                  <a:lnTo>
                    <a:pt x="0" y="2849903"/>
                  </a:lnTo>
                  <a:lnTo>
                    <a:pt x="0" y="2840378"/>
                  </a:lnTo>
                  <a:lnTo>
                    <a:pt x="9524" y="2840378"/>
                  </a:lnTo>
                  <a:lnTo>
                    <a:pt x="9524" y="2849903"/>
                  </a:lnTo>
                  <a:close/>
                </a:path>
                <a:path w="9865995" h="8629650">
                  <a:moveTo>
                    <a:pt x="9524" y="2830854"/>
                  </a:moveTo>
                  <a:lnTo>
                    <a:pt x="0" y="2830854"/>
                  </a:lnTo>
                  <a:lnTo>
                    <a:pt x="0" y="2821328"/>
                  </a:lnTo>
                  <a:lnTo>
                    <a:pt x="9524" y="2821328"/>
                  </a:lnTo>
                  <a:lnTo>
                    <a:pt x="9524" y="2830854"/>
                  </a:lnTo>
                  <a:close/>
                </a:path>
                <a:path w="9865995" h="8629650">
                  <a:moveTo>
                    <a:pt x="9524" y="2811803"/>
                  </a:moveTo>
                  <a:lnTo>
                    <a:pt x="0" y="2811803"/>
                  </a:lnTo>
                  <a:lnTo>
                    <a:pt x="0" y="2802279"/>
                  </a:lnTo>
                  <a:lnTo>
                    <a:pt x="9524" y="2802279"/>
                  </a:lnTo>
                  <a:lnTo>
                    <a:pt x="9524" y="2811803"/>
                  </a:lnTo>
                  <a:close/>
                </a:path>
                <a:path w="9865995" h="8629650">
                  <a:moveTo>
                    <a:pt x="9524" y="2792753"/>
                  </a:moveTo>
                  <a:lnTo>
                    <a:pt x="0" y="2792753"/>
                  </a:lnTo>
                  <a:lnTo>
                    <a:pt x="0" y="2783228"/>
                  </a:lnTo>
                  <a:lnTo>
                    <a:pt x="9524" y="2783228"/>
                  </a:lnTo>
                  <a:lnTo>
                    <a:pt x="9524" y="2792753"/>
                  </a:lnTo>
                  <a:close/>
                </a:path>
                <a:path w="9865995" h="8629650">
                  <a:moveTo>
                    <a:pt x="9524" y="2773704"/>
                  </a:moveTo>
                  <a:lnTo>
                    <a:pt x="0" y="2773704"/>
                  </a:lnTo>
                  <a:lnTo>
                    <a:pt x="0" y="2764178"/>
                  </a:lnTo>
                  <a:lnTo>
                    <a:pt x="9524" y="2764178"/>
                  </a:lnTo>
                  <a:lnTo>
                    <a:pt x="9524" y="2773704"/>
                  </a:lnTo>
                  <a:close/>
                </a:path>
                <a:path w="9865995" h="8629650">
                  <a:moveTo>
                    <a:pt x="9524" y="2754653"/>
                  </a:moveTo>
                  <a:lnTo>
                    <a:pt x="0" y="2754653"/>
                  </a:lnTo>
                  <a:lnTo>
                    <a:pt x="0" y="2745129"/>
                  </a:lnTo>
                  <a:lnTo>
                    <a:pt x="9524" y="2745129"/>
                  </a:lnTo>
                  <a:lnTo>
                    <a:pt x="9524" y="2754653"/>
                  </a:lnTo>
                  <a:close/>
                </a:path>
                <a:path w="9865995" h="8629650">
                  <a:moveTo>
                    <a:pt x="9524" y="2735603"/>
                  </a:moveTo>
                  <a:lnTo>
                    <a:pt x="0" y="2735603"/>
                  </a:lnTo>
                  <a:lnTo>
                    <a:pt x="0" y="2726078"/>
                  </a:lnTo>
                  <a:lnTo>
                    <a:pt x="9524" y="2726078"/>
                  </a:lnTo>
                  <a:lnTo>
                    <a:pt x="9524" y="2735603"/>
                  </a:lnTo>
                  <a:close/>
                </a:path>
                <a:path w="9865995" h="8629650">
                  <a:moveTo>
                    <a:pt x="9524" y="2716554"/>
                  </a:moveTo>
                  <a:lnTo>
                    <a:pt x="0" y="2716554"/>
                  </a:lnTo>
                  <a:lnTo>
                    <a:pt x="0" y="2707028"/>
                  </a:lnTo>
                  <a:lnTo>
                    <a:pt x="9524" y="2707028"/>
                  </a:lnTo>
                  <a:lnTo>
                    <a:pt x="9524" y="2716554"/>
                  </a:lnTo>
                  <a:close/>
                </a:path>
                <a:path w="9865995" h="8629650">
                  <a:moveTo>
                    <a:pt x="9524" y="2697503"/>
                  </a:moveTo>
                  <a:lnTo>
                    <a:pt x="0" y="2697503"/>
                  </a:lnTo>
                  <a:lnTo>
                    <a:pt x="0" y="2687979"/>
                  </a:lnTo>
                  <a:lnTo>
                    <a:pt x="9524" y="2687979"/>
                  </a:lnTo>
                  <a:lnTo>
                    <a:pt x="9524" y="2697503"/>
                  </a:lnTo>
                  <a:close/>
                </a:path>
                <a:path w="9865995" h="8629650">
                  <a:moveTo>
                    <a:pt x="9524" y="2678453"/>
                  </a:moveTo>
                  <a:lnTo>
                    <a:pt x="0" y="2678453"/>
                  </a:lnTo>
                  <a:lnTo>
                    <a:pt x="0" y="2668928"/>
                  </a:lnTo>
                  <a:lnTo>
                    <a:pt x="9524" y="2668928"/>
                  </a:lnTo>
                  <a:lnTo>
                    <a:pt x="9524" y="2678453"/>
                  </a:lnTo>
                  <a:close/>
                </a:path>
                <a:path w="9865995" h="8629650">
                  <a:moveTo>
                    <a:pt x="9524" y="2659403"/>
                  </a:moveTo>
                  <a:lnTo>
                    <a:pt x="0" y="2659403"/>
                  </a:lnTo>
                  <a:lnTo>
                    <a:pt x="0" y="2649878"/>
                  </a:lnTo>
                  <a:lnTo>
                    <a:pt x="9524" y="2649878"/>
                  </a:lnTo>
                  <a:lnTo>
                    <a:pt x="9524" y="2659403"/>
                  </a:lnTo>
                  <a:close/>
                </a:path>
                <a:path w="9865995" h="8629650">
                  <a:moveTo>
                    <a:pt x="9524" y="2640353"/>
                  </a:moveTo>
                  <a:lnTo>
                    <a:pt x="0" y="2640353"/>
                  </a:lnTo>
                  <a:lnTo>
                    <a:pt x="0" y="2630828"/>
                  </a:lnTo>
                  <a:lnTo>
                    <a:pt x="9524" y="2630828"/>
                  </a:lnTo>
                  <a:lnTo>
                    <a:pt x="9524" y="2640353"/>
                  </a:lnTo>
                  <a:close/>
                </a:path>
                <a:path w="9865995" h="8629650">
                  <a:moveTo>
                    <a:pt x="9524" y="2621303"/>
                  </a:moveTo>
                  <a:lnTo>
                    <a:pt x="0" y="2621303"/>
                  </a:lnTo>
                  <a:lnTo>
                    <a:pt x="0" y="2611778"/>
                  </a:lnTo>
                  <a:lnTo>
                    <a:pt x="9524" y="2611778"/>
                  </a:lnTo>
                  <a:lnTo>
                    <a:pt x="9524" y="2621303"/>
                  </a:lnTo>
                  <a:close/>
                </a:path>
                <a:path w="9865995" h="8629650">
                  <a:moveTo>
                    <a:pt x="9524" y="2602253"/>
                  </a:moveTo>
                  <a:lnTo>
                    <a:pt x="0" y="2602253"/>
                  </a:lnTo>
                  <a:lnTo>
                    <a:pt x="0" y="2592728"/>
                  </a:lnTo>
                  <a:lnTo>
                    <a:pt x="9524" y="2592728"/>
                  </a:lnTo>
                  <a:lnTo>
                    <a:pt x="9524" y="2602253"/>
                  </a:lnTo>
                  <a:close/>
                </a:path>
                <a:path w="9865995" h="8629650">
                  <a:moveTo>
                    <a:pt x="9524" y="2583203"/>
                  </a:moveTo>
                  <a:lnTo>
                    <a:pt x="0" y="2583203"/>
                  </a:lnTo>
                  <a:lnTo>
                    <a:pt x="0" y="2573678"/>
                  </a:lnTo>
                  <a:lnTo>
                    <a:pt x="9524" y="2573678"/>
                  </a:lnTo>
                  <a:lnTo>
                    <a:pt x="9524" y="2583203"/>
                  </a:lnTo>
                  <a:close/>
                </a:path>
                <a:path w="9865995" h="8629650">
                  <a:moveTo>
                    <a:pt x="9524" y="2564153"/>
                  </a:moveTo>
                  <a:lnTo>
                    <a:pt x="0" y="2564153"/>
                  </a:lnTo>
                  <a:lnTo>
                    <a:pt x="0" y="2554629"/>
                  </a:lnTo>
                  <a:lnTo>
                    <a:pt x="9524" y="2554629"/>
                  </a:lnTo>
                  <a:lnTo>
                    <a:pt x="9524" y="2564153"/>
                  </a:lnTo>
                  <a:close/>
                </a:path>
                <a:path w="9865995" h="8629650">
                  <a:moveTo>
                    <a:pt x="9524" y="2545103"/>
                  </a:moveTo>
                  <a:lnTo>
                    <a:pt x="0" y="2545103"/>
                  </a:lnTo>
                  <a:lnTo>
                    <a:pt x="0" y="2535578"/>
                  </a:lnTo>
                  <a:lnTo>
                    <a:pt x="9524" y="2535578"/>
                  </a:lnTo>
                  <a:lnTo>
                    <a:pt x="9524" y="2545103"/>
                  </a:lnTo>
                  <a:close/>
                </a:path>
                <a:path w="9865995" h="8629650">
                  <a:moveTo>
                    <a:pt x="9524" y="2526054"/>
                  </a:moveTo>
                  <a:lnTo>
                    <a:pt x="0" y="2526054"/>
                  </a:lnTo>
                  <a:lnTo>
                    <a:pt x="0" y="2516528"/>
                  </a:lnTo>
                  <a:lnTo>
                    <a:pt x="9524" y="2516528"/>
                  </a:lnTo>
                  <a:lnTo>
                    <a:pt x="9524" y="2526054"/>
                  </a:lnTo>
                  <a:close/>
                </a:path>
                <a:path w="9865995" h="8629650">
                  <a:moveTo>
                    <a:pt x="9524" y="2507003"/>
                  </a:moveTo>
                  <a:lnTo>
                    <a:pt x="0" y="2507003"/>
                  </a:lnTo>
                  <a:lnTo>
                    <a:pt x="0" y="2497479"/>
                  </a:lnTo>
                  <a:lnTo>
                    <a:pt x="9524" y="2497479"/>
                  </a:lnTo>
                  <a:lnTo>
                    <a:pt x="9524" y="2507003"/>
                  </a:lnTo>
                  <a:close/>
                </a:path>
                <a:path w="9865995" h="8629650">
                  <a:moveTo>
                    <a:pt x="9524" y="2487953"/>
                  </a:moveTo>
                  <a:lnTo>
                    <a:pt x="0" y="2487953"/>
                  </a:lnTo>
                  <a:lnTo>
                    <a:pt x="0" y="2478428"/>
                  </a:lnTo>
                  <a:lnTo>
                    <a:pt x="9524" y="2478428"/>
                  </a:lnTo>
                  <a:lnTo>
                    <a:pt x="9524" y="2487953"/>
                  </a:lnTo>
                  <a:close/>
                </a:path>
                <a:path w="9865995" h="8629650">
                  <a:moveTo>
                    <a:pt x="9524" y="2468904"/>
                  </a:moveTo>
                  <a:lnTo>
                    <a:pt x="0" y="2468904"/>
                  </a:lnTo>
                  <a:lnTo>
                    <a:pt x="0" y="2459378"/>
                  </a:lnTo>
                  <a:lnTo>
                    <a:pt x="9524" y="2459378"/>
                  </a:lnTo>
                  <a:lnTo>
                    <a:pt x="9524" y="2468904"/>
                  </a:lnTo>
                  <a:close/>
                </a:path>
                <a:path w="9865995" h="8629650">
                  <a:moveTo>
                    <a:pt x="9524" y="2449853"/>
                  </a:moveTo>
                  <a:lnTo>
                    <a:pt x="0" y="2449853"/>
                  </a:lnTo>
                  <a:lnTo>
                    <a:pt x="0" y="2440329"/>
                  </a:lnTo>
                  <a:lnTo>
                    <a:pt x="9524" y="2440329"/>
                  </a:lnTo>
                  <a:lnTo>
                    <a:pt x="9524" y="2449853"/>
                  </a:lnTo>
                  <a:close/>
                </a:path>
                <a:path w="9865995" h="8629650">
                  <a:moveTo>
                    <a:pt x="9524" y="2430803"/>
                  </a:moveTo>
                  <a:lnTo>
                    <a:pt x="0" y="2430803"/>
                  </a:lnTo>
                  <a:lnTo>
                    <a:pt x="0" y="2421278"/>
                  </a:lnTo>
                  <a:lnTo>
                    <a:pt x="9524" y="2421278"/>
                  </a:lnTo>
                  <a:lnTo>
                    <a:pt x="9524" y="2430803"/>
                  </a:lnTo>
                  <a:close/>
                </a:path>
                <a:path w="9865995" h="8629650">
                  <a:moveTo>
                    <a:pt x="9524" y="2411754"/>
                  </a:moveTo>
                  <a:lnTo>
                    <a:pt x="0" y="2411754"/>
                  </a:lnTo>
                  <a:lnTo>
                    <a:pt x="0" y="2402228"/>
                  </a:lnTo>
                  <a:lnTo>
                    <a:pt x="9524" y="2402228"/>
                  </a:lnTo>
                  <a:lnTo>
                    <a:pt x="9524" y="2411754"/>
                  </a:lnTo>
                  <a:close/>
                </a:path>
                <a:path w="9865995" h="8629650">
                  <a:moveTo>
                    <a:pt x="9524" y="2392703"/>
                  </a:moveTo>
                  <a:lnTo>
                    <a:pt x="0" y="2392703"/>
                  </a:lnTo>
                  <a:lnTo>
                    <a:pt x="0" y="2383179"/>
                  </a:lnTo>
                  <a:lnTo>
                    <a:pt x="9524" y="2383179"/>
                  </a:lnTo>
                  <a:lnTo>
                    <a:pt x="9524" y="2392703"/>
                  </a:lnTo>
                  <a:close/>
                </a:path>
                <a:path w="9865995" h="8629650">
                  <a:moveTo>
                    <a:pt x="9524" y="2373653"/>
                  </a:moveTo>
                  <a:lnTo>
                    <a:pt x="0" y="2373653"/>
                  </a:lnTo>
                  <a:lnTo>
                    <a:pt x="0" y="2364128"/>
                  </a:lnTo>
                  <a:lnTo>
                    <a:pt x="9524" y="2364128"/>
                  </a:lnTo>
                  <a:lnTo>
                    <a:pt x="9524" y="2373653"/>
                  </a:lnTo>
                  <a:close/>
                </a:path>
                <a:path w="9865995" h="8629650">
                  <a:moveTo>
                    <a:pt x="9524" y="2354604"/>
                  </a:moveTo>
                  <a:lnTo>
                    <a:pt x="0" y="2354604"/>
                  </a:lnTo>
                  <a:lnTo>
                    <a:pt x="0" y="2345078"/>
                  </a:lnTo>
                  <a:lnTo>
                    <a:pt x="9524" y="2345078"/>
                  </a:lnTo>
                  <a:lnTo>
                    <a:pt x="9524" y="2354604"/>
                  </a:lnTo>
                  <a:close/>
                </a:path>
                <a:path w="9865995" h="8629650">
                  <a:moveTo>
                    <a:pt x="9524" y="2335553"/>
                  </a:moveTo>
                  <a:lnTo>
                    <a:pt x="0" y="2335553"/>
                  </a:lnTo>
                  <a:lnTo>
                    <a:pt x="0" y="2326029"/>
                  </a:lnTo>
                  <a:lnTo>
                    <a:pt x="9524" y="2326029"/>
                  </a:lnTo>
                  <a:lnTo>
                    <a:pt x="9524" y="2335553"/>
                  </a:lnTo>
                  <a:close/>
                </a:path>
                <a:path w="9865995" h="8629650">
                  <a:moveTo>
                    <a:pt x="9524" y="2316503"/>
                  </a:moveTo>
                  <a:lnTo>
                    <a:pt x="0" y="2316503"/>
                  </a:lnTo>
                  <a:lnTo>
                    <a:pt x="0" y="2306978"/>
                  </a:lnTo>
                  <a:lnTo>
                    <a:pt x="9524" y="2306978"/>
                  </a:lnTo>
                  <a:lnTo>
                    <a:pt x="9524" y="2316503"/>
                  </a:lnTo>
                  <a:close/>
                </a:path>
                <a:path w="9865995" h="8629650">
                  <a:moveTo>
                    <a:pt x="9524" y="2297453"/>
                  </a:moveTo>
                  <a:lnTo>
                    <a:pt x="0" y="2297453"/>
                  </a:lnTo>
                  <a:lnTo>
                    <a:pt x="0" y="2287928"/>
                  </a:lnTo>
                  <a:lnTo>
                    <a:pt x="9524" y="2287928"/>
                  </a:lnTo>
                  <a:lnTo>
                    <a:pt x="9524" y="2297453"/>
                  </a:lnTo>
                  <a:close/>
                </a:path>
                <a:path w="9865995" h="8629650">
                  <a:moveTo>
                    <a:pt x="9524" y="2278403"/>
                  </a:moveTo>
                  <a:lnTo>
                    <a:pt x="0" y="2278403"/>
                  </a:lnTo>
                  <a:lnTo>
                    <a:pt x="0" y="2268878"/>
                  </a:lnTo>
                  <a:lnTo>
                    <a:pt x="9524" y="2268878"/>
                  </a:lnTo>
                  <a:lnTo>
                    <a:pt x="9524" y="2278403"/>
                  </a:lnTo>
                  <a:close/>
                </a:path>
                <a:path w="9865995" h="8629650">
                  <a:moveTo>
                    <a:pt x="9524" y="2259353"/>
                  </a:moveTo>
                  <a:lnTo>
                    <a:pt x="0" y="2259353"/>
                  </a:lnTo>
                  <a:lnTo>
                    <a:pt x="0" y="2249828"/>
                  </a:lnTo>
                  <a:lnTo>
                    <a:pt x="9524" y="2249828"/>
                  </a:lnTo>
                  <a:lnTo>
                    <a:pt x="9524" y="2259353"/>
                  </a:lnTo>
                  <a:close/>
                </a:path>
                <a:path w="9865995" h="8629650">
                  <a:moveTo>
                    <a:pt x="9524" y="2240303"/>
                  </a:moveTo>
                  <a:lnTo>
                    <a:pt x="0" y="2240303"/>
                  </a:lnTo>
                  <a:lnTo>
                    <a:pt x="0" y="2230778"/>
                  </a:lnTo>
                  <a:lnTo>
                    <a:pt x="9524" y="2230778"/>
                  </a:lnTo>
                  <a:lnTo>
                    <a:pt x="9524" y="2240303"/>
                  </a:lnTo>
                  <a:close/>
                </a:path>
                <a:path w="9865995" h="8629650">
                  <a:moveTo>
                    <a:pt x="9524" y="2221253"/>
                  </a:moveTo>
                  <a:lnTo>
                    <a:pt x="0" y="2221253"/>
                  </a:lnTo>
                  <a:lnTo>
                    <a:pt x="0" y="2211728"/>
                  </a:lnTo>
                  <a:lnTo>
                    <a:pt x="9524" y="2211728"/>
                  </a:lnTo>
                  <a:lnTo>
                    <a:pt x="9524" y="2221253"/>
                  </a:lnTo>
                  <a:close/>
                </a:path>
                <a:path w="9865995" h="8629650">
                  <a:moveTo>
                    <a:pt x="9524" y="2202203"/>
                  </a:moveTo>
                  <a:lnTo>
                    <a:pt x="0" y="2202203"/>
                  </a:lnTo>
                  <a:lnTo>
                    <a:pt x="0" y="2192678"/>
                  </a:lnTo>
                  <a:lnTo>
                    <a:pt x="9524" y="2192678"/>
                  </a:lnTo>
                  <a:lnTo>
                    <a:pt x="9524" y="2202203"/>
                  </a:lnTo>
                  <a:close/>
                </a:path>
                <a:path w="9865995" h="8629650">
                  <a:moveTo>
                    <a:pt x="9524" y="2183153"/>
                  </a:moveTo>
                  <a:lnTo>
                    <a:pt x="0" y="2183153"/>
                  </a:lnTo>
                  <a:lnTo>
                    <a:pt x="0" y="2173628"/>
                  </a:lnTo>
                  <a:lnTo>
                    <a:pt x="9524" y="2173628"/>
                  </a:lnTo>
                  <a:lnTo>
                    <a:pt x="9524" y="2183153"/>
                  </a:lnTo>
                  <a:close/>
                </a:path>
                <a:path w="9865995" h="8629650">
                  <a:moveTo>
                    <a:pt x="9524" y="2164103"/>
                  </a:moveTo>
                  <a:lnTo>
                    <a:pt x="0" y="2164103"/>
                  </a:lnTo>
                  <a:lnTo>
                    <a:pt x="0" y="2154578"/>
                  </a:lnTo>
                  <a:lnTo>
                    <a:pt x="9524" y="2154578"/>
                  </a:lnTo>
                  <a:lnTo>
                    <a:pt x="9524" y="2164103"/>
                  </a:lnTo>
                  <a:close/>
                </a:path>
                <a:path w="9865995" h="8629650">
                  <a:moveTo>
                    <a:pt x="9524" y="2145053"/>
                  </a:moveTo>
                  <a:lnTo>
                    <a:pt x="0" y="2145053"/>
                  </a:lnTo>
                  <a:lnTo>
                    <a:pt x="0" y="2135529"/>
                  </a:lnTo>
                  <a:lnTo>
                    <a:pt x="9524" y="2135529"/>
                  </a:lnTo>
                  <a:lnTo>
                    <a:pt x="9524" y="2145053"/>
                  </a:lnTo>
                  <a:close/>
                </a:path>
                <a:path w="9865995" h="8629650">
                  <a:moveTo>
                    <a:pt x="9524" y="2126003"/>
                  </a:moveTo>
                  <a:lnTo>
                    <a:pt x="0" y="2126003"/>
                  </a:lnTo>
                  <a:lnTo>
                    <a:pt x="0" y="2116478"/>
                  </a:lnTo>
                  <a:lnTo>
                    <a:pt x="9524" y="2116478"/>
                  </a:lnTo>
                  <a:lnTo>
                    <a:pt x="9524" y="2126003"/>
                  </a:lnTo>
                  <a:close/>
                </a:path>
                <a:path w="9865995" h="8629650">
                  <a:moveTo>
                    <a:pt x="9524" y="2106954"/>
                  </a:moveTo>
                  <a:lnTo>
                    <a:pt x="0" y="2106954"/>
                  </a:lnTo>
                  <a:lnTo>
                    <a:pt x="0" y="2097428"/>
                  </a:lnTo>
                  <a:lnTo>
                    <a:pt x="9524" y="2097428"/>
                  </a:lnTo>
                  <a:lnTo>
                    <a:pt x="9524" y="2106954"/>
                  </a:lnTo>
                  <a:close/>
                </a:path>
                <a:path w="9865995" h="8629650">
                  <a:moveTo>
                    <a:pt x="9524" y="2087903"/>
                  </a:moveTo>
                  <a:lnTo>
                    <a:pt x="0" y="2087903"/>
                  </a:lnTo>
                  <a:lnTo>
                    <a:pt x="0" y="2078379"/>
                  </a:lnTo>
                  <a:lnTo>
                    <a:pt x="9524" y="2078379"/>
                  </a:lnTo>
                  <a:lnTo>
                    <a:pt x="9524" y="2087903"/>
                  </a:lnTo>
                  <a:close/>
                </a:path>
                <a:path w="9865995" h="8629650">
                  <a:moveTo>
                    <a:pt x="9524" y="2068853"/>
                  </a:moveTo>
                  <a:lnTo>
                    <a:pt x="0" y="2068853"/>
                  </a:lnTo>
                  <a:lnTo>
                    <a:pt x="0" y="2059328"/>
                  </a:lnTo>
                  <a:lnTo>
                    <a:pt x="9524" y="2059328"/>
                  </a:lnTo>
                  <a:lnTo>
                    <a:pt x="9524" y="2068853"/>
                  </a:lnTo>
                  <a:close/>
                </a:path>
                <a:path w="9865995" h="8629650">
                  <a:moveTo>
                    <a:pt x="9524" y="2049804"/>
                  </a:moveTo>
                  <a:lnTo>
                    <a:pt x="0" y="2049804"/>
                  </a:lnTo>
                  <a:lnTo>
                    <a:pt x="0" y="2040278"/>
                  </a:lnTo>
                  <a:lnTo>
                    <a:pt x="9524" y="2040278"/>
                  </a:lnTo>
                  <a:lnTo>
                    <a:pt x="9524" y="2049804"/>
                  </a:lnTo>
                  <a:close/>
                </a:path>
                <a:path w="9865995" h="8629650">
                  <a:moveTo>
                    <a:pt x="9524" y="2030753"/>
                  </a:moveTo>
                  <a:lnTo>
                    <a:pt x="0" y="2030753"/>
                  </a:lnTo>
                  <a:lnTo>
                    <a:pt x="0" y="2021229"/>
                  </a:lnTo>
                  <a:lnTo>
                    <a:pt x="9524" y="2021229"/>
                  </a:lnTo>
                  <a:lnTo>
                    <a:pt x="9524" y="2030753"/>
                  </a:lnTo>
                  <a:close/>
                </a:path>
                <a:path w="9865995" h="8629650">
                  <a:moveTo>
                    <a:pt x="9524" y="2011703"/>
                  </a:moveTo>
                  <a:lnTo>
                    <a:pt x="0" y="2011703"/>
                  </a:lnTo>
                  <a:lnTo>
                    <a:pt x="0" y="2002178"/>
                  </a:lnTo>
                  <a:lnTo>
                    <a:pt x="9524" y="2002178"/>
                  </a:lnTo>
                  <a:lnTo>
                    <a:pt x="9524" y="2011703"/>
                  </a:lnTo>
                  <a:close/>
                </a:path>
                <a:path w="9865995" h="8629650">
                  <a:moveTo>
                    <a:pt x="9524" y="1992654"/>
                  </a:moveTo>
                  <a:lnTo>
                    <a:pt x="0" y="1992654"/>
                  </a:lnTo>
                  <a:lnTo>
                    <a:pt x="0" y="1983128"/>
                  </a:lnTo>
                  <a:lnTo>
                    <a:pt x="9524" y="1983128"/>
                  </a:lnTo>
                  <a:lnTo>
                    <a:pt x="9524" y="1992654"/>
                  </a:lnTo>
                  <a:close/>
                </a:path>
                <a:path w="9865995" h="8629650">
                  <a:moveTo>
                    <a:pt x="9524" y="1973603"/>
                  </a:moveTo>
                  <a:lnTo>
                    <a:pt x="0" y="1973603"/>
                  </a:lnTo>
                  <a:lnTo>
                    <a:pt x="0" y="1964079"/>
                  </a:lnTo>
                  <a:lnTo>
                    <a:pt x="9524" y="1964079"/>
                  </a:lnTo>
                  <a:lnTo>
                    <a:pt x="9524" y="1973603"/>
                  </a:lnTo>
                  <a:close/>
                </a:path>
                <a:path w="9865995" h="8629650">
                  <a:moveTo>
                    <a:pt x="9524" y="1954553"/>
                  </a:moveTo>
                  <a:lnTo>
                    <a:pt x="0" y="1954553"/>
                  </a:lnTo>
                  <a:lnTo>
                    <a:pt x="0" y="1945028"/>
                  </a:lnTo>
                  <a:lnTo>
                    <a:pt x="9524" y="1945028"/>
                  </a:lnTo>
                  <a:lnTo>
                    <a:pt x="9524" y="1954553"/>
                  </a:lnTo>
                  <a:close/>
                </a:path>
                <a:path w="9865995" h="8629650">
                  <a:moveTo>
                    <a:pt x="9524" y="1935503"/>
                  </a:moveTo>
                  <a:lnTo>
                    <a:pt x="0" y="1935503"/>
                  </a:lnTo>
                  <a:lnTo>
                    <a:pt x="0" y="1925978"/>
                  </a:lnTo>
                  <a:lnTo>
                    <a:pt x="9524" y="1925978"/>
                  </a:lnTo>
                  <a:lnTo>
                    <a:pt x="9524" y="1935503"/>
                  </a:lnTo>
                  <a:close/>
                </a:path>
                <a:path w="9865995" h="8629650">
                  <a:moveTo>
                    <a:pt x="9524" y="1916453"/>
                  </a:moveTo>
                  <a:lnTo>
                    <a:pt x="0" y="1916453"/>
                  </a:lnTo>
                  <a:lnTo>
                    <a:pt x="0" y="1906928"/>
                  </a:lnTo>
                  <a:lnTo>
                    <a:pt x="9524" y="1906928"/>
                  </a:lnTo>
                  <a:lnTo>
                    <a:pt x="9524" y="1916453"/>
                  </a:lnTo>
                  <a:close/>
                </a:path>
                <a:path w="9865995" h="8629650">
                  <a:moveTo>
                    <a:pt x="9524" y="1897403"/>
                  </a:moveTo>
                  <a:lnTo>
                    <a:pt x="0" y="1897403"/>
                  </a:lnTo>
                  <a:lnTo>
                    <a:pt x="0" y="1887878"/>
                  </a:lnTo>
                  <a:lnTo>
                    <a:pt x="9524" y="1887878"/>
                  </a:lnTo>
                  <a:lnTo>
                    <a:pt x="9524" y="1897403"/>
                  </a:lnTo>
                  <a:close/>
                </a:path>
                <a:path w="9865995" h="8629650">
                  <a:moveTo>
                    <a:pt x="9524" y="1878353"/>
                  </a:moveTo>
                  <a:lnTo>
                    <a:pt x="0" y="1878353"/>
                  </a:lnTo>
                  <a:lnTo>
                    <a:pt x="0" y="1868828"/>
                  </a:lnTo>
                  <a:lnTo>
                    <a:pt x="9524" y="1868828"/>
                  </a:lnTo>
                  <a:lnTo>
                    <a:pt x="9524" y="1878353"/>
                  </a:lnTo>
                  <a:close/>
                </a:path>
                <a:path w="9865995" h="8629650">
                  <a:moveTo>
                    <a:pt x="9524" y="1859303"/>
                  </a:moveTo>
                  <a:lnTo>
                    <a:pt x="0" y="1859303"/>
                  </a:lnTo>
                  <a:lnTo>
                    <a:pt x="0" y="1849778"/>
                  </a:lnTo>
                  <a:lnTo>
                    <a:pt x="9524" y="1849778"/>
                  </a:lnTo>
                  <a:lnTo>
                    <a:pt x="9524" y="1859303"/>
                  </a:lnTo>
                  <a:close/>
                </a:path>
                <a:path w="9865995" h="8629650">
                  <a:moveTo>
                    <a:pt x="9524" y="1840253"/>
                  </a:moveTo>
                  <a:lnTo>
                    <a:pt x="0" y="1840253"/>
                  </a:lnTo>
                  <a:lnTo>
                    <a:pt x="0" y="1830728"/>
                  </a:lnTo>
                  <a:lnTo>
                    <a:pt x="9524" y="1830728"/>
                  </a:lnTo>
                  <a:lnTo>
                    <a:pt x="9524" y="1840253"/>
                  </a:lnTo>
                  <a:close/>
                </a:path>
                <a:path w="9865995" h="8629650">
                  <a:moveTo>
                    <a:pt x="9524" y="1821203"/>
                  </a:moveTo>
                  <a:lnTo>
                    <a:pt x="0" y="1821203"/>
                  </a:lnTo>
                  <a:lnTo>
                    <a:pt x="0" y="1811678"/>
                  </a:lnTo>
                  <a:lnTo>
                    <a:pt x="9524" y="1811678"/>
                  </a:lnTo>
                  <a:lnTo>
                    <a:pt x="9524" y="1821203"/>
                  </a:lnTo>
                  <a:close/>
                </a:path>
                <a:path w="9865995" h="8629650">
                  <a:moveTo>
                    <a:pt x="9524" y="1802153"/>
                  </a:moveTo>
                  <a:lnTo>
                    <a:pt x="0" y="1802153"/>
                  </a:lnTo>
                  <a:lnTo>
                    <a:pt x="0" y="1792628"/>
                  </a:lnTo>
                  <a:lnTo>
                    <a:pt x="9524" y="1792628"/>
                  </a:lnTo>
                  <a:lnTo>
                    <a:pt x="9524" y="1802153"/>
                  </a:lnTo>
                  <a:close/>
                </a:path>
                <a:path w="9865995" h="8629650">
                  <a:moveTo>
                    <a:pt x="9524" y="1783103"/>
                  </a:moveTo>
                  <a:lnTo>
                    <a:pt x="0" y="1783103"/>
                  </a:lnTo>
                  <a:lnTo>
                    <a:pt x="0" y="1773578"/>
                  </a:lnTo>
                  <a:lnTo>
                    <a:pt x="9524" y="1773578"/>
                  </a:lnTo>
                  <a:lnTo>
                    <a:pt x="9524" y="1783103"/>
                  </a:lnTo>
                  <a:close/>
                </a:path>
                <a:path w="9865995" h="8629650">
                  <a:moveTo>
                    <a:pt x="9524" y="1764053"/>
                  </a:moveTo>
                  <a:lnTo>
                    <a:pt x="0" y="1764053"/>
                  </a:lnTo>
                  <a:lnTo>
                    <a:pt x="0" y="1754528"/>
                  </a:lnTo>
                  <a:lnTo>
                    <a:pt x="9524" y="1754528"/>
                  </a:lnTo>
                  <a:lnTo>
                    <a:pt x="9524" y="1764053"/>
                  </a:lnTo>
                  <a:close/>
                </a:path>
                <a:path w="9865995" h="8629650">
                  <a:moveTo>
                    <a:pt x="9524" y="1745003"/>
                  </a:moveTo>
                  <a:lnTo>
                    <a:pt x="0" y="1745003"/>
                  </a:lnTo>
                  <a:lnTo>
                    <a:pt x="0" y="1735478"/>
                  </a:lnTo>
                  <a:lnTo>
                    <a:pt x="9524" y="1735478"/>
                  </a:lnTo>
                  <a:lnTo>
                    <a:pt x="9524" y="1745003"/>
                  </a:lnTo>
                  <a:close/>
                </a:path>
                <a:path w="9865995" h="8629650">
                  <a:moveTo>
                    <a:pt x="9524" y="1725953"/>
                  </a:moveTo>
                  <a:lnTo>
                    <a:pt x="0" y="1725953"/>
                  </a:lnTo>
                  <a:lnTo>
                    <a:pt x="0" y="1716429"/>
                  </a:lnTo>
                  <a:lnTo>
                    <a:pt x="9524" y="1716429"/>
                  </a:lnTo>
                  <a:lnTo>
                    <a:pt x="9524" y="1725953"/>
                  </a:lnTo>
                  <a:close/>
                </a:path>
                <a:path w="9865995" h="8629650">
                  <a:moveTo>
                    <a:pt x="9524" y="1706903"/>
                  </a:moveTo>
                  <a:lnTo>
                    <a:pt x="0" y="1706903"/>
                  </a:lnTo>
                  <a:lnTo>
                    <a:pt x="0" y="1697378"/>
                  </a:lnTo>
                  <a:lnTo>
                    <a:pt x="9524" y="1697378"/>
                  </a:lnTo>
                  <a:lnTo>
                    <a:pt x="9524" y="1706903"/>
                  </a:lnTo>
                  <a:close/>
                </a:path>
                <a:path w="9865995" h="8629650">
                  <a:moveTo>
                    <a:pt x="9524" y="1687854"/>
                  </a:moveTo>
                  <a:lnTo>
                    <a:pt x="0" y="1687854"/>
                  </a:lnTo>
                  <a:lnTo>
                    <a:pt x="0" y="1678328"/>
                  </a:lnTo>
                  <a:lnTo>
                    <a:pt x="9524" y="1678328"/>
                  </a:lnTo>
                  <a:lnTo>
                    <a:pt x="9524" y="1687854"/>
                  </a:lnTo>
                  <a:close/>
                </a:path>
                <a:path w="9865995" h="8629650">
                  <a:moveTo>
                    <a:pt x="9524" y="1668803"/>
                  </a:moveTo>
                  <a:lnTo>
                    <a:pt x="0" y="1668803"/>
                  </a:lnTo>
                  <a:lnTo>
                    <a:pt x="0" y="1659279"/>
                  </a:lnTo>
                  <a:lnTo>
                    <a:pt x="9524" y="1659279"/>
                  </a:lnTo>
                  <a:lnTo>
                    <a:pt x="9524" y="1668803"/>
                  </a:lnTo>
                  <a:close/>
                </a:path>
                <a:path w="9865995" h="8629650">
                  <a:moveTo>
                    <a:pt x="9524" y="1649753"/>
                  </a:moveTo>
                  <a:lnTo>
                    <a:pt x="0" y="1649753"/>
                  </a:lnTo>
                  <a:lnTo>
                    <a:pt x="0" y="1640228"/>
                  </a:lnTo>
                  <a:lnTo>
                    <a:pt x="9524" y="1640228"/>
                  </a:lnTo>
                  <a:lnTo>
                    <a:pt x="9524" y="1649753"/>
                  </a:lnTo>
                  <a:close/>
                </a:path>
                <a:path w="9865995" h="8629650">
                  <a:moveTo>
                    <a:pt x="9524" y="1630704"/>
                  </a:moveTo>
                  <a:lnTo>
                    <a:pt x="0" y="1630704"/>
                  </a:lnTo>
                  <a:lnTo>
                    <a:pt x="0" y="1621178"/>
                  </a:lnTo>
                  <a:lnTo>
                    <a:pt x="9524" y="1621178"/>
                  </a:lnTo>
                  <a:lnTo>
                    <a:pt x="9524" y="1630704"/>
                  </a:lnTo>
                  <a:close/>
                </a:path>
                <a:path w="9865995" h="8629650">
                  <a:moveTo>
                    <a:pt x="9524" y="1611653"/>
                  </a:moveTo>
                  <a:lnTo>
                    <a:pt x="0" y="1611653"/>
                  </a:lnTo>
                  <a:lnTo>
                    <a:pt x="0" y="1602128"/>
                  </a:lnTo>
                  <a:lnTo>
                    <a:pt x="9524" y="1602128"/>
                  </a:lnTo>
                  <a:lnTo>
                    <a:pt x="9524" y="1611653"/>
                  </a:lnTo>
                  <a:close/>
                </a:path>
                <a:path w="9865995" h="8629650">
                  <a:moveTo>
                    <a:pt x="9524" y="1592603"/>
                  </a:moveTo>
                  <a:lnTo>
                    <a:pt x="0" y="1592603"/>
                  </a:lnTo>
                  <a:lnTo>
                    <a:pt x="0" y="1583078"/>
                  </a:lnTo>
                  <a:lnTo>
                    <a:pt x="9524" y="1583078"/>
                  </a:lnTo>
                  <a:lnTo>
                    <a:pt x="9524" y="1592603"/>
                  </a:lnTo>
                  <a:close/>
                </a:path>
                <a:path w="9865995" h="8629650">
                  <a:moveTo>
                    <a:pt x="9524" y="1573553"/>
                  </a:moveTo>
                  <a:lnTo>
                    <a:pt x="0" y="1573553"/>
                  </a:lnTo>
                  <a:lnTo>
                    <a:pt x="0" y="1564028"/>
                  </a:lnTo>
                  <a:lnTo>
                    <a:pt x="9524" y="1564028"/>
                  </a:lnTo>
                  <a:lnTo>
                    <a:pt x="9524" y="1573553"/>
                  </a:lnTo>
                  <a:close/>
                </a:path>
                <a:path w="9865995" h="8629650">
                  <a:moveTo>
                    <a:pt x="9524" y="1554503"/>
                  </a:moveTo>
                  <a:lnTo>
                    <a:pt x="0" y="1554503"/>
                  </a:lnTo>
                  <a:lnTo>
                    <a:pt x="0" y="1544978"/>
                  </a:lnTo>
                  <a:lnTo>
                    <a:pt x="9524" y="1544978"/>
                  </a:lnTo>
                  <a:lnTo>
                    <a:pt x="9524" y="1554503"/>
                  </a:lnTo>
                  <a:close/>
                </a:path>
                <a:path w="9865995" h="8629650">
                  <a:moveTo>
                    <a:pt x="9524" y="1535453"/>
                  </a:moveTo>
                  <a:lnTo>
                    <a:pt x="0" y="1535453"/>
                  </a:lnTo>
                  <a:lnTo>
                    <a:pt x="0" y="1525928"/>
                  </a:lnTo>
                  <a:lnTo>
                    <a:pt x="9524" y="1525928"/>
                  </a:lnTo>
                  <a:lnTo>
                    <a:pt x="9524" y="1535453"/>
                  </a:lnTo>
                  <a:close/>
                </a:path>
                <a:path w="9865995" h="8629650">
                  <a:moveTo>
                    <a:pt x="9524" y="1516403"/>
                  </a:moveTo>
                  <a:lnTo>
                    <a:pt x="0" y="1516403"/>
                  </a:lnTo>
                  <a:lnTo>
                    <a:pt x="0" y="1506878"/>
                  </a:lnTo>
                  <a:lnTo>
                    <a:pt x="9524" y="1506878"/>
                  </a:lnTo>
                  <a:lnTo>
                    <a:pt x="9524" y="1516403"/>
                  </a:lnTo>
                  <a:close/>
                </a:path>
                <a:path w="9865995" h="8629650">
                  <a:moveTo>
                    <a:pt x="9524" y="1497353"/>
                  </a:moveTo>
                  <a:lnTo>
                    <a:pt x="0" y="1497353"/>
                  </a:lnTo>
                  <a:lnTo>
                    <a:pt x="0" y="1487828"/>
                  </a:lnTo>
                  <a:lnTo>
                    <a:pt x="9524" y="1487828"/>
                  </a:lnTo>
                  <a:lnTo>
                    <a:pt x="9524" y="1497353"/>
                  </a:lnTo>
                  <a:close/>
                </a:path>
                <a:path w="9865995" h="8629650">
                  <a:moveTo>
                    <a:pt x="9524" y="1478303"/>
                  </a:moveTo>
                  <a:lnTo>
                    <a:pt x="0" y="1478303"/>
                  </a:lnTo>
                  <a:lnTo>
                    <a:pt x="0" y="1468778"/>
                  </a:lnTo>
                  <a:lnTo>
                    <a:pt x="9524" y="1468778"/>
                  </a:lnTo>
                  <a:lnTo>
                    <a:pt x="9524" y="1478303"/>
                  </a:lnTo>
                  <a:close/>
                </a:path>
                <a:path w="9865995" h="8629650">
                  <a:moveTo>
                    <a:pt x="9524" y="1459253"/>
                  </a:moveTo>
                  <a:lnTo>
                    <a:pt x="0" y="1459253"/>
                  </a:lnTo>
                  <a:lnTo>
                    <a:pt x="0" y="1449728"/>
                  </a:lnTo>
                  <a:lnTo>
                    <a:pt x="9524" y="1449728"/>
                  </a:lnTo>
                  <a:lnTo>
                    <a:pt x="9524" y="1459253"/>
                  </a:lnTo>
                  <a:close/>
                </a:path>
                <a:path w="9865995" h="8629650">
                  <a:moveTo>
                    <a:pt x="9524" y="1440203"/>
                  </a:moveTo>
                  <a:lnTo>
                    <a:pt x="0" y="1440203"/>
                  </a:lnTo>
                  <a:lnTo>
                    <a:pt x="0" y="1430678"/>
                  </a:lnTo>
                  <a:lnTo>
                    <a:pt x="9524" y="1430678"/>
                  </a:lnTo>
                  <a:lnTo>
                    <a:pt x="9524" y="1440203"/>
                  </a:lnTo>
                  <a:close/>
                </a:path>
                <a:path w="9865995" h="8629650">
                  <a:moveTo>
                    <a:pt x="9524" y="1421153"/>
                  </a:moveTo>
                  <a:lnTo>
                    <a:pt x="0" y="1421153"/>
                  </a:lnTo>
                  <a:lnTo>
                    <a:pt x="0" y="1411628"/>
                  </a:lnTo>
                  <a:lnTo>
                    <a:pt x="9524" y="1411628"/>
                  </a:lnTo>
                  <a:lnTo>
                    <a:pt x="9524" y="1421153"/>
                  </a:lnTo>
                  <a:close/>
                </a:path>
                <a:path w="9865995" h="8629650">
                  <a:moveTo>
                    <a:pt x="9524" y="1402103"/>
                  </a:moveTo>
                  <a:lnTo>
                    <a:pt x="0" y="1402103"/>
                  </a:lnTo>
                  <a:lnTo>
                    <a:pt x="0" y="1392578"/>
                  </a:lnTo>
                  <a:lnTo>
                    <a:pt x="9524" y="1392578"/>
                  </a:lnTo>
                  <a:lnTo>
                    <a:pt x="9524" y="1402103"/>
                  </a:lnTo>
                  <a:close/>
                </a:path>
                <a:path w="9865995" h="8629650">
                  <a:moveTo>
                    <a:pt x="9524" y="1383053"/>
                  </a:moveTo>
                  <a:lnTo>
                    <a:pt x="0" y="1383053"/>
                  </a:lnTo>
                  <a:lnTo>
                    <a:pt x="0" y="1373528"/>
                  </a:lnTo>
                  <a:lnTo>
                    <a:pt x="9524" y="1373528"/>
                  </a:lnTo>
                  <a:lnTo>
                    <a:pt x="9524" y="1383053"/>
                  </a:lnTo>
                  <a:close/>
                </a:path>
                <a:path w="9865995" h="8629650">
                  <a:moveTo>
                    <a:pt x="9524" y="1364003"/>
                  </a:moveTo>
                  <a:lnTo>
                    <a:pt x="0" y="1364003"/>
                  </a:lnTo>
                  <a:lnTo>
                    <a:pt x="0" y="1354478"/>
                  </a:lnTo>
                  <a:lnTo>
                    <a:pt x="9524" y="1354478"/>
                  </a:lnTo>
                  <a:lnTo>
                    <a:pt x="9524" y="1364003"/>
                  </a:lnTo>
                  <a:close/>
                </a:path>
                <a:path w="9865995" h="8629650">
                  <a:moveTo>
                    <a:pt x="9524" y="1344953"/>
                  </a:moveTo>
                  <a:lnTo>
                    <a:pt x="0" y="1344953"/>
                  </a:lnTo>
                  <a:lnTo>
                    <a:pt x="0" y="1335428"/>
                  </a:lnTo>
                  <a:lnTo>
                    <a:pt x="9524" y="1335428"/>
                  </a:lnTo>
                  <a:lnTo>
                    <a:pt x="9524" y="1344953"/>
                  </a:lnTo>
                  <a:close/>
                </a:path>
                <a:path w="9865995" h="8629650">
                  <a:moveTo>
                    <a:pt x="9524" y="1325903"/>
                  </a:moveTo>
                  <a:lnTo>
                    <a:pt x="0" y="1325903"/>
                  </a:lnTo>
                  <a:lnTo>
                    <a:pt x="0" y="1316378"/>
                  </a:lnTo>
                  <a:lnTo>
                    <a:pt x="9524" y="1316378"/>
                  </a:lnTo>
                  <a:lnTo>
                    <a:pt x="9524" y="1325903"/>
                  </a:lnTo>
                  <a:close/>
                </a:path>
                <a:path w="9865995" h="8629650">
                  <a:moveTo>
                    <a:pt x="9524" y="1306853"/>
                  </a:moveTo>
                  <a:lnTo>
                    <a:pt x="0" y="1306853"/>
                  </a:lnTo>
                  <a:lnTo>
                    <a:pt x="0" y="1297329"/>
                  </a:lnTo>
                  <a:lnTo>
                    <a:pt x="9524" y="1297329"/>
                  </a:lnTo>
                  <a:lnTo>
                    <a:pt x="9524" y="1306853"/>
                  </a:lnTo>
                  <a:close/>
                </a:path>
                <a:path w="9865995" h="8629650">
                  <a:moveTo>
                    <a:pt x="9524" y="1287803"/>
                  </a:moveTo>
                  <a:lnTo>
                    <a:pt x="0" y="1287803"/>
                  </a:lnTo>
                  <a:lnTo>
                    <a:pt x="0" y="1278278"/>
                  </a:lnTo>
                  <a:lnTo>
                    <a:pt x="9524" y="1278278"/>
                  </a:lnTo>
                  <a:lnTo>
                    <a:pt x="9524" y="1287803"/>
                  </a:lnTo>
                  <a:close/>
                </a:path>
                <a:path w="9865995" h="8629650">
                  <a:moveTo>
                    <a:pt x="9524" y="1268754"/>
                  </a:moveTo>
                  <a:lnTo>
                    <a:pt x="0" y="1268754"/>
                  </a:lnTo>
                  <a:lnTo>
                    <a:pt x="0" y="1259228"/>
                  </a:lnTo>
                  <a:lnTo>
                    <a:pt x="9524" y="1259228"/>
                  </a:lnTo>
                  <a:lnTo>
                    <a:pt x="9524" y="1268754"/>
                  </a:lnTo>
                  <a:close/>
                </a:path>
                <a:path w="9865995" h="8629650">
                  <a:moveTo>
                    <a:pt x="9524" y="1249703"/>
                  </a:moveTo>
                  <a:lnTo>
                    <a:pt x="0" y="1249703"/>
                  </a:lnTo>
                  <a:lnTo>
                    <a:pt x="0" y="1240178"/>
                  </a:lnTo>
                  <a:lnTo>
                    <a:pt x="9524" y="1240178"/>
                  </a:lnTo>
                  <a:lnTo>
                    <a:pt x="9524" y="1249703"/>
                  </a:lnTo>
                  <a:close/>
                </a:path>
                <a:path w="9865995" h="8629650">
                  <a:moveTo>
                    <a:pt x="9524" y="1230653"/>
                  </a:moveTo>
                  <a:lnTo>
                    <a:pt x="0" y="1230653"/>
                  </a:lnTo>
                  <a:lnTo>
                    <a:pt x="0" y="1221128"/>
                  </a:lnTo>
                  <a:lnTo>
                    <a:pt x="9524" y="1221128"/>
                  </a:lnTo>
                  <a:lnTo>
                    <a:pt x="9524" y="1230653"/>
                  </a:lnTo>
                  <a:close/>
                </a:path>
                <a:path w="9865995" h="8629650">
                  <a:moveTo>
                    <a:pt x="9524" y="1211603"/>
                  </a:moveTo>
                  <a:lnTo>
                    <a:pt x="0" y="1211603"/>
                  </a:lnTo>
                  <a:lnTo>
                    <a:pt x="0" y="1202078"/>
                  </a:lnTo>
                  <a:lnTo>
                    <a:pt x="9524" y="1202078"/>
                  </a:lnTo>
                  <a:lnTo>
                    <a:pt x="9524" y="1211603"/>
                  </a:lnTo>
                  <a:close/>
                </a:path>
                <a:path w="9865995" h="8629650">
                  <a:moveTo>
                    <a:pt x="9524" y="1192553"/>
                  </a:moveTo>
                  <a:lnTo>
                    <a:pt x="0" y="1192553"/>
                  </a:lnTo>
                  <a:lnTo>
                    <a:pt x="0" y="1183028"/>
                  </a:lnTo>
                  <a:lnTo>
                    <a:pt x="9524" y="1183028"/>
                  </a:lnTo>
                  <a:lnTo>
                    <a:pt x="9524" y="1192553"/>
                  </a:lnTo>
                  <a:close/>
                </a:path>
                <a:path w="9865995" h="8629650">
                  <a:moveTo>
                    <a:pt x="9524" y="1173503"/>
                  </a:moveTo>
                  <a:lnTo>
                    <a:pt x="0" y="1173503"/>
                  </a:lnTo>
                  <a:lnTo>
                    <a:pt x="0" y="1163978"/>
                  </a:lnTo>
                  <a:lnTo>
                    <a:pt x="9524" y="1163978"/>
                  </a:lnTo>
                  <a:lnTo>
                    <a:pt x="9524" y="1173503"/>
                  </a:lnTo>
                  <a:close/>
                </a:path>
                <a:path w="9865995" h="8629650">
                  <a:moveTo>
                    <a:pt x="9524" y="1154453"/>
                  </a:moveTo>
                  <a:lnTo>
                    <a:pt x="0" y="1154453"/>
                  </a:lnTo>
                  <a:lnTo>
                    <a:pt x="0" y="1144928"/>
                  </a:lnTo>
                  <a:lnTo>
                    <a:pt x="9524" y="1144928"/>
                  </a:lnTo>
                  <a:lnTo>
                    <a:pt x="9524" y="1154453"/>
                  </a:lnTo>
                  <a:close/>
                </a:path>
                <a:path w="9865995" h="8629650">
                  <a:moveTo>
                    <a:pt x="9524" y="1135403"/>
                  </a:moveTo>
                  <a:lnTo>
                    <a:pt x="0" y="1135403"/>
                  </a:lnTo>
                  <a:lnTo>
                    <a:pt x="0" y="1125878"/>
                  </a:lnTo>
                  <a:lnTo>
                    <a:pt x="9524" y="1125878"/>
                  </a:lnTo>
                  <a:lnTo>
                    <a:pt x="9524" y="1135403"/>
                  </a:lnTo>
                  <a:close/>
                </a:path>
                <a:path w="9865995" h="8629650">
                  <a:moveTo>
                    <a:pt x="9524" y="1116353"/>
                  </a:moveTo>
                  <a:lnTo>
                    <a:pt x="0" y="1116353"/>
                  </a:lnTo>
                  <a:lnTo>
                    <a:pt x="0" y="1106828"/>
                  </a:lnTo>
                  <a:lnTo>
                    <a:pt x="9524" y="1106828"/>
                  </a:lnTo>
                  <a:lnTo>
                    <a:pt x="9524" y="1116353"/>
                  </a:lnTo>
                  <a:close/>
                </a:path>
                <a:path w="9865995" h="8629650">
                  <a:moveTo>
                    <a:pt x="9524" y="1097303"/>
                  </a:moveTo>
                  <a:lnTo>
                    <a:pt x="0" y="1097303"/>
                  </a:lnTo>
                  <a:lnTo>
                    <a:pt x="0" y="1087778"/>
                  </a:lnTo>
                  <a:lnTo>
                    <a:pt x="9524" y="1087778"/>
                  </a:lnTo>
                  <a:lnTo>
                    <a:pt x="9524" y="1097303"/>
                  </a:lnTo>
                  <a:close/>
                </a:path>
                <a:path w="9865995" h="8629650">
                  <a:moveTo>
                    <a:pt x="9524" y="1078253"/>
                  </a:moveTo>
                  <a:lnTo>
                    <a:pt x="0" y="1078253"/>
                  </a:lnTo>
                  <a:lnTo>
                    <a:pt x="0" y="1068728"/>
                  </a:lnTo>
                  <a:lnTo>
                    <a:pt x="9524" y="1068728"/>
                  </a:lnTo>
                  <a:lnTo>
                    <a:pt x="9524" y="1078253"/>
                  </a:lnTo>
                  <a:close/>
                </a:path>
                <a:path w="9865995" h="8629650">
                  <a:moveTo>
                    <a:pt x="9524" y="1059203"/>
                  </a:moveTo>
                  <a:lnTo>
                    <a:pt x="0" y="1059203"/>
                  </a:lnTo>
                  <a:lnTo>
                    <a:pt x="0" y="1049678"/>
                  </a:lnTo>
                  <a:lnTo>
                    <a:pt x="9524" y="1049678"/>
                  </a:lnTo>
                  <a:lnTo>
                    <a:pt x="9524" y="1059203"/>
                  </a:lnTo>
                  <a:close/>
                </a:path>
                <a:path w="9865995" h="8629650">
                  <a:moveTo>
                    <a:pt x="9524" y="1040153"/>
                  </a:moveTo>
                  <a:lnTo>
                    <a:pt x="0" y="1040153"/>
                  </a:lnTo>
                  <a:lnTo>
                    <a:pt x="0" y="1030628"/>
                  </a:lnTo>
                  <a:lnTo>
                    <a:pt x="9524" y="1030628"/>
                  </a:lnTo>
                  <a:lnTo>
                    <a:pt x="9524" y="1040153"/>
                  </a:lnTo>
                  <a:close/>
                </a:path>
                <a:path w="9865995" h="8629650">
                  <a:moveTo>
                    <a:pt x="9524" y="1021103"/>
                  </a:moveTo>
                  <a:lnTo>
                    <a:pt x="0" y="1021103"/>
                  </a:lnTo>
                  <a:lnTo>
                    <a:pt x="0" y="1011578"/>
                  </a:lnTo>
                  <a:lnTo>
                    <a:pt x="9524" y="1011578"/>
                  </a:lnTo>
                  <a:lnTo>
                    <a:pt x="9524" y="1021103"/>
                  </a:lnTo>
                  <a:close/>
                </a:path>
                <a:path w="9865995" h="8629650">
                  <a:moveTo>
                    <a:pt x="9524" y="1002053"/>
                  </a:moveTo>
                  <a:lnTo>
                    <a:pt x="0" y="1002053"/>
                  </a:lnTo>
                  <a:lnTo>
                    <a:pt x="0" y="992528"/>
                  </a:lnTo>
                  <a:lnTo>
                    <a:pt x="9524" y="992528"/>
                  </a:lnTo>
                  <a:lnTo>
                    <a:pt x="9524" y="1002053"/>
                  </a:lnTo>
                  <a:close/>
                </a:path>
                <a:path w="9865995" h="8629650">
                  <a:moveTo>
                    <a:pt x="9524" y="983003"/>
                  </a:moveTo>
                  <a:lnTo>
                    <a:pt x="0" y="983003"/>
                  </a:lnTo>
                  <a:lnTo>
                    <a:pt x="0" y="973478"/>
                  </a:lnTo>
                  <a:lnTo>
                    <a:pt x="9524" y="973478"/>
                  </a:lnTo>
                  <a:lnTo>
                    <a:pt x="9524" y="983003"/>
                  </a:lnTo>
                  <a:close/>
                </a:path>
                <a:path w="9865995" h="8629650">
                  <a:moveTo>
                    <a:pt x="9524" y="963953"/>
                  </a:moveTo>
                  <a:lnTo>
                    <a:pt x="0" y="963953"/>
                  </a:lnTo>
                  <a:lnTo>
                    <a:pt x="0" y="954428"/>
                  </a:lnTo>
                  <a:lnTo>
                    <a:pt x="9524" y="954428"/>
                  </a:lnTo>
                  <a:lnTo>
                    <a:pt x="9524" y="963953"/>
                  </a:lnTo>
                  <a:close/>
                </a:path>
                <a:path w="9865995" h="8629650">
                  <a:moveTo>
                    <a:pt x="9524" y="944903"/>
                  </a:moveTo>
                  <a:lnTo>
                    <a:pt x="0" y="944903"/>
                  </a:lnTo>
                  <a:lnTo>
                    <a:pt x="0" y="935378"/>
                  </a:lnTo>
                  <a:lnTo>
                    <a:pt x="9524" y="935378"/>
                  </a:lnTo>
                  <a:lnTo>
                    <a:pt x="9524" y="944903"/>
                  </a:lnTo>
                  <a:close/>
                </a:path>
                <a:path w="9865995" h="8629650">
                  <a:moveTo>
                    <a:pt x="9524" y="925853"/>
                  </a:moveTo>
                  <a:lnTo>
                    <a:pt x="0" y="925853"/>
                  </a:lnTo>
                  <a:lnTo>
                    <a:pt x="0" y="916328"/>
                  </a:lnTo>
                  <a:lnTo>
                    <a:pt x="9524" y="916328"/>
                  </a:lnTo>
                  <a:lnTo>
                    <a:pt x="9524" y="925853"/>
                  </a:lnTo>
                  <a:close/>
                </a:path>
                <a:path w="9865995" h="8629650">
                  <a:moveTo>
                    <a:pt x="9524" y="906803"/>
                  </a:moveTo>
                  <a:lnTo>
                    <a:pt x="0" y="906803"/>
                  </a:lnTo>
                  <a:lnTo>
                    <a:pt x="0" y="897278"/>
                  </a:lnTo>
                  <a:lnTo>
                    <a:pt x="9524" y="897278"/>
                  </a:lnTo>
                  <a:lnTo>
                    <a:pt x="9524" y="906803"/>
                  </a:lnTo>
                  <a:close/>
                </a:path>
                <a:path w="9865995" h="8629650">
                  <a:moveTo>
                    <a:pt x="9524" y="887753"/>
                  </a:moveTo>
                  <a:lnTo>
                    <a:pt x="0" y="887753"/>
                  </a:lnTo>
                  <a:lnTo>
                    <a:pt x="0" y="878228"/>
                  </a:lnTo>
                  <a:lnTo>
                    <a:pt x="9524" y="878228"/>
                  </a:lnTo>
                  <a:lnTo>
                    <a:pt x="9524" y="887753"/>
                  </a:lnTo>
                  <a:close/>
                </a:path>
                <a:path w="9865995" h="8629650">
                  <a:moveTo>
                    <a:pt x="9524" y="868703"/>
                  </a:moveTo>
                  <a:lnTo>
                    <a:pt x="0" y="868703"/>
                  </a:lnTo>
                  <a:lnTo>
                    <a:pt x="0" y="859178"/>
                  </a:lnTo>
                  <a:lnTo>
                    <a:pt x="9524" y="859178"/>
                  </a:lnTo>
                  <a:lnTo>
                    <a:pt x="9524" y="868703"/>
                  </a:lnTo>
                  <a:close/>
                </a:path>
                <a:path w="9865995" h="8629650">
                  <a:moveTo>
                    <a:pt x="9524" y="849653"/>
                  </a:moveTo>
                  <a:lnTo>
                    <a:pt x="0" y="849653"/>
                  </a:lnTo>
                  <a:lnTo>
                    <a:pt x="0" y="840128"/>
                  </a:lnTo>
                  <a:lnTo>
                    <a:pt x="9524" y="840128"/>
                  </a:lnTo>
                  <a:lnTo>
                    <a:pt x="9524" y="849653"/>
                  </a:lnTo>
                  <a:close/>
                </a:path>
                <a:path w="9865995" h="8629650">
                  <a:moveTo>
                    <a:pt x="9524" y="830603"/>
                  </a:moveTo>
                  <a:lnTo>
                    <a:pt x="0" y="830603"/>
                  </a:lnTo>
                  <a:lnTo>
                    <a:pt x="0" y="821078"/>
                  </a:lnTo>
                  <a:lnTo>
                    <a:pt x="9524" y="821078"/>
                  </a:lnTo>
                  <a:lnTo>
                    <a:pt x="9524" y="830603"/>
                  </a:lnTo>
                  <a:close/>
                </a:path>
                <a:path w="9865995" h="8629650">
                  <a:moveTo>
                    <a:pt x="9524" y="811553"/>
                  </a:moveTo>
                  <a:lnTo>
                    <a:pt x="0" y="811553"/>
                  </a:lnTo>
                  <a:lnTo>
                    <a:pt x="0" y="802028"/>
                  </a:lnTo>
                  <a:lnTo>
                    <a:pt x="9524" y="802028"/>
                  </a:lnTo>
                  <a:lnTo>
                    <a:pt x="9524" y="811553"/>
                  </a:lnTo>
                  <a:close/>
                </a:path>
                <a:path w="9865995" h="8629650">
                  <a:moveTo>
                    <a:pt x="9524" y="792503"/>
                  </a:moveTo>
                  <a:lnTo>
                    <a:pt x="0" y="792503"/>
                  </a:lnTo>
                  <a:lnTo>
                    <a:pt x="0" y="782978"/>
                  </a:lnTo>
                  <a:lnTo>
                    <a:pt x="9524" y="782978"/>
                  </a:lnTo>
                  <a:lnTo>
                    <a:pt x="9524" y="792503"/>
                  </a:lnTo>
                  <a:close/>
                </a:path>
                <a:path w="9865995" h="8629650">
                  <a:moveTo>
                    <a:pt x="9524" y="773453"/>
                  </a:moveTo>
                  <a:lnTo>
                    <a:pt x="0" y="773453"/>
                  </a:lnTo>
                  <a:lnTo>
                    <a:pt x="0" y="763928"/>
                  </a:lnTo>
                  <a:lnTo>
                    <a:pt x="9524" y="763928"/>
                  </a:lnTo>
                  <a:lnTo>
                    <a:pt x="9524" y="773453"/>
                  </a:lnTo>
                  <a:close/>
                </a:path>
                <a:path w="9865995" h="8629650">
                  <a:moveTo>
                    <a:pt x="9524" y="754403"/>
                  </a:moveTo>
                  <a:lnTo>
                    <a:pt x="0" y="754403"/>
                  </a:lnTo>
                  <a:lnTo>
                    <a:pt x="0" y="744878"/>
                  </a:lnTo>
                  <a:lnTo>
                    <a:pt x="9524" y="744878"/>
                  </a:lnTo>
                  <a:lnTo>
                    <a:pt x="9524" y="754403"/>
                  </a:lnTo>
                  <a:close/>
                </a:path>
                <a:path w="9865995" h="8629650">
                  <a:moveTo>
                    <a:pt x="9524" y="735353"/>
                  </a:moveTo>
                  <a:lnTo>
                    <a:pt x="0" y="735353"/>
                  </a:lnTo>
                  <a:lnTo>
                    <a:pt x="0" y="725828"/>
                  </a:lnTo>
                  <a:lnTo>
                    <a:pt x="9524" y="725828"/>
                  </a:lnTo>
                  <a:lnTo>
                    <a:pt x="9524" y="735353"/>
                  </a:lnTo>
                  <a:close/>
                </a:path>
                <a:path w="9865995" h="8629650">
                  <a:moveTo>
                    <a:pt x="9524" y="716303"/>
                  </a:moveTo>
                  <a:lnTo>
                    <a:pt x="0" y="716303"/>
                  </a:lnTo>
                  <a:lnTo>
                    <a:pt x="0" y="706778"/>
                  </a:lnTo>
                  <a:lnTo>
                    <a:pt x="9524" y="706778"/>
                  </a:lnTo>
                  <a:lnTo>
                    <a:pt x="9524" y="716303"/>
                  </a:lnTo>
                  <a:close/>
                </a:path>
                <a:path w="9865995" h="8629650">
                  <a:moveTo>
                    <a:pt x="9524" y="697253"/>
                  </a:moveTo>
                  <a:lnTo>
                    <a:pt x="0" y="697253"/>
                  </a:lnTo>
                  <a:lnTo>
                    <a:pt x="0" y="687728"/>
                  </a:lnTo>
                  <a:lnTo>
                    <a:pt x="9524" y="687728"/>
                  </a:lnTo>
                  <a:lnTo>
                    <a:pt x="9524" y="697253"/>
                  </a:lnTo>
                  <a:close/>
                </a:path>
                <a:path w="9865995" h="8629650">
                  <a:moveTo>
                    <a:pt x="9524" y="678203"/>
                  </a:moveTo>
                  <a:lnTo>
                    <a:pt x="0" y="678203"/>
                  </a:lnTo>
                  <a:lnTo>
                    <a:pt x="0" y="668678"/>
                  </a:lnTo>
                  <a:lnTo>
                    <a:pt x="9524" y="668678"/>
                  </a:lnTo>
                  <a:lnTo>
                    <a:pt x="9524" y="678203"/>
                  </a:lnTo>
                  <a:close/>
                </a:path>
                <a:path w="9865995" h="8629650">
                  <a:moveTo>
                    <a:pt x="9524" y="659153"/>
                  </a:moveTo>
                  <a:lnTo>
                    <a:pt x="0" y="659153"/>
                  </a:lnTo>
                  <a:lnTo>
                    <a:pt x="0" y="649628"/>
                  </a:lnTo>
                  <a:lnTo>
                    <a:pt x="9524" y="649628"/>
                  </a:lnTo>
                  <a:lnTo>
                    <a:pt x="9524" y="659153"/>
                  </a:lnTo>
                  <a:close/>
                </a:path>
                <a:path w="9865995" h="8629650">
                  <a:moveTo>
                    <a:pt x="9524" y="640103"/>
                  </a:moveTo>
                  <a:lnTo>
                    <a:pt x="0" y="640103"/>
                  </a:lnTo>
                  <a:lnTo>
                    <a:pt x="0" y="630578"/>
                  </a:lnTo>
                  <a:lnTo>
                    <a:pt x="9524" y="630578"/>
                  </a:lnTo>
                  <a:lnTo>
                    <a:pt x="9524" y="640103"/>
                  </a:lnTo>
                  <a:close/>
                </a:path>
                <a:path w="9865995" h="8629650">
                  <a:moveTo>
                    <a:pt x="9524" y="621053"/>
                  </a:moveTo>
                  <a:lnTo>
                    <a:pt x="0" y="621053"/>
                  </a:lnTo>
                  <a:lnTo>
                    <a:pt x="0" y="611528"/>
                  </a:lnTo>
                  <a:lnTo>
                    <a:pt x="9524" y="611528"/>
                  </a:lnTo>
                  <a:lnTo>
                    <a:pt x="9524" y="621053"/>
                  </a:lnTo>
                  <a:close/>
                </a:path>
                <a:path w="9865995" h="8629650">
                  <a:moveTo>
                    <a:pt x="9524" y="602003"/>
                  </a:moveTo>
                  <a:lnTo>
                    <a:pt x="0" y="602003"/>
                  </a:lnTo>
                  <a:lnTo>
                    <a:pt x="0" y="592478"/>
                  </a:lnTo>
                  <a:lnTo>
                    <a:pt x="9524" y="592478"/>
                  </a:lnTo>
                  <a:lnTo>
                    <a:pt x="9524" y="602003"/>
                  </a:lnTo>
                  <a:close/>
                </a:path>
                <a:path w="9865995" h="8629650">
                  <a:moveTo>
                    <a:pt x="9524" y="582953"/>
                  </a:moveTo>
                  <a:lnTo>
                    <a:pt x="0" y="582953"/>
                  </a:lnTo>
                  <a:lnTo>
                    <a:pt x="0" y="573428"/>
                  </a:lnTo>
                  <a:lnTo>
                    <a:pt x="9524" y="573428"/>
                  </a:lnTo>
                  <a:lnTo>
                    <a:pt x="9524" y="582953"/>
                  </a:lnTo>
                  <a:close/>
                </a:path>
                <a:path w="9865995" h="8629650">
                  <a:moveTo>
                    <a:pt x="9524" y="563903"/>
                  </a:moveTo>
                  <a:lnTo>
                    <a:pt x="0" y="563903"/>
                  </a:lnTo>
                  <a:lnTo>
                    <a:pt x="0" y="554378"/>
                  </a:lnTo>
                  <a:lnTo>
                    <a:pt x="9524" y="554378"/>
                  </a:lnTo>
                  <a:lnTo>
                    <a:pt x="9524" y="563903"/>
                  </a:lnTo>
                  <a:close/>
                </a:path>
                <a:path w="9865995" h="8629650">
                  <a:moveTo>
                    <a:pt x="9524" y="544853"/>
                  </a:moveTo>
                  <a:lnTo>
                    <a:pt x="0" y="544853"/>
                  </a:lnTo>
                  <a:lnTo>
                    <a:pt x="0" y="535328"/>
                  </a:lnTo>
                  <a:lnTo>
                    <a:pt x="9524" y="535328"/>
                  </a:lnTo>
                  <a:lnTo>
                    <a:pt x="9524" y="544853"/>
                  </a:lnTo>
                  <a:close/>
                </a:path>
                <a:path w="9865995" h="8629650">
                  <a:moveTo>
                    <a:pt x="9524" y="525803"/>
                  </a:moveTo>
                  <a:lnTo>
                    <a:pt x="0" y="525803"/>
                  </a:lnTo>
                  <a:lnTo>
                    <a:pt x="0" y="516278"/>
                  </a:lnTo>
                  <a:lnTo>
                    <a:pt x="9524" y="516278"/>
                  </a:lnTo>
                  <a:lnTo>
                    <a:pt x="9524" y="525803"/>
                  </a:lnTo>
                  <a:close/>
                </a:path>
                <a:path w="9865995" h="8629650">
                  <a:moveTo>
                    <a:pt x="9524" y="506753"/>
                  </a:moveTo>
                  <a:lnTo>
                    <a:pt x="0" y="506753"/>
                  </a:lnTo>
                  <a:lnTo>
                    <a:pt x="0" y="497228"/>
                  </a:lnTo>
                  <a:lnTo>
                    <a:pt x="9524" y="497228"/>
                  </a:lnTo>
                  <a:lnTo>
                    <a:pt x="9524" y="506753"/>
                  </a:lnTo>
                  <a:close/>
                </a:path>
                <a:path w="9865995" h="8629650">
                  <a:moveTo>
                    <a:pt x="9524" y="487703"/>
                  </a:moveTo>
                  <a:lnTo>
                    <a:pt x="0" y="487703"/>
                  </a:lnTo>
                  <a:lnTo>
                    <a:pt x="0" y="478178"/>
                  </a:lnTo>
                  <a:lnTo>
                    <a:pt x="9524" y="478178"/>
                  </a:lnTo>
                  <a:lnTo>
                    <a:pt x="9524" y="487703"/>
                  </a:lnTo>
                  <a:close/>
                </a:path>
                <a:path w="9865995" h="8629650">
                  <a:moveTo>
                    <a:pt x="9524" y="468653"/>
                  </a:moveTo>
                  <a:lnTo>
                    <a:pt x="0" y="468653"/>
                  </a:lnTo>
                  <a:lnTo>
                    <a:pt x="0" y="459128"/>
                  </a:lnTo>
                  <a:lnTo>
                    <a:pt x="9524" y="459128"/>
                  </a:lnTo>
                  <a:lnTo>
                    <a:pt x="9524" y="468653"/>
                  </a:lnTo>
                  <a:close/>
                </a:path>
                <a:path w="9865995" h="8629650">
                  <a:moveTo>
                    <a:pt x="9524" y="449603"/>
                  </a:moveTo>
                  <a:lnTo>
                    <a:pt x="0" y="449603"/>
                  </a:lnTo>
                  <a:lnTo>
                    <a:pt x="0" y="440078"/>
                  </a:lnTo>
                  <a:lnTo>
                    <a:pt x="9524" y="440078"/>
                  </a:lnTo>
                  <a:lnTo>
                    <a:pt x="9524" y="449603"/>
                  </a:lnTo>
                  <a:close/>
                </a:path>
                <a:path w="9865995" h="8629650">
                  <a:moveTo>
                    <a:pt x="9524" y="430553"/>
                  </a:moveTo>
                  <a:lnTo>
                    <a:pt x="0" y="430553"/>
                  </a:lnTo>
                  <a:lnTo>
                    <a:pt x="0" y="421028"/>
                  </a:lnTo>
                  <a:lnTo>
                    <a:pt x="9524" y="421028"/>
                  </a:lnTo>
                  <a:lnTo>
                    <a:pt x="9524" y="430553"/>
                  </a:lnTo>
                  <a:close/>
                </a:path>
                <a:path w="9865995" h="8629650">
                  <a:moveTo>
                    <a:pt x="9524" y="411503"/>
                  </a:moveTo>
                  <a:lnTo>
                    <a:pt x="0" y="411503"/>
                  </a:lnTo>
                  <a:lnTo>
                    <a:pt x="0" y="401978"/>
                  </a:lnTo>
                  <a:lnTo>
                    <a:pt x="9524" y="401978"/>
                  </a:lnTo>
                  <a:lnTo>
                    <a:pt x="9524" y="411503"/>
                  </a:lnTo>
                  <a:close/>
                </a:path>
                <a:path w="9865995" h="8629650">
                  <a:moveTo>
                    <a:pt x="9524" y="392453"/>
                  </a:moveTo>
                  <a:lnTo>
                    <a:pt x="0" y="392453"/>
                  </a:lnTo>
                  <a:lnTo>
                    <a:pt x="0" y="382928"/>
                  </a:lnTo>
                  <a:lnTo>
                    <a:pt x="9524" y="382928"/>
                  </a:lnTo>
                  <a:lnTo>
                    <a:pt x="9524" y="392453"/>
                  </a:lnTo>
                  <a:close/>
                </a:path>
                <a:path w="9865995" h="8629650">
                  <a:moveTo>
                    <a:pt x="9524" y="373403"/>
                  </a:moveTo>
                  <a:lnTo>
                    <a:pt x="0" y="373403"/>
                  </a:lnTo>
                  <a:lnTo>
                    <a:pt x="0" y="363878"/>
                  </a:lnTo>
                  <a:lnTo>
                    <a:pt x="9524" y="363878"/>
                  </a:lnTo>
                  <a:lnTo>
                    <a:pt x="9524" y="373403"/>
                  </a:lnTo>
                  <a:close/>
                </a:path>
                <a:path w="9865995" h="8629650">
                  <a:moveTo>
                    <a:pt x="9524" y="354353"/>
                  </a:moveTo>
                  <a:lnTo>
                    <a:pt x="0" y="354353"/>
                  </a:lnTo>
                  <a:lnTo>
                    <a:pt x="0" y="344828"/>
                  </a:lnTo>
                  <a:lnTo>
                    <a:pt x="9524" y="344828"/>
                  </a:lnTo>
                  <a:lnTo>
                    <a:pt x="9524" y="354353"/>
                  </a:lnTo>
                  <a:close/>
                </a:path>
                <a:path w="9865995" h="8629650">
                  <a:moveTo>
                    <a:pt x="9524" y="335303"/>
                  </a:moveTo>
                  <a:lnTo>
                    <a:pt x="0" y="335303"/>
                  </a:lnTo>
                  <a:lnTo>
                    <a:pt x="0" y="325778"/>
                  </a:lnTo>
                  <a:lnTo>
                    <a:pt x="9524" y="325778"/>
                  </a:lnTo>
                  <a:lnTo>
                    <a:pt x="9524" y="335303"/>
                  </a:lnTo>
                  <a:close/>
                </a:path>
                <a:path w="9865995" h="8629650">
                  <a:moveTo>
                    <a:pt x="9524" y="316253"/>
                  </a:moveTo>
                  <a:lnTo>
                    <a:pt x="0" y="316253"/>
                  </a:lnTo>
                  <a:lnTo>
                    <a:pt x="0" y="306728"/>
                  </a:lnTo>
                  <a:lnTo>
                    <a:pt x="9524" y="306728"/>
                  </a:lnTo>
                  <a:lnTo>
                    <a:pt x="9524" y="316253"/>
                  </a:lnTo>
                  <a:close/>
                </a:path>
                <a:path w="9865995" h="8629650">
                  <a:moveTo>
                    <a:pt x="9524" y="297203"/>
                  </a:moveTo>
                  <a:lnTo>
                    <a:pt x="0" y="297203"/>
                  </a:lnTo>
                  <a:lnTo>
                    <a:pt x="0" y="287678"/>
                  </a:lnTo>
                  <a:lnTo>
                    <a:pt x="9524" y="287678"/>
                  </a:lnTo>
                  <a:lnTo>
                    <a:pt x="9524" y="297203"/>
                  </a:lnTo>
                  <a:close/>
                </a:path>
                <a:path w="9865995" h="8629650">
                  <a:moveTo>
                    <a:pt x="9624" y="278345"/>
                  </a:moveTo>
                  <a:lnTo>
                    <a:pt x="605" y="278103"/>
                  </a:lnTo>
                  <a:lnTo>
                    <a:pt x="1359" y="268570"/>
                  </a:lnTo>
                  <a:lnTo>
                    <a:pt x="10027" y="269094"/>
                  </a:lnTo>
                  <a:lnTo>
                    <a:pt x="9841" y="272175"/>
                  </a:lnTo>
                  <a:lnTo>
                    <a:pt x="9707" y="275259"/>
                  </a:lnTo>
                  <a:lnTo>
                    <a:pt x="9624" y="278345"/>
                  </a:lnTo>
                  <a:close/>
                </a:path>
                <a:path w="9865995" h="8629650">
                  <a:moveTo>
                    <a:pt x="10738" y="259888"/>
                  </a:moveTo>
                  <a:lnTo>
                    <a:pt x="2111" y="259077"/>
                  </a:lnTo>
                  <a:lnTo>
                    <a:pt x="2861" y="249597"/>
                  </a:lnTo>
                  <a:lnTo>
                    <a:pt x="11754" y="250734"/>
                  </a:lnTo>
                  <a:lnTo>
                    <a:pt x="11364" y="253780"/>
                  </a:lnTo>
                  <a:lnTo>
                    <a:pt x="11026" y="256831"/>
                  </a:lnTo>
                  <a:lnTo>
                    <a:pt x="10738" y="259888"/>
                  </a:lnTo>
                  <a:close/>
                </a:path>
                <a:path w="9865995" h="8629650">
                  <a:moveTo>
                    <a:pt x="13070" y="241639"/>
                  </a:moveTo>
                  <a:lnTo>
                    <a:pt x="3716" y="240126"/>
                  </a:lnTo>
                  <a:lnTo>
                    <a:pt x="5940" y="230895"/>
                  </a:lnTo>
                  <a:lnTo>
                    <a:pt x="14686" y="232610"/>
                  </a:lnTo>
                  <a:lnTo>
                    <a:pt x="14097" y="235611"/>
                  </a:lnTo>
                  <a:lnTo>
                    <a:pt x="13559" y="238621"/>
                  </a:lnTo>
                  <a:lnTo>
                    <a:pt x="13070" y="241639"/>
                  </a:lnTo>
                  <a:close/>
                </a:path>
                <a:path w="9865995" h="8629650">
                  <a:moveTo>
                    <a:pt x="16614" y="223579"/>
                  </a:moveTo>
                  <a:lnTo>
                    <a:pt x="8172" y="221628"/>
                  </a:lnTo>
                  <a:lnTo>
                    <a:pt x="10402" y="212369"/>
                  </a:lnTo>
                  <a:lnTo>
                    <a:pt x="18843" y="214620"/>
                  </a:lnTo>
                  <a:lnTo>
                    <a:pt x="18050" y="217594"/>
                  </a:lnTo>
                  <a:lnTo>
                    <a:pt x="17307" y="220580"/>
                  </a:lnTo>
                  <a:lnTo>
                    <a:pt x="16614" y="223579"/>
                  </a:lnTo>
                  <a:close/>
                </a:path>
                <a:path w="9865995" h="8629650">
                  <a:moveTo>
                    <a:pt x="21367" y="205749"/>
                  </a:moveTo>
                  <a:lnTo>
                    <a:pt x="12633" y="203106"/>
                  </a:lnTo>
                  <a:lnTo>
                    <a:pt x="14026" y="197320"/>
                  </a:lnTo>
                  <a:lnTo>
                    <a:pt x="15404" y="193994"/>
                  </a:lnTo>
                  <a:lnTo>
                    <a:pt x="24183" y="196975"/>
                  </a:lnTo>
                  <a:lnTo>
                    <a:pt x="23196" y="199884"/>
                  </a:lnTo>
                  <a:lnTo>
                    <a:pt x="22167" y="203106"/>
                  </a:lnTo>
                  <a:lnTo>
                    <a:pt x="21367" y="205749"/>
                  </a:lnTo>
                  <a:close/>
                </a:path>
                <a:path w="9865995" h="8629650">
                  <a:moveTo>
                    <a:pt x="27289" y="188304"/>
                  </a:moveTo>
                  <a:lnTo>
                    <a:pt x="19048" y="185196"/>
                  </a:lnTo>
                  <a:lnTo>
                    <a:pt x="22684" y="176419"/>
                  </a:lnTo>
                  <a:lnTo>
                    <a:pt x="30682" y="179743"/>
                  </a:lnTo>
                  <a:lnTo>
                    <a:pt x="29503" y="182578"/>
                  </a:lnTo>
                  <a:lnTo>
                    <a:pt x="28372" y="185431"/>
                  </a:lnTo>
                  <a:lnTo>
                    <a:pt x="27289" y="188304"/>
                  </a:lnTo>
                  <a:close/>
                </a:path>
                <a:path w="9865995" h="8629650">
                  <a:moveTo>
                    <a:pt x="34357" y="171300"/>
                  </a:moveTo>
                  <a:lnTo>
                    <a:pt x="26320" y="167641"/>
                  </a:lnTo>
                  <a:lnTo>
                    <a:pt x="29965" y="158840"/>
                  </a:lnTo>
                  <a:lnTo>
                    <a:pt x="38313" y="162982"/>
                  </a:lnTo>
                  <a:lnTo>
                    <a:pt x="36948" y="165733"/>
                  </a:lnTo>
                  <a:lnTo>
                    <a:pt x="35630" y="168505"/>
                  </a:lnTo>
                  <a:lnTo>
                    <a:pt x="34357" y="171300"/>
                  </a:lnTo>
                  <a:close/>
                </a:path>
                <a:path w="9865995" h="8629650">
                  <a:moveTo>
                    <a:pt x="42547" y="154796"/>
                  </a:moveTo>
                  <a:lnTo>
                    <a:pt x="34543" y="150486"/>
                  </a:lnTo>
                  <a:lnTo>
                    <a:pt x="39515" y="142359"/>
                  </a:lnTo>
                  <a:lnTo>
                    <a:pt x="47054" y="146750"/>
                  </a:lnTo>
                  <a:lnTo>
                    <a:pt x="45507" y="149407"/>
                  </a:lnTo>
                  <a:lnTo>
                    <a:pt x="44004" y="152089"/>
                  </a:lnTo>
                  <a:lnTo>
                    <a:pt x="42547" y="154796"/>
                  </a:lnTo>
                  <a:close/>
                </a:path>
                <a:path w="9865995" h="8629650">
                  <a:moveTo>
                    <a:pt x="51833" y="138850"/>
                  </a:moveTo>
                  <a:lnTo>
                    <a:pt x="44485" y="134235"/>
                  </a:lnTo>
                  <a:lnTo>
                    <a:pt x="49458" y="126107"/>
                  </a:lnTo>
                  <a:lnTo>
                    <a:pt x="56872" y="131117"/>
                  </a:lnTo>
                  <a:lnTo>
                    <a:pt x="55149" y="133667"/>
                  </a:lnTo>
                  <a:lnTo>
                    <a:pt x="53470" y="136244"/>
                  </a:lnTo>
                  <a:lnTo>
                    <a:pt x="51833" y="138850"/>
                  </a:lnTo>
                  <a:close/>
                </a:path>
                <a:path w="9865995" h="8629650">
                  <a:moveTo>
                    <a:pt x="62134" y="123602"/>
                  </a:moveTo>
                  <a:lnTo>
                    <a:pt x="54416" y="118005"/>
                  </a:lnTo>
                  <a:lnTo>
                    <a:pt x="60593" y="110765"/>
                  </a:lnTo>
                  <a:lnTo>
                    <a:pt x="67653" y="116253"/>
                  </a:lnTo>
                  <a:lnTo>
                    <a:pt x="65772" y="118672"/>
                  </a:lnTo>
                  <a:lnTo>
                    <a:pt x="63932" y="121122"/>
                  </a:lnTo>
                  <a:lnTo>
                    <a:pt x="62134" y="123602"/>
                  </a:lnTo>
                  <a:close/>
                </a:path>
                <a:path w="9865995" h="8629650">
                  <a:moveTo>
                    <a:pt x="73426" y="109075"/>
                  </a:moveTo>
                  <a:lnTo>
                    <a:pt x="66766" y="103532"/>
                  </a:lnTo>
                  <a:lnTo>
                    <a:pt x="72949" y="96286"/>
                  </a:lnTo>
                  <a:lnTo>
                    <a:pt x="79452" y="102076"/>
                  </a:lnTo>
                  <a:lnTo>
                    <a:pt x="77404" y="104376"/>
                  </a:lnTo>
                  <a:lnTo>
                    <a:pt x="75396" y="106708"/>
                  </a:lnTo>
                  <a:lnTo>
                    <a:pt x="73426" y="109075"/>
                  </a:lnTo>
                  <a:close/>
                </a:path>
                <a:path w="9865995" h="8629650">
                  <a:moveTo>
                    <a:pt x="85726" y="95264"/>
                  </a:moveTo>
                  <a:lnTo>
                    <a:pt x="79159" y="89008"/>
                  </a:lnTo>
                  <a:lnTo>
                    <a:pt x="83694" y="83694"/>
                  </a:lnTo>
                  <a:lnTo>
                    <a:pt x="85702" y="81980"/>
                  </a:lnTo>
                  <a:lnTo>
                    <a:pt x="92276" y="88615"/>
                  </a:lnTo>
                  <a:lnTo>
                    <a:pt x="88841" y="92033"/>
                  </a:lnTo>
                  <a:lnTo>
                    <a:pt x="87274" y="93639"/>
                  </a:lnTo>
                  <a:lnTo>
                    <a:pt x="85726" y="95264"/>
                  </a:lnTo>
                  <a:close/>
                </a:path>
                <a:path w="9865995" h="8629650">
                  <a:moveTo>
                    <a:pt x="98972" y="82260"/>
                  </a:moveTo>
                  <a:lnTo>
                    <a:pt x="92999" y="75753"/>
                  </a:lnTo>
                  <a:lnTo>
                    <a:pt x="100257" y="69560"/>
                  </a:lnTo>
                  <a:lnTo>
                    <a:pt x="105887" y="76122"/>
                  </a:lnTo>
                  <a:lnTo>
                    <a:pt x="103548" y="78129"/>
                  </a:lnTo>
                  <a:lnTo>
                    <a:pt x="101243" y="80175"/>
                  </a:lnTo>
                  <a:lnTo>
                    <a:pt x="98972" y="82260"/>
                  </a:lnTo>
                  <a:close/>
                </a:path>
                <a:path w="9865995" h="8629650">
                  <a:moveTo>
                    <a:pt x="112986" y="70235"/>
                  </a:moveTo>
                  <a:lnTo>
                    <a:pt x="107494" y="63385"/>
                  </a:lnTo>
                  <a:lnTo>
                    <a:pt x="114729" y="57211"/>
                  </a:lnTo>
                  <a:lnTo>
                    <a:pt x="120259" y="64601"/>
                  </a:lnTo>
                  <a:lnTo>
                    <a:pt x="117803" y="66439"/>
                  </a:lnTo>
                  <a:lnTo>
                    <a:pt x="115379" y="68317"/>
                  </a:lnTo>
                  <a:lnTo>
                    <a:pt x="112986" y="70235"/>
                  </a:lnTo>
                  <a:close/>
                </a:path>
                <a:path w="9865995" h="8629650">
                  <a:moveTo>
                    <a:pt x="127700" y="59224"/>
                  </a:moveTo>
                  <a:lnTo>
                    <a:pt x="122449" y="51696"/>
                  </a:lnTo>
                  <a:lnTo>
                    <a:pt x="130556" y="46736"/>
                  </a:lnTo>
                  <a:lnTo>
                    <a:pt x="135329" y="54088"/>
                  </a:lnTo>
                  <a:lnTo>
                    <a:pt x="132758" y="55757"/>
                  </a:lnTo>
                  <a:lnTo>
                    <a:pt x="130215" y="57469"/>
                  </a:lnTo>
                  <a:lnTo>
                    <a:pt x="127700" y="59224"/>
                  </a:lnTo>
                  <a:close/>
                </a:path>
                <a:path w="9865995" h="8629650">
                  <a:moveTo>
                    <a:pt x="143161" y="49188"/>
                  </a:moveTo>
                  <a:lnTo>
                    <a:pt x="138686" y="41762"/>
                  </a:lnTo>
                  <a:lnTo>
                    <a:pt x="146809" y="36792"/>
                  </a:lnTo>
                  <a:lnTo>
                    <a:pt x="151142" y="44557"/>
                  </a:lnTo>
                  <a:lnTo>
                    <a:pt x="148456" y="46056"/>
                  </a:lnTo>
                  <a:lnTo>
                    <a:pt x="145796" y="47600"/>
                  </a:lnTo>
                  <a:lnTo>
                    <a:pt x="143161" y="49188"/>
                  </a:lnTo>
                  <a:close/>
                </a:path>
                <a:path w="9865995" h="8629650">
                  <a:moveTo>
                    <a:pt x="159266" y="40200"/>
                  </a:moveTo>
                  <a:lnTo>
                    <a:pt x="154947" y="31814"/>
                  </a:lnTo>
                  <a:lnTo>
                    <a:pt x="156141" y="31083"/>
                  </a:lnTo>
                  <a:lnTo>
                    <a:pt x="163665" y="27966"/>
                  </a:lnTo>
                  <a:lnTo>
                    <a:pt x="167526" y="36119"/>
                  </a:lnTo>
                  <a:lnTo>
                    <a:pt x="164750" y="37434"/>
                  </a:lnTo>
                  <a:lnTo>
                    <a:pt x="161997" y="38794"/>
                  </a:lnTo>
                  <a:lnTo>
                    <a:pt x="159266" y="40200"/>
                  </a:lnTo>
                  <a:close/>
                </a:path>
                <a:path w="9865995" h="8629650">
                  <a:moveTo>
                    <a:pt x="175914" y="32317"/>
                  </a:moveTo>
                  <a:lnTo>
                    <a:pt x="172451" y="24327"/>
                  </a:lnTo>
                  <a:lnTo>
                    <a:pt x="181227" y="20692"/>
                  </a:lnTo>
                  <a:lnTo>
                    <a:pt x="184422" y="28797"/>
                  </a:lnTo>
                  <a:lnTo>
                    <a:pt x="181567" y="29923"/>
                  </a:lnTo>
                  <a:lnTo>
                    <a:pt x="178730" y="31096"/>
                  </a:lnTo>
                  <a:lnTo>
                    <a:pt x="175914" y="32317"/>
                  </a:lnTo>
                  <a:close/>
                </a:path>
                <a:path w="9865995" h="8629650">
                  <a:moveTo>
                    <a:pt x="193045" y="25562"/>
                  </a:moveTo>
                  <a:lnTo>
                    <a:pt x="190013" y="17053"/>
                  </a:lnTo>
                  <a:lnTo>
                    <a:pt x="197320" y="14026"/>
                  </a:lnTo>
                  <a:lnTo>
                    <a:pt x="198911" y="13643"/>
                  </a:lnTo>
                  <a:lnTo>
                    <a:pt x="201774" y="22615"/>
                  </a:lnTo>
                  <a:lnTo>
                    <a:pt x="198848" y="23549"/>
                  </a:lnTo>
                  <a:lnTo>
                    <a:pt x="195938" y="24531"/>
                  </a:lnTo>
                  <a:lnTo>
                    <a:pt x="193045" y="25562"/>
                  </a:lnTo>
                  <a:close/>
                </a:path>
                <a:path w="9865995" h="8629650">
                  <a:moveTo>
                    <a:pt x="210602" y="19959"/>
                  </a:moveTo>
                  <a:lnTo>
                    <a:pt x="208185" y="11410"/>
                  </a:lnTo>
                  <a:lnTo>
                    <a:pt x="217443" y="9180"/>
                  </a:lnTo>
                  <a:lnTo>
                    <a:pt x="219522" y="17597"/>
                  </a:lnTo>
                  <a:lnTo>
                    <a:pt x="216536" y="18335"/>
                  </a:lnTo>
                  <a:lnTo>
                    <a:pt x="213562" y="19122"/>
                  </a:lnTo>
                  <a:lnTo>
                    <a:pt x="210602" y="19959"/>
                  </a:lnTo>
                  <a:close/>
                </a:path>
                <a:path w="9865995" h="8629650">
                  <a:moveTo>
                    <a:pt x="228527" y="15532"/>
                  </a:moveTo>
                  <a:lnTo>
                    <a:pt x="226709" y="6948"/>
                  </a:lnTo>
                  <a:lnTo>
                    <a:pt x="235948" y="4723"/>
                  </a:lnTo>
                  <a:lnTo>
                    <a:pt x="237553" y="13777"/>
                  </a:lnTo>
                  <a:lnTo>
                    <a:pt x="234535" y="14312"/>
                  </a:lnTo>
                  <a:lnTo>
                    <a:pt x="231526" y="14897"/>
                  </a:lnTo>
                  <a:lnTo>
                    <a:pt x="228527" y="15532"/>
                  </a:lnTo>
                  <a:close/>
                </a:path>
                <a:path w="9865995" h="8629650">
                  <a:moveTo>
                    <a:pt x="246619" y="12326"/>
                  </a:moveTo>
                  <a:lnTo>
                    <a:pt x="245313" y="3200"/>
                  </a:lnTo>
                  <a:lnTo>
                    <a:pt x="254794" y="2450"/>
                  </a:lnTo>
                  <a:lnTo>
                    <a:pt x="255747" y="11175"/>
                  </a:lnTo>
                  <a:lnTo>
                    <a:pt x="252698" y="11508"/>
                  </a:lnTo>
                  <a:lnTo>
                    <a:pt x="249655" y="11892"/>
                  </a:lnTo>
                  <a:lnTo>
                    <a:pt x="246619" y="12326"/>
                  </a:lnTo>
                  <a:close/>
                </a:path>
                <a:path w="9865995" h="8629650">
                  <a:moveTo>
                    <a:pt x="264931" y="10327"/>
                  </a:moveTo>
                  <a:lnTo>
                    <a:pt x="264279" y="1699"/>
                  </a:lnTo>
                  <a:lnTo>
                    <a:pt x="273791" y="946"/>
                  </a:lnTo>
                  <a:lnTo>
                    <a:pt x="274162" y="9785"/>
                  </a:lnTo>
                  <a:lnTo>
                    <a:pt x="271082" y="9914"/>
                  </a:lnTo>
                  <a:lnTo>
                    <a:pt x="268005" y="10094"/>
                  </a:lnTo>
                  <a:lnTo>
                    <a:pt x="264931" y="10327"/>
                  </a:lnTo>
                  <a:close/>
                </a:path>
                <a:path w="9865995" h="8629650">
                  <a:moveTo>
                    <a:pt x="283395" y="9552"/>
                  </a:moveTo>
                  <a:lnTo>
                    <a:pt x="283356" y="189"/>
                  </a:lnTo>
                  <a:lnTo>
                    <a:pt x="285749" y="0"/>
                  </a:lnTo>
                  <a:lnTo>
                    <a:pt x="295272" y="0"/>
                  </a:lnTo>
                  <a:lnTo>
                    <a:pt x="295272" y="9542"/>
                  </a:lnTo>
                  <a:lnTo>
                    <a:pt x="283395" y="9552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36782" y="1495424"/>
              <a:ext cx="133350" cy="13334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2038349"/>
              <a:ext cx="133350" cy="133349"/>
            </a:xfrm>
            <a:prstGeom prst="rect">
              <a:avLst/>
            </a:prstGeom>
          </p:spPr>
        </p:pic>
      </p:grp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8250462" y="1209033"/>
            <a:ext cx="4518660" cy="1111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pc="-180" dirty="0">
                <a:latin typeface="Verdana"/>
                <a:cs typeface="Verdana"/>
              </a:rPr>
              <a:t>Infrastruttura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175" dirty="0">
                <a:latin typeface="Verdana"/>
                <a:cs typeface="Verdana"/>
              </a:rPr>
              <a:t>e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20" dirty="0">
                <a:latin typeface="Verdana"/>
                <a:cs typeface="Verdana"/>
              </a:rPr>
              <a:t>sede </a:t>
            </a:r>
            <a:r>
              <a:rPr spc="-160" dirty="0">
                <a:latin typeface="Verdana"/>
                <a:cs typeface="Verdana"/>
              </a:rPr>
              <a:t>Licenze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70" dirty="0">
                <a:latin typeface="Verdana"/>
                <a:cs typeface="Verdana"/>
              </a:rPr>
              <a:t>software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40" dirty="0">
                <a:latin typeface="Verdana"/>
                <a:cs typeface="Verdana"/>
              </a:rPr>
              <a:t>generali</a:t>
            </a:r>
          </a:p>
        </p:txBody>
      </p:sp>
      <p:grpSp>
        <p:nvGrpSpPr>
          <p:cNvPr id="11" name="object 11"/>
          <p:cNvGrpSpPr/>
          <p:nvPr/>
        </p:nvGrpSpPr>
        <p:grpSpPr>
          <a:xfrm>
            <a:off x="7936782" y="2581274"/>
            <a:ext cx="133350" cy="6648450"/>
            <a:chOff x="7936782" y="2581274"/>
            <a:chExt cx="133350" cy="6648450"/>
          </a:xfrm>
        </p:grpSpPr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2581274"/>
              <a:ext cx="133350" cy="13334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3667124"/>
              <a:ext cx="133350" cy="133349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4210049"/>
              <a:ext cx="133350" cy="133349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5295899"/>
              <a:ext cx="133350" cy="133349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5838824"/>
              <a:ext cx="133350" cy="133349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6924674"/>
              <a:ext cx="133350" cy="13334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8010524"/>
              <a:ext cx="133350" cy="13334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36782" y="9096374"/>
              <a:ext cx="133350" cy="13334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8250462" y="2294883"/>
            <a:ext cx="8676640" cy="7083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-190" dirty="0">
                <a:solidFill>
                  <a:srgbClr val="FFFFFF"/>
                </a:solidFill>
                <a:latin typeface="Verdana"/>
                <a:cs typeface="Verdana"/>
              </a:rPr>
              <a:t>Coordina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la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5" dirty="0">
                <a:solidFill>
                  <a:srgbClr val="FFFFFF"/>
                </a:solidFill>
                <a:latin typeface="Verdana"/>
                <a:cs typeface="Verdana"/>
              </a:rPr>
              <a:t>formazione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50" dirty="0">
                <a:solidFill>
                  <a:srgbClr val="FFFFFF"/>
                </a:solidFill>
                <a:latin typeface="Verdana"/>
                <a:cs typeface="Verdana"/>
              </a:rPr>
              <a:t>il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14" dirty="0">
                <a:solidFill>
                  <a:srgbClr val="FFFFFF"/>
                </a:solidFill>
                <a:latin typeface="Verdana"/>
                <a:cs typeface="Verdana"/>
              </a:rPr>
              <a:t>coaching</a:t>
            </a:r>
            <a:r>
              <a:rPr sz="3100" spc="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45" dirty="0">
                <a:solidFill>
                  <a:srgbClr val="FFFFFF"/>
                </a:solidFill>
                <a:latin typeface="Verdana"/>
                <a:cs typeface="Verdana"/>
              </a:rPr>
              <a:t>(Knowledge </a:t>
            </a:r>
            <a:r>
              <a:rPr sz="3100" spc="-70" dirty="0">
                <a:solidFill>
                  <a:srgbClr val="FFFFFF"/>
                </a:solidFill>
                <a:latin typeface="Verdana"/>
                <a:cs typeface="Verdana"/>
              </a:rPr>
              <a:t>Building)</a:t>
            </a:r>
            <a:endParaRPr sz="31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Gestione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5" dirty="0">
                <a:solidFill>
                  <a:srgbClr val="FFFFFF"/>
                </a:solidFill>
                <a:latin typeface="Verdana"/>
                <a:cs typeface="Verdana"/>
              </a:rPr>
              <a:t>piattaforme</a:t>
            </a:r>
            <a:r>
              <a:rPr sz="31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comuni</a:t>
            </a:r>
            <a:endParaRPr sz="3100">
              <a:latin typeface="Verdana"/>
              <a:cs typeface="Verdana"/>
            </a:endParaRPr>
          </a:p>
          <a:p>
            <a:pPr marL="12700" marR="104139">
              <a:lnSpc>
                <a:spcPct val="114900"/>
              </a:lnSpc>
            </a:pP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Coordinamento</a:t>
            </a:r>
            <a:r>
              <a:rPr sz="3100" spc="-30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5" dirty="0">
                <a:solidFill>
                  <a:srgbClr val="FFFFFF"/>
                </a:solidFill>
                <a:latin typeface="Verdana"/>
                <a:cs typeface="Verdana"/>
              </a:rPr>
              <a:t>produzione</a:t>
            </a:r>
            <a:r>
              <a:rPr sz="3100" spc="-30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5" dirty="0">
                <a:solidFill>
                  <a:srgbClr val="FFFFFF"/>
                </a:solidFill>
                <a:latin typeface="Verdana"/>
                <a:cs typeface="Verdana"/>
              </a:rPr>
              <a:t>Moocs,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0" dirty="0">
                <a:solidFill>
                  <a:srgbClr val="FFFFFF"/>
                </a:solidFill>
                <a:latin typeface="Verdana"/>
                <a:cs typeface="Verdana"/>
              </a:rPr>
              <a:t>formazione </a:t>
            </a:r>
            <a:r>
              <a:rPr sz="3100" spc="-190" dirty="0">
                <a:solidFill>
                  <a:srgbClr val="FFFFFF"/>
                </a:solidFill>
                <a:latin typeface="Verdana"/>
                <a:cs typeface="Verdana"/>
              </a:rPr>
              <a:t>continua,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0" dirty="0">
                <a:solidFill>
                  <a:srgbClr val="FFFFFF"/>
                </a:solidFill>
                <a:latin typeface="Verdana"/>
                <a:cs typeface="Verdana"/>
              </a:rPr>
              <a:t>webtv,</a:t>
            </a:r>
            <a:r>
              <a:rPr sz="3100" spc="-30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podcast</a:t>
            </a:r>
            <a:endParaRPr sz="31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Coordinamento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35" dirty="0">
                <a:solidFill>
                  <a:srgbClr val="FFFFFF"/>
                </a:solidFill>
                <a:latin typeface="Verdana"/>
                <a:cs typeface="Verdana"/>
              </a:rPr>
              <a:t>progetto</a:t>
            </a:r>
            <a:endParaRPr sz="3100">
              <a:latin typeface="Verdana"/>
              <a:cs typeface="Verdana"/>
            </a:endParaRPr>
          </a:p>
          <a:p>
            <a:pPr marL="12700" marR="280670">
              <a:lnSpc>
                <a:spcPct val="114900"/>
              </a:lnSpc>
            </a:pP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Controllo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qualità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supporto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alla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5" dirty="0">
                <a:solidFill>
                  <a:srgbClr val="FFFFFF"/>
                </a:solidFill>
                <a:latin typeface="Verdana"/>
                <a:cs typeface="Verdana"/>
              </a:rPr>
              <a:t>produzione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dei </a:t>
            </a:r>
            <a:r>
              <a:rPr sz="3100" spc="-50" dirty="0">
                <a:solidFill>
                  <a:srgbClr val="FFFFFF"/>
                </a:solidFill>
                <a:latin typeface="Verdana"/>
                <a:cs typeface="Verdana"/>
              </a:rPr>
              <a:t>contenuti</a:t>
            </a:r>
            <a:endParaRPr sz="3100">
              <a:latin typeface="Verdana"/>
              <a:cs typeface="Verdana"/>
            </a:endParaRPr>
          </a:p>
          <a:p>
            <a:pPr marL="12700" marR="1978025">
              <a:lnSpc>
                <a:spcPct val="114900"/>
              </a:lnSpc>
            </a:pPr>
            <a:r>
              <a:rPr sz="3100" spc="-204" dirty="0">
                <a:solidFill>
                  <a:srgbClr val="FFFFFF"/>
                </a:solidFill>
                <a:latin typeface="Verdana"/>
                <a:cs typeface="Verdana"/>
              </a:rPr>
              <a:t>Supporto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alla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0" dirty="0">
                <a:solidFill>
                  <a:srgbClr val="FFFFFF"/>
                </a:solidFill>
                <a:latin typeface="Verdana"/>
                <a:cs typeface="Verdana"/>
              </a:rPr>
              <a:t>progettazione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0" dirty="0">
                <a:solidFill>
                  <a:srgbClr val="FFFFFF"/>
                </a:solidFill>
                <a:latin typeface="Verdana"/>
                <a:cs typeface="Verdana"/>
              </a:rPr>
              <a:t>formativa </a:t>
            </a:r>
            <a:r>
              <a:rPr sz="3100" spc="-170" dirty="0">
                <a:solidFill>
                  <a:srgbClr val="FFFFFF"/>
                </a:solidFill>
                <a:latin typeface="Verdana"/>
                <a:cs typeface="Verdana"/>
              </a:rPr>
              <a:t>(Instructional</a:t>
            </a:r>
            <a:r>
              <a:rPr sz="3100" spc="-26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70" dirty="0">
                <a:solidFill>
                  <a:srgbClr val="FFFFFF"/>
                </a:solidFill>
                <a:latin typeface="Verdana"/>
                <a:cs typeface="Verdana"/>
              </a:rPr>
              <a:t>Design)</a:t>
            </a:r>
            <a:endParaRPr sz="3100">
              <a:latin typeface="Verdana"/>
              <a:cs typeface="Verdana"/>
            </a:endParaRPr>
          </a:p>
          <a:p>
            <a:pPr marL="12700" marR="351790">
              <a:lnSpc>
                <a:spcPct val="114900"/>
              </a:lnSpc>
            </a:pPr>
            <a:r>
              <a:rPr sz="3100" spc="-204" dirty="0">
                <a:solidFill>
                  <a:srgbClr val="FFFFFF"/>
                </a:solidFill>
                <a:latin typeface="Verdana"/>
                <a:cs typeface="Verdana"/>
              </a:rPr>
              <a:t>Supporto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10" dirty="0">
                <a:solidFill>
                  <a:srgbClr val="FFFFFF"/>
                </a:solidFill>
                <a:latin typeface="Verdana"/>
                <a:cs typeface="Verdana"/>
              </a:rPr>
              <a:t>alle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procedure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0" dirty="0">
                <a:solidFill>
                  <a:srgbClr val="FFFFFF"/>
                </a:solidFill>
                <a:latin typeface="Verdana"/>
                <a:cs typeface="Verdana"/>
              </a:rPr>
              <a:t>accreditamento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1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di 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qualità</a:t>
            </a:r>
            <a:endParaRPr sz="310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Accreditamento</a:t>
            </a:r>
            <a:r>
              <a:rPr sz="3100" spc="-27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10" dirty="0">
                <a:solidFill>
                  <a:srgbClr val="FFFFFF"/>
                </a:solidFill>
                <a:latin typeface="Verdana"/>
                <a:cs typeface="Verdana"/>
              </a:rPr>
              <a:t>ECM,</a:t>
            </a:r>
            <a:r>
              <a:rPr sz="3100" spc="-27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ordini</a:t>
            </a:r>
            <a:r>
              <a:rPr sz="3100" spc="-27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professionali,</a:t>
            </a:r>
            <a:r>
              <a:rPr sz="3100" spc="-27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...</a:t>
            </a:r>
            <a:endParaRPr sz="3100">
              <a:latin typeface="Verdana"/>
              <a:cs typeface="Verdan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16000" y="994330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0"/>
            <a:ext cx="3251200" cy="1550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ATTIVITÀ SEDI</a:t>
            </a:r>
            <a:endParaRPr sz="50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046690" y="3216593"/>
            <a:ext cx="10212705" cy="5716270"/>
            <a:chOff x="7046690" y="3216593"/>
            <a:chExt cx="10212705" cy="5716270"/>
          </a:xfrm>
        </p:grpSpPr>
        <p:sp>
          <p:nvSpPr>
            <p:cNvPr id="4" name="object 4"/>
            <p:cNvSpPr/>
            <p:nvPr/>
          </p:nvSpPr>
          <p:spPr>
            <a:xfrm>
              <a:off x="7046690" y="3216593"/>
              <a:ext cx="10212705" cy="5716270"/>
            </a:xfrm>
            <a:custGeom>
              <a:avLst/>
              <a:gdLst/>
              <a:ahLst/>
              <a:cxnLst/>
              <a:rect l="l" t="t" r="r" b="b"/>
              <a:pathLst>
                <a:path w="10212705" h="5716270">
                  <a:moveTo>
                    <a:pt x="9926858" y="5715951"/>
                  </a:moveTo>
                  <a:lnTo>
                    <a:pt x="285749" y="5715951"/>
                  </a:lnTo>
                  <a:lnTo>
                    <a:pt x="240779" y="5712391"/>
                  </a:lnTo>
                  <a:lnTo>
                    <a:pt x="197320" y="5701924"/>
                  </a:lnTo>
                  <a:lnTo>
                    <a:pt x="156141" y="5684868"/>
                  </a:lnTo>
                  <a:lnTo>
                    <a:pt x="118010" y="5661539"/>
                  </a:lnTo>
                  <a:lnTo>
                    <a:pt x="83694" y="5632257"/>
                  </a:lnTo>
                  <a:lnTo>
                    <a:pt x="54412" y="5597941"/>
                  </a:lnTo>
                  <a:lnTo>
                    <a:pt x="31083" y="5559809"/>
                  </a:lnTo>
                  <a:lnTo>
                    <a:pt x="14026" y="5518631"/>
                  </a:lnTo>
                  <a:lnTo>
                    <a:pt x="3559" y="5475172"/>
                  </a:lnTo>
                  <a:lnTo>
                    <a:pt x="0" y="543020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8" y="285749"/>
                  </a:lnTo>
                  <a:lnTo>
                    <a:pt x="10212608" y="5430201"/>
                  </a:lnTo>
                  <a:lnTo>
                    <a:pt x="10209048" y="5475172"/>
                  </a:lnTo>
                  <a:lnTo>
                    <a:pt x="10198581" y="5518631"/>
                  </a:lnTo>
                  <a:lnTo>
                    <a:pt x="10181524" y="5559809"/>
                  </a:lnTo>
                  <a:lnTo>
                    <a:pt x="10158196" y="5597941"/>
                  </a:lnTo>
                  <a:lnTo>
                    <a:pt x="10128914" y="5632257"/>
                  </a:lnTo>
                  <a:lnTo>
                    <a:pt x="10094598" y="5661539"/>
                  </a:lnTo>
                  <a:lnTo>
                    <a:pt x="10056466" y="5684868"/>
                  </a:lnTo>
                  <a:lnTo>
                    <a:pt x="10015288" y="5701924"/>
                  </a:lnTo>
                  <a:lnTo>
                    <a:pt x="9971829" y="5712391"/>
                  </a:lnTo>
                  <a:lnTo>
                    <a:pt x="9926858" y="571595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046691" y="3216593"/>
              <a:ext cx="10210800" cy="5715000"/>
            </a:xfrm>
            <a:custGeom>
              <a:avLst/>
              <a:gdLst/>
              <a:ahLst/>
              <a:cxnLst/>
              <a:rect l="l" t="t" r="r" b="b"/>
              <a:pathLst>
                <a:path w="10210800" h="5715000">
                  <a:moveTo>
                    <a:pt x="314363" y="9524"/>
                  </a:moveTo>
                  <a:lnTo>
                    <a:pt x="304838" y="9524"/>
                  </a:lnTo>
                  <a:lnTo>
                    <a:pt x="304838" y="0"/>
                  </a:lnTo>
                  <a:lnTo>
                    <a:pt x="314363" y="0"/>
                  </a:lnTo>
                  <a:lnTo>
                    <a:pt x="314363" y="9524"/>
                  </a:lnTo>
                  <a:close/>
                </a:path>
                <a:path w="10210800" h="5715000">
                  <a:moveTo>
                    <a:pt x="333413" y="9524"/>
                  </a:moveTo>
                  <a:lnTo>
                    <a:pt x="323888" y="9524"/>
                  </a:lnTo>
                  <a:lnTo>
                    <a:pt x="323888" y="0"/>
                  </a:lnTo>
                  <a:lnTo>
                    <a:pt x="333413" y="0"/>
                  </a:lnTo>
                  <a:lnTo>
                    <a:pt x="333413" y="9524"/>
                  </a:lnTo>
                  <a:close/>
                </a:path>
                <a:path w="10210800" h="5715000">
                  <a:moveTo>
                    <a:pt x="352463" y="9524"/>
                  </a:moveTo>
                  <a:lnTo>
                    <a:pt x="342938" y="9524"/>
                  </a:lnTo>
                  <a:lnTo>
                    <a:pt x="342938" y="0"/>
                  </a:lnTo>
                  <a:lnTo>
                    <a:pt x="352463" y="0"/>
                  </a:lnTo>
                  <a:lnTo>
                    <a:pt x="352463" y="9524"/>
                  </a:lnTo>
                  <a:close/>
                </a:path>
                <a:path w="10210800" h="5715000">
                  <a:moveTo>
                    <a:pt x="371513" y="9524"/>
                  </a:moveTo>
                  <a:lnTo>
                    <a:pt x="361988" y="9524"/>
                  </a:lnTo>
                  <a:lnTo>
                    <a:pt x="361988" y="0"/>
                  </a:lnTo>
                  <a:lnTo>
                    <a:pt x="371513" y="0"/>
                  </a:lnTo>
                  <a:lnTo>
                    <a:pt x="371513" y="9524"/>
                  </a:lnTo>
                  <a:close/>
                </a:path>
                <a:path w="10210800" h="5715000">
                  <a:moveTo>
                    <a:pt x="390563" y="9524"/>
                  </a:moveTo>
                  <a:lnTo>
                    <a:pt x="381038" y="9524"/>
                  </a:lnTo>
                  <a:lnTo>
                    <a:pt x="381038" y="0"/>
                  </a:lnTo>
                  <a:lnTo>
                    <a:pt x="390563" y="0"/>
                  </a:lnTo>
                  <a:lnTo>
                    <a:pt x="390563" y="9524"/>
                  </a:lnTo>
                  <a:close/>
                </a:path>
                <a:path w="10210800" h="5715000">
                  <a:moveTo>
                    <a:pt x="409613" y="9524"/>
                  </a:moveTo>
                  <a:lnTo>
                    <a:pt x="400088" y="9524"/>
                  </a:lnTo>
                  <a:lnTo>
                    <a:pt x="400088" y="0"/>
                  </a:lnTo>
                  <a:lnTo>
                    <a:pt x="409613" y="0"/>
                  </a:lnTo>
                  <a:lnTo>
                    <a:pt x="409613" y="9524"/>
                  </a:lnTo>
                  <a:close/>
                </a:path>
                <a:path w="10210800" h="5715000">
                  <a:moveTo>
                    <a:pt x="428663" y="9524"/>
                  </a:moveTo>
                  <a:lnTo>
                    <a:pt x="419138" y="9524"/>
                  </a:lnTo>
                  <a:lnTo>
                    <a:pt x="419138" y="0"/>
                  </a:lnTo>
                  <a:lnTo>
                    <a:pt x="428663" y="0"/>
                  </a:lnTo>
                  <a:lnTo>
                    <a:pt x="428663" y="9524"/>
                  </a:lnTo>
                  <a:close/>
                </a:path>
                <a:path w="10210800" h="5715000">
                  <a:moveTo>
                    <a:pt x="447713" y="9524"/>
                  </a:moveTo>
                  <a:lnTo>
                    <a:pt x="438188" y="9524"/>
                  </a:lnTo>
                  <a:lnTo>
                    <a:pt x="438188" y="0"/>
                  </a:lnTo>
                  <a:lnTo>
                    <a:pt x="447713" y="0"/>
                  </a:lnTo>
                  <a:lnTo>
                    <a:pt x="447713" y="9524"/>
                  </a:lnTo>
                  <a:close/>
                </a:path>
                <a:path w="10210800" h="5715000">
                  <a:moveTo>
                    <a:pt x="466763" y="9524"/>
                  </a:moveTo>
                  <a:lnTo>
                    <a:pt x="457238" y="9524"/>
                  </a:lnTo>
                  <a:lnTo>
                    <a:pt x="457238" y="0"/>
                  </a:lnTo>
                  <a:lnTo>
                    <a:pt x="466763" y="0"/>
                  </a:lnTo>
                  <a:lnTo>
                    <a:pt x="466763" y="9524"/>
                  </a:lnTo>
                  <a:close/>
                </a:path>
                <a:path w="10210800" h="5715000">
                  <a:moveTo>
                    <a:pt x="485813" y="9524"/>
                  </a:moveTo>
                  <a:lnTo>
                    <a:pt x="476288" y="9524"/>
                  </a:lnTo>
                  <a:lnTo>
                    <a:pt x="476288" y="0"/>
                  </a:lnTo>
                  <a:lnTo>
                    <a:pt x="485813" y="0"/>
                  </a:lnTo>
                  <a:lnTo>
                    <a:pt x="485813" y="9524"/>
                  </a:lnTo>
                  <a:close/>
                </a:path>
                <a:path w="10210800" h="5715000">
                  <a:moveTo>
                    <a:pt x="504863" y="9524"/>
                  </a:moveTo>
                  <a:lnTo>
                    <a:pt x="495338" y="9524"/>
                  </a:lnTo>
                  <a:lnTo>
                    <a:pt x="495338" y="0"/>
                  </a:lnTo>
                  <a:lnTo>
                    <a:pt x="504863" y="0"/>
                  </a:lnTo>
                  <a:lnTo>
                    <a:pt x="504863" y="9524"/>
                  </a:lnTo>
                  <a:close/>
                </a:path>
                <a:path w="10210800" h="5715000">
                  <a:moveTo>
                    <a:pt x="523913" y="9524"/>
                  </a:moveTo>
                  <a:lnTo>
                    <a:pt x="514388" y="9524"/>
                  </a:lnTo>
                  <a:lnTo>
                    <a:pt x="514388" y="0"/>
                  </a:lnTo>
                  <a:lnTo>
                    <a:pt x="523913" y="0"/>
                  </a:lnTo>
                  <a:lnTo>
                    <a:pt x="523913" y="9524"/>
                  </a:lnTo>
                  <a:close/>
                </a:path>
                <a:path w="10210800" h="5715000">
                  <a:moveTo>
                    <a:pt x="542963" y="9524"/>
                  </a:moveTo>
                  <a:lnTo>
                    <a:pt x="533438" y="9524"/>
                  </a:lnTo>
                  <a:lnTo>
                    <a:pt x="533438" y="0"/>
                  </a:lnTo>
                  <a:lnTo>
                    <a:pt x="542963" y="0"/>
                  </a:lnTo>
                  <a:lnTo>
                    <a:pt x="542963" y="9524"/>
                  </a:lnTo>
                  <a:close/>
                </a:path>
                <a:path w="10210800" h="5715000">
                  <a:moveTo>
                    <a:pt x="562013" y="9524"/>
                  </a:moveTo>
                  <a:lnTo>
                    <a:pt x="552488" y="9524"/>
                  </a:lnTo>
                  <a:lnTo>
                    <a:pt x="552488" y="0"/>
                  </a:lnTo>
                  <a:lnTo>
                    <a:pt x="562013" y="0"/>
                  </a:lnTo>
                  <a:lnTo>
                    <a:pt x="562013" y="9524"/>
                  </a:lnTo>
                  <a:close/>
                </a:path>
                <a:path w="10210800" h="5715000">
                  <a:moveTo>
                    <a:pt x="581063" y="9524"/>
                  </a:moveTo>
                  <a:lnTo>
                    <a:pt x="571538" y="9524"/>
                  </a:lnTo>
                  <a:lnTo>
                    <a:pt x="571538" y="0"/>
                  </a:lnTo>
                  <a:lnTo>
                    <a:pt x="581063" y="0"/>
                  </a:lnTo>
                  <a:lnTo>
                    <a:pt x="581063" y="9524"/>
                  </a:lnTo>
                  <a:close/>
                </a:path>
                <a:path w="10210800" h="5715000">
                  <a:moveTo>
                    <a:pt x="600113" y="9524"/>
                  </a:moveTo>
                  <a:lnTo>
                    <a:pt x="590587" y="9524"/>
                  </a:lnTo>
                  <a:lnTo>
                    <a:pt x="590587" y="0"/>
                  </a:lnTo>
                  <a:lnTo>
                    <a:pt x="600113" y="0"/>
                  </a:lnTo>
                  <a:lnTo>
                    <a:pt x="600113" y="9524"/>
                  </a:lnTo>
                  <a:close/>
                </a:path>
                <a:path w="10210800" h="5715000">
                  <a:moveTo>
                    <a:pt x="619163" y="9524"/>
                  </a:moveTo>
                  <a:lnTo>
                    <a:pt x="609638" y="9524"/>
                  </a:lnTo>
                  <a:lnTo>
                    <a:pt x="609638" y="0"/>
                  </a:lnTo>
                  <a:lnTo>
                    <a:pt x="619163" y="0"/>
                  </a:lnTo>
                  <a:lnTo>
                    <a:pt x="619163" y="9524"/>
                  </a:lnTo>
                  <a:close/>
                </a:path>
                <a:path w="10210800" h="5715000">
                  <a:moveTo>
                    <a:pt x="638213" y="9524"/>
                  </a:moveTo>
                  <a:lnTo>
                    <a:pt x="628688" y="9524"/>
                  </a:lnTo>
                  <a:lnTo>
                    <a:pt x="628688" y="0"/>
                  </a:lnTo>
                  <a:lnTo>
                    <a:pt x="638213" y="0"/>
                  </a:lnTo>
                  <a:lnTo>
                    <a:pt x="638213" y="9524"/>
                  </a:lnTo>
                  <a:close/>
                </a:path>
                <a:path w="10210800" h="5715000">
                  <a:moveTo>
                    <a:pt x="657263" y="9524"/>
                  </a:moveTo>
                  <a:lnTo>
                    <a:pt x="647738" y="9524"/>
                  </a:lnTo>
                  <a:lnTo>
                    <a:pt x="647738" y="0"/>
                  </a:lnTo>
                  <a:lnTo>
                    <a:pt x="657263" y="0"/>
                  </a:lnTo>
                  <a:lnTo>
                    <a:pt x="657263" y="9524"/>
                  </a:lnTo>
                  <a:close/>
                </a:path>
                <a:path w="10210800" h="5715000">
                  <a:moveTo>
                    <a:pt x="676313" y="9524"/>
                  </a:moveTo>
                  <a:lnTo>
                    <a:pt x="666788" y="9524"/>
                  </a:lnTo>
                  <a:lnTo>
                    <a:pt x="666788" y="0"/>
                  </a:lnTo>
                  <a:lnTo>
                    <a:pt x="676313" y="0"/>
                  </a:lnTo>
                  <a:lnTo>
                    <a:pt x="676313" y="9524"/>
                  </a:lnTo>
                  <a:close/>
                </a:path>
                <a:path w="10210800" h="5715000">
                  <a:moveTo>
                    <a:pt x="695363" y="9524"/>
                  </a:moveTo>
                  <a:lnTo>
                    <a:pt x="685838" y="9524"/>
                  </a:lnTo>
                  <a:lnTo>
                    <a:pt x="685838" y="0"/>
                  </a:lnTo>
                  <a:lnTo>
                    <a:pt x="695363" y="0"/>
                  </a:lnTo>
                  <a:lnTo>
                    <a:pt x="695363" y="9524"/>
                  </a:lnTo>
                  <a:close/>
                </a:path>
                <a:path w="10210800" h="5715000">
                  <a:moveTo>
                    <a:pt x="714413" y="9524"/>
                  </a:moveTo>
                  <a:lnTo>
                    <a:pt x="704888" y="9524"/>
                  </a:lnTo>
                  <a:lnTo>
                    <a:pt x="704888" y="0"/>
                  </a:lnTo>
                  <a:lnTo>
                    <a:pt x="714413" y="0"/>
                  </a:lnTo>
                  <a:lnTo>
                    <a:pt x="714413" y="9524"/>
                  </a:lnTo>
                  <a:close/>
                </a:path>
                <a:path w="10210800" h="5715000">
                  <a:moveTo>
                    <a:pt x="733463" y="9524"/>
                  </a:moveTo>
                  <a:lnTo>
                    <a:pt x="723938" y="9524"/>
                  </a:lnTo>
                  <a:lnTo>
                    <a:pt x="723938" y="0"/>
                  </a:lnTo>
                  <a:lnTo>
                    <a:pt x="733463" y="0"/>
                  </a:lnTo>
                  <a:lnTo>
                    <a:pt x="733463" y="9524"/>
                  </a:lnTo>
                  <a:close/>
                </a:path>
                <a:path w="10210800" h="5715000">
                  <a:moveTo>
                    <a:pt x="752513" y="9524"/>
                  </a:moveTo>
                  <a:lnTo>
                    <a:pt x="742988" y="9524"/>
                  </a:lnTo>
                  <a:lnTo>
                    <a:pt x="742988" y="0"/>
                  </a:lnTo>
                  <a:lnTo>
                    <a:pt x="752513" y="0"/>
                  </a:lnTo>
                  <a:lnTo>
                    <a:pt x="752513" y="9524"/>
                  </a:lnTo>
                  <a:close/>
                </a:path>
                <a:path w="10210800" h="5715000">
                  <a:moveTo>
                    <a:pt x="771563" y="9524"/>
                  </a:moveTo>
                  <a:lnTo>
                    <a:pt x="762038" y="9524"/>
                  </a:lnTo>
                  <a:lnTo>
                    <a:pt x="762038" y="0"/>
                  </a:lnTo>
                  <a:lnTo>
                    <a:pt x="771563" y="0"/>
                  </a:lnTo>
                  <a:lnTo>
                    <a:pt x="771563" y="9524"/>
                  </a:lnTo>
                  <a:close/>
                </a:path>
                <a:path w="10210800" h="5715000">
                  <a:moveTo>
                    <a:pt x="790613" y="9524"/>
                  </a:moveTo>
                  <a:lnTo>
                    <a:pt x="781088" y="9524"/>
                  </a:lnTo>
                  <a:lnTo>
                    <a:pt x="781088" y="0"/>
                  </a:lnTo>
                  <a:lnTo>
                    <a:pt x="790613" y="0"/>
                  </a:lnTo>
                  <a:lnTo>
                    <a:pt x="790613" y="9524"/>
                  </a:lnTo>
                  <a:close/>
                </a:path>
                <a:path w="10210800" h="5715000">
                  <a:moveTo>
                    <a:pt x="809663" y="9524"/>
                  </a:moveTo>
                  <a:lnTo>
                    <a:pt x="800138" y="9524"/>
                  </a:lnTo>
                  <a:lnTo>
                    <a:pt x="800138" y="0"/>
                  </a:lnTo>
                  <a:lnTo>
                    <a:pt x="809663" y="0"/>
                  </a:lnTo>
                  <a:lnTo>
                    <a:pt x="809663" y="9524"/>
                  </a:lnTo>
                  <a:close/>
                </a:path>
                <a:path w="10210800" h="5715000">
                  <a:moveTo>
                    <a:pt x="828713" y="9524"/>
                  </a:moveTo>
                  <a:lnTo>
                    <a:pt x="819188" y="9524"/>
                  </a:lnTo>
                  <a:lnTo>
                    <a:pt x="819188" y="0"/>
                  </a:lnTo>
                  <a:lnTo>
                    <a:pt x="828713" y="0"/>
                  </a:lnTo>
                  <a:lnTo>
                    <a:pt x="828713" y="9524"/>
                  </a:lnTo>
                  <a:close/>
                </a:path>
                <a:path w="10210800" h="5715000">
                  <a:moveTo>
                    <a:pt x="847763" y="9524"/>
                  </a:moveTo>
                  <a:lnTo>
                    <a:pt x="838238" y="9524"/>
                  </a:lnTo>
                  <a:lnTo>
                    <a:pt x="838238" y="0"/>
                  </a:lnTo>
                  <a:lnTo>
                    <a:pt x="847763" y="0"/>
                  </a:lnTo>
                  <a:lnTo>
                    <a:pt x="847763" y="9524"/>
                  </a:lnTo>
                  <a:close/>
                </a:path>
                <a:path w="10210800" h="5715000">
                  <a:moveTo>
                    <a:pt x="866813" y="9524"/>
                  </a:moveTo>
                  <a:lnTo>
                    <a:pt x="857288" y="9524"/>
                  </a:lnTo>
                  <a:lnTo>
                    <a:pt x="857288" y="0"/>
                  </a:lnTo>
                  <a:lnTo>
                    <a:pt x="866813" y="0"/>
                  </a:lnTo>
                  <a:lnTo>
                    <a:pt x="866813" y="9524"/>
                  </a:lnTo>
                  <a:close/>
                </a:path>
                <a:path w="10210800" h="5715000">
                  <a:moveTo>
                    <a:pt x="885863" y="9524"/>
                  </a:moveTo>
                  <a:lnTo>
                    <a:pt x="876338" y="9524"/>
                  </a:lnTo>
                  <a:lnTo>
                    <a:pt x="876338" y="0"/>
                  </a:lnTo>
                  <a:lnTo>
                    <a:pt x="885863" y="0"/>
                  </a:lnTo>
                  <a:lnTo>
                    <a:pt x="885863" y="9524"/>
                  </a:lnTo>
                  <a:close/>
                </a:path>
                <a:path w="10210800" h="5715000">
                  <a:moveTo>
                    <a:pt x="904913" y="9524"/>
                  </a:moveTo>
                  <a:lnTo>
                    <a:pt x="895387" y="9524"/>
                  </a:lnTo>
                  <a:lnTo>
                    <a:pt x="895387" y="0"/>
                  </a:lnTo>
                  <a:lnTo>
                    <a:pt x="904913" y="0"/>
                  </a:lnTo>
                  <a:lnTo>
                    <a:pt x="904913" y="9524"/>
                  </a:lnTo>
                  <a:close/>
                </a:path>
                <a:path w="10210800" h="5715000">
                  <a:moveTo>
                    <a:pt x="923963" y="9524"/>
                  </a:moveTo>
                  <a:lnTo>
                    <a:pt x="914438" y="9524"/>
                  </a:lnTo>
                  <a:lnTo>
                    <a:pt x="914438" y="0"/>
                  </a:lnTo>
                  <a:lnTo>
                    <a:pt x="923963" y="0"/>
                  </a:lnTo>
                  <a:lnTo>
                    <a:pt x="923963" y="9524"/>
                  </a:lnTo>
                  <a:close/>
                </a:path>
                <a:path w="10210800" h="5715000">
                  <a:moveTo>
                    <a:pt x="943013" y="9524"/>
                  </a:moveTo>
                  <a:lnTo>
                    <a:pt x="933488" y="9524"/>
                  </a:lnTo>
                  <a:lnTo>
                    <a:pt x="933488" y="0"/>
                  </a:lnTo>
                  <a:lnTo>
                    <a:pt x="943013" y="0"/>
                  </a:lnTo>
                  <a:lnTo>
                    <a:pt x="943013" y="9524"/>
                  </a:lnTo>
                  <a:close/>
                </a:path>
                <a:path w="10210800" h="5715000">
                  <a:moveTo>
                    <a:pt x="962063" y="9524"/>
                  </a:moveTo>
                  <a:lnTo>
                    <a:pt x="952538" y="9524"/>
                  </a:lnTo>
                  <a:lnTo>
                    <a:pt x="952538" y="0"/>
                  </a:lnTo>
                  <a:lnTo>
                    <a:pt x="962063" y="0"/>
                  </a:lnTo>
                  <a:lnTo>
                    <a:pt x="962063" y="9524"/>
                  </a:lnTo>
                  <a:close/>
                </a:path>
                <a:path w="10210800" h="5715000">
                  <a:moveTo>
                    <a:pt x="981113" y="9524"/>
                  </a:moveTo>
                  <a:lnTo>
                    <a:pt x="971588" y="9524"/>
                  </a:lnTo>
                  <a:lnTo>
                    <a:pt x="971588" y="0"/>
                  </a:lnTo>
                  <a:lnTo>
                    <a:pt x="981113" y="0"/>
                  </a:lnTo>
                  <a:lnTo>
                    <a:pt x="981113" y="9524"/>
                  </a:lnTo>
                  <a:close/>
                </a:path>
                <a:path w="10210800" h="5715000">
                  <a:moveTo>
                    <a:pt x="1000163" y="9524"/>
                  </a:moveTo>
                  <a:lnTo>
                    <a:pt x="990638" y="9524"/>
                  </a:lnTo>
                  <a:lnTo>
                    <a:pt x="990638" y="0"/>
                  </a:lnTo>
                  <a:lnTo>
                    <a:pt x="1000163" y="0"/>
                  </a:lnTo>
                  <a:lnTo>
                    <a:pt x="1000163" y="9524"/>
                  </a:lnTo>
                  <a:close/>
                </a:path>
                <a:path w="10210800" h="5715000">
                  <a:moveTo>
                    <a:pt x="1019213" y="9524"/>
                  </a:moveTo>
                  <a:lnTo>
                    <a:pt x="1009688" y="9524"/>
                  </a:lnTo>
                  <a:lnTo>
                    <a:pt x="1009688" y="0"/>
                  </a:lnTo>
                  <a:lnTo>
                    <a:pt x="1019213" y="0"/>
                  </a:lnTo>
                  <a:lnTo>
                    <a:pt x="1019213" y="9524"/>
                  </a:lnTo>
                  <a:close/>
                </a:path>
                <a:path w="10210800" h="5715000">
                  <a:moveTo>
                    <a:pt x="1038263" y="9524"/>
                  </a:moveTo>
                  <a:lnTo>
                    <a:pt x="1028738" y="9524"/>
                  </a:lnTo>
                  <a:lnTo>
                    <a:pt x="1028738" y="0"/>
                  </a:lnTo>
                  <a:lnTo>
                    <a:pt x="1038263" y="0"/>
                  </a:lnTo>
                  <a:lnTo>
                    <a:pt x="1038263" y="9524"/>
                  </a:lnTo>
                  <a:close/>
                </a:path>
                <a:path w="10210800" h="5715000">
                  <a:moveTo>
                    <a:pt x="1057313" y="9524"/>
                  </a:moveTo>
                  <a:lnTo>
                    <a:pt x="1047788" y="9524"/>
                  </a:lnTo>
                  <a:lnTo>
                    <a:pt x="1047788" y="0"/>
                  </a:lnTo>
                  <a:lnTo>
                    <a:pt x="1057313" y="0"/>
                  </a:lnTo>
                  <a:lnTo>
                    <a:pt x="1057313" y="9524"/>
                  </a:lnTo>
                  <a:close/>
                </a:path>
                <a:path w="10210800" h="5715000">
                  <a:moveTo>
                    <a:pt x="1076363" y="9524"/>
                  </a:moveTo>
                  <a:lnTo>
                    <a:pt x="1066838" y="9524"/>
                  </a:lnTo>
                  <a:lnTo>
                    <a:pt x="1066838" y="0"/>
                  </a:lnTo>
                  <a:lnTo>
                    <a:pt x="1076363" y="0"/>
                  </a:lnTo>
                  <a:lnTo>
                    <a:pt x="1076363" y="9524"/>
                  </a:lnTo>
                  <a:close/>
                </a:path>
                <a:path w="10210800" h="5715000">
                  <a:moveTo>
                    <a:pt x="1095413" y="9524"/>
                  </a:moveTo>
                  <a:lnTo>
                    <a:pt x="1085888" y="9524"/>
                  </a:lnTo>
                  <a:lnTo>
                    <a:pt x="1085888" y="0"/>
                  </a:lnTo>
                  <a:lnTo>
                    <a:pt x="1095413" y="0"/>
                  </a:lnTo>
                  <a:lnTo>
                    <a:pt x="1095413" y="9524"/>
                  </a:lnTo>
                  <a:close/>
                </a:path>
                <a:path w="10210800" h="5715000">
                  <a:moveTo>
                    <a:pt x="1114463" y="9524"/>
                  </a:moveTo>
                  <a:lnTo>
                    <a:pt x="1104938" y="9524"/>
                  </a:lnTo>
                  <a:lnTo>
                    <a:pt x="1104938" y="0"/>
                  </a:lnTo>
                  <a:lnTo>
                    <a:pt x="1114463" y="0"/>
                  </a:lnTo>
                  <a:lnTo>
                    <a:pt x="1114463" y="9524"/>
                  </a:lnTo>
                  <a:close/>
                </a:path>
                <a:path w="10210800" h="5715000">
                  <a:moveTo>
                    <a:pt x="1133513" y="9524"/>
                  </a:moveTo>
                  <a:lnTo>
                    <a:pt x="1123988" y="9524"/>
                  </a:lnTo>
                  <a:lnTo>
                    <a:pt x="1123988" y="0"/>
                  </a:lnTo>
                  <a:lnTo>
                    <a:pt x="1133513" y="0"/>
                  </a:lnTo>
                  <a:lnTo>
                    <a:pt x="1133513" y="9524"/>
                  </a:lnTo>
                  <a:close/>
                </a:path>
                <a:path w="10210800" h="5715000">
                  <a:moveTo>
                    <a:pt x="1152563" y="9524"/>
                  </a:moveTo>
                  <a:lnTo>
                    <a:pt x="1143038" y="9524"/>
                  </a:lnTo>
                  <a:lnTo>
                    <a:pt x="1143038" y="0"/>
                  </a:lnTo>
                  <a:lnTo>
                    <a:pt x="1152563" y="0"/>
                  </a:lnTo>
                  <a:lnTo>
                    <a:pt x="1152563" y="9524"/>
                  </a:lnTo>
                  <a:close/>
                </a:path>
                <a:path w="10210800" h="5715000">
                  <a:moveTo>
                    <a:pt x="1171613" y="9524"/>
                  </a:moveTo>
                  <a:lnTo>
                    <a:pt x="1162088" y="9524"/>
                  </a:lnTo>
                  <a:lnTo>
                    <a:pt x="1162088" y="0"/>
                  </a:lnTo>
                  <a:lnTo>
                    <a:pt x="1171613" y="0"/>
                  </a:lnTo>
                  <a:lnTo>
                    <a:pt x="1171613" y="9524"/>
                  </a:lnTo>
                  <a:close/>
                </a:path>
                <a:path w="10210800" h="5715000">
                  <a:moveTo>
                    <a:pt x="1190663" y="9524"/>
                  </a:moveTo>
                  <a:lnTo>
                    <a:pt x="1181138" y="9524"/>
                  </a:lnTo>
                  <a:lnTo>
                    <a:pt x="1181138" y="0"/>
                  </a:lnTo>
                  <a:lnTo>
                    <a:pt x="1190663" y="0"/>
                  </a:lnTo>
                  <a:lnTo>
                    <a:pt x="1190663" y="9524"/>
                  </a:lnTo>
                  <a:close/>
                </a:path>
                <a:path w="10210800" h="5715000">
                  <a:moveTo>
                    <a:pt x="1209712" y="9524"/>
                  </a:moveTo>
                  <a:lnTo>
                    <a:pt x="1200187" y="9524"/>
                  </a:lnTo>
                  <a:lnTo>
                    <a:pt x="1200187" y="0"/>
                  </a:lnTo>
                  <a:lnTo>
                    <a:pt x="1209712" y="0"/>
                  </a:lnTo>
                  <a:lnTo>
                    <a:pt x="1209712" y="9524"/>
                  </a:lnTo>
                  <a:close/>
                </a:path>
                <a:path w="10210800" h="5715000">
                  <a:moveTo>
                    <a:pt x="1228762" y="9524"/>
                  </a:moveTo>
                  <a:lnTo>
                    <a:pt x="1219237" y="9524"/>
                  </a:lnTo>
                  <a:lnTo>
                    <a:pt x="1219237" y="0"/>
                  </a:lnTo>
                  <a:lnTo>
                    <a:pt x="1228762" y="0"/>
                  </a:lnTo>
                  <a:lnTo>
                    <a:pt x="1228762" y="9524"/>
                  </a:lnTo>
                  <a:close/>
                </a:path>
                <a:path w="10210800" h="5715000">
                  <a:moveTo>
                    <a:pt x="1247812" y="9524"/>
                  </a:moveTo>
                  <a:lnTo>
                    <a:pt x="1238287" y="9524"/>
                  </a:lnTo>
                  <a:lnTo>
                    <a:pt x="1238287" y="0"/>
                  </a:lnTo>
                  <a:lnTo>
                    <a:pt x="1247812" y="0"/>
                  </a:lnTo>
                  <a:lnTo>
                    <a:pt x="1247812" y="9524"/>
                  </a:lnTo>
                  <a:close/>
                </a:path>
                <a:path w="10210800" h="5715000">
                  <a:moveTo>
                    <a:pt x="1266862" y="9524"/>
                  </a:moveTo>
                  <a:lnTo>
                    <a:pt x="1257337" y="9524"/>
                  </a:lnTo>
                  <a:lnTo>
                    <a:pt x="1257337" y="0"/>
                  </a:lnTo>
                  <a:lnTo>
                    <a:pt x="1266862" y="0"/>
                  </a:lnTo>
                  <a:lnTo>
                    <a:pt x="1266862" y="9524"/>
                  </a:lnTo>
                  <a:close/>
                </a:path>
                <a:path w="10210800" h="5715000">
                  <a:moveTo>
                    <a:pt x="1285912" y="9524"/>
                  </a:moveTo>
                  <a:lnTo>
                    <a:pt x="1276387" y="9524"/>
                  </a:lnTo>
                  <a:lnTo>
                    <a:pt x="1276387" y="0"/>
                  </a:lnTo>
                  <a:lnTo>
                    <a:pt x="1285912" y="0"/>
                  </a:lnTo>
                  <a:lnTo>
                    <a:pt x="1285912" y="9524"/>
                  </a:lnTo>
                  <a:close/>
                </a:path>
                <a:path w="10210800" h="5715000">
                  <a:moveTo>
                    <a:pt x="1304962" y="9524"/>
                  </a:moveTo>
                  <a:lnTo>
                    <a:pt x="1295437" y="9524"/>
                  </a:lnTo>
                  <a:lnTo>
                    <a:pt x="1295437" y="0"/>
                  </a:lnTo>
                  <a:lnTo>
                    <a:pt x="1304962" y="0"/>
                  </a:lnTo>
                  <a:lnTo>
                    <a:pt x="1304962" y="9524"/>
                  </a:lnTo>
                  <a:close/>
                </a:path>
                <a:path w="10210800" h="5715000">
                  <a:moveTo>
                    <a:pt x="1324012" y="9524"/>
                  </a:moveTo>
                  <a:lnTo>
                    <a:pt x="1314487" y="9524"/>
                  </a:lnTo>
                  <a:lnTo>
                    <a:pt x="1314487" y="0"/>
                  </a:lnTo>
                  <a:lnTo>
                    <a:pt x="1324012" y="0"/>
                  </a:lnTo>
                  <a:lnTo>
                    <a:pt x="1324012" y="9524"/>
                  </a:lnTo>
                  <a:close/>
                </a:path>
                <a:path w="10210800" h="5715000">
                  <a:moveTo>
                    <a:pt x="1343062" y="9524"/>
                  </a:moveTo>
                  <a:lnTo>
                    <a:pt x="1333537" y="9524"/>
                  </a:lnTo>
                  <a:lnTo>
                    <a:pt x="1333537" y="0"/>
                  </a:lnTo>
                  <a:lnTo>
                    <a:pt x="1343062" y="0"/>
                  </a:lnTo>
                  <a:lnTo>
                    <a:pt x="1343062" y="9524"/>
                  </a:lnTo>
                  <a:close/>
                </a:path>
                <a:path w="10210800" h="5715000">
                  <a:moveTo>
                    <a:pt x="1362112" y="9524"/>
                  </a:moveTo>
                  <a:lnTo>
                    <a:pt x="1352587" y="9524"/>
                  </a:lnTo>
                  <a:lnTo>
                    <a:pt x="1352587" y="0"/>
                  </a:lnTo>
                  <a:lnTo>
                    <a:pt x="1362112" y="0"/>
                  </a:lnTo>
                  <a:lnTo>
                    <a:pt x="1362112" y="9524"/>
                  </a:lnTo>
                  <a:close/>
                </a:path>
                <a:path w="10210800" h="5715000">
                  <a:moveTo>
                    <a:pt x="1381162" y="9524"/>
                  </a:moveTo>
                  <a:lnTo>
                    <a:pt x="1371637" y="9524"/>
                  </a:lnTo>
                  <a:lnTo>
                    <a:pt x="1371637" y="0"/>
                  </a:lnTo>
                  <a:lnTo>
                    <a:pt x="1381162" y="0"/>
                  </a:lnTo>
                  <a:lnTo>
                    <a:pt x="1381162" y="9524"/>
                  </a:lnTo>
                  <a:close/>
                </a:path>
                <a:path w="10210800" h="5715000">
                  <a:moveTo>
                    <a:pt x="1400212" y="9524"/>
                  </a:moveTo>
                  <a:lnTo>
                    <a:pt x="1390687" y="9524"/>
                  </a:lnTo>
                  <a:lnTo>
                    <a:pt x="1390687" y="0"/>
                  </a:lnTo>
                  <a:lnTo>
                    <a:pt x="1400212" y="0"/>
                  </a:lnTo>
                  <a:lnTo>
                    <a:pt x="1400212" y="9524"/>
                  </a:lnTo>
                  <a:close/>
                </a:path>
                <a:path w="10210800" h="5715000">
                  <a:moveTo>
                    <a:pt x="1419262" y="9524"/>
                  </a:moveTo>
                  <a:lnTo>
                    <a:pt x="1409737" y="9524"/>
                  </a:lnTo>
                  <a:lnTo>
                    <a:pt x="1409737" y="0"/>
                  </a:lnTo>
                  <a:lnTo>
                    <a:pt x="1419262" y="0"/>
                  </a:lnTo>
                  <a:lnTo>
                    <a:pt x="1419262" y="9524"/>
                  </a:lnTo>
                  <a:close/>
                </a:path>
                <a:path w="10210800" h="5715000">
                  <a:moveTo>
                    <a:pt x="1438312" y="9524"/>
                  </a:moveTo>
                  <a:lnTo>
                    <a:pt x="1428787" y="9524"/>
                  </a:lnTo>
                  <a:lnTo>
                    <a:pt x="1428787" y="0"/>
                  </a:lnTo>
                  <a:lnTo>
                    <a:pt x="1438312" y="0"/>
                  </a:lnTo>
                  <a:lnTo>
                    <a:pt x="1438312" y="9524"/>
                  </a:lnTo>
                  <a:close/>
                </a:path>
                <a:path w="10210800" h="5715000">
                  <a:moveTo>
                    <a:pt x="1457362" y="9524"/>
                  </a:moveTo>
                  <a:lnTo>
                    <a:pt x="1447837" y="9524"/>
                  </a:lnTo>
                  <a:lnTo>
                    <a:pt x="1447837" y="0"/>
                  </a:lnTo>
                  <a:lnTo>
                    <a:pt x="1457362" y="0"/>
                  </a:lnTo>
                  <a:lnTo>
                    <a:pt x="1457362" y="9524"/>
                  </a:lnTo>
                  <a:close/>
                </a:path>
                <a:path w="10210800" h="5715000">
                  <a:moveTo>
                    <a:pt x="1476412" y="9524"/>
                  </a:moveTo>
                  <a:lnTo>
                    <a:pt x="1466887" y="9524"/>
                  </a:lnTo>
                  <a:lnTo>
                    <a:pt x="1466887" y="0"/>
                  </a:lnTo>
                  <a:lnTo>
                    <a:pt x="1476412" y="0"/>
                  </a:lnTo>
                  <a:lnTo>
                    <a:pt x="1476412" y="9524"/>
                  </a:lnTo>
                  <a:close/>
                </a:path>
                <a:path w="10210800" h="5715000">
                  <a:moveTo>
                    <a:pt x="1495462" y="9524"/>
                  </a:moveTo>
                  <a:lnTo>
                    <a:pt x="1485937" y="9524"/>
                  </a:lnTo>
                  <a:lnTo>
                    <a:pt x="1485937" y="0"/>
                  </a:lnTo>
                  <a:lnTo>
                    <a:pt x="1495462" y="0"/>
                  </a:lnTo>
                  <a:lnTo>
                    <a:pt x="1495462" y="9524"/>
                  </a:lnTo>
                  <a:close/>
                </a:path>
                <a:path w="10210800" h="5715000">
                  <a:moveTo>
                    <a:pt x="1514512" y="9524"/>
                  </a:moveTo>
                  <a:lnTo>
                    <a:pt x="1504987" y="9524"/>
                  </a:lnTo>
                  <a:lnTo>
                    <a:pt x="1504987" y="0"/>
                  </a:lnTo>
                  <a:lnTo>
                    <a:pt x="1514512" y="0"/>
                  </a:lnTo>
                  <a:lnTo>
                    <a:pt x="1514512" y="9524"/>
                  </a:lnTo>
                  <a:close/>
                </a:path>
                <a:path w="10210800" h="5715000">
                  <a:moveTo>
                    <a:pt x="1533562" y="9524"/>
                  </a:moveTo>
                  <a:lnTo>
                    <a:pt x="1524037" y="9524"/>
                  </a:lnTo>
                  <a:lnTo>
                    <a:pt x="1524037" y="0"/>
                  </a:lnTo>
                  <a:lnTo>
                    <a:pt x="1533562" y="0"/>
                  </a:lnTo>
                  <a:lnTo>
                    <a:pt x="1533562" y="9524"/>
                  </a:lnTo>
                  <a:close/>
                </a:path>
                <a:path w="10210800" h="5715000">
                  <a:moveTo>
                    <a:pt x="1552612" y="9524"/>
                  </a:moveTo>
                  <a:lnTo>
                    <a:pt x="1543087" y="9524"/>
                  </a:lnTo>
                  <a:lnTo>
                    <a:pt x="1543087" y="0"/>
                  </a:lnTo>
                  <a:lnTo>
                    <a:pt x="1552612" y="0"/>
                  </a:lnTo>
                  <a:lnTo>
                    <a:pt x="1552612" y="9524"/>
                  </a:lnTo>
                  <a:close/>
                </a:path>
                <a:path w="10210800" h="5715000">
                  <a:moveTo>
                    <a:pt x="1571662" y="9524"/>
                  </a:moveTo>
                  <a:lnTo>
                    <a:pt x="1562137" y="9524"/>
                  </a:lnTo>
                  <a:lnTo>
                    <a:pt x="1562137" y="0"/>
                  </a:lnTo>
                  <a:lnTo>
                    <a:pt x="1571662" y="0"/>
                  </a:lnTo>
                  <a:lnTo>
                    <a:pt x="1571662" y="9524"/>
                  </a:lnTo>
                  <a:close/>
                </a:path>
                <a:path w="10210800" h="5715000">
                  <a:moveTo>
                    <a:pt x="1590712" y="9524"/>
                  </a:moveTo>
                  <a:lnTo>
                    <a:pt x="1581187" y="9524"/>
                  </a:lnTo>
                  <a:lnTo>
                    <a:pt x="1581187" y="0"/>
                  </a:lnTo>
                  <a:lnTo>
                    <a:pt x="1590712" y="0"/>
                  </a:lnTo>
                  <a:lnTo>
                    <a:pt x="1590712" y="9524"/>
                  </a:lnTo>
                  <a:close/>
                </a:path>
                <a:path w="10210800" h="5715000">
                  <a:moveTo>
                    <a:pt x="1609762" y="9524"/>
                  </a:moveTo>
                  <a:lnTo>
                    <a:pt x="1600237" y="9524"/>
                  </a:lnTo>
                  <a:lnTo>
                    <a:pt x="1600237" y="0"/>
                  </a:lnTo>
                  <a:lnTo>
                    <a:pt x="1609762" y="0"/>
                  </a:lnTo>
                  <a:lnTo>
                    <a:pt x="1609762" y="9524"/>
                  </a:lnTo>
                  <a:close/>
                </a:path>
                <a:path w="10210800" h="5715000">
                  <a:moveTo>
                    <a:pt x="1628812" y="9524"/>
                  </a:moveTo>
                  <a:lnTo>
                    <a:pt x="1619287" y="9524"/>
                  </a:lnTo>
                  <a:lnTo>
                    <a:pt x="1619287" y="0"/>
                  </a:lnTo>
                  <a:lnTo>
                    <a:pt x="1628812" y="0"/>
                  </a:lnTo>
                  <a:lnTo>
                    <a:pt x="1628812" y="9524"/>
                  </a:lnTo>
                  <a:close/>
                </a:path>
                <a:path w="10210800" h="5715000">
                  <a:moveTo>
                    <a:pt x="1647862" y="9524"/>
                  </a:moveTo>
                  <a:lnTo>
                    <a:pt x="1638337" y="9524"/>
                  </a:lnTo>
                  <a:lnTo>
                    <a:pt x="1638337" y="0"/>
                  </a:lnTo>
                  <a:lnTo>
                    <a:pt x="1647862" y="0"/>
                  </a:lnTo>
                  <a:lnTo>
                    <a:pt x="1647862" y="9524"/>
                  </a:lnTo>
                  <a:close/>
                </a:path>
                <a:path w="10210800" h="5715000">
                  <a:moveTo>
                    <a:pt x="1666912" y="9524"/>
                  </a:moveTo>
                  <a:lnTo>
                    <a:pt x="1657387" y="9524"/>
                  </a:lnTo>
                  <a:lnTo>
                    <a:pt x="1657387" y="0"/>
                  </a:lnTo>
                  <a:lnTo>
                    <a:pt x="1666912" y="0"/>
                  </a:lnTo>
                  <a:lnTo>
                    <a:pt x="1666912" y="9524"/>
                  </a:lnTo>
                  <a:close/>
                </a:path>
                <a:path w="10210800" h="5715000">
                  <a:moveTo>
                    <a:pt x="1685962" y="9524"/>
                  </a:moveTo>
                  <a:lnTo>
                    <a:pt x="1676437" y="9524"/>
                  </a:lnTo>
                  <a:lnTo>
                    <a:pt x="1676437" y="0"/>
                  </a:lnTo>
                  <a:lnTo>
                    <a:pt x="1685962" y="0"/>
                  </a:lnTo>
                  <a:lnTo>
                    <a:pt x="1685962" y="9524"/>
                  </a:lnTo>
                  <a:close/>
                </a:path>
                <a:path w="10210800" h="5715000">
                  <a:moveTo>
                    <a:pt x="1705012" y="9524"/>
                  </a:moveTo>
                  <a:lnTo>
                    <a:pt x="1695487" y="9524"/>
                  </a:lnTo>
                  <a:lnTo>
                    <a:pt x="1695487" y="0"/>
                  </a:lnTo>
                  <a:lnTo>
                    <a:pt x="1705012" y="0"/>
                  </a:lnTo>
                  <a:lnTo>
                    <a:pt x="1705012" y="9524"/>
                  </a:lnTo>
                  <a:close/>
                </a:path>
                <a:path w="10210800" h="5715000">
                  <a:moveTo>
                    <a:pt x="1724062" y="9524"/>
                  </a:moveTo>
                  <a:lnTo>
                    <a:pt x="1714537" y="9524"/>
                  </a:lnTo>
                  <a:lnTo>
                    <a:pt x="1714537" y="0"/>
                  </a:lnTo>
                  <a:lnTo>
                    <a:pt x="1724062" y="0"/>
                  </a:lnTo>
                  <a:lnTo>
                    <a:pt x="1724062" y="9524"/>
                  </a:lnTo>
                  <a:close/>
                </a:path>
                <a:path w="10210800" h="5715000">
                  <a:moveTo>
                    <a:pt x="1743112" y="9524"/>
                  </a:moveTo>
                  <a:lnTo>
                    <a:pt x="1733587" y="9524"/>
                  </a:lnTo>
                  <a:lnTo>
                    <a:pt x="1733587" y="0"/>
                  </a:lnTo>
                  <a:lnTo>
                    <a:pt x="1743112" y="0"/>
                  </a:lnTo>
                  <a:lnTo>
                    <a:pt x="1743112" y="9524"/>
                  </a:lnTo>
                  <a:close/>
                </a:path>
                <a:path w="10210800" h="5715000">
                  <a:moveTo>
                    <a:pt x="1762162" y="9524"/>
                  </a:moveTo>
                  <a:lnTo>
                    <a:pt x="1752637" y="9524"/>
                  </a:lnTo>
                  <a:lnTo>
                    <a:pt x="1752637" y="0"/>
                  </a:lnTo>
                  <a:lnTo>
                    <a:pt x="1762162" y="0"/>
                  </a:lnTo>
                  <a:lnTo>
                    <a:pt x="1762162" y="9524"/>
                  </a:lnTo>
                  <a:close/>
                </a:path>
                <a:path w="10210800" h="5715000">
                  <a:moveTo>
                    <a:pt x="1781212" y="9524"/>
                  </a:moveTo>
                  <a:lnTo>
                    <a:pt x="1771687" y="9524"/>
                  </a:lnTo>
                  <a:lnTo>
                    <a:pt x="1771687" y="0"/>
                  </a:lnTo>
                  <a:lnTo>
                    <a:pt x="1781212" y="0"/>
                  </a:lnTo>
                  <a:lnTo>
                    <a:pt x="1781212" y="9524"/>
                  </a:lnTo>
                  <a:close/>
                </a:path>
                <a:path w="10210800" h="5715000">
                  <a:moveTo>
                    <a:pt x="1800262" y="9524"/>
                  </a:moveTo>
                  <a:lnTo>
                    <a:pt x="1790737" y="9524"/>
                  </a:lnTo>
                  <a:lnTo>
                    <a:pt x="1790737" y="0"/>
                  </a:lnTo>
                  <a:lnTo>
                    <a:pt x="1800262" y="0"/>
                  </a:lnTo>
                  <a:lnTo>
                    <a:pt x="1800262" y="9524"/>
                  </a:lnTo>
                  <a:close/>
                </a:path>
                <a:path w="10210800" h="5715000">
                  <a:moveTo>
                    <a:pt x="1819312" y="9524"/>
                  </a:moveTo>
                  <a:lnTo>
                    <a:pt x="1809787" y="9524"/>
                  </a:lnTo>
                  <a:lnTo>
                    <a:pt x="1809787" y="0"/>
                  </a:lnTo>
                  <a:lnTo>
                    <a:pt x="1819312" y="0"/>
                  </a:lnTo>
                  <a:lnTo>
                    <a:pt x="1819312" y="9524"/>
                  </a:lnTo>
                  <a:close/>
                </a:path>
                <a:path w="10210800" h="5715000">
                  <a:moveTo>
                    <a:pt x="1838362" y="9524"/>
                  </a:moveTo>
                  <a:lnTo>
                    <a:pt x="1828837" y="9524"/>
                  </a:lnTo>
                  <a:lnTo>
                    <a:pt x="1828837" y="0"/>
                  </a:lnTo>
                  <a:lnTo>
                    <a:pt x="1838362" y="0"/>
                  </a:lnTo>
                  <a:lnTo>
                    <a:pt x="1838362" y="9524"/>
                  </a:lnTo>
                  <a:close/>
                </a:path>
                <a:path w="10210800" h="5715000">
                  <a:moveTo>
                    <a:pt x="1857412" y="9524"/>
                  </a:moveTo>
                  <a:lnTo>
                    <a:pt x="1847887" y="9524"/>
                  </a:lnTo>
                  <a:lnTo>
                    <a:pt x="1847887" y="0"/>
                  </a:lnTo>
                  <a:lnTo>
                    <a:pt x="1857412" y="0"/>
                  </a:lnTo>
                  <a:lnTo>
                    <a:pt x="1857412" y="9524"/>
                  </a:lnTo>
                  <a:close/>
                </a:path>
                <a:path w="10210800" h="5715000">
                  <a:moveTo>
                    <a:pt x="1876462" y="9524"/>
                  </a:moveTo>
                  <a:lnTo>
                    <a:pt x="1866937" y="9524"/>
                  </a:lnTo>
                  <a:lnTo>
                    <a:pt x="1866937" y="0"/>
                  </a:lnTo>
                  <a:lnTo>
                    <a:pt x="1876462" y="0"/>
                  </a:lnTo>
                  <a:lnTo>
                    <a:pt x="1876462" y="9524"/>
                  </a:lnTo>
                  <a:close/>
                </a:path>
                <a:path w="10210800" h="5715000">
                  <a:moveTo>
                    <a:pt x="1895512" y="9524"/>
                  </a:moveTo>
                  <a:lnTo>
                    <a:pt x="1885987" y="9524"/>
                  </a:lnTo>
                  <a:lnTo>
                    <a:pt x="1885987" y="0"/>
                  </a:lnTo>
                  <a:lnTo>
                    <a:pt x="1895512" y="0"/>
                  </a:lnTo>
                  <a:lnTo>
                    <a:pt x="1895512" y="9524"/>
                  </a:lnTo>
                  <a:close/>
                </a:path>
                <a:path w="10210800" h="5715000">
                  <a:moveTo>
                    <a:pt x="1914562" y="9524"/>
                  </a:moveTo>
                  <a:lnTo>
                    <a:pt x="1905037" y="9524"/>
                  </a:lnTo>
                  <a:lnTo>
                    <a:pt x="1905037" y="0"/>
                  </a:lnTo>
                  <a:lnTo>
                    <a:pt x="1914562" y="0"/>
                  </a:lnTo>
                  <a:lnTo>
                    <a:pt x="1914562" y="9524"/>
                  </a:lnTo>
                  <a:close/>
                </a:path>
                <a:path w="10210800" h="5715000">
                  <a:moveTo>
                    <a:pt x="1933612" y="9524"/>
                  </a:moveTo>
                  <a:lnTo>
                    <a:pt x="1924087" y="9524"/>
                  </a:lnTo>
                  <a:lnTo>
                    <a:pt x="1924087" y="0"/>
                  </a:lnTo>
                  <a:lnTo>
                    <a:pt x="1933612" y="0"/>
                  </a:lnTo>
                  <a:lnTo>
                    <a:pt x="1933612" y="9524"/>
                  </a:lnTo>
                  <a:close/>
                </a:path>
                <a:path w="10210800" h="5715000">
                  <a:moveTo>
                    <a:pt x="1952662" y="9524"/>
                  </a:moveTo>
                  <a:lnTo>
                    <a:pt x="1943137" y="9524"/>
                  </a:lnTo>
                  <a:lnTo>
                    <a:pt x="1943137" y="0"/>
                  </a:lnTo>
                  <a:lnTo>
                    <a:pt x="1952662" y="0"/>
                  </a:lnTo>
                  <a:lnTo>
                    <a:pt x="1952662" y="9524"/>
                  </a:lnTo>
                  <a:close/>
                </a:path>
                <a:path w="10210800" h="5715000">
                  <a:moveTo>
                    <a:pt x="1971712" y="9524"/>
                  </a:moveTo>
                  <a:lnTo>
                    <a:pt x="1962187" y="9524"/>
                  </a:lnTo>
                  <a:lnTo>
                    <a:pt x="1962187" y="0"/>
                  </a:lnTo>
                  <a:lnTo>
                    <a:pt x="1971712" y="0"/>
                  </a:lnTo>
                  <a:lnTo>
                    <a:pt x="1971712" y="9524"/>
                  </a:lnTo>
                  <a:close/>
                </a:path>
                <a:path w="10210800" h="5715000">
                  <a:moveTo>
                    <a:pt x="1990762" y="9524"/>
                  </a:moveTo>
                  <a:lnTo>
                    <a:pt x="1981237" y="9524"/>
                  </a:lnTo>
                  <a:lnTo>
                    <a:pt x="1981237" y="0"/>
                  </a:lnTo>
                  <a:lnTo>
                    <a:pt x="1990762" y="0"/>
                  </a:lnTo>
                  <a:lnTo>
                    <a:pt x="1990762" y="9524"/>
                  </a:lnTo>
                  <a:close/>
                </a:path>
                <a:path w="10210800" h="5715000">
                  <a:moveTo>
                    <a:pt x="2009812" y="9524"/>
                  </a:moveTo>
                  <a:lnTo>
                    <a:pt x="2000287" y="9524"/>
                  </a:lnTo>
                  <a:lnTo>
                    <a:pt x="2000287" y="0"/>
                  </a:lnTo>
                  <a:lnTo>
                    <a:pt x="2009812" y="0"/>
                  </a:lnTo>
                  <a:lnTo>
                    <a:pt x="2009812" y="9524"/>
                  </a:lnTo>
                  <a:close/>
                </a:path>
                <a:path w="10210800" h="5715000">
                  <a:moveTo>
                    <a:pt x="2028862" y="9524"/>
                  </a:moveTo>
                  <a:lnTo>
                    <a:pt x="2019337" y="9524"/>
                  </a:lnTo>
                  <a:lnTo>
                    <a:pt x="2019337" y="0"/>
                  </a:lnTo>
                  <a:lnTo>
                    <a:pt x="2028862" y="0"/>
                  </a:lnTo>
                  <a:lnTo>
                    <a:pt x="2028862" y="9524"/>
                  </a:lnTo>
                  <a:close/>
                </a:path>
                <a:path w="10210800" h="5715000">
                  <a:moveTo>
                    <a:pt x="2047912" y="9524"/>
                  </a:moveTo>
                  <a:lnTo>
                    <a:pt x="2038387" y="9524"/>
                  </a:lnTo>
                  <a:lnTo>
                    <a:pt x="2038387" y="0"/>
                  </a:lnTo>
                  <a:lnTo>
                    <a:pt x="2047912" y="0"/>
                  </a:lnTo>
                  <a:lnTo>
                    <a:pt x="2047912" y="9524"/>
                  </a:lnTo>
                  <a:close/>
                </a:path>
                <a:path w="10210800" h="5715000">
                  <a:moveTo>
                    <a:pt x="2066962" y="9524"/>
                  </a:moveTo>
                  <a:lnTo>
                    <a:pt x="2057437" y="9524"/>
                  </a:lnTo>
                  <a:lnTo>
                    <a:pt x="2057437" y="0"/>
                  </a:lnTo>
                  <a:lnTo>
                    <a:pt x="2066962" y="0"/>
                  </a:lnTo>
                  <a:lnTo>
                    <a:pt x="2066962" y="9524"/>
                  </a:lnTo>
                  <a:close/>
                </a:path>
                <a:path w="10210800" h="5715000">
                  <a:moveTo>
                    <a:pt x="2086012" y="9524"/>
                  </a:moveTo>
                  <a:lnTo>
                    <a:pt x="2076487" y="9524"/>
                  </a:lnTo>
                  <a:lnTo>
                    <a:pt x="2076487" y="0"/>
                  </a:lnTo>
                  <a:lnTo>
                    <a:pt x="2086012" y="0"/>
                  </a:lnTo>
                  <a:lnTo>
                    <a:pt x="2086012" y="9524"/>
                  </a:lnTo>
                  <a:close/>
                </a:path>
                <a:path w="10210800" h="5715000">
                  <a:moveTo>
                    <a:pt x="2105062" y="9524"/>
                  </a:moveTo>
                  <a:lnTo>
                    <a:pt x="2095537" y="9524"/>
                  </a:lnTo>
                  <a:lnTo>
                    <a:pt x="2095537" y="0"/>
                  </a:lnTo>
                  <a:lnTo>
                    <a:pt x="2105062" y="0"/>
                  </a:lnTo>
                  <a:lnTo>
                    <a:pt x="2105062" y="9524"/>
                  </a:lnTo>
                  <a:close/>
                </a:path>
                <a:path w="10210800" h="5715000">
                  <a:moveTo>
                    <a:pt x="2124112" y="9524"/>
                  </a:moveTo>
                  <a:lnTo>
                    <a:pt x="2114587" y="9524"/>
                  </a:lnTo>
                  <a:lnTo>
                    <a:pt x="2114587" y="0"/>
                  </a:lnTo>
                  <a:lnTo>
                    <a:pt x="2124112" y="0"/>
                  </a:lnTo>
                  <a:lnTo>
                    <a:pt x="2124112" y="9524"/>
                  </a:lnTo>
                  <a:close/>
                </a:path>
                <a:path w="10210800" h="5715000">
                  <a:moveTo>
                    <a:pt x="2143162" y="9524"/>
                  </a:moveTo>
                  <a:lnTo>
                    <a:pt x="2133637" y="9524"/>
                  </a:lnTo>
                  <a:lnTo>
                    <a:pt x="2133637" y="0"/>
                  </a:lnTo>
                  <a:lnTo>
                    <a:pt x="2143162" y="0"/>
                  </a:lnTo>
                  <a:lnTo>
                    <a:pt x="2143162" y="9524"/>
                  </a:lnTo>
                  <a:close/>
                </a:path>
                <a:path w="10210800" h="5715000">
                  <a:moveTo>
                    <a:pt x="2162212" y="9524"/>
                  </a:moveTo>
                  <a:lnTo>
                    <a:pt x="2152687" y="9524"/>
                  </a:lnTo>
                  <a:lnTo>
                    <a:pt x="2152687" y="0"/>
                  </a:lnTo>
                  <a:lnTo>
                    <a:pt x="2162212" y="0"/>
                  </a:lnTo>
                  <a:lnTo>
                    <a:pt x="2162212" y="9524"/>
                  </a:lnTo>
                  <a:close/>
                </a:path>
                <a:path w="10210800" h="5715000">
                  <a:moveTo>
                    <a:pt x="2181262" y="9524"/>
                  </a:moveTo>
                  <a:lnTo>
                    <a:pt x="2171737" y="9524"/>
                  </a:lnTo>
                  <a:lnTo>
                    <a:pt x="2171737" y="0"/>
                  </a:lnTo>
                  <a:lnTo>
                    <a:pt x="2181262" y="0"/>
                  </a:lnTo>
                  <a:lnTo>
                    <a:pt x="2181262" y="9524"/>
                  </a:lnTo>
                  <a:close/>
                </a:path>
                <a:path w="10210800" h="5715000">
                  <a:moveTo>
                    <a:pt x="2200312" y="9524"/>
                  </a:moveTo>
                  <a:lnTo>
                    <a:pt x="2190787" y="9524"/>
                  </a:lnTo>
                  <a:lnTo>
                    <a:pt x="2190787" y="0"/>
                  </a:lnTo>
                  <a:lnTo>
                    <a:pt x="2200312" y="0"/>
                  </a:lnTo>
                  <a:lnTo>
                    <a:pt x="2200312" y="9524"/>
                  </a:lnTo>
                  <a:close/>
                </a:path>
                <a:path w="10210800" h="5715000">
                  <a:moveTo>
                    <a:pt x="2219362" y="9524"/>
                  </a:moveTo>
                  <a:lnTo>
                    <a:pt x="2209837" y="9524"/>
                  </a:lnTo>
                  <a:lnTo>
                    <a:pt x="2209837" y="0"/>
                  </a:lnTo>
                  <a:lnTo>
                    <a:pt x="2219362" y="0"/>
                  </a:lnTo>
                  <a:lnTo>
                    <a:pt x="2219362" y="9524"/>
                  </a:lnTo>
                  <a:close/>
                </a:path>
                <a:path w="10210800" h="5715000">
                  <a:moveTo>
                    <a:pt x="2238412" y="9524"/>
                  </a:moveTo>
                  <a:lnTo>
                    <a:pt x="2228887" y="9524"/>
                  </a:lnTo>
                  <a:lnTo>
                    <a:pt x="2228887" y="0"/>
                  </a:lnTo>
                  <a:lnTo>
                    <a:pt x="2238412" y="0"/>
                  </a:lnTo>
                  <a:lnTo>
                    <a:pt x="2238412" y="9524"/>
                  </a:lnTo>
                  <a:close/>
                </a:path>
                <a:path w="10210800" h="5715000">
                  <a:moveTo>
                    <a:pt x="2257462" y="9524"/>
                  </a:moveTo>
                  <a:lnTo>
                    <a:pt x="2247937" y="9524"/>
                  </a:lnTo>
                  <a:lnTo>
                    <a:pt x="2247937" y="0"/>
                  </a:lnTo>
                  <a:lnTo>
                    <a:pt x="2257462" y="0"/>
                  </a:lnTo>
                  <a:lnTo>
                    <a:pt x="2257462" y="9524"/>
                  </a:lnTo>
                  <a:close/>
                </a:path>
                <a:path w="10210800" h="5715000">
                  <a:moveTo>
                    <a:pt x="2276512" y="9524"/>
                  </a:moveTo>
                  <a:lnTo>
                    <a:pt x="2266987" y="9524"/>
                  </a:lnTo>
                  <a:lnTo>
                    <a:pt x="2266987" y="0"/>
                  </a:lnTo>
                  <a:lnTo>
                    <a:pt x="2276512" y="0"/>
                  </a:lnTo>
                  <a:lnTo>
                    <a:pt x="2276512" y="9524"/>
                  </a:lnTo>
                  <a:close/>
                </a:path>
                <a:path w="10210800" h="5715000">
                  <a:moveTo>
                    <a:pt x="2295562" y="9524"/>
                  </a:moveTo>
                  <a:lnTo>
                    <a:pt x="2286037" y="9524"/>
                  </a:lnTo>
                  <a:lnTo>
                    <a:pt x="2286037" y="0"/>
                  </a:lnTo>
                  <a:lnTo>
                    <a:pt x="2295562" y="0"/>
                  </a:lnTo>
                  <a:lnTo>
                    <a:pt x="2295562" y="9524"/>
                  </a:lnTo>
                  <a:close/>
                </a:path>
                <a:path w="10210800" h="5715000">
                  <a:moveTo>
                    <a:pt x="2314612" y="9524"/>
                  </a:moveTo>
                  <a:lnTo>
                    <a:pt x="2305087" y="9524"/>
                  </a:lnTo>
                  <a:lnTo>
                    <a:pt x="2305087" y="0"/>
                  </a:lnTo>
                  <a:lnTo>
                    <a:pt x="2314612" y="0"/>
                  </a:lnTo>
                  <a:lnTo>
                    <a:pt x="2314612" y="9524"/>
                  </a:lnTo>
                  <a:close/>
                </a:path>
                <a:path w="10210800" h="5715000">
                  <a:moveTo>
                    <a:pt x="2333662" y="9524"/>
                  </a:moveTo>
                  <a:lnTo>
                    <a:pt x="2324137" y="9524"/>
                  </a:lnTo>
                  <a:lnTo>
                    <a:pt x="2324137" y="0"/>
                  </a:lnTo>
                  <a:lnTo>
                    <a:pt x="2333662" y="0"/>
                  </a:lnTo>
                  <a:lnTo>
                    <a:pt x="2333662" y="9524"/>
                  </a:lnTo>
                  <a:close/>
                </a:path>
                <a:path w="10210800" h="5715000">
                  <a:moveTo>
                    <a:pt x="2352712" y="9524"/>
                  </a:moveTo>
                  <a:lnTo>
                    <a:pt x="2343187" y="9524"/>
                  </a:lnTo>
                  <a:lnTo>
                    <a:pt x="2343187" y="0"/>
                  </a:lnTo>
                  <a:lnTo>
                    <a:pt x="2352712" y="0"/>
                  </a:lnTo>
                  <a:lnTo>
                    <a:pt x="2352712" y="9524"/>
                  </a:lnTo>
                  <a:close/>
                </a:path>
                <a:path w="10210800" h="5715000">
                  <a:moveTo>
                    <a:pt x="2371762" y="9524"/>
                  </a:moveTo>
                  <a:lnTo>
                    <a:pt x="2362237" y="9524"/>
                  </a:lnTo>
                  <a:lnTo>
                    <a:pt x="2362237" y="0"/>
                  </a:lnTo>
                  <a:lnTo>
                    <a:pt x="2371762" y="0"/>
                  </a:lnTo>
                  <a:lnTo>
                    <a:pt x="2371762" y="9524"/>
                  </a:lnTo>
                  <a:close/>
                </a:path>
                <a:path w="10210800" h="5715000">
                  <a:moveTo>
                    <a:pt x="2390812" y="9524"/>
                  </a:moveTo>
                  <a:lnTo>
                    <a:pt x="2381287" y="9524"/>
                  </a:lnTo>
                  <a:lnTo>
                    <a:pt x="2381287" y="0"/>
                  </a:lnTo>
                  <a:lnTo>
                    <a:pt x="2390812" y="0"/>
                  </a:lnTo>
                  <a:lnTo>
                    <a:pt x="2390812" y="9524"/>
                  </a:lnTo>
                  <a:close/>
                </a:path>
                <a:path w="10210800" h="5715000">
                  <a:moveTo>
                    <a:pt x="2409862" y="9524"/>
                  </a:moveTo>
                  <a:lnTo>
                    <a:pt x="2400337" y="9524"/>
                  </a:lnTo>
                  <a:lnTo>
                    <a:pt x="2400337" y="0"/>
                  </a:lnTo>
                  <a:lnTo>
                    <a:pt x="2409862" y="0"/>
                  </a:lnTo>
                  <a:lnTo>
                    <a:pt x="2409862" y="9524"/>
                  </a:lnTo>
                  <a:close/>
                </a:path>
                <a:path w="10210800" h="5715000">
                  <a:moveTo>
                    <a:pt x="2428912" y="9524"/>
                  </a:moveTo>
                  <a:lnTo>
                    <a:pt x="2419387" y="9524"/>
                  </a:lnTo>
                  <a:lnTo>
                    <a:pt x="2419387" y="0"/>
                  </a:lnTo>
                  <a:lnTo>
                    <a:pt x="2428912" y="0"/>
                  </a:lnTo>
                  <a:lnTo>
                    <a:pt x="2428912" y="9524"/>
                  </a:lnTo>
                  <a:close/>
                </a:path>
                <a:path w="10210800" h="5715000">
                  <a:moveTo>
                    <a:pt x="2447962" y="9524"/>
                  </a:moveTo>
                  <a:lnTo>
                    <a:pt x="2438437" y="9524"/>
                  </a:lnTo>
                  <a:lnTo>
                    <a:pt x="2438437" y="0"/>
                  </a:lnTo>
                  <a:lnTo>
                    <a:pt x="2447962" y="0"/>
                  </a:lnTo>
                  <a:lnTo>
                    <a:pt x="2447962" y="9524"/>
                  </a:lnTo>
                  <a:close/>
                </a:path>
                <a:path w="10210800" h="5715000">
                  <a:moveTo>
                    <a:pt x="2467012" y="9524"/>
                  </a:moveTo>
                  <a:lnTo>
                    <a:pt x="2457487" y="9524"/>
                  </a:lnTo>
                  <a:lnTo>
                    <a:pt x="2457487" y="0"/>
                  </a:lnTo>
                  <a:lnTo>
                    <a:pt x="2467012" y="0"/>
                  </a:lnTo>
                  <a:lnTo>
                    <a:pt x="2467012" y="9524"/>
                  </a:lnTo>
                  <a:close/>
                </a:path>
                <a:path w="10210800" h="5715000">
                  <a:moveTo>
                    <a:pt x="2486062" y="9524"/>
                  </a:moveTo>
                  <a:lnTo>
                    <a:pt x="2476537" y="9524"/>
                  </a:lnTo>
                  <a:lnTo>
                    <a:pt x="2476537" y="0"/>
                  </a:lnTo>
                  <a:lnTo>
                    <a:pt x="2486062" y="0"/>
                  </a:lnTo>
                  <a:lnTo>
                    <a:pt x="2486062" y="9524"/>
                  </a:lnTo>
                  <a:close/>
                </a:path>
                <a:path w="10210800" h="5715000">
                  <a:moveTo>
                    <a:pt x="2505112" y="9524"/>
                  </a:moveTo>
                  <a:lnTo>
                    <a:pt x="2495587" y="9524"/>
                  </a:lnTo>
                  <a:lnTo>
                    <a:pt x="2495587" y="0"/>
                  </a:lnTo>
                  <a:lnTo>
                    <a:pt x="2505112" y="0"/>
                  </a:lnTo>
                  <a:lnTo>
                    <a:pt x="2505112" y="9524"/>
                  </a:lnTo>
                  <a:close/>
                </a:path>
                <a:path w="10210800" h="5715000">
                  <a:moveTo>
                    <a:pt x="2524162" y="9524"/>
                  </a:moveTo>
                  <a:lnTo>
                    <a:pt x="2514637" y="9524"/>
                  </a:lnTo>
                  <a:lnTo>
                    <a:pt x="2514637" y="0"/>
                  </a:lnTo>
                  <a:lnTo>
                    <a:pt x="2524162" y="0"/>
                  </a:lnTo>
                  <a:lnTo>
                    <a:pt x="2524162" y="9524"/>
                  </a:lnTo>
                  <a:close/>
                </a:path>
                <a:path w="10210800" h="5715000">
                  <a:moveTo>
                    <a:pt x="2543212" y="9524"/>
                  </a:moveTo>
                  <a:lnTo>
                    <a:pt x="2533687" y="9524"/>
                  </a:lnTo>
                  <a:lnTo>
                    <a:pt x="2533687" y="0"/>
                  </a:lnTo>
                  <a:lnTo>
                    <a:pt x="2543212" y="0"/>
                  </a:lnTo>
                  <a:lnTo>
                    <a:pt x="2543212" y="9524"/>
                  </a:lnTo>
                  <a:close/>
                </a:path>
                <a:path w="10210800" h="5715000">
                  <a:moveTo>
                    <a:pt x="2562262" y="9524"/>
                  </a:moveTo>
                  <a:lnTo>
                    <a:pt x="2552737" y="9524"/>
                  </a:lnTo>
                  <a:lnTo>
                    <a:pt x="2552737" y="0"/>
                  </a:lnTo>
                  <a:lnTo>
                    <a:pt x="2562262" y="0"/>
                  </a:lnTo>
                  <a:lnTo>
                    <a:pt x="2562262" y="9524"/>
                  </a:lnTo>
                  <a:close/>
                </a:path>
                <a:path w="10210800" h="5715000">
                  <a:moveTo>
                    <a:pt x="2581312" y="9524"/>
                  </a:moveTo>
                  <a:lnTo>
                    <a:pt x="2571787" y="9524"/>
                  </a:lnTo>
                  <a:lnTo>
                    <a:pt x="2571787" y="0"/>
                  </a:lnTo>
                  <a:lnTo>
                    <a:pt x="2581312" y="0"/>
                  </a:lnTo>
                  <a:lnTo>
                    <a:pt x="2581312" y="9524"/>
                  </a:lnTo>
                  <a:close/>
                </a:path>
                <a:path w="10210800" h="5715000">
                  <a:moveTo>
                    <a:pt x="2600362" y="9524"/>
                  </a:moveTo>
                  <a:lnTo>
                    <a:pt x="2590837" y="9524"/>
                  </a:lnTo>
                  <a:lnTo>
                    <a:pt x="2590837" y="0"/>
                  </a:lnTo>
                  <a:lnTo>
                    <a:pt x="2600362" y="0"/>
                  </a:lnTo>
                  <a:lnTo>
                    <a:pt x="2600362" y="9524"/>
                  </a:lnTo>
                  <a:close/>
                </a:path>
                <a:path w="10210800" h="5715000">
                  <a:moveTo>
                    <a:pt x="2619412" y="9524"/>
                  </a:moveTo>
                  <a:lnTo>
                    <a:pt x="2609887" y="9524"/>
                  </a:lnTo>
                  <a:lnTo>
                    <a:pt x="2609887" y="0"/>
                  </a:lnTo>
                  <a:lnTo>
                    <a:pt x="2619412" y="0"/>
                  </a:lnTo>
                  <a:lnTo>
                    <a:pt x="2619412" y="9524"/>
                  </a:lnTo>
                  <a:close/>
                </a:path>
                <a:path w="10210800" h="5715000">
                  <a:moveTo>
                    <a:pt x="2638462" y="9524"/>
                  </a:moveTo>
                  <a:lnTo>
                    <a:pt x="2628937" y="9524"/>
                  </a:lnTo>
                  <a:lnTo>
                    <a:pt x="2628937" y="0"/>
                  </a:lnTo>
                  <a:lnTo>
                    <a:pt x="2638462" y="0"/>
                  </a:lnTo>
                  <a:lnTo>
                    <a:pt x="2638462" y="9524"/>
                  </a:lnTo>
                  <a:close/>
                </a:path>
                <a:path w="10210800" h="5715000">
                  <a:moveTo>
                    <a:pt x="2657512" y="9524"/>
                  </a:moveTo>
                  <a:lnTo>
                    <a:pt x="2647987" y="9524"/>
                  </a:lnTo>
                  <a:lnTo>
                    <a:pt x="2647987" y="0"/>
                  </a:lnTo>
                  <a:lnTo>
                    <a:pt x="2657512" y="0"/>
                  </a:lnTo>
                  <a:lnTo>
                    <a:pt x="2657512" y="9524"/>
                  </a:lnTo>
                  <a:close/>
                </a:path>
                <a:path w="10210800" h="5715000">
                  <a:moveTo>
                    <a:pt x="2676562" y="9524"/>
                  </a:moveTo>
                  <a:lnTo>
                    <a:pt x="2667037" y="9524"/>
                  </a:lnTo>
                  <a:lnTo>
                    <a:pt x="2667037" y="0"/>
                  </a:lnTo>
                  <a:lnTo>
                    <a:pt x="2676562" y="0"/>
                  </a:lnTo>
                  <a:lnTo>
                    <a:pt x="2676562" y="9524"/>
                  </a:lnTo>
                  <a:close/>
                </a:path>
                <a:path w="10210800" h="5715000">
                  <a:moveTo>
                    <a:pt x="2695612" y="9524"/>
                  </a:moveTo>
                  <a:lnTo>
                    <a:pt x="2686087" y="9524"/>
                  </a:lnTo>
                  <a:lnTo>
                    <a:pt x="2686087" y="0"/>
                  </a:lnTo>
                  <a:lnTo>
                    <a:pt x="2695612" y="0"/>
                  </a:lnTo>
                  <a:lnTo>
                    <a:pt x="2695612" y="9524"/>
                  </a:lnTo>
                  <a:close/>
                </a:path>
                <a:path w="10210800" h="5715000">
                  <a:moveTo>
                    <a:pt x="2714662" y="9524"/>
                  </a:moveTo>
                  <a:lnTo>
                    <a:pt x="2705137" y="9524"/>
                  </a:lnTo>
                  <a:lnTo>
                    <a:pt x="2705137" y="0"/>
                  </a:lnTo>
                  <a:lnTo>
                    <a:pt x="2714662" y="0"/>
                  </a:lnTo>
                  <a:lnTo>
                    <a:pt x="2714662" y="9524"/>
                  </a:lnTo>
                  <a:close/>
                </a:path>
                <a:path w="10210800" h="5715000">
                  <a:moveTo>
                    <a:pt x="2733712" y="9524"/>
                  </a:moveTo>
                  <a:lnTo>
                    <a:pt x="2724187" y="9524"/>
                  </a:lnTo>
                  <a:lnTo>
                    <a:pt x="2724187" y="0"/>
                  </a:lnTo>
                  <a:lnTo>
                    <a:pt x="2733712" y="0"/>
                  </a:lnTo>
                  <a:lnTo>
                    <a:pt x="2733712" y="9524"/>
                  </a:lnTo>
                  <a:close/>
                </a:path>
                <a:path w="10210800" h="5715000">
                  <a:moveTo>
                    <a:pt x="2752762" y="9524"/>
                  </a:moveTo>
                  <a:lnTo>
                    <a:pt x="2743237" y="9524"/>
                  </a:lnTo>
                  <a:lnTo>
                    <a:pt x="2743237" y="0"/>
                  </a:lnTo>
                  <a:lnTo>
                    <a:pt x="2752762" y="0"/>
                  </a:lnTo>
                  <a:lnTo>
                    <a:pt x="2752762" y="9524"/>
                  </a:lnTo>
                  <a:close/>
                </a:path>
                <a:path w="10210800" h="5715000">
                  <a:moveTo>
                    <a:pt x="2771812" y="9524"/>
                  </a:moveTo>
                  <a:lnTo>
                    <a:pt x="2762287" y="9524"/>
                  </a:lnTo>
                  <a:lnTo>
                    <a:pt x="2762287" y="0"/>
                  </a:lnTo>
                  <a:lnTo>
                    <a:pt x="2771812" y="0"/>
                  </a:lnTo>
                  <a:lnTo>
                    <a:pt x="2771812" y="9524"/>
                  </a:lnTo>
                  <a:close/>
                </a:path>
                <a:path w="10210800" h="5715000">
                  <a:moveTo>
                    <a:pt x="2790862" y="9524"/>
                  </a:moveTo>
                  <a:lnTo>
                    <a:pt x="2781337" y="9524"/>
                  </a:lnTo>
                  <a:lnTo>
                    <a:pt x="2781337" y="0"/>
                  </a:lnTo>
                  <a:lnTo>
                    <a:pt x="2790862" y="0"/>
                  </a:lnTo>
                  <a:lnTo>
                    <a:pt x="2790862" y="9524"/>
                  </a:lnTo>
                  <a:close/>
                </a:path>
                <a:path w="10210800" h="5715000">
                  <a:moveTo>
                    <a:pt x="2809912" y="9524"/>
                  </a:moveTo>
                  <a:lnTo>
                    <a:pt x="2800387" y="9524"/>
                  </a:lnTo>
                  <a:lnTo>
                    <a:pt x="2800387" y="0"/>
                  </a:lnTo>
                  <a:lnTo>
                    <a:pt x="2809912" y="0"/>
                  </a:lnTo>
                  <a:lnTo>
                    <a:pt x="2809912" y="9524"/>
                  </a:lnTo>
                  <a:close/>
                </a:path>
                <a:path w="10210800" h="5715000">
                  <a:moveTo>
                    <a:pt x="2828962" y="9524"/>
                  </a:moveTo>
                  <a:lnTo>
                    <a:pt x="2819437" y="9524"/>
                  </a:lnTo>
                  <a:lnTo>
                    <a:pt x="2819437" y="0"/>
                  </a:lnTo>
                  <a:lnTo>
                    <a:pt x="2828962" y="0"/>
                  </a:lnTo>
                  <a:lnTo>
                    <a:pt x="2828962" y="9524"/>
                  </a:lnTo>
                  <a:close/>
                </a:path>
                <a:path w="10210800" h="5715000">
                  <a:moveTo>
                    <a:pt x="2848012" y="9524"/>
                  </a:moveTo>
                  <a:lnTo>
                    <a:pt x="2838487" y="9524"/>
                  </a:lnTo>
                  <a:lnTo>
                    <a:pt x="2838487" y="0"/>
                  </a:lnTo>
                  <a:lnTo>
                    <a:pt x="2848012" y="0"/>
                  </a:lnTo>
                  <a:lnTo>
                    <a:pt x="2848012" y="9524"/>
                  </a:lnTo>
                  <a:close/>
                </a:path>
                <a:path w="10210800" h="5715000">
                  <a:moveTo>
                    <a:pt x="2867062" y="9524"/>
                  </a:moveTo>
                  <a:lnTo>
                    <a:pt x="2857537" y="9524"/>
                  </a:lnTo>
                  <a:lnTo>
                    <a:pt x="2857537" y="0"/>
                  </a:lnTo>
                  <a:lnTo>
                    <a:pt x="2867062" y="0"/>
                  </a:lnTo>
                  <a:lnTo>
                    <a:pt x="2867062" y="9524"/>
                  </a:lnTo>
                  <a:close/>
                </a:path>
                <a:path w="10210800" h="5715000">
                  <a:moveTo>
                    <a:pt x="2886112" y="9524"/>
                  </a:moveTo>
                  <a:lnTo>
                    <a:pt x="2876587" y="9524"/>
                  </a:lnTo>
                  <a:lnTo>
                    <a:pt x="2876587" y="0"/>
                  </a:lnTo>
                  <a:lnTo>
                    <a:pt x="2886112" y="0"/>
                  </a:lnTo>
                  <a:lnTo>
                    <a:pt x="2886112" y="9524"/>
                  </a:lnTo>
                  <a:close/>
                </a:path>
                <a:path w="10210800" h="5715000">
                  <a:moveTo>
                    <a:pt x="2905162" y="9524"/>
                  </a:moveTo>
                  <a:lnTo>
                    <a:pt x="2895637" y="9524"/>
                  </a:lnTo>
                  <a:lnTo>
                    <a:pt x="2895637" y="0"/>
                  </a:lnTo>
                  <a:lnTo>
                    <a:pt x="2905162" y="0"/>
                  </a:lnTo>
                  <a:lnTo>
                    <a:pt x="2905162" y="9524"/>
                  </a:lnTo>
                  <a:close/>
                </a:path>
                <a:path w="10210800" h="5715000">
                  <a:moveTo>
                    <a:pt x="2924212" y="9524"/>
                  </a:moveTo>
                  <a:lnTo>
                    <a:pt x="2914687" y="9524"/>
                  </a:lnTo>
                  <a:lnTo>
                    <a:pt x="2914687" y="0"/>
                  </a:lnTo>
                  <a:lnTo>
                    <a:pt x="2924212" y="0"/>
                  </a:lnTo>
                  <a:lnTo>
                    <a:pt x="2924212" y="9524"/>
                  </a:lnTo>
                  <a:close/>
                </a:path>
                <a:path w="10210800" h="5715000">
                  <a:moveTo>
                    <a:pt x="2943262" y="9524"/>
                  </a:moveTo>
                  <a:lnTo>
                    <a:pt x="2933737" y="9524"/>
                  </a:lnTo>
                  <a:lnTo>
                    <a:pt x="2933737" y="0"/>
                  </a:lnTo>
                  <a:lnTo>
                    <a:pt x="2943262" y="0"/>
                  </a:lnTo>
                  <a:lnTo>
                    <a:pt x="2943262" y="9524"/>
                  </a:lnTo>
                  <a:close/>
                </a:path>
                <a:path w="10210800" h="5715000">
                  <a:moveTo>
                    <a:pt x="2962312" y="9524"/>
                  </a:moveTo>
                  <a:lnTo>
                    <a:pt x="2952787" y="9524"/>
                  </a:lnTo>
                  <a:lnTo>
                    <a:pt x="2952787" y="0"/>
                  </a:lnTo>
                  <a:lnTo>
                    <a:pt x="2962312" y="0"/>
                  </a:lnTo>
                  <a:lnTo>
                    <a:pt x="2962312" y="9524"/>
                  </a:lnTo>
                  <a:close/>
                </a:path>
                <a:path w="10210800" h="5715000">
                  <a:moveTo>
                    <a:pt x="2981362" y="9524"/>
                  </a:moveTo>
                  <a:lnTo>
                    <a:pt x="2971837" y="9524"/>
                  </a:lnTo>
                  <a:lnTo>
                    <a:pt x="2971837" y="0"/>
                  </a:lnTo>
                  <a:lnTo>
                    <a:pt x="2981362" y="0"/>
                  </a:lnTo>
                  <a:lnTo>
                    <a:pt x="2981362" y="9524"/>
                  </a:lnTo>
                  <a:close/>
                </a:path>
                <a:path w="10210800" h="5715000">
                  <a:moveTo>
                    <a:pt x="3000412" y="9524"/>
                  </a:moveTo>
                  <a:lnTo>
                    <a:pt x="2990887" y="9524"/>
                  </a:lnTo>
                  <a:lnTo>
                    <a:pt x="2990887" y="0"/>
                  </a:lnTo>
                  <a:lnTo>
                    <a:pt x="3000412" y="0"/>
                  </a:lnTo>
                  <a:lnTo>
                    <a:pt x="3000412" y="9524"/>
                  </a:lnTo>
                  <a:close/>
                </a:path>
                <a:path w="10210800" h="5715000">
                  <a:moveTo>
                    <a:pt x="3019462" y="9524"/>
                  </a:moveTo>
                  <a:lnTo>
                    <a:pt x="3009937" y="9524"/>
                  </a:lnTo>
                  <a:lnTo>
                    <a:pt x="3009937" y="0"/>
                  </a:lnTo>
                  <a:lnTo>
                    <a:pt x="3019462" y="0"/>
                  </a:lnTo>
                  <a:lnTo>
                    <a:pt x="3019462" y="9524"/>
                  </a:lnTo>
                  <a:close/>
                </a:path>
                <a:path w="10210800" h="5715000">
                  <a:moveTo>
                    <a:pt x="3038512" y="9524"/>
                  </a:moveTo>
                  <a:lnTo>
                    <a:pt x="3028987" y="9524"/>
                  </a:lnTo>
                  <a:lnTo>
                    <a:pt x="3028987" y="0"/>
                  </a:lnTo>
                  <a:lnTo>
                    <a:pt x="3038512" y="0"/>
                  </a:lnTo>
                  <a:lnTo>
                    <a:pt x="3038512" y="9524"/>
                  </a:lnTo>
                  <a:close/>
                </a:path>
                <a:path w="10210800" h="5715000">
                  <a:moveTo>
                    <a:pt x="3057562" y="9524"/>
                  </a:moveTo>
                  <a:lnTo>
                    <a:pt x="3048037" y="9524"/>
                  </a:lnTo>
                  <a:lnTo>
                    <a:pt x="3048037" y="0"/>
                  </a:lnTo>
                  <a:lnTo>
                    <a:pt x="3057562" y="0"/>
                  </a:lnTo>
                  <a:lnTo>
                    <a:pt x="3057562" y="9524"/>
                  </a:lnTo>
                  <a:close/>
                </a:path>
                <a:path w="10210800" h="5715000">
                  <a:moveTo>
                    <a:pt x="3076612" y="9524"/>
                  </a:moveTo>
                  <a:lnTo>
                    <a:pt x="3067087" y="9524"/>
                  </a:lnTo>
                  <a:lnTo>
                    <a:pt x="3067087" y="0"/>
                  </a:lnTo>
                  <a:lnTo>
                    <a:pt x="3076612" y="0"/>
                  </a:lnTo>
                  <a:lnTo>
                    <a:pt x="3076612" y="9524"/>
                  </a:lnTo>
                  <a:close/>
                </a:path>
                <a:path w="10210800" h="5715000">
                  <a:moveTo>
                    <a:pt x="3095662" y="9524"/>
                  </a:moveTo>
                  <a:lnTo>
                    <a:pt x="3086137" y="9524"/>
                  </a:lnTo>
                  <a:lnTo>
                    <a:pt x="3086137" y="0"/>
                  </a:lnTo>
                  <a:lnTo>
                    <a:pt x="3095662" y="0"/>
                  </a:lnTo>
                  <a:lnTo>
                    <a:pt x="3095662" y="9524"/>
                  </a:lnTo>
                  <a:close/>
                </a:path>
                <a:path w="10210800" h="5715000">
                  <a:moveTo>
                    <a:pt x="3114712" y="9524"/>
                  </a:moveTo>
                  <a:lnTo>
                    <a:pt x="3105187" y="9524"/>
                  </a:lnTo>
                  <a:lnTo>
                    <a:pt x="3105187" y="0"/>
                  </a:lnTo>
                  <a:lnTo>
                    <a:pt x="3114712" y="0"/>
                  </a:lnTo>
                  <a:lnTo>
                    <a:pt x="3114712" y="9524"/>
                  </a:lnTo>
                  <a:close/>
                </a:path>
                <a:path w="10210800" h="5715000">
                  <a:moveTo>
                    <a:pt x="3133762" y="9524"/>
                  </a:moveTo>
                  <a:lnTo>
                    <a:pt x="3124237" y="9524"/>
                  </a:lnTo>
                  <a:lnTo>
                    <a:pt x="3124237" y="0"/>
                  </a:lnTo>
                  <a:lnTo>
                    <a:pt x="3133762" y="0"/>
                  </a:lnTo>
                  <a:lnTo>
                    <a:pt x="3133762" y="9524"/>
                  </a:lnTo>
                  <a:close/>
                </a:path>
                <a:path w="10210800" h="5715000">
                  <a:moveTo>
                    <a:pt x="3152812" y="9524"/>
                  </a:moveTo>
                  <a:lnTo>
                    <a:pt x="3143287" y="9524"/>
                  </a:lnTo>
                  <a:lnTo>
                    <a:pt x="3143287" y="0"/>
                  </a:lnTo>
                  <a:lnTo>
                    <a:pt x="3152812" y="0"/>
                  </a:lnTo>
                  <a:lnTo>
                    <a:pt x="3152812" y="9524"/>
                  </a:lnTo>
                  <a:close/>
                </a:path>
                <a:path w="10210800" h="5715000">
                  <a:moveTo>
                    <a:pt x="3171862" y="9524"/>
                  </a:moveTo>
                  <a:lnTo>
                    <a:pt x="3162337" y="9524"/>
                  </a:lnTo>
                  <a:lnTo>
                    <a:pt x="3162337" y="0"/>
                  </a:lnTo>
                  <a:lnTo>
                    <a:pt x="3171862" y="0"/>
                  </a:lnTo>
                  <a:lnTo>
                    <a:pt x="3171862" y="9524"/>
                  </a:lnTo>
                  <a:close/>
                </a:path>
                <a:path w="10210800" h="5715000">
                  <a:moveTo>
                    <a:pt x="3190912" y="9524"/>
                  </a:moveTo>
                  <a:lnTo>
                    <a:pt x="3181387" y="9524"/>
                  </a:lnTo>
                  <a:lnTo>
                    <a:pt x="3181387" y="0"/>
                  </a:lnTo>
                  <a:lnTo>
                    <a:pt x="3190912" y="0"/>
                  </a:lnTo>
                  <a:lnTo>
                    <a:pt x="3190912" y="9524"/>
                  </a:lnTo>
                  <a:close/>
                </a:path>
                <a:path w="10210800" h="5715000">
                  <a:moveTo>
                    <a:pt x="3209962" y="9524"/>
                  </a:moveTo>
                  <a:lnTo>
                    <a:pt x="3200437" y="9524"/>
                  </a:lnTo>
                  <a:lnTo>
                    <a:pt x="3200437" y="0"/>
                  </a:lnTo>
                  <a:lnTo>
                    <a:pt x="3209962" y="0"/>
                  </a:lnTo>
                  <a:lnTo>
                    <a:pt x="3209962" y="9524"/>
                  </a:lnTo>
                  <a:close/>
                </a:path>
                <a:path w="10210800" h="5715000">
                  <a:moveTo>
                    <a:pt x="3229012" y="9524"/>
                  </a:moveTo>
                  <a:lnTo>
                    <a:pt x="3219487" y="9524"/>
                  </a:lnTo>
                  <a:lnTo>
                    <a:pt x="3219487" y="0"/>
                  </a:lnTo>
                  <a:lnTo>
                    <a:pt x="3229012" y="0"/>
                  </a:lnTo>
                  <a:lnTo>
                    <a:pt x="3229012" y="9524"/>
                  </a:lnTo>
                  <a:close/>
                </a:path>
                <a:path w="10210800" h="5715000">
                  <a:moveTo>
                    <a:pt x="3248062" y="9524"/>
                  </a:moveTo>
                  <a:lnTo>
                    <a:pt x="3238537" y="9524"/>
                  </a:lnTo>
                  <a:lnTo>
                    <a:pt x="3238537" y="0"/>
                  </a:lnTo>
                  <a:lnTo>
                    <a:pt x="3248062" y="0"/>
                  </a:lnTo>
                  <a:lnTo>
                    <a:pt x="3248062" y="9524"/>
                  </a:lnTo>
                  <a:close/>
                </a:path>
                <a:path w="10210800" h="5715000">
                  <a:moveTo>
                    <a:pt x="3267112" y="9524"/>
                  </a:moveTo>
                  <a:lnTo>
                    <a:pt x="3257587" y="9524"/>
                  </a:lnTo>
                  <a:lnTo>
                    <a:pt x="3257587" y="0"/>
                  </a:lnTo>
                  <a:lnTo>
                    <a:pt x="3267112" y="0"/>
                  </a:lnTo>
                  <a:lnTo>
                    <a:pt x="3267112" y="9524"/>
                  </a:lnTo>
                  <a:close/>
                </a:path>
                <a:path w="10210800" h="5715000">
                  <a:moveTo>
                    <a:pt x="3286162" y="9524"/>
                  </a:moveTo>
                  <a:lnTo>
                    <a:pt x="3276637" y="9524"/>
                  </a:lnTo>
                  <a:lnTo>
                    <a:pt x="3276637" y="0"/>
                  </a:lnTo>
                  <a:lnTo>
                    <a:pt x="3286162" y="0"/>
                  </a:lnTo>
                  <a:lnTo>
                    <a:pt x="3286162" y="9524"/>
                  </a:lnTo>
                  <a:close/>
                </a:path>
                <a:path w="10210800" h="5715000">
                  <a:moveTo>
                    <a:pt x="3305212" y="9524"/>
                  </a:moveTo>
                  <a:lnTo>
                    <a:pt x="3295687" y="9524"/>
                  </a:lnTo>
                  <a:lnTo>
                    <a:pt x="3295687" y="0"/>
                  </a:lnTo>
                  <a:lnTo>
                    <a:pt x="3305212" y="0"/>
                  </a:lnTo>
                  <a:lnTo>
                    <a:pt x="3305212" y="9524"/>
                  </a:lnTo>
                  <a:close/>
                </a:path>
                <a:path w="10210800" h="5715000">
                  <a:moveTo>
                    <a:pt x="3324262" y="9524"/>
                  </a:moveTo>
                  <a:lnTo>
                    <a:pt x="3314737" y="9524"/>
                  </a:lnTo>
                  <a:lnTo>
                    <a:pt x="3314737" y="0"/>
                  </a:lnTo>
                  <a:lnTo>
                    <a:pt x="3324262" y="0"/>
                  </a:lnTo>
                  <a:lnTo>
                    <a:pt x="3324262" y="9524"/>
                  </a:lnTo>
                  <a:close/>
                </a:path>
                <a:path w="10210800" h="5715000">
                  <a:moveTo>
                    <a:pt x="3343312" y="9524"/>
                  </a:moveTo>
                  <a:lnTo>
                    <a:pt x="3333787" y="9524"/>
                  </a:lnTo>
                  <a:lnTo>
                    <a:pt x="3333787" y="0"/>
                  </a:lnTo>
                  <a:lnTo>
                    <a:pt x="3343312" y="0"/>
                  </a:lnTo>
                  <a:lnTo>
                    <a:pt x="3343312" y="9524"/>
                  </a:lnTo>
                  <a:close/>
                </a:path>
                <a:path w="10210800" h="5715000">
                  <a:moveTo>
                    <a:pt x="3362362" y="9524"/>
                  </a:moveTo>
                  <a:lnTo>
                    <a:pt x="3352837" y="9524"/>
                  </a:lnTo>
                  <a:lnTo>
                    <a:pt x="3352837" y="0"/>
                  </a:lnTo>
                  <a:lnTo>
                    <a:pt x="3362362" y="0"/>
                  </a:lnTo>
                  <a:lnTo>
                    <a:pt x="3362362" y="9524"/>
                  </a:lnTo>
                  <a:close/>
                </a:path>
                <a:path w="10210800" h="5715000">
                  <a:moveTo>
                    <a:pt x="3381412" y="9524"/>
                  </a:moveTo>
                  <a:lnTo>
                    <a:pt x="3371887" y="9524"/>
                  </a:lnTo>
                  <a:lnTo>
                    <a:pt x="3371887" y="0"/>
                  </a:lnTo>
                  <a:lnTo>
                    <a:pt x="3381412" y="0"/>
                  </a:lnTo>
                  <a:lnTo>
                    <a:pt x="3381412" y="9524"/>
                  </a:lnTo>
                  <a:close/>
                </a:path>
                <a:path w="10210800" h="5715000">
                  <a:moveTo>
                    <a:pt x="3400462" y="9524"/>
                  </a:moveTo>
                  <a:lnTo>
                    <a:pt x="3390937" y="9524"/>
                  </a:lnTo>
                  <a:lnTo>
                    <a:pt x="3390937" y="0"/>
                  </a:lnTo>
                  <a:lnTo>
                    <a:pt x="3400462" y="0"/>
                  </a:lnTo>
                  <a:lnTo>
                    <a:pt x="3400462" y="9524"/>
                  </a:lnTo>
                  <a:close/>
                </a:path>
                <a:path w="10210800" h="5715000">
                  <a:moveTo>
                    <a:pt x="3419512" y="9524"/>
                  </a:moveTo>
                  <a:lnTo>
                    <a:pt x="3409987" y="9524"/>
                  </a:lnTo>
                  <a:lnTo>
                    <a:pt x="3409987" y="0"/>
                  </a:lnTo>
                  <a:lnTo>
                    <a:pt x="3419512" y="0"/>
                  </a:lnTo>
                  <a:lnTo>
                    <a:pt x="3419512" y="9524"/>
                  </a:lnTo>
                  <a:close/>
                </a:path>
                <a:path w="10210800" h="5715000">
                  <a:moveTo>
                    <a:pt x="3438562" y="9524"/>
                  </a:moveTo>
                  <a:lnTo>
                    <a:pt x="3429037" y="9524"/>
                  </a:lnTo>
                  <a:lnTo>
                    <a:pt x="3429037" y="0"/>
                  </a:lnTo>
                  <a:lnTo>
                    <a:pt x="3438562" y="0"/>
                  </a:lnTo>
                  <a:lnTo>
                    <a:pt x="3438562" y="9524"/>
                  </a:lnTo>
                  <a:close/>
                </a:path>
                <a:path w="10210800" h="5715000">
                  <a:moveTo>
                    <a:pt x="3457612" y="9524"/>
                  </a:moveTo>
                  <a:lnTo>
                    <a:pt x="3448087" y="9524"/>
                  </a:lnTo>
                  <a:lnTo>
                    <a:pt x="3448087" y="0"/>
                  </a:lnTo>
                  <a:lnTo>
                    <a:pt x="3457612" y="0"/>
                  </a:lnTo>
                  <a:lnTo>
                    <a:pt x="3457612" y="9524"/>
                  </a:lnTo>
                  <a:close/>
                </a:path>
                <a:path w="10210800" h="5715000">
                  <a:moveTo>
                    <a:pt x="3476662" y="9524"/>
                  </a:moveTo>
                  <a:lnTo>
                    <a:pt x="3467137" y="9524"/>
                  </a:lnTo>
                  <a:lnTo>
                    <a:pt x="3467137" y="0"/>
                  </a:lnTo>
                  <a:lnTo>
                    <a:pt x="3476662" y="0"/>
                  </a:lnTo>
                  <a:lnTo>
                    <a:pt x="3476662" y="9524"/>
                  </a:lnTo>
                  <a:close/>
                </a:path>
                <a:path w="10210800" h="5715000">
                  <a:moveTo>
                    <a:pt x="3495712" y="9524"/>
                  </a:moveTo>
                  <a:lnTo>
                    <a:pt x="3486187" y="9524"/>
                  </a:lnTo>
                  <a:lnTo>
                    <a:pt x="3486187" y="0"/>
                  </a:lnTo>
                  <a:lnTo>
                    <a:pt x="3495712" y="0"/>
                  </a:lnTo>
                  <a:lnTo>
                    <a:pt x="3495712" y="9524"/>
                  </a:lnTo>
                  <a:close/>
                </a:path>
                <a:path w="10210800" h="5715000">
                  <a:moveTo>
                    <a:pt x="3514762" y="9524"/>
                  </a:moveTo>
                  <a:lnTo>
                    <a:pt x="3505237" y="9524"/>
                  </a:lnTo>
                  <a:lnTo>
                    <a:pt x="3505237" y="0"/>
                  </a:lnTo>
                  <a:lnTo>
                    <a:pt x="3514762" y="0"/>
                  </a:lnTo>
                  <a:lnTo>
                    <a:pt x="3514762" y="9524"/>
                  </a:lnTo>
                  <a:close/>
                </a:path>
                <a:path w="10210800" h="5715000">
                  <a:moveTo>
                    <a:pt x="3533812" y="9524"/>
                  </a:moveTo>
                  <a:lnTo>
                    <a:pt x="3524287" y="9524"/>
                  </a:lnTo>
                  <a:lnTo>
                    <a:pt x="3524287" y="0"/>
                  </a:lnTo>
                  <a:lnTo>
                    <a:pt x="3533812" y="0"/>
                  </a:lnTo>
                  <a:lnTo>
                    <a:pt x="3533812" y="9524"/>
                  </a:lnTo>
                  <a:close/>
                </a:path>
                <a:path w="10210800" h="5715000">
                  <a:moveTo>
                    <a:pt x="3552862" y="9524"/>
                  </a:moveTo>
                  <a:lnTo>
                    <a:pt x="3543337" y="9524"/>
                  </a:lnTo>
                  <a:lnTo>
                    <a:pt x="3543337" y="0"/>
                  </a:lnTo>
                  <a:lnTo>
                    <a:pt x="3552862" y="0"/>
                  </a:lnTo>
                  <a:lnTo>
                    <a:pt x="3552862" y="9524"/>
                  </a:lnTo>
                  <a:close/>
                </a:path>
                <a:path w="10210800" h="5715000">
                  <a:moveTo>
                    <a:pt x="3571912" y="9524"/>
                  </a:moveTo>
                  <a:lnTo>
                    <a:pt x="3562387" y="9524"/>
                  </a:lnTo>
                  <a:lnTo>
                    <a:pt x="3562387" y="0"/>
                  </a:lnTo>
                  <a:lnTo>
                    <a:pt x="3571912" y="0"/>
                  </a:lnTo>
                  <a:lnTo>
                    <a:pt x="3571912" y="9524"/>
                  </a:lnTo>
                  <a:close/>
                </a:path>
                <a:path w="10210800" h="5715000">
                  <a:moveTo>
                    <a:pt x="3590962" y="9524"/>
                  </a:moveTo>
                  <a:lnTo>
                    <a:pt x="3581437" y="9524"/>
                  </a:lnTo>
                  <a:lnTo>
                    <a:pt x="3581437" y="0"/>
                  </a:lnTo>
                  <a:lnTo>
                    <a:pt x="3590962" y="0"/>
                  </a:lnTo>
                  <a:lnTo>
                    <a:pt x="3590962" y="9524"/>
                  </a:lnTo>
                  <a:close/>
                </a:path>
                <a:path w="10210800" h="5715000">
                  <a:moveTo>
                    <a:pt x="3610012" y="9524"/>
                  </a:moveTo>
                  <a:lnTo>
                    <a:pt x="3600487" y="9524"/>
                  </a:lnTo>
                  <a:lnTo>
                    <a:pt x="3600487" y="0"/>
                  </a:lnTo>
                  <a:lnTo>
                    <a:pt x="3610012" y="0"/>
                  </a:lnTo>
                  <a:lnTo>
                    <a:pt x="3610012" y="9524"/>
                  </a:lnTo>
                  <a:close/>
                </a:path>
                <a:path w="10210800" h="5715000">
                  <a:moveTo>
                    <a:pt x="3629062" y="9524"/>
                  </a:moveTo>
                  <a:lnTo>
                    <a:pt x="3619537" y="9524"/>
                  </a:lnTo>
                  <a:lnTo>
                    <a:pt x="3619537" y="0"/>
                  </a:lnTo>
                  <a:lnTo>
                    <a:pt x="3629062" y="0"/>
                  </a:lnTo>
                  <a:lnTo>
                    <a:pt x="3629062" y="9524"/>
                  </a:lnTo>
                  <a:close/>
                </a:path>
                <a:path w="10210800" h="5715000">
                  <a:moveTo>
                    <a:pt x="3648112" y="9524"/>
                  </a:moveTo>
                  <a:lnTo>
                    <a:pt x="3638587" y="9524"/>
                  </a:lnTo>
                  <a:lnTo>
                    <a:pt x="3638587" y="0"/>
                  </a:lnTo>
                  <a:lnTo>
                    <a:pt x="3648112" y="0"/>
                  </a:lnTo>
                  <a:lnTo>
                    <a:pt x="3648112" y="9524"/>
                  </a:lnTo>
                  <a:close/>
                </a:path>
                <a:path w="10210800" h="5715000">
                  <a:moveTo>
                    <a:pt x="3667162" y="9524"/>
                  </a:moveTo>
                  <a:lnTo>
                    <a:pt x="3657637" y="9524"/>
                  </a:lnTo>
                  <a:lnTo>
                    <a:pt x="3657637" y="0"/>
                  </a:lnTo>
                  <a:lnTo>
                    <a:pt x="3667162" y="0"/>
                  </a:lnTo>
                  <a:lnTo>
                    <a:pt x="3667162" y="9524"/>
                  </a:lnTo>
                  <a:close/>
                </a:path>
                <a:path w="10210800" h="5715000">
                  <a:moveTo>
                    <a:pt x="3686212" y="9524"/>
                  </a:moveTo>
                  <a:lnTo>
                    <a:pt x="3676687" y="9524"/>
                  </a:lnTo>
                  <a:lnTo>
                    <a:pt x="3676687" y="0"/>
                  </a:lnTo>
                  <a:lnTo>
                    <a:pt x="3686212" y="0"/>
                  </a:lnTo>
                  <a:lnTo>
                    <a:pt x="3686212" y="9524"/>
                  </a:lnTo>
                  <a:close/>
                </a:path>
                <a:path w="10210800" h="5715000">
                  <a:moveTo>
                    <a:pt x="3705262" y="9524"/>
                  </a:moveTo>
                  <a:lnTo>
                    <a:pt x="3695737" y="9524"/>
                  </a:lnTo>
                  <a:lnTo>
                    <a:pt x="3695737" y="0"/>
                  </a:lnTo>
                  <a:lnTo>
                    <a:pt x="3705262" y="0"/>
                  </a:lnTo>
                  <a:lnTo>
                    <a:pt x="3705262" y="9524"/>
                  </a:lnTo>
                  <a:close/>
                </a:path>
                <a:path w="10210800" h="5715000">
                  <a:moveTo>
                    <a:pt x="3724312" y="9524"/>
                  </a:moveTo>
                  <a:lnTo>
                    <a:pt x="3714787" y="9524"/>
                  </a:lnTo>
                  <a:lnTo>
                    <a:pt x="3714787" y="0"/>
                  </a:lnTo>
                  <a:lnTo>
                    <a:pt x="3724312" y="0"/>
                  </a:lnTo>
                  <a:lnTo>
                    <a:pt x="3724312" y="9524"/>
                  </a:lnTo>
                  <a:close/>
                </a:path>
                <a:path w="10210800" h="5715000">
                  <a:moveTo>
                    <a:pt x="3743362" y="9524"/>
                  </a:moveTo>
                  <a:lnTo>
                    <a:pt x="3733837" y="9524"/>
                  </a:lnTo>
                  <a:lnTo>
                    <a:pt x="3733837" y="0"/>
                  </a:lnTo>
                  <a:lnTo>
                    <a:pt x="3743362" y="0"/>
                  </a:lnTo>
                  <a:lnTo>
                    <a:pt x="3743362" y="9524"/>
                  </a:lnTo>
                  <a:close/>
                </a:path>
                <a:path w="10210800" h="5715000">
                  <a:moveTo>
                    <a:pt x="3762412" y="9524"/>
                  </a:moveTo>
                  <a:lnTo>
                    <a:pt x="3752887" y="9524"/>
                  </a:lnTo>
                  <a:lnTo>
                    <a:pt x="3752887" y="0"/>
                  </a:lnTo>
                  <a:lnTo>
                    <a:pt x="3762412" y="0"/>
                  </a:lnTo>
                  <a:lnTo>
                    <a:pt x="3762412" y="9524"/>
                  </a:lnTo>
                  <a:close/>
                </a:path>
                <a:path w="10210800" h="5715000">
                  <a:moveTo>
                    <a:pt x="3781462" y="9524"/>
                  </a:moveTo>
                  <a:lnTo>
                    <a:pt x="3771937" y="9524"/>
                  </a:lnTo>
                  <a:lnTo>
                    <a:pt x="3771937" y="0"/>
                  </a:lnTo>
                  <a:lnTo>
                    <a:pt x="3781462" y="0"/>
                  </a:lnTo>
                  <a:lnTo>
                    <a:pt x="3781462" y="9524"/>
                  </a:lnTo>
                  <a:close/>
                </a:path>
                <a:path w="10210800" h="5715000">
                  <a:moveTo>
                    <a:pt x="3800512" y="9524"/>
                  </a:moveTo>
                  <a:lnTo>
                    <a:pt x="3790987" y="9524"/>
                  </a:lnTo>
                  <a:lnTo>
                    <a:pt x="3790987" y="0"/>
                  </a:lnTo>
                  <a:lnTo>
                    <a:pt x="3800512" y="0"/>
                  </a:lnTo>
                  <a:lnTo>
                    <a:pt x="3800512" y="9524"/>
                  </a:lnTo>
                  <a:close/>
                </a:path>
                <a:path w="10210800" h="5715000">
                  <a:moveTo>
                    <a:pt x="3819562" y="9524"/>
                  </a:moveTo>
                  <a:lnTo>
                    <a:pt x="3810037" y="9524"/>
                  </a:lnTo>
                  <a:lnTo>
                    <a:pt x="3810037" y="0"/>
                  </a:lnTo>
                  <a:lnTo>
                    <a:pt x="3819562" y="0"/>
                  </a:lnTo>
                  <a:lnTo>
                    <a:pt x="3819562" y="9524"/>
                  </a:lnTo>
                  <a:close/>
                </a:path>
                <a:path w="10210800" h="5715000">
                  <a:moveTo>
                    <a:pt x="3838612" y="9524"/>
                  </a:moveTo>
                  <a:lnTo>
                    <a:pt x="3829087" y="9524"/>
                  </a:lnTo>
                  <a:lnTo>
                    <a:pt x="3829087" y="0"/>
                  </a:lnTo>
                  <a:lnTo>
                    <a:pt x="3838612" y="0"/>
                  </a:lnTo>
                  <a:lnTo>
                    <a:pt x="3838612" y="9524"/>
                  </a:lnTo>
                  <a:close/>
                </a:path>
                <a:path w="10210800" h="5715000">
                  <a:moveTo>
                    <a:pt x="3857662" y="9524"/>
                  </a:moveTo>
                  <a:lnTo>
                    <a:pt x="3848137" y="9524"/>
                  </a:lnTo>
                  <a:lnTo>
                    <a:pt x="3848137" y="0"/>
                  </a:lnTo>
                  <a:lnTo>
                    <a:pt x="3857662" y="0"/>
                  </a:lnTo>
                  <a:lnTo>
                    <a:pt x="3857662" y="9524"/>
                  </a:lnTo>
                  <a:close/>
                </a:path>
                <a:path w="10210800" h="5715000">
                  <a:moveTo>
                    <a:pt x="3876712" y="9524"/>
                  </a:moveTo>
                  <a:lnTo>
                    <a:pt x="3867187" y="9524"/>
                  </a:lnTo>
                  <a:lnTo>
                    <a:pt x="3867187" y="0"/>
                  </a:lnTo>
                  <a:lnTo>
                    <a:pt x="3876712" y="0"/>
                  </a:lnTo>
                  <a:lnTo>
                    <a:pt x="3876712" y="9524"/>
                  </a:lnTo>
                  <a:close/>
                </a:path>
                <a:path w="10210800" h="5715000">
                  <a:moveTo>
                    <a:pt x="3895762" y="9524"/>
                  </a:moveTo>
                  <a:lnTo>
                    <a:pt x="3886237" y="9524"/>
                  </a:lnTo>
                  <a:lnTo>
                    <a:pt x="3886237" y="0"/>
                  </a:lnTo>
                  <a:lnTo>
                    <a:pt x="3895762" y="0"/>
                  </a:lnTo>
                  <a:lnTo>
                    <a:pt x="3895762" y="9524"/>
                  </a:lnTo>
                  <a:close/>
                </a:path>
                <a:path w="10210800" h="5715000">
                  <a:moveTo>
                    <a:pt x="3914812" y="9524"/>
                  </a:moveTo>
                  <a:lnTo>
                    <a:pt x="3905287" y="9524"/>
                  </a:lnTo>
                  <a:lnTo>
                    <a:pt x="3905287" y="0"/>
                  </a:lnTo>
                  <a:lnTo>
                    <a:pt x="3914812" y="0"/>
                  </a:lnTo>
                  <a:lnTo>
                    <a:pt x="3914812" y="9524"/>
                  </a:lnTo>
                  <a:close/>
                </a:path>
                <a:path w="10210800" h="5715000">
                  <a:moveTo>
                    <a:pt x="3933862" y="9524"/>
                  </a:moveTo>
                  <a:lnTo>
                    <a:pt x="3924337" y="9524"/>
                  </a:lnTo>
                  <a:lnTo>
                    <a:pt x="3924337" y="0"/>
                  </a:lnTo>
                  <a:lnTo>
                    <a:pt x="3933862" y="0"/>
                  </a:lnTo>
                  <a:lnTo>
                    <a:pt x="3933862" y="9524"/>
                  </a:lnTo>
                  <a:close/>
                </a:path>
                <a:path w="10210800" h="5715000">
                  <a:moveTo>
                    <a:pt x="3952912" y="9524"/>
                  </a:moveTo>
                  <a:lnTo>
                    <a:pt x="3943387" y="9524"/>
                  </a:lnTo>
                  <a:lnTo>
                    <a:pt x="3943387" y="0"/>
                  </a:lnTo>
                  <a:lnTo>
                    <a:pt x="3952912" y="0"/>
                  </a:lnTo>
                  <a:lnTo>
                    <a:pt x="3952912" y="9524"/>
                  </a:lnTo>
                  <a:close/>
                </a:path>
                <a:path w="10210800" h="5715000">
                  <a:moveTo>
                    <a:pt x="3971962" y="9524"/>
                  </a:moveTo>
                  <a:lnTo>
                    <a:pt x="3962437" y="9524"/>
                  </a:lnTo>
                  <a:lnTo>
                    <a:pt x="3962437" y="0"/>
                  </a:lnTo>
                  <a:lnTo>
                    <a:pt x="3971962" y="0"/>
                  </a:lnTo>
                  <a:lnTo>
                    <a:pt x="3971962" y="9524"/>
                  </a:lnTo>
                  <a:close/>
                </a:path>
                <a:path w="10210800" h="5715000">
                  <a:moveTo>
                    <a:pt x="3991012" y="9524"/>
                  </a:moveTo>
                  <a:lnTo>
                    <a:pt x="3981487" y="9524"/>
                  </a:lnTo>
                  <a:lnTo>
                    <a:pt x="3981487" y="0"/>
                  </a:lnTo>
                  <a:lnTo>
                    <a:pt x="3991012" y="0"/>
                  </a:lnTo>
                  <a:lnTo>
                    <a:pt x="3991012" y="9524"/>
                  </a:lnTo>
                  <a:close/>
                </a:path>
                <a:path w="10210800" h="5715000">
                  <a:moveTo>
                    <a:pt x="4010062" y="9524"/>
                  </a:moveTo>
                  <a:lnTo>
                    <a:pt x="4000537" y="9524"/>
                  </a:lnTo>
                  <a:lnTo>
                    <a:pt x="4000537" y="0"/>
                  </a:lnTo>
                  <a:lnTo>
                    <a:pt x="4010062" y="0"/>
                  </a:lnTo>
                  <a:lnTo>
                    <a:pt x="4010062" y="9524"/>
                  </a:lnTo>
                  <a:close/>
                </a:path>
                <a:path w="10210800" h="5715000">
                  <a:moveTo>
                    <a:pt x="4029112" y="9524"/>
                  </a:moveTo>
                  <a:lnTo>
                    <a:pt x="4019587" y="9524"/>
                  </a:lnTo>
                  <a:lnTo>
                    <a:pt x="4019587" y="0"/>
                  </a:lnTo>
                  <a:lnTo>
                    <a:pt x="4029112" y="0"/>
                  </a:lnTo>
                  <a:lnTo>
                    <a:pt x="4029112" y="9524"/>
                  </a:lnTo>
                  <a:close/>
                </a:path>
                <a:path w="10210800" h="5715000">
                  <a:moveTo>
                    <a:pt x="4048162" y="9524"/>
                  </a:moveTo>
                  <a:lnTo>
                    <a:pt x="4038637" y="9524"/>
                  </a:lnTo>
                  <a:lnTo>
                    <a:pt x="4038637" y="0"/>
                  </a:lnTo>
                  <a:lnTo>
                    <a:pt x="4048162" y="0"/>
                  </a:lnTo>
                  <a:lnTo>
                    <a:pt x="4048162" y="9524"/>
                  </a:lnTo>
                  <a:close/>
                </a:path>
                <a:path w="10210800" h="5715000">
                  <a:moveTo>
                    <a:pt x="4067212" y="9524"/>
                  </a:moveTo>
                  <a:lnTo>
                    <a:pt x="4057687" y="9524"/>
                  </a:lnTo>
                  <a:lnTo>
                    <a:pt x="4057687" y="0"/>
                  </a:lnTo>
                  <a:lnTo>
                    <a:pt x="4067212" y="0"/>
                  </a:lnTo>
                  <a:lnTo>
                    <a:pt x="4067212" y="9524"/>
                  </a:lnTo>
                  <a:close/>
                </a:path>
                <a:path w="10210800" h="5715000">
                  <a:moveTo>
                    <a:pt x="4086262" y="9524"/>
                  </a:moveTo>
                  <a:lnTo>
                    <a:pt x="4076737" y="9524"/>
                  </a:lnTo>
                  <a:lnTo>
                    <a:pt x="4076737" y="0"/>
                  </a:lnTo>
                  <a:lnTo>
                    <a:pt x="4086262" y="0"/>
                  </a:lnTo>
                  <a:lnTo>
                    <a:pt x="4086262" y="9524"/>
                  </a:lnTo>
                  <a:close/>
                </a:path>
                <a:path w="10210800" h="5715000">
                  <a:moveTo>
                    <a:pt x="4105312" y="9524"/>
                  </a:moveTo>
                  <a:lnTo>
                    <a:pt x="4095787" y="9524"/>
                  </a:lnTo>
                  <a:lnTo>
                    <a:pt x="4095787" y="0"/>
                  </a:lnTo>
                  <a:lnTo>
                    <a:pt x="4105312" y="0"/>
                  </a:lnTo>
                  <a:lnTo>
                    <a:pt x="4105312" y="9524"/>
                  </a:lnTo>
                  <a:close/>
                </a:path>
                <a:path w="10210800" h="5715000">
                  <a:moveTo>
                    <a:pt x="4124362" y="9524"/>
                  </a:moveTo>
                  <a:lnTo>
                    <a:pt x="4114837" y="9524"/>
                  </a:lnTo>
                  <a:lnTo>
                    <a:pt x="4114837" y="0"/>
                  </a:lnTo>
                  <a:lnTo>
                    <a:pt x="4124362" y="0"/>
                  </a:lnTo>
                  <a:lnTo>
                    <a:pt x="4124362" y="9524"/>
                  </a:lnTo>
                  <a:close/>
                </a:path>
                <a:path w="10210800" h="5715000">
                  <a:moveTo>
                    <a:pt x="4143412" y="9524"/>
                  </a:moveTo>
                  <a:lnTo>
                    <a:pt x="4133887" y="9524"/>
                  </a:lnTo>
                  <a:lnTo>
                    <a:pt x="4133887" y="0"/>
                  </a:lnTo>
                  <a:lnTo>
                    <a:pt x="4143412" y="0"/>
                  </a:lnTo>
                  <a:lnTo>
                    <a:pt x="4143412" y="9524"/>
                  </a:lnTo>
                  <a:close/>
                </a:path>
                <a:path w="10210800" h="5715000">
                  <a:moveTo>
                    <a:pt x="4162462" y="9524"/>
                  </a:moveTo>
                  <a:lnTo>
                    <a:pt x="4152937" y="9524"/>
                  </a:lnTo>
                  <a:lnTo>
                    <a:pt x="4152937" y="0"/>
                  </a:lnTo>
                  <a:lnTo>
                    <a:pt x="4162462" y="0"/>
                  </a:lnTo>
                  <a:lnTo>
                    <a:pt x="4162462" y="9524"/>
                  </a:lnTo>
                  <a:close/>
                </a:path>
                <a:path w="10210800" h="5715000">
                  <a:moveTo>
                    <a:pt x="4181512" y="9524"/>
                  </a:moveTo>
                  <a:lnTo>
                    <a:pt x="4171987" y="9524"/>
                  </a:lnTo>
                  <a:lnTo>
                    <a:pt x="4171987" y="0"/>
                  </a:lnTo>
                  <a:lnTo>
                    <a:pt x="4181512" y="0"/>
                  </a:lnTo>
                  <a:lnTo>
                    <a:pt x="4181512" y="9524"/>
                  </a:lnTo>
                  <a:close/>
                </a:path>
                <a:path w="10210800" h="5715000">
                  <a:moveTo>
                    <a:pt x="4200562" y="9524"/>
                  </a:moveTo>
                  <a:lnTo>
                    <a:pt x="4191037" y="9524"/>
                  </a:lnTo>
                  <a:lnTo>
                    <a:pt x="4191037" y="0"/>
                  </a:lnTo>
                  <a:lnTo>
                    <a:pt x="4200562" y="0"/>
                  </a:lnTo>
                  <a:lnTo>
                    <a:pt x="4200562" y="9524"/>
                  </a:lnTo>
                  <a:close/>
                </a:path>
                <a:path w="10210800" h="5715000">
                  <a:moveTo>
                    <a:pt x="4219612" y="9524"/>
                  </a:moveTo>
                  <a:lnTo>
                    <a:pt x="4210087" y="9524"/>
                  </a:lnTo>
                  <a:lnTo>
                    <a:pt x="4210087" y="0"/>
                  </a:lnTo>
                  <a:lnTo>
                    <a:pt x="4219612" y="0"/>
                  </a:lnTo>
                  <a:lnTo>
                    <a:pt x="4219612" y="9524"/>
                  </a:lnTo>
                  <a:close/>
                </a:path>
                <a:path w="10210800" h="5715000">
                  <a:moveTo>
                    <a:pt x="4238662" y="9524"/>
                  </a:moveTo>
                  <a:lnTo>
                    <a:pt x="4229137" y="9524"/>
                  </a:lnTo>
                  <a:lnTo>
                    <a:pt x="4229137" y="0"/>
                  </a:lnTo>
                  <a:lnTo>
                    <a:pt x="4238662" y="0"/>
                  </a:lnTo>
                  <a:lnTo>
                    <a:pt x="4238662" y="9524"/>
                  </a:lnTo>
                  <a:close/>
                </a:path>
                <a:path w="10210800" h="5715000">
                  <a:moveTo>
                    <a:pt x="4257712" y="9524"/>
                  </a:moveTo>
                  <a:lnTo>
                    <a:pt x="4248187" y="9524"/>
                  </a:lnTo>
                  <a:lnTo>
                    <a:pt x="4248187" y="0"/>
                  </a:lnTo>
                  <a:lnTo>
                    <a:pt x="4257712" y="0"/>
                  </a:lnTo>
                  <a:lnTo>
                    <a:pt x="4257712" y="9524"/>
                  </a:lnTo>
                  <a:close/>
                </a:path>
                <a:path w="10210800" h="5715000">
                  <a:moveTo>
                    <a:pt x="4276762" y="9524"/>
                  </a:moveTo>
                  <a:lnTo>
                    <a:pt x="4267237" y="9524"/>
                  </a:lnTo>
                  <a:lnTo>
                    <a:pt x="4267237" y="0"/>
                  </a:lnTo>
                  <a:lnTo>
                    <a:pt x="4276762" y="0"/>
                  </a:lnTo>
                  <a:lnTo>
                    <a:pt x="4276762" y="9524"/>
                  </a:lnTo>
                  <a:close/>
                </a:path>
                <a:path w="10210800" h="5715000">
                  <a:moveTo>
                    <a:pt x="4295812" y="9524"/>
                  </a:moveTo>
                  <a:lnTo>
                    <a:pt x="4286287" y="9524"/>
                  </a:lnTo>
                  <a:lnTo>
                    <a:pt x="4286287" y="0"/>
                  </a:lnTo>
                  <a:lnTo>
                    <a:pt x="4295812" y="0"/>
                  </a:lnTo>
                  <a:lnTo>
                    <a:pt x="4295812" y="9524"/>
                  </a:lnTo>
                  <a:close/>
                </a:path>
                <a:path w="10210800" h="5715000">
                  <a:moveTo>
                    <a:pt x="4314862" y="9524"/>
                  </a:moveTo>
                  <a:lnTo>
                    <a:pt x="4305337" y="9524"/>
                  </a:lnTo>
                  <a:lnTo>
                    <a:pt x="4305337" y="0"/>
                  </a:lnTo>
                  <a:lnTo>
                    <a:pt x="4314862" y="0"/>
                  </a:lnTo>
                  <a:lnTo>
                    <a:pt x="4314862" y="9524"/>
                  </a:lnTo>
                  <a:close/>
                </a:path>
                <a:path w="10210800" h="5715000">
                  <a:moveTo>
                    <a:pt x="4333912" y="9524"/>
                  </a:moveTo>
                  <a:lnTo>
                    <a:pt x="4324387" y="9524"/>
                  </a:lnTo>
                  <a:lnTo>
                    <a:pt x="4324387" y="0"/>
                  </a:lnTo>
                  <a:lnTo>
                    <a:pt x="4333912" y="0"/>
                  </a:lnTo>
                  <a:lnTo>
                    <a:pt x="4333912" y="9524"/>
                  </a:lnTo>
                  <a:close/>
                </a:path>
                <a:path w="10210800" h="5715000">
                  <a:moveTo>
                    <a:pt x="4352962" y="9524"/>
                  </a:moveTo>
                  <a:lnTo>
                    <a:pt x="4343437" y="9524"/>
                  </a:lnTo>
                  <a:lnTo>
                    <a:pt x="4343437" y="0"/>
                  </a:lnTo>
                  <a:lnTo>
                    <a:pt x="4352962" y="0"/>
                  </a:lnTo>
                  <a:lnTo>
                    <a:pt x="4352962" y="9524"/>
                  </a:lnTo>
                  <a:close/>
                </a:path>
                <a:path w="10210800" h="5715000">
                  <a:moveTo>
                    <a:pt x="4372012" y="9524"/>
                  </a:moveTo>
                  <a:lnTo>
                    <a:pt x="4362487" y="9524"/>
                  </a:lnTo>
                  <a:lnTo>
                    <a:pt x="4362487" y="0"/>
                  </a:lnTo>
                  <a:lnTo>
                    <a:pt x="4372012" y="0"/>
                  </a:lnTo>
                  <a:lnTo>
                    <a:pt x="4372012" y="9524"/>
                  </a:lnTo>
                  <a:close/>
                </a:path>
                <a:path w="10210800" h="5715000">
                  <a:moveTo>
                    <a:pt x="4391062" y="9524"/>
                  </a:moveTo>
                  <a:lnTo>
                    <a:pt x="4381537" y="9524"/>
                  </a:lnTo>
                  <a:lnTo>
                    <a:pt x="4381537" y="0"/>
                  </a:lnTo>
                  <a:lnTo>
                    <a:pt x="4391062" y="0"/>
                  </a:lnTo>
                  <a:lnTo>
                    <a:pt x="4391062" y="9524"/>
                  </a:lnTo>
                  <a:close/>
                </a:path>
                <a:path w="10210800" h="5715000">
                  <a:moveTo>
                    <a:pt x="4410112" y="9524"/>
                  </a:moveTo>
                  <a:lnTo>
                    <a:pt x="4400587" y="9524"/>
                  </a:lnTo>
                  <a:lnTo>
                    <a:pt x="4400587" y="0"/>
                  </a:lnTo>
                  <a:lnTo>
                    <a:pt x="4410112" y="0"/>
                  </a:lnTo>
                  <a:lnTo>
                    <a:pt x="4410112" y="9524"/>
                  </a:lnTo>
                  <a:close/>
                </a:path>
                <a:path w="10210800" h="5715000">
                  <a:moveTo>
                    <a:pt x="4429162" y="9524"/>
                  </a:moveTo>
                  <a:lnTo>
                    <a:pt x="4419637" y="9524"/>
                  </a:lnTo>
                  <a:lnTo>
                    <a:pt x="4419637" y="0"/>
                  </a:lnTo>
                  <a:lnTo>
                    <a:pt x="4429162" y="0"/>
                  </a:lnTo>
                  <a:lnTo>
                    <a:pt x="4429162" y="9524"/>
                  </a:lnTo>
                  <a:close/>
                </a:path>
                <a:path w="10210800" h="5715000">
                  <a:moveTo>
                    <a:pt x="4448212" y="9524"/>
                  </a:moveTo>
                  <a:lnTo>
                    <a:pt x="4438687" y="9524"/>
                  </a:lnTo>
                  <a:lnTo>
                    <a:pt x="4438687" y="0"/>
                  </a:lnTo>
                  <a:lnTo>
                    <a:pt x="4448212" y="0"/>
                  </a:lnTo>
                  <a:lnTo>
                    <a:pt x="4448212" y="9524"/>
                  </a:lnTo>
                  <a:close/>
                </a:path>
                <a:path w="10210800" h="5715000">
                  <a:moveTo>
                    <a:pt x="4467262" y="9524"/>
                  </a:moveTo>
                  <a:lnTo>
                    <a:pt x="4457737" y="9524"/>
                  </a:lnTo>
                  <a:lnTo>
                    <a:pt x="4457737" y="0"/>
                  </a:lnTo>
                  <a:lnTo>
                    <a:pt x="4467262" y="0"/>
                  </a:lnTo>
                  <a:lnTo>
                    <a:pt x="4467262" y="9524"/>
                  </a:lnTo>
                  <a:close/>
                </a:path>
                <a:path w="10210800" h="5715000">
                  <a:moveTo>
                    <a:pt x="4486312" y="9524"/>
                  </a:moveTo>
                  <a:lnTo>
                    <a:pt x="4476787" y="9524"/>
                  </a:lnTo>
                  <a:lnTo>
                    <a:pt x="4476787" y="0"/>
                  </a:lnTo>
                  <a:lnTo>
                    <a:pt x="4486312" y="0"/>
                  </a:lnTo>
                  <a:lnTo>
                    <a:pt x="4486312" y="9524"/>
                  </a:lnTo>
                  <a:close/>
                </a:path>
                <a:path w="10210800" h="5715000">
                  <a:moveTo>
                    <a:pt x="4505362" y="9524"/>
                  </a:moveTo>
                  <a:lnTo>
                    <a:pt x="4495837" y="9524"/>
                  </a:lnTo>
                  <a:lnTo>
                    <a:pt x="4495837" y="0"/>
                  </a:lnTo>
                  <a:lnTo>
                    <a:pt x="4505362" y="0"/>
                  </a:lnTo>
                  <a:lnTo>
                    <a:pt x="4505362" y="9524"/>
                  </a:lnTo>
                  <a:close/>
                </a:path>
                <a:path w="10210800" h="5715000">
                  <a:moveTo>
                    <a:pt x="4524412" y="9524"/>
                  </a:moveTo>
                  <a:lnTo>
                    <a:pt x="4514887" y="9524"/>
                  </a:lnTo>
                  <a:lnTo>
                    <a:pt x="4514887" y="0"/>
                  </a:lnTo>
                  <a:lnTo>
                    <a:pt x="4524412" y="0"/>
                  </a:lnTo>
                  <a:lnTo>
                    <a:pt x="4524412" y="9524"/>
                  </a:lnTo>
                  <a:close/>
                </a:path>
                <a:path w="10210800" h="5715000">
                  <a:moveTo>
                    <a:pt x="4543462" y="9524"/>
                  </a:moveTo>
                  <a:lnTo>
                    <a:pt x="4533937" y="9524"/>
                  </a:lnTo>
                  <a:lnTo>
                    <a:pt x="4533937" y="0"/>
                  </a:lnTo>
                  <a:lnTo>
                    <a:pt x="4543462" y="0"/>
                  </a:lnTo>
                  <a:lnTo>
                    <a:pt x="4543462" y="9524"/>
                  </a:lnTo>
                  <a:close/>
                </a:path>
                <a:path w="10210800" h="5715000">
                  <a:moveTo>
                    <a:pt x="4562512" y="9524"/>
                  </a:moveTo>
                  <a:lnTo>
                    <a:pt x="4552987" y="9524"/>
                  </a:lnTo>
                  <a:lnTo>
                    <a:pt x="4552987" y="0"/>
                  </a:lnTo>
                  <a:lnTo>
                    <a:pt x="4562512" y="0"/>
                  </a:lnTo>
                  <a:lnTo>
                    <a:pt x="4562512" y="9524"/>
                  </a:lnTo>
                  <a:close/>
                </a:path>
                <a:path w="10210800" h="5715000">
                  <a:moveTo>
                    <a:pt x="4581562" y="9524"/>
                  </a:moveTo>
                  <a:lnTo>
                    <a:pt x="4572037" y="9524"/>
                  </a:lnTo>
                  <a:lnTo>
                    <a:pt x="4572037" y="0"/>
                  </a:lnTo>
                  <a:lnTo>
                    <a:pt x="4581562" y="0"/>
                  </a:lnTo>
                  <a:lnTo>
                    <a:pt x="4581562" y="9524"/>
                  </a:lnTo>
                  <a:close/>
                </a:path>
                <a:path w="10210800" h="5715000">
                  <a:moveTo>
                    <a:pt x="4600612" y="9524"/>
                  </a:moveTo>
                  <a:lnTo>
                    <a:pt x="4591087" y="9524"/>
                  </a:lnTo>
                  <a:lnTo>
                    <a:pt x="4591087" y="0"/>
                  </a:lnTo>
                  <a:lnTo>
                    <a:pt x="4600612" y="0"/>
                  </a:lnTo>
                  <a:lnTo>
                    <a:pt x="4600612" y="9524"/>
                  </a:lnTo>
                  <a:close/>
                </a:path>
                <a:path w="10210800" h="5715000">
                  <a:moveTo>
                    <a:pt x="4619662" y="9524"/>
                  </a:moveTo>
                  <a:lnTo>
                    <a:pt x="4610137" y="9524"/>
                  </a:lnTo>
                  <a:lnTo>
                    <a:pt x="4610137" y="0"/>
                  </a:lnTo>
                  <a:lnTo>
                    <a:pt x="4619662" y="0"/>
                  </a:lnTo>
                  <a:lnTo>
                    <a:pt x="4619662" y="9524"/>
                  </a:lnTo>
                  <a:close/>
                </a:path>
                <a:path w="10210800" h="5715000">
                  <a:moveTo>
                    <a:pt x="4638712" y="9524"/>
                  </a:moveTo>
                  <a:lnTo>
                    <a:pt x="4629187" y="9524"/>
                  </a:lnTo>
                  <a:lnTo>
                    <a:pt x="4629187" y="0"/>
                  </a:lnTo>
                  <a:lnTo>
                    <a:pt x="4638712" y="0"/>
                  </a:lnTo>
                  <a:lnTo>
                    <a:pt x="4638712" y="9524"/>
                  </a:lnTo>
                  <a:close/>
                </a:path>
                <a:path w="10210800" h="5715000">
                  <a:moveTo>
                    <a:pt x="4657762" y="9524"/>
                  </a:moveTo>
                  <a:lnTo>
                    <a:pt x="4648237" y="9524"/>
                  </a:lnTo>
                  <a:lnTo>
                    <a:pt x="4648237" y="0"/>
                  </a:lnTo>
                  <a:lnTo>
                    <a:pt x="4657762" y="0"/>
                  </a:lnTo>
                  <a:lnTo>
                    <a:pt x="4657762" y="9524"/>
                  </a:lnTo>
                  <a:close/>
                </a:path>
                <a:path w="10210800" h="5715000">
                  <a:moveTo>
                    <a:pt x="4676812" y="9524"/>
                  </a:moveTo>
                  <a:lnTo>
                    <a:pt x="4667287" y="9524"/>
                  </a:lnTo>
                  <a:lnTo>
                    <a:pt x="4667287" y="0"/>
                  </a:lnTo>
                  <a:lnTo>
                    <a:pt x="4676812" y="0"/>
                  </a:lnTo>
                  <a:lnTo>
                    <a:pt x="4676812" y="9524"/>
                  </a:lnTo>
                  <a:close/>
                </a:path>
                <a:path w="10210800" h="5715000">
                  <a:moveTo>
                    <a:pt x="4695862" y="9524"/>
                  </a:moveTo>
                  <a:lnTo>
                    <a:pt x="4686337" y="9524"/>
                  </a:lnTo>
                  <a:lnTo>
                    <a:pt x="4686337" y="0"/>
                  </a:lnTo>
                  <a:lnTo>
                    <a:pt x="4695862" y="0"/>
                  </a:lnTo>
                  <a:lnTo>
                    <a:pt x="4695862" y="9524"/>
                  </a:lnTo>
                  <a:close/>
                </a:path>
                <a:path w="10210800" h="5715000">
                  <a:moveTo>
                    <a:pt x="4714912" y="9524"/>
                  </a:moveTo>
                  <a:lnTo>
                    <a:pt x="4705387" y="9524"/>
                  </a:lnTo>
                  <a:lnTo>
                    <a:pt x="4705387" y="0"/>
                  </a:lnTo>
                  <a:lnTo>
                    <a:pt x="4714912" y="0"/>
                  </a:lnTo>
                  <a:lnTo>
                    <a:pt x="4714912" y="9524"/>
                  </a:lnTo>
                  <a:close/>
                </a:path>
                <a:path w="10210800" h="5715000">
                  <a:moveTo>
                    <a:pt x="4733962" y="9524"/>
                  </a:moveTo>
                  <a:lnTo>
                    <a:pt x="4724437" y="9524"/>
                  </a:lnTo>
                  <a:lnTo>
                    <a:pt x="4724437" y="0"/>
                  </a:lnTo>
                  <a:lnTo>
                    <a:pt x="4733962" y="0"/>
                  </a:lnTo>
                  <a:lnTo>
                    <a:pt x="4733962" y="9524"/>
                  </a:lnTo>
                  <a:close/>
                </a:path>
                <a:path w="10210800" h="5715000">
                  <a:moveTo>
                    <a:pt x="4753012" y="9524"/>
                  </a:moveTo>
                  <a:lnTo>
                    <a:pt x="4743487" y="9524"/>
                  </a:lnTo>
                  <a:lnTo>
                    <a:pt x="4743487" y="0"/>
                  </a:lnTo>
                  <a:lnTo>
                    <a:pt x="4753012" y="0"/>
                  </a:lnTo>
                  <a:lnTo>
                    <a:pt x="4753012" y="9524"/>
                  </a:lnTo>
                  <a:close/>
                </a:path>
                <a:path w="10210800" h="5715000">
                  <a:moveTo>
                    <a:pt x="4772062" y="9524"/>
                  </a:moveTo>
                  <a:lnTo>
                    <a:pt x="4762537" y="9524"/>
                  </a:lnTo>
                  <a:lnTo>
                    <a:pt x="4762537" y="0"/>
                  </a:lnTo>
                  <a:lnTo>
                    <a:pt x="4772062" y="0"/>
                  </a:lnTo>
                  <a:lnTo>
                    <a:pt x="4772062" y="9524"/>
                  </a:lnTo>
                  <a:close/>
                </a:path>
                <a:path w="10210800" h="5715000">
                  <a:moveTo>
                    <a:pt x="4791112" y="9524"/>
                  </a:moveTo>
                  <a:lnTo>
                    <a:pt x="4781587" y="9524"/>
                  </a:lnTo>
                  <a:lnTo>
                    <a:pt x="4781587" y="0"/>
                  </a:lnTo>
                  <a:lnTo>
                    <a:pt x="4791112" y="0"/>
                  </a:lnTo>
                  <a:lnTo>
                    <a:pt x="4791112" y="9524"/>
                  </a:lnTo>
                  <a:close/>
                </a:path>
                <a:path w="10210800" h="5715000">
                  <a:moveTo>
                    <a:pt x="4810162" y="9524"/>
                  </a:moveTo>
                  <a:lnTo>
                    <a:pt x="4800637" y="9524"/>
                  </a:lnTo>
                  <a:lnTo>
                    <a:pt x="4800637" y="0"/>
                  </a:lnTo>
                  <a:lnTo>
                    <a:pt x="4810162" y="0"/>
                  </a:lnTo>
                  <a:lnTo>
                    <a:pt x="4810162" y="9524"/>
                  </a:lnTo>
                  <a:close/>
                </a:path>
                <a:path w="10210800" h="5715000">
                  <a:moveTo>
                    <a:pt x="4829212" y="9524"/>
                  </a:moveTo>
                  <a:lnTo>
                    <a:pt x="4819687" y="9524"/>
                  </a:lnTo>
                  <a:lnTo>
                    <a:pt x="4819687" y="0"/>
                  </a:lnTo>
                  <a:lnTo>
                    <a:pt x="4829212" y="0"/>
                  </a:lnTo>
                  <a:lnTo>
                    <a:pt x="4829212" y="9524"/>
                  </a:lnTo>
                  <a:close/>
                </a:path>
                <a:path w="10210800" h="5715000">
                  <a:moveTo>
                    <a:pt x="4848262" y="9524"/>
                  </a:moveTo>
                  <a:lnTo>
                    <a:pt x="4838737" y="9524"/>
                  </a:lnTo>
                  <a:lnTo>
                    <a:pt x="4838737" y="0"/>
                  </a:lnTo>
                  <a:lnTo>
                    <a:pt x="4848262" y="0"/>
                  </a:lnTo>
                  <a:lnTo>
                    <a:pt x="4848262" y="9524"/>
                  </a:lnTo>
                  <a:close/>
                </a:path>
                <a:path w="10210800" h="5715000">
                  <a:moveTo>
                    <a:pt x="4867312" y="9524"/>
                  </a:moveTo>
                  <a:lnTo>
                    <a:pt x="4857787" y="9524"/>
                  </a:lnTo>
                  <a:lnTo>
                    <a:pt x="4857787" y="0"/>
                  </a:lnTo>
                  <a:lnTo>
                    <a:pt x="4867312" y="0"/>
                  </a:lnTo>
                  <a:lnTo>
                    <a:pt x="4867312" y="9524"/>
                  </a:lnTo>
                  <a:close/>
                </a:path>
                <a:path w="10210800" h="5715000">
                  <a:moveTo>
                    <a:pt x="4886362" y="9524"/>
                  </a:moveTo>
                  <a:lnTo>
                    <a:pt x="4876837" y="9524"/>
                  </a:lnTo>
                  <a:lnTo>
                    <a:pt x="4876837" y="0"/>
                  </a:lnTo>
                  <a:lnTo>
                    <a:pt x="4886362" y="0"/>
                  </a:lnTo>
                  <a:lnTo>
                    <a:pt x="4886362" y="9524"/>
                  </a:lnTo>
                  <a:close/>
                </a:path>
                <a:path w="10210800" h="5715000">
                  <a:moveTo>
                    <a:pt x="4905412" y="9524"/>
                  </a:moveTo>
                  <a:lnTo>
                    <a:pt x="4895887" y="9524"/>
                  </a:lnTo>
                  <a:lnTo>
                    <a:pt x="4895887" y="0"/>
                  </a:lnTo>
                  <a:lnTo>
                    <a:pt x="4905412" y="0"/>
                  </a:lnTo>
                  <a:lnTo>
                    <a:pt x="4905412" y="9524"/>
                  </a:lnTo>
                  <a:close/>
                </a:path>
                <a:path w="10210800" h="5715000">
                  <a:moveTo>
                    <a:pt x="4924462" y="9524"/>
                  </a:moveTo>
                  <a:lnTo>
                    <a:pt x="4914937" y="9524"/>
                  </a:lnTo>
                  <a:lnTo>
                    <a:pt x="4914937" y="0"/>
                  </a:lnTo>
                  <a:lnTo>
                    <a:pt x="4924462" y="0"/>
                  </a:lnTo>
                  <a:lnTo>
                    <a:pt x="4924462" y="9524"/>
                  </a:lnTo>
                  <a:close/>
                </a:path>
                <a:path w="10210800" h="5715000">
                  <a:moveTo>
                    <a:pt x="4943512" y="9524"/>
                  </a:moveTo>
                  <a:lnTo>
                    <a:pt x="4933987" y="9524"/>
                  </a:lnTo>
                  <a:lnTo>
                    <a:pt x="4933987" y="0"/>
                  </a:lnTo>
                  <a:lnTo>
                    <a:pt x="4943512" y="0"/>
                  </a:lnTo>
                  <a:lnTo>
                    <a:pt x="4943512" y="9524"/>
                  </a:lnTo>
                  <a:close/>
                </a:path>
                <a:path w="10210800" h="5715000">
                  <a:moveTo>
                    <a:pt x="4962562" y="9524"/>
                  </a:moveTo>
                  <a:lnTo>
                    <a:pt x="4953037" y="9524"/>
                  </a:lnTo>
                  <a:lnTo>
                    <a:pt x="4953037" y="0"/>
                  </a:lnTo>
                  <a:lnTo>
                    <a:pt x="4962562" y="0"/>
                  </a:lnTo>
                  <a:lnTo>
                    <a:pt x="4962562" y="9524"/>
                  </a:lnTo>
                  <a:close/>
                </a:path>
                <a:path w="10210800" h="5715000">
                  <a:moveTo>
                    <a:pt x="4981612" y="9524"/>
                  </a:moveTo>
                  <a:lnTo>
                    <a:pt x="4972087" y="9524"/>
                  </a:lnTo>
                  <a:lnTo>
                    <a:pt x="4972087" y="0"/>
                  </a:lnTo>
                  <a:lnTo>
                    <a:pt x="4981612" y="0"/>
                  </a:lnTo>
                  <a:lnTo>
                    <a:pt x="4981612" y="9524"/>
                  </a:lnTo>
                  <a:close/>
                </a:path>
                <a:path w="10210800" h="5715000">
                  <a:moveTo>
                    <a:pt x="5000662" y="9524"/>
                  </a:moveTo>
                  <a:lnTo>
                    <a:pt x="4991137" y="9524"/>
                  </a:lnTo>
                  <a:lnTo>
                    <a:pt x="4991137" y="0"/>
                  </a:lnTo>
                  <a:lnTo>
                    <a:pt x="5000662" y="0"/>
                  </a:lnTo>
                  <a:lnTo>
                    <a:pt x="5000662" y="9524"/>
                  </a:lnTo>
                  <a:close/>
                </a:path>
                <a:path w="10210800" h="5715000">
                  <a:moveTo>
                    <a:pt x="5019712" y="9524"/>
                  </a:moveTo>
                  <a:lnTo>
                    <a:pt x="5010187" y="9524"/>
                  </a:lnTo>
                  <a:lnTo>
                    <a:pt x="5010187" y="0"/>
                  </a:lnTo>
                  <a:lnTo>
                    <a:pt x="5019712" y="0"/>
                  </a:lnTo>
                  <a:lnTo>
                    <a:pt x="5019712" y="9524"/>
                  </a:lnTo>
                  <a:close/>
                </a:path>
                <a:path w="10210800" h="5715000">
                  <a:moveTo>
                    <a:pt x="5038762" y="9524"/>
                  </a:moveTo>
                  <a:lnTo>
                    <a:pt x="5029237" y="9524"/>
                  </a:lnTo>
                  <a:lnTo>
                    <a:pt x="5029237" y="0"/>
                  </a:lnTo>
                  <a:lnTo>
                    <a:pt x="5038762" y="0"/>
                  </a:lnTo>
                  <a:lnTo>
                    <a:pt x="5038762" y="9524"/>
                  </a:lnTo>
                  <a:close/>
                </a:path>
                <a:path w="10210800" h="5715000">
                  <a:moveTo>
                    <a:pt x="5057812" y="9524"/>
                  </a:moveTo>
                  <a:lnTo>
                    <a:pt x="5048287" y="9524"/>
                  </a:lnTo>
                  <a:lnTo>
                    <a:pt x="5048287" y="0"/>
                  </a:lnTo>
                  <a:lnTo>
                    <a:pt x="5057812" y="0"/>
                  </a:lnTo>
                  <a:lnTo>
                    <a:pt x="5057812" y="9524"/>
                  </a:lnTo>
                  <a:close/>
                </a:path>
                <a:path w="10210800" h="5715000">
                  <a:moveTo>
                    <a:pt x="5076862" y="9524"/>
                  </a:moveTo>
                  <a:lnTo>
                    <a:pt x="5067337" y="9524"/>
                  </a:lnTo>
                  <a:lnTo>
                    <a:pt x="5067337" y="0"/>
                  </a:lnTo>
                  <a:lnTo>
                    <a:pt x="5076862" y="0"/>
                  </a:lnTo>
                  <a:lnTo>
                    <a:pt x="5076862" y="9524"/>
                  </a:lnTo>
                  <a:close/>
                </a:path>
                <a:path w="10210800" h="5715000">
                  <a:moveTo>
                    <a:pt x="5095912" y="9524"/>
                  </a:moveTo>
                  <a:lnTo>
                    <a:pt x="5086387" y="9524"/>
                  </a:lnTo>
                  <a:lnTo>
                    <a:pt x="5086387" y="0"/>
                  </a:lnTo>
                  <a:lnTo>
                    <a:pt x="5095912" y="0"/>
                  </a:lnTo>
                  <a:lnTo>
                    <a:pt x="5095912" y="9524"/>
                  </a:lnTo>
                  <a:close/>
                </a:path>
                <a:path w="10210800" h="5715000">
                  <a:moveTo>
                    <a:pt x="5114962" y="9524"/>
                  </a:moveTo>
                  <a:lnTo>
                    <a:pt x="5105437" y="9524"/>
                  </a:lnTo>
                  <a:lnTo>
                    <a:pt x="5105437" y="0"/>
                  </a:lnTo>
                  <a:lnTo>
                    <a:pt x="5114962" y="0"/>
                  </a:lnTo>
                  <a:lnTo>
                    <a:pt x="5114962" y="9524"/>
                  </a:lnTo>
                  <a:close/>
                </a:path>
                <a:path w="10210800" h="5715000">
                  <a:moveTo>
                    <a:pt x="5134012" y="9524"/>
                  </a:moveTo>
                  <a:lnTo>
                    <a:pt x="5124487" y="9524"/>
                  </a:lnTo>
                  <a:lnTo>
                    <a:pt x="5124487" y="0"/>
                  </a:lnTo>
                  <a:lnTo>
                    <a:pt x="5134012" y="0"/>
                  </a:lnTo>
                  <a:lnTo>
                    <a:pt x="5134012" y="9524"/>
                  </a:lnTo>
                  <a:close/>
                </a:path>
                <a:path w="10210800" h="5715000">
                  <a:moveTo>
                    <a:pt x="5153062" y="9524"/>
                  </a:moveTo>
                  <a:lnTo>
                    <a:pt x="5143537" y="9524"/>
                  </a:lnTo>
                  <a:lnTo>
                    <a:pt x="5143537" y="0"/>
                  </a:lnTo>
                  <a:lnTo>
                    <a:pt x="5153062" y="0"/>
                  </a:lnTo>
                  <a:lnTo>
                    <a:pt x="5153062" y="9524"/>
                  </a:lnTo>
                  <a:close/>
                </a:path>
                <a:path w="10210800" h="5715000">
                  <a:moveTo>
                    <a:pt x="5172112" y="9524"/>
                  </a:moveTo>
                  <a:lnTo>
                    <a:pt x="5162587" y="9524"/>
                  </a:lnTo>
                  <a:lnTo>
                    <a:pt x="5162587" y="0"/>
                  </a:lnTo>
                  <a:lnTo>
                    <a:pt x="5172112" y="0"/>
                  </a:lnTo>
                  <a:lnTo>
                    <a:pt x="5172112" y="9524"/>
                  </a:lnTo>
                  <a:close/>
                </a:path>
                <a:path w="10210800" h="5715000">
                  <a:moveTo>
                    <a:pt x="5191162" y="9524"/>
                  </a:moveTo>
                  <a:lnTo>
                    <a:pt x="5181637" y="9524"/>
                  </a:lnTo>
                  <a:lnTo>
                    <a:pt x="5181637" y="0"/>
                  </a:lnTo>
                  <a:lnTo>
                    <a:pt x="5191162" y="0"/>
                  </a:lnTo>
                  <a:lnTo>
                    <a:pt x="5191162" y="9524"/>
                  </a:lnTo>
                  <a:close/>
                </a:path>
                <a:path w="10210800" h="5715000">
                  <a:moveTo>
                    <a:pt x="5210212" y="9524"/>
                  </a:moveTo>
                  <a:lnTo>
                    <a:pt x="5200687" y="9524"/>
                  </a:lnTo>
                  <a:lnTo>
                    <a:pt x="5200687" y="0"/>
                  </a:lnTo>
                  <a:lnTo>
                    <a:pt x="5210212" y="0"/>
                  </a:lnTo>
                  <a:lnTo>
                    <a:pt x="5210212" y="9524"/>
                  </a:lnTo>
                  <a:close/>
                </a:path>
                <a:path w="10210800" h="5715000">
                  <a:moveTo>
                    <a:pt x="5229262" y="9524"/>
                  </a:moveTo>
                  <a:lnTo>
                    <a:pt x="5219737" y="9524"/>
                  </a:lnTo>
                  <a:lnTo>
                    <a:pt x="5219737" y="0"/>
                  </a:lnTo>
                  <a:lnTo>
                    <a:pt x="5229262" y="0"/>
                  </a:lnTo>
                  <a:lnTo>
                    <a:pt x="5229262" y="9524"/>
                  </a:lnTo>
                  <a:close/>
                </a:path>
                <a:path w="10210800" h="5715000">
                  <a:moveTo>
                    <a:pt x="5248312" y="9524"/>
                  </a:moveTo>
                  <a:lnTo>
                    <a:pt x="5238787" y="9524"/>
                  </a:lnTo>
                  <a:lnTo>
                    <a:pt x="5238787" y="0"/>
                  </a:lnTo>
                  <a:lnTo>
                    <a:pt x="5248312" y="0"/>
                  </a:lnTo>
                  <a:lnTo>
                    <a:pt x="5248312" y="9524"/>
                  </a:lnTo>
                  <a:close/>
                </a:path>
                <a:path w="10210800" h="5715000">
                  <a:moveTo>
                    <a:pt x="5267362" y="9524"/>
                  </a:moveTo>
                  <a:lnTo>
                    <a:pt x="5257837" y="9524"/>
                  </a:lnTo>
                  <a:lnTo>
                    <a:pt x="5257837" y="0"/>
                  </a:lnTo>
                  <a:lnTo>
                    <a:pt x="5267362" y="0"/>
                  </a:lnTo>
                  <a:lnTo>
                    <a:pt x="5267362" y="9524"/>
                  </a:lnTo>
                  <a:close/>
                </a:path>
                <a:path w="10210800" h="5715000">
                  <a:moveTo>
                    <a:pt x="5286412" y="9524"/>
                  </a:moveTo>
                  <a:lnTo>
                    <a:pt x="5276887" y="9524"/>
                  </a:lnTo>
                  <a:lnTo>
                    <a:pt x="5276887" y="0"/>
                  </a:lnTo>
                  <a:lnTo>
                    <a:pt x="5286412" y="0"/>
                  </a:lnTo>
                  <a:lnTo>
                    <a:pt x="5286412" y="9524"/>
                  </a:lnTo>
                  <a:close/>
                </a:path>
                <a:path w="10210800" h="5715000">
                  <a:moveTo>
                    <a:pt x="5305462" y="9524"/>
                  </a:moveTo>
                  <a:lnTo>
                    <a:pt x="5295937" y="9524"/>
                  </a:lnTo>
                  <a:lnTo>
                    <a:pt x="5295937" y="0"/>
                  </a:lnTo>
                  <a:lnTo>
                    <a:pt x="5305462" y="0"/>
                  </a:lnTo>
                  <a:lnTo>
                    <a:pt x="5305462" y="9524"/>
                  </a:lnTo>
                  <a:close/>
                </a:path>
                <a:path w="10210800" h="5715000">
                  <a:moveTo>
                    <a:pt x="5324512" y="9524"/>
                  </a:moveTo>
                  <a:lnTo>
                    <a:pt x="5314987" y="9524"/>
                  </a:lnTo>
                  <a:lnTo>
                    <a:pt x="5314987" y="0"/>
                  </a:lnTo>
                  <a:lnTo>
                    <a:pt x="5324512" y="0"/>
                  </a:lnTo>
                  <a:lnTo>
                    <a:pt x="5324512" y="9524"/>
                  </a:lnTo>
                  <a:close/>
                </a:path>
                <a:path w="10210800" h="5715000">
                  <a:moveTo>
                    <a:pt x="5343562" y="9524"/>
                  </a:moveTo>
                  <a:lnTo>
                    <a:pt x="5334037" y="9524"/>
                  </a:lnTo>
                  <a:lnTo>
                    <a:pt x="5334037" y="0"/>
                  </a:lnTo>
                  <a:lnTo>
                    <a:pt x="5343562" y="0"/>
                  </a:lnTo>
                  <a:lnTo>
                    <a:pt x="5343562" y="9524"/>
                  </a:lnTo>
                  <a:close/>
                </a:path>
                <a:path w="10210800" h="5715000">
                  <a:moveTo>
                    <a:pt x="5362612" y="9524"/>
                  </a:moveTo>
                  <a:lnTo>
                    <a:pt x="5353087" y="9524"/>
                  </a:lnTo>
                  <a:lnTo>
                    <a:pt x="5353087" y="0"/>
                  </a:lnTo>
                  <a:lnTo>
                    <a:pt x="5362612" y="0"/>
                  </a:lnTo>
                  <a:lnTo>
                    <a:pt x="5362612" y="9524"/>
                  </a:lnTo>
                  <a:close/>
                </a:path>
                <a:path w="10210800" h="5715000">
                  <a:moveTo>
                    <a:pt x="5381662" y="9524"/>
                  </a:moveTo>
                  <a:lnTo>
                    <a:pt x="5372137" y="9524"/>
                  </a:lnTo>
                  <a:lnTo>
                    <a:pt x="5372137" y="0"/>
                  </a:lnTo>
                  <a:lnTo>
                    <a:pt x="5381662" y="0"/>
                  </a:lnTo>
                  <a:lnTo>
                    <a:pt x="5381662" y="9524"/>
                  </a:lnTo>
                  <a:close/>
                </a:path>
                <a:path w="10210800" h="5715000">
                  <a:moveTo>
                    <a:pt x="5400712" y="9524"/>
                  </a:moveTo>
                  <a:lnTo>
                    <a:pt x="5391187" y="9524"/>
                  </a:lnTo>
                  <a:lnTo>
                    <a:pt x="5391187" y="0"/>
                  </a:lnTo>
                  <a:lnTo>
                    <a:pt x="5400712" y="0"/>
                  </a:lnTo>
                  <a:lnTo>
                    <a:pt x="5400712" y="9524"/>
                  </a:lnTo>
                  <a:close/>
                </a:path>
                <a:path w="10210800" h="5715000">
                  <a:moveTo>
                    <a:pt x="5419762" y="9524"/>
                  </a:moveTo>
                  <a:lnTo>
                    <a:pt x="5410237" y="9524"/>
                  </a:lnTo>
                  <a:lnTo>
                    <a:pt x="5410237" y="0"/>
                  </a:lnTo>
                  <a:lnTo>
                    <a:pt x="5419762" y="0"/>
                  </a:lnTo>
                  <a:lnTo>
                    <a:pt x="5419762" y="9524"/>
                  </a:lnTo>
                  <a:close/>
                </a:path>
                <a:path w="10210800" h="5715000">
                  <a:moveTo>
                    <a:pt x="5438812" y="9524"/>
                  </a:moveTo>
                  <a:lnTo>
                    <a:pt x="5429287" y="9524"/>
                  </a:lnTo>
                  <a:lnTo>
                    <a:pt x="5429287" y="0"/>
                  </a:lnTo>
                  <a:lnTo>
                    <a:pt x="5438812" y="0"/>
                  </a:lnTo>
                  <a:lnTo>
                    <a:pt x="5438812" y="9524"/>
                  </a:lnTo>
                  <a:close/>
                </a:path>
                <a:path w="10210800" h="5715000">
                  <a:moveTo>
                    <a:pt x="5457862" y="9524"/>
                  </a:moveTo>
                  <a:lnTo>
                    <a:pt x="5448337" y="9524"/>
                  </a:lnTo>
                  <a:lnTo>
                    <a:pt x="5448337" y="0"/>
                  </a:lnTo>
                  <a:lnTo>
                    <a:pt x="5457862" y="0"/>
                  </a:lnTo>
                  <a:lnTo>
                    <a:pt x="5457862" y="9524"/>
                  </a:lnTo>
                  <a:close/>
                </a:path>
                <a:path w="10210800" h="5715000">
                  <a:moveTo>
                    <a:pt x="5476912" y="9524"/>
                  </a:moveTo>
                  <a:lnTo>
                    <a:pt x="5467387" y="9524"/>
                  </a:lnTo>
                  <a:lnTo>
                    <a:pt x="5467387" y="0"/>
                  </a:lnTo>
                  <a:lnTo>
                    <a:pt x="5476912" y="0"/>
                  </a:lnTo>
                  <a:lnTo>
                    <a:pt x="5476912" y="9524"/>
                  </a:lnTo>
                  <a:close/>
                </a:path>
                <a:path w="10210800" h="5715000">
                  <a:moveTo>
                    <a:pt x="5495962" y="9524"/>
                  </a:moveTo>
                  <a:lnTo>
                    <a:pt x="5486437" y="9524"/>
                  </a:lnTo>
                  <a:lnTo>
                    <a:pt x="5486437" y="0"/>
                  </a:lnTo>
                  <a:lnTo>
                    <a:pt x="5495962" y="0"/>
                  </a:lnTo>
                  <a:lnTo>
                    <a:pt x="5495962" y="9524"/>
                  </a:lnTo>
                  <a:close/>
                </a:path>
                <a:path w="10210800" h="5715000">
                  <a:moveTo>
                    <a:pt x="5515012" y="9524"/>
                  </a:moveTo>
                  <a:lnTo>
                    <a:pt x="5505487" y="9524"/>
                  </a:lnTo>
                  <a:lnTo>
                    <a:pt x="5505487" y="0"/>
                  </a:lnTo>
                  <a:lnTo>
                    <a:pt x="5515012" y="0"/>
                  </a:lnTo>
                  <a:lnTo>
                    <a:pt x="5515012" y="9524"/>
                  </a:lnTo>
                  <a:close/>
                </a:path>
                <a:path w="10210800" h="5715000">
                  <a:moveTo>
                    <a:pt x="5534062" y="9524"/>
                  </a:moveTo>
                  <a:lnTo>
                    <a:pt x="5524537" y="9524"/>
                  </a:lnTo>
                  <a:lnTo>
                    <a:pt x="5524537" y="0"/>
                  </a:lnTo>
                  <a:lnTo>
                    <a:pt x="5534062" y="0"/>
                  </a:lnTo>
                  <a:lnTo>
                    <a:pt x="5534062" y="9524"/>
                  </a:lnTo>
                  <a:close/>
                </a:path>
                <a:path w="10210800" h="5715000">
                  <a:moveTo>
                    <a:pt x="5553112" y="9524"/>
                  </a:moveTo>
                  <a:lnTo>
                    <a:pt x="5543587" y="9524"/>
                  </a:lnTo>
                  <a:lnTo>
                    <a:pt x="5543587" y="0"/>
                  </a:lnTo>
                  <a:lnTo>
                    <a:pt x="5553112" y="0"/>
                  </a:lnTo>
                  <a:lnTo>
                    <a:pt x="5553112" y="9524"/>
                  </a:lnTo>
                  <a:close/>
                </a:path>
                <a:path w="10210800" h="5715000">
                  <a:moveTo>
                    <a:pt x="5572162" y="9524"/>
                  </a:moveTo>
                  <a:lnTo>
                    <a:pt x="5562637" y="9524"/>
                  </a:lnTo>
                  <a:lnTo>
                    <a:pt x="5562637" y="0"/>
                  </a:lnTo>
                  <a:lnTo>
                    <a:pt x="5572162" y="0"/>
                  </a:lnTo>
                  <a:lnTo>
                    <a:pt x="5572162" y="9524"/>
                  </a:lnTo>
                  <a:close/>
                </a:path>
                <a:path w="10210800" h="5715000">
                  <a:moveTo>
                    <a:pt x="5591212" y="9524"/>
                  </a:moveTo>
                  <a:lnTo>
                    <a:pt x="5581687" y="9524"/>
                  </a:lnTo>
                  <a:lnTo>
                    <a:pt x="5581687" y="0"/>
                  </a:lnTo>
                  <a:lnTo>
                    <a:pt x="5591212" y="0"/>
                  </a:lnTo>
                  <a:lnTo>
                    <a:pt x="5591212" y="9524"/>
                  </a:lnTo>
                  <a:close/>
                </a:path>
                <a:path w="10210800" h="5715000">
                  <a:moveTo>
                    <a:pt x="5610262" y="9524"/>
                  </a:moveTo>
                  <a:lnTo>
                    <a:pt x="5600737" y="9524"/>
                  </a:lnTo>
                  <a:lnTo>
                    <a:pt x="5600737" y="0"/>
                  </a:lnTo>
                  <a:lnTo>
                    <a:pt x="5610262" y="0"/>
                  </a:lnTo>
                  <a:lnTo>
                    <a:pt x="5610262" y="9524"/>
                  </a:lnTo>
                  <a:close/>
                </a:path>
                <a:path w="10210800" h="5715000">
                  <a:moveTo>
                    <a:pt x="5629312" y="9524"/>
                  </a:moveTo>
                  <a:lnTo>
                    <a:pt x="5619787" y="9524"/>
                  </a:lnTo>
                  <a:lnTo>
                    <a:pt x="5619787" y="0"/>
                  </a:lnTo>
                  <a:lnTo>
                    <a:pt x="5629312" y="0"/>
                  </a:lnTo>
                  <a:lnTo>
                    <a:pt x="5629312" y="9524"/>
                  </a:lnTo>
                  <a:close/>
                </a:path>
                <a:path w="10210800" h="5715000">
                  <a:moveTo>
                    <a:pt x="5648362" y="9524"/>
                  </a:moveTo>
                  <a:lnTo>
                    <a:pt x="5638837" y="9524"/>
                  </a:lnTo>
                  <a:lnTo>
                    <a:pt x="5638837" y="0"/>
                  </a:lnTo>
                  <a:lnTo>
                    <a:pt x="5648362" y="0"/>
                  </a:lnTo>
                  <a:lnTo>
                    <a:pt x="5648362" y="9524"/>
                  </a:lnTo>
                  <a:close/>
                </a:path>
                <a:path w="10210800" h="5715000">
                  <a:moveTo>
                    <a:pt x="5667412" y="9524"/>
                  </a:moveTo>
                  <a:lnTo>
                    <a:pt x="5657887" y="9524"/>
                  </a:lnTo>
                  <a:lnTo>
                    <a:pt x="5657887" y="0"/>
                  </a:lnTo>
                  <a:lnTo>
                    <a:pt x="5667412" y="0"/>
                  </a:lnTo>
                  <a:lnTo>
                    <a:pt x="5667412" y="9524"/>
                  </a:lnTo>
                  <a:close/>
                </a:path>
                <a:path w="10210800" h="5715000">
                  <a:moveTo>
                    <a:pt x="5686462" y="9524"/>
                  </a:moveTo>
                  <a:lnTo>
                    <a:pt x="5676937" y="9524"/>
                  </a:lnTo>
                  <a:lnTo>
                    <a:pt x="5676937" y="0"/>
                  </a:lnTo>
                  <a:lnTo>
                    <a:pt x="5686462" y="0"/>
                  </a:lnTo>
                  <a:lnTo>
                    <a:pt x="5686462" y="9524"/>
                  </a:lnTo>
                  <a:close/>
                </a:path>
                <a:path w="10210800" h="5715000">
                  <a:moveTo>
                    <a:pt x="5705512" y="9524"/>
                  </a:moveTo>
                  <a:lnTo>
                    <a:pt x="5695987" y="9524"/>
                  </a:lnTo>
                  <a:lnTo>
                    <a:pt x="5695987" y="0"/>
                  </a:lnTo>
                  <a:lnTo>
                    <a:pt x="5705512" y="0"/>
                  </a:lnTo>
                  <a:lnTo>
                    <a:pt x="5705512" y="9524"/>
                  </a:lnTo>
                  <a:close/>
                </a:path>
                <a:path w="10210800" h="5715000">
                  <a:moveTo>
                    <a:pt x="5724562" y="9524"/>
                  </a:moveTo>
                  <a:lnTo>
                    <a:pt x="5715037" y="9524"/>
                  </a:lnTo>
                  <a:lnTo>
                    <a:pt x="5715037" y="0"/>
                  </a:lnTo>
                  <a:lnTo>
                    <a:pt x="5724562" y="0"/>
                  </a:lnTo>
                  <a:lnTo>
                    <a:pt x="5724562" y="9524"/>
                  </a:lnTo>
                  <a:close/>
                </a:path>
                <a:path w="10210800" h="5715000">
                  <a:moveTo>
                    <a:pt x="5743612" y="9524"/>
                  </a:moveTo>
                  <a:lnTo>
                    <a:pt x="5734087" y="9524"/>
                  </a:lnTo>
                  <a:lnTo>
                    <a:pt x="5734087" y="0"/>
                  </a:lnTo>
                  <a:lnTo>
                    <a:pt x="5743612" y="0"/>
                  </a:lnTo>
                  <a:lnTo>
                    <a:pt x="5743612" y="9524"/>
                  </a:lnTo>
                  <a:close/>
                </a:path>
                <a:path w="10210800" h="5715000">
                  <a:moveTo>
                    <a:pt x="5762662" y="9524"/>
                  </a:moveTo>
                  <a:lnTo>
                    <a:pt x="5753137" y="9524"/>
                  </a:lnTo>
                  <a:lnTo>
                    <a:pt x="5753137" y="0"/>
                  </a:lnTo>
                  <a:lnTo>
                    <a:pt x="5762662" y="0"/>
                  </a:lnTo>
                  <a:lnTo>
                    <a:pt x="5762662" y="9524"/>
                  </a:lnTo>
                  <a:close/>
                </a:path>
                <a:path w="10210800" h="5715000">
                  <a:moveTo>
                    <a:pt x="5781712" y="9524"/>
                  </a:moveTo>
                  <a:lnTo>
                    <a:pt x="5772187" y="9524"/>
                  </a:lnTo>
                  <a:lnTo>
                    <a:pt x="5772187" y="0"/>
                  </a:lnTo>
                  <a:lnTo>
                    <a:pt x="5781712" y="0"/>
                  </a:lnTo>
                  <a:lnTo>
                    <a:pt x="5781712" y="9524"/>
                  </a:lnTo>
                  <a:close/>
                </a:path>
                <a:path w="10210800" h="5715000">
                  <a:moveTo>
                    <a:pt x="5800762" y="9524"/>
                  </a:moveTo>
                  <a:lnTo>
                    <a:pt x="5791237" y="9524"/>
                  </a:lnTo>
                  <a:lnTo>
                    <a:pt x="5791237" y="0"/>
                  </a:lnTo>
                  <a:lnTo>
                    <a:pt x="5800762" y="0"/>
                  </a:lnTo>
                  <a:lnTo>
                    <a:pt x="5800762" y="9524"/>
                  </a:lnTo>
                  <a:close/>
                </a:path>
                <a:path w="10210800" h="5715000">
                  <a:moveTo>
                    <a:pt x="5819812" y="9524"/>
                  </a:moveTo>
                  <a:lnTo>
                    <a:pt x="5810287" y="9524"/>
                  </a:lnTo>
                  <a:lnTo>
                    <a:pt x="5810287" y="0"/>
                  </a:lnTo>
                  <a:lnTo>
                    <a:pt x="5819812" y="0"/>
                  </a:lnTo>
                  <a:lnTo>
                    <a:pt x="5819812" y="9524"/>
                  </a:lnTo>
                  <a:close/>
                </a:path>
                <a:path w="10210800" h="5715000">
                  <a:moveTo>
                    <a:pt x="5838862" y="9524"/>
                  </a:moveTo>
                  <a:lnTo>
                    <a:pt x="5829337" y="9524"/>
                  </a:lnTo>
                  <a:lnTo>
                    <a:pt x="5829337" y="0"/>
                  </a:lnTo>
                  <a:lnTo>
                    <a:pt x="5838862" y="0"/>
                  </a:lnTo>
                  <a:lnTo>
                    <a:pt x="5838862" y="9524"/>
                  </a:lnTo>
                  <a:close/>
                </a:path>
                <a:path w="10210800" h="5715000">
                  <a:moveTo>
                    <a:pt x="5857912" y="9524"/>
                  </a:moveTo>
                  <a:lnTo>
                    <a:pt x="5848387" y="9524"/>
                  </a:lnTo>
                  <a:lnTo>
                    <a:pt x="5848387" y="0"/>
                  </a:lnTo>
                  <a:lnTo>
                    <a:pt x="5857912" y="0"/>
                  </a:lnTo>
                  <a:lnTo>
                    <a:pt x="5857912" y="9524"/>
                  </a:lnTo>
                  <a:close/>
                </a:path>
                <a:path w="10210800" h="5715000">
                  <a:moveTo>
                    <a:pt x="5876962" y="9524"/>
                  </a:moveTo>
                  <a:lnTo>
                    <a:pt x="5867437" y="9524"/>
                  </a:lnTo>
                  <a:lnTo>
                    <a:pt x="5867437" y="0"/>
                  </a:lnTo>
                  <a:lnTo>
                    <a:pt x="5876962" y="0"/>
                  </a:lnTo>
                  <a:lnTo>
                    <a:pt x="5876962" y="9524"/>
                  </a:lnTo>
                  <a:close/>
                </a:path>
                <a:path w="10210800" h="5715000">
                  <a:moveTo>
                    <a:pt x="5896012" y="9524"/>
                  </a:moveTo>
                  <a:lnTo>
                    <a:pt x="5886487" y="9524"/>
                  </a:lnTo>
                  <a:lnTo>
                    <a:pt x="5886487" y="0"/>
                  </a:lnTo>
                  <a:lnTo>
                    <a:pt x="5896012" y="0"/>
                  </a:lnTo>
                  <a:lnTo>
                    <a:pt x="5896012" y="9524"/>
                  </a:lnTo>
                  <a:close/>
                </a:path>
                <a:path w="10210800" h="5715000">
                  <a:moveTo>
                    <a:pt x="5915062" y="9524"/>
                  </a:moveTo>
                  <a:lnTo>
                    <a:pt x="5905537" y="9524"/>
                  </a:lnTo>
                  <a:lnTo>
                    <a:pt x="5905537" y="0"/>
                  </a:lnTo>
                  <a:lnTo>
                    <a:pt x="5915062" y="0"/>
                  </a:lnTo>
                  <a:lnTo>
                    <a:pt x="5915062" y="9524"/>
                  </a:lnTo>
                  <a:close/>
                </a:path>
                <a:path w="10210800" h="5715000">
                  <a:moveTo>
                    <a:pt x="5934112" y="9524"/>
                  </a:moveTo>
                  <a:lnTo>
                    <a:pt x="5924587" y="9524"/>
                  </a:lnTo>
                  <a:lnTo>
                    <a:pt x="5924587" y="0"/>
                  </a:lnTo>
                  <a:lnTo>
                    <a:pt x="5934112" y="0"/>
                  </a:lnTo>
                  <a:lnTo>
                    <a:pt x="5934112" y="9524"/>
                  </a:lnTo>
                  <a:close/>
                </a:path>
                <a:path w="10210800" h="5715000">
                  <a:moveTo>
                    <a:pt x="5953162" y="9524"/>
                  </a:moveTo>
                  <a:lnTo>
                    <a:pt x="5943637" y="9524"/>
                  </a:lnTo>
                  <a:lnTo>
                    <a:pt x="5943637" y="0"/>
                  </a:lnTo>
                  <a:lnTo>
                    <a:pt x="5953162" y="0"/>
                  </a:lnTo>
                  <a:lnTo>
                    <a:pt x="5953162" y="9524"/>
                  </a:lnTo>
                  <a:close/>
                </a:path>
                <a:path w="10210800" h="5715000">
                  <a:moveTo>
                    <a:pt x="5972212" y="9524"/>
                  </a:moveTo>
                  <a:lnTo>
                    <a:pt x="5962687" y="9524"/>
                  </a:lnTo>
                  <a:lnTo>
                    <a:pt x="5962687" y="0"/>
                  </a:lnTo>
                  <a:lnTo>
                    <a:pt x="5972212" y="0"/>
                  </a:lnTo>
                  <a:lnTo>
                    <a:pt x="5972212" y="9524"/>
                  </a:lnTo>
                  <a:close/>
                </a:path>
                <a:path w="10210800" h="5715000">
                  <a:moveTo>
                    <a:pt x="5991262" y="9524"/>
                  </a:moveTo>
                  <a:lnTo>
                    <a:pt x="5981737" y="9524"/>
                  </a:lnTo>
                  <a:lnTo>
                    <a:pt x="5981737" y="0"/>
                  </a:lnTo>
                  <a:lnTo>
                    <a:pt x="5991262" y="0"/>
                  </a:lnTo>
                  <a:lnTo>
                    <a:pt x="5991262" y="9524"/>
                  </a:lnTo>
                  <a:close/>
                </a:path>
                <a:path w="10210800" h="5715000">
                  <a:moveTo>
                    <a:pt x="6010312" y="9524"/>
                  </a:moveTo>
                  <a:lnTo>
                    <a:pt x="6000787" y="9524"/>
                  </a:lnTo>
                  <a:lnTo>
                    <a:pt x="6000787" y="0"/>
                  </a:lnTo>
                  <a:lnTo>
                    <a:pt x="6010312" y="0"/>
                  </a:lnTo>
                  <a:lnTo>
                    <a:pt x="6010312" y="9524"/>
                  </a:lnTo>
                  <a:close/>
                </a:path>
                <a:path w="10210800" h="5715000">
                  <a:moveTo>
                    <a:pt x="6029362" y="9524"/>
                  </a:moveTo>
                  <a:lnTo>
                    <a:pt x="6019837" y="9524"/>
                  </a:lnTo>
                  <a:lnTo>
                    <a:pt x="6019837" y="0"/>
                  </a:lnTo>
                  <a:lnTo>
                    <a:pt x="6029362" y="0"/>
                  </a:lnTo>
                  <a:lnTo>
                    <a:pt x="6029362" y="9524"/>
                  </a:lnTo>
                  <a:close/>
                </a:path>
                <a:path w="10210800" h="5715000">
                  <a:moveTo>
                    <a:pt x="6048412" y="9524"/>
                  </a:moveTo>
                  <a:lnTo>
                    <a:pt x="6038887" y="9524"/>
                  </a:lnTo>
                  <a:lnTo>
                    <a:pt x="6038887" y="0"/>
                  </a:lnTo>
                  <a:lnTo>
                    <a:pt x="6048412" y="0"/>
                  </a:lnTo>
                  <a:lnTo>
                    <a:pt x="6048412" y="9524"/>
                  </a:lnTo>
                  <a:close/>
                </a:path>
                <a:path w="10210800" h="5715000">
                  <a:moveTo>
                    <a:pt x="6067462" y="9524"/>
                  </a:moveTo>
                  <a:lnTo>
                    <a:pt x="6057937" y="9524"/>
                  </a:lnTo>
                  <a:lnTo>
                    <a:pt x="6057937" y="0"/>
                  </a:lnTo>
                  <a:lnTo>
                    <a:pt x="6067462" y="0"/>
                  </a:lnTo>
                  <a:lnTo>
                    <a:pt x="6067462" y="9524"/>
                  </a:lnTo>
                  <a:close/>
                </a:path>
                <a:path w="10210800" h="5715000">
                  <a:moveTo>
                    <a:pt x="6086512" y="9524"/>
                  </a:moveTo>
                  <a:lnTo>
                    <a:pt x="6076987" y="9524"/>
                  </a:lnTo>
                  <a:lnTo>
                    <a:pt x="6076987" y="0"/>
                  </a:lnTo>
                  <a:lnTo>
                    <a:pt x="6086512" y="0"/>
                  </a:lnTo>
                  <a:lnTo>
                    <a:pt x="6086512" y="9524"/>
                  </a:lnTo>
                  <a:close/>
                </a:path>
                <a:path w="10210800" h="5715000">
                  <a:moveTo>
                    <a:pt x="6105562" y="9524"/>
                  </a:moveTo>
                  <a:lnTo>
                    <a:pt x="6096037" y="9524"/>
                  </a:lnTo>
                  <a:lnTo>
                    <a:pt x="6096037" y="0"/>
                  </a:lnTo>
                  <a:lnTo>
                    <a:pt x="6105562" y="0"/>
                  </a:lnTo>
                  <a:lnTo>
                    <a:pt x="6105562" y="9524"/>
                  </a:lnTo>
                  <a:close/>
                </a:path>
                <a:path w="10210800" h="5715000">
                  <a:moveTo>
                    <a:pt x="6124612" y="9524"/>
                  </a:moveTo>
                  <a:lnTo>
                    <a:pt x="6115087" y="9524"/>
                  </a:lnTo>
                  <a:lnTo>
                    <a:pt x="6115087" y="0"/>
                  </a:lnTo>
                  <a:lnTo>
                    <a:pt x="6124612" y="0"/>
                  </a:lnTo>
                  <a:lnTo>
                    <a:pt x="6124612" y="9524"/>
                  </a:lnTo>
                  <a:close/>
                </a:path>
                <a:path w="10210800" h="5715000">
                  <a:moveTo>
                    <a:pt x="6143662" y="9524"/>
                  </a:moveTo>
                  <a:lnTo>
                    <a:pt x="6134137" y="9524"/>
                  </a:lnTo>
                  <a:lnTo>
                    <a:pt x="6134137" y="0"/>
                  </a:lnTo>
                  <a:lnTo>
                    <a:pt x="6143662" y="0"/>
                  </a:lnTo>
                  <a:lnTo>
                    <a:pt x="6143662" y="9524"/>
                  </a:lnTo>
                  <a:close/>
                </a:path>
                <a:path w="10210800" h="5715000">
                  <a:moveTo>
                    <a:pt x="6162712" y="9524"/>
                  </a:moveTo>
                  <a:lnTo>
                    <a:pt x="6153187" y="9524"/>
                  </a:lnTo>
                  <a:lnTo>
                    <a:pt x="6153187" y="0"/>
                  </a:lnTo>
                  <a:lnTo>
                    <a:pt x="6162712" y="0"/>
                  </a:lnTo>
                  <a:lnTo>
                    <a:pt x="6162712" y="9524"/>
                  </a:lnTo>
                  <a:close/>
                </a:path>
                <a:path w="10210800" h="5715000">
                  <a:moveTo>
                    <a:pt x="6181762" y="9524"/>
                  </a:moveTo>
                  <a:lnTo>
                    <a:pt x="6172237" y="9524"/>
                  </a:lnTo>
                  <a:lnTo>
                    <a:pt x="6172237" y="0"/>
                  </a:lnTo>
                  <a:lnTo>
                    <a:pt x="6181762" y="0"/>
                  </a:lnTo>
                  <a:lnTo>
                    <a:pt x="6181762" y="9524"/>
                  </a:lnTo>
                  <a:close/>
                </a:path>
                <a:path w="10210800" h="5715000">
                  <a:moveTo>
                    <a:pt x="6200812" y="9524"/>
                  </a:moveTo>
                  <a:lnTo>
                    <a:pt x="6191287" y="9524"/>
                  </a:lnTo>
                  <a:lnTo>
                    <a:pt x="6191287" y="0"/>
                  </a:lnTo>
                  <a:lnTo>
                    <a:pt x="6200812" y="0"/>
                  </a:lnTo>
                  <a:lnTo>
                    <a:pt x="6200812" y="9524"/>
                  </a:lnTo>
                  <a:close/>
                </a:path>
                <a:path w="10210800" h="5715000">
                  <a:moveTo>
                    <a:pt x="6219862" y="9524"/>
                  </a:moveTo>
                  <a:lnTo>
                    <a:pt x="6210337" y="9524"/>
                  </a:lnTo>
                  <a:lnTo>
                    <a:pt x="6210337" y="0"/>
                  </a:lnTo>
                  <a:lnTo>
                    <a:pt x="6219862" y="0"/>
                  </a:lnTo>
                  <a:lnTo>
                    <a:pt x="6219862" y="9524"/>
                  </a:lnTo>
                  <a:close/>
                </a:path>
                <a:path w="10210800" h="5715000">
                  <a:moveTo>
                    <a:pt x="6238912" y="9524"/>
                  </a:moveTo>
                  <a:lnTo>
                    <a:pt x="6229387" y="9524"/>
                  </a:lnTo>
                  <a:lnTo>
                    <a:pt x="6229387" y="0"/>
                  </a:lnTo>
                  <a:lnTo>
                    <a:pt x="6238912" y="0"/>
                  </a:lnTo>
                  <a:lnTo>
                    <a:pt x="6238912" y="9524"/>
                  </a:lnTo>
                  <a:close/>
                </a:path>
                <a:path w="10210800" h="5715000">
                  <a:moveTo>
                    <a:pt x="6257962" y="9524"/>
                  </a:moveTo>
                  <a:lnTo>
                    <a:pt x="6248437" y="9524"/>
                  </a:lnTo>
                  <a:lnTo>
                    <a:pt x="6248437" y="0"/>
                  </a:lnTo>
                  <a:lnTo>
                    <a:pt x="6257962" y="0"/>
                  </a:lnTo>
                  <a:lnTo>
                    <a:pt x="6257962" y="9524"/>
                  </a:lnTo>
                  <a:close/>
                </a:path>
                <a:path w="10210800" h="5715000">
                  <a:moveTo>
                    <a:pt x="6277012" y="9524"/>
                  </a:moveTo>
                  <a:lnTo>
                    <a:pt x="6267487" y="9524"/>
                  </a:lnTo>
                  <a:lnTo>
                    <a:pt x="6267487" y="0"/>
                  </a:lnTo>
                  <a:lnTo>
                    <a:pt x="6277012" y="0"/>
                  </a:lnTo>
                  <a:lnTo>
                    <a:pt x="6277012" y="9524"/>
                  </a:lnTo>
                  <a:close/>
                </a:path>
                <a:path w="10210800" h="5715000">
                  <a:moveTo>
                    <a:pt x="6296062" y="9524"/>
                  </a:moveTo>
                  <a:lnTo>
                    <a:pt x="6286537" y="9524"/>
                  </a:lnTo>
                  <a:lnTo>
                    <a:pt x="6286537" y="0"/>
                  </a:lnTo>
                  <a:lnTo>
                    <a:pt x="6296062" y="0"/>
                  </a:lnTo>
                  <a:lnTo>
                    <a:pt x="6296062" y="9524"/>
                  </a:lnTo>
                  <a:close/>
                </a:path>
                <a:path w="10210800" h="5715000">
                  <a:moveTo>
                    <a:pt x="6315112" y="9524"/>
                  </a:moveTo>
                  <a:lnTo>
                    <a:pt x="6305587" y="9524"/>
                  </a:lnTo>
                  <a:lnTo>
                    <a:pt x="6305587" y="0"/>
                  </a:lnTo>
                  <a:lnTo>
                    <a:pt x="6315112" y="0"/>
                  </a:lnTo>
                  <a:lnTo>
                    <a:pt x="6315112" y="9524"/>
                  </a:lnTo>
                  <a:close/>
                </a:path>
                <a:path w="10210800" h="5715000">
                  <a:moveTo>
                    <a:pt x="6334162" y="9524"/>
                  </a:moveTo>
                  <a:lnTo>
                    <a:pt x="6324637" y="9524"/>
                  </a:lnTo>
                  <a:lnTo>
                    <a:pt x="6324637" y="0"/>
                  </a:lnTo>
                  <a:lnTo>
                    <a:pt x="6334162" y="0"/>
                  </a:lnTo>
                  <a:lnTo>
                    <a:pt x="6334162" y="9524"/>
                  </a:lnTo>
                  <a:close/>
                </a:path>
                <a:path w="10210800" h="5715000">
                  <a:moveTo>
                    <a:pt x="6353212" y="9524"/>
                  </a:moveTo>
                  <a:lnTo>
                    <a:pt x="6343687" y="9524"/>
                  </a:lnTo>
                  <a:lnTo>
                    <a:pt x="6343687" y="0"/>
                  </a:lnTo>
                  <a:lnTo>
                    <a:pt x="6353212" y="0"/>
                  </a:lnTo>
                  <a:lnTo>
                    <a:pt x="6353212" y="9524"/>
                  </a:lnTo>
                  <a:close/>
                </a:path>
                <a:path w="10210800" h="5715000">
                  <a:moveTo>
                    <a:pt x="6372262" y="9524"/>
                  </a:moveTo>
                  <a:lnTo>
                    <a:pt x="6362737" y="9524"/>
                  </a:lnTo>
                  <a:lnTo>
                    <a:pt x="6362737" y="0"/>
                  </a:lnTo>
                  <a:lnTo>
                    <a:pt x="6372262" y="0"/>
                  </a:lnTo>
                  <a:lnTo>
                    <a:pt x="6372262" y="9524"/>
                  </a:lnTo>
                  <a:close/>
                </a:path>
                <a:path w="10210800" h="5715000">
                  <a:moveTo>
                    <a:pt x="6391312" y="9524"/>
                  </a:moveTo>
                  <a:lnTo>
                    <a:pt x="6381787" y="9524"/>
                  </a:lnTo>
                  <a:lnTo>
                    <a:pt x="6381787" y="0"/>
                  </a:lnTo>
                  <a:lnTo>
                    <a:pt x="6391312" y="0"/>
                  </a:lnTo>
                  <a:lnTo>
                    <a:pt x="6391312" y="9524"/>
                  </a:lnTo>
                  <a:close/>
                </a:path>
                <a:path w="10210800" h="5715000">
                  <a:moveTo>
                    <a:pt x="6410362" y="9524"/>
                  </a:moveTo>
                  <a:lnTo>
                    <a:pt x="6400837" y="9524"/>
                  </a:lnTo>
                  <a:lnTo>
                    <a:pt x="6400837" y="0"/>
                  </a:lnTo>
                  <a:lnTo>
                    <a:pt x="6410362" y="0"/>
                  </a:lnTo>
                  <a:lnTo>
                    <a:pt x="6410362" y="9524"/>
                  </a:lnTo>
                  <a:close/>
                </a:path>
                <a:path w="10210800" h="5715000">
                  <a:moveTo>
                    <a:pt x="6429412" y="9524"/>
                  </a:moveTo>
                  <a:lnTo>
                    <a:pt x="6419887" y="9524"/>
                  </a:lnTo>
                  <a:lnTo>
                    <a:pt x="6419887" y="0"/>
                  </a:lnTo>
                  <a:lnTo>
                    <a:pt x="6429412" y="0"/>
                  </a:lnTo>
                  <a:lnTo>
                    <a:pt x="6429412" y="9524"/>
                  </a:lnTo>
                  <a:close/>
                </a:path>
                <a:path w="10210800" h="5715000">
                  <a:moveTo>
                    <a:pt x="6448462" y="9524"/>
                  </a:moveTo>
                  <a:lnTo>
                    <a:pt x="6438937" y="9524"/>
                  </a:lnTo>
                  <a:lnTo>
                    <a:pt x="6438937" y="0"/>
                  </a:lnTo>
                  <a:lnTo>
                    <a:pt x="6448462" y="0"/>
                  </a:lnTo>
                  <a:lnTo>
                    <a:pt x="6448462" y="9524"/>
                  </a:lnTo>
                  <a:close/>
                </a:path>
                <a:path w="10210800" h="5715000">
                  <a:moveTo>
                    <a:pt x="6467512" y="9524"/>
                  </a:moveTo>
                  <a:lnTo>
                    <a:pt x="6457987" y="9524"/>
                  </a:lnTo>
                  <a:lnTo>
                    <a:pt x="6457987" y="0"/>
                  </a:lnTo>
                  <a:lnTo>
                    <a:pt x="6467512" y="0"/>
                  </a:lnTo>
                  <a:lnTo>
                    <a:pt x="6467512" y="9524"/>
                  </a:lnTo>
                  <a:close/>
                </a:path>
                <a:path w="10210800" h="5715000">
                  <a:moveTo>
                    <a:pt x="6486562" y="9524"/>
                  </a:moveTo>
                  <a:lnTo>
                    <a:pt x="6477037" y="9524"/>
                  </a:lnTo>
                  <a:lnTo>
                    <a:pt x="6477037" y="0"/>
                  </a:lnTo>
                  <a:lnTo>
                    <a:pt x="6486562" y="0"/>
                  </a:lnTo>
                  <a:lnTo>
                    <a:pt x="6486562" y="9524"/>
                  </a:lnTo>
                  <a:close/>
                </a:path>
                <a:path w="10210800" h="5715000">
                  <a:moveTo>
                    <a:pt x="6505612" y="9524"/>
                  </a:moveTo>
                  <a:lnTo>
                    <a:pt x="6496087" y="9524"/>
                  </a:lnTo>
                  <a:lnTo>
                    <a:pt x="6496087" y="0"/>
                  </a:lnTo>
                  <a:lnTo>
                    <a:pt x="6505612" y="0"/>
                  </a:lnTo>
                  <a:lnTo>
                    <a:pt x="6505612" y="9524"/>
                  </a:lnTo>
                  <a:close/>
                </a:path>
                <a:path w="10210800" h="5715000">
                  <a:moveTo>
                    <a:pt x="6524662" y="9524"/>
                  </a:moveTo>
                  <a:lnTo>
                    <a:pt x="6515137" y="9524"/>
                  </a:lnTo>
                  <a:lnTo>
                    <a:pt x="6515137" y="0"/>
                  </a:lnTo>
                  <a:lnTo>
                    <a:pt x="6524662" y="0"/>
                  </a:lnTo>
                  <a:lnTo>
                    <a:pt x="6524662" y="9524"/>
                  </a:lnTo>
                  <a:close/>
                </a:path>
                <a:path w="10210800" h="5715000">
                  <a:moveTo>
                    <a:pt x="6543712" y="9524"/>
                  </a:moveTo>
                  <a:lnTo>
                    <a:pt x="6534187" y="9524"/>
                  </a:lnTo>
                  <a:lnTo>
                    <a:pt x="6534187" y="0"/>
                  </a:lnTo>
                  <a:lnTo>
                    <a:pt x="6543712" y="0"/>
                  </a:lnTo>
                  <a:lnTo>
                    <a:pt x="6543712" y="9524"/>
                  </a:lnTo>
                  <a:close/>
                </a:path>
                <a:path w="10210800" h="5715000">
                  <a:moveTo>
                    <a:pt x="6562762" y="9524"/>
                  </a:moveTo>
                  <a:lnTo>
                    <a:pt x="6553237" y="9524"/>
                  </a:lnTo>
                  <a:lnTo>
                    <a:pt x="6553237" y="0"/>
                  </a:lnTo>
                  <a:lnTo>
                    <a:pt x="6562762" y="0"/>
                  </a:lnTo>
                  <a:lnTo>
                    <a:pt x="6562762" y="9524"/>
                  </a:lnTo>
                  <a:close/>
                </a:path>
                <a:path w="10210800" h="5715000">
                  <a:moveTo>
                    <a:pt x="6581812" y="9524"/>
                  </a:moveTo>
                  <a:lnTo>
                    <a:pt x="6572287" y="9524"/>
                  </a:lnTo>
                  <a:lnTo>
                    <a:pt x="6572287" y="0"/>
                  </a:lnTo>
                  <a:lnTo>
                    <a:pt x="6581812" y="0"/>
                  </a:lnTo>
                  <a:lnTo>
                    <a:pt x="6581812" y="9524"/>
                  </a:lnTo>
                  <a:close/>
                </a:path>
                <a:path w="10210800" h="5715000">
                  <a:moveTo>
                    <a:pt x="6600862" y="9524"/>
                  </a:moveTo>
                  <a:lnTo>
                    <a:pt x="6591337" y="9524"/>
                  </a:lnTo>
                  <a:lnTo>
                    <a:pt x="6591337" y="0"/>
                  </a:lnTo>
                  <a:lnTo>
                    <a:pt x="6600862" y="0"/>
                  </a:lnTo>
                  <a:lnTo>
                    <a:pt x="6600862" y="9524"/>
                  </a:lnTo>
                  <a:close/>
                </a:path>
                <a:path w="10210800" h="5715000">
                  <a:moveTo>
                    <a:pt x="6619912" y="9524"/>
                  </a:moveTo>
                  <a:lnTo>
                    <a:pt x="6610387" y="9524"/>
                  </a:lnTo>
                  <a:lnTo>
                    <a:pt x="6610387" y="0"/>
                  </a:lnTo>
                  <a:lnTo>
                    <a:pt x="6619912" y="0"/>
                  </a:lnTo>
                  <a:lnTo>
                    <a:pt x="6619912" y="9524"/>
                  </a:lnTo>
                  <a:close/>
                </a:path>
                <a:path w="10210800" h="5715000">
                  <a:moveTo>
                    <a:pt x="6638962" y="9524"/>
                  </a:moveTo>
                  <a:lnTo>
                    <a:pt x="6629437" y="9524"/>
                  </a:lnTo>
                  <a:lnTo>
                    <a:pt x="6629437" y="0"/>
                  </a:lnTo>
                  <a:lnTo>
                    <a:pt x="6638962" y="0"/>
                  </a:lnTo>
                  <a:lnTo>
                    <a:pt x="6638962" y="9524"/>
                  </a:lnTo>
                  <a:close/>
                </a:path>
                <a:path w="10210800" h="5715000">
                  <a:moveTo>
                    <a:pt x="6658012" y="9524"/>
                  </a:moveTo>
                  <a:lnTo>
                    <a:pt x="6648487" y="9524"/>
                  </a:lnTo>
                  <a:lnTo>
                    <a:pt x="6648487" y="0"/>
                  </a:lnTo>
                  <a:lnTo>
                    <a:pt x="6658012" y="0"/>
                  </a:lnTo>
                  <a:lnTo>
                    <a:pt x="6658012" y="9524"/>
                  </a:lnTo>
                  <a:close/>
                </a:path>
                <a:path w="10210800" h="5715000">
                  <a:moveTo>
                    <a:pt x="6677062" y="9524"/>
                  </a:moveTo>
                  <a:lnTo>
                    <a:pt x="6667537" y="9524"/>
                  </a:lnTo>
                  <a:lnTo>
                    <a:pt x="6667537" y="0"/>
                  </a:lnTo>
                  <a:lnTo>
                    <a:pt x="6677062" y="0"/>
                  </a:lnTo>
                  <a:lnTo>
                    <a:pt x="6677062" y="9524"/>
                  </a:lnTo>
                  <a:close/>
                </a:path>
                <a:path w="10210800" h="5715000">
                  <a:moveTo>
                    <a:pt x="6696112" y="9524"/>
                  </a:moveTo>
                  <a:lnTo>
                    <a:pt x="6686587" y="9524"/>
                  </a:lnTo>
                  <a:lnTo>
                    <a:pt x="6686587" y="0"/>
                  </a:lnTo>
                  <a:lnTo>
                    <a:pt x="6696112" y="0"/>
                  </a:lnTo>
                  <a:lnTo>
                    <a:pt x="6696112" y="9524"/>
                  </a:lnTo>
                  <a:close/>
                </a:path>
                <a:path w="10210800" h="5715000">
                  <a:moveTo>
                    <a:pt x="6715162" y="9524"/>
                  </a:moveTo>
                  <a:lnTo>
                    <a:pt x="6705637" y="9524"/>
                  </a:lnTo>
                  <a:lnTo>
                    <a:pt x="6705637" y="0"/>
                  </a:lnTo>
                  <a:lnTo>
                    <a:pt x="6715162" y="0"/>
                  </a:lnTo>
                  <a:lnTo>
                    <a:pt x="6715162" y="9524"/>
                  </a:lnTo>
                  <a:close/>
                </a:path>
                <a:path w="10210800" h="5715000">
                  <a:moveTo>
                    <a:pt x="6734212" y="9524"/>
                  </a:moveTo>
                  <a:lnTo>
                    <a:pt x="6724687" y="9524"/>
                  </a:lnTo>
                  <a:lnTo>
                    <a:pt x="6724687" y="0"/>
                  </a:lnTo>
                  <a:lnTo>
                    <a:pt x="6734212" y="0"/>
                  </a:lnTo>
                  <a:lnTo>
                    <a:pt x="6734212" y="9524"/>
                  </a:lnTo>
                  <a:close/>
                </a:path>
                <a:path w="10210800" h="5715000">
                  <a:moveTo>
                    <a:pt x="6753262" y="9524"/>
                  </a:moveTo>
                  <a:lnTo>
                    <a:pt x="6743737" y="9524"/>
                  </a:lnTo>
                  <a:lnTo>
                    <a:pt x="6743737" y="0"/>
                  </a:lnTo>
                  <a:lnTo>
                    <a:pt x="6753262" y="0"/>
                  </a:lnTo>
                  <a:lnTo>
                    <a:pt x="6753262" y="9524"/>
                  </a:lnTo>
                  <a:close/>
                </a:path>
                <a:path w="10210800" h="5715000">
                  <a:moveTo>
                    <a:pt x="6772312" y="9524"/>
                  </a:moveTo>
                  <a:lnTo>
                    <a:pt x="6762787" y="9524"/>
                  </a:lnTo>
                  <a:lnTo>
                    <a:pt x="6762787" y="0"/>
                  </a:lnTo>
                  <a:lnTo>
                    <a:pt x="6772312" y="0"/>
                  </a:lnTo>
                  <a:lnTo>
                    <a:pt x="6772312" y="9524"/>
                  </a:lnTo>
                  <a:close/>
                </a:path>
                <a:path w="10210800" h="5715000">
                  <a:moveTo>
                    <a:pt x="6791362" y="9524"/>
                  </a:moveTo>
                  <a:lnTo>
                    <a:pt x="6781837" y="9524"/>
                  </a:lnTo>
                  <a:lnTo>
                    <a:pt x="6781837" y="0"/>
                  </a:lnTo>
                  <a:lnTo>
                    <a:pt x="6791362" y="0"/>
                  </a:lnTo>
                  <a:lnTo>
                    <a:pt x="6791362" y="9524"/>
                  </a:lnTo>
                  <a:close/>
                </a:path>
                <a:path w="10210800" h="5715000">
                  <a:moveTo>
                    <a:pt x="6810412" y="9524"/>
                  </a:moveTo>
                  <a:lnTo>
                    <a:pt x="6800887" y="9524"/>
                  </a:lnTo>
                  <a:lnTo>
                    <a:pt x="6800887" y="0"/>
                  </a:lnTo>
                  <a:lnTo>
                    <a:pt x="6810412" y="0"/>
                  </a:lnTo>
                  <a:lnTo>
                    <a:pt x="6810412" y="9524"/>
                  </a:lnTo>
                  <a:close/>
                </a:path>
                <a:path w="10210800" h="5715000">
                  <a:moveTo>
                    <a:pt x="6829462" y="9524"/>
                  </a:moveTo>
                  <a:lnTo>
                    <a:pt x="6819937" y="9524"/>
                  </a:lnTo>
                  <a:lnTo>
                    <a:pt x="6819937" y="0"/>
                  </a:lnTo>
                  <a:lnTo>
                    <a:pt x="6829462" y="0"/>
                  </a:lnTo>
                  <a:lnTo>
                    <a:pt x="6829462" y="9524"/>
                  </a:lnTo>
                  <a:close/>
                </a:path>
                <a:path w="10210800" h="5715000">
                  <a:moveTo>
                    <a:pt x="6848512" y="9524"/>
                  </a:moveTo>
                  <a:lnTo>
                    <a:pt x="6838987" y="9524"/>
                  </a:lnTo>
                  <a:lnTo>
                    <a:pt x="6838987" y="0"/>
                  </a:lnTo>
                  <a:lnTo>
                    <a:pt x="6848512" y="0"/>
                  </a:lnTo>
                  <a:lnTo>
                    <a:pt x="6848512" y="9524"/>
                  </a:lnTo>
                  <a:close/>
                </a:path>
                <a:path w="10210800" h="5715000">
                  <a:moveTo>
                    <a:pt x="6867562" y="9524"/>
                  </a:moveTo>
                  <a:lnTo>
                    <a:pt x="6858037" y="9524"/>
                  </a:lnTo>
                  <a:lnTo>
                    <a:pt x="6858037" y="0"/>
                  </a:lnTo>
                  <a:lnTo>
                    <a:pt x="6867562" y="0"/>
                  </a:lnTo>
                  <a:lnTo>
                    <a:pt x="6867562" y="9524"/>
                  </a:lnTo>
                  <a:close/>
                </a:path>
                <a:path w="10210800" h="5715000">
                  <a:moveTo>
                    <a:pt x="6886612" y="9524"/>
                  </a:moveTo>
                  <a:lnTo>
                    <a:pt x="6877087" y="9524"/>
                  </a:lnTo>
                  <a:lnTo>
                    <a:pt x="6877087" y="0"/>
                  </a:lnTo>
                  <a:lnTo>
                    <a:pt x="6886612" y="0"/>
                  </a:lnTo>
                  <a:lnTo>
                    <a:pt x="6886612" y="9524"/>
                  </a:lnTo>
                  <a:close/>
                </a:path>
                <a:path w="10210800" h="5715000">
                  <a:moveTo>
                    <a:pt x="6905662" y="9524"/>
                  </a:moveTo>
                  <a:lnTo>
                    <a:pt x="6896137" y="9524"/>
                  </a:lnTo>
                  <a:lnTo>
                    <a:pt x="6896137" y="0"/>
                  </a:lnTo>
                  <a:lnTo>
                    <a:pt x="6905662" y="0"/>
                  </a:lnTo>
                  <a:lnTo>
                    <a:pt x="6905662" y="9524"/>
                  </a:lnTo>
                  <a:close/>
                </a:path>
                <a:path w="10210800" h="5715000">
                  <a:moveTo>
                    <a:pt x="6924712" y="9524"/>
                  </a:moveTo>
                  <a:lnTo>
                    <a:pt x="6915187" y="9524"/>
                  </a:lnTo>
                  <a:lnTo>
                    <a:pt x="6915187" y="0"/>
                  </a:lnTo>
                  <a:lnTo>
                    <a:pt x="6924712" y="0"/>
                  </a:lnTo>
                  <a:lnTo>
                    <a:pt x="6924712" y="9524"/>
                  </a:lnTo>
                  <a:close/>
                </a:path>
                <a:path w="10210800" h="5715000">
                  <a:moveTo>
                    <a:pt x="6943762" y="9524"/>
                  </a:moveTo>
                  <a:lnTo>
                    <a:pt x="6934237" y="9524"/>
                  </a:lnTo>
                  <a:lnTo>
                    <a:pt x="6934237" y="0"/>
                  </a:lnTo>
                  <a:lnTo>
                    <a:pt x="6943762" y="0"/>
                  </a:lnTo>
                  <a:lnTo>
                    <a:pt x="6943762" y="9524"/>
                  </a:lnTo>
                  <a:close/>
                </a:path>
                <a:path w="10210800" h="5715000">
                  <a:moveTo>
                    <a:pt x="6962812" y="9524"/>
                  </a:moveTo>
                  <a:lnTo>
                    <a:pt x="6953287" y="9524"/>
                  </a:lnTo>
                  <a:lnTo>
                    <a:pt x="6953287" y="0"/>
                  </a:lnTo>
                  <a:lnTo>
                    <a:pt x="6962812" y="0"/>
                  </a:lnTo>
                  <a:lnTo>
                    <a:pt x="6962812" y="9524"/>
                  </a:lnTo>
                  <a:close/>
                </a:path>
                <a:path w="10210800" h="5715000">
                  <a:moveTo>
                    <a:pt x="6981862" y="9524"/>
                  </a:moveTo>
                  <a:lnTo>
                    <a:pt x="6972337" y="9524"/>
                  </a:lnTo>
                  <a:lnTo>
                    <a:pt x="6972337" y="0"/>
                  </a:lnTo>
                  <a:lnTo>
                    <a:pt x="6981862" y="0"/>
                  </a:lnTo>
                  <a:lnTo>
                    <a:pt x="6981862" y="9524"/>
                  </a:lnTo>
                  <a:close/>
                </a:path>
                <a:path w="10210800" h="5715000">
                  <a:moveTo>
                    <a:pt x="7000912" y="9524"/>
                  </a:moveTo>
                  <a:lnTo>
                    <a:pt x="6991387" y="9524"/>
                  </a:lnTo>
                  <a:lnTo>
                    <a:pt x="6991387" y="0"/>
                  </a:lnTo>
                  <a:lnTo>
                    <a:pt x="7000912" y="0"/>
                  </a:lnTo>
                  <a:lnTo>
                    <a:pt x="7000912" y="9524"/>
                  </a:lnTo>
                  <a:close/>
                </a:path>
                <a:path w="10210800" h="5715000">
                  <a:moveTo>
                    <a:pt x="7019962" y="9524"/>
                  </a:moveTo>
                  <a:lnTo>
                    <a:pt x="7010437" y="9524"/>
                  </a:lnTo>
                  <a:lnTo>
                    <a:pt x="7010437" y="0"/>
                  </a:lnTo>
                  <a:lnTo>
                    <a:pt x="7019962" y="0"/>
                  </a:lnTo>
                  <a:lnTo>
                    <a:pt x="7019962" y="9524"/>
                  </a:lnTo>
                  <a:close/>
                </a:path>
                <a:path w="10210800" h="5715000">
                  <a:moveTo>
                    <a:pt x="7039012" y="9524"/>
                  </a:moveTo>
                  <a:lnTo>
                    <a:pt x="7029487" y="9524"/>
                  </a:lnTo>
                  <a:lnTo>
                    <a:pt x="7029487" y="0"/>
                  </a:lnTo>
                  <a:lnTo>
                    <a:pt x="7039012" y="0"/>
                  </a:lnTo>
                  <a:lnTo>
                    <a:pt x="7039012" y="9524"/>
                  </a:lnTo>
                  <a:close/>
                </a:path>
                <a:path w="10210800" h="5715000">
                  <a:moveTo>
                    <a:pt x="7058062" y="9524"/>
                  </a:moveTo>
                  <a:lnTo>
                    <a:pt x="7048537" y="9524"/>
                  </a:lnTo>
                  <a:lnTo>
                    <a:pt x="7048537" y="0"/>
                  </a:lnTo>
                  <a:lnTo>
                    <a:pt x="7058062" y="0"/>
                  </a:lnTo>
                  <a:lnTo>
                    <a:pt x="7058062" y="9524"/>
                  </a:lnTo>
                  <a:close/>
                </a:path>
                <a:path w="10210800" h="5715000">
                  <a:moveTo>
                    <a:pt x="7077112" y="9524"/>
                  </a:moveTo>
                  <a:lnTo>
                    <a:pt x="7067587" y="9524"/>
                  </a:lnTo>
                  <a:lnTo>
                    <a:pt x="7067587" y="0"/>
                  </a:lnTo>
                  <a:lnTo>
                    <a:pt x="7077112" y="0"/>
                  </a:lnTo>
                  <a:lnTo>
                    <a:pt x="7077112" y="9524"/>
                  </a:lnTo>
                  <a:close/>
                </a:path>
                <a:path w="10210800" h="5715000">
                  <a:moveTo>
                    <a:pt x="7096162" y="9524"/>
                  </a:moveTo>
                  <a:lnTo>
                    <a:pt x="7086637" y="9524"/>
                  </a:lnTo>
                  <a:lnTo>
                    <a:pt x="7086637" y="0"/>
                  </a:lnTo>
                  <a:lnTo>
                    <a:pt x="7096162" y="0"/>
                  </a:lnTo>
                  <a:lnTo>
                    <a:pt x="7096162" y="9524"/>
                  </a:lnTo>
                  <a:close/>
                </a:path>
                <a:path w="10210800" h="5715000">
                  <a:moveTo>
                    <a:pt x="7115212" y="9524"/>
                  </a:moveTo>
                  <a:lnTo>
                    <a:pt x="7105687" y="9524"/>
                  </a:lnTo>
                  <a:lnTo>
                    <a:pt x="7105687" y="0"/>
                  </a:lnTo>
                  <a:lnTo>
                    <a:pt x="7115212" y="0"/>
                  </a:lnTo>
                  <a:lnTo>
                    <a:pt x="7115212" y="9524"/>
                  </a:lnTo>
                  <a:close/>
                </a:path>
                <a:path w="10210800" h="5715000">
                  <a:moveTo>
                    <a:pt x="7134262" y="9524"/>
                  </a:moveTo>
                  <a:lnTo>
                    <a:pt x="7124737" y="9524"/>
                  </a:lnTo>
                  <a:lnTo>
                    <a:pt x="7124737" y="0"/>
                  </a:lnTo>
                  <a:lnTo>
                    <a:pt x="7134262" y="0"/>
                  </a:lnTo>
                  <a:lnTo>
                    <a:pt x="7134262" y="9524"/>
                  </a:lnTo>
                  <a:close/>
                </a:path>
                <a:path w="10210800" h="5715000">
                  <a:moveTo>
                    <a:pt x="7153312" y="9524"/>
                  </a:moveTo>
                  <a:lnTo>
                    <a:pt x="7143787" y="9524"/>
                  </a:lnTo>
                  <a:lnTo>
                    <a:pt x="7143787" y="0"/>
                  </a:lnTo>
                  <a:lnTo>
                    <a:pt x="7153312" y="0"/>
                  </a:lnTo>
                  <a:lnTo>
                    <a:pt x="7153312" y="9524"/>
                  </a:lnTo>
                  <a:close/>
                </a:path>
                <a:path w="10210800" h="5715000">
                  <a:moveTo>
                    <a:pt x="7172362" y="9524"/>
                  </a:moveTo>
                  <a:lnTo>
                    <a:pt x="7162837" y="9524"/>
                  </a:lnTo>
                  <a:lnTo>
                    <a:pt x="7162837" y="0"/>
                  </a:lnTo>
                  <a:lnTo>
                    <a:pt x="7172362" y="0"/>
                  </a:lnTo>
                  <a:lnTo>
                    <a:pt x="7172362" y="9524"/>
                  </a:lnTo>
                  <a:close/>
                </a:path>
                <a:path w="10210800" h="5715000">
                  <a:moveTo>
                    <a:pt x="7191412" y="9524"/>
                  </a:moveTo>
                  <a:lnTo>
                    <a:pt x="7181887" y="9524"/>
                  </a:lnTo>
                  <a:lnTo>
                    <a:pt x="7181887" y="0"/>
                  </a:lnTo>
                  <a:lnTo>
                    <a:pt x="7191412" y="0"/>
                  </a:lnTo>
                  <a:lnTo>
                    <a:pt x="7191412" y="9524"/>
                  </a:lnTo>
                  <a:close/>
                </a:path>
                <a:path w="10210800" h="5715000">
                  <a:moveTo>
                    <a:pt x="7210462" y="9524"/>
                  </a:moveTo>
                  <a:lnTo>
                    <a:pt x="7200937" y="9524"/>
                  </a:lnTo>
                  <a:lnTo>
                    <a:pt x="7200937" y="0"/>
                  </a:lnTo>
                  <a:lnTo>
                    <a:pt x="7210462" y="0"/>
                  </a:lnTo>
                  <a:lnTo>
                    <a:pt x="7210462" y="9524"/>
                  </a:lnTo>
                  <a:close/>
                </a:path>
                <a:path w="10210800" h="5715000">
                  <a:moveTo>
                    <a:pt x="7229512" y="9524"/>
                  </a:moveTo>
                  <a:lnTo>
                    <a:pt x="7219987" y="9524"/>
                  </a:lnTo>
                  <a:lnTo>
                    <a:pt x="7219987" y="0"/>
                  </a:lnTo>
                  <a:lnTo>
                    <a:pt x="7229512" y="0"/>
                  </a:lnTo>
                  <a:lnTo>
                    <a:pt x="7229512" y="9524"/>
                  </a:lnTo>
                  <a:close/>
                </a:path>
                <a:path w="10210800" h="5715000">
                  <a:moveTo>
                    <a:pt x="7248562" y="9524"/>
                  </a:moveTo>
                  <a:lnTo>
                    <a:pt x="7239037" y="9524"/>
                  </a:lnTo>
                  <a:lnTo>
                    <a:pt x="7239037" y="0"/>
                  </a:lnTo>
                  <a:lnTo>
                    <a:pt x="7248562" y="0"/>
                  </a:lnTo>
                  <a:lnTo>
                    <a:pt x="7248562" y="9524"/>
                  </a:lnTo>
                  <a:close/>
                </a:path>
                <a:path w="10210800" h="5715000">
                  <a:moveTo>
                    <a:pt x="7267612" y="9524"/>
                  </a:moveTo>
                  <a:lnTo>
                    <a:pt x="7258087" y="9524"/>
                  </a:lnTo>
                  <a:lnTo>
                    <a:pt x="7258087" y="0"/>
                  </a:lnTo>
                  <a:lnTo>
                    <a:pt x="7267612" y="0"/>
                  </a:lnTo>
                  <a:lnTo>
                    <a:pt x="7267612" y="9524"/>
                  </a:lnTo>
                  <a:close/>
                </a:path>
                <a:path w="10210800" h="5715000">
                  <a:moveTo>
                    <a:pt x="7286662" y="9524"/>
                  </a:moveTo>
                  <a:lnTo>
                    <a:pt x="7277137" y="9524"/>
                  </a:lnTo>
                  <a:lnTo>
                    <a:pt x="7277137" y="0"/>
                  </a:lnTo>
                  <a:lnTo>
                    <a:pt x="7286662" y="0"/>
                  </a:lnTo>
                  <a:lnTo>
                    <a:pt x="7286662" y="9524"/>
                  </a:lnTo>
                  <a:close/>
                </a:path>
                <a:path w="10210800" h="5715000">
                  <a:moveTo>
                    <a:pt x="7305712" y="9524"/>
                  </a:moveTo>
                  <a:lnTo>
                    <a:pt x="7296187" y="9524"/>
                  </a:lnTo>
                  <a:lnTo>
                    <a:pt x="7296187" y="0"/>
                  </a:lnTo>
                  <a:lnTo>
                    <a:pt x="7305712" y="0"/>
                  </a:lnTo>
                  <a:lnTo>
                    <a:pt x="7305712" y="9524"/>
                  </a:lnTo>
                  <a:close/>
                </a:path>
                <a:path w="10210800" h="5715000">
                  <a:moveTo>
                    <a:pt x="7324762" y="9524"/>
                  </a:moveTo>
                  <a:lnTo>
                    <a:pt x="7315237" y="9524"/>
                  </a:lnTo>
                  <a:lnTo>
                    <a:pt x="7315237" y="0"/>
                  </a:lnTo>
                  <a:lnTo>
                    <a:pt x="7324762" y="0"/>
                  </a:lnTo>
                  <a:lnTo>
                    <a:pt x="7324762" y="9524"/>
                  </a:lnTo>
                  <a:close/>
                </a:path>
                <a:path w="10210800" h="5715000">
                  <a:moveTo>
                    <a:pt x="7343812" y="9524"/>
                  </a:moveTo>
                  <a:lnTo>
                    <a:pt x="7334287" y="9524"/>
                  </a:lnTo>
                  <a:lnTo>
                    <a:pt x="7334287" y="0"/>
                  </a:lnTo>
                  <a:lnTo>
                    <a:pt x="7343812" y="0"/>
                  </a:lnTo>
                  <a:lnTo>
                    <a:pt x="7343812" y="9524"/>
                  </a:lnTo>
                  <a:close/>
                </a:path>
                <a:path w="10210800" h="5715000">
                  <a:moveTo>
                    <a:pt x="7362862" y="9524"/>
                  </a:moveTo>
                  <a:lnTo>
                    <a:pt x="7353337" y="9524"/>
                  </a:lnTo>
                  <a:lnTo>
                    <a:pt x="7353337" y="0"/>
                  </a:lnTo>
                  <a:lnTo>
                    <a:pt x="7362862" y="0"/>
                  </a:lnTo>
                  <a:lnTo>
                    <a:pt x="7362862" y="9524"/>
                  </a:lnTo>
                  <a:close/>
                </a:path>
                <a:path w="10210800" h="5715000">
                  <a:moveTo>
                    <a:pt x="7381912" y="9524"/>
                  </a:moveTo>
                  <a:lnTo>
                    <a:pt x="7372387" y="9524"/>
                  </a:lnTo>
                  <a:lnTo>
                    <a:pt x="7372387" y="0"/>
                  </a:lnTo>
                  <a:lnTo>
                    <a:pt x="7381912" y="0"/>
                  </a:lnTo>
                  <a:lnTo>
                    <a:pt x="7381912" y="9524"/>
                  </a:lnTo>
                  <a:close/>
                </a:path>
                <a:path w="10210800" h="5715000">
                  <a:moveTo>
                    <a:pt x="7400962" y="9524"/>
                  </a:moveTo>
                  <a:lnTo>
                    <a:pt x="7391437" y="9524"/>
                  </a:lnTo>
                  <a:lnTo>
                    <a:pt x="7391437" y="0"/>
                  </a:lnTo>
                  <a:lnTo>
                    <a:pt x="7400962" y="0"/>
                  </a:lnTo>
                  <a:lnTo>
                    <a:pt x="7400962" y="9524"/>
                  </a:lnTo>
                  <a:close/>
                </a:path>
                <a:path w="10210800" h="5715000">
                  <a:moveTo>
                    <a:pt x="7420012" y="9524"/>
                  </a:moveTo>
                  <a:lnTo>
                    <a:pt x="7410487" y="9524"/>
                  </a:lnTo>
                  <a:lnTo>
                    <a:pt x="7410487" y="0"/>
                  </a:lnTo>
                  <a:lnTo>
                    <a:pt x="7420012" y="0"/>
                  </a:lnTo>
                  <a:lnTo>
                    <a:pt x="7420012" y="9524"/>
                  </a:lnTo>
                  <a:close/>
                </a:path>
                <a:path w="10210800" h="5715000">
                  <a:moveTo>
                    <a:pt x="7439062" y="9524"/>
                  </a:moveTo>
                  <a:lnTo>
                    <a:pt x="7429537" y="9524"/>
                  </a:lnTo>
                  <a:lnTo>
                    <a:pt x="7429537" y="0"/>
                  </a:lnTo>
                  <a:lnTo>
                    <a:pt x="7439062" y="0"/>
                  </a:lnTo>
                  <a:lnTo>
                    <a:pt x="7439062" y="9524"/>
                  </a:lnTo>
                  <a:close/>
                </a:path>
                <a:path w="10210800" h="5715000">
                  <a:moveTo>
                    <a:pt x="7458112" y="9524"/>
                  </a:moveTo>
                  <a:lnTo>
                    <a:pt x="7448587" y="9524"/>
                  </a:lnTo>
                  <a:lnTo>
                    <a:pt x="7448587" y="0"/>
                  </a:lnTo>
                  <a:lnTo>
                    <a:pt x="7458112" y="0"/>
                  </a:lnTo>
                  <a:lnTo>
                    <a:pt x="7458112" y="9524"/>
                  </a:lnTo>
                  <a:close/>
                </a:path>
                <a:path w="10210800" h="5715000">
                  <a:moveTo>
                    <a:pt x="7477162" y="9524"/>
                  </a:moveTo>
                  <a:lnTo>
                    <a:pt x="7467637" y="9524"/>
                  </a:lnTo>
                  <a:lnTo>
                    <a:pt x="7467637" y="0"/>
                  </a:lnTo>
                  <a:lnTo>
                    <a:pt x="7477162" y="0"/>
                  </a:lnTo>
                  <a:lnTo>
                    <a:pt x="7477162" y="9524"/>
                  </a:lnTo>
                  <a:close/>
                </a:path>
                <a:path w="10210800" h="5715000">
                  <a:moveTo>
                    <a:pt x="7496212" y="9524"/>
                  </a:moveTo>
                  <a:lnTo>
                    <a:pt x="7486687" y="9524"/>
                  </a:lnTo>
                  <a:lnTo>
                    <a:pt x="7486687" y="0"/>
                  </a:lnTo>
                  <a:lnTo>
                    <a:pt x="7496212" y="0"/>
                  </a:lnTo>
                  <a:lnTo>
                    <a:pt x="7496212" y="9524"/>
                  </a:lnTo>
                  <a:close/>
                </a:path>
                <a:path w="10210800" h="5715000">
                  <a:moveTo>
                    <a:pt x="7515262" y="9524"/>
                  </a:moveTo>
                  <a:lnTo>
                    <a:pt x="7505737" y="9524"/>
                  </a:lnTo>
                  <a:lnTo>
                    <a:pt x="7505737" y="0"/>
                  </a:lnTo>
                  <a:lnTo>
                    <a:pt x="7515262" y="0"/>
                  </a:lnTo>
                  <a:lnTo>
                    <a:pt x="7515262" y="9524"/>
                  </a:lnTo>
                  <a:close/>
                </a:path>
                <a:path w="10210800" h="5715000">
                  <a:moveTo>
                    <a:pt x="7534312" y="9524"/>
                  </a:moveTo>
                  <a:lnTo>
                    <a:pt x="7524787" y="9524"/>
                  </a:lnTo>
                  <a:lnTo>
                    <a:pt x="7524787" y="0"/>
                  </a:lnTo>
                  <a:lnTo>
                    <a:pt x="7534312" y="0"/>
                  </a:lnTo>
                  <a:lnTo>
                    <a:pt x="7534312" y="9524"/>
                  </a:lnTo>
                  <a:close/>
                </a:path>
                <a:path w="10210800" h="5715000">
                  <a:moveTo>
                    <a:pt x="7553362" y="9524"/>
                  </a:moveTo>
                  <a:lnTo>
                    <a:pt x="7543837" y="9524"/>
                  </a:lnTo>
                  <a:lnTo>
                    <a:pt x="7543837" y="0"/>
                  </a:lnTo>
                  <a:lnTo>
                    <a:pt x="7553362" y="0"/>
                  </a:lnTo>
                  <a:lnTo>
                    <a:pt x="7553362" y="9524"/>
                  </a:lnTo>
                  <a:close/>
                </a:path>
                <a:path w="10210800" h="5715000">
                  <a:moveTo>
                    <a:pt x="7572412" y="9524"/>
                  </a:moveTo>
                  <a:lnTo>
                    <a:pt x="7562887" y="9524"/>
                  </a:lnTo>
                  <a:lnTo>
                    <a:pt x="7562887" y="0"/>
                  </a:lnTo>
                  <a:lnTo>
                    <a:pt x="7572412" y="0"/>
                  </a:lnTo>
                  <a:lnTo>
                    <a:pt x="7572412" y="9524"/>
                  </a:lnTo>
                  <a:close/>
                </a:path>
                <a:path w="10210800" h="5715000">
                  <a:moveTo>
                    <a:pt x="7591462" y="9524"/>
                  </a:moveTo>
                  <a:lnTo>
                    <a:pt x="7581937" y="9524"/>
                  </a:lnTo>
                  <a:lnTo>
                    <a:pt x="7581937" y="0"/>
                  </a:lnTo>
                  <a:lnTo>
                    <a:pt x="7591462" y="0"/>
                  </a:lnTo>
                  <a:lnTo>
                    <a:pt x="7591462" y="9524"/>
                  </a:lnTo>
                  <a:close/>
                </a:path>
                <a:path w="10210800" h="5715000">
                  <a:moveTo>
                    <a:pt x="7610512" y="9524"/>
                  </a:moveTo>
                  <a:lnTo>
                    <a:pt x="7600987" y="9524"/>
                  </a:lnTo>
                  <a:lnTo>
                    <a:pt x="7600987" y="0"/>
                  </a:lnTo>
                  <a:lnTo>
                    <a:pt x="7610512" y="0"/>
                  </a:lnTo>
                  <a:lnTo>
                    <a:pt x="7610512" y="9524"/>
                  </a:lnTo>
                  <a:close/>
                </a:path>
                <a:path w="10210800" h="5715000">
                  <a:moveTo>
                    <a:pt x="7629562" y="9524"/>
                  </a:moveTo>
                  <a:lnTo>
                    <a:pt x="7620037" y="9524"/>
                  </a:lnTo>
                  <a:lnTo>
                    <a:pt x="7620037" y="0"/>
                  </a:lnTo>
                  <a:lnTo>
                    <a:pt x="7629562" y="0"/>
                  </a:lnTo>
                  <a:lnTo>
                    <a:pt x="7629562" y="9524"/>
                  </a:lnTo>
                  <a:close/>
                </a:path>
                <a:path w="10210800" h="5715000">
                  <a:moveTo>
                    <a:pt x="7648612" y="9524"/>
                  </a:moveTo>
                  <a:lnTo>
                    <a:pt x="7639087" y="9524"/>
                  </a:lnTo>
                  <a:lnTo>
                    <a:pt x="7639087" y="0"/>
                  </a:lnTo>
                  <a:lnTo>
                    <a:pt x="7648612" y="0"/>
                  </a:lnTo>
                  <a:lnTo>
                    <a:pt x="7648612" y="9524"/>
                  </a:lnTo>
                  <a:close/>
                </a:path>
                <a:path w="10210800" h="5715000">
                  <a:moveTo>
                    <a:pt x="7667662" y="9524"/>
                  </a:moveTo>
                  <a:lnTo>
                    <a:pt x="7658137" y="9524"/>
                  </a:lnTo>
                  <a:lnTo>
                    <a:pt x="7658137" y="0"/>
                  </a:lnTo>
                  <a:lnTo>
                    <a:pt x="7667662" y="0"/>
                  </a:lnTo>
                  <a:lnTo>
                    <a:pt x="7667662" y="9524"/>
                  </a:lnTo>
                  <a:close/>
                </a:path>
                <a:path w="10210800" h="5715000">
                  <a:moveTo>
                    <a:pt x="7686712" y="9524"/>
                  </a:moveTo>
                  <a:lnTo>
                    <a:pt x="7677187" y="9524"/>
                  </a:lnTo>
                  <a:lnTo>
                    <a:pt x="7677187" y="0"/>
                  </a:lnTo>
                  <a:lnTo>
                    <a:pt x="7686712" y="0"/>
                  </a:lnTo>
                  <a:lnTo>
                    <a:pt x="7686712" y="9524"/>
                  </a:lnTo>
                  <a:close/>
                </a:path>
                <a:path w="10210800" h="5715000">
                  <a:moveTo>
                    <a:pt x="7705762" y="9524"/>
                  </a:moveTo>
                  <a:lnTo>
                    <a:pt x="7696237" y="9524"/>
                  </a:lnTo>
                  <a:lnTo>
                    <a:pt x="7696237" y="0"/>
                  </a:lnTo>
                  <a:lnTo>
                    <a:pt x="7705762" y="0"/>
                  </a:lnTo>
                  <a:lnTo>
                    <a:pt x="7705762" y="9524"/>
                  </a:lnTo>
                  <a:close/>
                </a:path>
                <a:path w="10210800" h="5715000">
                  <a:moveTo>
                    <a:pt x="7724812" y="9524"/>
                  </a:moveTo>
                  <a:lnTo>
                    <a:pt x="7715287" y="9524"/>
                  </a:lnTo>
                  <a:lnTo>
                    <a:pt x="7715287" y="0"/>
                  </a:lnTo>
                  <a:lnTo>
                    <a:pt x="7724812" y="0"/>
                  </a:lnTo>
                  <a:lnTo>
                    <a:pt x="7724812" y="9524"/>
                  </a:lnTo>
                  <a:close/>
                </a:path>
                <a:path w="10210800" h="5715000">
                  <a:moveTo>
                    <a:pt x="7743862" y="9524"/>
                  </a:moveTo>
                  <a:lnTo>
                    <a:pt x="7734337" y="9524"/>
                  </a:lnTo>
                  <a:lnTo>
                    <a:pt x="7734337" y="0"/>
                  </a:lnTo>
                  <a:lnTo>
                    <a:pt x="7743862" y="0"/>
                  </a:lnTo>
                  <a:lnTo>
                    <a:pt x="7743862" y="9524"/>
                  </a:lnTo>
                  <a:close/>
                </a:path>
                <a:path w="10210800" h="5715000">
                  <a:moveTo>
                    <a:pt x="7762912" y="9524"/>
                  </a:moveTo>
                  <a:lnTo>
                    <a:pt x="7753387" y="9524"/>
                  </a:lnTo>
                  <a:lnTo>
                    <a:pt x="7753387" y="0"/>
                  </a:lnTo>
                  <a:lnTo>
                    <a:pt x="7762912" y="0"/>
                  </a:lnTo>
                  <a:lnTo>
                    <a:pt x="7762912" y="9524"/>
                  </a:lnTo>
                  <a:close/>
                </a:path>
                <a:path w="10210800" h="5715000">
                  <a:moveTo>
                    <a:pt x="7781962" y="9524"/>
                  </a:moveTo>
                  <a:lnTo>
                    <a:pt x="7772437" y="9524"/>
                  </a:lnTo>
                  <a:lnTo>
                    <a:pt x="7772437" y="0"/>
                  </a:lnTo>
                  <a:lnTo>
                    <a:pt x="7781962" y="0"/>
                  </a:lnTo>
                  <a:lnTo>
                    <a:pt x="7781962" y="9524"/>
                  </a:lnTo>
                  <a:close/>
                </a:path>
                <a:path w="10210800" h="5715000">
                  <a:moveTo>
                    <a:pt x="7801012" y="9524"/>
                  </a:moveTo>
                  <a:lnTo>
                    <a:pt x="7791487" y="9524"/>
                  </a:lnTo>
                  <a:lnTo>
                    <a:pt x="7791487" y="0"/>
                  </a:lnTo>
                  <a:lnTo>
                    <a:pt x="7801012" y="0"/>
                  </a:lnTo>
                  <a:lnTo>
                    <a:pt x="7801012" y="9524"/>
                  </a:lnTo>
                  <a:close/>
                </a:path>
                <a:path w="10210800" h="5715000">
                  <a:moveTo>
                    <a:pt x="7820062" y="9524"/>
                  </a:moveTo>
                  <a:lnTo>
                    <a:pt x="7810537" y="9524"/>
                  </a:lnTo>
                  <a:lnTo>
                    <a:pt x="7810537" y="0"/>
                  </a:lnTo>
                  <a:lnTo>
                    <a:pt x="7820062" y="0"/>
                  </a:lnTo>
                  <a:lnTo>
                    <a:pt x="7820062" y="9524"/>
                  </a:lnTo>
                  <a:close/>
                </a:path>
                <a:path w="10210800" h="5715000">
                  <a:moveTo>
                    <a:pt x="7839112" y="9524"/>
                  </a:moveTo>
                  <a:lnTo>
                    <a:pt x="7829587" y="9524"/>
                  </a:lnTo>
                  <a:lnTo>
                    <a:pt x="7829587" y="0"/>
                  </a:lnTo>
                  <a:lnTo>
                    <a:pt x="7839112" y="0"/>
                  </a:lnTo>
                  <a:lnTo>
                    <a:pt x="7839112" y="9524"/>
                  </a:lnTo>
                  <a:close/>
                </a:path>
                <a:path w="10210800" h="5715000">
                  <a:moveTo>
                    <a:pt x="7858162" y="9524"/>
                  </a:moveTo>
                  <a:lnTo>
                    <a:pt x="7848637" y="9524"/>
                  </a:lnTo>
                  <a:lnTo>
                    <a:pt x="7848637" y="0"/>
                  </a:lnTo>
                  <a:lnTo>
                    <a:pt x="7858162" y="0"/>
                  </a:lnTo>
                  <a:lnTo>
                    <a:pt x="7858162" y="9524"/>
                  </a:lnTo>
                  <a:close/>
                </a:path>
                <a:path w="10210800" h="5715000">
                  <a:moveTo>
                    <a:pt x="7877212" y="9524"/>
                  </a:moveTo>
                  <a:lnTo>
                    <a:pt x="7867687" y="9524"/>
                  </a:lnTo>
                  <a:lnTo>
                    <a:pt x="7867687" y="0"/>
                  </a:lnTo>
                  <a:lnTo>
                    <a:pt x="7877212" y="0"/>
                  </a:lnTo>
                  <a:lnTo>
                    <a:pt x="7877212" y="9524"/>
                  </a:lnTo>
                  <a:close/>
                </a:path>
                <a:path w="10210800" h="5715000">
                  <a:moveTo>
                    <a:pt x="7896262" y="9524"/>
                  </a:moveTo>
                  <a:lnTo>
                    <a:pt x="7886737" y="9524"/>
                  </a:lnTo>
                  <a:lnTo>
                    <a:pt x="7886737" y="0"/>
                  </a:lnTo>
                  <a:lnTo>
                    <a:pt x="7896262" y="0"/>
                  </a:lnTo>
                  <a:lnTo>
                    <a:pt x="7896262" y="9524"/>
                  </a:lnTo>
                  <a:close/>
                </a:path>
                <a:path w="10210800" h="5715000">
                  <a:moveTo>
                    <a:pt x="7915312" y="9524"/>
                  </a:moveTo>
                  <a:lnTo>
                    <a:pt x="7905787" y="9524"/>
                  </a:lnTo>
                  <a:lnTo>
                    <a:pt x="7905787" y="0"/>
                  </a:lnTo>
                  <a:lnTo>
                    <a:pt x="7915312" y="0"/>
                  </a:lnTo>
                  <a:lnTo>
                    <a:pt x="7915312" y="9524"/>
                  </a:lnTo>
                  <a:close/>
                </a:path>
                <a:path w="10210800" h="5715000">
                  <a:moveTo>
                    <a:pt x="7934362" y="9524"/>
                  </a:moveTo>
                  <a:lnTo>
                    <a:pt x="7924837" y="9524"/>
                  </a:lnTo>
                  <a:lnTo>
                    <a:pt x="7924837" y="0"/>
                  </a:lnTo>
                  <a:lnTo>
                    <a:pt x="7934362" y="0"/>
                  </a:lnTo>
                  <a:lnTo>
                    <a:pt x="7934362" y="9524"/>
                  </a:lnTo>
                  <a:close/>
                </a:path>
                <a:path w="10210800" h="5715000">
                  <a:moveTo>
                    <a:pt x="7953412" y="9524"/>
                  </a:moveTo>
                  <a:lnTo>
                    <a:pt x="7943887" y="9524"/>
                  </a:lnTo>
                  <a:lnTo>
                    <a:pt x="7943887" y="0"/>
                  </a:lnTo>
                  <a:lnTo>
                    <a:pt x="7953412" y="0"/>
                  </a:lnTo>
                  <a:lnTo>
                    <a:pt x="7953412" y="9524"/>
                  </a:lnTo>
                  <a:close/>
                </a:path>
                <a:path w="10210800" h="5715000">
                  <a:moveTo>
                    <a:pt x="7972462" y="9524"/>
                  </a:moveTo>
                  <a:lnTo>
                    <a:pt x="7962937" y="9524"/>
                  </a:lnTo>
                  <a:lnTo>
                    <a:pt x="7962937" y="0"/>
                  </a:lnTo>
                  <a:lnTo>
                    <a:pt x="7972462" y="0"/>
                  </a:lnTo>
                  <a:lnTo>
                    <a:pt x="7972462" y="9524"/>
                  </a:lnTo>
                  <a:close/>
                </a:path>
                <a:path w="10210800" h="5715000">
                  <a:moveTo>
                    <a:pt x="7991512" y="9524"/>
                  </a:moveTo>
                  <a:lnTo>
                    <a:pt x="7981987" y="9524"/>
                  </a:lnTo>
                  <a:lnTo>
                    <a:pt x="7981987" y="0"/>
                  </a:lnTo>
                  <a:lnTo>
                    <a:pt x="7991512" y="0"/>
                  </a:lnTo>
                  <a:lnTo>
                    <a:pt x="7991512" y="9524"/>
                  </a:lnTo>
                  <a:close/>
                </a:path>
                <a:path w="10210800" h="5715000">
                  <a:moveTo>
                    <a:pt x="8010562" y="9524"/>
                  </a:moveTo>
                  <a:lnTo>
                    <a:pt x="8001037" y="9524"/>
                  </a:lnTo>
                  <a:lnTo>
                    <a:pt x="8001037" y="0"/>
                  </a:lnTo>
                  <a:lnTo>
                    <a:pt x="8010562" y="0"/>
                  </a:lnTo>
                  <a:lnTo>
                    <a:pt x="8010562" y="9524"/>
                  </a:lnTo>
                  <a:close/>
                </a:path>
                <a:path w="10210800" h="5715000">
                  <a:moveTo>
                    <a:pt x="8029612" y="9524"/>
                  </a:moveTo>
                  <a:lnTo>
                    <a:pt x="8020087" y="9524"/>
                  </a:lnTo>
                  <a:lnTo>
                    <a:pt x="8020087" y="0"/>
                  </a:lnTo>
                  <a:lnTo>
                    <a:pt x="8029612" y="0"/>
                  </a:lnTo>
                  <a:lnTo>
                    <a:pt x="8029612" y="9524"/>
                  </a:lnTo>
                  <a:close/>
                </a:path>
                <a:path w="10210800" h="5715000">
                  <a:moveTo>
                    <a:pt x="8048662" y="9524"/>
                  </a:moveTo>
                  <a:lnTo>
                    <a:pt x="8039137" y="9524"/>
                  </a:lnTo>
                  <a:lnTo>
                    <a:pt x="8039137" y="0"/>
                  </a:lnTo>
                  <a:lnTo>
                    <a:pt x="8048662" y="0"/>
                  </a:lnTo>
                  <a:lnTo>
                    <a:pt x="8048662" y="9524"/>
                  </a:lnTo>
                  <a:close/>
                </a:path>
                <a:path w="10210800" h="5715000">
                  <a:moveTo>
                    <a:pt x="8067712" y="9524"/>
                  </a:moveTo>
                  <a:lnTo>
                    <a:pt x="8058187" y="9524"/>
                  </a:lnTo>
                  <a:lnTo>
                    <a:pt x="8058187" y="0"/>
                  </a:lnTo>
                  <a:lnTo>
                    <a:pt x="8067712" y="0"/>
                  </a:lnTo>
                  <a:lnTo>
                    <a:pt x="8067712" y="9524"/>
                  </a:lnTo>
                  <a:close/>
                </a:path>
                <a:path w="10210800" h="5715000">
                  <a:moveTo>
                    <a:pt x="8086762" y="9524"/>
                  </a:moveTo>
                  <a:lnTo>
                    <a:pt x="8077237" y="9524"/>
                  </a:lnTo>
                  <a:lnTo>
                    <a:pt x="8077237" y="0"/>
                  </a:lnTo>
                  <a:lnTo>
                    <a:pt x="8086762" y="0"/>
                  </a:lnTo>
                  <a:lnTo>
                    <a:pt x="8086762" y="9524"/>
                  </a:lnTo>
                  <a:close/>
                </a:path>
                <a:path w="10210800" h="5715000">
                  <a:moveTo>
                    <a:pt x="8105812" y="9524"/>
                  </a:moveTo>
                  <a:lnTo>
                    <a:pt x="8096287" y="9524"/>
                  </a:lnTo>
                  <a:lnTo>
                    <a:pt x="8096287" y="0"/>
                  </a:lnTo>
                  <a:lnTo>
                    <a:pt x="8105812" y="0"/>
                  </a:lnTo>
                  <a:lnTo>
                    <a:pt x="8105812" y="9524"/>
                  </a:lnTo>
                  <a:close/>
                </a:path>
                <a:path w="10210800" h="5715000">
                  <a:moveTo>
                    <a:pt x="8124862" y="9524"/>
                  </a:moveTo>
                  <a:lnTo>
                    <a:pt x="8115337" y="9524"/>
                  </a:lnTo>
                  <a:lnTo>
                    <a:pt x="8115337" y="0"/>
                  </a:lnTo>
                  <a:lnTo>
                    <a:pt x="8124862" y="0"/>
                  </a:lnTo>
                  <a:lnTo>
                    <a:pt x="8124862" y="9524"/>
                  </a:lnTo>
                  <a:close/>
                </a:path>
                <a:path w="10210800" h="5715000">
                  <a:moveTo>
                    <a:pt x="8143912" y="9524"/>
                  </a:moveTo>
                  <a:lnTo>
                    <a:pt x="8134387" y="9524"/>
                  </a:lnTo>
                  <a:lnTo>
                    <a:pt x="8134387" y="0"/>
                  </a:lnTo>
                  <a:lnTo>
                    <a:pt x="8143912" y="0"/>
                  </a:lnTo>
                  <a:lnTo>
                    <a:pt x="8143912" y="9524"/>
                  </a:lnTo>
                  <a:close/>
                </a:path>
                <a:path w="10210800" h="5715000">
                  <a:moveTo>
                    <a:pt x="8162962" y="9524"/>
                  </a:moveTo>
                  <a:lnTo>
                    <a:pt x="8153437" y="9524"/>
                  </a:lnTo>
                  <a:lnTo>
                    <a:pt x="8153437" y="0"/>
                  </a:lnTo>
                  <a:lnTo>
                    <a:pt x="8162962" y="0"/>
                  </a:lnTo>
                  <a:lnTo>
                    <a:pt x="8162962" y="9524"/>
                  </a:lnTo>
                  <a:close/>
                </a:path>
                <a:path w="10210800" h="5715000">
                  <a:moveTo>
                    <a:pt x="8182012" y="9524"/>
                  </a:moveTo>
                  <a:lnTo>
                    <a:pt x="8172487" y="9524"/>
                  </a:lnTo>
                  <a:lnTo>
                    <a:pt x="8172487" y="0"/>
                  </a:lnTo>
                  <a:lnTo>
                    <a:pt x="8182012" y="0"/>
                  </a:lnTo>
                  <a:lnTo>
                    <a:pt x="8182012" y="9524"/>
                  </a:lnTo>
                  <a:close/>
                </a:path>
                <a:path w="10210800" h="5715000">
                  <a:moveTo>
                    <a:pt x="8201062" y="9524"/>
                  </a:moveTo>
                  <a:lnTo>
                    <a:pt x="8191537" y="9524"/>
                  </a:lnTo>
                  <a:lnTo>
                    <a:pt x="8191537" y="0"/>
                  </a:lnTo>
                  <a:lnTo>
                    <a:pt x="8201062" y="0"/>
                  </a:lnTo>
                  <a:lnTo>
                    <a:pt x="8201062" y="9524"/>
                  </a:lnTo>
                  <a:close/>
                </a:path>
                <a:path w="10210800" h="5715000">
                  <a:moveTo>
                    <a:pt x="8220112" y="9524"/>
                  </a:moveTo>
                  <a:lnTo>
                    <a:pt x="8210587" y="9524"/>
                  </a:lnTo>
                  <a:lnTo>
                    <a:pt x="8210587" y="0"/>
                  </a:lnTo>
                  <a:lnTo>
                    <a:pt x="8220112" y="0"/>
                  </a:lnTo>
                  <a:lnTo>
                    <a:pt x="8220112" y="9524"/>
                  </a:lnTo>
                  <a:close/>
                </a:path>
                <a:path w="10210800" h="5715000">
                  <a:moveTo>
                    <a:pt x="8239162" y="9524"/>
                  </a:moveTo>
                  <a:lnTo>
                    <a:pt x="8229637" y="9524"/>
                  </a:lnTo>
                  <a:lnTo>
                    <a:pt x="8229637" y="0"/>
                  </a:lnTo>
                  <a:lnTo>
                    <a:pt x="8239162" y="0"/>
                  </a:lnTo>
                  <a:lnTo>
                    <a:pt x="8239162" y="9524"/>
                  </a:lnTo>
                  <a:close/>
                </a:path>
                <a:path w="10210800" h="5715000">
                  <a:moveTo>
                    <a:pt x="8258212" y="9524"/>
                  </a:moveTo>
                  <a:lnTo>
                    <a:pt x="8248687" y="9524"/>
                  </a:lnTo>
                  <a:lnTo>
                    <a:pt x="8248687" y="0"/>
                  </a:lnTo>
                  <a:lnTo>
                    <a:pt x="8258212" y="0"/>
                  </a:lnTo>
                  <a:lnTo>
                    <a:pt x="8258212" y="9524"/>
                  </a:lnTo>
                  <a:close/>
                </a:path>
                <a:path w="10210800" h="5715000">
                  <a:moveTo>
                    <a:pt x="8277262" y="9524"/>
                  </a:moveTo>
                  <a:lnTo>
                    <a:pt x="8267737" y="9524"/>
                  </a:lnTo>
                  <a:lnTo>
                    <a:pt x="8267737" y="0"/>
                  </a:lnTo>
                  <a:lnTo>
                    <a:pt x="8277262" y="0"/>
                  </a:lnTo>
                  <a:lnTo>
                    <a:pt x="8277262" y="9524"/>
                  </a:lnTo>
                  <a:close/>
                </a:path>
                <a:path w="10210800" h="5715000">
                  <a:moveTo>
                    <a:pt x="8296312" y="9524"/>
                  </a:moveTo>
                  <a:lnTo>
                    <a:pt x="8286787" y="9524"/>
                  </a:lnTo>
                  <a:lnTo>
                    <a:pt x="8286787" y="0"/>
                  </a:lnTo>
                  <a:lnTo>
                    <a:pt x="8296312" y="0"/>
                  </a:lnTo>
                  <a:lnTo>
                    <a:pt x="8296312" y="9524"/>
                  </a:lnTo>
                  <a:close/>
                </a:path>
                <a:path w="10210800" h="5715000">
                  <a:moveTo>
                    <a:pt x="8315362" y="9524"/>
                  </a:moveTo>
                  <a:lnTo>
                    <a:pt x="8305837" y="9524"/>
                  </a:lnTo>
                  <a:lnTo>
                    <a:pt x="8305837" y="0"/>
                  </a:lnTo>
                  <a:lnTo>
                    <a:pt x="8315362" y="0"/>
                  </a:lnTo>
                  <a:lnTo>
                    <a:pt x="8315362" y="9524"/>
                  </a:lnTo>
                  <a:close/>
                </a:path>
                <a:path w="10210800" h="5715000">
                  <a:moveTo>
                    <a:pt x="8334412" y="9524"/>
                  </a:moveTo>
                  <a:lnTo>
                    <a:pt x="8324887" y="9524"/>
                  </a:lnTo>
                  <a:lnTo>
                    <a:pt x="8324887" y="0"/>
                  </a:lnTo>
                  <a:lnTo>
                    <a:pt x="8334412" y="0"/>
                  </a:lnTo>
                  <a:lnTo>
                    <a:pt x="8334412" y="9524"/>
                  </a:lnTo>
                  <a:close/>
                </a:path>
                <a:path w="10210800" h="5715000">
                  <a:moveTo>
                    <a:pt x="8353462" y="9524"/>
                  </a:moveTo>
                  <a:lnTo>
                    <a:pt x="8343937" y="9524"/>
                  </a:lnTo>
                  <a:lnTo>
                    <a:pt x="8343937" y="0"/>
                  </a:lnTo>
                  <a:lnTo>
                    <a:pt x="8353462" y="0"/>
                  </a:lnTo>
                  <a:lnTo>
                    <a:pt x="8353462" y="9524"/>
                  </a:lnTo>
                  <a:close/>
                </a:path>
                <a:path w="10210800" h="5715000">
                  <a:moveTo>
                    <a:pt x="8372512" y="9524"/>
                  </a:moveTo>
                  <a:lnTo>
                    <a:pt x="8362987" y="9524"/>
                  </a:lnTo>
                  <a:lnTo>
                    <a:pt x="8362987" y="0"/>
                  </a:lnTo>
                  <a:lnTo>
                    <a:pt x="8372512" y="0"/>
                  </a:lnTo>
                  <a:lnTo>
                    <a:pt x="8372512" y="9524"/>
                  </a:lnTo>
                  <a:close/>
                </a:path>
                <a:path w="10210800" h="5715000">
                  <a:moveTo>
                    <a:pt x="8391562" y="9524"/>
                  </a:moveTo>
                  <a:lnTo>
                    <a:pt x="8382037" y="9524"/>
                  </a:lnTo>
                  <a:lnTo>
                    <a:pt x="8382037" y="0"/>
                  </a:lnTo>
                  <a:lnTo>
                    <a:pt x="8391562" y="0"/>
                  </a:lnTo>
                  <a:lnTo>
                    <a:pt x="8391562" y="9524"/>
                  </a:lnTo>
                  <a:close/>
                </a:path>
                <a:path w="10210800" h="5715000">
                  <a:moveTo>
                    <a:pt x="8410612" y="9524"/>
                  </a:moveTo>
                  <a:lnTo>
                    <a:pt x="8401087" y="9524"/>
                  </a:lnTo>
                  <a:lnTo>
                    <a:pt x="8401087" y="0"/>
                  </a:lnTo>
                  <a:lnTo>
                    <a:pt x="8410612" y="0"/>
                  </a:lnTo>
                  <a:lnTo>
                    <a:pt x="8410612" y="9524"/>
                  </a:lnTo>
                  <a:close/>
                </a:path>
                <a:path w="10210800" h="5715000">
                  <a:moveTo>
                    <a:pt x="8429662" y="9524"/>
                  </a:moveTo>
                  <a:lnTo>
                    <a:pt x="8420137" y="9524"/>
                  </a:lnTo>
                  <a:lnTo>
                    <a:pt x="8420137" y="0"/>
                  </a:lnTo>
                  <a:lnTo>
                    <a:pt x="8429662" y="0"/>
                  </a:lnTo>
                  <a:lnTo>
                    <a:pt x="8429662" y="9524"/>
                  </a:lnTo>
                  <a:close/>
                </a:path>
                <a:path w="10210800" h="5715000">
                  <a:moveTo>
                    <a:pt x="8448712" y="9524"/>
                  </a:moveTo>
                  <a:lnTo>
                    <a:pt x="8439187" y="9524"/>
                  </a:lnTo>
                  <a:lnTo>
                    <a:pt x="8439187" y="0"/>
                  </a:lnTo>
                  <a:lnTo>
                    <a:pt x="8448712" y="0"/>
                  </a:lnTo>
                  <a:lnTo>
                    <a:pt x="8448712" y="9524"/>
                  </a:lnTo>
                  <a:close/>
                </a:path>
                <a:path w="10210800" h="5715000">
                  <a:moveTo>
                    <a:pt x="8467762" y="9524"/>
                  </a:moveTo>
                  <a:lnTo>
                    <a:pt x="8458237" y="9524"/>
                  </a:lnTo>
                  <a:lnTo>
                    <a:pt x="8458237" y="0"/>
                  </a:lnTo>
                  <a:lnTo>
                    <a:pt x="8467762" y="0"/>
                  </a:lnTo>
                  <a:lnTo>
                    <a:pt x="8467762" y="9524"/>
                  </a:lnTo>
                  <a:close/>
                </a:path>
                <a:path w="10210800" h="5715000">
                  <a:moveTo>
                    <a:pt x="8486812" y="9524"/>
                  </a:moveTo>
                  <a:lnTo>
                    <a:pt x="8477287" y="9524"/>
                  </a:lnTo>
                  <a:lnTo>
                    <a:pt x="8477287" y="0"/>
                  </a:lnTo>
                  <a:lnTo>
                    <a:pt x="8486812" y="0"/>
                  </a:lnTo>
                  <a:lnTo>
                    <a:pt x="8486812" y="9524"/>
                  </a:lnTo>
                  <a:close/>
                </a:path>
                <a:path w="10210800" h="5715000">
                  <a:moveTo>
                    <a:pt x="8505862" y="9524"/>
                  </a:moveTo>
                  <a:lnTo>
                    <a:pt x="8496337" y="9524"/>
                  </a:lnTo>
                  <a:lnTo>
                    <a:pt x="8496337" y="0"/>
                  </a:lnTo>
                  <a:lnTo>
                    <a:pt x="8505862" y="0"/>
                  </a:lnTo>
                  <a:lnTo>
                    <a:pt x="8505862" y="9524"/>
                  </a:lnTo>
                  <a:close/>
                </a:path>
                <a:path w="10210800" h="5715000">
                  <a:moveTo>
                    <a:pt x="8524912" y="9524"/>
                  </a:moveTo>
                  <a:lnTo>
                    <a:pt x="8515387" y="9524"/>
                  </a:lnTo>
                  <a:lnTo>
                    <a:pt x="8515387" y="0"/>
                  </a:lnTo>
                  <a:lnTo>
                    <a:pt x="8524912" y="0"/>
                  </a:lnTo>
                  <a:lnTo>
                    <a:pt x="8524912" y="9524"/>
                  </a:lnTo>
                  <a:close/>
                </a:path>
                <a:path w="10210800" h="5715000">
                  <a:moveTo>
                    <a:pt x="8543962" y="9524"/>
                  </a:moveTo>
                  <a:lnTo>
                    <a:pt x="8534437" y="9524"/>
                  </a:lnTo>
                  <a:lnTo>
                    <a:pt x="8534437" y="0"/>
                  </a:lnTo>
                  <a:lnTo>
                    <a:pt x="8543962" y="0"/>
                  </a:lnTo>
                  <a:lnTo>
                    <a:pt x="8543962" y="9524"/>
                  </a:lnTo>
                  <a:close/>
                </a:path>
                <a:path w="10210800" h="5715000">
                  <a:moveTo>
                    <a:pt x="8563012" y="9524"/>
                  </a:moveTo>
                  <a:lnTo>
                    <a:pt x="8553487" y="9524"/>
                  </a:lnTo>
                  <a:lnTo>
                    <a:pt x="8553487" y="0"/>
                  </a:lnTo>
                  <a:lnTo>
                    <a:pt x="8563012" y="0"/>
                  </a:lnTo>
                  <a:lnTo>
                    <a:pt x="8563012" y="9524"/>
                  </a:lnTo>
                  <a:close/>
                </a:path>
                <a:path w="10210800" h="5715000">
                  <a:moveTo>
                    <a:pt x="8582062" y="9524"/>
                  </a:moveTo>
                  <a:lnTo>
                    <a:pt x="8572537" y="9524"/>
                  </a:lnTo>
                  <a:lnTo>
                    <a:pt x="8572537" y="0"/>
                  </a:lnTo>
                  <a:lnTo>
                    <a:pt x="8582062" y="0"/>
                  </a:lnTo>
                  <a:lnTo>
                    <a:pt x="8582062" y="9524"/>
                  </a:lnTo>
                  <a:close/>
                </a:path>
                <a:path w="10210800" h="5715000">
                  <a:moveTo>
                    <a:pt x="8601112" y="9524"/>
                  </a:moveTo>
                  <a:lnTo>
                    <a:pt x="8591587" y="9524"/>
                  </a:lnTo>
                  <a:lnTo>
                    <a:pt x="8591587" y="0"/>
                  </a:lnTo>
                  <a:lnTo>
                    <a:pt x="8601112" y="0"/>
                  </a:lnTo>
                  <a:lnTo>
                    <a:pt x="8601112" y="9524"/>
                  </a:lnTo>
                  <a:close/>
                </a:path>
                <a:path w="10210800" h="5715000">
                  <a:moveTo>
                    <a:pt x="8620162" y="9524"/>
                  </a:moveTo>
                  <a:lnTo>
                    <a:pt x="8610637" y="9524"/>
                  </a:lnTo>
                  <a:lnTo>
                    <a:pt x="8610637" y="0"/>
                  </a:lnTo>
                  <a:lnTo>
                    <a:pt x="8620162" y="0"/>
                  </a:lnTo>
                  <a:lnTo>
                    <a:pt x="8620162" y="9524"/>
                  </a:lnTo>
                  <a:close/>
                </a:path>
                <a:path w="10210800" h="5715000">
                  <a:moveTo>
                    <a:pt x="8639212" y="9524"/>
                  </a:moveTo>
                  <a:lnTo>
                    <a:pt x="8629687" y="9524"/>
                  </a:lnTo>
                  <a:lnTo>
                    <a:pt x="8629687" y="0"/>
                  </a:lnTo>
                  <a:lnTo>
                    <a:pt x="8639212" y="0"/>
                  </a:lnTo>
                  <a:lnTo>
                    <a:pt x="8639212" y="9524"/>
                  </a:lnTo>
                  <a:close/>
                </a:path>
                <a:path w="10210800" h="5715000">
                  <a:moveTo>
                    <a:pt x="8658262" y="9524"/>
                  </a:moveTo>
                  <a:lnTo>
                    <a:pt x="8648737" y="9524"/>
                  </a:lnTo>
                  <a:lnTo>
                    <a:pt x="8648737" y="0"/>
                  </a:lnTo>
                  <a:lnTo>
                    <a:pt x="8658262" y="0"/>
                  </a:lnTo>
                  <a:lnTo>
                    <a:pt x="8658262" y="9524"/>
                  </a:lnTo>
                  <a:close/>
                </a:path>
                <a:path w="10210800" h="5715000">
                  <a:moveTo>
                    <a:pt x="8677312" y="9524"/>
                  </a:moveTo>
                  <a:lnTo>
                    <a:pt x="8667787" y="9524"/>
                  </a:lnTo>
                  <a:lnTo>
                    <a:pt x="8667787" y="0"/>
                  </a:lnTo>
                  <a:lnTo>
                    <a:pt x="8677312" y="0"/>
                  </a:lnTo>
                  <a:lnTo>
                    <a:pt x="8677312" y="9524"/>
                  </a:lnTo>
                  <a:close/>
                </a:path>
                <a:path w="10210800" h="5715000">
                  <a:moveTo>
                    <a:pt x="8696362" y="9524"/>
                  </a:moveTo>
                  <a:lnTo>
                    <a:pt x="8686837" y="9524"/>
                  </a:lnTo>
                  <a:lnTo>
                    <a:pt x="8686837" y="0"/>
                  </a:lnTo>
                  <a:lnTo>
                    <a:pt x="8696362" y="0"/>
                  </a:lnTo>
                  <a:lnTo>
                    <a:pt x="8696362" y="9524"/>
                  </a:lnTo>
                  <a:close/>
                </a:path>
                <a:path w="10210800" h="5715000">
                  <a:moveTo>
                    <a:pt x="8715412" y="9524"/>
                  </a:moveTo>
                  <a:lnTo>
                    <a:pt x="8705887" y="9524"/>
                  </a:lnTo>
                  <a:lnTo>
                    <a:pt x="8705887" y="0"/>
                  </a:lnTo>
                  <a:lnTo>
                    <a:pt x="8715412" y="0"/>
                  </a:lnTo>
                  <a:lnTo>
                    <a:pt x="8715412" y="9524"/>
                  </a:lnTo>
                  <a:close/>
                </a:path>
                <a:path w="10210800" h="5715000">
                  <a:moveTo>
                    <a:pt x="8734462" y="9524"/>
                  </a:moveTo>
                  <a:lnTo>
                    <a:pt x="8724937" y="9524"/>
                  </a:lnTo>
                  <a:lnTo>
                    <a:pt x="8724937" y="0"/>
                  </a:lnTo>
                  <a:lnTo>
                    <a:pt x="8734462" y="0"/>
                  </a:lnTo>
                  <a:lnTo>
                    <a:pt x="8734462" y="9524"/>
                  </a:lnTo>
                  <a:close/>
                </a:path>
                <a:path w="10210800" h="5715000">
                  <a:moveTo>
                    <a:pt x="8753512" y="9524"/>
                  </a:moveTo>
                  <a:lnTo>
                    <a:pt x="8743987" y="9524"/>
                  </a:lnTo>
                  <a:lnTo>
                    <a:pt x="8743987" y="0"/>
                  </a:lnTo>
                  <a:lnTo>
                    <a:pt x="8753512" y="0"/>
                  </a:lnTo>
                  <a:lnTo>
                    <a:pt x="8753512" y="9524"/>
                  </a:lnTo>
                  <a:close/>
                </a:path>
                <a:path w="10210800" h="5715000">
                  <a:moveTo>
                    <a:pt x="8772562" y="9524"/>
                  </a:moveTo>
                  <a:lnTo>
                    <a:pt x="8763037" y="9524"/>
                  </a:lnTo>
                  <a:lnTo>
                    <a:pt x="8763037" y="0"/>
                  </a:lnTo>
                  <a:lnTo>
                    <a:pt x="8772562" y="0"/>
                  </a:lnTo>
                  <a:lnTo>
                    <a:pt x="8772562" y="9524"/>
                  </a:lnTo>
                  <a:close/>
                </a:path>
                <a:path w="10210800" h="5715000">
                  <a:moveTo>
                    <a:pt x="8791612" y="9524"/>
                  </a:moveTo>
                  <a:lnTo>
                    <a:pt x="8782087" y="9524"/>
                  </a:lnTo>
                  <a:lnTo>
                    <a:pt x="8782087" y="0"/>
                  </a:lnTo>
                  <a:lnTo>
                    <a:pt x="8791612" y="0"/>
                  </a:lnTo>
                  <a:lnTo>
                    <a:pt x="8791612" y="9524"/>
                  </a:lnTo>
                  <a:close/>
                </a:path>
                <a:path w="10210800" h="5715000">
                  <a:moveTo>
                    <a:pt x="8810662" y="9524"/>
                  </a:moveTo>
                  <a:lnTo>
                    <a:pt x="8801137" y="9524"/>
                  </a:lnTo>
                  <a:lnTo>
                    <a:pt x="8801137" y="0"/>
                  </a:lnTo>
                  <a:lnTo>
                    <a:pt x="8810662" y="0"/>
                  </a:lnTo>
                  <a:lnTo>
                    <a:pt x="8810662" y="9524"/>
                  </a:lnTo>
                  <a:close/>
                </a:path>
                <a:path w="10210800" h="5715000">
                  <a:moveTo>
                    <a:pt x="8829712" y="9524"/>
                  </a:moveTo>
                  <a:lnTo>
                    <a:pt x="8820187" y="9524"/>
                  </a:lnTo>
                  <a:lnTo>
                    <a:pt x="8820187" y="0"/>
                  </a:lnTo>
                  <a:lnTo>
                    <a:pt x="8829712" y="0"/>
                  </a:lnTo>
                  <a:lnTo>
                    <a:pt x="8829712" y="9524"/>
                  </a:lnTo>
                  <a:close/>
                </a:path>
                <a:path w="10210800" h="5715000">
                  <a:moveTo>
                    <a:pt x="8848762" y="9524"/>
                  </a:moveTo>
                  <a:lnTo>
                    <a:pt x="8839237" y="9524"/>
                  </a:lnTo>
                  <a:lnTo>
                    <a:pt x="8839237" y="0"/>
                  </a:lnTo>
                  <a:lnTo>
                    <a:pt x="8848762" y="0"/>
                  </a:lnTo>
                  <a:lnTo>
                    <a:pt x="8848762" y="9524"/>
                  </a:lnTo>
                  <a:close/>
                </a:path>
                <a:path w="10210800" h="5715000">
                  <a:moveTo>
                    <a:pt x="8867812" y="9524"/>
                  </a:moveTo>
                  <a:lnTo>
                    <a:pt x="8858287" y="9524"/>
                  </a:lnTo>
                  <a:lnTo>
                    <a:pt x="8858287" y="0"/>
                  </a:lnTo>
                  <a:lnTo>
                    <a:pt x="8867812" y="0"/>
                  </a:lnTo>
                  <a:lnTo>
                    <a:pt x="8867812" y="9524"/>
                  </a:lnTo>
                  <a:close/>
                </a:path>
                <a:path w="10210800" h="5715000">
                  <a:moveTo>
                    <a:pt x="8886862" y="9524"/>
                  </a:moveTo>
                  <a:lnTo>
                    <a:pt x="8877337" y="9524"/>
                  </a:lnTo>
                  <a:lnTo>
                    <a:pt x="8877337" y="0"/>
                  </a:lnTo>
                  <a:lnTo>
                    <a:pt x="8886862" y="0"/>
                  </a:lnTo>
                  <a:lnTo>
                    <a:pt x="8886862" y="9524"/>
                  </a:lnTo>
                  <a:close/>
                </a:path>
                <a:path w="10210800" h="5715000">
                  <a:moveTo>
                    <a:pt x="8905912" y="9524"/>
                  </a:moveTo>
                  <a:lnTo>
                    <a:pt x="8896387" y="9524"/>
                  </a:lnTo>
                  <a:lnTo>
                    <a:pt x="8896387" y="0"/>
                  </a:lnTo>
                  <a:lnTo>
                    <a:pt x="8905912" y="0"/>
                  </a:lnTo>
                  <a:lnTo>
                    <a:pt x="8905912" y="9524"/>
                  </a:lnTo>
                  <a:close/>
                </a:path>
                <a:path w="10210800" h="5715000">
                  <a:moveTo>
                    <a:pt x="8924962" y="9524"/>
                  </a:moveTo>
                  <a:lnTo>
                    <a:pt x="8915437" y="9524"/>
                  </a:lnTo>
                  <a:lnTo>
                    <a:pt x="8915437" y="0"/>
                  </a:lnTo>
                  <a:lnTo>
                    <a:pt x="8924962" y="0"/>
                  </a:lnTo>
                  <a:lnTo>
                    <a:pt x="8924962" y="9524"/>
                  </a:lnTo>
                  <a:close/>
                </a:path>
                <a:path w="10210800" h="5715000">
                  <a:moveTo>
                    <a:pt x="8944012" y="9524"/>
                  </a:moveTo>
                  <a:lnTo>
                    <a:pt x="8934487" y="9524"/>
                  </a:lnTo>
                  <a:lnTo>
                    <a:pt x="8934487" y="0"/>
                  </a:lnTo>
                  <a:lnTo>
                    <a:pt x="8944012" y="0"/>
                  </a:lnTo>
                  <a:lnTo>
                    <a:pt x="8944012" y="9524"/>
                  </a:lnTo>
                  <a:close/>
                </a:path>
                <a:path w="10210800" h="5715000">
                  <a:moveTo>
                    <a:pt x="8963062" y="9524"/>
                  </a:moveTo>
                  <a:lnTo>
                    <a:pt x="8953537" y="9524"/>
                  </a:lnTo>
                  <a:lnTo>
                    <a:pt x="8953537" y="0"/>
                  </a:lnTo>
                  <a:lnTo>
                    <a:pt x="8963062" y="0"/>
                  </a:lnTo>
                  <a:lnTo>
                    <a:pt x="8963062" y="9524"/>
                  </a:lnTo>
                  <a:close/>
                </a:path>
                <a:path w="10210800" h="5715000">
                  <a:moveTo>
                    <a:pt x="8982112" y="9524"/>
                  </a:moveTo>
                  <a:lnTo>
                    <a:pt x="8972587" y="9524"/>
                  </a:lnTo>
                  <a:lnTo>
                    <a:pt x="8972587" y="0"/>
                  </a:lnTo>
                  <a:lnTo>
                    <a:pt x="8982112" y="0"/>
                  </a:lnTo>
                  <a:lnTo>
                    <a:pt x="8982112" y="9524"/>
                  </a:lnTo>
                  <a:close/>
                </a:path>
                <a:path w="10210800" h="5715000">
                  <a:moveTo>
                    <a:pt x="9001162" y="9524"/>
                  </a:moveTo>
                  <a:lnTo>
                    <a:pt x="8991637" y="9524"/>
                  </a:lnTo>
                  <a:lnTo>
                    <a:pt x="8991637" y="0"/>
                  </a:lnTo>
                  <a:lnTo>
                    <a:pt x="9001162" y="0"/>
                  </a:lnTo>
                  <a:lnTo>
                    <a:pt x="9001162" y="9524"/>
                  </a:lnTo>
                  <a:close/>
                </a:path>
                <a:path w="10210800" h="5715000">
                  <a:moveTo>
                    <a:pt x="9020212" y="9524"/>
                  </a:moveTo>
                  <a:lnTo>
                    <a:pt x="9010687" y="9524"/>
                  </a:lnTo>
                  <a:lnTo>
                    <a:pt x="9010687" y="0"/>
                  </a:lnTo>
                  <a:lnTo>
                    <a:pt x="9020212" y="0"/>
                  </a:lnTo>
                  <a:lnTo>
                    <a:pt x="9020212" y="9524"/>
                  </a:lnTo>
                  <a:close/>
                </a:path>
                <a:path w="10210800" h="5715000">
                  <a:moveTo>
                    <a:pt x="9039262" y="9524"/>
                  </a:moveTo>
                  <a:lnTo>
                    <a:pt x="9029737" y="9524"/>
                  </a:lnTo>
                  <a:lnTo>
                    <a:pt x="9029737" y="0"/>
                  </a:lnTo>
                  <a:lnTo>
                    <a:pt x="9039262" y="0"/>
                  </a:lnTo>
                  <a:lnTo>
                    <a:pt x="9039262" y="9524"/>
                  </a:lnTo>
                  <a:close/>
                </a:path>
                <a:path w="10210800" h="5715000">
                  <a:moveTo>
                    <a:pt x="9058312" y="9524"/>
                  </a:moveTo>
                  <a:lnTo>
                    <a:pt x="9048787" y="9524"/>
                  </a:lnTo>
                  <a:lnTo>
                    <a:pt x="9048787" y="0"/>
                  </a:lnTo>
                  <a:lnTo>
                    <a:pt x="9058312" y="0"/>
                  </a:lnTo>
                  <a:lnTo>
                    <a:pt x="9058312" y="9524"/>
                  </a:lnTo>
                  <a:close/>
                </a:path>
                <a:path w="10210800" h="5715000">
                  <a:moveTo>
                    <a:pt x="9077362" y="9524"/>
                  </a:moveTo>
                  <a:lnTo>
                    <a:pt x="9067837" y="9524"/>
                  </a:lnTo>
                  <a:lnTo>
                    <a:pt x="9067837" y="0"/>
                  </a:lnTo>
                  <a:lnTo>
                    <a:pt x="9077362" y="0"/>
                  </a:lnTo>
                  <a:lnTo>
                    <a:pt x="9077362" y="9524"/>
                  </a:lnTo>
                  <a:close/>
                </a:path>
                <a:path w="10210800" h="5715000">
                  <a:moveTo>
                    <a:pt x="9096412" y="9524"/>
                  </a:moveTo>
                  <a:lnTo>
                    <a:pt x="9086887" y="9524"/>
                  </a:lnTo>
                  <a:lnTo>
                    <a:pt x="9086887" y="0"/>
                  </a:lnTo>
                  <a:lnTo>
                    <a:pt x="9096412" y="0"/>
                  </a:lnTo>
                  <a:lnTo>
                    <a:pt x="9096412" y="9524"/>
                  </a:lnTo>
                  <a:close/>
                </a:path>
                <a:path w="10210800" h="5715000">
                  <a:moveTo>
                    <a:pt x="9115462" y="9524"/>
                  </a:moveTo>
                  <a:lnTo>
                    <a:pt x="9105937" y="9524"/>
                  </a:lnTo>
                  <a:lnTo>
                    <a:pt x="9105937" y="0"/>
                  </a:lnTo>
                  <a:lnTo>
                    <a:pt x="9115462" y="0"/>
                  </a:lnTo>
                  <a:lnTo>
                    <a:pt x="9115462" y="9524"/>
                  </a:lnTo>
                  <a:close/>
                </a:path>
                <a:path w="10210800" h="5715000">
                  <a:moveTo>
                    <a:pt x="9134512" y="9524"/>
                  </a:moveTo>
                  <a:lnTo>
                    <a:pt x="9124987" y="9524"/>
                  </a:lnTo>
                  <a:lnTo>
                    <a:pt x="9124987" y="0"/>
                  </a:lnTo>
                  <a:lnTo>
                    <a:pt x="9134512" y="0"/>
                  </a:lnTo>
                  <a:lnTo>
                    <a:pt x="9134512" y="9524"/>
                  </a:lnTo>
                  <a:close/>
                </a:path>
                <a:path w="10210800" h="5715000">
                  <a:moveTo>
                    <a:pt x="9153562" y="9524"/>
                  </a:moveTo>
                  <a:lnTo>
                    <a:pt x="9144037" y="9524"/>
                  </a:lnTo>
                  <a:lnTo>
                    <a:pt x="9144037" y="0"/>
                  </a:lnTo>
                  <a:lnTo>
                    <a:pt x="9153562" y="0"/>
                  </a:lnTo>
                  <a:lnTo>
                    <a:pt x="9153562" y="9524"/>
                  </a:lnTo>
                  <a:close/>
                </a:path>
                <a:path w="10210800" h="5715000">
                  <a:moveTo>
                    <a:pt x="9172612" y="9524"/>
                  </a:moveTo>
                  <a:lnTo>
                    <a:pt x="9163087" y="9524"/>
                  </a:lnTo>
                  <a:lnTo>
                    <a:pt x="9163087" y="0"/>
                  </a:lnTo>
                  <a:lnTo>
                    <a:pt x="9172612" y="0"/>
                  </a:lnTo>
                  <a:lnTo>
                    <a:pt x="9172612" y="9524"/>
                  </a:lnTo>
                  <a:close/>
                </a:path>
                <a:path w="10210800" h="5715000">
                  <a:moveTo>
                    <a:pt x="9191662" y="9524"/>
                  </a:moveTo>
                  <a:lnTo>
                    <a:pt x="9182137" y="9524"/>
                  </a:lnTo>
                  <a:lnTo>
                    <a:pt x="9182137" y="0"/>
                  </a:lnTo>
                  <a:lnTo>
                    <a:pt x="9191662" y="0"/>
                  </a:lnTo>
                  <a:lnTo>
                    <a:pt x="9191662" y="9524"/>
                  </a:lnTo>
                  <a:close/>
                </a:path>
                <a:path w="10210800" h="5715000">
                  <a:moveTo>
                    <a:pt x="9210712" y="9524"/>
                  </a:moveTo>
                  <a:lnTo>
                    <a:pt x="9201187" y="9524"/>
                  </a:lnTo>
                  <a:lnTo>
                    <a:pt x="9201187" y="0"/>
                  </a:lnTo>
                  <a:lnTo>
                    <a:pt x="9210712" y="0"/>
                  </a:lnTo>
                  <a:lnTo>
                    <a:pt x="9210712" y="9524"/>
                  </a:lnTo>
                  <a:close/>
                </a:path>
                <a:path w="10210800" h="5715000">
                  <a:moveTo>
                    <a:pt x="9229762" y="9524"/>
                  </a:moveTo>
                  <a:lnTo>
                    <a:pt x="9220237" y="9524"/>
                  </a:lnTo>
                  <a:lnTo>
                    <a:pt x="9220237" y="0"/>
                  </a:lnTo>
                  <a:lnTo>
                    <a:pt x="9229762" y="0"/>
                  </a:lnTo>
                  <a:lnTo>
                    <a:pt x="9229762" y="9524"/>
                  </a:lnTo>
                  <a:close/>
                </a:path>
                <a:path w="10210800" h="5715000">
                  <a:moveTo>
                    <a:pt x="9248812" y="9524"/>
                  </a:moveTo>
                  <a:lnTo>
                    <a:pt x="9239287" y="9524"/>
                  </a:lnTo>
                  <a:lnTo>
                    <a:pt x="9239287" y="0"/>
                  </a:lnTo>
                  <a:lnTo>
                    <a:pt x="9248812" y="0"/>
                  </a:lnTo>
                  <a:lnTo>
                    <a:pt x="9248812" y="9524"/>
                  </a:lnTo>
                  <a:close/>
                </a:path>
                <a:path w="10210800" h="5715000">
                  <a:moveTo>
                    <a:pt x="9267862" y="9524"/>
                  </a:moveTo>
                  <a:lnTo>
                    <a:pt x="9258337" y="9524"/>
                  </a:lnTo>
                  <a:lnTo>
                    <a:pt x="9258337" y="0"/>
                  </a:lnTo>
                  <a:lnTo>
                    <a:pt x="9267862" y="0"/>
                  </a:lnTo>
                  <a:lnTo>
                    <a:pt x="9267862" y="9524"/>
                  </a:lnTo>
                  <a:close/>
                </a:path>
                <a:path w="10210800" h="5715000">
                  <a:moveTo>
                    <a:pt x="9286912" y="9524"/>
                  </a:moveTo>
                  <a:lnTo>
                    <a:pt x="9277387" y="9524"/>
                  </a:lnTo>
                  <a:lnTo>
                    <a:pt x="9277387" y="0"/>
                  </a:lnTo>
                  <a:lnTo>
                    <a:pt x="9286912" y="0"/>
                  </a:lnTo>
                  <a:lnTo>
                    <a:pt x="9286912" y="9524"/>
                  </a:lnTo>
                  <a:close/>
                </a:path>
                <a:path w="10210800" h="5715000">
                  <a:moveTo>
                    <a:pt x="9305962" y="9524"/>
                  </a:moveTo>
                  <a:lnTo>
                    <a:pt x="9296437" y="9524"/>
                  </a:lnTo>
                  <a:lnTo>
                    <a:pt x="9296437" y="0"/>
                  </a:lnTo>
                  <a:lnTo>
                    <a:pt x="9305962" y="0"/>
                  </a:lnTo>
                  <a:lnTo>
                    <a:pt x="9305962" y="9524"/>
                  </a:lnTo>
                  <a:close/>
                </a:path>
                <a:path w="10210800" h="5715000">
                  <a:moveTo>
                    <a:pt x="9325012" y="9524"/>
                  </a:moveTo>
                  <a:lnTo>
                    <a:pt x="9315487" y="9524"/>
                  </a:lnTo>
                  <a:lnTo>
                    <a:pt x="9315487" y="0"/>
                  </a:lnTo>
                  <a:lnTo>
                    <a:pt x="9325012" y="0"/>
                  </a:lnTo>
                  <a:lnTo>
                    <a:pt x="9325012" y="9524"/>
                  </a:lnTo>
                  <a:close/>
                </a:path>
                <a:path w="10210800" h="5715000">
                  <a:moveTo>
                    <a:pt x="9344062" y="9524"/>
                  </a:moveTo>
                  <a:lnTo>
                    <a:pt x="9334537" y="9524"/>
                  </a:lnTo>
                  <a:lnTo>
                    <a:pt x="9334537" y="0"/>
                  </a:lnTo>
                  <a:lnTo>
                    <a:pt x="9344062" y="0"/>
                  </a:lnTo>
                  <a:lnTo>
                    <a:pt x="9344062" y="9524"/>
                  </a:lnTo>
                  <a:close/>
                </a:path>
                <a:path w="10210800" h="5715000">
                  <a:moveTo>
                    <a:pt x="9363112" y="9524"/>
                  </a:moveTo>
                  <a:lnTo>
                    <a:pt x="9353587" y="9524"/>
                  </a:lnTo>
                  <a:lnTo>
                    <a:pt x="9353587" y="0"/>
                  </a:lnTo>
                  <a:lnTo>
                    <a:pt x="9363112" y="0"/>
                  </a:lnTo>
                  <a:lnTo>
                    <a:pt x="9363112" y="9524"/>
                  </a:lnTo>
                  <a:close/>
                </a:path>
                <a:path w="10210800" h="5715000">
                  <a:moveTo>
                    <a:pt x="9382162" y="9524"/>
                  </a:moveTo>
                  <a:lnTo>
                    <a:pt x="9372637" y="9524"/>
                  </a:lnTo>
                  <a:lnTo>
                    <a:pt x="9372637" y="0"/>
                  </a:lnTo>
                  <a:lnTo>
                    <a:pt x="9382162" y="0"/>
                  </a:lnTo>
                  <a:lnTo>
                    <a:pt x="9382162" y="9524"/>
                  </a:lnTo>
                  <a:close/>
                </a:path>
                <a:path w="10210800" h="5715000">
                  <a:moveTo>
                    <a:pt x="9401212" y="9524"/>
                  </a:moveTo>
                  <a:lnTo>
                    <a:pt x="9391687" y="9524"/>
                  </a:lnTo>
                  <a:lnTo>
                    <a:pt x="9391687" y="0"/>
                  </a:lnTo>
                  <a:lnTo>
                    <a:pt x="9401212" y="0"/>
                  </a:lnTo>
                  <a:lnTo>
                    <a:pt x="9401212" y="9524"/>
                  </a:lnTo>
                  <a:close/>
                </a:path>
                <a:path w="10210800" h="5715000">
                  <a:moveTo>
                    <a:pt x="9420262" y="9524"/>
                  </a:moveTo>
                  <a:lnTo>
                    <a:pt x="9410737" y="9524"/>
                  </a:lnTo>
                  <a:lnTo>
                    <a:pt x="9410737" y="0"/>
                  </a:lnTo>
                  <a:lnTo>
                    <a:pt x="9420262" y="0"/>
                  </a:lnTo>
                  <a:lnTo>
                    <a:pt x="9420262" y="9524"/>
                  </a:lnTo>
                  <a:close/>
                </a:path>
                <a:path w="10210800" h="5715000">
                  <a:moveTo>
                    <a:pt x="9439312" y="9524"/>
                  </a:moveTo>
                  <a:lnTo>
                    <a:pt x="9429787" y="9524"/>
                  </a:lnTo>
                  <a:lnTo>
                    <a:pt x="9429787" y="0"/>
                  </a:lnTo>
                  <a:lnTo>
                    <a:pt x="9439312" y="0"/>
                  </a:lnTo>
                  <a:lnTo>
                    <a:pt x="9439312" y="9524"/>
                  </a:lnTo>
                  <a:close/>
                </a:path>
                <a:path w="10210800" h="5715000">
                  <a:moveTo>
                    <a:pt x="9458362" y="9524"/>
                  </a:moveTo>
                  <a:lnTo>
                    <a:pt x="9448837" y="9524"/>
                  </a:lnTo>
                  <a:lnTo>
                    <a:pt x="9448837" y="0"/>
                  </a:lnTo>
                  <a:lnTo>
                    <a:pt x="9458362" y="0"/>
                  </a:lnTo>
                  <a:lnTo>
                    <a:pt x="9458362" y="9524"/>
                  </a:lnTo>
                  <a:close/>
                </a:path>
                <a:path w="10210800" h="5715000">
                  <a:moveTo>
                    <a:pt x="9477412" y="9524"/>
                  </a:moveTo>
                  <a:lnTo>
                    <a:pt x="9467887" y="9524"/>
                  </a:lnTo>
                  <a:lnTo>
                    <a:pt x="9467887" y="0"/>
                  </a:lnTo>
                  <a:lnTo>
                    <a:pt x="9477412" y="0"/>
                  </a:lnTo>
                  <a:lnTo>
                    <a:pt x="9477412" y="9524"/>
                  </a:lnTo>
                  <a:close/>
                </a:path>
                <a:path w="10210800" h="5715000">
                  <a:moveTo>
                    <a:pt x="9496462" y="9524"/>
                  </a:moveTo>
                  <a:lnTo>
                    <a:pt x="9486937" y="9524"/>
                  </a:lnTo>
                  <a:lnTo>
                    <a:pt x="9486937" y="0"/>
                  </a:lnTo>
                  <a:lnTo>
                    <a:pt x="9496462" y="0"/>
                  </a:lnTo>
                  <a:lnTo>
                    <a:pt x="9496462" y="9524"/>
                  </a:lnTo>
                  <a:close/>
                </a:path>
                <a:path w="10210800" h="5715000">
                  <a:moveTo>
                    <a:pt x="9515512" y="9524"/>
                  </a:moveTo>
                  <a:lnTo>
                    <a:pt x="9505987" y="9524"/>
                  </a:lnTo>
                  <a:lnTo>
                    <a:pt x="9505987" y="0"/>
                  </a:lnTo>
                  <a:lnTo>
                    <a:pt x="9515512" y="0"/>
                  </a:lnTo>
                  <a:lnTo>
                    <a:pt x="9515512" y="9524"/>
                  </a:lnTo>
                  <a:close/>
                </a:path>
                <a:path w="10210800" h="5715000">
                  <a:moveTo>
                    <a:pt x="9534562" y="9524"/>
                  </a:moveTo>
                  <a:lnTo>
                    <a:pt x="9525037" y="9524"/>
                  </a:lnTo>
                  <a:lnTo>
                    <a:pt x="9525037" y="0"/>
                  </a:lnTo>
                  <a:lnTo>
                    <a:pt x="9534562" y="0"/>
                  </a:lnTo>
                  <a:lnTo>
                    <a:pt x="9534562" y="9524"/>
                  </a:lnTo>
                  <a:close/>
                </a:path>
                <a:path w="10210800" h="5715000">
                  <a:moveTo>
                    <a:pt x="9553612" y="9524"/>
                  </a:moveTo>
                  <a:lnTo>
                    <a:pt x="9544087" y="9524"/>
                  </a:lnTo>
                  <a:lnTo>
                    <a:pt x="9544087" y="0"/>
                  </a:lnTo>
                  <a:lnTo>
                    <a:pt x="9553612" y="0"/>
                  </a:lnTo>
                  <a:lnTo>
                    <a:pt x="9553612" y="9524"/>
                  </a:lnTo>
                  <a:close/>
                </a:path>
                <a:path w="10210800" h="5715000">
                  <a:moveTo>
                    <a:pt x="9572662" y="9524"/>
                  </a:moveTo>
                  <a:lnTo>
                    <a:pt x="9563137" y="9524"/>
                  </a:lnTo>
                  <a:lnTo>
                    <a:pt x="9563137" y="0"/>
                  </a:lnTo>
                  <a:lnTo>
                    <a:pt x="9572662" y="0"/>
                  </a:lnTo>
                  <a:lnTo>
                    <a:pt x="9572662" y="9524"/>
                  </a:lnTo>
                  <a:close/>
                </a:path>
                <a:path w="10210800" h="5715000">
                  <a:moveTo>
                    <a:pt x="9591712" y="9524"/>
                  </a:moveTo>
                  <a:lnTo>
                    <a:pt x="9582187" y="9524"/>
                  </a:lnTo>
                  <a:lnTo>
                    <a:pt x="9582187" y="0"/>
                  </a:lnTo>
                  <a:lnTo>
                    <a:pt x="9591712" y="0"/>
                  </a:lnTo>
                  <a:lnTo>
                    <a:pt x="9591712" y="9524"/>
                  </a:lnTo>
                  <a:close/>
                </a:path>
                <a:path w="10210800" h="5715000">
                  <a:moveTo>
                    <a:pt x="9610762" y="9524"/>
                  </a:moveTo>
                  <a:lnTo>
                    <a:pt x="9601237" y="9524"/>
                  </a:lnTo>
                  <a:lnTo>
                    <a:pt x="9601237" y="0"/>
                  </a:lnTo>
                  <a:lnTo>
                    <a:pt x="9610762" y="0"/>
                  </a:lnTo>
                  <a:lnTo>
                    <a:pt x="9610762" y="9524"/>
                  </a:lnTo>
                  <a:close/>
                </a:path>
                <a:path w="10210800" h="5715000">
                  <a:moveTo>
                    <a:pt x="9629812" y="9524"/>
                  </a:moveTo>
                  <a:lnTo>
                    <a:pt x="9620287" y="9524"/>
                  </a:lnTo>
                  <a:lnTo>
                    <a:pt x="9620287" y="0"/>
                  </a:lnTo>
                  <a:lnTo>
                    <a:pt x="9629812" y="0"/>
                  </a:lnTo>
                  <a:lnTo>
                    <a:pt x="9629812" y="9524"/>
                  </a:lnTo>
                  <a:close/>
                </a:path>
                <a:path w="10210800" h="5715000">
                  <a:moveTo>
                    <a:pt x="9648862" y="9524"/>
                  </a:moveTo>
                  <a:lnTo>
                    <a:pt x="9639337" y="9524"/>
                  </a:lnTo>
                  <a:lnTo>
                    <a:pt x="9639337" y="0"/>
                  </a:lnTo>
                  <a:lnTo>
                    <a:pt x="9648862" y="0"/>
                  </a:lnTo>
                  <a:lnTo>
                    <a:pt x="9648862" y="9524"/>
                  </a:lnTo>
                  <a:close/>
                </a:path>
                <a:path w="10210800" h="5715000">
                  <a:moveTo>
                    <a:pt x="9667912" y="9524"/>
                  </a:moveTo>
                  <a:lnTo>
                    <a:pt x="9658387" y="9524"/>
                  </a:lnTo>
                  <a:lnTo>
                    <a:pt x="9658387" y="0"/>
                  </a:lnTo>
                  <a:lnTo>
                    <a:pt x="9667912" y="0"/>
                  </a:lnTo>
                  <a:lnTo>
                    <a:pt x="9667912" y="9524"/>
                  </a:lnTo>
                  <a:close/>
                </a:path>
                <a:path w="10210800" h="5715000">
                  <a:moveTo>
                    <a:pt x="9686962" y="9524"/>
                  </a:moveTo>
                  <a:lnTo>
                    <a:pt x="9677437" y="9524"/>
                  </a:lnTo>
                  <a:lnTo>
                    <a:pt x="9677437" y="0"/>
                  </a:lnTo>
                  <a:lnTo>
                    <a:pt x="9686962" y="0"/>
                  </a:lnTo>
                  <a:lnTo>
                    <a:pt x="9686962" y="9524"/>
                  </a:lnTo>
                  <a:close/>
                </a:path>
                <a:path w="10210800" h="5715000">
                  <a:moveTo>
                    <a:pt x="9706012" y="9524"/>
                  </a:moveTo>
                  <a:lnTo>
                    <a:pt x="9696487" y="9524"/>
                  </a:lnTo>
                  <a:lnTo>
                    <a:pt x="9696487" y="0"/>
                  </a:lnTo>
                  <a:lnTo>
                    <a:pt x="9706012" y="0"/>
                  </a:lnTo>
                  <a:lnTo>
                    <a:pt x="9706012" y="9524"/>
                  </a:lnTo>
                  <a:close/>
                </a:path>
                <a:path w="10210800" h="5715000">
                  <a:moveTo>
                    <a:pt x="9725062" y="9524"/>
                  </a:moveTo>
                  <a:lnTo>
                    <a:pt x="9715537" y="9524"/>
                  </a:lnTo>
                  <a:lnTo>
                    <a:pt x="9715537" y="0"/>
                  </a:lnTo>
                  <a:lnTo>
                    <a:pt x="9725062" y="0"/>
                  </a:lnTo>
                  <a:lnTo>
                    <a:pt x="9725062" y="9524"/>
                  </a:lnTo>
                  <a:close/>
                </a:path>
                <a:path w="10210800" h="5715000">
                  <a:moveTo>
                    <a:pt x="9744112" y="9524"/>
                  </a:moveTo>
                  <a:lnTo>
                    <a:pt x="9734587" y="9524"/>
                  </a:lnTo>
                  <a:lnTo>
                    <a:pt x="9734587" y="0"/>
                  </a:lnTo>
                  <a:lnTo>
                    <a:pt x="9744112" y="0"/>
                  </a:lnTo>
                  <a:lnTo>
                    <a:pt x="9744112" y="9524"/>
                  </a:lnTo>
                  <a:close/>
                </a:path>
                <a:path w="10210800" h="5715000">
                  <a:moveTo>
                    <a:pt x="9763161" y="9524"/>
                  </a:moveTo>
                  <a:lnTo>
                    <a:pt x="9753637" y="9524"/>
                  </a:lnTo>
                  <a:lnTo>
                    <a:pt x="9753637" y="0"/>
                  </a:lnTo>
                  <a:lnTo>
                    <a:pt x="9763161" y="0"/>
                  </a:lnTo>
                  <a:lnTo>
                    <a:pt x="9763161" y="9524"/>
                  </a:lnTo>
                  <a:close/>
                </a:path>
                <a:path w="10210800" h="5715000">
                  <a:moveTo>
                    <a:pt x="9782211" y="9524"/>
                  </a:moveTo>
                  <a:lnTo>
                    <a:pt x="9772686" y="9524"/>
                  </a:lnTo>
                  <a:lnTo>
                    <a:pt x="9772686" y="0"/>
                  </a:lnTo>
                  <a:lnTo>
                    <a:pt x="9782211" y="0"/>
                  </a:lnTo>
                  <a:lnTo>
                    <a:pt x="9782211" y="9524"/>
                  </a:lnTo>
                  <a:close/>
                </a:path>
                <a:path w="10210800" h="5715000">
                  <a:moveTo>
                    <a:pt x="9801261" y="9524"/>
                  </a:moveTo>
                  <a:lnTo>
                    <a:pt x="9791736" y="9524"/>
                  </a:lnTo>
                  <a:lnTo>
                    <a:pt x="9791736" y="0"/>
                  </a:lnTo>
                  <a:lnTo>
                    <a:pt x="9801261" y="0"/>
                  </a:lnTo>
                  <a:lnTo>
                    <a:pt x="9801261" y="9524"/>
                  </a:lnTo>
                  <a:close/>
                </a:path>
                <a:path w="10210800" h="5715000">
                  <a:moveTo>
                    <a:pt x="9820311" y="9524"/>
                  </a:moveTo>
                  <a:lnTo>
                    <a:pt x="9810786" y="9524"/>
                  </a:lnTo>
                  <a:lnTo>
                    <a:pt x="9810786" y="0"/>
                  </a:lnTo>
                  <a:lnTo>
                    <a:pt x="9820311" y="0"/>
                  </a:lnTo>
                  <a:lnTo>
                    <a:pt x="9820311" y="9524"/>
                  </a:lnTo>
                  <a:close/>
                </a:path>
                <a:path w="10210800" h="5715000">
                  <a:moveTo>
                    <a:pt x="9839361" y="9524"/>
                  </a:moveTo>
                  <a:lnTo>
                    <a:pt x="9829836" y="9524"/>
                  </a:lnTo>
                  <a:lnTo>
                    <a:pt x="9829836" y="0"/>
                  </a:lnTo>
                  <a:lnTo>
                    <a:pt x="9839361" y="0"/>
                  </a:lnTo>
                  <a:lnTo>
                    <a:pt x="9839361" y="9524"/>
                  </a:lnTo>
                  <a:close/>
                </a:path>
                <a:path w="10210800" h="5715000">
                  <a:moveTo>
                    <a:pt x="9858411" y="9524"/>
                  </a:moveTo>
                  <a:lnTo>
                    <a:pt x="9848886" y="9524"/>
                  </a:lnTo>
                  <a:lnTo>
                    <a:pt x="9848886" y="0"/>
                  </a:lnTo>
                  <a:lnTo>
                    <a:pt x="9858411" y="0"/>
                  </a:lnTo>
                  <a:lnTo>
                    <a:pt x="9858411" y="9524"/>
                  </a:lnTo>
                  <a:close/>
                </a:path>
                <a:path w="10210800" h="5715000">
                  <a:moveTo>
                    <a:pt x="9877461" y="9524"/>
                  </a:moveTo>
                  <a:lnTo>
                    <a:pt x="9867936" y="9524"/>
                  </a:lnTo>
                  <a:lnTo>
                    <a:pt x="9867936" y="0"/>
                  </a:lnTo>
                  <a:lnTo>
                    <a:pt x="9877461" y="0"/>
                  </a:lnTo>
                  <a:lnTo>
                    <a:pt x="9877461" y="9524"/>
                  </a:lnTo>
                  <a:close/>
                </a:path>
                <a:path w="10210800" h="5715000">
                  <a:moveTo>
                    <a:pt x="9896511" y="9524"/>
                  </a:moveTo>
                  <a:lnTo>
                    <a:pt x="9886986" y="9524"/>
                  </a:lnTo>
                  <a:lnTo>
                    <a:pt x="9886986" y="0"/>
                  </a:lnTo>
                  <a:lnTo>
                    <a:pt x="9896511" y="0"/>
                  </a:lnTo>
                  <a:lnTo>
                    <a:pt x="9896511" y="9524"/>
                  </a:lnTo>
                  <a:close/>
                </a:path>
                <a:path w="10210800" h="5715000">
                  <a:moveTo>
                    <a:pt x="9915561" y="9524"/>
                  </a:moveTo>
                  <a:lnTo>
                    <a:pt x="9906036" y="9524"/>
                  </a:lnTo>
                  <a:lnTo>
                    <a:pt x="9906036" y="0"/>
                  </a:lnTo>
                  <a:lnTo>
                    <a:pt x="9915561" y="0"/>
                  </a:lnTo>
                  <a:lnTo>
                    <a:pt x="9915561" y="9524"/>
                  </a:lnTo>
                  <a:close/>
                </a:path>
                <a:path w="10210800" h="5715000">
                  <a:moveTo>
                    <a:pt x="9934415" y="9629"/>
                  </a:moveTo>
                  <a:lnTo>
                    <a:pt x="9931875" y="9559"/>
                  </a:lnTo>
                  <a:lnTo>
                    <a:pt x="9929336" y="9524"/>
                  </a:lnTo>
                  <a:lnTo>
                    <a:pt x="9925086" y="9524"/>
                  </a:lnTo>
                  <a:lnTo>
                    <a:pt x="9925086" y="0"/>
                  </a:lnTo>
                  <a:lnTo>
                    <a:pt x="9926858" y="0"/>
                  </a:lnTo>
                  <a:lnTo>
                    <a:pt x="9934663" y="617"/>
                  </a:lnTo>
                  <a:lnTo>
                    <a:pt x="9934415" y="9629"/>
                  </a:lnTo>
                  <a:close/>
                </a:path>
                <a:path w="10210800" h="5715000">
                  <a:moveTo>
                    <a:pt x="9952871" y="10757"/>
                  </a:moveTo>
                  <a:lnTo>
                    <a:pt x="9949806" y="10467"/>
                  </a:lnTo>
                  <a:lnTo>
                    <a:pt x="9946737" y="10227"/>
                  </a:lnTo>
                  <a:lnTo>
                    <a:pt x="9943665" y="10040"/>
                  </a:lnTo>
                  <a:lnTo>
                    <a:pt x="9944195" y="1372"/>
                  </a:lnTo>
                  <a:lnTo>
                    <a:pt x="9953689" y="2123"/>
                  </a:lnTo>
                  <a:lnTo>
                    <a:pt x="9952871" y="10757"/>
                  </a:lnTo>
                  <a:close/>
                </a:path>
                <a:path w="10210800" h="5715000">
                  <a:moveTo>
                    <a:pt x="9971116" y="13102"/>
                  </a:moveTo>
                  <a:lnTo>
                    <a:pt x="9968089" y="12610"/>
                  </a:lnTo>
                  <a:lnTo>
                    <a:pt x="9965059" y="12169"/>
                  </a:lnTo>
                  <a:lnTo>
                    <a:pt x="9962023" y="11779"/>
                  </a:lnTo>
                  <a:lnTo>
                    <a:pt x="9963168" y="2874"/>
                  </a:lnTo>
                  <a:lnTo>
                    <a:pt x="9971829" y="3559"/>
                  </a:lnTo>
                  <a:lnTo>
                    <a:pt x="9972636" y="3754"/>
                  </a:lnTo>
                  <a:lnTo>
                    <a:pt x="9971116" y="13102"/>
                  </a:lnTo>
                  <a:close/>
                </a:path>
                <a:path w="10210800" h="5715000">
                  <a:moveTo>
                    <a:pt x="9989176" y="16659"/>
                  </a:moveTo>
                  <a:lnTo>
                    <a:pt x="9986175" y="15964"/>
                  </a:lnTo>
                  <a:lnTo>
                    <a:pt x="9983165" y="15319"/>
                  </a:lnTo>
                  <a:lnTo>
                    <a:pt x="9980144" y="14724"/>
                  </a:lnTo>
                  <a:lnTo>
                    <a:pt x="9981866" y="5977"/>
                  </a:lnTo>
                  <a:lnTo>
                    <a:pt x="9991135" y="8209"/>
                  </a:lnTo>
                  <a:lnTo>
                    <a:pt x="9989176" y="16659"/>
                  </a:lnTo>
                  <a:close/>
                </a:path>
                <a:path w="10210800" h="5715000">
                  <a:moveTo>
                    <a:pt x="10007001" y="21425"/>
                  </a:moveTo>
                  <a:lnTo>
                    <a:pt x="10004058" y="20532"/>
                  </a:lnTo>
                  <a:lnTo>
                    <a:pt x="10001102" y="19688"/>
                  </a:lnTo>
                  <a:lnTo>
                    <a:pt x="9998133" y="18894"/>
                  </a:lnTo>
                  <a:lnTo>
                    <a:pt x="10000394" y="10439"/>
                  </a:lnTo>
                  <a:lnTo>
                    <a:pt x="10009658" y="12670"/>
                  </a:lnTo>
                  <a:lnTo>
                    <a:pt x="10007001" y="21425"/>
                  </a:lnTo>
                  <a:close/>
                </a:path>
                <a:path w="10210800" h="5715000">
                  <a:moveTo>
                    <a:pt x="10024443" y="27360"/>
                  </a:moveTo>
                  <a:lnTo>
                    <a:pt x="10021570" y="26274"/>
                  </a:lnTo>
                  <a:lnTo>
                    <a:pt x="10018680" y="25237"/>
                  </a:lnTo>
                  <a:lnTo>
                    <a:pt x="10015774" y="24248"/>
                  </a:lnTo>
                  <a:lnTo>
                    <a:pt x="10018762" y="15465"/>
                  </a:lnTo>
                  <a:lnTo>
                    <a:pt x="10027561" y="19110"/>
                  </a:lnTo>
                  <a:lnTo>
                    <a:pt x="10024443" y="27360"/>
                  </a:lnTo>
                  <a:close/>
                </a:path>
                <a:path w="10210800" h="5715000">
                  <a:moveTo>
                    <a:pt x="10041441" y="34440"/>
                  </a:moveTo>
                  <a:lnTo>
                    <a:pt x="10038647" y="33165"/>
                  </a:lnTo>
                  <a:lnTo>
                    <a:pt x="10035834" y="31938"/>
                  </a:lnTo>
                  <a:lnTo>
                    <a:pt x="10033000" y="30758"/>
                  </a:lnTo>
                  <a:lnTo>
                    <a:pt x="10036338" y="22746"/>
                  </a:lnTo>
                  <a:lnTo>
                    <a:pt x="10045116" y="26382"/>
                  </a:lnTo>
                  <a:lnTo>
                    <a:pt x="10041441" y="34440"/>
                  </a:lnTo>
                  <a:close/>
                </a:path>
                <a:path w="10210800" h="5715000">
                  <a:moveTo>
                    <a:pt x="10057937" y="42640"/>
                  </a:moveTo>
                  <a:lnTo>
                    <a:pt x="10055227" y="41178"/>
                  </a:lnTo>
                  <a:lnTo>
                    <a:pt x="10052500" y="39765"/>
                  </a:lnTo>
                  <a:lnTo>
                    <a:pt x="10049756" y="38402"/>
                  </a:lnTo>
                  <a:lnTo>
                    <a:pt x="10053918" y="30028"/>
                  </a:lnTo>
                  <a:lnTo>
                    <a:pt x="10056466" y="31083"/>
                  </a:lnTo>
                  <a:lnTo>
                    <a:pt x="10062261" y="34628"/>
                  </a:lnTo>
                  <a:lnTo>
                    <a:pt x="10057937" y="42640"/>
                  </a:lnTo>
                  <a:close/>
                </a:path>
                <a:path w="10210800" h="5715000">
                  <a:moveTo>
                    <a:pt x="10073878" y="51939"/>
                  </a:moveTo>
                  <a:lnTo>
                    <a:pt x="10071268" y="50297"/>
                  </a:lnTo>
                  <a:lnTo>
                    <a:pt x="10068635" y="48702"/>
                  </a:lnTo>
                  <a:lnTo>
                    <a:pt x="10065983" y="47155"/>
                  </a:lnTo>
                  <a:lnTo>
                    <a:pt x="10070388" y="39600"/>
                  </a:lnTo>
                  <a:lnTo>
                    <a:pt x="10078513" y="44571"/>
                  </a:lnTo>
                  <a:lnTo>
                    <a:pt x="10073878" y="51939"/>
                  </a:lnTo>
                  <a:close/>
                </a:path>
                <a:path w="10210800" h="5715000">
                  <a:moveTo>
                    <a:pt x="10089118" y="62250"/>
                  </a:moveTo>
                  <a:lnTo>
                    <a:pt x="10086647" y="60456"/>
                  </a:lnTo>
                  <a:lnTo>
                    <a:pt x="10084143" y="58700"/>
                  </a:lnTo>
                  <a:lnTo>
                    <a:pt x="10081605" y="56982"/>
                  </a:lnTo>
                  <a:lnTo>
                    <a:pt x="10086640" y="49543"/>
                  </a:lnTo>
                  <a:lnTo>
                    <a:pt x="10094598" y="54412"/>
                  </a:lnTo>
                  <a:lnTo>
                    <a:pt x="10094728" y="54523"/>
                  </a:lnTo>
                  <a:lnTo>
                    <a:pt x="10089118" y="62250"/>
                  </a:lnTo>
                  <a:close/>
                </a:path>
                <a:path w="10210800" h="5715000">
                  <a:moveTo>
                    <a:pt x="10103638" y="73554"/>
                  </a:moveTo>
                  <a:lnTo>
                    <a:pt x="10101276" y="71586"/>
                  </a:lnTo>
                  <a:lnTo>
                    <a:pt x="10098885" y="69659"/>
                  </a:lnTo>
                  <a:lnTo>
                    <a:pt x="10096462" y="67773"/>
                  </a:lnTo>
                  <a:lnTo>
                    <a:pt x="10101968" y="60701"/>
                  </a:lnTo>
                  <a:lnTo>
                    <a:pt x="10109203" y="66875"/>
                  </a:lnTo>
                  <a:lnTo>
                    <a:pt x="10103638" y="73554"/>
                  </a:lnTo>
                  <a:close/>
                </a:path>
                <a:path w="10210800" h="5715000">
                  <a:moveTo>
                    <a:pt x="10117441" y="85864"/>
                  </a:moveTo>
                  <a:lnTo>
                    <a:pt x="10115214" y="83741"/>
                  </a:lnTo>
                  <a:lnTo>
                    <a:pt x="10112944" y="81647"/>
                  </a:lnTo>
                  <a:lnTo>
                    <a:pt x="10110631" y="79584"/>
                  </a:lnTo>
                  <a:lnTo>
                    <a:pt x="10116450" y="73058"/>
                  </a:lnTo>
                  <a:lnTo>
                    <a:pt x="10123730" y="79270"/>
                  </a:lnTo>
                  <a:lnTo>
                    <a:pt x="10117441" y="85864"/>
                  </a:lnTo>
                  <a:close/>
                </a:path>
                <a:path w="10210800" h="5715000">
                  <a:moveTo>
                    <a:pt x="10130435" y="99119"/>
                  </a:moveTo>
                  <a:lnTo>
                    <a:pt x="10128348" y="96842"/>
                  </a:lnTo>
                  <a:lnTo>
                    <a:pt x="10126220" y="94598"/>
                  </a:lnTo>
                  <a:lnTo>
                    <a:pt x="10124053" y="92386"/>
                  </a:lnTo>
                  <a:lnTo>
                    <a:pt x="10130740" y="85833"/>
                  </a:lnTo>
                  <a:lnTo>
                    <a:pt x="10136967" y="93131"/>
                  </a:lnTo>
                  <a:lnTo>
                    <a:pt x="10130435" y="99119"/>
                  </a:lnTo>
                  <a:close/>
                </a:path>
                <a:path w="10210800" h="5715000">
                  <a:moveTo>
                    <a:pt x="10142450" y="113140"/>
                  </a:moveTo>
                  <a:lnTo>
                    <a:pt x="10140546" y="110761"/>
                  </a:lnTo>
                  <a:lnTo>
                    <a:pt x="10138585" y="108394"/>
                  </a:lnTo>
                  <a:lnTo>
                    <a:pt x="10136566" y="106038"/>
                  </a:lnTo>
                  <a:lnTo>
                    <a:pt x="10143160" y="100389"/>
                  </a:lnTo>
                  <a:lnTo>
                    <a:pt x="10149336" y="107627"/>
                  </a:lnTo>
                  <a:lnTo>
                    <a:pt x="10142450" y="113140"/>
                  </a:lnTo>
                  <a:close/>
                </a:path>
                <a:path w="10210800" h="5715000">
                  <a:moveTo>
                    <a:pt x="10153447" y="127862"/>
                  </a:moveTo>
                  <a:lnTo>
                    <a:pt x="10151698" y="125352"/>
                  </a:lnTo>
                  <a:lnTo>
                    <a:pt x="10149907" y="122869"/>
                  </a:lnTo>
                  <a:lnTo>
                    <a:pt x="10148074" y="120413"/>
                  </a:lnTo>
                  <a:lnTo>
                    <a:pt x="10155510" y="114862"/>
                  </a:lnTo>
                  <a:lnTo>
                    <a:pt x="10158196" y="118010"/>
                  </a:lnTo>
                  <a:lnTo>
                    <a:pt x="10161003" y="122598"/>
                  </a:lnTo>
                  <a:lnTo>
                    <a:pt x="10153447" y="127862"/>
                  </a:lnTo>
                  <a:close/>
                </a:path>
                <a:path w="10210800" h="5715000">
                  <a:moveTo>
                    <a:pt x="10163475" y="143331"/>
                  </a:moveTo>
                  <a:lnTo>
                    <a:pt x="10161895" y="140705"/>
                  </a:lnTo>
                  <a:lnTo>
                    <a:pt x="10160262" y="138093"/>
                  </a:lnTo>
                  <a:lnTo>
                    <a:pt x="10158579" y="135495"/>
                  </a:lnTo>
                  <a:lnTo>
                    <a:pt x="10165965" y="130709"/>
                  </a:lnTo>
                  <a:lnTo>
                    <a:pt x="10170939" y="138839"/>
                  </a:lnTo>
                  <a:lnTo>
                    <a:pt x="10163475" y="143331"/>
                  </a:lnTo>
                  <a:close/>
                </a:path>
                <a:path w="10210800" h="5715000">
                  <a:moveTo>
                    <a:pt x="10172451" y="159443"/>
                  </a:moveTo>
                  <a:lnTo>
                    <a:pt x="10171057" y="156731"/>
                  </a:lnTo>
                  <a:lnTo>
                    <a:pt x="10169606" y="154022"/>
                  </a:lnTo>
                  <a:lnTo>
                    <a:pt x="10168098" y="151315"/>
                  </a:lnTo>
                  <a:lnTo>
                    <a:pt x="10175910" y="146964"/>
                  </a:lnTo>
                  <a:lnTo>
                    <a:pt x="10180889" y="155104"/>
                  </a:lnTo>
                  <a:lnTo>
                    <a:pt x="10172451" y="159443"/>
                  </a:lnTo>
                  <a:close/>
                </a:path>
                <a:path w="10210800" h="5715000">
                  <a:moveTo>
                    <a:pt x="10180321" y="176095"/>
                  </a:moveTo>
                  <a:lnTo>
                    <a:pt x="10179105" y="173283"/>
                  </a:lnTo>
                  <a:lnTo>
                    <a:pt x="10177839" y="170486"/>
                  </a:lnTo>
                  <a:lnTo>
                    <a:pt x="10176524" y="167704"/>
                  </a:lnTo>
                  <a:lnTo>
                    <a:pt x="10184711" y="163835"/>
                  </a:lnTo>
                  <a:lnTo>
                    <a:pt x="10188351" y="172622"/>
                  </a:lnTo>
                  <a:lnTo>
                    <a:pt x="10180321" y="176095"/>
                  </a:lnTo>
                  <a:close/>
                </a:path>
                <a:path w="10210800" h="5715000">
                  <a:moveTo>
                    <a:pt x="10187064" y="193231"/>
                  </a:moveTo>
                  <a:lnTo>
                    <a:pt x="10185980" y="190187"/>
                  </a:lnTo>
                  <a:lnTo>
                    <a:pt x="10184959" y="187459"/>
                  </a:lnTo>
                  <a:lnTo>
                    <a:pt x="10183835" y="184606"/>
                  </a:lnTo>
                  <a:lnTo>
                    <a:pt x="10191986" y="181399"/>
                  </a:lnTo>
                  <a:lnTo>
                    <a:pt x="10195626" y="190187"/>
                  </a:lnTo>
                  <a:lnTo>
                    <a:pt x="10187064" y="193231"/>
                  </a:lnTo>
                  <a:close/>
                </a:path>
                <a:path w="10210800" h="5715000">
                  <a:moveTo>
                    <a:pt x="10192654" y="210791"/>
                  </a:moveTo>
                  <a:lnTo>
                    <a:pt x="10191820" y="207833"/>
                  </a:lnTo>
                  <a:lnTo>
                    <a:pt x="10190937" y="204890"/>
                  </a:lnTo>
                  <a:lnTo>
                    <a:pt x="10190005" y="201962"/>
                  </a:lnTo>
                  <a:lnTo>
                    <a:pt x="10199009" y="199096"/>
                  </a:lnTo>
                  <a:lnTo>
                    <a:pt x="10201242" y="208370"/>
                  </a:lnTo>
                  <a:lnTo>
                    <a:pt x="10192654" y="210791"/>
                  </a:lnTo>
                  <a:close/>
                </a:path>
                <a:path w="10210800" h="5715000">
                  <a:moveTo>
                    <a:pt x="10197068" y="228720"/>
                  </a:moveTo>
                  <a:lnTo>
                    <a:pt x="10196432" y="225704"/>
                  </a:lnTo>
                  <a:lnTo>
                    <a:pt x="10195746" y="222702"/>
                  </a:lnTo>
                  <a:lnTo>
                    <a:pt x="10195010" y="219715"/>
                  </a:lnTo>
                  <a:lnTo>
                    <a:pt x="10203473" y="217630"/>
                  </a:lnTo>
                  <a:lnTo>
                    <a:pt x="10205705" y="226898"/>
                  </a:lnTo>
                  <a:lnTo>
                    <a:pt x="10197068" y="228720"/>
                  </a:lnTo>
                  <a:close/>
                </a:path>
                <a:path w="10210800" h="5715000">
                  <a:moveTo>
                    <a:pt x="10200262" y="246813"/>
                  </a:moveTo>
                  <a:lnTo>
                    <a:pt x="10199833" y="243793"/>
                  </a:lnTo>
                  <a:lnTo>
                    <a:pt x="10199351" y="240770"/>
                  </a:lnTo>
                  <a:lnTo>
                    <a:pt x="10198817" y="237747"/>
                  </a:lnTo>
                  <a:lnTo>
                    <a:pt x="10207930" y="236138"/>
                  </a:lnTo>
                  <a:lnTo>
                    <a:pt x="10209048" y="240779"/>
                  </a:lnTo>
                  <a:lnTo>
                    <a:pt x="10209422" y="245510"/>
                  </a:lnTo>
                  <a:lnTo>
                    <a:pt x="10200262" y="246813"/>
                  </a:lnTo>
                  <a:close/>
                </a:path>
                <a:path w="10210800" h="5715000">
                  <a:moveTo>
                    <a:pt x="10202248" y="265127"/>
                  </a:moveTo>
                  <a:lnTo>
                    <a:pt x="10202019" y="262067"/>
                  </a:lnTo>
                  <a:lnTo>
                    <a:pt x="10201739" y="259007"/>
                  </a:lnTo>
                  <a:lnTo>
                    <a:pt x="10201406" y="255944"/>
                  </a:lnTo>
                  <a:lnTo>
                    <a:pt x="10210173" y="254992"/>
                  </a:lnTo>
                  <a:lnTo>
                    <a:pt x="10210733" y="262067"/>
                  </a:lnTo>
                  <a:lnTo>
                    <a:pt x="10210799" y="264488"/>
                  </a:lnTo>
                  <a:lnTo>
                    <a:pt x="10202248" y="265127"/>
                  </a:lnTo>
                  <a:close/>
                </a:path>
                <a:path w="10210800" h="5715000">
                  <a:moveTo>
                    <a:pt x="10203010" y="283633"/>
                  </a:moveTo>
                  <a:lnTo>
                    <a:pt x="10202911" y="277465"/>
                  </a:lnTo>
                  <a:lnTo>
                    <a:pt x="10202783" y="274360"/>
                  </a:lnTo>
                  <a:lnTo>
                    <a:pt x="10210799" y="274030"/>
                  </a:lnTo>
                  <a:lnTo>
                    <a:pt x="10210799" y="283574"/>
                  </a:lnTo>
                  <a:lnTo>
                    <a:pt x="10203010" y="283633"/>
                  </a:lnTo>
                  <a:close/>
                </a:path>
                <a:path w="10210800" h="5715000">
                  <a:moveTo>
                    <a:pt x="10210799" y="302631"/>
                  </a:moveTo>
                  <a:lnTo>
                    <a:pt x="10203018" y="302631"/>
                  </a:lnTo>
                  <a:lnTo>
                    <a:pt x="10203018" y="293106"/>
                  </a:lnTo>
                  <a:lnTo>
                    <a:pt x="10210799" y="293106"/>
                  </a:lnTo>
                  <a:lnTo>
                    <a:pt x="10210799" y="302631"/>
                  </a:lnTo>
                  <a:close/>
                </a:path>
                <a:path w="10210800" h="5715000">
                  <a:moveTo>
                    <a:pt x="10210799" y="321681"/>
                  </a:moveTo>
                  <a:lnTo>
                    <a:pt x="10203018" y="321681"/>
                  </a:lnTo>
                  <a:lnTo>
                    <a:pt x="10203018" y="312156"/>
                  </a:lnTo>
                  <a:lnTo>
                    <a:pt x="10210799" y="312156"/>
                  </a:lnTo>
                  <a:lnTo>
                    <a:pt x="10210799" y="321681"/>
                  </a:lnTo>
                  <a:close/>
                </a:path>
                <a:path w="10210800" h="5715000">
                  <a:moveTo>
                    <a:pt x="10210799" y="340731"/>
                  </a:moveTo>
                  <a:lnTo>
                    <a:pt x="10203018" y="340731"/>
                  </a:lnTo>
                  <a:lnTo>
                    <a:pt x="10203018" y="331206"/>
                  </a:lnTo>
                  <a:lnTo>
                    <a:pt x="10210799" y="331206"/>
                  </a:lnTo>
                  <a:lnTo>
                    <a:pt x="10210799" y="340731"/>
                  </a:lnTo>
                  <a:close/>
                </a:path>
                <a:path w="10210800" h="5715000">
                  <a:moveTo>
                    <a:pt x="10210799" y="359781"/>
                  </a:moveTo>
                  <a:lnTo>
                    <a:pt x="10203018" y="359781"/>
                  </a:lnTo>
                  <a:lnTo>
                    <a:pt x="10203018" y="350256"/>
                  </a:lnTo>
                  <a:lnTo>
                    <a:pt x="10210799" y="350256"/>
                  </a:lnTo>
                  <a:lnTo>
                    <a:pt x="10210799" y="359781"/>
                  </a:lnTo>
                  <a:close/>
                </a:path>
                <a:path w="10210800" h="5715000">
                  <a:moveTo>
                    <a:pt x="10210799" y="378831"/>
                  </a:moveTo>
                  <a:lnTo>
                    <a:pt x="10203018" y="378831"/>
                  </a:lnTo>
                  <a:lnTo>
                    <a:pt x="10203018" y="369306"/>
                  </a:lnTo>
                  <a:lnTo>
                    <a:pt x="10210799" y="369306"/>
                  </a:lnTo>
                  <a:lnTo>
                    <a:pt x="10210799" y="378831"/>
                  </a:lnTo>
                  <a:close/>
                </a:path>
                <a:path w="10210800" h="5715000">
                  <a:moveTo>
                    <a:pt x="10210799" y="397881"/>
                  </a:moveTo>
                  <a:lnTo>
                    <a:pt x="10203018" y="397881"/>
                  </a:lnTo>
                  <a:lnTo>
                    <a:pt x="10203018" y="388356"/>
                  </a:lnTo>
                  <a:lnTo>
                    <a:pt x="10210799" y="388356"/>
                  </a:lnTo>
                  <a:lnTo>
                    <a:pt x="10210799" y="397881"/>
                  </a:lnTo>
                  <a:close/>
                </a:path>
                <a:path w="10210800" h="5715000">
                  <a:moveTo>
                    <a:pt x="10210799" y="416931"/>
                  </a:moveTo>
                  <a:lnTo>
                    <a:pt x="10203018" y="416931"/>
                  </a:lnTo>
                  <a:lnTo>
                    <a:pt x="10203018" y="407406"/>
                  </a:lnTo>
                  <a:lnTo>
                    <a:pt x="10210799" y="407406"/>
                  </a:lnTo>
                  <a:lnTo>
                    <a:pt x="10210799" y="416931"/>
                  </a:lnTo>
                  <a:close/>
                </a:path>
                <a:path w="10210800" h="5715000">
                  <a:moveTo>
                    <a:pt x="10210799" y="435981"/>
                  </a:moveTo>
                  <a:lnTo>
                    <a:pt x="10203018" y="435981"/>
                  </a:lnTo>
                  <a:lnTo>
                    <a:pt x="10203018" y="426456"/>
                  </a:lnTo>
                  <a:lnTo>
                    <a:pt x="10210799" y="426456"/>
                  </a:lnTo>
                  <a:lnTo>
                    <a:pt x="10210799" y="435981"/>
                  </a:lnTo>
                  <a:close/>
                </a:path>
                <a:path w="10210800" h="5715000">
                  <a:moveTo>
                    <a:pt x="10210799" y="455031"/>
                  </a:moveTo>
                  <a:lnTo>
                    <a:pt x="10203018" y="455031"/>
                  </a:lnTo>
                  <a:lnTo>
                    <a:pt x="10203018" y="445506"/>
                  </a:lnTo>
                  <a:lnTo>
                    <a:pt x="10210799" y="445506"/>
                  </a:lnTo>
                  <a:lnTo>
                    <a:pt x="10210799" y="455031"/>
                  </a:lnTo>
                  <a:close/>
                </a:path>
                <a:path w="10210800" h="5715000">
                  <a:moveTo>
                    <a:pt x="10210799" y="474081"/>
                  </a:moveTo>
                  <a:lnTo>
                    <a:pt x="10203018" y="474081"/>
                  </a:lnTo>
                  <a:lnTo>
                    <a:pt x="10203018" y="464556"/>
                  </a:lnTo>
                  <a:lnTo>
                    <a:pt x="10210799" y="464556"/>
                  </a:lnTo>
                  <a:lnTo>
                    <a:pt x="10210799" y="474081"/>
                  </a:lnTo>
                  <a:close/>
                </a:path>
                <a:path w="10210800" h="5715000">
                  <a:moveTo>
                    <a:pt x="10210799" y="493131"/>
                  </a:moveTo>
                  <a:lnTo>
                    <a:pt x="10203018" y="493131"/>
                  </a:lnTo>
                  <a:lnTo>
                    <a:pt x="10203018" y="483606"/>
                  </a:lnTo>
                  <a:lnTo>
                    <a:pt x="10210799" y="483606"/>
                  </a:lnTo>
                  <a:lnTo>
                    <a:pt x="10210799" y="493131"/>
                  </a:lnTo>
                  <a:close/>
                </a:path>
                <a:path w="10210800" h="5715000">
                  <a:moveTo>
                    <a:pt x="10210799" y="512181"/>
                  </a:moveTo>
                  <a:lnTo>
                    <a:pt x="10203018" y="512181"/>
                  </a:lnTo>
                  <a:lnTo>
                    <a:pt x="10203018" y="502656"/>
                  </a:lnTo>
                  <a:lnTo>
                    <a:pt x="10210799" y="502656"/>
                  </a:lnTo>
                  <a:lnTo>
                    <a:pt x="10210799" y="512181"/>
                  </a:lnTo>
                  <a:close/>
                </a:path>
                <a:path w="10210800" h="5715000">
                  <a:moveTo>
                    <a:pt x="10210799" y="531231"/>
                  </a:moveTo>
                  <a:lnTo>
                    <a:pt x="10203018" y="531231"/>
                  </a:lnTo>
                  <a:lnTo>
                    <a:pt x="10203018" y="521706"/>
                  </a:lnTo>
                  <a:lnTo>
                    <a:pt x="10210799" y="521706"/>
                  </a:lnTo>
                  <a:lnTo>
                    <a:pt x="10210799" y="531231"/>
                  </a:lnTo>
                  <a:close/>
                </a:path>
                <a:path w="10210800" h="5715000">
                  <a:moveTo>
                    <a:pt x="10210799" y="550281"/>
                  </a:moveTo>
                  <a:lnTo>
                    <a:pt x="10203018" y="550281"/>
                  </a:lnTo>
                  <a:lnTo>
                    <a:pt x="10203018" y="540756"/>
                  </a:lnTo>
                  <a:lnTo>
                    <a:pt x="10210799" y="540756"/>
                  </a:lnTo>
                  <a:lnTo>
                    <a:pt x="10210799" y="550281"/>
                  </a:lnTo>
                  <a:close/>
                </a:path>
                <a:path w="10210800" h="5715000">
                  <a:moveTo>
                    <a:pt x="10210799" y="569331"/>
                  </a:moveTo>
                  <a:lnTo>
                    <a:pt x="10203018" y="569331"/>
                  </a:lnTo>
                  <a:lnTo>
                    <a:pt x="10203018" y="559806"/>
                  </a:lnTo>
                  <a:lnTo>
                    <a:pt x="10210799" y="559806"/>
                  </a:lnTo>
                  <a:lnTo>
                    <a:pt x="10210799" y="569331"/>
                  </a:lnTo>
                  <a:close/>
                </a:path>
                <a:path w="10210800" h="5715000">
                  <a:moveTo>
                    <a:pt x="10210799" y="588381"/>
                  </a:moveTo>
                  <a:lnTo>
                    <a:pt x="10203018" y="588381"/>
                  </a:lnTo>
                  <a:lnTo>
                    <a:pt x="10203018" y="578856"/>
                  </a:lnTo>
                  <a:lnTo>
                    <a:pt x="10210799" y="578856"/>
                  </a:lnTo>
                  <a:lnTo>
                    <a:pt x="10210799" y="588381"/>
                  </a:lnTo>
                  <a:close/>
                </a:path>
                <a:path w="10210800" h="5715000">
                  <a:moveTo>
                    <a:pt x="10210799" y="607431"/>
                  </a:moveTo>
                  <a:lnTo>
                    <a:pt x="10203018" y="607431"/>
                  </a:lnTo>
                  <a:lnTo>
                    <a:pt x="10203018" y="597906"/>
                  </a:lnTo>
                  <a:lnTo>
                    <a:pt x="10210799" y="597906"/>
                  </a:lnTo>
                  <a:lnTo>
                    <a:pt x="10210799" y="607431"/>
                  </a:lnTo>
                  <a:close/>
                </a:path>
                <a:path w="10210800" h="5715000">
                  <a:moveTo>
                    <a:pt x="10210799" y="626481"/>
                  </a:moveTo>
                  <a:lnTo>
                    <a:pt x="10203018" y="626481"/>
                  </a:lnTo>
                  <a:lnTo>
                    <a:pt x="10203018" y="616956"/>
                  </a:lnTo>
                  <a:lnTo>
                    <a:pt x="10210799" y="616956"/>
                  </a:lnTo>
                  <a:lnTo>
                    <a:pt x="10210799" y="626481"/>
                  </a:lnTo>
                  <a:close/>
                </a:path>
                <a:path w="10210800" h="5715000">
                  <a:moveTo>
                    <a:pt x="10210799" y="645531"/>
                  </a:moveTo>
                  <a:lnTo>
                    <a:pt x="10203018" y="645531"/>
                  </a:lnTo>
                  <a:lnTo>
                    <a:pt x="10203018" y="636006"/>
                  </a:lnTo>
                  <a:lnTo>
                    <a:pt x="10210799" y="636006"/>
                  </a:lnTo>
                  <a:lnTo>
                    <a:pt x="10210799" y="645531"/>
                  </a:lnTo>
                  <a:close/>
                </a:path>
                <a:path w="10210800" h="5715000">
                  <a:moveTo>
                    <a:pt x="10210799" y="664581"/>
                  </a:moveTo>
                  <a:lnTo>
                    <a:pt x="10203018" y="664581"/>
                  </a:lnTo>
                  <a:lnTo>
                    <a:pt x="10203018" y="655056"/>
                  </a:lnTo>
                  <a:lnTo>
                    <a:pt x="10210799" y="655056"/>
                  </a:lnTo>
                  <a:lnTo>
                    <a:pt x="10210799" y="664581"/>
                  </a:lnTo>
                  <a:close/>
                </a:path>
                <a:path w="10210800" h="5715000">
                  <a:moveTo>
                    <a:pt x="10210799" y="683631"/>
                  </a:moveTo>
                  <a:lnTo>
                    <a:pt x="10203018" y="683631"/>
                  </a:lnTo>
                  <a:lnTo>
                    <a:pt x="10203018" y="674106"/>
                  </a:lnTo>
                  <a:lnTo>
                    <a:pt x="10210799" y="674106"/>
                  </a:lnTo>
                  <a:lnTo>
                    <a:pt x="10210799" y="683631"/>
                  </a:lnTo>
                  <a:close/>
                </a:path>
                <a:path w="10210800" h="5715000">
                  <a:moveTo>
                    <a:pt x="10210799" y="702681"/>
                  </a:moveTo>
                  <a:lnTo>
                    <a:pt x="10203018" y="702681"/>
                  </a:lnTo>
                  <a:lnTo>
                    <a:pt x="10203018" y="693156"/>
                  </a:lnTo>
                  <a:lnTo>
                    <a:pt x="10210799" y="693156"/>
                  </a:lnTo>
                  <a:lnTo>
                    <a:pt x="10210799" y="702681"/>
                  </a:lnTo>
                  <a:close/>
                </a:path>
                <a:path w="10210800" h="5715000">
                  <a:moveTo>
                    <a:pt x="10210799" y="721731"/>
                  </a:moveTo>
                  <a:lnTo>
                    <a:pt x="10203018" y="721731"/>
                  </a:lnTo>
                  <a:lnTo>
                    <a:pt x="10203018" y="712206"/>
                  </a:lnTo>
                  <a:lnTo>
                    <a:pt x="10210799" y="712206"/>
                  </a:lnTo>
                  <a:lnTo>
                    <a:pt x="10210799" y="721731"/>
                  </a:lnTo>
                  <a:close/>
                </a:path>
                <a:path w="10210800" h="5715000">
                  <a:moveTo>
                    <a:pt x="10210799" y="740781"/>
                  </a:moveTo>
                  <a:lnTo>
                    <a:pt x="10203018" y="740781"/>
                  </a:lnTo>
                  <a:lnTo>
                    <a:pt x="10203018" y="731256"/>
                  </a:lnTo>
                  <a:lnTo>
                    <a:pt x="10210799" y="731256"/>
                  </a:lnTo>
                  <a:lnTo>
                    <a:pt x="10210799" y="740781"/>
                  </a:lnTo>
                  <a:close/>
                </a:path>
                <a:path w="10210800" h="5715000">
                  <a:moveTo>
                    <a:pt x="10210799" y="759831"/>
                  </a:moveTo>
                  <a:lnTo>
                    <a:pt x="10203018" y="759831"/>
                  </a:lnTo>
                  <a:lnTo>
                    <a:pt x="10203018" y="750306"/>
                  </a:lnTo>
                  <a:lnTo>
                    <a:pt x="10210799" y="750306"/>
                  </a:lnTo>
                  <a:lnTo>
                    <a:pt x="10210799" y="759831"/>
                  </a:lnTo>
                  <a:close/>
                </a:path>
                <a:path w="10210800" h="5715000">
                  <a:moveTo>
                    <a:pt x="10210799" y="778881"/>
                  </a:moveTo>
                  <a:lnTo>
                    <a:pt x="10203018" y="778881"/>
                  </a:lnTo>
                  <a:lnTo>
                    <a:pt x="10203018" y="769356"/>
                  </a:lnTo>
                  <a:lnTo>
                    <a:pt x="10210799" y="769356"/>
                  </a:lnTo>
                  <a:lnTo>
                    <a:pt x="10210799" y="778881"/>
                  </a:lnTo>
                  <a:close/>
                </a:path>
                <a:path w="10210800" h="5715000">
                  <a:moveTo>
                    <a:pt x="10210799" y="797931"/>
                  </a:moveTo>
                  <a:lnTo>
                    <a:pt x="10203018" y="797931"/>
                  </a:lnTo>
                  <a:lnTo>
                    <a:pt x="10203018" y="788406"/>
                  </a:lnTo>
                  <a:lnTo>
                    <a:pt x="10210799" y="788406"/>
                  </a:lnTo>
                  <a:lnTo>
                    <a:pt x="10210799" y="797931"/>
                  </a:lnTo>
                  <a:close/>
                </a:path>
                <a:path w="10210800" h="5715000">
                  <a:moveTo>
                    <a:pt x="10210799" y="816981"/>
                  </a:moveTo>
                  <a:lnTo>
                    <a:pt x="10203018" y="816981"/>
                  </a:lnTo>
                  <a:lnTo>
                    <a:pt x="10203018" y="807456"/>
                  </a:lnTo>
                  <a:lnTo>
                    <a:pt x="10210799" y="807456"/>
                  </a:lnTo>
                  <a:lnTo>
                    <a:pt x="10210799" y="816981"/>
                  </a:lnTo>
                  <a:close/>
                </a:path>
                <a:path w="10210800" h="5715000">
                  <a:moveTo>
                    <a:pt x="10210799" y="836031"/>
                  </a:moveTo>
                  <a:lnTo>
                    <a:pt x="10203018" y="836031"/>
                  </a:lnTo>
                  <a:lnTo>
                    <a:pt x="10203018" y="826506"/>
                  </a:lnTo>
                  <a:lnTo>
                    <a:pt x="10210799" y="826506"/>
                  </a:lnTo>
                  <a:lnTo>
                    <a:pt x="10210799" y="836031"/>
                  </a:lnTo>
                  <a:close/>
                </a:path>
                <a:path w="10210800" h="5715000">
                  <a:moveTo>
                    <a:pt x="10210799" y="855081"/>
                  </a:moveTo>
                  <a:lnTo>
                    <a:pt x="10203018" y="855081"/>
                  </a:lnTo>
                  <a:lnTo>
                    <a:pt x="10203018" y="845556"/>
                  </a:lnTo>
                  <a:lnTo>
                    <a:pt x="10210799" y="845556"/>
                  </a:lnTo>
                  <a:lnTo>
                    <a:pt x="10210799" y="855081"/>
                  </a:lnTo>
                  <a:close/>
                </a:path>
                <a:path w="10210800" h="5715000">
                  <a:moveTo>
                    <a:pt x="10210799" y="874131"/>
                  </a:moveTo>
                  <a:lnTo>
                    <a:pt x="10203018" y="874131"/>
                  </a:lnTo>
                  <a:lnTo>
                    <a:pt x="10203018" y="864606"/>
                  </a:lnTo>
                  <a:lnTo>
                    <a:pt x="10210799" y="864606"/>
                  </a:lnTo>
                  <a:lnTo>
                    <a:pt x="10210799" y="874131"/>
                  </a:lnTo>
                  <a:close/>
                </a:path>
                <a:path w="10210800" h="5715000">
                  <a:moveTo>
                    <a:pt x="10210799" y="893181"/>
                  </a:moveTo>
                  <a:lnTo>
                    <a:pt x="10203018" y="893181"/>
                  </a:lnTo>
                  <a:lnTo>
                    <a:pt x="10203018" y="883656"/>
                  </a:lnTo>
                  <a:lnTo>
                    <a:pt x="10210799" y="883656"/>
                  </a:lnTo>
                  <a:lnTo>
                    <a:pt x="10210799" y="893181"/>
                  </a:lnTo>
                  <a:close/>
                </a:path>
                <a:path w="10210800" h="5715000">
                  <a:moveTo>
                    <a:pt x="10210799" y="912231"/>
                  </a:moveTo>
                  <a:lnTo>
                    <a:pt x="10203018" y="912231"/>
                  </a:lnTo>
                  <a:lnTo>
                    <a:pt x="10203018" y="902706"/>
                  </a:lnTo>
                  <a:lnTo>
                    <a:pt x="10210799" y="902706"/>
                  </a:lnTo>
                  <a:lnTo>
                    <a:pt x="10210799" y="912231"/>
                  </a:lnTo>
                  <a:close/>
                </a:path>
                <a:path w="10210800" h="5715000">
                  <a:moveTo>
                    <a:pt x="10210799" y="931281"/>
                  </a:moveTo>
                  <a:lnTo>
                    <a:pt x="10203018" y="931281"/>
                  </a:lnTo>
                  <a:lnTo>
                    <a:pt x="10203018" y="921756"/>
                  </a:lnTo>
                  <a:lnTo>
                    <a:pt x="10210799" y="921756"/>
                  </a:lnTo>
                  <a:lnTo>
                    <a:pt x="10210799" y="931281"/>
                  </a:lnTo>
                  <a:close/>
                </a:path>
                <a:path w="10210800" h="5715000">
                  <a:moveTo>
                    <a:pt x="10210799" y="950331"/>
                  </a:moveTo>
                  <a:lnTo>
                    <a:pt x="10203018" y="950331"/>
                  </a:lnTo>
                  <a:lnTo>
                    <a:pt x="10203018" y="940806"/>
                  </a:lnTo>
                  <a:lnTo>
                    <a:pt x="10210799" y="940806"/>
                  </a:lnTo>
                  <a:lnTo>
                    <a:pt x="10210799" y="950331"/>
                  </a:lnTo>
                  <a:close/>
                </a:path>
                <a:path w="10210800" h="5715000">
                  <a:moveTo>
                    <a:pt x="10210799" y="969381"/>
                  </a:moveTo>
                  <a:lnTo>
                    <a:pt x="10203018" y="969381"/>
                  </a:lnTo>
                  <a:lnTo>
                    <a:pt x="10203018" y="959856"/>
                  </a:lnTo>
                  <a:lnTo>
                    <a:pt x="10210799" y="959856"/>
                  </a:lnTo>
                  <a:lnTo>
                    <a:pt x="10210799" y="969381"/>
                  </a:lnTo>
                  <a:close/>
                </a:path>
                <a:path w="10210800" h="5715000">
                  <a:moveTo>
                    <a:pt x="10210799" y="988431"/>
                  </a:moveTo>
                  <a:lnTo>
                    <a:pt x="10203018" y="988431"/>
                  </a:lnTo>
                  <a:lnTo>
                    <a:pt x="10203018" y="978906"/>
                  </a:lnTo>
                  <a:lnTo>
                    <a:pt x="10210799" y="978906"/>
                  </a:lnTo>
                  <a:lnTo>
                    <a:pt x="10210799" y="988431"/>
                  </a:lnTo>
                  <a:close/>
                </a:path>
                <a:path w="10210800" h="5715000">
                  <a:moveTo>
                    <a:pt x="10210799" y="1007481"/>
                  </a:moveTo>
                  <a:lnTo>
                    <a:pt x="10203018" y="1007481"/>
                  </a:lnTo>
                  <a:lnTo>
                    <a:pt x="10203018" y="997956"/>
                  </a:lnTo>
                  <a:lnTo>
                    <a:pt x="10210799" y="997956"/>
                  </a:lnTo>
                  <a:lnTo>
                    <a:pt x="10210799" y="1007481"/>
                  </a:lnTo>
                  <a:close/>
                </a:path>
                <a:path w="10210800" h="5715000">
                  <a:moveTo>
                    <a:pt x="10210799" y="1026531"/>
                  </a:moveTo>
                  <a:lnTo>
                    <a:pt x="10203018" y="1026531"/>
                  </a:lnTo>
                  <a:lnTo>
                    <a:pt x="10203018" y="1017006"/>
                  </a:lnTo>
                  <a:lnTo>
                    <a:pt x="10210799" y="1017006"/>
                  </a:lnTo>
                  <a:lnTo>
                    <a:pt x="10210799" y="1026531"/>
                  </a:lnTo>
                  <a:close/>
                </a:path>
                <a:path w="10210800" h="5715000">
                  <a:moveTo>
                    <a:pt x="10210799" y="1045581"/>
                  </a:moveTo>
                  <a:lnTo>
                    <a:pt x="10203018" y="1045581"/>
                  </a:lnTo>
                  <a:lnTo>
                    <a:pt x="10203018" y="1036056"/>
                  </a:lnTo>
                  <a:lnTo>
                    <a:pt x="10210799" y="1036056"/>
                  </a:lnTo>
                  <a:lnTo>
                    <a:pt x="10210799" y="1045581"/>
                  </a:lnTo>
                  <a:close/>
                </a:path>
                <a:path w="10210800" h="5715000">
                  <a:moveTo>
                    <a:pt x="10210799" y="1064631"/>
                  </a:moveTo>
                  <a:lnTo>
                    <a:pt x="10203018" y="1064631"/>
                  </a:lnTo>
                  <a:lnTo>
                    <a:pt x="10203018" y="1055106"/>
                  </a:lnTo>
                  <a:lnTo>
                    <a:pt x="10210799" y="1055106"/>
                  </a:lnTo>
                  <a:lnTo>
                    <a:pt x="10210799" y="1064631"/>
                  </a:lnTo>
                  <a:close/>
                </a:path>
                <a:path w="10210800" h="5715000">
                  <a:moveTo>
                    <a:pt x="10210799" y="1083681"/>
                  </a:moveTo>
                  <a:lnTo>
                    <a:pt x="10203018" y="1083681"/>
                  </a:lnTo>
                  <a:lnTo>
                    <a:pt x="10203018" y="1074156"/>
                  </a:lnTo>
                  <a:lnTo>
                    <a:pt x="10210799" y="1074156"/>
                  </a:lnTo>
                  <a:lnTo>
                    <a:pt x="10210799" y="1083681"/>
                  </a:lnTo>
                  <a:close/>
                </a:path>
                <a:path w="10210800" h="5715000">
                  <a:moveTo>
                    <a:pt x="10210799" y="1102731"/>
                  </a:moveTo>
                  <a:lnTo>
                    <a:pt x="10203018" y="1102731"/>
                  </a:lnTo>
                  <a:lnTo>
                    <a:pt x="10203018" y="1093206"/>
                  </a:lnTo>
                  <a:lnTo>
                    <a:pt x="10210799" y="1093206"/>
                  </a:lnTo>
                  <a:lnTo>
                    <a:pt x="10210799" y="1102731"/>
                  </a:lnTo>
                  <a:close/>
                </a:path>
                <a:path w="10210800" h="5715000">
                  <a:moveTo>
                    <a:pt x="10210799" y="1121781"/>
                  </a:moveTo>
                  <a:lnTo>
                    <a:pt x="10203018" y="1121781"/>
                  </a:lnTo>
                  <a:lnTo>
                    <a:pt x="10203018" y="1112256"/>
                  </a:lnTo>
                  <a:lnTo>
                    <a:pt x="10210799" y="1112256"/>
                  </a:lnTo>
                  <a:lnTo>
                    <a:pt x="10210799" y="1121781"/>
                  </a:lnTo>
                  <a:close/>
                </a:path>
                <a:path w="10210800" h="5715000">
                  <a:moveTo>
                    <a:pt x="10210799" y="1140831"/>
                  </a:moveTo>
                  <a:lnTo>
                    <a:pt x="10203018" y="1140831"/>
                  </a:lnTo>
                  <a:lnTo>
                    <a:pt x="10203018" y="1131306"/>
                  </a:lnTo>
                  <a:lnTo>
                    <a:pt x="10210799" y="1131306"/>
                  </a:lnTo>
                  <a:lnTo>
                    <a:pt x="10210799" y="1140831"/>
                  </a:lnTo>
                  <a:close/>
                </a:path>
                <a:path w="10210800" h="5715000">
                  <a:moveTo>
                    <a:pt x="10210799" y="1159881"/>
                  </a:moveTo>
                  <a:lnTo>
                    <a:pt x="10203018" y="1159881"/>
                  </a:lnTo>
                  <a:lnTo>
                    <a:pt x="10203018" y="1150356"/>
                  </a:lnTo>
                  <a:lnTo>
                    <a:pt x="10210799" y="1150356"/>
                  </a:lnTo>
                  <a:lnTo>
                    <a:pt x="10210799" y="1159881"/>
                  </a:lnTo>
                  <a:close/>
                </a:path>
                <a:path w="10210800" h="5715000">
                  <a:moveTo>
                    <a:pt x="10210799" y="1178931"/>
                  </a:moveTo>
                  <a:lnTo>
                    <a:pt x="10203018" y="1178931"/>
                  </a:lnTo>
                  <a:lnTo>
                    <a:pt x="10203018" y="1169406"/>
                  </a:lnTo>
                  <a:lnTo>
                    <a:pt x="10210799" y="1169406"/>
                  </a:lnTo>
                  <a:lnTo>
                    <a:pt x="10210799" y="1178931"/>
                  </a:lnTo>
                  <a:close/>
                </a:path>
                <a:path w="10210800" h="5715000">
                  <a:moveTo>
                    <a:pt x="10210799" y="1197981"/>
                  </a:moveTo>
                  <a:lnTo>
                    <a:pt x="10203018" y="1197981"/>
                  </a:lnTo>
                  <a:lnTo>
                    <a:pt x="10203018" y="1188456"/>
                  </a:lnTo>
                  <a:lnTo>
                    <a:pt x="10210799" y="1188456"/>
                  </a:lnTo>
                  <a:lnTo>
                    <a:pt x="10210799" y="1197981"/>
                  </a:lnTo>
                  <a:close/>
                </a:path>
                <a:path w="10210800" h="5715000">
                  <a:moveTo>
                    <a:pt x="10210799" y="1217031"/>
                  </a:moveTo>
                  <a:lnTo>
                    <a:pt x="10203018" y="1217031"/>
                  </a:lnTo>
                  <a:lnTo>
                    <a:pt x="10203018" y="1207506"/>
                  </a:lnTo>
                  <a:lnTo>
                    <a:pt x="10210799" y="1207506"/>
                  </a:lnTo>
                  <a:lnTo>
                    <a:pt x="10210799" y="1217031"/>
                  </a:lnTo>
                  <a:close/>
                </a:path>
                <a:path w="10210800" h="5715000">
                  <a:moveTo>
                    <a:pt x="10210799" y="1236081"/>
                  </a:moveTo>
                  <a:lnTo>
                    <a:pt x="10203018" y="1236081"/>
                  </a:lnTo>
                  <a:lnTo>
                    <a:pt x="10203018" y="1226556"/>
                  </a:lnTo>
                  <a:lnTo>
                    <a:pt x="10210799" y="1226556"/>
                  </a:lnTo>
                  <a:lnTo>
                    <a:pt x="10210799" y="1236081"/>
                  </a:lnTo>
                  <a:close/>
                </a:path>
                <a:path w="10210800" h="5715000">
                  <a:moveTo>
                    <a:pt x="10210799" y="1255131"/>
                  </a:moveTo>
                  <a:lnTo>
                    <a:pt x="10203018" y="1255131"/>
                  </a:lnTo>
                  <a:lnTo>
                    <a:pt x="10203018" y="1245606"/>
                  </a:lnTo>
                  <a:lnTo>
                    <a:pt x="10210799" y="1245606"/>
                  </a:lnTo>
                  <a:lnTo>
                    <a:pt x="10210799" y="1255131"/>
                  </a:lnTo>
                  <a:close/>
                </a:path>
                <a:path w="10210800" h="5715000">
                  <a:moveTo>
                    <a:pt x="10210799" y="1274181"/>
                  </a:moveTo>
                  <a:lnTo>
                    <a:pt x="10203018" y="1274181"/>
                  </a:lnTo>
                  <a:lnTo>
                    <a:pt x="10203018" y="1264656"/>
                  </a:lnTo>
                  <a:lnTo>
                    <a:pt x="10210799" y="1264656"/>
                  </a:lnTo>
                  <a:lnTo>
                    <a:pt x="10210799" y="1274181"/>
                  </a:lnTo>
                  <a:close/>
                </a:path>
                <a:path w="10210800" h="5715000">
                  <a:moveTo>
                    <a:pt x="10210799" y="1293231"/>
                  </a:moveTo>
                  <a:lnTo>
                    <a:pt x="10203018" y="1293231"/>
                  </a:lnTo>
                  <a:lnTo>
                    <a:pt x="10203018" y="1283706"/>
                  </a:lnTo>
                  <a:lnTo>
                    <a:pt x="10210799" y="1283706"/>
                  </a:lnTo>
                  <a:lnTo>
                    <a:pt x="10210799" y="1293231"/>
                  </a:lnTo>
                  <a:close/>
                </a:path>
                <a:path w="10210800" h="5715000">
                  <a:moveTo>
                    <a:pt x="10210799" y="1312281"/>
                  </a:moveTo>
                  <a:lnTo>
                    <a:pt x="10203018" y="1312281"/>
                  </a:lnTo>
                  <a:lnTo>
                    <a:pt x="10203018" y="1302756"/>
                  </a:lnTo>
                  <a:lnTo>
                    <a:pt x="10210799" y="1302756"/>
                  </a:lnTo>
                  <a:lnTo>
                    <a:pt x="10210799" y="1312281"/>
                  </a:lnTo>
                  <a:close/>
                </a:path>
                <a:path w="10210800" h="5715000">
                  <a:moveTo>
                    <a:pt x="10210799" y="1331331"/>
                  </a:moveTo>
                  <a:lnTo>
                    <a:pt x="10203018" y="1331331"/>
                  </a:lnTo>
                  <a:lnTo>
                    <a:pt x="10203018" y="1321806"/>
                  </a:lnTo>
                  <a:lnTo>
                    <a:pt x="10210799" y="1321806"/>
                  </a:lnTo>
                  <a:lnTo>
                    <a:pt x="10210799" y="1331331"/>
                  </a:lnTo>
                  <a:close/>
                </a:path>
                <a:path w="10210800" h="5715000">
                  <a:moveTo>
                    <a:pt x="10210799" y="1350381"/>
                  </a:moveTo>
                  <a:lnTo>
                    <a:pt x="10203018" y="1350381"/>
                  </a:lnTo>
                  <a:lnTo>
                    <a:pt x="10203018" y="1340856"/>
                  </a:lnTo>
                  <a:lnTo>
                    <a:pt x="10210799" y="1340856"/>
                  </a:lnTo>
                  <a:lnTo>
                    <a:pt x="10210799" y="1350381"/>
                  </a:lnTo>
                  <a:close/>
                </a:path>
                <a:path w="10210800" h="5715000">
                  <a:moveTo>
                    <a:pt x="10210799" y="1369431"/>
                  </a:moveTo>
                  <a:lnTo>
                    <a:pt x="10203018" y="1369431"/>
                  </a:lnTo>
                  <a:lnTo>
                    <a:pt x="10203018" y="1359906"/>
                  </a:lnTo>
                  <a:lnTo>
                    <a:pt x="10210799" y="1359906"/>
                  </a:lnTo>
                  <a:lnTo>
                    <a:pt x="10210799" y="1369431"/>
                  </a:lnTo>
                  <a:close/>
                </a:path>
                <a:path w="10210800" h="5715000">
                  <a:moveTo>
                    <a:pt x="10210799" y="1388481"/>
                  </a:moveTo>
                  <a:lnTo>
                    <a:pt x="10203018" y="1388481"/>
                  </a:lnTo>
                  <a:lnTo>
                    <a:pt x="10203018" y="1378956"/>
                  </a:lnTo>
                  <a:lnTo>
                    <a:pt x="10210799" y="1378956"/>
                  </a:lnTo>
                  <a:lnTo>
                    <a:pt x="10210799" y="1388481"/>
                  </a:lnTo>
                  <a:close/>
                </a:path>
                <a:path w="10210800" h="5715000">
                  <a:moveTo>
                    <a:pt x="10210799" y="1407531"/>
                  </a:moveTo>
                  <a:lnTo>
                    <a:pt x="10203018" y="1407531"/>
                  </a:lnTo>
                  <a:lnTo>
                    <a:pt x="10203018" y="1398006"/>
                  </a:lnTo>
                  <a:lnTo>
                    <a:pt x="10210799" y="1398006"/>
                  </a:lnTo>
                  <a:lnTo>
                    <a:pt x="10210799" y="1407531"/>
                  </a:lnTo>
                  <a:close/>
                </a:path>
                <a:path w="10210800" h="5715000">
                  <a:moveTo>
                    <a:pt x="10210799" y="1426581"/>
                  </a:moveTo>
                  <a:lnTo>
                    <a:pt x="10203018" y="1426581"/>
                  </a:lnTo>
                  <a:lnTo>
                    <a:pt x="10203018" y="1417056"/>
                  </a:lnTo>
                  <a:lnTo>
                    <a:pt x="10210799" y="1417056"/>
                  </a:lnTo>
                  <a:lnTo>
                    <a:pt x="10210799" y="1426581"/>
                  </a:lnTo>
                  <a:close/>
                </a:path>
                <a:path w="10210800" h="5715000">
                  <a:moveTo>
                    <a:pt x="10210799" y="1445631"/>
                  </a:moveTo>
                  <a:lnTo>
                    <a:pt x="10203018" y="1445631"/>
                  </a:lnTo>
                  <a:lnTo>
                    <a:pt x="10203018" y="1436106"/>
                  </a:lnTo>
                  <a:lnTo>
                    <a:pt x="10210799" y="1436106"/>
                  </a:lnTo>
                  <a:lnTo>
                    <a:pt x="10210799" y="1445631"/>
                  </a:lnTo>
                  <a:close/>
                </a:path>
                <a:path w="10210800" h="5715000">
                  <a:moveTo>
                    <a:pt x="10210799" y="1464681"/>
                  </a:moveTo>
                  <a:lnTo>
                    <a:pt x="10203018" y="1464681"/>
                  </a:lnTo>
                  <a:lnTo>
                    <a:pt x="10203018" y="1455156"/>
                  </a:lnTo>
                  <a:lnTo>
                    <a:pt x="10210799" y="1455156"/>
                  </a:lnTo>
                  <a:lnTo>
                    <a:pt x="10210799" y="1464681"/>
                  </a:lnTo>
                  <a:close/>
                </a:path>
                <a:path w="10210800" h="5715000">
                  <a:moveTo>
                    <a:pt x="10210799" y="1483731"/>
                  </a:moveTo>
                  <a:lnTo>
                    <a:pt x="10203018" y="1483731"/>
                  </a:lnTo>
                  <a:lnTo>
                    <a:pt x="10203018" y="1474206"/>
                  </a:lnTo>
                  <a:lnTo>
                    <a:pt x="10210799" y="1474206"/>
                  </a:lnTo>
                  <a:lnTo>
                    <a:pt x="10210799" y="1483731"/>
                  </a:lnTo>
                  <a:close/>
                </a:path>
                <a:path w="10210800" h="5715000">
                  <a:moveTo>
                    <a:pt x="10210799" y="1502781"/>
                  </a:moveTo>
                  <a:lnTo>
                    <a:pt x="10203018" y="1502781"/>
                  </a:lnTo>
                  <a:lnTo>
                    <a:pt x="10203018" y="1493256"/>
                  </a:lnTo>
                  <a:lnTo>
                    <a:pt x="10210799" y="1493256"/>
                  </a:lnTo>
                  <a:lnTo>
                    <a:pt x="10210799" y="1502781"/>
                  </a:lnTo>
                  <a:close/>
                </a:path>
                <a:path w="10210800" h="5715000">
                  <a:moveTo>
                    <a:pt x="10210799" y="1521831"/>
                  </a:moveTo>
                  <a:lnTo>
                    <a:pt x="10203018" y="1521831"/>
                  </a:lnTo>
                  <a:lnTo>
                    <a:pt x="10203018" y="1512306"/>
                  </a:lnTo>
                  <a:lnTo>
                    <a:pt x="10210799" y="1512306"/>
                  </a:lnTo>
                  <a:lnTo>
                    <a:pt x="10210799" y="1521831"/>
                  </a:lnTo>
                  <a:close/>
                </a:path>
                <a:path w="10210800" h="5715000">
                  <a:moveTo>
                    <a:pt x="10210799" y="1540881"/>
                  </a:moveTo>
                  <a:lnTo>
                    <a:pt x="10203018" y="1540881"/>
                  </a:lnTo>
                  <a:lnTo>
                    <a:pt x="10203018" y="1531356"/>
                  </a:lnTo>
                  <a:lnTo>
                    <a:pt x="10210799" y="1531356"/>
                  </a:lnTo>
                  <a:lnTo>
                    <a:pt x="10210799" y="1540881"/>
                  </a:lnTo>
                  <a:close/>
                </a:path>
                <a:path w="10210800" h="5715000">
                  <a:moveTo>
                    <a:pt x="10210799" y="1559931"/>
                  </a:moveTo>
                  <a:lnTo>
                    <a:pt x="10203018" y="1559931"/>
                  </a:lnTo>
                  <a:lnTo>
                    <a:pt x="10203018" y="1550406"/>
                  </a:lnTo>
                  <a:lnTo>
                    <a:pt x="10210799" y="1550406"/>
                  </a:lnTo>
                  <a:lnTo>
                    <a:pt x="10210799" y="1559931"/>
                  </a:lnTo>
                  <a:close/>
                </a:path>
                <a:path w="10210800" h="5715000">
                  <a:moveTo>
                    <a:pt x="10210799" y="1578981"/>
                  </a:moveTo>
                  <a:lnTo>
                    <a:pt x="10203018" y="1578981"/>
                  </a:lnTo>
                  <a:lnTo>
                    <a:pt x="10203018" y="1569456"/>
                  </a:lnTo>
                  <a:lnTo>
                    <a:pt x="10210799" y="1569456"/>
                  </a:lnTo>
                  <a:lnTo>
                    <a:pt x="10210799" y="1578981"/>
                  </a:lnTo>
                  <a:close/>
                </a:path>
                <a:path w="10210800" h="5715000">
                  <a:moveTo>
                    <a:pt x="10210799" y="1598031"/>
                  </a:moveTo>
                  <a:lnTo>
                    <a:pt x="10203018" y="1598031"/>
                  </a:lnTo>
                  <a:lnTo>
                    <a:pt x="10203018" y="1588506"/>
                  </a:lnTo>
                  <a:lnTo>
                    <a:pt x="10210799" y="1588506"/>
                  </a:lnTo>
                  <a:lnTo>
                    <a:pt x="10210799" y="1598031"/>
                  </a:lnTo>
                  <a:close/>
                </a:path>
                <a:path w="10210800" h="5715000">
                  <a:moveTo>
                    <a:pt x="10210799" y="1617081"/>
                  </a:moveTo>
                  <a:lnTo>
                    <a:pt x="10203018" y="1617081"/>
                  </a:lnTo>
                  <a:lnTo>
                    <a:pt x="10203018" y="1607556"/>
                  </a:lnTo>
                  <a:lnTo>
                    <a:pt x="10210799" y="1607556"/>
                  </a:lnTo>
                  <a:lnTo>
                    <a:pt x="10210799" y="1617081"/>
                  </a:lnTo>
                  <a:close/>
                </a:path>
                <a:path w="10210800" h="5715000">
                  <a:moveTo>
                    <a:pt x="10210799" y="1636131"/>
                  </a:moveTo>
                  <a:lnTo>
                    <a:pt x="10203018" y="1636131"/>
                  </a:lnTo>
                  <a:lnTo>
                    <a:pt x="10203018" y="1626606"/>
                  </a:lnTo>
                  <a:lnTo>
                    <a:pt x="10210799" y="1626606"/>
                  </a:lnTo>
                  <a:lnTo>
                    <a:pt x="10210799" y="1636131"/>
                  </a:lnTo>
                  <a:close/>
                </a:path>
                <a:path w="10210800" h="5715000">
                  <a:moveTo>
                    <a:pt x="10210799" y="1655181"/>
                  </a:moveTo>
                  <a:lnTo>
                    <a:pt x="10203018" y="1655181"/>
                  </a:lnTo>
                  <a:lnTo>
                    <a:pt x="10203018" y="1645656"/>
                  </a:lnTo>
                  <a:lnTo>
                    <a:pt x="10210799" y="1645656"/>
                  </a:lnTo>
                  <a:lnTo>
                    <a:pt x="10210799" y="1655181"/>
                  </a:lnTo>
                  <a:close/>
                </a:path>
                <a:path w="10210800" h="5715000">
                  <a:moveTo>
                    <a:pt x="10210799" y="1674231"/>
                  </a:moveTo>
                  <a:lnTo>
                    <a:pt x="10203018" y="1674231"/>
                  </a:lnTo>
                  <a:lnTo>
                    <a:pt x="10203018" y="1664706"/>
                  </a:lnTo>
                  <a:lnTo>
                    <a:pt x="10210799" y="1664706"/>
                  </a:lnTo>
                  <a:lnTo>
                    <a:pt x="10210799" y="1674231"/>
                  </a:lnTo>
                  <a:close/>
                </a:path>
                <a:path w="10210800" h="5715000">
                  <a:moveTo>
                    <a:pt x="10210799" y="1693281"/>
                  </a:moveTo>
                  <a:lnTo>
                    <a:pt x="10203018" y="1693281"/>
                  </a:lnTo>
                  <a:lnTo>
                    <a:pt x="10203018" y="1683756"/>
                  </a:lnTo>
                  <a:lnTo>
                    <a:pt x="10210799" y="1683756"/>
                  </a:lnTo>
                  <a:lnTo>
                    <a:pt x="10210799" y="1693281"/>
                  </a:lnTo>
                  <a:close/>
                </a:path>
                <a:path w="10210800" h="5715000">
                  <a:moveTo>
                    <a:pt x="10210799" y="1712331"/>
                  </a:moveTo>
                  <a:lnTo>
                    <a:pt x="10203018" y="1712331"/>
                  </a:lnTo>
                  <a:lnTo>
                    <a:pt x="10203018" y="1702806"/>
                  </a:lnTo>
                  <a:lnTo>
                    <a:pt x="10210799" y="1702806"/>
                  </a:lnTo>
                  <a:lnTo>
                    <a:pt x="10210799" y="1712331"/>
                  </a:lnTo>
                  <a:close/>
                </a:path>
                <a:path w="10210800" h="5715000">
                  <a:moveTo>
                    <a:pt x="10210799" y="1731381"/>
                  </a:moveTo>
                  <a:lnTo>
                    <a:pt x="10203018" y="1731381"/>
                  </a:lnTo>
                  <a:lnTo>
                    <a:pt x="10203018" y="1721856"/>
                  </a:lnTo>
                  <a:lnTo>
                    <a:pt x="10210799" y="1721856"/>
                  </a:lnTo>
                  <a:lnTo>
                    <a:pt x="10210799" y="1731381"/>
                  </a:lnTo>
                  <a:close/>
                </a:path>
                <a:path w="10210800" h="5715000">
                  <a:moveTo>
                    <a:pt x="10210799" y="1750431"/>
                  </a:moveTo>
                  <a:lnTo>
                    <a:pt x="10203018" y="1750431"/>
                  </a:lnTo>
                  <a:lnTo>
                    <a:pt x="10203018" y="1740906"/>
                  </a:lnTo>
                  <a:lnTo>
                    <a:pt x="10210799" y="1740906"/>
                  </a:lnTo>
                  <a:lnTo>
                    <a:pt x="10210799" y="1750431"/>
                  </a:lnTo>
                  <a:close/>
                </a:path>
                <a:path w="10210800" h="5715000">
                  <a:moveTo>
                    <a:pt x="10210799" y="1769481"/>
                  </a:moveTo>
                  <a:lnTo>
                    <a:pt x="10203018" y="1769481"/>
                  </a:lnTo>
                  <a:lnTo>
                    <a:pt x="10203018" y="1759956"/>
                  </a:lnTo>
                  <a:lnTo>
                    <a:pt x="10210799" y="1759956"/>
                  </a:lnTo>
                  <a:lnTo>
                    <a:pt x="10210799" y="1769481"/>
                  </a:lnTo>
                  <a:close/>
                </a:path>
                <a:path w="10210800" h="5715000">
                  <a:moveTo>
                    <a:pt x="10210799" y="1788531"/>
                  </a:moveTo>
                  <a:lnTo>
                    <a:pt x="10203018" y="1788531"/>
                  </a:lnTo>
                  <a:lnTo>
                    <a:pt x="10203018" y="1779006"/>
                  </a:lnTo>
                  <a:lnTo>
                    <a:pt x="10210799" y="1779006"/>
                  </a:lnTo>
                  <a:lnTo>
                    <a:pt x="10210799" y="1788531"/>
                  </a:lnTo>
                  <a:close/>
                </a:path>
                <a:path w="10210800" h="5715000">
                  <a:moveTo>
                    <a:pt x="10210799" y="1807581"/>
                  </a:moveTo>
                  <a:lnTo>
                    <a:pt x="10203018" y="1807581"/>
                  </a:lnTo>
                  <a:lnTo>
                    <a:pt x="10203018" y="1798056"/>
                  </a:lnTo>
                  <a:lnTo>
                    <a:pt x="10210799" y="1798056"/>
                  </a:lnTo>
                  <a:lnTo>
                    <a:pt x="10210799" y="1807581"/>
                  </a:lnTo>
                  <a:close/>
                </a:path>
                <a:path w="10210800" h="5715000">
                  <a:moveTo>
                    <a:pt x="10210799" y="1826631"/>
                  </a:moveTo>
                  <a:lnTo>
                    <a:pt x="10203018" y="1826631"/>
                  </a:lnTo>
                  <a:lnTo>
                    <a:pt x="10203018" y="1817106"/>
                  </a:lnTo>
                  <a:lnTo>
                    <a:pt x="10210799" y="1817106"/>
                  </a:lnTo>
                  <a:lnTo>
                    <a:pt x="10210799" y="1826631"/>
                  </a:lnTo>
                  <a:close/>
                </a:path>
                <a:path w="10210800" h="5715000">
                  <a:moveTo>
                    <a:pt x="10210799" y="1845681"/>
                  </a:moveTo>
                  <a:lnTo>
                    <a:pt x="10203018" y="1845681"/>
                  </a:lnTo>
                  <a:lnTo>
                    <a:pt x="10203018" y="1836156"/>
                  </a:lnTo>
                  <a:lnTo>
                    <a:pt x="10210799" y="1836156"/>
                  </a:lnTo>
                  <a:lnTo>
                    <a:pt x="10210799" y="1845681"/>
                  </a:lnTo>
                  <a:close/>
                </a:path>
                <a:path w="10210800" h="5715000">
                  <a:moveTo>
                    <a:pt x="10210799" y="1864731"/>
                  </a:moveTo>
                  <a:lnTo>
                    <a:pt x="10203018" y="1864731"/>
                  </a:lnTo>
                  <a:lnTo>
                    <a:pt x="10203018" y="1855206"/>
                  </a:lnTo>
                  <a:lnTo>
                    <a:pt x="10210799" y="1855206"/>
                  </a:lnTo>
                  <a:lnTo>
                    <a:pt x="10210799" y="1864731"/>
                  </a:lnTo>
                  <a:close/>
                </a:path>
                <a:path w="10210800" h="5715000">
                  <a:moveTo>
                    <a:pt x="10210799" y="1883781"/>
                  </a:moveTo>
                  <a:lnTo>
                    <a:pt x="10203018" y="1883781"/>
                  </a:lnTo>
                  <a:lnTo>
                    <a:pt x="10203018" y="1874256"/>
                  </a:lnTo>
                  <a:lnTo>
                    <a:pt x="10210799" y="1874256"/>
                  </a:lnTo>
                  <a:lnTo>
                    <a:pt x="10210799" y="1883781"/>
                  </a:lnTo>
                  <a:close/>
                </a:path>
                <a:path w="10210800" h="5715000">
                  <a:moveTo>
                    <a:pt x="10210799" y="1902831"/>
                  </a:moveTo>
                  <a:lnTo>
                    <a:pt x="10203018" y="1902831"/>
                  </a:lnTo>
                  <a:lnTo>
                    <a:pt x="10203018" y="1893306"/>
                  </a:lnTo>
                  <a:lnTo>
                    <a:pt x="10210799" y="1893306"/>
                  </a:lnTo>
                  <a:lnTo>
                    <a:pt x="10210799" y="1902831"/>
                  </a:lnTo>
                  <a:close/>
                </a:path>
                <a:path w="10210800" h="5715000">
                  <a:moveTo>
                    <a:pt x="10210799" y="1921881"/>
                  </a:moveTo>
                  <a:lnTo>
                    <a:pt x="10203018" y="1921881"/>
                  </a:lnTo>
                  <a:lnTo>
                    <a:pt x="10203018" y="1912356"/>
                  </a:lnTo>
                  <a:lnTo>
                    <a:pt x="10210799" y="1912356"/>
                  </a:lnTo>
                  <a:lnTo>
                    <a:pt x="10210799" y="1921881"/>
                  </a:lnTo>
                  <a:close/>
                </a:path>
                <a:path w="10210800" h="5715000">
                  <a:moveTo>
                    <a:pt x="10210799" y="1940931"/>
                  </a:moveTo>
                  <a:lnTo>
                    <a:pt x="10203018" y="1940931"/>
                  </a:lnTo>
                  <a:lnTo>
                    <a:pt x="10203018" y="1931406"/>
                  </a:lnTo>
                  <a:lnTo>
                    <a:pt x="10210799" y="1931406"/>
                  </a:lnTo>
                  <a:lnTo>
                    <a:pt x="10210799" y="1940931"/>
                  </a:lnTo>
                  <a:close/>
                </a:path>
                <a:path w="10210800" h="5715000">
                  <a:moveTo>
                    <a:pt x="10210799" y="1959981"/>
                  </a:moveTo>
                  <a:lnTo>
                    <a:pt x="10203018" y="1959981"/>
                  </a:lnTo>
                  <a:lnTo>
                    <a:pt x="10203018" y="1950457"/>
                  </a:lnTo>
                  <a:lnTo>
                    <a:pt x="10210799" y="1950457"/>
                  </a:lnTo>
                  <a:lnTo>
                    <a:pt x="10210799" y="1959981"/>
                  </a:lnTo>
                  <a:close/>
                </a:path>
                <a:path w="10210800" h="5715000">
                  <a:moveTo>
                    <a:pt x="10210799" y="1979031"/>
                  </a:moveTo>
                  <a:lnTo>
                    <a:pt x="10203018" y="1979031"/>
                  </a:lnTo>
                  <a:lnTo>
                    <a:pt x="10203018" y="1969506"/>
                  </a:lnTo>
                  <a:lnTo>
                    <a:pt x="10210799" y="1969506"/>
                  </a:lnTo>
                  <a:lnTo>
                    <a:pt x="10210799" y="1979031"/>
                  </a:lnTo>
                  <a:close/>
                </a:path>
                <a:path w="10210800" h="5715000">
                  <a:moveTo>
                    <a:pt x="10210799" y="1998081"/>
                  </a:moveTo>
                  <a:lnTo>
                    <a:pt x="10203018" y="1998081"/>
                  </a:lnTo>
                  <a:lnTo>
                    <a:pt x="10203018" y="1988556"/>
                  </a:lnTo>
                  <a:lnTo>
                    <a:pt x="10210799" y="1988556"/>
                  </a:lnTo>
                  <a:lnTo>
                    <a:pt x="10210799" y="1998081"/>
                  </a:lnTo>
                  <a:close/>
                </a:path>
                <a:path w="10210800" h="5715000">
                  <a:moveTo>
                    <a:pt x="10210799" y="2017131"/>
                  </a:moveTo>
                  <a:lnTo>
                    <a:pt x="10203018" y="2017131"/>
                  </a:lnTo>
                  <a:lnTo>
                    <a:pt x="10203018" y="2007606"/>
                  </a:lnTo>
                  <a:lnTo>
                    <a:pt x="10210799" y="2007606"/>
                  </a:lnTo>
                  <a:lnTo>
                    <a:pt x="10210799" y="2017131"/>
                  </a:lnTo>
                  <a:close/>
                </a:path>
                <a:path w="10210800" h="5715000">
                  <a:moveTo>
                    <a:pt x="10210799" y="2036181"/>
                  </a:moveTo>
                  <a:lnTo>
                    <a:pt x="10203018" y="2036181"/>
                  </a:lnTo>
                  <a:lnTo>
                    <a:pt x="10203018" y="2026656"/>
                  </a:lnTo>
                  <a:lnTo>
                    <a:pt x="10210799" y="2026656"/>
                  </a:lnTo>
                  <a:lnTo>
                    <a:pt x="10210799" y="2036181"/>
                  </a:lnTo>
                  <a:close/>
                </a:path>
                <a:path w="10210800" h="5715000">
                  <a:moveTo>
                    <a:pt x="10210799" y="2055231"/>
                  </a:moveTo>
                  <a:lnTo>
                    <a:pt x="10203018" y="2055231"/>
                  </a:lnTo>
                  <a:lnTo>
                    <a:pt x="10203018" y="2045706"/>
                  </a:lnTo>
                  <a:lnTo>
                    <a:pt x="10210799" y="2045706"/>
                  </a:lnTo>
                  <a:lnTo>
                    <a:pt x="10210799" y="2055231"/>
                  </a:lnTo>
                  <a:close/>
                </a:path>
                <a:path w="10210800" h="5715000">
                  <a:moveTo>
                    <a:pt x="10210799" y="2074281"/>
                  </a:moveTo>
                  <a:lnTo>
                    <a:pt x="10203018" y="2074281"/>
                  </a:lnTo>
                  <a:lnTo>
                    <a:pt x="10203018" y="2064756"/>
                  </a:lnTo>
                  <a:lnTo>
                    <a:pt x="10210799" y="2064756"/>
                  </a:lnTo>
                  <a:lnTo>
                    <a:pt x="10210799" y="2074281"/>
                  </a:lnTo>
                  <a:close/>
                </a:path>
                <a:path w="10210800" h="5715000">
                  <a:moveTo>
                    <a:pt x="10210799" y="2093331"/>
                  </a:moveTo>
                  <a:lnTo>
                    <a:pt x="10203018" y="2093331"/>
                  </a:lnTo>
                  <a:lnTo>
                    <a:pt x="10203018" y="2083806"/>
                  </a:lnTo>
                  <a:lnTo>
                    <a:pt x="10210799" y="2083806"/>
                  </a:lnTo>
                  <a:lnTo>
                    <a:pt x="10210799" y="2093331"/>
                  </a:lnTo>
                  <a:close/>
                </a:path>
                <a:path w="10210800" h="5715000">
                  <a:moveTo>
                    <a:pt x="10210799" y="2112381"/>
                  </a:moveTo>
                  <a:lnTo>
                    <a:pt x="10203018" y="2112381"/>
                  </a:lnTo>
                  <a:lnTo>
                    <a:pt x="10203018" y="2102856"/>
                  </a:lnTo>
                  <a:lnTo>
                    <a:pt x="10210799" y="2102856"/>
                  </a:lnTo>
                  <a:lnTo>
                    <a:pt x="10210799" y="2112381"/>
                  </a:lnTo>
                  <a:close/>
                </a:path>
                <a:path w="10210800" h="5715000">
                  <a:moveTo>
                    <a:pt x="10210799" y="2131431"/>
                  </a:moveTo>
                  <a:lnTo>
                    <a:pt x="10203018" y="2131431"/>
                  </a:lnTo>
                  <a:lnTo>
                    <a:pt x="10203018" y="2121906"/>
                  </a:lnTo>
                  <a:lnTo>
                    <a:pt x="10210799" y="2121906"/>
                  </a:lnTo>
                  <a:lnTo>
                    <a:pt x="10210799" y="2131431"/>
                  </a:lnTo>
                  <a:close/>
                </a:path>
                <a:path w="10210800" h="5715000">
                  <a:moveTo>
                    <a:pt x="10210799" y="2150481"/>
                  </a:moveTo>
                  <a:lnTo>
                    <a:pt x="10203018" y="2150481"/>
                  </a:lnTo>
                  <a:lnTo>
                    <a:pt x="10203018" y="2140956"/>
                  </a:lnTo>
                  <a:lnTo>
                    <a:pt x="10210799" y="2140956"/>
                  </a:lnTo>
                  <a:lnTo>
                    <a:pt x="10210799" y="2150481"/>
                  </a:lnTo>
                  <a:close/>
                </a:path>
                <a:path w="10210800" h="5715000">
                  <a:moveTo>
                    <a:pt x="10210799" y="2169531"/>
                  </a:moveTo>
                  <a:lnTo>
                    <a:pt x="10203018" y="2169531"/>
                  </a:lnTo>
                  <a:lnTo>
                    <a:pt x="10203018" y="2160006"/>
                  </a:lnTo>
                  <a:lnTo>
                    <a:pt x="10210799" y="2160006"/>
                  </a:lnTo>
                  <a:lnTo>
                    <a:pt x="10210799" y="2169531"/>
                  </a:lnTo>
                  <a:close/>
                </a:path>
                <a:path w="10210800" h="5715000">
                  <a:moveTo>
                    <a:pt x="10210799" y="2188581"/>
                  </a:moveTo>
                  <a:lnTo>
                    <a:pt x="10203018" y="2188581"/>
                  </a:lnTo>
                  <a:lnTo>
                    <a:pt x="10203018" y="2179056"/>
                  </a:lnTo>
                  <a:lnTo>
                    <a:pt x="10210799" y="2179056"/>
                  </a:lnTo>
                  <a:lnTo>
                    <a:pt x="10210799" y="2188581"/>
                  </a:lnTo>
                  <a:close/>
                </a:path>
                <a:path w="10210800" h="5715000">
                  <a:moveTo>
                    <a:pt x="10210799" y="2207631"/>
                  </a:moveTo>
                  <a:lnTo>
                    <a:pt x="10203018" y="2207631"/>
                  </a:lnTo>
                  <a:lnTo>
                    <a:pt x="10203018" y="2198106"/>
                  </a:lnTo>
                  <a:lnTo>
                    <a:pt x="10210799" y="2198106"/>
                  </a:lnTo>
                  <a:lnTo>
                    <a:pt x="10210799" y="2207631"/>
                  </a:lnTo>
                  <a:close/>
                </a:path>
                <a:path w="10210800" h="5715000">
                  <a:moveTo>
                    <a:pt x="10210799" y="2226681"/>
                  </a:moveTo>
                  <a:lnTo>
                    <a:pt x="10203018" y="2226681"/>
                  </a:lnTo>
                  <a:lnTo>
                    <a:pt x="10203018" y="2217156"/>
                  </a:lnTo>
                  <a:lnTo>
                    <a:pt x="10210799" y="2217156"/>
                  </a:lnTo>
                  <a:lnTo>
                    <a:pt x="10210799" y="2226681"/>
                  </a:lnTo>
                  <a:close/>
                </a:path>
                <a:path w="10210800" h="5715000">
                  <a:moveTo>
                    <a:pt x="10210799" y="2245731"/>
                  </a:moveTo>
                  <a:lnTo>
                    <a:pt x="10203018" y="2245731"/>
                  </a:lnTo>
                  <a:lnTo>
                    <a:pt x="10203018" y="2236206"/>
                  </a:lnTo>
                  <a:lnTo>
                    <a:pt x="10210799" y="2236206"/>
                  </a:lnTo>
                  <a:lnTo>
                    <a:pt x="10210799" y="2245731"/>
                  </a:lnTo>
                  <a:close/>
                </a:path>
                <a:path w="10210800" h="5715000">
                  <a:moveTo>
                    <a:pt x="10210799" y="2264781"/>
                  </a:moveTo>
                  <a:lnTo>
                    <a:pt x="10203018" y="2264781"/>
                  </a:lnTo>
                  <a:lnTo>
                    <a:pt x="10203018" y="2255256"/>
                  </a:lnTo>
                  <a:lnTo>
                    <a:pt x="10210799" y="2255256"/>
                  </a:lnTo>
                  <a:lnTo>
                    <a:pt x="10210799" y="2264781"/>
                  </a:lnTo>
                  <a:close/>
                </a:path>
                <a:path w="10210800" h="5715000">
                  <a:moveTo>
                    <a:pt x="10210799" y="2283831"/>
                  </a:moveTo>
                  <a:lnTo>
                    <a:pt x="10203018" y="2283831"/>
                  </a:lnTo>
                  <a:lnTo>
                    <a:pt x="10203018" y="2274306"/>
                  </a:lnTo>
                  <a:lnTo>
                    <a:pt x="10210799" y="2274306"/>
                  </a:lnTo>
                  <a:lnTo>
                    <a:pt x="10210799" y="2283831"/>
                  </a:lnTo>
                  <a:close/>
                </a:path>
                <a:path w="10210800" h="5715000">
                  <a:moveTo>
                    <a:pt x="10210799" y="2302881"/>
                  </a:moveTo>
                  <a:lnTo>
                    <a:pt x="10203018" y="2302881"/>
                  </a:lnTo>
                  <a:lnTo>
                    <a:pt x="10203018" y="2293356"/>
                  </a:lnTo>
                  <a:lnTo>
                    <a:pt x="10210799" y="2293356"/>
                  </a:lnTo>
                  <a:lnTo>
                    <a:pt x="10210799" y="2302881"/>
                  </a:lnTo>
                  <a:close/>
                </a:path>
                <a:path w="10210800" h="5715000">
                  <a:moveTo>
                    <a:pt x="10210799" y="2321931"/>
                  </a:moveTo>
                  <a:lnTo>
                    <a:pt x="10203018" y="2321931"/>
                  </a:lnTo>
                  <a:lnTo>
                    <a:pt x="10203018" y="2312406"/>
                  </a:lnTo>
                  <a:lnTo>
                    <a:pt x="10210799" y="2312406"/>
                  </a:lnTo>
                  <a:lnTo>
                    <a:pt x="10210799" y="2321931"/>
                  </a:lnTo>
                  <a:close/>
                </a:path>
                <a:path w="10210800" h="5715000">
                  <a:moveTo>
                    <a:pt x="10210799" y="2340981"/>
                  </a:moveTo>
                  <a:lnTo>
                    <a:pt x="10203018" y="2340981"/>
                  </a:lnTo>
                  <a:lnTo>
                    <a:pt x="10203018" y="2331456"/>
                  </a:lnTo>
                  <a:lnTo>
                    <a:pt x="10210799" y="2331456"/>
                  </a:lnTo>
                  <a:lnTo>
                    <a:pt x="10210799" y="2340981"/>
                  </a:lnTo>
                  <a:close/>
                </a:path>
                <a:path w="10210800" h="5715000">
                  <a:moveTo>
                    <a:pt x="10210799" y="2360031"/>
                  </a:moveTo>
                  <a:lnTo>
                    <a:pt x="10203018" y="2360031"/>
                  </a:lnTo>
                  <a:lnTo>
                    <a:pt x="10203018" y="2350506"/>
                  </a:lnTo>
                  <a:lnTo>
                    <a:pt x="10210799" y="2350506"/>
                  </a:lnTo>
                  <a:lnTo>
                    <a:pt x="10210799" y="2360031"/>
                  </a:lnTo>
                  <a:close/>
                </a:path>
                <a:path w="10210800" h="5715000">
                  <a:moveTo>
                    <a:pt x="10210799" y="2379081"/>
                  </a:moveTo>
                  <a:lnTo>
                    <a:pt x="10203018" y="2379081"/>
                  </a:lnTo>
                  <a:lnTo>
                    <a:pt x="10203018" y="2369556"/>
                  </a:lnTo>
                  <a:lnTo>
                    <a:pt x="10210799" y="2369556"/>
                  </a:lnTo>
                  <a:lnTo>
                    <a:pt x="10210799" y="2379081"/>
                  </a:lnTo>
                  <a:close/>
                </a:path>
                <a:path w="10210800" h="5715000">
                  <a:moveTo>
                    <a:pt x="10210799" y="2398131"/>
                  </a:moveTo>
                  <a:lnTo>
                    <a:pt x="10203018" y="2398131"/>
                  </a:lnTo>
                  <a:lnTo>
                    <a:pt x="10203018" y="2388606"/>
                  </a:lnTo>
                  <a:lnTo>
                    <a:pt x="10210799" y="2388606"/>
                  </a:lnTo>
                  <a:lnTo>
                    <a:pt x="10210799" y="2398131"/>
                  </a:lnTo>
                  <a:close/>
                </a:path>
                <a:path w="10210800" h="5715000">
                  <a:moveTo>
                    <a:pt x="10210799" y="2417181"/>
                  </a:moveTo>
                  <a:lnTo>
                    <a:pt x="10203018" y="2417181"/>
                  </a:lnTo>
                  <a:lnTo>
                    <a:pt x="10203018" y="2407656"/>
                  </a:lnTo>
                  <a:lnTo>
                    <a:pt x="10210799" y="2407656"/>
                  </a:lnTo>
                  <a:lnTo>
                    <a:pt x="10210799" y="2417181"/>
                  </a:lnTo>
                  <a:close/>
                </a:path>
                <a:path w="10210800" h="5715000">
                  <a:moveTo>
                    <a:pt x="10210799" y="2436231"/>
                  </a:moveTo>
                  <a:lnTo>
                    <a:pt x="10203018" y="2436231"/>
                  </a:lnTo>
                  <a:lnTo>
                    <a:pt x="10203018" y="2426706"/>
                  </a:lnTo>
                  <a:lnTo>
                    <a:pt x="10210799" y="2426706"/>
                  </a:lnTo>
                  <a:lnTo>
                    <a:pt x="10210799" y="2436231"/>
                  </a:lnTo>
                  <a:close/>
                </a:path>
                <a:path w="10210800" h="5715000">
                  <a:moveTo>
                    <a:pt x="10210799" y="2455281"/>
                  </a:moveTo>
                  <a:lnTo>
                    <a:pt x="10203018" y="2455281"/>
                  </a:lnTo>
                  <a:lnTo>
                    <a:pt x="10203018" y="2445756"/>
                  </a:lnTo>
                  <a:lnTo>
                    <a:pt x="10210799" y="2445756"/>
                  </a:lnTo>
                  <a:lnTo>
                    <a:pt x="10210799" y="2455281"/>
                  </a:lnTo>
                  <a:close/>
                </a:path>
                <a:path w="10210800" h="5715000">
                  <a:moveTo>
                    <a:pt x="10210799" y="2474331"/>
                  </a:moveTo>
                  <a:lnTo>
                    <a:pt x="10203018" y="2474331"/>
                  </a:lnTo>
                  <a:lnTo>
                    <a:pt x="10203018" y="2464806"/>
                  </a:lnTo>
                  <a:lnTo>
                    <a:pt x="10210799" y="2464806"/>
                  </a:lnTo>
                  <a:lnTo>
                    <a:pt x="10210799" y="2474331"/>
                  </a:lnTo>
                  <a:close/>
                </a:path>
                <a:path w="10210800" h="5715000">
                  <a:moveTo>
                    <a:pt x="10210799" y="2493381"/>
                  </a:moveTo>
                  <a:lnTo>
                    <a:pt x="10203018" y="2493381"/>
                  </a:lnTo>
                  <a:lnTo>
                    <a:pt x="10203018" y="2483856"/>
                  </a:lnTo>
                  <a:lnTo>
                    <a:pt x="10210799" y="2483856"/>
                  </a:lnTo>
                  <a:lnTo>
                    <a:pt x="10210799" y="2493381"/>
                  </a:lnTo>
                  <a:close/>
                </a:path>
                <a:path w="10210800" h="5715000">
                  <a:moveTo>
                    <a:pt x="10210799" y="2512431"/>
                  </a:moveTo>
                  <a:lnTo>
                    <a:pt x="10203018" y="2512431"/>
                  </a:lnTo>
                  <a:lnTo>
                    <a:pt x="10203018" y="2502906"/>
                  </a:lnTo>
                  <a:lnTo>
                    <a:pt x="10210799" y="2502906"/>
                  </a:lnTo>
                  <a:lnTo>
                    <a:pt x="10210799" y="2512431"/>
                  </a:lnTo>
                  <a:close/>
                </a:path>
                <a:path w="10210800" h="5715000">
                  <a:moveTo>
                    <a:pt x="10210799" y="2531481"/>
                  </a:moveTo>
                  <a:lnTo>
                    <a:pt x="10203018" y="2531481"/>
                  </a:lnTo>
                  <a:lnTo>
                    <a:pt x="10203018" y="2521956"/>
                  </a:lnTo>
                  <a:lnTo>
                    <a:pt x="10210799" y="2521956"/>
                  </a:lnTo>
                  <a:lnTo>
                    <a:pt x="10210799" y="2531481"/>
                  </a:lnTo>
                  <a:close/>
                </a:path>
                <a:path w="10210800" h="5715000">
                  <a:moveTo>
                    <a:pt x="10210799" y="2550531"/>
                  </a:moveTo>
                  <a:lnTo>
                    <a:pt x="10203018" y="2550531"/>
                  </a:lnTo>
                  <a:lnTo>
                    <a:pt x="10203018" y="2541006"/>
                  </a:lnTo>
                  <a:lnTo>
                    <a:pt x="10210799" y="2541006"/>
                  </a:lnTo>
                  <a:lnTo>
                    <a:pt x="10210799" y="2550531"/>
                  </a:lnTo>
                  <a:close/>
                </a:path>
                <a:path w="10210800" h="5715000">
                  <a:moveTo>
                    <a:pt x="10210799" y="2569581"/>
                  </a:moveTo>
                  <a:lnTo>
                    <a:pt x="10203018" y="2569581"/>
                  </a:lnTo>
                  <a:lnTo>
                    <a:pt x="10203018" y="2560056"/>
                  </a:lnTo>
                  <a:lnTo>
                    <a:pt x="10210799" y="2560056"/>
                  </a:lnTo>
                  <a:lnTo>
                    <a:pt x="10210799" y="2569581"/>
                  </a:lnTo>
                  <a:close/>
                </a:path>
                <a:path w="10210800" h="5715000">
                  <a:moveTo>
                    <a:pt x="10210799" y="2588631"/>
                  </a:moveTo>
                  <a:lnTo>
                    <a:pt x="10203018" y="2588631"/>
                  </a:lnTo>
                  <a:lnTo>
                    <a:pt x="10203018" y="2579106"/>
                  </a:lnTo>
                  <a:lnTo>
                    <a:pt x="10210799" y="2579106"/>
                  </a:lnTo>
                  <a:lnTo>
                    <a:pt x="10210799" y="2588631"/>
                  </a:lnTo>
                  <a:close/>
                </a:path>
                <a:path w="10210800" h="5715000">
                  <a:moveTo>
                    <a:pt x="10210799" y="2607681"/>
                  </a:moveTo>
                  <a:lnTo>
                    <a:pt x="10203018" y="2607681"/>
                  </a:lnTo>
                  <a:lnTo>
                    <a:pt x="10203018" y="2598156"/>
                  </a:lnTo>
                  <a:lnTo>
                    <a:pt x="10210799" y="2598156"/>
                  </a:lnTo>
                  <a:lnTo>
                    <a:pt x="10210799" y="2607681"/>
                  </a:lnTo>
                  <a:close/>
                </a:path>
                <a:path w="10210800" h="5715000">
                  <a:moveTo>
                    <a:pt x="10210799" y="2626731"/>
                  </a:moveTo>
                  <a:lnTo>
                    <a:pt x="10203018" y="2626731"/>
                  </a:lnTo>
                  <a:lnTo>
                    <a:pt x="10203018" y="2617206"/>
                  </a:lnTo>
                  <a:lnTo>
                    <a:pt x="10210799" y="2617206"/>
                  </a:lnTo>
                  <a:lnTo>
                    <a:pt x="10210799" y="2626731"/>
                  </a:lnTo>
                  <a:close/>
                </a:path>
                <a:path w="10210800" h="5715000">
                  <a:moveTo>
                    <a:pt x="10210799" y="2645781"/>
                  </a:moveTo>
                  <a:lnTo>
                    <a:pt x="10203018" y="2645781"/>
                  </a:lnTo>
                  <a:lnTo>
                    <a:pt x="10203018" y="2636256"/>
                  </a:lnTo>
                  <a:lnTo>
                    <a:pt x="10210799" y="2636256"/>
                  </a:lnTo>
                  <a:lnTo>
                    <a:pt x="10210799" y="2645781"/>
                  </a:lnTo>
                  <a:close/>
                </a:path>
                <a:path w="10210800" h="5715000">
                  <a:moveTo>
                    <a:pt x="10210799" y="2664831"/>
                  </a:moveTo>
                  <a:lnTo>
                    <a:pt x="10203018" y="2664831"/>
                  </a:lnTo>
                  <a:lnTo>
                    <a:pt x="10203018" y="2655306"/>
                  </a:lnTo>
                  <a:lnTo>
                    <a:pt x="10210799" y="2655306"/>
                  </a:lnTo>
                  <a:lnTo>
                    <a:pt x="10210799" y="2664831"/>
                  </a:lnTo>
                  <a:close/>
                </a:path>
                <a:path w="10210800" h="5715000">
                  <a:moveTo>
                    <a:pt x="10210799" y="2683881"/>
                  </a:moveTo>
                  <a:lnTo>
                    <a:pt x="10203018" y="2683881"/>
                  </a:lnTo>
                  <a:lnTo>
                    <a:pt x="10203018" y="2674356"/>
                  </a:lnTo>
                  <a:lnTo>
                    <a:pt x="10210799" y="2674356"/>
                  </a:lnTo>
                  <a:lnTo>
                    <a:pt x="10210799" y="2683881"/>
                  </a:lnTo>
                  <a:close/>
                </a:path>
                <a:path w="10210800" h="5715000">
                  <a:moveTo>
                    <a:pt x="10210799" y="2702931"/>
                  </a:moveTo>
                  <a:lnTo>
                    <a:pt x="10203018" y="2702931"/>
                  </a:lnTo>
                  <a:lnTo>
                    <a:pt x="10203018" y="2693406"/>
                  </a:lnTo>
                  <a:lnTo>
                    <a:pt x="10210799" y="2693406"/>
                  </a:lnTo>
                  <a:lnTo>
                    <a:pt x="10210799" y="2702931"/>
                  </a:lnTo>
                  <a:close/>
                </a:path>
                <a:path w="10210800" h="5715000">
                  <a:moveTo>
                    <a:pt x="10210799" y="2721981"/>
                  </a:moveTo>
                  <a:lnTo>
                    <a:pt x="10203018" y="2721981"/>
                  </a:lnTo>
                  <a:lnTo>
                    <a:pt x="10203018" y="2712456"/>
                  </a:lnTo>
                  <a:lnTo>
                    <a:pt x="10210799" y="2712456"/>
                  </a:lnTo>
                  <a:lnTo>
                    <a:pt x="10210799" y="2721981"/>
                  </a:lnTo>
                  <a:close/>
                </a:path>
                <a:path w="10210800" h="5715000">
                  <a:moveTo>
                    <a:pt x="10210799" y="2741031"/>
                  </a:moveTo>
                  <a:lnTo>
                    <a:pt x="10203018" y="2741031"/>
                  </a:lnTo>
                  <a:lnTo>
                    <a:pt x="10203018" y="2731506"/>
                  </a:lnTo>
                  <a:lnTo>
                    <a:pt x="10210799" y="2731506"/>
                  </a:lnTo>
                  <a:lnTo>
                    <a:pt x="10210799" y="2741031"/>
                  </a:lnTo>
                  <a:close/>
                </a:path>
                <a:path w="10210800" h="5715000">
                  <a:moveTo>
                    <a:pt x="10210799" y="2760081"/>
                  </a:moveTo>
                  <a:lnTo>
                    <a:pt x="10203018" y="2760081"/>
                  </a:lnTo>
                  <a:lnTo>
                    <a:pt x="10203018" y="2750556"/>
                  </a:lnTo>
                  <a:lnTo>
                    <a:pt x="10210799" y="2750556"/>
                  </a:lnTo>
                  <a:lnTo>
                    <a:pt x="10210799" y="2760081"/>
                  </a:lnTo>
                  <a:close/>
                </a:path>
                <a:path w="10210800" h="5715000">
                  <a:moveTo>
                    <a:pt x="10210799" y="2779131"/>
                  </a:moveTo>
                  <a:lnTo>
                    <a:pt x="10203018" y="2779131"/>
                  </a:lnTo>
                  <a:lnTo>
                    <a:pt x="10203018" y="2769606"/>
                  </a:lnTo>
                  <a:lnTo>
                    <a:pt x="10210799" y="2769606"/>
                  </a:lnTo>
                  <a:lnTo>
                    <a:pt x="10210799" y="2779131"/>
                  </a:lnTo>
                  <a:close/>
                </a:path>
                <a:path w="10210800" h="5715000">
                  <a:moveTo>
                    <a:pt x="10210799" y="2798181"/>
                  </a:moveTo>
                  <a:lnTo>
                    <a:pt x="10203018" y="2798181"/>
                  </a:lnTo>
                  <a:lnTo>
                    <a:pt x="10203018" y="2788656"/>
                  </a:lnTo>
                  <a:lnTo>
                    <a:pt x="10210799" y="2788656"/>
                  </a:lnTo>
                  <a:lnTo>
                    <a:pt x="10210799" y="2798181"/>
                  </a:lnTo>
                  <a:close/>
                </a:path>
                <a:path w="10210800" h="5715000">
                  <a:moveTo>
                    <a:pt x="10210799" y="2817231"/>
                  </a:moveTo>
                  <a:lnTo>
                    <a:pt x="10203018" y="2817231"/>
                  </a:lnTo>
                  <a:lnTo>
                    <a:pt x="10203018" y="2807706"/>
                  </a:lnTo>
                  <a:lnTo>
                    <a:pt x="10210799" y="2807706"/>
                  </a:lnTo>
                  <a:lnTo>
                    <a:pt x="10210799" y="2817231"/>
                  </a:lnTo>
                  <a:close/>
                </a:path>
                <a:path w="10210800" h="5715000">
                  <a:moveTo>
                    <a:pt x="10210799" y="2836281"/>
                  </a:moveTo>
                  <a:lnTo>
                    <a:pt x="10203018" y="2836281"/>
                  </a:lnTo>
                  <a:lnTo>
                    <a:pt x="10203018" y="2826756"/>
                  </a:lnTo>
                  <a:lnTo>
                    <a:pt x="10210799" y="2826756"/>
                  </a:lnTo>
                  <a:lnTo>
                    <a:pt x="10210799" y="2836281"/>
                  </a:lnTo>
                  <a:close/>
                </a:path>
                <a:path w="10210800" h="5715000">
                  <a:moveTo>
                    <a:pt x="10210799" y="2855331"/>
                  </a:moveTo>
                  <a:lnTo>
                    <a:pt x="10203018" y="2855331"/>
                  </a:lnTo>
                  <a:lnTo>
                    <a:pt x="10203018" y="2845806"/>
                  </a:lnTo>
                  <a:lnTo>
                    <a:pt x="10210799" y="2845806"/>
                  </a:lnTo>
                  <a:lnTo>
                    <a:pt x="10210799" y="2855331"/>
                  </a:lnTo>
                  <a:close/>
                </a:path>
                <a:path w="10210800" h="5715000">
                  <a:moveTo>
                    <a:pt x="10210799" y="2874381"/>
                  </a:moveTo>
                  <a:lnTo>
                    <a:pt x="10203018" y="2874381"/>
                  </a:lnTo>
                  <a:lnTo>
                    <a:pt x="10203018" y="2864856"/>
                  </a:lnTo>
                  <a:lnTo>
                    <a:pt x="10210799" y="2864856"/>
                  </a:lnTo>
                  <a:lnTo>
                    <a:pt x="10210799" y="2874381"/>
                  </a:lnTo>
                  <a:close/>
                </a:path>
                <a:path w="10210800" h="5715000">
                  <a:moveTo>
                    <a:pt x="10210799" y="2893431"/>
                  </a:moveTo>
                  <a:lnTo>
                    <a:pt x="10203018" y="2893431"/>
                  </a:lnTo>
                  <a:lnTo>
                    <a:pt x="10203018" y="2883906"/>
                  </a:lnTo>
                  <a:lnTo>
                    <a:pt x="10210799" y="2883906"/>
                  </a:lnTo>
                  <a:lnTo>
                    <a:pt x="10210799" y="2893431"/>
                  </a:lnTo>
                  <a:close/>
                </a:path>
                <a:path w="10210800" h="5715000">
                  <a:moveTo>
                    <a:pt x="10210799" y="2912481"/>
                  </a:moveTo>
                  <a:lnTo>
                    <a:pt x="10203018" y="2912481"/>
                  </a:lnTo>
                  <a:lnTo>
                    <a:pt x="10203018" y="2902956"/>
                  </a:lnTo>
                  <a:lnTo>
                    <a:pt x="10210799" y="2902956"/>
                  </a:lnTo>
                  <a:lnTo>
                    <a:pt x="10210799" y="2912481"/>
                  </a:lnTo>
                  <a:close/>
                </a:path>
                <a:path w="10210800" h="5715000">
                  <a:moveTo>
                    <a:pt x="10210799" y="2931531"/>
                  </a:moveTo>
                  <a:lnTo>
                    <a:pt x="10203018" y="2931531"/>
                  </a:lnTo>
                  <a:lnTo>
                    <a:pt x="10203018" y="2922006"/>
                  </a:lnTo>
                  <a:lnTo>
                    <a:pt x="10210799" y="2922006"/>
                  </a:lnTo>
                  <a:lnTo>
                    <a:pt x="10210799" y="2931531"/>
                  </a:lnTo>
                  <a:close/>
                </a:path>
                <a:path w="10210800" h="5715000">
                  <a:moveTo>
                    <a:pt x="10210799" y="2950581"/>
                  </a:moveTo>
                  <a:lnTo>
                    <a:pt x="10203018" y="2950581"/>
                  </a:lnTo>
                  <a:lnTo>
                    <a:pt x="10203018" y="2941056"/>
                  </a:lnTo>
                  <a:lnTo>
                    <a:pt x="10210799" y="2941056"/>
                  </a:lnTo>
                  <a:lnTo>
                    <a:pt x="10210799" y="2950581"/>
                  </a:lnTo>
                  <a:close/>
                </a:path>
                <a:path w="10210800" h="5715000">
                  <a:moveTo>
                    <a:pt x="10210799" y="2969631"/>
                  </a:moveTo>
                  <a:lnTo>
                    <a:pt x="10203018" y="2969631"/>
                  </a:lnTo>
                  <a:lnTo>
                    <a:pt x="10203018" y="2960106"/>
                  </a:lnTo>
                  <a:lnTo>
                    <a:pt x="10210799" y="2960106"/>
                  </a:lnTo>
                  <a:lnTo>
                    <a:pt x="10210799" y="2969631"/>
                  </a:lnTo>
                  <a:close/>
                </a:path>
                <a:path w="10210800" h="5715000">
                  <a:moveTo>
                    <a:pt x="10210799" y="2988681"/>
                  </a:moveTo>
                  <a:lnTo>
                    <a:pt x="10203018" y="2988681"/>
                  </a:lnTo>
                  <a:lnTo>
                    <a:pt x="10203018" y="2979156"/>
                  </a:lnTo>
                  <a:lnTo>
                    <a:pt x="10210799" y="2979156"/>
                  </a:lnTo>
                  <a:lnTo>
                    <a:pt x="10210799" y="2988681"/>
                  </a:lnTo>
                  <a:close/>
                </a:path>
                <a:path w="10210800" h="5715000">
                  <a:moveTo>
                    <a:pt x="10210799" y="3007731"/>
                  </a:moveTo>
                  <a:lnTo>
                    <a:pt x="10203018" y="3007731"/>
                  </a:lnTo>
                  <a:lnTo>
                    <a:pt x="10203018" y="2998206"/>
                  </a:lnTo>
                  <a:lnTo>
                    <a:pt x="10210799" y="2998206"/>
                  </a:lnTo>
                  <a:lnTo>
                    <a:pt x="10210799" y="3007731"/>
                  </a:lnTo>
                  <a:close/>
                </a:path>
                <a:path w="10210800" h="5715000">
                  <a:moveTo>
                    <a:pt x="10210799" y="3026781"/>
                  </a:moveTo>
                  <a:lnTo>
                    <a:pt x="10203018" y="3026781"/>
                  </a:lnTo>
                  <a:lnTo>
                    <a:pt x="10203018" y="3017256"/>
                  </a:lnTo>
                  <a:lnTo>
                    <a:pt x="10210799" y="3017256"/>
                  </a:lnTo>
                  <a:lnTo>
                    <a:pt x="10210799" y="3026781"/>
                  </a:lnTo>
                  <a:close/>
                </a:path>
                <a:path w="10210800" h="5715000">
                  <a:moveTo>
                    <a:pt x="10210799" y="3045831"/>
                  </a:moveTo>
                  <a:lnTo>
                    <a:pt x="10203018" y="3045831"/>
                  </a:lnTo>
                  <a:lnTo>
                    <a:pt x="10203018" y="3036306"/>
                  </a:lnTo>
                  <a:lnTo>
                    <a:pt x="10210799" y="3036306"/>
                  </a:lnTo>
                  <a:lnTo>
                    <a:pt x="10210799" y="3045831"/>
                  </a:lnTo>
                  <a:close/>
                </a:path>
                <a:path w="10210800" h="5715000">
                  <a:moveTo>
                    <a:pt x="10210799" y="3064881"/>
                  </a:moveTo>
                  <a:lnTo>
                    <a:pt x="10203018" y="3064881"/>
                  </a:lnTo>
                  <a:lnTo>
                    <a:pt x="10203018" y="3055356"/>
                  </a:lnTo>
                  <a:lnTo>
                    <a:pt x="10210799" y="3055356"/>
                  </a:lnTo>
                  <a:lnTo>
                    <a:pt x="10210799" y="3064881"/>
                  </a:lnTo>
                  <a:close/>
                </a:path>
                <a:path w="10210800" h="5715000">
                  <a:moveTo>
                    <a:pt x="10210799" y="3083931"/>
                  </a:moveTo>
                  <a:lnTo>
                    <a:pt x="10203018" y="3083931"/>
                  </a:lnTo>
                  <a:lnTo>
                    <a:pt x="10203018" y="3074406"/>
                  </a:lnTo>
                  <a:lnTo>
                    <a:pt x="10210799" y="3074406"/>
                  </a:lnTo>
                  <a:lnTo>
                    <a:pt x="10210799" y="3083931"/>
                  </a:lnTo>
                  <a:close/>
                </a:path>
                <a:path w="10210800" h="5715000">
                  <a:moveTo>
                    <a:pt x="10210799" y="3102981"/>
                  </a:moveTo>
                  <a:lnTo>
                    <a:pt x="10203018" y="3102981"/>
                  </a:lnTo>
                  <a:lnTo>
                    <a:pt x="10203018" y="3093456"/>
                  </a:lnTo>
                  <a:lnTo>
                    <a:pt x="10210799" y="3093456"/>
                  </a:lnTo>
                  <a:lnTo>
                    <a:pt x="10210799" y="3102981"/>
                  </a:lnTo>
                  <a:close/>
                </a:path>
                <a:path w="10210800" h="5715000">
                  <a:moveTo>
                    <a:pt x="10210799" y="3122031"/>
                  </a:moveTo>
                  <a:lnTo>
                    <a:pt x="10203018" y="3122031"/>
                  </a:lnTo>
                  <a:lnTo>
                    <a:pt x="10203018" y="3112506"/>
                  </a:lnTo>
                  <a:lnTo>
                    <a:pt x="10210799" y="3112506"/>
                  </a:lnTo>
                  <a:lnTo>
                    <a:pt x="10210799" y="3122031"/>
                  </a:lnTo>
                  <a:close/>
                </a:path>
                <a:path w="10210800" h="5715000">
                  <a:moveTo>
                    <a:pt x="10210799" y="3141081"/>
                  </a:moveTo>
                  <a:lnTo>
                    <a:pt x="10203018" y="3141081"/>
                  </a:lnTo>
                  <a:lnTo>
                    <a:pt x="10203018" y="3131556"/>
                  </a:lnTo>
                  <a:lnTo>
                    <a:pt x="10210799" y="3131556"/>
                  </a:lnTo>
                  <a:lnTo>
                    <a:pt x="10210799" y="3141081"/>
                  </a:lnTo>
                  <a:close/>
                </a:path>
                <a:path w="10210800" h="5715000">
                  <a:moveTo>
                    <a:pt x="10210799" y="3160131"/>
                  </a:moveTo>
                  <a:lnTo>
                    <a:pt x="10203018" y="3160131"/>
                  </a:lnTo>
                  <a:lnTo>
                    <a:pt x="10203018" y="3150606"/>
                  </a:lnTo>
                  <a:lnTo>
                    <a:pt x="10210799" y="3150606"/>
                  </a:lnTo>
                  <a:lnTo>
                    <a:pt x="10210799" y="3160131"/>
                  </a:lnTo>
                  <a:close/>
                </a:path>
                <a:path w="10210800" h="5715000">
                  <a:moveTo>
                    <a:pt x="10210799" y="3179182"/>
                  </a:moveTo>
                  <a:lnTo>
                    <a:pt x="10203018" y="3179182"/>
                  </a:lnTo>
                  <a:lnTo>
                    <a:pt x="10203018" y="3169656"/>
                  </a:lnTo>
                  <a:lnTo>
                    <a:pt x="10210799" y="3169656"/>
                  </a:lnTo>
                  <a:lnTo>
                    <a:pt x="10210799" y="3179182"/>
                  </a:lnTo>
                  <a:close/>
                </a:path>
                <a:path w="10210800" h="5715000">
                  <a:moveTo>
                    <a:pt x="10210799" y="3198232"/>
                  </a:moveTo>
                  <a:lnTo>
                    <a:pt x="10203018" y="3198232"/>
                  </a:lnTo>
                  <a:lnTo>
                    <a:pt x="10203018" y="3188706"/>
                  </a:lnTo>
                  <a:lnTo>
                    <a:pt x="10210799" y="3188706"/>
                  </a:lnTo>
                  <a:lnTo>
                    <a:pt x="10210799" y="3198232"/>
                  </a:lnTo>
                  <a:close/>
                </a:path>
                <a:path w="10210800" h="5715000">
                  <a:moveTo>
                    <a:pt x="10210799" y="3217281"/>
                  </a:moveTo>
                  <a:lnTo>
                    <a:pt x="10203018" y="3217281"/>
                  </a:lnTo>
                  <a:lnTo>
                    <a:pt x="10203018" y="3207756"/>
                  </a:lnTo>
                  <a:lnTo>
                    <a:pt x="10210799" y="3207756"/>
                  </a:lnTo>
                  <a:lnTo>
                    <a:pt x="10210799" y="3217281"/>
                  </a:lnTo>
                  <a:close/>
                </a:path>
                <a:path w="10210800" h="5715000">
                  <a:moveTo>
                    <a:pt x="10210799" y="3236331"/>
                  </a:moveTo>
                  <a:lnTo>
                    <a:pt x="10203018" y="3236331"/>
                  </a:lnTo>
                  <a:lnTo>
                    <a:pt x="10203018" y="3226806"/>
                  </a:lnTo>
                  <a:lnTo>
                    <a:pt x="10210799" y="3226806"/>
                  </a:lnTo>
                  <a:lnTo>
                    <a:pt x="10210799" y="3236331"/>
                  </a:lnTo>
                  <a:close/>
                </a:path>
                <a:path w="10210800" h="5715000">
                  <a:moveTo>
                    <a:pt x="10210799" y="3255381"/>
                  </a:moveTo>
                  <a:lnTo>
                    <a:pt x="10203018" y="3255381"/>
                  </a:lnTo>
                  <a:lnTo>
                    <a:pt x="10203018" y="3245856"/>
                  </a:lnTo>
                  <a:lnTo>
                    <a:pt x="10210799" y="3245856"/>
                  </a:lnTo>
                  <a:lnTo>
                    <a:pt x="10210799" y="3255381"/>
                  </a:lnTo>
                  <a:close/>
                </a:path>
                <a:path w="10210800" h="5715000">
                  <a:moveTo>
                    <a:pt x="10210799" y="3274431"/>
                  </a:moveTo>
                  <a:lnTo>
                    <a:pt x="10203018" y="3274431"/>
                  </a:lnTo>
                  <a:lnTo>
                    <a:pt x="10203018" y="3264906"/>
                  </a:lnTo>
                  <a:lnTo>
                    <a:pt x="10210799" y="3264906"/>
                  </a:lnTo>
                  <a:lnTo>
                    <a:pt x="10210799" y="3274431"/>
                  </a:lnTo>
                  <a:close/>
                </a:path>
                <a:path w="10210800" h="5715000">
                  <a:moveTo>
                    <a:pt x="10210799" y="3293481"/>
                  </a:moveTo>
                  <a:lnTo>
                    <a:pt x="10203018" y="3293481"/>
                  </a:lnTo>
                  <a:lnTo>
                    <a:pt x="10203018" y="3283956"/>
                  </a:lnTo>
                  <a:lnTo>
                    <a:pt x="10210799" y="3283956"/>
                  </a:lnTo>
                  <a:lnTo>
                    <a:pt x="10210799" y="3293481"/>
                  </a:lnTo>
                  <a:close/>
                </a:path>
                <a:path w="10210800" h="5715000">
                  <a:moveTo>
                    <a:pt x="10210799" y="3312531"/>
                  </a:moveTo>
                  <a:lnTo>
                    <a:pt x="10203018" y="3312531"/>
                  </a:lnTo>
                  <a:lnTo>
                    <a:pt x="10203018" y="3303006"/>
                  </a:lnTo>
                  <a:lnTo>
                    <a:pt x="10210799" y="3303006"/>
                  </a:lnTo>
                  <a:lnTo>
                    <a:pt x="10210799" y="3312531"/>
                  </a:lnTo>
                  <a:close/>
                </a:path>
                <a:path w="10210800" h="5715000">
                  <a:moveTo>
                    <a:pt x="10210799" y="3331581"/>
                  </a:moveTo>
                  <a:lnTo>
                    <a:pt x="10203018" y="3331581"/>
                  </a:lnTo>
                  <a:lnTo>
                    <a:pt x="10203018" y="3322056"/>
                  </a:lnTo>
                  <a:lnTo>
                    <a:pt x="10210799" y="3322056"/>
                  </a:lnTo>
                  <a:lnTo>
                    <a:pt x="10210799" y="3331581"/>
                  </a:lnTo>
                  <a:close/>
                </a:path>
                <a:path w="10210800" h="5715000">
                  <a:moveTo>
                    <a:pt x="10210799" y="3350631"/>
                  </a:moveTo>
                  <a:lnTo>
                    <a:pt x="10203018" y="3350631"/>
                  </a:lnTo>
                  <a:lnTo>
                    <a:pt x="10203018" y="3341106"/>
                  </a:lnTo>
                  <a:lnTo>
                    <a:pt x="10210799" y="3341106"/>
                  </a:lnTo>
                  <a:lnTo>
                    <a:pt x="10210799" y="3350631"/>
                  </a:lnTo>
                  <a:close/>
                </a:path>
                <a:path w="10210800" h="5715000">
                  <a:moveTo>
                    <a:pt x="10210799" y="3369681"/>
                  </a:moveTo>
                  <a:lnTo>
                    <a:pt x="10203018" y="3369681"/>
                  </a:lnTo>
                  <a:lnTo>
                    <a:pt x="10203018" y="3360156"/>
                  </a:lnTo>
                  <a:lnTo>
                    <a:pt x="10210799" y="3360156"/>
                  </a:lnTo>
                  <a:lnTo>
                    <a:pt x="10210799" y="3369681"/>
                  </a:lnTo>
                  <a:close/>
                </a:path>
                <a:path w="10210800" h="5715000">
                  <a:moveTo>
                    <a:pt x="10210799" y="3388731"/>
                  </a:moveTo>
                  <a:lnTo>
                    <a:pt x="10203018" y="3388731"/>
                  </a:lnTo>
                  <a:lnTo>
                    <a:pt x="10203018" y="3379206"/>
                  </a:lnTo>
                  <a:lnTo>
                    <a:pt x="10210799" y="3379206"/>
                  </a:lnTo>
                  <a:lnTo>
                    <a:pt x="10210799" y="3388731"/>
                  </a:lnTo>
                  <a:close/>
                </a:path>
                <a:path w="10210800" h="5715000">
                  <a:moveTo>
                    <a:pt x="10210799" y="3407781"/>
                  </a:moveTo>
                  <a:lnTo>
                    <a:pt x="10203018" y="3407781"/>
                  </a:lnTo>
                  <a:lnTo>
                    <a:pt x="10203018" y="3398256"/>
                  </a:lnTo>
                  <a:lnTo>
                    <a:pt x="10210799" y="3398256"/>
                  </a:lnTo>
                  <a:lnTo>
                    <a:pt x="10210799" y="3407781"/>
                  </a:lnTo>
                  <a:close/>
                </a:path>
                <a:path w="10210800" h="5715000">
                  <a:moveTo>
                    <a:pt x="10210799" y="3426831"/>
                  </a:moveTo>
                  <a:lnTo>
                    <a:pt x="10203018" y="3426831"/>
                  </a:lnTo>
                  <a:lnTo>
                    <a:pt x="10203018" y="3417306"/>
                  </a:lnTo>
                  <a:lnTo>
                    <a:pt x="10210799" y="3417306"/>
                  </a:lnTo>
                  <a:lnTo>
                    <a:pt x="10210799" y="3426831"/>
                  </a:lnTo>
                  <a:close/>
                </a:path>
                <a:path w="10210800" h="5715000">
                  <a:moveTo>
                    <a:pt x="10210799" y="3445881"/>
                  </a:moveTo>
                  <a:lnTo>
                    <a:pt x="10203018" y="3445881"/>
                  </a:lnTo>
                  <a:lnTo>
                    <a:pt x="10203018" y="3436356"/>
                  </a:lnTo>
                  <a:lnTo>
                    <a:pt x="10210799" y="3436356"/>
                  </a:lnTo>
                  <a:lnTo>
                    <a:pt x="10210799" y="3445881"/>
                  </a:lnTo>
                  <a:close/>
                </a:path>
                <a:path w="10210800" h="5715000">
                  <a:moveTo>
                    <a:pt x="10210799" y="3464931"/>
                  </a:moveTo>
                  <a:lnTo>
                    <a:pt x="10203018" y="3464931"/>
                  </a:lnTo>
                  <a:lnTo>
                    <a:pt x="10203018" y="3455406"/>
                  </a:lnTo>
                  <a:lnTo>
                    <a:pt x="10210799" y="3455406"/>
                  </a:lnTo>
                  <a:lnTo>
                    <a:pt x="10210799" y="3464931"/>
                  </a:lnTo>
                  <a:close/>
                </a:path>
                <a:path w="10210800" h="5715000">
                  <a:moveTo>
                    <a:pt x="10210799" y="3483981"/>
                  </a:moveTo>
                  <a:lnTo>
                    <a:pt x="10203018" y="3483981"/>
                  </a:lnTo>
                  <a:lnTo>
                    <a:pt x="10203018" y="3474456"/>
                  </a:lnTo>
                  <a:lnTo>
                    <a:pt x="10210799" y="3474456"/>
                  </a:lnTo>
                  <a:lnTo>
                    <a:pt x="10210799" y="3483981"/>
                  </a:lnTo>
                  <a:close/>
                </a:path>
                <a:path w="10210800" h="5715000">
                  <a:moveTo>
                    <a:pt x="10210799" y="3503031"/>
                  </a:moveTo>
                  <a:lnTo>
                    <a:pt x="10203018" y="3503031"/>
                  </a:lnTo>
                  <a:lnTo>
                    <a:pt x="10203018" y="3493506"/>
                  </a:lnTo>
                  <a:lnTo>
                    <a:pt x="10210799" y="3493506"/>
                  </a:lnTo>
                  <a:lnTo>
                    <a:pt x="10210799" y="3503031"/>
                  </a:lnTo>
                  <a:close/>
                </a:path>
                <a:path w="10210800" h="5715000">
                  <a:moveTo>
                    <a:pt x="10210799" y="3522081"/>
                  </a:moveTo>
                  <a:lnTo>
                    <a:pt x="10203018" y="3522081"/>
                  </a:lnTo>
                  <a:lnTo>
                    <a:pt x="10203018" y="3512556"/>
                  </a:lnTo>
                  <a:lnTo>
                    <a:pt x="10210799" y="3512556"/>
                  </a:lnTo>
                  <a:lnTo>
                    <a:pt x="10210799" y="3522081"/>
                  </a:lnTo>
                  <a:close/>
                </a:path>
                <a:path w="10210800" h="5715000">
                  <a:moveTo>
                    <a:pt x="10210799" y="3541131"/>
                  </a:moveTo>
                  <a:lnTo>
                    <a:pt x="10203018" y="3541131"/>
                  </a:lnTo>
                  <a:lnTo>
                    <a:pt x="10203018" y="3531606"/>
                  </a:lnTo>
                  <a:lnTo>
                    <a:pt x="10210799" y="3531606"/>
                  </a:lnTo>
                  <a:lnTo>
                    <a:pt x="10210799" y="3541131"/>
                  </a:lnTo>
                  <a:close/>
                </a:path>
                <a:path w="10210800" h="5715000">
                  <a:moveTo>
                    <a:pt x="10210799" y="3560181"/>
                  </a:moveTo>
                  <a:lnTo>
                    <a:pt x="10203018" y="3560181"/>
                  </a:lnTo>
                  <a:lnTo>
                    <a:pt x="10203018" y="3550656"/>
                  </a:lnTo>
                  <a:lnTo>
                    <a:pt x="10210799" y="3550656"/>
                  </a:lnTo>
                  <a:lnTo>
                    <a:pt x="10210799" y="3560181"/>
                  </a:lnTo>
                  <a:close/>
                </a:path>
                <a:path w="10210800" h="5715000">
                  <a:moveTo>
                    <a:pt x="10210799" y="3579231"/>
                  </a:moveTo>
                  <a:lnTo>
                    <a:pt x="10203018" y="3579231"/>
                  </a:lnTo>
                  <a:lnTo>
                    <a:pt x="10203018" y="3569706"/>
                  </a:lnTo>
                  <a:lnTo>
                    <a:pt x="10210799" y="3569706"/>
                  </a:lnTo>
                  <a:lnTo>
                    <a:pt x="10210799" y="3579231"/>
                  </a:lnTo>
                  <a:close/>
                </a:path>
                <a:path w="10210800" h="5715000">
                  <a:moveTo>
                    <a:pt x="10210799" y="3598281"/>
                  </a:moveTo>
                  <a:lnTo>
                    <a:pt x="10203018" y="3598281"/>
                  </a:lnTo>
                  <a:lnTo>
                    <a:pt x="10203018" y="3588756"/>
                  </a:lnTo>
                  <a:lnTo>
                    <a:pt x="10210799" y="3588756"/>
                  </a:lnTo>
                  <a:lnTo>
                    <a:pt x="10210799" y="3598281"/>
                  </a:lnTo>
                  <a:close/>
                </a:path>
                <a:path w="10210800" h="5715000">
                  <a:moveTo>
                    <a:pt x="10210799" y="3617331"/>
                  </a:moveTo>
                  <a:lnTo>
                    <a:pt x="10203018" y="3617331"/>
                  </a:lnTo>
                  <a:lnTo>
                    <a:pt x="10203018" y="3607806"/>
                  </a:lnTo>
                  <a:lnTo>
                    <a:pt x="10210799" y="3607806"/>
                  </a:lnTo>
                  <a:lnTo>
                    <a:pt x="10210799" y="3617331"/>
                  </a:lnTo>
                  <a:close/>
                </a:path>
                <a:path w="10210800" h="5715000">
                  <a:moveTo>
                    <a:pt x="10210799" y="3636381"/>
                  </a:moveTo>
                  <a:lnTo>
                    <a:pt x="10203018" y="3636381"/>
                  </a:lnTo>
                  <a:lnTo>
                    <a:pt x="10203018" y="3626856"/>
                  </a:lnTo>
                  <a:lnTo>
                    <a:pt x="10210799" y="3626856"/>
                  </a:lnTo>
                  <a:lnTo>
                    <a:pt x="10210799" y="3636381"/>
                  </a:lnTo>
                  <a:close/>
                </a:path>
                <a:path w="10210800" h="5715000">
                  <a:moveTo>
                    <a:pt x="10210799" y="3655431"/>
                  </a:moveTo>
                  <a:lnTo>
                    <a:pt x="10203018" y="3655431"/>
                  </a:lnTo>
                  <a:lnTo>
                    <a:pt x="10203018" y="3645906"/>
                  </a:lnTo>
                  <a:lnTo>
                    <a:pt x="10210799" y="3645906"/>
                  </a:lnTo>
                  <a:lnTo>
                    <a:pt x="10210799" y="3655431"/>
                  </a:lnTo>
                  <a:close/>
                </a:path>
                <a:path w="10210800" h="5715000">
                  <a:moveTo>
                    <a:pt x="10210799" y="3674481"/>
                  </a:moveTo>
                  <a:lnTo>
                    <a:pt x="10203018" y="3674481"/>
                  </a:lnTo>
                  <a:lnTo>
                    <a:pt x="10203018" y="3664956"/>
                  </a:lnTo>
                  <a:lnTo>
                    <a:pt x="10210799" y="3664956"/>
                  </a:lnTo>
                  <a:lnTo>
                    <a:pt x="10210799" y="3674481"/>
                  </a:lnTo>
                  <a:close/>
                </a:path>
                <a:path w="10210800" h="5715000">
                  <a:moveTo>
                    <a:pt x="10210799" y="3693531"/>
                  </a:moveTo>
                  <a:lnTo>
                    <a:pt x="10203018" y="3693531"/>
                  </a:lnTo>
                  <a:lnTo>
                    <a:pt x="10203018" y="3684007"/>
                  </a:lnTo>
                  <a:lnTo>
                    <a:pt x="10210799" y="3684007"/>
                  </a:lnTo>
                  <a:lnTo>
                    <a:pt x="10210799" y="3693531"/>
                  </a:lnTo>
                  <a:close/>
                </a:path>
                <a:path w="10210800" h="5715000">
                  <a:moveTo>
                    <a:pt x="10210799" y="3712581"/>
                  </a:moveTo>
                  <a:lnTo>
                    <a:pt x="10203018" y="3712581"/>
                  </a:lnTo>
                  <a:lnTo>
                    <a:pt x="10203018" y="3703056"/>
                  </a:lnTo>
                  <a:lnTo>
                    <a:pt x="10210799" y="3703056"/>
                  </a:lnTo>
                  <a:lnTo>
                    <a:pt x="10210799" y="3712581"/>
                  </a:lnTo>
                  <a:close/>
                </a:path>
                <a:path w="10210800" h="5715000">
                  <a:moveTo>
                    <a:pt x="10210799" y="3731631"/>
                  </a:moveTo>
                  <a:lnTo>
                    <a:pt x="10203018" y="3731631"/>
                  </a:lnTo>
                  <a:lnTo>
                    <a:pt x="10203018" y="3722106"/>
                  </a:lnTo>
                  <a:lnTo>
                    <a:pt x="10210799" y="3722106"/>
                  </a:lnTo>
                  <a:lnTo>
                    <a:pt x="10210799" y="3731631"/>
                  </a:lnTo>
                  <a:close/>
                </a:path>
                <a:path w="10210800" h="5715000">
                  <a:moveTo>
                    <a:pt x="10210799" y="3750681"/>
                  </a:moveTo>
                  <a:lnTo>
                    <a:pt x="10203018" y="3750681"/>
                  </a:lnTo>
                  <a:lnTo>
                    <a:pt x="10203018" y="3741156"/>
                  </a:lnTo>
                  <a:lnTo>
                    <a:pt x="10210799" y="3741156"/>
                  </a:lnTo>
                  <a:lnTo>
                    <a:pt x="10210799" y="3750681"/>
                  </a:lnTo>
                  <a:close/>
                </a:path>
                <a:path w="10210800" h="5715000">
                  <a:moveTo>
                    <a:pt x="10210799" y="3769731"/>
                  </a:moveTo>
                  <a:lnTo>
                    <a:pt x="10203018" y="3769731"/>
                  </a:lnTo>
                  <a:lnTo>
                    <a:pt x="10203018" y="3760206"/>
                  </a:lnTo>
                  <a:lnTo>
                    <a:pt x="10210799" y="3760206"/>
                  </a:lnTo>
                  <a:lnTo>
                    <a:pt x="10210799" y="3769731"/>
                  </a:lnTo>
                  <a:close/>
                </a:path>
                <a:path w="10210800" h="5715000">
                  <a:moveTo>
                    <a:pt x="10210799" y="3788781"/>
                  </a:moveTo>
                  <a:lnTo>
                    <a:pt x="10203018" y="3788781"/>
                  </a:lnTo>
                  <a:lnTo>
                    <a:pt x="10203018" y="3779256"/>
                  </a:lnTo>
                  <a:lnTo>
                    <a:pt x="10210799" y="3779256"/>
                  </a:lnTo>
                  <a:lnTo>
                    <a:pt x="10210799" y="3788781"/>
                  </a:lnTo>
                  <a:close/>
                </a:path>
                <a:path w="10210800" h="5715000">
                  <a:moveTo>
                    <a:pt x="10210799" y="3807831"/>
                  </a:moveTo>
                  <a:lnTo>
                    <a:pt x="10203018" y="3807831"/>
                  </a:lnTo>
                  <a:lnTo>
                    <a:pt x="10203018" y="3798306"/>
                  </a:lnTo>
                  <a:lnTo>
                    <a:pt x="10210799" y="3798306"/>
                  </a:lnTo>
                  <a:lnTo>
                    <a:pt x="10210799" y="3807831"/>
                  </a:lnTo>
                  <a:close/>
                </a:path>
                <a:path w="10210800" h="5715000">
                  <a:moveTo>
                    <a:pt x="10210799" y="3826881"/>
                  </a:moveTo>
                  <a:lnTo>
                    <a:pt x="10203018" y="3826881"/>
                  </a:lnTo>
                  <a:lnTo>
                    <a:pt x="10203018" y="3817356"/>
                  </a:lnTo>
                  <a:lnTo>
                    <a:pt x="10210799" y="3817356"/>
                  </a:lnTo>
                  <a:lnTo>
                    <a:pt x="10210799" y="3826881"/>
                  </a:lnTo>
                  <a:close/>
                </a:path>
                <a:path w="10210800" h="5715000">
                  <a:moveTo>
                    <a:pt x="10210799" y="3845931"/>
                  </a:moveTo>
                  <a:lnTo>
                    <a:pt x="10203018" y="3845931"/>
                  </a:lnTo>
                  <a:lnTo>
                    <a:pt x="10203018" y="3836406"/>
                  </a:lnTo>
                  <a:lnTo>
                    <a:pt x="10210799" y="3836406"/>
                  </a:lnTo>
                  <a:lnTo>
                    <a:pt x="10210799" y="3845931"/>
                  </a:lnTo>
                  <a:close/>
                </a:path>
                <a:path w="10210800" h="5715000">
                  <a:moveTo>
                    <a:pt x="10210799" y="3864981"/>
                  </a:moveTo>
                  <a:lnTo>
                    <a:pt x="10203018" y="3864981"/>
                  </a:lnTo>
                  <a:lnTo>
                    <a:pt x="10203018" y="3855456"/>
                  </a:lnTo>
                  <a:lnTo>
                    <a:pt x="10210799" y="3855456"/>
                  </a:lnTo>
                  <a:lnTo>
                    <a:pt x="10210799" y="3864981"/>
                  </a:lnTo>
                  <a:close/>
                </a:path>
                <a:path w="10210800" h="5715000">
                  <a:moveTo>
                    <a:pt x="10210799" y="3884031"/>
                  </a:moveTo>
                  <a:lnTo>
                    <a:pt x="10203018" y="3884031"/>
                  </a:lnTo>
                  <a:lnTo>
                    <a:pt x="10203018" y="3874506"/>
                  </a:lnTo>
                  <a:lnTo>
                    <a:pt x="10210799" y="3874506"/>
                  </a:lnTo>
                  <a:lnTo>
                    <a:pt x="10210799" y="3884031"/>
                  </a:lnTo>
                  <a:close/>
                </a:path>
                <a:path w="10210800" h="5715000">
                  <a:moveTo>
                    <a:pt x="10210799" y="3903081"/>
                  </a:moveTo>
                  <a:lnTo>
                    <a:pt x="10203018" y="3903081"/>
                  </a:lnTo>
                  <a:lnTo>
                    <a:pt x="10203018" y="3893556"/>
                  </a:lnTo>
                  <a:lnTo>
                    <a:pt x="10210799" y="3893556"/>
                  </a:lnTo>
                  <a:lnTo>
                    <a:pt x="10210799" y="3903081"/>
                  </a:lnTo>
                  <a:close/>
                </a:path>
                <a:path w="10210800" h="5715000">
                  <a:moveTo>
                    <a:pt x="10210799" y="3922131"/>
                  </a:moveTo>
                  <a:lnTo>
                    <a:pt x="10203018" y="3922131"/>
                  </a:lnTo>
                  <a:lnTo>
                    <a:pt x="10203018" y="3912606"/>
                  </a:lnTo>
                  <a:lnTo>
                    <a:pt x="10210799" y="3912606"/>
                  </a:lnTo>
                  <a:lnTo>
                    <a:pt x="10210799" y="3922131"/>
                  </a:lnTo>
                  <a:close/>
                </a:path>
                <a:path w="10210800" h="5715000">
                  <a:moveTo>
                    <a:pt x="10210799" y="3941181"/>
                  </a:moveTo>
                  <a:lnTo>
                    <a:pt x="10203018" y="3941181"/>
                  </a:lnTo>
                  <a:lnTo>
                    <a:pt x="10203018" y="3931656"/>
                  </a:lnTo>
                  <a:lnTo>
                    <a:pt x="10210799" y="3931656"/>
                  </a:lnTo>
                  <a:lnTo>
                    <a:pt x="10210799" y="3941181"/>
                  </a:lnTo>
                  <a:close/>
                </a:path>
                <a:path w="10210800" h="5715000">
                  <a:moveTo>
                    <a:pt x="10210799" y="3960231"/>
                  </a:moveTo>
                  <a:lnTo>
                    <a:pt x="10203018" y="3960231"/>
                  </a:lnTo>
                  <a:lnTo>
                    <a:pt x="10203018" y="3950706"/>
                  </a:lnTo>
                  <a:lnTo>
                    <a:pt x="10210799" y="3950706"/>
                  </a:lnTo>
                  <a:lnTo>
                    <a:pt x="10210799" y="3960231"/>
                  </a:lnTo>
                  <a:close/>
                </a:path>
                <a:path w="10210800" h="5715000">
                  <a:moveTo>
                    <a:pt x="10210799" y="3979281"/>
                  </a:moveTo>
                  <a:lnTo>
                    <a:pt x="10203018" y="3979281"/>
                  </a:lnTo>
                  <a:lnTo>
                    <a:pt x="10203018" y="3969756"/>
                  </a:lnTo>
                  <a:lnTo>
                    <a:pt x="10210799" y="3969756"/>
                  </a:lnTo>
                  <a:lnTo>
                    <a:pt x="10210799" y="3979281"/>
                  </a:lnTo>
                  <a:close/>
                </a:path>
                <a:path w="10210800" h="5715000">
                  <a:moveTo>
                    <a:pt x="10210799" y="3998331"/>
                  </a:moveTo>
                  <a:lnTo>
                    <a:pt x="10203018" y="3998331"/>
                  </a:lnTo>
                  <a:lnTo>
                    <a:pt x="10203018" y="3988806"/>
                  </a:lnTo>
                  <a:lnTo>
                    <a:pt x="10210799" y="3988806"/>
                  </a:lnTo>
                  <a:lnTo>
                    <a:pt x="10210799" y="3998331"/>
                  </a:lnTo>
                  <a:close/>
                </a:path>
                <a:path w="10210800" h="5715000">
                  <a:moveTo>
                    <a:pt x="10210799" y="4017381"/>
                  </a:moveTo>
                  <a:lnTo>
                    <a:pt x="10203018" y="4017381"/>
                  </a:lnTo>
                  <a:lnTo>
                    <a:pt x="10203018" y="4007856"/>
                  </a:lnTo>
                  <a:lnTo>
                    <a:pt x="10210799" y="4007856"/>
                  </a:lnTo>
                  <a:lnTo>
                    <a:pt x="10210799" y="4017381"/>
                  </a:lnTo>
                  <a:close/>
                </a:path>
                <a:path w="10210800" h="5715000">
                  <a:moveTo>
                    <a:pt x="10210799" y="4036431"/>
                  </a:moveTo>
                  <a:lnTo>
                    <a:pt x="10203018" y="4036431"/>
                  </a:lnTo>
                  <a:lnTo>
                    <a:pt x="10203018" y="4026906"/>
                  </a:lnTo>
                  <a:lnTo>
                    <a:pt x="10210799" y="4026906"/>
                  </a:lnTo>
                  <a:lnTo>
                    <a:pt x="10210799" y="4036431"/>
                  </a:lnTo>
                  <a:close/>
                </a:path>
                <a:path w="10210800" h="5715000">
                  <a:moveTo>
                    <a:pt x="10210799" y="4055481"/>
                  </a:moveTo>
                  <a:lnTo>
                    <a:pt x="10203018" y="4055481"/>
                  </a:lnTo>
                  <a:lnTo>
                    <a:pt x="10203018" y="4045956"/>
                  </a:lnTo>
                  <a:lnTo>
                    <a:pt x="10210799" y="4045956"/>
                  </a:lnTo>
                  <a:lnTo>
                    <a:pt x="10210799" y="4055481"/>
                  </a:lnTo>
                  <a:close/>
                </a:path>
                <a:path w="10210800" h="5715000">
                  <a:moveTo>
                    <a:pt x="10210799" y="4074531"/>
                  </a:moveTo>
                  <a:lnTo>
                    <a:pt x="10203018" y="4074531"/>
                  </a:lnTo>
                  <a:lnTo>
                    <a:pt x="10203018" y="4065006"/>
                  </a:lnTo>
                  <a:lnTo>
                    <a:pt x="10210799" y="4065006"/>
                  </a:lnTo>
                  <a:lnTo>
                    <a:pt x="10210799" y="4074531"/>
                  </a:lnTo>
                  <a:close/>
                </a:path>
                <a:path w="10210800" h="5715000">
                  <a:moveTo>
                    <a:pt x="10210799" y="4093581"/>
                  </a:moveTo>
                  <a:lnTo>
                    <a:pt x="10203018" y="4093581"/>
                  </a:lnTo>
                  <a:lnTo>
                    <a:pt x="10203018" y="4084056"/>
                  </a:lnTo>
                  <a:lnTo>
                    <a:pt x="10210799" y="4084056"/>
                  </a:lnTo>
                  <a:lnTo>
                    <a:pt x="10210799" y="4093581"/>
                  </a:lnTo>
                  <a:close/>
                </a:path>
                <a:path w="10210800" h="5715000">
                  <a:moveTo>
                    <a:pt x="10210799" y="4112631"/>
                  </a:moveTo>
                  <a:lnTo>
                    <a:pt x="10203018" y="4112631"/>
                  </a:lnTo>
                  <a:lnTo>
                    <a:pt x="10203018" y="4103106"/>
                  </a:lnTo>
                  <a:lnTo>
                    <a:pt x="10210799" y="4103106"/>
                  </a:lnTo>
                  <a:lnTo>
                    <a:pt x="10210799" y="4112631"/>
                  </a:lnTo>
                  <a:close/>
                </a:path>
                <a:path w="10210800" h="5715000">
                  <a:moveTo>
                    <a:pt x="10210799" y="4131681"/>
                  </a:moveTo>
                  <a:lnTo>
                    <a:pt x="10203018" y="4131681"/>
                  </a:lnTo>
                  <a:lnTo>
                    <a:pt x="10203018" y="4122156"/>
                  </a:lnTo>
                  <a:lnTo>
                    <a:pt x="10210799" y="4122156"/>
                  </a:lnTo>
                  <a:lnTo>
                    <a:pt x="10210799" y="4131681"/>
                  </a:lnTo>
                  <a:close/>
                </a:path>
                <a:path w="10210800" h="5715000">
                  <a:moveTo>
                    <a:pt x="10210799" y="4150731"/>
                  </a:moveTo>
                  <a:lnTo>
                    <a:pt x="10203018" y="4150731"/>
                  </a:lnTo>
                  <a:lnTo>
                    <a:pt x="10203018" y="4141206"/>
                  </a:lnTo>
                  <a:lnTo>
                    <a:pt x="10210799" y="4141206"/>
                  </a:lnTo>
                  <a:lnTo>
                    <a:pt x="10210799" y="4150731"/>
                  </a:lnTo>
                  <a:close/>
                </a:path>
                <a:path w="10210800" h="5715000">
                  <a:moveTo>
                    <a:pt x="10210799" y="4169781"/>
                  </a:moveTo>
                  <a:lnTo>
                    <a:pt x="10203018" y="4169781"/>
                  </a:lnTo>
                  <a:lnTo>
                    <a:pt x="10203018" y="4160256"/>
                  </a:lnTo>
                  <a:lnTo>
                    <a:pt x="10210799" y="4160256"/>
                  </a:lnTo>
                  <a:lnTo>
                    <a:pt x="10210799" y="4169781"/>
                  </a:lnTo>
                  <a:close/>
                </a:path>
                <a:path w="10210800" h="5715000">
                  <a:moveTo>
                    <a:pt x="10210799" y="4188831"/>
                  </a:moveTo>
                  <a:lnTo>
                    <a:pt x="10203018" y="4188831"/>
                  </a:lnTo>
                  <a:lnTo>
                    <a:pt x="10203018" y="4179306"/>
                  </a:lnTo>
                  <a:lnTo>
                    <a:pt x="10210799" y="4179306"/>
                  </a:lnTo>
                  <a:lnTo>
                    <a:pt x="10210799" y="4188831"/>
                  </a:lnTo>
                  <a:close/>
                </a:path>
                <a:path w="10210800" h="5715000">
                  <a:moveTo>
                    <a:pt x="10210799" y="4207881"/>
                  </a:moveTo>
                  <a:lnTo>
                    <a:pt x="10203018" y="4207881"/>
                  </a:lnTo>
                  <a:lnTo>
                    <a:pt x="10203018" y="4198356"/>
                  </a:lnTo>
                  <a:lnTo>
                    <a:pt x="10210799" y="4198356"/>
                  </a:lnTo>
                  <a:lnTo>
                    <a:pt x="10210799" y="4207881"/>
                  </a:lnTo>
                  <a:close/>
                </a:path>
                <a:path w="10210800" h="5715000">
                  <a:moveTo>
                    <a:pt x="10210799" y="4226931"/>
                  </a:moveTo>
                  <a:lnTo>
                    <a:pt x="10203018" y="4226931"/>
                  </a:lnTo>
                  <a:lnTo>
                    <a:pt x="10203018" y="4217406"/>
                  </a:lnTo>
                  <a:lnTo>
                    <a:pt x="10210799" y="4217406"/>
                  </a:lnTo>
                  <a:lnTo>
                    <a:pt x="10210799" y="4226931"/>
                  </a:lnTo>
                  <a:close/>
                </a:path>
                <a:path w="10210800" h="5715000">
                  <a:moveTo>
                    <a:pt x="10210799" y="4245981"/>
                  </a:moveTo>
                  <a:lnTo>
                    <a:pt x="10203018" y="4245981"/>
                  </a:lnTo>
                  <a:lnTo>
                    <a:pt x="10203018" y="4236456"/>
                  </a:lnTo>
                  <a:lnTo>
                    <a:pt x="10210799" y="4236456"/>
                  </a:lnTo>
                  <a:lnTo>
                    <a:pt x="10210799" y="4245981"/>
                  </a:lnTo>
                  <a:close/>
                </a:path>
                <a:path w="10210800" h="5715000">
                  <a:moveTo>
                    <a:pt x="10210799" y="4265031"/>
                  </a:moveTo>
                  <a:lnTo>
                    <a:pt x="10203018" y="4265031"/>
                  </a:lnTo>
                  <a:lnTo>
                    <a:pt x="10203018" y="4255506"/>
                  </a:lnTo>
                  <a:lnTo>
                    <a:pt x="10210799" y="4255506"/>
                  </a:lnTo>
                  <a:lnTo>
                    <a:pt x="10210799" y="4265031"/>
                  </a:lnTo>
                  <a:close/>
                </a:path>
                <a:path w="10210800" h="5715000">
                  <a:moveTo>
                    <a:pt x="10210799" y="4284081"/>
                  </a:moveTo>
                  <a:lnTo>
                    <a:pt x="10203018" y="4284081"/>
                  </a:lnTo>
                  <a:lnTo>
                    <a:pt x="10203018" y="4274556"/>
                  </a:lnTo>
                  <a:lnTo>
                    <a:pt x="10210799" y="4274556"/>
                  </a:lnTo>
                  <a:lnTo>
                    <a:pt x="10210799" y="4284081"/>
                  </a:lnTo>
                  <a:close/>
                </a:path>
                <a:path w="10210800" h="5715000">
                  <a:moveTo>
                    <a:pt x="10210799" y="4303131"/>
                  </a:moveTo>
                  <a:lnTo>
                    <a:pt x="10203018" y="4303131"/>
                  </a:lnTo>
                  <a:lnTo>
                    <a:pt x="10203018" y="4293606"/>
                  </a:lnTo>
                  <a:lnTo>
                    <a:pt x="10210799" y="4293606"/>
                  </a:lnTo>
                  <a:lnTo>
                    <a:pt x="10210799" y="4303131"/>
                  </a:lnTo>
                  <a:close/>
                </a:path>
                <a:path w="10210800" h="5715000">
                  <a:moveTo>
                    <a:pt x="10210799" y="4322181"/>
                  </a:moveTo>
                  <a:lnTo>
                    <a:pt x="10203018" y="4322181"/>
                  </a:lnTo>
                  <a:lnTo>
                    <a:pt x="10203018" y="4312656"/>
                  </a:lnTo>
                  <a:lnTo>
                    <a:pt x="10210799" y="4312656"/>
                  </a:lnTo>
                  <a:lnTo>
                    <a:pt x="10210799" y="4322181"/>
                  </a:lnTo>
                  <a:close/>
                </a:path>
                <a:path w="10210800" h="5715000">
                  <a:moveTo>
                    <a:pt x="10210799" y="4341231"/>
                  </a:moveTo>
                  <a:lnTo>
                    <a:pt x="10203018" y="4341231"/>
                  </a:lnTo>
                  <a:lnTo>
                    <a:pt x="10203018" y="4331706"/>
                  </a:lnTo>
                  <a:lnTo>
                    <a:pt x="10210799" y="4331706"/>
                  </a:lnTo>
                  <a:lnTo>
                    <a:pt x="10210799" y="4341231"/>
                  </a:lnTo>
                  <a:close/>
                </a:path>
                <a:path w="10210800" h="5715000">
                  <a:moveTo>
                    <a:pt x="10210799" y="4360281"/>
                  </a:moveTo>
                  <a:lnTo>
                    <a:pt x="10203018" y="4360281"/>
                  </a:lnTo>
                  <a:lnTo>
                    <a:pt x="10203018" y="4350756"/>
                  </a:lnTo>
                  <a:lnTo>
                    <a:pt x="10210799" y="4350756"/>
                  </a:lnTo>
                  <a:lnTo>
                    <a:pt x="10210799" y="4360281"/>
                  </a:lnTo>
                  <a:close/>
                </a:path>
                <a:path w="10210800" h="5715000">
                  <a:moveTo>
                    <a:pt x="10210799" y="4379331"/>
                  </a:moveTo>
                  <a:lnTo>
                    <a:pt x="10203018" y="4379331"/>
                  </a:lnTo>
                  <a:lnTo>
                    <a:pt x="10203018" y="4369806"/>
                  </a:lnTo>
                  <a:lnTo>
                    <a:pt x="10210799" y="4369806"/>
                  </a:lnTo>
                  <a:lnTo>
                    <a:pt x="10210799" y="4379331"/>
                  </a:lnTo>
                  <a:close/>
                </a:path>
                <a:path w="10210800" h="5715000">
                  <a:moveTo>
                    <a:pt x="10210799" y="4398381"/>
                  </a:moveTo>
                  <a:lnTo>
                    <a:pt x="10203018" y="4398381"/>
                  </a:lnTo>
                  <a:lnTo>
                    <a:pt x="10203018" y="4388856"/>
                  </a:lnTo>
                  <a:lnTo>
                    <a:pt x="10210799" y="4388856"/>
                  </a:lnTo>
                  <a:lnTo>
                    <a:pt x="10210799" y="4398381"/>
                  </a:lnTo>
                  <a:close/>
                </a:path>
                <a:path w="10210800" h="5715000">
                  <a:moveTo>
                    <a:pt x="10210799" y="4417431"/>
                  </a:moveTo>
                  <a:lnTo>
                    <a:pt x="10203018" y="4417431"/>
                  </a:lnTo>
                  <a:lnTo>
                    <a:pt x="10203018" y="4407906"/>
                  </a:lnTo>
                  <a:lnTo>
                    <a:pt x="10210799" y="4407906"/>
                  </a:lnTo>
                  <a:lnTo>
                    <a:pt x="10210799" y="4417431"/>
                  </a:lnTo>
                  <a:close/>
                </a:path>
                <a:path w="10210800" h="5715000">
                  <a:moveTo>
                    <a:pt x="10210799" y="4436481"/>
                  </a:moveTo>
                  <a:lnTo>
                    <a:pt x="10203018" y="4436481"/>
                  </a:lnTo>
                  <a:lnTo>
                    <a:pt x="10203018" y="4426956"/>
                  </a:lnTo>
                  <a:lnTo>
                    <a:pt x="10210799" y="4426956"/>
                  </a:lnTo>
                  <a:lnTo>
                    <a:pt x="10210799" y="4436481"/>
                  </a:lnTo>
                  <a:close/>
                </a:path>
                <a:path w="10210800" h="5715000">
                  <a:moveTo>
                    <a:pt x="10210799" y="4455531"/>
                  </a:moveTo>
                  <a:lnTo>
                    <a:pt x="10203018" y="4455531"/>
                  </a:lnTo>
                  <a:lnTo>
                    <a:pt x="10203018" y="4446006"/>
                  </a:lnTo>
                  <a:lnTo>
                    <a:pt x="10210799" y="4446006"/>
                  </a:lnTo>
                  <a:lnTo>
                    <a:pt x="10210799" y="4455531"/>
                  </a:lnTo>
                  <a:close/>
                </a:path>
                <a:path w="10210800" h="5715000">
                  <a:moveTo>
                    <a:pt x="10210799" y="4474581"/>
                  </a:moveTo>
                  <a:lnTo>
                    <a:pt x="10203018" y="4474581"/>
                  </a:lnTo>
                  <a:lnTo>
                    <a:pt x="10203018" y="4465056"/>
                  </a:lnTo>
                  <a:lnTo>
                    <a:pt x="10210799" y="4465056"/>
                  </a:lnTo>
                  <a:lnTo>
                    <a:pt x="10210799" y="4474581"/>
                  </a:lnTo>
                  <a:close/>
                </a:path>
                <a:path w="10210800" h="5715000">
                  <a:moveTo>
                    <a:pt x="10210799" y="4493631"/>
                  </a:moveTo>
                  <a:lnTo>
                    <a:pt x="10203018" y="4493631"/>
                  </a:lnTo>
                  <a:lnTo>
                    <a:pt x="10203018" y="4484106"/>
                  </a:lnTo>
                  <a:lnTo>
                    <a:pt x="10210799" y="4484106"/>
                  </a:lnTo>
                  <a:lnTo>
                    <a:pt x="10210799" y="4493631"/>
                  </a:lnTo>
                  <a:close/>
                </a:path>
                <a:path w="10210800" h="5715000">
                  <a:moveTo>
                    <a:pt x="10210799" y="4512681"/>
                  </a:moveTo>
                  <a:lnTo>
                    <a:pt x="10203018" y="4512681"/>
                  </a:lnTo>
                  <a:lnTo>
                    <a:pt x="10203018" y="4503156"/>
                  </a:lnTo>
                  <a:lnTo>
                    <a:pt x="10210799" y="4503156"/>
                  </a:lnTo>
                  <a:lnTo>
                    <a:pt x="10210799" y="4512681"/>
                  </a:lnTo>
                  <a:close/>
                </a:path>
                <a:path w="10210800" h="5715000">
                  <a:moveTo>
                    <a:pt x="10210799" y="4531731"/>
                  </a:moveTo>
                  <a:lnTo>
                    <a:pt x="10203018" y="4531731"/>
                  </a:lnTo>
                  <a:lnTo>
                    <a:pt x="10203018" y="4522206"/>
                  </a:lnTo>
                  <a:lnTo>
                    <a:pt x="10210799" y="4522206"/>
                  </a:lnTo>
                  <a:lnTo>
                    <a:pt x="10210799" y="4531731"/>
                  </a:lnTo>
                  <a:close/>
                </a:path>
                <a:path w="10210800" h="5715000">
                  <a:moveTo>
                    <a:pt x="10210799" y="4550781"/>
                  </a:moveTo>
                  <a:lnTo>
                    <a:pt x="10203018" y="4550781"/>
                  </a:lnTo>
                  <a:lnTo>
                    <a:pt x="10203018" y="4541256"/>
                  </a:lnTo>
                  <a:lnTo>
                    <a:pt x="10210799" y="4541256"/>
                  </a:lnTo>
                  <a:lnTo>
                    <a:pt x="10210799" y="4550781"/>
                  </a:lnTo>
                  <a:close/>
                </a:path>
                <a:path w="10210800" h="5715000">
                  <a:moveTo>
                    <a:pt x="10210799" y="4569831"/>
                  </a:moveTo>
                  <a:lnTo>
                    <a:pt x="10203018" y="4569831"/>
                  </a:lnTo>
                  <a:lnTo>
                    <a:pt x="10203018" y="4560306"/>
                  </a:lnTo>
                  <a:lnTo>
                    <a:pt x="10210799" y="4560306"/>
                  </a:lnTo>
                  <a:lnTo>
                    <a:pt x="10210799" y="4569831"/>
                  </a:lnTo>
                  <a:close/>
                </a:path>
                <a:path w="10210800" h="5715000">
                  <a:moveTo>
                    <a:pt x="10210799" y="4588881"/>
                  </a:moveTo>
                  <a:lnTo>
                    <a:pt x="10203018" y="4588881"/>
                  </a:lnTo>
                  <a:lnTo>
                    <a:pt x="10203018" y="4579356"/>
                  </a:lnTo>
                  <a:lnTo>
                    <a:pt x="10210799" y="4579356"/>
                  </a:lnTo>
                  <a:lnTo>
                    <a:pt x="10210799" y="4588881"/>
                  </a:lnTo>
                  <a:close/>
                </a:path>
                <a:path w="10210800" h="5715000">
                  <a:moveTo>
                    <a:pt x="10210799" y="4607931"/>
                  </a:moveTo>
                  <a:lnTo>
                    <a:pt x="10203018" y="4607931"/>
                  </a:lnTo>
                  <a:lnTo>
                    <a:pt x="10203018" y="4598406"/>
                  </a:lnTo>
                  <a:lnTo>
                    <a:pt x="10210799" y="4598406"/>
                  </a:lnTo>
                  <a:lnTo>
                    <a:pt x="10210799" y="4607931"/>
                  </a:lnTo>
                  <a:close/>
                </a:path>
                <a:path w="10210800" h="5715000">
                  <a:moveTo>
                    <a:pt x="10210799" y="4626981"/>
                  </a:moveTo>
                  <a:lnTo>
                    <a:pt x="10203018" y="4626981"/>
                  </a:lnTo>
                  <a:lnTo>
                    <a:pt x="10203018" y="4617456"/>
                  </a:lnTo>
                  <a:lnTo>
                    <a:pt x="10210799" y="4617456"/>
                  </a:lnTo>
                  <a:lnTo>
                    <a:pt x="10210799" y="4626981"/>
                  </a:lnTo>
                  <a:close/>
                </a:path>
                <a:path w="10210800" h="5715000">
                  <a:moveTo>
                    <a:pt x="10210799" y="4646031"/>
                  </a:moveTo>
                  <a:lnTo>
                    <a:pt x="10203018" y="4646031"/>
                  </a:lnTo>
                  <a:lnTo>
                    <a:pt x="10203018" y="4636506"/>
                  </a:lnTo>
                  <a:lnTo>
                    <a:pt x="10210799" y="4636506"/>
                  </a:lnTo>
                  <a:lnTo>
                    <a:pt x="10210799" y="4646031"/>
                  </a:lnTo>
                  <a:close/>
                </a:path>
                <a:path w="10210800" h="5715000">
                  <a:moveTo>
                    <a:pt x="10210799" y="4665081"/>
                  </a:moveTo>
                  <a:lnTo>
                    <a:pt x="10203018" y="4665081"/>
                  </a:lnTo>
                  <a:lnTo>
                    <a:pt x="10203018" y="4655556"/>
                  </a:lnTo>
                  <a:lnTo>
                    <a:pt x="10210799" y="4655556"/>
                  </a:lnTo>
                  <a:lnTo>
                    <a:pt x="10210799" y="4665081"/>
                  </a:lnTo>
                  <a:close/>
                </a:path>
                <a:path w="10210800" h="5715000">
                  <a:moveTo>
                    <a:pt x="10210799" y="4684131"/>
                  </a:moveTo>
                  <a:lnTo>
                    <a:pt x="10203018" y="4684131"/>
                  </a:lnTo>
                  <a:lnTo>
                    <a:pt x="10203018" y="4674606"/>
                  </a:lnTo>
                  <a:lnTo>
                    <a:pt x="10210799" y="4674606"/>
                  </a:lnTo>
                  <a:lnTo>
                    <a:pt x="10210799" y="4684131"/>
                  </a:lnTo>
                  <a:close/>
                </a:path>
                <a:path w="10210800" h="5715000">
                  <a:moveTo>
                    <a:pt x="10210799" y="4703181"/>
                  </a:moveTo>
                  <a:lnTo>
                    <a:pt x="10203018" y="4703181"/>
                  </a:lnTo>
                  <a:lnTo>
                    <a:pt x="10203018" y="4693656"/>
                  </a:lnTo>
                  <a:lnTo>
                    <a:pt x="10210799" y="4693656"/>
                  </a:lnTo>
                  <a:lnTo>
                    <a:pt x="10210799" y="4703181"/>
                  </a:lnTo>
                  <a:close/>
                </a:path>
                <a:path w="10210800" h="5715000">
                  <a:moveTo>
                    <a:pt x="10210799" y="4722231"/>
                  </a:moveTo>
                  <a:lnTo>
                    <a:pt x="10203018" y="4722231"/>
                  </a:lnTo>
                  <a:lnTo>
                    <a:pt x="10203018" y="4712706"/>
                  </a:lnTo>
                  <a:lnTo>
                    <a:pt x="10210799" y="4712706"/>
                  </a:lnTo>
                  <a:lnTo>
                    <a:pt x="10210799" y="4722231"/>
                  </a:lnTo>
                  <a:close/>
                </a:path>
                <a:path w="10210800" h="5715000">
                  <a:moveTo>
                    <a:pt x="10210799" y="4741281"/>
                  </a:moveTo>
                  <a:lnTo>
                    <a:pt x="10203018" y="4741281"/>
                  </a:lnTo>
                  <a:lnTo>
                    <a:pt x="10203018" y="4731756"/>
                  </a:lnTo>
                  <a:lnTo>
                    <a:pt x="10210799" y="4731756"/>
                  </a:lnTo>
                  <a:lnTo>
                    <a:pt x="10210799" y="4741281"/>
                  </a:lnTo>
                  <a:close/>
                </a:path>
                <a:path w="10210800" h="5715000">
                  <a:moveTo>
                    <a:pt x="10210799" y="4760331"/>
                  </a:moveTo>
                  <a:lnTo>
                    <a:pt x="10203018" y="4760331"/>
                  </a:lnTo>
                  <a:lnTo>
                    <a:pt x="10203018" y="4750806"/>
                  </a:lnTo>
                  <a:lnTo>
                    <a:pt x="10210799" y="4750806"/>
                  </a:lnTo>
                  <a:lnTo>
                    <a:pt x="10210799" y="4760331"/>
                  </a:lnTo>
                  <a:close/>
                </a:path>
                <a:path w="10210800" h="5715000">
                  <a:moveTo>
                    <a:pt x="10210799" y="4779381"/>
                  </a:moveTo>
                  <a:lnTo>
                    <a:pt x="10203018" y="4779381"/>
                  </a:lnTo>
                  <a:lnTo>
                    <a:pt x="10203018" y="4769856"/>
                  </a:lnTo>
                  <a:lnTo>
                    <a:pt x="10210799" y="4769856"/>
                  </a:lnTo>
                  <a:lnTo>
                    <a:pt x="10210799" y="4779381"/>
                  </a:lnTo>
                  <a:close/>
                </a:path>
                <a:path w="10210800" h="5715000">
                  <a:moveTo>
                    <a:pt x="10210799" y="4798431"/>
                  </a:moveTo>
                  <a:lnTo>
                    <a:pt x="10203018" y="4798431"/>
                  </a:lnTo>
                  <a:lnTo>
                    <a:pt x="10203018" y="4788906"/>
                  </a:lnTo>
                  <a:lnTo>
                    <a:pt x="10210799" y="4788906"/>
                  </a:lnTo>
                  <a:lnTo>
                    <a:pt x="10210799" y="4798431"/>
                  </a:lnTo>
                  <a:close/>
                </a:path>
                <a:path w="10210800" h="5715000">
                  <a:moveTo>
                    <a:pt x="10210799" y="4817481"/>
                  </a:moveTo>
                  <a:lnTo>
                    <a:pt x="10203018" y="4817481"/>
                  </a:lnTo>
                  <a:lnTo>
                    <a:pt x="10203018" y="4807956"/>
                  </a:lnTo>
                  <a:lnTo>
                    <a:pt x="10210799" y="4807956"/>
                  </a:lnTo>
                  <a:lnTo>
                    <a:pt x="10210799" y="4817481"/>
                  </a:lnTo>
                  <a:close/>
                </a:path>
                <a:path w="10210800" h="5715000">
                  <a:moveTo>
                    <a:pt x="10210799" y="4836531"/>
                  </a:moveTo>
                  <a:lnTo>
                    <a:pt x="10203018" y="4836531"/>
                  </a:lnTo>
                  <a:lnTo>
                    <a:pt x="10203018" y="4827006"/>
                  </a:lnTo>
                  <a:lnTo>
                    <a:pt x="10210799" y="4827006"/>
                  </a:lnTo>
                  <a:lnTo>
                    <a:pt x="10210799" y="4836531"/>
                  </a:lnTo>
                  <a:close/>
                </a:path>
                <a:path w="10210800" h="5715000">
                  <a:moveTo>
                    <a:pt x="10210799" y="4855581"/>
                  </a:moveTo>
                  <a:lnTo>
                    <a:pt x="10203018" y="4855581"/>
                  </a:lnTo>
                  <a:lnTo>
                    <a:pt x="10203018" y="4846056"/>
                  </a:lnTo>
                  <a:lnTo>
                    <a:pt x="10210799" y="4846056"/>
                  </a:lnTo>
                  <a:lnTo>
                    <a:pt x="10210799" y="4855581"/>
                  </a:lnTo>
                  <a:close/>
                </a:path>
                <a:path w="10210800" h="5715000">
                  <a:moveTo>
                    <a:pt x="10210799" y="4874631"/>
                  </a:moveTo>
                  <a:lnTo>
                    <a:pt x="10203018" y="4874631"/>
                  </a:lnTo>
                  <a:lnTo>
                    <a:pt x="10203018" y="4865106"/>
                  </a:lnTo>
                  <a:lnTo>
                    <a:pt x="10210799" y="4865106"/>
                  </a:lnTo>
                  <a:lnTo>
                    <a:pt x="10210799" y="4874631"/>
                  </a:lnTo>
                  <a:close/>
                </a:path>
                <a:path w="10210800" h="5715000">
                  <a:moveTo>
                    <a:pt x="10210799" y="4893681"/>
                  </a:moveTo>
                  <a:lnTo>
                    <a:pt x="10203018" y="4893681"/>
                  </a:lnTo>
                  <a:lnTo>
                    <a:pt x="10203018" y="4884156"/>
                  </a:lnTo>
                  <a:lnTo>
                    <a:pt x="10210799" y="4884156"/>
                  </a:lnTo>
                  <a:lnTo>
                    <a:pt x="10210799" y="4893681"/>
                  </a:lnTo>
                  <a:close/>
                </a:path>
                <a:path w="10210800" h="5715000">
                  <a:moveTo>
                    <a:pt x="10210799" y="4912731"/>
                  </a:moveTo>
                  <a:lnTo>
                    <a:pt x="10203018" y="4912731"/>
                  </a:lnTo>
                  <a:lnTo>
                    <a:pt x="10203018" y="4903206"/>
                  </a:lnTo>
                  <a:lnTo>
                    <a:pt x="10210799" y="4903206"/>
                  </a:lnTo>
                  <a:lnTo>
                    <a:pt x="10210799" y="4912731"/>
                  </a:lnTo>
                  <a:close/>
                </a:path>
                <a:path w="10210800" h="5715000">
                  <a:moveTo>
                    <a:pt x="10210799" y="4931781"/>
                  </a:moveTo>
                  <a:lnTo>
                    <a:pt x="10203018" y="4931781"/>
                  </a:lnTo>
                  <a:lnTo>
                    <a:pt x="10203018" y="4922256"/>
                  </a:lnTo>
                  <a:lnTo>
                    <a:pt x="10210799" y="4922256"/>
                  </a:lnTo>
                  <a:lnTo>
                    <a:pt x="10210799" y="4931781"/>
                  </a:lnTo>
                  <a:close/>
                </a:path>
                <a:path w="10210800" h="5715000">
                  <a:moveTo>
                    <a:pt x="10210799" y="4950831"/>
                  </a:moveTo>
                  <a:lnTo>
                    <a:pt x="10203018" y="4950831"/>
                  </a:lnTo>
                  <a:lnTo>
                    <a:pt x="10203018" y="4941306"/>
                  </a:lnTo>
                  <a:lnTo>
                    <a:pt x="10210799" y="4941306"/>
                  </a:lnTo>
                  <a:lnTo>
                    <a:pt x="10210799" y="4950831"/>
                  </a:lnTo>
                  <a:close/>
                </a:path>
                <a:path w="10210800" h="5715000">
                  <a:moveTo>
                    <a:pt x="10210799" y="4969881"/>
                  </a:moveTo>
                  <a:lnTo>
                    <a:pt x="10203018" y="4969881"/>
                  </a:lnTo>
                  <a:lnTo>
                    <a:pt x="10203018" y="4960356"/>
                  </a:lnTo>
                  <a:lnTo>
                    <a:pt x="10210799" y="4960356"/>
                  </a:lnTo>
                  <a:lnTo>
                    <a:pt x="10210799" y="4969881"/>
                  </a:lnTo>
                  <a:close/>
                </a:path>
                <a:path w="10210800" h="5715000">
                  <a:moveTo>
                    <a:pt x="10210799" y="4988931"/>
                  </a:moveTo>
                  <a:lnTo>
                    <a:pt x="10203018" y="4988931"/>
                  </a:lnTo>
                  <a:lnTo>
                    <a:pt x="10203018" y="4979406"/>
                  </a:lnTo>
                  <a:lnTo>
                    <a:pt x="10210799" y="4979406"/>
                  </a:lnTo>
                  <a:lnTo>
                    <a:pt x="10210799" y="4988931"/>
                  </a:lnTo>
                  <a:close/>
                </a:path>
                <a:path w="10210800" h="5715000">
                  <a:moveTo>
                    <a:pt x="10210799" y="5007981"/>
                  </a:moveTo>
                  <a:lnTo>
                    <a:pt x="10203018" y="5007981"/>
                  </a:lnTo>
                  <a:lnTo>
                    <a:pt x="10203018" y="4998456"/>
                  </a:lnTo>
                  <a:lnTo>
                    <a:pt x="10210799" y="4998456"/>
                  </a:lnTo>
                  <a:lnTo>
                    <a:pt x="10210799" y="5007981"/>
                  </a:lnTo>
                  <a:close/>
                </a:path>
                <a:path w="10210800" h="5715000">
                  <a:moveTo>
                    <a:pt x="10210799" y="5027031"/>
                  </a:moveTo>
                  <a:lnTo>
                    <a:pt x="10203018" y="5027031"/>
                  </a:lnTo>
                  <a:lnTo>
                    <a:pt x="10203018" y="5017506"/>
                  </a:lnTo>
                  <a:lnTo>
                    <a:pt x="10210799" y="5017506"/>
                  </a:lnTo>
                  <a:lnTo>
                    <a:pt x="10210799" y="5027031"/>
                  </a:lnTo>
                  <a:close/>
                </a:path>
                <a:path w="10210800" h="5715000">
                  <a:moveTo>
                    <a:pt x="10210799" y="5046081"/>
                  </a:moveTo>
                  <a:lnTo>
                    <a:pt x="10203018" y="5046081"/>
                  </a:lnTo>
                  <a:lnTo>
                    <a:pt x="10203018" y="5036556"/>
                  </a:lnTo>
                  <a:lnTo>
                    <a:pt x="10210799" y="5036556"/>
                  </a:lnTo>
                  <a:lnTo>
                    <a:pt x="10210799" y="5046081"/>
                  </a:lnTo>
                  <a:close/>
                </a:path>
                <a:path w="10210800" h="5715000">
                  <a:moveTo>
                    <a:pt x="10210799" y="5065131"/>
                  </a:moveTo>
                  <a:lnTo>
                    <a:pt x="10203018" y="5065131"/>
                  </a:lnTo>
                  <a:lnTo>
                    <a:pt x="10203018" y="5055606"/>
                  </a:lnTo>
                  <a:lnTo>
                    <a:pt x="10210799" y="5055606"/>
                  </a:lnTo>
                  <a:lnTo>
                    <a:pt x="10210799" y="5065131"/>
                  </a:lnTo>
                  <a:close/>
                </a:path>
                <a:path w="10210800" h="5715000">
                  <a:moveTo>
                    <a:pt x="10210799" y="5084181"/>
                  </a:moveTo>
                  <a:lnTo>
                    <a:pt x="10203018" y="5084181"/>
                  </a:lnTo>
                  <a:lnTo>
                    <a:pt x="10203018" y="5074656"/>
                  </a:lnTo>
                  <a:lnTo>
                    <a:pt x="10210799" y="5074656"/>
                  </a:lnTo>
                  <a:lnTo>
                    <a:pt x="10210799" y="5084181"/>
                  </a:lnTo>
                  <a:close/>
                </a:path>
                <a:path w="10210800" h="5715000">
                  <a:moveTo>
                    <a:pt x="10210799" y="5103231"/>
                  </a:moveTo>
                  <a:lnTo>
                    <a:pt x="10203018" y="5103231"/>
                  </a:lnTo>
                  <a:lnTo>
                    <a:pt x="10203018" y="5093706"/>
                  </a:lnTo>
                  <a:lnTo>
                    <a:pt x="10210799" y="5093706"/>
                  </a:lnTo>
                  <a:lnTo>
                    <a:pt x="10210799" y="5103231"/>
                  </a:lnTo>
                  <a:close/>
                </a:path>
                <a:path w="10210800" h="5715000">
                  <a:moveTo>
                    <a:pt x="10210799" y="5122281"/>
                  </a:moveTo>
                  <a:lnTo>
                    <a:pt x="10203018" y="5122281"/>
                  </a:lnTo>
                  <a:lnTo>
                    <a:pt x="10203018" y="5112756"/>
                  </a:lnTo>
                  <a:lnTo>
                    <a:pt x="10210799" y="5112756"/>
                  </a:lnTo>
                  <a:lnTo>
                    <a:pt x="10210799" y="5122281"/>
                  </a:lnTo>
                  <a:close/>
                </a:path>
                <a:path w="10210800" h="5715000">
                  <a:moveTo>
                    <a:pt x="10210799" y="5141331"/>
                  </a:moveTo>
                  <a:lnTo>
                    <a:pt x="10203018" y="5141331"/>
                  </a:lnTo>
                  <a:lnTo>
                    <a:pt x="10203018" y="5131806"/>
                  </a:lnTo>
                  <a:lnTo>
                    <a:pt x="10210799" y="5131806"/>
                  </a:lnTo>
                  <a:lnTo>
                    <a:pt x="10210799" y="5141331"/>
                  </a:lnTo>
                  <a:close/>
                </a:path>
                <a:path w="10210800" h="5715000">
                  <a:moveTo>
                    <a:pt x="10210799" y="5160381"/>
                  </a:moveTo>
                  <a:lnTo>
                    <a:pt x="10203018" y="5160381"/>
                  </a:lnTo>
                  <a:lnTo>
                    <a:pt x="10203018" y="5150856"/>
                  </a:lnTo>
                  <a:lnTo>
                    <a:pt x="10210799" y="5150856"/>
                  </a:lnTo>
                  <a:lnTo>
                    <a:pt x="10210799" y="5160381"/>
                  </a:lnTo>
                  <a:close/>
                </a:path>
                <a:path w="10210800" h="5715000">
                  <a:moveTo>
                    <a:pt x="10210799" y="5179431"/>
                  </a:moveTo>
                  <a:lnTo>
                    <a:pt x="10203018" y="5179431"/>
                  </a:lnTo>
                  <a:lnTo>
                    <a:pt x="10203018" y="5169906"/>
                  </a:lnTo>
                  <a:lnTo>
                    <a:pt x="10210799" y="5169906"/>
                  </a:lnTo>
                  <a:lnTo>
                    <a:pt x="10210799" y="5179431"/>
                  </a:lnTo>
                  <a:close/>
                </a:path>
                <a:path w="10210800" h="5715000">
                  <a:moveTo>
                    <a:pt x="10210799" y="5198481"/>
                  </a:moveTo>
                  <a:lnTo>
                    <a:pt x="10203018" y="5198481"/>
                  </a:lnTo>
                  <a:lnTo>
                    <a:pt x="10203018" y="5188956"/>
                  </a:lnTo>
                  <a:lnTo>
                    <a:pt x="10210799" y="5188956"/>
                  </a:lnTo>
                  <a:lnTo>
                    <a:pt x="10210799" y="5198481"/>
                  </a:lnTo>
                  <a:close/>
                </a:path>
                <a:path w="10210800" h="5715000">
                  <a:moveTo>
                    <a:pt x="10210799" y="5217531"/>
                  </a:moveTo>
                  <a:lnTo>
                    <a:pt x="10203018" y="5217531"/>
                  </a:lnTo>
                  <a:lnTo>
                    <a:pt x="10203018" y="5208006"/>
                  </a:lnTo>
                  <a:lnTo>
                    <a:pt x="10210799" y="5208006"/>
                  </a:lnTo>
                  <a:lnTo>
                    <a:pt x="10210799" y="5217531"/>
                  </a:lnTo>
                  <a:close/>
                </a:path>
                <a:path w="10210800" h="5715000">
                  <a:moveTo>
                    <a:pt x="10210799" y="5236581"/>
                  </a:moveTo>
                  <a:lnTo>
                    <a:pt x="10203018" y="5236581"/>
                  </a:lnTo>
                  <a:lnTo>
                    <a:pt x="10203018" y="5227056"/>
                  </a:lnTo>
                  <a:lnTo>
                    <a:pt x="10210799" y="5227056"/>
                  </a:lnTo>
                  <a:lnTo>
                    <a:pt x="10210799" y="5236581"/>
                  </a:lnTo>
                  <a:close/>
                </a:path>
                <a:path w="10210800" h="5715000">
                  <a:moveTo>
                    <a:pt x="10210799" y="5255631"/>
                  </a:moveTo>
                  <a:lnTo>
                    <a:pt x="10203018" y="5255631"/>
                  </a:lnTo>
                  <a:lnTo>
                    <a:pt x="10203018" y="5246106"/>
                  </a:lnTo>
                  <a:lnTo>
                    <a:pt x="10210799" y="5246106"/>
                  </a:lnTo>
                  <a:lnTo>
                    <a:pt x="10210799" y="5255631"/>
                  </a:lnTo>
                  <a:close/>
                </a:path>
                <a:path w="10210800" h="5715000">
                  <a:moveTo>
                    <a:pt x="10210799" y="5274681"/>
                  </a:moveTo>
                  <a:lnTo>
                    <a:pt x="10203018" y="5274681"/>
                  </a:lnTo>
                  <a:lnTo>
                    <a:pt x="10203018" y="5265156"/>
                  </a:lnTo>
                  <a:lnTo>
                    <a:pt x="10210799" y="5265156"/>
                  </a:lnTo>
                  <a:lnTo>
                    <a:pt x="10210799" y="5274681"/>
                  </a:lnTo>
                  <a:close/>
                </a:path>
                <a:path w="10210800" h="5715000">
                  <a:moveTo>
                    <a:pt x="10210799" y="5293731"/>
                  </a:moveTo>
                  <a:lnTo>
                    <a:pt x="10203018" y="5293731"/>
                  </a:lnTo>
                  <a:lnTo>
                    <a:pt x="10203018" y="5284206"/>
                  </a:lnTo>
                  <a:lnTo>
                    <a:pt x="10210799" y="5284206"/>
                  </a:lnTo>
                  <a:lnTo>
                    <a:pt x="10210799" y="5293731"/>
                  </a:lnTo>
                  <a:close/>
                </a:path>
                <a:path w="10210800" h="5715000">
                  <a:moveTo>
                    <a:pt x="10210799" y="5312781"/>
                  </a:moveTo>
                  <a:lnTo>
                    <a:pt x="10203018" y="5312781"/>
                  </a:lnTo>
                  <a:lnTo>
                    <a:pt x="10203018" y="5303256"/>
                  </a:lnTo>
                  <a:lnTo>
                    <a:pt x="10210799" y="5303256"/>
                  </a:lnTo>
                  <a:lnTo>
                    <a:pt x="10210799" y="5312781"/>
                  </a:lnTo>
                  <a:close/>
                </a:path>
                <a:path w="10210800" h="5715000">
                  <a:moveTo>
                    <a:pt x="10210799" y="5331831"/>
                  </a:moveTo>
                  <a:lnTo>
                    <a:pt x="10203018" y="5331831"/>
                  </a:lnTo>
                  <a:lnTo>
                    <a:pt x="10203018" y="5322306"/>
                  </a:lnTo>
                  <a:lnTo>
                    <a:pt x="10210799" y="5322306"/>
                  </a:lnTo>
                  <a:lnTo>
                    <a:pt x="10210799" y="5331831"/>
                  </a:lnTo>
                  <a:close/>
                </a:path>
                <a:path w="10210800" h="5715000">
                  <a:moveTo>
                    <a:pt x="10210799" y="5350881"/>
                  </a:moveTo>
                  <a:lnTo>
                    <a:pt x="10203018" y="5350881"/>
                  </a:lnTo>
                  <a:lnTo>
                    <a:pt x="10203018" y="5341356"/>
                  </a:lnTo>
                  <a:lnTo>
                    <a:pt x="10210799" y="5341356"/>
                  </a:lnTo>
                  <a:lnTo>
                    <a:pt x="10210799" y="5350881"/>
                  </a:lnTo>
                  <a:close/>
                </a:path>
                <a:path w="10210800" h="5715000">
                  <a:moveTo>
                    <a:pt x="10210799" y="5369931"/>
                  </a:moveTo>
                  <a:lnTo>
                    <a:pt x="10203018" y="5369931"/>
                  </a:lnTo>
                  <a:lnTo>
                    <a:pt x="10203018" y="5360406"/>
                  </a:lnTo>
                  <a:lnTo>
                    <a:pt x="10210799" y="5360406"/>
                  </a:lnTo>
                  <a:lnTo>
                    <a:pt x="10210799" y="5369931"/>
                  </a:lnTo>
                  <a:close/>
                </a:path>
                <a:path w="10210800" h="5715000">
                  <a:moveTo>
                    <a:pt x="10210799" y="5388981"/>
                  </a:moveTo>
                  <a:lnTo>
                    <a:pt x="10203018" y="5388981"/>
                  </a:lnTo>
                  <a:lnTo>
                    <a:pt x="10203018" y="5379456"/>
                  </a:lnTo>
                  <a:lnTo>
                    <a:pt x="10210799" y="5379456"/>
                  </a:lnTo>
                  <a:lnTo>
                    <a:pt x="10210799" y="5388981"/>
                  </a:lnTo>
                  <a:close/>
                </a:path>
                <a:path w="10210800" h="5715000">
                  <a:moveTo>
                    <a:pt x="10210799" y="5408031"/>
                  </a:moveTo>
                  <a:lnTo>
                    <a:pt x="10203018" y="5408031"/>
                  </a:lnTo>
                  <a:lnTo>
                    <a:pt x="10203018" y="5398506"/>
                  </a:lnTo>
                  <a:lnTo>
                    <a:pt x="10210799" y="5398506"/>
                  </a:lnTo>
                  <a:lnTo>
                    <a:pt x="10210799" y="5408031"/>
                  </a:lnTo>
                  <a:close/>
                </a:path>
                <a:path w="10210800" h="5715000">
                  <a:moveTo>
                    <a:pt x="10210799" y="5427081"/>
                  </a:moveTo>
                  <a:lnTo>
                    <a:pt x="10203018" y="5427081"/>
                  </a:lnTo>
                  <a:lnTo>
                    <a:pt x="10203018" y="5417556"/>
                  </a:lnTo>
                  <a:lnTo>
                    <a:pt x="10210799" y="5417556"/>
                  </a:lnTo>
                  <a:lnTo>
                    <a:pt x="10210799" y="5427081"/>
                  </a:lnTo>
                  <a:close/>
                </a:path>
                <a:path w="10210800" h="5715000">
                  <a:moveTo>
                    <a:pt x="10210799" y="5446165"/>
                  </a:moveTo>
                  <a:lnTo>
                    <a:pt x="10202580" y="5445703"/>
                  </a:lnTo>
                  <a:lnTo>
                    <a:pt x="10202753" y="5442624"/>
                  </a:lnTo>
                  <a:lnTo>
                    <a:pt x="10202875" y="5439537"/>
                  </a:lnTo>
                  <a:lnTo>
                    <a:pt x="10202946" y="5436444"/>
                  </a:lnTo>
                  <a:lnTo>
                    <a:pt x="10210799" y="5436624"/>
                  </a:lnTo>
                  <a:lnTo>
                    <a:pt x="10210799" y="5446165"/>
                  </a:lnTo>
                  <a:close/>
                </a:path>
                <a:path w="10210800" h="5715000">
                  <a:moveTo>
                    <a:pt x="10209839" y="5465175"/>
                  </a:moveTo>
                  <a:lnTo>
                    <a:pt x="10200929" y="5464073"/>
                  </a:lnTo>
                  <a:lnTo>
                    <a:pt x="10201304" y="5461037"/>
                  </a:lnTo>
                  <a:lnTo>
                    <a:pt x="10201630" y="5457984"/>
                  </a:lnTo>
                  <a:lnTo>
                    <a:pt x="10201906" y="5454913"/>
                  </a:lnTo>
                  <a:lnTo>
                    <a:pt x="10210590" y="5455694"/>
                  </a:lnTo>
                  <a:lnTo>
                    <a:pt x="10209839" y="5465175"/>
                  </a:lnTo>
                  <a:close/>
                </a:path>
                <a:path w="10210800" h="5715000">
                  <a:moveTo>
                    <a:pt x="10206942" y="5483916"/>
                  </a:moveTo>
                  <a:lnTo>
                    <a:pt x="10198067" y="5482211"/>
                  </a:lnTo>
                  <a:lnTo>
                    <a:pt x="10198645" y="5479203"/>
                  </a:lnTo>
                  <a:lnTo>
                    <a:pt x="10199172" y="5476192"/>
                  </a:lnTo>
                  <a:lnTo>
                    <a:pt x="10199647" y="5473177"/>
                  </a:lnTo>
                  <a:lnTo>
                    <a:pt x="10209088" y="5474665"/>
                  </a:lnTo>
                  <a:lnTo>
                    <a:pt x="10209048" y="5475172"/>
                  </a:lnTo>
                  <a:lnTo>
                    <a:pt x="10206942" y="5483916"/>
                  </a:lnTo>
                  <a:close/>
                </a:path>
                <a:path w="10210800" h="5715000">
                  <a:moveTo>
                    <a:pt x="10202480" y="5502441"/>
                  </a:moveTo>
                  <a:lnTo>
                    <a:pt x="10193985" y="5500214"/>
                  </a:lnTo>
                  <a:lnTo>
                    <a:pt x="10194763" y="5497245"/>
                  </a:lnTo>
                  <a:lnTo>
                    <a:pt x="10195494" y="5494255"/>
                  </a:lnTo>
                  <a:lnTo>
                    <a:pt x="10196177" y="5491244"/>
                  </a:lnTo>
                  <a:lnTo>
                    <a:pt x="10204711" y="5493179"/>
                  </a:lnTo>
                  <a:lnTo>
                    <a:pt x="10202480" y="5502441"/>
                  </a:lnTo>
                  <a:close/>
                </a:path>
                <a:path w="10210800" h="5715000">
                  <a:moveTo>
                    <a:pt x="10197652" y="5520874"/>
                  </a:moveTo>
                  <a:lnTo>
                    <a:pt x="10188713" y="5517880"/>
                  </a:lnTo>
                  <a:lnTo>
                    <a:pt x="10189689" y="5514969"/>
                  </a:lnTo>
                  <a:lnTo>
                    <a:pt x="10190715" y="5511705"/>
                  </a:lnTo>
                  <a:lnTo>
                    <a:pt x="10191495" y="5509092"/>
                  </a:lnTo>
                  <a:lnTo>
                    <a:pt x="10200249" y="5511705"/>
                  </a:lnTo>
                  <a:lnTo>
                    <a:pt x="10198581" y="5518631"/>
                  </a:lnTo>
                  <a:lnTo>
                    <a:pt x="10197652" y="5520874"/>
                  </a:lnTo>
                  <a:close/>
                </a:path>
                <a:path w="10210800" h="5715000">
                  <a:moveTo>
                    <a:pt x="10190368" y="5538459"/>
                  </a:moveTo>
                  <a:lnTo>
                    <a:pt x="10182286" y="5535138"/>
                  </a:lnTo>
                  <a:lnTo>
                    <a:pt x="10183451" y="5532304"/>
                  </a:lnTo>
                  <a:lnTo>
                    <a:pt x="10184569" y="5529446"/>
                  </a:lnTo>
                  <a:lnTo>
                    <a:pt x="10185642" y="5526565"/>
                  </a:lnTo>
                  <a:lnTo>
                    <a:pt x="10194005" y="5529679"/>
                  </a:lnTo>
                  <a:lnTo>
                    <a:pt x="10190368" y="5538459"/>
                  </a:lnTo>
                  <a:close/>
                </a:path>
                <a:path w="10210800" h="5715000">
                  <a:moveTo>
                    <a:pt x="10183086" y="5556039"/>
                  </a:moveTo>
                  <a:lnTo>
                    <a:pt x="10174722" y="5551929"/>
                  </a:lnTo>
                  <a:lnTo>
                    <a:pt x="10176063" y="5549200"/>
                  </a:lnTo>
                  <a:lnTo>
                    <a:pt x="10177370" y="5546423"/>
                  </a:lnTo>
                  <a:lnTo>
                    <a:pt x="10178644" y="5543595"/>
                  </a:lnTo>
                  <a:lnTo>
                    <a:pt x="10186731" y="5547239"/>
                  </a:lnTo>
                  <a:lnTo>
                    <a:pt x="10183086" y="5556039"/>
                  </a:lnTo>
                  <a:close/>
                </a:path>
                <a:path w="10210800" h="5715000">
                  <a:moveTo>
                    <a:pt x="10173694" y="5572608"/>
                  </a:moveTo>
                  <a:lnTo>
                    <a:pt x="10166047" y="5568194"/>
                  </a:lnTo>
                  <a:lnTo>
                    <a:pt x="10167582" y="5565534"/>
                  </a:lnTo>
                  <a:lnTo>
                    <a:pt x="10169072" y="5562848"/>
                  </a:lnTo>
                  <a:lnTo>
                    <a:pt x="10170520" y="5560133"/>
                  </a:lnTo>
                  <a:lnTo>
                    <a:pt x="10178669" y="5564477"/>
                  </a:lnTo>
                  <a:lnTo>
                    <a:pt x="10173694" y="5572608"/>
                  </a:lnTo>
                  <a:close/>
                </a:path>
                <a:path w="10210800" h="5715000">
                  <a:moveTo>
                    <a:pt x="10163745" y="5588870"/>
                  </a:moveTo>
                  <a:lnTo>
                    <a:pt x="10156287" y="5583874"/>
                  </a:lnTo>
                  <a:lnTo>
                    <a:pt x="10158006" y="5581309"/>
                  </a:lnTo>
                  <a:lnTo>
                    <a:pt x="10159676" y="5578722"/>
                  </a:lnTo>
                  <a:lnTo>
                    <a:pt x="10161300" y="5576114"/>
                  </a:lnTo>
                  <a:lnTo>
                    <a:pt x="10168723" y="5580734"/>
                  </a:lnTo>
                  <a:lnTo>
                    <a:pt x="10163745" y="5588870"/>
                  </a:lnTo>
                  <a:close/>
                </a:path>
                <a:path w="10210800" h="5715000">
                  <a:moveTo>
                    <a:pt x="10152755" y="5604317"/>
                  </a:moveTo>
                  <a:lnTo>
                    <a:pt x="10145570" y="5598776"/>
                  </a:lnTo>
                  <a:lnTo>
                    <a:pt x="10147439" y="5596353"/>
                  </a:lnTo>
                  <a:lnTo>
                    <a:pt x="10149268" y="5593898"/>
                  </a:lnTo>
                  <a:lnTo>
                    <a:pt x="10151056" y="5591409"/>
                  </a:lnTo>
                  <a:lnTo>
                    <a:pt x="10158791" y="5596969"/>
                  </a:lnTo>
                  <a:lnTo>
                    <a:pt x="10158196" y="5597941"/>
                  </a:lnTo>
                  <a:lnTo>
                    <a:pt x="10152755" y="5604317"/>
                  </a:lnTo>
                  <a:close/>
                </a:path>
                <a:path w="10210800" h="5715000">
                  <a:moveTo>
                    <a:pt x="10140398" y="5618799"/>
                  </a:moveTo>
                  <a:lnTo>
                    <a:pt x="10133830" y="5612998"/>
                  </a:lnTo>
                  <a:lnTo>
                    <a:pt x="10135858" y="5610701"/>
                  </a:lnTo>
                  <a:lnTo>
                    <a:pt x="10137858" y="5608360"/>
                  </a:lnTo>
                  <a:lnTo>
                    <a:pt x="10139829" y="5605975"/>
                  </a:lnTo>
                  <a:lnTo>
                    <a:pt x="10146581" y="5611552"/>
                  </a:lnTo>
                  <a:lnTo>
                    <a:pt x="10140398" y="5618799"/>
                  </a:lnTo>
                  <a:close/>
                </a:path>
                <a:path w="10210800" h="5715000">
                  <a:moveTo>
                    <a:pt x="10127777" y="5633227"/>
                  </a:moveTo>
                  <a:lnTo>
                    <a:pt x="10121079" y="5626493"/>
                  </a:lnTo>
                  <a:lnTo>
                    <a:pt x="10123966" y="5623612"/>
                  </a:lnTo>
                  <a:lnTo>
                    <a:pt x="10125790" y="5621735"/>
                  </a:lnTo>
                  <a:lnTo>
                    <a:pt x="10127588" y="5619833"/>
                  </a:lnTo>
                  <a:lnTo>
                    <a:pt x="10134191" y="5626073"/>
                  </a:lnTo>
                  <a:lnTo>
                    <a:pt x="10128914" y="5632257"/>
                  </a:lnTo>
                  <a:lnTo>
                    <a:pt x="10127777" y="5633227"/>
                  </a:lnTo>
                  <a:close/>
                </a:path>
                <a:path w="10210800" h="5715000">
                  <a:moveTo>
                    <a:pt x="10113208" y="5645659"/>
                  </a:moveTo>
                  <a:lnTo>
                    <a:pt x="10107499" y="5639058"/>
                  </a:lnTo>
                  <a:lnTo>
                    <a:pt x="10109831" y="5637041"/>
                  </a:lnTo>
                  <a:lnTo>
                    <a:pt x="10112129" y="5634986"/>
                  </a:lnTo>
                  <a:lnTo>
                    <a:pt x="10114394" y="5632890"/>
                  </a:lnTo>
                  <a:lnTo>
                    <a:pt x="10120472" y="5639460"/>
                  </a:lnTo>
                  <a:lnTo>
                    <a:pt x="10113208" y="5645659"/>
                  </a:lnTo>
                  <a:close/>
                </a:path>
                <a:path w="10210800" h="5715000">
                  <a:moveTo>
                    <a:pt x="10098733" y="5658011"/>
                  </a:moveTo>
                  <a:lnTo>
                    <a:pt x="10093171" y="5650641"/>
                  </a:lnTo>
                  <a:lnTo>
                    <a:pt x="10095602" y="5648805"/>
                  </a:lnTo>
                  <a:lnTo>
                    <a:pt x="10098020" y="5646917"/>
                  </a:lnTo>
                  <a:lnTo>
                    <a:pt x="10100423" y="5644976"/>
                  </a:lnTo>
                  <a:lnTo>
                    <a:pt x="10105968" y="5651837"/>
                  </a:lnTo>
                  <a:lnTo>
                    <a:pt x="10098733" y="5658011"/>
                  </a:lnTo>
                  <a:close/>
                </a:path>
                <a:path w="10210800" h="5715000">
                  <a:moveTo>
                    <a:pt x="10083007" y="5668631"/>
                  </a:moveTo>
                  <a:lnTo>
                    <a:pt x="10078148" y="5661212"/>
                  </a:lnTo>
                  <a:lnTo>
                    <a:pt x="10080703" y="5659538"/>
                  </a:lnTo>
                  <a:lnTo>
                    <a:pt x="10083237" y="5657817"/>
                  </a:lnTo>
                  <a:lnTo>
                    <a:pt x="10085750" y="5656050"/>
                  </a:lnTo>
                  <a:lnTo>
                    <a:pt x="10091112" y="5663672"/>
                  </a:lnTo>
                  <a:lnTo>
                    <a:pt x="10083007" y="5668631"/>
                  </a:lnTo>
                  <a:close/>
                </a:path>
                <a:path w="10210800" h="5715000">
                  <a:moveTo>
                    <a:pt x="10066749" y="5678577"/>
                  </a:moveTo>
                  <a:lnTo>
                    <a:pt x="10062372" y="5670807"/>
                  </a:lnTo>
                  <a:lnTo>
                    <a:pt x="10065064" y="5669291"/>
                  </a:lnTo>
                  <a:lnTo>
                    <a:pt x="10067718" y="5667736"/>
                  </a:lnTo>
                  <a:lnTo>
                    <a:pt x="10070337" y="5666144"/>
                  </a:lnTo>
                  <a:lnTo>
                    <a:pt x="10074874" y="5673606"/>
                  </a:lnTo>
                  <a:lnTo>
                    <a:pt x="10066749" y="5678577"/>
                  </a:lnTo>
                  <a:close/>
                </a:path>
                <a:path w="10210800" h="5715000">
                  <a:moveTo>
                    <a:pt x="10049968" y="5687559"/>
                  </a:moveTo>
                  <a:lnTo>
                    <a:pt x="10046022" y="5679312"/>
                  </a:lnTo>
                  <a:lnTo>
                    <a:pt x="10048790" y="5677988"/>
                  </a:lnTo>
                  <a:lnTo>
                    <a:pt x="10051538" y="5676616"/>
                  </a:lnTo>
                  <a:lnTo>
                    <a:pt x="10054262" y="5675198"/>
                  </a:lnTo>
                  <a:lnTo>
                    <a:pt x="10058612" y="5683555"/>
                  </a:lnTo>
                  <a:lnTo>
                    <a:pt x="10056466" y="5684868"/>
                  </a:lnTo>
                  <a:lnTo>
                    <a:pt x="10049968" y="5687559"/>
                  </a:lnTo>
                  <a:close/>
                </a:path>
                <a:path w="10210800" h="5715000">
                  <a:moveTo>
                    <a:pt x="10032400" y="5694836"/>
                  </a:moveTo>
                  <a:lnTo>
                    <a:pt x="10029155" y="5686701"/>
                  </a:lnTo>
                  <a:lnTo>
                    <a:pt x="10032018" y="5685559"/>
                  </a:lnTo>
                  <a:lnTo>
                    <a:pt x="10034848" y="5684375"/>
                  </a:lnTo>
                  <a:lnTo>
                    <a:pt x="10037647" y="5683149"/>
                  </a:lnTo>
                  <a:lnTo>
                    <a:pt x="10041177" y="5691201"/>
                  </a:lnTo>
                  <a:lnTo>
                    <a:pt x="10032400" y="5694836"/>
                  </a:lnTo>
                  <a:close/>
                </a:path>
                <a:path w="10210800" h="5715000">
                  <a:moveTo>
                    <a:pt x="10014774" y="5702048"/>
                  </a:moveTo>
                  <a:lnTo>
                    <a:pt x="10011830" y="5692953"/>
                  </a:lnTo>
                  <a:lnTo>
                    <a:pt x="10014754" y="5692007"/>
                  </a:lnTo>
                  <a:lnTo>
                    <a:pt x="10017658" y="5691013"/>
                  </a:lnTo>
                  <a:lnTo>
                    <a:pt x="10020545" y="5689971"/>
                  </a:lnTo>
                  <a:lnTo>
                    <a:pt x="10023615" y="5698475"/>
                  </a:lnTo>
                  <a:lnTo>
                    <a:pt x="10015288" y="5701924"/>
                  </a:lnTo>
                  <a:lnTo>
                    <a:pt x="10014774" y="5702048"/>
                  </a:lnTo>
                  <a:close/>
                </a:path>
                <a:path w="10210800" h="5715000">
                  <a:moveTo>
                    <a:pt x="9996233" y="5706514"/>
                  </a:moveTo>
                  <a:lnTo>
                    <a:pt x="9994104" y="5698041"/>
                  </a:lnTo>
                  <a:lnTo>
                    <a:pt x="9997091" y="5697291"/>
                  </a:lnTo>
                  <a:lnTo>
                    <a:pt x="10000062" y="5696491"/>
                  </a:lnTo>
                  <a:lnTo>
                    <a:pt x="10003014" y="5695644"/>
                  </a:lnTo>
                  <a:lnTo>
                    <a:pt x="10005494" y="5704283"/>
                  </a:lnTo>
                  <a:lnTo>
                    <a:pt x="9996233" y="5706514"/>
                  </a:lnTo>
                  <a:close/>
                </a:path>
                <a:path w="10210800" h="5715000">
                  <a:moveTo>
                    <a:pt x="9977720" y="5710973"/>
                  </a:moveTo>
                  <a:lnTo>
                    <a:pt x="9976081" y="5701936"/>
                  </a:lnTo>
                  <a:lnTo>
                    <a:pt x="9979107" y="5701387"/>
                  </a:lnTo>
                  <a:lnTo>
                    <a:pt x="9982116" y="5700789"/>
                  </a:lnTo>
                  <a:lnTo>
                    <a:pt x="9985107" y="5700143"/>
                  </a:lnTo>
                  <a:lnTo>
                    <a:pt x="9986967" y="5708746"/>
                  </a:lnTo>
                  <a:lnTo>
                    <a:pt x="9977720" y="5710973"/>
                  </a:lnTo>
                  <a:close/>
                </a:path>
                <a:path w="10210800" h="5715000">
                  <a:moveTo>
                    <a:pt x="9958900" y="5713415"/>
                  </a:moveTo>
                  <a:lnTo>
                    <a:pt x="9957903" y="5704611"/>
                  </a:lnTo>
                  <a:lnTo>
                    <a:pt x="9960955" y="5704265"/>
                  </a:lnTo>
                  <a:lnTo>
                    <a:pt x="9963994" y="5703869"/>
                  </a:lnTo>
                  <a:lnTo>
                    <a:pt x="9967023" y="5703423"/>
                  </a:lnTo>
                  <a:lnTo>
                    <a:pt x="9968383" y="5712664"/>
                  </a:lnTo>
                  <a:lnTo>
                    <a:pt x="9958900" y="5713415"/>
                  </a:lnTo>
                  <a:close/>
                </a:path>
                <a:path w="10210800" h="5715000">
                  <a:moveTo>
                    <a:pt x="9939906" y="5714918"/>
                  </a:moveTo>
                  <a:lnTo>
                    <a:pt x="9939499" y="5706074"/>
                  </a:lnTo>
                  <a:lnTo>
                    <a:pt x="9942583" y="5705933"/>
                  </a:lnTo>
                  <a:lnTo>
                    <a:pt x="9945658" y="5705740"/>
                  </a:lnTo>
                  <a:lnTo>
                    <a:pt x="9948725" y="5705496"/>
                  </a:lnTo>
                  <a:lnTo>
                    <a:pt x="9949414" y="5714166"/>
                  </a:lnTo>
                  <a:lnTo>
                    <a:pt x="9939906" y="5714918"/>
                  </a:lnTo>
                  <a:close/>
                </a:path>
                <a:path w="10210800" h="5715000">
                  <a:moveTo>
                    <a:pt x="9930343" y="5714999"/>
                  </a:moveTo>
                  <a:lnTo>
                    <a:pt x="9920791" y="5714999"/>
                  </a:lnTo>
                  <a:lnTo>
                    <a:pt x="9920791" y="5706367"/>
                  </a:lnTo>
                  <a:lnTo>
                    <a:pt x="9930289" y="5706345"/>
                  </a:lnTo>
                  <a:lnTo>
                    <a:pt x="9930343" y="5714999"/>
                  </a:lnTo>
                  <a:close/>
                </a:path>
                <a:path w="10210800" h="5715000">
                  <a:moveTo>
                    <a:pt x="9911266" y="5714999"/>
                  </a:moveTo>
                  <a:lnTo>
                    <a:pt x="9901741" y="5714999"/>
                  </a:lnTo>
                  <a:lnTo>
                    <a:pt x="9901741" y="5706367"/>
                  </a:lnTo>
                  <a:lnTo>
                    <a:pt x="9911266" y="5706367"/>
                  </a:lnTo>
                  <a:lnTo>
                    <a:pt x="9911266" y="5714999"/>
                  </a:lnTo>
                  <a:close/>
                </a:path>
                <a:path w="10210800" h="5715000">
                  <a:moveTo>
                    <a:pt x="9892216" y="5714999"/>
                  </a:moveTo>
                  <a:lnTo>
                    <a:pt x="9882691" y="5714999"/>
                  </a:lnTo>
                  <a:lnTo>
                    <a:pt x="9882691" y="5706367"/>
                  </a:lnTo>
                  <a:lnTo>
                    <a:pt x="9892216" y="5706367"/>
                  </a:lnTo>
                  <a:lnTo>
                    <a:pt x="9892216" y="5714999"/>
                  </a:lnTo>
                  <a:close/>
                </a:path>
                <a:path w="10210800" h="5715000">
                  <a:moveTo>
                    <a:pt x="9873166" y="5714999"/>
                  </a:moveTo>
                  <a:lnTo>
                    <a:pt x="9863641" y="5714999"/>
                  </a:lnTo>
                  <a:lnTo>
                    <a:pt x="9863641" y="5706367"/>
                  </a:lnTo>
                  <a:lnTo>
                    <a:pt x="9873166" y="5706367"/>
                  </a:lnTo>
                  <a:lnTo>
                    <a:pt x="9873166" y="5714999"/>
                  </a:lnTo>
                  <a:close/>
                </a:path>
                <a:path w="10210800" h="5715000">
                  <a:moveTo>
                    <a:pt x="9854116" y="5714999"/>
                  </a:moveTo>
                  <a:lnTo>
                    <a:pt x="9844591" y="5714999"/>
                  </a:lnTo>
                  <a:lnTo>
                    <a:pt x="9844591" y="5706367"/>
                  </a:lnTo>
                  <a:lnTo>
                    <a:pt x="9854116" y="5706367"/>
                  </a:lnTo>
                  <a:lnTo>
                    <a:pt x="9854116" y="5714999"/>
                  </a:lnTo>
                  <a:close/>
                </a:path>
                <a:path w="10210800" h="5715000">
                  <a:moveTo>
                    <a:pt x="9835066" y="5714999"/>
                  </a:moveTo>
                  <a:lnTo>
                    <a:pt x="9825541" y="5714999"/>
                  </a:lnTo>
                  <a:lnTo>
                    <a:pt x="9825541" y="5706367"/>
                  </a:lnTo>
                  <a:lnTo>
                    <a:pt x="9835066" y="5706367"/>
                  </a:lnTo>
                  <a:lnTo>
                    <a:pt x="9835066" y="5714999"/>
                  </a:lnTo>
                  <a:close/>
                </a:path>
                <a:path w="10210800" h="5715000">
                  <a:moveTo>
                    <a:pt x="9816016" y="5714999"/>
                  </a:moveTo>
                  <a:lnTo>
                    <a:pt x="9806491" y="5714999"/>
                  </a:lnTo>
                  <a:lnTo>
                    <a:pt x="9806491" y="5706367"/>
                  </a:lnTo>
                  <a:lnTo>
                    <a:pt x="9816016" y="5706367"/>
                  </a:lnTo>
                  <a:lnTo>
                    <a:pt x="9816016" y="5714999"/>
                  </a:lnTo>
                  <a:close/>
                </a:path>
                <a:path w="10210800" h="5715000">
                  <a:moveTo>
                    <a:pt x="9796966" y="5714999"/>
                  </a:moveTo>
                  <a:lnTo>
                    <a:pt x="9787441" y="5714999"/>
                  </a:lnTo>
                  <a:lnTo>
                    <a:pt x="9787441" y="5706367"/>
                  </a:lnTo>
                  <a:lnTo>
                    <a:pt x="9796966" y="5706367"/>
                  </a:lnTo>
                  <a:lnTo>
                    <a:pt x="9796966" y="5714999"/>
                  </a:lnTo>
                  <a:close/>
                </a:path>
                <a:path w="10210800" h="5715000">
                  <a:moveTo>
                    <a:pt x="9777916" y="5714999"/>
                  </a:moveTo>
                  <a:lnTo>
                    <a:pt x="9768391" y="5714999"/>
                  </a:lnTo>
                  <a:lnTo>
                    <a:pt x="9768391" y="5706367"/>
                  </a:lnTo>
                  <a:lnTo>
                    <a:pt x="9777916" y="5706367"/>
                  </a:lnTo>
                  <a:lnTo>
                    <a:pt x="9777916" y="5714999"/>
                  </a:lnTo>
                  <a:close/>
                </a:path>
                <a:path w="10210800" h="5715000">
                  <a:moveTo>
                    <a:pt x="9758866" y="5714999"/>
                  </a:moveTo>
                  <a:lnTo>
                    <a:pt x="9749341" y="5714999"/>
                  </a:lnTo>
                  <a:lnTo>
                    <a:pt x="9749341" y="5706367"/>
                  </a:lnTo>
                  <a:lnTo>
                    <a:pt x="9758866" y="5706367"/>
                  </a:lnTo>
                  <a:lnTo>
                    <a:pt x="9758866" y="5714999"/>
                  </a:lnTo>
                  <a:close/>
                </a:path>
                <a:path w="10210800" h="5715000">
                  <a:moveTo>
                    <a:pt x="9739816" y="5714999"/>
                  </a:moveTo>
                  <a:lnTo>
                    <a:pt x="9730291" y="5714999"/>
                  </a:lnTo>
                  <a:lnTo>
                    <a:pt x="9730291" y="5706367"/>
                  </a:lnTo>
                  <a:lnTo>
                    <a:pt x="9739816" y="5706367"/>
                  </a:lnTo>
                  <a:lnTo>
                    <a:pt x="9739816" y="5714999"/>
                  </a:lnTo>
                  <a:close/>
                </a:path>
                <a:path w="10210800" h="5715000">
                  <a:moveTo>
                    <a:pt x="9720766" y="5714999"/>
                  </a:moveTo>
                  <a:lnTo>
                    <a:pt x="9711241" y="5714999"/>
                  </a:lnTo>
                  <a:lnTo>
                    <a:pt x="9711241" y="5706367"/>
                  </a:lnTo>
                  <a:lnTo>
                    <a:pt x="9720766" y="5706367"/>
                  </a:lnTo>
                  <a:lnTo>
                    <a:pt x="9720766" y="5714999"/>
                  </a:lnTo>
                  <a:close/>
                </a:path>
                <a:path w="10210800" h="5715000">
                  <a:moveTo>
                    <a:pt x="9701716" y="5714999"/>
                  </a:moveTo>
                  <a:lnTo>
                    <a:pt x="9692191" y="5714999"/>
                  </a:lnTo>
                  <a:lnTo>
                    <a:pt x="9692191" y="5706367"/>
                  </a:lnTo>
                  <a:lnTo>
                    <a:pt x="9701716" y="5706367"/>
                  </a:lnTo>
                  <a:lnTo>
                    <a:pt x="9701716" y="5714999"/>
                  </a:lnTo>
                  <a:close/>
                </a:path>
                <a:path w="10210800" h="5715000">
                  <a:moveTo>
                    <a:pt x="9682666" y="5714999"/>
                  </a:moveTo>
                  <a:lnTo>
                    <a:pt x="9673141" y="5714999"/>
                  </a:lnTo>
                  <a:lnTo>
                    <a:pt x="9673141" y="5706367"/>
                  </a:lnTo>
                  <a:lnTo>
                    <a:pt x="9682666" y="5706367"/>
                  </a:lnTo>
                  <a:lnTo>
                    <a:pt x="9682666" y="5714999"/>
                  </a:lnTo>
                  <a:close/>
                </a:path>
                <a:path w="10210800" h="5715000">
                  <a:moveTo>
                    <a:pt x="9663616" y="5714999"/>
                  </a:moveTo>
                  <a:lnTo>
                    <a:pt x="9654091" y="5714999"/>
                  </a:lnTo>
                  <a:lnTo>
                    <a:pt x="9654091" y="5706367"/>
                  </a:lnTo>
                  <a:lnTo>
                    <a:pt x="9663616" y="5706367"/>
                  </a:lnTo>
                  <a:lnTo>
                    <a:pt x="9663616" y="5714999"/>
                  </a:lnTo>
                  <a:close/>
                </a:path>
                <a:path w="10210800" h="5715000">
                  <a:moveTo>
                    <a:pt x="9644566" y="5714999"/>
                  </a:moveTo>
                  <a:lnTo>
                    <a:pt x="9635041" y="5714999"/>
                  </a:lnTo>
                  <a:lnTo>
                    <a:pt x="9635041" y="5706367"/>
                  </a:lnTo>
                  <a:lnTo>
                    <a:pt x="9644566" y="5706367"/>
                  </a:lnTo>
                  <a:lnTo>
                    <a:pt x="9644566" y="5714999"/>
                  </a:lnTo>
                  <a:close/>
                </a:path>
                <a:path w="10210800" h="5715000">
                  <a:moveTo>
                    <a:pt x="9625516" y="5714999"/>
                  </a:moveTo>
                  <a:lnTo>
                    <a:pt x="9615991" y="5714999"/>
                  </a:lnTo>
                  <a:lnTo>
                    <a:pt x="9615991" y="5706367"/>
                  </a:lnTo>
                  <a:lnTo>
                    <a:pt x="9625516" y="5706367"/>
                  </a:lnTo>
                  <a:lnTo>
                    <a:pt x="9625516" y="5714999"/>
                  </a:lnTo>
                  <a:close/>
                </a:path>
                <a:path w="10210800" h="5715000">
                  <a:moveTo>
                    <a:pt x="9606466" y="5714999"/>
                  </a:moveTo>
                  <a:lnTo>
                    <a:pt x="9596941" y="5714999"/>
                  </a:lnTo>
                  <a:lnTo>
                    <a:pt x="9596941" y="5706367"/>
                  </a:lnTo>
                  <a:lnTo>
                    <a:pt x="9606466" y="5706367"/>
                  </a:lnTo>
                  <a:lnTo>
                    <a:pt x="9606466" y="5714999"/>
                  </a:lnTo>
                  <a:close/>
                </a:path>
                <a:path w="10210800" h="5715000">
                  <a:moveTo>
                    <a:pt x="9587416" y="5714999"/>
                  </a:moveTo>
                  <a:lnTo>
                    <a:pt x="9577891" y="5714999"/>
                  </a:lnTo>
                  <a:lnTo>
                    <a:pt x="9577891" y="5706367"/>
                  </a:lnTo>
                  <a:lnTo>
                    <a:pt x="9587416" y="5706367"/>
                  </a:lnTo>
                  <a:lnTo>
                    <a:pt x="9587416" y="5714999"/>
                  </a:lnTo>
                  <a:close/>
                </a:path>
                <a:path w="10210800" h="5715000">
                  <a:moveTo>
                    <a:pt x="9568366" y="5714999"/>
                  </a:moveTo>
                  <a:lnTo>
                    <a:pt x="9558841" y="5714999"/>
                  </a:lnTo>
                  <a:lnTo>
                    <a:pt x="9558841" y="5706367"/>
                  </a:lnTo>
                  <a:lnTo>
                    <a:pt x="9568366" y="5706367"/>
                  </a:lnTo>
                  <a:lnTo>
                    <a:pt x="9568366" y="5714999"/>
                  </a:lnTo>
                  <a:close/>
                </a:path>
                <a:path w="10210800" h="5715000">
                  <a:moveTo>
                    <a:pt x="9549316" y="5714999"/>
                  </a:moveTo>
                  <a:lnTo>
                    <a:pt x="9539791" y="5714999"/>
                  </a:lnTo>
                  <a:lnTo>
                    <a:pt x="9539791" y="5706367"/>
                  </a:lnTo>
                  <a:lnTo>
                    <a:pt x="9549316" y="5706367"/>
                  </a:lnTo>
                  <a:lnTo>
                    <a:pt x="9549316" y="5714999"/>
                  </a:lnTo>
                  <a:close/>
                </a:path>
                <a:path w="10210800" h="5715000">
                  <a:moveTo>
                    <a:pt x="9530266" y="5714999"/>
                  </a:moveTo>
                  <a:lnTo>
                    <a:pt x="9520741" y="5714999"/>
                  </a:lnTo>
                  <a:lnTo>
                    <a:pt x="9520741" y="5706367"/>
                  </a:lnTo>
                  <a:lnTo>
                    <a:pt x="9530266" y="5706367"/>
                  </a:lnTo>
                  <a:lnTo>
                    <a:pt x="9530266" y="5714999"/>
                  </a:lnTo>
                  <a:close/>
                </a:path>
                <a:path w="10210800" h="5715000">
                  <a:moveTo>
                    <a:pt x="9511216" y="5714999"/>
                  </a:moveTo>
                  <a:lnTo>
                    <a:pt x="9501691" y="5714999"/>
                  </a:lnTo>
                  <a:lnTo>
                    <a:pt x="9501691" y="5706367"/>
                  </a:lnTo>
                  <a:lnTo>
                    <a:pt x="9511216" y="5706367"/>
                  </a:lnTo>
                  <a:lnTo>
                    <a:pt x="9511216" y="5714999"/>
                  </a:lnTo>
                  <a:close/>
                </a:path>
                <a:path w="10210800" h="5715000">
                  <a:moveTo>
                    <a:pt x="9492166" y="5714999"/>
                  </a:moveTo>
                  <a:lnTo>
                    <a:pt x="9482641" y="5714999"/>
                  </a:lnTo>
                  <a:lnTo>
                    <a:pt x="9482641" y="5706367"/>
                  </a:lnTo>
                  <a:lnTo>
                    <a:pt x="9492166" y="5706367"/>
                  </a:lnTo>
                  <a:lnTo>
                    <a:pt x="9492166" y="5714999"/>
                  </a:lnTo>
                  <a:close/>
                </a:path>
                <a:path w="10210800" h="5715000">
                  <a:moveTo>
                    <a:pt x="9473116" y="5714999"/>
                  </a:moveTo>
                  <a:lnTo>
                    <a:pt x="9463591" y="5714999"/>
                  </a:lnTo>
                  <a:lnTo>
                    <a:pt x="9463591" y="5706367"/>
                  </a:lnTo>
                  <a:lnTo>
                    <a:pt x="9473116" y="5706367"/>
                  </a:lnTo>
                  <a:lnTo>
                    <a:pt x="9473116" y="5714999"/>
                  </a:lnTo>
                  <a:close/>
                </a:path>
                <a:path w="10210800" h="5715000">
                  <a:moveTo>
                    <a:pt x="9454066" y="5714999"/>
                  </a:moveTo>
                  <a:lnTo>
                    <a:pt x="9444541" y="5714999"/>
                  </a:lnTo>
                  <a:lnTo>
                    <a:pt x="9444541" y="5706367"/>
                  </a:lnTo>
                  <a:lnTo>
                    <a:pt x="9454066" y="5706367"/>
                  </a:lnTo>
                  <a:lnTo>
                    <a:pt x="9454066" y="5714999"/>
                  </a:lnTo>
                  <a:close/>
                </a:path>
                <a:path w="10210800" h="5715000">
                  <a:moveTo>
                    <a:pt x="9435016" y="5714999"/>
                  </a:moveTo>
                  <a:lnTo>
                    <a:pt x="9425491" y="5714999"/>
                  </a:lnTo>
                  <a:lnTo>
                    <a:pt x="9425491" y="5706367"/>
                  </a:lnTo>
                  <a:lnTo>
                    <a:pt x="9435016" y="5706367"/>
                  </a:lnTo>
                  <a:lnTo>
                    <a:pt x="9435016" y="5714999"/>
                  </a:lnTo>
                  <a:close/>
                </a:path>
                <a:path w="10210800" h="5715000">
                  <a:moveTo>
                    <a:pt x="9415966" y="5714999"/>
                  </a:moveTo>
                  <a:lnTo>
                    <a:pt x="9406441" y="5714999"/>
                  </a:lnTo>
                  <a:lnTo>
                    <a:pt x="9406441" y="5706367"/>
                  </a:lnTo>
                  <a:lnTo>
                    <a:pt x="9415966" y="5706367"/>
                  </a:lnTo>
                  <a:lnTo>
                    <a:pt x="9415966" y="5714999"/>
                  </a:lnTo>
                  <a:close/>
                </a:path>
                <a:path w="10210800" h="5715000">
                  <a:moveTo>
                    <a:pt x="9396916" y="5714999"/>
                  </a:moveTo>
                  <a:lnTo>
                    <a:pt x="9387391" y="5714999"/>
                  </a:lnTo>
                  <a:lnTo>
                    <a:pt x="9387391" y="5706367"/>
                  </a:lnTo>
                  <a:lnTo>
                    <a:pt x="9396916" y="5706367"/>
                  </a:lnTo>
                  <a:lnTo>
                    <a:pt x="9396916" y="5714999"/>
                  </a:lnTo>
                  <a:close/>
                </a:path>
                <a:path w="10210800" h="5715000">
                  <a:moveTo>
                    <a:pt x="9377866" y="5714999"/>
                  </a:moveTo>
                  <a:lnTo>
                    <a:pt x="9368341" y="5714999"/>
                  </a:lnTo>
                  <a:lnTo>
                    <a:pt x="9368341" y="5706367"/>
                  </a:lnTo>
                  <a:lnTo>
                    <a:pt x="9377866" y="5706367"/>
                  </a:lnTo>
                  <a:lnTo>
                    <a:pt x="9377866" y="5714999"/>
                  </a:lnTo>
                  <a:close/>
                </a:path>
                <a:path w="10210800" h="5715000">
                  <a:moveTo>
                    <a:pt x="9358816" y="5714999"/>
                  </a:moveTo>
                  <a:lnTo>
                    <a:pt x="9349291" y="5714999"/>
                  </a:lnTo>
                  <a:lnTo>
                    <a:pt x="9349291" y="5706367"/>
                  </a:lnTo>
                  <a:lnTo>
                    <a:pt x="9358816" y="5706367"/>
                  </a:lnTo>
                  <a:lnTo>
                    <a:pt x="9358816" y="5714999"/>
                  </a:lnTo>
                  <a:close/>
                </a:path>
                <a:path w="10210800" h="5715000">
                  <a:moveTo>
                    <a:pt x="9339766" y="5714999"/>
                  </a:moveTo>
                  <a:lnTo>
                    <a:pt x="9330241" y="5714999"/>
                  </a:lnTo>
                  <a:lnTo>
                    <a:pt x="9330241" y="5706367"/>
                  </a:lnTo>
                  <a:lnTo>
                    <a:pt x="9339766" y="5706367"/>
                  </a:lnTo>
                  <a:lnTo>
                    <a:pt x="9339766" y="5714999"/>
                  </a:lnTo>
                  <a:close/>
                </a:path>
                <a:path w="10210800" h="5715000">
                  <a:moveTo>
                    <a:pt x="9320716" y="5714999"/>
                  </a:moveTo>
                  <a:lnTo>
                    <a:pt x="9311191" y="5714999"/>
                  </a:lnTo>
                  <a:lnTo>
                    <a:pt x="9311191" y="5706367"/>
                  </a:lnTo>
                  <a:lnTo>
                    <a:pt x="9320716" y="5706367"/>
                  </a:lnTo>
                  <a:lnTo>
                    <a:pt x="9320716" y="5714999"/>
                  </a:lnTo>
                  <a:close/>
                </a:path>
                <a:path w="10210800" h="5715000">
                  <a:moveTo>
                    <a:pt x="9301666" y="5714999"/>
                  </a:moveTo>
                  <a:lnTo>
                    <a:pt x="9292141" y="5714999"/>
                  </a:lnTo>
                  <a:lnTo>
                    <a:pt x="9292141" y="5706367"/>
                  </a:lnTo>
                  <a:lnTo>
                    <a:pt x="9301666" y="5706367"/>
                  </a:lnTo>
                  <a:lnTo>
                    <a:pt x="9301666" y="5714999"/>
                  </a:lnTo>
                  <a:close/>
                </a:path>
                <a:path w="10210800" h="5715000">
                  <a:moveTo>
                    <a:pt x="9282616" y="5714999"/>
                  </a:moveTo>
                  <a:lnTo>
                    <a:pt x="9273091" y="5714999"/>
                  </a:lnTo>
                  <a:lnTo>
                    <a:pt x="9273091" y="5706367"/>
                  </a:lnTo>
                  <a:lnTo>
                    <a:pt x="9282616" y="5706367"/>
                  </a:lnTo>
                  <a:lnTo>
                    <a:pt x="9282616" y="5714999"/>
                  </a:lnTo>
                  <a:close/>
                </a:path>
                <a:path w="10210800" h="5715000">
                  <a:moveTo>
                    <a:pt x="9263566" y="5714999"/>
                  </a:moveTo>
                  <a:lnTo>
                    <a:pt x="9254041" y="5714999"/>
                  </a:lnTo>
                  <a:lnTo>
                    <a:pt x="9254041" y="5706367"/>
                  </a:lnTo>
                  <a:lnTo>
                    <a:pt x="9263566" y="5706367"/>
                  </a:lnTo>
                  <a:lnTo>
                    <a:pt x="9263566" y="5714999"/>
                  </a:lnTo>
                  <a:close/>
                </a:path>
                <a:path w="10210800" h="5715000">
                  <a:moveTo>
                    <a:pt x="9244516" y="5714999"/>
                  </a:moveTo>
                  <a:lnTo>
                    <a:pt x="9234991" y="5714999"/>
                  </a:lnTo>
                  <a:lnTo>
                    <a:pt x="9234991" y="5706367"/>
                  </a:lnTo>
                  <a:lnTo>
                    <a:pt x="9244516" y="5706367"/>
                  </a:lnTo>
                  <a:lnTo>
                    <a:pt x="9244516" y="5714999"/>
                  </a:lnTo>
                  <a:close/>
                </a:path>
                <a:path w="10210800" h="5715000">
                  <a:moveTo>
                    <a:pt x="9225466" y="5714999"/>
                  </a:moveTo>
                  <a:lnTo>
                    <a:pt x="9215941" y="5714999"/>
                  </a:lnTo>
                  <a:lnTo>
                    <a:pt x="9215941" y="5706367"/>
                  </a:lnTo>
                  <a:lnTo>
                    <a:pt x="9225466" y="5706367"/>
                  </a:lnTo>
                  <a:lnTo>
                    <a:pt x="9225466" y="5714999"/>
                  </a:lnTo>
                  <a:close/>
                </a:path>
                <a:path w="10210800" h="5715000">
                  <a:moveTo>
                    <a:pt x="9206416" y="5714999"/>
                  </a:moveTo>
                  <a:lnTo>
                    <a:pt x="9196891" y="5714999"/>
                  </a:lnTo>
                  <a:lnTo>
                    <a:pt x="9196891" y="5706367"/>
                  </a:lnTo>
                  <a:lnTo>
                    <a:pt x="9206416" y="5706367"/>
                  </a:lnTo>
                  <a:lnTo>
                    <a:pt x="9206416" y="5714999"/>
                  </a:lnTo>
                  <a:close/>
                </a:path>
                <a:path w="10210800" h="5715000">
                  <a:moveTo>
                    <a:pt x="9187366" y="5714999"/>
                  </a:moveTo>
                  <a:lnTo>
                    <a:pt x="9177841" y="5714999"/>
                  </a:lnTo>
                  <a:lnTo>
                    <a:pt x="9177841" y="5706367"/>
                  </a:lnTo>
                  <a:lnTo>
                    <a:pt x="9187366" y="5706367"/>
                  </a:lnTo>
                  <a:lnTo>
                    <a:pt x="9187366" y="5714999"/>
                  </a:lnTo>
                  <a:close/>
                </a:path>
                <a:path w="10210800" h="5715000">
                  <a:moveTo>
                    <a:pt x="9168316" y="5714999"/>
                  </a:moveTo>
                  <a:lnTo>
                    <a:pt x="9158791" y="5714999"/>
                  </a:lnTo>
                  <a:lnTo>
                    <a:pt x="9158791" y="5706367"/>
                  </a:lnTo>
                  <a:lnTo>
                    <a:pt x="9168316" y="5706367"/>
                  </a:lnTo>
                  <a:lnTo>
                    <a:pt x="9168316" y="5714999"/>
                  </a:lnTo>
                  <a:close/>
                </a:path>
                <a:path w="10210800" h="5715000">
                  <a:moveTo>
                    <a:pt x="9149266" y="5714999"/>
                  </a:moveTo>
                  <a:lnTo>
                    <a:pt x="9139741" y="5714999"/>
                  </a:lnTo>
                  <a:lnTo>
                    <a:pt x="9139741" y="5706367"/>
                  </a:lnTo>
                  <a:lnTo>
                    <a:pt x="9149266" y="5706367"/>
                  </a:lnTo>
                  <a:lnTo>
                    <a:pt x="9149266" y="5714999"/>
                  </a:lnTo>
                  <a:close/>
                </a:path>
                <a:path w="10210800" h="5715000">
                  <a:moveTo>
                    <a:pt x="9130216" y="5714999"/>
                  </a:moveTo>
                  <a:lnTo>
                    <a:pt x="9120691" y="5714999"/>
                  </a:lnTo>
                  <a:lnTo>
                    <a:pt x="9120691" y="5706367"/>
                  </a:lnTo>
                  <a:lnTo>
                    <a:pt x="9130216" y="5706367"/>
                  </a:lnTo>
                  <a:lnTo>
                    <a:pt x="9130216" y="5714999"/>
                  </a:lnTo>
                  <a:close/>
                </a:path>
                <a:path w="10210800" h="5715000">
                  <a:moveTo>
                    <a:pt x="9111166" y="5714999"/>
                  </a:moveTo>
                  <a:lnTo>
                    <a:pt x="9101641" y="5714999"/>
                  </a:lnTo>
                  <a:lnTo>
                    <a:pt x="9101641" y="5706367"/>
                  </a:lnTo>
                  <a:lnTo>
                    <a:pt x="9111166" y="5706367"/>
                  </a:lnTo>
                  <a:lnTo>
                    <a:pt x="9111166" y="5714999"/>
                  </a:lnTo>
                  <a:close/>
                </a:path>
                <a:path w="10210800" h="5715000">
                  <a:moveTo>
                    <a:pt x="9092116" y="5714999"/>
                  </a:moveTo>
                  <a:lnTo>
                    <a:pt x="9082591" y="5714999"/>
                  </a:lnTo>
                  <a:lnTo>
                    <a:pt x="9082591" y="5706367"/>
                  </a:lnTo>
                  <a:lnTo>
                    <a:pt x="9092116" y="5706367"/>
                  </a:lnTo>
                  <a:lnTo>
                    <a:pt x="9092116" y="5714999"/>
                  </a:lnTo>
                  <a:close/>
                </a:path>
                <a:path w="10210800" h="5715000">
                  <a:moveTo>
                    <a:pt x="9073066" y="5714999"/>
                  </a:moveTo>
                  <a:lnTo>
                    <a:pt x="9063541" y="5714999"/>
                  </a:lnTo>
                  <a:lnTo>
                    <a:pt x="9063541" y="5706367"/>
                  </a:lnTo>
                  <a:lnTo>
                    <a:pt x="9073066" y="5706367"/>
                  </a:lnTo>
                  <a:lnTo>
                    <a:pt x="9073066" y="5714999"/>
                  </a:lnTo>
                  <a:close/>
                </a:path>
                <a:path w="10210800" h="5715000">
                  <a:moveTo>
                    <a:pt x="9054016" y="5714999"/>
                  </a:moveTo>
                  <a:lnTo>
                    <a:pt x="9044491" y="5714999"/>
                  </a:lnTo>
                  <a:lnTo>
                    <a:pt x="9044491" y="5706367"/>
                  </a:lnTo>
                  <a:lnTo>
                    <a:pt x="9054016" y="5706367"/>
                  </a:lnTo>
                  <a:lnTo>
                    <a:pt x="9054016" y="5714999"/>
                  </a:lnTo>
                  <a:close/>
                </a:path>
                <a:path w="10210800" h="5715000">
                  <a:moveTo>
                    <a:pt x="9034966" y="5714999"/>
                  </a:moveTo>
                  <a:lnTo>
                    <a:pt x="9025441" y="5714999"/>
                  </a:lnTo>
                  <a:lnTo>
                    <a:pt x="9025441" y="5706367"/>
                  </a:lnTo>
                  <a:lnTo>
                    <a:pt x="9034966" y="5706367"/>
                  </a:lnTo>
                  <a:lnTo>
                    <a:pt x="9034966" y="5714999"/>
                  </a:lnTo>
                  <a:close/>
                </a:path>
                <a:path w="10210800" h="5715000">
                  <a:moveTo>
                    <a:pt x="9015916" y="5714999"/>
                  </a:moveTo>
                  <a:lnTo>
                    <a:pt x="9006391" y="5714999"/>
                  </a:lnTo>
                  <a:lnTo>
                    <a:pt x="9006391" y="5706367"/>
                  </a:lnTo>
                  <a:lnTo>
                    <a:pt x="9015916" y="5706367"/>
                  </a:lnTo>
                  <a:lnTo>
                    <a:pt x="9015916" y="5714999"/>
                  </a:lnTo>
                  <a:close/>
                </a:path>
                <a:path w="10210800" h="5715000">
                  <a:moveTo>
                    <a:pt x="8996866" y="5714999"/>
                  </a:moveTo>
                  <a:lnTo>
                    <a:pt x="8987341" y="5714999"/>
                  </a:lnTo>
                  <a:lnTo>
                    <a:pt x="8987341" y="5706367"/>
                  </a:lnTo>
                  <a:lnTo>
                    <a:pt x="8996866" y="5706367"/>
                  </a:lnTo>
                  <a:lnTo>
                    <a:pt x="8996866" y="5714999"/>
                  </a:lnTo>
                  <a:close/>
                </a:path>
                <a:path w="10210800" h="5715000">
                  <a:moveTo>
                    <a:pt x="8977816" y="5714999"/>
                  </a:moveTo>
                  <a:lnTo>
                    <a:pt x="8968291" y="5714999"/>
                  </a:lnTo>
                  <a:lnTo>
                    <a:pt x="8968291" y="5706367"/>
                  </a:lnTo>
                  <a:lnTo>
                    <a:pt x="8977816" y="5706367"/>
                  </a:lnTo>
                  <a:lnTo>
                    <a:pt x="8977816" y="5714999"/>
                  </a:lnTo>
                  <a:close/>
                </a:path>
                <a:path w="10210800" h="5715000">
                  <a:moveTo>
                    <a:pt x="8958766" y="5714999"/>
                  </a:moveTo>
                  <a:lnTo>
                    <a:pt x="8949241" y="5714999"/>
                  </a:lnTo>
                  <a:lnTo>
                    <a:pt x="8949241" y="5706367"/>
                  </a:lnTo>
                  <a:lnTo>
                    <a:pt x="8958766" y="5706367"/>
                  </a:lnTo>
                  <a:lnTo>
                    <a:pt x="8958766" y="5714999"/>
                  </a:lnTo>
                  <a:close/>
                </a:path>
                <a:path w="10210800" h="5715000">
                  <a:moveTo>
                    <a:pt x="8939716" y="5714999"/>
                  </a:moveTo>
                  <a:lnTo>
                    <a:pt x="8930191" y="5714999"/>
                  </a:lnTo>
                  <a:lnTo>
                    <a:pt x="8930191" y="5706367"/>
                  </a:lnTo>
                  <a:lnTo>
                    <a:pt x="8939716" y="5706367"/>
                  </a:lnTo>
                  <a:lnTo>
                    <a:pt x="8939716" y="5714999"/>
                  </a:lnTo>
                  <a:close/>
                </a:path>
                <a:path w="10210800" h="5715000">
                  <a:moveTo>
                    <a:pt x="8920666" y="5714999"/>
                  </a:moveTo>
                  <a:lnTo>
                    <a:pt x="8911141" y="5714999"/>
                  </a:lnTo>
                  <a:lnTo>
                    <a:pt x="8911141" y="5706367"/>
                  </a:lnTo>
                  <a:lnTo>
                    <a:pt x="8920666" y="5706367"/>
                  </a:lnTo>
                  <a:lnTo>
                    <a:pt x="8920666" y="5714999"/>
                  </a:lnTo>
                  <a:close/>
                </a:path>
                <a:path w="10210800" h="5715000">
                  <a:moveTo>
                    <a:pt x="8901616" y="5714999"/>
                  </a:moveTo>
                  <a:lnTo>
                    <a:pt x="8892091" y="5714999"/>
                  </a:lnTo>
                  <a:lnTo>
                    <a:pt x="8892091" y="5706367"/>
                  </a:lnTo>
                  <a:lnTo>
                    <a:pt x="8901616" y="5706367"/>
                  </a:lnTo>
                  <a:lnTo>
                    <a:pt x="8901616" y="5714999"/>
                  </a:lnTo>
                  <a:close/>
                </a:path>
                <a:path w="10210800" h="5715000">
                  <a:moveTo>
                    <a:pt x="8882566" y="5714999"/>
                  </a:moveTo>
                  <a:lnTo>
                    <a:pt x="8873041" y="5714999"/>
                  </a:lnTo>
                  <a:lnTo>
                    <a:pt x="8873041" y="5706367"/>
                  </a:lnTo>
                  <a:lnTo>
                    <a:pt x="8882566" y="5706367"/>
                  </a:lnTo>
                  <a:lnTo>
                    <a:pt x="8882566" y="5714999"/>
                  </a:lnTo>
                  <a:close/>
                </a:path>
                <a:path w="10210800" h="5715000">
                  <a:moveTo>
                    <a:pt x="8863516" y="5714999"/>
                  </a:moveTo>
                  <a:lnTo>
                    <a:pt x="8853991" y="5714999"/>
                  </a:lnTo>
                  <a:lnTo>
                    <a:pt x="8853991" y="5706367"/>
                  </a:lnTo>
                  <a:lnTo>
                    <a:pt x="8863516" y="5706367"/>
                  </a:lnTo>
                  <a:lnTo>
                    <a:pt x="8863516" y="5714999"/>
                  </a:lnTo>
                  <a:close/>
                </a:path>
                <a:path w="10210800" h="5715000">
                  <a:moveTo>
                    <a:pt x="8844466" y="5714999"/>
                  </a:moveTo>
                  <a:lnTo>
                    <a:pt x="8834941" y="5714999"/>
                  </a:lnTo>
                  <a:lnTo>
                    <a:pt x="8834941" y="5706367"/>
                  </a:lnTo>
                  <a:lnTo>
                    <a:pt x="8844466" y="5706367"/>
                  </a:lnTo>
                  <a:lnTo>
                    <a:pt x="8844466" y="5714999"/>
                  </a:lnTo>
                  <a:close/>
                </a:path>
                <a:path w="10210800" h="5715000">
                  <a:moveTo>
                    <a:pt x="8825416" y="5714999"/>
                  </a:moveTo>
                  <a:lnTo>
                    <a:pt x="8815891" y="5714999"/>
                  </a:lnTo>
                  <a:lnTo>
                    <a:pt x="8815891" y="5706367"/>
                  </a:lnTo>
                  <a:lnTo>
                    <a:pt x="8825416" y="5706367"/>
                  </a:lnTo>
                  <a:lnTo>
                    <a:pt x="8825416" y="5714999"/>
                  </a:lnTo>
                  <a:close/>
                </a:path>
                <a:path w="10210800" h="5715000">
                  <a:moveTo>
                    <a:pt x="8806366" y="5714999"/>
                  </a:moveTo>
                  <a:lnTo>
                    <a:pt x="8796841" y="5714999"/>
                  </a:lnTo>
                  <a:lnTo>
                    <a:pt x="8796841" y="5706367"/>
                  </a:lnTo>
                  <a:lnTo>
                    <a:pt x="8806366" y="5706367"/>
                  </a:lnTo>
                  <a:lnTo>
                    <a:pt x="8806366" y="5714999"/>
                  </a:lnTo>
                  <a:close/>
                </a:path>
                <a:path w="10210800" h="5715000">
                  <a:moveTo>
                    <a:pt x="8787316" y="5714999"/>
                  </a:moveTo>
                  <a:lnTo>
                    <a:pt x="8777791" y="5714999"/>
                  </a:lnTo>
                  <a:lnTo>
                    <a:pt x="8777791" y="5706367"/>
                  </a:lnTo>
                  <a:lnTo>
                    <a:pt x="8787316" y="5706367"/>
                  </a:lnTo>
                  <a:lnTo>
                    <a:pt x="8787316" y="5714999"/>
                  </a:lnTo>
                  <a:close/>
                </a:path>
                <a:path w="10210800" h="5715000">
                  <a:moveTo>
                    <a:pt x="8768266" y="5714999"/>
                  </a:moveTo>
                  <a:lnTo>
                    <a:pt x="8758741" y="5714999"/>
                  </a:lnTo>
                  <a:lnTo>
                    <a:pt x="8758741" y="5706367"/>
                  </a:lnTo>
                  <a:lnTo>
                    <a:pt x="8768266" y="5706367"/>
                  </a:lnTo>
                  <a:lnTo>
                    <a:pt x="8768266" y="5714999"/>
                  </a:lnTo>
                  <a:close/>
                </a:path>
                <a:path w="10210800" h="5715000">
                  <a:moveTo>
                    <a:pt x="8749216" y="5714999"/>
                  </a:moveTo>
                  <a:lnTo>
                    <a:pt x="8739691" y="5714999"/>
                  </a:lnTo>
                  <a:lnTo>
                    <a:pt x="8739691" y="5706367"/>
                  </a:lnTo>
                  <a:lnTo>
                    <a:pt x="8749216" y="5706367"/>
                  </a:lnTo>
                  <a:lnTo>
                    <a:pt x="8749216" y="5714999"/>
                  </a:lnTo>
                  <a:close/>
                </a:path>
                <a:path w="10210800" h="5715000">
                  <a:moveTo>
                    <a:pt x="8730166" y="5714999"/>
                  </a:moveTo>
                  <a:lnTo>
                    <a:pt x="8720641" y="5714999"/>
                  </a:lnTo>
                  <a:lnTo>
                    <a:pt x="8720641" y="5706367"/>
                  </a:lnTo>
                  <a:lnTo>
                    <a:pt x="8730166" y="5706367"/>
                  </a:lnTo>
                  <a:lnTo>
                    <a:pt x="8730166" y="5714999"/>
                  </a:lnTo>
                  <a:close/>
                </a:path>
                <a:path w="10210800" h="5715000">
                  <a:moveTo>
                    <a:pt x="8711116" y="5714999"/>
                  </a:moveTo>
                  <a:lnTo>
                    <a:pt x="8701591" y="5714999"/>
                  </a:lnTo>
                  <a:lnTo>
                    <a:pt x="8701591" y="5706367"/>
                  </a:lnTo>
                  <a:lnTo>
                    <a:pt x="8711116" y="5706367"/>
                  </a:lnTo>
                  <a:lnTo>
                    <a:pt x="8711116" y="5714999"/>
                  </a:lnTo>
                  <a:close/>
                </a:path>
                <a:path w="10210800" h="5715000">
                  <a:moveTo>
                    <a:pt x="8692066" y="5714999"/>
                  </a:moveTo>
                  <a:lnTo>
                    <a:pt x="8682541" y="5714999"/>
                  </a:lnTo>
                  <a:lnTo>
                    <a:pt x="8682541" y="5706367"/>
                  </a:lnTo>
                  <a:lnTo>
                    <a:pt x="8692066" y="5706367"/>
                  </a:lnTo>
                  <a:lnTo>
                    <a:pt x="8692066" y="5714999"/>
                  </a:lnTo>
                  <a:close/>
                </a:path>
                <a:path w="10210800" h="5715000">
                  <a:moveTo>
                    <a:pt x="8673016" y="5714999"/>
                  </a:moveTo>
                  <a:lnTo>
                    <a:pt x="8663491" y="5714999"/>
                  </a:lnTo>
                  <a:lnTo>
                    <a:pt x="8663491" y="5706367"/>
                  </a:lnTo>
                  <a:lnTo>
                    <a:pt x="8673016" y="5706367"/>
                  </a:lnTo>
                  <a:lnTo>
                    <a:pt x="8673016" y="5714999"/>
                  </a:lnTo>
                  <a:close/>
                </a:path>
                <a:path w="10210800" h="5715000">
                  <a:moveTo>
                    <a:pt x="8653966" y="5714999"/>
                  </a:moveTo>
                  <a:lnTo>
                    <a:pt x="8644441" y="5714999"/>
                  </a:lnTo>
                  <a:lnTo>
                    <a:pt x="8644441" y="5706367"/>
                  </a:lnTo>
                  <a:lnTo>
                    <a:pt x="8653966" y="5706367"/>
                  </a:lnTo>
                  <a:lnTo>
                    <a:pt x="8653966" y="5714999"/>
                  </a:lnTo>
                  <a:close/>
                </a:path>
                <a:path w="10210800" h="5715000">
                  <a:moveTo>
                    <a:pt x="8634916" y="5714999"/>
                  </a:moveTo>
                  <a:lnTo>
                    <a:pt x="8625391" y="5714999"/>
                  </a:lnTo>
                  <a:lnTo>
                    <a:pt x="8625391" y="5706367"/>
                  </a:lnTo>
                  <a:lnTo>
                    <a:pt x="8634916" y="5706367"/>
                  </a:lnTo>
                  <a:lnTo>
                    <a:pt x="8634916" y="5714999"/>
                  </a:lnTo>
                  <a:close/>
                </a:path>
                <a:path w="10210800" h="5715000">
                  <a:moveTo>
                    <a:pt x="8615866" y="5714999"/>
                  </a:moveTo>
                  <a:lnTo>
                    <a:pt x="8606341" y="5714999"/>
                  </a:lnTo>
                  <a:lnTo>
                    <a:pt x="8606341" y="5706367"/>
                  </a:lnTo>
                  <a:lnTo>
                    <a:pt x="8615866" y="5706367"/>
                  </a:lnTo>
                  <a:lnTo>
                    <a:pt x="8615866" y="5714999"/>
                  </a:lnTo>
                  <a:close/>
                </a:path>
                <a:path w="10210800" h="5715000">
                  <a:moveTo>
                    <a:pt x="8596816" y="5714999"/>
                  </a:moveTo>
                  <a:lnTo>
                    <a:pt x="8587291" y="5714999"/>
                  </a:lnTo>
                  <a:lnTo>
                    <a:pt x="8587291" y="5706367"/>
                  </a:lnTo>
                  <a:lnTo>
                    <a:pt x="8596816" y="5706367"/>
                  </a:lnTo>
                  <a:lnTo>
                    <a:pt x="8596816" y="5714999"/>
                  </a:lnTo>
                  <a:close/>
                </a:path>
                <a:path w="10210800" h="5715000">
                  <a:moveTo>
                    <a:pt x="8577766" y="5714999"/>
                  </a:moveTo>
                  <a:lnTo>
                    <a:pt x="8568241" y="5714999"/>
                  </a:lnTo>
                  <a:lnTo>
                    <a:pt x="8568241" y="5706367"/>
                  </a:lnTo>
                  <a:lnTo>
                    <a:pt x="8577766" y="5706367"/>
                  </a:lnTo>
                  <a:lnTo>
                    <a:pt x="8577766" y="5714999"/>
                  </a:lnTo>
                  <a:close/>
                </a:path>
                <a:path w="10210800" h="5715000">
                  <a:moveTo>
                    <a:pt x="8558716" y="5714999"/>
                  </a:moveTo>
                  <a:lnTo>
                    <a:pt x="8549191" y="5714999"/>
                  </a:lnTo>
                  <a:lnTo>
                    <a:pt x="8549191" y="5706367"/>
                  </a:lnTo>
                  <a:lnTo>
                    <a:pt x="8558716" y="5706367"/>
                  </a:lnTo>
                  <a:lnTo>
                    <a:pt x="8558716" y="5714999"/>
                  </a:lnTo>
                  <a:close/>
                </a:path>
                <a:path w="10210800" h="5715000">
                  <a:moveTo>
                    <a:pt x="8539666" y="5714999"/>
                  </a:moveTo>
                  <a:lnTo>
                    <a:pt x="8530141" y="5714999"/>
                  </a:lnTo>
                  <a:lnTo>
                    <a:pt x="8530141" y="5706367"/>
                  </a:lnTo>
                  <a:lnTo>
                    <a:pt x="8539666" y="5706367"/>
                  </a:lnTo>
                  <a:lnTo>
                    <a:pt x="8539666" y="5714999"/>
                  </a:lnTo>
                  <a:close/>
                </a:path>
                <a:path w="10210800" h="5715000">
                  <a:moveTo>
                    <a:pt x="8520616" y="5714999"/>
                  </a:moveTo>
                  <a:lnTo>
                    <a:pt x="8511091" y="5714999"/>
                  </a:lnTo>
                  <a:lnTo>
                    <a:pt x="8511091" y="5706367"/>
                  </a:lnTo>
                  <a:lnTo>
                    <a:pt x="8520616" y="5706367"/>
                  </a:lnTo>
                  <a:lnTo>
                    <a:pt x="8520616" y="5714999"/>
                  </a:lnTo>
                  <a:close/>
                </a:path>
                <a:path w="10210800" h="5715000">
                  <a:moveTo>
                    <a:pt x="8501566" y="5714999"/>
                  </a:moveTo>
                  <a:lnTo>
                    <a:pt x="8492041" y="5714999"/>
                  </a:lnTo>
                  <a:lnTo>
                    <a:pt x="8492041" y="5706367"/>
                  </a:lnTo>
                  <a:lnTo>
                    <a:pt x="8501566" y="5706367"/>
                  </a:lnTo>
                  <a:lnTo>
                    <a:pt x="8501566" y="5714999"/>
                  </a:lnTo>
                  <a:close/>
                </a:path>
                <a:path w="10210800" h="5715000">
                  <a:moveTo>
                    <a:pt x="8482516" y="5714999"/>
                  </a:moveTo>
                  <a:lnTo>
                    <a:pt x="8472991" y="5714999"/>
                  </a:lnTo>
                  <a:lnTo>
                    <a:pt x="8472991" y="5706367"/>
                  </a:lnTo>
                  <a:lnTo>
                    <a:pt x="8482516" y="5706367"/>
                  </a:lnTo>
                  <a:lnTo>
                    <a:pt x="8482516" y="5714999"/>
                  </a:lnTo>
                  <a:close/>
                </a:path>
                <a:path w="10210800" h="5715000">
                  <a:moveTo>
                    <a:pt x="8463466" y="5714999"/>
                  </a:moveTo>
                  <a:lnTo>
                    <a:pt x="8453941" y="5714999"/>
                  </a:lnTo>
                  <a:lnTo>
                    <a:pt x="8453941" y="5706367"/>
                  </a:lnTo>
                  <a:lnTo>
                    <a:pt x="8463466" y="5706367"/>
                  </a:lnTo>
                  <a:lnTo>
                    <a:pt x="8463466" y="5714999"/>
                  </a:lnTo>
                  <a:close/>
                </a:path>
                <a:path w="10210800" h="5715000">
                  <a:moveTo>
                    <a:pt x="8444416" y="5714999"/>
                  </a:moveTo>
                  <a:lnTo>
                    <a:pt x="8434891" y="5714999"/>
                  </a:lnTo>
                  <a:lnTo>
                    <a:pt x="8434891" y="5706367"/>
                  </a:lnTo>
                  <a:lnTo>
                    <a:pt x="8444416" y="5706367"/>
                  </a:lnTo>
                  <a:lnTo>
                    <a:pt x="8444416" y="5714999"/>
                  </a:lnTo>
                  <a:close/>
                </a:path>
                <a:path w="10210800" h="5715000">
                  <a:moveTo>
                    <a:pt x="8425366" y="5714999"/>
                  </a:moveTo>
                  <a:lnTo>
                    <a:pt x="8415841" y="5714999"/>
                  </a:lnTo>
                  <a:lnTo>
                    <a:pt x="8415841" y="5706367"/>
                  </a:lnTo>
                  <a:lnTo>
                    <a:pt x="8425366" y="5706367"/>
                  </a:lnTo>
                  <a:lnTo>
                    <a:pt x="8425366" y="5714999"/>
                  </a:lnTo>
                  <a:close/>
                </a:path>
                <a:path w="10210800" h="5715000">
                  <a:moveTo>
                    <a:pt x="8406316" y="5714999"/>
                  </a:moveTo>
                  <a:lnTo>
                    <a:pt x="8396791" y="5714999"/>
                  </a:lnTo>
                  <a:lnTo>
                    <a:pt x="8396791" y="5706367"/>
                  </a:lnTo>
                  <a:lnTo>
                    <a:pt x="8406316" y="5706367"/>
                  </a:lnTo>
                  <a:lnTo>
                    <a:pt x="8406316" y="5714999"/>
                  </a:lnTo>
                  <a:close/>
                </a:path>
                <a:path w="10210800" h="5715000">
                  <a:moveTo>
                    <a:pt x="8387266" y="5714999"/>
                  </a:moveTo>
                  <a:lnTo>
                    <a:pt x="8377741" y="5714999"/>
                  </a:lnTo>
                  <a:lnTo>
                    <a:pt x="8377741" y="5706367"/>
                  </a:lnTo>
                  <a:lnTo>
                    <a:pt x="8387266" y="5706367"/>
                  </a:lnTo>
                  <a:lnTo>
                    <a:pt x="8387266" y="5714999"/>
                  </a:lnTo>
                  <a:close/>
                </a:path>
                <a:path w="10210800" h="5715000">
                  <a:moveTo>
                    <a:pt x="8368216" y="5714999"/>
                  </a:moveTo>
                  <a:lnTo>
                    <a:pt x="8358691" y="5714999"/>
                  </a:lnTo>
                  <a:lnTo>
                    <a:pt x="8358691" y="5706367"/>
                  </a:lnTo>
                  <a:lnTo>
                    <a:pt x="8368216" y="5706367"/>
                  </a:lnTo>
                  <a:lnTo>
                    <a:pt x="8368216" y="5714999"/>
                  </a:lnTo>
                  <a:close/>
                </a:path>
                <a:path w="10210800" h="5715000">
                  <a:moveTo>
                    <a:pt x="8349166" y="5714999"/>
                  </a:moveTo>
                  <a:lnTo>
                    <a:pt x="8339641" y="5714999"/>
                  </a:lnTo>
                  <a:lnTo>
                    <a:pt x="8339641" y="5706367"/>
                  </a:lnTo>
                  <a:lnTo>
                    <a:pt x="8349166" y="5706367"/>
                  </a:lnTo>
                  <a:lnTo>
                    <a:pt x="8349166" y="5714999"/>
                  </a:lnTo>
                  <a:close/>
                </a:path>
                <a:path w="10210800" h="5715000">
                  <a:moveTo>
                    <a:pt x="8330116" y="5714999"/>
                  </a:moveTo>
                  <a:lnTo>
                    <a:pt x="8320591" y="5714999"/>
                  </a:lnTo>
                  <a:lnTo>
                    <a:pt x="8320591" y="5706367"/>
                  </a:lnTo>
                  <a:lnTo>
                    <a:pt x="8330116" y="5706367"/>
                  </a:lnTo>
                  <a:lnTo>
                    <a:pt x="8330116" y="5714999"/>
                  </a:lnTo>
                  <a:close/>
                </a:path>
                <a:path w="10210800" h="5715000">
                  <a:moveTo>
                    <a:pt x="8311066" y="5714999"/>
                  </a:moveTo>
                  <a:lnTo>
                    <a:pt x="8301541" y="5714999"/>
                  </a:lnTo>
                  <a:lnTo>
                    <a:pt x="8301541" y="5706367"/>
                  </a:lnTo>
                  <a:lnTo>
                    <a:pt x="8311066" y="5706367"/>
                  </a:lnTo>
                  <a:lnTo>
                    <a:pt x="8311066" y="5714999"/>
                  </a:lnTo>
                  <a:close/>
                </a:path>
                <a:path w="10210800" h="5715000">
                  <a:moveTo>
                    <a:pt x="8292016" y="5714999"/>
                  </a:moveTo>
                  <a:lnTo>
                    <a:pt x="8282491" y="5714999"/>
                  </a:lnTo>
                  <a:lnTo>
                    <a:pt x="8282491" y="5706367"/>
                  </a:lnTo>
                  <a:lnTo>
                    <a:pt x="8292016" y="5706367"/>
                  </a:lnTo>
                  <a:lnTo>
                    <a:pt x="8292016" y="5714999"/>
                  </a:lnTo>
                  <a:close/>
                </a:path>
                <a:path w="10210800" h="5715000">
                  <a:moveTo>
                    <a:pt x="8272966" y="5714999"/>
                  </a:moveTo>
                  <a:lnTo>
                    <a:pt x="8263441" y="5714999"/>
                  </a:lnTo>
                  <a:lnTo>
                    <a:pt x="8263441" y="5706367"/>
                  </a:lnTo>
                  <a:lnTo>
                    <a:pt x="8272966" y="5706367"/>
                  </a:lnTo>
                  <a:lnTo>
                    <a:pt x="8272966" y="5714999"/>
                  </a:lnTo>
                  <a:close/>
                </a:path>
                <a:path w="10210800" h="5715000">
                  <a:moveTo>
                    <a:pt x="8253916" y="5714999"/>
                  </a:moveTo>
                  <a:lnTo>
                    <a:pt x="8244391" y="5714999"/>
                  </a:lnTo>
                  <a:lnTo>
                    <a:pt x="8244391" y="5706367"/>
                  </a:lnTo>
                  <a:lnTo>
                    <a:pt x="8253916" y="5706367"/>
                  </a:lnTo>
                  <a:lnTo>
                    <a:pt x="8253916" y="5714999"/>
                  </a:lnTo>
                  <a:close/>
                </a:path>
                <a:path w="10210800" h="5715000">
                  <a:moveTo>
                    <a:pt x="8234866" y="5714999"/>
                  </a:moveTo>
                  <a:lnTo>
                    <a:pt x="8225341" y="5714999"/>
                  </a:lnTo>
                  <a:lnTo>
                    <a:pt x="8225341" y="5706367"/>
                  </a:lnTo>
                  <a:lnTo>
                    <a:pt x="8234866" y="5706367"/>
                  </a:lnTo>
                  <a:lnTo>
                    <a:pt x="8234866" y="5714999"/>
                  </a:lnTo>
                  <a:close/>
                </a:path>
                <a:path w="10210800" h="5715000">
                  <a:moveTo>
                    <a:pt x="8215816" y="5714999"/>
                  </a:moveTo>
                  <a:lnTo>
                    <a:pt x="8206291" y="5714999"/>
                  </a:lnTo>
                  <a:lnTo>
                    <a:pt x="8206291" y="5706367"/>
                  </a:lnTo>
                  <a:lnTo>
                    <a:pt x="8215816" y="5706367"/>
                  </a:lnTo>
                  <a:lnTo>
                    <a:pt x="8215816" y="5714999"/>
                  </a:lnTo>
                  <a:close/>
                </a:path>
                <a:path w="10210800" h="5715000">
                  <a:moveTo>
                    <a:pt x="8196766" y="5714999"/>
                  </a:moveTo>
                  <a:lnTo>
                    <a:pt x="8187241" y="5714999"/>
                  </a:lnTo>
                  <a:lnTo>
                    <a:pt x="8187241" y="5706367"/>
                  </a:lnTo>
                  <a:lnTo>
                    <a:pt x="8196766" y="5706367"/>
                  </a:lnTo>
                  <a:lnTo>
                    <a:pt x="8196766" y="5714999"/>
                  </a:lnTo>
                  <a:close/>
                </a:path>
                <a:path w="10210800" h="5715000">
                  <a:moveTo>
                    <a:pt x="8177716" y="5714999"/>
                  </a:moveTo>
                  <a:lnTo>
                    <a:pt x="8168191" y="5714999"/>
                  </a:lnTo>
                  <a:lnTo>
                    <a:pt x="8168191" y="5706367"/>
                  </a:lnTo>
                  <a:lnTo>
                    <a:pt x="8177716" y="5706367"/>
                  </a:lnTo>
                  <a:lnTo>
                    <a:pt x="8177716" y="5714999"/>
                  </a:lnTo>
                  <a:close/>
                </a:path>
                <a:path w="10210800" h="5715000">
                  <a:moveTo>
                    <a:pt x="8158666" y="5714999"/>
                  </a:moveTo>
                  <a:lnTo>
                    <a:pt x="8149141" y="5714999"/>
                  </a:lnTo>
                  <a:lnTo>
                    <a:pt x="8149141" y="5706367"/>
                  </a:lnTo>
                  <a:lnTo>
                    <a:pt x="8158666" y="5706367"/>
                  </a:lnTo>
                  <a:lnTo>
                    <a:pt x="8158666" y="5714999"/>
                  </a:lnTo>
                  <a:close/>
                </a:path>
                <a:path w="10210800" h="5715000">
                  <a:moveTo>
                    <a:pt x="8139616" y="5714999"/>
                  </a:moveTo>
                  <a:lnTo>
                    <a:pt x="8130091" y="5714999"/>
                  </a:lnTo>
                  <a:lnTo>
                    <a:pt x="8130091" y="5706367"/>
                  </a:lnTo>
                  <a:lnTo>
                    <a:pt x="8139616" y="5706367"/>
                  </a:lnTo>
                  <a:lnTo>
                    <a:pt x="8139616" y="5714999"/>
                  </a:lnTo>
                  <a:close/>
                </a:path>
                <a:path w="10210800" h="5715000">
                  <a:moveTo>
                    <a:pt x="8120566" y="5714999"/>
                  </a:moveTo>
                  <a:lnTo>
                    <a:pt x="8111041" y="5714999"/>
                  </a:lnTo>
                  <a:lnTo>
                    <a:pt x="8111041" y="5706367"/>
                  </a:lnTo>
                  <a:lnTo>
                    <a:pt x="8120566" y="5706367"/>
                  </a:lnTo>
                  <a:lnTo>
                    <a:pt x="8120566" y="5714999"/>
                  </a:lnTo>
                  <a:close/>
                </a:path>
                <a:path w="10210800" h="5715000">
                  <a:moveTo>
                    <a:pt x="8101516" y="5714999"/>
                  </a:moveTo>
                  <a:lnTo>
                    <a:pt x="8091991" y="5714999"/>
                  </a:lnTo>
                  <a:lnTo>
                    <a:pt x="8091991" y="5706367"/>
                  </a:lnTo>
                  <a:lnTo>
                    <a:pt x="8101516" y="5706367"/>
                  </a:lnTo>
                  <a:lnTo>
                    <a:pt x="8101516" y="5714999"/>
                  </a:lnTo>
                  <a:close/>
                </a:path>
                <a:path w="10210800" h="5715000">
                  <a:moveTo>
                    <a:pt x="8082466" y="5714999"/>
                  </a:moveTo>
                  <a:lnTo>
                    <a:pt x="8072941" y="5714999"/>
                  </a:lnTo>
                  <a:lnTo>
                    <a:pt x="8072941" y="5706367"/>
                  </a:lnTo>
                  <a:lnTo>
                    <a:pt x="8082466" y="5706367"/>
                  </a:lnTo>
                  <a:lnTo>
                    <a:pt x="8082466" y="5714999"/>
                  </a:lnTo>
                  <a:close/>
                </a:path>
                <a:path w="10210800" h="5715000">
                  <a:moveTo>
                    <a:pt x="8063416" y="5714999"/>
                  </a:moveTo>
                  <a:lnTo>
                    <a:pt x="8053891" y="5714999"/>
                  </a:lnTo>
                  <a:lnTo>
                    <a:pt x="8053891" y="5706367"/>
                  </a:lnTo>
                  <a:lnTo>
                    <a:pt x="8063416" y="5706367"/>
                  </a:lnTo>
                  <a:lnTo>
                    <a:pt x="8063416" y="5714999"/>
                  </a:lnTo>
                  <a:close/>
                </a:path>
                <a:path w="10210800" h="5715000">
                  <a:moveTo>
                    <a:pt x="8044366" y="5714999"/>
                  </a:moveTo>
                  <a:lnTo>
                    <a:pt x="8034841" y="5714999"/>
                  </a:lnTo>
                  <a:lnTo>
                    <a:pt x="8034841" y="5706367"/>
                  </a:lnTo>
                  <a:lnTo>
                    <a:pt x="8044366" y="5706367"/>
                  </a:lnTo>
                  <a:lnTo>
                    <a:pt x="8044366" y="5714999"/>
                  </a:lnTo>
                  <a:close/>
                </a:path>
                <a:path w="10210800" h="5715000">
                  <a:moveTo>
                    <a:pt x="8025316" y="5714999"/>
                  </a:moveTo>
                  <a:lnTo>
                    <a:pt x="8015791" y="5714999"/>
                  </a:lnTo>
                  <a:lnTo>
                    <a:pt x="8015791" y="5706367"/>
                  </a:lnTo>
                  <a:lnTo>
                    <a:pt x="8025316" y="5706367"/>
                  </a:lnTo>
                  <a:lnTo>
                    <a:pt x="8025316" y="5714999"/>
                  </a:lnTo>
                  <a:close/>
                </a:path>
                <a:path w="10210800" h="5715000">
                  <a:moveTo>
                    <a:pt x="8006266" y="5714999"/>
                  </a:moveTo>
                  <a:lnTo>
                    <a:pt x="7996741" y="5714999"/>
                  </a:lnTo>
                  <a:lnTo>
                    <a:pt x="7996741" y="5706367"/>
                  </a:lnTo>
                  <a:lnTo>
                    <a:pt x="8006266" y="5706367"/>
                  </a:lnTo>
                  <a:lnTo>
                    <a:pt x="8006266" y="5714999"/>
                  </a:lnTo>
                  <a:close/>
                </a:path>
                <a:path w="10210800" h="5715000">
                  <a:moveTo>
                    <a:pt x="7987216" y="5714999"/>
                  </a:moveTo>
                  <a:lnTo>
                    <a:pt x="7977691" y="5714999"/>
                  </a:lnTo>
                  <a:lnTo>
                    <a:pt x="7977691" y="5706367"/>
                  </a:lnTo>
                  <a:lnTo>
                    <a:pt x="7987216" y="5706367"/>
                  </a:lnTo>
                  <a:lnTo>
                    <a:pt x="7987216" y="5714999"/>
                  </a:lnTo>
                  <a:close/>
                </a:path>
                <a:path w="10210800" h="5715000">
                  <a:moveTo>
                    <a:pt x="7968166" y="5714999"/>
                  </a:moveTo>
                  <a:lnTo>
                    <a:pt x="7958641" y="5714999"/>
                  </a:lnTo>
                  <a:lnTo>
                    <a:pt x="7958641" y="5706367"/>
                  </a:lnTo>
                  <a:lnTo>
                    <a:pt x="7968166" y="5706367"/>
                  </a:lnTo>
                  <a:lnTo>
                    <a:pt x="7968166" y="5714999"/>
                  </a:lnTo>
                  <a:close/>
                </a:path>
                <a:path w="10210800" h="5715000">
                  <a:moveTo>
                    <a:pt x="7949116" y="5714999"/>
                  </a:moveTo>
                  <a:lnTo>
                    <a:pt x="7939591" y="5714999"/>
                  </a:lnTo>
                  <a:lnTo>
                    <a:pt x="7939591" y="5706367"/>
                  </a:lnTo>
                  <a:lnTo>
                    <a:pt x="7949116" y="5706367"/>
                  </a:lnTo>
                  <a:lnTo>
                    <a:pt x="7949116" y="5714999"/>
                  </a:lnTo>
                  <a:close/>
                </a:path>
                <a:path w="10210800" h="5715000">
                  <a:moveTo>
                    <a:pt x="7930066" y="5714999"/>
                  </a:moveTo>
                  <a:lnTo>
                    <a:pt x="7920541" y="5714999"/>
                  </a:lnTo>
                  <a:lnTo>
                    <a:pt x="7920541" y="5706367"/>
                  </a:lnTo>
                  <a:lnTo>
                    <a:pt x="7930066" y="5706367"/>
                  </a:lnTo>
                  <a:lnTo>
                    <a:pt x="7930066" y="5714999"/>
                  </a:lnTo>
                  <a:close/>
                </a:path>
                <a:path w="10210800" h="5715000">
                  <a:moveTo>
                    <a:pt x="7911016" y="5714999"/>
                  </a:moveTo>
                  <a:lnTo>
                    <a:pt x="7901491" y="5714999"/>
                  </a:lnTo>
                  <a:lnTo>
                    <a:pt x="7901491" y="5706367"/>
                  </a:lnTo>
                  <a:lnTo>
                    <a:pt x="7911016" y="5706367"/>
                  </a:lnTo>
                  <a:lnTo>
                    <a:pt x="7911016" y="5714999"/>
                  </a:lnTo>
                  <a:close/>
                </a:path>
                <a:path w="10210800" h="5715000">
                  <a:moveTo>
                    <a:pt x="7891966" y="5714999"/>
                  </a:moveTo>
                  <a:lnTo>
                    <a:pt x="7882441" y="5714999"/>
                  </a:lnTo>
                  <a:lnTo>
                    <a:pt x="7882441" y="5706367"/>
                  </a:lnTo>
                  <a:lnTo>
                    <a:pt x="7891966" y="5706367"/>
                  </a:lnTo>
                  <a:lnTo>
                    <a:pt x="7891966" y="5714999"/>
                  </a:lnTo>
                  <a:close/>
                </a:path>
                <a:path w="10210800" h="5715000">
                  <a:moveTo>
                    <a:pt x="7872916" y="5714999"/>
                  </a:moveTo>
                  <a:lnTo>
                    <a:pt x="7863391" y="5714999"/>
                  </a:lnTo>
                  <a:lnTo>
                    <a:pt x="7863391" y="5706367"/>
                  </a:lnTo>
                  <a:lnTo>
                    <a:pt x="7872916" y="5706367"/>
                  </a:lnTo>
                  <a:lnTo>
                    <a:pt x="7872916" y="5714999"/>
                  </a:lnTo>
                  <a:close/>
                </a:path>
                <a:path w="10210800" h="5715000">
                  <a:moveTo>
                    <a:pt x="7853866" y="5714999"/>
                  </a:moveTo>
                  <a:lnTo>
                    <a:pt x="7844341" y="5714999"/>
                  </a:lnTo>
                  <a:lnTo>
                    <a:pt x="7844341" y="5706367"/>
                  </a:lnTo>
                  <a:lnTo>
                    <a:pt x="7853866" y="5706367"/>
                  </a:lnTo>
                  <a:lnTo>
                    <a:pt x="7853866" y="5714999"/>
                  </a:lnTo>
                  <a:close/>
                </a:path>
                <a:path w="10210800" h="5715000">
                  <a:moveTo>
                    <a:pt x="7834816" y="5714999"/>
                  </a:moveTo>
                  <a:lnTo>
                    <a:pt x="7825291" y="5714999"/>
                  </a:lnTo>
                  <a:lnTo>
                    <a:pt x="7825291" y="5706367"/>
                  </a:lnTo>
                  <a:lnTo>
                    <a:pt x="7834816" y="5706367"/>
                  </a:lnTo>
                  <a:lnTo>
                    <a:pt x="7834816" y="5714999"/>
                  </a:lnTo>
                  <a:close/>
                </a:path>
                <a:path w="10210800" h="5715000">
                  <a:moveTo>
                    <a:pt x="7815766" y="5714999"/>
                  </a:moveTo>
                  <a:lnTo>
                    <a:pt x="7806241" y="5714999"/>
                  </a:lnTo>
                  <a:lnTo>
                    <a:pt x="7806241" y="5706367"/>
                  </a:lnTo>
                  <a:lnTo>
                    <a:pt x="7815766" y="5706367"/>
                  </a:lnTo>
                  <a:lnTo>
                    <a:pt x="7815766" y="5714999"/>
                  </a:lnTo>
                  <a:close/>
                </a:path>
                <a:path w="10210800" h="5715000">
                  <a:moveTo>
                    <a:pt x="7796716" y="5714999"/>
                  </a:moveTo>
                  <a:lnTo>
                    <a:pt x="7787191" y="5714999"/>
                  </a:lnTo>
                  <a:lnTo>
                    <a:pt x="7787191" y="5706367"/>
                  </a:lnTo>
                  <a:lnTo>
                    <a:pt x="7796716" y="5706367"/>
                  </a:lnTo>
                  <a:lnTo>
                    <a:pt x="7796716" y="5714999"/>
                  </a:lnTo>
                  <a:close/>
                </a:path>
                <a:path w="10210800" h="5715000">
                  <a:moveTo>
                    <a:pt x="7777666" y="5714999"/>
                  </a:moveTo>
                  <a:lnTo>
                    <a:pt x="7768141" y="5714999"/>
                  </a:lnTo>
                  <a:lnTo>
                    <a:pt x="7768141" y="5706367"/>
                  </a:lnTo>
                  <a:lnTo>
                    <a:pt x="7777666" y="5706367"/>
                  </a:lnTo>
                  <a:lnTo>
                    <a:pt x="7777666" y="5714999"/>
                  </a:lnTo>
                  <a:close/>
                </a:path>
                <a:path w="10210800" h="5715000">
                  <a:moveTo>
                    <a:pt x="7758616" y="5714999"/>
                  </a:moveTo>
                  <a:lnTo>
                    <a:pt x="7749091" y="5714999"/>
                  </a:lnTo>
                  <a:lnTo>
                    <a:pt x="7749091" y="5706367"/>
                  </a:lnTo>
                  <a:lnTo>
                    <a:pt x="7758616" y="5706367"/>
                  </a:lnTo>
                  <a:lnTo>
                    <a:pt x="7758616" y="5714999"/>
                  </a:lnTo>
                  <a:close/>
                </a:path>
                <a:path w="10210800" h="5715000">
                  <a:moveTo>
                    <a:pt x="7739566" y="5714999"/>
                  </a:moveTo>
                  <a:lnTo>
                    <a:pt x="7730041" y="5714999"/>
                  </a:lnTo>
                  <a:lnTo>
                    <a:pt x="7730041" y="5706367"/>
                  </a:lnTo>
                  <a:lnTo>
                    <a:pt x="7739566" y="5706367"/>
                  </a:lnTo>
                  <a:lnTo>
                    <a:pt x="7739566" y="5714999"/>
                  </a:lnTo>
                  <a:close/>
                </a:path>
                <a:path w="10210800" h="5715000">
                  <a:moveTo>
                    <a:pt x="7720516" y="5714999"/>
                  </a:moveTo>
                  <a:lnTo>
                    <a:pt x="7710991" y="5714999"/>
                  </a:lnTo>
                  <a:lnTo>
                    <a:pt x="7710991" y="5706367"/>
                  </a:lnTo>
                  <a:lnTo>
                    <a:pt x="7720516" y="5706367"/>
                  </a:lnTo>
                  <a:lnTo>
                    <a:pt x="7720516" y="5714999"/>
                  </a:lnTo>
                  <a:close/>
                </a:path>
                <a:path w="10210800" h="5715000">
                  <a:moveTo>
                    <a:pt x="7701466" y="5714999"/>
                  </a:moveTo>
                  <a:lnTo>
                    <a:pt x="7691941" y="5714999"/>
                  </a:lnTo>
                  <a:lnTo>
                    <a:pt x="7691941" y="5706367"/>
                  </a:lnTo>
                  <a:lnTo>
                    <a:pt x="7701466" y="5706367"/>
                  </a:lnTo>
                  <a:lnTo>
                    <a:pt x="7701466" y="5714999"/>
                  </a:lnTo>
                  <a:close/>
                </a:path>
                <a:path w="10210800" h="5715000">
                  <a:moveTo>
                    <a:pt x="7682416" y="5714999"/>
                  </a:moveTo>
                  <a:lnTo>
                    <a:pt x="7672891" y="5714999"/>
                  </a:lnTo>
                  <a:lnTo>
                    <a:pt x="7672891" y="5706367"/>
                  </a:lnTo>
                  <a:lnTo>
                    <a:pt x="7682416" y="5706367"/>
                  </a:lnTo>
                  <a:lnTo>
                    <a:pt x="7682416" y="5714999"/>
                  </a:lnTo>
                  <a:close/>
                </a:path>
                <a:path w="10210800" h="5715000">
                  <a:moveTo>
                    <a:pt x="7663366" y="5714999"/>
                  </a:moveTo>
                  <a:lnTo>
                    <a:pt x="7653841" y="5714999"/>
                  </a:lnTo>
                  <a:lnTo>
                    <a:pt x="7653841" y="5706367"/>
                  </a:lnTo>
                  <a:lnTo>
                    <a:pt x="7663366" y="5706367"/>
                  </a:lnTo>
                  <a:lnTo>
                    <a:pt x="7663366" y="5714999"/>
                  </a:lnTo>
                  <a:close/>
                </a:path>
                <a:path w="10210800" h="5715000">
                  <a:moveTo>
                    <a:pt x="7644316" y="5714999"/>
                  </a:moveTo>
                  <a:lnTo>
                    <a:pt x="7634791" y="5714999"/>
                  </a:lnTo>
                  <a:lnTo>
                    <a:pt x="7634791" y="5706367"/>
                  </a:lnTo>
                  <a:lnTo>
                    <a:pt x="7644316" y="5706367"/>
                  </a:lnTo>
                  <a:lnTo>
                    <a:pt x="7644316" y="5714999"/>
                  </a:lnTo>
                  <a:close/>
                </a:path>
                <a:path w="10210800" h="5715000">
                  <a:moveTo>
                    <a:pt x="7625266" y="5714999"/>
                  </a:moveTo>
                  <a:lnTo>
                    <a:pt x="7615741" y="5714999"/>
                  </a:lnTo>
                  <a:lnTo>
                    <a:pt x="7615741" y="5706367"/>
                  </a:lnTo>
                  <a:lnTo>
                    <a:pt x="7625266" y="5706367"/>
                  </a:lnTo>
                  <a:lnTo>
                    <a:pt x="7625266" y="5714999"/>
                  </a:lnTo>
                  <a:close/>
                </a:path>
                <a:path w="10210800" h="5715000">
                  <a:moveTo>
                    <a:pt x="7606216" y="5714999"/>
                  </a:moveTo>
                  <a:lnTo>
                    <a:pt x="7596691" y="5714999"/>
                  </a:lnTo>
                  <a:lnTo>
                    <a:pt x="7596691" y="5706367"/>
                  </a:lnTo>
                  <a:lnTo>
                    <a:pt x="7606216" y="5706367"/>
                  </a:lnTo>
                  <a:lnTo>
                    <a:pt x="7606216" y="5714999"/>
                  </a:lnTo>
                  <a:close/>
                </a:path>
                <a:path w="10210800" h="5715000">
                  <a:moveTo>
                    <a:pt x="7587166" y="5714999"/>
                  </a:moveTo>
                  <a:lnTo>
                    <a:pt x="7577641" y="5714999"/>
                  </a:lnTo>
                  <a:lnTo>
                    <a:pt x="7577641" y="5706367"/>
                  </a:lnTo>
                  <a:lnTo>
                    <a:pt x="7587166" y="5706367"/>
                  </a:lnTo>
                  <a:lnTo>
                    <a:pt x="7587166" y="5714999"/>
                  </a:lnTo>
                  <a:close/>
                </a:path>
                <a:path w="10210800" h="5715000">
                  <a:moveTo>
                    <a:pt x="7568116" y="5714999"/>
                  </a:moveTo>
                  <a:lnTo>
                    <a:pt x="7558591" y="5714999"/>
                  </a:lnTo>
                  <a:lnTo>
                    <a:pt x="7558591" y="5706367"/>
                  </a:lnTo>
                  <a:lnTo>
                    <a:pt x="7568116" y="5706367"/>
                  </a:lnTo>
                  <a:lnTo>
                    <a:pt x="7568116" y="5714999"/>
                  </a:lnTo>
                  <a:close/>
                </a:path>
                <a:path w="10210800" h="5715000">
                  <a:moveTo>
                    <a:pt x="7549066" y="5714999"/>
                  </a:moveTo>
                  <a:lnTo>
                    <a:pt x="7539541" y="5714999"/>
                  </a:lnTo>
                  <a:lnTo>
                    <a:pt x="7539541" y="5706367"/>
                  </a:lnTo>
                  <a:lnTo>
                    <a:pt x="7549066" y="5706367"/>
                  </a:lnTo>
                  <a:lnTo>
                    <a:pt x="7549066" y="5714999"/>
                  </a:lnTo>
                  <a:close/>
                </a:path>
                <a:path w="10210800" h="5715000">
                  <a:moveTo>
                    <a:pt x="7530016" y="5714999"/>
                  </a:moveTo>
                  <a:lnTo>
                    <a:pt x="7520491" y="5714999"/>
                  </a:lnTo>
                  <a:lnTo>
                    <a:pt x="7520491" y="5706367"/>
                  </a:lnTo>
                  <a:lnTo>
                    <a:pt x="7530016" y="5706367"/>
                  </a:lnTo>
                  <a:lnTo>
                    <a:pt x="7530016" y="5714999"/>
                  </a:lnTo>
                  <a:close/>
                </a:path>
                <a:path w="10210800" h="5715000">
                  <a:moveTo>
                    <a:pt x="7510966" y="5714999"/>
                  </a:moveTo>
                  <a:lnTo>
                    <a:pt x="7501441" y="5714999"/>
                  </a:lnTo>
                  <a:lnTo>
                    <a:pt x="7501441" y="5706367"/>
                  </a:lnTo>
                  <a:lnTo>
                    <a:pt x="7510966" y="5706367"/>
                  </a:lnTo>
                  <a:lnTo>
                    <a:pt x="7510966" y="5714999"/>
                  </a:lnTo>
                  <a:close/>
                </a:path>
                <a:path w="10210800" h="5715000">
                  <a:moveTo>
                    <a:pt x="7491916" y="5714999"/>
                  </a:moveTo>
                  <a:lnTo>
                    <a:pt x="7482391" y="5714999"/>
                  </a:lnTo>
                  <a:lnTo>
                    <a:pt x="7482391" y="5706367"/>
                  </a:lnTo>
                  <a:lnTo>
                    <a:pt x="7491916" y="5706367"/>
                  </a:lnTo>
                  <a:lnTo>
                    <a:pt x="7491916" y="5714999"/>
                  </a:lnTo>
                  <a:close/>
                </a:path>
                <a:path w="10210800" h="5715000">
                  <a:moveTo>
                    <a:pt x="7472866" y="5714999"/>
                  </a:moveTo>
                  <a:lnTo>
                    <a:pt x="7463341" y="5714999"/>
                  </a:lnTo>
                  <a:lnTo>
                    <a:pt x="7463341" y="5706367"/>
                  </a:lnTo>
                  <a:lnTo>
                    <a:pt x="7472866" y="5706367"/>
                  </a:lnTo>
                  <a:lnTo>
                    <a:pt x="7472866" y="5714999"/>
                  </a:lnTo>
                  <a:close/>
                </a:path>
                <a:path w="10210800" h="5715000">
                  <a:moveTo>
                    <a:pt x="7453816" y="5714999"/>
                  </a:moveTo>
                  <a:lnTo>
                    <a:pt x="7444291" y="5714999"/>
                  </a:lnTo>
                  <a:lnTo>
                    <a:pt x="7444291" y="5706367"/>
                  </a:lnTo>
                  <a:lnTo>
                    <a:pt x="7453816" y="5706367"/>
                  </a:lnTo>
                  <a:lnTo>
                    <a:pt x="7453816" y="5714999"/>
                  </a:lnTo>
                  <a:close/>
                </a:path>
                <a:path w="10210800" h="5715000">
                  <a:moveTo>
                    <a:pt x="7434766" y="5714999"/>
                  </a:moveTo>
                  <a:lnTo>
                    <a:pt x="7425241" y="5714999"/>
                  </a:lnTo>
                  <a:lnTo>
                    <a:pt x="7425241" y="5706367"/>
                  </a:lnTo>
                  <a:lnTo>
                    <a:pt x="7434766" y="5706367"/>
                  </a:lnTo>
                  <a:lnTo>
                    <a:pt x="7434766" y="5714999"/>
                  </a:lnTo>
                  <a:close/>
                </a:path>
                <a:path w="10210800" h="5715000">
                  <a:moveTo>
                    <a:pt x="7415716" y="5714999"/>
                  </a:moveTo>
                  <a:lnTo>
                    <a:pt x="7406191" y="5714999"/>
                  </a:lnTo>
                  <a:lnTo>
                    <a:pt x="7406191" y="5706367"/>
                  </a:lnTo>
                  <a:lnTo>
                    <a:pt x="7415716" y="5706367"/>
                  </a:lnTo>
                  <a:lnTo>
                    <a:pt x="7415716" y="5714999"/>
                  </a:lnTo>
                  <a:close/>
                </a:path>
                <a:path w="10210800" h="5715000">
                  <a:moveTo>
                    <a:pt x="7396666" y="5714999"/>
                  </a:moveTo>
                  <a:lnTo>
                    <a:pt x="7387141" y="5714999"/>
                  </a:lnTo>
                  <a:lnTo>
                    <a:pt x="7387141" y="5706367"/>
                  </a:lnTo>
                  <a:lnTo>
                    <a:pt x="7396666" y="5706367"/>
                  </a:lnTo>
                  <a:lnTo>
                    <a:pt x="7396666" y="5714999"/>
                  </a:lnTo>
                  <a:close/>
                </a:path>
                <a:path w="10210800" h="5715000">
                  <a:moveTo>
                    <a:pt x="7377616" y="5714999"/>
                  </a:moveTo>
                  <a:lnTo>
                    <a:pt x="7368091" y="5714999"/>
                  </a:lnTo>
                  <a:lnTo>
                    <a:pt x="7368091" y="5706367"/>
                  </a:lnTo>
                  <a:lnTo>
                    <a:pt x="7377616" y="5706367"/>
                  </a:lnTo>
                  <a:lnTo>
                    <a:pt x="7377616" y="5714999"/>
                  </a:lnTo>
                  <a:close/>
                </a:path>
                <a:path w="10210800" h="5715000">
                  <a:moveTo>
                    <a:pt x="7358566" y="5714999"/>
                  </a:moveTo>
                  <a:lnTo>
                    <a:pt x="7349041" y="5714999"/>
                  </a:lnTo>
                  <a:lnTo>
                    <a:pt x="7349041" y="5706367"/>
                  </a:lnTo>
                  <a:lnTo>
                    <a:pt x="7358566" y="5706367"/>
                  </a:lnTo>
                  <a:lnTo>
                    <a:pt x="7358566" y="5714999"/>
                  </a:lnTo>
                  <a:close/>
                </a:path>
                <a:path w="10210800" h="5715000">
                  <a:moveTo>
                    <a:pt x="7339516" y="5714999"/>
                  </a:moveTo>
                  <a:lnTo>
                    <a:pt x="7329991" y="5714999"/>
                  </a:lnTo>
                  <a:lnTo>
                    <a:pt x="7329991" y="5706367"/>
                  </a:lnTo>
                  <a:lnTo>
                    <a:pt x="7339516" y="5706367"/>
                  </a:lnTo>
                  <a:lnTo>
                    <a:pt x="7339516" y="5714999"/>
                  </a:lnTo>
                  <a:close/>
                </a:path>
                <a:path w="10210800" h="5715000">
                  <a:moveTo>
                    <a:pt x="7320466" y="5714999"/>
                  </a:moveTo>
                  <a:lnTo>
                    <a:pt x="7310941" y="5714999"/>
                  </a:lnTo>
                  <a:lnTo>
                    <a:pt x="7310941" y="5706367"/>
                  </a:lnTo>
                  <a:lnTo>
                    <a:pt x="7320466" y="5706367"/>
                  </a:lnTo>
                  <a:lnTo>
                    <a:pt x="7320466" y="5714999"/>
                  </a:lnTo>
                  <a:close/>
                </a:path>
                <a:path w="10210800" h="5715000">
                  <a:moveTo>
                    <a:pt x="7301416" y="5714999"/>
                  </a:moveTo>
                  <a:lnTo>
                    <a:pt x="7291891" y="5714999"/>
                  </a:lnTo>
                  <a:lnTo>
                    <a:pt x="7291891" y="5706367"/>
                  </a:lnTo>
                  <a:lnTo>
                    <a:pt x="7301416" y="5706367"/>
                  </a:lnTo>
                  <a:lnTo>
                    <a:pt x="7301416" y="5714999"/>
                  </a:lnTo>
                  <a:close/>
                </a:path>
                <a:path w="10210800" h="5715000">
                  <a:moveTo>
                    <a:pt x="7282366" y="5714999"/>
                  </a:moveTo>
                  <a:lnTo>
                    <a:pt x="7272841" y="5714999"/>
                  </a:lnTo>
                  <a:lnTo>
                    <a:pt x="7272841" y="5706367"/>
                  </a:lnTo>
                  <a:lnTo>
                    <a:pt x="7282366" y="5706367"/>
                  </a:lnTo>
                  <a:lnTo>
                    <a:pt x="7282366" y="5714999"/>
                  </a:lnTo>
                  <a:close/>
                </a:path>
                <a:path w="10210800" h="5715000">
                  <a:moveTo>
                    <a:pt x="7263316" y="5714999"/>
                  </a:moveTo>
                  <a:lnTo>
                    <a:pt x="7253791" y="5714999"/>
                  </a:lnTo>
                  <a:lnTo>
                    <a:pt x="7253791" y="5706367"/>
                  </a:lnTo>
                  <a:lnTo>
                    <a:pt x="7263316" y="5706367"/>
                  </a:lnTo>
                  <a:lnTo>
                    <a:pt x="7263316" y="5714999"/>
                  </a:lnTo>
                  <a:close/>
                </a:path>
                <a:path w="10210800" h="5715000">
                  <a:moveTo>
                    <a:pt x="7244266" y="5714999"/>
                  </a:moveTo>
                  <a:lnTo>
                    <a:pt x="7234741" y="5714999"/>
                  </a:lnTo>
                  <a:lnTo>
                    <a:pt x="7234741" y="5706367"/>
                  </a:lnTo>
                  <a:lnTo>
                    <a:pt x="7244266" y="5706367"/>
                  </a:lnTo>
                  <a:lnTo>
                    <a:pt x="7244266" y="5714999"/>
                  </a:lnTo>
                  <a:close/>
                </a:path>
                <a:path w="10210800" h="5715000">
                  <a:moveTo>
                    <a:pt x="7225216" y="5714999"/>
                  </a:moveTo>
                  <a:lnTo>
                    <a:pt x="7215691" y="5714999"/>
                  </a:lnTo>
                  <a:lnTo>
                    <a:pt x="7215691" y="5706367"/>
                  </a:lnTo>
                  <a:lnTo>
                    <a:pt x="7225216" y="5706367"/>
                  </a:lnTo>
                  <a:lnTo>
                    <a:pt x="7225216" y="5714999"/>
                  </a:lnTo>
                  <a:close/>
                </a:path>
                <a:path w="10210800" h="5715000">
                  <a:moveTo>
                    <a:pt x="7206166" y="5714999"/>
                  </a:moveTo>
                  <a:lnTo>
                    <a:pt x="7196641" y="5714999"/>
                  </a:lnTo>
                  <a:lnTo>
                    <a:pt x="7196641" y="5706367"/>
                  </a:lnTo>
                  <a:lnTo>
                    <a:pt x="7206166" y="5706367"/>
                  </a:lnTo>
                  <a:lnTo>
                    <a:pt x="7206166" y="5714999"/>
                  </a:lnTo>
                  <a:close/>
                </a:path>
                <a:path w="10210800" h="5715000">
                  <a:moveTo>
                    <a:pt x="7187116" y="5714999"/>
                  </a:moveTo>
                  <a:lnTo>
                    <a:pt x="7177591" y="5714999"/>
                  </a:lnTo>
                  <a:lnTo>
                    <a:pt x="7177591" y="5706367"/>
                  </a:lnTo>
                  <a:lnTo>
                    <a:pt x="7187116" y="5706367"/>
                  </a:lnTo>
                  <a:lnTo>
                    <a:pt x="7187116" y="5714999"/>
                  </a:lnTo>
                  <a:close/>
                </a:path>
                <a:path w="10210800" h="5715000">
                  <a:moveTo>
                    <a:pt x="7168066" y="5714999"/>
                  </a:moveTo>
                  <a:lnTo>
                    <a:pt x="7158541" y="5714999"/>
                  </a:lnTo>
                  <a:lnTo>
                    <a:pt x="7158541" y="5706367"/>
                  </a:lnTo>
                  <a:lnTo>
                    <a:pt x="7168066" y="5706367"/>
                  </a:lnTo>
                  <a:lnTo>
                    <a:pt x="7168066" y="5714999"/>
                  </a:lnTo>
                  <a:close/>
                </a:path>
                <a:path w="10210800" h="5715000">
                  <a:moveTo>
                    <a:pt x="7149016" y="5714999"/>
                  </a:moveTo>
                  <a:lnTo>
                    <a:pt x="7139491" y="5714999"/>
                  </a:lnTo>
                  <a:lnTo>
                    <a:pt x="7139491" y="5706367"/>
                  </a:lnTo>
                  <a:lnTo>
                    <a:pt x="7149016" y="5706367"/>
                  </a:lnTo>
                  <a:lnTo>
                    <a:pt x="7149016" y="5714999"/>
                  </a:lnTo>
                  <a:close/>
                </a:path>
                <a:path w="10210800" h="5715000">
                  <a:moveTo>
                    <a:pt x="7129966" y="5714999"/>
                  </a:moveTo>
                  <a:lnTo>
                    <a:pt x="7120441" y="5714999"/>
                  </a:lnTo>
                  <a:lnTo>
                    <a:pt x="7120441" y="5706367"/>
                  </a:lnTo>
                  <a:lnTo>
                    <a:pt x="7129966" y="5706367"/>
                  </a:lnTo>
                  <a:lnTo>
                    <a:pt x="7129966" y="5714999"/>
                  </a:lnTo>
                  <a:close/>
                </a:path>
                <a:path w="10210800" h="5715000">
                  <a:moveTo>
                    <a:pt x="7110916" y="5714999"/>
                  </a:moveTo>
                  <a:lnTo>
                    <a:pt x="7101391" y="5714999"/>
                  </a:lnTo>
                  <a:lnTo>
                    <a:pt x="7101391" y="5706367"/>
                  </a:lnTo>
                  <a:lnTo>
                    <a:pt x="7110916" y="5706367"/>
                  </a:lnTo>
                  <a:lnTo>
                    <a:pt x="7110916" y="5714999"/>
                  </a:lnTo>
                  <a:close/>
                </a:path>
                <a:path w="10210800" h="5715000">
                  <a:moveTo>
                    <a:pt x="7091866" y="5714999"/>
                  </a:moveTo>
                  <a:lnTo>
                    <a:pt x="7082341" y="5714999"/>
                  </a:lnTo>
                  <a:lnTo>
                    <a:pt x="7082341" y="5706367"/>
                  </a:lnTo>
                  <a:lnTo>
                    <a:pt x="7091866" y="5706367"/>
                  </a:lnTo>
                  <a:lnTo>
                    <a:pt x="7091866" y="5714999"/>
                  </a:lnTo>
                  <a:close/>
                </a:path>
                <a:path w="10210800" h="5715000">
                  <a:moveTo>
                    <a:pt x="7072816" y="5714999"/>
                  </a:moveTo>
                  <a:lnTo>
                    <a:pt x="7063291" y="5714999"/>
                  </a:lnTo>
                  <a:lnTo>
                    <a:pt x="7063291" y="5706367"/>
                  </a:lnTo>
                  <a:lnTo>
                    <a:pt x="7072816" y="5706367"/>
                  </a:lnTo>
                  <a:lnTo>
                    <a:pt x="7072816" y="5714999"/>
                  </a:lnTo>
                  <a:close/>
                </a:path>
                <a:path w="10210800" h="5715000">
                  <a:moveTo>
                    <a:pt x="7053766" y="5714999"/>
                  </a:moveTo>
                  <a:lnTo>
                    <a:pt x="7044241" y="5714999"/>
                  </a:lnTo>
                  <a:lnTo>
                    <a:pt x="7044241" y="5706367"/>
                  </a:lnTo>
                  <a:lnTo>
                    <a:pt x="7053766" y="5706367"/>
                  </a:lnTo>
                  <a:lnTo>
                    <a:pt x="7053766" y="5714999"/>
                  </a:lnTo>
                  <a:close/>
                </a:path>
                <a:path w="10210800" h="5715000">
                  <a:moveTo>
                    <a:pt x="7034716" y="5714999"/>
                  </a:moveTo>
                  <a:lnTo>
                    <a:pt x="7025191" y="5714999"/>
                  </a:lnTo>
                  <a:lnTo>
                    <a:pt x="7025191" y="5706367"/>
                  </a:lnTo>
                  <a:lnTo>
                    <a:pt x="7034716" y="5706367"/>
                  </a:lnTo>
                  <a:lnTo>
                    <a:pt x="7034716" y="5714999"/>
                  </a:lnTo>
                  <a:close/>
                </a:path>
                <a:path w="10210800" h="5715000">
                  <a:moveTo>
                    <a:pt x="7015666" y="5714999"/>
                  </a:moveTo>
                  <a:lnTo>
                    <a:pt x="7006141" y="5714999"/>
                  </a:lnTo>
                  <a:lnTo>
                    <a:pt x="7006141" y="5706367"/>
                  </a:lnTo>
                  <a:lnTo>
                    <a:pt x="7015666" y="5706367"/>
                  </a:lnTo>
                  <a:lnTo>
                    <a:pt x="7015666" y="5714999"/>
                  </a:lnTo>
                  <a:close/>
                </a:path>
                <a:path w="10210800" h="5715000">
                  <a:moveTo>
                    <a:pt x="6996616" y="5714999"/>
                  </a:moveTo>
                  <a:lnTo>
                    <a:pt x="6987091" y="5714999"/>
                  </a:lnTo>
                  <a:lnTo>
                    <a:pt x="6987091" y="5706367"/>
                  </a:lnTo>
                  <a:lnTo>
                    <a:pt x="6996616" y="5706367"/>
                  </a:lnTo>
                  <a:lnTo>
                    <a:pt x="6996616" y="5714999"/>
                  </a:lnTo>
                  <a:close/>
                </a:path>
                <a:path w="10210800" h="5715000">
                  <a:moveTo>
                    <a:pt x="6977566" y="5714999"/>
                  </a:moveTo>
                  <a:lnTo>
                    <a:pt x="6968041" y="5714999"/>
                  </a:lnTo>
                  <a:lnTo>
                    <a:pt x="6968041" y="5706367"/>
                  </a:lnTo>
                  <a:lnTo>
                    <a:pt x="6977566" y="5706367"/>
                  </a:lnTo>
                  <a:lnTo>
                    <a:pt x="6977566" y="5714999"/>
                  </a:lnTo>
                  <a:close/>
                </a:path>
                <a:path w="10210800" h="5715000">
                  <a:moveTo>
                    <a:pt x="6958516" y="5714999"/>
                  </a:moveTo>
                  <a:lnTo>
                    <a:pt x="6948991" y="5714999"/>
                  </a:lnTo>
                  <a:lnTo>
                    <a:pt x="6948991" y="5706367"/>
                  </a:lnTo>
                  <a:lnTo>
                    <a:pt x="6958516" y="5706367"/>
                  </a:lnTo>
                  <a:lnTo>
                    <a:pt x="6958516" y="5714999"/>
                  </a:lnTo>
                  <a:close/>
                </a:path>
                <a:path w="10210800" h="5715000">
                  <a:moveTo>
                    <a:pt x="6939466" y="5714999"/>
                  </a:moveTo>
                  <a:lnTo>
                    <a:pt x="6929941" y="5714999"/>
                  </a:lnTo>
                  <a:lnTo>
                    <a:pt x="6929941" y="5706367"/>
                  </a:lnTo>
                  <a:lnTo>
                    <a:pt x="6939466" y="5706367"/>
                  </a:lnTo>
                  <a:lnTo>
                    <a:pt x="6939466" y="5714999"/>
                  </a:lnTo>
                  <a:close/>
                </a:path>
                <a:path w="10210800" h="5715000">
                  <a:moveTo>
                    <a:pt x="6920416" y="5714999"/>
                  </a:moveTo>
                  <a:lnTo>
                    <a:pt x="6910891" y="5714999"/>
                  </a:lnTo>
                  <a:lnTo>
                    <a:pt x="6910891" y="5706367"/>
                  </a:lnTo>
                  <a:lnTo>
                    <a:pt x="6920416" y="5706367"/>
                  </a:lnTo>
                  <a:lnTo>
                    <a:pt x="6920416" y="5714999"/>
                  </a:lnTo>
                  <a:close/>
                </a:path>
                <a:path w="10210800" h="5715000">
                  <a:moveTo>
                    <a:pt x="6901366" y="5714999"/>
                  </a:moveTo>
                  <a:lnTo>
                    <a:pt x="6891841" y="5714999"/>
                  </a:lnTo>
                  <a:lnTo>
                    <a:pt x="6891841" y="5706367"/>
                  </a:lnTo>
                  <a:lnTo>
                    <a:pt x="6901366" y="5706367"/>
                  </a:lnTo>
                  <a:lnTo>
                    <a:pt x="6901366" y="5714999"/>
                  </a:lnTo>
                  <a:close/>
                </a:path>
                <a:path w="10210800" h="5715000">
                  <a:moveTo>
                    <a:pt x="6882316" y="5714999"/>
                  </a:moveTo>
                  <a:lnTo>
                    <a:pt x="6872791" y="5714999"/>
                  </a:lnTo>
                  <a:lnTo>
                    <a:pt x="6872791" y="5706367"/>
                  </a:lnTo>
                  <a:lnTo>
                    <a:pt x="6882316" y="5706367"/>
                  </a:lnTo>
                  <a:lnTo>
                    <a:pt x="6882316" y="5714999"/>
                  </a:lnTo>
                  <a:close/>
                </a:path>
                <a:path w="10210800" h="5715000">
                  <a:moveTo>
                    <a:pt x="6863266" y="5714999"/>
                  </a:moveTo>
                  <a:lnTo>
                    <a:pt x="6853741" y="5714999"/>
                  </a:lnTo>
                  <a:lnTo>
                    <a:pt x="6853741" y="5706367"/>
                  </a:lnTo>
                  <a:lnTo>
                    <a:pt x="6863266" y="5706367"/>
                  </a:lnTo>
                  <a:lnTo>
                    <a:pt x="6863266" y="5714999"/>
                  </a:lnTo>
                  <a:close/>
                </a:path>
                <a:path w="10210800" h="5715000">
                  <a:moveTo>
                    <a:pt x="6844216" y="5714999"/>
                  </a:moveTo>
                  <a:lnTo>
                    <a:pt x="6834691" y="5714999"/>
                  </a:lnTo>
                  <a:lnTo>
                    <a:pt x="6834691" y="5706367"/>
                  </a:lnTo>
                  <a:lnTo>
                    <a:pt x="6844216" y="5706367"/>
                  </a:lnTo>
                  <a:lnTo>
                    <a:pt x="6844216" y="5714999"/>
                  </a:lnTo>
                  <a:close/>
                </a:path>
                <a:path w="10210800" h="5715000">
                  <a:moveTo>
                    <a:pt x="6825166" y="5714999"/>
                  </a:moveTo>
                  <a:lnTo>
                    <a:pt x="6815641" y="5714999"/>
                  </a:lnTo>
                  <a:lnTo>
                    <a:pt x="6815641" y="5706367"/>
                  </a:lnTo>
                  <a:lnTo>
                    <a:pt x="6825166" y="5706367"/>
                  </a:lnTo>
                  <a:lnTo>
                    <a:pt x="6825166" y="5714999"/>
                  </a:lnTo>
                  <a:close/>
                </a:path>
                <a:path w="10210800" h="5715000">
                  <a:moveTo>
                    <a:pt x="6806116" y="5714999"/>
                  </a:moveTo>
                  <a:lnTo>
                    <a:pt x="6796591" y="5714999"/>
                  </a:lnTo>
                  <a:lnTo>
                    <a:pt x="6796591" y="5706367"/>
                  </a:lnTo>
                  <a:lnTo>
                    <a:pt x="6806116" y="5706367"/>
                  </a:lnTo>
                  <a:lnTo>
                    <a:pt x="6806116" y="5714999"/>
                  </a:lnTo>
                  <a:close/>
                </a:path>
                <a:path w="10210800" h="5715000">
                  <a:moveTo>
                    <a:pt x="6787066" y="5714999"/>
                  </a:moveTo>
                  <a:lnTo>
                    <a:pt x="6777541" y="5714999"/>
                  </a:lnTo>
                  <a:lnTo>
                    <a:pt x="6777541" y="5706367"/>
                  </a:lnTo>
                  <a:lnTo>
                    <a:pt x="6787066" y="5706367"/>
                  </a:lnTo>
                  <a:lnTo>
                    <a:pt x="6787066" y="5714999"/>
                  </a:lnTo>
                  <a:close/>
                </a:path>
                <a:path w="10210800" h="5715000">
                  <a:moveTo>
                    <a:pt x="6768016" y="5714999"/>
                  </a:moveTo>
                  <a:lnTo>
                    <a:pt x="6758491" y="5714999"/>
                  </a:lnTo>
                  <a:lnTo>
                    <a:pt x="6758491" y="5706367"/>
                  </a:lnTo>
                  <a:lnTo>
                    <a:pt x="6768016" y="5706367"/>
                  </a:lnTo>
                  <a:lnTo>
                    <a:pt x="6768016" y="5714999"/>
                  </a:lnTo>
                  <a:close/>
                </a:path>
                <a:path w="10210800" h="5715000">
                  <a:moveTo>
                    <a:pt x="6748966" y="5714999"/>
                  </a:moveTo>
                  <a:lnTo>
                    <a:pt x="6739441" y="5714999"/>
                  </a:lnTo>
                  <a:lnTo>
                    <a:pt x="6739441" y="5706367"/>
                  </a:lnTo>
                  <a:lnTo>
                    <a:pt x="6748966" y="5706367"/>
                  </a:lnTo>
                  <a:lnTo>
                    <a:pt x="6748966" y="5714999"/>
                  </a:lnTo>
                  <a:close/>
                </a:path>
                <a:path w="10210800" h="5715000">
                  <a:moveTo>
                    <a:pt x="6729916" y="5714999"/>
                  </a:moveTo>
                  <a:lnTo>
                    <a:pt x="6720391" y="5714999"/>
                  </a:lnTo>
                  <a:lnTo>
                    <a:pt x="6720391" y="5706367"/>
                  </a:lnTo>
                  <a:lnTo>
                    <a:pt x="6729916" y="5706367"/>
                  </a:lnTo>
                  <a:lnTo>
                    <a:pt x="6729916" y="5714999"/>
                  </a:lnTo>
                  <a:close/>
                </a:path>
                <a:path w="10210800" h="5715000">
                  <a:moveTo>
                    <a:pt x="6710866" y="5714999"/>
                  </a:moveTo>
                  <a:lnTo>
                    <a:pt x="6701341" y="5714999"/>
                  </a:lnTo>
                  <a:lnTo>
                    <a:pt x="6701341" y="5706367"/>
                  </a:lnTo>
                  <a:lnTo>
                    <a:pt x="6710866" y="5706367"/>
                  </a:lnTo>
                  <a:lnTo>
                    <a:pt x="6710866" y="5714999"/>
                  </a:lnTo>
                  <a:close/>
                </a:path>
                <a:path w="10210800" h="5715000">
                  <a:moveTo>
                    <a:pt x="6691816" y="5714999"/>
                  </a:moveTo>
                  <a:lnTo>
                    <a:pt x="6682291" y="5714999"/>
                  </a:lnTo>
                  <a:lnTo>
                    <a:pt x="6682291" y="5706367"/>
                  </a:lnTo>
                  <a:lnTo>
                    <a:pt x="6691816" y="5706367"/>
                  </a:lnTo>
                  <a:lnTo>
                    <a:pt x="6691816" y="5714999"/>
                  </a:lnTo>
                  <a:close/>
                </a:path>
                <a:path w="10210800" h="5715000">
                  <a:moveTo>
                    <a:pt x="6672766" y="5714999"/>
                  </a:moveTo>
                  <a:lnTo>
                    <a:pt x="6663241" y="5714999"/>
                  </a:lnTo>
                  <a:lnTo>
                    <a:pt x="6663241" y="5706367"/>
                  </a:lnTo>
                  <a:lnTo>
                    <a:pt x="6672766" y="5706367"/>
                  </a:lnTo>
                  <a:lnTo>
                    <a:pt x="6672766" y="5714999"/>
                  </a:lnTo>
                  <a:close/>
                </a:path>
                <a:path w="10210800" h="5715000">
                  <a:moveTo>
                    <a:pt x="6653716" y="5714999"/>
                  </a:moveTo>
                  <a:lnTo>
                    <a:pt x="6644191" y="5714999"/>
                  </a:lnTo>
                  <a:lnTo>
                    <a:pt x="6644191" y="5706367"/>
                  </a:lnTo>
                  <a:lnTo>
                    <a:pt x="6653716" y="5706367"/>
                  </a:lnTo>
                  <a:lnTo>
                    <a:pt x="6653716" y="5714999"/>
                  </a:lnTo>
                  <a:close/>
                </a:path>
                <a:path w="10210800" h="5715000">
                  <a:moveTo>
                    <a:pt x="6634666" y="5714999"/>
                  </a:moveTo>
                  <a:lnTo>
                    <a:pt x="6625141" y="5714999"/>
                  </a:lnTo>
                  <a:lnTo>
                    <a:pt x="6625141" y="5706367"/>
                  </a:lnTo>
                  <a:lnTo>
                    <a:pt x="6634666" y="5706367"/>
                  </a:lnTo>
                  <a:lnTo>
                    <a:pt x="6634666" y="5714999"/>
                  </a:lnTo>
                  <a:close/>
                </a:path>
                <a:path w="10210800" h="5715000">
                  <a:moveTo>
                    <a:pt x="6615616" y="5714999"/>
                  </a:moveTo>
                  <a:lnTo>
                    <a:pt x="6606091" y="5714999"/>
                  </a:lnTo>
                  <a:lnTo>
                    <a:pt x="6606091" y="5706367"/>
                  </a:lnTo>
                  <a:lnTo>
                    <a:pt x="6615616" y="5706367"/>
                  </a:lnTo>
                  <a:lnTo>
                    <a:pt x="6615616" y="5714999"/>
                  </a:lnTo>
                  <a:close/>
                </a:path>
                <a:path w="10210800" h="5715000">
                  <a:moveTo>
                    <a:pt x="6596566" y="5714999"/>
                  </a:moveTo>
                  <a:lnTo>
                    <a:pt x="6587041" y="5714999"/>
                  </a:lnTo>
                  <a:lnTo>
                    <a:pt x="6587041" y="5706367"/>
                  </a:lnTo>
                  <a:lnTo>
                    <a:pt x="6596566" y="5706367"/>
                  </a:lnTo>
                  <a:lnTo>
                    <a:pt x="6596566" y="5714999"/>
                  </a:lnTo>
                  <a:close/>
                </a:path>
                <a:path w="10210800" h="5715000">
                  <a:moveTo>
                    <a:pt x="6577516" y="5714999"/>
                  </a:moveTo>
                  <a:lnTo>
                    <a:pt x="6567991" y="5714999"/>
                  </a:lnTo>
                  <a:lnTo>
                    <a:pt x="6567991" y="5706367"/>
                  </a:lnTo>
                  <a:lnTo>
                    <a:pt x="6577516" y="5706367"/>
                  </a:lnTo>
                  <a:lnTo>
                    <a:pt x="6577516" y="5714999"/>
                  </a:lnTo>
                  <a:close/>
                </a:path>
                <a:path w="10210800" h="5715000">
                  <a:moveTo>
                    <a:pt x="6558466" y="5714999"/>
                  </a:moveTo>
                  <a:lnTo>
                    <a:pt x="6548941" y="5714999"/>
                  </a:lnTo>
                  <a:lnTo>
                    <a:pt x="6548941" y="5706367"/>
                  </a:lnTo>
                  <a:lnTo>
                    <a:pt x="6558466" y="5706367"/>
                  </a:lnTo>
                  <a:lnTo>
                    <a:pt x="6558466" y="5714999"/>
                  </a:lnTo>
                  <a:close/>
                </a:path>
                <a:path w="10210800" h="5715000">
                  <a:moveTo>
                    <a:pt x="6539416" y="5714999"/>
                  </a:moveTo>
                  <a:lnTo>
                    <a:pt x="6529891" y="5714999"/>
                  </a:lnTo>
                  <a:lnTo>
                    <a:pt x="6529891" y="5706367"/>
                  </a:lnTo>
                  <a:lnTo>
                    <a:pt x="6539416" y="5706367"/>
                  </a:lnTo>
                  <a:lnTo>
                    <a:pt x="6539416" y="5714999"/>
                  </a:lnTo>
                  <a:close/>
                </a:path>
                <a:path w="10210800" h="5715000">
                  <a:moveTo>
                    <a:pt x="6520366" y="5714999"/>
                  </a:moveTo>
                  <a:lnTo>
                    <a:pt x="6510841" y="5714999"/>
                  </a:lnTo>
                  <a:lnTo>
                    <a:pt x="6510841" y="5706367"/>
                  </a:lnTo>
                  <a:lnTo>
                    <a:pt x="6520366" y="5706367"/>
                  </a:lnTo>
                  <a:lnTo>
                    <a:pt x="6520366" y="5714999"/>
                  </a:lnTo>
                  <a:close/>
                </a:path>
                <a:path w="10210800" h="5715000">
                  <a:moveTo>
                    <a:pt x="6501316" y="5714999"/>
                  </a:moveTo>
                  <a:lnTo>
                    <a:pt x="6491791" y="5714999"/>
                  </a:lnTo>
                  <a:lnTo>
                    <a:pt x="6491791" y="5706367"/>
                  </a:lnTo>
                  <a:lnTo>
                    <a:pt x="6501316" y="5706367"/>
                  </a:lnTo>
                  <a:lnTo>
                    <a:pt x="6501316" y="5714999"/>
                  </a:lnTo>
                  <a:close/>
                </a:path>
                <a:path w="10210800" h="5715000">
                  <a:moveTo>
                    <a:pt x="6482266" y="5714999"/>
                  </a:moveTo>
                  <a:lnTo>
                    <a:pt x="6472741" y="5714999"/>
                  </a:lnTo>
                  <a:lnTo>
                    <a:pt x="6472741" y="5706367"/>
                  </a:lnTo>
                  <a:lnTo>
                    <a:pt x="6482266" y="5706367"/>
                  </a:lnTo>
                  <a:lnTo>
                    <a:pt x="6482266" y="5714999"/>
                  </a:lnTo>
                  <a:close/>
                </a:path>
                <a:path w="10210800" h="5715000">
                  <a:moveTo>
                    <a:pt x="6463216" y="5714999"/>
                  </a:moveTo>
                  <a:lnTo>
                    <a:pt x="6453691" y="5714999"/>
                  </a:lnTo>
                  <a:lnTo>
                    <a:pt x="6453691" y="5706367"/>
                  </a:lnTo>
                  <a:lnTo>
                    <a:pt x="6463216" y="5706367"/>
                  </a:lnTo>
                  <a:lnTo>
                    <a:pt x="6463216" y="5714999"/>
                  </a:lnTo>
                  <a:close/>
                </a:path>
                <a:path w="10210800" h="5715000">
                  <a:moveTo>
                    <a:pt x="6444166" y="5714999"/>
                  </a:moveTo>
                  <a:lnTo>
                    <a:pt x="6434641" y="5714999"/>
                  </a:lnTo>
                  <a:lnTo>
                    <a:pt x="6434641" y="5706367"/>
                  </a:lnTo>
                  <a:lnTo>
                    <a:pt x="6444166" y="5706367"/>
                  </a:lnTo>
                  <a:lnTo>
                    <a:pt x="6444166" y="5714999"/>
                  </a:lnTo>
                  <a:close/>
                </a:path>
                <a:path w="10210800" h="5715000">
                  <a:moveTo>
                    <a:pt x="6425116" y="5714999"/>
                  </a:moveTo>
                  <a:lnTo>
                    <a:pt x="6415591" y="5714999"/>
                  </a:lnTo>
                  <a:lnTo>
                    <a:pt x="6415591" y="5706367"/>
                  </a:lnTo>
                  <a:lnTo>
                    <a:pt x="6425116" y="5706367"/>
                  </a:lnTo>
                  <a:lnTo>
                    <a:pt x="6425116" y="5714999"/>
                  </a:lnTo>
                  <a:close/>
                </a:path>
                <a:path w="10210800" h="5715000">
                  <a:moveTo>
                    <a:pt x="6406066" y="5714999"/>
                  </a:moveTo>
                  <a:lnTo>
                    <a:pt x="6396541" y="5714999"/>
                  </a:lnTo>
                  <a:lnTo>
                    <a:pt x="6396541" y="5706367"/>
                  </a:lnTo>
                  <a:lnTo>
                    <a:pt x="6406066" y="5706367"/>
                  </a:lnTo>
                  <a:lnTo>
                    <a:pt x="6406066" y="5714999"/>
                  </a:lnTo>
                  <a:close/>
                </a:path>
                <a:path w="10210800" h="5715000">
                  <a:moveTo>
                    <a:pt x="6387016" y="5714999"/>
                  </a:moveTo>
                  <a:lnTo>
                    <a:pt x="6377491" y="5714999"/>
                  </a:lnTo>
                  <a:lnTo>
                    <a:pt x="6377491" y="5706367"/>
                  </a:lnTo>
                  <a:lnTo>
                    <a:pt x="6387016" y="5706367"/>
                  </a:lnTo>
                  <a:lnTo>
                    <a:pt x="6387016" y="5714999"/>
                  </a:lnTo>
                  <a:close/>
                </a:path>
                <a:path w="10210800" h="5715000">
                  <a:moveTo>
                    <a:pt x="6367966" y="5714999"/>
                  </a:moveTo>
                  <a:lnTo>
                    <a:pt x="6358441" y="5714999"/>
                  </a:lnTo>
                  <a:lnTo>
                    <a:pt x="6358441" y="5706367"/>
                  </a:lnTo>
                  <a:lnTo>
                    <a:pt x="6367966" y="5706367"/>
                  </a:lnTo>
                  <a:lnTo>
                    <a:pt x="6367966" y="5714999"/>
                  </a:lnTo>
                  <a:close/>
                </a:path>
                <a:path w="10210800" h="5715000">
                  <a:moveTo>
                    <a:pt x="6348916" y="5714999"/>
                  </a:moveTo>
                  <a:lnTo>
                    <a:pt x="6339391" y="5714999"/>
                  </a:lnTo>
                  <a:lnTo>
                    <a:pt x="6339391" y="5706367"/>
                  </a:lnTo>
                  <a:lnTo>
                    <a:pt x="6348916" y="5706367"/>
                  </a:lnTo>
                  <a:lnTo>
                    <a:pt x="6348916" y="5714999"/>
                  </a:lnTo>
                  <a:close/>
                </a:path>
                <a:path w="10210800" h="5715000">
                  <a:moveTo>
                    <a:pt x="6329866" y="5714999"/>
                  </a:moveTo>
                  <a:lnTo>
                    <a:pt x="6320341" y="5714999"/>
                  </a:lnTo>
                  <a:lnTo>
                    <a:pt x="6320341" y="5706367"/>
                  </a:lnTo>
                  <a:lnTo>
                    <a:pt x="6329866" y="5706367"/>
                  </a:lnTo>
                  <a:lnTo>
                    <a:pt x="6329866" y="5714999"/>
                  </a:lnTo>
                  <a:close/>
                </a:path>
                <a:path w="10210800" h="5715000">
                  <a:moveTo>
                    <a:pt x="6310816" y="5714999"/>
                  </a:moveTo>
                  <a:lnTo>
                    <a:pt x="6301291" y="5714999"/>
                  </a:lnTo>
                  <a:lnTo>
                    <a:pt x="6301291" y="5706367"/>
                  </a:lnTo>
                  <a:lnTo>
                    <a:pt x="6310816" y="5706367"/>
                  </a:lnTo>
                  <a:lnTo>
                    <a:pt x="6310816" y="5714999"/>
                  </a:lnTo>
                  <a:close/>
                </a:path>
                <a:path w="10210800" h="5715000">
                  <a:moveTo>
                    <a:pt x="6291766" y="5714999"/>
                  </a:moveTo>
                  <a:lnTo>
                    <a:pt x="6282241" y="5714999"/>
                  </a:lnTo>
                  <a:lnTo>
                    <a:pt x="6282241" y="5706367"/>
                  </a:lnTo>
                  <a:lnTo>
                    <a:pt x="6291766" y="5706367"/>
                  </a:lnTo>
                  <a:lnTo>
                    <a:pt x="6291766" y="5714999"/>
                  </a:lnTo>
                  <a:close/>
                </a:path>
                <a:path w="10210800" h="5715000">
                  <a:moveTo>
                    <a:pt x="6272716" y="5714999"/>
                  </a:moveTo>
                  <a:lnTo>
                    <a:pt x="6263191" y="5714999"/>
                  </a:lnTo>
                  <a:lnTo>
                    <a:pt x="6263191" y="5706367"/>
                  </a:lnTo>
                  <a:lnTo>
                    <a:pt x="6272716" y="5706367"/>
                  </a:lnTo>
                  <a:lnTo>
                    <a:pt x="6272716" y="5714999"/>
                  </a:lnTo>
                  <a:close/>
                </a:path>
                <a:path w="10210800" h="5715000">
                  <a:moveTo>
                    <a:pt x="6253666" y="5714999"/>
                  </a:moveTo>
                  <a:lnTo>
                    <a:pt x="6244141" y="5714999"/>
                  </a:lnTo>
                  <a:lnTo>
                    <a:pt x="6244141" y="5706367"/>
                  </a:lnTo>
                  <a:lnTo>
                    <a:pt x="6253666" y="5706367"/>
                  </a:lnTo>
                  <a:lnTo>
                    <a:pt x="6253666" y="5714999"/>
                  </a:lnTo>
                  <a:close/>
                </a:path>
                <a:path w="10210800" h="5715000">
                  <a:moveTo>
                    <a:pt x="6234616" y="5714999"/>
                  </a:moveTo>
                  <a:lnTo>
                    <a:pt x="6225091" y="5714999"/>
                  </a:lnTo>
                  <a:lnTo>
                    <a:pt x="6225091" y="5706367"/>
                  </a:lnTo>
                  <a:lnTo>
                    <a:pt x="6234616" y="5706367"/>
                  </a:lnTo>
                  <a:lnTo>
                    <a:pt x="6234616" y="5714999"/>
                  </a:lnTo>
                  <a:close/>
                </a:path>
                <a:path w="10210800" h="5715000">
                  <a:moveTo>
                    <a:pt x="6215566" y="5714999"/>
                  </a:moveTo>
                  <a:lnTo>
                    <a:pt x="6206041" y="5714999"/>
                  </a:lnTo>
                  <a:lnTo>
                    <a:pt x="6206041" y="5706367"/>
                  </a:lnTo>
                  <a:lnTo>
                    <a:pt x="6215566" y="5706367"/>
                  </a:lnTo>
                  <a:lnTo>
                    <a:pt x="6215566" y="5714999"/>
                  </a:lnTo>
                  <a:close/>
                </a:path>
                <a:path w="10210800" h="5715000">
                  <a:moveTo>
                    <a:pt x="6196516" y="5714999"/>
                  </a:moveTo>
                  <a:lnTo>
                    <a:pt x="6186991" y="5714999"/>
                  </a:lnTo>
                  <a:lnTo>
                    <a:pt x="6186991" y="5706367"/>
                  </a:lnTo>
                  <a:lnTo>
                    <a:pt x="6196516" y="5706367"/>
                  </a:lnTo>
                  <a:lnTo>
                    <a:pt x="6196516" y="5714999"/>
                  </a:lnTo>
                  <a:close/>
                </a:path>
                <a:path w="10210800" h="5715000">
                  <a:moveTo>
                    <a:pt x="6177466" y="5714999"/>
                  </a:moveTo>
                  <a:lnTo>
                    <a:pt x="6167941" y="5714999"/>
                  </a:lnTo>
                  <a:lnTo>
                    <a:pt x="6167941" y="5706367"/>
                  </a:lnTo>
                  <a:lnTo>
                    <a:pt x="6177466" y="5706367"/>
                  </a:lnTo>
                  <a:lnTo>
                    <a:pt x="6177466" y="5714999"/>
                  </a:lnTo>
                  <a:close/>
                </a:path>
                <a:path w="10210800" h="5715000">
                  <a:moveTo>
                    <a:pt x="6158416" y="5714999"/>
                  </a:moveTo>
                  <a:lnTo>
                    <a:pt x="6148891" y="5714999"/>
                  </a:lnTo>
                  <a:lnTo>
                    <a:pt x="6148891" y="5706367"/>
                  </a:lnTo>
                  <a:lnTo>
                    <a:pt x="6158416" y="5706367"/>
                  </a:lnTo>
                  <a:lnTo>
                    <a:pt x="6158416" y="5714999"/>
                  </a:lnTo>
                  <a:close/>
                </a:path>
                <a:path w="10210800" h="5715000">
                  <a:moveTo>
                    <a:pt x="6139366" y="5714999"/>
                  </a:moveTo>
                  <a:lnTo>
                    <a:pt x="6129841" y="5714999"/>
                  </a:lnTo>
                  <a:lnTo>
                    <a:pt x="6129841" y="5706367"/>
                  </a:lnTo>
                  <a:lnTo>
                    <a:pt x="6139366" y="5706367"/>
                  </a:lnTo>
                  <a:lnTo>
                    <a:pt x="6139366" y="5714999"/>
                  </a:lnTo>
                  <a:close/>
                </a:path>
                <a:path w="10210800" h="5715000">
                  <a:moveTo>
                    <a:pt x="6120316" y="5714999"/>
                  </a:moveTo>
                  <a:lnTo>
                    <a:pt x="6110791" y="5714999"/>
                  </a:lnTo>
                  <a:lnTo>
                    <a:pt x="6110791" y="5706367"/>
                  </a:lnTo>
                  <a:lnTo>
                    <a:pt x="6120316" y="5706367"/>
                  </a:lnTo>
                  <a:lnTo>
                    <a:pt x="6120316" y="5714999"/>
                  </a:lnTo>
                  <a:close/>
                </a:path>
                <a:path w="10210800" h="5715000">
                  <a:moveTo>
                    <a:pt x="6101266" y="5714999"/>
                  </a:moveTo>
                  <a:lnTo>
                    <a:pt x="6091741" y="5714999"/>
                  </a:lnTo>
                  <a:lnTo>
                    <a:pt x="6091741" y="5706367"/>
                  </a:lnTo>
                  <a:lnTo>
                    <a:pt x="6101266" y="5706367"/>
                  </a:lnTo>
                  <a:lnTo>
                    <a:pt x="6101266" y="5714999"/>
                  </a:lnTo>
                  <a:close/>
                </a:path>
                <a:path w="10210800" h="5715000">
                  <a:moveTo>
                    <a:pt x="6082216" y="5714999"/>
                  </a:moveTo>
                  <a:lnTo>
                    <a:pt x="6072691" y="5714999"/>
                  </a:lnTo>
                  <a:lnTo>
                    <a:pt x="6072691" y="5706367"/>
                  </a:lnTo>
                  <a:lnTo>
                    <a:pt x="6082216" y="5706367"/>
                  </a:lnTo>
                  <a:lnTo>
                    <a:pt x="6082216" y="5714999"/>
                  </a:lnTo>
                  <a:close/>
                </a:path>
                <a:path w="10210800" h="5715000">
                  <a:moveTo>
                    <a:pt x="6063166" y="5714999"/>
                  </a:moveTo>
                  <a:lnTo>
                    <a:pt x="6053641" y="5714999"/>
                  </a:lnTo>
                  <a:lnTo>
                    <a:pt x="6053641" y="5706367"/>
                  </a:lnTo>
                  <a:lnTo>
                    <a:pt x="6063166" y="5706367"/>
                  </a:lnTo>
                  <a:lnTo>
                    <a:pt x="6063166" y="5714999"/>
                  </a:lnTo>
                  <a:close/>
                </a:path>
                <a:path w="10210800" h="5715000">
                  <a:moveTo>
                    <a:pt x="6044116" y="5714999"/>
                  </a:moveTo>
                  <a:lnTo>
                    <a:pt x="6034591" y="5714999"/>
                  </a:lnTo>
                  <a:lnTo>
                    <a:pt x="6034591" y="5706367"/>
                  </a:lnTo>
                  <a:lnTo>
                    <a:pt x="6044116" y="5706367"/>
                  </a:lnTo>
                  <a:lnTo>
                    <a:pt x="6044116" y="5714999"/>
                  </a:lnTo>
                  <a:close/>
                </a:path>
                <a:path w="10210800" h="5715000">
                  <a:moveTo>
                    <a:pt x="6025066" y="5714999"/>
                  </a:moveTo>
                  <a:lnTo>
                    <a:pt x="6015541" y="5714999"/>
                  </a:lnTo>
                  <a:lnTo>
                    <a:pt x="6015541" y="5706367"/>
                  </a:lnTo>
                  <a:lnTo>
                    <a:pt x="6025066" y="5706367"/>
                  </a:lnTo>
                  <a:lnTo>
                    <a:pt x="6025066" y="5714999"/>
                  </a:lnTo>
                  <a:close/>
                </a:path>
                <a:path w="10210800" h="5715000">
                  <a:moveTo>
                    <a:pt x="6006016" y="5714999"/>
                  </a:moveTo>
                  <a:lnTo>
                    <a:pt x="5996491" y="5714999"/>
                  </a:lnTo>
                  <a:lnTo>
                    <a:pt x="5996491" y="5706367"/>
                  </a:lnTo>
                  <a:lnTo>
                    <a:pt x="6006016" y="5706367"/>
                  </a:lnTo>
                  <a:lnTo>
                    <a:pt x="6006016" y="5714999"/>
                  </a:lnTo>
                  <a:close/>
                </a:path>
                <a:path w="10210800" h="5715000">
                  <a:moveTo>
                    <a:pt x="5986966" y="5714999"/>
                  </a:moveTo>
                  <a:lnTo>
                    <a:pt x="5977441" y="5714999"/>
                  </a:lnTo>
                  <a:lnTo>
                    <a:pt x="5977441" y="5706367"/>
                  </a:lnTo>
                  <a:lnTo>
                    <a:pt x="5986966" y="5706367"/>
                  </a:lnTo>
                  <a:lnTo>
                    <a:pt x="5986966" y="5714999"/>
                  </a:lnTo>
                  <a:close/>
                </a:path>
                <a:path w="10210800" h="5715000">
                  <a:moveTo>
                    <a:pt x="5967916" y="5714999"/>
                  </a:moveTo>
                  <a:lnTo>
                    <a:pt x="5958391" y="5714999"/>
                  </a:lnTo>
                  <a:lnTo>
                    <a:pt x="5958391" y="5706367"/>
                  </a:lnTo>
                  <a:lnTo>
                    <a:pt x="5967916" y="5706367"/>
                  </a:lnTo>
                  <a:lnTo>
                    <a:pt x="5967916" y="5714999"/>
                  </a:lnTo>
                  <a:close/>
                </a:path>
                <a:path w="10210800" h="5715000">
                  <a:moveTo>
                    <a:pt x="5948866" y="5714999"/>
                  </a:moveTo>
                  <a:lnTo>
                    <a:pt x="5939341" y="5714999"/>
                  </a:lnTo>
                  <a:lnTo>
                    <a:pt x="5939341" y="5706367"/>
                  </a:lnTo>
                  <a:lnTo>
                    <a:pt x="5948866" y="5706367"/>
                  </a:lnTo>
                  <a:lnTo>
                    <a:pt x="5948866" y="5714999"/>
                  </a:lnTo>
                  <a:close/>
                </a:path>
                <a:path w="10210800" h="5715000">
                  <a:moveTo>
                    <a:pt x="5929816" y="5714999"/>
                  </a:moveTo>
                  <a:lnTo>
                    <a:pt x="5920291" y="5714999"/>
                  </a:lnTo>
                  <a:lnTo>
                    <a:pt x="5920291" y="5706367"/>
                  </a:lnTo>
                  <a:lnTo>
                    <a:pt x="5929816" y="5706367"/>
                  </a:lnTo>
                  <a:lnTo>
                    <a:pt x="5929816" y="5714999"/>
                  </a:lnTo>
                  <a:close/>
                </a:path>
                <a:path w="10210800" h="5715000">
                  <a:moveTo>
                    <a:pt x="5910766" y="5714999"/>
                  </a:moveTo>
                  <a:lnTo>
                    <a:pt x="5901241" y="5714999"/>
                  </a:lnTo>
                  <a:lnTo>
                    <a:pt x="5901241" y="5706367"/>
                  </a:lnTo>
                  <a:lnTo>
                    <a:pt x="5910766" y="5706367"/>
                  </a:lnTo>
                  <a:lnTo>
                    <a:pt x="5910766" y="5714999"/>
                  </a:lnTo>
                  <a:close/>
                </a:path>
                <a:path w="10210800" h="5715000">
                  <a:moveTo>
                    <a:pt x="5891716" y="5714999"/>
                  </a:moveTo>
                  <a:lnTo>
                    <a:pt x="5882191" y="5714999"/>
                  </a:lnTo>
                  <a:lnTo>
                    <a:pt x="5882191" y="5706367"/>
                  </a:lnTo>
                  <a:lnTo>
                    <a:pt x="5891716" y="5706367"/>
                  </a:lnTo>
                  <a:lnTo>
                    <a:pt x="5891716" y="5714999"/>
                  </a:lnTo>
                  <a:close/>
                </a:path>
                <a:path w="10210800" h="5715000">
                  <a:moveTo>
                    <a:pt x="5872666" y="5714999"/>
                  </a:moveTo>
                  <a:lnTo>
                    <a:pt x="5863141" y="5714999"/>
                  </a:lnTo>
                  <a:lnTo>
                    <a:pt x="5863141" y="5706367"/>
                  </a:lnTo>
                  <a:lnTo>
                    <a:pt x="5872666" y="5706367"/>
                  </a:lnTo>
                  <a:lnTo>
                    <a:pt x="5872666" y="5714999"/>
                  </a:lnTo>
                  <a:close/>
                </a:path>
                <a:path w="10210800" h="5715000">
                  <a:moveTo>
                    <a:pt x="5853616" y="5714999"/>
                  </a:moveTo>
                  <a:lnTo>
                    <a:pt x="5844091" y="5714999"/>
                  </a:lnTo>
                  <a:lnTo>
                    <a:pt x="5844091" y="5706367"/>
                  </a:lnTo>
                  <a:lnTo>
                    <a:pt x="5853616" y="5706367"/>
                  </a:lnTo>
                  <a:lnTo>
                    <a:pt x="5853616" y="5714999"/>
                  </a:lnTo>
                  <a:close/>
                </a:path>
                <a:path w="10210800" h="5715000">
                  <a:moveTo>
                    <a:pt x="5834566" y="5714999"/>
                  </a:moveTo>
                  <a:lnTo>
                    <a:pt x="5825041" y="5714999"/>
                  </a:lnTo>
                  <a:lnTo>
                    <a:pt x="5825041" y="5706367"/>
                  </a:lnTo>
                  <a:lnTo>
                    <a:pt x="5834566" y="5706367"/>
                  </a:lnTo>
                  <a:lnTo>
                    <a:pt x="5834566" y="5714999"/>
                  </a:lnTo>
                  <a:close/>
                </a:path>
                <a:path w="10210800" h="5715000">
                  <a:moveTo>
                    <a:pt x="5815516" y="5714999"/>
                  </a:moveTo>
                  <a:lnTo>
                    <a:pt x="5805991" y="5714999"/>
                  </a:lnTo>
                  <a:lnTo>
                    <a:pt x="5805991" y="5706367"/>
                  </a:lnTo>
                  <a:lnTo>
                    <a:pt x="5815516" y="5706367"/>
                  </a:lnTo>
                  <a:lnTo>
                    <a:pt x="5815516" y="5714999"/>
                  </a:lnTo>
                  <a:close/>
                </a:path>
                <a:path w="10210800" h="5715000">
                  <a:moveTo>
                    <a:pt x="5796466" y="5714999"/>
                  </a:moveTo>
                  <a:lnTo>
                    <a:pt x="5786941" y="5714999"/>
                  </a:lnTo>
                  <a:lnTo>
                    <a:pt x="5786941" y="5706367"/>
                  </a:lnTo>
                  <a:lnTo>
                    <a:pt x="5796466" y="5706367"/>
                  </a:lnTo>
                  <a:lnTo>
                    <a:pt x="5796466" y="5714999"/>
                  </a:lnTo>
                  <a:close/>
                </a:path>
                <a:path w="10210800" h="5715000">
                  <a:moveTo>
                    <a:pt x="5777416" y="5714999"/>
                  </a:moveTo>
                  <a:lnTo>
                    <a:pt x="5767891" y="5714999"/>
                  </a:lnTo>
                  <a:lnTo>
                    <a:pt x="5767891" y="5706367"/>
                  </a:lnTo>
                  <a:lnTo>
                    <a:pt x="5777416" y="5706367"/>
                  </a:lnTo>
                  <a:lnTo>
                    <a:pt x="5777416" y="5714999"/>
                  </a:lnTo>
                  <a:close/>
                </a:path>
                <a:path w="10210800" h="5715000">
                  <a:moveTo>
                    <a:pt x="5758366" y="5714999"/>
                  </a:moveTo>
                  <a:lnTo>
                    <a:pt x="5748841" y="5714999"/>
                  </a:lnTo>
                  <a:lnTo>
                    <a:pt x="5748841" y="5706367"/>
                  </a:lnTo>
                  <a:lnTo>
                    <a:pt x="5758366" y="5706367"/>
                  </a:lnTo>
                  <a:lnTo>
                    <a:pt x="5758366" y="5714999"/>
                  </a:lnTo>
                  <a:close/>
                </a:path>
                <a:path w="10210800" h="5715000">
                  <a:moveTo>
                    <a:pt x="5739316" y="5714999"/>
                  </a:moveTo>
                  <a:lnTo>
                    <a:pt x="5729791" y="5714999"/>
                  </a:lnTo>
                  <a:lnTo>
                    <a:pt x="5729791" y="5706367"/>
                  </a:lnTo>
                  <a:lnTo>
                    <a:pt x="5739316" y="5706367"/>
                  </a:lnTo>
                  <a:lnTo>
                    <a:pt x="5739316" y="5714999"/>
                  </a:lnTo>
                  <a:close/>
                </a:path>
                <a:path w="10210800" h="5715000">
                  <a:moveTo>
                    <a:pt x="5720266" y="5714999"/>
                  </a:moveTo>
                  <a:lnTo>
                    <a:pt x="5710741" y="5714999"/>
                  </a:lnTo>
                  <a:lnTo>
                    <a:pt x="5710741" y="5706367"/>
                  </a:lnTo>
                  <a:lnTo>
                    <a:pt x="5720266" y="5706367"/>
                  </a:lnTo>
                  <a:lnTo>
                    <a:pt x="5720266" y="5714999"/>
                  </a:lnTo>
                  <a:close/>
                </a:path>
                <a:path w="10210800" h="5715000">
                  <a:moveTo>
                    <a:pt x="5701216" y="5714999"/>
                  </a:moveTo>
                  <a:lnTo>
                    <a:pt x="5691691" y="5714999"/>
                  </a:lnTo>
                  <a:lnTo>
                    <a:pt x="5691691" y="5706367"/>
                  </a:lnTo>
                  <a:lnTo>
                    <a:pt x="5701216" y="5706367"/>
                  </a:lnTo>
                  <a:lnTo>
                    <a:pt x="5701216" y="5714999"/>
                  </a:lnTo>
                  <a:close/>
                </a:path>
                <a:path w="10210800" h="5715000">
                  <a:moveTo>
                    <a:pt x="5682166" y="5714999"/>
                  </a:moveTo>
                  <a:lnTo>
                    <a:pt x="5672641" y="5714999"/>
                  </a:lnTo>
                  <a:lnTo>
                    <a:pt x="5672641" y="5706367"/>
                  </a:lnTo>
                  <a:lnTo>
                    <a:pt x="5682166" y="5706367"/>
                  </a:lnTo>
                  <a:lnTo>
                    <a:pt x="5682166" y="5714999"/>
                  </a:lnTo>
                  <a:close/>
                </a:path>
                <a:path w="10210800" h="5715000">
                  <a:moveTo>
                    <a:pt x="5663116" y="5714999"/>
                  </a:moveTo>
                  <a:lnTo>
                    <a:pt x="5653591" y="5714999"/>
                  </a:lnTo>
                  <a:lnTo>
                    <a:pt x="5653591" y="5706367"/>
                  </a:lnTo>
                  <a:lnTo>
                    <a:pt x="5663116" y="5706367"/>
                  </a:lnTo>
                  <a:lnTo>
                    <a:pt x="5663116" y="5714999"/>
                  </a:lnTo>
                  <a:close/>
                </a:path>
                <a:path w="10210800" h="5715000">
                  <a:moveTo>
                    <a:pt x="5644066" y="5714999"/>
                  </a:moveTo>
                  <a:lnTo>
                    <a:pt x="5634541" y="5714999"/>
                  </a:lnTo>
                  <a:lnTo>
                    <a:pt x="5634541" y="5706367"/>
                  </a:lnTo>
                  <a:lnTo>
                    <a:pt x="5644066" y="5706367"/>
                  </a:lnTo>
                  <a:lnTo>
                    <a:pt x="5644066" y="5714999"/>
                  </a:lnTo>
                  <a:close/>
                </a:path>
                <a:path w="10210800" h="5715000">
                  <a:moveTo>
                    <a:pt x="5625016" y="5714999"/>
                  </a:moveTo>
                  <a:lnTo>
                    <a:pt x="5615491" y="5714999"/>
                  </a:lnTo>
                  <a:lnTo>
                    <a:pt x="5615491" y="5706367"/>
                  </a:lnTo>
                  <a:lnTo>
                    <a:pt x="5625016" y="5706367"/>
                  </a:lnTo>
                  <a:lnTo>
                    <a:pt x="5625016" y="5714999"/>
                  </a:lnTo>
                  <a:close/>
                </a:path>
                <a:path w="10210800" h="5715000">
                  <a:moveTo>
                    <a:pt x="5605966" y="5714999"/>
                  </a:moveTo>
                  <a:lnTo>
                    <a:pt x="5596441" y="5714999"/>
                  </a:lnTo>
                  <a:lnTo>
                    <a:pt x="5596441" y="5706367"/>
                  </a:lnTo>
                  <a:lnTo>
                    <a:pt x="5605966" y="5706367"/>
                  </a:lnTo>
                  <a:lnTo>
                    <a:pt x="5605966" y="5714999"/>
                  </a:lnTo>
                  <a:close/>
                </a:path>
                <a:path w="10210800" h="5715000">
                  <a:moveTo>
                    <a:pt x="5586916" y="5714999"/>
                  </a:moveTo>
                  <a:lnTo>
                    <a:pt x="5577391" y="5714999"/>
                  </a:lnTo>
                  <a:lnTo>
                    <a:pt x="5577391" y="5706367"/>
                  </a:lnTo>
                  <a:lnTo>
                    <a:pt x="5586916" y="5706367"/>
                  </a:lnTo>
                  <a:lnTo>
                    <a:pt x="5586916" y="5714999"/>
                  </a:lnTo>
                  <a:close/>
                </a:path>
                <a:path w="10210800" h="5715000">
                  <a:moveTo>
                    <a:pt x="5567866" y="5714999"/>
                  </a:moveTo>
                  <a:lnTo>
                    <a:pt x="5558341" y="5714999"/>
                  </a:lnTo>
                  <a:lnTo>
                    <a:pt x="5558341" y="5706367"/>
                  </a:lnTo>
                  <a:lnTo>
                    <a:pt x="5567866" y="5706367"/>
                  </a:lnTo>
                  <a:lnTo>
                    <a:pt x="5567866" y="5714999"/>
                  </a:lnTo>
                  <a:close/>
                </a:path>
                <a:path w="10210800" h="5715000">
                  <a:moveTo>
                    <a:pt x="5548816" y="5714999"/>
                  </a:moveTo>
                  <a:lnTo>
                    <a:pt x="5539291" y="5714999"/>
                  </a:lnTo>
                  <a:lnTo>
                    <a:pt x="5539291" y="5706367"/>
                  </a:lnTo>
                  <a:lnTo>
                    <a:pt x="5548816" y="5706367"/>
                  </a:lnTo>
                  <a:lnTo>
                    <a:pt x="5548816" y="5714999"/>
                  </a:lnTo>
                  <a:close/>
                </a:path>
                <a:path w="10210800" h="5715000">
                  <a:moveTo>
                    <a:pt x="5529766" y="5714999"/>
                  </a:moveTo>
                  <a:lnTo>
                    <a:pt x="5520241" y="5714999"/>
                  </a:lnTo>
                  <a:lnTo>
                    <a:pt x="5520241" y="5706367"/>
                  </a:lnTo>
                  <a:lnTo>
                    <a:pt x="5529766" y="5706367"/>
                  </a:lnTo>
                  <a:lnTo>
                    <a:pt x="5529766" y="5714999"/>
                  </a:lnTo>
                  <a:close/>
                </a:path>
                <a:path w="10210800" h="5715000">
                  <a:moveTo>
                    <a:pt x="5510716" y="5714999"/>
                  </a:moveTo>
                  <a:lnTo>
                    <a:pt x="5501191" y="5714999"/>
                  </a:lnTo>
                  <a:lnTo>
                    <a:pt x="5501191" y="5706367"/>
                  </a:lnTo>
                  <a:lnTo>
                    <a:pt x="5510716" y="5706367"/>
                  </a:lnTo>
                  <a:lnTo>
                    <a:pt x="5510716" y="5714999"/>
                  </a:lnTo>
                  <a:close/>
                </a:path>
                <a:path w="10210800" h="5715000">
                  <a:moveTo>
                    <a:pt x="5491666" y="5714999"/>
                  </a:moveTo>
                  <a:lnTo>
                    <a:pt x="5482141" y="5714999"/>
                  </a:lnTo>
                  <a:lnTo>
                    <a:pt x="5482141" y="5706367"/>
                  </a:lnTo>
                  <a:lnTo>
                    <a:pt x="5491666" y="5706367"/>
                  </a:lnTo>
                  <a:lnTo>
                    <a:pt x="5491666" y="5714999"/>
                  </a:lnTo>
                  <a:close/>
                </a:path>
                <a:path w="10210800" h="5715000">
                  <a:moveTo>
                    <a:pt x="5472616" y="5714999"/>
                  </a:moveTo>
                  <a:lnTo>
                    <a:pt x="5463091" y="5714999"/>
                  </a:lnTo>
                  <a:lnTo>
                    <a:pt x="5463091" y="5706367"/>
                  </a:lnTo>
                  <a:lnTo>
                    <a:pt x="5472616" y="5706367"/>
                  </a:lnTo>
                  <a:lnTo>
                    <a:pt x="5472616" y="5714999"/>
                  </a:lnTo>
                  <a:close/>
                </a:path>
                <a:path w="10210800" h="5715000">
                  <a:moveTo>
                    <a:pt x="5453566" y="5714999"/>
                  </a:moveTo>
                  <a:lnTo>
                    <a:pt x="5444041" y="5714999"/>
                  </a:lnTo>
                  <a:lnTo>
                    <a:pt x="5444041" y="5706367"/>
                  </a:lnTo>
                  <a:lnTo>
                    <a:pt x="5453566" y="5706367"/>
                  </a:lnTo>
                  <a:lnTo>
                    <a:pt x="5453566" y="5714999"/>
                  </a:lnTo>
                  <a:close/>
                </a:path>
                <a:path w="10210800" h="5715000">
                  <a:moveTo>
                    <a:pt x="5434516" y="5714999"/>
                  </a:moveTo>
                  <a:lnTo>
                    <a:pt x="5424991" y="5714999"/>
                  </a:lnTo>
                  <a:lnTo>
                    <a:pt x="5424991" y="5706367"/>
                  </a:lnTo>
                  <a:lnTo>
                    <a:pt x="5434516" y="5706367"/>
                  </a:lnTo>
                  <a:lnTo>
                    <a:pt x="5434516" y="5714999"/>
                  </a:lnTo>
                  <a:close/>
                </a:path>
                <a:path w="10210800" h="5715000">
                  <a:moveTo>
                    <a:pt x="5415466" y="5714999"/>
                  </a:moveTo>
                  <a:lnTo>
                    <a:pt x="5405941" y="5714999"/>
                  </a:lnTo>
                  <a:lnTo>
                    <a:pt x="5405941" y="5706367"/>
                  </a:lnTo>
                  <a:lnTo>
                    <a:pt x="5415466" y="5706367"/>
                  </a:lnTo>
                  <a:lnTo>
                    <a:pt x="5415466" y="5714999"/>
                  </a:lnTo>
                  <a:close/>
                </a:path>
                <a:path w="10210800" h="5715000">
                  <a:moveTo>
                    <a:pt x="5396416" y="5714999"/>
                  </a:moveTo>
                  <a:lnTo>
                    <a:pt x="5386891" y="5714999"/>
                  </a:lnTo>
                  <a:lnTo>
                    <a:pt x="5386891" y="5706367"/>
                  </a:lnTo>
                  <a:lnTo>
                    <a:pt x="5396416" y="5706367"/>
                  </a:lnTo>
                  <a:lnTo>
                    <a:pt x="5396416" y="5714999"/>
                  </a:lnTo>
                  <a:close/>
                </a:path>
                <a:path w="10210800" h="5715000">
                  <a:moveTo>
                    <a:pt x="5377366" y="5714999"/>
                  </a:moveTo>
                  <a:lnTo>
                    <a:pt x="5367841" y="5714999"/>
                  </a:lnTo>
                  <a:lnTo>
                    <a:pt x="5367841" y="5706367"/>
                  </a:lnTo>
                  <a:lnTo>
                    <a:pt x="5377366" y="5706367"/>
                  </a:lnTo>
                  <a:lnTo>
                    <a:pt x="5377366" y="5714999"/>
                  </a:lnTo>
                  <a:close/>
                </a:path>
                <a:path w="10210800" h="5715000">
                  <a:moveTo>
                    <a:pt x="5358316" y="5714999"/>
                  </a:moveTo>
                  <a:lnTo>
                    <a:pt x="5348791" y="5714999"/>
                  </a:lnTo>
                  <a:lnTo>
                    <a:pt x="5348791" y="5706367"/>
                  </a:lnTo>
                  <a:lnTo>
                    <a:pt x="5358316" y="5706367"/>
                  </a:lnTo>
                  <a:lnTo>
                    <a:pt x="5358316" y="5714999"/>
                  </a:lnTo>
                  <a:close/>
                </a:path>
                <a:path w="10210800" h="5715000">
                  <a:moveTo>
                    <a:pt x="5339266" y="5714999"/>
                  </a:moveTo>
                  <a:lnTo>
                    <a:pt x="5329741" y="5714999"/>
                  </a:lnTo>
                  <a:lnTo>
                    <a:pt x="5329741" y="5706367"/>
                  </a:lnTo>
                  <a:lnTo>
                    <a:pt x="5339266" y="5706367"/>
                  </a:lnTo>
                  <a:lnTo>
                    <a:pt x="5339266" y="5714999"/>
                  </a:lnTo>
                  <a:close/>
                </a:path>
                <a:path w="10210800" h="5715000">
                  <a:moveTo>
                    <a:pt x="5320216" y="5714999"/>
                  </a:moveTo>
                  <a:lnTo>
                    <a:pt x="5310691" y="5714999"/>
                  </a:lnTo>
                  <a:lnTo>
                    <a:pt x="5310691" y="5706367"/>
                  </a:lnTo>
                  <a:lnTo>
                    <a:pt x="5320216" y="5706367"/>
                  </a:lnTo>
                  <a:lnTo>
                    <a:pt x="5320216" y="5714999"/>
                  </a:lnTo>
                  <a:close/>
                </a:path>
                <a:path w="10210800" h="5715000">
                  <a:moveTo>
                    <a:pt x="5301167" y="5714999"/>
                  </a:moveTo>
                  <a:lnTo>
                    <a:pt x="5291642" y="5714999"/>
                  </a:lnTo>
                  <a:lnTo>
                    <a:pt x="5291642" y="5706367"/>
                  </a:lnTo>
                  <a:lnTo>
                    <a:pt x="5301167" y="5706367"/>
                  </a:lnTo>
                  <a:lnTo>
                    <a:pt x="5301167" y="5714999"/>
                  </a:lnTo>
                  <a:close/>
                </a:path>
                <a:path w="10210800" h="5715000">
                  <a:moveTo>
                    <a:pt x="5282117" y="5714999"/>
                  </a:moveTo>
                  <a:lnTo>
                    <a:pt x="5272592" y="5714999"/>
                  </a:lnTo>
                  <a:lnTo>
                    <a:pt x="5272592" y="5706367"/>
                  </a:lnTo>
                  <a:lnTo>
                    <a:pt x="5282117" y="5706367"/>
                  </a:lnTo>
                  <a:lnTo>
                    <a:pt x="5282117" y="5714999"/>
                  </a:lnTo>
                  <a:close/>
                </a:path>
                <a:path w="10210800" h="5715000">
                  <a:moveTo>
                    <a:pt x="5263067" y="5714999"/>
                  </a:moveTo>
                  <a:lnTo>
                    <a:pt x="5253542" y="5714999"/>
                  </a:lnTo>
                  <a:lnTo>
                    <a:pt x="5253542" y="5706367"/>
                  </a:lnTo>
                  <a:lnTo>
                    <a:pt x="5263067" y="5706367"/>
                  </a:lnTo>
                  <a:lnTo>
                    <a:pt x="5263067" y="5714999"/>
                  </a:lnTo>
                  <a:close/>
                </a:path>
                <a:path w="10210800" h="5715000">
                  <a:moveTo>
                    <a:pt x="5244017" y="5714999"/>
                  </a:moveTo>
                  <a:lnTo>
                    <a:pt x="5234492" y="5714999"/>
                  </a:lnTo>
                  <a:lnTo>
                    <a:pt x="5234492" y="5706367"/>
                  </a:lnTo>
                  <a:lnTo>
                    <a:pt x="5244017" y="5706367"/>
                  </a:lnTo>
                  <a:lnTo>
                    <a:pt x="5244017" y="5714999"/>
                  </a:lnTo>
                  <a:close/>
                </a:path>
                <a:path w="10210800" h="5715000">
                  <a:moveTo>
                    <a:pt x="5224967" y="5714999"/>
                  </a:moveTo>
                  <a:lnTo>
                    <a:pt x="5215442" y="5714999"/>
                  </a:lnTo>
                  <a:lnTo>
                    <a:pt x="5215442" y="5706367"/>
                  </a:lnTo>
                  <a:lnTo>
                    <a:pt x="5224967" y="5706367"/>
                  </a:lnTo>
                  <a:lnTo>
                    <a:pt x="5224967" y="5714999"/>
                  </a:lnTo>
                  <a:close/>
                </a:path>
                <a:path w="10210800" h="5715000">
                  <a:moveTo>
                    <a:pt x="5205917" y="5714999"/>
                  </a:moveTo>
                  <a:lnTo>
                    <a:pt x="5196392" y="5714999"/>
                  </a:lnTo>
                  <a:lnTo>
                    <a:pt x="5196392" y="5706367"/>
                  </a:lnTo>
                  <a:lnTo>
                    <a:pt x="5205917" y="5706367"/>
                  </a:lnTo>
                  <a:lnTo>
                    <a:pt x="5205917" y="5714999"/>
                  </a:lnTo>
                  <a:close/>
                </a:path>
                <a:path w="10210800" h="5715000">
                  <a:moveTo>
                    <a:pt x="5186867" y="5714999"/>
                  </a:moveTo>
                  <a:lnTo>
                    <a:pt x="5177342" y="5714999"/>
                  </a:lnTo>
                  <a:lnTo>
                    <a:pt x="5177342" y="5706367"/>
                  </a:lnTo>
                  <a:lnTo>
                    <a:pt x="5186867" y="5706367"/>
                  </a:lnTo>
                  <a:lnTo>
                    <a:pt x="5186867" y="5714999"/>
                  </a:lnTo>
                  <a:close/>
                </a:path>
                <a:path w="10210800" h="5715000">
                  <a:moveTo>
                    <a:pt x="5167817" y="5714999"/>
                  </a:moveTo>
                  <a:lnTo>
                    <a:pt x="5158292" y="5714999"/>
                  </a:lnTo>
                  <a:lnTo>
                    <a:pt x="5158292" y="5706367"/>
                  </a:lnTo>
                  <a:lnTo>
                    <a:pt x="5167817" y="5706367"/>
                  </a:lnTo>
                  <a:lnTo>
                    <a:pt x="5167817" y="5714999"/>
                  </a:lnTo>
                  <a:close/>
                </a:path>
                <a:path w="10210800" h="5715000">
                  <a:moveTo>
                    <a:pt x="5148767" y="5714999"/>
                  </a:moveTo>
                  <a:lnTo>
                    <a:pt x="5139242" y="5714999"/>
                  </a:lnTo>
                  <a:lnTo>
                    <a:pt x="5139242" y="5706367"/>
                  </a:lnTo>
                  <a:lnTo>
                    <a:pt x="5148767" y="5706367"/>
                  </a:lnTo>
                  <a:lnTo>
                    <a:pt x="5148767" y="5714999"/>
                  </a:lnTo>
                  <a:close/>
                </a:path>
                <a:path w="10210800" h="5715000">
                  <a:moveTo>
                    <a:pt x="5129717" y="5714999"/>
                  </a:moveTo>
                  <a:lnTo>
                    <a:pt x="5120192" y="5714999"/>
                  </a:lnTo>
                  <a:lnTo>
                    <a:pt x="5120192" y="5706367"/>
                  </a:lnTo>
                  <a:lnTo>
                    <a:pt x="5129717" y="5706367"/>
                  </a:lnTo>
                  <a:lnTo>
                    <a:pt x="5129717" y="5714999"/>
                  </a:lnTo>
                  <a:close/>
                </a:path>
                <a:path w="10210800" h="5715000">
                  <a:moveTo>
                    <a:pt x="5110667" y="5714999"/>
                  </a:moveTo>
                  <a:lnTo>
                    <a:pt x="5101142" y="5714999"/>
                  </a:lnTo>
                  <a:lnTo>
                    <a:pt x="5101142" y="5706367"/>
                  </a:lnTo>
                  <a:lnTo>
                    <a:pt x="5110667" y="5706367"/>
                  </a:lnTo>
                  <a:lnTo>
                    <a:pt x="5110667" y="5714999"/>
                  </a:lnTo>
                  <a:close/>
                </a:path>
                <a:path w="10210800" h="5715000">
                  <a:moveTo>
                    <a:pt x="5091617" y="5714999"/>
                  </a:moveTo>
                  <a:lnTo>
                    <a:pt x="5082092" y="5714999"/>
                  </a:lnTo>
                  <a:lnTo>
                    <a:pt x="5082092" y="5706367"/>
                  </a:lnTo>
                  <a:lnTo>
                    <a:pt x="5091617" y="5706367"/>
                  </a:lnTo>
                  <a:lnTo>
                    <a:pt x="5091617" y="5714999"/>
                  </a:lnTo>
                  <a:close/>
                </a:path>
                <a:path w="10210800" h="5715000">
                  <a:moveTo>
                    <a:pt x="5072567" y="5714999"/>
                  </a:moveTo>
                  <a:lnTo>
                    <a:pt x="5063042" y="5714999"/>
                  </a:lnTo>
                  <a:lnTo>
                    <a:pt x="5063042" y="5706367"/>
                  </a:lnTo>
                  <a:lnTo>
                    <a:pt x="5072567" y="5706367"/>
                  </a:lnTo>
                  <a:lnTo>
                    <a:pt x="5072567" y="5714999"/>
                  </a:lnTo>
                  <a:close/>
                </a:path>
                <a:path w="10210800" h="5715000">
                  <a:moveTo>
                    <a:pt x="5053517" y="5714999"/>
                  </a:moveTo>
                  <a:lnTo>
                    <a:pt x="5043992" y="5714999"/>
                  </a:lnTo>
                  <a:lnTo>
                    <a:pt x="5043992" y="5706367"/>
                  </a:lnTo>
                  <a:lnTo>
                    <a:pt x="5053517" y="5706367"/>
                  </a:lnTo>
                  <a:lnTo>
                    <a:pt x="5053517" y="5714999"/>
                  </a:lnTo>
                  <a:close/>
                </a:path>
                <a:path w="10210800" h="5715000">
                  <a:moveTo>
                    <a:pt x="5034467" y="5714999"/>
                  </a:moveTo>
                  <a:lnTo>
                    <a:pt x="5024942" y="5714999"/>
                  </a:lnTo>
                  <a:lnTo>
                    <a:pt x="5024942" y="5706367"/>
                  </a:lnTo>
                  <a:lnTo>
                    <a:pt x="5034467" y="5706367"/>
                  </a:lnTo>
                  <a:lnTo>
                    <a:pt x="5034467" y="5714999"/>
                  </a:lnTo>
                  <a:close/>
                </a:path>
                <a:path w="10210800" h="5715000">
                  <a:moveTo>
                    <a:pt x="5015417" y="5714999"/>
                  </a:moveTo>
                  <a:lnTo>
                    <a:pt x="5005892" y="5714999"/>
                  </a:lnTo>
                  <a:lnTo>
                    <a:pt x="5005892" y="5706367"/>
                  </a:lnTo>
                  <a:lnTo>
                    <a:pt x="5015417" y="5706367"/>
                  </a:lnTo>
                  <a:lnTo>
                    <a:pt x="5015417" y="5714999"/>
                  </a:lnTo>
                  <a:close/>
                </a:path>
                <a:path w="10210800" h="5715000">
                  <a:moveTo>
                    <a:pt x="4996367" y="5714999"/>
                  </a:moveTo>
                  <a:lnTo>
                    <a:pt x="4986842" y="5714999"/>
                  </a:lnTo>
                  <a:lnTo>
                    <a:pt x="4986842" y="5706367"/>
                  </a:lnTo>
                  <a:lnTo>
                    <a:pt x="4996367" y="5706367"/>
                  </a:lnTo>
                  <a:lnTo>
                    <a:pt x="4996367" y="5714999"/>
                  </a:lnTo>
                  <a:close/>
                </a:path>
                <a:path w="10210800" h="5715000">
                  <a:moveTo>
                    <a:pt x="4977317" y="5714999"/>
                  </a:moveTo>
                  <a:lnTo>
                    <a:pt x="4967792" y="5714999"/>
                  </a:lnTo>
                  <a:lnTo>
                    <a:pt x="4967792" y="5706367"/>
                  </a:lnTo>
                  <a:lnTo>
                    <a:pt x="4977317" y="5706367"/>
                  </a:lnTo>
                  <a:lnTo>
                    <a:pt x="4977317" y="5714999"/>
                  </a:lnTo>
                  <a:close/>
                </a:path>
                <a:path w="10210800" h="5715000">
                  <a:moveTo>
                    <a:pt x="4958267" y="5714999"/>
                  </a:moveTo>
                  <a:lnTo>
                    <a:pt x="4948742" y="5714999"/>
                  </a:lnTo>
                  <a:lnTo>
                    <a:pt x="4948742" y="5706367"/>
                  </a:lnTo>
                  <a:lnTo>
                    <a:pt x="4958267" y="5706367"/>
                  </a:lnTo>
                  <a:lnTo>
                    <a:pt x="4958267" y="5714999"/>
                  </a:lnTo>
                  <a:close/>
                </a:path>
                <a:path w="10210800" h="5715000">
                  <a:moveTo>
                    <a:pt x="4939217" y="5714999"/>
                  </a:moveTo>
                  <a:lnTo>
                    <a:pt x="4929692" y="5714999"/>
                  </a:lnTo>
                  <a:lnTo>
                    <a:pt x="4929692" y="5706367"/>
                  </a:lnTo>
                  <a:lnTo>
                    <a:pt x="4939217" y="5706367"/>
                  </a:lnTo>
                  <a:lnTo>
                    <a:pt x="4939217" y="5714999"/>
                  </a:lnTo>
                  <a:close/>
                </a:path>
                <a:path w="10210800" h="5715000">
                  <a:moveTo>
                    <a:pt x="4920167" y="5714999"/>
                  </a:moveTo>
                  <a:lnTo>
                    <a:pt x="4910642" y="5714999"/>
                  </a:lnTo>
                  <a:lnTo>
                    <a:pt x="4910642" y="5706367"/>
                  </a:lnTo>
                  <a:lnTo>
                    <a:pt x="4920167" y="5706367"/>
                  </a:lnTo>
                  <a:lnTo>
                    <a:pt x="4920167" y="5714999"/>
                  </a:lnTo>
                  <a:close/>
                </a:path>
                <a:path w="10210800" h="5715000">
                  <a:moveTo>
                    <a:pt x="4901117" y="5714999"/>
                  </a:moveTo>
                  <a:lnTo>
                    <a:pt x="4891592" y="5714999"/>
                  </a:lnTo>
                  <a:lnTo>
                    <a:pt x="4891592" y="5706367"/>
                  </a:lnTo>
                  <a:lnTo>
                    <a:pt x="4901117" y="5706367"/>
                  </a:lnTo>
                  <a:lnTo>
                    <a:pt x="4901117" y="5714999"/>
                  </a:lnTo>
                  <a:close/>
                </a:path>
                <a:path w="10210800" h="5715000">
                  <a:moveTo>
                    <a:pt x="4882067" y="5714999"/>
                  </a:moveTo>
                  <a:lnTo>
                    <a:pt x="4872542" y="5714999"/>
                  </a:lnTo>
                  <a:lnTo>
                    <a:pt x="4872542" y="5706367"/>
                  </a:lnTo>
                  <a:lnTo>
                    <a:pt x="4882067" y="5706367"/>
                  </a:lnTo>
                  <a:lnTo>
                    <a:pt x="4882067" y="5714999"/>
                  </a:lnTo>
                  <a:close/>
                </a:path>
                <a:path w="10210800" h="5715000">
                  <a:moveTo>
                    <a:pt x="4863017" y="5714999"/>
                  </a:moveTo>
                  <a:lnTo>
                    <a:pt x="4853492" y="5714999"/>
                  </a:lnTo>
                  <a:lnTo>
                    <a:pt x="4853492" y="5706367"/>
                  </a:lnTo>
                  <a:lnTo>
                    <a:pt x="4863017" y="5706367"/>
                  </a:lnTo>
                  <a:lnTo>
                    <a:pt x="4863017" y="5714999"/>
                  </a:lnTo>
                  <a:close/>
                </a:path>
                <a:path w="10210800" h="5715000">
                  <a:moveTo>
                    <a:pt x="4843967" y="5714999"/>
                  </a:moveTo>
                  <a:lnTo>
                    <a:pt x="4834442" y="5714999"/>
                  </a:lnTo>
                  <a:lnTo>
                    <a:pt x="4834442" y="5706367"/>
                  </a:lnTo>
                  <a:lnTo>
                    <a:pt x="4843967" y="5706367"/>
                  </a:lnTo>
                  <a:lnTo>
                    <a:pt x="4843967" y="5714999"/>
                  </a:lnTo>
                  <a:close/>
                </a:path>
                <a:path w="10210800" h="5715000">
                  <a:moveTo>
                    <a:pt x="4824917" y="5714999"/>
                  </a:moveTo>
                  <a:lnTo>
                    <a:pt x="4815392" y="5714999"/>
                  </a:lnTo>
                  <a:lnTo>
                    <a:pt x="4815392" y="5706367"/>
                  </a:lnTo>
                  <a:lnTo>
                    <a:pt x="4824917" y="5706367"/>
                  </a:lnTo>
                  <a:lnTo>
                    <a:pt x="4824917" y="5714999"/>
                  </a:lnTo>
                  <a:close/>
                </a:path>
                <a:path w="10210800" h="5715000">
                  <a:moveTo>
                    <a:pt x="4805867" y="5714999"/>
                  </a:moveTo>
                  <a:lnTo>
                    <a:pt x="4796342" y="5714999"/>
                  </a:lnTo>
                  <a:lnTo>
                    <a:pt x="4796342" y="5706367"/>
                  </a:lnTo>
                  <a:lnTo>
                    <a:pt x="4805867" y="5706367"/>
                  </a:lnTo>
                  <a:lnTo>
                    <a:pt x="4805867" y="5714999"/>
                  </a:lnTo>
                  <a:close/>
                </a:path>
                <a:path w="10210800" h="5715000">
                  <a:moveTo>
                    <a:pt x="4786817" y="5714999"/>
                  </a:moveTo>
                  <a:lnTo>
                    <a:pt x="4777292" y="5714999"/>
                  </a:lnTo>
                  <a:lnTo>
                    <a:pt x="4777292" y="5706367"/>
                  </a:lnTo>
                  <a:lnTo>
                    <a:pt x="4786817" y="5706367"/>
                  </a:lnTo>
                  <a:lnTo>
                    <a:pt x="4786817" y="5714999"/>
                  </a:lnTo>
                  <a:close/>
                </a:path>
                <a:path w="10210800" h="5715000">
                  <a:moveTo>
                    <a:pt x="4767767" y="5714999"/>
                  </a:moveTo>
                  <a:lnTo>
                    <a:pt x="4758242" y="5714999"/>
                  </a:lnTo>
                  <a:lnTo>
                    <a:pt x="4758242" y="5706367"/>
                  </a:lnTo>
                  <a:lnTo>
                    <a:pt x="4767767" y="5706367"/>
                  </a:lnTo>
                  <a:lnTo>
                    <a:pt x="4767767" y="5714999"/>
                  </a:lnTo>
                  <a:close/>
                </a:path>
                <a:path w="10210800" h="5715000">
                  <a:moveTo>
                    <a:pt x="4748717" y="5714999"/>
                  </a:moveTo>
                  <a:lnTo>
                    <a:pt x="4739192" y="5714999"/>
                  </a:lnTo>
                  <a:lnTo>
                    <a:pt x="4739192" y="5706367"/>
                  </a:lnTo>
                  <a:lnTo>
                    <a:pt x="4748717" y="5706367"/>
                  </a:lnTo>
                  <a:lnTo>
                    <a:pt x="4748717" y="5714999"/>
                  </a:lnTo>
                  <a:close/>
                </a:path>
                <a:path w="10210800" h="5715000">
                  <a:moveTo>
                    <a:pt x="4729667" y="5714999"/>
                  </a:moveTo>
                  <a:lnTo>
                    <a:pt x="4720142" y="5714999"/>
                  </a:lnTo>
                  <a:lnTo>
                    <a:pt x="4720142" y="5706367"/>
                  </a:lnTo>
                  <a:lnTo>
                    <a:pt x="4729667" y="5706367"/>
                  </a:lnTo>
                  <a:lnTo>
                    <a:pt x="4729667" y="5714999"/>
                  </a:lnTo>
                  <a:close/>
                </a:path>
                <a:path w="10210800" h="5715000">
                  <a:moveTo>
                    <a:pt x="4710617" y="5714999"/>
                  </a:moveTo>
                  <a:lnTo>
                    <a:pt x="4701092" y="5714999"/>
                  </a:lnTo>
                  <a:lnTo>
                    <a:pt x="4701092" y="5706367"/>
                  </a:lnTo>
                  <a:lnTo>
                    <a:pt x="4710617" y="5706367"/>
                  </a:lnTo>
                  <a:lnTo>
                    <a:pt x="4710617" y="5714999"/>
                  </a:lnTo>
                  <a:close/>
                </a:path>
                <a:path w="10210800" h="5715000">
                  <a:moveTo>
                    <a:pt x="4691567" y="5714999"/>
                  </a:moveTo>
                  <a:lnTo>
                    <a:pt x="4682042" y="5714999"/>
                  </a:lnTo>
                  <a:lnTo>
                    <a:pt x="4682042" y="5706367"/>
                  </a:lnTo>
                  <a:lnTo>
                    <a:pt x="4691567" y="5706367"/>
                  </a:lnTo>
                  <a:lnTo>
                    <a:pt x="4691567" y="5714999"/>
                  </a:lnTo>
                  <a:close/>
                </a:path>
                <a:path w="10210800" h="5715000">
                  <a:moveTo>
                    <a:pt x="4672517" y="5714999"/>
                  </a:moveTo>
                  <a:lnTo>
                    <a:pt x="4662992" y="5714999"/>
                  </a:lnTo>
                  <a:lnTo>
                    <a:pt x="4662992" y="5706367"/>
                  </a:lnTo>
                  <a:lnTo>
                    <a:pt x="4672517" y="5706367"/>
                  </a:lnTo>
                  <a:lnTo>
                    <a:pt x="4672517" y="5714999"/>
                  </a:lnTo>
                  <a:close/>
                </a:path>
                <a:path w="10210800" h="5715000">
                  <a:moveTo>
                    <a:pt x="4653467" y="5714999"/>
                  </a:moveTo>
                  <a:lnTo>
                    <a:pt x="4643942" y="5714999"/>
                  </a:lnTo>
                  <a:lnTo>
                    <a:pt x="4643942" y="5706367"/>
                  </a:lnTo>
                  <a:lnTo>
                    <a:pt x="4653467" y="5706367"/>
                  </a:lnTo>
                  <a:lnTo>
                    <a:pt x="4653467" y="5714999"/>
                  </a:lnTo>
                  <a:close/>
                </a:path>
                <a:path w="10210800" h="5715000">
                  <a:moveTo>
                    <a:pt x="4634417" y="5714999"/>
                  </a:moveTo>
                  <a:lnTo>
                    <a:pt x="4624892" y="5714999"/>
                  </a:lnTo>
                  <a:lnTo>
                    <a:pt x="4624892" y="5706367"/>
                  </a:lnTo>
                  <a:lnTo>
                    <a:pt x="4634417" y="5706367"/>
                  </a:lnTo>
                  <a:lnTo>
                    <a:pt x="4634417" y="5714999"/>
                  </a:lnTo>
                  <a:close/>
                </a:path>
                <a:path w="10210800" h="5715000">
                  <a:moveTo>
                    <a:pt x="4615367" y="5714999"/>
                  </a:moveTo>
                  <a:lnTo>
                    <a:pt x="4605842" y="5714999"/>
                  </a:lnTo>
                  <a:lnTo>
                    <a:pt x="4605842" y="5706367"/>
                  </a:lnTo>
                  <a:lnTo>
                    <a:pt x="4615367" y="5706367"/>
                  </a:lnTo>
                  <a:lnTo>
                    <a:pt x="4615367" y="5714999"/>
                  </a:lnTo>
                  <a:close/>
                </a:path>
                <a:path w="10210800" h="5715000">
                  <a:moveTo>
                    <a:pt x="4596317" y="5714999"/>
                  </a:moveTo>
                  <a:lnTo>
                    <a:pt x="4586792" y="5714999"/>
                  </a:lnTo>
                  <a:lnTo>
                    <a:pt x="4586792" y="5706367"/>
                  </a:lnTo>
                  <a:lnTo>
                    <a:pt x="4596317" y="5706367"/>
                  </a:lnTo>
                  <a:lnTo>
                    <a:pt x="4596317" y="5714999"/>
                  </a:lnTo>
                  <a:close/>
                </a:path>
                <a:path w="10210800" h="5715000">
                  <a:moveTo>
                    <a:pt x="4577267" y="5714999"/>
                  </a:moveTo>
                  <a:lnTo>
                    <a:pt x="4567742" y="5714999"/>
                  </a:lnTo>
                  <a:lnTo>
                    <a:pt x="4567742" y="5706367"/>
                  </a:lnTo>
                  <a:lnTo>
                    <a:pt x="4577267" y="5706367"/>
                  </a:lnTo>
                  <a:lnTo>
                    <a:pt x="4577267" y="5714999"/>
                  </a:lnTo>
                  <a:close/>
                </a:path>
                <a:path w="10210800" h="5715000">
                  <a:moveTo>
                    <a:pt x="4558217" y="5714999"/>
                  </a:moveTo>
                  <a:lnTo>
                    <a:pt x="4548692" y="5714999"/>
                  </a:lnTo>
                  <a:lnTo>
                    <a:pt x="4548692" y="5706367"/>
                  </a:lnTo>
                  <a:lnTo>
                    <a:pt x="4558217" y="5706367"/>
                  </a:lnTo>
                  <a:lnTo>
                    <a:pt x="4558217" y="5714999"/>
                  </a:lnTo>
                  <a:close/>
                </a:path>
                <a:path w="10210800" h="5715000">
                  <a:moveTo>
                    <a:pt x="4539167" y="5714999"/>
                  </a:moveTo>
                  <a:lnTo>
                    <a:pt x="4529642" y="5714999"/>
                  </a:lnTo>
                  <a:lnTo>
                    <a:pt x="4529642" y="5706367"/>
                  </a:lnTo>
                  <a:lnTo>
                    <a:pt x="4539167" y="5706367"/>
                  </a:lnTo>
                  <a:lnTo>
                    <a:pt x="4539167" y="5714999"/>
                  </a:lnTo>
                  <a:close/>
                </a:path>
                <a:path w="10210800" h="5715000">
                  <a:moveTo>
                    <a:pt x="4520117" y="5714999"/>
                  </a:moveTo>
                  <a:lnTo>
                    <a:pt x="4510592" y="5714999"/>
                  </a:lnTo>
                  <a:lnTo>
                    <a:pt x="4510592" y="5706367"/>
                  </a:lnTo>
                  <a:lnTo>
                    <a:pt x="4520117" y="5706367"/>
                  </a:lnTo>
                  <a:lnTo>
                    <a:pt x="4520117" y="5714999"/>
                  </a:lnTo>
                  <a:close/>
                </a:path>
                <a:path w="10210800" h="5715000">
                  <a:moveTo>
                    <a:pt x="4501067" y="5714999"/>
                  </a:moveTo>
                  <a:lnTo>
                    <a:pt x="4491542" y="5714999"/>
                  </a:lnTo>
                  <a:lnTo>
                    <a:pt x="4491542" y="5706367"/>
                  </a:lnTo>
                  <a:lnTo>
                    <a:pt x="4501067" y="5706367"/>
                  </a:lnTo>
                  <a:lnTo>
                    <a:pt x="4501067" y="5714999"/>
                  </a:lnTo>
                  <a:close/>
                </a:path>
                <a:path w="10210800" h="5715000">
                  <a:moveTo>
                    <a:pt x="4482017" y="5714999"/>
                  </a:moveTo>
                  <a:lnTo>
                    <a:pt x="4472492" y="5714999"/>
                  </a:lnTo>
                  <a:lnTo>
                    <a:pt x="4472492" y="5706367"/>
                  </a:lnTo>
                  <a:lnTo>
                    <a:pt x="4482017" y="5706367"/>
                  </a:lnTo>
                  <a:lnTo>
                    <a:pt x="4482017" y="5714999"/>
                  </a:lnTo>
                  <a:close/>
                </a:path>
                <a:path w="10210800" h="5715000">
                  <a:moveTo>
                    <a:pt x="4462967" y="5714999"/>
                  </a:moveTo>
                  <a:lnTo>
                    <a:pt x="4453442" y="5714999"/>
                  </a:lnTo>
                  <a:lnTo>
                    <a:pt x="4453442" y="5706367"/>
                  </a:lnTo>
                  <a:lnTo>
                    <a:pt x="4462967" y="5706367"/>
                  </a:lnTo>
                  <a:lnTo>
                    <a:pt x="4462967" y="5714999"/>
                  </a:lnTo>
                  <a:close/>
                </a:path>
                <a:path w="10210800" h="5715000">
                  <a:moveTo>
                    <a:pt x="4443917" y="5714999"/>
                  </a:moveTo>
                  <a:lnTo>
                    <a:pt x="4434392" y="5714999"/>
                  </a:lnTo>
                  <a:lnTo>
                    <a:pt x="4434392" y="5706367"/>
                  </a:lnTo>
                  <a:lnTo>
                    <a:pt x="4443917" y="5706367"/>
                  </a:lnTo>
                  <a:lnTo>
                    <a:pt x="4443917" y="5714999"/>
                  </a:lnTo>
                  <a:close/>
                </a:path>
                <a:path w="10210800" h="5715000">
                  <a:moveTo>
                    <a:pt x="4424867" y="5714999"/>
                  </a:moveTo>
                  <a:lnTo>
                    <a:pt x="4415342" y="5714999"/>
                  </a:lnTo>
                  <a:lnTo>
                    <a:pt x="4415342" y="5706367"/>
                  </a:lnTo>
                  <a:lnTo>
                    <a:pt x="4424867" y="5706367"/>
                  </a:lnTo>
                  <a:lnTo>
                    <a:pt x="4424867" y="5714999"/>
                  </a:lnTo>
                  <a:close/>
                </a:path>
                <a:path w="10210800" h="5715000">
                  <a:moveTo>
                    <a:pt x="4405817" y="5714999"/>
                  </a:moveTo>
                  <a:lnTo>
                    <a:pt x="4396292" y="5714999"/>
                  </a:lnTo>
                  <a:lnTo>
                    <a:pt x="4396292" y="5706367"/>
                  </a:lnTo>
                  <a:lnTo>
                    <a:pt x="4405817" y="5706367"/>
                  </a:lnTo>
                  <a:lnTo>
                    <a:pt x="4405817" y="5714999"/>
                  </a:lnTo>
                  <a:close/>
                </a:path>
                <a:path w="10210800" h="5715000">
                  <a:moveTo>
                    <a:pt x="4386767" y="5714999"/>
                  </a:moveTo>
                  <a:lnTo>
                    <a:pt x="4377242" y="5714999"/>
                  </a:lnTo>
                  <a:lnTo>
                    <a:pt x="4377242" y="5706367"/>
                  </a:lnTo>
                  <a:lnTo>
                    <a:pt x="4386767" y="5706367"/>
                  </a:lnTo>
                  <a:lnTo>
                    <a:pt x="4386767" y="5714999"/>
                  </a:lnTo>
                  <a:close/>
                </a:path>
                <a:path w="10210800" h="5715000">
                  <a:moveTo>
                    <a:pt x="4367717" y="5714999"/>
                  </a:moveTo>
                  <a:lnTo>
                    <a:pt x="4358192" y="5714999"/>
                  </a:lnTo>
                  <a:lnTo>
                    <a:pt x="4358192" y="5706367"/>
                  </a:lnTo>
                  <a:lnTo>
                    <a:pt x="4367717" y="5706367"/>
                  </a:lnTo>
                  <a:lnTo>
                    <a:pt x="4367717" y="5714999"/>
                  </a:lnTo>
                  <a:close/>
                </a:path>
                <a:path w="10210800" h="5715000">
                  <a:moveTo>
                    <a:pt x="4348667" y="5714999"/>
                  </a:moveTo>
                  <a:lnTo>
                    <a:pt x="4339142" y="5714999"/>
                  </a:lnTo>
                  <a:lnTo>
                    <a:pt x="4339142" y="5706367"/>
                  </a:lnTo>
                  <a:lnTo>
                    <a:pt x="4348667" y="5706367"/>
                  </a:lnTo>
                  <a:lnTo>
                    <a:pt x="4348667" y="5714999"/>
                  </a:lnTo>
                  <a:close/>
                </a:path>
                <a:path w="10210800" h="5715000">
                  <a:moveTo>
                    <a:pt x="4329617" y="5714999"/>
                  </a:moveTo>
                  <a:lnTo>
                    <a:pt x="4320092" y="5714999"/>
                  </a:lnTo>
                  <a:lnTo>
                    <a:pt x="4320092" y="5706367"/>
                  </a:lnTo>
                  <a:lnTo>
                    <a:pt x="4329617" y="5706367"/>
                  </a:lnTo>
                  <a:lnTo>
                    <a:pt x="4329617" y="5714999"/>
                  </a:lnTo>
                  <a:close/>
                </a:path>
                <a:path w="10210800" h="5715000">
                  <a:moveTo>
                    <a:pt x="4310567" y="5714999"/>
                  </a:moveTo>
                  <a:lnTo>
                    <a:pt x="4301042" y="5714999"/>
                  </a:lnTo>
                  <a:lnTo>
                    <a:pt x="4301042" y="5706367"/>
                  </a:lnTo>
                  <a:lnTo>
                    <a:pt x="4310567" y="5706367"/>
                  </a:lnTo>
                  <a:lnTo>
                    <a:pt x="4310567" y="5714999"/>
                  </a:lnTo>
                  <a:close/>
                </a:path>
                <a:path w="10210800" h="5715000">
                  <a:moveTo>
                    <a:pt x="4291517" y="5714999"/>
                  </a:moveTo>
                  <a:lnTo>
                    <a:pt x="4281992" y="5714999"/>
                  </a:lnTo>
                  <a:lnTo>
                    <a:pt x="4281992" y="5706367"/>
                  </a:lnTo>
                  <a:lnTo>
                    <a:pt x="4291517" y="5706367"/>
                  </a:lnTo>
                  <a:lnTo>
                    <a:pt x="4291517" y="5714999"/>
                  </a:lnTo>
                  <a:close/>
                </a:path>
                <a:path w="10210800" h="5715000">
                  <a:moveTo>
                    <a:pt x="4272467" y="5714999"/>
                  </a:moveTo>
                  <a:lnTo>
                    <a:pt x="4262942" y="5714999"/>
                  </a:lnTo>
                  <a:lnTo>
                    <a:pt x="4262942" y="5706367"/>
                  </a:lnTo>
                  <a:lnTo>
                    <a:pt x="4272467" y="5706367"/>
                  </a:lnTo>
                  <a:lnTo>
                    <a:pt x="4272467" y="5714999"/>
                  </a:lnTo>
                  <a:close/>
                </a:path>
                <a:path w="10210800" h="5715000">
                  <a:moveTo>
                    <a:pt x="4253417" y="5714999"/>
                  </a:moveTo>
                  <a:lnTo>
                    <a:pt x="4243892" y="5714999"/>
                  </a:lnTo>
                  <a:lnTo>
                    <a:pt x="4243892" y="5706367"/>
                  </a:lnTo>
                  <a:lnTo>
                    <a:pt x="4253417" y="5706367"/>
                  </a:lnTo>
                  <a:lnTo>
                    <a:pt x="4253417" y="5714999"/>
                  </a:lnTo>
                  <a:close/>
                </a:path>
                <a:path w="10210800" h="5715000">
                  <a:moveTo>
                    <a:pt x="4234367" y="5714999"/>
                  </a:moveTo>
                  <a:lnTo>
                    <a:pt x="4224842" y="5714999"/>
                  </a:lnTo>
                  <a:lnTo>
                    <a:pt x="4224842" y="5706367"/>
                  </a:lnTo>
                  <a:lnTo>
                    <a:pt x="4234367" y="5706367"/>
                  </a:lnTo>
                  <a:lnTo>
                    <a:pt x="4234367" y="5714999"/>
                  </a:lnTo>
                  <a:close/>
                </a:path>
                <a:path w="10210800" h="5715000">
                  <a:moveTo>
                    <a:pt x="4215317" y="5714999"/>
                  </a:moveTo>
                  <a:lnTo>
                    <a:pt x="4205792" y="5714999"/>
                  </a:lnTo>
                  <a:lnTo>
                    <a:pt x="4205792" y="5706367"/>
                  </a:lnTo>
                  <a:lnTo>
                    <a:pt x="4215317" y="5706367"/>
                  </a:lnTo>
                  <a:lnTo>
                    <a:pt x="4215317" y="5714999"/>
                  </a:lnTo>
                  <a:close/>
                </a:path>
                <a:path w="10210800" h="5715000">
                  <a:moveTo>
                    <a:pt x="4196267" y="5714999"/>
                  </a:moveTo>
                  <a:lnTo>
                    <a:pt x="4186742" y="5714999"/>
                  </a:lnTo>
                  <a:lnTo>
                    <a:pt x="4186742" y="5706367"/>
                  </a:lnTo>
                  <a:lnTo>
                    <a:pt x="4196267" y="5706367"/>
                  </a:lnTo>
                  <a:lnTo>
                    <a:pt x="4196267" y="5714999"/>
                  </a:lnTo>
                  <a:close/>
                </a:path>
                <a:path w="10210800" h="5715000">
                  <a:moveTo>
                    <a:pt x="4177217" y="5714999"/>
                  </a:moveTo>
                  <a:lnTo>
                    <a:pt x="4167692" y="5714999"/>
                  </a:lnTo>
                  <a:lnTo>
                    <a:pt x="4167692" y="5706367"/>
                  </a:lnTo>
                  <a:lnTo>
                    <a:pt x="4177217" y="5706367"/>
                  </a:lnTo>
                  <a:lnTo>
                    <a:pt x="4177217" y="5714999"/>
                  </a:lnTo>
                  <a:close/>
                </a:path>
                <a:path w="10210800" h="5715000">
                  <a:moveTo>
                    <a:pt x="4158167" y="5714999"/>
                  </a:moveTo>
                  <a:lnTo>
                    <a:pt x="4148642" y="5714999"/>
                  </a:lnTo>
                  <a:lnTo>
                    <a:pt x="4148642" y="5706367"/>
                  </a:lnTo>
                  <a:lnTo>
                    <a:pt x="4158167" y="5706367"/>
                  </a:lnTo>
                  <a:lnTo>
                    <a:pt x="4158167" y="5714999"/>
                  </a:lnTo>
                  <a:close/>
                </a:path>
                <a:path w="10210800" h="5715000">
                  <a:moveTo>
                    <a:pt x="4139117" y="5714999"/>
                  </a:moveTo>
                  <a:lnTo>
                    <a:pt x="4129592" y="5714999"/>
                  </a:lnTo>
                  <a:lnTo>
                    <a:pt x="4129592" y="5706367"/>
                  </a:lnTo>
                  <a:lnTo>
                    <a:pt x="4139117" y="5706367"/>
                  </a:lnTo>
                  <a:lnTo>
                    <a:pt x="4139117" y="5714999"/>
                  </a:lnTo>
                  <a:close/>
                </a:path>
                <a:path w="10210800" h="5715000">
                  <a:moveTo>
                    <a:pt x="4120067" y="5714999"/>
                  </a:moveTo>
                  <a:lnTo>
                    <a:pt x="4110542" y="5714999"/>
                  </a:lnTo>
                  <a:lnTo>
                    <a:pt x="4110542" y="5706367"/>
                  </a:lnTo>
                  <a:lnTo>
                    <a:pt x="4120067" y="5706367"/>
                  </a:lnTo>
                  <a:lnTo>
                    <a:pt x="4120067" y="5714999"/>
                  </a:lnTo>
                  <a:close/>
                </a:path>
                <a:path w="10210800" h="5715000">
                  <a:moveTo>
                    <a:pt x="4101017" y="5714999"/>
                  </a:moveTo>
                  <a:lnTo>
                    <a:pt x="4091492" y="5714999"/>
                  </a:lnTo>
                  <a:lnTo>
                    <a:pt x="4091492" y="5706367"/>
                  </a:lnTo>
                  <a:lnTo>
                    <a:pt x="4101017" y="5706367"/>
                  </a:lnTo>
                  <a:lnTo>
                    <a:pt x="4101017" y="5714999"/>
                  </a:lnTo>
                  <a:close/>
                </a:path>
                <a:path w="10210800" h="5715000">
                  <a:moveTo>
                    <a:pt x="4081967" y="5714999"/>
                  </a:moveTo>
                  <a:lnTo>
                    <a:pt x="4072442" y="5714999"/>
                  </a:lnTo>
                  <a:lnTo>
                    <a:pt x="4072442" y="5706367"/>
                  </a:lnTo>
                  <a:lnTo>
                    <a:pt x="4081967" y="5706367"/>
                  </a:lnTo>
                  <a:lnTo>
                    <a:pt x="4081967" y="5714999"/>
                  </a:lnTo>
                  <a:close/>
                </a:path>
                <a:path w="10210800" h="5715000">
                  <a:moveTo>
                    <a:pt x="4062917" y="5714999"/>
                  </a:moveTo>
                  <a:lnTo>
                    <a:pt x="4053392" y="5714999"/>
                  </a:lnTo>
                  <a:lnTo>
                    <a:pt x="4053392" y="5706367"/>
                  </a:lnTo>
                  <a:lnTo>
                    <a:pt x="4062917" y="5706367"/>
                  </a:lnTo>
                  <a:lnTo>
                    <a:pt x="4062917" y="5714999"/>
                  </a:lnTo>
                  <a:close/>
                </a:path>
                <a:path w="10210800" h="5715000">
                  <a:moveTo>
                    <a:pt x="4043867" y="5714999"/>
                  </a:moveTo>
                  <a:lnTo>
                    <a:pt x="4034342" y="5714999"/>
                  </a:lnTo>
                  <a:lnTo>
                    <a:pt x="4034342" y="5706367"/>
                  </a:lnTo>
                  <a:lnTo>
                    <a:pt x="4043867" y="5706367"/>
                  </a:lnTo>
                  <a:lnTo>
                    <a:pt x="4043867" y="5714999"/>
                  </a:lnTo>
                  <a:close/>
                </a:path>
                <a:path w="10210800" h="5715000">
                  <a:moveTo>
                    <a:pt x="4024817" y="5714999"/>
                  </a:moveTo>
                  <a:lnTo>
                    <a:pt x="4015292" y="5714999"/>
                  </a:lnTo>
                  <a:lnTo>
                    <a:pt x="4015292" y="5706367"/>
                  </a:lnTo>
                  <a:lnTo>
                    <a:pt x="4024817" y="5706367"/>
                  </a:lnTo>
                  <a:lnTo>
                    <a:pt x="4024817" y="5714999"/>
                  </a:lnTo>
                  <a:close/>
                </a:path>
                <a:path w="10210800" h="5715000">
                  <a:moveTo>
                    <a:pt x="4005767" y="5714999"/>
                  </a:moveTo>
                  <a:lnTo>
                    <a:pt x="3996242" y="5714999"/>
                  </a:lnTo>
                  <a:lnTo>
                    <a:pt x="3996242" y="5706367"/>
                  </a:lnTo>
                  <a:lnTo>
                    <a:pt x="4005767" y="5706367"/>
                  </a:lnTo>
                  <a:lnTo>
                    <a:pt x="4005767" y="5714999"/>
                  </a:lnTo>
                  <a:close/>
                </a:path>
                <a:path w="10210800" h="5715000">
                  <a:moveTo>
                    <a:pt x="3986717" y="5714999"/>
                  </a:moveTo>
                  <a:lnTo>
                    <a:pt x="3977192" y="5714999"/>
                  </a:lnTo>
                  <a:lnTo>
                    <a:pt x="3977192" y="5706367"/>
                  </a:lnTo>
                  <a:lnTo>
                    <a:pt x="3986717" y="5706367"/>
                  </a:lnTo>
                  <a:lnTo>
                    <a:pt x="3986717" y="5714999"/>
                  </a:lnTo>
                  <a:close/>
                </a:path>
                <a:path w="10210800" h="5715000">
                  <a:moveTo>
                    <a:pt x="3967667" y="5714999"/>
                  </a:moveTo>
                  <a:lnTo>
                    <a:pt x="3958142" y="5714999"/>
                  </a:lnTo>
                  <a:lnTo>
                    <a:pt x="3958142" y="5706367"/>
                  </a:lnTo>
                  <a:lnTo>
                    <a:pt x="3967667" y="5706367"/>
                  </a:lnTo>
                  <a:lnTo>
                    <a:pt x="3967667" y="5714999"/>
                  </a:lnTo>
                  <a:close/>
                </a:path>
                <a:path w="10210800" h="5715000">
                  <a:moveTo>
                    <a:pt x="3948617" y="5714999"/>
                  </a:moveTo>
                  <a:lnTo>
                    <a:pt x="3939092" y="5714999"/>
                  </a:lnTo>
                  <a:lnTo>
                    <a:pt x="3939092" y="5706367"/>
                  </a:lnTo>
                  <a:lnTo>
                    <a:pt x="3948617" y="5706367"/>
                  </a:lnTo>
                  <a:lnTo>
                    <a:pt x="3948617" y="5714999"/>
                  </a:lnTo>
                  <a:close/>
                </a:path>
                <a:path w="10210800" h="5715000">
                  <a:moveTo>
                    <a:pt x="3929567" y="5714999"/>
                  </a:moveTo>
                  <a:lnTo>
                    <a:pt x="3920042" y="5714999"/>
                  </a:lnTo>
                  <a:lnTo>
                    <a:pt x="3920042" y="5706367"/>
                  </a:lnTo>
                  <a:lnTo>
                    <a:pt x="3929567" y="5706367"/>
                  </a:lnTo>
                  <a:lnTo>
                    <a:pt x="3929567" y="5714999"/>
                  </a:lnTo>
                  <a:close/>
                </a:path>
                <a:path w="10210800" h="5715000">
                  <a:moveTo>
                    <a:pt x="3910517" y="5714999"/>
                  </a:moveTo>
                  <a:lnTo>
                    <a:pt x="3900992" y="5714999"/>
                  </a:lnTo>
                  <a:lnTo>
                    <a:pt x="3900992" y="5706367"/>
                  </a:lnTo>
                  <a:lnTo>
                    <a:pt x="3910517" y="5706367"/>
                  </a:lnTo>
                  <a:lnTo>
                    <a:pt x="3910517" y="5714999"/>
                  </a:lnTo>
                  <a:close/>
                </a:path>
                <a:path w="10210800" h="5715000">
                  <a:moveTo>
                    <a:pt x="3891467" y="5714999"/>
                  </a:moveTo>
                  <a:lnTo>
                    <a:pt x="3881942" y="5714999"/>
                  </a:lnTo>
                  <a:lnTo>
                    <a:pt x="3881942" y="5706367"/>
                  </a:lnTo>
                  <a:lnTo>
                    <a:pt x="3891467" y="5706367"/>
                  </a:lnTo>
                  <a:lnTo>
                    <a:pt x="3891467" y="5714999"/>
                  </a:lnTo>
                  <a:close/>
                </a:path>
                <a:path w="10210800" h="5715000">
                  <a:moveTo>
                    <a:pt x="3872417" y="5714999"/>
                  </a:moveTo>
                  <a:lnTo>
                    <a:pt x="3862892" y="5714999"/>
                  </a:lnTo>
                  <a:lnTo>
                    <a:pt x="3862892" y="5706367"/>
                  </a:lnTo>
                  <a:lnTo>
                    <a:pt x="3872417" y="5706367"/>
                  </a:lnTo>
                  <a:lnTo>
                    <a:pt x="3872417" y="5714999"/>
                  </a:lnTo>
                  <a:close/>
                </a:path>
                <a:path w="10210800" h="5715000">
                  <a:moveTo>
                    <a:pt x="3853367" y="5714999"/>
                  </a:moveTo>
                  <a:lnTo>
                    <a:pt x="3843842" y="5714999"/>
                  </a:lnTo>
                  <a:lnTo>
                    <a:pt x="3843842" y="5706367"/>
                  </a:lnTo>
                  <a:lnTo>
                    <a:pt x="3853367" y="5706367"/>
                  </a:lnTo>
                  <a:lnTo>
                    <a:pt x="3853367" y="5714999"/>
                  </a:lnTo>
                  <a:close/>
                </a:path>
                <a:path w="10210800" h="5715000">
                  <a:moveTo>
                    <a:pt x="3834317" y="5714999"/>
                  </a:moveTo>
                  <a:lnTo>
                    <a:pt x="3824792" y="5714999"/>
                  </a:lnTo>
                  <a:lnTo>
                    <a:pt x="3824792" y="5706367"/>
                  </a:lnTo>
                  <a:lnTo>
                    <a:pt x="3834317" y="5706367"/>
                  </a:lnTo>
                  <a:lnTo>
                    <a:pt x="3834317" y="5714999"/>
                  </a:lnTo>
                  <a:close/>
                </a:path>
                <a:path w="10210800" h="5715000">
                  <a:moveTo>
                    <a:pt x="3815267" y="5714999"/>
                  </a:moveTo>
                  <a:lnTo>
                    <a:pt x="3805742" y="5714999"/>
                  </a:lnTo>
                  <a:lnTo>
                    <a:pt x="3805742" y="5706367"/>
                  </a:lnTo>
                  <a:lnTo>
                    <a:pt x="3815267" y="5706367"/>
                  </a:lnTo>
                  <a:lnTo>
                    <a:pt x="3815267" y="5714999"/>
                  </a:lnTo>
                  <a:close/>
                </a:path>
                <a:path w="10210800" h="5715000">
                  <a:moveTo>
                    <a:pt x="3796217" y="5714999"/>
                  </a:moveTo>
                  <a:lnTo>
                    <a:pt x="3786692" y="5714999"/>
                  </a:lnTo>
                  <a:lnTo>
                    <a:pt x="3786692" y="5706367"/>
                  </a:lnTo>
                  <a:lnTo>
                    <a:pt x="3796217" y="5706367"/>
                  </a:lnTo>
                  <a:lnTo>
                    <a:pt x="3796217" y="5714999"/>
                  </a:lnTo>
                  <a:close/>
                </a:path>
                <a:path w="10210800" h="5715000">
                  <a:moveTo>
                    <a:pt x="3777167" y="5714999"/>
                  </a:moveTo>
                  <a:lnTo>
                    <a:pt x="3767642" y="5714999"/>
                  </a:lnTo>
                  <a:lnTo>
                    <a:pt x="3767642" y="5706367"/>
                  </a:lnTo>
                  <a:lnTo>
                    <a:pt x="3777167" y="5706367"/>
                  </a:lnTo>
                  <a:lnTo>
                    <a:pt x="3777167" y="5714999"/>
                  </a:lnTo>
                  <a:close/>
                </a:path>
                <a:path w="10210800" h="5715000">
                  <a:moveTo>
                    <a:pt x="3758117" y="5714999"/>
                  </a:moveTo>
                  <a:lnTo>
                    <a:pt x="3748592" y="5714999"/>
                  </a:lnTo>
                  <a:lnTo>
                    <a:pt x="3748592" y="5706367"/>
                  </a:lnTo>
                  <a:lnTo>
                    <a:pt x="3758117" y="5706367"/>
                  </a:lnTo>
                  <a:lnTo>
                    <a:pt x="3758117" y="5714999"/>
                  </a:lnTo>
                  <a:close/>
                </a:path>
                <a:path w="10210800" h="5715000">
                  <a:moveTo>
                    <a:pt x="3739067" y="5714999"/>
                  </a:moveTo>
                  <a:lnTo>
                    <a:pt x="3729542" y="5714999"/>
                  </a:lnTo>
                  <a:lnTo>
                    <a:pt x="3729542" y="5706367"/>
                  </a:lnTo>
                  <a:lnTo>
                    <a:pt x="3739067" y="5706367"/>
                  </a:lnTo>
                  <a:lnTo>
                    <a:pt x="3739067" y="5714999"/>
                  </a:lnTo>
                  <a:close/>
                </a:path>
                <a:path w="10210800" h="5715000">
                  <a:moveTo>
                    <a:pt x="3720017" y="5714999"/>
                  </a:moveTo>
                  <a:lnTo>
                    <a:pt x="3710492" y="5714999"/>
                  </a:lnTo>
                  <a:lnTo>
                    <a:pt x="3710492" y="5706367"/>
                  </a:lnTo>
                  <a:lnTo>
                    <a:pt x="3720017" y="5706367"/>
                  </a:lnTo>
                  <a:lnTo>
                    <a:pt x="3720017" y="5714999"/>
                  </a:lnTo>
                  <a:close/>
                </a:path>
                <a:path w="10210800" h="5715000">
                  <a:moveTo>
                    <a:pt x="3700967" y="5714999"/>
                  </a:moveTo>
                  <a:lnTo>
                    <a:pt x="3691442" y="5714999"/>
                  </a:lnTo>
                  <a:lnTo>
                    <a:pt x="3691442" y="5706367"/>
                  </a:lnTo>
                  <a:lnTo>
                    <a:pt x="3700967" y="5706367"/>
                  </a:lnTo>
                  <a:lnTo>
                    <a:pt x="3700967" y="5714999"/>
                  </a:lnTo>
                  <a:close/>
                </a:path>
                <a:path w="10210800" h="5715000">
                  <a:moveTo>
                    <a:pt x="3681917" y="5714999"/>
                  </a:moveTo>
                  <a:lnTo>
                    <a:pt x="3672392" y="5714999"/>
                  </a:lnTo>
                  <a:lnTo>
                    <a:pt x="3672392" y="5706367"/>
                  </a:lnTo>
                  <a:lnTo>
                    <a:pt x="3681917" y="5706367"/>
                  </a:lnTo>
                  <a:lnTo>
                    <a:pt x="3681917" y="5714999"/>
                  </a:lnTo>
                  <a:close/>
                </a:path>
                <a:path w="10210800" h="5715000">
                  <a:moveTo>
                    <a:pt x="3662867" y="5714999"/>
                  </a:moveTo>
                  <a:lnTo>
                    <a:pt x="3653342" y="5714999"/>
                  </a:lnTo>
                  <a:lnTo>
                    <a:pt x="3653342" y="5706367"/>
                  </a:lnTo>
                  <a:lnTo>
                    <a:pt x="3662867" y="5706367"/>
                  </a:lnTo>
                  <a:lnTo>
                    <a:pt x="3662867" y="5714999"/>
                  </a:lnTo>
                  <a:close/>
                </a:path>
                <a:path w="10210800" h="5715000">
                  <a:moveTo>
                    <a:pt x="3643817" y="5714999"/>
                  </a:moveTo>
                  <a:lnTo>
                    <a:pt x="3634292" y="5714999"/>
                  </a:lnTo>
                  <a:lnTo>
                    <a:pt x="3634292" y="5706367"/>
                  </a:lnTo>
                  <a:lnTo>
                    <a:pt x="3643817" y="5706367"/>
                  </a:lnTo>
                  <a:lnTo>
                    <a:pt x="3643817" y="5714999"/>
                  </a:lnTo>
                  <a:close/>
                </a:path>
                <a:path w="10210800" h="5715000">
                  <a:moveTo>
                    <a:pt x="3624767" y="5714999"/>
                  </a:moveTo>
                  <a:lnTo>
                    <a:pt x="3615242" y="5714999"/>
                  </a:lnTo>
                  <a:lnTo>
                    <a:pt x="3615242" y="5706367"/>
                  </a:lnTo>
                  <a:lnTo>
                    <a:pt x="3624767" y="5706367"/>
                  </a:lnTo>
                  <a:lnTo>
                    <a:pt x="3624767" y="5714999"/>
                  </a:lnTo>
                  <a:close/>
                </a:path>
                <a:path w="10210800" h="5715000">
                  <a:moveTo>
                    <a:pt x="3605717" y="5714999"/>
                  </a:moveTo>
                  <a:lnTo>
                    <a:pt x="3596192" y="5714999"/>
                  </a:lnTo>
                  <a:lnTo>
                    <a:pt x="3596192" y="5706367"/>
                  </a:lnTo>
                  <a:lnTo>
                    <a:pt x="3605717" y="5706367"/>
                  </a:lnTo>
                  <a:lnTo>
                    <a:pt x="3605717" y="5714999"/>
                  </a:lnTo>
                  <a:close/>
                </a:path>
                <a:path w="10210800" h="5715000">
                  <a:moveTo>
                    <a:pt x="3586667" y="5714999"/>
                  </a:moveTo>
                  <a:lnTo>
                    <a:pt x="3577142" y="5714999"/>
                  </a:lnTo>
                  <a:lnTo>
                    <a:pt x="3577142" y="5706367"/>
                  </a:lnTo>
                  <a:lnTo>
                    <a:pt x="3586667" y="5706367"/>
                  </a:lnTo>
                  <a:lnTo>
                    <a:pt x="3586667" y="5714999"/>
                  </a:lnTo>
                  <a:close/>
                </a:path>
                <a:path w="10210800" h="5715000">
                  <a:moveTo>
                    <a:pt x="3567617" y="5714999"/>
                  </a:moveTo>
                  <a:lnTo>
                    <a:pt x="3558092" y="5714999"/>
                  </a:lnTo>
                  <a:lnTo>
                    <a:pt x="3558092" y="5706367"/>
                  </a:lnTo>
                  <a:lnTo>
                    <a:pt x="3567617" y="5706367"/>
                  </a:lnTo>
                  <a:lnTo>
                    <a:pt x="3567617" y="5714999"/>
                  </a:lnTo>
                  <a:close/>
                </a:path>
                <a:path w="10210800" h="5715000">
                  <a:moveTo>
                    <a:pt x="3548567" y="5714999"/>
                  </a:moveTo>
                  <a:lnTo>
                    <a:pt x="3539042" y="5714999"/>
                  </a:lnTo>
                  <a:lnTo>
                    <a:pt x="3539042" y="5706367"/>
                  </a:lnTo>
                  <a:lnTo>
                    <a:pt x="3548567" y="5706367"/>
                  </a:lnTo>
                  <a:lnTo>
                    <a:pt x="3548567" y="5714999"/>
                  </a:lnTo>
                  <a:close/>
                </a:path>
                <a:path w="10210800" h="5715000">
                  <a:moveTo>
                    <a:pt x="3529517" y="5714999"/>
                  </a:moveTo>
                  <a:lnTo>
                    <a:pt x="3519992" y="5714999"/>
                  </a:lnTo>
                  <a:lnTo>
                    <a:pt x="3519992" y="5706367"/>
                  </a:lnTo>
                  <a:lnTo>
                    <a:pt x="3529517" y="5706367"/>
                  </a:lnTo>
                  <a:lnTo>
                    <a:pt x="3529517" y="5714999"/>
                  </a:lnTo>
                  <a:close/>
                </a:path>
                <a:path w="10210800" h="5715000">
                  <a:moveTo>
                    <a:pt x="3510467" y="5714999"/>
                  </a:moveTo>
                  <a:lnTo>
                    <a:pt x="3500942" y="5714999"/>
                  </a:lnTo>
                  <a:lnTo>
                    <a:pt x="3500942" y="5706367"/>
                  </a:lnTo>
                  <a:lnTo>
                    <a:pt x="3510467" y="5706367"/>
                  </a:lnTo>
                  <a:lnTo>
                    <a:pt x="3510467" y="5714999"/>
                  </a:lnTo>
                  <a:close/>
                </a:path>
                <a:path w="10210800" h="5715000">
                  <a:moveTo>
                    <a:pt x="3491417" y="5714999"/>
                  </a:moveTo>
                  <a:lnTo>
                    <a:pt x="3481892" y="5714999"/>
                  </a:lnTo>
                  <a:lnTo>
                    <a:pt x="3481892" y="5706367"/>
                  </a:lnTo>
                  <a:lnTo>
                    <a:pt x="3491417" y="5706367"/>
                  </a:lnTo>
                  <a:lnTo>
                    <a:pt x="3491417" y="5714999"/>
                  </a:lnTo>
                  <a:close/>
                </a:path>
                <a:path w="10210800" h="5715000">
                  <a:moveTo>
                    <a:pt x="3472367" y="5714999"/>
                  </a:moveTo>
                  <a:lnTo>
                    <a:pt x="3462842" y="5714999"/>
                  </a:lnTo>
                  <a:lnTo>
                    <a:pt x="3462842" y="5706367"/>
                  </a:lnTo>
                  <a:lnTo>
                    <a:pt x="3472367" y="5706367"/>
                  </a:lnTo>
                  <a:lnTo>
                    <a:pt x="3472367" y="5714999"/>
                  </a:lnTo>
                  <a:close/>
                </a:path>
                <a:path w="10210800" h="5715000">
                  <a:moveTo>
                    <a:pt x="3453317" y="5714999"/>
                  </a:moveTo>
                  <a:lnTo>
                    <a:pt x="3443792" y="5714999"/>
                  </a:lnTo>
                  <a:lnTo>
                    <a:pt x="3443792" y="5706367"/>
                  </a:lnTo>
                  <a:lnTo>
                    <a:pt x="3453317" y="5706367"/>
                  </a:lnTo>
                  <a:lnTo>
                    <a:pt x="3453317" y="5714999"/>
                  </a:lnTo>
                  <a:close/>
                </a:path>
                <a:path w="10210800" h="5715000">
                  <a:moveTo>
                    <a:pt x="3434267" y="5714999"/>
                  </a:moveTo>
                  <a:lnTo>
                    <a:pt x="3424742" y="5714999"/>
                  </a:lnTo>
                  <a:lnTo>
                    <a:pt x="3424742" y="5706367"/>
                  </a:lnTo>
                  <a:lnTo>
                    <a:pt x="3434267" y="5706367"/>
                  </a:lnTo>
                  <a:lnTo>
                    <a:pt x="3434267" y="5714999"/>
                  </a:lnTo>
                  <a:close/>
                </a:path>
                <a:path w="10210800" h="5715000">
                  <a:moveTo>
                    <a:pt x="3415217" y="5714999"/>
                  </a:moveTo>
                  <a:lnTo>
                    <a:pt x="3405692" y="5714999"/>
                  </a:lnTo>
                  <a:lnTo>
                    <a:pt x="3405692" y="5706367"/>
                  </a:lnTo>
                  <a:lnTo>
                    <a:pt x="3415217" y="5706367"/>
                  </a:lnTo>
                  <a:lnTo>
                    <a:pt x="3415217" y="5714999"/>
                  </a:lnTo>
                  <a:close/>
                </a:path>
                <a:path w="10210800" h="5715000">
                  <a:moveTo>
                    <a:pt x="3396167" y="5714999"/>
                  </a:moveTo>
                  <a:lnTo>
                    <a:pt x="3386642" y="5714999"/>
                  </a:lnTo>
                  <a:lnTo>
                    <a:pt x="3386642" y="5706367"/>
                  </a:lnTo>
                  <a:lnTo>
                    <a:pt x="3396167" y="5706367"/>
                  </a:lnTo>
                  <a:lnTo>
                    <a:pt x="3396167" y="5714999"/>
                  </a:lnTo>
                  <a:close/>
                </a:path>
                <a:path w="10210800" h="5715000">
                  <a:moveTo>
                    <a:pt x="3377117" y="5714999"/>
                  </a:moveTo>
                  <a:lnTo>
                    <a:pt x="3367592" y="5714999"/>
                  </a:lnTo>
                  <a:lnTo>
                    <a:pt x="3367592" y="5706367"/>
                  </a:lnTo>
                  <a:lnTo>
                    <a:pt x="3377117" y="5706367"/>
                  </a:lnTo>
                  <a:lnTo>
                    <a:pt x="3377117" y="5714999"/>
                  </a:lnTo>
                  <a:close/>
                </a:path>
                <a:path w="10210800" h="5715000">
                  <a:moveTo>
                    <a:pt x="3358067" y="5714999"/>
                  </a:moveTo>
                  <a:lnTo>
                    <a:pt x="3348542" y="5714999"/>
                  </a:lnTo>
                  <a:lnTo>
                    <a:pt x="3348542" y="5706367"/>
                  </a:lnTo>
                  <a:lnTo>
                    <a:pt x="3358067" y="5706367"/>
                  </a:lnTo>
                  <a:lnTo>
                    <a:pt x="3358067" y="5714999"/>
                  </a:lnTo>
                  <a:close/>
                </a:path>
                <a:path w="10210800" h="5715000">
                  <a:moveTo>
                    <a:pt x="3339017" y="5714999"/>
                  </a:moveTo>
                  <a:lnTo>
                    <a:pt x="3329492" y="5714999"/>
                  </a:lnTo>
                  <a:lnTo>
                    <a:pt x="3329492" y="5706367"/>
                  </a:lnTo>
                  <a:lnTo>
                    <a:pt x="3339017" y="5706367"/>
                  </a:lnTo>
                  <a:lnTo>
                    <a:pt x="3339017" y="5714999"/>
                  </a:lnTo>
                  <a:close/>
                </a:path>
                <a:path w="10210800" h="5715000">
                  <a:moveTo>
                    <a:pt x="3319967" y="5714999"/>
                  </a:moveTo>
                  <a:lnTo>
                    <a:pt x="3310442" y="5714999"/>
                  </a:lnTo>
                  <a:lnTo>
                    <a:pt x="3310442" y="5706367"/>
                  </a:lnTo>
                  <a:lnTo>
                    <a:pt x="3319967" y="5706367"/>
                  </a:lnTo>
                  <a:lnTo>
                    <a:pt x="3319967" y="5714999"/>
                  </a:lnTo>
                  <a:close/>
                </a:path>
                <a:path w="10210800" h="5715000">
                  <a:moveTo>
                    <a:pt x="3300917" y="5714999"/>
                  </a:moveTo>
                  <a:lnTo>
                    <a:pt x="3291392" y="5714999"/>
                  </a:lnTo>
                  <a:lnTo>
                    <a:pt x="3291392" y="5706367"/>
                  </a:lnTo>
                  <a:lnTo>
                    <a:pt x="3300917" y="5706367"/>
                  </a:lnTo>
                  <a:lnTo>
                    <a:pt x="3300917" y="5714999"/>
                  </a:lnTo>
                  <a:close/>
                </a:path>
                <a:path w="10210800" h="5715000">
                  <a:moveTo>
                    <a:pt x="3281867" y="5714999"/>
                  </a:moveTo>
                  <a:lnTo>
                    <a:pt x="3272342" y="5714999"/>
                  </a:lnTo>
                  <a:lnTo>
                    <a:pt x="3272342" y="5706367"/>
                  </a:lnTo>
                  <a:lnTo>
                    <a:pt x="3281867" y="5706367"/>
                  </a:lnTo>
                  <a:lnTo>
                    <a:pt x="3281867" y="5714999"/>
                  </a:lnTo>
                  <a:close/>
                </a:path>
                <a:path w="10210800" h="5715000">
                  <a:moveTo>
                    <a:pt x="3262817" y="5714999"/>
                  </a:moveTo>
                  <a:lnTo>
                    <a:pt x="3253292" y="5714999"/>
                  </a:lnTo>
                  <a:lnTo>
                    <a:pt x="3253292" y="5706367"/>
                  </a:lnTo>
                  <a:lnTo>
                    <a:pt x="3262817" y="5706367"/>
                  </a:lnTo>
                  <a:lnTo>
                    <a:pt x="3262817" y="5714999"/>
                  </a:lnTo>
                  <a:close/>
                </a:path>
                <a:path w="10210800" h="5715000">
                  <a:moveTo>
                    <a:pt x="3243767" y="5714999"/>
                  </a:moveTo>
                  <a:lnTo>
                    <a:pt x="3234242" y="5714999"/>
                  </a:lnTo>
                  <a:lnTo>
                    <a:pt x="3234242" y="5706367"/>
                  </a:lnTo>
                  <a:lnTo>
                    <a:pt x="3243767" y="5706367"/>
                  </a:lnTo>
                  <a:lnTo>
                    <a:pt x="3243767" y="5714999"/>
                  </a:lnTo>
                  <a:close/>
                </a:path>
                <a:path w="10210800" h="5715000">
                  <a:moveTo>
                    <a:pt x="3224717" y="5714999"/>
                  </a:moveTo>
                  <a:lnTo>
                    <a:pt x="3215192" y="5714999"/>
                  </a:lnTo>
                  <a:lnTo>
                    <a:pt x="3215192" y="5706367"/>
                  </a:lnTo>
                  <a:lnTo>
                    <a:pt x="3224717" y="5706367"/>
                  </a:lnTo>
                  <a:lnTo>
                    <a:pt x="3224717" y="5714999"/>
                  </a:lnTo>
                  <a:close/>
                </a:path>
                <a:path w="10210800" h="5715000">
                  <a:moveTo>
                    <a:pt x="3205667" y="5714999"/>
                  </a:moveTo>
                  <a:lnTo>
                    <a:pt x="3196142" y="5714999"/>
                  </a:lnTo>
                  <a:lnTo>
                    <a:pt x="3196142" y="5706367"/>
                  </a:lnTo>
                  <a:lnTo>
                    <a:pt x="3205667" y="5706367"/>
                  </a:lnTo>
                  <a:lnTo>
                    <a:pt x="3205667" y="5714999"/>
                  </a:lnTo>
                  <a:close/>
                </a:path>
                <a:path w="10210800" h="5715000">
                  <a:moveTo>
                    <a:pt x="3186617" y="5714999"/>
                  </a:moveTo>
                  <a:lnTo>
                    <a:pt x="3177092" y="5714999"/>
                  </a:lnTo>
                  <a:lnTo>
                    <a:pt x="3177092" y="5706367"/>
                  </a:lnTo>
                  <a:lnTo>
                    <a:pt x="3186617" y="5706367"/>
                  </a:lnTo>
                  <a:lnTo>
                    <a:pt x="3186617" y="5714999"/>
                  </a:lnTo>
                  <a:close/>
                </a:path>
                <a:path w="10210800" h="5715000">
                  <a:moveTo>
                    <a:pt x="3167567" y="5714999"/>
                  </a:moveTo>
                  <a:lnTo>
                    <a:pt x="3158042" y="5714999"/>
                  </a:lnTo>
                  <a:lnTo>
                    <a:pt x="3158042" y="5706367"/>
                  </a:lnTo>
                  <a:lnTo>
                    <a:pt x="3167567" y="5706367"/>
                  </a:lnTo>
                  <a:lnTo>
                    <a:pt x="3167567" y="5714999"/>
                  </a:lnTo>
                  <a:close/>
                </a:path>
                <a:path w="10210800" h="5715000">
                  <a:moveTo>
                    <a:pt x="3148517" y="5714999"/>
                  </a:moveTo>
                  <a:lnTo>
                    <a:pt x="3138992" y="5714999"/>
                  </a:lnTo>
                  <a:lnTo>
                    <a:pt x="3138992" y="5706367"/>
                  </a:lnTo>
                  <a:lnTo>
                    <a:pt x="3148517" y="5706367"/>
                  </a:lnTo>
                  <a:lnTo>
                    <a:pt x="3148517" y="5714999"/>
                  </a:lnTo>
                  <a:close/>
                </a:path>
                <a:path w="10210800" h="5715000">
                  <a:moveTo>
                    <a:pt x="3129467" y="5714999"/>
                  </a:moveTo>
                  <a:lnTo>
                    <a:pt x="3119942" y="5714999"/>
                  </a:lnTo>
                  <a:lnTo>
                    <a:pt x="3119942" y="5706367"/>
                  </a:lnTo>
                  <a:lnTo>
                    <a:pt x="3129467" y="5706367"/>
                  </a:lnTo>
                  <a:lnTo>
                    <a:pt x="3129467" y="5714999"/>
                  </a:lnTo>
                  <a:close/>
                </a:path>
                <a:path w="10210800" h="5715000">
                  <a:moveTo>
                    <a:pt x="3110417" y="5714999"/>
                  </a:moveTo>
                  <a:lnTo>
                    <a:pt x="3100892" y="5714999"/>
                  </a:lnTo>
                  <a:lnTo>
                    <a:pt x="3100892" y="5706367"/>
                  </a:lnTo>
                  <a:lnTo>
                    <a:pt x="3110417" y="5706367"/>
                  </a:lnTo>
                  <a:lnTo>
                    <a:pt x="3110417" y="5714999"/>
                  </a:lnTo>
                  <a:close/>
                </a:path>
                <a:path w="10210800" h="5715000">
                  <a:moveTo>
                    <a:pt x="3091367" y="5714999"/>
                  </a:moveTo>
                  <a:lnTo>
                    <a:pt x="3081842" y="5714999"/>
                  </a:lnTo>
                  <a:lnTo>
                    <a:pt x="3081842" y="5706367"/>
                  </a:lnTo>
                  <a:lnTo>
                    <a:pt x="3091367" y="5706367"/>
                  </a:lnTo>
                  <a:lnTo>
                    <a:pt x="3091367" y="5714999"/>
                  </a:lnTo>
                  <a:close/>
                </a:path>
                <a:path w="10210800" h="5715000">
                  <a:moveTo>
                    <a:pt x="3072317" y="5714999"/>
                  </a:moveTo>
                  <a:lnTo>
                    <a:pt x="3062792" y="5714999"/>
                  </a:lnTo>
                  <a:lnTo>
                    <a:pt x="3062792" y="5706367"/>
                  </a:lnTo>
                  <a:lnTo>
                    <a:pt x="3072317" y="5706367"/>
                  </a:lnTo>
                  <a:lnTo>
                    <a:pt x="3072317" y="5714999"/>
                  </a:lnTo>
                  <a:close/>
                </a:path>
                <a:path w="10210800" h="5715000">
                  <a:moveTo>
                    <a:pt x="3053267" y="5714999"/>
                  </a:moveTo>
                  <a:lnTo>
                    <a:pt x="3043742" y="5714999"/>
                  </a:lnTo>
                  <a:lnTo>
                    <a:pt x="3043742" y="5706367"/>
                  </a:lnTo>
                  <a:lnTo>
                    <a:pt x="3053267" y="5706367"/>
                  </a:lnTo>
                  <a:lnTo>
                    <a:pt x="3053267" y="5714999"/>
                  </a:lnTo>
                  <a:close/>
                </a:path>
                <a:path w="10210800" h="5715000">
                  <a:moveTo>
                    <a:pt x="3034217" y="5714999"/>
                  </a:moveTo>
                  <a:lnTo>
                    <a:pt x="3024692" y="5714999"/>
                  </a:lnTo>
                  <a:lnTo>
                    <a:pt x="3024692" y="5706367"/>
                  </a:lnTo>
                  <a:lnTo>
                    <a:pt x="3034217" y="5706367"/>
                  </a:lnTo>
                  <a:lnTo>
                    <a:pt x="3034217" y="5714999"/>
                  </a:lnTo>
                  <a:close/>
                </a:path>
                <a:path w="10210800" h="5715000">
                  <a:moveTo>
                    <a:pt x="3015167" y="5714999"/>
                  </a:moveTo>
                  <a:lnTo>
                    <a:pt x="3005642" y="5714999"/>
                  </a:lnTo>
                  <a:lnTo>
                    <a:pt x="3005642" y="5706367"/>
                  </a:lnTo>
                  <a:lnTo>
                    <a:pt x="3015167" y="5706367"/>
                  </a:lnTo>
                  <a:lnTo>
                    <a:pt x="3015167" y="5714999"/>
                  </a:lnTo>
                  <a:close/>
                </a:path>
                <a:path w="10210800" h="5715000">
                  <a:moveTo>
                    <a:pt x="2996117" y="5714999"/>
                  </a:moveTo>
                  <a:lnTo>
                    <a:pt x="2986592" y="5714999"/>
                  </a:lnTo>
                  <a:lnTo>
                    <a:pt x="2986592" y="5706367"/>
                  </a:lnTo>
                  <a:lnTo>
                    <a:pt x="2996117" y="5706367"/>
                  </a:lnTo>
                  <a:lnTo>
                    <a:pt x="2996117" y="5714999"/>
                  </a:lnTo>
                  <a:close/>
                </a:path>
                <a:path w="10210800" h="5715000">
                  <a:moveTo>
                    <a:pt x="2977067" y="5714999"/>
                  </a:moveTo>
                  <a:lnTo>
                    <a:pt x="2967542" y="5714999"/>
                  </a:lnTo>
                  <a:lnTo>
                    <a:pt x="2967542" y="5706367"/>
                  </a:lnTo>
                  <a:lnTo>
                    <a:pt x="2977067" y="5706367"/>
                  </a:lnTo>
                  <a:lnTo>
                    <a:pt x="2977067" y="5714999"/>
                  </a:lnTo>
                  <a:close/>
                </a:path>
                <a:path w="10210800" h="5715000">
                  <a:moveTo>
                    <a:pt x="2958017" y="5714999"/>
                  </a:moveTo>
                  <a:lnTo>
                    <a:pt x="2948492" y="5714999"/>
                  </a:lnTo>
                  <a:lnTo>
                    <a:pt x="2948492" y="5706367"/>
                  </a:lnTo>
                  <a:lnTo>
                    <a:pt x="2958017" y="5706367"/>
                  </a:lnTo>
                  <a:lnTo>
                    <a:pt x="2958017" y="5714999"/>
                  </a:lnTo>
                  <a:close/>
                </a:path>
                <a:path w="10210800" h="5715000">
                  <a:moveTo>
                    <a:pt x="2938967" y="5714999"/>
                  </a:moveTo>
                  <a:lnTo>
                    <a:pt x="2929442" y="5714999"/>
                  </a:lnTo>
                  <a:lnTo>
                    <a:pt x="2929442" y="5706367"/>
                  </a:lnTo>
                  <a:lnTo>
                    <a:pt x="2938967" y="5706367"/>
                  </a:lnTo>
                  <a:lnTo>
                    <a:pt x="2938967" y="5714999"/>
                  </a:lnTo>
                  <a:close/>
                </a:path>
                <a:path w="10210800" h="5715000">
                  <a:moveTo>
                    <a:pt x="2919917" y="5714999"/>
                  </a:moveTo>
                  <a:lnTo>
                    <a:pt x="2910392" y="5714999"/>
                  </a:lnTo>
                  <a:lnTo>
                    <a:pt x="2910392" y="5706367"/>
                  </a:lnTo>
                  <a:lnTo>
                    <a:pt x="2919917" y="5706367"/>
                  </a:lnTo>
                  <a:lnTo>
                    <a:pt x="2919917" y="5714999"/>
                  </a:lnTo>
                  <a:close/>
                </a:path>
                <a:path w="10210800" h="5715000">
                  <a:moveTo>
                    <a:pt x="2900867" y="5714999"/>
                  </a:moveTo>
                  <a:lnTo>
                    <a:pt x="2891342" y="5714999"/>
                  </a:lnTo>
                  <a:lnTo>
                    <a:pt x="2891342" y="5706367"/>
                  </a:lnTo>
                  <a:lnTo>
                    <a:pt x="2900867" y="5706367"/>
                  </a:lnTo>
                  <a:lnTo>
                    <a:pt x="2900867" y="5714999"/>
                  </a:lnTo>
                  <a:close/>
                </a:path>
                <a:path w="10210800" h="5715000">
                  <a:moveTo>
                    <a:pt x="2881817" y="5714999"/>
                  </a:moveTo>
                  <a:lnTo>
                    <a:pt x="2872292" y="5714999"/>
                  </a:lnTo>
                  <a:lnTo>
                    <a:pt x="2872292" y="5706367"/>
                  </a:lnTo>
                  <a:lnTo>
                    <a:pt x="2881817" y="5706367"/>
                  </a:lnTo>
                  <a:lnTo>
                    <a:pt x="2881817" y="5714999"/>
                  </a:lnTo>
                  <a:close/>
                </a:path>
                <a:path w="10210800" h="5715000">
                  <a:moveTo>
                    <a:pt x="2862767" y="5714999"/>
                  </a:moveTo>
                  <a:lnTo>
                    <a:pt x="2853242" y="5714999"/>
                  </a:lnTo>
                  <a:lnTo>
                    <a:pt x="2853242" y="5706367"/>
                  </a:lnTo>
                  <a:lnTo>
                    <a:pt x="2862767" y="5706367"/>
                  </a:lnTo>
                  <a:lnTo>
                    <a:pt x="2862767" y="5714999"/>
                  </a:lnTo>
                  <a:close/>
                </a:path>
                <a:path w="10210800" h="5715000">
                  <a:moveTo>
                    <a:pt x="2843717" y="5714999"/>
                  </a:moveTo>
                  <a:lnTo>
                    <a:pt x="2834192" y="5714999"/>
                  </a:lnTo>
                  <a:lnTo>
                    <a:pt x="2834192" y="5706367"/>
                  </a:lnTo>
                  <a:lnTo>
                    <a:pt x="2843717" y="5706367"/>
                  </a:lnTo>
                  <a:lnTo>
                    <a:pt x="2843717" y="5714999"/>
                  </a:lnTo>
                  <a:close/>
                </a:path>
                <a:path w="10210800" h="5715000">
                  <a:moveTo>
                    <a:pt x="2824667" y="5714999"/>
                  </a:moveTo>
                  <a:lnTo>
                    <a:pt x="2815142" y="5714999"/>
                  </a:lnTo>
                  <a:lnTo>
                    <a:pt x="2815142" y="5706367"/>
                  </a:lnTo>
                  <a:lnTo>
                    <a:pt x="2824667" y="5706367"/>
                  </a:lnTo>
                  <a:lnTo>
                    <a:pt x="2824667" y="5714999"/>
                  </a:lnTo>
                  <a:close/>
                </a:path>
                <a:path w="10210800" h="5715000">
                  <a:moveTo>
                    <a:pt x="2805617" y="5714999"/>
                  </a:moveTo>
                  <a:lnTo>
                    <a:pt x="2796092" y="5714999"/>
                  </a:lnTo>
                  <a:lnTo>
                    <a:pt x="2796092" y="5706367"/>
                  </a:lnTo>
                  <a:lnTo>
                    <a:pt x="2805617" y="5706367"/>
                  </a:lnTo>
                  <a:lnTo>
                    <a:pt x="2805617" y="5714999"/>
                  </a:lnTo>
                  <a:close/>
                </a:path>
                <a:path w="10210800" h="5715000">
                  <a:moveTo>
                    <a:pt x="2786567" y="5714999"/>
                  </a:moveTo>
                  <a:lnTo>
                    <a:pt x="2777042" y="5714999"/>
                  </a:lnTo>
                  <a:lnTo>
                    <a:pt x="2777042" y="5706367"/>
                  </a:lnTo>
                  <a:lnTo>
                    <a:pt x="2786567" y="5706367"/>
                  </a:lnTo>
                  <a:lnTo>
                    <a:pt x="2786567" y="5714999"/>
                  </a:lnTo>
                  <a:close/>
                </a:path>
                <a:path w="10210800" h="5715000">
                  <a:moveTo>
                    <a:pt x="2767517" y="5714999"/>
                  </a:moveTo>
                  <a:lnTo>
                    <a:pt x="2757992" y="5714999"/>
                  </a:lnTo>
                  <a:lnTo>
                    <a:pt x="2757992" y="5706367"/>
                  </a:lnTo>
                  <a:lnTo>
                    <a:pt x="2767517" y="5706367"/>
                  </a:lnTo>
                  <a:lnTo>
                    <a:pt x="2767517" y="5714999"/>
                  </a:lnTo>
                  <a:close/>
                </a:path>
                <a:path w="10210800" h="5715000">
                  <a:moveTo>
                    <a:pt x="2748467" y="5714999"/>
                  </a:moveTo>
                  <a:lnTo>
                    <a:pt x="2738942" y="5714999"/>
                  </a:lnTo>
                  <a:lnTo>
                    <a:pt x="2738942" y="5706367"/>
                  </a:lnTo>
                  <a:lnTo>
                    <a:pt x="2748467" y="5706367"/>
                  </a:lnTo>
                  <a:lnTo>
                    <a:pt x="2748467" y="5714999"/>
                  </a:lnTo>
                  <a:close/>
                </a:path>
                <a:path w="10210800" h="5715000">
                  <a:moveTo>
                    <a:pt x="2729417" y="5714999"/>
                  </a:moveTo>
                  <a:lnTo>
                    <a:pt x="2719892" y="5714999"/>
                  </a:lnTo>
                  <a:lnTo>
                    <a:pt x="2719892" y="5706367"/>
                  </a:lnTo>
                  <a:lnTo>
                    <a:pt x="2729417" y="5706367"/>
                  </a:lnTo>
                  <a:lnTo>
                    <a:pt x="2729417" y="5714999"/>
                  </a:lnTo>
                  <a:close/>
                </a:path>
                <a:path w="10210800" h="5715000">
                  <a:moveTo>
                    <a:pt x="2710367" y="5714999"/>
                  </a:moveTo>
                  <a:lnTo>
                    <a:pt x="2700842" y="5714999"/>
                  </a:lnTo>
                  <a:lnTo>
                    <a:pt x="2700842" y="5706367"/>
                  </a:lnTo>
                  <a:lnTo>
                    <a:pt x="2710367" y="5706367"/>
                  </a:lnTo>
                  <a:lnTo>
                    <a:pt x="2710367" y="5714999"/>
                  </a:lnTo>
                  <a:close/>
                </a:path>
                <a:path w="10210800" h="5715000">
                  <a:moveTo>
                    <a:pt x="2691317" y="5714999"/>
                  </a:moveTo>
                  <a:lnTo>
                    <a:pt x="2681792" y="5714999"/>
                  </a:lnTo>
                  <a:lnTo>
                    <a:pt x="2681792" y="5706367"/>
                  </a:lnTo>
                  <a:lnTo>
                    <a:pt x="2691317" y="5706367"/>
                  </a:lnTo>
                  <a:lnTo>
                    <a:pt x="2691317" y="5714999"/>
                  </a:lnTo>
                  <a:close/>
                </a:path>
                <a:path w="10210800" h="5715000">
                  <a:moveTo>
                    <a:pt x="2672267" y="5714999"/>
                  </a:moveTo>
                  <a:lnTo>
                    <a:pt x="2662742" y="5714999"/>
                  </a:lnTo>
                  <a:lnTo>
                    <a:pt x="2662742" y="5706367"/>
                  </a:lnTo>
                  <a:lnTo>
                    <a:pt x="2672267" y="5706367"/>
                  </a:lnTo>
                  <a:lnTo>
                    <a:pt x="2672267" y="5714999"/>
                  </a:lnTo>
                  <a:close/>
                </a:path>
                <a:path w="10210800" h="5715000">
                  <a:moveTo>
                    <a:pt x="2653217" y="5714999"/>
                  </a:moveTo>
                  <a:lnTo>
                    <a:pt x="2643692" y="5714999"/>
                  </a:lnTo>
                  <a:lnTo>
                    <a:pt x="2643692" y="5706367"/>
                  </a:lnTo>
                  <a:lnTo>
                    <a:pt x="2653217" y="5706367"/>
                  </a:lnTo>
                  <a:lnTo>
                    <a:pt x="2653217" y="5714999"/>
                  </a:lnTo>
                  <a:close/>
                </a:path>
                <a:path w="10210800" h="5715000">
                  <a:moveTo>
                    <a:pt x="2634167" y="5714999"/>
                  </a:moveTo>
                  <a:lnTo>
                    <a:pt x="2624642" y="5714999"/>
                  </a:lnTo>
                  <a:lnTo>
                    <a:pt x="2624642" y="5706367"/>
                  </a:lnTo>
                  <a:lnTo>
                    <a:pt x="2634167" y="5706367"/>
                  </a:lnTo>
                  <a:lnTo>
                    <a:pt x="2634167" y="5714999"/>
                  </a:lnTo>
                  <a:close/>
                </a:path>
                <a:path w="10210800" h="5715000">
                  <a:moveTo>
                    <a:pt x="2615117" y="5714999"/>
                  </a:moveTo>
                  <a:lnTo>
                    <a:pt x="2605592" y="5714999"/>
                  </a:lnTo>
                  <a:lnTo>
                    <a:pt x="2605592" y="5706367"/>
                  </a:lnTo>
                  <a:lnTo>
                    <a:pt x="2615117" y="5706367"/>
                  </a:lnTo>
                  <a:lnTo>
                    <a:pt x="2615117" y="5714999"/>
                  </a:lnTo>
                  <a:close/>
                </a:path>
                <a:path w="10210800" h="5715000">
                  <a:moveTo>
                    <a:pt x="2596067" y="5714999"/>
                  </a:moveTo>
                  <a:lnTo>
                    <a:pt x="2586542" y="5714999"/>
                  </a:lnTo>
                  <a:lnTo>
                    <a:pt x="2586542" y="5706367"/>
                  </a:lnTo>
                  <a:lnTo>
                    <a:pt x="2596067" y="5706367"/>
                  </a:lnTo>
                  <a:lnTo>
                    <a:pt x="2596067" y="5714999"/>
                  </a:lnTo>
                  <a:close/>
                </a:path>
                <a:path w="10210800" h="5715000">
                  <a:moveTo>
                    <a:pt x="2577017" y="5714999"/>
                  </a:moveTo>
                  <a:lnTo>
                    <a:pt x="2567492" y="5714999"/>
                  </a:lnTo>
                  <a:lnTo>
                    <a:pt x="2567492" y="5706367"/>
                  </a:lnTo>
                  <a:lnTo>
                    <a:pt x="2577017" y="5706367"/>
                  </a:lnTo>
                  <a:lnTo>
                    <a:pt x="2577017" y="5714999"/>
                  </a:lnTo>
                  <a:close/>
                </a:path>
                <a:path w="10210800" h="5715000">
                  <a:moveTo>
                    <a:pt x="2557967" y="5714999"/>
                  </a:moveTo>
                  <a:lnTo>
                    <a:pt x="2548442" y="5714999"/>
                  </a:lnTo>
                  <a:lnTo>
                    <a:pt x="2548442" y="5706367"/>
                  </a:lnTo>
                  <a:lnTo>
                    <a:pt x="2557967" y="5706367"/>
                  </a:lnTo>
                  <a:lnTo>
                    <a:pt x="2557967" y="5714999"/>
                  </a:lnTo>
                  <a:close/>
                </a:path>
                <a:path w="10210800" h="5715000">
                  <a:moveTo>
                    <a:pt x="2538917" y="5714999"/>
                  </a:moveTo>
                  <a:lnTo>
                    <a:pt x="2529392" y="5714999"/>
                  </a:lnTo>
                  <a:lnTo>
                    <a:pt x="2529392" y="5706367"/>
                  </a:lnTo>
                  <a:lnTo>
                    <a:pt x="2538917" y="5706367"/>
                  </a:lnTo>
                  <a:lnTo>
                    <a:pt x="2538917" y="5714999"/>
                  </a:lnTo>
                  <a:close/>
                </a:path>
                <a:path w="10210800" h="5715000">
                  <a:moveTo>
                    <a:pt x="2519867" y="5714999"/>
                  </a:moveTo>
                  <a:lnTo>
                    <a:pt x="2510342" y="5714999"/>
                  </a:lnTo>
                  <a:lnTo>
                    <a:pt x="2510342" y="5706367"/>
                  </a:lnTo>
                  <a:lnTo>
                    <a:pt x="2519867" y="5706367"/>
                  </a:lnTo>
                  <a:lnTo>
                    <a:pt x="2519867" y="5714999"/>
                  </a:lnTo>
                  <a:close/>
                </a:path>
                <a:path w="10210800" h="5715000">
                  <a:moveTo>
                    <a:pt x="2500817" y="5714999"/>
                  </a:moveTo>
                  <a:lnTo>
                    <a:pt x="2491292" y="5714999"/>
                  </a:lnTo>
                  <a:lnTo>
                    <a:pt x="2491292" y="5706367"/>
                  </a:lnTo>
                  <a:lnTo>
                    <a:pt x="2500817" y="5706367"/>
                  </a:lnTo>
                  <a:lnTo>
                    <a:pt x="2500817" y="5714999"/>
                  </a:lnTo>
                  <a:close/>
                </a:path>
                <a:path w="10210800" h="5715000">
                  <a:moveTo>
                    <a:pt x="2481767" y="5714999"/>
                  </a:moveTo>
                  <a:lnTo>
                    <a:pt x="2472242" y="5714999"/>
                  </a:lnTo>
                  <a:lnTo>
                    <a:pt x="2472242" y="5706367"/>
                  </a:lnTo>
                  <a:lnTo>
                    <a:pt x="2481767" y="5706367"/>
                  </a:lnTo>
                  <a:lnTo>
                    <a:pt x="2481767" y="5714999"/>
                  </a:lnTo>
                  <a:close/>
                </a:path>
                <a:path w="10210800" h="5715000">
                  <a:moveTo>
                    <a:pt x="2462717" y="5714999"/>
                  </a:moveTo>
                  <a:lnTo>
                    <a:pt x="2453192" y="5714999"/>
                  </a:lnTo>
                  <a:lnTo>
                    <a:pt x="2453192" y="5706367"/>
                  </a:lnTo>
                  <a:lnTo>
                    <a:pt x="2462717" y="5706367"/>
                  </a:lnTo>
                  <a:lnTo>
                    <a:pt x="2462717" y="5714999"/>
                  </a:lnTo>
                  <a:close/>
                </a:path>
                <a:path w="10210800" h="5715000">
                  <a:moveTo>
                    <a:pt x="2443667" y="5714999"/>
                  </a:moveTo>
                  <a:lnTo>
                    <a:pt x="2434142" y="5714999"/>
                  </a:lnTo>
                  <a:lnTo>
                    <a:pt x="2434142" y="5706367"/>
                  </a:lnTo>
                  <a:lnTo>
                    <a:pt x="2443667" y="5706367"/>
                  </a:lnTo>
                  <a:lnTo>
                    <a:pt x="2443667" y="5714999"/>
                  </a:lnTo>
                  <a:close/>
                </a:path>
                <a:path w="10210800" h="5715000">
                  <a:moveTo>
                    <a:pt x="2424617" y="5714999"/>
                  </a:moveTo>
                  <a:lnTo>
                    <a:pt x="2415092" y="5714999"/>
                  </a:lnTo>
                  <a:lnTo>
                    <a:pt x="2415092" y="5706367"/>
                  </a:lnTo>
                  <a:lnTo>
                    <a:pt x="2424617" y="5706367"/>
                  </a:lnTo>
                  <a:lnTo>
                    <a:pt x="2424617" y="5714999"/>
                  </a:lnTo>
                  <a:close/>
                </a:path>
                <a:path w="10210800" h="5715000">
                  <a:moveTo>
                    <a:pt x="2405567" y="5714999"/>
                  </a:moveTo>
                  <a:lnTo>
                    <a:pt x="2396042" y="5714999"/>
                  </a:lnTo>
                  <a:lnTo>
                    <a:pt x="2396042" y="5706367"/>
                  </a:lnTo>
                  <a:lnTo>
                    <a:pt x="2405567" y="5706367"/>
                  </a:lnTo>
                  <a:lnTo>
                    <a:pt x="2405567" y="5714999"/>
                  </a:lnTo>
                  <a:close/>
                </a:path>
                <a:path w="10210800" h="5715000">
                  <a:moveTo>
                    <a:pt x="2386517" y="5714999"/>
                  </a:moveTo>
                  <a:lnTo>
                    <a:pt x="2376992" y="5714999"/>
                  </a:lnTo>
                  <a:lnTo>
                    <a:pt x="2376992" y="5706367"/>
                  </a:lnTo>
                  <a:lnTo>
                    <a:pt x="2386517" y="5706367"/>
                  </a:lnTo>
                  <a:lnTo>
                    <a:pt x="2386517" y="5714999"/>
                  </a:lnTo>
                  <a:close/>
                </a:path>
                <a:path w="10210800" h="5715000">
                  <a:moveTo>
                    <a:pt x="2367467" y="5714999"/>
                  </a:moveTo>
                  <a:lnTo>
                    <a:pt x="2357942" y="5714999"/>
                  </a:lnTo>
                  <a:lnTo>
                    <a:pt x="2357942" y="5706367"/>
                  </a:lnTo>
                  <a:lnTo>
                    <a:pt x="2367467" y="5706367"/>
                  </a:lnTo>
                  <a:lnTo>
                    <a:pt x="2367467" y="5714999"/>
                  </a:lnTo>
                  <a:close/>
                </a:path>
                <a:path w="10210800" h="5715000">
                  <a:moveTo>
                    <a:pt x="2348417" y="5714999"/>
                  </a:moveTo>
                  <a:lnTo>
                    <a:pt x="2338892" y="5714999"/>
                  </a:lnTo>
                  <a:lnTo>
                    <a:pt x="2338892" y="5706367"/>
                  </a:lnTo>
                  <a:lnTo>
                    <a:pt x="2348417" y="5706367"/>
                  </a:lnTo>
                  <a:lnTo>
                    <a:pt x="2348417" y="5714999"/>
                  </a:lnTo>
                  <a:close/>
                </a:path>
                <a:path w="10210800" h="5715000">
                  <a:moveTo>
                    <a:pt x="2329367" y="5714999"/>
                  </a:moveTo>
                  <a:lnTo>
                    <a:pt x="2319842" y="5714999"/>
                  </a:lnTo>
                  <a:lnTo>
                    <a:pt x="2319842" y="5706367"/>
                  </a:lnTo>
                  <a:lnTo>
                    <a:pt x="2329367" y="5706367"/>
                  </a:lnTo>
                  <a:lnTo>
                    <a:pt x="2329367" y="5714999"/>
                  </a:lnTo>
                  <a:close/>
                </a:path>
                <a:path w="10210800" h="5715000">
                  <a:moveTo>
                    <a:pt x="2310317" y="5714999"/>
                  </a:moveTo>
                  <a:lnTo>
                    <a:pt x="2300792" y="5714999"/>
                  </a:lnTo>
                  <a:lnTo>
                    <a:pt x="2300792" y="5706367"/>
                  </a:lnTo>
                  <a:lnTo>
                    <a:pt x="2310317" y="5706367"/>
                  </a:lnTo>
                  <a:lnTo>
                    <a:pt x="2310317" y="5714999"/>
                  </a:lnTo>
                  <a:close/>
                </a:path>
                <a:path w="10210800" h="5715000">
                  <a:moveTo>
                    <a:pt x="2291267" y="5714999"/>
                  </a:moveTo>
                  <a:lnTo>
                    <a:pt x="2281742" y="5714999"/>
                  </a:lnTo>
                  <a:lnTo>
                    <a:pt x="2281742" y="5706367"/>
                  </a:lnTo>
                  <a:lnTo>
                    <a:pt x="2291267" y="5706367"/>
                  </a:lnTo>
                  <a:lnTo>
                    <a:pt x="2291267" y="5714999"/>
                  </a:lnTo>
                  <a:close/>
                </a:path>
                <a:path w="10210800" h="5715000">
                  <a:moveTo>
                    <a:pt x="2272217" y="5714999"/>
                  </a:moveTo>
                  <a:lnTo>
                    <a:pt x="2262692" y="5714999"/>
                  </a:lnTo>
                  <a:lnTo>
                    <a:pt x="2262692" y="5706367"/>
                  </a:lnTo>
                  <a:lnTo>
                    <a:pt x="2272217" y="5706367"/>
                  </a:lnTo>
                  <a:lnTo>
                    <a:pt x="2272217" y="5714999"/>
                  </a:lnTo>
                  <a:close/>
                </a:path>
                <a:path w="10210800" h="5715000">
                  <a:moveTo>
                    <a:pt x="2253167" y="5714999"/>
                  </a:moveTo>
                  <a:lnTo>
                    <a:pt x="2243642" y="5714999"/>
                  </a:lnTo>
                  <a:lnTo>
                    <a:pt x="2243642" y="5706367"/>
                  </a:lnTo>
                  <a:lnTo>
                    <a:pt x="2253167" y="5706367"/>
                  </a:lnTo>
                  <a:lnTo>
                    <a:pt x="2253167" y="5714999"/>
                  </a:lnTo>
                  <a:close/>
                </a:path>
                <a:path w="10210800" h="5715000">
                  <a:moveTo>
                    <a:pt x="2234117" y="5714999"/>
                  </a:moveTo>
                  <a:lnTo>
                    <a:pt x="2224592" y="5714999"/>
                  </a:lnTo>
                  <a:lnTo>
                    <a:pt x="2224592" y="5706367"/>
                  </a:lnTo>
                  <a:lnTo>
                    <a:pt x="2234117" y="5706367"/>
                  </a:lnTo>
                  <a:lnTo>
                    <a:pt x="2234117" y="5714999"/>
                  </a:lnTo>
                  <a:close/>
                </a:path>
                <a:path w="10210800" h="5715000">
                  <a:moveTo>
                    <a:pt x="2215067" y="5714999"/>
                  </a:moveTo>
                  <a:lnTo>
                    <a:pt x="2205542" y="5714999"/>
                  </a:lnTo>
                  <a:lnTo>
                    <a:pt x="2205542" y="5706367"/>
                  </a:lnTo>
                  <a:lnTo>
                    <a:pt x="2215067" y="5706367"/>
                  </a:lnTo>
                  <a:lnTo>
                    <a:pt x="2215067" y="5714999"/>
                  </a:lnTo>
                  <a:close/>
                </a:path>
                <a:path w="10210800" h="5715000">
                  <a:moveTo>
                    <a:pt x="2196017" y="5714999"/>
                  </a:moveTo>
                  <a:lnTo>
                    <a:pt x="2186492" y="5714999"/>
                  </a:lnTo>
                  <a:lnTo>
                    <a:pt x="2186492" y="5706367"/>
                  </a:lnTo>
                  <a:lnTo>
                    <a:pt x="2196017" y="5706367"/>
                  </a:lnTo>
                  <a:lnTo>
                    <a:pt x="2196017" y="5714999"/>
                  </a:lnTo>
                  <a:close/>
                </a:path>
                <a:path w="10210800" h="5715000">
                  <a:moveTo>
                    <a:pt x="2176967" y="5714999"/>
                  </a:moveTo>
                  <a:lnTo>
                    <a:pt x="2167442" y="5714999"/>
                  </a:lnTo>
                  <a:lnTo>
                    <a:pt x="2167442" y="5706367"/>
                  </a:lnTo>
                  <a:lnTo>
                    <a:pt x="2176967" y="5706367"/>
                  </a:lnTo>
                  <a:lnTo>
                    <a:pt x="2176967" y="5714999"/>
                  </a:lnTo>
                  <a:close/>
                </a:path>
                <a:path w="10210800" h="5715000">
                  <a:moveTo>
                    <a:pt x="2157917" y="5714999"/>
                  </a:moveTo>
                  <a:lnTo>
                    <a:pt x="2148392" y="5714999"/>
                  </a:lnTo>
                  <a:lnTo>
                    <a:pt x="2148392" y="5706367"/>
                  </a:lnTo>
                  <a:lnTo>
                    <a:pt x="2157917" y="5706367"/>
                  </a:lnTo>
                  <a:lnTo>
                    <a:pt x="2157917" y="5714999"/>
                  </a:lnTo>
                  <a:close/>
                </a:path>
                <a:path w="10210800" h="5715000">
                  <a:moveTo>
                    <a:pt x="2138867" y="5714999"/>
                  </a:moveTo>
                  <a:lnTo>
                    <a:pt x="2129342" y="5714999"/>
                  </a:lnTo>
                  <a:lnTo>
                    <a:pt x="2129342" y="5706367"/>
                  </a:lnTo>
                  <a:lnTo>
                    <a:pt x="2138867" y="5706367"/>
                  </a:lnTo>
                  <a:lnTo>
                    <a:pt x="2138867" y="5714999"/>
                  </a:lnTo>
                  <a:close/>
                </a:path>
                <a:path w="10210800" h="5715000">
                  <a:moveTo>
                    <a:pt x="2119817" y="5714999"/>
                  </a:moveTo>
                  <a:lnTo>
                    <a:pt x="2110292" y="5714999"/>
                  </a:lnTo>
                  <a:lnTo>
                    <a:pt x="2110292" y="5706367"/>
                  </a:lnTo>
                  <a:lnTo>
                    <a:pt x="2119817" y="5706367"/>
                  </a:lnTo>
                  <a:lnTo>
                    <a:pt x="2119817" y="5714999"/>
                  </a:lnTo>
                  <a:close/>
                </a:path>
                <a:path w="10210800" h="5715000">
                  <a:moveTo>
                    <a:pt x="2100767" y="5714999"/>
                  </a:moveTo>
                  <a:lnTo>
                    <a:pt x="2091242" y="5714999"/>
                  </a:lnTo>
                  <a:lnTo>
                    <a:pt x="2091242" y="5706367"/>
                  </a:lnTo>
                  <a:lnTo>
                    <a:pt x="2100767" y="5706367"/>
                  </a:lnTo>
                  <a:lnTo>
                    <a:pt x="2100767" y="5714999"/>
                  </a:lnTo>
                  <a:close/>
                </a:path>
                <a:path w="10210800" h="5715000">
                  <a:moveTo>
                    <a:pt x="2081717" y="5714999"/>
                  </a:moveTo>
                  <a:lnTo>
                    <a:pt x="2072192" y="5714999"/>
                  </a:lnTo>
                  <a:lnTo>
                    <a:pt x="2072192" y="5706367"/>
                  </a:lnTo>
                  <a:lnTo>
                    <a:pt x="2081717" y="5706367"/>
                  </a:lnTo>
                  <a:lnTo>
                    <a:pt x="2081717" y="5714999"/>
                  </a:lnTo>
                  <a:close/>
                </a:path>
                <a:path w="10210800" h="5715000">
                  <a:moveTo>
                    <a:pt x="2062667" y="5714999"/>
                  </a:moveTo>
                  <a:lnTo>
                    <a:pt x="2053142" y="5714999"/>
                  </a:lnTo>
                  <a:lnTo>
                    <a:pt x="2053142" y="5706367"/>
                  </a:lnTo>
                  <a:lnTo>
                    <a:pt x="2062667" y="5706367"/>
                  </a:lnTo>
                  <a:lnTo>
                    <a:pt x="2062667" y="5714999"/>
                  </a:lnTo>
                  <a:close/>
                </a:path>
                <a:path w="10210800" h="5715000">
                  <a:moveTo>
                    <a:pt x="2043617" y="5714999"/>
                  </a:moveTo>
                  <a:lnTo>
                    <a:pt x="2034092" y="5714999"/>
                  </a:lnTo>
                  <a:lnTo>
                    <a:pt x="2034092" y="5706367"/>
                  </a:lnTo>
                  <a:lnTo>
                    <a:pt x="2043617" y="5706367"/>
                  </a:lnTo>
                  <a:lnTo>
                    <a:pt x="2043617" y="5714999"/>
                  </a:lnTo>
                  <a:close/>
                </a:path>
                <a:path w="10210800" h="5715000">
                  <a:moveTo>
                    <a:pt x="2024567" y="5714999"/>
                  </a:moveTo>
                  <a:lnTo>
                    <a:pt x="2015042" y="5714999"/>
                  </a:lnTo>
                  <a:lnTo>
                    <a:pt x="2015042" y="5706367"/>
                  </a:lnTo>
                  <a:lnTo>
                    <a:pt x="2024567" y="5706367"/>
                  </a:lnTo>
                  <a:lnTo>
                    <a:pt x="2024567" y="5714999"/>
                  </a:lnTo>
                  <a:close/>
                </a:path>
                <a:path w="10210800" h="5715000">
                  <a:moveTo>
                    <a:pt x="2005517" y="5714999"/>
                  </a:moveTo>
                  <a:lnTo>
                    <a:pt x="1995992" y="5714999"/>
                  </a:lnTo>
                  <a:lnTo>
                    <a:pt x="1995992" y="5706367"/>
                  </a:lnTo>
                  <a:lnTo>
                    <a:pt x="2005517" y="5706367"/>
                  </a:lnTo>
                  <a:lnTo>
                    <a:pt x="2005517" y="5714999"/>
                  </a:lnTo>
                  <a:close/>
                </a:path>
                <a:path w="10210800" h="5715000">
                  <a:moveTo>
                    <a:pt x="1986467" y="5714999"/>
                  </a:moveTo>
                  <a:lnTo>
                    <a:pt x="1976942" y="5714999"/>
                  </a:lnTo>
                  <a:lnTo>
                    <a:pt x="1976942" y="5706367"/>
                  </a:lnTo>
                  <a:lnTo>
                    <a:pt x="1986467" y="5706367"/>
                  </a:lnTo>
                  <a:lnTo>
                    <a:pt x="1986467" y="5714999"/>
                  </a:lnTo>
                  <a:close/>
                </a:path>
                <a:path w="10210800" h="5715000">
                  <a:moveTo>
                    <a:pt x="1967417" y="5714999"/>
                  </a:moveTo>
                  <a:lnTo>
                    <a:pt x="1957892" y="5714999"/>
                  </a:lnTo>
                  <a:lnTo>
                    <a:pt x="1957892" y="5706367"/>
                  </a:lnTo>
                  <a:lnTo>
                    <a:pt x="1967417" y="5706367"/>
                  </a:lnTo>
                  <a:lnTo>
                    <a:pt x="1967417" y="5714999"/>
                  </a:lnTo>
                  <a:close/>
                </a:path>
                <a:path w="10210800" h="5715000">
                  <a:moveTo>
                    <a:pt x="1948367" y="5714999"/>
                  </a:moveTo>
                  <a:lnTo>
                    <a:pt x="1938842" y="5714999"/>
                  </a:lnTo>
                  <a:lnTo>
                    <a:pt x="1938842" y="5706367"/>
                  </a:lnTo>
                  <a:lnTo>
                    <a:pt x="1948367" y="5706367"/>
                  </a:lnTo>
                  <a:lnTo>
                    <a:pt x="1948367" y="5714999"/>
                  </a:lnTo>
                  <a:close/>
                </a:path>
                <a:path w="10210800" h="5715000">
                  <a:moveTo>
                    <a:pt x="1929317" y="5714999"/>
                  </a:moveTo>
                  <a:lnTo>
                    <a:pt x="1919792" y="5714999"/>
                  </a:lnTo>
                  <a:lnTo>
                    <a:pt x="1919792" y="5706367"/>
                  </a:lnTo>
                  <a:lnTo>
                    <a:pt x="1929317" y="5706367"/>
                  </a:lnTo>
                  <a:lnTo>
                    <a:pt x="1929317" y="5714999"/>
                  </a:lnTo>
                  <a:close/>
                </a:path>
                <a:path w="10210800" h="5715000">
                  <a:moveTo>
                    <a:pt x="1910267" y="5714999"/>
                  </a:moveTo>
                  <a:lnTo>
                    <a:pt x="1900742" y="5714999"/>
                  </a:lnTo>
                  <a:lnTo>
                    <a:pt x="1900742" y="5706367"/>
                  </a:lnTo>
                  <a:lnTo>
                    <a:pt x="1910267" y="5706367"/>
                  </a:lnTo>
                  <a:lnTo>
                    <a:pt x="1910267" y="5714999"/>
                  </a:lnTo>
                  <a:close/>
                </a:path>
                <a:path w="10210800" h="5715000">
                  <a:moveTo>
                    <a:pt x="1891217" y="5714999"/>
                  </a:moveTo>
                  <a:lnTo>
                    <a:pt x="1881692" y="5714999"/>
                  </a:lnTo>
                  <a:lnTo>
                    <a:pt x="1881692" y="5706367"/>
                  </a:lnTo>
                  <a:lnTo>
                    <a:pt x="1891217" y="5706367"/>
                  </a:lnTo>
                  <a:lnTo>
                    <a:pt x="1891217" y="5714999"/>
                  </a:lnTo>
                  <a:close/>
                </a:path>
                <a:path w="10210800" h="5715000">
                  <a:moveTo>
                    <a:pt x="1872167" y="5714999"/>
                  </a:moveTo>
                  <a:lnTo>
                    <a:pt x="1862642" y="5714999"/>
                  </a:lnTo>
                  <a:lnTo>
                    <a:pt x="1862642" y="5706367"/>
                  </a:lnTo>
                  <a:lnTo>
                    <a:pt x="1872167" y="5706367"/>
                  </a:lnTo>
                  <a:lnTo>
                    <a:pt x="1872167" y="5714999"/>
                  </a:lnTo>
                  <a:close/>
                </a:path>
                <a:path w="10210800" h="5715000">
                  <a:moveTo>
                    <a:pt x="1853117" y="5714999"/>
                  </a:moveTo>
                  <a:lnTo>
                    <a:pt x="1843592" y="5714999"/>
                  </a:lnTo>
                  <a:lnTo>
                    <a:pt x="1843592" y="5706367"/>
                  </a:lnTo>
                  <a:lnTo>
                    <a:pt x="1853117" y="5706367"/>
                  </a:lnTo>
                  <a:lnTo>
                    <a:pt x="1853117" y="5714999"/>
                  </a:lnTo>
                  <a:close/>
                </a:path>
                <a:path w="10210800" h="5715000">
                  <a:moveTo>
                    <a:pt x="1834067" y="5714999"/>
                  </a:moveTo>
                  <a:lnTo>
                    <a:pt x="1824542" y="5714999"/>
                  </a:lnTo>
                  <a:lnTo>
                    <a:pt x="1824542" y="5706367"/>
                  </a:lnTo>
                  <a:lnTo>
                    <a:pt x="1834067" y="5706367"/>
                  </a:lnTo>
                  <a:lnTo>
                    <a:pt x="1834067" y="5714999"/>
                  </a:lnTo>
                  <a:close/>
                </a:path>
                <a:path w="10210800" h="5715000">
                  <a:moveTo>
                    <a:pt x="1815017" y="5714999"/>
                  </a:moveTo>
                  <a:lnTo>
                    <a:pt x="1805492" y="5714999"/>
                  </a:lnTo>
                  <a:lnTo>
                    <a:pt x="1805492" y="5706367"/>
                  </a:lnTo>
                  <a:lnTo>
                    <a:pt x="1815017" y="5706367"/>
                  </a:lnTo>
                  <a:lnTo>
                    <a:pt x="1815017" y="5714999"/>
                  </a:lnTo>
                  <a:close/>
                </a:path>
                <a:path w="10210800" h="5715000">
                  <a:moveTo>
                    <a:pt x="1795967" y="5714999"/>
                  </a:moveTo>
                  <a:lnTo>
                    <a:pt x="1786442" y="5714999"/>
                  </a:lnTo>
                  <a:lnTo>
                    <a:pt x="1786442" y="5706367"/>
                  </a:lnTo>
                  <a:lnTo>
                    <a:pt x="1795967" y="5706367"/>
                  </a:lnTo>
                  <a:lnTo>
                    <a:pt x="1795967" y="5714999"/>
                  </a:lnTo>
                  <a:close/>
                </a:path>
                <a:path w="10210800" h="5715000">
                  <a:moveTo>
                    <a:pt x="1776917" y="5714999"/>
                  </a:moveTo>
                  <a:lnTo>
                    <a:pt x="1767392" y="5714999"/>
                  </a:lnTo>
                  <a:lnTo>
                    <a:pt x="1767392" y="5706367"/>
                  </a:lnTo>
                  <a:lnTo>
                    <a:pt x="1776917" y="5706367"/>
                  </a:lnTo>
                  <a:lnTo>
                    <a:pt x="1776917" y="5714999"/>
                  </a:lnTo>
                  <a:close/>
                </a:path>
                <a:path w="10210800" h="5715000">
                  <a:moveTo>
                    <a:pt x="1757867" y="5714999"/>
                  </a:moveTo>
                  <a:lnTo>
                    <a:pt x="1748342" y="5714999"/>
                  </a:lnTo>
                  <a:lnTo>
                    <a:pt x="1748342" y="5706367"/>
                  </a:lnTo>
                  <a:lnTo>
                    <a:pt x="1757867" y="5706367"/>
                  </a:lnTo>
                  <a:lnTo>
                    <a:pt x="1757867" y="5714999"/>
                  </a:lnTo>
                  <a:close/>
                </a:path>
                <a:path w="10210800" h="5715000">
                  <a:moveTo>
                    <a:pt x="1738817" y="5714999"/>
                  </a:moveTo>
                  <a:lnTo>
                    <a:pt x="1729292" y="5714999"/>
                  </a:lnTo>
                  <a:lnTo>
                    <a:pt x="1729292" y="5706367"/>
                  </a:lnTo>
                  <a:lnTo>
                    <a:pt x="1738817" y="5706367"/>
                  </a:lnTo>
                  <a:lnTo>
                    <a:pt x="1738817" y="5714999"/>
                  </a:lnTo>
                  <a:close/>
                </a:path>
                <a:path w="10210800" h="5715000">
                  <a:moveTo>
                    <a:pt x="1719767" y="5714999"/>
                  </a:moveTo>
                  <a:lnTo>
                    <a:pt x="1710242" y="5714999"/>
                  </a:lnTo>
                  <a:lnTo>
                    <a:pt x="1710242" y="5706367"/>
                  </a:lnTo>
                  <a:lnTo>
                    <a:pt x="1719767" y="5706367"/>
                  </a:lnTo>
                  <a:lnTo>
                    <a:pt x="1719767" y="5714999"/>
                  </a:lnTo>
                  <a:close/>
                </a:path>
                <a:path w="10210800" h="5715000">
                  <a:moveTo>
                    <a:pt x="1700717" y="5714999"/>
                  </a:moveTo>
                  <a:lnTo>
                    <a:pt x="1691192" y="5714999"/>
                  </a:lnTo>
                  <a:lnTo>
                    <a:pt x="1691192" y="5706367"/>
                  </a:lnTo>
                  <a:lnTo>
                    <a:pt x="1700717" y="5706367"/>
                  </a:lnTo>
                  <a:lnTo>
                    <a:pt x="1700717" y="5714999"/>
                  </a:lnTo>
                  <a:close/>
                </a:path>
                <a:path w="10210800" h="5715000">
                  <a:moveTo>
                    <a:pt x="1681667" y="5714999"/>
                  </a:moveTo>
                  <a:lnTo>
                    <a:pt x="1672142" y="5714999"/>
                  </a:lnTo>
                  <a:lnTo>
                    <a:pt x="1672142" y="5706367"/>
                  </a:lnTo>
                  <a:lnTo>
                    <a:pt x="1681667" y="5706367"/>
                  </a:lnTo>
                  <a:lnTo>
                    <a:pt x="1681667" y="5714999"/>
                  </a:lnTo>
                  <a:close/>
                </a:path>
                <a:path w="10210800" h="5715000">
                  <a:moveTo>
                    <a:pt x="1662617" y="5714999"/>
                  </a:moveTo>
                  <a:lnTo>
                    <a:pt x="1653092" y="5714999"/>
                  </a:lnTo>
                  <a:lnTo>
                    <a:pt x="1653092" y="5706367"/>
                  </a:lnTo>
                  <a:lnTo>
                    <a:pt x="1662617" y="5706367"/>
                  </a:lnTo>
                  <a:lnTo>
                    <a:pt x="1662617" y="5714999"/>
                  </a:lnTo>
                  <a:close/>
                </a:path>
                <a:path w="10210800" h="5715000">
                  <a:moveTo>
                    <a:pt x="1643567" y="5714999"/>
                  </a:moveTo>
                  <a:lnTo>
                    <a:pt x="1634042" y="5714999"/>
                  </a:lnTo>
                  <a:lnTo>
                    <a:pt x="1634042" y="5706367"/>
                  </a:lnTo>
                  <a:lnTo>
                    <a:pt x="1643567" y="5706367"/>
                  </a:lnTo>
                  <a:lnTo>
                    <a:pt x="1643567" y="5714999"/>
                  </a:lnTo>
                  <a:close/>
                </a:path>
                <a:path w="10210800" h="5715000">
                  <a:moveTo>
                    <a:pt x="1624517" y="5714999"/>
                  </a:moveTo>
                  <a:lnTo>
                    <a:pt x="1614992" y="5714999"/>
                  </a:lnTo>
                  <a:lnTo>
                    <a:pt x="1614992" y="5706367"/>
                  </a:lnTo>
                  <a:lnTo>
                    <a:pt x="1624517" y="5706367"/>
                  </a:lnTo>
                  <a:lnTo>
                    <a:pt x="1624517" y="5714999"/>
                  </a:lnTo>
                  <a:close/>
                </a:path>
                <a:path w="10210800" h="5715000">
                  <a:moveTo>
                    <a:pt x="1605467" y="5714999"/>
                  </a:moveTo>
                  <a:lnTo>
                    <a:pt x="1595942" y="5714999"/>
                  </a:lnTo>
                  <a:lnTo>
                    <a:pt x="1595942" y="5706367"/>
                  </a:lnTo>
                  <a:lnTo>
                    <a:pt x="1605467" y="5706367"/>
                  </a:lnTo>
                  <a:lnTo>
                    <a:pt x="1605467" y="5714999"/>
                  </a:lnTo>
                  <a:close/>
                </a:path>
                <a:path w="10210800" h="5715000">
                  <a:moveTo>
                    <a:pt x="1586417" y="5714999"/>
                  </a:moveTo>
                  <a:lnTo>
                    <a:pt x="1576892" y="5714999"/>
                  </a:lnTo>
                  <a:lnTo>
                    <a:pt x="1576892" y="5706367"/>
                  </a:lnTo>
                  <a:lnTo>
                    <a:pt x="1586417" y="5706367"/>
                  </a:lnTo>
                  <a:lnTo>
                    <a:pt x="1586417" y="5714999"/>
                  </a:lnTo>
                  <a:close/>
                </a:path>
                <a:path w="10210800" h="5715000">
                  <a:moveTo>
                    <a:pt x="1567367" y="5714999"/>
                  </a:moveTo>
                  <a:lnTo>
                    <a:pt x="1557842" y="5714999"/>
                  </a:lnTo>
                  <a:lnTo>
                    <a:pt x="1557842" y="5706367"/>
                  </a:lnTo>
                  <a:lnTo>
                    <a:pt x="1567367" y="5706367"/>
                  </a:lnTo>
                  <a:lnTo>
                    <a:pt x="1567367" y="5714999"/>
                  </a:lnTo>
                  <a:close/>
                </a:path>
                <a:path w="10210800" h="5715000">
                  <a:moveTo>
                    <a:pt x="1548317" y="5714999"/>
                  </a:moveTo>
                  <a:lnTo>
                    <a:pt x="1538792" y="5714999"/>
                  </a:lnTo>
                  <a:lnTo>
                    <a:pt x="1538792" y="5706367"/>
                  </a:lnTo>
                  <a:lnTo>
                    <a:pt x="1548317" y="5706367"/>
                  </a:lnTo>
                  <a:lnTo>
                    <a:pt x="1548317" y="5714999"/>
                  </a:lnTo>
                  <a:close/>
                </a:path>
                <a:path w="10210800" h="5715000">
                  <a:moveTo>
                    <a:pt x="1529267" y="5714999"/>
                  </a:moveTo>
                  <a:lnTo>
                    <a:pt x="1519742" y="5714999"/>
                  </a:lnTo>
                  <a:lnTo>
                    <a:pt x="1519742" y="5706367"/>
                  </a:lnTo>
                  <a:lnTo>
                    <a:pt x="1529267" y="5706367"/>
                  </a:lnTo>
                  <a:lnTo>
                    <a:pt x="1529267" y="5714999"/>
                  </a:lnTo>
                  <a:close/>
                </a:path>
                <a:path w="10210800" h="5715000">
                  <a:moveTo>
                    <a:pt x="1510217" y="5714999"/>
                  </a:moveTo>
                  <a:lnTo>
                    <a:pt x="1500692" y="5714999"/>
                  </a:lnTo>
                  <a:lnTo>
                    <a:pt x="1500692" y="5706367"/>
                  </a:lnTo>
                  <a:lnTo>
                    <a:pt x="1510217" y="5706367"/>
                  </a:lnTo>
                  <a:lnTo>
                    <a:pt x="1510217" y="5714999"/>
                  </a:lnTo>
                  <a:close/>
                </a:path>
                <a:path w="10210800" h="5715000">
                  <a:moveTo>
                    <a:pt x="1491167" y="5714999"/>
                  </a:moveTo>
                  <a:lnTo>
                    <a:pt x="1481642" y="5714999"/>
                  </a:lnTo>
                  <a:lnTo>
                    <a:pt x="1481642" y="5706367"/>
                  </a:lnTo>
                  <a:lnTo>
                    <a:pt x="1491167" y="5706367"/>
                  </a:lnTo>
                  <a:lnTo>
                    <a:pt x="1491167" y="5714999"/>
                  </a:lnTo>
                  <a:close/>
                </a:path>
                <a:path w="10210800" h="5715000">
                  <a:moveTo>
                    <a:pt x="1472117" y="5714999"/>
                  </a:moveTo>
                  <a:lnTo>
                    <a:pt x="1462592" y="5714999"/>
                  </a:lnTo>
                  <a:lnTo>
                    <a:pt x="1462592" y="5706367"/>
                  </a:lnTo>
                  <a:lnTo>
                    <a:pt x="1472117" y="5706367"/>
                  </a:lnTo>
                  <a:lnTo>
                    <a:pt x="1472117" y="5714999"/>
                  </a:lnTo>
                  <a:close/>
                </a:path>
                <a:path w="10210800" h="5715000">
                  <a:moveTo>
                    <a:pt x="1453067" y="5714999"/>
                  </a:moveTo>
                  <a:lnTo>
                    <a:pt x="1443542" y="5714999"/>
                  </a:lnTo>
                  <a:lnTo>
                    <a:pt x="1443542" y="5706367"/>
                  </a:lnTo>
                  <a:lnTo>
                    <a:pt x="1453067" y="5706367"/>
                  </a:lnTo>
                  <a:lnTo>
                    <a:pt x="1453067" y="5714999"/>
                  </a:lnTo>
                  <a:close/>
                </a:path>
                <a:path w="10210800" h="5715000">
                  <a:moveTo>
                    <a:pt x="1434017" y="5714999"/>
                  </a:moveTo>
                  <a:lnTo>
                    <a:pt x="1424492" y="5714999"/>
                  </a:lnTo>
                  <a:lnTo>
                    <a:pt x="1424492" y="5706367"/>
                  </a:lnTo>
                  <a:lnTo>
                    <a:pt x="1434017" y="5706367"/>
                  </a:lnTo>
                  <a:lnTo>
                    <a:pt x="1434017" y="5714999"/>
                  </a:lnTo>
                  <a:close/>
                </a:path>
                <a:path w="10210800" h="5715000">
                  <a:moveTo>
                    <a:pt x="1414967" y="5714999"/>
                  </a:moveTo>
                  <a:lnTo>
                    <a:pt x="1405442" y="5714999"/>
                  </a:lnTo>
                  <a:lnTo>
                    <a:pt x="1405442" y="5706367"/>
                  </a:lnTo>
                  <a:lnTo>
                    <a:pt x="1414967" y="5706367"/>
                  </a:lnTo>
                  <a:lnTo>
                    <a:pt x="1414967" y="5714999"/>
                  </a:lnTo>
                  <a:close/>
                </a:path>
                <a:path w="10210800" h="5715000">
                  <a:moveTo>
                    <a:pt x="1395917" y="5714999"/>
                  </a:moveTo>
                  <a:lnTo>
                    <a:pt x="1386392" y="5714999"/>
                  </a:lnTo>
                  <a:lnTo>
                    <a:pt x="1386392" y="5706367"/>
                  </a:lnTo>
                  <a:lnTo>
                    <a:pt x="1395917" y="5706367"/>
                  </a:lnTo>
                  <a:lnTo>
                    <a:pt x="1395917" y="5714999"/>
                  </a:lnTo>
                  <a:close/>
                </a:path>
                <a:path w="10210800" h="5715000">
                  <a:moveTo>
                    <a:pt x="1376867" y="5714999"/>
                  </a:moveTo>
                  <a:lnTo>
                    <a:pt x="1367342" y="5714999"/>
                  </a:lnTo>
                  <a:lnTo>
                    <a:pt x="1367342" y="5706367"/>
                  </a:lnTo>
                  <a:lnTo>
                    <a:pt x="1376867" y="5706367"/>
                  </a:lnTo>
                  <a:lnTo>
                    <a:pt x="1376867" y="5714999"/>
                  </a:lnTo>
                  <a:close/>
                </a:path>
                <a:path w="10210800" h="5715000">
                  <a:moveTo>
                    <a:pt x="1357817" y="5714999"/>
                  </a:moveTo>
                  <a:lnTo>
                    <a:pt x="1348292" y="5714999"/>
                  </a:lnTo>
                  <a:lnTo>
                    <a:pt x="1348292" y="5706367"/>
                  </a:lnTo>
                  <a:lnTo>
                    <a:pt x="1357817" y="5706367"/>
                  </a:lnTo>
                  <a:lnTo>
                    <a:pt x="1357817" y="5714999"/>
                  </a:lnTo>
                  <a:close/>
                </a:path>
                <a:path w="10210800" h="5715000">
                  <a:moveTo>
                    <a:pt x="1338767" y="5714999"/>
                  </a:moveTo>
                  <a:lnTo>
                    <a:pt x="1329242" y="5714999"/>
                  </a:lnTo>
                  <a:lnTo>
                    <a:pt x="1329242" y="5706367"/>
                  </a:lnTo>
                  <a:lnTo>
                    <a:pt x="1338767" y="5706367"/>
                  </a:lnTo>
                  <a:lnTo>
                    <a:pt x="1338767" y="5714999"/>
                  </a:lnTo>
                  <a:close/>
                </a:path>
                <a:path w="10210800" h="5715000">
                  <a:moveTo>
                    <a:pt x="1319717" y="5714999"/>
                  </a:moveTo>
                  <a:lnTo>
                    <a:pt x="1310192" y="5714999"/>
                  </a:lnTo>
                  <a:lnTo>
                    <a:pt x="1310192" y="5706367"/>
                  </a:lnTo>
                  <a:lnTo>
                    <a:pt x="1319717" y="5706367"/>
                  </a:lnTo>
                  <a:lnTo>
                    <a:pt x="1319717" y="5714999"/>
                  </a:lnTo>
                  <a:close/>
                </a:path>
                <a:path w="10210800" h="5715000">
                  <a:moveTo>
                    <a:pt x="1300667" y="5714999"/>
                  </a:moveTo>
                  <a:lnTo>
                    <a:pt x="1291142" y="5714999"/>
                  </a:lnTo>
                  <a:lnTo>
                    <a:pt x="1291142" y="5706367"/>
                  </a:lnTo>
                  <a:lnTo>
                    <a:pt x="1300667" y="5706367"/>
                  </a:lnTo>
                  <a:lnTo>
                    <a:pt x="1300667" y="5714999"/>
                  </a:lnTo>
                  <a:close/>
                </a:path>
                <a:path w="10210800" h="5715000">
                  <a:moveTo>
                    <a:pt x="1281617" y="5714999"/>
                  </a:moveTo>
                  <a:lnTo>
                    <a:pt x="1272092" y="5714999"/>
                  </a:lnTo>
                  <a:lnTo>
                    <a:pt x="1272092" y="5706367"/>
                  </a:lnTo>
                  <a:lnTo>
                    <a:pt x="1281617" y="5706367"/>
                  </a:lnTo>
                  <a:lnTo>
                    <a:pt x="1281617" y="5714999"/>
                  </a:lnTo>
                  <a:close/>
                </a:path>
                <a:path w="10210800" h="5715000">
                  <a:moveTo>
                    <a:pt x="1262567" y="5714999"/>
                  </a:moveTo>
                  <a:lnTo>
                    <a:pt x="1253042" y="5714999"/>
                  </a:lnTo>
                  <a:lnTo>
                    <a:pt x="1253042" y="5706367"/>
                  </a:lnTo>
                  <a:lnTo>
                    <a:pt x="1262567" y="5706367"/>
                  </a:lnTo>
                  <a:lnTo>
                    <a:pt x="1262567" y="5714999"/>
                  </a:lnTo>
                  <a:close/>
                </a:path>
                <a:path w="10210800" h="5715000">
                  <a:moveTo>
                    <a:pt x="1243517" y="5714999"/>
                  </a:moveTo>
                  <a:lnTo>
                    <a:pt x="1233992" y="5714999"/>
                  </a:lnTo>
                  <a:lnTo>
                    <a:pt x="1233992" y="5706367"/>
                  </a:lnTo>
                  <a:lnTo>
                    <a:pt x="1243517" y="5706367"/>
                  </a:lnTo>
                  <a:lnTo>
                    <a:pt x="1243517" y="5714999"/>
                  </a:lnTo>
                  <a:close/>
                </a:path>
                <a:path w="10210800" h="5715000">
                  <a:moveTo>
                    <a:pt x="1224467" y="5714999"/>
                  </a:moveTo>
                  <a:lnTo>
                    <a:pt x="1214942" y="5714999"/>
                  </a:lnTo>
                  <a:lnTo>
                    <a:pt x="1214942" y="5706367"/>
                  </a:lnTo>
                  <a:lnTo>
                    <a:pt x="1224467" y="5706367"/>
                  </a:lnTo>
                  <a:lnTo>
                    <a:pt x="1224467" y="5714999"/>
                  </a:lnTo>
                  <a:close/>
                </a:path>
                <a:path w="10210800" h="5715000">
                  <a:moveTo>
                    <a:pt x="1205417" y="5714999"/>
                  </a:moveTo>
                  <a:lnTo>
                    <a:pt x="1195892" y="5714999"/>
                  </a:lnTo>
                  <a:lnTo>
                    <a:pt x="1195892" y="5706367"/>
                  </a:lnTo>
                  <a:lnTo>
                    <a:pt x="1205417" y="5706367"/>
                  </a:lnTo>
                  <a:lnTo>
                    <a:pt x="1205417" y="5714999"/>
                  </a:lnTo>
                  <a:close/>
                </a:path>
                <a:path w="10210800" h="5715000">
                  <a:moveTo>
                    <a:pt x="1186367" y="5714999"/>
                  </a:moveTo>
                  <a:lnTo>
                    <a:pt x="1176842" y="5714999"/>
                  </a:lnTo>
                  <a:lnTo>
                    <a:pt x="1176842" y="5706367"/>
                  </a:lnTo>
                  <a:lnTo>
                    <a:pt x="1186367" y="5706367"/>
                  </a:lnTo>
                  <a:lnTo>
                    <a:pt x="1186367" y="5714999"/>
                  </a:lnTo>
                  <a:close/>
                </a:path>
                <a:path w="10210800" h="5715000">
                  <a:moveTo>
                    <a:pt x="1167317" y="5714999"/>
                  </a:moveTo>
                  <a:lnTo>
                    <a:pt x="1157792" y="5714999"/>
                  </a:lnTo>
                  <a:lnTo>
                    <a:pt x="1157792" y="5706367"/>
                  </a:lnTo>
                  <a:lnTo>
                    <a:pt x="1167317" y="5706367"/>
                  </a:lnTo>
                  <a:lnTo>
                    <a:pt x="1167317" y="5714999"/>
                  </a:lnTo>
                  <a:close/>
                </a:path>
                <a:path w="10210800" h="5715000">
                  <a:moveTo>
                    <a:pt x="1148267" y="5714999"/>
                  </a:moveTo>
                  <a:lnTo>
                    <a:pt x="1138742" y="5714999"/>
                  </a:lnTo>
                  <a:lnTo>
                    <a:pt x="1138742" y="5706367"/>
                  </a:lnTo>
                  <a:lnTo>
                    <a:pt x="1148267" y="5706367"/>
                  </a:lnTo>
                  <a:lnTo>
                    <a:pt x="1148267" y="5714999"/>
                  </a:lnTo>
                  <a:close/>
                </a:path>
                <a:path w="10210800" h="5715000">
                  <a:moveTo>
                    <a:pt x="1129217" y="5714999"/>
                  </a:moveTo>
                  <a:lnTo>
                    <a:pt x="1119692" y="5714999"/>
                  </a:lnTo>
                  <a:lnTo>
                    <a:pt x="1119692" y="5706367"/>
                  </a:lnTo>
                  <a:lnTo>
                    <a:pt x="1129217" y="5706367"/>
                  </a:lnTo>
                  <a:lnTo>
                    <a:pt x="1129217" y="5714999"/>
                  </a:lnTo>
                  <a:close/>
                </a:path>
                <a:path w="10210800" h="5715000">
                  <a:moveTo>
                    <a:pt x="1110167" y="5714999"/>
                  </a:moveTo>
                  <a:lnTo>
                    <a:pt x="1100642" y="5714999"/>
                  </a:lnTo>
                  <a:lnTo>
                    <a:pt x="1100642" y="5706367"/>
                  </a:lnTo>
                  <a:lnTo>
                    <a:pt x="1110167" y="5706367"/>
                  </a:lnTo>
                  <a:lnTo>
                    <a:pt x="1110167" y="5714999"/>
                  </a:lnTo>
                  <a:close/>
                </a:path>
                <a:path w="10210800" h="5715000">
                  <a:moveTo>
                    <a:pt x="1091117" y="5714999"/>
                  </a:moveTo>
                  <a:lnTo>
                    <a:pt x="1081592" y="5714999"/>
                  </a:lnTo>
                  <a:lnTo>
                    <a:pt x="1081592" y="5706367"/>
                  </a:lnTo>
                  <a:lnTo>
                    <a:pt x="1091117" y="5706367"/>
                  </a:lnTo>
                  <a:lnTo>
                    <a:pt x="1091117" y="5714999"/>
                  </a:lnTo>
                  <a:close/>
                </a:path>
                <a:path w="10210800" h="5715000">
                  <a:moveTo>
                    <a:pt x="1072067" y="5714999"/>
                  </a:moveTo>
                  <a:lnTo>
                    <a:pt x="1062542" y="5714999"/>
                  </a:lnTo>
                  <a:lnTo>
                    <a:pt x="1062542" y="5706367"/>
                  </a:lnTo>
                  <a:lnTo>
                    <a:pt x="1072067" y="5706367"/>
                  </a:lnTo>
                  <a:lnTo>
                    <a:pt x="1072067" y="5714999"/>
                  </a:lnTo>
                  <a:close/>
                </a:path>
                <a:path w="10210800" h="5715000">
                  <a:moveTo>
                    <a:pt x="1053017" y="5714999"/>
                  </a:moveTo>
                  <a:lnTo>
                    <a:pt x="1043492" y="5714999"/>
                  </a:lnTo>
                  <a:lnTo>
                    <a:pt x="1043492" y="5706367"/>
                  </a:lnTo>
                  <a:lnTo>
                    <a:pt x="1053017" y="5706367"/>
                  </a:lnTo>
                  <a:lnTo>
                    <a:pt x="1053017" y="5714999"/>
                  </a:lnTo>
                  <a:close/>
                </a:path>
                <a:path w="10210800" h="5715000">
                  <a:moveTo>
                    <a:pt x="1033967" y="5714999"/>
                  </a:moveTo>
                  <a:lnTo>
                    <a:pt x="1024442" y="5714999"/>
                  </a:lnTo>
                  <a:lnTo>
                    <a:pt x="1024442" y="5706367"/>
                  </a:lnTo>
                  <a:lnTo>
                    <a:pt x="1033967" y="5706367"/>
                  </a:lnTo>
                  <a:lnTo>
                    <a:pt x="1033967" y="5714999"/>
                  </a:lnTo>
                  <a:close/>
                </a:path>
                <a:path w="10210800" h="5715000">
                  <a:moveTo>
                    <a:pt x="1014917" y="5714999"/>
                  </a:moveTo>
                  <a:lnTo>
                    <a:pt x="1005392" y="5714999"/>
                  </a:lnTo>
                  <a:lnTo>
                    <a:pt x="1005392" y="5706367"/>
                  </a:lnTo>
                  <a:lnTo>
                    <a:pt x="1014917" y="5706367"/>
                  </a:lnTo>
                  <a:lnTo>
                    <a:pt x="1014917" y="5714999"/>
                  </a:lnTo>
                  <a:close/>
                </a:path>
                <a:path w="10210800" h="5715000">
                  <a:moveTo>
                    <a:pt x="995867" y="5714999"/>
                  </a:moveTo>
                  <a:lnTo>
                    <a:pt x="986342" y="5714999"/>
                  </a:lnTo>
                  <a:lnTo>
                    <a:pt x="986342" y="5706367"/>
                  </a:lnTo>
                  <a:lnTo>
                    <a:pt x="995867" y="5706367"/>
                  </a:lnTo>
                  <a:lnTo>
                    <a:pt x="995867" y="5714999"/>
                  </a:lnTo>
                  <a:close/>
                </a:path>
                <a:path w="10210800" h="5715000">
                  <a:moveTo>
                    <a:pt x="976817" y="5714999"/>
                  </a:moveTo>
                  <a:lnTo>
                    <a:pt x="967292" y="5714999"/>
                  </a:lnTo>
                  <a:lnTo>
                    <a:pt x="967292" y="5706367"/>
                  </a:lnTo>
                  <a:lnTo>
                    <a:pt x="976817" y="5706367"/>
                  </a:lnTo>
                  <a:lnTo>
                    <a:pt x="976817" y="5714999"/>
                  </a:lnTo>
                  <a:close/>
                </a:path>
                <a:path w="10210800" h="5715000">
                  <a:moveTo>
                    <a:pt x="957767" y="5714999"/>
                  </a:moveTo>
                  <a:lnTo>
                    <a:pt x="948242" y="5714999"/>
                  </a:lnTo>
                  <a:lnTo>
                    <a:pt x="948242" y="5706367"/>
                  </a:lnTo>
                  <a:lnTo>
                    <a:pt x="957767" y="5706367"/>
                  </a:lnTo>
                  <a:lnTo>
                    <a:pt x="957767" y="5714999"/>
                  </a:lnTo>
                  <a:close/>
                </a:path>
                <a:path w="10210800" h="5715000">
                  <a:moveTo>
                    <a:pt x="938717" y="5714999"/>
                  </a:moveTo>
                  <a:lnTo>
                    <a:pt x="929192" y="5714999"/>
                  </a:lnTo>
                  <a:lnTo>
                    <a:pt x="929192" y="5706367"/>
                  </a:lnTo>
                  <a:lnTo>
                    <a:pt x="938717" y="5706367"/>
                  </a:lnTo>
                  <a:lnTo>
                    <a:pt x="938717" y="5714999"/>
                  </a:lnTo>
                  <a:close/>
                </a:path>
                <a:path w="10210800" h="5715000">
                  <a:moveTo>
                    <a:pt x="919667" y="5714999"/>
                  </a:moveTo>
                  <a:lnTo>
                    <a:pt x="910142" y="5714999"/>
                  </a:lnTo>
                  <a:lnTo>
                    <a:pt x="910142" y="5706367"/>
                  </a:lnTo>
                  <a:lnTo>
                    <a:pt x="919667" y="5706367"/>
                  </a:lnTo>
                  <a:lnTo>
                    <a:pt x="919667" y="5714999"/>
                  </a:lnTo>
                  <a:close/>
                </a:path>
                <a:path w="10210800" h="5715000">
                  <a:moveTo>
                    <a:pt x="900617" y="5714999"/>
                  </a:moveTo>
                  <a:lnTo>
                    <a:pt x="891092" y="5714999"/>
                  </a:lnTo>
                  <a:lnTo>
                    <a:pt x="891092" y="5706367"/>
                  </a:lnTo>
                  <a:lnTo>
                    <a:pt x="900617" y="5706367"/>
                  </a:lnTo>
                  <a:lnTo>
                    <a:pt x="900617" y="5714999"/>
                  </a:lnTo>
                  <a:close/>
                </a:path>
                <a:path w="10210800" h="5715000">
                  <a:moveTo>
                    <a:pt x="881567" y="5714999"/>
                  </a:moveTo>
                  <a:lnTo>
                    <a:pt x="872042" y="5714999"/>
                  </a:lnTo>
                  <a:lnTo>
                    <a:pt x="872042" y="5706367"/>
                  </a:lnTo>
                  <a:lnTo>
                    <a:pt x="881567" y="5706367"/>
                  </a:lnTo>
                  <a:lnTo>
                    <a:pt x="881567" y="5714999"/>
                  </a:lnTo>
                  <a:close/>
                </a:path>
                <a:path w="10210800" h="5715000">
                  <a:moveTo>
                    <a:pt x="862517" y="5714999"/>
                  </a:moveTo>
                  <a:lnTo>
                    <a:pt x="852992" y="5714999"/>
                  </a:lnTo>
                  <a:lnTo>
                    <a:pt x="852992" y="5706367"/>
                  </a:lnTo>
                  <a:lnTo>
                    <a:pt x="862517" y="5706367"/>
                  </a:lnTo>
                  <a:lnTo>
                    <a:pt x="862517" y="5714999"/>
                  </a:lnTo>
                  <a:close/>
                </a:path>
                <a:path w="10210800" h="5715000">
                  <a:moveTo>
                    <a:pt x="843467" y="5714999"/>
                  </a:moveTo>
                  <a:lnTo>
                    <a:pt x="833942" y="5714999"/>
                  </a:lnTo>
                  <a:lnTo>
                    <a:pt x="833942" y="5706367"/>
                  </a:lnTo>
                  <a:lnTo>
                    <a:pt x="843467" y="5706367"/>
                  </a:lnTo>
                  <a:lnTo>
                    <a:pt x="843467" y="5714999"/>
                  </a:lnTo>
                  <a:close/>
                </a:path>
                <a:path w="10210800" h="5715000">
                  <a:moveTo>
                    <a:pt x="824417" y="5714999"/>
                  </a:moveTo>
                  <a:lnTo>
                    <a:pt x="814892" y="5714999"/>
                  </a:lnTo>
                  <a:lnTo>
                    <a:pt x="814892" y="5706367"/>
                  </a:lnTo>
                  <a:lnTo>
                    <a:pt x="824417" y="5706367"/>
                  </a:lnTo>
                  <a:lnTo>
                    <a:pt x="824417" y="5714999"/>
                  </a:lnTo>
                  <a:close/>
                </a:path>
                <a:path w="10210800" h="5715000">
                  <a:moveTo>
                    <a:pt x="805367" y="5714999"/>
                  </a:moveTo>
                  <a:lnTo>
                    <a:pt x="795842" y="5714999"/>
                  </a:lnTo>
                  <a:lnTo>
                    <a:pt x="795842" y="5706367"/>
                  </a:lnTo>
                  <a:lnTo>
                    <a:pt x="805367" y="5706367"/>
                  </a:lnTo>
                  <a:lnTo>
                    <a:pt x="805367" y="5714999"/>
                  </a:lnTo>
                  <a:close/>
                </a:path>
                <a:path w="10210800" h="5715000">
                  <a:moveTo>
                    <a:pt x="786317" y="5714999"/>
                  </a:moveTo>
                  <a:lnTo>
                    <a:pt x="776792" y="5714999"/>
                  </a:lnTo>
                  <a:lnTo>
                    <a:pt x="776792" y="5706367"/>
                  </a:lnTo>
                  <a:lnTo>
                    <a:pt x="786317" y="5706367"/>
                  </a:lnTo>
                  <a:lnTo>
                    <a:pt x="786317" y="5714999"/>
                  </a:lnTo>
                  <a:close/>
                </a:path>
                <a:path w="10210800" h="5715000">
                  <a:moveTo>
                    <a:pt x="767267" y="5714999"/>
                  </a:moveTo>
                  <a:lnTo>
                    <a:pt x="757742" y="5714999"/>
                  </a:lnTo>
                  <a:lnTo>
                    <a:pt x="757742" y="5706367"/>
                  </a:lnTo>
                  <a:lnTo>
                    <a:pt x="767267" y="5706367"/>
                  </a:lnTo>
                  <a:lnTo>
                    <a:pt x="767267" y="5714999"/>
                  </a:lnTo>
                  <a:close/>
                </a:path>
                <a:path w="10210800" h="5715000">
                  <a:moveTo>
                    <a:pt x="748217" y="5714999"/>
                  </a:moveTo>
                  <a:lnTo>
                    <a:pt x="738692" y="5714999"/>
                  </a:lnTo>
                  <a:lnTo>
                    <a:pt x="738692" y="5706367"/>
                  </a:lnTo>
                  <a:lnTo>
                    <a:pt x="748217" y="5706367"/>
                  </a:lnTo>
                  <a:lnTo>
                    <a:pt x="748217" y="5714999"/>
                  </a:lnTo>
                  <a:close/>
                </a:path>
                <a:path w="10210800" h="5715000">
                  <a:moveTo>
                    <a:pt x="729167" y="5714999"/>
                  </a:moveTo>
                  <a:lnTo>
                    <a:pt x="719642" y="5714999"/>
                  </a:lnTo>
                  <a:lnTo>
                    <a:pt x="719642" y="5706367"/>
                  </a:lnTo>
                  <a:lnTo>
                    <a:pt x="729167" y="5706367"/>
                  </a:lnTo>
                  <a:lnTo>
                    <a:pt x="729167" y="5714999"/>
                  </a:lnTo>
                  <a:close/>
                </a:path>
                <a:path w="10210800" h="5715000">
                  <a:moveTo>
                    <a:pt x="710117" y="5714999"/>
                  </a:moveTo>
                  <a:lnTo>
                    <a:pt x="700592" y="5714999"/>
                  </a:lnTo>
                  <a:lnTo>
                    <a:pt x="700592" y="5706367"/>
                  </a:lnTo>
                  <a:lnTo>
                    <a:pt x="710117" y="5706367"/>
                  </a:lnTo>
                  <a:lnTo>
                    <a:pt x="710117" y="5714999"/>
                  </a:lnTo>
                  <a:close/>
                </a:path>
                <a:path w="10210800" h="5715000">
                  <a:moveTo>
                    <a:pt x="691067" y="5714999"/>
                  </a:moveTo>
                  <a:lnTo>
                    <a:pt x="681542" y="5714999"/>
                  </a:lnTo>
                  <a:lnTo>
                    <a:pt x="681542" y="5706367"/>
                  </a:lnTo>
                  <a:lnTo>
                    <a:pt x="691067" y="5706367"/>
                  </a:lnTo>
                  <a:lnTo>
                    <a:pt x="691067" y="5714999"/>
                  </a:lnTo>
                  <a:close/>
                </a:path>
                <a:path w="10210800" h="5715000">
                  <a:moveTo>
                    <a:pt x="672017" y="5714999"/>
                  </a:moveTo>
                  <a:lnTo>
                    <a:pt x="662492" y="5714999"/>
                  </a:lnTo>
                  <a:lnTo>
                    <a:pt x="662492" y="5706367"/>
                  </a:lnTo>
                  <a:lnTo>
                    <a:pt x="672017" y="5706367"/>
                  </a:lnTo>
                  <a:lnTo>
                    <a:pt x="672017" y="5714999"/>
                  </a:lnTo>
                  <a:close/>
                </a:path>
                <a:path w="10210800" h="5715000">
                  <a:moveTo>
                    <a:pt x="652967" y="5714999"/>
                  </a:moveTo>
                  <a:lnTo>
                    <a:pt x="643442" y="5714999"/>
                  </a:lnTo>
                  <a:lnTo>
                    <a:pt x="643442" y="5706367"/>
                  </a:lnTo>
                  <a:lnTo>
                    <a:pt x="652967" y="5706367"/>
                  </a:lnTo>
                  <a:lnTo>
                    <a:pt x="652967" y="5714999"/>
                  </a:lnTo>
                  <a:close/>
                </a:path>
                <a:path w="10210800" h="5715000">
                  <a:moveTo>
                    <a:pt x="633917" y="5714999"/>
                  </a:moveTo>
                  <a:lnTo>
                    <a:pt x="624392" y="5714999"/>
                  </a:lnTo>
                  <a:lnTo>
                    <a:pt x="624392" y="5706367"/>
                  </a:lnTo>
                  <a:lnTo>
                    <a:pt x="633917" y="5706367"/>
                  </a:lnTo>
                  <a:lnTo>
                    <a:pt x="633917" y="5714999"/>
                  </a:lnTo>
                  <a:close/>
                </a:path>
                <a:path w="10210800" h="5715000">
                  <a:moveTo>
                    <a:pt x="614867" y="5714999"/>
                  </a:moveTo>
                  <a:lnTo>
                    <a:pt x="605342" y="5714999"/>
                  </a:lnTo>
                  <a:lnTo>
                    <a:pt x="605342" y="5706367"/>
                  </a:lnTo>
                  <a:lnTo>
                    <a:pt x="614867" y="5706367"/>
                  </a:lnTo>
                  <a:lnTo>
                    <a:pt x="614867" y="5714999"/>
                  </a:lnTo>
                  <a:close/>
                </a:path>
                <a:path w="10210800" h="5715000">
                  <a:moveTo>
                    <a:pt x="595817" y="5714999"/>
                  </a:moveTo>
                  <a:lnTo>
                    <a:pt x="586292" y="5714999"/>
                  </a:lnTo>
                  <a:lnTo>
                    <a:pt x="586292" y="5706367"/>
                  </a:lnTo>
                  <a:lnTo>
                    <a:pt x="595817" y="5706367"/>
                  </a:lnTo>
                  <a:lnTo>
                    <a:pt x="595817" y="5714999"/>
                  </a:lnTo>
                  <a:close/>
                </a:path>
                <a:path w="10210800" h="5715000">
                  <a:moveTo>
                    <a:pt x="576767" y="5714999"/>
                  </a:moveTo>
                  <a:lnTo>
                    <a:pt x="567242" y="5714999"/>
                  </a:lnTo>
                  <a:lnTo>
                    <a:pt x="567242" y="5706367"/>
                  </a:lnTo>
                  <a:lnTo>
                    <a:pt x="576767" y="5706367"/>
                  </a:lnTo>
                  <a:lnTo>
                    <a:pt x="576767" y="5714999"/>
                  </a:lnTo>
                  <a:close/>
                </a:path>
                <a:path w="10210800" h="5715000">
                  <a:moveTo>
                    <a:pt x="557717" y="5714999"/>
                  </a:moveTo>
                  <a:lnTo>
                    <a:pt x="548192" y="5714999"/>
                  </a:lnTo>
                  <a:lnTo>
                    <a:pt x="548192" y="5706367"/>
                  </a:lnTo>
                  <a:lnTo>
                    <a:pt x="557717" y="5706367"/>
                  </a:lnTo>
                  <a:lnTo>
                    <a:pt x="557717" y="5714999"/>
                  </a:lnTo>
                  <a:close/>
                </a:path>
                <a:path w="10210800" h="5715000">
                  <a:moveTo>
                    <a:pt x="538667" y="5714999"/>
                  </a:moveTo>
                  <a:lnTo>
                    <a:pt x="529142" y="5714999"/>
                  </a:lnTo>
                  <a:lnTo>
                    <a:pt x="529142" y="5706367"/>
                  </a:lnTo>
                  <a:lnTo>
                    <a:pt x="538667" y="5706367"/>
                  </a:lnTo>
                  <a:lnTo>
                    <a:pt x="538667" y="5714999"/>
                  </a:lnTo>
                  <a:close/>
                </a:path>
                <a:path w="10210800" h="5715000">
                  <a:moveTo>
                    <a:pt x="519617" y="5714999"/>
                  </a:moveTo>
                  <a:lnTo>
                    <a:pt x="510092" y="5714999"/>
                  </a:lnTo>
                  <a:lnTo>
                    <a:pt x="510092" y="5706367"/>
                  </a:lnTo>
                  <a:lnTo>
                    <a:pt x="519617" y="5706367"/>
                  </a:lnTo>
                  <a:lnTo>
                    <a:pt x="519617" y="5714999"/>
                  </a:lnTo>
                  <a:close/>
                </a:path>
                <a:path w="10210800" h="5715000">
                  <a:moveTo>
                    <a:pt x="500567" y="5714999"/>
                  </a:moveTo>
                  <a:lnTo>
                    <a:pt x="491042" y="5714999"/>
                  </a:lnTo>
                  <a:lnTo>
                    <a:pt x="491042" y="5706367"/>
                  </a:lnTo>
                  <a:lnTo>
                    <a:pt x="500567" y="5706367"/>
                  </a:lnTo>
                  <a:lnTo>
                    <a:pt x="500567" y="5714999"/>
                  </a:lnTo>
                  <a:close/>
                </a:path>
                <a:path w="10210800" h="5715000">
                  <a:moveTo>
                    <a:pt x="481517" y="5714999"/>
                  </a:moveTo>
                  <a:lnTo>
                    <a:pt x="471992" y="5714999"/>
                  </a:lnTo>
                  <a:lnTo>
                    <a:pt x="471992" y="5706367"/>
                  </a:lnTo>
                  <a:lnTo>
                    <a:pt x="481517" y="5706367"/>
                  </a:lnTo>
                  <a:lnTo>
                    <a:pt x="481517" y="5714999"/>
                  </a:lnTo>
                  <a:close/>
                </a:path>
                <a:path w="10210800" h="5715000">
                  <a:moveTo>
                    <a:pt x="462467" y="5714999"/>
                  </a:moveTo>
                  <a:lnTo>
                    <a:pt x="452942" y="5714999"/>
                  </a:lnTo>
                  <a:lnTo>
                    <a:pt x="452942" y="5706367"/>
                  </a:lnTo>
                  <a:lnTo>
                    <a:pt x="462467" y="5706367"/>
                  </a:lnTo>
                  <a:lnTo>
                    <a:pt x="462467" y="5714999"/>
                  </a:lnTo>
                  <a:close/>
                </a:path>
                <a:path w="10210800" h="5715000">
                  <a:moveTo>
                    <a:pt x="443417" y="5714999"/>
                  </a:moveTo>
                  <a:lnTo>
                    <a:pt x="433892" y="5714999"/>
                  </a:lnTo>
                  <a:lnTo>
                    <a:pt x="433892" y="5706367"/>
                  </a:lnTo>
                  <a:lnTo>
                    <a:pt x="443417" y="5706367"/>
                  </a:lnTo>
                  <a:lnTo>
                    <a:pt x="443417" y="5714999"/>
                  </a:lnTo>
                  <a:close/>
                </a:path>
                <a:path w="10210800" h="5715000">
                  <a:moveTo>
                    <a:pt x="424367" y="5714999"/>
                  </a:moveTo>
                  <a:lnTo>
                    <a:pt x="414842" y="5714999"/>
                  </a:lnTo>
                  <a:lnTo>
                    <a:pt x="414842" y="5706367"/>
                  </a:lnTo>
                  <a:lnTo>
                    <a:pt x="424367" y="5706367"/>
                  </a:lnTo>
                  <a:lnTo>
                    <a:pt x="424367" y="5714999"/>
                  </a:lnTo>
                  <a:close/>
                </a:path>
                <a:path w="10210800" h="5715000">
                  <a:moveTo>
                    <a:pt x="405317" y="5714999"/>
                  </a:moveTo>
                  <a:lnTo>
                    <a:pt x="395792" y="5714999"/>
                  </a:lnTo>
                  <a:lnTo>
                    <a:pt x="395792" y="5706367"/>
                  </a:lnTo>
                  <a:lnTo>
                    <a:pt x="405317" y="5706367"/>
                  </a:lnTo>
                  <a:lnTo>
                    <a:pt x="405317" y="5714999"/>
                  </a:lnTo>
                  <a:close/>
                </a:path>
                <a:path w="10210800" h="5715000">
                  <a:moveTo>
                    <a:pt x="386267" y="5714999"/>
                  </a:moveTo>
                  <a:lnTo>
                    <a:pt x="376742" y="5714999"/>
                  </a:lnTo>
                  <a:lnTo>
                    <a:pt x="376742" y="5706367"/>
                  </a:lnTo>
                  <a:lnTo>
                    <a:pt x="386267" y="5706367"/>
                  </a:lnTo>
                  <a:lnTo>
                    <a:pt x="386267" y="5714999"/>
                  </a:lnTo>
                  <a:close/>
                </a:path>
                <a:path w="10210800" h="5715000">
                  <a:moveTo>
                    <a:pt x="367217" y="5714999"/>
                  </a:moveTo>
                  <a:lnTo>
                    <a:pt x="357692" y="5714999"/>
                  </a:lnTo>
                  <a:lnTo>
                    <a:pt x="357692" y="5706367"/>
                  </a:lnTo>
                  <a:lnTo>
                    <a:pt x="367217" y="5706367"/>
                  </a:lnTo>
                  <a:lnTo>
                    <a:pt x="367217" y="5714999"/>
                  </a:lnTo>
                  <a:close/>
                </a:path>
                <a:path w="10210800" h="5715000">
                  <a:moveTo>
                    <a:pt x="348167" y="5714999"/>
                  </a:moveTo>
                  <a:lnTo>
                    <a:pt x="338642" y="5714999"/>
                  </a:lnTo>
                  <a:lnTo>
                    <a:pt x="338642" y="5706367"/>
                  </a:lnTo>
                  <a:lnTo>
                    <a:pt x="348167" y="5706367"/>
                  </a:lnTo>
                  <a:lnTo>
                    <a:pt x="348167" y="5714999"/>
                  </a:lnTo>
                  <a:close/>
                </a:path>
                <a:path w="10210800" h="5715000">
                  <a:moveTo>
                    <a:pt x="329117" y="5714999"/>
                  </a:moveTo>
                  <a:lnTo>
                    <a:pt x="319592" y="5714999"/>
                  </a:lnTo>
                  <a:lnTo>
                    <a:pt x="319592" y="5706367"/>
                  </a:lnTo>
                  <a:lnTo>
                    <a:pt x="329117" y="5706367"/>
                  </a:lnTo>
                  <a:lnTo>
                    <a:pt x="329117" y="5714999"/>
                  </a:lnTo>
                  <a:close/>
                </a:path>
                <a:path w="10210800" h="5715000">
                  <a:moveTo>
                    <a:pt x="310067" y="5714999"/>
                  </a:moveTo>
                  <a:lnTo>
                    <a:pt x="300542" y="5714999"/>
                  </a:lnTo>
                  <a:lnTo>
                    <a:pt x="300542" y="5706367"/>
                  </a:lnTo>
                  <a:lnTo>
                    <a:pt x="310067" y="5706367"/>
                  </a:lnTo>
                  <a:lnTo>
                    <a:pt x="310067" y="5714999"/>
                  </a:lnTo>
                  <a:close/>
                </a:path>
                <a:path w="10210800" h="5715000">
                  <a:moveTo>
                    <a:pt x="291017" y="5714999"/>
                  </a:moveTo>
                  <a:lnTo>
                    <a:pt x="281460" y="5714999"/>
                  </a:lnTo>
                  <a:lnTo>
                    <a:pt x="281526" y="5706334"/>
                  </a:lnTo>
                  <a:lnTo>
                    <a:pt x="291017" y="5706367"/>
                  </a:lnTo>
                  <a:lnTo>
                    <a:pt x="291017" y="5714999"/>
                  </a:lnTo>
                  <a:close/>
                </a:path>
                <a:path w="10210800" h="5715000">
                  <a:moveTo>
                    <a:pt x="271903" y="5714855"/>
                  </a:moveTo>
                  <a:lnTo>
                    <a:pt x="262397" y="5714103"/>
                  </a:lnTo>
                  <a:lnTo>
                    <a:pt x="263110" y="5705435"/>
                  </a:lnTo>
                  <a:lnTo>
                    <a:pt x="266182" y="5705688"/>
                  </a:lnTo>
                  <a:lnTo>
                    <a:pt x="269257" y="5705890"/>
                  </a:lnTo>
                  <a:lnTo>
                    <a:pt x="272332" y="5706039"/>
                  </a:lnTo>
                  <a:lnTo>
                    <a:pt x="271903" y="5714855"/>
                  </a:lnTo>
                  <a:close/>
                </a:path>
                <a:path w="10210800" h="5715000">
                  <a:moveTo>
                    <a:pt x="252913" y="5713352"/>
                  </a:moveTo>
                  <a:lnTo>
                    <a:pt x="243429" y="5712601"/>
                  </a:lnTo>
                  <a:lnTo>
                    <a:pt x="244821" y="5703314"/>
                  </a:lnTo>
                  <a:lnTo>
                    <a:pt x="247857" y="5703769"/>
                  </a:lnTo>
                  <a:lnTo>
                    <a:pt x="250895" y="5704172"/>
                  </a:lnTo>
                  <a:lnTo>
                    <a:pt x="253937" y="5704525"/>
                  </a:lnTo>
                  <a:lnTo>
                    <a:pt x="252913" y="5713352"/>
                  </a:lnTo>
                  <a:close/>
                </a:path>
                <a:path w="10210800" h="5715000">
                  <a:moveTo>
                    <a:pt x="234114" y="5710786"/>
                  </a:moveTo>
                  <a:lnTo>
                    <a:pt x="224864" y="5708558"/>
                  </a:lnTo>
                  <a:lnTo>
                    <a:pt x="226741" y="5699984"/>
                  </a:lnTo>
                  <a:lnTo>
                    <a:pt x="229737" y="5700640"/>
                  </a:lnTo>
                  <a:lnTo>
                    <a:pt x="232746" y="5701246"/>
                  </a:lnTo>
                  <a:lnTo>
                    <a:pt x="235767" y="5701801"/>
                  </a:lnTo>
                  <a:lnTo>
                    <a:pt x="234114" y="5710786"/>
                  </a:lnTo>
                  <a:close/>
                </a:path>
                <a:path w="10210800" h="5715000">
                  <a:moveTo>
                    <a:pt x="215600" y="5706327"/>
                  </a:moveTo>
                  <a:lnTo>
                    <a:pt x="206338" y="5704096"/>
                  </a:lnTo>
                  <a:lnTo>
                    <a:pt x="208851" y="5695436"/>
                  </a:lnTo>
                  <a:lnTo>
                    <a:pt x="211801" y="5696292"/>
                  </a:lnTo>
                  <a:lnTo>
                    <a:pt x="214768" y="5697099"/>
                  </a:lnTo>
                  <a:lnTo>
                    <a:pt x="217753" y="5697858"/>
                  </a:lnTo>
                  <a:lnTo>
                    <a:pt x="215600" y="5706327"/>
                  </a:lnTo>
                  <a:close/>
                </a:path>
                <a:path w="10210800" h="5715000">
                  <a:moveTo>
                    <a:pt x="197070" y="5701821"/>
                  </a:moveTo>
                  <a:lnTo>
                    <a:pt x="188257" y="5698170"/>
                  </a:lnTo>
                  <a:lnTo>
                    <a:pt x="191333" y="5689716"/>
                  </a:lnTo>
                  <a:lnTo>
                    <a:pt x="194220" y="5690767"/>
                  </a:lnTo>
                  <a:lnTo>
                    <a:pt x="197123" y="5691768"/>
                  </a:lnTo>
                  <a:lnTo>
                    <a:pt x="200042" y="5692722"/>
                  </a:lnTo>
                  <a:lnTo>
                    <a:pt x="197070" y="5701821"/>
                  </a:lnTo>
                  <a:close/>
                </a:path>
                <a:path w="10210800" h="5715000">
                  <a:moveTo>
                    <a:pt x="179473" y="5694532"/>
                  </a:moveTo>
                  <a:lnTo>
                    <a:pt x="170696" y="5690896"/>
                  </a:lnTo>
                  <a:lnTo>
                    <a:pt x="174250" y="5682846"/>
                  </a:lnTo>
                  <a:lnTo>
                    <a:pt x="177047" y="5684081"/>
                  </a:lnTo>
                  <a:lnTo>
                    <a:pt x="179876" y="5685273"/>
                  </a:lnTo>
                  <a:lnTo>
                    <a:pt x="182734" y="5686423"/>
                  </a:lnTo>
                  <a:lnTo>
                    <a:pt x="179473" y="5694532"/>
                  </a:lnTo>
                  <a:close/>
                </a:path>
                <a:path w="10210800" h="5715000">
                  <a:moveTo>
                    <a:pt x="161903" y="5687254"/>
                  </a:moveTo>
                  <a:lnTo>
                    <a:pt x="156141" y="5684868"/>
                  </a:lnTo>
                  <a:lnTo>
                    <a:pt x="153314" y="5683138"/>
                  </a:lnTo>
                  <a:lnTo>
                    <a:pt x="157654" y="5674850"/>
                  </a:lnTo>
                  <a:lnTo>
                    <a:pt x="160374" y="5676274"/>
                  </a:lnTo>
                  <a:lnTo>
                    <a:pt x="163119" y="5677653"/>
                  </a:lnTo>
                  <a:lnTo>
                    <a:pt x="165887" y="5678987"/>
                  </a:lnTo>
                  <a:lnTo>
                    <a:pt x="161903" y="5687254"/>
                  </a:lnTo>
                  <a:close/>
                </a:path>
                <a:path w="10210800" h="5715000">
                  <a:moveTo>
                    <a:pt x="145180" y="5678161"/>
                  </a:moveTo>
                  <a:lnTo>
                    <a:pt x="137055" y="5673191"/>
                  </a:lnTo>
                  <a:lnTo>
                    <a:pt x="141606" y="5665752"/>
                  </a:lnTo>
                  <a:lnTo>
                    <a:pt x="144231" y="5667358"/>
                  </a:lnTo>
                  <a:lnTo>
                    <a:pt x="146882" y="5668920"/>
                  </a:lnTo>
                  <a:lnTo>
                    <a:pt x="149559" y="5670438"/>
                  </a:lnTo>
                  <a:lnTo>
                    <a:pt x="145180" y="5678161"/>
                  </a:lnTo>
                  <a:close/>
                </a:path>
                <a:path w="10210800" h="5715000">
                  <a:moveTo>
                    <a:pt x="128920" y="5668214"/>
                  </a:moveTo>
                  <a:lnTo>
                    <a:pt x="120818" y="5663257"/>
                  </a:lnTo>
                  <a:lnTo>
                    <a:pt x="126223" y="5655619"/>
                  </a:lnTo>
                  <a:lnTo>
                    <a:pt x="128720" y="5657386"/>
                  </a:lnTo>
                  <a:lnTo>
                    <a:pt x="131247" y="5659112"/>
                  </a:lnTo>
                  <a:lnTo>
                    <a:pt x="133806" y="5660798"/>
                  </a:lnTo>
                  <a:lnTo>
                    <a:pt x="128920" y="5668214"/>
                  </a:lnTo>
                  <a:close/>
                </a:path>
                <a:path w="10210800" h="5715000">
                  <a:moveTo>
                    <a:pt x="113272" y="5657496"/>
                  </a:moveTo>
                  <a:lnTo>
                    <a:pt x="106036" y="5651322"/>
                  </a:lnTo>
                  <a:lnTo>
                    <a:pt x="111577" y="5644504"/>
                  </a:lnTo>
                  <a:lnTo>
                    <a:pt x="113951" y="5646433"/>
                  </a:lnTo>
                  <a:lnTo>
                    <a:pt x="116365" y="5648329"/>
                  </a:lnTo>
                  <a:lnTo>
                    <a:pt x="118817" y="5650191"/>
                  </a:lnTo>
                  <a:lnTo>
                    <a:pt x="113272" y="5657496"/>
                  </a:lnTo>
                  <a:close/>
                </a:path>
                <a:path w="10210800" h="5715000">
                  <a:moveTo>
                    <a:pt x="98795" y="5645143"/>
                  </a:moveTo>
                  <a:lnTo>
                    <a:pt x="91529" y="5638943"/>
                  </a:lnTo>
                  <a:lnTo>
                    <a:pt x="97636" y="5632378"/>
                  </a:lnTo>
                  <a:lnTo>
                    <a:pt x="99900" y="5634484"/>
                  </a:lnTo>
                  <a:lnTo>
                    <a:pt x="102193" y="5636547"/>
                  </a:lnTo>
                  <a:lnTo>
                    <a:pt x="104516" y="5638567"/>
                  </a:lnTo>
                  <a:lnTo>
                    <a:pt x="98795" y="5645143"/>
                  </a:lnTo>
                  <a:close/>
                </a:path>
                <a:path w="10210800" h="5715000">
                  <a:moveTo>
                    <a:pt x="84220" y="5632706"/>
                  </a:moveTo>
                  <a:lnTo>
                    <a:pt x="83694" y="5632257"/>
                  </a:lnTo>
                  <a:lnTo>
                    <a:pt x="77899" y="5625466"/>
                  </a:lnTo>
                  <a:lnTo>
                    <a:pt x="84479" y="5619284"/>
                  </a:lnTo>
                  <a:lnTo>
                    <a:pt x="86443" y="5621374"/>
                  </a:lnTo>
                  <a:lnTo>
                    <a:pt x="88438" y="5623432"/>
                  </a:lnTo>
                  <a:lnTo>
                    <a:pt x="90956" y="5625949"/>
                  </a:lnTo>
                  <a:lnTo>
                    <a:pt x="84220" y="5632706"/>
                  </a:lnTo>
                  <a:close/>
                </a:path>
                <a:path w="10210800" h="5715000">
                  <a:moveTo>
                    <a:pt x="71695" y="5618195"/>
                  </a:moveTo>
                  <a:lnTo>
                    <a:pt x="65514" y="5610951"/>
                  </a:lnTo>
                  <a:lnTo>
                    <a:pt x="72279" y="5605397"/>
                  </a:lnTo>
                  <a:lnTo>
                    <a:pt x="74234" y="5607778"/>
                  </a:lnTo>
                  <a:lnTo>
                    <a:pt x="76226" y="5610123"/>
                  </a:lnTo>
                  <a:lnTo>
                    <a:pt x="78254" y="5612432"/>
                  </a:lnTo>
                  <a:lnTo>
                    <a:pt x="71695" y="5618195"/>
                  </a:lnTo>
                  <a:close/>
                </a:path>
                <a:path w="10210800" h="5715000">
                  <a:moveTo>
                    <a:pt x="59340" y="5603716"/>
                  </a:moveTo>
                  <a:lnTo>
                    <a:pt x="54412" y="5597941"/>
                  </a:lnTo>
                  <a:lnTo>
                    <a:pt x="53405" y="5596295"/>
                  </a:lnTo>
                  <a:lnTo>
                    <a:pt x="61090" y="5590801"/>
                  </a:lnTo>
                  <a:lnTo>
                    <a:pt x="62869" y="5593288"/>
                  </a:lnTo>
                  <a:lnTo>
                    <a:pt x="64691" y="5595749"/>
                  </a:lnTo>
                  <a:lnTo>
                    <a:pt x="66557" y="5598185"/>
                  </a:lnTo>
                  <a:lnTo>
                    <a:pt x="59340" y="5603716"/>
                  </a:lnTo>
                  <a:close/>
                </a:path>
                <a:path w="10210800" h="5715000">
                  <a:moveTo>
                    <a:pt x="48452" y="5588199"/>
                  </a:moveTo>
                  <a:lnTo>
                    <a:pt x="43473" y="5580061"/>
                  </a:lnTo>
                  <a:lnTo>
                    <a:pt x="50887" y="5575474"/>
                  </a:lnTo>
                  <a:lnTo>
                    <a:pt x="52507" y="5578094"/>
                  </a:lnTo>
                  <a:lnTo>
                    <a:pt x="54172" y="5580687"/>
                  </a:lnTo>
                  <a:lnTo>
                    <a:pt x="55880" y="5583252"/>
                  </a:lnTo>
                  <a:lnTo>
                    <a:pt x="48452" y="5588199"/>
                  </a:lnTo>
                  <a:close/>
                </a:path>
                <a:path w="10210800" h="5715000">
                  <a:moveTo>
                    <a:pt x="38502" y="5571936"/>
                  </a:moveTo>
                  <a:lnTo>
                    <a:pt x="33527" y="5563805"/>
                  </a:lnTo>
                  <a:lnTo>
                    <a:pt x="41709" y="5559470"/>
                  </a:lnTo>
                  <a:lnTo>
                    <a:pt x="43149" y="5562187"/>
                  </a:lnTo>
                  <a:lnTo>
                    <a:pt x="44634" y="5564878"/>
                  </a:lnTo>
                  <a:lnTo>
                    <a:pt x="46162" y="5567544"/>
                  </a:lnTo>
                  <a:lnTo>
                    <a:pt x="38502" y="5571936"/>
                  </a:lnTo>
                  <a:close/>
                </a:path>
                <a:path w="10210800" h="5715000">
                  <a:moveTo>
                    <a:pt x="29220" y="5555311"/>
                  </a:moveTo>
                  <a:lnTo>
                    <a:pt x="25576" y="5546515"/>
                  </a:lnTo>
                  <a:lnTo>
                    <a:pt x="33632" y="5542912"/>
                  </a:lnTo>
                  <a:lnTo>
                    <a:pt x="34888" y="5545720"/>
                  </a:lnTo>
                  <a:lnTo>
                    <a:pt x="36188" y="5548501"/>
                  </a:lnTo>
                  <a:lnTo>
                    <a:pt x="37532" y="5551256"/>
                  </a:lnTo>
                  <a:lnTo>
                    <a:pt x="29220" y="5555311"/>
                  </a:lnTo>
                  <a:close/>
                </a:path>
                <a:path w="10210800" h="5715000">
                  <a:moveTo>
                    <a:pt x="21940" y="5537737"/>
                  </a:moveTo>
                  <a:lnTo>
                    <a:pt x="18303" y="5528956"/>
                  </a:lnTo>
                  <a:lnTo>
                    <a:pt x="26679" y="5525861"/>
                  </a:lnTo>
                  <a:lnTo>
                    <a:pt x="27827" y="5528956"/>
                  </a:lnTo>
                  <a:lnTo>
                    <a:pt x="28855" y="5531603"/>
                  </a:lnTo>
                  <a:lnTo>
                    <a:pt x="30014" y="5534444"/>
                  </a:lnTo>
                  <a:lnTo>
                    <a:pt x="21940" y="5537737"/>
                  </a:lnTo>
                  <a:close/>
                </a:path>
                <a:path w="10210800" h="5715000">
                  <a:moveTo>
                    <a:pt x="14655" y="5520149"/>
                  </a:moveTo>
                  <a:lnTo>
                    <a:pt x="14026" y="5518631"/>
                  </a:lnTo>
                  <a:lnTo>
                    <a:pt x="12175" y="5510943"/>
                  </a:lnTo>
                  <a:lnTo>
                    <a:pt x="20874" y="5508373"/>
                  </a:lnTo>
                  <a:lnTo>
                    <a:pt x="21744" y="5511319"/>
                  </a:lnTo>
                  <a:lnTo>
                    <a:pt x="22664" y="5514251"/>
                  </a:lnTo>
                  <a:lnTo>
                    <a:pt x="23632" y="5517169"/>
                  </a:lnTo>
                  <a:lnTo>
                    <a:pt x="14655" y="5520149"/>
                  </a:lnTo>
                  <a:close/>
                </a:path>
                <a:path w="10210800" h="5715000">
                  <a:moveTo>
                    <a:pt x="9944" y="5501681"/>
                  </a:moveTo>
                  <a:lnTo>
                    <a:pt x="7713" y="5492419"/>
                  </a:lnTo>
                  <a:lnTo>
                    <a:pt x="16241" y="5490509"/>
                  </a:lnTo>
                  <a:lnTo>
                    <a:pt x="16914" y="5493515"/>
                  </a:lnTo>
                  <a:lnTo>
                    <a:pt x="17637" y="5496507"/>
                  </a:lnTo>
                  <a:lnTo>
                    <a:pt x="18410" y="5499485"/>
                  </a:lnTo>
                  <a:lnTo>
                    <a:pt x="9944" y="5501681"/>
                  </a:lnTo>
                  <a:close/>
                </a:path>
                <a:path w="10210800" h="5715000">
                  <a:moveTo>
                    <a:pt x="5483" y="5483162"/>
                  </a:moveTo>
                  <a:lnTo>
                    <a:pt x="3559" y="5475172"/>
                  </a:lnTo>
                  <a:lnTo>
                    <a:pt x="3457" y="5473887"/>
                  </a:lnTo>
                  <a:lnTo>
                    <a:pt x="12821" y="5472436"/>
                  </a:lnTo>
                  <a:lnTo>
                    <a:pt x="13289" y="5475460"/>
                  </a:lnTo>
                  <a:lnTo>
                    <a:pt x="13808" y="5478474"/>
                  </a:lnTo>
                  <a:lnTo>
                    <a:pt x="14376" y="5481479"/>
                  </a:lnTo>
                  <a:lnTo>
                    <a:pt x="5483" y="5483162"/>
                  </a:lnTo>
                  <a:close/>
                </a:path>
                <a:path w="10210800" h="5715000">
                  <a:moveTo>
                    <a:pt x="2707" y="5464401"/>
                  </a:moveTo>
                  <a:lnTo>
                    <a:pt x="1956" y="5454919"/>
                  </a:lnTo>
                  <a:lnTo>
                    <a:pt x="10611" y="5454164"/>
                  </a:lnTo>
                  <a:lnTo>
                    <a:pt x="10878" y="5457225"/>
                  </a:lnTo>
                  <a:lnTo>
                    <a:pt x="11196" y="5460280"/>
                  </a:lnTo>
                  <a:lnTo>
                    <a:pt x="11565" y="5463329"/>
                  </a:lnTo>
                  <a:lnTo>
                    <a:pt x="2707" y="5464401"/>
                  </a:lnTo>
                  <a:close/>
                </a:path>
                <a:path w="10210800" h="5715000">
                  <a:moveTo>
                    <a:pt x="1204" y="5445419"/>
                  </a:moveTo>
                  <a:lnTo>
                    <a:pt x="449" y="5435874"/>
                  </a:lnTo>
                  <a:lnTo>
                    <a:pt x="9621" y="5435690"/>
                  </a:lnTo>
                  <a:lnTo>
                    <a:pt x="9683" y="5438779"/>
                  </a:lnTo>
                  <a:lnTo>
                    <a:pt x="9797" y="5441865"/>
                  </a:lnTo>
                  <a:lnTo>
                    <a:pt x="9962" y="5444949"/>
                  </a:lnTo>
                  <a:lnTo>
                    <a:pt x="1204" y="5445419"/>
                  </a:lnTo>
                  <a:close/>
                </a:path>
                <a:path w="10210800" h="5715000">
                  <a:moveTo>
                    <a:pt x="9566" y="5426306"/>
                  </a:moveTo>
                  <a:lnTo>
                    <a:pt x="0" y="5426306"/>
                  </a:lnTo>
                  <a:lnTo>
                    <a:pt x="0" y="5416781"/>
                  </a:lnTo>
                  <a:lnTo>
                    <a:pt x="9566" y="5416781"/>
                  </a:lnTo>
                  <a:lnTo>
                    <a:pt x="9566" y="5426306"/>
                  </a:lnTo>
                  <a:close/>
                </a:path>
                <a:path w="10210800" h="5715000">
                  <a:moveTo>
                    <a:pt x="9566" y="5407256"/>
                  </a:moveTo>
                  <a:lnTo>
                    <a:pt x="0" y="5407256"/>
                  </a:lnTo>
                  <a:lnTo>
                    <a:pt x="0" y="5397731"/>
                  </a:lnTo>
                  <a:lnTo>
                    <a:pt x="9566" y="5397731"/>
                  </a:lnTo>
                  <a:lnTo>
                    <a:pt x="9566" y="5407256"/>
                  </a:lnTo>
                  <a:close/>
                </a:path>
                <a:path w="10210800" h="5715000">
                  <a:moveTo>
                    <a:pt x="9566" y="5388206"/>
                  </a:moveTo>
                  <a:lnTo>
                    <a:pt x="0" y="5388206"/>
                  </a:lnTo>
                  <a:lnTo>
                    <a:pt x="0" y="5378681"/>
                  </a:lnTo>
                  <a:lnTo>
                    <a:pt x="9566" y="5378681"/>
                  </a:lnTo>
                  <a:lnTo>
                    <a:pt x="9566" y="5388206"/>
                  </a:lnTo>
                  <a:close/>
                </a:path>
                <a:path w="10210800" h="5715000">
                  <a:moveTo>
                    <a:pt x="9566" y="5369156"/>
                  </a:moveTo>
                  <a:lnTo>
                    <a:pt x="0" y="5369156"/>
                  </a:lnTo>
                  <a:lnTo>
                    <a:pt x="0" y="5359631"/>
                  </a:lnTo>
                  <a:lnTo>
                    <a:pt x="9566" y="5359631"/>
                  </a:lnTo>
                  <a:lnTo>
                    <a:pt x="9566" y="5369156"/>
                  </a:lnTo>
                  <a:close/>
                </a:path>
                <a:path w="10210800" h="5715000">
                  <a:moveTo>
                    <a:pt x="9566" y="5350106"/>
                  </a:moveTo>
                  <a:lnTo>
                    <a:pt x="0" y="5350106"/>
                  </a:lnTo>
                  <a:lnTo>
                    <a:pt x="0" y="5340581"/>
                  </a:lnTo>
                  <a:lnTo>
                    <a:pt x="9566" y="5340581"/>
                  </a:lnTo>
                  <a:lnTo>
                    <a:pt x="9566" y="5350106"/>
                  </a:lnTo>
                  <a:close/>
                </a:path>
                <a:path w="10210800" h="5715000">
                  <a:moveTo>
                    <a:pt x="9566" y="5331056"/>
                  </a:moveTo>
                  <a:lnTo>
                    <a:pt x="0" y="5331056"/>
                  </a:lnTo>
                  <a:lnTo>
                    <a:pt x="0" y="5321531"/>
                  </a:lnTo>
                  <a:lnTo>
                    <a:pt x="9566" y="5321531"/>
                  </a:lnTo>
                  <a:lnTo>
                    <a:pt x="9566" y="5331056"/>
                  </a:lnTo>
                  <a:close/>
                </a:path>
                <a:path w="10210800" h="5715000">
                  <a:moveTo>
                    <a:pt x="9566" y="5312006"/>
                  </a:moveTo>
                  <a:lnTo>
                    <a:pt x="0" y="5312006"/>
                  </a:lnTo>
                  <a:lnTo>
                    <a:pt x="0" y="5302481"/>
                  </a:lnTo>
                  <a:lnTo>
                    <a:pt x="9566" y="5302481"/>
                  </a:lnTo>
                  <a:lnTo>
                    <a:pt x="9566" y="5312006"/>
                  </a:lnTo>
                  <a:close/>
                </a:path>
                <a:path w="10210800" h="5715000">
                  <a:moveTo>
                    <a:pt x="9566" y="5292956"/>
                  </a:moveTo>
                  <a:lnTo>
                    <a:pt x="0" y="5292956"/>
                  </a:lnTo>
                  <a:lnTo>
                    <a:pt x="0" y="5283431"/>
                  </a:lnTo>
                  <a:lnTo>
                    <a:pt x="9566" y="5283431"/>
                  </a:lnTo>
                  <a:lnTo>
                    <a:pt x="9566" y="5292956"/>
                  </a:lnTo>
                  <a:close/>
                </a:path>
                <a:path w="10210800" h="5715000">
                  <a:moveTo>
                    <a:pt x="9566" y="5273906"/>
                  </a:moveTo>
                  <a:lnTo>
                    <a:pt x="0" y="5273906"/>
                  </a:lnTo>
                  <a:lnTo>
                    <a:pt x="0" y="5264381"/>
                  </a:lnTo>
                  <a:lnTo>
                    <a:pt x="9566" y="5264381"/>
                  </a:lnTo>
                  <a:lnTo>
                    <a:pt x="9566" y="5273906"/>
                  </a:lnTo>
                  <a:close/>
                </a:path>
                <a:path w="10210800" h="5715000">
                  <a:moveTo>
                    <a:pt x="9566" y="5254856"/>
                  </a:moveTo>
                  <a:lnTo>
                    <a:pt x="0" y="5254856"/>
                  </a:lnTo>
                  <a:lnTo>
                    <a:pt x="0" y="5245331"/>
                  </a:lnTo>
                  <a:lnTo>
                    <a:pt x="9566" y="5245331"/>
                  </a:lnTo>
                  <a:lnTo>
                    <a:pt x="9566" y="5254856"/>
                  </a:lnTo>
                  <a:close/>
                </a:path>
                <a:path w="10210800" h="5715000">
                  <a:moveTo>
                    <a:pt x="9566" y="5235806"/>
                  </a:moveTo>
                  <a:lnTo>
                    <a:pt x="0" y="5235806"/>
                  </a:lnTo>
                  <a:lnTo>
                    <a:pt x="0" y="5226281"/>
                  </a:lnTo>
                  <a:lnTo>
                    <a:pt x="9566" y="5226281"/>
                  </a:lnTo>
                  <a:lnTo>
                    <a:pt x="9566" y="5235806"/>
                  </a:lnTo>
                  <a:close/>
                </a:path>
                <a:path w="10210800" h="5715000">
                  <a:moveTo>
                    <a:pt x="9566" y="5216756"/>
                  </a:moveTo>
                  <a:lnTo>
                    <a:pt x="0" y="5216756"/>
                  </a:lnTo>
                  <a:lnTo>
                    <a:pt x="0" y="5207231"/>
                  </a:lnTo>
                  <a:lnTo>
                    <a:pt x="9566" y="5207231"/>
                  </a:lnTo>
                  <a:lnTo>
                    <a:pt x="9566" y="5216756"/>
                  </a:lnTo>
                  <a:close/>
                </a:path>
                <a:path w="10210800" h="5715000">
                  <a:moveTo>
                    <a:pt x="9566" y="5197706"/>
                  </a:moveTo>
                  <a:lnTo>
                    <a:pt x="0" y="5197706"/>
                  </a:lnTo>
                  <a:lnTo>
                    <a:pt x="0" y="5188181"/>
                  </a:lnTo>
                  <a:lnTo>
                    <a:pt x="9566" y="5188181"/>
                  </a:lnTo>
                  <a:lnTo>
                    <a:pt x="9566" y="5197706"/>
                  </a:lnTo>
                  <a:close/>
                </a:path>
                <a:path w="10210800" h="5715000">
                  <a:moveTo>
                    <a:pt x="9566" y="5178656"/>
                  </a:moveTo>
                  <a:lnTo>
                    <a:pt x="0" y="5178656"/>
                  </a:lnTo>
                  <a:lnTo>
                    <a:pt x="0" y="5169131"/>
                  </a:lnTo>
                  <a:lnTo>
                    <a:pt x="9566" y="5169131"/>
                  </a:lnTo>
                  <a:lnTo>
                    <a:pt x="9566" y="5178656"/>
                  </a:lnTo>
                  <a:close/>
                </a:path>
                <a:path w="10210800" h="5715000">
                  <a:moveTo>
                    <a:pt x="9566" y="5159606"/>
                  </a:moveTo>
                  <a:lnTo>
                    <a:pt x="0" y="5159606"/>
                  </a:lnTo>
                  <a:lnTo>
                    <a:pt x="0" y="5150081"/>
                  </a:lnTo>
                  <a:lnTo>
                    <a:pt x="9566" y="5150081"/>
                  </a:lnTo>
                  <a:lnTo>
                    <a:pt x="9566" y="5159606"/>
                  </a:lnTo>
                  <a:close/>
                </a:path>
                <a:path w="10210800" h="5715000">
                  <a:moveTo>
                    <a:pt x="9566" y="5140556"/>
                  </a:moveTo>
                  <a:lnTo>
                    <a:pt x="0" y="5140556"/>
                  </a:lnTo>
                  <a:lnTo>
                    <a:pt x="0" y="5131031"/>
                  </a:lnTo>
                  <a:lnTo>
                    <a:pt x="9566" y="5131031"/>
                  </a:lnTo>
                  <a:lnTo>
                    <a:pt x="9566" y="5140556"/>
                  </a:lnTo>
                  <a:close/>
                </a:path>
                <a:path w="10210800" h="5715000">
                  <a:moveTo>
                    <a:pt x="9566" y="5121506"/>
                  </a:moveTo>
                  <a:lnTo>
                    <a:pt x="0" y="5121506"/>
                  </a:lnTo>
                  <a:lnTo>
                    <a:pt x="0" y="5111981"/>
                  </a:lnTo>
                  <a:lnTo>
                    <a:pt x="9566" y="5111981"/>
                  </a:lnTo>
                  <a:lnTo>
                    <a:pt x="9566" y="5121506"/>
                  </a:lnTo>
                  <a:close/>
                </a:path>
                <a:path w="10210800" h="5715000">
                  <a:moveTo>
                    <a:pt x="9566" y="5102456"/>
                  </a:moveTo>
                  <a:lnTo>
                    <a:pt x="0" y="5102456"/>
                  </a:lnTo>
                  <a:lnTo>
                    <a:pt x="0" y="5092931"/>
                  </a:lnTo>
                  <a:lnTo>
                    <a:pt x="9566" y="5092931"/>
                  </a:lnTo>
                  <a:lnTo>
                    <a:pt x="9566" y="5102456"/>
                  </a:lnTo>
                  <a:close/>
                </a:path>
                <a:path w="10210800" h="5715000">
                  <a:moveTo>
                    <a:pt x="9566" y="5083406"/>
                  </a:moveTo>
                  <a:lnTo>
                    <a:pt x="0" y="5083406"/>
                  </a:lnTo>
                  <a:lnTo>
                    <a:pt x="0" y="5073881"/>
                  </a:lnTo>
                  <a:lnTo>
                    <a:pt x="9566" y="5073881"/>
                  </a:lnTo>
                  <a:lnTo>
                    <a:pt x="9566" y="5083406"/>
                  </a:lnTo>
                  <a:close/>
                </a:path>
                <a:path w="10210800" h="5715000">
                  <a:moveTo>
                    <a:pt x="9566" y="5064356"/>
                  </a:moveTo>
                  <a:lnTo>
                    <a:pt x="0" y="5064356"/>
                  </a:lnTo>
                  <a:lnTo>
                    <a:pt x="0" y="5054831"/>
                  </a:lnTo>
                  <a:lnTo>
                    <a:pt x="9566" y="5054831"/>
                  </a:lnTo>
                  <a:lnTo>
                    <a:pt x="9566" y="5064356"/>
                  </a:lnTo>
                  <a:close/>
                </a:path>
                <a:path w="10210800" h="5715000">
                  <a:moveTo>
                    <a:pt x="9566" y="5045306"/>
                  </a:moveTo>
                  <a:lnTo>
                    <a:pt x="0" y="5045306"/>
                  </a:lnTo>
                  <a:lnTo>
                    <a:pt x="0" y="5035781"/>
                  </a:lnTo>
                  <a:lnTo>
                    <a:pt x="9566" y="5035781"/>
                  </a:lnTo>
                  <a:lnTo>
                    <a:pt x="9566" y="5045306"/>
                  </a:lnTo>
                  <a:close/>
                </a:path>
                <a:path w="10210800" h="5715000">
                  <a:moveTo>
                    <a:pt x="9566" y="5026256"/>
                  </a:moveTo>
                  <a:lnTo>
                    <a:pt x="0" y="5026256"/>
                  </a:lnTo>
                  <a:lnTo>
                    <a:pt x="0" y="5016731"/>
                  </a:lnTo>
                  <a:lnTo>
                    <a:pt x="9566" y="5016731"/>
                  </a:lnTo>
                  <a:lnTo>
                    <a:pt x="9566" y="5026256"/>
                  </a:lnTo>
                  <a:close/>
                </a:path>
                <a:path w="10210800" h="5715000">
                  <a:moveTo>
                    <a:pt x="9566" y="5007206"/>
                  </a:moveTo>
                  <a:lnTo>
                    <a:pt x="0" y="5007206"/>
                  </a:lnTo>
                  <a:lnTo>
                    <a:pt x="0" y="4997681"/>
                  </a:lnTo>
                  <a:lnTo>
                    <a:pt x="9566" y="4997681"/>
                  </a:lnTo>
                  <a:lnTo>
                    <a:pt x="9566" y="5007206"/>
                  </a:lnTo>
                  <a:close/>
                </a:path>
                <a:path w="10210800" h="5715000">
                  <a:moveTo>
                    <a:pt x="9566" y="4988156"/>
                  </a:moveTo>
                  <a:lnTo>
                    <a:pt x="0" y="4988156"/>
                  </a:lnTo>
                  <a:lnTo>
                    <a:pt x="0" y="4978631"/>
                  </a:lnTo>
                  <a:lnTo>
                    <a:pt x="9566" y="4978631"/>
                  </a:lnTo>
                  <a:lnTo>
                    <a:pt x="9566" y="4988156"/>
                  </a:lnTo>
                  <a:close/>
                </a:path>
                <a:path w="10210800" h="5715000">
                  <a:moveTo>
                    <a:pt x="9566" y="4969106"/>
                  </a:moveTo>
                  <a:lnTo>
                    <a:pt x="0" y="4969106"/>
                  </a:lnTo>
                  <a:lnTo>
                    <a:pt x="0" y="4959581"/>
                  </a:lnTo>
                  <a:lnTo>
                    <a:pt x="9566" y="4959581"/>
                  </a:lnTo>
                  <a:lnTo>
                    <a:pt x="9566" y="4969106"/>
                  </a:lnTo>
                  <a:close/>
                </a:path>
                <a:path w="10210800" h="5715000">
                  <a:moveTo>
                    <a:pt x="9566" y="4950056"/>
                  </a:moveTo>
                  <a:lnTo>
                    <a:pt x="0" y="4950056"/>
                  </a:lnTo>
                  <a:lnTo>
                    <a:pt x="0" y="4940531"/>
                  </a:lnTo>
                  <a:lnTo>
                    <a:pt x="9566" y="4940531"/>
                  </a:lnTo>
                  <a:lnTo>
                    <a:pt x="9566" y="4950056"/>
                  </a:lnTo>
                  <a:close/>
                </a:path>
                <a:path w="10210800" h="5715000">
                  <a:moveTo>
                    <a:pt x="9566" y="4931006"/>
                  </a:moveTo>
                  <a:lnTo>
                    <a:pt x="0" y="4931006"/>
                  </a:lnTo>
                  <a:lnTo>
                    <a:pt x="0" y="4921481"/>
                  </a:lnTo>
                  <a:lnTo>
                    <a:pt x="9566" y="4921481"/>
                  </a:lnTo>
                  <a:lnTo>
                    <a:pt x="9566" y="4931006"/>
                  </a:lnTo>
                  <a:close/>
                </a:path>
                <a:path w="10210800" h="5715000">
                  <a:moveTo>
                    <a:pt x="9566" y="4911956"/>
                  </a:moveTo>
                  <a:lnTo>
                    <a:pt x="0" y="4911956"/>
                  </a:lnTo>
                  <a:lnTo>
                    <a:pt x="0" y="4902431"/>
                  </a:lnTo>
                  <a:lnTo>
                    <a:pt x="9566" y="4902431"/>
                  </a:lnTo>
                  <a:lnTo>
                    <a:pt x="9566" y="4911956"/>
                  </a:lnTo>
                  <a:close/>
                </a:path>
                <a:path w="10210800" h="5715000">
                  <a:moveTo>
                    <a:pt x="9566" y="4892906"/>
                  </a:moveTo>
                  <a:lnTo>
                    <a:pt x="0" y="4892906"/>
                  </a:lnTo>
                  <a:lnTo>
                    <a:pt x="0" y="4883381"/>
                  </a:lnTo>
                  <a:lnTo>
                    <a:pt x="9566" y="4883381"/>
                  </a:lnTo>
                  <a:lnTo>
                    <a:pt x="9566" y="4892906"/>
                  </a:lnTo>
                  <a:close/>
                </a:path>
                <a:path w="10210800" h="5715000">
                  <a:moveTo>
                    <a:pt x="9566" y="4873856"/>
                  </a:moveTo>
                  <a:lnTo>
                    <a:pt x="0" y="4873856"/>
                  </a:lnTo>
                  <a:lnTo>
                    <a:pt x="0" y="4864331"/>
                  </a:lnTo>
                  <a:lnTo>
                    <a:pt x="9566" y="4864331"/>
                  </a:lnTo>
                  <a:lnTo>
                    <a:pt x="9566" y="4873856"/>
                  </a:lnTo>
                  <a:close/>
                </a:path>
                <a:path w="10210800" h="5715000">
                  <a:moveTo>
                    <a:pt x="9566" y="4854806"/>
                  </a:moveTo>
                  <a:lnTo>
                    <a:pt x="0" y="4854806"/>
                  </a:lnTo>
                  <a:lnTo>
                    <a:pt x="0" y="4845281"/>
                  </a:lnTo>
                  <a:lnTo>
                    <a:pt x="9566" y="4845281"/>
                  </a:lnTo>
                  <a:lnTo>
                    <a:pt x="9566" y="4854806"/>
                  </a:lnTo>
                  <a:close/>
                </a:path>
                <a:path w="10210800" h="5715000">
                  <a:moveTo>
                    <a:pt x="9566" y="4835756"/>
                  </a:moveTo>
                  <a:lnTo>
                    <a:pt x="0" y="4835756"/>
                  </a:lnTo>
                  <a:lnTo>
                    <a:pt x="0" y="4826231"/>
                  </a:lnTo>
                  <a:lnTo>
                    <a:pt x="9566" y="4826231"/>
                  </a:lnTo>
                  <a:lnTo>
                    <a:pt x="9566" y="4835756"/>
                  </a:lnTo>
                  <a:close/>
                </a:path>
                <a:path w="10210800" h="5715000">
                  <a:moveTo>
                    <a:pt x="9566" y="4816706"/>
                  </a:moveTo>
                  <a:lnTo>
                    <a:pt x="0" y="4816706"/>
                  </a:lnTo>
                  <a:lnTo>
                    <a:pt x="0" y="4807181"/>
                  </a:lnTo>
                  <a:lnTo>
                    <a:pt x="9566" y="4807181"/>
                  </a:lnTo>
                  <a:lnTo>
                    <a:pt x="9566" y="4816706"/>
                  </a:lnTo>
                  <a:close/>
                </a:path>
                <a:path w="10210800" h="5715000">
                  <a:moveTo>
                    <a:pt x="9566" y="4797656"/>
                  </a:moveTo>
                  <a:lnTo>
                    <a:pt x="0" y="4797656"/>
                  </a:lnTo>
                  <a:lnTo>
                    <a:pt x="0" y="4788131"/>
                  </a:lnTo>
                  <a:lnTo>
                    <a:pt x="9566" y="4788131"/>
                  </a:lnTo>
                  <a:lnTo>
                    <a:pt x="9566" y="4797656"/>
                  </a:lnTo>
                  <a:close/>
                </a:path>
                <a:path w="10210800" h="5715000">
                  <a:moveTo>
                    <a:pt x="9566" y="4778606"/>
                  </a:moveTo>
                  <a:lnTo>
                    <a:pt x="0" y="4778606"/>
                  </a:lnTo>
                  <a:lnTo>
                    <a:pt x="0" y="4769081"/>
                  </a:lnTo>
                  <a:lnTo>
                    <a:pt x="9566" y="4769081"/>
                  </a:lnTo>
                  <a:lnTo>
                    <a:pt x="9566" y="4778606"/>
                  </a:lnTo>
                  <a:close/>
                </a:path>
                <a:path w="10210800" h="5715000">
                  <a:moveTo>
                    <a:pt x="9566" y="4759556"/>
                  </a:moveTo>
                  <a:lnTo>
                    <a:pt x="0" y="4759556"/>
                  </a:lnTo>
                  <a:lnTo>
                    <a:pt x="0" y="4750031"/>
                  </a:lnTo>
                  <a:lnTo>
                    <a:pt x="9566" y="4750031"/>
                  </a:lnTo>
                  <a:lnTo>
                    <a:pt x="9566" y="4759556"/>
                  </a:lnTo>
                  <a:close/>
                </a:path>
                <a:path w="10210800" h="5715000">
                  <a:moveTo>
                    <a:pt x="9566" y="4740506"/>
                  </a:moveTo>
                  <a:lnTo>
                    <a:pt x="0" y="4740506"/>
                  </a:lnTo>
                  <a:lnTo>
                    <a:pt x="0" y="4730981"/>
                  </a:lnTo>
                  <a:lnTo>
                    <a:pt x="9566" y="4730981"/>
                  </a:lnTo>
                  <a:lnTo>
                    <a:pt x="9566" y="4740506"/>
                  </a:lnTo>
                  <a:close/>
                </a:path>
                <a:path w="10210800" h="5715000">
                  <a:moveTo>
                    <a:pt x="9566" y="4721456"/>
                  </a:moveTo>
                  <a:lnTo>
                    <a:pt x="0" y="4721456"/>
                  </a:lnTo>
                  <a:lnTo>
                    <a:pt x="0" y="4711931"/>
                  </a:lnTo>
                  <a:lnTo>
                    <a:pt x="9566" y="4711931"/>
                  </a:lnTo>
                  <a:lnTo>
                    <a:pt x="9566" y="4721456"/>
                  </a:lnTo>
                  <a:close/>
                </a:path>
                <a:path w="10210800" h="5715000">
                  <a:moveTo>
                    <a:pt x="9566" y="4702406"/>
                  </a:moveTo>
                  <a:lnTo>
                    <a:pt x="0" y="4702406"/>
                  </a:lnTo>
                  <a:lnTo>
                    <a:pt x="0" y="4692881"/>
                  </a:lnTo>
                  <a:lnTo>
                    <a:pt x="9566" y="4692881"/>
                  </a:lnTo>
                  <a:lnTo>
                    <a:pt x="9566" y="4702406"/>
                  </a:lnTo>
                  <a:close/>
                </a:path>
                <a:path w="10210800" h="5715000">
                  <a:moveTo>
                    <a:pt x="9566" y="4683356"/>
                  </a:moveTo>
                  <a:lnTo>
                    <a:pt x="0" y="4683356"/>
                  </a:lnTo>
                  <a:lnTo>
                    <a:pt x="0" y="4673831"/>
                  </a:lnTo>
                  <a:lnTo>
                    <a:pt x="9566" y="4673831"/>
                  </a:lnTo>
                  <a:lnTo>
                    <a:pt x="9566" y="4683356"/>
                  </a:lnTo>
                  <a:close/>
                </a:path>
                <a:path w="10210800" h="5715000">
                  <a:moveTo>
                    <a:pt x="9566" y="4664306"/>
                  </a:moveTo>
                  <a:lnTo>
                    <a:pt x="0" y="4664306"/>
                  </a:lnTo>
                  <a:lnTo>
                    <a:pt x="0" y="4654781"/>
                  </a:lnTo>
                  <a:lnTo>
                    <a:pt x="9566" y="4654781"/>
                  </a:lnTo>
                  <a:lnTo>
                    <a:pt x="9566" y="4664306"/>
                  </a:lnTo>
                  <a:close/>
                </a:path>
                <a:path w="10210800" h="5715000">
                  <a:moveTo>
                    <a:pt x="9566" y="4645256"/>
                  </a:moveTo>
                  <a:lnTo>
                    <a:pt x="0" y="4645256"/>
                  </a:lnTo>
                  <a:lnTo>
                    <a:pt x="0" y="4635731"/>
                  </a:lnTo>
                  <a:lnTo>
                    <a:pt x="9566" y="4635731"/>
                  </a:lnTo>
                  <a:lnTo>
                    <a:pt x="9566" y="4645256"/>
                  </a:lnTo>
                  <a:close/>
                </a:path>
                <a:path w="10210800" h="5715000">
                  <a:moveTo>
                    <a:pt x="9566" y="4626206"/>
                  </a:moveTo>
                  <a:lnTo>
                    <a:pt x="0" y="4626206"/>
                  </a:lnTo>
                  <a:lnTo>
                    <a:pt x="0" y="4616681"/>
                  </a:lnTo>
                  <a:lnTo>
                    <a:pt x="9566" y="4616681"/>
                  </a:lnTo>
                  <a:lnTo>
                    <a:pt x="9566" y="4626206"/>
                  </a:lnTo>
                  <a:close/>
                </a:path>
                <a:path w="10210800" h="5715000">
                  <a:moveTo>
                    <a:pt x="9566" y="4607156"/>
                  </a:moveTo>
                  <a:lnTo>
                    <a:pt x="0" y="4607156"/>
                  </a:lnTo>
                  <a:lnTo>
                    <a:pt x="0" y="4597631"/>
                  </a:lnTo>
                  <a:lnTo>
                    <a:pt x="9566" y="4597631"/>
                  </a:lnTo>
                  <a:lnTo>
                    <a:pt x="9566" y="4607156"/>
                  </a:lnTo>
                  <a:close/>
                </a:path>
                <a:path w="10210800" h="5715000">
                  <a:moveTo>
                    <a:pt x="9566" y="4588106"/>
                  </a:moveTo>
                  <a:lnTo>
                    <a:pt x="0" y="4588106"/>
                  </a:lnTo>
                  <a:lnTo>
                    <a:pt x="0" y="4578581"/>
                  </a:lnTo>
                  <a:lnTo>
                    <a:pt x="9566" y="4578581"/>
                  </a:lnTo>
                  <a:lnTo>
                    <a:pt x="9566" y="4588106"/>
                  </a:lnTo>
                  <a:close/>
                </a:path>
                <a:path w="10210800" h="5715000">
                  <a:moveTo>
                    <a:pt x="9566" y="4569056"/>
                  </a:moveTo>
                  <a:lnTo>
                    <a:pt x="0" y="4569056"/>
                  </a:lnTo>
                  <a:lnTo>
                    <a:pt x="0" y="4559531"/>
                  </a:lnTo>
                  <a:lnTo>
                    <a:pt x="9566" y="4559531"/>
                  </a:lnTo>
                  <a:lnTo>
                    <a:pt x="9566" y="4569056"/>
                  </a:lnTo>
                  <a:close/>
                </a:path>
                <a:path w="10210800" h="5715000">
                  <a:moveTo>
                    <a:pt x="9566" y="4550006"/>
                  </a:moveTo>
                  <a:lnTo>
                    <a:pt x="0" y="4550006"/>
                  </a:lnTo>
                  <a:lnTo>
                    <a:pt x="0" y="4540481"/>
                  </a:lnTo>
                  <a:lnTo>
                    <a:pt x="9566" y="4540481"/>
                  </a:lnTo>
                  <a:lnTo>
                    <a:pt x="9566" y="4550006"/>
                  </a:lnTo>
                  <a:close/>
                </a:path>
                <a:path w="10210800" h="5715000">
                  <a:moveTo>
                    <a:pt x="9566" y="4530956"/>
                  </a:moveTo>
                  <a:lnTo>
                    <a:pt x="0" y="4530956"/>
                  </a:lnTo>
                  <a:lnTo>
                    <a:pt x="0" y="4521431"/>
                  </a:lnTo>
                  <a:lnTo>
                    <a:pt x="9566" y="4521431"/>
                  </a:lnTo>
                  <a:lnTo>
                    <a:pt x="9566" y="4530956"/>
                  </a:lnTo>
                  <a:close/>
                </a:path>
                <a:path w="10210800" h="5715000">
                  <a:moveTo>
                    <a:pt x="9566" y="4511906"/>
                  </a:moveTo>
                  <a:lnTo>
                    <a:pt x="0" y="4511906"/>
                  </a:lnTo>
                  <a:lnTo>
                    <a:pt x="0" y="4502381"/>
                  </a:lnTo>
                  <a:lnTo>
                    <a:pt x="9566" y="4502381"/>
                  </a:lnTo>
                  <a:lnTo>
                    <a:pt x="9566" y="4511906"/>
                  </a:lnTo>
                  <a:close/>
                </a:path>
                <a:path w="10210800" h="5715000">
                  <a:moveTo>
                    <a:pt x="9566" y="4492856"/>
                  </a:moveTo>
                  <a:lnTo>
                    <a:pt x="0" y="4492856"/>
                  </a:lnTo>
                  <a:lnTo>
                    <a:pt x="0" y="4483331"/>
                  </a:lnTo>
                  <a:lnTo>
                    <a:pt x="9566" y="4483331"/>
                  </a:lnTo>
                  <a:lnTo>
                    <a:pt x="9566" y="4492856"/>
                  </a:lnTo>
                  <a:close/>
                </a:path>
                <a:path w="10210800" h="5715000">
                  <a:moveTo>
                    <a:pt x="9566" y="4473806"/>
                  </a:moveTo>
                  <a:lnTo>
                    <a:pt x="0" y="4473806"/>
                  </a:lnTo>
                  <a:lnTo>
                    <a:pt x="0" y="4464281"/>
                  </a:lnTo>
                  <a:lnTo>
                    <a:pt x="9566" y="4464281"/>
                  </a:lnTo>
                  <a:lnTo>
                    <a:pt x="9566" y="4473806"/>
                  </a:lnTo>
                  <a:close/>
                </a:path>
                <a:path w="10210800" h="5715000">
                  <a:moveTo>
                    <a:pt x="9566" y="4454756"/>
                  </a:moveTo>
                  <a:lnTo>
                    <a:pt x="0" y="4454756"/>
                  </a:lnTo>
                  <a:lnTo>
                    <a:pt x="0" y="4445231"/>
                  </a:lnTo>
                  <a:lnTo>
                    <a:pt x="9566" y="4445231"/>
                  </a:lnTo>
                  <a:lnTo>
                    <a:pt x="9566" y="4454756"/>
                  </a:lnTo>
                  <a:close/>
                </a:path>
                <a:path w="10210800" h="5715000">
                  <a:moveTo>
                    <a:pt x="9566" y="4435706"/>
                  </a:moveTo>
                  <a:lnTo>
                    <a:pt x="0" y="4435706"/>
                  </a:lnTo>
                  <a:lnTo>
                    <a:pt x="0" y="4426181"/>
                  </a:lnTo>
                  <a:lnTo>
                    <a:pt x="9566" y="4426181"/>
                  </a:lnTo>
                  <a:lnTo>
                    <a:pt x="9566" y="4435706"/>
                  </a:lnTo>
                  <a:close/>
                </a:path>
                <a:path w="10210800" h="5715000">
                  <a:moveTo>
                    <a:pt x="9566" y="4416656"/>
                  </a:moveTo>
                  <a:lnTo>
                    <a:pt x="0" y="4416656"/>
                  </a:lnTo>
                  <a:lnTo>
                    <a:pt x="0" y="4407131"/>
                  </a:lnTo>
                  <a:lnTo>
                    <a:pt x="9566" y="4407131"/>
                  </a:lnTo>
                  <a:lnTo>
                    <a:pt x="9566" y="4416656"/>
                  </a:lnTo>
                  <a:close/>
                </a:path>
                <a:path w="10210800" h="5715000">
                  <a:moveTo>
                    <a:pt x="9566" y="4397606"/>
                  </a:moveTo>
                  <a:lnTo>
                    <a:pt x="0" y="4397606"/>
                  </a:lnTo>
                  <a:lnTo>
                    <a:pt x="0" y="4388081"/>
                  </a:lnTo>
                  <a:lnTo>
                    <a:pt x="9566" y="4388081"/>
                  </a:lnTo>
                  <a:lnTo>
                    <a:pt x="9566" y="4397606"/>
                  </a:lnTo>
                  <a:close/>
                </a:path>
                <a:path w="10210800" h="5715000">
                  <a:moveTo>
                    <a:pt x="9566" y="4378556"/>
                  </a:moveTo>
                  <a:lnTo>
                    <a:pt x="0" y="4378556"/>
                  </a:lnTo>
                  <a:lnTo>
                    <a:pt x="0" y="4369031"/>
                  </a:lnTo>
                  <a:lnTo>
                    <a:pt x="9566" y="4369031"/>
                  </a:lnTo>
                  <a:lnTo>
                    <a:pt x="9566" y="4378556"/>
                  </a:lnTo>
                  <a:close/>
                </a:path>
                <a:path w="10210800" h="5715000">
                  <a:moveTo>
                    <a:pt x="9566" y="4359506"/>
                  </a:moveTo>
                  <a:lnTo>
                    <a:pt x="0" y="4359506"/>
                  </a:lnTo>
                  <a:lnTo>
                    <a:pt x="0" y="4349981"/>
                  </a:lnTo>
                  <a:lnTo>
                    <a:pt x="9566" y="4349981"/>
                  </a:lnTo>
                  <a:lnTo>
                    <a:pt x="9566" y="4359506"/>
                  </a:lnTo>
                  <a:close/>
                </a:path>
                <a:path w="10210800" h="5715000">
                  <a:moveTo>
                    <a:pt x="9566" y="4340456"/>
                  </a:moveTo>
                  <a:lnTo>
                    <a:pt x="0" y="4340456"/>
                  </a:lnTo>
                  <a:lnTo>
                    <a:pt x="0" y="4330931"/>
                  </a:lnTo>
                  <a:lnTo>
                    <a:pt x="9566" y="4330931"/>
                  </a:lnTo>
                  <a:lnTo>
                    <a:pt x="9566" y="4340456"/>
                  </a:lnTo>
                  <a:close/>
                </a:path>
                <a:path w="10210800" h="5715000">
                  <a:moveTo>
                    <a:pt x="9566" y="4321406"/>
                  </a:moveTo>
                  <a:lnTo>
                    <a:pt x="0" y="4321406"/>
                  </a:lnTo>
                  <a:lnTo>
                    <a:pt x="0" y="4311881"/>
                  </a:lnTo>
                  <a:lnTo>
                    <a:pt x="9566" y="4311881"/>
                  </a:lnTo>
                  <a:lnTo>
                    <a:pt x="9566" y="4321406"/>
                  </a:lnTo>
                  <a:close/>
                </a:path>
                <a:path w="10210800" h="5715000">
                  <a:moveTo>
                    <a:pt x="9566" y="4302356"/>
                  </a:moveTo>
                  <a:lnTo>
                    <a:pt x="0" y="4302356"/>
                  </a:lnTo>
                  <a:lnTo>
                    <a:pt x="0" y="4292831"/>
                  </a:lnTo>
                  <a:lnTo>
                    <a:pt x="9566" y="4292831"/>
                  </a:lnTo>
                  <a:lnTo>
                    <a:pt x="9566" y="4302356"/>
                  </a:lnTo>
                  <a:close/>
                </a:path>
                <a:path w="10210800" h="5715000">
                  <a:moveTo>
                    <a:pt x="9566" y="4283306"/>
                  </a:moveTo>
                  <a:lnTo>
                    <a:pt x="0" y="4283306"/>
                  </a:lnTo>
                  <a:lnTo>
                    <a:pt x="0" y="4273781"/>
                  </a:lnTo>
                  <a:lnTo>
                    <a:pt x="9566" y="4273781"/>
                  </a:lnTo>
                  <a:lnTo>
                    <a:pt x="9566" y="4283306"/>
                  </a:lnTo>
                  <a:close/>
                </a:path>
                <a:path w="10210800" h="5715000">
                  <a:moveTo>
                    <a:pt x="9566" y="4264256"/>
                  </a:moveTo>
                  <a:lnTo>
                    <a:pt x="0" y="4264256"/>
                  </a:lnTo>
                  <a:lnTo>
                    <a:pt x="0" y="4254731"/>
                  </a:lnTo>
                  <a:lnTo>
                    <a:pt x="9566" y="4254731"/>
                  </a:lnTo>
                  <a:lnTo>
                    <a:pt x="9566" y="4264256"/>
                  </a:lnTo>
                  <a:close/>
                </a:path>
                <a:path w="10210800" h="5715000">
                  <a:moveTo>
                    <a:pt x="9566" y="4245206"/>
                  </a:moveTo>
                  <a:lnTo>
                    <a:pt x="0" y="4245206"/>
                  </a:lnTo>
                  <a:lnTo>
                    <a:pt x="0" y="4235681"/>
                  </a:lnTo>
                  <a:lnTo>
                    <a:pt x="9566" y="4235681"/>
                  </a:lnTo>
                  <a:lnTo>
                    <a:pt x="9566" y="4245206"/>
                  </a:lnTo>
                  <a:close/>
                </a:path>
                <a:path w="10210800" h="5715000">
                  <a:moveTo>
                    <a:pt x="9566" y="4226156"/>
                  </a:moveTo>
                  <a:lnTo>
                    <a:pt x="0" y="4226156"/>
                  </a:lnTo>
                  <a:lnTo>
                    <a:pt x="0" y="4216631"/>
                  </a:lnTo>
                  <a:lnTo>
                    <a:pt x="9566" y="4216631"/>
                  </a:lnTo>
                  <a:lnTo>
                    <a:pt x="9566" y="4226156"/>
                  </a:lnTo>
                  <a:close/>
                </a:path>
                <a:path w="10210800" h="5715000">
                  <a:moveTo>
                    <a:pt x="9566" y="4207106"/>
                  </a:moveTo>
                  <a:lnTo>
                    <a:pt x="0" y="4207106"/>
                  </a:lnTo>
                  <a:lnTo>
                    <a:pt x="0" y="4197581"/>
                  </a:lnTo>
                  <a:lnTo>
                    <a:pt x="9566" y="4197581"/>
                  </a:lnTo>
                  <a:lnTo>
                    <a:pt x="9566" y="4207106"/>
                  </a:lnTo>
                  <a:close/>
                </a:path>
                <a:path w="10210800" h="5715000">
                  <a:moveTo>
                    <a:pt x="9566" y="4188056"/>
                  </a:moveTo>
                  <a:lnTo>
                    <a:pt x="0" y="4188056"/>
                  </a:lnTo>
                  <a:lnTo>
                    <a:pt x="0" y="4178531"/>
                  </a:lnTo>
                  <a:lnTo>
                    <a:pt x="9566" y="4178531"/>
                  </a:lnTo>
                  <a:lnTo>
                    <a:pt x="9566" y="4188056"/>
                  </a:lnTo>
                  <a:close/>
                </a:path>
                <a:path w="10210800" h="5715000">
                  <a:moveTo>
                    <a:pt x="9566" y="4169006"/>
                  </a:moveTo>
                  <a:lnTo>
                    <a:pt x="0" y="4169006"/>
                  </a:lnTo>
                  <a:lnTo>
                    <a:pt x="0" y="4159481"/>
                  </a:lnTo>
                  <a:lnTo>
                    <a:pt x="9566" y="4159481"/>
                  </a:lnTo>
                  <a:lnTo>
                    <a:pt x="9566" y="4169006"/>
                  </a:lnTo>
                  <a:close/>
                </a:path>
                <a:path w="10210800" h="5715000">
                  <a:moveTo>
                    <a:pt x="9566" y="4149956"/>
                  </a:moveTo>
                  <a:lnTo>
                    <a:pt x="0" y="4149956"/>
                  </a:lnTo>
                  <a:lnTo>
                    <a:pt x="0" y="4140431"/>
                  </a:lnTo>
                  <a:lnTo>
                    <a:pt x="9566" y="4140431"/>
                  </a:lnTo>
                  <a:lnTo>
                    <a:pt x="9566" y="4149956"/>
                  </a:lnTo>
                  <a:close/>
                </a:path>
                <a:path w="10210800" h="5715000">
                  <a:moveTo>
                    <a:pt x="9566" y="4130906"/>
                  </a:moveTo>
                  <a:lnTo>
                    <a:pt x="0" y="4130906"/>
                  </a:lnTo>
                  <a:lnTo>
                    <a:pt x="0" y="4121381"/>
                  </a:lnTo>
                  <a:lnTo>
                    <a:pt x="9566" y="4121381"/>
                  </a:lnTo>
                  <a:lnTo>
                    <a:pt x="9566" y="4130906"/>
                  </a:lnTo>
                  <a:close/>
                </a:path>
                <a:path w="10210800" h="5715000">
                  <a:moveTo>
                    <a:pt x="9566" y="4111856"/>
                  </a:moveTo>
                  <a:lnTo>
                    <a:pt x="0" y="4111856"/>
                  </a:lnTo>
                  <a:lnTo>
                    <a:pt x="0" y="4102331"/>
                  </a:lnTo>
                  <a:lnTo>
                    <a:pt x="9566" y="4102331"/>
                  </a:lnTo>
                  <a:lnTo>
                    <a:pt x="9566" y="4111856"/>
                  </a:lnTo>
                  <a:close/>
                </a:path>
                <a:path w="10210800" h="5715000">
                  <a:moveTo>
                    <a:pt x="9566" y="4092806"/>
                  </a:moveTo>
                  <a:lnTo>
                    <a:pt x="0" y="4092806"/>
                  </a:lnTo>
                  <a:lnTo>
                    <a:pt x="0" y="4083281"/>
                  </a:lnTo>
                  <a:lnTo>
                    <a:pt x="9566" y="4083281"/>
                  </a:lnTo>
                  <a:lnTo>
                    <a:pt x="9566" y="4092806"/>
                  </a:lnTo>
                  <a:close/>
                </a:path>
                <a:path w="10210800" h="5715000">
                  <a:moveTo>
                    <a:pt x="9566" y="4073756"/>
                  </a:moveTo>
                  <a:lnTo>
                    <a:pt x="0" y="4073756"/>
                  </a:lnTo>
                  <a:lnTo>
                    <a:pt x="0" y="4064231"/>
                  </a:lnTo>
                  <a:lnTo>
                    <a:pt x="9566" y="4064231"/>
                  </a:lnTo>
                  <a:lnTo>
                    <a:pt x="9566" y="4073756"/>
                  </a:lnTo>
                  <a:close/>
                </a:path>
                <a:path w="10210800" h="5715000">
                  <a:moveTo>
                    <a:pt x="9566" y="4054706"/>
                  </a:moveTo>
                  <a:lnTo>
                    <a:pt x="0" y="4054706"/>
                  </a:lnTo>
                  <a:lnTo>
                    <a:pt x="0" y="4045181"/>
                  </a:lnTo>
                  <a:lnTo>
                    <a:pt x="9566" y="4045181"/>
                  </a:lnTo>
                  <a:lnTo>
                    <a:pt x="9566" y="4054706"/>
                  </a:lnTo>
                  <a:close/>
                </a:path>
                <a:path w="10210800" h="5715000">
                  <a:moveTo>
                    <a:pt x="9566" y="4035656"/>
                  </a:moveTo>
                  <a:lnTo>
                    <a:pt x="0" y="4035656"/>
                  </a:lnTo>
                  <a:lnTo>
                    <a:pt x="0" y="4026131"/>
                  </a:lnTo>
                  <a:lnTo>
                    <a:pt x="9566" y="4026131"/>
                  </a:lnTo>
                  <a:lnTo>
                    <a:pt x="9566" y="4035656"/>
                  </a:lnTo>
                  <a:close/>
                </a:path>
                <a:path w="10210800" h="5715000">
                  <a:moveTo>
                    <a:pt x="9566" y="4016606"/>
                  </a:moveTo>
                  <a:lnTo>
                    <a:pt x="0" y="4016606"/>
                  </a:lnTo>
                  <a:lnTo>
                    <a:pt x="0" y="4007081"/>
                  </a:lnTo>
                  <a:lnTo>
                    <a:pt x="9566" y="4007081"/>
                  </a:lnTo>
                  <a:lnTo>
                    <a:pt x="9566" y="4016606"/>
                  </a:lnTo>
                  <a:close/>
                </a:path>
                <a:path w="10210800" h="5715000">
                  <a:moveTo>
                    <a:pt x="9566" y="3997556"/>
                  </a:moveTo>
                  <a:lnTo>
                    <a:pt x="0" y="3997556"/>
                  </a:lnTo>
                  <a:lnTo>
                    <a:pt x="0" y="3988031"/>
                  </a:lnTo>
                  <a:lnTo>
                    <a:pt x="9566" y="3988031"/>
                  </a:lnTo>
                  <a:lnTo>
                    <a:pt x="9566" y="3997556"/>
                  </a:lnTo>
                  <a:close/>
                </a:path>
                <a:path w="10210800" h="5715000">
                  <a:moveTo>
                    <a:pt x="9566" y="3978506"/>
                  </a:moveTo>
                  <a:lnTo>
                    <a:pt x="0" y="3978506"/>
                  </a:lnTo>
                  <a:lnTo>
                    <a:pt x="0" y="3968981"/>
                  </a:lnTo>
                  <a:lnTo>
                    <a:pt x="9566" y="3968981"/>
                  </a:lnTo>
                  <a:lnTo>
                    <a:pt x="9566" y="3978506"/>
                  </a:lnTo>
                  <a:close/>
                </a:path>
                <a:path w="10210800" h="5715000">
                  <a:moveTo>
                    <a:pt x="9566" y="3959456"/>
                  </a:moveTo>
                  <a:lnTo>
                    <a:pt x="0" y="3959456"/>
                  </a:lnTo>
                  <a:lnTo>
                    <a:pt x="0" y="3949931"/>
                  </a:lnTo>
                  <a:lnTo>
                    <a:pt x="9566" y="3949931"/>
                  </a:lnTo>
                  <a:lnTo>
                    <a:pt x="9566" y="3959456"/>
                  </a:lnTo>
                  <a:close/>
                </a:path>
                <a:path w="10210800" h="5715000">
                  <a:moveTo>
                    <a:pt x="9566" y="3940406"/>
                  </a:moveTo>
                  <a:lnTo>
                    <a:pt x="0" y="3940406"/>
                  </a:lnTo>
                  <a:lnTo>
                    <a:pt x="0" y="3930881"/>
                  </a:lnTo>
                  <a:lnTo>
                    <a:pt x="9566" y="3930881"/>
                  </a:lnTo>
                  <a:lnTo>
                    <a:pt x="9566" y="3940406"/>
                  </a:lnTo>
                  <a:close/>
                </a:path>
                <a:path w="10210800" h="5715000">
                  <a:moveTo>
                    <a:pt x="9566" y="3921356"/>
                  </a:moveTo>
                  <a:lnTo>
                    <a:pt x="0" y="3921356"/>
                  </a:lnTo>
                  <a:lnTo>
                    <a:pt x="0" y="3911831"/>
                  </a:lnTo>
                  <a:lnTo>
                    <a:pt x="9566" y="3911831"/>
                  </a:lnTo>
                  <a:lnTo>
                    <a:pt x="9566" y="3921356"/>
                  </a:lnTo>
                  <a:close/>
                </a:path>
                <a:path w="10210800" h="5715000">
                  <a:moveTo>
                    <a:pt x="9566" y="3902306"/>
                  </a:moveTo>
                  <a:lnTo>
                    <a:pt x="0" y="3902306"/>
                  </a:lnTo>
                  <a:lnTo>
                    <a:pt x="0" y="3892781"/>
                  </a:lnTo>
                  <a:lnTo>
                    <a:pt x="9566" y="3892781"/>
                  </a:lnTo>
                  <a:lnTo>
                    <a:pt x="9566" y="3902306"/>
                  </a:lnTo>
                  <a:close/>
                </a:path>
                <a:path w="10210800" h="5715000">
                  <a:moveTo>
                    <a:pt x="9566" y="3883256"/>
                  </a:moveTo>
                  <a:lnTo>
                    <a:pt x="0" y="3883256"/>
                  </a:lnTo>
                  <a:lnTo>
                    <a:pt x="0" y="3873731"/>
                  </a:lnTo>
                  <a:lnTo>
                    <a:pt x="9566" y="3873731"/>
                  </a:lnTo>
                  <a:lnTo>
                    <a:pt x="9566" y="3883256"/>
                  </a:lnTo>
                  <a:close/>
                </a:path>
                <a:path w="10210800" h="5715000">
                  <a:moveTo>
                    <a:pt x="9566" y="3864206"/>
                  </a:moveTo>
                  <a:lnTo>
                    <a:pt x="0" y="3864206"/>
                  </a:lnTo>
                  <a:lnTo>
                    <a:pt x="0" y="3854681"/>
                  </a:lnTo>
                  <a:lnTo>
                    <a:pt x="9566" y="3854681"/>
                  </a:lnTo>
                  <a:lnTo>
                    <a:pt x="9566" y="3864206"/>
                  </a:lnTo>
                  <a:close/>
                </a:path>
                <a:path w="10210800" h="5715000">
                  <a:moveTo>
                    <a:pt x="9566" y="3845156"/>
                  </a:moveTo>
                  <a:lnTo>
                    <a:pt x="0" y="3845156"/>
                  </a:lnTo>
                  <a:lnTo>
                    <a:pt x="0" y="3835631"/>
                  </a:lnTo>
                  <a:lnTo>
                    <a:pt x="9566" y="3835631"/>
                  </a:lnTo>
                  <a:lnTo>
                    <a:pt x="9566" y="3845156"/>
                  </a:lnTo>
                  <a:close/>
                </a:path>
                <a:path w="10210800" h="5715000">
                  <a:moveTo>
                    <a:pt x="9566" y="3826106"/>
                  </a:moveTo>
                  <a:lnTo>
                    <a:pt x="0" y="3826106"/>
                  </a:lnTo>
                  <a:lnTo>
                    <a:pt x="0" y="3816581"/>
                  </a:lnTo>
                  <a:lnTo>
                    <a:pt x="9566" y="3816581"/>
                  </a:lnTo>
                  <a:lnTo>
                    <a:pt x="9566" y="3826106"/>
                  </a:lnTo>
                  <a:close/>
                </a:path>
                <a:path w="10210800" h="5715000">
                  <a:moveTo>
                    <a:pt x="9566" y="3807056"/>
                  </a:moveTo>
                  <a:lnTo>
                    <a:pt x="0" y="3807056"/>
                  </a:lnTo>
                  <a:lnTo>
                    <a:pt x="0" y="3797531"/>
                  </a:lnTo>
                  <a:lnTo>
                    <a:pt x="9566" y="3797531"/>
                  </a:lnTo>
                  <a:lnTo>
                    <a:pt x="9566" y="3807056"/>
                  </a:lnTo>
                  <a:close/>
                </a:path>
                <a:path w="10210800" h="5715000">
                  <a:moveTo>
                    <a:pt x="9566" y="3788006"/>
                  </a:moveTo>
                  <a:lnTo>
                    <a:pt x="0" y="3788006"/>
                  </a:lnTo>
                  <a:lnTo>
                    <a:pt x="0" y="3778481"/>
                  </a:lnTo>
                  <a:lnTo>
                    <a:pt x="9566" y="3778481"/>
                  </a:lnTo>
                  <a:lnTo>
                    <a:pt x="9566" y="3788006"/>
                  </a:lnTo>
                  <a:close/>
                </a:path>
                <a:path w="10210800" h="5715000">
                  <a:moveTo>
                    <a:pt x="9566" y="3768956"/>
                  </a:moveTo>
                  <a:lnTo>
                    <a:pt x="0" y="3768956"/>
                  </a:lnTo>
                  <a:lnTo>
                    <a:pt x="0" y="3759431"/>
                  </a:lnTo>
                  <a:lnTo>
                    <a:pt x="9566" y="3759431"/>
                  </a:lnTo>
                  <a:lnTo>
                    <a:pt x="9566" y="3768956"/>
                  </a:lnTo>
                  <a:close/>
                </a:path>
                <a:path w="10210800" h="5715000">
                  <a:moveTo>
                    <a:pt x="9566" y="3749906"/>
                  </a:moveTo>
                  <a:lnTo>
                    <a:pt x="0" y="3749906"/>
                  </a:lnTo>
                  <a:lnTo>
                    <a:pt x="0" y="3740381"/>
                  </a:lnTo>
                  <a:lnTo>
                    <a:pt x="9566" y="3740381"/>
                  </a:lnTo>
                  <a:lnTo>
                    <a:pt x="9566" y="3749906"/>
                  </a:lnTo>
                  <a:close/>
                </a:path>
                <a:path w="10210800" h="5715000">
                  <a:moveTo>
                    <a:pt x="9566" y="3730856"/>
                  </a:moveTo>
                  <a:lnTo>
                    <a:pt x="0" y="3730856"/>
                  </a:lnTo>
                  <a:lnTo>
                    <a:pt x="0" y="3721331"/>
                  </a:lnTo>
                  <a:lnTo>
                    <a:pt x="9566" y="3721331"/>
                  </a:lnTo>
                  <a:lnTo>
                    <a:pt x="9566" y="3730856"/>
                  </a:lnTo>
                  <a:close/>
                </a:path>
                <a:path w="10210800" h="5715000">
                  <a:moveTo>
                    <a:pt x="9566" y="3711806"/>
                  </a:moveTo>
                  <a:lnTo>
                    <a:pt x="0" y="3711806"/>
                  </a:lnTo>
                  <a:lnTo>
                    <a:pt x="0" y="3702281"/>
                  </a:lnTo>
                  <a:lnTo>
                    <a:pt x="9566" y="3702281"/>
                  </a:lnTo>
                  <a:lnTo>
                    <a:pt x="9566" y="3711806"/>
                  </a:lnTo>
                  <a:close/>
                </a:path>
                <a:path w="10210800" h="5715000">
                  <a:moveTo>
                    <a:pt x="9566" y="3692756"/>
                  </a:moveTo>
                  <a:lnTo>
                    <a:pt x="0" y="3692756"/>
                  </a:lnTo>
                  <a:lnTo>
                    <a:pt x="0" y="3683231"/>
                  </a:lnTo>
                  <a:lnTo>
                    <a:pt x="9566" y="3683231"/>
                  </a:lnTo>
                  <a:lnTo>
                    <a:pt x="9566" y="3692756"/>
                  </a:lnTo>
                  <a:close/>
                </a:path>
                <a:path w="10210800" h="5715000">
                  <a:moveTo>
                    <a:pt x="9566" y="3673706"/>
                  </a:moveTo>
                  <a:lnTo>
                    <a:pt x="0" y="3673706"/>
                  </a:lnTo>
                  <a:lnTo>
                    <a:pt x="0" y="3664181"/>
                  </a:lnTo>
                  <a:lnTo>
                    <a:pt x="9566" y="3664181"/>
                  </a:lnTo>
                  <a:lnTo>
                    <a:pt x="9566" y="3673706"/>
                  </a:lnTo>
                  <a:close/>
                </a:path>
                <a:path w="10210800" h="5715000">
                  <a:moveTo>
                    <a:pt x="9566" y="3654656"/>
                  </a:moveTo>
                  <a:lnTo>
                    <a:pt x="0" y="3654656"/>
                  </a:lnTo>
                  <a:lnTo>
                    <a:pt x="0" y="3645131"/>
                  </a:lnTo>
                  <a:lnTo>
                    <a:pt x="9566" y="3645131"/>
                  </a:lnTo>
                  <a:lnTo>
                    <a:pt x="9566" y="3654656"/>
                  </a:lnTo>
                  <a:close/>
                </a:path>
                <a:path w="10210800" h="5715000">
                  <a:moveTo>
                    <a:pt x="9566" y="3635606"/>
                  </a:moveTo>
                  <a:lnTo>
                    <a:pt x="0" y="3635606"/>
                  </a:lnTo>
                  <a:lnTo>
                    <a:pt x="0" y="3626081"/>
                  </a:lnTo>
                  <a:lnTo>
                    <a:pt x="9566" y="3626081"/>
                  </a:lnTo>
                  <a:lnTo>
                    <a:pt x="9566" y="3635606"/>
                  </a:lnTo>
                  <a:close/>
                </a:path>
                <a:path w="10210800" h="5715000">
                  <a:moveTo>
                    <a:pt x="9566" y="3616556"/>
                  </a:moveTo>
                  <a:lnTo>
                    <a:pt x="0" y="3616556"/>
                  </a:lnTo>
                  <a:lnTo>
                    <a:pt x="0" y="3607031"/>
                  </a:lnTo>
                  <a:lnTo>
                    <a:pt x="9566" y="3607031"/>
                  </a:lnTo>
                  <a:lnTo>
                    <a:pt x="9566" y="3616556"/>
                  </a:lnTo>
                  <a:close/>
                </a:path>
                <a:path w="10210800" h="5715000">
                  <a:moveTo>
                    <a:pt x="9566" y="3597506"/>
                  </a:moveTo>
                  <a:lnTo>
                    <a:pt x="0" y="3597506"/>
                  </a:lnTo>
                  <a:lnTo>
                    <a:pt x="0" y="3587981"/>
                  </a:lnTo>
                  <a:lnTo>
                    <a:pt x="9566" y="3587981"/>
                  </a:lnTo>
                  <a:lnTo>
                    <a:pt x="9566" y="3597506"/>
                  </a:lnTo>
                  <a:close/>
                </a:path>
                <a:path w="10210800" h="5715000">
                  <a:moveTo>
                    <a:pt x="9566" y="3578456"/>
                  </a:moveTo>
                  <a:lnTo>
                    <a:pt x="0" y="3578456"/>
                  </a:lnTo>
                  <a:lnTo>
                    <a:pt x="0" y="3568931"/>
                  </a:lnTo>
                  <a:lnTo>
                    <a:pt x="9566" y="3568931"/>
                  </a:lnTo>
                  <a:lnTo>
                    <a:pt x="9566" y="3578456"/>
                  </a:lnTo>
                  <a:close/>
                </a:path>
                <a:path w="10210800" h="5715000">
                  <a:moveTo>
                    <a:pt x="9566" y="3559406"/>
                  </a:moveTo>
                  <a:lnTo>
                    <a:pt x="0" y="3559406"/>
                  </a:lnTo>
                  <a:lnTo>
                    <a:pt x="0" y="3549881"/>
                  </a:lnTo>
                  <a:lnTo>
                    <a:pt x="9566" y="3549881"/>
                  </a:lnTo>
                  <a:lnTo>
                    <a:pt x="9566" y="3559406"/>
                  </a:lnTo>
                  <a:close/>
                </a:path>
                <a:path w="10210800" h="5715000">
                  <a:moveTo>
                    <a:pt x="9566" y="3540356"/>
                  </a:moveTo>
                  <a:lnTo>
                    <a:pt x="0" y="3540356"/>
                  </a:lnTo>
                  <a:lnTo>
                    <a:pt x="0" y="3530831"/>
                  </a:lnTo>
                  <a:lnTo>
                    <a:pt x="9566" y="3530831"/>
                  </a:lnTo>
                  <a:lnTo>
                    <a:pt x="9566" y="3540356"/>
                  </a:lnTo>
                  <a:close/>
                </a:path>
                <a:path w="10210800" h="5715000">
                  <a:moveTo>
                    <a:pt x="9566" y="3521306"/>
                  </a:moveTo>
                  <a:lnTo>
                    <a:pt x="0" y="3521306"/>
                  </a:lnTo>
                  <a:lnTo>
                    <a:pt x="0" y="3511781"/>
                  </a:lnTo>
                  <a:lnTo>
                    <a:pt x="9566" y="3511781"/>
                  </a:lnTo>
                  <a:lnTo>
                    <a:pt x="9566" y="3521306"/>
                  </a:lnTo>
                  <a:close/>
                </a:path>
                <a:path w="10210800" h="5715000">
                  <a:moveTo>
                    <a:pt x="9566" y="3502256"/>
                  </a:moveTo>
                  <a:lnTo>
                    <a:pt x="0" y="3502256"/>
                  </a:lnTo>
                  <a:lnTo>
                    <a:pt x="0" y="3492731"/>
                  </a:lnTo>
                  <a:lnTo>
                    <a:pt x="9566" y="3492731"/>
                  </a:lnTo>
                  <a:lnTo>
                    <a:pt x="9566" y="3502256"/>
                  </a:lnTo>
                  <a:close/>
                </a:path>
                <a:path w="10210800" h="5715000">
                  <a:moveTo>
                    <a:pt x="9566" y="3483206"/>
                  </a:moveTo>
                  <a:lnTo>
                    <a:pt x="0" y="3483206"/>
                  </a:lnTo>
                  <a:lnTo>
                    <a:pt x="0" y="3473681"/>
                  </a:lnTo>
                  <a:lnTo>
                    <a:pt x="9566" y="3473681"/>
                  </a:lnTo>
                  <a:lnTo>
                    <a:pt x="9566" y="3483206"/>
                  </a:lnTo>
                  <a:close/>
                </a:path>
                <a:path w="10210800" h="5715000">
                  <a:moveTo>
                    <a:pt x="9566" y="3464156"/>
                  </a:moveTo>
                  <a:lnTo>
                    <a:pt x="0" y="3464156"/>
                  </a:lnTo>
                  <a:lnTo>
                    <a:pt x="0" y="3454631"/>
                  </a:lnTo>
                  <a:lnTo>
                    <a:pt x="9566" y="3454631"/>
                  </a:lnTo>
                  <a:lnTo>
                    <a:pt x="9566" y="3464156"/>
                  </a:lnTo>
                  <a:close/>
                </a:path>
                <a:path w="10210800" h="5715000">
                  <a:moveTo>
                    <a:pt x="9566" y="3445106"/>
                  </a:moveTo>
                  <a:lnTo>
                    <a:pt x="0" y="3445106"/>
                  </a:lnTo>
                  <a:lnTo>
                    <a:pt x="0" y="3435581"/>
                  </a:lnTo>
                  <a:lnTo>
                    <a:pt x="9566" y="3435581"/>
                  </a:lnTo>
                  <a:lnTo>
                    <a:pt x="9566" y="3445106"/>
                  </a:lnTo>
                  <a:close/>
                </a:path>
                <a:path w="10210800" h="5715000">
                  <a:moveTo>
                    <a:pt x="9566" y="3426056"/>
                  </a:moveTo>
                  <a:lnTo>
                    <a:pt x="0" y="3426056"/>
                  </a:lnTo>
                  <a:lnTo>
                    <a:pt x="0" y="3416531"/>
                  </a:lnTo>
                  <a:lnTo>
                    <a:pt x="9566" y="3416531"/>
                  </a:lnTo>
                  <a:lnTo>
                    <a:pt x="9566" y="3426056"/>
                  </a:lnTo>
                  <a:close/>
                </a:path>
                <a:path w="10210800" h="5715000">
                  <a:moveTo>
                    <a:pt x="9566" y="3407006"/>
                  </a:moveTo>
                  <a:lnTo>
                    <a:pt x="0" y="3407006"/>
                  </a:lnTo>
                  <a:lnTo>
                    <a:pt x="0" y="3397481"/>
                  </a:lnTo>
                  <a:lnTo>
                    <a:pt x="9566" y="3397481"/>
                  </a:lnTo>
                  <a:lnTo>
                    <a:pt x="9566" y="3407006"/>
                  </a:lnTo>
                  <a:close/>
                </a:path>
                <a:path w="10210800" h="5715000">
                  <a:moveTo>
                    <a:pt x="9566" y="3387956"/>
                  </a:moveTo>
                  <a:lnTo>
                    <a:pt x="0" y="3387956"/>
                  </a:lnTo>
                  <a:lnTo>
                    <a:pt x="0" y="3378431"/>
                  </a:lnTo>
                  <a:lnTo>
                    <a:pt x="9566" y="3378431"/>
                  </a:lnTo>
                  <a:lnTo>
                    <a:pt x="9566" y="3387956"/>
                  </a:lnTo>
                  <a:close/>
                </a:path>
                <a:path w="10210800" h="5715000">
                  <a:moveTo>
                    <a:pt x="9566" y="3368906"/>
                  </a:moveTo>
                  <a:lnTo>
                    <a:pt x="0" y="3368906"/>
                  </a:lnTo>
                  <a:lnTo>
                    <a:pt x="0" y="3359381"/>
                  </a:lnTo>
                  <a:lnTo>
                    <a:pt x="9566" y="3359381"/>
                  </a:lnTo>
                  <a:lnTo>
                    <a:pt x="9566" y="3368906"/>
                  </a:lnTo>
                  <a:close/>
                </a:path>
                <a:path w="10210800" h="5715000">
                  <a:moveTo>
                    <a:pt x="9566" y="3349856"/>
                  </a:moveTo>
                  <a:lnTo>
                    <a:pt x="0" y="3349856"/>
                  </a:lnTo>
                  <a:lnTo>
                    <a:pt x="0" y="3340331"/>
                  </a:lnTo>
                  <a:lnTo>
                    <a:pt x="9566" y="3340331"/>
                  </a:lnTo>
                  <a:lnTo>
                    <a:pt x="9566" y="3349856"/>
                  </a:lnTo>
                  <a:close/>
                </a:path>
                <a:path w="10210800" h="5715000">
                  <a:moveTo>
                    <a:pt x="9566" y="3330806"/>
                  </a:moveTo>
                  <a:lnTo>
                    <a:pt x="0" y="3330806"/>
                  </a:lnTo>
                  <a:lnTo>
                    <a:pt x="0" y="3321281"/>
                  </a:lnTo>
                  <a:lnTo>
                    <a:pt x="9566" y="3321281"/>
                  </a:lnTo>
                  <a:lnTo>
                    <a:pt x="9566" y="3330806"/>
                  </a:lnTo>
                  <a:close/>
                </a:path>
                <a:path w="10210800" h="5715000">
                  <a:moveTo>
                    <a:pt x="9566" y="3311756"/>
                  </a:moveTo>
                  <a:lnTo>
                    <a:pt x="0" y="3311756"/>
                  </a:lnTo>
                  <a:lnTo>
                    <a:pt x="0" y="3302231"/>
                  </a:lnTo>
                  <a:lnTo>
                    <a:pt x="9566" y="3302231"/>
                  </a:lnTo>
                  <a:lnTo>
                    <a:pt x="9566" y="3311756"/>
                  </a:lnTo>
                  <a:close/>
                </a:path>
                <a:path w="10210800" h="5715000">
                  <a:moveTo>
                    <a:pt x="9566" y="3292706"/>
                  </a:moveTo>
                  <a:lnTo>
                    <a:pt x="0" y="3292706"/>
                  </a:lnTo>
                  <a:lnTo>
                    <a:pt x="0" y="3283181"/>
                  </a:lnTo>
                  <a:lnTo>
                    <a:pt x="9566" y="3283181"/>
                  </a:lnTo>
                  <a:lnTo>
                    <a:pt x="9566" y="3292706"/>
                  </a:lnTo>
                  <a:close/>
                </a:path>
                <a:path w="10210800" h="5715000">
                  <a:moveTo>
                    <a:pt x="9566" y="3273656"/>
                  </a:moveTo>
                  <a:lnTo>
                    <a:pt x="0" y="3273656"/>
                  </a:lnTo>
                  <a:lnTo>
                    <a:pt x="0" y="3264131"/>
                  </a:lnTo>
                  <a:lnTo>
                    <a:pt x="9566" y="3264131"/>
                  </a:lnTo>
                  <a:lnTo>
                    <a:pt x="9566" y="3273656"/>
                  </a:lnTo>
                  <a:close/>
                </a:path>
                <a:path w="10210800" h="5715000">
                  <a:moveTo>
                    <a:pt x="9566" y="3254606"/>
                  </a:moveTo>
                  <a:lnTo>
                    <a:pt x="0" y="3254606"/>
                  </a:lnTo>
                  <a:lnTo>
                    <a:pt x="0" y="3245081"/>
                  </a:lnTo>
                  <a:lnTo>
                    <a:pt x="9566" y="3245081"/>
                  </a:lnTo>
                  <a:lnTo>
                    <a:pt x="9566" y="3254606"/>
                  </a:lnTo>
                  <a:close/>
                </a:path>
                <a:path w="10210800" h="5715000">
                  <a:moveTo>
                    <a:pt x="9566" y="3235556"/>
                  </a:moveTo>
                  <a:lnTo>
                    <a:pt x="0" y="3235556"/>
                  </a:lnTo>
                  <a:lnTo>
                    <a:pt x="0" y="3226031"/>
                  </a:lnTo>
                  <a:lnTo>
                    <a:pt x="9566" y="3226031"/>
                  </a:lnTo>
                  <a:lnTo>
                    <a:pt x="9566" y="3235556"/>
                  </a:lnTo>
                  <a:close/>
                </a:path>
                <a:path w="10210800" h="5715000">
                  <a:moveTo>
                    <a:pt x="9566" y="3216506"/>
                  </a:moveTo>
                  <a:lnTo>
                    <a:pt x="0" y="3216506"/>
                  </a:lnTo>
                  <a:lnTo>
                    <a:pt x="0" y="3206981"/>
                  </a:lnTo>
                  <a:lnTo>
                    <a:pt x="9566" y="3206981"/>
                  </a:lnTo>
                  <a:lnTo>
                    <a:pt x="9566" y="3216506"/>
                  </a:lnTo>
                  <a:close/>
                </a:path>
                <a:path w="10210800" h="5715000">
                  <a:moveTo>
                    <a:pt x="9566" y="3197456"/>
                  </a:moveTo>
                  <a:lnTo>
                    <a:pt x="0" y="3197456"/>
                  </a:lnTo>
                  <a:lnTo>
                    <a:pt x="0" y="3187931"/>
                  </a:lnTo>
                  <a:lnTo>
                    <a:pt x="9566" y="3187931"/>
                  </a:lnTo>
                  <a:lnTo>
                    <a:pt x="9566" y="3197456"/>
                  </a:lnTo>
                  <a:close/>
                </a:path>
                <a:path w="10210800" h="5715000">
                  <a:moveTo>
                    <a:pt x="9566" y="3178406"/>
                  </a:moveTo>
                  <a:lnTo>
                    <a:pt x="0" y="3178406"/>
                  </a:lnTo>
                  <a:lnTo>
                    <a:pt x="0" y="3168881"/>
                  </a:lnTo>
                  <a:lnTo>
                    <a:pt x="9566" y="3168881"/>
                  </a:lnTo>
                  <a:lnTo>
                    <a:pt x="9566" y="3178406"/>
                  </a:lnTo>
                  <a:close/>
                </a:path>
                <a:path w="10210800" h="5715000">
                  <a:moveTo>
                    <a:pt x="9566" y="3159356"/>
                  </a:moveTo>
                  <a:lnTo>
                    <a:pt x="0" y="3159356"/>
                  </a:lnTo>
                  <a:lnTo>
                    <a:pt x="0" y="3149831"/>
                  </a:lnTo>
                  <a:lnTo>
                    <a:pt x="9566" y="3149831"/>
                  </a:lnTo>
                  <a:lnTo>
                    <a:pt x="9566" y="3159356"/>
                  </a:lnTo>
                  <a:close/>
                </a:path>
                <a:path w="10210800" h="5715000">
                  <a:moveTo>
                    <a:pt x="9566" y="3140306"/>
                  </a:moveTo>
                  <a:lnTo>
                    <a:pt x="0" y="3140306"/>
                  </a:lnTo>
                  <a:lnTo>
                    <a:pt x="0" y="3130781"/>
                  </a:lnTo>
                  <a:lnTo>
                    <a:pt x="9566" y="3130781"/>
                  </a:lnTo>
                  <a:lnTo>
                    <a:pt x="9566" y="3140306"/>
                  </a:lnTo>
                  <a:close/>
                </a:path>
                <a:path w="10210800" h="5715000">
                  <a:moveTo>
                    <a:pt x="9566" y="3121256"/>
                  </a:moveTo>
                  <a:lnTo>
                    <a:pt x="0" y="3121256"/>
                  </a:lnTo>
                  <a:lnTo>
                    <a:pt x="0" y="3111731"/>
                  </a:lnTo>
                  <a:lnTo>
                    <a:pt x="9566" y="3111731"/>
                  </a:lnTo>
                  <a:lnTo>
                    <a:pt x="9566" y="3121256"/>
                  </a:lnTo>
                  <a:close/>
                </a:path>
                <a:path w="10210800" h="5715000">
                  <a:moveTo>
                    <a:pt x="9566" y="3102206"/>
                  </a:moveTo>
                  <a:lnTo>
                    <a:pt x="0" y="3102206"/>
                  </a:lnTo>
                  <a:lnTo>
                    <a:pt x="0" y="3092681"/>
                  </a:lnTo>
                  <a:lnTo>
                    <a:pt x="9566" y="3092681"/>
                  </a:lnTo>
                  <a:lnTo>
                    <a:pt x="9566" y="3102206"/>
                  </a:lnTo>
                  <a:close/>
                </a:path>
                <a:path w="10210800" h="5715000">
                  <a:moveTo>
                    <a:pt x="9566" y="3083156"/>
                  </a:moveTo>
                  <a:lnTo>
                    <a:pt x="0" y="3083156"/>
                  </a:lnTo>
                  <a:lnTo>
                    <a:pt x="0" y="3073631"/>
                  </a:lnTo>
                  <a:lnTo>
                    <a:pt x="9566" y="3073631"/>
                  </a:lnTo>
                  <a:lnTo>
                    <a:pt x="9566" y="3083156"/>
                  </a:lnTo>
                  <a:close/>
                </a:path>
                <a:path w="10210800" h="5715000">
                  <a:moveTo>
                    <a:pt x="9566" y="3064106"/>
                  </a:moveTo>
                  <a:lnTo>
                    <a:pt x="0" y="3064106"/>
                  </a:lnTo>
                  <a:lnTo>
                    <a:pt x="0" y="3054581"/>
                  </a:lnTo>
                  <a:lnTo>
                    <a:pt x="9566" y="3054581"/>
                  </a:lnTo>
                  <a:lnTo>
                    <a:pt x="9566" y="3064106"/>
                  </a:lnTo>
                  <a:close/>
                </a:path>
                <a:path w="10210800" h="5715000">
                  <a:moveTo>
                    <a:pt x="9566" y="3045056"/>
                  </a:moveTo>
                  <a:lnTo>
                    <a:pt x="0" y="3045056"/>
                  </a:lnTo>
                  <a:lnTo>
                    <a:pt x="0" y="3035531"/>
                  </a:lnTo>
                  <a:lnTo>
                    <a:pt x="9566" y="3035531"/>
                  </a:lnTo>
                  <a:lnTo>
                    <a:pt x="9566" y="3045056"/>
                  </a:lnTo>
                  <a:close/>
                </a:path>
                <a:path w="10210800" h="5715000">
                  <a:moveTo>
                    <a:pt x="9566" y="3026006"/>
                  </a:moveTo>
                  <a:lnTo>
                    <a:pt x="0" y="3026006"/>
                  </a:lnTo>
                  <a:lnTo>
                    <a:pt x="0" y="3016481"/>
                  </a:lnTo>
                  <a:lnTo>
                    <a:pt x="9566" y="3016481"/>
                  </a:lnTo>
                  <a:lnTo>
                    <a:pt x="9566" y="3026006"/>
                  </a:lnTo>
                  <a:close/>
                </a:path>
                <a:path w="10210800" h="5715000">
                  <a:moveTo>
                    <a:pt x="9566" y="3006956"/>
                  </a:moveTo>
                  <a:lnTo>
                    <a:pt x="0" y="3006956"/>
                  </a:lnTo>
                  <a:lnTo>
                    <a:pt x="0" y="2997431"/>
                  </a:lnTo>
                  <a:lnTo>
                    <a:pt x="9566" y="2997431"/>
                  </a:lnTo>
                  <a:lnTo>
                    <a:pt x="9566" y="3006956"/>
                  </a:lnTo>
                  <a:close/>
                </a:path>
                <a:path w="10210800" h="5715000">
                  <a:moveTo>
                    <a:pt x="9566" y="2987906"/>
                  </a:moveTo>
                  <a:lnTo>
                    <a:pt x="0" y="2987906"/>
                  </a:lnTo>
                  <a:lnTo>
                    <a:pt x="0" y="2978381"/>
                  </a:lnTo>
                  <a:lnTo>
                    <a:pt x="9566" y="2978381"/>
                  </a:lnTo>
                  <a:lnTo>
                    <a:pt x="9566" y="2987906"/>
                  </a:lnTo>
                  <a:close/>
                </a:path>
                <a:path w="10210800" h="5715000">
                  <a:moveTo>
                    <a:pt x="9566" y="2968856"/>
                  </a:moveTo>
                  <a:lnTo>
                    <a:pt x="0" y="2968856"/>
                  </a:lnTo>
                  <a:lnTo>
                    <a:pt x="0" y="2959331"/>
                  </a:lnTo>
                  <a:lnTo>
                    <a:pt x="9566" y="2959331"/>
                  </a:lnTo>
                  <a:lnTo>
                    <a:pt x="9566" y="2968856"/>
                  </a:lnTo>
                  <a:close/>
                </a:path>
                <a:path w="10210800" h="5715000">
                  <a:moveTo>
                    <a:pt x="9566" y="2949806"/>
                  </a:moveTo>
                  <a:lnTo>
                    <a:pt x="0" y="2949806"/>
                  </a:lnTo>
                  <a:lnTo>
                    <a:pt x="0" y="2940281"/>
                  </a:lnTo>
                  <a:lnTo>
                    <a:pt x="9566" y="2940281"/>
                  </a:lnTo>
                  <a:lnTo>
                    <a:pt x="9566" y="2949806"/>
                  </a:lnTo>
                  <a:close/>
                </a:path>
                <a:path w="10210800" h="5715000">
                  <a:moveTo>
                    <a:pt x="9566" y="2930756"/>
                  </a:moveTo>
                  <a:lnTo>
                    <a:pt x="0" y="2930756"/>
                  </a:lnTo>
                  <a:lnTo>
                    <a:pt x="0" y="2921231"/>
                  </a:lnTo>
                  <a:lnTo>
                    <a:pt x="9566" y="2921231"/>
                  </a:lnTo>
                  <a:lnTo>
                    <a:pt x="9566" y="2930756"/>
                  </a:lnTo>
                  <a:close/>
                </a:path>
                <a:path w="10210800" h="5715000">
                  <a:moveTo>
                    <a:pt x="9566" y="2911706"/>
                  </a:moveTo>
                  <a:lnTo>
                    <a:pt x="0" y="2911706"/>
                  </a:lnTo>
                  <a:lnTo>
                    <a:pt x="0" y="2902181"/>
                  </a:lnTo>
                  <a:lnTo>
                    <a:pt x="9566" y="2902181"/>
                  </a:lnTo>
                  <a:lnTo>
                    <a:pt x="9566" y="2911706"/>
                  </a:lnTo>
                  <a:close/>
                </a:path>
                <a:path w="10210800" h="5715000">
                  <a:moveTo>
                    <a:pt x="9566" y="2892656"/>
                  </a:moveTo>
                  <a:lnTo>
                    <a:pt x="0" y="2892656"/>
                  </a:lnTo>
                  <a:lnTo>
                    <a:pt x="0" y="2883131"/>
                  </a:lnTo>
                  <a:lnTo>
                    <a:pt x="9566" y="2883131"/>
                  </a:lnTo>
                  <a:lnTo>
                    <a:pt x="9566" y="2892656"/>
                  </a:lnTo>
                  <a:close/>
                </a:path>
                <a:path w="10210800" h="5715000">
                  <a:moveTo>
                    <a:pt x="9566" y="2873606"/>
                  </a:moveTo>
                  <a:lnTo>
                    <a:pt x="0" y="2873606"/>
                  </a:lnTo>
                  <a:lnTo>
                    <a:pt x="0" y="2864081"/>
                  </a:lnTo>
                  <a:lnTo>
                    <a:pt x="9566" y="2864081"/>
                  </a:lnTo>
                  <a:lnTo>
                    <a:pt x="9566" y="2873606"/>
                  </a:lnTo>
                  <a:close/>
                </a:path>
                <a:path w="10210800" h="5715000">
                  <a:moveTo>
                    <a:pt x="9566" y="2854557"/>
                  </a:moveTo>
                  <a:lnTo>
                    <a:pt x="0" y="2854557"/>
                  </a:lnTo>
                  <a:lnTo>
                    <a:pt x="0" y="2845031"/>
                  </a:lnTo>
                  <a:lnTo>
                    <a:pt x="9566" y="2845031"/>
                  </a:lnTo>
                  <a:lnTo>
                    <a:pt x="9566" y="2854557"/>
                  </a:lnTo>
                  <a:close/>
                </a:path>
                <a:path w="10210800" h="5715000">
                  <a:moveTo>
                    <a:pt x="9566" y="2835506"/>
                  </a:moveTo>
                  <a:lnTo>
                    <a:pt x="0" y="2835506"/>
                  </a:lnTo>
                  <a:lnTo>
                    <a:pt x="0" y="2825981"/>
                  </a:lnTo>
                  <a:lnTo>
                    <a:pt x="9566" y="2825981"/>
                  </a:lnTo>
                  <a:lnTo>
                    <a:pt x="9566" y="2835506"/>
                  </a:lnTo>
                  <a:close/>
                </a:path>
                <a:path w="10210800" h="5715000">
                  <a:moveTo>
                    <a:pt x="9566" y="2816456"/>
                  </a:moveTo>
                  <a:lnTo>
                    <a:pt x="0" y="2816456"/>
                  </a:lnTo>
                  <a:lnTo>
                    <a:pt x="0" y="2806931"/>
                  </a:lnTo>
                  <a:lnTo>
                    <a:pt x="9566" y="2806931"/>
                  </a:lnTo>
                  <a:lnTo>
                    <a:pt x="9566" y="2816456"/>
                  </a:lnTo>
                  <a:close/>
                </a:path>
                <a:path w="10210800" h="5715000">
                  <a:moveTo>
                    <a:pt x="9566" y="2797406"/>
                  </a:moveTo>
                  <a:lnTo>
                    <a:pt x="0" y="2797406"/>
                  </a:lnTo>
                  <a:lnTo>
                    <a:pt x="0" y="2787881"/>
                  </a:lnTo>
                  <a:lnTo>
                    <a:pt x="9566" y="2787881"/>
                  </a:lnTo>
                  <a:lnTo>
                    <a:pt x="9566" y="2797406"/>
                  </a:lnTo>
                  <a:close/>
                </a:path>
                <a:path w="10210800" h="5715000">
                  <a:moveTo>
                    <a:pt x="9566" y="2778356"/>
                  </a:moveTo>
                  <a:lnTo>
                    <a:pt x="0" y="2778356"/>
                  </a:lnTo>
                  <a:lnTo>
                    <a:pt x="0" y="2768831"/>
                  </a:lnTo>
                  <a:lnTo>
                    <a:pt x="9566" y="2768831"/>
                  </a:lnTo>
                  <a:lnTo>
                    <a:pt x="9566" y="2778356"/>
                  </a:lnTo>
                  <a:close/>
                </a:path>
                <a:path w="10210800" h="5715000">
                  <a:moveTo>
                    <a:pt x="9566" y="2759306"/>
                  </a:moveTo>
                  <a:lnTo>
                    <a:pt x="0" y="2759306"/>
                  </a:lnTo>
                  <a:lnTo>
                    <a:pt x="0" y="2749781"/>
                  </a:lnTo>
                  <a:lnTo>
                    <a:pt x="9566" y="2749781"/>
                  </a:lnTo>
                  <a:lnTo>
                    <a:pt x="9566" y="2759306"/>
                  </a:lnTo>
                  <a:close/>
                </a:path>
                <a:path w="10210800" h="5715000">
                  <a:moveTo>
                    <a:pt x="9566" y="2740256"/>
                  </a:moveTo>
                  <a:lnTo>
                    <a:pt x="0" y="2740256"/>
                  </a:lnTo>
                  <a:lnTo>
                    <a:pt x="0" y="2730731"/>
                  </a:lnTo>
                  <a:lnTo>
                    <a:pt x="9566" y="2730731"/>
                  </a:lnTo>
                  <a:lnTo>
                    <a:pt x="9566" y="2740256"/>
                  </a:lnTo>
                  <a:close/>
                </a:path>
                <a:path w="10210800" h="5715000">
                  <a:moveTo>
                    <a:pt x="9566" y="2721206"/>
                  </a:moveTo>
                  <a:lnTo>
                    <a:pt x="0" y="2721206"/>
                  </a:lnTo>
                  <a:lnTo>
                    <a:pt x="0" y="2711681"/>
                  </a:lnTo>
                  <a:lnTo>
                    <a:pt x="9566" y="2711681"/>
                  </a:lnTo>
                  <a:lnTo>
                    <a:pt x="9566" y="2721206"/>
                  </a:lnTo>
                  <a:close/>
                </a:path>
                <a:path w="10210800" h="5715000">
                  <a:moveTo>
                    <a:pt x="9566" y="2702156"/>
                  </a:moveTo>
                  <a:lnTo>
                    <a:pt x="0" y="2702156"/>
                  </a:lnTo>
                  <a:lnTo>
                    <a:pt x="0" y="2692631"/>
                  </a:lnTo>
                  <a:lnTo>
                    <a:pt x="9566" y="2692631"/>
                  </a:lnTo>
                  <a:lnTo>
                    <a:pt x="9566" y="2702156"/>
                  </a:lnTo>
                  <a:close/>
                </a:path>
                <a:path w="10210800" h="5715000">
                  <a:moveTo>
                    <a:pt x="9566" y="2683106"/>
                  </a:moveTo>
                  <a:lnTo>
                    <a:pt x="0" y="2683106"/>
                  </a:lnTo>
                  <a:lnTo>
                    <a:pt x="0" y="2673581"/>
                  </a:lnTo>
                  <a:lnTo>
                    <a:pt x="9566" y="2673581"/>
                  </a:lnTo>
                  <a:lnTo>
                    <a:pt x="9566" y="2683106"/>
                  </a:lnTo>
                  <a:close/>
                </a:path>
                <a:path w="10210800" h="5715000">
                  <a:moveTo>
                    <a:pt x="9566" y="2664056"/>
                  </a:moveTo>
                  <a:lnTo>
                    <a:pt x="0" y="2664056"/>
                  </a:lnTo>
                  <a:lnTo>
                    <a:pt x="0" y="2654531"/>
                  </a:lnTo>
                  <a:lnTo>
                    <a:pt x="9566" y="2654531"/>
                  </a:lnTo>
                  <a:lnTo>
                    <a:pt x="9566" y="2664056"/>
                  </a:lnTo>
                  <a:close/>
                </a:path>
                <a:path w="10210800" h="5715000">
                  <a:moveTo>
                    <a:pt x="9566" y="2645006"/>
                  </a:moveTo>
                  <a:lnTo>
                    <a:pt x="0" y="2645006"/>
                  </a:lnTo>
                  <a:lnTo>
                    <a:pt x="0" y="2635481"/>
                  </a:lnTo>
                  <a:lnTo>
                    <a:pt x="9566" y="2635481"/>
                  </a:lnTo>
                  <a:lnTo>
                    <a:pt x="9566" y="2645006"/>
                  </a:lnTo>
                  <a:close/>
                </a:path>
                <a:path w="10210800" h="5715000">
                  <a:moveTo>
                    <a:pt x="9566" y="2625956"/>
                  </a:moveTo>
                  <a:lnTo>
                    <a:pt x="0" y="2625956"/>
                  </a:lnTo>
                  <a:lnTo>
                    <a:pt x="0" y="2616431"/>
                  </a:lnTo>
                  <a:lnTo>
                    <a:pt x="9566" y="2616431"/>
                  </a:lnTo>
                  <a:lnTo>
                    <a:pt x="9566" y="2625956"/>
                  </a:lnTo>
                  <a:close/>
                </a:path>
                <a:path w="10210800" h="5715000">
                  <a:moveTo>
                    <a:pt x="9566" y="2606906"/>
                  </a:moveTo>
                  <a:lnTo>
                    <a:pt x="0" y="2606906"/>
                  </a:lnTo>
                  <a:lnTo>
                    <a:pt x="0" y="2597381"/>
                  </a:lnTo>
                  <a:lnTo>
                    <a:pt x="9566" y="2597381"/>
                  </a:lnTo>
                  <a:lnTo>
                    <a:pt x="9566" y="2606906"/>
                  </a:lnTo>
                  <a:close/>
                </a:path>
                <a:path w="10210800" h="5715000">
                  <a:moveTo>
                    <a:pt x="9566" y="2587856"/>
                  </a:moveTo>
                  <a:lnTo>
                    <a:pt x="0" y="2587856"/>
                  </a:lnTo>
                  <a:lnTo>
                    <a:pt x="0" y="2578332"/>
                  </a:lnTo>
                  <a:lnTo>
                    <a:pt x="9566" y="2578332"/>
                  </a:lnTo>
                  <a:lnTo>
                    <a:pt x="9566" y="2587856"/>
                  </a:lnTo>
                  <a:close/>
                </a:path>
                <a:path w="10210800" h="5715000">
                  <a:moveTo>
                    <a:pt x="9566" y="2568806"/>
                  </a:moveTo>
                  <a:lnTo>
                    <a:pt x="0" y="2568806"/>
                  </a:lnTo>
                  <a:lnTo>
                    <a:pt x="0" y="2559282"/>
                  </a:lnTo>
                  <a:lnTo>
                    <a:pt x="9566" y="2559282"/>
                  </a:lnTo>
                  <a:lnTo>
                    <a:pt x="9566" y="2568806"/>
                  </a:lnTo>
                  <a:close/>
                </a:path>
                <a:path w="10210800" h="5715000">
                  <a:moveTo>
                    <a:pt x="9566" y="2549756"/>
                  </a:moveTo>
                  <a:lnTo>
                    <a:pt x="0" y="2549756"/>
                  </a:lnTo>
                  <a:lnTo>
                    <a:pt x="0" y="2540232"/>
                  </a:lnTo>
                  <a:lnTo>
                    <a:pt x="9566" y="2540232"/>
                  </a:lnTo>
                  <a:lnTo>
                    <a:pt x="9566" y="2549756"/>
                  </a:lnTo>
                  <a:close/>
                </a:path>
                <a:path w="10210800" h="5715000">
                  <a:moveTo>
                    <a:pt x="9566" y="2530706"/>
                  </a:moveTo>
                  <a:lnTo>
                    <a:pt x="0" y="2530706"/>
                  </a:lnTo>
                  <a:lnTo>
                    <a:pt x="0" y="2521182"/>
                  </a:lnTo>
                  <a:lnTo>
                    <a:pt x="9566" y="2521182"/>
                  </a:lnTo>
                  <a:lnTo>
                    <a:pt x="9566" y="2530706"/>
                  </a:lnTo>
                  <a:close/>
                </a:path>
                <a:path w="10210800" h="5715000">
                  <a:moveTo>
                    <a:pt x="9566" y="2511656"/>
                  </a:moveTo>
                  <a:lnTo>
                    <a:pt x="0" y="2511656"/>
                  </a:lnTo>
                  <a:lnTo>
                    <a:pt x="0" y="2502132"/>
                  </a:lnTo>
                  <a:lnTo>
                    <a:pt x="9566" y="2502132"/>
                  </a:lnTo>
                  <a:lnTo>
                    <a:pt x="9566" y="2511656"/>
                  </a:lnTo>
                  <a:close/>
                </a:path>
                <a:path w="10210800" h="5715000">
                  <a:moveTo>
                    <a:pt x="9566" y="2492606"/>
                  </a:moveTo>
                  <a:lnTo>
                    <a:pt x="0" y="2492606"/>
                  </a:lnTo>
                  <a:lnTo>
                    <a:pt x="0" y="2483082"/>
                  </a:lnTo>
                  <a:lnTo>
                    <a:pt x="9566" y="2483082"/>
                  </a:lnTo>
                  <a:lnTo>
                    <a:pt x="9566" y="2492606"/>
                  </a:lnTo>
                  <a:close/>
                </a:path>
                <a:path w="10210800" h="5715000">
                  <a:moveTo>
                    <a:pt x="9566" y="2473556"/>
                  </a:moveTo>
                  <a:lnTo>
                    <a:pt x="0" y="2473556"/>
                  </a:lnTo>
                  <a:lnTo>
                    <a:pt x="0" y="2464032"/>
                  </a:lnTo>
                  <a:lnTo>
                    <a:pt x="9566" y="2464032"/>
                  </a:lnTo>
                  <a:lnTo>
                    <a:pt x="9566" y="2473556"/>
                  </a:lnTo>
                  <a:close/>
                </a:path>
                <a:path w="10210800" h="5715000">
                  <a:moveTo>
                    <a:pt x="9566" y="2454506"/>
                  </a:moveTo>
                  <a:lnTo>
                    <a:pt x="0" y="2454506"/>
                  </a:lnTo>
                  <a:lnTo>
                    <a:pt x="0" y="2444982"/>
                  </a:lnTo>
                  <a:lnTo>
                    <a:pt x="9566" y="2444982"/>
                  </a:lnTo>
                  <a:lnTo>
                    <a:pt x="9566" y="2454506"/>
                  </a:lnTo>
                  <a:close/>
                </a:path>
                <a:path w="10210800" h="5715000">
                  <a:moveTo>
                    <a:pt x="9566" y="2435456"/>
                  </a:moveTo>
                  <a:lnTo>
                    <a:pt x="0" y="2435456"/>
                  </a:lnTo>
                  <a:lnTo>
                    <a:pt x="0" y="2425932"/>
                  </a:lnTo>
                  <a:lnTo>
                    <a:pt x="9566" y="2425932"/>
                  </a:lnTo>
                  <a:lnTo>
                    <a:pt x="9566" y="2435456"/>
                  </a:lnTo>
                  <a:close/>
                </a:path>
                <a:path w="10210800" h="5715000">
                  <a:moveTo>
                    <a:pt x="9566" y="2416406"/>
                  </a:moveTo>
                  <a:lnTo>
                    <a:pt x="0" y="2416406"/>
                  </a:lnTo>
                  <a:lnTo>
                    <a:pt x="0" y="2406882"/>
                  </a:lnTo>
                  <a:lnTo>
                    <a:pt x="9566" y="2406882"/>
                  </a:lnTo>
                  <a:lnTo>
                    <a:pt x="9566" y="2416406"/>
                  </a:lnTo>
                  <a:close/>
                </a:path>
                <a:path w="10210800" h="5715000">
                  <a:moveTo>
                    <a:pt x="9566" y="2397356"/>
                  </a:moveTo>
                  <a:lnTo>
                    <a:pt x="0" y="2397356"/>
                  </a:lnTo>
                  <a:lnTo>
                    <a:pt x="0" y="2387832"/>
                  </a:lnTo>
                  <a:lnTo>
                    <a:pt x="9566" y="2387832"/>
                  </a:lnTo>
                  <a:lnTo>
                    <a:pt x="9566" y="2397356"/>
                  </a:lnTo>
                  <a:close/>
                </a:path>
                <a:path w="10210800" h="5715000">
                  <a:moveTo>
                    <a:pt x="9566" y="2378306"/>
                  </a:moveTo>
                  <a:lnTo>
                    <a:pt x="0" y="2378306"/>
                  </a:lnTo>
                  <a:lnTo>
                    <a:pt x="0" y="2368782"/>
                  </a:lnTo>
                  <a:lnTo>
                    <a:pt x="9566" y="2368782"/>
                  </a:lnTo>
                  <a:lnTo>
                    <a:pt x="9566" y="2378306"/>
                  </a:lnTo>
                  <a:close/>
                </a:path>
                <a:path w="10210800" h="5715000">
                  <a:moveTo>
                    <a:pt x="9566" y="2359256"/>
                  </a:moveTo>
                  <a:lnTo>
                    <a:pt x="0" y="2359256"/>
                  </a:lnTo>
                  <a:lnTo>
                    <a:pt x="0" y="2349731"/>
                  </a:lnTo>
                  <a:lnTo>
                    <a:pt x="9566" y="2349731"/>
                  </a:lnTo>
                  <a:lnTo>
                    <a:pt x="9566" y="2359256"/>
                  </a:lnTo>
                  <a:close/>
                </a:path>
                <a:path w="10210800" h="5715000">
                  <a:moveTo>
                    <a:pt x="9566" y="2340206"/>
                  </a:moveTo>
                  <a:lnTo>
                    <a:pt x="0" y="2340206"/>
                  </a:lnTo>
                  <a:lnTo>
                    <a:pt x="0" y="2330681"/>
                  </a:lnTo>
                  <a:lnTo>
                    <a:pt x="9566" y="2330681"/>
                  </a:lnTo>
                  <a:lnTo>
                    <a:pt x="9566" y="2340206"/>
                  </a:lnTo>
                  <a:close/>
                </a:path>
                <a:path w="10210800" h="5715000">
                  <a:moveTo>
                    <a:pt x="9566" y="2321156"/>
                  </a:moveTo>
                  <a:lnTo>
                    <a:pt x="0" y="2321156"/>
                  </a:lnTo>
                  <a:lnTo>
                    <a:pt x="0" y="2311631"/>
                  </a:lnTo>
                  <a:lnTo>
                    <a:pt x="9566" y="2311631"/>
                  </a:lnTo>
                  <a:lnTo>
                    <a:pt x="9566" y="2321156"/>
                  </a:lnTo>
                  <a:close/>
                </a:path>
                <a:path w="10210800" h="5715000">
                  <a:moveTo>
                    <a:pt x="9566" y="2302106"/>
                  </a:moveTo>
                  <a:lnTo>
                    <a:pt x="0" y="2302106"/>
                  </a:lnTo>
                  <a:lnTo>
                    <a:pt x="0" y="2292581"/>
                  </a:lnTo>
                  <a:lnTo>
                    <a:pt x="9566" y="2292581"/>
                  </a:lnTo>
                  <a:lnTo>
                    <a:pt x="9566" y="2302106"/>
                  </a:lnTo>
                  <a:close/>
                </a:path>
                <a:path w="10210800" h="5715000">
                  <a:moveTo>
                    <a:pt x="9566" y="2283057"/>
                  </a:moveTo>
                  <a:lnTo>
                    <a:pt x="0" y="2283057"/>
                  </a:lnTo>
                  <a:lnTo>
                    <a:pt x="0" y="2273531"/>
                  </a:lnTo>
                  <a:lnTo>
                    <a:pt x="9566" y="2273531"/>
                  </a:lnTo>
                  <a:lnTo>
                    <a:pt x="9566" y="2283057"/>
                  </a:lnTo>
                  <a:close/>
                </a:path>
                <a:path w="10210800" h="5715000">
                  <a:moveTo>
                    <a:pt x="9566" y="2264007"/>
                  </a:moveTo>
                  <a:lnTo>
                    <a:pt x="0" y="2264007"/>
                  </a:lnTo>
                  <a:lnTo>
                    <a:pt x="0" y="2254481"/>
                  </a:lnTo>
                  <a:lnTo>
                    <a:pt x="9566" y="2254481"/>
                  </a:lnTo>
                  <a:lnTo>
                    <a:pt x="9566" y="2264007"/>
                  </a:lnTo>
                  <a:close/>
                </a:path>
                <a:path w="10210800" h="5715000">
                  <a:moveTo>
                    <a:pt x="9566" y="2244957"/>
                  </a:moveTo>
                  <a:lnTo>
                    <a:pt x="0" y="2244957"/>
                  </a:lnTo>
                  <a:lnTo>
                    <a:pt x="0" y="2235431"/>
                  </a:lnTo>
                  <a:lnTo>
                    <a:pt x="9566" y="2235431"/>
                  </a:lnTo>
                  <a:lnTo>
                    <a:pt x="9566" y="2244957"/>
                  </a:lnTo>
                  <a:close/>
                </a:path>
                <a:path w="10210800" h="5715000">
                  <a:moveTo>
                    <a:pt x="9566" y="2225907"/>
                  </a:moveTo>
                  <a:lnTo>
                    <a:pt x="0" y="2225907"/>
                  </a:lnTo>
                  <a:lnTo>
                    <a:pt x="0" y="2216381"/>
                  </a:lnTo>
                  <a:lnTo>
                    <a:pt x="9566" y="2216381"/>
                  </a:lnTo>
                  <a:lnTo>
                    <a:pt x="9566" y="2225907"/>
                  </a:lnTo>
                  <a:close/>
                </a:path>
                <a:path w="10210800" h="5715000">
                  <a:moveTo>
                    <a:pt x="9566" y="2206857"/>
                  </a:moveTo>
                  <a:lnTo>
                    <a:pt x="0" y="2206857"/>
                  </a:lnTo>
                  <a:lnTo>
                    <a:pt x="0" y="2197331"/>
                  </a:lnTo>
                  <a:lnTo>
                    <a:pt x="9566" y="2197331"/>
                  </a:lnTo>
                  <a:lnTo>
                    <a:pt x="9566" y="2206857"/>
                  </a:lnTo>
                  <a:close/>
                </a:path>
                <a:path w="10210800" h="5715000">
                  <a:moveTo>
                    <a:pt x="9566" y="2187807"/>
                  </a:moveTo>
                  <a:lnTo>
                    <a:pt x="0" y="2187807"/>
                  </a:lnTo>
                  <a:lnTo>
                    <a:pt x="0" y="2178281"/>
                  </a:lnTo>
                  <a:lnTo>
                    <a:pt x="9566" y="2178281"/>
                  </a:lnTo>
                  <a:lnTo>
                    <a:pt x="9566" y="2187807"/>
                  </a:lnTo>
                  <a:close/>
                </a:path>
                <a:path w="10210800" h="5715000">
                  <a:moveTo>
                    <a:pt x="9566" y="2168757"/>
                  </a:moveTo>
                  <a:lnTo>
                    <a:pt x="0" y="2168757"/>
                  </a:lnTo>
                  <a:lnTo>
                    <a:pt x="0" y="2159231"/>
                  </a:lnTo>
                  <a:lnTo>
                    <a:pt x="9566" y="2159231"/>
                  </a:lnTo>
                  <a:lnTo>
                    <a:pt x="9566" y="2168757"/>
                  </a:lnTo>
                  <a:close/>
                </a:path>
                <a:path w="10210800" h="5715000">
                  <a:moveTo>
                    <a:pt x="9566" y="2149707"/>
                  </a:moveTo>
                  <a:lnTo>
                    <a:pt x="0" y="2149707"/>
                  </a:lnTo>
                  <a:lnTo>
                    <a:pt x="0" y="2140181"/>
                  </a:lnTo>
                  <a:lnTo>
                    <a:pt x="9566" y="2140181"/>
                  </a:lnTo>
                  <a:lnTo>
                    <a:pt x="9566" y="2149707"/>
                  </a:lnTo>
                  <a:close/>
                </a:path>
                <a:path w="10210800" h="5715000">
                  <a:moveTo>
                    <a:pt x="9566" y="2130657"/>
                  </a:moveTo>
                  <a:lnTo>
                    <a:pt x="0" y="2130657"/>
                  </a:lnTo>
                  <a:lnTo>
                    <a:pt x="0" y="2121131"/>
                  </a:lnTo>
                  <a:lnTo>
                    <a:pt x="9566" y="2121131"/>
                  </a:lnTo>
                  <a:lnTo>
                    <a:pt x="9566" y="2130657"/>
                  </a:lnTo>
                  <a:close/>
                </a:path>
                <a:path w="10210800" h="5715000">
                  <a:moveTo>
                    <a:pt x="9566" y="2111607"/>
                  </a:moveTo>
                  <a:lnTo>
                    <a:pt x="0" y="2111607"/>
                  </a:lnTo>
                  <a:lnTo>
                    <a:pt x="0" y="2102081"/>
                  </a:lnTo>
                  <a:lnTo>
                    <a:pt x="9566" y="2102081"/>
                  </a:lnTo>
                  <a:lnTo>
                    <a:pt x="9566" y="2111607"/>
                  </a:lnTo>
                  <a:close/>
                </a:path>
                <a:path w="10210800" h="5715000">
                  <a:moveTo>
                    <a:pt x="9566" y="2092557"/>
                  </a:moveTo>
                  <a:lnTo>
                    <a:pt x="0" y="2092557"/>
                  </a:lnTo>
                  <a:lnTo>
                    <a:pt x="0" y="2083031"/>
                  </a:lnTo>
                  <a:lnTo>
                    <a:pt x="9566" y="2083031"/>
                  </a:lnTo>
                  <a:lnTo>
                    <a:pt x="9566" y="2092557"/>
                  </a:lnTo>
                  <a:close/>
                </a:path>
                <a:path w="10210800" h="5715000">
                  <a:moveTo>
                    <a:pt x="9566" y="2073507"/>
                  </a:moveTo>
                  <a:lnTo>
                    <a:pt x="0" y="2073507"/>
                  </a:lnTo>
                  <a:lnTo>
                    <a:pt x="0" y="2063981"/>
                  </a:lnTo>
                  <a:lnTo>
                    <a:pt x="9566" y="2063981"/>
                  </a:lnTo>
                  <a:lnTo>
                    <a:pt x="9566" y="2073507"/>
                  </a:lnTo>
                  <a:close/>
                </a:path>
                <a:path w="10210800" h="5715000">
                  <a:moveTo>
                    <a:pt x="9566" y="2054457"/>
                  </a:moveTo>
                  <a:lnTo>
                    <a:pt x="0" y="2054457"/>
                  </a:lnTo>
                  <a:lnTo>
                    <a:pt x="0" y="2044931"/>
                  </a:lnTo>
                  <a:lnTo>
                    <a:pt x="9566" y="2044931"/>
                  </a:lnTo>
                  <a:lnTo>
                    <a:pt x="9566" y="2054457"/>
                  </a:lnTo>
                  <a:close/>
                </a:path>
                <a:path w="10210800" h="5715000">
                  <a:moveTo>
                    <a:pt x="9566" y="2035407"/>
                  </a:moveTo>
                  <a:lnTo>
                    <a:pt x="0" y="2035407"/>
                  </a:lnTo>
                  <a:lnTo>
                    <a:pt x="0" y="2025881"/>
                  </a:lnTo>
                  <a:lnTo>
                    <a:pt x="9566" y="2025881"/>
                  </a:lnTo>
                  <a:lnTo>
                    <a:pt x="9566" y="2035407"/>
                  </a:lnTo>
                  <a:close/>
                </a:path>
                <a:path w="10210800" h="5715000">
                  <a:moveTo>
                    <a:pt x="9566" y="2016357"/>
                  </a:moveTo>
                  <a:lnTo>
                    <a:pt x="0" y="2016357"/>
                  </a:lnTo>
                  <a:lnTo>
                    <a:pt x="0" y="2006832"/>
                  </a:lnTo>
                  <a:lnTo>
                    <a:pt x="9566" y="2006832"/>
                  </a:lnTo>
                  <a:lnTo>
                    <a:pt x="9566" y="2016357"/>
                  </a:lnTo>
                  <a:close/>
                </a:path>
                <a:path w="10210800" h="5715000">
                  <a:moveTo>
                    <a:pt x="9566" y="1997307"/>
                  </a:moveTo>
                  <a:lnTo>
                    <a:pt x="0" y="1997307"/>
                  </a:lnTo>
                  <a:lnTo>
                    <a:pt x="0" y="1987782"/>
                  </a:lnTo>
                  <a:lnTo>
                    <a:pt x="9566" y="1987782"/>
                  </a:lnTo>
                  <a:lnTo>
                    <a:pt x="9566" y="1997307"/>
                  </a:lnTo>
                  <a:close/>
                </a:path>
                <a:path w="10210800" h="5715000">
                  <a:moveTo>
                    <a:pt x="9566" y="1978257"/>
                  </a:moveTo>
                  <a:lnTo>
                    <a:pt x="0" y="1978257"/>
                  </a:lnTo>
                  <a:lnTo>
                    <a:pt x="0" y="1968732"/>
                  </a:lnTo>
                  <a:lnTo>
                    <a:pt x="9566" y="1968732"/>
                  </a:lnTo>
                  <a:lnTo>
                    <a:pt x="9566" y="1978257"/>
                  </a:lnTo>
                  <a:close/>
                </a:path>
                <a:path w="10210800" h="5715000">
                  <a:moveTo>
                    <a:pt x="9566" y="1959207"/>
                  </a:moveTo>
                  <a:lnTo>
                    <a:pt x="0" y="1959207"/>
                  </a:lnTo>
                  <a:lnTo>
                    <a:pt x="0" y="1949682"/>
                  </a:lnTo>
                  <a:lnTo>
                    <a:pt x="9566" y="1949682"/>
                  </a:lnTo>
                  <a:lnTo>
                    <a:pt x="9566" y="1959207"/>
                  </a:lnTo>
                  <a:close/>
                </a:path>
                <a:path w="10210800" h="5715000">
                  <a:moveTo>
                    <a:pt x="9566" y="1940157"/>
                  </a:moveTo>
                  <a:lnTo>
                    <a:pt x="0" y="1940157"/>
                  </a:lnTo>
                  <a:lnTo>
                    <a:pt x="0" y="1930632"/>
                  </a:lnTo>
                  <a:lnTo>
                    <a:pt x="9566" y="1930632"/>
                  </a:lnTo>
                  <a:lnTo>
                    <a:pt x="9566" y="1940157"/>
                  </a:lnTo>
                  <a:close/>
                </a:path>
                <a:path w="10210800" h="5715000">
                  <a:moveTo>
                    <a:pt x="9566" y="1921107"/>
                  </a:moveTo>
                  <a:lnTo>
                    <a:pt x="0" y="1921107"/>
                  </a:lnTo>
                  <a:lnTo>
                    <a:pt x="0" y="1911582"/>
                  </a:lnTo>
                  <a:lnTo>
                    <a:pt x="9566" y="1911582"/>
                  </a:lnTo>
                  <a:lnTo>
                    <a:pt x="9566" y="1921107"/>
                  </a:lnTo>
                  <a:close/>
                </a:path>
                <a:path w="10210800" h="5715000">
                  <a:moveTo>
                    <a:pt x="9566" y="1902057"/>
                  </a:moveTo>
                  <a:lnTo>
                    <a:pt x="0" y="1902057"/>
                  </a:lnTo>
                  <a:lnTo>
                    <a:pt x="0" y="1892532"/>
                  </a:lnTo>
                  <a:lnTo>
                    <a:pt x="9566" y="1892532"/>
                  </a:lnTo>
                  <a:lnTo>
                    <a:pt x="9566" y="1902057"/>
                  </a:lnTo>
                  <a:close/>
                </a:path>
                <a:path w="10210800" h="5715000">
                  <a:moveTo>
                    <a:pt x="9566" y="1883007"/>
                  </a:moveTo>
                  <a:lnTo>
                    <a:pt x="0" y="1883007"/>
                  </a:lnTo>
                  <a:lnTo>
                    <a:pt x="0" y="1873482"/>
                  </a:lnTo>
                  <a:lnTo>
                    <a:pt x="9566" y="1873482"/>
                  </a:lnTo>
                  <a:lnTo>
                    <a:pt x="9566" y="1883007"/>
                  </a:lnTo>
                  <a:close/>
                </a:path>
                <a:path w="10210800" h="5715000">
                  <a:moveTo>
                    <a:pt x="9566" y="1863957"/>
                  </a:moveTo>
                  <a:lnTo>
                    <a:pt x="0" y="1863957"/>
                  </a:lnTo>
                  <a:lnTo>
                    <a:pt x="0" y="1854432"/>
                  </a:lnTo>
                  <a:lnTo>
                    <a:pt x="9566" y="1854432"/>
                  </a:lnTo>
                  <a:lnTo>
                    <a:pt x="9566" y="1863957"/>
                  </a:lnTo>
                  <a:close/>
                </a:path>
                <a:path w="10210800" h="5715000">
                  <a:moveTo>
                    <a:pt x="9566" y="1844906"/>
                  </a:moveTo>
                  <a:lnTo>
                    <a:pt x="0" y="1844906"/>
                  </a:lnTo>
                  <a:lnTo>
                    <a:pt x="0" y="1835382"/>
                  </a:lnTo>
                  <a:lnTo>
                    <a:pt x="9566" y="1835382"/>
                  </a:lnTo>
                  <a:lnTo>
                    <a:pt x="9566" y="1844906"/>
                  </a:lnTo>
                  <a:close/>
                </a:path>
                <a:path w="10210800" h="5715000">
                  <a:moveTo>
                    <a:pt x="9566" y="1825856"/>
                  </a:moveTo>
                  <a:lnTo>
                    <a:pt x="0" y="1825856"/>
                  </a:lnTo>
                  <a:lnTo>
                    <a:pt x="0" y="1816332"/>
                  </a:lnTo>
                  <a:lnTo>
                    <a:pt x="9566" y="1816332"/>
                  </a:lnTo>
                  <a:lnTo>
                    <a:pt x="9566" y="1825856"/>
                  </a:lnTo>
                  <a:close/>
                </a:path>
                <a:path w="10210800" h="5715000">
                  <a:moveTo>
                    <a:pt x="9566" y="1806806"/>
                  </a:moveTo>
                  <a:lnTo>
                    <a:pt x="0" y="1806806"/>
                  </a:lnTo>
                  <a:lnTo>
                    <a:pt x="0" y="1797282"/>
                  </a:lnTo>
                  <a:lnTo>
                    <a:pt x="9566" y="1797282"/>
                  </a:lnTo>
                  <a:lnTo>
                    <a:pt x="9566" y="1806806"/>
                  </a:lnTo>
                  <a:close/>
                </a:path>
                <a:path w="10210800" h="5715000">
                  <a:moveTo>
                    <a:pt x="9566" y="1787756"/>
                  </a:moveTo>
                  <a:lnTo>
                    <a:pt x="0" y="1787756"/>
                  </a:lnTo>
                  <a:lnTo>
                    <a:pt x="0" y="1778232"/>
                  </a:lnTo>
                  <a:lnTo>
                    <a:pt x="9566" y="1778232"/>
                  </a:lnTo>
                  <a:lnTo>
                    <a:pt x="9566" y="1787756"/>
                  </a:lnTo>
                  <a:close/>
                </a:path>
                <a:path w="10210800" h="5715000">
                  <a:moveTo>
                    <a:pt x="9566" y="1768706"/>
                  </a:moveTo>
                  <a:lnTo>
                    <a:pt x="0" y="1768706"/>
                  </a:lnTo>
                  <a:lnTo>
                    <a:pt x="0" y="1759182"/>
                  </a:lnTo>
                  <a:lnTo>
                    <a:pt x="9566" y="1759182"/>
                  </a:lnTo>
                  <a:lnTo>
                    <a:pt x="9566" y="1768706"/>
                  </a:lnTo>
                  <a:close/>
                </a:path>
                <a:path w="10210800" h="5715000">
                  <a:moveTo>
                    <a:pt x="9566" y="1749656"/>
                  </a:moveTo>
                  <a:lnTo>
                    <a:pt x="0" y="1749656"/>
                  </a:lnTo>
                  <a:lnTo>
                    <a:pt x="0" y="1740132"/>
                  </a:lnTo>
                  <a:lnTo>
                    <a:pt x="9566" y="1740132"/>
                  </a:lnTo>
                  <a:lnTo>
                    <a:pt x="9566" y="1749656"/>
                  </a:lnTo>
                  <a:close/>
                </a:path>
                <a:path w="10210800" h="5715000">
                  <a:moveTo>
                    <a:pt x="9566" y="1730606"/>
                  </a:moveTo>
                  <a:lnTo>
                    <a:pt x="0" y="1730606"/>
                  </a:lnTo>
                  <a:lnTo>
                    <a:pt x="0" y="1721082"/>
                  </a:lnTo>
                  <a:lnTo>
                    <a:pt x="9566" y="1721082"/>
                  </a:lnTo>
                  <a:lnTo>
                    <a:pt x="9566" y="1730606"/>
                  </a:lnTo>
                  <a:close/>
                </a:path>
                <a:path w="10210800" h="5715000">
                  <a:moveTo>
                    <a:pt x="9566" y="1711557"/>
                  </a:moveTo>
                  <a:lnTo>
                    <a:pt x="0" y="1711557"/>
                  </a:lnTo>
                  <a:lnTo>
                    <a:pt x="0" y="1702032"/>
                  </a:lnTo>
                  <a:lnTo>
                    <a:pt x="9566" y="1702032"/>
                  </a:lnTo>
                  <a:lnTo>
                    <a:pt x="9566" y="1711557"/>
                  </a:lnTo>
                  <a:close/>
                </a:path>
                <a:path w="10210800" h="5715000">
                  <a:moveTo>
                    <a:pt x="9566" y="1692507"/>
                  </a:moveTo>
                  <a:lnTo>
                    <a:pt x="0" y="1692507"/>
                  </a:lnTo>
                  <a:lnTo>
                    <a:pt x="0" y="1682982"/>
                  </a:lnTo>
                  <a:lnTo>
                    <a:pt x="9566" y="1682982"/>
                  </a:lnTo>
                  <a:lnTo>
                    <a:pt x="9566" y="1692507"/>
                  </a:lnTo>
                  <a:close/>
                </a:path>
                <a:path w="10210800" h="5715000">
                  <a:moveTo>
                    <a:pt x="9566" y="1673457"/>
                  </a:moveTo>
                  <a:lnTo>
                    <a:pt x="0" y="1673457"/>
                  </a:lnTo>
                  <a:lnTo>
                    <a:pt x="0" y="1663932"/>
                  </a:lnTo>
                  <a:lnTo>
                    <a:pt x="9566" y="1663932"/>
                  </a:lnTo>
                  <a:lnTo>
                    <a:pt x="9566" y="1673457"/>
                  </a:lnTo>
                  <a:close/>
                </a:path>
                <a:path w="10210800" h="5715000">
                  <a:moveTo>
                    <a:pt x="9566" y="1654407"/>
                  </a:moveTo>
                  <a:lnTo>
                    <a:pt x="0" y="1654407"/>
                  </a:lnTo>
                  <a:lnTo>
                    <a:pt x="0" y="1644882"/>
                  </a:lnTo>
                  <a:lnTo>
                    <a:pt x="9566" y="1644882"/>
                  </a:lnTo>
                  <a:lnTo>
                    <a:pt x="9566" y="1654407"/>
                  </a:lnTo>
                  <a:close/>
                </a:path>
                <a:path w="10210800" h="5715000">
                  <a:moveTo>
                    <a:pt x="9566" y="1635357"/>
                  </a:moveTo>
                  <a:lnTo>
                    <a:pt x="0" y="1635357"/>
                  </a:lnTo>
                  <a:lnTo>
                    <a:pt x="0" y="1625832"/>
                  </a:lnTo>
                  <a:lnTo>
                    <a:pt x="9566" y="1625832"/>
                  </a:lnTo>
                  <a:lnTo>
                    <a:pt x="9566" y="1635357"/>
                  </a:lnTo>
                  <a:close/>
                </a:path>
                <a:path w="10210800" h="5715000">
                  <a:moveTo>
                    <a:pt x="9566" y="1616307"/>
                  </a:moveTo>
                  <a:lnTo>
                    <a:pt x="0" y="1616307"/>
                  </a:lnTo>
                  <a:lnTo>
                    <a:pt x="0" y="1606782"/>
                  </a:lnTo>
                  <a:lnTo>
                    <a:pt x="9566" y="1606782"/>
                  </a:lnTo>
                  <a:lnTo>
                    <a:pt x="9566" y="1616307"/>
                  </a:lnTo>
                  <a:close/>
                </a:path>
                <a:path w="10210800" h="5715000">
                  <a:moveTo>
                    <a:pt x="9566" y="1597257"/>
                  </a:moveTo>
                  <a:lnTo>
                    <a:pt x="0" y="1597257"/>
                  </a:lnTo>
                  <a:lnTo>
                    <a:pt x="0" y="1587732"/>
                  </a:lnTo>
                  <a:lnTo>
                    <a:pt x="9566" y="1587732"/>
                  </a:lnTo>
                  <a:lnTo>
                    <a:pt x="9566" y="1597257"/>
                  </a:lnTo>
                  <a:close/>
                </a:path>
                <a:path w="10210800" h="5715000">
                  <a:moveTo>
                    <a:pt x="9566" y="1578207"/>
                  </a:moveTo>
                  <a:lnTo>
                    <a:pt x="0" y="1578207"/>
                  </a:lnTo>
                  <a:lnTo>
                    <a:pt x="0" y="1568682"/>
                  </a:lnTo>
                  <a:lnTo>
                    <a:pt x="9566" y="1568682"/>
                  </a:lnTo>
                  <a:lnTo>
                    <a:pt x="9566" y="1578207"/>
                  </a:lnTo>
                  <a:close/>
                </a:path>
                <a:path w="10210800" h="5715000">
                  <a:moveTo>
                    <a:pt x="9566" y="1559157"/>
                  </a:moveTo>
                  <a:lnTo>
                    <a:pt x="0" y="1559157"/>
                  </a:lnTo>
                  <a:lnTo>
                    <a:pt x="0" y="1549632"/>
                  </a:lnTo>
                  <a:lnTo>
                    <a:pt x="9566" y="1549632"/>
                  </a:lnTo>
                  <a:lnTo>
                    <a:pt x="9566" y="1559157"/>
                  </a:lnTo>
                  <a:close/>
                </a:path>
                <a:path w="10210800" h="5715000">
                  <a:moveTo>
                    <a:pt x="9566" y="1540107"/>
                  </a:moveTo>
                  <a:lnTo>
                    <a:pt x="0" y="1540107"/>
                  </a:lnTo>
                  <a:lnTo>
                    <a:pt x="0" y="1530582"/>
                  </a:lnTo>
                  <a:lnTo>
                    <a:pt x="9566" y="1530582"/>
                  </a:lnTo>
                  <a:lnTo>
                    <a:pt x="9566" y="1540107"/>
                  </a:lnTo>
                  <a:close/>
                </a:path>
                <a:path w="10210800" h="5715000">
                  <a:moveTo>
                    <a:pt x="9566" y="1521057"/>
                  </a:moveTo>
                  <a:lnTo>
                    <a:pt x="0" y="1521057"/>
                  </a:lnTo>
                  <a:lnTo>
                    <a:pt x="0" y="1511532"/>
                  </a:lnTo>
                  <a:lnTo>
                    <a:pt x="9566" y="1511532"/>
                  </a:lnTo>
                  <a:lnTo>
                    <a:pt x="9566" y="1521057"/>
                  </a:lnTo>
                  <a:close/>
                </a:path>
                <a:path w="10210800" h="5715000">
                  <a:moveTo>
                    <a:pt x="9566" y="1502007"/>
                  </a:moveTo>
                  <a:lnTo>
                    <a:pt x="0" y="1502007"/>
                  </a:lnTo>
                  <a:lnTo>
                    <a:pt x="0" y="1492482"/>
                  </a:lnTo>
                  <a:lnTo>
                    <a:pt x="9566" y="1492482"/>
                  </a:lnTo>
                  <a:lnTo>
                    <a:pt x="9566" y="1502007"/>
                  </a:lnTo>
                  <a:close/>
                </a:path>
                <a:path w="10210800" h="5715000">
                  <a:moveTo>
                    <a:pt x="9566" y="1482957"/>
                  </a:moveTo>
                  <a:lnTo>
                    <a:pt x="0" y="1482957"/>
                  </a:lnTo>
                  <a:lnTo>
                    <a:pt x="0" y="1473432"/>
                  </a:lnTo>
                  <a:lnTo>
                    <a:pt x="9566" y="1473432"/>
                  </a:lnTo>
                  <a:lnTo>
                    <a:pt x="9566" y="1482957"/>
                  </a:lnTo>
                  <a:close/>
                </a:path>
                <a:path w="10210800" h="5715000">
                  <a:moveTo>
                    <a:pt x="9566" y="1463907"/>
                  </a:moveTo>
                  <a:lnTo>
                    <a:pt x="0" y="1463907"/>
                  </a:lnTo>
                  <a:lnTo>
                    <a:pt x="0" y="1454382"/>
                  </a:lnTo>
                  <a:lnTo>
                    <a:pt x="9566" y="1454382"/>
                  </a:lnTo>
                  <a:lnTo>
                    <a:pt x="9566" y="1463907"/>
                  </a:lnTo>
                  <a:close/>
                </a:path>
                <a:path w="10210800" h="5715000">
                  <a:moveTo>
                    <a:pt x="9566" y="1444857"/>
                  </a:moveTo>
                  <a:lnTo>
                    <a:pt x="0" y="1444857"/>
                  </a:lnTo>
                  <a:lnTo>
                    <a:pt x="0" y="1435332"/>
                  </a:lnTo>
                  <a:lnTo>
                    <a:pt x="9566" y="1435332"/>
                  </a:lnTo>
                  <a:lnTo>
                    <a:pt x="9566" y="1444857"/>
                  </a:lnTo>
                  <a:close/>
                </a:path>
                <a:path w="10210800" h="5715000">
                  <a:moveTo>
                    <a:pt x="9566" y="1425807"/>
                  </a:moveTo>
                  <a:lnTo>
                    <a:pt x="0" y="1425807"/>
                  </a:lnTo>
                  <a:lnTo>
                    <a:pt x="0" y="1416282"/>
                  </a:lnTo>
                  <a:lnTo>
                    <a:pt x="9566" y="1416282"/>
                  </a:lnTo>
                  <a:lnTo>
                    <a:pt x="9566" y="1425807"/>
                  </a:lnTo>
                  <a:close/>
                </a:path>
                <a:path w="10210800" h="5715000">
                  <a:moveTo>
                    <a:pt x="9566" y="1406757"/>
                  </a:moveTo>
                  <a:lnTo>
                    <a:pt x="0" y="1406757"/>
                  </a:lnTo>
                  <a:lnTo>
                    <a:pt x="0" y="1397232"/>
                  </a:lnTo>
                  <a:lnTo>
                    <a:pt x="9566" y="1397232"/>
                  </a:lnTo>
                  <a:lnTo>
                    <a:pt x="9566" y="1406757"/>
                  </a:lnTo>
                  <a:close/>
                </a:path>
                <a:path w="10210800" h="5715000">
                  <a:moveTo>
                    <a:pt x="9566" y="1387707"/>
                  </a:moveTo>
                  <a:lnTo>
                    <a:pt x="0" y="1387707"/>
                  </a:lnTo>
                  <a:lnTo>
                    <a:pt x="0" y="1378182"/>
                  </a:lnTo>
                  <a:lnTo>
                    <a:pt x="9566" y="1378182"/>
                  </a:lnTo>
                  <a:lnTo>
                    <a:pt x="9566" y="1387707"/>
                  </a:lnTo>
                  <a:close/>
                </a:path>
                <a:path w="10210800" h="5715000">
                  <a:moveTo>
                    <a:pt x="9566" y="1368657"/>
                  </a:moveTo>
                  <a:lnTo>
                    <a:pt x="0" y="1368657"/>
                  </a:lnTo>
                  <a:lnTo>
                    <a:pt x="0" y="1359132"/>
                  </a:lnTo>
                  <a:lnTo>
                    <a:pt x="9566" y="1359132"/>
                  </a:lnTo>
                  <a:lnTo>
                    <a:pt x="9566" y="1368657"/>
                  </a:lnTo>
                  <a:close/>
                </a:path>
                <a:path w="10210800" h="5715000">
                  <a:moveTo>
                    <a:pt x="9566" y="1349607"/>
                  </a:moveTo>
                  <a:lnTo>
                    <a:pt x="0" y="1349607"/>
                  </a:lnTo>
                  <a:lnTo>
                    <a:pt x="0" y="1340082"/>
                  </a:lnTo>
                  <a:lnTo>
                    <a:pt x="9566" y="1340082"/>
                  </a:lnTo>
                  <a:lnTo>
                    <a:pt x="9566" y="1349607"/>
                  </a:lnTo>
                  <a:close/>
                </a:path>
                <a:path w="10210800" h="5715000">
                  <a:moveTo>
                    <a:pt x="9566" y="1330557"/>
                  </a:moveTo>
                  <a:lnTo>
                    <a:pt x="0" y="1330557"/>
                  </a:lnTo>
                  <a:lnTo>
                    <a:pt x="0" y="1321032"/>
                  </a:lnTo>
                  <a:lnTo>
                    <a:pt x="9566" y="1321032"/>
                  </a:lnTo>
                  <a:lnTo>
                    <a:pt x="9566" y="1330557"/>
                  </a:lnTo>
                  <a:close/>
                </a:path>
                <a:path w="10210800" h="5715000">
                  <a:moveTo>
                    <a:pt x="9566" y="1311507"/>
                  </a:moveTo>
                  <a:lnTo>
                    <a:pt x="0" y="1311507"/>
                  </a:lnTo>
                  <a:lnTo>
                    <a:pt x="0" y="1301982"/>
                  </a:lnTo>
                  <a:lnTo>
                    <a:pt x="9566" y="1301982"/>
                  </a:lnTo>
                  <a:lnTo>
                    <a:pt x="9566" y="1311507"/>
                  </a:lnTo>
                  <a:close/>
                </a:path>
                <a:path w="10210800" h="5715000">
                  <a:moveTo>
                    <a:pt x="9566" y="1292457"/>
                  </a:moveTo>
                  <a:lnTo>
                    <a:pt x="0" y="1292457"/>
                  </a:lnTo>
                  <a:lnTo>
                    <a:pt x="0" y="1282932"/>
                  </a:lnTo>
                  <a:lnTo>
                    <a:pt x="9566" y="1282932"/>
                  </a:lnTo>
                  <a:lnTo>
                    <a:pt x="9566" y="1292457"/>
                  </a:lnTo>
                  <a:close/>
                </a:path>
                <a:path w="10210800" h="5715000">
                  <a:moveTo>
                    <a:pt x="9566" y="1273407"/>
                  </a:moveTo>
                  <a:lnTo>
                    <a:pt x="0" y="1273407"/>
                  </a:lnTo>
                  <a:lnTo>
                    <a:pt x="0" y="1263882"/>
                  </a:lnTo>
                  <a:lnTo>
                    <a:pt x="9566" y="1263882"/>
                  </a:lnTo>
                  <a:lnTo>
                    <a:pt x="9566" y="1273407"/>
                  </a:lnTo>
                  <a:close/>
                </a:path>
                <a:path w="10210800" h="5715000">
                  <a:moveTo>
                    <a:pt x="9566" y="1254357"/>
                  </a:moveTo>
                  <a:lnTo>
                    <a:pt x="0" y="1254357"/>
                  </a:lnTo>
                  <a:lnTo>
                    <a:pt x="0" y="1244832"/>
                  </a:lnTo>
                  <a:lnTo>
                    <a:pt x="9566" y="1244832"/>
                  </a:lnTo>
                  <a:lnTo>
                    <a:pt x="9566" y="1254357"/>
                  </a:lnTo>
                  <a:close/>
                </a:path>
                <a:path w="10210800" h="5715000">
                  <a:moveTo>
                    <a:pt x="9566" y="1235307"/>
                  </a:moveTo>
                  <a:lnTo>
                    <a:pt x="0" y="1235307"/>
                  </a:lnTo>
                  <a:lnTo>
                    <a:pt x="0" y="1225782"/>
                  </a:lnTo>
                  <a:lnTo>
                    <a:pt x="9566" y="1225782"/>
                  </a:lnTo>
                  <a:lnTo>
                    <a:pt x="9566" y="1235307"/>
                  </a:lnTo>
                  <a:close/>
                </a:path>
                <a:path w="10210800" h="5715000">
                  <a:moveTo>
                    <a:pt x="9566" y="1216257"/>
                  </a:moveTo>
                  <a:lnTo>
                    <a:pt x="0" y="1216257"/>
                  </a:lnTo>
                  <a:lnTo>
                    <a:pt x="0" y="1206732"/>
                  </a:lnTo>
                  <a:lnTo>
                    <a:pt x="9566" y="1206732"/>
                  </a:lnTo>
                  <a:lnTo>
                    <a:pt x="9566" y="1216257"/>
                  </a:lnTo>
                  <a:close/>
                </a:path>
                <a:path w="10210800" h="5715000">
                  <a:moveTo>
                    <a:pt x="9566" y="1197207"/>
                  </a:moveTo>
                  <a:lnTo>
                    <a:pt x="0" y="1197207"/>
                  </a:lnTo>
                  <a:lnTo>
                    <a:pt x="0" y="1187682"/>
                  </a:lnTo>
                  <a:lnTo>
                    <a:pt x="9566" y="1187682"/>
                  </a:lnTo>
                  <a:lnTo>
                    <a:pt x="9566" y="1197207"/>
                  </a:lnTo>
                  <a:close/>
                </a:path>
                <a:path w="10210800" h="5715000">
                  <a:moveTo>
                    <a:pt x="9566" y="1178157"/>
                  </a:moveTo>
                  <a:lnTo>
                    <a:pt x="0" y="1178157"/>
                  </a:lnTo>
                  <a:lnTo>
                    <a:pt x="0" y="1168632"/>
                  </a:lnTo>
                  <a:lnTo>
                    <a:pt x="9566" y="1168632"/>
                  </a:lnTo>
                  <a:lnTo>
                    <a:pt x="9566" y="1178157"/>
                  </a:lnTo>
                  <a:close/>
                </a:path>
                <a:path w="10210800" h="5715000">
                  <a:moveTo>
                    <a:pt x="9566" y="1159107"/>
                  </a:moveTo>
                  <a:lnTo>
                    <a:pt x="0" y="1159107"/>
                  </a:lnTo>
                  <a:lnTo>
                    <a:pt x="0" y="1149582"/>
                  </a:lnTo>
                  <a:lnTo>
                    <a:pt x="9566" y="1149582"/>
                  </a:lnTo>
                  <a:lnTo>
                    <a:pt x="9566" y="1159107"/>
                  </a:lnTo>
                  <a:close/>
                </a:path>
                <a:path w="10210800" h="5715000">
                  <a:moveTo>
                    <a:pt x="9566" y="1140057"/>
                  </a:moveTo>
                  <a:lnTo>
                    <a:pt x="0" y="1140057"/>
                  </a:lnTo>
                  <a:lnTo>
                    <a:pt x="0" y="1130532"/>
                  </a:lnTo>
                  <a:lnTo>
                    <a:pt x="9566" y="1130532"/>
                  </a:lnTo>
                  <a:lnTo>
                    <a:pt x="9566" y="1140057"/>
                  </a:lnTo>
                  <a:close/>
                </a:path>
                <a:path w="10210800" h="5715000">
                  <a:moveTo>
                    <a:pt x="9566" y="1121007"/>
                  </a:moveTo>
                  <a:lnTo>
                    <a:pt x="0" y="1121007"/>
                  </a:lnTo>
                  <a:lnTo>
                    <a:pt x="0" y="1111482"/>
                  </a:lnTo>
                  <a:lnTo>
                    <a:pt x="9566" y="1111482"/>
                  </a:lnTo>
                  <a:lnTo>
                    <a:pt x="9566" y="1121007"/>
                  </a:lnTo>
                  <a:close/>
                </a:path>
                <a:path w="10210800" h="5715000">
                  <a:moveTo>
                    <a:pt x="9566" y="1101957"/>
                  </a:moveTo>
                  <a:lnTo>
                    <a:pt x="0" y="1101957"/>
                  </a:lnTo>
                  <a:lnTo>
                    <a:pt x="0" y="1092432"/>
                  </a:lnTo>
                  <a:lnTo>
                    <a:pt x="9566" y="1092432"/>
                  </a:lnTo>
                  <a:lnTo>
                    <a:pt x="9566" y="1101957"/>
                  </a:lnTo>
                  <a:close/>
                </a:path>
                <a:path w="10210800" h="5715000">
                  <a:moveTo>
                    <a:pt x="9566" y="1082907"/>
                  </a:moveTo>
                  <a:lnTo>
                    <a:pt x="0" y="1082907"/>
                  </a:lnTo>
                  <a:lnTo>
                    <a:pt x="0" y="1073382"/>
                  </a:lnTo>
                  <a:lnTo>
                    <a:pt x="9566" y="1073382"/>
                  </a:lnTo>
                  <a:lnTo>
                    <a:pt x="9566" y="1082907"/>
                  </a:lnTo>
                  <a:close/>
                </a:path>
                <a:path w="10210800" h="5715000">
                  <a:moveTo>
                    <a:pt x="9566" y="1063857"/>
                  </a:moveTo>
                  <a:lnTo>
                    <a:pt x="0" y="1063857"/>
                  </a:lnTo>
                  <a:lnTo>
                    <a:pt x="0" y="1054332"/>
                  </a:lnTo>
                  <a:lnTo>
                    <a:pt x="9566" y="1054332"/>
                  </a:lnTo>
                  <a:lnTo>
                    <a:pt x="9566" y="1063857"/>
                  </a:lnTo>
                  <a:close/>
                </a:path>
                <a:path w="10210800" h="5715000">
                  <a:moveTo>
                    <a:pt x="9566" y="1044807"/>
                  </a:moveTo>
                  <a:lnTo>
                    <a:pt x="0" y="1044807"/>
                  </a:lnTo>
                  <a:lnTo>
                    <a:pt x="0" y="1035282"/>
                  </a:lnTo>
                  <a:lnTo>
                    <a:pt x="9566" y="1035282"/>
                  </a:lnTo>
                  <a:lnTo>
                    <a:pt x="9566" y="1044807"/>
                  </a:lnTo>
                  <a:close/>
                </a:path>
                <a:path w="10210800" h="5715000">
                  <a:moveTo>
                    <a:pt x="9566" y="1025757"/>
                  </a:moveTo>
                  <a:lnTo>
                    <a:pt x="0" y="1025757"/>
                  </a:lnTo>
                  <a:lnTo>
                    <a:pt x="0" y="1016232"/>
                  </a:lnTo>
                  <a:lnTo>
                    <a:pt x="9566" y="1016232"/>
                  </a:lnTo>
                  <a:lnTo>
                    <a:pt x="9566" y="1025757"/>
                  </a:lnTo>
                  <a:close/>
                </a:path>
                <a:path w="10210800" h="5715000">
                  <a:moveTo>
                    <a:pt x="9566" y="1006707"/>
                  </a:moveTo>
                  <a:lnTo>
                    <a:pt x="0" y="1006707"/>
                  </a:lnTo>
                  <a:lnTo>
                    <a:pt x="0" y="997182"/>
                  </a:lnTo>
                  <a:lnTo>
                    <a:pt x="9566" y="997182"/>
                  </a:lnTo>
                  <a:lnTo>
                    <a:pt x="9566" y="1006707"/>
                  </a:lnTo>
                  <a:close/>
                </a:path>
                <a:path w="10210800" h="5715000">
                  <a:moveTo>
                    <a:pt x="9566" y="987657"/>
                  </a:moveTo>
                  <a:lnTo>
                    <a:pt x="0" y="987657"/>
                  </a:lnTo>
                  <a:lnTo>
                    <a:pt x="0" y="978132"/>
                  </a:lnTo>
                  <a:lnTo>
                    <a:pt x="9566" y="978132"/>
                  </a:lnTo>
                  <a:lnTo>
                    <a:pt x="9566" y="987657"/>
                  </a:lnTo>
                  <a:close/>
                </a:path>
                <a:path w="10210800" h="5715000">
                  <a:moveTo>
                    <a:pt x="9566" y="968607"/>
                  </a:moveTo>
                  <a:lnTo>
                    <a:pt x="0" y="968607"/>
                  </a:lnTo>
                  <a:lnTo>
                    <a:pt x="0" y="959082"/>
                  </a:lnTo>
                  <a:lnTo>
                    <a:pt x="9566" y="959082"/>
                  </a:lnTo>
                  <a:lnTo>
                    <a:pt x="9566" y="968607"/>
                  </a:lnTo>
                  <a:close/>
                </a:path>
                <a:path w="10210800" h="5715000">
                  <a:moveTo>
                    <a:pt x="9566" y="949557"/>
                  </a:moveTo>
                  <a:lnTo>
                    <a:pt x="0" y="949557"/>
                  </a:lnTo>
                  <a:lnTo>
                    <a:pt x="0" y="940032"/>
                  </a:lnTo>
                  <a:lnTo>
                    <a:pt x="9566" y="940032"/>
                  </a:lnTo>
                  <a:lnTo>
                    <a:pt x="9566" y="949557"/>
                  </a:lnTo>
                  <a:close/>
                </a:path>
                <a:path w="10210800" h="5715000">
                  <a:moveTo>
                    <a:pt x="9566" y="930507"/>
                  </a:moveTo>
                  <a:lnTo>
                    <a:pt x="0" y="930507"/>
                  </a:lnTo>
                  <a:lnTo>
                    <a:pt x="0" y="920982"/>
                  </a:lnTo>
                  <a:lnTo>
                    <a:pt x="9566" y="920982"/>
                  </a:lnTo>
                  <a:lnTo>
                    <a:pt x="9566" y="930507"/>
                  </a:lnTo>
                  <a:close/>
                </a:path>
                <a:path w="10210800" h="5715000">
                  <a:moveTo>
                    <a:pt x="9566" y="911457"/>
                  </a:moveTo>
                  <a:lnTo>
                    <a:pt x="0" y="911457"/>
                  </a:lnTo>
                  <a:lnTo>
                    <a:pt x="0" y="901932"/>
                  </a:lnTo>
                  <a:lnTo>
                    <a:pt x="9566" y="901932"/>
                  </a:lnTo>
                  <a:lnTo>
                    <a:pt x="9566" y="911457"/>
                  </a:lnTo>
                  <a:close/>
                </a:path>
                <a:path w="10210800" h="5715000">
                  <a:moveTo>
                    <a:pt x="9566" y="892407"/>
                  </a:moveTo>
                  <a:lnTo>
                    <a:pt x="0" y="892407"/>
                  </a:lnTo>
                  <a:lnTo>
                    <a:pt x="0" y="882882"/>
                  </a:lnTo>
                  <a:lnTo>
                    <a:pt x="9566" y="882882"/>
                  </a:lnTo>
                  <a:lnTo>
                    <a:pt x="9566" y="892407"/>
                  </a:lnTo>
                  <a:close/>
                </a:path>
                <a:path w="10210800" h="5715000">
                  <a:moveTo>
                    <a:pt x="9566" y="873357"/>
                  </a:moveTo>
                  <a:lnTo>
                    <a:pt x="0" y="873357"/>
                  </a:lnTo>
                  <a:lnTo>
                    <a:pt x="0" y="863832"/>
                  </a:lnTo>
                  <a:lnTo>
                    <a:pt x="9566" y="863832"/>
                  </a:lnTo>
                  <a:lnTo>
                    <a:pt x="9566" y="873357"/>
                  </a:lnTo>
                  <a:close/>
                </a:path>
                <a:path w="10210800" h="5715000">
                  <a:moveTo>
                    <a:pt x="9566" y="854307"/>
                  </a:moveTo>
                  <a:lnTo>
                    <a:pt x="0" y="854307"/>
                  </a:lnTo>
                  <a:lnTo>
                    <a:pt x="0" y="844782"/>
                  </a:lnTo>
                  <a:lnTo>
                    <a:pt x="9566" y="844782"/>
                  </a:lnTo>
                  <a:lnTo>
                    <a:pt x="9566" y="854307"/>
                  </a:lnTo>
                  <a:close/>
                </a:path>
                <a:path w="10210800" h="5715000">
                  <a:moveTo>
                    <a:pt x="9566" y="835257"/>
                  </a:moveTo>
                  <a:lnTo>
                    <a:pt x="0" y="835257"/>
                  </a:lnTo>
                  <a:lnTo>
                    <a:pt x="0" y="825732"/>
                  </a:lnTo>
                  <a:lnTo>
                    <a:pt x="9566" y="825732"/>
                  </a:lnTo>
                  <a:lnTo>
                    <a:pt x="9566" y="835257"/>
                  </a:lnTo>
                  <a:close/>
                </a:path>
                <a:path w="10210800" h="5715000">
                  <a:moveTo>
                    <a:pt x="9566" y="816207"/>
                  </a:moveTo>
                  <a:lnTo>
                    <a:pt x="0" y="816207"/>
                  </a:lnTo>
                  <a:lnTo>
                    <a:pt x="0" y="806682"/>
                  </a:lnTo>
                  <a:lnTo>
                    <a:pt x="9566" y="806682"/>
                  </a:lnTo>
                  <a:lnTo>
                    <a:pt x="9566" y="816207"/>
                  </a:lnTo>
                  <a:close/>
                </a:path>
                <a:path w="10210800" h="5715000">
                  <a:moveTo>
                    <a:pt x="9566" y="797157"/>
                  </a:moveTo>
                  <a:lnTo>
                    <a:pt x="0" y="797157"/>
                  </a:lnTo>
                  <a:lnTo>
                    <a:pt x="0" y="787632"/>
                  </a:lnTo>
                  <a:lnTo>
                    <a:pt x="9566" y="787632"/>
                  </a:lnTo>
                  <a:lnTo>
                    <a:pt x="9566" y="797157"/>
                  </a:lnTo>
                  <a:close/>
                </a:path>
                <a:path w="10210800" h="5715000">
                  <a:moveTo>
                    <a:pt x="9566" y="778107"/>
                  </a:moveTo>
                  <a:lnTo>
                    <a:pt x="0" y="778107"/>
                  </a:lnTo>
                  <a:lnTo>
                    <a:pt x="0" y="768582"/>
                  </a:lnTo>
                  <a:lnTo>
                    <a:pt x="9566" y="768582"/>
                  </a:lnTo>
                  <a:lnTo>
                    <a:pt x="9566" y="778107"/>
                  </a:lnTo>
                  <a:close/>
                </a:path>
                <a:path w="10210800" h="5715000">
                  <a:moveTo>
                    <a:pt x="9566" y="759057"/>
                  </a:moveTo>
                  <a:lnTo>
                    <a:pt x="0" y="759057"/>
                  </a:lnTo>
                  <a:lnTo>
                    <a:pt x="0" y="749532"/>
                  </a:lnTo>
                  <a:lnTo>
                    <a:pt x="9566" y="749532"/>
                  </a:lnTo>
                  <a:lnTo>
                    <a:pt x="9566" y="759057"/>
                  </a:lnTo>
                  <a:close/>
                </a:path>
                <a:path w="10210800" h="5715000">
                  <a:moveTo>
                    <a:pt x="9566" y="740007"/>
                  </a:moveTo>
                  <a:lnTo>
                    <a:pt x="0" y="740007"/>
                  </a:lnTo>
                  <a:lnTo>
                    <a:pt x="0" y="730482"/>
                  </a:lnTo>
                  <a:lnTo>
                    <a:pt x="9566" y="730482"/>
                  </a:lnTo>
                  <a:lnTo>
                    <a:pt x="9566" y="740007"/>
                  </a:lnTo>
                  <a:close/>
                </a:path>
                <a:path w="10210800" h="5715000">
                  <a:moveTo>
                    <a:pt x="9566" y="720957"/>
                  </a:moveTo>
                  <a:lnTo>
                    <a:pt x="0" y="720957"/>
                  </a:lnTo>
                  <a:lnTo>
                    <a:pt x="0" y="711432"/>
                  </a:lnTo>
                  <a:lnTo>
                    <a:pt x="9566" y="711432"/>
                  </a:lnTo>
                  <a:lnTo>
                    <a:pt x="9566" y="720957"/>
                  </a:lnTo>
                  <a:close/>
                </a:path>
                <a:path w="10210800" h="5715000">
                  <a:moveTo>
                    <a:pt x="9566" y="701907"/>
                  </a:moveTo>
                  <a:lnTo>
                    <a:pt x="0" y="701907"/>
                  </a:lnTo>
                  <a:lnTo>
                    <a:pt x="0" y="692382"/>
                  </a:lnTo>
                  <a:lnTo>
                    <a:pt x="9566" y="692382"/>
                  </a:lnTo>
                  <a:lnTo>
                    <a:pt x="9566" y="701907"/>
                  </a:lnTo>
                  <a:close/>
                </a:path>
                <a:path w="10210800" h="5715000">
                  <a:moveTo>
                    <a:pt x="9566" y="682857"/>
                  </a:moveTo>
                  <a:lnTo>
                    <a:pt x="0" y="682857"/>
                  </a:lnTo>
                  <a:lnTo>
                    <a:pt x="0" y="673332"/>
                  </a:lnTo>
                  <a:lnTo>
                    <a:pt x="9566" y="673332"/>
                  </a:lnTo>
                  <a:lnTo>
                    <a:pt x="9566" y="682857"/>
                  </a:lnTo>
                  <a:close/>
                </a:path>
                <a:path w="10210800" h="5715000">
                  <a:moveTo>
                    <a:pt x="9566" y="663807"/>
                  </a:moveTo>
                  <a:lnTo>
                    <a:pt x="0" y="663807"/>
                  </a:lnTo>
                  <a:lnTo>
                    <a:pt x="0" y="654282"/>
                  </a:lnTo>
                  <a:lnTo>
                    <a:pt x="9566" y="654282"/>
                  </a:lnTo>
                  <a:lnTo>
                    <a:pt x="9566" y="663807"/>
                  </a:lnTo>
                  <a:close/>
                </a:path>
                <a:path w="10210800" h="5715000">
                  <a:moveTo>
                    <a:pt x="9566" y="644757"/>
                  </a:moveTo>
                  <a:lnTo>
                    <a:pt x="0" y="644757"/>
                  </a:lnTo>
                  <a:lnTo>
                    <a:pt x="0" y="635232"/>
                  </a:lnTo>
                  <a:lnTo>
                    <a:pt x="9566" y="635232"/>
                  </a:lnTo>
                  <a:lnTo>
                    <a:pt x="9566" y="644757"/>
                  </a:lnTo>
                  <a:close/>
                </a:path>
                <a:path w="10210800" h="5715000">
                  <a:moveTo>
                    <a:pt x="9566" y="625707"/>
                  </a:moveTo>
                  <a:lnTo>
                    <a:pt x="0" y="625707"/>
                  </a:lnTo>
                  <a:lnTo>
                    <a:pt x="0" y="616182"/>
                  </a:lnTo>
                  <a:lnTo>
                    <a:pt x="9566" y="616182"/>
                  </a:lnTo>
                  <a:lnTo>
                    <a:pt x="9566" y="625707"/>
                  </a:lnTo>
                  <a:close/>
                </a:path>
                <a:path w="10210800" h="5715000">
                  <a:moveTo>
                    <a:pt x="9566" y="606657"/>
                  </a:moveTo>
                  <a:lnTo>
                    <a:pt x="0" y="606657"/>
                  </a:lnTo>
                  <a:lnTo>
                    <a:pt x="0" y="597132"/>
                  </a:lnTo>
                  <a:lnTo>
                    <a:pt x="9566" y="597132"/>
                  </a:lnTo>
                  <a:lnTo>
                    <a:pt x="9566" y="606657"/>
                  </a:lnTo>
                  <a:close/>
                </a:path>
                <a:path w="10210800" h="5715000">
                  <a:moveTo>
                    <a:pt x="9566" y="587607"/>
                  </a:moveTo>
                  <a:lnTo>
                    <a:pt x="0" y="587607"/>
                  </a:lnTo>
                  <a:lnTo>
                    <a:pt x="0" y="578082"/>
                  </a:lnTo>
                  <a:lnTo>
                    <a:pt x="9566" y="578082"/>
                  </a:lnTo>
                  <a:lnTo>
                    <a:pt x="9566" y="587607"/>
                  </a:lnTo>
                  <a:close/>
                </a:path>
                <a:path w="10210800" h="5715000">
                  <a:moveTo>
                    <a:pt x="9566" y="568557"/>
                  </a:moveTo>
                  <a:lnTo>
                    <a:pt x="0" y="568557"/>
                  </a:lnTo>
                  <a:lnTo>
                    <a:pt x="0" y="559032"/>
                  </a:lnTo>
                  <a:lnTo>
                    <a:pt x="9566" y="559032"/>
                  </a:lnTo>
                  <a:lnTo>
                    <a:pt x="9566" y="568557"/>
                  </a:lnTo>
                  <a:close/>
                </a:path>
                <a:path w="10210800" h="5715000">
                  <a:moveTo>
                    <a:pt x="9566" y="549507"/>
                  </a:moveTo>
                  <a:lnTo>
                    <a:pt x="0" y="549507"/>
                  </a:lnTo>
                  <a:lnTo>
                    <a:pt x="0" y="539982"/>
                  </a:lnTo>
                  <a:lnTo>
                    <a:pt x="9566" y="539982"/>
                  </a:lnTo>
                  <a:lnTo>
                    <a:pt x="9566" y="549507"/>
                  </a:lnTo>
                  <a:close/>
                </a:path>
                <a:path w="10210800" h="5715000">
                  <a:moveTo>
                    <a:pt x="9566" y="530457"/>
                  </a:moveTo>
                  <a:lnTo>
                    <a:pt x="0" y="530457"/>
                  </a:lnTo>
                  <a:lnTo>
                    <a:pt x="0" y="520932"/>
                  </a:lnTo>
                  <a:lnTo>
                    <a:pt x="9566" y="520932"/>
                  </a:lnTo>
                  <a:lnTo>
                    <a:pt x="9566" y="530457"/>
                  </a:lnTo>
                  <a:close/>
                </a:path>
                <a:path w="10210800" h="5715000">
                  <a:moveTo>
                    <a:pt x="9566" y="511407"/>
                  </a:moveTo>
                  <a:lnTo>
                    <a:pt x="0" y="511407"/>
                  </a:lnTo>
                  <a:lnTo>
                    <a:pt x="0" y="501882"/>
                  </a:lnTo>
                  <a:lnTo>
                    <a:pt x="9566" y="501882"/>
                  </a:lnTo>
                  <a:lnTo>
                    <a:pt x="9566" y="511407"/>
                  </a:lnTo>
                  <a:close/>
                </a:path>
                <a:path w="10210800" h="5715000">
                  <a:moveTo>
                    <a:pt x="9566" y="492357"/>
                  </a:moveTo>
                  <a:lnTo>
                    <a:pt x="0" y="492357"/>
                  </a:lnTo>
                  <a:lnTo>
                    <a:pt x="0" y="482832"/>
                  </a:lnTo>
                  <a:lnTo>
                    <a:pt x="9566" y="482832"/>
                  </a:lnTo>
                  <a:lnTo>
                    <a:pt x="9566" y="492357"/>
                  </a:lnTo>
                  <a:close/>
                </a:path>
                <a:path w="10210800" h="5715000">
                  <a:moveTo>
                    <a:pt x="9566" y="473307"/>
                  </a:moveTo>
                  <a:lnTo>
                    <a:pt x="0" y="473307"/>
                  </a:lnTo>
                  <a:lnTo>
                    <a:pt x="0" y="463782"/>
                  </a:lnTo>
                  <a:lnTo>
                    <a:pt x="9566" y="463782"/>
                  </a:lnTo>
                  <a:lnTo>
                    <a:pt x="9566" y="473307"/>
                  </a:lnTo>
                  <a:close/>
                </a:path>
                <a:path w="10210800" h="5715000">
                  <a:moveTo>
                    <a:pt x="9566" y="454257"/>
                  </a:moveTo>
                  <a:lnTo>
                    <a:pt x="0" y="454257"/>
                  </a:lnTo>
                  <a:lnTo>
                    <a:pt x="0" y="444732"/>
                  </a:lnTo>
                  <a:lnTo>
                    <a:pt x="9566" y="444732"/>
                  </a:lnTo>
                  <a:lnTo>
                    <a:pt x="9566" y="454257"/>
                  </a:lnTo>
                  <a:close/>
                </a:path>
                <a:path w="10210800" h="5715000">
                  <a:moveTo>
                    <a:pt x="9566" y="435207"/>
                  </a:moveTo>
                  <a:lnTo>
                    <a:pt x="0" y="435207"/>
                  </a:lnTo>
                  <a:lnTo>
                    <a:pt x="0" y="425682"/>
                  </a:lnTo>
                  <a:lnTo>
                    <a:pt x="9566" y="425682"/>
                  </a:lnTo>
                  <a:lnTo>
                    <a:pt x="9566" y="435207"/>
                  </a:lnTo>
                  <a:close/>
                </a:path>
                <a:path w="10210800" h="5715000">
                  <a:moveTo>
                    <a:pt x="9566" y="416157"/>
                  </a:moveTo>
                  <a:lnTo>
                    <a:pt x="0" y="416157"/>
                  </a:lnTo>
                  <a:lnTo>
                    <a:pt x="0" y="406632"/>
                  </a:lnTo>
                  <a:lnTo>
                    <a:pt x="9566" y="406632"/>
                  </a:lnTo>
                  <a:lnTo>
                    <a:pt x="9566" y="416157"/>
                  </a:lnTo>
                  <a:close/>
                </a:path>
                <a:path w="10210800" h="5715000">
                  <a:moveTo>
                    <a:pt x="9566" y="397107"/>
                  </a:moveTo>
                  <a:lnTo>
                    <a:pt x="0" y="397107"/>
                  </a:lnTo>
                  <a:lnTo>
                    <a:pt x="0" y="387582"/>
                  </a:lnTo>
                  <a:lnTo>
                    <a:pt x="9566" y="387582"/>
                  </a:lnTo>
                  <a:lnTo>
                    <a:pt x="9566" y="397107"/>
                  </a:lnTo>
                  <a:close/>
                </a:path>
                <a:path w="10210800" h="5715000">
                  <a:moveTo>
                    <a:pt x="9566" y="378057"/>
                  </a:moveTo>
                  <a:lnTo>
                    <a:pt x="0" y="378057"/>
                  </a:lnTo>
                  <a:lnTo>
                    <a:pt x="0" y="368532"/>
                  </a:lnTo>
                  <a:lnTo>
                    <a:pt x="9566" y="368532"/>
                  </a:lnTo>
                  <a:lnTo>
                    <a:pt x="9566" y="378057"/>
                  </a:lnTo>
                  <a:close/>
                </a:path>
                <a:path w="10210800" h="5715000">
                  <a:moveTo>
                    <a:pt x="9566" y="359007"/>
                  </a:moveTo>
                  <a:lnTo>
                    <a:pt x="0" y="359007"/>
                  </a:lnTo>
                  <a:lnTo>
                    <a:pt x="0" y="349482"/>
                  </a:lnTo>
                  <a:lnTo>
                    <a:pt x="9566" y="349482"/>
                  </a:lnTo>
                  <a:lnTo>
                    <a:pt x="9566" y="359007"/>
                  </a:lnTo>
                  <a:close/>
                </a:path>
                <a:path w="10210800" h="5715000">
                  <a:moveTo>
                    <a:pt x="9566" y="339957"/>
                  </a:moveTo>
                  <a:lnTo>
                    <a:pt x="0" y="339957"/>
                  </a:lnTo>
                  <a:lnTo>
                    <a:pt x="0" y="330432"/>
                  </a:lnTo>
                  <a:lnTo>
                    <a:pt x="9566" y="330432"/>
                  </a:lnTo>
                  <a:lnTo>
                    <a:pt x="9566" y="339957"/>
                  </a:lnTo>
                  <a:close/>
                </a:path>
                <a:path w="10210800" h="5715000">
                  <a:moveTo>
                    <a:pt x="9566" y="320907"/>
                  </a:moveTo>
                  <a:lnTo>
                    <a:pt x="0" y="320907"/>
                  </a:lnTo>
                  <a:lnTo>
                    <a:pt x="0" y="311382"/>
                  </a:lnTo>
                  <a:lnTo>
                    <a:pt x="9566" y="311382"/>
                  </a:lnTo>
                  <a:lnTo>
                    <a:pt x="9566" y="320907"/>
                  </a:lnTo>
                  <a:close/>
                </a:path>
                <a:path w="10210800" h="5715000">
                  <a:moveTo>
                    <a:pt x="9566" y="301857"/>
                  </a:moveTo>
                  <a:lnTo>
                    <a:pt x="0" y="301857"/>
                  </a:lnTo>
                  <a:lnTo>
                    <a:pt x="0" y="292332"/>
                  </a:lnTo>
                  <a:lnTo>
                    <a:pt x="9566" y="292332"/>
                  </a:lnTo>
                  <a:lnTo>
                    <a:pt x="9566" y="301857"/>
                  </a:lnTo>
                  <a:close/>
                </a:path>
                <a:path w="10210800" h="5715000">
                  <a:moveTo>
                    <a:pt x="9580" y="282878"/>
                  </a:moveTo>
                  <a:lnTo>
                    <a:pt x="234" y="282781"/>
                  </a:lnTo>
                  <a:lnTo>
                    <a:pt x="991" y="273219"/>
                  </a:lnTo>
                  <a:lnTo>
                    <a:pt x="9832" y="273608"/>
                  </a:lnTo>
                  <a:lnTo>
                    <a:pt x="9696" y="276696"/>
                  </a:lnTo>
                  <a:lnTo>
                    <a:pt x="9580" y="282878"/>
                  </a:lnTo>
                  <a:close/>
                </a:path>
                <a:path w="10210800" h="5715000">
                  <a:moveTo>
                    <a:pt x="10393" y="264379"/>
                  </a:moveTo>
                  <a:lnTo>
                    <a:pt x="1744" y="263708"/>
                  </a:lnTo>
                  <a:lnTo>
                    <a:pt x="2495" y="254224"/>
                  </a:lnTo>
                  <a:lnTo>
                    <a:pt x="11259" y="255199"/>
                  </a:lnTo>
                  <a:lnTo>
                    <a:pt x="10919" y="258254"/>
                  </a:lnTo>
                  <a:lnTo>
                    <a:pt x="10630" y="261314"/>
                  </a:lnTo>
                  <a:lnTo>
                    <a:pt x="10393" y="264379"/>
                  </a:lnTo>
                  <a:close/>
                </a:path>
                <a:path w="10210800" h="5715000">
                  <a:moveTo>
                    <a:pt x="12428" y="246074"/>
                  </a:moveTo>
                  <a:lnTo>
                    <a:pt x="3246" y="244742"/>
                  </a:lnTo>
                  <a:lnTo>
                    <a:pt x="3559" y="240779"/>
                  </a:lnTo>
                  <a:lnTo>
                    <a:pt x="4857" y="235391"/>
                  </a:lnTo>
                  <a:lnTo>
                    <a:pt x="13897" y="237012"/>
                  </a:lnTo>
                  <a:lnTo>
                    <a:pt x="13235" y="240779"/>
                  </a:lnTo>
                  <a:lnTo>
                    <a:pt x="12868" y="243045"/>
                  </a:lnTo>
                  <a:lnTo>
                    <a:pt x="12428" y="246074"/>
                  </a:lnTo>
                  <a:close/>
                </a:path>
                <a:path w="10210800" h="5715000">
                  <a:moveTo>
                    <a:pt x="15671" y="227985"/>
                  </a:moveTo>
                  <a:lnTo>
                    <a:pt x="7083" y="226149"/>
                  </a:lnTo>
                  <a:lnTo>
                    <a:pt x="9315" y="216883"/>
                  </a:lnTo>
                  <a:lnTo>
                    <a:pt x="17754" y="218985"/>
                  </a:lnTo>
                  <a:lnTo>
                    <a:pt x="17009" y="221974"/>
                  </a:lnTo>
                  <a:lnTo>
                    <a:pt x="16315" y="224974"/>
                  </a:lnTo>
                  <a:lnTo>
                    <a:pt x="15671" y="227985"/>
                  </a:lnTo>
                  <a:close/>
                </a:path>
                <a:path w="10210800" h="5715000">
                  <a:moveTo>
                    <a:pt x="20133" y="210071"/>
                  </a:moveTo>
                  <a:lnTo>
                    <a:pt x="11545" y="207624"/>
                  </a:lnTo>
                  <a:lnTo>
                    <a:pt x="13779" y="198347"/>
                  </a:lnTo>
                  <a:lnTo>
                    <a:pt x="22807" y="201248"/>
                  </a:lnTo>
                  <a:lnTo>
                    <a:pt x="21867" y="204174"/>
                  </a:lnTo>
                  <a:lnTo>
                    <a:pt x="20976" y="207115"/>
                  </a:lnTo>
                  <a:lnTo>
                    <a:pt x="20133" y="210071"/>
                  </a:lnTo>
                  <a:close/>
                </a:path>
                <a:path w="10210800" h="5715000">
                  <a:moveTo>
                    <a:pt x="25771" y="192526"/>
                  </a:moveTo>
                  <a:lnTo>
                    <a:pt x="17274" y="189479"/>
                  </a:lnTo>
                  <a:lnTo>
                    <a:pt x="20913" y="180693"/>
                  </a:lnTo>
                  <a:lnTo>
                    <a:pt x="29023" y="183910"/>
                  </a:lnTo>
                  <a:lnTo>
                    <a:pt x="27891" y="186764"/>
                  </a:lnTo>
                  <a:lnTo>
                    <a:pt x="26807" y="189636"/>
                  </a:lnTo>
                  <a:lnTo>
                    <a:pt x="25771" y="192526"/>
                  </a:lnTo>
                  <a:close/>
                </a:path>
                <a:path w="10210800" h="5715000">
                  <a:moveTo>
                    <a:pt x="32560" y="175408"/>
                  </a:moveTo>
                  <a:lnTo>
                    <a:pt x="24549" y="171917"/>
                  </a:lnTo>
                  <a:lnTo>
                    <a:pt x="28189" y="163129"/>
                  </a:lnTo>
                  <a:lnTo>
                    <a:pt x="36379" y="167028"/>
                  </a:lnTo>
                  <a:lnTo>
                    <a:pt x="35060" y="169800"/>
                  </a:lnTo>
                  <a:lnTo>
                    <a:pt x="33787" y="172593"/>
                  </a:lnTo>
                  <a:lnTo>
                    <a:pt x="32560" y="175408"/>
                  </a:lnTo>
                  <a:close/>
                </a:path>
                <a:path w="10210800" h="5715000">
                  <a:moveTo>
                    <a:pt x="40477" y="158776"/>
                  </a:moveTo>
                  <a:lnTo>
                    <a:pt x="32118" y="154450"/>
                  </a:lnTo>
                  <a:lnTo>
                    <a:pt x="37096" y="146313"/>
                  </a:lnTo>
                  <a:lnTo>
                    <a:pt x="44850" y="150661"/>
                  </a:lnTo>
                  <a:lnTo>
                    <a:pt x="43347" y="153341"/>
                  </a:lnTo>
                  <a:lnTo>
                    <a:pt x="41889" y="156047"/>
                  </a:lnTo>
                  <a:lnTo>
                    <a:pt x="40477" y="158776"/>
                  </a:lnTo>
                  <a:close/>
                </a:path>
                <a:path w="10210800" h="5715000">
                  <a:moveTo>
                    <a:pt x="49497" y="142688"/>
                  </a:moveTo>
                  <a:lnTo>
                    <a:pt x="42066" y="138189"/>
                  </a:lnTo>
                  <a:lnTo>
                    <a:pt x="47041" y="130058"/>
                  </a:lnTo>
                  <a:lnTo>
                    <a:pt x="54413" y="134866"/>
                  </a:lnTo>
                  <a:lnTo>
                    <a:pt x="52731" y="137445"/>
                  </a:lnTo>
                  <a:lnTo>
                    <a:pt x="51092" y="140053"/>
                  </a:lnTo>
                  <a:lnTo>
                    <a:pt x="49497" y="142688"/>
                  </a:lnTo>
                  <a:close/>
                </a:path>
                <a:path w="10210800" h="5715000">
                  <a:moveTo>
                    <a:pt x="59562" y="127250"/>
                  </a:moveTo>
                  <a:lnTo>
                    <a:pt x="52000" y="121952"/>
                  </a:lnTo>
                  <a:lnTo>
                    <a:pt x="54412" y="118010"/>
                  </a:lnTo>
                  <a:lnTo>
                    <a:pt x="57590" y="114285"/>
                  </a:lnTo>
                  <a:lnTo>
                    <a:pt x="64955" y="119819"/>
                  </a:lnTo>
                  <a:lnTo>
                    <a:pt x="63116" y="122266"/>
                  </a:lnTo>
                  <a:lnTo>
                    <a:pt x="61318" y="124743"/>
                  </a:lnTo>
                  <a:lnTo>
                    <a:pt x="59562" y="127250"/>
                  </a:lnTo>
                  <a:close/>
                </a:path>
                <a:path w="10210800" h="5715000">
                  <a:moveTo>
                    <a:pt x="70604" y="112556"/>
                  </a:moveTo>
                  <a:lnTo>
                    <a:pt x="63764" y="107050"/>
                  </a:lnTo>
                  <a:lnTo>
                    <a:pt x="69940" y="99812"/>
                  </a:lnTo>
                  <a:lnTo>
                    <a:pt x="76506" y="105468"/>
                  </a:lnTo>
                  <a:lnTo>
                    <a:pt x="74499" y="107798"/>
                  </a:lnTo>
                  <a:lnTo>
                    <a:pt x="72531" y="110161"/>
                  </a:lnTo>
                  <a:lnTo>
                    <a:pt x="70604" y="112556"/>
                  </a:lnTo>
                  <a:close/>
                </a:path>
                <a:path w="10210800" h="5715000">
                  <a:moveTo>
                    <a:pt x="82659" y="98564"/>
                  </a:moveTo>
                  <a:lnTo>
                    <a:pt x="76135" y="92552"/>
                  </a:lnTo>
                  <a:lnTo>
                    <a:pt x="82365" y="85251"/>
                  </a:lnTo>
                  <a:lnTo>
                    <a:pt x="89059" y="91848"/>
                  </a:lnTo>
                  <a:lnTo>
                    <a:pt x="86887" y="94052"/>
                  </a:lnTo>
                  <a:lnTo>
                    <a:pt x="84754" y="96290"/>
                  </a:lnTo>
                  <a:lnTo>
                    <a:pt x="82659" y="98564"/>
                  </a:lnTo>
                  <a:close/>
                </a:path>
                <a:path w="10210800" h="5715000">
                  <a:moveTo>
                    <a:pt x="95689" y="85344"/>
                  </a:moveTo>
                  <a:lnTo>
                    <a:pt x="89458" y="78775"/>
                  </a:lnTo>
                  <a:lnTo>
                    <a:pt x="96733" y="72567"/>
                  </a:lnTo>
                  <a:lnTo>
                    <a:pt x="102513" y="79084"/>
                  </a:lnTo>
                  <a:lnTo>
                    <a:pt x="100204" y="81132"/>
                  </a:lnTo>
                  <a:lnTo>
                    <a:pt x="97929" y="83219"/>
                  </a:lnTo>
                  <a:lnTo>
                    <a:pt x="95689" y="85344"/>
                  </a:lnTo>
                  <a:close/>
                </a:path>
                <a:path w="10210800" h="5715000">
                  <a:moveTo>
                    <a:pt x="109523" y="73074"/>
                  </a:moveTo>
                  <a:lnTo>
                    <a:pt x="103978" y="66385"/>
                  </a:lnTo>
                  <a:lnTo>
                    <a:pt x="111212" y="60212"/>
                  </a:lnTo>
                  <a:lnTo>
                    <a:pt x="116711" y="67315"/>
                  </a:lnTo>
                  <a:lnTo>
                    <a:pt x="114283" y="69195"/>
                  </a:lnTo>
                  <a:lnTo>
                    <a:pt x="111887" y="71114"/>
                  </a:lnTo>
                  <a:lnTo>
                    <a:pt x="109523" y="73074"/>
                  </a:lnTo>
                  <a:close/>
                </a:path>
                <a:path w="10210800" h="5715000">
                  <a:moveTo>
                    <a:pt x="124071" y="61811"/>
                  </a:moveTo>
                  <a:lnTo>
                    <a:pt x="118507" y="54108"/>
                  </a:lnTo>
                  <a:lnTo>
                    <a:pt x="126607" y="49152"/>
                  </a:lnTo>
                  <a:lnTo>
                    <a:pt x="131595" y="56566"/>
                  </a:lnTo>
                  <a:lnTo>
                    <a:pt x="129058" y="58273"/>
                  </a:lnTo>
                  <a:lnTo>
                    <a:pt x="126550" y="60021"/>
                  </a:lnTo>
                  <a:lnTo>
                    <a:pt x="124071" y="61811"/>
                  </a:lnTo>
                  <a:close/>
                </a:path>
                <a:path w="10210800" h="5715000">
                  <a:moveTo>
                    <a:pt x="139341" y="51540"/>
                  </a:moveTo>
                  <a:lnTo>
                    <a:pt x="134738" y="44178"/>
                  </a:lnTo>
                  <a:lnTo>
                    <a:pt x="142862" y="39207"/>
                  </a:lnTo>
                  <a:lnTo>
                    <a:pt x="147250" y="46777"/>
                  </a:lnTo>
                  <a:lnTo>
                    <a:pt x="144587" y="48321"/>
                  </a:lnTo>
                  <a:lnTo>
                    <a:pt x="141951" y="49908"/>
                  </a:lnTo>
                  <a:lnTo>
                    <a:pt x="139341" y="51540"/>
                  </a:lnTo>
                  <a:close/>
                </a:path>
                <a:path w="10210800" h="5715000">
                  <a:moveTo>
                    <a:pt x="155305" y="42286"/>
                  </a:moveTo>
                  <a:lnTo>
                    <a:pt x="150990" y="34234"/>
                  </a:lnTo>
                  <a:lnTo>
                    <a:pt x="156141" y="31083"/>
                  </a:lnTo>
                  <a:lnTo>
                    <a:pt x="159387" y="29739"/>
                  </a:lnTo>
                  <a:lnTo>
                    <a:pt x="163499" y="38069"/>
                  </a:lnTo>
                  <a:lnTo>
                    <a:pt x="160744" y="39429"/>
                  </a:lnTo>
                  <a:lnTo>
                    <a:pt x="158013" y="40834"/>
                  </a:lnTo>
                  <a:lnTo>
                    <a:pt x="155305" y="42286"/>
                  </a:lnTo>
                  <a:close/>
                </a:path>
                <a:path w="10210800" h="5715000">
                  <a:moveTo>
                    <a:pt x="171825" y="34129"/>
                  </a:moveTo>
                  <a:lnTo>
                    <a:pt x="168186" y="26094"/>
                  </a:lnTo>
                  <a:lnTo>
                    <a:pt x="176963" y="22458"/>
                  </a:lnTo>
                  <a:lnTo>
                    <a:pt x="180275" y="30471"/>
                  </a:lnTo>
                  <a:lnTo>
                    <a:pt x="177438" y="31643"/>
                  </a:lnTo>
                  <a:lnTo>
                    <a:pt x="174621" y="32863"/>
                  </a:lnTo>
                  <a:lnTo>
                    <a:pt x="171825" y="34129"/>
                  </a:lnTo>
                  <a:close/>
                </a:path>
                <a:path w="10210800" h="5715000">
                  <a:moveTo>
                    <a:pt x="188843" y="27095"/>
                  </a:moveTo>
                  <a:lnTo>
                    <a:pt x="185742" y="18822"/>
                  </a:lnTo>
                  <a:lnTo>
                    <a:pt x="194542" y="15177"/>
                  </a:lnTo>
                  <a:lnTo>
                    <a:pt x="197520" y="24007"/>
                  </a:lnTo>
                  <a:lnTo>
                    <a:pt x="194611" y="24988"/>
                  </a:lnTo>
                  <a:lnTo>
                    <a:pt x="191718" y="26018"/>
                  </a:lnTo>
                  <a:lnTo>
                    <a:pt x="188843" y="27095"/>
                  </a:lnTo>
                  <a:close/>
                </a:path>
                <a:path w="10210800" h="5715000">
                  <a:moveTo>
                    <a:pt x="206300" y="21208"/>
                  </a:moveTo>
                  <a:lnTo>
                    <a:pt x="203682" y="12494"/>
                  </a:lnTo>
                  <a:lnTo>
                    <a:pt x="212945" y="10263"/>
                  </a:lnTo>
                  <a:lnTo>
                    <a:pt x="215176" y="18701"/>
                  </a:lnTo>
                  <a:lnTo>
                    <a:pt x="212204" y="19487"/>
                  </a:lnTo>
                  <a:lnTo>
                    <a:pt x="209245" y="20323"/>
                  </a:lnTo>
                  <a:lnTo>
                    <a:pt x="206300" y="21208"/>
                  </a:lnTo>
                  <a:close/>
                </a:path>
                <a:path w="10210800" h="5715000">
                  <a:moveTo>
                    <a:pt x="224140" y="16490"/>
                  </a:moveTo>
                  <a:lnTo>
                    <a:pt x="222204" y="8033"/>
                  </a:lnTo>
                  <a:lnTo>
                    <a:pt x="231468" y="5802"/>
                  </a:lnTo>
                  <a:lnTo>
                    <a:pt x="233171" y="14581"/>
                  </a:lnTo>
                  <a:lnTo>
                    <a:pt x="230151" y="15167"/>
                  </a:lnTo>
                  <a:lnTo>
                    <a:pt x="227140" y="15804"/>
                  </a:lnTo>
                  <a:lnTo>
                    <a:pt x="224140" y="16490"/>
                  </a:lnTo>
                  <a:close/>
                </a:path>
                <a:path w="10210800" h="5715000">
                  <a:moveTo>
                    <a:pt x="242204" y="12983"/>
                  </a:moveTo>
                  <a:lnTo>
                    <a:pt x="240702" y="3578"/>
                  </a:lnTo>
                  <a:lnTo>
                    <a:pt x="250187" y="2814"/>
                  </a:lnTo>
                  <a:lnTo>
                    <a:pt x="251303" y="11684"/>
                  </a:lnTo>
                  <a:lnTo>
                    <a:pt x="248263" y="12067"/>
                  </a:lnTo>
                  <a:lnTo>
                    <a:pt x="245230" y="12500"/>
                  </a:lnTo>
                  <a:lnTo>
                    <a:pt x="242204" y="12983"/>
                  </a:lnTo>
                  <a:close/>
                </a:path>
                <a:path w="10210800" h="5715000">
                  <a:moveTo>
                    <a:pt x="260460" y="10687"/>
                  </a:moveTo>
                  <a:lnTo>
                    <a:pt x="259667" y="2064"/>
                  </a:lnTo>
                  <a:lnTo>
                    <a:pt x="269162" y="1313"/>
                  </a:lnTo>
                  <a:lnTo>
                    <a:pt x="269669" y="9995"/>
                  </a:lnTo>
                  <a:lnTo>
                    <a:pt x="266595" y="10174"/>
                  </a:lnTo>
                  <a:lnTo>
                    <a:pt x="263526" y="10405"/>
                  </a:lnTo>
                  <a:lnTo>
                    <a:pt x="260460" y="10687"/>
                  </a:lnTo>
                  <a:close/>
                </a:path>
                <a:path w="10210800" h="5715000">
                  <a:moveTo>
                    <a:pt x="278922" y="9610"/>
                  </a:moveTo>
                  <a:lnTo>
                    <a:pt x="278698" y="558"/>
                  </a:lnTo>
                  <a:lnTo>
                    <a:pt x="285749" y="0"/>
                  </a:lnTo>
                  <a:lnTo>
                    <a:pt x="295313" y="0"/>
                  </a:lnTo>
                  <a:lnTo>
                    <a:pt x="295313" y="9524"/>
                  </a:lnTo>
                  <a:lnTo>
                    <a:pt x="283498" y="9524"/>
                  </a:lnTo>
                  <a:lnTo>
                    <a:pt x="281210" y="9553"/>
                  </a:lnTo>
                  <a:lnTo>
                    <a:pt x="278922" y="9610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532466" y="3645218"/>
              <a:ext cx="114299" cy="114299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108728" y="4116705"/>
              <a:ext cx="123825" cy="123824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108728" y="4592955"/>
              <a:ext cx="123825" cy="12382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532466" y="5073967"/>
              <a:ext cx="114299" cy="114299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08728" y="5545455"/>
              <a:ext cx="123825" cy="12382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08728" y="6021705"/>
              <a:ext cx="123825" cy="12382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108728" y="6497955"/>
              <a:ext cx="123825" cy="12382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08728" y="6974205"/>
              <a:ext cx="123825" cy="123824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08728" y="7450455"/>
              <a:ext cx="123825" cy="123824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08728" y="8402955"/>
              <a:ext cx="123825" cy="123824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7816827" y="3396278"/>
            <a:ext cx="9034780" cy="526415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10"/>
              </a:spcBef>
            </a:pP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INVESTIMENTO</a:t>
            </a:r>
            <a:endParaRPr sz="2700" dirty="0">
              <a:latin typeface="Tahoma"/>
              <a:cs typeface="Tahoma"/>
            </a:endParaRPr>
          </a:p>
          <a:p>
            <a:pPr marL="595630" marR="12700">
              <a:lnSpc>
                <a:spcPct val="115700"/>
              </a:lnSpc>
            </a:pP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Attrezzature,</a:t>
            </a:r>
            <a:r>
              <a:rPr sz="27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70" dirty="0">
                <a:solidFill>
                  <a:srgbClr val="FFFFFF"/>
                </a:solidFill>
                <a:latin typeface="Tahoma"/>
                <a:cs typeface="Tahoma"/>
              </a:rPr>
              <a:t>sistemi</a:t>
            </a:r>
            <a:r>
              <a:rPr sz="27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55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7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software</a:t>
            </a:r>
            <a:r>
              <a:rPr sz="27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7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polo</a:t>
            </a:r>
            <a:r>
              <a:rPr sz="27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7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produzione </a:t>
            </a:r>
            <a:r>
              <a:rPr sz="2700" spc="55" dirty="0">
                <a:solidFill>
                  <a:srgbClr val="FFFFFF"/>
                </a:solidFill>
                <a:latin typeface="Tahoma"/>
                <a:cs typeface="Tahoma"/>
              </a:rPr>
              <a:t>Sede</a:t>
            </a:r>
            <a:r>
              <a:rPr sz="27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7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50" dirty="0">
                <a:solidFill>
                  <a:srgbClr val="FFFFFF"/>
                </a:solidFill>
                <a:latin typeface="Tahoma"/>
                <a:cs typeface="Tahoma"/>
              </a:rPr>
              <a:t>didattica</a:t>
            </a:r>
            <a:r>
              <a:rPr sz="27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27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45" dirty="0">
                <a:solidFill>
                  <a:srgbClr val="FFFFFF"/>
                </a:solidFill>
                <a:latin typeface="Tahoma"/>
                <a:cs typeface="Tahoma"/>
              </a:rPr>
              <a:t>presenza</a:t>
            </a:r>
            <a:r>
              <a:rPr sz="27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ed</a:t>
            </a:r>
            <a:r>
              <a:rPr sz="27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45" dirty="0">
                <a:solidFill>
                  <a:srgbClr val="FFFFFF"/>
                </a:solidFill>
                <a:latin typeface="Tahoma"/>
                <a:cs typeface="Tahoma"/>
              </a:rPr>
              <a:t>esami</a:t>
            </a:r>
            <a:endParaRPr sz="2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09"/>
              </a:spcBef>
            </a:pP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ATTIVITA’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(PERSONALE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AD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-20" dirty="0">
                <a:solidFill>
                  <a:srgbClr val="FFFFFF"/>
                </a:solidFill>
                <a:latin typeface="Tahoma"/>
                <a:cs typeface="Tahoma"/>
              </a:rPr>
              <a:t>HOC)</a:t>
            </a:r>
            <a:endParaRPr sz="2700" dirty="0">
              <a:latin typeface="Tahoma"/>
              <a:cs typeface="Tahoma"/>
            </a:endParaRPr>
          </a:p>
          <a:p>
            <a:pPr marL="595630">
              <a:lnSpc>
                <a:spcPct val="100000"/>
              </a:lnSpc>
              <a:spcBef>
                <a:spcPts val="509"/>
              </a:spcBef>
            </a:pP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Progettazione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dei</a:t>
            </a:r>
            <a:r>
              <a:rPr sz="2700" spc="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prodotti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formativi</a:t>
            </a:r>
            <a:endParaRPr sz="2700" dirty="0">
              <a:latin typeface="Tahoma"/>
              <a:cs typeface="Tahoma"/>
            </a:endParaRPr>
          </a:p>
          <a:p>
            <a:pPr marL="595630" marR="5080">
              <a:lnSpc>
                <a:spcPct val="115700"/>
              </a:lnSpc>
            </a:pPr>
            <a:r>
              <a:rPr sz="2700" spc="50" dirty="0">
                <a:solidFill>
                  <a:srgbClr val="FFFFFF"/>
                </a:solidFill>
                <a:latin typeface="Tahoma"/>
                <a:cs typeface="Tahoma"/>
              </a:rPr>
              <a:t>Procedure</a:t>
            </a:r>
            <a:r>
              <a:rPr sz="27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45" dirty="0">
                <a:solidFill>
                  <a:srgbClr val="FFFFFF"/>
                </a:solidFill>
                <a:latin typeface="Tahoma"/>
                <a:cs typeface="Tahoma"/>
              </a:rPr>
              <a:t>formali</a:t>
            </a:r>
            <a:r>
              <a:rPr sz="27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700" spc="-2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50" dirty="0">
                <a:solidFill>
                  <a:srgbClr val="FFFFFF"/>
                </a:solidFill>
                <a:latin typeface="Tahoma"/>
                <a:cs typeface="Tahoma"/>
              </a:rPr>
              <a:t>accreditamento</a:t>
            </a:r>
            <a:r>
              <a:rPr sz="27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dei</a:t>
            </a:r>
            <a:r>
              <a:rPr sz="2700" spc="-2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0" dirty="0">
                <a:solidFill>
                  <a:srgbClr val="FFFFFF"/>
                </a:solidFill>
                <a:latin typeface="Tahoma"/>
                <a:cs typeface="Tahoma"/>
              </a:rPr>
              <a:t>corsi</a:t>
            </a:r>
            <a:r>
              <a:rPr sz="27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700" spc="-2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laurea Docenza</a:t>
            </a:r>
            <a:endParaRPr sz="2700" dirty="0">
              <a:latin typeface="Tahoma"/>
              <a:cs typeface="Tahoma"/>
            </a:endParaRPr>
          </a:p>
          <a:p>
            <a:pPr marL="595630" marR="1217930">
              <a:lnSpc>
                <a:spcPct val="115700"/>
              </a:lnSpc>
              <a:spcBef>
                <a:spcPts val="5"/>
              </a:spcBef>
            </a:pPr>
            <a:r>
              <a:rPr sz="2700" spc="45" dirty="0">
                <a:solidFill>
                  <a:srgbClr val="FFFFFF"/>
                </a:solidFill>
                <a:latin typeface="Tahoma"/>
                <a:cs typeface="Tahoma"/>
              </a:rPr>
              <a:t>Produzione</a:t>
            </a:r>
            <a:r>
              <a:rPr sz="27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contenuti</a:t>
            </a:r>
            <a:r>
              <a:rPr sz="27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su</a:t>
            </a:r>
            <a:r>
              <a:rPr sz="27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format</a:t>
            </a:r>
            <a:r>
              <a:rPr sz="27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40" dirty="0">
                <a:solidFill>
                  <a:srgbClr val="FFFFFF"/>
                </a:solidFill>
                <a:latin typeface="Tahoma"/>
                <a:cs typeface="Tahoma"/>
              </a:rPr>
              <a:t>condivisi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Valutazione</a:t>
            </a:r>
            <a:r>
              <a:rPr sz="2700" spc="-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70" dirty="0">
                <a:solidFill>
                  <a:srgbClr val="FFFFFF"/>
                </a:solidFill>
                <a:latin typeface="Tahoma"/>
                <a:cs typeface="Tahoma"/>
              </a:rPr>
              <a:t>sede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65" dirty="0">
                <a:solidFill>
                  <a:srgbClr val="FFFFFF"/>
                </a:solidFill>
                <a:latin typeface="Tahoma"/>
                <a:cs typeface="Tahoma"/>
              </a:rPr>
              <a:t>su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70" dirty="0">
                <a:solidFill>
                  <a:srgbClr val="FFFFFF"/>
                </a:solidFill>
                <a:latin typeface="Tahoma"/>
                <a:cs typeface="Tahoma"/>
              </a:rPr>
              <a:t>sedi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dirty="0">
                <a:solidFill>
                  <a:srgbClr val="FFFFFF"/>
                </a:solidFill>
                <a:latin typeface="Tahoma"/>
                <a:cs typeface="Tahoma"/>
              </a:rPr>
              <a:t>convenzionate</a:t>
            </a:r>
            <a:r>
              <a:rPr sz="27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700" spc="-25" dirty="0">
                <a:solidFill>
                  <a:srgbClr val="FFFFFF"/>
                </a:solidFill>
                <a:latin typeface="Tahoma"/>
                <a:cs typeface="Tahoma"/>
              </a:rPr>
              <a:t>(in </a:t>
            </a: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presenza)</a:t>
            </a:r>
            <a:endParaRPr sz="2700" dirty="0">
              <a:latin typeface="Tahoma"/>
              <a:cs typeface="Tahoma"/>
            </a:endParaRPr>
          </a:p>
          <a:p>
            <a:pPr marL="595630">
              <a:lnSpc>
                <a:spcPct val="100000"/>
              </a:lnSpc>
              <a:spcBef>
                <a:spcPts val="509"/>
              </a:spcBef>
            </a:pPr>
            <a:r>
              <a:rPr sz="2700" spc="-10" dirty="0">
                <a:solidFill>
                  <a:srgbClr val="FFFFFF"/>
                </a:solidFill>
                <a:latin typeface="Tahoma"/>
                <a:cs typeface="Tahoma"/>
              </a:rPr>
              <a:t>Tutoraggio</a:t>
            </a:r>
            <a:endParaRPr sz="2700" dirty="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0" y="8295319"/>
            <a:ext cx="18288000" cy="1991995"/>
            <a:chOff x="0" y="8295319"/>
            <a:chExt cx="18288000" cy="1991995"/>
          </a:xfrm>
        </p:grpSpPr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0" y="8330703"/>
              <a:ext cx="9879705" cy="195629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455010" y="8295319"/>
              <a:ext cx="6832990" cy="1991680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046690" y="1028699"/>
            <a:ext cx="10212705" cy="1574800"/>
            <a:chOff x="7046690" y="1028699"/>
            <a:chExt cx="10212705" cy="1574800"/>
          </a:xfrm>
        </p:grpSpPr>
        <p:sp>
          <p:nvSpPr>
            <p:cNvPr id="22" name="object 22"/>
            <p:cNvSpPr/>
            <p:nvPr/>
          </p:nvSpPr>
          <p:spPr>
            <a:xfrm>
              <a:off x="7046690" y="1028699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D04A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046691" y="1028699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9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2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2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7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1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9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2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4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4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8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1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8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8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8"/>
                  </a:lnTo>
                  <a:lnTo>
                    <a:pt x="201713" y="1551809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8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2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4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1"/>
                  </a:lnTo>
                  <a:lnTo>
                    <a:pt x="31884" y="1397427"/>
                  </a:lnTo>
                  <a:lnTo>
                    <a:pt x="33108" y="1400242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3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3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1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5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5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5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8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8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517819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dirty="0"/>
              <a:t>Propongono,</a:t>
            </a:r>
            <a:r>
              <a:rPr spc="-150" dirty="0"/>
              <a:t> </a:t>
            </a:r>
            <a:r>
              <a:rPr dirty="0"/>
              <a:t>progettano</a:t>
            </a:r>
            <a:r>
              <a:rPr spc="-150" dirty="0"/>
              <a:t> </a:t>
            </a:r>
            <a:r>
              <a:rPr dirty="0"/>
              <a:t>e</a:t>
            </a:r>
            <a:r>
              <a:rPr spc="-150" dirty="0"/>
              <a:t> </a:t>
            </a:r>
            <a:r>
              <a:rPr spc="45" dirty="0"/>
              <a:t>mettono</a:t>
            </a:r>
            <a:r>
              <a:rPr spc="-150" dirty="0"/>
              <a:t> </a:t>
            </a:r>
            <a:r>
              <a:rPr dirty="0"/>
              <a:t>a</a:t>
            </a:r>
            <a:r>
              <a:rPr spc="-150" dirty="0"/>
              <a:t> </a:t>
            </a:r>
            <a:r>
              <a:rPr spc="55" dirty="0"/>
              <a:t>disposizione</a:t>
            </a:r>
            <a:r>
              <a:rPr spc="-145" dirty="0"/>
              <a:t> </a:t>
            </a:r>
            <a:r>
              <a:rPr spc="5" dirty="0"/>
              <a:t>i </a:t>
            </a:r>
            <a:r>
              <a:rPr dirty="0"/>
              <a:t>prodotti</a:t>
            </a:r>
            <a:r>
              <a:rPr spc="105" dirty="0"/>
              <a:t> </a:t>
            </a:r>
            <a:r>
              <a:rPr spc="-10" dirty="0"/>
              <a:t>formativi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0"/>
            <a:ext cx="4089400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MUTUALITÀ</a:t>
            </a:r>
            <a:endParaRPr sz="5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46690" y="1025921"/>
            <a:ext cx="10212705" cy="2117725"/>
            <a:chOff x="7046690" y="1025921"/>
            <a:chExt cx="10212705" cy="2117725"/>
          </a:xfrm>
        </p:grpSpPr>
        <p:sp>
          <p:nvSpPr>
            <p:cNvPr id="5" name="object 5"/>
            <p:cNvSpPr/>
            <p:nvPr/>
          </p:nvSpPr>
          <p:spPr>
            <a:xfrm>
              <a:off x="7046690" y="1025921"/>
              <a:ext cx="10212705" cy="2117725"/>
            </a:xfrm>
            <a:custGeom>
              <a:avLst/>
              <a:gdLst/>
              <a:ahLst/>
              <a:cxnLst/>
              <a:rect l="l" t="t" r="r" b="b"/>
              <a:pathLst>
                <a:path w="10212705" h="2117725">
                  <a:moveTo>
                    <a:pt x="9926859" y="2117406"/>
                  </a:moveTo>
                  <a:lnTo>
                    <a:pt x="285748" y="2117406"/>
                  </a:lnTo>
                  <a:lnTo>
                    <a:pt x="240779" y="2113846"/>
                  </a:lnTo>
                  <a:lnTo>
                    <a:pt x="197320" y="2103379"/>
                  </a:lnTo>
                  <a:lnTo>
                    <a:pt x="156141" y="2086323"/>
                  </a:lnTo>
                  <a:lnTo>
                    <a:pt x="118010" y="2062994"/>
                  </a:lnTo>
                  <a:lnTo>
                    <a:pt x="83694" y="2033712"/>
                  </a:lnTo>
                  <a:lnTo>
                    <a:pt x="54412" y="1999396"/>
                  </a:lnTo>
                  <a:lnTo>
                    <a:pt x="31083" y="1961264"/>
                  </a:lnTo>
                  <a:lnTo>
                    <a:pt x="14026" y="1920086"/>
                  </a:lnTo>
                  <a:lnTo>
                    <a:pt x="3559" y="1876627"/>
                  </a:lnTo>
                  <a:lnTo>
                    <a:pt x="0" y="183165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49"/>
                  </a:lnTo>
                  <a:lnTo>
                    <a:pt x="10212607" y="1831656"/>
                  </a:lnTo>
                  <a:lnTo>
                    <a:pt x="10209048" y="1876627"/>
                  </a:lnTo>
                  <a:lnTo>
                    <a:pt x="10198581" y="1920086"/>
                  </a:lnTo>
                  <a:lnTo>
                    <a:pt x="10181524" y="1961264"/>
                  </a:lnTo>
                  <a:lnTo>
                    <a:pt x="10158196" y="1999396"/>
                  </a:lnTo>
                  <a:lnTo>
                    <a:pt x="10128914" y="2033712"/>
                  </a:lnTo>
                  <a:lnTo>
                    <a:pt x="10094598" y="2062994"/>
                  </a:lnTo>
                  <a:lnTo>
                    <a:pt x="10056466" y="2086323"/>
                  </a:lnTo>
                  <a:lnTo>
                    <a:pt x="10015288" y="2103379"/>
                  </a:lnTo>
                  <a:lnTo>
                    <a:pt x="9971829" y="2113846"/>
                  </a:lnTo>
                  <a:lnTo>
                    <a:pt x="9926859" y="211740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046690" y="1025921"/>
              <a:ext cx="10210800" cy="2114550"/>
            </a:xfrm>
            <a:custGeom>
              <a:avLst/>
              <a:gdLst/>
              <a:ahLst/>
              <a:cxnLst/>
              <a:rect l="l" t="t" r="r" b="b"/>
              <a:pathLst>
                <a:path w="10210800" h="2114550">
                  <a:moveTo>
                    <a:pt x="314379" y="9524"/>
                  </a:moveTo>
                  <a:lnTo>
                    <a:pt x="304854" y="9524"/>
                  </a:lnTo>
                  <a:lnTo>
                    <a:pt x="304854" y="0"/>
                  </a:lnTo>
                  <a:lnTo>
                    <a:pt x="314379" y="0"/>
                  </a:lnTo>
                  <a:lnTo>
                    <a:pt x="314379" y="9524"/>
                  </a:lnTo>
                  <a:close/>
                </a:path>
                <a:path w="10210800" h="2114550">
                  <a:moveTo>
                    <a:pt x="333429" y="9524"/>
                  </a:moveTo>
                  <a:lnTo>
                    <a:pt x="323904" y="9524"/>
                  </a:lnTo>
                  <a:lnTo>
                    <a:pt x="323904" y="0"/>
                  </a:lnTo>
                  <a:lnTo>
                    <a:pt x="333429" y="0"/>
                  </a:lnTo>
                  <a:lnTo>
                    <a:pt x="333429" y="9524"/>
                  </a:lnTo>
                  <a:close/>
                </a:path>
                <a:path w="10210800" h="2114550">
                  <a:moveTo>
                    <a:pt x="352479" y="9524"/>
                  </a:moveTo>
                  <a:lnTo>
                    <a:pt x="342954" y="9524"/>
                  </a:lnTo>
                  <a:lnTo>
                    <a:pt x="342954" y="0"/>
                  </a:lnTo>
                  <a:lnTo>
                    <a:pt x="352479" y="0"/>
                  </a:lnTo>
                  <a:lnTo>
                    <a:pt x="352479" y="9524"/>
                  </a:lnTo>
                  <a:close/>
                </a:path>
                <a:path w="10210800" h="2114550">
                  <a:moveTo>
                    <a:pt x="371529" y="9524"/>
                  </a:moveTo>
                  <a:lnTo>
                    <a:pt x="362004" y="9524"/>
                  </a:lnTo>
                  <a:lnTo>
                    <a:pt x="362004" y="0"/>
                  </a:lnTo>
                  <a:lnTo>
                    <a:pt x="371529" y="0"/>
                  </a:lnTo>
                  <a:lnTo>
                    <a:pt x="371529" y="9524"/>
                  </a:lnTo>
                  <a:close/>
                </a:path>
                <a:path w="10210800" h="2114550">
                  <a:moveTo>
                    <a:pt x="390579" y="9524"/>
                  </a:moveTo>
                  <a:lnTo>
                    <a:pt x="381054" y="9524"/>
                  </a:lnTo>
                  <a:lnTo>
                    <a:pt x="381054" y="0"/>
                  </a:lnTo>
                  <a:lnTo>
                    <a:pt x="390579" y="0"/>
                  </a:lnTo>
                  <a:lnTo>
                    <a:pt x="390579" y="9524"/>
                  </a:lnTo>
                  <a:close/>
                </a:path>
                <a:path w="10210800" h="2114550">
                  <a:moveTo>
                    <a:pt x="409629" y="9524"/>
                  </a:moveTo>
                  <a:lnTo>
                    <a:pt x="400104" y="9524"/>
                  </a:lnTo>
                  <a:lnTo>
                    <a:pt x="400104" y="0"/>
                  </a:lnTo>
                  <a:lnTo>
                    <a:pt x="409629" y="0"/>
                  </a:lnTo>
                  <a:lnTo>
                    <a:pt x="409629" y="9524"/>
                  </a:lnTo>
                  <a:close/>
                </a:path>
                <a:path w="10210800" h="2114550">
                  <a:moveTo>
                    <a:pt x="428679" y="9524"/>
                  </a:moveTo>
                  <a:lnTo>
                    <a:pt x="419154" y="9524"/>
                  </a:lnTo>
                  <a:lnTo>
                    <a:pt x="419154" y="0"/>
                  </a:lnTo>
                  <a:lnTo>
                    <a:pt x="428679" y="0"/>
                  </a:lnTo>
                  <a:lnTo>
                    <a:pt x="428679" y="9524"/>
                  </a:lnTo>
                  <a:close/>
                </a:path>
                <a:path w="10210800" h="2114550">
                  <a:moveTo>
                    <a:pt x="447729" y="9524"/>
                  </a:moveTo>
                  <a:lnTo>
                    <a:pt x="438204" y="9524"/>
                  </a:lnTo>
                  <a:lnTo>
                    <a:pt x="438204" y="0"/>
                  </a:lnTo>
                  <a:lnTo>
                    <a:pt x="447729" y="0"/>
                  </a:lnTo>
                  <a:lnTo>
                    <a:pt x="447729" y="9524"/>
                  </a:lnTo>
                  <a:close/>
                </a:path>
                <a:path w="10210800" h="2114550">
                  <a:moveTo>
                    <a:pt x="466779" y="9524"/>
                  </a:moveTo>
                  <a:lnTo>
                    <a:pt x="457254" y="9524"/>
                  </a:lnTo>
                  <a:lnTo>
                    <a:pt x="457254" y="0"/>
                  </a:lnTo>
                  <a:lnTo>
                    <a:pt x="466779" y="0"/>
                  </a:lnTo>
                  <a:lnTo>
                    <a:pt x="466779" y="9524"/>
                  </a:lnTo>
                  <a:close/>
                </a:path>
                <a:path w="10210800" h="2114550">
                  <a:moveTo>
                    <a:pt x="485829" y="9524"/>
                  </a:moveTo>
                  <a:lnTo>
                    <a:pt x="476304" y="9524"/>
                  </a:lnTo>
                  <a:lnTo>
                    <a:pt x="476304" y="0"/>
                  </a:lnTo>
                  <a:lnTo>
                    <a:pt x="485829" y="0"/>
                  </a:lnTo>
                  <a:lnTo>
                    <a:pt x="485829" y="9524"/>
                  </a:lnTo>
                  <a:close/>
                </a:path>
                <a:path w="10210800" h="2114550">
                  <a:moveTo>
                    <a:pt x="504879" y="9524"/>
                  </a:moveTo>
                  <a:lnTo>
                    <a:pt x="495354" y="9524"/>
                  </a:lnTo>
                  <a:lnTo>
                    <a:pt x="495354" y="0"/>
                  </a:lnTo>
                  <a:lnTo>
                    <a:pt x="504879" y="0"/>
                  </a:lnTo>
                  <a:lnTo>
                    <a:pt x="504879" y="9524"/>
                  </a:lnTo>
                  <a:close/>
                </a:path>
                <a:path w="10210800" h="2114550">
                  <a:moveTo>
                    <a:pt x="523929" y="9524"/>
                  </a:moveTo>
                  <a:lnTo>
                    <a:pt x="514404" y="9524"/>
                  </a:lnTo>
                  <a:lnTo>
                    <a:pt x="514404" y="0"/>
                  </a:lnTo>
                  <a:lnTo>
                    <a:pt x="523929" y="0"/>
                  </a:lnTo>
                  <a:lnTo>
                    <a:pt x="523929" y="9524"/>
                  </a:lnTo>
                  <a:close/>
                </a:path>
                <a:path w="10210800" h="2114550">
                  <a:moveTo>
                    <a:pt x="542979" y="9524"/>
                  </a:moveTo>
                  <a:lnTo>
                    <a:pt x="533454" y="9524"/>
                  </a:lnTo>
                  <a:lnTo>
                    <a:pt x="533454" y="0"/>
                  </a:lnTo>
                  <a:lnTo>
                    <a:pt x="542979" y="0"/>
                  </a:lnTo>
                  <a:lnTo>
                    <a:pt x="542979" y="9524"/>
                  </a:lnTo>
                  <a:close/>
                </a:path>
                <a:path w="10210800" h="2114550">
                  <a:moveTo>
                    <a:pt x="562029" y="9524"/>
                  </a:moveTo>
                  <a:lnTo>
                    <a:pt x="552504" y="9524"/>
                  </a:lnTo>
                  <a:lnTo>
                    <a:pt x="552504" y="0"/>
                  </a:lnTo>
                  <a:lnTo>
                    <a:pt x="562029" y="0"/>
                  </a:lnTo>
                  <a:lnTo>
                    <a:pt x="562029" y="9524"/>
                  </a:lnTo>
                  <a:close/>
                </a:path>
                <a:path w="10210800" h="2114550">
                  <a:moveTo>
                    <a:pt x="581079" y="9524"/>
                  </a:moveTo>
                  <a:lnTo>
                    <a:pt x="571554" y="9524"/>
                  </a:lnTo>
                  <a:lnTo>
                    <a:pt x="571554" y="0"/>
                  </a:lnTo>
                  <a:lnTo>
                    <a:pt x="581079" y="0"/>
                  </a:lnTo>
                  <a:lnTo>
                    <a:pt x="581079" y="9524"/>
                  </a:lnTo>
                  <a:close/>
                </a:path>
                <a:path w="10210800" h="2114550">
                  <a:moveTo>
                    <a:pt x="600129" y="9524"/>
                  </a:moveTo>
                  <a:lnTo>
                    <a:pt x="590604" y="9524"/>
                  </a:lnTo>
                  <a:lnTo>
                    <a:pt x="590604" y="0"/>
                  </a:lnTo>
                  <a:lnTo>
                    <a:pt x="600129" y="0"/>
                  </a:lnTo>
                  <a:lnTo>
                    <a:pt x="600129" y="9524"/>
                  </a:lnTo>
                  <a:close/>
                </a:path>
                <a:path w="10210800" h="2114550">
                  <a:moveTo>
                    <a:pt x="619179" y="9524"/>
                  </a:moveTo>
                  <a:lnTo>
                    <a:pt x="609654" y="9524"/>
                  </a:lnTo>
                  <a:lnTo>
                    <a:pt x="609654" y="0"/>
                  </a:lnTo>
                  <a:lnTo>
                    <a:pt x="619179" y="0"/>
                  </a:lnTo>
                  <a:lnTo>
                    <a:pt x="619179" y="9524"/>
                  </a:lnTo>
                  <a:close/>
                </a:path>
                <a:path w="10210800" h="2114550">
                  <a:moveTo>
                    <a:pt x="638229" y="9524"/>
                  </a:moveTo>
                  <a:lnTo>
                    <a:pt x="628704" y="9524"/>
                  </a:lnTo>
                  <a:lnTo>
                    <a:pt x="628704" y="0"/>
                  </a:lnTo>
                  <a:lnTo>
                    <a:pt x="638229" y="0"/>
                  </a:lnTo>
                  <a:lnTo>
                    <a:pt x="638229" y="9524"/>
                  </a:lnTo>
                  <a:close/>
                </a:path>
                <a:path w="10210800" h="2114550">
                  <a:moveTo>
                    <a:pt x="657279" y="9524"/>
                  </a:moveTo>
                  <a:lnTo>
                    <a:pt x="647754" y="9524"/>
                  </a:lnTo>
                  <a:lnTo>
                    <a:pt x="647754" y="0"/>
                  </a:lnTo>
                  <a:lnTo>
                    <a:pt x="657279" y="0"/>
                  </a:lnTo>
                  <a:lnTo>
                    <a:pt x="657279" y="9524"/>
                  </a:lnTo>
                  <a:close/>
                </a:path>
                <a:path w="10210800" h="2114550">
                  <a:moveTo>
                    <a:pt x="676329" y="9524"/>
                  </a:moveTo>
                  <a:lnTo>
                    <a:pt x="666804" y="9524"/>
                  </a:lnTo>
                  <a:lnTo>
                    <a:pt x="666804" y="0"/>
                  </a:lnTo>
                  <a:lnTo>
                    <a:pt x="676329" y="0"/>
                  </a:lnTo>
                  <a:lnTo>
                    <a:pt x="676329" y="9524"/>
                  </a:lnTo>
                  <a:close/>
                </a:path>
                <a:path w="10210800" h="2114550">
                  <a:moveTo>
                    <a:pt x="695379" y="9524"/>
                  </a:moveTo>
                  <a:lnTo>
                    <a:pt x="685854" y="9524"/>
                  </a:lnTo>
                  <a:lnTo>
                    <a:pt x="685854" y="0"/>
                  </a:lnTo>
                  <a:lnTo>
                    <a:pt x="695379" y="0"/>
                  </a:lnTo>
                  <a:lnTo>
                    <a:pt x="695379" y="9524"/>
                  </a:lnTo>
                  <a:close/>
                </a:path>
                <a:path w="10210800" h="2114550">
                  <a:moveTo>
                    <a:pt x="714429" y="9524"/>
                  </a:moveTo>
                  <a:lnTo>
                    <a:pt x="704904" y="9524"/>
                  </a:lnTo>
                  <a:lnTo>
                    <a:pt x="704904" y="0"/>
                  </a:lnTo>
                  <a:lnTo>
                    <a:pt x="714429" y="0"/>
                  </a:lnTo>
                  <a:lnTo>
                    <a:pt x="714429" y="9524"/>
                  </a:lnTo>
                  <a:close/>
                </a:path>
                <a:path w="10210800" h="2114550">
                  <a:moveTo>
                    <a:pt x="733479" y="9524"/>
                  </a:moveTo>
                  <a:lnTo>
                    <a:pt x="723954" y="9524"/>
                  </a:lnTo>
                  <a:lnTo>
                    <a:pt x="723954" y="0"/>
                  </a:lnTo>
                  <a:lnTo>
                    <a:pt x="733479" y="0"/>
                  </a:lnTo>
                  <a:lnTo>
                    <a:pt x="733479" y="9524"/>
                  </a:lnTo>
                  <a:close/>
                </a:path>
                <a:path w="10210800" h="2114550">
                  <a:moveTo>
                    <a:pt x="752529" y="9524"/>
                  </a:moveTo>
                  <a:lnTo>
                    <a:pt x="743004" y="9524"/>
                  </a:lnTo>
                  <a:lnTo>
                    <a:pt x="743004" y="0"/>
                  </a:lnTo>
                  <a:lnTo>
                    <a:pt x="752529" y="0"/>
                  </a:lnTo>
                  <a:lnTo>
                    <a:pt x="752529" y="9524"/>
                  </a:lnTo>
                  <a:close/>
                </a:path>
                <a:path w="10210800" h="2114550">
                  <a:moveTo>
                    <a:pt x="771579" y="9524"/>
                  </a:moveTo>
                  <a:lnTo>
                    <a:pt x="762054" y="9524"/>
                  </a:lnTo>
                  <a:lnTo>
                    <a:pt x="762054" y="0"/>
                  </a:lnTo>
                  <a:lnTo>
                    <a:pt x="771579" y="0"/>
                  </a:lnTo>
                  <a:lnTo>
                    <a:pt x="771579" y="9524"/>
                  </a:lnTo>
                  <a:close/>
                </a:path>
                <a:path w="10210800" h="2114550">
                  <a:moveTo>
                    <a:pt x="790629" y="9524"/>
                  </a:moveTo>
                  <a:lnTo>
                    <a:pt x="781104" y="9524"/>
                  </a:lnTo>
                  <a:lnTo>
                    <a:pt x="781104" y="0"/>
                  </a:lnTo>
                  <a:lnTo>
                    <a:pt x="790629" y="0"/>
                  </a:lnTo>
                  <a:lnTo>
                    <a:pt x="790629" y="9524"/>
                  </a:lnTo>
                  <a:close/>
                </a:path>
                <a:path w="10210800" h="2114550">
                  <a:moveTo>
                    <a:pt x="809679" y="9524"/>
                  </a:moveTo>
                  <a:lnTo>
                    <a:pt x="800154" y="9524"/>
                  </a:lnTo>
                  <a:lnTo>
                    <a:pt x="800154" y="0"/>
                  </a:lnTo>
                  <a:lnTo>
                    <a:pt x="809679" y="0"/>
                  </a:lnTo>
                  <a:lnTo>
                    <a:pt x="809679" y="9524"/>
                  </a:lnTo>
                  <a:close/>
                </a:path>
                <a:path w="10210800" h="2114550">
                  <a:moveTo>
                    <a:pt x="828729" y="9524"/>
                  </a:moveTo>
                  <a:lnTo>
                    <a:pt x="819204" y="9524"/>
                  </a:lnTo>
                  <a:lnTo>
                    <a:pt x="819204" y="0"/>
                  </a:lnTo>
                  <a:lnTo>
                    <a:pt x="828729" y="0"/>
                  </a:lnTo>
                  <a:lnTo>
                    <a:pt x="828729" y="9524"/>
                  </a:lnTo>
                  <a:close/>
                </a:path>
                <a:path w="10210800" h="2114550">
                  <a:moveTo>
                    <a:pt x="847779" y="9524"/>
                  </a:moveTo>
                  <a:lnTo>
                    <a:pt x="838254" y="9524"/>
                  </a:lnTo>
                  <a:lnTo>
                    <a:pt x="838254" y="0"/>
                  </a:lnTo>
                  <a:lnTo>
                    <a:pt x="847779" y="0"/>
                  </a:lnTo>
                  <a:lnTo>
                    <a:pt x="847779" y="9524"/>
                  </a:lnTo>
                  <a:close/>
                </a:path>
                <a:path w="10210800" h="2114550">
                  <a:moveTo>
                    <a:pt x="866829" y="9524"/>
                  </a:moveTo>
                  <a:lnTo>
                    <a:pt x="857304" y="9524"/>
                  </a:lnTo>
                  <a:lnTo>
                    <a:pt x="857304" y="0"/>
                  </a:lnTo>
                  <a:lnTo>
                    <a:pt x="866829" y="0"/>
                  </a:lnTo>
                  <a:lnTo>
                    <a:pt x="866829" y="9524"/>
                  </a:lnTo>
                  <a:close/>
                </a:path>
                <a:path w="10210800" h="2114550">
                  <a:moveTo>
                    <a:pt x="885879" y="9524"/>
                  </a:moveTo>
                  <a:lnTo>
                    <a:pt x="876354" y="9524"/>
                  </a:lnTo>
                  <a:lnTo>
                    <a:pt x="876354" y="0"/>
                  </a:lnTo>
                  <a:lnTo>
                    <a:pt x="885879" y="0"/>
                  </a:lnTo>
                  <a:lnTo>
                    <a:pt x="885879" y="9524"/>
                  </a:lnTo>
                  <a:close/>
                </a:path>
                <a:path w="10210800" h="2114550">
                  <a:moveTo>
                    <a:pt x="904929" y="9524"/>
                  </a:moveTo>
                  <a:lnTo>
                    <a:pt x="895404" y="9524"/>
                  </a:lnTo>
                  <a:lnTo>
                    <a:pt x="895404" y="0"/>
                  </a:lnTo>
                  <a:lnTo>
                    <a:pt x="904929" y="0"/>
                  </a:lnTo>
                  <a:lnTo>
                    <a:pt x="904929" y="9524"/>
                  </a:lnTo>
                  <a:close/>
                </a:path>
                <a:path w="10210800" h="2114550">
                  <a:moveTo>
                    <a:pt x="923979" y="9524"/>
                  </a:moveTo>
                  <a:lnTo>
                    <a:pt x="914454" y="9524"/>
                  </a:lnTo>
                  <a:lnTo>
                    <a:pt x="914454" y="0"/>
                  </a:lnTo>
                  <a:lnTo>
                    <a:pt x="923979" y="0"/>
                  </a:lnTo>
                  <a:lnTo>
                    <a:pt x="923979" y="9524"/>
                  </a:lnTo>
                  <a:close/>
                </a:path>
                <a:path w="10210800" h="2114550">
                  <a:moveTo>
                    <a:pt x="943029" y="9524"/>
                  </a:moveTo>
                  <a:lnTo>
                    <a:pt x="933504" y="9524"/>
                  </a:lnTo>
                  <a:lnTo>
                    <a:pt x="933504" y="0"/>
                  </a:lnTo>
                  <a:lnTo>
                    <a:pt x="943029" y="0"/>
                  </a:lnTo>
                  <a:lnTo>
                    <a:pt x="943029" y="9524"/>
                  </a:lnTo>
                  <a:close/>
                </a:path>
                <a:path w="10210800" h="2114550">
                  <a:moveTo>
                    <a:pt x="962079" y="9524"/>
                  </a:moveTo>
                  <a:lnTo>
                    <a:pt x="952554" y="9524"/>
                  </a:lnTo>
                  <a:lnTo>
                    <a:pt x="952554" y="0"/>
                  </a:lnTo>
                  <a:lnTo>
                    <a:pt x="962079" y="0"/>
                  </a:lnTo>
                  <a:lnTo>
                    <a:pt x="962079" y="9524"/>
                  </a:lnTo>
                  <a:close/>
                </a:path>
                <a:path w="10210800" h="2114550">
                  <a:moveTo>
                    <a:pt x="981129" y="9524"/>
                  </a:moveTo>
                  <a:lnTo>
                    <a:pt x="971604" y="9524"/>
                  </a:lnTo>
                  <a:lnTo>
                    <a:pt x="971604" y="0"/>
                  </a:lnTo>
                  <a:lnTo>
                    <a:pt x="981129" y="0"/>
                  </a:lnTo>
                  <a:lnTo>
                    <a:pt x="981129" y="9524"/>
                  </a:lnTo>
                  <a:close/>
                </a:path>
                <a:path w="10210800" h="2114550">
                  <a:moveTo>
                    <a:pt x="1000179" y="9524"/>
                  </a:moveTo>
                  <a:lnTo>
                    <a:pt x="990654" y="9524"/>
                  </a:lnTo>
                  <a:lnTo>
                    <a:pt x="990654" y="0"/>
                  </a:lnTo>
                  <a:lnTo>
                    <a:pt x="1000179" y="0"/>
                  </a:lnTo>
                  <a:lnTo>
                    <a:pt x="1000179" y="9524"/>
                  </a:lnTo>
                  <a:close/>
                </a:path>
                <a:path w="10210800" h="2114550">
                  <a:moveTo>
                    <a:pt x="1019229" y="9524"/>
                  </a:moveTo>
                  <a:lnTo>
                    <a:pt x="1009704" y="9524"/>
                  </a:lnTo>
                  <a:lnTo>
                    <a:pt x="1009704" y="0"/>
                  </a:lnTo>
                  <a:lnTo>
                    <a:pt x="1019229" y="0"/>
                  </a:lnTo>
                  <a:lnTo>
                    <a:pt x="1019229" y="9524"/>
                  </a:lnTo>
                  <a:close/>
                </a:path>
                <a:path w="10210800" h="2114550">
                  <a:moveTo>
                    <a:pt x="1038279" y="9524"/>
                  </a:moveTo>
                  <a:lnTo>
                    <a:pt x="1028754" y="9524"/>
                  </a:lnTo>
                  <a:lnTo>
                    <a:pt x="1028754" y="0"/>
                  </a:lnTo>
                  <a:lnTo>
                    <a:pt x="1038279" y="0"/>
                  </a:lnTo>
                  <a:lnTo>
                    <a:pt x="1038279" y="9524"/>
                  </a:lnTo>
                  <a:close/>
                </a:path>
                <a:path w="10210800" h="2114550">
                  <a:moveTo>
                    <a:pt x="1057329" y="9524"/>
                  </a:moveTo>
                  <a:lnTo>
                    <a:pt x="1047804" y="9524"/>
                  </a:lnTo>
                  <a:lnTo>
                    <a:pt x="1047804" y="0"/>
                  </a:lnTo>
                  <a:lnTo>
                    <a:pt x="1057329" y="0"/>
                  </a:lnTo>
                  <a:lnTo>
                    <a:pt x="1057329" y="9524"/>
                  </a:lnTo>
                  <a:close/>
                </a:path>
                <a:path w="10210800" h="2114550">
                  <a:moveTo>
                    <a:pt x="1076379" y="9524"/>
                  </a:moveTo>
                  <a:lnTo>
                    <a:pt x="1066854" y="9524"/>
                  </a:lnTo>
                  <a:lnTo>
                    <a:pt x="1066854" y="0"/>
                  </a:lnTo>
                  <a:lnTo>
                    <a:pt x="1076379" y="0"/>
                  </a:lnTo>
                  <a:lnTo>
                    <a:pt x="1076379" y="9524"/>
                  </a:lnTo>
                  <a:close/>
                </a:path>
                <a:path w="10210800" h="2114550">
                  <a:moveTo>
                    <a:pt x="1095429" y="9524"/>
                  </a:moveTo>
                  <a:lnTo>
                    <a:pt x="1085904" y="9524"/>
                  </a:lnTo>
                  <a:lnTo>
                    <a:pt x="1085904" y="0"/>
                  </a:lnTo>
                  <a:lnTo>
                    <a:pt x="1095429" y="0"/>
                  </a:lnTo>
                  <a:lnTo>
                    <a:pt x="1095429" y="9524"/>
                  </a:lnTo>
                  <a:close/>
                </a:path>
                <a:path w="10210800" h="2114550">
                  <a:moveTo>
                    <a:pt x="1114479" y="9524"/>
                  </a:moveTo>
                  <a:lnTo>
                    <a:pt x="1104954" y="9524"/>
                  </a:lnTo>
                  <a:lnTo>
                    <a:pt x="1104954" y="0"/>
                  </a:lnTo>
                  <a:lnTo>
                    <a:pt x="1114479" y="0"/>
                  </a:lnTo>
                  <a:lnTo>
                    <a:pt x="1114479" y="9524"/>
                  </a:lnTo>
                  <a:close/>
                </a:path>
                <a:path w="10210800" h="2114550">
                  <a:moveTo>
                    <a:pt x="1133529" y="9524"/>
                  </a:moveTo>
                  <a:lnTo>
                    <a:pt x="1124004" y="9524"/>
                  </a:lnTo>
                  <a:lnTo>
                    <a:pt x="1124004" y="0"/>
                  </a:lnTo>
                  <a:lnTo>
                    <a:pt x="1133529" y="0"/>
                  </a:lnTo>
                  <a:lnTo>
                    <a:pt x="1133529" y="9524"/>
                  </a:lnTo>
                  <a:close/>
                </a:path>
                <a:path w="10210800" h="2114550">
                  <a:moveTo>
                    <a:pt x="1152579" y="9524"/>
                  </a:moveTo>
                  <a:lnTo>
                    <a:pt x="1143054" y="9524"/>
                  </a:lnTo>
                  <a:lnTo>
                    <a:pt x="1143054" y="0"/>
                  </a:lnTo>
                  <a:lnTo>
                    <a:pt x="1152579" y="0"/>
                  </a:lnTo>
                  <a:lnTo>
                    <a:pt x="1152579" y="9524"/>
                  </a:lnTo>
                  <a:close/>
                </a:path>
                <a:path w="10210800" h="2114550">
                  <a:moveTo>
                    <a:pt x="1171629" y="9524"/>
                  </a:moveTo>
                  <a:lnTo>
                    <a:pt x="1162104" y="9524"/>
                  </a:lnTo>
                  <a:lnTo>
                    <a:pt x="1162104" y="0"/>
                  </a:lnTo>
                  <a:lnTo>
                    <a:pt x="1171629" y="0"/>
                  </a:lnTo>
                  <a:lnTo>
                    <a:pt x="1171629" y="9524"/>
                  </a:lnTo>
                  <a:close/>
                </a:path>
                <a:path w="10210800" h="2114550">
                  <a:moveTo>
                    <a:pt x="1190679" y="9524"/>
                  </a:moveTo>
                  <a:lnTo>
                    <a:pt x="1181154" y="9524"/>
                  </a:lnTo>
                  <a:lnTo>
                    <a:pt x="1181154" y="0"/>
                  </a:lnTo>
                  <a:lnTo>
                    <a:pt x="1190679" y="0"/>
                  </a:lnTo>
                  <a:lnTo>
                    <a:pt x="1190679" y="9524"/>
                  </a:lnTo>
                  <a:close/>
                </a:path>
                <a:path w="10210800" h="2114550">
                  <a:moveTo>
                    <a:pt x="1209729" y="9524"/>
                  </a:moveTo>
                  <a:lnTo>
                    <a:pt x="1200204" y="9524"/>
                  </a:lnTo>
                  <a:lnTo>
                    <a:pt x="1200204" y="0"/>
                  </a:lnTo>
                  <a:lnTo>
                    <a:pt x="1209729" y="0"/>
                  </a:lnTo>
                  <a:lnTo>
                    <a:pt x="1209729" y="9524"/>
                  </a:lnTo>
                  <a:close/>
                </a:path>
                <a:path w="10210800" h="2114550">
                  <a:moveTo>
                    <a:pt x="1228779" y="9524"/>
                  </a:moveTo>
                  <a:lnTo>
                    <a:pt x="1219254" y="9524"/>
                  </a:lnTo>
                  <a:lnTo>
                    <a:pt x="1219254" y="0"/>
                  </a:lnTo>
                  <a:lnTo>
                    <a:pt x="1228779" y="0"/>
                  </a:lnTo>
                  <a:lnTo>
                    <a:pt x="1228779" y="9524"/>
                  </a:lnTo>
                  <a:close/>
                </a:path>
                <a:path w="10210800" h="2114550">
                  <a:moveTo>
                    <a:pt x="1247829" y="9524"/>
                  </a:moveTo>
                  <a:lnTo>
                    <a:pt x="1238304" y="9524"/>
                  </a:lnTo>
                  <a:lnTo>
                    <a:pt x="1238304" y="0"/>
                  </a:lnTo>
                  <a:lnTo>
                    <a:pt x="1247829" y="0"/>
                  </a:lnTo>
                  <a:lnTo>
                    <a:pt x="1247829" y="9524"/>
                  </a:lnTo>
                  <a:close/>
                </a:path>
                <a:path w="10210800" h="2114550">
                  <a:moveTo>
                    <a:pt x="1266879" y="9524"/>
                  </a:moveTo>
                  <a:lnTo>
                    <a:pt x="1257354" y="9524"/>
                  </a:lnTo>
                  <a:lnTo>
                    <a:pt x="1257354" y="0"/>
                  </a:lnTo>
                  <a:lnTo>
                    <a:pt x="1266879" y="0"/>
                  </a:lnTo>
                  <a:lnTo>
                    <a:pt x="1266879" y="9524"/>
                  </a:lnTo>
                  <a:close/>
                </a:path>
                <a:path w="10210800" h="2114550">
                  <a:moveTo>
                    <a:pt x="1285929" y="9524"/>
                  </a:moveTo>
                  <a:lnTo>
                    <a:pt x="1276404" y="9524"/>
                  </a:lnTo>
                  <a:lnTo>
                    <a:pt x="1276404" y="0"/>
                  </a:lnTo>
                  <a:lnTo>
                    <a:pt x="1285929" y="0"/>
                  </a:lnTo>
                  <a:lnTo>
                    <a:pt x="1285929" y="9524"/>
                  </a:lnTo>
                  <a:close/>
                </a:path>
                <a:path w="10210800" h="2114550">
                  <a:moveTo>
                    <a:pt x="1304979" y="9524"/>
                  </a:moveTo>
                  <a:lnTo>
                    <a:pt x="1295454" y="9524"/>
                  </a:lnTo>
                  <a:lnTo>
                    <a:pt x="1295454" y="0"/>
                  </a:lnTo>
                  <a:lnTo>
                    <a:pt x="1304979" y="0"/>
                  </a:lnTo>
                  <a:lnTo>
                    <a:pt x="1304979" y="9524"/>
                  </a:lnTo>
                  <a:close/>
                </a:path>
                <a:path w="10210800" h="2114550">
                  <a:moveTo>
                    <a:pt x="1324029" y="9524"/>
                  </a:moveTo>
                  <a:lnTo>
                    <a:pt x="1314504" y="9524"/>
                  </a:lnTo>
                  <a:lnTo>
                    <a:pt x="1314504" y="0"/>
                  </a:lnTo>
                  <a:lnTo>
                    <a:pt x="1324029" y="0"/>
                  </a:lnTo>
                  <a:lnTo>
                    <a:pt x="1324029" y="9524"/>
                  </a:lnTo>
                  <a:close/>
                </a:path>
                <a:path w="10210800" h="2114550">
                  <a:moveTo>
                    <a:pt x="1343079" y="9524"/>
                  </a:moveTo>
                  <a:lnTo>
                    <a:pt x="1333554" y="9524"/>
                  </a:lnTo>
                  <a:lnTo>
                    <a:pt x="1333554" y="0"/>
                  </a:lnTo>
                  <a:lnTo>
                    <a:pt x="1343079" y="0"/>
                  </a:lnTo>
                  <a:lnTo>
                    <a:pt x="1343079" y="9524"/>
                  </a:lnTo>
                  <a:close/>
                </a:path>
                <a:path w="10210800" h="2114550">
                  <a:moveTo>
                    <a:pt x="1362129" y="9524"/>
                  </a:moveTo>
                  <a:lnTo>
                    <a:pt x="1352604" y="9524"/>
                  </a:lnTo>
                  <a:lnTo>
                    <a:pt x="1352604" y="0"/>
                  </a:lnTo>
                  <a:lnTo>
                    <a:pt x="1362129" y="0"/>
                  </a:lnTo>
                  <a:lnTo>
                    <a:pt x="1362129" y="9524"/>
                  </a:lnTo>
                  <a:close/>
                </a:path>
                <a:path w="10210800" h="2114550">
                  <a:moveTo>
                    <a:pt x="1381179" y="9524"/>
                  </a:moveTo>
                  <a:lnTo>
                    <a:pt x="1371654" y="9524"/>
                  </a:lnTo>
                  <a:lnTo>
                    <a:pt x="1371654" y="0"/>
                  </a:lnTo>
                  <a:lnTo>
                    <a:pt x="1381179" y="0"/>
                  </a:lnTo>
                  <a:lnTo>
                    <a:pt x="1381179" y="9524"/>
                  </a:lnTo>
                  <a:close/>
                </a:path>
                <a:path w="10210800" h="2114550">
                  <a:moveTo>
                    <a:pt x="1400229" y="9524"/>
                  </a:moveTo>
                  <a:lnTo>
                    <a:pt x="1390704" y="9524"/>
                  </a:lnTo>
                  <a:lnTo>
                    <a:pt x="1390704" y="0"/>
                  </a:lnTo>
                  <a:lnTo>
                    <a:pt x="1400229" y="0"/>
                  </a:lnTo>
                  <a:lnTo>
                    <a:pt x="1400229" y="9524"/>
                  </a:lnTo>
                  <a:close/>
                </a:path>
                <a:path w="10210800" h="2114550">
                  <a:moveTo>
                    <a:pt x="1419279" y="9524"/>
                  </a:moveTo>
                  <a:lnTo>
                    <a:pt x="1409754" y="9524"/>
                  </a:lnTo>
                  <a:lnTo>
                    <a:pt x="1409754" y="0"/>
                  </a:lnTo>
                  <a:lnTo>
                    <a:pt x="1419279" y="0"/>
                  </a:lnTo>
                  <a:lnTo>
                    <a:pt x="1419279" y="9524"/>
                  </a:lnTo>
                  <a:close/>
                </a:path>
                <a:path w="10210800" h="2114550">
                  <a:moveTo>
                    <a:pt x="1438329" y="9524"/>
                  </a:moveTo>
                  <a:lnTo>
                    <a:pt x="1428804" y="9524"/>
                  </a:lnTo>
                  <a:lnTo>
                    <a:pt x="1428804" y="0"/>
                  </a:lnTo>
                  <a:lnTo>
                    <a:pt x="1438329" y="0"/>
                  </a:lnTo>
                  <a:lnTo>
                    <a:pt x="1438329" y="9524"/>
                  </a:lnTo>
                  <a:close/>
                </a:path>
                <a:path w="10210800" h="2114550">
                  <a:moveTo>
                    <a:pt x="1457379" y="9524"/>
                  </a:moveTo>
                  <a:lnTo>
                    <a:pt x="1447854" y="9524"/>
                  </a:lnTo>
                  <a:lnTo>
                    <a:pt x="1447854" y="0"/>
                  </a:lnTo>
                  <a:lnTo>
                    <a:pt x="1457379" y="0"/>
                  </a:lnTo>
                  <a:lnTo>
                    <a:pt x="1457379" y="9524"/>
                  </a:lnTo>
                  <a:close/>
                </a:path>
                <a:path w="10210800" h="2114550">
                  <a:moveTo>
                    <a:pt x="1476429" y="9524"/>
                  </a:moveTo>
                  <a:lnTo>
                    <a:pt x="1466904" y="9524"/>
                  </a:lnTo>
                  <a:lnTo>
                    <a:pt x="1466904" y="0"/>
                  </a:lnTo>
                  <a:lnTo>
                    <a:pt x="1476429" y="0"/>
                  </a:lnTo>
                  <a:lnTo>
                    <a:pt x="1476429" y="9524"/>
                  </a:lnTo>
                  <a:close/>
                </a:path>
                <a:path w="10210800" h="2114550">
                  <a:moveTo>
                    <a:pt x="1495479" y="9524"/>
                  </a:moveTo>
                  <a:lnTo>
                    <a:pt x="1485954" y="9524"/>
                  </a:lnTo>
                  <a:lnTo>
                    <a:pt x="1485954" y="0"/>
                  </a:lnTo>
                  <a:lnTo>
                    <a:pt x="1495479" y="0"/>
                  </a:lnTo>
                  <a:lnTo>
                    <a:pt x="1495479" y="9524"/>
                  </a:lnTo>
                  <a:close/>
                </a:path>
                <a:path w="10210800" h="2114550">
                  <a:moveTo>
                    <a:pt x="1514529" y="9524"/>
                  </a:moveTo>
                  <a:lnTo>
                    <a:pt x="1505004" y="9524"/>
                  </a:lnTo>
                  <a:lnTo>
                    <a:pt x="1505004" y="0"/>
                  </a:lnTo>
                  <a:lnTo>
                    <a:pt x="1514529" y="0"/>
                  </a:lnTo>
                  <a:lnTo>
                    <a:pt x="1514529" y="9524"/>
                  </a:lnTo>
                  <a:close/>
                </a:path>
                <a:path w="10210800" h="2114550">
                  <a:moveTo>
                    <a:pt x="1533579" y="9524"/>
                  </a:moveTo>
                  <a:lnTo>
                    <a:pt x="1524054" y="9524"/>
                  </a:lnTo>
                  <a:lnTo>
                    <a:pt x="1524054" y="0"/>
                  </a:lnTo>
                  <a:lnTo>
                    <a:pt x="1533579" y="0"/>
                  </a:lnTo>
                  <a:lnTo>
                    <a:pt x="1533579" y="9524"/>
                  </a:lnTo>
                  <a:close/>
                </a:path>
                <a:path w="10210800" h="2114550">
                  <a:moveTo>
                    <a:pt x="1552629" y="9524"/>
                  </a:moveTo>
                  <a:lnTo>
                    <a:pt x="1543104" y="9524"/>
                  </a:lnTo>
                  <a:lnTo>
                    <a:pt x="1543104" y="0"/>
                  </a:lnTo>
                  <a:lnTo>
                    <a:pt x="1552629" y="0"/>
                  </a:lnTo>
                  <a:lnTo>
                    <a:pt x="1552629" y="9524"/>
                  </a:lnTo>
                  <a:close/>
                </a:path>
                <a:path w="10210800" h="2114550">
                  <a:moveTo>
                    <a:pt x="1571679" y="9524"/>
                  </a:moveTo>
                  <a:lnTo>
                    <a:pt x="1562154" y="9524"/>
                  </a:lnTo>
                  <a:lnTo>
                    <a:pt x="1562154" y="0"/>
                  </a:lnTo>
                  <a:lnTo>
                    <a:pt x="1571679" y="0"/>
                  </a:lnTo>
                  <a:lnTo>
                    <a:pt x="1571679" y="9524"/>
                  </a:lnTo>
                  <a:close/>
                </a:path>
                <a:path w="10210800" h="2114550">
                  <a:moveTo>
                    <a:pt x="1590729" y="9524"/>
                  </a:moveTo>
                  <a:lnTo>
                    <a:pt x="1581204" y="9524"/>
                  </a:lnTo>
                  <a:lnTo>
                    <a:pt x="1581204" y="0"/>
                  </a:lnTo>
                  <a:lnTo>
                    <a:pt x="1590729" y="0"/>
                  </a:lnTo>
                  <a:lnTo>
                    <a:pt x="1590729" y="9524"/>
                  </a:lnTo>
                  <a:close/>
                </a:path>
                <a:path w="10210800" h="2114550">
                  <a:moveTo>
                    <a:pt x="1609779" y="9524"/>
                  </a:moveTo>
                  <a:lnTo>
                    <a:pt x="1600254" y="9524"/>
                  </a:lnTo>
                  <a:lnTo>
                    <a:pt x="1600254" y="0"/>
                  </a:lnTo>
                  <a:lnTo>
                    <a:pt x="1609779" y="0"/>
                  </a:lnTo>
                  <a:lnTo>
                    <a:pt x="1609779" y="9524"/>
                  </a:lnTo>
                  <a:close/>
                </a:path>
                <a:path w="10210800" h="2114550">
                  <a:moveTo>
                    <a:pt x="1628829" y="9524"/>
                  </a:moveTo>
                  <a:lnTo>
                    <a:pt x="1619304" y="9524"/>
                  </a:lnTo>
                  <a:lnTo>
                    <a:pt x="1619304" y="0"/>
                  </a:lnTo>
                  <a:lnTo>
                    <a:pt x="1628829" y="0"/>
                  </a:lnTo>
                  <a:lnTo>
                    <a:pt x="1628829" y="9524"/>
                  </a:lnTo>
                  <a:close/>
                </a:path>
                <a:path w="10210800" h="2114550">
                  <a:moveTo>
                    <a:pt x="1647879" y="9524"/>
                  </a:moveTo>
                  <a:lnTo>
                    <a:pt x="1638354" y="9524"/>
                  </a:lnTo>
                  <a:lnTo>
                    <a:pt x="1638354" y="0"/>
                  </a:lnTo>
                  <a:lnTo>
                    <a:pt x="1647879" y="0"/>
                  </a:lnTo>
                  <a:lnTo>
                    <a:pt x="1647879" y="9524"/>
                  </a:lnTo>
                  <a:close/>
                </a:path>
                <a:path w="10210800" h="2114550">
                  <a:moveTo>
                    <a:pt x="1666929" y="9524"/>
                  </a:moveTo>
                  <a:lnTo>
                    <a:pt x="1657404" y="9524"/>
                  </a:lnTo>
                  <a:lnTo>
                    <a:pt x="1657404" y="0"/>
                  </a:lnTo>
                  <a:lnTo>
                    <a:pt x="1666929" y="0"/>
                  </a:lnTo>
                  <a:lnTo>
                    <a:pt x="1666929" y="9524"/>
                  </a:lnTo>
                  <a:close/>
                </a:path>
                <a:path w="10210800" h="2114550">
                  <a:moveTo>
                    <a:pt x="1685979" y="9524"/>
                  </a:moveTo>
                  <a:lnTo>
                    <a:pt x="1676454" y="9524"/>
                  </a:lnTo>
                  <a:lnTo>
                    <a:pt x="1676454" y="0"/>
                  </a:lnTo>
                  <a:lnTo>
                    <a:pt x="1685979" y="0"/>
                  </a:lnTo>
                  <a:lnTo>
                    <a:pt x="1685979" y="9524"/>
                  </a:lnTo>
                  <a:close/>
                </a:path>
                <a:path w="10210800" h="2114550">
                  <a:moveTo>
                    <a:pt x="1705029" y="9524"/>
                  </a:moveTo>
                  <a:lnTo>
                    <a:pt x="1695504" y="9524"/>
                  </a:lnTo>
                  <a:lnTo>
                    <a:pt x="1695504" y="0"/>
                  </a:lnTo>
                  <a:lnTo>
                    <a:pt x="1705029" y="0"/>
                  </a:lnTo>
                  <a:lnTo>
                    <a:pt x="1705029" y="9524"/>
                  </a:lnTo>
                  <a:close/>
                </a:path>
                <a:path w="10210800" h="2114550">
                  <a:moveTo>
                    <a:pt x="1724079" y="9524"/>
                  </a:moveTo>
                  <a:lnTo>
                    <a:pt x="1714554" y="9524"/>
                  </a:lnTo>
                  <a:lnTo>
                    <a:pt x="1714554" y="0"/>
                  </a:lnTo>
                  <a:lnTo>
                    <a:pt x="1724079" y="0"/>
                  </a:lnTo>
                  <a:lnTo>
                    <a:pt x="1724079" y="9524"/>
                  </a:lnTo>
                  <a:close/>
                </a:path>
                <a:path w="10210800" h="2114550">
                  <a:moveTo>
                    <a:pt x="1743129" y="9524"/>
                  </a:moveTo>
                  <a:lnTo>
                    <a:pt x="1733604" y="9524"/>
                  </a:lnTo>
                  <a:lnTo>
                    <a:pt x="1733604" y="0"/>
                  </a:lnTo>
                  <a:lnTo>
                    <a:pt x="1743129" y="0"/>
                  </a:lnTo>
                  <a:lnTo>
                    <a:pt x="1743129" y="9524"/>
                  </a:lnTo>
                  <a:close/>
                </a:path>
                <a:path w="10210800" h="2114550">
                  <a:moveTo>
                    <a:pt x="1762179" y="9524"/>
                  </a:moveTo>
                  <a:lnTo>
                    <a:pt x="1752654" y="9524"/>
                  </a:lnTo>
                  <a:lnTo>
                    <a:pt x="1752654" y="0"/>
                  </a:lnTo>
                  <a:lnTo>
                    <a:pt x="1762179" y="0"/>
                  </a:lnTo>
                  <a:lnTo>
                    <a:pt x="1762179" y="9524"/>
                  </a:lnTo>
                  <a:close/>
                </a:path>
                <a:path w="10210800" h="2114550">
                  <a:moveTo>
                    <a:pt x="1781229" y="9524"/>
                  </a:moveTo>
                  <a:lnTo>
                    <a:pt x="1771704" y="9524"/>
                  </a:lnTo>
                  <a:lnTo>
                    <a:pt x="1771704" y="0"/>
                  </a:lnTo>
                  <a:lnTo>
                    <a:pt x="1781229" y="0"/>
                  </a:lnTo>
                  <a:lnTo>
                    <a:pt x="1781229" y="9524"/>
                  </a:lnTo>
                  <a:close/>
                </a:path>
                <a:path w="10210800" h="2114550">
                  <a:moveTo>
                    <a:pt x="1800279" y="9524"/>
                  </a:moveTo>
                  <a:lnTo>
                    <a:pt x="1790754" y="9524"/>
                  </a:lnTo>
                  <a:lnTo>
                    <a:pt x="1790754" y="0"/>
                  </a:lnTo>
                  <a:lnTo>
                    <a:pt x="1800279" y="0"/>
                  </a:lnTo>
                  <a:lnTo>
                    <a:pt x="1800279" y="9524"/>
                  </a:lnTo>
                  <a:close/>
                </a:path>
                <a:path w="10210800" h="2114550">
                  <a:moveTo>
                    <a:pt x="1819329" y="9524"/>
                  </a:moveTo>
                  <a:lnTo>
                    <a:pt x="1809804" y="9524"/>
                  </a:lnTo>
                  <a:lnTo>
                    <a:pt x="1809804" y="0"/>
                  </a:lnTo>
                  <a:lnTo>
                    <a:pt x="1819329" y="0"/>
                  </a:lnTo>
                  <a:lnTo>
                    <a:pt x="1819329" y="9524"/>
                  </a:lnTo>
                  <a:close/>
                </a:path>
                <a:path w="10210800" h="2114550">
                  <a:moveTo>
                    <a:pt x="1838379" y="9524"/>
                  </a:moveTo>
                  <a:lnTo>
                    <a:pt x="1828854" y="9524"/>
                  </a:lnTo>
                  <a:lnTo>
                    <a:pt x="1828854" y="0"/>
                  </a:lnTo>
                  <a:lnTo>
                    <a:pt x="1838379" y="0"/>
                  </a:lnTo>
                  <a:lnTo>
                    <a:pt x="1838379" y="9524"/>
                  </a:lnTo>
                  <a:close/>
                </a:path>
                <a:path w="10210800" h="2114550">
                  <a:moveTo>
                    <a:pt x="1857429" y="9524"/>
                  </a:moveTo>
                  <a:lnTo>
                    <a:pt x="1847904" y="9524"/>
                  </a:lnTo>
                  <a:lnTo>
                    <a:pt x="1847904" y="0"/>
                  </a:lnTo>
                  <a:lnTo>
                    <a:pt x="1857429" y="0"/>
                  </a:lnTo>
                  <a:lnTo>
                    <a:pt x="1857429" y="9524"/>
                  </a:lnTo>
                  <a:close/>
                </a:path>
                <a:path w="10210800" h="2114550">
                  <a:moveTo>
                    <a:pt x="1876479" y="9524"/>
                  </a:moveTo>
                  <a:lnTo>
                    <a:pt x="1866954" y="9524"/>
                  </a:lnTo>
                  <a:lnTo>
                    <a:pt x="1866954" y="0"/>
                  </a:lnTo>
                  <a:lnTo>
                    <a:pt x="1876479" y="0"/>
                  </a:lnTo>
                  <a:lnTo>
                    <a:pt x="1876479" y="9524"/>
                  </a:lnTo>
                  <a:close/>
                </a:path>
                <a:path w="10210800" h="2114550">
                  <a:moveTo>
                    <a:pt x="1895529" y="9524"/>
                  </a:moveTo>
                  <a:lnTo>
                    <a:pt x="1886004" y="9524"/>
                  </a:lnTo>
                  <a:lnTo>
                    <a:pt x="1886004" y="0"/>
                  </a:lnTo>
                  <a:lnTo>
                    <a:pt x="1895529" y="0"/>
                  </a:lnTo>
                  <a:lnTo>
                    <a:pt x="1895529" y="9524"/>
                  </a:lnTo>
                  <a:close/>
                </a:path>
                <a:path w="10210800" h="2114550">
                  <a:moveTo>
                    <a:pt x="1914579" y="9524"/>
                  </a:moveTo>
                  <a:lnTo>
                    <a:pt x="1905054" y="9524"/>
                  </a:lnTo>
                  <a:lnTo>
                    <a:pt x="1905054" y="0"/>
                  </a:lnTo>
                  <a:lnTo>
                    <a:pt x="1914579" y="0"/>
                  </a:lnTo>
                  <a:lnTo>
                    <a:pt x="1914579" y="9524"/>
                  </a:lnTo>
                  <a:close/>
                </a:path>
                <a:path w="10210800" h="2114550">
                  <a:moveTo>
                    <a:pt x="1933629" y="9524"/>
                  </a:moveTo>
                  <a:lnTo>
                    <a:pt x="1924104" y="9524"/>
                  </a:lnTo>
                  <a:lnTo>
                    <a:pt x="1924104" y="0"/>
                  </a:lnTo>
                  <a:lnTo>
                    <a:pt x="1933629" y="0"/>
                  </a:lnTo>
                  <a:lnTo>
                    <a:pt x="1933629" y="9524"/>
                  </a:lnTo>
                  <a:close/>
                </a:path>
                <a:path w="10210800" h="2114550">
                  <a:moveTo>
                    <a:pt x="1952679" y="9524"/>
                  </a:moveTo>
                  <a:lnTo>
                    <a:pt x="1943154" y="9524"/>
                  </a:lnTo>
                  <a:lnTo>
                    <a:pt x="1943154" y="0"/>
                  </a:lnTo>
                  <a:lnTo>
                    <a:pt x="1952679" y="0"/>
                  </a:lnTo>
                  <a:lnTo>
                    <a:pt x="1952679" y="9524"/>
                  </a:lnTo>
                  <a:close/>
                </a:path>
                <a:path w="10210800" h="2114550">
                  <a:moveTo>
                    <a:pt x="1971728" y="9524"/>
                  </a:moveTo>
                  <a:lnTo>
                    <a:pt x="1962204" y="9524"/>
                  </a:lnTo>
                  <a:lnTo>
                    <a:pt x="1962204" y="0"/>
                  </a:lnTo>
                  <a:lnTo>
                    <a:pt x="1971728" y="0"/>
                  </a:lnTo>
                  <a:lnTo>
                    <a:pt x="1971728" y="9524"/>
                  </a:lnTo>
                  <a:close/>
                </a:path>
                <a:path w="10210800" h="2114550">
                  <a:moveTo>
                    <a:pt x="1990778" y="9524"/>
                  </a:moveTo>
                  <a:lnTo>
                    <a:pt x="1981253" y="9524"/>
                  </a:lnTo>
                  <a:lnTo>
                    <a:pt x="1981253" y="0"/>
                  </a:lnTo>
                  <a:lnTo>
                    <a:pt x="1990778" y="0"/>
                  </a:lnTo>
                  <a:lnTo>
                    <a:pt x="1990778" y="9524"/>
                  </a:lnTo>
                  <a:close/>
                </a:path>
                <a:path w="10210800" h="2114550">
                  <a:moveTo>
                    <a:pt x="2009828" y="9524"/>
                  </a:moveTo>
                  <a:lnTo>
                    <a:pt x="2000303" y="9524"/>
                  </a:lnTo>
                  <a:lnTo>
                    <a:pt x="2000303" y="0"/>
                  </a:lnTo>
                  <a:lnTo>
                    <a:pt x="2009828" y="0"/>
                  </a:lnTo>
                  <a:lnTo>
                    <a:pt x="2009828" y="9524"/>
                  </a:lnTo>
                  <a:close/>
                </a:path>
                <a:path w="10210800" h="2114550">
                  <a:moveTo>
                    <a:pt x="2028878" y="9524"/>
                  </a:moveTo>
                  <a:lnTo>
                    <a:pt x="2019353" y="9524"/>
                  </a:lnTo>
                  <a:lnTo>
                    <a:pt x="2019353" y="0"/>
                  </a:lnTo>
                  <a:lnTo>
                    <a:pt x="2028878" y="0"/>
                  </a:lnTo>
                  <a:lnTo>
                    <a:pt x="2028878" y="9524"/>
                  </a:lnTo>
                  <a:close/>
                </a:path>
                <a:path w="10210800" h="2114550">
                  <a:moveTo>
                    <a:pt x="2047928" y="9524"/>
                  </a:moveTo>
                  <a:lnTo>
                    <a:pt x="2038403" y="9524"/>
                  </a:lnTo>
                  <a:lnTo>
                    <a:pt x="2038403" y="0"/>
                  </a:lnTo>
                  <a:lnTo>
                    <a:pt x="2047928" y="0"/>
                  </a:lnTo>
                  <a:lnTo>
                    <a:pt x="2047928" y="9524"/>
                  </a:lnTo>
                  <a:close/>
                </a:path>
                <a:path w="10210800" h="2114550">
                  <a:moveTo>
                    <a:pt x="2066978" y="9524"/>
                  </a:moveTo>
                  <a:lnTo>
                    <a:pt x="2057453" y="9524"/>
                  </a:lnTo>
                  <a:lnTo>
                    <a:pt x="2057453" y="0"/>
                  </a:lnTo>
                  <a:lnTo>
                    <a:pt x="2066978" y="0"/>
                  </a:lnTo>
                  <a:lnTo>
                    <a:pt x="2066978" y="9524"/>
                  </a:lnTo>
                  <a:close/>
                </a:path>
                <a:path w="10210800" h="2114550">
                  <a:moveTo>
                    <a:pt x="2086028" y="9524"/>
                  </a:moveTo>
                  <a:lnTo>
                    <a:pt x="2076503" y="9524"/>
                  </a:lnTo>
                  <a:lnTo>
                    <a:pt x="2076503" y="0"/>
                  </a:lnTo>
                  <a:lnTo>
                    <a:pt x="2086028" y="0"/>
                  </a:lnTo>
                  <a:lnTo>
                    <a:pt x="2086028" y="9524"/>
                  </a:lnTo>
                  <a:close/>
                </a:path>
                <a:path w="10210800" h="2114550">
                  <a:moveTo>
                    <a:pt x="2105078" y="9524"/>
                  </a:moveTo>
                  <a:lnTo>
                    <a:pt x="2095553" y="9524"/>
                  </a:lnTo>
                  <a:lnTo>
                    <a:pt x="2095553" y="0"/>
                  </a:lnTo>
                  <a:lnTo>
                    <a:pt x="2105078" y="0"/>
                  </a:lnTo>
                  <a:lnTo>
                    <a:pt x="2105078" y="9524"/>
                  </a:lnTo>
                  <a:close/>
                </a:path>
                <a:path w="10210800" h="2114550">
                  <a:moveTo>
                    <a:pt x="2124128" y="9524"/>
                  </a:moveTo>
                  <a:lnTo>
                    <a:pt x="2114603" y="9524"/>
                  </a:lnTo>
                  <a:lnTo>
                    <a:pt x="2114603" y="0"/>
                  </a:lnTo>
                  <a:lnTo>
                    <a:pt x="2124128" y="0"/>
                  </a:lnTo>
                  <a:lnTo>
                    <a:pt x="2124128" y="9524"/>
                  </a:lnTo>
                  <a:close/>
                </a:path>
                <a:path w="10210800" h="2114550">
                  <a:moveTo>
                    <a:pt x="2143178" y="9524"/>
                  </a:moveTo>
                  <a:lnTo>
                    <a:pt x="2133653" y="9524"/>
                  </a:lnTo>
                  <a:lnTo>
                    <a:pt x="2133653" y="0"/>
                  </a:lnTo>
                  <a:lnTo>
                    <a:pt x="2143178" y="0"/>
                  </a:lnTo>
                  <a:lnTo>
                    <a:pt x="2143178" y="9524"/>
                  </a:lnTo>
                  <a:close/>
                </a:path>
                <a:path w="10210800" h="2114550">
                  <a:moveTo>
                    <a:pt x="2162228" y="9524"/>
                  </a:moveTo>
                  <a:lnTo>
                    <a:pt x="2152703" y="9524"/>
                  </a:lnTo>
                  <a:lnTo>
                    <a:pt x="2152703" y="0"/>
                  </a:lnTo>
                  <a:lnTo>
                    <a:pt x="2162228" y="0"/>
                  </a:lnTo>
                  <a:lnTo>
                    <a:pt x="2162228" y="9524"/>
                  </a:lnTo>
                  <a:close/>
                </a:path>
                <a:path w="10210800" h="2114550">
                  <a:moveTo>
                    <a:pt x="2181278" y="9524"/>
                  </a:moveTo>
                  <a:lnTo>
                    <a:pt x="2171753" y="9524"/>
                  </a:lnTo>
                  <a:lnTo>
                    <a:pt x="2171753" y="0"/>
                  </a:lnTo>
                  <a:lnTo>
                    <a:pt x="2181278" y="0"/>
                  </a:lnTo>
                  <a:lnTo>
                    <a:pt x="2181278" y="9524"/>
                  </a:lnTo>
                  <a:close/>
                </a:path>
                <a:path w="10210800" h="2114550">
                  <a:moveTo>
                    <a:pt x="2200328" y="9524"/>
                  </a:moveTo>
                  <a:lnTo>
                    <a:pt x="2190803" y="9524"/>
                  </a:lnTo>
                  <a:lnTo>
                    <a:pt x="2190803" y="0"/>
                  </a:lnTo>
                  <a:lnTo>
                    <a:pt x="2200328" y="0"/>
                  </a:lnTo>
                  <a:lnTo>
                    <a:pt x="2200328" y="9524"/>
                  </a:lnTo>
                  <a:close/>
                </a:path>
                <a:path w="10210800" h="2114550">
                  <a:moveTo>
                    <a:pt x="2219378" y="9524"/>
                  </a:moveTo>
                  <a:lnTo>
                    <a:pt x="2209853" y="9524"/>
                  </a:lnTo>
                  <a:lnTo>
                    <a:pt x="2209853" y="0"/>
                  </a:lnTo>
                  <a:lnTo>
                    <a:pt x="2219378" y="0"/>
                  </a:lnTo>
                  <a:lnTo>
                    <a:pt x="2219378" y="9524"/>
                  </a:lnTo>
                  <a:close/>
                </a:path>
                <a:path w="10210800" h="2114550">
                  <a:moveTo>
                    <a:pt x="2238428" y="9524"/>
                  </a:moveTo>
                  <a:lnTo>
                    <a:pt x="2228903" y="9524"/>
                  </a:lnTo>
                  <a:lnTo>
                    <a:pt x="2228903" y="0"/>
                  </a:lnTo>
                  <a:lnTo>
                    <a:pt x="2238428" y="0"/>
                  </a:lnTo>
                  <a:lnTo>
                    <a:pt x="2238428" y="9524"/>
                  </a:lnTo>
                  <a:close/>
                </a:path>
                <a:path w="10210800" h="2114550">
                  <a:moveTo>
                    <a:pt x="2257478" y="9524"/>
                  </a:moveTo>
                  <a:lnTo>
                    <a:pt x="2247953" y="9524"/>
                  </a:lnTo>
                  <a:lnTo>
                    <a:pt x="2247953" y="0"/>
                  </a:lnTo>
                  <a:lnTo>
                    <a:pt x="2257478" y="0"/>
                  </a:lnTo>
                  <a:lnTo>
                    <a:pt x="2257478" y="9524"/>
                  </a:lnTo>
                  <a:close/>
                </a:path>
                <a:path w="10210800" h="2114550">
                  <a:moveTo>
                    <a:pt x="2276528" y="9524"/>
                  </a:moveTo>
                  <a:lnTo>
                    <a:pt x="2267003" y="9524"/>
                  </a:lnTo>
                  <a:lnTo>
                    <a:pt x="2267003" y="0"/>
                  </a:lnTo>
                  <a:lnTo>
                    <a:pt x="2276528" y="0"/>
                  </a:lnTo>
                  <a:lnTo>
                    <a:pt x="2276528" y="9524"/>
                  </a:lnTo>
                  <a:close/>
                </a:path>
                <a:path w="10210800" h="2114550">
                  <a:moveTo>
                    <a:pt x="2295578" y="9524"/>
                  </a:moveTo>
                  <a:lnTo>
                    <a:pt x="2286053" y="9524"/>
                  </a:lnTo>
                  <a:lnTo>
                    <a:pt x="2286053" y="0"/>
                  </a:lnTo>
                  <a:lnTo>
                    <a:pt x="2295578" y="0"/>
                  </a:lnTo>
                  <a:lnTo>
                    <a:pt x="2295578" y="9524"/>
                  </a:lnTo>
                  <a:close/>
                </a:path>
                <a:path w="10210800" h="2114550">
                  <a:moveTo>
                    <a:pt x="2314628" y="9524"/>
                  </a:moveTo>
                  <a:lnTo>
                    <a:pt x="2305103" y="9524"/>
                  </a:lnTo>
                  <a:lnTo>
                    <a:pt x="2305103" y="0"/>
                  </a:lnTo>
                  <a:lnTo>
                    <a:pt x="2314628" y="0"/>
                  </a:lnTo>
                  <a:lnTo>
                    <a:pt x="2314628" y="9524"/>
                  </a:lnTo>
                  <a:close/>
                </a:path>
                <a:path w="10210800" h="2114550">
                  <a:moveTo>
                    <a:pt x="2333678" y="9524"/>
                  </a:moveTo>
                  <a:lnTo>
                    <a:pt x="2324153" y="9524"/>
                  </a:lnTo>
                  <a:lnTo>
                    <a:pt x="2324153" y="0"/>
                  </a:lnTo>
                  <a:lnTo>
                    <a:pt x="2333678" y="0"/>
                  </a:lnTo>
                  <a:lnTo>
                    <a:pt x="2333678" y="9524"/>
                  </a:lnTo>
                  <a:close/>
                </a:path>
                <a:path w="10210800" h="2114550">
                  <a:moveTo>
                    <a:pt x="2352728" y="9524"/>
                  </a:moveTo>
                  <a:lnTo>
                    <a:pt x="2343203" y="9524"/>
                  </a:lnTo>
                  <a:lnTo>
                    <a:pt x="2343203" y="0"/>
                  </a:lnTo>
                  <a:lnTo>
                    <a:pt x="2352728" y="0"/>
                  </a:lnTo>
                  <a:lnTo>
                    <a:pt x="2352728" y="9524"/>
                  </a:lnTo>
                  <a:close/>
                </a:path>
                <a:path w="10210800" h="2114550">
                  <a:moveTo>
                    <a:pt x="2371778" y="9524"/>
                  </a:moveTo>
                  <a:lnTo>
                    <a:pt x="2362253" y="9524"/>
                  </a:lnTo>
                  <a:lnTo>
                    <a:pt x="2362253" y="0"/>
                  </a:lnTo>
                  <a:lnTo>
                    <a:pt x="2371778" y="0"/>
                  </a:lnTo>
                  <a:lnTo>
                    <a:pt x="2371778" y="9524"/>
                  </a:lnTo>
                  <a:close/>
                </a:path>
                <a:path w="10210800" h="2114550">
                  <a:moveTo>
                    <a:pt x="2390828" y="9524"/>
                  </a:moveTo>
                  <a:lnTo>
                    <a:pt x="2381303" y="9524"/>
                  </a:lnTo>
                  <a:lnTo>
                    <a:pt x="2381303" y="0"/>
                  </a:lnTo>
                  <a:lnTo>
                    <a:pt x="2390828" y="0"/>
                  </a:lnTo>
                  <a:lnTo>
                    <a:pt x="2390828" y="9524"/>
                  </a:lnTo>
                  <a:close/>
                </a:path>
                <a:path w="10210800" h="2114550">
                  <a:moveTo>
                    <a:pt x="2409878" y="9524"/>
                  </a:moveTo>
                  <a:lnTo>
                    <a:pt x="2400353" y="9524"/>
                  </a:lnTo>
                  <a:lnTo>
                    <a:pt x="2400353" y="0"/>
                  </a:lnTo>
                  <a:lnTo>
                    <a:pt x="2409878" y="0"/>
                  </a:lnTo>
                  <a:lnTo>
                    <a:pt x="2409878" y="9524"/>
                  </a:lnTo>
                  <a:close/>
                </a:path>
                <a:path w="10210800" h="2114550">
                  <a:moveTo>
                    <a:pt x="2428928" y="9524"/>
                  </a:moveTo>
                  <a:lnTo>
                    <a:pt x="2419403" y="9524"/>
                  </a:lnTo>
                  <a:lnTo>
                    <a:pt x="2419403" y="0"/>
                  </a:lnTo>
                  <a:lnTo>
                    <a:pt x="2428928" y="0"/>
                  </a:lnTo>
                  <a:lnTo>
                    <a:pt x="2428928" y="9524"/>
                  </a:lnTo>
                  <a:close/>
                </a:path>
                <a:path w="10210800" h="2114550">
                  <a:moveTo>
                    <a:pt x="2447979" y="9524"/>
                  </a:moveTo>
                  <a:lnTo>
                    <a:pt x="2438453" y="9524"/>
                  </a:lnTo>
                  <a:lnTo>
                    <a:pt x="2438453" y="0"/>
                  </a:lnTo>
                  <a:lnTo>
                    <a:pt x="2447979" y="0"/>
                  </a:lnTo>
                  <a:lnTo>
                    <a:pt x="2447979" y="9524"/>
                  </a:lnTo>
                  <a:close/>
                </a:path>
                <a:path w="10210800" h="2114550">
                  <a:moveTo>
                    <a:pt x="2467029" y="9524"/>
                  </a:moveTo>
                  <a:lnTo>
                    <a:pt x="2457504" y="9524"/>
                  </a:lnTo>
                  <a:lnTo>
                    <a:pt x="2457504" y="0"/>
                  </a:lnTo>
                  <a:lnTo>
                    <a:pt x="2467029" y="0"/>
                  </a:lnTo>
                  <a:lnTo>
                    <a:pt x="2467029" y="9524"/>
                  </a:lnTo>
                  <a:close/>
                </a:path>
                <a:path w="10210800" h="2114550">
                  <a:moveTo>
                    <a:pt x="2486079" y="9524"/>
                  </a:moveTo>
                  <a:lnTo>
                    <a:pt x="2476554" y="9524"/>
                  </a:lnTo>
                  <a:lnTo>
                    <a:pt x="2476554" y="0"/>
                  </a:lnTo>
                  <a:lnTo>
                    <a:pt x="2486079" y="0"/>
                  </a:lnTo>
                  <a:lnTo>
                    <a:pt x="2486079" y="9524"/>
                  </a:lnTo>
                  <a:close/>
                </a:path>
                <a:path w="10210800" h="2114550">
                  <a:moveTo>
                    <a:pt x="2505129" y="9524"/>
                  </a:moveTo>
                  <a:lnTo>
                    <a:pt x="2495604" y="9524"/>
                  </a:lnTo>
                  <a:lnTo>
                    <a:pt x="2495604" y="0"/>
                  </a:lnTo>
                  <a:lnTo>
                    <a:pt x="2505129" y="0"/>
                  </a:lnTo>
                  <a:lnTo>
                    <a:pt x="2505129" y="9524"/>
                  </a:lnTo>
                  <a:close/>
                </a:path>
                <a:path w="10210800" h="2114550">
                  <a:moveTo>
                    <a:pt x="2524179" y="9524"/>
                  </a:moveTo>
                  <a:lnTo>
                    <a:pt x="2514654" y="9524"/>
                  </a:lnTo>
                  <a:lnTo>
                    <a:pt x="2514654" y="0"/>
                  </a:lnTo>
                  <a:lnTo>
                    <a:pt x="2524179" y="0"/>
                  </a:lnTo>
                  <a:lnTo>
                    <a:pt x="2524179" y="9524"/>
                  </a:lnTo>
                  <a:close/>
                </a:path>
                <a:path w="10210800" h="2114550">
                  <a:moveTo>
                    <a:pt x="2543229" y="9524"/>
                  </a:moveTo>
                  <a:lnTo>
                    <a:pt x="2533704" y="9524"/>
                  </a:lnTo>
                  <a:lnTo>
                    <a:pt x="2533704" y="0"/>
                  </a:lnTo>
                  <a:lnTo>
                    <a:pt x="2543229" y="0"/>
                  </a:lnTo>
                  <a:lnTo>
                    <a:pt x="2543229" y="9524"/>
                  </a:lnTo>
                  <a:close/>
                </a:path>
                <a:path w="10210800" h="2114550">
                  <a:moveTo>
                    <a:pt x="2562279" y="9524"/>
                  </a:moveTo>
                  <a:lnTo>
                    <a:pt x="2552754" y="9524"/>
                  </a:lnTo>
                  <a:lnTo>
                    <a:pt x="2552754" y="0"/>
                  </a:lnTo>
                  <a:lnTo>
                    <a:pt x="2562279" y="0"/>
                  </a:lnTo>
                  <a:lnTo>
                    <a:pt x="2562279" y="9524"/>
                  </a:lnTo>
                  <a:close/>
                </a:path>
                <a:path w="10210800" h="2114550">
                  <a:moveTo>
                    <a:pt x="2581329" y="9524"/>
                  </a:moveTo>
                  <a:lnTo>
                    <a:pt x="2571804" y="9524"/>
                  </a:lnTo>
                  <a:lnTo>
                    <a:pt x="2571804" y="0"/>
                  </a:lnTo>
                  <a:lnTo>
                    <a:pt x="2581329" y="0"/>
                  </a:lnTo>
                  <a:lnTo>
                    <a:pt x="2581329" y="9524"/>
                  </a:lnTo>
                  <a:close/>
                </a:path>
                <a:path w="10210800" h="2114550">
                  <a:moveTo>
                    <a:pt x="2600379" y="9524"/>
                  </a:moveTo>
                  <a:lnTo>
                    <a:pt x="2590854" y="9524"/>
                  </a:lnTo>
                  <a:lnTo>
                    <a:pt x="2590854" y="0"/>
                  </a:lnTo>
                  <a:lnTo>
                    <a:pt x="2600379" y="0"/>
                  </a:lnTo>
                  <a:lnTo>
                    <a:pt x="2600379" y="9524"/>
                  </a:lnTo>
                  <a:close/>
                </a:path>
                <a:path w="10210800" h="2114550">
                  <a:moveTo>
                    <a:pt x="2619429" y="9524"/>
                  </a:moveTo>
                  <a:lnTo>
                    <a:pt x="2609904" y="9524"/>
                  </a:lnTo>
                  <a:lnTo>
                    <a:pt x="2609904" y="0"/>
                  </a:lnTo>
                  <a:lnTo>
                    <a:pt x="2619429" y="0"/>
                  </a:lnTo>
                  <a:lnTo>
                    <a:pt x="2619429" y="9524"/>
                  </a:lnTo>
                  <a:close/>
                </a:path>
                <a:path w="10210800" h="2114550">
                  <a:moveTo>
                    <a:pt x="2638479" y="9524"/>
                  </a:moveTo>
                  <a:lnTo>
                    <a:pt x="2628954" y="9524"/>
                  </a:lnTo>
                  <a:lnTo>
                    <a:pt x="2628954" y="0"/>
                  </a:lnTo>
                  <a:lnTo>
                    <a:pt x="2638479" y="0"/>
                  </a:lnTo>
                  <a:lnTo>
                    <a:pt x="2638479" y="9524"/>
                  </a:lnTo>
                  <a:close/>
                </a:path>
                <a:path w="10210800" h="2114550">
                  <a:moveTo>
                    <a:pt x="2657529" y="9524"/>
                  </a:moveTo>
                  <a:lnTo>
                    <a:pt x="2648004" y="9524"/>
                  </a:lnTo>
                  <a:lnTo>
                    <a:pt x="2648004" y="0"/>
                  </a:lnTo>
                  <a:lnTo>
                    <a:pt x="2657529" y="0"/>
                  </a:lnTo>
                  <a:lnTo>
                    <a:pt x="2657529" y="9524"/>
                  </a:lnTo>
                  <a:close/>
                </a:path>
                <a:path w="10210800" h="2114550">
                  <a:moveTo>
                    <a:pt x="2676579" y="9524"/>
                  </a:moveTo>
                  <a:lnTo>
                    <a:pt x="2667054" y="9524"/>
                  </a:lnTo>
                  <a:lnTo>
                    <a:pt x="2667054" y="0"/>
                  </a:lnTo>
                  <a:lnTo>
                    <a:pt x="2676579" y="0"/>
                  </a:lnTo>
                  <a:lnTo>
                    <a:pt x="2676579" y="9524"/>
                  </a:lnTo>
                  <a:close/>
                </a:path>
                <a:path w="10210800" h="2114550">
                  <a:moveTo>
                    <a:pt x="2695629" y="9524"/>
                  </a:moveTo>
                  <a:lnTo>
                    <a:pt x="2686104" y="9524"/>
                  </a:lnTo>
                  <a:lnTo>
                    <a:pt x="2686104" y="0"/>
                  </a:lnTo>
                  <a:lnTo>
                    <a:pt x="2695629" y="0"/>
                  </a:lnTo>
                  <a:lnTo>
                    <a:pt x="2695629" y="9524"/>
                  </a:lnTo>
                  <a:close/>
                </a:path>
                <a:path w="10210800" h="2114550">
                  <a:moveTo>
                    <a:pt x="2714679" y="9524"/>
                  </a:moveTo>
                  <a:lnTo>
                    <a:pt x="2705153" y="9524"/>
                  </a:lnTo>
                  <a:lnTo>
                    <a:pt x="2705153" y="0"/>
                  </a:lnTo>
                  <a:lnTo>
                    <a:pt x="2714679" y="0"/>
                  </a:lnTo>
                  <a:lnTo>
                    <a:pt x="2714679" y="9524"/>
                  </a:lnTo>
                  <a:close/>
                </a:path>
                <a:path w="10210800" h="2114550">
                  <a:moveTo>
                    <a:pt x="2733729" y="9524"/>
                  </a:moveTo>
                  <a:lnTo>
                    <a:pt x="2724204" y="9524"/>
                  </a:lnTo>
                  <a:lnTo>
                    <a:pt x="2724204" y="0"/>
                  </a:lnTo>
                  <a:lnTo>
                    <a:pt x="2733729" y="0"/>
                  </a:lnTo>
                  <a:lnTo>
                    <a:pt x="2733729" y="9524"/>
                  </a:lnTo>
                  <a:close/>
                </a:path>
                <a:path w="10210800" h="2114550">
                  <a:moveTo>
                    <a:pt x="2752779" y="9524"/>
                  </a:moveTo>
                  <a:lnTo>
                    <a:pt x="2743254" y="9524"/>
                  </a:lnTo>
                  <a:lnTo>
                    <a:pt x="2743254" y="0"/>
                  </a:lnTo>
                  <a:lnTo>
                    <a:pt x="2752779" y="0"/>
                  </a:lnTo>
                  <a:lnTo>
                    <a:pt x="2752779" y="9524"/>
                  </a:lnTo>
                  <a:close/>
                </a:path>
                <a:path w="10210800" h="2114550">
                  <a:moveTo>
                    <a:pt x="2771829" y="9524"/>
                  </a:moveTo>
                  <a:lnTo>
                    <a:pt x="2762304" y="9524"/>
                  </a:lnTo>
                  <a:lnTo>
                    <a:pt x="2762304" y="0"/>
                  </a:lnTo>
                  <a:lnTo>
                    <a:pt x="2771829" y="0"/>
                  </a:lnTo>
                  <a:lnTo>
                    <a:pt x="2771829" y="9524"/>
                  </a:lnTo>
                  <a:close/>
                </a:path>
                <a:path w="10210800" h="2114550">
                  <a:moveTo>
                    <a:pt x="2790879" y="9524"/>
                  </a:moveTo>
                  <a:lnTo>
                    <a:pt x="2781354" y="9524"/>
                  </a:lnTo>
                  <a:lnTo>
                    <a:pt x="2781354" y="0"/>
                  </a:lnTo>
                  <a:lnTo>
                    <a:pt x="2790879" y="0"/>
                  </a:lnTo>
                  <a:lnTo>
                    <a:pt x="2790879" y="9524"/>
                  </a:lnTo>
                  <a:close/>
                </a:path>
                <a:path w="10210800" h="2114550">
                  <a:moveTo>
                    <a:pt x="2809929" y="9524"/>
                  </a:moveTo>
                  <a:lnTo>
                    <a:pt x="2800404" y="9524"/>
                  </a:lnTo>
                  <a:lnTo>
                    <a:pt x="2800404" y="0"/>
                  </a:lnTo>
                  <a:lnTo>
                    <a:pt x="2809929" y="0"/>
                  </a:lnTo>
                  <a:lnTo>
                    <a:pt x="2809929" y="9524"/>
                  </a:lnTo>
                  <a:close/>
                </a:path>
                <a:path w="10210800" h="2114550">
                  <a:moveTo>
                    <a:pt x="2828979" y="9524"/>
                  </a:moveTo>
                  <a:lnTo>
                    <a:pt x="2819454" y="9524"/>
                  </a:lnTo>
                  <a:lnTo>
                    <a:pt x="2819454" y="0"/>
                  </a:lnTo>
                  <a:lnTo>
                    <a:pt x="2828979" y="0"/>
                  </a:lnTo>
                  <a:lnTo>
                    <a:pt x="2828979" y="9524"/>
                  </a:lnTo>
                  <a:close/>
                </a:path>
                <a:path w="10210800" h="2114550">
                  <a:moveTo>
                    <a:pt x="2848029" y="9524"/>
                  </a:moveTo>
                  <a:lnTo>
                    <a:pt x="2838504" y="9524"/>
                  </a:lnTo>
                  <a:lnTo>
                    <a:pt x="2838504" y="0"/>
                  </a:lnTo>
                  <a:lnTo>
                    <a:pt x="2848029" y="0"/>
                  </a:lnTo>
                  <a:lnTo>
                    <a:pt x="2848029" y="9524"/>
                  </a:lnTo>
                  <a:close/>
                </a:path>
                <a:path w="10210800" h="2114550">
                  <a:moveTo>
                    <a:pt x="2867079" y="9524"/>
                  </a:moveTo>
                  <a:lnTo>
                    <a:pt x="2857554" y="9524"/>
                  </a:lnTo>
                  <a:lnTo>
                    <a:pt x="2857554" y="0"/>
                  </a:lnTo>
                  <a:lnTo>
                    <a:pt x="2867079" y="0"/>
                  </a:lnTo>
                  <a:lnTo>
                    <a:pt x="2867079" y="9524"/>
                  </a:lnTo>
                  <a:close/>
                </a:path>
                <a:path w="10210800" h="2114550">
                  <a:moveTo>
                    <a:pt x="2886129" y="9524"/>
                  </a:moveTo>
                  <a:lnTo>
                    <a:pt x="2876604" y="9524"/>
                  </a:lnTo>
                  <a:lnTo>
                    <a:pt x="2876604" y="0"/>
                  </a:lnTo>
                  <a:lnTo>
                    <a:pt x="2886129" y="0"/>
                  </a:lnTo>
                  <a:lnTo>
                    <a:pt x="2886129" y="9524"/>
                  </a:lnTo>
                  <a:close/>
                </a:path>
                <a:path w="10210800" h="2114550">
                  <a:moveTo>
                    <a:pt x="2905179" y="9524"/>
                  </a:moveTo>
                  <a:lnTo>
                    <a:pt x="2895654" y="9524"/>
                  </a:lnTo>
                  <a:lnTo>
                    <a:pt x="2895654" y="0"/>
                  </a:lnTo>
                  <a:lnTo>
                    <a:pt x="2905179" y="0"/>
                  </a:lnTo>
                  <a:lnTo>
                    <a:pt x="2905179" y="9524"/>
                  </a:lnTo>
                  <a:close/>
                </a:path>
                <a:path w="10210800" h="2114550">
                  <a:moveTo>
                    <a:pt x="2924229" y="9524"/>
                  </a:moveTo>
                  <a:lnTo>
                    <a:pt x="2914704" y="9524"/>
                  </a:lnTo>
                  <a:lnTo>
                    <a:pt x="2914704" y="0"/>
                  </a:lnTo>
                  <a:lnTo>
                    <a:pt x="2924229" y="0"/>
                  </a:lnTo>
                  <a:lnTo>
                    <a:pt x="2924229" y="9524"/>
                  </a:lnTo>
                  <a:close/>
                </a:path>
                <a:path w="10210800" h="2114550">
                  <a:moveTo>
                    <a:pt x="2943279" y="9524"/>
                  </a:moveTo>
                  <a:lnTo>
                    <a:pt x="2933754" y="9524"/>
                  </a:lnTo>
                  <a:lnTo>
                    <a:pt x="2933754" y="0"/>
                  </a:lnTo>
                  <a:lnTo>
                    <a:pt x="2943279" y="0"/>
                  </a:lnTo>
                  <a:lnTo>
                    <a:pt x="2943279" y="9524"/>
                  </a:lnTo>
                  <a:close/>
                </a:path>
                <a:path w="10210800" h="2114550">
                  <a:moveTo>
                    <a:pt x="2962329" y="9524"/>
                  </a:moveTo>
                  <a:lnTo>
                    <a:pt x="2952804" y="9524"/>
                  </a:lnTo>
                  <a:lnTo>
                    <a:pt x="2952804" y="0"/>
                  </a:lnTo>
                  <a:lnTo>
                    <a:pt x="2962329" y="0"/>
                  </a:lnTo>
                  <a:lnTo>
                    <a:pt x="2962329" y="9524"/>
                  </a:lnTo>
                  <a:close/>
                </a:path>
                <a:path w="10210800" h="2114550">
                  <a:moveTo>
                    <a:pt x="2981379" y="9524"/>
                  </a:moveTo>
                  <a:lnTo>
                    <a:pt x="2971854" y="9524"/>
                  </a:lnTo>
                  <a:lnTo>
                    <a:pt x="2971854" y="0"/>
                  </a:lnTo>
                  <a:lnTo>
                    <a:pt x="2981379" y="0"/>
                  </a:lnTo>
                  <a:lnTo>
                    <a:pt x="2981379" y="9524"/>
                  </a:lnTo>
                  <a:close/>
                </a:path>
                <a:path w="10210800" h="2114550">
                  <a:moveTo>
                    <a:pt x="3000429" y="9524"/>
                  </a:moveTo>
                  <a:lnTo>
                    <a:pt x="2990904" y="9524"/>
                  </a:lnTo>
                  <a:lnTo>
                    <a:pt x="2990904" y="0"/>
                  </a:lnTo>
                  <a:lnTo>
                    <a:pt x="3000429" y="0"/>
                  </a:lnTo>
                  <a:lnTo>
                    <a:pt x="3000429" y="9524"/>
                  </a:lnTo>
                  <a:close/>
                </a:path>
                <a:path w="10210800" h="2114550">
                  <a:moveTo>
                    <a:pt x="3019479" y="9524"/>
                  </a:moveTo>
                  <a:lnTo>
                    <a:pt x="3009954" y="9524"/>
                  </a:lnTo>
                  <a:lnTo>
                    <a:pt x="3009954" y="0"/>
                  </a:lnTo>
                  <a:lnTo>
                    <a:pt x="3019479" y="0"/>
                  </a:lnTo>
                  <a:lnTo>
                    <a:pt x="3019479" y="9524"/>
                  </a:lnTo>
                  <a:close/>
                </a:path>
                <a:path w="10210800" h="2114550">
                  <a:moveTo>
                    <a:pt x="3038528" y="9524"/>
                  </a:moveTo>
                  <a:lnTo>
                    <a:pt x="3029003" y="9524"/>
                  </a:lnTo>
                  <a:lnTo>
                    <a:pt x="3029003" y="0"/>
                  </a:lnTo>
                  <a:lnTo>
                    <a:pt x="3038528" y="0"/>
                  </a:lnTo>
                  <a:lnTo>
                    <a:pt x="3038528" y="9524"/>
                  </a:lnTo>
                  <a:close/>
                </a:path>
                <a:path w="10210800" h="2114550">
                  <a:moveTo>
                    <a:pt x="3057578" y="9524"/>
                  </a:moveTo>
                  <a:lnTo>
                    <a:pt x="3048053" y="9524"/>
                  </a:lnTo>
                  <a:lnTo>
                    <a:pt x="3048053" y="0"/>
                  </a:lnTo>
                  <a:lnTo>
                    <a:pt x="3057578" y="0"/>
                  </a:lnTo>
                  <a:lnTo>
                    <a:pt x="3057578" y="9524"/>
                  </a:lnTo>
                  <a:close/>
                </a:path>
                <a:path w="10210800" h="2114550">
                  <a:moveTo>
                    <a:pt x="3076628" y="9524"/>
                  </a:moveTo>
                  <a:lnTo>
                    <a:pt x="3067103" y="9524"/>
                  </a:lnTo>
                  <a:lnTo>
                    <a:pt x="3067103" y="0"/>
                  </a:lnTo>
                  <a:lnTo>
                    <a:pt x="3076628" y="0"/>
                  </a:lnTo>
                  <a:lnTo>
                    <a:pt x="3076628" y="9524"/>
                  </a:lnTo>
                  <a:close/>
                </a:path>
                <a:path w="10210800" h="2114550">
                  <a:moveTo>
                    <a:pt x="3095678" y="9524"/>
                  </a:moveTo>
                  <a:lnTo>
                    <a:pt x="3086153" y="9524"/>
                  </a:lnTo>
                  <a:lnTo>
                    <a:pt x="3086153" y="0"/>
                  </a:lnTo>
                  <a:lnTo>
                    <a:pt x="3095678" y="0"/>
                  </a:lnTo>
                  <a:lnTo>
                    <a:pt x="3095678" y="9524"/>
                  </a:lnTo>
                  <a:close/>
                </a:path>
                <a:path w="10210800" h="2114550">
                  <a:moveTo>
                    <a:pt x="3114728" y="9524"/>
                  </a:moveTo>
                  <a:lnTo>
                    <a:pt x="3105203" y="9524"/>
                  </a:lnTo>
                  <a:lnTo>
                    <a:pt x="3105203" y="0"/>
                  </a:lnTo>
                  <a:lnTo>
                    <a:pt x="3114728" y="0"/>
                  </a:lnTo>
                  <a:lnTo>
                    <a:pt x="3114728" y="9524"/>
                  </a:lnTo>
                  <a:close/>
                </a:path>
                <a:path w="10210800" h="2114550">
                  <a:moveTo>
                    <a:pt x="3133778" y="9524"/>
                  </a:moveTo>
                  <a:lnTo>
                    <a:pt x="3124253" y="9524"/>
                  </a:lnTo>
                  <a:lnTo>
                    <a:pt x="3124253" y="0"/>
                  </a:lnTo>
                  <a:lnTo>
                    <a:pt x="3133778" y="0"/>
                  </a:lnTo>
                  <a:lnTo>
                    <a:pt x="3133778" y="9524"/>
                  </a:lnTo>
                  <a:close/>
                </a:path>
                <a:path w="10210800" h="2114550">
                  <a:moveTo>
                    <a:pt x="3152828" y="9524"/>
                  </a:moveTo>
                  <a:lnTo>
                    <a:pt x="3143303" y="9524"/>
                  </a:lnTo>
                  <a:lnTo>
                    <a:pt x="3143303" y="0"/>
                  </a:lnTo>
                  <a:lnTo>
                    <a:pt x="3152828" y="0"/>
                  </a:lnTo>
                  <a:lnTo>
                    <a:pt x="3152828" y="9524"/>
                  </a:lnTo>
                  <a:close/>
                </a:path>
                <a:path w="10210800" h="2114550">
                  <a:moveTo>
                    <a:pt x="3171878" y="9524"/>
                  </a:moveTo>
                  <a:lnTo>
                    <a:pt x="3162353" y="9524"/>
                  </a:lnTo>
                  <a:lnTo>
                    <a:pt x="3162353" y="0"/>
                  </a:lnTo>
                  <a:lnTo>
                    <a:pt x="3171878" y="0"/>
                  </a:lnTo>
                  <a:lnTo>
                    <a:pt x="3171878" y="9524"/>
                  </a:lnTo>
                  <a:close/>
                </a:path>
                <a:path w="10210800" h="2114550">
                  <a:moveTo>
                    <a:pt x="3190928" y="9524"/>
                  </a:moveTo>
                  <a:lnTo>
                    <a:pt x="3181403" y="9524"/>
                  </a:lnTo>
                  <a:lnTo>
                    <a:pt x="3181403" y="0"/>
                  </a:lnTo>
                  <a:lnTo>
                    <a:pt x="3190928" y="0"/>
                  </a:lnTo>
                  <a:lnTo>
                    <a:pt x="3190928" y="9524"/>
                  </a:lnTo>
                  <a:close/>
                </a:path>
                <a:path w="10210800" h="2114550">
                  <a:moveTo>
                    <a:pt x="3209978" y="9524"/>
                  </a:moveTo>
                  <a:lnTo>
                    <a:pt x="3200453" y="9524"/>
                  </a:lnTo>
                  <a:lnTo>
                    <a:pt x="3200453" y="0"/>
                  </a:lnTo>
                  <a:lnTo>
                    <a:pt x="3209978" y="0"/>
                  </a:lnTo>
                  <a:lnTo>
                    <a:pt x="3209978" y="9524"/>
                  </a:lnTo>
                  <a:close/>
                </a:path>
                <a:path w="10210800" h="2114550">
                  <a:moveTo>
                    <a:pt x="3229028" y="9524"/>
                  </a:moveTo>
                  <a:lnTo>
                    <a:pt x="3219503" y="9524"/>
                  </a:lnTo>
                  <a:lnTo>
                    <a:pt x="3219503" y="0"/>
                  </a:lnTo>
                  <a:lnTo>
                    <a:pt x="3229028" y="0"/>
                  </a:lnTo>
                  <a:lnTo>
                    <a:pt x="3229028" y="9524"/>
                  </a:lnTo>
                  <a:close/>
                </a:path>
                <a:path w="10210800" h="2114550">
                  <a:moveTo>
                    <a:pt x="3248078" y="9524"/>
                  </a:moveTo>
                  <a:lnTo>
                    <a:pt x="3238553" y="9524"/>
                  </a:lnTo>
                  <a:lnTo>
                    <a:pt x="3238553" y="0"/>
                  </a:lnTo>
                  <a:lnTo>
                    <a:pt x="3248078" y="0"/>
                  </a:lnTo>
                  <a:lnTo>
                    <a:pt x="3248078" y="9524"/>
                  </a:lnTo>
                  <a:close/>
                </a:path>
                <a:path w="10210800" h="2114550">
                  <a:moveTo>
                    <a:pt x="3267128" y="9524"/>
                  </a:moveTo>
                  <a:lnTo>
                    <a:pt x="3257603" y="9524"/>
                  </a:lnTo>
                  <a:lnTo>
                    <a:pt x="3257603" y="0"/>
                  </a:lnTo>
                  <a:lnTo>
                    <a:pt x="3267128" y="0"/>
                  </a:lnTo>
                  <a:lnTo>
                    <a:pt x="3267128" y="9524"/>
                  </a:lnTo>
                  <a:close/>
                </a:path>
                <a:path w="10210800" h="2114550">
                  <a:moveTo>
                    <a:pt x="3286178" y="9524"/>
                  </a:moveTo>
                  <a:lnTo>
                    <a:pt x="3276653" y="9524"/>
                  </a:lnTo>
                  <a:lnTo>
                    <a:pt x="3276653" y="0"/>
                  </a:lnTo>
                  <a:lnTo>
                    <a:pt x="3286178" y="0"/>
                  </a:lnTo>
                  <a:lnTo>
                    <a:pt x="3286178" y="9524"/>
                  </a:lnTo>
                  <a:close/>
                </a:path>
                <a:path w="10210800" h="2114550">
                  <a:moveTo>
                    <a:pt x="3305228" y="9524"/>
                  </a:moveTo>
                  <a:lnTo>
                    <a:pt x="3295703" y="9524"/>
                  </a:lnTo>
                  <a:lnTo>
                    <a:pt x="3295703" y="0"/>
                  </a:lnTo>
                  <a:lnTo>
                    <a:pt x="3305228" y="0"/>
                  </a:lnTo>
                  <a:lnTo>
                    <a:pt x="3305228" y="9524"/>
                  </a:lnTo>
                  <a:close/>
                </a:path>
                <a:path w="10210800" h="2114550">
                  <a:moveTo>
                    <a:pt x="3324278" y="9524"/>
                  </a:moveTo>
                  <a:lnTo>
                    <a:pt x="3314753" y="9524"/>
                  </a:lnTo>
                  <a:lnTo>
                    <a:pt x="3314753" y="0"/>
                  </a:lnTo>
                  <a:lnTo>
                    <a:pt x="3324278" y="0"/>
                  </a:lnTo>
                  <a:lnTo>
                    <a:pt x="3324278" y="9524"/>
                  </a:lnTo>
                  <a:close/>
                </a:path>
                <a:path w="10210800" h="2114550">
                  <a:moveTo>
                    <a:pt x="3343328" y="9524"/>
                  </a:moveTo>
                  <a:lnTo>
                    <a:pt x="3333803" y="9524"/>
                  </a:lnTo>
                  <a:lnTo>
                    <a:pt x="3333803" y="0"/>
                  </a:lnTo>
                  <a:lnTo>
                    <a:pt x="3343328" y="0"/>
                  </a:lnTo>
                  <a:lnTo>
                    <a:pt x="3343328" y="9524"/>
                  </a:lnTo>
                  <a:close/>
                </a:path>
                <a:path w="10210800" h="2114550">
                  <a:moveTo>
                    <a:pt x="3362378" y="9524"/>
                  </a:moveTo>
                  <a:lnTo>
                    <a:pt x="3352853" y="9524"/>
                  </a:lnTo>
                  <a:lnTo>
                    <a:pt x="3352853" y="0"/>
                  </a:lnTo>
                  <a:lnTo>
                    <a:pt x="3362378" y="0"/>
                  </a:lnTo>
                  <a:lnTo>
                    <a:pt x="3362378" y="9524"/>
                  </a:lnTo>
                  <a:close/>
                </a:path>
                <a:path w="10210800" h="2114550">
                  <a:moveTo>
                    <a:pt x="3381428" y="9524"/>
                  </a:moveTo>
                  <a:lnTo>
                    <a:pt x="3371903" y="9524"/>
                  </a:lnTo>
                  <a:lnTo>
                    <a:pt x="3371903" y="0"/>
                  </a:lnTo>
                  <a:lnTo>
                    <a:pt x="3381428" y="0"/>
                  </a:lnTo>
                  <a:lnTo>
                    <a:pt x="3381428" y="9524"/>
                  </a:lnTo>
                  <a:close/>
                </a:path>
                <a:path w="10210800" h="2114550">
                  <a:moveTo>
                    <a:pt x="3400478" y="9524"/>
                  </a:moveTo>
                  <a:lnTo>
                    <a:pt x="3390953" y="9524"/>
                  </a:lnTo>
                  <a:lnTo>
                    <a:pt x="3390953" y="0"/>
                  </a:lnTo>
                  <a:lnTo>
                    <a:pt x="3400478" y="0"/>
                  </a:lnTo>
                  <a:lnTo>
                    <a:pt x="3400478" y="9524"/>
                  </a:lnTo>
                  <a:close/>
                </a:path>
                <a:path w="10210800" h="2114550">
                  <a:moveTo>
                    <a:pt x="3419528" y="9524"/>
                  </a:moveTo>
                  <a:lnTo>
                    <a:pt x="3410003" y="9524"/>
                  </a:lnTo>
                  <a:lnTo>
                    <a:pt x="3410003" y="0"/>
                  </a:lnTo>
                  <a:lnTo>
                    <a:pt x="3419528" y="0"/>
                  </a:lnTo>
                  <a:lnTo>
                    <a:pt x="3419528" y="9524"/>
                  </a:lnTo>
                  <a:close/>
                </a:path>
                <a:path w="10210800" h="2114550">
                  <a:moveTo>
                    <a:pt x="3438578" y="9524"/>
                  </a:moveTo>
                  <a:lnTo>
                    <a:pt x="3429053" y="9524"/>
                  </a:lnTo>
                  <a:lnTo>
                    <a:pt x="3429053" y="0"/>
                  </a:lnTo>
                  <a:lnTo>
                    <a:pt x="3438578" y="0"/>
                  </a:lnTo>
                  <a:lnTo>
                    <a:pt x="3438578" y="9524"/>
                  </a:lnTo>
                  <a:close/>
                </a:path>
                <a:path w="10210800" h="2114550">
                  <a:moveTo>
                    <a:pt x="3457628" y="9524"/>
                  </a:moveTo>
                  <a:lnTo>
                    <a:pt x="3448103" y="9524"/>
                  </a:lnTo>
                  <a:lnTo>
                    <a:pt x="3448103" y="0"/>
                  </a:lnTo>
                  <a:lnTo>
                    <a:pt x="3457628" y="0"/>
                  </a:lnTo>
                  <a:lnTo>
                    <a:pt x="3457628" y="9524"/>
                  </a:lnTo>
                  <a:close/>
                </a:path>
                <a:path w="10210800" h="2114550">
                  <a:moveTo>
                    <a:pt x="3476678" y="9524"/>
                  </a:moveTo>
                  <a:lnTo>
                    <a:pt x="3467153" y="9524"/>
                  </a:lnTo>
                  <a:lnTo>
                    <a:pt x="3467153" y="0"/>
                  </a:lnTo>
                  <a:lnTo>
                    <a:pt x="3476678" y="0"/>
                  </a:lnTo>
                  <a:lnTo>
                    <a:pt x="3476678" y="9524"/>
                  </a:lnTo>
                  <a:close/>
                </a:path>
                <a:path w="10210800" h="2114550">
                  <a:moveTo>
                    <a:pt x="3495728" y="9524"/>
                  </a:moveTo>
                  <a:lnTo>
                    <a:pt x="3486203" y="9524"/>
                  </a:lnTo>
                  <a:lnTo>
                    <a:pt x="3486203" y="0"/>
                  </a:lnTo>
                  <a:lnTo>
                    <a:pt x="3495728" y="0"/>
                  </a:lnTo>
                  <a:lnTo>
                    <a:pt x="3495728" y="9524"/>
                  </a:lnTo>
                  <a:close/>
                </a:path>
                <a:path w="10210800" h="2114550">
                  <a:moveTo>
                    <a:pt x="3514778" y="9524"/>
                  </a:moveTo>
                  <a:lnTo>
                    <a:pt x="3505253" y="9524"/>
                  </a:lnTo>
                  <a:lnTo>
                    <a:pt x="3505253" y="0"/>
                  </a:lnTo>
                  <a:lnTo>
                    <a:pt x="3514778" y="0"/>
                  </a:lnTo>
                  <a:lnTo>
                    <a:pt x="3514778" y="9524"/>
                  </a:lnTo>
                  <a:close/>
                </a:path>
                <a:path w="10210800" h="2114550">
                  <a:moveTo>
                    <a:pt x="3533828" y="9524"/>
                  </a:moveTo>
                  <a:lnTo>
                    <a:pt x="3524303" y="9524"/>
                  </a:lnTo>
                  <a:lnTo>
                    <a:pt x="3524303" y="0"/>
                  </a:lnTo>
                  <a:lnTo>
                    <a:pt x="3533828" y="0"/>
                  </a:lnTo>
                  <a:lnTo>
                    <a:pt x="3533828" y="9524"/>
                  </a:lnTo>
                  <a:close/>
                </a:path>
                <a:path w="10210800" h="2114550">
                  <a:moveTo>
                    <a:pt x="3552878" y="9524"/>
                  </a:moveTo>
                  <a:lnTo>
                    <a:pt x="3543353" y="9524"/>
                  </a:lnTo>
                  <a:lnTo>
                    <a:pt x="3543353" y="0"/>
                  </a:lnTo>
                  <a:lnTo>
                    <a:pt x="3552878" y="0"/>
                  </a:lnTo>
                  <a:lnTo>
                    <a:pt x="3552878" y="9524"/>
                  </a:lnTo>
                  <a:close/>
                </a:path>
                <a:path w="10210800" h="2114550">
                  <a:moveTo>
                    <a:pt x="3571928" y="9524"/>
                  </a:moveTo>
                  <a:lnTo>
                    <a:pt x="3562403" y="9524"/>
                  </a:lnTo>
                  <a:lnTo>
                    <a:pt x="3562403" y="0"/>
                  </a:lnTo>
                  <a:lnTo>
                    <a:pt x="3571928" y="0"/>
                  </a:lnTo>
                  <a:lnTo>
                    <a:pt x="3571928" y="9524"/>
                  </a:lnTo>
                  <a:close/>
                </a:path>
                <a:path w="10210800" h="2114550">
                  <a:moveTo>
                    <a:pt x="3590978" y="9524"/>
                  </a:moveTo>
                  <a:lnTo>
                    <a:pt x="3581453" y="9524"/>
                  </a:lnTo>
                  <a:lnTo>
                    <a:pt x="3581453" y="0"/>
                  </a:lnTo>
                  <a:lnTo>
                    <a:pt x="3590978" y="0"/>
                  </a:lnTo>
                  <a:lnTo>
                    <a:pt x="3590978" y="9524"/>
                  </a:lnTo>
                  <a:close/>
                </a:path>
                <a:path w="10210800" h="2114550">
                  <a:moveTo>
                    <a:pt x="3610028" y="9524"/>
                  </a:moveTo>
                  <a:lnTo>
                    <a:pt x="3600503" y="9524"/>
                  </a:lnTo>
                  <a:lnTo>
                    <a:pt x="3600503" y="0"/>
                  </a:lnTo>
                  <a:lnTo>
                    <a:pt x="3610028" y="0"/>
                  </a:lnTo>
                  <a:lnTo>
                    <a:pt x="3610028" y="9524"/>
                  </a:lnTo>
                  <a:close/>
                </a:path>
                <a:path w="10210800" h="2114550">
                  <a:moveTo>
                    <a:pt x="3629078" y="9524"/>
                  </a:moveTo>
                  <a:lnTo>
                    <a:pt x="3619553" y="9524"/>
                  </a:lnTo>
                  <a:lnTo>
                    <a:pt x="3619553" y="0"/>
                  </a:lnTo>
                  <a:lnTo>
                    <a:pt x="3629078" y="0"/>
                  </a:lnTo>
                  <a:lnTo>
                    <a:pt x="3629078" y="9524"/>
                  </a:lnTo>
                  <a:close/>
                </a:path>
                <a:path w="10210800" h="2114550">
                  <a:moveTo>
                    <a:pt x="3648128" y="9524"/>
                  </a:moveTo>
                  <a:lnTo>
                    <a:pt x="3638603" y="9524"/>
                  </a:lnTo>
                  <a:lnTo>
                    <a:pt x="3638603" y="0"/>
                  </a:lnTo>
                  <a:lnTo>
                    <a:pt x="3648128" y="0"/>
                  </a:lnTo>
                  <a:lnTo>
                    <a:pt x="3648128" y="9524"/>
                  </a:lnTo>
                  <a:close/>
                </a:path>
                <a:path w="10210800" h="2114550">
                  <a:moveTo>
                    <a:pt x="3667178" y="9524"/>
                  </a:moveTo>
                  <a:lnTo>
                    <a:pt x="3657653" y="9524"/>
                  </a:lnTo>
                  <a:lnTo>
                    <a:pt x="3657653" y="0"/>
                  </a:lnTo>
                  <a:lnTo>
                    <a:pt x="3667178" y="0"/>
                  </a:lnTo>
                  <a:lnTo>
                    <a:pt x="3667178" y="9524"/>
                  </a:lnTo>
                  <a:close/>
                </a:path>
                <a:path w="10210800" h="2114550">
                  <a:moveTo>
                    <a:pt x="3686228" y="9524"/>
                  </a:moveTo>
                  <a:lnTo>
                    <a:pt x="3676703" y="9524"/>
                  </a:lnTo>
                  <a:lnTo>
                    <a:pt x="3676703" y="0"/>
                  </a:lnTo>
                  <a:lnTo>
                    <a:pt x="3686228" y="0"/>
                  </a:lnTo>
                  <a:lnTo>
                    <a:pt x="3686228" y="9524"/>
                  </a:lnTo>
                  <a:close/>
                </a:path>
                <a:path w="10210800" h="2114550">
                  <a:moveTo>
                    <a:pt x="3705278" y="9524"/>
                  </a:moveTo>
                  <a:lnTo>
                    <a:pt x="3695753" y="9524"/>
                  </a:lnTo>
                  <a:lnTo>
                    <a:pt x="3695753" y="0"/>
                  </a:lnTo>
                  <a:lnTo>
                    <a:pt x="3705278" y="0"/>
                  </a:lnTo>
                  <a:lnTo>
                    <a:pt x="3705278" y="9524"/>
                  </a:lnTo>
                  <a:close/>
                </a:path>
                <a:path w="10210800" h="2114550">
                  <a:moveTo>
                    <a:pt x="3724328" y="9524"/>
                  </a:moveTo>
                  <a:lnTo>
                    <a:pt x="3714803" y="9524"/>
                  </a:lnTo>
                  <a:lnTo>
                    <a:pt x="3714803" y="0"/>
                  </a:lnTo>
                  <a:lnTo>
                    <a:pt x="3724328" y="0"/>
                  </a:lnTo>
                  <a:lnTo>
                    <a:pt x="3724328" y="9524"/>
                  </a:lnTo>
                  <a:close/>
                </a:path>
                <a:path w="10210800" h="2114550">
                  <a:moveTo>
                    <a:pt x="3743378" y="9524"/>
                  </a:moveTo>
                  <a:lnTo>
                    <a:pt x="3733853" y="9524"/>
                  </a:lnTo>
                  <a:lnTo>
                    <a:pt x="3733853" y="0"/>
                  </a:lnTo>
                  <a:lnTo>
                    <a:pt x="3743378" y="0"/>
                  </a:lnTo>
                  <a:lnTo>
                    <a:pt x="3743378" y="9524"/>
                  </a:lnTo>
                  <a:close/>
                </a:path>
                <a:path w="10210800" h="2114550">
                  <a:moveTo>
                    <a:pt x="3762428" y="9524"/>
                  </a:moveTo>
                  <a:lnTo>
                    <a:pt x="3752903" y="9524"/>
                  </a:lnTo>
                  <a:lnTo>
                    <a:pt x="3752903" y="0"/>
                  </a:lnTo>
                  <a:lnTo>
                    <a:pt x="3762428" y="0"/>
                  </a:lnTo>
                  <a:lnTo>
                    <a:pt x="3762428" y="9524"/>
                  </a:lnTo>
                  <a:close/>
                </a:path>
                <a:path w="10210800" h="2114550">
                  <a:moveTo>
                    <a:pt x="3781478" y="9524"/>
                  </a:moveTo>
                  <a:lnTo>
                    <a:pt x="3771953" y="9524"/>
                  </a:lnTo>
                  <a:lnTo>
                    <a:pt x="3771953" y="0"/>
                  </a:lnTo>
                  <a:lnTo>
                    <a:pt x="3781478" y="0"/>
                  </a:lnTo>
                  <a:lnTo>
                    <a:pt x="3781478" y="9524"/>
                  </a:lnTo>
                  <a:close/>
                </a:path>
                <a:path w="10210800" h="2114550">
                  <a:moveTo>
                    <a:pt x="3800528" y="9524"/>
                  </a:moveTo>
                  <a:lnTo>
                    <a:pt x="3791003" y="9524"/>
                  </a:lnTo>
                  <a:lnTo>
                    <a:pt x="3791003" y="0"/>
                  </a:lnTo>
                  <a:lnTo>
                    <a:pt x="3800528" y="0"/>
                  </a:lnTo>
                  <a:lnTo>
                    <a:pt x="3800528" y="9524"/>
                  </a:lnTo>
                  <a:close/>
                </a:path>
                <a:path w="10210800" h="2114550">
                  <a:moveTo>
                    <a:pt x="3819578" y="9524"/>
                  </a:moveTo>
                  <a:lnTo>
                    <a:pt x="3810053" y="9524"/>
                  </a:lnTo>
                  <a:lnTo>
                    <a:pt x="3810053" y="0"/>
                  </a:lnTo>
                  <a:lnTo>
                    <a:pt x="3819578" y="0"/>
                  </a:lnTo>
                  <a:lnTo>
                    <a:pt x="3819578" y="9524"/>
                  </a:lnTo>
                  <a:close/>
                </a:path>
                <a:path w="10210800" h="2114550">
                  <a:moveTo>
                    <a:pt x="3838628" y="9524"/>
                  </a:moveTo>
                  <a:lnTo>
                    <a:pt x="3829103" y="9524"/>
                  </a:lnTo>
                  <a:lnTo>
                    <a:pt x="3829103" y="0"/>
                  </a:lnTo>
                  <a:lnTo>
                    <a:pt x="3838628" y="0"/>
                  </a:lnTo>
                  <a:lnTo>
                    <a:pt x="3838628" y="9524"/>
                  </a:lnTo>
                  <a:close/>
                </a:path>
                <a:path w="10210800" h="2114550">
                  <a:moveTo>
                    <a:pt x="3857678" y="9524"/>
                  </a:moveTo>
                  <a:lnTo>
                    <a:pt x="3848153" y="9524"/>
                  </a:lnTo>
                  <a:lnTo>
                    <a:pt x="3848153" y="0"/>
                  </a:lnTo>
                  <a:lnTo>
                    <a:pt x="3857678" y="0"/>
                  </a:lnTo>
                  <a:lnTo>
                    <a:pt x="3857678" y="9524"/>
                  </a:lnTo>
                  <a:close/>
                </a:path>
                <a:path w="10210800" h="2114550">
                  <a:moveTo>
                    <a:pt x="3876728" y="9524"/>
                  </a:moveTo>
                  <a:lnTo>
                    <a:pt x="3867203" y="9524"/>
                  </a:lnTo>
                  <a:lnTo>
                    <a:pt x="3867203" y="0"/>
                  </a:lnTo>
                  <a:lnTo>
                    <a:pt x="3876728" y="0"/>
                  </a:lnTo>
                  <a:lnTo>
                    <a:pt x="3876728" y="9524"/>
                  </a:lnTo>
                  <a:close/>
                </a:path>
                <a:path w="10210800" h="2114550">
                  <a:moveTo>
                    <a:pt x="3895778" y="9524"/>
                  </a:moveTo>
                  <a:lnTo>
                    <a:pt x="3886253" y="9524"/>
                  </a:lnTo>
                  <a:lnTo>
                    <a:pt x="3886253" y="0"/>
                  </a:lnTo>
                  <a:lnTo>
                    <a:pt x="3895778" y="0"/>
                  </a:lnTo>
                  <a:lnTo>
                    <a:pt x="3895778" y="9524"/>
                  </a:lnTo>
                  <a:close/>
                </a:path>
                <a:path w="10210800" h="2114550">
                  <a:moveTo>
                    <a:pt x="3914828" y="9524"/>
                  </a:moveTo>
                  <a:lnTo>
                    <a:pt x="3905303" y="9524"/>
                  </a:lnTo>
                  <a:lnTo>
                    <a:pt x="3905303" y="0"/>
                  </a:lnTo>
                  <a:lnTo>
                    <a:pt x="3914828" y="0"/>
                  </a:lnTo>
                  <a:lnTo>
                    <a:pt x="3914828" y="9524"/>
                  </a:lnTo>
                  <a:close/>
                </a:path>
                <a:path w="10210800" h="2114550">
                  <a:moveTo>
                    <a:pt x="3933878" y="9524"/>
                  </a:moveTo>
                  <a:lnTo>
                    <a:pt x="3924353" y="9524"/>
                  </a:lnTo>
                  <a:lnTo>
                    <a:pt x="3924353" y="0"/>
                  </a:lnTo>
                  <a:lnTo>
                    <a:pt x="3933878" y="0"/>
                  </a:lnTo>
                  <a:lnTo>
                    <a:pt x="3933878" y="9524"/>
                  </a:lnTo>
                  <a:close/>
                </a:path>
                <a:path w="10210800" h="2114550">
                  <a:moveTo>
                    <a:pt x="3952928" y="9524"/>
                  </a:moveTo>
                  <a:lnTo>
                    <a:pt x="3943403" y="9524"/>
                  </a:lnTo>
                  <a:lnTo>
                    <a:pt x="3943403" y="0"/>
                  </a:lnTo>
                  <a:lnTo>
                    <a:pt x="3952928" y="0"/>
                  </a:lnTo>
                  <a:lnTo>
                    <a:pt x="3952928" y="9524"/>
                  </a:lnTo>
                  <a:close/>
                </a:path>
                <a:path w="10210800" h="2114550">
                  <a:moveTo>
                    <a:pt x="3971978" y="9524"/>
                  </a:moveTo>
                  <a:lnTo>
                    <a:pt x="3962453" y="9524"/>
                  </a:lnTo>
                  <a:lnTo>
                    <a:pt x="3962453" y="0"/>
                  </a:lnTo>
                  <a:lnTo>
                    <a:pt x="3971978" y="0"/>
                  </a:lnTo>
                  <a:lnTo>
                    <a:pt x="3971978" y="9524"/>
                  </a:lnTo>
                  <a:close/>
                </a:path>
                <a:path w="10210800" h="2114550">
                  <a:moveTo>
                    <a:pt x="3991028" y="9524"/>
                  </a:moveTo>
                  <a:lnTo>
                    <a:pt x="3981503" y="9524"/>
                  </a:lnTo>
                  <a:lnTo>
                    <a:pt x="3981503" y="0"/>
                  </a:lnTo>
                  <a:lnTo>
                    <a:pt x="3991028" y="0"/>
                  </a:lnTo>
                  <a:lnTo>
                    <a:pt x="3991028" y="9524"/>
                  </a:lnTo>
                  <a:close/>
                </a:path>
                <a:path w="10210800" h="2114550">
                  <a:moveTo>
                    <a:pt x="4010078" y="9524"/>
                  </a:moveTo>
                  <a:lnTo>
                    <a:pt x="4000553" y="9524"/>
                  </a:lnTo>
                  <a:lnTo>
                    <a:pt x="4000553" y="0"/>
                  </a:lnTo>
                  <a:lnTo>
                    <a:pt x="4010078" y="0"/>
                  </a:lnTo>
                  <a:lnTo>
                    <a:pt x="4010078" y="9524"/>
                  </a:lnTo>
                  <a:close/>
                </a:path>
                <a:path w="10210800" h="2114550">
                  <a:moveTo>
                    <a:pt x="4029128" y="9524"/>
                  </a:moveTo>
                  <a:lnTo>
                    <a:pt x="4019603" y="9524"/>
                  </a:lnTo>
                  <a:lnTo>
                    <a:pt x="4019603" y="0"/>
                  </a:lnTo>
                  <a:lnTo>
                    <a:pt x="4029128" y="0"/>
                  </a:lnTo>
                  <a:lnTo>
                    <a:pt x="4029128" y="9524"/>
                  </a:lnTo>
                  <a:close/>
                </a:path>
                <a:path w="10210800" h="2114550">
                  <a:moveTo>
                    <a:pt x="4048178" y="9524"/>
                  </a:moveTo>
                  <a:lnTo>
                    <a:pt x="4038653" y="9524"/>
                  </a:lnTo>
                  <a:lnTo>
                    <a:pt x="4038653" y="0"/>
                  </a:lnTo>
                  <a:lnTo>
                    <a:pt x="4048178" y="0"/>
                  </a:lnTo>
                  <a:lnTo>
                    <a:pt x="4048178" y="9524"/>
                  </a:lnTo>
                  <a:close/>
                </a:path>
                <a:path w="10210800" h="2114550">
                  <a:moveTo>
                    <a:pt x="4067228" y="9524"/>
                  </a:moveTo>
                  <a:lnTo>
                    <a:pt x="4057703" y="9524"/>
                  </a:lnTo>
                  <a:lnTo>
                    <a:pt x="4057703" y="0"/>
                  </a:lnTo>
                  <a:lnTo>
                    <a:pt x="4067228" y="0"/>
                  </a:lnTo>
                  <a:lnTo>
                    <a:pt x="4067228" y="9524"/>
                  </a:lnTo>
                  <a:close/>
                </a:path>
                <a:path w="10210800" h="2114550">
                  <a:moveTo>
                    <a:pt x="4086278" y="9524"/>
                  </a:moveTo>
                  <a:lnTo>
                    <a:pt x="4076753" y="9524"/>
                  </a:lnTo>
                  <a:lnTo>
                    <a:pt x="4076753" y="0"/>
                  </a:lnTo>
                  <a:lnTo>
                    <a:pt x="4086278" y="0"/>
                  </a:lnTo>
                  <a:lnTo>
                    <a:pt x="4086278" y="9524"/>
                  </a:lnTo>
                  <a:close/>
                </a:path>
                <a:path w="10210800" h="2114550">
                  <a:moveTo>
                    <a:pt x="4105328" y="9524"/>
                  </a:moveTo>
                  <a:lnTo>
                    <a:pt x="4095803" y="9524"/>
                  </a:lnTo>
                  <a:lnTo>
                    <a:pt x="4095803" y="0"/>
                  </a:lnTo>
                  <a:lnTo>
                    <a:pt x="4105328" y="0"/>
                  </a:lnTo>
                  <a:lnTo>
                    <a:pt x="4105328" y="9524"/>
                  </a:lnTo>
                  <a:close/>
                </a:path>
                <a:path w="10210800" h="2114550">
                  <a:moveTo>
                    <a:pt x="4124378" y="9524"/>
                  </a:moveTo>
                  <a:lnTo>
                    <a:pt x="4114853" y="9524"/>
                  </a:lnTo>
                  <a:lnTo>
                    <a:pt x="4114853" y="0"/>
                  </a:lnTo>
                  <a:lnTo>
                    <a:pt x="4124378" y="0"/>
                  </a:lnTo>
                  <a:lnTo>
                    <a:pt x="4124378" y="9524"/>
                  </a:lnTo>
                  <a:close/>
                </a:path>
                <a:path w="10210800" h="2114550">
                  <a:moveTo>
                    <a:pt x="4143428" y="9524"/>
                  </a:moveTo>
                  <a:lnTo>
                    <a:pt x="4133903" y="9524"/>
                  </a:lnTo>
                  <a:lnTo>
                    <a:pt x="4133903" y="0"/>
                  </a:lnTo>
                  <a:lnTo>
                    <a:pt x="4143428" y="0"/>
                  </a:lnTo>
                  <a:lnTo>
                    <a:pt x="4143428" y="9524"/>
                  </a:lnTo>
                  <a:close/>
                </a:path>
                <a:path w="10210800" h="2114550">
                  <a:moveTo>
                    <a:pt x="4162478" y="9524"/>
                  </a:moveTo>
                  <a:lnTo>
                    <a:pt x="4152953" y="9524"/>
                  </a:lnTo>
                  <a:lnTo>
                    <a:pt x="4152953" y="0"/>
                  </a:lnTo>
                  <a:lnTo>
                    <a:pt x="4162478" y="0"/>
                  </a:lnTo>
                  <a:lnTo>
                    <a:pt x="4162478" y="9524"/>
                  </a:lnTo>
                  <a:close/>
                </a:path>
                <a:path w="10210800" h="2114550">
                  <a:moveTo>
                    <a:pt x="4181528" y="9524"/>
                  </a:moveTo>
                  <a:lnTo>
                    <a:pt x="4172003" y="9524"/>
                  </a:lnTo>
                  <a:lnTo>
                    <a:pt x="4172003" y="0"/>
                  </a:lnTo>
                  <a:lnTo>
                    <a:pt x="4181528" y="0"/>
                  </a:lnTo>
                  <a:lnTo>
                    <a:pt x="4181528" y="9524"/>
                  </a:lnTo>
                  <a:close/>
                </a:path>
                <a:path w="10210800" h="2114550">
                  <a:moveTo>
                    <a:pt x="4200578" y="9524"/>
                  </a:moveTo>
                  <a:lnTo>
                    <a:pt x="4191053" y="9524"/>
                  </a:lnTo>
                  <a:lnTo>
                    <a:pt x="4191053" y="0"/>
                  </a:lnTo>
                  <a:lnTo>
                    <a:pt x="4200578" y="0"/>
                  </a:lnTo>
                  <a:lnTo>
                    <a:pt x="4200578" y="9524"/>
                  </a:lnTo>
                  <a:close/>
                </a:path>
                <a:path w="10210800" h="2114550">
                  <a:moveTo>
                    <a:pt x="4219628" y="9524"/>
                  </a:moveTo>
                  <a:lnTo>
                    <a:pt x="4210103" y="9524"/>
                  </a:lnTo>
                  <a:lnTo>
                    <a:pt x="4210103" y="0"/>
                  </a:lnTo>
                  <a:lnTo>
                    <a:pt x="4219628" y="0"/>
                  </a:lnTo>
                  <a:lnTo>
                    <a:pt x="4219628" y="9524"/>
                  </a:lnTo>
                  <a:close/>
                </a:path>
                <a:path w="10210800" h="2114550">
                  <a:moveTo>
                    <a:pt x="4238678" y="9524"/>
                  </a:moveTo>
                  <a:lnTo>
                    <a:pt x="4229153" y="9524"/>
                  </a:lnTo>
                  <a:lnTo>
                    <a:pt x="4229153" y="0"/>
                  </a:lnTo>
                  <a:lnTo>
                    <a:pt x="4238678" y="0"/>
                  </a:lnTo>
                  <a:lnTo>
                    <a:pt x="4238678" y="9524"/>
                  </a:lnTo>
                  <a:close/>
                </a:path>
                <a:path w="10210800" h="2114550">
                  <a:moveTo>
                    <a:pt x="4257728" y="9524"/>
                  </a:moveTo>
                  <a:lnTo>
                    <a:pt x="4248203" y="9524"/>
                  </a:lnTo>
                  <a:lnTo>
                    <a:pt x="4248203" y="0"/>
                  </a:lnTo>
                  <a:lnTo>
                    <a:pt x="4257728" y="0"/>
                  </a:lnTo>
                  <a:lnTo>
                    <a:pt x="4257728" y="9524"/>
                  </a:lnTo>
                  <a:close/>
                </a:path>
                <a:path w="10210800" h="2114550">
                  <a:moveTo>
                    <a:pt x="4276778" y="9524"/>
                  </a:moveTo>
                  <a:lnTo>
                    <a:pt x="4267253" y="9524"/>
                  </a:lnTo>
                  <a:lnTo>
                    <a:pt x="4267253" y="0"/>
                  </a:lnTo>
                  <a:lnTo>
                    <a:pt x="4276778" y="0"/>
                  </a:lnTo>
                  <a:lnTo>
                    <a:pt x="4276778" y="9524"/>
                  </a:lnTo>
                  <a:close/>
                </a:path>
                <a:path w="10210800" h="2114550">
                  <a:moveTo>
                    <a:pt x="4295828" y="9524"/>
                  </a:moveTo>
                  <a:lnTo>
                    <a:pt x="4286303" y="9524"/>
                  </a:lnTo>
                  <a:lnTo>
                    <a:pt x="4286303" y="0"/>
                  </a:lnTo>
                  <a:lnTo>
                    <a:pt x="4295828" y="0"/>
                  </a:lnTo>
                  <a:lnTo>
                    <a:pt x="4295828" y="9524"/>
                  </a:lnTo>
                  <a:close/>
                </a:path>
                <a:path w="10210800" h="2114550">
                  <a:moveTo>
                    <a:pt x="4314878" y="9524"/>
                  </a:moveTo>
                  <a:lnTo>
                    <a:pt x="4305353" y="9524"/>
                  </a:lnTo>
                  <a:lnTo>
                    <a:pt x="4305353" y="0"/>
                  </a:lnTo>
                  <a:lnTo>
                    <a:pt x="4314878" y="0"/>
                  </a:lnTo>
                  <a:lnTo>
                    <a:pt x="4314878" y="9524"/>
                  </a:lnTo>
                  <a:close/>
                </a:path>
                <a:path w="10210800" h="2114550">
                  <a:moveTo>
                    <a:pt x="4333928" y="9524"/>
                  </a:moveTo>
                  <a:lnTo>
                    <a:pt x="4324403" y="9524"/>
                  </a:lnTo>
                  <a:lnTo>
                    <a:pt x="4324403" y="0"/>
                  </a:lnTo>
                  <a:lnTo>
                    <a:pt x="4333928" y="0"/>
                  </a:lnTo>
                  <a:lnTo>
                    <a:pt x="4333928" y="9524"/>
                  </a:lnTo>
                  <a:close/>
                </a:path>
                <a:path w="10210800" h="2114550">
                  <a:moveTo>
                    <a:pt x="4352978" y="9524"/>
                  </a:moveTo>
                  <a:lnTo>
                    <a:pt x="4343453" y="9524"/>
                  </a:lnTo>
                  <a:lnTo>
                    <a:pt x="4343453" y="0"/>
                  </a:lnTo>
                  <a:lnTo>
                    <a:pt x="4352978" y="0"/>
                  </a:lnTo>
                  <a:lnTo>
                    <a:pt x="4352978" y="9524"/>
                  </a:lnTo>
                  <a:close/>
                </a:path>
                <a:path w="10210800" h="2114550">
                  <a:moveTo>
                    <a:pt x="4372028" y="9524"/>
                  </a:moveTo>
                  <a:lnTo>
                    <a:pt x="4362503" y="9524"/>
                  </a:lnTo>
                  <a:lnTo>
                    <a:pt x="4362503" y="0"/>
                  </a:lnTo>
                  <a:lnTo>
                    <a:pt x="4372028" y="0"/>
                  </a:lnTo>
                  <a:lnTo>
                    <a:pt x="4372028" y="9524"/>
                  </a:lnTo>
                  <a:close/>
                </a:path>
                <a:path w="10210800" h="2114550">
                  <a:moveTo>
                    <a:pt x="4391078" y="9524"/>
                  </a:moveTo>
                  <a:lnTo>
                    <a:pt x="4381553" y="9524"/>
                  </a:lnTo>
                  <a:lnTo>
                    <a:pt x="4381553" y="0"/>
                  </a:lnTo>
                  <a:lnTo>
                    <a:pt x="4391078" y="0"/>
                  </a:lnTo>
                  <a:lnTo>
                    <a:pt x="4391078" y="9524"/>
                  </a:lnTo>
                  <a:close/>
                </a:path>
                <a:path w="10210800" h="2114550">
                  <a:moveTo>
                    <a:pt x="4410128" y="9524"/>
                  </a:moveTo>
                  <a:lnTo>
                    <a:pt x="4400603" y="9524"/>
                  </a:lnTo>
                  <a:lnTo>
                    <a:pt x="4400603" y="0"/>
                  </a:lnTo>
                  <a:lnTo>
                    <a:pt x="4410128" y="0"/>
                  </a:lnTo>
                  <a:lnTo>
                    <a:pt x="4410128" y="9524"/>
                  </a:lnTo>
                  <a:close/>
                </a:path>
                <a:path w="10210800" h="2114550">
                  <a:moveTo>
                    <a:pt x="4429178" y="9524"/>
                  </a:moveTo>
                  <a:lnTo>
                    <a:pt x="4419653" y="9524"/>
                  </a:lnTo>
                  <a:lnTo>
                    <a:pt x="4419653" y="0"/>
                  </a:lnTo>
                  <a:lnTo>
                    <a:pt x="4429178" y="0"/>
                  </a:lnTo>
                  <a:lnTo>
                    <a:pt x="4429178" y="9524"/>
                  </a:lnTo>
                  <a:close/>
                </a:path>
                <a:path w="10210800" h="2114550">
                  <a:moveTo>
                    <a:pt x="4448228" y="9524"/>
                  </a:moveTo>
                  <a:lnTo>
                    <a:pt x="4438703" y="9524"/>
                  </a:lnTo>
                  <a:lnTo>
                    <a:pt x="4438703" y="0"/>
                  </a:lnTo>
                  <a:lnTo>
                    <a:pt x="4448228" y="0"/>
                  </a:lnTo>
                  <a:lnTo>
                    <a:pt x="4448228" y="9524"/>
                  </a:lnTo>
                  <a:close/>
                </a:path>
                <a:path w="10210800" h="2114550">
                  <a:moveTo>
                    <a:pt x="4467278" y="9524"/>
                  </a:moveTo>
                  <a:lnTo>
                    <a:pt x="4457753" y="9524"/>
                  </a:lnTo>
                  <a:lnTo>
                    <a:pt x="4457753" y="0"/>
                  </a:lnTo>
                  <a:lnTo>
                    <a:pt x="4467278" y="0"/>
                  </a:lnTo>
                  <a:lnTo>
                    <a:pt x="4467278" y="9524"/>
                  </a:lnTo>
                  <a:close/>
                </a:path>
                <a:path w="10210800" h="2114550">
                  <a:moveTo>
                    <a:pt x="4486328" y="9524"/>
                  </a:moveTo>
                  <a:lnTo>
                    <a:pt x="4476803" y="9524"/>
                  </a:lnTo>
                  <a:lnTo>
                    <a:pt x="4476803" y="0"/>
                  </a:lnTo>
                  <a:lnTo>
                    <a:pt x="4486328" y="0"/>
                  </a:lnTo>
                  <a:lnTo>
                    <a:pt x="4486328" y="9524"/>
                  </a:lnTo>
                  <a:close/>
                </a:path>
                <a:path w="10210800" h="2114550">
                  <a:moveTo>
                    <a:pt x="4505378" y="9524"/>
                  </a:moveTo>
                  <a:lnTo>
                    <a:pt x="4495853" y="9524"/>
                  </a:lnTo>
                  <a:lnTo>
                    <a:pt x="4495853" y="0"/>
                  </a:lnTo>
                  <a:lnTo>
                    <a:pt x="4505378" y="0"/>
                  </a:lnTo>
                  <a:lnTo>
                    <a:pt x="4505378" y="9524"/>
                  </a:lnTo>
                  <a:close/>
                </a:path>
                <a:path w="10210800" h="2114550">
                  <a:moveTo>
                    <a:pt x="4524428" y="9524"/>
                  </a:moveTo>
                  <a:lnTo>
                    <a:pt x="4514903" y="9524"/>
                  </a:lnTo>
                  <a:lnTo>
                    <a:pt x="4514903" y="0"/>
                  </a:lnTo>
                  <a:lnTo>
                    <a:pt x="4524428" y="0"/>
                  </a:lnTo>
                  <a:lnTo>
                    <a:pt x="4524428" y="9524"/>
                  </a:lnTo>
                  <a:close/>
                </a:path>
                <a:path w="10210800" h="2114550">
                  <a:moveTo>
                    <a:pt x="4543478" y="9524"/>
                  </a:moveTo>
                  <a:lnTo>
                    <a:pt x="4533953" y="9524"/>
                  </a:lnTo>
                  <a:lnTo>
                    <a:pt x="4533953" y="0"/>
                  </a:lnTo>
                  <a:lnTo>
                    <a:pt x="4543478" y="0"/>
                  </a:lnTo>
                  <a:lnTo>
                    <a:pt x="4543478" y="9524"/>
                  </a:lnTo>
                  <a:close/>
                </a:path>
                <a:path w="10210800" h="2114550">
                  <a:moveTo>
                    <a:pt x="4562528" y="9524"/>
                  </a:moveTo>
                  <a:lnTo>
                    <a:pt x="4553003" y="9524"/>
                  </a:lnTo>
                  <a:lnTo>
                    <a:pt x="4553003" y="0"/>
                  </a:lnTo>
                  <a:lnTo>
                    <a:pt x="4562528" y="0"/>
                  </a:lnTo>
                  <a:lnTo>
                    <a:pt x="4562528" y="9524"/>
                  </a:lnTo>
                  <a:close/>
                </a:path>
                <a:path w="10210800" h="2114550">
                  <a:moveTo>
                    <a:pt x="4581578" y="9524"/>
                  </a:moveTo>
                  <a:lnTo>
                    <a:pt x="4572053" y="9524"/>
                  </a:lnTo>
                  <a:lnTo>
                    <a:pt x="4572053" y="0"/>
                  </a:lnTo>
                  <a:lnTo>
                    <a:pt x="4581578" y="0"/>
                  </a:lnTo>
                  <a:lnTo>
                    <a:pt x="4581578" y="9524"/>
                  </a:lnTo>
                  <a:close/>
                </a:path>
                <a:path w="10210800" h="2114550">
                  <a:moveTo>
                    <a:pt x="4600628" y="9524"/>
                  </a:moveTo>
                  <a:lnTo>
                    <a:pt x="4591103" y="9524"/>
                  </a:lnTo>
                  <a:lnTo>
                    <a:pt x="4591103" y="0"/>
                  </a:lnTo>
                  <a:lnTo>
                    <a:pt x="4600628" y="0"/>
                  </a:lnTo>
                  <a:lnTo>
                    <a:pt x="4600628" y="9524"/>
                  </a:lnTo>
                  <a:close/>
                </a:path>
                <a:path w="10210800" h="2114550">
                  <a:moveTo>
                    <a:pt x="4619678" y="9524"/>
                  </a:moveTo>
                  <a:lnTo>
                    <a:pt x="4610153" y="9524"/>
                  </a:lnTo>
                  <a:lnTo>
                    <a:pt x="4610153" y="0"/>
                  </a:lnTo>
                  <a:lnTo>
                    <a:pt x="4619678" y="0"/>
                  </a:lnTo>
                  <a:lnTo>
                    <a:pt x="4619678" y="9524"/>
                  </a:lnTo>
                  <a:close/>
                </a:path>
                <a:path w="10210800" h="2114550">
                  <a:moveTo>
                    <a:pt x="4638728" y="9524"/>
                  </a:moveTo>
                  <a:lnTo>
                    <a:pt x="4629203" y="9524"/>
                  </a:lnTo>
                  <a:lnTo>
                    <a:pt x="4629203" y="0"/>
                  </a:lnTo>
                  <a:lnTo>
                    <a:pt x="4638728" y="0"/>
                  </a:lnTo>
                  <a:lnTo>
                    <a:pt x="4638728" y="9524"/>
                  </a:lnTo>
                  <a:close/>
                </a:path>
                <a:path w="10210800" h="2114550">
                  <a:moveTo>
                    <a:pt x="4657778" y="9524"/>
                  </a:moveTo>
                  <a:lnTo>
                    <a:pt x="4648253" y="9524"/>
                  </a:lnTo>
                  <a:lnTo>
                    <a:pt x="4648253" y="0"/>
                  </a:lnTo>
                  <a:lnTo>
                    <a:pt x="4657778" y="0"/>
                  </a:lnTo>
                  <a:lnTo>
                    <a:pt x="4657778" y="9524"/>
                  </a:lnTo>
                  <a:close/>
                </a:path>
                <a:path w="10210800" h="2114550">
                  <a:moveTo>
                    <a:pt x="4676828" y="9524"/>
                  </a:moveTo>
                  <a:lnTo>
                    <a:pt x="4667303" y="9524"/>
                  </a:lnTo>
                  <a:lnTo>
                    <a:pt x="4667303" y="0"/>
                  </a:lnTo>
                  <a:lnTo>
                    <a:pt x="4676828" y="0"/>
                  </a:lnTo>
                  <a:lnTo>
                    <a:pt x="4676828" y="9524"/>
                  </a:lnTo>
                  <a:close/>
                </a:path>
                <a:path w="10210800" h="2114550">
                  <a:moveTo>
                    <a:pt x="4695878" y="9524"/>
                  </a:moveTo>
                  <a:lnTo>
                    <a:pt x="4686353" y="9524"/>
                  </a:lnTo>
                  <a:lnTo>
                    <a:pt x="4686353" y="0"/>
                  </a:lnTo>
                  <a:lnTo>
                    <a:pt x="4695878" y="0"/>
                  </a:lnTo>
                  <a:lnTo>
                    <a:pt x="4695878" y="9524"/>
                  </a:lnTo>
                  <a:close/>
                </a:path>
                <a:path w="10210800" h="2114550">
                  <a:moveTo>
                    <a:pt x="4714928" y="9524"/>
                  </a:moveTo>
                  <a:lnTo>
                    <a:pt x="4705403" y="9524"/>
                  </a:lnTo>
                  <a:lnTo>
                    <a:pt x="4705403" y="0"/>
                  </a:lnTo>
                  <a:lnTo>
                    <a:pt x="4714928" y="0"/>
                  </a:lnTo>
                  <a:lnTo>
                    <a:pt x="4714928" y="9524"/>
                  </a:lnTo>
                  <a:close/>
                </a:path>
                <a:path w="10210800" h="2114550">
                  <a:moveTo>
                    <a:pt x="4733978" y="9524"/>
                  </a:moveTo>
                  <a:lnTo>
                    <a:pt x="4724453" y="9524"/>
                  </a:lnTo>
                  <a:lnTo>
                    <a:pt x="4724453" y="0"/>
                  </a:lnTo>
                  <a:lnTo>
                    <a:pt x="4733978" y="0"/>
                  </a:lnTo>
                  <a:lnTo>
                    <a:pt x="4733978" y="9524"/>
                  </a:lnTo>
                  <a:close/>
                </a:path>
                <a:path w="10210800" h="2114550">
                  <a:moveTo>
                    <a:pt x="4753028" y="9524"/>
                  </a:moveTo>
                  <a:lnTo>
                    <a:pt x="4743503" y="9524"/>
                  </a:lnTo>
                  <a:lnTo>
                    <a:pt x="4743503" y="0"/>
                  </a:lnTo>
                  <a:lnTo>
                    <a:pt x="4753028" y="0"/>
                  </a:lnTo>
                  <a:lnTo>
                    <a:pt x="4753028" y="9524"/>
                  </a:lnTo>
                  <a:close/>
                </a:path>
                <a:path w="10210800" h="2114550">
                  <a:moveTo>
                    <a:pt x="4772078" y="9524"/>
                  </a:moveTo>
                  <a:lnTo>
                    <a:pt x="4762553" y="9524"/>
                  </a:lnTo>
                  <a:lnTo>
                    <a:pt x="4762553" y="0"/>
                  </a:lnTo>
                  <a:lnTo>
                    <a:pt x="4772078" y="0"/>
                  </a:lnTo>
                  <a:lnTo>
                    <a:pt x="4772078" y="9524"/>
                  </a:lnTo>
                  <a:close/>
                </a:path>
                <a:path w="10210800" h="2114550">
                  <a:moveTo>
                    <a:pt x="4791128" y="9524"/>
                  </a:moveTo>
                  <a:lnTo>
                    <a:pt x="4781603" y="9524"/>
                  </a:lnTo>
                  <a:lnTo>
                    <a:pt x="4781603" y="0"/>
                  </a:lnTo>
                  <a:lnTo>
                    <a:pt x="4791128" y="0"/>
                  </a:lnTo>
                  <a:lnTo>
                    <a:pt x="4791128" y="9524"/>
                  </a:lnTo>
                  <a:close/>
                </a:path>
                <a:path w="10210800" h="2114550">
                  <a:moveTo>
                    <a:pt x="4810178" y="9524"/>
                  </a:moveTo>
                  <a:lnTo>
                    <a:pt x="4800653" y="9524"/>
                  </a:lnTo>
                  <a:lnTo>
                    <a:pt x="4800653" y="0"/>
                  </a:lnTo>
                  <a:lnTo>
                    <a:pt x="4810178" y="0"/>
                  </a:lnTo>
                  <a:lnTo>
                    <a:pt x="4810178" y="9524"/>
                  </a:lnTo>
                  <a:close/>
                </a:path>
                <a:path w="10210800" h="2114550">
                  <a:moveTo>
                    <a:pt x="4829228" y="9524"/>
                  </a:moveTo>
                  <a:lnTo>
                    <a:pt x="4819703" y="9524"/>
                  </a:lnTo>
                  <a:lnTo>
                    <a:pt x="4819703" y="0"/>
                  </a:lnTo>
                  <a:lnTo>
                    <a:pt x="4829228" y="0"/>
                  </a:lnTo>
                  <a:lnTo>
                    <a:pt x="4829228" y="9524"/>
                  </a:lnTo>
                  <a:close/>
                </a:path>
                <a:path w="10210800" h="2114550">
                  <a:moveTo>
                    <a:pt x="4848278" y="9524"/>
                  </a:moveTo>
                  <a:lnTo>
                    <a:pt x="4838753" y="9524"/>
                  </a:lnTo>
                  <a:lnTo>
                    <a:pt x="4838753" y="0"/>
                  </a:lnTo>
                  <a:lnTo>
                    <a:pt x="4848278" y="0"/>
                  </a:lnTo>
                  <a:lnTo>
                    <a:pt x="4848278" y="9524"/>
                  </a:lnTo>
                  <a:close/>
                </a:path>
                <a:path w="10210800" h="2114550">
                  <a:moveTo>
                    <a:pt x="4867328" y="9524"/>
                  </a:moveTo>
                  <a:lnTo>
                    <a:pt x="4857803" y="9524"/>
                  </a:lnTo>
                  <a:lnTo>
                    <a:pt x="4857803" y="0"/>
                  </a:lnTo>
                  <a:lnTo>
                    <a:pt x="4867328" y="0"/>
                  </a:lnTo>
                  <a:lnTo>
                    <a:pt x="4867328" y="9524"/>
                  </a:lnTo>
                  <a:close/>
                </a:path>
                <a:path w="10210800" h="2114550">
                  <a:moveTo>
                    <a:pt x="4886378" y="9524"/>
                  </a:moveTo>
                  <a:lnTo>
                    <a:pt x="4876853" y="9524"/>
                  </a:lnTo>
                  <a:lnTo>
                    <a:pt x="4876853" y="0"/>
                  </a:lnTo>
                  <a:lnTo>
                    <a:pt x="4886378" y="0"/>
                  </a:lnTo>
                  <a:lnTo>
                    <a:pt x="4886378" y="9524"/>
                  </a:lnTo>
                  <a:close/>
                </a:path>
                <a:path w="10210800" h="2114550">
                  <a:moveTo>
                    <a:pt x="4905428" y="9524"/>
                  </a:moveTo>
                  <a:lnTo>
                    <a:pt x="4895903" y="9524"/>
                  </a:lnTo>
                  <a:lnTo>
                    <a:pt x="4895903" y="0"/>
                  </a:lnTo>
                  <a:lnTo>
                    <a:pt x="4905428" y="0"/>
                  </a:lnTo>
                  <a:lnTo>
                    <a:pt x="4905428" y="9524"/>
                  </a:lnTo>
                  <a:close/>
                </a:path>
                <a:path w="10210800" h="2114550">
                  <a:moveTo>
                    <a:pt x="4924478" y="9524"/>
                  </a:moveTo>
                  <a:lnTo>
                    <a:pt x="4914953" y="9524"/>
                  </a:lnTo>
                  <a:lnTo>
                    <a:pt x="4914953" y="0"/>
                  </a:lnTo>
                  <a:lnTo>
                    <a:pt x="4924478" y="0"/>
                  </a:lnTo>
                  <a:lnTo>
                    <a:pt x="4924478" y="9524"/>
                  </a:lnTo>
                  <a:close/>
                </a:path>
                <a:path w="10210800" h="2114550">
                  <a:moveTo>
                    <a:pt x="4943528" y="9524"/>
                  </a:moveTo>
                  <a:lnTo>
                    <a:pt x="4934003" y="9524"/>
                  </a:lnTo>
                  <a:lnTo>
                    <a:pt x="4934003" y="0"/>
                  </a:lnTo>
                  <a:lnTo>
                    <a:pt x="4943528" y="0"/>
                  </a:lnTo>
                  <a:lnTo>
                    <a:pt x="4943528" y="9524"/>
                  </a:lnTo>
                  <a:close/>
                </a:path>
                <a:path w="10210800" h="2114550">
                  <a:moveTo>
                    <a:pt x="4962578" y="9524"/>
                  </a:moveTo>
                  <a:lnTo>
                    <a:pt x="4953053" y="9524"/>
                  </a:lnTo>
                  <a:lnTo>
                    <a:pt x="4953053" y="0"/>
                  </a:lnTo>
                  <a:lnTo>
                    <a:pt x="4962578" y="0"/>
                  </a:lnTo>
                  <a:lnTo>
                    <a:pt x="4962578" y="9524"/>
                  </a:lnTo>
                  <a:close/>
                </a:path>
                <a:path w="10210800" h="2114550">
                  <a:moveTo>
                    <a:pt x="4981628" y="9524"/>
                  </a:moveTo>
                  <a:lnTo>
                    <a:pt x="4972103" y="9524"/>
                  </a:lnTo>
                  <a:lnTo>
                    <a:pt x="4972103" y="0"/>
                  </a:lnTo>
                  <a:lnTo>
                    <a:pt x="4981628" y="0"/>
                  </a:lnTo>
                  <a:lnTo>
                    <a:pt x="4981628" y="9524"/>
                  </a:lnTo>
                  <a:close/>
                </a:path>
                <a:path w="10210800" h="2114550">
                  <a:moveTo>
                    <a:pt x="5000678" y="9524"/>
                  </a:moveTo>
                  <a:lnTo>
                    <a:pt x="4991153" y="9524"/>
                  </a:lnTo>
                  <a:lnTo>
                    <a:pt x="4991153" y="0"/>
                  </a:lnTo>
                  <a:lnTo>
                    <a:pt x="5000678" y="0"/>
                  </a:lnTo>
                  <a:lnTo>
                    <a:pt x="5000678" y="9524"/>
                  </a:lnTo>
                  <a:close/>
                </a:path>
                <a:path w="10210800" h="2114550">
                  <a:moveTo>
                    <a:pt x="5019728" y="9524"/>
                  </a:moveTo>
                  <a:lnTo>
                    <a:pt x="5010203" y="9524"/>
                  </a:lnTo>
                  <a:lnTo>
                    <a:pt x="5010203" y="0"/>
                  </a:lnTo>
                  <a:lnTo>
                    <a:pt x="5019728" y="0"/>
                  </a:lnTo>
                  <a:lnTo>
                    <a:pt x="5019728" y="9524"/>
                  </a:lnTo>
                  <a:close/>
                </a:path>
                <a:path w="10210800" h="2114550">
                  <a:moveTo>
                    <a:pt x="5038778" y="9524"/>
                  </a:moveTo>
                  <a:lnTo>
                    <a:pt x="5029253" y="9524"/>
                  </a:lnTo>
                  <a:lnTo>
                    <a:pt x="5029253" y="0"/>
                  </a:lnTo>
                  <a:lnTo>
                    <a:pt x="5038778" y="0"/>
                  </a:lnTo>
                  <a:lnTo>
                    <a:pt x="5038778" y="9524"/>
                  </a:lnTo>
                  <a:close/>
                </a:path>
                <a:path w="10210800" h="2114550">
                  <a:moveTo>
                    <a:pt x="5057828" y="9524"/>
                  </a:moveTo>
                  <a:lnTo>
                    <a:pt x="5048303" y="9524"/>
                  </a:lnTo>
                  <a:lnTo>
                    <a:pt x="5048303" y="0"/>
                  </a:lnTo>
                  <a:lnTo>
                    <a:pt x="5057828" y="0"/>
                  </a:lnTo>
                  <a:lnTo>
                    <a:pt x="5057828" y="9524"/>
                  </a:lnTo>
                  <a:close/>
                </a:path>
                <a:path w="10210800" h="2114550">
                  <a:moveTo>
                    <a:pt x="5076878" y="9524"/>
                  </a:moveTo>
                  <a:lnTo>
                    <a:pt x="5067353" y="9524"/>
                  </a:lnTo>
                  <a:lnTo>
                    <a:pt x="5067353" y="0"/>
                  </a:lnTo>
                  <a:lnTo>
                    <a:pt x="5076878" y="0"/>
                  </a:lnTo>
                  <a:lnTo>
                    <a:pt x="5076878" y="9524"/>
                  </a:lnTo>
                  <a:close/>
                </a:path>
                <a:path w="10210800" h="2114550">
                  <a:moveTo>
                    <a:pt x="5095928" y="9524"/>
                  </a:moveTo>
                  <a:lnTo>
                    <a:pt x="5086403" y="9524"/>
                  </a:lnTo>
                  <a:lnTo>
                    <a:pt x="5086403" y="0"/>
                  </a:lnTo>
                  <a:lnTo>
                    <a:pt x="5095928" y="0"/>
                  </a:lnTo>
                  <a:lnTo>
                    <a:pt x="5095928" y="9524"/>
                  </a:lnTo>
                  <a:close/>
                </a:path>
                <a:path w="10210800" h="2114550">
                  <a:moveTo>
                    <a:pt x="5114978" y="9524"/>
                  </a:moveTo>
                  <a:lnTo>
                    <a:pt x="5105453" y="9524"/>
                  </a:lnTo>
                  <a:lnTo>
                    <a:pt x="5105453" y="0"/>
                  </a:lnTo>
                  <a:lnTo>
                    <a:pt x="5114978" y="0"/>
                  </a:lnTo>
                  <a:lnTo>
                    <a:pt x="5114978" y="9524"/>
                  </a:lnTo>
                  <a:close/>
                </a:path>
                <a:path w="10210800" h="2114550">
                  <a:moveTo>
                    <a:pt x="5134028" y="9524"/>
                  </a:moveTo>
                  <a:lnTo>
                    <a:pt x="5124503" y="9524"/>
                  </a:lnTo>
                  <a:lnTo>
                    <a:pt x="5124503" y="0"/>
                  </a:lnTo>
                  <a:lnTo>
                    <a:pt x="5134028" y="0"/>
                  </a:lnTo>
                  <a:lnTo>
                    <a:pt x="5134028" y="9524"/>
                  </a:lnTo>
                  <a:close/>
                </a:path>
                <a:path w="10210800" h="2114550">
                  <a:moveTo>
                    <a:pt x="5153079" y="9524"/>
                  </a:moveTo>
                  <a:lnTo>
                    <a:pt x="5143553" y="9524"/>
                  </a:lnTo>
                  <a:lnTo>
                    <a:pt x="5143553" y="0"/>
                  </a:lnTo>
                  <a:lnTo>
                    <a:pt x="5153079" y="0"/>
                  </a:lnTo>
                  <a:lnTo>
                    <a:pt x="5153079" y="9524"/>
                  </a:lnTo>
                  <a:close/>
                </a:path>
                <a:path w="10210800" h="2114550">
                  <a:moveTo>
                    <a:pt x="5172128" y="9524"/>
                  </a:moveTo>
                  <a:lnTo>
                    <a:pt x="5162603" y="9524"/>
                  </a:lnTo>
                  <a:lnTo>
                    <a:pt x="5162603" y="0"/>
                  </a:lnTo>
                  <a:lnTo>
                    <a:pt x="5172128" y="0"/>
                  </a:lnTo>
                  <a:lnTo>
                    <a:pt x="5172128" y="9524"/>
                  </a:lnTo>
                  <a:close/>
                </a:path>
                <a:path w="10210800" h="2114550">
                  <a:moveTo>
                    <a:pt x="5191178" y="9524"/>
                  </a:moveTo>
                  <a:lnTo>
                    <a:pt x="5181653" y="9524"/>
                  </a:lnTo>
                  <a:lnTo>
                    <a:pt x="5181653" y="0"/>
                  </a:lnTo>
                  <a:lnTo>
                    <a:pt x="5191178" y="0"/>
                  </a:lnTo>
                  <a:lnTo>
                    <a:pt x="5191178" y="9524"/>
                  </a:lnTo>
                  <a:close/>
                </a:path>
                <a:path w="10210800" h="2114550">
                  <a:moveTo>
                    <a:pt x="5210228" y="9524"/>
                  </a:moveTo>
                  <a:lnTo>
                    <a:pt x="5200703" y="9524"/>
                  </a:lnTo>
                  <a:lnTo>
                    <a:pt x="5200703" y="0"/>
                  </a:lnTo>
                  <a:lnTo>
                    <a:pt x="5210228" y="0"/>
                  </a:lnTo>
                  <a:lnTo>
                    <a:pt x="5210228" y="9524"/>
                  </a:lnTo>
                  <a:close/>
                </a:path>
                <a:path w="10210800" h="2114550">
                  <a:moveTo>
                    <a:pt x="5229278" y="9524"/>
                  </a:moveTo>
                  <a:lnTo>
                    <a:pt x="5219753" y="9524"/>
                  </a:lnTo>
                  <a:lnTo>
                    <a:pt x="5219753" y="0"/>
                  </a:lnTo>
                  <a:lnTo>
                    <a:pt x="5229278" y="0"/>
                  </a:lnTo>
                  <a:lnTo>
                    <a:pt x="5229278" y="9524"/>
                  </a:lnTo>
                  <a:close/>
                </a:path>
                <a:path w="10210800" h="2114550">
                  <a:moveTo>
                    <a:pt x="5248328" y="9524"/>
                  </a:moveTo>
                  <a:lnTo>
                    <a:pt x="5238803" y="9524"/>
                  </a:lnTo>
                  <a:lnTo>
                    <a:pt x="5238803" y="0"/>
                  </a:lnTo>
                  <a:lnTo>
                    <a:pt x="5248328" y="0"/>
                  </a:lnTo>
                  <a:lnTo>
                    <a:pt x="5248328" y="9524"/>
                  </a:lnTo>
                  <a:close/>
                </a:path>
                <a:path w="10210800" h="2114550">
                  <a:moveTo>
                    <a:pt x="5267378" y="9524"/>
                  </a:moveTo>
                  <a:lnTo>
                    <a:pt x="5257853" y="9524"/>
                  </a:lnTo>
                  <a:lnTo>
                    <a:pt x="5257853" y="0"/>
                  </a:lnTo>
                  <a:lnTo>
                    <a:pt x="5267378" y="0"/>
                  </a:lnTo>
                  <a:lnTo>
                    <a:pt x="5267378" y="9524"/>
                  </a:lnTo>
                  <a:close/>
                </a:path>
                <a:path w="10210800" h="2114550">
                  <a:moveTo>
                    <a:pt x="5286428" y="9524"/>
                  </a:moveTo>
                  <a:lnTo>
                    <a:pt x="5276903" y="9524"/>
                  </a:lnTo>
                  <a:lnTo>
                    <a:pt x="5276903" y="0"/>
                  </a:lnTo>
                  <a:lnTo>
                    <a:pt x="5286428" y="0"/>
                  </a:lnTo>
                  <a:lnTo>
                    <a:pt x="5286428" y="9524"/>
                  </a:lnTo>
                  <a:close/>
                </a:path>
                <a:path w="10210800" h="2114550">
                  <a:moveTo>
                    <a:pt x="5305478" y="9524"/>
                  </a:moveTo>
                  <a:lnTo>
                    <a:pt x="5295953" y="9524"/>
                  </a:lnTo>
                  <a:lnTo>
                    <a:pt x="5295953" y="0"/>
                  </a:lnTo>
                  <a:lnTo>
                    <a:pt x="5305478" y="0"/>
                  </a:lnTo>
                  <a:lnTo>
                    <a:pt x="5305478" y="9524"/>
                  </a:lnTo>
                  <a:close/>
                </a:path>
                <a:path w="10210800" h="2114550">
                  <a:moveTo>
                    <a:pt x="5324528" y="9524"/>
                  </a:moveTo>
                  <a:lnTo>
                    <a:pt x="5315003" y="9524"/>
                  </a:lnTo>
                  <a:lnTo>
                    <a:pt x="5315003" y="0"/>
                  </a:lnTo>
                  <a:lnTo>
                    <a:pt x="5324528" y="0"/>
                  </a:lnTo>
                  <a:lnTo>
                    <a:pt x="5324528" y="9524"/>
                  </a:lnTo>
                  <a:close/>
                </a:path>
                <a:path w="10210800" h="2114550">
                  <a:moveTo>
                    <a:pt x="5343578" y="9524"/>
                  </a:moveTo>
                  <a:lnTo>
                    <a:pt x="5334053" y="9524"/>
                  </a:lnTo>
                  <a:lnTo>
                    <a:pt x="5334053" y="0"/>
                  </a:lnTo>
                  <a:lnTo>
                    <a:pt x="5343578" y="0"/>
                  </a:lnTo>
                  <a:lnTo>
                    <a:pt x="5343578" y="9524"/>
                  </a:lnTo>
                  <a:close/>
                </a:path>
                <a:path w="10210800" h="2114550">
                  <a:moveTo>
                    <a:pt x="5362628" y="9524"/>
                  </a:moveTo>
                  <a:lnTo>
                    <a:pt x="5353103" y="9524"/>
                  </a:lnTo>
                  <a:lnTo>
                    <a:pt x="5353103" y="0"/>
                  </a:lnTo>
                  <a:lnTo>
                    <a:pt x="5362628" y="0"/>
                  </a:lnTo>
                  <a:lnTo>
                    <a:pt x="5362628" y="9524"/>
                  </a:lnTo>
                  <a:close/>
                </a:path>
                <a:path w="10210800" h="2114550">
                  <a:moveTo>
                    <a:pt x="5381678" y="9524"/>
                  </a:moveTo>
                  <a:lnTo>
                    <a:pt x="5372153" y="9524"/>
                  </a:lnTo>
                  <a:lnTo>
                    <a:pt x="5372153" y="0"/>
                  </a:lnTo>
                  <a:lnTo>
                    <a:pt x="5381678" y="0"/>
                  </a:lnTo>
                  <a:lnTo>
                    <a:pt x="5381678" y="9524"/>
                  </a:lnTo>
                  <a:close/>
                </a:path>
                <a:path w="10210800" h="2114550">
                  <a:moveTo>
                    <a:pt x="5400728" y="9524"/>
                  </a:moveTo>
                  <a:lnTo>
                    <a:pt x="5391203" y="9524"/>
                  </a:lnTo>
                  <a:lnTo>
                    <a:pt x="5391203" y="0"/>
                  </a:lnTo>
                  <a:lnTo>
                    <a:pt x="5400728" y="0"/>
                  </a:lnTo>
                  <a:lnTo>
                    <a:pt x="5400728" y="9524"/>
                  </a:lnTo>
                  <a:close/>
                </a:path>
                <a:path w="10210800" h="2114550">
                  <a:moveTo>
                    <a:pt x="5419778" y="9524"/>
                  </a:moveTo>
                  <a:lnTo>
                    <a:pt x="5410253" y="9524"/>
                  </a:lnTo>
                  <a:lnTo>
                    <a:pt x="5410253" y="0"/>
                  </a:lnTo>
                  <a:lnTo>
                    <a:pt x="5419778" y="0"/>
                  </a:lnTo>
                  <a:lnTo>
                    <a:pt x="5419778" y="9524"/>
                  </a:lnTo>
                  <a:close/>
                </a:path>
                <a:path w="10210800" h="2114550">
                  <a:moveTo>
                    <a:pt x="5438828" y="9524"/>
                  </a:moveTo>
                  <a:lnTo>
                    <a:pt x="5429303" y="9524"/>
                  </a:lnTo>
                  <a:lnTo>
                    <a:pt x="5429303" y="0"/>
                  </a:lnTo>
                  <a:lnTo>
                    <a:pt x="5438828" y="0"/>
                  </a:lnTo>
                  <a:lnTo>
                    <a:pt x="5438828" y="9524"/>
                  </a:lnTo>
                  <a:close/>
                </a:path>
                <a:path w="10210800" h="2114550">
                  <a:moveTo>
                    <a:pt x="5457878" y="9524"/>
                  </a:moveTo>
                  <a:lnTo>
                    <a:pt x="5448353" y="9524"/>
                  </a:lnTo>
                  <a:lnTo>
                    <a:pt x="5448353" y="0"/>
                  </a:lnTo>
                  <a:lnTo>
                    <a:pt x="5457878" y="0"/>
                  </a:lnTo>
                  <a:lnTo>
                    <a:pt x="5457878" y="9524"/>
                  </a:lnTo>
                  <a:close/>
                </a:path>
                <a:path w="10210800" h="2114550">
                  <a:moveTo>
                    <a:pt x="5476928" y="9524"/>
                  </a:moveTo>
                  <a:lnTo>
                    <a:pt x="5467403" y="9524"/>
                  </a:lnTo>
                  <a:lnTo>
                    <a:pt x="5467403" y="0"/>
                  </a:lnTo>
                  <a:lnTo>
                    <a:pt x="5476928" y="0"/>
                  </a:lnTo>
                  <a:lnTo>
                    <a:pt x="5476928" y="9524"/>
                  </a:lnTo>
                  <a:close/>
                </a:path>
                <a:path w="10210800" h="2114550">
                  <a:moveTo>
                    <a:pt x="5495978" y="9524"/>
                  </a:moveTo>
                  <a:lnTo>
                    <a:pt x="5486453" y="9524"/>
                  </a:lnTo>
                  <a:lnTo>
                    <a:pt x="5486453" y="0"/>
                  </a:lnTo>
                  <a:lnTo>
                    <a:pt x="5495978" y="0"/>
                  </a:lnTo>
                  <a:lnTo>
                    <a:pt x="5495978" y="9524"/>
                  </a:lnTo>
                  <a:close/>
                </a:path>
                <a:path w="10210800" h="2114550">
                  <a:moveTo>
                    <a:pt x="5515028" y="9524"/>
                  </a:moveTo>
                  <a:lnTo>
                    <a:pt x="5505503" y="9524"/>
                  </a:lnTo>
                  <a:lnTo>
                    <a:pt x="5505503" y="0"/>
                  </a:lnTo>
                  <a:lnTo>
                    <a:pt x="5515028" y="0"/>
                  </a:lnTo>
                  <a:lnTo>
                    <a:pt x="5515028" y="9524"/>
                  </a:lnTo>
                  <a:close/>
                </a:path>
                <a:path w="10210800" h="2114550">
                  <a:moveTo>
                    <a:pt x="5534078" y="9524"/>
                  </a:moveTo>
                  <a:lnTo>
                    <a:pt x="5524553" y="9524"/>
                  </a:lnTo>
                  <a:lnTo>
                    <a:pt x="5524553" y="0"/>
                  </a:lnTo>
                  <a:lnTo>
                    <a:pt x="5534078" y="0"/>
                  </a:lnTo>
                  <a:lnTo>
                    <a:pt x="5534078" y="9524"/>
                  </a:lnTo>
                  <a:close/>
                </a:path>
                <a:path w="10210800" h="2114550">
                  <a:moveTo>
                    <a:pt x="5553128" y="9524"/>
                  </a:moveTo>
                  <a:lnTo>
                    <a:pt x="5543603" y="9524"/>
                  </a:lnTo>
                  <a:lnTo>
                    <a:pt x="5543603" y="0"/>
                  </a:lnTo>
                  <a:lnTo>
                    <a:pt x="5553128" y="0"/>
                  </a:lnTo>
                  <a:lnTo>
                    <a:pt x="5553128" y="9524"/>
                  </a:lnTo>
                  <a:close/>
                </a:path>
                <a:path w="10210800" h="2114550">
                  <a:moveTo>
                    <a:pt x="5572178" y="9524"/>
                  </a:moveTo>
                  <a:lnTo>
                    <a:pt x="5562653" y="9524"/>
                  </a:lnTo>
                  <a:lnTo>
                    <a:pt x="5562653" y="0"/>
                  </a:lnTo>
                  <a:lnTo>
                    <a:pt x="5572178" y="0"/>
                  </a:lnTo>
                  <a:lnTo>
                    <a:pt x="5572178" y="9524"/>
                  </a:lnTo>
                  <a:close/>
                </a:path>
                <a:path w="10210800" h="2114550">
                  <a:moveTo>
                    <a:pt x="5591228" y="9524"/>
                  </a:moveTo>
                  <a:lnTo>
                    <a:pt x="5581703" y="9524"/>
                  </a:lnTo>
                  <a:lnTo>
                    <a:pt x="5581703" y="0"/>
                  </a:lnTo>
                  <a:lnTo>
                    <a:pt x="5591228" y="0"/>
                  </a:lnTo>
                  <a:lnTo>
                    <a:pt x="5591228" y="9524"/>
                  </a:lnTo>
                  <a:close/>
                </a:path>
                <a:path w="10210800" h="2114550">
                  <a:moveTo>
                    <a:pt x="5610278" y="9524"/>
                  </a:moveTo>
                  <a:lnTo>
                    <a:pt x="5600753" y="9524"/>
                  </a:lnTo>
                  <a:lnTo>
                    <a:pt x="5600753" y="0"/>
                  </a:lnTo>
                  <a:lnTo>
                    <a:pt x="5610278" y="0"/>
                  </a:lnTo>
                  <a:lnTo>
                    <a:pt x="5610278" y="9524"/>
                  </a:lnTo>
                  <a:close/>
                </a:path>
                <a:path w="10210800" h="2114550">
                  <a:moveTo>
                    <a:pt x="5629328" y="9524"/>
                  </a:moveTo>
                  <a:lnTo>
                    <a:pt x="5619803" y="9524"/>
                  </a:lnTo>
                  <a:lnTo>
                    <a:pt x="5619803" y="0"/>
                  </a:lnTo>
                  <a:lnTo>
                    <a:pt x="5629328" y="0"/>
                  </a:lnTo>
                  <a:lnTo>
                    <a:pt x="5629328" y="9524"/>
                  </a:lnTo>
                  <a:close/>
                </a:path>
                <a:path w="10210800" h="2114550">
                  <a:moveTo>
                    <a:pt x="5648378" y="9524"/>
                  </a:moveTo>
                  <a:lnTo>
                    <a:pt x="5638853" y="9524"/>
                  </a:lnTo>
                  <a:lnTo>
                    <a:pt x="5638853" y="0"/>
                  </a:lnTo>
                  <a:lnTo>
                    <a:pt x="5648378" y="0"/>
                  </a:lnTo>
                  <a:lnTo>
                    <a:pt x="5648378" y="9524"/>
                  </a:lnTo>
                  <a:close/>
                </a:path>
                <a:path w="10210800" h="2114550">
                  <a:moveTo>
                    <a:pt x="5667428" y="9524"/>
                  </a:moveTo>
                  <a:lnTo>
                    <a:pt x="5657903" y="9524"/>
                  </a:lnTo>
                  <a:lnTo>
                    <a:pt x="5657903" y="0"/>
                  </a:lnTo>
                  <a:lnTo>
                    <a:pt x="5667428" y="0"/>
                  </a:lnTo>
                  <a:lnTo>
                    <a:pt x="5667428" y="9524"/>
                  </a:lnTo>
                  <a:close/>
                </a:path>
                <a:path w="10210800" h="2114550">
                  <a:moveTo>
                    <a:pt x="5686478" y="9524"/>
                  </a:moveTo>
                  <a:lnTo>
                    <a:pt x="5676953" y="9524"/>
                  </a:lnTo>
                  <a:lnTo>
                    <a:pt x="5676953" y="0"/>
                  </a:lnTo>
                  <a:lnTo>
                    <a:pt x="5686478" y="0"/>
                  </a:lnTo>
                  <a:lnTo>
                    <a:pt x="5686478" y="9524"/>
                  </a:lnTo>
                  <a:close/>
                </a:path>
                <a:path w="10210800" h="2114550">
                  <a:moveTo>
                    <a:pt x="5705528" y="9524"/>
                  </a:moveTo>
                  <a:lnTo>
                    <a:pt x="5696003" y="9524"/>
                  </a:lnTo>
                  <a:lnTo>
                    <a:pt x="5696003" y="0"/>
                  </a:lnTo>
                  <a:lnTo>
                    <a:pt x="5705528" y="0"/>
                  </a:lnTo>
                  <a:lnTo>
                    <a:pt x="5705528" y="9524"/>
                  </a:lnTo>
                  <a:close/>
                </a:path>
                <a:path w="10210800" h="2114550">
                  <a:moveTo>
                    <a:pt x="5724578" y="9524"/>
                  </a:moveTo>
                  <a:lnTo>
                    <a:pt x="5715053" y="9524"/>
                  </a:lnTo>
                  <a:lnTo>
                    <a:pt x="5715053" y="0"/>
                  </a:lnTo>
                  <a:lnTo>
                    <a:pt x="5724578" y="0"/>
                  </a:lnTo>
                  <a:lnTo>
                    <a:pt x="5724578" y="9524"/>
                  </a:lnTo>
                  <a:close/>
                </a:path>
                <a:path w="10210800" h="2114550">
                  <a:moveTo>
                    <a:pt x="5743628" y="9524"/>
                  </a:moveTo>
                  <a:lnTo>
                    <a:pt x="5734103" y="9524"/>
                  </a:lnTo>
                  <a:lnTo>
                    <a:pt x="5734103" y="0"/>
                  </a:lnTo>
                  <a:lnTo>
                    <a:pt x="5743628" y="0"/>
                  </a:lnTo>
                  <a:lnTo>
                    <a:pt x="5743628" y="9524"/>
                  </a:lnTo>
                  <a:close/>
                </a:path>
                <a:path w="10210800" h="2114550">
                  <a:moveTo>
                    <a:pt x="5762678" y="9524"/>
                  </a:moveTo>
                  <a:lnTo>
                    <a:pt x="5753153" y="9524"/>
                  </a:lnTo>
                  <a:lnTo>
                    <a:pt x="5753153" y="0"/>
                  </a:lnTo>
                  <a:lnTo>
                    <a:pt x="5762678" y="0"/>
                  </a:lnTo>
                  <a:lnTo>
                    <a:pt x="5762678" y="9524"/>
                  </a:lnTo>
                  <a:close/>
                </a:path>
                <a:path w="10210800" h="2114550">
                  <a:moveTo>
                    <a:pt x="5781728" y="9524"/>
                  </a:moveTo>
                  <a:lnTo>
                    <a:pt x="5772203" y="9524"/>
                  </a:lnTo>
                  <a:lnTo>
                    <a:pt x="5772203" y="0"/>
                  </a:lnTo>
                  <a:lnTo>
                    <a:pt x="5781728" y="0"/>
                  </a:lnTo>
                  <a:lnTo>
                    <a:pt x="5781728" y="9524"/>
                  </a:lnTo>
                  <a:close/>
                </a:path>
                <a:path w="10210800" h="2114550">
                  <a:moveTo>
                    <a:pt x="5800778" y="9524"/>
                  </a:moveTo>
                  <a:lnTo>
                    <a:pt x="5791253" y="9524"/>
                  </a:lnTo>
                  <a:lnTo>
                    <a:pt x="5791253" y="0"/>
                  </a:lnTo>
                  <a:lnTo>
                    <a:pt x="5800778" y="0"/>
                  </a:lnTo>
                  <a:lnTo>
                    <a:pt x="5800778" y="9524"/>
                  </a:lnTo>
                  <a:close/>
                </a:path>
                <a:path w="10210800" h="2114550">
                  <a:moveTo>
                    <a:pt x="5819828" y="9524"/>
                  </a:moveTo>
                  <a:lnTo>
                    <a:pt x="5810303" y="9524"/>
                  </a:lnTo>
                  <a:lnTo>
                    <a:pt x="5810303" y="0"/>
                  </a:lnTo>
                  <a:lnTo>
                    <a:pt x="5819828" y="0"/>
                  </a:lnTo>
                  <a:lnTo>
                    <a:pt x="5819828" y="9524"/>
                  </a:lnTo>
                  <a:close/>
                </a:path>
                <a:path w="10210800" h="2114550">
                  <a:moveTo>
                    <a:pt x="5838878" y="9524"/>
                  </a:moveTo>
                  <a:lnTo>
                    <a:pt x="5829353" y="9524"/>
                  </a:lnTo>
                  <a:lnTo>
                    <a:pt x="5829353" y="0"/>
                  </a:lnTo>
                  <a:lnTo>
                    <a:pt x="5838878" y="0"/>
                  </a:lnTo>
                  <a:lnTo>
                    <a:pt x="5838878" y="9524"/>
                  </a:lnTo>
                  <a:close/>
                </a:path>
                <a:path w="10210800" h="2114550">
                  <a:moveTo>
                    <a:pt x="5857928" y="9524"/>
                  </a:moveTo>
                  <a:lnTo>
                    <a:pt x="5848403" y="9524"/>
                  </a:lnTo>
                  <a:lnTo>
                    <a:pt x="5848403" y="0"/>
                  </a:lnTo>
                  <a:lnTo>
                    <a:pt x="5857928" y="0"/>
                  </a:lnTo>
                  <a:lnTo>
                    <a:pt x="5857928" y="9524"/>
                  </a:lnTo>
                  <a:close/>
                </a:path>
                <a:path w="10210800" h="2114550">
                  <a:moveTo>
                    <a:pt x="5876978" y="9524"/>
                  </a:moveTo>
                  <a:lnTo>
                    <a:pt x="5867453" y="9524"/>
                  </a:lnTo>
                  <a:lnTo>
                    <a:pt x="5867453" y="0"/>
                  </a:lnTo>
                  <a:lnTo>
                    <a:pt x="5876978" y="0"/>
                  </a:lnTo>
                  <a:lnTo>
                    <a:pt x="5876978" y="9524"/>
                  </a:lnTo>
                  <a:close/>
                </a:path>
                <a:path w="10210800" h="2114550">
                  <a:moveTo>
                    <a:pt x="5896028" y="9524"/>
                  </a:moveTo>
                  <a:lnTo>
                    <a:pt x="5886503" y="9524"/>
                  </a:lnTo>
                  <a:lnTo>
                    <a:pt x="5886503" y="0"/>
                  </a:lnTo>
                  <a:lnTo>
                    <a:pt x="5896028" y="0"/>
                  </a:lnTo>
                  <a:lnTo>
                    <a:pt x="5896028" y="9524"/>
                  </a:lnTo>
                  <a:close/>
                </a:path>
                <a:path w="10210800" h="2114550">
                  <a:moveTo>
                    <a:pt x="5915078" y="9524"/>
                  </a:moveTo>
                  <a:lnTo>
                    <a:pt x="5905553" y="9524"/>
                  </a:lnTo>
                  <a:lnTo>
                    <a:pt x="5905553" y="0"/>
                  </a:lnTo>
                  <a:lnTo>
                    <a:pt x="5915078" y="0"/>
                  </a:lnTo>
                  <a:lnTo>
                    <a:pt x="5915078" y="9524"/>
                  </a:lnTo>
                  <a:close/>
                </a:path>
                <a:path w="10210800" h="2114550">
                  <a:moveTo>
                    <a:pt x="5934128" y="9524"/>
                  </a:moveTo>
                  <a:lnTo>
                    <a:pt x="5924603" y="9524"/>
                  </a:lnTo>
                  <a:lnTo>
                    <a:pt x="5924603" y="0"/>
                  </a:lnTo>
                  <a:lnTo>
                    <a:pt x="5934128" y="0"/>
                  </a:lnTo>
                  <a:lnTo>
                    <a:pt x="5934128" y="9524"/>
                  </a:lnTo>
                  <a:close/>
                </a:path>
                <a:path w="10210800" h="2114550">
                  <a:moveTo>
                    <a:pt x="5953178" y="9524"/>
                  </a:moveTo>
                  <a:lnTo>
                    <a:pt x="5943653" y="9524"/>
                  </a:lnTo>
                  <a:lnTo>
                    <a:pt x="5943653" y="0"/>
                  </a:lnTo>
                  <a:lnTo>
                    <a:pt x="5953178" y="0"/>
                  </a:lnTo>
                  <a:lnTo>
                    <a:pt x="5953178" y="9524"/>
                  </a:lnTo>
                  <a:close/>
                </a:path>
                <a:path w="10210800" h="2114550">
                  <a:moveTo>
                    <a:pt x="5972228" y="9524"/>
                  </a:moveTo>
                  <a:lnTo>
                    <a:pt x="5962703" y="9524"/>
                  </a:lnTo>
                  <a:lnTo>
                    <a:pt x="5962703" y="0"/>
                  </a:lnTo>
                  <a:lnTo>
                    <a:pt x="5972228" y="0"/>
                  </a:lnTo>
                  <a:lnTo>
                    <a:pt x="5972228" y="9524"/>
                  </a:lnTo>
                  <a:close/>
                </a:path>
                <a:path w="10210800" h="2114550">
                  <a:moveTo>
                    <a:pt x="5991278" y="9524"/>
                  </a:moveTo>
                  <a:lnTo>
                    <a:pt x="5981753" y="9524"/>
                  </a:lnTo>
                  <a:lnTo>
                    <a:pt x="5981753" y="0"/>
                  </a:lnTo>
                  <a:lnTo>
                    <a:pt x="5991278" y="0"/>
                  </a:lnTo>
                  <a:lnTo>
                    <a:pt x="5991278" y="9524"/>
                  </a:lnTo>
                  <a:close/>
                </a:path>
                <a:path w="10210800" h="2114550">
                  <a:moveTo>
                    <a:pt x="6010328" y="9524"/>
                  </a:moveTo>
                  <a:lnTo>
                    <a:pt x="6000803" y="9524"/>
                  </a:lnTo>
                  <a:lnTo>
                    <a:pt x="6000803" y="0"/>
                  </a:lnTo>
                  <a:lnTo>
                    <a:pt x="6010328" y="0"/>
                  </a:lnTo>
                  <a:lnTo>
                    <a:pt x="6010328" y="9524"/>
                  </a:lnTo>
                  <a:close/>
                </a:path>
                <a:path w="10210800" h="2114550">
                  <a:moveTo>
                    <a:pt x="6029378" y="9524"/>
                  </a:moveTo>
                  <a:lnTo>
                    <a:pt x="6019853" y="9524"/>
                  </a:lnTo>
                  <a:lnTo>
                    <a:pt x="6019853" y="0"/>
                  </a:lnTo>
                  <a:lnTo>
                    <a:pt x="6029378" y="0"/>
                  </a:lnTo>
                  <a:lnTo>
                    <a:pt x="6029378" y="9524"/>
                  </a:lnTo>
                  <a:close/>
                </a:path>
                <a:path w="10210800" h="2114550">
                  <a:moveTo>
                    <a:pt x="6048428" y="9524"/>
                  </a:moveTo>
                  <a:lnTo>
                    <a:pt x="6038903" y="9524"/>
                  </a:lnTo>
                  <a:lnTo>
                    <a:pt x="6038903" y="0"/>
                  </a:lnTo>
                  <a:lnTo>
                    <a:pt x="6048428" y="0"/>
                  </a:lnTo>
                  <a:lnTo>
                    <a:pt x="6048428" y="9524"/>
                  </a:lnTo>
                  <a:close/>
                </a:path>
                <a:path w="10210800" h="2114550">
                  <a:moveTo>
                    <a:pt x="6067478" y="9524"/>
                  </a:moveTo>
                  <a:lnTo>
                    <a:pt x="6057953" y="9524"/>
                  </a:lnTo>
                  <a:lnTo>
                    <a:pt x="6057953" y="0"/>
                  </a:lnTo>
                  <a:lnTo>
                    <a:pt x="6067478" y="0"/>
                  </a:lnTo>
                  <a:lnTo>
                    <a:pt x="6067478" y="9524"/>
                  </a:lnTo>
                  <a:close/>
                </a:path>
                <a:path w="10210800" h="2114550">
                  <a:moveTo>
                    <a:pt x="6086528" y="9524"/>
                  </a:moveTo>
                  <a:lnTo>
                    <a:pt x="6077003" y="9524"/>
                  </a:lnTo>
                  <a:lnTo>
                    <a:pt x="6077003" y="0"/>
                  </a:lnTo>
                  <a:lnTo>
                    <a:pt x="6086528" y="0"/>
                  </a:lnTo>
                  <a:lnTo>
                    <a:pt x="6086528" y="9524"/>
                  </a:lnTo>
                  <a:close/>
                </a:path>
                <a:path w="10210800" h="2114550">
                  <a:moveTo>
                    <a:pt x="6105578" y="9524"/>
                  </a:moveTo>
                  <a:lnTo>
                    <a:pt x="6096053" y="9524"/>
                  </a:lnTo>
                  <a:lnTo>
                    <a:pt x="6096053" y="0"/>
                  </a:lnTo>
                  <a:lnTo>
                    <a:pt x="6105578" y="0"/>
                  </a:lnTo>
                  <a:lnTo>
                    <a:pt x="6105578" y="9524"/>
                  </a:lnTo>
                  <a:close/>
                </a:path>
                <a:path w="10210800" h="2114550">
                  <a:moveTo>
                    <a:pt x="6124628" y="9524"/>
                  </a:moveTo>
                  <a:lnTo>
                    <a:pt x="6115103" y="9524"/>
                  </a:lnTo>
                  <a:lnTo>
                    <a:pt x="6115103" y="0"/>
                  </a:lnTo>
                  <a:lnTo>
                    <a:pt x="6124628" y="0"/>
                  </a:lnTo>
                  <a:lnTo>
                    <a:pt x="6124628" y="9524"/>
                  </a:lnTo>
                  <a:close/>
                </a:path>
                <a:path w="10210800" h="2114550">
                  <a:moveTo>
                    <a:pt x="6143678" y="9524"/>
                  </a:moveTo>
                  <a:lnTo>
                    <a:pt x="6134153" y="9524"/>
                  </a:lnTo>
                  <a:lnTo>
                    <a:pt x="6134153" y="0"/>
                  </a:lnTo>
                  <a:lnTo>
                    <a:pt x="6143678" y="0"/>
                  </a:lnTo>
                  <a:lnTo>
                    <a:pt x="6143678" y="9524"/>
                  </a:lnTo>
                  <a:close/>
                </a:path>
                <a:path w="10210800" h="2114550">
                  <a:moveTo>
                    <a:pt x="6162728" y="9524"/>
                  </a:moveTo>
                  <a:lnTo>
                    <a:pt x="6153203" y="9524"/>
                  </a:lnTo>
                  <a:lnTo>
                    <a:pt x="6153203" y="0"/>
                  </a:lnTo>
                  <a:lnTo>
                    <a:pt x="6162728" y="0"/>
                  </a:lnTo>
                  <a:lnTo>
                    <a:pt x="6162728" y="9524"/>
                  </a:lnTo>
                  <a:close/>
                </a:path>
                <a:path w="10210800" h="2114550">
                  <a:moveTo>
                    <a:pt x="6181778" y="9524"/>
                  </a:moveTo>
                  <a:lnTo>
                    <a:pt x="6172253" y="9524"/>
                  </a:lnTo>
                  <a:lnTo>
                    <a:pt x="6172253" y="0"/>
                  </a:lnTo>
                  <a:lnTo>
                    <a:pt x="6181778" y="0"/>
                  </a:lnTo>
                  <a:lnTo>
                    <a:pt x="6181778" y="9524"/>
                  </a:lnTo>
                  <a:close/>
                </a:path>
                <a:path w="10210800" h="2114550">
                  <a:moveTo>
                    <a:pt x="6200828" y="9524"/>
                  </a:moveTo>
                  <a:lnTo>
                    <a:pt x="6191303" y="9524"/>
                  </a:lnTo>
                  <a:lnTo>
                    <a:pt x="6191303" y="0"/>
                  </a:lnTo>
                  <a:lnTo>
                    <a:pt x="6200828" y="0"/>
                  </a:lnTo>
                  <a:lnTo>
                    <a:pt x="6200828" y="9524"/>
                  </a:lnTo>
                  <a:close/>
                </a:path>
                <a:path w="10210800" h="2114550">
                  <a:moveTo>
                    <a:pt x="6219878" y="9524"/>
                  </a:moveTo>
                  <a:lnTo>
                    <a:pt x="6210353" y="9524"/>
                  </a:lnTo>
                  <a:lnTo>
                    <a:pt x="6210353" y="0"/>
                  </a:lnTo>
                  <a:lnTo>
                    <a:pt x="6219878" y="0"/>
                  </a:lnTo>
                  <a:lnTo>
                    <a:pt x="6219878" y="9524"/>
                  </a:lnTo>
                  <a:close/>
                </a:path>
                <a:path w="10210800" h="2114550">
                  <a:moveTo>
                    <a:pt x="6238928" y="9524"/>
                  </a:moveTo>
                  <a:lnTo>
                    <a:pt x="6229403" y="9524"/>
                  </a:lnTo>
                  <a:lnTo>
                    <a:pt x="6229403" y="0"/>
                  </a:lnTo>
                  <a:lnTo>
                    <a:pt x="6238928" y="0"/>
                  </a:lnTo>
                  <a:lnTo>
                    <a:pt x="6238928" y="9524"/>
                  </a:lnTo>
                  <a:close/>
                </a:path>
                <a:path w="10210800" h="2114550">
                  <a:moveTo>
                    <a:pt x="6257978" y="9524"/>
                  </a:moveTo>
                  <a:lnTo>
                    <a:pt x="6248453" y="9524"/>
                  </a:lnTo>
                  <a:lnTo>
                    <a:pt x="6248453" y="0"/>
                  </a:lnTo>
                  <a:lnTo>
                    <a:pt x="6257978" y="0"/>
                  </a:lnTo>
                  <a:lnTo>
                    <a:pt x="6257978" y="9524"/>
                  </a:lnTo>
                  <a:close/>
                </a:path>
                <a:path w="10210800" h="2114550">
                  <a:moveTo>
                    <a:pt x="6277028" y="9524"/>
                  </a:moveTo>
                  <a:lnTo>
                    <a:pt x="6267503" y="9524"/>
                  </a:lnTo>
                  <a:lnTo>
                    <a:pt x="6267503" y="0"/>
                  </a:lnTo>
                  <a:lnTo>
                    <a:pt x="6277028" y="0"/>
                  </a:lnTo>
                  <a:lnTo>
                    <a:pt x="6277028" y="9524"/>
                  </a:lnTo>
                  <a:close/>
                </a:path>
                <a:path w="10210800" h="2114550">
                  <a:moveTo>
                    <a:pt x="6296078" y="9524"/>
                  </a:moveTo>
                  <a:lnTo>
                    <a:pt x="6286553" y="9524"/>
                  </a:lnTo>
                  <a:lnTo>
                    <a:pt x="6286553" y="0"/>
                  </a:lnTo>
                  <a:lnTo>
                    <a:pt x="6296078" y="0"/>
                  </a:lnTo>
                  <a:lnTo>
                    <a:pt x="6296078" y="9524"/>
                  </a:lnTo>
                  <a:close/>
                </a:path>
                <a:path w="10210800" h="2114550">
                  <a:moveTo>
                    <a:pt x="6315128" y="9524"/>
                  </a:moveTo>
                  <a:lnTo>
                    <a:pt x="6305603" y="9524"/>
                  </a:lnTo>
                  <a:lnTo>
                    <a:pt x="6305603" y="0"/>
                  </a:lnTo>
                  <a:lnTo>
                    <a:pt x="6315128" y="0"/>
                  </a:lnTo>
                  <a:lnTo>
                    <a:pt x="6315128" y="9524"/>
                  </a:lnTo>
                  <a:close/>
                </a:path>
                <a:path w="10210800" h="2114550">
                  <a:moveTo>
                    <a:pt x="6334178" y="9524"/>
                  </a:moveTo>
                  <a:lnTo>
                    <a:pt x="6324653" y="9524"/>
                  </a:lnTo>
                  <a:lnTo>
                    <a:pt x="6324653" y="0"/>
                  </a:lnTo>
                  <a:lnTo>
                    <a:pt x="6334178" y="0"/>
                  </a:lnTo>
                  <a:lnTo>
                    <a:pt x="6334178" y="9524"/>
                  </a:lnTo>
                  <a:close/>
                </a:path>
                <a:path w="10210800" h="2114550">
                  <a:moveTo>
                    <a:pt x="6353228" y="9524"/>
                  </a:moveTo>
                  <a:lnTo>
                    <a:pt x="6343703" y="9524"/>
                  </a:lnTo>
                  <a:lnTo>
                    <a:pt x="6343703" y="0"/>
                  </a:lnTo>
                  <a:lnTo>
                    <a:pt x="6353228" y="0"/>
                  </a:lnTo>
                  <a:lnTo>
                    <a:pt x="6353228" y="9524"/>
                  </a:lnTo>
                  <a:close/>
                </a:path>
                <a:path w="10210800" h="2114550">
                  <a:moveTo>
                    <a:pt x="6372278" y="9524"/>
                  </a:moveTo>
                  <a:lnTo>
                    <a:pt x="6362753" y="9524"/>
                  </a:lnTo>
                  <a:lnTo>
                    <a:pt x="6362753" y="0"/>
                  </a:lnTo>
                  <a:lnTo>
                    <a:pt x="6372278" y="0"/>
                  </a:lnTo>
                  <a:lnTo>
                    <a:pt x="6372278" y="9524"/>
                  </a:lnTo>
                  <a:close/>
                </a:path>
                <a:path w="10210800" h="2114550">
                  <a:moveTo>
                    <a:pt x="6391328" y="9524"/>
                  </a:moveTo>
                  <a:lnTo>
                    <a:pt x="6381803" y="9524"/>
                  </a:lnTo>
                  <a:lnTo>
                    <a:pt x="6381803" y="0"/>
                  </a:lnTo>
                  <a:lnTo>
                    <a:pt x="6391328" y="0"/>
                  </a:lnTo>
                  <a:lnTo>
                    <a:pt x="6391328" y="9524"/>
                  </a:lnTo>
                  <a:close/>
                </a:path>
                <a:path w="10210800" h="2114550">
                  <a:moveTo>
                    <a:pt x="6410378" y="9524"/>
                  </a:moveTo>
                  <a:lnTo>
                    <a:pt x="6400853" y="9524"/>
                  </a:lnTo>
                  <a:lnTo>
                    <a:pt x="6400853" y="0"/>
                  </a:lnTo>
                  <a:lnTo>
                    <a:pt x="6410378" y="0"/>
                  </a:lnTo>
                  <a:lnTo>
                    <a:pt x="6410378" y="9524"/>
                  </a:lnTo>
                  <a:close/>
                </a:path>
                <a:path w="10210800" h="2114550">
                  <a:moveTo>
                    <a:pt x="6429428" y="9524"/>
                  </a:moveTo>
                  <a:lnTo>
                    <a:pt x="6419903" y="9524"/>
                  </a:lnTo>
                  <a:lnTo>
                    <a:pt x="6419903" y="0"/>
                  </a:lnTo>
                  <a:lnTo>
                    <a:pt x="6429428" y="0"/>
                  </a:lnTo>
                  <a:lnTo>
                    <a:pt x="6429428" y="9524"/>
                  </a:lnTo>
                  <a:close/>
                </a:path>
                <a:path w="10210800" h="2114550">
                  <a:moveTo>
                    <a:pt x="6448478" y="9524"/>
                  </a:moveTo>
                  <a:lnTo>
                    <a:pt x="6438953" y="9524"/>
                  </a:lnTo>
                  <a:lnTo>
                    <a:pt x="6438953" y="0"/>
                  </a:lnTo>
                  <a:lnTo>
                    <a:pt x="6448478" y="0"/>
                  </a:lnTo>
                  <a:lnTo>
                    <a:pt x="6448478" y="9524"/>
                  </a:lnTo>
                  <a:close/>
                </a:path>
                <a:path w="10210800" h="2114550">
                  <a:moveTo>
                    <a:pt x="6467528" y="9524"/>
                  </a:moveTo>
                  <a:lnTo>
                    <a:pt x="6458003" y="9524"/>
                  </a:lnTo>
                  <a:lnTo>
                    <a:pt x="6458003" y="0"/>
                  </a:lnTo>
                  <a:lnTo>
                    <a:pt x="6467528" y="0"/>
                  </a:lnTo>
                  <a:lnTo>
                    <a:pt x="6467528" y="9524"/>
                  </a:lnTo>
                  <a:close/>
                </a:path>
                <a:path w="10210800" h="2114550">
                  <a:moveTo>
                    <a:pt x="6486578" y="9524"/>
                  </a:moveTo>
                  <a:lnTo>
                    <a:pt x="6477053" y="9524"/>
                  </a:lnTo>
                  <a:lnTo>
                    <a:pt x="6477053" y="0"/>
                  </a:lnTo>
                  <a:lnTo>
                    <a:pt x="6486578" y="0"/>
                  </a:lnTo>
                  <a:lnTo>
                    <a:pt x="6486578" y="9524"/>
                  </a:lnTo>
                  <a:close/>
                </a:path>
                <a:path w="10210800" h="2114550">
                  <a:moveTo>
                    <a:pt x="6505628" y="9524"/>
                  </a:moveTo>
                  <a:lnTo>
                    <a:pt x="6496103" y="9524"/>
                  </a:lnTo>
                  <a:lnTo>
                    <a:pt x="6496103" y="0"/>
                  </a:lnTo>
                  <a:lnTo>
                    <a:pt x="6505628" y="0"/>
                  </a:lnTo>
                  <a:lnTo>
                    <a:pt x="6505628" y="9524"/>
                  </a:lnTo>
                  <a:close/>
                </a:path>
                <a:path w="10210800" h="2114550">
                  <a:moveTo>
                    <a:pt x="6524678" y="9524"/>
                  </a:moveTo>
                  <a:lnTo>
                    <a:pt x="6515153" y="9524"/>
                  </a:lnTo>
                  <a:lnTo>
                    <a:pt x="6515153" y="0"/>
                  </a:lnTo>
                  <a:lnTo>
                    <a:pt x="6524678" y="0"/>
                  </a:lnTo>
                  <a:lnTo>
                    <a:pt x="6524678" y="9524"/>
                  </a:lnTo>
                  <a:close/>
                </a:path>
                <a:path w="10210800" h="2114550">
                  <a:moveTo>
                    <a:pt x="6543728" y="9524"/>
                  </a:moveTo>
                  <a:lnTo>
                    <a:pt x="6534203" y="9524"/>
                  </a:lnTo>
                  <a:lnTo>
                    <a:pt x="6534203" y="0"/>
                  </a:lnTo>
                  <a:lnTo>
                    <a:pt x="6543728" y="0"/>
                  </a:lnTo>
                  <a:lnTo>
                    <a:pt x="6543728" y="9524"/>
                  </a:lnTo>
                  <a:close/>
                </a:path>
                <a:path w="10210800" h="2114550">
                  <a:moveTo>
                    <a:pt x="6562778" y="9524"/>
                  </a:moveTo>
                  <a:lnTo>
                    <a:pt x="6553253" y="9524"/>
                  </a:lnTo>
                  <a:lnTo>
                    <a:pt x="6553253" y="0"/>
                  </a:lnTo>
                  <a:lnTo>
                    <a:pt x="6562778" y="0"/>
                  </a:lnTo>
                  <a:lnTo>
                    <a:pt x="6562778" y="9524"/>
                  </a:lnTo>
                  <a:close/>
                </a:path>
                <a:path w="10210800" h="2114550">
                  <a:moveTo>
                    <a:pt x="6581828" y="9524"/>
                  </a:moveTo>
                  <a:lnTo>
                    <a:pt x="6572303" y="9524"/>
                  </a:lnTo>
                  <a:lnTo>
                    <a:pt x="6572303" y="0"/>
                  </a:lnTo>
                  <a:lnTo>
                    <a:pt x="6581828" y="0"/>
                  </a:lnTo>
                  <a:lnTo>
                    <a:pt x="6581828" y="9524"/>
                  </a:lnTo>
                  <a:close/>
                </a:path>
                <a:path w="10210800" h="2114550">
                  <a:moveTo>
                    <a:pt x="6600878" y="9524"/>
                  </a:moveTo>
                  <a:lnTo>
                    <a:pt x="6591353" y="9524"/>
                  </a:lnTo>
                  <a:lnTo>
                    <a:pt x="6591353" y="0"/>
                  </a:lnTo>
                  <a:lnTo>
                    <a:pt x="6600878" y="0"/>
                  </a:lnTo>
                  <a:lnTo>
                    <a:pt x="6600878" y="9524"/>
                  </a:lnTo>
                  <a:close/>
                </a:path>
                <a:path w="10210800" h="2114550">
                  <a:moveTo>
                    <a:pt x="6619928" y="9524"/>
                  </a:moveTo>
                  <a:lnTo>
                    <a:pt x="6610403" y="9524"/>
                  </a:lnTo>
                  <a:lnTo>
                    <a:pt x="6610403" y="0"/>
                  </a:lnTo>
                  <a:lnTo>
                    <a:pt x="6619928" y="0"/>
                  </a:lnTo>
                  <a:lnTo>
                    <a:pt x="6619928" y="9524"/>
                  </a:lnTo>
                  <a:close/>
                </a:path>
                <a:path w="10210800" h="2114550">
                  <a:moveTo>
                    <a:pt x="6638978" y="9524"/>
                  </a:moveTo>
                  <a:lnTo>
                    <a:pt x="6629453" y="9524"/>
                  </a:lnTo>
                  <a:lnTo>
                    <a:pt x="6629453" y="0"/>
                  </a:lnTo>
                  <a:lnTo>
                    <a:pt x="6638978" y="0"/>
                  </a:lnTo>
                  <a:lnTo>
                    <a:pt x="6638978" y="9524"/>
                  </a:lnTo>
                  <a:close/>
                </a:path>
                <a:path w="10210800" h="2114550">
                  <a:moveTo>
                    <a:pt x="6658028" y="9524"/>
                  </a:moveTo>
                  <a:lnTo>
                    <a:pt x="6648503" y="9524"/>
                  </a:lnTo>
                  <a:lnTo>
                    <a:pt x="6648503" y="0"/>
                  </a:lnTo>
                  <a:lnTo>
                    <a:pt x="6658028" y="0"/>
                  </a:lnTo>
                  <a:lnTo>
                    <a:pt x="6658028" y="9524"/>
                  </a:lnTo>
                  <a:close/>
                </a:path>
                <a:path w="10210800" h="2114550">
                  <a:moveTo>
                    <a:pt x="6677078" y="9524"/>
                  </a:moveTo>
                  <a:lnTo>
                    <a:pt x="6667553" y="9524"/>
                  </a:lnTo>
                  <a:lnTo>
                    <a:pt x="6667553" y="0"/>
                  </a:lnTo>
                  <a:lnTo>
                    <a:pt x="6677078" y="0"/>
                  </a:lnTo>
                  <a:lnTo>
                    <a:pt x="6677078" y="9524"/>
                  </a:lnTo>
                  <a:close/>
                </a:path>
                <a:path w="10210800" h="2114550">
                  <a:moveTo>
                    <a:pt x="6696128" y="9524"/>
                  </a:moveTo>
                  <a:lnTo>
                    <a:pt x="6686603" y="9524"/>
                  </a:lnTo>
                  <a:lnTo>
                    <a:pt x="6686603" y="0"/>
                  </a:lnTo>
                  <a:lnTo>
                    <a:pt x="6696128" y="0"/>
                  </a:lnTo>
                  <a:lnTo>
                    <a:pt x="6696128" y="9524"/>
                  </a:lnTo>
                  <a:close/>
                </a:path>
                <a:path w="10210800" h="2114550">
                  <a:moveTo>
                    <a:pt x="6715178" y="9524"/>
                  </a:moveTo>
                  <a:lnTo>
                    <a:pt x="6705653" y="9524"/>
                  </a:lnTo>
                  <a:lnTo>
                    <a:pt x="6705653" y="0"/>
                  </a:lnTo>
                  <a:lnTo>
                    <a:pt x="6715178" y="0"/>
                  </a:lnTo>
                  <a:lnTo>
                    <a:pt x="6715178" y="9524"/>
                  </a:lnTo>
                  <a:close/>
                </a:path>
                <a:path w="10210800" h="2114550">
                  <a:moveTo>
                    <a:pt x="6734228" y="9524"/>
                  </a:moveTo>
                  <a:lnTo>
                    <a:pt x="6724703" y="9524"/>
                  </a:lnTo>
                  <a:lnTo>
                    <a:pt x="6724703" y="0"/>
                  </a:lnTo>
                  <a:lnTo>
                    <a:pt x="6734228" y="0"/>
                  </a:lnTo>
                  <a:lnTo>
                    <a:pt x="6734228" y="9524"/>
                  </a:lnTo>
                  <a:close/>
                </a:path>
                <a:path w="10210800" h="2114550">
                  <a:moveTo>
                    <a:pt x="6753278" y="9524"/>
                  </a:moveTo>
                  <a:lnTo>
                    <a:pt x="6743753" y="9524"/>
                  </a:lnTo>
                  <a:lnTo>
                    <a:pt x="6743753" y="0"/>
                  </a:lnTo>
                  <a:lnTo>
                    <a:pt x="6753278" y="0"/>
                  </a:lnTo>
                  <a:lnTo>
                    <a:pt x="6753278" y="9524"/>
                  </a:lnTo>
                  <a:close/>
                </a:path>
                <a:path w="10210800" h="2114550">
                  <a:moveTo>
                    <a:pt x="6772328" y="9524"/>
                  </a:moveTo>
                  <a:lnTo>
                    <a:pt x="6762803" y="9524"/>
                  </a:lnTo>
                  <a:lnTo>
                    <a:pt x="6762803" y="0"/>
                  </a:lnTo>
                  <a:lnTo>
                    <a:pt x="6772328" y="0"/>
                  </a:lnTo>
                  <a:lnTo>
                    <a:pt x="6772328" y="9524"/>
                  </a:lnTo>
                  <a:close/>
                </a:path>
                <a:path w="10210800" h="2114550">
                  <a:moveTo>
                    <a:pt x="6791378" y="9524"/>
                  </a:moveTo>
                  <a:lnTo>
                    <a:pt x="6781853" y="9524"/>
                  </a:lnTo>
                  <a:lnTo>
                    <a:pt x="6781853" y="0"/>
                  </a:lnTo>
                  <a:lnTo>
                    <a:pt x="6791378" y="0"/>
                  </a:lnTo>
                  <a:lnTo>
                    <a:pt x="6791378" y="9524"/>
                  </a:lnTo>
                  <a:close/>
                </a:path>
                <a:path w="10210800" h="2114550">
                  <a:moveTo>
                    <a:pt x="6810428" y="9524"/>
                  </a:moveTo>
                  <a:lnTo>
                    <a:pt x="6800903" y="9524"/>
                  </a:lnTo>
                  <a:lnTo>
                    <a:pt x="6800903" y="0"/>
                  </a:lnTo>
                  <a:lnTo>
                    <a:pt x="6810428" y="0"/>
                  </a:lnTo>
                  <a:lnTo>
                    <a:pt x="6810428" y="9524"/>
                  </a:lnTo>
                  <a:close/>
                </a:path>
                <a:path w="10210800" h="2114550">
                  <a:moveTo>
                    <a:pt x="6829478" y="9524"/>
                  </a:moveTo>
                  <a:lnTo>
                    <a:pt x="6819953" y="9524"/>
                  </a:lnTo>
                  <a:lnTo>
                    <a:pt x="6819953" y="0"/>
                  </a:lnTo>
                  <a:lnTo>
                    <a:pt x="6829478" y="0"/>
                  </a:lnTo>
                  <a:lnTo>
                    <a:pt x="6829478" y="9524"/>
                  </a:lnTo>
                  <a:close/>
                </a:path>
                <a:path w="10210800" h="2114550">
                  <a:moveTo>
                    <a:pt x="6848528" y="9524"/>
                  </a:moveTo>
                  <a:lnTo>
                    <a:pt x="6839003" y="9524"/>
                  </a:lnTo>
                  <a:lnTo>
                    <a:pt x="6839003" y="0"/>
                  </a:lnTo>
                  <a:lnTo>
                    <a:pt x="6848528" y="0"/>
                  </a:lnTo>
                  <a:lnTo>
                    <a:pt x="6848528" y="9524"/>
                  </a:lnTo>
                  <a:close/>
                </a:path>
                <a:path w="10210800" h="2114550">
                  <a:moveTo>
                    <a:pt x="6867578" y="9524"/>
                  </a:moveTo>
                  <a:lnTo>
                    <a:pt x="6858053" y="9524"/>
                  </a:lnTo>
                  <a:lnTo>
                    <a:pt x="6858053" y="0"/>
                  </a:lnTo>
                  <a:lnTo>
                    <a:pt x="6867578" y="0"/>
                  </a:lnTo>
                  <a:lnTo>
                    <a:pt x="6867578" y="9524"/>
                  </a:lnTo>
                  <a:close/>
                </a:path>
                <a:path w="10210800" h="2114550">
                  <a:moveTo>
                    <a:pt x="6886628" y="9524"/>
                  </a:moveTo>
                  <a:lnTo>
                    <a:pt x="6877103" y="9524"/>
                  </a:lnTo>
                  <a:lnTo>
                    <a:pt x="6877103" y="0"/>
                  </a:lnTo>
                  <a:lnTo>
                    <a:pt x="6886628" y="0"/>
                  </a:lnTo>
                  <a:lnTo>
                    <a:pt x="6886628" y="9524"/>
                  </a:lnTo>
                  <a:close/>
                </a:path>
                <a:path w="10210800" h="2114550">
                  <a:moveTo>
                    <a:pt x="6905678" y="9524"/>
                  </a:moveTo>
                  <a:lnTo>
                    <a:pt x="6896153" y="9524"/>
                  </a:lnTo>
                  <a:lnTo>
                    <a:pt x="6896153" y="0"/>
                  </a:lnTo>
                  <a:lnTo>
                    <a:pt x="6905678" y="0"/>
                  </a:lnTo>
                  <a:lnTo>
                    <a:pt x="6905678" y="9524"/>
                  </a:lnTo>
                  <a:close/>
                </a:path>
                <a:path w="10210800" h="2114550">
                  <a:moveTo>
                    <a:pt x="6924728" y="9524"/>
                  </a:moveTo>
                  <a:lnTo>
                    <a:pt x="6915203" y="9524"/>
                  </a:lnTo>
                  <a:lnTo>
                    <a:pt x="6915203" y="0"/>
                  </a:lnTo>
                  <a:lnTo>
                    <a:pt x="6924728" y="0"/>
                  </a:lnTo>
                  <a:lnTo>
                    <a:pt x="6924728" y="9524"/>
                  </a:lnTo>
                  <a:close/>
                </a:path>
                <a:path w="10210800" h="2114550">
                  <a:moveTo>
                    <a:pt x="6943778" y="9524"/>
                  </a:moveTo>
                  <a:lnTo>
                    <a:pt x="6934253" y="9524"/>
                  </a:lnTo>
                  <a:lnTo>
                    <a:pt x="6934253" y="0"/>
                  </a:lnTo>
                  <a:lnTo>
                    <a:pt x="6943778" y="0"/>
                  </a:lnTo>
                  <a:lnTo>
                    <a:pt x="6943778" y="9524"/>
                  </a:lnTo>
                  <a:close/>
                </a:path>
                <a:path w="10210800" h="2114550">
                  <a:moveTo>
                    <a:pt x="6962828" y="9524"/>
                  </a:moveTo>
                  <a:lnTo>
                    <a:pt x="6953303" y="9524"/>
                  </a:lnTo>
                  <a:lnTo>
                    <a:pt x="6953303" y="0"/>
                  </a:lnTo>
                  <a:lnTo>
                    <a:pt x="6962828" y="0"/>
                  </a:lnTo>
                  <a:lnTo>
                    <a:pt x="6962828" y="9524"/>
                  </a:lnTo>
                  <a:close/>
                </a:path>
                <a:path w="10210800" h="2114550">
                  <a:moveTo>
                    <a:pt x="6981878" y="9524"/>
                  </a:moveTo>
                  <a:lnTo>
                    <a:pt x="6972353" y="9524"/>
                  </a:lnTo>
                  <a:lnTo>
                    <a:pt x="6972353" y="0"/>
                  </a:lnTo>
                  <a:lnTo>
                    <a:pt x="6981878" y="0"/>
                  </a:lnTo>
                  <a:lnTo>
                    <a:pt x="6981878" y="9524"/>
                  </a:lnTo>
                  <a:close/>
                </a:path>
                <a:path w="10210800" h="2114550">
                  <a:moveTo>
                    <a:pt x="7000928" y="9524"/>
                  </a:moveTo>
                  <a:lnTo>
                    <a:pt x="6991403" y="9524"/>
                  </a:lnTo>
                  <a:lnTo>
                    <a:pt x="6991403" y="0"/>
                  </a:lnTo>
                  <a:lnTo>
                    <a:pt x="7000928" y="0"/>
                  </a:lnTo>
                  <a:lnTo>
                    <a:pt x="7000928" y="9524"/>
                  </a:lnTo>
                  <a:close/>
                </a:path>
                <a:path w="10210800" h="2114550">
                  <a:moveTo>
                    <a:pt x="7019978" y="9524"/>
                  </a:moveTo>
                  <a:lnTo>
                    <a:pt x="7010453" y="9524"/>
                  </a:lnTo>
                  <a:lnTo>
                    <a:pt x="7010453" y="0"/>
                  </a:lnTo>
                  <a:lnTo>
                    <a:pt x="7019978" y="0"/>
                  </a:lnTo>
                  <a:lnTo>
                    <a:pt x="7019978" y="9524"/>
                  </a:lnTo>
                  <a:close/>
                </a:path>
                <a:path w="10210800" h="2114550">
                  <a:moveTo>
                    <a:pt x="7039028" y="9524"/>
                  </a:moveTo>
                  <a:lnTo>
                    <a:pt x="7029503" y="9524"/>
                  </a:lnTo>
                  <a:lnTo>
                    <a:pt x="7029503" y="0"/>
                  </a:lnTo>
                  <a:lnTo>
                    <a:pt x="7039028" y="0"/>
                  </a:lnTo>
                  <a:lnTo>
                    <a:pt x="7039028" y="9524"/>
                  </a:lnTo>
                  <a:close/>
                </a:path>
                <a:path w="10210800" h="2114550">
                  <a:moveTo>
                    <a:pt x="7058078" y="9524"/>
                  </a:moveTo>
                  <a:lnTo>
                    <a:pt x="7048553" y="9524"/>
                  </a:lnTo>
                  <a:lnTo>
                    <a:pt x="7048553" y="0"/>
                  </a:lnTo>
                  <a:lnTo>
                    <a:pt x="7058078" y="0"/>
                  </a:lnTo>
                  <a:lnTo>
                    <a:pt x="7058078" y="9524"/>
                  </a:lnTo>
                  <a:close/>
                </a:path>
                <a:path w="10210800" h="2114550">
                  <a:moveTo>
                    <a:pt x="7077128" y="9524"/>
                  </a:moveTo>
                  <a:lnTo>
                    <a:pt x="7067603" y="9524"/>
                  </a:lnTo>
                  <a:lnTo>
                    <a:pt x="7067603" y="0"/>
                  </a:lnTo>
                  <a:lnTo>
                    <a:pt x="7077128" y="0"/>
                  </a:lnTo>
                  <a:lnTo>
                    <a:pt x="7077128" y="9524"/>
                  </a:lnTo>
                  <a:close/>
                </a:path>
                <a:path w="10210800" h="2114550">
                  <a:moveTo>
                    <a:pt x="7096178" y="9524"/>
                  </a:moveTo>
                  <a:lnTo>
                    <a:pt x="7086653" y="9524"/>
                  </a:lnTo>
                  <a:lnTo>
                    <a:pt x="7086653" y="0"/>
                  </a:lnTo>
                  <a:lnTo>
                    <a:pt x="7096178" y="0"/>
                  </a:lnTo>
                  <a:lnTo>
                    <a:pt x="7096178" y="9524"/>
                  </a:lnTo>
                  <a:close/>
                </a:path>
                <a:path w="10210800" h="2114550">
                  <a:moveTo>
                    <a:pt x="7115228" y="9524"/>
                  </a:moveTo>
                  <a:lnTo>
                    <a:pt x="7105703" y="9524"/>
                  </a:lnTo>
                  <a:lnTo>
                    <a:pt x="7105703" y="0"/>
                  </a:lnTo>
                  <a:lnTo>
                    <a:pt x="7115228" y="0"/>
                  </a:lnTo>
                  <a:lnTo>
                    <a:pt x="7115228" y="9524"/>
                  </a:lnTo>
                  <a:close/>
                </a:path>
                <a:path w="10210800" h="2114550">
                  <a:moveTo>
                    <a:pt x="7134278" y="9524"/>
                  </a:moveTo>
                  <a:lnTo>
                    <a:pt x="7124753" y="9524"/>
                  </a:lnTo>
                  <a:lnTo>
                    <a:pt x="7124753" y="0"/>
                  </a:lnTo>
                  <a:lnTo>
                    <a:pt x="7134278" y="0"/>
                  </a:lnTo>
                  <a:lnTo>
                    <a:pt x="7134278" y="9524"/>
                  </a:lnTo>
                  <a:close/>
                </a:path>
                <a:path w="10210800" h="2114550">
                  <a:moveTo>
                    <a:pt x="7153328" y="9524"/>
                  </a:moveTo>
                  <a:lnTo>
                    <a:pt x="7143803" y="9524"/>
                  </a:lnTo>
                  <a:lnTo>
                    <a:pt x="7143803" y="0"/>
                  </a:lnTo>
                  <a:lnTo>
                    <a:pt x="7153328" y="0"/>
                  </a:lnTo>
                  <a:lnTo>
                    <a:pt x="7153328" y="9524"/>
                  </a:lnTo>
                  <a:close/>
                </a:path>
                <a:path w="10210800" h="2114550">
                  <a:moveTo>
                    <a:pt x="7172378" y="9524"/>
                  </a:moveTo>
                  <a:lnTo>
                    <a:pt x="7162853" y="9524"/>
                  </a:lnTo>
                  <a:lnTo>
                    <a:pt x="7162853" y="0"/>
                  </a:lnTo>
                  <a:lnTo>
                    <a:pt x="7172378" y="0"/>
                  </a:lnTo>
                  <a:lnTo>
                    <a:pt x="7172378" y="9524"/>
                  </a:lnTo>
                  <a:close/>
                </a:path>
                <a:path w="10210800" h="2114550">
                  <a:moveTo>
                    <a:pt x="7191428" y="9524"/>
                  </a:moveTo>
                  <a:lnTo>
                    <a:pt x="7181903" y="9524"/>
                  </a:lnTo>
                  <a:lnTo>
                    <a:pt x="7181903" y="0"/>
                  </a:lnTo>
                  <a:lnTo>
                    <a:pt x="7191428" y="0"/>
                  </a:lnTo>
                  <a:lnTo>
                    <a:pt x="7191428" y="9524"/>
                  </a:lnTo>
                  <a:close/>
                </a:path>
                <a:path w="10210800" h="2114550">
                  <a:moveTo>
                    <a:pt x="7210478" y="9524"/>
                  </a:moveTo>
                  <a:lnTo>
                    <a:pt x="7200953" y="9524"/>
                  </a:lnTo>
                  <a:lnTo>
                    <a:pt x="7200953" y="0"/>
                  </a:lnTo>
                  <a:lnTo>
                    <a:pt x="7210478" y="0"/>
                  </a:lnTo>
                  <a:lnTo>
                    <a:pt x="7210478" y="9524"/>
                  </a:lnTo>
                  <a:close/>
                </a:path>
                <a:path w="10210800" h="2114550">
                  <a:moveTo>
                    <a:pt x="7229528" y="9524"/>
                  </a:moveTo>
                  <a:lnTo>
                    <a:pt x="7220003" y="9524"/>
                  </a:lnTo>
                  <a:lnTo>
                    <a:pt x="7220003" y="0"/>
                  </a:lnTo>
                  <a:lnTo>
                    <a:pt x="7229528" y="0"/>
                  </a:lnTo>
                  <a:lnTo>
                    <a:pt x="7229528" y="9524"/>
                  </a:lnTo>
                  <a:close/>
                </a:path>
                <a:path w="10210800" h="2114550">
                  <a:moveTo>
                    <a:pt x="7248578" y="9524"/>
                  </a:moveTo>
                  <a:lnTo>
                    <a:pt x="7239053" y="9524"/>
                  </a:lnTo>
                  <a:lnTo>
                    <a:pt x="7239053" y="0"/>
                  </a:lnTo>
                  <a:lnTo>
                    <a:pt x="7248578" y="0"/>
                  </a:lnTo>
                  <a:lnTo>
                    <a:pt x="7248578" y="9524"/>
                  </a:lnTo>
                  <a:close/>
                </a:path>
                <a:path w="10210800" h="2114550">
                  <a:moveTo>
                    <a:pt x="7267628" y="9524"/>
                  </a:moveTo>
                  <a:lnTo>
                    <a:pt x="7258103" y="9524"/>
                  </a:lnTo>
                  <a:lnTo>
                    <a:pt x="7258103" y="0"/>
                  </a:lnTo>
                  <a:lnTo>
                    <a:pt x="7267628" y="0"/>
                  </a:lnTo>
                  <a:lnTo>
                    <a:pt x="7267628" y="9524"/>
                  </a:lnTo>
                  <a:close/>
                </a:path>
                <a:path w="10210800" h="2114550">
                  <a:moveTo>
                    <a:pt x="7286678" y="9524"/>
                  </a:moveTo>
                  <a:lnTo>
                    <a:pt x="7277153" y="9524"/>
                  </a:lnTo>
                  <a:lnTo>
                    <a:pt x="7277153" y="0"/>
                  </a:lnTo>
                  <a:lnTo>
                    <a:pt x="7286678" y="0"/>
                  </a:lnTo>
                  <a:lnTo>
                    <a:pt x="7286678" y="9524"/>
                  </a:lnTo>
                  <a:close/>
                </a:path>
                <a:path w="10210800" h="2114550">
                  <a:moveTo>
                    <a:pt x="7305728" y="9524"/>
                  </a:moveTo>
                  <a:lnTo>
                    <a:pt x="7296203" y="9524"/>
                  </a:lnTo>
                  <a:lnTo>
                    <a:pt x="7296203" y="0"/>
                  </a:lnTo>
                  <a:lnTo>
                    <a:pt x="7305728" y="0"/>
                  </a:lnTo>
                  <a:lnTo>
                    <a:pt x="7305728" y="9524"/>
                  </a:lnTo>
                  <a:close/>
                </a:path>
                <a:path w="10210800" h="2114550">
                  <a:moveTo>
                    <a:pt x="7324778" y="9524"/>
                  </a:moveTo>
                  <a:lnTo>
                    <a:pt x="7315253" y="9524"/>
                  </a:lnTo>
                  <a:lnTo>
                    <a:pt x="7315253" y="0"/>
                  </a:lnTo>
                  <a:lnTo>
                    <a:pt x="7324778" y="0"/>
                  </a:lnTo>
                  <a:lnTo>
                    <a:pt x="7324778" y="9524"/>
                  </a:lnTo>
                  <a:close/>
                </a:path>
                <a:path w="10210800" h="2114550">
                  <a:moveTo>
                    <a:pt x="7343828" y="9524"/>
                  </a:moveTo>
                  <a:lnTo>
                    <a:pt x="7334303" y="9524"/>
                  </a:lnTo>
                  <a:lnTo>
                    <a:pt x="7334303" y="0"/>
                  </a:lnTo>
                  <a:lnTo>
                    <a:pt x="7343828" y="0"/>
                  </a:lnTo>
                  <a:lnTo>
                    <a:pt x="7343828" y="9524"/>
                  </a:lnTo>
                  <a:close/>
                </a:path>
                <a:path w="10210800" h="2114550">
                  <a:moveTo>
                    <a:pt x="7362878" y="9524"/>
                  </a:moveTo>
                  <a:lnTo>
                    <a:pt x="7353353" y="9524"/>
                  </a:lnTo>
                  <a:lnTo>
                    <a:pt x="7353353" y="0"/>
                  </a:lnTo>
                  <a:lnTo>
                    <a:pt x="7362878" y="0"/>
                  </a:lnTo>
                  <a:lnTo>
                    <a:pt x="7362878" y="9524"/>
                  </a:lnTo>
                  <a:close/>
                </a:path>
                <a:path w="10210800" h="2114550">
                  <a:moveTo>
                    <a:pt x="7381928" y="9524"/>
                  </a:moveTo>
                  <a:lnTo>
                    <a:pt x="7372403" y="9524"/>
                  </a:lnTo>
                  <a:lnTo>
                    <a:pt x="7372403" y="0"/>
                  </a:lnTo>
                  <a:lnTo>
                    <a:pt x="7381928" y="0"/>
                  </a:lnTo>
                  <a:lnTo>
                    <a:pt x="7381928" y="9524"/>
                  </a:lnTo>
                  <a:close/>
                </a:path>
                <a:path w="10210800" h="2114550">
                  <a:moveTo>
                    <a:pt x="7400978" y="9524"/>
                  </a:moveTo>
                  <a:lnTo>
                    <a:pt x="7391453" y="9524"/>
                  </a:lnTo>
                  <a:lnTo>
                    <a:pt x="7391453" y="0"/>
                  </a:lnTo>
                  <a:lnTo>
                    <a:pt x="7400978" y="0"/>
                  </a:lnTo>
                  <a:lnTo>
                    <a:pt x="7400978" y="9524"/>
                  </a:lnTo>
                  <a:close/>
                </a:path>
                <a:path w="10210800" h="2114550">
                  <a:moveTo>
                    <a:pt x="7420028" y="9524"/>
                  </a:moveTo>
                  <a:lnTo>
                    <a:pt x="7410503" y="9524"/>
                  </a:lnTo>
                  <a:lnTo>
                    <a:pt x="7410503" y="0"/>
                  </a:lnTo>
                  <a:lnTo>
                    <a:pt x="7420028" y="0"/>
                  </a:lnTo>
                  <a:lnTo>
                    <a:pt x="7420028" y="9524"/>
                  </a:lnTo>
                  <a:close/>
                </a:path>
                <a:path w="10210800" h="2114550">
                  <a:moveTo>
                    <a:pt x="7439078" y="9524"/>
                  </a:moveTo>
                  <a:lnTo>
                    <a:pt x="7429553" y="9524"/>
                  </a:lnTo>
                  <a:lnTo>
                    <a:pt x="7429553" y="0"/>
                  </a:lnTo>
                  <a:lnTo>
                    <a:pt x="7439078" y="0"/>
                  </a:lnTo>
                  <a:lnTo>
                    <a:pt x="7439078" y="9524"/>
                  </a:lnTo>
                  <a:close/>
                </a:path>
                <a:path w="10210800" h="2114550">
                  <a:moveTo>
                    <a:pt x="7458128" y="9524"/>
                  </a:moveTo>
                  <a:lnTo>
                    <a:pt x="7448603" y="9524"/>
                  </a:lnTo>
                  <a:lnTo>
                    <a:pt x="7448603" y="0"/>
                  </a:lnTo>
                  <a:lnTo>
                    <a:pt x="7458128" y="0"/>
                  </a:lnTo>
                  <a:lnTo>
                    <a:pt x="7458128" y="9524"/>
                  </a:lnTo>
                  <a:close/>
                </a:path>
                <a:path w="10210800" h="2114550">
                  <a:moveTo>
                    <a:pt x="7477178" y="9524"/>
                  </a:moveTo>
                  <a:lnTo>
                    <a:pt x="7467653" y="9524"/>
                  </a:lnTo>
                  <a:lnTo>
                    <a:pt x="7467653" y="0"/>
                  </a:lnTo>
                  <a:lnTo>
                    <a:pt x="7477178" y="0"/>
                  </a:lnTo>
                  <a:lnTo>
                    <a:pt x="7477178" y="9524"/>
                  </a:lnTo>
                  <a:close/>
                </a:path>
                <a:path w="10210800" h="2114550">
                  <a:moveTo>
                    <a:pt x="7496228" y="9524"/>
                  </a:moveTo>
                  <a:lnTo>
                    <a:pt x="7486703" y="9524"/>
                  </a:lnTo>
                  <a:lnTo>
                    <a:pt x="7486703" y="0"/>
                  </a:lnTo>
                  <a:lnTo>
                    <a:pt x="7496228" y="0"/>
                  </a:lnTo>
                  <a:lnTo>
                    <a:pt x="7496228" y="9524"/>
                  </a:lnTo>
                  <a:close/>
                </a:path>
                <a:path w="10210800" h="2114550">
                  <a:moveTo>
                    <a:pt x="7515278" y="9524"/>
                  </a:moveTo>
                  <a:lnTo>
                    <a:pt x="7505753" y="9524"/>
                  </a:lnTo>
                  <a:lnTo>
                    <a:pt x="7505753" y="0"/>
                  </a:lnTo>
                  <a:lnTo>
                    <a:pt x="7515278" y="0"/>
                  </a:lnTo>
                  <a:lnTo>
                    <a:pt x="7515278" y="9524"/>
                  </a:lnTo>
                  <a:close/>
                </a:path>
                <a:path w="10210800" h="2114550">
                  <a:moveTo>
                    <a:pt x="7534328" y="9524"/>
                  </a:moveTo>
                  <a:lnTo>
                    <a:pt x="7524803" y="9524"/>
                  </a:lnTo>
                  <a:lnTo>
                    <a:pt x="7524803" y="0"/>
                  </a:lnTo>
                  <a:lnTo>
                    <a:pt x="7534328" y="0"/>
                  </a:lnTo>
                  <a:lnTo>
                    <a:pt x="7534328" y="9524"/>
                  </a:lnTo>
                  <a:close/>
                </a:path>
                <a:path w="10210800" h="2114550">
                  <a:moveTo>
                    <a:pt x="7553378" y="9524"/>
                  </a:moveTo>
                  <a:lnTo>
                    <a:pt x="7543853" y="9524"/>
                  </a:lnTo>
                  <a:lnTo>
                    <a:pt x="7543853" y="0"/>
                  </a:lnTo>
                  <a:lnTo>
                    <a:pt x="7553378" y="0"/>
                  </a:lnTo>
                  <a:lnTo>
                    <a:pt x="7553378" y="9524"/>
                  </a:lnTo>
                  <a:close/>
                </a:path>
                <a:path w="10210800" h="2114550">
                  <a:moveTo>
                    <a:pt x="7572428" y="9524"/>
                  </a:moveTo>
                  <a:lnTo>
                    <a:pt x="7562903" y="9524"/>
                  </a:lnTo>
                  <a:lnTo>
                    <a:pt x="7562903" y="0"/>
                  </a:lnTo>
                  <a:lnTo>
                    <a:pt x="7572428" y="0"/>
                  </a:lnTo>
                  <a:lnTo>
                    <a:pt x="7572428" y="9524"/>
                  </a:lnTo>
                  <a:close/>
                </a:path>
                <a:path w="10210800" h="2114550">
                  <a:moveTo>
                    <a:pt x="7591478" y="9524"/>
                  </a:moveTo>
                  <a:lnTo>
                    <a:pt x="7581953" y="9524"/>
                  </a:lnTo>
                  <a:lnTo>
                    <a:pt x="7581953" y="0"/>
                  </a:lnTo>
                  <a:lnTo>
                    <a:pt x="7591478" y="0"/>
                  </a:lnTo>
                  <a:lnTo>
                    <a:pt x="7591478" y="9524"/>
                  </a:lnTo>
                  <a:close/>
                </a:path>
                <a:path w="10210800" h="2114550">
                  <a:moveTo>
                    <a:pt x="7610528" y="9524"/>
                  </a:moveTo>
                  <a:lnTo>
                    <a:pt x="7601003" y="9524"/>
                  </a:lnTo>
                  <a:lnTo>
                    <a:pt x="7601003" y="0"/>
                  </a:lnTo>
                  <a:lnTo>
                    <a:pt x="7610528" y="0"/>
                  </a:lnTo>
                  <a:lnTo>
                    <a:pt x="7610528" y="9524"/>
                  </a:lnTo>
                  <a:close/>
                </a:path>
                <a:path w="10210800" h="2114550">
                  <a:moveTo>
                    <a:pt x="7629578" y="9524"/>
                  </a:moveTo>
                  <a:lnTo>
                    <a:pt x="7620053" y="9524"/>
                  </a:lnTo>
                  <a:lnTo>
                    <a:pt x="7620053" y="0"/>
                  </a:lnTo>
                  <a:lnTo>
                    <a:pt x="7629578" y="0"/>
                  </a:lnTo>
                  <a:lnTo>
                    <a:pt x="7629578" y="9524"/>
                  </a:lnTo>
                  <a:close/>
                </a:path>
                <a:path w="10210800" h="2114550">
                  <a:moveTo>
                    <a:pt x="7648628" y="9524"/>
                  </a:moveTo>
                  <a:lnTo>
                    <a:pt x="7639103" y="9524"/>
                  </a:lnTo>
                  <a:lnTo>
                    <a:pt x="7639103" y="0"/>
                  </a:lnTo>
                  <a:lnTo>
                    <a:pt x="7648628" y="0"/>
                  </a:lnTo>
                  <a:lnTo>
                    <a:pt x="7648628" y="9524"/>
                  </a:lnTo>
                  <a:close/>
                </a:path>
                <a:path w="10210800" h="2114550">
                  <a:moveTo>
                    <a:pt x="7667678" y="9524"/>
                  </a:moveTo>
                  <a:lnTo>
                    <a:pt x="7658153" y="9524"/>
                  </a:lnTo>
                  <a:lnTo>
                    <a:pt x="7658153" y="0"/>
                  </a:lnTo>
                  <a:lnTo>
                    <a:pt x="7667678" y="0"/>
                  </a:lnTo>
                  <a:lnTo>
                    <a:pt x="7667678" y="9524"/>
                  </a:lnTo>
                  <a:close/>
                </a:path>
                <a:path w="10210800" h="2114550">
                  <a:moveTo>
                    <a:pt x="7686728" y="9524"/>
                  </a:moveTo>
                  <a:lnTo>
                    <a:pt x="7677203" y="9524"/>
                  </a:lnTo>
                  <a:lnTo>
                    <a:pt x="7677203" y="0"/>
                  </a:lnTo>
                  <a:lnTo>
                    <a:pt x="7686728" y="0"/>
                  </a:lnTo>
                  <a:lnTo>
                    <a:pt x="7686728" y="9524"/>
                  </a:lnTo>
                  <a:close/>
                </a:path>
                <a:path w="10210800" h="2114550">
                  <a:moveTo>
                    <a:pt x="7705778" y="9524"/>
                  </a:moveTo>
                  <a:lnTo>
                    <a:pt x="7696253" y="9524"/>
                  </a:lnTo>
                  <a:lnTo>
                    <a:pt x="7696253" y="0"/>
                  </a:lnTo>
                  <a:lnTo>
                    <a:pt x="7705778" y="0"/>
                  </a:lnTo>
                  <a:lnTo>
                    <a:pt x="7705778" y="9524"/>
                  </a:lnTo>
                  <a:close/>
                </a:path>
                <a:path w="10210800" h="2114550">
                  <a:moveTo>
                    <a:pt x="7724828" y="9524"/>
                  </a:moveTo>
                  <a:lnTo>
                    <a:pt x="7715303" y="9524"/>
                  </a:lnTo>
                  <a:lnTo>
                    <a:pt x="7715303" y="0"/>
                  </a:lnTo>
                  <a:lnTo>
                    <a:pt x="7724828" y="0"/>
                  </a:lnTo>
                  <a:lnTo>
                    <a:pt x="7724828" y="9524"/>
                  </a:lnTo>
                  <a:close/>
                </a:path>
                <a:path w="10210800" h="2114550">
                  <a:moveTo>
                    <a:pt x="7743878" y="9524"/>
                  </a:moveTo>
                  <a:lnTo>
                    <a:pt x="7734353" y="9524"/>
                  </a:lnTo>
                  <a:lnTo>
                    <a:pt x="7734353" y="0"/>
                  </a:lnTo>
                  <a:lnTo>
                    <a:pt x="7743878" y="0"/>
                  </a:lnTo>
                  <a:lnTo>
                    <a:pt x="7743878" y="9524"/>
                  </a:lnTo>
                  <a:close/>
                </a:path>
                <a:path w="10210800" h="2114550">
                  <a:moveTo>
                    <a:pt x="7762928" y="9524"/>
                  </a:moveTo>
                  <a:lnTo>
                    <a:pt x="7753403" y="9524"/>
                  </a:lnTo>
                  <a:lnTo>
                    <a:pt x="7753403" y="0"/>
                  </a:lnTo>
                  <a:lnTo>
                    <a:pt x="7762928" y="0"/>
                  </a:lnTo>
                  <a:lnTo>
                    <a:pt x="7762928" y="9524"/>
                  </a:lnTo>
                  <a:close/>
                </a:path>
                <a:path w="10210800" h="2114550">
                  <a:moveTo>
                    <a:pt x="7781978" y="9524"/>
                  </a:moveTo>
                  <a:lnTo>
                    <a:pt x="7772453" y="9524"/>
                  </a:lnTo>
                  <a:lnTo>
                    <a:pt x="7772453" y="0"/>
                  </a:lnTo>
                  <a:lnTo>
                    <a:pt x="7781978" y="0"/>
                  </a:lnTo>
                  <a:lnTo>
                    <a:pt x="7781978" y="9524"/>
                  </a:lnTo>
                  <a:close/>
                </a:path>
                <a:path w="10210800" h="2114550">
                  <a:moveTo>
                    <a:pt x="7801028" y="9524"/>
                  </a:moveTo>
                  <a:lnTo>
                    <a:pt x="7791503" y="9524"/>
                  </a:lnTo>
                  <a:lnTo>
                    <a:pt x="7791503" y="0"/>
                  </a:lnTo>
                  <a:lnTo>
                    <a:pt x="7801028" y="0"/>
                  </a:lnTo>
                  <a:lnTo>
                    <a:pt x="7801028" y="9524"/>
                  </a:lnTo>
                  <a:close/>
                </a:path>
                <a:path w="10210800" h="2114550">
                  <a:moveTo>
                    <a:pt x="7820078" y="9524"/>
                  </a:moveTo>
                  <a:lnTo>
                    <a:pt x="7810553" y="9524"/>
                  </a:lnTo>
                  <a:lnTo>
                    <a:pt x="7810553" y="0"/>
                  </a:lnTo>
                  <a:lnTo>
                    <a:pt x="7820078" y="0"/>
                  </a:lnTo>
                  <a:lnTo>
                    <a:pt x="7820078" y="9524"/>
                  </a:lnTo>
                  <a:close/>
                </a:path>
                <a:path w="10210800" h="2114550">
                  <a:moveTo>
                    <a:pt x="7839128" y="9524"/>
                  </a:moveTo>
                  <a:lnTo>
                    <a:pt x="7829603" y="9524"/>
                  </a:lnTo>
                  <a:lnTo>
                    <a:pt x="7829603" y="0"/>
                  </a:lnTo>
                  <a:lnTo>
                    <a:pt x="7839128" y="0"/>
                  </a:lnTo>
                  <a:lnTo>
                    <a:pt x="7839128" y="9524"/>
                  </a:lnTo>
                  <a:close/>
                </a:path>
                <a:path w="10210800" h="2114550">
                  <a:moveTo>
                    <a:pt x="7858178" y="9524"/>
                  </a:moveTo>
                  <a:lnTo>
                    <a:pt x="7848653" y="9524"/>
                  </a:lnTo>
                  <a:lnTo>
                    <a:pt x="7848653" y="0"/>
                  </a:lnTo>
                  <a:lnTo>
                    <a:pt x="7858178" y="0"/>
                  </a:lnTo>
                  <a:lnTo>
                    <a:pt x="7858178" y="9524"/>
                  </a:lnTo>
                  <a:close/>
                </a:path>
                <a:path w="10210800" h="2114550">
                  <a:moveTo>
                    <a:pt x="7877228" y="9524"/>
                  </a:moveTo>
                  <a:lnTo>
                    <a:pt x="7867703" y="9524"/>
                  </a:lnTo>
                  <a:lnTo>
                    <a:pt x="7867703" y="0"/>
                  </a:lnTo>
                  <a:lnTo>
                    <a:pt x="7877228" y="0"/>
                  </a:lnTo>
                  <a:lnTo>
                    <a:pt x="7877228" y="9524"/>
                  </a:lnTo>
                  <a:close/>
                </a:path>
                <a:path w="10210800" h="2114550">
                  <a:moveTo>
                    <a:pt x="7896278" y="9524"/>
                  </a:moveTo>
                  <a:lnTo>
                    <a:pt x="7886753" y="9524"/>
                  </a:lnTo>
                  <a:lnTo>
                    <a:pt x="7886753" y="0"/>
                  </a:lnTo>
                  <a:lnTo>
                    <a:pt x="7896278" y="0"/>
                  </a:lnTo>
                  <a:lnTo>
                    <a:pt x="7896278" y="9524"/>
                  </a:lnTo>
                  <a:close/>
                </a:path>
                <a:path w="10210800" h="2114550">
                  <a:moveTo>
                    <a:pt x="7915328" y="9524"/>
                  </a:moveTo>
                  <a:lnTo>
                    <a:pt x="7905803" y="9524"/>
                  </a:lnTo>
                  <a:lnTo>
                    <a:pt x="7905803" y="0"/>
                  </a:lnTo>
                  <a:lnTo>
                    <a:pt x="7915328" y="0"/>
                  </a:lnTo>
                  <a:lnTo>
                    <a:pt x="7915328" y="9524"/>
                  </a:lnTo>
                  <a:close/>
                </a:path>
                <a:path w="10210800" h="2114550">
                  <a:moveTo>
                    <a:pt x="7934378" y="9524"/>
                  </a:moveTo>
                  <a:lnTo>
                    <a:pt x="7924853" y="9524"/>
                  </a:lnTo>
                  <a:lnTo>
                    <a:pt x="7924853" y="0"/>
                  </a:lnTo>
                  <a:lnTo>
                    <a:pt x="7934378" y="0"/>
                  </a:lnTo>
                  <a:lnTo>
                    <a:pt x="7934378" y="9524"/>
                  </a:lnTo>
                  <a:close/>
                </a:path>
                <a:path w="10210800" h="2114550">
                  <a:moveTo>
                    <a:pt x="7953428" y="9524"/>
                  </a:moveTo>
                  <a:lnTo>
                    <a:pt x="7943903" y="9524"/>
                  </a:lnTo>
                  <a:lnTo>
                    <a:pt x="7943903" y="0"/>
                  </a:lnTo>
                  <a:lnTo>
                    <a:pt x="7953428" y="0"/>
                  </a:lnTo>
                  <a:lnTo>
                    <a:pt x="7953428" y="9524"/>
                  </a:lnTo>
                  <a:close/>
                </a:path>
                <a:path w="10210800" h="2114550">
                  <a:moveTo>
                    <a:pt x="7972478" y="9524"/>
                  </a:moveTo>
                  <a:lnTo>
                    <a:pt x="7962953" y="9524"/>
                  </a:lnTo>
                  <a:lnTo>
                    <a:pt x="7962953" y="0"/>
                  </a:lnTo>
                  <a:lnTo>
                    <a:pt x="7972478" y="0"/>
                  </a:lnTo>
                  <a:lnTo>
                    <a:pt x="7972478" y="9524"/>
                  </a:lnTo>
                  <a:close/>
                </a:path>
                <a:path w="10210800" h="2114550">
                  <a:moveTo>
                    <a:pt x="7991528" y="9524"/>
                  </a:moveTo>
                  <a:lnTo>
                    <a:pt x="7982003" y="9524"/>
                  </a:lnTo>
                  <a:lnTo>
                    <a:pt x="7982003" y="0"/>
                  </a:lnTo>
                  <a:lnTo>
                    <a:pt x="7991528" y="0"/>
                  </a:lnTo>
                  <a:lnTo>
                    <a:pt x="7991528" y="9524"/>
                  </a:lnTo>
                  <a:close/>
                </a:path>
                <a:path w="10210800" h="2114550">
                  <a:moveTo>
                    <a:pt x="8010578" y="9524"/>
                  </a:moveTo>
                  <a:lnTo>
                    <a:pt x="8001053" y="9524"/>
                  </a:lnTo>
                  <a:lnTo>
                    <a:pt x="8001053" y="0"/>
                  </a:lnTo>
                  <a:lnTo>
                    <a:pt x="8010578" y="0"/>
                  </a:lnTo>
                  <a:lnTo>
                    <a:pt x="8010578" y="9524"/>
                  </a:lnTo>
                  <a:close/>
                </a:path>
                <a:path w="10210800" h="2114550">
                  <a:moveTo>
                    <a:pt x="8029628" y="9524"/>
                  </a:moveTo>
                  <a:lnTo>
                    <a:pt x="8020103" y="9524"/>
                  </a:lnTo>
                  <a:lnTo>
                    <a:pt x="8020103" y="0"/>
                  </a:lnTo>
                  <a:lnTo>
                    <a:pt x="8029628" y="0"/>
                  </a:lnTo>
                  <a:lnTo>
                    <a:pt x="8029628" y="9524"/>
                  </a:lnTo>
                  <a:close/>
                </a:path>
                <a:path w="10210800" h="2114550">
                  <a:moveTo>
                    <a:pt x="8048678" y="9524"/>
                  </a:moveTo>
                  <a:lnTo>
                    <a:pt x="8039153" y="9524"/>
                  </a:lnTo>
                  <a:lnTo>
                    <a:pt x="8039153" y="0"/>
                  </a:lnTo>
                  <a:lnTo>
                    <a:pt x="8048678" y="0"/>
                  </a:lnTo>
                  <a:lnTo>
                    <a:pt x="8048678" y="9524"/>
                  </a:lnTo>
                  <a:close/>
                </a:path>
                <a:path w="10210800" h="2114550">
                  <a:moveTo>
                    <a:pt x="8067728" y="9524"/>
                  </a:moveTo>
                  <a:lnTo>
                    <a:pt x="8058203" y="9524"/>
                  </a:lnTo>
                  <a:lnTo>
                    <a:pt x="8058203" y="0"/>
                  </a:lnTo>
                  <a:lnTo>
                    <a:pt x="8067728" y="0"/>
                  </a:lnTo>
                  <a:lnTo>
                    <a:pt x="8067728" y="9524"/>
                  </a:lnTo>
                  <a:close/>
                </a:path>
                <a:path w="10210800" h="2114550">
                  <a:moveTo>
                    <a:pt x="8086778" y="9524"/>
                  </a:moveTo>
                  <a:lnTo>
                    <a:pt x="8077253" y="9524"/>
                  </a:lnTo>
                  <a:lnTo>
                    <a:pt x="8077253" y="0"/>
                  </a:lnTo>
                  <a:lnTo>
                    <a:pt x="8086778" y="0"/>
                  </a:lnTo>
                  <a:lnTo>
                    <a:pt x="8086778" y="9524"/>
                  </a:lnTo>
                  <a:close/>
                </a:path>
                <a:path w="10210800" h="2114550">
                  <a:moveTo>
                    <a:pt x="8105828" y="9524"/>
                  </a:moveTo>
                  <a:lnTo>
                    <a:pt x="8096303" y="9524"/>
                  </a:lnTo>
                  <a:lnTo>
                    <a:pt x="8096303" y="0"/>
                  </a:lnTo>
                  <a:lnTo>
                    <a:pt x="8105828" y="0"/>
                  </a:lnTo>
                  <a:lnTo>
                    <a:pt x="8105828" y="9524"/>
                  </a:lnTo>
                  <a:close/>
                </a:path>
                <a:path w="10210800" h="2114550">
                  <a:moveTo>
                    <a:pt x="8124878" y="9524"/>
                  </a:moveTo>
                  <a:lnTo>
                    <a:pt x="8115353" y="9524"/>
                  </a:lnTo>
                  <a:lnTo>
                    <a:pt x="8115353" y="0"/>
                  </a:lnTo>
                  <a:lnTo>
                    <a:pt x="8124878" y="0"/>
                  </a:lnTo>
                  <a:lnTo>
                    <a:pt x="8124878" y="9524"/>
                  </a:lnTo>
                  <a:close/>
                </a:path>
                <a:path w="10210800" h="2114550">
                  <a:moveTo>
                    <a:pt x="8143928" y="9524"/>
                  </a:moveTo>
                  <a:lnTo>
                    <a:pt x="8134403" y="9524"/>
                  </a:lnTo>
                  <a:lnTo>
                    <a:pt x="8134403" y="0"/>
                  </a:lnTo>
                  <a:lnTo>
                    <a:pt x="8143928" y="0"/>
                  </a:lnTo>
                  <a:lnTo>
                    <a:pt x="8143928" y="9524"/>
                  </a:lnTo>
                  <a:close/>
                </a:path>
                <a:path w="10210800" h="2114550">
                  <a:moveTo>
                    <a:pt x="8162978" y="9524"/>
                  </a:moveTo>
                  <a:lnTo>
                    <a:pt x="8153453" y="9524"/>
                  </a:lnTo>
                  <a:lnTo>
                    <a:pt x="8153453" y="0"/>
                  </a:lnTo>
                  <a:lnTo>
                    <a:pt x="8162978" y="0"/>
                  </a:lnTo>
                  <a:lnTo>
                    <a:pt x="8162978" y="9524"/>
                  </a:lnTo>
                  <a:close/>
                </a:path>
                <a:path w="10210800" h="2114550">
                  <a:moveTo>
                    <a:pt x="8182028" y="9524"/>
                  </a:moveTo>
                  <a:lnTo>
                    <a:pt x="8172503" y="9524"/>
                  </a:lnTo>
                  <a:lnTo>
                    <a:pt x="8172503" y="0"/>
                  </a:lnTo>
                  <a:lnTo>
                    <a:pt x="8182028" y="0"/>
                  </a:lnTo>
                  <a:lnTo>
                    <a:pt x="8182028" y="9524"/>
                  </a:lnTo>
                  <a:close/>
                </a:path>
                <a:path w="10210800" h="2114550">
                  <a:moveTo>
                    <a:pt x="8201078" y="9524"/>
                  </a:moveTo>
                  <a:lnTo>
                    <a:pt x="8191553" y="9524"/>
                  </a:lnTo>
                  <a:lnTo>
                    <a:pt x="8191553" y="0"/>
                  </a:lnTo>
                  <a:lnTo>
                    <a:pt x="8201078" y="0"/>
                  </a:lnTo>
                  <a:lnTo>
                    <a:pt x="8201078" y="9524"/>
                  </a:lnTo>
                  <a:close/>
                </a:path>
                <a:path w="10210800" h="2114550">
                  <a:moveTo>
                    <a:pt x="8220128" y="9524"/>
                  </a:moveTo>
                  <a:lnTo>
                    <a:pt x="8210603" y="9524"/>
                  </a:lnTo>
                  <a:lnTo>
                    <a:pt x="8210603" y="0"/>
                  </a:lnTo>
                  <a:lnTo>
                    <a:pt x="8220128" y="0"/>
                  </a:lnTo>
                  <a:lnTo>
                    <a:pt x="8220128" y="9524"/>
                  </a:lnTo>
                  <a:close/>
                </a:path>
                <a:path w="10210800" h="2114550">
                  <a:moveTo>
                    <a:pt x="8239178" y="9524"/>
                  </a:moveTo>
                  <a:lnTo>
                    <a:pt x="8229653" y="9524"/>
                  </a:lnTo>
                  <a:lnTo>
                    <a:pt x="8229653" y="0"/>
                  </a:lnTo>
                  <a:lnTo>
                    <a:pt x="8239178" y="0"/>
                  </a:lnTo>
                  <a:lnTo>
                    <a:pt x="8239178" y="9524"/>
                  </a:lnTo>
                  <a:close/>
                </a:path>
                <a:path w="10210800" h="2114550">
                  <a:moveTo>
                    <a:pt x="8258228" y="9524"/>
                  </a:moveTo>
                  <a:lnTo>
                    <a:pt x="8248703" y="9524"/>
                  </a:lnTo>
                  <a:lnTo>
                    <a:pt x="8248703" y="0"/>
                  </a:lnTo>
                  <a:lnTo>
                    <a:pt x="8258228" y="0"/>
                  </a:lnTo>
                  <a:lnTo>
                    <a:pt x="8258228" y="9524"/>
                  </a:lnTo>
                  <a:close/>
                </a:path>
                <a:path w="10210800" h="2114550">
                  <a:moveTo>
                    <a:pt x="8277278" y="9524"/>
                  </a:moveTo>
                  <a:lnTo>
                    <a:pt x="8267753" y="9524"/>
                  </a:lnTo>
                  <a:lnTo>
                    <a:pt x="8267753" y="0"/>
                  </a:lnTo>
                  <a:lnTo>
                    <a:pt x="8277278" y="0"/>
                  </a:lnTo>
                  <a:lnTo>
                    <a:pt x="8277278" y="9524"/>
                  </a:lnTo>
                  <a:close/>
                </a:path>
                <a:path w="10210800" h="2114550">
                  <a:moveTo>
                    <a:pt x="8296328" y="9524"/>
                  </a:moveTo>
                  <a:lnTo>
                    <a:pt x="8286803" y="9524"/>
                  </a:lnTo>
                  <a:lnTo>
                    <a:pt x="8286803" y="0"/>
                  </a:lnTo>
                  <a:lnTo>
                    <a:pt x="8296328" y="0"/>
                  </a:lnTo>
                  <a:lnTo>
                    <a:pt x="8296328" y="9524"/>
                  </a:lnTo>
                  <a:close/>
                </a:path>
                <a:path w="10210800" h="2114550">
                  <a:moveTo>
                    <a:pt x="8315378" y="9524"/>
                  </a:moveTo>
                  <a:lnTo>
                    <a:pt x="8305853" y="9524"/>
                  </a:lnTo>
                  <a:lnTo>
                    <a:pt x="8305853" y="0"/>
                  </a:lnTo>
                  <a:lnTo>
                    <a:pt x="8315378" y="0"/>
                  </a:lnTo>
                  <a:lnTo>
                    <a:pt x="8315378" y="9524"/>
                  </a:lnTo>
                  <a:close/>
                </a:path>
                <a:path w="10210800" h="2114550">
                  <a:moveTo>
                    <a:pt x="8334428" y="9524"/>
                  </a:moveTo>
                  <a:lnTo>
                    <a:pt x="8324903" y="9524"/>
                  </a:lnTo>
                  <a:lnTo>
                    <a:pt x="8324903" y="0"/>
                  </a:lnTo>
                  <a:lnTo>
                    <a:pt x="8334428" y="0"/>
                  </a:lnTo>
                  <a:lnTo>
                    <a:pt x="8334428" y="9524"/>
                  </a:lnTo>
                  <a:close/>
                </a:path>
                <a:path w="10210800" h="2114550">
                  <a:moveTo>
                    <a:pt x="8353478" y="9524"/>
                  </a:moveTo>
                  <a:lnTo>
                    <a:pt x="8343953" y="9524"/>
                  </a:lnTo>
                  <a:lnTo>
                    <a:pt x="8343953" y="0"/>
                  </a:lnTo>
                  <a:lnTo>
                    <a:pt x="8353478" y="0"/>
                  </a:lnTo>
                  <a:lnTo>
                    <a:pt x="8353478" y="9524"/>
                  </a:lnTo>
                  <a:close/>
                </a:path>
                <a:path w="10210800" h="2114550">
                  <a:moveTo>
                    <a:pt x="8372528" y="9524"/>
                  </a:moveTo>
                  <a:lnTo>
                    <a:pt x="8363003" y="9524"/>
                  </a:lnTo>
                  <a:lnTo>
                    <a:pt x="8363003" y="0"/>
                  </a:lnTo>
                  <a:lnTo>
                    <a:pt x="8372528" y="0"/>
                  </a:lnTo>
                  <a:lnTo>
                    <a:pt x="8372528" y="9524"/>
                  </a:lnTo>
                  <a:close/>
                </a:path>
                <a:path w="10210800" h="2114550">
                  <a:moveTo>
                    <a:pt x="8391578" y="9524"/>
                  </a:moveTo>
                  <a:lnTo>
                    <a:pt x="8382053" y="9524"/>
                  </a:lnTo>
                  <a:lnTo>
                    <a:pt x="8382053" y="0"/>
                  </a:lnTo>
                  <a:lnTo>
                    <a:pt x="8391578" y="0"/>
                  </a:lnTo>
                  <a:lnTo>
                    <a:pt x="8391578" y="9524"/>
                  </a:lnTo>
                  <a:close/>
                </a:path>
                <a:path w="10210800" h="2114550">
                  <a:moveTo>
                    <a:pt x="8410628" y="9524"/>
                  </a:moveTo>
                  <a:lnTo>
                    <a:pt x="8401103" y="9524"/>
                  </a:lnTo>
                  <a:lnTo>
                    <a:pt x="8401103" y="0"/>
                  </a:lnTo>
                  <a:lnTo>
                    <a:pt x="8410628" y="0"/>
                  </a:lnTo>
                  <a:lnTo>
                    <a:pt x="8410628" y="9524"/>
                  </a:lnTo>
                  <a:close/>
                </a:path>
                <a:path w="10210800" h="2114550">
                  <a:moveTo>
                    <a:pt x="8429678" y="9524"/>
                  </a:moveTo>
                  <a:lnTo>
                    <a:pt x="8420153" y="9524"/>
                  </a:lnTo>
                  <a:lnTo>
                    <a:pt x="8420153" y="0"/>
                  </a:lnTo>
                  <a:lnTo>
                    <a:pt x="8429678" y="0"/>
                  </a:lnTo>
                  <a:lnTo>
                    <a:pt x="8429678" y="9524"/>
                  </a:lnTo>
                  <a:close/>
                </a:path>
                <a:path w="10210800" h="2114550">
                  <a:moveTo>
                    <a:pt x="8448728" y="9524"/>
                  </a:moveTo>
                  <a:lnTo>
                    <a:pt x="8439203" y="9524"/>
                  </a:lnTo>
                  <a:lnTo>
                    <a:pt x="8439203" y="0"/>
                  </a:lnTo>
                  <a:lnTo>
                    <a:pt x="8448728" y="0"/>
                  </a:lnTo>
                  <a:lnTo>
                    <a:pt x="8448728" y="9524"/>
                  </a:lnTo>
                  <a:close/>
                </a:path>
                <a:path w="10210800" h="2114550">
                  <a:moveTo>
                    <a:pt x="8467778" y="9524"/>
                  </a:moveTo>
                  <a:lnTo>
                    <a:pt x="8458253" y="9524"/>
                  </a:lnTo>
                  <a:lnTo>
                    <a:pt x="8458253" y="0"/>
                  </a:lnTo>
                  <a:lnTo>
                    <a:pt x="8467778" y="0"/>
                  </a:lnTo>
                  <a:lnTo>
                    <a:pt x="8467778" y="9524"/>
                  </a:lnTo>
                  <a:close/>
                </a:path>
                <a:path w="10210800" h="2114550">
                  <a:moveTo>
                    <a:pt x="8486828" y="9524"/>
                  </a:moveTo>
                  <a:lnTo>
                    <a:pt x="8477303" y="9524"/>
                  </a:lnTo>
                  <a:lnTo>
                    <a:pt x="8477303" y="0"/>
                  </a:lnTo>
                  <a:lnTo>
                    <a:pt x="8486828" y="0"/>
                  </a:lnTo>
                  <a:lnTo>
                    <a:pt x="8486828" y="9524"/>
                  </a:lnTo>
                  <a:close/>
                </a:path>
                <a:path w="10210800" h="2114550">
                  <a:moveTo>
                    <a:pt x="8505878" y="9524"/>
                  </a:moveTo>
                  <a:lnTo>
                    <a:pt x="8496353" y="9524"/>
                  </a:lnTo>
                  <a:lnTo>
                    <a:pt x="8496353" y="0"/>
                  </a:lnTo>
                  <a:lnTo>
                    <a:pt x="8505878" y="0"/>
                  </a:lnTo>
                  <a:lnTo>
                    <a:pt x="8505878" y="9524"/>
                  </a:lnTo>
                  <a:close/>
                </a:path>
                <a:path w="10210800" h="2114550">
                  <a:moveTo>
                    <a:pt x="8524928" y="9524"/>
                  </a:moveTo>
                  <a:lnTo>
                    <a:pt x="8515403" y="9524"/>
                  </a:lnTo>
                  <a:lnTo>
                    <a:pt x="8515403" y="0"/>
                  </a:lnTo>
                  <a:lnTo>
                    <a:pt x="8524928" y="0"/>
                  </a:lnTo>
                  <a:lnTo>
                    <a:pt x="8524928" y="9524"/>
                  </a:lnTo>
                  <a:close/>
                </a:path>
                <a:path w="10210800" h="2114550">
                  <a:moveTo>
                    <a:pt x="8543978" y="9524"/>
                  </a:moveTo>
                  <a:lnTo>
                    <a:pt x="8534453" y="9524"/>
                  </a:lnTo>
                  <a:lnTo>
                    <a:pt x="8534453" y="0"/>
                  </a:lnTo>
                  <a:lnTo>
                    <a:pt x="8543978" y="0"/>
                  </a:lnTo>
                  <a:lnTo>
                    <a:pt x="8543978" y="9524"/>
                  </a:lnTo>
                  <a:close/>
                </a:path>
                <a:path w="10210800" h="2114550">
                  <a:moveTo>
                    <a:pt x="8563028" y="9524"/>
                  </a:moveTo>
                  <a:lnTo>
                    <a:pt x="8553503" y="9524"/>
                  </a:lnTo>
                  <a:lnTo>
                    <a:pt x="8553503" y="0"/>
                  </a:lnTo>
                  <a:lnTo>
                    <a:pt x="8563028" y="0"/>
                  </a:lnTo>
                  <a:lnTo>
                    <a:pt x="8563028" y="9524"/>
                  </a:lnTo>
                  <a:close/>
                </a:path>
                <a:path w="10210800" h="2114550">
                  <a:moveTo>
                    <a:pt x="8582078" y="9524"/>
                  </a:moveTo>
                  <a:lnTo>
                    <a:pt x="8572553" y="9524"/>
                  </a:lnTo>
                  <a:lnTo>
                    <a:pt x="8572553" y="0"/>
                  </a:lnTo>
                  <a:lnTo>
                    <a:pt x="8582078" y="0"/>
                  </a:lnTo>
                  <a:lnTo>
                    <a:pt x="8582078" y="9524"/>
                  </a:lnTo>
                  <a:close/>
                </a:path>
                <a:path w="10210800" h="2114550">
                  <a:moveTo>
                    <a:pt x="8601128" y="9524"/>
                  </a:moveTo>
                  <a:lnTo>
                    <a:pt x="8591603" y="9524"/>
                  </a:lnTo>
                  <a:lnTo>
                    <a:pt x="8591603" y="0"/>
                  </a:lnTo>
                  <a:lnTo>
                    <a:pt x="8601128" y="0"/>
                  </a:lnTo>
                  <a:lnTo>
                    <a:pt x="8601128" y="9524"/>
                  </a:lnTo>
                  <a:close/>
                </a:path>
                <a:path w="10210800" h="2114550">
                  <a:moveTo>
                    <a:pt x="8620178" y="9524"/>
                  </a:moveTo>
                  <a:lnTo>
                    <a:pt x="8610653" y="9524"/>
                  </a:lnTo>
                  <a:lnTo>
                    <a:pt x="8610653" y="0"/>
                  </a:lnTo>
                  <a:lnTo>
                    <a:pt x="8620178" y="0"/>
                  </a:lnTo>
                  <a:lnTo>
                    <a:pt x="8620178" y="9524"/>
                  </a:lnTo>
                  <a:close/>
                </a:path>
                <a:path w="10210800" h="2114550">
                  <a:moveTo>
                    <a:pt x="8639228" y="9524"/>
                  </a:moveTo>
                  <a:lnTo>
                    <a:pt x="8629703" y="9524"/>
                  </a:lnTo>
                  <a:lnTo>
                    <a:pt x="8629703" y="0"/>
                  </a:lnTo>
                  <a:lnTo>
                    <a:pt x="8639228" y="0"/>
                  </a:lnTo>
                  <a:lnTo>
                    <a:pt x="8639228" y="9524"/>
                  </a:lnTo>
                  <a:close/>
                </a:path>
                <a:path w="10210800" h="2114550">
                  <a:moveTo>
                    <a:pt x="8658278" y="9524"/>
                  </a:moveTo>
                  <a:lnTo>
                    <a:pt x="8648753" y="9524"/>
                  </a:lnTo>
                  <a:lnTo>
                    <a:pt x="8648753" y="0"/>
                  </a:lnTo>
                  <a:lnTo>
                    <a:pt x="8658278" y="0"/>
                  </a:lnTo>
                  <a:lnTo>
                    <a:pt x="8658278" y="9524"/>
                  </a:lnTo>
                  <a:close/>
                </a:path>
                <a:path w="10210800" h="2114550">
                  <a:moveTo>
                    <a:pt x="8677328" y="9524"/>
                  </a:moveTo>
                  <a:lnTo>
                    <a:pt x="8667803" y="9524"/>
                  </a:lnTo>
                  <a:lnTo>
                    <a:pt x="8667803" y="0"/>
                  </a:lnTo>
                  <a:lnTo>
                    <a:pt x="8677328" y="0"/>
                  </a:lnTo>
                  <a:lnTo>
                    <a:pt x="8677328" y="9524"/>
                  </a:lnTo>
                  <a:close/>
                </a:path>
                <a:path w="10210800" h="2114550">
                  <a:moveTo>
                    <a:pt x="8696378" y="9524"/>
                  </a:moveTo>
                  <a:lnTo>
                    <a:pt x="8686853" y="9524"/>
                  </a:lnTo>
                  <a:lnTo>
                    <a:pt x="8686853" y="0"/>
                  </a:lnTo>
                  <a:lnTo>
                    <a:pt x="8696378" y="0"/>
                  </a:lnTo>
                  <a:lnTo>
                    <a:pt x="8696378" y="9524"/>
                  </a:lnTo>
                  <a:close/>
                </a:path>
                <a:path w="10210800" h="2114550">
                  <a:moveTo>
                    <a:pt x="8715428" y="9524"/>
                  </a:moveTo>
                  <a:lnTo>
                    <a:pt x="8705903" y="9524"/>
                  </a:lnTo>
                  <a:lnTo>
                    <a:pt x="8705903" y="0"/>
                  </a:lnTo>
                  <a:lnTo>
                    <a:pt x="8715428" y="0"/>
                  </a:lnTo>
                  <a:lnTo>
                    <a:pt x="8715428" y="9524"/>
                  </a:lnTo>
                  <a:close/>
                </a:path>
                <a:path w="10210800" h="2114550">
                  <a:moveTo>
                    <a:pt x="8734478" y="9524"/>
                  </a:moveTo>
                  <a:lnTo>
                    <a:pt x="8724953" y="9524"/>
                  </a:lnTo>
                  <a:lnTo>
                    <a:pt x="8724953" y="0"/>
                  </a:lnTo>
                  <a:lnTo>
                    <a:pt x="8734478" y="0"/>
                  </a:lnTo>
                  <a:lnTo>
                    <a:pt x="8734478" y="9524"/>
                  </a:lnTo>
                  <a:close/>
                </a:path>
                <a:path w="10210800" h="2114550">
                  <a:moveTo>
                    <a:pt x="8753528" y="9524"/>
                  </a:moveTo>
                  <a:lnTo>
                    <a:pt x="8744003" y="9524"/>
                  </a:lnTo>
                  <a:lnTo>
                    <a:pt x="8744003" y="0"/>
                  </a:lnTo>
                  <a:lnTo>
                    <a:pt x="8753528" y="0"/>
                  </a:lnTo>
                  <a:lnTo>
                    <a:pt x="8753528" y="9524"/>
                  </a:lnTo>
                  <a:close/>
                </a:path>
                <a:path w="10210800" h="2114550">
                  <a:moveTo>
                    <a:pt x="8772578" y="9524"/>
                  </a:moveTo>
                  <a:lnTo>
                    <a:pt x="8763053" y="9524"/>
                  </a:lnTo>
                  <a:lnTo>
                    <a:pt x="8763053" y="0"/>
                  </a:lnTo>
                  <a:lnTo>
                    <a:pt x="8772578" y="0"/>
                  </a:lnTo>
                  <a:lnTo>
                    <a:pt x="8772578" y="9524"/>
                  </a:lnTo>
                  <a:close/>
                </a:path>
                <a:path w="10210800" h="2114550">
                  <a:moveTo>
                    <a:pt x="8791628" y="9524"/>
                  </a:moveTo>
                  <a:lnTo>
                    <a:pt x="8782103" y="9524"/>
                  </a:lnTo>
                  <a:lnTo>
                    <a:pt x="8782103" y="0"/>
                  </a:lnTo>
                  <a:lnTo>
                    <a:pt x="8791628" y="0"/>
                  </a:lnTo>
                  <a:lnTo>
                    <a:pt x="8791628" y="9524"/>
                  </a:lnTo>
                  <a:close/>
                </a:path>
                <a:path w="10210800" h="2114550">
                  <a:moveTo>
                    <a:pt x="8810678" y="9524"/>
                  </a:moveTo>
                  <a:lnTo>
                    <a:pt x="8801153" y="9524"/>
                  </a:lnTo>
                  <a:lnTo>
                    <a:pt x="8801153" y="0"/>
                  </a:lnTo>
                  <a:lnTo>
                    <a:pt x="8810678" y="0"/>
                  </a:lnTo>
                  <a:lnTo>
                    <a:pt x="8810678" y="9524"/>
                  </a:lnTo>
                  <a:close/>
                </a:path>
                <a:path w="10210800" h="2114550">
                  <a:moveTo>
                    <a:pt x="8829728" y="9524"/>
                  </a:moveTo>
                  <a:lnTo>
                    <a:pt x="8820203" y="9524"/>
                  </a:lnTo>
                  <a:lnTo>
                    <a:pt x="8820203" y="0"/>
                  </a:lnTo>
                  <a:lnTo>
                    <a:pt x="8829728" y="0"/>
                  </a:lnTo>
                  <a:lnTo>
                    <a:pt x="8829728" y="9524"/>
                  </a:lnTo>
                  <a:close/>
                </a:path>
                <a:path w="10210800" h="2114550">
                  <a:moveTo>
                    <a:pt x="8848778" y="9524"/>
                  </a:moveTo>
                  <a:lnTo>
                    <a:pt x="8839253" y="9524"/>
                  </a:lnTo>
                  <a:lnTo>
                    <a:pt x="8839253" y="0"/>
                  </a:lnTo>
                  <a:lnTo>
                    <a:pt x="8848778" y="0"/>
                  </a:lnTo>
                  <a:lnTo>
                    <a:pt x="8848778" y="9524"/>
                  </a:lnTo>
                  <a:close/>
                </a:path>
                <a:path w="10210800" h="2114550">
                  <a:moveTo>
                    <a:pt x="8867828" y="9524"/>
                  </a:moveTo>
                  <a:lnTo>
                    <a:pt x="8858303" y="9524"/>
                  </a:lnTo>
                  <a:lnTo>
                    <a:pt x="8858303" y="0"/>
                  </a:lnTo>
                  <a:lnTo>
                    <a:pt x="8867828" y="0"/>
                  </a:lnTo>
                  <a:lnTo>
                    <a:pt x="8867828" y="9524"/>
                  </a:lnTo>
                  <a:close/>
                </a:path>
                <a:path w="10210800" h="2114550">
                  <a:moveTo>
                    <a:pt x="8886878" y="9524"/>
                  </a:moveTo>
                  <a:lnTo>
                    <a:pt x="8877353" y="9524"/>
                  </a:lnTo>
                  <a:lnTo>
                    <a:pt x="8877353" y="0"/>
                  </a:lnTo>
                  <a:lnTo>
                    <a:pt x="8886878" y="0"/>
                  </a:lnTo>
                  <a:lnTo>
                    <a:pt x="8886878" y="9524"/>
                  </a:lnTo>
                  <a:close/>
                </a:path>
                <a:path w="10210800" h="2114550">
                  <a:moveTo>
                    <a:pt x="8905928" y="9524"/>
                  </a:moveTo>
                  <a:lnTo>
                    <a:pt x="8896403" y="9524"/>
                  </a:lnTo>
                  <a:lnTo>
                    <a:pt x="8896403" y="0"/>
                  </a:lnTo>
                  <a:lnTo>
                    <a:pt x="8905928" y="0"/>
                  </a:lnTo>
                  <a:lnTo>
                    <a:pt x="8905928" y="9524"/>
                  </a:lnTo>
                  <a:close/>
                </a:path>
                <a:path w="10210800" h="2114550">
                  <a:moveTo>
                    <a:pt x="8924978" y="9524"/>
                  </a:moveTo>
                  <a:lnTo>
                    <a:pt x="8915453" y="9524"/>
                  </a:lnTo>
                  <a:lnTo>
                    <a:pt x="8915453" y="0"/>
                  </a:lnTo>
                  <a:lnTo>
                    <a:pt x="8924978" y="0"/>
                  </a:lnTo>
                  <a:lnTo>
                    <a:pt x="8924978" y="9524"/>
                  </a:lnTo>
                  <a:close/>
                </a:path>
                <a:path w="10210800" h="2114550">
                  <a:moveTo>
                    <a:pt x="8944028" y="9524"/>
                  </a:moveTo>
                  <a:lnTo>
                    <a:pt x="8934503" y="9524"/>
                  </a:lnTo>
                  <a:lnTo>
                    <a:pt x="8934503" y="0"/>
                  </a:lnTo>
                  <a:lnTo>
                    <a:pt x="8944028" y="0"/>
                  </a:lnTo>
                  <a:lnTo>
                    <a:pt x="8944028" y="9524"/>
                  </a:lnTo>
                  <a:close/>
                </a:path>
                <a:path w="10210800" h="2114550">
                  <a:moveTo>
                    <a:pt x="8963078" y="9524"/>
                  </a:moveTo>
                  <a:lnTo>
                    <a:pt x="8953553" y="9524"/>
                  </a:lnTo>
                  <a:lnTo>
                    <a:pt x="8953553" y="0"/>
                  </a:lnTo>
                  <a:lnTo>
                    <a:pt x="8963078" y="0"/>
                  </a:lnTo>
                  <a:lnTo>
                    <a:pt x="8963078" y="9524"/>
                  </a:lnTo>
                  <a:close/>
                </a:path>
                <a:path w="10210800" h="2114550">
                  <a:moveTo>
                    <a:pt x="8982128" y="9524"/>
                  </a:moveTo>
                  <a:lnTo>
                    <a:pt x="8972603" y="9524"/>
                  </a:lnTo>
                  <a:lnTo>
                    <a:pt x="8972603" y="0"/>
                  </a:lnTo>
                  <a:lnTo>
                    <a:pt x="8982128" y="0"/>
                  </a:lnTo>
                  <a:lnTo>
                    <a:pt x="8982128" y="9524"/>
                  </a:lnTo>
                  <a:close/>
                </a:path>
                <a:path w="10210800" h="2114550">
                  <a:moveTo>
                    <a:pt x="9001178" y="9524"/>
                  </a:moveTo>
                  <a:lnTo>
                    <a:pt x="8991653" y="9524"/>
                  </a:lnTo>
                  <a:lnTo>
                    <a:pt x="8991653" y="0"/>
                  </a:lnTo>
                  <a:lnTo>
                    <a:pt x="9001178" y="0"/>
                  </a:lnTo>
                  <a:lnTo>
                    <a:pt x="9001178" y="9524"/>
                  </a:lnTo>
                  <a:close/>
                </a:path>
                <a:path w="10210800" h="2114550">
                  <a:moveTo>
                    <a:pt x="9020228" y="9524"/>
                  </a:moveTo>
                  <a:lnTo>
                    <a:pt x="9010703" y="9524"/>
                  </a:lnTo>
                  <a:lnTo>
                    <a:pt x="9010703" y="0"/>
                  </a:lnTo>
                  <a:lnTo>
                    <a:pt x="9020228" y="0"/>
                  </a:lnTo>
                  <a:lnTo>
                    <a:pt x="9020228" y="9524"/>
                  </a:lnTo>
                  <a:close/>
                </a:path>
                <a:path w="10210800" h="2114550">
                  <a:moveTo>
                    <a:pt x="9039278" y="9524"/>
                  </a:moveTo>
                  <a:lnTo>
                    <a:pt x="9029753" y="9524"/>
                  </a:lnTo>
                  <a:lnTo>
                    <a:pt x="9029753" y="0"/>
                  </a:lnTo>
                  <a:lnTo>
                    <a:pt x="9039278" y="0"/>
                  </a:lnTo>
                  <a:lnTo>
                    <a:pt x="9039278" y="9524"/>
                  </a:lnTo>
                  <a:close/>
                </a:path>
                <a:path w="10210800" h="2114550">
                  <a:moveTo>
                    <a:pt x="9058328" y="9524"/>
                  </a:moveTo>
                  <a:lnTo>
                    <a:pt x="9048803" y="9524"/>
                  </a:lnTo>
                  <a:lnTo>
                    <a:pt x="9048803" y="0"/>
                  </a:lnTo>
                  <a:lnTo>
                    <a:pt x="9058328" y="0"/>
                  </a:lnTo>
                  <a:lnTo>
                    <a:pt x="9058328" y="9524"/>
                  </a:lnTo>
                  <a:close/>
                </a:path>
                <a:path w="10210800" h="2114550">
                  <a:moveTo>
                    <a:pt x="9077378" y="9524"/>
                  </a:moveTo>
                  <a:lnTo>
                    <a:pt x="9067853" y="9524"/>
                  </a:lnTo>
                  <a:lnTo>
                    <a:pt x="9067853" y="0"/>
                  </a:lnTo>
                  <a:lnTo>
                    <a:pt x="9077378" y="0"/>
                  </a:lnTo>
                  <a:lnTo>
                    <a:pt x="9077378" y="9524"/>
                  </a:lnTo>
                  <a:close/>
                </a:path>
                <a:path w="10210800" h="2114550">
                  <a:moveTo>
                    <a:pt x="9096428" y="9524"/>
                  </a:moveTo>
                  <a:lnTo>
                    <a:pt x="9086903" y="9524"/>
                  </a:lnTo>
                  <a:lnTo>
                    <a:pt x="9086903" y="0"/>
                  </a:lnTo>
                  <a:lnTo>
                    <a:pt x="9096428" y="0"/>
                  </a:lnTo>
                  <a:lnTo>
                    <a:pt x="9096428" y="9524"/>
                  </a:lnTo>
                  <a:close/>
                </a:path>
                <a:path w="10210800" h="2114550">
                  <a:moveTo>
                    <a:pt x="9115478" y="9524"/>
                  </a:moveTo>
                  <a:lnTo>
                    <a:pt x="9105953" y="9524"/>
                  </a:lnTo>
                  <a:lnTo>
                    <a:pt x="9105953" y="0"/>
                  </a:lnTo>
                  <a:lnTo>
                    <a:pt x="9115478" y="0"/>
                  </a:lnTo>
                  <a:lnTo>
                    <a:pt x="9115478" y="9524"/>
                  </a:lnTo>
                  <a:close/>
                </a:path>
                <a:path w="10210800" h="2114550">
                  <a:moveTo>
                    <a:pt x="9134528" y="9524"/>
                  </a:moveTo>
                  <a:lnTo>
                    <a:pt x="9125003" y="9524"/>
                  </a:lnTo>
                  <a:lnTo>
                    <a:pt x="9125003" y="0"/>
                  </a:lnTo>
                  <a:lnTo>
                    <a:pt x="9134528" y="0"/>
                  </a:lnTo>
                  <a:lnTo>
                    <a:pt x="9134528" y="9524"/>
                  </a:lnTo>
                  <a:close/>
                </a:path>
                <a:path w="10210800" h="2114550">
                  <a:moveTo>
                    <a:pt x="9153578" y="9524"/>
                  </a:moveTo>
                  <a:lnTo>
                    <a:pt x="9144053" y="9524"/>
                  </a:lnTo>
                  <a:lnTo>
                    <a:pt x="9144053" y="0"/>
                  </a:lnTo>
                  <a:lnTo>
                    <a:pt x="9153578" y="0"/>
                  </a:lnTo>
                  <a:lnTo>
                    <a:pt x="9153578" y="9524"/>
                  </a:lnTo>
                  <a:close/>
                </a:path>
                <a:path w="10210800" h="2114550">
                  <a:moveTo>
                    <a:pt x="9172628" y="9524"/>
                  </a:moveTo>
                  <a:lnTo>
                    <a:pt x="9163103" y="9524"/>
                  </a:lnTo>
                  <a:lnTo>
                    <a:pt x="9163103" y="0"/>
                  </a:lnTo>
                  <a:lnTo>
                    <a:pt x="9172628" y="0"/>
                  </a:lnTo>
                  <a:lnTo>
                    <a:pt x="9172628" y="9524"/>
                  </a:lnTo>
                  <a:close/>
                </a:path>
                <a:path w="10210800" h="2114550">
                  <a:moveTo>
                    <a:pt x="9191678" y="9524"/>
                  </a:moveTo>
                  <a:lnTo>
                    <a:pt x="9182153" y="9524"/>
                  </a:lnTo>
                  <a:lnTo>
                    <a:pt x="9182153" y="0"/>
                  </a:lnTo>
                  <a:lnTo>
                    <a:pt x="9191678" y="0"/>
                  </a:lnTo>
                  <a:lnTo>
                    <a:pt x="9191678" y="9524"/>
                  </a:lnTo>
                  <a:close/>
                </a:path>
                <a:path w="10210800" h="2114550">
                  <a:moveTo>
                    <a:pt x="9210728" y="9524"/>
                  </a:moveTo>
                  <a:lnTo>
                    <a:pt x="9201203" y="9524"/>
                  </a:lnTo>
                  <a:lnTo>
                    <a:pt x="9201203" y="0"/>
                  </a:lnTo>
                  <a:lnTo>
                    <a:pt x="9210728" y="0"/>
                  </a:lnTo>
                  <a:lnTo>
                    <a:pt x="9210728" y="9524"/>
                  </a:lnTo>
                  <a:close/>
                </a:path>
                <a:path w="10210800" h="2114550">
                  <a:moveTo>
                    <a:pt x="9229778" y="9524"/>
                  </a:moveTo>
                  <a:lnTo>
                    <a:pt x="9220253" y="9524"/>
                  </a:lnTo>
                  <a:lnTo>
                    <a:pt x="9220253" y="0"/>
                  </a:lnTo>
                  <a:lnTo>
                    <a:pt x="9229778" y="0"/>
                  </a:lnTo>
                  <a:lnTo>
                    <a:pt x="9229778" y="9524"/>
                  </a:lnTo>
                  <a:close/>
                </a:path>
                <a:path w="10210800" h="2114550">
                  <a:moveTo>
                    <a:pt x="9248828" y="9524"/>
                  </a:moveTo>
                  <a:lnTo>
                    <a:pt x="9239303" y="9524"/>
                  </a:lnTo>
                  <a:lnTo>
                    <a:pt x="9239303" y="0"/>
                  </a:lnTo>
                  <a:lnTo>
                    <a:pt x="9248828" y="0"/>
                  </a:lnTo>
                  <a:lnTo>
                    <a:pt x="9248828" y="9524"/>
                  </a:lnTo>
                  <a:close/>
                </a:path>
                <a:path w="10210800" h="2114550">
                  <a:moveTo>
                    <a:pt x="9267878" y="9524"/>
                  </a:moveTo>
                  <a:lnTo>
                    <a:pt x="9258353" y="9524"/>
                  </a:lnTo>
                  <a:lnTo>
                    <a:pt x="9258353" y="0"/>
                  </a:lnTo>
                  <a:lnTo>
                    <a:pt x="9267878" y="0"/>
                  </a:lnTo>
                  <a:lnTo>
                    <a:pt x="9267878" y="9524"/>
                  </a:lnTo>
                  <a:close/>
                </a:path>
                <a:path w="10210800" h="2114550">
                  <a:moveTo>
                    <a:pt x="9286928" y="9524"/>
                  </a:moveTo>
                  <a:lnTo>
                    <a:pt x="9277403" y="9524"/>
                  </a:lnTo>
                  <a:lnTo>
                    <a:pt x="9277403" y="0"/>
                  </a:lnTo>
                  <a:lnTo>
                    <a:pt x="9286928" y="0"/>
                  </a:lnTo>
                  <a:lnTo>
                    <a:pt x="9286928" y="9524"/>
                  </a:lnTo>
                  <a:close/>
                </a:path>
                <a:path w="10210800" h="2114550">
                  <a:moveTo>
                    <a:pt x="9305978" y="9524"/>
                  </a:moveTo>
                  <a:lnTo>
                    <a:pt x="9296453" y="9524"/>
                  </a:lnTo>
                  <a:lnTo>
                    <a:pt x="9296453" y="0"/>
                  </a:lnTo>
                  <a:lnTo>
                    <a:pt x="9305978" y="0"/>
                  </a:lnTo>
                  <a:lnTo>
                    <a:pt x="9305978" y="9524"/>
                  </a:lnTo>
                  <a:close/>
                </a:path>
                <a:path w="10210800" h="2114550">
                  <a:moveTo>
                    <a:pt x="9325028" y="9524"/>
                  </a:moveTo>
                  <a:lnTo>
                    <a:pt x="9315503" y="9524"/>
                  </a:lnTo>
                  <a:lnTo>
                    <a:pt x="9315503" y="0"/>
                  </a:lnTo>
                  <a:lnTo>
                    <a:pt x="9325028" y="0"/>
                  </a:lnTo>
                  <a:lnTo>
                    <a:pt x="9325028" y="9524"/>
                  </a:lnTo>
                  <a:close/>
                </a:path>
                <a:path w="10210800" h="2114550">
                  <a:moveTo>
                    <a:pt x="9344078" y="9524"/>
                  </a:moveTo>
                  <a:lnTo>
                    <a:pt x="9334553" y="9524"/>
                  </a:lnTo>
                  <a:lnTo>
                    <a:pt x="9334553" y="0"/>
                  </a:lnTo>
                  <a:lnTo>
                    <a:pt x="9344078" y="0"/>
                  </a:lnTo>
                  <a:lnTo>
                    <a:pt x="9344078" y="9524"/>
                  </a:lnTo>
                  <a:close/>
                </a:path>
                <a:path w="10210800" h="2114550">
                  <a:moveTo>
                    <a:pt x="9363128" y="9524"/>
                  </a:moveTo>
                  <a:lnTo>
                    <a:pt x="9353603" y="9524"/>
                  </a:lnTo>
                  <a:lnTo>
                    <a:pt x="9353603" y="0"/>
                  </a:lnTo>
                  <a:lnTo>
                    <a:pt x="9363128" y="0"/>
                  </a:lnTo>
                  <a:lnTo>
                    <a:pt x="9363128" y="9524"/>
                  </a:lnTo>
                  <a:close/>
                </a:path>
                <a:path w="10210800" h="2114550">
                  <a:moveTo>
                    <a:pt x="9382178" y="9524"/>
                  </a:moveTo>
                  <a:lnTo>
                    <a:pt x="9372653" y="9524"/>
                  </a:lnTo>
                  <a:lnTo>
                    <a:pt x="9372653" y="0"/>
                  </a:lnTo>
                  <a:lnTo>
                    <a:pt x="9382178" y="0"/>
                  </a:lnTo>
                  <a:lnTo>
                    <a:pt x="9382178" y="9524"/>
                  </a:lnTo>
                  <a:close/>
                </a:path>
                <a:path w="10210800" h="2114550">
                  <a:moveTo>
                    <a:pt x="9401228" y="9524"/>
                  </a:moveTo>
                  <a:lnTo>
                    <a:pt x="9391703" y="9524"/>
                  </a:lnTo>
                  <a:lnTo>
                    <a:pt x="9391703" y="0"/>
                  </a:lnTo>
                  <a:lnTo>
                    <a:pt x="9401228" y="0"/>
                  </a:lnTo>
                  <a:lnTo>
                    <a:pt x="9401228" y="9524"/>
                  </a:lnTo>
                  <a:close/>
                </a:path>
                <a:path w="10210800" h="2114550">
                  <a:moveTo>
                    <a:pt x="9420278" y="9524"/>
                  </a:moveTo>
                  <a:lnTo>
                    <a:pt x="9410753" y="9524"/>
                  </a:lnTo>
                  <a:lnTo>
                    <a:pt x="9410753" y="0"/>
                  </a:lnTo>
                  <a:lnTo>
                    <a:pt x="9420278" y="0"/>
                  </a:lnTo>
                  <a:lnTo>
                    <a:pt x="9420278" y="9524"/>
                  </a:lnTo>
                  <a:close/>
                </a:path>
                <a:path w="10210800" h="2114550">
                  <a:moveTo>
                    <a:pt x="9439328" y="9524"/>
                  </a:moveTo>
                  <a:lnTo>
                    <a:pt x="9429803" y="9524"/>
                  </a:lnTo>
                  <a:lnTo>
                    <a:pt x="9429803" y="0"/>
                  </a:lnTo>
                  <a:lnTo>
                    <a:pt x="9439328" y="0"/>
                  </a:lnTo>
                  <a:lnTo>
                    <a:pt x="9439328" y="9524"/>
                  </a:lnTo>
                  <a:close/>
                </a:path>
                <a:path w="10210800" h="2114550">
                  <a:moveTo>
                    <a:pt x="9458378" y="9524"/>
                  </a:moveTo>
                  <a:lnTo>
                    <a:pt x="9448853" y="9524"/>
                  </a:lnTo>
                  <a:lnTo>
                    <a:pt x="9448853" y="0"/>
                  </a:lnTo>
                  <a:lnTo>
                    <a:pt x="9458378" y="0"/>
                  </a:lnTo>
                  <a:lnTo>
                    <a:pt x="9458378" y="9524"/>
                  </a:lnTo>
                  <a:close/>
                </a:path>
                <a:path w="10210800" h="2114550">
                  <a:moveTo>
                    <a:pt x="9477428" y="9524"/>
                  </a:moveTo>
                  <a:lnTo>
                    <a:pt x="9467903" y="9524"/>
                  </a:lnTo>
                  <a:lnTo>
                    <a:pt x="9467903" y="0"/>
                  </a:lnTo>
                  <a:lnTo>
                    <a:pt x="9477428" y="0"/>
                  </a:lnTo>
                  <a:lnTo>
                    <a:pt x="9477428" y="9524"/>
                  </a:lnTo>
                  <a:close/>
                </a:path>
                <a:path w="10210800" h="2114550">
                  <a:moveTo>
                    <a:pt x="9496478" y="9524"/>
                  </a:moveTo>
                  <a:lnTo>
                    <a:pt x="9486953" y="9524"/>
                  </a:lnTo>
                  <a:lnTo>
                    <a:pt x="9486953" y="0"/>
                  </a:lnTo>
                  <a:lnTo>
                    <a:pt x="9496478" y="0"/>
                  </a:lnTo>
                  <a:lnTo>
                    <a:pt x="9496478" y="9524"/>
                  </a:lnTo>
                  <a:close/>
                </a:path>
                <a:path w="10210800" h="2114550">
                  <a:moveTo>
                    <a:pt x="9515528" y="9524"/>
                  </a:moveTo>
                  <a:lnTo>
                    <a:pt x="9506003" y="9524"/>
                  </a:lnTo>
                  <a:lnTo>
                    <a:pt x="9506003" y="0"/>
                  </a:lnTo>
                  <a:lnTo>
                    <a:pt x="9515528" y="0"/>
                  </a:lnTo>
                  <a:lnTo>
                    <a:pt x="9515528" y="9524"/>
                  </a:lnTo>
                  <a:close/>
                </a:path>
                <a:path w="10210800" h="2114550">
                  <a:moveTo>
                    <a:pt x="9534578" y="9524"/>
                  </a:moveTo>
                  <a:lnTo>
                    <a:pt x="9525053" y="9524"/>
                  </a:lnTo>
                  <a:lnTo>
                    <a:pt x="9525053" y="0"/>
                  </a:lnTo>
                  <a:lnTo>
                    <a:pt x="9534578" y="0"/>
                  </a:lnTo>
                  <a:lnTo>
                    <a:pt x="9534578" y="9524"/>
                  </a:lnTo>
                  <a:close/>
                </a:path>
                <a:path w="10210800" h="2114550">
                  <a:moveTo>
                    <a:pt x="9553628" y="9524"/>
                  </a:moveTo>
                  <a:lnTo>
                    <a:pt x="9544103" y="9524"/>
                  </a:lnTo>
                  <a:lnTo>
                    <a:pt x="9544103" y="0"/>
                  </a:lnTo>
                  <a:lnTo>
                    <a:pt x="9553628" y="0"/>
                  </a:lnTo>
                  <a:lnTo>
                    <a:pt x="9553628" y="9524"/>
                  </a:lnTo>
                  <a:close/>
                </a:path>
                <a:path w="10210800" h="2114550">
                  <a:moveTo>
                    <a:pt x="9572678" y="9524"/>
                  </a:moveTo>
                  <a:lnTo>
                    <a:pt x="9563153" y="9524"/>
                  </a:lnTo>
                  <a:lnTo>
                    <a:pt x="9563153" y="0"/>
                  </a:lnTo>
                  <a:lnTo>
                    <a:pt x="9572678" y="0"/>
                  </a:lnTo>
                  <a:lnTo>
                    <a:pt x="9572678" y="9524"/>
                  </a:lnTo>
                  <a:close/>
                </a:path>
                <a:path w="10210800" h="2114550">
                  <a:moveTo>
                    <a:pt x="9591728" y="9524"/>
                  </a:moveTo>
                  <a:lnTo>
                    <a:pt x="9582203" y="9524"/>
                  </a:lnTo>
                  <a:lnTo>
                    <a:pt x="9582203" y="0"/>
                  </a:lnTo>
                  <a:lnTo>
                    <a:pt x="9591728" y="0"/>
                  </a:lnTo>
                  <a:lnTo>
                    <a:pt x="9591728" y="9524"/>
                  </a:lnTo>
                  <a:close/>
                </a:path>
                <a:path w="10210800" h="2114550">
                  <a:moveTo>
                    <a:pt x="9610778" y="9524"/>
                  </a:moveTo>
                  <a:lnTo>
                    <a:pt x="9601253" y="9524"/>
                  </a:lnTo>
                  <a:lnTo>
                    <a:pt x="9601253" y="0"/>
                  </a:lnTo>
                  <a:lnTo>
                    <a:pt x="9610778" y="0"/>
                  </a:lnTo>
                  <a:lnTo>
                    <a:pt x="9610778" y="9524"/>
                  </a:lnTo>
                  <a:close/>
                </a:path>
                <a:path w="10210800" h="2114550">
                  <a:moveTo>
                    <a:pt x="9629828" y="9524"/>
                  </a:moveTo>
                  <a:lnTo>
                    <a:pt x="9620303" y="9524"/>
                  </a:lnTo>
                  <a:lnTo>
                    <a:pt x="9620303" y="0"/>
                  </a:lnTo>
                  <a:lnTo>
                    <a:pt x="9629828" y="0"/>
                  </a:lnTo>
                  <a:lnTo>
                    <a:pt x="9629828" y="9524"/>
                  </a:lnTo>
                  <a:close/>
                </a:path>
                <a:path w="10210800" h="2114550">
                  <a:moveTo>
                    <a:pt x="9648878" y="9524"/>
                  </a:moveTo>
                  <a:lnTo>
                    <a:pt x="9639353" y="9524"/>
                  </a:lnTo>
                  <a:lnTo>
                    <a:pt x="9639353" y="0"/>
                  </a:lnTo>
                  <a:lnTo>
                    <a:pt x="9648878" y="0"/>
                  </a:lnTo>
                  <a:lnTo>
                    <a:pt x="9648878" y="9524"/>
                  </a:lnTo>
                  <a:close/>
                </a:path>
                <a:path w="10210800" h="2114550">
                  <a:moveTo>
                    <a:pt x="9667928" y="9524"/>
                  </a:moveTo>
                  <a:lnTo>
                    <a:pt x="9658403" y="9524"/>
                  </a:lnTo>
                  <a:lnTo>
                    <a:pt x="9658403" y="0"/>
                  </a:lnTo>
                  <a:lnTo>
                    <a:pt x="9667928" y="0"/>
                  </a:lnTo>
                  <a:lnTo>
                    <a:pt x="9667928" y="9524"/>
                  </a:lnTo>
                  <a:close/>
                </a:path>
                <a:path w="10210800" h="2114550">
                  <a:moveTo>
                    <a:pt x="9686978" y="9524"/>
                  </a:moveTo>
                  <a:lnTo>
                    <a:pt x="9677453" y="9524"/>
                  </a:lnTo>
                  <a:lnTo>
                    <a:pt x="9677453" y="0"/>
                  </a:lnTo>
                  <a:lnTo>
                    <a:pt x="9686978" y="0"/>
                  </a:lnTo>
                  <a:lnTo>
                    <a:pt x="9686978" y="9524"/>
                  </a:lnTo>
                  <a:close/>
                </a:path>
                <a:path w="10210800" h="2114550">
                  <a:moveTo>
                    <a:pt x="9706028" y="9524"/>
                  </a:moveTo>
                  <a:lnTo>
                    <a:pt x="9696503" y="9524"/>
                  </a:lnTo>
                  <a:lnTo>
                    <a:pt x="9696503" y="0"/>
                  </a:lnTo>
                  <a:lnTo>
                    <a:pt x="9706028" y="0"/>
                  </a:lnTo>
                  <a:lnTo>
                    <a:pt x="9706028" y="9524"/>
                  </a:lnTo>
                  <a:close/>
                </a:path>
                <a:path w="10210800" h="2114550">
                  <a:moveTo>
                    <a:pt x="9725078" y="9524"/>
                  </a:moveTo>
                  <a:lnTo>
                    <a:pt x="9715553" y="9524"/>
                  </a:lnTo>
                  <a:lnTo>
                    <a:pt x="9715553" y="0"/>
                  </a:lnTo>
                  <a:lnTo>
                    <a:pt x="9725078" y="0"/>
                  </a:lnTo>
                  <a:lnTo>
                    <a:pt x="9725078" y="9524"/>
                  </a:lnTo>
                  <a:close/>
                </a:path>
                <a:path w="10210800" h="2114550">
                  <a:moveTo>
                    <a:pt x="9744128" y="9524"/>
                  </a:moveTo>
                  <a:lnTo>
                    <a:pt x="9734603" y="9524"/>
                  </a:lnTo>
                  <a:lnTo>
                    <a:pt x="9734603" y="0"/>
                  </a:lnTo>
                  <a:lnTo>
                    <a:pt x="9744128" y="0"/>
                  </a:lnTo>
                  <a:lnTo>
                    <a:pt x="9744128" y="9524"/>
                  </a:lnTo>
                  <a:close/>
                </a:path>
                <a:path w="10210800" h="2114550">
                  <a:moveTo>
                    <a:pt x="9763178" y="9524"/>
                  </a:moveTo>
                  <a:lnTo>
                    <a:pt x="9753653" y="9524"/>
                  </a:lnTo>
                  <a:lnTo>
                    <a:pt x="9753653" y="0"/>
                  </a:lnTo>
                  <a:lnTo>
                    <a:pt x="9763178" y="0"/>
                  </a:lnTo>
                  <a:lnTo>
                    <a:pt x="9763178" y="9524"/>
                  </a:lnTo>
                  <a:close/>
                </a:path>
                <a:path w="10210800" h="2114550">
                  <a:moveTo>
                    <a:pt x="9782228" y="9524"/>
                  </a:moveTo>
                  <a:lnTo>
                    <a:pt x="9772703" y="9524"/>
                  </a:lnTo>
                  <a:lnTo>
                    <a:pt x="9772703" y="0"/>
                  </a:lnTo>
                  <a:lnTo>
                    <a:pt x="9782228" y="0"/>
                  </a:lnTo>
                  <a:lnTo>
                    <a:pt x="9782228" y="9524"/>
                  </a:lnTo>
                  <a:close/>
                </a:path>
                <a:path w="10210800" h="2114550">
                  <a:moveTo>
                    <a:pt x="9801278" y="9524"/>
                  </a:moveTo>
                  <a:lnTo>
                    <a:pt x="9791753" y="9524"/>
                  </a:lnTo>
                  <a:lnTo>
                    <a:pt x="9791753" y="0"/>
                  </a:lnTo>
                  <a:lnTo>
                    <a:pt x="9801278" y="0"/>
                  </a:lnTo>
                  <a:lnTo>
                    <a:pt x="9801278" y="9524"/>
                  </a:lnTo>
                  <a:close/>
                </a:path>
                <a:path w="10210800" h="2114550">
                  <a:moveTo>
                    <a:pt x="9820328" y="9524"/>
                  </a:moveTo>
                  <a:lnTo>
                    <a:pt x="9810803" y="9524"/>
                  </a:lnTo>
                  <a:lnTo>
                    <a:pt x="9810803" y="0"/>
                  </a:lnTo>
                  <a:lnTo>
                    <a:pt x="9820328" y="0"/>
                  </a:lnTo>
                  <a:lnTo>
                    <a:pt x="9820328" y="9524"/>
                  </a:lnTo>
                  <a:close/>
                </a:path>
                <a:path w="10210800" h="2114550">
                  <a:moveTo>
                    <a:pt x="9839378" y="9524"/>
                  </a:moveTo>
                  <a:lnTo>
                    <a:pt x="9829853" y="9524"/>
                  </a:lnTo>
                  <a:lnTo>
                    <a:pt x="9829853" y="0"/>
                  </a:lnTo>
                  <a:lnTo>
                    <a:pt x="9839378" y="0"/>
                  </a:lnTo>
                  <a:lnTo>
                    <a:pt x="9839378" y="9524"/>
                  </a:lnTo>
                  <a:close/>
                </a:path>
                <a:path w="10210800" h="2114550">
                  <a:moveTo>
                    <a:pt x="9858428" y="9524"/>
                  </a:moveTo>
                  <a:lnTo>
                    <a:pt x="9848903" y="9524"/>
                  </a:lnTo>
                  <a:lnTo>
                    <a:pt x="9848903" y="0"/>
                  </a:lnTo>
                  <a:lnTo>
                    <a:pt x="9858428" y="0"/>
                  </a:lnTo>
                  <a:lnTo>
                    <a:pt x="9858428" y="9524"/>
                  </a:lnTo>
                  <a:close/>
                </a:path>
                <a:path w="10210800" h="2114550">
                  <a:moveTo>
                    <a:pt x="9877478" y="9524"/>
                  </a:moveTo>
                  <a:lnTo>
                    <a:pt x="9867953" y="9524"/>
                  </a:lnTo>
                  <a:lnTo>
                    <a:pt x="9867953" y="0"/>
                  </a:lnTo>
                  <a:lnTo>
                    <a:pt x="9877478" y="0"/>
                  </a:lnTo>
                  <a:lnTo>
                    <a:pt x="9877478" y="9524"/>
                  </a:lnTo>
                  <a:close/>
                </a:path>
                <a:path w="10210800" h="2114550">
                  <a:moveTo>
                    <a:pt x="9896528" y="9524"/>
                  </a:moveTo>
                  <a:lnTo>
                    <a:pt x="9887003" y="9524"/>
                  </a:lnTo>
                  <a:lnTo>
                    <a:pt x="9887003" y="0"/>
                  </a:lnTo>
                  <a:lnTo>
                    <a:pt x="9896528" y="0"/>
                  </a:lnTo>
                  <a:lnTo>
                    <a:pt x="9896528" y="9524"/>
                  </a:lnTo>
                  <a:close/>
                </a:path>
                <a:path w="10210800" h="2114550">
                  <a:moveTo>
                    <a:pt x="9915578" y="9524"/>
                  </a:moveTo>
                  <a:lnTo>
                    <a:pt x="9906053" y="9524"/>
                  </a:lnTo>
                  <a:lnTo>
                    <a:pt x="9906053" y="0"/>
                  </a:lnTo>
                  <a:lnTo>
                    <a:pt x="9915578" y="0"/>
                  </a:lnTo>
                  <a:lnTo>
                    <a:pt x="9915578" y="9524"/>
                  </a:lnTo>
                  <a:close/>
                </a:path>
                <a:path w="10210800" h="2114550">
                  <a:moveTo>
                    <a:pt x="9934428" y="9630"/>
                  </a:moveTo>
                  <a:lnTo>
                    <a:pt x="9931878" y="9560"/>
                  </a:lnTo>
                  <a:lnTo>
                    <a:pt x="9929329" y="9524"/>
                  </a:lnTo>
                  <a:lnTo>
                    <a:pt x="9925103" y="9524"/>
                  </a:lnTo>
                  <a:lnTo>
                    <a:pt x="9925103" y="0"/>
                  </a:lnTo>
                  <a:lnTo>
                    <a:pt x="9926858" y="0"/>
                  </a:lnTo>
                  <a:lnTo>
                    <a:pt x="9934678" y="619"/>
                  </a:lnTo>
                  <a:lnTo>
                    <a:pt x="9934428" y="9630"/>
                  </a:lnTo>
                  <a:close/>
                </a:path>
                <a:path w="10210800" h="2114550">
                  <a:moveTo>
                    <a:pt x="9952883" y="10760"/>
                  </a:moveTo>
                  <a:lnTo>
                    <a:pt x="9949819" y="10469"/>
                  </a:lnTo>
                  <a:lnTo>
                    <a:pt x="9946752" y="10230"/>
                  </a:lnTo>
                  <a:lnTo>
                    <a:pt x="9943679" y="10042"/>
                  </a:lnTo>
                  <a:lnTo>
                    <a:pt x="9944210" y="1373"/>
                  </a:lnTo>
                  <a:lnTo>
                    <a:pt x="9953702" y="2124"/>
                  </a:lnTo>
                  <a:lnTo>
                    <a:pt x="9952883" y="10760"/>
                  </a:lnTo>
                  <a:close/>
                </a:path>
                <a:path w="10210800" h="2114550">
                  <a:moveTo>
                    <a:pt x="9971131" y="13107"/>
                  </a:moveTo>
                  <a:lnTo>
                    <a:pt x="9968106" y="12615"/>
                  </a:lnTo>
                  <a:lnTo>
                    <a:pt x="9965075" y="12174"/>
                  </a:lnTo>
                  <a:lnTo>
                    <a:pt x="9962037" y="11783"/>
                  </a:lnTo>
                  <a:lnTo>
                    <a:pt x="9963183" y="2875"/>
                  </a:lnTo>
                  <a:lnTo>
                    <a:pt x="9971829" y="3559"/>
                  </a:lnTo>
                  <a:lnTo>
                    <a:pt x="9972651" y="3757"/>
                  </a:lnTo>
                  <a:lnTo>
                    <a:pt x="9971131" y="13107"/>
                  </a:lnTo>
                  <a:close/>
                </a:path>
                <a:path w="10210800" h="2114550">
                  <a:moveTo>
                    <a:pt x="9989189" y="16666"/>
                  </a:moveTo>
                  <a:lnTo>
                    <a:pt x="9986188" y="15970"/>
                  </a:lnTo>
                  <a:lnTo>
                    <a:pt x="9983176" y="15325"/>
                  </a:lnTo>
                  <a:lnTo>
                    <a:pt x="9980157" y="14730"/>
                  </a:lnTo>
                  <a:lnTo>
                    <a:pt x="9981880" y="5980"/>
                  </a:lnTo>
                  <a:lnTo>
                    <a:pt x="9991150" y="8213"/>
                  </a:lnTo>
                  <a:lnTo>
                    <a:pt x="9989189" y="16666"/>
                  </a:lnTo>
                  <a:close/>
                </a:path>
                <a:path w="10210800" h="2114550">
                  <a:moveTo>
                    <a:pt x="10007013" y="21434"/>
                  </a:moveTo>
                  <a:lnTo>
                    <a:pt x="10004066" y="20539"/>
                  </a:lnTo>
                  <a:lnTo>
                    <a:pt x="10001110" y="19695"/>
                  </a:lnTo>
                  <a:lnTo>
                    <a:pt x="9998145" y="18903"/>
                  </a:lnTo>
                  <a:lnTo>
                    <a:pt x="10000407" y="10442"/>
                  </a:lnTo>
                  <a:lnTo>
                    <a:pt x="10009673" y="12674"/>
                  </a:lnTo>
                  <a:lnTo>
                    <a:pt x="10007013" y="21434"/>
                  </a:lnTo>
                  <a:close/>
                </a:path>
                <a:path w="10210800" h="2114550">
                  <a:moveTo>
                    <a:pt x="10024453" y="27370"/>
                  </a:moveTo>
                  <a:lnTo>
                    <a:pt x="10021573" y="26282"/>
                  </a:lnTo>
                  <a:lnTo>
                    <a:pt x="10018684" y="25244"/>
                  </a:lnTo>
                  <a:lnTo>
                    <a:pt x="10015785" y="24257"/>
                  </a:lnTo>
                  <a:lnTo>
                    <a:pt x="10018776" y="15471"/>
                  </a:lnTo>
                  <a:lnTo>
                    <a:pt x="10027574" y="19115"/>
                  </a:lnTo>
                  <a:lnTo>
                    <a:pt x="10024453" y="27370"/>
                  </a:lnTo>
                  <a:close/>
                </a:path>
                <a:path w="10210800" h="2114550">
                  <a:moveTo>
                    <a:pt x="10041451" y="34452"/>
                  </a:moveTo>
                  <a:lnTo>
                    <a:pt x="10038645" y="33173"/>
                  </a:lnTo>
                  <a:lnTo>
                    <a:pt x="10035833" y="31945"/>
                  </a:lnTo>
                  <a:lnTo>
                    <a:pt x="10033012" y="30770"/>
                  </a:lnTo>
                  <a:lnTo>
                    <a:pt x="10036352" y="22751"/>
                  </a:lnTo>
                  <a:lnTo>
                    <a:pt x="10045131" y="26388"/>
                  </a:lnTo>
                  <a:lnTo>
                    <a:pt x="10041451" y="34452"/>
                  </a:lnTo>
                  <a:close/>
                </a:path>
                <a:path w="10210800" h="2114550">
                  <a:moveTo>
                    <a:pt x="10057950" y="42655"/>
                  </a:moveTo>
                  <a:lnTo>
                    <a:pt x="10055250" y="41198"/>
                  </a:lnTo>
                  <a:lnTo>
                    <a:pt x="10052522" y="39785"/>
                  </a:lnTo>
                  <a:lnTo>
                    <a:pt x="10049768" y="38416"/>
                  </a:lnTo>
                  <a:lnTo>
                    <a:pt x="10053934" y="30034"/>
                  </a:lnTo>
                  <a:lnTo>
                    <a:pt x="10056466" y="31083"/>
                  </a:lnTo>
                  <a:lnTo>
                    <a:pt x="10062276" y="34637"/>
                  </a:lnTo>
                  <a:lnTo>
                    <a:pt x="10057950" y="42655"/>
                  </a:lnTo>
                  <a:close/>
                </a:path>
                <a:path w="10210800" h="2114550">
                  <a:moveTo>
                    <a:pt x="10073888" y="51956"/>
                  </a:moveTo>
                  <a:lnTo>
                    <a:pt x="10071284" y="50317"/>
                  </a:lnTo>
                  <a:lnTo>
                    <a:pt x="10068653" y="48722"/>
                  </a:lnTo>
                  <a:lnTo>
                    <a:pt x="10065993" y="47171"/>
                  </a:lnTo>
                  <a:lnTo>
                    <a:pt x="10070403" y="39610"/>
                  </a:lnTo>
                  <a:lnTo>
                    <a:pt x="10078529" y="44581"/>
                  </a:lnTo>
                  <a:lnTo>
                    <a:pt x="10073888" y="51956"/>
                  </a:lnTo>
                  <a:close/>
                </a:path>
                <a:path w="10210800" h="2114550">
                  <a:moveTo>
                    <a:pt x="10089125" y="62268"/>
                  </a:moveTo>
                  <a:lnTo>
                    <a:pt x="10086668" y="60482"/>
                  </a:lnTo>
                  <a:lnTo>
                    <a:pt x="10084163" y="58726"/>
                  </a:lnTo>
                  <a:lnTo>
                    <a:pt x="10081613" y="56999"/>
                  </a:lnTo>
                  <a:lnTo>
                    <a:pt x="10086656" y="49553"/>
                  </a:lnTo>
                  <a:lnTo>
                    <a:pt x="10094598" y="54412"/>
                  </a:lnTo>
                  <a:lnTo>
                    <a:pt x="10094743" y="54535"/>
                  </a:lnTo>
                  <a:lnTo>
                    <a:pt x="10089125" y="62268"/>
                  </a:lnTo>
                  <a:close/>
                </a:path>
                <a:path w="10210800" h="2114550">
                  <a:moveTo>
                    <a:pt x="10103643" y="73573"/>
                  </a:moveTo>
                  <a:lnTo>
                    <a:pt x="10101288" y="71610"/>
                  </a:lnTo>
                  <a:lnTo>
                    <a:pt x="10098897" y="69683"/>
                  </a:lnTo>
                  <a:lnTo>
                    <a:pt x="10096471" y="67793"/>
                  </a:lnTo>
                  <a:lnTo>
                    <a:pt x="10101983" y="60714"/>
                  </a:lnTo>
                  <a:lnTo>
                    <a:pt x="10109218" y="66887"/>
                  </a:lnTo>
                  <a:lnTo>
                    <a:pt x="10103643" y="73573"/>
                  </a:lnTo>
                  <a:close/>
                </a:path>
                <a:path w="10210800" h="2114550">
                  <a:moveTo>
                    <a:pt x="10117447" y="85886"/>
                  </a:moveTo>
                  <a:lnTo>
                    <a:pt x="10115211" y="83753"/>
                  </a:lnTo>
                  <a:lnTo>
                    <a:pt x="10112942" y="81660"/>
                  </a:lnTo>
                  <a:lnTo>
                    <a:pt x="10110638" y="79605"/>
                  </a:lnTo>
                  <a:lnTo>
                    <a:pt x="10116466" y="73072"/>
                  </a:lnTo>
                  <a:lnTo>
                    <a:pt x="10123746" y="79283"/>
                  </a:lnTo>
                  <a:lnTo>
                    <a:pt x="10117447" y="85886"/>
                  </a:lnTo>
                  <a:close/>
                </a:path>
                <a:path w="10210800" h="2114550">
                  <a:moveTo>
                    <a:pt x="10130437" y="99141"/>
                  </a:moveTo>
                  <a:lnTo>
                    <a:pt x="10128355" y="96869"/>
                  </a:lnTo>
                  <a:lnTo>
                    <a:pt x="10126228" y="94625"/>
                  </a:lnTo>
                  <a:lnTo>
                    <a:pt x="10124058" y="92410"/>
                  </a:lnTo>
                  <a:lnTo>
                    <a:pt x="10130753" y="85849"/>
                  </a:lnTo>
                  <a:lnTo>
                    <a:pt x="10136980" y="93147"/>
                  </a:lnTo>
                  <a:lnTo>
                    <a:pt x="10130437" y="99141"/>
                  </a:lnTo>
                  <a:close/>
                </a:path>
                <a:path w="10210800" h="2114550">
                  <a:moveTo>
                    <a:pt x="10142450" y="113166"/>
                  </a:moveTo>
                  <a:lnTo>
                    <a:pt x="10140523" y="110757"/>
                  </a:lnTo>
                  <a:lnTo>
                    <a:pt x="10138562" y="108389"/>
                  </a:lnTo>
                  <a:lnTo>
                    <a:pt x="10136569" y="106062"/>
                  </a:lnTo>
                  <a:lnTo>
                    <a:pt x="10143174" y="100405"/>
                  </a:lnTo>
                  <a:lnTo>
                    <a:pt x="10149350" y="107643"/>
                  </a:lnTo>
                  <a:lnTo>
                    <a:pt x="10142450" y="113166"/>
                  </a:lnTo>
                  <a:close/>
                </a:path>
                <a:path w="10210800" h="2114550">
                  <a:moveTo>
                    <a:pt x="10153451" y="127889"/>
                  </a:moveTo>
                  <a:lnTo>
                    <a:pt x="10151699" y="125374"/>
                  </a:lnTo>
                  <a:lnTo>
                    <a:pt x="10149908" y="122892"/>
                  </a:lnTo>
                  <a:lnTo>
                    <a:pt x="10148079" y="120442"/>
                  </a:lnTo>
                  <a:lnTo>
                    <a:pt x="10155525" y="114880"/>
                  </a:lnTo>
                  <a:lnTo>
                    <a:pt x="10158196" y="118010"/>
                  </a:lnTo>
                  <a:lnTo>
                    <a:pt x="10161016" y="122619"/>
                  </a:lnTo>
                  <a:lnTo>
                    <a:pt x="10153451" y="127889"/>
                  </a:lnTo>
                  <a:close/>
                </a:path>
                <a:path w="10210800" h="2114550">
                  <a:moveTo>
                    <a:pt x="10163472" y="143357"/>
                  </a:moveTo>
                  <a:lnTo>
                    <a:pt x="10161888" y="140723"/>
                  </a:lnTo>
                  <a:lnTo>
                    <a:pt x="10160257" y="138112"/>
                  </a:lnTo>
                  <a:lnTo>
                    <a:pt x="10158580" y="135523"/>
                  </a:lnTo>
                  <a:lnTo>
                    <a:pt x="10165977" y="130729"/>
                  </a:lnTo>
                  <a:lnTo>
                    <a:pt x="10170951" y="138859"/>
                  </a:lnTo>
                  <a:lnTo>
                    <a:pt x="10163472" y="143357"/>
                  </a:lnTo>
                  <a:close/>
                </a:path>
                <a:path w="10210800" h="2114550">
                  <a:moveTo>
                    <a:pt x="10172446" y="159470"/>
                  </a:moveTo>
                  <a:lnTo>
                    <a:pt x="10171048" y="156747"/>
                  </a:lnTo>
                  <a:lnTo>
                    <a:pt x="10169598" y="154038"/>
                  </a:lnTo>
                  <a:lnTo>
                    <a:pt x="10168096" y="151344"/>
                  </a:lnTo>
                  <a:lnTo>
                    <a:pt x="10175923" y="146985"/>
                  </a:lnTo>
                  <a:lnTo>
                    <a:pt x="10180902" y="155125"/>
                  </a:lnTo>
                  <a:lnTo>
                    <a:pt x="10172446" y="159470"/>
                  </a:lnTo>
                  <a:close/>
                </a:path>
                <a:path w="10210800" h="2114550">
                  <a:moveTo>
                    <a:pt x="10180318" y="176125"/>
                  </a:moveTo>
                  <a:lnTo>
                    <a:pt x="10179101" y="173311"/>
                  </a:lnTo>
                  <a:lnTo>
                    <a:pt x="10177835" y="170514"/>
                  </a:lnTo>
                  <a:lnTo>
                    <a:pt x="10176522" y="167733"/>
                  </a:lnTo>
                  <a:lnTo>
                    <a:pt x="10184721" y="163859"/>
                  </a:lnTo>
                  <a:lnTo>
                    <a:pt x="10188361" y="172647"/>
                  </a:lnTo>
                  <a:lnTo>
                    <a:pt x="10180318" y="176125"/>
                  </a:lnTo>
                  <a:close/>
                </a:path>
                <a:path w="10210800" h="2114550">
                  <a:moveTo>
                    <a:pt x="10187058" y="193262"/>
                  </a:moveTo>
                  <a:lnTo>
                    <a:pt x="10185972" y="190212"/>
                  </a:lnTo>
                  <a:lnTo>
                    <a:pt x="10184945" y="187467"/>
                  </a:lnTo>
                  <a:lnTo>
                    <a:pt x="10183830" y="184637"/>
                  </a:lnTo>
                  <a:lnTo>
                    <a:pt x="10191996" y="181424"/>
                  </a:lnTo>
                  <a:lnTo>
                    <a:pt x="10195637" y="190212"/>
                  </a:lnTo>
                  <a:lnTo>
                    <a:pt x="10187058" y="193262"/>
                  </a:lnTo>
                  <a:close/>
                </a:path>
                <a:path w="10210800" h="2114550">
                  <a:moveTo>
                    <a:pt x="10192646" y="210823"/>
                  </a:moveTo>
                  <a:lnTo>
                    <a:pt x="10191812" y="207863"/>
                  </a:lnTo>
                  <a:lnTo>
                    <a:pt x="10190929" y="204920"/>
                  </a:lnTo>
                  <a:lnTo>
                    <a:pt x="10189997" y="201993"/>
                  </a:lnTo>
                  <a:lnTo>
                    <a:pt x="10199015" y="199123"/>
                  </a:lnTo>
                  <a:lnTo>
                    <a:pt x="10201249" y="208398"/>
                  </a:lnTo>
                  <a:lnTo>
                    <a:pt x="10192646" y="210823"/>
                  </a:lnTo>
                  <a:close/>
                </a:path>
                <a:path w="10210800" h="2114550">
                  <a:moveTo>
                    <a:pt x="10197056" y="228752"/>
                  </a:moveTo>
                  <a:lnTo>
                    <a:pt x="10196417" y="225721"/>
                  </a:lnTo>
                  <a:lnTo>
                    <a:pt x="10195731" y="222718"/>
                  </a:lnTo>
                  <a:lnTo>
                    <a:pt x="10195000" y="219744"/>
                  </a:lnTo>
                  <a:lnTo>
                    <a:pt x="10203479" y="217658"/>
                  </a:lnTo>
                  <a:lnTo>
                    <a:pt x="10205712" y="226927"/>
                  </a:lnTo>
                  <a:lnTo>
                    <a:pt x="10197056" y="228752"/>
                  </a:lnTo>
                  <a:close/>
                </a:path>
                <a:path w="10210800" h="2114550">
                  <a:moveTo>
                    <a:pt x="10200248" y="246846"/>
                  </a:moveTo>
                  <a:lnTo>
                    <a:pt x="10199818" y="243824"/>
                  </a:lnTo>
                  <a:lnTo>
                    <a:pt x="10199333" y="240779"/>
                  </a:lnTo>
                  <a:lnTo>
                    <a:pt x="10198804" y="237776"/>
                  </a:lnTo>
                  <a:lnTo>
                    <a:pt x="10207937" y="236167"/>
                  </a:lnTo>
                  <a:lnTo>
                    <a:pt x="10209050" y="240801"/>
                  </a:lnTo>
                  <a:lnTo>
                    <a:pt x="10209425" y="245540"/>
                  </a:lnTo>
                  <a:lnTo>
                    <a:pt x="10200248" y="246846"/>
                  </a:lnTo>
                  <a:close/>
                </a:path>
                <a:path w="10210800" h="2114550">
                  <a:moveTo>
                    <a:pt x="10202233" y="265159"/>
                  </a:moveTo>
                  <a:lnTo>
                    <a:pt x="10202004" y="262104"/>
                  </a:lnTo>
                  <a:lnTo>
                    <a:pt x="10201724" y="259042"/>
                  </a:lnTo>
                  <a:lnTo>
                    <a:pt x="10201392" y="255974"/>
                  </a:lnTo>
                  <a:lnTo>
                    <a:pt x="10210175" y="255023"/>
                  </a:lnTo>
                  <a:lnTo>
                    <a:pt x="10210736" y="262104"/>
                  </a:lnTo>
                  <a:lnTo>
                    <a:pt x="10210799" y="264520"/>
                  </a:lnTo>
                  <a:lnTo>
                    <a:pt x="10202233" y="265159"/>
                  </a:lnTo>
                  <a:close/>
                </a:path>
                <a:path w="10210800" h="2114550">
                  <a:moveTo>
                    <a:pt x="10202992" y="283667"/>
                  </a:moveTo>
                  <a:lnTo>
                    <a:pt x="10202894" y="277452"/>
                  </a:lnTo>
                  <a:lnTo>
                    <a:pt x="10202768" y="274393"/>
                  </a:lnTo>
                  <a:lnTo>
                    <a:pt x="10210799" y="274062"/>
                  </a:lnTo>
                  <a:lnTo>
                    <a:pt x="10210799" y="283607"/>
                  </a:lnTo>
                  <a:lnTo>
                    <a:pt x="10202992" y="283667"/>
                  </a:lnTo>
                  <a:close/>
                </a:path>
                <a:path w="10210800" h="2114550">
                  <a:moveTo>
                    <a:pt x="10210799" y="302664"/>
                  </a:moveTo>
                  <a:lnTo>
                    <a:pt x="10203000" y="302664"/>
                  </a:lnTo>
                  <a:lnTo>
                    <a:pt x="10203000" y="293139"/>
                  </a:lnTo>
                  <a:lnTo>
                    <a:pt x="10210799" y="293139"/>
                  </a:lnTo>
                  <a:lnTo>
                    <a:pt x="10210799" y="302664"/>
                  </a:lnTo>
                  <a:close/>
                </a:path>
                <a:path w="10210800" h="2114550">
                  <a:moveTo>
                    <a:pt x="10210799" y="321714"/>
                  </a:moveTo>
                  <a:lnTo>
                    <a:pt x="10203000" y="321714"/>
                  </a:lnTo>
                  <a:lnTo>
                    <a:pt x="10203000" y="312189"/>
                  </a:lnTo>
                  <a:lnTo>
                    <a:pt x="10210799" y="312189"/>
                  </a:lnTo>
                  <a:lnTo>
                    <a:pt x="10210799" y="321714"/>
                  </a:lnTo>
                  <a:close/>
                </a:path>
                <a:path w="10210800" h="2114550">
                  <a:moveTo>
                    <a:pt x="10210799" y="340764"/>
                  </a:moveTo>
                  <a:lnTo>
                    <a:pt x="10203000" y="340764"/>
                  </a:lnTo>
                  <a:lnTo>
                    <a:pt x="10203000" y="331239"/>
                  </a:lnTo>
                  <a:lnTo>
                    <a:pt x="10210799" y="331239"/>
                  </a:lnTo>
                  <a:lnTo>
                    <a:pt x="10210799" y="340764"/>
                  </a:lnTo>
                  <a:close/>
                </a:path>
                <a:path w="10210800" h="2114550">
                  <a:moveTo>
                    <a:pt x="10210799" y="359814"/>
                  </a:moveTo>
                  <a:lnTo>
                    <a:pt x="10203000" y="359814"/>
                  </a:lnTo>
                  <a:lnTo>
                    <a:pt x="10203000" y="350289"/>
                  </a:lnTo>
                  <a:lnTo>
                    <a:pt x="10210799" y="350289"/>
                  </a:lnTo>
                  <a:lnTo>
                    <a:pt x="10210799" y="359814"/>
                  </a:lnTo>
                  <a:close/>
                </a:path>
                <a:path w="10210800" h="2114550">
                  <a:moveTo>
                    <a:pt x="10210799" y="378864"/>
                  </a:moveTo>
                  <a:lnTo>
                    <a:pt x="10203000" y="378864"/>
                  </a:lnTo>
                  <a:lnTo>
                    <a:pt x="10203000" y="369339"/>
                  </a:lnTo>
                  <a:lnTo>
                    <a:pt x="10210799" y="369339"/>
                  </a:lnTo>
                  <a:lnTo>
                    <a:pt x="10210799" y="378864"/>
                  </a:lnTo>
                  <a:close/>
                </a:path>
                <a:path w="10210800" h="2114550">
                  <a:moveTo>
                    <a:pt x="10210799" y="397914"/>
                  </a:moveTo>
                  <a:lnTo>
                    <a:pt x="10203000" y="397914"/>
                  </a:lnTo>
                  <a:lnTo>
                    <a:pt x="10203000" y="388389"/>
                  </a:lnTo>
                  <a:lnTo>
                    <a:pt x="10210799" y="388389"/>
                  </a:lnTo>
                  <a:lnTo>
                    <a:pt x="10210799" y="397914"/>
                  </a:lnTo>
                  <a:close/>
                </a:path>
                <a:path w="10210800" h="2114550">
                  <a:moveTo>
                    <a:pt x="10210799" y="416964"/>
                  </a:moveTo>
                  <a:lnTo>
                    <a:pt x="10203000" y="416964"/>
                  </a:lnTo>
                  <a:lnTo>
                    <a:pt x="10203000" y="407439"/>
                  </a:lnTo>
                  <a:lnTo>
                    <a:pt x="10210799" y="407439"/>
                  </a:lnTo>
                  <a:lnTo>
                    <a:pt x="10210799" y="416964"/>
                  </a:lnTo>
                  <a:close/>
                </a:path>
                <a:path w="10210800" h="2114550">
                  <a:moveTo>
                    <a:pt x="10210799" y="436014"/>
                  </a:moveTo>
                  <a:lnTo>
                    <a:pt x="10203000" y="436014"/>
                  </a:lnTo>
                  <a:lnTo>
                    <a:pt x="10203000" y="426489"/>
                  </a:lnTo>
                  <a:lnTo>
                    <a:pt x="10210799" y="426489"/>
                  </a:lnTo>
                  <a:lnTo>
                    <a:pt x="10210799" y="436014"/>
                  </a:lnTo>
                  <a:close/>
                </a:path>
                <a:path w="10210800" h="2114550">
                  <a:moveTo>
                    <a:pt x="10210799" y="455064"/>
                  </a:moveTo>
                  <a:lnTo>
                    <a:pt x="10203000" y="455064"/>
                  </a:lnTo>
                  <a:lnTo>
                    <a:pt x="10203000" y="445539"/>
                  </a:lnTo>
                  <a:lnTo>
                    <a:pt x="10210799" y="445539"/>
                  </a:lnTo>
                  <a:lnTo>
                    <a:pt x="10210799" y="455064"/>
                  </a:lnTo>
                  <a:close/>
                </a:path>
                <a:path w="10210800" h="2114550">
                  <a:moveTo>
                    <a:pt x="10210799" y="474114"/>
                  </a:moveTo>
                  <a:lnTo>
                    <a:pt x="10203000" y="474114"/>
                  </a:lnTo>
                  <a:lnTo>
                    <a:pt x="10203000" y="464589"/>
                  </a:lnTo>
                  <a:lnTo>
                    <a:pt x="10210799" y="464589"/>
                  </a:lnTo>
                  <a:lnTo>
                    <a:pt x="10210799" y="474114"/>
                  </a:lnTo>
                  <a:close/>
                </a:path>
                <a:path w="10210800" h="2114550">
                  <a:moveTo>
                    <a:pt x="10210799" y="493164"/>
                  </a:moveTo>
                  <a:lnTo>
                    <a:pt x="10203000" y="493164"/>
                  </a:lnTo>
                  <a:lnTo>
                    <a:pt x="10203000" y="483639"/>
                  </a:lnTo>
                  <a:lnTo>
                    <a:pt x="10210799" y="483639"/>
                  </a:lnTo>
                  <a:lnTo>
                    <a:pt x="10210799" y="493164"/>
                  </a:lnTo>
                  <a:close/>
                </a:path>
                <a:path w="10210800" h="2114550">
                  <a:moveTo>
                    <a:pt x="10210799" y="512214"/>
                  </a:moveTo>
                  <a:lnTo>
                    <a:pt x="10203000" y="512214"/>
                  </a:lnTo>
                  <a:lnTo>
                    <a:pt x="10203000" y="502689"/>
                  </a:lnTo>
                  <a:lnTo>
                    <a:pt x="10210799" y="502689"/>
                  </a:lnTo>
                  <a:lnTo>
                    <a:pt x="10210799" y="512214"/>
                  </a:lnTo>
                  <a:close/>
                </a:path>
                <a:path w="10210800" h="2114550">
                  <a:moveTo>
                    <a:pt x="10210799" y="531264"/>
                  </a:moveTo>
                  <a:lnTo>
                    <a:pt x="10203000" y="531264"/>
                  </a:lnTo>
                  <a:lnTo>
                    <a:pt x="10203000" y="521739"/>
                  </a:lnTo>
                  <a:lnTo>
                    <a:pt x="10210799" y="521739"/>
                  </a:lnTo>
                  <a:lnTo>
                    <a:pt x="10210799" y="531264"/>
                  </a:lnTo>
                  <a:close/>
                </a:path>
                <a:path w="10210800" h="2114550">
                  <a:moveTo>
                    <a:pt x="10210799" y="550314"/>
                  </a:moveTo>
                  <a:lnTo>
                    <a:pt x="10203000" y="550314"/>
                  </a:lnTo>
                  <a:lnTo>
                    <a:pt x="10203000" y="540789"/>
                  </a:lnTo>
                  <a:lnTo>
                    <a:pt x="10210799" y="540789"/>
                  </a:lnTo>
                  <a:lnTo>
                    <a:pt x="10210799" y="550314"/>
                  </a:lnTo>
                  <a:close/>
                </a:path>
                <a:path w="10210800" h="2114550">
                  <a:moveTo>
                    <a:pt x="10210799" y="569364"/>
                  </a:moveTo>
                  <a:lnTo>
                    <a:pt x="10203000" y="569364"/>
                  </a:lnTo>
                  <a:lnTo>
                    <a:pt x="10203000" y="559839"/>
                  </a:lnTo>
                  <a:lnTo>
                    <a:pt x="10210799" y="559839"/>
                  </a:lnTo>
                  <a:lnTo>
                    <a:pt x="10210799" y="569364"/>
                  </a:lnTo>
                  <a:close/>
                </a:path>
                <a:path w="10210800" h="2114550">
                  <a:moveTo>
                    <a:pt x="10210799" y="588414"/>
                  </a:moveTo>
                  <a:lnTo>
                    <a:pt x="10203000" y="588414"/>
                  </a:lnTo>
                  <a:lnTo>
                    <a:pt x="10203000" y="578889"/>
                  </a:lnTo>
                  <a:lnTo>
                    <a:pt x="10210799" y="578889"/>
                  </a:lnTo>
                  <a:lnTo>
                    <a:pt x="10210799" y="588414"/>
                  </a:lnTo>
                  <a:close/>
                </a:path>
                <a:path w="10210800" h="2114550">
                  <a:moveTo>
                    <a:pt x="10210799" y="607464"/>
                  </a:moveTo>
                  <a:lnTo>
                    <a:pt x="10203000" y="607464"/>
                  </a:lnTo>
                  <a:lnTo>
                    <a:pt x="10203000" y="597939"/>
                  </a:lnTo>
                  <a:lnTo>
                    <a:pt x="10210799" y="597939"/>
                  </a:lnTo>
                  <a:lnTo>
                    <a:pt x="10210799" y="607464"/>
                  </a:lnTo>
                  <a:close/>
                </a:path>
                <a:path w="10210800" h="2114550">
                  <a:moveTo>
                    <a:pt x="10210799" y="626514"/>
                  </a:moveTo>
                  <a:lnTo>
                    <a:pt x="10203000" y="626514"/>
                  </a:lnTo>
                  <a:lnTo>
                    <a:pt x="10203000" y="616989"/>
                  </a:lnTo>
                  <a:lnTo>
                    <a:pt x="10210799" y="616989"/>
                  </a:lnTo>
                  <a:lnTo>
                    <a:pt x="10210799" y="626514"/>
                  </a:lnTo>
                  <a:close/>
                </a:path>
                <a:path w="10210800" h="2114550">
                  <a:moveTo>
                    <a:pt x="10210799" y="645564"/>
                  </a:moveTo>
                  <a:lnTo>
                    <a:pt x="10203000" y="645564"/>
                  </a:lnTo>
                  <a:lnTo>
                    <a:pt x="10203000" y="636039"/>
                  </a:lnTo>
                  <a:lnTo>
                    <a:pt x="10210799" y="636039"/>
                  </a:lnTo>
                  <a:lnTo>
                    <a:pt x="10210799" y="645564"/>
                  </a:lnTo>
                  <a:close/>
                </a:path>
                <a:path w="10210800" h="2114550">
                  <a:moveTo>
                    <a:pt x="10210799" y="664614"/>
                  </a:moveTo>
                  <a:lnTo>
                    <a:pt x="10203000" y="664614"/>
                  </a:lnTo>
                  <a:lnTo>
                    <a:pt x="10203000" y="655089"/>
                  </a:lnTo>
                  <a:lnTo>
                    <a:pt x="10210799" y="655089"/>
                  </a:lnTo>
                  <a:lnTo>
                    <a:pt x="10210799" y="664614"/>
                  </a:lnTo>
                  <a:close/>
                </a:path>
                <a:path w="10210800" h="2114550">
                  <a:moveTo>
                    <a:pt x="10210799" y="683664"/>
                  </a:moveTo>
                  <a:lnTo>
                    <a:pt x="10203000" y="683664"/>
                  </a:lnTo>
                  <a:lnTo>
                    <a:pt x="10203000" y="674139"/>
                  </a:lnTo>
                  <a:lnTo>
                    <a:pt x="10210799" y="674139"/>
                  </a:lnTo>
                  <a:lnTo>
                    <a:pt x="10210799" y="683664"/>
                  </a:lnTo>
                  <a:close/>
                </a:path>
                <a:path w="10210800" h="2114550">
                  <a:moveTo>
                    <a:pt x="10210799" y="702714"/>
                  </a:moveTo>
                  <a:lnTo>
                    <a:pt x="10203000" y="702714"/>
                  </a:lnTo>
                  <a:lnTo>
                    <a:pt x="10203000" y="693189"/>
                  </a:lnTo>
                  <a:lnTo>
                    <a:pt x="10210799" y="693189"/>
                  </a:lnTo>
                  <a:lnTo>
                    <a:pt x="10210799" y="702714"/>
                  </a:lnTo>
                  <a:close/>
                </a:path>
                <a:path w="10210800" h="2114550">
                  <a:moveTo>
                    <a:pt x="10210799" y="721764"/>
                  </a:moveTo>
                  <a:lnTo>
                    <a:pt x="10203000" y="721764"/>
                  </a:lnTo>
                  <a:lnTo>
                    <a:pt x="10203000" y="712239"/>
                  </a:lnTo>
                  <a:lnTo>
                    <a:pt x="10210799" y="712239"/>
                  </a:lnTo>
                  <a:lnTo>
                    <a:pt x="10210799" y="721764"/>
                  </a:lnTo>
                  <a:close/>
                </a:path>
                <a:path w="10210800" h="2114550">
                  <a:moveTo>
                    <a:pt x="10210799" y="740814"/>
                  </a:moveTo>
                  <a:lnTo>
                    <a:pt x="10203000" y="740814"/>
                  </a:lnTo>
                  <a:lnTo>
                    <a:pt x="10203000" y="731289"/>
                  </a:lnTo>
                  <a:lnTo>
                    <a:pt x="10210799" y="731289"/>
                  </a:lnTo>
                  <a:lnTo>
                    <a:pt x="10210799" y="740814"/>
                  </a:lnTo>
                  <a:close/>
                </a:path>
                <a:path w="10210800" h="2114550">
                  <a:moveTo>
                    <a:pt x="10210799" y="759864"/>
                  </a:moveTo>
                  <a:lnTo>
                    <a:pt x="10203000" y="759864"/>
                  </a:lnTo>
                  <a:lnTo>
                    <a:pt x="10203000" y="750339"/>
                  </a:lnTo>
                  <a:lnTo>
                    <a:pt x="10210799" y="750339"/>
                  </a:lnTo>
                  <a:lnTo>
                    <a:pt x="10210799" y="759864"/>
                  </a:lnTo>
                  <a:close/>
                </a:path>
                <a:path w="10210800" h="2114550">
                  <a:moveTo>
                    <a:pt x="10210799" y="778914"/>
                  </a:moveTo>
                  <a:lnTo>
                    <a:pt x="10203000" y="778914"/>
                  </a:lnTo>
                  <a:lnTo>
                    <a:pt x="10203000" y="769389"/>
                  </a:lnTo>
                  <a:lnTo>
                    <a:pt x="10210799" y="769389"/>
                  </a:lnTo>
                  <a:lnTo>
                    <a:pt x="10210799" y="778914"/>
                  </a:lnTo>
                  <a:close/>
                </a:path>
                <a:path w="10210800" h="2114550">
                  <a:moveTo>
                    <a:pt x="10210799" y="797964"/>
                  </a:moveTo>
                  <a:lnTo>
                    <a:pt x="10203000" y="797964"/>
                  </a:lnTo>
                  <a:lnTo>
                    <a:pt x="10203000" y="788439"/>
                  </a:lnTo>
                  <a:lnTo>
                    <a:pt x="10210799" y="788439"/>
                  </a:lnTo>
                  <a:lnTo>
                    <a:pt x="10210799" y="797964"/>
                  </a:lnTo>
                  <a:close/>
                </a:path>
                <a:path w="10210800" h="2114550">
                  <a:moveTo>
                    <a:pt x="10210799" y="817014"/>
                  </a:moveTo>
                  <a:lnTo>
                    <a:pt x="10203000" y="817014"/>
                  </a:lnTo>
                  <a:lnTo>
                    <a:pt x="10203000" y="807489"/>
                  </a:lnTo>
                  <a:lnTo>
                    <a:pt x="10210799" y="807489"/>
                  </a:lnTo>
                  <a:lnTo>
                    <a:pt x="10210799" y="817014"/>
                  </a:lnTo>
                  <a:close/>
                </a:path>
                <a:path w="10210800" h="2114550">
                  <a:moveTo>
                    <a:pt x="10210799" y="836064"/>
                  </a:moveTo>
                  <a:lnTo>
                    <a:pt x="10203000" y="836064"/>
                  </a:lnTo>
                  <a:lnTo>
                    <a:pt x="10203000" y="826539"/>
                  </a:lnTo>
                  <a:lnTo>
                    <a:pt x="10210799" y="826539"/>
                  </a:lnTo>
                  <a:lnTo>
                    <a:pt x="10210799" y="836064"/>
                  </a:lnTo>
                  <a:close/>
                </a:path>
                <a:path w="10210800" h="2114550">
                  <a:moveTo>
                    <a:pt x="10210799" y="855114"/>
                  </a:moveTo>
                  <a:lnTo>
                    <a:pt x="10203000" y="855114"/>
                  </a:lnTo>
                  <a:lnTo>
                    <a:pt x="10203000" y="845589"/>
                  </a:lnTo>
                  <a:lnTo>
                    <a:pt x="10210799" y="845589"/>
                  </a:lnTo>
                  <a:lnTo>
                    <a:pt x="10210799" y="855114"/>
                  </a:lnTo>
                  <a:close/>
                </a:path>
                <a:path w="10210800" h="2114550">
                  <a:moveTo>
                    <a:pt x="10210799" y="874164"/>
                  </a:moveTo>
                  <a:lnTo>
                    <a:pt x="10203000" y="874164"/>
                  </a:lnTo>
                  <a:lnTo>
                    <a:pt x="10203000" y="864639"/>
                  </a:lnTo>
                  <a:lnTo>
                    <a:pt x="10210799" y="864639"/>
                  </a:lnTo>
                  <a:lnTo>
                    <a:pt x="10210799" y="874164"/>
                  </a:lnTo>
                  <a:close/>
                </a:path>
                <a:path w="10210800" h="2114550">
                  <a:moveTo>
                    <a:pt x="10210799" y="893214"/>
                  </a:moveTo>
                  <a:lnTo>
                    <a:pt x="10203000" y="893214"/>
                  </a:lnTo>
                  <a:lnTo>
                    <a:pt x="10203000" y="883689"/>
                  </a:lnTo>
                  <a:lnTo>
                    <a:pt x="10210799" y="883689"/>
                  </a:lnTo>
                  <a:lnTo>
                    <a:pt x="10210799" y="893214"/>
                  </a:lnTo>
                  <a:close/>
                </a:path>
                <a:path w="10210800" h="2114550">
                  <a:moveTo>
                    <a:pt x="10210799" y="912264"/>
                  </a:moveTo>
                  <a:lnTo>
                    <a:pt x="10203000" y="912264"/>
                  </a:lnTo>
                  <a:lnTo>
                    <a:pt x="10203000" y="902739"/>
                  </a:lnTo>
                  <a:lnTo>
                    <a:pt x="10210799" y="902739"/>
                  </a:lnTo>
                  <a:lnTo>
                    <a:pt x="10210799" y="912264"/>
                  </a:lnTo>
                  <a:close/>
                </a:path>
                <a:path w="10210800" h="2114550">
                  <a:moveTo>
                    <a:pt x="10210799" y="931314"/>
                  </a:moveTo>
                  <a:lnTo>
                    <a:pt x="10203000" y="931314"/>
                  </a:lnTo>
                  <a:lnTo>
                    <a:pt x="10203000" y="921789"/>
                  </a:lnTo>
                  <a:lnTo>
                    <a:pt x="10210799" y="921789"/>
                  </a:lnTo>
                  <a:lnTo>
                    <a:pt x="10210799" y="931314"/>
                  </a:lnTo>
                  <a:close/>
                </a:path>
                <a:path w="10210800" h="2114550">
                  <a:moveTo>
                    <a:pt x="10210799" y="950364"/>
                  </a:moveTo>
                  <a:lnTo>
                    <a:pt x="10203000" y="950364"/>
                  </a:lnTo>
                  <a:lnTo>
                    <a:pt x="10203000" y="940839"/>
                  </a:lnTo>
                  <a:lnTo>
                    <a:pt x="10210799" y="940839"/>
                  </a:lnTo>
                  <a:lnTo>
                    <a:pt x="10210799" y="950364"/>
                  </a:lnTo>
                  <a:close/>
                </a:path>
                <a:path w="10210800" h="2114550">
                  <a:moveTo>
                    <a:pt x="10210799" y="969414"/>
                  </a:moveTo>
                  <a:lnTo>
                    <a:pt x="10203000" y="969414"/>
                  </a:lnTo>
                  <a:lnTo>
                    <a:pt x="10203000" y="959889"/>
                  </a:lnTo>
                  <a:lnTo>
                    <a:pt x="10210799" y="959889"/>
                  </a:lnTo>
                  <a:lnTo>
                    <a:pt x="10210799" y="969414"/>
                  </a:lnTo>
                  <a:close/>
                </a:path>
                <a:path w="10210800" h="2114550">
                  <a:moveTo>
                    <a:pt x="10210799" y="988464"/>
                  </a:moveTo>
                  <a:lnTo>
                    <a:pt x="10203000" y="988464"/>
                  </a:lnTo>
                  <a:lnTo>
                    <a:pt x="10203000" y="978939"/>
                  </a:lnTo>
                  <a:lnTo>
                    <a:pt x="10210799" y="978939"/>
                  </a:lnTo>
                  <a:lnTo>
                    <a:pt x="10210799" y="988464"/>
                  </a:lnTo>
                  <a:close/>
                </a:path>
                <a:path w="10210800" h="2114550">
                  <a:moveTo>
                    <a:pt x="10210799" y="1007514"/>
                  </a:moveTo>
                  <a:lnTo>
                    <a:pt x="10203000" y="1007514"/>
                  </a:lnTo>
                  <a:lnTo>
                    <a:pt x="10203000" y="997989"/>
                  </a:lnTo>
                  <a:lnTo>
                    <a:pt x="10210799" y="997989"/>
                  </a:lnTo>
                  <a:lnTo>
                    <a:pt x="10210799" y="1007514"/>
                  </a:lnTo>
                  <a:close/>
                </a:path>
                <a:path w="10210800" h="2114550">
                  <a:moveTo>
                    <a:pt x="10210799" y="1026564"/>
                  </a:moveTo>
                  <a:lnTo>
                    <a:pt x="10203000" y="1026564"/>
                  </a:lnTo>
                  <a:lnTo>
                    <a:pt x="10203000" y="1017039"/>
                  </a:lnTo>
                  <a:lnTo>
                    <a:pt x="10210799" y="1017039"/>
                  </a:lnTo>
                  <a:lnTo>
                    <a:pt x="10210799" y="1026564"/>
                  </a:lnTo>
                  <a:close/>
                </a:path>
                <a:path w="10210800" h="2114550">
                  <a:moveTo>
                    <a:pt x="10210799" y="1045614"/>
                  </a:moveTo>
                  <a:lnTo>
                    <a:pt x="10203000" y="1045614"/>
                  </a:lnTo>
                  <a:lnTo>
                    <a:pt x="10203000" y="1036089"/>
                  </a:lnTo>
                  <a:lnTo>
                    <a:pt x="10210799" y="1036089"/>
                  </a:lnTo>
                  <a:lnTo>
                    <a:pt x="10210799" y="1045614"/>
                  </a:lnTo>
                  <a:close/>
                </a:path>
                <a:path w="10210800" h="2114550">
                  <a:moveTo>
                    <a:pt x="10210799" y="1064664"/>
                  </a:moveTo>
                  <a:lnTo>
                    <a:pt x="10203000" y="1064664"/>
                  </a:lnTo>
                  <a:lnTo>
                    <a:pt x="10203000" y="1055139"/>
                  </a:lnTo>
                  <a:lnTo>
                    <a:pt x="10210799" y="1055139"/>
                  </a:lnTo>
                  <a:lnTo>
                    <a:pt x="10210799" y="1064664"/>
                  </a:lnTo>
                  <a:close/>
                </a:path>
                <a:path w="10210800" h="2114550">
                  <a:moveTo>
                    <a:pt x="10210799" y="1083714"/>
                  </a:moveTo>
                  <a:lnTo>
                    <a:pt x="10203000" y="1083714"/>
                  </a:lnTo>
                  <a:lnTo>
                    <a:pt x="10203000" y="1074189"/>
                  </a:lnTo>
                  <a:lnTo>
                    <a:pt x="10210799" y="1074189"/>
                  </a:lnTo>
                  <a:lnTo>
                    <a:pt x="10210799" y="1083714"/>
                  </a:lnTo>
                  <a:close/>
                </a:path>
                <a:path w="10210800" h="2114550">
                  <a:moveTo>
                    <a:pt x="10210799" y="1102764"/>
                  </a:moveTo>
                  <a:lnTo>
                    <a:pt x="10203000" y="1102764"/>
                  </a:lnTo>
                  <a:lnTo>
                    <a:pt x="10203000" y="1093239"/>
                  </a:lnTo>
                  <a:lnTo>
                    <a:pt x="10210799" y="1093239"/>
                  </a:lnTo>
                  <a:lnTo>
                    <a:pt x="10210799" y="1102764"/>
                  </a:lnTo>
                  <a:close/>
                </a:path>
                <a:path w="10210800" h="2114550">
                  <a:moveTo>
                    <a:pt x="10210799" y="1121814"/>
                  </a:moveTo>
                  <a:lnTo>
                    <a:pt x="10203000" y="1121814"/>
                  </a:lnTo>
                  <a:lnTo>
                    <a:pt x="10203000" y="1112289"/>
                  </a:lnTo>
                  <a:lnTo>
                    <a:pt x="10210799" y="1112289"/>
                  </a:lnTo>
                  <a:lnTo>
                    <a:pt x="10210799" y="1121814"/>
                  </a:lnTo>
                  <a:close/>
                </a:path>
                <a:path w="10210800" h="2114550">
                  <a:moveTo>
                    <a:pt x="10210799" y="1140864"/>
                  </a:moveTo>
                  <a:lnTo>
                    <a:pt x="10203000" y="1140864"/>
                  </a:lnTo>
                  <a:lnTo>
                    <a:pt x="10203000" y="1131339"/>
                  </a:lnTo>
                  <a:lnTo>
                    <a:pt x="10210799" y="1131339"/>
                  </a:lnTo>
                  <a:lnTo>
                    <a:pt x="10210799" y="1140864"/>
                  </a:lnTo>
                  <a:close/>
                </a:path>
                <a:path w="10210800" h="2114550">
                  <a:moveTo>
                    <a:pt x="10210799" y="1159914"/>
                  </a:moveTo>
                  <a:lnTo>
                    <a:pt x="10203000" y="1159914"/>
                  </a:lnTo>
                  <a:lnTo>
                    <a:pt x="10203000" y="1150389"/>
                  </a:lnTo>
                  <a:lnTo>
                    <a:pt x="10210799" y="1150389"/>
                  </a:lnTo>
                  <a:lnTo>
                    <a:pt x="10210799" y="1159914"/>
                  </a:lnTo>
                  <a:close/>
                </a:path>
                <a:path w="10210800" h="2114550">
                  <a:moveTo>
                    <a:pt x="10210799" y="1178964"/>
                  </a:moveTo>
                  <a:lnTo>
                    <a:pt x="10203000" y="1178964"/>
                  </a:lnTo>
                  <a:lnTo>
                    <a:pt x="10203000" y="1169439"/>
                  </a:lnTo>
                  <a:lnTo>
                    <a:pt x="10210799" y="1169439"/>
                  </a:lnTo>
                  <a:lnTo>
                    <a:pt x="10210799" y="1178964"/>
                  </a:lnTo>
                  <a:close/>
                </a:path>
                <a:path w="10210800" h="2114550">
                  <a:moveTo>
                    <a:pt x="10210799" y="1198014"/>
                  </a:moveTo>
                  <a:lnTo>
                    <a:pt x="10203000" y="1198014"/>
                  </a:lnTo>
                  <a:lnTo>
                    <a:pt x="10203000" y="1188489"/>
                  </a:lnTo>
                  <a:lnTo>
                    <a:pt x="10210799" y="1188489"/>
                  </a:lnTo>
                  <a:lnTo>
                    <a:pt x="10210799" y="1198014"/>
                  </a:lnTo>
                  <a:close/>
                </a:path>
                <a:path w="10210800" h="2114550">
                  <a:moveTo>
                    <a:pt x="10210799" y="1217064"/>
                  </a:moveTo>
                  <a:lnTo>
                    <a:pt x="10203000" y="1217064"/>
                  </a:lnTo>
                  <a:lnTo>
                    <a:pt x="10203000" y="1207539"/>
                  </a:lnTo>
                  <a:lnTo>
                    <a:pt x="10210799" y="1207539"/>
                  </a:lnTo>
                  <a:lnTo>
                    <a:pt x="10210799" y="1217064"/>
                  </a:lnTo>
                  <a:close/>
                </a:path>
                <a:path w="10210800" h="2114550">
                  <a:moveTo>
                    <a:pt x="10210799" y="1236114"/>
                  </a:moveTo>
                  <a:lnTo>
                    <a:pt x="10203000" y="1236114"/>
                  </a:lnTo>
                  <a:lnTo>
                    <a:pt x="10203000" y="1226589"/>
                  </a:lnTo>
                  <a:lnTo>
                    <a:pt x="10210799" y="1226589"/>
                  </a:lnTo>
                  <a:lnTo>
                    <a:pt x="10210799" y="1236114"/>
                  </a:lnTo>
                  <a:close/>
                </a:path>
                <a:path w="10210800" h="2114550">
                  <a:moveTo>
                    <a:pt x="10210799" y="1255164"/>
                  </a:moveTo>
                  <a:lnTo>
                    <a:pt x="10203000" y="1255164"/>
                  </a:lnTo>
                  <a:lnTo>
                    <a:pt x="10203000" y="1245639"/>
                  </a:lnTo>
                  <a:lnTo>
                    <a:pt x="10210799" y="1245639"/>
                  </a:lnTo>
                  <a:lnTo>
                    <a:pt x="10210799" y="1255164"/>
                  </a:lnTo>
                  <a:close/>
                </a:path>
                <a:path w="10210800" h="2114550">
                  <a:moveTo>
                    <a:pt x="10210799" y="1274214"/>
                  </a:moveTo>
                  <a:lnTo>
                    <a:pt x="10203000" y="1274214"/>
                  </a:lnTo>
                  <a:lnTo>
                    <a:pt x="10203000" y="1264689"/>
                  </a:lnTo>
                  <a:lnTo>
                    <a:pt x="10210799" y="1264689"/>
                  </a:lnTo>
                  <a:lnTo>
                    <a:pt x="10210799" y="1274214"/>
                  </a:lnTo>
                  <a:close/>
                </a:path>
                <a:path w="10210800" h="2114550">
                  <a:moveTo>
                    <a:pt x="10210799" y="1293264"/>
                  </a:moveTo>
                  <a:lnTo>
                    <a:pt x="10203000" y="1293264"/>
                  </a:lnTo>
                  <a:lnTo>
                    <a:pt x="10203000" y="1283739"/>
                  </a:lnTo>
                  <a:lnTo>
                    <a:pt x="10210799" y="1283739"/>
                  </a:lnTo>
                  <a:lnTo>
                    <a:pt x="10210799" y="1293264"/>
                  </a:lnTo>
                  <a:close/>
                </a:path>
                <a:path w="10210800" h="2114550">
                  <a:moveTo>
                    <a:pt x="10210799" y="1312314"/>
                  </a:moveTo>
                  <a:lnTo>
                    <a:pt x="10203000" y="1312314"/>
                  </a:lnTo>
                  <a:lnTo>
                    <a:pt x="10203000" y="1302789"/>
                  </a:lnTo>
                  <a:lnTo>
                    <a:pt x="10210799" y="1302789"/>
                  </a:lnTo>
                  <a:lnTo>
                    <a:pt x="10210799" y="1312314"/>
                  </a:lnTo>
                  <a:close/>
                </a:path>
                <a:path w="10210800" h="2114550">
                  <a:moveTo>
                    <a:pt x="10210799" y="1331364"/>
                  </a:moveTo>
                  <a:lnTo>
                    <a:pt x="10203000" y="1331364"/>
                  </a:lnTo>
                  <a:lnTo>
                    <a:pt x="10203000" y="1321839"/>
                  </a:lnTo>
                  <a:lnTo>
                    <a:pt x="10210799" y="1321839"/>
                  </a:lnTo>
                  <a:lnTo>
                    <a:pt x="10210799" y="1331364"/>
                  </a:lnTo>
                  <a:close/>
                </a:path>
                <a:path w="10210800" h="2114550">
                  <a:moveTo>
                    <a:pt x="10210799" y="1350414"/>
                  </a:moveTo>
                  <a:lnTo>
                    <a:pt x="10203000" y="1350414"/>
                  </a:lnTo>
                  <a:lnTo>
                    <a:pt x="10203000" y="1340889"/>
                  </a:lnTo>
                  <a:lnTo>
                    <a:pt x="10210799" y="1340889"/>
                  </a:lnTo>
                  <a:lnTo>
                    <a:pt x="10210799" y="1350414"/>
                  </a:lnTo>
                  <a:close/>
                </a:path>
                <a:path w="10210800" h="2114550">
                  <a:moveTo>
                    <a:pt x="10210799" y="1369464"/>
                  </a:moveTo>
                  <a:lnTo>
                    <a:pt x="10203000" y="1369464"/>
                  </a:lnTo>
                  <a:lnTo>
                    <a:pt x="10203000" y="1359939"/>
                  </a:lnTo>
                  <a:lnTo>
                    <a:pt x="10210799" y="1359939"/>
                  </a:lnTo>
                  <a:lnTo>
                    <a:pt x="10210799" y="1369464"/>
                  </a:lnTo>
                  <a:close/>
                </a:path>
                <a:path w="10210800" h="2114550">
                  <a:moveTo>
                    <a:pt x="10210799" y="1388514"/>
                  </a:moveTo>
                  <a:lnTo>
                    <a:pt x="10203000" y="1388514"/>
                  </a:lnTo>
                  <a:lnTo>
                    <a:pt x="10203000" y="1378989"/>
                  </a:lnTo>
                  <a:lnTo>
                    <a:pt x="10210799" y="1378989"/>
                  </a:lnTo>
                  <a:lnTo>
                    <a:pt x="10210799" y="1388514"/>
                  </a:lnTo>
                  <a:close/>
                </a:path>
                <a:path w="10210800" h="2114550">
                  <a:moveTo>
                    <a:pt x="10210799" y="1407564"/>
                  </a:moveTo>
                  <a:lnTo>
                    <a:pt x="10203000" y="1407564"/>
                  </a:lnTo>
                  <a:lnTo>
                    <a:pt x="10203000" y="1398039"/>
                  </a:lnTo>
                  <a:lnTo>
                    <a:pt x="10210799" y="1398039"/>
                  </a:lnTo>
                  <a:lnTo>
                    <a:pt x="10210799" y="1407564"/>
                  </a:lnTo>
                  <a:close/>
                </a:path>
                <a:path w="10210800" h="2114550">
                  <a:moveTo>
                    <a:pt x="10210799" y="1426614"/>
                  </a:moveTo>
                  <a:lnTo>
                    <a:pt x="10203000" y="1426614"/>
                  </a:lnTo>
                  <a:lnTo>
                    <a:pt x="10203000" y="1417089"/>
                  </a:lnTo>
                  <a:lnTo>
                    <a:pt x="10210799" y="1417089"/>
                  </a:lnTo>
                  <a:lnTo>
                    <a:pt x="10210799" y="1426614"/>
                  </a:lnTo>
                  <a:close/>
                </a:path>
                <a:path w="10210800" h="2114550">
                  <a:moveTo>
                    <a:pt x="10210799" y="1445664"/>
                  </a:moveTo>
                  <a:lnTo>
                    <a:pt x="10203000" y="1445664"/>
                  </a:lnTo>
                  <a:lnTo>
                    <a:pt x="10203000" y="1436139"/>
                  </a:lnTo>
                  <a:lnTo>
                    <a:pt x="10210799" y="1436139"/>
                  </a:lnTo>
                  <a:lnTo>
                    <a:pt x="10210799" y="1445664"/>
                  </a:lnTo>
                  <a:close/>
                </a:path>
                <a:path w="10210800" h="2114550">
                  <a:moveTo>
                    <a:pt x="10210799" y="1464714"/>
                  </a:moveTo>
                  <a:lnTo>
                    <a:pt x="10203000" y="1464714"/>
                  </a:lnTo>
                  <a:lnTo>
                    <a:pt x="10203000" y="1455189"/>
                  </a:lnTo>
                  <a:lnTo>
                    <a:pt x="10210799" y="1455189"/>
                  </a:lnTo>
                  <a:lnTo>
                    <a:pt x="10210799" y="1464714"/>
                  </a:lnTo>
                  <a:close/>
                </a:path>
                <a:path w="10210800" h="2114550">
                  <a:moveTo>
                    <a:pt x="10210799" y="1483764"/>
                  </a:moveTo>
                  <a:lnTo>
                    <a:pt x="10203000" y="1483764"/>
                  </a:lnTo>
                  <a:lnTo>
                    <a:pt x="10203000" y="1474239"/>
                  </a:lnTo>
                  <a:lnTo>
                    <a:pt x="10210799" y="1474239"/>
                  </a:lnTo>
                  <a:lnTo>
                    <a:pt x="10210799" y="1483764"/>
                  </a:lnTo>
                  <a:close/>
                </a:path>
                <a:path w="10210800" h="2114550">
                  <a:moveTo>
                    <a:pt x="10210799" y="1502814"/>
                  </a:moveTo>
                  <a:lnTo>
                    <a:pt x="10203000" y="1502814"/>
                  </a:lnTo>
                  <a:lnTo>
                    <a:pt x="10203000" y="1493289"/>
                  </a:lnTo>
                  <a:lnTo>
                    <a:pt x="10210799" y="1493289"/>
                  </a:lnTo>
                  <a:lnTo>
                    <a:pt x="10210799" y="1502814"/>
                  </a:lnTo>
                  <a:close/>
                </a:path>
                <a:path w="10210800" h="2114550">
                  <a:moveTo>
                    <a:pt x="10210799" y="1521864"/>
                  </a:moveTo>
                  <a:lnTo>
                    <a:pt x="10203000" y="1521864"/>
                  </a:lnTo>
                  <a:lnTo>
                    <a:pt x="10203000" y="1512339"/>
                  </a:lnTo>
                  <a:lnTo>
                    <a:pt x="10210799" y="1512339"/>
                  </a:lnTo>
                  <a:lnTo>
                    <a:pt x="10210799" y="1521864"/>
                  </a:lnTo>
                  <a:close/>
                </a:path>
                <a:path w="10210800" h="2114550">
                  <a:moveTo>
                    <a:pt x="10210799" y="1540914"/>
                  </a:moveTo>
                  <a:lnTo>
                    <a:pt x="10203000" y="1540914"/>
                  </a:lnTo>
                  <a:lnTo>
                    <a:pt x="10203000" y="1531389"/>
                  </a:lnTo>
                  <a:lnTo>
                    <a:pt x="10210799" y="1531389"/>
                  </a:lnTo>
                  <a:lnTo>
                    <a:pt x="10210799" y="1540914"/>
                  </a:lnTo>
                  <a:close/>
                </a:path>
                <a:path w="10210800" h="2114550">
                  <a:moveTo>
                    <a:pt x="10210799" y="1559964"/>
                  </a:moveTo>
                  <a:lnTo>
                    <a:pt x="10203000" y="1559964"/>
                  </a:lnTo>
                  <a:lnTo>
                    <a:pt x="10203000" y="1550439"/>
                  </a:lnTo>
                  <a:lnTo>
                    <a:pt x="10210799" y="1550439"/>
                  </a:lnTo>
                  <a:lnTo>
                    <a:pt x="10210799" y="1559964"/>
                  </a:lnTo>
                  <a:close/>
                </a:path>
                <a:path w="10210800" h="2114550">
                  <a:moveTo>
                    <a:pt x="10210799" y="1579014"/>
                  </a:moveTo>
                  <a:lnTo>
                    <a:pt x="10203000" y="1579014"/>
                  </a:lnTo>
                  <a:lnTo>
                    <a:pt x="10203000" y="1569489"/>
                  </a:lnTo>
                  <a:lnTo>
                    <a:pt x="10210799" y="1569489"/>
                  </a:lnTo>
                  <a:lnTo>
                    <a:pt x="10210799" y="1579014"/>
                  </a:lnTo>
                  <a:close/>
                </a:path>
                <a:path w="10210800" h="2114550">
                  <a:moveTo>
                    <a:pt x="10210799" y="1598064"/>
                  </a:moveTo>
                  <a:lnTo>
                    <a:pt x="10203000" y="1598064"/>
                  </a:lnTo>
                  <a:lnTo>
                    <a:pt x="10203000" y="1588539"/>
                  </a:lnTo>
                  <a:lnTo>
                    <a:pt x="10210799" y="1588539"/>
                  </a:lnTo>
                  <a:lnTo>
                    <a:pt x="10210799" y="1598064"/>
                  </a:lnTo>
                  <a:close/>
                </a:path>
                <a:path w="10210800" h="2114550">
                  <a:moveTo>
                    <a:pt x="10210799" y="1617114"/>
                  </a:moveTo>
                  <a:lnTo>
                    <a:pt x="10203000" y="1617114"/>
                  </a:lnTo>
                  <a:lnTo>
                    <a:pt x="10203000" y="1607589"/>
                  </a:lnTo>
                  <a:lnTo>
                    <a:pt x="10210799" y="1607589"/>
                  </a:lnTo>
                  <a:lnTo>
                    <a:pt x="10210799" y="1617114"/>
                  </a:lnTo>
                  <a:close/>
                </a:path>
                <a:path w="10210800" h="2114550">
                  <a:moveTo>
                    <a:pt x="10210799" y="1636164"/>
                  </a:moveTo>
                  <a:lnTo>
                    <a:pt x="10203000" y="1636164"/>
                  </a:lnTo>
                  <a:lnTo>
                    <a:pt x="10203000" y="1626639"/>
                  </a:lnTo>
                  <a:lnTo>
                    <a:pt x="10210799" y="1626639"/>
                  </a:lnTo>
                  <a:lnTo>
                    <a:pt x="10210799" y="1636164"/>
                  </a:lnTo>
                  <a:close/>
                </a:path>
                <a:path w="10210800" h="2114550">
                  <a:moveTo>
                    <a:pt x="10210799" y="1655214"/>
                  </a:moveTo>
                  <a:lnTo>
                    <a:pt x="10203000" y="1655214"/>
                  </a:lnTo>
                  <a:lnTo>
                    <a:pt x="10203000" y="1645689"/>
                  </a:lnTo>
                  <a:lnTo>
                    <a:pt x="10210799" y="1645689"/>
                  </a:lnTo>
                  <a:lnTo>
                    <a:pt x="10210799" y="1655214"/>
                  </a:lnTo>
                  <a:close/>
                </a:path>
                <a:path w="10210800" h="2114550">
                  <a:moveTo>
                    <a:pt x="10210799" y="1674264"/>
                  </a:moveTo>
                  <a:lnTo>
                    <a:pt x="10203000" y="1674264"/>
                  </a:lnTo>
                  <a:lnTo>
                    <a:pt x="10203000" y="1664739"/>
                  </a:lnTo>
                  <a:lnTo>
                    <a:pt x="10210799" y="1664739"/>
                  </a:lnTo>
                  <a:lnTo>
                    <a:pt x="10210799" y="1674264"/>
                  </a:lnTo>
                  <a:close/>
                </a:path>
                <a:path w="10210800" h="2114550">
                  <a:moveTo>
                    <a:pt x="10210799" y="1693314"/>
                  </a:moveTo>
                  <a:lnTo>
                    <a:pt x="10203000" y="1693314"/>
                  </a:lnTo>
                  <a:lnTo>
                    <a:pt x="10203000" y="1683789"/>
                  </a:lnTo>
                  <a:lnTo>
                    <a:pt x="10210799" y="1683789"/>
                  </a:lnTo>
                  <a:lnTo>
                    <a:pt x="10210799" y="1693314"/>
                  </a:lnTo>
                  <a:close/>
                </a:path>
                <a:path w="10210800" h="2114550">
                  <a:moveTo>
                    <a:pt x="10210799" y="1712364"/>
                  </a:moveTo>
                  <a:lnTo>
                    <a:pt x="10203000" y="1712364"/>
                  </a:lnTo>
                  <a:lnTo>
                    <a:pt x="10203000" y="1702839"/>
                  </a:lnTo>
                  <a:lnTo>
                    <a:pt x="10210799" y="1702839"/>
                  </a:lnTo>
                  <a:lnTo>
                    <a:pt x="10210799" y="1712364"/>
                  </a:lnTo>
                  <a:close/>
                </a:path>
                <a:path w="10210800" h="2114550">
                  <a:moveTo>
                    <a:pt x="10210799" y="1731414"/>
                  </a:moveTo>
                  <a:lnTo>
                    <a:pt x="10203000" y="1731414"/>
                  </a:lnTo>
                  <a:lnTo>
                    <a:pt x="10203000" y="1721889"/>
                  </a:lnTo>
                  <a:lnTo>
                    <a:pt x="10210799" y="1721889"/>
                  </a:lnTo>
                  <a:lnTo>
                    <a:pt x="10210799" y="1731414"/>
                  </a:lnTo>
                  <a:close/>
                </a:path>
                <a:path w="10210800" h="2114550">
                  <a:moveTo>
                    <a:pt x="10210799" y="1750464"/>
                  </a:moveTo>
                  <a:lnTo>
                    <a:pt x="10203000" y="1750464"/>
                  </a:lnTo>
                  <a:lnTo>
                    <a:pt x="10203000" y="1740939"/>
                  </a:lnTo>
                  <a:lnTo>
                    <a:pt x="10210799" y="1740939"/>
                  </a:lnTo>
                  <a:lnTo>
                    <a:pt x="10210799" y="1750464"/>
                  </a:lnTo>
                  <a:close/>
                </a:path>
                <a:path w="10210800" h="2114550">
                  <a:moveTo>
                    <a:pt x="10210799" y="1769514"/>
                  </a:moveTo>
                  <a:lnTo>
                    <a:pt x="10203000" y="1769514"/>
                  </a:lnTo>
                  <a:lnTo>
                    <a:pt x="10203000" y="1759989"/>
                  </a:lnTo>
                  <a:lnTo>
                    <a:pt x="10210799" y="1759989"/>
                  </a:lnTo>
                  <a:lnTo>
                    <a:pt x="10210799" y="1769514"/>
                  </a:lnTo>
                  <a:close/>
                </a:path>
                <a:path w="10210800" h="2114550">
                  <a:moveTo>
                    <a:pt x="10210799" y="1788564"/>
                  </a:moveTo>
                  <a:lnTo>
                    <a:pt x="10203000" y="1788564"/>
                  </a:lnTo>
                  <a:lnTo>
                    <a:pt x="10203000" y="1779039"/>
                  </a:lnTo>
                  <a:lnTo>
                    <a:pt x="10210799" y="1779039"/>
                  </a:lnTo>
                  <a:lnTo>
                    <a:pt x="10210799" y="1788564"/>
                  </a:lnTo>
                  <a:close/>
                </a:path>
                <a:path w="10210800" h="2114550">
                  <a:moveTo>
                    <a:pt x="10210799" y="1807614"/>
                  </a:moveTo>
                  <a:lnTo>
                    <a:pt x="10203000" y="1807614"/>
                  </a:lnTo>
                  <a:lnTo>
                    <a:pt x="10203000" y="1798089"/>
                  </a:lnTo>
                  <a:lnTo>
                    <a:pt x="10210799" y="1798089"/>
                  </a:lnTo>
                  <a:lnTo>
                    <a:pt x="10210799" y="1807614"/>
                  </a:lnTo>
                  <a:close/>
                </a:path>
                <a:path w="10210800" h="2114550">
                  <a:moveTo>
                    <a:pt x="10210799" y="1826664"/>
                  </a:moveTo>
                  <a:lnTo>
                    <a:pt x="10203000" y="1826664"/>
                  </a:lnTo>
                  <a:lnTo>
                    <a:pt x="10203000" y="1817139"/>
                  </a:lnTo>
                  <a:lnTo>
                    <a:pt x="10210799" y="1817139"/>
                  </a:lnTo>
                  <a:lnTo>
                    <a:pt x="10210799" y="1826664"/>
                  </a:lnTo>
                  <a:close/>
                </a:path>
                <a:path w="10210800" h="2114550">
                  <a:moveTo>
                    <a:pt x="10210799" y="1845745"/>
                  </a:moveTo>
                  <a:lnTo>
                    <a:pt x="10202661" y="1845341"/>
                  </a:lnTo>
                  <a:lnTo>
                    <a:pt x="10202813" y="1842262"/>
                  </a:lnTo>
                  <a:lnTo>
                    <a:pt x="10202914" y="1839174"/>
                  </a:lnTo>
                  <a:lnTo>
                    <a:pt x="10202964" y="1836078"/>
                  </a:lnTo>
                  <a:lnTo>
                    <a:pt x="10210799" y="1836203"/>
                  </a:lnTo>
                  <a:lnTo>
                    <a:pt x="10210799" y="1845745"/>
                  </a:lnTo>
                  <a:close/>
                </a:path>
                <a:path w="10210800" h="2114550">
                  <a:moveTo>
                    <a:pt x="10209987" y="1864769"/>
                  </a:moveTo>
                  <a:lnTo>
                    <a:pt x="10201129" y="1863734"/>
                  </a:lnTo>
                  <a:lnTo>
                    <a:pt x="10201486" y="1860677"/>
                  </a:lnTo>
                  <a:lnTo>
                    <a:pt x="10201792" y="1857619"/>
                  </a:lnTo>
                  <a:lnTo>
                    <a:pt x="10202047" y="1854562"/>
                  </a:lnTo>
                  <a:lnTo>
                    <a:pt x="10210737" y="1855285"/>
                  </a:lnTo>
                  <a:lnTo>
                    <a:pt x="10209987" y="1864769"/>
                  </a:lnTo>
                  <a:close/>
                </a:path>
                <a:path w="10210800" h="2114550">
                  <a:moveTo>
                    <a:pt x="10207378" y="1883562"/>
                  </a:moveTo>
                  <a:lnTo>
                    <a:pt x="10198390" y="1881898"/>
                  </a:lnTo>
                  <a:lnTo>
                    <a:pt x="10198945" y="1878900"/>
                  </a:lnTo>
                  <a:lnTo>
                    <a:pt x="10199452" y="1875883"/>
                  </a:lnTo>
                  <a:lnTo>
                    <a:pt x="10199909" y="1872849"/>
                  </a:lnTo>
                  <a:lnTo>
                    <a:pt x="10209236" y="1874255"/>
                  </a:lnTo>
                  <a:lnTo>
                    <a:pt x="10209048" y="1876627"/>
                  </a:lnTo>
                  <a:lnTo>
                    <a:pt x="10207378" y="1883562"/>
                  </a:lnTo>
                  <a:close/>
                </a:path>
                <a:path w="10210800" h="2114550">
                  <a:moveTo>
                    <a:pt x="10202918" y="1902079"/>
                  </a:moveTo>
                  <a:lnTo>
                    <a:pt x="10194427" y="1899912"/>
                  </a:lnTo>
                  <a:lnTo>
                    <a:pt x="10195189" y="1896930"/>
                  </a:lnTo>
                  <a:lnTo>
                    <a:pt x="10195901" y="1893934"/>
                  </a:lnTo>
                  <a:lnTo>
                    <a:pt x="10196562" y="1890925"/>
                  </a:lnTo>
                  <a:lnTo>
                    <a:pt x="10205149" y="1892814"/>
                  </a:lnTo>
                  <a:lnTo>
                    <a:pt x="10202918" y="1902079"/>
                  </a:lnTo>
                  <a:close/>
                </a:path>
                <a:path w="10210800" h="2114550">
                  <a:moveTo>
                    <a:pt x="10198369" y="1920597"/>
                  </a:moveTo>
                  <a:lnTo>
                    <a:pt x="10189275" y="1917618"/>
                  </a:lnTo>
                  <a:lnTo>
                    <a:pt x="10190234" y="1914694"/>
                  </a:lnTo>
                  <a:lnTo>
                    <a:pt x="10191263" y="1911341"/>
                  </a:lnTo>
                  <a:lnTo>
                    <a:pt x="10191999" y="1908813"/>
                  </a:lnTo>
                  <a:lnTo>
                    <a:pt x="10200687" y="1911341"/>
                  </a:lnTo>
                  <a:lnTo>
                    <a:pt x="10198581" y="1920086"/>
                  </a:lnTo>
                  <a:lnTo>
                    <a:pt x="10198369" y="1920597"/>
                  </a:lnTo>
                  <a:close/>
                </a:path>
                <a:path w="10210800" h="2114550">
                  <a:moveTo>
                    <a:pt x="10191081" y="1938193"/>
                  </a:moveTo>
                  <a:lnTo>
                    <a:pt x="10182962" y="1934921"/>
                  </a:lnTo>
                  <a:lnTo>
                    <a:pt x="10184113" y="1932064"/>
                  </a:lnTo>
                  <a:lnTo>
                    <a:pt x="10185213" y="1929199"/>
                  </a:lnTo>
                  <a:lnTo>
                    <a:pt x="10186262" y="1926325"/>
                  </a:lnTo>
                  <a:lnTo>
                    <a:pt x="10194719" y="1929410"/>
                  </a:lnTo>
                  <a:lnTo>
                    <a:pt x="10191081" y="1938193"/>
                  </a:lnTo>
                  <a:close/>
                </a:path>
                <a:path w="10210800" h="2114550">
                  <a:moveTo>
                    <a:pt x="10183802" y="1955765"/>
                  </a:moveTo>
                  <a:lnTo>
                    <a:pt x="10175510" y="1951761"/>
                  </a:lnTo>
                  <a:lnTo>
                    <a:pt x="10176853" y="1948980"/>
                  </a:lnTo>
                  <a:lnTo>
                    <a:pt x="10178141" y="1946193"/>
                  </a:lnTo>
                  <a:lnTo>
                    <a:pt x="10179377" y="1943402"/>
                  </a:lnTo>
                  <a:lnTo>
                    <a:pt x="10187445" y="1946971"/>
                  </a:lnTo>
                  <a:lnTo>
                    <a:pt x="10183802" y="1955765"/>
                  </a:lnTo>
                  <a:close/>
                </a:path>
                <a:path w="10210800" h="2114550">
                  <a:moveTo>
                    <a:pt x="10174669" y="1972469"/>
                  </a:moveTo>
                  <a:lnTo>
                    <a:pt x="10166945" y="1968083"/>
                  </a:lnTo>
                  <a:lnTo>
                    <a:pt x="10168463" y="1965410"/>
                  </a:lnTo>
                  <a:lnTo>
                    <a:pt x="10169936" y="1962712"/>
                  </a:lnTo>
                  <a:lnTo>
                    <a:pt x="10171365" y="1959990"/>
                  </a:lnTo>
                  <a:lnTo>
                    <a:pt x="10179646" y="1964335"/>
                  </a:lnTo>
                  <a:lnTo>
                    <a:pt x="10174669" y="1972469"/>
                  </a:lnTo>
                  <a:close/>
                </a:path>
                <a:path w="10210800" h="2114550">
                  <a:moveTo>
                    <a:pt x="10164721" y="1988730"/>
                  </a:moveTo>
                  <a:lnTo>
                    <a:pt x="10157290" y="1983825"/>
                  </a:lnTo>
                  <a:lnTo>
                    <a:pt x="10158997" y="1981239"/>
                  </a:lnTo>
                  <a:lnTo>
                    <a:pt x="10160652" y="1978640"/>
                  </a:lnTo>
                  <a:lnTo>
                    <a:pt x="10162254" y="1976028"/>
                  </a:lnTo>
                  <a:lnTo>
                    <a:pt x="10169699" y="1980594"/>
                  </a:lnTo>
                  <a:lnTo>
                    <a:pt x="10164721" y="1988730"/>
                  </a:lnTo>
                  <a:close/>
                </a:path>
                <a:path w="10210800" h="2114550">
                  <a:moveTo>
                    <a:pt x="10153966" y="2004353"/>
                  </a:moveTo>
                  <a:lnTo>
                    <a:pt x="10146670" y="1998803"/>
                  </a:lnTo>
                  <a:lnTo>
                    <a:pt x="10148520" y="1996370"/>
                  </a:lnTo>
                  <a:lnTo>
                    <a:pt x="10150332" y="1993903"/>
                  </a:lnTo>
                  <a:lnTo>
                    <a:pt x="10152106" y="1991401"/>
                  </a:lnTo>
                  <a:lnTo>
                    <a:pt x="10159765" y="1996832"/>
                  </a:lnTo>
                  <a:lnTo>
                    <a:pt x="10158196" y="1999396"/>
                  </a:lnTo>
                  <a:lnTo>
                    <a:pt x="10153966" y="2004353"/>
                  </a:lnTo>
                  <a:close/>
                </a:path>
                <a:path w="10210800" h="2114550">
                  <a:moveTo>
                    <a:pt x="10141613" y="2018830"/>
                  </a:moveTo>
                  <a:lnTo>
                    <a:pt x="10135032" y="2013095"/>
                  </a:lnTo>
                  <a:lnTo>
                    <a:pt x="10137040" y="2010790"/>
                  </a:lnTo>
                  <a:lnTo>
                    <a:pt x="10139023" y="2008437"/>
                  </a:lnTo>
                  <a:lnTo>
                    <a:pt x="10140977" y="2006037"/>
                  </a:lnTo>
                  <a:lnTo>
                    <a:pt x="10147792" y="2011588"/>
                  </a:lnTo>
                  <a:lnTo>
                    <a:pt x="10141613" y="2018830"/>
                  </a:lnTo>
                  <a:close/>
                </a:path>
                <a:path w="10210800" h="2114550">
                  <a:moveTo>
                    <a:pt x="10129173" y="2033408"/>
                  </a:moveTo>
                  <a:lnTo>
                    <a:pt x="10122396" y="2026648"/>
                  </a:lnTo>
                  <a:lnTo>
                    <a:pt x="10124574" y="2024465"/>
                  </a:lnTo>
                  <a:lnTo>
                    <a:pt x="10126720" y="2022238"/>
                  </a:lnTo>
                  <a:lnTo>
                    <a:pt x="10128837" y="2019967"/>
                  </a:lnTo>
                  <a:lnTo>
                    <a:pt x="10135412" y="2026097"/>
                  </a:lnTo>
                  <a:lnTo>
                    <a:pt x="10129173" y="2033408"/>
                  </a:lnTo>
                  <a:close/>
                </a:path>
                <a:path w="10210800" h="2114550">
                  <a:moveTo>
                    <a:pt x="10114633" y="2045898"/>
                  </a:moveTo>
                  <a:lnTo>
                    <a:pt x="10108875" y="2039331"/>
                  </a:lnTo>
                  <a:lnTo>
                    <a:pt x="10111203" y="2037289"/>
                  </a:lnTo>
                  <a:lnTo>
                    <a:pt x="10113488" y="2035217"/>
                  </a:lnTo>
                  <a:lnTo>
                    <a:pt x="10115728" y="2033116"/>
                  </a:lnTo>
                  <a:lnTo>
                    <a:pt x="10121902" y="2039695"/>
                  </a:lnTo>
                  <a:lnTo>
                    <a:pt x="10114633" y="2045898"/>
                  </a:lnTo>
                  <a:close/>
                </a:path>
                <a:path w="10210800" h="2114550">
                  <a:moveTo>
                    <a:pt x="10100154" y="2058253"/>
                  </a:moveTo>
                  <a:lnTo>
                    <a:pt x="10094616" y="2051015"/>
                  </a:lnTo>
                  <a:lnTo>
                    <a:pt x="10097056" y="2049148"/>
                  </a:lnTo>
                  <a:lnTo>
                    <a:pt x="10099462" y="2047243"/>
                  </a:lnTo>
                  <a:lnTo>
                    <a:pt x="10101835" y="2045299"/>
                  </a:lnTo>
                  <a:lnTo>
                    <a:pt x="10107389" y="2052079"/>
                  </a:lnTo>
                  <a:lnTo>
                    <a:pt x="10100154" y="2058253"/>
                  </a:lnTo>
                  <a:close/>
                </a:path>
                <a:path w="10210800" h="2114550">
                  <a:moveTo>
                    <a:pt x="10084609" y="2069105"/>
                  </a:moveTo>
                  <a:lnTo>
                    <a:pt x="10079673" y="2061679"/>
                  </a:lnTo>
                  <a:lnTo>
                    <a:pt x="10082229" y="2059980"/>
                  </a:lnTo>
                  <a:lnTo>
                    <a:pt x="10084747" y="2058246"/>
                  </a:lnTo>
                  <a:lnTo>
                    <a:pt x="10087227" y="2056476"/>
                  </a:lnTo>
                  <a:lnTo>
                    <a:pt x="10092706" y="2064152"/>
                  </a:lnTo>
                  <a:lnTo>
                    <a:pt x="10084609" y="2069105"/>
                  </a:lnTo>
                  <a:close/>
                </a:path>
                <a:path w="10210800" h="2114550">
                  <a:moveTo>
                    <a:pt x="10068346" y="2079055"/>
                  </a:moveTo>
                  <a:lnTo>
                    <a:pt x="10063956" y="2071382"/>
                  </a:lnTo>
                  <a:lnTo>
                    <a:pt x="10066613" y="2069862"/>
                  </a:lnTo>
                  <a:lnTo>
                    <a:pt x="10069258" y="2068290"/>
                  </a:lnTo>
                  <a:lnTo>
                    <a:pt x="10071893" y="2066664"/>
                  </a:lnTo>
                  <a:lnTo>
                    <a:pt x="10076472" y="2074084"/>
                  </a:lnTo>
                  <a:lnTo>
                    <a:pt x="10068346" y="2079055"/>
                  </a:lnTo>
                  <a:close/>
                </a:path>
                <a:path w="10210800" h="2114550">
                  <a:moveTo>
                    <a:pt x="10051700" y="2088297"/>
                  </a:moveTo>
                  <a:lnTo>
                    <a:pt x="10047661" y="2079997"/>
                  </a:lnTo>
                  <a:lnTo>
                    <a:pt x="10050422" y="2078653"/>
                  </a:lnTo>
                  <a:lnTo>
                    <a:pt x="10053160" y="2077263"/>
                  </a:lnTo>
                  <a:lnTo>
                    <a:pt x="10055875" y="2075828"/>
                  </a:lnTo>
                  <a:lnTo>
                    <a:pt x="10060213" y="2084030"/>
                  </a:lnTo>
                  <a:lnTo>
                    <a:pt x="10056466" y="2086323"/>
                  </a:lnTo>
                  <a:lnTo>
                    <a:pt x="10051700" y="2088297"/>
                  </a:lnTo>
                  <a:close/>
                </a:path>
                <a:path w="10210800" h="2114550">
                  <a:moveTo>
                    <a:pt x="10034127" y="2095576"/>
                  </a:moveTo>
                  <a:lnTo>
                    <a:pt x="10030842" y="2087500"/>
                  </a:lnTo>
                  <a:lnTo>
                    <a:pt x="10033691" y="2086341"/>
                  </a:lnTo>
                  <a:lnTo>
                    <a:pt x="10036515" y="2085138"/>
                  </a:lnTo>
                  <a:lnTo>
                    <a:pt x="10039314" y="2083889"/>
                  </a:lnTo>
                  <a:lnTo>
                    <a:pt x="10042905" y="2091940"/>
                  </a:lnTo>
                  <a:lnTo>
                    <a:pt x="10034127" y="2095576"/>
                  </a:lnTo>
                  <a:close/>
                </a:path>
                <a:path w="10210800" h="2114550">
                  <a:moveTo>
                    <a:pt x="10016538" y="2102862"/>
                  </a:moveTo>
                  <a:lnTo>
                    <a:pt x="10013561" y="2093866"/>
                  </a:lnTo>
                  <a:lnTo>
                    <a:pt x="10016471" y="2092903"/>
                  </a:lnTo>
                  <a:lnTo>
                    <a:pt x="10019368" y="2091890"/>
                  </a:lnTo>
                  <a:lnTo>
                    <a:pt x="10022255" y="2090827"/>
                  </a:lnTo>
                  <a:lnTo>
                    <a:pt x="10025345" y="2099213"/>
                  </a:lnTo>
                  <a:lnTo>
                    <a:pt x="10016538" y="2102862"/>
                  </a:lnTo>
                  <a:close/>
                </a:path>
                <a:path w="10210800" h="2114550">
                  <a:moveTo>
                    <a:pt x="9998057" y="2107529"/>
                  </a:moveTo>
                  <a:lnTo>
                    <a:pt x="9995872" y="2099072"/>
                  </a:lnTo>
                  <a:lnTo>
                    <a:pt x="9998848" y="2098303"/>
                  </a:lnTo>
                  <a:lnTo>
                    <a:pt x="10001811" y="2097484"/>
                  </a:lnTo>
                  <a:lnTo>
                    <a:pt x="10004762" y="2096616"/>
                  </a:lnTo>
                  <a:lnTo>
                    <a:pt x="10007318" y="2105299"/>
                  </a:lnTo>
                  <a:lnTo>
                    <a:pt x="9998057" y="2107529"/>
                  </a:lnTo>
                  <a:close/>
                </a:path>
                <a:path w="10210800" h="2114550">
                  <a:moveTo>
                    <a:pt x="9979539" y="2111989"/>
                  </a:moveTo>
                  <a:lnTo>
                    <a:pt x="9977864" y="2103088"/>
                  </a:lnTo>
                  <a:lnTo>
                    <a:pt x="9980886" y="2102520"/>
                  </a:lnTo>
                  <a:lnTo>
                    <a:pt x="9983896" y="2101901"/>
                  </a:lnTo>
                  <a:lnTo>
                    <a:pt x="9986892" y="2101233"/>
                  </a:lnTo>
                  <a:lnTo>
                    <a:pt x="9988794" y="2109760"/>
                  </a:lnTo>
                  <a:lnTo>
                    <a:pt x="9979539" y="2111989"/>
                  </a:lnTo>
                  <a:close/>
                </a:path>
                <a:path w="10210800" h="2114550">
                  <a:moveTo>
                    <a:pt x="9962948" y="2114549"/>
                  </a:moveTo>
                  <a:lnTo>
                    <a:pt x="9960750" y="2114549"/>
                  </a:lnTo>
                  <a:lnTo>
                    <a:pt x="9959709" y="2105883"/>
                  </a:lnTo>
                  <a:lnTo>
                    <a:pt x="9962757" y="2105517"/>
                  </a:lnTo>
                  <a:lnTo>
                    <a:pt x="9965794" y="2105101"/>
                  </a:lnTo>
                  <a:lnTo>
                    <a:pt x="9968818" y="2104635"/>
                  </a:lnTo>
                  <a:lnTo>
                    <a:pt x="9970256" y="2113971"/>
                  </a:lnTo>
                  <a:lnTo>
                    <a:pt x="9962948" y="2114549"/>
                  </a:lnTo>
                  <a:close/>
                </a:path>
                <a:path w="10210800" h="2114550">
                  <a:moveTo>
                    <a:pt x="9951209" y="2114549"/>
                  </a:moveTo>
                  <a:lnTo>
                    <a:pt x="9941700" y="2114549"/>
                  </a:lnTo>
                  <a:lnTo>
                    <a:pt x="9941327" y="2107469"/>
                  </a:lnTo>
                  <a:lnTo>
                    <a:pt x="9944401" y="2107307"/>
                  </a:lnTo>
                  <a:lnTo>
                    <a:pt x="9947473" y="2107094"/>
                  </a:lnTo>
                  <a:lnTo>
                    <a:pt x="9950543" y="2106829"/>
                  </a:lnTo>
                  <a:lnTo>
                    <a:pt x="9951209" y="2114549"/>
                  </a:lnTo>
                  <a:close/>
                </a:path>
                <a:path w="10210800" h="2114550">
                  <a:moveTo>
                    <a:pt x="9932195" y="2114549"/>
                  </a:moveTo>
                  <a:lnTo>
                    <a:pt x="9922675" y="2114549"/>
                  </a:lnTo>
                  <a:lnTo>
                    <a:pt x="9922675" y="2107852"/>
                  </a:lnTo>
                  <a:lnTo>
                    <a:pt x="9928543" y="2107852"/>
                  </a:lnTo>
                  <a:lnTo>
                    <a:pt x="9932066" y="2107801"/>
                  </a:lnTo>
                  <a:lnTo>
                    <a:pt x="9932195" y="2114549"/>
                  </a:lnTo>
                  <a:close/>
                </a:path>
                <a:path w="10210800" h="2114550">
                  <a:moveTo>
                    <a:pt x="9913150" y="2114549"/>
                  </a:moveTo>
                  <a:lnTo>
                    <a:pt x="9903625" y="2114549"/>
                  </a:lnTo>
                  <a:lnTo>
                    <a:pt x="9903625" y="2107852"/>
                  </a:lnTo>
                  <a:lnTo>
                    <a:pt x="9913150" y="2107852"/>
                  </a:lnTo>
                  <a:lnTo>
                    <a:pt x="9913150" y="2114549"/>
                  </a:lnTo>
                  <a:close/>
                </a:path>
                <a:path w="10210800" h="2114550">
                  <a:moveTo>
                    <a:pt x="9894100" y="2114549"/>
                  </a:moveTo>
                  <a:lnTo>
                    <a:pt x="9884575" y="2114549"/>
                  </a:lnTo>
                  <a:lnTo>
                    <a:pt x="9884575" y="2107852"/>
                  </a:lnTo>
                  <a:lnTo>
                    <a:pt x="9894100" y="2107852"/>
                  </a:lnTo>
                  <a:lnTo>
                    <a:pt x="9894100" y="2114549"/>
                  </a:lnTo>
                  <a:close/>
                </a:path>
                <a:path w="10210800" h="2114550">
                  <a:moveTo>
                    <a:pt x="9875050" y="2114549"/>
                  </a:moveTo>
                  <a:lnTo>
                    <a:pt x="9865525" y="2114549"/>
                  </a:lnTo>
                  <a:lnTo>
                    <a:pt x="9865525" y="2107852"/>
                  </a:lnTo>
                  <a:lnTo>
                    <a:pt x="9875050" y="2107852"/>
                  </a:lnTo>
                  <a:lnTo>
                    <a:pt x="9875050" y="2114549"/>
                  </a:lnTo>
                  <a:close/>
                </a:path>
                <a:path w="10210800" h="2114550">
                  <a:moveTo>
                    <a:pt x="9856000" y="2114549"/>
                  </a:moveTo>
                  <a:lnTo>
                    <a:pt x="9846475" y="2114549"/>
                  </a:lnTo>
                  <a:lnTo>
                    <a:pt x="9846475" y="2107852"/>
                  </a:lnTo>
                  <a:lnTo>
                    <a:pt x="9856000" y="2107852"/>
                  </a:lnTo>
                  <a:lnTo>
                    <a:pt x="9856000" y="2114549"/>
                  </a:lnTo>
                  <a:close/>
                </a:path>
                <a:path w="10210800" h="2114550">
                  <a:moveTo>
                    <a:pt x="9836950" y="2114549"/>
                  </a:moveTo>
                  <a:lnTo>
                    <a:pt x="9827425" y="2114549"/>
                  </a:lnTo>
                  <a:lnTo>
                    <a:pt x="9827425" y="2107852"/>
                  </a:lnTo>
                  <a:lnTo>
                    <a:pt x="9836950" y="2107852"/>
                  </a:lnTo>
                  <a:lnTo>
                    <a:pt x="9836950" y="2114549"/>
                  </a:lnTo>
                  <a:close/>
                </a:path>
                <a:path w="10210800" h="2114550">
                  <a:moveTo>
                    <a:pt x="9817900" y="2114549"/>
                  </a:moveTo>
                  <a:lnTo>
                    <a:pt x="9808375" y="2114549"/>
                  </a:lnTo>
                  <a:lnTo>
                    <a:pt x="9808375" y="2107852"/>
                  </a:lnTo>
                  <a:lnTo>
                    <a:pt x="9817900" y="2107852"/>
                  </a:lnTo>
                  <a:lnTo>
                    <a:pt x="9817900" y="2114549"/>
                  </a:lnTo>
                  <a:close/>
                </a:path>
                <a:path w="10210800" h="2114550">
                  <a:moveTo>
                    <a:pt x="9798850" y="2114549"/>
                  </a:moveTo>
                  <a:lnTo>
                    <a:pt x="9789325" y="2114549"/>
                  </a:lnTo>
                  <a:lnTo>
                    <a:pt x="9789325" y="2107852"/>
                  </a:lnTo>
                  <a:lnTo>
                    <a:pt x="9798850" y="2107852"/>
                  </a:lnTo>
                  <a:lnTo>
                    <a:pt x="9798850" y="2114549"/>
                  </a:lnTo>
                  <a:close/>
                </a:path>
                <a:path w="10210800" h="2114550">
                  <a:moveTo>
                    <a:pt x="9779800" y="2114549"/>
                  </a:moveTo>
                  <a:lnTo>
                    <a:pt x="9770275" y="2114549"/>
                  </a:lnTo>
                  <a:lnTo>
                    <a:pt x="9770275" y="2107852"/>
                  </a:lnTo>
                  <a:lnTo>
                    <a:pt x="9779800" y="2107852"/>
                  </a:lnTo>
                  <a:lnTo>
                    <a:pt x="9779800" y="2114549"/>
                  </a:lnTo>
                  <a:close/>
                </a:path>
                <a:path w="10210800" h="2114550">
                  <a:moveTo>
                    <a:pt x="9760750" y="2114549"/>
                  </a:moveTo>
                  <a:lnTo>
                    <a:pt x="9751225" y="2114549"/>
                  </a:lnTo>
                  <a:lnTo>
                    <a:pt x="9751225" y="2107852"/>
                  </a:lnTo>
                  <a:lnTo>
                    <a:pt x="9760750" y="2107852"/>
                  </a:lnTo>
                  <a:lnTo>
                    <a:pt x="9760750" y="2114549"/>
                  </a:lnTo>
                  <a:close/>
                </a:path>
                <a:path w="10210800" h="2114550">
                  <a:moveTo>
                    <a:pt x="9741700" y="2114549"/>
                  </a:moveTo>
                  <a:lnTo>
                    <a:pt x="9732175" y="2114549"/>
                  </a:lnTo>
                  <a:lnTo>
                    <a:pt x="9732175" y="2107852"/>
                  </a:lnTo>
                  <a:lnTo>
                    <a:pt x="9741700" y="2107852"/>
                  </a:lnTo>
                  <a:lnTo>
                    <a:pt x="9741700" y="2114549"/>
                  </a:lnTo>
                  <a:close/>
                </a:path>
                <a:path w="10210800" h="2114550">
                  <a:moveTo>
                    <a:pt x="9722650" y="2114549"/>
                  </a:moveTo>
                  <a:lnTo>
                    <a:pt x="9713125" y="2114549"/>
                  </a:lnTo>
                  <a:lnTo>
                    <a:pt x="9713125" y="2107852"/>
                  </a:lnTo>
                  <a:lnTo>
                    <a:pt x="9722650" y="2107852"/>
                  </a:lnTo>
                  <a:lnTo>
                    <a:pt x="9722650" y="2114549"/>
                  </a:lnTo>
                  <a:close/>
                </a:path>
                <a:path w="10210800" h="2114550">
                  <a:moveTo>
                    <a:pt x="9703600" y="2114549"/>
                  </a:moveTo>
                  <a:lnTo>
                    <a:pt x="9694075" y="2114549"/>
                  </a:lnTo>
                  <a:lnTo>
                    <a:pt x="9694075" y="2107852"/>
                  </a:lnTo>
                  <a:lnTo>
                    <a:pt x="9703600" y="2107852"/>
                  </a:lnTo>
                  <a:lnTo>
                    <a:pt x="9703600" y="2114549"/>
                  </a:lnTo>
                  <a:close/>
                </a:path>
                <a:path w="10210800" h="2114550">
                  <a:moveTo>
                    <a:pt x="9684550" y="2114549"/>
                  </a:moveTo>
                  <a:lnTo>
                    <a:pt x="9675025" y="2114549"/>
                  </a:lnTo>
                  <a:lnTo>
                    <a:pt x="9675025" y="2107852"/>
                  </a:lnTo>
                  <a:lnTo>
                    <a:pt x="9684550" y="2107852"/>
                  </a:lnTo>
                  <a:lnTo>
                    <a:pt x="9684550" y="2114549"/>
                  </a:lnTo>
                  <a:close/>
                </a:path>
                <a:path w="10210800" h="2114550">
                  <a:moveTo>
                    <a:pt x="9665500" y="2114549"/>
                  </a:moveTo>
                  <a:lnTo>
                    <a:pt x="9655975" y="2114549"/>
                  </a:lnTo>
                  <a:lnTo>
                    <a:pt x="9655975" y="2107852"/>
                  </a:lnTo>
                  <a:lnTo>
                    <a:pt x="9665500" y="2107852"/>
                  </a:lnTo>
                  <a:lnTo>
                    <a:pt x="9665500" y="2114549"/>
                  </a:lnTo>
                  <a:close/>
                </a:path>
                <a:path w="10210800" h="2114550">
                  <a:moveTo>
                    <a:pt x="9646450" y="2114549"/>
                  </a:moveTo>
                  <a:lnTo>
                    <a:pt x="9636925" y="2114549"/>
                  </a:lnTo>
                  <a:lnTo>
                    <a:pt x="9636925" y="2107852"/>
                  </a:lnTo>
                  <a:lnTo>
                    <a:pt x="9646450" y="2107852"/>
                  </a:lnTo>
                  <a:lnTo>
                    <a:pt x="9646450" y="2114549"/>
                  </a:lnTo>
                  <a:close/>
                </a:path>
                <a:path w="10210800" h="2114550">
                  <a:moveTo>
                    <a:pt x="9627400" y="2114549"/>
                  </a:moveTo>
                  <a:lnTo>
                    <a:pt x="9617875" y="2114549"/>
                  </a:lnTo>
                  <a:lnTo>
                    <a:pt x="9617875" y="2107852"/>
                  </a:lnTo>
                  <a:lnTo>
                    <a:pt x="9627400" y="2107852"/>
                  </a:lnTo>
                  <a:lnTo>
                    <a:pt x="9627400" y="2114549"/>
                  </a:lnTo>
                  <a:close/>
                </a:path>
                <a:path w="10210800" h="2114550">
                  <a:moveTo>
                    <a:pt x="9608350" y="2114549"/>
                  </a:moveTo>
                  <a:lnTo>
                    <a:pt x="9598825" y="2114549"/>
                  </a:lnTo>
                  <a:lnTo>
                    <a:pt x="9598825" y="2107852"/>
                  </a:lnTo>
                  <a:lnTo>
                    <a:pt x="9608350" y="2107852"/>
                  </a:lnTo>
                  <a:lnTo>
                    <a:pt x="9608350" y="2114549"/>
                  </a:lnTo>
                  <a:close/>
                </a:path>
                <a:path w="10210800" h="2114550">
                  <a:moveTo>
                    <a:pt x="9589300" y="2114549"/>
                  </a:moveTo>
                  <a:lnTo>
                    <a:pt x="9579775" y="2114549"/>
                  </a:lnTo>
                  <a:lnTo>
                    <a:pt x="9579775" y="2107852"/>
                  </a:lnTo>
                  <a:lnTo>
                    <a:pt x="9589300" y="2107852"/>
                  </a:lnTo>
                  <a:lnTo>
                    <a:pt x="9589300" y="2114549"/>
                  </a:lnTo>
                  <a:close/>
                </a:path>
                <a:path w="10210800" h="2114550">
                  <a:moveTo>
                    <a:pt x="9570250" y="2114549"/>
                  </a:moveTo>
                  <a:lnTo>
                    <a:pt x="9560725" y="2114549"/>
                  </a:lnTo>
                  <a:lnTo>
                    <a:pt x="9560725" y="2107852"/>
                  </a:lnTo>
                  <a:lnTo>
                    <a:pt x="9570250" y="2107852"/>
                  </a:lnTo>
                  <a:lnTo>
                    <a:pt x="9570250" y="2114549"/>
                  </a:lnTo>
                  <a:close/>
                </a:path>
                <a:path w="10210800" h="2114550">
                  <a:moveTo>
                    <a:pt x="9551200" y="2114549"/>
                  </a:moveTo>
                  <a:lnTo>
                    <a:pt x="9541675" y="2114549"/>
                  </a:lnTo>
                  <a:lnTo>
                    <a:pt x="9541675" y="2107852"/>
                  </a:lnTo>
                  <a:lnTo>
                    <a:pt x="9551200" y="2107852"/>
                  </a:lnTo>
                  <a:lnTo>
                    <a:pt x="9551200" y="2114549"/>
                  </a:lnTo>
                  <a:close/>
                </a:path>
                <a:path w="10210800" h="2114550">
                  <a:moveTo>
                    <a:pt x="9532150" y="2114549"/>
                  </a:moveTo>
                  <a:lnTo>
                    <a:pt x="9522625" y="2114549"/>
                  </a:lnTo>
                  <a:lnTo>
                    <a:pt x="9522625" y="2107852"/>
                  </a:lnTo>
                  <a:lnTo>
                    <a:pt x="9532150" y="2107852"/>
                  </a:lnTo>
                  <a:lnTo>
                    <a:pt x="9532150" y="2114549"/>
                  </a:lnTo>
                  <a:close/>
                </a:path>
                <a:path w="10210800" h="2114550">
                  <a:moveTo>
                    <a:pt x="9513100" y="2114549"/>
                  </a:moveTo>
                  <a:lnTo>
                    <a:pt x="9503575" y="2114549"/>
                  </a:lnTo>
                  <a:lnTo>
                    <a:pt x="9503575" y="2107852"/>
                  </a:lnTo>
                  <a:lnTo>
                    <a:pt x="9513100" y="2107852"/>
                  </a:lnTo>
                  <a:lnTo>
                    <a:pt x="9513100" y="2114549"/>
                  </a:lnTo>
                  <a:close/>
                </a:path>
                <a:path w="10210800" h="2114550">
                  <a:moveTo>
                    <a:pt x="9494050" y="2114549"/>
                  </a:moveTo>
                  <a:lnTo>
                    <a:pt x="9484525" y="2114549"/>
                  </a:lnTo>
                  <a:lnTo>
                    <a:pt x="9484525" y="2107852"/>
                  </a:lnTo>
                  <a:lnTo>
                    <a:pt x="9494050" y="2107852"/>
                  </a:lnTo>
                  <a:lnTo>
                    <a:pt x="9494050" y="2114549"/>
                  </a:lnTo>
                  <a:close/>
                </a:path>
                <a:path w="10210800" h="2114550">
                  <a:moveTo>
                    <a:pt x="9475000" y="2114549"/>
                  </a:moveTo>
                  <a:lnTo>
                    <a:pt x="9465475" y="2114549"/>
                  </a:lnTo>
                  <a:lnTo>
                    <a:pt x="9465475" y="2107852"/>
                  </a:lnTo>
                  <a:lnTo>
                    <a:pt x="9475000" y="2107852"/>
                  </a:lnTo>
                  <a:lnTo>
                    <a:pt x="9475000" y="2114549"/>
                  </a:lnTo>
                  <a:close/>
                </a:path>
                <a:path w="10210800" h="2114550">
                  <a:moveTo>
                    <a:pt x="9455950" y="2114549"/>
                  </a:moveTo>
                  <a:lnTo>
                    <a:pt x="9446425" y="2114549"/>
                  </a:lnTo>
                  <a:lnTo>
                    <a:pt x="9446425" y="2107852"/>
                  </a:lnTo>
                  <a:lnTo>
                    <a:pt x="9455950" y="2107852"/>
                  </a:lnTo>
                  <a:lnTo>
                    <a:pt x="9455950" y="2114549"/>
                  </a:lnTo>
                  <a:close/>
                </a:path>
                <a:path w="10210800" h="2114550">
                  <a:moveTo>
                    <a:pt x="9436900" y="2114549"/>
                  </a:moveTo>
                  <a:lnTo>
                    <a:pt x="9427375" y="2114549"/>
                  </a:lnTo>
                  <a:lnTo>
                    <a:pt x="9427375" y="2107852"/>
                  </a:lnTo>
                  <a:lnTo>
                    <a:pt x="9436900" y="2107852"/>
                  </a:lnTo>
                  <a:lnTo>
                    <a:pt x="9436900" y="2114549"/>
                  </a:lnTo>
                  <a:close/>
                </a:path>
                <a:path w="10210800" h="2114550">
                  <a:moveTo>
                    <a:pt x="9417850" y="2114549"/>
                  </a:moveTo>
                  <a:lnTo>
                    <a:pt x="9408325" y="2114549"/>
                  </a:lnTo>
                  <a:lnTo>
                    <a:pt x="9408325" y="2107852"/>
                  </a:lnTo>
                  <a:lnTo>
                    <a:pt x="9417850" y="2107852"/>
                  </a:lnTo>
                  <a:lnTo>
                    <a:pt x="9417850" y="2114549"/>
                  </a:lnTo>
                  <a:close/>
                </a:path>
                <a:path w="10210800" h="2114550">
                  <a:moveTo>
                    <a:pt x="9398800" y="2114549"/>
                  </a:moveTo>
                  <a:lnTo>
                    <a:pt x="9389275" y="2114549"/>
                  </a:lnTo>
                  <a:lnTo>
                    <a:pt x="9389275" y="2107852"/>
                  </a:lnTo>
                  <a:lnTo>
                    <a:pt x="9398800" y="2107852"/>
                  </a:lnTo>
                  <a:lnTo>
                    <a:pt x="9398800" y="2114549"/>
                  </a:lnTo>
                  <a:close/>
                </a:path>
                <a:path w="10210800" h="2114550">
                  <a:moveTo>
                    <a:pt x="9379750" y="2114549"/>
                  </a:moveTo>
                  <a:lnTo>
                    <a:pt x="9370225" y="2114549"/>
                  </a:lnTo>
                  <a:lnTo>
                    <a:pt x="9370225" y="2107852"/>
                  </a:lnTo>
                  <a:lnTo>
                    <a:pt x="9379750" y="2107852"/>
                  </a:lnTo>
                  <a:lnTo>
                    <a:pt x="9379750" y="2114549"/>
                  </a:lnTo>
                  <a:close/>
                </a:path>
                <a:path w="10210800" h="2114550">
                  <a:moveTo>
                    <a:pt x="9360700" y="2114549"/>
                  </a:moveTo>
                  <a:lnTo>
                    <a:pt x="9351175" y="2114549"/>
                  </a:lnTo>
                  <a:lnTo>
                    <a:pt x="9351175" y="2107852"/>
                  </a:lnTo>
                  <a:lnTo>
                    <a:pt x="9360700" y="2107852"/>
                  </a:lnTo>
                  <a:lnTo>
                    <a:pt x="9360700" y="2114549"/>
                  </a:lnTo>
                  <a:close/>
                </a:path>
                <a:path w="10210800" h="2114550">
                  <a:moveTo>
                    <a:pt x="9341650" y="2114549"/>
                  </a:moveTo>
                  <a:lnTo>
                    <a:pt x="9332125" y="2114549"/>
                  </a:lnTo>
                  <a:lnTo>
                    <a:pt x="9332125" y="2107852"/>
                  </a:lnTo>
                  <a:lnTo>
                    <a:pt x="9341650" y="2107852"/>
                  </a:lnTo>
                  <a:lnTo>
                    <a:pt x="9341650" y="2114549"/>
                  </a:lnTo>
                  <a:close/>
                </a:path>
                <a:path w="10210800" h="2114550">
                  <a:moveTo>
                    <a:pt x="9322600" y="2114549"/>
                  </a:moveTo>
                  <a:lnTo>
                    <a:pt x="9313075" y="2114549"/>
                  </a:lnTo>
                  <a:lnTo>
                    <a:pt x="9313075" y="2107852"/>
                  </a:lnTo>
                  <a:lnTo>
                    <a:pt x="9322600" y="2107852"/>
                  </a:lnTo>
                  <a:lnTo>
                    <a:pt x="9322600" y="2114549"/>
                  </a:lnTo>
                  <a:close/>
                </a:path>
                <a:path w="10210800" h="2114550">
                  <a:moveTo>
                    <a:pt x="9303550" y="2114549"/>
                  </a:moveTo>
                  <a:lnTo>
                    <a:pt x="9294025" y="2114549"/>
                  </a:lnTo>
                  <a:lnTo>
                    <a:pt x="9294025" y="2107852"/>
                  </a:lnTo>
                  <a:lnTo>
                    <a:pt x="9303550" y="2107852"/>
                  </a:lnTo>
                  <a:lnTo>
                    <a:pt x="9303550" y="2114549"/>
                  </a:lnTo>
                  <a:close/>
                </a:path>
                <a:path w="10210800" h="2114550">
                  <a:moveTo>
                    <a:pt x="9284500" y="2114549"/>
                  </a:moveTo>
                  <a:lnTo>
                    <a:pt x="9274975" y="2114549"/>
                  </a:lnTo>
                  <a:lnTo>
                    <a:pt x="9274975" y="2107852"/>
                  </a:lnTo>
                  <a:lnTo>
                    <a:pt x="9284500" y="2107852"/>
                  </a:lnTo>
                  <a:lnTo>
                    <a:pt x="9284500" y="2114549"/>
                  </a:lnTo>
                  <a:close/>
                </a:path>
                <a:path w="10210800" h="2114550">
                  <a:moveTo>
                    <a:pt x="9265450" y="2114549"/>
                  </a:moveTo>
                  <a:lnTo>
                    <a:pt x="9255925" y="2114549"/>
                  </a:lnTo>
                  <a:lnTo>
                    <a:pt x="9255925" y="2107852"/>
                  </a:lnTo>
                  <a:lnTo>
                    <a:pt x="9265450" y="2107852"/>
                  </a:lnTo>
                  <a:lnTo>
                    <a:pt x="9265450" y="2114549"/>
                  </a:lnTo>
                  <a:close/>
                </a:path>
                <a:path w="10210800" h="2114550">
                  <a:moveTo>
                    <a:pt x="9246400" y="2114549"/>
                  </a:moveTo>
                  <a:lnTo>
                    <a:pt x="9236875" y="2114549"/>
                  </a:lnTo>
                  <a:lnTo>
                    <a:pt x="9236875" y="2107852"/>
                  </a:lnTo>
                  <a:lnTo>
                    <a:pt x="9246400" y="2107852"/>
                  </a:lnTo>
                  <a:lnTo>
                    <a:pt x="9246400" y="2114549"/>
                  </a:lnTo>
                  <a:close/>
                </a:path>
                <a:path w="10210800" h="2114550">
                  <a:moveTo>
                    <a:pt x="9227350" y="2114549"/>
                  </a:moveTo>
                  <a:lnTo>
                    <a:pt x="9217826" y="2114549"/>
                  </a:lnTo>
                  <a:lnTo>
                    <a:pt x="9217826" y="2107852"/>
                  </a:lnTo>
                  <a:lnTo>
                    <a:pt x="9227350" y="2107852"/>
                  </a:lnTo>
                  <a:lnTo>
                    <a:pt x="9227350" y="2114549"/>
                  </a:lnTo>
                  <a:close/>
                </a:path>
                <a:path w="10210800" h="2114550">
                  <a:moveTo>
                    <a:pt x="9208301" y="2114549"/>
                  </a:moveTo>
                  <a:lnTo>
                    <a:pt x="9198776" y="2114549"/>
                  </a:lnTo>
                  <a:lnTo>
                    <a:pt x="9198776" y="2107852"/>
                  </a:lnTo>
                  <a:lnTo>
                    <a:pt x="9208301" y="2107852"/>
                  </a:lnTo>
                  <a:lnTo>
                    <a:pt x="9208301" y="2114549"/>
                  </a:lnTo>
                  <a:close/>
                </a:path>
                <a:path w="10210800" h="2114550">
                  <a:moveTo>
                    <a:pt x="9189251" y="2114549"/>
                  </a:moveTo>
                  <a:lnTo>
                    <a:pt x="9179726" y="2114549"/>
                  </a:lnTo>
                  <a:lnTo>
                    <a:pt x="9179726" y="2107852"/>
                  </a:lnTo>
                  <a:lnTo>
                    <a:pt x="9189251" y="2107852"/>
                  </a:lnTo>
                  <a:lnTo>
                    <a:pt x="9189251" y="2114549"/>
                  </a:lnTo>
                  <a:close/>
                </a:path>
                <a:path w="10210800" h="2114550">
                  <a:moveTo>
                    <a:pt x="9170201" y="2114549"/>
                  </a:moveTo>
                  <a:lnTo>
                    <a:pt x="9160676" y="2114549"/>
                  </a:lnTo>
                  <a:lnTo>
                    <a:pt x="9160676" y="2107852"/>
                  </a:lnTo>
                  <a:lnTo>
                    <a:pt x="9170201" y="2107852"/>
                  </a:lnTo>
                  <a:lnTo>
                    <a:pt x="9170201" y="2114549"/>
                  </a:lnTo>
                  <a:close/>
                </a:path>
                <a:path w="10210800" h="2114550">
                  <a:moveTo>
                    <a:pt x="9151151" y="2114549"/>
                  </a:moveTo>
                  <a:lnTo>
                    <a:pt x="9141626" y="2114549"/>
                  </a:lnTo>
                  <a:lnTo>
                    <a:pt x="9141626" y="2107852"/>
                  </a:lnTo>
                  <a:lnTo>
                    <a:pt x="9151151" y="2107852"/>
                  </a:lnTo>
                  <a:lnTo>
                    <a:pt x="9151151" y="2114549"/>
                  </a:lnTo>
                  <a:close/>
                </a:path>
                <a:path w="10210800" h="2114550">
                  <a:moveTo>
                    <a:pt x="9132101" y="2114549"/>
                  </a:moveTo>
                  <a:lnTo>
                    <a:pt x="9122576" y="2114549"/>
                  </a:lnTo>
                  <a:lnTo>
                    <a:pt x="9122576" y="2107852"/>
                  </a:lnTo>
                  <a:lnTo>
                    <a:pt x="9132101" y="2107852"/>
                  </a:lnTo>
                  <a:lnTo>
                    <a:pt x="9132101" y="2114549"/>
                  </a:lnTo>
                  <a:close/>
                </a:path>
                <a:path w="10210800" h="2114550">
                  <a:moveTo>
                    <a:pt x="9113051" y="2114549"/>
                  </a:moveTo>
                  <a:lnTo>
                    <a:pt x="9103526" y="2114549"/>
                  </a:lnTo>
                  <a:lnTo>
                    <a:pt x="9103526" y="2107852"/>
                  </a:lnTo>
                  <a:lnTo>
                    <a:pt x="9113051" y="2107852"/>
                  </a:lnTo>
                  <a:lnTo>
                    <a:pt x="9113051" y="2114549"/>
                  </a:lnTo>
                  <a:close/>
                </a:path>
                <a:path w="10210800" h="2114550">
                  <a:moveTo>
                    <a:pt x="9094001" y="2114549"/>
                  </a:moveTo>
                  <a:lnTo>
                    <a:pt x="9084476" y="2114549"/>
                  </a:lnTo>
                  <a:lnTo>
                    <a:pt x="9084476" y="2107852"/>
                  </a:lnTo>
                  <a:lnTo>
                    <a:pt x="9094001" y="2107852"/>
                  </a:lnTo>
                  <a:lnTo>
                    <a:pt x="9094001" y="2114549"/>
                  </a:lnTo>
                  <a:close/>
                </a:path>
                <a:path w="10210800" h="2114550">
                  <a:moveTo>
                    <a:pt x="9074951" y="2114549"/>
                  </a:moveTo>
                  <a:lnTo>
                    <a:pt x="9065426" y="2114549"/>
                  </a:lnTo>
                  <a:lnTo>
                    <a:pt x="9065426" y="2107852"/>
                  </a:lnTo>
                  <a:lnTo>
                    <a:pt x="9074951" y="2107852"/>
                  </a:lnTo>
                  <a:lnTo>
                    <a:pt x="9074951" y="2114549"/>
                  </a:lnTo>
                  <a:close/>
                </a:path>
                <a:path w="10210800" h="2114550">
                  <a:moveTo>
                    <a:pt x="9055901" y="2114549"/>
                  </a:moveTo>
                  <a:lnTo>
                    <a:pt x="9046376" y="2114549"/>
                  </a:lnTo>
                  <a:lnTo>
                    <a:pt x="9046376" y="2107852"/>
                  </a:lnTo>
                  <a:lnTo>
                    <a:pt x="9055901" y="2107852"/>
                  </a:lnTo>
                  <a:lnTo>
                    <a:pt x="9055901" y="2114549"/>
                  </a:lnTo>
                  <a:close/>
                </a:path>
                <a:path w="10210800" h="2114550">
                  <a:moveTo>
                    <a:pt x="9036851" y="2114549"/>
                  </a:moveTo>
                  <a:lnTo>
                    <a:pt x="9027326" y="2114549"/>
                  </a:lnTo>
                  <a:lnTo>
                    <a:pt x="9027326" y="2107852"/>
                  </a:lnTo>
                  <a:lnTo>
                    <a:pt x="9036851" y="2107852"/>
                  </a:lnTo>
                  <a:lnTo>
                    <a:pt x="9036851" y="2114549"/>
                  </a:lnTo>
                  <a:close/>
                </a:path>
                <a:path w="10210800" h="2114550">
                  <a:moveTo>
                    <a:pt x="9017801" y="2114549"/>
                  </a:moveTo>
                  <a:lnTo>
                    <a:pt x="9008276" y="2114549"/>
                  </a:lnTo>
                  <a:lnTo>
                    <a:pt x="9008276" y="2107852"/>
                  </a:lnTo>
                  <a:lnTo>
                    <a:pt x="9017801" y="2107852"/>
                  </a:lnTo>
                  <a:lnTo>
                    <a:pt x="9017801" y="2114549"/>
                  </a:lnTo>
                  <a:close/>
                </a:path>
                <a:path w="10210800" h="2114550">
                  <a:moveTo>
                    <a:pt x="8998751" y="2114549"/>
                  </a:moveTo>
                  <a:lnTo>
                    <a:pt x="8989226" y="2114549"/>
                  </a:lnTo>
                  <a:lnTo>
                    <a:pt x="8989226" y="2107852"/>
                  </a:lnTo>
                  <a:lnTo>
                    <a:pt x="8998751" y="2107852"/>
                  </a:lnTo>
                  <a:lnTo>
                    <a:pt x="8998751" y="2114549"/>
                  </a:lnTo>
                  <a:close/>
                </a:path>
                <a:path w="10210800" h="2114550">
                  <a:moveTo>
                    <a:pt x="8979701" y="2114549"/>
                  </a:moveTo>
                  <a:lnTo>
                    <a:pt x="8970176" y="2114549"/>
                  </a:lnTo>
                  <a:lnTo>
                    <a:pt x="8970176" y="2107852"/>
                  </a:lnTo>
                  <a:lnTo>
                    <a:pt x="8979701" y="2107852"/>
                  </a:lnTo>
                  <a:lnTo>
                    <a:pt x="8979701" y="2114549"/>
                  </a:lnTo>
                  <a:close/>
                </a:path>
                <a:path w="10210800" h="2114550">
                  <a:moveTo>
                    <a:pt x="8960651" y="2114549"/>
                  </a:moveTo>
                  <a:lnTo>
                    <a:pt x="8951126" y="2114549"/>
                  </a:lnTo>
                  <a:lnTo>
                    <a:pt x="8951126" y="2107852"/>
                  </a:lnTo>
                  <a:lnTo>
                    <a:pt x="8960651" y="2107852"/>
                  </a:lnTo>
                  <a:lnTo>
                    <a:pt x="8960651" y="2114549"/>
                  </a:lnTo>
                  <a:close/>
                </a:path>
                <a:path w="10210800" h="2114550">
                  <a:moveTo>
                    <a:pt x="8941601" y="2114549"/>
                  </a:moveTo>
                  <a:lnTo>
                    <a:pt x="8932076" y="2114549"/>
                  </a:lnTo>
                  <a:lnTo>
                    <a:pt x="8932076" y="2107852"/>
                  </a:lnTo>
                  <a:lnTo>
                    <a:pt x="8941601" y="2107852"/>
                  </a:lnTo>
                  <a:lnTo>
                    <a:pt x="8941601" y="2114549"/>
                  </a:lnTo>
                  <a:close/>
                </a:path>
                <a:path w="10210800" h="2114550">
                  <a:moveTo>
                    <a:pt x="8922551" y="2114549"/>
                  </a:moveTo>
                  <a:lnTo>
                    <a:pt x="8913026" y="2114549"/>
                  </a:lnTo>
                  <a:lnTo>
                    <a:pt x="8913026" y="2107852"/>
                  </a:lnTo>
                  <a:lnTo>
                    <a:pt x="8922551" y="2107852"/>
                  </a:lnTo>
                  <a:lnTo>
                    <a:pt x="8922551" y="2114549"/>
                  </a:lnTo>
                  <a:close/>
                </a:path>
                <a:path w="10210800" h="2114550">
                  <a:moveTo>
                    <a:pt x="8903501" y="2114549"/>
                  </a:moveTo>
                  <a:lnTo>
                    <a:pt x="8893976" y="2114549"/>
                  </a:lnTo>
                  <a:lnTo>
                    <a:pt x="8893976" y="2107852"/>
                  </a:lnTo>
                  <a:lnTo>
                    <a:pt x="8903501" y="2107852"/>
                  </a:lnTo>
                  <a:lnTo>
                    <a:pt x="8903501" y="2114549"/>
                  </a:lnTo>
                  <a:close/>
                </a:path>
                <a:path w="10210800" h="2114550">
                  <a:moveTo>
                    <a:pt x="8884451" y="2114549"/>
                  </a:moveTo>
                  <a:lnTo>
                    <a:pt x="8874926" y="2114549"/>
                  </a:lnTo>
                  <a:lnTo>
                    <a:pt x="8874926" y="2107852"/>
                  </a:lnTo>
                  <a:lnTo>
                    <a:pt x="8884451" y="2107852"/>
                  </a:lnTo>
                  <a:lnTo>
                    <a:pt x="8884451" y="2114549"/>
                  </a:lnTo>
                  <a:close/>
                </a:path>
                <a:path w="10210800" h="2114550">
                  <a:moveTo>
                    <a:pt x="8865401" y="2114549"/>
                  </a:moveTo>
                  <a:lnTo>
                    <a:pt x="8855876" y="2114549"/>
                  </a:lnTo>
                  <a:lnTo>
                    <a:pt x="8855876" y="2107852"/>
                  </a:lnTo>
                  <a:lnTo>
                    <a:pt x="8865401" y="2107852"/>
                  </a:lnTo>
                  <a:lnTo>
                    <a:pt x="8865401" y="2114549"/>
                  </a:lnTo>
                  <a:close/>
                </a:path>
                <a:path w="10210800" h="2114550">
                  <a:moveTo>
                    <a:pt x="8846351" y="2114549"/>
                  </a:moveTo>
                  <a:lnTo>
                    <a:pt x="8836826" y="2114549"/>
                  </a:lnTo>
                  <a:lnTo>
                    <a:pt x="8836826" y="2107852"/>
                  </a:lnTo>
                  <a:lnTo>
                    <a:pt x="8846351" y="2107852"/>
                  </a:lnTo>
                  <a:lnTo>
                    <a:pt x="8846351" y="2114549"/>
                  </a:lnTo>
                  <a:close/>
                </a:path>
                <a:path w="10210800" h="2114550">
                  <a:moveTo>
                    <a:pt x="8827301" y="2114549"/>
                  </a:moveTo>
                  <a:lnTo>
                    <a:pt x="8817776" y="2114549"/>
                  </a:lnTo>
                  <a:lnTo>
                    <a:pt x="8817776" y="2107852"/>
                  </a:lnTo>
                  <a:lnTo>
                    <a:pt x="8827301" y="2107852"/>
                  </a:lnTo>
                  <a:lnTo>
                    <a:pt x="8827301" y="2114549"/>
                  </a:lnTo>
                  <a:close/>
                </a:path>
                <a:path w="10210800" h="2114550">
                  <a:moveTo>
                    <a:pt x="8808251" y="2114549"/>
                  </a:moveTo>
                  <a:lnTo>
                    <a:pt x="8798726" y="2114549"/>
                  </a:lnTo>
                  <a:lnTo>
                    <a:pt x="8798726" y="2107852"/>
                  </a:lnTo>
                  <a:lnTo>
                    <a:pt x="8808251" y="2107852"/>
                  </a:lnTo>
                  <a:lnTo>
                    <a:pt x="8808251" y="2114549"/>
                  </a:lnTo>
                  <a:close/>
                </a:path>
                <a:path w="10210800" h="2114550">
                  <a:moveTo>
                    <a:pt x="8789201" y="2114549"/>
                  </a:moveTo>
                  <a:lnTo>
                    <a:pt x="8779676" y="2114549"/>
                  </a:lnTo>
                  <a:lnTo>
                    <a:pt x="8779676" y="2107852"/>
                  </a:lnTo>
                  <a:lnTo>
                    <a:pt x="8789201" y="2107852"/>
                  </a:lnTo>
                  <a:lnTo>
                    <a:pt x="8789201" y="2114549"/>
                  </a:lnTo>
                  <a:close/>
                </a:path>
                <a:path w="10210800" h="2114550">
                  <a:moveTo>
                    <a:pt x="8770151" y="2114549"/>
                  </a:moveTo>
                  <a:lnTo>
                    <a:pt x="8760626" y="2114549"/>
                  </a:lnTo>
                  <a:lnTo>
                    <a:pt x="8760626" y="2107852"/>
                  </a:lnTo>
                  <a:lnTo>
                    <a:pt x="8770151" y="2107852"/>
                  </a:lnTo>
                  <a:lnTo>
                    <a:pt x="8770151" y="2114549"/>
                  </a:lnTo>
                  <a:close/>
                </a:path>
                <a:path w="10210800" h="2114550">
                  <a:moveTo>
                    <a:pt x="8751101" y="2114549"/>
                  </a:moveTo>
                  <a:lnTo>
                    <a:pt x="8741576" y="2114549"/>
                  </a:lnTo>
                  <a:lnTo>
                    <a:pt x="8741576" y="2107852"/>
                  </a:lnTo>
                  <a:lnTo>
                    <a:pt x="8751101" y="2107852"/>
                  </a:lnTo>
                  <a:lnTo>
                    <a:pt x="8751101" y="2114549"/>
                  </a:lnTo>
                  <a:close/>
                </a:path>
                <a:path w="10210800" h="2114550">
                  <a:moveTo>
                    <a:pt x="8732051" y="2114549"/>
                  </a:moveTo>
                  <a:lnTo>
                    <a:pt x="8722526" y="2114549"/>
                  </a:lnTo>
                  <a:lnTo>
                    <a:pt x="8722526" y="2107852"/>
                  </a:lnTo>
                  <a:lnTo>
                    <a:pt x="8732051" y="2107852"/>
                  </a:lnTo>
                  <a:lnTo>
                    <a:pt x="8732051" y="2114549"/>
                  </a:lnTo>
                  <a:close/>
                </a:path>
                <a:path w="10210800" h="2114550">
                  <a:moveTo>
                    <a:pt x="8713001" y="2114549"/>
                  </a:moveTo>
                  <a:lnTo>
                    <a:pt x="8703476" y="2114549"/>
                  </a:lnTo>
                  <a:lnTo>
                    <a:pt x="8703476" y="2107852"/>
                  </a:lnTo>
                  <a:lnTo>
                    <a:pt x="8713001" y="2107852"/>
                  </a:lnTo>
                  <a:lnTo>
                    <a:pt x="8713001" y="2114549"/>
                  </a:lnTo>
                  <a:close/>
                </a:path>
                <a:path w="10210800" h="2114550">
                  <a:moveTo>
                    <a:pt x="8693951" y="2114549"/>
                  </a:moveTo>
                  <a:lnTo>
                    <a:pt x="8684426" y="2114549"/>
                  </a:lnTo>
                  <a:lnTo>
                    <a:pt x="8684426" y="2107852"/>
                  </a:lnTo>
                  <a:lnTo>
                    <a:pt x="8693951" y="2107852"/>
                  </a:lnTo>
                  <a:lnTo>
                    <a:pt x="8693951" y="2114549"/>
                  </a:lnTo>
                  <a:close/>
                </a:path>
                <a:path w="10210800" h="2114550">
                  <a:moveTo>
                    <a:pt x="8674901" y="2114549"/>
                  </a:moveTo>
                  <a:lnTo>
                    <a:pt x="8665376" y="2114549"/>
                  </a:lnTo>
                  <a:lnTo>
                    <a:pt x="8665376" y="2107852"/>
                  </a:lnTo>
                  <a:lnTo>
                    <a:pt x="8674901" y="2107852"/>
                  </a:lnTo>
                  <a:lnTo>
                    <a:pt x="8674901" y="2114549"/>
                  </a:lnTo>
                  <a:close/>
                </a:path>
                <a:path w="10210800" h="2114550">
                  <a:moveTo>
                    <a:pt x="8655851" y="2114549"/>
                  </a:moveTo>
                  <a:lnTo>
                    <a:pt x="8646326" y="2114549"/>
                  </a:lnTo>
                  <a:lnTo>
                    <a:pt x="8646326" y="2107852"/>
                  </a:lnTo>
                  <a:lnTo>
                    <a:pt x="8655851" y="2107852"/>
                  </a:lnTo>
                  <a:lnTo>
                    <a:pt x="8655851" y="2114549"/>
                  </a:lnTo>
                  <a:close/>
                </a:path>
                <a:path w="10210800" h="2114550">
                  <a:moveTo>
                    <a:pt x="8636801" y="2114549"/>
                  </a:moveTo>
                  <a:lnTo>
                    <a:pt x="8627276" y="2114549"/>
                  </a:lnTo>
                  <a:lnTo>
                    <a:pt x="8627276" y="2107852"/>
                  </a:lnTo>
                  <a:lnTo>
                    <a:pt x="8636801" y="2107852"/>
                  </a:lnTo>
                  <a:lnTo>
                    <a:pt x="8636801" y="2114549"/>
                  </a:lnTo>
                  <a:close/>
                </a:path>
                <a:path w="10210800" h="2114550">
                  <a:moveTo>
                    <a:pt x="8617751" y="2114549"/>
                  </a:moveTo>
                  <a:lnTo>
                    <a:pt x="8608226" y="2114549"/>
                  </a:lnTo>
                  <a:lnTo>
                    <a:pt x="8608226" y="2107852"/>
                  </a:lnTo>
                  <a:lnTo>
                    <a:pt x="8617751" y="2107852"/>
                  </a:lnTo>
                  <a:lnTo>
                    <a:pt x="8617751" y="2114549"/>
                  </a:lnTo>
                  <a:close/>
                </a:path>
                <a:path w="10210800" h="2114550">
                  <a:moveTo>
                    <a:pt x="8598701" y="2114549"/>
                  </a:moveTo>
                  <a:lnTo>
                    <a:pt x="8589176" y="2114549"/>
                  </a:lnTo>
                  <a:lnTo>
                    <a:pt x="8589176" y="2107852"/>
                  </a:lnTo>
                  <a:lnTo>
                    <a:pt x="8598701" y="2107852"/>
                  </a:lnTo>
                  <a:lnTo>
                    <a:pt x="8598701" y="2114549"/>
                  </a:lnTo>
                  <a:close/>
                </a:path>
                <a:path w="10210800" h="2114550">
                  <a:moveTo>
                    <a:pt x="8579651" y="2114549"/>
                  </a:moveTo>
                  <a:lnTo>
                    <a:pt x="8570126" y="2114549"/>
                  </a:lnTo>
                  <a:lnTo>
                    <a:pt x="8570126" y="2107852"/>
                  </a:lnTo>
                  <a:lnTo>
                    <a:pt x="8579651" y="2107852"/>
                  </a:lnTo>
                  <a:lnTo>
                    <a:pt x="8579651" y="2114549"/>
                  </a:lnTo>
                  <a:close/>
                </a:path>
                <a:path w="10210800" h="2114550">
                  <a:moveTo>
                    <a:pt x="8560601" y="2114549"/>
                  </a:moveTo>
                  <a:lnTo>
                    <a:pt x="8551076" y="2114549"/>
                  </a:lnTo>
                  <a:lnTo>
                    <a:pt x="8551076" y="2107852"/>
                  </a:lnTo>
                  <a:lnTo>
                    <a:pt x="8560601" y="2107852"/>
                  </a:lnTo>
                  <a:lnTo>
                    <a:pt x="8560601" y="2114549"/>
                  </a:lnTo>
                  <a:close/>
                </a:path>
                <a:path w="10210800" h="2114550">
                  <a:moveTo>
                    <a:pt x="8541551" y="2114549"/>
                  </a:moveTo>
                  <a:lnTo>
                    <a:pt x="8532026" y="2114549"/>
                  </a:lnTo>
                  <a:lnTo>
                    <a:pt x="8532026" y="2107852"/>
                  </a:lnTo>
                  <a:lnTo>
                    <a:pt x="8541551" y="2107852"/>
                  </a:lnTo>
                  <a:lnTo>
                    <a:pt x="8541551" y="2114549"/>
                  </a:lnTo>
                  <a:close/>
                </a:path>
                <a:path w="10210800" h="2114550">
                  <a:moveTo>
                    <a:pt x="8522501" y="2114549"/>
                  </a:moveTo>
                  <a:lnTo>
                    <a:pt x="8512976" y="2114549"/>
                  </a:lnTo>
                  <a:lnTo>
                    <a:pt x="8512976" y="2107852"/>
                  </a:lnTo>
                  <a:lnTo>
                    <a:pt x="8522501" y="2107852"/>
                  </a:lnTo>
                  <a:lnTo>
                    <a:pt x="8522501" y="2114549"/>
                  </a:lnTo>
                  <a:close/>
                </a:path>
                <a:path w="10210800" h="2114550">
                  <a:moveTo>
                    <a:pt x="8503451" y="2114549"/>
                  </a:moveTo>
                  <a:lnTo>
                    <a:pt x="8493926" y="2114549"/>
                  </a:lnTo>
                  <a:lnTo>
                    <a:pt x="8493926" y="2107852"/>
                  </a:lnTo>
                  <a:lnTo>
                    <a:pt x="8503451" y="2107852"/>
                  </a:lnTo>
                  <a:lnTo>
                    <a:pt x="8503451" y="2114549"/>
                  </a:lnTo>
                  <a:close/>
                </a:path>
                <a:path w="10210800" h="2114550">
                  <a:moveTo>
                    <a:pt x="8484401" y="2114549"/>
                  </a:moveTo>
                  <a:lnTo>
                    <a:pt x="8474876" y="2114549"/>
                  </a:lnTo>
                  <a:lnTo>
                    <a:pt x="8474876" y="2107852"/>
                  </a:lnTo>
                  <a:lnTo>
                    <a:pt x="8484401" y="2107852"/>
                  </a:lnTo>
                  <a:lnTo>
                    <a:pt x="8484401" y="2114549"/>
                  </a:lnTo>
                  <a:close/>
                </a:path>
                <a:path w="10210800" h="2114550">
                  <a:moveTo>
                    <a:pt x="8465351" y="2114549"/>
                  </a:moveTo>
                  <a:lnTo>
                    <a:pt x="8455826" y="2114549"/>
                  </a:lnTo>
                  <a:lnTo>
                    <a:pt x="8455826" y="2107852"/>
                  </a:lnTo>
                  <a:lnTo>
                    <a:pt x="8465351" y="2107852"/>
                  </a:lnTo>
                  <a:lnTo>
                    <a:pt x="8465351" y="2114549"/>
                  </a:lnTo>
                  <a:close/>
                </a:path>
                <a:path w="10210800" h="2114550">
                  <a:moveTo>
                    <a:pt x="8446301" y="2114549"/>
                  </a:moveTo>
                  <a:lnTo>
                    <a:pt x="8436776" y="2114549"/>
                  </a:lnTo>
                  <a:lnTo>
                    <a:pt x="8436776" y="2107852"/>
                  </a:lnTo>
                  <a:lnTo>
                    <a:pt x="8446301" y="2107852"/>
                  </a:lnTo>
                  <a:lnTo>
                    <a:pt x="8446301" y="2114549"/>
                  </a:lnTo>
                  <a:close/>
                </a:path>
                <a:path w="10210800" h="2114550">
                  <a:moveTo>
                    <a:pt x="8427251" y="2114549"/>
                  </a:moveTo>
                  <a:lnTo>
                    <a:pt x="8417726" y="2114549"/>
                  </a:lnTo>
                  <a:lnTo>
                    <a:pt x="8417726" y="2107852"/>
                  </a:lnTo>
                  <a:lnTo>
                    <a:pt x="8427251" y="2107852"/>
                  </a:lnTo>
                  <a:lnTo>
                    <a:pt x="8427251" y="2114549"/>
                  </a:lnTo>
                  <a:close/>
                </a:path>
                <a:path w="10210800" h="2114550">
                  <a:moveTo>
                    <a:pt x="8408201" y="2114549"/>
                  </a:moveTo>
                  <a:lnTo>
                    <a:pt x="8398676" y="2114549"/>
                  </a:lnTo>
                  <a:lnTo>
                    <a:pt x="8398676" y="2107852"/>
                  </a:lnTo>
                  <a:lnTo>
                    <a:pt x="8408201" y="2107852"/>
                  </a:lnTo>
                  <a:lnTo>
                    <a:pt x="8408201" y="2114549"/>
                  </a:lnTo>
                  <a:close/>
                </a:path>
                <a:path w="10210800" h="2114550">
                  <a:moveTo>
                    <a:pt x="8389151" y="2114549"/>
                  </a:moveTo>
                  <a:lnTo>
                    <a:pt x="8379626" y="2114549"/>
                  </a:lnTo>
                  <a:lnTo>
                    <a:pt x="8379626" y="2107852"/>
                  </a:lnTo>
                  <a:lnTo>
                    <a:pt x="8389151" y="2107852"/>
                  </a:lnTo>
                  <a:lnTo>
                    <a:pt x="8389151" y="2114549"/>
                  </a:lnTo>
                  <a:close/>
                </a:path>
                <a:path w="10210800" h="2114550">
                  <a:moveTo>
                    <a:pt x="8370101" y="2114549"/>
                  </a:moveTo>
                  <a:lnTo>
                    <a:pt x="8360576" y="2114549"/>
                  </a:lnTo>
                  <a:lnTo>
                    <a:pt x="8360576" y="2107852"/>
                  </a:lnTo>
                  <a:lnTo>
                    <a:pt x="8370101" y="2107852"/>
                  </a:lnTo>
                  <a:lnTo>
                    <a:pt x="8370101" y="2114549"/>
                  </a:lnTo>
                  <a:close/>
                </a:path>
                <a:path w="10210800" h="2114550">
                  <a:moveTo>
                    <a:pt x="8351051" y="2114549"/>
                  </a:moveTo>
                  <a:lnTo>
                    <a:pt x="8341526" y="2114549"/>
                  </a:lnTo>
                  <a:lnTo>
                    <a:pt x="8341526" y="2107852"/>
                  </a:lnTo>
                  <a:lnTo>
                    <a:pt x="8351051" y="2107852"/>
                  </a:lnTo>
                  <a:lnTo>
                    <a:pt x="8351051" y="2114549"/>
                  </a:lnTo>
                  <a:close/>
                </a:path>
                <a:path w="10210800" h="2114550">
                  <a:moveTo>
                    <a:pt x="8332001" y="2114549"/>
                  </a:moveTo>
                  <a:lnTo>
                    <a:pt x="8322476" y="2114549"/>
                  </a:lnTo>
                  <a:lnTo>
                    <a:pt x="8322476" y="2107852"/>
                  </a:lnTo>
                  <a:lnTo>
                    <a:pt x="8332001" y="2107852"/>
                  </a:lnTo>
                  <a:lnTo>
                    <a:pt x="8332001" y="2114549"/>
                  </a:lnTo>
                  <a:close/>
                </a:path>
                <a:path w="10210800" h="2114550">
                  <a:moveTo>
                    <a:pt x="8312951" y="2114549"/>
                  </a:moveTo>
                  <a:lnTo>
                    <a:pt x="8303426" y="2114549"/>
                  </a:lnTo>
                  <a:lnTo>
                    <a:pt x="8303426" y="2107852"/>
                  </a:lnTo>
                  <a:lnTo>
                    <a:pt x="8312951" y="2107852"/>
                  </a:lnTo>
                  <a:lnTo>
                    <a:pt x="8312951" y="2114549"/>
                  </a:lnTo>
                  <a:close/>
                </a:path>
                <a:path w="10210800" h="2114550">
                  <a:moveTo>
                    <a:pt x="8293901" y="2114549"/>
                  </a:moveTo>
                  <a:lnTo>
                    <a:pt x="8284376" y="2114549"/>
                  </a:lnTo>
                  <a:lnTo>
                    <a:pt x="8284376" y="2107852"/>
                  </a:lnTo>
                  <a:lnTo>
                    <a:pt x="8293901" y="2107852"/>
                  </a:lnTo>
                  <a:lnTo>
                    <a:pt x="8293901" y="2114549"/>
                  </a:lnTo>
                  <a:close/>
                </a:path>
                <a:path w="10210800" h="2114550">
                  <a:moveTo>
                    <a:pt x="8274851" y="2114549"/>
                  </a:moveTo>
                  <a:lnTo>
                    <a:pt x="8265326" y="2114549"/>
                  </a:lnTo>
                  <a:lnTo>
                    <a:pt x="8265326" y="2107852"/>
                  </a:lnTo>
                  <a:lnTo>
                    <a:pt x="8274851" y="2107852"/>
                  </a:lnTo>
                  <a:lnTo>
                    <a:pt x="8274851" y="2114549"/>
                  </a:lnTo>
                  <a:close/>
                </a:path>
                <a:path w="10210800" h="2114550">
                  <a:moveTo>
                    <a:pt x="8255801" y="2114549"/>
                  </a:moveTo>
                  <a:lnTo>
                    <a:pt x="8246276" y="2114549"/>
                  </a:lnTo>
                  <a:lnTo>
                    <a:pt x="8246276" y="2107852"/>
                  </a:lnTo>
                  <a:lnTo>
                    <a:pt x="8255801" y="2107852"/>
                  </a:lnTo>
                  <a:lnTo>
                    <a:pt x="8255801" y="2114549"/>
                  </a:lnTo>
                  <a:close/>
                </a:path>
                <a:path w="10210800" h="2114550">
                  <a:moveTo>
                    <a:pt x="8236751" y="2114549"/>
                  </a:moveTo>
                  <a:lnTo>
                    <a:pt x="8227226" y="2114549"/>
                  </a:lnTo>
                  <a:lnTo>
                    <a:pt x="8227226" y="2107852"/>
                  </a:lnTo>
                  <a:lnTo>
                    <a:pt x="8236751" y="2107852"/>
                  </a:lnTo>
                  <a:lnTo>
                    <a:pt x="8236751" y="2114549"/>
                  </a:lnTo>
                  <a:close/>
                </a:path>
                <a:path w="10210800" h="2114550">
                  <a:moveTo>
                    <a:pt x="8217701" y="2114549"/>
                  </a:moveTo>
                  <a:lnTo>
                    <a:pt x="8208176" y="2114549"/>
                  </a:lnTo>
                  <a:lnTo>
                    <a:pt x="8208176" y="2107852"/>
                  </a:lnTo>
                  <a:lnTo>
                    <a:pt x="8217701" y="2107852"/>
                  </a:lnTo>
                  <a:lnTo>
                    <a:pt x="8217701" y="2114549"/>
                  </a:lnTo>
                  <a:close/>
                </a:path>
                <a:path w="10210800" h="2114550">
                  <a:moveTo>
                    <a:pt x="8198651" y="2114549"/>
                  </a:moveTo>
                  <a:lnTo>
                    <a:pt x="8189126" y="2114549"/>
                  </a:lnTo>
                  <a:lnTo>
                    <a:pt x="8189126" y="2107852"/>
                  </a:lnTo>
                  <a:lnTo>
                    <a:pt x="8198651" y="2107852"/>
                  </a:lnTo>
                  <a:lnTo>
                    <a:pt x="8198651" y="2114549"/>
                  </a:lnTo>
                  <a:close/>
                </a:path>
                <a:path w="10210800" h="2114550">
                  <a:moveTo>
                    <a:pt x="8179601" y="2114549"/>
                  </a:moveTo>
                  <a:lnTo>
                    <a:pt x="8170076" y="2114549"/>
                  </a:lnTo>
                  <a:lnTo>
                    <a:pt x="8170076" y="2107852"/>
                  </a:lnTo>
                  <a:lnTo>
                    <a:pt x="8179601" y="2107852"/>
                  </a:lnTo>
                  <a:lnTo>
                    <a:pt x="8179601" y="2114549"/>
                  </a:lnTo>
                  <a:close/>
                </a:path>
                <a:path w="10210800" h="2114550">
                  <a:moveTo>
                    <a:pt x="8160551" y="2114549"/>
                  </a:moveTo>
                  <a:lnTo>
                    <a:pt x="8151026" y="2114549"/>
                  </a:lnTo>
                  <a:lnTo>
                    <a:pt x="8151026" y="2107852"/>
                  </a:lnTo>
                  <a:lnTo>
                    <a:pt x="8160551" y="2107852"/>
                  </a:lnTo>
                  <a:lnTo>
                    <a:pt x="8160551" y="2114549"/>
                  </a:lnTo>
                  <a:close/>
                </a:path>
                <a:path w="10210800" h="2114550">
                  <a:moveTo>
                    <a:pt x="8141501" y="2114549"/>
                  </a:moveTo>
                  <a:lnTo>
                    <a:pt x="8131976" y="2114549"/>
                  </a:lnTo>
                  <a:lnTo>
                    <a:pt x="8131976" y="2107852"/>
                  </a:lnTo>
                  <a:lnTo>
                    <a:pt x="8141501" y="2107852"/>
                  </a:lnTo>
                  <a:lnTo>
                    <a:pt x="8141501" y="2114549"/>
                  </a:lnTo>
                  <a:close/>
                </a:path>
                <a:path w="10210800" h="2114550">
                  <a:moveTo>
                    <a:pt x="8122451" y="2114549"/>
                  </a:moveTo>
                  <a:lnTo>
                    <a:pt x="8112926" y="2114549"/>
                  </a:lnTo>
                  <a:lnTo>
                    <a:pt x="8112926" y="2107852"/>
                  </a:lnTo>
                  <a:lnTo>
                    <a:pt x="8122451" y="2107852"/>
                  </a:lnTo>
                  <a:lnTo>
                    <a:pt x="8122451" y="2114549"/>
                  </a:lnTo>
                  <a:close/>
                </a:path>
                <a:path w="10210800" h="2114550">
                  <a:moveTo>
                    <a:pt x="8103401" y="2114549"/>
                  </a:moveTo>
                  <a:lnTo>
                    <a:pt x="8093876" y="2114549"/>
                  </a:lnTo>
                  <a:lnTo>
                    <a:pt x="8093876" y="2107852"/>
                  </a:lnTo>
                  <a:lnTo>
                    <a:pt x="8103401" y="2107852"/>
                  </a:lnTo>
                  <a:lnTo>
                    <a:pt x="8103401" y="2114549"/>
                  </a:lnTo>
                  <a:close/>
                </a:path>
                <a:path w="10210800" h="2114550">
                  <a:moveTo>
                    <a:pt x="8084351" y="2114549"/>
                  </a:moveTo>
                  <a:lnTo>
                    <a:pt x="8074826" y="2114549"/>
                  </a:lnTo>
                  <a:lnTo>
                    <a:pt x="8074826" y="2107852"/>
                  </a:lnTo>
                  <a:lnTo>
                    <a:pt x="8084351" y="2107852"/>
                  </a:lnTo>
                  <a:lnTo>
                    <a:pt x="8084351" y="2114549"/>
                  </a:lnTo>
                  <a:close/>
                </a:path>
                <a:path w="10210800" h="2114550">
                  <a:moveTo>
                    <a:pt x="8065301" y="2114549"/>
                  </a:moveTo>
                  <a:lnTo>
                    <a:pt x="8055776" y="2114549"/>
                  </a:lnTo>
                  <a:lnTo>
                    <a:pt x="8055776" y="2107852"/>
                  </a:lnTo>
                  <a:lnTo>
                    <a:pt x="8065301" y="2107852"/>
                  </a:lnTo>
                  <a:lnTo>
                    <a:pt x="8065301" y="2114549"/>
                  </a:lnTo>
                  <a:close/>
                </a:path>
                <a:path w="10210800" h="2114550">
                  <a:moveTo>
                    <a:pt x="8046251" y="2114549"/>
                  </a:moveTo>
                  <a:lnTo>
                    <a:pt x="8036726" y="2114549"/>
                  </a:lnTo>
                  <a:lnTo>
                    <a:pt x="8036726" y="2107852"/>
                  </a:lnTo>
                  <a:lnTo>
                    <a:pt x="8046251" y="2107852"/>
                  </a:lnTo>
                  <a:lnTo>
                    <a:pt x="8046251" y="2114549"/>
                  </a:lnTo>
                  <a:close/>
                </a:path>
                <a:path w="10210800" h="2114550">
                  <a:moveTo>
                    <a:pt x="8027201" y="2114549"/>
                  </a:moveTo>
                  <a:lnTo>
                    <a:pt x="8017676" y="2114549"/>
                  </a:lnTo>
                  <a:lnTo>
                    <a:pt x="8017676" y="2107852"/>
                  </a:lnTo>
                  <a:lnTo>
                    <a:pt x="8027201" y="2107852"/>
                  </a:lnTo>
                  <a:lnTo>
                    <a:pt x="8027201" y="2114549"/>
                  </a:lnTo>
                  <a:close/>
                </a:path>
                <a:path w="10210800" h="2114550">
                  <a:moveTo>
                    <a:pt x="8008151" y="2114549"/>
                  </a:moveTo>
                  <a:lnTo>
                    <a:pt x="7998626" y="2114549"/>
                  </a:lnTo>
                  <a:lnTo>
                    <a:pt x="7998626" y="2107852"/>
                  </a:lnTo>
                  <a:lnTo>
                    <a:pt x="8008151" y="2107852"/>
                  </a:lnTo>
                  <a:lnTo>
                    <a:pt x="8008151" y="2114549"/>
                  </a:lnTo>
                  <a:close/>
                </a:path>
                <a:path w="10210800" h="2114550">
                  <a:moveTo>
                    <a:pt x="7989101" y="2114549"/>
                  </a:moveTo>
                  <a:lnTo>
                    <a:pt x="7979576" y="2114549"/>
                  </a:lnTo>
                  <a:lnTo>
                    <a:pt x="7979576" y="2107852"/>
                  </a:lnTo>
                  <a:lnTo>
                    <a:pt x="7989101" y="2107852"/>
                  </a:lnTo>
                  <a:lnTo>
                    <a:pt x="7989101" y="2114549"/>
                  </a:lnTo>
                  <a:close/>
                </a:path>
                <a:path w="10210800" h="2114550">
                  <a:moveTo>
                    <a:pt x="7970051" y="2114549"/>
                  </a:moveTo>
                  <a:lnTo>
                    <a:pt x="7960526" y="2114549"/>
                  </a:lnTo>
                  <a:lnTo>
                    <a:pt x="7960526" y="2107852"/>
                  </a:lnTo>
                  <a:lnTo>
                    <a:pt x="7970051" y="2107852"/>
                  </a:lnTo>
                  <a:lnTo>
                    <a:pt x="7970051" y="2114549"/>
                  </a:lnTo>
                  <a:close/>
                </a:path>
                <a:path w="10210800" h="2114550">
                  <a:moveTo>
                    <a:pt x="7951001" y="2114549"/>
                  </a:moveTo>
                  <a:lnTo>
                    <a:pt x="7941476" y="2114549"/>
                  </a:lnTo>
                  <a:lnTo>
                    <a:pt x="7941476" y="2107852"/>
                  </a:lnTo>
                  <a:lnTo>
                    <a:pt x="7951001" y="2107852"/>
                  </a:lnTo>
                  <a:lnTo>
                    <a:pt x="7951001" y="2114549"/>
                  </a:lnTo>
                  <a:close/>
                </a:path>
                <a:path w="10210800" h="2114550">
                  <a:moveTo>
                    <a:pt x="7931951" y="2114549"/>
                  </a:moveTo>
                  <a:lnTo>
                    <a:pt x="7922426" y="2114549"/>
                  </a:lnTo>
                  <a:lnTo>
                    <a:pt x="7922426" y="2107852"/>
                  </a:lnTo>
                  <a:lnTo>
                    <a:pt x="7931951" y="2107852"/>
                  </a:lnTo>
                  <a:lnTo>
                    <a:pt x="7931951" y="2114549"/>
                  </a:lnTo>
                  <a:close/>
                </a:path>
                <a:path w="10210800" h="2114550">
                  <a:moveTo>
                    <a:pt x="7912901" y="2114549"/>
                  </a:moveTo>
                  <a:lnTo>
                    <a:pt x="7903376" y="2114549"/>
                  </a:lnTo>
                  <a:lnTo>
                    <a:pt x="7903376" y="2107852"/>
                  </a:lnTo>
                  <a:lnTo>
                    <a:pt x="7912901" y="2107852"/>
                  </a:lnTo>
                  <a:lnTo>
                    <a:pt x="7912901" y="2114549"/>
                  </a:lnTo>
                  <a:close/>
                </a:path>
                <a:path w="10210800" h="2114550">
                  <a:moveTo>
                    <a:pt x="7893851" y="2114549"/>
                  </a:moveTo>
                  <a:lnTo>
                    <a:pt x="7884326" y="2114549"/>
                  </a:lnTo>
                  <a:lnTo>
                    <a:pt x="7884326" y="2107852"/>
                  </a:lnTo>
                  <a:lnTo>
                    <a:pt x="7893851" y="2107852"/>
                  </a:lnTo>
                  <a:lnTo>
                    <a:pt x="7893851" y="2114549"/>
                  </a:lnTo>
                  <a:close/>
                </a:path>
                <a:path w="10210800" h="2114550">
                  <a:moveTo>
                    <a:pt x="7874801" y="2114549"/>
                  </a:moveTo>
                  <a:lnTo>
                    <a:pt x="7865276" y="2114549"/>
                  </a:lnTo>
                  <a:lnTo>
                    <a:pt x="7865276" y="2107852"/>
                  </a:lnTo>
                  <a:lnTo>
                    <a:pt x="7874801" y="2107852"/>
                  </a:lnTo>
                  <a:lnTo>
                    <a:pt x="7874801" y="2114549"/>
                  </a:lnTo>
                  <a:close/>
                </a:path>
                <a:path w="10210800" h="2114550">
                  <a:moveTo>
                    <a:pt x="7855751" y="2114549"/>
                  </a:moveTo>
                  <a:lnTo>
                    <a:pt x="7846226" y="2114549"/>
                  </a:lnTo>
                  <a:lnTo>
                    <a:pt x="7846226" y="2107852"/>
                  </a:lnTo>
                  <a:lnTo>
                    <a:pt x="7855751" y="2107852"/>
                  </a:lnTo>
                  <a:lnTo>
                    <a:pt x="7855751" y="2114549"/>
                  </a:lnTo>
                  <a:close/>
                </a:path>
                <a:path w="10210800" h="2114550">
                  <a:moveTo>
                    <a:pt x="7836701" y="2114549"/>
                  </a:moveTo>
                  <a:lnTo>
                    <a:pt x="7827176" y="2114549"/>
                  </a:lnTo>
                  <a:lnTo>
                    <a:pt x="7827176" y="2107852"/>
                  </a:lnTo>
                  <a:lnTo>
                    <a:pt x="7836701" y="2107852"/>
                  </a:lnTo>
                  <a:lnTo>
                    <a:pt x="7836701" y="2114549"/>
                  </a:lnTo>
                  <a:close/>
                </a:path>
                <a:path w="10210800" h="2114550">
                  <a:moveTo>
                    <a:pt x="7817651" y="2114549"/>
                  </a:moveTo>
                  <a:lnTo>
                    <a:pt x="7808126" y="2114549"/>
                  </a:lnTo>
                  <a:lnTo>
                    <a:pt x="7808126" y="2107852"/>
                  </a:lnTo>
                  <a:lnTo>
                    <a:pt x="7817651" y="2107852"/>
                  </a:lnTo>
                  <a:lnTo>
                    <a:pt x="7817651" y="2114549"/>
                  </a:lnTo>
                  <a:close/>
                </a:path>
                <a:path w="10210800" h="2114550">
                  <a:moveTo>
                    <a:pt x="7798601" y="2114549"/>
                  </a:moveTo>
                  <a:lnTo>
                    <a:pt x="7789076" y="2114549"/>
                  </a:lnTo>
                  <a:lnTo>
                    <a:pt x="7789076" y="2107852"/>
                  </a:lnTo>
                  <a:lnTo>
                    <a:pt x="7798601" y="2107852"/>
                  </a:lnTo>
                  <a:lnTo>
                    <a:pt x="7798601" y="2114549"/>
                  </a:lnTo>
                  <a:close/>
                </a:path>
                <a:path w="10210800" h="2114550">
                  <a:moveTo>
                    <a:pt x="7779551" y="2114549"/>
                  </a:moveTo>
                  <a:lnTo>
                    <a:pt x="7770026" y="2114549"/>
                  </a:lnTo>
                  <a:lnTo>
                    <a:pt x="7770026" y="2107852"/>
                  </a:lnTo>
                  <a:lnTo>
                    <a:pt x="7779551" y="2107852"/>
                  </a:lnTo>
                  <a:lnTo>
                    <a:pt x="7779551" y="2114549"/>
                  </a:lnTo>
                  <a:close/>
                </a:path>
                <a:path w="10210800" h="2114550">
                  <a:moveTo>
                    <a:pt x="7760501" y="2114549"/>
                  </a:moveTo>
                  <a:lnTo>
                    <a:pt x="7750976" y="2114549"/>
                  </a:lnTo>
                  <a:lnTo>
                    <a:pt x="7750976" y="2107852"/>
                  </a:lnTo>
                  <a:lnTo>
                    <a:pt x="7760501" y="2107852"/>
                  </a:lnTo>
                  <a:lnTo>
                    <a:pt x="7760501" y="2114549"/>
                  </a:lnTo>
                  <a:close/>
                </a:path>
                <a:path w="10210800" h="2114550">
                  <a:moveTo>
                    <a:pt x="7741451" y="2114549"/>
                  </a:moveTo>
                  <a:lnTo>
                    <a:pt x="7731926" y="2114549"/>
                  </a:lnTo>
                  <a:lnTo>
                    <a:pt x="7731926" y="2107852"/>
                  </a:lnTo>
                  <a:lnTo>
                    <a:pt x="7741451" y="2107852"/>
                  </a:lnTo>
                  <a:lnTo>
                    <a:pt x="7741451" y="2114549"/>
                  </a:lnTo>
                  <a:close/>
                </a:path>
                <a:path w="10210800" h="2114550">
                  <a:moveTo>
                    <a:pt x="7722401" y="2114549"/>
                  </a:moveTo>
                  <a:lnTo>
                    <a:pt x="7712876" y="2114549"/>
                  </a:lnTo>
                  <a:lnTo>
                    <a:pt x="7712876" y="2107852"/>
                  </a:lnTo>
                  <a:lnTo>
                    <a:pt x="7722401" y="2107852"/>
                  </a:lnTo>
                  <a:lnTo>
                    <a:pt x="7722401" y="2114549"/>
                  </a:lnTo>
                  <a:close/>
                </a:path>
                <a:path w="10210800" h="2114550">
                  <a:moveTo>
                    <a:pt x="7703351" y="2114549"/>
                  </a:moveTo>
                  <a:lnTo>
                    <a:pt x="7693826" y="2114549"/>
                  </a:lnTo>
                  <a:lnTo>
                    <a:pt x="7693826" y="2107852"/>
                  </a:lnTo>
                  <a:lnTo>
                    <a:pt x="7703351" y="2107852"/>
                  </a:lnTo>
                  <a:lnTo>
                    <a:pt x="7703351" y="2114549"/>
                  </a:lnTo>
                  <a:close/>
                </a:path>
                <a:path w="10210800" h="2114550">
                  <a:moveTo>
                    <a:pt x="7684301" y="2114549"/>
                  </a:moveTo>
                  <a:lnTo>
                    <a:pt x="7674776" y="2114549"/>
                  </a:lnTo>
                  <a:lnTo>
                    <a:pt x="7674776" y="2107852"/>
                  </a:lnTo>
                  <a:lnTo>
                    <a:pt x="7684301" y="2107852"/>
                  </a:lnTo>
                  <a:lnTo>
                    <a:pt x="7684301" y="2114549"/>
                  </a:lnTo>
                  <a:close/>
                </a:path>
                <a:path w="10210800" h="2114550">
                  <a:moveTo>
                    <a:pt x="7665251" y="2114549"/>
                  </a:moveTo>
                  <a:lnTo>
                    <a:pt x="7655726" y="2114549"/>
                  </a:lnTo>
                  <a:lnTo>
                    <a:pt x="7655726" y="2107852"/>
                  </a:lnTo>
                  <a:lnTo>
                    <a:pt x="7665251" y="2107852"/>
                  </a:lnTo>
                  <a:lnTo>
                    <a:pt x="7665251" y="2114549"/>
                  </a:lnTo>
                  <a:close/>
                </a:path>
                <a:path w="10210800" h="2114550">
                  <a:moveTo>
                    <a:pt x="7646201" y="2114549"/>
                  </a:moveTo>
                  <a:lnTo>
                    <a:pt x="7636676" y="2114549"/>
                  </a:lnTo>
                  <a:lnTo>
                    <a:pt x="7636676" y="2107852"/>
                  </a:lnTo>
                  <a:lnTo>
                    <a:pt x="7646201" y="2107852"/>
                  </a:lnTo>
                  <a:lnTo>
                    <a:pt x="7646201" y="2114549"/>
                  </a:lnTo>
                  <a:close/>
                </a:path>
                <a:path w="10210800" h="2114550">
                  <a:moveTo>
                    <a:pt x="7627151" y="2114549"/>
                  </a:moveTo>
                  <a:lnTo>
                    <a:pt x="7617626" y="2114549"/>
                  </a:lnTo>
                  <a:lnTo>
                    <a:pt x="7617626" y="2107852"/>
                  </a:lnTo>
                  <a:lnTo>
                    <a:pt x="7627151" y="2107852"/>
                  </a:lnTo>
                  <a:lnTo>
                    <a:pt x="7627151" y="2114549"/>
                  </a:lnTo>
                  <a:close/>
                </a:path>
                <a:path w="10210800" h="2114550">
                  <a:moveTo>
                    <a:pt x="7608101" y="2114549"/>
                  </a:moveTo>
                  <a:lnTo>
                    <a:pt x="7598576" y="2114549"/>
                  </a:lnTo>
                  <a:lnTo>
                    <a:pt x="7598576" y="2107852"/>
                  </a:lnTo>
                  <a:lnTo>
                    <a:pt x="7608101" y="2107852"/>
                  </a:lnTo>
                  <a:lnTo>
                    <a:pt x="7608101" y="2114549"/>
                  </a:lnTo>
                  <a:close/>
                </a:path>
                <a:path w="10210800" h="2114550">
                  <a:moveTo>
                    <a:pt x="7589051" y="2114549"/>
                  </a:moveTo>
                  <a:lnTo>
                    <a:pt x="7579526" y="2114549"/>
                  </a:lnTo>
                  <a:lnTo>
                    <a:pt x="7579526" y="2107852"/>
                  </a:lnTo>
                  <a:lnTo>
                    <a:pt x="7589051" y="2107852"/>
                  </a:lnTo>
                  <a:lnTo>
                    <a:pt x="7589051" y="2114549"/>
                  </a:lnTo>
                  <a:close/>
                </a:path>
                <a:path w="10210800" h="2114550">
                  <a:moveTo>
                    <a:pt x="7570001" y="2114549"/>
                  </a:moveTo>
                  <a:lnTo>
                    <a:pt x="7560476" y="2114549"/>
                  </a:lnTo>
                  <a:lnTo>
                    <a:pt x="7560476" y="2107852"/>
                  </a:lnTo>
                  <a:lnTo>
                    <a:pt x="7570001" y="2107852"/>
                  </a:lnTo>
                  <a:lnTo>
                    <a:pt x="7570001" y="2114549"/>
                  </a:lnTo>
                  <a:close/>
                </a:path>
                <a:path w="10210800" h="2114550">
                  <a:moveTo>
                    <a:pt x="7550951" y="2114549"/>
                  </a:moveTo>
                  <a:lnTo>
                    <a:pt x="7541426" y="2114549"/>
                  </a:lnTo>
                  <a:lnTo>
                    <a:pt x="7541426" y="2107852"/>
                  </a:lnTo>
                  <a:lnTo>
                    <a:pt x="7550951" y="2107852"/>
                  </a:lnTo>
                  <a:lnTo>
                    <a:pt x="7550951" y="2114549"/>
                  </a:lnTo>
                  <a:close/>
                </a:path>
                <a:path w="10210800" h="2114550">
                  <a:moveTo>
                    <a:pt x="7531901" y="2114549"/>
                  </a:moveTo>
                  <a:lnTo>
                    <a:pt x="7522376" y="2114549"/>
                  </a:lnTo>
                  <a:lnTo>
                    <a:pt x="7522376" y="2107852"/>
                  </a:lnTo>
                  <a:lnTo>
                    <a:pt x="7531901" y="2107852"/>
                  </a:lnTo>
                  <a:lnTo>
                    <a:pt x="7531901" y="2114549"/>
                  </a:lnTo>
                  <a:close/>
                </a:path>
                <a:path w="10210800" h="2114550">
                  <a:moveTo>
                    <a:pt x="7512851" y="2114549"/>
                  </a:moveTo>
                  <a:lnTo>
                    <a:pt x="7503326" y="2114549"/>
                  </a:lnTo>
                  <a:lnTo>
                    <a:pt x="7503326" y="2107852"/>
                  </a:lnTo>
                  <a:lnTo>
                    <a:pt x="7512851" y="2107852"/>
                  </a:lnTo>
                  <a:lnTo>
                    <a:pt x="7512851" y="2114549"/>
                  </a:lnTo>
                  <a:close/>
                </a:path>
                <a:path w="10210800" h="2114550">
                  <a:moveTo>
                    <a:pt x="7493801" y="2114549"/>
                  </a:moveTo>
                  <a:lnTo>
                    <a:pt x="7484276" y="2114549"/>
                  </a:lnTo>
                  <a:lnTo>
                    <a:pt x="7484276" y="2107852"/>
                  </a:lnTo>
                  <a:lnTo>
                    <a:pt x="7493801" y="2107852"/>
                  </a:lnTo>
                  <a:lnTo>
                    <a:pt x="7493801" y="2114549"/>
                  </a:lnTo>
                  <a:close/>
                </a:path>
                <a:path w="10210800" h="2114550">
                  <a:moveTo>
                    <a:pt x="7474751" y="2114549"/>
                  </a:moveTo>
                  <a:lnTo>
                    <a:pt x="7465226" y="2114549"/>
                  </a:lnTo>
                  <a:lnTo>
                    <a:pt x="7465226" y="2107852"/>
                  </a:lnTo>
                  <a:lnTo>
                    <a:pt x="7474751" y="2107852"/>
                  </a:lnTo>
                  <a:lnTo>
                    <a:pt x="7474751" y="2114549"/>
                  </a:lnTo>
                  <a:close/>
                </a:path>
                <a:path w="10210800" h="2114550">
                  <a:moveTo>
                    <a:pt x="7455701" y="2114549"/>
                  </a:moveTo>
                  <a:lnTo>
                    <a:pt x="7446176" y="2114549"/>
                  </a:lnTo>
                  <a:lnTo>
                    <a:pt x="7446176" y="2107852"/>
                  </a:lnTo>
                  <a:lnTo>
                    <a:pt x="7455701" y="2107852"/>
                  </a:lnTo>
                  <a:lnTo>
                    <a:pt x="7455701" y="2114549"/>
                  </a:lnTo>
                  <a:close/>
                </a:path>
                <a:path w="10210800" h="2114550">
                  <a:moveTo>
                    <a:pt x="7436651" y="2114549"/>
                  </a:moveTo>
                  <a:lnTo>
                    <a:pt x="7427126" y="2114549"/>
                  </a:lnTo>
                  <a:lnTo>
                    <a:pt x="7427126" y="2107852"/>
                  </a:lnTo>
                  <a:lnTo>
                    <a:pt x="7436651" y="2107852"/>
                  </a:lnTo>
                  <a:lnTo>
                    <a:pt x="7436651" y="2114549"/>
                  </a:lnTo>
                  <a:close/>
                </a:path>
                <a:path w="10210800" h="2114550">
                  <a:moveTo>
                    <a:pt x="7417601" y="2114549"/>
                  </a:moveTo>
                  <a:lnTo>
                    <a:pt x="7408076" y="2114549"/>
                  </a:lnTo>
                  <a:lnTo>
                    <a:pt x="7408076" y="2107852"/>
                  </a:lnTo>
                  <a:lnTo>
                    <a:pt x="7417601" y="2107852"/>
                  </a:lnTo>
                  <a:lnTo>
                    <a:pt x="7417601" y="2114549"/>
                  </a:lnTo>
                  <a:close/>
                </a:path>
                <a:path w="10210800" h="2114550">
                  <a:moveTo>
                    <a:pt x="7398551" y="2114549"/>
                  </a:moveTo>
                  <a:lnTo>
                    <a:pt x="7389026" y="2114549"/>
                  </a:lnTo>
                  <a:lnTo>
                    <a:pt x="7389026" y="2107852"/>
                  </a:lnTo>
                  <a:lnTo>
                    <a:pt x="7398551" y="2107852"/>
                  </a:lnTo>
                  <a:lnTo>
                    <a:pt x="7398551" y="2114549"/>
                  </a:lnTo>
                  <a:close/>
                </a:path>
                <a:path w="10210800" h="2114550">
                  <a:moveTo>
                    <a:pt x="7379501" y="2114549"/>
                  </a:moveTo>
                  <a:lnTo>
                    <a:pt x="7369976" y="2114549"/>
                  </a:lnTo>
                  <a:lnTo>
                    <a:pt x="7369976" y="2107852"/>
                  </a:lnTo>
                  <a:lnTo>
                    <a:pt x="7379501" y="2107852"/>
                  </a:lnTo>
                  <a:lnTo>
                    <a:pt x="7379501" y="2114549"/>
                  </a:lnTo>
                  <a:close/>
                </a:path>
                <a:path w="10210800" h="2114550">
                  <a:moveTo>
                    <a:pt x="7360451" y="2114549"/>
                  </a:moveTo>
                  <a:lnTo>
                    <a:pt x="7350926" y="2114549"/>
                  </a:lnTo>
                  <a:lnTo>
                    <a:pt x="7350926" y="2107852"/>
                  </a:lnTo>
                  <a:lnTo>
                    <a:pt x="7360451" y="2107852"/>
                  </a:lnTo>
                  <a:lnTo>
                    <a:pt x="7360451" y="2114549"/>
                  </a:lnTo>
                  <a:close/>
                </a:path>
                <a:path w="10210800" h="2114550">
                  <a:moveTo>
                    <a:pt x="7341401" y="2114549"/>
                  </a:moveTo>
                  <a:lnTo>
                    <a:pt x="7331876" y="2114549"/>
                  </a:lnTo>
                  <a:lnTo>
                    <a:pt x="7331876" y="2107852"/>
                  </a:lnTo>
                  <a:lnTo>
                    <a:pt x="7341401" y="2107852"/>
                  </a:lnTo>
                  <a:lnTo>
                    <a:pt x="7341401" y="2114549"/>
                  </a:lnTo>
                  <a:close/>
                </a:path>
                <a:path w="10210800" h="2114550">
                  <a:moveTo>
                    <a:pt x="7322351" y="2114549"/>
                  </a:moveTo>
                  <a:lnTo>
                    <a:pt x="7312826" y="2114549"/>
                  </a:lnTo>
                  <a:lnTo>
                    <a:pt x="7312826" y="2107852"/>
                  </a:lnTo>
                  <a:lnTo>
                    <a:pt x="7322351" y="2107852"/>
                  </a:lnTo>
                  <a:lnTo>
                    <a:pt x="7322351" y="2114549"/>
                  </a:lnTo>
                  <a:close/>
                </a:path>
                <a:path w="10210800" h="2114550">
                  <a:moveTo>
                    <a:pt x="7303301" y="2114549"/>
                  </a:moveTo>
                  <a:lnTo>
                    <a:pt x="7293776" y="2114549"/>
                  </a:lnTo>
                  <a:lnTo>
                    <a:pt x="7293776" y="2107852"/>
                  </a:lnTo>
                  <a:lnTo>
                    <a:pt x="7303301" y="2107852"/>
                  </a:lnTo>
                  <a:lnTo>
                    <a:pt x="7303301" y="2114549"/>
                  </a:lnTo>
                  <a:close/>
                </a:path>
                <a:path w="10210800" h="2114550">
                  <a:moveTo>
                    <a:pt x="7284251" y="2114549"/>
                  </a:moveTo>
                  <a:lnTo>
                    <a:pt x="7274726" y="2114549"/>
                  </a:lnTo>
                  <a:lnTo>
                    <a:pt x="7274726" y="2107852"/>
                  </a:lnTo>
                  <a:lnTo>
                    <a:pt x="7284251" y="2107852"/>
                  </a:lnTo>
                  <a:lnTo>
                    <a:pt x="7284251" y="2114549"/>
                  </a:lnTo>
                  <a:close/>
                </a:path>
                <a:path w="10210800" h="2114550">
                  <a:moveTo>
                    <a:pt x="7265201" y="2114549"/>
                  </a:moveTo>
                  <a:lnTo>
                    <a:pt x="7255676" y="2114549"/>
                  </a:lnTo>
                  <a:lnTo>
                    <a:pt x="7255676" y="2107852"/>
                  </a:lnTo>
                  <a:lnTo>
                    <a:pt x="7265201" y="2107852"/>
                  </a:lnTo>
                  <a:lnTo>
                    <a:pt x="7265201" y="2114549"/>
                  </a:lnTo>
                  <a:close/>
                </a:path>
                <a:path w="10210800" h="2114550">
                  <a:moveTo>
                    <a:pt x="7246151" y="2114549"/>
                  </a:moveTo>
                  <a:lnTo>
                    <a:pt x="7236626" y="2114549"/>
                  </a:lnTo>
                  <a:lnTo>
                    <a:pt x="7236626" y="2107852"/>
                  </a:lnTo>
                  <a:lnTo>
                    <a:pt x="7246151" y="2107852"/>
                  </a:lnTo>
                  <a:lnTo>
                    <a:pt x="7246151" y="2114549"/>
                  </a:lnTo>
                  <a:close/>
                </a:path>
                <a:path w="10210800" h="2114550">
                  <a:moveTo>
                    <a:pt x="7227101" y="2114549"/>
                  </a:moveTo>
                  <a:lnTo>
                    <a:pt x="7217576" y="2114549"/>
                  </a:lnTo>
                  <a:lnTo>
                    <a:pt x="7217576" y="2107852"/>
                  </a:lnTo>
                  <a:lnTo>
                    <a:pt x="7227101" y="2107852"/>
                  </a:lnTo>
                  <a:lnTo>
                    <a:pt x="7227101" y="2114549"/>
                  </a:lnTo>
                  <a:close/>
                </a:path>
                <a:path w="10210800" h="2114550">
                  <a:moveTo>
                    <a:pt x="7208051" y="2114549"/>
                  </a:moveTo>
                  <a:lnTo>
                    <a:pt x="7198526" y="2114549"/>
                  </a:lnTo>
                  <a:lnTo>
                    <a:pt x="7198526" y="2107852"/>
                  </a:lnTo>
                  <a:lnTo>
                    <a:pt x="7208051" y="2107852"/>
                  </a:lnTo>
                  <a:lnTo>
                    <a:pt x="7208051" y="2114549"/>
                  </a:lnTo>
                  <a:close/>
                </a:path>
                <a:path w="10210800" h="2114550">
                  <a:moveTo>
                    <a:pt x="7189001" y="2114549"/>
                  </a:moveTo>
                  <a:lnTo>
                    <a:pt x="7179476" y="2114549"/>
                  </a:lnTo>
                  <a:lnTo>
                    <a:pt x="7179476" y="2107852"/>
                  </a:lnTo>
                  <a:lnTo>
                    <a:pt x="7189001" y="2107852"/>
                  </a:lnTo>
                  <a:lnTo>
                    <a:pt x="7189001" y="2114549"/>
                  </a:lnTo>
                  <a:close/>
                </a:path>
                <a:path w="10210800" h="2114550">
                  <a:moveTo>
                    <a:pt x="7169951" y="2114549"/>
                  </a:moveTo>
                  <a:lnTo>
                    <a:pt x="7160426" y="2114549"/>
                  </a:lnTo>
                  <a:lnTo>
                    <a:pt x="7160426" y="2107852"/>
                  </a:lnTo>
                  <a:lnTo>
                    <a:pt x="7169951" y="2107852"/>
                  </a:lnTo>
                  <a:lnTo>
                    <a:pt x="7169951" y="2114549"/>
                  </a:lnTo>
                  <a:close/>
                </a:path>
                <a:path w="10210800" h="2114550">
                  <a:moveTo>
                    <a:pt x="7150901" y="2114549"/>
                  </a:moveTo>
                  <a:lnTo>
                    <a:pt x="7141376" y="2114549"/>
                  </a:lnTo>
                  <a:lnTo>
                    <a:pt x="7141376" y="2107852"/>
                  </a:lnTo>
                  <a:lnTo>
                    <a:pt x="7150901" y="2107852"/>
                  </a:lnTo>
                  <a:lnTo>
                    <a:pt x="7150901" y="2114549"/>
                  </a:lnTo>
                  <a:close/>
                </a:path>
                <a:path w="10210800" h="2114550">
                  <a:moveTo>
                    <a:pt x="7131851" y="2114549"/>
                  </a:moveTo>
                  <a:lnTo>
                    <a:pt x="7122326" y="2114549"/>
                  </a:lnTo>
                  <a:lnTo>
                    <a:pt x="7122326" y="2107852"/>
                  </a:lnTo>
                  <a:lnTo>
                    <a:pt x="7131851" y="2107852"/>
                  </a:lnTo>
                  <a:lnTo>
                    <a:pt x="7131851" y="2114549"/>
                  </a:lnTo>
                  <a:close/>
                </a:path>
                <a:path w="10210800" h="2114550">
                  <a:moveTo>
                    <a:pt x="7112801" y="2114549"/>
                  </a:moveTo>
                  <a:lnTo>
                    <a:pt x="7103276" y="2114549"/>
                  </a:lnTo>
                  <a:lnTo>
                    <a:pt x="7103276" y="2107852"/>
                  </a:lnTo>
                  <a:lnTo>
                    <a:pt x="7112801" y="2107852"/>
                  </a:lnTo>
                  <a:lnTo>
                    <a:pt x="7112801" y="2114549"/>
                  </a:lnTo>
                  <a:close/>
                </a:path>
                <a:path w="10210800" h="2114550">
                  <a:moveTo>
                    <a:pt x="7093751" y="2114549"/>
                  </a:moveTo>
                  <a:lnTo>
                    <a:pt x="7084226" y="2114549"/>
                  </a:lnTo>
                  <a:lnTo>
                    <a:pt x="7084226" y="2107852"/>
                  </a:lnTo>
                  <a:lnTo>
                    <a:pt x="7093751" y="2107852"/>
                  </a:lnTo>
                  <a:lnTo>
                    <a:pt x="7093751" y="2114549"/>
                  </a:lnTo>
                  <a:close/>
                </a:path>
                <a:path w="10210800" h="2114550">
                  <a:moveTo>
                    <a:pt x="7074701" y="2114549"/>
                  </a:moveTo>
                  <a:lnTo>
                    <a:pt x="7065176" y="2114549"/>
                  </a:lnTo>
                  <a:lnTo>
                    <a:pt x="7065176" y="2107852"/>
                  </a:lnTo>
                  <a:lnTo>
                    <a:pt x="7074701" y="2107852"/>
                  </a:lnTo>
                  <a:lnTo>
                    <a:pt x="7074701" y="2114549"/>
                  </a:lnTo>
                  <a:close/>
                </a:path>
                <a:path w="10210800" h="2114550">
                  <a:moveTo>
                    <a:pt x="7055651" y="2114549"/>
                  </a:moveTo>
                  <a:lnTo>
                    <a:pt x="7046126" y="2114549"/>
                  </a:lnTo>
                  <a:lnTo>
                    <a:pt x="7046126" y="2107852"/>
                  </a:lnTo>
                  <a:lnTo>
                    <a:pt x="7055651" y="2107852"/>
                  </a:lnTo>
                  <a:lnTo>
                    <a:pt x="7055651" y="2114549"/>
                  </a:lnTo>
                  <a:close/>
                </a:path>
                <a:path w="10210800" h="2114550">
                  <a:moveTo>
                    <a:pt x="7036601" y="2114549"/>
                  </a:moveTo>
                  <a:lnTo>
                    <a:pt x="7027076" y="2114549"/>
                  </a:lnTo>
                  <a:lnTo>
                    <a:pt x="7027076" y="2107852"/>
                  </a:lnTo>
                  <a:lnTo>
                    <a:pt x="7036601" y="2107852"/>
                  </a:lnTo>
                  <a:lnTo>
                    <a:pt x="7036601" y="2114549"/>
                  </a:lnTo>
                  <a:close/>
                </a:path>
                <a:path w="10210800" h="2114550">
                  <a:moveTo>
                    <a:pt x="7017551" y="2114549"/>
                  </a:moveTo>
                  <a:lnTo>
                    <a:pt x="7008026" y="2114549"/>
                  </a:lnTo>
                  <a:lnTo>
                    <a:pt x="7008026" y="2107852"/>
                  </a:lnTo>
                  <a:lnTo>
                    <a:pt x="7017551" y="2107852"/>
                  </a:lnTo>
                  <a:lnTo>
                    <a:pt x="7017551" y="2114549"/>
                  </a:lnTo>
                  <a:close/>
                </a:path>
                <a:path w="10210800" h="2114550">
                  <a:moveTo>
                    <a:pt x="6998501" y="2114549"/>
                  </a:moveTo>
                  <a:lnTo>
                    <a:pt x="6988976" y="2114549"/>
                  </a:lnTo>
                  <a:lnTo>
                    <a:pt x="6988976" y="2107852"/>
                  </a:lnTo>
                  <a:lnTo>
                    <a:pt x="6998501" y="2107852"/>
                  </a:lnTo>
                  <a:lnTo>
                    <a:pt x="6998501" y="2114549"/>
                  </a:lnTo>
                  <a:close/>
                </a:path>
                <a:path w="10210800" h="2114550">
                  <a:moveTo>
                    <a:pt x="6979451" y="2114549"/>
                  </a:moveTo>
                  <a:lnTo>
                    <a:pt x="6969926" y="2114549"/>
                  </a:lnTo>
                  <a:lnTo>
                    <a:pt x="6969926" y="2107852"/>
                  </a:lnTo>
                  <a:lnTo>
                    <a:pt x="6979451" y="2107852"/>
                  </a:lnTo>
                  <a:lnTo>
                    <a:pt x="6979451" y="2114549"/>
                  </a:lnTo>
                  <a:close/>
                </a:path>
                <a:path w="10210800" h="2114550">
                  <a:moveTo>
                    <a:pt x="6960401" y="2114549"/>
                  </a:moveTo>
                  <a:lnTo>
                    <a:pt x="6950876" y="2114549"/>
                  </a:lnTo>
                  <a:lnTo>
                    <a:pt x="6950876" y="2107852"/>
                  </a:lnTo>
                  <a:lnTo>
                    <a:pt x="6960401" y="2107852"/>
                  </a:lnTo>
                  <a:lnTo>
                    <a:pt x="6960401" y="2114549"/>
                  </a:lnTo>
                  <a:close/>
                </a:path>
                <a:path w="10210800" h="2114550">
                  <a:moveTo>
                    <a:pt x="6941351" y="2114549"/>
                  </a:moveTo>
                  <a:lnTo>
                    <a:pt x="6931826" y="2114549"/>
                  </a:lnTo>
                  <a:lnTo>
                    <a:pt x="6931826" y="2107852"/>
                  </a:lnTo>
                  <a:lnTo>
                    <a:pt x="6941351" y="2107852"/>
                  </a:lnTo>
                  <a:lnTo>
                    <a:pt x="6941351" y="2114549"/>
                  </a:lnTo>
                  <a:close/>
                </a:path>
                <a:path w="10210800" h="2114550">
                  <a:moveTo>
                    <a:pt x="6922301" y="2114549"/>
                  </a:moveTo>
                  <a:lnTo>
                    <a:pt x="6912776" y="2114549"/>
                  </a:lnTo>
                  <a:lnTo>
                    <a:pt x="6912776" y="2107852"/>
                  </a:lnTo>
                  <a:lnTo>
                    <a:pt x="6922301" y="2107852"/>
                  </a:lnTo>
                  <a:lnTo>
                    <a:pt x="6922301" y="2114549"/>
                  </a:lnTo>
                  <a:close/>
                </a:path>
                <a:path w="10210800" h="2114550">
                  <a:moveTo>
                    <a:pt x="6903251" y="2114549"/>
                  </a:moveTo>
                  <a:lnTo>
                    <a:pt x="6893726" y="2114549"/>
                  </a:lnTo>
                  <a:lnTo>
                    <a:pt x="6893726" y="2107852"/>
                  </a:lnTo>
                  <a:lnTo>
                    <a:pt x="6903251" y="2107852"/>
                  </a:lnTo>
                  <a:lnTo>
                    <a:pt x="6903251" y="2114549"/>
                  </a:lnTo>
                  <a:close/>
                </a:path>
                <a:path w="10210800" h="2114550">
                  <a:moveTo>
                    <a:pt x="6884201" y="2114549"/>
                  </a:moveTo>
                  <a:lnTo>
                    <a:pt x="6874676" y="2114549"/>
                  </a:lnTo>
                  <a:lnTo>
                    <a:pt x="6874676" y="2107852"/>
                  </a:lnTo>
                  <a:lnTo>
                    <a:pt x="6884201" y="2107852"/>
                  </a:lnTo>
                  <a:lnTo>
                    <a:pt x="6884201" y="2114549"/>
                  </a:lnTo>
                  <a:close/>
                </a:path>
                <a:path w="10210800" h="2114550">
                  <a:moveTo>
                    <a:pt x="6865151" y="2114549"/>
                  </a:moveTo>
                  <a:lnTo>
                    <a:pt x="6855626" y="2114549"/>
                  </a:lnTo>
                  <a:lnTo>
                    <a:pt x="6855626" y="2107852"/>
                  </a:lnTo>
                  <a:lnTo>
                    <a:pt x="6865151" y="2107852"/>
                  </a:lnTo>
                  <a:lnTo>
                    <a:pt x="6865151" y="2114549"/>
                  </a:lnTo>
                  <a:close/>
                </a:path>
                <a:path w="10210800" h="2114550">
                  <a:moveTo>
                    <a:pt x="6846101" y="2114549"/>
                  </a:moveTo>
                  <a:lnTo>
                    <a:pt x="6836576" y="2114549"/>
                  </a:lnTo>
                  <a:lnTo>
                    <a:pt x="6836576" y="2107852"/>
                  </a:lnTo>
                  <a:lnTo>
                    <a:pt x="6846101" y="2107852"/>
                  </a:lnTo>
                  <a:lnTo>
                    <a:pt x="6846101" y="2114549"/>
                  </a:lnTo>
                  <a:close/>
                </a:path>
                <a:path w="10210800" h="2114550">
                  <a:moveTo>
                    <a:pt x="6827051" y="2114549"/>
                  </a:moveTo>
                  <a:lnTo>
                    <a:pt x="6817526" y="2114549"/>
                  </a:lnTo>
                  <a:lnTo>
                    <a:pt x="6817526" y="2107852"/>
                  </a:lnTo>
                  <a:lnTo>
                    <a:pt x="6827051" y="2107852"/>
                  </a:lnTo>
                  <a:lnTo>
                    <a:pt x="6827051" y="2114549"/>
                  </a:lnTo>
                  <a:close/>
                </a:path>
                <a:path w="10210800" h="2114550">
                  <a:moveTo>
                    <a:pt x="6808001" y="2114549"/>
                  </a:moveTo>
                  <a:lnTo>
                    <a:pt x="6798476" y="2114549"/>
                  </a:lnTo>
                  <a:lnTo>
                    <a:pt x="6798476" y="2107852"/>
                  </a:lnTo>
                  <a:lnTo>
                    <a:pt x="6808001" y="2107852"/>
                  </a:lnTo>
                  <a:lnTo>
                    <a:pt x="6808001" y="2114549"/>
                  </a:lnTo>
                  <a:close/>
                </a:path>
                <a:path w="10210800" h="2114550">
                  <a:moveTo>
                    <a:pt x="6788951" y="2114549"/>
                  </a:moveTo>
                  <a:lnTo>
                    <a:pt x="6779426" y="2114549"/>
                  </a:lnTo>
                  <a:lnTo>
                    <a:pt x="6779426" y="2107852"/>
                  </a:lnTo>
                  <a:lnTo>
                    <a:pt x="6788951" y="2107852"/>
                  </a:lnTo>
                  <a:lnTo>
                    <a:pt x="6788951" y="2114549"/>
                  </a:lnTo>
                  <a:close/>
                </a:path>
                <a:path w="10210800" h="2114550">
                  <a:moveTo>
                    <a:pt x="6769901" y="2114549"/>
                  </a:moveTo>
                  <a:lnTo>
                    <a:pt x="6760376" y="2114549"/>
                  </a:lnTo>
                  <a:lnTo>
                    <a:pt x="6760376" y="2107852"/>
                  </a:lnTo>
                  <a:lnTo>
                    <a:pt x="6769901" y="2107852"/>
                  </a:lnTo>
                  <a:lnTo>
                    <a:pt x="6769901" y="2114549"/>
                  </a:lnTo>
                  <a:close/>
                </a:path>
                <a:path w="10210800" h="2114550">
                  <a:moveTo>
                    <a:pt x="6750851" y="2114549"/>
                  </a:moveTo>
                  <a:lnTo>
                    <a:pt x="6741326" y="2114549"/>
                  </a:lnTo>
                  <a:lnTo>
                    <a:pt x="6741326" y="2107852"/>
                  </a:lnTo>
                  <a:lnTo>
                    <a:pt x="6750851" y="2107852"/>
                  </a:lnTo>
                  <a:lnTo>
                    <a:pt x="6750851" y="2114549"/>
                  </a:lnTo>
                  <a:close/>
                </a:path>
                <a:path w="10210800" h="2114550">
                  <a:moveTo>
                    <a:pt x="6731801" y="2114549"/>
                  </a:moveTo>
                  <a:lnTo>
                    <a:pt x="6722276" y="2114549"/>
                  </a:lnTo>
                  <a:lnTo>
                    <a:pt x="6722276" y="2107852"/>
                  </a:lnTo>
                  <a:lnTo>
                    <a:pt x="6731801" y="2107852"/>
                  </a:lnTo>
                  <a:lnTo>
                    <a:pt x="6731801" y="2114549"/>
                  </a:lnTo>
                  <a:close/>
                </a:path>
                <a:path w="10210800" h="2114550">
                  <a:moveTo>
                    <a:pt x="6712751" y="2114549"/>
                  </a:moveTo>
                  <a:lnTo>
                    <a:pt x="6703226" y="2114549"/>
                  </a:lnTo>
                  <a:lnTo>
                    <a:pt x="6703226" y="2107852"/>
                  </a:lnTo>
                  <a:lnTo>
                    <a:pt x="6712751" y="2107852"/>
                  </a:lnTo>
                  <a:lnTo>
                    <a:pt x="6712751" y="2114549"/>
                  </a:lnTo>
                  <a:close/>
                </a:path>
                <a:path w="10210800" h="2114550">
                  <a:moveTo>
                    <a:pt x="6693701" y="2114549"/>
                  </a:moveTo>
                  <a:lnTo>
                    <a:pt x="6684176" y="2114549"/>
                  </a:lnTo>
                  <a:lnTo>
                    <a:pt x="6684176" y="2107852"/>
                  </a:lnTo>
                  <a:lnTo>
                    <a:pt x="6693701" y="2107852"/>
                  </a:lnTo>
                  <a:lnTo>
                    <a:pt x="6693701" y="2114549"/>
                  </a:lnTo>
                  <a:close/>
                </a:path>
                <a:path w="10210800" h="2114550">
                  <a:moveTo>
                    <a:pt x="6674651" y="2114549"/>
                  </a:moveTo>
                  <a:lnTo>
                    <a:pt x="6665126" y="2114549"/>
                  </a:lnTo>
                  <a:lnTo>
                    <a:pt x="6665126" y="2107852"/>
                  </a:lnTo>
                  <a:lnTo>
                    <a:pt x="6674651" y="2107852"/>
                  </a:lnTo>
                  <a:lnTo>
                    <a:pt x="6674651" y="2114549"/>
                  </a:lnTo>
                  <a:close/>
                </a:path>
                <a:path w="10210800" h="2114550">
                  <a:moveTo>
                    <a:pt x="6655601" y="2114549"/>
                  </a:moveTo>
                  <a:lnTo>
                    <a:pt x="6646076" y="2114549"/>
                  </a:lnTo>
                  <a:lnTo>
                    <a:pt x="6646076" y="2107852"/>
                  </a:lnTo>
                  <a:lnTo>
                    <a:pt x="6655601" y="2107852"/>
                  </a:lnTo>
                  <a:lnTo>
                    <a:pt x="6655601" y="2114549"/>
                  </a:lnTo>
                  <a:close/>
                </a:path>
                <a:path w="10210800" h="2114550">
                  <a:moveTo>
                    <a:pt x="6636551" y="2114549"/>
                  </a:moveTo>
                  <a:lnTo>
                    <a:pt x="6627026" y="2114549"/>
                  </a:lnTo>
                  <a:lnTo>
                    <a:pt x="6627026" y="2107852"/>
                  </a:lnTo>
                  <a:lnTo>
                    <a:pt x="6636551" y="2107852"/>
                  </a:lnTo>
                  <a:lnTo>
                    <a:pt x="6636551" y="2114549"/>
                  </a:lnTo>
                  <a:close/>
                </a:path>
                <a:path w="10210800" h="2114550">
                  <a:moveTo>
                    <a:pt x="6617501" y="2114549"/>
                  </a:moveTo>
                  <a:lnTo>
                    <a:pt x="6607976" y="2114549"/>
                  </a:lnTo>
                  <a:lnTo>
                    <a:pt x="6607976" y="2107852"/>
                  </a:lnTo>
                  <a:lnTo>
                    <a:pt x="6617501" y="2107852"/>
                  </a:lnTo>
                  <a:lnTo>
                    <a:pt x="6617501" y="2114549"/>
                  </a:lnTo>
                  <a:close/>
                </a:path>
                <a:path w="10210800" h="2114550">
                  <a:moveTo>
                    <a:pt x="6598451" y="2114549"/>
                  </a:moveTo>
                  <a:lnTo>
                    <a:pt x="6588926" y="2114549"/>
                  </a:lnTo>
                  <a:lnTo>
                    <a:pt x="6588926" y="2107852"/>
                  </a:lnTo>
                  <a:lnTo>
                    <a:pt x="6598451" y="2107852"/>
                  </a:lnTo>
                  <a:lnTo>
                    <a:pt x="6598451" y="2114549"/>
                  </a:lnTo>
                  <a:close/>
                </a:path>
                <a:path w="10210800" h="2114550">
                  <a:moveTo>
                    <a:pt x="6579401" y="2114549"/>
                  </a:moveTo>
                  <a:lnTo>
                    <a:pt x="6569876" y="2114549"/>
                  </a:lnTo>
                  <a:lnTo>
                    <a:pt x="6569876" y="2107852"/>
                  </a:lnTo>
                  <a:lnTo>
                    <a:pt x="6579401" y="2107852"/>
                  </a:lnTo>
                  <a:lnTo>
                    <a:pt x="6579401" y="2114549"/>
                  </a:lnTo>
                  <a:close/>
                </a:path>
                <a:path w="10210800" h="2114550">
                  <a:moveTo>
                    <a:pt x="6560351" y="2114549"/>
                  </a:moveTo>
                  <a:lnTo>
                    <a:pt x="6550826" y="2114549"/>
                  </a:lnTo>
                  <a:lnTo>
                    <a:pt x="6550826" y="2107852"/>
                  </a:lnTo>
                  <a:lnTo>
                    <a:pt x="6560351" y="2107852"/>
                  </a:lnTo>
                  <a:lnTo>
                    <a:pt x="6560351" y="2114549"/>
                  </a:lnTo>
                  <a:close/>
                </a:path>
                <a:path w="10210800" h="2114550">
                  <a:moveTo>
                    <a:pt x="6541301" y="2114549"/>
                  </a:moveTo>
                  <a:lnTo>
                    <a:pt x="6531776" y="2114549"/>
                  </a:lnTo>
                  <a:lnTo>
                    <a:pt x="6531776" y="2107852"/>
                  </a:lnTo>
                  <a:lnTo>
                    <a:pt x="6541301" y="2107852"/>
                  </a:lnTo>
                  <a:lnTo>
                    <a:pt x="6541301" y="2114549"/>
                  </a:lnTo>
                  <a:close/>
                </a:path>
                <a:path w="10210800" h="2114550">
                  <a:moveTo>
                    <a:pt x="6522251" y="2114549"/>
                  </a:moveTo>
                  <a:lnTo>
                    <a:pt x="6512726" y="2114549"/>
                  </a:lnTo>
                  <a:lnTo>
                    <a:pt x="6512726" y="2107852"/>
                  </a:lnTo>
                  <a:lnTo>
                    <a:pt x="6522251" y="2107852"/>
                  </a:lnTo>
                  <a:lnTo>
                    <a:pt x="6522251" y="2114549"/>
                  </a:lnTo>
                  <a:close/>
                </a:path>
                <a:path w="10210800" h="2114550">
                  <a:moveTo>
                    <a:pt x="6503201" y="2114549"/>
                  </a:moveTo>
                  <a:lnTo>
                    <a:pt x="6493676" y="2114549"/>
                  </a:lnTo>
                  <a:lnTo>
                    <a:pt x="6493676" y="2107852"/>
                  </a:lnTo>
                  <a:lnTo>
                    <a:pt x="6503201" y="2107852"/>
                  </a:lnTo>
                  <a:lnTo>
                    <a:pt x="6503201" y="2114549"/>
                  </a:lnTo>
                  <a:close/>
                </a:path>
                <a:path w="10210800" h="2114550">
                  <a:moveTo>
                    <a:pt x="6484151" y="2114549"/>
                  </a:moveTo>
                  <a:lnTo>
                    <a:pt x="6474626" y="2114549"/>
                  </a:lnTo>
                  <a:lnTo>
                    <a:pt x="6474626" y="2107852"/>
                  </a:lnTo>
                  <a:lnTo>
                    <a:pt x="6484151" y="2107852"/>
                  </a:lnTo>
                  <a:lnTo>
                    <a:pt x="6484151" y="2114549"/>
                  </a:lnTo>
                  <a:close/>
                </a:path>
                <a:path w="10210800" h="2114550">
                  <a:moveTo>
                    <a:pt x="6465101" y="2114549"/>
                  </a:moveTo>
                  <a:lnTo>
                    <a:pt x="6455576" y="2114549"/>
                  </a:lnTo>
                  <a:lnTo>
                    <a:pt x="6455576" y="2107852"/>
                  </a:lnTo>
                  <a:lnTo>
                    <a:pt x="6465101" y="2107852"/>
                  </a:lnTo>
                  <a:lnTo>
                    <a:pt x="6465101" y="2114549"/>
                  </a:lnTo>
                  <a:close/>
                </a:path>
                <a:path w="10210800" h="2114550">
                  <a:moveTo>
                    <a:pt x="6446051" y="2114549"/>
                  </a:moveTo>
                  <a:lnTo>
                    <a:pt x="6436526" y="2114549"/>
                  </a:lnTo>
                  <a:lnTo>
                    <a:pt x="6436526" y="2107852"/>
                  </a:lnTo>
                  <a:lnTo>
                    <a:pt x="6446051" y="2107852"/>
                  </a:lnTo>
                  <a:lnTo>
                    <a:pt x="6446051" y="2114549"/>
                  </a:lnTo>
                  <a:close/>
                </a:path>
                <a:path w="10210800" h="2114550">
                  <a:moveTo>
                    <a:pt x="6427001" y="2114549"/>
                  </a:moveTo>
                  <a:lnTo>
                    <a:pt x="6417476" y="2114549"/>
                  </a:lnTo>
                  <a:lnTo>
                    <a:pt x="6417476" y="2107852"/>
                  </a:lnTo>
                  <a:lnTo>
                    <a:pt x="6427001" y="2107852"/>
                  </a:lnTo>
                  <a:lnTo>
                    <a:pt x="6427001" y="2114549"/>
                  </a:lnTo>
                  <a:close/>
                </a:path>
                <a:path w="10210800" h="2114550">
                  <a:moveTo>
                    <a:pt x="6407951" y="2114549"/>
                  </a:moveTo>
                  <a:lnTo>
                    <a:pt x="6398426" y="2114549"/>
                  </a:lnTo>
                  <a:lnTo>
                    <a:pt x="6398426" y="2107852"/>
                  </a:lnTo>
                  <a:lnTo>
                    <a:pt x="6407951" y="2107852"/>
                  </a:lnTo>
                  <a:lnTo>
                    <a:pt x="6407951" y="2114549"/>
                  </a:lnTo>
                  <a:close/>
                </a:path>
                <a:path w="10210800" h="2114550">
                  <a:moveTo>
                    <a:pt x="6388901" y="2114549"/>
                  </a:moveTo>
                  <a:lnTo>
                    <a:pt x="6379376" y="2114549"/>
                  </a:lnTo>
                  <a:lnTo>
                    <a:pt x="6379376" y="2107852"/>
                  </a:lnTo>
                  <a:lnTo>
                    <a:pt x="6388901" y="2107852"/>
                  </a:lnTo>
                  <a:lnTo>
                    <a:pt x="6388901" y="2114549"/>
                  </a:lnTo>
                  <a:close/>
                </a:path>
                <a:path w="10210800" h="2114550">
                  <a:moveTo>
                    <a:pt x="6369851" y="2114549"/>
                  </a:moveTo>
                  <a:lnTo>
                    <a:pt x="6360326" y="2114549"/>
                  </a:lnTo>
                  <a:lnTo>
                    <a:pt x="6360326" y="2107852"/>
                  </a:lnTo>
                  <a:lnTo>
                    <a:pt x="6369851" y="2107852"/>
                  </a:lnTo>
                  <a:lnTo>
                    <a:pt x="6369851" y="2114549"/>
                  </a:lnTo>
                  <a:close/>
                </a:path>
                <a:path w="10210800" h="2114550">
                  <a:moveTo>
                    <a:pt x="6350801" y="2114549"/>
                  </a:moveTo>
                  <a:lnTo>
                    <a:pt x="6341276" y="2114549"/>
                  </a:lnTo>
                  <a:lnTo>
                    <a:pt x="6341276" y="2107852"/>
                  </a:lnTo>
                  <a:lnTo>
                    <a:pt x="6350801" y="2107852"/>
                  </a:lnTo>
                  <a:lnTo>
                    <a:pt x="6350801" y="2114549"/>
                  </a:lnTo>
                  <a:close/>
                </a:path>
                <a:path w="10210800" h="2114550">
                  <a:moveTo>
                    <a:pt x="6331751" y="2114549"/>
                  </a:moveTo>
                  <a:lnTo>
                    <a:pt x="6322226" y="2114549"/>
                  </a:lnTo>
                  <a:lnTo>
                    <a:pt x="6322226" y="2107852"/>
                  </a:lnTo>
                  <a:lnTo>
                    <a:pt x="6331751" y="2107852"/>
                  </a:lnTo>
                  <a:lnTo>
                    <a:pt x="6331751" y="2114549"/>
                  </a:lnTo>
                  <a:close/>
                </a:path>
                <a:path w="10210800" h="2114550">
                  <a:moveTo>
                    <a:pt x="6312701" y="2114549"/>
                  </a:moveTo>
                  <a:lnTo>
                    <a:pt x="6303176" y="2114549"/>
                  </a:lnTo>
                  <a:lnTo>
                    <a:pt x="6303176" y="2107852"/>
                  </a:lnTo>
                  <a:lnTo>
                    <a:pt x="6312701" y="2107852"/>
                  </a:lnTo>
                  <a:lnTo>
                    <a:pt x="6312701" y="2114549"/>
                  </a:lnTo>
                  <a:close/>
                </a:path>
                <a:path w="10210800" h="2114550">
                  <a:moveTo>
                    <a:pt x="6293651" y="2114549"/>
                  </a:moveTo>
                  <a:lnTo>
                    <a:pt x="6284126" y="2114549"/>
                  </a:lnTo>
                  <a:lnTo>
                    <a:pt x="6284126" y="2107852"/>
                  </a:lnTo>
                  <a:lnTo>
                    <a:pt x="6293651" y="2107852"/>
                  </a:lnTo>
                  <a:lnTo>
                    <a:pt x="6293651" y="2114549"/>
                  </a:lnTo>
                  <a:close/>
                </a:path>
                <a:path w="10210800" h="2114550">
                  <a:moveTo>
                    <a:pt x="6274601" y="2114549"/>
                  </a:moveTo>
                  <a:lnTo>
                    <a:pt x="6265076" y="2114549"/>
                  </a:lnTo>
                  <a:lnTo>
                    <a:pt x="6265076" y="2107852"/>
                  </a:lnTo>
                  <a:lnTo>
                    <a:pt x="6274601" y="2107852"/>
                  </a:lnTo>
                  <a:lnTo>
                    <a:pt x="6274601" y="2114549"/>
                  </a:lnTo>
                  <a:close/>
                </a:path>
                <a:path w="10210800" h="2114550">
                  <a:moveTo>
                    <a:pt x="6255551" y="2114549"/>
                  </a:moveTo>
                  <a:lnTo>
                    <a:pt x="6246026" y="2114549"/>
                  </a:lnTo>
                  <a:lnTo>
                    <a:pt x="6246026" y="2107852"/>
                  </a:lnTo>
                  <a:lnTo>
                    <a:pt x="6255551" y="2107852"/>
                  </a:lnTo>
                  <a:lnTo>
                    <a:pt x="6255551" y="2114549"/>
                  </a:lnTo>
                  <a:close/>
                </a:path>
                <a:path w="10210800" h="2114550">
                  <a:moveTo>
                    <a:pt x="6236501" y="2114549"/>
                  </a:moveTo>
                  <a:lnTo>
                    <a:pt x="6226976" y="2114549"/>
                  </a:lnTo>
                  <a:lnTo>
                    <a:pt x="6226976" y="2107852"/>
                  </a:lnTo>
                  <a:lnTo>
                    <a:pt x="6236501" y="2107852"/>
                  </a:lnTo>
                  <a:lnTo>
                    <a:pt x="6236501" y="2114549"/>
                  </a:lnTo>
                  <a:close/>
                </a:path>
                <a:path w="10210800" h="2114550">
                  <a:moveTo>
                    <a:pt x="6217451" y="2114549"/>
                  </a:moveTo>
                  <a:lnTo>
                    <a:pt x="6207926" y="2114549"/>
                  </a:lnTo>
                  <a:lnTo>
                    <a:pt x="6207926" y="2107852"/>
                  </a:lnTo>
                  <a:lnTo>
                    <a:pt x="6217451" y="2107852"/>
                  </a:lnTo>
                  <a:lnTo>
                    <a:pt x="6217451" y="2114549"/>
                  </a:lnTo>
                  <a:close/>
                </a:path>
                <a:path w="10210800" h="2114550">
                  <a:moveTo>
                    <a:pt x="6198401" y="2114549"/>
                  </a:moveTo>
                  <a:lnTo>
                    <a:pt x="6188876" y="2114549"/>
                  </a:lnTo>
                  <a:lnTo>
                    <a:pt x="6188876" y="2107852"/>
                  </a:lnTo>
                  <a:lnTo>
                    <a:pt x="6198401" y="2107852"/>
                  </a:lnTo>
                  <a:lnTo>
                    <a:pt x="6198401" y="2114549"/>
                  </a:lnTo>
                  <a:close/>
                </a:path>
                <a:path w="10210800" h="2114550">
                  <a:moveTo>
                    <a:pt x="6179351" y="2114549"/>
                  </a:moveTo>
                  <a:lnTo>
                    <a:pt x="6169826" y="2114549"/>
                  </a:lnTo>
                  <a:lnTo>
                    <a:pt x="6169826" y="2107852"/>
                  </a:lnTo>
                  <a:lnTo>
                    <a:pt x="6179351" y="2107852"/>
                  </a:lnTo>
                  <a:lnTo>
                    <a:pt x="6179351" y="2114549"/>
                  </a:lnTo>
                  <a:close/>
                </a:path>
                <a:path w="10210800" h="2114550">
                  <a:moveTo>
                    <a:pt x="6160301" y="2114549"/>
                  </a:moveTo>
                  <a:lnTo>
                    <a:pt x="6150776" y="2114549"/>
                  </a:lnTo>
                  <a:lnTo>
                    <a:pt x="6150776" y="2107852"/>
                  </a:lnTo>
                  <a:lnTo>
                    <a:pt x="6160301" y="2107852"/>
                  </a:lnTo>
                  <a:lnTo>
                    <a:pt x="6160301" y="2114549"/>
                  </a:lnTo>
                  <a:close/>
                </a:path>
                <a:path w="10210800" h="2114550">
                  <a:moveTo>
                    <a:pt x="6141251" y="2114549"/>
                  </a:moveTo>
                  <a:lnTo>
                    <a:pt x="6131726" y="2114549"/>
                  </a:lnTo>
                  <a:lnTo>
                    <a:pt x="6131726" y="2107852"/>
                  </a:lnTo>
                  <a:lnTo>
                    <a:pt x="6141251" y="2107852"/>
                  </a:lnTo>
                  <a:lnTo>
                    <a:pt x="6141251" y="2114549"/>
                  </a:lnTo>
                  <a:close/>
                </a:path>
                <a:path w="10210800" h="2114550">
                  <a:moveTo>
                    <a:pt x="6122201" y="2114549"/>
                  </a:moveTo>
                  <a:lnTo>
                    <a:pt x="6112676" y="2114549"/>
                  </a:lnTo>
                  <a:lnTo>
                    <a:pt x="6112676" y="2107852"/>
                  </a:lnTo>
                  <a:lnTo>
                    <a:pt x="6122201" y="2107852"/>
                  </a:lnTo>
                  <a:lnTo>
                    <a:pt x="6122201" y="2114549"/>
                  </a:lnTo>
                  <a:close/>
                </a:path>
                <a:path w="10210800" h="2114550">
                  <a:moveTo>
                    <a:pt x="6103151" y="2114549"/>
                  </a:moveTo>
                  <a:lnTo>
                    <a:pt x="6093626" y="2114549"/>
                  </a:lnTo>
                  <a:lnTo>
                    <a:pt x="6093626" y="2107852"/>
                  </a:lnTo>
                  <a:lnTo>
                    <a:pt x="6103151" y="2107852"/>
                  </a:lnTo>
                  <a:lnTo>
                    <a:pt x="6103151" y="2114549"/>
                  </a:lnTo>
                  <a:close/>
                </a:path>
                <a:path w="10210800" h="2114550">
                  <a:moveTo>
                    <a:pt x="6084101" y="2114549"/>
                  </a:moveTo>
                  <a:lnTo>
                    <a:pt x="6074576" y="2114549"/>
                  </a:lnTo>
                  <a:lnTo>
                    <a:pt x="6074576" y="2107852"/>
                  </a:lnTo>
                  <a:lnTo>
                    <a:pt x="6084101" y="2107852"/>
                  </a:lnTo>
                  <a:lnTo>
                    <a:pt x="6084101" y="2114549"/>
                  </a:lnTo>
                  <a:close/>
                </a:path>
                <a:path w="10210800" h="2114550">
                  <a:moveTo>
                    <a:pt x="6065051" y="2114549"/>
                  </a:moveTo>
                  <a:lnTo>
                    <a:pt x="6055526" y="2114549"/>
                  </a:lnTo>
                  <a:lnTo>
                    <a:pt x="6055526" y="2107852"/>
                  </a:lnTo>
                  <a:lnTo>
                    <a:pt x="6065051" y="2107852"/>
                  </a:lnTo>
                  <a:lnTo>
                    <a:pt x="6065051" y="2114549"/>
                  </a:lnTo>
                  <a:close/>
                </a:path>
                <a:path w="10210800" h="2114550">
                  <a:moveTo>
                    <a:pt x="6046001" y="2114549"/>
                  </a:moveTo>
                  <a:lnTo>
                    <a:pt x="6036476" y="2114549"/>
                  </a:lnTo>
                  <a:lnTo>
                    <a:pt x="6036476" y="2107852"/>
                  </a:lnTo>
                  <a:lnTo>
                    <a:pt x="6046001" y="2107852"/>
                  </a:lnTo>
                  <a:lnTo>
                    <a:pt x="6046001" y="2114549"/>
                  </a:lnTo>
                  <a:close/>
                </a:path>
                <a:path w="10210800" h="2114550">
                  <a:moveTo>
                    <a:pt x="6026951" y="2114549"/>
                  </a:moveTo>
                  <a:lnTo>
                    <a:pt x="6017426" y="2114549"/>
                  </a:lnTo>
                  <a:lnTo>
                    <a:pt x="6017426" y="2107852"/>
                  </a:lnTo>
                  <a:lnTo>
                    <a:pt x="6026951" y="2107852"/>
                  </a:lnTo>
                  <a:lnTo>
                    <a:pt x="6026951" y="2114549"/>
                  </a:lnTo>
                  <a:close/>
                </a:path>
                <a:path w="10210800" h="2114550">
                  <a:moveTo>
                    <a:pt x="6007901" y="2114549"/>
                  </a:moveTo>
                  <a:lnTo>
                    <a:pt x="5998376" y="2114549"/>
                  </a:lnTo>
                  <a:lnTo>
                    <a:pt x="5998376" y="2107852"/>
                  </a:lnTo>
                  <a:lnTo>
                    <a:pt x="6007901" y="2107852"/>
                  </a:lnTo>
                  <a:lnTo>
                    <a:pt x="6007901" y="2114549"/>
                  </a:lnTo>
                  <a:close/>
                </a:path>
                <a:path w="10210800" h="2114550">
                  <a:moveTo>
                    <a:pt x="5988851" y="2114549"/>
                  </a:moveTo>
                  <a:lnTo>
                    <a:pt x="5979326" y="2114549"/>
                  </a:lnTo>
                  <a:lnTo>
                    <a:pt x="5979326" y="2107852"/>
                  </a:lnTo>
                  <a:lnTo>
                    <a:pt x="5988851" y="2107852"/>
                  </a:lnTo>
                  <a:lnTo>
                    <a:pt x="5988851" y="2114549"/>
                  </a:lnTo>
                  <a:close/>
                </a:path>
                <a:path w="10210800" h="2114550">
                  <a:moveTo>
                    <a:pt x="5969801" y="2114549"/>
                  </a:moveTo>
                  <a:lnTo>
                    <a:pt x="5960276" y="2114549"/>
                  </a:lnTo>
                  <a:lnTo>
                    <a:pt x="5960276" y="2107852"/>
                  </a:lnTo>
                  <a:lnTo>
                    <a:pt x="5969801" y="2107852"/>
                  </a:lnTo>
                  <a:lnTo>
                    <a:pt x="5969801" y="2114549"/>
                  </a:lnTo>
                  <a:close/>
                </a:path>
                <a:path w="10210800" h="2114550">
                  <a:moveTo>
                    <a:pt x="5950751" y="2114549"/>
                  </a:moveTo>
                  <a:lnTo>
                    <a:pt x="5941226" y="2114549"/>
                  </a:lnTo>
                  <a:lnTo>
                    <a:pt x="5941226" y="2107852"/>
                  </a:lnTo>
                  <a:lnTo>
                    <a:pt x="5950751" y="2107852"/>
                  </a:lnTo>
                  <a:lnTo>
                    <a:pt x="5950751" y="2114549"/>
                  </a:lnTo>
                  <a:close/>
                </a:path>
                <a:path w="10210800" h="2114550">
                  <a:moveTo>
                    <a:pt x="5931701" y="2114549"/>
                  </a:moveTo>
                  <a:lnTo>
                    <a:pt x="5922176" y="2114549"/>
                  </a:lnTo>
                  <a:lnTo>
                    <a:pt x="5922176" y="2107852"/>
                  </a:lnTo>
                  <a:lnTo>
                    <a:pt x="5931701" y="2107852"/>
                  </a:lnTo>
                  <a:lnTo>
                    <a:pt x="5931701" y="2114549"/>
                  </a:lnTo>
                  <a:close/>
                </a:path>
                <a:path w="10210800" h="2114550">
                  <a:moveTo>
                    <a:pt x="5912651" y="2114549"/>
                  </a:moveTo>
                  <a:lnTo>
                    <a:pt x="5903126" y="2114549"/>
                  </a:lnTo>
                  <a:lnTo>
                    <a:pt x="5903126" y="2107852"/>
                  </a:lnTo>
                  <a:lnTo>
                    <a:pt x="5912651" y="2107852"/>
                  </a:lnTo>
                  <a:lnTo>
                    <a:pt x="5912651" y="2114549"/>
                  </a:lnTo>
                  <a:close/>
                </a:path>
                <a:path w="10210800" h="2114550">
                  <a:moveTo>
                    <a:pt x="5893601" y="2114549"/>
                  </a:moveTo>
                  <a:lnTo>
                    <a:pt x="5884076" y="2114549"/>
                  </a:lnTo>
                  <a:lnTo>
                    <a:pt x="5884076" y="2107852"/>
                  </a:lnTo>
                  <a:lnTo>
                    <a:pt x="5893601" y="2107852"/>
                  </a:lnTo>
                  <a:lnTo>
                    <a:pt x="5893601" y="2114549"/>
                  </a:lnTo>
                  <a:close/>
                </a:path>
                <a:path w="10210800" h="2114550">
                  <a:moveTo>
                    <a:pt x="5874551" y="2114549"/>
                  </a:moveTo>
                  <a:lnTo>
                    <a:pt x="5865026" y="2114549"/>
                  </a:lnTo>
                  <a:lnTo>
                    <a:pt x="5865026" y="2107852"/>
                  </a:lnTo>
                  <a:lnTo>
                    <a:pt x="5874551" y="2107852"/>
                  </a:lnTo>
                  <a:lnTo>
                    <a:pt x="5874551" y="2114549"/>
                  </a:lnTo>
                  <a:close/>
                </a:path>
                <a:path w="10210800" h="2114550">
                  <a:moveTo>
                    <a:pt x="5855501" y="2114549"/>
                  </a:moveTo>
                  <a:lnTo>
                    <a:pt x="5845976" y="2114549"/>
                  </a:lnTo>
                  <a:lnTo>
                    <a:pt x="5845976" y="2107852"/>
                  </a:lnTo>
                  <a:lnTo>
                    <a:pt x="5855501" y="2107852"/>
                  </a:lnTo>
                  <a:lnTo>
                    <a:pt x="5855501" y="2114549"/>
                  </a:lnTo>
                  <a:close/>
                </a:path>
                <a:path w="10210800" h="2114550">
                  <a:moveTo>
                    <a:pt x="5836451" y="2114549"/>
                  </a:moveTo>
                  <a:lnTo>
                    <a:pt x="5826926" y="2114549"/>
                  </a:lnTo>
                  <a:lnTo>
                    <a:pt x="5826926" y="2107852"/>
                  </a:lnTo>
                  <a:lnTo>
                    <a:pt x="5836451" y="2107852"/>
                  </a:lnTo>
                  <a:lnTo>
                    <a:pt x="5836451" y="2114549"/>
                  </a:lnTo>
                  <a:close/>
                </a:path>
                <a:path w="10210800" h="2114550">
                  <a:moveTo>
                    <a:pt x="5817401" y="2114549"/>
                  </a:moveTo>
                  <a:lnTo>
                    <a:pt x="5807876" y="2114549"/>
                  </a:lnTo>
                  <a:lnTo>
                    <a:pt x="5807876" y="2107852"/>
                  </a:lnTo>
                  <a:lnTo>
                    <a:pt x="5817401" y="2107852"/>
                  </a:lnTo>
                  <a:lnTo>
                    <a:pt x="5817401" y="2114549"/>
                  </a:lnTo>
                  <a:close/>
                </a:path>
                <a:path w="10210800" h="2114550">
                  <a:moveTo>
                    <a:pt x="5798351" y="2114549"/>
                  </a:moveTo>
                  <a:lnTo>
                    <a:pt x="5788826" y="2114549"/>
                  </a:lnTo>
                  <a:lnTo>
                    <a:pt x="5788826" y="2107852"/>
                  </a:lnTo>
                  <a:lnTo>
                    <a:pt x="5798351" y="2107852"/>
                  </a:lnTo>
                  <a:lnTo>
                    <a:pt x="5798351" y="2114549"/>
                  </a:lnTo>
                  <a:close/>
                </a:path>
                <a:path w="10210800" h="2114550">
                  <a:moveTo>
                    <a:pt x="5779301" y="2114549"/>
                  </a:moveTo>
                  <a:lnTo>
                    <a:pt x="5769776" y="2114549"/>
                  </a:lnTo>
                  <a:lnTo>
                    <a:pt x="5769776" y="2107852"/>
                  </a:lnTo>
                  <a:lnTo>
                    <a:pt x="5779301" y="2107852"/>
                  </a:lnTo>
                  <a:lnTo>
                    <a:pt x="5779301" y="2114549"/>
                  </a:lnTo>
                  <a:close/>
                </a:path>
                <a:path w="10210800" h="2114550">
                  <a:moveTo>
                    <a:pt x="5760251" y="2114549"/>
                  </a:moveTo>
                  <a:lnTo>
                    <a:pt x="5750726" y="2114549"/>
                  </a:lnTo>
                  <a:lnTo>
                    <a:pt x="5750726" y="2107852"/>
                  </a:lnTo>
                  <a:lnTo>
                    <a:pt x="5760251" y="2107852"/>
                  </a:lnTo>
                  <a:lnTo>
                    <a:pt x="5760251" y="2114549"/>
                  </a:lnTo>
                  <a:close/>
                </a:path>
                <a:path w="10210800" h="2114550">
                  <a:moveTo>
                    <a:pt x="5741201" y="2114549"/>
                  </a:moveTo>
                  <a:lnTo>
                    <a:pt x="5731676" y="2114549"/>
                  </a:lnTo>
                  <a:lnTo>
                    <a:pt x="5731676" y="2107852"/>
                  </a:lnTo>
                  <a:lnTo>
                    <a:pt x="5741201" y="2107852"/>
                  </a:lnTo>
                  <a:lnTo>
                    <a:pt x="5741201" y="2114549"/>
                  </a:lnTo>
                  <a:close/>
                </a:path>
                <a:path w="10210800" h="2114550">
                  <a:moveTo>
                    <a:pt x="5722151" y="2114549"/>
                  </a:moveTo>
                  <a:lnTo>
                    <a:pt x="5712626" y="2114549"/>
                  </a:lnTo>
                  <a:lnTo>
                    <a:pt x="5712626" y="2107852"/>
                  </a:lnTo>
                  <a:lnTo>
                    <a:pt x="5722151" y="2107852"/>
                  </a:lnTo>
                  <a:lnTo>
                    <a:pt x="5722151" y="2114549"/>
                  </a:lnTo>
                  <a:close/>
                </a:path>
                <a:path w="10210800" h="2114550">
                  <a:moveTo>
                    <a:pt x="5703101" y="2114549"/>
                  </a:moveTo>
                  <a:lnTo>
                    <a:pt x="5693576" y="2114549"/>
                  </a:lnTo>
                  <a:lnTo>
                    <a:pt x="5693576" y="2107852"/>
                  </a:lnTo>
                  <a:lnTo>
                    <a:pt x="5703101" y="2107852"/>
                  </a:lnTo>
                  <a:lnTo>
                    <a:pt x="5703101" y="2114549"/>
                  </a:lnTo>
                  <a:close/>
                </a:path>
                <a:path w="10210800" h="2114550">
                  <a:moveTo>
                    <a:pt x="5684051" y="2114549"/>
                  </a:moveTo>
                  <a:lnTo>
                    <a:pt x="5674526" y="2114549"/>
                  </a:lnTo>
                  <a:lnTo>
                    <a:pt x="5674526" y="2107852"/>
                  </a:lnTo>
                  <a:lnTo>
                    <a:pt x="5684051" y="2107852"/>
                  </a:lnTo>
                  <a:lnTo>
                    <a:pt x="5684051" y="2114549"/>
                  </a:lnTo>
                  <a:close/>
                </a:path>
                <a:path w="10210800" h="2114550">
                  <a:moveTo>
                    <a:pt x="5665001" y="2114549"/>
                  </a:moveTo>
                  <a:lnTo>
                    <a:pt x="5655476" y="2114549"/>
                  </a:lnTo>
                  <a:lnTo>
                    <a:pt x="5655476" y="2107852"/>
                  </a:lnTo>
                  <a:lnTo>
                    <a:pt x="5665001" y="2107852"/>
                  </a:lnTo>
                  <a:lnTo>
                    <a:pt x="5665001" y="2114549"/>
                  </a:lnTo>
                  <a:close/>
                </a:path>
                <a:path w="10210800" h="2114550">
                  <a:moveTo>
                    <a:pt x="5645951" y="2114549"/>
                  </a:moveTo>
                  <a:lnTo>
                    <a:pt x="5636426" y="2114549"/>
                  </a:lnTo>
                  <a:lnTo>
                    <a:pt x="5636426" y="2107852"/>
                  </a:lnTo>
                  <a:lnTo>
                    <a:pt x="5645951" y="2107852"/>
                  </a:lnTo>
                  <a:lnTo>
                    <a:pt x="5645951" y="2114549"/>
                  </a:lnTo>
                  <a:close/>
                </a:path>
                <a:path w="10210800" h="2114550">
                  <a:moveTo>
                    <a:pt x="5626901" y="2114549"/>
                  </a:moveTo>
                  <a:lnTo>
                    <a:pt x="5617376" y="2114549"/>
                  </a:lnTo>
                  <a:lnTo>
                    <a:pt x="5617376" y="2107852"/>
                  </a:lnTo>
                  <a:lnTo>
                    <a:pt x="5626901" y="2107852"/>
                  </a:lnTo>
                  <a:lnTo>
                    <a:pt x="5626901" y="2114549"/>
                  </a:lnTo>
                  <a:close/>
                </a:path>
                <a:path w="10210800" h="2114550">
                  <a:moveTo>
                    <a:pt x="5607851" y="2114549"/>
                  </a:moveTo>
                  <a:lnTo>
                    <a:pt x="5598326" y="2114549"/>
                  </a:lnTo>
                  <a:lnTo>
                    <a:pt x="5598326" y="2107852"/>
                  </a:lnTo>
                  <a:lnTo>
                    <a:pt x="5607851" y="2107852"/>
                  </a:lnTo>
                  <a:lnTo>
                    <a:pt x="5607851" y="2114549"/>
                  </a:lnTo>
                  <a:close/>
                </a:path>
                <a:path w="10210800" h="2114550">
                  <a:moveTo>
                    <a:pt x="5588801" y="2114549"/>
                  </a:moveTo>
                  <a:lnTo>
                    <a:pt x="5579276" y="2114549"/>
                  </a:lnTo>
                  <a:lnTo>
                    <a:pt x="5579276" y="2107852"/>
                  </a:lnTo>
                  <a:lnTo>
                    <a:pt x="5588801" y="2107852"/>
                  </a:lnTo>
                  <a:lnTo>
                    <a:pt x="5588801" y="2114549"/>
                  </a:lnTo>
                  <a:close/>
                </a:path>
                <a:path w="10210800" h="2114550">
                  <a:moveTo>
                    <a:pt x="5569751" y="2114549"/>
                  </a:moveTo>
                  <a:lnTo>
                    <a:pt x="5560226" y="2114549"/>
                  </a:lnTo>
                  <a:lnTo>
                    <a:pt x="5560226" y="2107852"/>
                  </a:lnTo>
                  <a:lnTo>
                    <a:pt x="5569751" y="2107852"/>
                  </a:lnTo>
                  <a:lnTo>
                    <a:pt x="5569751" y="2114549"/>
                  </a:lnTo>
                  <a:close/>
                </a:path>
                <a:path w="10210800" h="2114550">
                  <a:moveTo>
                    <a:pt x="5550701" y="2114549"/>
                  </a:moveTo>
                  <a:lnTo>
                    <a:pt x="5541176" y="2114549"/>
                  </a:lnTo>
                  <a:lnTo>
                    <a:pt x="5541176" y="2107852"/>
                  </a:lnTo>
                  <a:lnTo>
                    <a:pt x="5550701" y="2107852"/>
                  </a:lnTo>
                  <a:lnTo>
                    <a:pt x="5550701" y="2114549"/>
                  </a:lnTo>
                  <a:close/>
                </a:path>
                <a:path w="10210800" h="2114550">
                  <a:moveTo>
                    <a:pt x="5531651" y="2114549"/>
                  </a:moveTo>
                  <a:lnTo>
                    <a:pt x="5522126" y="2114549"/>
                  </a:lnTo>
                  <a:lnTo>
                    <a:pt x="5522126" y="2107852"/>
                  </a:lnTo>
                  <a:lnTo>
                    <a:pt x="5531651" y="2107852"/>
                  </a:lnTo>
                  <a:lnTo>
                    <a:pt x="5531651" y="2114549"/>
                  </a:lnTo>
                  <a:close/>
                </a:path>
                <a:path w="10210800" h="2114550">
                  <a:moveTo>
                    <a:pt x="5512601" y="2114549"/>
                  </a:moveTo>
                  <a:lnTo>
                    <a:pt x="5503076" y="2114549"/>
                  </a:lnTo>
                  <a:lnTo>
                    <a:pt x="5503076" y="2107852"/>
                  </a:lnTo>
                  <a:lnTo>
                    <a:pt x="5512601" y="2107852"/>
                  </a:lnTo>
                  <a:lnTo>
                    <a:pt x="5512601" y="2114549"/>
                  </a:lnTo>
                  <a:close/>
                </a:path>
                <a:path w="10210800" h="2114550">
                  <a:moveTo>
                    <a:pt x="5493551" y="2114549"/>
                  </a:moveTo>
                  <a:lnTo>
                    <a:pt x="5484026" y="2114549"/>
                  </a:lnTo>
                  <a:lnTo>
                    <a:pt x="5484026" y="2107852"/>
                  </a:lnTo>
                  <a:lnTo>
                    <a:pt x="5493551" y="2107852"/>
                  </a:lnTo>
                  <a:lnTo>
                    <a:pt x="5493551" y="2114549"/>
                  </a:lnTo>
                  <a:close/>
                </a:path>
                <a:path w="10210800" h="2114550">
                  <a:moveTo>
                    <a:pt x="5474501" y="2114549"/>
                  </a:moveTo>
                  <a:lnTo>
                    <a:pt x="5464976" y="2114549"/>
                  </a:lnTo>
                  <a:lnTo>
                    <a:pt x="5464976" y="2107852"/>
                  </a:lnTo>
                  <a:lnTo>
                    <a:pt x="5474501" y="2107852"/>
                  </a:lnTo>
                  <a:lnTo>
                    <a:pt x="5474501" y="2114549"/>
                  </a:lnTo>
                  <a:close/>
                </a:path>
                <a:path w="10210800" h="2114550">
                  <a:moveTo>
                    <a:pt x="5455451" y="2114549"/>
                  </a:moveTo>
                  <a:lnTo>
                    <a:pt x="5445926" y="2114549"/>
                  </a:lnTo>
                  <a:lnTo>
                    <a:pt x="5445926" y="2107852"/>
                  </a:lnTo>
                  <a:lnTo>
                    <a:pt x="5455451" y="2107852"/>
                  </a:lnTo>
                  <a:lnTo>
                    <a:pt x="5455451" y="2114549"/>
                  </a:lnTo>
                  <a:close/>
                </a:path>
                <a:path w="10210800" h="2114550">
                  <a:moveTo>
                    <a:pt x="5436401" y="2114549"/>
                  </a:moveTo>
                  <a:lnTo>
                    <a:pt x="5426876" y="2114549"/>
                  </a:lnTo>
                  <a:lnTo>
                    <a:pt x="5426876" y="2107852"/>
                  </a:lnTo>
                  <a:lnTo>
                    <a:pt x="5436401" y="2107852"/>
                  </a:lnTo>
                  <a:lnTo>
                    <a:pt x="5436401" y="2114549"/>
                  </a:lnTo>
                  <a:close/>
                </a:path>
                <a:path w="10210800" h="2114550">
                  <a:moveTo>
                    <a:pt x="5417351" y="2114549"/>
                  </a:moveTo>
                  <a:lnTo>
                    <a:pt x="5407826" y="2114549"/>
                  </a:lnTo>
                  <a:lnTo>
                    <a:pt x="5407826" y="2107852"/>
                  </a:lnTo>
                  <a:lnTo>
                    <a:pt x="5417351" y="2107852"/>
                  </a:lnTo>
                  <a:lnTo>
                    <a:pt x="5417351" y="2114549"/>
                  </a:lnTo>
                  <a:close/>
                </a:path>
                <a:path w="10210800" h="2114550">
                  <a:moveTo>
                    <a:pt x="5398301" y="2114549"/>
                  </a:moveTo>
                  <a:lnTo>
                    <a:pt x="5388776" y="2114549"/>
                  </a:lnTo>
                  <a:lnTo>
                    <a:pt x="5388776" y="2107852"/>
                  </a:lnTo>
                  <a:lnTo>
                    <a:pt x="5398301" y="2107852"/>
                  </a:lnTo>
                  <a:lnTo>
                    <a:pt x="5398301" y="2114549"/>
                  </a:lnTo>
                  <a:close/>
                </a:path>
                <a:path w="10210800" h="2114550">
                  <a:moveTo>
                    <a:pt x="5379251" y="2114549"/>
                  </a:moveTo>
                  <a:lnTo>
                    <a:pt x="5369726" y="2114549"/>
                  </a:lnTo>
                  <a:lnTo>
                    <a:pt x="5369726" y="2107852"/>
                  </a:lnTo>
                  <a:lnTo>
                    <a:pt x="5379251" y="2107852"/>
                  </a:lnTo>
                  <a:lnTo>
                    <a:pt x="5379251" y="2114549"/>
                  </a:lnTo>
                  <a:close/>
                </a:path>
                <a:path w="10210800" h="2114550">
                  <a:moveTo>
                    <a:pt x="5360201" y="2114549"/>
                  </a:moveTo>
                  <a:lnTo>
                    <a:pt x="5350676" y="2114549"/>
                  </a:lnTo>
                  <a:lnTo>
                    <a:pt x="5350676" y="2107852"/>
                  </a:lnTo>
                  <a:lnTo>
                    <a:pt x="5360201" y="2107852"/>
                  </a:lnTo>
                  <a:lnTo>
                    <a:pt x="5360201" y="2114549"/>
                  </a:lnTo>
                  <a:close/>
                </a:path>
                <a:path w="10210800" h="2114550">
                  <a:moveTo>
                    <a:pt x="5341151" y="2114549"/>
                  </a:moveTo>
                  <a:lnTo>
                    <a:pt x="5331626" y="2114549"/>
                  </a:lnTo>
                  <a:lnTo>
                    <a:pt x="5331626" y="2107852"/>
                  </a:lnTo>
                  <a:lnTo>
                    <a:pt x="5341151" y="2107852"/>
                  </a:lnTo>
                  <a:lnTo>
                    <a:pt x="5341151" y="2114549"/>
                  </a:lnTo>
                  <a:close/>
                </a:path>
                <a:path w="10210800" h="2114550">
                  <a:moveTo>
                    <a:pt x="5322101" y="2114549"/>
                  </a:moveTo>
                  <a:lnTo>
                    <a:pt x="5312576" y="2114549"/>
                  </a:lnTo>
                  <a:lnTo>
                    <a:pt x="5312576" y="2107852"/>
                  </a:lnTo>
                  <a:lnTo>
                    <a:pt x="5322101" y="2107852"/>
                  </a:lnTo>
                  <a:lnTo>
                    <a:pt x="5322101" y="2114549"/>
                  </a:lnTo>
                  <a:close/>
                </a:path>
                <a:path w="10210800" h="2114550">
                  <a:moveTo>
                    <a:pt x="5303051" y="2114549"/>
                  </a:moveTo>
                  <a:lnTo>
                    <a:pt x="5293526" y="2114549"/>
                  </a:lnTo>
                  <a:lnTo>
                    <a:pt x="5293526" y="2107852"/>
                  </a:lnTo>
                  <a:lnTo>
                    <a:pt x="5303051" y="2107852"/>
                  </a:lnTo>
                  <a:lnTo>
                    <a:pt x="5303051" y="2114549"/>
                  </a:lnTo>
                  <a:close/>
                </a:path>
                <a:path w="10210800" h="2114550">
                  <a:moveTo>
                    <a:pt x="5284001" y="2114549"/>
                  </a:moveTo>
                  <a:lnTo>
                    <a:pt x="5274476" y="2114549"/>
                  </a:lnTo>
                  <a:lnTo>
                    <a:pt x="5274476" y="2107852"/>
                  </a:lnTo>
                  <a:lnTo>
                    <a:pt x="5284001" y="2107852"/>
                  </a:lnTo>
                  <a:lnTo>
                    <a:pt x="5284001" y="2114549"/>
                  </a:lnTo>
                  <a:close/>
                </a:path>
                <a:path w="10210800" h="2114550">
                  <a:moveTo>
                    <a:pt x="5264951" y="2114549"/>
                  </a:moveTo>
                  <a:lnTo>
                    <a:pt x="5255426" y="2114549"/>
                  </a:lnTo>
                  <a:lnTo>
                    <a:pt x="5255426" y="2107852"/>
                  </a:lnTo>
                  <a:lnTo>
                    <a:pt x="5264951" y="2107852"/>
                  </a:lnTo>
                  <a:lnTo>
                    <a:pt x="5264951" y="2114549"/>
                  </a:lnTo>
                  <a:close/>
                </a:path>
                <a:path w="10210800" h="2114550">
                  <a:moveTo>
                    <a:pt x="5245901" y="2114549"/>
                  </a:moveTo>
                  <a:lnTo>
                    <a:pt x="5236376" y="2114549"/>
                  </a:lnTo>
                  <a:lnTo>
                    <a:pt x="5236376" y="2107852"/>
                  </a:lnTo>
                  <a:lnTo>
                    <a:pt x="5245901" y="2107852"/>
                  </a:lnTo>
                  <a:lnTo>
                    <a:pt x="5245901" y="2114549"/>
                  </a:lnTo>
                  <a:close/>
                </a:path>
                <a:path w="10210800" h="2114550">
                  <a:moveTo>
                    <a:pt x="5226851" y="2114549"/>
                  </a:moveTo>
                  <a:lnTo>
                    <a:pt x="5217326" y="2114549"/>
                  </a:lnTo>
                  <a:lnTo>
                    <a:pt x="5217326" y="2107852"/>
                  </a:lnTo>
                  <a:lnTo>
                    <a:pt x="5226851" y="2107852"/>
                  </a:lnTo>
                  <a:lnTo>
                    <a:pt x="5226851" y="2114549"/>
                  </a:lnTo>
                  <a:close/>
                </a:path>
                <a:path w="10210800" h="2114550">
                  <a:moveTo>
                    <a:pt x="5207801" y="2114549"/>
                  </a:moveTo>
                  <a:lnTo>
                    <a:pt x="5198276" y="2114549"/>
                  </a:lnTo>
                  <a:lnTo>
                    <a:pt x="5198276" y="2107852"/>
                  </a:lnTo>
                  <a:lnTo>
                    <a:pt x="5207801" y="2107852"/>
                  </a:lnTo>
                  <a:lnTo>
                    <a:pt x="5207801" y="2114549"/>
                  </a:lnTo>
                  <a:close/>
                </a:path>
                <a:path w="10210800" h="2114550">
                  <a:moveTo>
                    <a:pt x="5188751" y="2114549"/>
                  </a:moveTo>
                  <a:lnTo>
                    <a:pt x="5179226" y="2114549"/>
                  </a:lnTo>
                  <a:lnTo>
                    <a:pt x="5179226" y="2107852"/>
                  </a:lnTo>
                  <a:lnTo>
                    <a:pt x="5188751" y="2107852"/>
                  </a:lnTo>
                  <a:lnTo>
                    <a:pt x="5188751" y="2114549"/>
                  </a:lnTo>
                  <a:close/>
                </a:path>
                <a:path w="10210800" h="2114550">
                  <a:moveTo>
                    <a:pt x="5169701" y="2114549"/>
                  </a:moveTo>
                  <a:lnTo>
                    <a:pt x="5160176" y="2114549"/>
                  </a:lnTo>
                  <a:lnTo>
                    <a:pt x="5160176" y="2107852"/>
                  </a:lnTo>
                  <a:lnTo>
                    <a:pt x="5169701" y="2107852"/>
                  </a:lnTo>
                  <a:lnTo>
                    <a:pt x="5169701" y="2114549"/>
                  </a:lnTo>
                  <a:close/>
                </a:path>
                <a:path w="10210800" h="2114550">
                  <a:moveTo>
                    <a:pt x="5150651" y="2114549"/>
                  </a:moveTo>
                  <a:lnTo>
                    <a:pt x="5141126" y="2114549"/>
                  </a:lnTo>
                  <a:lnTo>
                    <a:pt x="5141126" y="2107852"/>
                  </a:lnTo>
                  <a:lnTo>
                    <a:pt x="5150651" y="2107852"/>
                  </a:lnTo>
                  <a:lnTo>
                    <a:pt x="5150651" y="2114549"/>
                  </a:lnTo>
                  <a:close/>
                </a:path>
                <a:path w="10210800" h="2114550">
                  <a:moveTo>
                    <a:pt x="5131601" y="2114549"/>
                  </a:moveTo>
                  <a:lnTo>
                    <a:pt x="5122076" y="2114549"/>
                  </a:lnTo>
                  <a:lnTo>
                    <a:pt x="5122076" y="2107852"/>
                  </a:lnTo>
                  <a:lnTo>
                    <a:pt x="5131601" y="2107852"/>
                  </a:lnTo>
                  <a:lnTo>
                    <a:pt x="5131601" y="2114549"/>
                  </a:lnTo>
                  <a:close/>
                </a:path>
                <a:path w="10210800" h="2114550">
                  <a:moveTo>
                    <a:pt x="5112551" y="2114549"/>
                  </a:moveTo>
                  <a:lnTo>
                    <a:pt x="5103025" y="2114549"/>
                  </a:lnTo>
                  <a:lnTo>
                    <a:pt x="5103025" y="2107852"/>
                  </a:lnTo>
                  <a:lnTo>
                    <a:pt x="5112551" y="2107852"/>
                  </a:lnTo>
                  <a:lnTo>
                    <a:pt x="5112551" y="2114549"/>
                  </a:lnTo>
                  <a:close/>
                </a:path>
                <a:path w="10210800" h="2114550">
                  <a:moveTo>
                    <a:pt x="5093501" y="2114549"/>
                  </a:moveTo>
                  <a:lnTo>
                    <a:pt x="5083976" y="2114549"/>
                  </a:lnTo>
                  <a:lnTo>
                    <a:pt x="5083976" y="2107852"/>
                  </a:lnTo>
                  <a:lnTo>
                    <a:pt x="5093501" y="2107852"/>
                  </a:lnTo>
                  <a:lnTo>
                    <a:pt x="5093501" y="2114549"/>
                  </a:lnTo>
                  <a:close/>
                </a:path>
                <a:path w="10210800" h="2114550">
                  <a:moveTo>
                    <a:pt x="5074451" y="2114549"/>
                  </a:moveTo>
                  <a:lnTo>
                    <a:pt x="5064926" y="2114549"/>
                  </a:lnTo>
                  <a:lnTo>
                    <a:pt x="5064926" y="2107852"/>
                  </a:lnTo>
                  <a:lnTo>
                    <a:pt x="5074451" y="2107852"/>
                  </a:lnTo>
                  <a:lnTo>
                    <a:pt x="5074451" y="2114549"/>
                  </a:lnTo>
                  <a:close/>
                </a:path>
                <a:path w="10210800" h="2114550">
                  <a:moveTo>
                    <a:pt x="5055400" y="2114549"/>
                  </a:moveTo>
                  <a:lnTo>
                    <a:pt x="5045875" y="2114549"/>
                  </a:lnTo>
                  <a:lnTo>
                    <a:pt x="5045875" y="2107852"/>
                  </a:lnTo>
                  <a:lnTo>
                    <a:pt x="5055400" y="2107852"/>
                  </a:lnTo>
                  <a:lnTo>
                    <a:pt x="5055400" y="2114549"/>
                  </a:lnTo>
                  <a:close/>
                </a:path>
                <a:path w="10210800" h="2114550">
                  <a:moveTo>
                    <a:pt x="5036351" y="2114549"/>
                  </a:moveTo>
                  <a:lnTo>
                    <a:pt x="5026825" y="2114549"/>
                  </a:lnTo>
                  <a:lnTo>
                    <a:pt x="5026825" y="2107852"/>
                  </a:lnTo>
                  <a:lnTo>
                    <a:pt x="5036351" y="2107852"/>
                  </a:lnTo>
                  <a:lnTo>
                    <a:pt x="5036351" y="2114549"/>
                  </a:lnTo>
                  <a:close/>
                </a:path>
                <a:path w="10210800" h="2114550">
                  <a:moveTo>
                    <a:pt x="5017301" y="2114549"/>
                  </a:moveTo>
                  <a:lnTo>
                    <a:pt x="5007775" y="2114549"/>
                  </a:lnTo>
                  <a:lnTo>
                    <a:pt x="5007775" y="2107852"/>
                  </a:lnTo>
                  <a:lnTo>
                    <a:pt x="5017301" y="2107852"/>
                  </a:lnTo>
                  <a:lnTo>
                    <a:pt x="5017301" y="2114549"/>
                  </a:lnTo>
                  <a:close/>
                </a:path>
                <a:path w="10210800" h="2114550">
                  <a:moveTo>
                    <a:pt x="4998250" y="2114549"/>
                  </a:moveTo>
                  <a:lnTo>
                    <a:pt x="4988726" y="2114549"/>
                  </a:lnTo>
                  <a:lnTo>
                    <a:pt x="4988726" y="2107852"/>
                  </a:lnTo>
                  <a:lnTo>
                    <a:pt x="4998250" y="2107852"/>
                  </a:lnTo>
                  <a:lnTo>
                    <a:pt x="4998250" y="2114549"/>
                  </a:lnTo>
                  <a:close/>
                </a:path>
                <a:path w="10210800" h="2114550">
                  <a:moveTo>
                    <a:pt x="4979200" y="2114549"/>
                  </a:moveTo>
                  <a:lnTo>
                    <a:pt x="4969676" y="2114549"/>
                  </a:lnTo>
                  <a:lnTo>
                    <a:pt x="4969676" y="2107852"/>
                  </a:lnTo>
                  <a:lnTo>
                    <a:pt x="4979200" y="2107852"/>
                  </a:lnTo>
                  <a:lnTo>
                    <a:pt x="4979200" y="2114549"/>
                  </a:lnTo>
                  <a:close/>
                </a:path>
                <a:path w="10210800" h="2114550">
                  <a:moveTo>
                    <a:pt x="4960150" y="2114549"/>
                  </a:moveTo>
                  <a:lnTo>
                    <a:pt x="4950625" y="2114549"/>
                  </a:lnTo>
                  <a:lnTo>
                    <a:pt x="4950625" y="2107852"/>
                  </a:lnTo>
                  <a:lnTo>
                    <a:pt x="4960150" y="2107852"/>
                  </a:lnTo>
                  <a:lnTo>
                    <a:pt x="4960150" y="2114549"/>
                  </a:lnTo>
                  <a:close/>
                </a:path>
                <a:path w="10210800" h="2114550">
                  <a:moveTo>
                    <a:pt x="4941101" y="2114549"/>
                  </a:moveTo>
                  <a:lnTo>
                    <a:pt x="4931575" y="2114549"/>
                  </a:lnTo>
                  <a:lnTo>
                    <a:pt x="4931575" y="2107852"/>
                  </a:lnTo>
                  <a:lnTo>
                    <a:pt x="4941101" y="2107852"/>
                  </a:lnTo>
                  <a:lnTo>
                    <a:pt x="4941101" y="2114549"/>
                  </a:lnTo>
                  <a:close/>
                </a:path>
                <a:path w="10210800" h="2114550">
                  <a:moveTo>
                    <a:pt x="4922051" y="2114549"/>
                  </a:moveTo>
                  <a:lnTo>
                    <a:pt x="4912525" y="2114549"/>
                  </a:lnTo>
                  <a:lnTo>
                    <a:pt x="4912525" y="2107852"/>
                  </a:lnTo>
                  <a:lnTo>
                    <a:pt x="4922051" y="2107852"/>
                  </a:lnTo>
                  <a:lnTo>
                    <a:pt x="4922051" y="2114549"/>
                  </a:lnTo>
                  <a:close/>
                </a:path>
                <a:path w="10210800" h="2114550">
                  <a:moveTo>
                    <a:pt x="4903000" y="2114549"/>
                  </a:moveTo>
                  <a:lnTo>
                    <a:pt x="4893476" y="2114549"/>
                  </a:lnTo>
                  <a:lnTo>
                    <a:pt x="4893476" y="2107852"/>
                  </a:lnTo>
                  <a:lnTo>
                    <a:pt x="4903000" y="2107852"/>
                  </a:lnTo>
                  <a:lnTo>
                    <a:pt x="4903000" y="2114549"/>
                  </a:lnTo>
                  <a:close/>
                </a:path>
                <a:path w="10210800" h="2114550">
                  <a:moveTo>
                    <a:pt x="4883950" y="2114549"/>
                  </a:moveTo>
                  <a:lnTo>
                    <a:pt x="4874426" y="2114549"/>
                  </a:lnTo>
                  <a:lnTo>
                    <a:pt x="4874426" y="2107852"/>
                  </a:lnTo>
                  <a:lnTo>
                    <a:pt x="4883950" y="2107852"/>
                  </a:lnTo>
                  <a:lnTo>
                    <a:pt x="4883950" y="2114549"/>
                  </a:lnTo>
                  <a:close/>
                </a:path>
                <a:path w="10210800" h="2114550">
                  <a:moveTo>
                    <a:pt x="4864900" y="2114549"/>
                  </a:moveTo>
                  <a:lnTo>
                    <a:pt x="4855375" y="2114549"/>
                  </a:lnTo>
                  <a:lnTo>
                    <a:pt x="4855375" y="2107852"/>
                  </a:lnTo>
                  <a:lnTo>
                    <a:pt x="4864900" y="2107852"/>
                  </a:lnTo>
                  <a:lnTo>
                    <a:pt x="4864900" y="2114549"/>
                  </a:lnTo>
                  <a:close/>
                </a:path>
                <a:path w="10210800" h="2114550">
                  <a:moveTo>
                    <a:pt x="4845851" y="2114549"/>
                  </a:moveTo>
                  <a:lnTo>
                    <a:pt x="4836325" y="2114549"/>
                  </a:lnTo>
                  <a:lnTo>
                    <a:pt x="4836325" y="2107852"/>
                  </a:lnTo>
                  <a:lnTo>
                    <a:pt x="4845851" y="2107852"/>
                  </a:lnTo>
                  <a:lnTo>
                    <a:pt x="4845851" y="2114549"/>
                  </a:lnTo>
                  <a:close/>
                </a:path>
                <a:path w="10210800" h="2114550">
                  <a:moveTo>
                    <a:pt x="4826801" y="2114549"/>
                  </a:moveTo>
                  <a:lnTo>
                    <a:pt x="4817276" y="2114549"/>
                  </a:lnTo>
                  <a:lnTo>
                    <a:pt x="4817276" y="2107852"/>
                  </a:lnTo>
                  <a:lnTo>
                    <a:pt x="4826801" y="2107852"/>
                  </a:lnTo>
                  <a:lnTo>
                    <a:pt x="4826801" y="2114549"/>
                  </a:lnTo>
                  <a:close/>
                </a:path>
                <a:path w="10210800" h="2114550">
                  <a:moveTo>
                    <a:pt x="4807750" y="2114549"/>
                  </a:moveTo>
                  <a:lnTo>
                    <a:pt x="4798226" y="2114549"/>
                  </a:lnTo>
                  <a:lnTo>
                    <a:pt x="4798226" y="2107852"/>
                  </a:lnTo>
                  <a:lnTo>
                    <a:pt x="4807750" y="2107852"/>
                  </a:lnTo>
                  <a:lnTo>
                    <a:pt x="4807750" y="2114549"/>
                  </a:lnTo>
                  <a:close/>
                </a:path>
                <a:path w="10210800" h="2114550">
                  <a:moveTo>
                    <a:pt x="4788700" y="2114549"/>
                  </a:moveTo>
                  <a:lnTo>
                    <a:pt x="4779176" y="2114549"/>
                  </a:lnTo>
                  <a:lnTo>
                    <a:pt x="4779176" y="2107852"/>
                  </a:lnTo>
                  <a:lnTo>
                    <a:pt x="4788700" y="2107852"/>
                  </a:lnTo>
                  <a:lnTo>
                    <a:pt x="4788700" y="2114549"/>
                  </a:lnTo>
                  <a:close/>
                </a:path>
                <a:path w="10210800" h="2114550">
                  <a:moveTo>
                    <a:pt x="4769651" y="2114549"/>
                  </a:moveTo>
                  <a:lnTo>
                    <a:pt x="4760125" y="2114549"/>
                  </a:lnTo>
                  <a:lnTo>
                    <a:pt x="4760125" y="2107852"/>
                  </a:lnTo>
                  <a:lnTo>
                    <a:pt x="4769651" y="2107852"/>
                  </a:lnTo>
                  <a:lnTo>
                    <a:pt x="4769651" y="2114549"/>
                  </a:lnTo>
                  <a:close/>
                </a:path>
                <a:path w="10210800" h="2114550">
                  <a:moveTo>
                    <a:pt x="4750601" y="2114549"/>
                  </a:moveTo>
                  <a:lnTo>
                    <a:pt x="4741075" y="2114549"/>
                  </a:lnTo>
                  <a:lnTo>
                    <a:pt x="4741075" y="2107852"/>
                  </a:lnTo>
                  <a:lnTo>
                    <a:pt x="4750601" y="2107852"/>
                  </a:lnTo>
                  <a:lnTo>
                    <a:pt x="4750601" y="2114549"/>
                  </a:lnTo>
                  <a:close/>
                </a:path>
                <a:path w="10210800" h="2114550">
                  <a:moveTo>
                    <a:pt x="4731551" y="2114549"/>
                  </a:moveTo>
                  <a:lnTo>
                    <a:pt x="4722026" y="2114549"/>
                  </a:lnTo>
                  <a:lnTo>
                    <a:pt x="4722026" y="2107852"/>
                  </a:lnTo>
                  <a:lnTo>
                    <a:pt x="4731551" y="2107852"/>
                  </a:lnTo>
                  <a:lnTo>
                    <a:pt x="4731551" y="2114549"/>
                  </a:lnTo>
                  <a:close/>
                </a:path>
                <a:path w="10210800" h="2114550">
                  <a:moveTo>
                    <a:pt x="4712500" y="2114549"/>
                  </a:moveTo>
                  <a:lnTo>
                    <a:pt x="4702976" y="2114549"/>
                  </a:lnTo>
                  <a:lnTo>
                    <a:pt x="4702976" y="2107852"/>
                  </a:lnTo>
                  <a:lnTo>
                    <a:pt x="4712500" y="2107852"/>
                  </a:lnTo>
                  <a:lnTo>
                    <a:pt x="4712500" y="2114549"/>
                  </a:lnTo>
                  <a:close/>
                </a:path>
                <a:path w="10210800" h="2114550">
                  <a:moveTo>
                    <a:pt x="4693450" y="2114549"/>
                  </a:moveTo>
                  <a:lnTo>
                    <a:pt x="4683925" y="2114549"/>
                  </a:lnTo>
                  <a:lnTo>
                    <a:pt x="4683925" y="2107852"/>
                  </a:lnTo>
                  <a:lnTo>
                    <a:pt x="4693450" y="2107852"/>
                  </a:lnTo>
                  <a:lnTo>
                    <a:pt x="4693450" y="2114549"/>
                  </a:lnTo>
                  <a:close/>
                </a:path>
                <a:path w="10210800" h="2114550">
                  <a:moveTo>
                    <a:pt x="4674401" y="2114549"/>
                  </a:moveTo>
                  <a:lnTo>
                    <a:pt x="4664875" y="2114549"/>
                  </a:lnTo>
                  <a:lnTo>
                    <a:pt x="4664875" y="2107852"/>
                  </a:lnTo>
                  <a:lnTo>
                    <a:pt x="4674401" y="2107852"/>
                  </a:lnTo>
                  <a:lnTo>
                    <a:pt x="4674401" y="2114549"/>
                  </a:lnTo>
                  <a:close/>
                </a:path>
                <a:path w="10210800" h="2114550">
                  <a:moveTo>
                    <a:pt x="4655351" y="2114549"/>
                  </a:moveTo>
                  <a:lnTo>
                    <a:pt x="4645825" y="2114549"/>
                  </a:lnTo>
                  <a:lnTo>
                    <a:pt x="4645825" y="2107852"/>
                  </a:lnTo>
                  <a:lnTo>
                    <a:pt x="4655351" y="2107852"/>
                  </a:lnTo>
                  <a:lnTo>
                    <a:pt x="4655351" y="2114549"/>
                  </a:lnTo>
                  <a:close/>
                </a:path>
                <a:path w="10210800" h="2114550">
                  <a:moveTo>
                    <a:pt x="4636300" y="2114549"/>
                  </a:moveTo>
                  <a:lnTo>
                    <a:pt x="4626776" y="2114549"/>
                  </a:lnTo>
                  <a:lnTo>
                    <a:pt x="4626776" y="2107852"/>
                  </a:lnTo>
                  <a:lnTo>
                    <a:pt x="4636300" y="2107852"/>
                  </a:lnTo>
                  <a:lnTo>
                    <a:pt x="4636300" y="2114549"/>
                  </a:lnTo>
                  <a:close/>
                </a:path>
                <a:path w="10210800" h="2114550">
                  <a:moveTo>
                    <a:pt x="4617250" y="2114549"/>
                  </a:moveTo>
                  <a:lnTo>
                    <a:pt x="4607726" y="2114549"/>
                  </a:lnTo>
                  <a:lnTo>
                    <a:pt x="4607726" y="2107852"/>
                  </a:lnTo>
                  <a:lnTo>
                    <a:pt x="4617250" y="2107852"/>
                  </a:lnTo>
                  <a:lnTo>
                    <a:pt x="4617250" y="2114549"/>
                  </a:lnTo>
                  <a:close/>
                </a:path>
                <a:path w="10210800" h="2114550">
                  <a:moveTo>
                    <a:pt x="4598200" y="2114549"/>
                  </a:moveTo>
                  <a:lnTo>
                    <a:pt x="4588675" y="2114549"/>
                  </a:lnTo>
                  <a:lnTo>
                    <a:pt x="4588675" y="2107852"/>
                  </a:lnTo>
                  <a:lnTo>
                    <a:pt x="4598200" y="2107852"/>
                  </a:lnTo>
                  <a:lnTo>
                    <a:pt x="4598200" y="2114549"/>
                  </a:lnTo>
                  <a:close/>
                </a:path>
                <a:path w="10210800" h="2114550">
                  <a:moveTo>
                    <a:pt x="4579151" y="2114549"/>
                  </a:moveTo>
                  <a:lnTo>
                    <a:pt x="4569625" y="2114549"/>
                  </a:lnTo>
                  <a:lnTo>
                    <a:pt x="4569625" y="2107852"/>
                  </a:lnTo>
                  <a:lnTo>
                    <a:pt x="4579151" y="2107852"/>
                  </a:lnTo>
                  <a:lnTo>
                    <a:pt x="4579151" y="2114549"/>
                  </a:lnTo>
                  <a:close/>
                </a:path>
                <a:path w="10210800" h="2114550">
                  <a:moveTo>
                    <a:pt x="4560101" y="2114549"/>
                  </a:moveTo>
                  <a:lnTo>
                    <a:pt x="4550575" y="2114549"/>
                  </a:lnTo>
                  <a:lnTo>
                    <a:pt x="4550575" y="2107852"/>
                  </a:lnTo>
                  <a:lnTo>
                    <a:pt x="4560101" y="2107852"/>
                  </a:lnTo>
                  <a:lnTo>
                    <a:pt x="4560101" y="2114549"/>
                  </a:lnTo>
                  <a:close/>
                </a:path>
                <a:path w="10210800" h="2114550">
                  <a:moveTo>
                    <a:pt x="4541050" y="2114549"/>
                  </a:moveTo>
                  <a:lnTo>
                    <a:pt x="4531526" y="2114549"/>
                  </a:lnTo>
                  <a:lnTo>
                    <a:pt x="4531526" y="2107852"/>
                  </a:lnTo>
                  <a:lnTo>
                    <a:pt x="4541050" y="2107852"/>
                  </a:lnTo>
                  <a:lnTo>
                    <a:pt x="4541050" y="2114549"/>
                  </a:lnTo>
                  <a:close/>
                </a:path>
                <a:path w="10210800" h="2114550">
                  <a:moveTo>
                    <a:pt x="4522000" y="2114549"/>
                  </a:moveTo>
                  <a:lnTo>
                    <a:pt x="4512476" y="2114549"/>
                  </a:lnTo>
                  <a:lnTo>
                    <a:pt x="4512476" y="2107852"/>
                  </a:lnTo>
                  <a:lnTo>
                    <a:pt x="4522000" y="2107852"/>
                  </a:lnTo>
                  <a:lnTo>
                    <a:pt x="4522000" y="2114549"/>
                  </a:lnTo>
                  <a:close/>
                </a:path>
                <a:path w="10210800" h="2114550">
                  <a:moveTo>
                    <a:pt x="4502950" y="2114549"/>
                  </a:moveTo>
                  <a:lnTo>
                    <a:pt x="4493425" y="2114549"/>
                  </a:lnTo>
                  <a:lnTo>
                    <a:pt x="4493425" y="2107852"/>
                  </a:lnTo>
                  <a:lnTo>
                    <a:pt x="4502950" y="2107852"/>
                  </a:lnTo>
                  <a:lnTo>
                    <a:pt x="4502950" y="2114549"/>
                  </a:lnTo>
                  <a:close/>
                </a:path>
                <a:path w="10210800" h="2114550">
                  <a:moveTo>
                    <a:pt x="4483901" y="2114549"/>
                  </a:moveTo>
                  <a:lnTo>
                    <a:pt x="4474375" y="2114549"/>
                  </a:lnTo>
                  <a:lnTo>
                    <a:pt x="4474375" y="2107852"/>
                  </a:lnTo>
                  <a:lnTo>
                    <a:pt x="4483901" y="2107852"/>
                  </a:lnTo>
                  <a:lnTo>
                    <a:pt x="4483901" y="2114549"/>
                  </a:lnTo>
                  <a:close/>
                </a:path>
                <a:path w="10210800" h="2114550">
                  <a:moveTo>
                    <a:pt x="4464851" y="2114549"/>
                  </a:moveTo>
                  <a:lnTo>
                    <a:pt x="4455325" y="2114549"/>
                  </a:lnTo>
                  <a:lnTo>
                    <a:pt x="4455325" y="2107852"/>
                  </a:lnTo>
                  <a:lnTo>
                    <a:pt x="4464851" y="2107852"/>
                  </a:lnTo>
                  <a:lnTo>
                    <a:pt x="4464851" y="2114549"/>
                  </a:lnTo>
                  <a:close/>
                </a:path>
                <a:path w="10210800" h="2114550">
                  <a:moveTo>
                    <a:pt x="4445800" y="2114549"/>
                  </a:moveTo>
                  <a:lnTo>
                    <a:pt x="4436276" y="2114549"/>
                  </a:lnTo>
                  <a:lnTo>
                    <a:pt x="4436276" y="2107852"/>
                  </a:lnTo>
                  <a:lnTo>
                    <a:pt x="4445800" y="2107852"/>
                  </a:lnTo>
                  <a:lnTo>
                    <a:pt x="4445800" y="2114549"/>
                  </a:lnTo>
                  <a:close/>
                </a:path>
                <a:path w="10210800" h="2114550">
                  <a:moveTo>
                    <a:pt x="4426750" y="2114549"/>
                  </a:moveTo>
                  <a:lnTo>
                    <a:pt x="4417226" y="2114549"/>
                  </a:lnTo>
                  <a:lnTo>
                    <a:pt x="4417226" y="2107852"/>
                  </a:lnTo>
                  <a:lnTo>
                    <a:pt x="4426750" y="2107852"/>
                  </a:lnTo>
                  <a:lnTo>
                    <a:pt x="4426750" y="2114549"/>
                  </a:lnTo>
                  <a:close/>
                </a:path>
                <a:path w="10210800" h="2114550">
                  <a:moveTo>
                    <a:pt x="4407701" y="2114549"/>
                  </a:moveTo>
                  <a:lnTo>
                    <a:pt x="4398175" y="2114549"/>
                  </a:lnTo>
                  <a:lnTo>
                    <a:pt x="4398175" y="2107852"/>
                  </a:lnTo>
                  <a:lnTo>
                    <a:pt x="4407701" y="2107852"/>
                  </a:lnTo>
                  <a:lnTo>
                    <a:pt x="4407701" y="2114549"/>
                  </a:lnTo>
                  <a:close/>
                </a:path>
                <a:path w="10210800" h="2114550">
                  <a:moveTo>
                    <a:pt x="4388651" y="2114549"/>
                  </a:moveTo>
                  <a:lnTo>
                    <a:pt x="4379125" y="2114549"/>
                  </a:lnTo>
                  <a:lnTo>
                    <a:pt x="4379125" y="2107852"/>
                  </a:lnTo>
                  <a:lnTo>
                    <a:pt x="4388651" y="2107852"/>
                  </a:lnTo>
                  <a:lnTo>
                    <a:pt x="4388651" y="2114549"/>
                  </a:lnTo>
                  <a:close/>
                </a:path>
                <a:path w="10210800" h="2114550">
                  <a:moveTo>
                    <a:pt x="4369600" y="2114549"/>
                  </a:moveTo>
                  <a:lnTo>
                    <a:pt x="4360076" y="2114549"/>
                  </a:lnTo>
                  <a:lnTo>
                    <a:pt x="4360076" y="2107852"/>
                  </a:lnTo>
                  <a:lnTo>
                    <a:pt x="4369600" y="2107852"/>
                  </a:lnTo>
                  <a:lnTo>
                    <a:pt x="4369600" y="2114549"/>
                  </a:lnTo>
                  <a:close/>
                </a:path>
                <a:path w="10210800" h="2114550">
                  <a:moveTo>
                    <a:pt x="4350550" y="2114549"/>
                  </a:moveTo>
                  <a:lnTo>
                    <a:pt x="4341026" y="2114549"/>
                  </a:lnTo>
                  <a:lnTo>
                    <a:pt x="4341026" y="2107852"/>
                  </a:lnTo>
                  <a:lnTo>
                    <a:pt x="4350550" y="2107852"/>
                  </a:lnTo>
                  <a:lnTo>
                    <a:pt x="4350550" y="2114549"/>
                  </a:lnTo>
                  <a:close/>
                </a:path>
                <a:path w="10210800" h="2114550">
                  <a:moveTo>
                    <a:pt x="4331500" y="2114549"/>
                  </a:moveTo>
                  <a:lnTo>
                    <a:pt x="4321975" y="2114549"/>
                  </a:lnTo>
                  <a:lnTo>
                    <a:pt x="4321975" y="2107852"/>
                  </a:lnTo>
                  <a:lnTo>
                    <a:pt x="4331500" y="2107852"/>
                  </a:lnTo>
                  <a:lnTo>
                    <a:pt x="4331500" y="2114549"/>
                  </a:lnTo>
                  <a:close/>
                </a:path>
                <a:path w="10210800" h="2114550">
                  <a:moveTo>
                    <a:pt x="4312451" y="2114549"/>
                  </a:moveTo>
                  <a:lnTo>
                    <a:pt x="4302925" y="2114549"/>
                  </a:lnTo>
                  <a:lnTo>
                    <a:pt x="4302925" y="2107852"/>
                  </a:lnTo>
                  <a:lnTo>
                    <a:pt x="4312451" y="2107852"/>
                  </a:lnTo>
                  <a:lnTo>
                    <a:pt x="4312451" y="2114549"/>
                  </a:lnTo>
                  <a:close/>
                </a:path>
                <a:path w="10210800" h="2114550">
                  <a:moveTo>
                    <a:pt x="4293401" y="2114549"/>
                  </a:moveTo>
                  <a:lnTo>
                    <a:pt x="4283875" y="2114549"/>
                  </a:lnTo>
                  <a:lnTo>
                    <a:pt x="4283875" y="2107852"/>
                  </a:lnTo>
                  <a:lnTo>
                    <a:pt x="4293401" y="2107852"/>
                  </a:lnTo>
                  <a:lnTo>
                    <a:pt x="4293401" y="2114549"/>
                  </a:lnTo>
                  <a:close/>
                </a:path>
                <a:path w="10210800" h="2114550">
                  <a:moveTo>
                    <a:pt x="4274350" y="2114549"/>
                  </a:moveTo>
                  <a:lnTo>
                    <a:pt x="4264826" y="2114549"/>
                  </a:lnTo>
                  <a:lnTo>
                    <a:pt x="4264826" y="2107852"/>
                  </a:lnTo>
                  <a:lnTo>
                    <a:pt x="4274350" y="2107852"/>
                  </a:lnTo>
                  <a:lnTo>
                    <a:pt x="4274350" y="2114549"/>
                  </a:lnTo>
                  <a:close/>
                </a:path>
                <a:path w="10210800" h="2114550">
                  <a:moveTo>
                    <a:pt x="4255300" y="2114549"/>
                  </a:moveTo>
                  <a:lnTo>
                    <a:pt x="4245776" y="2114549"/>
                  </a:lnTo>
                  <a:lnTo>
                    <a:pt x="4245776" y="2107852"/>
                  </a:lnTo>
                  <a:lnTo>
                    <a:pt x="4255300" y="2107852"/>
                  </a:lnTo>
                  <a:lnTo>
                    <a:pt x="4255300" y="2114549"/>
                  </a:lnTo>
                  <a:close/>
                </a:path>
                <a:path w="10210800" h="2114550">
                  <a:moveTo>
                    <a:pt x="4236250" y="2114549"/>
                  </a:moveTo>
                  <a:lnTo>
                    <a:pt x="4226725" y="2114549"/>
                  </a:lnTo>
                  <a:lnTo>
                    <a:pt x="4226725" y="2107852"/>
                  </a:lnTo>
                  <a:lnTo>
                    <a:pt x="4236250" y="2107852"/>
                  </a:lnTo>
                  <a:lnTo>
                    <a:pt x="4236250" y="2114549"/>
                  </a:lnTo>
                  <a:close/>
                </a:path>
                <a:path w="10210800" h="2114550">
                  <a:moveTo>
                    <a:pt x="4217201" y="2114549"/>
                  </a:moveTo>
                  <a:lnTo>
                    <a:pt x="4207675" y="2114549"/>
                  </a:lnTo>
                  <a:lnTo>
                    <a:pt x="4207675" y="2107852"/>
                  </a:lnTo>
                  <a:lnTo>
                    <a:pt x="4217201" y="2107852"/>
                  </a:lnTo>
                  <a:lnTo>
                    <a:pt x="4217201" y="2114549"/>
                  </a:lnTo>
                  <a:close/>
                </a:path>
                <a:path w="10210800" h="2114550">
                  <a:moveTo>
                    <a:pt x="4198151" y="2114549"/>
                  </a:moveTo>
                  <a:lnTo>
                    <a:pt x="4188625" y="2114549"/>
                  </a:lnTo>
                  <a:lnTo>
                    <a:pt x="4188625" y="2107852"/>
                  </a:lnTo>
                  <a:lnTo>
                    <a:pt x="4198151" y="2107852"/>
                  </a:lnTo>
                  <a:lnTo>
                    <a:pt x="4198151" y="2114549"/>
                  </a:lnTo>
                  <a:close/>
                </a:path>
                <a:path w="10210800" h="2114550">
                  <a:moveTo>
                    <a:pt x="4179100" y="2114549"/>
                  </a:moveTo>
                  <a:lnTo>
                    <a:pt x="4169576" y="2114549"/>
                  </a:lnTo>
                  <a:lnTo>
                    <a:pt x="4169576" y="2107852"/>
                  </a:lnTo>
                  <a:lnTo>
                    <a:pt x="4179100" y="2107852"/>
                  </a:lnTo>
                  <a:lnTo>
                    <a:pt x="4179100" y="2114549"/>
                  </a:lnTo>
                  <a:close/>
                </a:path>
                <a:path w="10210800" h="2114550">
                  <a:moveTo>
                    <a:pt x="4160050" y="2114549"/>
                  </a:moveTo>
                  <a:lnTo>
                    <a:pt x="4150526" y="2114549"/>
                  </a:lnTo>
                  <a:lnTo>
                    <a:pt x="4150526" y="2107852"/>
                  </a:lnTo>
                  <a:lnTo>
                    <a:pt x="4160050" y="2107852"/>
                  </a:lnTo>
                  <a:lnTo>
                    <a:pt x="4160050" y="2114549"/>
                  </a:lnTo>
                  <a:close/>
                </a:path>
                <a:path w="10210800" h="2114550">
                  <a:moveTo>
                    <a:pt x="4141000" y="2114549"/>
                  </a:moveTo>
                  <a:lnTo>
                    <a:pt x="4131475" y="2114549"/>
                  </a:lnTo>
                  <a:lnTo>
                    <a:pt x="4131475" y="2107852"/>
                  </a:lnTo>
                  <a:lnTo>
                    <a:pt x="4141000" y="2107852"/>
                  </a:lnTo>
                  <a:lnTo>
                    <a:pt x="4141000" y="2114549"/>
                  </a:lnTo>
                  <a:close/>
                </a:path>
                <a:path w="10210800" h="2114550">
                  <a:moveTo>
                    <a:pt x="4121951" y="2114549"/>
                  </a:moveTo>
                  <a:lnTo>
                    <a:pt x="4112425" y="2114549"/>
                  </a:lnTo>
                  <a:lnTo>
                    <a:pt x="4112425" y="2107852"/>
                  </a:lnTo>
                  <a:lnTo>
                    <a:pt x="4121951" y="2107852"/>
                  </a:lnTo>
                  <a:lnTo>
                    <a:pt x="4121951" y="2114549"/>
                  </a:lnTo>
                  <a:close/>
                </a:path>
                <a:path w="10210800" h="2114550">
                  <a:moveTo>
                    <a:pt x="4102901" y="2114549"/>
                  </a:moveTo>
                  <a:lnTo>
                    <a:pt x="4093375" y="2114549"/>
                  </a:lnTo>
                  <a:lnTo>
                    <a:pt x="4093375" y="2107852"/>
                  </a:lnTo>
                  <a:lnTo>
                    <a:pt x="4102901" y="2107852"/>
                  </a:lnTo>
                  <a:lnTo>
                    <a:pt x="4102901" y="2114549"/>
                  </a:lnTo>
                  <a:close/>
                </a:path>
                <a:path w="10210800" h="2114550">
                  <a:moveTo>
                    <a:pt x="4083850" y="2114549"/>
                  </a:moveTo>
                  <a:lnTo>
                    <a:pt x="4074326" y="2114549"/>
                  </a:lnTo>
                  <a:lnTo>
                    <a:pt x="4074326" y="2107852"/>
                  </a:lnTo>
                  <a:lnTo>
                    <a:pt x="4083850" y="2107852"/>
                  </a:lnTo>
                  <a:lnTo>
                    <a:pt x="4083850" y="2114549"/>
                  </a:lnTo>
                  <a:close/>
                </a:path>
                <a:path w="10210800" h="2114550">
                  <a:moveTo>
                    <a:pt x="4064800" y="2114549"/>
                  </a:moveTo>
                  <a:lnTo>
                    <a:pt x="4055276" y="2114549"/>
                  </a:lnTo>
                  <a:lnTo>
                    <a:pt x="4055276" y="2107852"/>
                  </a:lnTo>
                  <a:lnTo>
                    <a:pt x="4064800" y="2107852"/>
                  </a:lnTo>
                  <a:lnTo>
                    <a:pt x="4064800" y="2114549"/>
                  </a:lnTo>
                  <a:close/>
                </a:path>
                <a:path w="10210800" h="2114550">
                  <a:moveTo>
                    <a:pt x="4045750" y="2114549"/>
                  </a:moveTo>
                  <a:lnTo>
                    <a:pt x="4036225" y="2114549"/>
                  </a:lnTo>
                  <a:lnTo>
                    <a:pt x="4036225" y="2107852"/>
                  </a:lnTo>
                  <a:lnTo>
                    <a:pt x="4045750" y="2107852"/>
                  </a:lnTo>
                  <a:lnTo>
                    <a:pt x="4045750" y="2114549"/>
                  </a:lnTo>
                  <a:close/>
                </a:path>
                <a:path w="10210800" h="2114550">
                  <a:moveTo>
                    <a:pt x="4026701" y="2114549"/>
                  </a:moveTo>
                  <a:lnTo>
                    <a:pt x="4017175" y="2114549"/>
                  </a:lnTo>
                  <a:lnTo>
                    <a:pt x="4017175" y="2107852"/>
                  </a:lnTo>
                  <a:lnTo>
                    <a:pt x="4026701" y="2107852"/>
                  </a:lnTo>
                  <a:lnTo>
                    <a:pt x="4026701" y="2114549"/>
                  </a:lnTo>
                  <a:close/>
                </a:path>
                <a:path w="10210800" h="2114550">
                  <a:moveTo>
                    <a:pt x="4007650" y="2114549"/>
                  </a:moveTo>
                  <a:lnTo>
                    <a:pt x="3998125" y="2114549"/>
                  </a:lnTo>
                  <a:lnTo>
                    <a:pt x="3998125" y="2107852"/>
                  </a:lnTo>
                  <a:lnTo>
                    <a:pt x="4007650" y="2107852"/>
                  </a:lnTo>
                  <a:lnTo>
                    <a:pt x="4007650" y="2114549"/>
                  </a:lnTo>
                  <a:close/>
                </a:path>
                <a:path w="10210800" h="2114550">
                  <a:moveTo>
                    <a:pt x="3988600" y="2114549"/>
                  </a:moveTo>
                  <a:lnTo>
                    <a:pt x="3979076" y="2114549"/>
                  </a:lnTo>
                  <a:lnTo>
                    <a:pt x="3979076" y="2107852"/>
                  </a:lnTo>
                  <a:lnTo>
                    <a:pt x="3988600" y="2107852"/>
                  </a:lnTo>
                  <a:lnTo>
                    <a:pt x="3988600" y="2114549"/>
                  </a:lnTo>
                  <a:close/>
                </a:path>
                <a:path w="10210800" h="2114550">
                  <a:moveTo>
                    <a:pt x="3969550" y="2114549"/>
                  </a:moveTo>
                  <a:lnTo>
                    <a:pt x="3960025" y="2114549"/>
                  </a:lnTo>
                  <a:lnTo>
                    <a:pt x="3960025" y="2107852"/>
                  </a:lnTo>
                  <a:lnTo>
                    <a:pt x="3969550" y="2107852"/>
                  </a:lnTo>
                  <a:lnTo>
                    <a:pt x="3969550" y="2114549"/>
                  </a:lnTo>
                  <a:close/>
                </a:path>
                <a:path w="10210800" h="2114550">
                  <a:moveTo>
                    <a:pt x="3950501" y="2114549"/>
                  </a:moveTo>
                  <a:lnTo>
                    <a:pt x="3940975" y="2114549"/>
                  </a:lnTo>
                  <a:lnTo>
                    <a:pt x="3940975" y="2107852"/>
                  </a:lnTo>
                  <a:lnTo>
                    <a:pt x="3950501" y="2107852"/>
                  </a:lnTo>
                  <a:lnTo>
                    <a:pt x="3950501" y="2114549"/>
                  </a:lnTo>
                  <a:close/>
                </a:path>
                <a:path w="10210800" h="2114550">
                  <a:moveTo>
                    <a:pt x="3931451" y="2114549"/>
                  </a:moveTo>
                  <a:lnTo>
                    <a:pt x="3921925" y="2114549"/>
                  </a:lnTo>
                  <a:lnTo>
                    <a:pt x="3921925" y="2107852"/>
                  </a:lnTo>
                  <a:lnTo>
                    <a:pt x="3931451" y="2107852"/>
                  </a:lnTo>
                  <a:lnTo>
                    <a:pt x="3931451" y="2114549"/>
                  </a:lnTo>
                  <a:close/>
                </a:path>
                <a:path w="10210800" h="2114550">
                  <a:moveTo>
                    <a:pt x="3912400" y="2114549"/>
                  </a:moveTo>
                  <a:lnTo>
                    <a:pt x="3902876" y="2114549"/>
                  </a:lnTo>
                  <a:lnTo>
                    <a:pt x="3902876" y="2107852"/>
                  </a:lnTo>
                  <a:lnTo>
                    <a:pt x="3912400" y="2107852"/>
                  </a:lnTo>
                  <a:lnTo>
                    <a:pt x="3912400" y="2114549"/>
                  </a:lnTo>
                  <a:close/>
                </a:path>
                <a:path w="10210800" h="2114550">
                  <a:moveTo>
                    <a:pt x="3893350" y="2114549"/>
                  </a:moveTo>
                  <a:lnTo>
                    <a:pt x="3883826" y="2114549"/>
                  </a:lnTo>
                  <a:lnTo>
                    <a:pt x="3883826" y="2107852"/>
                  </a:lnTo>
                  <a:lnTo>
                    <a:pt x="3893350" y="2107852"/>
                  </a:lnTo>
                  <a:lnTo>
                    <a:pt x="3893350" y="2114549"/>
                  </a:lnTo>
                  <a:close/>
                </a:path>
                <a:path w="10210800" h="2114550">
                  <a:moveTo>
                    <a:pt x="3874300" y="2114549"/>
                  </a:moveTo>
                  <a:lnTo>
                    <a:pt x="3864775" y="2114549"/>
                  </a:lnTo>
                  <a:lnTo>
                    <a:pt x="3864775" y="2107852"/>
                  </a:lnTo>
                  <a:lnTo>
                    <a:pt x="3874300" y="2107852"/>
                  </a:lnTo>
                  <a:lnTo>
                    <a:pt x="3874300" y="2114549"/>
                  </a:lnTo>
                  <a:close/>
                </a:path>
                <a:path w="10210800" h="2114550">
                  <a:moveTo>
                    <a:pt x="3855251" y="2114549"/>
                  </a:moveTo>
                  <a:lnTo>
                    <a:pt x="3845725" y="2114549"/>
                  </a:lnTo>
                  <a:lnTo>
                    <a:pt x="3845725" y="2107852"/>
                  </a:lnTo>
                  <a:lnTo>
                    <a:pt x="3855251" y="2107852"/>
                  </a:lnTo>
                  <a:lnTo>
                    <a:pt x="3855251" y="2114549"/>
                  </a:lnTo>
                  <a:close/>
                </a:path>
                <a:path w="10210800" h="2114550">
                  <a:moveTo>
                    <a:pt x="3836201" y="2114549"/>
                  </a:moveTo>
                  <a:lnTo>
                    <a:pt x="3826675" y="2114549"/>
                  </a:lnTo>
                  <a:lnTo>
                    <a:pt x="3826675" y="2107852"/>
                  </a:lnTo>
                  <a:lnTo>
                    <a:pt x="3836201" y="2107852"/>
                  </a:lnTo>
                  <a:lnTo>
                    <a:pt x="3836201" y="2114549"/>
                  </a:lnTo>
                  <a:close/>
                </a:path>
                <a:path w="10210800" h="2114550">
                  <a:moveTo>
                    <a:pt x="3817150" y="2114549"/>
                  </a:moveTo>
                  <a:lnTo>
                    <a:pt x="3807626" y="2114549"/>
                  </a:lnTo>
                  <a:lnTo>
                    <a:pt x="3807626" y="2107852"/>
                  </a:lnTo>
                  <a:lnTo>
                    <a:pt x="3817150" y="2107852"/>
                  </a:lnTo>
                  <a:lnTo>
                    <a:pt x="3817150" y="2114549"/>
                  </a:lnTo>
                  <a:close/>
                </a:path>
                <a:path w="10210800" h="2114550">
                  <a:moveTo>
                    <a:pt x="3798100" y="2114549"/>
                  </a:moveTo>
                  <a:lnTo>
                    <a:pt x="3788576" y="2114549"/>
                  </a:lnTo>
                  <a:lnTo>
                    <a:pt x="3788576" y="2107852"/>
                  </a:lnTo>
                  <a:lnTo>
                    <a:pt x="3798100" y="2107852"/>
                  </a:lnTo>
                  <a:lnTo>
                    <a:pt x="3798100" y="2114549"/>
                  </a:lnTo>
                  <a:close/>
                </a:path>
                <a:path w="10210800" h="2114550">
                  <a:moveTo>
                    <a:pt x="3779050" y="2114549"/>
                  </a:moveTo>
                  <a:lnTo>
                    <a:pt x="3769525" y="2114549"/>
                  </a:lnTo>
                  <a:lnTo>
                    <a:pt x="3769525" y="2107852"/>
                  </a:lnTo>
                  <a:lnTo>
                    <a:pt x="3779050" y="2107852"/>
                  </a:lnTo>
                  <a:lnTo>
                    <a:pt x="3779050" y="2114549"/>
                  </a:lnTo>
                  <a:close/>
                </a:path>
                <a:path w="10210800" h="2114550">
                  <a:moveTo>
                    <a:pt x="3760001" y="2114549"/>
                  </a:moveTo>
                  <a:lnTo>
                    <a:pt x="3750475" y="2114549"/>
                  </a:lnTo>
                  <a:lnTo>
                    <a:pt x="3750475" y="2107852"/>
                  </a:lnTo>
                  <a:lnTo>
                    <a:pt x="3760001" y="2107852"/>
                  </a:lnTo>
                  <a:lnTo>
                    <a:pt x="3760001" y="2114549"/>
                  </a:lnTo>
                  <a:close/>
                </a:path>
                <a:path w="10210800" h="2114550">
                  <a:moveTo>
                    <a:pt x="3740951" y="2114549"/>
                  </a:moveTo>
                  <a:lnTo>
                    <a:pt x="3731425" y="2114549"/>
                  </a:lnTo>
                  <a:lnTo>
                    <a:pt x="3731425" y="2107852"/>
                  </a:lnTo>
                  <a:lnTo>
                    <a:pt x="3740951" y="2107852"/>
                  </a:lnTo>
                  <a:lnTo>
                    <a:pt x="3740951" y="2114549"/>
                  </a:lnTo>
                  <a:close/>
                </a:path>
                <a:path w="10210800" h="2114550">
                  <a:moveTo>
                    <a:pt x="3721900" y="2114549"/>
                  </a:moveTo>
                  <a:lnTo>
                    <a:pt x="3712376" y="2114549"/>
                  </a:lnTo>
                  <a:lnTo>
                    <a:pt x="3712376" y="2107852"/>
                  </a:lnTo>
                  <a:lnTo>
                    <a:pt x="3721900" y="2107852"/>
                  </a:lnTo>
                  <a:lnTo>
                    <a:pt x="3721900" y="2114549"/>
                  </a:lnTo>
                  <a:close/>
                </a:path>
                <a:path w="10210800" h="2114550">
                  <a:moveTo>
                    <a:pt x="3702850" y="2114549"/>
                  </a:moveTo>
                  <a:lnTo>
                    <a:pt x="3693326" y="2114549"/>
                  </a:lnTo>
                  <a:lnTo>
                    <a:pt x="3693326" y="2107852"/>
                  </a:lnTo>
                  <a:lnTo>
                    <a:pt x="3702850" y="2107852"/>
                  </a:lnTo>
                  <a:lnTo>
                    <a:pt x="3702850" y="2114549"/>
                  </a:lnTo>
                  <a:close/>
                </a:path>
                <a:path w="10210800" h="2114550">
                  <a:moveTo>
                    <a:pt x="3683800" y="2114549"/>
                  </a:moveTo>
                  <a:lnTo>
                    <a:pt x="3674275" y="2114549"/>
                  </a:lnTo>
                  <a:lnTo>
                    <a:pt x="3674275" y="2107852"/>
                  </a:lnTo>
                  <a:lnTo>
                    <a:pt x="3683800" y="2107852"/>
                  </a:lnTo>
                  <a:lnTo>
                    <a:pt x="3683800" y="2114549"/>
                  </a:lnTo>
                  <a:close/>
                </a:path>
                <a:path w="10210800" h="2114550">
                  <a:moveTo>
                    <a:pt x="3664751" y="2114549"/>
                  </a:moveTo>
                  <a:lnTo>
                    <a:pt x="3655225" y="2114549"/>
                  </a:lnTo>
                  <a:lnTo>
                    <a:pt x="3655225" y="2107852"/>
                  </a:lnTo>
                  <a:lnTo>
                    <a:pt x="3664751" y="2107852"/>
                  </a:lnTo>
                  <a:lnTo>
                    <a:pt x="3664751" y="2114549"/>
                  </a:lnTo>
                  <a:close/>
                </a:path>
                <a:path w="10210800" h="2114550">
                  <a:moveTo>
                    <a:pt x="3645700" y="2114549"/>
                  </a:moveTo>
                  <a:lnTo>
                    <a:pt x="3636175" y="2114549"/>
                  </a:lnTo>
                  <a:lnTo>
                    <a:pt x="3636175" y="2107852"/>
                  </a:lnTo>
                  <a:lnTo>
                    <a:pt x="3645700" y="2107852"/>
                  </a:lnTo>
                  <a:lnTo>
                    <a:pt x="3645700" y="2114549"/>
                  </a:lnTo>
                  <a:close/>
                </a:path>
                <a:path w="10210800" h="2114550">
                  <a:moveTo>
                    <a:pt x="3626650" y="2114549"/>
                  </a:moveTo>
                  <a:lnTo>
                    <a:pt x="3617126" y="2114549"/>
                  </a:lnTo>
                  <a:lnTo>
                    <a:pt x="3617126" y="2107852"/>
                  </a:lnTo>
                  <a:lnTo>
                    <a:pt x="3626650" y="2107852"/>
                  </a:lnTo>
                  <a:lnTo>
                    <a:pt x="3626650" y="2114549"/>
                  </a:lnTo>
                  <a:close/>
                </a:path>
                <a:path w="10210800" h="2114550">
                  <a:moveTo>
                    <a:pt x="3607600" y="2114549"/>
                  </a:moveTo>
                  <a:lnTo>
                    <a:pt x="3598075" y="2114549"/>
                  </a:lnTo>
                  <a:lnTo>
                    <a:pt x="3598075" y="2107852"/>
                  </a:lnTo>
                  <a:lnTo>
                    <a:pt x="3607600" y="2107852"/>
                  </a:lnTo>
                  <a:lnTo>
                    <a:pt x="3607600" y="2114549"/>
                  </a:lnTo>
                  <a:close/>
                </a:path>
                <a:path w="10210800" h="2114550">
                  <a:moveTo>
                    <a:pt x="3588550" y="2114549"/>
                  </a:moveTo>
                  <a:lnTo>
                    <a:pt x="3579025" y="2114549"/>
                  </a:lnTo>
                  <a:lnTo>
                    <a:pt x="3579025" y="2107852"/>
                  </a:lnTo>
                  <a:lnTo>
                    <a:pt x="3588550" y="2107852"/>
                  </a:lnTo>
                  <a:lnTo>
                    <a:pt x="3588550" y="2114549"/>
                  </a:lnTo>
                  <a:close/>
                </a:path>
                <a:path w="10210800" h="2114550">
                  <a:moveTo>
                    <a:pt x="3569501" y="2114549"/>
                  </a:moveTo>
                  <a:lnTo>
                    <a:pt x="3559975" y="2114549"/>
                  </a:lnTo>
                  <a:lnTo>
                    <a:pt x="3559975" y="2107852"/>
                  </a:lnTo>
                  <a:lnTo>
                    <a:pt x="3569501" y="2107852"/>
                  </a:lnTo>
                  <a:lnTo>
                    <a:pt x="3569501" y="2114549"/>
                  </a:lnTo>
                  <a:close/>
                </a:path>
                <a:path w="10210800" h="2114550">
                  <a:moveTo>
                    <a:pt x="3550450" y="2114549"/>
                  </a:moveTo>
                  <a:lnTo>
                    <a:pt x="3540926" y="2114549"/>
                  </a:lnTo>
                  <a:lnTo>
                    <a:pt x="3540926" y="2107852"/>
                  </a:lnTo>
                  <a:lnTo>
                    <a:pt x="3550450" y="2107852"/>
                  </a:lnTo>
                  <a:lnTo>
                    <a:pt x="3550450" y="2114549"/>
                  </a:lnTo>
                  <a:close/>
                </a:path>
                <a:path w="10210800" h="2114550">
                  <a:moveTo>
                    <a:pt x="3531400" y="2114549"/>
                  </a:moveTo>
                  <a:lnTo>
                    <a:pt x="3521876" y="2114549"/>
                  </a:lnTo>
                  <a:lnTo>
                    <a:pt x="3521876" y="2107852"/>
                  </a:lnTo>
                  <a:lnTo>
                    <a:pt x="3531400" y="2107852"/>
                  </a:lnTo>
                  <a:lnTo>
                    <a:pt x="3531400" y="2114549"/>
                  </a:lnTo>
                  <a:close/>
                </a:path>
                <a:path w="10210800" h="2114550">
                  <a:moveTo>
                    <a:pt x="3512350" y="2114549"/>
                  </a:moveTo>
                  <a:lnTo>
                    <a:pt x="3502825" y="2114549"/>
                  </a:lnTo>
                  <a:lnTo>
                    <a:pt x="3502825" y="2107852"/>
                  </a:lnTo>
                  <a:lnTo>
                    <a:pt x="3512350" y="2107852"/>
                  </a:lnTo>
                  <a:lnTo>
                    <a:pt x="3512350" y="2114549"/>
                  </a:lnTo>
                  <a:close/>
                </a:path>
                <a:path w="10210800" h="2114550">
                  <a:moveTo>
                    <a:pt x="3493301" y="2114549"/>
                  </a:moveTo>
                  <a:lnTo>
                    <a:pt x="3483775" y="2114549"/>
                  </a:lnTo>
                  <a:lnTo>
                    <a:pt x="3483775" y="2107852"/>
                  </a:lnTo>
                  <a:lnTo>
                    <a:pt x="3493301" y="2107852"/>
                  </a:lnTo>
                  <a:lnTo>
                    <a:pt x="3493301" y="2114549"/>
                  </a:lnTo>
                  <a:close/>
                </a:path>
                <a:path w="10210800" h="2114550">
                  <a:moveTo>
                    <a:pt x="3474251" y="2114549"/>
                  </a:moveTo>
                  <a:lnTo>
                    <a:pt x="3464725" y="2114549"/>
                  </a:lnTo>
                  <a:lnTo>
                    <a:pt x="3464725" y="2107852"/>
                  </a:lnTo>
                  <a:lnTo>
                    <a:pt x="3474251" y="2107852"/>
                  </a:lnTo>
                  <a:lnTo>
                    <a:pt x="3474251" y="2114549"/>
                  </a:lnTo>
                  <a:close/>
                </a:path>
                <a:path w="10210800" h="2114550">
                  <a:moveTo>
                    <a:pt x="3455200" y="2114549"/>
                  </a:moveTo>
                  <a:lnTo>
                    <a:pt x="3445676" y="2114549"/>
                  </a:lnTo>
                  <a:lnTo>
                    <a:pt x="3445676" y="2107852"/>
                  </a:lnTo>
                  <a:lnTo>
                    <a:pt x="3455200" y="2107852"/>
                  </a:lnTo>
                  <a:lnTo>
                    <a:pt x="3455200" y="2114549"/>
                  </a:lnTo>
                  <a:close/>
                </a:path>
                <a:path w="10210800" h="2114550">
                  <a:moveTo>
                    <a:pt x="3436150" y="2114549"/>
                  </a:moveTo>
                  <a:lnTo>
                    <a:pt x="3426626" y="2114549"/>
                  </a:lnTo>
                  <a:lnTo>
                    <a:pt x="3426626" y="2107852"/>
                  </a:lnTo>
                  <a:lnTo>
                    <a:pt x="3436150" y="2107852"/>
                  </a:lnTo>
                  <a:lnTo>
                    <a:pt x="3436150" y="2114549"/>
                  </a:lnTo>
                  <a:close/>
                </a:path>
                <a:path w="10210800" h="2114550">
                  <a:moveTo>
                    <a:pt x="3417100" y="2114549"/>
                  </a:moveTo>
                  <a:lnTo>
                    <a:pt x="3407575" y="2114549"/>
                  </a:lnTo>
                  <a:lnTo>
                    <a:pt x="3407575" y="2107852"/>
                  </a:lnTo>
                  <a:lnTo>
                    <a:pt x="3417100" y="2107852"/>
                  </a:lnTo>
                  <a:lnTo>
                    <a:pt x="3417100" y="2114549"/>
                  </a:lnTo>
                  <a:close/>
                </a:path>
                <a:path w="10210800" h="2114550">
                  <a:moveTo>
                    <a:pt x="3398051" y="2114549"/>
                  </a:moveTo>
                  <a:lnTo>
                    <a:pt x="3388525" y="2114549"/>
                  </a:lnTo>
                  <a:lnTo>
                    <a:pt x="3388525" y="2107852"/>
                  </a:lnTo>
                  <a:lnTo>
                    <a:pt x="3398051" y="2107852"/>
                  </a:lnTo>
                  <a:lnTo>
                    <a:pt x="3398051" y="2114549"/>
                  </a:lnTo>
                  <a:close/>
                </a:path>
                <a:path w="10210800" h="2114550">
                  <a:moveTo>
                    <a:pt x="3379001" y="2114549"/>
                  </a:moveTo>
                  <a:lnTo>
                    <a:pt x="3369475" y="2114549"/>
                  </a:lnTo>
                  <a:lnTo>
                    <a:pt x="3369475" y="2107852"/>
                  </a:lnTo>
                  <a:lnTo>
                    <a:pt x="3379001" y="2107852"/>
                  </a:lnTo>
                  <a:lnTo>
                    <a:pt x="3379001" y="2114549"/>
                  </a:lnTo>
                  <a:close/>
                </a:path>
                <a:path w="10210800" h="2114550">
                  <a:moveTo>
                    <a:pt x="3359950" y="2114549"/>
                  </a:moveTo>
                  <a:lnTo>
                    <a:pt x="3350426" y="2114549"/>
                  </a:lnTo>
                  <a:lnTo>
                    <a:pt x="3350426" y="2107852"/>
                  </a:lnTo>
                  <a:lnTo>
                    <a:pt x="3359950" y="2107852"/>
                  </a:lnTo>
                  <a:lnTo>
                    <a:pt x="3359950" y="2114549"/>
                  </a:lnTo>
                  <a:close/>
                </a:path>
                <a:path w="10210800" h="2114550">
                  <a:moveTo>
                    <a:pt x="3340900" y="2114549"/>
                  </a:moveTo>
                  <a:lnTo>
                    <a:pt x="3331376" y="2114549"/>
                  </a:lnTo>
                  <a:lnTo>
                    <a:pt x="3331376" y="2107852"/>
                  </a:lnTo>
                  <a:lnTo>
                    <a:pt x="3340900" y="2107852"/>
                  </a:lnTo>
                  <a:lnTo>
                    <a:pt x="3340900" y="2114549"/>
                  </a:lnTo>
                  <a:close/>
                </a:path>
                <a:path w="10210800" h="2114550">
                  <a:moveTo>
                    <a:pt x="3321850" y="2114549"/>
                  </a:moveTo>
                  <a:lnTo>
                    <a:pt x="3312325" y="2114549"/>
                  </a:lnTo>
                  <a:lnTo>
                    <a:pt x="3312325" y="2107852"/>
                  </a:lnTo>
                  <a:lnTo>
                    <a:pt x="3321850" y="2107852"/>
                  </a:lnTo>
                  <a:lnTo>
                    <a:pt x="3321850" y="2114549"/>
                  </a:lnTo>
                  <a:close/>
                </a:path>
                <a:path w="10210800" h="2114550">
                  <a:moveTo>
                    <a:pt x="3302801" y="2114549"/>
                  </a:moveTo>
                  <a:lnTo>
                    <a:pt x="3293275" y="2114549"/>
                  </a:lnTo>
                  <a:lnTo>
                    <a:pt x="3293275" y="2107852"/>
                  </a:lnTo>
                  <a:lnTo>
                    <a:pt x="3302801" y="2107852"/>
                  </a:lnTo>
                  <a:lnTo>
                    <a:pt x="3302801" y="2114549"/>
                  </a:lnTo>
                  <a:close/>
                </a:path>
                <a:path w="10210800" h="2114550">
                  <a:moveTo>
                    <a:pt x="3283750" y="2114549"/>
                  </a:moveTo>
                  <a:lnTo>
                    <a:pt x="3274225" y="2114549"/>
                  </a:lnTo>
                  <a:lnTo>
                    <a:pt x="3274225" y="2107852"/>
                  </a:lnTo>
                  <a:lnTo>
                    <a:pt x="3283750" y="2107852"/>
                  </a:lnTo>
                  <a:lnTo>
                    <a:pt x="3283750" y="2114549"/>
                  </a:lnTo>
                  <a:close/>
                </a:path>
                <a:path w="10210800" h="2114550">
                  <a:moveTo>
                    <a:pt x="3264700" y="2114549"/>
                  </a:moveTo>
                  <a:lnTo>
                    <a:pt x="3255176" y="2114549"/>
                  </a:lnTo>
                  <a:lnTo>
                    <a:pt x="3255176" y="2107852"/>
                  </a:lnTo>
                  <a:lnTo>
                    <a:pt x="3264700" y="2107852"/>
                  </a:lnTo>
                  <a:lnTo>
                    <a:pt x="3264700" y="2114549"/>
                  </a:lnTo>
                  <a:close/>
                </a:path>
                <a:path w="10210800" h="2114550">
                  <a:moveTo>
                    <a:pt x="3245650" y="2114549"/>
                  </a:moveTo>
                  <a:lnTo>
                    <a:pt x="3236125" y="2114549"/>
                  </a:lnTo>
                  <a:lnTo>
                    <a:pt x="3236125" y="2107852"/>
                  </a:lnTo>
                  <a:lnTo>
                    <a:pt x="3245650" y="2107852"/>
                  </a:lnTo>
                  <a:lnTo>
                    <a:pt x="3245650" y="2114549"/>
                  </a:lnTo>
                  <a:close/>
                </a:path>
                <a:path w="10210800" h="2114550">
                  <a:moveTo>
                    <a:pt x="3226600" y="2114549"/>
                  </a:moveTo>
                  <a:lnTo>
                    <a:pt x="3217075" y="2114549"/>
                  </a:lnTo>
                  <a:lnTo>
                    <a:pt x="3217075" y="2107852"/>
                  </a:lnTo>
                  <a:lnTo>
                    <a:pt x="3226600" y="2107852"/>
                  </a:lnTo>
                  <a:lnTo>
                    <a:pt x="3226600" y="2114549"/>
                  </a:lnTo>
                  <a:close/>
                </a:path>
                <a:path w="10210800" h="2114550">
                  <a:moveTo>
                    <a:pt x="3207551" y="2114549"/>
                  </a:moveTo>
                  <a:lnTo>
                    <a:pt x="3198025" y="2114549"/>
                  </a:lnTo>
                  <a:lnTo>
                    <a:pt x="3198025" y="2107852"/>
                  </a:lnTo>
                  <a:lnTo>
                    <a:pt x="3207551" y="2107852"/>
                  </a:lnTo>
                  <a:lnTo>
                    <a:pt x="3207551" y="2114549"/>
                  </a:lnTo>
                  <a:close/>
                </a:path>
                <a:path w="10210800" h="2114550">
                  <a:moveTo>
                    <a:pt x="3188500" y="2114549"/>
                  </a:moveTo>
                  <a:lnTo>
                    <a:pt x="3178975" y="2114549"/>
                  </a:lnTo>
                  <a:lnTo>
                    <a:pt x="3178975" y="2107852"/>
                  </a:lnTo>
                  <a:lnTo>
                    <a:pt x="3188500" y="2107852"/>
                  </a:lnTo>
                  <a:lnTo>
                    <a:pt x="3188500" y="2114549"/>
                  </a:lnTo>
                  <a:close/>
                </a:path>
                <a:path w="10210800" h="2114550">
                  <a:moveTo>
                    <a:pt x="3169450" y="2114549"/>
                  </a:moveTo>
                  <a:lnTo>
                    <a:pt x="3159926" y="2114549"/>
                  </a:lnTo>
                  <a:lnTo>
                    <a:pt x="3159926" y="2107852"/>
                  </a:lnTo>
                  <a:lnTo>
                    <a:pt x="3169450" y="2107852"/>
                  </a:lnTo>
                  <a:lnTo>
                    <a:pt x="3169450" y="2114549"/>
                  </a:lnTo>
                  <a:close/>
                </a:path>
                <a:path w="10210800" h="2114550">
                  <a:moveTo>
                    <a:pt x="3150400" y="2114549"/>
                  </a:moveTo>
                  <a:lnTo>
                    <a:pt x="3140875" y="2114549"/>
                  </a:lnTo>
                  <a:lnTo>
                    <a:pt x="3140875" y="2107852"/>
                  </a:lnTo>
                  <a:lnTo>
                    <a:pt x="3150400" y="2107852"/>
                  </a:lnTo>
                  <a:lnTo>
                    <a:pt x="3150400" y="2114549"/>
                  </a:lnTo>
                  <a:close/>
                </a:path>
                <a:path w="10210800" h="2114550">
                  <a:moveTo>
                    <a:pt x="3131350" y="2114549"/>
                  </a:moveTo>
                  <a:lnTo>
                    <a:pt x="3121825" y="2114549"/>
                  </a:lnTo>
                  <a:lnTo>
                    <a:pt x="3121825" y="2107852"/>
                  </a:lnTo>
                  <a:lnTo>
                    <a:pt x="3131350" y="2107852"/>
                  </a:lnTo>
                  <a:lnTo>
                    <a:pt x="3131350" y="2114549"/>
                  </a:lnTo>
                  <a:close/>
                </a:path>
                <a:path w="10210800" h="2114550">
                  <a:moveTo>
                    <a:pt x="3112301" y="2114549"/>
                  </a:moveTo>
                  <a:lnTo>
                    <a:pt x="3102775" y="2114549"/>
                  </a:lnTo>
                  <a:lnTo>
                    <a:pt x="3102775" y="2107852"/>
                  </a:lnTo>
                  <a:lnTo>
                    <a:pt x="3112301" y="2107852"/>
                  </a:lnTo>
                  <a:lnTo>
                    <a:pt x="3112301" y="2114549"/>
                  </a:lnTo>
                  <a:close/>
                </a:path>
                <a:path w="10210800" h="2114550">
                  <a:moveTo>
                    <a:pt x="3093250" y="2114549"/>
                  </a:moveTo>
                  <a:lnTo>
                    <a:pt x="3083726" y="2114549"/>
                  </a:lnTo>
                  <a:lnTo>
                    <a:pt x="3083726" y="2107852"/>
                  </a:lnTo>
                  <a:lnTo>
                    <a:pt x="3093250" y="2107852"/>
                  </a:lnTo>
                  <a:lnTo>
                    <a:pt x="3093250" y="2114549"/>
                  </a:lnTo>
                  <a:close/>
                </a:path>
                <a:path w="10210800" h="2114550">
                  <a:moveTo>
                    <a:pt x="3074200" y="2114549"/>
                  </a:moveTo>
                  <a:lnTo>
                    <a:pt x="3064676" y="2114549"/>
                  </a:lnTo>
                  <a:lnTo>
                    <a:pt x="3064676" y="2107852"/>
                  </a:lnTo>
                  <a:lnTo>
                    <a:pt x="3074200" y="2107852"/>
                  </a:lnTo>
                  <a:lnTo>
                    <a:pt x="3074200" y="2114549"/>
                  </a:lnTo>
                  <a:close/>
                </a:path>
                <a:path w="10210800" h="2114550">
                  <a:moveTo>
                    <a:pt x="3055150" y="2114549"/>
                  </a:moveTo>
                  <a:lnTo>
                    <a:pt x="3045625" y="2114549"/>
                  </a:lnTo>
                  <a:lnTo>
                    <a:pt x="3045625" y="2107852"/>
                  </a:lnTo>
                  <a:lnTo>
                    <a:pt x="3055150" y="2107852"/>
                  </a:lnTo>
                  <a:lnTo>
                    <a:pt x="3055150" y="2114549"/>
                  </a:lnTo>
                  <a:close/>
                </a:path>
                <a:path w="10210800" h="2114550">
                  <a:moveTo>
                    <a:pt x="3036101" y="2114549"/>
                  </a:moveTo>
                  <a:lnTo>
                    <a:pt x="3026575" y="2114549"/>
                  </a:lnTo>
                  <a:lnTo>
                    <a:pt x="3026575" y="2107852"/>
                  </a:lnTo>
                  <a:lnTo>
                    <a:pt x="3036101" y="2107852"/>
                  </a:lnTo>
                  <a:lnTo>
                    <a:pt x="3036101" y="2114549"/>
                  </a:lnTo>
                  <a:close/>
                </a:path>
                <a:path w="10210800" h="2114550">
                  <a:moveTo>
                    <a:pt x="3017051" y="2114549"/>
                  </a:moveTo>
                  <a:lnTo>
                    <a:pt x="3007525" y="2114549"/>
                  </a:lnTo>
                  <a:lnTo>
                    <a:pt x="3007525" y="2107852"/>
                  </a:lnTo>
                  <a:lnTo>
                    <a:pt x="3017051" y="2107852"/>
                  </a:lnTo>
                  <a:lnTo>
                    <a:pt x="3017051" y="2114549"/>
                  </a:lnTo>
                  <a:close/>
                </a:path>
                <a:path w="10210800" h="2114550">
                  <a:moveTo>
                    <a:pt x="2998000" y="2114549"/>
                  </a:moveTo>
                  <a:lnTo>
                    <a:pt x="2988476" y="2114549"/>
                  </a:lnTo>
                  <a:lnTo>
                    <a:pt x="2988476" y="2107852"/>
                  </a:lnTo>
                  <a:lnTo>
                    <a:pt x="2998000" y="2107852"/>
                  </a:lnTo>
                  <a:lnTo>
                    <a:pt x="2998000" y="2114549"/>
                  </a:lnTo>
                  <a:close/>
                </a:path>
                <a:path w="10210800" h="2114550">
                  <a:moveTo>
                    <a:pt x="2978950" y="2114549"/>
                  </a:moveTo>
                  <a:lnTo>
                    <a:pt x="2969426" y="2114549"/>
                  </a:lnTo>
                  <a:lnTo>
                    <a:pt x="2969426" y="2107852"/>
                  </a:lnTo>
                  <a:lnTo>
                    <a:pt x="2978950" y="2107852"/>
                  </a:lnTo>
                  <a:lnTo>
                    <a:pt x="2978950" y="2114549"/>
                  </a:lnTo>
                  <a:close/>
                </a:path>
                <a:path w="10210800" h="2114550">
                  <a:moveTo>
                    <a:pt x="2959900" y="2114549"/>
                  </a:moveTo>
                  <a:lnTo>
                    <a:pt x="2950375" y="2114549"/>
                  </a:lnTo>
                  <a:lnTo>
                    <a:pt x="2950375" y="2107852"/>
                  </a:lnTo>
                  <a:lnTo>
                    <a:pt x="2959900" y="2107852"/>
                  </a:lnTo>
                  <a:lnTo>
                    <a:pt x="2959900" y="2114549"/>
                  </a:lnTo>
                  <a:close/>
                </a:path>
                <a:path w="10210800" h="2114550">
                  <a:moveTo>
                    <a:pt x="2940851" y="2114549"/>
                  </a:moveTo>
                  <a:lnTo>
                    <a:pt x="2931325" y="2114549"/>
                  </a:lnTo>
                  <a:lnTo>
                    <a:pt x="2931325" y="2107852"/>
                  </a:lnTo>
                  <a:lnTo>
                    <a:pt x="2940851" y="2107852"/>
                  </a:lnTo>
                  <a:lnTo>
                    <a:pt x="2940851" y="2114549"/>
                  </a:lnTo>
                  <a:close/>
                </a:path>
                <a:path w="10210800" h="2114550">
                  <a:moveTo>
                    <a:pt x="2921800" y="2114549"/>
                  </a:moveTo>
                  <a:lnTo>
                    <a:pt x="2912275" y="2114549"/>
                  </a:lnTo>
                  <a:lnTo>
                    <a:pt x="2912275" y="2107852"/>
                  </a:lnTo>
                  <a:lnTo>
                    <a:pt x="2921800" y="2107852"/>
                  </a:lnTo>
                  <a:lnTo>
                    <a:pt x="2921800" y="2114549"/>
                  </a:lnTo>
                  <a:close/>
                </a:path>
                <a:path w="10210800" h="2114550">
                  <a:moveTo>
                    <a:pt x="2902750" y="2114549"/>
                  </a:moveTo>
                  <a:lnTo>
                    <a:pt x="2893226" y="2114549"/>
                  </a:lnTo>
                  <a:lnTo>
                    <a:pt x="2893226" y="2107852"/>
                  </a:lnTo>
                  <a:lnTo>
                    <a:pt x="2902750" y="2107852"/>
                  </a:lnTo>
                  <a:lnTo>
                    <a:pt x="2902750" y="2114549"/>
                  </a:lnTo>
                  <a:close/>
                </a:path>
                <a:path w="10210800" h="2114550">
                  <a:moveTo>
                    <a:pt x="2883700" y="2114549"/>
                  </a:moveTo>
                  <a:lnTo>
                    <a:pt x="2874175" y="2114549"/>
                  </a:lnTo>
                  <a:lnTo>
                    <a:pt x="2874175" y="2107852"/>
                  </a:lnTo>
                  <a:lnTo>
                    <a:pt x="2883700" y="2107852"/>
                  </a:lnTo>
                  <a:lnTo>
                    <a:pt x="2883700" y="2114549"/>
                  </a:lnTo>
                  <a:close/>
                </a:path>
                <a:path w="10210800" h="2114550">
                  <a:moveTo>
                    <a:pt x="2864650" y="2114549"/>
                  </a:moveTo>
                  <a:lnTo>
                    <a:pt x="2855125" y="2114549"/>
                  </a:lnTo>
                  <a:lnTo>
                    <a:pt x="2855125" y="2107852"/>
                  </a:lnTo>
                  <a:lnTo>
                    <a:pt x="2864650" y="2107852"/>
                  </a:lnTo>
                  <a:lnTo>
                    <a:pt x="2864650" y="2114549"/>
                  </a:lnTo>
                  <a:close/>
                </a:path>
                <a:path w="10210800" h="2114550">
                  <a:moveTo>
                    <a:pt x="2845601" y="2114549"/>
                  </a:moveTo>
                  <a:lnTo>
                    <a:pt x="2836075" y="2114549"/>
                  </a:lnTo>
                  <a:lnTo>
                    <a:pt x="2836075" y="2107852"/>
                  </a:lnTo>
                  <a:lnTo>
                    <a:pt x="2845601" y="2107852"/>
                  </a:lnTo>
                  <a:lnTo>
                    <a:pt x="2845601" y="2114549"/>
                  </a:lnTo>
                  <a:close/>
                </a:path>
                <a:path w="10210800" h="2114550">
                  <a:moveTo>
                    <a:pt x="2826551" y="2114549"/>
                  </a:moveTo>
                  <a:lnTo>
                    <a:pt x="2817026" y="2114549"/>
                  </a:lnTo>
                  <a:lnTo>
                    <a:pt x="2817026" y="2107852"/>
                  </a:lnTo>
                  <a:lnTo>
                    <a:pt x="2826551" y="2107852"/>
                  </a:lnTo>
                  <a:lnTo>
                    <a:pt x="2826551" y="2114549"/>
                  </a:lnTo>
                  <a:close/>
                </a:path>
                <a:path w="10210800" h="2114550">
                  <a:moveTo>
                    <a:pt x="2807501" y="2114549"/>
                  </a:moveTo>
                  <a:lnTo>
                    <a:pt x="2797976" y="2114549"/>
                  </a:lnTo>
                  <a:lnTo>
                    <a:pt x="2797976" y="2107852"/>
                  </a:lnTo>
                  <a:lnTo>
                    <a:pt x="2807501" y="2107852"/>
                  </a:lnTo>
                  <a:lnTo>
                    <a:pt x="2807501" y="2114549"/>
                  </a:lnTo>
                  <a:close/>
                </a:path>
                <a:path w="10210800" h="2114550">
                  <a:moveTo>
                    <a:pt x="2788451" y="2114549"/>
                  </a:moveTo>
                  <a:lnTo>
                    <a:pt x="2778926" y="2114549"/>
                  </a:lnTo>
                  <a:lnTo>
                    <a:pt x="2778926" y="2107852"/>
                  </a:lnTo>
                  <a:lnTo>
                    <a:pt x="2788451" y="2107852"/>
                  </a:lnTo>
                  <a:lnTo>
                    <a:pt x="2788451" y="2114549"/>
                  </a:lnTo>
                  <a:close/>
                </a:path>
                <a:path w="10210800" h="2114550">
                  <a:moveTo>
                    <a:pt x="2769401" y="2114549"/>
                  </a:moveTo>
                  <a:lnTo>
                    <a:pt x="2759876" y="2114549"/>
                  </a:lnTo>
                  <a:lnTo>
                    <a:pt x="2759876" y="2107852"/>
                  </a:lnTo>
                  <a:lnTo>
                    <a:pt x="2769401" y="2107852"/>
                  </a:lnTo>
                  <a:lnTo>
                    <a:pt x="2769401" y="2114549"/>
                  </a:lnTo>
                  <a:close/>
                </a:path>
                <a:path w="10210800" h="2114550">
                  <a:moveTo>
                    <a:pt x="2750351" y="2114549"/>
                  </a:moveTo>
                  <a:lnTo>
                    <a:pt x="2740826" y="2114549"/>
                  </a:lnTo>
                  <a:lnTo>
                    <a:pt x="2740826" y="2107852"/>
                  </a:lnTo>
                  <a:lnTo>
                    <a:pt x="2750351" y="2107852"/>
                  </a:lnTo>
                  <a:lnTo>
                    <a:pt x="2750351" y="2114549"/>
                  </a:lnTo>
                  <a:close/>
                </a:path>
                <a:path w="10210800" h="2114550">
                  <a:moveTo>
                    <a:pt x="2731301" y="2114549"/>
                  </a:moveTo>
                  <a:lnTo>
                    <a:pt x="2721776" y="2114549"/>
                  </a:lnTo>
                  <a:lnTo>
                    <a:pt x="2721776" y="2107852"/>
                  </a:lnTo>
                  <a:lnTo>
                    <a:pt x="2731301" y="2107852"/>
                  </a:lnTo>
                  <a:lnTo>
                    <a:pt x="2731301" y="2114549"/>
                  </a:lnTo>
                  <a:close/>
                </a:path>
                <a:path w="10210800" h="2114550">
                  <a:moveTo>
                    <a:pt x="2712251" y="2114549"/>
                  </a:moveTo>
                  <a:lnTo>
                    <a:pt x="2702726" y="2114549"/>
                  </a:lnTo>
                  <a:lnTo>
                    <a:pt x="2702726" y="2107852"/>
                  </a:lnTo>
                  <a:lnTo>
                    <a:pt x="2712251" y="2107852"/>
                  </a:lnTo>
                  <a:lnTo>
                    <a:pt x="2712251" y="2114549"/>
                  </a:lnTo>
                  <a:close/>
                </a:path>
                <a:path w="10210800" h="2114550">
                  <a:moveTo>
                    <a:pt x="2693201" y="2114549"/>
                  </a:moveTo>
                  <a:lnTo>
                    <a:pt x="2683676" y="2114549"/>
                  </a:lnTo>
                  <a:lnTo>
                    <a:pt x="2683676" y="2107852"/>
                  </a:lnTo>
                  <a:lnTo>
                    <a:pt x="2693201" y="2107852"/>
                  </a:lnTo>
                  <a:lnTo>
                    <a:pt x="2693201" y="2114549"/>
                  </a:lnTo>
                  <a:close/>
                </a:path>
                <a:path w="10210800" h="2114550">
                  <a:moveTo>
                    <a:pt x="2674151" y="2114549"/>
                  </a:moveTo>
                  <a:lnTo>
                    <a:pt x="2664626" y="2114549"/>
                  </a:lnTo>
                  <a:lnTo>
                    <a:pt x="2664626" y="2107852"/>
                  </a:lnTo>
                  <a:lnTo>
                    <a:pt x="2674151" y="2107852"/>
                  </a:lnTo>
                  <a:lnTo>
                    <a:pt x="2674151" y="2114549"/>
                  </a:lnTo>
                  <a:close/>
                </a:path>
                <a:path w="10210800" h="2114550">
                  <a:moveTo>
                    <a:pt x="2655101" y="2114549"/>
                  </a:moveTo>
                  <a:lnTo>
                    <a:pt x="2645576" y="2114549"/>
                  </a:lnTo>
                  <a:lnTo>
                    <a:pt x="2645576" y="2107852"/>
                  </a:lnTo>
                  <a:lnTo>
                    <a:pt x="2655101" y="2107852"/>
                  </a:lnTo>
                  <a:lnTo>
                    <a:pt x="2655101" y="2114549"/>
                  </a:lnTo>
                  <a:close/>
                </a:path>
                <a:path w="10210800" h="2114550">
                  <a:moveTo>
                    <a:pt x="2636051" y="2114549"/>
                  </a:moveTo>
                  <a:lnTo>
                    <a:pt x="2626526" y="2114549"/>
                  </a:lnTo>
                  <a:lnTo>
                    <a:pt x="2626526" y="2107852"/>
                  </a:lnTo>
                  <a:lnTo>
                    <a:pt x="2636051" y="2107852"/>
                  </a:lnTo>
                  <a:lnTo>
                    <a:pt x="2636051" y="2114549"/>
                  </a:lnTo>
                  <a:close/>
                </a:path>
                <a:path w="10210800" h="2114550">
                  <a:moveTo>
                    <a:pt x="2617001" y="2114549"/>
                  </a:moveTo>
                  <a:lnTo>
                    <a:pt x="2607476" y="2114549"/>
                  </a:lnTo>
                  <a:lnTo>
                    <a:pt x="2607476" y="2107852"/>
                  </a:lnTo>
                  <a:lnTo>
                    <a:pt x="2617001" y="2107852"/>
                  </a:lnTo>
                  <a:lnTo>
                    <a:pt x="2617001" y="2114549"/>
                  </a:lnTo>
                  <a:close/>
                </a:path>
                <a:path w="10210800" h="2114550">
                  <a:moveTo>
                    <a:pt x="2597951" y="2114549"/>
                  </a:moveTo>
                  <a:lnTo>
                    <a:pt x="2588426" y="2114549"/>
                  </a:lnTo>
                  <a:lnTo>
                    <a:pt x="2588426" y="2107852"/>
                  </a:lnTo>
                  <a:lnTo>
                    <a:pt x="2597951" y="2107852"/>
                  </a:lnTo>
                  <a:lnTo>
                    <a:pt x="2597951" y="2114549"/>
                  </a:lnTo>
                  <a:close/>
                </a:path>
                <a:path w="10210800" h="2114550">
                  <a:moveTo>
                    <a:pt x="2578901" y="2114549"/>
                  </a:moveTo>
                  <a:lnTo>
                    <a:pt x="2569376" y="2114549"/>
                  </a:lnTo>
                  <a:lnTo>
                    <a:pt x="2569376" y="2107852"/>
                  </a:lnTo>
                  <a:lnTo>
                    <a:pt x="2578901" y="2107852"/>
                  </a:lnTo>
                  <a:lnTo>
                    <a:pt x="2578901" y="2114549"/>
                  </a:lnTo>
                  <a:close/>
                </a:path>
                <a:path w="10210800" h="2114550">
                  <a:moveTo>
                    <a:pt x="2559851" y="2114549"/>
                  </a:moveTo>
                  <a:lnTo>
                    <a:pt x="2550326" y="2114549"/>
                  </a:lnTo>
                  <a:lnTo>
                    <a:pt x="2550326" y="2107852"/>
                  </a:lnTo>
                  <a:lnTo>
                    <a:pt x="2559851" y="2107852"/>
                  </a:lnTo>
                  <a:lnTo>
                    <a:pt x="2559851" y="2114549"/>
                  </a:lnTo>
                  <a:close/>
                </a:path>
                <a:path w="10210800" h="2114550">
                  <a:moveTo>
                    <a:pt x="2540801" y="2114549"/>
                  </a:moveTo>
                  <a:lnTo>
                    <a:pt x="2531276" y="2114549"/>
                  </a:lnTo>
                  <a:lnTo>
                    <a:pt x="2531276" y="2107852"/>
                  </a:lnTo>
                  <a:lnTo>
                    <a:pt x="2540801" y="2107852"/>
                  </a:lnTo>
                  <a:lnTo>
                    <a:pt x="2540801" y="2114549"/>
                  </a:lnTo>
                  <a:close/>
                </a:path>
                <a:path w="10210800" h="2114550">
                  <a:moveTo>
                    <a:pt x="2521751" y="2114549"/>
                  </a:moveTo>
                  <a:lnTo>
                    <a:pt x="2512226" y="2114549"/>
                  </a:lnTo>
                  <a:lnTo>
                    <a:pt x="2512226" y="2107852"/>
                  </a:lnTo>
                  <a:lnTo>
                    <a:pt x="2521751" y="2107852"/>
                  </a:lnTo>
                  <a:lnTo>
                    <a:pt x="2521751" y="2114549"/>
                  </a:lnTo>
                  <a:close/>
                </a:path>
                <a:path w="10210800" h="2114550">
                  <a:moveTo>
                    <a:pt x="2502701" y="2114549"/>
                  </a:moveTo>
                  <a:lnTo>
                    <a:pt x="2493176" y="2114549"/>
                  </a:lnTo>
                  <a:lnTo>
                    <a:pt x="2493176" y="2107852"/>
                  </a:lnTo>
                  <a:lnTo>
                    <a:pt x="2502701" y="2107852"/>
                  </a:lnTo>
                  <a:lnTo>
                    <a:pt x="2502701" y="2114549"/>
                  </a:lnTo>
                  <a:close/>
                </a:path>
                <a:path w="10210800" h="2114550">
                  <a:moveTo>
                    <a:pt x="2483651" y="2114549"/>
                  </a:moveTo>
                  <a:lnTo>
                    <a:pt x="2474126" y="2114549"/>
                  </a:lnTo>
                  <a:lnTo>
                    <a:pt x="2474126" y="2107852"/>
                  </a:lnTo>
                  <a:lnTo>
                    <a:pt x="2483651" y="2107852"/>
                  </a:lnTo>
                  <a:lnTo>
                    <a:pt x="2483651" y="2114549"/>
                  </a:lnTo>
                  <a:close/>
                </a:path>
                <a:path w="10210800" h="2114550">
                  <a:moveTo>
                    <a:pt x="2464601" y="2114549"/>
                  </a:moveTo>
                  <a:lnTo>
                    <a:pt x="2455076" y="2114549"/>
                  </a:lnTo>
                  <a:lnTo>
                    <a:pt x="2455076" y="2107852"/>
                  </a:lnTo>
                  <a:lnTo>
                    <a:pt x="2464601" y="2107852"/>
                  </a:lnTo>
                  <a:lnTo>
                    <a:pt x="2464601" y="2114549"/>
                  </a:lnTo>
                  <a:close/>
                </a:path>
                <a:path w="10210800" h="2114550">
                  <a:moveTo>
                    <a:pt x="2445551" y="2114549"/>
                  </a:moveTo>
                  <a:lnTo>
                    <a:pt x="2436026" y="2114549"/>
                  </a:lnTo>
                  <a:lnTo>
                    <a:pt x="2436026" y="2107852"/>
                  </a:lnTo>
                  <a:lnTo>
                    <a:pt x="2445551" y="2107852"/>
                  </a:lnTo>
                  <a:lnTo>
                    <a:pt x="2445551" y="2114549"/>
                  </a:lnTo>
                  <a:close/>
                </a:path>
                <a:path w="10210800" h="2114550">
                  <a:moveTo>
                    <a:pt x="2426501" y="2114549"/>
                  </a:moveTo>
                  <a:lnTo>
                    <a:pt x="2416976" y="2114549"/>
                  </a:lnTo>
                  <a:lnTo>
                    <a:pt x="2416976" y="2107852"/>
                  </a:lnTo>
                  <a:lnTo>
                    <a:pt x="2426501" y="2107852"/>
                  </a:lnTo>
                  <a:lnTo>
                    <a:pt x="2426501" y="2114549"/>
                  </a:lnTo>
                  <a:close/>
                </a:path>
                <a:path w="10210800" h="2114550">
                  <a:moveTo>
                    <a:pt x="2407451" y="2114549"/>
                  </a:moveTo>
                  <a:lnTo>
                    <a:pt x="2397926" y="2114549"/>
                  </a:lnTo>
                  <a:lnTo>
                    <a:pt x="2397926" y="2107852"/>
                  </a:lnTo>
                  <a:lnTo>
                    <a:pt x="2407451" y="2107852"/>
                  </a:lnTo>
                  <a:lnTo>
                    <a:pt x="2407451" y="2114549"/>
                  </a:lnTo>
                  <a:close/>
                </a:path>
                <a:path w="10210800" h="2114550">
                  <a:moveTo>
                    <a:pt x="2388401" y="2114549"/>
                  </a:moveTo>
                  <a:lnTo>
                    <a:pt x="2378876" y="2114549"/>
                  </a:lnTo>
                  <a:lnTo>
                    <a:pt x="2378876" y="2107852"/>
                  </a:lnTo>
                  <a:lnTo>
                    <a:pt x="2388401" y="2107852"/>
                  </a:lnTo>
                  <a:lnTo>
                    <a:pt x="2388401" y="2114549"/>
                  </a:lnTo>
                  <a:close/>
                </a:path>
                <a:path w="10210800" h="2114550">
                  <a:moveTo>
                    <a:pt x="2369351" y="2114549"/>
                  </a:moveTo>
                  <a:lnTo>
                    <a:pt x="2359826" y="2114549"/>
                  </a:lnTo>
                  <a:lnTo>
                    <a:pt x="2359826" y="2107852"/>
                  </a:lnTo>
                  <a:lnTo>
                    <a:pt x="2369351" y="2107852"/>
                  </a:lnTo>
                  <a:lnTo>
                    <a:pt x="2369351" y="2114549"/>
                  </a:lnTo>
                  <a:close/>
                </a:path>
                <a:path w="10210800" h="2114550">
                  <a:moveTo>
                    <a:pt x="2350301" y="2114549"/>
                  </a:moveTo>
                  <a:lnTo>
                    <a:pt x="2340776" y="2114549"/>
                  </a:lnTo>
                  <a:lnTo>
                    <a:pt x="2340776" y="2107852"/>
                  </a:lnTo>
                  <a:lnTo>
                    <a:pt x="2350301" y="2107852"/>
                  </a:lnTo>
                  <a:lnTo>
                    <a:pt x="2350301" y="2114549"/>
                  </a:lnTo>
                  <a:close/>
                </a:path>
                <a:path w="10210800" h="2114550">
                  <a:moveTo>
                    <a:pt x="2331251" y="2114549"/>
                  </a:moveTo>
                  <a:lnTo>
                    <a:pt x="2321726" y="2114549"/>
                  </a:lnTo>
                  <a:lnTo>
                    <a:pt x="2321726" y="2107852"/>
                  </a:lnTo>
                  <a:lnTo>
                    <a:pt x="2331251" y="2107852"/>
                  </a:lnTo>
                  <a:lnTo>
                    <a:pt x="2331251" y="2114549"/>
                  </a:lnTo>
                  <a:close/>
                </a:path>
                <a:path w="10210800" h="2114550">
                  <a:moveTo>
                    <a:pt x="2312201" y="2114549"/>
                  </a:moveTo>
                  <a:lnTo>
                    <a:pt x="2302676" y="2114549"/>
                  </a:lnTo>
                  <a:lnTo>
                    <a:pt x="2302676" y="2107852"/>
                  </a:lnTo>
                  <a:lnTo>
                    <a:pt x="2312201" y="2107852"/>
                  </a:lnTo>
                  <a:lnTo>
                    <a:pt x="2312201" y="2114549"/>
                  </a:lnTo>
                  <a:close/>
                </a:path>
                <a:path w="10210800" h="2114550">
                  <a:moveTo>
                    <a:pt x="2293151" y="2114549"/>
                  </a:moveTo>
                  <a:lnTo>
                    <a:pt x="2283626" y="2114549"/>
                  </a:lnTo>
                  <a:lnTo>
                    <a:pt x="2283626" y="2107852"/>
                  </a:lnTo>
                  <a:lnTo>
                    <a:pt x="2293151" y="2107852"/>
                  </a:lnTo>
                  <a:lnTo>
                    <a:pt x="2293151" y="2114549"/>
                  </a:lnTo>
                  <a:close/>
                </a:path>
                <a:path w="10210800" h="2114550">
                  <a:moveTo>
                    <a:pt x="2274101" y="2114549"/>
                  </a:moveTo>
                  <a:lnTo>
                    <a:pt x="2264576" y="2114549"/>
                  </a:lnTo>
                  <a:lnTo>
                    <a:pt x="2264576" y="2107852"/>
                  </a:lnTo>
                  <a:lnTo>
                    <a:pt x="2274101" y="2107852"/>
                  </a:lnTo>
                  <a:lnTo>
                    <a:pt x="2274101" y="2114549"/>
                  </a:lnTo>
                  <a:close/>
                </a:path>
                <a:path w="10210800" h="2114550">
                  <a:moveTo>
                    <a:pt x="2255051" y="2114549"/>
                  </a:moveTo>
                  <a:lnTo>
                    <a:pt x="2245526" y="2114549"/>
                  </a:lnTo>
                  <a:lnTo>
                    <a:pt x="2245526" y="2107852"/>
                  </a:lnTo>
                  <a:lnTo>
                    <a:pt x="2255051" y="2107852"/>
                  </a:lnTo>
                  <a:lnTo>
                    <a:pt x="2255051" y="2114549"/>
                  </a:lnTo>
                  <a:close/>
                </a:path>
                <a:path w="10210800" h="2114550">
                  <a:moveTo>
                    <a:pt x="2236001" y="2114549"/>
                  </a:moveTo>
                  <a:lnTo>
                    <a:pt x="2226476" y="2114549"/>
                  </a:lnTo>
                  <a:lnTo>
                    <a:pt x="2226476" y="2107852"/>
                  </a:lnTo>
                  <a:lnTo>
                    <a:pt x="2236001" y="2107852"/>
                  </a:lnTo>
                  <a:lnTo>
                    <a:pt x="2236001" y="2114549"/>
                  </a:lnTo>
                  <a:close/>
                </a:path>
                <a:path w="10210800" h="2114550">
                  <a:moveTo>
                    <a:pt x="2216951" y="2114549"/>
                  </a:moveTo>
                  <a:lnTo>
                    <a:pt x="2207426" y="2114549"/>
                  </a:lnTo>
                  <a:lnTo>
                    <a:pt x="2207426" y="2107852"/>
                  </a:lnTo>
                  <a:lnTo>
                    <a:pt x="2216951" y="2107852"/>
                  </a:lnTo>
                  <a:lnTo>
                    <a:pt x="2216951" y="2114549"/>
                  </a:lnTo>
                  <a:close/>
                </a:path>
                <a:path w="10210800" h="2114550">
                  <a:moveTo>
                    <a:pt x="2197901" y="2114549"/>
                  </a:moveTo>
                  <a:lnTo>
                    <a:pt x="2188376" y="2114549"/>
                  </a:lnTo>
                  <a:lnTo>
                    <a:pt x="2188376" y="2107852"/>
                  </a:lnTo>
                  <a:lnTo>
                    <a:pt x="2197901" y="2107852"/>
                  </a:lnTo>
                  <a:lnTo>
                    <a:pt x="2197901" y="2114549"/>
                  </a:lnTo>
                  <a:close/>
                </a:path>
                <a:path w="10210800" h="2114550">
                  <a:moveTo>
                    <a:pt x="2178851" y="2114549"/>
                  </a:moveTo>
                  <a:lnTo>
                    <a:pt x="2169326" y="2114549"/>
                  </a:lnTo>
                  <a:lnTo>
                    <a:pt x="2169326" y="2107852"/>
                  </a:lnTo>
                  <a:lnTo>
                    <a:pt x="2178851" y="2107852"/>
                  </a:lnTo>
                  <a:lnTo>
                    <a:pt x="2178851" y="2114549"/>
                  </a:lnTo>
                  <a:close/>
                </a:path>
                <a:path w="10210800" h="2114550">
                  <a:moveTo>
                    <a:pt x="2159801" y="2114549"/>
                  </a:moveTo>
                  <a:lnTo>
                    <a:pt x="2150276" y="2114549"/>
                  </a:lnTo>
                  <a:lnTo>
                    <a:pt x="2150276" y="2107852"/>
                  </a:lnTo>
                  <a:lnTo>
                    <a:pt x="2159801" y="2107852"/>
                  </a:lnTo>
                  <a:lnTo>
                    <a:pt x="2159801" y="2114549"/>
                  </a:lnTo>
                  <a:close/>
                </a:path>
                <a:path w="10210800" h="2114550">
                  <a:moveTo>
                    <a:pt x="2140751" y="2114549"/>
                  </a:moveTo>
                  <a:lnTo>
                    <a:pt x="2131226" y="2114549"/>
                  </a:lnTo>
                  <a:lnTo>
                    <a:pt x="2131226" y="2107852"/>
                  </a:lnTo>
                  <a:lnTo>
                    <a:pt x="2140751" y="2107852"/>
                  </a:lnTo>
                  <a:lnTo>
                    <a:pt x="2140751" y="2114549"/>
                  </a:lnTo>
                  <a:close/>
                </a:path>
                <a:path w="10210800" h="2114550">
                  <a:moveTo>
                    <a:pt x="2121701" y="2114549"/>
                  </a:moveTo>
                  <a:lnTo>
                    <a:pt x="2112176" y="2114549"/>
                  </a:lnTo>
                  <a:lnTo>
                    <a:pt x="2112176" y="2107852"/>
                  </a:lnTo>
                  <a:lnTo>
                    <a:pt x="2121701" y="2107852"/>
                  </a:lnTo>
                  <a:lnTo>
                    <a:pt x="2121701" y="2114549"/>
                  </a:lnTo>
                  <a:close/>
                </a:path>
                <a:path w="10210800" h="2114550">
                  <a:moveTo>
                    <a:pt x="2102651" y="2114549"/>
                  </a:moveTo>
                  <a:lnTo>
                    <a:pt x="2093126" y="2114549"/>
                  </a:lnTo>
                  <a:lnTo>
                    <a:pt x="2093126" y="2107852"/>
                  </a:lnTo>
                  <a:lnTo>
                    <a:pt x="2102651" y="2107852"/>
                  </a:lnTo>
                  <a:lnTo>
                    <a:pt x="2102651" y="2114549"/>
                  </a:lnTo>
                  <a:close/>
                </a:path>
                <a:path w="10210800" h="2114550">
                  <a:moveTo>
                    <a:pt x="2083601" y="2114549"/>
                  </a:moveTo>
                  <a:lnTo>
                    <a:pt x="2074076" y="2114549"/>
                  </a:lnTo>
                  <a:lnTo>
                    <a:pt x="2074076" y="2107852"/>
                  </a:lnTo>
                  <a:lnTo>
                    <a:pt x="2083601" y="2107852"/>
                  </a:lnTo>
                  <a:lnTo>
                    <a:pt x="2083601" y="2114549"/>
                  </a:lnTo>
                  <a:close/>
                </a:path>
                <a:path w="10210800" h="2114550">
                  <a:moveTo>
                    <a:pt x="2064551" y="2114549"/>
                  </a:moveTo>
                  <a:lnTo>
                    <a:pt x="2055026" y="2114549"/>
                  </a:lnTo>
                  <a:lnTo>
                    <a:pt x="2055026" y="2107852"/>
                  </a:lnTo>
                  <a:lnTo>
                    <a:pt x="2064551" y="2107852"/>
                  </a:lnTo>
                  <a:lnTo>
                    <a:pt x="2064551" y="2114549"/>
                  </a:lnTo>
                  <a:close/>
                </a:path>
                <a:path w="10210800" h="2114550">
                  <a:moveTo>
                    <a:pt x="2045501" y="2114549"/>
                  </a:moveTo>
                  <a:lnTo>
                    <a:pt x="2035976" y="2114549"/>
                  </a:lnTo>
                  <a:lnTo>
                    <a:pt x="2035976" y="2107852"/>
                  </a:lnTo>
                  <a:lnTo>
                    <a:pt x="2045501" y="2107852"/>
                  </a:lnTo>
                  <a:lnTo>
                    <a:pt x="2045501" y="2114549"/>
                  </a:lnTo>
                  <a:close/>
                </a:path>
                <a:path w="10210800" h="2114550">
                  <a:moveTo>
                    <a:pt x="2026451" y="2114549"/>
                  </a:moveTo>
                  <a:lnTo>
                    <a:pt x="2016926" y="2114549"/>
                  </a:lnTo>
                  <a:lnTo>
                    <a:pt x="2016926" y="2107852"/>
                  </a:lnTo>
                  <a:lnTo>
                    <a:pt x="2026451" y="2107852"/>
                  </a:lnTo>
                  <a:lnTo>
                    <a:pt x="2026451" y="2114549"/>
                  </a:lnTo>
                  <a:close/>
                </a:path>
                <a:path w="10210800" h="2114550">
                  <a:moveTo>
                    <a:pt x="2007401" y="2114549"/>
                  </a:moveTo>
                  <a:lnTo>
                    <a:pt x="1997876" y="2114549"/>
                  </a:lnTo>
                  <a:lnTo>
                    <a:pt x="1997876" y="2107852"/>
                  </a:lnTo>
                  <a:lnTo>
                    <a:pt x="2007401" y="2107852"/>
                  </a:lnTo>
                  <a:lnTo>
                    <a:pt x="2007401" y="2114549"/>
                  </a:lnTo>
                  <a:close/>
                </a:path>
                <a:path w="10210800" h="2114550">
                  <a:moveTo>
                    <a:pt x="1988351" y="2114549"/>
                  </a:moveTo>
                  <a:lnTo>
                    <a:pt x="1978826" y="2114549"/>
                  </a:lnTo>
                  <a:lnTo>
                    <a:pt x="1978826" y="2107852"/>
                  </a:lnTo>
                  <a:lnTo>
                    <a:pt x="1988351" y="2107852"/>
                  </a:lnTo>
                  <a:lnTo>
                    <a:pt x="1988351" y="2114549"/>
                  </a:lnTo>
                  <a:close/>
                </a:path>
                <a:path w="10210800" h="2114550">
                  <a:moveTo>
                    <a:pt x="1969301" y="2114549"/>
                  </a:moveTo>
                  <a:lnTo>
                    <a:pt x="1959776" y="2114549"/>
                  </a:lnTo>
                  <a:lnTo>
                    <a:pt x="1959776" y="2107852"/>
                  </a:lnTo>
                  <a:lnTo>
                    <a:pt x="1969301" y="2107852"/>
                  </a:lnTo>
                  <a:lnTo>
                    <a:pt x="1969301" y="2114549"/>
                  </a:lnTo>
                  <a:close/>
                </a:path>
                <a:path w="10210800" h="2114550">
                  <a:moveTo>
                    <a:pt x="1950251" y="2114549"/>
                  </a:moveTo>
                  <a:lnTo>
                    <a:pt x="1940726" y="2114549"/>
                  </a:lnTo>
                  <a:lnTo>
                    <a:pt x="1940726" y="2107852"/>
                  </a:lnTo>
                  <a:lnTo>
                    <a:pt x="1950251" y="2107852"/>
                  </a:lnTo>
                  <a:lnTo>
                    <a:pt x="1950251" y="2114549"/>
                  </a:lnTo>
                  <a:close/>
                </a:path>
                <a:path w="10210800" h="2114550">
                  <a:moveTo>
                    <a:pt x="1931201" y="2114549"/>
                  </a:moveTo>
                  <a:lnTo>
                    <a:pt x="1921676" y="2114549"/>
                  </a:lnTo>
                  <a:lnTo>
                    <a:pt x="1921676" y="2107852"/>
                  </a:lnTo>
                  <a:lnTo>
                    <a:pt x="1931201" y="2107852"/>
                  </a:lnTo>
                  <a:lnTo>
                    <a:pt x="1931201" y="2114549"/>
                  </a:lnTo>
                  <a:close/>
                </a:path>
                <a:path w="10210800" h="2114550">
                  <a:moveTo>
                    <a:pt x="1912151" y="2114549"/>
                  </a:moveTo>
                  <a:lnTo>
                    <a:pt x="1902626" y="2114549"/>
                  </a:lnTo>
                  <a:lnTo>
                    <a:pt x="1902626" y="2107852"/>
                  </a:lnTo>
                  <a:lnTo>
                    <a:pt x="1912151" y="2107852"/>
                  </a:lnTo>
                  <a:lnTo>
                    <a:pt x="1912151" y="2114549"/>
                  </a:lnTo>
                  <a:close/>
                </a:path>
                <a:path w="10210800" h="2114550">
                  <a:moveTo>
                    <a:pt x="1893101" y="2114549"/>
                  </a:moveTo>
                  <a:lnTo>
                    <a:pt x="1883576" y="2114549"/>
                  </a:lnTo>
                  <a:lnTo>
                    <a:pt x="1883576" y="2107852"/>
                  </a:lnTo>
                  <a:lnTo>
                    <a:pt x="1893101" y="2107852"/>
                  </a:lnTo>
                  <a:lnTo>
                    <a:pt x="1893101" y="2114549"/>
                  </a:lnTo>
                  <a:close/>
                </a:path>
                <a:path w="10210800" h="2114550">
                  <a:moveTo>
                    <a:pt x="1874051" y="2114549"/>
                  </a:moveTo>
                  <a:lnTo>
                    <a:pt x="1864526" y="2114549"/>
                  </a:lnTo>
                  <a:lnTo>
                    <a:pt x="1864526" y="2107852"/>
                  </a:lnTo>
                  <a:lnTo>
                    <a:pt x="1874051" y="2107852"/>
                  </a:lnTo>
                  <a:lnTo>
                    <a:pt x="1874051" y="2114549"/>
                  </a:lnTo>
                  <a:close/>
                </a:path>
                <a:path w="10210800" h="2114550">
                  <a:moveTo>
                    <a:pt x="1855001" y="2114549"/>
                  </a:moveTo>
                  <a:lnTo>
                    <a:pt x="1845476" y="2114549"/>
                  </a:lnTo>
                  <a:lnTo>
                    <a:pt x="1845476" y="2107852"/>
                  </a:lnTo>
                  <a:lnTo>
                    <a:pt x="1855001" y="2107852"/>
                  </a:lnTo>
                  <a:lnTo>
                    <a:pt x="1855001" y="2114549"/>
                  </a:lnTo>
                  <a:close/>
                </a:path>
                <a:path w="10210800" h="2114550">
                  <a:moveTo>
                    <a:pt x="1835951" y="2114549"/>
                  </a:moveTo>
                  <a:lnTo>
                    <a:pt x="1826426" y="2114549"/>
                  </a:lnTo>
                  <a:lnTo>
                    <a:pt x="1826426" y="2107852"/>
                  </a:lnTo>
                  <a:lnTo>
                    <a:pt x="1835951" y="2107852"/>
                  </a:lnTo>
                  <a:lnTo>
                    <a:pt x="1835951" y="2114549"/>
                  </a:lnTo>
                  <a:close/>
                </a:path>
                <a:path w="10210800" h="2114550">
                  <a:moveTo>
                    <a:pt x="1816901" y="2114549"/>
                  </a:moveTo>
                  <a:lnTo>
                    <a:pt x="1807376" y="2114549"/>
                  </a:lnTo>
                  <a:lnTo>
                    <a:pt x="1807376" y="2107852"/>
                  </a:lnTo>
                  <a:lnTo>
                    <a:pt x="1816901" y="2107852"/>
                  </a:lnTo>
                  <a:lnTo>
                    <a:pt x="1816901" y="2114549"/>
                  </a:lnTo>
                  <a:close/>
                </a:path>
                <a:path w="10210800" h="2114550">
                  <a:moveTo>
                    <a:pt x="1797851" y="2114549"/>
                  </a:moveTo>
                  <a:lnTo>
                    <a:pt x="1788326" y="2114549"/>
                  </a:lnTo>
                  <a:lnTo>
                    <a:pt x="1788326" y="2107852"/>
                  </a:lnTo>
                  <a:lnTo>
                    <a:pt x="1797851" y="2107852"/>
                  </a:lnTo>
                  <a:lnTo>
                    <a:pt x="1797851" y="2114549"/>
                  </a:lnTo>
                  <a:close/>
                </a:path>
                <a:path w="10210800" h="2114550">
                  <a:moveTo>
                    <a:pt x="1778801" y="2114549"/>
                  </a:moveTo>
                  <a:lnTo>
                    <a:pt x="1769276" y="2114549"/>
                  </a:lnTo>
                  <a:lnTo>
                    <a:pt x="1769276" y="2107852"/>
                  </a:lnTo>
                  <a:lnTo>
                    <a:pt x="1778801" y="2107852"/>
                  </a:lnTo>
                  <a:lnTo>
                    <a:pt x="1778801" y="2114549"/>
                  </a:lnTo>
                  <a:close/>
                </a:path>
                <a:path w="10210800" h="2114550">
                  <a:moveTo>
                    <a:pt x="1759751" y="2114549"/>
                  </a:moveTo>
                  <a:lnTo>
                    <a:pt x="1750226" y="2114549"/>
                  </a:lnTo>
                  <a:lnTo>
                    <a:pt x="1750226" y="2107852"/>
                  </a:lnTo>
                  <a:lnTo>
                    <a:pt x="1759751" y="2107852"/>
                  </a:lnTo>
                  <a:lnTo>
                    <a:pt x="1759751" y="2114549"/>
                  </a:lnTo>
                  <a:close/>
                </a:path>
                <a:path w="10210800" h="2114550">
                  <a:moveTo>
                    <a:pt x="1740701" y="2114549"/>
                  </a:moveTo>
                  <a:lnTo>
                    <a:pt x="1731176" y="2114549"/>
                  </a:lnTo>
                  <a:lnTo>
                    <a:pt x="1731176" y="2107852"/>
                  </a:lnTo>
                  <a:lnTo>
                    <a:pt x="1740701" y="2107852"/>
                  </a:lnTo>
                  <a:lnTo>
                    <a:pt x="1740701" y="2114549"/>
                  </a:lnTo>
                  <a:close/>
                </a:path>
                <a:path w="10210800" h="2114550">
                  <a:moveTo>
                    <a:pt x="1721651" y="2114549"/>
                  </a:moveTo>
                  <a:lnTo>
                    <a:pt x="1712126" y="2114549"/>
                  </a:lnTo>
                  <a:lnTo>
                    <a:pt x="1712126" y="2107852"/>
                  </a:lnTo>
                  <a:lnTo>
                    <a:pt x="1721651" y="2107852"/>
                  </a:lnTo>
                  <a:lnTo>
                    <a:pt x="1721651" y="2114549"/>
                  </a:lnTo>
                  <a:close/>
                </a:path>
                <a:path w="10210800" h="2114550">
                  <a:moveTo>
                    <a:pt x="1702601" y="2114549"/>
                  </a:moveTo>
                  <a:lnTo>
                    <a:pt x="1693076" y="2114549"/>
                  </a:lnTo>
                  <a:lnTo>
                    <a:pt x="1693076" y="2107852"/>
                  </a:lnTo>
                  <a:lnTo>
                    <a:pt x="1702601" y="2107852"/>
                  </a:lnTo>
                  <a:lnTo>
                    <a:pt x="1702601" y="2114549"/>
                  </a:lnTo>
                  <a:close/>
                </a:path>
                <a:path w="10210800" h="2114550">
                  <a:moveTo>
                    <a:pt x="1683551" y="2114549"/>
                  </a:moveTo>
                  <a:lnTo>
                    <a:pt x="1674026" y="2114549"/>
                  </a:lnTo>
                  <a:lnTo>
                    <a:pt x="1674026" y="2107852"/>
                  </a:lnTo>
                  <a:lnTo>
                    <a:pt x="1683551" y="2107852"/>
                  </a:lnTo>
                  <a:lnTo>
                    <a:pt x="1683551" y="2114549"/>
                  </a:lnTo>
                  <a:close/>
                </a:path>
                <a:path w="10210800" h="2114550">
                  <a:moveTo>
                    <a:pt x="1664501" y="2114549"/>
                  </a:moveTo>
                  <a:lnTo>
                    <a:pt x="1654976" y="2114549"/>
                  </a:lnTo>
                  <a:lnTo>
                    <a:pt x="1654976" y="2107852"/>
                  </a:lnTo>
                  <a:lnTo>
                    <a:pt x="1664501" y="2107852"/>
                  </a:lnTo>
                  <a:lnTo>
                    <a:pt x="1664501" y="2114549"/>
                  </a:lnTo>
                  <a:close/>
                </a:path>
                <a:path w="10210800" h="2114550">
                  <a:moveTo>
                    <a:pt x="1645451" y="2114549"/>
                  </a:moveTo>
                  <a:lnTo>
                    <a:pt x="1635926" y="2114549"/>
                  </a:lnTo>
                  <a:lnTo>
                    <a:pt x="1635926" y="2107852"/>
                  </a:lnTo>
                  <a:lnTo>
                    <a:pt x="1645451" y="2107852"/>
                  </a:lnTo>
                  <a:lnTo>
                    <a:pt x="1645451" y="2114549"/>
                  </a:lnTo>
                  <a:close/>
                </a:path>
                <a:path w="10210800" h="2114550">
                  <a:moveTo>
                    <a:pt x="1626401" y="2114549"/>
                  </a:moveTo>
                  <a:lnTo>
                    <a:pt x="1616876" y="2114549"/>
                  </a:lnTo>
                  <a:lnTo>
                    <a:pt x="1616876" y="2107852"/>
                  </a:lnTo>
                  <a:lnTo>
                    <a:pt x="1626401" y="2107852"/>
                  </a:lnTo>
                  <a:lnTo>
                    <a:pt x="1626401" y="2114549"/>
                  </a:lnTo>
                  <a:close/>
                </a:path>
                <a:path w="10210800" h="2114550">
                  <a:moveTo>
                    <a:pt x="1607351" y="2114549"/>
                  </a:moveTo>
                  <a:lnTo>
                    <a:pt x="1597826" y="2114549"/>
                  </a:lnTo>
                  <a:lnTo>
                    <a:pt x="1597826" y="2107852"/>
                  </a:lnTo>
                  <a:lnTo>
                    <a:pt x="1607351" y="2107852"/>
                  </a:lnTo>
                  <a:lnTo>
                    <a:pt x="1607351" y="2114549"/>
                  </a:lnTo>
                  <a:close/>
                </a:path>
                <a:path w="10210800" h="2114550">
                  <a:moveTo>
                    <a:pt x="1588301" y="2114549"/>
                  </a:moveTo>
                  <a:lnTo>
                    <a:pt x="1578776" y="2114549"/>
                  </a:lnTo>
                  <a:lnTo>
                    <a:pt x="1578776" y="2107852"/>
                  </a:lnTo>
                  <a:lnTo>
                    <a:pt x="1588301" y="2107852"/>
                  </a:lnTo>
                  <a:lnTo>
                    <a:pt x="1588301" y="2114549"/>
                  </a:lnTo>
                  <a:close/>
                </a:path>
                <a:path w="10210800" h="2114550">
                  <a:moveTo>
                    <a:pt x="1569251" y="2114549"/>
                  </a:moveTo>
                  <a:lnTo>
                    <a:pt x="1559726" y="2114549"/>
                  </a:lnTo>
                  <a:lnTo>
                    <a:pt x="1559726" y="2107852"/>
                  </a:lnTo>
                  <a:lnTo>
                    <a:pt x="1569251" y="2107852"/>
                  </a:lnTo>
                  <a:lnTo>
                    <a:pt x="1569251" y="2114549"/>
                  </a:lnTo>
                  <a:close/>
                </a:path>
                <a:path w="10210800" h="2114550">
                  <a:moveTo>
                    <a:pt x="1550201" y="2114549"/>
                  </a:moveTo>
                  <a:lnTo>
                    <a:pt x="1540676" y="2114549"/>
                  </a:lnTo>
                  <a:lnTo>
                    <a:pt x="1540676" y="2107852"/>
                  </a:lnTo>
                  <a:lnTo>
                    <a:pt x="1550201" y="2107852"/>
                  </a:lnTo>
                  <a:lnTo>
                    <a:pt x="1550201" y="2114549"/>
                  </a:lnTo>
                  <a:close/>
                </a:path>
                <a:path w="10210800" h="2114550">
                  <a:moveTo>
                    <a:pt x="1531151" y="2114549"/>
                  </a:moveTo>
                  <a:lnTo>
                    <a:pt x="1521626" y="2114549"/>
                  </a:lnTo>
                  <a:lnTo>
                    <a:pt x="1521626" y="2107852"/>
                  </a:lnTo>
                  <a:lnTo>
                    <a:pt x="1531151" y="2107852"/>
                  </a:lnTo>
                  <a:lnTo>
                    <a:pt x="1531151" y="2114549"/>
                  </a:lnTo>
                  <a:close/>
                </a:path>
                <a:path w="10210800" h="2114550">
                  <a:moveTo>
                    <a:pt x="1512101" y="2114549"/>
                  </a:moveTo>
                  <a:lnTo>
                    <a:pt x="1502576" y="2114549"/>
                  </a:lnTo>
                  <a:lnTo>
                    <a:pt x="1502576" y="2107852"/>
                  </a:lnTo>
                  <a:lnTo>
                    <a:pt x="1512101" y="2107852"/>
                  </a:lnTo>
                  <a:lnTo>
                    <a:pt x="1512101" y="2114549"/>
                  </a:lnTo>
                  <a:close/>
                </a:path>
                <a:path w="10210800" h="2114550">
                  <a:moveTo>
                    <a:pt x="1493051" y="2114549"/>
                  </a:moveTo>
                  <a:lnTo>
                    <a:pt x="1483526" y="2114549"/>
                  </a:lnTo>
                  <a:lnTo>
                    <a:pt x="1483526" y="2107852"/>
                  </a:lnTo>
                  <a:lnTo>
                    <a:pt x="1493051" y="2107852"/>
                  </a:lnTo>
                  <a:lnTo>
                    <a:pt x="1493051" y="2114549"/>
                  </a:lnTo>
                  <a:close/>
                </a:path>
                <a:path w="10210800" h="2114550">
                  <a:moveTo>
                    <a:pt x="1474001" y="2114549"/>
                  </a:moveTo>
                  <a:lnTo>
                    <a:pt x="1464476" y="2114549"/>
                  </a:lnTo>
                  <a:lnTo>
                    <a:pt x="1464476" y="2107852"/>
                  </a:lnTo>
                  <a:lnTo>
                    <a:pt x="1474001" y="2107852"/>
                  </a:lnTo>
                  <a:lnTo>
                    <a:pt x="1474001" y="2114549"/>
                  </a:lnTo>
                  <a:close/>
                </a:path>
                <a:path w="10210800" h="2114550">
                  <a:moveTo>
                    <a:pt x="1454951" y="2114549"/>
                  </a:moveTo>
                  <a:lnTo>
                    <a:pt x="1445426" y="2114549"/>
                  </a:lnTo>
                  <a:lnTo>
                    <a:pt x="1445426" y="2107852"/>
                  </a:lnTo>
                  <a:lnTo>
                    <a:pt x="1454951" y="2107852"/>
                  </a:lnTo>
                  <a:lnTo>
                    <a:pt x="1454951" y="2114549"/>
                  </a:lnTo>
                  <a:close/>
                </a:path>
                <a:path w="10210800" h="2114550">
                  <a:moveTo>
                    <a:pt x="1435901" y="2114549"/>
                  </a:moveTo>
                  <a:lnTo>
                    <a:pt x="1426376" y="2114549"/>
                  </a:lnTo>
                  <a:lnTo>
                    <a:pt x="1426376" y="2107852"/>
                  </a:lnTo>
                  <a:lnTo>
                    <a:pt x="1435901" y="2107852"/>
                  </a:lnTo>
                  <a:lnTo>
                    <a:pt x="1435901" y="2114549"/>
                  </a:lnTo>
                  <a:close/>
                </a:path>
                <a:path w="10210800" h="2114550">
                  <a:moveTo>
                    <a:pt x="1416851" y="2114549"/>
                  </a:moveTo>
                  <a:lnTo>
                    <a:pt x="1407326" y="2114549"/>
                  </a:lnTo>
                  <a:lnTo>
                    <a:pt x="1407326" y="2107852"/>
                  </a:lnTo>
                  <a:lnTo>
                    <a:pt x="1416851" y="2107852"/>
                  </a:lnTo>
                  <a:lnTo>
                    <a:pt x="1416851" y="2114549"/>
                  </a:lnTo>
                  <a:close/>
                </a:path>
                <a:path w="10210800" h="2114550">
                  <a:moveTo>
                    <a:pt x="1397801" y="2114549"/>
                  </a:moveTo>
                  <a:lnTo>
                    <a:pt x="1388276" y="2114549"/>
                  </a:lnTo>
                  <a:lnTo>
                    <a:pt x="1388276" y="2107852"/>
                  </a:lnTo>
                  <a:lnTo>
                    <a:pt x="1397801" y="2107852"/>
                  </a:lnTo>
                  <a:lnTo>
                    <a:pt x="1397801" y="2114549"/>
                  </a:lnTo>
                  <a:close/>
                </a:path>
                <a:path w="10210800" h="2114550">
                  <a:moveTo>
                    <a:pt x="1378751" y="2114549"/>
                  </a:moveTo>
                  <a:lnTo>
                    <a:pt x="1369226" y="2114549"/>
                  </a:lnTo>
                  <a:lnTo>
                    <a:pt x="1369226" y="2107852"/>
                  </a:lnTo>
                  <a:lnTo>
                    <a:pt x="1378751" y="2107852"/>
                  </a:lnTo>
                  <a:lnTo>
                    <a:pt x="1378751" y="2114549"/>
                  </a:lnTo>
                  <a:close/>
                </a:path>
                <a:path w="10210800" h="2114550">
                  <a:moveTo>
                    <a:pt x="1359701" y="2114549"/>
                  </a:moveTo>
                  <a:lnTo>
                    <a:pt x="1350176" y="2114549"/>
                  </a:lnTo>
                  <a:lnTo>
                    <a:pt x="1350176" y="2107852"/>
                  </a:lnTo>
                  <a:lnTo>
                    <a:pt x="1359701" y="2107852"/>
                  </a:lnTo>
                  <a:lnTo>
                    <a:pt x="1359701" y="2114549"/>
                  </a:lnTo>
                  <a:close/>
                </a:path>
                <a:path w="10210800" h="2114550">
                  <a:moveTo>
                    <a:pt x="1340651" y="2114549"/>
                  </a:moveTo>
                  <a:lnTo>
                    <a:pt x="1331126" y="2114549"/>
                  </a:lnTo>
                  <a:lnTo>
                    <a:pt x="1331126" y="2107852"/>
                  </a:lnTo>
                  <a:lnTo>
                    <a:pt x="1340651" y="2107852"/>
                  </a:lnTo>
                  <a:lnTo>
                    <a:pt x="1340651" y="2114549"/>
                  </a:lnTo>
                  <a:close/>
                </a:path>
                <a:path w="10210800" h="2114550">
                  <a:moveTo>
                    <a:pt x="1321601" y="2114549"/>
                  </a:moveTo>
                  <a:lnTo>
                    <a:pt x="1312076" y="2114549"/>
                  </a:lnTo>
                  <a:lnTo>
                    <a:pt x="1312076" y="2107852"/>
                  </a:lnTo>
                  <a:lnTo>
                    <a:pt x="1321601" y="2107852"/>
                  </a:lnTo>
                  <a:lnTo>
                    <a:pt x="1321601" y="2114549"/>
                  </a:lnTo>
                  <a:close/>
                </a:path>
                <a:path w="10210800" h="2114550">
                  <a:moveTo>
                    <a:pt x="1302551" y="2114549"/>
                  </a:moveTo>
                  <a:lnTo>
                    <a:pt x="1293026" y="2114549"/>
                  </a:lnTo>
                  <a:lnTo>
                    <a:pt x="1293026" y="2107852"/>
                  </a:lnTo>
                  <a:lnTo>
                    <a:pt x="1302551" y="2107852"/>
                  </a:lnTo>
                  <a:lnTo>
                    <a:pt x="1302551" y="2114549"/>
                  </a:lnTo>
                  <a:close/>
                </a:path>
                <a:path w="10210800" h="2114550">
                  <a:moveTo>
                    <a:pt x="1283501" y="2114549"/>
                  </a:moveTo>
                  <a:lnTo>
                    <a:pt x="1273976" y="2114549"/>
                  </a:lnTo>
                  <a:lnTo>
                    <a:pt x="1273976" y="2107852"/>
                  </a:lnTo>
                  <a:lnTo>
                    <a:pt x="1283501" y="2107852"/>
                  </a:lnTo>
                  <a:lnTo>
                    <a:pt x="1283501" y="2114549"/>
                  </a:lnTo>
                  <a:close/>
                </a:path>
                <a:path w="10210800" h="2114550">
                  <a:moveTo>
                    <a:pt x="1264451" y="2114549"/>
                  </a:moveTo>
                  <a:lnTo>
                    <a:pt x="1254926" y="2114549"/>
                  </a:lnTo>
                  <a:lnTo>
                    <a:pt x="1254926" y="2107852"/>
                  </a:lnTo>
                  <a:lnTo>
                    <a:pt x="1264451" y="2107852"/>
                  </a:lnTo>
                  <a:lnTo>
                    <a:pt x="1264451" y="2114549"/>
                  </a:lnTo>
                  <a:close/>
                </a:path>
                <a:path w="10210800" h="2114550">
                  <a:moveTo>
                    <a:pt x="1245401" y="2114549"/>
                  </a:moveTo>
                  <a:lnTo>
                    <a:pt x="1235876" y="2114549"/>
                  </a:lnTo>
                  <a:lnTo>
                    <a:pt x="1235876" y="2107852"/>
                  </a:lnTo>
                  <a:lnTo>
                    <a:pt x="1245401" y="2107852"/>
                  </a:lnTo>
                  <a:lnTo>
                    <a:pt x="1245401" y="2114549"/>
                  </a:lnTo>
                  <a:close/>
                </a:path>
                <a:path w="10210800" h="2114550">
                  <a:moveTo>
                    <a:pt x="1226351" y="2114549"/>
                  </a:moveTo>
                  <a:lnTo>
                    <a:pt x="1216826" y="2114549"/>
                  </a:lnTo>
                  <a:lnTo>
                    <a:pt x="1216826" y="2107852"/>
                  </a:lnTo>
                  <a:lnTo>
                    <a:pt x="1226351" y="2107852"/>
                  </a:lnTo>
                  <a:lnTo>
                    <a:pt x="1226351" y="2114549"/>
                  </a:lnTo>
                  <a:close/>
                </a:path>
                <a:path w="10210800" h="2114550">
                  <a:moveTo>
                    <a:pt x="1207301" y="2114549"/>
                  </a:moveTo>
                  <a:lnTo>
                    <a:pt x="1197776" y="2114549"/>
                  </a:lnTo>
                  <a:lnTo>
                    <a:pt x="1197776" y="2107852"/>
                  </a:lnTo>
                  <a:lnTo>
                    <a:pt x="1207301" y="2107852"/>
                  </a:lnTo>
                  <a:lnTo>
                    <a:pt x="1207301" y="2114549"/>
                  </a:lnTo>
                  <a:close/>
                </a:path>
                <a:path w="10210800" h="2114550">
                  <a:moveTo>
                    <a:pt x="1188251" y="2114549"/>
                  </a:moveTo>
                  <a:lnTo>
                    <a:pt x="1178726" y="2114549"/>
                  </a:lnTo>
                  <a:lnTo>
                    <a:pt x="1178726" y="2107852"/>
                  </a:lnTo>
                  <a:lnTo>
                    <a:pt x="1188251" y="2107852"/>
                  </a:lnTo>
                  <a:lnTo>
                    <a:pt x="1188251" y="2114549"/>
                  </a:lnTo>
                  <a:close/>
                </a:path>
                <a:path w="10210800" h="2114550">
                  <a:moveTo>
                    <a:pt x="1169201" y="2114549"/>
                  </a:moveTo>
                  <a:lnTo>
                    <a:pt x="1159676" y="2114549"/>
                  </a:lnTo>
                  <a:lnTo>
                    <a:pt x="1159676" y="2107852"/>
                  </a:lnTo>
                  <a:lnTo>
                    <a:pt x="1169201" y="2107852"/>
                  </a:lnTo>
                  <a:lnTo>
                    <a:pt x="1169201" y="2114549"/>
                  </a:lnTo>
                  <a:close/>
                </a:path>
                <a:path w="10210800" h="2114550">
                  <a:moveTo>
                    <a:pt x="1150151" y="2114549"/>
                  </a:moveTo>
                  <a:lnTo>
                    <a:pt x="1140626" y="2114549"/>
                  </a:lnTo>
                  <a:lnTo>
                    <a:pt x="1140626" y="2107852"/>
                  </a:lnTo>
                  <a:lnTo>
                    <a:pt x="1150151" y="2107852"/>
                  </a:lnTo>
                  <a:lnTo>
                    <a:pt x="1150151" y="2114549"/>
                  </a:lnTo>
                  <a:close/>
                </a:path>
                <a:path w="10210800" h="2114550">
                  <a:moveTo>
                    <a:pt x="1131101" y="2114549"/>
                  </a:moveTo>
                  <a:lnTo>
                    <a:pt x="1121576" y="2114549"/>
                  </a:lnTo>
                  <a:lnTo>
                    <a:pt x="1121576" y="2107852"/>
                  </a:lnTo>
                  <a:lnTo>
                    <a:pt x="1131101" y="2107852"/>
                  </a:lnTo>
                  <a:lnTo>
                    <a:pt x="1131101" y="2114549"/>
                  </a:lnTo>
                  <a:close/>
                </a:path>
                <a:path w="10210800" h="2114550">
                  <a:moveTo>
                    <a:pt x="1112051" y="2114549"/>
                  </a:moveTo>
                  <a:lnTo>
                    <a:pt x="1102526" y="2114549"/>
                  </a:lnTo>
                  <a:lnTo>
                    <a:pt x="1102526" y="2107852"/>
                  </a:lnTo>
                  <a:lnTo>
                    <a:pt x="1112051" y="2107852"/>
                  </a:lnTo>
                  <a:lnTo>
                    <a:pt x="1112051" y="2114549"/>
                  </a:lnTo>
                  <a:close/>
                </a:path>
                <a:path w="10210800" h="2114550">
                  <a:moveTo>
                    <a:pt x="1093001" y="2114549"/>
                  </a:moveTo>
                  <a:lnTo>
                    <a:pt x="1083476" y="2114549"/>
                  </a:lnTo>
                  <a:lnTo>
                    <a:pt x="1083476" y="2107852"/>
                  </a:lnTo>
                  <a:lnTo>
                    <a:pt x="1093001" y="2107852"/>
                  </a:lnTo>
                  <a:lnTo>
                    <a:pt x="1093001" y="2114549"/>
                  </a:lnTo>
                  <a:close/>
                </a:path>
                <a:path w="10210800" h="2114550">
                  <a:moveTo>
                    <a:pt x="1073951" y="2114549"/>
                  </a:moveTo>
                  <a:lnTo>
                    <a:pt x="1064426" y="2114549"/>
                  </a:lnTo>
                  <a:lnTo>
                    <a:pt x="1064426" y="2107852"/>
                  </a:lnTo>
                  <a:lnTo>
                    <a:pt x="1073951" y="2107852"/>
                  </a:lnTo>
                  <a:lnTo>
                    <a:pt x="1073951" y="2114549"/>
                  </a:lnTo>
                  <a:close/>
                </a:path>
                <a:path w="10210800" h="2114550">
                  <a:moveTo>
                    <a:pt x="1054901" y="2114549"/>
                  </a:moveTo>
                  <a:lnTo>
                    <a:pt x="1045376" y="2114549"/>
                  </a:lnTo>
                  <a:lnTo>
                    <a:pt x="1045376" y="2107852"/>
                  </a:lnTo>
                  <a:lnTo>
                    <a:pt x="1054901" y="2107852"/>
                  </a:lnTo>
                  <a:lnTo>
                    <a:pt x="1054901" y="2114549"/>
                  </a:lnTo>
                  <a:close/>
                </a:path>
                <a:path w="10210800" h="2114550">
                  <a:moveTo>
                    <a:pt x="1035851" y="2114549"/>
                  </a:moveTo>
                  <a:lnTo>
                    <a:pt x="1026326" y="2114549"/>
                  </a:lnTo>
                  <a:lnTo>
                    <a:pt x="1026326" y="2107852"/>
                  </a:lnTo>
                  <a:lnTo>
                    <a:pt x="1035851" y="2107852"/>
                  </a:lnTo>
                  <a:lnTo>
                    <a:pt x="1035851" y="2114549"/>
                  </a:lnTo>
                  <a:close/>
                </a:path>
                <a:path w="10210800" h="2114550">
                  <a:moveTo>
                    <a:pt x="1016801" y="2114549"/>
                  </a:moveTo>
                  <a:lnTo>
                    <a:pt x="1007276" y="2114549"/>
                  </a:lnTo>
                  <a:lnTo>
                    <a:pt x="1007276" y="2107852"/>
                  </a:lnTo>
                  <a:lnTo>
                    <a:pt x="1016801" y="2107852"/>
                  </a:lnTo>
                  <a:lnTo>
                    <a:pt x="1016801" y="2114549"/>
                  </a:lnTo>
                  <a:close/>
                </a:path>
                <a:path w="10210800" h="2114550">
                  <a:moveTo>
                    <a:pt x="997751" y="2114549"/>
                  </a:moveTo>
                  <a:lnTo>
                    <a:pt x="988226" y="2114549"/>
                  </a:lnTo>
                  <a:lnTo>
                    <a:pt x="988226" y="2107852"/>
                  </a:lnTo>
                  <a:lnTo>
                    <a:pt x="997751" y="2107852"/>
                  </a:lnTo>
                  <a:lnTo>
                    <a:pt x="997751" y="2114549"/>
                  </a:lnTo>
                  <a:close/>
                </a:path>
                <a:path w="10210800" h="2114550">
                  <a:moveTo>
                    <a:pt x="978701" y="2114549"/>
                  </a:moveTo>
                  <a:lnTo>
                    <a:pt x="969176" y="2114549"/>
                  </a:lnTo>
                  <a:lnTo>
                    <a:pt x="969176" y="2107852"/>
                  </a:lnTo>
                  <a:lnTo>
                    <a:pt x="978701" y="2107852"/>
                  </a:lnTo>
                  <a:lnTo>
                    <a:pt x="978701" y="2114549"/>
                  </a:lnTo>
                  <a:close/>
                </a:path>
                <a:path w="10210800" h="2114550">
                  <a:moveTo>
                    <a:pt x="959651" y="2114549"/>
                  </a:moveTo>
                  <a:lnTo>
                    <a:pt x="950126" y="2114549"/>
                  </a:lnTo>
                  <a:lnTo>
                    <a:pt x="950126" y="2107852"/>
                  </a:lnTo>
                  <a:lnTo>
                    <a:pt x="959651" y="2107852"/>
                  </a:lnTo>
                  <a:lnTo>
                    <a:pt x="959651" y="2114549"/>
                  </a:lnTo>
                  <a:close/>
                </a:path>
                <a:path w="10210800" h="2114550">
                  <a:moveTo>
                    <a:pt x="940601" y="2114549"/>
                  </a:moveTo>
                  <a:lnTo>
                    <a:pt x="931076" y="2114549"/>
                  </a:lnTo>
                  <a:lnTo>
                    <a:pt x="931076" y="2107852"/>
                  </a:lnTo>
                  <a:lnTo>
                    <a:pt x="940601" y="2107852"/>
                  </a:lnTo>
                  <a:lnTo>
                    <a:pt x="940601" y="2114549"/>
                  </a:lnTo>
                  <a:close/>
                </a:path>
                <a:path w="10210800" h="2114550">
                  <a:moveTo>
                    <a:pt x="921551" y="2114549"/>
                  </a:moveTo>
                  <a:lnTo>
                    <a:pt x="912026" y="2114549"/>
                  </a:lnTo>
                  <a:lnTo>
                    <a:pt x="912026" y="2107852"/>
                  </a:lnTo>
                  <a:lnTo>
                    <a:pt x="921551" y="2107852"/>
                  </a:lnTo>
                  <a:lnTo>
                    <a:pt x="921551" y="2114549"/>
                  </a:lnTo>
                  <a:close/>
                </a:path>
                <a:path w="10210800" h="2114550">
                  <a:moveTo>
                    <a:pt x="902501" y="2114549"/>
                  </a:moveTo>
                  <a:lnTo>
                    <a:pt x="892976" y="2114549"/>
                  </a:lnTo>
                  <a:lnTo>
                    <a:pt x="892976" y="2107852"/>
                  </a:lnTo>
                  <a:lnTo>
                    <a:pt x="902501" y="2107852"/>
                  </a:lnTo>
                  <a:lnTo>
                    <a:pt x="902501" y="2114549"/>
                  </a:lnTo>
                  <a:close/>
                </a:path>
                <a:path w="10210800" h="2114550">
                  <a:moveTo>
                    <a:pt x="883451" y="2114549"/>
                  </a:moveTo>
                  <a:lnTo>
                    <a:pt x="873926" y="2114549"/>
                  </a:lnTo>
                  <a:lnTo>
                    <a:pt x="873926" y="2107852"/>
                  </a:lnTo>
                  <a:lnTo>
                    <a:pt x="883451" y="2107852"/>
                  </a:lnTo>
                  <a:lnTo>
                    <a:pt x="883451" y="2114549"/>
                  </a:lnTo>
                  <a:close/>
                </a:path>
                <a:path w="10210800" h="2114550">
                  <a:moveTo>
                    <a:pt x="864401" y="2114549"/>
                  </a:moveTo>
                  <a:lnTo>
                    <a:pt x="854876" y="2114549"/>
                  </a:lnTo>
                  <a:lnTo>
                    <a:pt x="854876" y="2107852"/>
                  </a:lnTo>
                  <a:lnTo>
                    <a:pt x="864401" y="2107852"/>
                  </a:lnTo>
                  <a:lnTo>
                    <a:pt x="864401" y="2114549"/>
                  </a:lnTo>
                  <a:close/>
                </a:path>
                <a:path w="10210800" h="2114550">
                  <a:moveTo>
                    <a:pt x="845351" y="2114549"/>
                  </a:moveTo>
                  <a:lnTo>
                    <a:pt x="835826" y="2114549"/>
                  </a:lnTo>
                  <a:lnTo>
                    <a:pt x="835826" y="2107852"/>
                  </a:lnTo>
                  <a:lnTo>
                    <a:pt x="845351" y="2107852"/>
                  </a:lnTo>
                  <a:lnTo>
                    <a:pt x="845351" y="2114549"/>
                  </a:lnTo>
                  <a:close/>
                </a:path>
                <a:path w="10210800" h="2114550">
                  <a:moveTo>
                    <a:pt x="826301" y="2114549"/>
                  </a:moveTo>
                  <a:lnTo>
                    <a:pt x="816776" y="2114549"/>
                  </a:lnTo>
                  <a:lnTo>
                    <a:pt x="816776" y="2107852"/>
                  </a:lnTo>
                  <a:lnTo>
                    <a:pt x="826301" y="2107852"/>
                  </a:lnTo>
                  <a:lnTo>
                    <a:pt x="826301" y="2114549"/>
                  </a:lnTo>
                  <a:close/>
                </a:path>
                <a:path w="10210800" h="2114550">
                  <a:moveTo>
                    <a:pt x="807251" y="2114549"/>
                  </a:moveTo>
                  <a:lnTo>
                    <a:pt x="797726" y="2114549"/>
                  </a:lnTo>
                  <a:lnTo>
                    <a:pt x="797726" y="2107852"/>
                  </a:lnTo>
                  <a:lnTo>
                    <a:pt x="807251" y="2107852"/>
                  </a:lnTo>
                  <a:lnTo>
                    <a:pt x="807251" y="2114549"/>
                  </a:lnTo>
                  <a:close/>
                </a:path>
                <a:path w="10210800" h="2114550">
                  <a:moveTo>
                    <a:pt x="788201" y="2114549"/>
                  </a:moveTo>
                  <a:lnTo>
                    <a:pt x="778676" y="2114549"/>
                  </a:lnTo>
                  <a:lnTo>
                    <a:pt x="778676" y="2107852"/>
                  </a:lnTo>
                  <a:lnTo>
                    <a:pt x="788201" y="2107852"/>
                  </a:lnTo>
                  <a:lnTo>
                    <a:pt x="788201" y="2114549"/>
                  </a:lnTo>
                  <a:close/>
                </a:path>
                <a:path w="10210800" h="2114550">
                  <a:moveTo>
                    <a:pt x="769151" y="2114549"/>
                  </a:moveTo>
                  <a:lnTo>
                    <a:pt x="759626" y="2114549"/>
                  </a:lnTo>
                  <a:lnTo>
                    <a:pt x="759626" y="2107852"/>
                  </a:lnTo>
                  <a:lnTo>
                    <a:pt x="769151" y="2107852"/>
                  </a:lnTo>
                  <a:lnTo>
                    <a:pt x="769151" y="2114549"/>
                  </a:lnTo>
                  <a:close/>
                </a:path>
                <a:path w="10210800" h="2114550">
                  <a:moveTo>
                    <a:pt x="750101" y="2114549"/>
                  </a:moveTo>
                  <a:lnTo>
                    <a:pt x="740576" y="2114549"/>
                  </a:lnTo>
                  <a:lnTo>
                    <a:pt x="740576" y="2107852"/>
                  </a:lnTo>
                  <a:lnTo>
                    <a:pt x="750101" y="2107852"/>
                  </a:lnTo>
                  <a:lnTo>
                    <a:pt x="750101" y="2114549"/>
                  </a:lnTo>
                  <a:close/>
                </a:path>
                <a:path w="10210800" h="2114550">
                  <a:moveTo>
                    <a:pt x="731051" y="2114549"/>
                  </a:moveTo>
                  <a:lnTo>
                    <a:pt x="721526" y="2114549"/>
                  </a:lnTo>
                  <a:lnTo>
                    <a:pt x="721526" y="2107852"/>
                  </a:lnTo>
                  <a:lnTo>
                    <a:pt x="731051" y="2107852"/>
                  </a:lnTo>
                  <a:lnTo>
                    <a:pt x="731051" y="2114549"/>
                  </a:lnTo>
                  <a:close/>
                </a:path>
                <a:path w="10210800" h="2114550">
                  <a:moveTo>
                    <a:pt x="712001" y="2114549"/>
                  </a:moveTo>
                  <a:lnTo>
                    <a:pt x="702476" y="2114549"/>
                  </a:lnTo>
                  <a:lnTo>
                    <a:pt x="702476" y="2107852"/>
                  </a:lnTo>
                  <a:lnTo>
                    <a:pt x="712001" y="2107852"/>
                  </a:lnTo>
                  <a:lnTo>
                    <a:pt x="712001" y="2114549"/>
                  </a:lnTo>
                  <a:close/>
                </a:path>
                <a:path w="10210800" h="2114550">
                  <a:moveTo>
                    <a:pt x="692951" y="2114549"/>
                  </a:moveTo>
                  <a:lnTo>
                    <a:pt x="683426" y="2114549"/>
                  </a:lnTo>
                  <a:lnTo>
                    <a:pt x="683426" y="2107852"/>
                  </a:lnTo>
                  <a:lnTo>
                    <a:pt x="692951" y="2107852"/>
                  </a:lnTo>
                  <a:lnTo>
                    <a:pt x="692951" y="2114549"/>
                  </a:lnTo>
                  <a:close/>
                </a:path>
                <a:path w="10210800" h="2114550">
                  <a:moveTo>
                    <a:pt x="673901" y="2114549"/>
                  </a:moveTo>
                  <a:lnTo>
                    <a:pt x="664376" y="2114549"/>
                  </a:lnTo>
                  <a:lnTo>
                    <a:pt x="664376" y="2107852"/>
                  </a:lnTo>
                  <a:lnTo>
                    <a:pt x="673901" y="2107852"/>
                  </a:lnTo>
                  <a:lnTo>
                    <a:pt x="673901" y="2114549"/>
                  </a:lnTo>
                  <a:close/>
                </a:path>
                <a:path w="10210800" h="2114550">
                  <a:moveTo>
                    <a:pt x="654851" y="2114549"/>
                  </a:moveTo>
                  <a:lnTo>
                    <a:pt x="645326" y="2114549"/>
                  </a:lnTo>
                  <a:lnTo>
                    <a:pt x="645326" y="2107852"/>
                  </a:lnTo>
                  <a:lnTo>
                    <a:pt x="654851" y="2107852"/>
                  </a:lnTo>
                  <a:lnTo>
                    <a:pt x="654851" y="2114549"/>
                  </a:lnTo>
                  <a:close/>
                </a:path>
                <a:path w="10210800" h="2114550">
                  <a:moveTo>
                    <a:pt x="635801" y="2114549"/>
                  </a:moveTo>
                  <a:lnTo>
                    <a:pt x="626276" y="2114549"/>
                  </a:lnTo>
                  <a:lnTo>
                    <a:pt x="626276" y="2107852"/>
                  </a:lnTo>
                  <a:lnTo>
                    <a:pt x="635801" y="2107852"/>
                  </a:lnTo>
                  <a:lnTo>
                    <a:pt x="635801" y="2114549"/>
                  </a:lnTo>
                  <a:close/>
                </a:path>
                <a:path w="10210800" h="2114550">
                  <a:moveTo>
                    <a:pt x="616751" y="2114549"/>
                  </a:moveTo>
                  <a:lnTo>
                    <a:pt x="607226" y="2114549"/>
                  </a:lnTo>
                  <a:lnTo>
                    <a:pt x="607226" y="2107852"/>
                  </a:lnTo>
                  <a:lnTo>
                    <a:pt x="616751" y="2107852"/>
                  </a:lnTo>
                  <a:lnTo>
                    <a:pt x="616751" y="2114549"/>
                  </a:lnTo>
                  <a:close/>
                </a:path>
                <a:path w="10210800" h="2114550">
                  <a:moveTo>
                    <a:pt x="597701" y="2114549"/>
                  </a:moveTo>
                  <a:lnTo>
                    <a:pt x="588176" y="2114549"/>
                  </a:lnTo>
                  <a:lnTo>
                    <a:pt x="588176" y="2107852"/>
                  </a:lnTo>
                  <a:lnTo>
                    <a:pt x="597701" y="2107852"/>
                  </a:lnTo>
                  <a:lnTo>
                    <a:pt x="597701" y="2114549"/>
                  </a:lnTo>
                  <a:close/>
                </a:path>
                <a:path w="10210800" h="2114550">
                  <a:moveTo>
                    <a:pt x="578651" y="2114549"/>
                  </a:moveTo>
                  <a:lnTo>
                    <a:pt x="569126" y="2114549"/>
                  </a:lnTo>
                  <a:lnTo>
                    <a:pt x="569126" y="2107852"/>
                  </a:lnTo>
                  <a:lnTo>
                    <a:pt x="578651" y="2107852"/>
                  </a:lnTo>
                  <a:lnTo>
                    <a:pt x="578651" y="2114549"/>
                  </a:lnTo>
                  <a:close/>
                </a:path>
                <a:path w="10210800" h="2114550">
                  <a:moveTo>
                    <a:pt x="559601" y="2114549"/>
                  </a:moveTo>
                  <a:lnTo>
                    <a:pt x="550076" y="2114549"/>
                  </a:lnTo>
                  <a:lnTo>
                    <a:pt x="550076" y="2107852"/>
                  </a:lnTo>
                  <a:lnTo>
                    <a:pt x="559601" y="2107852"/>
                  </a:lnTo>
                  <a:lnTo>
                    <a:pt x="559601" y="2114549"/>
                  </a:lnTo>
                  <a:close/>
                </a:path>
                <a:path w="10210800" h="2114550">
                  <a:moveTo>
                    <a:pt x="540551" y="2114549"/>
                  </a:moveTo>
                  <a:lnTo>
                    <a:pt x="531026" y="2114549"/>
                  </a:lnTo>
                  <a:lnTo>
                    <a:pt x="531026" y="2107852"/>
                  </a:lnTo>
                  <a:lnTo>
                    <a:pt x="540551" y="2107852"/>
                  </a:lnTo>
                  <a:lnTo>
                    <a:pt x="540551" y="2114549"/>
                  </a:lnTo>
                  <a:close/>
                </a:path>
                <a:path w="10210800" h="2114550">
                  <a:moveTo>
                    <a:pt x="521501" y="2114549"/>
                  </a:moveTo>
                  <a:lnTo>
                    <a:pt x="511976" y="2114549"/>
                  </a:lnTo>
                  <a:lnTo>
                    <a:pt x="511976" y="2107852"/>
                  </a:lnTo>
                  <a:lnTo>
                    <a:pt x="521501" y="2107852"/>
                  </a:lnTo>
                  <a:lnTo>
                    <a:pt x="521501" y="2114549"/>
                  </a:lnTo>
                  <a:close/>
                </a:path>
                <a:path w="10210800" h="2114550">
                  <a:moveTo>
                    <a:pt x="502451" y="2114549"/>
                  </a:moveTo>
                  <a:lnTo>
                    <a:pt x="492926" y="2114549"/>
                  </a:lnTo>
                  <a:lnTo>
                    <a:pt x="492926" y="2107852"/>
                  </a:lnTo>
                  <a:lnTo>
                    <a:pt x="502451" y="2107852"/>
                  </a:lnTo>
                  <a:lnTo>
                    <a:pt x="502451" y="2114549"/>
                  </a:lnTo>
                  <a:close/>
                </a:path>
                <a:path w="10210800" h="2114550">
                  <a:moveTo>
                    <a:pt x="483401" y="2114549"/>
                  </a:moveTo>
                  <a:lnTo>
                    <a:pt x="473876" y="2114549"/>
                  </a:lnTo>
                  <a:lnTo>
                    <a:pt x="473876" y="2107852"/>
                  </a:lnTo>
                  <a:lnTo>
                    <a:pt x="483401" y="2107852"/>
                  </a:lnTo>
                  <a:lnTo>
                    <a:pt x="483401" y="2114549"/>
                  </a:lnTo>
                  <a:close/>
                </a:path>
                <a:path w="10210800" h="2114550">
                  <a:moveTo>
                    <a:pt x="464351" y="2114549"/>
                  </a:moveTo>
                  <a:lnTo>
                    <a:pt x="454826" y="2114549"/>
                  </a:lnTo>
                  <a:lnTo>
                    <a:pt x="454826" y="2107852"/>
                  </a:lnTo>
                  <a:lnTo>
                    <a:pt x="464351" y="2107852"/>
                  </a:lnTo>
                  <a:lnTo>
                    <a:pt x="464351" y="2114549"/>
                  </a:lnTo>
                  <a:close/>
                </a:path>
                <a:path w="10210800" h="2114550">
                  <a:moveTo>
                    <a:pt x="445301" y="2114549"/>
                  </a:moveTo>
                  <a:lnTo>
                    <a:pt x="435776" y="2114549"/>
                  </a:lnTo>
                  <a:lnTo>
                    <a:pt x="435776" y="2107852"/>
                  </a:lnTo>
                  <a:lnTo>
                    <a:pt x="445301" y="2107852"/>
                  </a:lnTo>
                  <a:lnTo>
                    <a:pt x="445301" y="2114549"/>
                  </a:lnTo>
                  <a:close/>
                </a:path>
                <a:path w="10210800" h="2114550">
                  <a:moveTo>
                    <a:pt x="426251" y="2114549"/>
                  </a:moveTo>
                  <a:lnTo>
                    <a:pt x="416726" y="2114549"/>
                  </a:lnTo>
                  <a:lnTo>
                    <a:pt x="416726" y="2107852"/>
                  </a:lnTo>
                  <a:lnTo>
                    <a:pt x="426251" y="2107852"/>
                  </a:lnTo>
                  <a:lnTo>
                    <a:pt x="426251" y="2114549"/>
                  </a:lnTo>
                  <a:close/>
                </a:path>
                <a:path w="10210800" h="2114550">
                  <a:moveTo>
                    <a:pt x="407201" y="2114549"/>
                  </a:moveTo>
                  <a:lnTo>
                    <a:pt x="397676" y="2114549"/>
                  </a:lnTo>
                  <a:lnTo>
                    <a:pt x="397676" y="2107852"/>
                  </a:lnTo>
                  <a:lnTo>
                    <a:pt x="407201" y="2107852"/>
                  </a:lnTo>
                  <a:lnTo>
                    <a:pt x="407201" y="2114549"/>
                  </a:lnTo>
                  <a:close/>
                </a:path>
                <a:path w="10210800" h="2114550">
                  <a:moveTo>
                    <a:pt x="388151" y="2114549"/>
                  </a:moveTo>
                  <a:lnTo>
                    <a:pt x="378626" y="2114549"/>
                  </a:lnTo>
                  <a:lnTo>
                    <a:pt x="378626" y="2107852"/>
                  </a:lnTo>
                  <a:lnTo>
                    <a:pt x="388151" y="2107852"/>
                  </a:lnTo>
                  <a:lnTo>
                    <a:pt x="388151" y="2114549"/>
                  </a:lnTo>
                  <a:close/>
                </a:path>
                <a:path w="10210800" h="2114550">
                  <a:moveTo>
                    <a:pt x="369101" y="2114549"/>
                  </a:moveTo>
                  <a:lnTo>
                    <a:pt x="359576" y="2114549"/>
                  </a:lnTo>
                  <a:lnTo>
                    <a:pt x="359576" y="2107852"/>
                  </a:lnTo>
                  <a:lnTo>
                    <a:pt x="369101" y="2107852"/>
                  </a:lnTo>
                  <a:lnTo>
                    <a:pt x="369101" y="2114549"/>
                  </a:lnTo>
                  <a:close/>
                </a:path>
                <a:path w="10210800" h="2114550">
                  <a:moveTo>
                    <a:pt x="350051" y="2114549"/>
                  </a:moveTo>
                  <a:lnTo>
                    <a:pt x="340526" y="2114549"/>
                  </a:lnTo>
                  <a:lnTo>
                    <a:pt x="340526" y="2107852"/>
                  </a:lnTo>
                  <a:lnTo>
                    <a:pt x="350051" y="2107852"/>
                  </a:lnTo>
                  <a:lnTo>
                    <a:pt x="350051" y="2114549"/>
                  </a:lnTo>
                  <a:close/>
                </a:path>
                <a:path w="10210800" h="2114550">
                  <a:moveTo>
                    <a:pt x="331001" y="2114549"/>
                  </a:moveTo>
                  <a:lnTo>
                    <a:pt x="321476" y="2114549"/>
                  </a:lnTo>
                  <a:lnTo>
                    <a:pt x="321476" y="2107852"/>
                  </a:lnTo>
                  <a:lnTo>
                    <a:pt x="331001" y="2107852"/>
                  </a:lnTo>
                  <a:lnTo>
                    <a:pt x="331001" y="2114549"/>
                  </a:lnTo>
                  <a:close/>
                </a:path>
                <a:path w="10210800" h="2114550">
                  <a:moveTo>
                    <a:pt x="311951" y="2114549"/>
                  </a:moveTo>
                  <a:lnTo>
                    <a:pt x="302426" y="2114549"/>
                  </a:lnTo>
                  <a:lnTo>
                    <a:pt x="302426" y="2107852"/>
                  </a:lnTo>
                  <a:lnTo>
                    <a:pt x="311951" y="2107852"/>
                  </a:lnTo>
                  <a:lnTo>
                    <a:pt x="311951" y="2114549"/>
                  </a:lnTo>
                  <a:close/>
                </a:path>
                <a:path w="10210800" h="2114550">
                  <a:moveTo>
                    <a:pt x="292901" y="2114549"/>
                  </a:moveTo>
                  <a:lnTo>
                    <a:pt x="283365" y="2114549"/>
                  </a:lnTo>
                  <a:lnTo>
                    <a:pt x="283394" y="2107842"/>
                  </a:lnTo>
                  <a:lnTo>
                    <a:pt x="292901" y="2107852"/>
                  </a:lnTo>
                  <a:lnTo>
                    <a:pt x="292901" y="2114549"/>
                  </a:lnTo>
                  <a:close/>
                </a:path>
                <a:path w="10210800" h="2114550">
                  <a:moveTo>
                    <a:pt x="273869" y="2114549"/>
                  </a:moveTo>
                  <a:lnTo>
                    <a:pt x="264364" y="2114549"/>
                  </a:lnTo>
                  <a:lnTo>
                    <a:pt x="264931" y="2107063"/>
                  </a:lnTo>
                  <a:lnTo>
                    <a:pt x="268006" y="2107296"/>
                  </a:lnTo>
                  <a:lnTo>
                    <a:pt x="271083" y="2107477"/>
                  </a:lnTo>
                  <a:lnTo>
                    <a:pt x="274162" y="2107607"/>
                  </a:lnTo>
                  <a:lnTo>
                    <a:pt x="273869" y="2114549"/>
                  </a:lnTo>
                  <a:close/>
                </a:path>
                <a:path w="10210800" h="2114550">
                  <a:moveTo>
                    <a:pt x="254836" y="2114549"/>
                  </a:moveTo>
                  <a:lnTo>
                    <a:pt x="249659" y="2114549"/>
                  </a:lnTo>
                  <a:lnTo>
                    <a:pt x="245310" y="2114205"/>
                  </a:lnTo>
                  <a:lnTo>
                    <a:pt x="246620" y="2105060"/>
                  </a:lnTo>
                  <a:lnTo>
                    <a:pt x="249655" y="2105495"/>
                  </a:lnTo>
                  <a:lnTo>
                    <a:pt x="252698" y="2105879"/>
                  </a:lnTo>
                  <a:lnTo>
                    <a:pt x="255747" y="2106213"/>
                  </a:lnTo>
                  <a:lnTo>
                    <a:pt x="254836" y="2114549"/>
                  </a:lnTo>
                  <a:close/>
                </a:path>
                <a:path w="10210800" h="2114550">
                  <a:moveTo>
                    <a:pt x="235944" y="2112682"/>
                  </a:moveTo>
                  <a:lnTo>
                    <a:pt x="226704" y="2110457"/>
                  </a:lnTo>
                  <a:lnTo>
                    <a:pt x="228528" y="2101850"/>
                  </a:lnTo>
                  <a:lnTo>
                    <a:pt x="231524" y="2102485"/>
                  </a:lnTo>
                  <a:lnTo>
                    <a:pt x="234533" y="2103071"/>
                  </a:lnTo>
                  <a:lnTo>
                    <a:pt x="237554" y="2103606"/>
                  </a:lnTo>
                  <a:lnTo>
                    <a:pt x="235944" y="2112682"/>
                  </a:lnTo>
                  <a:close/>
                </a:path>
                <a:path w="10210800" h="2114550">
                  <a:moveTo>
                    <a:pt x="217437" y="2108225"/>
                  </a:moveTo>
                  <a:lnTo>
                    <a:pt x="208178" y="2105995"/>
                  </a:lnTo>
                  <a:lnTo>
                    <a:pt x="210605" y="2097420"/>
                  </a:lnTo>
                  <a:lnTo>
                    <a:pt x="213563" y="2098256"/>
                  </a:lnTo>
                  <a:lnTo>
                    <a:pt x="216536" y="2099044"/>
                  </a:lnTo>
                  <a:lnTo>
                    <a:pt x="219524" y="2099783"/>
                  </a:lnTo>
                  <a:lnTo>
                    <a:pt x="217437" y="2108225"/>
                  </a:lnTo>
                  <a:close/>
                </a:path>
                <a:path w="10210800" h="2114550">
                  <a:moveTo>
                    <a:pt x="198903" y="2103761"/>
                  </a:moveTo>
                  <a:lnTo>
                    <a:pt x="197320" y="2103379"/>
                  </a:lnTo>
                  <a:lnTo>
                    <a:pt x="190006" y="2100350"/>
                  </a:lnTo>
                  <a:lnTo>
                    <a:pt x="193049" y="2091813"/>
                  </a:lnTo>
                  <a:lnTo>
                    <a:pt x="195942" y="2092845"/>
                  </a:lnTo>
                  <a:lnTo>
                    <a:pt x="198852" y="2093828"/>
                  </a:lnTo>
                  <a:lnTo>
                    <a:pt x="201777" y="2094762"/>
                  </a:lnTo>
                  <a:lnTo>
                    <a:pt x="198903" y="2103761"/>
                  </a:lnTo>
                  <a:close/>
                </a:path>
                <a:path w="10210800" h="2114550">
                  <a:moveTo>
                    <a:pt x="181218" y="2096710"/>
                  </a:moveTo>
                  <a:lnTo>
                    <a:pt x="172442" y="2093074"/>
                  </a:lnTo>
                  <a:lnTo>
                    <a:pt x="175919" y="2085054"/>
                  </a:lnTo>
                  <a:lnTo>
                    <a:pt x="178736" y="2086276"/>
                  </a:lnTo>
                  <a:lnTo>
                    <a:pt x="181572" y="2087450"/>
                  </a:lnTo>
                  <a:lnTo>
                    <a:pt x="184427" y="2088576"/>
                  </a:lnTo>
                  <a:lnTo>
                    <a:pt x="181218" y="2096710"/>
                  </a:lnTo>
                  <a:close/>
                </a:path>
                <a:path w="10210800" h="2114550">
                  <a:moveTo>
                    <a:pt x="163655" y="2089435"/>
                  </a:moveTo>
                  <a:lnTo>
                    <a:pt x="156141" y="2086323"/>
                  </a:lnTo>
                  <a:lnTo>
                    <a:pt x="154936" y="2085585"/>
                  </a:lnTo>
                  <a:lnTo>
                    <a:pt x="159274" y="2077168"/>
                  </a:lnTo>
                  <a:lnTo>
                    <a:pt x="162005" y="2078575"/>
                  </a:lnTo>
                  <a:lnTo>
                    <a:pt x="164758" y="2079936"/>
                  </a:lnTo>
                  <a:lnTo>
                    <a:pt x="167533" y="2081251"/>
                  </a:lnTo>
                  <a:lnTo>
                    <a:pt x="163655" y="2089435"/>
                  </a:lnTo>
                  <a:close/>
                </a:path>
                <a:path w="10210800" h="2114550">
                  <a:moveTo>
                    <a:pt x="146798" y="2080606"/>
                  </a:moveTo>
                  <a:lnTo>
                    <a:pt x="138673" y="2075636"/>
                  </a:lnTo>
                  <a:lnTo>
                    <a:pt x="143170" y="2068177"/>
                  </a:lnTo>
                  <a:lnTo>
                    <a:pt x="145802" y="2069764"/>
                  </a:lnTo>
                  <a:lnTo>
                    <a:pt x="148462" y="2071308"/>
                  </a:lnTo>
                  <a:lnTo>
                    <a:pt x="151151" y="2072809"/>
                  </a:lnTo>
                  <a:lnTo>
                    <a:pt x="146798" y="2080606"/>
                  </a:lnTo>
                  <a:close/>
                </a:path>
                <a:path w="10210800" h="2114550">
                  <a:moveTo>
                    <a:pt x="130542" y="2070661"/>
                  </a:moveTo>
                  <a:lnTo>
                    <a:pt x="122434" y="2065700"/>
                  </a:lnTo>
                  <a:lnTo>
                    <a:pt x="127712" y="2058139"/>
                  </a:lnTo>
                  <a:lnTo>
                    <a:pt x="130225" y="2059893"/>
                  </a:lnTo>
                  <a:lnTo>
                    <a:pt x="132768" y="2061605"/>
                  </a:lnTo>
                  <a:lnTo>
                    <a:pt x="135339" y="2063275"/>
                  </a:lnTo>
                  <a:lnTo>
                    <a:pt x="130542" y="2070661"/>
                  </a:lnTo>
                  <a:close/>
                </a:path>
                <a:path w="10210800" h="2114550">
                  <a:moveTo>
                    <a:pt x="114715" y="2060182"/>
                  </a:moveTo>
                  <a:lnTo>
                    <a:pt x="107479" y="2054008"/>
                  </a:lnTo>
                  <a:lnTo>
                    <a:pt x="112999" y="2047124"/>
                  </a:lnTo>
                  <a:lnTo>
                    <a:pt x="115393" y="2049043"/>
                  </a:lnTo>
                  <a:lnTo>
                    <a:pt x="117817" y="2050922"/>
                  </a:lnTo>
                  <a:lnTo>
                    <a:pt x="120271" y="2052759"/>
                  </a:lnTo>
                  <a:lnTo>
                    <a:pt x="114715" y="2060182"/>
                  </a:lnTo>
                  <a:close/>
                </a:path>
                <a:path w="10210800" h="2114550">
                  <a:moveTo>
                    <a:pt x="100240" y="2047831"/>
                  </a:moveTo>
                  <a:lnTo>
                    <a:pt x="92981" y="2041637"/>
                  </a:lnTo>
                  <a:lnTo>
                    <a:pt x="98987" y="2035096"/>
                  </a:lnTo>
                  <a:lnTo>
                    <a:pt x="101258" y="2037181"/>
                  </a:lnTo>
                  <a:lnTo>
                    <a:pt x="103563" y="2039227"/>
                  </a:lnTo>
                  <a:lnTo>
                    <a:pt x="105902" y="2041235"/>
                  </a:lnTo>
                  <a:lnTo>
                    <a:pt x="100240" y="2047831"/>
                  </a:lnTo>
                  <a:close/>
                </a:path>
                <a:path w="10210800" h="2114550">
                  <a:moveTo>
                    <a:pt x="85683" y="2035409"/>
                  </a:moveTo>
                  <a:lnTo>
                    <a:pt x="83694" y="2033712"/>
                  </a:lnTo>
                  <a:lnTo>
                    <a:pt x="79141" y="2028377"/>
                  </a:lnTo>
                  <a:lnTo>
                    <a:pt x="85745" y="2022090"/>
                  </a:lnTo>
                  <a:lnTo>
                    <a:pt x="87307" y="2023730"/>
                  </a:lnTo>
                  <a:lnTo>
                    <a:pt x="88877" y="2025340"/>
                  </a:lnTo>
                  <a:lnTo>
                    <a:pt x="92293" y="2028739"/>
                  </a:lnTo>
                  <a:lnTo>
                    <a:pt x="85683" y="2035409"/>
                  </a:lnTo>
                  <a:close/>
                </a:path>
                <a:path w="10210800" h="2114550">
                  <a:moveTo>
                    <a:pt x="72931" y="2021098"/>
                  </a:moveTo>
                  <a:lnTo>
                    <a:pt x="66747" y="2013851"/>
                  </a:lnTo>
                  <a:lnTo>
                    <a:pt x="73448" y="2008276"/>
                  </a:lnTo>
                  <a:lnTo>
                    <a:pt x="75417" y="2010643"/>
                  </a:lnTo>
                  <a:lnTo>
                    <a:pt x="77425" y="2012976"/>
                  </a:lnTo>
                  <a:lnTo>
                    <a:pt x="79472" y="2015276"/>
                  </a:lnTo>
                  <a:lnTo>
                    <a:pt x="72931" y="2021098"/>
                  </a:lnTo>
                  <a:close/>
                </a:path>
                <a:path w="10210800" h="2114550">
                  <a:moveTo>
                    <a:pt x="60573" y="2006616"/>
                  </a:moveTo>
                  <a:lnTo>
                    <a:pt x="54398" y="1999373"/>
                  </a:lnTo>
                  <a:lnTo>
                    <a:pt x="62159" y="1993747"/>
                  </a:lnTo>
                  <a:lnTo>
                    <a:pt x="63955" y="1996226"/>
                  </a:lnTo>
                  <a:lnTo>
                    <a:pt x="65795" y="1998676"/>
                  </a:lnTo>
                  <a:lnTo>
                    <a:pt x="67676" y="2001098"/>
                  </a:lnTo>
                  <a:lnTo>
                    <a:pt x="60573" y="2006616"/>
                  </a:lnTo>
                  <a:close/>
                </a:path>
                <a:path w="10210800" h="2114550">
                  <a:moveTo>
                    <a:pt x="49440" y="1991269"/>
                  </a:moveTo>
                  <a:lnTo>
                    <a:pt x="44466" y="1983139"/>
                  </a:lnTo>
                  <a:lnTo>
                    <a:pt x="51861" y="1978497"/>
                  </a:lnTo>
                  <a:lnTo>
                    <a:pt x="53498" y="1981105"/>
                  </a:lnTo>
                  <a:lnTo>
                    <a:pt x="55177" y="1983683"/>
                  </a:lnTo>
                  <a:lnTo>
                    <a:pt x="56899" y="1986231"/>
                  </a:lnTo>
                  <a:lnTo>
                    <a:pt x="49440" y="1991269"/>
                  </a:lnTo>
                  <a:close/>
                </a:path>
                <a:path w="10210800" h="2114550">
                  <a:moveTo>
                    <a:pt x="39495" y="1975014"/>
                  </a:moveTo>
                  <a:lnTo>
                    <a:pt x="34522" y="1966885"/>
                  </a:lnTo>
                  <a:lnTo>
                    <a:pt x="42578" y="1962549"/>
                  </a:lnTo>
                  <a:lnTo>
                    <a:pt x="44035" y="1965257"/>
                  </a:lnTo>
                  <a:lnTo>
                    <a:pt x="45537" y="1967940"/>
                  </a:lnTo>
                  <a:lnTo>
                    <a:pt x="47084" y="1970596"/>
                  </a:lnTo>
                  <a:lnTo>
                    <a:pt x="39495" y="1975014"/>
                  </a:lnTo>
                  <a:close/>
                </a:path>
                <a:path w="10210800" h="2114550">
                  <a:moveTo>
                    <a:pt x="29949" y="1958527"/>
                  </a:moveTo>
                  <a:lnTo>
                    <a:pt x="26303" y="1949724"/>
                  </a:lnTo>
                  <a:lnTo>
                    <a:pt x="34392" y="1946044"/>
                  </a:lnTo>
                  <a:lnTo>
                    <a:pt x="35664" y="1948838"/>
                  </a:lnTo>
                  <a:lnTo>
                    <a:pt x="36982" y="1951611"/>
                  </a:lnTo>
                  <a:lnTo>
                    <a:pt x="38346" y="1954362"/>
                  </a:lnTo>
                  <a:lnTo>
                    <a:pt x="29949" y="1958527"/>
                  </a:lnTo>
                  <a:close/>
                </a:path>
                <a:path w="10210800" h="2114550">
                  <a:moveTo>
                    <a:pt x="22666" y="1940945"/>
                  </a:moveTo>
                  <a:lnTo>
                    <a:pt x="19030" y="1932166"/>
                  </a:lnTo>
                  <a:lnTo>
                    <a:pt x="27328" y="1929039"/>
                  </a:lnTo>
                  <a:lnTo>
                    <a:pt x="28511" y="1932166"/>
                  </a:lnTo>
                  <a:lnTo>
                    <a:pt x="29540" y="1934766"/>
                  </a:lnTo>
                  <a:lnTo>
                    <a:pt x="30718" y="1937600"/>
                  </a:lnTo>
                  <a:lnTo>
                    <a:pt x="22666" y="1940945"/>
                  </a:lnTo>
                  <a:close/>
                </a:path>
                <a:path w="10210800" h="2114550">
                  <a:moveTo>
                    <a:pt x="15385" y="1923365"/>
                  </a:moveTo>
                  <a:lnTo>
                    <a:pt x="14026" y="1920086"/>
                  </a:lnTo>
                  <a:lnTo>
                    <a:pt x="12621" y="1914250"/>
                  </a:lnTo>
                  <a:lnTo>
                    <a:pt x="21409" y="1911592"/>
                  </a:lnTo>
                  <a:lnTo>
                    <a:pt x="22298" y="1914532"/>
                  </a:lnTo>
                  <a:lnTo>
                    <a:pt x="23237" y="1917457"/>
                  </a:lnTo>
                  <a:lnTo>
                    <a:pt x="24224" y="1920367"/>
                  </a:lnTo>
                  <a:lnTo>
                    <a:pt x="15385" y="1923365"/>
                  </a:lnTo>
                  <a:close/>
                </a:path>
                <a:path w="10210800" h="2114550">
                  <a:moveTo>
                    <a:pt x="10389" y="1904984"/>
                  </a:moveTo>
                  <a:lnTo>
                    <a:pt x="8159" y="1895724"/>
                  </a:lnTo>
                  <a:lnTo>
                    <a:pt x="16660" y="1893762"/>
                  </a:lnTo>
                  <a:lnTo>
                    <a:pt x="17352" y="1896760"/>
                  </a:lnTo>
                  <a:lnTo>
                    <a:pt x="18094" y="1899746"/>
                  </a:lnTo>
                  <a:lnTo>
                    <a:pt x="18887" y="1902721"/>
                  </a:lnTo>
                  <a:lnTo>
                    <a:pt x="10389" y="1904984"/>
                  </a:lnTo>
                  <a:close/>
                </a:path>
                <a:path w="10210800" h="2114550">
                  <a:moveTo>
                    <a:pt x="5926" y="1886455"/>
                  </a:moveTo>
                  <a:lnTo>
                    <a:pt x="3703" y="1877223"/>
                  </a:lnTo>
                  <a:lnTo>
                    <a:pt x="13120" y="1875701"/>
                  </a:lnTo>
                  <a:lnTo>
                    <a:pt x="13608" y="1878720"/>
                  </a:lnTo>
                  <a:lnTo>
                    <a:pt x="14145" y="1881730"/>
                  </a:lnTo>
                  <a:lnTo>
                    <a:pt x="14733" y="1884730"/>
                  </a:lnTo>
                  <a:lnTo>
                    <a:pt x="5926" y="1886455"/>
                  </a:lnTo>
                  <a:close/>
                </a:path>
                <a:path w="10210800" h="2114550">
                  <a:moveTo>
                    <a:pt x="2856" y="1867748"/>
                  </a:moveTo>
                  <a:lnTo>
                    <a:pt x="2106" y="1858267"/>
                  </a:lnTo>
                  <a:lnTo>
                    <a:pt x="10791" y="1857451"/>
                  </a:lnTo>
                  <a:lnTo>
                    <a:pt x="11078" y="1860508"/>
                  </a:lnTo>
                  <a:lnTo>
                    <a:pt x="11416" y="1863560"/>
                  </a:lnTo>
                  <a:lnTo>
                    <a:pt x="11805" y="1866606"/>
                  </a:lnTo>
                  <a:lnTo>
                    <a:pt x="2856" y="1867748"/>
                  </a:lnTo>
                  <a:close/>
                </a:path>
                <a:path w="10210800" h="2114550">
                  <a:moveTo>
                    <a:pt x="1354" y="1848771"/>
                  </a:moveTo>
                  <a:lnTo>
                    <a:pt x="599" y="1839236"/>
                  </a:lnTo>
                  <a:lnTo>
                    <a:pt x="9681" y="1838994"/>
                  </a:lnTo>
                  <a:lnTo>
                    <a:pt x="9763" y="1842081"/>
                  </a:lnTo>
                  <a:lnTo>
                    <a:pt x="9897" y="1845164"/>
                  </a:lnTo>
                  <a:lnTo>
                    <a:pt x="10082" y="1848245"/>
                  </a:lnTo>
                  <a:lnTo>
                    <a:pt x="1354" y="1848771"/>
                  </a:lnTo>
                  <a:close/>
                </a:path>
                <a:path w="10210800" h="2114550">
                  <a:moveTo>
                    <a:pt x="9583" y="1829659"/>
                  </a:moveTo>
                  <a:lnTo>
                    <a:pt x="0" y="1829659"/>
                  </a:lnTo>
                  <a:lnTo>
                    <a:pt x="0" y="1820134"/>
                  </a:lnTo>
                  <a:lnTo>
                    <a:pt x="9583" y="1820134"/>
                  </a:lnTo>
                  <a:lnTo>
                    <a:pt x="9583" y="1829659"/>
                  </a:lnTo>
                  <a:close/>
                </a:path>
                <a:path w="10210800" h="2114550">
                  <a:moveTo>
                    <a:pt x="9583" y="1810609"/>
                  </a:moveTo>
                  <a:lnTo>
                    <a:pt x="0" y="1810609"/>
                  </a:lnTo>
                  <a:lnTo>
                    <a:pt x="0" y="1801084"/>
                  </a:lnTo>
                  <a:lnTo>
                    <a:pt x="9583" y="1801084"/>
                  </a:lnTo>
                  <a:lnTo>
                    <a:pt x="9583" y="1810609"/>
                  </a:lnTo>
                  <a:close/>
                </a:path>
                <a:path w="10210800" h="2114550">
                  <a:moveTo>
                    <a:pt x="9583" y="1791559"/>
                  </a:moveTo>
                  <a:lnTo>
                    <a:pt x="0" y="1791559"/>
                  </a:lnTo>
                  <a:lnTo>
                    <a:pt x="0" y="1782034"/>
                  </a:lnTo>
                  <a:lnTo>
                    <a:pt x="9583" y="1782034"/>
                  </a:lnTo>
                  <a:lnTo>
                    <a:pt x="9583" y="1791559"/>
                  </a:lnTo>
                  <a:close/>
                </a:path>
                <a:path w="10210800" h="2114550">
                  <a:moveTo>
                    <a:pt x="9583" y="1772509"/>
                  </a:moveTo>
                  <a:lnTo>
                    <a:pt x="0" y="1772509"/>
                  </a:lnTo>
                  <a:lnTo>
                    <a:pt x="0" y="1762984"/>
                  </a:lnTo>
                  <a:lnTo>
                    <a:pt x="9583" y="1762984"/>
                  </a:lnTo>
                  <a:lnTo>
                    <a:pt x="9583" y="1772509"/>
                  </a:lnTo>
                  <a:close/>
                </a:path>
                <a:path w="10210800" h="2114550">
                  <a:moveTo>
                    <a:pt x="9583" y="1753459"/>
                  </a:moveTo>
                  <a:lnTo>
                    <a:pt x="0" y="1753459"/>
                  </a:lnTo>
                  <a:lnTo>
                    <a:pt x="0" y="1743934"/>
                  </a:lnTo>
                  <a:lnTo>
                    <a:pt x="9583" y="1743934"/>
                  </a:lnTo>
                  <a:lnTo>
                    <a:pt x="9583" y="1753459"/>
                  </a:lnTo>
                  <a:close/>
                </a:path>
                <a:path w="10210800" h="2114550">
                  <a:moveTo>
                    <a:pt x="9583" y="1734409"/>
                  </a:moveTo>
                  <a:lnTo>
                    <a:pt x="0" y="1734409"/>
                  </a:lnTo>
                  <a:lnTo>
                    <a:pt x="0" y="1724884"/>
                  </a:lnTo>
                  <a:lnTo>
                    <a:pt x="9583" y="1724884"/>
                  </a:lnTo>
                  <a:lnTo>
                    <a:pt x="9583" y="1734409"/>
                  </a:lnTo>
                  <a:close/>
                </a:path>
                <a:path w="10210800" h="2114550">
                  <a:moveTo>
                    <a:pt x="9583" y="1715359"/>
                  </a:moveTo>
                  <a:lnTo>
                    <a:pt x="0" y="1715359"/>
                  </a:lnTo>
                  <a:lnTo>
                    <a:pt x="0" y="1705834"/>
                  </a:lnTo>
                  <a:lnTo>
                    <a:pt x="9583" y="1705834"/>
                  </a:lnTo>
                  <a:lnTo>
                    <a:pt x="9583" y="1715359"/>
                  </a:lnTo>
                  <a:close/>
                </a:path>
                <a:path w="10210800" h="2114550">
                  <a:moveTo>
                    <a:pt x="9583" y="1696309"/>
                  </a:moveTo>
                  <a:lnTo>
                    <a:pt x="0" y="1696309"/>
                  </a:lnTo>
                  <a:lnTo>
                    <a:pt x="0" y="1686784"/>
                  </a:lnTo>
                  <a:lnTo>
                    <a:pt x="9583" y="1686784"/>
                  </a:lnTo>
                  <a:lnTo>
                    <a:pt x="9583" y="1696309"/>
                  </a:lnTo>
                  <a:close/>
                </a:path>
                <a:path w="10210800" h="2114550">
                  <a:moveTo>
                    <a:pt x="9583" y="1677259"/>
                  </a:moveTo>
                  <a:lnTo>
                    <a:pt x="0" y="1677259"/>
                  </a:lnTo>
                  <a:lnTo>
                    <a:pt x="0" y="1667734"/>
                  </a:lnTo>
                  <a:lnTo>
                    <a:pt x="9583" y="1667734"/>
                  </a:lnTo>
                  <a:lnTo>
                    <a:pt x="9583" y="1677259"/>
                  </a:lnTo>
                  <a:close/>
                </a:path>
                <a:path w="10210800" h="2114550">
                  <a:moveTo>
                    <a:pt x="9583" y="1658209"/>
                  </a:moveTo>
                  <a:lnTo>
                    <a:pt x="0" y="1658209"/>
                  </a:lnTo>
                  <a:lnTo>
                    <a:pt x="0" y="1648684"/>
                  </a:lnTo>
                  <a:lnTo>
                    <a:pt x="9583" y="1648684"/>
                  </a:lnTo>
                  <a:lnTo>
                    <a:pt x="9583" y="1658209"/>
                  </a:lnTo>
                  <a:close/>
                </a:path>
                <a:path w="10210800" h="2114550">
                  <a:moveTo>
                    <a:pt x="9583" y="1639159"/>
                  </a:moveTo>
                  <a:lnTo>
                    <a:pt x="0" y="1639159"/>
                  </a:lnTo>
                  <a:lnTo>
                    <a:pt x="0" y="1629634"/>
                  </a:lnTo>
                  <a:lnTo>
                    <a:pt x="9583" y="1629634"/>
                  </a:lnTo>
                  <a:lnTo>
                    <a:pt x="9583" y="1639159"/>
                  </a:lnTo>
                  <a:close/>
                </a:path>
                <a:path w="10210800" h="2114550">
                  <a:moveTo>
                    <a:pt x="9583" y="1620109"/>
                  </a:moveTo>
                  <a:lnTo>
                    <a:pt x="0" y="1620109"/>
                  </a:lnTo>
                  <a:lnTo>
                    <a:pt x="0" y="1610584"/>
                  </a:lnTo>
                  <a:lnTo>
                    <a:pt x="9583" y="1610584"/>
                  </a:lnTo>
                  <a:lnTo>
                    <a:pt x="9583" y="1620109"/>
                  </a:lnTo>
                  <a:close/>
                </a:path>
                <a:path w="10210800" h="2114550">
                  <a:moveTo>
                    <a:pt x="9583" y="1601059"/>
                  </a:moveTo>
                  <a:lnTo>
                    <a:pt x="0" y="1601059"/>
                  </a:lnTo>
                  <a:lnTo>
                    <a:pt x="0" y="1591534"/>
                  </a:lnTo>
                  <a:lnTo>
                    <a:pt x="9583" y="1591534"/>
                  </a:lnTo>
                  <a:lnTo>
                    <a:pt x="9583" y="1601059"/>
                  </a:lnTo>
                  <a:close/>
                </a:path>
                <a:path w="10210800" h="2114550">
                  <a:moveTo>
                    <a:pt x="9583" y="1582009"/>
                  </a:moveTo>
                  <a:lnTo>
                    <a:pt x="0" y="1582009"/>
                  </a:lnTo>
                  <a:lnTo>
                    <a:pt x="0" y="1572484"/>
                  </a:lnTo>
                  <a:lnTo>
                    <a:pt x="9583" y="1572484"/>
                  </a:lnTo>
                  <a:lnTo>
                    <a:pt x="9583" y="1582009"/>
                  </a:lnTo>
                  <a:close/>
                </a:path>
                <a:path w="10210800" h="2114550">
                  <a:moveTo>
                    <a:pt x="9583" y="1562959"/>
                  </a:moveTo>
                  <a:lnTo>
                    <a:pt x="0" y="1562959"/>
                  </a:lnTo>
                  <a:lnTo>
                    <a:pt x="0" y="1553434"/>
                  </a:lnTo>
                  <a:lnTo>
                    <a:pt x="9583" y="1553434"/>
                  </a:lnTo>
                  <a:lnTo>
                    <a:pt x="9583" y="1562959"/>
                  </a:lnTo>
                  <a:close/>
                </a:path>
                <a:path w="10210800" h="2114550">
                  <a:moveTo>
                    <a:pt x="9583" y="1543909"/>
                  </a:moveTo>
                  <a:lnTo>
                    <a:pt x="0" y="1543909"/>
                  </a:lnTo>
                  <a:lnTo>
                    <a:pt x="0" y="1534384"/>
                  </a:lnTo>
                  <a:lnTo>
                    <a:pt x="9583" y="1534384"/>
                  </a:lnTo>
                  <a:lnTo>
                    <a:pt x="9583" y="1543909"/>
                  </a:lnTo>
                  <a:close/>
                </a:path>
                <a:path w="10210800" h="2114550">
                  <a:moveTo>
                    <a:pt x="9583" y="1524859"/>
                  </a:moveTo>
                  <a:lnTo>
                    <a:pt x="0" y="1524859"/>
                  </a:lnTo>
                  <a:lnTo>
                    <a:pt x="0" y="1515334"/>
                  </a:lnTo>
                  <a:lnTo>
                    <a:pt x="9583" y="1515334"/>
                  </a:lnTo>
                  <a:lnTo>
                    <a:pt x="9583" y="1524859"/>
                  </a:lnTo>
                  <a:close/>
                </a:path>
                <a:path w="10210800" h="2114550">
                  <a:moveTo>
                    <a:pt x="9583" y="1505809"/>
                  </a:moveTo>
                  <a:lnTo>
                    <a:pt x="0" y="1505809"/>
                  </a:lnTo>
                  <a:lnTo>
                    <a:pt x="0" y="1496284"/>
                  </a:lnTo>
                  <a:lnTo>
                    <a:pt x="9583" y="1496284"/>
                  </a:lnTo>
                  <a:lnTo>
                    <a:pt x="9583" y="1505809"/>
                  </a:lnTo>
                  <a:close/>
                </a:path>
                <a:path w="10210800" h="2114550">
                  <a:moveTo>
                    <a:pt x="9583" y="1486759"/>
                  </a:moveTo>
                  <a:lnTo>
                    <a:pt x="0" y="1486759"/>
                  </a:lnTo>
                  <a:lnTo>
                    <a:pt x="0" y="1477234"/>
                  </a:lnTo>
                  <a:lnTo>
                    <a:pt x="9583" y="1477234"/>
                  </a:lnTo>
                  <a:lnTo>
                    <a:pt x="9583" y="1486759"/>
                  </a:lnTo>
                  <a:close/>
                </a:path>
                <a:path w="10210800" h="2114550">
                  <a:moveTo>
                    <a:pt x="9583" y="1467709"/>
                  </a:moveTo>
                  <a:lnTo>
                    <a:pt x="0" y="1467709"/>
                  </a:lnTo>
                  <a:lnTo>
                    <a:pt x="0" y="1458184"/>
                  </a:lnTo>
                  <a:lnTo>
                    <a:pt x="9583" y="1458184"/>
                  </a:lnTo>
                  <a:lnTo>
                    <a:pt x="9583" y="1467709"/>
                  </a:lnTo>
                  <a:close/>
                </a:path>
                <a:path w="10210800" h="2114550">
                  <a:moveTo>
                    <a:pt x="9583" y="1448659"/>
                  </a:moveTo>
                  <a:lnTo>
                    <a:pt x="0" y="1448659"/>
                  </a:lnTo>
                  <a:lnTo>
                    <a:pt x="0" y="1439134"/>
                  </a:lnTo>
                  <a:lnTo>
                    <a:pt x="9583" y="1439134"/>
                  </a:lnTo>
                  <a:lnTo>
                    <a:pt x="9583" y="1448659"/>
                  </a:lnTo>
                  <a:close/>
                </a:path>
                <a:path w="10210800" h="2114550">
                  <a:moveTo>
                    <a:pt x="9583" y="1429609"/>
                  </a:moveTo>
                  <a:lnTo>
                    <a:pt x="0" y="1429609"/>
                  </a:lnTo>
                  <a:lnTo>
                    <a:pt x="0" y="1420084"/>
                  </a:lnTo>
                  <a:lnTo>
                    <a:pt x="9583" y="1420084"/>
                  </a:lnTo>
                  <a:lnTo>
                    <a:pt x="9583" y="1429609"/>
                  </a:lnTo>
                  <a:close/>
                </a:path>
                <a:path w="10210800" h="2114550">
                  <a:moveTo>
                    <a:pt x="9583" y="1410559"/>
                  </a:moveTo>
                  <a:lnTo>
                    <a:pt x="0" y="1410559"/>
                  </a:lnTo>
                  <a:lnTo>
                    <a:pt x="0" y="1401034"/>
                  </a:lnTo>
                  <a:lnTo>
                    <a:pt x="9583" y="1401034"/>
                  </a:lnTo>
                  <a:lnTo>
                    <a:pt x="9583" y="1410559"/>
                  </a:lnTo>
                  <a:close/>
                </a:path>
                <a:path w="10210800" h="2114550">
                  <a:moveTo>
                    <a:pt x="9583" y="1391509"/>
                  </a:moveTo>
                  <a:lnTo>
                    <a:pt x="0" y="1391509"/>
                  </a:lnTo>
                  <a:lnTo>
                    <a:pt x="0" y="1381984"/>
                  </a:lnTo>
                  <a:lnTo>
                    <a:pt x="9583" y="1381984"/>
                  </a:lnTo>
                  <a:lnTo>
                    <a:pt x="9583" y="1391509"/>
                  </a:lnTo>
                  <a:close/>
                </a:path>
                <a:path w="10210800" h="2114550">
                  <a:moveTo>
                    <a:pt x="9583" y="1372459"/>
                  </a:moveTo>
                  <a:lnTo>
                    <a:pt x="0" y="1372459"/>
                  </a:lnTo>
                  <a:lnTo>
                    <a:pt x="0" y="1362934"/>
                  </a:lnTo>
                  <a:lnTo>
                    <a:pt x="9583" y="1362934"/>
                  </a:lnTo>
                  <a:lnTo>
                    <a:pt x="9583" y="1372459"/>
                  </a:lnTo>
                  <a:close/>
                </a:path>
                <a:path w="10210800" h="2114550">
                  <a:moveTo>
                    <a:pt x="9583" y="1353409"/>
                  </a:moveTo>
                  <a:lnTo>
                    <a:pt x="0" y="1353409"/>
                  </a:lnTo>
                  <a:lnTo>
                    <a:pt x="0" y="1343884"/>
                  </a:lnTo>
                  <a:lnTo>
                    <a:pt x="9583" y="1343884"/>
                  </a:lnTo>
                  <a:lnTo>
                    <a:pt x="9583" y="1353409"/>
                  </a:lnTo>
                  <a:close/>
                </a:path>
                <a:path w="10210800" h="2114550">
                  <a:moveTo>
                    <a:pt x="9583" y="1334359"/>
                  </a:moveTo>
                  <a:lnTo>
                    <a:pt x="0" y="1334359"/>
                  </a:lnTo>
                  <a:lnTo>
                    <a:pt x="0" y="1324834"/>
                  </a:lnTo>
                  <a:lnTo>
                    <a:pt x="9583" y="1324834"/>
                  </a:lnTo>
                  <a:lnTo>
                    <a:pt x="9583" y="1334359"/>
                  </a:lnTo>
                  <a:close/>
                </a:path>
                <a:path w="10210800" h="2114550">
                  <a:moveTo>
                    <a:pt x="9583" y="1315309"/>
                  </a:moveTo>
                  <a:lnTo>
                    <a:pt x="0" y="1315309"/>
                  </a:lnTo>
                  <a:lnTo>
                    <a:pt x="0" y="1305784"/>
                  </a:lnTo>
                  <a:lnTo>
                    <a:pt x="9583" y="1305784"/>
                  </a:lnTo>
                  <a:lnTo>
                    <a:pt x="9583" y="1315309"/>
                  </a:lnTo>
                  <a:close/>
                </a:path>
                <a:path w="10210800" h="2114550">
                  <a:moveTo>
                    <a:pt x="9583" y="1296259"/>
                  </a:moveTo>
                  <a:lnTo>
                    <a:pt x="0" y="1296259"/>
                  </a:lnTo>
                  <a:lnTo>
                    <a:pt x="0" y="1286734"/>
                  </a:lnTo>
                  <a:lnTo>
                    <a:pt x="9583" y="1286734"/>
                  </a:lnTo>
                  <a:lnTo>
                    <a:pt x="9583" y="1296259"/>
                  </a:lnTo>
                  <a:close/>
                </a:path>
                <a:path w="10210800" h="2114550">
                  <a:moveTo>
                    <a:pt x="9583" y="1277209"/>
                  </a:moveTo>
                  <a:lnTo>
                    <a:pt x="0" y="1277209"/>
                  </a:lnTo>
                  <a:lnTo>
                    <a:pt x="0" y="1267684"/>
                  </a:lnTo>
                  <a:lnTo>
                    <a:pt x="9583" y="1267684"/>
                  </a:lnTo>
                  <a:lnTo>
                    <a:pt x="9583" y="1277209"/>
                  </a:lnTo>
                  <a:close/>
                </a:path>
                <a:path w="10210800" h="2114550">
                  <a:moveTo>
                    <a:pt x="9583" y="1258159"/>
                  </a:moveTo>
                  <a:lnTo>
                    <a:pt x="0" y="1258159"/>
                  </a:lnTo>
                  <a:lnTo>
                    <a:pt x="0" y="1248634"/>
                  </a:lnTo>
                  <a:lnTo>
                    <a:pt x="9583" y="1248634"/>
                  </a:lnTo>
                  <a:lnTo>
                    <a:pt x="9583" y="1258159"/>
                  </a:lnTo>
                  <a:close/>
                </a:path>
                <a:path w="10210800" h="2114550">
                  <a:moveTo>
                    <a:pt x="9583" y="1239109"/>
                  </a:moveTo>
                  <a:lnTo>
                    <a:pt x="0" y="1239109"/>
                  </a:lnTo>
                  <a:lnTo>
                    <a:pt x="0" y="1229584"/>
                  </a:lnTo>
                  <a:lnTo>
                    <a:pt x="9583" y="1229584"/>
                  </a:lnTo>
                  <a:lnTo>
                    <a:pt x="9583" y="1239109"/>
                  </a:lnTo>
                  <a:close/>
                </a:path>
                <a:path w="10210800" h="2114550">
                  <a:moveTo>
                    <a:pt x="9583" y="1220059"/>
                  </a:moveTo>
                  <a:lnTo>
                    <a:pt x="0" y="1220059"/>
                  </a:lnTo>
                  <a:lnTo>
                    <a:pt x="0" y="1210534"/>
                  </a:lnTo>
                  <a:lnTo>
                    <a:pt x="9583" y="1210534"/>
                  </a:lnTo>
                  <a:lnTo>
                    <a:pt x="9583" y="1220059"/>
                  </a:lnTo>
                  <a:close/>
                </a:path>
                <a:path w="10210800" h="2114550">
                  <a:moveTo>
                    <a:pt x="9583" y="1201009"/>
                  </a:moveTo>
                  <a:lnTo>
                    <a:pt x="0" y="1201009"/>
                  </a:lnTo>
                  <a:lnTo>
                    <a:pt x="0" y="1191484"/>
                  </a:lnTo>
                  <a:lnTo>
                    <a:pt x="9583" y="1191484"/>
                  </a:lnTo>
                  <a:lnTo>
                    <a:pt x="9583" y="1201009"/>
                  </a:lnTo>
                  <a:close/>
                </a:path>
                <a:path w="10210800" h="2114550">
                  <a:moveTo>
                    <a:pt x="9583" y="1181959"/>
                  </a:moveTo>
                  <a:lnTo>
                    <a:pt x="0" y="1181959"/>
                  </a:lnTo>
                  <a:lnTo>
                    <a:pt x="0" y="1172434"/>
                  </a:lnTo>
                  <a:lnTo>
                    <a:pt x="9583" y="1172434"/>
                  </a:lnTo>
                  <a:lnTo>
                    <a:pt x="9583" y="1181959"/>
                  </a:lnTo>
                  <a:close/>
                </a:path>
                <a:path w="10210800" h="2114550">
                  <a:moveTo>
                    <a:pt x="9583" y="1162909"/>
                  </a:moveTo>
                  <a:lnTo>
                    <a:pt x="0" y="1162909"/>
                  </a:lnTo>
                  <a:lnTo>
                    <a:pt x="0" y="1153384"/>
                  </a:lnTo>
                  <a:lnTo>
                    <a:pt x="9583" y="1153384"/>
                  </a:lnTo>
                  <a:lnTo>
                    <a:pt x="9583" y="1162909"/>
                  </a:lnTo>
                  <a:close/>
                </a:path>
                <a:path w="10210800" h="2114550">
                  <a:moveTo>
                    <a:pt x="9583" y="1143859"/>
                  </a:moveTo>
                  <a:lnTo>
                    <a:pt x="0" y="1143859"/>
                  </a:lnTo>
                  <a:lnTo>
                    <a:pt x="0" y="1134334"/>
                  </a:lnTo>
                  <a:lnTo>
                    <a:pt x="9583" y="1134334"/>
                  </a:lnTo>
                  <a:lnTo>
                    <a:pt x="9583" y="1143859"/>
                  </a:lnTo>
                  <a:close/>
                </a:path>
                <a:path w="10210800" h="2114550">
                  <a:moveTo>
                    <a:pt x="9583" y="1124809"/>
                  </a:moveTo>
                  <a:lnTo>
                    <a:pt x="0" y="1124809"/>
                  </a:lnTo>
                  <a:lnTo>
                    <a:pt x="0" y="1115284"/>
                  </a:lnTo>
                  <a:lnTo>
                    <a:pt x="9583" y="1115284"/>
                  </a:lnTo>
                  <a:lnTo>
                    <a:pt x="9583" y="1124809"/>
                  </a:lnTo>
                  <a:close/>
                </a:path>
                <a:path w="10210800" h="2114550">
                  <a:moveTo>
                    <a:pt x="9583" y="1105759"/>
                  </a:moveTo>
                  <a:lnTo>
                    <a:pt x="0" y="1105759"/>
                  </a:lnTo>
                  <a:lnTo>
                    <a:pt x="0" y="1096234"/>
                  </a:lnTo>
                  <a:lnTo>
                    <a:pt x="9583" y="1096234"/>
                  </a:lnTo>
                  <a:lnTo>
                    <a:pt x="9583" y="1105759"/>
                  </a:lnTo>
                  <a:close/>
                </a:path>
                <a:path w="10210800" h="2114550">
                  <a:moveTo>
                    <a:pt x="9583" y="1086709"/>
                  </a:moveTo>
                  <a:lnTo>
                    <a:pt x="0" y="1086709"/>
                  </a:lnTo>
                  <a:lnTo>
                    <a:pt x="0" y="1077184"/>
                  </a:lnTo>
                  <a:lnTo>
                    <a:pt x="9583" y="1077184"/>
                  </a:lnTo>
                  <a:lnTo>
                    <a:pt x="9583" y="1086709"/>
                  </a:lnTo>
                  <a:close/>
                </a:path>
                <a:path w="10210800" h="2114550">
                  <a:moveTo>
                    <a:pt x="9583" y="1067659"/>
                  </a:moveTo>
                  <a:lnTo>
                    <a:pt x="0" y="1067659"/>
                  </a:lnTo>
                  <a:lnTo>
                    <a:pt x="0" y="1058134"/>
                  </a:lnTo>
                  <a:lnTo>
                    <a:pt x="9583" y="1058134"/>
                  </a:lnTo>
                  <a:lnTo>
                    <a:pt x="9583" y="1067659"/>
                  </a:lnTo>
                  <a:close/>
                </a:path>
                <a:path w="10210800" h="2114550">
                  <a:moveTo>
                    <a:pt x="9583" y="1048609"/>
                  </a:moveTo>
                  <a:lnTo>
                    <a:pt x="0" y="1048609"/>
                  </a:lnTo>
                  <a:lnTo>
                    <a:pt x="0" y="1039084"/>
                  </a:lnTo>
                  <a:lnTo>
                    <a:pt x="9583" y="1039084"/>
                  </a:lnTo>
                  <a:lnTo>
                    <a:pt x="9583" y="1048609"/>
                  </a:lnTo>
                  <a:close/>
                </a:path>
                <a:path w="10210800" h="2114550">
                  <a:moveTo>
                    <a:pt x="9583" y="1029559"/>
                  </a:moveTo>
                  <a:lnTo>
                    <a:pt x="0" y="1029559"/>
                  </a:lnTo>
                  <a:lnTo>
                    <a:pt x="0" y="1020034"/>
                  </a:lnTo>
                  <a:lnTo>
                    <a:pt x="9583" y="1020034"/>
                  </a:lnTo>
                  <a:lnTo>
                    <a:pt x="9583" y="1029559"/>
                  </a:lnTo>
                  <a:close/>
                </a:path>
                <a:path w="10210800" h="2114550">
                  <a:moveTo>
                    <a:pt x="9583" y="1010509"/>
                  </a:moveTo>
                  <a:lnTo>
                    <a:pt x="0" y="1010509"/>
                  </a:lnTo>
                  <a:lnTo>
                    <a:pt x="0" y="1000984"/>
                  </a:lnTo>
                  <a:lnTo>
                    <a:pt x="9583" y="1000984"/>
                  </a:lnTo>
                  <a:lnTo>
                    <a:pt x="9583" y="1010509"/>
                  </a:lnTo>
                  <a:close/>
                </a:path>
                <a:path w="10210800" h="2114550">
                  <a:moveTo>
                    <a:pt x="9583" y="991459"/>
                  </a:moveTo>
                  <a:lnTo>
                    <a:pt x="0" y="991459"/>
                  </a:lnTo>
                  <a:lnTo>
                    <a:pt x="0" y="981934"/>
                  </a:lnTo>
                  <a:lnTo>
                    <a:pt x="9583" y="981934"/>
                  </a:lnTo>
                  <a:lnTo>
                    <a:pt x="9583" y="991459"/>
                  </a:lnTo>
                  <a:close/>
                </a:path>
                <a:path w="10210800" h="2114550">
                  <a:moveTo>
                    <a:pt x="9583" y="972409"/>
                  </a:moveTo>
                  <a:lnTo>
                    <a:pt x="0" y="972409"/>
                  </a:lnTo>
                  <a:lnTo>
                    <a:pt x="0" y="962884"/>
                  </a:lnTo>
                  <a:lnTo>
                    <a:pt x="9583" y="962884"/>
                  </a:lnTo>
                  <a:lnTo>
                    <a:pt x="9583" y="972409"/>
                  </a:lnTo>
                  <a:close/>
                </a:path>
                <a:path w="10210800" h="2114550">
                  <a:moveTo>
                    <a:pt x="9583" y="953359"/>
                  </a:moveTo>
                  <a:lnTo>
                    <a:pt x="0" y="953359"/>
                  </a:lnTo>
                  <a:lnTo>
                    <a:pt x="0" y="943834"/>
                  </a:lnTo>
                  <a:lnTo>
                    <a:pt x="9583" y="943834"/>
                  </a:lnTo>
                  <a:lnTo>
                    <a:pt x="9583" y="953359"/>
                  </a:lnTo>
                  <a:close/>
                </a:path>
                <a:path w="10210800" h="2114550">
                  <a:moveTo>
                    <a:pt x="9583" y="934309"/>
                  </a:moveTo>
                  <a:lnTo>
                    <a:pt x="0" y="934309"/>
                  </a:lnTo>
                  <a:lnTo>
                    <a:pt x="0" y="924784"/>
                  </a:lnTo>
                  <a:lnTo>
                    <a:pt x="9583" y="924784"/>
                  </a:lnTo>
                  <a:lnTo>
                    <a:pt x="9583" y="934309"/>
                  </a:lnTo>
                  <a:close/>
                </a:path>
                <a:path w="10210800" h="2114550">
                  <a:moveTo>
                    <a:pt x="9583" y="915259"/>
                  </a:moveTo>
                  <a:lnTo>
                    <a:pt x="0" y="915259"/>
                  </a:lnTo>
                  <a:lnTo>
                    <a:pt x="0" y="905734"/>
                  </a:lnTo>
                  <a:lnTo>
                    <a:pt x="9583" y="905734"/>
                  </a:lnTo>
                  <a:lnTo>
                    <a:pt x="9583" y="915259"/>
                  </a:lnTo>
                  <a:close/>
                </a:path>
                <a:path w="10210800" h="2114550">
                  <a:moveTo>
                    <a:pt x="9583" y="896209"/>
                  </a:moveTo>
                  <a:lnTo>
                    <a:pt x="0" y="896209"/>
                  </a:lnTo>
                  <a:lnTo>
                    <a:pt x="0" y="886684"/>
                  </a:lnTo>
                  <a:lnTo>
                    <a:pt x="9583" y="886684"/>
                  </a:lnTo>
                  <a:lnTo>
                    <a:pt x="9583" y="896209"/>
                  </a:lnTo>
                  <a:close/>
                </a:path>
                <a:path w="10210800" h="2114550">
                  <a:moveTo>
                    <a:pt x="9583" y="877159"/>
                  </a:moveTo>
                  <a:lnTo>
                    <a:pt x="0" y="877159"/>
                  </a:lnTo>
                  <a:lnTo>
                    <a:pt x="0" y="867634"/>
                  </a:lnTo>
                  <a:lnTo>
                    <a:pt x="9583" y="867634"/>
                  </a:lnTo>
                  <a:lnTo>
                    <a:pt x="9583" y="877159"/>
                  </a:lnTo>
                  <a:close/>
                </a:path>
                <a:path w="10210800" h="2114550">
                  <a:moveTo>
                    <a:pt x="9583" y="858109"/>
                  </a:moveTo>
                  <a:lnTo>
                    <a:pt x="0" y="858109"/>
                  </a:lnTo>
                  <a:lnTo>
                    <a:pt x="0" y="848584"/>
                  </a:lnTo>
                  <a:lnTo>
                    <a:pt x="9583" y="848584"/>
                  </a:lnTo>
                  <a:lnTo>
                    <a:pt x="9583" y="858109"/>
                  </a:lnTo>
                  <a:close/>
                </a:path>
                <a:path w="10210800" h="2114550">
                  <a:moveTo>
                    <a:pt x="9583" y="839059"/>
                  </a:moveTo>
                  <a:lnTo>
                    <a:pt x="0" y="839059"/>
                  </a:lnTo>
                  <a:lnTo>
                    <a:pt x="0" y="829534"/>
                  </a:lnTo>
                  <a:lnTo>
                    <a:pt x="9583" y="829534"/>
                  </a:lnTo>
                  <a:lnTo>
                    <a:pt x="9583" y="839059"/>
                  </a:lnTo>
                  <a:close/>
                </a:path>
                <a:path w="10210800" h="2114550">
                  <a:moveTo>
                    <a:pt x="9583" y="820009"/>
                  </a:moveTo>
                  <a:lnTo>
                    <a:pt x="0" y="820009"/>
                  </a:lnTo>
                  <a:lnTo>
                    <a:pt x="0" y="810484"/>
                  </a:lnTo>
                  <a:lnTo>
                    <a:pt x="9583" y="810484"/>
                  </a:lnTo>
                  <a:lnTo>
                    <a:pt x="9583" y="820009"/>
                  </a:lnTo>
                  <a:close/>
                </a:path>
                <a:path w="10210800" h="2114550">
                  <a:moveTo>
                    <a:pt x="9583" y="800959"/>
                  </a:moveTo>
                  <a:lnTo>
                    <a:pt x="0" y="800959"/>
                  </a:lnTo>
                  <a:lnTo>
                    <a:pt x="0" y="791433"/>
                  </a:lnTo>
                  <a:lnTo>
                    <a:pt x="9583" y="791433"/>
                  </a:lnTo>
                  <a:lnTo>
                    <a:pt x="9583" y="800959"/>
                  </a:lnTo>
                  <a:close/>
                </a:path>
                <a:path w="10210800" h="2114550">
                  <a:moveTo>
                    <a:pt x="9583" y="781908"/>
                  </a:moveTo>
                  <a:lnTo>
                    <a:pt x="0" y="781908"/>
                  </a:lnTo>
                  <a:lnTo>
                    <a:pt x="0" y="772384"/>
                  </a:lnTo>
                  <a:lnTo>
                    <a:pt x="9583" y="772384"/>
                  </a:lnTo>
                  <a:lnTo>
                    <a:pt x="9583" y="781908"/>
                  </a:lnTo>
                  <a:close/>
                </a:path>
                <a:path w="10210800" h="2114550">
                  <a:moveTo>
                    <a:pt x="9583" y="762859"/>
                  </a:moveTo>
                  <a:lnTo>
                    <a:pt x="0" y="762859"/>
                  </a:lnTo>
                  <a:lnTo>
                    <a:pt x="0" y="753334"/>
                  </a:lnTo>
                  <a:lnTo>
                    <a:pt x="9583" y="753334"/>
                  </a:lnTo>
                  <a:lnTo>
                    <a:pt x="9583" y="762859"/>
                  </a:lnTo>
                  <a:close/>
                </a:path>
                <a:path w="10210800" h="2114550">
                  <a:moveTo>
                    <a:pt x="9583" y="743809"/>
                  </a:moveTo>
                  <a:lnTo>
                    <a:pt x="0" y="743809"/>
                  </a:lnTo>
                  <a:lnTo>
                    <a:pt x="0" y="734284"/>
                  </a:lnTo>
                  <a:lnTo>
                    <a:pt x="9583" y="734284"/>
                  </a:lnTo>
                  <a:lnTo>
                    <a:pt x="9583" y="743809"/>
                  </a:lnTo>
                  <a:close/>
                </a:path>
                <a:path w="10210800" h="2114550">
                  <a:moveTo>
                    <a:pt x="9583" y="724758"/>
                  </a:moveTo>
                  <a:lnTo>
                    <a:pt x="0" y="724758"/>
                  </a:lnTo>
                  <a:lnTo>
                    <a:pt x="0" y="715233"/>
                  </a:lnTo>
                  <a:lnTo>
                    <a:pt x="9583" y="715233"/>
                  </a:lnTo>
                  <a:lnTo>
                    <a:pt x="9583" y="724758"/>
                  </a:lnTo>
                  <a:close/>
                </a:path>
                <a:path w="10210800" h="2114550">
                  <a:moveTo>
                    <a:pt x="9583" y="705708"/>
                  </a:moveTo>
                  <a:lnTo>
                    <a:pt x="0" y="705708"/>
                  </a:lnTo>
                  <a:lnTo>
                    <a:pt x="0" y="696183"/>
                  </a:lnTo>
                  <a:lnTo>
                    <a:pt x="9583" y="696183"/>
                  </a:lnTo>
                  <a:lnTo>
                    <a:pt x="9583" y="705708"/>
                  </a:lnTo>
                  <a:close/>
                </a:path>
                <a:path w="10210800" h="2114550">
                  <a:moveTo>
                    <a:pt x="9583" y="686658"/>
                  </a:moveTo>
                  <a:lnTo>
                    <a:pt x="0" y="686658"/>
                  </a:lnTo>
                  <a:lnTo>
                    <a:pt x="0" y="677134"/>
                  </a:lnTo>
                  <a:lnTo>
                    <a:pt x="9583" y="677134"/>
                  </a:lnTo>
                  <a:lnTo>
                    <a:pt x="9583" y="686658"/>
                  </a:lnTo>
                  <a:close/>
                </a:path>
                <a:path w="10210800" h="2114550">
                  <a:moveTo>
                    <a:pt x="9583" y="667608"/>
                  </a:moveTo>
                  <a:lnTo>
                    <a:pt x="0" y="667608"/>
                  </a:lnTo>
                  <a:lnTo>
                    <a:pt x="0" y="658083"/>
                  </a:lnTo>
                  <a:lnTo>
                    <a:pt x="9583" y="658083"/>
                  </a:lnTo>
                  <a:lnTo>
                    <a:pt x="9583" y="667608"/>
                  </a:lnTo>
                  <a:close/>
                </a:path>
                <a:path w="10210800" h="2114550">
                  <a:moveTo>
                    <a:pt x="9583" y="648558"/>
                  </a:moveTo>
                  <a:lnTo>
                    <a:pt x="0" y="648558"/>
                  </a:lnTo>
                  <a:lnTo>
                    <a:pt x="0" y="639033"/>
                  </a:lnTo>
                  <a:lnTo>
                    <a:pt x="9583" y="639033"/>
                  </a:lnTo>
                  <a:lnTo>
                    <a:pt x="9583" y="648558"/>
                  </a:lnTo>
                  <a:close/>
                </a:path>
                <a:path w="10210800" h="2114550">
                  <a:moveTo>
                    <a:pt x="9583" y="629508"/>
                  </a:moveTo>
                  <a:lnTo>
                    <a:pt x="0" y="629508"/>
                  </a:lnTo>
                  <a:lnTo>
                    <a:pt x="0" y="619983"/>
                  </a:lnTo>
                  <a:lnTo>
                    <a:pt x="9583" y="619983"/>
                  </a:lnTo>
                  <a:lnTo>
                    <a:pt x="9583" y="629508"/>
                  </a:lnTo>
                  <a:close/>
                </a:path>
                <a:path w="10210800" h="2114550">
                  <a:moveTo>
                    <a:pt x="9583" y="610458"/>
                  </a:moveTo>
                  <a:lnTo>
                    <a:pt x="0" y="610458"/>
                  </a:lnTo>
                  <a:lnTo>
                    <a:pt x="0" y="600933"/>
                  </a:lnTo>
                  <a:lnTo>
                    <a:pt x="9583" y="600933"/>
                  </a:lnTo>
                  <a:lnTo>
                    <a:pt x="9583" y="610458"/>
                  </a:lnTo>
                  <a:close/>
                </a:path>
                <a:path w="10210800" h="2114550">
                  <a:moveTo>
                    <a:pt x="9583" y="591408"/>
                  </a:moveTo>
                  <a:lnTo>
                    <a:pt x="0" y="591408"/>
                  </a:lnTo>
                  <a:lnTo>
                    <a:pt x="0" y="581883"/>
                  </a:lnTo>
                  <a:lnTo>
                    <a:pt x="9583" y="581883"/>
                  </a:lnTo>
                  <a:lnTo>
                    <a:pt x="9583" y="591408"/>
                  </a:lnTo>
                  <a:close/>
                </a:path>
                <a:path w="10210800" h="2114550">
                  <a:moveTo>
                    <a:pt x="9583" y="572358"/>
                  </a:moveTo>
                  <a:lnTo>
                    <a:pt x="0" y="572358"/>
                  </a:lnTo>
                  <a:lnTo>
                    <a:pt x="0" y="562833"/>
                  </a:lnTo>
                  <a:lnTo>
                    <a:pt x="9583" y="562833"/>
                  </a:lnTo>
                  <a:lnTo>
                    <a:pt x="9583" y="572358"/>
                  </a:lnTo>
                  <a:close/>
                </a:path>
                <a:path w="10210800" h="2114550">
                  <a:moveTo>
                    <a:pt x="9583" y="553308"/>
                  </a:moveTo>
                  <a:lnTo>
                    <a:pt x="0" y="553308"/>
                  </a:lnTo>
                  <a:lnTo>
                    <a:pt x="0" y="543783"/>
                  </a:lnTo>
                  <a:lnTo>
                    <a:pt x="9583" y="543783"/>
                  </a:lnTo>
                  <a:lnTo>
                    <a:pt x="9583" y="553308"/>
                  </a:lnTo>
                  <a:close/>
                </a:path>
                <a:path w="10210800" h="2114550">
                  <a:moveTo>
                    <a:pt x="9583" y="534258"/>
                  </a:moveTo>
                  <a:lnTo>
                    <a:pt x="0" y="534258"/>
                  </a:lnTo>
                  <a:lnTo>
                    <a:pt x="0" y="524733"/>
                  </a:lnTo>
                  <a:lnTo>
                    <a:pt x="9583" y="524733"/>
                  </a:lnTo>
                  <a:lnTo>
                    <a:pt x="9583" y="534258"/>
                  </a:lnTo>
                  <a:close/>
                </a:path>
                <a:path w="10210800" h="2114550">
                  <a:moveTo>
                    <a:pt x="9583" y="515208"/>
                  </a:moveTo>
                  <a:lnTo>
                    <a:pt x="0" y="515208"/>
                  </a:lnTo>
                  <a:lnTo>
                    <a:pt x="0" y="505683"/>
                  </a:lnTo>
                  <a:lnTo>
                    <a:pt x="9583" y="505683"/>
                  </a:lnTo>
                  <a:lnTo>
                    <a:pt x="9583" y="515208"/>
                  </a:lnTo>
                  <a:close/>
                </a:path>
                <a:path w="10210800" h="2114550">
                  <a:moveTo>
                    <a:pt x="9583" y="496158"/>
                  </a:moveTo>
                  <a:lnTo>
                    <a:pt x="0" y="496158"/>
                  </a:lnTo>
                  <a:lnTo>
                    <a:pt x="0" y="486633"/>
                  </a:lnTo>
                  <a:lnTo>
                    <a:pt x="9583" y="486633"/>
                  </a:lnTo>
                  <a:lnTo>
                    <a:pt x="9583" y="496158"/>
                  </a:lnTo>
                  <a:close/>
                </a:path>
                <a:path w="10210800" h="2114550">
                  <a:moveTo>
                    <a:pt x="9583" y="477108"/>
                  </a:moveTo>
                  <a:lnTo>
                    <a:pt x="0" y="477108"/>
                  </a:lnTo>
                  <a:lnTo>
                    <a:pt x="0" y="467583"/>
                  </a:lnTo>
                  <a:lnTo>
                    <a:pt x="9583" y="467583"/>
                  </a:lnTo>
                  <a:lnTo>
                    <a:pt x="9583" y="477108"/>
                  </a:lnTo>
                  <a:close/>
                </a:path>
                <a:path w="10210800" h="2114550">
                  <a:moveTo>
                    <a:pt x="9583" y="458058"/>
                  </a:moveTo>
                  <a:lnTo>
                    <a:pt x="0" y="458058"/>
                  </a:lnTo>
                  <a:lnTo>
                    <a:pt x="0" y="448533"/>
                  </a:lnTo>
                  <a:lnTo>
                    <a:pt x="9583" y="448533"/>
                  </a:lnTo>
                  <a:lnTo>
                    <a:pt x="9583" y="458058"/>
                  </a:lnTo>
                  <a:close/>
                </a:path>
                <a:path w="10210800" h="2114550">
                  <a:moveTo>
                    <a:pt x="9583" y="439008"/>
                  </a:moveTo>
                  <a:lnTo>
                    <a:pt x="0" y="439008"/>
                  </a:lnTo>
                  <a:lnTo>
                    <a:pt x="0" y="429483"/>
                  </a:lnTo>
                  <a:lnTo>
                    <a:pt x="9583" y="429483"/>
                  </a:lnTo>
                  <a:lnTo>
                    <a:pt x="9583" y="439008"/>
                  </a:lnTo>
                  <a:close/>
                </a:path>
                <a:path w="10210800" h="2114550">
                  <a:moveTo>
                    <a:pt x="9583" y="419958"/>
                  </a:moveTo>
                  <a:lnTo>
                    <a:pt x="0" y="419958"/>
                  </a:lnTo>
                  <a:lnTo>
                    <a:pt x="0" y="410433"/>
                  </a:lnTo>
                  <a:lnTo>
                    <a:pt x="9583" y="410433"/>
                  </a:lnTo>
                  <a:lnTo>
                    <a:pt x="9583" y="419958"/>
                  </a:lnTo>
                  <a:close/>
                </a:path>
                <a:path w="10210800" h="2114550">
                  <a:moveTo>
                    <a:pt x="9583" y="400908"/>
                  </a:moveTo>
                  <a:lnTo>
                    <a:pt x="0" y="400908"/>
                  </a:lnTo>
                  <a:lnTo>
                    <a:pt x="0" y="391383"/>
                  </a:lnTo>
                  <a:lnTo>
                    <a:pt x="9583" y="391383"/>
                  </a:lnTo>
                  <a:lnTo>
                    <a:pt x="9583" y="400908"/>
                  </a:lnTo>
                  <a:close/>
                </a:path>
                <a:path w="10210800" h="2114550">
                  <a:moveTo>
                    <a:pt x="9583" y="381858"/>
                  </a:moveTo>
                  <a:lnTo>
                    <a:pt x="0" y="381858"/>
                  </a:lnTo>
                  <a:lnTo>
                    <a:pt x="0" y="372333"/>
                  </a:lnTo>
                  <a:lnTo>
                    <a:pt x="9583" y="372333"/>
                  </a:lnTo>
                  <a:lnTo>
                    <a:pt x="9583" y="381858"/>
                  </a:lnTo>
                  <a:close/>
                </a:path>
                <a:path w="10210800" h="2114550">
                  <a:moveTo>
                    <a:pt x="9583" y="362808"/>
                  </a:moveTo>
                  <a:lnTo>
                    <a:pt x="0" y="362808"/>
                  </a:lnTo>
                  <a:lnTo>
                    <a:pt x="0" y="353283"/>
                  </a:lnTo>
                  <a:lnTo>
                    <a:pt x="9583" y="353283"/>
                  </a:lnTo>
                  <a:lnTo>
                    <a:pt x="9583" y="362808"/>
                  </a:lnTo>
                  <a:close/>
                </a:path>
                <a:path w="10210800" h="2114550">
                  <a:moveTo>
                    <a:pt x="9583" y="343758"/>
                  </a:moveTo>
                  <a:lnTo>
                    <a:pt x="0" y="343758"/>
                  </a:lnTo>
                  <a:lnTo>
                    <a:pt x="0" y="334233"/>
                  </a:lnTo>
                  <a:lnTo>
                    <a:pt x="9583" y="334233"/>
                  </a:lnTo>
                  <a:lnTo>
                    <a:pt x="9583" y="343758"/>
                  </a:lnTo>
                  <a:close/>
                </a:path>
                <a:path w="10210800" h="2114550">
                  <a:moveTo>
                    <a:pt x="9583" y="324708"/>
                  </a:moveTo>
                  <a:lnTo>
                    <a:pt x="0" y="324708"/>
                  </a:lnTo>
                  <a:lnTo>
                    <a:pt x="0" y="315183"/>
                  </a:lnTo>
                  <a:lnTo>
                    <a:pt x="9583" y="315183"/>
                  </a:lnTo>
                  <a:lnTo>
                    <a:pt x="9583" y="324708"/>
                  </a:lnTo>
                  <a:close/>
                </a:path>
                <a:path w="10210800" h="2114550">
                  <a:moveTo>
                    <a:pt x="9583" y="305658"/>
                  </a:moveTo>
                  <a:lnTo>
                    <a:pt x="0" y="305658"/>
                  </a:lnTo>
                  <a:lnTo>
                    <a:pt x="0" y="296133"/>
                  </a:lnTo>
                  <a:lnTo>
                    <a:pt x="9583" y="296133"/>
                  </a:lnTo>
                  <a:lnTo>
                    <a:pt x="9583" y="305658"/>
                  </a:lnTo>
                  <a:close/>
                </a:path>
                <a:path w="10210800" h="2114550">
                  <a:moveTo>
                    <a:pt x="9583" y="286608"/>
                  </a:moveTo>
                  <a:lnTo>
                    <a:pt x="0" y="286608"/>
                  </a:lnTo>
                  <a:lnTo>
                    <a:pt x="0" y="285749"/>
                  </a:lnTo>
                  <a:lnTo>
                    <a:pt x="690" y="277027"/>
                  </a:lnTo>
                  <a:lnTo>
                    <a:pt x="9711" y="277303"/>
                  </a:lnTo>
                  <a:lnTo>
                    <a:pt x="9626" y="280116"/>
                  </a:lnTo>
                  <a:lnTo>
                    <a:pt x="9583" y="286608"/>
                  </a:lnTo>
                  <a:close/>
                </a:path>
                <a:path w="10210800" h="2114550">
                  <a:moveTo>
                    <a:pt x="10149" y="268057"/>
                  </a:moveTo>
                  <a:lnTo>
                    <a:pt x="1444" y="267498"/>
                  </a:lnTo>
                  <a:lnTo>
                    <a:pt x="2196" y="258006"/>
                  </a:lnTo>
                  <a:lnTo>
                    <a:pt x="10894" y="258856"/>
                  </a:lnTo>
                  <a:lnTo>
                    <a:pt x="10594" y="261919"/>
                  </a:lnTo>
                  <a:lnTo>
                    <a:pt x="10346" y="264986"/>
                  </a:lnTo>
                  <a:lnTo>
                    <a:pt x="10149" y="268057"/>
                  </a:lnTo>
                  <a:close/>
                </a:path>
                <a:path w="10210800" h="2114550">
                  <a:moveTo>
                    <a:pt x="11942" y="249709"/>
                  </a:moveTo>
                  <a:lnTo>
                    <a:pt x="2946" y="248525"/>
                  </a:lnTo>
                  <a:lnTo>
                    <a:pt x="3559" y="240779"/>
                  </a:lnTo>
                  <a:lnTo>
                    <a:pt x="3969" y="239077"/>
                  </a:lnTo>
                  <a:lnTo>
                    <a:pt x="13292" y="240621"/>
                  </a:lnTo>
                  <a:lnTo>
                    <a:pt x="12792" y="243642"/>
                  </a:lnTo>
                  <a:lnTo>
                    <a:pt x="12342" y="246672"/>
                  </a:lnTo>
                  <a:lnTo>
                    <a:pt x="11942" y="249709"/>
                  </a:lnTo>
                  <a:close/>
                </a:path>
                <a:path w="10210800" h="2114550">
                  <a:moveTo>
                    <a:pt x="14940" y="231599"/>
                  </a:moveTo>
                  <a:lnTo>
                    <a:pt x="6191" y="229850"/>
                  </a:lnTo>
                  <a:lnTo>
                    <a:pt x="8425" y="220575"/>
                  </a:lnTo>
                  <a:lnTo>
                    <a:pt x="16904" y="222567"/>
                  </a:lnTo>
                  <a:lnTo>
                    <a:pt x="16199" y="225567"/>
                  </a:lnTo>
                  <a:lnTo>
                    <a:pt x="15544" y="228578"/>
                  </a:lnTo>
                  <a:lnTo>
                    <a:pt x="14940" y="231599"/>
                  </a:lnTo>
                  <a:close/>
                </a:path>
                <a:path w="10210800" h="2114550">
                  <a:moveTo>
                    <a:pt x="19165" y="213618"/>
                  </a:moveTo>
                  <a:lnTo>
                    <a:pt x="10655" y="211316"/>
                  </a:lnTo>
                  <a:lnTo>
                    <a:pt x="12888" y="202048"/>
                  </a:lnTo>
                  <a:lnTo>
                    <a:pt x="21722" y="204758"/>
                  </a:lnTo>
                  <a:lnTo>
                    <a:pt x="20820" y="207697"/>
                  </a:lnTo>
                  <a:lnTo>
                    <a:pt x="19968" y="210650"/>
                  </a:lnTo>
                  <a:lnTo>
                    <a:pt x="19165" y="213618"/>
                  </a:lnTo>
                  <a:close/>
                </a:path>
                <a:path w="10210800" h="2114550">
                  <a:moveTo>
                    <a:pt x="24570" y="195994"/>
                  </a:moveTo>
                  <a:lnTo>
                    <a:pt x="15821" y="192988"/>
                  </a:lnTo>
                  <a:lnTo>
                    <a:pt x="19464" y="184192"/>
                  </a:lnTo>
                  <a:lnTo>
                    <a:pt x="27708" y="187335"/>
                  </a:lnTo>
                  <a:lnTo>
                    <a:pt x="26614" y="190204"/>
                  </a:lnTo>
                  <a:lnTo>
                    <a:pt x="25568" y="193090"/>
                  </a:lnTo>
                  <a:lnTo>
                    <a:pt x="24570" y="195994"/>
                  </a:lnTo>
                  <a:close/>
                </a:path>
                <a:path w="10210800" h="2114550">
                  <a:moveTo>
                    <a:pt x="31131" y="178787"/>
                  </a:moveTo>
                  <a:lnTo>
                    <a:pt x="23100" y="175414"/>
                  </a:lnTo>
                  <a:lnTo>
                    <a:pt x="26737" y="166633"/>
                  </a:lnTo>
                  <a:lnTo>
                    <a:pt x="34838" y="170358"/>
                  </a:lnTo>
                  <a:lnTo>
                    <a:pt x="33556" y="173147"/>
                  </a:lnTo>
                  <a:lnTo>
                    <a:pt x="32320" y="175957"/>
                  </a:lnTo>
                  <a:lnTo>
                    <a:pt x="31131" y="178787"/>
                  </a:lnTo>
                  <a:close/>
                </a:path>
                <a:path w="10210800" h="2114550">
                  <a:moveTo>
                    <a:pt x="38825" y="162054"/>
                  </a:moveTo>
                  <a:lnTo>
                    <a:pt x="30385" y="157827"/>
                  </a:lnTo>
                  <a:lnTo>
                    <a:pt x="31083" y="156141"/>
                  </a:lnTo>
                  <a:lnTo>
                    <a:pt x="35115" y="149551"/>
                  </a:lnTo>
                  <a:lnTo>
                    <a:pt x="43089" y="153883"/>
                  </a:lnTo>
                  <a:lnTo>
                    <a:pt x="41622" y="156583"/>
                  </a:lnTo>
                  <a:lnTo>
                    <a:pt x="40201" y="159306"/>
                  </a:lnTo>
                  <a:lnTo>
                    <a:pt x="38825" y="162054"/>
                  </a:lnTo>
                  <a:close/>
                </a:path>
                <a:path w="10210800" h="2114550">
                  <a:moveTo>
                    <a:pt x="47626" y="145852"/>
                  </a:moveTo>
                  <a:lnTo>
                    <a:pt x="40087" y="141424"/>
                  </a:lnTo>
                  <a:lnTo>
                    <a:pt x="45058" y="133298"/>
                  </a:lnTo>
                  <a:lnTo>
                    <a:pt x="52435" y="137969"/>
                  </a:lnTo>
                  <a:lnTo>
                    <a:pt x="50788" y="140570"/>
                  </a:lnTo>
                  <a:lnTo>
                    <a:pt x="49186" y="143198"/>
                  </a:lnTo>
                  <a:lnTo>
                    <a:pt x="47626" y="145852"/>
                  </a:lnTo>
                  <a:close/>
                </a:path>
                <a:path w="10210800" h="2114550">
                  <a:moveTo>
                    <a:pt x="57498" y="130262"/>
                  </a:moveTo>
                  <a:lnTo>
                    <a:pt x="50028" y="125175"/>
                  </a:lnTo>
                  <a:lnTo>
                    <a:pt x="54412" y="118010"/>
                  </a:lnTo>
                  <a:lnTo>
                    <a:pt x="55130" y="117168"/>
                  </a:lnTo>
                  <a:lnTo>
                    <a:pt x="62788" y="122765"/>
                  </a:lnTo>
                  <a:lnTo>
                    <a:pt x="60983" y="125235"/>
                  </a:lnTo>
                  <a:lnTo>
                    <a:pt x="59220" y="127734"/>
                  </a:lnTo>
                  <a:lnTo>
                    <a:pt x="57498" y="130262"/>
                  </a:lnTo>
                  <a:close/>
                </a:path>
                <a:path w="10210800" h="2114550">
                  <a:moveTo>
                    <a:pt x="68335" y="115434"/>
                  </a:moveTo>
                  <a:lnTo>
                    <a:pt x="61307" y="109929"/>
                  </a:lnTo>
                  <a:lnTo>
                    <a:pt x="67481" y="102694"/>
                  </a:lnTo>
                  <a:lnTo>
                    <a:pt x="74137" y="108276"/>
                  </a:lnTo>
                  <a:lnTo>
                    <a:pt x="72163" y="110629"/>
                  </a:lnTo>
                  <a:lnTo>
                    <a:pt x="70229" y="113016"/>
                  </a:lnTo>
                  <a:lnTo>
                    <a:pt x="68335" y="115434"/>
                  </a:lnTo>
                  <a:close/>
                </a:path>
                <a:path w="10210800" h="2114550">
                  <a:moveTo>
                    <a:pt x="80190" y="101297"/>
                  </a:moveTo>
                  <a:lnTo>
                    <a:pt x="73666" y="95445"/>
                  </a:lnTo>
                  <a:lnTo>
                    <a:pt x="79881" y="88162"/>
                  </a:lnTo>
                  <a:lnTo>
                    <a:pt x="86491" y="94506"/>
                  </a:lnTo>
                  <a:lnTo>
                    <a:pt x="84353" y="96735"/>
                  </a:lnTo>
                  <a:lnTo>
                    <a:pt x="82252" y="98998"/>
                  </a:lnTo>
                  <a:lnTo>
                    <a:pt x="80190" y="101297"/>
                  </a:lnTo>
                  <a:close/>
                </a:path>
                <a:path w="10210800" h="2114550">
                  <a:moveTo>
                    <a:pt x="93035" y="87911"/>
                  </a:moveTo>
                  <a:lnTo>
                    <a:pt x="86551" y="81256"/>
                  </a:lnTo>
                  <a:lnTo>
                    <a:pt x="93843" y="75033"/>
                  </a:lnTo>
                  <a:lnTo>
                    <a:pt x="99783" y="81553"/>
                  </a:lnTo>
                  <a:lnTo>
                    <a:pt x="97499" y="83634"/>
                  </a:lnTo>
                  <a:lnTo>
                    <a:pt x="95249" y="85754"/>
                  </a:lnTo>
                  <a:lnTo>
                    <a:pt x="93035" y="87911"/>
                  </a:lnTo>
                  <a:close/>
                </a:path>
                <a:path w="10210800" h="2114550">
                  <a:moveTo>
                    <a:pt x="106720" y="75443"/>
                  </a:moveTo>
                  <a:lnTo>
                    <a:pt x="101099" y="68842"/>
                  </a:lnTo>
                  <a:lnTo>
                    <a:pt x="108335" y="62667"/>
                  </a:lnTo>
                  <a:lnTo>
                    <a:pt x="113837" y="69583"/>
                  </a:lnTo>
                  <a:lnTo>
                    <a:pt x="111432" y="71497"/>
                  </a:lnTo>
                  <a:lnTo>
                    <a:pt x="109060" y="73450"/>
                  </a:lnTo>
                  <a:lnTo>
                    <a:pt x="106720" y="75443"/>
                  </a:lnTo>
                  <a:close/>
                </a:path>
                <a:path w="10210800" h="2114550">
                  <a:moveTo>
                    <a:pt x="121129" y="63977"/>
                  </a:moveTo>
                  <a:lnTo>
                    <a:pt x="115571" y="56493"/>
                  </a:lnTo>
                  <a:lnTo>
                    <a:pt x="118010" y="54412"/>
                  </a:lnTo>
                  <a:lnTo>
                    <a:pt x="123391" y="51120"/>
                  </a:lnTo>
                  <a:lnTo>
                    <a:pt x="128589" y="58628"/>
                  </a:lnTo>
                  <a:lnTo>
                    <a:pt x="126073" y="60370"/>
                  </a:lnTo>
                  <a:lnTo>
                    <a:pt x="123586" y="62153"/>
                  </a:lnTo>
                  <a:lnTo>
                    <a:pt x="121129" y="63977"/>
                  </a:lnTo>
                  <a:close/>
                </a:path>
                <a:path w="10210800" h="2114550">
                  <a:moveTo>
                    <a:pt x="136243" y="53516"/>
                  </a:moveTo>
                  <a:lnTo>
                    <a:pt x="131504" y="46156"/>
                  </a:lnTo>
                  <a:lnTo>
                    <a:pt x="139632" y="41183"/>
                  </a:lnTo>
                  <a:lnTo>
                    <a:pt x="144092" y="48646"/>
                  </a:lnTo>
                  <a:lnTo>
                    <a:pt x="141449" y="50226"/>
                  </a:lnTo>
                  <a:lnTo>
                    <a:pt x="138832" y="51849"/>
                  </a:lnTo>
                  <a:lnTo>
                    <a:pt x="136243" y="53516"/>
                  </a:lnTo>
                  <a:close/>
                </a:path>
                <a:path w="10210800" h="2114550">
                  <a:moveTo>
                    <a:pt x="152089" y="44046"/>
                  </a:moveTo>
                  <a:lnTo>
                    <a:pt x="147756" y="36213"/>
                  </a:lnTo>
                  <a:lnTo>
                    <a:pt x="155897" y="31232"/>
                  </a:lnTo>
                  <a:lnTo>
                    <a:pt x="160229" y="39719"/>
                  </a:lnTo>
                  <a:lnTo>
                    <a:pt x="157491" y="41116"/>
                  </a:lnTo>
                  <a:lnTo>
                    <a:pt x="154778" y="42558"/>
                  </a:lnTo>
                  <a:lnTo>
                    <a:pt x="152089" y="44046"/>
                  </a:lnTo>
                  <a:close/>
                </a:path>
                <a:path w="10210800" h="2114550">
                  <a:moveTo>
                    <a:pt x="168503" y="35668"/>
                  </a:moveTo>
                  <a:lnTo>
                    <a:pt x="164691" y="27542"/>
                  </a:lnTo>
                  <a:lnTo>
                    <a:pt x="173475" y="23903"/>
                  </a:lnTo>
                  <a:lnTo>
                    <a:pt x="176904" y="31897"/>
                  </a:lnTo>
                  <a:lnTo>
                    <a:pt x="174083" y="33108"/>
                  </a:lnTo>
                  <a:lnTo>
                    <a:pt x="171282" y="34365"/>
                  </a:lnTo>
                  <a:lnTo>
                    <a:pt x="168503" y="35668"/>
                  </a:lnTo>
                  <a:close/>
                </a:path>
                <a:path w="10210800" h="2114550">
                  <a:moveTo>
                    <a:pt x="185426" y="28409"/>
                  </a:moveTo>
                  <a:lnTo>
                    <a:pt x="182250" y="20268"/>
                  </a:lnTo>
                  <a:lnTo>
                    <a:pt x="191040" y="16628"/>
                  </a:lnTo>
                  <a:lnTo>
                    <a:pt x="194060" y="25205"/>
                  </a:lnTo>
                  <a:lnTo>
                    <a:pt x="191164" y="26225"/>
                  </a:lnTo>
                  <a:lnTo>
                    <a:pt x="188286" y="27293"/>
                  </a:lnTo>
                  <a:lnTo>
                    <a:pt x="185426" y="28409"/>
                  </a:lnTo>
                  <a:close/>
                </a:path>
                <a:path w="10210800" h="2114550">
                  <a:moveTo>
                    <a:pt x="202800" y="22290"/>
                  </a:moveTo>
                  <a:lnTo>
                    <a:pt x="199993" y="13382"/>
                  </a:lnTo>
                  <a:lnTo>
                    <a:pt x="209264" y="11150"/>
                  </a:lnTo>
                  <a:lnTo>
                    <a:pt x="211639" y="19667"/>
                  </a:lnTo>
                  <a:lnTo>
                    <a:pt x="208678" y="20492"/>
                  </a:lnTo>
                  <a:lnTo>
                    <a:pt x="205732" y="21367"/>
                  </a:lnTo>
                  <a:lnTo>
                    <a:pt x="202800" y="22290"/>
                  </a:lnTo>
                  <a:close/>
                </a:path>
                <a:path w="10210800" h="2114550">
                  <a:moveTo>
                    <a:pt x="220568" y="17337"/>
                  </a:moveTo>
                  <a:lnTo>
                    <a:pt x="218522" y="8920"/>
                  </a:lnTo>
                  <a:lnTo>
                    <a:pt x="227790" y="6687"/>
                  </a:lnTo>
                  <a:lnTo>
                    <a:pt x="229582" y="15305"/>
                  </a:lnTo>
                  <a:lnTo>
                    <a:pt x="226566" y="15932"/>
                  </a:lnTo>
                  <a:lnTo>
                    <a:pt x="223562" y="16610"/>
                  </a:lnTo>
                  <a:lnTo>
                    <a:pt x="220568" y="17337"/>
                  </a:lnTo>
                  <a:close/>
                </a:path>
                <a:path w="10210800" h="2114550">
                  <a:moveTo>
                    <a:pt x="238607" y="13585"/>
                  </a:moveTo>
                  <a:lnTo>
                    <a:pt x="237025" y="4463"/>
                  </a:lnTo>
                  <a:lnTo>
                    <a:pt x="240779" y="3559"/>
                  </a:lnTo>
                  <a:lnTo>
                    <a:pt x="246418" y="3113"/>
                  </a:lnTo>
                  <a:lnTo>
                    <a:pt x="247680" y="12167"/>
                  </a:lnTo>
                  <a:lnTo>
                    <a:pt x="244648" y="12589"/>
                  </a:lnTo>
                  <a:lnTo>
                    <a:pt x="241623" y="13062"/>
                  </a:lnTo>
                  <a:lnTo>
                    <a:pt x="238607" y="13585"/>
                  </a:lnTo>
                  <a:close/>
                </a:path>
                <a:path w="10210800" h="2114550">
                  <a:moveTo>
                    <a:pt x="256815" y="11049"/>
                  </a:moveTo>
                  <a:lnTo>
                    <a:pt x="255898" y="2362"/>
                  </a:lnTo>
                  <a:lnTo>
                    <a:pt x="265384" y="1612"/>
                  </a:lnTo>
                  <a:lnTo>
                    <a:pt x="266004" y="10234"/>
                  </a:lnTo>
                  <a:lnTo>
                    <a:pt x="262936" y="10455"/>
                  </a:lnTo>
                  <a:lnTo>
                    <a:pt x="259873" y="10726"/>
                  </a:lnTo>
                  <a:lnTo>
                    <a:pt x="256815" y="11049"/>
                  </a:lnTo>
                  <a:close/>
                </a:path>
                <a:path w="10210800" h="2114550">
                  <a:moveTo>
                    <a:pt x="275240" y="9726"/>
                  </a:moveTo>
                  <a:lnTo>
                    <a:pt x="274901" y="858"/>
                  </a:lnTo>
                  <a:lnTo>
                    <a:pt x="284473" y="101"/>
                  </a:lnTo>
                  <a:lnTo>
                    <a:pt x="284517" y="9527"/>
                  </a:lnTo>
                  <a:lnTo>
                    <a:pt x="281423" y="9542"/>
                  </a:lnTo>
                  <a:lnTo>
                    <a:pt x="278331" y="9608"/>
                  </a:lnTo>
                  <a:lnTo>
                    <a:pt x="275240" y="9726"/>
                  </a:lnTo>
                  <a:close/>
                </a:path>
                <a:path w="10210800" h="2114550">
                  <a:moveTo>
                    <a:pt x="295329" y="9524"/>
                  </a:moveTo>
                  <a:lnTo>
                    <a:pt x="285804" y="9524"/>
                  </a:lnTo>
                  <a:lnTo>
                    <a:pt x="285804" y="0"/>
                  </a:lnTo>
                  <a:lnTo>
                    <a:pt x="295329" y="0"/>
                  </a:lnTo>
                  <a:lnTo>
                    <a:pt x="295329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0" y="8240059"/>
            <a:ext cx="18288000" cy="2047239"/>
            <a:chOff x="0" y="8240059"/>
            <a:chExt cx="18288000" cy="2047239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3"/>
              <a:ext cx="9879705" cy="195629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0" y="8295319"/>
              <a:ext cx="6832990" cy="199168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046690" y="8240059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61" y="1574481"/>
                  </a:moveTo>
                  <a:lnTo>
                    <a:pt x="285746" y="1574481"/>
                  </a:lnTo>
                  <a:lnTo>
                    <a:pt x="240779" y="1570922"/>
                  </a:lnTo>
                  <a:lnTo>
                    <a:pt x="197320" y="1560455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40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40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5"/>
                  </a:lnTo>
                  <a:lnTo>
                    <a:pt x="9971829" y="1570922"/>
                  </a:lnTo>
                  <a:lnTo>
                    <a:pt x="9926861" y="1574481"/>
                  </a:lnTo>
                  <a:close/>
                </a:path>
              </a:pathLst>
            </a:custGeom>
            <a:solidFill>
              <a:srgbClr val="D04A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046691" y="8240059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799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799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799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799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799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799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799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799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799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799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799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799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799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799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799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799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799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799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799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799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799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799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799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799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799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799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799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799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799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799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799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799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799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799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799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799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799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799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799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799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799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799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799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799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799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799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799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799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799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799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799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799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799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799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799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799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799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799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799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799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799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799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799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799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799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799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799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799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799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799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799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799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799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799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799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799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799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799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799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799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799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799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799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799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799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799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799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799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799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799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799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799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799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799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799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799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799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799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799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799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799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799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799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799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799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799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799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799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799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799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799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799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799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799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799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799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799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799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799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799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799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799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799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799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799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799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799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799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799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799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799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799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799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799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799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799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799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799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799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799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799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799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799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799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799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799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799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799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799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799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799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799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799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799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799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799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799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799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799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799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799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799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799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799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799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799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799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799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799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799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799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799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799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799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799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799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799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799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799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799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799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799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799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799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799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799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799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799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799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799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799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799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799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799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799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799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799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799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799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799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799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799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799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799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799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799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799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799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799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799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799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799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799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799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799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799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799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799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799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799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799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799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799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799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799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799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799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799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799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799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799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799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799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799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799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799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799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799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799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799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799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799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799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799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799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799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799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799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799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799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799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799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799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799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799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799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799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799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799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799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799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799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799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799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799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799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799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799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799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799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799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799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799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799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799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799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799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799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799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799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799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799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799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799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799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799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799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799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799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799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799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799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799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799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799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799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799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799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799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799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799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799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799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799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799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799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799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799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799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799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799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799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799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799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799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799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799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799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799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799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799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799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799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799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799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799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799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799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799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799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799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799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799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799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799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799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799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799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799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799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799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799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799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799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799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799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799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799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799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799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799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799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799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799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799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799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799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799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799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799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799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799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799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799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799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799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799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799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799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799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799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799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799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799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799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799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799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799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799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799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799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799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799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799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799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799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799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799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799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799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799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799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799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799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799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799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799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799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799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799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799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799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799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799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799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799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799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799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799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799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799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799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799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799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799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799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799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799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799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799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799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799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799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799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799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799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799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799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799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799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799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799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799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799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799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799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799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799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799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799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799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799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799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799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799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799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799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799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799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799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799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799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799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799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799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799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799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799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799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799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799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799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799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799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799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799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799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799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799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799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799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799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799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799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799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799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799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799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799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799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799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799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799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799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799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799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799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799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799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799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799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799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799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799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799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799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799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799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799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799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799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799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799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799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799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799" h="1571625">
                  <a:moveTo>
                    <a:pt x="9934451" y="9631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1"/>
                  </a:lnTo>
                  <a:close/>
                </a:path>
                <a:path w="10210799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799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799" h="1571625">
                  <a:moveTo>
                    <a:pt x="9989211" y="16676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8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6"/>
                  </a:lnTo>
                  <a:close/>
                </a:path>
                <a:path w="10210799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799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799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799" h="1571625">
                  <a:moveTo>
                    <a:pt x="10057966" y="42677"/>
                  </a:moveTo>
                  <a:lnTo>
                    <a:pt x="10055270" y="41221"/>
                  </a:lnTo>
                  <a:lnTo>
                    <a:pt x="10052542" y="39807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799" h="1571625">
                  <a:moveTo>
                    <a:pt x="10073905" y="51980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0"/>
                  </a:lnTo>
                  <a:close/>
                </a:path>
                <a:path w="10210799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799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1"/>
                  </a:lnTo>
                  <a:lnTo>
                    <a:pt x="10102006" y="60733"/>
                  </a:lnTo>
                  <a:lnTo>
                    <a:pt x="10109241" y="66907"/>
                  </a:lnTo>
                  <a:lnTo>
                    <a:pt x="10103659" y="73603"/>
                  </a:lnTo>
                  <a:close/>
                </a:path>
                <a:path w="10210799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4"/>
                  </a:lnTo>
                  <a:lnTo>
                    <a:pt x="10117457" y="85917"/>
                  </a:lnTo>
                  <a:close/>
                </a:path>
                <a:path w="10210799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799" h="1571625">
                  <a:moveTo>
                    <a:pt x="10142456" y="113200"/>
                  </a:moveTo>
                  <a:lnTo>
                    <a:pt x="10140547" y="110813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799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5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799" h="1571625">
                  <a:moveTo>
                    <a:pt x="10163476" y="143398"/>
                  </a:moveTo>
                  <a:lnTo>
                    <a:pt x="10161889" y="140758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799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799" h="1571625">
                  <a:moveTo>
                    <a:pt x="10180312" y="176166"/>
                  </a:moveTo>
                  <a:lnTo>
                    <a:pt x="10179092" y="173343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799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799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799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799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799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799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799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799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799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799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799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799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799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799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799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799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799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799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799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799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799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799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799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799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799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799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799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799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799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799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799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799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799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799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799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799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799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799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799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799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799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799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799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799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799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799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799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799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799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799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799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799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799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799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799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799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799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799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799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799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799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8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799" h="1571625">
                  <a:moveTo>
                    <a:pt x="10205137" y="1349940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6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0"/>
                  </a:lnTo>
                  <a:close/>
                </a:path>
                <a:path w="10210799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799" h="1571625">
                  <a:moveTo>
                    <a:pt x="10194698" y="1386535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5"/>
                  </a:lnTo>
                  <a:close/>
                </a:path>
                <a:path w="10210799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6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799" h="1571625">
                  <a:moveTo>
                    <a:pt x="10179616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6" y="1421460"/>
                  </a:lnTo>
                  <a:close/>
                </a:path>
                <a:path w="10210799" h="1571625">
                  <a:moveTo>
                    <a:pt x="10169667" y="1437720"/>
                  </a:moveTo>
                  <a:lnTo>
                    <a:pt x="10162205" y="1433143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799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8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799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7" y="1461474"/>
                  </a:lnTo>
                  <a:lnTo>
                    <a:pt x="10147752" y="1468710"/>
                  </a:lnTo>
                  <a:close/>
                </a:path>
                <a:path w="10210799" h="1571625">
                  <a:moveTo>
                    <a:pt x="10135371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1" y="1483221"/>
                  </a:lnTo>
                  <a:close/>
                </a:path>
                <a:path w="10210799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799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7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799" h="1571625">
                  <a:moveTo>
                    <a:pt x="10092650" y="1521261"/>
                  </a:moveTo>
                  <a:lnTo>
                    <a:pt x="10087169" y="1513576"/>
                  </a:lnTo>
                  <a:lnTo>
                    <a:pt x="10089662" y="1511798"/>
                  </a:lnTo>
                  <a:lnTo>
                    <a:pt x="10092123" y="1509979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799" h="1571625">
                  <a:moveTo>
                    <a:pt x="10076414" y="1531194"/>
                  </a:moveTo>
                  <a:lnTo>
                    <a:pt x="10071829" y="1523764"/>
                  </a:lnTo>
                  <a:lnTo>
                    <a:pt x="10074460" y="1522140"/>
                  </a:lnTo>
                  <a:lnTo>
                    <a:pt x="10077054" y="1520479"/>
                  </a:lnTo>
                  <a:lnTo>
                    <a:pt x="10079610" y="1518780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799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0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799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799" h="1571625">
                  <a:moveTo>
                    <a:pt x="10025282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3" y="1552678"/>
                  </a:lnTo>
                  <a:lnTo>
                    <a:pt x="10025282" y="1556315"/>
                  </a:lnTo>
                  <a:close/>
                </a:path>
                <a:path w="10210799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799" h="1571625">
                  <a:moveTo>
                    <a:pt x="9988726" y="1566852"/>
                  </a:moveTo>
                  <a:lnTo>
                    <a:pt x="9986824" y="1558317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799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2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799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799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8"/>
                  </a:lnTo>
                  <a:lnTo>
                    <a:pt x="9941256" y="1564546"/>
                  </a:lnTo>
                  <a:lnTo>
                    <a:pt x="9941628" y="1571624"/>
                  </a:lnTo>
                  <a:close/>
                </a:path>
                <a:path w="10210799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799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799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799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799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799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799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799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799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799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799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799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799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799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799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799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799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799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799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799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799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799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799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799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799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799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799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799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799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799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799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799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799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799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799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799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799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799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799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799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799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799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799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799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799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799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799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799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799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799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799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799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799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799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799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799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799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799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799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799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799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799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799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799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799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799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799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799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799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799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799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799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799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799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799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799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799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799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799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799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799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799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799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799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799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799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799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799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799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799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799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799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799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799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799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799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799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799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799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799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799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799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799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799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799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799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799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799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799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799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799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799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799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799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799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799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799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799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799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799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799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799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799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799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799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799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799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799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799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799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799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799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799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799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799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799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799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799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799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799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799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799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799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799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799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799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799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799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799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799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799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799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799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799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799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799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799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799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799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799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799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799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799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799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799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799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799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799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799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799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799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799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799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799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799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799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799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799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799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799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799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799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799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799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799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799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799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799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799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799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799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799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799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799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799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799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799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799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799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799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799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799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799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799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799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799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799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799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799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799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799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799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799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799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799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799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799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799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799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799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799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799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799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799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799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799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799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799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799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799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799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799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799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799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799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799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799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799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799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799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799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799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799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799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799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799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799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799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799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799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799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799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799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799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799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799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799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799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799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799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799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799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799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799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799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799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799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799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799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799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799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799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799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799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799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799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799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799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799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799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799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799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799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799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799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799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799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799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799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799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799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799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799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799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799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799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799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799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799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799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799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799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799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799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799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799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799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799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799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799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799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799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799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799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799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799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799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799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799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799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799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799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799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799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799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799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799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799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799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799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799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799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799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799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799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799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799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799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799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799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799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799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799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799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799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799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799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799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799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799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799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799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799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799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799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799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799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799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799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799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799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799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799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799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799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799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799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799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799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799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799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799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799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799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799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799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799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799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799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799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799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799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799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799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799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799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799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799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799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799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799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799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799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799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799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799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799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799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799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799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799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799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799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799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799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799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799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799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799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799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799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799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799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799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799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799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799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799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799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799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799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799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799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799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799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799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799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799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799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799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799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799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799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799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799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799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799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799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799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799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799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799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799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799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799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799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799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799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799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799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799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799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799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799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799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799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799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799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799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799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799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799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799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799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799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799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799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799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799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799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799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799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799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799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799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799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799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799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799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799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799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799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799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799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799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799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799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799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799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799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799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799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799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799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799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799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799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799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799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799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799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799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799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799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799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799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799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799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799" h="1571625">
                  <a:moveTo>
                    <a:pt x="245238" y="1571275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5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5"/>
                  </a:lnTo>
                  <a:close/>
                </a:path>
                <a:path w="10210799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5"/>
                  </a:lnTo>
                  <a:lnTo>
                    <a:pt x="226633" y="1567515"/>
                  </a:lnTo>
                  <a:close/>
                </a:path>
                <a:path w="10210799" h="1571625">
                  <a:moveTo>
                    <a:pt x="208107" y="1563053"/>
                  </a:moveTo>
                  <a:lnTo>
                    <a:pt x="198832" y="1560819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69"/>
                  </a:lnTo>
                  <a:lnTo>
                    <a:pt x="208107" y="1563053"/>
                  </a:lnTo>
                  <a:close/>
                </a:path>
                <a:path w="10210799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799" h="1571625">
                  <a:moveTo>
                    <a:pt x="172374" y="1550122"/>
                  </a:moveTo>
                  <a:lnTo>
                    <a:pt x="163587" y="1546482"/>
                  </a:lnTo>
                  <a:lnTo>
                    <a:pt x="167473" y="1538286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2"/>
                  </a:lnTo>
                  <a:close/>
                </a:path>
                <a:path w="10210799" h="1571625">
                  <a:moveTo>
                    <a:pt x="154873" y="1542622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7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2"/>
                  </a:lnTo>
                  <a:close/>
                </a:path>
                <a:path w="10210799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799" h="1571625">
                  <a:moveTo>
                    <a:pt x="122369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09"/>
                  </a:lnTo>
                  <a:lnTo>
                    <a:pt x="127660" y="1515161"/>
                  </a:lnTo>
                  <a:lnTo>
                    <a:pt x="122369" y="1522736"/>
                  </a:lnTo>
                  <a:close/>
                </a:path>
                <a:path w="10210799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1"/>
                  </a:lnTo>
                  <a:lnTo>
                    <a:pt x="107421" y="1511033"/>
                  </a:lnTo>
                  <a:close/>
                </a:path>
                <a:path w="10210799" h="1571625">
                  <a:moveTo>
                    <a:pt x="92922" y="1498662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2"/>
                  </a:lnTo>
                  <a:close/>
                </a:path>
                <a:path w="10210799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799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0"/>
                  </a:lnTo>
                  <a:lnTo>
                    <a:pt x="69526" y="1460525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799" h="1571625">
                  <a:moveTo>
                    <a:pt x="54355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3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5" y="1456379"/>
                  </a:lnTo>
                  <a:close/>
                </a:path>
                <a:path w="10210799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799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799" h="1571625">
                  <a:moveTo>
                    <a:pt x="26271" y="1406721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6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1"/>
                  </a:lnTo>
                  <a:close/>
                </a:path>
                <a:path w="10210799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799" h="1571625">
                  <a:moveTo>
                    <a:pt x="12600" y="1371240"/>
                  </a:moveTo>
                  <a:lnTo>
                    <a:pt x="10368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799" h="1571625">
                  <a:moveTo>
                    <a:pt x="8138" y="1352712"/>
                  </a:moveTo>
                  <a:lnTo>
                    <a:pt x="5905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799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799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799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799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799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799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799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799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799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799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799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799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799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799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799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799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799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799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799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799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799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799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799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799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799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0"/>
                  </a:lnTo>
                  <a:lnTo>
                    <a:pt x="9607" y="867540"/>
                  </a:lnTo>
                  <a:lnTo>
                    <a:pt x="9607" y="877065"/>
                  </a:lnTo>
                  <a:close/>
                </a:path>
                <a:path w="10210799" h="1571625">
                  <a:moveTo>
                    <a:pt x="9607" y="858015"/>
                  </a:moveTo>
                  <a:lnTo>
                    <a:pt x="0" y="858015"/>
                  </a:lnTo>
                  <a:lnTo>
                    <a:pt x="0" y="848490"/>
                  </a:lnTo>
                  <a:lnTo>
                    <a:pt x="9607" y="848490"/>
                  </a:lnTo>
                  <a:lnTo>
                    <a:pt x="9607" y="858015"/>
                  </a:lnTo>
                  <a:close/>
                </a:path>
                <a:path w="10210799" h="1571625">
                  <a:moveTo>
                    <a:pt x="9607" y="838965"/>
                  </a:moveTo>
                  <a:lnTo>
                    <a:pt x="0" y="838965"/>
                  </a:lnTo>
                  <a:lnTo>
                    <a:pt x="0" y="829440"/>
                  </a:lnTo>
                  <a:lnTo>
                    <a:pt x="9607" y="829440"/>
                  </a:lnTo>
                  <a:lnTo>
                    <a:pt x="9607" y="838965"/>
                  </a:lnTo>
                  <a:close/>
                </a:path>
                <a:path w="10210799" h="1571625">
                  <a:moveTo>
                    <a:pt x="9607" y="819915"/>
                  </a:moveTo>
                  <a:lnTo>
                    <a:pt x="0" y="819915"/>
                  </a:lnTo>
                  <a:lnTo>
                    <a:pt x="0" y="810390"/>
                  </a:lnTo>
                  <a:lnTo>
                    <a:pt x="9607" y="810390"/>
                  </a:lnTo>
                  <a:lnTo>
                    <a:pt x="9607" y="819915"/>
                  </a:lnTo>
                  <a:close/>
                </a:path>
                <a:path w="10210799" h="1571625">
                  <a:moveTo>
                    <a:pt x="9607" y="800865"/>
                  </a:moveTo>
                  <a:lnTo>
                    <a:pt x="0" y="800865"/>
                  </a:lnTo>
                  <a:lnTo>
                    <a:pt x="0" y="791340"/>
                  </a:lnTo>
                  <a:lnTo>
                    <a:pt x="9607" y="791340"/>
                  </a:lnTo>
                  <a:lnTo>
                    <a:pt x="9607" y="800865"/>
                  </a:lnTo>
                  <a:close/>
                </a:path>
                <a:path w="10210799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799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799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799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799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799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799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799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799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799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799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799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799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799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799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799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799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799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799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799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799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799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799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799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799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799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799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799" h="1571625">
                  <a:moveTo>
                    <a:pt x="10179" y="267967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6"/>
                  </a:lnTo>
                  <a:lnTo>
                    <a:pt x="10179" y="267967"/>
                  </a:lnTo>
                  <a:close/>
                </a:path>
                <a:path w="10210799" h="1571625">
                  <a:moveTo>
                    <a:pt x="11978" y="249620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2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0"/>
                  </a:lnTo>
                  <a:close/>
                </a:path>
                <a:path w="10210799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0"/>
                  </a:lnTo>
                  <a:lnTo>
                    <a:pt x="14982" y="231512"/>
                  </a:lnTo>
                  <a:close/>
                </a:path>
                <a:path w="10210799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799" h="1571625">
                  <a:moveTo>
                    <a:pt x="24623" y="195910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0"/>
                  </a:lnTo>
                  <a:close/>
                </a:path>
                <a:path w="10210799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799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7"/>
                  </a:lnTo>
                  <a:lnTo>
                    <a:pt x="38888" y="161974"/>
                  </a:lnTo>
                  <a:close/>
                </a:path>
                <a:path w="10210799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799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799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3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6"/>
                  </a:lnTo>
                  <a:lnTo>
                    <a:pt x="68413" y="115364"/>
                  </a:lnTo>
                  <a:close/>
                </a:path>
                <a:path w="10210799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799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799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799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799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799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799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2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799" h="1571625">
                  <a:moveTo>
                    <a:pt x="185531" y="28376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6"/>
                  </a:lnTo>
                  <a:close/>
                </a:path>
                <a:path w="10210799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799" h="1571625">
                  <a:moveTo>
                    <a:pt x="220677" y="17316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3"/>
                  </a:lnTo>
                  <a:lnTo>
                    <a:pt x="223671" y="16590"/>
                  </a:lnTo>
                  <a:lnTo>
                    <a:pt x="220677" y="17316"/>
                  </a:lnTo>
                  <a:close/>
                </a:path>
                <a:path w="10210799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799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799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799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7234016" y="1206254"/>
            <a:ext cx="8404860" cy="165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14900"/>
              </a:lnSpc>
              <a:spcBef>
                <a:spcPts val="100"/>
              </a:spcBef>
            </a:pPr>
            <a:r>
              <a:rPr b="1" spc="-65" dirty="0">
                <a:latin typeface="Trebuchet MS"/>
                <a:cs typeface="Trebuchet MS"/>
              </a:rPr>
              <a:t>Tutti</a:t>
            </a:r>
            <a:r>
              <a:rPr b="1" spc="-7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gli</a:t>
            </a:r>
            <a:r>
              <a:rPr b="1" spc="-7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studenti</a:t>
            </a:r>
            <a:r>
              <a:rPr b="1" spc="-65" dirty="0">
                <a:latin typeface="Trebuchet MS"/>
                <a:cs typeface="Trebuchet MS"/>
              </a:rPr>
              <a:t> </a:t>
            </a:r>
            <a:r>
              <a:rPr dirty="0"/>
              <a:t>degli</a:t>
            </a:r>
            <a:r>
              <a:rPr spc="-105" dirty="0"/>
              <a:t> </a:t>
            </a:r>
            <a:r>
              <a:rPr dirty="0"/>
              <a:t>atenei</a:t>
            </a:r>
            <a:r>
              <a:rPr spc="-100" dirty="0"/>
              <a:t> </a:t>
            </a:r>
            <a:r>
              <a:rPr dirty="0"/>
              <a:t>afferenti</a:t>
            </a:r>
            <a:r>
              <a:rPr spc="-105" dirty="0"/>
              <a:t> </a:t>
            </a:r>
            <a:r>
              <a:rPr spc="70" dirty="0"/>
              <a:t>alla</a:t>
            </a:r>
            <a:r>
              <a:rPr spc="-100" dirty="0"/>
              <a:t> </a:t>
            </a:r>
            <a:r>
              <a:rPr spc="-20" dirty="0"/>
              <a:t>rete </a:t>
            </a:r>
            <a:r>
              <a:rPr spc="55" dirty="0"/>
              <a:t>possono</a:t>
            </a:r>
            <a:r>
              <a:rPr spc="-175" dirty="0"/>
              <a:t> </a:t>
            </a:r>
            <a:r>
              <a:rPr spc="60" dirty="0"/>
              <a:t>accedere</a:t>
            </a:r>
            <a:r>
              <a:rPr spc="-175" dirty="0"/>
              <a:t> </a:t>
            </a:r>
            <a:r>
              <a:rPr dirty="0"/>
              <a:t>ai</a:t>
            </a:r>
            <a:r>
              <a:rPr spc="-175" dirty="0"/>
              <a:t> </a:t>
            </a:r>
            <a:r>
              <a:rPr spc="65" dirty="0"/>
              <a:t>corsi</a:t>
            </a:r>
            <a:r>
              <a:rPr spc="-175" dirty="0"/>
              <a:t> </a:t>
            </a:r>
            <a:r>
              <a:rPr spc="70" dirty="0"/>
              <a:t>dell’intero</a:t>
            </a:r>
            <a:r>
              <a:rPr spc="-170" dirty="0"/>
              <a:t> </a:t>
            </a:r>
            <a:r>
              <a:rPr dirty="0"/>
              <a:t>catalogo</a:t>
            </a:r>
            <a:r>
              <a:rPr spc="-175" dirty="0"/>
              <a:t> </a:t>
            </a:r>
            <a:r>
              <a:rPr spc="-50" dirty="0"/>
              <a:t>e </a:t>
            </a:r>
            <a:r>
              <a:rPr spc="55" dirty="0"/>
              <a:t>acquisire</a:t>
            </a:r>
            <a:r>
              <a:rPr spc="-220" dirty="0"/>
              <a:t> </a:t>
            </a:r>
            <a:r>
              <a:rPr spc="-20" dirty="0"/>
              <a:t>CFU.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046690" y="3431411"/>
            <a:ext cx="10212705" cy="1574800"/>
            <a:chOff x="7046690" y="3431411"/>
            <a:chExt cx="10212705" cy="1574800"/>
          </a:xfrm>
        </p:grpSpPr>
        <p:sp>
          <p:nvSpPr>
            <p:cNvPr id="14" name="object 14"/>
            <p:cNvSpPr/>
            <p:nvPr/>
          </p:nvSpPr>
          <p:spPr>
            <a:xfrm>
              <a:off x="7046690" y="3431411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46691" y="3431411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5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0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0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1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1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2"/>
                  </a:moveTo>
                  <a:lnTo>
                    <a:pt x="198832" y="1560818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2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1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1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7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2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4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3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1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234016" y="3611744"/>
            <a:ext cx="8695690" cy="1111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contenuti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possono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essere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scambiati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tra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progetti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formativi</a:t>
            </a:r>
            <a:r>
              <a:rPr sz="31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diversi</a:t>
            </a:r>
            <a:r>
              <a:rPr sz="3100" spc="-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endParaRPr sz="3100">
              <a:latin typeface="Tahoma"/>
              <a:cs typeface="Tahom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46691" y="5293978"/>
            <a:ext cx="10212705" cy="2660650"/>
            <a:chOff x="7046691" y="5293978"/>
            <a:chExt cx="10212705" cy="2660650"/>
          </a:xfrm>
        </p:grpSpPr>
        <p:sp>
          <p:nvSpPr>
            <p:cNvPr id="18" name="object 18"/>
            <p:cNvSpPr/>
            <p:nvPr/>
          </p:nvSpPr>
          <p:spPr>
            <a:xfrm>
              <a:off x="7046691" y="5293978"/>
              <a:ext cx="10212705" cy="2660650"/>
            </a:xfrm>
            <a:custGeom>
              <a:avLst/>
              <a:gdLst/>
              <a:ahLst/>
              <a:cxnLst/>
              <a:rect l="l" t="t" r="r" b="b"/>
              <a:pathLst>
                <a:path w="10212705" h="2660650">
                  <a:moveTo>
                    <a:pt x="9926860" y="2660331"/>
                  </a:moveTo>
                  <a:lnTo>
                    <a:pt x="285747" y="2660331"/>
                  </a:lnTo>
                  <a:lnTo>
                    <a:pt x="240779" y="2656772"/>
                  </a:lnTo>
                  <a:lnTo>
                    <a:pt x="197320" y="2646304"/>
                  </a:lnTo>
                  <a:lnTo>
                    <a:pt x="156141" y="2629248"/>
                  </a:lnTo>
                  <a:lnTo>
                    <a:pt x="118010" y="2605919"/>
                  </a:lnTo>
                  <a:lnTo>
                    <a:pt x="83694" y="2576637"/>
                  </a:lnTo>
                  <a:lnTo>
                    <a:pt x="54412" y="2542321"/>
                  </a:lnTo>
                  <a:lnTo>
                    <a:pt x="31083" y="2504189"/>
                  </a:lnTo>
                  <a:lnTo>
                    <a:pt x="14026" y="2463011"/>
                  </a:lnTo>
                  <a:lnTo>
                    <a:pt x="3559" y="2419552"/>
                  </a:lnTo>
                  <a:lnTo>
                    <a:pt x="0" y="237458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49"/>
                  </a:lnTo>
                  <a:lnTo>
                    <a:pt x="10212607" y="2374581"/>
                  </a:lnTo>
                  <a:lnTo>
                    <a:pt x="10209048" y="2419552"/>
                  </a:lnTo>
                  <a:lnTo>
                    <a:pt x="10198581" y="2463011"/>
                  </a:lnTo>
                  <a:lnTo>
                    <a:pt x="10181524" y="2504189"/>
                  </a:lnTo>
                  <a:lnTo>
                    <a:pt x="10158196" y="2542321"/>
                  </a:lnTo>
                  <a:lnTo>
                    <a:pt x="10128914" y="2576637"/>
                  </a:lnTo>
                  <a:lnTo>
                    <a:pt x="10094598" y="2605919"/>
                  </a:lnTo>
                  <a:lnTo>
                    <a:pt x="10056466" y="2629248"/>
                  </a:lnTo>
                  <a:lnTo>
                    <a:pt x="10015288" y="2646304"/>
                  </a:lnTo>
                  <a:lnTo>
                    <a:pt x="9971829" y="2656772"/>
                  </a:lnTo>
                  <a:lnTo>
                    <a:pt x="9926860" y="266033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046692" y="5293978"/>
              <a:ext cx="10210800" cy="2657475"/>
            </a:xfrm>
            <a:custGeom>
              <a:avLst/>
              <a:gdLst/>
              <a:ahLst/>
              <a:cxnLst/>
              <a:rect l="l" t="t" r="r" b="b"/>
              <a:pathLst>
                <a:path w="10210800" h="2657475">
                  <a:moveTo>
                    <a:pt x="314365" y="9524"/>
                  </a:moveTo>
                  <a:lnTo>
                    <a:pt x="304840" y="9524"/>
                  </a:lnTo>
                  <a:lnTo>
                    <a:pt x="304840" y="0"/>
                  </a:lnTo>
                  <a:lnTo>
                    <a:pt x="314365" y="0"/>
                  </a:lnTo>
                  <a:lnTo>
                    <a:pt x="314365" y="9524"/>
                  </a:lnTo>
                  <a:close/>
                </a:path>
                <a:path w="10210800" h="2657475">
                  <a:moveTo>
                    <a:pt x="333415" y="9524"/>
                  </a:moveTo>
                  <a:lnTo>
                    <a:pt x="323890" y="9524"/>
                  </a:lnTo>
                  <a:lnTo>
                    <a:pt x="323890" y="0"/>
                  </a:lnTo>
                  <a:lnTo>
                    <a:pt x="333415" y="0"/>
                  </a:lnTo>
                  <a:lnTo>
                    <a:pt x="333415" y="9524"/>
                  </a:lnTo>
                  <a:close/>
                </a:path>
                <a:path w="10210800" h="2657475">
                  <a:moveTo>
                    <a:pt x="352465" y="9524"/>
                  </a:moveTo>
                  <a:lnTo>
                    <a:pt x="342940" y="9524"/>
                  </a:lnTo>
                  <a:lnTo>
                    <a:pt x="342940" y="0"/>
                  </a:lnTo>
                  <a:lnTo>
                    <a:pt x="352465" y="0"/>
                  </a:lnTo>
                  <a:lnTo>
                    <a:pt x="352465" y="9524"/>
                  </a:lnTo>
                  <a:close/>
                </a:path>
                <a:path w="10210800" h="2657475">
                  <a:moveTo>
                    <a:pt x="371515" y="9524"/>
                  </a:moveTo>
                  <a:lnTo>
                    <a:pt x="361990" y="9524"/>
                  </a:lnTo>
                  <a:lnTo>
                    <a:pt x="361990" y="0"/>
                  </a:lnTo>
                  <a:lnTo>
                    <a:pt x="371515" y="0"/>
                  </a:lnTo>
                  <a:lnTo>
                    <a:pt x="371515" y="9524"/>
                  </a:lnTo>
                  <a:close/>
                </a:path>
                <a:path w="10210800" h="2657475">
                  <a:moveTo>
                    <a:pt x="390565" y="9524"/>
                  </a:moveTo>
                  <a:lnTo>
                    <a:pt x="381040" y="9524"/>
                  </a:lnTo>
                  <a:lnTo>
                    <a:pt x="381040" y="0"/>
                  </a:lnTo>
                  <a:lnTo>
                    <a:pt x="390565" y="0"/>
                  </a:lnTo>
                  <a:lnTo>
                    <a:pt x="390565" y="9524"/>
                  </a:lnTo>
                  <a:close/>
                </a:path>
                <a:path w="10210800" h="2657475">
                  <a:moveTo>
                    <a:pt x="409615" y="9524"/>
                  </a:moveTo>
                  <a:lnTo>
                    <a:pt x="400090" y="9524"/>
                  </a:lnTo>
                  <a:lnTo>
                    <a:pt x="400090" y="0"/>
                  </a:lnTo>
                  <a:lnTo>
                    <a:pt x="409615" y="0"/>
                  </a:lnTo>
                  <a:lnTo>
                    <a:pt x="409615" y="9524"/>
                  </a:lnTo>
                  <a:close/>
                </a:path>
                <a:path w="10210800" h="2657475">
                  <a:moveTo>
                    <a:pt x="428665" y="9524"/>
                  </a:moveTo>
                  <a:lnTo>
                    <a:pt x="419140" y="9524"/>
                  </a:lnTo>
                  <a:lnTo>
                    <a:pt x="419140" y="0"/>
                  </a:lnTo>
                  <a:lnTo>
                    <a:pt x="428665" y="0"/>
                  </a:lnTo>
                  <a:lnTo>
                    <a:pt x="428665" y="9524"/>
                  </a:lnTo>
                  <a:close/>
                </a:path>
                <a:path w="10210800" h="2657475">
                  <a:moveTo>
                    <a:pt x="447715" y="9524"/>
                  </a:moveTo>
                  <a:lnTo>
                    <a:pt x="438190" y="9524"/>
                  </a:lnTo>
                  <a:lnTo>
                    <a:pt x="438190" y="0"/>
                  </a:lnTo>
                  <a:lnTo>
                    <a:pt x="447715" y="0"/>
                  </a:lnTo>
                  <a:lnTo>
                    <a:pt x="447715" y="9524"/>
                  </a:lnTo>
                  <a:close/>
                </a:path>
                <a:path w="10210800" h="2657475">
                  <a:moveTo>
                    <a:pt x="466765" y="9524"/>
                  </a:moveTo>
                  <a:lnTo>
                    <a:pt x="457240" y="9524"/>
                  </a:lnTo>
                  <a:lnTo>
                    <a:pt x="457240" y="0"/>
                  </a:lnTo>
                  <a:lnTo>
                    <a:pt x="466765" y="0"/>
                  </a:lnTo>
                  <a:lnTo>
                    <a:pt x="466765" y="9524"/>
                  </a:lnTo>
                  <a:close/>
                </a:path>
                <a:path w="10210800" h="2657475">
                  <a:moveTo>
                    <a:pt x="485815" y="9524"/>
                  </a:moveTo>
                  <a:lnTo>
                    <a:pt x="476290" y="9524"/>
                  </a:lnTo>
                  <a:lnTo>
                    <a:pt x="476290" y="0"/>
                  </a:lnTo>
                  <a:lnTo>
                    <a:pt x="485815" y="0"/>
                  </a:lnTo>
                  <a:lnTo>
                    <a:pt x="485815" y="9524"/>
                  </a:lnTo>
                  <a:close/>
                </a:path>
                <a:path w="10210800" h="2657475">
                  <a:moveTo>
                    <a:pt x="504865" y="9524"/>
                  </a:moveTo>
                  <a:lnTo>
                    <a:pt x="495340" y="9524"/>
                  </a:lnTo>
                  <a:lnTo>
                    <a:pt x="495340" y="0"/>
                  </a:lnTo>
                  <a:lnTo>
                    <a:pt x="504865" y="0"/>
                  </a:lnTo>
                  <a:lnTo>
                    <a:pt x="504865" y="9524"/>
                  </a:lnTo>
                  <a:close/>
                </a:path>
                <a:path w="10210800" h="2657475">
                  <a:moveTo>
                    <a:pt x="523915" y="9524"/>
                  </a:moveTo>
                  <a:lnTo>
                    <a:pt x="514390" y="9524"/>
                  </a:lnTo>
                  <a:lnTo>
                    <a:pt x="514390" y="0"/>
                  </a:lnTo>
                  <a:lnTo>
                    <a:pt x="523915" y="0"/>
                  </a:lnTo>
                  <a:lnTo>
                    <a:pt x="523915" y="9524"/>
                  </a:lnTo>
                  <a:close/>
                </a:path>
                <a:path w="10210800" h="2657475">
                  <a:moveTo>
                    <a:pt x="542965" y="9524"/>
                  </a:moveTo>
                  <a:lnTo>
                    <a:pt x="533440" y="9524"/>
                  </a:lnTo>
                  <a:lnTo>
                    <a:pt x="533440" y="0"/>
                  </a:lnTo>
                  <a:lnTo>
                    <a:pt x="542965" y="0"/>
                  </a:lnTo>
                  <a:lnTo>
                    <a:pt x="542965" y="9524"/>
                  </a:lnTo>
                  <a:close/>
                </a:path>
                <a:path w="10210800" h="2657475">
                  <a:moveTo>
                    <a:pt x="562015" y="9524"/>
                  </a:moveTo>
                  <a:lnTo>
                    <a:pt x="552490" y="9524"/>
                  </a:lnTo>
                  <a:lnTo>
                    <a:pt x="552490" y="0"/>
                  </a:lnTo>
                  <a:lnTo>
                    <a:pt x="562015" y="0"/>
                  </a:lnTo>
                  <a:lnTo>
                    <a:pt x="562015" y="9524"/>
                  </a:lnTo>
                  <a:close/>
                </a:path>
                <a:path w="10210800" h="2657475">
                  <a:moveTo>
                    <a:pt x="581065" y="9524"/>
                  </a:moveTo>
                  <a:lnTo>
                    <a:pt x="571540" y="9524"/>
                  </a:lnTo>
                  <a:lnTo>
                    <a:pt x="571540" y="0"/>
                  </a:lnTo>
                  <a:lnTo>
                    <a:pt x="581065" y="0"/>
                  </a:lnTo>
                  <a:lnTo>
                    <a:pt x="581065" y="9524"/>
                  </a:lnTo>
                  <a:close/>
                </a:path>
                <a:path w="10210800" h="2657475">
                  <a:moveTo>
                    <a:pt x="600115" y="9524"/>
                  </a:moveTo>
                  <a:lnTo>
                    <a:pt x="590590" y="9524"/>
                  </a:lnTo>
                  <a:lnTo>
                    <a:pt x="590590" y="0"/>
                  </a:lnTo>
                  <a:lnTo>
                    <a:pt x="600115" y="0"/>
                  </a:lnTo>
                  <a:lnTo>
                    <a:pt x="600115" y="9524"/>
                  </a:lnTo>
                  <a:close/>
                </a:path>
                <a:path w="10210800" h="2657475">
                  <a:moveTo>
                    <a:pt x="619165" y="9524"/>
                  </a:moveTo>
                  <a:lnTo>
                    <a:pt x="609640" y="9524"/>
                  </a:lnTo>
                  <a:lnTo>
                    <a:pt x="609640" y="0"/>
                  </a:lnTo>
                  <a:lnTo>
                    <a:pt x="619165" y="0"/>
                  </a:lnTo>
                  <a:lnTo>
                    <a:pt x="619165" y="9524"/>
                  </a:lnTo>
                  <a:close/>
                </a:path>
                <a:path w="10210800" h="2657475">
                  <a:moveTo>
                    <a:pt x="638215" y="9524"/>
                  </a:moveTo>
                  <a:lnTo>
                    <a:pt x="628690" y="9524"/>
                  </a:lnTo>
                  <a:lnTo>
                    <a:pt x="628690" y="0"/>
                  </a:lnTo>
                  <a:lnTo>
                    <a:pt x="638215" y="0"/>
                  </a:lnTo>
                  <a:lnTo>
                    <a:pt x="638215" y="9524"/>
                  </a:lnTo>
                  <a:close/>
                </a:path>
                <a:path w="10210800" h="2657475">
                  <a:moveTo>
                    <a:pt x="657265" y="9524"/>
                  </a:moveTo>
                  <a:lnTo>
                    <a:pt x="647740" y="9524"/>
                  </a:lnTo>
                  <a:lnTo>
                    <a:pt x="647740" y="0"/>
                  </a:lnTo>
                  <a:lnTo>
                    <a:pt x="657265" y="0"/>
                  </a:lnTo>
                  <a:lnTo>
                    <a:pt x="657265" y="9524"/>
                  </a:lnTo>
                  <a:close/>
                </a:path>
                <a:path w="10210800" h="2657475">
                  <a:moveTo>
                    <a:pt x="676315" y="9524"/>
                  </a:moveTo>
                  <a:lnTo>
                    <a:pt x="666790" y="9524"/>
                  </a:lnTo>
                  <a:lnTo>
                    <a:pt x="666790" y="0"/>
                  </a:lnTo>
                  <a:lnTo>
                    <a:pt x="676315" y="0"/>
                  </a:lnTo>
                  <a:lnTo>
                    <a:pt x="676315" y="9524"/>
                  </a:lnTo>
                  <a:close/>
                </a:path>
                <a:path w="10210800" h="2657475">
                  <a:moveTo>
                    <a:pt x="695365" y="9524"/>
                  </a:moveTo>
                  <a:lnTo>
                    <a:pt x="685840" y="9524"/>
                  </a:lnTo>
                  <a:lnTo>
                    <a:pt x="685840" y="0"/>
                  </a:lnTo>
                  <a:lnTo>
                    <a:pt x="695365" y="0"/>
                  </a:lnTo>
                  <a:lnTo>
                    <a:pt x="695365" y="9524"/>
                  </a:lnTo>
                  <a:close/>
                </a:path>
                <a:path w="10210800" h="2657475">
                  <a:moveTo>
                    <a:pt x="714415" y="9524"/>
                  </a:moveTo>
                  <a:lnTo>
                    <a:pt x="704890" y="9524"/>
                  </a:lnTo>
                  <a:lnTo>
                    <a:pt x="704890" y="0"/>
                  </a:lnTo>
                  <a:lnTo>
                    <a:pt x="714415" y="0"/>
                  </a:lnTo>
                  <a:lnTo>
                    <a:pt x="714415" y="9524"/>
                  </a:lnTo>
                  <a:close/>
                </a:path>
                <a:path w="10210800" h="2657475">
                  <a:moveTo>
                    <a:pt x="733465" y="9524"/>
                  </a:moveTo>
                  <a:lnTo>
                    <a:pt x="723940" y="9524"/>
                  </a:lnTo>
                  <a:lnTo>
                    <a:pt x="723940" y="0"/>
                  </a:lnTo>
                  <a:lnTo>
                    <a:pt x="733465" y="0"/>
                  </a:lnTo>
                  <a:lnTo>
                    <a:pt x="733465" y="9524"/>
                  </a:lnTo>
                  <a:close/>
                </a:path>
                <a:path w="10210800" h="2657475">
                  <a:moveTo>
                    <a:pt x="752515" y="9524"/>
                  </a:moveTo>
                  <a:lnTo>
                    <a:pt x="742990" y="9524"/>
                  </a:lnTo>
                  <a:lnTo>
                    <a:pt x="742990" y="0"/>
                  </a:lnTo>
                  <a:lnTo>
                    <a:pt x="752515" y="0"/>
                  </a:lnTo>
                  <a:lnTo>
                    <a:pt x="752515" y="9524"/>
                  </a:lnTo>
                  <a:close/>
                </a:path>
                <a:path w="10210800" h="2657475">
                  <a:moveTo>
                    <a:pt x="771565" y="9524"/>
                  </a:moveTo>
                  <a:lnTo>
                    <a:pt x="762040" y="9524"/>
                  </a:lnTo>
                  <a:lnTo>
                    <a:pt x="762040" y="0"/>
                  </a:lnTo>
                  <a:lnTo>
                    <a:pt x="771565" y="0"/>
                  </a:lnTo>
                  <a:lnTo>
                    <a:pt x="771565" y="9524"/>
                  </a:lnTo>
                  <a:close/>
                </a:path>
                <a:path w="10210800" h="2657475">
                  <a:moveTo>
                    <a:pt x="790615" y="9524"/>
                  </a:moveTo>
                  <a:lnTo>
                    <a:pt x="781090" y="9524"/>
                  </a:lnTo>
                  <a:lnTo>
                    <a:pt x="781090" y="0"/>
                  </a:lnTo>
                  <a:lnTo>
                    <a:pt x="790615" y="0"/>
                  </a:lnTo>
                  <a:lnTo>
                    <a:pt x="790615" y="9524"/>
                  </a:lnTo>
                  <a:close/>
                </a:path>
                <a:path w="10210800" h="2657475">
                  <a:moveTo>
                    <a:pt x="809665" y="9524"/>
                  </a:moveTo>
                  <a:lnTo>
                    <a:pt x="800140" y="9524"/>
                  </a:lnTo>
                  <a:lnTo>
                    <a:pt x="800140" y="0"/>
                  </a:lnTo>
                  <a:lnTo>
                    <a:pt x="809665" y="0"/>
                  </a:lnTo>
                  <a:lnTo>
                    <a:pt x="809665" y="9524"/>
                  </a:lnTo>
                  <a:close/>
                </a:path>
                <a:path w="10210800" h="2657475">
                  <a:moveTo>
                    <a:pt x="828715" y="9524"/>
                  </a:moveTo>
                  <a:lnTo>
                    <a:pt x="819190" y="9524"/>
                  </a:lnTo>
                  <a:lnTo>
                    <a:pt x="819190" y="0"/>
                  </a:lnTo>
                  <a:lnTo>
                    <a:pt x="828715" y="0"/>
                  </a:lnTo>
                  <a:lnTo>
                    <a:pt x="828715" y="9524"/>
                  </a:lnTo>
                  <a:close/>
                </a:path>
                <a:path w="10210800" h="2657475">
                  <a:moveTo>
                    <a:pt x="847765" y="9524"/>
                  </a:moveTo>
                  <a:lnTo>
                    <a:pt x="838240" y="9524"/>
                  </a:lnTo>
                  <a:lnTo>
                    <a:pt x="838240" y="0"/>
                  </a:lnTo>
                  <a:lnTo>
                    <a:pt x="847765" y="0"/>
                  </a:lnTo>
                  <a:lnTo>
                    <a:pt x="847765" y="9524"/>
                  </a:lnTo>
                  <a:close/>
                </a:path>
                <a:path w="10210800" h="2657475">
                  <a:moveTo>
                    <a:pt x="866815" y="9524"/>
                  </a:moveTo>
                  <a:lnTo>
                    <a:pt x="857290" y="9524"/>
                  </a:lnTo>
                  <a:lnTo>
                    <a:pt x="857290" y="0"/>
                  </a:lnTo>
                  <a:lnTo>
                    <a:pt x="866815" y="0"/>
                  </a:lnTo>
                  <a:lnTo>
                    <a:pt x="866815" y="9524"/>
                  </a:lnTo>
                  <a:close/>
                </a:path>
                <a:path w="10210800" h="2657475">
                  <a:moveTo>
                    <a:pt x="885865" y="9524"/>
                  </a:moveTo>
                  <a:lnTo>
                    <a:pt x="876340" y="9524"/>
                  </a:lnTo>
                  <a:lnTo>
                    <a:pt x="876340" y="0"/>
                  </a:lnTo>
                  <a:lnTo>
                    <a:pt x="885865" y="0"/>
                  </a:lnTo>
                  <a:lnTo>
                    <a:pt x="885865" y="9524"/>
                  </a:lnTo>
                  <a:close/>
                </a:path>
                <a:path w="10210800" h="2657475">
                  <a:moveTo>
                    <a:pt x="904915" y="9524"/>
                  </a:moveTo>
                  <a:lnTo>
                    <a:pt x="895390" y="9524"/>
                  </a:lnTo>
                  <a:lnTo>
                    <a:pt x="895390" y="0"/>
                  </a:lnTo>
                  <a:lnTo>
                    <a:pt x="904915" y="0"/>
                  </a:lnTo>
                  <a:lnTo>
                    <a:pt x="904915" y="9524"/>
                  </a:lnTo>
                  <a:close/>
                </a:path>
                <a:path w="10210800" h="2657475">
                  <a:moveTo>
                    <a:pt x="923965" y="9524"/>
                  </a:moveTo>
                  <a:lnTo>
                    <a:pt x="914440" y="9524"/>
                  </a:lnTo>
                  <a:lnTo>
                    <a:pt x="914440" y="0"/>
                  </a:lnTo>
                  <a:lnTo>
                    <a:pt x="923965" y="0"/>
                  </a:lnTo>
                  <a:lnTo>
                    <a:pt x="923965" y="9524"/>
                  </a:lnTo>
                  <a:close/>
                </a:path>
                <a:path w="10210800" h="2657475">
                  <a:moveTo>
                    <a:pt x="943015" y="9524"/>
                  </a:moveTo>
                  <a:lnTo>
                    <a:pt x="933490" y="9524"/>
                  </a:lnTo>
                  <a:lnTo>
                    <a:pt x="933490" y="0"/>
                  </a:lnTo>
                  <a:lnTo>
                    <a:pt x="943015" y="0"/>
                  </a:lnTo>
                  <a:lnTo>
                    <a:pt x="943015" y="9524"/>
                  </a:lnTo>
                  <a:close/>
                </a:path>
                <a:path w="10210800" h="2657475">
                  <a:moveTo>
                    <a:pt x="962065" y="9524"/>
                  </a:moveTo>
                  <a:lnTo>
                    <a:pt x="952540" y="9524"/>
                  </a:lnTo>
                  <a:lnTo>
                    <a:pt x="952540" y="0"/>
                  </a:lnTo>
                  <a:lnTo>
                    <a:pt x="962065" y="0"/>
                  </a:lnTo>
                  <a:lnTo>
                    <a:pt x="962065" y="9524"/>
                  </a:lnTo>
                  <a:close/>
                </a:path>
                <a:path w="10210800" h="2657475">
                  <a:moveTo>
                    <a:pt x="981115" y="9524"/>
                  </a:moveTo>
                  <a:lnTo>
                    <a:pt x="971590" y="9524"/>
                  </a:lnTo>
                  <a:lnTo>
                    <a:pt x="971590" y="0"/>
                  </a:lnTo>
                  <a:lnTo>
                    <a:pt x="981115" y="0"/>
                  </a:lnTo>
                  <a:lnTo>
                    <a:pt x="981115" y="9524"/>
                  </a:lnTo>
                  <a:close/>
                </a:path>
                <a:path w="10210800" h="2657475">
                  <a:moveTo>
                    <a:pt x="1000165" y="9524"/>
                  </a:moveTo>
                  <a:lnTo>
                    <a:pt x="990640" y="9524"/>
                  </a:lnTo>
                  <a:lnTo>
                    <a:pt x="990640" y="0"/>
                  </a:lnTo>
                  <a:lnTo>
                    <a:pt x="1000165" y="0"/>
                  </a:lnTo>
                  <a:lnTo>
                    <a:pt x="1000165" y="9524"/>
                  </a:lnTo>
                  <a:close/>
                </a:path>
                <a:path w="10210800" h="2657475">
                  <a:moveTo>
                    <a:pt x="1019215" y="9524"/>
                  </a:moveTo>
                  <a:lnTo>
                    <a:pt x="1009690" y="9524"/>
                  </a:lnTo>
                  <a:lnTo>
                    <a:pt x="1009690" y="0"/>
                  </a:lnTo>
                  <a:lnTo>
                    <a:pt x="1019215" y="0"/>
                  </a:lnTo>
                  <a:lnTo>
                    <a:pt x="1019215" y="9524"/>
                  </a:lnTo>
                  <a:close/>
                </a:path>
                <a:path w="10210800" h="2657475">
                  <a:moveTo>
                    <a:pt x="1038265" y="9524"/>
                  </a:moveTo>
                  <a:lnTo>
                    <a:pt x="1028740" y="9524"/>
                  </a:lnTo>
                  <a:lnTo>
                    <a:pt x="1028740" y="0"/>
                  </a:lnTo>
                  <a:lnTo>
                    <a:pt x="1038265" y="0"/>
                  </a:lnTo>
                  <a:lnTo>
                    <a:pt x="1038265" y="9524"/>
                  </a:lnTo>
                  <a:close/>
                </a:path>
                <a:path w="10210800" h="2657475">
                  <a:moveTo>
                    <a:pt x="1057315" y="9524"/>
                  </a:moveTo>
                  <a:lnTo>
                    <a:pt x="1047790" y="9524"/>
                  </a:lnTo>
                  <a:lnTo>
                    <a:pt x="1047790" y="0"/>
                  </a:lnTo>
                  <a:lnTo>
                    <a:pt x="1057315" y="0"/>
                  </a:lnTo>
                  <a:lnTo>
                    <a:pt x="1057315" y="9524"/>
                  </a:lnTo>
                  <a:close/>
                </a:path>
                <a:path w="10210800" h="2657475">
                  <a:moveTo>
                    <a:pt x="1076365" y="9524"/>
                  </a:moveTo>
                  <a:lnTo>
                    <a:pt x="1066840" y="9524"/>
                  </a:lnTo>
                  <a:lnTo>
                    <a:pt x="1066840" y="0"/>
                  </a:lnTo>
                  <a:lnTo>
                    <a:pt x="1076365" y="0"/>
                  </a:lnTo>
                  <a:lnTo>
                    <a:pt x="1076365" y="9524"/>
                  </a:lnTo>
                  <a:close/>
                </a:path>
                <a:path w="10210800" h="2657475">
                  <a:moveTo>
                    <a:pt x="1095415" y="9524"/>
                  </a:moveTo>
                  <a:lnTo>
                    <a:pt x="1085890" y="9524"/>
                  </a:lnTo>
                  <a:lnTo>
                    <a:pt x="1085890" y="0"/>
                  </a:lnTo>
                  <a:lnTo>
                    <a:pt x="1095415" y="0"/>
                  </a:lnTo>
                  <a:lnTo>
                    <a:pt x="1095415" y="9524"/>
                  </a:lnTo>
                  <a:close/>
                </a:path>
                <a:path w="10210800" h="2657475">
                  <a:moveTo>
                    <a:pt x="1114465" y="9524"/>
                  </a:moveTo>
                  <a:lnTo>
                    <a:pt x="1104940" y="9524"/>
                  </a:lnTo>
                  <a:lnTo>
                    <a:pt x="1104940" y="0"/>
                  </a:lnTo>
                  <a:lnTo>
                    <a:pt x="1114465" y="0"/>
                  </a:lnTo>
                  <a:lnTo>
                    <a:pt x="1114465" y="9524"/>
                  </a:lnTo>
                  <a:close/>
                </a:path>
                <a:path w="10210800" h="2657475">
                  <a:moveTo>
                    <a:pt x="1133515" y="9524"/>
                  </a:moveTo>
                  <a:lnTo>
                    <a:pt x="1123990" y="9524"/>
                  </a:lnTo>
                  <a:lnTo>
                    <a:pt x="1123990" y="0"/>
                  </a:lnTo>
                  <a:lnTo>
                    <a:pt x="1133515" y="0"/>
                  </a:lnTo>
                  <a:lnTo>
                    <a:pt x="1133515" y="9524"/>
                  </a:lnTo>
                  <a:close/>
                </a:path>
                <a:path w="10210800" h="2657475">
                  <a:moveTo>
                    <a:pt x="1152565" y="9524"/>
                  </a:moveTo>
                  <a:lnTo>
                    <a:pt x="1143040" y="9524"/>
                  </a:lnTo>
                  <a:lnTo>
                    <a:pt x="1143040" y="0"/>
                  </a:lnTo>
                  <a:lnTo>
                    <a:pt x="1152565" y="0"/>
                  </a:lnTo>
                  <a:lnTo>
                    <a:pt x="1152565" y="9524"/>
                  </a:lnTo>
                  <a:close/>
                </a:path>
                <a:path w="10210800" h="2657475">
                  <a:moveTo>
                    <a:pt x="1171615" y="9524"/>
                  </a:moveTo>
                  <a:lnTo>
                    <a:pt x="1162090" y="9524"/>
                  </a:lnTo>
                  <a:lnTo>
                    <a:pt x="1162090" y="0"/>
                  </a:lnTo>
                  <a:lnTo>
                    <a:pt x="1171615" y="0"/>
                  </a:lnTo>
                  <a:lnTo>
                    <a:pt x="1171615" y="9524"/>
                  </a:lnTo>
                  <a:close/>
                </a:path>
                <a:path w="10210800" h="2657475">
                  <a:moveTo>
                    <a:pt x="1190665" y="9524"/>
                  </a:moveTo>
                  <a:lnTo>
                    <a:pt x="1181140" y="9524"/>
                  </a:lnTo>
                  <a:lnTo>
                    <a:pt x="1181140" y="0"/>
                  </a:lnTo>
                  <a:lnTo>
                    <a:pt x="1190665" y="0"/>
                  </a:lnTo>
                  <a:lnTo>
                    <a:pt x="1190665" y="9524"/>
                  </a:lnTo>
                  <a:close/>
                </a:path>
                <a:path w="10210800" h="2657475">
                  <a:moveTo>
                    <a:pt x="1209715" y="9524"/>
                  </a:moveTo>
                  <a:lnTo>
                    <a:pt x="1200190" y="9524"/>
                  </a:lnTo>
                  <a:lnTo>
                    <a:pt x="1200190" y="0"/>
                  </a:lnTo>
                  <a:lnTo>
                    <a:pt x="1209715" y="0"/>
                  </a:lnTo>
                  <a:lnTo>
                    <a:pt x="1209715" y="9524"/>
                  </a:lnTo>
                  <a:close/>
                </a:path>
                <a:path w="10210800" h="2657475">
                  <a:moveTo>
                    <a:pt x="1228765" y="9524"/>
                  </a:moveTo>
                  <a:lnTo>
                    <a:pt x="1219240" y="9524"/>
                  </a:lnTo>
                  <a:lnTo>
                    <a:pt x="1219240" y="0"/>
                  </a:lnTo>
                  <a:lnTo>
                    <a:pt x="1228765" y="0"/>
                  </a:lnTo>
                  <a:lnTo>
                    <a:pt x="1228765" y="9524"/>
                  </a:lnTo>
                  <a:close/>
                </a:path>
                <a:path w="10210800" h="2657475">
                  <a:moveTo>
                    <a:pt x="1247815" y="9524"/>
                  </a:moveTo>
                  <a:lnTo>
                    <a:pt x="1238290" y="9524"/>
                  </a:lnTo>
                  <a:lnTo>
                    <a:pt x="1238290" y="0"/>
                  </a:lnTo>
                  <a:lnTo>
                    <a:pt x="1247815" y="0"/>
                  </a:lnTo>
                  <a:lnTo>
                    <a:pt x="1247815" y="9524"/>
                  </a:lnTo>
                  <a:close/>
                </a:path>
                <a:path w="10210800" h="2657475">
                  <a:moveTo>
                    <a:pt x="1266865" y="9524"/>
                  </a:moveTo>
                  <a:lnTo>
                    <a:pt x="1257340" y="9524"/>
                  </a:lnTo>
                  <a:lnTo>
                    <a:pt x="1257340" y="0"/>
                  </a:lnTo>
                  <a:lnTo>
                    <a:pt x="1266865" y="0"/>
                  </a:lnTo>
                  <a:lnTo>
                    <a:pt x="1266865" y="9524"/>
                  </a:lnTo>
                  <a:close/>
                </a:path>
                <a:path w="10210800" h="2657475">
                  <a:moveTo>
                    <a:pt x="1285915" y="9524"/>
                  </a:moveTo>
                  <a:lnTo>
                    <a:pt x="1276390" y="9524"/>
                  </a:lnTo>
                  <a:lnTo>
                    <a:pt x="1276390" y="0"/>
                  </a:lnTo>
                  <a:lnTo>
                    <a:pt x="1285915" y="0"/>
                  </a:lnTo>
                  <a:lnTo>
                    <a:pt x="1285915" y="9524"/>
                  </a:lnTo>
                  <a:close/>
                </a:path>
                <a:path w="10210800" h="2657475">
                  <a:moveTo>
                    <a:pt x="1304965" y="9524"/>
                  </a:moveTo>
                  <a:lnTo>
                    <a:pt x="1295440" y="9524"/>
                  </a:lnTo>
                  <a:lnTo>
                    <a:pt x="1295440" y="0"/>
                  </a:lnTo>
                  <a:lnTo>
                    <a:pt x="1304965" y="0"/>
                  </a:lnTo>
                  <a:lnTo>
                    <a:pt x="1304965" y="9524"/>
                  </a:lnTo>
                  <a:close/>
                </a:path>
                <a:path w="10210800" h="2657475">
                  <a:moveTo>
                    <a:pt x="1324015" y="9524"/>
                  </a:moveTo>
                  <a:lnTo>
                    <a:pt x="1314490" y="9524"/>
                  </a:lnTo>
                  <a:lnTo>
                    <a:pt x="1314490" y="0"/>
                  </a:lnTo>
                  <a:lnTo>
                    <a:pt x="1324015" y="0"/>
                  </a:lnTo>
                  <a:lnTo>
                    <a:pt x="1324015" y="9524"/>
                  </a:lnTo>
                  <a:close/>
                </a:path>
                <a:path w="10210800" h="2657475">
                  <a:moveTo>
                    <a:pt x="1343065" y="9524"/>
                  </a:moveTo>
                  <a:lnTo>
                    <a:pt x="1333540" y="9524"/>
                  </a:lnTo>
                  <a:lnTo>
                    <a:pt x="1333540" y="0"/>
                  </a:lnTo>
                  <a:lnTo>
                    <a:pt x="1343065" y="0"/>
                  </a:lnTo>
                  <a:lnTo>
                    <a:pt x="1343065" y="9524"/>
                  </a:lnTo>
                  <a:close/>
                </a:path>
                <a:path w="10210800" h="2657475">
                  <a:moveTo>
                    <a:pt x="1362115" y="9524"/>
                  </a:moveTo>
                  <a:lnTo>
                    <a:pt x="1352590" y="9524"/>
                  </a:lnTo>
                  <a:lnTo>
                    <a:pt x="1352590" y="0"/>
                  </a:lnTo>
                  <a:lnTo>
                    <a:pt x="1362115" y="0"/>
                  </a:lnTo>
                  <a:lnTo>
                    <a:pt x="1362115" y="9524"/>
                  </a:lnTo>
                  <a:close/>
                </a:path>
                <a:path w="10210800" h="2657475">
                  <a:moveTo>
                    <a:pt x="1381165" y="9524"/>
                  </a:moveTo>
                  <a:lnTo>
                    <a:pt x="1371640" y="9524"/>
                  </a:lnTo>
                  <a:lnTo>
                    <a:pt x="1371640" y="0"/>
                  </a:lnTo>
                  <a:lnTo>
                    <a:pt x="1381165" y="0"/>
                  </a:lnTo>
                  <a:lnTo>
                    <a:pt x="1381165" y="9524"/>
                  </a:lnTo>
                  <a:close/>
                </a:path>
                <a:path w="10210800" h="2657475">
                  <a:moveTo>
                    <a:pt x="1400215" y="9524"/>
                  </a:moveTo>
                  <a:lnTo>
                    <a:pt x="1390690" y="9524"/>
                  </a:lnTo>
                  <a:lnTo>
                    <a:pt x="1390690" y="0"/>
                  </a:lnTo>
                  <a:lnTo>
                    <a:pt x="1400215" y="0"/>
                  </a:lnTo>
                  <a:lnTo>
                    <a:pt x="1400215" y="9524"/>
                  </a:lnTo>
                  <a:close/>
                </a:path>
                <a:path w="10210800" h="2657475">
                  <a:moveTo>
                    <a:pt x="1419265" y="9524"/>
                  </a:moveTo>
                  <a:lnTo>
                    <a:pt x="1409740" y="9524"/>
                  </a:lnTo>
                  <a:lnTo>
                    <a:pt x="1409740" y="0"/>
                  </a:lnTo>
                  <a:lnTo>
                    <a:pt x="1419265" y="0"/>
                  </a:lnTo>
                  <a:lnTo>
                    <a:pt x="1419265" y="9524"/>
                  </a:lnTo>
                  <a:close/>
                </a:path>
                <a:path w="10210800" h="2657475">
                  <a:moveTo>
                    <a:pt x="1438315" y="9524"/>
                  </a:moveTo>
                  <a:lnTo>
                    <a:pt x="1428790" y="9524"/>
                  </a:lnTo>
                  <a:lnTo>
                    <a:pt x="1428790" y="0"/>
                  </a:lnTo>
                  <a:lnTo>
                    <a:pt x="1438315" y="0"/>
                  </a:lnTo>
                  <a:lnTo>
                    <a:pt x="1438315" y="9524"/>
                  </a:lnTo>
                  <a:close/>
                </a:path>
                <a:path w="10210800" h="2657475">
                  <a:moveTo>
                    <a:pt x="1457365" y="9524"/>
                  </a:moveTo>
                  <a:lnTo>
                    <a:pt x="1447840" y="9524"/>
                  </a:lnTo>
                  <a:lnTo>
                    <a:pt x="1447840" y="0"/>
                  </a:lnTo>
                  <a:lnTo>
                    <a:pt x="1457365" y="0"/>
                  </a:lnTo>
                  <a:lnTo>
                    <a:pt x="1457365" y="9524"/>
                  </a:lnTo>
                  <a:close/>
                </a:path>
                <a:path w="10210800" h="2657475">
                  <a:moveTo>
                    <a:pt x="1476415" y="9524"/>
                  </a:moveTo>
                  <a:lnTo>
                    <a:pt x="1466890" y="9524"/>
                  </a:lnTo>
                  <a:lnTo>
                    <a:pt x="1466890" y="0"/>
                  </a:lnTo>
                  <a:lnTo>
                    <a:pt x="1476415" y="0"/>
                  </a:lnTo>
                  <a:lnTo>
                    <a:pt x="1476415" y="9524"/>
                  </a:lnTo>
                  <a:close/>
                </a:path>
                <a:path w="10210800" h="2657475">
                  <a:moveTo>
                    <a:pt x="1495465" y="9524"/>
                  </a:moveTo>
                  <a:lnTo>
                    <a:pt x="1485940" y="9524"/>
                  </a:lnTo>
                  <a:lnTo>
                    <a:pt x="1485940" y="0"/>
                  </a:lnTo>
                  <a:lnTo>
                    <a:pt x="1495465" y="0"/>
                  </a:lnTo>
                  <a:lnTo>
                    <a:pt x="1495465" y="9524"/>
                  </a:lnTo>
                  <a:close/>
                </a:path>
                <a:path w="10210800" h="2657475">
                  <a:moveTo>
                    <a:pt x="1514515" y="9524"/>
                  </a:moveTo>
                  <a:lnTo>
                    <a:pt x="1504990" y="9524"/>
                  </a:lnTo>
                  <a:lnTo>
                    <a:pt x="1504990" y="0"/>
                  </a:lnTo>
                  <a:lnTo>
                    <a:pt x="1514515" y="0"/>
                  </a:lnTo>
                  <a:lnTo>
                    <a:pt x="1514515" y="9524"/>
                  </a:lnTo>
                  <a:close/>
                </a:path>
                <a:path w="10210800" h="2657475">
                  <a:moveTo>
                    <a:pt x="1533565" y="9524"/>
                  </a:moveTo>
                  <a:lnTo>
                    <a:pt x="1524040" y="9524"/>
                  </a:lnTo>
                  <a:lnTo>
                    <a:pt x="1524040" y="0"/>
                  </a:lnTo>
                  <a:lnTo>
                    <a:pt x="1533565" y="0"/>
                  </a:lnTo>
                  <a:lnTo>
                    <a:pt x="1533565" y="9524"/>
                  </a:lnTo>
                  <a:close/>
                </a:path>
                <a:path w="10210800" h="2657475">
                  <a:moveTo>
                    <a:pt x="1552615" y="9524"/>
                  </a:moveTo>
                  <a:lnTo>
                    <a:pt x="1543090" y="9524"/>
                  </a:lnTo>
                  <a:lnTo>
                    <a:pt x="1543090" y="0"/>
                  </a:lnTo>
                  <a:lnTo>
                    <a:pt x="1552615" y="0"/>
                  </a:lnTo>
                  <a:lnTo>
                    <a:pt x="1552615" y="9524"/>
                  </a:lnTo>
                  <a:close/>
                </a:path>
                <a:path w="10210800" h="2657475">
                  <a:moveTo>
                    <a:pt x="1571665" y="9524"/>
                  </a:moveTo>
                  <a:lnTo>
                    <a:pt x="1562140" y="9524"/>
                  </a:lnTo>
                  <a:lnTo>
                    <a:pt x="1562140" y="0"/>
                  </a:lnTo>
                  <a:lnTo>
                    <a:pt x="1571665" y="0"/>
                  </a:lnTo>
                  <a:lnTo>
                    <a:pt x="1571665" y="9524"/>
                  </a:lnTo>
                  <a:close/>
                </a:path>
                <a:path w="10210800" h="2657475">
                  <a:moveTo>
                    <a:pt x="1590715" y="9524"/>
                  </a:moveTo>
                  <a:lnTo>
                    <a:pt x="1581190" y="9524"/>
                  </a:lnTo>
                  <a:lnTo>
                    <a:pt x="1581190" y="0"/>
                  </a:lnTo>
                  <a:lnTo>
                    <a:pt x="1590715" y="0"/>
                  </a:lnTo>
                  <a:lnTo>
                    <a:pt x="1590715" y="9524"/>
                  </a:lnTo>
                  <a:close/>
                </a:path>
                <a:path w="10210800" h="2657475">
                  <a:moveTo>
                    <a:pt x="1609765" y="9524"/>
                  </a:moveTo>
                  <a:lnTo>
                    <a:pt x="1600240" y="9524"/>
                  </a:lnTo>
                  <a:lnTo>
                    <a:pt x="1600240" y="0"/>
                  </a:lnTo>
                  <a:lnTo>
                    <a:pt x="1609765" y="0"/>
                  </a:lnTo>
                  <a:lnTo>
                    <a:pt x="1609765" y="9524"/>
                  </a:lnTo>
                  <a:close/>
                </a:path>
                <a:path w="10210800" h="2657475">
                  <a:moveTo>
                    <a:pt x="1628815" y="9524"/>
                  </a:moveTo>
                  <a:lnTo>
                    <a:pt x="1619290" y="9524"/>
                  </a:lnTo>
                  <a:lnTo>
                    <a:pt x="1619290" y="0"/>
                  </a:lnTo>
                  <a:lnTo>
                    <a:pt x="1628815" y="0"/>
                  </a:lnTo>
                  <a:lnTo>
                    <a:pt x="1628815" y="9524"/>
                  </a:lnTo>
                  <a:close/>
                </a:path>
                <a:path w="10210800" h="2657475">
                  <a:moveTo>
                    <a:pt x="1647865" y="9524"/>
                  </a:moveTo>
                  <a:lnTo>
                    <a:pt x="1638340" y="9524"/>
                  </a:lnTo>
                  <a:lnTo>
                    <a:pt x="1638340" y="0"/>
                  </a:lnTo>
                  <a:lnTo>
                    <a:pt x="1647865" y="0"/>
                  </a:lnTo>
                  <a:lnTo>
                    <a:pt x="1647865" y="9524"/>
                  </a:lnTo>
                  <a:close/>
                </a:path>
                <a:path w="10210800" h="2657475">
                  <a:moveTo>
                    <a:pt x="1666915" y="9524"/>
                  </a:moveTo>
                  <a:lnTo>
                    <a:pt x="1657390" y="9524"/>
                  </a:lnTo>
                  <a:lnTo>
                    <a:pt x="1657390" y="0"/>
                  </a:lnTo>
                  <a:lnTo>
                    <a:pt x="1666915" y="0"/>
                  </a:lnTo>
                  <a:lnTo>
                    <a:pt x="1666915" y="9524"/>
                  </a:lnTo>
                  <a:close/>
                </a:path>
                <a:path w="10210800" h="2657475">
                  <a:moveTo>
                    <a:pt x="1685965" y="9524"/>
                  </a:moveTo>
                  <a:lnTo>
                    <a:pt x="1676440" y="9524"/>
                  </a:lnTo>
                  <a:lnTo>
                    <a:pt x="1676440" y="0"/>
                  </a:lnTo>
                  <a:lnTo>
                    <a:pt x="1685965" y="0"/>
                  </a:lnTo>
                  <a:lnTo>
                    <a:pt x="1685965" y="9524"/>
                  </a:lnTo>
                  <a:close/>
                </a:path>
                <a:path w="10210800" h="2657475">
                  <a:moveTo>
                    <a:pt x="1705015" y="9524"/>
                  </a:moveTo>
                  <a:lnTo>
                    <a:pt x="1695490" y="9524"/>
                  </a:lnTo>
                  <a:lnTo>
                    <a:pt x="1695490" y="0"/>
                  </a:lnTo>
                  <a:lnTo>
                    <a:pt x="1705015" y="0"/>
                  </a:lnTo>
                  <a:lnTo>
                    <a:pt x="1705015" y="9524"/>
                  </a:lnTo>
                  <a:close/>
                </a:path>
                <a:path w="10210800" h="2657475">
                  <a:moveTo>
                    <a:pt x="1724065" y="9524"/>
                  </a:moveTo>
                  <a:lnTo>
                    <a:pt x="1714540" y="9524"/>
                  </a:lnTo>
                  <a:lnTo>
                    <a:pt x="1714540" y="0"/>
                  </a:lnTo>
                  <a:lnTo>
                    <a:pt x="1724065" y="0"/>
                  </a:lnTo>
                  <a:lnTo>
                    <a:pt x="1724065" y="9524"/>
                  </a:lnTo>
                  <a:close/>
                </a:path>
                <a:path w="10210800" h="2657475">
                  <a:moveTo>
                    <a:pt x="1743115" y="9524"/>
                  </a:moveTo>
                  <a:lnTo>
                    <a:pt x="1733590" y="9524"/>
                  </a:lnTo>
                  <a:lnTo>
                    <a:pt x="1733590" y="0"/>
                  </a:lnTo>
                  <a:lnTo>
                    <a:pt x="1743115" y="0"/>
                  </a:lnTo>
                  <a:lnTo>
                    <a:pt x="1743115" y="9524"/>
                  </a:lnTo>
                  <a:close/>
                </a:path>
                <a:path w="10210800" h="2657475">
                  <a:moveTo>
                    <a:pt x="1762165" y="9524"/>
                  </a:moveTo>
                  <a:lnTo>
                    <a:pt x="1752640" y="9524"/>
                  </a:lnTo>
                  <a:lnTo>
                    <a:pt x="1752640" y="0"/>
                  </a:lnTo>
                  <a:lnTo>
                    <a:pt x="1762165" y="0"/>
                  </a:lnTo>
                  <a:lnTo>
                    <a:pt x="1762165" y="9524"/>
                  </a:lnTo>
                  <a:close/>
                </a:path>
                <a:path w="10210800" h="2657475">
                  <a:moveTo>
                    <a:pt x="1781215" y="9524"/>
                  </a:moveTo>
                  <a:lnTo>
                    <a:pt x="1771690" y="9524"/>
                  </a:lnTo>
                  <a:lnTo>
                    <a:pt x="1771690" y="0"/>
                  </a:lnTo>
                  <a:lnTo>
                    <a:pt x="1781215" y="0"/>
                  </a:lnTo>
                  <a:lnTo>
                    <a:pt x="1781215" y="9524"/>
                  </a:lnTo>
                  <a:close/>
                </a:path>
                <a:path w="10210800" h="2657475">
                  <a:moveTo>
                    <a:pt x="1800265" y="9524"/>
                  </a:moveTo>
                  <a:lnTo>
                    <a:pt x="1790740" y="9524"/>
                  </a:lnTo>
                  <a:lnTo>
                    <a:pt x="1790740" y="0"/>
                  </a:lnTo>
                  <a:lnTo>
                    <a:pt x="1800265" y="0"/>
                  </a:lnTo>
                  <a:lnTo>
                    <a:pt x="1800265" y="9524"/>
                  </a:lnTo>
                  <a:close/>
                </a:path>
                <a:path w="10210800" h="2657475">
                  <a:moveTo>
                    <a:pt x="1819315" y="9524"/>
                  </a:moveTo>
                  <a:lnTo>
                    <a:pt x="1809790" y="9524"/>
                  </a:lnTo>
                  <a:lnTo>
                    <a:pt x="1809790" y="0"/>
                  </a:lnTo>
                  <a:lnTo>
                    <a:pt x="1819315" y="0"/>
                  </a:lnTo>
                  <a:lnTo>
                    <a:pt x="1819315" y="9524"/>
                  </a:lnTo>
                  <a:close/>
                </a:path>
                <a:path w="10210800" h="2657475">
                  <a:moveTo>
                    <a:pt x="1838365" y="9524"/>
                  </a:moveTo>
                  <a:lnTo>
                    <a:pt x="1828840" y="9524"/>
                  </a:lnTo>
                  <a:lnTo>
                    <a:pt x="1828840" y="0"/>
                  </a:lnTo>
                  <a:lnTo>
                    <a:pt x="1838365" y="0"/>
                  </a:lnTo>
                  <a:lnTo>
                    <a:pt x="1838365" y="9524"/>
                  </a:lnTo>
                  <a:close/>
                </a:path>
                <a:path w="10210800" h="2657475">
                  <a:moveTo>
                    <a:pt x="1857415" y="9524"/>
                  </a:moveTo>
                  <a:lnTo>
                    <a:pt x="1847890" y="9524"/>
                  </a:lnTo>
                  <a:lnTo>
                    <a:pt x="1847890" y="0"/>
                  </a:lnTo>
                  <a:lnTo>
                    <a:pt x="1857415" y="0"/>
                  </a:lnTo>
                  <a:lnTo>
                    <a:pt x="1857415" y="9524"/>
                  </a:lnTo>
                  <a:close/>
                </a:path>
                <a:path w="10210800" h="2657475">
                  <a:moveTo>
                    <a:pt x="1876465" y="9524"/>
                  </a:moveTo>
                  <a:lnTo>
                    <a:pt x="1866940" y="9524"/>
                  </a:lnTo>
                  <a:lnTo>
                    <a:pt x="1866940" y="0"/>
                  </a:lnTo>
                  <a:lnTo>
                    <a:pt x="1876465" y="0"/>
                  </a:lnTo>
                  <a:lnTo>
                    <a:pt x="1876465" y="9524"/>
                  </a:lnTo>
                  <a:close/>
                </a:path>
                <a:path w="10210800" h="2657475">
                  <a:moveTo>
                    <a:pt x="1895515" y="9524"/>
                  </a:moveTo>
                  <a:lnTo>
                    <a:pt x="1885990" y="9524"/>
                  </a:lnTo>
                  <a:lnTo>
                    <a:pt x="1885990" y="0"/>
                  </a:lnTo>
                  <a:lnTo>
                    <a:pt x="1895515" y="0"/>
                  </a:lnTo>
                  <a:lnTo>
                    <a:pt x="1895515" y="9524"/>
                  </a:lnTo>
                  <a:close/>
                </a:path>
                <a:path w="10210800" h="2657475">
                  <a:moveTo>
                    <a:pt x="1914565" y="9524"/>
                  </a:moveTo>
                  <a:lnTo>
                    <a:pt x="1905040" y="9524"/>
                  </a:lnTo>
                  <a:lnTo>
                    <a:pt x="1905040" y="0"/>
                  </a:lnTo>
                  <a:lnTo>
                    <a:pt x="1914565" y="0"/>
                  </a:lnTo>
                  <a:lnTo>
                    <a:pt x="1914565" y="9524"/>
                  </a:lnTo>
                  <a:close/>
                </a:path>
                <a:path w="10210800" h="2657475">
                  <a:moveTo>
                    <a:pt x="1933615" y="9524"/>
                  </a:moveTo>
                  <a:lnTo>
                    <a:pt x="1924090" y="9524"/>
                  </a:lnTo>
                  <a:lnTo>
                    <a:pt x="1924090" y="0"/>
                  </a:lnTo>
                  <a:lnTo>
                    <a:pt x="1933615" y="0"/>
                  </a:lnTo>
                  <a:lnTo>
                    <a:pt x="1933615" y="9524"/>
                  </a:lnTo>
                  <a:close/>
                </a:path>
                <a:path w="10210800" h="2657475">
                  <a:moveTo>
                    <a:pt x="1952665" y="9524"/>
                  </a:moveTo>
                  <a:lnTo>
                    <a:pt x="1943140" y="9524"/>
                  </a:lnTo>
                  <a:lnTo>
                    <a:pt x="1943140" y="0"/>
                  </a:lnTo>
                  <a:lnTo>
                    <a:pt x="1952665" y="0"/>
                  </a:lnTo>
                  <a:lnTo>
                    <a:pt x="1952665" y="9524"/>
                  </a:lnTo>
                  <a:close/>
                </a:path>
                <a:path w="10210800" h="2657475">
                  <a:moveTo>
                    <a:pt x="1971715" y="9524"/>
                  </a:moveTo>
                  <a:lnTo>
                    <a:pt x="1962190" y="9524"/>
                  </a:lnTo>
                  <a:lnTo>
                    <a:pt x="1962190" y="0"/>
                  </a:lnTo>
                  <a:lnTo>
                    <a:pt x="1971715" y="0"/>
                  </a:lnTo>
                  <a:lnTo>
                    <a:pt x="1971715" y="9524"/>
                  </a:lnTo>
                  <a:close/>
                </a:path>
                <a:path w="10210800" h="2657475">
                  <a:moveTo>
                    <a:pt x="1990765" y="9524"/>
                  </a:moveTo>
                  <a:lnTo>
                    <a:pt x="1981240" y="9524"/>
                  </a:lnTo>
                  <a:lnTo>
                    <a:pt x="1981240" y="0"/>
                  </a:lnTo>
                  <a:lnTo>
                    <a:pt x="1990765" y="0"/>
                  </a:lnTo>
                  <a:lnTo>
                    <a:pt x="1990765" y="9524"/>
                  </a:lnTo>
                  <a:close/>
                </a:path>
                <a:path w="10210800" h="2657475">
                  <a:moveTo>
                    <a:pt x="2009815" y="9524"/>
                  </a:moveTo>
                  <a:lnTo>
                    <a:pt x="2000290" y="9524"/>
                  </a:lnTo>
                  <a:lnTo>
                    <a:pt x="2000290" y="0"/>
                  </a:lnTo>
                  <a:lnTo>
                    <a:pt x="2009815" y="0"/>
                  </a:lnTo>
                  <a:lnTo>
                    <a:pt x="2009815" y="9524"/>
                  </a:lnTo>
                  <a:close/>
                </a:path>
                <a:path w="10210800" h="2657475">
                  <a:moveTo>
                    <a:pt x="2028865" y="9524"/>
                  </a:moveTo>
                  <a:lnTo>
                    <a:pt x="2019340" y="9524"/>
                  </a:lnTo>
                  <a:lnTo>
                    <a:pt x="2019340" y="0"/>
                  </a:lnTo>
                  <a:lnTo>
                    <a:pt x="2028865" y="0"/>
                  </a:lnTo>
                  <a:lnTo>
                    <a:pt x="2028865" y="9524"/>
                  </a:lnTo>
                  <a:close/>
                </a:path>
                <a:path w="10210800" h="2657475">
                  <a:moveTo>
                    <a:pt x="2047915" y="9524"/>
                  </a:moveTo>
                  <a:lnTo>
                    <a:pt x="2038390" y="9524"/>
                  </a:lnTo>
                  <a:lnTo>
                    <a:pt x="2038390" y="0"/>
                  </a:lnTo>
                  <a:lnTo>
                    <a:pt x="2047915" y="0"/>
                  </a:lnTo>
                  <a:lnTo>
                    <a:pt x="2047915" y="9524"/>
                  </a:lnTo>
                  <a:close/>
                </a:path>
                <a:path w="10210800" h="2657475">
                  <a:moveTo>
                    <a:pt x="2066965" y="9524"/>
                  </a:moveTo>
                  <a:lnTo>
                    <a:pt x="2057440" y="9524"/>
                  </a:lnTo>
                  <a:lnTo>
                    <a:pt x="2057440" y="0"/>
                  </a:lnTo>
                  <a:lnTo>
                    <a:pt x="2066965" y="0"/>
                  </a:lnTo>
                  <a:lnTo>
                    <a:pt x="2066965" y="9524"/>
                  </a:lnTo>
                  <a:close/>
                </a:path>
                <a:path w="10210800" h="2657475">
                  <a:moveTo>
                    <a:pt x="2086015" y="9524"/>
                  </a:moveTo>
                  <a:lnTo>
                    <a:pt x="2076490" y="9524"/>
                  </a:lnTo>
                  <a:lnTo>
                    <a:pt x="2076490" y="0"/>
                  </a:lnTo>
                  <a:lnTo>
                    <a:pt x="2086015" y="0"/>
                  </a:lnTo>
                  <a:lnTo>
                    <a:pt x="2086015" y="9524"/>
                  </a:lnTo>
                  <a:close/>
                </a:path>
                <a:path w="10210800" h="2657475">
                  <a:moveTo>
                    <a:pt x="2105065" y="9524"/>
                  </a:moveTo>
                  <a:lnTo>
                    <a:pt x="2095540" y="9524"/>
                  </a:lnTo>
                  <a:lnTo>
                    <a:pt x="2095540" y="0"/>
                  </a:lnTo>
                  <a:lnTo>
                    <a:pt x="2105065" y="0"/>
                  </a:lnTo>
                  <a:lnTo>
                    <a:pt x="2105065" y="9524"/>
                  </a:lnTo>
                  <a:close/>
                </a:path>
                <a:path w="10210800" h="2657475">
                  <a:moveTo>
                    <a:pt x="2124115" y="9524"/>
                  </a:moveTo>
                  <a:lnTo>
                    <a:pt x="2114590" y="9524"/>
                  </a:lnTo>
                  <a:lnTo>
                    <a:pt x="2114590" y="0"/>
                  </a:lnTo>
                  <a:lnTo>
                    <a:pt x="2124115" y="0"/>
                  </a:lnTo>
                  <a:lnTo>
                    <a:pt x="2124115" y="9524"/>
                  </a:lnTo>
                  <a:close/>
                </a:path>
                <a:path w="10210800" h="2657475">
                  <a:moveTo>
                    <a:pt x="2143165" y="9524"/>
                  </a:moveTo>
                  <a:lnTo>
                    <a:pt x="2133640" y="9524"/>
                  </a:lnTo>
                  <a:lnTo>
                    <a:pt x="2133640" y="0"/>
                  </a:lnTo>
                  <a:lnTo>
                    <a:pt x="2143165" y="0"/>
                  </a:lnTo>
                  <a:lnTo>
                    <a:pt x="2143165" y="9524"/>
                  </a:lnTo>
                  <a:close/>
                </a:path>
                <a:path w="10210800" h="2657475">
                  <a:moveTo>
                    <a:pt x="2162215" y="9524"/>
                  </a:moveTo>
                  <a:lnTo>
                    <a:pt x="2152690" y="9524"/>
                  </a:lnTo>
                  <a:lnTo>
                    <a:pt x="2152690" y="0"/>
                  </a:lnTo>
                  <a:lnTo>
                    <a:pt x="2162215" y="0"/>
                  </a:lnTo>
                  <a:lnTo>
                    <a:pt x="2162215" y="9524"/>
                  </a:lnTo>
                  <a:close/>
                </a:path>
                <a:path w="10210800" h="2657475">
                  <a:moveTo>
                    <a:pt x="2181265" y="9524"/>
                  </a:moveTo>
                  <a:lnTo>
                    <a:pt x="2171740" y="9524"/>
                  </a:lnTo>
                  <a:lnTo>
                    <a:pt x="2171740" y="0"/>
                  </a:lnTo>
                  <a:lnTo>
                    <a:pt x="2181265" y="0"/>
                  </a:lnTo>
                  <a:lnTo>
                    <a:pt x="2181265" y="9524"/>
                  </a:lnTo>
                  <a:close/>
                </a:path>
                <a:path w="10210800" h="2657475">
                  <a:moveTo>
                    <a:pt x="2200315" y="9524"/>
                  </a:moveTo>
                  <a:lnTo>
                    <a:pt x="2190790" y="9524"/>
                  </a:lnTo>
                  <a:lnTo>
                    <a:pt x="2190790" y="0"/>
                  </a:lnTo>
                  <a:lnTo>
                    <a:pt x="2200315" y="0"/>
                  </a:lnTo>
                  <a:lnTo>
                    <a:pt x="2200315" y="9524"/>
                  </a:lnTo>
                  <a:close/>
                </a:path>
                <a:path w="10210800" h="2657475">
                  <a:moveTo>
                    <a:pt x="2219365" y="9524"/>
                  </a:moveTo>
                  <a:lnTo>
                    <a:pt x="2209840" y="9524"/>
                  </a:lnTo>
                  <a:lnTo>
                    <a:pt x="2209840" y="0"/>
                  </a:lnTo>
                  <a:lnTo>
                    <a:pt x="2219365" y="0"/>
                  </a:lnTo>
                  <a:lnTo>
                    <a:pt x="2219365" y="9524"/>
                  </a:lnTo>
                  <a:close/>
                </a:path>
                <a:path w="10210800" h="2657475">
                  <a:moveTo>
                    <a:pt x="2238415" y="9524"/>
                  </a:moveTo>
                  <a:lnTo>
                    <a:pt x="2228890" y="9524"/>
                  </a:lnTo>
                  <a:lnTo>
                    <a:pt x="2228890" y="0"/>
                  </a:lnTo>
                  <a:lnTo>
                    <a:pt x="2238415" y="0"/>
                  </a:lnTo>
                  <a:lnTo>
                    <a:pt x="2238415" y="9524"/>
                  </a:lnTo>
                  <a:close/>
                </a:path>
                <a:path w="10210800" h="2657475">
                  <a:moveTo>
                    <a:pt x="2257465" y="9524"/>
                  </a:moveTo>
                  <a:lnTo>
                    <a:pt x="2247940" y="9524"/>
                  </a:lnTo>
                  <a:lnTo>
                    <a:pt x="2247940" y="0"/>
                  </a:lnTo>
                  <a:lnTo>
                    <a:pt x="2257465" y="0"/>
                  </a:lnTo>
                  <a:lnTo>
                    <a:pt x="2257465" y="9524"/>
                  </a:lnTo>
                  <a:close/>
                </a:path>
                <a:path w="10210800" h="2657475">
                  <a:moveTo>
                    <a:pt x="2276515" y="9524"/>
                  </a:moveTo>
                  <a:lnTo>
                    <a:pt x="2266990" y="9524"/>
                  </a:lnTo>
                  <a:lnTo>
                    <a:pt x="2266990" y="0"/>
                  </a:lnTo>
                  <a:lnTo>
                    <a:pt x="2276515" y="0"/>
                  </a:lnTo>
                  <a:lnTo>
                    <a:pt x="2276515" y="9524"/>
                  </a:lnTo>
                  <a:close/>
                </a:path>
                <a:path w="10210800" h="2657475">
                  <a:moveTo>
                    <a:pt x="2295565" y="9524"/>
                  </a:moveTo>
                  <a:lnTo>
                    <a:pt x="2286040" y="9524"/>
                  </a:lnTo>
                  <a:lnTo>
                    <a:pt x="2286040" y="0"/>
                  </a:lnTo>
                  <a:lnTo>
                    <a:pt x="2295565" y="0"/>
                  </a:lnTo>
                  <a:lnTo>
                    <a:pt x="2295565" y="9524"/>
                  </a:lnTo>
                  <a:close/>
                </a:path>
                <a:path w="10210800" h="2657475">
                  <a:moveTo>
                    <a:pt x="2314615" y="9524"/>
                  </a:moveTo>
                  <a:lnTo>
                    <a:pt x="2305090" y="9524"/>
                  </a:lnTo>
                  <a:lnTo>
                    <a:pt x="2305090" y="0"/>
                  </a:lnTo>
                  <a:lnTo>
                    <a:pt x="2314615" y="0"/>
                  </a:lnTo>
                  <a:lnTo>
                    <a:pt x="2314615" y="9524"/>
                  </a:lnTo>
                  <a:close/>
                </a:path>
                <a:path w="10210800" h="2657475">
                  <a:moveTo>
                    <a:pt x="2333665" y="9524"/>
                  </a:moveTo>
                  <a:lnTo>
                    <a:pt x="2324140" y="9524"/>
                  </a:lnTo>
                  <a:lnTo>
                    <a:pt x="2324140" y="0"/>
                  </a:lnTo>
                  <a:lnTo>
                    <a:pt x="2333665" y="0"/>
                  </a:lnTo>
                  <a:lnTo>
                    <a:pt x="2333665" y="9524"/>
                  </a:lnTo>
                  <a:close/>
                </a:path>
                <a:path w="10210800" h="2657475">
                  <a:moveTo>
                    <a:pt x="2352715" y="9524"/>
                  </a:moveTo>
                  <a:lnTo>
                    <a:pt x="2343190" y="9524"/>
                  </a:lnTo>
                  <a:lnTo>
                    <a:pt x="2343190" y="0"/>
                  </a:lnTo>
                  <a:lnTo>
                    <a:pt x="2352715" y="0"/>
                  </a:lnTo>
                  <a:lnTo>
                    <a:pt x="2352715" y="9524"/>
                  </a:lnTo>
                  <a:close/>
                </a:path>
                <a:path w="10210800" h="2657475">
                  <a:moveTo>
                    <a:pt x="2371765" y="9524"/>
                  </a:moveTo>
                  <a:lnTo>
                    <a:pt x="2362240" y="9524"/>
                  </a:lnTo>
                  <a:lnTo>
                    <a:pt x="2362240" y="0"/>
                  </a:lnTo>
                  <a:lnTo>
                    <a:pt x="2371765" y="0"/>
                  </a:lnTo>
                  <a:lnTo>
                    <a:pt x="2371765" y="9524"/>
                  </a:lnTo>
                  <a:close/>
                </a:path>
                <a:path w="10210800" h="2657475">
                  <a:moveTo>
                    <a:pt x="2390815" y="9524"/>
                  </a:moveTo>
                  <a:lnTo>
                    <a:pt x="2381290" y="9524"/>
                  </a:lnTo>
                  <a:lnTo>
                    <a:pt x="2381290" y="0"/>
                  </a:lnTo>
                  <a:lnTo>
                    <a:pt x="2390815" y="0"/>
                  </a:lnTo>
                  <a:lnTo>
                    <a:pt x="2390815" y="9524"/>
                  </a:lnTo>
                  <a:close/>
                </a:path>
                <a:path w="10210800" h="2657475">
                  <a:moveTo>
                    <a:pt x="2409865" y="9524"/>
                  </a:moveTo>
                  <a:lnTo>
                    <a:pt x="2400340" y="9524"/>
                  </a:lnTo>
                  <a:lnTo>
                    <a:pt x="2400340" y="0"/>
                  </a:lnTo>
                  <a:lnTo>
                    <a:pt x="2409865" y="0"/>
                  </a:lnTo>
                  <a:lnTo>
                    <a:pt x="2409865" y="9524"/>
                  </a:lnTo>
                  <a:close/>
                </a:path>
                <a:path w="10210800" h="2657475">
                  <a:moveTo>
                    <a:pt x="2428915" y="9524"/>
                  </a:moveTo>
                  <a:lnTo>
                    <a:pt x="2419390" y="9524"/>
                  </a:lnTo>
                  <a:lnTo>
                    <a:pt x="2419390" y="0"/>
                  </a:lnTo>
                  <a:lnTo>
                    <a:pt x="2428915" y="0"/>
                  </a:lnTo>
                  <a:lnTo>
                    <a:pt x="2428915" y="9524"/>
                  </a:lnTo>
                  <a:close/>
                </a:path>
                <a:path w="10210800" h="2657475">
                  <a:moveTo>
                    <a:pt x="2447965" y="9524"/>
                  </a:moveTo>
                  <a:lnTo>
                    <a:pt x="2438440" y="9524"/>
                  </a:lnTo>
                  <a:lnTo>
                    <a:pt x="2438440" y="0"/>
                  </a:lnTo>
                  <a:lnTo>
                    <a:pt x="2447965" y="0"/>
                  </a:lnTo>
                  <a:lnTo>
                    <a:pt x="2447965" y="9524"/>
                  </a:lnTo>
                  <a:close/>
                </a:path>
                <a:path w="10210800" h="2657475">
                  <a:moveTo>
                    <a:pt x="2467015" y="9524"/>
                  </a:moveTo>
                  <a:lnTo>
                    <a:pt x="2457490" y="9524"/>
                  </a:lnTo>
                  <a:lnTo>
                    <a:pt x="2457490" y="0"/>
                  </a:lnTo>
                  <a:lnTo>
                    <a:pt x="2467015" y="0"/>
                  </a:lnTo>
                  <a:lnTo>
                    <a:pt x="2467015" y="9524"/>
                  </a:lnTo>
                  <a:close/>
                </a:path>
                <a:path w="10210800" h="2657475">
                  <a:moveTo>
                    <a:pt x="2486065" y="9524"/>
                  </a:moveTo>
                  <a:lnTo>
                    <a:pt x="2476540" y="9524"/>
                  </a:lnTo>
                  <a:lnTo>
                    <a:pt x="2476540" y="0"/>
                  </a:lnTo>
                  <a:lnTo>
                    <a:pt x="2486065" y="0"/>
                  </a:lnTo>
                  <a:lnTo>
                    <a:pt x="2486065" y="9524"/>
                  </a:lnTo>
                  <a:close/>
                </a:path>
                <a:path w="10210800" h="2657475">
                  <a:moveTo>
                    <a:pt x="2505115" y="9524"/>
                  </a:moveTo>
                  <a:lnTo>
                    <a:pt x="2495590" y="9524"/>
                  </a:lnTo>
                  <a:lnTo>
                    <a:pt x="2495590" y="0"/>
                  </a:lnTo>
                  <a:lnTo>
                    <a:pt x="2505115" y="0"/>
                  </a:lnTo>
                  <a:lnTo>
                    <a:pt x="2505115" y="9524"/>
                  </a:lnTo>
                  <a:close/>
                </a:path>
                <a:path w="10210800" h="2657475">
                  <a:moveTo>
                    <a:pt x="2524165" y="9524"/>
                  </a:moveTo>
                  <a:lnTo>
                    <a:pt x="2514640" y="9524"/>
                  </a:lnTo>
                  <a:lnTo>
                    <a:pt x="2514640" y="0"/>
                  </a:lnTo>
                  <a:lnTo>
                    <a:pt x="2524165" y="0"/>
                  </a:lnTo>
                  <a:lnTo>
                    <a:pt x="2524165" y="9524"/>
                  </a:lnTo>
                  <a:close/>
                </a:path>
                <a:path w="10210800" h="2657475">
                  <a:moveTo>
                    <a:pt x="2543215" y="9524"/>
                  </a:moveTo>
                  <a:lnTo>
                    <a:pt x="2533690" y="9524"/>
                  </a:lnTo>
                  <a:lnTo>
                    <a:pt x="2533690" y="0"/>
                  </a:lnTo>
                  <a:lnTo>
                    <a:pt x="2543215" y="0"/>
                  </a:lnTo>
                  <a:lnTo>
                    <a:pt x="2543215" y="9524"/>
                  </a:lnTo>
                  <a:close/>
                </a:path>
                <a:path w="10210800" h="2657475">
                  <a:moveTo>
                    <a:pt x="2562265" y="9524"/>
                  </a:moveTo>
                  <a:lnTo>
                    <a:pt x="2552740" y="9524"/>
                  </a:lnTo>
                  <a:lnTo>
                    <a:pt x="2552740" y="0"/>
                  </a:lnTo>
                  <a:lnTo>
                    <a:pt x="2562265" y="0"/>
                  </a:lnTo>
                  <a:lnTo>
                    <a:pt x="2562265" y="9524"/>
                  </a:lnTo>
                  <a:close/>
                </a:path>
                <a:path w="10210800" h="2657475">
                  <a:moveTo>
                    <a:pt x="2581315" y="9524"/>
                  </a:moveTo>
                  <a:lnTo>
                    <a:pt x="2571790" y="9524"/>
                  </a:lnTo>
                  <a:lnTo>
                    <a:pt x="2571790" y="0"/>
                  </a:lnTo>
                  <a:lnTo>
                    <a:pt x="2581315" y="0"/>
                  </a:lnTo>
                  <a:lnTo>
                    <a:pt x="2581315" y="9524"/>
                  </a:lnTo>
                  <a:close/>
                </a:path>
                <a:path w="10210800" h="2657475">
                  <a:moveTo>
                    <a:pt x="2600365" y="9524"/>
                  </a:moveTo>
                  <a:lnTo>
                    <a:pt x="2590840" y="9524"/>
                  </a:lnTo>
                  <a:lnTo>
                    <a:pt x="2590840" y="0"/>
                  </a:lnTo>
                  <a:lnTo>
                    <a:pt x="2600365" y="0"/>
                  </a:lnTo>
                  <a:lnTo>
                    <a:pt x="2600365" y="9524"/>
                  </a:lnTo>
                  <a:close/>
                </a:path>
                <a:path w="10210800" h="2657475">
                  <a:moveTo>
                    <a:pt x="2619415" y="9524"/>
                  </a:moveTo>
                  <a:lnTo>
                    <a:pt x="2609890" y="9524"/>
                  </a:lnTo>
                  <a:lnTo>
                    <a:pt x="2609890" y="0"/>
                  </a:lnTo>
                  <a:lnTo>
                    <a:pt x="2619415" y="0"/>
                  </a:lnTo>
                  <a:lnTo>
                    <a:pt x="2619415" y="9524"/>
                  </a:lnTo>
                  <a:close/>
                </a:path>
                <a:path w="10210800" h="2657475">
                  <a:moveTo>
                    <a:pt x="2638465" y="9524"/>
                  </a:moveTo>
                  <a:lnTo>
                    <a:pt x="2628940" y="9524"/>
                  </a:lnTo>
                  <a:lnTo>
                    <a:pt x="2628940" y="0"/>
                  </a:lnTo>
                  <a:lnTo>
                    <a:pt x="2638465" y="0"/>
                  </a:lnTo>
                  <a:lnTo>
                    <a:pt x="2638465" y="9524"/>
                  </a:lnTo>
                  <a:close/>
                </a:path>
                <a:path w="10210800" h="2657475">
                  <a:moveTo>
                    <a:pt x="2657515" y="9524"/>
                  </a:moveTo>
                  <a:lnTo>
                    <a:pt x="2647990" y="9524"/>
                  </a:lnTo>
                  <a:lnTo>
                    <a:pt x="2647990" y="0"/>
                  </a:lnTo>
                  <a:lnTo>
                    <a:pt x="2657515" y="0"/>
                  </a:lnTo>
                  <a:lnTo>
                    <a:pt x="2657515" y="9524"/>
                  </a:lnTo>
                  <a:close/>
                </a:path>
                <a:path w="10210800" h="2657475">
                  <a:moveTo>
                    <a:pt x="2676565" y="9524"/>
                  </a:moveTo>
                  <a:lnTo>
                    <a:pt x="2667040" y="9524"/>
                  </a:lnTo>
                  <a:lnTo>
                    <a:pt x="2667040" y="0"/>
                  </a:lnTo>
                  <a:lnTo>
                    <a:pt x="2676565" y="0"/>
                  </a:lnTo>
                  <a:lnTo>
                    <a:pt x="2676565" y="9524"/>
                  </a:lnTo>
                  <a:close/>
                </a:path>
                <a:path w="10210800" h="2657475">
                  <a:moveTo>
                    <a:pt x="2695615" y="9524"/>
                  </a:moveTo>
                  <a:lnTo>
                    <a:pt x="2686090" y="9524"/>
                  </a:lnTo>
                  <a:lnTo>
                    <a:pt x="2686090" y="0"/>
                  </a:lnTo>
                  <a:lnTo>
                    <a:pt x="2695615" y="0"/>
                  </a:lnTo>
                  <a:lnTo>
                    <a:pt x="2695615" y="9524"/>
                  </a:lnTo>
                  <a:close/>
                </a:path>
                <a:path w="10210800" h="2657475">
                  <a:moveTo>
                    <a:pt x="2714665" y="9524"/>
                  </a:moveTo>
                  <a:lnTo>
                    <a:pt x="2705140" y="9524"/>
                  </a:lnTo>
                  <a:lnTo>
                    <a:pt x="2705140" y="0"/>
                  </a:lnTo>
                  <a:lnTo>
                    <a:pt x="2714665" y="0"/>
                  </a:lnTo>
                  <a:lnTo>
                    <a:pt x="2714665" y="9524"/>
                  </a:lnTo>
                  <a:close/>
                </a:path>
                <a:path w="10210800" h="2657475">
                  <a:moveTo>
                    <a:pt x="2733715" y="9524"/>
                  </a:moveTo>
                  <a:lnTo>
                    <a:pt x="2724190" y="9524"/>
                  </a:lnTo>
                  <a:lnTo>
                    <a:pt x="2724190" y="0"/>
                  </a:lnTo>
                  <a:lnTo>
                    <a:pt x="2733715" y="0"/>
                  </a:lnTo>
                  <a:lnTo>
                    <a:pt x="2733715" y="9524"/>
                  </a:lnTo>
                  <a:close/>
                </a:path>
                <a:path w="10210800" h="2657475">
                  <a:moveTo>
                    <a:pt x="2752765" y="9524"/>
                  </a:moveTo>
                  <a:lnTo>
                    <a:pt x="2743240" y="9524"/>
                  </a:lnTo>
                  <a:lnTo>
                    <a:pt x="2743240" y="0"/>
                  </a:lnTo>
                  <a:lnTo>
                    <a:pt x="2752765" y="0"/>
                  </a:lnTo>
                  <a:lnTo>
                    <a:pt x="2752765" y="9524"/>
                  </a:lnTo>
                  <a:close/>
                </a:path>
                <a:path w="10210800" h="2657475">
                  <a:moveTo>
                    <a:pt x="2771815" y="9524"/>
                  </a:moveTo>
                  <a:lnTo>
                    <a:pt x="2762290" y="9524"/>
                  </a:lnTo>
                  <a:lnTo>
                    <a:pt x="2762290" y="0"/>
                  </a:lnTo>
                  <a:lnTo>
                    <a:pt x="2771815" y="0"/>
                  </a:lnTo>
                  <a:lnTo>
                    <a:pt x="2771815" y="9524"/>
                  </a:lnTo>
                  <a:close/>
                </a:path>
                <a:path w="10210800" h="2657475">
                  <a:moveTo>
                    <a:pt x="2790865" y="9524"/>
                  </a:moveTo>
                  <a:lnTo>
                    <a:pt x="2781340" y="9524"/>
                  </a:lnTo>
                  <a:lnTo>
                    <a:pt x="2781340" y="0"/>
                  </a:lnTo>
                  <a:lnTo>
                    <a:pt x="2790865" y="0"/>
                  </a:lnTo>
                  <a:lnTo>
                    <a:pt x="2790865" y="9524"/>
                  </a:lnTo>
                  <a:close/>
                </a:path>
                <a:path w="10210800" h="2657475">
                  <a:moveTo>
                    <a:pt x="2809915" y="9524"/>
                  </a:moveTo>
                  <a:lnTo>
                    <a:pt x="2800390" y="9524"/>
                  </a:lnTo>
                  <a:lnTo>
                    <a:pt x="2800390" y="0"/>
                  </a:lnTo>
                  <a:lnTo>
                    <a:pt x="2809915" y="0"/>
                  </a:lnTo>
                  <a:lnTo>
                    <a:pt x="2809915" y="9524"/>
                  </a:lnTo>
                  <a:close/>
                </a:path>
                <a:path w="10210800" h="2657475">
                  <a:moveTo>
                    <a:pt x="2828965" y="9524"/>
                  </a:moveTo>
                  <a:lnTo>
                    <a:pt x="2819440" y="9524"/>
                  </a:lnTo>
                  <a:lnTo>
                    <a:pt x="2819440" y="0"/>
                  </a:lnTo>
                  <a:lnTo>
                    <a:pt x="2828965" y="0"/>
                  </a:lnTo>
                  <a:lnTo>
                    <a:pt x="2828965" y="9524"/>
                  </a:lnTo>
                  <a:close/>
                </a:path>
                <a:path w="10210800" h="2657475">
                  <a:moveTo>
                    <a:pt x="2848015" y="9524"/>
                  </a:moveTo>
                  <a:lnTo>
                    <a:pt x="2838490" y="9524"/>
                  </a:lnTo>
                  <a:lnTo>
                    <a:pt x="2838490" y="0"/>
                  </a:lnTo>
                  <a:lnTo>
                    <a:pt x="2848015" y="0"/>
                  </a:lnTo>
                  <a:lnTo>
                    <a:pt x="2848015" y="9524"/>
                  </a:lnTo>
                  <a:close/>
                </a:path>
                <a:path w="10210800" h="2657475">
                  <a:moveTo>
                    <a:pt x="2867065" y="9524"/>
                  </a:moveTo>
                  <a:lnTo>
                    <a:pt x="2857540" y="9524"/>
                  </a:lnTo>
                  <a:lnTo>
                    <a:pt x="2857540" y="0"/>
                  </a:lnTo>
                  <a:lnTo>
                    <a:pt x="2867065" y="0"/>
                  </a:lnTo>
                  <a:lnTo>
                    <a:pt x="2867065" y="9524"/>
                  </a:lnTo>
                  <a:close/>
                </a:path>
                <a:path w="10210800" h="2657475">
                  <a:moveTo>
                    <a:pt x="2886115" y="9524"/>
                  </a:moveTo>
                  <a:lnTo>
                    <a:pt x="2876590" y="9524"/>
                  </a:lnTo>
                  <a:lnTo>
                    <a:pt x="2876590" y="0"/>
                  </a:lnTo>
                  <a:lnTo>
                    <a:pt x="2886115" y="0"/>
                  </a:lnTo>
                  <a:lnTo>
                    <a:pt x="2886115" y="9524"/>
                  </a:lnTo>
                  <a:close/>
                </a:path>
                <a:path w="10210800" h="2657475">
                  <a:moveTo>
                    <a:pt x="2905165" y="9524"/>
                  </a:moveTo>
                  <a:lnTo>
                    <a:pt x="2895640" y="9524"/>
                  </a:lnTo>
                  <a:lnTo>
                    <a:pt x="2895640" y="0"/>
                  </a:lnTo>
                  <a:lnTo>
                    <a:pt x="2905165" y="0"/>
                  </a:lnTo>
                  <a:lnTo>
                    <a:pt x="2905165" y="9524"/>
                  </a:lnTo>
                  <a:close/>
                </a:path>
                <a:path w="10210800" h="2657475">
                  <a:moveTo>
                    <a:pt x="2924215" y="9524"/>
                  </a:moveTo>
                  <a:lnTo>
                    <a:pt x="2914690" y="9524"/>
                  </a:lnTo>
                  <a:lnTo>
                    <a:pt x="2914690" y="0"/>
                  </a:lnTo>
                  <a:lnTo>
                    <a:pt x="2924215" y="0"/>
                  </a:lnTo>
                  <a:lnTo>
                    <a:pt x="2924215" y="9524"/>
                  </a:lnTo>
                  <a:close/>
                </a:path>
                <a:path w="10210800" h="2657475">
                  <a:moveTo>
                    <a:pt x="2943265" y="9524"/>
                  </a:moveTo>
                  <a:lnTo>
                    <a:pt x="2933740" y="9524"/>
                  </a:lnTo>
                  <a:lnTo>
                    <a:pt x="2933740" y="0"/>
                  </a:lnTo>
                  <a:lnTo>
                    <a:pt x="2943265" y="0"/>
                  </a:lnTo>
                  <a:lnTo>
                    <a:pt x="2943265" y="9524"/>
                  </a:lnTo>
                  <a:close/>
                </a:path>
                <a:path w="10210800" h="2657475">
                  <a:moveTo>
                    <a:pt x="2962315" y="9524"/>
                  </a:moveTo>
                  <a:lnTo>
                    <a:pt x="2952790" y="9524"/>
                  </a:lnTo>
                  <a:lnTo>
                    <a:pt x="2952790" y="0"/>
                  </a:lnTo>
                  <a:lnTo>
                    <a:pt x="2962315" y="0"/>
                  </a:lnTo>
                  <a:lnTo>
                    <a:pt x="2962315" y="9524"/>
                  </a:lnTo>
                  <a:close/>
                </a:path>
                <a:path w="10210800" h="2657475">
                  <a:moveTo>
                    <a:pt x="2981365" y="9524"/>
                  </a:moveTo>
                  <a:lnTo>
                    <a:pt x="2971840" y="9524"/>
                  </a:lnTo>
                  <a:lnTo>
                    <a:pt x="2971840" y="0"/>
                  </a:lnTo>
                  <a:lnTo>
                    <a:pt x="2981365" y="0"/>
                  </a:lnTo>
                  <a:lnTo>
                    <a:pt x="2981365" y="9524"/>
                  </a:lnTo>
                  <a:close/>
                </a:path>
                <a:path w="10210800" h="2657475">
                  <a:moveTo>
                    <a:pt x="3000415" y="9524"/>
                  </a:moveTo>
                  <a:lnTo>
                    <a:pt x="2990890" y="9524"/>
                  </a:lnTo>
                  <a:lnTo>
                    <a:pt x="2990890" y="0"/>
                  </a:lnTo>
                  <a:lnTo>
                    <a:pt x="3000415" y="0"/>
                  </a:lnTo>
                  <a:lnTo>
                    <a:pt x="3000415" y="9524"/>
                  </a:lnTo>
                  <a:close/>
                </a:path>
                <a:path w="10210800" h="2657475">
                  <a:moveTo>
                    <a:pt x="3019465" y="9524"/>
                  </a:moveTo>
                  <a:lnTo>
                    <a:pt x="3009940" y="9524"/>
                  </a:lnTo>
                  <a:lnTo>
                    <a:pt x="3009940" y="0"/>
                  </a:lnTo>
                  <a:lnTo>
                    <a:pt x="3019465" y="0"/>
                  </a:lnTo>
                  <a:lnTo>
                    <a:pt x="3019465" y="9524"/>
                  </a:lnTo>
                  <a:close/>
                </a:path>
                <a:path w="10210800" h="2657475">
                  <a:moveTo>
                    <a:pt x="3038515" y="9524"/>
                  </a:moveTo>
                  <a:lnTo>
                    <a:pt x="3028990" y="9524"/>
                  </a:lnTo>
                  <a:lnTo>
                    <a:pt x="3028990" y="0"/>
                  </a:lnTo>
                  <a:lnTo>
                    <a:pt x="3038515" y="0"/>
                  </a:lnTo>
                  <a:lnTo>
                    <a:pt x="3038515" y="9524"/>
                  </a:lnTo>
                  <a:close/>
                </a:path>
                <a:path w="10210800" h="2657475">
                  <a:moveTo>
                    <a:pt x="3057565" y="9524"/>
                  </a:moveTo>
                  <a:lnTo>
                    <a:pt x="3048040" y="9524"/>
                  </a:lnTo>
                  <a:lnTo>
                    <a:pt x="3048040" y="0"/>
                  </a:lnTo>
                  <a:lnTo>
                    <a:pt x="3057565" y="0"/>
                  </a:lnTo>
                  <a:lnTo>
                    <a:pt x="3057565" y="9524"/>
                  </a:lnTo>
                  <a:close/>
                </a:path>
                <a:path w="10210800" h="2657475">
                  <a:moveTo>
                    <a:pt x="3076615" y="9524"/>
                  </a:moveTo>
                  <a:lnTo>
                    <a:pt x="3067090" y="9524"/>
                  </a:lnTo>
                  <a:lnTo>
                    <a:pt x="3067090" y="0"/>
                  </a:lnTo>
                  <a:lnTo>
                    <a:pt x="3076615" y="0"/>
                  </a:lnTo>
                  <a:lnTo>
                    <a:pt x="3076615" y="9524"/>
                  </a:lnTo>
                  <a:close/>
                </a:path>
                <a:path w="10210800" h="2657475">
                  <a:moveTo>
                    <a:pt x="3095665" y="9524"/>
                  </a:moveTo>
                  <a:lnTo>
                    <a:pt x="3086140" y="9524"/>
                  </a:lnTo>
                  <a:lnTo>
                    <a:pt x="3086140" y="0"/>
                  </a:lnTo>
                  <a:lnTo>
                    <a:pt x="3095665" y="0"/>
                  </a:lnTo>
                  <a:lnTo>
                    <a:pt x="3095665" y="9524"/>
                  </a:lnTo>
                  <a:close/>
                </a:path>
                <a:path w="10210800" h="2657475">
                  <a:moveTo>
                    <a:pt x="3114715" y="9524"/>
                  </a:moveTo>
                  <a:lnTo>
                    <a:pt x="3105190" y="9524"/>
                  </a:lnTo>
                  <a:lnTo>
                    <a:pt x="3105190" y="0"/>
                  </a:lnTo>
                  <a:lnTo>
                    <a:pt x="3114715" y="0"/>
                  </a:lnTo>
                  <a:lnTo>
                    <a:pt x="3114715" y="9524"/>
                  </a:lnTo>
                  <a:close/>
                </a:path>
                <a:path w="10210800" h="2657475">
                  <a:moveTo>
                    <a:pt x="3133765" y="9524"/>
                  </a:moveTo>
                  <a:lnTo>
                    <a:pt x="3124240" y="9524"/>
                  </a:lnTo>
                  <a:lnTo>
                    <a:pt x="3124240" y="0"/>
                  </a:lnTo>
                  <a:lnTo>
                    <a:pt x="3133765" y="0"/>
                  </a:lnTo>
                  <a:lnTo>
                    <a:pt x="3133765" y="9524"/>
                  </a:lnTo>
                  <a:close/>
                </a:path>
                <a:path w="10210800" h="2657475">
                  <a:moveTo>
                    <a:pt x="3152815" y="9524"/>
                  </a:moveTo>
                  <a:lnTo>
                    <a:pt x="3143290" y="9524"/>
                  </a:lnTo>
                  <a:lnTo>
                    <a:pt x="3143290" y="0"/>
                  </a:lnTo>
                  <a:lnTo>
                    <a:pt x="3152815" y="0"/>
                  </a:lnTo>
                  <a:lnTo>
                    <a:pt x="3152815" y="9524"/>
                  </a:lnTo>
                  <a:close/>
                </a:path>
                <a:path w="10210800" h="2657475">
                  <a:moveTo>
                    <a:pt x="3171865" y="9524"/>
                  </a:moveTo>
                  <a:lnTo>
                    <a:pt x="3162340" y="9524"/>
                  </a:lnTo>
                  <a:lnTo>
                    <a:pt x="3162340" y="0"/>
                  </a:lnTo>
                  <a:lnTo>
                    <a:pt x="3171865" y="0"/>
                  </a:lnTo>
                  <a:lnTo>
                    <a:pt x="3171865" y="9524"/>
                  </a:lnTo>
                  <a:close/>
                </a:path>
                <a:path w="10210800" h="2657475">
                  <a:moveTo>
                    <a:pt x="3190915" y="9524"/>
                  </a:moveTo>
                  <a:lnTo>
                    <a:pt x="3181390" y="9524"/>
                  </a:lnTo>
                  <a:lnTo>
                    <a:pt x="3181390" y="0"/>
                  </a:lnTo>
                  <a:lnTo>
                    <a:pt x="3190915" y="0"/>
                  </a:lnTo>
                  <a:lnTo>
                    <a:pt x="3190915" y="9524"/>
                  </a:lnTo>
                  <a:close/>
                </a:path>
                <a:path w="10210800" h="2657475">
                  <a:moveTo>
                    <a:pt x="3209965" y="9524"/>
                  </a:moveTo>
                  <a:lnTo>
                    <a:pt x="3200440" y="9524"/>
                  </a:lnTo>
                  <a:lnTo>
                    <a:pt x="3200440" y="0"/>
                  </a:lnTo>
                  <a:lnTo>
                    <a:pt x="3209965" y="0"/>
                  </a:lnTo>
                  <a:lnTo>
                    <a:pt x="3209965" y="9524"/>
                  </a:lnTo>
                  <a:close/>
                </a:path>
                <a:path w="10210800" h="2657475">
                  <a:moveTo>
                    <a:pt x="3229015" y="9524"/>
                  </a:moveTo>
                  <a:lnTo>
                    <a:pt x="3219490" y="9524"/>
                  </a:lnTo>
                  <a:lnTo>
                    <a:pt x="3219490" y="0"/>
                  </a:lnTo>
                  <a:lnTo>
                    <a:pt x="3229015" y="0"/>
                  </a:lnTo>
                  <a:lnTo>
                    <a:pt x="3229015" y="9524"/>
                  </a:lnTo>
                  <a:close/>
                </a:path>
                <a:path w="10210800" h="2657475">
                  <a:moveTo>
                    <a:pt x="3248065" y="9524"/>
                  </a:moveTo>
                  <a:lnTo>
                    <a:pt x="3238540" y="9524"/>
                  </a:lnTo>
                  <a:lnTo>
                    <a:pt x="3238540" y="0"/>
                  </a:lnTo>
                  <a:lnTo>
                    <a:pt x="3248065" y="0"/>
                  </a:lnTo>
                  <a:lnTo>
                    <a:pt x="3248065" y="9524"/>
                  </a:lnTo>
                  <a:close/>
                </a:path>
                <a:path w="10210800" h="2657475">
                  <a:moveTo>
                    <a:pt x="3267115" y="9524"/>
                  </a:moveTo>
                  <a:lnTo>
                    <a:pt x="3257590" y="9524"/>
                  </a:lnTo>
                  <a:lnTo>
                    <a:pt x="3257590" y="0"/>
                  </a:lnTo>
                  <a:lnTo>
                    <a:pt x="3267115" y="0"/>
                  </a:lnTo>
                  <a:lnTo>
                    <a:pt x="3267115" y="9524"/>
                  </a:lnTo>
                  <a:close/>
                </a:path>
                <a:path w="10210800" h="2657475">
                  <a:moveTo>
                    <a:pt x="3286165" y="9524"/>
                  </a:moveTo>
                  <a:lnTo>
                    <a:pt x="3276640" y="9524"/>
                  </a:lnTo>
                  <a:lnTo>
                    <a:pt x="3276640" y="0"/>
                  </a:lnTo>
                  <a:lnTo>
                    <a:pt x="3286165" y="0"/>
                  </a:lnTo>
                  <a:lnTo>
                    <a:pt x="3286165" y="9524"/>
                  </a:lnTo>
                  <a:close/>
                </a:path>
                <a:path w="10210800" h="2657475">
                  <a:moveTo>
                    <a:pt x="3305215" y="9524"/>
                  </a:moveTo>
                  <a:lnTo>
                    <a:pt x="3295690" y="9524"/>
                  </a:lnTo>
                  <a:lnTo>
                    <a:pt x="3295690" y="0"/>
                  </a:lnTo>
                  <a:lnTo>
                    <a:pt x="3305215" y="0"/>
                  </a:lnTo>
                  <a:lnTo>
                    <a:pt x="3305215" y="9524"/>
                  </a:lnTo>
                  <a:close/>
                </a:path>
                <a:path w="10210800" h="2657475">
                  <a:moveTo>
                    <a:pt x="3324265" y="9524"/>
                  </a:moveTo>
                  <a:lnTo>
                    <a:pt x="3314740" y="9524"/>
                  </a:lnTo>
                  <a:lnTo>
                    <a:pt x="3314740" y="0"/>
                  </a:lnTo>
                  <a:lnTo>
                    <a:pt x="3324265" y="0"/>
                  </a:lnTo>
                  <a:lnTo>
                    <a:pt x="3324265" y="9524"/>
                  </a:lnTo>
                  <a:close/>
                </a:path>
                <a:path w="10210800" h="2657475">
                  <a:moveTo>
                    <a:pt x="3343315" y="9524"/>
                  </a:moveTo>
                  <a:lnTo>
                    <a:pt x="3333790" y="9524"/>
                  </a:lnTo>
                  <a:lnTo>
                    <a:pt x="3333790" y="0"/>
                  </a:lnTo>
                  <a:lnTo>
                    <a:pt x="3343315" y="0"/>
                  </a:lnTo>
                  <a:lnTo>
                    <a:pt x="3343315" y="9524"/>
                  </a:lnTo>
                  <a:close/>
                </a:path>
                <a:path w="10210800" h="2657475">
                  <a:moveTo>
                    <a:pt x="3362365" y="9524"/>
                  </a:moveTo>
                  <a:lnTo>
                    <a:pt x="3352840" y="9524"/>
                  </a:lnTo>
                  <a:lnTo>
                    <a:pt x="3352840" y="0"/>
                  </a:lnTo>
                  <a:lnTo>
                    <a:pt x="3362365" y="0"/>
                  </a:lnTo>
                  <a:lnTo>
                    <a:pt x="3362365" y="9524"/>
                  </a:lnTo>
                  <a:close/>
                </a:path>
                <a:path w="10210800" h="2657475">
                  <a:moveTo>
                    <a:pt x="3381415" y="9524"/>
                  </a:moveTo>
                  <a:lnTo>
                    <a:pt x="3371890" y="9524"/>
                  </a:lnTo>
                  <a:lnTo>
                    <a:pt x="3371890" y="0"/>
                  </a:lnTo>
                  <a:lnTo>
                    <a:pt x="3381415" y="0"/>
                  </a:lnTo>
                  <a:lnTo>
                    <a:pt x="3381415" y="9524"/>
                  </a:lnTo>
                  <a:close/>
                </a:path>
                <a:path w="10210800" h="2657475">
                  <a:moveTo>
                    <a:pt x="3400465" y="9524"/>
                  </a:moveTo>
                  <a:lnTo>
                    <a:pt x="3390940" y="9524"/>
                  </a:lnTo>
                  <a:lnTo>
                    <a:pt x="3390940" y="0"/>
                  </a:lnTo>
                  <a:lnTo>
                    <a:pt x="3400465" y="0"/>
                  </a:lnTo>
                  <a:lnTo>
                    <a:pt x="3400465" y="9524"/>
                  </a:lnTo>
                  <a:close/>
                </a:path>
                <a:path w="10210800" h="2657475">
                  <a:moveTo>
                    <a:pt x="3419515" y="9524"/>
                  </a:moveTo>
                  <a:lnTo>
                    <a:pt x="3409990" y="9524"/>
                  </a:lnTo>
                  <a:lnTo>
                    <a:pt x="3409990" y="0"/>
                  </a:lnTo>
                  <a:lnTo>
                    <a:pt x="3419515" y="0"/>
                  </a:lnTo>
                  <a:lnTo>
                    <a:pt x="3419515" y="9524"/>
                  </a:lnTo>
                  <a:close/>
                </a:path>
                <a:path w="10210800" h="2657475">
                  <a:moveTo>
                    <a:pt x="3438565" y="9524"/>
                  </a:moveTo>
                  <a:lnTo>
                    <a:pt x="3429040" y="9524"/>
                  </a:lnTo>
                  <a:lnTo>
                    <a:pt x="3429040" y="0"/>
                  </a:lnTo>
                  <a:lnTo>
                    <a:pt x="3438565" y="0"/>
                  </a:lnTo>
                  <a:lnTo>
                    <a:pt x="3438565" y="9524"/>
                  </a:lnTo>
                  <a:close/>
                </a:path>
                <a:path w="10210800" h="2657475">
                  <a:moveTo>
                    <a:pt x="3457615" y="9524"/>
                  </a:moveTo>
                  <a:lnTo>
                    <a:pt x="3448090" y="9524"/>
                  </a:lnTo>
                  <a:lnTo>
                    <a:pt x="3448090" y="0"/>
                  </a:lnTo>
                  <a:lnTo>
                    <a:pt x="3457615" y="0"/>
                  </a:lnTo>
                  <a:lnTo>
                    <a:pt x="3457615" y="9524"/>
                  </a:lnTo>
                  <a:close/>
                </a:path>
                <a:path w="10210800" h="2657475">
                  <a:moveTo>
                    <a:pt x="3476665" y="9524"/>
                  </a:moveTo>
                  <a:lnTo>
                    <a:pt x="3467140" y="9524"/>
                  </a:lnTo>
                  <a:lnTo>
                    <a:pt x="3467140" y="0"/>
                  </a:lnTo>
                  <a:lnTo>
                    <a:pt x="3476665" y="0"/>
                  </a:lnTo>
                  <a:lnTo>
                    <a:pt x="3476665" y="9524"/>
                  </a:lnTo>
                  <a:close/>
                </a:path>
                <a:path w="10210800" h="2657475">
                  <a:moveTo>
                    <a:pt x="3495715" y="9524"/>
                  </a:moveTo>
                  <a:lnTo>
                    <a:pt x="3486190" y="9524"/>
                  </a:lnTo>
                  <a:lnTo>
                    <a:pt x="3486190" y="0"/>
                  </a:lnTo>
                  <a:lnTo>
                    <a:pt x="3495715" y="0"/>
                  </a:lnTo>
                  <a:lnTo>
                    <a:pt x="3495715" y="9524"/>
                  </a:lnTo>
                  <a:close/>
                </a:path>
                <a:path w="10210800" h="2657475">
                  <a:moveTo>
                    <a:pt x="3514765" y="9524"/>
                  </a:moveTo>
                  <a:lnTo>
                    <a:pt x="3505240" y="9524"/>
                  </a:lnTo>
                  <a:lnTo>
                    <a:pt x="3505240" y="0"/>
                  </a:lnTo>
                  <a:lnTo>
                    <a:pt x="3514765" y="0"/>
                  </a:lnTo>
                  <a:lnTo>
                    <a:pt x="3514765" y="9524"/>
                  </a:lnTo>
                  <a:close/>
                </a:path>
                <a:path w="10210800" h="2657475">
                  <a:moveTo>
                    <a:pt x="3533815" y="9524"/>
                  </a:moveTo>
                  <a:lnTo>
                    <a:pt x="3524290" y="9524"/>
                  </a:lnTo>
                  <a:lnTo>
                    <a:pt x="3524290" y="0"/>
                  </a:lnTo>
                  <a:lnTo>
                    <a:pt x="3533815" y="0"/>
                  </a:lnTo>
                  <a:lnTo>
                    <a:pt x="3533815" y="9524"/>
                  </a:lnTo>
                  <a:close/>
                </a:path>
                <a:path w="10210800" h="2657475">
                  <a:moveTo>
                    <a:pt x="3552865" y="9524"/>
                  </a:moveTo>
                  <a:lnTo>
                    <a:pt x="3543340" y="9524"/>
                  </a:lnTo>
                  <a:lnTo>
                    <a:pt x="3543340" y="0"/>
                  </a:lnTo>
                  <a:lnTo>
                    <a:pt x="3552865" y="0"/>
                  </a:lnTo>
                  <a:lnTo>
                    <a:pt x="3552865" y="9524"/>
                  </a:lnTo>
                  <a:close/>
                </a:path>
                <a:path w="10210800" h="2657475">
                  <a:moveTo>
                    <a:pt x="3571915" y="9524"/>
                  </a:moveTo>
                  <a:lnTo>
                    <a:pt x="3562390" y="9524"/>
                  </a:lnTo>
                  <a:lnTo>
                    <a:pt x="3562390" y="0"/>
                  </a:lnTo>
                  <a:lnTo>
                    <a:pt x="3571915" y="0"/>
                  </a:lnTo>
                  <a:lnTo>
                    <a:pt x="3571915" y="9524"/>
                  </a:lnTo>
                  <a:close/>
                </a:path>
                <a:path w="10210800" h="2657475">
                  <a:moveTo>
                    <a:pt x="3590965" y="9524"/>
                  </a:moveTo>
                  <a:lnTo>
                    <a:pt x="3581440" y="9524"/>
                  </a:lnTo>
                  <a:lnTo>
                    <a:pt x="3581440" y="0"/>
                  </a:lnTo>
                  <a:lnTo>
                    <a:pt x="3590965" y="0"/>
                  </a:lnTo>
                  <a:lnTo>
                    <a:pt x="3590965" y="9524"/>
                  </a:lnTo>
                  <a:close/>
                </a:path>
                <a:path w="10210800" h="2657475">
                  <a:moveTo>
                    <a:pt x="3610015" y="9524"/>
                  </a:moveTo>
                  <a:lnTo>
                    <a:pt x="3600490" y="9524"/>
                  </a:lnTo>
                  <a:lnTo>
                    <a:pt x="3600490" y="0"/>
                  </a:lnTo>
                  <a:lnTo>
                    <a:pt x="3610015" y="0"/>
                  </a:lnTo>
                  <a:lnTo>
                    <a:pt x="3610015" y="9524"/>
                  </a:lnTo>
                  <a:close/>
                </a:path>
                <a:path w="10210800" h="2657475">
                  <a:moveTo>
                    <a:pt x="3629065" y="9524"/>
                  </a:moveTo>
                  <a:lnTo>
                    <a:pt x="3619540" y="9524"/>
                  </a:lnTo>
                  <a:lnTo>
                    <a:pt x="3619540" y="0"/>
                  </a:lnTo>
                  <a:lnTo>
                    <a:pt x="3629065" y="0"/>
                  </a:lnTo>
                  <a:lnTo>
                    <a:pt x="3629065" y="9524"/>
                  </a:lnTo>
                  <a:close/>
                </a:path>
                <a:path w="10210800" h="2657475">
                  <a:moveTo>
                    <a:pt x="3648115" y="9524"/>
                  </a:moveTo>
                  <a:lnTo>
                    <a:pt x="3638590" y="9524"/>
                  </a:lnTo>
                  <a:lnTo>
                    <a:pt x="3638590" y="0"/>
                  </a:lnTo>
                  <a:lnTo>
                    <a:pt x="3648115" y="0"/>
                  </a:lnTo>
                  <a:lnTo>
                    <a:pt x="3648115" y="9524"/>
                  </a:lnTo>
                  <a:close/>
                </a:path>
                <a:path w="10210800" h="2657475">
                  <a:moveTo>
                    <a:pt x="3667165" y="9524"/>
                  </a:moveTo>
                  <a:lnTo>
                    <a:pt x="3657640" y="9524"/>
                  </a:lnTo>
                  <a:lnTo>
                    <a:pt x="3657640" y="0"/>
                  </a:lnTo>
                  <a:lnTo>
                    <a:pt x="3667165" y="0"/>
                  </a:lnTo>
                  <a:lnTo>
                    <a:pt x="3667165" y="9524"/>
                  </a:lnTo>
                  <a:close/>
                </a:path>
                <a:path w="10210800" h="2657475">
                  <a:moveTo>
                    <a:pt x="3686215" y="9524"/>
                  </a:moveTo>
                  <a:lnTo>
                    <a:pt x="3676690" y="9524"/>
                  </a:lnTo>
                  <a:lnTo>
                    <a:pt x="3676690" y="0"/>
                  </a:lnTo>
                  <a:lnTo>
                    <a:pt x="3686215" y="0"/>
                  </a:lnTo>
                  <a:lnTo>
                    <a:pt x="3686215" y="9524"/>
                  </a:lnTo>
                  <a:close/>
                </a:path>
                <a:path w="10210800" h="2657475">
                  <a:moveTo>
                    <a:pt x="3705265" y="9524"/>
                  </a:moveTo>
                  <a:lnTo>
                    <a:pt x="3695740" y="9524"/>
                  </a:lnTo>
                  <a:lnTo>
                    <a:pt x="3695740" y="0"/>
                  </a:lnTo>
                  <a:lnTo>
                    <a:pt x="3705265" y="0"/>
                  </a:lnTo>
                  <a:lnTo>
                    <a:pt x="3705265" y="9524"/>
                  </a:lnTo>
                  <a:close/>
                </a:path>
                <a:path w="10210800" h="2657475">
                  <a:moveTo>
                    <a:pt x="3724315" y="9524"/>
                  </a:moveTo>
                  <a:lnTo>
                    <a:pt x="3714790" y="9524"/>
                  </a:lnTo>
                  <a:lnTo>
                    <a:pt x="3714790" y="0"/>
                  </a:lnTo>
                  <a:lnTo>
                    <a:pt x="3724315" y="0"/>
                  </a:lnTo>
                  <a:lnTo>
                    <a:pt x="3724315" y="9524"/>
                  </a:lnTo>
                  <a:close/>
                </a:path>
                <a:path w="10210800" h="2657475">
                  <a:moveTo>
                    <a:pt x="3743365" y="9524"/>
                  </a:moveTo>
                  <a:lnTo>
                    <a:pt x="3733840" y="9524"/>
                  </a:lnTo>
                  <a:lnTo>
                    <a:pt x="3733840" y="0"/>
                  </a:lnTo>
                  <a:lnTo>
                    <a:pt x="3743365" y="0"/>
                  </a:lnTo>
                  <a:lnTo>
                    <a:pt x="3743365" y="9524"/>
                  </a:lnTo>
                  <a:close/>
                </a:path>
                <a:path w="10210800" h="2657475">
                  <a:moveTo>
                    <a:pt x="3762415" y="9524"/>
                  </a:moveTo>
                  <a:lnTo>
                    <a:pt x="3752890" y="9524"/>
                  </a:lnTo>
                  <a:lnTo>
                    <a:pt x="3752890" y="0"/>
                  </a:lnTo>
                  <a:lnTo>
                    <a:pt x="3762415" y="0"/>
                  </a:lnTo>
                  <a:lnTo>
                    <a:pt x="3762415" y="9524"/>
                  </a:lnTo>
                  <a:close/>
                </a:path>
                <a:path w="10210800" h="2657475">
                  <a:moveTo>
                    <a:pt x="3781465" y="9524"/>
                  </a:moveTo>
                  <a:lnTo>
                    <a:pt x="3771940" y="9524"/>
                  </a:lnTo>
                  <a:lnTo>
                    <a:pt x="3771940" y="0"/>
                  </a:lnTo>
                  <a:lnTo>
                    <a:pt x="3781465" y="0"/>
                  </a:lnTo>
                  <a:lnTo>
                    <a:pt x="3781465" y="9524"/>
                  </a:lnTo>
                  <a:close/>
                </a:path>
                <a:path w="10210800" h="2657475">
                  <a:moveTo>
                    <a:pt x="3800515" y="9524"/>
                  </a:moveTo>
                  <a:lnTo>
                    <a:pt x="3790990" y="9524"/>
                  </a:lnTo>
                  <a:lnTo>
                    <a:pt x="3790990" y="0"/>
                  </a:lnTo>
                  <a:lnTo>
                    <a:pt x="3800515" y="0"/>
                  </a:lnTo>
                  <a:lnTo>
                    <a:pt x="3800515" y="9524"/>
                  </a:lnTo>
                  <a:close/>
                </a:path>
                <a:path w="10210800" h="2657475">
                  <a:moveTo>
                    <a:pt x="3819565" y="9524"/>
                  </a:moveTo>
                  <a:lnTo>
                    <a:pt x="3810040" y="9524"/>
                  </a:lnTo>
                  <a:lnTo>
                    <a:pt x="3810040" y="0"/>
                  </a:lnTo>
                  <a:lnTo>
                    <a:pt x="3819565" y="0"/>
                  </a:lnTo>
                  <a:lnTo>
                    <a:pt x="3819565" y="9524"/>
                  </a:lnTo>
                  <a:close/>
                </a:path>
                <a:path w="10210800" h="2657475">
                  <a:moveTo>
                    <a:pt x="3838615" y="9524"/>
                  </a:moveTo>
                  <a:lnTo>
                    <a:pt x="3829090" y="9524"/>
                  </a:lnTo>
                  <a:lnTo>
                    <a:pt x="3829090" y="0"/>
                  </a:lnTo>
                  <a:lnTo>
                    <a:pt x="3838615" y="0"/>
                  </a:lnTo>
                  <a:lnTo>
                    <a:pt x="3838615" y="9524"/>
                  </a:lnTo>
                  <a:close/>
                </a:path>
                <a:path w="10210800" h="2657475">
                  <a:moveTo>
                    <a:pt x="3857665" y="9524"/>
                  </a:moveTo>
                  <a:lnTo>
                    <a:pt x="3848140" y="9524"/>
                  </a:lnTo>
                  <a:lnTo>
                    <a:pt x="3848140" y="0"/>
                  </a:lnTo>
                  <a:lnTo>
                    <a:pt x="3857665" y="0"/>
                  </a:lnTo>
                  <a:lnTo>
                    <a:pt x="3857665" y="9524"/>
                  </a:lnTo>
                  <a:close/>
                </a:path>
                <a:path w="10210800" h="2657475">
                  <a:moveTo>
                    <a:pt x="3876715" y="9524"/>
                  </a:moveTo>
                  <a:lnTo>
                    <a:pt x="3867190" y="9524"/>
                  </a:lnTo>
                  <a:lnTo>
                    <a:pt x="3867190" y="0"/>
                  </a:lnTo>
                  <a:lnTo>
                    <a:pt x="3876715" y="0"/>
                  </a:lnTo>
                  <a:lnTo>
                    <a:pt x="3876715" y="9524"/>
                  </a:lnTo>
                  <a:close/>
                </a:path>
                <a:path w="10210800" h="2657475">
                  <a:moveTo>
                    <a:pt x="3895765" y="9524"/>
                  </a:moveTo>
                  <a:lnTo>
                    <a:pt x="3886240" y="9524"/>
                  </a:lnTo>
                  <a:lnTo>
                    <a:pt x="3886240" y="0"/>
                  </a:lnTo>
                  <a:lnTo>
                    <a:pt x="3895765" y="0"/>
                  </a:lnTo>
                  <a:lnTo>
                    <a:pt x="3895765" y="9524"/>
                  </a:lnTo>
                  <a:close/>
                </a:path>
                <a:path w="10210800" h="2657475">
                  <a:moveTo>
                    <a:pt x="3914815" y="9524"/>
                  </a:moveTo>
                  <a:lnTo>
                    <a:pt x="3905290" y="9524"/>
                  </a:lnTo>
                  <a:lnTo>
                    <a:pt x="3905290" y="0"/>
                  </a:lnTo>
                  <a:lnTo>
                    <a:pt x="3914815" y="0"/>
                  </a:lnTo>
                  <a:lnTo>
                    <a:pt x="3914815" y="9524"/>
                  </a:lnTo>
                  <a:close/>
                </a:path>
                <a:path w="10210800" h="2657475">
                  <a:moveTo>
                    <a:pt x="3933865" y="9524"/>
                  </a:moveTo>
                  <a:lnTo>
                    <a:pt x="3924340" y="9524"/>
                  </a:lnTo>
                  <a:lnTo>
                    <a:pt x="3924340" y="0"/>
                  </a:lnTo>
                  <a:lnTo>
                    <a:pt x="3933865" y="0"/>
                  </a:lnTo>
                  <a:lnTo>
                    <a:pt x="3933865" y="9524"/>
                  </a:lnTo>
                  <a:close/>
                </a:path>
                <a:path w="10210800" h="2657475">
                  <a:moveTo>
                    <a:pt x="3952915" y="9524"/>
                  </a:moveTo>
                  <a:lnTo>
                    <a:pt x="3943390" y="9524"/>
                  </a:lnTo>
                  <a:lnTo>
                    <a:pt x="3943390" y="0"/>
                  </a:lnTo>
                  <a:lnTo>
                    <a:pt x="3952915" y="0"/>
                  </a:lnTo>
                  <a:lnTo>
                    <a:pt x="3952915" y="9524"/>
                  </a:lnTo>
                  <a:close/>
                </a:path>
                <a:path w="10210800" h="2657475">
                  <a:moveTo>
                    <a:pt x="3971965" y="9524"/>
                  </a:moveTo>
                  <a:lnTo>
                    <a:pt x="3962440" y="9524"/>
                  </a:lnTo>
                  <a:lnTo>
                    <a:pt x="3962440" y="0"/>
                  </a:lnTo>
                  <a:lnTo>
                    <a:pt x="3971965" y="0"/>
                  </a:lnTo>
                  <a:lnTo>
                    <a:pt x="3971965" y="9524"/>
                  </a:lnTo>
                  <a:close/>
                </a:path>
                <a:path w="10210800" h="2657475">
                  <a:moveTo>
                    <a:pt x="3991015" y="9524"/>
                  </a:moveTo>
                  <a:lnTo>
                    <a:pt x="3981490" y="9524"/>
                  </a:lnTo>
                  <a:lnTo>
                    <a:pt x="3981490" y="0"/>
                  </a:lnTo>
                  <a:lnTo>
                    <a:pt x="3991015" y="0"/>
                  </a:lnTo>
                  <a:lnTo>
                    <a:pt x="3991015" y="9524"/>
                  </a:lnTo>
                  <a:close/>
                </a:path>
                <a:path w="10210800" h="2657475">
                  <a:moveTo>
                    <a:pt x="4010065" y="9524"/>
                  </a:moveTo>
                  <a:lnTo>
                    <a:pt x="4000540" y="9524"/>
                  </a:lnTo>
                  <a:lnTo>
                    <a:pt x="4000540" y="0"/>
                  </a:lnTo>
                  <a:lnTo>
                    <a:pt x="4010065" y="0"/>
                  </a:lnTo>
                  <a:lnTo>
                    <a:pt x="4010065" y="9524"/>
                  </a:lnTo>
                  <a:close/>
                </a:path>
                <a:path w="10210800" h="2657475">
                  <a:moveTo>
                    <a:pt x="4029115" y="9524"/>
                  </a:moveTo>
                  <a:lnTo>
                    <a:pt x="4019590" y="9524"/>
                  </a:lnTo>
                  <a:lnTo>
                    <a:pt x="4019590" y="0"/>
                  </a:lnTo>
                  <a:lnTo>
                    <a:pt x="4029115" y="0"/>
                  </a:lnTo>
                  <a:lnTo>
                    <a:pt x="4029115" y="9524"/>
                  </a:lnTo>
                  <a:close/>
                </a:path>
                <a:path w="10210800" h="2657475">
                  <a:moveTo>
                    <a:pt x="4048165" y="9524"/>
                  </a:moveTo>
                  <a:lnTo>
                    <a:pt x="4038640" y="9524"/>
                  </a:lnTo>
                  <a:lnTo>
                    <a:pt x="4038640" y="0"/>
                  </a:lnTo>
                  <a:lnTo>
                    <a:pt x="4048165" y="0"/>
                  </a:lnTo>
                  <a:lnTo>
                    <a:pt x="4048165" y="9524"/>
                  </a:lnTo>
                  <a:close/>
                </a:path>
                <a:path w="10210800" h="2657475">
                  <a:moveTo>
                    <a:pt x="4067215" y="9524"/>
                  </a:moveTo>
                  <a:lnTo>
                    <a:pt x="4057690" y="9524"/>
                  </a:lnTo>
                  <a:lnTo>
                    <a:pt x="4057690" y="0"/>
                  </a:lnTo>
                  <a:lnTo>
                    <a:pt x="4067215" y="0"/>
                  </a:lnTo>
                  <a:lnTo>
                    <a:pt x="4067215" y="9524"/>
                  </a:lnTo>
                  <a:close/>
                </a:path>
                <a:path w="10210800" h="2657475">
                  <a:moveTo>
                    <a:pt x="4086265" y="9524"/>
                  </a:moveTo>
                  <a:lnTo>
                    <a:pt x="4076740" y="9524"/>
                  </a:lnTo>
                  <a:lnTo>
                    <a:pt x="4076740" y="0"/>
                  </a:lnTo>
                  <a:lnTo>
                    <a:pt x="4086265" y="0"/>
                  </a:lnTo>
                  <a:lnTo>
                    <a:pt x="4086265" y="9524"/>
                  </a:lnTo>
                  <a:close/>
                </a:path>
                <a:path w="10210800" h="2657475">
                  <a:moveTo>
                    <a:pt x="4105315" y="9524"/>
                  </a:moveTo>
                  <a:lnTo>
                    <a:pt x="4095790" y="9524"/>
                  </a:lnTo>
                  <a:lnTo>
                    <a:pt x="4095790" y="0"/>
                  </a:lnTo>
                  <a:lnTo>
                    <a:pt x="4105315" y="0"/>
                  </a:lnTo>
                  <a:lnTo>
                    <a:pt x="4105315" y="9524"/>
                  </a:lnTo>
                  <a:close/>
                </a:path>
                <a:path w="10210800" h="2657475">
                  <a:moveTo>
                    <a:pt x="4124365" y="9524"/>
                  </a:moveTo>
                  <a:lnTo>
                    <a:pt x="4114840" y="9524"/>
                  </a:lnTo>
                  <a:lnTo>
                    <a:pt x="4114840" y="0"/>
                  </a:lnTo>
                  <a:lnTo>
                    <a:pt x="4124365" y="0"/>
                  </a:lnTo>
                  <a:lnTo>
                    <a:pt x="4124365" y="9524"/>
                  </a:lnTo>
                  <a:close/>
                </a:path>
                <a:path w="10210800" h="2657475">
                  <a:moveTo>
                    <a:pt x="4143415" y="9524"/>
                  </a:moveTo>
                  <a:lnTo>
                    <a:pt x="4133890" y="9524"/>
                  </a:lnTo>
                  <a:lnTo>
                    <a:pt x="4133890" y="0"/>
                  </a:lnTo>
                  <a:lnTo>
                    <a:pt x="4143415" y="0"/>
                  </a:lnTo>
                  <a:lnTo>
                    <a:pt x="4143415" y="9524"/>
                  </a:lnTo>
                  <a:close/>
                </a:path>
                <a:path w="10210800" h="2657475">
                  <a:moveTo>
                    <a:pt x="4162465" y="9524"/>
                  </a:moveTo>
                  <a:lnTo>
                    <a:pt x="4152940" y="9524"/>
                  </a:lnTo>
                  <a:lnTo>
                    <a:pt x="4152940" y="0"/>
                  </a:lnTo>
                  <a:lnTo>
                    <a:pt x="4162465" y="0"/>
                  </a:lnTo>
                  <a:lnTo>
                    <a:pt x="4162465" y="9524"/>
                  </a:lnTo>
                  <a:close/>
                </a:path>
                <a:path w="10210800" h="2657475">
                  <a:moveTo>
                    <a:pt x="4181515" y="9524"/>
                  </a:moveTo>
                  <a:lnTo>
                    <a:pt x="4171990" y="9524"/>
                  </a:lnTo>
                  <a:lnTo>
                    <a:pt x="4171990" y="0"/>
                  </a:lnTo>
                  <a:lnTo>
                    <a:pt x="4181515" y="0"/>
                  </a:lnTo>
                  <a:lnTo>
                    <a:pt x="4181515" y="9524"/>
                  </a:lnTo>
                  <a:close/>
                </a:path>
                <a:path w="10210800" h="2657475">
                  <a:moveTo>
                    <a:pt x="4200565" y="9524"/>
                  </a:moveTo>
                  <a:lnTo>
                    <a:pt x="4191040" y="9524"/>
                  </a:lnTo>
                  <a:lnTo>
                    <a:pt x="4191040" y="0"/>
                  </a:lnTo>
                  <a:lnTo>
                    <a:pt x="4200565" y="0"/>
                  </a:lnTo>
                  <a:lnTo>
                    <a:pt x="4200565" y="9524"/>
                  </a:lnTo>
                  <a:close/>
                </a:path>
                <a:path w="10210800" h="2657475">
                  <a:moveTo>
                    <a:pt x="4219615" y="9524"/>
                  </a:moveTo>
                  <a:lnTo>
                    <a:pt x="4210090" y="9524"/>
                  </a:lnTo>
                  <a:lnTo>
                    <a:pt x="4210090" y="0"/>
                  </a:lnTo>
                  <a:lnTo>
                    <a:pt x="4219615" y="0"/>
                  </a:lnTo>
                  <a:lnTo>
                    <a:pt x="4219615" y="9524"/>
                  </a:lnTo>
                  <a:close/>
                </a:path>
                <a:path w="10210800" h="2657475">
                  <a:moveTo>
                    <a:pt x="4238665" y="9524"/>
                  </a:moveTo>
                  <a:lnTo>
                    <a:pt x="4229140" y="9524"/>
                  </a:lnTo>
                  <a:lnTo>
                    <a:pt x="4229140" y="0"/>
                  </a:lnTo>
                  <a:lnTo>
                    <a:pt x="4238665" y="0"/>
                  </a:lnTo>
                  <a:lnTo>
                    <a:pt x="4238665" y="9524"/>
                  </a:lnTo>
                  <a:close/>
                </a:path>
                <a:path w="10210800" h="2657475">
                  <a:moveTo>
                    <a:pt x="4257715" y="9524"/>
                  </a:moveTo>
                  <a:lnTo>
                    <a:pt x="4248190" y="9524"/>
                  </a:lnTo>
                  <a:lnTo>
                    <a:pt x="4248190" y="0"/>
                  </a:lnTo>
                  <a:lnTo>
                    <a:pt x="4257715" y="0"/>
                  </a:lnTo>
                  <a:lnTo>
                    <a:pt x="4257715" y="9524"/>
                  </a:lnTo>
                  <a:close/>
                </a:path>
                <a:path w="10210800" h="2657475">
                  <a:moveTo>
                    <a:pt x="4276765" y="9524"/>
                  </a:moveTo>
                  <a:lnTo>
                    <a:pt x="4267240" y="9524"/>
                  </a:lnTo>
                  <a:lnTo>
                    <a:pt x="4267240" y="0"/>
                  </a:lnTo>
                  <a:lnTo>
                    <a:pt x="4276765" y="0"/>
                  </a:lnTo>
                  <a:lnTo>
                    <a:pt x="4276765" y="9524"/>
                  </a:lnTo>
                  <a:close/>
                </a:path>
                <a:path w="10210800" h="2657475">
                  <a:moveTo>
                    <a:pt x="4295815" y="9524"/>
                  </a:moveTo>
                  <a:lnTo>
                    <a:pt x="4286290" y="9524"/>
                  </a:lnTo>
                  <a:lnTo>
                    <a:pt x="4286290" y="0"/>
                  </a:lnTo>
                  <a:lnTo>
                    <a:pt x="4295815" y="0"/>
                  </a:lnTo>
                  <a:lnTo>
                    <a:pt x="4295815" y="9524"/>
                  </a:lnTo>
                  <a:close/>
                </a:path>
                <a:path w="10210800" h="2657475">
                  <a:moveTo>
                    <a:pt x="4314865" y="9524"/>
                  </a:moveTo>
                  <a:lnTo>
                    <a:pt x="4305340" y="9524"/>
                  </a:lnTo>
                  <a:lnTo>
                    <a:pt x="4305340" y="0"/>
                  </a:lnTo>
                  <a:lnTo>
                    <a:pt x="4314865" y="0"/>
                  </a:lnTo>
                  <a:lnTo>
                    <a:pt x="4314865" y="9524"/>
                  </a:lnTo>
                  <a:close/>
                </a:path>
                <a:path w="10210800" h="2657475">
                  <a:moveTo>
                    <a:pt x="4333915" y="9524"/>
                  </a:moveTo>
                  <a:lnTo>
                    <a:pt x="4324390" y="9524"/>
                  </a:lnTo>
                  <a:lnTo>
                    <a:pt x="4324390" y="0"/>
                  </a:lnTo>
                  <a:lnTo>
                    <a:pt x="4333915" y="0"/>
                  </a:lnTo>
                  <a:lnTo>
                    <a:pt x="4333915" y="9524"/>
                  </a:lnTo>
                  <a:close/>
                </a:path>
                <a:path w="10210800" h="2657475">
                  <a:moveTo>
                    <a:pt x="4352965" y="9524"/>
                  </a:moveTo>
                  <a:lnTo>
                    <a:pt x="4343440" y="9524"/>
                  </a:lnTo>
                  <a:lnTo>
                    <a:pt x="4343440" y="0"/>
                  </a:lnTo>
                  <a:lnTo>
                    <a:pt x="4352965" y="0"/>
                  </a:lnTo>
                  <a:lnTo>
                    <a:pt x="4352965" y="9524"/>
                  </a:lnTo>
                  <a:close/>
                </a:path>
                <a:path w="10210800" h="2657475">
                  <a:moveTo>
                    <a:pt x="4372015" y="9524"/>
                  </a:moveTo>
                  <a:lnTo>
                    <a:pt x="4362490" y="9524"/>
                  </a:lnTo>
                  <a:lnTo>
                    <a:pt x="4362490" y="0"/>
                  </a:lnTo>
                  <a:lnTo>
                    <a:pt x="4372015" y="0"/>
                  </a:lnTo>
                  <a:lnTo>
                    <a:pt x="4372015" y="9524"/>
                  </a:lnTo>
                  <a:close/>
                </a:path>
                <a:path w="10210800" h="2657475">
                  <a:moveTo>
                    <a:pt x="4391065" y="9524"/>
                  </a:moveTo>
                  <a:lnTo>
                    <a:pt x="4381540" y="9524"/>
                  </a:lnTo>
                  <a:lnTo>
                    <a:pt x="4381540" y="0"/>
                  </a:lnTo>
                  <a:lnTo>
                    <a:pt x="4391065" y="0"/>
                  </a:lnTo>
                  <a:lnTo>
                    <a:pt x="4391065" y="9524"/>
                  </a:lnTo>
                  <a:close/>
                </a:path>
                <a:path w="10210800" h="2657475">
                  <a:moveTo>
                    <a:pt x="4410115" y="9524"/>
                  </a:moveTo>
                  <a:lnTo>
                    <a:pt x="4400590" y="9524"/>
                  </a:lnTo>
                  <a:lnTo>
                    <a:pt x="4400590" y="0"/>
                  </a:lnTo>
                  <a:lnTo>
                    <a:pt x="4410115" y="0"/>
                  </a:lnTo>
                  <a:lnTo>
                    <a:pt x="4410115" y="9524"/>
                  </a:lnTo>
                  <a:close/>
                </a:path>
                <a:path w="10210800" h="2657475">
                  <a:moveTo>
                    <a:pt x="4429165" y="9524"/>
                  </a:moveTo>
                  <a:lnTo>
                    <a:pt x="4419640" y="9524"/>
                  </a:lnTo>
                  <a:lnTo>
                    <a:pt x="4419640" y="0"/>
                  </a:lnTo>
                  <a:lnTo>
                    <a:pt x="4429165" y="0"/>
                  </a:lnTo>
                  <a:lnTo>
                    <a:pt x="4429165" y="9524"/>
                  </a:lnTo>
                  <a:close/>
                </a:path>
                <a:path w="10210800" h="2657475">
                  <a:moveTo>
                    <a:pt x="4448215" y="9524"/>
                  </a:moveTo>
                  <a:lnTo>
                    <a:pt x="4438690" y="9524"/>
                  </a:lnTo>
                  <a:lnTo>
                    <a:pt x="4438690" y="0"/>
                  </a:lnTo>
                  <a:lnTo>
                    <a:pt x="4448215" y="0"/>
                  </a:lnTo>
                  <a:lnTo>
                    <a:pt x="4448215" y="9524"/>
                  </a:lnTo>
                  <a:close/>
                </a:path>
                <a:path w="10210800" h="2657475">
                  <a:moveTo>
                    <a:pt x="4467265" y="9524"/>
                  </a:moveTo>
                  <a:lnTo>
                    <a:pt x="4457740" y="9524"/>
                  </a:lnTo>
                  <a:lnTo>
                    <a:pt x="4457740" y="0"/>
                  </a:lnTo>
                  <a:lnTo>
                    <a:pt x="4467265" y="0"/>
                  </a:lnTo>
                  <a:lnTo>
                    <a:pt x="4467265" y="9524"/>
                  </a:lnTo>
                  <a:close/>
                </a:path>
                <a:path w="10210800" h="2657475">
                  <a:moveTo>
                    <a:pt x="4486315" y="9524"/>
                  </a:moveTo>
                  <a:lnTo>
                    <a:pt x="4476790" y="9524"/>
                  </a:lnTo>
                  <a:lnTo>
                    <a:pt x="4476790" y="0"/>
                  </a:lnTo>
                  <a:lnTo>
                    <a:pt x="4486315" y="0"/>
                  </a:lnTo>
                  <a:lnTo>
                    <a:pt x="4486315" y="9524"/>
                  </a:lnTo>
                  <a:close/>
                </a:path>
                <a:path w="10210800" h="2657475">
                  <a:moveTo>
                    <a:pt x="4505365" y="9524"/>
                  </a:moveTo>
                  <a:lnTo>
                    <a:pt x="4495840" y="9524"/>
                  </a:lnTo>
                  <a:lnTo>
                    <a:pt x="4495840" y="0"/>
                  </a:lnTo>
                  <a:lnTo>
                    <a:pt x="4505365" y="0"/>
                  </a:lnTo>
                  <a:lnTo>
                    <a:pt x="4505365" y="9524"/>
                  </a:lnTo>
                  <a:close/>
                </a:path>
                <a:path w="10210800" h="2657475">
                  <a:moveTo>
                    <a:pt x="4524415" y="9524"/>
                  </a:moveTo>
                  <a:lnTo>
                    <a:pt x="4514890" y="9524"/>
                  </a:lnTo>
                  <a:lnTo>
                    <a:pt x="4514890" y="0"/>
                  </a:lnTo>
                  <a:lnTo>
                    <a:pt x="4524415" y="0"/>
                  </a:lnTo>
                  <a:lnTo>
                    <a:pt x="4524415" y="9524"/>
                  </a:lnTo>
                  <a:close/>
                </a:path>
                <a:path w="10210800" h="2657475">
                  <a:moveTo>
                    <a:pt x="4543465" y="9524"/>
                  </a:moveTo>
                  <a:lnTo>
                    <a:pt x="4533940" y="9524"/>
                  </a:lnTo>
                  <a:lnTo>
                    <a:pt x="4533940" y="0"/>
                  </a:lnTo>
                  <a:lnTo>
                    <a:pt x="4543465" y="0"/>
                  </a:lnTo>
                  <a:lnTo>
                    <a:pt x="4543465" y="9524"/>
                  </a:lnTo>
                  <a:close/>
                </a:path>
                <a:path w="10210800" h="2657475">
                  <a:moveTo>
                    <a:pt x="4562515" y="9524"/>
                  </a:moveTo>
                  <a:lnTo>
                    <a:pt x="4552990" y="9524"/>
                  </a:lnTo>
                  <a:lnTo>
                    <a:pt x="4552990" y="0"/>
                  </a:lnTo>
                  <a:lnTo>
                    <a:pt x="4562515" y="0"/>
                  </a:lnTo>
                  <a:lnTo>
                    <a:pt x="4562515" y="9524"/>
                  </a:lnTo>
                  <a:close/>
                </a:path>
                <a:path w="10210800" h="2657475">
                  <a:moveTo>
                    <a:pt x="4581565" y="9524"/>
                  </a:moveTo>
                  <a:lnTo>
                    <a:pt x="4572040" y="9524"/>
                  </a:lnTo>
                  <a:lnTo>
                    <a:pt x="4572040" y="0"/>
                  </a:lnTo>
                  <a:lnTo>
                    <a:pt x="4581565" y="0"/>
                  </a:lnTo>
                  <a:lnTo>
                    <a:pt x="4581565" y="9524"/>
                  </a:lnTo>
                  <a:close/>
                </a:path>
                <a:path w="10210800" h="2657475">
                  <a:moveTo>
                    <a:pt x="4600615" y="9524"/>
                  </a:moveTo>
                  <a:lnTo>
                    <a:pt x="4591090" y="9524"/>
                  </a:lnTo>
                  <a:lnTo>
                    <a:pt x="4591090" y="0"/>
                  </a:lnTo>
                  <a:lnTo>
                    <a:pt x="4600615" y="0"/>
                  </a:lnTo>
                  <a:lnTo>
                    <a:pt x="4600615" y="9524"/>
                  </a:lnTo>
                  <a:close/>
                </a:path>
                <a:path w="10210800" h="2657475">
                  <a:moveTo>
                    <a:pt x="4619665" y="9524"/>
                  </a:moveTo>
                  <a:lnTo>
                    <a:pt x="4610140" y="9524"/>
                  </a:lnTo>
                  <a:lnTo>
                    <a:pt x="4610140" y="0"/>
                  </a:lnTo>
                  <a:lnTo>
                    <a:pt x="4619665" y="0"/>
                  </a:lnTo>
                  <a:lnTo>
                    <a:pt x="4619665" y="9524"/>
                  </a:lnTo>
                  <a:close/>
                </a:path>
                <a:path w="10210800" h="2657475">
                  <a:moveTo>
                    <a:pt x="4638715" y="9524"/>
                  </a:moveTo>
                  <a:lnTo>
                    <a:pt x="4629190" y="9524"/>
                  </a:lnTo>
                  <a:lnTo>
                    <a:pt x="4629190" y="0"/>
                  </a:lnTo>
                  <a:lnTo>
                    <a:pt x="4638715" y="0"/>
                  </a:lnTo>
                  <a:lnTo>
                    <a:pt x="4638715" y="9524"/>
                  </a:lnTo>
                  <a:close/>
                </a:path>
                <a:path w="10210800" h="2657475">
                  <a:moveTo>
                    <a:pt x="4657765" y="9524"/>
                  </a:moveTo>
                  <a:lnTo>
                    <a:pt x="4648240" y="9524"/>
                  </a:lnTo>
                  <a:lnTo>
                    <a:pt x="4648240" y="0"/>
                  </a:lnTo>
                  <a:lnTo>
                    <a:pt x="4657765" y="0"/>
                  </a:lnTo>
                  <a:lnTo>
                    <a:pt x="4657765" y="9524"/>
                  </a:lnTo>
                  <a:close/>
                </a:path>
                <a:path w="10210800" h="2657475">
                  <a:moveTo>
                    <a:pt x="4676815" y="9524"/>
                  </a:moveTo>
                  <a:lnTo>
                    <a:pt x="4667290" y="9524"/>
                  </a:lnTo>
                  <a:lnTo>
                    <a:pt x="4667290" y="0"/>
                  </a:lnTo>
                  <a:lnTo>
                    <a:pt x="4676815" y="0"/>
                  </a:lnTo>
                  <a:lnTo>
                    <a:pt x="4676815" y="9524"/>
                  </a:lnTo>
                  <a:close/>
                </a:path>
                <a:path w="10210800" h="2657475">
                  <a:moveTo>
                    <a:pt x="4695865" y="9524"/>
                  </a:moveTo>
                  <a:lnTo>
                    <a:pt x="4686340" y="9524"/>
                  </a:lnTo>
                  <a:lnTo>
                    <a:pt x="4686340" y="0"/>
                  </a:lnTo>
                  <a:lnTo>
                    <a:pt x="4695865" y="0"/>
                  </a:lnTo>
                  <a:lnTo>
                    <a:pt x="4695865" y="9524"/>
                  </a:lnTo>
                  <a:close/>
                </a:path>
                <a:path w="10210800" h="2657475">
                  <a:moveTo>
                    <a:pt x="4714915" y="9524"/>
                  </a:moveTo>
                  <a:lnTo>
                    <a:pt x="4705390" y="9524"/>
                  </a:lnTo>
                  <a:lnTo>
                    <a:pt x="4705390" y="0"/>
                  </a:lnTo>
                  <a:lnTo>
                    <a:pt x="4714915" y="0"/>
                  </a:lnTo>
                  <a:lnTo>
                    <a:pt x="4714915" y="9524"/>
                  </a:lnTo>
                  <a:close/>
                </a:path>
                <a:path w="10210800" h="2657475">
                  <a:moveTo>
                    <a:pt x="4733965" y="9524"/>
                  </a:moveTo>
                  <a:lnTo>
                    <a:pt x="4724440" y="9524"/>
                  </a:lnTo>
                  <a:lnTo>
                    <a:pt x="4724440" y="0"/>
                  </a:lnTo>
                  <a:lnTo>
                    <a:pt x="4733965" y="0"/>
                  </a:lnTo>
                  <a:lnTo>
                    <a:pt x="4733965" y="9524"/>
                  </a:lnTo>
                  <a:close/>
                </a:path>
                <a:path w="10210800" h="2657475">
                  <a:moveTo>
                    <a:pt x="4753015" y="9524"/>
                  </a:moveTo>
                  <a:lnTo>
                    <a:pt x="4743490" y="9524"/>
                  </a:lnTo>
                  <a:lnTo>
                    <a:pt x="4743490" y="0"/>
                  </a:lnTo>
                  <a:lnTo>
                    <a:pt x="4753015" y="0"/>
                  </a:lnTo>
                  <a:lnTo>
                    <a:pt x="4753015" y="9524"/>
                  </a:lnTo>
                  <a:close/>
                </a:path>
                <a:path w="10210800" h="2657475">
                  <a:moveTo>
                    <a:pt x="4772065" y="9524"/>
                  </a:moveTo>
                  <a:lnTo>
                    <a:pt x="4762540" y="9524"/>
                  </a:lnTo>
                  <a:lnTo>
                    <a:pt x="4762540" y="0"/>
                  </a:lnTo>
                  <a:lnTo>
                    <a:pt x="4772065" y="0"/>
                  </a:lnTo>
                  <a:lnTo>
                    <a:pt x="4772065" y="9524"/>
                  </a:lnTo>
                  <a:close/>
                </a:path>
                <a:path w="10210800" h="2657475">
                  <a:moveTo>
                    <a:pt x="4791115" y="9524"/>
                  </a:moveTo>
                  <a:lnTo>
                    <a:pt x="4781590" y="9524"/>
                  </a:lnTo>
                  <a:lnTo>
                    <a:pt x="4781590" y="0"/>
                  </a:lnTo>
                  <a:lnTo>
                    <a:pt x="4791115" y="0"/>
                  </a:lnTo>
                  <a:lnTo>
                    <a:pt x="4791115" y="9524"/>
                  </a:lnTo>
                  <a:close/>
                </a:path>
                <a:path w="10210800" h="2657475">
                  <a:moveTo>
                    <a:pt x="4810165" y="9524"/>
                  </a:moveTo>
                  <a:lnTo>
                    <a:pt x="4800640" y="9524"/>
                  </a:lnTo>
                  <a:lnTo>
                    <a:pt x="4800640" y="0"/>
                  </a:lnTo>
                  <a:lnTo>
                    <a:pt x="4810165" y="0"/>
                  </a:lnTo>
                  <a:lnTo>
                    <a:pt x="4810165" y="9524"/>
                  </a:lnTo>
                  <a:close/>
                </a:path>
                <a:path w="10210800" h="2657475">
                  <a:moveTo>
                    <a:pt x="4829215" y="9524"/>
                  </a:moveTo>
                  <a:lnTo>
                    <a:pt x="4819690" y="9524"/>
                  </a:lnTo>
                  <a:lnTo>
                    <a:pt x="4819690" y="0"/>
                  </a:lnTo>
                  <a:lnTo>
                    <a:pt x="4829215" y="0"/>
                  </a:lnTo>
                  <a:lnTo>
                    <a:pt x="4829215" y="9524"/>
                  </a:lnTo>
                  <a:close/>
                </a:path>
                <a:path w="10210800" h="2657475">
                  <a:moveTo>
                    <a:pt x="4848265" y="9524"/>
                  </a:moveTo>
                  <a:lnTo>
                    <a:pt x="4838740" y="9524"/>
                  </a:lnTo>
                  <a:lnTo>
                    <a:pt x="4838740" y="0"/>
                  </a:lnTo>
                  <a:lnTo>
                    <a:pt x="4848265" y="0"/>
                  </a:lnTo>
                  <a:lnTo>
                    <a:pt x="4848265" y="9524"/>
                  </a:lnTo>
                  <a:close/>
                </a:path>
                <a:path w="10210800" h="2657475">
                  <a:moveTo>
                    <a:pt x="4867315" y="9524"/>
                  </a:moveTo>
                  <a:lnTo>
                    <a:pt x="4857790" y="9524"/>
                  </a:lnTo>
                  <a:lnTo>
                    <a:pt x="4857790" y="0"/>
                  </a:lnTo>
                  <a:lnTo>
                    <a:pt x="4867315" y="0"/>
                  </a:lnTo>
                  <a:lnTo>
                    <a:pt x="4867315" y="9524"/>
                  </a:lnTo>
                  <a:close/>
                </a:path>
                <a:path w="10210800" h="2657475">
                  <a:moveTo>
                    <a:pt x="4886365" y="9524"/>
                  </a:moveTo>
                  <a:lnTo>
                    <a:pt x="4876840" y="9524"/>
                  </a:lnTo>
                  <a:lnTo>
                    <a:pt x="4876840" y="0"/>
                  </a:lnTo>
                  <a:lnTo>
                    <a:pt x="4886365" y="0"/>
                  </a:lnTo>
                  <a:lnTo>
                    <a:pt x="4886365" y="9524"/>
                  </a:lnTo>
                  <a:close/>
                </a:path>
                <a:path w="10210800" h="2657475">
                  <a:moveTo>
                    <a:pt x="4905415" y="9524"/>
                  </a:moveTo>
                  <a:lnTo>
                    <a:pt x="4895890" y="9524"/>
                  </a:lnTo>
                  <a:lnTo>
                    <a:pt x="4895890" y="0"/>
                  </a:lnTo>
                  <a:lnTo>
                    <a:pt x="4905415" y="0"/>
                  </a:lnTo>
                  <a:lnTo>
                    <a:pt x="4905415" y="9524"/>
                  </a:lnTo>
                  <a:close/>
                </a:path>
                <a:path w="10210800" h="2657475">
                  <a:moveTo>
                    <a:pt x="4924465" y="9524"/>
                  </a:moveTo>
                  <a:lnTo>
                    <a:pt x="4914940" y="9524"/>
                  </a:lnTo>
                  <a:lnTo>
                    <a:pt x="4914940" y="0"/>
                  </a:lnTo>
                  <a:lnTo>
                    <a:pt x="4924465" y="0"/>
                  </a:lnTo>
                  <a:lnTo>
                    <a:pt x="4924465" y="9524"/>
                  </a:lnTo>
                  <a:close/>
                </a:path>
                <a:path w="10210800" h="2657475">
                  <a:moveTo>
                    <a:pt x="4943515" y="9524"/>
                  </a:moveTo>
                  <a:lnTo>
                    <a:pt x="4933990" y="9524"/>
                  </a:lnTo>
                  <a:lnTo>
                    <a:pt x="4933990" y="0"/>
                  </a:lnTo>
                  <a:lnTo>
                    <a:pt x="4943515" y="0"/>
                  </a:lnTo>
                  <a:lnTo>
                    <a:pt x="4943515" y="9524"/>
                  </a:lnTo>
                  <a:close/>
                </a:path>
                <a:path w="10210800" h="2657475">
                  <a:moveTo>
                    <a:pt x="4962565" y="9524"/>
                  </a:moveTo>
                  <a:lnTo>
                    <a:pt x="4953040" y="9524"/>
                  </a:lnTo>
                  <a:lnTo>
                    <a:pt x="4953040" y="0"/>
                  </a:lnTo>
                  <a:lnTo>
                    <a:pt x="4962565" y="0"/>
                  </a:lnTo>
                  <a:lnTo>
                    <a:pt x="4962565" y="9524"/>
                  </a:lnTo>
                  <a:close/>
                </a:path>
                <a:path w="10210800" h="2657475">
                  <a:moveTo>
                    <a:pt x="4981615" y="9524"/>
                  </a:moveTo>
                  <a:lnTo>
                    <a:pt x="4972090" y="9524"/>
                  </a:lnTo>
                  <a:lnTo>
                    <a:pt x="4972090" y="0"/>
                  </a:lnTo>
                  <a:lnTo>
                    <a:pt x="4981615" y="0"/>
                  </a:lnTo>
                  <a:lnTo>
                    <a:pt x="4981615" y="9524"/>
                  </a:lnTo>
                  <a:close/>
                </a:path>
                <a:path w="10210800" h="2657475">
                  <a:moveTo>
                    <a:pt x="5000665" y="9524"/>
                  </a:moveTo>
                  <a:lnTo>
                    <a:pt x="4991140" y="9524"/>
                  </a:lnTo>
                  <a:lnTo>
                    <a:pt x="4991140" y="0"/>
                  </a:lnTo>
                  <a:lnTo>
                    <a:pt x="5000665" y="0"/>
                  </a:lnTo>
                  <a:lnTo>
                    <a:pt x="5000665" y="9524"/>
                  </a:lnTo>
                  <a:close/>
                </a:path>
                <a:path w="10210800" h="2657475">
                  <a:moveTo>
                    <a:pt x="5019715" y="9524"/>
                  </a:moveTo>
                  <a:lnTo>
                    <a:pt x="5010190" y="9524"/>
                  </a:lnTo>
                  <a:lnTo>
                    <a:pt x="5010190" y="0"/>
                  </a:lnTo>
                  <a:lnTo>
                    <a:pt x="5019715" y="0"/>
                  </a:lnTo>
                  <a:lnTo>
                    <a:pt x="5019715" y="9524"/>
                  </a:lnTo>
                  <a:close/>
                </a:path>
                <a:path w="10210800" h="2657475">
                  <a:moveTo>
                    <a:pt x="5038765" y="9524"/>
                  </a:moveTo>
                  <a:lnTo>
                    <a:pt x="5029240" y="9524"/>
                  </a:lnTo>
                  <a:lnTo>
                    <a:pt x="5029240" y="0"/>
                  </a:lnTo>
                  <a:lnTo>
                    <a:pt x="5038765" y="0"/>
                  </a:lnTo>
                  <a:lnTo>
                    <a:pt x="5038765" y="9524"/>
                  </a:lnTo>
                  <a:close/>
                </a:path>
                <a:path w="10210800" h="2657475">
                  <a:moveTo>
                    <a:pt x="5057815" y="9524"/>
                  </a:moveTo>
                  <a:lnTo>
                    <a:pt x="5048290" y="9524"/>
                  </a:lnTo>
                  <a:lnTo>
                    <a:pt x="5048290" y="0"/>
                  </a:lnTo>
                  <a:lnTo>
                    <a:pt x="5057815" y="0"/>
                  </a:lnTo>
                  <a:lnTo>
                    <a:pt x="5057815" y="9524"/>
                  </a:lnTo>
                  <a:close/>
                </a:path>
                <a:path w="10210800" h="2657475">
                  <a:moveTo>
                    <a:pt x="5076865" y="9524"/>
                  </a:moveTo>
                  <a:lnTo>
                    <a:pt x="5067340" y="9524"/>
                  </a:lnTo>
                  <a:lnTo>
                    <a:pt x="5067340" y="0"/>
                  </a:lnTo>
                  <a:lnTo>
                    <a:pt x="5076865" y="0"/>
                  </a:lnTo>
                  <a:lnTo>
                    <a:pt x="5076865" y="9524"/>
                  </a:lnTo>
                  <a:close/>
                </a:path>
                <a:path w="10210800" h="2657475">
                  <a:moveTo>
                    <a:pt x="5095915" y="9524"/>
                  </a:moveTo>
                  <a:lnTo>
                    <a:pt x="5086390" y="9524"/>
                  </a:lnTo>
                  <a:lnTo>
                    <a:pt x="5086390" y="0"/>
                  </a:lnTo>
                  <a:lnTo>
                    <a:pt x="5095915" y="0"/>
                  </a:lnTo>
                  <a:lnTo>
                    <a:pt x="5095915" y="9524"/>
                  </a:lnTo>
                  <a:close/>
                </a:path>
                <a:path w="10210800" h="2657475">
                  <a:moveTo>
                    <a:pt x="5114965" y="9524"/>
                  </a:moveTo>
                  <a:lnTo>
                    <a:pt x="5105440" y="9524"/>
                  </a:lnTo>
                  <a:lnTo>
                    <a:pt x="5105440" y="0"/>
                  </a:lnTo>
                  <a:lnTo>
                    <a:pt x="5114965" y="0"/>
                  </a:lnTo>
                  <a:lnTo>
                    <a:pt x="5114965" y="9524"/>
                  </a:lnTo>
                  <a:close/>
                </a:path>
                <a:path w="10210800" h="2657475">
                  <a:moveTo>
                    <a:pt x="5134014" y="9524"/>
                  </a:moveTo>
                  <a:lnTo>
                    <a:pt x="5124490" y="9524"/>
                  </a:lnTo>
                  <a:lnTo>
                    <a:pt x="5124490" y="0"/>
                  </a:lnTo>
                  <a:lnTo>
                    <a:pt x="5134014" y="0"/>
                  </a:lnTo>
                  <a:lnTo>
                    <a:pt x="5134014" y="9524"/>
                  </a:lnTo>
                  <a:close/>
                </a:path>
                <a:path w="10210800" h="2657475">
                  <a:moveTo>
                    <a:pt x="5153065" y="9524"/>
                  </a:moveTo>
                  <a:lnTo>
                    <a:pt x="5143540" y="9524"/>
                  </a:lnTo>
                  <a:lnTo>
                    <a:pt x="5143540" y="0"/>
                  </a:lnTo>
                  <a:lnTo>
                    <a:pt x="5153065" y="0"/>
                  </a:lnTo>
                  <a:lnTo>
                    <a:pt x="5153065" y="9524"/>
                  </a:lnTo>
                  <a:close/>
                </a:path>
                <a:path w="10210800" h="2657475">
                  <a:moveTo>
                    <a:pt x="5172115" y="9524"/>
                  </a:moveTo>
                  <a:lnTo>
                    <a:pt x="5162589" y="9524"/>
                  </a:lnTo>
                  <a:lnTo>
                    <a:pt x="5162589" y="0"/>
                  </a:lnTo>
                  <a:lnTo>
                    <a:pt x="5172115" y="0"/>
                  </a:lnTo>
                  <a:lnTo>
                    <a:pt x="5172115" y="9524"/>
                  </a:lnTo>
                  <a:close/>
                </a:path>
                <a:path w="10210800" h="2657475">
                  <a:moveTo>
                    <a:pt x="5191165" y="9524"/>
                  </a:moveTo>
                  <a:lnTo>
                    <a:pt x="5181640" y="9524"/>
                  </a:lnTo>
                  <a:lnTo>
                    <a:pt x="5181640" y="0"/>
                  </a:lnTo>
                  <a:lnTo>
                    <a:pt x="5191165" y="0"/>
                  </a:lnTo>
                  <a:lnTo>
                    <a:pt x="5191165" y="9524"/>
                  </a:lnTo>
                  <a:close/>
                </a:path>
                <a:path w="10210800" h="2657475">
                  <a:moveTo>
                    <a:pt x="5210215" y="9524"/>
                  </a:moveTo>
                  <a:lnTo>
                    <a:pt x="5200690" y="9524"/>
                  </a:lnTo>
                  <a:lnTo>
                    <a:pt x="5200690" y="0"/>
                  </a:lnTo>
                  <a:lnTo>
                    <a:pt x="5210215" y="0"/>
                  </a:lnTo>
                  <a:lnTo>
                    <a:pt x="5210215" y="9524"/>
                  </a:lnTo>
                  <a:close/>
                </a:path>
                <a:path w="10210800" h="2657475">
                  <a:moveTo>
                    <a:pt x="5229265" y="9524"/>
                  </a:moveTo>
                  <a:lnTo>
                    <a:pt x="5219740" y="9524"/>
                  </a:lnTo>
                  <a:lnTo>
                    <a:pt x="5219740" y="0"/>
                  </a:lnTo>
                  <a:lnTo>
                    <a:pt x="5229265" y="0"/>
                  </a:lnTo>
                  <a:lnTo>
                    <a:pt x="5229265" y="9524"/>
                  </a:lnTo>
                  <a:close/>
                </a:path>
                <a:path w="10210800" h="2657475">
                  <a:moveTo>
                    <a:pt x="5248315" y="9524"/>
                  </a:moveTo>
                  <a:lnTo>
                    <a:pt x="5238790" y="9524"/>
                  </a:lnTo>
                  <a:lnTo>
                    <a:pt x="5238790" y="0"/>
                  </a:lnTo>
                  <a:lnTo>
                    <a:pt x="5248315" y="0"/>
                  </a:lnTo>
                  <a:lnTo>
                    <a:pt x="5248315" y="9524"/>
                  </a:lnTo>
                  <a:close/>
                </a:path>
                <a:path w="10210800" h="2657475">
                  <a:moveTo>
                    <a:pt x="5267365" y="9524"/>
                  </a:moveTo>
                  <a:lnTo>
                    <a:pt x="5257840" y="9524"/>
                  </a:lnTo>
                  <a:lnTo>
                    <a:pt x="5257840" y="0"/>
                  </a:lnTo>
                  <a:lnTo>
                    <a:pt x="5267365" y="0"/>
                  </a:lnTo>
                  <a:lnTo>
                    <a:pt x="5267365" y="9524"/>
                  </a:lnTo>
                  <a:close/>
                </a:path>
                <a:path w="10210800" h="2657475">
                  <a:moveTo>
                    <a:pt x="5286415" y="9524"/>
                  </a:moveTo>
                  <a:lnTo>
                    <a:pt x="5276890" y="9524"/>
                  </a:lnTo>
                  <a:lnTo>
                    <a:pt x="5276890" y="0"/>
                  </a:lnTo>
                  <a:lnTo>
                    <a:pt x="5286415" y="0"/>
                  </a:lnTo>
                  <a:lnTo>
                    <a:pt x="5286415" y="9524"/>
                  </a:lnTo>
                  <a:close/>
                </a:path>
                <a:path w="10210800" h="2657475">
                  <a:moveTo>
                    <a:pt x="5305465" y="9524"/>
                  </a:moveTo>
                  <a:lnTo>
                    <a:pt x="5295940" y="9524"/>
                  </a:lnTo>
                  <a:lnTo>
                    <a:pt x="5295940" y="0"/>
                  </a:lnTo>
                  <a:lnTo>
                    <a:pt x="5305465" y="0"/>
                  </a:lnTo>
                  <a:lnTo>
                    <a:pt x="5305465" y="9524"/>
                  </a:lnTo>
                  <a:close/>
                </a:path>
                <a:path w="10210800" h="2657475">
                  <a:moveTo>
                    <a:pt x="5324515" y="9524"/>
                  </a:moveTo>
                  <a:lnTo>
                    <a:pt x="5314990" y="9524"/>
                  </a:lnTo>
                  <a:lnTo>
                    <a:pt x="5314990" y="0"/>
                  </a:lnTo>
                  <a:lnTo>
                    <a:pt x="5324515" y="0"/>
                  </a:lnTo>
                  <a:lnTo>
                    <a:pt x="5324515" y="9524"/>
                  </a:lnTo>
                  <a:close/>
                </a:path>
                <a:path w="10210800" h="2657475">
                  <a:moveTo>
                    <a:pt x="5343565" y="9524"/>
                  </a:moveTo>
                  <a:lnTo>
                    <a:pt x="5334040" y="9524"/>
                  </a:lnTo>
                  <a:lnTo>
                    <a:pt x="5334040" y="0"/>
                  </a:lnTo>
                  <a:lnTo>
                    <a:pt x="5343565" y="0"/>
                  </a:lnTo>
                  <a:lnTo>
                    <a:pt x="5343565" y="9524"/>
                  </a:lnTo>
                  <a:close/>
                </a:path>
                <a:path w="10210800" h="2657475">
                  <a:moveTo>
                    <a:pt x="5362615" y="9524"/>
                  </a:moveTo>
                  <a:lnTo>
                    <a:pt x="5353090" y="9524"/>
                  </a:lnTo>
                  <a:lnTo>
                    <a:pt x="5353090" y="0"/>
                  </a:lnTo>
                  <a:lnTo>
                    <a:pt x="5362615" y="0"/>
                  </a:lnTo>
                  <a:lnTo>
                    <a:pt x="5362615" y="9524"/>
                  </a:lnTo>
                  <a:close/>
                </a:path>
                <a:path w="10210800" h="2657475">
                  <a:moveTo>
                    <a:pt x="5381665" y="9524"/>
                  </a:moveTo>
                  <a:lnTo>
                    <a:pt x="5372140" y="9524"/>
                  </a:lnTo>
                  <a:lnTo>
                    <a:pt x="5372140" y="0"/>
                  </a:lnTo>
                  <a:lnTo>
                    <a:pt x="5381665" y="0"/>
                  </a:lnTo>
                  <a:lnTo>
                    <a:pt x="5381665" y="9524"/>
                  </a:lnTo>
                  <a:close/>
                </a:path>
                <a:path w="10210800" h="2657475">
                  <a:moveTo>
                    <a:pt x="5400715" y="9524"/>
                  </a:moveTo>
                  <a:lnTo>
                    <a:pt x="5391190" y="9524"/>
                  </a:lnTo>
                  <a:lnTo>
                    <a:pt x="5391190" y="0"/>
                  </a:lnTo>
                  <a:lnTo>
                    <a:pt x="5400715" y="0"/>
                  </a:lnTo>
                  <a:lnTo>
                    <a:pt x="5400715" y="9524"/>
                  </a:lnTo>
                  <a:close/>
                </a:path>
                <a:path w="10210800" h="2657475">
                  <a:moveTo>
                    <a:pt x="5419765" y="9524"/>
                  </a:moveTo>
                  <a:lnTo>
                    <a:pt x="5410240" y="9524"/>
                  </a:lnTo>
                  <a:lnTo>
                    <a:pt x="5410240" y="0"/>
                  </a:lnTo>
                  <a:lnTo>
                    <a:pt x="5419765" y="0"/>
                  </a:lnTo>
                  <a:lnTo>
                    <a:pt x="5419765" y="9524"/>
                  </a:lnTo>
                  <a:close/>
                </a:path>
                <a:path w="10210800" h="2657475">
                  <a:moveTo>
                    <a:pt x="5438815" y="9524"/>
                  </a:moveTo>
                  <a:lnTo>
                    <a:pt x="5429290" y="9524"/>
                  </a:lnTo>
                  <a:lnTo>
                    <a:pt x="5429290" y="0"/>
                  </a:lnTo>
                  <a:lnTo>
                    <a:pt x="5438815" y="0"/>
                  </a:lnTo>
                  <a:lnTo>
                    <a:pt x="5438815" y="9524"/>
                  </a:lnTo>
                  <a:close/>
                </a:path>
                <a:path w="10210800" h="2657475">
                  <a:moveTo>
                    <a:pt x="5457865" y="9524"/>
                  </a:moveTo>
                  <a:lnTo>
                    <a:pt x="5448340" y="9524"/>
                  </a:lnTo>
                  <a:lnTo>
                    <a:pt x="5448340" y="0"/>
                  </a:lnTo>
                  <a:lnTo>
                    <a:pt x="5457865" y="0"/>
                  </a:lnTo>
                  <a:lnTo>
                    <a:pt x="5457865" y="9524"/>
                  </a:lnTo>
                  <a:close/>
                </a:path>
                <a:path w="10210800" h="2657475">
                  <a:moveTo>
                    <a:pt x="5476915" y="9524"/>
                  </a:moveTo>
                  <a:lnTo>
                    <a:pt x="5467390" y="9524"/>
                  </a:lnTo>
                  <a:lnTo>
                    <a:pt x="5467390" y="0"/>
                  </a:lnTo>
                  <a:lnTo>
                    <a:pt x="5476915" y="0"/>
                  </a:lnTo>
                  <a:lnTo>
                    <a:pt x="5476915" y="9524"/>
                  </a:lnTo>
                  <a:close/>
                </a:path>
                <a:path w="10210800" h="2657475">
                  <a:moveTo>
                    <a:pt x="5495965" y="9524"/>
                  </a:moveTo>
                  <a:lnTo>
                    <a:pt x="5486440" y="9524"/>
                  </a:lnTo>
                  <a:lnTo>
                    <a:pt x="5486440" y="0"/>
                  </a:lnTo>
                  <a:lnTo>
                    <a:pt x="5495965" y="0"/>
                  </a:lnTo>
                  <a:lnTo>
                    <a:pt x="5495965" y="9524"/>
                  </a:lnTo>
                  <a:close/>
                </a:path>
                <a:path w="10210800" h="2657475">
                  <a:moveTo>
                    <a:pt x="5515015" y="9524"/>
                  </a:moveTo>
                  <a:lnTo>
                    <a:pt x="5505490" y="9524"/>
                  </a:lnTo>
                  <a:lnTo>
                    <a:pt x="5505490" y="0"/>
                  </a:lnTo>
                  <a:lnTo>
                    <a:pt x="5515015" y="0"/>
                  </a:lnTo>
                  <a:lnTo>
                    <a:pt x="5515015" y="9524"/>
                  </a:lnTo>
                  <a:close/>
                </a:path>
                <a:path w="10210800" h="2657475">
                  <a:moveTo>
                    <a:pt x="5534065" y="9524"/>
                  </a:moveTo>
                  <a:lnTo>
                    <a:pt x="5524540" y="9524"/>
                  </a:lnTo>
                  <a:lnTo>
                    <a:pt x="5524540" y="0"/>
                  </a:lnTo>
                  <a:lnTo>
                    <a:pt x="5534065" y="0"/>
                  </a:lnTo>
                  <a:lnTo>
                    <a:pt x="5534065" y="9524"/>
                  </a:lnTo>
                  <a:close/>
                </a:path>
                <a:path w="10210800" h="2657475">
                  <a:moveTo>
                    <a:pt x="5553115" y="9524"/>
                  </a:moveTo>
                  <a:lnTo>
                    <a:pt x="5543590" y="9524"/>
                  </a:lnTo>
                  <a:lnTo>
                    <a:pt x="5543590" y="0"/>
                  </a:lnTo>
                  <a:lnTo>
                    <a:pt x="5553115" y="0"/>
                  </a:lnTo>
                  <a:lnTo>
                    <a:pt x="5553115" y="9524"/>
                  </a:lnTo>
                  <a:close/>
                </a:path>
                <a:path w="10210800" h="2657475">
                  <a:moveTo>
                    <a:pt x="5572165" y="9524"/>
                  </a:moveTo>
                  <a:lnTo>
                    <a:pt x="5562640" y="9524"/>
                  </a:lnTo>
                  <a:lnTo>
                    <a:pt x="5562640" y="0"/>
                  </a:lnTo>
                  <a:lnTo>
                    <a:pt x="5572165" y="0"/>
                  </a:lnTo>
                  <a:lnTo>
                    <a:pt x="5572165" y="9524"/>
                  </a:lnTo>
                  <a:close/>
                </a:path>
                <a:path w="10210800" h="2657475">
                  <a:moveTo>
                    <a:pt x="5591215" y="9524"/>
                  </a:moveTo>
                  <a:lnTo>
                    <a:pt x="5581690" y="9524"/>
                  </a:lnTo>
                  <a:lnTo>
                    <a:pt x="5581690" y="0"/>
                  </a:lnTo>
                  <a:lnTo>
                    <a:pt x="5591215" y="0"/>
                  </a:lnTo>
                  <a:lnTo>
                    <a:pt x="5591215" y="9524"/>
                  </a:lnTo>
                  <a:close/>
                </a:path>
                <a:path w="10210800" h="2657475">
                  <a:moveTo>
                    <a:pt x="5610265" y="9524"/>
                  </a:moveTo>
                  <a:lnTo>
                    <a:pt x="5600740" y="9524"/>
                  </a:lnTo>
                  <a:lnTo>
                    <a:pt x="5600740" y="0"/>
                  </a:lnTo>
                  <a:lnTo>
                    <a:pt x="5610265" y="0"/>
                  </a:lnTo>
                  <a:lnTo>
                    <a:pt x="5610265" y="9524"/>
                  </a:lnTo>
                  <a:close/>
                </a:path>
                <a:path w="10210800" h="2657475">
                  <a:moveTo>
                    <a:pt x="5629315" y="9524"/>
                  </a:moveTo>
                  <a:lnTo>
                    <a:pt x="5619790" y="9524"/>
                  </a:lnTo>
                  <a:lnTo>
                    <a:pt x="5619790" y="0"/>
                  </a:lnTo>
                  <a:lnTo>
                    <a:pt x="5629315" y="0"/>
                  </a:lnTo>
                  <a:lnTo>
                    <a:pt x="5629315" y="9524"/>
                  </a:lnTo>
                  <a:close/>
                </a:path>
                <a:path w="10210800" h="2657475">
                  <a:moveTo>
                    <a:pt x="5648365" y="9524"/>
                  </a:moveTo>
                  <a:lnTo>
                    <a:pt x="5638840" y="9524"/>
                  </a:lnTo>
                  <a:lnTo>
                    <a:pt x="5638840" y="0"/>
                  </a:lnTo>
                  <a:lnTo>
                    <a:pt x="5648365" y="0"/>
                  </a:lnTo>
                  <a:lnTo>
                    <a:pt x="5648365" y="9524"/>
                  </a:lnTo>
                  <a:close/>
                </a:path>
                <a:path w="10210800" h="2657475">
                  <a:moveTo>
                    <a:pt x="5667415" y="9524"/>
                  </a:moveTo>
                  <a:lnTo>
                    <a:pt x="5657890" y="9524"/>
                  </a:lnTo>
                  <a:lnTo>
                    <a:pt x="5657890" y="0"/>
                  </a:lnTo>
                  <a:lnTo>
                    <a:pt x="5667415" y="0"/>
                  </a:lnTo>
                  <a:lnTo>
                    <a:pt x="5667415" y="9524"/>
                  </a:lnTo>
                  <a:close/>
                </a:path>
                <a:path w="10210800" h="2657475">
                  <a:moveTo>
                    <a:pt x="5686465" y="9524"/>
                  </a:moveTo>
                  <a:lnTo>
                    <a:pt x="5676940" y="9524"/>
                  </a:lnTo>
                  <a:lnTo>
                    <a:pt x="5676940" y="0"/>
                  </a:lnTo>
                  <a:lnTo>
                    <a:pt x="5686465" y="0"/>
                  </a:lnTo>
                  <a:lnTo>
                    <a:pt x="5686465" y="9524"/>
                  </a:lnTo>
                  <a:close/>
                </a:path>
                <a:path w="10210800" h="2657475">
                  <a:moveTo>
                    <a:pt x="5705515" y="9524"/>
                  </a:moveTo>
                  <a:lnTo>
                    <a:pt x="5695990" y="9524"/>
                  </a:lnTo>
                  <a:lnTo>
                    <a:pt x="5695990" y="0"/>
                  </a:lnTo>
                  <a:lnTo>
                    <a:pt x="5705515" y="0"/>
                  </a:lnTo>
                  <a:lnTo>
                    <a:pt x="5705515" y="9524"/>
                  </a:lnTo>
                  <a:close/>
                </a:path>
                <a:path w="10210800" h="2657475">
                  <a:moveTo>
                    <a:pt x="5724565" y="9524"/>
                  </a:moveTo>
                  <a:lnTo>
                    <a:pt x="5715040" y="9524"/>
                  </a:lnTo>
                  <a:lnTo>
                    <a:pt x="5715040" y="0"/>
                  </a:lnTo>
                  <a:lnTo>
                    <a:pt x="5724565" y="0"/>
                  </a:lnTo>
                  <a:lnTo>
                    <a:pt x="5724565" y="9524"/>
                  </a:lnTo>
                  <a:close/>
                </a:path>
                <a:path w="10210800" h="2657475">
                  <a:moveTo>
                    <a:pt x="5743615" y="9524"/>
                  </a:moveTo>
                  <a:lnTo>
                    <a:pt x="5734090" y="9524"/>
                  </a:lnTo>
                  <a:lnTo>
                    <a:pt x="5734090" y="0"/>
                  </a:lnTo>
                  <a:lnTo>
                    <a:pt x="5743615" y="0"/>
                  </a:lnTo>
                  <a:lnTo>
                    <a:pt x="5743615" y="9524"/>
                  </a:lnTo>
                  <a:close/>
                </a:path>
                <a:path w="10210800" h="2657475">
                  <a:moveTo>
                    <a:pt x="5762665" y="9524"/>
                  </a:moveTo>
                  <a:lnTo>
                    <a:pt x="5753140" y="9524"/>
                  </a:lnTo>
                  <a:lnTo>
                    <a:pt x="5753140" y="0"/>
                  </a:lnTo>
                  <a:lnTo>
                    <a:pt x="5762665" y="0"/>
                  </a:lnTo>
                  <a:lnTo>
                    <a:pt x="5762665" y="9524"/>
                  </a:lnTo>
                  <a:close/>
                </a:path>
                <a:path w="10210800" h="2657475">
                  <a:moveTo>
                    <a:pt x="5781715" y="9524"/>
                  </a:moveTo>
                  <a:lnTo>
                    <a:pt x="5772190" y="9524"/>
                  </a:lnTo>
                  <a:lnTo>
                    <a:pt x="5772190" y="0"/>
                  </a:lnTo>
                  <a:lnTo>
                    <a:pt x="5781715" y="0"/>
                  </a:lnTo>
                  <a:lnTo>
                    <a:pt x="5781715" y="9524"/>
                  </a:lnTo>
                  <a:close/>
                </a:path>
                <a:path w="10210800" h="2657475">
                  <a:moveTo>
                    <a:pt x="5800765" y="9524"/>
                  </a:moveTo>
                  <a:lnTo>
                    <a:pt x="5791240" y="9524"/>
                  </a:lnTo>
                  <a:lnTo>
                    <a:pt x="5791240" y="0"/>
                  </a:lnTo>
                  <a:lnTo>
                    <a:pt x="5800765" y="0"/>
                  </a:lnTo>
                  <a:lnTo>
                    <a:pt x="5800765" y="9524"/>
                  </a:lnTo>
                  <a:close/>
                </a:path>
                <a:path w="10210800" h="2657475">
                  <a:moveTo>
                    <a:pt x="5819815" y="9524"/>
                  </a:moveTo>
                  <a:lnTo>
                    <a:pt x="5810290" y="9524"/>
                  </a:lnTo>
                  <a:lnTo>
                    <a:pt x="5810290" y="0"/>
                  </a:lnTo>
                  <a:lnTo>
                    <a:pt x="5819815" y="0"/>
                  </a:lnTo>
                  <a:lnTo>
                    <a:pt x="5819815" y="9524"/>
                  </a:lnTo>
                  <a:close/>
                </a:path>
                <a:path w="10210800" h="2657475">
                  <a:moveTo>
                    <a:pt x="5838865" y="9524"/>
                  </a:moveTo>
                  <a:lnTo>
                    <a:pt x="5829340" y="9524"/>
                  </a:lnTo>
                  <a:lnTo>
                    <a:pt x="5829340" y="0"/>
                  </a:lnTo>
                  <a:lnTo>
                    <a:pt x="5838865" y="0"/>
                  </a:lnTo>
                  <a:lnTo>
                    <a:pt x="5838865" y="9524"/>
                  </a:lnTo>
                  <a:close/>
                </a:path>
                <a:path w="10210800" h="2657475">
                  <a:moveTo>
                    <a:pt x="5857915" y="9524"/>
                  </a:moveTo>
                  <a:lnTo>
                    <a:pt x="5848390" y="9524"/>
                  </a:lnTo>
                  <a:lnTo>
                    <a:pt x="5848390" y="0"/>
                  </a:lnTo>
                  <a:lnTo>
                    <a:pt x="5857915" y="0"/>
                  </a:lnTo>
                  <a:lnTo>
                    <a:pt x="5857915" y="9524"/>
                  </a:lnTo>
                  <a:close/>
                </a:path>
                <a:path w="10210800" h="2657475">
                  <a:moveTo>
                    <a:pt x="5876965" y="9524"/>
                  </a:moveTo>
                  <a:lnTo>
                    <a:pt x="5867440" y="9524"/>
                  </a:lnTo>
                  <a:lnTo>
                    <a:pt x="5867440" y="0"/>
                  </a:lnTo>
                  <a:lnTo>
                    <a:pt x="5876965" y="0"/>
                  </a:lnTo>
                  <a:lnTo>
                    <a:pt x="5876965" y="9524"/>
                  </a:lnTo>
                  <a:close/>
                </a:path>
                <a:path w="10210800" h="2657475">
                  <a:moveTo>
                    <a:pt x="5896015" y="9524"/>
                  </a:moveTo>
                  <a:lnTo>
                    <a:pt x="5886490" y="9524"/>
                  </a:lnTo>
                  <a:lnTo>
                    <a:pt x="5886490" y="0"/>
                  </a:lnTo>
                  <a:lnTo>
                    <a:pt x="5896015" y="0"/>
                  </a:lnTo>
                  <a:lnTo>
                    <a:pt x="5896015" y="9524"/>
                  </a:lnTo>
                  <a:close/>
                </a:path>
                <a:path w="10210800" h="2657475">
                  <a:moveTo>
                    <a:pt x="5915065" y="9524"/>
                  </a:moveTo>
                  <a:lnTo>
                    <a:pt x="5905540" y="9524"/>
                  </a:lnTo>
                  <a:lnTo>
                    <a:pt x="5905540" y="0"/>
                  </a:lnTo>
                  <a:lnTo>
                    <a:pt x="5915065" y="0"/>
                  </a:lnTo>
                  <a:lnTo>
                    <a:pt x="5915065" y="9524"/>
                  </a:lnTo>
                  <a:close/>
                </a:path>
                <a:path w="10210800" h="2657475">
                  <a:moveTo>
                    <a:pt x="5934115" y="9524"/>
                  </a:moveTo>
                  <a:lnTo>
                    <a:pt x="5924590" y="9524"/>
                  </a:lnTo>
                  <a:lnTo>
                    <a:pt x="5924590" y="0"/>
                  </a:lnTo>
                  <a:lnTo>
                    <a:pt x="5934115" y="0"/>
                  </a:lnTo>
                  <a:lnTo>
                    <a:pt x="5934115" y="9524"/>
                  </a:lnTo>
                  <a:close/>
                </a:path>
                <a:path w="10210800" h="2657475">
                  <a:moveTo>
                    <a:pt x="5953165" y="9524"/>
                  </a:moveTo>
                  <a:lnTo>
                    <a:pt x="5943640" y="9524"/>
                  </a:lnTo>
                  <a:lnTo>
                    <a:pt x="5943640" y="0"/>
                  </a:lnTo>
                  <a:lnTo>
                    <a:pt x="5953165" y="0"/>
                  </a:lnTo>
                  <a:lnTo>
                    <a:pt x="5953165" y="9524"/>
                  </a:lnTo>
                  <a:close/>
                </a:path>
                <a:path w="10210800" h="2657475">
                  <a:moveTo>
                    <a:pt x="5972215" y="9524"/>
                  </a:moveTo>
                  <a:lnTo>
                    <a:pt x="5962690" y="9524"/>
                  </a:lnTo>
                  <a:lnTo>
                    <a:pt x="5962690" y="0"/>
                  </a:lnTo>
                  <a:lnTo>
                    <a:pt x="5972215" y="0"/>
                  </a:lnTo>
                  <a:lnTo>
                    <a:pt x="5972215" y="9524"/>
                  </a:lnTo>
                  <a:close/>
                </a:path>
                <a:path w="10210800" h="2657475">
                  <a:moveTo>
                    <a:pt x="5991265" y="9524"/>
                  </a:moveTo>
                  <a:lnTo>
                    <a:pt x="5981740" y="9524"/>
                  </a:lnTo>
                  <a:lnTo>
                    <a:pt x="5981740" y="0"/>
                  </a:lnTo>
                  <a:lnTo>
                    <a:pt x="5991265" y="0"/>
                  </a:lnTo>
                  <a:lnTo>
                    <a:pt x="5991265" y="9524"/>
                  </a:lnTo>
                  <a:close/>
                </a:path>
                <a:path w="10210800" h="2657475">
                  <a:moveTo>
                    <a:pt x="6010315" y="9524"/>
                  </a:moveTo>
                  <a:lnTo>
                    <a:pt x="6000790" y="9524"/>
                  </a:lnTo>
                  <a:lnTo>
                    <a:pt x="6000790" y="0"/>
                  </a:lnTo>
                  <a:lnTo>
                    <a:pt x="6010315" y="0"/>
                  </a:lnTo>
                  <a:lnTo>
                    <a:pt x="6010315" y="9524"/>
                  </a:lnTo>
                  <a:close/>
                </a:path>
                <a:path w="10210800" h="2657475">
                  <a:moveTo>
                    <a:pt x="6029365" y="9524"/>
                  </a:moveTo>
                  <a:lnTo>
                    <a:pt x="6019840" y="9524"/>
                  </a:lnTo>
                  <a:lnTo>
                    <a:pt x="6019840" y="0"/>
                  </a:lnTo>
                  <a:lnTo>
                    <a:pt x="6029365" y="0"/>
                  </a:lnTo>
                  <a:lnTo>
                    <a:pt x="6029365" y="9524"/>
                  </a:lnTo>
                  <a:close/>
                </a:path>
                <a:path w="10210800" h="2657475">
                  <a:moveTo>
                    <a:pt x="6048415" y="9524"/>
                  </a:moveTo>
                  <a:lnTo>
                    <a:pt x="6038890" y="9524"/>
                  </a:lnTo>
                  <a:lnTo>
                    <a:pt x="6038890" y="0"/>
                  </a:lnTo>
                  <a:lnTo>
                    <a:pt x="6048415" y="0"/>
                  </a:lnTo>
                  <a:lnTo>
                    <a:pt x="6048415" y="9524"/>
                  </a:lnTo>
                  <a:close/>
                </a:path>
                <a:path w="10210800" h="2657475">
                  <a:moveTo>
                    <a:pt x="6067465" y="9524"/>
                  </a:moveTo>
                  <a:lnTo>
                    <a:pt x="6057940" y="9524"/>
                  </a:lnTo>
                  <a:lnTo>
                    <a:pt x="6057940" y="0"/>
                  </a:lnTo>
                  <a:lnTo>
                    <a:pt x="6067465" y="0"/>
                  </a:lnTo>
                  <a:lnTo>
                    <a:pt x="6067465" y="9524"/>
                  </a:lnTo>
                  <a:close/>
                </a:path>
                <a:path w="10210800" h="2657475">
                  <a:moveTo>
                    <a:pt x="6086515" y="9524"/>
                  </a:moveTo>
                  <a:lnTo>
                    <a:pt x="6076990" y="9524"/>
                  </a:lnTo>
                  <a:lnTo>
                    <a:pt x="6076990" y="0"/>
                  </a:lnTo>
                  <a:lnTo>
                    <a:pt x="6086515" y="0"/>
                  </a:lnTo>
                  <a:lnTo>
                    <a:pt x="6086515" y="9524"/>
                  </a:lnTo>
                  <a:close/>
                </a:path>
                <a:path w="10210800" h="2657475">
                  <a:moveTo>
                    <a:pt x="6105565" y="9524"/>
                  </a:moveTo>
                  <a:lnTo>
                    <a:pt x="6096040" y="9524"/>
                  </a:lnTo>
                  <a:lnTo>
                    <a:pt x="6096040" y="0"/>
                  </a:lnTo>
                  <a:lnTo>
                    <a:pt x="6105565" y="0"/>
                  </a:lnTo>
                  <a:lnTo>
                    <a:pt x="6105565" y="9524"/>
                  </a:lnTo>
                  <a:close/>
                </a:path>
                <a:path w="10210800" h="2657475">
                  <a:moveTo>
                    <a:pt x="6124615" y="9524"/>
                  </a:moveTo>
                  <a:lnTo>
                    <a:pt x="6115090" y="9524"/>
                  </a:lnTo>
                  <a:lnTo>
                    <a:pt x="6115090" y="0"/>
                  </a:lnTo>
                  <a:lnTo>
                    <a:pt x="6124615" y="0"/>
                  </a:lnTo>
                  <a:lnTo>
                    <a:pt x="6124615" y="9524"/>
                  </a:lnTo>
                  <a:close/>
                </a:path>
                <a:path w="10210800" h="2657475">
                  <a:moveTo>
                    <a:pt x="6143665" y="9524"/>
                  </a:moveTo>
                  <a:lnTo>
                    <a:pt x="6134140" y="9524"/>
                  </a:lnTo>
                  <a:lnTo>
                    <a:pt x="6134140" y="0"/>
                  </a:lnTo>
                  <a:lnTo>
                    <a:pt x="6143665" y="0"/>
                  </a:lnTo>
                  <a:lnTo>
                    <a:pt x="6143665" y="9524"/>
                  </a:lnTo>
                  <a:close/>
                </a:path>
                <a:path w="10210800" h="2657475">
                  <a:moveTo>
                    <a:pt x="6162715" y="9524"/>
                  </a:moveTo>
                  <a:lnTo>
                    <a:pt x="6153190" y="9524"/>
                  </a:lnTo>
                  <a:lnTo>
                    <a:pt x="6153190" y="0"/>
                  </a:lnTo>
                  <a:lnTo>
                    <a:pt x="6162715" y="0"/>
                  </a:lnTo>
                  <a:lnTo>
                    <a:pt x="6162715" y="9524"/>
                  </a:lnTo>
                  <a:close/>
                </a:path>
                <a:path w="10210800" h="2657475">
                  <a:moveTo>
                    <a:pt x="6181765" y="9524"/>
                  </a:moveTo>
                  <a:lnTo>
                    <a:pt x="6172240" y="9524"/>
                  </a:lnTo>
                  <a:lnTo>
                    <a:pt x="6172240" y="0"/>
                  </a:lnTo>
                  <a:lnTo>
                    <a:pt x="6181765" y="0"/>
                  </a:lnTo>
                  <a:lnTo>
                    <a:pt x="6181765" y="9524"/>
                  </a:lnTo>
                  <a:close/>
                </a:path>
                <a:path w="10210800" h="2657475">
                  <a:moveTo>
                    <a:pt x="6200815" y="9524"/>
                  </a:moveTo>
                  <a:lnTo>
                    <a:pt x="6191290" y="9524"/>
                  </a:lnTo>
                  <a:lnTo>
                    <a:pt x="6191290" y="0"/>
                  </a:lnTo>
                  <a:lnTo>
                    <a:pt x="6200815" y="0"/>
                  </a:lnTo>
                  <a:lnTo>
                    <a:pt x="6200815" y="9524"/>
                  </a:lnTo>
                  <a:close/>
                </a:path>
                <a:path w="10210800" h="2657475">
                  <a:moveTo>
                    <a:pt x="6219865" y="9524"/>
                  </a:moveTo>
                  <a:lnTo>
                    <a:pt x="6210340" y="9524"/>
                  </a:lnTo>
                  <a:lnTo>
                    <a:pt x="6210340" y="0"/>
                  </a:lnTo>
                  <a:lnTo>
                    <a:pt x="6219865" y="0"/>
                  </a:lnTo>
                  <a:lnTo>
                    <a:pt x="6219865" y="9524"/>
                  </a:lnTo>
                  <a:close/>
                </a:path>
                <a:path w="10210800" h="2657475">
                  <a:moveTo>
                    <a:pt x="6238915" y="9524"/>
                  </a:moveTo>
                  <a:lnTo>
                    <a:pt x="6229390" y="9524"/>
                  </a:lnTo>
                  <a:lnTo>
                    <a:pt x="6229390" y="0"/>
                  </a:lnTo>
                  <a:lnTo>
                    <a:pt x="6238915" y="0"/>
                  </a:lnTo>
                  <a:lnTo>
                    <a:pt x="6238915" y="9524"/>
                  </a:lnTo>
                  <a:close/>
                </a:path>
                <a:path w="10210800" h="2657475">
                  <a:moveTo>
                    <a:pt x="6257965" y="9524"/>
                  </a:moveTo>
                  <a:lnTo>
                    <a:pt x="6248440" y="9524"/>
                  </a:lnTo>
                  <a:lnTo>
                    <a:pt x="6248440" y="0"/>
                  </a:lnTo>
                  <a:lnTo>
                    <a:pt x="6257965" y="0"/>
                  </a:lnTo>
                  <a:lnTo>
                    <a:pt x="6257965" y="9524"/>
                  </a:lnTo>
                  <a:close/>
                </a:path>
                <a:path w="10210800" h="2657475">
                  <a:moveTo>
                    <a:pt x="6277015" y="9524"/>
                  </a:moveTo>
                  <a:lnTo>
                    <a:pt x="6267490" y="9524"/>
                  </a:lnTo>
                  <a:lnTo>
                    <a:pt x="6267490" y="0"/>
                  </a:lnTo>
                  <a:lnTo>
                    <a:pt x="6277015" y="0"/>
                  </a:lnTo>
                  <a:lnTo>
                    <a:pt x="6277015" y="9524"/>
                  </a:lnTo>
                  <a:close/>
                </a:path>
                <a:path w="10210800" h="2657475">
                  <a:moveTo>
                    <a:pt x="6296065" y="9524"/>
                  </a:moveTo>
                  <a:lnTo>
                    <a:pt x="6286540" y="9524"/>
                  </a:lnTo>
                  <a:lnTo>
                    <a:pt x="6286540" y="0"/>
                  </a:lnTo>
                  <a:lnTo>
                    <a:pt x="6296065" y="0"/>
                  </a:lnTo>
                  <a:lnTo>
                    <a:pt x="6296065" y="9524"/>
                  </a:lnTo>
                  <a:close/>
                </a:path>
                <a:path w="10210800" h="2657475">
                  <a:moveTo>
                    <a:pt x="6315115" y="9524"/>
                  </a:moveTo>
                  <a:lnTo>
                    <a:pt x="6305590" y="9524"/>
                  </a:lnTo>
                  <a:lnTo>
                    <a:pt x="6305590" y="0"/>
                  </a:lnTo>
                  <a:lnTo>
                    <a:pt x="6315115" y="0"/>
                  </a:lnTo>
                  <a:lnTo>
                    <a:pt x="6315115" y="9524"/>
                  </a:lnTo>
                  <a:close/>
                </a:path>
                <a:path w="10210800" h="2657475">
                  <a:moveTo>
                    <a:pt x="6334165" y="9524"/>
                  </a:moveTo>
                  <a:lnTo>
                    <a:pt x="6324640" y="9524"/>
                  </a:lnTo>
                  <a:lnTo>
                    <a:pt x="6324640" y="0"/>
                  </a:lnTo>
                  <a:lnTo>
                    <a:pt x="6334165" y="0"/>
                  </a:lnTo>
                  <a:lnTo>
                    <a:pt x="6334165" y="9524"/>
                  </a:lnTo>
                  <a:close/>
                </a:path>
                <a:path w="10210800" h="2657475">
                  <a:moveTo>
                    <a:pt x="6353215" y="9524"/>
                  </a:moveTo>
                  <a:lnTo>
                    <a:pt x="6343690" y="9524"/>
                  </a:lnTo>
                  <a:lnTo>
                    <a:pt x="6343690" y="0"/>
                  </a:lnTo>
                  <a:lnTo>
                    <a:pt x="6353215" y="0"/>
                  </a:lnTo>
                  <a:lnTo>
                    <a:pt x="6353215" y="9524"/>
                  </a:lnTo>
                  <a:close/>
                </a:path>
                <a:path w="10210800" h="2657475">
                  <a:moveTo>
                    <a:pt x="6372265" y="9524"/>
                  </a:moveTo>
                  <a:lnTo>
                    <a:pt x="6362740" y="9524"/>
                  </a:lnTo>
                  <a:lnTo>
                    <a:pt x="6362740" y="0"/>
                  </a:lnTo>
                  <a:lnTo>
                    <a:pt x="6372265" y="0"/>
                  </a:lnTo>
                  <a:lnTo>
                    <a:pt x="6372265" y="9524"/>
                  </a:lnTo>
                  <a:close/>
                </a:path>
                <a:path w="10210800" h="2657475">
                  <a:moveTo>
                    <a:pt x="6391315" y="9524"/>
                  </a:moveTo>
                  <a:lnTo>
                    <a:pt x="6381790" y="9524"/>
                  </a:lnTo>
                  <a:lnTo>
                    <a:pt x="6381790" y="0"/>
                  </a:lnTo>
                  <a:lnTo>
                    <a:pt x="6391315" y="0"/>
                  </a:lnTo>
                  <a:lnTo>
                    <a:pt x="6391315" y="9524"/>
                  </a:lnTo>
                  <a:close/>
                </a:path>
                <a:path w="10210800" h="2657475">
                  <a:moveTo>
                    <a:pt x="6410365" y="9524"/>
                  </a:moveTo>
                  <a:lnTo>
                    <a:pt x="6400840" y="9524"/>
                  </a:lnTo>
                  <a:lnTo>
                    <a:pt x="6400840" y="0"/>
                  </a:lnTo>
                  <a:lnTo>
                    <a:pt x="6410365" y="0"/>
                  </a:lnTo>
                  <a:lnTo>
                    <a:pt x="6410365" y="9524"/>
                  </a:lnTo>
                  <a:close/>
                </a:path>
                <a:path w="10210800" h="2657475">
                  <a:moveTo>
                    <a:pt x="6429415" y="9524"/>
                  </a:moveTo>
                  <a:lnTo>
                    <a:pt x="6419890" y="9524"/>
                  </a:lnTo>
                  <a:lnTo>
                    <a:pt x="6419890" y="0"/>
                  </a:lnTo>
                  <a:lnTo>
                    <a:pt x="6429415" y="0"/>
                  </a:lnTo>
                  <a:lnTo>
                    <a:pt x="6429415" y="9524"/>
                  </a:lnTo>
                  <a:close/>
                </a:path>
                <a:path w="10210800" h="2657475">
                  <a:moveTo>
                    <a:pt x="6448465" y="9524"/>
                  </a:moveTo>
                  <a:lnTo>
                    <a:pt x="6438940" y="9524"/>
                  </a:lnTo>
                  <a:lnTo>
                    <a:pt x="6438940" y="0"/>
                  </a:lnTo>
                  <a:lnTo>
                    <a:pt x="6448465" y="0"/>
                  </a:lnTo>
                  <a:lnTo>
                    <a:pt x="6448465" y="9524"/>
                  </a:lnTo>
                  <a:close/>
                </a:path>
                <a:path w="10210800" h="2657475">
                  <a:moveTo>
                    <a:pt x="6467515" y="9524"/>
                  </a:moveTo>
                  <a:lnTo>
                    <a:pt x="6457990" y="9524"/>
                  </a:lnTo>
                  <a:lnTo>
                    <a:pt x="6457990" y="0"/>
                  </a:lnTo>
                  <a:lnTo>
                    <a:pt x="6467515" y="0"/>
                  </a:lnTo>
                  <a:lnTo>
                    <a:pt x="6467515" y="9524"/>
                  </a:lnTo>
                  <a:close/>
                </a:path>
                <a:path w="10210800" h="2657475">
                  <a:moveTo>
                    <a:pt x="6486565" y="9524"/>
                  </a:moveTo>
                  <a:lnTo>
                    <a:pt x="6477040" y="9524"/>
                  </a:lnTo>
                  <a:lnTo>
                    <a:pt x="6477040" y="0"/>
                  </a:lnTo>
                  <a:lnTo>
                    <a:pt x="6486565" y="0"/>
                  </a:lnTo>
                  <a:lnTo>
                    <a:pt x="6486565" y="9524"/>
                  </a:lnTo>
                  <a:close/>
                </a:path>
                <a:path w="10210800" h="2657475">
                  <a:moveTo>
                    <a:pt x="6505615" y="9524"/>
                  </a:moveTo>
                  <a:lnTo>
                    <a:pt x="6496090" y="9524"/>
                  </a:lnTo>
                  <a:lnTo>
                    <a:pt x="6496090" y="0"/>
                  </a:lnTo>
                  <a:lnTo>
                    <a:pt x="6505615" y="0"/>
                  </a:lnTo>
                  <a:lnTo>
                    <a:pt x="6505615" y="9524"/>
                  </a:lnTo>
                  <a:close/>
                </a:path>
                <a:path w="10210800" h="2657475">
                  <a:moveTo>
                    <a:pt x="6524665" y="9524"/>
                  </a:moveTo>
                  <a:lnTo>
                    <a:pt x="6515140" y="9524"/>
                  </a:lnTo>
                  <a:lnTo>
                    <a:pt x="6515140" y="0"/>
                  </a:lnTo>
                  <a:lnTo>
                    <a:pt x="6524665" y="0"/>
                  </a:lnTo>
                  <a:lnTo>
                    <a:pt x="6524665" y="9524"/>
                  </a:lnTo>
                  <a:close/>
                </a:path>
                <a:path w="10210800" h="2657475">
                  <a:moveTo>
                    <a:pt x="6543715" y="9524"/>
                  </a:moveTo>
                  <a:lnTo>
                    <a:pt x="6534190" y="9524"/>
                  </a:lnTo>
                  <a:lnTo>
                    <a:pt x="6534190" y="0"/>
                  </a:lnTo>
                  <a:lnTo>
                    <a:pt x="6543715" y="0"/>
                  </a:lnTo>
                  <a:lnTo>
                    <a:pt x="6543715" y="9524"/>
                  </a:lnTo>
                  <a:close/>
                </a:path>
                <a:path w="10210800" h="2657475">
                  <a:moveTo>
                    <a:pt x="6562765" y="9524"/>
                  </a:moveTo>
                  <a:lnTo>
                    <a:pt x="6553240" y="9524"/>
                  </a:lnTo>
                  <a:lnTo>
                    <a:pt x="6553240" y="0"/>
                  </a:lnTo>
                  <a:lnTo>
                    <a:pt x="6562765" y="0"/>
                  </a:lnTo>
                  <a:lnTo>
                    <a:pt x="6562765" y="9524"/>
                  </a:lnTo>
                  <a:close/>
                </a:path>
                <a:path w="10210800" h="2657475">
                  <a:moveTo>
                    <a:pt x="6581815" y="9524"/>
                  </a:moveTo>
                  <a:lnTo>
                    <a:pt x="6572290" y="9524"/>
                  </a:lnTo>
                  <a:lnTo>
                    <a:pt x="6572290" y="0"/>
                  </a:lnTo>
                  <a:lnTo>
                    <a:pt x="6581815" y="0"/>
                  </a:lnTo>
                  <a:lnTo>
                    <a:pt x="6581815" y="9524"/>
                  </a:lnTo>
                  <a:close/>
                </a:path>
                <a:path w="10210800" h="2657475">
                  <a:moveTo>
                    <a:pt x="6600865" y="9524"/>
                  </a:moveTo>
                  <a:lnTo>
                    <a:pt x="6591340" y="9524"/>
                  </a:lnTo>
                  <a:lnTo>
                    <a:pt x="6591340" y="0"/>
                  </a:lnTo>
                  <a:lnTo>
                    <a:pt x="6600865" y="0"/>
                  </a:lnTo>
                  <a:lnTo>
                    <a:pt x="6600865" y="9524"/>
                  </a:lnTo>
                  <a:close/>
                </a:path>
                <a:path w="10210800" h="2657475">
                  <a:moveTo>
                    <a:pt x="6619915" y="9524"/>
                  </a:moveTo>
                  <a:lnTo>
                    <a:pt x="6610390" y="9524"/>
                  </a:lnTo>
                  <a:lnTo>
                    <a:pt x="6610390" y="0"/>
                  </a:lnTo>
                  <a:lnTo>
                    <a:pt x="6619915" y="0"/>
                  </a:lnTo>
                  <a:lnTo>
                    <a:pt x="6619915" y="9524"/>
                  </a:lnTo>
                  <a:close/>
                </a:path>
                <a:path w="10210800" h="2657475">
                  <a:moveTo>
                    <a:pt x="6638965" y="9524"/>
                  </a:moveTo>
                  <a:lnTo>
                    <a:pt x="6629440" y="9524"/>
                  </a:lnTo>
                  <a:lnTo>
                    <a:pt x="6629440" y="0"/>
                  </a:lnTo>
                  <a:lnTo>
                    <a:pt x="6638965" y="0"/>
                  </a:lnTo>
                  <a:lnTo>
                    <a:pt x="6638965" y="9524"/>
                  </a:lnTo>
                  <a:close/>
                </a:path>
                <a:path w="10210800" h="2657475">
                  <a:moveTo>
                    <a:pt x="6658015" y="9524"/>
                  </a:moveTo>
                  <a:lnTo>
                    <a:pt x="6648490" y="9524"/>
                  </a:lnTo>
                  <a:lnTo>
                    <a:pt x="6648490" y="0"/>
                  </a:lnTo>
                  <a:lnTo>
                    <a:pt x="6658015" y="0"/>
                  </a:lnTo>
                  <a:lnTo>
                    <a:pt x="6658015" y="9524"/>
                  </a:lnTo>
                  <a:close/>
                </a:path>
                <a:path w="10210800" h="2657475">
                  <a:moveTo>
                    <a:pt x="6677065" y="9524"/>
                  </a:moveTo>
                  <a:lnTo>
                    <a:pt x="6667540" y="9524"/>
                  </a:lnTo>
                  <a:lnTo>
                    <a:pt x="6667540" y="0"/>
                  </a:lnTo>
                  <a:lnTo>
                    <a:pt x="6677065" y="0"/>
                  </a:lnTo>
                  <a:lnTo>
                    <a:pt x="6677065" y="9524"/>
                  </a:lnTo>
                  <a:close/>
                </a:path>
                <a:path w="10210800" h="2657475">
                  <a:moveTo>
                    <a:pt x="6696115" y="9524"/>
                  </a:moveTo>
                  <a:lnTo>
                    <a:pt x="6686590" y="9524"/>
                  </a:lnTo>
                  <a:lnTo>
                    <a:pt x="6686590" y="0"/>
                  </a:lnTo>
                  <a:lnTo>
                    <a:pt x="6696115" y="0"/>
                  </a:lnTo>
                  <a:lnTo>
                    <a:pt x="6696115" y="9524"/>
                  </a:lnTo>
                  <a:close/>
                </a:path>
                <a:path w="10210800" h="2657475">
                  <a:moveTo>
                    <a:pt x="6715165" y="9524"/>
                  </a:moveTo>
                  <a:lnTo>
                    <a:pt x="6705640" y="9524"/>
                  </a:lnTo>
                  <a:lnTo>
                    <a:pt x="6705640" y="0"/>
                  </a:lnTo>
                  <a:lnTo>
                    <a:pt x="6715165" y="0"/>
                  </a:lnTo>
                  <a:lnTo>
                    <a:pt x="6715165" y="9524"/>
                  </a:lnTo>
                  <a:close/>
                </a:path>
                <a:path w="10210800" h="2657475">
                  <a:moveTo>
                    <a:pt x="6734215" y="9524"/>
                  </a:moveTo>
                  <a:lnTo>
                    <a:pt x="6724690" y="9524"/>
                  </a:lnTo>
                  <a:lnTo>
                    <a:pt x="6724690" y="0"/>
                  </a:lnTo>
                  <a:lnTo>
                    <a:pt x="6734215" y="0"/>
                  </a:lnTo>
                  <a:lnTo>
                    <a:pt x="6734215" y="9524"/>
                  </a:lnTo>
                  <a:close/>
                </a:path>
                <a:path w="10210800" h="2657475">
                  <a:moveTo>
                    <a:pt x="6753265" y="9524"/>
                  </a:moveTo>
                  <a:lnTo>
                    <a:pt x="6743740" y="9524"/>
                  </a:lnTo>
                  <a:lnTo>
                    <a:pt x="6743740" y="0"/>
                  </a:lnTo>
                  <a:lnTo>
                    <a:pt x="6753265" y="0"/>
                  </a:lnTo>
                  <a:lnTo>
                    <a:pt x="6753265" y="9524"/>
                  </a:lnTo>
                  <a:close/>
                </a:path>
                <a:path w="10210800" h="2657475">
                  <a:moveTo>
                    <a:pt x="6772315" y="9524"/>
                  </a:moveTo>
                  <a:lnTo>
                    <a:pt x="6762790" y="9524"/>
                  </a:lnTo>
                  <a:lnTo>
                    <a:pt x="6762790" y="0"/>
                  </a:lnTo>
                  <a:lnTo>
                    <a:pt x="6772315" y="0"/>
                  </a:lnTo>
                  <a:lnTo>
                    <a:pt x="6772315" y="9524"/>
                  </a:lnTo>
                  <a:close/>
                </a:path>
                <a:path w="10210800" h="2657475">
                  <a:moveTo>
                    <a:pt x="6791365" y="9524"/>
                  </a:moveTo>
                  <a:lnTo>
                    <a:pt x="6781840" y="9524"/>
                  </a:lnTo>
                  <a:lnTo>
                    <a:pt x="6781840" y="0"/>
                  </a:lnTo>
                  <a:lnTo>
                    <a:pt x="6791365" y="0"/>
                  </a:lnTo>
                  <a:lnTo>
                    <a:pt x="6791365" y="9524"/>
                  </a:lnTo>
                  <a:close/>
                </a:path>
                <a:path w="10210800" h="2657475">
                  <a:moveTo>
                    <a:pt x="6810415" y="9524"/>
                  </a:moveTo>
                  <a:lnTo>
                    <a:pt x="6800890" y="9524"/>
                  </a:lnTo>
                  <a:lnTo>
                    <a:pt x="6800890" y="0"/>
                  </a:lnTo>
                  <a:lnTo>
                    <a:pt x="6810415" y="0"/>
                  </a:lnTo>
                  <a:lnTo>
                    <a:pt x="6810415" y="9524"/>
                  </a:lnTo>
                  <a:close/>
                </a:path>
                <a:path w="10210800" h="2657475">
                  <a:moveTo>
                    <a:pt x="6829465" y="9524"/>
                  </a:moveTo>
                  <a:lnTo>
                    <a:pt x="6819940" y="9524"/>
                  </a:lnTo>
                  <a:lnTo>
                    <a:pt x="6819940" y="0"/>
                  </a:lnTo>
                  <a:lnTo>
                    <a:pt x="6829465" y="0"/>
                  </a:lnTo>
                  <a:lnTo>
                    <a:pt x="6829465" y="9524"/>
                  </a:lnTo>
                  <a:close/>
                </a:path>
                <a:path w="10210800" h="2657475">
                  <a:moveTo>
                    <a:pt x="6848515" y="9524"/>
                  </a:moveTo>
                  <a:lnTo>
                    <a:pt x="6838990" y="9524"/>
                  </a:lnTo>
                  <a:lnTo>
                    <a:pt x="6838990" y="0"/>
                  </a:lnTo>
                  <a:lnTo>
                    <a:pt x="6848515" y="0"/>
                  </a:lnTo>
                  <a:lnTo>
                    <a:pt x="6848515" y="9524"/>
                  </a:lnTo>
                  <a:close/>
                </a:path>
                <a:path w="10210800" h="2657475">
                  <a:moveTo>
                    <a:pt x="6867565" y="9524"/>
                  </a:moveTo>
                  <a:lnTo>
                    <a:pt x="6858040" y="9524"/>
                  </a:lnTo>
                  <a:lnTo>
                    <a:pt x="6858040" y="0"/>
                  </a:lnTo>
                  <a:lnTo>
                    <a:pt x="6867565" y="0"/>
                  </a:lnTo>
                  <a:lnTo>
                    <a:pt x="6867565" y="9524"/>
                  </a:lnTo>
                  <a:close/>
                </a:path>
                <a:path w="10210800" h="2657475">
                  <a:moveTo>
                    <a:pt x="6886615" y="9524"/>
                  </a:moveTo>
                  <a:lnTo>
                    <a:pt x="6877090" y="9524"/>
                  </a:lnTo>
                  <a:lnTo>
                    <a:pt x="6877090" y="0"/>
                  </a:lnTo>
                  <a:lnTo>
                    <a:pt x="6886615" y="0"/>
                  </a:lnTo>
                  <a:lnTo>
                    <a:pt x="6886615" y="9524"/>
                  </a:lnTo>
                  <a:close/>
                </a:path>
                <a:path w="10210800" h="2657475">
                  <a:moveTo>
                    <a:pt x="6905665" y="9524"/>
                  </a:moveTo>
                  <a:lnTo>
                    <a:pt x="6896140" y="9524"/>
                  </a:lnTo>
                  <a:lnTo>
                    <a:pt x="6896140" y="0"/>
                  </a:lnTo>
                  <a:lnTo>
                    <a:pt x="6905665" y="0"/>
                  </a:lnTo>
                  <a:lnTo>
                    <a:pt x="6905665" y="9524"/>
                  </a:lnTo>
                  <a:close/>
                </a:path>
                <a:path w="10210800" h="2657475">
                  <a:moveTo>
                    <a:pt x="6924715" y="9524"/>
                  </a:moveTo>
                  <a:lnTo>
                    <a:pt x="6915190" y="9524"/>
                  </a:lnTo>
                  <a:lnTo>
                    <a:pt x="6915190" y="0"/>
                  </a:lnTo>
                  <a:lnTo>
                    <a:pt x="6924715" y="0"/>
                  </a:lnTo>
                  <a:lnTo>
                    <a:pt x="6924715" y="9524"/>
                  </a:lnTo>
                  <a:close/>
                </a:path>
                <a:path w="10210800" h="2657475">
                  <a:moveTo>
                    <a:pt x="6943765" y="9524"/>
                  </a:moveTo>
                  <a:lnTo>
                    <a:pt x="6934240" y="9524"/>
                  </a:lnTo>
                  <a:lnTo>
                    <a:pt x="6934240" y="0"/>
                  </a:lnTo>
                  <a:lnTo>
                    <a:pt x="6943765" y="0"/>
                  </a:lnTo>
                  <a:lnTo>
                    <a:pt x="6943765" y="9524"/>
                  </a:lnTo>
                  <a:close/>
                </a:path>
                <a:path w="10210800" h="2657475">
                  <a:moveTo>
                    <a:pt x="6962815" y="9524"/>
                  </a:moveTo>
                  <a:lnTo>
                    <a:pt x="6953290" y="9524"/>
                  </a:lnTo>
                  <a:lnTo>
                    <a:pt x="6953290" y="0"/>
                  </a:lnTo>
                  <a:lnTo>
                    <a:pt x="6962815" y="0"/>
                  </a:lnTo>
                  <a:lnTo>
                    <a:pt x="6962815" y="9524"/>
                  </a:lnTo>
                  <a:close/>
                </a:path>
                <a:path w="10210800" h="2657475">
                  <a:moveTo>
                    <a:pt x="6981865" y="9524"/>
                  </a:moveTo>
                  <a:lnTo>
                    <a:pt x="6972340" y="9524"/>
                  </a:lnTo>
                  <a:lnTo>
                    <a:pt x="6972340" y="0"/>
                  </a:lnTo>
                  <a:lnTo>
                    <a:pt x="6981865" y="0"/>
                  </a:lnTo>
                  <a:lnTo>
                    <a:pt x="6981865" y="9524"/>
                  </a:lnTo>
                  <a:close/>
                </a:path>
                <a:path w="10210800" h="2657475">
                  <a:moveTo>
                    <a:pt x="7000915" y="9524"/>
                  </a:moveTo>
                  <a:lnTo>
                    <a:pt x="6991390" y="9524"/>
                  </a:lnTo>
                  <a:lnTo>
                    <a:pt x="6991390" y="0"/>
                  </a:lnTo>
                  <a:lnTo>
                    <a:pt x="7000915" y="0"/>
                  </a:lnTo>
                  <a:lnTo>
                    <a:pt x="7000915" y="9524"/>
                  </a:lnTo>
                  <a:close/>
                </a:path>
                <a:path w="10210800" h="2657475">
                  <a:moveTo>
                    <a:pt x="7019965" y="9524"/>
                  </a:moveTo>
                  <a:lnTo>
                    <a:pt x="7010440" y="9524"/>
                  </a:lnTo>
                  <a:lnTo>
                    <a:pt x="7010440" y="0"/>
                  </a:lnTo>
                  <a:lnTo>
                    <a:pt x="7019965" y="0"/>
                  </a:lnTo>
                  <a:lnTo>
                    <a:pt x="7019965" y="9524"/>
                  </a:lnTo>
                  <a:close/>
                </a:path>
                <a:path w="10210800" h="2657475">
                  <a:moveTo>
                    <a:pt x="7039015" y="9524"/>
                  </a:moveTo>
                  <a:lnTo>
                    <a:pt x="7029490" y="9524"/>
                  </a:lnTo>
                  <a:lnTo>
                    <a:pt x="7029490" y="0"/>
                  </a:lnTo>
                  <a:lnTo>
                    <a:pt x="7039015" y="0"/>
                  </a:lnTo>
                  <a:lnTo>
                    <a:pt x="7039015" y="9524"/>
                  </a:lnTo>
                  <a:close/>
                </a:path>
                <a:path w="10210800" h="2657475">
                  <a:moveTo>
                    <a:pt x="7058065" y="9524"/>
                  </a:moveTo>
                  <a:lnTo>
                    <a:pt x="7048540" y="9524"/>
                  </a:lnTo>
                  <a:lnTo>
                    <a:pt x="7048540" y="0"/>
                  </a:lnTo>
                  <a:lnTo>
                    <a:pt x="7058065" y="0"/>
                  </a:lnTo>
                  <a:lnTo>
                    <a:pt x="7058065" y="9524"/>
                  </a:lnTo>
                  <a:close/>
                </a:path>
                <a:path w="10210800" h="2657475">
                  <a:moveTo>
                    <a:pt x="7077115" y="9524"/>
                  </a:moveTo>
                  <a:lnTo>
                    <a:pt x="7067590" y="9524"/>
                  </a:lnTo>
                  <a:lnTo>
                    <a:pt x="7067590" y="0"/>
                  </a:lnTo>
                  <a:lnTo>
                    <a:pt x="7077115" y="0"/>
                  </a:lnTo>
                  <a:lnTo>
                    <a:pt x="7077115" y="9524"/>
                  </a:lnTo>
                  <a:close/>
                </a:path>
                <a:path w="10210800" h="2657475">
                  <a:moveTo>
                    <a:pt x="7096165" y="9524"/>
                  </a:moveTo>
                  <a:lnTo>
                    <a:pt x="7086640" y="9524"/>
                  </a:lnTo>
                  <a:lnTo>
                    <a:pt x="7086640" y="0"/>
                  </a:lnTo>
                  <a:lnTo>
                    <a:pt x="7096165" y="0"/>
                  </a:lnTo>
                  <a:lnTo>
                    <a:pt x="7096165" y="9524"/>
                  </a:lnTo>
                  <a:close/>
                </a:path>
                <a:path w="10210800" h="2657475">
                  <a:moveTo>
                    <a:pt x="7115215" y="9524"/>
                  </a:moveTo>
                  <a:lnTo>
                    <a:pt x="7105690" y="9524"/>
                  </a:lnTo>
                  <a:lnTo>
                    <a:pt x="7105690" y="0"/>
                  </a:lnTo>
                  <a:lnTo>
                    <a:pt x="7115215" y="0"/>
                  </a:lnTo>
                  <a:lnTo>
                    <a:pt x="7115215" y="9524"/>
                  </a:lnTo>
                  <a:close/>
                </a:path>
                <a:path w="10210800" h="2657475">
                  <a:moveTo>
                    <a:pt x="7134265" y="9524"/>
                  </a:moveTo>
                  <a:lnTo>
                    <a:pt x="7124740" y="9524"/>
                  </a:lnTo>
                  <a:lnTo>
                    <a:pt x="7124740" y="0"/>
                  </a:lnTo>
                  <a:lnTo>
                    <a:pt x="7134265" y="0"/>
                  </a:lnTo>
                  <a:lnTo>
                    <a:pt x="7134265" y="9524"/>
                  </a:lnTo>
                  <a:close/>
                </a:path>
                <a:path w="10210800" h="2657475">
                  <a:moveTo>
                    <a:pt x="7153315" y="9524"/>
                  </a:moveTo>
                  <a:lnTo>
                    <a:pt x="7143790" y="9524"/>
                  </a:lnTo>
                  <a:lnTo>
                    <a:pt x="7143790" y="0"/>
                  </a:lnTo>
                  <a:lnTo>
                    <a:pt x="7153315" y="0"/>
                  </a:lnTo>
                  <a:lnTo>
                    <a:pt x="7153315" y="9524"/>
                  </a:lnTo>
                  <a:close/>
                </a:path>
                <a:path w="10210800" h="2657475">
                  <a:moveTo>
                    <a:pt x="7172365" y="9524"/>
                  </a:moveTo>
                  <a:lnTo>
                    <a:pt x="7162840" y="9524"/>
                  </a:lnTo>
                  <a:lnTo>
                    <a:pt x="7162840" y="0"/>
                  </a:lnTo>
                  <a:lnTo>
                    <a:pt x="7172365" y="0"/>
                  </a:lnTo>
                  <a:lnTo>
                    <a:pt x="7172365" y="9524"/>
                  </a:lnTo>
                  <a:close/>
                </a:path>
                <a:path w="10210800" h="2657475">
                  <a:moveTo>
                    <a:pt x="7191415" y="9524"/>
                  </a:moveTo>
                  <a:lnTo>
                    <a:pt x="7181890" y="9524"/>
                  </a:lnTo>
                  <a:lnTo>
                    <a:pt x="7181890" y="0"/>
                  </a:lnTo>
                  <a:lnTo>
                    <a:pt x="7191415" y="0"/>
                  </a:lnTo>
                  <a:lnTo>
                    <a:pt x="7191415" y="9524"/>
                  </a:lnTo>
                  <a:close/>
                </a:path>
                <a:path w="10210800" h="2657475">
                  <a:moveTo>
                    <a:pt x="7210465" y="9524"/>
                  </a:moveTo>
                  <a:lnTo>
                    <a:pt x="7200940" y="9524"/>
                  </a:lnTo>
                  <a:lnTo>
                    <a:pt x="7200940" y="0"/>
                  </a:lnTo>
                  <a:lnTo>
                    <a:pt x="7210465" y="0"/>
                  </a:lnTo>
                  <a:lnTo>
                    <a:pt x="7210465" y="9524"/>
                  </a:lnTo>
                  <a:close/>
                </a:path>
                <a:path w="10210800" h="2657475">
                  <a:moveTo>
                    <a:pt x="7229515" y="9524"/>
                  </a:moveTo>
                  <a:lnTo>
                    <a:pt x="7219990" y="9524"/>
                  </a:lnTo>
                  <a:lnTo>
                    <a:pt x="7219990" y="0"/>
                  </a:lnTo>
                  <a:lnTo>
                    <a:pt x="7229515" y="0"/>
                  </a:lnTo>
                  <a:lnTo>
                    <a:pt x="7229515" y="9524"/>
                  </a:lnTo>
                  <a:close/>
                </a:path>
                <a:path w="10210800" h="2657475">
                  <a:moveTo>
                    <a:pt x="7248565" y="9524"/>
                  </a:moveTo>
                  <a:lnTo>
                    <a:pt x="7239040" y="9524"/>
                  </a:lnTo>
                  <a:lnTo>
                    <a:pt x="7239040" y="0"/>
                  </a:lnTo>
                  <a:lnTo>
                    <a:pt x="7248565" y="0"/>
                  </a:lnTo>
                  <a:lnTo>
                    <a:pt x="7248565" y="9524"/>
                  </a:lnTo>
                  <a:close/>
                </a:path>
                <a:path w="10210800" h="2657475">
                  <a:moveTo>
                    <a:pt x="7267615" y="9524"/>
                  </a:moveTo>
                  <a:lnTo>
                    <a:pt x="7258090" y="9524"/>
                  </a:lnTo>
                  <a:lnTo>
                    <a:pt x="7258090" y="0"/>
                  </a:lnTo>
                  <a:lnTo>
                    <a:pt x="7267615" y="0"/>
                  </a:lnTo>
                  <a:lnTo>
                    <a:pt x="7267615" y="9524"/>
                  </a:lnTo>
                  <a:close/>
                </a:path>
                <a:path w="10210800" h="2657475">
                  <a:moveTo>
                    <a:pt x="7286665" y="9524"/>
                  </a:moveTo>
                  <a:lnTo>
                    <a:pt x="7277140" y="9524"/>
                  </a:lnTo>
                  <a:lnTo>
                    <a:pt x="7277140" y="0"/>
                  </a:lnTo>
                  <a:lnTo>
                    <a:pt x="7286665" y="0"/>
                  </a:lnTo>
                  <a:lnTo>
                    <a:pt x="7286665" y="9524"/>
                  </a:lnTo>
                  <a:close/>
                </a:path>
                <a:path w="10210800" h="2657475">
                  <a:moveTo>
                    <a:pt x="7305715" y="9524"/>
                  </a:moveTo>
                  <a:lnTo>
                    <a:pt x="7296190" y="9524"/>
                  </a:lnTo>
                  <a:lnTo>
                    <a:pt x="7296190" y="0"/>
                  </a:lnTo>
                  <a:lnTo>
                    <a:pt x="7305715" y="0"/>
                  </a:lnTo>
                  <a:lnTo>
                    <a:pt x="7305715" y="9524"/>
                  </a:lnTo>
                  <a:close/>
                </a:path>
                <a:path w="10210800" h="2657475">
                  <a:moveTo>
                    <a:pt x="7324765" y="9524"/>
                  </a:moveTo>
                  <a:lnTo>
                    <a:pt x="7315240" y="9524"/>
                  </a:lnTo>
                  <a:lnTo>
                    <a:pt x="7315240" y="0"/>
                  </a:lnTo>
                  <a:lnTo>
                    <a:pt x="7324765" y="0"/>
                  </a:lnTo>
                  <a:lnTo>
                    <a:pt x="7324765" y="9524"/>
                  </a:lnTo>
                  <a:close/>
                </a:path>
                <a:path w="10210800" h="2657475">
                  <a:moveTo>
                    <a:pt x="7343815" y="9524"/>
                  </a:moveTo>
                  <a:lnTo>
                    <a:pt x="7334290" y="9524"/>
                  </a:lnTo>
                  <a:lnTo>
                    <a:pt x="7334290" y="0"/>
                  </a:lnTo>
                  <a:lnTo>
                    <a:pt x="7343815" y="0"/>
                  </a:lnTo>
                  <a:lnTo>
                    <a:pt x="7343815" y="9524"/>
                  </a:lnTo>
                  <a:close/>
                </a:path>
                <a:path w="10210800" h="2657475">
                  <a:moveTo>
                    <a:pt x="7362865" y="9524"/>
                  </a:moveTo>
                  <a:lnTo>
                    <a:pt x="7353340" y="9524"/>
                  </a:lnTo>
                  <a:lnTo>
                    <a:pt x="7353340" y="0"/>
                  </a:lnTo>
                  <a:lnTo>
                    <a:pt x="7362865" y="0"/>
                  </a:lnTo>
                  <a:lnTo>
                    <a:pt x="7362865" y="9524"/>
                  </a:lnTo>
                  <a:close/>
                </a:path>
                <a:path w="10210800" h="2657475">
                  <a:moveTo>
                    <a:pt x="7381915" y="9524"/>
                  </a:moveTo>
                  <a:lnTo>
                    <a:pt x="7372390" y="9524"/>
                  </a:lnTo>
                  <a:lnTo>
                    <a:pt x="7372390" y="0"/>
                  </a:lnTo>
                  <a:lnTo>
                    <a:pt x="7381915" y="0"/>
                  </a:lnTo>
                  <a:lnTo>
                    <a:pt x="7381915" y="9524"/>
                  </a:lnTo>
                  <a:close/>
                </a:path>
                <a:path w="10210800" h="2657475">
                  <a:moveTo>
                    <a:pt x="7400965" y="9524"/>
                  </a:moveTo>
                  <a:lnTo>
                    <a:pt x="7391440" y="9524"/>
                  </a:lnTo>
                  <a:lnTo>
                    <a:pt x="7391440" y="0"/>
                  </a:lnTo>
                  <a:lnTo>
                    <a:pt x="7400965" y="0"/>
                  </a:lnTo>
                  <a:lnTo>
                    <a:pt x="7400965" y="9524"/>
                  </a:lnTo>
                  <a:close/>
                </a:path>
                <a:path w="10210800" h="2657475">
                  <a:moveTo>
                    <a:pt x="7420015" y="9524"/>
                  </a:moveTo>
                  <a:lnTo>
                    <a:pt x="7410490" y="9524"/>
                  </a:lnTo>
                  <a:lnTo>
                    <a:pt x="7410490" y="0"/>
                  </a:lnTo>
                  <a:lnTo>
                    <a:pt x="7420015" y="0"/>
                  </a:lnTo>
                  <a:lnTo>
                    <a:pt x="7420015" y="9524"/>
                  </a:lnTo>
                  <a:close/>
                </a:path>
                <a:path w="10210800" h="2657475">
                  <a:moveTo>
                    <a:pt x="7439065" y="9524"/>
                  </a:moveTo>
                  <a:lnTo>
                    <a:pt x="7429540" y="9524"/>
                  </a:lnTo>
                  <a:lnTo>
                    <a:pt x="7429540" y="0"/>
                  </a:lnTo>
                  <a:lnTo>
                    <a:pt x="7439065" y="0"/>
                  </a:lnTo>
                  <a:lnTo>
                    <a:pt x="7439065" y="9524"/>
                  </a:lnTo>
                  <a:close/>
                </a:path>
                <a:path w="10210800" h="2657475">
                  <a:moveTo>
                    <a:pt x="7458115" y="9524"/>
                  </a:moveTo>
                  <a:lnTo>
                    <a:pt x="7448590" y="9524"/>
                  </a:lnTo>
                  <a:lnTo>
                    <a:pt x="7448590" y="0"/>
                  </a:lnTo>
                  <a:lnTo>
                    <a:pt x="7458115" y="0"/>
                  </a:lnTo>
                  <a:lnTo>
                    <a:pt x="7458115" y="9524"/>
                  </a:lnTo>
                  <a:close/>
                </a:path>
                <a:path w="10210800" h="2657475">
                  <a:moveTo>
                    <a:pt x="7477165" y="9524"/>
                  </a:moveTo>
                  <a:lnTo>
                    <a:pt x="7467640" y="9524"/>
                  </a:lnTo>
                  <a:lnTo>
                    <a:pt x="7467640" y="0"/>
                  </a:lnTo>
                  <a:lnTo>
                    <a:pt x="7477165" y="0"/>
                  </a:lnTo>
                  <a:lnTo>
                    <a:pt x="7477165" y="9524"/>
                  </a:lnTo>
                  <a:close/>
                </a:path>
                <a:path w="10210800" h="2657475">
                  <a:moveTo>
                    <a:pt x="7496215" y="9524"/>
                  </a:moveTo>
                  <a:lnTo>
                    <a:pt x="7486690" y="9524"/>
                  </a:lnTo>
                  <a:lnTo>
                    <a:pt x="7486690" y="0"/>
                  </a:lnTo>
                  <a:lnTo>
                    <a:pt x="7496215" y="0"/>
                  </a:lnTo>
                  <a:lnTo>
                    <a:pt x="7496215" y="9524"/>
                  </a:lnTo>
                  <a:close/>
                </a:path>
                <a:path w="10210800" h="2657475">
                  <a:moveTo>
                    <a:pt x="7515265" y="9524"/>
                  </a:moveTo>
                  <a:lnTo>
                    <a:pt x="7505740" y="9524"/>
                  </a:lnTo>
                  <a:lnTo>
                    <a:pt x="7505740" y="0"/>
                  </a:lnTo>
                  <a:lnTo>
                    <a:pt x="7515265" y="0"/>
                  </a:lnTo>
                  <a:lnTo>
                    <a:pt x="7515265" y="9524"/>
                  </a:lnTo>
                  <a:close/>
                </a:path>
                <a:path w="10210800" h="2657475">
                  <a:moveTo>
                    <a:pt x="7534315" y="9524"/>
                  </a:moveTo>
                  <a:lnTo>
                    <a:pt x="7524790" y="9524"/>
                  </a:lnTo>
                  <a:lnTo>
                    <a:pt x="7524790" y="0"/>
                  </a:lnTo>
                  <a:lnTo>
                    <a:pt x="7534315" y="0"/>
                  </a:lnTo>
                  <a:lnTo>
                    <a:pt x="7534315" y="9524"/>
                  </a:lnTo>
                  <a:close/>
                </a:path>
                <a:path w="10210800" h="2657475">
                  <a:moveTo>
                    <a:pt x="7553365" y="9524"/>
                  </a:moveTo>
                  <a:lnTo>
                    <a:pt x="7543840" y="9524"/>
                  </a:lnTo>
                  <a:lnTo>
                    <a:pt x="7543840" y="0"/>
                  </a:lnTo>
                  <a:lnTo>
                    <a:pt x="7553365" y="0"/>
                  </a:lnTo>
                  <a:lnTo>
                    <a:pt x="7553365" y="9524"/>
                  </a:lnTo>
                  <a:close/>
                </a:path>
                <a:path w="10210800" h="2657475">
                  <a:moveTo>
                    <a:pt x="7572415" y="9524"/>
                  </a:moveTo>
                  <a:lnTo>
                    <a:pt x="7562890" y="9524"/>
                  </a:lnTo>
                  <a:lnTo>
                    <a:pt x="7562890" y="0"/>
                  </a:lnTo>
                  <a:lnTo>
                    <a:pt x="7572415" y="0"/>
                  </a:lnTo>
                  <a:lnTo>
                    <a:pt x="7572415" y="9524"/>
                  </a:lnTo>
                  <a:close/>
                </a:path>
                <a:path w="10210800" h="2657475">
                  <a:moveTo>
                    <a:pt x="7591465" y="9524"/>
                  </a:moveTo>
                  <a:lnTo>
                    <a:pt x="7581940" y="9524"/>
                  </a:lnTo>
                  <a:lnTo>
                    <a:pt x="7581940" y="0"/>
                  </a:lnTo>
                  <a:lnTo>
                    <a:pt x="7591465" y="0"/>
                  </a:lnTo>
                  <a:lnTo>
                    <a:pt x="7591465" y="9524"/>
                  </a:lnTo>
                  <a:close/>
                </a:path>
                <a:path w="10210800" h="2657475">
                  <a:moveTo>
                    <a:pt x="7610515" y="9524"/>
                  </a:moveTo>
                  <a:lnTo>
                    <a:pt x="7600990" y="9524"/>
                  </a:lnTo>
                  <a:lnTo>
                    <a:pt x="7600990" y="0"/>
                  </a:lnTo>
                  <a:lnTo>
                    <a:pt x="7610515" y="0"/>
                  </a:lnTo>
                  <a:lnTo>
                    <a:pt x="7610515" y="9524"/>
                  </a:lnTo>
                  <a:close/>
                </a:path>
                <a:path w="10210800" h="2657475">
                  <a:moveTo>
                    <a:pt x="7629565" y="9524"/>
                  </a:moveTo>
                  <a:lnTo>
                    <a:pt x="7620040" y="9524"/>
                  </a:lnTo>
                  <a:lnTo>
                    <a:pt x="7620040" y="0"/>
                  </a:lnTo>
                  <a:lnTo>
                    <a:pt x="7629565" y="0"/>
                  </a:lnTo>
                  <a:lnTo>
                    <a:pt x="7629565" y="9524"/>
                  </a:lnTo>
                  <a:close/>
                </a:path>
                <a:path w="10210800" h="2657475">
                  <a:moveTo>
                    <a:pt x="7648615" y="9524"/>
                  </a:moveTo>
                  <a:lnTo>
                    <a:pt x="7639090" y="9524"/>
                  </a:lnTo>
                  <a:lnTo>
                    <a:pt x="7639090" y="0"/>
                  </a:lnTo>
                  <a:lnTo>
                    <a:pt x="7648615" y="0"/>
                  </a:lnTo>
                  <a:lnTo>
                    <a:pt x="7648615" y="9524"/>
                  </a:lnTo>
                  <a:close/>
                </a:path>
                <a:path w="10210800" h="2657475">
                  <a:moveTo>
                    <a:pt x="7667665" y="9524"/>
                  </a:moveTo>
                  <a:lnTo>
                    <a:pt x="7658140" y="9524"/>
                  </a:lnTo>
                  <a:lnTo>
                    <a:pt x="7658140" y="0"/>
                  </a:lnTo>
                  <a:lnTo>
                    <a:pt x="7667665" y="0"/>
                  </a:lnTo>
                  <a:lnTo>
                    <a:pt x="7667665" y="9524"/>
                  </a:lnTo>
                  <a:close/>
                </a:path>
                <a:path w="10210800" h="2657475">
                  <a:moveTo>
                    <a:pt x="7686715" y="9524"/>
                  </a:moveTo>
                  <a:lnTo>
                    <a:pt x="7677190" y="9524"/>
                  </a:lnTo>
                  <a:lnTo>
                    <a:pt x="7677190" y="0"/>
                  </a:lnTo>
                  <a:lnTo>
                    <a:pt x="7686715" y="0"/>
                  </a:lnTo>
                  <a:lnTo>
                    <a:pt x="7686715" y="9524"/>
                  </a:lnTo>
                  <a:close/>
                </a:path>
                <a:path w="10210800" h="2657475">
                  <a:moveTo>
                    <a:pt x="7705765" y="9524"/>
                  </a:moveTo>
                  <a:lnTo>
                    <a:pt x="7696240" y="9524"/>
                  </a:lnTo>
                  <a:lnTo>
                    <a:pt x="7696240" y="0"/>
                  </a:lnTo>
                  <a:lnTo>
                    <a:pt x="7705765" y="0"/>
                  </a:lnTo>
                  <a:lnTo>
                    <a:pt x="7705765" y="9524"/>
                  </a:lnTo>
                  <a:close/>
                </a:path>
                <a:path w="10210800" h="2657475">
                  <a:moveTo>
                    <a:pt x="7724815" y="9524"/>
                  </a:moveTo>
                  <a:lnTo>
                    <a:pt x="7715290" y="9524"/>
                  </a:lnTo>
                  <a:lnTo>
                    <a:pt x="7715290" y="0"/>
                  </a:lnTo>
                  <a:lnTo>
                    <a:pt x="7724815" y="0"/>
                  </a:lnTo>
                  <a:lnTo>
                    <a:pt x="7724815" y="9524"/>
                  </a:lnTo>
                  <a:close/>
                </a:path>
                <a:path w="10210800" h="2657475">
                  <a:moveTo>
                    <a:pt x="7743865" y="9524"/>
                  </a:moveTo>
                  <a:lnTo>
                    <a:pt x="7734340" y="9524"/>
                  </a:lnTo>
                  <a:lnTo>
                    <a:pt x="7734340" y="0"/>
                  </a:lnTo>
                  <a:lnTo>
                    <a:pt x="7743865" y="0"/>
                  </a:lnTo>
                  <a:lnTo>
                    <a:pt x="7743865" y="9524"/>
                  </a:lnTo>
                  <a:close/>
                </a:path>
                <a:path w="10210800" h="2657475">
                  <a:moveTo>
                    <a:pt x="7762915" y="9524"/>
                  </a:moveTo>
                  <a:lnTo>
                    <a:pt x="7753390" y="9524"/>
                  </a:lnTo>
                  <a:lnTo>
                    <a:pt x="7753390" y="0"/>
                  </a:lnTo>
                  <a:lnTo>
                    <a:pt x="7762915" y="0"/>
                  </a:lnTo>
                  <a:lnTo>
                    <a:pt x="7762915" y="9524"/>
                  </a:lnTo>
                  <a:close/>
                </a:path>
                <a:path w="10210800" h="2657475">
                  <a:moveTo>
                    <a:pt x="7781965" y="9524"/>
                  </a:moveTo>
                  <a:lnTo>
                    <a:pt x="7772440" y="9524"/>
                  </a:lnTo>
                  <a:lnTo>
                    <a:pt x="7772440" y="0"/>
                  </a:lnTo>
                  <a:lnTo>
                    <a:pt x="7781965" y="0"/>
                  </a:lnTo>
                  <a:lnTo>
                    <a:pt x="7781965" y="9524"/>
                  </a:lnTo>
                  <a:close/>
                </a:path>
                <a:path w="10210800" h="2657475">
                  <a:moveTo>
                    <a:pt x="7801015" y="9524"/>
                  </a:moveTo>
                  <a:lnTo>
                    <a:pt x="7791490" y="9524"/>
                  </a:lnTo>
                  <a:lnTo>
                    <a:pt x="7791490" y="0"/>
                  </a:lnTo>
                  <a:lnTo>
                    <a:pt x="7801015" y="0"/>
                  </a:lnTo>
                  <a:lnTo>
                    <a:pt x="7801015" y="9524"/>
                  </a:lnTo>
                  <a:close/>
                </a:path>
                <a:path w="10210800" h="2657475">
                  <a:moveTo>
                    <a:pt x="7820065" y="9524"/>
                  </a:moveTo>
                  <a:lnTo>
                    <a:pt x="7810540" y="9524"/>
                  </a:lnTo>
                  <a:lnTo>
                    <a:pt x="7810540" y="0"/>
                  </a:lnTo>
                  <a:lnTo>
                    <a:pt x="7820065" y="0"/>
                  </a:lnTo>
                  <a:lnTo>
                    <a:pt x="7820065" y="9524"/>
                  </a:lnTo>
                  <a:close/>
                </a:path>
                <a:path w="10210800" h="2657475">
                  <a:moveTo>
                    <a:pt x="7839115" y="9524"/>
                  </a:moveTo>
                  <a:lnTo>
                    <a:pt x="7829590" y="9524"/>
                  </a:lnTo>
                  <a:lnTo>
                    <a:pt x="7829590" y="0"/>
                  </a:lnTo>
                  <a:lnTo>
                    <a:pt x="7839115" y="0"/>
                  </a:lnTo>
                  <a:lnTo>
                    <a:pt x="7839115" y="9524"/>
                  </a:lnTo>
                  <a:close/>
                </a:path>
                <a:path w="10210800" h="2657475">
                  <a:moveTo>
                    <a:pt x="7858165" y="9524"/>
                  </a:moveTo>
                  <a:lnTo>
                    <a:pt x="7848640" y="9524"/>
                  </a:lnTo>
                  <a:lnTo>
                    <a:pt x="7848640" y="0"/>
                  </a:lnTo>
                  <a:lnTo>
                    <a:pt x="7858165" y="0"/>
                  </a:lnTo>
                  <a:lnTo>
                    <a:pt x="7858165" y="9524"/>
                  </a:lnTo>
                  <a:close/>
                </a:path>
                <a:path w="10210800" h="2657475">
                  <a:moveTo>
                    <a:pt x="7877215" y="9524"/>
                  </a:moveTo>
                  <a:lnTo>
                    <a:pt x="7867690" y="9524"/>
                  </a:lnTo>
                  <a:lnTo>
                    <a:pt x="7867690" y="0"/>
                  </a:lnTo>
                  <a:lnTo>
                    <a:pt x="7877215" y="0"/>
                  </a:lnTo>
                  <a:lnTo>
                    <a:pt x="7877215" y="9524"/>
                  </a:lnTo>
                  <a:close/>
                </a:path>
                <a:path w="10210800" h="2657475">
                  <a:moveTo>
                    <a:pt x="7896265" y="9524"/>
                  </a:moveTo>
                  <a:lnTo>
                    <a:pt x="7886740" y="9524"/>
                  </a:lnTo>
                  <a:lnTo>
                    <a:pt x="7886740" y="0"/>
                  </a:lnTo>
                  <a:lnTo>
                    <a:pt x="7896265" y="0"/>
                  </a:lnTo>
                  <a:lnTo>
                    <a:pt x="7896265" y="9524"/>
                  </a:lnTo>
                  <a:close/>
                </a:path>
                <a:path w="10210800" h="2657475">
                  <a:moveTo>
                    <a:pt x="7915315" y="9524"/>
                  </a:moveTo>
                  <a:lnTo>
                    <a:pt x="7905790" y="9524"/>
                  </a:lnTo>
                  <a:lnTo>
                    <a:pt x="7905790" y="0"/>
                  </a:lnTo>
                  <a:lnTo>
                    <a:pt x="7915315" y="0"/>
                  </a:lnTo>
                  <a:lnTo>
                    <a:pt x="7915315" y="9524"/>
                  </a:lnTo>
                  <a:close/>
                </a:path>
                <a:path w="10210800" h="2657475">
                  <a:moveTo>
                    <a:pt x="7934365" y="9524"/>
                  </a:moveTo>
                  <a:lnTo>
                    <a:pt x="7924840" y="9524"/>
                  </a:lnTo>
                  <a:lnTo>
                    <a:pt x="7924840" y="0"/>
                  </a:lnTo>
                  <a:lnTo>
                    <a:pt x="7934365" y="0"/>
                  </a:lnTo>
                  <a:lnTo>
                    <a:pt x="7934365" y="9524"/>
                  </a:lnTo>
                  <a:close/>
                </a:path>
                <a:path w="10210800" h="2657475">
                  <a:moveTo>
                    <a:pt x="7953415" y="9524"/>
                  </a:moveTo>
                  <a:lnTo>
                    <a:pt x="7943890" y="9524"/>
                  </a:lnTo>
                  <a:lnTo>
                    <a:pt x="7943890" y="0"/>
                  </a:lnTo>
                  <a:lnTo>
                    <a:pt x="7953415" y="0"/>
                  </a:lnTo>
                  <a:lnTo>
                    <a:pt x="7953415" y="9524"/>
                  </a:lnTo>
                  <a:close/>
                </a:path>
                <a:path w="10210800" h="2657475">
                  <a:moveTo>
                    <a:pt x="7972465" y="9524"/>
                  </a:moveTo>
                  <a:lnTo>
                    <a:pt x="7962940" y="9524"/>
                  </a:lnTo>
                  <a:lnTo>
                    <a:pt x="7962940" y="0"/>
                  </a:lnTo>
                  <a:lnTo>
                    <a:pt x="7972465" y="0"/>
                  </a:lnTo>
                  <a:lnTo>
                    <a:pt x="7972465" y="9524"/>
                  </a:lnTo>
                  <a:close/>
                </a:path>
                <a:path w="10210800" h="2657475">
                  <a:moveTo>
                    <a:pt x="7991515" y="9524"/>
                  </a:moveTo>
                  <a:lnTo>
                    <a:pt x="7981990" y="9524"/>
                  </a:lnTo>
                  <a:lnTo>
                    <a:pt x="7981990" y="0"/>
                  </a:lnTo>
                  <a:lnTo>
                    <a:pt x="7991515" y="0"/>
                  </a:lnTo>
                  <a:lnTo>
                    <a:pt x="7991515" y="9524"/>
                  </a:lnTo>
                  <a:close/>
                </a:path>
                <a:path w="10210800" h="2657475">
                  <a:moveTo>
                    <a:pt x="8010565" y="9524"/>
                  </a:moveTo>
                  <a:lnTo>
                    <a:pt x="8001040" y="9524"/>
                  </a:lnTo>
                  <a:lnTo>
                    <a:pt x="8001040" y="0"/>
                  </a:lnTo>
                  <a:lnTo>
                    <a:pt x="8010565" y="0"/>
                  </a:lnTo>
                  <a:lnTo>
                    <a:pt x="8010565" y="9524"/>
                  </a:lnTo>
                  <a:close/>
                </a:path>
                <a:path w="10210800" h="2657475">
                  <a:moveTo>
                    <a:pt x="8029615" y="9524"/>
                  </a:moveTo>
                  <a:lnTo>
                    <a:pt x="8020090" y="9524"/>
                  </a:lnTo>
                  <a:lnTo>
                    <a:pt x="8020090" y="0"/>
                  </a:lnTo>
                  <a:lnTo>
                    <a:pt x="8029615" y="0"/>
                  </a:lnTo>
                  <a:lnTo>
                    <a:pt x="8029615" y="9524"/>
                  </a:lnTo>
                  <a:close/>
                </a:path>
                <a:path w="10210800" h="2657475">
                  <a:moveTo>
                    <a:pt x="8048665" y="9524"/>
                  </a:moveTo>
                  <a:lnTo>
                    <a:pt x="8039140" y="9524"/>
                  </a:lnTo>
                  <a:lnTo>
                    <a:pt x="8039140" y="0"/>
                  </a:lnTo>
                  <a:lnTo>
                    <a:pt x="8048665" y="0"/>
                  </a:lnTo>
                  <a:lnTo>
                    <a:pt x="8048665" y="9524"/>
                  </a:lnTo>
                  <a:close/>
                </a:path>
                <a:path w="10210800" h="2657475">
                  <a:moveTo>
                    <a:pt x="8067715" y="9524"/>
                  </a:moveTo>
                  <a:lnTo>
                    <a:pt x="8058190" y="9524"/>
                  </a:lnTo>
                  <a:lnTo>
                    <a:pt x="8058190" y="0"/>
                  </a:lnTo>
                  <a:lnTo>
                    <a:pt x="8067715" y="0"/>
                  </a:lnTo>
                  <a:lnTo>
                    <a:pt x="8067715" y="9524"/>
                  </a:lnTo>
                  <a:close/>
                </a:path>
                <a:path w="10210800" h="2657475">
                  <a:moveTo>
                    <a:pt x="8086765" y="9524"/>
                  </a:moveTo>
                  <a:lnTo>
                    <a:pt x="8077240" y="9524"/>
                  </a:lnTo>
                  <a:lnTo>
                    <a:pt x="8077240" y="0"/>
                  </a:lnTo>
                  <a:lnTo>
                    <a:pt x="8086765" y="0"/>
                  </a:lnTo>
                  <a:lnTo>
                    <a:pt x="8086765" y="9524"/>
                  </a:lnTo>
                  <a:close/>
                </a:path>
                <a:path w="10210800" h="2657475">
                  <a:moveTo>
                    <a:pt x="8105815" y="9524"/>
                  </a:moveTo>
                  <a:lnTo>
                    <a:pt x="8096290" y="9524"/>
                  </a:lnTo>
                  <a:lnTo>
                    <a:pt x="8096290" y="0"/>
                  </a:lnTo>
                  <a:lnTo>
                    <a:pt x="8105815" y="0"/>
                  </a:lnTo>
                  <a:lnTo>
                    <a:pt x="8105815" y="9524"/>
                  </a:lnTo>
                  <a:close/>
                </a:path>
                <a:path w="10210800" h="2657475">
                  <a:moveTo>
                    <a:pt x="8124865" y="9524"/>
                  </a:moveTo>
                  <a:lnTo>
                    <a:pt x="8115340" y="9524"/>
                  </a:lnTo>
                  <a:lnTo>
                    <a:pt x="8115340" y="0"/>
                  </a:lnTo>
                  <a:lnTo>
                    <a:pt x="8124865" y="0"/>
                  </a:lnTo>
                  <a:lnTo>
                    <a:pt x="8124865" y="9524"/>
                  </a:lnTo>
                  <a:close/>
                </a:path>
                <a:path w="10210800" h="2657475">
                  <a:moveTo>
                    <a:pt x="8143915" y="9524"/>
                  </a:moveTo>
                  <a:lnTo>
                    <a:pt x="8134390" y="9524"/>
                  </a:lnTo>
                  <a:lnTo>
                    <a:pt x="8134390" y="0"/>
                  </a:lnTo>
                  <a:lnTo>
                    <a:pt x="8143915" y="0"/>
                  </a:lnTo>
                  <a:lnTo>
                    <a:pt x="8143915" y="9524"/>
                  </a:lnTo>
                  <a:close/>
                </a:path>
                <a:path w="10210800" h="2657475">
                  <a:moveTo>
                    <a:pt x="8162965" y="9524"/>
                  </a:moveTo>
                  <a:lnTo>
                    <a:pt x="8153440" y="9524"/>
                  </a:lnTo>
                  <a:lnTo>
                    <a:pt x="8153440" y="0"/>
                  </a:lnTo>
                  <a:lnTo>
                    <a:pt x="8162965" y="0"/>
                  </a:lnTo>
                  <a:lnTo>
                    <a:pt x="8162965" y="9524"/>
                  </a:lnTo>
                  <a:close/>
                </a:path>
                <a:path w="10210800" h="2657475">
                  <a:moveTo>
                    <a:pt x="8182015" y="9524"/>
                  </a:moveTo>
                  <a:lnTo>
                    <a:pt x="8172490" y="9524"/>
                  </a:lnTo>
                  <a:lnTo>
                    <a:pt x="8172490" y="0"/>
                  </a:lnTo>
                  <a:lnTo>
                    <a:pt x="8182015" y="0"/>
                  </a:lnTo>
                  <a:lnTo>
                    <a:pt x="8182015" y="9524"/>
                  </a:lnTo>
                  <a:close/>
                </a:path>
                <a:path w="10210800" h="2657475">
                  <a:moveTo>
                    <a:pt x="8201065" y="9524"/>
                  </a:moveTo>
                  <a:lnTo>
                    <a:pt x="8191540" y="9524"/>
                  </a:lnTo>
                  <a:lnTo>
                    <a:pt x="8191540" y="0"/>
                  </a:lnTo>
                  <a:lnTo>
                    <a:pt x="8201065" y="0"/>
                  </a:lnTo>
                  <a:lnTo>
                    <a:pt x="8201065" y="9524"/>
                  </a:lnTo>
                  <a:close/>
                </a:path>
                <a:path w="10210800" h="2657475">
                  <a:moveTo>
                    <a:pt x="8220115" y="9524"/>
                  </a:moveTo>
                  <a:lnTo>
                    <a:pt x="8210590" y="9524"/>
                  </a:lnTo>
                  <a:lnTo>
                    <a:pt x="8210590" y="0"/>
                  </a:lnTo>
                  <a:lnTo>
                    <a:pt x="8220115" y="0"/>
                  </a:lnTo>
                  <a:lnTo>
                    <a:pt x="8220115" y="9524"/>
                  </a:lnTo>
                  <a:close/>
                </a:path>
                <a:path w="10210800" h="2657475">
                  <a:moveTo>
                    <a:pt x="8239165" y="9524"/>
                  </a:moveTo>
                  <a:lnTo>
                    <a:pt x="8229640" y="9524"/>
                  </a:lnTo>
                  <a:lnTo>
                    <a:pt x="8229640" y="0"/>
                  </a:lnTo>
                  <a:lnTo>
                    <a:pt x="8239165" y="0"/>
                  </a:lnTo>
                  <a:lnTo>
                    <a:pt x="8239165" y="9524"/>
                  </a:lnTo>
                  <a:close/>
                </a:path>
                <a:path w="10210800" h="2657475">
                  <a:moveTo>
                    <a:pt x="8258215" y="9524"/>
                  </a:moveTo>
                  <a:lnTo>
                    <a:pt x="8248690" y="9524"/>
                  </a:lnTo>
                  <a:lnTo>
                    <a:pt x="8248690" y="0"/>
                  </a:lnTo>
                  <a:lnTo>
                    <a:pt x="8258215" y="0"/>
                  </a:lnTo>
                  <a:lnTo>
                    <a:pt x="8258215" y="9524"/>
                  </a:lnTo>
                  <a:close/>
                </a:path>
                <a:path w="10210800" h="2657475">
                  <a:moveTo>
                    <a:pt x="8277265" y="9524"/>
                  </a:moveTo>
                  <a:lnTo>
                    <a:pt x="8267740" y="9524"/>
                  </a:lnTo>
                  <a:lnTo>
                    <a:pt x="8267740" y="0"/>
                  </a:lnTo>
                  <a:lnTo>
                    <a:pt x="8277265" y="0"/>
                  </a:lnTo>
                  <a:lnTo>
                    <a:pt x="8277265" y="9524"/>
                  </a:lnTo>
                  <a:close/>
                </a:path>
                <a:path w="10210800" h="2657475">
                  <a:moveTo>
                    <a:pt x="8296315" y="9524"/>
                  </a:moveTo>
                  <a:lnTo>
                    <a:pt x="8286790" y="9524"/>
                  </a:lnTo>
                  <a:lnTo>
                    <a:pt x="8286790" y="0"/>
                  </a:lnTo>
                  <a:lnTo>
                    <a:pt x="8296315" y="0"/>
                  </a:lnTo>
                  <a:lnTo>
                    <a:pt x="8296315" y="9524"/>
                  </a:lnTo>
                  <a:close/>
                </a:path>
                <a:path w="10210800" h="2657475">
                  <a:moveTo>
                    <a:pt x="8315365" y="9524"/>
                  </a:moveTo>
                  <a:lnTo>
                    <a:pt x="8305840" y="9524"/>
                  </a:lnTo>
                  <a:lnTo>
                    <a:pt x="8305840" y="0"/>
                  </a:lnTo>
                  <a:lnTo>
                    <a:pt x="8315365" y="0"/>
                  </a:lnTo>
                  <a:lnTo>
                    <a:pt x="8315365" y="9524"/>
                  </a:lnTo>
                  <a:close/>
                </a:path>
                <a:path w="10210800" h="2657475">
                  <a:moveTo>
                    <a:pt x="8334415" y="9524"/>
                  </a:moveTo>
                  <a:lnTo>
                    <a:pt x="8324890" y="9524"/>
                  </a:lnTo>
                  <a:lnTo>
                    <a:pt x="8324890" y="0"/>
                  </a:lnTo>
                  <a:lnTo>
                    <a:pt x="8334415" y="0"/>
                  </a:lnTo>
                  <a:lnTo>
                    <a:pt x="8334415" y="9524"/>
                  </a:lnTo>
                  <a:close/>
                </a:path>
                <a:path w="10210800" h="2657475">
                  <a:moveTo>
                    <a:pt x="8353465" y="9524"/>
                  </a:moveTo>
                  <a:lnTo>
                    <a:pt x="8343940" y="9524"/>
                  </a:lnTo>
                  <a:lnTo>
                    <a:pt x="8343940" y="0"/>
                  </a:lnTo>
                  <a:lnTo>
                    <a:pt x="8353465" y="0"/>
                  </a:lnTo>
                  <a:lnTo>
                    <a:pt x="8353465" y="9524"/>
                  </a:lnTo>
                  <a:close/>
                </a:path>
                <a:path w="10210800" h="2657475">
                  <a:moveTo>
                    <a:pt x="8372515" y="9524"/>
                  </a:moveTo>
                  <a:lnTo>
                    <a:pt x="8362990" y="9524"/>
                  </a:lnTo>
                  <a:lnTo>
                    <a:pt x="8362990" y="0"/>
                  </a:lnTo>
                  <a:lnTo>
                    <a:pt x="8372515" y="0"/>
                  </a:lnTo>
                  <a:lnTo>
                    <a:pt x="8372515" y="9524"/>
                  </a:lnTo>
                  <a:close/>
                </a:path>
                <a:path w="10210800" h="2657475">
                  <a:moveTo>
                    <a:pt x="8391565" y="9524"/>
                  </a:moveTo>
                  <a:lnTo>
                    <a:pt x="8382040" y="9524"/>
                  </a:lnTo>
                  <a:lnTo>
                    <a:pt x="8382040" y="0"/>
                  </a:lnTo>
                  <a:lnTo>
                    <a:pt x="8391565" y="0"/>
                  </a:lnTo>
                  <a:lnTo>
                    <a:pt x="8391565" y="9524"/>
                  </a:lnTo>
                  <a:close/>
                </a:path>
                <a:path w="10210800" h="2657475">
                  <a:moveTo>
                    <a:pt x="8410615" y="9524"/>
                  </a:moveTo>
                  <a:lnTo>
                    <a:pt x="8401090" y="9524"/>
                  </a:lnTo>
                  <a:lnTo>
                    <a:pt x="8401090" y="0"/>
                  </a:lnTo>
                  <a:lnTo>
                    <a:pt x="8410615" y="0"/>
                  </a:lnTo>
                  <a:lnTo>
                    <a:pt x="8410615" y="9524"/>
                  </a:lnTo>
                  <a:close/>
                </a:path>
                <a:path w="10210800" h="2657475">
                  <a:moveTo>
                    <a:pt x="8429665" y="9524"/>
                  </a:moveTo>
                  <a:lnTo>
                    <a:pt x="8420140" y="9524"/>
                  </a:lnTo>
                  <a:lnTo>
                    <a:pt x="8420140" y="0"/>
                  </a:lnTo>
                  <a:lnTo>
                    <a:pt x="8429665" y="0"/>
                  </a:lnTo>
                  <a:lnTo>
                    <a:pt x="8429665" y="9524"/>
                  </a:lnTo>
                  <a:close/>
                </a:path>
                <a:path w="10210800" h="2657475">
                  <a:moveTo>
                    <a:pt x="8448715" y="9524"/>
                  </a:moveTo>
                  <a:lnTo>
                    <a:pt x="8439190" y="9524"/>
                  </a:lnTo>
                  <a:lnTo>
                    <a:pt x="8439190" y="0"/>
                  </a:lnTo>
                  <a:lnTo>
                    <a:pt x="8448715" y="0"/>
                  </a:lnTo>
                  <a:lnTo>
                    <a:pt x="8448715" y="9524"/>
                  </a:lnTo>
                  <a:close/>
                </a:path>
                <a:path w="10210800" h="2657475">
                  <a:moveTo>
                    <a:pt x="8467765" y="9524"/>
                  </a:moveTo>
                  <a:lnTo>
                    <a:pt x="8458240" y="9524"/>
                  </a:lnTo>
                  <a:lnTo>
                    <a:pt x="8458240" y="0"/>
                  </a:lnTo>
                  <a:lnTo>
                    <a:pt x="8467765" y="0"/>
                  </a:lnTo>
                  <a:lnTo>
                    <a:pt x="8467765" y="9524"/>
                  </a:lnTo>
                  <a:close/>
                </a:path>
                <a:path w="10210800" h="2657475">
                  <a:moveTo>
                    <a:pt x="8486815" y="9524"/>
                  </a:moveTo>
                  <a:lnTo>
                    <a:pt x="8477290" y="9524"/>
                  </a:lnTo>
                  <a:lnTo>
                    <a:pt x="8477290" y="0"/>
                  </a:lnTo>
                  <a:lnTo>
                    <a:pt x="8486815" y="0"/>
                  </a:lnTo>
                  <a:lnTo>
                    <a:pt x="8486815" y="9524"/>
                  </a:lnTo>
                  <a:close/>
                </a:path>
                <a:path w="10210800" h="2657475">
                  <a:moveTo>
                    <a:pt x="8505865" y="9524"/>
                  </a:moveTo>
                  <a:lnTo>
                    <a:pt x="8496340" y="9524"/>
                  </a:lnTo>
                  <a:lnTo>
                    <a:pt x="8496340" y="0"/>
                  </a:lnTo>
                  <a:lnTo>
                    <a:pt x="8505865" y="0"/>
                  </a:lnTo>
                  <a:lnTo>
                    <a:pt x="8505865" y="9524"/>
                  </a:lnTo>
                  <a:close/>
                </a:path>
                <a:path w="10210800" h="2657475">
                  <a:moveTo>
                    <a:pt x="8524915" y="9524"/>
                  </a:moveTo>
                  <a:lnTo>
                    <a:pt x="8515390" y="9524"/>
                  </a:lnTo>
                  <a:lnTo>
                    <a:pt x="8515390" y="0"/>
                  </a:lnTo>
                  <a:lnTo>
                    <a:pt x="8524915" y="0"/>
                  </a:lnTo>
                  <a:lnTo>
                    <a:pt x="8524915" y="9524"/>
                  </a:lnTo>
                  <a:close/>
                </a:path>
                <a:path w="10210800" h="2657475">
                  <a:moveTo>
                    <a:pt x="8543965" y="9524"/>
                  </a:moveTo>
                  <a:lnTo>
                    <a:pt x="8534440" y="9524"/>
                  </a:lnTo>
                  <a:lnTo>
                    <a:pt x="8534440" y="0"/>
                  </a:lnTo>
                  <a:lnTo>
                    <a:pt x="8543965" y="0"/>
                  </a:lnTo>
                  <a:lnTo>
                    <a:pt x="8543965" y="9524"/>
                  </a:lnTo>
                  <a:close/>
                </a:path>
                <a:path w="10210800" h="2657475">
                  <a:moveTo>
                    <a:pt x="8563015" y="9524"/>
                  </a:moveTo>
                  <a:lnTo>
                    <a:pt x="8553490" y="9524"/>
                  </a:lnTo>
                  <a:lnTo>
                    <a:pt x="8553490" y="0"/>
                  </a:lnTo>
                  <a:lnTo>
                    <a:pt x="8563015" y="0"/>
                  </a:lnTo>
                  <a:lnTo>
                    <a:pt x="8563015" y="9524"/>
                  </a:lnTo>
                  <a:close/>
                </a:path>
                <a:path w="10210800" h="2657475">
                  <a:moveTo>
                    <a:pt x="8582065" y="9524"/>
                  </a:moveTo>
                  <a:lnTo>
                    <a:pt x="8572540" y="9524"/>
                  </a:lnTo>
                  <a:lnTo>
                    <a:pt x="8572540" y="0"/>
                  </a:lnTo>
                  <a:lnTo>
                    <a:pt x="8582065" y="0"/>
                  </a:lnTo>
                  <a:lnTo>
                    <a:pt x="8582065" y="9524"/>
                  </a:lnTo>
                  <a:close/>
                </a:path>
                <a:path w="10210800" h="2657475">
                  <a:moveTo>
                    <a:pt x="8601115" y="9524"/>
                  </a:moveTo>
                  <a:lnTo>
                    <a:pt x="8591590" y="9524"/>
                  </a:lnTo>
                  <a:lnTo>
                    <a:pt x="8591590" y="0"/>
                  </a:lnTo>
                  <a:lnTo>
                    <a:pt x="8601115" y="0"/>
                  </a:lnTo>
                  <a:lnTo>
                    <a:pt x="8601115" y="9524"/>
                  </a:lnTo>
                  <a:close/>
                </a:path>
                <a:path w="10210800" h="2657475">
                  <a:moveTo>
                    <a:pt x="8620165" y="9524"/>
                  </a:moveTo>
                  <a:lnTo>
                    <a:pt x="8610640" y="9524"/>
                  </a:lnTo>
                  <a:lnTo>
                    <a:pt x="8610640" y="0"/>
                  </a:lnTo>
                  <a:lnTo>
                    <a:pt x="8620165" y="0"/>
                  </a:lnTo>
                  <a:lnTo>
                    <a:pt x="8620165" y="9524"/>
                  </a:lnTo>
                  <a:close/>
                </a:path>
                <a:path w="10210800" h="2657475">
                  <a:moveTo>
                    <a:pt x="8639215" y="9524"/>
                  </a:moveTo>
                  <a:lnTo>
                    <a:pt x="8629690" y="9524"/>
                  </a:lnTo>
                  <a:lnTo>
                    <a:pt x="8629690" y="0"/>
                  </a:lnTo>
                  <a:lnTo>
                    <a:pt x="8639215" y="0"/>
                  </a:lnTo>
                  <a:lnTo>
                    <a:pt x="8639215" y="9524"/>
                  </a:lnTo>
                  <a:close/>
                </a:path>
                <a:path w="10210800" h="2657475">
                  <a:moveTo>
                    <a:pt x="8658265" y="9524"/>
                  </a:moveTo>
                  <a:lnTo>
                    <a:pt x="8648740" y="9524"/>
                  </a:lnTo>
                  <a:lnTo>
                    <a:pt x="8648740" y="0"/>
                  </a:lnTo>
                  <a:lnTo>
                    <a:pt x="8658265" y="0"/>
                  </a:lnTo>
                  <a:lnTo>
                    <a:pt x="8658265" y="9524"/>
                  </a:lnTo>
                  <a:close/>
                </a:path>
                <a:path w="10210800" h="2657475">
                  <a:moveTo>
                    <a:pt x="8677315" y="9524"/>
                  </a:moveTo>
                  <a:lnTo>
                    <a:pt x="8667790" y="9524"/>
                  </a:lnTo>
                  <a:lnTo>
                    <a:pt x="8667790" y="0"/>
                  </a:lnTo>
                  <a:lnTo>
                    <a:pt x="8677315" y="0"/>
                  </a:lnTo>
                  <a:lnTo>
                    <a:pt x="8677315" y="9524"/>
                  </a:lnTo>
                  <a:close/>
                </a:path>
                <a:path w="10210800" h="2657475">
                  <a:moveTo>
                    <a:pt x="8696365" y="9524"/>
                  </a:moveTo>
                  <a:lnTo>
                    <a:pt x="8686840" y="9524"/>
                  </a:lnTo>
                  <a:lnTo>
                    <a:pt x="8686840" y="0"/>
                  </a:lnTo>
                  <a:lnTo>
                    <a:pt x="8696365" y="0"/>
                  </a:lnTo>
                  <a:lnTo>
                    <a:pt x="8696365" y="9524"/>
                  </a:lnTo>
                  <a:close/>
                </a:path>
                <a:path w="10210800" h="2657475">
                  <a:moveTo>
                    <a:pt x="8715415" y="9524"/>
                  </a:moveTo>
                  <a:lnTo>
                    <a:pt x="8705890" y="9524"/>
                  </a:lnTo>
                  <a:lnTo>
                    <a:pt x="8705890" y="0"/>
                  </a:lnTo>
                  <a:lnTo>
                    <a:pt x="8715415" y="0"/>
                  </a:lnTo>
                  <a:lnTo>
                    <a:pt x="8715415" y="9524"/>
                  </a:lnTo>
                  <a:close/>
                </a:path>
                <a:path w="10210800" h="2657475">
                  <a:moveTo>
                    <a:pt x="8734465" y="9524"/>
                  </a:moveTo>
                  <a:lnTo>
                    <a:pt x="8724940" y="9524"/>
                  </a:lnTo>
                  <a:lnTo>
                    <a:pt x="8724940" y="0"/>
                  </a:lnTo>
                  <a:lnTo>
                    <a:pt x="8734465" y="0"/>
                  </a:lnTo>
                  <a:lnTo>
                    <a:pt x="8734465" y="9524"/>
                  </a:lnTo>
                  <a:close/>
                </a:path>
                <a:path w="10210800" h="2657475">
                  <a:moveTo>
                    <a:pt x="8753515" y="9524"/>
                  </a:moveTo>
                  <a:lnTo>
                    <a:pt x="8743990" y="9524"/>
                  </a:lnTo>
                  <a:lnTo>
                    <a:pt x="8743990" y="0"/>
                  </a:lnTo>
                  <a:lnTo>
                    <a:pt x="8753515" y="0"/>
                  </a:lnTo>
                  <a:lnTo>
                    <a:pt x="8753515" y="9524"/>
                  </a:lnTo>
                  <a:close/>
                </a:path>
                <a:path w="10210800" h="2657475">
                  <a:moveTo>
                    <a:pt x="8772565" y="9524"/>
                  </a:moveTo>
                  <a:lnTo>
                    <a:pt x="8763040" y="9524"/>
                  </a:lnTo>
                  <a:lnTo>
                    <a:pt x="8763040" y="0"/>
                  </a:lnTo>
                  <a:lnTo>
                    <a:pt x="8772565" y="0"/>
                  </a:lnTo>
                  <a:lnTo>
                    <a:pt x="8772565" y="9524"/>
                  </a:lnTo>
                  <a:close/>
                </a:path>
                <a:path w="10210800" h="2657475">
                  <a:moveTo>
                    <a:pt x="8791615" y="9524"/>
                  </a:moveTo>
                  <a:lnTo>
                    <a:pt x="8782090" y="9524"/>
                  </a:lnTo>
                  <a:lnTo>
                    <a:pt x="8782090" y="0"/>
                  </a:lnTo>
                  <a:lnTo>
                    <a:pt x="8791615" y="0"/>
                  </a:lnTo>
                  <a:lnTo>
                    <a:pt x="8791615" y="9524"/>
                  </a:lnTo>
                  <a:close/>
                </a:path>
                <a:path w="10210800" h="2657475">
                  <a:moveTo>
                    <a:pt x="8810665" y="9524"/>
                  </a:moveTo>
                  <a:lnTo>
                    <a:pt x="8801140" y="9524"/>
                  </a:lnTo>
                  <a:lnTo>
                    <a:pt x="8801140" y="0"/>
                  </a:lnTo>
                  <a:lnTo>
                    <a:pt x="8810665" y="0"/>
                  </a:lnTo>
                  <a:lnTo>
                    <a:pt x="8810665" y="9524"/>
                  </a:lnTo>
                  <a:close/>
                </a:path>
                <a:path w="10210800" h="2657475">
                  <a:moveTo>
                    <a:pt x="8829715" y="9524"/>
                  </a:moveTo>
                  <a:lnTo>
                    <a:pt x="8820190" y="9524"/>
                  </a:lnTo>
                  <a:lnTo>
                    <a:pt x="8820190" y="0"/>
                  </a:lnTo>
                  <a:lnTo>
                    <a:pt x="8829715" y="0"/>
                  </a:lnTo>
                  <a:lnTo>
                    <a:pt x="8829715" y="9524"/>
                  </a:lnTo>
                  <a:close/>
                </a:path>
                <a:path w="10210800" h="2657475">
                  <a:moveTo>
                    <a:pt x="8848765" y="9524"/>
                  </a:moveTo>
                  <a:lnTo>
                    <a:pt x="8839240" y="9524"/>
                  </a:lnTo>
                  <a:lnTo>
                    <a:pt x="8839240" y="0"/>
                  </a:lnTo>
                  <a:lnTo>
                    <a:pt x="8848765" y="0"/>
                  </a:lnTo>
                  <a:lnTo>
                    <a:pt x="8848765" y="9524"/>
                  </a:lnTo>
                  <a:close/>
                </a:path>
                <a:path w="10210800" h="2657475">
                  <a:moveTo>
                    <a:pt x="8867815" y="9524"/>
                  </a:moveTo>
                  <a:lnTo>
                    <a:pt x="8858290" y="9524"/>
                  </a:lnTo>
                  <a:lnTo>
                    <a:pt x="8858290" y="0"/>
                  </a:lnTo>
                  <a:lnTo>
                    <a:pt x="8867815" y="0"/>
                  </a:lnTo>
                  <a:lnTo>
                    <a:pt x="8867815" y="9524"/>
                  </a:lnTo>
                  <a:close/>
                </a:path>
                <a:path w="10210800" h="2657475">
                  <a:moveTo>
                    <a:pt x="8886865" y="9524"/>
                  </a:moveTo>
                  <a:lnTo>
                    <a:pt x="8877340" y="9524"/>
                  </a:lnTo>
                  <a:lnTo>
                    <a:pt x="8877340" y="0"/>
                  </a:lnTo>
                  <a:lnTo>
                    <a:pt x="8886865" y="0"/>
                  </a:lnTo>
                  <a:lnTo>
                    <a:pt x="8886865" y="9524"/>
                  </a:lnTo>
                  <a:close/>
                </a:path>
                <a:path w="10210800" h="2657475">
                  <a:moveTo>
                    <a:pt x="8905915" y="9524"/>
                  </a:moveTo>
                  <a:lnTo>
                    <a:pt x="8896390" y="9524"/>
                  </a:lnTo>
                  <a:lnTo>
                    <a:pt x="8896390" y="0"/>
                  </a:lnTo>
                  <a:lnTo>
                    <a:pt x="8905915" y="0"/>
                  </a:lnTo>
                  <a:lnTo>
                    <a:pt x="8905915" y="9524"/>
                  </a:lnTo>
                  <a:close/>
                </a:path>
                <a:path w="10210800" h="2657475">
                  <a:moveTo>
                    <a:pt x="8924965" y="9524"/>
                  </a:moveTo>
                  <a:lnTo>
                    <a:pt x="8915440" y="9524"/>
                  </a:lnTo>
                  <a:lnTo>
                    <a:pt x="8915440" y="0"/>
                  </a:lnTo>
                  <a:lnTo>
                    <a:pt x="8924965" y="0"/>
                  </a:lnTo>
                  <a:lnTo>
                    <a:pt x="8924965" y="9524"/>
                  </a:lnTo>
                  <a:close/>
                </a:path>
                <a:path w="10210800" h="2657475">
                  <a:moveTo>
                    <a:pt x="8944015" y="9524"/>
                  </a:moveTo>
                  <a:lnTo>
                    <a:pt x="8934490" y="9524"/>
                  </a:lnTo>
                  <a:lnTo>
                    <a:pt x="8934490" y="0"/>
                  </a:lnTo>
                  <a:lnTo>
                    <a:pt x="8944015" y="0"/>
                  </a:lnTo>
                  <a:lnTo>
                    <a:pt x="8944015" y="9524"/>
                  </a:lnTo>
                  <a:close/>
                </a:path>
                <a:path w="10210800" h="2657475">
                  <a:moveTo>
                    <a:pt x="8963065" y="9524"/>
                  </a:moveTo>
                  <a:lnTo>
                    <a:pt x="8953540" y="9524"/>
                  </a:lnTo>
                  <a:lnTo>
                    <a:pt x="8953540" y="0"/>
                  </a:lnTo>
                  <a:lnTo>
                    <a:pt x="8963065" y="0"/>
                  </a:lnTo>
                  <a:lnTo>
                    <a:pt x="8963065" y="9524"/>
                  </a:lnTo>
                  <a:close/>
                </a:path>
                <a:path w="10210800" h="2657475">
                  <a:moveTo>
                    <a:pt x="8982114" y="9524"/>
                  </a:moveTo>
                  <a:lnTo>
                    <a:pt x="8972590" y="9524"/>
                  </a:lnTo>
                  <a:lnTo>
                    <a:pt x="8972590" y="0"/>
                  </a:lnTo>
                  <a:lnTo>
                    <a:pt x="8982114" y="0"/>
                  </a:lnTo>
                  <a:lnTo>
                    <a:pt x="8982114" y="9524"/>
                  </a:lnTo>
                  <a:close/>
                </a:path>
                <a:path w="10210800" h="2657475">
                  <a:moveTo>
                    <a:pt x="9001164" y="9524"/>
                  </a:moveTo>
                  <a:lnTo>
                    <a:pt x="8991639" y="9524"/>
                  </a:lnTo>
                  <a:lnTo>
                    <a:pt x="8991639" y="0"/>
                  </a:lnTo>
                  <a:lnTo>
                    <a:pt x="9001164" y="0"/>
                  </a:lnTo>
                  <a:lnTo>
                    <a:pt x="9001164" y="9524"/>
                  </a:lnTo>
                  <a:close/>
                </a:path>
                <a:path w="10210800" h="2657475">
                  <a:moveTo>
                    <a:pt x="9020214" y="9524"/>
                  </a:moveTo>
                  <a:lnTo>
                    <a:pt x="9010689" y="9524"/>
                  </a:lnTo>
                  <a:lnTo>
                    <a:pt x="9010689" y="0"/>
                  </a:lnTo>
                  <a:lnTo>
                    <a:pt x="9020214" y="0"/>
                  </a:lnTo>
                  <a:lnTo>
                    <a:pt x="9020214" y="9524"/>
                  </a:lnTo>
                  <a:close/>
                </a:path>
                <a:path w="10210800" h="2657475">
                  <a:moveTo>
                    <a:pt x="9039264" y="9524"/>
                  </a:moveTo>
                  <a:lnTo>
                    <a:pt x="9029739" y="9524"/>
                  </a:lnTo>
                  <a:lnTo>
                    <a:pt x="9029739" y="0"/>
                  </a:lnTo>
                  <a:lnTo>
                    <a:pt x="9039264" y="0"/>
                  </a:lnTo>
                  <a:lnTo>
                    <a:pt x="9039264" y="9524"/>
                  </a:lnTo>
                  <a:close/>
                </a:path>
                <a:path w="10210800" h="2657475">
                  <a:moveTo>
                    <a:pt x="9058314" y="9524"/>
                  </a:moveTo>
                  <a:lnTo>
                    <a:pt x="9048789" y="9524"/>
                  </a:lnTo>
                  <a:lnTo>
                    <a:pt x="9048789" y="0"/>
                  </a:lnTo>
                  <a:lnTo>
                    <a:pt x="9058314" y="0"/>
                  </a:lnTo>
                  <a:lnTo>
                    <a:pt x="9058314" y="9524"/>
                  </a:lnTo>
                  <a:close/>
                </a:path>
                <a:path w="10210800" h="2657475">
                  <a:moveTo>
                    <a:pt x="9077364" y="9524"/>
                  </a:moveTo>
                  <a:lnTo>
                    <a:pt x="9067839" y="9524"/>
                  </a:lnTo>
                  <a:lnTo>
                    <a:pt x="9067839" y="0"/>
                  </a:lnTo>
                  <a:lnTo>
                    <a:pt x="9077364" y="0"/>
                  </a:lnTo>
                  <a:lnTo>
                    <a:pt x="9077364" y="9524"/>
                  </a:lnTo>
                  <a:close/>
                </a:path>
                <a:path w="10210800" h="2657475">
                  <a:moveTo>
                    <a:pt x="9096414" y="9524"/>
                  </a:moveTo>
                  <a:lnTo>
                    <a:pt x="9086889" y="9524"/>
                  </a:lnTo>
                  <a:lnTo>
                    <a:pt x="9086889" y="0"/>
                  </a:lnTo>
                  <a:lnTo>
                    <a:pt x="9096414" y="0"/>
                  </a:lnTo>
                  <a:lnTo>
                    <a:pt x="9096414" y="9524"/>
                  </a:lnTo>
                  <a:close/>
                </a:path>
                <a:path w="10210800" h="2657475">
                  <a:moveTo>
                    <a:pt x="9115464" y="9524"/>
                  </a:moveTo>
                  <a:lnTo>
                    <a:pt x="9105939" y="9524"/>
                  </a:lnTo>
                  <a:lnTo>
                    <a:pt x="9105939" y="0"/>
                  </a:lnTo>
                  <a:lnTo>
                    <a:pt x="9115464" y="0"/>
                  </a:lnTo>
                  <a:lnTo>
                    <a:pt x="9115464" y="9524"/>
                  </a:lnTo>
                  <a:close/>
                </a:path>
                <a:path w="10210800" h="2657475">
                  <a:moveTo>
                    <a:pt x="9134514" y="9524"/>
                  </a:moveTo>
                  <a:lnTo>
                    <a:pt x="9124989" y="9524"/>
                  </a:lnTo>
                  <a:lnTo>
                    <a:pt x="9124989" y="0"/>
                  </a:lnTo>
                  <a:lnTo>
                    <a:pt x="9134514" y="0"/>
                  </a:lnTo>
                  <a:lnTo>
                    <a:pt x="9134514" y="9524"/>
                  </a:lnTo>
                  <a:close/>
                </a:path>
                <a:path w="10210800" h="2657475">
                  <a:moveTo>
                    <a:pt x="9153564" y="9524"/>
                  </a:moveTo>
                  <a:lnTo>
                    <a:pt x="9144039" y="9524"/>
                  </a:lnTo>
                  <a:lnTo>
                    <a:pt x="9144039" y="0"/>
                  </a:lnTo>
                  <a:lnTo>
                    <a:pt x="9153564" y="0"/>
                  </a:lnTo>
                  <a:lnTo>
                    <a:pt x="9153564" y="9524"/>
                  </a:lnTo>
                  <a:close/>
                </a:path>
                <a:path w="10210800" h="2657475">
                  <a:moveTo>
                    <a:pt x="9172614" y="9524"/>
                  </a:moveTo>
                  <a:lnTo>
                    <a:pt x="9163089" y="9524"/>
                  </a:lnTo>
                  <a:lnTo>
                    <a:pt x="9163089" y="0"/>
                  </a:lnTo>
                  <a:lnTo>
                    <a:pt x="9172614" y="0"/>
                  </a:lnTo>
                  <a:lnTo>
                    <a:pt x="9172614" y="9524"/>
                  </a:lnTo>
                  <a:close/>
                </a:path>
                <a:path w="10210800" h="2657475">
                  <a:moveTo>
                    <a:pt x="9191664" y="9524"/>
                  </a:moveTo>
                  <a:lnTo>
                    <a:pt x="9182139" y="9524"/>
                  </a:lnTo>
                  <a:lnTo>
                    <a:pt x="9182139" y="0"/>
                  </a:lnTo>
                  <a:lnTo>
                    <a:pt x="9191664" y="0"/>
                  </a:lnTo>
                  <a:lnTo>
                    <a:pt x="9191664" y="9524"/>
                  </a:lnTo>
                  <a:close/>
                </a:path>
                <a:path w="10210800" h="2657475">
                  <a:moveTo>
                    <a:pt x="9210714" y="9524"/>
                  </a:moveTo>
                  <a:lnTo>
                    <a:pt x="9201189" y="9524"/>
                  </a:lnTo>
                  <a:lnTo>
                    <a:pt x="9201189" y="0"/>
                  </a:lnTo>
                  <a:lnTo>
                    <a:pt x="9210714" y="0"/>
                  </a:lnTo>
                  <a:lnTo>
                    <a:pt x="9210714" y="9524"/>
                  </a:lnTo>
                  <a:close/>
                </a:path>
                <a:path w="10210800" h="2657475">
                  <a:moveTo>
                    <a:pt x="9229764" y="9524"/>
                  </a:moveTo>
                  <a:lnTo>
                    <a:pt x="9220239" y="9524"/>
                  </a:lnTo>
                  <a:lnTo>
                    <a:pt x="9220239" y="0"/>
                  </a:lnTo>
                  <a:lnTo>
                    <a:pt x="9229764" y="0"/>
                  </a:lnTo>
                  <a:lnTo>
                    <a:pt x="9229764" y="9524"/>
                  </a:lnTo>
                  <a:close/>
                </a:path>
                <a:path w="10210800" h="2657475">
                  <a:moveTo>
                    <a:pt x="9248814" y="9524"/>
                  </a:moveTo>
                  <a:lnTo>
                    <a:pt x="9239289" y="9524"/>
                  </a:lnTo>
                  <a:lnTo>
                    <a:pt x="9239289" y="0"/>
                  </a:lnTo>
                  <a:lnTo>
                    <a:pt x="9248814" y="0"/>
                  </a:lnTo>
                  <a:lnTo>
                    <a:pt x="9248814" y="9524"/>
                  </a:lnTo>
                  <a:close/>
                </a:path>
                <a:path w="10210800" h="2657475">
                  <a:moveTo>
                    <a:pt x="9267864" y="9524"/>
                  </a:moveTo>
                  <a:lnTo>
                    <a:pt x="9258339" y="9524"/>
                  </a:lnTo>
                  <a:lnTo>
                    <a:pt x="9258339" y="0"/>
                  </a:lnTo>
                  <a:lnTo>
                    <a:pt x="9267864" y="0"/>
                  </a:lnTo>
                  <a:lnTo>
                    <a:pt x="9267864" y="9524"/>
                  </a:lnTo>
                  <a:close/>
                </a:path>
                <a:path w="10210800" h="2657475">
                  <a:moveTo>
                    <a:pt x="9286914" y="9524"/>
                  </a:moveTo>
                  <a:lnTo>
                    <a:pt x="9277389" y="9524"/>
                  </a:lnTo>
                  <a:lnTo>
                    <a:pt x="9277389" y="0"/>
                  </a:lnTo>
                  <a:lnTo>
                    <a:pt x="9286914" y="0"/>
                  </a:lnTo>
                  <a:lnTo>
                    <a:pt x="9286914" y="9524"/>
                  </a:lnTo>
                  <a:close/>
                </a:path>
                <a:path w="10210800" h="2657475">
                  <a:moveTo>
                    <a:pt x="9305964" y="9524"/>
                  </a:moveTo>
                  <a:lnTo>
                    <a:pt x="9296439" y="9524"/>
                  </a:lnTo>
                  <a:lnTo>
                    <a:pt x="9296439" y="0"/>
                  </a:lnTo>
                  <a:lnTo>
                    <a:pt x="9305964" y="0"/>
                  </a:lnTo>
                  <a:lnTo>
                    <a:pt x="9305964" y="9524"/>
                  </a:lnTo>
                  <a:close/>
                </a:path>
                <a:path w="10210800" h="2657475">
                  <a:moveTo>
                    <a:pt x="9325014" y="9524"/>
                  </a:moveTo>
                  <a:lnTo>
                    <a:pt x="9315489" y="9524"/>
                  </a:lnTo>
                  <a:lnTo>
                    <a:pt x="9315489" y="0"/>
                  </a:lnTo>
                  <a:lnTo>
                    <a:pt x="9325014" y="0"/>
                  </a:lnTo>
                  <a:lnTo>
                    <a:pt x="9325014" y="9524"/>
                  </a:lnTo>
                  <a:close/>
                </a:path>
                <a:path w="10210800" h="2657475">
                  <a:moveTo>
                    <a:pt x="9344064" y="9524"/>
                  </a:moveTo>
                  <a:lnTo>
                    <a:pt x="9334539" y="9524"/>
                  </a:lnTo>
                  <a:lnTo>
                    <a:pt x="9334539" y="0"/>
                  </a:lnTo>
                  <a:lnTo>
                    <a:pt x="9344064" y="0"/>
                  </a:lnTo>
                  <a:lnTo>
                    <a:pt x="9344064" y="9524"/>
                  </a:lnTo>
                  <a:close/>
                </a:path>
                <a:path w="10210800" h="2657475">
                  <a:moveTo>
                    <a:pt x="9363114" y="9524"/>
                  </a:moveTo>
                  <a:lnTo>
                    <a:pt x="9353589" y="9524"/>
                  </a:lnTo>
                  <a:lnTo>
                    <a:pt x="9353589" y="0"/>
                  </a:lnTo>
                  <a:lnTo>
                    <a:pt x="9363114" y="0"/>
                  </a:lnTo>
                  <a:lnTo>
                    <a:pt x="9363114" y="9524"/>
                  </a:lnTo>
                  <a:close/>
                </a:path>
                <a:path w="10210800" h="2657475">
                  <a:moveTo>
                    <a:pt x="9382164" y="9524"/>
                  </a:moveTo>
                  <a:lnTo>
                    <a:pt x="9372639" y="9524"/>
                  </a:lnTo>
                  <a:lnTo>
                    <a:pt x="9372639" y="0"/>
                  </a:lnTo>
                  <a:lnTo>
                    <a:pt x="9382164" y="0"/>
                  </a:lnTo>
                  <a:lnTo>
                    <a:pt x="9382164" y="9524"/>
                  </a:lnTo>
                  <a:close/>
                </a:path>
                <a:path w="10210800" h="2657475">
                  <a:moveTo>
                    <a:pt x="9401214" y="9524"/>
                  </a:moveTo>
                  <a:lnTo>
                    <a:pt x="9391689" y="9524"/>
                  </a:lnTo>
                  <a:lnTo>
                    <a:pt x="9391689" y="0"/>
                  </a:lnTo>
                  <a:lnTo>
                    <a:pt x="9401214" y="0"/>
                  </a:lnTo>
                  <a:lnTo>
                    <a:pt x="9401214" y="9524"/>
                  </a:lnTo>
                  <a:close/>
                </a:path>
                <a:path w="10210800" h="2657475">
                  <a:moveTo>
                    <a:pt x="9420264" y="9524"/>
                  </a:moveTo>
                  <a:lnTo>
                    <a:pt x="9410739" y="9524"/>
                  </a:lnTo>
                  <a:lnTo>
                    <a:pt x="9410739" y="0"/>
                  </a:lnTo>
                  <a:lnTo>
                    <a:pt x="9420264" y="0"/>
                  </a:lnTo>
                  <a:lnTo>
                    <a:pt x="9420264" y="9524"/>
                  </a:lnTo>
                  <a:close/>
                </a:path>
                <a:path w="10210800" h="2657475">
                  <a:moveTo>
                    <a:pt x="9439314" y="9524"/>
                  </a:moveTo>
                  <a:lnTo>
                    <a:pt x="9429789" y="9524"/>
                  </a:lnTo>
                  <a:lnTo>
                    <a:pt x="9429789" y="0"/>
                  </a:lnTo>
                  <a:lnTo>
                    <a:pt x="9439314" y="0"/>
                  </a:lnTo>
                  <a:lnTo>
                    <a:pt x="9439314" y="9524"/>
                  </a:lnTo>
                  <a:close/>
                </a:path>
                <a:path w="10210800" h="2657475">
                  <a:moveTo>
                    <a:pt x="9458364" y="9524"/>
                  </a:moveTo>
                  <a:lnTo>
                    <a:pt x="9448839" y="9524"/>
                  </a:lnTo>
                  <a:lnTo>
                    <a:pt x="9448839" y="0"/>
                  </a:lnTo>
                  <a:lnTo>
                    <a:pt x="9458364" y="0"/>
                  </a:lnTo>
                  <a:lnTo>
                    <a:pt x="9458364" y="9524"/>
                  </a:lnTo>
                  <a:close/>
                </a:path>
                <a:path w="10210800" h="2657475">
                  <a:moveTo>
                    <a:pt x="9477414" y="9524"/>
                  </a:moveTo>
                  <a:lnTo>
                    <a:pt x="9467889" y="9524"/>
                  </a:lnTo>
                  <a:lnTo>
                    <a:pt x="9467889" y="0"/>
                  </a:lnTo>
                  <a:lnTo>
                    <a:pt x="9477414" y="0"/>
                  </a:lnTo>
                  <a:lnTo>
                    <a:pt x="9477414" y="9524"/>
                  </a:lnTo>
                  <a:close/>
                </a:path>
                <a:path w="10210800" h="2657475">
                  <a:moveTo>
                    <a:pt x="9496464" y="9524"/>
                  </a:moveTo>
                  <a:lnTo>
                    <a:pt x="9486939" y="9524"/>
                  </a:lnTo>
                  <a:lnTo>
                    <a:pt x="9486939" y="0"/>
                  </a:lnTo>
                  <a:lnTo>
                    <a:pt x="9496464" y="0"/>
                  </a:lnTo>
                  <a:lnTo>
                    <a:pt x="9496464" y="9524"/>
                  </a:lnTo>
                  <a:close/>
                </a:path>
                <a:path w="10210800" h="2657475">
                  <a:moveTo>
                    <a:pt x="9515514" y="9524"/>
                  </a:moveTo>
                  <a:lnTo>
                    <a:pt x="9505989" y="9524"/>
                  </a:lnTo>
                  <a:lnTo>
                    <a:pt x="9505989" y="0"/>
                  </a:lnTo>
                  <a:lnTo>
                    <a:pt x="9515514" y="0"/>
                  </a:lnTo>
                  <a:lnTo>
                    <a:pt x="9515514" y="9524"/>
                  </a:lnTo>
                  <a:close/>
                </a:path>
                <a:path w="10210800" h="2657475">
                  <a:moveTo>
                    <a:pt x="9534564" y="9524"/>
                  </a:moveTo>
                  <a:lnTo>
                    <a:pt x="9525039" y="9524"/>
                  </a:lnTo>
                  <a:lnTo>
                    <a:pt x="9525039" y="0"/>
                  </a:lnTo>
                  <a:lnTo>
                    <a:pt x="9534564" y="0"/>
                  </a:lnTo>
                  <a:lnTo>
                    <a:pt x="9534564" y="9524"/>
                  </a:lnTo>
                  <a:close/>
                </a:path>
                <a:path w="10210800" h="2657475">
                  <a:moveTo>
                    <a:pt x="9553614" y="9524"/>
                  </a:moveTo>
                  <a:lnTo>
                    <a:pt x="9544089" y="9524"/>
                  </a:lnTo>
                  <a:lnTo>
                    <a:pt x="9544089" y="0"/>
                  </a:lnTo>
                  <a:lnTo>
                    <a:pt x="9553614" y="0"/>
                  </a:lnTo>
                  <a:lnTo>
                    <a:pt x="9553614" y="9524"/>
                  </a:lnTo>
                  <a:close/>
                </a:path>
                <a:path w="10210800" h="2657475">
                  <a:moveTo>
                    <a:pt x="9572664" y="9524"/>
                  </a:moveTo>
                  <a:lnTo>
                    <a:pt x="9563139" y="9524"/>
                  </a:lnTo>
                  <a:lnTo>
                    <a:pt x="9563139" y="0"/>
                  </a:lnTo>
                  <a:lnTo>
                    <a:pt x="9572664" y="0"/>
                  </a:lnTo>
                  <a:lnTo>
                    <a:pt x="9572664" y="9524"/>
                  </a:lnTo>
                  <a:close/>
                </a:path>
                <a:path w="10210800" h="2657475">
                  <a:moveTo>
                    <a:pt x="9591714" y="9524"/>
                  </a:moveTo>
                  <a:lnTo>
                    <a:pt x="9582189" y="9524"/>
                  </a:lnTo>
                  <a:lnTo>
                    <a:pt x="9582189" y="0"/>
                  </a:lnTo>
                  <a:lnTo>
                    <a:pt x="9591714" y="0"/>
                  </a:lnTo>
                  <a:lnTo>
                    <a:pt x="9591714" y="9524"/>
                  </a:lnTo>
                  <a:close/>
                </a:path>
                <a:path w="10210800" h="2657475">
                  <a:moveTo>
                    <a:pt x="9610764" y="9524"/>
                  </a:moveTo>
                  <a:lnTo>
                    <a:pt x="9601239" y="9524"/>
                  </a:lnTo>
                  <a:lnTo>
                    <a:pt x="9601239" y="0"/>
                  </a:lnTo>
                  <a:lnTo>
                    <a:pt x="9610764" y="0"/>
                  </a:lnTo>
                  <a:lnTo>
                    <a:pt x="9610764" y="9524"/>
                  </a:lnTo>
                  <a:close/>
                </a:path>
                <a:path w="10210800" h="2657475">
                  <a:moveTo>
                    <a:pt x="9629814" y="9524"/>
                  </a:moveTo>
                  <a:lnTo>
                    <a:pt x="9620289" y="9524"/>
                  </a:lnTo>
                  <a:lnTo>
                    <a:pt x="9620289" y="0"/>
                  </a:lnTo>
                  <a:lnTo>
                    <a:pt x="9629814" y="0"/>
                  </a:lnTo>
                  <a:lnTo>
                    <a:pt x="9629814" y="9524"/>
                  </a:lnTo>
                  <a:close/>
                </a:path>
                <a:path w="10210800" h="2657475">
                  <a:moveTo>
                    <a:pt x="9648864" y="9524"/>
                  </a:moveTo>
                  <a:lnTo>
                    <a:pt x="9639339" y="9524"/>
                  </a:lnTo>
                  <a:lnTo>
                    <a:pt x="9639339" y="0"/>
                  </a:lnTo>
                  <a:lnTo>
                    <a:pt x="9648864" y="0"/>
                  </a:lnTo>
                  <a:lnTo>
                    <a:pt x="9648864" y="9524"/>
                  </a:lnTo>
                  <a:close/>
                </a:path>
                <a:path w="10210800" h="2657475">
                  <a:moveTo>
                    <a:pt x="9667914" y="9524"/>
                  </a:moveTo>
                  <a:lnTo>
                    <a:pt x="9658389" y="9524"/>
                  </a:lnTo>
                  <a:lnTo>
                    <a:pt x="9658389" y="0"/>
                  </a:lnTo>
                  <a:lnTo>
                    <a:pt x="9667914" y="0"/>
                  </a:lnTo>
                  <a:lnTo>
                    <a:pt x="9667914" y="9524"/>
                  </a:lnTo>
                  <a:close/>
                </a:path>
                <a:path w="10210800" h="2657475">
                  <a:moveTo>
                    <a:pt x="9686964" y="9524"/>
                  </a:moveTo>
                  <a:lnTo>
                    <a:pt x="9677439" y="9524"/>
                  </a:lnTo>
                  <a:lnTo>
                    <a:pt x="9677439" y="0"/>
                  </a:lnTo>
                  <a:lnTo>
                    <a:pt x="9686964" y="0"/>
                  </a:lnTo>
                  <a:lnTo>
                    <a:pt x="9686964" y="9524"/>
                  </a:lnTo>
                  <a:close/>
                </a:path>
                <a:path w="10210800" h="2657475">
                  <a:moveTo>
                    <a:pt x="9706014" y="9524"/>
                  </a:moveTo>
                  <a:lnTo>
                    <a:pt x="9696489" y="9524"/>
                  </a:lnTo>
                  <a:lnTo>
                    <a:pt x="9696489" y="0"/>
                  </a:lnTo>
                  <a:lnTo>
                    <a:pt x="9706014" y="0"/>
                  </a:lnTo>
                  <a:lnTo>
                    <a:pt x="9706014" y="9524"/>
                  </a:lnTo>
                  <a:close/>
                </a:path>
                <a:path w="10210800" h="2657475">
                  <a:moveTo>
                    <a:pt x="9725064" y="9524"/>
                  </a:moveTo>
                  <a:lnTo>
                    <a:pt x="9715539" y="9524"/>
                  </a:lnTo>
                  <a:lnTo>
                    <a:pt x="9715539" y="0"/>
                  </a:lnTo>
                  <a:lnTo>
                    <a:pt x="9725064" y="0"/>
                  </a:lnTo>
                  <a:lnTo>
                    <a:pt x="9725064" y="9524"/>
                  </a:lnTo>
                  <a:close/>
                </a:path>
                <a:path w="10210800" h="2657475">
                  <a:moveTo>
                    <a:pt x="9744114" y="9524"/>
                  </a:moveTo>
                  <a:lnTo>
                    <a:pt x="9734589" y="9524"/>
                  </a:lnTo>
                  <a:lnTo>
                    <a:pt x="9734589" y="0"/>
                  </a:lnTo>
                  <a:lnTo>
                    <a:pt x="9744114" y="0"/>
                  </a:lnTo>
                  <a:lnTo>
                    <a:pt x="9744114" y="9524"/>
                  </a:lnTo>
                  <a:close/>
                </a:path>
                <a:path w="10210800" h="2657475">
                  <a:moveTo>
                    <a:pt x="9763164" y="9524"/>
                  </a:moveTo>
                  <a:lnTo>
                    <a:pt x="9753639" y="9524"/>
                  </a:lnTo>
                  <a:lnTo>
                    <a:pt x="9753639" y="0"/>
                  </a:lnTo>
                  <a:lnTo>
                    <a:pt x="9763164" y="0"/>
                  </a:lnTo>
                  <a:lnTo>
                    <a:pt x="9763164" y="9524"/>
                  </a:lnTo>
                  <a:close/>
                </a:path>
                <a:path w="10210800" h="2657475">
                  <a:moveTo>
                    <a:pt x="9782214" y="9524"/>
                  </a:moveTo>
                  <a:lnTo>
                    <a:pt x="9772689" y="9524"/>
                  </a:lnTo>
                  <a:lnTo>
                    <a:pt x="9772689" y="0"/>
                  </a:lnTo>
                  <a:lnTo>
                    <a:pt x="9782214" y="0"/>
                  </a:lnTo>
                  <a:lnTo>
                    <a:pt x="9782214" y="9524"/>
                  </a:lnTo>
                  <a:close/>
                </a:path>
                <a:path w="10210800" h="2657475">
                  <a:moveTo>
                    <a:pt x="9801264" y="9524"/>
                  </a:moveTo>
                  <a:lnTo>
                    <a:pt x="9791739" y="9524"/>
                  </a:lnTo>
                  <a:lnTo>
                    <a:pt x="9791739" y="0"/>
                  </a:lnTo>
                  <a:lnTo>
                    <a:pt x="9801264" y="0"/>
                  </a:lnTo>
                  <a:lnTo>
                    <a:pt x="9801264" y="9524"/>
                  </a:lnTo>
                  <a:close/>
                </a:path>
                <a:path w="10210800" h="2657475">
                  <a:moveTo>
                    <a:pt x="9820314" y="9524"/>
                  </a:moveTo>
                  <a:lnTo>
                    <a:pt x="9810789" y="9524"/>
                  </a:lnTo>
                  <a:lnTo>
                    <a:pt x="9810789" y="0"/>
                  </a:lnTo>
                  <a:lnTo>
                    <a:pt x="9820314" y="0"/>
                  </a:lnTo>
                  <a:lnTo>
                    <a:pt x="9820314" y="9524"/>
                  </a:lnTo>
                  <a:close/>
                </a:path>
                <a:path w="10210800" h="2657475">
                  <a:moveTo>
                    <a:pt x="9839364" y="9524"/>
                  </a:moveTo>
                  <a:lnTo>
                    <a:pt x="9829839" y="9524"/>
                  </a:lnTo>
                  <a:lnTo>
                    <a:pt x="9829839" y="0"/>
                  </a:lnTo>
                  <a:lnTo>
                    <a:pt x="9839364" y="0"/>
                  </a:lnTo>
                  <a:lnTo>
                    <a:pt x="9839364" y="9524"/>
                  </a:lnTo>
                  <a:close/>
                </a:path>
                <a:path w="10210800" h="2657475">
                  <a:moveTo>
                    <a:pt x="9858414" y="9524"/>
                  </a:moveTo>
                  <a:lnTo>
                    <a:pt x="9848889" y="9524"/>
                  </a:lnTo>
                  <a:lnTo>
                    <a:pt x="9848889" y="0"/>
                  </a:lnTo>
                  <a:lnTo>
                    <a:pt x="9858414" y="0"/>
                  </a:lnTo>
                  <a:lnTo>
                    <a:pt x="9858414" y="9524"/>
                  </a:lnTo>
                  <a:close/>
                </a:path>
                <a:path w="10210800" h="2657475">
                  <a:moveTo>
                    <a:pt x="9877464" y="9524"/>
                  </a:moveTo>
                  <a:lnTo>
                    <a:pt x="9867939" y="9524"/>
                  </a:lnTo>
                  <a:lnTo>
                    <a:pt x="9867939" y="0"/>
                  </a:lnTo>
                  <a:lnTo>
                    <a:pt x="9877464" y="0"/>
                  </a:lnTo>
                  <a:lnTo>
                    <a:pt x="9877464" y="9524"/>
                  </a:lnTo>
                  <a:close/>
                </a:path>
                <a:path w="10210800" h="2657475">
                  <a:moveTo>
                    <a:pt x="9896514" y="9524"/>
                  </a:moveTo>
                  <a:lnTo>
                    <a:pt x="9886989" y="9524"/>
                  </a:lnTo>
                  <a:lnTo>
                    <a:pt x="9886989" y="0"/>
                  </a:lnTo>
                  <a:lnTo>
                    <a:pt x="9896514" y="0"/>
                  </a:lnTo>
                  <a:lnTo>
                    <a:pt x="9896514" y="9524"/>
                  </a:lnTo>
                  <a:close/>
                </a:path>
                <a:path w="10210800" h="2657475">
                  <a:moveTo>
                    <a:pt x="9915564" y="9524"/>
                  </a:moveTo>
                  <a:lnTo>
                    <a:pt x="9906039" y="9524"/>
                  </a:lnTo>
                  <a:lnTo>
                    <a:pt x="9906039" y="0"/>
                  </a:lnTo>
                  <a:lnTo>
                    <a:pt x="9915564" y="0"/>
                  </a:lnTo>
                  <a:lnTo>
                    <a:pt x="9915564" y="9524"/>
                  </a:lnTo>
                  <a:close/>
                </a:path>
                <a:path w="10210800" h="2657475">
                  <a:moveTo>
                    <a:pt x="9934416" y="9630"/>
                  </a:moveTo>
                  <a:lnTo>
                    <a:pt x="9931876" y="9559"/>
                  </a:lnTo>
                  <a:lnTo>
                    <a:pt x="9929335" y="9524"/>
                  </a:lnTo>
                  <a:lnTo>
                    <a:pt x="9925089" y="9524"/>
                  </a:lnTo>
                  <a:lnTo>
                    <a:pt x="9925089" y="0"/>
                  </a:lnTo>
                  <a:lnTo>
                    <a:pt x="9926858" y="0"/>
                  </a:lnTo>
                  <a:lnTo>
                    <a:pt x="9934665" y="617"/>
                  </a:lnTo>
                  <a:lnTo>
                    <a:pt x="9934416" y="9630"/>
                  </a:lnTo>
                  <a:close/>
                </a:path>
                <a:path w="10210800" h="2657475">
                  <a:moveTo>
                    <a:pt x="9952872" y="10757"/>
                  </a:moveTo>
                  <a:lnTo>
                    <a:pt x="9949807" y="10467"/>
                  </a:lnTo>
                  <a:lnTo>
                    <a:pt x="9946739" y="10228"/>
                  </a:lnTo>
                  <a:lnTo>
                    <a:pt x="9943668" y="10040"/>
                  </a:lnTo>
                  <a:lnTo>
                    <a:pt x="9944198" y="1372"/>
                  </a:lnTo>
                  <a:lnTo>
                    <a:pt x="9953690" y="2123"/>
                  </a:lnTo>
                  <a:lnTo>
                    <a:pt x="9952872" y="10757"/>
                  </a:lnTo>
                  <a:close/>
                </a:path>
                <a:path w="10210800" h="2657475">
                  <a:moveTo>
                    <a:pt x="9971117" y="13103"/>
                  </a:moveTo>
                  <a:lnTo>
                    <a:pt x="9968094" y="12611"/>
                  </a:lnTo>
                  <a:lnTo>
                    <a:pt x="9965063" y="12170"/>
                  </a:lnTo>
                  <a:lnTo>
                    <a:pt x="9962025" y="11779"/>
                  </a:lnTo>
                  <a:lnTo>
                    <a:pt x="9963170" y="2874"/>
                  </a:lnTo>
                  <a:lnTo>
                    <a:pt x="9971829" y="3559"/>
                  </a:lnTo>
                  <a:lnTo>
                    <a:pt x="9972638" y="3754"/>
                  </a:lnTo>
                  <a:lnTo>
                    <a:pt x="9971117" y="13103"/>
                  </a:lnTo>
                  <a:close/>
                </a:path>
                <a:path w="10210800" h="2657475">
                  <a:moveTo>
                    <a:pt x="9989178" y="16660"/>
                  </a:moveTo>
                  <a:lnTo>
                    <a:pt x="9986177" y="15965"/>
                  </a:lnTo>
                  <a:lnTo>
                    <a:pt x="9983167" y="15319"/>
                  </a:lnTo>
                  <a:lnTo>
                    <a:pt x="9980146" y="14725"/>
                  </a:lnTo>
                  <a:lnTo>
                    <a:pt x="9981868" y="5977"/>
                  </a:lnTo>
                  <a:lnTo>
                    <a:pt x="9991137" y="8210"/>
                  </a:lnTo>
                  <a:lnTo>
                    <a:pt x="9989178" y="16660"/>
                  </a:lnTo>
                  <a:close/>
                </a:path>
                <a:path w="10210800" h="2657475">
                  <a:moveTo>
                    <a:pt x="10007003" y="21426"/>
                  </a:moveTo>
                  <a:lnTo>
                    <a:pt x="10004060" y="20533"/>
                  </a:lnTo>
                  <a:lnTo>
                    <a:pt x="10001104" y="19689"/>
                  </a:lnTo>
                  <a:lnTo>
                    <a:pt x="9998134" y="18896"/>
                  </a:lnTo>
                  <a:lnTo>
                    <a:pt x="10000395" y="10440"/>
                  </a:lnTo>
                  <a:lnTo>
                    <a:pt x="10009660" y="12671"/>
                  </a:lnTo>
                  <a:lnTo>
                    <a:pt x="10007003" y="21426"/>
                  </a:lnTo>
                  <a:close/>
                </a:path>
                <a:path w="10210800" h="2657475">
                  <a:moveTo>
                    <a:pt x="10024444" y="27361"/>
                  </a:moveTo>
                  <a:lnTo>
                    <a:pt x="10021571" y="26275"/>
                  </a:lnTo>
                  <a:lnTo>
                    <a:pt x="10018681" y="25238"/>
                  </a:lnTo>
                  <a:lnTo>
                    <a:pt x="10015775" y="24249"/>
                  </a:lnTo>
                  <a:lnTo>
                    <a:pt x="10018764" y="15466"/>
                  </a:lnTo>
                  <a:lnTo>
                    <a:pt x="10027562" y="19111"/>
                  </a:lnTo>
                  <a:lnTo>
                    <a:pt x="10024444" y="27361"/>
                  </a:lnTo>
                  <a:close/>
                </a:path>
                <a:path w="10210800" h="2657475">
                  <a:moveTo>
                    <a:pt x="10041443" y="34442"/>
                  </a:moveTo>
                  <a:lnTo>
                    <a:pt x="10038656" y="33170"/>
                  </a:lnTo>
                  <a:lnTo>
                    <a:pt x="10035843" y="31943"/>
                  </a:lnTo>
                  <a:lnTo>
                    <a:pt x="10033002" y="30760"/>
                  </a:lnTo>
                  <a:lnTo>
                    <a:pt x="10036340" y="22746"/>
                  </a:lnTo>
                  <a:lnTo>
                    <a:pt x="10045120" y="26383"/>
                  </a:lnTo>
                  <a:lnTo>
                    <a:pt x="10041443" y="34442"/>
                  </a:lnTo>
                  <a:close/>
                </a:path>
                <a:path w="10210800" h="2657475">
                  <a:moveTo>
                    <a:pt x="10057941" y="42644"/>
                  </a:moveTo>
                  <a:lnTo>
                    <a:pt x="10055238" y="41186"/>
                  </a:lnTo>
                  <a:lnTo>
                    <a:pt x="10052509" y="39772"/>
                  </a:lnTo>
                  <a:lnTo>
                    <a:pt x="10049757" y="38403"/>
                  </a:lnTo>
                  <a:lnTo>
                    <a:pt x="10053922" y="30029"/>
                  </a:lnTo>
                  <a:lnTo>
                    <a:pt x="10056466" y="31083"/>
                  </a:lnTo>
                  <a:lnTo>
                    <a:pt x="10062264" y="34630"/>
                  </a:lnTo>
                  <a:lnTo>
                    <a:pt x="10057941" y="42644"/>
                  </a:lnTo>
                  <a:close/>
                </a:path>
                <a:path w="10210800" h="2657475">
                  <a:moveTo>
                    <a:pt x="10073880" y="51942"/>
                  </a:moveTo>
                  <a:lnTo>
                    <a:pt x="10071268" y="50299"/>
                  </a:lnTo>
                  <a:lnTo>
                    <a:pt x="10068637" y="48704"/>
                  </a:lnTo>
                  <a:lnTo>
                    <a:pt x="10065985" y="47158"/>
                  </a:lnTo>
                  <a:lnTo>
                    <a:pt x="10070391" y="39602"/>
                  </a:lnTo>
                  <a:lnTo>
                    <a:pt x="10078517" y="44573"/>
                  </a:lnTo>
                  <a:lnTo>
                    <a:pt x="10073880" y="51942"/>
                  </a:lnTo>
                  <a:close/>
                </a:path>
                <a:path w="10210800" h="2657475">
                  <a:moveTo>
                    <a:pt x="10089122" y="62254"/>
                  </a:moveTo>
                  <a:lnTo>
                    <a:pt x="10086650" y="60459"/>
                  </a:lnTo>
                  <a:lnTo>
                    <a:pt x="10084145" y="58703"/>
                  </a:lnTo>
                  <a:lnTo>
                    <a:pt x="10081608" y="56986"/>
                  </a:lnTo>
                  <a:lnTo>
                    <a:pt x="10086644" y="49546"/>
                  </a:lnTo>
                  <a:lnTo>
                    <a:pt x="10094598" y="54412"/>
                  </a:lnTo>
                  <a:lnTo>
                    <a:pt x="10094733" y="54527"/>
                  </a:lnTo>
                  <a:lnTo>
                    <a:pt x="10089122" y="62254"/>
                  </a:lnTo>
                  <a:close/>
                </a:path>
                <a:path w="10210800" h="2657475">
                  <a:moveTo>
                    <a:pt x="10103640" y="73557"/>
                  </a:moveTo>
                  <a:lnTo>
                    <a:pt x="10101284" y="71593"/>
                  </a:lnTo>
                  <a:lnTo>
                    <a:pt x="10098893" y="69667"/>
                  </a:lnTo>
                  <a:lnTo>
                    <a:pt x="10096467" y="67779"/>
                  </a:lnTo>
                  <a:lnTo>
                    <a:pt x="10101972" y="60704"/>
                  </a:lnTo>
                  <a:lnTo>
                    <a:pt x="10109207" y="66878"/>
                  </a:lnTo>
                  <a:lnTo>
                    <a:pt x="10103640" y="73557"/>
                  </a:lnTo>
                  <a:close/>
                </a:path>
                <a:path w="10210800" h="2657475">
                  <a:moveTo>
                    <a:pt x="10117440" y="85867"/>
                  </a:moveTo>
                  <a:lnTo>
                    <a:pt x="10115192" y="83722"/>
                  </a:lnTo>
                  <a:lnTo>
                    <a:pt x="10112924" y="81629"/>
                  </a:lnTo>
                  <a:lnTo>
                    <a:pt x="10110636" y="79590"/>
                  </a:lnTo>
                  <a:lnTo>
                    <a:pt x="10116454" y="73062"/>
                  </a:lnTo>
                  <a:lnTo>
                    <a:pt x="10123733" y="79273"/>
                  </a:lnTo>
                  <a:lnTo>
                    <a:pt x="10117440" y="85867"/>
                  </a:lnTo>
                  <a:close/>
                </a:path>
                <a:path w="10210800" h="2657475">
                  <a:moveTo>
                    <a:pt x="10130436" y="99124"/>
                  </a:moveTo>
                  <a:lnTo>
                    <a:pt x="10128337" y="96833"/>
                  </a:lnTo>
                  <a:lnTo>
                    <a:pt x="10126209" y="94589"/>
                  </a:lnTo>
                  <a:lnTo>
                    <a:pt x="10124055" y="92391"/>
                  </a:lnTo>
                  <a:lnTo>
                    <a:pt x="10130743" y="85837"/>
                  </a:lnTo>
                  <a:lnTo>
                    <a:pt x="10136970" y="93134"/>
                  </a:lnTo>
                  <a:lnTo>
                    <a:pt x="10130436" y="99124"/>
                  </a:lnTo>
                  <a:close/>
                </a:path>
                <a:path w="10210800" h="2657475">
                  <a:moveTo>
                    <a:pt x="10142450" y="113145"/>
                  </a:moveTo>
                  <a:lnTo>
                    <a:pt x="10140535" y="110752"/>
                  </a:lnTo>
                  <a:lnTo>
                    <a:pt x="10138574" y="108385"/>
                  </a:lnTo>
                  <a:lnTo>
                    <a:pt x="10136568" y="106044"/>
                  </a:lnTo>
                  <a:lnTo>
                    <a:pt x="10143163" y="100393"/>
                  </a:lnTo>
                  <a:lnTo>
                    <a:pt x="10149339" y="107630"/>
                  </a:lnTo>
                  <a:lnTo>
                    <a:pt x="10142450" y="113145"/>
                  </a:lnTo>
                  <a:close/>
                </a:path>
                <a:path w="10210800" h="2657475">
                  <a:moveTo>
                    <a:pt x="10153448" y="127867"/>
                  </a:moveTo>
                  <a:lnTo>
                    <a:pt x="10151704" y="125364"/>
                  </a:lnTo>
                  <a:lnTo>
                    <a:pt x="10149913" y="122882"/>
                  </a:lnTo>
                  <a:lnTo>
                    <a:pt x="10148075" y="120419"/>
                  </a:lnTo>
                  <a:lnTo>
                    <a:pt x="10155514" y="114866"/>
                  </a:lnTo>
                  <a:lnTo>
                    <a:pt x="10158196" y="118010"/>
                  </a:lnTo>
                  <a:lnTo>
                    <a:pt x="10161006" y="122603"/>
                  </a:lnTo>
                  <a:lnTo>
                    <a:pt x="10153448" y="127867"/>
                  </a:lnTo>
                  <a:close/>
                </a:path>
                <a:path w="10210800" h="2657475">
                  <a:moveTo>
                    <a:pt x="10163475" y="143337"/>
                  </a:moveTo>
                  <a:lnTo>
                    <a:pt x="10161894" y="140710"/>
                  </a:lnTo>
                  <a:lnTo>
                    <a:pt x="10160262" y="138098"/>
                  </a:lnTo>
                  <a:lnTo>
                    <a:pt x="10158579" y="135501"/>
                  </a:lnTo>
                  <a:lnTo>
                    <a:pt x="10165967" y="130713"/>
                  </a:lnTo>
                  <a:lnTo>
                    <a:pt x="10170942" y="138844"/>
                  </a:lnTo>
                  <a:lnTo>
                    <a:pt x="10163475" y="143337"/>
                  </a:lnTo>
                  <a:close/>
                </a:path>
                <a:path w="10210800" h="2657475">
                  <a:moveTo>
                    <a:pt x="10172452" y="159449"/>
                  </a:moveTo>
                  <a:lnTo>
                    <a:pt x="10171056" y="156737"/>
                  </a:lnTo>
                  <a:lnTo>
                    <a:pt x="10169605" y="154027"/>
                  </a:lnTo>
                  <a:lnTo>
                    <a:pt x="10168098" y="151321"/>
                  </a:lnTo>
                  <a:lnTo>
                    <a:pt x="10175912" y="146968"/>
                  </a:lnTo>
                  <a:lnTo>
                    <a:pt x="10180892" y="155108"/>
                  </a:lnTo>
                  <a:lnTo>
                    <a:pt x="10172452" y="159449"/>
                  </a:lnTo>
                  <a:close/>
                </a:path>
                <a:path w="10210800" h="2657475">
                  <a:moveTo>
                    <a:pt x="10180321" y="176101"/>
                  </a:moveTo>
                  <a:lnTo>
                    <a:pt x="10179105" y="173289"/>
                  </a:lnTo>
                  <a:lnTo>
                    <a:pt x="10177840" y="170492"/>
                  </a:lnTo>
                  <a:lnTo>
                    <a:pt x="10176525" y="167710"/>
                  </a:lnTo>
                  <a:lnTo>
                    <a:pt x="10184713" y="163841"/>
                  </a:lnTo>
                  <a:lnTo>
                    <a:pt x="10188353" y="172627"/>
                  </a:lnTo>
                  <a:lnTo>
                    <a:pt x="10180321" y="176101"/>
                  </a:lnTo>
                  <a:close/>
                </a:path>
                <a:path w="10210800" h="2657475">
                  <a:moveTo>
                    <a:pt x="10187064" y="193237"/>
                  </a:moveTo>
                  <a:lnTo>
                    <a:pt x="10185978" y="190193"/>
                  </a:lnTo>
                  <a:lnTo>
                    <a:pt x="10184957" y="187465"/>
                  </a:lnTo>
                  <a:lnTo>
                    <a:pt x="10183835" y="184612"/>
                  </a:lnTo>
                  <a:lnTo>
                    <a:pt x="10191988" y="181404"/>
                  </a:lnTo>
                  <a:lnTo>
                    <a:pt x="10195629" y="190193"/>
                  </a:lnTo>
                  <a:lnTo>
                    <a:pt x="10187064" y="193237"/>
                  </a:lnTo>
                  <a:close/>
                </a:path>
                <a:path w="10210800" h="2657475">
                  <a:moveTo>
                    <a:pt x="10192654" y="210798"/>
                  </a:moveTo>
                  <a:lnTo>
                    <a:pt x="10191819" y="207834"/>
                  </a:lnTo>
                  <a:lnTo>
                    <a:pt x="10190937" y="204892"/>
                  </a:lnTo>
                  <a:lnTo>
                    <a:pt x="10190005" y="201971"/>
                  </a:lnTo>
                  <a:lnTo>
                    <a:pt x="10199010" y="199101"/>
                  </a:lnTo>
                  <a:lnTo>
                    <a:pt x="10201244" y="208377"/>
                  </a:lnTo>
                  <a:lnTo>
                    <a:pt x="10192654" y="210798"/>
                  </a:lnTo>
                  <a:close/>
                </a:path>
                <a:path w="10210800" h="2657475">
                  <a:moveTo>
                    <a:pt x="10197069" y="228727"/>
                  </a:moveTo>
                  <a:lnTo>
                    <a:pt x="10196433" y="225714"/>
                  </a:lnTo>
                  <a:lnTo>
                    <a:pt x="10195747" y="222713"/>
                  </a:lnTo>
                  <a:lnTo>
                    <a:pt x="10195010" y="219725"/>
                  </a:lnTo>
                  <a:lnTo>
                    <a:pt x="10203474" y="217637"/>
                  </a:lnTo>
                  <a:lnTo>
                    <a:pt x="10205706" y="226905"/>
                  </a:lnTo>
                  <a:lnTo>
                    <a:pt x="10197069" y="228727"/>
                  </a:lnTo>
                  <a:close/>
                </a:path>
                <a:path w="10210800" h="2657475">
                  <a:moveTo>
                    <a:pt x="10200262" y="246820"/>
                  </a:moveTo>
                  <a:lnTo>
                    <a:pt x="10199833" y="243799"/>
                  </a:lnTo>
                  <a:lnTo>
                    <a:pt x="10199350" y="240777"/>
                  </a:lnTo>
                  <a:lnTo>
                    <a:pt x="10198816" y="237754"/>
                  </a:lnTo>
                  <a:lnTo>
                    <a:pt x="10207932" y="236144"/>
                  </a:lnTo>
                  <a:lnTo>
                    <a:pt x="10209048" y="240779"/>
                  </a:lnTo>
                  <a:lnTo>
                    <a:pt x="10209423" y="245516"/>
                  </a:lnTo>
                  <a:lnTo>
                    <a:pt x="10200262" y="246820"/>
                  </a:lnTo>
                  <a:close/>
                </a:path>
                <a:path w="10210800" h="2657475">
                  <a:moveTo>
                    <a:pt x="10202246" y="265133"/>
                  </a:moveTo>
                  <a:lnTo>
                    <a:pt x="10202017" y="262078"/>
                  </a:lnTo>
                  <a:lnTo>
                    <a:pt x="10201737" y="259016"/>
                  </a:lnTo>
                  <a:lnTo>
                    <a:pt x="10201406" y="255948"/>
                  </a:lnTo>
                  <a:lnTo>
                    <a:pt x="10210173" y="254999"/>
                  </a:lnTo>
                  <a:lnTo>
                    <a:pt x="10210734" y="262078"/>
                  </a:lnTo>
                  <a:lnTo>
                    <a:pt x="10210799" y="264495"/>
                  </a:lnTo>
                  <a:lnTo>
                    <a:pt x="10202246" y="265133"/>
                  </a:lnTo>
                  <a:close/>
                </a:path>
                <a:path w="10210800" h="2657475">
                  <a:moveTo>
                    <a:pt x="10203008" y="283640"/>
                  </a:moveTo>
                  <a:lnTo>
                    <a:pt x="10202909" y="277479"/>
                  </a:lnTo>
                  <a:lnTo>
                    <a:pt x="10202782" y="274363"/>
                  </a:lnTo>
                  <a:lnTo>
                    <a:pt x="10210799" y="274036"/>
                  </a:lnTo>
                  <a:lnTo>
                    <a:pt x="10210799" y="283581"/>
                  </a:lnTo>
                  <a:lnTo>
                    <a:pt x="10203008" y="283640"/>
                  </a:lnTo>
                  <a:close/>
                </a:path>
                <a:path w="10210800" h="2657475">
                  <a:moveTo>
                    <a:pt x="10210799" y="302638"/>
                  </a:moveTo>
                  <a:lnTo>
                    <a:pt x="10203016" y="302638"/>
                  </a:lnTo>
                  <a:lnTo>
                    <a:pt x="10203016" y="293113"/>
                  </a:lnTo>
                  <a:lnTo>
                    <a:pt x="10210799" y="293113"/>
                  </a:lnTo>
                  <a:lnTo>
                    <a:pt x="10210799" y="302638"/>
                  </a:lnTo>
                  <a:close/>
                </a:path>
                <a:path w="10210800" h="2657475">
                  <a:moveTo>
                    <a:pt x="10210799" y="321688"/>
                  </a:moveTo>
                  <a:lnTo>
                    <a:pt x="10203016" y="321688"/>
                  </a:lnTo>
                  <a:lnTo>
                    <a:pt x="10203016" y="312163"/>
                  </a:lnTo>
                  <a:lnTo>
                    <a:pt x="10210799" y="312163"/>
                  </a:lnTo>
                  <a:lnTo>
                    <a:pt x="10210799" y="321688"/>
                  </a:lnTo>
                  <a:close/>
                </a:path>
                <a:path w="10210800" h="2657475">
                  <a:moveTo>
                    <a:pt x="10210799" y="340738"/>
                  </a:moveTo>
                  <a:lnTo>
                    <a:pt x="10203016" y="340738"/>
                  </a:lnTo>
                  <a:lnTo>
                    <a:pt x="10203016" y="331213"/>
                  </a:lnTo>
                  <a:lnTo>
                    <a:pt x="10210799" y="331213"/>
                  </a:lnTo>
                  <a:lnTo>
                    <a:pt x="10210799" y="340738"/>
                  </a:lnTo>
                  <a:close/>
                </a:path>
                <a:path w="10210800" h="2657475">
                  <a:moveTo>
                    <a:pt x="10210799" y="359788"/>
                  </a:moveTo>
                  <a:lnTo>
                    <a:pt x="10203016" y="359788"/>
                  </a:lnTo>
                  <a:lnTo>
                    <a:pt x="10203016" y="350263"/>
                  </a:lnTo>
                  <a:lnTo>
                    <a:pt x="10210799" y="350263"/>
                  </a:lnTo>
                  <a:lnTo>
                    <a:pt x="10210799" y="359788"/>
                  </a:lnTo>
                  <a:close/>
                </a:path>
                <a:path w="10210800" h="2657475">
                  <a:moveTo>
                    <a:pt x="10210799" y="378838"/>
                  </a:moveTo>
                  <a:lnTo>
                    <a:pt x="10203016" y="378838"/>
                  </a:lnTo>
                  <a:lnTo>
                    <a:pt x="10203016" y="369313"/>
                  </a:lnTo>
                  <a:lnTo>
                    <a:pt x="10210799" y="369313"/>
                  </a:lnTo>
                  <a:lnTo>
                    <a:pt x="10210799" y="378838"/>
                  </a:lnTo>
                  <a:close/>
                </a:path>
                <a:path w="10210800" h="2657475">
                  <a:moveTo>
                    <a:pt x="10210799" y="397888"/>
                  </a:moveTo>
                  <a:lnTo>
                    <a:pt x="10203016" y="397888"/>
                  </a:lnTo>
                  <a:lnTo>
                    <a:pt x="10203016" y="388363"/>
                  </a:lnTo>
                  <a:lnTo>
                    <a:pt x="10210799" y="388363"/>
                  </a:lnTo>
                  <a:lnTo>
                    <a:pt x="10210799" y="397888"/>
                  </a:lnTo>
                  <a:close/>
                </a:path>
                <a:path w="10210800" h="2657475">
                  <a:moveTo>
                    <a:pt x="10210799" y="416938"/>
                  </a:moveTo>
                  <a:lnTo>
                    <a:pt x="10203016" y="416938"/>
                  </a:lnTo>
                  <a:lnTo>
                    <a:pt x="10203016" y="407413"/>
                  </a:lnTo>
                  <a:lnTo>
                    <a:pt x="10210799" y="407413"/>
                  </a:lnTo>
                  <a:lnTo>
                    <a:pt x="10210799" y="416938"/>
                  </a:lnTo>
                  <a:close/>
                </a:path>
                <a:path w="10210800" h="2657475">
                  <a:moveTo>
                    <a:pt x="10210799" y="435988"/>
                  </a:moveTo>
                  <a:lnTo>
                    <a:pt x="10203016" y="435988"/>
                  </a:lnTo>
                  <a:lnTo>
                    <a:pt x="10203016" y="426463"/>
                  </a:lnTo>
                  <a:lnTo>
                    <a:pt x="10210799" y="426463"/>
                  </a:lnTo>
                  <a:lnTo>
                    <a:pt x="10210799" y="435988"/>
                  </a:lnTo>
                  <a:close/>
                </a:path>
                <a:path w="10210800" h="2657475">
                  <a:moveTo>
                    <a:pt x="10210799" y="455038"/>
                  </a:moveTo>
                  <a:lnTo>
                    <a:pt x="10203016" y="455038"/>
                  </a:lnTo>
                  <a:lnTo>
                    <a:pt x="10203016" y="445513"/>
                  </a:lnTo>
                  <a:lnTo>
                    <a:pt x="10210799" y="445513"/>
                  </a:lnTo>
                  <a:lnTo>
                    <a:pt x="10210799" y="455038"/>
                  </a:lnTo>
                  <a:close/>
                </a:path>
                <a:path w="10210800" h="2657475">
                  <a:moveTo>
                    <a:pt x="10210799" y="474088"/>
                  </a:moveTo>
                  <a:lnTo>
                    <a:pt x="10203016" y="474088"/>
                  </a:lnTo>
                  <a:lnTo>
                    <a:pt x="10203016" y="464563"/>
                  </a:lnTo>
                  <a:lnTo>
                    <a:pt x="10210799" y="464563"/>
                  </a:lnTo>
                  <a:lnTo>
                    <a:pt x="10210799" y="474088"/>
                  </a:lnTo>
                  <a:close/>
                </a:path>
                <a:path w="10210800" h="2657475">
                  <a:moveTo>
                    <a:pt x="10210799" y="493138"/>
                  </a:moveTo>
                  <a:lnTo>
                    <a:pt x="10203016" y="493138"/>
                  </a:lnTo>
                  <a:lnTo>
                    <a:pt x="10203016" y="483613"/>
                  </a:lnTo>
                  <a:lnTo>
                    <a:pt x="10210799" y="483613"/>
                  </a:lnTo>
                  <a:lnTo>
                    <a:pt x="10210799" y="493138"/>
                  </a:lnTo>
                  <a:close/>
                </a:path>
                <a:path w="10210800" h="2657475">
                  <a:moveTo>
                    <a:pt x="10210799" y="512188"/>
                  </a:moveTo>
                  <a:lnTo>
                    <a:pt x="10203016" y="512188"/>
                  </a:lnTo>
                  <a:lnTo>
                    <a:pt x="10203016" y="502663"/>
                  </a:lnTo>
                  <a:lnTo>
                    <a:pt x="10210799" y="502663"/>
                  </a:lnTo>
                  <a:lnTo>
                    <a:pt x="10210799" y="512188"/>
                  </a:lnTo>
                  <a:close/>
                </a:path>
                <a:path w="10210800" h="2657475">
                  <a:moveTo>
                    <a:pt x="10210799" y="531238"/>
                  </a:moveTo>
                  <a:lnTo>
                    <a:pt x="10203016" y="531238"/>
                  </a:lnTo>
                  <a:lnTo>
                    <a:pt x="10203016" y="521713"/>
                  </a:lnTo>
                  <a:lnTo>
                    <a:pt x="10210799" y="521713"/>
                  </a:lnTo>
                  <a:lnTo>
                    <a:pt x="10210799" y="531238"/>
                  </a:lnTo>
                  <a:close/>
                </a:path>
                <a:path w="10210800" h="2657475">
                  <a:moveTo>
                    <a:pt x="10210799" y="550288"/>
                  </a:moveTo>
                  <a:lnTo>
                    <a:pt x="10203016" y="550288"/>
                  </a:lnTo>
                  <a:lnTo>
                    <a:pt x="10203016" y="540763"/>
                  </a:lnTo>
                  <a:lnTo>
                    <a:pt x="10210799" y="540763"/>
                  </a:lnTo>
                  <a:lnTo>
                    <a:pt x="10210799" y="550288"/>
                  </a:lnTo>
                  <a:close/>
                </a:path>
                <a:path w="10210800" h="2657475">
                  <a:moveTo>
                    <a:pt x="10210799" y="569338"/>
                  </a:moveTo>
                  <a:lnTo>
                    <a:pt x="10203016" y="569338"/>
                  </a:lnTo>
                  <a:lnTo>
                    <a:pt x="10203016" y="559813"/>
                  </a:lnTo>
                  <a:lnTo>
                    <a:pt x="10210799" y="559813"/>
                  </a:lnTo>
                  <a:lnTo>
                    <a:pt x="10210799" y="569338"/>
                  </a:lnTo>
                  <a:close/>
                </a:path>
                <a:path w="10210800" h="2657475">
                  <a:moveTo>
                    <a:pt x="10210799" y="588388"/>
                  </a:moveTo>
                  <a:lnTo>
                    <a:pt x="10203016" y="588388"/>
                  </a:lnTo>
                  <a:lnTo>
                    <a:pt x="10203016" y="578863"/>
                  </a:lnTo>
                  <a:lnTo>
                    <a:pt x="10210799" y="578863"/>
                  </a:lnTo>
                  <a:lnTo>
                    <a:pt x="10210799" y="588388"/>
                  </a:lnTo>
                  <a:close/>
                </a:path>
                <a:path w="10210800" h="2657475">
                  <a:moveTo>
                    <a:pt x="10210799" y="607438"/>
                  </a:moveTo>
                  <a:lnTo>
                    <a:pt x="10203016" y="607438"/>
                  </a:lnTo>
                  <a:lnTo>
                    <a:pt x="10203016" y="597913"/>
                  </a:lnTo>
                  <a:lnTo>
                    <a:pt x="10210799" y="597913"/>
                  </a:lnTo>
                  <a:lnTo>
                    <a:pt x="10210799" y="607438"/>
                  </a:lnTo>
                  <a:close/>
                </a:path>
                <a:path w="10210800" h="2657475">
                  <a:moveTo>
                    <a:pt x="10210799" y="626488"/>
                  </a:moveTo>
                  <a:lnTo>
                    <a:pt x="10203016" y="626488"/>
                  </a:lnTo>
                  <a:lnTo>
                    <a:pt x="10203016" y="616963"/>
                  </a:lnTo>
                  <a:lnTo>
                    <a:pt x="10210799" y="616963"/>
                  </a:lnTo>
                  <a:lnTo>
                    <a:pt x="10210799" y="626488"/>
                  </a:lnTo>
                  <a:close/>
                </a:path>
                <a:path w="10210800" h="2657475">
                  <a:moveTo>
                    <a:pt x="10210799" y="645538"/>
                  </a:moveTo>
                  <a:lnTo>
                    <a:pt x="10203016" y="645538"/>
                  </a:lnTo>
                  <a:lnTo>
                    <a:pt x="10203016" y="636013"/>
                  </a:lnTo>
                  <a:lnTo>
                    <a:pt x="10210799" y="636013"/>
                  </a:lnTo>
                  <a:lnTo>
                    <a:pt x="10210799" y="645538"/>
                  </a:lnTo>
                  <a:close/>
                </a:path>
                <a:path w="10210800" h="2657475">
                  <a:moveTo>
                    <a:pt x="10210799" y="664588"/>
                  </a:moveTo>
                  <a:lnTo>
                    <a:pt x="10203016" y="664588"/>
                  </a:lnTo>
                  <a:lnTo>
                    <a:pt x="10203016" y="655063"/>
                  </a:lnTo>
                  <a:lnTo>
                    <a:pt x="10210799" y="655063"/>
                  </a:lnTo>
                  <a:lnTo>
                    <a:pt x="10210799" y="664588"/>
                  </a:lnTo>
                  <a:close/>
                </a:path>
                <a:path w="10210800" h="2657475">
                  <a:moveTo>
                    <a:pt x="10210799" y="683638"/>
                  </a:moveTo>
                  <a:lnTo>
                    <a:pt x="10203016" y="683638"/>
                  </a:lnTo>
                  <a:lnTo>
                    <a:pt x="10203016" y="674113"/>
                  </a:lnTo>
                  <a:lnTo>
                    <a:pt x="10210799" y="674113"/>
                  </a:lnTo>
                  <a:lnTo>
                    <a:pt x="10210799" y="683638"/>
                  </a:lnTo>
                  <a:close/>
                </a:path>
                <a:path w="10210800" h="2657475">
                  <a:moveTo>
                    <a:pt x="10210799" y="702688"/>
                  </a:moveTo>
                  <a:lnTo>
                    <a:pt x="10203016" y="702688"/>
                  </a:lnTo>
                  <a:lnTo>
                    <a:pt x="10203016" y="693163"/>
                  </a:lnTo>
                  <a:lnTo>
                    <a:pt x="10210799" y="693163"/>
                  </a:lnTo>
                  <a:lnTo>
                    <a:pt x="10210799" y="702688"/>
                  </a:lnTo>
                  <a:close/>
                </a:path>
                <a:path w="10210800" h="2657475">
                  <a:moveTo>
                    <a:pt x="10210799" y="721738"/>
                  </a:moveTo>
                  <a:lnTo>
                    <a:pt x="10203016" y="721738"/>
                  </a:lnTo>
                  <a:lnTo>
                    <a:pt x="10203016" y="712213"/>
                  </a:lnTo>
                  <a:lnTo>
                    <a:pt x="10210799" y="712213"/>
                  </a:lnTo>
                  <a:lnTo>
                    <a:pt x="10210799" y="721738"/>
                  </a:lnTo>
                  <a:close/>
                </a:path>
                <a:path w="10210800" h="2657475">
                  <a:moveTo>
                    <a:pt x="10210799" y="740788"/>
                  </a:moveTo>
                  <a:lnTo>
                    <a:pt x="10203016" y="740788"/>
                  </a:lnTo>
                  <a:lnTo>
                    <a:pt x="10203016" y="731263"/>
                  </a:lnTo>
                  <a:lnTo>
                    <a:pt x="10210799" y="731263"/>
                  </a:lnTo>
                  <a:lnTo>
                    <a:pt x="10210799" y="740788"/>
                  </a:lnTo>
                  <a:close/>
                </a:path>
                <a:path w="10210800" h="2657475">
                  <a:moveTo>
                    <a:pt x="10210799" y="759838"/>
                  </a:moveTo>
                  <a:lnTo>
                    <a:pt x="10203016" y="759838"/>
                  </a:lnTo>
                  <a:lnTo>
                    <a:pt x="10203016" y="750313"/>
                  </a:lnTo>
                  <a:lnTo>
                    <a:pt x="10210799" y="750313"/>
                  </a:lnTo>
                  <a:lnTo>
                    <a:pt x="10210799" y="759838"/>
                  </a:lnTo>
                  <a:close/>
                </a:path>
                <a:path w="10210800" h="2657475">
                  <a:moveTo>
                    <a:pt x="10210799" y="778888"/>
                  </a:moveTo>
                  <a:lnTo>
                    <a:pt x="10203016" y="778888"/>
                  </a:lnTo>
                  <a:lnTo>
                    <a:pt x="10203016" y="769363"/>
                  </a:lnTo>
                  <a:lnTo>
                    <a:pt x="10210799" y="769363"/>
                  </a:lnTo>
                  <a:lnTo>
                    <a:pt x="10210799" y="778888"/>
                  </a:lnTo>
                  <a:close/>
                </a:path>
                <a:path w="10210800" h="2657475">
                  <a:moveTo>
                    <a:pt x="10210799" y="797938"/>
                  </a:moveTo>
                  <a:lnTo>
                    <a:pt x="10203016" y="797938"/>
                  </a:lnTo>
                  <a:lnTo>
                    <a:pt x="10203016" y="788413"/>
                  </a:lnTo>
                  <a:lnTo>
                    <a:pt x="10210799" y="788413"/>
                  </a:lnTo>
                  <a:lnTo>
                    <a:pt x="10210799" y="797938"/>
                  </a:lnTo>
                  <a:close/>
                </a:path>
                <a:path w="10210800" h="2657475">
                  <a:moveTo>
                    <a:pt x="10210799" y="816988"/>
                  </a:moveTo>
                  <a:lnTo>
                    <a:pt x="10203016" y="816988"/>
                  </a:lnTo>
                  <a:lnTo>
                    <a:pt x="10203016" y="807463"/>
                  </a:lnTo>
                  <a:lnTo>
                    <a:pt x="10210799" y="807463"/>
                  </a:lnTo>
                  <a:lnTo>
                    <a:pt x="10210799" y="816988"/>
                  </a:lnTo>
                  <a:close/>
                </a:path>
                <a:path w="10210800" h="2657475">
                  <a:moveTo>
                    <a:pt x="10210799" y="836038"/>
                  </a:moveTo>
                  <a:lnTo>
                    <a:pt x="10203016" y="836038"/>
                  </a:lnTo>
                  <a:lnTo>
                    <a:pt x="10203016" y="826513"/>
                  </a:lnTo>
                  <a:lnTo>
                    <a:pt x="10210799" y="826513"/>
                  </a:lnTo>
                  <a:lnTo>
                    <a:pt x="10210799" y="836038"/>
                  </a:lnTo>
                  <a:close/>
                </a:path>
                <a:path w="10210800" h="2657475">
                  <a:moveTo>
                    <a:pt x="10210799" y="855088"/>
                  </a:moveTo>
                  <a:lnTo>
                    <a:pt x="10203016" y="855088"/>
                  </a:lnTo>
                  <a:lnTo>
                    <a:pt x="10203016" y="845563"/>
                  </a:lnTo>
                  <a:lnTo>
                    <a:pt x="10210799" y="845563"/>
                  </a:lnTo>
                  <a:lnTo>
                    <a:pt x="10210799" y="855088"/>
                  </a:lnTo>
                  <a:close/>
                </a:path>
                <a:path w="10210800" h="2657475">
                  <a:moveTo>
                    <a:pt x="10210799" y="874138"/>
                  </a:moveTo>
                  <a:lnTo>
                    <a:pt x="10203016" y="874138"/>
                  </a:lnTo>
                  <a:lnTo>
                    <a:pt x="10203016" y="864613"/>
                  </a:lnTo>
                  <a:lnTo>
                    <a:pt x="10210799" y="864613"/>
                  </a:lnTo>
                  <a:lnTo>
                    <a:pt x="10210799" y="874138"/>
                  </a:lnTo>
                  <a:close/>
                </a:path>
                <a:path w="10210800" h="2657475">
                  <a:moveTo>
                    <a:pt x="10210799" y="893188"/>
                  </a:moveTo>
                  <a:lnTo>
                    <a:pt x="10203016" y="893188"/>
                  </a:lnTo>
                  <a:lnTo>
                    <a:pt x="10203016" y="883663"/>
                  </a:lnTo>
                  <a:lnTo>
                    <a:pt x="10210799" y="883663"/>
                  </a:lnTo>
                  <a:lnTo>
                    <a:pt x="10210799" y="893188"/>
                  </a:lnTo>
                  <a:close/>
                </a:path>
                <a:path w="10210800" h="2657475">
                  <a:moveTo>
                    <a:pt x="10210799" y="912238"/>
                  </a:moveTo>
                  <a:lnTo>
                    <a:pt x="10203016" y="912238"/>
                  </a:lnTo>
                  <a:lnTo>
                    <a:pt x="10203016" y="902713"/>
                  </a:lnTo>
                  <a:lnTo>
                    <a:pt x="10210799" y="902713"/>
                  </a:lnTo>
                  <a:lnTo>
                    <a:pt x="10210799" y="912238"/>
                  </a:lnTo>
                  <a:close/>
                </a:path>
                <a:path w="10210800" h="2657475">
                  <a:moveTo>
                    <a:pt x="10210799" y="931288"/>
                  </a:moveTo>
                  <a:lnTo>
                    <a:pt x="10203016" y="931288"/>
                  </a:lnTo>
                  <a:lnTo>
                    <a:pt x="10203016" y="921763"/>
                  </a:lnTo>
                  <a:lnTo>
                    <a:pt x="10210799" y="921763"/>
                  </a:lnTo>
                  <a:lnTo>
                    <a:pt x="10210799" y="931288"/>
                  </a:lnTo>
                  <a:close/>
                </a:path>
                <a:path w="10210800" h="2657475">
                  <a:moveTo>
                    <a:pt x="10210799" y="950338"/>
                  </a:moveTo>
                  <a:lnTo>
                    <a:pt x="10203016" y="950338"/>
                  </a:lnTo>
                  <a:lnTo>
                    <a:pt x="10203016" y="940813"/>
                  </a:lnTo>
                  <a:lnTo>
                    <a:pt x="10210799" y="940813"/>
                  </a:lnTo>
                  <a:lnTo>
                    <a:pt x="10210799" y="950338"/>
                  </a:lnTo>
                  <a:close/>
                </a:path>
                <a:path w="10210800" h="2657475">
                  <a:moveTo>
                    <a:pt x="10210799" y="969388"/>
                  </a:moveTo>
                  <a:lnTo>
                    <a:pt x="10203016" y="969388"/>
                  </a:lnTo>
                  <a:lnTo>
                    <a:pt x="10203016" y="959863"/>
                  </a:lnTo>
                  <a:lnTo>
                    <a:pt x="10210799" y="959863"/>
                  </a:lnTo>
                  <a:lnTo>
                    <a:pt x="10210799" y="969388"/>
                  </a:lnTo>
                  <a:close/>
                </a:path>
                <a:path w="10210800" h="2657475">
                  <a:moveTo>
                    <a:pt x="10210799" y="988438"/>
                  </a:moveTo>
                  <a:lnTo>
                    <a:pt x="10203016" y="988438"/>
                  </a:lnTo>
                  <a:lnTo>
                    <a:pt x="10203016" y="978913"/>
                  </a:lnTo>
                  <a:lnTo>
                    <a:pt x="10210799" y="978913"/>
                  </a:lnTo>
                  <a:lnTo>
                    <a:pt x="10210799" y="988438"/>
                  </a:lnTo>
                  <a:close/>
                </a:path>
                <a:path w="10210800" h="2657475">
                  <a:moveTo>
                    <a:pt x="10210799" y="1007488"/>
                  </a:moveTo>
                  <a:lnTo>
                    <a:pt x="10203016" y="1007488"/>
                  </a:lnTo>
                  <a:lnTo>
                    <a:pt x="10203016" y="997963"/>
                  </a:lnTo>
                  <a:lnTo>
                    <a:pt x="10210799" y="997963"/>
                  </a:lnTo>
                  <a:lnTo>
                    <a:pt x="10210799" y="1007488"/>
                  </a:lnTo>
                  <a:close/>
                </a:path>
                <a:path w="10210800" h="2657475">
                  <a:moveTo>
                    <a:pt x="10210799" y="1026538"/>
                  </a:moveTo>
                  <a:lnTo>
                    <a:pt x="10203016" y="1026538"/>
                  </a:lnTo>
                  <a:lnTo>
                    <a:pt x="10203016" y="1017013"/>
                  </a:lnTo>
                  <a:lnTo>
                    <a:pt x="10210799" y="1017013"/>
                  </a:lnTo>
                  <a:lnTo>
                    <a:pt x="10210799" y="1026538"/>
                  </a:lnTo>
                  <a:close/>
                </a:path>
                <a:path w="10210800" h="2657475">
                  <a:moveTo>
                    <a:pt x="10210799" y="1045588"/>
                  </a:moveTo>
                  <a:lnTo>
                    <a:pt x="10203016" y="1045588"/>
                  </a:lnTo>
                  <a:lnTo>
                    <a:pt x="10203016" y="1036063"/>
                  </a:lnTo>
                  <a:lnTo>
                    <a:pt x="10210799" y="1036063"/>
                  </a:lnTo>
                  <a:lnTo>
                    <a:pt x="10210799" y="1045588"/>
                  </a:lnTo>
                  <a:close/>
                </a:path>
                <a:path w="10210800" h="2657475">
                  <a:moveTo>
                    <a:pt x="10210799" y="1064638"/>
                  </a:moveTo>
                  <a:lnTo>
                    <a:pt x="10203016" y="1064638"/>
                  </a:lnTo>
                  <a:lnTo>
                    <a:pt x="10203016" y="1055113"/>
                  </a:lnTo>
                  <a:lnTo>
                    <a:pt x="10210799" y="1055113"/>
                  </a:lnTo>
                  <a:lnTo>
                    <a:pt x="10210799" y="1064638"/>
                  </a:lnTo>
                  <a:close/>
                </a:path>
                <a:path w="10210800" h="2657475">
                  <a:moveTo>
                    <a:pt x="10210799" y="1083688"/>
                  </a:moveTo>
                  <a:lnTo>
                    <a:pt x="10203016" y="1083688"/>
                  </a:lnTo>
                  <a:lnTo>
                    <a:pt x="10203016" y="1074163"/>
                  </a:lnTo>
                  <a:lnTo>
                    <a:pt x="10210799" y="1074163"/>
                  </a:lnTo>
                  <a:lnTo>
                    <a:pt x="10210799" y="1083688"/>
                  </a:lnTo>
                  <a:close/>
                </a:path>
                <a:path w="10210800" h="2657475">
                  <a:moveTo>
                    <a:pt x="10210799" y="1102738"/>
                  </a:moveTo>
                  <a:lnTo>
                    <a:pt x="10203016" y="1102738"/>
                  </a:lnTo>
                  <a:lnTo>
                    <a:pt x="10203016" y="1093213"/>
                  </a:lnTo>
                  <a:lnTo>
                    <a:pt x="10210799" y="1093213"/>
                  </a:lnTo>
                  <a:lnTo>
                    <a:pt x="10210799" y="1102738"/>
                  </a:lnTo>
                  <a:close/>
                </a:path>
                <a:path w="10210800" h="2657475">
                  <a:moveTo>
                    <a:pt x="10210799" y="1121788"/>
                  </a:moveTo>
                  <a:lnTo>
                    <a:pt x="10203016" y="1121788"/>
                  </a:lnTo>
                  <a:lnTo>
                    <a:pt x="10203016" y="1112263"/>
                  </a:lnTo>
                  <a:lnTo>
                    <a:pt x="10210799" y="1112263"/>
                  </a:lnTo>
                  <a:lnTo>
                    <a:pt x="10210799" y="1121788"/>
                  </a:lnTo>
                  <a:close/>
                </a:path>
                <a:path w="10210800" h="2657475">
                  <a:moveTo>
                    <a:pt x="10210799" y="1140838"/>
                  </a:moveTo>
                  <a:lnTo>
                    <a:pt x="10203016" y="1140838"/>
                  </a:lnTo>
                  <a:lnTo>
                    <a:pt x="10203016" y="1131313"/>
                  </a:lnTo>
                  <a:lnTo>
                    <a:pt x="10210799" y="1131313"/>
                  </a:lnTo>
                  <a:lnTo>
                    <a:pt x="10210799" y="1140838"/>
                  </a:lnTo>
                  <a:close/>
                </a:path>
                <a:path w="10210800" h="2657475">
                  <a:moveTo>
                    <a:pt x="10210799" y="1159888"/>
                  </a:moveTo>
                  <a:lnTo>
                    <a:pt x="10203016" y="1159888"/>
                  </a:lnTo>
                  <a:lnTo>
                    <a:pt x="10203016" y="1150363"/>
                  </a:lnTo>
                  <a:lnTo>
                    <a:pt x="10210799" y="1150363"/>
                  </a:lnTo>
                  <a:lnTo>
                    <a:pt x="10210799" y="1159888"/>
                  </a:lnTo>
                  <a:close/>
                </a:path>
                <a:path w="10210800" h="2657475">
                  <a:moveTo>
                    <a:pt x="10210799" y="1178938"/>
                  </a:moveTo>
                  <a:lnTo>
                    <a:pt x="10203016" y="1178938"/>
                  </a:lnTo>
                  <a:lnTo>
                    <a:pt x="10203016" y="1169413"/>
                  </a:lnTo>
                  <a:lnTo>
                    <a:pt x="10210799" y="1169413"/>
                  </a:lnTo>
                  <a:lnTo>
                    <a:pt x="10210799" y="1178938"/>
                  </a:lnTo>
                  <a:close/>
                </a:path>
                <a:path w="10210800" h="2657475">
                  <a:moveTo>
                    <a:pt x="10210799" y="1197988"/>
                  </a:moveTo>
                  <a:lnTo>
                    <a:pt x="10203016" y="1197988"/>
                  </a:lnTo>
                  <a:lnTo>
                    <a:pt x="10203016" y="1188463"/>
                  </a:lnTo>
                  <a:lnTo>
                    <a:pt x="10210799" y="1188463"/>
                  </a:lnTo>
                  <a:lnTo>
                    <a:pt x="10210799" y="1197988"/>
                  </a:lnTo>
                  <a:close/>
                </a:path>
                <a:path w="10210800" h="2657475">
                  <a:moveTo>
                    <a:pt x="10210799" y="1217038"/>
                  </a:moveTo>
                  <a:lnTo>
                    <a:pt x="10203016" y="1217038"/>
                  </a:lnTo>
                  <a:lnTo>
                    <a:pt x="10203016" y="1207513"/>
                  </a:lnTo>
                  <a:lnTo>
                    <a:pt x="10210799" y="1207513"/>
                  </a:lnTo>
                  <a:lnTo>
                    <a:pt x="10210799" y="1217038"/>
                  </a:lnTo>
                  <a:close/>
                </a:path>
                <a:path w="10210800" h="2657475">
                  <a:moveTo>
                    <a:pt x="10210799" y="1236088"/>
                  </a:moveTo>
                  <a:lnTo>
                    <a:pt x="10203016" y="1236088"/>
                  </a:lnTo>
                  <a:lnTo>
                    <a:pt x="10203016" y="1226563"/>
                  </a:lnTo>
                  <a:lnTo>
                    <a:pt x="10210799" y="1226563"/>
                  </a:lnTo>
                  <a:lnTo>
                    <a:pt x="10210799" y="1236088"/>
                  </a:lnTo>
                  <a:close/>
                </a:path>
                <a:path w="10210800" h="2657475">
                  <a:moveTo>
                    <a:pt x="10210799" y="1255138"/>
                  </a:moveTo>
                  <a:lnTo>
                    <a:pt x="10203016" y="1255138"/>
                  </a:lnTo>
                  <a:lnTo>
                    <a:pt x="10203016" y="1245613"/>
                  </a:lnTo>
                  <a:lnTo>
                    <a:pt x="10210799" y="1245613"/>
                  </a:lnTo>
                  <a:lnTo>
                    <a:pt x="10210799" y="1255138"/>
                  </a:lnTo>
                  <a:close/>
                </a:path>
                <a:path w="10210800" h="2657475">
                  <a:moveTo>
                    <a:pt x="10210799" y="1274188"/>
                  </a:moveTo>
                  <a:lnTo>
                    <a:pt x="10203016" y="1274188"/>
                  </a:lnTo>
                  <a:lnTo>
                    <a:pt x="10203016" y="1264663"/>
                  </a:lnTo>
                  <a:lnTo>
                    <a:pt x="10210799" y="1264663"/>
                  </a:lnTo>
                  <a:lnTo>
                    <a:pt x="10210799" y="1274188"/>
                  </a:lnTo>
                  <a:close/>
                </a:path>
                <a:path w="10210800" h="2657475">
                  <a:moveTo>
                    <a:pt x="10210799" y="1293238"/>
                  </a:moveTo>
                  <a:lnTo>
                    <a:pt x="10203016" y="1293238"/>
                  </a:lnTo>
                  <a:lnTo>
                    <a:pt x="10203016" y="1283713"/>
                  </a:lnTo>
                  <a:lnTo>
                    <a:pt x="10210799" y="1283713"/>
                  </a:lnTo>
                  <a:lnTo>
                    <a:pt x="10210799" y="1293238"/>
                  </a:lnTo>
                  <a:close/>
                </a:path>
                <a:path w="10210800" h="2657475">
                  <a:moveTo>
                    <a:pt x="10210799" y="1312288"/>
                  </a:moveTo>
                  <a:lnTo>
                    <a:pt x="10203016" y="1312288"/>
                  </a:lnTo>
                  <a:lnTo>
                    <a:pt x="10203016" y="1302763"/>
                  </a:lnTo>
                  <a:lnTo>
                    <a:pt x="10210799" y="1302763"/>
                  </a:lnTo>
                  <a:lnTo>
                    <a:pt x="10210799" y="1312288"/>
                  </a:lnTo>
                  <a:close/>
                </a:path>
                <a:path w="10210800" h="2657475">
                  <a:moveTo>
                    <a:pt x="10210799" y="1331339"/>
                  </a:moveTo>
                  <a:lnTo>
                    <a:pt x="10203016" y="1331339"/>
                  </a:lnTo>
                  <a:lnTo>
                    <a:pt x="10203016" y="1321813"/>
                  </a:lnTo>
                  <a:lnTo>
                    <a:pt x="10210799" y="1321813"/>
                  </a:lnTo>
                  <a:lnTo>
                    <a:pt x="10210799" y="1331339"/>
                  </a:lnTo>
                  <a:close/>
                </a:path>
                <a:path w="10210800" h="2657475">
                  <a:moveTo>
                    <a:pt x="10210799" y="1350388"/>
                  </a:moveTo>
                  <a:lnTo>
                    <a:pt x="10203016" y="1350388"/>
                  </a:lnTo>
                  <a:lnTo>
                    <a:pt x="10203016" y="1340863"/>
                  </a:lnTo>
                  <a:lnTo>
                    <a:pt x="10210799" y="1340863"/>
                  </a:lnTo>
                  <a:lnTo>
                    <a:pt x="10210799" y="1350388"/>
                  </a:lnTo>
                  <a:close/>
                </a:path>
                <a:path w="10210800" h="2657475">
                  <a:moveTo>
                    <a:pt x="10210799" y="1369438"/>
                  </a:moveTo>
                  <a:lnTo>
                    <a:pt x="10203016" y="1369438"/>
                  </a:lnTo>
                  <a:lnTo>
                    <a:pt x="10203016" y="1359913"/>
                  </a:lnTo>
                  <a:lnTo>
                    <a:pt x="10210799" y="1359913"/>
                  </a:lnTo>
                  <a:lnTo>
                    <a:pt x="10210799" y="1369438"/>
                  </a:lnTo>
                  <a:close/>
                </a:path>
                <a:path w="10210800" h="2657475">
                  <a:moveTo>
                    <a:pt x="10210799" y="1388488"/>
                  </a:moveTo>
                  <a:lnTo>
                    <a:pt x="10203016" y="1388488"/>
                  </a:lnTo>
                  <a:lnTo>
                    <a:pt x="10203016" y="1378964"/>
                  </a:lnTo>
                  <a:lnTo>
                    <a:pt x="10210799" y="1378964"/>
                  </a:lnTo>
                  <a:lnTo>
                    <a:pt x="10210799" y="1388488"/>
                  </a:lnTo>
                  <a:close/>
                </a:path>
                <a:path w="10210800" h="2657475">
                  <a:moveTo>
                    <a:pt x="10210799" y="1407539"/>
                  </a:moveTo>
                  <a:lnTo>
                    <a:pt x="10203016" y="1407539"/>
                  </a:lnTo>
                  <a:lnTo>
                    <a:pt x="10203016" y="1398013"/>
                  </a:lnTo>
                  <a:lnTo>
                    <a:pt x="10210799" y="1398013"/>
                  </a:lnTo>
                  <a:lnTo>
                    <a:pt x="10210799" y="1407539"/>
                  </a:lnTo>
                  <a:close/>
                </a:path>
                <a:path w="10210800" h="2657475">
                  <a:moveTo>
                    <a:pt x="10210799" y="1426588"/>
                  </a:moveTo>
                  <a:lnTo>
                    <a:pt x="10203016" y="1426588"/>
                  </a:lnTo>
                  <a:lnTo>
                    <a:pt x="10203016" y="1417063"/>
                  </a:lnTo>
                  <a:lnTo>
                    <a:pt x="10210799" y="1417063"/>
                  </a:lnTo>
                  <a:lnTo>
                    <a:pt x="10210799" y="1426588"/>
                  </a:lnTo>
                  <a:close/>
                </a:path>
                <a:path w="10210800" h="2657475">
                  <a:moveTo>
                    <a:pt x="10210799" y="1445638"/>
                  </a:moveTo>
                  <a:lnTo>
                    <a:pt x="10203016" y="1445638"/>
                  </a:lnTo>
                  <a:lnTo>
                    <a:pt x="10203016" y="1436114"/>
                  </a:lnTo>
                  <a:lnTo>
                    <a:pt x="10210799" y="1436114"/>
                  </a:lnTo>
                  <a:lnTo>
                    <a:pt x="10210799" y="1445638"/>
                  </a:lnTo>
                  <a:close/>
                </a:path>
                <a:path w="10210800" h="2657475">
                  <a:moveTo>
                    <a:pt x="10210799" y="1464689"/>
                  </a:moveTo>
                  <a:lnTo>
                    <a:pt x="10203016" y="1464689"/>
                  </a:lnTo>
                  <a:lnTo>
                    <a:pt x="10203016" y="1455164"/>
                  </a:lnTo>
                  <a:lnTo>
                    <a:pt x="10210799" y="1455164"/>
                  </a:lnTo>
                  <a:lnTo>
                    <a:pt x="10210799" y="1464689"/>
                  </a:lnTo>
                  <a:close/>
                </a:path>
                <a:path w="10210800" h="2657475">
                  <a:moveTo>
                    <a:pt x="10210799" y="1483738"/>
                  </a:moveTo>
                  <a:lnTo>
                    <a:pt x="10203016" y="1483738"/>
                  </a:lnTo>
                  <a:lnTo>
                    <a:pt x="10203016" y="1474213"/>
                  </a:lnTo>
                  <a:lnTo>
                    <a:pt x="10210799" y="1474213"/>
                  </a:lnTo>
                  <a:lnTo>
                    <a:pt x="10210799" y="1483738"/>
                  </a:lnTo>
                  <a:close/>
                </a:path>
                <a:path w="10210800" h="2657475">
                  <a:moveTo>
                    <a:pt x="10210799" y="1502788"/>
                  </a:moveTo>
                  <a:lnTo>
                    <a:pt x="10203016" y="1502788"/>
                  </a:lnTo>
                  <a:lnTo>
                    <a:pt x="10203016" y="1493263"/>
                  </a:lnTo>
                  <a:lnTo>
                    <a:pt x="10210799" y="1493263"/>
                  </a:lnTo>
                  <a:lnTo>
                    <a:pt x="10210799" y="1502788"/>
                  </a:lnTo>
                  <a:close/>
                </a:path>
                <a:path w="10210800" h="2657475">
                  <a:moveTo>
                    <a:pt x="10210799" y="1521838"/>
                  </a:moveTo>
                  <a:lnTo>
                    <a:pt x="10203016" y="1521838"/>
                  </a:lnTo>
                  <a:lnTo>
                    <a:pt x="10203016" y="1512313"/>
                  </a:lnTo>
                  <a:lnTo>
                    <a:pt x="10210799" y="1512313"/>
                  </a:lnTo>
                  <a:lnTo>
                    <a:pt x="10210799" y="1521838"/>
                  </a:lnTo>
                  <a:close/>
                </a:path>
                <a:path w="10210800" h="2657475">
                  <a:moveTo>
                    <a:pt x="10210799" y="1540888"/>
                  </a:moveTo>
                  <a:lnTo>
                    <a:pt x="10203016" y="1540888"/>
                  </a:lnTo>
                  <a:lnTo>
                    <a:pt x="10203016" y="1531363"/>
                  </a:lnTo>
                  <a:lnTo>
                    <a:pt x="10210799" y="1531363"/>
                  </a:lnTo>
                  <a:lnTo>
                    <a:pt x="10210799" y="1540888"/>
                  </a:lnTo>
                  <a:close/>
                </a:path>
                <a:path w="10210800" h="2657475">
                  <a:moveTo>
                    <a:pt x="10210799" y="1559938"/>
                  </a:moveTo>
                  <a:lnTo>
                    <a:pt x="10203016" y="1559938"/>
                  </a:lnTo>
                  <a:lnTo>
                    <a:pt x="10203016" y="1550413"/>
                  </a:lnTo>
                  <a:lnTo>
                    <a:pt x="10210799" y="1550413"/>
                  </a:lnTo>
                  <a:lnTo>
                    <a:pt x="10210799" y="1559938"/>
                  </a:lnTo>
                  <a:close/>
                </a:path>
                <a:path w="10210800" h="2657475">
                  <a:moveTo>
                    <a:pt x="10210799" y="1578988"/>
                  </a:moveTo>
                  <a:lnTo>
                    <a:pt x="10203016" y="1578988"/>
                  </a:lnTo>
                  <a:lnTo>
                    <a:pt x="10203016" y="1569463"/>
                  </a:lnTo>
                  <a:lnTo>
                    <a:pt x="10210799" y="1569463"/>
                  </a:lnTo>
                  <a:lnTo>
                    <a:pt x="10210799" y="1578988"/>
                  </a:lnTo>
                  <a:close/>
                </a:path>
                <a:path w="10210800" h="2657475">
                  <a:moveTo>
                    <a:pt x="10210799" y="1598039"/>
                  </a:moveTo>
                  <a:lnTo>
                    <a:pt x="10203016" y="1598039"/>
                  </a:lnTo>
                  <a:lnTo>
                    <a:pt x="10203016" y="1588513"/>
                  </a:lnTo>
                  <a:lnTo>
                    <a:pt x="10210799" y="1588513"/>
                  </a:lnTo>
                  <a:lnTo>
                    <a:pt x="10210799" y="1598039"/>
                  </a:lnTo>
                  <a:close/>
                </a:path>
                <a:path w="10210800" h="2657475">
                  <a:moveTo>
                    <a:pt x="10210799" y="1617089"/>
                  </a:moveTo>
                  <a:lnTo>
                    <a:pt x="10203016" y="1617089"/>
                  </a:lnTo>
                  <a:lnTo>
                    <a:pt x="10203016" y="1607564"/>
                  </a:lnTo>
                  <a:lnTo>
                    <a:pt x="10210799" y="1607564"/>
                  </a:lnTo>
                  <a:lnTo>
                    <a:pt x="10210799" y="1617089"/>
                  </a:lnTo>
                  <a:close/>
                </a:path>
                <a:path w="10210800" h="2657475">
                  <a:moveTo>
                    <a:pt x="10210799" y="1636139"/>
                  </a:moveTo>
                  <a:lnTo>
                    <a:pt x="10203016" y="1636139"/>
                  </a:lnTo>
                  <a:lnTo>
                    <a:pt x="10203016" y="1626614"/>
                  </a:lnTo>
                  <a:lnTo>
                    <a:pt x="10210799" y="1626614"/>
                  </a:lnTo>
                  <a:lnTo>
                    <a:pt x="10210799" y="1636139"/>
                  </a:lnTo>
                  <a:close/>
                </a:path>
                <a:path w="10210800" h="2657475">
                  <a:moveTo>
                    <a:pt x="10210799" y="1655189"/>
                  </a:moveTo>
                  <a:lnTo>
                    <a:pt x="10203016" y="1655189"/>
                  </a:lnTo>
                  <a:lnTo>
                    <a:pt x="10203016" y="1645664"/>
                  </a:lnTo>
                  <a:lnTo>
                    <a:pt x="10210799" y="1645664"/>
                  </a:lnTo>
                  <a:lnTo>
                    <a:pt x="10210799" y="1655189"/>
                  </a:lnTo>
                  <a:close/>
                </a:path>
                <a:path w="10210800" h="2657475">
                  <a:moveTo>
                    <a:pt x="10210799" y="1674239"/>
                  </a:moveTo>
                  <a:lnTo>
                    <a:pt x="10203016" y="1674239"/>
                  </a:lnTo>
                  <a:lnTo>
                    <a:pt x="10203016" y="1664714"/>
                  </a:lnTo>
                  <a:lnTo>
                    <a:pt x="10210799" y="1664714"/>
                  </a:lnTo>
                  <a:lnTo>
                    <a:pt x="10210799" y="1674239"/>
                  </a:lnTo>
                  <a:close/>
                </a:path>
                <a:path w="10210800" h="2657475">
                  <a:moveTo>
                    <a:pt x="10210799" y="1693289"/>
                  </a:moveTo>
                  <a:lnTo>
                    <a:pt x="10203016" y="1693289"/>
                  </a:lnTo>
                  <a:lnTo>
                    <a:pt x="10203016" y="1683764"/>
                  </a:lnTo>
                  <a:lnTo>
                    <a:pt x="10210799" y="1683764"/>
                  </a:lnTo>
                  <a:lnTo>
                    <a:pt x="10210799" y="1693289"/>
                  </a:lnTo>
                  <a:close/>
                </a:path>
                <a:path w="10210800" h="2657475">
                  <a:moveTo>
                    <a:pt x="10210799" y="1712338"/>
                  </a:moveTo>
                  <a:lnTo>
                    <a:pt x="10203016" y="1712338"/>
                  </a:lnTo>
                  <a:lnTo>
                    <a:pt x="10203016" y="1702813"/>
                  </a:lnTo>
                  <a:lnTo>
                    <a:pt x="10210799" y="1702813"/>
                  </a:lnTo>
                  <a:lnTo>
                    <a:pt x="10210799" y="1712338"/>
                  </a:lnTo>
                  <a:close/>
                </a:path>
                <a:path w="10210800" h="2657475">
                  <a:moveTo>
                    <a:pt x="10210799" y="1731388"/>
                  </a:moveTo>
                  <a:lnTo>
                    <a:pt x="10203016" y="1731388"/>
                  </a:lnTo>
                  <a:lnTo>
                    <a:pt x="10203016" y="1721863"/>
                  </a:lnTo>
                  <a:lnTo>
                    <a:pt x="10210799" y="1721863"/>
                  </a:lnTo>
                  <a:lnTo>
                    <a:pt x="10210799" y="1731388"/>
                  </a:lnTo>
                  <a:close/>
                </a:path>
                <a:path w="10210800" h="2657475">
                  <a:moveTo>
                    <a:pt x="10210799" y="1750438"/>
                  </a:moveTo>
                  <a:lnTo>
                    <a:pt x="10203016" y="1750438"/>
                  </a:lnTo>
                  <a:lnTo>
                    <a:pt x="10203016" y="1740913"/>
                  </a:lnTo>
                  <a:lnTo>
                    <a:pt x="10210799" y="1740913"/>
                  </a:lnTo>
                  <a:lnTo>
                    <a:pt x="10210799" y="1750438"/>
                  </a:lnTo>
                  <a:close/>
                </a:path>
                <a:path w="10210800" h="2657475">
                  <a:moveTo>
                    <a:pt x="10210799" y="1769488"/>
                  </a:moveTo>
                  <a:lnTo>
                    <a:pt x="10203016" y="1769488"/>
                  </a:lnTo>
                  <a:lnTo>
                    <a:pt x="10203016" y="1759963"/>
                  </a:lnTo>
                  <a:lnTo>
                    <a:pt x="10210799" y="1759963"/>
                  </a:lnTo>
                  <a:lnTo>
                    <a:pt x="10210799" y="1769488"/>
                  </a:lnTo>
                  <a:close/>
                </a:path>
                <a:path w="10210800" h="2657475">
                  <a:moveTo>
                    <a:pt x="10210799" y="1788538"/>
                  </a:moveTo>
                  <a:lnTo>
                    <a:pt x="10203016" y="1788538"/>
                  </a:lnTo>
                  <a:lnTo>
                    <a:pt x="10203016" y="1779013"/>
                  </a:lnTo>
                  <a:lnTo>
                    <a:pt x="10210799" y="1779013"/>
                  </a:lnTo>
                  <a:lnTo>
                    <a:pt x="10210799" y="1788538"/>
                  </a:lnTo>
                  <a:close/>
                </a:path>
                <a:path w="10210800" h="2657475">
                  <a:moveTo>
                    <a:pt x="10210799" y="1807588"/>
                  </a:moveTo>
                  <a:lnTo>
                    <a:pt x="10203016" y="1807588"/>
                  </a:lnTo>
                  <a:lnTo>
                    <a:pt x="10203016" y="1798063"/>
                  </a:lnTo>
                  <a:lnTo>
                    <a:pt x="10210799" y="1798063"/>
                  </a:lnTo>
                  <a:lnTo>
                    <a:pt x="10210799" y="1807588"/>
                  </a:lnTo>
                  <a:close/>
                </a:path>
                <a:path w="10210800" h="2657475">
                  <a:moveTo>
                    <a:pt x="10210799" y="1826638"/>
                  </a:moveTo>
                  <a:lnTo>
                    <a:pt x="10203016" y="1826638"/>
                  </a:lnTo>
                  <a:lnTo>
                    <a:pt x="10203016" y="1817114"/>
                  </a:lnTo>
                  <a:lnTo>
                    <a:pt x="10210799" y="1817114"/>
                  </a:lnTo>
                  <a:lnTo>
                    <a:pt x="10210799" y="1826638"/>
                  </a:lnTo>
                  <a:close/>
                </a:path>
                <a:path w="10210800" h="2657475">
                  <a:moveTo>
                    <a:pt x="10210799" y="1845689"/>
                  </a:moveTo>
                  <a:lnTo>
                    <a:pt x="10203016" y="1845689"/>
                  </a:lnTo>
                  <a:lnTo>
                    <a:pt x="10203016" y="1836163"/>
                  </a:lnTo>
                  <a:lnTo>
                    <a:pt x="10210799" y="1836163"/>
                  </a:lnTo>
                  <a:lnTo>
                    <a:pt x="10210799" y="1845689"/>
                  </a:lnTo>
                  <a:close/>
                </a:path>
                <a:path w="10210800" h="2657475">
                  <a:moveTo>
                    <a:pt x="10210799" y="1864738"/>
                  </a:moveTo>
                  <a:lnTo>
                    <a:pt x="10203016" y="1864738"/>
                  </a:lnTo>
                  <a:lnTo>
                    <a:pt x="10203016" y="1855213"/>
                  </a:lnTo>
                  <a:lnTo>
                    <a:pt x="10210799" y="1855213"/>
                  </a:lnTo>
                  <a:lnTo>
                    <a:pt x="10210799" y="1864738"/>
                  </a:lnTo>
                  <a:close/>
                </a:path>
                <a:path w="10210800" h="2657475">
                  <a:moveTo>
                    <a:pt x="10210799" y="1883788"/>
                  </a:moveTo>
                  <a:lnTo>
                    <a:pt x="10203016" y="1883788"/>
                  </a:lnTo>
                  <a:lnTo>
                    <a:pt x="10203016" y="1874263"/>
                  </a:lnTo>
                  <a:lnTo>
                    <a:pt x="10210799" y="1874263"/>
                  </a:lnTo>
                  <a:lnTo>
                    <a:pt x="10210799" y="1883788"/>
                  </a:lnTo>
                  <a:close/>
                </a:path>
                <a:path w="10210800" h="2657475">
                  <a:moveTo>
                    <a:pt x="10210799" y="1902838"/>
                  </a:moveTo>
                  <a:lnTo>
                    <a:pt x="10203016" y="1902838"/>
                  </a:lnTo>
                  <a:lnTo>
                    <a:pt x="10203016" y="1893314"/>
                  </a:lnTo>
                  <a:lnTo>
                    <a:pt x="10210799" y="1893314"/>
                  </a:lnTo>
                  <a:lnTo>
                    <a:pt x="10210799" y="1902838"/>
                  </a:lnTo>
                  <a:close/>
                </a:path>
                <a:path w="10210800" h="2657475">
                  <a:moveTo>
                    <a:pt x="10210799" y="1921889"/>
                  </a:moveTo>
                  <a:lnTo>
                    <a:pt x="10203016" y="1921889"/>
                  </a:lnTo>
                  <a:lnTo>
                    <a:pt x="10203016" y="1912363"/>
                  </a:lnTo>
                  <a:lnTo>
                    <a:pt x="10210799" y="1912363"/>
                  </a:lnTo>
                  <a:lnTo>
                    <a:pt x="10210799" y="1921889"/>
                  </a:lnTo>
                  <a:close/>
                </a:path>
                <a:path w="10210800" h="2657475">
                  <a:moveTo>
                    <a:pt x="10210799" y="1940938"/>
                  </a:moveTo>
                  <a:lnTo>
                    <a:pt x="10203016" y="1940938"/>
                  </a:lnTo>
                  <a:lnTo>
                    <a:pt x="10203016" y="1931413"/>
                  </a:lnTo>
                  <a:lnTo>
                    <a:pt x="10210799" y="1931413"/>
                  </a:lnTo>
                  <a:lnTo>
                    <a:pt x="10210799" y="1940938"/>
                  </a:lnTo>
                  <a:close/>
                </a:path>
                <a:path w="10210800" h="2657475">
                  <a:moveTo>
                    <a:pt x="10210799" y="1959988"/>
                  </a:moveTo>
                  <a:lnTo>
                    <a:pt x="10203016" y="1959988"/>
                  </a:lnTo>
                  <a:lnTo>
                    <a:pt x="10203016" y="1950464"/>
                  </a:lnTo>
                  <a:lnTo>
                    <a:pt x="10210799" y="1950464"/>
                  </a:lnTo>
                  <a:lnTo>
                    <a:pt x="10210799" y="1959988"/>
                  </a:lnTo>
                  <a:close/>
                </a:path>
                <a:path w="10210800" h="2657475">
                  <a:moveTo>
                    <a:pt x="10210799" y="1979039"/>
                  </a:moveTo>
                  <a:lnTo>
                    <a:pt x="10203016" y="1979039"/>
                  </a:lnTo>
                  <a:lnTo>
                    <a:pt x="10203016" y="1969514"/>
                  </a:lnTo>
                  <a:lnTo>
                    <a:pt x="10210799" y="1969514"/>
                  </a:lnTo>
                  <a:lnTo>
                    <a:pt x="10210799" y="1979039"/>
                  </a:lnTo>
                  <a:close/>
                </a:path>
                <a:path w="10210800" h="2657475">
                  <a:moveTo>
                    <a:pt x="10210799" y="1998089"/>
                  </a:moveTo>
                  <a:lnTo>
                    <a:pt x="10203016" y="1998089"/>
                  </a:lnTo>
                  <a:lnTo>
                    <a:pt x="10203016" y="1988563"/>
                  </a:lnTo>
                  <a:lnTo>
                    <a:pt x="10210799" y="1988563"/>
                  </a:lnTo>
                  <a:lnTo>
                    <a:pt x="10210799" y="1998089"/>
                  </a:lnTo>
                  <a:close/>
                </a:path>
                <a:path w="10210800" h="2657475">
                  <a:moveTo>
                    <a:pt x="10210799" y="2017138"/>
                  </a:moveTo>
                  <a:lnTo>
                    <a:pt x="10203016" y="2017138"/>
                  </a:lnTo>
                  <a:lnTo>
                    <a:pt x="10203016" y="2007613"/>
                  </a:lnTo>
                  <a:lnTo>
                    <a:pt x="10210799" y="2007613"/>
                  </a:lnTo>
                  <a:lnTo>
                    <a:pt x="10210799" y="2017138"/>
                  </a:lnTo>
                  <a:close/>
                </a:path>
                <a:path w="10210800" h="2657475">
                  <a:moveTo>
                    <a:pt x="10210799" y="2036188"/>
                  </a:moveTo>
                  <a:lnTo>
                    <a:pt x="10203016" y="2036188"/>
                  </a:lnTo>
                  <a:lnTo>
                    <a:pt x="10203016" y="2026664"/>
                  </a:lnTo>
                  <a:lnTo>
                    <a:pt x="10210799" y="2026664"/>
                  </a:lnTo>
                  <a:lnTo>
                    <a:pt x="10210799" y="2036188"/>
                  </a:lnTo>
                  <a:close/>
                </a:path>
                <a:path w="10210800" h="2657475">
                  <a:moveTo>
                    <a:pt x="10210799" y="2055239"/>
                  </a:moveTo>
                  <a:lnTo>
                    <a:pt x="10203016" y="2055239"/>
                  </a:lnTo>
                  <a:lnTo>
                    <a:pt x="10203016" y="2045713"/>
                  </a:lnTo>
                  <a:lnTo>
                    <a:pt x="10210799" y="2045713"/>
                  </a:lnTo>
                  <a:lnTo>
                    <a:pt x="10210799" y="2055239"/>
                  </a:lnTo>
                  <a:close/>
                </a:path>
                <a:path w="10210800" h="2657475">
                  <a:moveTo>
                    <a:pt x="10210799" y="2074289"/>
                  </a:moveTo>
                  <a:lnTo>
                    <a:pt x="10203016" y="2074289"/>
                  </a:lnTo>
                  <a:lnTo>
                    <a:pt x="10203016" y="2064763"/>
                  </a:lnTo>
                  <a:lnTo>
                    <a:pt x="10210799" y="2064763"/>
                  </a:lnTo>
                  <a:lnTo>
                    <a:pt x="10210799" y="2074289"/>
                  </a:lnTo>
                  <a:close/>
                </a:path>
                <a:path w="10210800" h="2657475">
                  <a:moveTo>
                    <a:pt x="10210799" y="2093338"/>
                  </a:moveTo>
                  <a:lnTo>
                    <a:pt x="10203016" y="2093338"/>
                  </a:lnTo>
                  <a:lnTo>
                    <a:pt x="10203016" y="2083814"/>
                  </a:lnTo>
                  <a:lnTo>
                    <a:pt x="10210799" y="2083814"/>
                  </a:lnTo>
                  <a:lnTo>
                    <a:pt x="10210799" y="2093338"/>
                  </a:lnTo>
                  <a:close/>
                </a:path>
                <a:path w="10210800" h="2657475">
                  <a:moveTo>
                    <a:pt x="10210799" y="2112389"/>
                  </a:moveTo>
                  <a:lnTo>
                    <a:pt x="10203016" y="2112389"/>
                  </a:lnTo>
                  <a:lnTo>
                    <a:pt x="10203016" y="2102864"/>
                  </a:lnTo>
                  <a:lnTo>
                    <a:pt x="10210799" y="2102864"/>
                  </a:lnTo>
                  <a:lnTo>
                    <a:pt x="10210799" y="2112389"/>
                  </a:lnTo>
                  <a:close/>
                </a:path>
                <a:path w="10210800" h="2657475">
                  <a:moveTo>
                    <a:pt x="10210799" y="2131439"/>
                  </a:moveTo>
                  <a:lnTo>
                    <a:pt x="10203016" y="2131439"/>
                  </a:lnTo>
                  <a:lnTo>
                    <a:pt x="10203016" y="2121913"/>
                  </a:lnTo>
                  <a:lnTo>
                    <a:pt x="10210799" y="2121913"/>
                  </a:lnTo>
                  <a:lnTo>
                    <a:pt x="10210799" y="2131439"/>
                  </a:lnTo>
                  <a:close/>
                </a:path>
                <a:path w="10210800" h="2657475">
                  <a:moveTo>
                    <a:pt x="10210799" y="2150489"/>
                  </a:moveTo>
                  <a:lnTo>
                    <a:pt x="10203016" y="2150489"/>
                  </a:lnTo>
                  <a:lnTo>
                    <a:pt x="10203016" y="2140964"/>
                  </a:lnTo>
                  <a:lnTo>
                    <a:pt x="10210799" y="2140964"/>
                  </a:lnTo>
                  <a:lnTo>
                    <a:pt x="10210799" y="2150489"/>
                  </a:lnTo>
                  <a:close/>
                </a:path>
                <a:path w="10210800" h="2657475">
                  <a:moveTo>
                    <a:pt x="10210799" y="2169538"/>
                  </a:moveTo>
                  <a:lnTo>
                    <a:pt x="10203016" y="2169538"/>
                  </a:lnTo>
                  <a:lnTo>
                    <a:pt x="10203016" y="2160014"/>
                  </a:lnTo>
                  <a:lnTo>
                    <a:pt x="10210799" y="2160014"/>
                  </a:lnTo>
                  <a:lnTo>
                    <a:pt x="10210799" y="2169538"/>
                  </a:lnTo>
                  <a:close/>
                </a:path>
                <a:path w="10210800" h="2657475">
                  <a:moveTo>
                    <a:pt x="10210799" y="2188589"/>
                  </a:moveTo>
                  <a:lnTo>
                    <a:pt x="10203016" y="2188589"/>
                  </a:lnTo>
                  <a:lnTo>
                    <a:pt x="10203016" y="2179064"/>
                  </a:lnTo>
                  <a:lnTo>
                    <a:pt x="10210799" y="2179064"/>
                  </a:lnTo>
                  <a:lnTo>
                    <a:pt x="10210799" y="2188589"/>
                  </a:lnTo>
                  <a:close/>
                </a:path>
                <a:path w="10210800" h="2657475">
                  <a:moveTo>
                    <a:pt x="10210799" y="2207639"/>
                  </a:moveTo>
                  <a:lnTo>
                    <a:pt x="10203016" y="2207639"/>
                  </a:lnTo>
                  <a:lnTo>
                    <a:pt x="10203016" y="2198113"/>
                  </a:lnTo>
                  <a:lnTo>
                    <a:pt x="10210799" y="2198113"/>
                  </a:lnTo>
                  <a:lnTo>
                    <a:pt x="10210799" y="2207639"/>
                  </a:lnTo>
                  <a:close/>
                </a:path>
                <a:path w="10210800" h="2657475">
                  <a:moveTo>
                    <a:pt x="10210799" y="2226688"/>
                  </a:moveTo>
                  <a:lnTo>
                    <a:pt x="10203016" y="2226688"/>
                  </a:lnTo>
                  <a:lnTo>
                    <a:pt x="10203016" y="2217164"/>
                  </a:lnTo>
                  <a:lnTo>
                    <a:pt x="10210799" y="2217164"/>
                  </a:lnTo>
                  <a:lnTo>
                    <a:pt x="10210799" y="2226688"/>
                  </a:lnTo>
                  <a:close/>
                </a:path>
                <a:path w="10210800" h="2657475">
                  <a:moveTo>
                    <a:pt x="10210799" y="2245739"/>
                  </a:moveTo>
                  <a:lnTo>
                    <a:pt x="10203016" y="2245739"/>
                  </a:lnTo>
                  <a:lnTo>
                    <a:pt x="10203016" y="2236214"/>
                  </a:lnTo>
                  <a:lnTo>
                    <a:pt x="10210799" y="2236214"/>
                  </a:lnTo>
                  <a:lnTo>
                    <a:pt x="10210799" y="2245739"/>
                  </a:lnTo>
                  <a:close/>
                </a:path>
                <a:path w="10210800" h="2657475">
                  <a:moveTo>
                    <a:pt x="10210799" y="2264789"/>
                  </a:moveTo>
                  <a:lnTo>
                    <a:pt x="10203016" y="2264789"/>
                  </a:lnTo>
                  <a:lnTo>
                    <a:pt x="10203016" y="2255264"/>
                  </a:lnTo>
                  <a:lnTo>
                    <a:pt x="10210799" y="2255264"/>
                  </a:lnTo>
                  <a:lnTo>
                    <a:pt x="10210799" y="2264789"/>
                  </a:lnTo>
                  <a:close/>
                </a:path>
                <a:path w="10210800" h="2657475">
                  <a:moveTo>
                    <a:pt x="10210799" y="2283839"/>
                  </a:moveTo>
                  <a:lnTo>
                    <a:pt x="10203016" y="2283839"/>
                  </a:lnTo>
                  <a:lnTo>
                    <a:pt x="10203016" y="2274314"/>
                  </a:lnTo>
                  <a:lnTo>
                    <a:pt x="10210799" y="2274314"/>
                  </a:lnTo>
                  <a:lnTo>
                    <a:pt x="10210799" y="2283839"/>
                  </a:lnTo>
                  <a:close/>
                </a:path>
                <a:path w="10210800" h="2657475">
                  <a:moveTo>
                    <a:pt x="10210799" y="2302889"/>
                  </a:moveTo>
                  <a:lnTo>
                    <a:pt x="10203016" y="2302889"/>
                  </a:lnTo>
                  <a:lnTo>
                    <a:pt x="10203016" y="2293364"/>
                  </a:lnTo>
                  <a:lnTo>
                    <a:pt x="10210799" y="2293364"/>
                  </a:lnTo>
                  <a:lnTo>
                    <a:pt x="10210799" y="2302889"/>
                  </a:lnTo>
                  <a:close/>
                </a:path>
                <a:path w="10210800" h="2657475">
                  <a:moveTo>
                    <a:pt x="10210799" y="2321939"/>
                  </a:moveTo>
                  <a:lnTo>
                    <a:pt x="10203016" y="2321939"/>
                  </a:lnTo>
                  <a:lnTo>
                    <a:pt x="10203016" y="2312414"/>
                  </a:lnTo>
                  <a:lnTo>
                    <a:pt x="10210799" y="2312414"/>
                  </a:lnTo>
                  <a:lnTo>
                    <a:pt x="10210799" y="2321939"/>
                  </a:lnTo>
                  <a:close/>
                </a:path>
                <a:path w="10210800" h="2657475">
                  <a:moveTo>
                    <a:pt x="10210799" y="2340989"/>
                  </a:moveTo>
                  <a:lnTo>
                    <a:pt x="10203016" y="2340989"/>
                  </a:lnTo>
                  <a:lnTo>
                    <a:pt x="10203016" y="2331464"/>
                  </a:lnTo>
                  <a:lnTo>
                    <a:pt x="10210799" y="2331464"/>
                  </a:lnTo>
                  <a:lnTo>
                    <a:pt x="10210799" y="2340989"/>
                  </a:lnTo>
                  <a:close/>
                </a:path>
                <a:path w="10210800" h="2657475">
                  <a:moveTo>
                    <a:pt x="10210799" y="2360039"/>
                  </a:moveTo>
                  <a:lnTo>
                    <a:pt x="10203016" y="2360039"/>
                  </a:lnTo>
                  <a:lnTo>
                    <a:pt x="10203016" y="2350514"/>
                  </a:lnTo>
                  <a:lnTo>
                    <a:pt x="10210799" y="2350514"/>
                  </a:lnTo>
                  <a:lnTo>
                    <a:pt x="10210799" y="2360039"/>
                  </a:lnTo>
                  <a:close/>
                </a:path>
                <a:path w="10210800" h="2657475">
                  <a:moveTo>
                    <a:pt x="10210799" y="2379116"/>
                  </a:moveTo>
                  <a:lnTo>
                    <a:pt x="10202980" y="2379055"/>
                  </a:lnTo>
                  <a:lnTo>
                    <a:pt x="10203016" y="2369564"/>
                  </a:lnTo>
                  <a:lnTo>
                    <a:pt x="10210799" y="2369564"/>
                  </a:lnTo>
                  <a:lnTo>
                    <a:pt x="10210799" y="2379116"/>
                  </a:lnTo>
                  <a:close/>
                </a:path>
                <a:path w="10210800" h="2657475">
                  <a:moveTo>
                    <a:pt x="10210739" y="2398184"/>
                  </a:moveTo>
                  <a:lnTo>
                    <a:pt x="10202064" y="2397462"/>
                  </a:lnTo>
                  <a:lnTo>
                    <a:pt x="10202321" y="2394379"/>
                  </a:lnTo>
                  <a:lnTo>
                    <a:pt x="10202524" y="2391305"/>
                  </a:lnTo>
                  <a:lnTo>
                    <a:pt x="10202677" y="2388241"/>
                  </a:lnTo>
                  <a:lnTo>
                    <a:pt x="10210799" y="2388644"/>
                  </a:lnTo>
                  <a:lnTo>
                    <a:pt x="10210739" y="2398184"/>
                  </a:lnTo>
                  <a:close/>
                </a:path>
                <a:path w="10210800" h="2657475">
                  <a:moveTo>
                    <a:pt x="10209238" y="2417153"/>
                  </a:moveTo>
                  <a:lnTo>
                    <a:pt x="10199928" y="2415750"/>
                  </a:lnTo>
                  <a:lnTo>
                    <a:pt x="10200386" y="2412712"/>
                  </a:lnTo>
                  <a:lnTo>
                    <a:pt x="10200793" y="2409673"/>
                  </a:lnTo>
                  <a:lnTo>
                    <a:pt x="10201148" y="2406634"/>
                  </a:lnTo>
                  <a:lnTo>
                    <a:pt x="10209989" y="2407667"/>
                  </a:lnTo>
                  <a:lnTo>
                    <a:pt x="10209238" y="2417153"/>
                  </a:lnTo>
                  <a:close/>
                </a:path>
                <a:path w="10210800" h="2657475">
                  <a:moveTo>
                    <a:pt x="10205156" y="2435712"/>
                  </a:moveTo>
                  <a:lnTo>
                    <a:pt x="10196583" y="2433827"/>
                  </a:lnTo>
                  <a:lnTo>
                    <a:pt x="10197240" y="2430838"/>
                  </a:lnTo>
                  <a:lnTo>
                    <a:pt x="10197849" y="2427829"/>
                  </a:lnTo>
                  <a:lnTo>
                    <a:pt x="10198408" y="2424801"/>
                  </a:lnTo>
                  <a:lnTo>
                    <a:pt x="10207384" y="2426460"/>
                  </a:lnTo>
                  <a:lnTo>
                    <a:pt x="10205156" y="2435712"/>
                  </a:lnTo>
                  <a:close/>
                </a:path>
                <a:path w="10210800" h="2657475">
                  <a:moveTo>
                    <a:pt x="10200694" y="2454238"/>
                  </a:moveTo>
                  <a:lnTo>
                    <a:pt x="10192020" y="2451714"/>
                  </a:lnTo>
                  <a:lnTo>
                    <a:pt x="10192875" y="2448780"/>
                  </a:lnTo>
                  <a:lnTo>
                    <a:pt x="10193684" y="2445812"/>
                  </a:lnTo>
                  <a:lnTo>
                    <a:pt x="10194449" y="2442813"/>
                  </a:lnTo>
                  <a:lnTo>
                    <a:pt x="10202925" y="2444976"/>
                  </a:lnTo>
                  <a:lnTo>
                    <a:pt x="10200694" y="2454238"/>
                  </a:lnTo>
                  <a:close/>
                </a:path>
                <a:path w="10210800" h="2657475">
                  <a:moveTo>
                    <a:pt x="10194730" y="2472307"/>
                  </a:moveTo>
                  <a:lnTo>
                    <a:pt x="10186285" y="2469226"/>
                  </a:lnTo>
                  <a:lnTo>
                    <a:pt x="10187338" y="2466338"/>
                  </a:lnTo>
                  <a:lnTo>
                    <a:pt x="10188343" y="2463436"/>
                  </a:lnTo>
                  <a:lnTo>
                    <a:pt x="10189298" y="2460519"/>
                  </a:lnTo>
                  <a:lnTo>
                    <a:pt x="10198380" y="2463495"/>
                  </a:lnTo>
                  <a:lnTo>
                    <a:pt x="10194730" y="2472307"/>
                  </a:lnTo>
                  <a:close/>
                </a:path>
                <a:path w="10210800" h="2657475">
                  <a:moveTo>
                    <a:pt x="10187457" y="2489867"/>
                  </a:moveTo>
                  <a:lnTo>
                    <a:pt x="10179402" y="2486304"/>
                  </a:lnTo>
                  <a:lnTo>
                    <a:pt x="10180641" y="2483506"/>
                  </a:lnTo>
                  <a:lnTo>
                    <a:pt x="10181834" y="2480680"/>
                  </a:lnTo>
                  <a:lnTo>
                    <a:pt x="10182984" y="2477826"/>
                  </a:lnTo>
                  <a:lnTo>
                    <a:pt x="10191092" y="2481091"/>
                  </a:lnTo>
                  <a:lnTo>
                    <a:pt x="10187457" y="2489867"/>
                  </a:lnTo>
                  <a:close/>
                </a:path>
                <a:path w="10210800" h="2657475">
                  <a:moveTo>
                    <a:pt x="10179662" y="2507233"/>
                  </a:moveTo>
                  <a:lnTo>
                    <a:pt x="10171391" y="2502893"/>
                  </a:lnTo>
                  <a:lnTo>
                    <a:pt x="10172816" y="2500179"/>
                  </a:lnTo>
                  <a:lnTo>
                    <a:pt x="10174197" y="2497435"/>
                  </a:lnTo>
                  <a:lnTo>
                    <a:pt x="10175535" y="2494663"/>
                  </a:lnTo>
                  <a:lnTo>
                    <a:pt x="10183814" y="2498661"/>
                  </a:lnTo>
                  <a:lnTo>
                    <a:pt x="10181524" y="2504189"/>
                  </a:lnTo>
                  <a:lnTo>
                    <a:pt x="10179662" y="2507233"/>
                  </a:lnTo>
                  <a:close/>
                </a:path>
                <a:path w="10210800" h="2657475">
                  <a:moveTo>
                    <a:pt x="10169715" y="2523492"/>
                  </a:moveTo>
                  <a:lnTo>
                    <a:pt x="10162280" y="2518932"/>
                  </a:lnTo>
                  <a:lnTo>
                    <a:pt x="10163894" y="2516301"/>
                  </a:lnTo>
                  <a:lnTo>
                    <a:pt x="10165458" y="2513652"/>
                  </a:lnTo>
                  <a:lnTo>
                    <a:pt x="10166972" y="2510986"/>
                  </a:lnTo>
                  <a:lnTo>
                    <a:pt x="10174686" y="2515367"/>
                  </a:lnTo>
                  <a:lnTo>
                    <a:pt x="10169715" y="2523492"/>
                  </a:lnTo>
                  <a:close/>
                </a:path>
                <a:path w="10210800" h="2657475">
                  <a:moveTo>
                    <a:pt x="10159782" y="2539729"/>
                  </a:moveTo>
                  <a:lnTo>
                    <a:pt x="10152133" y="2534307"/>
                  </a:lnTo>
                  <a:lnTo>
                    <a:pt x="10154028" y="2531628"/>
                  </a:lnTo>
                  <a:lnTo>
                    <a:pt x="10155632" y="2529284"/>
                  </a:lnTo>
                  <a:lnTo>
                    <a:pt x="10157319" y="2526729"/>
                  </a:lnTo>
                  <a:lnTo>
                    <a:pt x="10164738" y="2531628"/>
                  </a:lnTo>
                  <a:lnTo>
                    <a:pt x="10159782" y="2539729"/>
                  </a:lnTo>
                  <a:close/>
                </a:path>
                <a:path w="10210800" h="2657475">
                  <a:moveTo>
                    <a:pt x="10147815" y="2554487"/>
                  </a:moveTo>
                  <a:lnTo>
                    <a:pt x="10141007" y="2548943"/>
                  </a:lnTo>
                  <a:lnTo>
                    <a:pt x="10142937" y="2546573"/>
                  </a:lnTo>
                  <a:lnTo>
                    <a:pt x="10144834" y="2544162"/>
                  </a:lnTo>
                  <a:lnTo>
                    <a:pt x="10146697" y="2541711"/>
                  </a:lnTo>
                  <a:lnTo>
                    <a:pt x="10153988" y="2547252"/>
                  </a:lnTo>
                  <a:lnTo>
                    <a:pt x="10147815" y="2554487"/>
                  </a:lnTo>
                  <a:close/>
                </a:path>
                <a:path w="10210800" h="2657475">
                  <a:moveTo>
                    <a:pt x="10135435" y="2568995"/>
                  </a:moveTo>
                  <a:lnTo>
                    <a:pt x="10128869" y="2562874"/>
                  </a:lnTo>
                  <a:lnTo>
                    <a:pt x="10130964" y="2560627"/>
                  </a:lnTo>
                  <a:lnTo>
                    <a:pt x="10133027" y="2558337"/>
                  </a:lnTo>
                  <a:lnTo>
                    <a:pt x="10135060" y="2556003"/>
                  </a:lnTo>
                  <a:lnTo>
                    <a:pt x="10141635" y="2561729"/>
                  </a:lnTo>
                  <a:lnTo>
                    <a:pt x="10135435" y="2568995"/>
                  </a:lnTo>
                  <a:close/>
                </a:path>
                <a:path w="10210800" h="2657475">
                  <a:moveTo>
                    <a:pt x="10121930" y="2582597"/>
                  </a:moveTo>
                  <a:lnTo>
                    <a:pt x="10115763" y="2576022"/>
                  </a:lnTo>
                  <a:lnTo>
                    <a:pt x="10117914" y="2574005"/>
                  </a:lnTo>
                  <a:lnTo>
                    <a:pt x="10120029" y="2571956"/>
                  </a:lnTo>
                  <a:lnTo>
                    <a:pt x="10122407" y="2569577"/>
                  </a:lnTo>
                  <a:lnTo>
                    <a:pt x="10129196" y="2576306"/>
                  </a:lnTo>
                  <a:lnTo>
                    <a:pt x="10128914" y="2576637"/>
                  </a:lnTo>
                  <a:lnTo>
                    <a:pt x="10121930" y="2582597"/>
                  </a:lnTo>
                  <a:close/>
                </a:path>
                <a:path w="10210800" h="2657475">
                  <a:moveTo>
                    <a:pt x="10107417" y="2594980"/>
                  </a:moveTo>
                  <a:lnTo>
                    <a:pt x="10101868" y="2588210"/>
                  </a:lnTo>
                  <a:lnTo>
                    <a:pt x="10104251" y="2586256"/>
                  </a:lnTo>
                  <a:lnTo>
                    <a:pt x="10106598" y="2584266"/>
                  </a:lnTo>
                  <a:lnTo>
                    <a:pt x="10108908" y="2582240"/>
                  </a:lnTo>
                  <a:lnTo>
                    <a:pt x="10114660" y="2588800"/>
                  </a:lnTo>
                  <a:lnTo>
                    <a:pt x="10107417" y="2594980"/>
                  </a:lnTo>
                  <a:close/>
                </a:path>
                <a:path w="10210800" h="2657475">
                  <a:moveTo>
                    <a:pt x="10092739" y="2607056"/>
                  </a:moveTo>
                  <a:lnTo>
                    <a:pt x="10087265" y="2599385"/>
                  </a:lnTo>
                  <a:lnTo>
                    <a:pt x="10089752" y="2597610"/>
                  </a:lnTo>
                  <a:lnTo>
                    <a:pt x="10092212" y="2595791"/>
                  </a:lnTo>
                  <a:lnTo>
                    <a:pt x="10094648" y="2593926"/>
                  </a:lnTo>
                  <a:lnTo>
                    <a:pt x="10100182" y="2601154"/>
                  </a:lnTo>
                  <a:lnTo>
                    <a:pt x="10094598" y="2605919"/>
                  </a:lnTo>
                  <a:lnTo>
                    <a:pt x="10092739" y="2607056"/>
                  </a:lnTo>
                  <a:close/>
                </a:path>
                <a:path w="10210800" h="2657475">
                  <a:moveTo>
                    <a:pt x="10076503" y="2616989"/>
                  </a:moveTo>
                  <a:lnTo>
                    <a:pt x="10071926" y="2609576"/>
                  </a:lnTo>
                  <a:lnTo>
                    <a:pt x="10074546" y="2607959"/>
                  </a:lnTo>
                  <a:lnTo>
                    <a:pt x="10077141" y="2606296"/>
                  </a:lnTo>
                  <a:lnTo>
                    <a:pt x="10079710" y="2604589"/>
                  </a:lnTo>
                  <a:lnTo>
                    <a:pt x="10084641" y="2612010"/>
                  </a:lnTo>
                  <a:lnTo>
                    <a:pt x="10076503" y="2616989"/>
                  </a:lnTo>
                  <a:close/>
                </a:path>
                <a:path w="10210800" h="2657475">
                  <a:moveTo>
                    <a:pt x="10060247" y="2626935"/>
                  </a:moveTo>
                  <a:lnTo>
                    <a:pt x="10055915" y="2618740"/>
                  </a:lnTo>
                  <a:lnTo>
                    <a:pt x="10058626" y="2617307"/>
                  </a:lnTo>
                  <a:lnTo>
                    <a:pt x="10061319" y="2615825"/>
                  </a:lnTo>
                  <a:lnTo>
                    <a:pt x="10063993" y="2614295"/>
                  </a:lnTo>
                  <a:lnTo>
                    <a:pt x="10068379" y="2621959"/>
                  </a:lnTo>
                  <a:lnTo>
                    <a:pt x="10060247" y="2626935"/>
                  </a:lnTo>
                  <a:close/>
                </a:path>
                <a:path w="10210800" h="2657475">
                  <a:moveTo>
                    <a:pt x="10042941" y="2634850"/>
                  </a:moveTo>
                  <a:lnTo>
                    <a:pt x="10039351" y="2626805"/>
                  </a:lnTo>
                  <a:lnTo>
                    <a:pt x="10042149" y="2625556"/>
                  </a:lnTo>
                  <a:lnTo>
                    <a:pt x="10044930" y="2624258"/>
                  </a:lnTo>
                  <a:lnTo>
                    <a:pt x="10047695" y="2622912"/>
                  </a:lnTo>
                  <a:lnTo>
                    <a:pt x="10051735" y="2631207"/>
                  </a:lnTo>
                  <a:lnTo>
                    <a:pt x="10042941" y="2634850"/>
                  </a:lnTo>
                  <a:close/>
                </a:path>
                <a:path w="10210800" h="2657475">
                  <a:moveTo>
                    <a:pt x="10025381" y="2642124"/>
                  </a:moveTo>
                  <a:lnTo>
                    <a:pt x="10022292" y="2633743"/>
                  </a:lnTo>
                  <a:lnTo>
                    <a:pt x="10025182" y="2632678"/>
                  </a:lnTo>
                  <a:lnTo>
                    <a:pt x="10028045" y="2631569"/>
                  </a:lnTo>
                  <a:lnTo>
                    <a:pt x="10030881" y="2630415"/>
                  </a:lnTo>
                  <a:lnTo>
                    <a:pt x="10034163" y="2638486"/>
                  </a:lnTo>
                  <a:lnTo>
                    <a:pt x="10025381" y="2642124"/>
                  </a:lnTo>
                  <a:close/>
                </a:path>
                <a:path w="10210800" h="2657475">
                  <a:moveTo>
                    <a:pt x="10007358" y="2648214"/>
                  </a:moveTo>
                  <a:lnTo>
                    <a:pt x="10004801" y="2639533"/>
                  </a:lnTo>
                  <a:lnTo>
                    <a:pt x="10007747" y="2638666"/>
                  </a:lnTo>
                  <a:lnTo>
                    <a:pt x="10010679" y="2637749"/>
                  </a:lnTo>
                  <a:lnTo>
                    <a:pt x="10013597" y="2636783"/>
                  </a:lnTo>
                  <a:lnTo>
                    <a:pt x="10016574" y="2645772"/>
                  </a:lnTo>
                  <a:lnTo>
                    <a:pt x="10015288" y="2646304"/>
                  </a:lnTo>
                  <a:lnTo>
                    <a:pt x="10007358" y="2648214"/>
                  </a:lnTo>
                  <a:close/>
                </a:path>
                <a:path w="10210800" h="2657475">
                  <a:moveTo>
                    <a:pt x="9988834" y="2652676"/>
                  </a:moveTo>
                  <a:lnTo>
                    <a:pt x="9986932" y="2644152"/>
                  </a:lnTo>
                  <a:lnTo>
                    <a:pt x="9989949" y="2643479"/>
                  </a:lnTo>
                  <a:lnTo>
                    <a:pt x="9992941" y="2642759"/>
                  </a:lnTo>
                  <a:lnTo>
                    <a:pt x="9995908" y="2641991"/>
                  </a:lnTo>
                  <a:lnTo>
                    <a:pt x="9998094" y="2650446"/>
                  </a:lnTo>
                  <a:lnTo>
                    <a:pt x="9988834" y="2652676"/>
                  </a:lnTo>
                  <a:close/>
                </a:path>
                <a:path w="10210800" h="2657475">
                  <a:moveTo>
                    <a:pt x="9970296" y="2656893"/>
                  </a:moveTo>
                  <a:lnTo>
                    <a:pt x="9968858" y="2647556"/>
                  </a:lnTo>
                  <a:lnTo>
                    <a:pt x="9971880" y="2647091"/>
                  </a:lnTo>
                  <a:lnTo>
                    <a:pt x="9974894" y="2646575"/>
                  </a:lnTo>
                  <a:lnTo>
                    <a:pt x="9977902" y="2646009"/>
                  </a:lnTo>
                  <a:lnTo>
                    <a:pt x="9979577" y="2654905"/>
                  </a:lnTo>
                  <a:lnTo>
                    <a:pt x="9971829" y="2656772"/>
                  </a:lnTo>
                  <a:lnTo>
                    <a:pt x="9970296" y="2656893"/>
                  </a:lnTo>
                  <a:close/>
                </a:path>
                <a:path w="10210800" h="2657475">
                  <a:moveTo>
                    <a:pt x="9960790" y="2657474"/>
                  </a:moveTo>
                  <a:lnTo>
                    <a:pt x="9951250" y="2657474"/>
                  </a:lnTo>
                  <a:lnTo>
                    <a:pt x="9950583" y="2649751"/>
                  </a:lnTo>
                  <a:lnTo>
                    <a:pt x="9953641" y="2649487"/>
                  </a:lnTo>
                  <a:lnTo>
                    <a:pt x="9956696" y="2649172"/>
                  </a:lnTo>
                  <a:lnTo>
                    <a:pt x="9959748" y="2648805"/>
                  </a:lnTo>
                  <a:lnTo>
                    <a:pt x="9960790" y="2657474"/>
                  </a:lnTo>
                  <a:close/>
                </a:path>
                <a:path w="10210800" h="2657475">
                  <a:moveTo>
                    <a:pt x="9941739" y="2657474"/>
                  </a:moveTo>
                  <a:lnTo>
                    <a:pt x="9932235" y="2657474"/>
                  </a:lnTo>
                  <a:lnTo>
                    <a:pt x="9932106" y="2650726"/>
                  </a:lnTo>
                  <a:lnTo>
                    <a:pt x="9935194" y="2650666"/>
                  </a:lnTo>
                  <a:lnTo>
                    <a:pt x="9938280" y="2650555"/>
                  </a:lnTo>
                  <a:lnTo>
                    <a:pt x="9941365" y="2650393"/>
                  </a:lnTo>
                  <a:lnTo>
                    <a:pt x="9941739" y="2657474"/>
                  </a:lnTo>
                  <a:close/>
                </a:path>
                <a:path w="10210800" h="2657475">
                  <a:moveTo>
                    <a:pt x="9922715" y="2657474"/>
                  </a:moveTo>
                  <a:lnTo>
                    <a:pt x="9913190" y="2657474"/>
                  </a:lnTo>
                  <a:lnTo>
                    <a:pt x="9913190" y="2650777"/>
                  </a:lnTo>
                  <a:lnTo>
                    <a:pt x="9922715" y="2650777"/>
                  </a:lnTo>
                  <a:lnTo>
                    <a:pt x="9922715" y="2657474"/>
                  </a:lnTo>
                  <a:close/>
                </a:path>
                <a:path w="10210800" h="2657475">
                  <a:moveTo>
                    <a:pt x="9903665" y="2657474"/>
                  </a:moveTo>
                  <a:lnTo>
                    <a:pt x="9894140" y="2657474"/>
                  </a:lnTo>
                  <a:lnTo>
                    <a:pt x="9894140" y="2650777"/>
                  </a:lnTo>
                  <a:lnTo>
                    <a:pt x="9903665" y="2650777"/>
                  </a:lnTo>
                  <a:lnTo>
                    <a:pt x="9903665" y="2657474"/>
                  </a:lnTo>
                  <a:close/>
                </a:path>
                <a:path w="10210800" h="2657475">
                  <a:moveTo>
                    <a:pt x="9884615" y="2657474"/>
                  </a:moveTo>
                  <a:lnTo>
                    <a:pt x="9875090" y="2657474"/>
                  </a:lnTo>
                  <a:lnTo>
                    <a:pt x="9875090" y="2650777"/>
                  </a:lnTo>
                  <a:lnTo>
                    <a:pt x="9884615" y="2650777"/>
                  </a:lnTo>
                  <a:lnTo>
                    <a:pt x="9884615" y="2657474"/>
                  </a:lnTo>
                  <a:close/>
                </a:path>
                <a:path w="10210800" h="2657475">
                  <a:moveTo>
                    <a:pt x="9865565" y="2657474"/>
                  </a:moveTo>
                  <a:lnTo>
                    <a:pt x="9856040" y="2657474"/>
                  </a:lnTo>
                  <a:lnTo>
                    <a:pt x="9856040" y="2650777"/>
                  </a:lnTo>
                  <a:lnTo>
                    <a:pt x="9865565" y="2650777"/>
                  </a:lnTo>
                  <a:lnTo>
                    <a:pt x="9865565" y="2657474"/>
                  </a:lnTo>
                  <a:close/>
                </a:path>
                <a:path w="10210800" h="2657475">
                  <a:moveTo>
                    <a:pt x="9846515" y="2657474"/>
                  </a:moveTo>
                  <a:lnTo>
                    <a:pt x="9836990" y="2657474"/>
                  </a:lnTo>
                  <a:lnTo>
                    <a:pt x="9836990" y="2650777"/>
                  </a:lnTo>
                  <a:lnTo>
                    <a:pt x="9846515" y="2650777"/>
                  </a:lnTo>
                  <a:lnTo>
                    <a:pt x="9846515" y="2657474"/>
                  </a:lnTo>
                  <a:close/>
                </a:path>
                <a:path w="10210800" h="2657475">
                  <a:moveTo>
                    <a:pt x="9827465" y="2657474"/>
                  </a:moveTo>
                  <a:lnTo>
                    <a:pt x="9817940" y="2657474"/>
                  </a:lnTo>
                  <a:lnTo>
                    <a:pt x="9817940" y="2650777"/>
                  </a:lnTo>
                  <a:lnTo>
                    <a:pt x="9827465" y="2650777"/>
                  </a:lnTo>
                  <a:lnTo>
                    <a:pt x="9827465" y="2657474"/>
                  </a:lnTo>
                  <a:close/>
                </a:path>
                <a:path w="10210800" h="2657475">
                  <a:moveTo>
                    <a:pt x="9808415" y="2657474"/>
                  </a:moveTo>
                  <a:lnTo>
                    <a:pt x="9798890" y="2657474"/>
                  </a:lnTo>
                  <a:lnTo>
                    <a:pt x="9798890" y="2650777"/>
                  </a:lnTo>
                  <a:lnTo>
                    <a:pt x="9808415" y="2650777"/>
                  </a:lnTo>
                  <a:lnTo>
                    <a:pt x="9808415" y="2657474"/>
                  </a:lnTo>
                  <a:close/>
                </a:path>
                <a:path w="10210800" h="2657475">
                  <a:moveTo>
                    <a:pt x="9789365" y="2657474"/>
                  </a:moveTo>
                  <a:lnTo>
                    <a:pt x="9779840" y="2657474"/>
                  </a:lnTo>
                  <a:lnTo>
                    <a:pt x="9779840" y="2650777"/>
                  </a:lnTo>
                  <a:lnTo>
                    <a:pt x="9789365" y="2650777"/>
                  </a:lnTo>
                  <a:lnTo>
                    <a:pt x="9789365" y="2657474"/>
                  </a:lnTo>
                  <a:close/>
                </a:path>
                <a:path w="10210800" h="2657475">
                  <a:moveTo>
                    <a:pt x="9770315" y="2657474"/>
                  </a:moveTo>
                  <a:lnTo>
                    <a:pt x="9760790" y="2657474"/>
                  </a:lnTo>
                  <a:lnTo>
                    <a:pt x="9760790" y="2650777"/>
                  </a:lnTo>
                  <a:lnTo>
                    <a:pt x="9770315" y="2650777"/>
                  </a:lnTo>
                  <a:lnTo>
                    <a:pt x="9770315" y="2657474"/>
                  </a:lnTo>
                  <a:close/>
                </a:path>
                <a:path w="10210800" h="2657475">
                  <a:moveTo>
                    <a:pt x="9751265" y="2657474"/>
                  </a:moveTo>
                  <a:lnTo>
                    <a:pt x="9741740" y="2657474"/>
                  </a:lnTo>
                  <a:lnTo>
                    <a:pt x="9741740" y="2650777"/>
                  </a:lnTo>
                  <a:lnTo>
                    <a:pt x="9751265" y="2650777"/>
                  </a:lnTo>
                  <a:lnTo>
                    <a:pt x="9751265" y="2657474"/>
                  </a:lnTo>
                  <a:close/>
                </a:path>
                <a:path w="10210800" h="2657475">
                  <a:moveTo>
                    <a:pt x="9732215" y="2657474"/>
                  </a:moveTo>
                  <a:lnTo>
                    <a:pt x="9722690" y="2657474"/>
                  </a:lnTo>
                  <a:lnTo>
                    <a:pt x="9722690" y="2650777"/>
                  </a:lnTo>
                  <a:lnTo>
                    <a:pt x="9732215" y="2650777"/>
                  </a:lnTo>
                  <a:lnTo>
                    <a:pt x="9732215" y="2657474"/>
                  </a:lnTo>
                  <a:close/>
                </a:path>
                <a:path w="10210800" h="2657475">
                  <a:moveTo>
                    <a:pt x="9713165" y="2657474"/>
                  </a:moveTo>
                  <a:lnTo>
                    <a:pt x="9703640" y="2657474"/>
                  </a:lnTo>
                  <a:lnTo>
                    <a:pt x="9703640" y="2650777"/>
                  </a:lnTo>
                  <a:lnTo>
                    <a:pt x="9713165" y="2650777"/>
                  </a:lnTo>
                  <a:lnTo>
                    <a:pt x="9713165" y="2657474"/>
                  </a:lnTo>
                  <a:close/>
                </a:path>
                <a:path w="10210800" h="2657475">
                  <a:moveTo>
                    <a:pt x="9694115" y="2657474"/>
                  </a:moveTo>
                  <a:lnTo>
                    <a:pt x="9684590" y="2657474"/>
                  </a:lnTo>
                  <a:lnTo>
                    <a:pt x="9684590" y="2650777"/>
                  </a:lnTo>
                  <a:lnTo>
                    <a:pt x="9694115" y="2650777"/>
                  </a:lnTo>
                  <a:lnTo>
                    <a:pt x="9694115" y="2657474"/>
                  </a:lnTo>
                  <a:close/>
                </a:path>
                <a:path w="10210800" h="2657475">
                  <a:moveTo>
                    <a:pt x="9675065" y="2657474"/>
                  </a:moveTo>
                  <a:lnTo>
                    <a:pt x="9665540" y="2657474"/>
                  </a:lnTo>
                  <a:lnTo>
                    <a:pt x="9665540" y="2650777"/>
                  </a:lnTo>
                  <a:lnTo>
                    <a:pt x="9675065" y="2650777"/>
                  </a:lnTo>
                  <a:lnTo>
                    <a:pt x="9675065" y="2657474"/>
                  </a:lnTo>
                  <a:close/>
                </a:path>
                <a:path w="10210800" h="2657475">
                  <a:moveTo>
                    <a:pt x="9656015" y="2657474"/>
                  </a:moveTo>
                  <a:lnTo>
                    <a:pt x="9646490" y="2657474"/>
                  </a:lnTo>
                  <a:lnTo>
                    <a:pt x="9646490" y="2650777"/>
                  </a:lnTo>
                  <a:lnTo>
                    <a:pt x="9656015" y="2650777"/>
                  </a:lnTo>
                  <a:lnTo>
                    <a:pt x="9656015" y="2657474"/>
                  </a:lnTo>
                  <a:close/>
                </a:path>
                <a:path w="10210800" h="2657475">
                  <a:moveTo>
                    <a:pt x="9636965" y="2657474"/>
                  </a:moveTo>
                  <a:lnTo>
                    <a:pt x="9627440" y="2657474"/>
                  </a:lnTo>
                  <a:lnTo>
                    <a:pt x="9627440" y="2650777"/>
                  </a:lnTo>
                  <a:lnTo>
                    <a:pt x="9636965" y="2650777"/>
                  </a:lnTo>
                  <a:lnTo>
                    <a:pt x="9636965" y="2657474"/>
                  </a:lnTo>
                  <a:close/>
                </a:path>
                <a:path w="10210800" h="2657475">
                  <a:moveTo>
                    <a:pt x="9617915" y="2657474"/>
                  </a:moveTo>
                  <a:lnTo>
                    <a:pt x="9608390" y="2657474"/>
                  </a:lnTo>
                  <a:lnTo>
                    <a:pt x="9608390" y="2650777"/>
                  </a:lnTo>
                  <a:lnTo>
                    <a:pt x="9617915" y="2650777"/>
                  </a:lnTo>
                  <a:lnTo>
                    <a:pt x="9617915" y="2657474"/>
                  </a:lnTo>
                  <a:close/>
                </a:path>
                <a:path w="10210800" h="2657475">
                  <a:moveTo>
                    <a:pt x="9598865" y="2657474"/>
                  </a:moveTo>
                  <a:lnTo>
                    <a:pt x="9589340" y="2657474"/>
                  </a:lnTo>
                  <a:lnTo>
                    <a:pt x="9589340" y="2650777"/>
                  </a:lnTo>
                  <a:lnTo>
                    <a:pt x="9598865" y="2650777"/>
                  </a:lnTo>
                  <a:lnTo>
                    <a:pt x="9598865" y="2657474"/>
                  </a:lnTo>
                  <a:close/>
                </a:path>
                <a:path w="10210800" h="2657475">
                  <a:moveTo>
                    <a:pt x="9579815" y="2657474"/>
                  </a:moveTo>
                  <a:lnTo>
                    <a:pt x="9570290" y="2657474"/>
                  </a:lnTo>
                  <a:lnTo>
                    <a:pt x="9570290" y="2650777"/>
                  </a:lnTo>
                  <a:lnTo>
                    <a:pt x="9579815" y="2650777"/>
                  </a:lnTo>
                  <a:lnTo>
                    <a:pt x="9579815" y="2657474"/>
                  </a:lnTo>
                  <a:close/>
                </a:path>
                <a:path w="10210800" h="2657475">
                  <a:moveTo>
                    <a:pt x="9560765" y="2657474"/>
                  </a:moveTo>
                  <a:lnTo>
                    <a:pt x="9551240" y="2657474"/>
                  </a:lnTo>
                  <a:lnTo>
                    <a:pt x="9551240" y="2650777"/>
                  </a:lnTo>
                  <a:lnTo>
                    <a:pt x="9560765" y="2650777"/>
                  </a:lnTo>
                  <a:lnTo>
                    <a:pt x="9560765" y="2657474"/>
                  </a:lnTo>
                  <a:close/>
                </a:path>
                <a:path w="10210800" h="2657475">
                  <a:moveTo>
                    <a:pt x="9541715" y="2657474"/>
                  </a:moveTo>
                  <a:lnTo>
                    <a:pt x="9532190" y="2657474"/>
                  </a:lnTo>
                  <a:lnTo>
                    <a:pt x="9532190" y="2650777"/>
                  </a:lnTo>
                  <a:lnTo>
                    <a:pt x="9541715" y="2650777"/>
                  </a:lnTo>
                  <a:lnTo>
                    <a:pt x="9541715" y="2657474"/>
                  </a:lnTo>
                  <a:close/>
                </a:path>
                <a:path w="10210800" h="2657475">
                  <a:moveTo>
                    <a:pt x="9522665" y="2657474"/>
                  </a:moveTo>
                  <a:lnTo>
                    <a:pt x="9513140" y="2657474"/>
                  </a:lnTo>
                  <a:lnTo>
                    <a:pt x="9513140" y="2650777"/>
                  </a:lnTo>
                  <a:lnTo>
                    <a:pt x="9522665" y="2650777"/>
                  </a:lnTo>
                  <a:lnTo>
                    <a:pt x="9522665" y="2657474"/>
                  </a:lnTo>
                  <a:close/>
                </a:path>
                <a:path w="10210800" h="2657475">
                  <a:moveTo>
                    <a:pt x="9503615" y="2657474"/>
                  </a:moveTo>
                  <a:lnTo>
                    <a:pt x="9494090" y="2657474"/>
                  </a:lnTo>
                  <a:lnTo>
                    <a:pt x="9494090" y="2650777"/>
                  </a:lnTo>
                  <a:lnTo>
                    <a:pt x="9503615" y="2650777"/>
                  </a:lnTo>
                  <a:lnTo>
                    <a:pt x="9503615" y="2657474"/>
                  </a:lnTo>
                  <a:close/>
                </a:path>
                <a:path w="10210800" h="2657475">
                  <a:moveTo>
                    <a:pt x="9484565" y="2657474"/>
                  </a:moveTo>
                  <a:lnTo>
                    <a:pt x="9475040" y="2657474"/>
                  </a:lnTo>
                  <a:lnTo>
                    <a:pt x="9475040" y="2650777"/>
                  </a:lnTo>
                  <a:lnTo>
                    <a:pt x="9484565" y="2650777"/>
                  </a:lnTo>
                  <a:lnTo>
                    <a:pt x="9484565" y="2657474"/>
                  </a:lnTo>
                  <a:close/>
                </a:path>
                <a:path w="10210800" h="2657475">
                  <a:moveTo>
                    <a:pt x="9465515" y="2657474"/>
                  </a:moveTo>
                  <a:lnTo>
                    <a:pt x="9455990" y="2657474"/>
                  </a:lnTo>
                  <a:lnTo>
                    <a:pt x="9455990" y="2650777"/>
                  </a:lnTo>
                  <a:lnTo>
                    <a:pt x="9465515" y="2650777"/>
                  </a:lnTo>
                  <a:lnTo>
                    <a:pt x="9465515" y="2657474"/>
                  </a:lnTo>
                  <a:close/>
                </a:path>
                <a:path w="10210800" h="2657475">
                  <a:moveTo>
                    <a:pt x="9446465" y="2657474"/>
                  </a:moveTo>
                  <a:lnTo>
                    <a:pt x="9436940" y="2657474"/>
                  </a:lnTo>
                  <a:lnTo>
                    <a:pt x="9436940" y="2650777"/>
                  </a:lnTo>
                  <a:lnTo>
                    <a:pt x="9446465" y="2650777"/>
                  </a:lnTo>
                  <a:lnTo>
                    <a:pt x="9446465" y="2657474"/>
                  </a:lnTo>
                  <a:close/>
                </a:path>
                <a:path w="10210800" h="2657475">
                  <a:moveTo>
                    <a:pt x="9427415" y="2657474"/>
                  </a:moveTo>
                  <a:lnTo>
                    <a:pt x="9417890" y="2657474"/>
                  </a:lnTo>
                  <a:lnTo>
                    <a:pt x="9417890" y="2650777"/>
                  </a:lnTo>
                  <a:lnTo>
                    <a:pt x="9427415" y="2650777"/>
                  </a:lnTo>
                  <a:lnTo>
                    <a:pt x="9427415" y="2657474"/>
                  </a:lnTo>
                  <a:close/>
                </a:path>
                <a:path w="10210800" h="2657475">
                  <a:moveTo>
                    <a:pt x="9408365" y="2657474"/>
                  </a:moveTo>
                  <a:lnTo>
                    <a:pt x="9398840" y="2657474"/>
                  </a:lnTo>
                  <a:lnTo>
                    <a:pt x="9398840" y="2650777"/>
                  </a:lnTo>
                  <a:lnTo>
                    <a:pt x="9408365" y="2650777"/>
                  </a:lnTo>
                  <a:lnTo>
                    <a:pt x="9408365" y="2657474"/>
                  </a:lnTo>
                  <a:close/>
                </a:path>
                <a:path w="10210800" h="2657475">
                  <a:moveTo>
                    <a:pt x="9389315" y="2657474"/>
                  </a:moveTo>
                  <a:lnTo>
                    <a:pt x="9379790" y="2657474"/>
                  </a:lnTo>
                  <a:lnTo>
                    <a:pt x="9379790" y="2650777"/>
                  </a:lnTo>
                  <a:lnTo>
                    <a:pt x="9389315" y="2650777"/>
                  </a:lnTo>
                  <a:lnTo>
                    <a:pt x="9389315" y="2657474"/>
                  </a:lnTo>
                  <a:close/>
                </a:path>
                <a:path w="10210800" h="2657475">
                  <a:moveTo>
                    <a:pt x="9370265" y="2657474"/>
                  </a:moveTo>
                  <a:lnTo>
                    <a:pt x="9360740" y="2657474"/>
                  </a:lnTo>
                  <a:lnTo>
                    <a:pt x="9360740" y="2650777"/>
                  </a:lnTo>
                  <a:lnTo>
                    <a:pt x="9370265" y="2650777"/>
                  </a:lnTo>
                  <a:lnTo>
                    <a:pt x="9370265" y="2657474"/>
                  </a:lnTo>
                  <a:close/>
                </a:path>
                <a:path w="10210800" h="2657475">
                  <a:moveTo>
                    <a:pt x="9351215" y="2657474"/>
                  </a:moveTo>
                  <a:lnTo>
                    <a:pt x="9341690" y="2657474"/>
                  </a:lnTo>
                  <a:lnTo>
                    <a:pt x="9341690" y="2650777"/>
                  </a:lnTo>
                  <a:lnTo>
                    <a:pt x="9351215" y="2650777"/>
                  </a:lnTo>
                  <a:lnTo>
                    <a:pt x="9351215" y="2657474"/>
                  </a:lnTo>
                  <a:close/>
                </a:path>
                <a:path w="10210800" h="2657475">
                  <a:moveTo>
                    <a:pt x="9332165" y="2657474"/>
                  </a:moveTo>
                  <a:lnTo>
                    <a:pt x="9322640" y="2657474"/>
                  </a:lnTo>
                  <a:lnTo>
                    <a:pt x="9322640" y="2650777"/>
                  </a:lnTo>
                  <a:lnTo>
                    <a:pt x="9332165" y="2650777"/>
                  </a:lnTo>
                  <a:lnTo>
                    <a:pt x="9332165" y="2657474"/>
                  </a:lnTo>
                  <a:close/>
                </a:path>
                <a:path w="10210800" h="2657475">
                  <a:moveTo>
                    <a:pt x="9313115" y="2657474"/>
                  </a:moveTo>
                  <a:lnTo>
                    <a:pt x="9303590" y="2657474"/>
                  </a:lnTo>
                  <a:lnTo>
                    <a:pt x="9303590" y="2650777"/>
                  </a:lnTo>
                  <a:lnTo>
                    <a:pt x="9313115" y="2650777"/>
                  </a:lnTo>
                  <a:lnTo>
                    <a:pt x="9313115" y="2657474"/>
                  </a:lnTo>
                  <a:close/>
                </a:path>
                <a:path w="10210800" h="2657475">
                  <a:moveTo>
                    <a:pt x="9294065" y="2657474"/>
                  </a:moveTo>
                  <a:lnTo>
                    <a:pt x="9284540" y="2657474"/>
                  </a:lnTo>
                  <a:lnTo>
                    <a:pt x="9284540" y="2650777"/>
                  </a:lnTo>
                  <a:lnTo>
                    <a:pt x="9294065" y="2650777"/>
                  </a:lnTo>
                  <a:lnTo>
                    <a:pt x="9294065" y="2657474"/>
                  </a:lnTo>
                  <a:close/>
                </a:path>
                <a:path w="10210800" h="2657475">
                  <a:moveTo>
                    <a:pt x="9275015" y="2657474"/>
                  </a:moveTo>
                  <a:lnTo>
                    <a:pt x="9265490" y="2657474"/>
                  </a:lnTo>
                  <a:lnTo>
                    <a:pt x="9265490" y="2650777"/>
                  </a:lnTo>
                  <a:lnTo>
                    <a:pt x="9275015" y="2650777"/>
                  </a:lnTo>
                  <a:lnTo>
                    <a:pt x="9275015" y="2657474"/>
                  </a:lnTo>
                  <a:close/>
                </a:path>
                <a:path w="10210800" h="2657475">
                  <a:moveTo>
                    <a:pt x="9255965" y="2657474"/>
                  </a:moveTo>
                  <a:lnTo>
                    <a:pt x="9246440" y="2657474"/>
                  </a:lnTo>
                  <a:lnTo>
                    <a:pt x="9246440" y="2650777"/>
                  </a:lnTo>
                  <a:lnTo>
                    <a:pt x="9255965" y="2650777"/>
                  </a:lnTo>
                  <a:lnTo>
                    <a:pt x="9255965" y="2657474"/>
                  </a:lnTo>
                  <a:close/>
                </a:path>
                <a:path w="10210800" h="2657475">
                  <a:moveTo>
                    <a:pt x="9236915" y="2657474"/>
                  </a:moveTo>
                  <a:lnTo>
                    <a:pt x="9227390" y="2657474"/>
                  </a:lnTo>
                  <a:lnTo>
                    <a:pt x="9227390" y="2650777"/>
                  </a:lnTo>
                  <a:lnTo>
                    <a:pt x="9236915" y="2650777"/>
                  </a:lnTo>
                  <a:lnTo>
                    <a:pt x="9236915" y="2657474"/>
                  </a:lnTo>
                  <a:close/>
                </a:path>
                <a:path w="10210800" h="2657475">
                  <a:moveTo>
                    <a:pt x="9217865" y="2657474"/>
                  </a:moveTo>
                  <a:lnTo>
                    <a:pt x="9208340" y="2657474"/>
                  </a:lnTo>
                  <a:lnTo>
                    <a:pt x="9208340" y="2650777"/>
                  </a:lnTo>
                  <a:lnTo>
                    <a:pt x="9217865" y="2650777"/>
                  </a:lnTo>
                  <a:lnTo>
                    <a:pt x="9217865" y="2657474"/>
                  </a:lnTo>
                  <a:close/>
                </a:path>
                <a:path w="10210800" h="2657475">
                  <a:moveTo>
                    <a:pt x="9198815" y="2657474"/>
                  </a:moveTo>
                  <a:lnTo>
                    <a:pt x="9189290" y="2657474"/>
                  </a:lnTo>
                  <a:lnTo>
                    <a:pt x="9189290" y="2650777"/>
                  </a:lnTo>
                  <a:lnTo>
                    <a:pt x="9198815" y="2650777"/>
                  </a:lnTo>
                  <a:lnTo>
                    <a:pt x="9198815" y="2657474"/>
                  </a:lnTo>
                  <a:close/>
                </a:path>
                <a:path w="10210800" h="2657475">
                  <a:moveTo>
                    <a:pt x="9179765" y="2657474"/>
                  </a:moveTo>
                  <a:lnTo>
                    <a:pt x="9170240" y="2657474"/>
                  </a:lnTo>
                  <a:lnTo>
                    <a:pt x="9170240" y="2650777"/>
                  </a:lnTo>
                  <a:lnTo>
                    <a:pt x="9179765" y="2650777"/>
                  </a:lnTo>
                  <a:lnTo>
                    <a:pt x="9179765" y="2657474"/>
                  </a:lnTo>
                  <a:close/>
                </a:path>
                <a:path w="10210800" h="2657475">
                  <a:moveTo>
                    <a:pt x="9160715" y="2657474"/>
                  </a:moveTo>
                  <a:lnTo>
                    <a:pt x="9151190" y="2657474"/>
                  </a:lnTo>
                  <a:lnTo>
                    <a:pt x="9151190" y="2650777"/>
                  </a:lnTo>
                  <a:lnTo>
                    <a:pt x="9160715" y="2650777"/>
                  </a:lnTo>
                  <a:lnTo>
                    <a:pt x="9160715" y="2657474"/>
                  </a:lnTo>
                  <a:close/>
                </a:path>
                <a:path w="10210800" h="2657475">
                  <a:moveTo>
                    <a:pt x="9141665" y="2657474"/>
                  </a:moveTo>
                  <a:lnTo>
                    <a:pt x="9132140" y="2657474"/>
                  </a:lnTo>
                  <a:lnTo>
                    <a:pt x="9132140" y="2650777"/>
                  </a:lnTo>
                  <a:lnTo>
                    <a:pt x="9141665" y="2650777"/>
                  </a:lnTo>
                  <a:lnTo>
                    <a:pt x="9141665" y="2657474"/>
                  </a:lnTo>
                  <a:close/>
                </a:path>
                <a:path w="10210800" h="2657475">
                  <a:moveTo>
                    <a:pt x="9122615" y="2657474"/>
                  </a:moveTo>
                  <a:lnTo>
                    <a:pt x="9113090" y="2657474"/>
                  </a:lnTo>
                  <a:lnTo>
                    <a:pt x="9113090" y="2650777"/>
                  </a:lnTo>
                  <a:lnTo>
                    <a:pt x="9122615" y="2650777"/>
                  </a:lnTo>
                  <a:lnTo>
                    <a:pt x="9122615" y="2657474"/>
                  </a:lnTo>
                  <a:close/>
                </a:path>
                <a:path w="10210800" h="2657475">
                  <a:moveTo>
                    <a:pt x="9103565" y="2657474"/>
                  </a:moveTo>
                  <a:lnTo>
                    <a:pt x="9094040" y="2657474"/>
                  </a:lnTo>
                  <a:lnTo>
                    <a:pt x="9094040" y="2650777"/>
                  </a:lnTo>
                  <a:lnTo>
                    <a:pt x="9103565" y="2650777"/>
                  </a:lnTo>
                  <a:lnTo>
                    <a:pt x="9103565" y="2657474"/>
                  </a:lnTo>
                  <a:close/>
                </a:path>
                <a:path w="10210800" h="2657475">
                  <a:moveTo>
                    <a:pt x="9084515" y="2657474"/>
                  </a:moveTo>
                  <a:lnTo>
                    <a:pt x="9074990" y="2657474"/>
                  </a:lnTo>
                  <a:lnTo>
                    <a:pt x="9074990" y="2650777"/>
                  </a:lnTo>
                  <a:lnTo>
                    <a:pt x="9084515" y="2650777"/>
                  </a:lnTo>
                  <a:lnTo>
                    <a:pt x="9084515" y="2657474"/>
                  </a:lnTo>
                  <a:close/>
                </a:path>
                <a:path w="10210800" h="2657475">
                  <a:moveTo>
                    <a:pt x="9065465" y="2657474"/>
                  </a:moveTo>
                  <a:lnTo>
                    <a:pt x="9055940" y="2657474"/>
                  </a:lnTo>
                  <a:lnTo>
                    <a:pt x="9055940" y="2650777"/>
                  </a:lnTo>
                  <a:lnTo>
                    <a:pt x="9065465" y="2650777"/>
                  </a:lnTo>
                  <a:lnTo>
                    <a:pt x="9065465" y="2657474"/>
                  </a:lnTo>
                  <a:close/>
                </a:path>
                <a:path w="10210800" h="2657475">
                  <a:moveTo>
                    <a:pt x="9046415" y="2657474"/>
                  </a:moveTo>
                  <a:lnTo>
                    <a:pt x="9036890" y="2657474"/>
                  </a:lnTo>
                  <a:lnTo>
                    <a:pt x="9036890" y="2650777"/>
                  </a:lnTo>
                  <a:lnTo>
                    <a:pt x="9046415" y="2650777"/>
                  </a:lnTo>
                  <a:lnTo>
                    <a:pt x="9046415" y="2657474"/>
                  </a:lnTo>
                  <a:close/>
                </a:path>
                <a:path w="10210800" h="2657475">
                  <a:moveTo>
                    <a:pt x="9027365" y="2657474"/>
                  </a:moveTo>
                  <a:lnTo>
                    <a:pt x="9017840" y="2657474"/>
                  </a:lnTo>
                  <a:lnTo>
                    <a:pt x="9017840" y="2650777"/>
                  </a:lnTo>
                  <a:lnTo>
                    <a:pt x="9027365" y="2650777"/>
                  </a:lnTo>
                  <a:lnTo>
                    <a:pt x="9027365" y="2657474"/>
                  </a:lnTo>
                  <a:close/>
                </a:path>
                <a:path w="10210800" h="2657475">
                  <a:moveTo>
                    <a:pt x="9008315" y="2657474"/>
                  </a:moveTo>
                  <a:lnTo>
                    <a:pt x="8998790" y="2657474"/>
                  </a:lnTo>
                  <a:lnTo>
                    <a:pt x="8998790" y="2650777"/>
                  </a:lnTo>
                  <a:lnTo>
                    <a:pt x="9008315" y="2650777"/>
                  </a:lnTo>
                  <a:lnTo>
                    <a:pt x="9008315" y="2657474"/>
                  </a:lnTo>
                  <a:close/>
                </a:path>
                <a:path w="10210800" h="2657475">
                  <a:moveTo>
                    <a:pt x="8989265" y="2657474"/>
                  </a:moveTo>
                  <a:lnTo>
                    <a:pt x="8979740" y="2657474"/>
                  </a:lnTo>
                  <a:lnTo>
                    <a:pt x="8979740" y="2650777"/>
                  </a:lnTo>
                  <a:lnTo>
                    <a:pt x="8989265" y="2650777"/>
                  </a:lnTo>
                  <a:lnTo>
                    <a:pt x="8989265" y="2657474"/>
                  </a:lnTo>
                  <a:close/>
                </a:path>
                <a:path w="10210800" h="2657475">
                  <a:moveTo>
                    <a:pt x="8970215" y="2657474"/>
                  </a:moveTo>
                  <a:lnTo>
                    <a:pt x="8960690" y="2657474"/>
                  </a:lnTo>
                  <a:lnTo>
                    <a:pt x="8960690" y="2650777"/>
                  </a:lnTo>
                  <a:lnTo>
                    <a:pt x="8970215" y="2650777"/>
                  </a:lnTo>
                  <a:lnTo>
                    <a:pt x="8970215" y="2657474"/>
                  </a:lnTo>
                  <a:close/>
                </a:path>
                <a:path w="10210800" h="2657475">
                  <a:moveTo>
                    <a:pt x="8951165" y="2657474"/>
                  </a:moveTo>
                  <a:lnTo>
                    <a:pt x="8941640" y="2657474"/>
                  </a:lnTo>
                  <a:lnTo>
                    <a:pt x="8941640" y="2650777"/>
                  </a:lnTo>
                  <a:lnTo>
                    <a:pt x="8951165" y="2650777"/>
                  </a:lnTo>
                  <a:lnTo>
                    <a:pt x="8951165" y="2657474"/>
                  </a:lnTo>
                  <a:close/>
                </a:path>
                <a:path w="10210800" h="2657475">
                  <a:moveTo>
                    <a:pt x="8932115" y="2657474"/>
                  </a:moveTo>
                  <a:lnTo>
                    <a:pt x="8922590" y="2657474"/>
                  </a:lnTo>
                  <a:lnTo>
                    <a:pt x="8922590" y="2650777"/>
                  </a:lnTo>
                  <a:lnTo>
                    <a:pt x="8932115" y="2650777"/>
                  </a:lnTo>
                  <a:lnTo>
                    <a:pt x="8932115" y="2657474"/>
                  </a:lnTo>
                  <a:close/>
                </a:path>
                <a:path w="10210800" h="2657475">
                  <a:moveTo>
                    <a:pt x="8913065" y="2657474"/>
                  </a:moveTo>
                  <a:lnTo>
                    <a:pt x="8903540" y="2657474"/>
                  </a:lnTo>
                  <a:lnTo>
                    <a:pt x="8903540" y="2650777"/>
                  </a:lnTo>
                  <a:lnTo>
                    <a:pt x="8913065" y="2650777"/>
                  </a:lnTo>
                  <a:lnTo>
                    <a:pt x="8913065" y="2657474"/>
                  </a:lnTo>
                  <a:close/>
                </a:path>
                <a:path w="10210800" h="2657475">
                  <a:moveTo>
                    <a:pt x="8894015" y="2657474"/>
                  </a:moveTo>
                  <a:lnTo>
                    <a:pt x="8884490" y="2657474"/>
                  </a:lnTo>
                  <a:lnTo>
                    <a:pt x="8884490" y="2650777"/>
                  </a:lnTo>
                  <a:lnTo>
                    <a:pt x="8894015" y="2650777"/>
                  </a:lnTo>
                  <a:lnTo>
                    <a:pt x="8894015" y="2657474"/>
                  </a:lnTo>
                  <a:close/>
                </a:path>
                <a:path w="10210800" h="2657475">
                  <a:moveTo>
                    <a:pt x="8874965" y="2657474"/>
                  </a:moveTo>
                  <a:lnTo>
                    <a:pt x="8865440" y="2657474"/>
                  </a:lnTo>
                  <a:lnTo>
                    <a:pt x="8865440" y="2650777"/>
                  </a:lnTo>
                  <a:lnTo>
                    <a:pt x="8874965" y="2650777"/>
                  </a:lnTo>
                  <a:lnTo>
                    <a:pt x="8874965" y="2657474"/>
                  </a:lnTo>
                  <a:close/>
                </a:path>
                <a:path w="10210800" h="2657475">
                  <a:moveTo>
                    <a:pt x="8855915" y="2657474"/>
                  </a:moveTo>
                  <a:lnTo>
                    <a:pt x="8846390" y="2657474"/>
                  </a:lnTo>
                  <a:lnTo>
                    <a:pt x="8846390" y="2650777"/>
                  </a:lnTo>
                  <a:lnTo>
                    <a:pt x="8855915" y="2650777"/>
                  </a:lnTo>
                  <a:lnTo>
                    <a:pt x="8855915" y="2657474"/>
                  </a:lnTo>
                  <a:close/>
                </a:path>
                <a:path w="10210800" h="2657475">
                  <a:moveTo>
                    <a:pt x="8836865" y="2657474"/>
                  </a:moveTo>
                  <a:lnTo>
                    <a:pt x="8827340" y="2657474"/>
                  </a:lnTo>
                  <a:lnTo>
                    <a:pt x="8827340" y="2650777"/>
                  </a:lnTo>
                  <a:lnTo>
                    <a:pt x="8836865" y="2650777"/>
                  </a:lnTo>
                  <a:lnTo>
                    <a:pt x="8836865" y="2657474"/>
                  </a:lnTo>
                  <a:close/>
                </a:path>
                <a:path w="10210800" h="2657475">
                  <a:moveTo>
                    <a:pt x="8817815" y="2657474"/>
                  </a:moveTo>
                  <a:lnTo>
                    <a:pt x="8808290" y="2657474"/>
                  </a:lnTo>
                  <a:lnTo>
                    <a:pt x="8808290" y="2650777"/>
                  </a:lnTo>
                  <a:lnTo>
                    <a:pt x="8817815" y="2650777"/>
                  </a:lnTo>
                  <a:lnTo>
                    <a:pt x="8817815" y="2657474"/>
                  </a:lnTo>
                  <a:close/>
                </a:path>
                <a:path w="10210800" h="2657475">
                  <a:moveTo>
                    <a:pt x="8798765" y="2657474"/>
                  </a:moveTo>
                  <a:lnTo>
                    <a:pt x="8789240" y="2657474"/>
                  </a:lnTo>
                  <a:lnTo>
                    <a:pt x="8789240" y="2650777"/>
                  </a:lnTo>
                  <a:lnTo>
                    <a:pt x="8798765" y="2650777"/>
                  </a:lnTo>
                  <a:lnTo>
                    <a:pt x="8798765" y="2657474"/>
                  </a:lnTo>
                  <a:close/>
                </a:path>
                <a:path w="10210800" h="2657475">
                  <a:moveTo>
                    <a:pt x="8779715" y="2657474"/>
                  </a:moveTo>
                  <a:lnTo>
                    <a:pt x="8770190" y="2657474"/>
                  </a:lnTo>
                  <a:lnTo>
                    <a:pt x="8770190" y="2650777"/>
                  </a:lnTo>
                  <a:lnTo>
                    <a:pt x="8779715" y="2650777"/>
                  </a:lnTo>
                  <a:lnTo>
                    <a:pt x="8779715" y="2657474"/>
                  </a:lnTo>
                  <a:close/>
                </a:path>
                <a:path w="10210800" h="2657475">
                  <a:moveTo>
                    <a:pt x="8760665" y="2657474"/>
                  </a:moveTo>
                  <a:lnTo>
                    <a:pt x="8751140" y="2657474"/>
                  </a:lnTo>
                  <a:lnTo>
                    <a:pt x="8751140" y="2650777"/>
                  </a:lnTo>
                  <a:lnTo>
                    <a:pt x="8760665" y="2650777"/>
                  </a:lnTo>
                  <a:lnTo>
                    <a:pt x="8760665" y="2657474"/>
                  </a:lnTo>
                  <a:close/>
                </a:path>
                <a:path w="10210800" h="2657475">
                  <a:moveTo>
                    <a:pt x="8741615" y="2657474"/>
                  </a:moveTo>
                  <a:lnTo>
                    <a:pt x="8732090" y="2657474"/>
                  </a:lnTo>
                  <a:lnTo>
                    <a:pt x="8732090" y="2650777"/>
                  </a:lnTo>
                  <a:lnTo>
                    <a:pt x="8741615" y="2650777"/>
                  </a:lnTo>
                  <a:lnTo>
                    <a:pt x="8741615" y="2657474"/>
                  </a:lnTo>
                  <a:close/>
                </a:path>
                <a:path w="10210800" h="2657475">
                  <a:moveTo>
                    <a:pt x="8722565" y="2657474"/>
                  </a:moveTo>
                  <a:lnTo>
                    <a:pt x="8713040" y="2657474"/>
                  </a:lnTo>
                  <a:lnTo>
                    <a:pt x="8713040" y="2650777"/>
                  </a:lnTo>
                  <a:lnTo>
                    <a:pt x="8722565" y="2650777"/>
                  </a:lnTo>
                  <a:lnTo>
                    <a:pt x="8722565" y="2657474"/>
                  </a:lnTo>
                  <a:close/>
                </a:path>
                <a:path w="10210800" h="2657475">
                  <a:moveTo>
                    <a:pt x="8703515" y="2657474"/>
                  </a:moveTo>
                  <a:lnTo>
                    <a:pt x="8693990" y="2657474"/>
                  </a:lnTo>
                  <a:lnTo>
                    <a:pt x="8693990" y="2650777"/>
                  </a:lnTo>
                  <a:lnTo>
                    <a:pt x="8703515" y="2650777"/>
                  </a:lnTo>
                  <a:lnTo>
                    <a:pt x="8703515" y="2657474"/>
                  </a:lnTo>
                  <a:close/>
                </a:path>
                <a:path w="10210800" h="2657475">
                  <a:moveTo>
                    <a:pt x="8684465" y="2657474"/>
                  </a:moveTo>
                  <a:lnTo>
                    <a:pt x="8674940" y="2657474"/>
                  </a:lnTo>
                  <a:lnTo>
                    <a:pt x="8674940" y="2650777"/>
                  </a:lnTo>
                  <a:lnTo>
                    <a:pt x="8684465" y="2650777"/>
                  </a:lnTo>
                  <a:lnTo>
                    <a:pt x="8684465" y="2657474"/>
                  </a:lnTo>
                  <a:close/>
                </a:path>
                <a:path w="10210800" h="2657475">
                  <a:moveTo>
                    <a:pt x="8665415" y="2657474"/>
                  </a:moveTo>
                  <a:lnTo>
                    <a:pt x="8655890" y="2657474"/>
                  </a:lnTo>
                  <a:lnTo>
                    <a:pt x="8655890" y="2650777"/>
                  </a:lnTo>
                  <a:lnTo>
                    <a:pt x="8665415" y="2650777"/>
                  </a:lnTo>
                  <a:lnTo>
                    <a:pt x="8665415" y="2657474"/>
                  </a:lnTo>
                  <a:close/>
                </a:path>
                <a:path w="10210800" h="2657475">
                  <a:moveTo>
                    <a:pt x="8646365" y="2657474"/>
                  </a:moveTo>
                  <a:lnTo>
                    <a:pt x="8636840" y="2657474"/>
                  </a:lnTo>
                  <a:lnTo>
                    <a:pt x="8636840" y="2650777"/>
                  </a:lnTo>
                  <a:lnTo>
                    <a:pt x="8646365" y="2650777"/>
                  </a:lnTo>
                  <a:lnTo>
                    <a:pt x="8646365" y="2657474"/>
                  </a:lnTo>
                  <a:close/>
                </a:path>
                <a:path w="10210800" h="2657475">
                  <a:moveTo>
                    <a:pt x="8627315" y="2657474"/>
                  </a:moveTo>
                  <a:lnTo>
                    <a:pt x="8617790" y="2657474"/>
                  </a:lnTo>
                  <a:lnTo>
                    <a:pt x="8617790" y="2650777"/>
                  </a:lnTo>
                  <a:lnTo>
                    <a:pt x="8627315" y="2650777"/>
                  </a:lnTo>
                  <a:lnTo>
                    <a:pt x="8627315" y="2657474"/>
                  </a:lnTo>
                  <a:close/>
                </a:path>
                <a:path w="10210800" h="2657475">
                  <a:moveTo>
                    <a:pt x="8608265" y="2657474"/>
                  </a:moveTo>
                  <a:lnTo>
                    <a:pt x="8598740" y="2657474"/>
                  </a:lnTo>
                  <a:lnTo>
                    <a:pt x="8598740" y="2650777"/>
                  </a:lnTo>
                  <a:lnTo>
                    <a:pt x="8608265" y="2650777"/>
                  </a:lnTo>
                  <a:lnTo>
                    <a:pt x="8608265" y="2657474"/>
                  </a:lnTo>
                  <a:close/>
                </a:path>
                <a:path w="10210800" h="2657475">
                  <a:moveTo>
                    <a:pt x="8589215" y="2657474"/>
                  </a:moveTo>
                  <a:lnTo>
                    <a:pt x="8579690" y="2657474"/>
                  </a:lnTo>
                  <a:lnTo>
                    <a:pt x="8579690" y="2650777"/>
                  </a:lnTo>
                  <a:lnTo>
                    <a:pt x="8589215" y="2650777"/>
                  </a:lnTo>
                  <a:lnTo>
                    <a:pt x="8589215" y="2657474"/>
                  </a:lnTo>
                  <a:close/>
                </a:path>
                <a:path w="10210800" h="2657475">
                  <a:moveTo>
                    <a:pt x="8570165" y="2657474"/>
                  </a:moveTo>
                  <a:lnTo>
                    <a:pt x="8560640" y="2657474"/>
                  </a:lnTo>
                  <a:lnTo>
                    <a:pt x="8560640" y="2650777"/>
                  </a:lnTo>
                  <a:lnTo>
                    <a:pt x="8570165" y="2650777"/>
                  </a:lnTo>
                  <a:lnTo>
                    <a:pt x="8570165" y="2657474"/>
                  </a:lnTo>
                  <a:close/>
                </a:path>
                <a:path w="10210800" h="2657475">
                  <a:moveTo>
                    <a:pt x="8551115" y="2657474"/>
                  </a:moveTo>
                  <a:lnTo>
                    <a:pt x="8541590" y="2657474"/>
                  </a:lnTo>
                  <a:lnTo>
                    <a:pt x="8541590" y="2650777"/>
                  </a:lnTo>
                  <a:lnTo>
                    <a:pt x="8551115" y="2650777"/>
                  </a:lnTo>
                  <a:lnTo>
                    <a:pt x="8551115" y="2657474"/>
                  </a:lnTo>
                  <a:close/>
                </a:path>
                <a:path w="10210800" h="2657475">
                  <a:moveTo>
                    <a:pt x="8532065" y="2657474"/>
                  </a:moveTo>
                  <a:lnTo>
                    <a:pt x="8522540" y="2657474"/>
                  </a:lnTo>
                  <a:lnTo>
                    <a:pt x="8522540" y="2650777"/>
                  </a:lnTo>
                  <a:lnTo>
                    <a:pt x="8532065" y="2650777"/>
                  </a:lnTo>
                  <a:lnTo>
                    <a:pt x="8532065" y="2657474"/>
                  </a:lnTo>
                  <a:close/>
                </a:path>
                <a:path w="10210800" h="2657475">
                  <a:moveTo>
                    <a:pt x="8513015" y="2657474"/>
                  </a:moveTo>
                  <a:lnTo>
                    <a:pt x="8503490" y="2657474"/>
                  </a:lnTo>
                  <a:lnTo>
                    <a:pt x="8503490" y="2650777"/>
                  </a:lnTo>
                  <a:lnTo>
                    <a:pt x="8513015" y="2650777"/>
                  </a:lnTo>
                  <a:lnTo>
                    <a:pt x="8513015" y="2657474"/>
                  </a:lnTo>
                  <a:close/>
                </a:path>
                <a:path w="10210800" h="2657475">
                  <a:moveTo>
                    <a:pt x="8493965" y="2657474"/>
                  </a:moveTo>
                  <a:lnTo>
                    <a:pt x="8484440" y="2657474"/>
                  </a:lnTo>
                  <a:lnTo>
                    <a:pt x="8484440" y="2650777"/>
                  </a:lnTo>
                  <a:lnTo>
                    <a:pt x="8493965" y="2650777"/>
                  </a:lnTo>
                  <a:lnTo>
                    <a:pt x="8493965" y="2657474"/>
                  </a:lnTo>
                  <a:close/>
                </a:path>
                <a:path w="10210800" h="2657475">
                  <a:moveTo>
                    <a:pt x="8474915" y="2657474"/>
                  </a:moveTo>
                  <a:lnTo>
                    <a:pt x="8465390" y="2657474"/>
                  </a:lnTo>
                  <a:lnTo>
                    <a:pt x="8465390" y="2650777"/>
                  </a:lnTo>
                  <a:lnTo>
                    <a:pt x="8474915" y="2650777"/>
                  </a:lnTo>
                  <a:lnTo>
                    <a:pt x="8474915" y="2657474"/>
                  </a:lnTo>
                  <a:close/>
                </a:path>
                <a:path w="10210800" h="2657475">
                  <a:moveTo>
                    <a:pt x="8455865" y="2657474"/>
                  </a:moveTo>
                  <a:lnTo>
                    <a:pt x="8446340" y="2657474"/>
                  </a:lnTo>
                  <a:lnTo>
                    <a:pt x="8446340" y="2650777"/>
                  </a:lnTo>
                  <a:lnTo>
                    <a:pt x="8455865" y="2650777"/>
                  </a:lnTo>
                  <a:lnTo>
                    <a:pt x="8455865" y="2657474"/>
                  </a:lnTo>
                  <a:close/>
                </a:path>
                <a:path w="10210800" h="2657475">
                  <a:moveTo>
                    <a:pt x="8436815" y="2657474"/>
                  </a:moveTo>
                  <a:lnTo>
                    <a:pt x="8427290" y="2657474"/>
                  </a:lnTo>
                  <a:lnTo>
                    <a:pt x="8427290" y="2650777"/>
                  </a:lnTo>
                  <a:lnTo>
                    <a:pt x="8436815" y="2650777"/>
                  </a:lnTo>
                  <a:lnTo>
                    <a:pt x="8436815" y="2657474"/>
                  </a:lnTo>
                  <a:close/>
                </a:path>
                <a:path w="10210800" h="2657475">
                  <a:moveTo>
                    <a:pt x="8417765" y="2657474"/>
                  </a:moveTo>
                  <a:lnTo>
                    <a:pt x="8408240" y="2657474"/>
                  </a:lnTo>
                  <a:lnTo>
                    <a:pt x="8408240" y="2650777"/>
                  </a:lnTo>
                  <a:lnTo>
                    <a:pt x="8417765" y="2650777"/>
                  </a:lnTo>
                  <a:lnTo>
                    <a:pt x="8417765" y="2657474"/>
                  </a:lnTo>
                  <a:close/>
                </a:path>
                <a:path w="10210800" h="2657475">
                  <a:moveTo>
                    <a:pt x="8398715" y="2657474"/>
                  </a:moveTo>
                  <a:lnTo>
                    <a:pt x="8389190" y="2657474"/>
                  </a:lnTo>
                  <a:lnTo>
                    <a:pt x="8389190" y="2650777"/>
                  </a:lnTo>
                  <a:lnTo>
                    <a:pt x="8398715" y="2650777"/>
                  </a:lnTo>
                  <a:lnTo>
                    <a:pt x="8398715" y="2657474"/>
                  </a:lnTo>
                  <a:close/>
                </a:path>
                <a:path w="10210800" h="2657475">
                  <a:moveTo>
                    <a:pt x="8379665" y="2657474"/>
                  </a:moveTo>
                  <a:lnTo>
                    <a:pt x="8370140" y="2657474"/>
                  </a:lnTo>
                  <a:lnTo>
                    <a:pt x="8370140" y="2650777"/>
                  </a:lnTo>
                  <a:lnTo>
                    <a:pt x="8379665" y="2650777"/>
                  </a:lnTo>
                  <a:lnTo>
                    <a:pt x="8379665" y="2657474"/>
                  </a:lnTo>
                  <a:close/>
                </a:path>
                <a:path w="10210800" h="2657475">
                  <a:moveTo>
                    <a:pt x="8360615" y="2657474"/>
                  </a:moveTo>
                  <a:lnTo>
                    <a:pt x="8351090" y="2657474"/>
                  </a:lnTo>
                  <a:lnTo>
                    <a:pt x="8351090" y="2650777"/>
                  </a:lnTo>
                  <a:lnTo>
                    <a:pt x="8360615" y="2650777"/>
                  </a:lnTo>
                  <a:lnTo>
                    <a:pt x="8360615" y="2657474"/>
                  </a:lnTo>
                  <a:close/>
                </a:path>
                <a:path w="10210800" h="2657475">
                  <a:moveTo>
                    <a:pt x="8341565" y="2657474"/>
                  </a:moveTo>
                  <a:lnTo>
                    <a:pt x="8332040" y="2657474"/>
                  </a:lnTo>
                  <a:lnTo>
                    <a:pt x="8332040" y="2650777"/>
                  </a:lnTo>
                  <a:lnTo>
                    <a:pt x="8341565" y="2650777"/>
                  </a:lnTo>
                  <a:lnTo>
                    <a:pt x="8341565" y="2657474"/>
                  </a:lnTo>
                  <a:close/>
                </a:path>
                <a:path w="10210800" h="2657475">
                  <a:moveTo>
                    <a:pt x="8322515" y="2657474"/>
                  </a:moveTo>
                  <a:lnTo>
                    <a:pt x="8312990" y="2657474"/>
                  </a:lnTo>
                  <a:lnTo>
                    <a:pt x="8312990" y="2650777"/>
                  </a:lnTo>
                  <a:lnTo>
                    <a:pt x="8322515" y="2650777"/>
                  </a:lnTo>
                  <a:lnTo>
                    <a:pt x="8322515" y="2657474"/>
                  </a:lnTo>
                  <a:close/>
                </a:path>
                <a:path w="10210800" h="2657475">
                  <a:moveTo>
                    <a:pt x="8303465" y="2657474"/>
                  </a:moveTo>
                  <a:lnTo>
                    <a:pt x="8293940" y="2657474"/>
                  </a:lnTo>
                  <a:lnTo>
                    <a:pt x="8293940" y="2650777"/>
                  </a:lnTo>
                  <a:lnTo>
                    <a:pt x="8303465" y="2650777"/>
                  </a:lnTo>
                  <a:lnTo>
                    <a:pt x="8303465" y="2657474"/>
                  </a:lnTo>
                  <a:close/>
                </a:path>
                <a:path w="10210800" h="2657475">
                  <a:moveTo>
                    <a:pt x="8284415" y="2657474"/>
                  </a:moveTo>
                  <a:lnTo>
                    <a:pt x="8274890" y="2657474"/>
                  </a:lnTo>
                  <a:lnTo>
                    <a:pt x="8274890" y="2650777"/>
                  </a:lnTo>
                  <a:lnTo>
                    <a:pt x="8284415" y="2650777"/>
                  </a:lnTo>
                  <a:lnTo>
                    <a:pt x="8284415" y="2657474"/>
                  </a:lnTo>
                  <a:close/>
                </a:path>
                <a:path w="10210800" h="2657475">
                  <a:moveTo>
                    <a:pt x="8265365" y="2657474"/>
                  </a:moveTo>
                  <a:lnTo>
                    <a:pt x="8255840" y="2657474"/>
                  </a:lnTo>
                  <a:lnTo>
                    <a:pt x="8255840" y="2650777"/>
                  </a:lnTo>
                  <a:lnTo>
                    <a:pt x="8265365" y="2650777"/>
                  </a:lnTo>
                  <a:lnTo>
                    <a:pt x="8265365" y="2657474"/>
                  </a:lnTo>
                  <a:close/>
                </a:path>
                <a:path w="10210800" h="2657475">
                  <a:moveTo>
                    <a:pt x="8246315" y="2657474"/>
                  </a:moveTo>
                  <a:lnTo>
                    <a:pt x="8236790" y="2657474"/>
                  </a:lnTo>
                  <a:lnTo>
                    <a:pt x="8236790" y="2650777"/>
                  </a:lnTo>
                  <a:lnTo>
                    <a:pt x="8246315" y="2650777"/>
                  </a:lnTo>
                  <a:lnTo>
                    <a:pt x="8246315" y="2657474"/>
                  </a:lnTo>
                  <a:close/>
                </a:path>
                <a:path w="10210800" h="2657475">
                  <a:moveTo>
                    <a:pt x="8227265" y="2657474"/>
                  </a:moveTo>
                  <a:lnTo>
                    <a:pt x="8217740" y="2657474"/>
                  </a:lnTo>
                  <a:lnTo>
                    <a:pt x="8217740" y="2650777"/>
                  </a:lnTo>
                  <a:lnTo>
                    <a:pt x="8227265" y="2650777"/>
                  </a:lnTo>
                  <a:lnTo>
                    <a:pt x="8227265" y="2657474"/>
                  </a:lnTo>
                  <a:close/>
                </a:path>
                <a:path w="10210800" h="2657475">
                  <a:moveTo>
                    <a:pt x="8208215" y="2657474"/>
                  </a:moveTo>
                  <a:lnTo>
                    <a:pt x="8198690" y="2657474"/>
                  </a:lnTo>
                  <a:lnTo>
                    <a:pt x="8198690" y="2650777"/>
                  </a:lnTo>
                  <a:lnTo>
                    <a:pt x="8208215" y="2650777"/>
                  </a:lnTo>
                  <a:lnTo>
                    <a:pt x="8208215" y="2657474"/>
                  </a:lnTo>
                  <a:close/>
                </a:path>
                <a:path w="10210800" h="2657475">
                  <a:moveTo>
                    <a:pt x="8189165" y="2657474"/>
                  </a:moveTo>
                  <a:lnTo>
                    <a:pt x="8179640" y="2657474"/>
                  </a:lnTo>
                  <a:lnTo>
                    <a:pt x="8179640" y="2650777"/>
                  </a:lnTo>
                  <a:lnTo>
                    <a:pt x="8189165" y="2650777"/>
                  </a:lnTo>
                  <a:lnTo>
                    <a:pt x="8189165" y="2657474"/>
                  </a:lnTo>
                  <a:close/>
                </a:path>
                <a:path w="10210800" h="2657475">
                  <a:moveTo>
                    <a:pt x="8170115" y="2657474"/>
                  </a:moveTo>
                  <a:lnTo>
                    <a:pt x="8160590" y="2657474"/>
                  </a:lnTo>
                  <a:lnTo>
                    <a:pt x="8160590" y="2650777"/>
                  </a:lnTo>
                  <a:lnTo>
                    <a:pt x="8170115" y="2650777"/>
                  </a:lnTo>
                  <a:lnTo>
                    <a:pt x="8170115" y="2657474"/>
                  </a:lnTo>
                  <a:close/>
                </a:path>
                <a:path w="10210800" h="2657475">
                  <a:moveTo>
                    <a:pt x="8151065" y="2657474"/>
                  </a:moveTo>
                  <a:lnTo>
                    <a:pt x="8141540" y="2657474"/>
                  </a:lnTo>
                  <a:lnTo>
                    <a:pt x="8141540" y="2650777"/>
                  </a:lnTo>
                  <a:lnTo>
                    <a:pt x="8151065" y="2650777"/>
                  </a:lnTo>
                  <a:lnTo>
                    <a:pt x="8151065" y="2657474"/>
                  </a:lnTo>
                  <a:close/>
                </a:path>
                <a:path w="10210800" h="2657475">
                  <a:moveTo>
                    <a:pt x="8132015" y="2657474"/>
                  </a:moveTo>
                  <a:lnTo>
                    <a:pt x="8122490" y="2657474"/>
                  </a:lnTo>
                  <a:lnTo>
                    <a:pt x="8122490" y="2650777"/>
                  </a:lnTo>
                  <a:lnTo>
                    <a:pt x="8132015" y="2650777"/>
                  </a:lnTo>
                  <a:lnTo>
                    <a:pt x="8132015" y="2657474"/>
                  </a:lnTo>
                  <a:close/>
                </a:path>
                <a:path w="10210800" h="2657475">
                  <a:moveTo>
                    <a:pt x="8112965" y="2657474"/>
                  </a:moveTo>
                  <a:lnTo>
                    <a:pt x="8103440" y="2657474"/>
                  </a:lnTo>
                  <a:lnTo>
                    <a:pt x="8103440" y="2650777"/>
                  </a:lnTo>
                  <a:lnTo>
                    <a:pt x="8112965" y="2650777"/>
                  </a:lnTo>
                  <a:lnTo>
                    <a:pt x="8112965" y="2657474"/>
                  </a:lnTo>
                  <a:close/>
                </a:path>
                <a:path w="10210800" h="2657475">
                  <a:moveTo>
                    <a:pt x="8093915" y="2657474"/>
                  </a:moveTo>
                  <a:lnTo>
                    <a:pt x="8084390" y="2657474"/>
                  </a:lnTo>
                  <a:lnTo>
                    <a:pt x="8084390" y="2650777"/>
                  </a:lnTo>
                  <a:lnTo>
                    <a:pt x="8093915" y="2650777"/>
                  </a:lnTo>
                  <a:lnTo>
                    <a:pt x="8093915" y="2657474"/>
                  </a:lnTo>
                  <a:close/>
                </a:path>
                <a:path w="10210800" h="2657475">
                  <a:moveTo>
                    <a:pt x="8074865" y="2657474"/>
                  </a:moveTo>
                  <a:lnTo>
                    <a:pt x="8065340" y="2657474"/>
                  </a:lnTo>
                  <a:lnTo>
                    <a:pt x="8065340" y="2650777"/>
                  </a:lnTo>
                  <a:lnTo>
                    <a:pt x="8074865" y="2650777"/>
                  </a:lnTo>
                  <a:lnTo>
                    <a:pt x="8074865" y="2657474"/>
                  </a:lnTo>
                  <a:close/>
                </a:path>
                <a:path w="10210800" h="2657475">
                  <a:moveTo>
                    <a:pt x="8055815" y="2657474"/>
                  </a:moveTo>
                  <a:lnTo>
                    <a:pt x="8046290" y="2657474"/>
                  </a:lnTo>
                  <a:lnTo>
                    <a:pt x="8046290" y="2650777"/>
                  </a:lnTo>
                  <a:lnTo>
                    <a:pt x="8055815" y="2650777"/>
                  </a:lnTo>
                  <a:lnTo>
                    <a:pt x="8055815" y="2657474"/>
                  </a:lnTo>
                  <a:close/>
                </a:path>
                <a:path w="10210800" h="2657475">
                  <a:moveTo>
                    <a:pt x="8036765" y="2657474"/>
                  </a:moveTo>
                  <a:lnTo>
                    <a:pt x="8027240" y="2657474"/>
                  </a:lnTo>
                  <a:lnTo>
                    <a:pt x="8027240" y="2650777"/>
                  </a:lnTo>
                  <a:lnTo>
                    <a:pt x="8036765" y="2650777"/>
                  </a:lnTo>
                  <a:lnTo>
                    <a:pt x="8036765" y="2657474"/>
                  </a:lnTo>
                  <a:close/>
                </a:path>
                <a:path w="10210800" h="2657475">
                  <a:moveTo>
                    <a:pt x="8017715" y="2657474"/>
                  </a:moveTo>
                  <a:lnTo>
                    <a:pt x="8008190" y="2657474"/>
                  </a:lnTo>
                  <a:lnTo>
                    <a:pt x="8008190" y="2650777"/>
                  </a:lnTo>
                  <a:lnTo>
                    <a:pt x="8017715" y="2650777"/>
                  </a:lnTo>
                  <a:lnTo>
                    <a:pt x="8017715" y="2657474"/>
                  </a:lnTo>
                  <a:close/>
                </a:path>
                <a:path w="10210800" h="2657475">
                  <a:moveTo>
                    <a:pt x="7998665" y="2657474"/>
                  </a:moveTo>
                  <a:lnTo>
                    <a:pt x="7989140" y="2657474"/>
                  </a:lnTo>
                  <a:lnTo>
                    <a:pt x="7989140" y="2650777"/>
                  </a:lnTo>
                  <a:lnTo>
                    <a:pt x="7998665" y="2650777"/>
                  </a:lnTo>
                  <a:lnTo>
                    <a:pt x="7998665" y="2657474"/>
                  </a:lnTo>
                  <a:close/>
                </a:path>
                <a:path w="10210800" h="2657475">
                  <a:moveTo>
                    <a:pt x="7979615" y="2657474"/>
                  </a:moveTo>
                  <a:lnTo>
                    <a:pt x="7970090" y="2657474"/>
                  </a:lnTo>
                  <a:lnTo>
                    <a:pt x="7970090" y="2650777"/>
                  </a:lnTo>
                  <a:lnTo>
                    <a:pt x="7979615" y="2650777"/>
                  </a:lnTo>
                  <a:lnTo>
                    <a:pt x="7979615" y="2657474"/>
                  </a:lnTo>
                  <a:close/>
                </a:path>
                <a:path w="10210800" h="2657475">
                  <a:moveTo>
                    <a:pt x="7960565" y="2657474"/>
                  </a:moveTo>
                  <a:lnTo>
                    <a:pt x="7951040" y="2657474"/>
                  </a:lnTo>
                  <a:lnTo>
                    <a:pt x="7951040" y="2650777"/>
                  </a:lnTo>
                  <a:lnTo>
                    <a:pt x="7960565" y="2650777"/>
                  </a:lnTo>
                  <a:lnTo>
                    <a:pt x="7960565" y="2657474"/>
                  </a:lnTo>
                  <a:close/>
                </a:path>
                <a:path w="10210800" h="2657475">
                  <a:moveTo>
                    <a:pt x="7941515" y="2657474"/>
                  </a:moveTo>
                  <a:lnTo>
                    <a:pt x="7931990" y="2657474"/>
                  </a:lnTo>
                  <a:lnTo>
                    <a:pt x="7931990" y="2650777"/>
                  </a:lnTo>
                  <a:lnTo>
                    <a:pt x="7941515" y="2650777"/>
                  </a:lnTo>
                  <a:lnTo>
                    <a:pt x="7941515" y="2657474"/>
                  </a:lnTo>
                  <a:close/>
                </a:path>
                <a:path w="10210800" h="2657475">
                  <a:moveTo>
                    <a:pt x="7922465" y="2657474"/>
                  </a:moveTo>
                  <a:lnTo>
                    <a:pt x="7912940" y="2657474"/>
                  </a:lnTo>
                  <a:lnTo>
                    <a:pt x="7912940" y="2650777"/>
                  </a:lnTo>
                  <a:lnTo>
                    <a:pt x="7922465" y="2650777"/>
                  </a:lnTo>
                  <a:lnTo>
                    <a:pt x="7922465" y="2657474"/>
                  </a:lnTo>
                  <a:close/>
                </a:path>
                <a:path w="10210800" h="2657475">
                  <a:moveTo>
                    <a:pt x="7903415" y="2657474"/>
                  </a:moveTo>
                  <a:lnTo>
                    <a:pt x="7893890" y="2657474"/>
                  </a:lnTo>
                  <a:lnTo>
                    <a:pt x="7893890" y="2650777"/>
                  </a:lnTo>
                  <a:lnTo>
                    <a:pt x="7903415" y="2650777"/>
                  </a:lnTo>
                  <a:lnTo>
                    <a:pt x="7903415" y="2657474"/>
                  </a:lnTo>
                  <a:close/>
                </a:path>
                <a:path w="10210800" h="2657475">
                  <a:moveTo>
                    <a:pt x="7884365" y="2657474"/>
                  </a:moveTo>
                  <a:lnTo>
                    <a:pt x="7874840" y="2657474"/>
                  </a:lnTo>
                  <a:lnTo>
                    <a:pt x="7874840" y="2650777"/>
                  </a:lnTo>
                  <a:lnTo>
                    <a:pt x="7884365" y="2650777"/>
                  </a:lnTo>
                  <a:lnTo>
                    <a:pt x="7884365" y="2657474"/>
                  </a:lnTo>
                  <a:close/>
                </a:path>
                <a:path w="10210800" h="2657475">
                  <a:moveTo>
                    <a:pt x="7865315" y="2657474"/>
                  </a:moveTo>
                  <a:lnTo>
                    <a:pt x="7855790" y="2657474"/>
                  </a:lnTo>
                  <a:lnTo>
                    <a:pt x="7855790" y="2650777"/>
                  </a:lnTo>
                  <a:lnTo>
                    <a:pt x="7865315" y="2650777"/>
                  </a:lnTo>
                  <a:lnTo>
                    <a:pt x="7865315" y="2657474"/>
                  </a:lnTo>
                  <a:close/>
                </a:path>
                <a:path w="10210800" h="2657475">
                  <a:moveTo>
                    <a:pt x="7846265" y="2657474"/>
                  </a:moveTo>
                  <a:lnTo>
                    <a:pt x="7836740" y="2657474"/>
                  </a:lnTo>
                  <a:lnTo>
                    <a:pt x="7836740" y="2650777"/>
                  </a:lnTo>
                  <a:lnTo>
                    <a:pt x="7846265" y="2650777"/>
                  </a:lnTo>
                  <a:lnTo>
                    <a:pt x="7846265" y="2657474"/>
                  </a:lnTo>
                  <a:close/>
                </a:path>
                <a:path w="10210800" h="2657475">
                  <a:moveTo>
                    <a:pt x="7827215" y="2657474"/>
                  </a:moveTo>
                  <a:lnTo>
                    <a:pt x="7817690" y="2657474"/>
                  </a:lnTo>
                  <a:lnTo>
                    <a:pt x="7817690" y="2650777"/>
                  </a:lnTo>
                  <a:lnTo>
                    <a:pt x="7827215" y="2650777"/>
                  </a:lnTo>
                  <a:lnTo>
                    <a:pt x="7827215" y="2657474"/>
                  </a:lnTo>
                  <a:close/>
                </a:path>
                <a:path w="10210800" h="2657475">
                  <a:moveTo>
                    <a:pt x="7808165" y="2657474"/>
                  </a:moveTo>
                  <a:lnTo>
                    <a:pt x="7798640" y="2657474"/>
                  </a:lnTo>
                  <a:lnTo>
                    <a:pt x="7798640" y="2650777"/>
                  </a:lnTo>
                  <a:lnTo>
                    <a:pt x="7808165" y="2650777"/>
                  </a:lnTo>
                  <a:lnTo>
                    <a:pt x="7808165" y="2657474"/>
                  </a:lnTo>
                  <a:close/>
                </a:path>
                <a:path w="10210800" h="2657475">
                  <a:moveTo>
                    <a:pt x="7789115" y="2657474"/>
                  </a:moveTo>
                  <a:lnTo>
                    <a:pt x="7779590" y="2657474"/>
                  </a:lnTo>
                  <a:lnTo>
                    <a:pt x="7779590" y="2650777"/>
                  </a:lnTo>
                  <a:lnTo>
                    <a:pt x="7789115" y="2650777"/>
                  </a:lnTo>
                  <a:lnTo>
                    <a:pt x="7789115" y="2657474"/>
                  </a:lnTo>
                  <a:close/>
                </a:path>
                <a:path w="10210800" h="2657475">
                  <a:moveTo>
                    <a:pt x="7770065" y="2657474"/>
                  </a:moveTo>
                  <a:lnTo>
                    <a:pt x="7760540" y="2657474"/>
                  </a:lnTo>
                  <a:lnTo>
                    <a:pt x="7760540" y="2650777"/>
                  </a:lnTo>
                  <a:lnTo>
                    <a:pt x="7770065" y="2650777"/>
                  </a:lnTo>
                  <a:lnTo>
                    <a:pt x="7770065" y="2657474"/>
                  </a:lnTo>
                  <a:close/>
                </a:path>
                <a:path w="10210800" h="2657475">
                  <a:moveTo>
                    <a:pt x="7751015" y="2657474"/>
                  </a:moveTo>
                  <a:lnTo>
                    <a:pt x="7741490" y="2657474"/>
                  </a:lnTo>
                  <a:lnTo>
                    <a:pt x="7741490" y="2650777"/>
                  </a:lnTo>
                  <a:lnTo>
                    <a:pt x="7751015" y="2650777"/>
                  </a:lnTo>
                  <a:lnTo>
                    <a:pt x="7751015" y="2657474"/>
                  </a:lnTo>
                  <a:close/>
                </a:path>
                <a:path w="10210800" h="2657475">
                  <a:moveTo>
                    <a:pt x="7731965" y="2657474"/>
                  </a:moveTo>
                  <a:lnTo>
                    <a:pt x="7722440" y="2657474"/>
                  </a:lnTo>
                  <a:lnTo>
                    <a:pt x="7722440" y="2650777"/>
                  </a:lnTo>
                  <a:lnTo>
                    <a:pt x="7731965" y="2650777"/>
                  </a:lnTo>
                  <a:lnTo>
                    <a:pt x="7731965" y="2657474"/>
                  </a:lnTo>
                  <a:close/>
                </a:path>
                <a:path w="10210800" h="2657475">
                  <a:moveTo>
                    <a:pt x="7712915" y="2657474"/>
                  </a:moveTo>
                  <a:lnTo>
                    <a:pt x="7703390" y="2657474"/>
                  </a:lnTo>
                  <a:lnTo>
                    <a:pt x="7703390" y="2650777"/>
                  </a:lnTo>
                  <a:lnTo>
                    <a:pt x="7712915" y="2650777"/>
                  </a:lnTo>
                  <a:lnTo>
                    <a:pt x="7712915" y="2657474"/>
                  </a:lnTo>
                  <a:close/>
                </a:path>
                <a:path w="10210800" h="2657475">
                  <a:moveTo>
                    <a:pt x="7693865" y="2657474"/>
                  </a:moveTo>
                  <a:lnTo>
                    <a:pt x="7684340" y="2657474"/>
                  </a:lnTo>
                  <a:lnTo>
                    <a:pt x="7684340" y="2650777"/>
                  </a:lnTo>
                  <a:lnTo>
                    <a:pt x="7693865" y="2650777"/>
                  </a:lnTo>
                  <a:lnTo>
                    <a:pt x="7693865" y="2657474"/>
                  </a:lnTo>
                  <a:close/>
                </a:path>
                <a:path w="10210800" h="2657475">
                  <a:moveTo>
                    <a:pt x="7674815" y="2657474"/>
                  </a:moveTo>
                  <a:lnTo>
                    <a:pt x="7665290" y="2657474"/>
                  </a:lnTo>
                  <a:lnTo>
                    <a:pt x="7665290" y="2650777"/>
                  </a:lnTo>
                  <a:lnTo>
                    <a:pt x="7674815" y="2650777"/>
                  </a:lnTo>
                  <a:lnTo>
                    <a:pt x="7674815" y="2657474"/>
                  </a:lnTo>
                  <a:close/>
                </a:path>
                <a:path w="10210800" h="2657475">
                  <a:moveTo>
                    <a:pt x="7655765" y="2657474"/>
                  </a:moveTo>
                  <a:lnTo>
                    <a:pt x="7646240" y="2657474"/>
                  </a:lnTo>
                  <a:lnTo>
                    <a:pt x="7646240" y="2650777"/>
                  </a:lnTo>
                  <a:lnTo>
                    <a:pt x="7655765" y="2650777"/>
                  </a:lnTo>
                  <a:lnTo>
                    <a:pt x="7655765" y="2657474"/>
                  </a:lnTo>
                  <a:close/>
                </a:path>
                <a:path w="10210800" h="2657475">
                  <a:moveTo>
                    <a:pt x="7636715" y="2657474"/>
                  </a:moveTo>
                  <a:lnTo>
                    <a:pt x="7627190" y="2657474"/>
                  </a:lnTo>
                  <a:lnTo>
                    <a:pt x="7627190" y="2650777"/>
                  </a:lnTo>
                  <a:lnTo>
                    <a:pt x="7636715" y="2650777"/>
                  </a:lnTo>
                  <a:lnTo>
                    <a:pt x="7636715" y="2657474"/>
                  </a:lnTo>
                  <a:close/>
                </a:path>
                <a:path w="10210800" h="2657475">
                  <a:moveTo>
                    <a:pt x="7617665" y="2657474"/>
                  </a:moveTo>
                  <a:lnTo>
                    <a:pt x="7608140" y="2657474"/>
                  </a:lnTo>
                  <a:lnTo>
                    <a:pt x="7608140" y="2650777"/>
                  </a:lnTo>
                  <a:lnTo>
                    <a:pt x="7617665" y="2650777"/>
                  </a:lnTo>
                  <a:lnTo>
                    <a:pt x="7617665" y="2657474"/>
                  </a:lnTo>
                  <a:close/>
                </a:path>
                <a:path w="10210800" h="2657475">
                  <a:moveTo>
                    <a:pt x="7598615" y="2657474"/>
                  </a:moveTo>
                  <a:lnTo>
                    <a:pt x="7589090" y="2657474"/>
                  </a:lnTo>
                  <a:lnTo>
                    <a:pt x="7589090" y="2650777"/>
                  </a:lnTo>
                  <a:lnTo>
                    <a:pt x="7598615" y="2650777"/>
                  </a:lnTo>
                  <a:lnTo>
                    <a:pt x="7598615" y="2657474"/>
                  </a:lnTo>
                  <a:close/>
                </a:path>
                <a:path w="10210800" h="2657475">
                  <a:moveTo>
                    <a:pt x="7579565" y="2657474"/>
                  </a:moveTo>
                  <a:lnTo>
                    <a:pt x="7570040" y="2657474"/>
                  </a:lnTo>
                  <a:lnTo>
                    <a:pt x="7570040" y="2650777"/>
                  </a:lnTo>
                  <a:lnTo>
                    <a:pt x="7579565" y="2650777"/>
                  </a:lnTo>
                  <a:lnTo>
                    <a:pt x="7579565" y="2657474"/>
                  </a:lnTo>
                  <a:close/>
                </a:path>
                <a:path w="10210800" h="2657475">
                  <a:moveTo>
                    <a:pt x="7560515" y="2657474"/>
                  </a:moveTo>
                  <a:lnTo>
                    <a:pt x="7550990" y="2657474"/>
                  </a:lnTo>
                  <a:lnTo>
                    <a:pt x="7550990" y="2650777"/>
                  </a:lnTo>
                  <a:lnTo>
                    <a:pt x="7560515" y="2650777"/>
                  </a:lnTo>
                  <a:lnTo>
                    <a:pt x="7560515" y="2657474"/>
                  </a:lnTo>
                  <a:close/>
                </a:path>
                <a:path w="10210800" h="2657475">
                  <a:moveTo>
                    <a:pt x="7541465" y="2657474"/>
                  </a:moveTo>
                  <a:lnTo>
                    <a:pt x="7531940" y="2657474"/>
                  </a:lnTo>
                  <a:lnTo>
                    <a:pt x="7531940" y="2650777"/>
                  </a:lnTo>
                  <a:lnTo>
                    <a:pt x="7541465" y="2650777"/>
                  </a:lnTo>
                  <a:lnTo>
                    <a:pt x="7541465" y="2657474"/>
                  </a:lnTo>
                  <a:close/>
                </a:path>
                <a:path w="10210800" h="2657475">
                  <a:moveTo>
                    <a:pt x="7522415" y="2657474"/>
                  </a:moveTo>
                  <a:lnTo>
                    <a:pt x="7512890" y="2657474"/>
                  </a:lnTo>
                  <a:lnTo>
                    <a:pt x="7512890" y="2650777"/>
                  </a:lnTo>
                  <a:lnTo>
                    <a:pt x="7522415" y="2650777"/>
                  </a:lnTo>
                  <a:lnTo>
                    <a:pt x="7522415" y="2657474"/>
                  </a:lnTo>
                  <a:close/>
                </a:path>
                <a:path w="10210800" h="2657475">
                  <a:moveTo>
                    <a:pt x="7503365" y="2657474"/>
                  </a:moveTo>
                  <a:lnTo>
                    <a:pt x="7493840" y="2657474"/>
                  </a:lnTo>
                  <a:lnTo>
                    <a:pt x="7493840" y="2650777"/>
                  </a:lnTo>
                  <a:lnTo>
                    <a:pt x="7503365" y="2650777"/>
                  </a:lnTo>
                  <a:lnTo>
                    <a:pt x="7503365" y="2657474"/>
                  </a:lnTo>
                  <a:close/>
                </a:path>
                <a:path w="10210800" h="2657475">
                  <a:moveTo>
                    <a:pt x="7484315" y="2657474"/>
                  </a:moveTo>
                  <a:lnTo>
                    <a:pt x="7474790" y="2657474"/>
                  </a:lnTo>
                  <a:lnTo>
                    <a:pt x="7474790" y="2650777"/>
                  </a:lnTo>
                  <a:lnTo>
                    <a:pt x="7484315" y="2650777"/>
                  </a:lnTo>
                  <a:lnTo>
                    <a:pt x="7484315" y="2657474"/>
                  </a:lnTo>
                  <a:close/>
                </a:path>
                <a:path w="10210800" h="2657475">
                  <a:moveTo>
                    <a:pt x="7465265" y="2657474"/>
                  </a:moveTo>
                  <a:lnTo>
                    <a:pt x="7455740" y="2657474"/>
                  </a:lnTo>
                  <a:lnTo>
                    <a:pt x="7455740" y="2650777"/>
                  </a:lnTo>
                  <a:lnTo>
                    <a:pt x="7465265" y="2650777"/>
                  </a:lnTo>
                  <a:lnTo>
                    <a:pt x="7465265" y="2657474"/>
                  </a:lnTo>
                  <a:close/>
                </a:path>
                <a:path w="10210800" h="2657475">
                  <a:moveTo>
                    <a:pt x="7446215" y="2657474"/>
                  </a:moveTo>
                  <a:lnTo>
                    <a:pt x="7436690" y="2657474"/>
                  </a:lnTo>
                  <a:lnTo>
                    <a:pt x="7436690" y="2650777"/>
                  </a:lnTo>
                  <a:lnTo>
                    <a:pt x="7446215" y="2650777"/>
                  </a:lnTo>
                  <a:lnTo>
                    <a:pt x="7446215" y="2657474"/>
                  </a:lnTo>
                  <a:close/>
                </a:path>
                <a:path w="10210800" h="2657475">
                  <a:moveTo>
                    <a:pt x="7427165" y="2657474"/>
                  </a:moveTo>
                  <a:lnTo>
                    <a:pt x="7417640" y="2657474"/>
                  </a:lnTo>
                  <a:lnTo>
                    <a:pt x="7417640" y="2650777"/>
                  </a:lnTo>
                  <a:lnTo>
                    <a:pt x="7427165" y="2650777"/>
                  </a:lnTo>
                  <a:lnTo>
                    <a:pt x="7427165" y="2657474"/>
                  </a:lnTo>
                  <a:close/>
                </a:path>
                <a:path w="10210800" h="2657475">
                  <a:moveTo>
                    <a:pt x="7408115" y="2657474"/>
                  </a:moveTo>
                  <a:lnTo>
                    <a:pt x="7398590" y="2657474"/>
                  </a:lnTo>
                  <a:lnTo>
                    <a:pt x="7398590" y="2650777"/>
                  </a:lnTo>
                  <a:lnTo>
                    <a:pt x="7408115" y="2650777"/>
                  </a:lnTo>
                  <a:lnTo>
                    <a:pt x="7408115" y="2657474"/>
                  </a:lnTo>
                  <a:close/>
                </a:path>
                <a:path w="10210800" h="2657475">
                  <a:moveTo>
                    <a:pt x="7389065" y="2657474"/>
                  </a:moveTo>
                  <a:lnTo>
                    <a:pt x="7379540" y="2657474"/>
                  </a:lnTo>
                  <a:lnTo>
                    <a:pt x="7379540" y="2650777"/>
                  </a:lnTo>
                  <a:lnTo>
                    <a:pt x="7389065" y="2650777"/>
                  </a:lnTo>
                  <a:lnTo>
                    <a:pt x="7389065" y="2657474"/>
                  </a:lnTo>
                  <a:close/>
                </a:path>
                <a:path w="10210800" h="2657475">
                  <a:moveTo>
                    <a:pt x="7370015" y="2657474"/>
                  </a:moveTo>
                  <a:lnTo>
                    <a:pt x="7360490" y="2657474"/>
                  </a:lnTo>
                  <a:lnTo>
                    <a:pt x="7360490" y="2650777"/>
                  </a:lnTo>
                  <a:lnTo>
                    <a:pt x="7370015" y="2650777"/>
                  </a:lnTo>
                  <a:lnTo>
                    <a:pt x="7370015" y="2657474"/>
                  </a:lnTo>
                  <a:close/>
                </a:path>
                <a:path w="10210800" h="2657475">
                  <a:moveTo>
                    <a:pt x="7350965" y="2657474"/>
                  </a:moveTo>
                  <a:lnTo>
                    <a:pt x="7341440" y="2657474"/>
                  </a:lnTo>
                  <a:lnTo>
                    <a:pt x="7341440" y="2650777"/>
                  </a:lnTo>
                  <a:lnTo>
                    <a:pt x="7350965" y="2650777"/>
                  </a:lnTo>
                  <a:lnTo>
                    <a:pt x="7350965" y="2657474"/>
                  </a:lnTo>
                  <a:close/>
                </a:path>
                <a:path w="10210800" h="2657475">
                  <a:moveTo>
                    <a:pt x="7331915" y="2657474"/>
                  </a:moveTo>
                  <a:lnTo>
                    <a:pt x="7322390" y="2657474"/>
                  </a:lnTo>
                  <a:lnTo>
                    <a:pt x="7322390" y="2650777"/>
                  </a:lnTo>
                  <a:lnTo>
                    <a:pt x="7331915" y="2650777"/>
                  </a:lnTo>
                  <a:lnTo>
                    <a:pt x="7331915" y="2657474"/>
                  </a:lnTo>
                  <a:close/>
                </a:path>
                <a:path w="10210800" h="2657475">
                  <a:moveTo>
                    <a:pt x="7312865" y="2657474"/>
                  </a:moveTo>
                  <a:lnTo>
                    <a:pt x="7303340" y="2657474"/>
                  </a:lnTo>
                  <a:lnTo>
                    <a:pt x="7303340" y="2650777"/>
                  </a:lnTo>
                  <a:lnTo>
                    <a:pt x="7312865" y="2650777"/>
                  </a:lnTo>
                  <a:lnTo>
                    <a:pt x="7312865" y="2657474"/>
                  </a:lnTo>
                  <a:close/>
                </a:path>
                <a:path w="10210800" h="2657475">
                  <a:moveTo>
                    <a:pt x="7293815" y="2657474"/>
                  </a:moveTo>
                  <a:lnTo>
                    <a:pt x="7284290" y="2657474"/>
                  </a:lnTo>
                  <a:lnTo>
                    <a:pt x="7284290" y="2650777"/>
                  </a:lnTo>
                  <a:lnTo>
                    <a:pt x="7293815" y="2650777"/>
                  </a:lnTo>
                  <a:lnTo>
                    <a:pt x="7293815" y="2657474"/>
                  </a:lnTo>
                  <a:close/>
                </a:path>
                <a:path w="10210800" h="2657475">
                  <a:moveTo>
                    <a:pt x="7274765" y="2657474"/>
                  </a:moveTo>
                  <a:lnTo>
                    <a:pt x="7265240" y="2657474"/>
                  </a:lnTo>
                  <a:lnTo>
                    <a:pt x="7265240" y="2650777"/>
                  </a:lnTo>
                  <a:lnTo>
                    <a:pt x="7274765" y="2650777"/>
                  </a:lnTo>
                  <a:lnTo>
                    <a:pt x="7274765" y="2657474"/>
                  </a:lnTo>
                  <a:close/>
                </a:path>
                <a:path w="10210800" h="2657475">
                  <a:moveTo>
                    <a:pt x="7255715" y="2657474"/>
                  </a:moveTo>
                  <a:lnTo>
                    <a:pt x="7246190" y="2657474"/>
                  </a:lnTo>
                  <a:lnTo>
                    <a:pt x="7246190" y="2650777"/>
                  </a:lnTo>
                  <a:lnTo>
                    <a:pt x="7255715" y="2650777"/>
                  </a:lnTo>
                  <a:lnTo>
                    <a:pt x="7255715" y="2657474"/>
                  </a:lnTo>
                  <a:close/>
                </a:path>
                <a:path w="10210800" h="2657475">
                  <a:moveTo>
                    <a:pt x="7236665" y="2657474"/>
                  </a:moveTo>
                  <a:lnTo>
                    <a:pt x="7227140" y="2657474"/>
                  </a:lnTo>
                  <a:lnTo>
                    <a:pt x="7227140" y="2650777"/>
                  </a:lnTo>
                  <a:lnTo>
                    <a:pt x="7236665" y="2650777"/>
                  </a:lnTo>
                  <a:lnTo>
                    <a:pt x="7236665" y="2657474"/>
                  </a:lnTo>
                  <a:close/>
                </a:path>
                <a:path w="10210800" h="2657475">
                  <a:moveTo>
                    <a:pt x="7217615" y="2657474"/>
                  </a:moveTo>
                  <a:lnTo>
                    <a:pt x="7208090" y="2657474"/>
                  </a:lnTo>
                  <a:lnTo>
                    <a:pt x="7208090" y="2650777"/>
                  </a:lnTo>
                  <a:lnTo>
                    <a:pt x="7217615" y="2650777"/>
                  </a:lnTo>
                  <a:lnTo>
                    <a:pt x="7217615" y="2657474"/>
                  </a:lnTo>
                  <a:close/>
                </a:path>
                <a:path w="10210800" h="2657475">
                  <a:moveTo>
                    <a:pt x="7198565" y="2657474"/>
                  </a:moveTo>
                  <a:lnTo>
                    <a:pt x="7189040" y="2657474"/>
                  </a:lnTo>
                  <a:lnTo>
                    <a:pt x="7189040" y="2650777"/>
                  </a:lnTo>
                  <a:lnTo>
                    <a:pt x="7198565" y="2650777"/>
                  </a:lnTo>
                  <a:lnTo>
                    <a:pt x="7198565" y="2657474"/>
                  </a:lnTo>
                  <a:close/>
                </a:path>
                <a:path w="10210800" h="2657475">
                  <a:moveTo>
                    <a:pt x="7179515" y="2657474"/>
                  </a:moveTo>
                  <a:lnTo>
                    <a:pt x="7169990" y="2657474"/>
                  </a:lnTo>
                  <a:lnTo>
                    <a:pt x="7169990" y="2650777"/>
                  </a:lnTo>
                  <a:lnTo>
                    <a:pt x="7179515" y="2650777"/>
                  </a:lnTo>
                  <a:lnTo>
                    <a:pt x="7179515" y="2657474"/>
                  </a:lnTo>
                  <a:close/>
                </a:path>
                <a:path w="10210800" h="2657475">
                  <a:moveTo>
                    <a:pt x="7160465" y="2657474"/>
                  </a:moveTo>
                  <a:lnTo>
                    <a:pt x="7150940" y="2657474"/>
                  </a:lnTo>
                  <a:lnTo>
                    <a:pt x="7150940" y="2650777"/>
                  </a:lnTo>
                  <a:lnTo>
                    <a:pt x="7160465" y="2650777"/>
                  </a:lnTo>
                  <a:lnTo>
                    <a:pt x="7160465" y="2657474"/>
                  </a:lnTo>
                  <a:close/>
                </a:path>
                <a:path w="10210800" h="2657475">
                  <a:moveTo>
                    <a:pt x="7141415" y="2657474"/>
                  </a:moveTo>
                  <a:lnTo>
                    <a:pt x="7131890" y="2657474"/>
                  </a:lnTo>
                  <a:lnTo>
                    <a:pt x="7131890" y="2650777"/>
                  </a:lnTo>
                  <a:lnTo>
                    <a:pt x="7141415" y="2650777"/>
                  </a:lnTo>
                  <a:lnTo>
                    <a:pt x="7141415" y="2657474"/>
                  </a:lnTo>
                  <a:close/>
                </a:path>
                <a:path w="10210800" h="2657475">
                  <a:moveTo>
                    <a:pt x="7122365" y="2657474"/>
                  </a:moveTo>
                  <a:lnTo>
                    <a:pt x="7112840" y="2657474"/>
                  </a:lnTo>
                  <a:lnTo>
                    <a:pt x="7112840" y="2650777"/>
                  </a:lnTo>
                  <a:lnTo>
                    <a:pt x="7122365" y="2650777"/>
                  </a:lnTo>
                  <a:lnTo>
                    <a:pt x="7122365" y="2657474"/>
                  </a:lnTo>
                  <a:close/>
                </a:path>
                <a:path w="10210800" h="2657475">
                  <a:moveTo>
                    <a:pt x="7103315" y="2657474"/>
                  </a:moveTo>
                  <a:lnTo>
                    <a:pt x="7093790" y="2657474"/>
                  </a:lnTo>
                  <a:lnTo>
                    <a:pt x="7093790" y="2650777"/>
                  </a:lnTo>
                  <a:lnTo>
                    <a:pt x="7103315" y="2650777"/>
                  </a:lnTo>
                  <a:lnTo>
                    <a:pt x="7103315" y="2657474"/>
                  </a:lnTo>
                  <a:close/>
                </a:path>
                <a:path w="10210800" h="2657475">
                  <a:moveTo>
                    <a:pt x="7084265" y="2657474"/>
                  </a:moveTo>
                  <a:lnTo>
                    <a:pt x="7074740" y="2657474"/>
                  </a:lnTo>
                  <a:lnTo>
                    <a:pt x="7074740" y="2650777"/>
                  </a:lnTo>
                  <a:lnTo>
                    <a:pt x="7084265" y="2650777"/>
                  </a:lnTo>
                  <a:lnTo>
                    <a:pt x="7084265" y="2657474"/>
                  </a:lnTo>
                  <a:close/>
                </a:path>
                <a:path w="10210800" h="2657475">
                  <a:moveTo>
                    <a:pt x="7065215" y="2657474"/>
                  </a:moveTo>
                  <a:lnTo>
                    <a:pt x="7055690" y="2657474"/>
                  </a:lnTo>
                  <a:lnTo>
                    <a:pt x="7055690" y="2650777"/>
                  </a:lnTo>
                  <a:lnTo>
                    <a:pt x="7065215" y="2650777"/>
                  </a:lnTo>
                  <a:lnTo>
                    <a:pt x="7065215" y="2657474"/>
                  </a:lnTo>
                  <a:close/>
                </a:path>
                <a:path w="10210800" h="2657475">
                  <a:moveTo>
                    <a:pt x="7046165" y="2657474"/>
                  </a:moveTo>
                  <a:lnTo>
                    <a:pt x="7036640" y="2657474"/>
                  </a:lnTo>
                  <a:lnTo>
                    <a:pt x="7036640" y="2650777"/>
                  </a:lnTo>
                  <a:lnTo>
                    <a:pt x="7046165" y="2650777"/>
                  </a:lnTo>
                  <a:lnTo>
                    <a:pt x="7046165" y="2657474"/>
                  </a:lnTo>
                  <a:close/>
                </a:path>
                <a:path w="10210800" h="2657475">
                  <a:moveTo>
                    <a:pt x="7027115" y="2657474"/>
                  </a:moveTo>
                  <a:lnTo>
                    <a:pt x="7017590" y="2657474"/>
                  </a:lnTo>
                  <a:lnTo>
                    <a:pt x="7017590" y="2650777"/>
                  </a:lnTo>
                  <a:lnTo>
                    <a:pt x="7027115" y="2650777"/>
                  </a:lnTo>
                  <a:lnTo>
                    <a:pt x="7027115" y="2657474"/>
                  </a:lnTo>
                  <a:close/>
                </a:path>
                <a:path w="10210800" h="2657475">
                  <a:moveTo>
                    <a:pt x="7008065" y="2657474"/>
                  </a:moveTo>
                  <a:lnTo>
                    <a:pt x="6998540" y="2657474"/>
                  </a:lnTo>
                  <a:lnTo>
                    <a:pt x="6998540" y="2650777"/>
                  </a:lnTo>
                  <a:lnTo>
                    <a:pt x="7008065" y="2650777"/>
                  </a:lnTo>
                  <a:lnTo>
                    <a:pt x="7008065" y="2657474"/>
                  </a:lnTo>
                  <a:close/>
                </a:path>
                <a:path w="10210800" h="2657475">
                  <a:moveTo>
                    <a:pt x="6989015" y="2657474"/>
                  </a:moveTo>
                  <a:lnTo>
                    <a:pt x="6979490" y="2657474"/>
                  </a:lnTo>
                  <a:lnTo>
                    <a:pt x="6979490" y="2650777"/>
                  </a:lnTo>
                  <a:lnTo>
                    <a:pt x="6989015" y="2650777"/>
                  </a:lnTo>
                  <a:lnTo>
                    <a:pt x="6989015" y="2657474"/>
                  </a:lnTo>
                  <a:close/>
                </a:path>
                <a:path w="10210800" h="2657475">
                  <a:moveTo>
                    <a:pt x="6969965" y="2657474"/>
                  </a:moveTo>
                  <a:lnTo>
                    <a:pt x="6960440" y="2657474"/>
                  </a:lnTo>
                  <a:lnTo>
                    <a:pt x="6960440" y="2650777"/>
                  </a:lnTo>
                  <a:lnTo>
                    <a:pt x="6969965" y="2650777"/>
                  </a:lnTo>
                  <a:lnTo>
                    <a:pt x="6969965" y="2657474"/>
                  </a:lnTo>
                  <a:close/>
                </a:path>
                <a:path w="10210800" h="2657475">
                  <a:moveTo>
                    <a:pt x="6950915" y="2657474"/>
                  </a:moveTo>
                  <a:lnTo>
                    <a:pt x="6941390" y="2657474"/>
                  </a:lnTo>
                  <a:lnTo>
                    <a:pt x="6941390" y="2650777"/>
                  </a:lnTo>
                  <a:lnTo>
                    <a:pt x="6950915" y="2650777"/>
                  </a:lnTo>
                  <a:lnTo>
                    <a:pt x="6950915" y="2657474"/>
                  </a:lnTo>
                  <a:close/>
                </a:path>
                <a:path w="10210800" h="2657475">
                  <a:moveTo>
                    <a:pt x="6931865" y="2657474"/>
                  </a:moveTo>
                  <a:lnTo>
                    <a:pt x="6922340" y="2657474"/>
                  </a:lnTo>
                  <a:lnTo>
                    <a:pt x="6922340" y="2650777"/>
                  </a:lnTo>
                  <a:lnTo>
                    <a:pt x="6931865" y="2650777"/>
                  </a:lnTo>
                  <a:lnTo>
                    <a:pt x="6931865" y="2657474"/>
                  </a:lnTo>
                  <a:close/>
                </a:path>
                <a:path w="10210800" h="2657475">
                  <a:moveTo>
                    <a:pt x="6912815" y="2657474"/>
                  </a:moveTo>
                  <a:lnTo>
                    <a:pt x="6903290" y="2657474"/>
                  </a:lnTo>
                  <a:lnTo>
                    <a:pt x="6903290" y="2650777"/>
                  </a:lnTo>
                  <a:lnTo>
                    <a:pt x="6912815" y="2650777"/>
                  </a:lnTo>
                  <a:lnTo>
                    <a:pt x="6912815" y="2657474"/>
                  </a:lnTo>
                  <a:close/>
                </a:path>
                <a:path w="10210800" h="2657475">
                  <a:moveTo>
                    <a:pt x="6893765" y="2657474"/>
                  </a:moveTo>
                  <a:lnTo>
                    <a:pt x="6884240" y="2657474"/>
                  </a:lnTo>
                  <a:lnTo>
                    <a:pt x="6884240" y="2650777"/>
                  </a:lnTo>
                  <a:lnTo>
                    <a:pt x="6893765" y="2650777"/>
                  </a:lnTo>
                  <a:lnTo>
                    <a:pt x="6893765" y="2657474"/>
                  </a:lnTo>
                  <a:close/>
                </a:path>
                <a:path w="10210800" h="2657475">
                  <a:moveTo>
                    <a:pt x="6874715" y="2657474"/>
                  </a:moveTo>
                  <a:lnTo>
                    <a:pt x="6865190" y="2657474"/>
                  </a:lnTo>
                  <a:lnTo>
                    <a:pt x="6865190" y="2650777"/>
                  </a:lnTo>
                  <a:lnTo>
                    <a:pt x="6874715" y="2650777"/>
                  </a:lnTo>
                  <a:lnTo>
                    <a:pt x="6874715" y="2657474"/>
                  </a:lnTo>
                  <a:close/>
                </a:path>
                <a:path w="10210800" h="2657475">
                  <a:moveTo>
                    <a:pt x="6855665" y="2657474"/>
                  </a:moveTo>
                  <a:lnTo>
                    <a:pt x="6846140" y="2657474"/>
                  </a:lnTo>
                  <a:lnTo>
                    <a:pt x="6846140" y="2650777"/>
                  </a:lnTo>
                  <a:lnTo>
                    <a:pt x="6855665" y="2650777"/>
                  </a:lnTo>
                  <a:lnTo>
                    <a:pt x="6855665" y="2657474"/>
                  </a:lnTo>
                  <a:close/>
                </a:path>
                <a:path w="10210800" h="2657475">
                  <a:moveTo>
                    <a:pt x="6836615" y="2657474"/>
                  </a:moveTo>
                  <a:lnTo>
                    <a:pt x="6827090" y="2657474"/>
                  </a:lnTo>
                  <a:lnTo>
                    <a:pt x="6827090" y="2650777"/>
                  </a:lnTo>
                  <a:lnTo>
                    <a:pt x="6836615" y="2650777"/>
                  </a:lnTo>
                  <a:lnTo>
                    <a:pt x="6836615" y="2657474"/>
                  </a:lnTo>
                  <a:close/>
                </a:path>
                <a:path w="10210800" h="2657475">
                  <a:moveTo>
                    <a:pt x="6817565" y="2657474"/>
                  </a:moveTo>
                  <a:lnTo>
                    <a:pt x="6808040" y="2657474"/>
                  </a:lnTo>
                  <a:lnTo>
                    <a:pt x="6808040" y="2650777"/>
                  </a:lnTo>
                  <a:lnTo>
                    <a:pt x="6817565" y="2650777"/>
                  </a:lnTo>
                  <a:lnTo>
                    <a:pt x="6817565" y="2657474"/>
                  </a:lnTo>
                  <a:close/>
                </a:path>
                <a:path w="10210800" h="2657475">
                  <a:moveTo>
                    <a:pt x="6798515" y="2657474"/>
                  </a:moveTo>
                  <a:lnTo>
                    <a:pt x="6788990" y="2657474"/>
                  </a:lnTo>
                  <a:lnTo>
                    <a:pt x="6788990" y="2650777"/>
                  </a:lnTo>
                  <a:lnTo>
                    <a:pt x="6798515" y="2650777"/>
                  </a:lnTo>
                  <a:lnTo>
                    <a:pt x="6798515" y="2657474"/>
                  </a:lnTo>
                  <a:close/>
                </a:path>
                <a:path w="10210800" h="2657475">
                  <a:moveTo>
                    <a:pt x="6779465" y="2657474"/>
                  </a:moveTo>
                  <a:lnTo>
                    <a:pt x="6769940" y="2657474"/>
                  </a:lnTo>
                  <a:lnTo>
                    <a:pt x="6769940" y="2650777"/>
                  </a:lnTo>
                  <a:lnTo>
                    <a:pt x="6779465" y="2650777"/>
                  </a:lnTo>
                  <a:lnTo>
                    <a:pt x="6779465" y="2657474"/>
                  </a:lnTo>
                  <a:close/>
                </a:path>
                <a:path w="10210800" h="2657475">
                  <a:moveTo>
                    <a:pt x="6760415" y="2657474"/>
                  </a:moveTo>
                  <a:lnTo>
                    <a:pt x="6750890" y="2657474"/>
                  </a:lnTo>
                  <a:lnTo>
                    <a:pt x="6750890" y="2650777"/>
                  </a:lnTo>
                  <a:lnTo>
                    <a:pt x="6760415" y="2650777"/>
                  </a:lnTo>
                  <a:lnTo>
                    <a:pt x="6760415" y="2657474"/>
                  </a:lnTo>
                  <a:close/>
                </a:path>
                <a:path w="10210800" h="2657475">
                  <a:moveTo>
                    <a:pt x="6741365" y="2657474"/>
                  </a:moveTo>
                  <a:lnTo>
                    <a:pt x="6731840" y="2657474"/>
                  </a:lnTo>
                  <a:lnTo>
                    <a:pt x="6731840" y="2650777"/>
                  </a:lnTo>
                  <a:lnTo>
                    <a:pt x="6741365" y="2650777"/>
                  </a:lnTo>
                  <a:lnTo>
                    <a:pt x="6741365" y="2657474"/>
                  </a:lnTo>
                  <a:close/>
                </a:path>
                <a:path w="10210800" h="2657475">
                  <a:moveTo>
                    <a:pt x="6722315" y="2657474"/>
                  </a:moveTo>
                  <a:lnTo>
                    <a:pt x="6712790" y="2657474"/>
                  </a:lnTo>
                  <a:lnTo>
                    <a:pt x="6712790" y="2650777"/>
                  </a:lnTo>
                  <a:lnTo>
                    <a:pt x="6722315" y="2650777"/>
                  </a:lnTo>
                  <a:lnTo>
                    <a:pt x="6722315" y="2657474"/>
                  </a:lnTo>
                  <a:close/>
                </a:path>
                <a:path w="10210800" h="2657475">
                  <a:moveTo>
                    <a:pt x="6703265" y="2657474"/>
                  </a:moveTo>
                  <a:lnTo>
                    <a:pt x="6693740" y="2657474"/>
                  </a:lnTo>
                  <a:lnTo>
                    <a:pt x="6693740" y="2650777"/>
                  </a:lnTo>
                  <a:lnTo>
                    <a:pt x="6703265" y="2650777"/>
                  </a:lnTo>
                  <a:lnTo>
                    <a:pt x="6703265" y="2657474"/>
                  </a:lnTo>
                  <a:close/>
                </a:path>
                <a:path w="10210800" h="2657475">
                  <a:moveTo>
                    <a:pt x="6684215" y="2657474"/>
                  </a:moveTo>
                  <a:lnTo>
                    <a:pt x="6674690" y="2657474"/>
                  </a:lnTo>
                  <a:lnTo>
                    <a:pt x="6674690" y="2650777"/>
                  </a:lnTo>
                  <a:lnTo>
                    <a:pt x="6684215" y="2650777"/>
                  </a:lnTo>
                  <a:lnTo>
                    <a:pt x="6684215" y="2657474"/>
                  </a:lnTo>
                  <a:close/>
                </a:path>
                <a:path w="10210800" h="2657475">
                  <a:moveTo>
                    <a:pt x="6665165" y="2657474"/>
                  </a:moveTo>
                  <a:lnTo>
                    <a:pt x="6655640" y="2657474"/>
                  </a:lnTo>
                  <a:lnTo>
                    <a:pt x="6655640" y="2650777"/>
                  </a:lnTo>
                  <a:lnTo>
                    <a:pt x="6665165" y="2650777"/>
                  </a:lnTo>
                  <a:lnTo>
                    <a:pt x="6665165" y="2657474"/>
                  </a:lnTo>
                  <a:close/>
                </a:path>
                <a:path w="10210800" h="2657475">
                  <a:moveTo>
                    <a:pt x="6646115" y="2657474"/>
                  </a:moveTo>
                  <a:lnTo>
                    <a:pt x="6636590" y="2657474"/>
                  </a:lnTo>
                  <a:lnTo>
                    <a:pt x="6636590" y="2650777"/>
                  </a:lnTo>
                  <a:lnTo>
                    <a:pt x="6646115" y="2650777"/>
                  </a:lnTo>
                  <a:lnTo>
                    <a:pt x="6646115" y="2657474"/>
                  </a:lnTo>
                  <a:close/>
                </a:path>
                <a:path w="10210800" h="2657475">
                  <a:moveTo>
                    <a:pt x="6627065" y="2657474"/>
                  </a:moveTo>
                  <a:lnTo>
                    <a:pt x="6617540" y="2657474"/>
                  </a:lnTo>
                  <a:lnTo>
                    <a:pt x="6617540" y="2650777"/>
                  </a:lnTo>
                  <a:lnTo>
                    <a:pt x="6627065" y="2650777"/>
                  </a:lnTo>
                  <a:lnTo>
                    <a:pt x="6627065" y="2657474"/>
                  </a:lnTo>
                  <a:close/>
                </a:path>
                <a:path w="10210800" h="2657475">
                  <a:moveTo>
                    <a:pt x="6608015" y="2657474"/>
                  </a:moveTo>
                  <a:lnTo>
                    <a:pt x="6598490" y="2657474"/>
                  </a:lnTo>
                  <a:lnTo>
                    <a:pt x="6598490" y="2650777"/>
                  </a:lnTo>
                  <a:lnTo>
                    <a:pt x="6608015" y="2650777"/>
                  </a:lnTo>
                  <a:lnTo>
                    <a:pt x="6608015" y="2657474"/>
                  </a:lnTo>
                  <a:close/>
                </a:path>
                <a:path w="10210800" h="2657475">
                  <a:moveTo>
                    <a:pt x="6588965" y="2657474"/>
                  </a:moveTo>
                  <a:lnTo>
                    <a:pt x="6579440" y="2657474"/>
                  </a:lnTo>
                  <a:lnTo>
                    <a:pt x="6579440" y="2650777"/>
                  </a:lnTo>
                  <a:lnTo>
                    <a:pt x="6588965" y="2650777"/>
                  </a:lnTo>
                  <a:lnTo>
                    <a:pt x="6588965" y="2657474"/>
                  </a:lnTo>
                  <a:close/>
                </a:path>
                <a:path w="10210800" h="2657475">
                  <a:moveTo>
                    <a:pt x="6569915" y="2657474"/>
                  </a:moveTo>
                  <a:lnTo>
                    <a:pt x="6560390" y="2657474"/>
                  </a:lnTo>
                  <a:lnTo>
                    <a:pt x="6560390" y="2650777"/>
                  </a:lnTo>
                  <a:lnTo>
                    <a:pt x="6569915" y="2650777"/>
                  </a:lnTo>
                  <a:lnTo>
                    <a:pt x="6569915" y="2657474"/>
                  </a:lnTo>
                  <a:close/>
                </a:path>
                <a:path w="10210800" h="2657475">
                  <a:moveTo>
                    <a:pt x="6550865" y="2657474"/>
                  </a:moveTo>
                  <a:lnTo>
                    <a:pt x="6541340" y="2657474"/>
                  </a:lnTo>
                  <a:lnTo>
                    <a:pt x="6541340" y="2650777"/>
                  </a:lnTo>
                  <a:lnTo>
                    <a:pt x="6550865" y="2650777"/>
                  </a:lnTo>
                  <a:lnTo>
                    <a:pt x="6550865" y="2657474"/>
                  </a:lnTo>
                  <a:close/>
                </a:path>
                <a:path w="10210800" h="2657475">
                  <a:moveTo>
                    <a:pt x="6531815" y="2657474"/>
                  </a:moveTo>
                  <a:lnTo>
                    <a:pt x="6522290" y="2657474"/>
                  </a:lnTo>
                  <a:lnTo>
                    <a:pt x="6522290" y="2650777"/>
                  </a:lnTo>
                  <a:lnTo>
                    <a:pt x="6531815" y="2650777"/>
                  </a:lnTo>
                  <a:lnTo>
                    <a:pt x="6531815" y="2657474"/>
                  </a:lnTo>
                  <a:close/>
                </a:path>
                <a:path w="10210800" h="2657475">
                  <a:moveTo>
                    <a:pt x="6512765" y="2657474"/>
                  </a:moveTo>
                  <a:lnTo>
                    <a:pt x="6503240" y="2657474"/>
                  </a:lnTo>
                  <a:lnTo>
                    <a:pt x="6503240" y="2650777"/>
                  </a:lnTo>
                  <a:lnTo>
                    <a:pt x="6512765" y="2650777"/>
                  </a:lnTo>
                  <a:lnTo>
                    <a:pt x="6512765" y="2657474"/>
                  </a:lnTo>
                  <a:close/>
                </a:path>
                <a:path w="10210800" h="2657475">
                  <a:moveTo>
                    <a:pt x="6493715" y="2657474"/>
                  </a:moveTo>
                  <a:lnTo>
                    <a:pt x="6484190" y="2657474"/>
                  </a:lnTo>
                  <a:lnTo>
                    <a:pt x="6484190" y="2650777"/>
                  </a:lnTo>
                  <a:lnTo>
                    <a:pt x="6493715" y="2650777"/>
                  </a:lnTo>
                  <a:lnTo>
                    <a:pt x="6493715" y="2657474"/>
                  </a:lnTo>
                  <a:close/>
                </a:path>
                <a:path w="10210800" h="2657475">
                  <a:moveTo>
                    <a:pt x="6474665" y="2657474"/>
                  </a:moveTo>
                  <a:lnTo>
                    <a:pt x="6465140" y="2657474"/>
                  </a:lnTo>
                  <a:lnTo>
                    <a:pt x="6465140" y="2650777"/>
                  </a:lnTo>
                  <a:lnTo>
                    <a:pt x="6474665" y="2650777"/>
                  </a:lnTo>
                  <a:lnTo>
                    <a:pt x="6474665" y="2657474"/>
                  </a:lnTo>
                  <a:close/>
                </a:path>
                <a:path w="10210800" h="2657475">
                  <a:moveTo>
                    <a:pt x="6455615" y="2657474"/>
                  </a:moveTo>
                  <a:lnTo>
                    <a:pt x="6446090" y="2657474"/>
                  </a:lnTo>
                  <a:lnTo>
                    <a:pt x="6446090" y="2650777"/>
                  </a:lnTo>
                  <a:lnTo>
                    <a:pt x="6455615" y="2650777"/>
                  </a:lnTo>
                  <a:lnTo>
                    <a:pt x="6455615" y="2657474"/>
                  </a:lnTo>
                  <a:close/>
                </a:path>
                <a:path w="10210800" h="2657475">
                  <a:moveTo>
                    <a:pt x="6436565" y="2657474"/>
                  </a:moveTo>
                  <a:lnTo>
                    <a:pt x="6427040" y="2657474"/>
                  </a:lnTo>
                  <a:lnTo>
                    <a:pt x="6427040" y="2650777"/>
                  </a:lnTo>
                  <a:lnTo>
                    <a:pt x="6436565" y="2650777"/>
                  </a:lnTo>
                  <a:lnTo>
                    <a:pt x="6436565" y="2657474"/>
                  </a:lnTo>
                  <a:close/>
                </a:path>
                <a:path w="10210800" h="2657475">
                  <a:moveTo>
                    <a:pt x="6417515" y="2657474"/>
                  </a:moveTo>
                  <a:lnTo>
                    <a:pt x="6407990" y="2657474"/>
                  </a:lnTo>
                  <a:lnTo>
                    <a:pt x="6407990" y="2650777"/>
                  </a:lnTo>
                  <a:lnTo>
                    <a:pt x="6417515" y="2650777"/>
                  </a:lnTo>
                  <a:lnTo>
                    <a:pt x="6417515" y="2657474"/>
                  </a:lnTo>
                  <a:close/>
                </a:path>
                <a:path w="10210800" h="2657475">
                  <a:moveTo>
                    <a:pt x="6398465" y="2657474"/>
                  </a:moveTo>
                  <a:lnTo>
                    <a:pt x="6388940" y="2657474"/>
                  </a:lnTo>
                  <a:lnTo>
                    <a:pt x="6388940" y="2650777"/>
                  </a:lnTo>
                  <a:lnTo>
                    <a:pt x="6398465" y="2650777"/>
                  </a:lnTo>
                  <a:lnTo>
                    <a:pt x="6398465" y="2657474"/>
                  </a:lnTo>
                  <a:close/>
                </a:path>
                <a:path w="10210800" h="2657475">
                  <a:moveTo>
                    <a:pt x="6379415" y="2657474"/>
                  </a:moveTo>
                  <a:lnTo>
                    <a:pt x="6369890" y="2657474"/>
                  </a:lnTo>
                  <a:lnTo>
                    <a:pt x="6369890" y="2650777"/>
                  </a:lnTo>
                  <a:lnTo>
                    <a:pt x="6379415" y="2650777"/>
                  </a:lnTo>
                  <a:lnTo>
                    <a:pt x="6379415" y="2657474"/>
                  </a:lnTo>
                  <a:close/>
                </a:path>
                <a:path w="10210800" h="2657475">
                  <a:moveTo>
                    <a:pt x="6360365" y="2657474"/>
                  </a:moveTo>
                  <a:lnTo>
                    <a:pt x="6350840" y="2657474"/>
                  </a:lnTo>
                  <a:lnTo>
                    <a:pt x="6350840" y="2650777"/>
                  </a:lnTo>
                  <a:lnTo>
                    <a:pt x="6360365" y="2650777"/>
                  </a:lnTo>
                  <a:lnTo>
                    <a:pt x="6360365" y="2657474"/>
                  </a:lnTo>
                  <a:close/>
                </a:path>
                <a:path w="10210800" h="2657475">
                  <a:moveTo>
                    <a:pt x="6341315" y="2657474"/>
                  </a:moveTo>
                  <a:lnTo>
                    <a:pt x="6331790" y="2657474"/>
                  </a:lnTo>
                  <a:lnTo>
                    <a:pt x="6331790" y="2650777"/>
                  </a:lnTo>
                  <a:lnTo>
                    <a:pt x="6341315" y="2650777"/>
                  </a:lnTo>
                  <a:lnTo>
                    <a:pt x="6341315" y="2657474"/>
                  </a:lnTo>
                  <a:close/>
                </a:path>
                <a:path w="10210800" h="2657475">
                  <a:moveTo>
                    <a:pt x="6322265" y="2657474"/>
                  </a:moveTo>
                  <a:lnTo>
                    <a:pt x="6312740" y="2657474"/>
                  </a:lnTo>
                  <a:lnTo>
                    <a:pt x="6312740" y="2650777"/>
                  </a:lnTo>
                  <a:lnTo>
                    <a:pt x="6322265" y="2650777"/>
                  </a:lnTo>
                  <a:lnTo>
                    <a:pt x="6322265" y="2657474"/>
                  </a:lnTo>
                  <a:close/>
                </a:path>
                <a:path w="10210800" h="2657475">
                  <a:moveTo>
                    <a:pt x="6303215" y="2657474"/>
                  </a:moveTo>
                  <a:lnTo>
                    <a:pt x="6293690" y="2657474"/>
                  </a:lnTo>
                  <a:lnTo>
                    <a:pt x="6293690" y="2650777"/>
                  </a:lnTo>
                  <a:lnTo>
                    <a:pt x="6303215" y="2650777"/>
                  </a:lnTo>
                  <a:lnTo>
                    <a:pt x="6303215" y="2657474"/>
                  </a:lnTo>
                  <a:close/>
                </a:path>
                <a:path w="10210800" h="2657475">
                  <a:moveTo>
                    <a:pt x="6284165" y="2657474"/>
                  </a:moveTo>
                  <a:lnTo>
                    <a:pt x="6274640" y="2657474"/>
                  </a:lnTo>
                  <a:lnTo>
                    <a:pt x="6274640" y="2650777"/>
                  </a:lnTo>
                  <a:lnTo>
                    <a:pt x="6284165" y="2650777"/>
                  </a:lnTo>
                  <a:lnTo>
                    <a:pt x="6284165" y="2657474"/>
                  </a:lnTo>
                  <a:close/>
                </a:path>
                <a:path w="10210800" h="2657475">
                  <a:moveTo>
                    <a:pt x="6265115" y="2657474"/>
                  </a:moveTo>
                  <a:lnTo>
                    <a:pt x="6255590" y="2657474"/>
                  </a:lnTo>
                  <a:lnTo>
                    <a:pt x="6255590" y="2650777"/>
                  </a:lnTo>
                  <a:lnTo>
                    <a:pt x="6265115" y="2650777"/>
                  </a:lnTo>
                  <a:lnTo>
                    <a:pt x="6265115" y="2657474"/>
                  </a:lnTo>
                  <a:close/>
                </a:path>
                <a:path w="10210800" h="2657475">
                  <a:moveTo>
                    <a:pt x="6246065" y="2657474"/>
                  </a:moveTo>
                  <a:lnTo>
                    <a:pt x="6236540" y="2657474"/>
                  </a:lnTo>
                  <a:lnTo>
                    <a:pt x="6236540" y="2650777"/>
                  </a:lnTo>
                  <a:lnTo>
                    <a:pt x="6246065" y="2650777"/>
                  </a:lnTo>
                  <a:lnTo>
                    <a:pt x="6246065" y="2657474"/>
                  </a:lnTo>
                  <a:close/>
                </a:path>
                <a:path w="10210800" h="2657475">
                  <a:moveTo>
                    <a:pt x="6227015" y="2657474"/>
                  </a:moveTo>
                  <a:lnTo>
                    <a:pt x="6217490" y="2657474"/>
                  </a:lnTo>
                  <a:lnTo>
                    <a:pt x="6217490" y="2650777"/>
                  </a:lnTo>
                  <a:lnTo>
                    <a:pt x="6227015" y="2650777"/>
                  </a:lnTo>
                  <a:lnTo>
                    <a:pt x="6227015" y="2657474"/>
                  </a:lnTo>
                  <a:close/>
                </a:path>
                <a:path w="10210800" h="2657475">
                  <a:moveTo>
                    <a:pt x="6207965" y="2657474"/>
                  </a:moveTo>
                  <a:lnTo>
                    <a:pt x="6198440" y="2657474"/>
                  </a:lnTo>
                  <a:lnTo>
                    <a:pt x="6198440" y="2650777"/>
                  </a:lnTo>
                  <a:lnTo>
                    <a:pt x="6207965" y="2650777"/>
                  </a:lnTo>
                  <a:lnTo>
                    <a:pt x="6207965" y="2657474"/>
                  </a:lnTo>
                  <a:close/>
                </a:path>
                <a:path w="10210800" h="2657475">
                  <a:moveTo>
                    <a:pt x="6188915" y="2657474"/>
                  </a:moveTo>
                  <a:lnTo>
                    <a:pt x="6179390" y="2657474"/>
                  </a:lnTo>
                  <a:lnTo>
                    <a:pt x="6179390" y="2650777"/>
                  </a:lnTo>
                  <a:lnTo>
                    <a:pt x="6188915" y="2650777"/>
                  </a:lnTo>
                  <a:lnTo>
                    <a:pt x="6188915" y="2657474"/>
                  </a:lnTo>
                  <a:close/>
                </a:path>
                <a:path w="10210800" h="2657475">
                  <a:moveTo>
                    <a:pt x="6169865" y="2657474"/>
                  </a:moveTo>
                  <a:lnTo>
                    <a:pt x="6160340" y="2657474"/>
                  </a:lnTo>
                  <a:lnTo>
                    <a:pt x="6160340" y="2650777"/>
                  </a:lnTo>
                  <a:lnTo>
                    <a:pt x="6169865" y="2650777"/>
                  </a:lnTo>
                  <a:lnTo>
                    <a:pt x="6169865" y="2657474"/>
                  </a:lnTo>
                  <a:close/>
                </a:path>
                <a:path w="10210800" h="2657475">
                  <a:moveTo>
                    <a:pt x="6150815" y="2657474"/>
                  </a:moveTo>
                  <a:lnTo>
                    <a:pt x="6141290" y="2657474"/>
                  </a:lnTo>
                  <a:lnTo>
                    <a:pt x="6141290" y="2650777"/>
                  </a:lnTo>
                  <a:lnTo>
                    <a:pt x="6150815" y="2650777"/>
                  </a:lnTo>
                  <a:lnTo>
                    <a:pt x="6150815" y="2657474"/>
                  </a:lnTo>
                  <a:close/>
                </a:path>
                <a:path w="10210800" h="2657475">
                  <a:moveTo>
                    <a:pt x="6131765" y="2657474"/>
                  </a:moveTo>
                  <a:lnTo>
                    <a:pt x="6122240" y="2657474"/>
                  </a:lnTo>
                  <a:lnTo>
                    <a:pt x="6122240" y="2650777"/>
                  </a:lnTo>
                  <a:lnTo>
                    <a:pt x="6131765" y="2650777"/>
                  </a:lnTo>
                  <a:lnTo>
                    <a:pt x="6131765" y="2657474"/>
                  </a:lnTo>
                  <a:close/>
                </a:path>
                <a:path w="10210800" h="2657475">
                  <a:moveTo>
                    <a:pt x="6112715" y="2657474"/>
                  </a:moveTo>
                  <a:lnTo>
                    <a:pt x="6103190" y="2657474"/>
                  </a:lnTo>
                  <a:lnTo>
                    <a:pt x="6103190" y="2650777"/>
                  </a:lnTo>
                  <a:lnTo>
                    <a:pt x="6112715" y="2650777"/>
                  </a:lnTo>
                  <a:lnTo>
                    <a:pt x="6112715" y="2657474"/>
                  </a:lnTo>
                  <a:close/>
                </a:path>
                <a:path w="10210800" h="2657475">
                  <a:moveTo>
                    <a:pt x="6093665" y="2657474"/>
                  </a:moveTo>
                  <a:lnTo>
                    <a:pt x="6084140" y="2657474"/>
                  </a:lnTo>
                  <a:lnTo>
                    <a:pt x="6084140" y="2650777"/>
                  </a:lnTo>
                  <a:lnTo>
                    <a:pt x="6093665" y="2650777"/>
                  </a:lnTo>
                  <a:lnTo>
                    <a:pt x="6093665" y="2657474"/>
                  </a:lnTo>
                  <a:close/>
                </a:path>
                <a:path w="10210800" h="2657475">
                  <a:moveTo>
                    <a:pt x="6074615" y="2657474"/>
                  </a:moveTo>
                  <a:lnTo>
                    <a:pt x="6065090" y="2657474"/>
                  </a:lnTo>
                  <a:lnTo>
                    <a:pt x="6065090" y="2650777"/>
                  </a:lnTo>
                  <a:lnTo>
                    <a:pt x="6074615" y="2650777"/>
                  </a:lnTo>
                  <a:lnTo>
                    <a:pt x="6074615" y="2657474"/>
                  </a:lnTo>
                  <a:close/>
                </a:path>
                <a:path w="10210800" h="2657475">
                  <a:moveTo>
                    <a:pt x="6055565" y="2657474"/>
                  </a:moveTo>
                  <a:lnTo>
                    <a:pt x="6046040" y="2657474"/>
                  </a:lnTo>
                  <a:lnTo>
                    <a:pt x="6046040" y="2650777"/>
                  </a:lnTo>
                  <a:lnTo>
                    <a:pt x="6055565" y="2650777"/>
                  </a:lnTo>
                  <a:lnTo>
                    <a:pt x="6055565" y="2657474"/>
                  </a:lnTo>
                  <a:close/>
                </a:path>
                <a:path w="10210800" h="2657475">
                  <a:moveTo>
                    <a:pt x="6036515" y="2657474"/>
                  </a:moveTo>
                  <a:lnTo>
                    <a:pt x="6026990" y="2657474"/>
                  </a:lnTo>
                  <a:lnTo>
                    <a:pt x="6026990" y="2650777"/>
                  </a:lnTo>
                  <a:lnTo>
                    <a:pt x="6036515" y="2650777"/>
                  </a:lnTo>
                  <a:lnTo>
                    <a:pt x="6036515" y="2657474"/>
                  </a:lnTo>
                  <a:close/>
                </a:path>
                <a:path w="10210800" h="2657475">
                  <a:moveTo>
                    <a:pt x="6017465" y="2657474"/>
                  </a:moveTo>
                  <a:lnTo>
                    <a:pt x="6007940" y="2657474"/>
                  </a:lnTo>
                  <a:lnTo>
                    <a:pt x="6007940" y="2650777"/>
                  </a:lnTo>
                  <a:lnTo>
                    <a:pt x="6017465" y="2650777"/>
                  </a:lnTo>
                  <a:lnTo>
                    <a:pt x="6017465" y="2657474"/>
                  </a:lnTo>
                  <a:close/>
                </a:path>
                <a:path w="10210800" h="2657475">
                  <a:moveTo>
                    <a:pt x="5998415" y="2657474"/>
                  </a:moveTo>
                  <a:lnTo>
                    <a:pt x="5988890" y="2657474"/>
                  </a:lnTo>
                  <a:lnTo>
                    <a:pt x="5988890" y="2650777"/>
                  </a:lnTo>
                  <a:lnTo>
                    <a:pt x="5998415" y="2650777"/>
                  </a:lnTo>
                  <a:lnTo>
                    <a:pt x="5998415" y="2657474"/>
                  </a:lnTo>
                  <a:close/>
                </a:path>
                <a:path w="10210800" h="2657475">
                  <a:moveTo>
                    <a:pt x="5979365" y="2657474"/>
                  </a:moveTo>
                  <a:lnTo>
                    <a:pt x="5969840" y="2657474"/>
                  </a:lnTo>
                  <a:lnTo>
                    <a:pt x="5969840" y="2650777"/>
                  </a:lnTo>
                  <a:lnTo>
                    <a:pt x="5979365" y="2650777"/>
                  </a:lnTo>
                  <a:lnTo>
                    <a:pt x="5979365" y="2657474"/>
                  </a:lnTo>
                  <a:close/>
                </a:path>
                <a:path w="10210800" h="2657475">
                  <a:moveTo>
                    <a:pt x="5960315" y="2657474"/>
                  </a:moveTo>
                  <a:lnTo>
                    <a:pt x="5950790" y="2657474"/>
                  </a:lnTo>
                  <a:lnTo>
                    <a:pt x="5950790" y="2650777"/>
                  </a:lnTo>
                  <a:lnTo>
                    <a:pt x="5960315" y="2650777"/>
                  </a:lnTo>
                  <a:lnTo>
                    <a:pt x="5960315" y="2657474"/>
                  </a:lnTo>
                  <a:close/>
                </a:path>
                <a:path w="10210800" h="2657475">
                  <a:moveTo>
                    <a:pt x="5941265" y="2657474"/>
                  </a:moveTo>
                  <a:lnTo>
                    <a:pt x="5931740" y="2657474"/>
                  </a:lnTo>
                  <a:lnTo>
                    <a:pt x="5931740" y="2650777"/>
                  </a:lnTo>
                  <a:lnTo>
                    <a:pt x="5941265" y="2650777"/>
                  </a:lnTo>
                  <a:lnTo>
                    <a:pt x="5941265" y="2657474"/>
                  </a:lnTo>
                  <a:close/>
                </a:path>
                <a:path w="10210800" h="2657475">
                  <a:moveTo>
                    <a:pt x="5922215" y="2657474"/>
                  </a:moveTo>
                  <a:lnTo>
                    <a:pt x="5912690" y="2657474"/>
                  </a:lnTo>
                  <a:lnTo>
                    <a:pt x="5912690" y="2650777"/>
                  </a:lnTo>
                  <a:lnTo>
                    <a:pt x="5922215" y="2650777"/>
                  </a:lnTo>
                  <a:lnTo>
                    <a:pt x="5922215" y="2657474"/>
                  </a:lnTo>
                  <a:close/>
                </a:path>
                <a:path w="10210800" h="2657475">
                  <a:moveTo>
                    <a:pt x="5903165" y="2657474"/>
                  </a:moveTo>
                  <a:lnTo>
                    <a:pt x="5893640" y="2657474"/>
                  </a:lnTo>
                  <a:lnTo>
                    <a:pt x="5893640" y="2650777"/>
                  </a:lnTo>
                  <a:lnTo>
                    <a:pt x="5903165" y="2650777"/>
                  </a:lnTo>
                  <a:lnTo>
                    <a:pt x="5903165" y="2657474"/>
                  </a:lnTo>
                  <a:close/>
                </a:path>
                <a:path w="10210800" h="2657475">
                  <a:moveTo>
                    <a:pt x="5884115" y="2657474"/>
                  </a:moveTo>
                  <a:lnTo>
                    <a:pt x="5874590" y="2657474"/>
                  </a:lnTo>
                  <a:lnTo>
                    <a:pt x="5874590" y="2650777"/>
                  </a:lnTo>
                  <a:lnTo>
                    <a:pt x="5884115" y="2650777"/>
                  </a:lnTo>
                  <a:lnTo>
                    <a:pt x="5884115" y="2657474"/>
                  </a:lnTo>
                  <a:close/>
                </a:path>
                <a:path w="10210800" h="2657475">
                  <a:moveTo>
                    <a:pt x="5865065" y="2657474"/>
                  </a:moveTo>
                  <a:lnTo>
                    <a:pt x="5855540" y="2657474"/>
                  </a:lnTo>
                  <a:lnTo>
                    <a:pt x="5855540" y="2650777"/>
                  </a:lnTo>
                  <a:lnTo>
                    <a:pt x="5865065" y="2650777"/>
                  </a:lnTo>
                  <a:lnTo>
                    <a:pt x="5865065" y="2657474"/>
                  </a:lnTo>
                  <a:close/>
                </a:path>
                <a:path w="10210800" h="2657475">
                  <a:moveTo>
                    <a:pt x="5846015" y="2657474"/>
                  </a:moveTo>
                  <a:lnTo>
                    <a:pt x="5836490" y="2657474"/>
                  </a:lnTo>
                  <a:lnTo>
                    <a:pt x="5836490" y="2650777"/>
                  </a:lnTo>
                  <a:lnTo>
                    <a:pt x="5846015" y="2650777"/>
                  </a:lnTo>
                  <a:lnTo>
                    <a:pt x="5846015" y="2657474"/>
                  </a:lnTo>
                  <a:close/>
                </a:path>
                <a:path w="10210800" h="2657475">
                  <a:moveTo>
                    <a:pt x="5826965" y="2657474"/>
                  </a:moveTo>
                  <a:lnTo>
                    <a:pt x="5817440" y="2657474"/>
                  </a:lnTo>
                  <a:lnTo>
                    <a:pt x="5817440" y="2650777"/>
                  </a:lnTo>
                  <a:lnTo>
                    <a:pt x="5826965" y="2650777"/>
                  </a:lnTo>
                  <a:lnTo>
                    <a:pt x="5826965" y="2657474"/>
                  </a:lnTo>
                  <a:close/>
                </a:path>
                <a:path w="10210800" h="2657475">
                  <a:moveTo>
                    <a:pt x="5807915" y="2657474"/>
                  </a:moveTo>
                  <a:lnTo>
                    <a:pt x="5798390" y="2657474"/>
                  </a:lnTo>
                  <a:lnTo>
                    <a:pt x="5798390" y="2650777"/>
                  </a:lnTo>
                  <a:lnTo>
                    <a:pt x="5807915" y="2650777"/>
                  </a:lnTo>
                  <a:lnTo>
                    <a:pt x="5807915" y="2657474"/>
                  </a:lnTo>
                  <a:close/>
                </a:path>
                <a:path w="10210800" h="2657475">
                  <a:moveTo>
                    <a:pt x="5788865" y="2657474"/>
                  </a:moveTo>
                  <a:lnTo>
                    <a:pt x="5779340" y="2657474"/>
                  </a:lnTo>
                  <a:lnTo>
                    <a:pt x="5779340" y="2650777"/>
                  </a:lnTo>
                  <a:lnTo>
                    <a:pt x="5788865" y="2650777"/>
                  </a:lnTo>
                  <a:lnTo>
                    <a:pt x="5788865" y="2657474"/>
                  </a:lnTo>
                  <a:close/>
                </a:path>
                <a:path w="10210800" h="2657475">
                  <a:moveTo>
                    <a:pt x="5769815" y="2657474"/>
                  </a:moveTo>
                  <a:lnTo>
                    <a:pt x="5760290" y="2657474"/>
                  </a:lnTo>
                  <a:lnTo>
                    <a:pt x="5760290" y="2650777"/>
                  </a:lnTo>
                  <a:lnTo>
                    <a:pt x="5769815" y="2650777"/>
                  </a:lnTo>
                  <a:lnTo>
                    <a:pt x="5769815" y="2657474"/>
                  </a:lnTo>
                  <a:close/>
                </a:path>
                <a:path w="10210800" h="2657475">
                  <a:moveTo>
                    <a:pt x="5750765" y="2657474"/>
                  </a:moveTo>
                  <a:lnTo>
                    <a:pt x="5741240" y="2657474"/>
                  </a:lnTo>
                  <a:lnTo>
                    <a:pt x="5741240" y="2650777"/>
                  </a:lnTo>
                  <a:lnTo>
                    <a:pt x="5750765" y="2650777"/>
                  </a:lnTo>
                  <a:lnTo>
                    <a:pt x="5750765" y="2657474"/>
                  </a:lnTo>
                  <a:close/>
                </a:path>
                <a:path w="10210800" h="2657475">
                  <a:moveTo>
                    <a:pt x="5731715" y="2657474"/>
                  </a:moveTo>
                  <a:lnTo>
                    <a:pt x="5722190" y="2657474"/>
                  </a:lnTo>
                  <a:lnTo>
                    <a:pt x="5722190" y="2650777"/>
                  </a:lnTo>
                  <a:lnTo>
                    <a:pt x="5731715" y="2650777"/>
                  </a:lnTo>
                  <a:lnTo>
                    <a:pt x="5731715" y="2657474"/>
                  </a:lnTo>
                  <a:close/>
                </a:path>
                <a:path w="10210800" h="2657475">
                  <a:moveTo>
                    <a:pt x="5712665" y="2657474"/>
                  </a:moveTo>
                  <a:lnTo>
                    <a:pt x="5703140" y="2657474"/>
                  </a:lnTo>
                  <a:lnTo>
                    <a:pt x="5703140" y="2650777"/>
                  </a:lnTo>
                  <a:lnTo>
                    <a:pt x="5712665" y="2650777"/>
                  </a:lnTo>
                  <a:lnTo>
                    <a:pt x="5712665" y="2657474"/>
                  </a:lnTo>
                  <a:close/>
                </a:path>
                <a:path w="10210800" h="2657475">
                  <a:moveTo>
                    <a:pt x="5693615" y="2657474"/>
                  </a:moveTo>
                  <a:lnTo>
                    <a:pt x="5684090" y="2657474"/>
                  </a:lnTo>
                  <a:lnTo>
                    <a:pt x="5684090" y="2650777"/>
                  </a:lnTo>
                  <a:lnTo>
                    <a:pt x="5693615" y="2650777"/>
                  </a:lnTo>
                  <a:lnTo>
                    <a:pt x="5693615" y="2657474"/>
                  </a:lnTo>
                  <a:close/>
                </a:path>
                <a:path w="10210800" h="2657475">
                  <a:moveTo>
                    <a:pt x="5674565" y="2657474"/>
                  </a:moveTo>
                  <a:lnTo>
                    <a:pt x="5665040" y="2657474"/>
                  </a:lnTo>
                  <a:lnTo>
                    <a:pt x="5665040" y="2650777"/>
                  </a:lnTo>
                  <a:lnTo>
                    <a:pt x="5674565" y="2650777"/>
                  </a:lnTo>
                  <a:lnTo>
                    <a:pt x="5674565" y="2657474"/>
                  </a:lnTo>
                  <a:close/>
                </a:path>
                <a:path w="10210800" h="2657475">
                  <a:moveTo>
                    <a:pt x="5655515" y="2657474"/>
                  </a:moveTo>
                  <a:lnTo>
                    <a:pt x="5645990" y="2657474"/>
                  </a:lnTo>
                  <a:lnTo>
                    <a:pt x="5645990" y="2650777"/>
                  </a:lnTo>
                  <a:lnTo>
                    <a:pt x="5655515" y="2650777"/>
                  </a:lnTo>
                  <a:lnTo>
                    <a:pt x="5655515" y="2657474"/>
                  </a:lnTo>
                  <a:close/>
                </a:path>
                <a:path w="10210800" h="2657475">
                  <a:moveTo>
                    <a:pt x="5636465" y="2657474"/>
                  </a:moveTo>
                  <a:lnTo>
                    <a:pt x="5626940" y="2657474"/>
                  </a:lnTo>
                  <a:lnTo>
                    <a:pt x="5626940" y="2650777"/>
                  </a:lnTo>
                  <a:lnTo>
                    <a:pt x="5636465" y="2650777"/>
                  </a:lnTo>
                  <a:lnTo>
                    <a:pt x="5636465" y="2657474"/>
                  </a:lnTo>
                  <a:close/>
                </a:path>
                <a:path w="10210800" h="2657475">
                  <a:moveTo>
                    <a:pt x="5617415" y="2657474"/>
                  </a:moveTo>
                  <a:lnTo>
                    <a:pt x="5607890" y="2657474"/>
                  </a:lnTo>
                  <a:lnTo>
                    <a:pt x="5607890" y="2650777"/>
                  </a:lnTo>
                  <a:lnTo>
                    <a:pt x="5617415" y="2650777"/>
                  </a:lnTo>
                  <a:lnTo>
                    <a:pt x="5617415" y="2657474"/>
                  </a:lnTo>
                  <a:close/>
                </a:path>
                <a:path w="10210800" h="2657475">
                  <a:moveTo>
                    <a:pt x="5598365" y="2657474"/>
                  </a:moveTo>
                  <a:lnTo>
                    <a:pt x="5588840" y="2657474"/>
                  </a:lnTo>
                  <a:lnTo>
                    <a:pt x="5588840" y="2650777"/>
                  </a:lnTo>
                  <a:lnTo>
                    <a:pt x="5598365" y="2650777"/>
                  </a:lnTo>
                  <a:lnTo>
                    <a:pt x="5598365" y="2657474"/>
                  </a:lnTo>
                  <a:close/>
                </a:path>
                <a:path w="10210800" h="2657475">
                  <a:moveTo>
                    <a:pt x="5579315" y="2657474"/>
                  </a:moveTo>
                  <a:lnTo>
                    <a:pt x="5569790" y="2657474"/>
                  </a:lnTo>
                  <a:lnTo>
                    <a:pt x="5569790" y="2650777"/>
                  </a:lnTo>
                  <a:lnTo>
                    <a:pt x="5579315" y="2650777"/>
                  </a:lnTo>
                  <a:lnTo>
                    <a:pt x="5579315" y="2657474"/>
                  </a:lnTo>
                  <a:close/>
                </a:path>
                <a:path w="10210800" h="2657475">
                  <a:moveTo>
                    <a:pt x="5560265" y="2657474"/>
                  </a:moveTo>
                  <a:lnTo>
                    <a:pt x="5550740" y="2657474"/>
                  </a:lnTo>
                  <a:lnTo>
                    <a:pt x="5550740" y="2650777"/>
                  </a:lnTo>
                  <a:lnTo>
                    <a:pt x="5560265" y="2650777"/>
                  </a:lnTo>
                  <a:lnTo>
                    <a:pt x="5560265" y="2657474"/>
                  </a:lnTo>
                  <a:close/>
                </a:path>
                <a:path w="10210800" h="2657475">
                  <a:moveTo>
                    <a:pt x="5541215" y="2657474"/>
                  </a:moveTo>
                  <a:lnTo>
                    <a:pt x="5531690" y="2657474"/>
                  </a:lnTo>
                  <a:lnTo>
                    <a:pt x="5531690" y="2650777"/>
                  </a:lnTo>
                  <a:lnTo>
                    <a:pt x="5541215" y="2650777"/>
                  </a:lnTo>
                  <a:lnTo>
                    <a:pt x="5541215" y="2657474"/>
                  </a:lnTo>
                  <a:close/>
                </a:path>
                <a:path w="10210800" h="2657475">
                  <a:moveTo>
                    <a:pt x="5522165" y="2657474"/>
                  </a:moveTo>
                  <a:lnTo>
                    <a:pt x="5512640" y="2657474"/>
                  </a:lnTo>
                  <a:lnTo>
                    <a:pt x="5512640" y="2650777"/>
                  </a:lnTo>
                  <a:lnTo>
                    <a:pt x="5522165" y="2650777"/>
                  </a:lnTo>
                  <a:lnTo>
                    <a:pt x="5522165" y="2657474"/>
                  </a:lnTo>
                  <a:close/>
                </a:path>
                <a:path w="10210800" h="2657475">
                  <a:moveTo>
                    <a:pt x="5503115" y="2657474"/>
                  </a:moveTo>
                  <a:lnTo>
                    <a:pt x="5493590" y="2657474"/>
                  </a:lnTo>
                  <a:lnTo>
                    <a:pt x="5493590" y="2650777"/>
                  </a:lnTo>
                  <a:lnTo>
                    <a:pt x="5503115" y="2650777"/>
                  </a:lnTo>
                  <a:lnTo>
                    <a:pt x="5503115" y="2657474"/>
                  </a:lnTo>
                  <a:close/>
                </a:path>
                <a:path w="10210800" h="2657475">
                  <a:moveTo>
                    <a:pt x="5484065" y="2657474"/>
                  </a:moveTo>
                  <a:lnTo>
                    <a:pt x="5474540" y="2657474"/>
                  </a:lnTo>
                  <a:lnTo>
                    <a:pt x="5474540" y="2650777"/>
                  </a:lnTo>
                  <a:lnTo>
                    <a:pt x="5484065" y="2650777"/>
                  </a:lnTo>
                  <a:lnTo>
                    <a:pt x="5484065" y="2657474"/>
                  </a:lnTo>
                  <a:close/>
                </a:path>
                <a:path w="10210800" h="2657475">
                  <a:moveTo>
                    <a:pt x="5465015" y="2657474"/>
                  </a:moveTo>
                  <a:lnTo>
                    <a:pt x="5455490" y="2657474"/>
                  </a:lnTo>
                  <a:lnTo>
                    <a:pt x="5455490" y="2650777"/>
                  </a:lnTo>
                  <a:lnTo>
                    <a:pt x="5465015" y="2650777"/>
                  </a:lnTo>
                  <a:lnTo>
                    <a:pt x="5465015" y="2657474"/>
                  </a:lnTo>
                  <a:close/>
                </a:path>
                <a:path w="10210800" h="2657475">
                  <a:moveTo>
                    <a:pt x="5445965" y="2657474"/>
                  </a:moveTo>
                  <a:lnTo>
                    <a:pt x="5436440" y="2657474"/>
                  </a:lnTo>
                  <a:lnTo>
                    <a:pt x="5436440" y="2650777"/>
                  </a:lnTo>
                  <a:lnTo>
                    <a:pt x="5445965" y="2650777"/>
                  </a:lnTo>
                  <a:lnTo>
                    <a:pt x="5445965" y="2657474"/>
                  </a:lnTo>
                  <a:close/>
                </a:path>
                <a:path w="10210800" h="2657475">
                  <a:moveTo>
                    <a:pt x="5426915" y="2657474"/>
                  </a:moveTo>
                  <a:lnTo>
                    <a:pt x="5417390" y="2657474"/>
                  </a:lnTo>
                  <a:lnTo>
                    <a:pt x="5417390" y="2650777"/>
                  </a:lnTo>
                  <a:lnTo>
                    <a:pt x="5426915" y="2650777"/>
                  </a:lnTo>
                  <a:lnTo>
                    <a:pt x="5426915" y="2657474"/>
                  </a:lnTo>
                  <a:close/>
                </a:path>
                <a:path w="10210800" h="2657475">
                  <a:moveTo>
                    <a:pt x="5407865" y="2657474"/>
                  </a:moveTo>
                  <a:lnTo>
                    <a:pt x="5398340" y="2657474"/>
                  </a:lnTo>
                  <a:lnTo>
                    <a:pt x="5398340" y="2650777"/>
                  </a:lnTo>
                  <a:lnTo>
                    <a:pt x="5407865" y="2650777"/>
                  </a:lnTo>
                  <a:lnTo>
                    <a:pt x="5407865" y="2657474"/>
                  </a:lnTo>
                  <a:close/>
                </a:path>
                <a:path w="10210800" h="2657475">
                  <a:moveTo>
                    <a:pt x="5388815" y="2657474"/>
                  </a:moveTo>
                  <a:lnTo>
                    <a:pt x="5379290" y="2657474"/>
                  </a:lnTo>
                  <a:lnTo>
                    <a:pt x="5379290" y="2650777"/>
                  </a:lnTo>
                  <a:lnTo>
                    <a:pt x="5388815" y="2650777"/>
                  </a:lnTo>
                  <a:lnTo>
                    <a:pt x="5388815" y="2657474"/>
                  </a:lnTo>
                  <a:close/>
                </a:path>
                <a:path w="10210800" h="2657475">
                  <a:moveTo>
                    <a:pt x="5369765" y="2657474"/>
                  </a:moveTo>
                  <a:lnTo>
                    <a:pt x="5360240" y="2657474"/>
                  </a:lnTo>
                  <a:lnTo>
                    <a:pt x="5360240" y="2650777"/>
                  </a:lnTo>
                  <a:lnTo>
                    <a:pt x="5369765" y="2650777"/>
                  </a:lnTo>
                  <a:lnTo>
                    <a:pt x="5369765" y="2657474"/>
                  </a:lnTo>
                  <a:close/>
                </a:path>
                <a:path w="10210800" h="2657475">
                  <a:moveTo>
                    <a:pt x="5350715" y="2657474"/>
                  </a:moveTo>
                  <a:lnTo>
                    <a:pt x="5341190" y="2657474"/>
                  </a:lnTo>
                  <a:lnTo>
                    <a:pt x="5341190" y="2650777"/>
                  </a:lnTo>
                  <a:lnTo>
                    <a:pt x="5350715" y="2650777"/>
                  </a:lnTo>
                  <a:lnTo>
                    <a:pt x="5350715" y="2657474"/>
                  </a:lnTo>
                  <a:close/>
                </a:path>
                <a:path w="10210800" h="2657475">
                  <a:moveTo>
                    <a:pt x="5331665" y="2657474"/>
                  </a:moveTo>
                  <a:lnTo>
                    <a:pt x="5322140" y="2657474"/>
                  </a:lnTo>
                  <a:lnTo>
                    <a:pt x="5322140" y="2650777"/>
                  </a:lnTo>
                  <a:lnTo>
                    <a:pt x="5331665" y="2650777"/>
                  </a:lnTo>
                  <a:lnTo>
                    <a:pt x="5331665" y="2657474"/>
                  </a:lnTo>
                  <a:close/>
                </a:path>
                <a:path w="10210800" h="2657475">
                  <a:moveTo>
                    <a:pt x="5312615" y="2657474"/>
                  </a:moveTo>
                  <a:lnTo>
                    <a:pt x="5303090" y="2657474"/>
                  </a:lnTo>
                  <a:lnTo>
                    <a:pt x="5303090" y="2650777"/>
                  </a:lnTo>
                  <a:lnTo>
                    <a:pt x="5312615" y="2650777"/>
                  </a:lnTo>
                  <a:lnTo>
                    <a:pt x="5312615" y="2657474"/>
                  </a:lnTo>
                  <a:close/>
                </a:path>
                <a:path w="10210800" h="2657475">
                  <a:moveTo>
                    <a:pt x="5293565" y="2657474"/>
                  </a:moveTo>
                  <a:lnTo>
                    <a:pt x="5284040" y="2657474"/>
                  </a:lnTo>
                  <a:lnTo>
                    <a:pt x="5284040" y="2650777"/>
                  </a:lnTo>
                  <a:lnTo>
                    <a:pt x="5293565" y="2650777"/>
                  </a:lnTo>
                  <a:lnTo>
                    <a:pt x="5293565" y="2657474"/>
                  </a:lnTo>
                  <a:close/>
                </a:path>
                <a:path w="10210800" h="2657475">
                  <a:moveTo>
                    <a:pt x="5274515" y="2657474"/>
                  </a:moveTo>
                  <a:lnTo>
                    <a:pt x="5264990" y="2657474"/>
                  </a:lnTo>
                  <a:lnTo>
                    <a:pt x="5264990" y="2650777"/>
                  </a:lnTo>
                  <a:lnTo>
                    <a:pt x="5274515" y="2650777"/>
                  </a:lnTo>
                  <a:lnTo>
                    <a:pt x="5274515" y="2657474"/>
                  </a:lnTo>
                  <a:close/>
                </a:path>
                <a:path w="10210800" h="2657475">
                  <a:moveTo>
                    <a:pt x="5255465" y="2657474"/>
                  </a:moveTo>
                  <a:lnTo>
                    <a:pt x="5245940" y="2657474"/>
                  </a:lnTo>
                  <a:lnTo>
                    <a:pt x="5245940" y="2650777"/>
                  </a:lnTo>
                  <a:lnTo>
                    <a:pt x="5255465" y="2650777"/>
                  </a:lnTo>
                  <a:lnTo>
                    <a:pt x="5255465" y="2657474"/>
                  </a:lnTo>
                  <a:close/>
                </a:path>
                <a:path w="10210800" h="2657475">
                  <a:moveTo>
                    <a:pt x="5236415" y="2657474"/>
                  </a:moveTo>
                  <a:lnTo>
                    <a:pt x="5226890" y="2657474"/>
                  </a:lnTo>
                  <a:lnTo>
                    <a:pt x="5226890" y="2650777"/>
                  </a:lnTo>
                  <a:lnTo>
                    <a:pt x="5236415" y="2650777"/>
                  </a:lnTo>
                  <a:lnTo>
                    <a:pt x="5236415" y="2657474"/>
                  </a:lnTo>
                  <a:close/>
                </a:path>
                <a:path w="10210800" h="2657475">
                  <a:moveTo>
                    <a:pt x="5217365" y="2657474"/>
                  </a:moveTo>
                  <a:lnTo>
                    <a:pt x="5207840" y="2657474"/>
                  </a:lnTo>
                  <a:lnTo>
                    <a:pt x="5207840" y="2650777"/>
                  </a:lnTo>
                  <a:lnTo>
                    <a:pt x="5217365" y="2650777"/>
                  </a:lnTo>
                  <a:lnTo>
                    <a:pt x="5217365" y="2657474"/>
                  </a:lnTo>
                  <a:close/>
                </a:path>
                <a:path w="10210800" h="2657475">
                  <a:moveTo>
                    <a:pt x="5198315" y="2657474"/>
                  </a:moveTo>
                  <a:lnTo>
                    <a:pt x="5188790" y="2657474"/>
                  </a:lnTo>
                  <a:lnTo>
                    <a:pt x="5188790" y="2650777"/>
                  </a:lnTo>
                  <a:lnTo>
                    <a:pt x="5198315" y="2650777"/>
                  </a:lnTo>
                  <a:lnTo>
                    <a:pt x="5198315" y="2657474"/>
                  </a:lnTo>
                  <a:close/>
                </a:path>
                <a:path w="10210800" h="2657475">
                  <a:moveTo>
                    <a:pt x="5179265" y="2657474"/>
                  </a:moveTo>
                  <a:lnTo>
                    <a:pt x="5169740" y="2657474"/>
                  </a:lnTo>
                  <a:lnTo>
                    <a:pt x="5169740" y="2650777"/>
                  </a:lnTo>
                  <a:lnTo>
                    <a:pt x="5179265" y="2650777"/>
                  </a:lnTo>
                  <a:lnTo>
                    <a:pt x="5179265" y="2657474"/>
                  </a:lnTo>
                  <a:close/>
                </a:path>
                <a:path w="10210800" h="2657475">
                  <a:moveTo>
                    <a:pt x="5160215" y="2657474"/>
                  </a:moveTo>
                  <a:lnTo>
                    <a:pt x="5150690" y="2657474"/>
                  </a:lnTo>
                  <a:lnTo>
                    <a:pt x="5150690" y="2650777"/>
                  </a:lnTo>
                  <a:lnTo>
                    <a:pt x="5160215" y="2650777"/>
                  </a:lnTo>
                  <a:lnTo>
                    <a:pt x="5160215" y="2657474"/>
                  </a:lnTo>
                  <a:close/>
                </a:path>
                <a:path w="10210800" h="2657475">
                  <a:moveTo>
                    <a:pt x="5141165" y="2657474"/>
                  </a:moveTo>
                  <a:lnTo>
                    <a:pt x="5131640" y="2657474"/>
                  </a:lnTo>
                  <a:lnTo>
                    <a:pt x="5131640" y="2650777"/>
                  </a:lnTo>
                  <a:lnTo>
                    <a:pt x="5141165" y="2650777"/>
                  </a:lnTo>
                  <a:lnTo>
                    <a:pt x="5141165" y="2657474"/>
                  </a:lnTo>
                  <a:close/>
                </a:path>
                <a:path w="10210800" h="2657475">
                  <a:moveTo>
                    <a:pt x="5122115" y="2657474"/>
                  </a:moveTo>
                  <a:lnTo>
                    <a:pt x="5112590" y="2657474"/>
                  </a:lnTo>
                  <a:lnTo>
                    <a:pt x="5112590" y="2650777"/>
                  </a:lnTo>
                  <a:lnTo>
                    <a:pt x="5122115" y="2650777"/>
                  </a:lnTo>
                  <a:lnTo>
                    <a:pt x="5122115" y="2657474"/>
                  </a:lnTo>
                  <a:close/>
                </a:path>
                <a:path w="10210800" h="2657475">
                  <a:moveTo>
                    <a:pt x="5103065" y="2657474"/>
                  </a:moveTo>
                  <a:lnTo>
                    <a:pt x="5093540" y="2657474"/>
                  </a:lnTo>
                  <a:lnTo>
                    <a:pt x="5093540" y="2650777"/>
                  </a:lnTo>
                  <a:lnTo>
                    <a:pt x="5103065" y="2650777"/>
                  </a:lnTo>
                  <a:lnTo>
                    <a:pt x="5103065" y="2657474"/>
                  </a:lnTo>
                  <a:close/>
                </a:path>
                <a:path w="10210800" h="2657475">
                  <a:moveTo>
                    <a:pt x="5084015" y="2657474"/>
                  </a:moveTo>
                  <a:lnTo>
                    <a:pt x="5074490" y="2657474"/>
                  </a:lnTo>
                  <a:lnTo>
                    <a:pt x="5074490" y="2650777"/>
                  </a:lnTo>
                  <a:lnTo>
                    <a:pt x="5084015" y="2650777"/>
                  </a:lnTo>
                  <a:lnTo>
                    <a:pt x="5084015" y="2657474"/>
                  </a:lnTo>
                  <a:close/>
                </a:path>
                <a:path w="10210800" h="2657475">
                  <a:moveTo>
                    <a:pt x="5064965" y="2657474"/>
                  </a:moveTo>
                  <a:lnTo>
                    <a:pt x="5055440" y="2657474"/>
                  </a:lnTo>
                  <a:lnTo>
                    <a:pt x="5055440" y="2650777"/>
                  </a:lnTo>
                  <a:lnTo>
                    <a:pt x="5064965" y="2650777"/>
                  </a:lnTo>
                  <a:lnTo>
                    <a:pt x="5064965" y="2657474"/>
                  </a:lnTo>
                  <a:close/>
                </a:path>
                <a:path w="10210800" h="2657475">
                  <a:moveTo>
                    <a:pt x="5045915" y="2657474"/>
                  </a:moveTo>
                  <a:lnTo>
                    <a:pt x="5036391" y="2657474"/>
                  </a:lnTo>
                  <a:lnTo>
                    <a:pt x="5036391" y="2650777"/>
                  </a:lnTo>
                  <a:lnTo>
                    <a:pt x="5045915" y="2650777"/>
                  </a:lnTo>
                  <a:lnTo>
                    <a:pt x="5045915" y="2657474"/>
                  </a:lnTo>
                  <a:close/>
                </a:path>
                <a:path w="10210800" h="2657475">
                  <a:moveTo>
                    <a:pt x="5026865" y="2657474"/>
                  </a:moveTo>
                  <a:lnTo>
                    <a:pt x="5017340" y="2657474"/>
                  </a:lnTo>
                  <a:lnTo>
                    <a:pt x="5017340" y="2650777"/>
                  </a:lnTo>
                  <a:lnTo>
                    <a:pt x="5026865" y="2650777"/>
                  </a:lnTo>
                  <a:lnTo>
                    <a:pt x="5026865" y="2657474"/>
                  </a:lnTo>
                  <a:close/>
                </a:path>
                <a:path w="10210800" h="2657475">
                  <a:moveTo>
                    <a:pt x="5007816" y="2657474"/>
                  </a:moveTo>
                  <a:lnTo>
                    <a:pt x="4998290" y="2657474"/>
                  </a:lnTo>
                  <a:lnTo>
                    <a:pt x="4998290" y="2650777"/>
                  </a:lnTo>
                  <a:lnTo>
                    <a:pt x="5007816" y="2650777"/>
                  </a:lnTo>
                  <a:lnTo>
                    <a:pt x="5007816" y="2657474"/>
                  </a:lnTo>
                  <a:close/>
                </a:path>
                <a:path w="10210800" h="2657475">
                  <a:moveTo>
                    <a:pt x="4988765" y="2657474"/>
                  </a:moveTo>
                  <a:lnTo>
                    <a:pt x="4979241" y="2657474"/>
                  </a:lnTo>
                  <a:lnTo>
                    <a:pt x="4979241" y="2650777"/>
                  </a:lnTo>
                  <a:lnTo>
                    <a:pt x="4988765" y="2650777"/>
                  </a:lnTo>
                  <a:lnTo>
                    <a:pt x="4988765" y="2657474"/>
                  </a:lnTo>
                  <a:close/>
                </a:path>
                <a:path w="10210800" h="2657475">
                  <a:moveTo>
                    <a:pt x="4969715" y="2657474"/>
                  </a:moveTo>
                  <a:lnTo>
                    <a:pt x="4960191" y="2657474"/>
                  </a:lnTo>
                  <a:lnTo>
                    <a:pt x="4960191" y="2650777"/>
                  </a:lnTo>
                  <a:lnTo>
                    <a:pt x="4969715" y="2650777"/>
                  </a:lnTo>
                  <a:lnTo>
                    <a:pt x="4969715" y="2657474"/>
                  </a:lnTo>
                  <a:close/>
                </a:path>
                <a:path w="10210800" h="2657475">
                  <a:moveTo>
                    <a:pt x="4950666" y="2657474"/>
                  </a:moveTo>
                  <a:lnTo>
                    <a:pt x="4941140" y="2657474"/>
                  </a:lnTo>
                  <a:lnTo>
                    <a:pt x="4941140" y="2650777"/>
                  </a:lnTo>
                  <a:lnTo>
                    <a:pt x="4950666" y="2650777"/>
                  </a:lnTo>
                  <a:lnTo>
                    <a:pt x="4950666" y="2657474"/>
                  </a:lnTo>
                  <a:close/>
                </a:path>
                <a:path w="10210800" h="2657475">
                  <a:moveTo>
                    <a:pt x="4931616" y="2657474"/>
                  </a:moveTo>
                  <a:lnTo>
                    <a:pt x="4922091" y="2657474"/>
                  </a:lnTo>
                  <a:lnTo>
                    <a:pt x="4922091" y="2650777"/>
                  </a:lnTo>
                  <a:lnTo>
                    <a:pt x="4931616" y="2650777"/>
                  </a:lnTo>
                  <a:lnTo>
                    <a:pt x="4931616" y="2657474"/>
                  </a:lnTo>
                  <a:close/>
                </a:path>
                <a:path w="10210800" h="2657475">
                  <a:moveTo>
                    <a:pt x="4912565" y="2657474"/>
                  </a:moveTo>
                  <a:lnTo>
                    <a:pt x="4903041" y="2657474"/>
                  </a:lnTo>
                  <a:lnTo>
                    <a:pt x="4903041" y="2650777"/>
                  </a:lnTo>
                  <a:lnTo>
                    <a:pt x="4912565" y="2650777"/>
                  </a:lnTo>
                  <a:lnTo>
                    <a:pt x="4912565" y="2657474"/>
                  </a:lnTo>
                  <a:close/>
                </a:path>
                <a:path w="10210800" h="2657475">
                  <a:moveTo>
                    <a:pt x="4893516" y="2657474"/>
                  </a:moveTo>
                  <a:lnTo>
                    <a:pt x="4883990" y="2657474"/>
                  </a:lnTo>
                  <a:lnTo>
                    <a:pt x="4883990" y="2650777"/>
                  </a:lnTo>
                  <a:lnTo>
                    <a:pt x="4893516" y="2650777"/>
                  </a:lnTo>
                  <a:lnTo>
                    <a:pt x="4893516" y="2657474"/>
                  </a:lnTo>
                  <a:close/>
                </a:path>
                <a:path w="10210800" h="2657475">
                  <a:moveTo>
                    <a:pt x="4874466" y="2657474"/>
                  </a:moveTo>
                  <a:lnTo>
                    <a:pt x="4864941" y="2657474"/>
                  </a:lnTo>
                  <a:lnTo>
                    <a:pt x="4864941" y="2650777"/>
                  </a:lnTo>
                  <a:lnTo>
                    <a:pt x="4874466" y="2650777"/>
                  </a:lnTo>
                  <a:lnTo>
                    <a:pt x="4874466" y="2657474"/>
                  </a:lnTo>
                  <a:close/>
                </a:path>
                <a:path w="10210800" h="2657475">
                  <a:moveTo>
                    <a:pt x="4855415" y="2657474"/>
                  </a:moveTo>
                  <a:lnTo>
                    <a:pt x="4845891" y="2657474"/>
                  </a:lnTo>
                  <a:lnTo>
                    <a:pt x="4845891" y="2650777"/>
                  </a:lnTo>
                  <a:lnTo>
                    <a:pt x="4855415" y="2650777"/>
                  </a:lnTo>
                  <a:lnTo>
                    <a:pt x="4855415" y="2657474"/>
                  </a:lnTo>
                  <a:close/>
                </a:path>
                <a:path w="10210800" h="2657475">
                  <a:moveTo>
                    <a:pt x="4836366" y="2657474"/>
                  </a:moveTo>
                  <a:lnTo>
                    <a:pt x="4826840" y="2657474"/>
                  </a:lnTo>
                  <a:lnTo>
                    <a:pt x="4826840" y="2650777"/>
                  </a:lnTo>
                  <a:lnTo>
                    <a:pt x="4836366" y="2650777"/>
                  </a:lnTo>
                  <a:lnTo>
                    <a:pt x="4836366" y="2657474"/>
                  </a:lnTo>
                  <a:close/>
                </a:path>
                <a:path w="10210800" h="2657475">
                  <a:moveTo>
                    <a:pt x="4817316" y="2657474"/>
                  </a:moveTo>
                  <a:lnTo>
                    <a:pt x="4807790" y="2657474"/>
                  </a:lnTo>
                  <a:lnTo>
                    <a:pt x="4807790" y="2650777"/>
                  </a:lnTo>
                  <a:lnTo>
                    <a:pt x="4817316" y="2650777"/>
                  </a:lnTo>
                  <a:lnTo>
                    <a:pt x="4817316" y="2657474"/>
                  </a:lnTo>
                  <a:close/>
                </a:path>
                <a:path w="10210800" h="2657475">
                  <a:moveTo>
                    <a:pt x="4798265" y="2657474"/>
                  </a:moveTo>
                  <a:lnTo>
                    <a:pt x="4788741" y="2657474"/>
                  </a:lnTo>
                  <a:lnTo>
                    <a:pt x="4788741" y="2650777"/>
                  </a:lnTo>
                  <a:lnTo>
                    <a:pt x="4798265" y="2650777"/>
                  </a:lnTo>
                  <a:lnTo>
                    <a:pt x="4798265" y="2657474"/>
                  </a:lnTo>
                  <a:close/>
                </a:path>
                <a:path w="10210800" h="2657475">
                  <a:moveTo>
                    <a:pt x="4779215" y="2657474"/>
                  </a:moveTo>
                  <a:lnTo>
                    <a:pt x="4769690" y="2657474"/>
                  </a:lnTo>
                  <a:lnTo>
                    <a:pt x="4769690" y="2650777"/>
                  </a:lnTo>
                  <a:lnTo>
                    <a:pt x="4779215" y="2650777"/>
                  </a:lnTo>
                  <a:lnTo>
                    <a:pt x="4779215" y="2657474"/>
                  </a:lnTo>
                  <a:close/>
                </a:path>
                <a:path w="10210800" h="2657475">
                  <a:moveTo>
                    <a:pt x="4760166" y="2657474"/>
                  </a:moveTo>
                  <a:lnTo>
                    <a:pt x="4750640" y="2657474"/>
                  </a:lnTo>
                  <a:lnTo>
                    <a:pt x="4750640" y="2650777"/>
                  </a:lnTo>
                  <a:lnTo>
                    <a:pt x="4760166" y="2650777"/>
                  </a:lnTo>
                  <a:lnTo>
                    <a:pt x="4760166" y="2657474"/>
                  </a:lnTo>
                  <a:close/>
                </a:path>
                <a:path w="10210800" h="2657475">
                  <a:moveTo>
                    <a:pt x="4741115" y="2657474"/>
                  </a:moveTo>
                  <a:lnTo>
                    <a:pt x="4731591" y="2657474"/>
                  </a:lnTo>
                  <a:lnTo>
                    <a:pt x="4731591" y="2650777"/>
                  </a:lnTo>
                  <a:lnTo>
                    <a:pt x="4741115" y="2650777"/>
                  </a:lnTo>
                  <a:lnTo>
                    <a:pt x="4741115" y="2657474"/>
                  </a:lnTo>
                  <a:close/>
                </a:path>
                <a:path w="10210800" h="2657475">
                  <a:moveTo>
                    <a:pt x="4722065" y="2657474"/>
                  </a:moveTo>
                  <a:lnTo>
                    <a:pt x="4712541" y="2657474"/>
                  </a:lnTo>
                  <a:lnTo>
                    <a:pt x="4712541" y="2650777"/>
                  </a:lnTo>
                  <a:lnTo>
                    <a:pt x="4722065" y="2650777"/>
                  </a:lnTo>
                  <a:lnTo>
                    <a:pt x="4722065" y="2657474"/>
                  </a:lnTo>
                  <a:close/>
                </a:path>
                <a:path w="10210800" h="2657475">
                  <a:moveTo>
                    <a:pt x="4703016" y="2657474"/>
                  </a:moveTo>
                  <a:lnTo>
                    <a:pt x="4693490" y="2657474"/>
                  </a:lnTo>
                  <a:lnTo>
                    <a:pt x="4693490" y="2650777"/>
                  </a:lnTo>
                  <a:lnTo>
                    <a:pt x="4703016" y="2650777"/>
                  </a:lnTo>
                  <a:lnTo>
                    <a:pt x="4703016" y="2657474"/>
                  </a:lnTo>
                  <a:close/>
                </a:path>
                <a:path w="10210800" h="2657475">
                  <a:moveTo>
                    <a:pt x="4683966" y="2657474"/>
                  </a:moveTo>
                  <a:lnTo>
                    <a:pt x="4674441" y="2657474"/>
                  </a:lnTo>
                  <a:lnTo>
                    <a:pt x="4674441" y="2650777"/>
                  </a:lnTo>
                  <a:lnTo>
                    <a:pt x="4683966" y="2650777"/>
                  </a:lnTo>
                  <a:lnTo>
                    <a:pt x="4683966" y="2657474"/>
                  </a:lnTo>
                  <a:close/>
                </a:path>
                <a:path w="10210800" h="2657475">
                  <a:moveTo>
                    <a:pt x="4664915" y="2657474"/>
                  </a:moveTo>
                  <a:lnTo>
                    <a:pt x="4655391" y="2657474"/>
                  </a:lnTo>
                  <a:lnTo>
                    <a:pt x="4655391" y="2650777"/>
                  </a:lnTo>
                  <a:lnTo>
                    <a:pt x="4664915" y="2650777"/>
                  </a:lnTo>
                  <a:lnTo>
                    <a:pt x="4664915" y="2657474"/>
                  </a:lnTo>
                  <a:close/>
                </a:path>
                <a:path w="10210800" h="2657475">
                  <a:moveTo>
                    <a:pt x="4645866" y="2657474"/>
                  </a:moveTo>
                  <a:lnTo>
                    <a:pt x="4636340" y="2657474"/>
                  </a:lnTo>
                  <a:lnTo>
                    <a:pt x="4636340" y="2650777"/>
                  </a:lnTo>
                  <a:lnTo>
                    <a:pt x="4645866" y="2650777"/>
                  </a:lnTo>
                  <a:lnTo>
                    <a:pt x="4645866" y="2657474"/>
                  </a:lnTo>
                  <a:close/>
                </a:path>
                <a:path w="10210800" h="2657475">
                  <a:moveTo>
                    <a:pt x="4626816" y="2657474"/>
                  </a:moveTo>
                  <a:lnTo>
                    <a:pt x="4617291" y="2657474"/>
                  </a:lnTo>
                  <a:lnTo>
                    <a:pt x="4617291" y="2650777"/>
                  </a:lnTo>
                  <a:lnTo>
                    <a:pt x="4626816" y="2650777"/>
                  </a:lnTo>
                  <a:lnTo>
                    <a:pt x="4626816" y="2657474"/>
                  </a:lnTo>
                  <a:close/>
                </a:path>
                <a:path w="10210800" h="2657475">
                  <a:moveTo>
                    <a:pt x="4607765" y="2657474"/>
                  </a:moveTo>
                  <a:lnTo>
                    <a:pt x="4598241" y="2657474"/>
                  </a:lnTo>
                  <a:lnTo>
                    <a:pt x="4598241" y="2650777"/>
                  </a:lnTo>
                  <a:lnTo>
                    <a:pt x="4607765" y="2650777"/>
                  </a:lnTo>
                  <a:lnTo>
                    <a:pt x="4607765" y="2657474"/>
                  </a:lnTo>
                  <a:close/>
                </a:path>
                <a:path w="10210800" h="2657475">
                  <a:moveTo>
                    <a:pt x="4588716" y="2657474"/>
                  </a:moveTo>
                  <a:lnTo>
                    <a:pt x="4579190" y="2657474"/>
                  </a:lnTo>
                  <a:lnTo>
                    <a:pt x="4579190" y="2650777"/>
                  </a:lnTo>
                  <a:lnTo>
                    <a:pt x="4588716" y="2650777"/>
                  </a:lnTo>
                  <a:lnTo>
                    <a:pt x="4588716" y="2657474"/>
                  </a:lnTo>
                  <a:close/>
                </a:path>
                <a:path w="10210800" h="2657475">
                  <a:moveTo>
                    <a:pt x="4569666" y="2657474"/>
                  </a:moveTo>
                  <a:lnTo>
                    <a:pt x="4560140" y="2657474"/>
                  </a:lnTo>
                  <a:lnTo>
                    <a:pt x="4560140" y="2650777"/>
                  </a:lnTo>
                  <a:lnTo>
                    <a:pt x="4569666" y="2650777"/>
                  </a:lnTo>
                  <a:lnTo>
                    <a:pt x="4569666" y="2657474"/>
                  </a:lnTo>
                  <a:close/>
                </a:path>
                <a:path w="10210800" h="2657475">
                  <a:moveTo>
                    <a:pt x="4550615" y="2657474"/>
                  </a:moveTo>
                  <a:lnTo>
                    <a:pt x="4541091" y="2657474"/>
                  </a:lnTo>
                  <a:lnTo>
                    <a:pt x="4541091" y="2650777"/>
                  </a:lnTo>
                  <a:lnTo>
                    <a:pt x="4550615" y="2650777"/>
                  </a:lnTo>
                  <a:lnTo>
                    <a:pt x="4550615" y="2657474"/>
                  </a:lnTo>
                  <a:close/>
                </a:path>
                <a:path w="10210800" h="2657475">
                  <a:moveTo>
                    <a:pt x="4531565" y="2657474"/>
                  </a:moveTo>
                  <a:lnTo>
                    <a:pt x="4522040" y="2657474"/>
                  </a:lnTo>
                  <a:lnTo>
                    <a:pt x="4522040" y="2650777"/>
                  </a:lnTo>
                  <a:lnTo>
                    <a:pt x="4531565" y="2650777"/>
                  </a:lnTo>
                  <a:lnTo>
                    <a:pt x="4531565" y="2657474"/>
                  </a:lnTo>
                  <a:close/>
                </a:path>
                <a:path w="10210800" h="2657475">
                  <a:moveTo>
                    <a:pt x="4512516" y="2657474"/>
                  </a:moveTo>
                  <a:lnTo>
                    <a:pt x="4502990" y="2657474"/>
                  </a:lnTo>
                  <a:lnTo>
                    <a:pt x="4502990" y="2650777"/>
                  </a:lnTo>
                  <a:lnTo>
                    <a:pt x="4512516" y="2650777"/>
                  </a:lnTo>
                  <a:lnTo>
                    <a:pt x="4512516" y="2657474"/>
                  </a:lnTo>
                  <a:close/>
                </a:path>
                <a:path w="10210800" h="2657475">
                  <a:moveTo>
                    <a:pt x="4493466" y="2657474"/>
                  </a:moveTo>
                  <a:lnTo>
                    <a:pt x="4483941" y="2657474"/>
                  </a:lnTo>
                  <a:lnTo>
                    <a:pt x="4483941" y="2650777"/>
                  </a:lnTo>
                  <a:lnTo>
                    <a:pt x="4493466" y="2650777"/>
                  </a:lnTo>
                  <a:lnTo>
                    <a:pt x="4493466" y="2657474"/>
                  </a:lnTo>
                  <a:close/>
                </a:path>
                <a:path w="10210800" h="2657475">
                  <a:moveTo>
                    <a:pt x="4474415" y="2657474"/>
                  </a:moveTo>
                  <a:lnTo>
                    <a:pt x="4464891" y="2657474"/>
                  </a:lnTo>
                  <a:lnTo>
                    <a:pt x="4464891" y="2650777"/>
                  </a:lnTo>
                  <a:lnTo>
                    <a:pt x="4474415" y="2650777"/>
                  </a:lnTo>
                  <a:lnTo>
                    <a:pt x="4474415" y="2657474"/>
                  </a:lnTo>
                  <a:close/>
                </a:path>
                <a:path w="10210800" h="2657475">
                  <a:moveTo>
                    <a:pt x="4455366" y="2657474"/>
                  </a:moveTo>
                  <a:lnTo>
                    <a:pt x="4445840" y="2657474"/>
                  </a:lnTo>
                  <a:lnTo>
                    <a:pt x="4445840" y="2650777"/>
                  </a:lnTo>
                  <a:lnTo>
                    <a:pt x="4455366" y="2650777"/>
                  </a:lnTo>
                  <a:lnTo>
                    <a:pt x="4455366" y="2657474"/>
                  </a:lnTo>
                  <a:close/>
                </a:path>
                <a:path w="10210800" h="2657475">
                  <a:moveTo>
                    <a:pt x="4436316" y="2657474"/>
                  </a:moveTo>
                  <a:lnTo>
                    <a:pt x="4426791" y="2657474"/>
                  </a:lnTo>
                  <a:lnTo>
                    <a:pt x="4426791" y="2650777"/>
                  </a:lnTo>
                  <a:lnTo>
                    <a:pt x="4436316" y="2650777"/>
                  </a:lnTo>
                  <a:lnTo>
                    <a:pt x="4436316" y="2657474"/>
                  </a:lnTo>
                  <a:close/>
                </a:path>
                <a:path w="10210800" h="2657475">
                  <a:moveTo>
                    <a:pt x="4417265" y="2657474"/>
                  </a:moveTo>
                  <a:lnTo>
                    <a:pt x="4407741" y="2657474"/>
                  </a:lnTo>
                  <a:lnTo>
                    <a:pt x="4407741" y="2650777"/>
                  </a:lnTo>
                  <a:lnTo>
                    <a:pt x="4417265" y="2650777"/>
                  </a:lnTo>
                  <a:lnTo>
                    <a:pt x="4417265" y="2657474"/>
                  </a:lnTo>
                  <a:close/>
                </a:path>
                <a:path w="10210800" h="2657475">
                  <a:moveTo>
                    <a:pt x="4398216" y="2657474"/>
                  </a:moveTo>
                  <a:lnTo>
                    <a:pt x="4388690" y="2657474"/>
                  </a:lnTo>
                  <a:lnTo>
                    <a:pt x="4388690" y="2650777"/>
                  </a:lnTo>
                  <a:lnTo>
                    <a:pt x="4398216" y="2650777"/>
                  </a:lnTo>
                  <a:lnTo>
                    <a:pt x="4398216" y="2657474"/>
                  </a:lnTo>
                  <a:close/>
                </a:path>
                <a:path w="10210800" h="2657475">
                  <a:moveTo>
                    <a:pt x="4379166" y="2657474"/>
                  </a:moveTo>
                  <a:lnTo>
                    <a:pt x="4369641" y="2657474"/>
                  </a:lnTo>
                  <a:lnTo>
                    <a:pt x="4369641" y="2650777"/>
                  </a:lnTo>
                  <a:lnTo>
                    <a:pt x="4379166" y="2650777"/>
                  </a:lnTo>
                  <a:lnTo>
                    <a:pt x="4379166" y="2657474"/>
                  </a:lnTo>
                  <a:close/>
                </a:path>
                <a:path w="10210800" h="2657475">
                  <a:moveTo>
                    <a:pt x="4360115" y="2657474"/>
                  </a:moveTo>
                  <a:lnTo>
                    <a:pt x="4350591" y="2657474"/>
                  </a:lnTo>
                  <a:lnTo>
                    <a:pt x="4350591" y="2650777"/>
                  </a:lnTo>
                  <a:lnTo>
                    <a:pt x="4360115" y="2650777"/>
                  </a:lnTo>
                  <a:lnTo>
                    <a:pt x="4360115" y="2657474"/>
                  </a:lnTo>
                  <a:close/>
                </a:path>
                <a:path w="10210800" h="2657475">
                  <a:moveTo>
                    <a:pt x="4341066" y="2657474"/>
                  </a:moveTo>
                  <a:lnTo>
                    <a:pt x="4331540" y="2657474"/>
                  </a:lnTo>
                  <a:lnTo>
                    <a:pt x="4331540" y="2650777"/>
                  </a:lnTo>
                  <a:lnTo>
                    <a:pt x="4341066" y="2650777"/>
                  </a:lnTo>
                  <a:lnTo>
                    <a:pt x="4341066" y="2657474"/>
                  </a:lnTo>
                  <a:close/>
                </a:path>
                <a:path w="10210800" h="2657475">
                  <a:moveTo>
                    <a:pt x="4322016" y="2657474"/>
                  </a:moveTo>
                  <a:lnTo>
                    <a:pt x="4312490" y="2657474"/>
                  </a:lnTo>
                  <a:lnTo>
                    <a:pt x="4312490" y="2650777"/>
                  </a:lnTo>
                  <a:lnTo>
                    <a:pt x="4322016" y="2650777"/>
                  </a:lnTo>
                  <a:lnTo>
                    <a:pt x="4322016" y="2657474"/>
                  </a:lnTo>
                  <a:close/>
                </a:path>
                <a:path w="10210800" h="2657475">
                  <a:moveTo>
                    <a:pt x="4302965" y="2657474"/>
                  </a:moveTo>
                  <a:lnTo>
                    <a:pt x="4293441" y="2657474"/>
                  </a:lnTo>
                  <a:lnTo>
                    <a:pt x="4293441" y="2650777"/>
                  </a:lnTo>
                  <a:lnTo>
                    <a:pt x="4302965" y="2650777"/>
                  </a:lnTo>
                  <a:lnTo>
                    <a:pt x="4302965" y="2657474"/>
                  </a:lnTo>
                  <a:close/>
                </a:path>
                <a:path w="10210800" h="2657475">
                  <a:moveTo>
                    <a:pt x="4283915" y="2657474"/>
                  </a:moveTo>
                  <a:lnTo>
                    <a:pt x="4274390" y="2657474"/>
                  </a:lnTo>
                  <a:lnTo>
                    <a:pt x="4274390" y="2650777"/>
                  </a:lnTo>
                  <a:lnTo>
                    <a:pt x="4283915" y="2650777"/>
                  </a:lnTo>
                  <a:lnTo>
                    <a:pt x="4283915" y="2657474"/>
                  </a:lnTo>
                  <a:close/>
                </a:path>
                <a:path w="10210800" h="2657475">
                  <a:moveTo>
                    <a:pt x="4264866" y="2657474"/>
                  </a:moveTo>
                  <a:lnTo>
                    <a:pt x="4255340" y="2657474"/>
                  </a:lnTo>
                  <a:lnTo>
                    <a:pt x="4255340" y="2650777"/>
                  </a:lnTo>
                  <a:lnTo>
                    <a:pt x="4264866" y="2650777"/>
                  </a:lnTo>
                  <a:lnTo>
                    <a:pt x="4264866" y="2657474"/>
                  </a:lnTo>
                  <a:close/>
                </a:path>
                <a:path w="10210800" h="2657475">
                  <a:moveTo>
                    <a:pt x="4245816" y="2657474"/>
                  </a:moveTo>
                  <a:lnTo>
                    <a:pt x="4236291" y="2657474"/>
                  </a:lnTo>
                  <a:lnTo>
                    <a:pt x="4236291" y="2650777"/>
                  </a:lnTo>
                  <a:lnTo>
                    <a:pt x="4245816" y="2650777"/>
                  </a:lnTo>
                  <a:lnTo>
                    <a:pt x="4245816" y="2657474"/>
                  </a:lnTo>
                  <a:close/>
                </a:path>
                <a:path w="10210800" h="2657475">
                  <a:moveTo>
                    <a:pt x="4226765" y="2657474"/>
                  </a:moveTo>
                  <a:lnTo>
                    <a:pt x="4217241" y="2657474"/>
                  </a:lnTo>
                  <a:lnTo>
                    <a:pt x="4217241" y="2650777"/>
                  </a:lnTo>
                  <a:lnTo>
                    <a:pt x="4226765" y="2650777"/>
                  </a:lnTo>
                  <a:lnTo>
                    <a:pt x="4226765" y="2657474"/>
                  </a:lnTo>
                  <a:close/>
                </a:path>
                <a:path w="10210800" h="2657475">
                  <a:moveTo>
                    <a:pt x="4207716" y="2657474"/>
                  </a:moveTo>
                  <a:lnTo>
                    <a:pt x="4198190" y="2657474"/>
                  </a:lnTo>
                  <a:lnTo>
                    <a:pt x="4198190" y="2650777"/>
                  </a:lnTo>
                  <a:lnTo>
                    <a:pt x="4207716" y="2650777"/>
                  </a:lnTo>
                  <a:lnTo>
                    <a:pt x="4207716" y="2657474"/>
                  </a:lnTo>
                  <a:close/>
                </a:path>
                <a:path w="10210800" h="2657475">
                  <a:moveTo>
                    <a:pt x="4188666" y="2657474"/>
                  </a:moveTo>
                  <a:lnTo>
                    <a:pt x="4179141" y="2657474"/>
                  </a:lnTo>
                  <a:lnTo>
                    <a:pt x="4179141" y="2650777"/>
                  </a:lnTo>
                  <a:lnTo>
                    <a:pt x="4188666" y="2650777"/>
                  </a:lnTo>
                  <a:lnTo>
                    <a:pt x="4188666" y="2657474"/>
                  </a:lnTo>
                  <a:close/>
                </a:path>
                <a:path w="10210800" h="2657475">
                  <a:moveTo>
                    <a:pt x="4169615" y="2657474"/>
                  </a:moveTo>
                  <a:lnTo>
                    <a:pt x="4160091" y="2657474"/>
                  </a:lnTo>
                  <a:lnTo>
                    <a:pt x="4160091" y="2650777"/>
                  </a:lnTo>
                  <a:lnTo>
                    <a:pt x="4169615" y="2650777"/>
                  </a:lnTo>
                  <a:lnTo>
                    <a:pt x="4169615" y="2657474"/>
                  </a:lnTo>
                  <a:close/>
                </a:path>
                <a:path w="10210800" h="2657475">
                  <a:moveTo>
                    <a:pt x="4150566" y="2657474"/>
                  </a:moveTo>
                  <a:lnTo>
                    <a:pt x="4141040" y="2657474"/>
                  </a:lnTo>
                  <a:lnTo>
                    <a:pt x="4141040" y="2650777"/>
                  </a:lnTo>
                  <a:lnTo>
                    <a:pt x="4150566" y="2650777"/>
                  </a:lnTo>
                  <a:lnTo>
                    <a:pt x="4150566" y="2657474"/>
                  </a:lnTo>
                  <a:close/>
                </a:path>
                <a:path w="10210800" h="2657475">
                  <a:moveTo>
                    <a:pt x="4131516" y="2657474"/>
                  </a:moveTo>
                  <a:lnTo>
                    <a:pt x="4121991" y="2657474"/>
                  </a:lnTo>
                  <a:lnTo>
                    <a:pt x="4121991" y="2650777"/>
                  </a:lnTo>
                  <a:lnTo>
                    <a:pt x="4131516" y="2650777"/>
                  </a:lnTo>
                  <a:lnTo>
                    <a:pt x="4131516" y="2657474"/>
                  </a:lnTo>
                  <a:close/>
                </a:path>
                <a:path w="10210800" h="2657475">
                  <a:moveTo>
                    <a:pt x="4112465" y="2657474"/>
                  </a:moveTo>
                  <a:lnTo>
                    <a:pt x="4102941" y="2657474"/>
                  </a:lnTo>
                  <a:lnTo>
                    <a:pt x="4102941" y="2650777"/>
                  </a:lnTo>
                  <a:lnTo>
                    <a:pt x="4112465" y="2650777"/>
                  </a:lnTo>
                  <a:lnTo>
                    <a:pt x="4112465" y="2657474"/>
                  </a:lnTo>
                  <a:close/>
                </a:path>
                <a:path w="10210800" h="2657475">
                  <a:moveTo>
                    <a:pt x="4093416" y="2657474"/>
                  </a:moveTo>
                  <a:lnTo>
                    <a:pt x="4083890" y="2657474"/>
                  </a:lnTo>
                  <a:lnTo>
                    <a:pt x="4083890" y="2650777"/>
                  </a:lnTo>
                  <a:lnTo>
                    <a:pt x="4093416" y="2650777"/>
                  </a:lnTo>
                  <a:lnTo>
                    <a:pt x="4093416" y="2657474"/>
                  </a:lnTo>
                  <a:close/>
                </a:path>
                <a:path w="10210800" h="2657475">
                  <a:moveTo>
                    <a:pt x="4074366" y="2657474"/>
                  </a:moveTo>
                  <a:lnTo>
                    <a:pt x="4064841" y="2657474"/>
                  </a:lnTo>
                  <a:lnTo>
                    <a:pt x="4064841" y="2650777"/>
                  </a:lnTo>
                  <a:lnTo>
                    <a:pt x="4074366" y="2650777"/>
                  </a:lnTo>
                  <a:lnTo>
                    <a:pt x="4074366" y="2657474"/>
                  </a:lnTo>
                  <a:close/>
                </a:path>
                <a:path w="10210800" h="2657475">
                  <a:moveTo>
                    <a:pt x="4055315" y="2657474"/>
                  </a:moveTo>
                  <a:lnTo>
                    <a:pt x="4045791" y="2657474"/>
                  </a:lnTo>
                  <a:lnTo>
                    <a:pt x="4045791" y="2650777"/>
                  </a:lnTo>
                  <a:lnTo>
                    <a:pt x="4055315" y="2650777"/>
                  </a:lnTo>
                  <a:lnTo>
                    <a:pt x="4055315" y="2657474"/>
                  </a:lnTo>
                  <a:close/>
                </a:path>
                <a:path w="10210800" h="2657475">
                  <a:moveTo>
                    <a:pt x="4036265" y="2657474"/>
                  </a:moveTo>
                  <a:lnTo>
                    <a:pt x="4026740" y="2657474"/>
                  </a:lnTo>
                  <a:lnTo>
                    <a:pt x="4026740" y="2650777"/>
                  </a:lnTo>
                  <a:lnTo>
                    <a:pt x="4036265" y="2650777"/>
                  </a:lnTo>
                  <a:lnTo>
                    <a:pt x="4036265" y="2657474"/>
                  </a:lnTo>
                  <a:close/>
                </a:path>
                <a:path w="10210800" h="2657475">
                  <a:moveTo>
                    <a:pt x="4017216" y="2657474"/>
                  </a:moveTo>
                  <a:lnTo>
                    <a:pt x="4007690" y="2657474"/>
                  </a:lnTo>
                  <a:lnTo>
                    <a:pt x="4007690" y="2650777"/>
                  </a:lnTo>
                  <a:lnTo>
                    <a:pt x="4017216" y="2650777"/>
                  </a:lnTo>
                  <a:lnTo>
                    <a:pt x="4017216" y="2657474"/>
                  </a:lnTo>
                  <a:close/>
                </a:path>
                <a:path w="10210800" h="2657475">
                  <a:moveTo>
                    <a:pt x="3998166" y="2657474"/>
                  </a:moveTo>
                  <a:lnTo>
                    <a:pt x="3988641" y="2657474"/>
                  </a:lnTo>
                  <a:lnTo>
                    <a:pt x="3988641" y="2650777"/>
                  </a:lnTo>
                  <a:lnTo>
                    <a:pt x="3998166" y="2650777"/>
                  </a:lnTo>
                  <a:lnTo>
                    <a:pt x="3998166" y="2657474"/>
                  </a:lnTo>
                  <a:close/>
                </a:path>
                <a:path w="10210800" h="2657475">
                  <a:moveTo>
                    <a:pt x="3979115" y="2657474"/>
                  </a:moveTo>
                  <a:lnTo>
                    <a:pt x="3969591" y="2657474"/>
                  </a:lnTo>
                  <a:lnTo>
                    <a:pt x="3969591" y="2650777"/>
                  </a:lnTo>
                  <a:lnTo>
                    <a:pt x="3979115" y="2650777"/>
                  </a:lnTo>
                  <a:lnTo>
                    <a:pt x="3979115" y="2657474"/>
                  </a:lnTo>
                  <a:close/>
                </a:path>
                <a:path w="10210800" h="2657475">
                  <a:moveTo>
                    <a:pt x="3960066" y="2657474"/>
                  </a:moveTo>
                  <a:lnTo>
                    <a:pt x="3950540" y="2657474"/>
                  </a:lnTo>
                  <a:lnTo>
                    <a:pt x="3950540" y="2650777"/>
                  </a:lnTo>
                  <a:lnTo>
                    <a:pt x="3960066" y="2650777"/>
                  </a:lnTo>
                  <a:lnTo>
                    <a:pt x="3960066" y="2657474"/>
                  </a:lnTo>
                  <a:close/>
                </a:path>
                <a:path w="10210800" h="2657475">
                  <a:moveTo>
                    <a:pt x="3941016" y="2657474"/>
                  </a:moveTo>
                  <a:lnTo>
                    <a:pt x="3931491" y="2657474"/>
                  </a:lnTo>
                  <a:lnTo>
                    <a:pt x="3931491" y="2650777"/>
                  </a:lnTo>
                  <a:lnTo>
                    <a:pt x="3941016" y="2650777"/>
                  </a:lnTo>
                  <a:lnTo>
                    <a:pt x="3941016" y="2657474"/>
                  </a:lnTo>
                  <a:close/>
                </a:path>
                <a:path w="10210800" h="2657475">
                  <a:moveTo>
                    <a:pt x="3921965" y="2657474"/>
                  </a:moveTo>
                  <a:lnTo>
                    <a:pt x="3912441" y="2657474"/>
                  </a:lnTo>
                  <a:lnTo>
                    <a:pt x="3912441" y="2650777"/>
                  </a:lnTo>
                  <a:lnTo>
                    <a:pt x="3921965" y="2650777"/>
                  </a:lnTo>
                  <a:lnTo>
                    <a:pt x="3921965" y="2657474"/>
                  </a:lnTo>
                  <a:close/>
                </a:path>
                <a:path w="10210800" h="2657475">
                  <a:moveTo>
                    <a:pt x="3902916" y="2657474"/>
                  </a:moveTo>
                  <a:lnTo>
                    <a:pt x="3893390" y="2657474"/>
                  </a:lnTo>
                  <a:lnTo>
                    <a:pt x="3893390" y="2650777"/>
                  </a:lnTo>
                  <a:lnTo>
                    <a:pt x="3902916" y="2650777"/>
                  </a:lnTo>
                  <a:lnTo>
                    <a:pt x="3902916" y="2657474"/>
                  </a:lnTo>
                  <a:close/>
                </a:path>
                <a:path w="10210800" h="2657475">
                  <a:moveTo>
                    <a:pt x="3883866" y="2657474"/>
                  </a:moveTo>
                  <a:lnTo>
                    <a:pt x="3874341" y="2657474"/>
                  </a:lnTo>
                  <a:lnTo>
                    <a:pt x="3874341" y="2650777"/>
                  </a:lnTo>
                  <a:lnTo>
                    <a:pt x="3883866" y="2650777"/>
                  </a:lnTo>
                  <a:lnTo>
                    <a:pt x="3883866" y="2657474"/>
                  </a:lnTo>
                  <a:close/>
                </a:path>
                <a:path w="10210800" h="2657475">
                  <a:moveTo>
                    <a:pt x="3864815" y="2657474"/>
                  </a:moveTo>
                  <a:lnTo>
                    <a:pt x="3855291" y="2657474"/>
                  </a:lnTo>
                  <a:lnTo>
                    <a:pt x="3855291" y="2650777"/>
                  </a:lnTo>
                  <a:lnTo>
                    <a:pt x="3864815" y="2650777"/>
                  </a:lnTo>
                  <a:lnTo>
                    <a:pt x="3864815" y="2657474"/>
                  </a:lnTo>
                  <a:close/>
                </a:path>
                <a:path w="10210800" h="2657475">
                  <a:moveTo>
                    <a:pt x="3845766" y="2657474"/>
                  </a:moveTo>
                  <a:lnTo>
                    <a:pt x="3836240" y="2657474"/>
                  </a:lnTo>
                  <a:lnTo>
                    <a:pt x="3836240" y="2650777"/>
                  </a:lnTo>
                  <a:lnTo>
                    <a:pt x="3845766" y="2650777"/>
                  </a:lnTo>
                  <a:lnTo>
                    <a:pt x="3845766" y="2657474"/>
                  </a:lnTo>
                  <a:close/>
                </a:path>
                <a:path w="10210800" h="2657475">
                  <a:moveTo>
                    <a:pt x="3826716" y="2657474"/>
                  </a:moveTo>
                  <a:lnTo>
                    <a:pt x="3817191" y="2657474"/>
                  </a:lnTo>
                  <a:lnTo>
                    <a:pt x="3817191" y="2650777"/>
                  </a:lnTo>
                  <a:lnTo>
                    <a:pt x="3826716" y="2650777"/>
                  </a:lnTo>
                  <a:lnTo>
                    <a:pt x="3826716" y="2657474"/>
                  </a:lnTo>
                  <a:close/>
                </a:path>
                <a:path w="10210800" h="2657475">
                  <a:moveTo>
                    <a:pt x="3807665" y="2657474"/>
                  </a:moveTo>
                  <a:lnTo>
                    <a:pt x="3798141" y="2657474"/>
                  </a:lnTo>
                  <a:lnTo>
                    <a:pt x="3798141" y="2650777"/>
                  </a:lnTo>
                  <a:lnTo>
                    <a:pt x="3807665" y="2650777"/>
                  </a:lnTo>
                  <a:lnTo>
                    <a:pt x="3807665" y="2657474"/>
                  </a:lnTo>
                  <a:close/>
                </a:path>
                <a:path w="10210800" h="2657475">
                  <a:moveTo>
                    <a:pt x="3788615" y="2657474"/>
                  </a:moveTo>
                  <a:lnTo>
                    <a:pt x="3779090" y="2657474"/>
                  </a:lnTo>
                  <a:lnTo>
                    <a:pt x="3779090" y="2650777"/>
                  </a:lnTo>
                  <a:lnTo>
                    <a:pt x="3788615" y="2650777"/>
                  </a:lnTo>
                  <a:lnTo>
                    <a:pt x="3788615" y="2657474"/>
                  </a:lnTo>
                  <a:close/>
                </a:path>
                <a:path w="10210800" h="2657475">
                  <a:moveTo>
                    <a:pt x="3769566" y="2657474"/>
                  </a:moveTo>
                  <a:lnTo>
                    <a:pt x="3760040" y="2657474"/>
                  </a:lnTo>
                  <a:lnTo>
                    <a:pt x="3760040" y="2650777"/>
                  </a:lnTo>
                  <a:lnTo>
                    <a:pt x="3769566" y="2650777"/>
                  </a:lnTo>
                  <a:lnTo>
                    <a:pt x="3769566" y="2657474"/>
                  </a:lnTo>
                  <a:close/>
                </a:path>
                <a:path w="10210800" h="2657475">
                  <a:moveTo>
                    <a:pt x="3750516" y="2657474"/>
                  </a:moveTo>
                  <a:lnTo>
                    <a:pt x="3740991" y="2657474"/>
                  </a:lnTo>
                  <a:lnTo>
                    <a:pt x="3740991" y="2650777"/>
                  </a:lnTo>
                  <a:lnTo>
                    <a:pt x="3750516" y="2650777"/>
                  </a:lnTo>
                  <a:lnTo>
                    <a:pt x="3750516" y="2657474"/>
                  </a:lnTo>
                  <a:close/>
                </a:path>
                <a:path w="10210800" h="2657475">
                  <a:moveTo>
                    <a:pt x="3731465" y="2657474"/>
                  </a:moveTo>
                  <a:lnTo>
                    <a:pt x="3721941" y="2657474"/>
                  </a:lnTo>
                  <a:lnTo>
                    <a:pt x="3721941" y="2650777"/>
                  </a:lnTo>
                  <a:lnTo>
                    <a:pt x="3731465" y="2650777"/>
                  </a:lnTo>
                  <a:lnTo>
                    <a:pt x="3731465" y="2657474"/>
                  </a:lnTo>
                  <a:close/>
                </a:path>
                <a:path w="10210800" h="2657475">
                  <a:moveTo>
                    <a:pt x="3712416" y="2657474"/>
                  </a:moveTo>
                  <a:lnTo>
                    <a:pt x="3702890" y="2657474"/>
                  </a:lnTo>
                  <a:lnTo>
                    <a:pt x="3702890" y="2650777"/>
                  </a:lnTo>
                  <a:lnTo>
                    <a:pt x="3712416" y="2650777"/>
                  </a:lnTo>
                  <a:lnTo>
                    <a:pt x="3712416" y="2657474"/>
                  </a:lnTo>
                  <a:close/>
                </a:path>
                <a:path w="10210800" h="2657475">
                  <a:moveTo>
                    <a:pt x="3693366" y="2657474"/>
                  </a:moveTo>
                  <a:lnTo>
                    <a:pt x="3683841" y="2657474"/>
                  </a:lnTo>
                  <a:lnTo>
                    <a:pt x="3683841" y="2650777"/>
                  </a:lnTo>
                  <a:lnTo>
                    <a:pt x="3693366" y="2650777"/>
                  </a:lnTo>
                  <a:lnTo>
                    <a:pt x="3693366" y="2657474"/>
                  </a:lnTo>
                  <a:close/>
                </a:path>
                <a:path w="10210800" h="2657475">
                  <a:moveTo>
                    <a:pt x="3674315" y="2657474"/>
                  </a:moveTo>
                  <a:lnTo>
                    <a:pt x="3664791" y="2657474"/>
                  </a:lnTo>
                  <a:lnTo>
                    <a:pt x="3664791" y="2650777"/>
                  </a:lnTo>
                  <a:lnTo>
                    <a:pt x="3674315" y="2650777"/>
                  </a:lnTo>
                  <a:lnTo>
                    <a:pt x="3674315" y="2657474"/>
                  </a:lnTo>
                  <a:close/>
                </a:path>
                <a:path w="10210800" h="2657475">
                  <a:moveTo>
                    <a:pt x="3655266" y="2657474"/>
                  </a:moveTo>
                  <a:lnTo>
                    <a:pt x="3645740" y="2657474"/>
                  </a:lnTo>
                  <a:lnTo>
                    <a:pt x="3645740" y="2650777"/>
                  </a:lnTo>
                  <a:lnTo>
                    <a:pt x="3655266" y="2650777"/>
                  </a:lnTo>
                  <a:lnTo>
                    <a:pt x="3655266" y="2657474"/>
                  </a:lnTo>
                  <a:close/>
                </a:path>
                <a:path w="10210800" h="2657475">
                  <a:moveTo>
                    <a:pt x="3636216" y="2657474"/>
                  </a:moveTo>
                  <a:lnTo>
                    <a:pt x="3626691" y="2657474"/>
                  </a:lnTo>
                  <a:lnTo>
                    <a:pt x="3626691" y="2650777"/>
                  </a:lnTo>
                  <a:lnTo>
                    <a:pt x="3636216" y="2650777"/>
                  </a:lnTo>
                  <a:lnTo>
                    <a:pt x="3636216" y="2657474"/>
                  </a:lnTo>
                  <a:close/>
                </a:path>
                <a:path w="10210800" h="2657475">
                  <a:moveTo>
                    <a:pt x="3617165" y="2657474"/>
                  </a:moveTo>
                  <a:lnTo>
                    <a:pt x="3607641" y="2657474"/>
                  </a:lnTo>
                  <a:lnTo>
                    <a:pt x="3607641" y="2650777"/>
                  </a:lnTo>
                  <a:lnTo>
                    <a:pt x="3617165" y="2650777"/>
                  </a:lnTo>
                  <a:lnTo>
                    <a:pt x="3617165" y="2657474"/>
                  </a:lnTo>
                  <a:close/>
                </a:path>
                <a:path w="10210800" h="2657475">
                  <a:moveTo>
                    <a:pt x="3598116" y="2657474"/>
                  </a:moveTo>
                  <a:lnTo>
                    <a:pt x="3588590" y="2657474"/>
                  </a:lnTo>
                  <a:lnTo>
                    <a:pt x="3588590" y="2650777"/>
                  </a:lnTo>
                  <a:lnTo>
                    <a:pt x="3598116" y="2650777"/>
                  </a:lnTo>
                  <a:lnTo>
                    <a:pt x="3598116" y="2657474"/>
                  </a:lnTo>
                  <a:close/>
                </a:path>
                <a:path w="10210800" h="2657475">
                  <a:moveTo>
                    <a:pt x="3579066" y="2657474"/>
                  </a:moveTo>
                  <a:lnTo>
                    <a:pt x="3569541" y="2657474"/>
                  </a:lnTo>
                  <a:lnTo>
                    <a:pt x="3569541" y="2650777"/>
                  </a:lnTo>
                  <a:lnTo>
                    <a:pt x="3579066" y="2650777"/>
                  </a:lnTo>
                  <a:lnTo>
                    <a:pt x="3579066" y="2657474"/>
                  </a:lnTo>
                  <a:close/>
                </a:path>
                <a:path w="10210800" h="2657475">
                  <a:moveTo>
                    <a:pt x="3560015" y="2657474"/>
                  </a:moveTo>
                  <a:lnTo>
                    <a:pt x="3550491" y="2657474"/>
                  </a:lnTo>
                  <a:lnTo>
                    <a:pt x="3550491" y="2650777"/>
                  </a:lnTo>
                  <a:lnTo>
                    <a:pt x="3560015" y="2650777"/>
                  </a:lnTo>
                  <a:lnTo>
                    <a:pt x="3560015" y="2657474"/>
                  </a:lnTo>
                  <a:close/>
                </a:path>
                <a:path w="10210800" h="2657475">
                  <a:moveTo>
                    <a:pt x="3540966" y="2657474"/>
                  </a:moveTo>
                  <a:lnTo>
                    <a:pt x="3531441" y="2657474"/>
                  </a:lnTo>
                  <a:lnTo>
                    <a:pt x="3531441" y="2650777"/>
                  </a:lnTo>
                  <a:lnTo>
                    <a:pt x="3540966" y="2650777"/>
                  </a:lnTo>
                  <a:lnTo>
                    <a:pt x="3540966" y="2657474"/>
                  </a:lnTo>
                  <a:close/>
                </a:path>
                <a:path w="10210800" h="2657475">
                  <a:moveTo>
                    <a:pt x="3521916" y="2657474"/>
                  </a:moveTo>
                  <a:lnTo>
                    <a:pt x="3512390" y="2657474"/>
                  </a:lnTo>
                  <a:lnTo>
                    <a:pt x="3512390" y="2650777"/>
                  </a:lnTo>
                  <a:lnTo>
                    <a:pt x="3521916" y="2650777"/>
                  </a:lnTo>
                  <a:lnTo>
                    <a:pt x="3521916" y="2657474"/>
                  </a:lnTo>
                  <a:close/>
                </a:path>
                <a:path w="10210800" h="2657475">
                  <a:moveTo>
                    <a:pt x="3502866" y="2657474"/>
                  </a:moveTo>
                  <a:lnTo>
                    <a:pt x="3493341" y="2657474"/>
                  </a:lnTo>
                  <a:lnTo>
                    <a:pt x="3493341" y="2650777"/>
                  </a:lnTo>
                  <a:lnTo>
                    <a:pt x="3502866" y="2650777"/>
                  </a:lnTo>
                  <a:lnTo>
                    <a:pt x="3502866" y="2657474"/>
                  </a:lnTo>
                  <a:close/>
                </a:path>
                <a:path w="10210800" h="2657475">
                  <a:moveTo>
                    <a:pt x="3483815" y="2657474"/>
                  </a:moveTo>
                  <a:lnTo>
                    <a:pt x="3474291" y="2657474"/>
                  </a:lnTo>
                  <a:lnTo>
                    <a:pt x="3474291" y="2650777"/>
                  </a:lnTo>
                  <a:lnTo>
                    <a:pt x="3483815" y="2650777"/>
                  </a:lnTo>
                  <a:lnTo>
                    <a:pt x="3483815" y="2657474"/>
                  </a:lnTo>
                  <a:close/>
                </a:path>
                <a:path w="10210800" h="2657475">
                  <a:moveTo>
                    <a:pt x="3464766" y="2657474"/>
                  </a:moveTo>
                  <a:lnTo>
                    <a:pt x="3455240" y="2657474"/>
                  </a:lnTo>
                  <a:lnTo>
                    <a:pt x="3455240" y="2650777"/>
                  </a:lnTo>
                  <a:lnTo>
                    <a:pt x="3464766" y="2650777"/>
                  </a:lnTo>
                  <a:lnTo>
                    <a:pt x="3464766" y="2657474"/>
                  </a:lnTo>
                  <a:close/>
                </a:path>
                <a:path w="10210800" h="2657475">
                  <a:moveTo>
                    <a:pt x="3445716" y="2657474"/>
                  </a:moveTo>
                  <a:lnTo>
                    <a:pt x="3436191" y="2657474"/>
                  </a:lnTo>
                  <a:lnTo>
                    <a:pt x="3436191" y="2650777"/>
                  </a:lnTo>
                  <a:lnTo>
                    <a:pt x="3445716" y="2650777"/>
                  </a:lnTo>
                  <a:lnTo>
                    <a:pt x="3445716" y="2657474"/>
                  </a:lnTo>
                  <a:close/>
                </a:path>
                <a:path w="10210800" h="2657475">
                  <a:moveTo>
                    <a:pt x="3426665" y="2657474"/>
                  </a:moveTo>
                  <a:lnTo>
                    <a:pt x="3417141" y="2657474"/>
                  </a:lnTo>
                  <a:lnTo>
                    <a:pt x="3417141" y="2650777"/>
                  </a:lnTo>
                  <a:lnTo>
                    <a:pt x="3426665" y="2650777"/>
                  </a:lnTo>
                  <a:lnTo>
                    <a:pt x="3426665" y="2657474"/>
                  </a:lnTo>
                  <a:close/>
                </a:path>
                <a:path w="10210800" h="2657475">
                  <a:moveTo>
                    <a:pt x="3407616" y="2657474"/>
                  </a:moveTo>
                  <a:lnTo>
                    <a:pt x="3398090" y="2657474"/>
                  </a:lnTo>
                  <a:lnTo>
                    <a:pt x="3398090" y="2650777"/>
                  </a:lnTo>
                  <a:lnTo>
                    <a:pt x="3407616" y="2650777"/>
                  </a:lnTo>
                  <a:lnTo>
                    <a:pt x="3407616" y="2657474"/>
                  </a:lnTo>
                  <a:close/>
                </a:path>
                <a:path w="10210800" h="2657475">
                  <a:moveTo>
                    <a:pt x="3388566" y="2657474"/>
                  </a:moveTo>
                  <a:lnTo>
                    <a:pt x="3379041" y="2657474"/>
                  </a:lnTo>
                  <a:lnTo>
                    <a:pt x="3379041" y="2650777"/>
                  </a:lnTo>
                  <a:lnTo>
                    <a:pt x="3388566" y="2650777"/>
                  </a:lnTo>
                  <a:lnTo>
                    <a:pt x="3388566" y="2657474"/>
                  </a:lnTo>
                  <a:close/>
                </a:path>
                <a:path w="10210800" h="2657475">
                  <a:moveTo>
                    <a:pt x="3369515" y="2657474"/>
                  </a:moveTo>
                  <a:lnTo>
                    <a:pt x="3359991" y="2657474"/>
                  </a:lnTo>
                  <a:lnTo>
                    <a:pt x="3359991" y="2650777"/>
                  </a:lnTo>
                  <a:lnTo>
                    <a:pt x="3369515" y="2650777"/>
                  </a:lnTo>
                  <a:lnTo>
                    <a:pt x="3369515" y="2657474"/>
                  </a:lnTo>
                  <a:close/>
                </a:path>
                <a:path w="10210800" h="2657475">
                  <a:moveTo>
                    <a:pt x="3350466" y="2657474"/>
                  </a:moveTo>
                  <a:lnTo>
                    <a:pt x="3340940" y="2657474"/>
                  </a:lnTo>
                  <a:lnTo>
                    <a:pt x="3340940" y="2650777"/>
                  </a:lnTo>
                  <a:lnTo>
                    <a:pt x="3350466" y="2650777"/>
                  </a:lnTo>
                  <a:lnTo>
                    <a:pt x="3350466" y="2657474"/>
                  </a:lnTo>
                  <a:close/>
                </a:path>
                <a:path w="10210800" h="2657475">
                  <a:moveTo>
                    <a:pt x="3331416" y="2657474"/>
                  </a:moveTo>
                  <a:lnTo>
                    <a:pt x="3321891" y="2657474"/>
                  </a:lnTo>
                  <a:lnTo>
                    <a:pt x="3321891" y="2650777"/>
                  </a:lnTo>
                  <a:lnTo>
                    <a:pt x="3331416" y="2650777"/>
                  </a:lnTo>
                  <a:lnTo>
                    <a:pt x="3331416" y="2657474"/>
                  </a:lnTo>
                  <a:close/>
                </a:path>
                <a:path w="10210800" h="2657475">
                  <a:moveTo>
                    <a:pt x="3312365" y="2657474"/>
                  </a:moveTo>
                  <a:lnTo>
                    <a:pt x="3302841" y="2657474"/>
                  </a:lnTo>
                  <a:lnTo>
                    <a:pt x="3302841" y="2650777"/>
                  </a:lnTo>
                  <a:lnTo>
                    <a:pt x="3312365" y="2650777"/>
                  </a:lnTo>
                  <a:lnTo>
                    <a:pt x="3312365" y="2657474"/>
                  </a:lnTo>
                  <a:close/>
                </a:path>
                <a:path w="10210800" h="2657475">
                  <a:moveTo>
                    <a:pt x="3293316" y="2657474"/>
                  </a:moveTo>
                  <a:lnTo>
                    <a:pt x="3283791" y="2657474"/>
                  </a:lnTo>
                  <a:lnTo>
                    <a:pt x="3283791" y="2650777"/>
                  </a:lnTo>
                  <a:lnTo>
                    <a:pt x="3293316" y="2650777"/>
                  </a:lnTo>
                  <a:lnTo>
                    <a:pt x="3293316" y="2657474"/>
                  </a:lnTo>
                  <a:close/>
                </a:path>
                <a:path w="10210800" h="2657475">
                  <a:moveTo>
                    <a:pt x="3274266" y="2657474"/>
                  </a:moveTo>
                  <a:lnTo>
                    <a:pt x="3264740" y="2657474"/>
                  </a:lnTo>
                  <a:lnTo>
                    <a:pt x="3264740" y="2650777"/>
                  </a:lnTo>
                  <a:lnTo>
                    <a:pt x="3274266" y="2650777"/>
                  </a:lnTo>
                  <a:lnTo>
                    <a:pt x="3274266" y="2657474"/>
                  </a:lnTo>
                  <a:close/>
                </a:path>
                <a:path w="10210800" h="2657475">
                  <a:moveTo>
                    <a:pt x="3255216" y="2657474"/>
                  </a:moveTo>
                  <a:lnTo>
                    <a:pt x="3245691" y="2657474"/>
                  </a:lnTo>
                  <a:lnTo>
                    <a:pt x="3245691" y="2650777"/>
                  </a:lnTo>
                  <a:lnTo>
                    <a:pt x="3255216" y="2650777"/>
                  </a:lnTo>
                  <a:lnTo>
                    <a:pt x="3255216" y="2657474"/>
                  </a:lnTo>
                  <a:close/>
                </a:path>
                <a:path w="10210800" h="2657475">
                  <a:moveTo>
                    <a:pt x="3236165" y="2657474"/>
                  </a:moveTo>
                  <a:lnTo>
                    <a:pt x="3226641" y="2657474"/>
                  </a:lnTo>
                  <a:lnTo>
                    <a:pt x="3226641" y="2650777"/>
                  </a:lnTo>
                  <a:lnTo>
                    <a:pt x="3236165" y="2650777"/>
                  </a:lnTo>
                  <a:lnTo>
                    <a:pt x="3236165" y="2657474"/>
                  </a:lnTo>
                  <a:close/>
                </a:path>
                <a:path w="10210800" h="2657475">
                  <a:moveTo>
                    <a:pt x="3217116" y="2657474"/>
                  </a:moveTo>
                  <a:lnTo>
                    <a:pt x="3207590" y="2657474"/>
                  </a:lnTo>
                  <a:lnTo>
                    <a:pt x="3207590" y="2650777"/>
                  </a:lnTo>
                  <a:lnTo>
                    <a:pt x="3217116" y="2650777"/>
                  </a:lnTo>
                  <a:lnTo>
                    <a:pt x="3217116" y="2657474"/>
                  </a:lnTo>
                  <a:close/>
                </a:path>
                <a:path w="10210800" h="2657475">
                  <a:moveTo>
                    <a:pt x="3198066" y="2657474"/>
                  </a:moveTo>
                  <a:lnTo>
                    <a:pt x="3188541" y="2657474"/>
                  </a:lnTo>
                  <a:lnTo>
                    <a:pt x="3188541" y="2650777"/>
                  </a:lnTo>
                  <a:lnTo>
                    <a:pt x="3198066" y="2650777"/>
                  </a:lnTo>
                  <a:lnTo>
                    <a:pt x="3198066" y="2657474"/>
                  </a:lnTo>
                  <a:close/>
                </a:path>
                <a:path w="10210800" h="2657475">
                  <a:moveTo>
                    <a:pt x="3179015" y="2657474"/>
                  </a:moveTo>
                  <a:lnTo>
                    <a:pt x="3169491" y="2657474"/>
                  </a:lnTo>
                  <a:lnTo>
                    <a:pt x="3169491" y="2650777"/>
                  </a:lnTo>
                  <a:lnTo>
                    <a:pt x="3179015" y="2650777"/>
                  </a:lnTo>
                  <a:lnTo>
                    <a:pt x="3179015" y="2657474"/>
                  </a:lnTo>
                  <a:close/>
                </a:path>
                <a:path w="10210800" h="2657475">
                  <a:moveTo>
                    <a:pt x="3159966" y="2657474"/>
                  </a:moveTo>
                  <a:lnTo>
                    <a:pt x="3150440" y="2657474"/>
                  </a:lnTo>
                  <a:lnTo>
                    <a:pt x="3150440" y="2650777"/>
                  </a:lnTo>
                  <a:lnTo>
                    <a:pt x="3159966" y="2650777"/>
                  </a:lnTo>
                  <a:lnTo>
                    <a:pt x="3159966" y="2657474"/>
                  </a:lnTo>
                  <a:close/>
                </a:path>
                <a:path w="10210800" h="2657475">
                  <a:moveTo>
                    <a:pt x="3140916" y="2657474"/>
                  </a:moveTo>
                  <a:lnTo>
                    <a:pt x="3131391" y="2657474"/>
                  </a:lnTo>
                  <a:lnTo>
                    <a:pt x="3131391" y="2650777"/>
                  </a:lnTo>
                  <a:lnTo>
                    <a:pt x="3140916" y="2650777"/>
                  </a:lnTo>
                  <a:lnTo>
                    <a:pt x="3140916" y="2657474"/>
                  </a:lnTo>
                  <a:close/>
                </a:path>
                <a:path w="10210800" h="2657475">
                  <a:moveTo>
                    <a:pt x="3121865" y="2657474"/>
                  </a:moveTo>
                  <a:lnTo>
                    <a:pt x="3112341" y="2657474"/>
                  </a:lnTo>
                  <a:lnTo>
                    <a:pt x="3112341" y="2650777"/>
                  </a:lnTo>
                  <a:lnTo>
                    <a:pt x="3121865" y="2650777"/>
                  </a:lnTo>
                  <a:lnTo>
                    <a:pt x="3121865" y="2657474"/>
                  </a:lnTo>
                  <a:close/>
                </a:path>
                <a:path w="10210800" h="2657475">
                  <a:moveTo>
                    <a:pt x="3102816" y="2657474"/>
                  </a:moveTo>
                  <a:lnTo>
                    <a:pt x="3093290" y="2657474"/>
                  </a:lnTo>
                  <a:lnTo>
                    <a:pt x="3093290" y="2650777"/>
                  </a:lnTo>
                  <a:lnTo>
                    <a:pt x="3102816" y="2650777"/>
                  </a:lnTo>
                  <a:lnTo>
                    <a:pt x="3102816" y="2657474"/>
                  </a:lnTo>
                  <a:close/>
                </a:path>
                <a:path w="10210800" h="2657475">
                  <a:moveTo>
                    <a:pt x="3083766" y="2657474"/>
                  </a:moveTo>
                  <a:lnTo>
                    <a:pt x="3074241" y="2657474"/>
                  </a:lnTo>
                  <a:lnTo>
                    <a:pt x="3074241" y="2650777"/>
                  </a:lnTo>
                  <a:lnTo>
                    <a:pt x="3083766" y="2650777"/>
                  </a:lnTo>
                  <a:lnTo>
                    <a:pt x="3083766" y="2657474"/>
                  </a:lnTo>
                  <a:close/>
                </a:path>
                <a:path w="10210800" h="2657475">
                  <a:moveTo>
                    <a:pt x="3064715" y="2657474"/>
                  </a:moveTo>
                  <a:lnTo>
                    <a:pt x="3055191" y="2657474"/>
                  </a:lnTo>
                  <a:lnTo>
                    <a:pt x="3055191" y="2650777"/>
                  </a:lnTo>
                  <a:lnTo>
                    <a:pt x="3064715" y="2650777"/>
                  </a:lnTo>
                  <a:lnTo>
                    <a:pt x="3064715" y="2657474"/>
                  </a:lnTo>
                  <a:close/>
                </a:path>
                <a:path w="10210800" h="2657475">
                  <a:moveTo>
                    <a:pt x="3045666" y="2657474"/>
                  </a:moveTo>
                  <a:lnTo>
                    <a:pt x="3036141" y="2657474"/>
                  </a:lnTo>
                  <a:lnTo>
                    <a:pt x="3036141" y="2650777"/>
                  </a:lnTo>
                  <a:lnTo>
                    <a:pt x="3045666" y="2650777"/>
                  </a:lnTo>
                  <a:lnTo>
                    <a:pt x="3045666" y="2657474"/>
                  </a:lnTo>
                  <a:close/>
                </a:path>
                <a:path w="10210800" h="2657475">
                  <a:moveTo>
                    <a:pt x="3026616" y="2657474"/>
                  </a:moveTo>
                  <a:lnTo>
                    <a:pt x="3017090" y="2657474"/>
                  </a:lnTo>
                  <a:lnTo>
                    <a:pt x="3017090" y="2650777"/>
                  </a:lnTo>
                  <a:lnTo>
                    <a:pt x="3026616" y="2650777"/>
                  </a:lnTo>
                  <a:lnTo>
                    <a:pt x="3026616" y="2657474"/>
                  </a:lnTo>
                  <a:close/>
                </a:path>
                <a:path w="10210800" h="2657475">
                  <a:moveTo>
                    <a:pt x="3007566" y="2657474"/>
                  </a:moveTo>
                  <a:lnTo>
                    <a:pt x="2998041" y="2657474"/>
                  </a:lnTo>
                  <a:lnTo>
                    <a:pt x="2998041" y="2650777"/>
                  </a:lnTo>
                  <a:lnTo>
                    <a:pt x="3007566" y="2650777"/>
                  </a:lnTo>
                  <a:lnTo>
                    <a:pt x="3007566" y="2657474"/>
                  </a:lnTo>
                  <a:close/>
                </a:path>
                <a:path w="10210800" h="2657475">
                  <a:moveTo>
                    <a:pt x="2988515" y="2657474"/>
                  </a:moveTo>
                  <a:lnTo>
                    <a:pt x="2978991" y="2657474"/>
                  </a:lnTo>
                  <a:lnTo>
                    <a:pt x="2978991" y="2650777"/>
                  </a:lnTo>
                  <a:lnTo>
                    <a:pt x="2988515" y="2650777"/>
                  </a:lnTo>
                  <a:lnTo>
                    <a:pt x="2988515" y="2657474"/>
                  </a:lnTo>
                  <a:close/>
                </a:path>
                <a:path w="10210800" h="2657475">
                  <a:moveTo>
                    <a:pt x="2969466" y="2657474"/>
                  </a:moveTo>
                  <a:lnTo>
                    <a:pt x="2959940" y="2657474"/>
                  </a:lnTo>
                  <a:lnTo>
                    <a:pt x="2959940" y="2650777"/>
                  </a:lnTo>
                  <a:lnTo>
                    <a:pt x="2969466" y="2650777"/>
                  </a:lnTo>
                  <a:lnTo>
                    <a:pt x="2969466" y="2657474"/>
                  </a:lnTo>
                  <a:close/>
                </a:path>
                <a:path w="10210800" h="2657475">
                  <a:moveTo>
                    <a:pt x="2950416" y="2657474"/>
                  </a:moveTo>
                  <a:lnTo>
                    <a:pt x="2940891" y="2657474"/>
                  </a:lnTo>
                  <a:lnTo>
                    <a:pt x="2940891" y="2650777"/>
                  </a:lnTo>
                  <a:lnTo>
                    <a:pt x="2950416" y="2650777"/>
                  </a:lnTo>
                  <a:lnTo>
                    <a:pt x="2950416" y="2657474"/>
                  </a:lnTo>
                  <a:close/>
                </a:path>
                <a:path w="10210800" h="2657475">
                  <a:moveTo>
                    <a:pt x="2931365" y="2657474"/>
                  </a:moveTo>
                  <a:lnTo>
                    <a:pt x="2921841" y="2657474"/>
                  </a:lnTo>
                  <a:lnTo>
                    <a:pt x="2921841" y="2650777"/>
                  </a:lnTo>
                  <a:lnTo>
                    <a:pt x="2931365" y="2650777"/>
                  </a:lnTo>
                  <a:lnTo>
                    <a:pt x="2931365" y="2657474"/>
                  </a:lnTo>
                  <a:close/>
                </a:path>
                <a:path w="10210800" h="2657475">
                  <a:moveTo>
                    <a:pt x="2912316" y="2657474"/>
                  </a:moveTo>
                  <a:lnTo>
                    <a:pt x="2902790" y="2657474"/>
                  </a:lnTo>
                  <a:lnTo>
                    <a:pt x="2902790" y="2650777"/>
                  </a:lnTo>
                  <a:lnTo>
                    <a:pt x="2912316" y="2650777"/>
                  </a:lnTo>
                  <a:lnTo>
                    <a:pt x="2912316" y="2657474"/>
                  </a:lnTo>
                  <a:close/>
                </a:path>
                <a:path w="10210800" h="2657475">
                  <a:moveTo>
                    <a:pt x="2893266" y="2657474"/>
                  </a:moveTo>
                  <a:lnTo>
                    <a:pt x="2883741" y="2657474"/>
                  </a:lnTo>
                  <a:lnTo>
                    <a:pt x="2883741" y="2650777"/>
                  </a:lnTo>
                  <a:lnTo>
                    <a:pt x="2893266" y="2650777"/>
                  </a:lnTo>
                  <a:lnTo>
                    <a:pt x="2893266" y="2657474"/>
                  </a:lnTo>
                  <a:close/>
                </a:path>
                <a:path w="10210800" h="2657475">
                  <a:moveTo>
                    <a:pt x="2874215" y="2657474"/>
                  </a:moveTo>
                  <a:lnTo>
                    <a:pt x="2864691" y="2657474"/>
                  </a:lnTo>
                  <a:lnTo>
                    <a:pt x="2864691" y="2650777"/>
                  </a:lnTo>
                  <a:lnTo>
                    <a:pt x="2874215" y="2650777"/>
                  </a:lnTo>
                  <a:lnTo>
                    <a:pt x="2874215" y="2657474"/>
                  </a:lnTo>
                  <a:close/>
                </a:path>
                <a:path w="10210800" h="2657475">
                  <a:moveTo>
                    <a:pt x="2855166" y="2657474"/>
                  </a:moveTo>
                  <a:lnTo>
                    <a:pt x="2845640" y="2657474"/>
                  </a:lnTo>
                  <a:lnTo>
                    <a:pt x="2845640" y="2650777"/>
                  </a:lnTo>
                  <a:lnTo>
                    <a:pt x="2855166" y="2650777"/>
                  </a:lnTo>
                  <a:lnTo>
                    <a:pt x="2855166" y="2657474"/>
                  </a:lnTo>
                  <a:close/>
                </a:path>
                <a:path w="10210800" h="2657475">
                  <a:moveTo>
                    <a:pt x="2836116" y="2657474"/>
                  </a:moveTo>
                  <a:lnTo>
                    <a:pt x="2826591" y="2657474"/>
                  </a:lnTo>
                  <a:lnTo>
                    <a:pt x="2826591" y="2650777"/>
                  </a:lnTo>
                  <a:lnTo>
                    <a:pt x="2836116" y="2650777"/>
                  </a:lnTo>
                  <a:lnTo>
                    <a:pt x="2836116" y="2657474"/>
                  </a:lnTo>
                  <a:close/>
                </a:path>
                <a:path w="10210800" h="2657475">
                  <a:moveTo>
                    <a:pt x="2817066" y="2657474"/>
                  </a:moveTo>
                  <a:lnTo>
                    <a:pt x="2807541" y="2657474"/>
                  </a:lnTo>
                  <a:lnTo>
                    <a:pt x="2807541" y="2650777"/>
                  </a:lnTo>
                  <a:lnTo>
                    <a:pt x="2817066" y="2650777"/>
                  </a:lnTo>
                  <a:lnTo>
                    <a:pt x="2817066" y="2657474"/>
                  </a:lnTo>
                  <a:close/>
                </a:path>
                <a:path w="10210800" h="2657475">
                  <a:moveTo>
                    <a:pt x="2798016" y="2657474"/>
                  </a:moveTo>
                  <a:lnTo>
                    <a:pt x="2788491" y="2657474"/>
                  </a:lnTo>
                  <a:lnTo>
                    <a:pt x="2788491" y="2650777"/>
                  </a:lnTo>
                  <a:lnTo>
                    <a:pt x="2798016" y="2650777"/>
                  </a:lnTo>
                  <a:lnTo>
                    <a:pt x="2798016" y="2657474"/>
                  </a:lnTo>
                  <a:close/>
                </a:path>
                <a:path w="10210800" h="2657475">
                  <a:moveTo>
                    <a:pt x="2778966" y="2657474"/>
                  </a:moveTo>
                  <a:lnTo>
                    <a:pt x="2769441" y="2657474"/>
                  </a:lnTo>
                  <a:lnTo>
                    <a:pt x="2769441" y="2650777"/>
                  </a:lnTo>
                  <a:lnTo>
                    <a:pt x="2778966" y="2650777"/>
                  </a:lnTo>
                  <a:lnTo>
                    <a:pt x="2778966" y="2657474"/>
                  </a:lnTo>
                  <a:close/>
                </a:path>
                <a:path w="10210800" h="2657475">
                  <a:moveTo>
                    <a:pt x="2759916" y="2657474"/>
                  </a:moveTo>
                  <a:lnTo>
                    <a:pt x="2750391" y="2657474"/>
                  </a:lnTo>
                  <a:lnTo>
                    <a:pt x="2750391" y="2650777"/>
                  </a:lnTo>
                  <a:lnTo>
                    <a:pt x="2759916" y="2650777"/>
                  </a:lnTo>
                  <a:lnTo>
                    <a:pt x="2759916" y="2657474"/>
                  </a:lnTo>
                  <a:close/>
                </a:path>
                <a:path w="10210800" h="2657475">
                  <a:moveTo>
                    <a:pt x="2740865" y="2657474"/>
                  </a:moveTo>
                  <a:lnTo>
                    <a:pt x="2731341" y="2657474"/>
                  </a:lnTo>
                  <a:lnTo>
                    <a:pt x="2731341" y="2650777"/>
                  </a:lnTo>
                  <a:lnTo>
                    <a:pt x="2740865" y="2650777"/>
                  </a:lnTo>
                  <a:lnTo>
                    <a:pt x="2740865" y="2657474"/>
                  </a:lnTo>
                  <a:close/>
                </a:path>
                <a:path w="10210800" h="2657475">
                  <a:moveTo>
                    <a:pt x="2721816" y="2657474"/>
                  </a:moveTo>
                  <a:lnTo>
                    <a:pt x="2712290" y="2657474"/>
                  </a:lnTo>
                  <a:lnTo>
                    <a:pt x="2712290" y="2650777"/>
                  </a:lnTo>
                  <a:lnTo>
                    <a:pt x="2721816" y="2650777"/>
                  </a:lnTo>
                  <a:lnTo>
                    <a:pt x="2721816" y="2657474"/>
                  </a:lnTo>
                  <a:close/>
                </a:path>
                <a:path w="10210800" h="2657475">
                  <a:moveTo>
                    <a:pt x="2702766" y="2657474"/>
                  </a:moveTo>
                  <a:lnTo>
                    <a:pt x="2693241" y="2657474"/>
                  </a:lnTo>
                  <a:lnTo>
                    <a:pt x="2693241" y="2650777"/>
                  </a:lnTo>
                  <a:lnTo>
                    <a:pt x="2702766" y="2650777"/>
                  </a:lnTo>
                  <a:lnTo>
                    <a:pt x="2702766" y="2657474"/>
                  </a:lnTo>
                  <a:close/>
                </a:path>
                <a:path w="10210800" h="2657475">
                  <a:moveTo>
                    <a:pt x="2683715" y="2657474"/>
                  </a:moveTo>
                  <a:lnTo>
                    <a:pt x="2674191" y="2657474"/>
                  </a:lnTo>
                  <a:lnTo>
                    <a:pt x="2674191" y="2650777"/>
                  </a:lnTo>
                  <a:lnTo>
                    <a:pt x="2683715" y="2650777"/>
                  </a:lnTo>
                  <a:lnTo>
                    <a:pt x="2683715" y="2657474"/>
                  </a:lnTo>
                  <a:close/>
                </a:path>
                <a:path w="10210800" h="2657475">
                  <a:moveTo>
                    <a:pt x="2664666" y="2657474"/>
                  </a:moveTo>
                  <a:lnTo>
                    <a:pt x="2655140" y="2657474"/>
                  </a:lnTo>
                  <a:lnTo>
                    <a:pt x="2655140" y="2650777"/>
                  </a:lnTo>
                  <a:lnTo>
                    <a:pt x="2664666" y="2650777"/>
                  </a:lnTo>
                  <a:lnTo>
                    <a:pt x="2664666" y="2657474"/>
                  </a:lnTo>
                  <a:close/>
                </a:path>
                <a:path w="10210800" h="2657475">
                  <a:moveTo>
                    <a:pt x="2645616" y="2657474"/>
                  </a:moveTo>
                  <a:lnTo>
                    <a:pt x="2636091" y="2657474"/>
                  </a:lnTo>
                  <a:lnTo>
                    <a:pt x="2636091" y="2650777"/>
                  </a:lnTo>
                  <a:lnTo>
                    <a:pt x="2645616" y="2650777"/>
                  </a:lnTo>
                  <a:lnTo>
                    <a:pt x="2645616" y="2657474"/>
                  </a:lnTo>
                  <a:close/>
                </a:path>
                <a:path w="10210800" h="2657475">
                  <a:moveTo>
                    <a:pt x="2626565" y="2657474"/>
                  </a:moveTo>
                  <a:lnTo>
                    <a:pt x="2617041" y="2657474"/>
                  </a:lnTo>
                  <a:lnTo>
                    <a:pt x="2617041" y="2650777"/>
                  </a:lnTo>
                  <a:lnTo>
                    <a:pt x="2626565" y="2650777"/>
                  </a:lnTo>
                  <a:lnTo>
                    <a:pt x="2626565" y="2657474"/>
                  </a:lnTo>
                  <a:close/>
                </a:path>
                <a:path w="10210800" h="2657475">
                  <a:moveTo>
                    <a:pt x="2607516" y="2657474"/>
                  </a:moveTo>
                  <a:lnTo>
                    <a:pt x="2597990" y="2657474"/>
                  </a:lnTo>
                  <a:lnTo>
                    <a:pt x="2597990" y="2650777"/>
                  </a:lnTo>
                  <a:lnTo>
                    <a:pt x="2607516" y="2650777"/>
                  </a:lnTo>
                  <a:lnTo>
                    <a:pt x="2607516" y="2657474"/>
                  </a:lnTo>
                  <a:close/>
                </a:path>
                <a:path w="10210800" h="2657475">
                  <a:moveTo>
                    <a:pt x="2588466" y="2657474"/>
                  </a:moveTo>
                  <a:lnTo>
                    <a:pt x="2578941" y="2657474"/>
                  </a:lnTo>
                  <a:lnTo>
                    <a:pt x="2578941" y="2650777"/>
                  </a:lnTo>
                  <a:lnTo>
                    <a:pt x="2588466" y="2650777"/>
                  </a:lnTo>
                  <a:lnTo>
                    <a:pt x="2588466" y="2657474"/>
                  </a:lnTo>
                  <a:close/>
                </a:path>
                <a:path w="10210800" h="2657475">
                  <a:moveTo>
                    <a:pt x="2569416" y="2657474"/>
                  </a:moveTo>
                  <a:lnTo>
                    <a:pt x="2559891" y="2657474"/>
                  </a:lnTo>
                  <a:lnTo>
                    <a:pt x="2559891" y="2650777"/>
                  </a:lnTo>
                  <a:lnTo>
                    <a:pt x="2569416" y="2650777"/>
                  </a:lnTo>
                  <a:lnTo>
                    <a:pt x="2569416" y="2657474"/>
                  </a:lnTo>
                  <a:close/>
                </a:path>
                <a:path w="10210800" h="2657475">
                  <a:moveTo>
                    <a:pt x="2550366" y="2657474"/>
                  </a:moveTo>
                  <a:lnTo>
                    <a:pt x="2540841" y="2657474"/>
                  </a:lnTo>
                  <a:lnTo>
                    <a:pt x="2540841" y="2650777"/>
                  </a:lnTo>
                  <a:lnTo>
                    <a:pt x="2550366" y="2650777"/>
                  </a:lnTo>
                  <a:lnTo>
                    <a:pt x="2550366" y="2657474"/>
                  </a:lnTo>
                  <a:close/>
                </a:path>
                <a:path w="10210800" h="2657475">
                  <a:moveTo>
                    <a:pt x="2531316" y="2657474"/>
                  </a:moveTo>
                  <a:lnTo>
                    <a:pt x="2521791" y="2657474"/>
                  </a:lnTo>
                  <a:lnTo>
                    <a:pt x="2521791" y="2650777"/>
                  </a:lnTo>
                  <a:lnTo>
                    <a:pt x="2531316" y="2650777"/>
                  </a:lnTo>
                  <a:lnTo>
                    <a:pt x="2531316" y="2657474"/>
                  </a:lnTo>
                  <a:close/>
                </a:path>
                <a:path w="10210800" h="2657475">
                  <a:moveTo>
                    <a:pt x="2512266" y="2657474"/>
                  </a:moveTo>
                  <a:lnTo>
                    <a:pt x="2502741" y="2657474"/>
                  </a:lnTo>
                  <a:lnTo>
                    <a:pt x="2502741" y="2650777"/>
                  </a:lnTo>
                  <a:lnTo>
                    <a:pt x="2512266" y="2650777"/>
                  </a:lnTo>
                  <a:lnTo>
                    <a:pt x="2512266" y="2657474"/>
                  </a:lnTo>
                  <a:close/>
                </a:path>
                <a:path w="10210800" h="2657475">
                  <a:moveTo>
                    <a:pt x="2493215" y="2657474"/>
                  </a:moveTo>
                  <a:lnTo>
                    <a:pt x="2483691" y="2657474"/>
                  </a:lnTo>
                  <a:lnTo>
                    <a:pt x="2483691" y="2650777"/>
                  </a:lnTo>
                  <a:lnTo>
                    <a:pt x="2493215" y="2650777"/>
                  </a:lnTo>
                  <a:lnTo>
                    <a:pt x="2493215" y="2657474"/>
                  </a:lnTo>
                  <a:close/>
                </a:path>
                <a:path w="10210800" h="2657475">
                  <a:moveTo>
                    <a:pt x="2474166" y="2657474"/>
                  </a:moveTo>
                  <a:lnTo>
                    <a:pt x="2464640" y="2657474"/>
                  </a:lnTo>
                  <a:lnTo>
                    <a:pt x="2464640" y="2650777"/>
                  </a:lnTo>
                  <a:lnTo>
                    <a:pt x="2474166" y="2650777"/>
                  </a:lnTo>
                  <a:lnTo>
                    <a:pt x="2474166" y="2657474"/>
                  </a:lnTo>
                  <a:close/>
                </a:path>
                <a:path w="10210800" h="2657475">
                  <a:moveTo>
                    <a:pt x="2455116" y="2657474"/>
                  </a:moveTo>
                  <a:lnTo>
                    <a:pt x="2445591" y="2657474"/>
                  </a:lnTo>
                  <a:lnTo>
                    <a:pt x="2445591" y="2650777"/>
                  </a:lnTo>
                  <a:lnTo>
                    <a:pt x="2455116" y="2650777"/>
                  </a:lnTo>
                  <a:lnTo>
                    <a:pt x="2455116" y="2657474"/>
                  </a:lnTo>
                  <a:close/>
                </a:path>
                <a:path w="10210800" h="2657475">
                  <a:moveTo>
                    <a:pt x="2436065" y="2657474"/>
                  </a:moveTo>
                  <a:lnTo>
                    <a:pt x="2426541" y="2657474"/>
                  </a:lnTo>
                  <a:lnTo>
                    <a:pt x="2426541" y="2650777"/>
                  </a:lnTo>
                  <a:lnTo>
                    <a:pt x="2436065" y="2650777"/>
                  </a:lnTo>
                  <a:lnTo>
                    <a:pt x="2436065" y="2657474"/>
                  </a:lnTo>
                  <a:close/>
                </a:path>
                <a:path w="10210800" h="2657475">
                  <a:moveTo>
                    <a:pt x="2417016" y="2657474"/>
                  </a:moveTo>
                  <a:lnTo>
                    <a:pt x="2407490" y="2657474"/>
                  </a:lnTo>
                  <a:lnTo>
                    <a:pt x="2407490" y="2650777"/>
                  </a:lnTo>
                  <a:lnTo>
                    <a:pt x="2417016" y="2650777"/>
                  </a:lnTo>
                  <a:lnTo>
                    <a:pt x="2417016" y="2657474"/>
                  </a:lnTo>
                  <a:close/>
                </a:path>
                <a:path w="10210800" h="2657475">
                  <a:moveTo>
                    <a:pt x="2397966" y="2657474"/>
                  </a:moveTo>
                  <a:lnTo>
                    <a:pt x="2388441" y="2657474"/>
                  </a:lnTo>
                  <a:lnTo>
                    <a:pt x="2388441" y="2650777"/>
                  </a:lnTo>
                  <a:lnTo>
                    <a:pt x="2397966" y="2650777"/>
                  </a:lnTo>
                  <a:lnTo>
                    <a:pt x="2397966" y="2657474"/>
                  </a:lnTo>
                  <a:close/>
                </a:path>
                <a:path w="10210800" h="2657475">
                  <a:moveTo>
                    <a:pt x="2378915" y="2657474"/>
                  </a:moveTo>
                  <a:lnTo>
                    <a:pt x="2369391" y="2657474"/>
                  </a:lnTo>
                  <a:lnTo>
                    <a:pt x="2369391" y="2650777"/>
                  </a:lnTo>
                  <a:lnTo>
                    <a:pt x="2378915" y="2650777"/>
                  </a:lnTo>
                  <a:lnTo>
                    <a:pt x="2378915" y="2657474"/>
                  </a:lnTo>
                  <a:close/>
                </a:path>
                <a:path w="10210800" h="2657475">
                  <a:moveTo>
                    <a:pt x="2359866" y="2657474"/>
                  </a:moveTo>
                  <a:lnTo>
                    <a:pt x="2350340" y="2657474"/>
                  </a:lnTo>
                  <a:lnTo>
                    <a:pt x="2350340" y="2650777"/>
                  </a:lnTo>
                  <a:lnTo>
                    <a:pt x="2359866" y="2650777"/>
                  </a:lnTo>
                  <a:lnTo>
                    <a:pt x="2359866" y="2657474"/>
                  </a:lnTo>
                  <a:close/>
                </a:path>
                <a:path w="10210800" h="2657475">
                  <a:moveTo>
                    <a:pt x="2340816" y="2657474"/>
                  </a:moveTo>
                  <a:lnTo>
                    <a:pt x="2331291" y="2657474"/>
                  </a:lnTo>
                  <a:lnTo>
                    <a:pt x="2331291" y="2650777"/>
                  </a:lnTo>
                  <a:lnTo>
                    <a:pt x="2340816" y="2650777"/>
                  </a:lnTo>
                  <a:lnTo>
                    <a:pt x="2340816" y="2657474"/>
                  </a:lnTo>
                  <a:close/>
                </a:path>
                <a:path w="10210800" h="2657475">
                  <a:moveTo>
                    <a:pt x="2321766" y="2657474"/>
                  </a:moveTo>
                  <a:lnTo>
                    <a:pt x="2312241" y="2657474"/>
                  </a:lnTo>
                  <a:lnTo>
                    <a:pt x="2312241" y="2650777"/>
                  </a:lnTo>
                  <a:lnTo>
                    <a:pt x="2321766" y="2650777"/>
                  </a:lnTo>
                  <a:lnTo>
                    <a:pt x="2321766" y="2657474"/>
                  </a:lnTo>
                  <a:close/>
                </a:path>
                <a:path w="10210800" h="2657475">
                  <a:moveTo>
                    <a:pt x="2302716" y="2657474"/>
                  </a:moveTo>
                  <a:lnTo>
                    <a:pt x="2293191" y="2657474"/>
                  </a:lnTo>
                  <a:lnTo>
                    <a:pt x="2293191" y="2650777"/>
                  </a:lnTo>
                  <a:lnTo>
                    <a:pt x="2302716" y="2650777"/>
                  </a:lnTo>
                  <a:lnTo>
                    <a:pt x="2302716" y="2657474"/>
                  </a:lnTo>
                  <a:close/>
                </a:path>
                <a:path w="10210800" h="2657475">
                  <a:moveTo>
                    <a:pt x="2283666" y="2657474"/>
                  </a:moveTo>
                  <a:lnTo>
                    <a:pt x="2274141" y="2657474"/>
                  </a:lnTo>
                  <a:lnTo>
                    <a:pt x="2274141" y="2650777"/>
                  </a:lnTo>
                  <a:lnTo>
                    <a:pt x="2283666" y="2650777"/>
                  </a:lnTo>
                  <a:lnTo>
                    <a:pt x="2283666" y="2657474"/>
                  </a:lnTo>
                  <a:close/>
                </a:path>
                <a:path w="10210800" h="2657475">
                  <a:moveTo>
                    <a:pt x="2264616" y="2657474"/>
                  </a:moveTo>
                  <a:lnTo>
                    <a:pt x="2255091" y="2657474"/>
                  </a:lnTo>
                  <a:lnTo>
                    <a:pt x="2255091" y="2650777"/>
                  </a:lnTo>
                  <a:lnTo>
                    <a:pt x="2264616" y="2650777"/>
                  </a:lnTo>
                  <a:lnTo>
                    <a:pt x="2264616" y="2657474"/>
                  </a:lnTo>
                  <a:close/>
                </a:path>
                <a:path w="10210800" h="2657475">
                  <a:moveTo>
                    <a:pt x="2245565" y="2657474"/>
                  </a:moveTo>
                  <a:lnTo>
                    <a:pt x="2236041" y="2657474"/>
                  </a:lnTo>
                  <a:lnTo>
                    <a:pt x="2236041" y="2650777"/>
                  </a:lnTo>
                  <a:lnTo>
                    <a:pt x="2245565" y="2650777"/>
                  </a:lnTo>
                  <a:lnTo>
                    <a:pt x="2245565" y="2657474"/>
                  </a:lnTo>
                  <a:close/>
                </a:path>
                <a:path w="10210800" h="2657475">
                  <a:moveTo>
                    <a:pt x="2226516" y="2657474"/>
                  </a:moveTo>
                  <a:lnTo>
                    <a:pt x="2216990" y="2657474"/>
                  </a:lnTo>
                  <a:lnTo>
                    <a:pt x="2216990" y="2650777"/>
                  </a:lnTo>
                  <a:lnTo>
                    <a:pt x="2226516" y="2650777"/>
                  </a:lnTo>
                  <a:lnTo>
                    <a:pt x="2226516" y="2657474"/>
                  </a:lnTo>
                  <a:close/>
                </a:path>
                <a:path w="10210800" h="2657475">
                  <a:moveTo>
                    <a:pt x="2207466" y="2657474"/>
                  </a:moveTo>
                  <a:lnTo>
                    <a:pt x="2197941" y="2657474"/>
                  </a:lnTo>
                  <a:lnTo>
                    <a:pt x="2197941" y="2650777"/>
                  </a:lnTo>
                  <a:lnTo>
                    <a:pt x="2207466" y="2650777"/>
                  </a:lnTo>
                  <a:lnTo>
                    <a:pt x="2207466" y="2657474"/>
                  </a:lnTo>
                  <a:close/>
                </a:path>
                <a:path w="10210800" h="2657475">
                  <a:moveTo>
                    <a:pt x="2188415" y="2657474"/>
                  </a:moveTo>
                  <a:lnTo>
                    <a:pt x="2178891" y="2657474"/>
                  </a:lnTo>
                  <a:lnTo>
                    <a:pt x="2178891" y="2650777"/>
                  </a:lnTo>
                  <a:lnTo>
                    <a:pt x="2188415" y="2650777"/>
                  </a:lnTo>
                  <a:lnTo>
                    <a:pt x="2188415" y="2657474"/>
                  </a:lnTo>
                  <a:close/>
                </a:path>
                <a:path w="10210800" h="2657475">
                  <a:moveTo>
                    <a:pt x="2169366" y="2657474"/>
                  </a:moveTo>
                  <a:lnTo>
                    <a:pt x="2159840" y="2657474"/>
                  </a:lnTo>
                  <a:lnTo>
                    <a:pt x="2159840" y="2650777"/>
                  </a:lnTo>
                  <a:lnTo>
                    <a:pt x="2169366" y="2650777"/>
                  </a:lnTo>
                  <a:lnTo>
                    <a:pt x="2169366" y="2657474"/>
                  </a:lnTo>
                  <a:close/>
                </a:path>
                <a:path w="10210800" h="2657475">
                  <a:moveTo>
                    <a:pt x="2150316" y="2657474"/>
                  </a:moveTo>
                  <a:lnTo>
                    <a:pt x="2140791" y="2657474"/>
                  </a:lnTo>
                  <a:lnTo>
                    <a:pt x="2140791" y="2650777"/>
                  </a:lnTo>
                  <a:lnTo>
                    <a:pt x="2150316" y="2650777"/>
                  </a:lnTo>
                  <a:lnTo>
                    <a:pt x="2150316" y="2657474"/>
                  </a:lnTo>
                  <a:close/>
                </a:path>
                <a:path w="10210800" h="2657475">
                  <a:moveTo>
                    <a:pt x="2131265" y="2657474"/>
                  </a:moveTo>
                  <a:lnTo>
                    <a:pt x="2121741" y="2657474"/>
                  </a:lnTo>
                  <a:lnTo>
                    <a:pt x="2121741" y="2650777"/>
                  </a:lnTo>
                  <a:lnTo>
                    <a:pt x="2131265" y="2650777"/>
                  </a:lnTo>
                  <a:lnTo>
                    <a:pt x="2131265" y="2657474"/>
                  </a:lnTo>
                  <a:close/>
                </a:path>
                <a:path w="10210800" h="2657475">
                  <a:moveTo>
                    <a:pt x="2112216" y="2657474"/>
                  </a:moveTo>
                  <a:lnTo>
                    <a:pt x="2102690" y="2657474"/>
                  </a:lnTo>
                  <a:lnTo>
                    <a:pt x="2102690" y="2650777"/>
                  </a:lnTo>
                  <a:lnTo>
                    <a:pt x="2112216" y="2650777"/>
                  </a:lnTo>
                  <a:lnTo>
                    <a:pt x="2112216" y="2657474"/>
                  </a:lnTo>
                  <a:close/>
                </a:path>
                <a:path w="10210800" h="2657475">
                  <a:moveTo>
                    <a:pt x="2093166" y="2657474"/>
                  </a:moveTo>
                  <a:lnTo>
                    <a:pt x="2083641" y="2657474"/>
                  </a:lnTo>
                  <a:lnTo>
                    <a:pt x="2083641" y="2650777"/>
                  </a:lnTo>
                  <a:lnTo>
                    <a:pt x="2093166" y="2650777"/>
                  </a:lnTo>
                  <a:lnTo>
                    <a:pt x="2093166" y="2657474"/>
                  </a:lnTo>
                  <a:close/>
                </a:path>
                <a:path w="10210800" h="2657475">
                  <a:moveTo>
                    <a:pt x="2074116" y="2657474"/>
                  </a:moveTo>
                  <a:lnTo>
                    <a:pt x="2064591" y="2657474"/>
                  </a:lnTo>
                  <a:lnTo>
                    <a:pt x="2064591" y="2650777"/>
                  </a:lnTo>
                  <a:lnTo>
                    <a:pt x="2074116" y="2650777"/>
                  </a:lnTo>
                  <a:lnTo>
                    <a:pt x="2074116" y="2657474"/>
                  </a:lnTo>
                  <a:close/>
                </a:path>
                <a:path w="10210800" h="2657475">
                  <a:moveTo>
                    <a:pt x="2055066" y="2657474"/>
                  </a:moveTo>
                  <a:lnTo>
                    <a:pt x="2045541" y="2657474"/>
                  </a:lnTo>
                  <a:lnTo>
                    <a:pt x="2045541" y="2650777"/>
                  </a:lnTo>
                  <a:lnTo>
                    <a:pt x="2055066" y="2650777"/>
                  </a:lnTo>
                  <a:lnTo>
                    <a:pt x="2055066" y="2657474"/>
                  </a:lnTo>
                  <a:close/>
                </a:path>
                <a:path w="10210800" h="2657475">
                  <a:moveTo>
                    <a:pt x="2036016" y="2657474"/>
                  </a:moveTo>
                  <a:lnTo>
                    <a:pt x="2026491" y="2657474"/>
                  </a:lnTo>
                  <a:lnTo>
                    <a:pt x="2026491" y="2650777"/>
                  </a:lnTo>
                  <a:lnTo>
                    <a:pt x="2036016" y="2650777"/>
                  </a:lnTo>
                  <a:lnTo>
                    <a:pt x="2036016" y="2657474"/>
                  </a:lnTo>
                  <a:close/>
                </a:path>
                <a:path w="10210800" h="2657475">
                  <a:moveTo>
                    <a:pt x="2016966" y="2657474"/>
                  </a:moveTo>
                  <a:lnTo>
                    <a:pt x="2007441" y="2657474"/>
                  </a:lnTo>
                  <a:lnTo>
                    <a:pt x="2007441" y="2650777"/>
                  </a:lnTo>
                  <a:lnTo>
                    <a:pt x="2016966" y="2650777"/>
                  </a:lnTo>
                  <a:lnTo>
                    <a:pt x="2016966" y="2657474"/>
                  </a:lnTo>
                  <a:close/>
                </a:path>
                <a:path w="10210800" h="2657475">
                  <a:moveTo>
                    <a:pt x="1997916" y="2657474"/>
                  </a:moveTo>
                  <a:lnTo>
                    <a:pt x="1988391" y="2657474"/>
                  </a:lnTo>
                  <a:lnTo>
                    <a:pt x="1988391" y="2650777"/>
                  </a:lnTo>
                  <a:lnTo>
                    <a:pt x="1997916" y="2650777"/>
                  </a:lnTo>
                  <a:lnTo>
                    <a:pt x="1997916" y="2657474"/>
                  </a:lnTo>
                  <a:close/>
                </a:path>
                <a:path w="10210800" h="2657475">
                  <a:moveTo>
                    <a:pt x="1978866" y="2657474"/>
                  </a:moveTo>
                  <a:lnTo>
                    <a:pt x="1969340" y="2657474"/>
                  </a:lnTo>
                  <a:lnTo>
                    <a:pt x="1969340" y="2650777"/>
                  </a:lnTo>
                  <a:lnTo>
                    <a:pt x="1978866" y="2650777"/>
                  </a:lnTo>
                  <a:lnTo>
                    <a:pt x="1978866" y="2657474"/>
                  </a:lnTo>
                  <a:close/>
                </a:path>
                <a:path w="10210800" h="2657475">
                  <a:moveTo>
                    <a:pt x="1959816" y="2657474"/>
                  </a:moveTo>
                  <a:lnTo>
                    <a:pt x="1950291" y="2657474"/>
                  </a:lnTo>
                  <a:lnTo>
                    <a:pt x="1950291" y="2650777"/>
                  </a:lnTo>
                  <a:lnTo>
                    <a:pt x="1959816" y="2650777"/>
                  </a:lnTo>
                  <a:lnTo>
                    <a:pt x="1959816" y="2657474"/>
                  </a:lnTo>
                  <a:close/>
                </a:path>
                <a:path w="10210800" h="2657475">
                  <a:moveTo>
                    <a:pt x="1940765" y="2657474"/>
                  </a:moveTo>
                  <a:lnTo>
                    <a:pt x="1931241" y="2657474"/>
                  </a:lnTo>
                  <a:lnTo>
                    <a:pt x="1931241" y="2650777"/>
                  </a:lnTo>
                  <a:lnTo>
                    <a:pt x="1940765" y="2650777"/>
                  </a:lnTo>
                  <a:lnTo>
                    <a:pt x="1940765" y="2657474"/>
                  </a:lnTo>
                  <a:close/>
                </a:path>
                <a:path w="10210800" h="2657475">
                  <a:moveTo>
                    <a:pt x="1921716" y="2657474"/>
                  </a:moveTo>
                  <a:lnTo>
                    <a:pt x="1912190" y="2657474"/>
                  </a:lnTo>
                  <a:lnTo>
                    <a:pt x="1912190" y="2650777"/>
                  </a:lnTo>
                  <a:lnTo>
                    <a:pt x="1921716" y="2650777"/>
                  </a:lnTo>
                  <a:lnTo>
                    <a:pt x="1921716" y="2657474"/>
                  </a:lnTo>
                  <a:close/>
                </a:path>
                <a:path w="10210800" h="2657475">
                  <a:moveTo>
                    <a:pt x="1902666" y="2657474"/>
                  </a:moveTo>
                  <a:lnTo>
                    <a:pt x="1893141" y="2657474"/>
                  </a:lnTo>
                  <a:lnTo>
                    <a:pt x="1893141" y="2650777"/>
                  </a:lnTo>
                  <a:lnTo>
                    <a:pt x="1902666" y="2650777"/>
                  </a:lnTo>
                  <a:lnTo>
                    <a:pt x="1902666" y="2657474"/>
                  </a:lnTo>
                  <a:close/>
                </a:path>
                <a:path w="10210800" h="2657475">
                  <a:moveTo>
                    <a:pt x="1883615" y="2657474"/>
                  </a:moveTo>
                  <a:lnTo>
                    <a:pt x="1874091" y="2657474"/>
                  </a:lnTo>
                  <a:lnTo>
                    <a:pt x="1874091" y="2650777"/>
                  </a:lnTo>
                  <a:lnTo>
                    <a:pt x="1883615" y="2650777"/>
                  </a:lnTo>
                  <a:lnTo>
                    <a:pt x="1883615" y="2657474"/>
                  </a:lnTo>
                  <a:close/>
                </a:path>
                <a:path w="10210800" h="2657475">
                  <a:moveTo>
                    <a:pt x="1864566" y="2657474"/>
                  </a:moveTo>
                  <a:lnTo>
                    <a:pt x="1855041" y="2657474"/>
                  </a:lnTo>
                  <a:lnTo>
                    <a:pt x="1855041" y="2650777"/>
                  </a:lnTo>
                  <a:lnTo>
                    <a:pt x="1864566" y="2650777"/>
                  </a:lnTo>
                  <a:lnTo>
                    <a:pt x="1864566" y="2657474"/>
                  </a:lnTo>
                  <a:close/>
                </a:path>
                <a:path w="10210800" h="2657475">
                  <a:moveTo>
                    <a:pt x="1845516" y="2657474"/>
                  </a:moveTo>
                  <a:lnTo>
                    <a:pt x="1835991" y="2657474"/>
                  </a:lnTo>
                  <a:lnTo>
                    <a:pt x="1835991" y="2650777"/>
                  </a:lnTo>
                  <a:lnTo>
                    <a:pt x="1845516" y="2650777"/>
                  </a:lnTo>
                  <a:lnTo>
                    <a:pt x="1845516" y="2657474"/>
                  </a:lnTo>
                  <a:close/>
                </a:path>
                <a:path w="10210800" h="2657475">
                  <a:moveTo>
                    <a:pt x="1826466" y="2657474"/>
                  </a:moveTo>
                  <a:lnTo>
                    <a:pt x="1816941" y="2657474"/>
                  </a:lnTo>
                  <a:lnTo>
                    <a:pt x="1816941" y="2650777"/>
                  </a:lnTo>
                  <a:lnTo>
                    <a:pt x="1826466" y="2650777"/>
                  </a:lnTo>
                  <a:lnTo>
                    <a:pt x="1826466" y="2657474"/>
                  </a:lnTo>
                  <a:close/>
                </a:path>
                <a:path w="10210800" h="2657475">
                  <a:moveTo>
                    <a:pt x="1807416" y="2657474"/>
                  </a:moveTo>
                  <a:lnTo>
                    <a:pt x="1797891" y="2657474"/>
                  </a:lnTo>
                  <a:lnTo>
                    <a:pt x="1797891" y="2650777"/>
                  </a:lnTo>
                  <a:lnTo>
                    <a:pt x="1807416" y="2650777"/>
                  </a:lnTo>
                  <a:lnTo>
                    <a:pt x="1807416" y="2657474"/>
                  </a:lnTo>
                  <a:close/>
                </a:path>
                <a:path w="10210800" h="2657475">
                  <a:moveTo>
                    <a:pt x="1788366" y="2657474"/>
                  </a:moveTo>
                  <a:lnTo>
                    <a:pt x="1778841" y="2657474"/>
                  </a:lnTo>
                  <a:lnTo>
                    <a:pt x="1778841" y="2650777"/>
                  </a:lnTo>
                  <a:lnTo>
                    <a:pt x="1788366" y="2650777"/>
                  </a:lnTo>
                  <a:lnTo>
                    <a:pt x="1788366" y="2657474"/>
                  </a:lnTo>
                  <a:close/>
                </a:path>
                <a:path w="10210800" h="2657475">
                  <a:moveTo>
                    <a:pt x="1769316" y="2657474"/>
                  </a:moveTo>
                  <a:lnTo>
                    <a:pt x="1759791" y="2657474"/>
                  </a:lnTo>
                  <a:lnTo>
                    <a:pt x="1759791" y="2650777"/>
                  </a:lnTo>
                  <a:lnTo>
                    <a:pt x="1769316" y="2650777"/>
                  </a:lnTo>
                  <a:lnTo>
                    <a:pt x="1769316" y="2657474"/>
                  </a:lnTo>
                  <a:close/>
                </a:path>
                <a:path w="10210800" h="2657475">
                  <a:moveTo>
                    <a:pt x="1750266" y="2657474"/>
                  </a:moveTo>
                  <a:lnTo>
                    <a:pt x="1740741" y="2657474"/>
                  </a:lnTo>
                  <a:lnTo>
                    <a:pt x="1740741" y="2650777"/>
                  </a:lnTo>
                  <a:lnTo>
                    <a:pt x="1750266" y="2650777"/>
                  </a:lnTo>
                  <a:lnTo>
                    <a:pt x="1750266" y="2657474"/>
                  </a:lnTo>
                  <a:close/>
                </a:path>
                <a:path w="10210800" h="2657475">
                  <a:moveTo>
                    <a:pt x="1731216" y="2657474"/>
                  </a:moveTo>
                  <a:lnTo>
                    <a:pt x="1721690" y="2657474"/>
                  </a:lnTo>
                  <a:lnTo>
                    <a:pt x="1721690" y="2650777"/>
                  </a:lnTo>
                  <a:lnTo>
                    <a:pt x="1731216" y="2650777"/>
                  </a:lnTo>
                  <a:lnTo>
                    <a:pt x="1731216" y="2657474"/>
                  </a:lnTo>
                  <a:close/>
                </a:path>
                <a:path w="10210800" h="2657475">
                  <a:moveTo>
                    <a:pt x="1712166" y="2657474"/>
                  </a:moveTo>
                  <a:lnTo>
                    <a:pt x="1702641" y="2657474"/>
                  </a:lnTo>
                  <a:lnTo>
                    <a:pt x="1702641" y="2650777"/>
                  </a:lnTo>
                  <a:lnTo>
                    <a:pt x="1712166" y="2650777"/>
                  </a:lnTo>
                  <a:lnTo>
                    <a:pt x="1712166" y="2657474"/>
                  </a:lnTo>
                  <a:close/>
                </a:path>
                <a:path w="10210800" h="2657475">
                  <a:moveTo>
                    <a:pt x="1693115" y="2657474"/>
                  </a:moveTo>
                  <a:lnTo>
                    <a:pt x="1683591" y="2657474"/>
                  </a:lnTo>
                  <a:lnTo>
                    <a:pt x="1683591" y="2650777"/>
                  </a:lnTo>
                  <a:lnTo>
                    <a:pt x="1693115" y="2650777"/>
                  </a:lnTo>
                  <a:lnTo>
                    <a:pt x="1693115" y="2657474"/>
                  </a:lnTo>
                  <a:close/>
                </a:path>
                <a:path w="10210800" h="2657475">
                  <a:moveTo>
                    <a:pt x="1674066" y="2657474"/>
                  </a:moveTo>
                  <a:lnTo>
                    <a:pt x="1664540" y="2657474"/>
                  </a:lnTo>
                  <a:lnTo>
                    <a:pt x="1664540" y="2650777"/>
                  </a:lnTo>
                  <a:lnTo>
                    <a:pt x="1674066" y="2650777"/>
                  </a:lnTo>
                  <a:lnTo>
                    <a:pt x="1674066" y="2657474"/>
                  </a:lnTo>
                  <a:close/>
                </a:path>
                <a:path w="10210800" h="2657475">
                  <a:moveTo>
                    <a:pt x="1655016" y="2657474"/>
                  </a:moveTo>
                  <a:lnTo>
                    <a:pt x="1645491" y="2657474"/>
                  </a:lnTo>
                  <a:lnTo>
                    <a:pt x="1645491" y="2650777"/>
                  </a:lnTo>
                  <a:lnTo>
                    <a:pt x="1655016" y="2650777"/>
                  </a:lnTo>
                  <a:lnTo>
                    <a:pt x="1655016" y="2657474"/>
                  </a:lnTo>
                  <a:close/>
                </a:path>
                <a:path w="10210800" h="2657475">
                  <a:moveTo>
                    <a:pt x="1635965" y="2657474"/>
                  </a:moveTo>
                  <a:lnTo>
                    <a:pt x="1626441" y="2657474"/>
                  </a:lnTo>
                  <a:lnTo>
                    <a:pt x="1626441" y="2650777"/>
                  </a:lnTo>
                  <a:lnTo>
                    <a:pt x="1635965" y="2650777"/>
                  </a:lnTo>
                  <a:lnTo>
                    <a:pt x="1635965" y="2657474"/>
                  </a:lnTo>
                  <a:close/>
                </a:path>
                <a:path w="10210800" h="2657475">
                  <a:moveTo>
                    <a:pt x="1616916" y="2657474"/>
                  </a:moveTo>
                  <a:lnTo>
                    <a:pt x="1607391" y="2657474"/>
                  </a:lnTo>
                  <a:lnTo>
                    <a:pt x="1607391" y="2650777"/>
                  </a:lnTo>
                  <a:lnTo>
                    <a:pt x="1616916" y="2650777"/>
                  </a:lnTo>
                  <a:lnTo>
                    <a:pt x="1616916" y="2657474"/>
                  </a:lnTo>
                  <a:close/>
                </a:path>
                <a:path w="10210800" h="2657475">
                  <a:moveTo>
                    <a:pt x="1597866" y="2657474"/>
                  </a:moveTo>
                  <a:lnTo>
                    <a:pt x="1588341" y="2657474"/>
                  </a:lnTo>
                  <a:lnTo>
                    <a:pt x="1588341" y="2650777"/>
                  </a:lnTo>
                  <a:lnTo>
                    <a:pt x="1597866" y="2650777"/>
                  </a:lnTo>
                  <a:lnTo>
                    <a:pt x="1597866" y="2657474"/>
                  </a:lnTo>
                  <a:close/>
                </a:path>
                <a:path w="10210800" h="2657475">
                  <a:moveTo>
                    <a:pt x="1578816" y="2657474"/>
                  </a:moveTo>
                  <a:lnTo>
                    <a:pt x="1569291" y="2657474"/>
                  </a:lnTo>
                  <a:lnTo>
                    <a:pt x="1569291" y="2650777"/>
                  </a:lnTo>
                  <a:lnTo>
                    <a:pt x="1578816" y="2650777"/>
                  </a:lnTo>
                  <a:lnTo>
                    <a:pt x="1578816" y="2657474"/>
                  </a:lnTo>
                  <a:close/>
                </a:path>
                <a:path w="10210800" h="2657475">
                  <a:moveTo>
                    <a:pt x="1559766" y="2657474"/>
                  </a:moveTo>
                  <a:lnTo>
                    <a:pt x="1550241" y="2657474"/>
                  </a:lnTo>
                  <a:lnTo>
                    <a:pt x="1550241" y="2650777"/>
                  </a:lnTo>
                  <a:lnTo>
                    <a:pt x="1559766" y="2650777"/>
                  </a:lnTo>
                  <a:lnTo>
                    <a:pt x="1559766" y="2657474"/>
                  </a:lnTo>
                  <a:close/>
                </a:path>
                <a:path w="10210800" h="2657475">
                  <a:moveTo>
                    <a:pt x="1540716" y="2657474"/>
                  </a:moveTo>
                  <a:lnTo>
                    <a:pt x="1531191" y="2657474"/>
                  </a:lnTo>
                  <a:lnTo>
                    <a:pt x="1531191" y="2650777"/>
                  </a:lnTo>
                  <a:lnTo>
                    <a:pt x="1540716" y="2650777"/>
                  </a:lnTo>
                  <a:lnTo>
                    <a:pt x="1540716" y="2657474"/>
                  </a:lnTo>
                  <a:close/>
                </a:path>
                <a:path w="10210800" h="2657475">
                  <a:moveTo>
                    <a:pt x="1521666" y="2657474"/>
                  </a:moveTo>
                  <a:lnTo>
                    <a:pt x="1512141" y="2657474"/>
                  </a:lnTo>
                  <a:lnTo>
                    <a:pt x="1512141" y="2650777"/>
                  </a:lnTo>
                  <a:lnTo>
                    <a:pt x="1521666" y="2650777"/>
                  </a:lnTo>
                  <a:lnTo>
                    <a:pt x="1521666" y="2657474"/>
                  </a:lnTo>
                  <a:close/>
                </a:path>
                <a:path w="10210800" h="2657475">
                  <a:moveTo>
                    <a:pt x="1502616" y="2657474"/>
                  </a:moveTo>
                  <a:lnTo>
                    <a:pt x="1493091" y="2657474"/>
                  </a:lnTo>
                  <a:lnTo>
                    <a:pt x="1493091" y="2650777"/>
                  </a:lnTo>
                  <a:lnTo>
                    <a:pt x="1502616" y="2650777"/>
                  </a:lnTo>
                  <a:lnTo>
                    <a:pt x="1502616" y="2657474"/>
                  </a:lnTo>
                  <a:close/>
                </a:path>
                <a:path w="10210800" h="2657475">
                  <a:moveTo>
                    <a:pt x="1483566" y="2657474"/>
                  </a:moveTo>
                  <a:lnTo>
                    <a:pt x="1474041" y="2657474"/>
                  </a:lnTo>
                  <a:lnTo>
                    <a:pt x="1474041" y="2650777"/>
                  </a:lnTo>
                  <a:lnTo>
                    <a:pt x="1483566" y="2650777"/>
                  </a:lnTo>
                  <a:lnTo>
                    <a:pt x="1483566" y="2657474"/>
                  </a:lnTo>
                  <a:close/>
                </a:path>
                <a:path w="10210800" h="2657475">
                  <a:moveTo>
                    <a:pt x="1464516" y="2657474"/>
                  </a:moveTo>
                  <a:lnTo>
                    <a:pt x="1454991" y="2657474"/>
                  </a:lnTo>
                  <a:lnTo>
                    <a:pt x="1454991" y="2650777"/>
                  </a:lnTo>
                  <a:lnTo>
                    <a:pt x="1464516" y="2650777"/>
                  </a:lnTo>
                  <a:lnTo>
                    <a:pt x="1464516" y="2657474"/>
                  </a:lnTo>
                  <a:close/>
                </a:path>
                <a:path w="10210800" h="2657475">
                  <a:moveTo>
                    <a:pt x="1445465" y="2657474"/>
                  </a:moveTo>
                  <a:lnTo>
                    <a:pt x="1435941" y="2657474"/>
                  </a:lnTo>
                  <a:lnTo>
                    <a:pt x="1435941" y="2650777"/>
                  </a:lnTo>
                  <a:lnTo>
                    <a:pt x="1445465" y="2650777"/>
                  </a:lnTo>
                  <a:lnTo>
                    <a:pt x="1445465" y="2657474"/>
                  </a:lnTo>
                  <a:close/>
                </a:path>
                <a:path w="10210800" h="2657475">
                  <a:moveTo>
                    <a:pt x="1426416" y="2657474"/>
                  </a:moveTo>
                  <a:lnTo>
                    <a:pt x="1416890" y="2657474"/>
                  </a:lnTo>
                  <a:lnTo>
                    <a:pt x="1416890" y="2650777"/>
                  </a:lnTo>
                  <a:lnTo>
                    <a:pt x="1426416" y="2650777"/>
                  </a:lnTo>
                  <a:lnTo>
                    <a:pt x="1426416" y="2657474"/>
                  </a:lnTo>
                  <a:close/>
                </a:path>
                <a:path w="10210800" h="2657475">
                  <a:moveTo>
                    <a:pt x="1407366" y="2657474"/>
                  </a:moveTo>
                  <a:lnTo>
                    <a:pt x="1397841" y="2657474"/>
                  </a:lnTo>
                  <a:lnTo>
                    <a:pt x="1397841" y="2650777"/>
                  </a:lnTo>
                  <a:lnTo>
                    <a:pt x="1407366" y="2650777"/>
                  </a:lnTo>
                  <a:lnTo>
                    <a:pt x="1407366" y="2657474"/>
                  </a:lnTo>
                  <a:close/>
                </a:path>
                <a:path w="10210800" h="2657475">
                  <a:moveTo>
                    <a:pt x="1388315" y="2657474"/>
                  </a:moveTo>
                  <a:lnTo>
                    <a:pt x="1378791" y="2657474"/>
                  </a:lnTo>
                  <a:lnTo>
                    <a:pt x="1378791" y="2650777"/>
                  </a:lnTo>
                  <a:lnTo>
                    <a:pt x="1388315" y="2650777"/>
                  </a:lnTo>
                  <a:lnTo>
                    <a:pt x="1388315" y="2657474"/>
                  </a:lnTo>
                  <a:close/>
                </a:path>
                <a:path w="10210800" h="2657475">
                  <a:moveTo>
                    <a:pt x="1369266" y="2657474"/>
                  </a:moveTo>
                  <a:lnTo>
                    <a:pt x="1359741" y="2657474"/>
                  </a:lnTo>
                  <a:lnTo>
                    <a:pt x="1359741" y="2650777"/>
                  </a:lnTo>
                  <a:lnTo>
                    <a:pt x="1369266" y="2650777"/>
                  </a:lnTo>
                  <a:lnTo>
                    <a:pt x="1369266" y="2657474"/>
                  </a:lnTo>
                  <a:close/>
                </a:path>
                <a:path w="10210800" h="2657475">
                  <a:moveTo>
                    <a:pt x="1350216" y="2657474"/>
                  </a:moveTo>
                  <a:lnTo>
                    <a:pt x="1340691" y="2657474"/>
                  </a:lnTo>
                  <a:lnTo>
                    <a:pt x="1340691" y="2650777"/>
                  </a:lnTo>
                  <a:lnTo>
                    <a:pt x="1350216" y="2650777"/>
                  </a:lnTo>
                  <a:lnTo>
                    <a:pt x="1350216" y="2657474"/>
                  </a:lnTo>
                  <a:close/>
                </a:path>
                <a:path w="10210800" h="2657475">
                  <a:moveTo>
                    <a:pt x="1331166" y="2657474"/>
                  </a:moveTo>
                  <a:lnTo>
                    <a:pt x="1321641" y="2657474"/>
                  </a:lnTo>
                  <a:lnTo>
                    <a:pt x="1321641" y="2650777"/>
                  </a:lnTo>
                  <a:lnTo>
                    <a:pt x="1331166" y="2650777"/>
                  </a:lnTo>
                  <a:lnTo>
                    <a:pt x="1331166" y="2657474"/>
                  </a:lnTo>
                  <a:close/>
                </a:path>
                <a:path w="10210800" h="2657475">
                  <a:moveTo>
                    <a:pt x="1312116" y="2657474"/>
                  </a:moveTo>
                  <a:lnTo>
                    <a:pt x="1302591" y="2657474"/>
                  </a:lnTo>
                  <a:lnTo>
                    <a:pt x="1302591" y="2650777"/>
                  </a:lnTo>
                  <a:lnTo>
                    <a:pt x="1312116" y="2650777"/>
                  </a:lnTo>
                  <a:lnTo>
                    <a:pt x="1312116" y="2657474"/>
                  </a:lnTo>
                  <a:close/>
                </a:path>
                <a:path w="10210800" h="2657475">
                  <a:moveTo>
                    <a:pt x="1293066" y="2657474"/>
                  </a:moveTo>
                  <a:lnTo>
                    <a:pt x="1283541" y="2657474"/>
                  </a:lnTo>
                  <a:lnTo>
                    <a:pt x="1283541" y="2650777"/>
                  </a:lnTo>
                  <a:lnTo>
                    <a:pt x="1293066" y="2650777"/>
                  </a:lnTo>
                  <a:lnTo>
                    <a:pt x="1293066" y="2657474"/>
                  </a:lnTo>
                  <a:close/>
                </a:path>
                <a:path w="10210800" h="2657475">
                  <a:moveTo>
                    <a:pt x="1274016" y="2657474"/>
                  </a:moveTo>
                  <a:lnTo>
                    <a:pt x="1264491" y="2657474"/>
                  </a:lnTo>
                  <a:lnTo>
                    <a:pt x="1264491" y="2650777"/>
                  </a:lnTo>
                  <a:lnTo>
                    <a:pt x="1274016" y="2650777"/>
                  </a:lnTo>
                  <a:lnTo>
                    <a:pt x="1274016" y="2657474"/>
                  </a:lnTo>
                  <a:close/>
                </a:path>
                <a:path w="10210800" h="2657475">
                  <a:moveTo>
                    <a:pt x="1254966" y="2657474"/>
                  </a:moveTo>
                  <a:lnTo>
                    <a:pt x="1245441" y="2657474"/>
                  </a:lnTo>
                  <a:lnTo>
                    <a:pt x="1245441" y="2650777"/>
                  </a:lnTo>
                  <a:lnTo>
                    <a:pt x="1254966" y="2650777"/>
                  </a:lnTo>
                  <a:lnTo>
                    <a:pt x="1254966" y="2657474"/>
                  </a:lnTo>
                  <a:close/>
                </a:path>
                <a:path w="10210800" h="2657475">
                  <a:moveTo>
                    <a:pt x="1235916" y="2657474"/>
                  </a:moveTo>
                  <a:lnTo>
                    <a:pt x="1226391" y="2657474"/>
                  </a:lnTo>
                  <a:lnTo>
                    <a:pt x="1226391" y="2650777"/>
                  </a:lnTo>
                  <a:lnTo>
                    <a:pt x="1235916" y="2650777"/>
                  </a:lnTo>
                  <a:lnTo>
                    <a:pt x="1235916" y="2657474"/>
                  </a:lnTo>
                  <a:close/>
                </a:path>
                <a:path w="10210800" h="2657475">
                  <a:moveTo>
                    <a:pt x="1216866" y="2657474"/>
                  </a:moveTo>
                  <a:lnTo>
                    <a:pt x="1207341" y="2657474"/>
                  </a:lnTo>
                  <a:lnTo>
                    <a:pt x="1207341" y="2650777"/>
                  </a:lnTo>
                  <a:lnTo>
                    <a:pt x="1216866" y="2650777"/>
                  </a:lnTo>
                  <a:lnTo>
                    <a:pt x="1216866" y="2657474"/>
                  </a:lnTo>
                  <a:close/>
                </a:path>
                <a:path w="10210800" h="2657475">
                  <a:moveTo>
                    <a:pt x="1197815" y="2657474"/>
                  </a:moveTo>
                  <a:lnTo>
                    <a:pt x="1188291" y="2657474"/>
                  </a:lnTo>
                  <a:lnTo>
                    <a:pt x="1188291" y="2650777"/>
                  </a:lnTo>
                  <a:lnTo>
                    <a:pt x="1197815" y="2650777"/>
                  </a:lnTo>
                  <a:lnTo>
                    <a:pt x="1197815" y="2657474"/>
                  </a:lnTo>
                  <a:close/>
                </a:path>
                <a:path w="10210800" h="2657475">
                  <a:moveTo>
                    <a:pt x="1178766" y="2657474"/>
                  </a:moveTo>
                  <a:lnTo>
                    <a:pt x="1169240" y="2657474"/>
                  </a:lnTo>
                  <a:lnTo>
                    <a:pt x="1169240" y="2650777"/>
                  </a:lnTo>
                  <a:lnTo>
                    <a:pt x="1178766" y="2650777"/>
                  </a:lnTo>
                  <a:lnTo>
                    <a:pt x="1178766" y="2657474"/>
                  </a:lnTo>
                  <a:close/>
                </a:path>
                <a:path w="10210800" h="2657475">
                  <a:moveTo>
                    <a:pt x="1159716" y="2657474"/>
                  </a:moveTo>
                  <a:lnTo>
                    <a:pt x="1150191" y="2657474"/>
                  </a:lnTo>
                  <a:lnTo>
                    <a:pt x="1150191" y="2650777"/>
                  </a:lnTo>
                  <a:lnTo>
                    <a:pt x="1159716" y="2650777"/>
                  </a:lnTo>
                  <a:lnTo>
                    <a:pt x="1159716" y="2657474"/>
                  </a:lnTo>
                  <a:close/>
                </a:path>
                <a:path w="10210800" h="2657475">
                  <a:moveTo>
                    <a:pt x="1140666" y="2657474"/>
                  </a:moveTo>
                  <a:lnTo>
                    <a:pt x="1131141" y="2657474"/>
                  </a:lnTo>
                  <a:lnTo>
                    <a:pt x="1131141" y="2650777"/>
                  </a:lnTo>
                  <a:lnTo>
                    <a:pt x="1140666" y="2650777"/>
                  </a:lnTo>
                  <a:lnTo>
                    <a:pt x="1140666" y="2657474"/>
                  </a:lnTo>
                  <a:close/>
                </a:path>
                <a:path w="10210800" h="2657475">
                  <a:moveTo>
                    <a:pt x="1121616" y="2657474"/>
                  </a:moveTo>
                  <a:lnTo>
                    <a:pt x="1112091" y="2657474"/>
                  </a:lnTo>
                  <a:lnTo>
                    <a:pt x="1112091" y="2650777"/>
                  </a:lnTo>
                  <a:lnTo>
                    <a:pt x="1121616" y="2650777"/>
                  </a:lnTo>
                  <a:lnTo>
                    <a:pt x="1121616" y="2657474"/>
                  </a:lnTo>
                  <a:close/>
                </a:path>
                <a:path w="10210800" h="2657475">
                  <a:moveTo>
                    <a:pt x="1102566" y="2657474"/>
                  </a:moveTo>
                  <a:lnTo>
                    <a:pt x="1093041" y="2657474"/>
                  </a:lnTo>
                  <a:lnTo>
                    <a:pt x="1093041" y="2650777"/>
                  </a:lnTo>
                  <a:lnTo>
                    <a:pt x="1102566" y="2650777"/>
                  </a:lnTo>
                  <a:lnTo>
                    <a:pt x="1102566" y="2657474"/>
                  </a:lnTo>
                  <a:close/>
                </a:path>
                <a:path w="10210800" h="2657475">
                  <a:moveTo>
                    <a:pt x="1083516" y="2657474"/>
                  </a:moveTo>
                  <a:lnTo>
                    <a:pt x="1073991" y="2657474"/>
                  </a:lnTo>
                  <a:lnTo>
                    <a:pt x="1073991" y="2650777"/>
                  </a:lnTo>
                  <a:lnTo>
                    <a:pt x="1083516" y="2650777"/>
                  </a:lnTo>
                  <a:lnTo>
                    <a:pt x="1083516" y="2657474"/>
                  </a:lnTo>
                  <a:close/>
                </a:path>
                <a:path w="10210800" h="2657475">
                  <a:moveTo>
                    <a:pt x="1064466" y="2657474"/>
                  </a:moveTo>
                  <a:lnTo>
                    <a:pt x="1054941" y="2657474"/>
                  </a:lnTo>
                  <a:lnTo>
                    <a:pt x="1054941" y="2650777"/>
                  </a:lnTo>
                  <a:lnTo>
                    <a:pt x="1064466" y="2650777"/>
                  </a:lnTo>
                  <a:lnTo>
                    <a:pt x="1064466" y="2657474"/>
                  </a:lnTo>
                  <a:close/>
                </a:path>
                <a:path w="10210800" h="2657475">
                  <a:moveTo>
                    <a:pt x="1045416" y="2657474"/>
                  </a:moveTo>
                  <a:lnTo>
                    <a:pt x="1035891" y="2657474"/>
                  </a:lnTo>
                  <a:lnTo>
                    <a:pt x="1035891" y="2650777"/>
                  </a:lnTo>
                  <a:lnTo>
                    <a:pt x="1045416" y="2650777"/>
                  </a:lnTo>
                  <a:lnTo>
                    <a:pt x="1045416" y="2657474"/>
                  </a:lnTo>
                  <a:close/>
                </a:path>
                <a:path w="10210800" h="2657475">
                  <a:moveTo>
                    <a:pt x="1026366" y="2657474"/>
                  </a:moveTo>
                  <a:lnTo>
                    <a:pt x="1016841" y="2657474"/>
                  </a:lnTo>
                  <a:lnTo>
                    <a:pt x="1016841" y="2650777"/>
                  </a:lnTo>
                  <a:lnTo>
                    <a:pt x="1026366" y="2650777"/>
                  </a:lnTo>
                  <a:lnTo>
                    <a:pt x="1026366" y="2657474"/>
                  </a:lnTo>
                  <a:close/>
                </a:path>
                <a:path w="10210800" h="2657475">
                  <a:moveTo>
                    <a:pt x="1007316" y="2657474"/>
                  </a:moveTo>
                  <a:lnTo>
                    <a:pt x="997791" y="2657474"/>
                  </a:lnTo>
                  <a:lnTo>
                    <a:pt x="997791" y="2650777"/>
                  </a:lnTo>
                  <a:lnTo>
                    <a:pt x="1007316" y="2650777"/>
                  </a:lnTo>
                  <a:lnTo>
                    <a:pt x="1007316" y="2657474"/>
                  </a:lnTo>
                  <a:close/>
                </a:path>
                <a:path w="10210800" h="2657475">
                  <a:moveTo>
                    <a:pt x="988266" y="2657474"/>
                  </a:moveTo>
                  <a:lnTo>
                    <a:pt x="978741" y="2657474"/>
                  </a:lnTo>
                  <a:lnTo>
                    <a:pt x="978741" y="2650777"/>
                  </a:lnTo>
                  <a:lnTo>
                    <a:pt x="988266" y="2650777"/>
                  </a:lnTo>
                  <a:lnTo>
                    <a:pt x="988266" y="2657474"/>
                  </a:lnTo>
                  <a:close/>
                </a:path>
                <a:path w="10210800" h="2657475">
                  <a:moveTo>
                    <a:pt x="969216" y="2657474"/>
                  </a:moveTo>
                  <a:lnTo>
                    <a:pt x="959691" y="2657474"/>
                  </a:lnTo>
                  <a:lnTo>
                    <a:pt x="959691" y="2650777"/>
                  </a:lnTo>
                  <a:lnTo>
                    <a:pt x="969216" y="2650777"/>
                  </a:lnTo>
                  <a:lnTo>
                    <a:pt x="969216" y="2657474"/>
                  </a:lnTo>
                  <a:close/>
                </a:path>
                <a:path w="10210800" h="2657475">
                  <a:moveTo>
                    <a:pt x="950165" y="2657474"/>
                  </a:moveTo>
                  <a:lnTo>
                    <a:pt x="940641" y="2657474"/>
                  </a:lnTo>
                  <a:lnTo>
                    <a:pt x="940641" y="2650777"/>
                  </a:lnTo>
                  <a:lnTo>
                    <a:pt x="950165" y="2650777"/>
                  </a:lnTo>
                  <a:lnTo>
                    <a:pt x="950165" y="2657474"/>
                  </a:lnTo>
                  <a:close/>
                </a:path>
                <a:path w="10210800" h="2657475">
                  <a:moveTo>
                    <a:pt x="931116" y="2657474"/>
                  </a:moveTo>
                  <a:lnTo>
                    <a:pt x="921590" y="2657474"/>
                  </a:lnTo>
                  <a:lnTo>
                    <a:pt x="921590" y="2650777"/>
                  </a:lnTo>
                  <a:lnTo>
                    <a:pt x="931116" y="2650777"/>
                  </a:lnTo>
                  <a:lnTo>
                    <a:pt x="931116" y="2657474"/>
                  </a:lnTo>
                  <a:close/>
                </a:path>
                <a:path w="10210800" h="2657475">
                  <a:moveTo>
                    <a:pt x="912066" y="2657474"/>
                  </a:moveTo>
                  <a:lnTo>
                    <a:pt x="902541" y="2657474"/>
                  </a:lnTo>
                  <a:lnTo>
                    <a:pt x="902541" y="2650777"/>
                  </a:lnTo>
                  <a:lnTo>
                    <a:pt x="912066" y="2650777"/>
                  </a:lnTo>
                  <a:lnTo>
                    <a:pt x="912066" y="2657474"/>
                  </a:lnTo>
                  <a:close/>
                </a:path>
                <a:path w="10210800" h="2657475">
                  <a:moveTo>
                    <a:pt x="893016" y="2657474"/>
                  </a:moveTo>
                  <a:lnTo>
                    <a:pt x="883491" y="2657474"/>
                  </a:lnTo>
                  <a:lnTo>
                    <a:pt x="883491" y="2650777"/>
                  </a:lnTo>
                  <a:lnTo>
                    <a:pt x="893016" y="2650777"/>
                  </a:lnTo>
                  <a:lnTo>
                    <a:pt x="893016" y="2657474"/>
                  </a:lnTo>
                  <a:close/>
                </a:path>
                <a:path w="10210800" h="2657475">
                  <a:moveTo>
                    <a:pt x="873966" y="2657474"/>
                  </a:moveTo>
                  <a:lnTo>
                    <a:pt x="864441" y="2657474"/>
                  </a:lnTo>
                  <a:lnTo>
                    <a:pt x="864441" y="2650777"/>
                  </a:lnTo>
                  <a:lnTo>
                    <a:pt x="873966" y="2650777"/>
                  </a:lnTo>
                  <a:lnTo>
                    <a:pt x="873966" y="2657474"/>
                  </a:lnTo>
                  <a:close/>
                </a:path>
                <a:path w="10210800" h="2657475">
                  <a:moveTo>
                    <a:pt x="854916" y="2657474"/>
                  </a:moveTo>
                  <a:lnTo>
                    <a:pt x="845391" y="2657474"/>
                  </a:lnTo>
                  <a:lnTo>
                    <a:pt x="845391" y="2650777"/>
                  </a:lnTo>
                  <a:lnTo>
                    <a:pt x="854916" y="2650777"/>
                  </a:lnTo>
                  <a:lnTo>
                    <a:pt x="854916" y="2657474"/>
                  </a:lnTo>
                  <a:close/>
                </a:path>
                <a:path w="10210800" h="2657475">
                  <a:moveTo>
                    <a:pt x="835866" y="2657474"/>
                  </a:moveTo>
                  <a:lnTo>
                    <a:pt x="826341" y="2657474"/>
                  </a:lnTo>
                  <a:lnTo>
                    <a:pt x="826341" y="2650777"/>
                  </a:lnTo>
                  <a:lnTo>
                    <a:pt x="835866" y="2650777"/>
                  </a:lnTo>
                  <a:lnTo>
                    <a:pt x="835866" y="2657474"/>
                  </a:lnTo>
                  <a:close/>
                </a:path>
                <a:path w="10210800" h="2657475">
                  <a:moveTo>
                    <a:pt x="816816" y="2657474"/>
                  </a:moveTo>
                  <a:lnTo>
                    <a:pt x="807291" y="2657474"/>
                  </a:lnTo>
                  <a:lnTo>
                    <a:pt x="807291" y="2650777"/>
                  </a:lnTo>
                  <a:lnTo>
                    <a:pt x="816816" y="2650777"/>
                  </a:lnTo>
                  <a:lnTo>
                    <a:pt x="816816" y="2657474"/>
                  </a:lnTo>
                  <a:close/>
                </a:path>
                <a:path w="10210800" h="2657475">
                  <a:moveTo>
                    <a:pt x="797766" y="2657474"/>
                  </a:moveTo>
                  <a:lnTo>
                    <a:pt x="788241" y="2657474"/>
                  </a:lnTo>
                  <a:lnTo>
                    <a:pt x="788241" y="2650777"/>
                  </a:lnTo>
                  <a:lnTo>
                    <a:pt x="797766" y="2650777"/>
                  </a:lnTo>
                  <a:lnTo>
                    <a:pt x="797766" y="2657474"/>
                  </a:lnTo>
                  <a:close/>
                </a:path>
                <a:path w="10210800" h="2657475">
                  <a:moveTo>
                    <a:pt x="778716" y="2657474"/>
                  </a:moveTo>
                  <a:lnTo>
                    <a:pt x="769191" y="2657474"/>
                  </a:lnTo>
                  <a:lnTo>
                    <a:pt x="769191" y="2650777"/>
                  </a:lnTo>
                  <a:lnTo>
                    <a:pt x="778716" y="2650777"/>
                  </a:lnTo>
                  <a:lnTo>
                    <a:pt x="778716" y="2657474"/>
                  </a:lnTo>
                  <a:close/>
                </a:path>
                <a:path w="10210800" h="2657475">
                  <a:moveTo>
                    <a:pt x="759666" y="2657474"/>
                  </a:moveTo>
                  <a:lnTo>
                    <a:pt x="750141" y="2657474"/>
                  </a:lnTo>
                  <a:lnTo>
                    <a:pt x="750141" y="2650777"/>
                  </a:lnTo>
                  <a:lnTo>
                    <a:pt x="759666" y="2650777"/>
                  </a:lnTo>
                  <a:lnTo>
                    <a:pt x="759666" y="2657474"/>
                  </a:lnTo>
                  <a:close/>
                </a:path>
                <a:path w="10210800" h="2657475">
                  <a:moveTo>
                    <a:pt x="740616" y="2657474"/>
                  </a:moveTo>
                  <a:lnTo>
                    <a:pt x="731091" y="2657474"/>
                  </a:lnTo>
                  <a:lnTo>
                    <a:pt x="731091" y="2650777"/>
                  </a:lnTo>
                  <a:lnTo>
                    <a:pt x="740616" y="2650777"/>
                  </a:lnTo>
                  <a:lnTo>
                    <a:pt x="740616" y="2657474"/>
                  </a:lnTo>
                  <a:close/>
                </a:path>
                <a:path w="10210800" h="2657475">
                  <a:moveTo>
                    <a:pt x="721566" y="2657474"/>
                  </a:moveTo>
                  <a:lnTo>
                    <a:pt x="712041" y="2657474"/>
                  </a:lnTo>
                  <a:lnTo>
                    <a:pt x="712041" y="2650777"/>
                  </a:lnTo>
                  <a:lnTo>
                    <a:pt x="721566" y="2650777"/>
                  </a:lnTo>
                  <a:lnTo>
                    <a:pt x="721566" y="2657474"/>
                  </a:lnTo>
                  <a:close/>
                </a:path>
                <a:path w="10210800" h="2657475">
                  <a:moveTo>
                    <a:pt x="702516" y="2657474"/>
                  </a:moveTo>
                  <a:lnTo>
                    <a:pt x="692991" y="2657474"/>
                  </a:lnTo>
                  <a:lnTo>
                    <a:pt x="692991" y="2650777"/>
                  </a:lnTo>
                  <a:lnTo>
                    <a:pt x="702516" y="2650777"/>
                  </a:lnTo>
                  <a:lnTo>
                    <a:pt x="702516" y="2657474"/>
                  </a:lnTo>
                  <a:close/>
                </a:path>
                <a:path w="10210800" h="2657475">
                  <a:moveTo>
                    <a:pt x="683466" y="2657474"/>
                  </a:moveTo>
                  <a:lnTo>
                    <a:pt x="673940" y="2657474"/>
                  </a:lnTo>
                  <a:lnTo>
                    <a:pt x="673940" y="2650777"/>
                  </a:lnTo>
                  <a:lnTo>
                    <a:pt x="683466" y="2650777"/>
                  </a:lnTo>
                  <a:lnTo>
                    <a:pt x="683466" y="2657474"/>
                  </a:lnTo>
                  <a:close/>
                </a:path>
                <a:path w="10210800" h="2657475">
                  <a:moveTo>
                    <a:pt x="664416" y="2657474"/>
                  </a:moveTo>
                  <a:lnTo>
                    <a:pt x="654891" y="2657474"/>
                  </a:lnTo>
                  <a:lnTo>
                    <a:pt x="654891" y="2650777"/>
                  </a:lnTo>
                  <a:lnTo>
                    <a:pt x="664416" y="2650777"/>
                  </a:lnTo>
                  <a:lnTo>
                    <a:pt x="664416" y="2657474"/>
                  </a:lnTo>
                  <a:close/>
                </a:path>
                <a:path w="10210800" h="2657475">
                  <a:moveTo>
                    <a:pt x="645366" y="2657474"/>
                  </a:moveTo>
                  <a:lnTo>
                    <a:pt x="635841" y="2657474"/>
                  </a:lnTo>
                  <a:lnTo>
                    <a:pt x="635841" y="2650777"/>
                  </a:lnTo>
                  <a:lnTo>
                    <a:pt x="645366" y="2650777"/>
                  </a:lnTo>
                  <a:lnTo>
                    <a:pt x="645366" y="2657474"/>
                  </a:lnTo>
                  <a:close/>
                </a:path>
                <a:path w="10210800" h="2657475">
                  <a:moveTo>
                    <a:pt x="626316" y="2657474"/>
                  </a:moveTo>
                  <a:lnTo>
                    <a:pt x="616791" y="2657474"/>
                  </a:lnTo>
                  <a:lnTo>
                    <a:pt x="616791" y="2650777"/>
                  </a:lnTo>
                  <a:lnTo>
                    <a:pt x="626316" y="2650777"/>
                  </a:lnTo>
                  <a:lnTo>
                    <a:pt x="626316" y="2657474"/>
                  </a:lnTo>
                  <a:close/>
                </a:path>
                <a:path w="10210800" h="2657475">
                  <a:moveTo>
                    <a:pt x="607266" y="2657474"/>
                  </a:moveTo>
                  <a:lnTo>
                    <a:pt x="597741" y="2657474"/>
                  </a:lnTo>
                  <a:lnTo>
                    <a:pt x="597741" y="2650777"/>
                  </a:lnTo>
                  <a:lnTo>
                    <a:pt x="607266" y="2650777"/>
                  </a:lnTo>
                  <a:lnTo>
                    <a:pt x="607266" y="2657474"/>
                  </a:lnTo>
                  <a:close/>
                </a:path>
                <a:path w="10210800" h="2657475">
                  <a:moveTo>
                    <a:pt x="588216" y="2657474"/>
                  </a:moveTo>
                  <a:lnTo>
                    <a:pt x="578691" y="2657474"/>
                  </a:lnTo>
                  <a:lnTo>
                    <a:pt x="578691" y="2650777"/>
                  </a:lnTo>
                  <a:lnTo>
                    <a:pt x="588216" y="2650777"/>
                  </a:lnTo>
                  <a:lnTo>
                    <a:pt x="588216" y="2657474"/>
                  </a:lnTo>
                  <a:close/>
                </a:path>
                <a:path w="10210800" h="2657475">
                  <a:moveTo>
                    <a:pt x="569166" y="2657474"/>
                  </a:moveTo>
                  <a:lnTo>
                    <a:pt x="559641" y="2657474"/>
                  </a:lnTo>
                  <a:lnTo>
                    <a:pt x="559641" y="2650777"/>
                  </a:lnTo>
                  <a:lnTo>
                    <a:pt x="569166" y="2650777"/>
                  </a:lnTo>
                  <a:lnTo>
                    <a:pt x="569166" y="2657474"/>
                  </a:lnTo>
                  <a:close/>
                </a:path>
                <a:path w="10210800" h="2657475">
                  <a:moveTo>
                    <a:pt x="550116" y="2657474"/>
                  </a:moveTo>
                  <a:lnTo>
                    <a:pt x="540591" y="2657474"/>
                  </a:lnTo>
                  <a:lnTo>
                    <a:pt x="540591" y="2650777"/>
                  </a:lnTo>
                  <a:lnTo>
                    <a:pt x="550116" y="2650777"/>
                  </a:lnTo>
                  <a:lnTo>
                    <a:pt x="550116" y="2657474"/>
                  </a:lnTo>
                  <a:close/>
                </a:path>
                <a:path w="10210800" h="2657475">
                  <a:moveTo>
                    <a:pt x="531066" y="2657474"/>
                  </a:moveTo>
                  <a:lnTo>
                    <a:pt x="521541" y="2657474"/>
                  </a:lnTo>
                  <a:lnTo>
                    <a:pt x="521541" y="2650777"/>
                  </a:lnTo>
                  <a:lnTo>
                    <a:pt x="531066" y="2650777"/>
                  </a:lnTo>
                  <a:lnTo>
                    <a:pt x="531066" y="2657474"/>
                  </a:lnTo>
                  <a:close/>
                </a:path>
                <a:path w="10210800" h="2657475">
                  <a:moveTo>
                    <a:pt x="512016" y="2657474"/>
                  </a:moveTo>
                  <a:lnTo>
                    <a:pt x="502491" y="2657474"/>
                  </a:lnTo>
                  <a:lnTo>
                    <a:pt x="502491" y="2650777"/>
                  </a:lnTo>
                  <a:lnTo>
                    <a:pt x="512016" y="2650777"/>
                  </a:lnTo>
                  <a:lnTo>
                    <a:pt x="512016" y="2657474"/>
                  </a:lnTo>
                  <a:close/>
                </a:path>
                <a:path w="10210800" h="2657475">
                  <a:moveTo>
                    <a:pt x="492966" y="2657474"/>
                  </a:moveTo>
                  <a:lnTo>
                    <a:pt x="483441" y="2657474"/>
                  </a:lnTo>
                  <a:lnTo>
                    <a:pt x="483441" y="2650777"/>
                  </a:lnTo>
                  <a:lnTo>
                    <a:pt x="492966" y="2650777"/>
                  </a:lnTo>
                  <a:lnTo>
                    <a:pt x="492966" y="2657474"/>
                  </a:lnTo>
                  <a:close/>
                </a:path>
                <a:path w="10210800" h="2657475">
                  <a:moveTo>
                    <a:pt x="473916" y="2657474"/>
                  </a:moveTo>
                  <a:lnTo>
                    <a:pt x="464391" y="2657474"/>
                  </a:lnTo>
                  <a:lnTo>
                    <a:pt x="464391" y="2650777"/>
                  </a:lnTo>
                  <a:lnTo>
                    <a:pt x="473916" y="2650777"/>
                  </a:lnTo>
                  <a:lnTo>
                    <a:pt x="473916" y="2657474"/>
                  </a:lnTo>
                  <a:close/>
                </a:path>
                <a:path w="10210800" h="2657475">
                  <a:moveTo>
                    <a:pt x="454866" y="2657474"/>
                  </a:moveTo>
                  <a:lnTo>
                    <a:pt x="445341" y="2657474"/>
                  </a:lnTo>
                  <a:lnTo>
                    <a:pt x="445341" y="2650777"/>
                  </a:lnTo>
                  <a:lnTo>
                    <a:pt x="454866" y="2650777"/>
                  </a:lnTo>
                  <a:lnTo>
                    <a:pt x="454866" y="2657474"/>
                  </a:lnTo>
                  <a:close/>
                </a:path>
                <a:path w="10210800" h="2657475">
                  <a:moveTo>
                    <a:pt x="435816" y="2657474"/>
                  </a:moveTo>
                  <a:lnTo>
                    <a:pt x="426291" y="2657474"/>
                  </a:lnTo>
                  <a:lnTo>
                    <a:pt x="426291" y="2650777"/>
                  </a:lnTo>
                  <a:lnTo>
                    <a:pt x="435816" y="2650777"/>
                  </a:lnTo>
                  <a:lnTo>
                    <a:pt x="435816" y="2657474"/>
                  </a:lnTo>
                  <a:close/>
                </a:path>
                <a:path w="10210800" h="2657475">
                  <a:moveTo>
                    <a:pt x="416766" y="2657474"/>
                  </a:moveTo>
                  <a:lnTo>
                    <a:pt x="407241" y="2657474"/>
                  </a:lnTo>
                  <a:lnTo>
                    <a:pt x="407241" y="2650777"/>
                  </a:lnTo>
                  <a:lnTo>
                    <a:pt x="416766" y="2650777"/>
                  </a:lnTo>
                  <a:lnTo>
                    <a:pt x="416766" y="2657474"/>
                  </a:lnTo>
                  <a:close/>
                </a:path>
                <a:path w="10210800" h="2657475">
                  <a:moveTo>
                    <a:pt x="397716" y="2657474"/>
                  </a:moveTo>
                  <a:lnTo>
                    <a:pt x="388191" y="2657474"/>
                  </a:lnTo>
                  <a:lnTo>
                    <a:pt x="388191" y="2650777"/>
                  </a:lnTo>
                  <a:lnTo>
                    <a:pt x="397716" y="2650777"/>
                  </a:lnTo>
                  <a:lnTo>
                    <a:pt x="397716" y="2657474"/>
                  </a:lnTo>
                  <a:close/>
                </a:path>
                <a:path w="10210800" h="2657475">
                  <a:moveTo>
                    <a:pt x="378666" y="2657474"/>
                  </a:moveTo>
                  <a:lnTo>
                    <a:pt x="369141" y="2657474"/>
                  </a:lnTo>
                  <a:lnTo>
                    <a:pt x="369141" y="2650777"/>
                  </a:lnTo>
                  <a:lnTo>
                    <a:pt x="378666" y="2650777"/>
                  </a:lnTo>
                  <a:lnTo>
                    <a:pt x="378666" y="2657474"/>
                  </a:lnTo>
                  <a:close/>
                </a:path>
                <a:path w="10210800" h="2657475">
                  <a:moveTo>
                    <a:pt x="359616" y="2657474"/>
                  </a:moveTo>
                  <a:lnTo>
                    <a:pt x="350091" y="2657474"/>
                  </a:lnTo>
                  <a:lnTo>
                    <a:pt x="350091" y="2650777"/>
                  </a:lnTo>
                  <a:lnTo>
                    <a:pt x="359616" y="2650777"/>
                  </a:lnTo>
                  <a:lnTo>
                    <a:pt x="359616" y="2657474"/>
                  </a:lnTo>
                  <a:close/>
                </a:path>
                <a:path w="10210800" h="2657475">
                  <a:moveTo>
                    <a:pt x="340566" y="2657474"/>
                  </a:moveTo>
                  <a:lnTo>
                    <a:pt x="331041" y="2657474"/>
                  </a:lnTo>
                  <a:lnTo>
                    <a:pt x="331041" y="2650777"/>
                  </a:lnTo>
                  <a:lnTo>
                    <a:pt x="340566" y="2650777"/>
                  </a:lnTo>
                  <a:lnTo>
                    <a:pt x="340566" y="2657474"/>
                  </a:lnTo>
                  <a:close/>
                </a:path>
                <a:path w="10210800" h="2657475">
                  <a:moveTo>
                    <a:pt x="321516" y="2657474"/>
                  </a:moveTo>
                  <a:lnTo>
                    <a:pt x="311991" y="2657474"/>
                  </a:lnTo>
                  <a:lnTo>
                    <a:pt x="311991" y="2650777"/>
                  </a:lnTo>
                  <a:lnTo>
                    <a:pt x="321516" y="2650777"/>
                  </a:lnTo>
                  <a:lnTo>
                    <a:pt x="321516" y="2657474"/>
                  </a:lnTo>
                  <a:close/>
                </a:path>
                <a:path w="10210800" h="2657475">
                  <a:moveTo>
                    <a:pt x="302466" y="2657474"/>
                  </a:moveTo>
                  <a:lnTo>
                    <a:pt x="292941" y="2657474"/>
                  </a:lnTo>
                  <a:lnTo>
                    <a:pt x="292941" y="2650777"/>
                  </a:lnTo>
                  <a:lnTo>
                    <a:pt x="302466" y="2650777"/>
                  </a:lnTo>
                  <a:lnTo>
                    <a:pt x="302466" y="2657474"/>
                  </a:lnTo>
                  <a:close/>
                </a:path>
                <a:path w="10210800" h="2657475">
                  <a:moveTo>
                    <a:pt x="283417" y="2657474"/>
                  </a:moveTo>
                  <a:lnTo>
                    <a:pt x="273909" y="2657474"/>
                  </a:lnTo>
                  <a:lnTo>
                    <a:pt x="274201" y="2650534"/>
                  </a:lnTo>
                  <a:lnTo>
                    <a:pt x="277285" y="2650663"/>
                  </a:lnTo>
                  <a:lnTo>
                    <a:pt x="280375" y="2650741"/>
                  </a:lnTo>
                  <a:lnTo>
                    <a:pt x="283473" y="2650767"/>
                  </a:lnTo>
                  <a:lnTo>
                    <a:pt x="283417" y="2657474"/>
                  </a:lnTo>
                  <a:close/>
                </a:path>
                <a:path w="10210800" h="2657475">
                  <a:moveTo>
                    <a:pt x="264404" y="2657474"/>
                  </a:moveTo>
                  <a:lnTo>
                    <a:pt x="254876" y="2657474"/>
                  </a:lnTo>
                  <a:lnTo>
                    <a:pt x="255786" y="2649144"/>
                  </a:lnTo>
                  <a:lnTo>
                    <a:pt x="258842" y="2649478"/>
                  </a:lnTo>
                  <a:lnTo>
                    <a:pt x="261903" y="2649760"/>
                  </a:lnTo>
                  <a:lnTo>
                    <a:pt x="264969" y="2649992"/>
                  </a:lnTo>
                  <a:lnTo>
                    <a:pt x="264404" y="2657474"/>
                  </a:lnTo>
                  <a:close/>
                </a:path>
                <a:path w="10210800" h="2657475">
                  <a:moveTo>
                    <a:pt x="245349" y="2657133"/>
                  </a:moveTo>
                  <a:lnTo>
                    <a:pt x="240779" y="2656772"/>
                  </a:lnTo>
                  <a:lnTo>
                    <a:pt x="235983" y="2655617"/>
                  </a:lnTo>
                  <a:lnTo>
                    <a:pt x="237591" y="2646540"/>
                  </a:lnTo>
                  <a:lnTo>
                    <a:pt x="240608" y="2647075"/>
                  </a:lnTo>
                  <a:lnTo>
                    <a:pt x="243630" y="2647559"/>
                  </a:lnTo>
                  <a:lnTo>
                    <a:pt x="246658" y="2647992"/>
                  </a:lnTo>
                  <a:lnTo>
                    <a:pt x="245349" y="2657133"/>
                  </a:lnTo>
                  <a:close/>
                </a:path>
                <a:path w="10210800" h="2657475">
                  <a:moveTo>
                    <a:pt x="226743" y="2653391"/>
                  </a:moveTo>
                  <a:lnTo>
                    <a:pt x="217476" y="2651159"/>
                  </a:lnTo>
                  <a:lnTo>
                    <a:pt x="219560" y="2642721"/>
                  </a:lnTo>
                  <a:lnTo>
                    <a:pt x="222551" y="2643459"/>
                  </a:lnTo>
                  <a:lnTo>
                    <a:pt x="225553" y="2644147"/>
                  </a:lnTo>
                  <a:lnTo>
                    <a:pt x="228565" y="2644785"/>
                  </a:lnTo>
                  <a:lnTo>
                    <a:pt x="226743" y="2653391"/>
                  </a:lnTo>
                  <a:close/>
                </a:path>
                <a:path w="10210800" h="2657475">
                  <a:moveTo>
                    <a:pt x="208217" y="2648929"/>
                  </a:moveTo>
                  <a:lnTo>
                    <a:pt x="198943" y="2646695"/>
                  </a:lnTo>
                  <a:lnTo>
                    <a:pt x="201813" y="2637702"/>
                  </a:lnTo>
                  <a:lnTo>
                    <a:pt x="204738" y="2638636"/>
                  </a:lnTo>
                  <a:lnTo>
                    <a:pt x="207681" y="2639521"/>
                  </a:lnTo>
                  <a:lnTo>
                    <a:pt x="210641" y="2640358"/>
                  </a:lnTo>
                  <a:lnTo>
                    <a:pt x="208217" y="2648929"/>
                  </a:lnTo>
                  <a:close/>
                </a:path>
                <a:path w="10210800" h="2657475">
                  <a:moveTo>
                    <a:pt x="190043" y="2643290"/>
                  </a:moveTo>
                  <a:lnTo>
                    <a:pt x="181256" y="2639650"/>
                  </a:lnTo>
                  <a:lnTo>
                    <a:pt x="184461" y="2631520"/>
                  </a:lnTo>
                  <a:lnTo>
                    <a:pt x="187313" y="2632645"/>
                  </a:lnTo>
                  <a:lnTo>
                    <a:pt x="190187" y="2633723"/>
                  </a:lnTo>
                  <a:lnTo>
                    <a:pt x="193084" y="2634756"/>
                  </a:lnTo>
                  <a:lnTo>
                    <a:pt x="190043" y="2643290"/>
                  </a:lnTo>
                  <a:close/>
                </a:path>
                <a:path w="10210800" h="2657475">
                  <a:moveTo>
                    <a:pt x="172480" y="2636015"/>
                  </a:moveTo>
                  <a:lnTo>
                    <a:pt x="163693" y="2632375"/>
                  </a:lnTo>
                  <a:lnTo>
                    <a:pt x="167566" y="2624197"/>
                  </a:lnTo>
                  <a:lnTo>
                    <a:pt x="170335" y="2625509"/>
                  </a:lnTo>
                  <a:lnTo>
                    <a:pt x="173131" y="2626777"/>
                  </a:lnTo>
                  <a:lnTo>
                    <a:pt x="175954" y="2628000"/>
                  </a:lnTo>
                  <a:lnTo>
                    <a:pt x="172480" y="2636015"/>
                  </a:lnTo>
                  <a:close/>
                </a:path>
                <a:path w="10210800" h="2657475">
                  <a:moveTo>
                    <a:pt x="154972" y="2628532"/>
                  </a:moveTo>
                  <a:lnTo>
                    <a:pt x="146833" y="2623553"/>
                  </a:lnTo>
                  <a:lnTo>
                    <a:pt x="151182" y="2615759"/>
                  </a:lnTo>
                  <a:lnTo>
                    <a:pt x="153868" y="2617258"/>
                  </a:lnTo>
                  <a:lnTo>
                    <a:pt x="156576" y="2618711"/>
                  </a:lnTo>
                  <a:lnTo>
                    <a:pt x="159306" y="2620117"/>
                  </a:lnTo>
                  <a:lnTo>
                    <a:pt x="154972" y="2628532"/>
                  </a:lnTo>
                  <a:close/>
                </a:path>
                <a:path w="10210800" h="2657475">
                  <a:moveTo>
                    <a:pt x="138709" y="2618582"/>
                  </a:moveTo>
                  <a:lnTo>
                    <a:pt x="130578" y="2613608"/>
                  </a:lnTo>
                  <a:lnTo>
                    <a:pt x="135369" y="2606228"/>
                  </a:lnTo>
                  <a:lnTo>
                    <a:pt x="137952" y="2607906"/>
                  </a:lnTo>
                  <a:lnTo>
                    <a:pt x="140563" y="2609539"/>
                  </a:lnTo>
                  <a:lnTo>
                    <a:pt x="143201" y="2611129"/>
                  </a:lnTo>
                  <a:lnTo>
                    <a:pt x="138709" y="2618582"/>
                  </a:lnTo>
                  <a:close/>
                </a:path>
                <a:path w="10210800" h="2657475">
                  <a:moveTo>
                    <a:pt x="122469" y="2608647"/>
                  </a:moveTo>
                  <a:lnTo>
                    <a:pt x="118010" y="2605919"/>
                  </a:lnTo>
                  <a:lnTo>
                    <a:pt x="114747" y="2603134"/>
                  </a:lnTo>
                  <a:lnTo>
                    <a:pt x="120299" y="2595715"/>
                  </a:lnTo>
                  <a:lnTo>
                    <a:pt x="122749" y="2597549"/>
                  </a:lnTo>
                  <a:lnTo>
                    <a:pt x="125229" y="2599341"/>
                  </a:lnTo>
                  <a:lnTo>
                    <a:pt x="127740" y="2601092"/>
                  </a:lnTo>
                  <a:lnTo>
                    <a:pt x="122469" y="2608647"/>
                  </a:lnTo>
                  <a:close/>
                </a:path>
                <a:path w="10210800" h="2657475">
                  <a:moveTo>
                    <a:pt x="107511" y="2596960"/>
                  </a:moveTo>
                  <a:lnTo>
                    <a:pt x="100273" y="2590784"/>
                  </a:lnTo>
                  <a:lnTo>
                    <a:pt x="105927" y="2584193"/>
                  </a:lnTo>
                  <a:lnTo>
                    <a:pt x="108263" y="2586197"/>
                  </a:lnTo>
                  <a:lnTo>
                    <a:pt x="110629" y="2588160"/>
                  </a:lnTo>
                  <a:lnTo>
                    <a:pt x="113025" y="2590081"/>
                  </a:lnTo>
                  <a:lnTo>
                    <a:pt x="107511" y="2596960"/>
                  </a:lnTo>
                  <a:close/>
                </a:path>
                <a:path w="10210800" h="2657475">
                  <a:moveTo>
                    <a:pt x="93014" y="2584590"/>
                  </a:moveTo>
                  <a:lnTo>
                    <a:pt x="85716" y="2578362"/>
                  </a:lnTo>
                  <a:lnTo>
                    <a:pt x="92285" y="2571670"/>
                  </a:lnTo>
                  <a:lnTo>
                    <a:pt x="94494" y="2573838"/>
                  </a:lnTo>
                  <a:lnTo>
                    <a:pt x="96736" y="2575967"/>
                  </a:lnTo>
                  <a:lnTo>
                    <a:pt x="99012" y="2578055"/>
                  </a:lnTo>
                  <a:lnTo>
                    <a:pt x="93014" y="2584590"/>
                  </a:lnTo>
                  <a:close/>
                </a:path>
                <a:path w="10210800" h="2657475">
                  <a:moveTo>
                    <a:pt x="79170" y="2571335"/>
                  </a:moveTo>
                  <a:lnTo>
                    <a:pt x="72959" y="2564057"/>
                  </a:lnTo>
                  <a:lnTo>
                    <a:pt x="79492" y="2558239"/>
                  </a:lnTo>
                  <a:lnTo>
                    <a:pt x="81546" y="2560546"/>
                  </a:lnTo>
                  <a:lnTo>
                    <a:pt x="83638" y="2562817"/>
                  </a:lnTo>
                  <a:lnTo>
                    <a:pt x="85767" y="2565053"/>
                  </a:lnTo>
                  <a:lnTo>
                    <a:pt x="79170" y="2571335"/>
                  </a:lnTo>
                  <a:close/>
                </a:path>
                <a:path w="10210800" h="2657475">
                  <a:moveTo>
                    <a:pt x="66775" y="2556810"/>
                  </a:moveTo>
                  <a:lnTo>
                    <a:pt x="60602" y="2549575"/>
                  </a:lnTo>
                  <a:lnTo>
                    <a:pt x="67693" y="2544063"/>
                  </a:lnTo>
                  <a:lnTo>
                    <a:pt x="69578" y="2546488"/>
                  </a:lnTo>
                  <a:lnTo>
                    <a:pt x="71503" y="2548881"/>
                  </a:lnTo>
                  <a:lnTo>
                    <a:pt x="73467" y="2551241"/>
                  </a:lnTo>
                  <a:lnTo>
                    <a:pt x="66775" y="2556810"/>
                  </a:lnTo>
                  <a:close/>
                </a:path>
                <a:path w="10210800" h="2657475">
                  <a:moveTo>
                    <a:pt x="54423" y="2542334"/>
                  </a:moveTo>
                  <a:lnTo>
                    <a:pt x="49463" y="2534232"/>
                  </a:lnTo>
                  <a:lnTo>
                    <a:pt x="56913" y="2529199"/>
                  </a:lnTo>
                  <a:lnTo>
                    <a:pt x="58626" y="2531733"/>
                  </a:lnTo>
                  <a:lnTo>
                    <a:pt x="60379" y="2534238"/>
                  </a:lnTo>
                  <a:lnTo>
                    <a:pt x="62174" y="2536713"/>
                  </a:lnTo>
                  <a:lnTo>
                    <a:pt x="54423" y="2542334"/>
                  </a:lnTo>
                  <a:close/>
                </a:path>
                <a:path w="10210800" h="2657475">
                  <a:moveTo>
                    <a:pt x="44490" y="2526103"/>
                  </a:moveTo>
                  <a:lnTo>
                    <a:pt x="39519" y="2517978"/>
                  </a:lnTo>
                  <a:lnTo>
                    <a:pt x="47096" y="2513566"/>
                  </a:lnTo>
                  <a:lnTo>
                    <a:pt x="48646" y="2516228"/>
                  </a:lnTo>
                  <a:lnTo>
                    <a:pt x="50239" y="2518861"/>
                  </a:lnTo>
                  <a:lnTo>
                    <a:pt x="51875" y="2521465"/>
                  </a:lnTo>
                  <a:lnTo>
                    <a:pt x="44490" y="2526103"/>
                  </a:lnTo>
                  <a:close/>
                </a:path>
                <a:path w="10210800" h="2657475">
                  <a:moveTo>
                    <a:pt x="34546" y="2509849"/>
                  </a:moveTo>
                  <a:lnTo>
                    <a:pt x="31083" y="2504189"/>
                  </a:lnTo>
                  <a:lnTo>
                    <a:pt x="29967" y="2501495"/>
                  </a:lnTo>
                  <a:lnTo>
                    <a:pt x="38355" y="2497333"/>
                  </a:lnTo>
                  <a:lnTo>
                    <a:pt x="39720" y="2500085"/>
                  </a:lnTo>
                  <a:lnTo>
                    <a:pt x="41131" y="2502814"/>
                  </a:lnTo>
                  <a:lnTo>
                    <a:pt x="42588" y="2505519"/>
                  </a:lnTo>
                  <a:lnTo>
                    <a:pt x="34546" y="2509849"/>
                  </a:lnTo>
                  <a:close/>
                </a:path>
                <a:path w="10210800" h="2657475">
                  <a:moveTo>
                    <a:pt x="26321" y="2492693"/>
                  </a:moveTo>
                  <a:lnTo>
                    <a:pt x="22685" y="2483914"/>
                  </a:lnTo>
                  <a:lnTo>
                    <a:pt x="30724" y="2480572"/>
                  </a:lnTo>
                  <a:lnTo>
                    <a:pt x="31902" y="2483408"/>
                  </a:lnTo>
                  <a:lnTo>
                    <a:pt x="33128" y="2486223"/>
                  </a:lnTo>
                  <a:lnTo>
                    <a:pt x="34399" y="2489015"/>
                  </a:lnTo>
                  <a:lnTo>
                    <a:pt x="26321" y="2492693"/>
                  </a:lnTo>
                  <a:close/>
                </a:path>
                <a:path w="10210800" h="2657475">
                  <a:moveTo>
                    <a:pt x="19048" y="2475135"/>
                  </a:moveTo>
                  <a:lnTo>
                    <a:pt x="15403" y="2466335"/>
                  </a:lnTo>
                  <a:lnTo>
                    <a:pt x="24226" y="2463340"/>
                  </a:lnTo>
                  <a:lnTo>
                    <a:pt x="25244" y="2466335"/>
                  </a:lnTo>
                  <a:lnTo>
                    <a:pt x="26248" y="2469139"/>
                  </a:lnTo>
                  <a:lnTo>
                    <a:pt x="27332" y="2472011"/>
                  </a:lnTo>
                  <a:lnTo>
                    <a:pt x="19048" y="2475135"/>
                  </a:lnTo>
                  <a:close/>
                </a:path>
                <a:path w="10210800" h="2657475">
                  <a:moveTo>
                    <a:pt x="12632" y="2457222"/>
                  </a:moveTo>
                  <a:lnTo>
                    <a:pt x="10401" y="2447957"/>
                  </a:lnTo>
                  <a:lnTo>
                    <a:pt x="18886" y="2445696"/>
                  </a:lnTo>
                  <a:lnTo>
                    <a:pt x="19677" y="2448665"/>
                  </a:lnTo>
                  <a:lnTo>
                    <a:pt x="20519" y="2451622"/>
                  </a:lnTo>
                  <a:lnTo>
                    <a:pt x="21410" y="2454566"/>
                  </a:lnTo>
                  <a:lnTo>
                    <a:pt x="12632" y="2457222"/>
                  </a:lnTo>
                  <a:close/>
                </a:path>
                <a:path w="10210800" h="2657475">
                  <a:moveTo>
                    <a:pt x="8170" y="2438697"/>
                  </a:moveTo>
                  <a:lnTo>
                    <a:pt x="5938" y="2429429"/>
                  </a:lnTo>
                  <a:lnTo>
                    <a:pt x="14729" y="2427705"/>
                  </a:lnTo>
                  <a:lnTo>
                    <a:pt x="15321" y="2430726"/>
                  </a:lnTo>
                  <a:lnTo>
                    <a:pt x="15964" y="2433737"/>
                  </a:lnTo>
                  <a:lnTo>
                    <a:pt x="16657" y="2436736"/>
                  </a:lnTo>
                  <a:lnTo>
                    <a:pt x="8170" y="2438697"/>
                  </a:lnTo>
                  <a:close/>
                </a:path>
                <a:path w="10210800" h="2657475">
                  <a:moveTo>
                    <a:pt x="3714" y="2420197"/>
                  </a:moveTo>
                  <a:lnTo>
                    <a:pt x="3559" y="2419552"/>
                  </a:lnTo>
                  <a:lnTo>
                    <a:pt x="2860" y="2410723"/>
                  </a:lnTo>
                  <a:lnTo>
                    <a:pt x="11797" y="2409581"/>
                  </a:lnTo>
                  <a:lnTo>
                    <a:pt x="12185" y="2412620"/>
                  </a:lnTo>
                  <a:lnTo>
                    <a:pt x="12624" y="2415652"/>
                  </a:lnTo>
                  <a:lnTo>
                    <a:pt x="13114" y="2418676"/>
                  </a:lnTo>
                  <a:lnTo>
                    <a:pt x="3714" y="2420197"/>
                  </a:lnTo>
                  <a:close/>
                </a:path>
                <a:path w="10210800" h="2657475">
                  <a:moveTo>
                    <a:pt x="2110" y="2401243"/>
                  </a:moveTo>
                  <a:lnTo>
                    <a:pt x="1358" y="2391748"/>
                  </a:lnTo>
                  <a:lnTo>
                    <a:pt x="10071" y="2391221"/>
                  </a:lnTo>
                  <a:lnTo>
                    <a:pt x="10257" y="2394294"/>
                  </a:lnTo>
                  <a:lnTo>
                    <a:pt x="10494" y="2397363"/>
                  </a:lnTo>
                  <a:lnTo>
                    <a:pt x="10782" y="2400427"/>
                  </a:lnTo>
                  <a:lnTo>
                    <a:pt x="2110" y="2401243"/>
                  </a:lnTo>
                  <a:close/>
                </a:path>
                <a:path w="10210800" h="2657475">
                  <a:moveTo>
                    <a:pt x="604" y="2382214"/>
                  </a:moveTo>
                  <a:lnTo>
                    <a:pt x="0" y="2374581"/>
                  </a:lnTo>
                  <a:lnTo>
                    <a:pt x="0" y="2372637"/>
                  </a:lnTo>
                  <a:lnTo>
                    <a:pt x="9568" y="2372637"/>
                  </a:lnTo>
                  <a:lnTo>
                    <a:pt x="9668" y="2381971"/>
                  </a:lnTo>
                  <a:lnTo>
                    <a:pt x="604" y="2382214"/>
                  </a:lnTo>
                  <a:close/>
                </a:path>
                <a:path w="10210800" h="2657475">
                  <a:moveTo>
                    <a:pt x="9568" y="2363112"/>
                  </a:moveTo>
                  <a:lnTo>
                    <a:pt x="0" y="2363112"/>
                  </a:lnTo>
                  <a:lnTo>
                    <a:pt x="0" y="2353587"/>
                  </a:lnTo>
                  <a:lnTo>
                    <a:pt x="9568" y="2353587"/>
                  </a:lnTo>
                  <a:lnTo>
                    <a:pt x="9568" y="2363112"/>
                  </a:lnTo>
                  <a:close/>
                </a:path>
                <a:path w="10210800" h="2657475">
                  <a:moveTo>
                    <a:pt x="9568" y="2344062"/>
                  </a:moveTo>
                  <a:lnTo>
                    <a:pt x="0" y="2344062"/>
                  </a:lnTo>
                  <a:lnTo>
                    <a:pt x="0" y="2334537"/>
                  </a:lnTo>
                  <a:lnTo>
                    <a:pt x="9568" y="2334537"/>
                  </a:lnTo>
                  <a:lnTo>
                    <a:pt x="9568" y="2344062"/>
                  </a:lnTo>
                  <a:close/>
                </a:path>
                <a:path w="10210800" h="2657475">
                  <a:moveTo>
                    <a:pt x="9568" y="2325012"/>
                  </a:moveTo>
                  <a:lnTo>
                    <a:pt x="0" y="2325012"/>
                  </a:lnTo>
                  <a:lnTo>
                    <a:pt x="0" y="2315487"/>
                  </a:lnTo>
                  <a:lnTo>
                    <a:pt x="9568" y="2315487"/>
                  </a:lnTo>
                  <a:lnTo>
                    <a:pt x="9568" y="2325012"/>
                  </a:lnTo>
                  <a:close/>
                </a:path>
                <a:path w="10210800" h="2657475">
                  <a:moveTo>
                    <a:pt x="9568" y="2305962"/>
                  </a:moveTo>
                  <a:lnTo>
                    <a:pt x="0" y="2305962"/>
                  </a:lnTo>
                  <a:lnTo>
                    <a:pt x="0" y="2296437"/>
                  </a:lnTo>
                  <a:lnTo>
                    <a:pt x="9568" y="2296437"/>
                  </a:lnTo>
                  <a:lnTo>
                    <a:pt x="9568" y="2305962"/>
                  </a:lnTo>
                  <a:close/>
                </a:path>
                <a:path w="10210800" h="2657475">
                  <a:moveTo>
                    <a:pt x="9568" y="2286912"/>
                  </a:moveTo>
                  <a:lnTo>
                    <a:pt x="0" y="2286912"/>
                  </a:lnTo>
                  <a:lnTo>
                    <a:pt x="0" y="2277387"/>
                  </a:lnTo>
                  <a:lnTo>
                    <a:pt x="9568" y="2277387"/>
                  </a:lnTo>
                  <a:lnTo>
                    <a:pt x="9568" y="2286912"/>
                  </a:lnTo>
                  <a:close/>
                </a:path>
                <a:path w="10210800" h="2657475">
                  <a:moveTo>
                    <a:pt x="9568" y="2267862"/>
                  </a:moveTo>
                  <a:lnTo>
                    <a:pt x="0" y="2267862"/>
                  </a:lnTo>
                  <a:lnTo>
                    <a:pt x="0" y="2258337"/>
                  </a:lnTo>
                  <a:lnTo>
                    <a:pt x="9568" y="2258337"/>
                  </a:lnTo>
                  <a:lnTo>
                    <a:pt x="9568" y="2267862"/>
                  </a:lnTo>
                  <a:close/>
                </a:path>
                <a:path w="10210800" h="2657475">
                  <a:moveTo>
                    <a:pt x="9568" y="2248812"/>
                  </a:moveTo>
                  <a:lnTo>
                    <a:pt x="0" y="2248812"/>
                  </a:lnTo>
                  <a:lnTo>
                    <a:pt x="0" y="2239287"/>
                  </a:lnTo>
                  <a:lnTo>
                    <a:pt x="9568" y="2239287"/>
                  </a:lnTo>
                  <a:lnTo>
                    <a:pt x="9568" y="2248812"/>
                  </a:lnTo>
                  <a:close/>
                </a:path>
                <a:path w="10210800" h="2657475">
                  <a:moveTo>
                    <a:pt x="9568" y="2229762"/>
                  </a:moveTo>
                  <a:lnTo>
                    <a:pt x="0" y="2229762"/>
                  </a:lnTo>
                  <a:lnTo>
                    <a:pt x="0" y="2220237"/>
                  </a:lnTo>
                  <a:lnTo>
                    <a:pt x="9568" y="2220237"/>
                  </a:lnTo>
                  <a:lnTo>
                    <a:pt x="9568" y="2229762"/>
                  </a:lnTo>
                  <a:close/>
                </a:path>
                <a:path w="10210800" h="2657475">
                  <a:moveTo>
                    <a:pt x="9568" y="2210712"/>
                  </a:moveTo>
                  <a:lnTo>
                    <a:pt x="0" y="2210712"/>
                  </a:lnTo>
                  <a:lnTo>
                    <a:pt x="0" y="2201187"/>
                  </a:lnTo>
                  <a:lnTo>
                    <a:pt x="9568" y="2201187"/>
                  </a:lnTo>
                  <a:lnTo>
                    <a:pt x="9568" y="2210712"/>
                  </a:lnTo>
                  <a:close/>
                </a:path>
                <a:path w="10210800" h="2657475">
                  <a:moveTo>
                    <a:pt x="9568" y="2191662"/>
                  </a:moveTo>
                  <a:lnTo>
                    <a:pt x="0" y="2191662"/>
                  </a:lnTo>
                  <a:lnTo>
                    <a:pt x="0" y="2182137"/>
                  </a:lnTo>
                  <a:lnTo>
                    <a:pt x="9568" y="2182137"/>
                  </a:lnTo>
                  <a:lnTo>
                    <a:pt x="9568" y="2191662"/>
                  </a:lnTo>
                  <a:close/>
                </a:path>
                <a:path w="10210800" h="2657475">
                  <a:moveTo>
                    <a:pt x="9568" y="2172612"/>
                  </a:moveTo>
                  <a:lnTo>
                    <a:pt x="0" y="2172612"/>
                  </a:lnTo>
                  <a:lnTo>
                    <a:pt x="0" y="2163087"/>
                  </a:lnTo>
                  <a:lnTo>
                    <a:pt x="9568" y="2163087"/>
                  </a:lnTo>
                  <a:lnTo>
                    <a:pt x="9568" y="2172612"/>
                  </a:lnTo>
                  <a:close/>
                </a:path>
                <a:path w="10210800" h="2657475">
                  <a:moveTo>
                    <a:pt x="9568" y="2153562"/>
                  </a:moveTo>
                  <a:lnTo>
                    <a:pt x="0" y="2153562"/>
                  </a:lnTo>
                  <a:lnTo>
                    <a:pt x="0" y="2144037"/>
                  </a:lnTo>
                  <a:lnTo>
                    <a:pt x="9568" y="2144037"/>
                  </a:lnTo>
                  <a:lnTo>
                    <a:pt x="9568" y="2153562"/>
                  </a:lnTo>
                  <a:close/>
                </a:path>
                <a:path w="10210800" h="2657475">
                  <a:moveTo>
                    <a:pt x="9568" y="2134512"/>
                  </a:moveTo>
                  <a:lnTo>
                    <a:pt x="0" y="2134512"/>
                  </a:lnTo>
                  <a:lnTo>
                    <a:pt x="0" y="2124987"/>
                  </a:lnTo>
                  <a:lnTo>
                    <a:pt x="9568" y="2124987"/>
                  </a:lnTo>
                  <a:lnTo>
                    <a:pt x="9568" y="2134512"/>
                  </a:lnTo>
                  <a:close/>
                </a:path>
                <a:path w="10210800" h="2657475">
                  <a:moveTo>
                    <a:pt x="9568" y="2115462"/>
                  </a:moveTo>
                  <a:lnTo>
                    <a:pt x="0" y="2115462"/>
                  </a:lnTo>
                  <a:lnTo>
                    <a:pt x="0" y="2105937"/>
                  </a:lnTo>
                  <a:lnTo>
                    <a:pt x="9568" y="2105937"/>
                  </a:lnTo>
                  <a:lnTo>
                    <a:pt x="9568" y="2115462"/>
                  </a:lnTo>
                  <a:close/>
                </a:path>
                <a:path w="10210800" h="2657475">
                  <a:moveTo>
                    <a:pt x="9568" y="2096412"/>
                  </a:moveTo>
                  <a:lnTo>
                    <a:pt x="0" y="2096412"/>
                  </a:lnTo>
                  <a:lnTo>
                    <a:pt x="0" y="2086887"/>
                  </a:lnTo>
                  <a:lnTo>
                    <a:pt x="9568" y="2086887"/>
                  </a:lnTo>
                  <a:lnTo>
                    <a:pt x="9568" y="2096412"/>
                  </a:lnTo>
                  <a:close/>
                </a:path>
                <a:path w="10210800" h="2657475">
                  <a:moveTo>
                    <a:pt x="9568" y="2077362"/>
                  </a:moveTo>
                  <a:lnTo>
                    <a:pt x="0" y="2077362"/>
                  </a:lnTo>
                  <a:lnTo>
                    <a:pt x="0" y="2067837"/>
                  </a:lnTo>
                  <a:lnTo>
                    <a:pt x="9568" y="2067837"/>
                  </a:lnTo>
                  <a:lnTo>
                    <a:pt x="9568" y="2077362"/>
                  </a:lnTo>
                  <a:close/>
                </a:path>
                <a:path w="10210800" h="2657475">
                  <a:moveTo>
                    <a:pt x="9568" y="2058312"/>
                  </a:moveTo>
                  <a:lnTo>
                    <a:pt x="0" y="2058312"/>
                  </a:lnTo>
                  <a:lnTo>
                    <a:pt x="0" y="2048787"/>
                  </a:lnTo>
                  <a:lnTo>
                    <a:pt x="9568" y="2048787"/>
                  </a:lnTo>
                  <a:lnTo>
                    <a:pt x="9568" y="2058312"/>
                  </a:lnTo>
                  <a:close/>
                </a:path>
                <a:path w="10210800" h="2657475">
                  <a:moveTo>
                    <a:pt x="9568" y="2039262"/>
                  </a:moveTo>
                  <a:lnTo>
                    <a:pt x="0" y="2039262"/>
                  </a:lnTo>
                  <a:lnTo>
                    <a:pt x="0" y="2029737"/>
                  </a:lnTo>
                  <a:lnTo>
                    <a:pt x="9568" y="2029737"/>
                  </a:lnTo>
                  <a:lnTo>
                    <a:pt x="9568" y="2039262"/>
                  </a:lnTo>
                  <a:close/>
                </a:path>
                <a:path w="10210800" h="2657475">
                  <a:moveTo>
                    <a:pt x="9568" y="2020212"/>
                  </a:moveTo>
                  <a:lnTo>
                    <a:pt x="0" y="2020212"/>
                  </a:lnTo>
                  <a:lnTo>
                    <a:pt x="0" y="2010687"/>
                  </a:lnTo>
                  <a:lnTo>
                    <a:pt x="9568" y="2010687"/>
                  </a:lnTo>
                  <a:lnTo>
                    <a:pt x="9568" y="2020212"/>
                  </a:lnTo>
                  <a:close/>
                </a:path>
                <a:path w="10210800" h="2657475">
                  <a:moveTo>
                    <a:pt x="9568" y="2001162"/>
                  </a:moveTo>
                  <a:lnTo>
                    <a:pt x="0" y="2001162"/>
                  </a:lnTo>
                  <a:lnTo>
                    <a:pt x="0" y="1991637"/>
                  </a:lnTo>
                  <a:lnTo>
                    <a:pt x="9568" y="1991637"/>
                  </a:lnTo>
                  <a:lnTo>
                    <a:pt x="9568" y="2001162"/>
                  </a:lnTo>
                  <a:close/>
                </a:path>
                <a:path w="10210800" h="2657475">
                  <a:moveTo>
                    <a:pt x="9568" y="1982112"/>
                  </a:moveTo>
                  <a:lnTo>
                    <a:pt x="0" y="1982112"/>
                  </a:lnTo>
                  <a:lnTo>
                    <a:pt x="0" y="1972587"/>
                  </a:lnTo>
                  <a:lnTo>
                    <a:pt x="9568" y="1972587"/>
                  </a:lnTo>
                  <a:lnTo>
                    <a:pt x="9568" y="1982112"/>
                  </a:lnTo>
                  <a:close/>
                </a:path>
                <a:path w="10210800" h="2657475">
                  <a:moveTo>
                    <a:pt x="9568" y="1963062"/>
                  </a:moveTo>
                  <a:lnTo>
                    <a:pt x="0" y="1963062"/>
                  </a:lnTo>
                  <a:lnTo>
                    <a:pt x="0" y="1953537"/>
                  </a:lnTo>
                  <a:lnTo>
                    <a:pt x="9568" y="1953537"/>
                  </a:lnTo>
                  <a:lnTo>
                    <a:pt x="9568" y="1963062"/>
                  </a:lnTo>
                  <a:close/>
                </a:path>
                <a:path w="10210800" h="2657475">
                  <a:moveTo>
                    <a:pt x="9568" y="1944012"/>
                  </a:moveTo>
                  <a:lnTo>
                    <a:pt x="0" y="1944012"/>
                  </a:lnTo>
                  <a:lnTo>
                    <a:pt x="0" y="1934487"/>
                  </a:lnTo>
                  <a:lnTo>
                    <a:pt x="9568" y="1934487"/>
                  </a:lnTo>
                  <a:lnTo>
                    <a:pt x="9568" y="1944012"/>
                  </a:lnTo>
                  <a:close/>
                </a:path>
                <a:path w="10210800" h="2657475">
                  <a:moveTo>
                    <a:pt x="9568" y="1924962"/>
                  </a:moveTo>
                  <a:lnTo>
                    <a:pt x="0" y="1924962"/>
                  </a:lnTo>
                  <a:lnTo>
                    <a:pt x="0" y="1915437"/>
                  </a:lnTo>
                  <a:lnTo>
                    <a:pt x="9568" y="1915437"/>
                  </a:lnTo>
                  <a:lnTo>
                    <a:pt x="9568" y="1924962"/>
                  </a:lnTo>
                  <a:close/>
                </a:path>
                <a:path w="10210800" h="2657475">
                  <a:moveTo>
                    <a:pt x="9568" y="1905912"/>
                  </a:moveTo>
                  <a:lnTo>
                    <a:pt x="0" y="1905912"/>
                  </a:lnTo>
                  <a:lnTo>
                    <a:pt x="0" y="1896387"/>
                  </a:lnTo>
                  <a:lnTo>
                    <a:pt x="9568" y="1896387"/>
                  </a:lnTo>
                  <a:lnTo>
                    <a:pt x="9568" y="1905912"/>
                  </a:lnTo>
                  <a:close/>
                </a:path>
                <a:path w="10210800" h="2657475">
                  <a:moveTo>
                    <a:pt x="9568" y="1886862"/>
                  </a:moveTo>
                  <a:lnTo>
                    <a:pt x="0" y="1886862"/>
                  </a:lnTo>
                  <a:lnTo>
                    <a:pt x="0" y="1877337"/>
                  </a:lnTo>
                  <a:lnTo>
                    <a:pt x="9568" y="1877337"/>
                  </a:lnTo>
                  <a:lnTo>
                    <a:pt x="9568" y="1886862"/>
                  </a:lnTo>
                  <a:close/>
                </a:path>
                <a:path w="10210800" h="2657475">
                  <a:moveTo>
                    <a:pt x="9568" y="1867812"/>
                  </a:moveTo>
                  <a:lnTo>
                    <a:pt x="0" y="1867812"/>
                  </a:lnTo>
                  <a:lnTo>
                    <a:pt x="0" y="1858287"/>
                  </a:lnTo>
                  <a:lnTo>
                    <a:pt x="9568" y="1858287"/>
                  </a:lnTo>
                  <a:lnTo>
                    <a:pt x="9568" y="1867812"/>
                  </a:lnTo>
                  <a:close/>
                </a:path>
                <a:path w="10210800" h="2657475">
                  <a:moveTo>
                    <a:pt x="9568" y="1848762"/>
                  </a:moveTo>
                  <a:lnTo>
                    <a:pt x="0" y="1848762"/>
                  </a:lnTo>
                  <a:lnTo>
                    <a:pt x="0" y="1839237"/>
                  </a:lnTo>
                  <a:lnTo>
                    <a:pt x="9568" y="1839237"/>
                  </a:lnTo>
                  <a:lnTo>
                    <a:pt x="9568" y="1848762"/>
                  </a:lnTo>
                  <a:close/>
                </a:path>
                <a:path w="10210800" h="2657475">
                  <a:moveTo>
                    <a:pt x="9568" y="1829712"/>
                  </a:moveTo>
                  <a:lnTo>
                    <a:pt x="0" y="1829712"/>
                  </a:lnTo>
                  <a:lnTo>
                    <a:pt x="0" y="1820187"/>
                  </a:lnTo>
                  <a:lnTo>
                    <a:pt x="9568" y="1820187"/>
                  </a:lnTo>
                  <a:lnTo>
                    <a:pt x="9568" y="1829712"/>
                  </a:lnTo>
                  <a:close/>
                </a:path>
                <a:path w="10210800" h="2657475">
                  <a:moveTo>
                    <a:pt x="9568" y="1810662"/>
                  </a:moveTo>
                  <a:lnTo>
                    <a:pt x="0" y="1810662"/>
                  </a:lnTo>
                  <a:lnTo>
                    <a:pt x="0" y="1801137"/>
                  </a:lnTo>
                  <a:lnTo>
                    <a:pt x="9568" y="1801137"/>
                  </a:lnTo>
                  <a:lnTo>
                    <a:pt x="9568" y="1810662"/>
                  </a:lnTo>
                  <a:close/>
                </a:path>
                <a:path w="10210800" h="2657475">
                  <a:moveTo>
                    <a:pt x="9568" y="1791612"/>
                  </a:moveTo>
                  <a:lnTo>
                    <a:pt x="0" y="1791612"/>
                  </a:lnTo>
                  <a:lnTo>
                    <a:pt x="0" y="1782087"/>
                  </a:lnTo>
                  <a:lnTo>
                    <a:pt x="9568" y="1782087"/>
                  </a:lnTo>
                  <a:lnTo>
                    <a:pt x="9568" y="1791612"/>
                  </a:lnTo>
                  <a:close/>
                </a:path>
                <a:path w="10210800" h="2657475">
                  <a:moveTo>
                    <a:pt x="9568" y="1772562"/>
                  </a:moveTo>
                  <a:lnTo>
                    <a:pt x="0" y="1772562"/>
                  </a:lnTo>
                  <a:lnTo>
                    <a:pt x="0" y="1763037"/>
                  </a:lnTo>
                  <a:lnTo>
                    <a:pt x="9568" y="1763037"/>
                  </a:lnTo>
                  <a:lnTo>
                    <a:pt x="9568" y="1772562"/>
                  </a:lnTo>
                  <a:close/>
                </a:path>
                <a:path w="10210800" h="2657475">
                  <a:moveTo>
                    <a:pt x="9568" y="1753512"/>
                  </a:moveTo>
                  <a:lnTo>
                    <a:pt x="0" y="1753512"/>
                  </a:lnTo>
                  <a:lnTo>
                    <a:pt x="0" y="1743987"/>
                  </a:lnTo>
                  <a:lnTo>
                    <a:pt x="9568" y="1743987"/>
                  </a:lnTo>
                  <a:lnTo>
                    <a:pt x="9568" y="1753512"/>
                  </a:lnTo>
                  <a:close/>
                </a:path>
                <a:path w="10210800" h="2657475">
                  <a:moveTo>
                    <a:pt x="9568" y="1734462"/>
                  </a:moveTo>
                  <a:lnTo>
                    <a:pt x="0" y="1734462"/>
                  </a:lnTo>
                  <a:lnTo>
                    <a:pt x="0" y="1724937"/>
                  </a:lnTo>
                  <a:lnTo>
                    <a:pt x="9568" y="1724937"/>
                  </a:lnTo>
                  <a:lnTo>
                    <a:pt x="9568" y="1734462"/>
                  </a:lnTo>
                  <a:close/>
                </a:path>
                <a:path w="10210800" h="2657475">
                  <a:moveTo>
                    <a:pt x="9568" y="1715412"/>
                  </a:moveTo>
                  <a:lnTo>
                    <a:pt x="0" y="1715412"/>
                  </a:lnTo>
                  <a:lnTo>
                    <a:pt x="0" y="1705887"/>
                  </a:lnTo>
                  <a:lnTo>
                    <a:pt x="9568" y="1705887"/>
                  </a:lnTo>
                  <a:lnTo>
                    <a:pt x="9568" y="1715412"/>
                  </a:lnTo>
                  <a:close/>
                </a:path>
                <a:path w="10210800" h="2657475">
                  <a:moveTo>
                    <a:pt x="9568" y="1696362"/>
                  </a:moveTo>
                  <a:lnTo>
                    <a:pt x="0" y="1696362"/>
                  </a:lnTo>
                  <a:lnTo>
                    <a:pt x="0" y="1686837"/>
                  </a:lnTo>
                  <a:lnTo>
                    <a:pt x="9568" y="1686837"/>
                  </a:lnTo>
                  <a:lnTo>
                    <a:pt x="9568" y="1696362"/>
                  </a:lnTo>
                  <a:close/>
                </a:path>
                <a:path w="10210800" h="2657475">
                  <a:moveTo>
                    <a:pt x="9568" y="1677312"/>
                  </a:moveTo>
                  <a:lnTo>
                    <a:pt x="0" y="1677312"/>
                  </a:lnTo>
                  <a:lnTo>
                    <a:pt x="0" y="1667787"/>
                  </a:lnTo>
                  <a:lnTo>
                    <a:pt x="9568" y="1667787"/>
                  </a:lnTo>
                  <a:lnTo>
                    <a:pt x="9568" y="1677312"/>
                  </a:lnTo>
                  <a:close/>
                </a:path>
                <a:path w="10210800" h="2657475">
                  <a:moveTo>
                    <a:pt x="9568" y="1658262"/>
                  </a:moveTo>
                  <a:lnTo>
                    <a:pt x="0" y="1658262"/>
                  </a:lnTo>
                  <a:lnTo>
                    <a:pt x="0" y="1648737"/>
                  </a:lnTo>
                  <a:lnTo>
                    <a:pt x="9568" y="1648737"/>
                  </a:lnTo>
                  <a:lnTo>
                    <a:pt x="9568" y="1658262"/>
                  </a:lnTo>
                  <a:close/>
                </a:path>
                <a:path w="10210800" h="2657475">
                  <a:moveTo>
                    <a:pt x="9568" y="1639212"/>
                  </a:moveTo>
                  <a:lnTo>
                    <a:pt x="0" y="1639212"/>
                  </a:lnTo>
                  <a:lnTo>
                    <a:pt x="0" y="1629687"/>
                  </a:lnTo>
                  <a:lnTo>
                    <a:pt x="9568" y="1629687"/>
                  </a:lnTo>
                  <a:lnTo>
                    <a:pt x="9568" y="1639212"/>
                  </a:lnTo>
                  <a:close/>
                </a:path>
                <a:path w="10210800" h="2657475">
                  <a:moveTo>
                    <a:pt x="9568" y="1620162"/>
                  </a:moveTo>
                  <a:lnTo>
                    <a:pt x="0" y="1620162"/>
                  </a:lnTo>
                  <a:lnTo>
                    <a:pt x="0" y="1610637"/>
                  </a:lnTo>
                  <a:lnTo>
                    <a:pt x="9568" y="1610637"/>
                  </a:lnTo>
                  <a:lnTo>
                    <a:pt x="9568" y="1620162"/>
                  </a:lnTo>
                  <a:close/>
                </a:path>
                <a:path w="10210800" h="2657475">
                  <a:moveTo>
                    <a:pt x="9568" y="1601112"/>
                  </a:moveTo>
                  <a:lnTo>
                    <a:pt x="0" y="1601112"/>
                  </a:lnTo>
                  <a:lnTo>
                    <a:pt x="0" y="1591587"/>
                  </a:lnTo>
                  <a:lnTo>
                    <a:pt x="9568" y="1591587"/>
                  </a:lnTo>
                  <a:lnTo>
                    <a:pt x="9568" y="1601112"/>
                  </a:lnTo>
                  <a:close/>
                </a:path>
                <a:path w="10210800" h="2657475">
                  <a:moveTo>
                    <a:pt x="9568" y="1582062"/>
                  </a:moveTo>
                  <a:lnTo>
                    <a:pt x="0" y="1582062"/>
                  </a:lnTo>
                  <a:lnTo>
                    <a:pt x="0" y="1572537"/>
                  </a:lnTo>
                  <a:lnTo>
                    <a:pt x="9568" y="1572537"/>
                  </a:lnTo>
                  <a:lnTo>
                    <a:pt x="9568" y="1582062"/>
                  </a:lnTo>
                  <a:close/>
                </a:path>
                <a:path w="10210800" h="2657475">
                  <a:moveTo>
                    <a:pt x="9568" y="1563012"/>
                  </a:moveTo>
                  <a:lnTo>
                    <a:pt x="0" y="1563012"/>
                  </a:lnTo>
                  <a:lnTo>
                    <a:pt x="0" y="1553487"/>
                  </a:lnTo>
                  <a:lnTo>
                    <a:pt x="9568" y="1553487"/>
                  </a:lnTo>
                  <a:lnTo>
                    <a:pt x="9568" y="1563012"/>
                  </a:lnTo>
                  <a:close/>
                </a:path>
                <a:path w="10210800" h="2657475">
                  <a:moveTo>
                    <a:pt x="9568" y="1543962"/>
                  </a:moveTo>
                  <a:lnTo>
                    <a:pt x="0" y="1543962"/>
                  </a:lnTo>
                  <a:lnTo>
                    <a:pt x="0" y="1534437"/>
                  </a:lnTo>
                  <a:lnTo>
                    <a:pt x="9568" y="1534437"/>
                  </a:lnTo>
                  <a:lnTo>
                    <a:pt x="9568" y="1543962"/>
                  </a:lnTo>
                  <a:close/>
                </a:path>
                <a:path w="10210800" h="2657475">
                  <a:moveTo>
                    <a:pt x="9568" y="1524912"/>
                  </a:moveTo>
                  <a:lnTo>
                    <a:pt x="0" y="1524912"/>
                  </a:lnTo>
                  <a:lnTo>
                    <a:pt x="0" y="1515387"/>
                  </a:lnTo>
                  <a:lnTo>
                    <a:pt x="9568" y="1515387"/>
                  </a:lnTo>
                  <a:lnTo>
                    <a:pt x="9568" y="1524912"/>
                  </a:lnTo>
                  <a:close/>
                </a:path>
                <a:path w="10210800" h="2657475">
                  <a:moveTo>
                    <a:pt x="9568" y="1505862"/>
                  </a:moveTo>
                  <a:lnTo>
                    <a:pt x="0" y="1505862"/>
                  </a:lnTo>
                  <a:lnTo>
                    <a:pt x="0" y="1496337"/>
                  </a:lnTo>
                  <a:lnTo>
                    <a:pt x="9568" y="1496337"/>
                  </a:lnTo>
                  <a:lnTo>
                    <a:pt x="9568" y="1505862"/>
                  </a:lnTo>
                  <a:close/>
                </a:path>
                <a:path w="10210800" h="2657475">
                  <a:moveTo>
                    <a:pt x="9568" y="1486812"/>
                  </a:moveTo>
                  <a:lnTo>
                    <a:pt x="0" y="1486812"/>
                  </a:lnTo>
                  <a:lnTo>
                    <a:pt x="0" y="1477287"/>
                  </a:lnTo>
                  <a:lnTo>
                    <a:pt x="9568" y="1477287"/>
                  </a:lnTo>
                  <a:lnTo>
                    <a:pt x="9568" y="1486812"/>
                  </a:lnTo>
                  <a:close/>
                </a:path>
                <a:path w="10210800" h="2657475">
                  <a:moveTo>
                    <a:pt x="9568" y="1467762"/>
                  </a:moveTo>
                  <a:lnTo>
                    <a:pt x="0" y="1467762"/>
                  </a:lnTo>
                  <a:lnTo>
                    <a:pt x="0" y="1458237"/>
                  </a:lnTo>
                  <a:lnTo>
                    <a:pt x="9568" y="1458237"/>
                  </a:lnTo>
                  <a:lnTo>
                    <a:pt x="9568" y="1467762"/>
                  </a:lnTo>
                  <a:close/>
                </a:path>
                <a:path w="10210800" h="2657475">
                  <a:moveTo>
                    <a:pt x="9568" y="1448712"/>
                  </a:moveTo>
                  <a:lnTo>
                    <a:pt x="0" y="1448712"/>
                  </a:lnTo>
                  <a:lnTo>
                    <a:pt x="0" y="1439187"/>
                  </a:lnTo>
                  <a:lnTo>
                    <a:pt x="9568" y="1439187"/>
                  </a:lnTo>
                  <a:lnTo>
                    <a:pt x="9568" y="1448712"/>
                  </a:lnTo>
                  <a:close/>
                </a:path>
                <a:path w="10210800" h="2657475">
                  <a:moveTo>
                    <a:pt x="9568" y="1429662"/>
                  </a:moveTo>
                  <a:lnTo>
                    <a:pt x="0" y="1429662"/>
                  </a:lnTo>
                  <a:lnTo>
                    <a:pt x="0" y="1420137"/>
                  </a:lnTo>
                  <a:lnTo>
                    <a:pt x="9568" y="1420137"/>
                  </a:lnTo>
                  <a:lnTo>
                    <a:pt x="9568" y="1429662"/>
                  </a:lnTo>
                  <a:close/>
                </a:path>
                <a:path w="10210800" h="2657475">
                  <a:moveTo>
                    <a:pt x="9568" y="1410612"/>
                  </a:moveTo>
                  <a:lnTo>
                    <a:pt x="0" y="1410612"/>
                  </a:lnTo>
                  <a:lnTo>
                    <a:pt x="0" y="1401087"/>
                  </a:lnTo>
                  <a:lnTo>
                    <a:pt x="9568" y="1401087"/>
                  </a:lnTo>
                  <a:lnTo>
                    <a:pt x="9568" y="1410612"/>
                  </a:lnTo>
                  <a:close/>
                </a:path>
                <a:path w="10210800" h="2657475">
                  <a:moveTo>
                    <a:pt x="9568" y="1391562"/>
                  </a:moveTo>
                  <a:lnTo>
                    <a:pt x="0" y="1391562"/>
                  </a:lnTo>
                  <a:lnTo>
                    <a:pt x="0" y="1382037"/>
                  </a:lnTo>
                  <a:lnTo>
                    <a:pt x="9568" y="1382037"/>
                  </a:lnTo>
                  <a:lnTo>
                    <a:pt x="9568" y="1391562"/>
                  </a:lnTo>
                  <a:close/>
                </a:path>
                <a:path w="10210800" h="2657475">
                  <a:moveTo>
                    <a:pt x="9568" y="1372512"/>
                  </a:moveTo>
                  <a:lnTo>
                    <a:pt x="0" y="1372512"/>
                  </a:lnTo>
                  <a:lnTo>
                    <a:pt x="0" y="1362987"/>
                  </a:lnTo>
                  <a:lnTo>
                    <a:pt x="9568" y="1362987"/>
                  </a:lnTo>
                  <a:lnTo>
                    <a:pt x="9568" y="1372512"/>
                  </a:lnTo>
                  <a:close/>
                </a:path>
                <a:path w="10210800" h="2657475">
                  <a:moveTo>
                    <a:pt x="9568" y="1353462"/>
                  </a:moveTo>
                  <a:lnTo>
                    <a:pt x="0" y="1353462"/>
                  </a:lnTo>
                  <a:lnTo>
                    <a:pt x="0" y="1343937"/>
                  </a:lnTo>
                  <a:lnTo>
                    <a:pt x="9568" y="1343937"/>
                  </a:lnTo>
                  <a:lnTo>
                    <a:pt x="9568" y="1353462"/>
                  </a:lnTo>
                  <a:close/>
                </a:path>
                <a:path w="10210800" h="2657475">
                  <a:moveTo>
                    <a:pt x="9568" y="1334412"/>
                  </a:moveTo>
                  <a:lnTo>
                    <a:pt x="0" y="1334412"/>
                  </a:lnTo>
                  <a:lnTo>
                    <a:pt x="0" y="1324887"/>
                  </a:lnTo>
                  <a:lnTo>
                    <a:pt x="9568" y="1324887"/>
                  </a:lnTo>
                  <a:lnTo>
                    <a:pt x="9568" y="1334412"/>
                  </a:lnTo>
                  <a:close/>
                </a:path>
                <a:path w="10210800" h="2657475">
                  <a:moveTo>
                    <a:pt x="9568" y="1315362"/>
                  </a:moveTo>
                  <a:lnTo>
                    <a:pt x="0" y="1315362"/>
                  </a:lnTo>
                  <a:lnTo>
                    <a:pt x="0" y="1305837"/>
                  </a:lnTo>
                  <a:lnTo>
                    <a:pt x="9568" y="1305837"/>
                  </a:lnTo>
                  <a:lnTo>
                    <a:pt x="9568" y="1315362"/>
                  </a:lnTo>
                  <a:close/>
                </a:path>
                <a:path w="10210800" h="2657475">
                  <a:moveTo>
                    <a:pt x="9568" y="1296312"/>
                  </a:moveTo>
                  <a:lnTo>
                    <a:pt x="0" y="1296312"/>
                  </a:lnTo>
                  <a:lnTo>
                    <a:pt x="0" y="1286787"/>
                  </a:lnTo>
                  <a:lnTo>
                    <a:pt x="9568" y="1286787"/>
                  </a:lnTo>
                  <a:lnTo>
                    <a:pt x="9568" y="1296312"/>
                  </a:lnTo>
                  <a:close/>
                </a:path>
                <a:path w="10210800" h="2657475">
                  <a:moveTo>
                    <a:pt x="9568" y="1277262"/>
                  </a:moveTo>
                  <a:lnTo>
                    <a:pt x="0" y="1277262"/>
                  </a:lnTo>
                  <a:lnTo>
                    <a:pt x="0" y="1267737"/>
                  </a:lnTo>
                  <a:lnTo>
                    <a:pt x="9568" y="1267737"/>
                  </a:lnTo>
                  <a:lnTo>
                    <a:pt x="9568" y="1277262"/>
                  </a:lnTo>
                  <a:close/>
                </a:path>
                <a:path w="10210800" h="2657475">
                  <a:moveTo>
                    <a:pt x="9568" y="1258212"/>
                  </a:moveTo>
                  <a:lnTo>
                    <a:pt x="0" y="1258212"/>
                  </a:lnTo>
                  <a:lnTo>
                    <a:pt x="0" y="1248687"/>
                  </a:lnTo>
                  <a:lnTo>
                    <a:pt x="9568" y="1248687"/>
                  </a:lnTo>
                  <a:lnTo>
                    <a:pt x="9568" y="1258212"/>
                  </a:lnTo>
                  <a:close/>
                </a:path>
                <a:path w="10210800" h="2657475">
                  <a:moveTo>
                    <a:pt x="9568" y="1239162"/>
                  </a:moveTo>
                  <a:lnTo>
                    <a:pt x="0" y="1239162"/>
                  </a:lnTo>
                  <a:lnTo>
                    <a:pt x="0" y="1229637"/>
                  </a:lnTo>
                  <a:lnTo>
                    <a:pt x="9568" y="1229637"/>
                  </a:lnTo>
                  <a:lnTo>
                    <a:pt x="9568" y="1239162"/>
                  </a:lnTo>
                  <a:close/>
                </a:path>
                <a:path w="10210800" h="2657475">
                  <a:moveTo>
                    <a:pt x="9568" y="1220112"/>
                  </a:moveTo>
                  <a:lnTo>
                    <a:pt x="0" y="1220112"/>
                  </a:lnTo>
                  <a:lnTo>
                    <a:pt x="0" y="1210587"/>
                  </a:lnTo>
                  <a:lnTo>
                    <a:pt x="9568" y="1210587"/>
                  </a:lnTo>
                  <a:lnTo>
                    <a:pt x="9568" y="1220112"/>
                  </a:lnTo>
                  <a:close/>
                </a:path>
                <a:path w="10210800" h="2657475">
                  <a:moveTo>
                    <a:pt x="9568" y="1201062"/>
                  </a:moveTo>
                  <a:lnTo>
                    <a:pt x="0" y="1201062"/>
                  </a:lnTo>
                  <a:lnTo>
                    <a:pt x="0" y="1191537"/>
                  </a:lnTo>
                  <a:lnTo>
                    <a:pt x="9568" y="1191537"/>
                  </a:lnTo>
                  <a:lnTo>
                    <a:pt x="9568" y="1201062"/>
                  </a:lnTo>
                  <a:close/>
                </a:path>
                <a:path w="10210800" h="2657475">
                  <a:moveTo>
                    <a:pt x="9568" y="1182012"/>
                  </a:moveTo>
                  <a:lnTo>
                    <a:pt x="0" y="1182012"/>
                  </a:lnTo>
                  <a:lnTo>
                    <a:pt x="0" y="1172487"/>
                  </a:lnTo>
                  <a:lnTo>
                    <a:pt x="9568" y="1172487"/>
                  </a:lnTo>
                  <a:lnTo>
                    <a:pt x="9568" y="1182012"/>
                  </a:lnTo>
                  <a:close/>
                </a:path>
                <a:path w="10210800" h="2657475">
                  <a:moveTo>
                    <a:pt x="9568" y="1162962"/>
                  </a:moveTo>
                  <a:lnTo>
                    <a:pt x="0" y="1162962"/>
                  </a:lnTo>
                  <a:lnTo>
                    <a:pt x="0" y="1153437"/>
                  </a:lnTo>
                  <a:lnTo>
                    <a:pt x="9568" y="1153437"/>
                  </a:lnTo>
                  <a:lnTo>
                    <a:pt x="9568" y="1162962"/>
                  </a:lnTo>
                  <a:close/>
                </a:path>
                <a:path w="10210800" h="2657475">
                  <a:moveTo>
                    <a:pt x="9568" y="1143912"/>
                  </a:moveTo>
                  <a:lnTo>
                    <a:pt x="0" y="1143912"/>
                  </a:lnTo>
                  <a:lnTo>
                    <a:pt x="0" y="1134387"/>
                  </a:lnTo>
                  <a:lnTo>
                    <a:pt x="9568" y="1134387"/>
                  </a:lnTo>
                  <a:lnTo>
                    <a:pt x="9568" y="1143912"/>
                  </a:lnTo>
                  <a:close/>
                </a:path>
                <a:path w="10210800" h="2657475">
                  <a:moveTo>
                    <a:pt x="9568" y="1124862"/>
                  </a:moveTo>
                  <a:lnTo>
                    <a:pt x="0" y="1124862"/>
                  </a:lnTo>
                  <a:lnTo>
                    <a:pt x="0" y="1115337"/>
                  </a:lnTo>
                  <a:lnTo>
                    <a:pt x="9568" y="1115337"/>
                  </a:lnTo>
                  <a:lnTo>
                    <a:pt x="9568" y="1124862"/>
                  </a:lnTo>
                  <a:close/>
                </a:path>
                <a:path w="10210800" h="2657475">
                  <a:moveTo>
                    <a:pt x="9568" y="1105812"/>
                  </a:moveTo>
                  <a:lnTo>
                    <a:pt x="0" y="1105812"/>
                  </a:lnTo>
                  <a:lnTo>
                    <a:pt x="0" y="1096287"/>
                  </a:lnTo>
                  <a:lnTo>
                    <a:pt x="9568" y="1096287"/>
                  </a:lnTo>
                  <a:lnTo>
                    <a:pt x="9568" y="1105812"/>
                  </a:lnTo>
                  <a:close/>
                </a:path>
                <a:path w="10210800" h="2657475">
                  <a:moveTo>
                    <a:pt x="9568" y="1086762"/>
                  </a:moveTo>
                  <a:lnTo>
                    <a:pt x="0" y="1086762"/>
                  </a:lnTo>
                  <a:lnTo>
                    <a:pt x="0" y="1077237"/>
                  </a:lnTo>
                  <a:lnTo>
                    <a:pt x="9568" y="1077237"/>
                  </a:lnTo>
                  <a:lnTo>
                    <a:pt x="9568" y="1086762"/>
                  </a:lnTo>
                  <a:close/>
                </a:path>
                <a:path w="10210800" h="2657475">
                  <a:moveTo>
                    <a:pt x="9568" y="1067712"/>
                  </a:moveTo>
                  <a:lnTo>
                    <a:pt x="0" y="1067712"/>
                  </a:lnTo>
                  <a:lnTo>
                    <a:pt x="0" y="1058187"/>
                  </a:lnTo>
                  <a:lnTo>
                    <a:pt x="9568" y="1058187"/>
                  </a:lnTo>
                  <a:lnTo>
                    <a:pt x="9568" y="1067712"/>
                  </a:lnTo>
                  <a:close/>
                </a:path>
                <a:path w="10210800" h="2657475">
                  <a:moveTo>
                    <a:pt x="9568" y="1048662"/>
                  </a:moveTo>
                  <a:lnTo>
                    <a:pt x="0" y="1048662"/>
                  </a:lnTo>
                  <a:lnTo>
                    <a:pt x="0" y="1039137"/>
                  </a:lnTo>
                  <a:lnTo>
                    <a:pt x="9568" y="1039137"/>
                  </a:lnTo>
                  <a:lnTo>
                    <a:pt x="9568" y="1048662"/>
                  </a:lnTo>
                  <a:close/>
                </a:path>
                <a:path w="10210800" h="2657475">
                  <a:moveTo>
                    <a:pt x="9568" y="1029612"/>
                  </a:moveTo>
                  <a:lnTo>
                    <a:pt x="0" y="1029612"/>
                  </a:lnTo>
                  <a:lnTo>
                    <a:pt x="0" y="1020087"/>
                  </a:lnTo>
                  <a:lnTo>
                    <a:pt x="9568" y="1020087"/>
                  </a:lnTo>
                  <a:lnTo>
                    <a:pt x="9568" y="1029612"/>
                  </a:lnTo>
                  <a:close/>
                </a:path>
                <a:path w="10210800" h="2657475">
                  <a:moveTo>
                    <a:pt x="9568" y="1010562"/>
                  </a:moveTo>
                  <a:lnTo>
                    <a:pt x="0" y="1010562"/>
                  </a:lnTo>
                  <a:lnTo>
                    <a:pt x="0" y="1001037"/>
                  </a:lnTo>
                  <a:lnTo>
                    <a:pt x="9568" y="1001037"/>
                  </a:lnTo>
                  <a:lnTo>
                    <a:pt x="9568" y="1010562"/>
                  </a:lnTo>
                  <a:close/>
                </a:path>
                <a:path w="10210800" h="2657475">
                  <a:moveTo>
                    <a:pt x="9568" y="991512"/>
                  </a:moveTo>
                  <a:lnTo>
                    <a:pt x="0" y="991512"/>
                  </a:lnTo>
                  <a:lnTo>
                    <a:pt x="0" y="981987"/>
                  </a:lnTo>
                  <a:lnTo>
                    <a:pt x="9568" y="981987"/>
                  </a:lnTo>
                  <a:lnTo>
                    <a:pt x="9568" y="991512"/>
                  </a:lnTo>
                  <a:close/>
                </a:path>
                <a:path w="10210800" h="2657475">
                  <a:moveTo>
                    <a:pt x="9568" y="972462"/>
                  </a:moveTo>
                  <a:lnTo>
                    <a:pt x="0" y="972462"/>
                  </a:lnTo>
                  <a:lnTo>
                    <a:pt x="0" y="962937"/>
                  </a:lnTo>
                  <a:lnTo>
                    <a:pt x="9568" y="962937"/>
                  </a:lnTo>
                  <a:lnTo>
                    <a:pt x="9568" y="972462"/>
                  </a:lnTo>
                  <a:close/>
                </a:path>
                <a:path w="10210800" h="2657475">
                  <a:moveTo>
                    <a:pt x="9568" y="953412"/>
                  </a:moveTo>
                  <a:lnTo>
                    <a:pt x="0" y="953412"/>
                  </a:lnTo>
                  <a:lnTo>
                    <a:pt x="0" y="943887"/>
                  </a:lnTo>
                  <a:lnTo>
                    <a:pt x="9568" y="943887"/>
                  </a:lnTo>
                  <a:lnTo>
                    <a:pt x="9568" y="953412"/>
                  </a:lnTo>
                  <a:close/>
                </a:path>
                <a:path w="10210800" h="2657475">
                  <a:moveTo>
                    <a:pt x="9568" y="934362"/>
                  </a:moveTo>
                  <a:lnTo>
                    <a:pt x="0" y="934362"/>
                  </a:lnTo>
                  <a:lnTo>
                    <a:pt x="0" y="924837"/>
                  </a:lnTo>
                  <a:lnTo>
                    <a:pt x="9568" y="924837"/>
                  </a:lnTo>
                  <a:lnTo>
                    <a:pt x="9568" y="934362"/>
                  </a:lnTo>
                  <a:close/>
                </a:path>
                <a:path w="10210800" h="2657475">
                  <a:moveTo>
                    <a:pt x="9568" y="915312"/>
                  </a:moveTo>
                  <a:lnTo>
                    <a:pt x="0" y="915312"/>
                  </a:lnTo>
                  <a:lnTo>
                    <a:pt x="0" y="905787"/>
                  </a:lnTo>
                  <a:lnTo>
                    <a:pt x="9568" y="905787"/>
                  </a:lnTo>
                  <a:lnTo>
                    <a:pt x="9568" y="915312"/>
                  </a:lnTo>
                  <a:close/>
                </a:path>
                <a:path w="10210800" h="2657475">
                  <a:moveTo>
                    <a:pt x="9568" y="896262"/>
                  </a:moveTo>
                  <a:lnTo>
                    <a:pt x="0" y="896262"/>
                  </a:lnTo>
                  <a:lnTo>
                    <a:pt x="0" y="886737"/>
                  </a:lnTo>
                  <a:lnTo>
                    <a:pt x="9568" y="886737"/>
                  </a:lnTo>
                  <a:lnTo>
                    <a:pt x="9568" y="896262"/>
                  </a:lnTo>
                  <a:close/>
                </a:path>
                <a:path w="10210800" h="2657475">
                  <a:moveTo>
                    <a:pt x="9568" y="877212"/>
                  </a:moveTo>
                  <a:lnTo>
                    <a:pt x="0" y="877212"/>
                  </a:lnTo>
                  <a:lnTo>
                    <a:pt x="0" y="867687"/>
                  </a:lnTo>
                  <a:lnTo>
                    <a:pt x="9568" y="867687"/>
                  </a:lnTo>
                  <a:lnTo>
                    <a:pt x="9568" y="877212"/>
                  </a:lnTo>
                  <a:close/>
                </a:path>
                <a:path w="10210800" h="2657475">
                  <a:moveTo>
                    <a:pt x="9568" y="858162"/>
                  </a:moveTo>
                  <a:lnTo>
                    <a:pt x="0" y="858162"/>
                  </a:lnTo>
                  <a:lnTo>
                    <a:pt x="0" y="848637"/>
                  </a:lnTo>
                  <a:lnTo>
                    <a:pt x="9568" y="848637"/>
                  </a:lnTo>
                  <a:lnTo>
                    <a:pt x="9568" y="858162"/>
                  </a:lnTo>
                  <a:close/>
                </a:path>
                <a:path w="10210800" h="2657475">
                  <a:moveTo>
                    <a:pt x="9568" y="839112"/>
                  </a:moveTo>
                  <a:lnTo>
                    <a:pt x="0" y="839112"/>
                  </a:lnTo>
                  <a:lnTo>
                    <a:pt x="0" y="829587"/>
                  </a:lnTo>
                  <a:lnTo>
                    <a:pt x="9568" y="829587"/>
                  </a:lnTo>
                  <a:lnTo>
                    <a:pt x="9568" y="839112"/>
                  </a:lnTo>
                  <a:close/>
                </a:path>
                <a:path w="10210800" h="2657475">
                  <a:moveTo>
                    <a:pt x="9568" y="820062"/>
                  </a:moveTo>
                  <a:lnTo>
                    <a:pt x="0" y="820062"/>
                  </a:lnTo>
                  <a:lnTo>
                    <a:pt x="0" y="810537"/>
                  </a:lnTo>
                  <a:lnTo>
                    <a:pt x="9568" y="810537"/>
                  </a:lnTo>
                  <a:lnTo>
                    <a:pt x="9568" y="820062"/>
                  </a:lnTo>
                  <a:close/>
                </a:path>
                <a:path w="10210800" h="2657475">
                  <a:moveTo>
                    <a:pt x="9568" y="801012"/>
                  </a:moveTo>
                  <a:lnTo>
                    <a:pt x="0" y="801012"/>
                  </a:lnTo>
                  <a:lnTo>
                    <a:pt x="0" y="791487"/>
                  </a:lnTo>
                  <a:lnTo>
                    <a:pt x="9568" y="791487"/>
                  </a:lnTo>
                  <a:lnTo>
                    <a:pt x="9568" y="801012"/>
                  </a:lnTo>
                  <a:close/>
                </a:path>
                <a:path w="10210800" h="2657475">
                  <a:moveTo>
                    <a:pt x="9568" y="781962"/>
                  </a:moveTo>
                  <a:lnTo>
                    <a:pt x="0" y="781962"/>
                  </a:lnTo>
                  <a:lnTo>
                    <a:pt x="0" y="772437"/>
                  </a:lnTo>
                  <a:lnTo>
                    <a:pt x="9568" y="772437"/>
                  </a:lnTo>
                  <a:lnTo>
                    <a:pt x="9568" y="781962"/>
                  </a:lnTo>
                  <a:close/>
                </a:path>
                <a:path w="10210800" h="2657475">
                  <a:moveTo>
                    <a:pt x="9568" y="762912"/>
                  </a:moveTo>
                  <a:lnTo>
                    <a:pt x="0" y="762912"/>
                  </a:lnTo>
                  <a:lnTo>
                    <a:pt x="0" y="753387"/>
                  </a:lnTo>
                  <a:lnTo>
                    <a:pt x="9568" y="753387"/>
                  </a:lnTo>
                  <a:lnTo>
                    <a:pt x="9568" y="762912"/>
                  </a:lnTo>
                  <a:close/>
                </a:path>
                <a:path w="10210800" h="2657475">
                  <a:moveTo>
                    <a:pt x="9568" y="743862"/>
                  </a:moveTo>
                  <a:lnTo>
                    <a:pt x="0" y="743862"/>
                  </a:lnTo>
                  <a:lnTo>
                    <a:pt x="0" y="734337"/>
                  </a:lnTo>
                  <a:lnTo>
                    <a:pt x="9568" y="734337"/>
                  </a:lnTo>
                  <a:lnTo>
                    <a:pt x="9568" y="743862"/>
                  </a:lnTo>
                  <a:close/>
                </a:path>
                <a:path w="10210800" h="2657475">
                  <a:moveTo>
                    <a:pt x="9568" y="724812"/>
                  </a:moveTo>
                  <a:lnTo>
                    <a:pt x="0" y="724812"/>
                  </a:lnTo>
                  <a:lnTo>
                    <a:pt x="0" y="715287"/>
                  </a:lnTo>
                  <a:lnTo>
                    <a:pt x="9568" y="715287"/>
                  </a:lnTo>
                  <a:lnTo>
                    <a:pt x="9568" y="724812"/>
                  </a:lnTo>
                  <a:close/>
                </a:path>
                <a:path w="10210800" h="2657475">
                  <a:moveTo>
                    <a:pt x="9568" y="705762"/>
                  </a:moveTo>
                  <a:lnTo>
                    <a:pt x="0" y="705762"/>
                  </a:lnTo>
                  <a:lnTo>
                    <a:pt x="0" y="696237"/>
                  </a:lnTo>
                  <a:lnTo>
                    <a:pt x="9568" y="696237"/>
                  </a:lnTo>
                  <a:lnTo>
                    <a:pt x="9568" y="705762"/>
                  </a:lnTo>
                  <a:close/>
                </a:path>
                <a:path w="10210800" h="2657475">
                  <a:moveTo>
                    <a:pt x="9568" y="686712"/>
                  </a:moveTo>
                  <a:lnTo>
                    <a:pt x="0" y="686712"/>
                  </a:lnTo>
                  <a:lnTo>
                    <a:pt x="0" y="677187"/>
                  </a:lnTo>
                  <a:lnTo>
                    <a:pt x="9568" y="677187"/>
                  </a:lnTo>
                  <a:lnTo>
                    <a:pt x="9568" y="686712"/>
                  </a:lnTo>
                  <a:close/>
                </a:path>
                <a:path w="10210800" h="2657475">
                  <a:moveTo>
                    <a:pt x="9568" y="667662"/>
                  </a:moveTo>
                  <a:lnTo>
                    <a:pt x="0" y="667662"/>
                  </a:lnTo>
                  <a:lnTo>
                    <a:pt x="0" y="658137"/>
                  </a:lnTo>
                  <a:lnTo>
                    <a:pt x="9568" y="658137"/>
                  </a:lnTo>
                  <a:lnTo>
                    <a:pt x="9568" y="667662"/>
                  </a:lnTo>
                  <a:close/>
                </a:path>
                <a:path w="10210800" h="2657475">
                  <a:moveTo>
                    <a:pt x="9568" y="648613"/>
                  </a:moveTo>
                  <a:lnTo>
                    <a:pt x="0" y="648613"/>
                  </a:lnTo>
                  <a:lnTo>
                    <a:pt x="0" y="639087"/>
                  </a:lnTo>
                  <a:lnTo>
                    <a:pt x="9568" y="639087"/>
                  </a:lnTo>
                  <a:lnTo>
                    <a:pt x="9568" y="648613"/>
                  </a:lnTo>
                  <a:close/>
                </a:path>
                <a:path w="10210800" h="2657475">
                  <a:moveTo>
                    <a:pt x="9568" y="629562"/>
                  </a:moveTo>
                  <a:lnTo>
                    <a:pt x="0" y="629562"/>
                  </a:lnTo>
                  <a:lnTo>
                    <a:pt x="0" y="620038"/>
                  </a:lnTo>
                  <a:lnTo>
                    <a:pt x="9568" y="620038"/>
                  </a:lnTo>
                  <a:lnTo>
                    <a:pt x="9568" y="629562"/>
                  </a:lnTo>
                  <a:close/>
                </a:path>
                <a:path w="10210800" h="2657475">
                  <a:moveTo>
                    <a:pt x="9568" y="610512"/>
                  </a:moveTo>
                  <a:lnTo>
                    <a:pt x="0" y="610512"/>
                  </a:lnTo>
                  <a:lnTo>
                    <a:pt x="0" y="600987"/>
                  </a:lnTo>
                  <a:lnTo>
                    <a:pt x="9568" y="600987"/>
                  </a:lnTo>
                  <a:lnTo>
                    <a:pt x="9568" y="610512"/>
                  </a:lnTo>
                  <a:close/>
                </a:path>
                <a:path w="10210800" h="2657475">
                  <a:moveTo>
                    <a:pt x="9568" y="591463"/>
                  </a:moveTo>
                  <a:lnTo>
                    <a:pt x="0" y="591463"/>
                  </a:lnTo>
                  <a:lnTo>
                    <a:pt x="0" y="581937"/>
                  </a:lnTo>
                  <a:lnTo>
                    <a:pt x="9568" y="581937"/>
                  </a:lnTo>
                  <a:lnTo>
                    <a:pt x="9568" y="591463"/>
                  </a:lnTo>
                  <a:close/>
                </a:path>
                <a:path w="10210800" h="2657475">
                  <a:moveTo>
                    <a:pt x="9568" y="572412"/>
                  </a:moveTo>
                  <a:lnTo>
                    <a:pt x="0" y="572412"/>
                  </a:lnTo>
                  <a:lnTo>
                    <a:pt x="0" y="562888"/>
                  </a:lnTo>
                  <a:lnTo>
                    <a:pt x="9568" y="562888"/>
                  </a:lnTo>
                  <a:lnTo>
                    <a:pt x="9568" y="572412"/>
                  </a:lnTo>
                  <a:close/>
                </a:path>
                <a:path w="10210800" h="2657475">
                  <a:moveTo>
                    <a:pt x="9568" y="553362"/>
                  </a:moveTo>
                  <a:lnTo>
                    <a:pt x="0" y="553362"/>
                  </a:lnTo>
                  <a:lnTo>
                    <a:pt x="0" y="543837"/>
                  </a:lnTo>
                  <a:lnTo>
                    <a:pt x="9568" y="543837"/>
                  </a:lnTo>
                  <a:lnTo>
                    <a:pt x="9568" y="553362"/>
                  </a:lnTo>
                  <a:close/>
                </a:path>
                <a:path w="10210800" h="2657475">
                  <a:moveTo>
                    <a:pt x="9568" y="534313"/>
                  </a:moveTo>
                  <a:lnTo>
                    <a:pt x="0" y="534313"/>
                  </a:lnTo>
                  <a:lnTo>
                    <a:pt x="0" y="524787"/>
                  </a:lnTo>
                  <a:lnTo>
                    <a:pt x="9568" y="524787"/>
                  </a:lnTo>
                  <a:lnTo>
                    <a:pt x="9568" y="534313"/>
                  </a:lnTo>
                  <a:close/>
                </a:path>
                <a:path w="10210800" h="2657475">
                  <a:moveTo>
                    <a:pt x="9568" y="515263"/>
                  </a:moveTo>
                  <a:lnTo>
                    <a:pt x="0" y="515263"/>
                  </a:lnTo>
                  <a:lnTo>
                    <a:pt x="0" y="505738"/>
                  </a:lnTo>
                  <a:lnTo>
                    <a:pt x="9568" y="505738"/>
                  </a:lnTo>
                  <a:lnTo>
                    <a:pt x="9568" y="515263"/>
                  </a:lnTo>
                  <a:close/>
                </a:path>
                <a:path w="10210800" h="2657475">
                  <a:moveTo>
                    <a:pt x="9568" y="496212"/>
                  </a:moveTo>
                  <a:lnTo>
                    <a:pt x="0" y="496212"/>
                  </a:lnTo>
                  <a:lnTo>
                    <a:pt x="0" y="486688"/>
                  </a:lnTo>
                  <a:lnTo>
                    <a:pt x="9568" y="486688"/>
                  </a:lnTo>
                  <a:lnTo>
                    <a:pt x="9568" y="496212"/>
                  </a:lnTo>
                  <a:close/>
                </a:path>
                <a:path w="10210800" h="2657475">
                  <a:moveTo>
                    <a:pt x="9568" y="477163"/>
                  </a:moveTo>
                  <a:lnTo>
                    <a:pt x="0" y="477163"/>
                  </a:lnTo>
                  <a:lnTo>
                    <a:pt x="0" y="467637"/>
                  </a:lnTo>
                  <a:lnTo>
                    <a:pt x="9568" y="467637"/>
                  </a:lnTo>
                  <a:lnTo>
                    <a:pt x="9568" y="477163"/>
                  </a:lnTo>
                  <a:close/>
                </a:path>
                <a:path w="10210800" h="2657475">
                  <a:moveTo>
                    <a:pt x="9568" y="458113"/>
                  </a:moveTo>
                  <a:lnTo>
                    <a:pt x="0" y="458113"/>
                  </a:lnTo>
                  <a:lnTo>
                    <a:pt x="0" y="448588"/>
                  </a:lnTo>
                  <a:lnTo>
                    <a:pt x="9568" y="448588"/>
                  </a:lnTo>
                  <a:lnTo>
                    <a:pt x="9568" y="458113"/>
                  </a:lnTo>
                  <a:close/>
                </a:path>
                <a:path w="10210800" h="2657475">
                  <a:moveTo>
                    <a:pt x="9568" y="439062"/>
                  </a:moveTo>
                  <a:lnTo>
                    <a:pt x="0" y="439062"/>
                  </a:lnTo>
                  <a:lnTo>
                    <a:pt x="0" y="429538"/>
                  </a:lnTo>
                  <a:lnTo>
                    <a:pt x="9568" y="429538"/>
                  </a:lnTo>
                  <a:lnTo>
                    <a:pt x="9568" y="439062"/>
                  </a:lnTo>
                  <a:close/>
                </a:path>
                <a:path w="10210800" h="2657475">
                  <a:moveTo>
                    <a:pt x="9568" y="420013"/>
                  </a:moveTo>
                  <a:lnTo>
                    <a:pt x="0" y="420013"/>
                  </a:lnTo>
                  <a:lnTo>
                    <a:pt x="0" y="410487"/>
                  </a:lnTo>
                  <a:lnTo>
                    <a:pt x="9568" y="410487"/>
                  </a:lnTo>
                  <a:lnTo>
                    <a:pt x="9568" y="420013"/>
                  </a:lnTo>
                  <a:close/>
                </a:path>
                <a:path w="10210800" h="2657475">
                  <a:moveTo>
                    <a:pt x="9568" y="400963"/>
                  </a:moveTo>
                  <a:lnTo>
                    <a:pt x="0" y="400963"/>
                  </a:lnTo>
                  <a:lnTo>
                    <a:pt x="0" y="391438"/>
                  </a:lnTo>
                  <a:lnTo>
                    <a:pt x="9568" y="391438"/>
                  </a:lnTo>
                  <a:lnTo>
                    <a:pt x="9568" y="400963"/>
                  </a:lnTo>
                  <a:close/>
                </a:path>
                <a:path w="10210800" h="2657475">
                  <a:moveTo>
                    <a:pt x="9568" y="381912"/>
                  </a:moveTo>
                  <a:lnTo>
                    <a:pt x="0" y="381912"/>
                  </a:lnTo>
                  <a:lnTo>
                    <a:pt x="0" y="372388"/>
                  </a:lnTo>
                  <a:lnTo>
                    <a:pt x="9568" y="372388"/>
                  </a:lnTo>
                  <a:lnTo>
                    <a:pt x="9568" y="381912"/>
                  </a:lnTo>
                  <a:close/>
                </a:path>
                <a:path w="10210800" h="2657475">
                  <a:moveTo>
                    <a:pt x="9568" y="362863"/>
                  </a:moveTo>
                  <a:lnTo>
                    <a:pt x="0" y="362863"/>
                  </a:lnTo>
                  <a:lnTo>
                    <a:pt x="0" y="353338"/>
                  </a:lnTo>
                  <a:lnTo>
                    <a:pt x="9568" y="353338"/>
                  </a:lnTo>
                  <a:lnTo>
                    <a:pt x="9568" y="362863"/>
                  </a:lnTo>
                  <a:close/>
                </a:path>
                <a:path w="10210800" h="2657475">
                  <a:moveTo>
                    <a:pt x="9568" y="343813"/>
                  </a:moveTo>
                  <a:lnTo>
                    <a:pt x="0" y="343813"/>
                  </a:lnTo>
                  <a:lnTo>
                    <a:pt x="0" y="334288"/>
                  </a:lnTo>
                  <a:lnTo>
                    <a:pt x="9568" y="334288"/>
                  </a:lnTo>
                  <a:lnTo>
                    <a:pt x="9568" y="343813"/>
                  </a:lnTo>
                  <a:close/>
                </a:path>
                <a:path w="10210800" h="2657475">
                  <a:moveTo>
                    <a:pt x="9568" y="324763"/>
                  </a:moveTo>
                  <a:lnTo>
                    <a:pt x="0" y="324763"/>
                  </a:lnTo>
                  <a:lnTo>
                    <a:pt x="0" y="315238"/>
                  </a:lnTo>
                  <a:lnTo>
                    <a:pt x="9568" y="315238"/>
                  </a:lnTo>
                  <a:lnTo>
                    <a:pt x="9568" y="324763"/>
                  </a:lnTo>
                  <a:close/>
                </a:path>
                <a:path w="10210800" h="2657475">
                  <a:moveTo>
                    <a:pt x="9568" y="305713"/>
                  </a:moveTo>
                  <a:lnTo>
                    <a:pt x="0" y="305713"/>
                  </a:lnTo>
                  <a:lnTo>
                    <a:pt x="0" y="296188"/>
                  </a:lnTo>
                  <a:lnTo>
                    <a:pt x="9568" y="296188"/>
                  </a:lnTo>
                  <a:lnTo>
                    <a:pt x="9568" y="305713"/>
                  </a:lnTo>
                  <a:close/>
                </a:path>
                <a:path w="10210800" h="2657475">
                  <a:moveTo>
                    <a:pt x="9568" y="286663"/>
                  </a:moveTo>
                  <a:lnTo>
                    <a:pt x="0" y="286663"/>
                  </a:lnTo>
                  <a:lnTo>
                    <a:pt x="0" y="285749"/>
                  </a:lnTo>
                  <a:lnTo>
                    <a:pt x="686" y="277082"/>
                  </a:lnTo>
                  <a:lnTo>
                    <a:pt x="9696" y="277356"/>
                  </a:lnTo>
                  <a:lnTo>
                    <a:pt x="9611" y="280151"/>
                  </a:lnTo>
                  <a:lnTo>
                    <a:pt x="9568" y="286663"/>
                  </a:lnTo>
                  <a:close/>
                </a:path>
                <a:path w="10210800" h="2657475">
                  <a:moveTo>
                    <a:pt x="10131" y="268109"/>
                  </a:moveTo>
                  <a:lnTo>
                    <a:pt x="1440" y="267553"/>
                  </a:lnTo>
                  <a:lnTo>
                    <a:pt x="2191" y="258061"/>
                  </a:lnTo>
                  <a:lnTo>
                    <a:pt x="10874" y="258908"/>
                  </a:lnTo>
                  <a:lnTo>
                    <a:pt x="10575" y="261971"/>
                  </a:lnTo>
                  <a:lnTo>
                    <a:pt x="10328" y="265038"/>
                  </a:lnTo>
                  <a:lnTo>
                    <a:pt x="10131" y="268109"/>
                  </a:lnTo>
                  <a:close/>
                </a:path>
                <a:path w="10210800" h="2657475">
                  <a:moveTo>
                    <a:pt x="11921" y="249760"/>
                  </a:moveTo>
                  <a:lnTo>
                    <a:pt x="2942" y="248581"/>
                  </a:lnTo>
                  <a:lnTo>
                    <a:pt x="3559" y="240779"/>
                  </a:lnTo>
                  <a:lnTo>
                    <a:pt x="3956" y="239132"/>
                  </a:lnTo>
                  <a:lnTo>
                    <a:pt x="13269" y="240672"/>
                  </a:lnTo>
                  <a:lnTo>
                    <a:pt x="12770" y="243694"/>
                  </a:lnTo>
                  <a:lnTo>
                    <a:pt x="12320" y="246724"/>
                  </a:lnTo>
                  <a:lnTo>
                    <a:pt x="11921" y="249760"/>
                  </a:lnTo>
                  <a:close/>
                </a:path>
                <a:path w="10210800" h="2657475">
                  <a:moveTo>
                    <a:pt x="14916" y="231650"/>
                  </a:moveTo>
                  <a:lnTo>
                    <a:pt x="6178" y="229905"/>
                  </a:lnTo>
                  <a:lnTo>
                    <a:pt x="8412" y="220631"/>
                  </a:lnTo>
                  <a:lnTo>
                    <a:pt x="16878" y="222618"/>
                  </a:lnTo>
                  <a:lnTo>
                    <a:pt x="16173" y="225618"/>
                  </a:lnTo>
                  <a:lnTo>
                    <a:pt x="15519" y="228629"/>
                  </a:lnTo>
                  <a:lnTo>
                    <a:pt x="14916" y="231650"/>
                  </a:lnTo>
                  <a:close/>
                </a:path>
                <a:path w="10210800" h="2657475">
                  <a:moveTo>
                    <a:pt x="19137" y="213668"/>
                  </a:moveTo>
                  <a:lnTo>
                    <a:pt x="10642" y="211372"/>
                  </a:lnTo>
                  <a:lnTo>
                    <a:pt x="12874" y="202105"/>
                  </a:lnTo>
                  <a:lnTo>
                    <a:pt x="21692" y="204808"/>
                  </a:lnTo>
                  <a:lnTo>
                    <a:pt x="20791" y="207747"/>
                  </a:lnTo>
                  <a:lnTo>
                    <a:pt x="19940" y="210701"/>
                  </a:lnTo>
                  <a:lnTo>
                    <a:pt x="19137" y="213668"/>
                  </a:lnTo>
                  <a:close/>
                </a:path>
                <a:path w="10210800" h="2657475">
                  <a:moveTo>
                    <a:pt x="24539" y="196044"/>
                  </a:moveTo>
                  <a:lnTo>
                    <a:pt x="15798" y="193042"/>
                  </a:lnTo>
                  <a:lnTo>
                    <a:pt x="19442" y="184246"/>
                  </a:lnTo>
                  <a:lnTo>
                    <a:pt x="27675" y="187384"/>
                  </a:lnTo>
                  <a:lnTo>
                    <a:pt x="26582" y="190253"/>
                  </a:lnTo>
                  <a:lnTo>
                    <a:pt x="25536" y="193140"/>
                  </a:lnTo>
                  <a:lnTo>
                    <a:pt x="24539" y="196044"/>
                  </a:lnTo>
                  <a:close/>
                </a:path>
                <a:path w="10210800" h="2657475">
                  <a:moveTo>
                    <a:pt x="31097" y="178835"/>
                  </a:moveTo>
                  <a:lnTo>
                    <a:pt x="23077" y="175469"/>
                  </a:lnTo>
                  <a:lnTo>
                    <a:pt x="26714" y="166688"/>
                  </a:lnTo>
                  <a:lnTo>
                    <a:pt x="34802" y="170405"/>
                  </a:lnTo>
                  <a:lnTo>
                    <a:pt x="33520" y="173194"/>
                  </a:lnTo>
                  <a:lnTo>
                    <a:pt x="32285" y="176004"/>
                  </a:lnTo>
                  <a:lnTo>
                    <a:pt x="31097" y="178835"/>
                  </a:lnTo>
                  <a:close/>
                </a:path>
                <a:path w="10210800" h="2657475">
                  <a:moveTo>
                    <a:pt x="38787" y="162100"/>
                  </a:moveTo>
                  <a:lnTo>
                    <a:pt x="30362" y="157883"/>
                  </a:lnTo>
                  <a:lnTo>
                    <a:pt x="31083" y="156141"/>
                  </a:lnTo>
                  <a:lnTo>
                    <a:pt x="35083" y="149603"/>
                  </a:lnTo>
                  <a:lnTo>
                    <a:pt x="43050" y="153929"/>
                  </a:lnTo>
                  <a:lnTo>
                    <a:pt x="41583" y="156629"/>
                  </a:lnTo>
                  <a:lnTo>
                    <a:pt x="40163" y="159353"/>
                  </a:lnTo>
                  <a:lnTo>
                    <a:pt x="38787" y="162100"/>
                  </a:lnTo>
                  <a:close/>
                </a:path>
                <a:path w="10210800" h="2657475">
                  <a:moveTo>
                    <a:pt x="47586" y="145897"/>
                  </a:moveTo>
                  <a:lnTo>
                    <a:pt x="40055" y="141476"/>
                  </a:lnTo>
                  <a:lnTo>
                    <a:pt x="45027" y="133351"/>
                  </a:lnTo>
                  <a:lnTo>
                    <a:pt x="52393" y="138013"/>
                  </a:lnTo>
                  <a:lnTo>
                    <a:pt x="50747" y="140614"/>
                  </a:lnTo>
                  <a:lnTo>
                    <a:pt x="49145" y="143242"/>
                  </a:lnTo>
                  <a:lnTo>
                    <a:pt x="47586" y="145897"/>
                  </a:lnTo>
                  <a:close/>
                </a:path>
                <a:path w="10210800" h="2657475">
                  <a:moveTo>
                    <a:pt x="57455" y="130305"/>
                  </a:moveTo>
                  <a:lnTo>
                    <a:pt x="49996" y="125227"/>
                  </a:lnTo>
                  <a:lnTo>
                    <a:pt x="54412" y="118010"/>
                  </a:lnTo>
                  <a:lnTo>
                    <a:pt x="55090" y="117216"/>
                  </a:lnTo>
                  <a:lnTo>
                    <a:pt x="62743" y="122807"/>
                  </a:lnTo>
                  <a:lnTo>
                    <a:pt x="60939" y="125277"/>
                  </a:lnTo>
                  <a:lnTo>
                    <a:pt x="59176" y="127776"/>
                  </a:lnTo>
                  <a:lnTo>
                    <a:pt x="57455" y="130305"/>
                  </a:lnTo>
                  <a:close/>
                </a:path>
                <a:path w="10210800" h="2657475">
                  <a:moveTo>
                    <a:pt x="68289" y="115475"/>
                  </a:moveTo>
                  <a:lnTo>
                    <a:pt x="61267" y="109977"/>
                  </a:lnTo>
                  <a:lnTo>
                    <a:pt x="67440" y="102742"/>
                  </a:lnTo>
                  <a:lnTo>
                    <a:pt x="74089" y="108316"/>
                  </a:lnTo>
                  <a:lnTo>
                    <a:pt x="72116" y="110670"/>
                  </a:lnTo>
                  <a:lnTo>
                    <a:pt x="70182" y="113056"/>
                  </a:lnTo>
                  <a:lnTo>
                    <a:pt x="68289" y="115475"/>
                  </a:lnTo>
                  <a:close/>
                </a:path>
                <a:path w="10210800" h="2657475">
                  <a:moveTo>
                    <a:pt x="80141" y="101336"/>
                  </a:moveTo>
                  <a:lnTo>
                    <a:pt x="73626" y="95493"/>
                  </a:lnTo>
                  <a:lnTo>
                    <a:pt x="79839" y="88211"/>
                  </a:lnTo>
                  <a:lnTo>
                    <a:pt x="86441" y="94543"/>
                  </a:lnTo>
                  <a:lnTo>
                    <a:pt x="84303" y="96773"/>
                  </a:lnTo>
                  <a:lnTo>
                    <a:pt x="82203" y="99037"/>
                  </a:lnTo>
                  <a:lnTo>
                    <a:pt x="80141" y="101336"/>
                  </a:lnTo>
                  <a:close/>
                </a:path>
                <a:path w="10210800" h="2657475">
                  <a:moveTo>
                    <a:pt x="92984" y="87948"/>
                  </a:moveTo>
                  <a:lnTo>
                    <a:pt x="86502" y="81298"/>
                  </a:lnTo>
                  <a:lnTo>
                    <a:pt x="93795" y="75075"/>
                  </a:lnTo>
                  <a:lnTo>
                    <a:pt x="99731" y="81588"/>
                  </a:lnTo>
                  <a:lnTo>
                    <a:pt x="97447" y="83670"/>
                  </a:lnTo>
                  <a:lnTo>
                    <a:pt x="95198" y="85790"/>
                  </a:lnTo>
                  <a:lnTo>
                    <a:pt x="92984" y="87948"/>
                  </a:lnTo>
                  <a:close/>
                </a:path>
                <a:path w="10210800" h="2657475">
                  <a:moveTo>
                    <a:pt x="106666" y="75476"/>
                  </a:moveTo>
                  <a:lnTo>
                    <a:pt x="101050" y="68884"/>
                  </a:lnTo>
                  <a:lnTo>
                    <a:pt x="108286" y="62709"/>
                  </a:lnTo>
                  <a:lnTo>
                    <a:pt x="113783" y="69615"/>
                  </a:lnTo>
                  <a:lnTo>
                    <a:pt x="111378" y="71529"/>
                  </a:lnTo>
                  <a:lnTo>
                    <a:pt x="109006" y="73483"/>
                  </a:lnTo>
                  <a:lnTo>
                    <a:pt x="106666" y="75476"/>
                  </a:lnTo>
                  <a:close/>
                </a:path>
                <a:path w="10210800" h="2657475">
                  <a:moveTo>
                    <a:pt x="121074" y="64008"/>
                  </a:moveTo>
                  <a:lnTo>
                    <a:pt x="115522" y="56535"/>
                  </a:lnTo>
                  <a:lnTo>
                    <a:pt x="118010" y="54412"/>
                  </a:lnTo>
                  <a:lnTo>
                    <a:pt x="123336" y="51153"/>
                  </a:lnTo>
                  <a:lnTo>
                    <a:pt x="128532" y="58658"/>
                  </a:lnTo>
                  <a:lnTo>
                    <a:pt x="126017" y="60400"/>
                  </a:lnTo>
                  <a:lnTo>
                    <a:pt x="123530" y="62183"/>
                  </a:lnTo>
                  <a:lnTo>
                    <a:pt x="121074" y="64008"/>
                  </a:lnTo>
                  <a:close/>
                </a:path>
                <a:path w="10210800" h="2657475">
                  <a:moveTo>
                    <a:pt x="136186" y="53544"/>
                  </a:moveTo>
                  <a:lnTo>
                    <a:pt x="131448" y="46190"/>
                  </a:lnTo>
                  <a:lnTo>
                    <a:pt x="139576" y="41218"/>
                  </a:lnTo>
                  <a:lnTo>
                    <a:pt x="144033" y="48672"/>
                  </a:lnTo>
                  <a:lnTo>
                    <a:pt x="141390" y="50253"/>
                  </a:lnTo>
                  <a:lnTo>
                    <a:pt x="138775" y="51877"/>
                  </a:lnTo>
                  <a:lnTo>
                    <a:pt x="136186" y="53544"/>
                  </a:lnTo>
                  <a:close/>
                </a:path>
                <a:path w="10210800" h="2657475">
                  <a:moveTo>
                    <a:pt x="152030" y="44071"/>
                  </a:moveTo>
                  <a:lnTo>
                    <a:pt x="147700" y="36247"/>
                  </a:lnTo>
                  <a:lnTo>
                    <a:pt x="155841" y="31267"/>
                  </a:lnTo>
                  <a:lnTo>
                    <a:pt x="160169" y="39742"/>
                  </a:lnTo>
                  <a:lnTo>
                    <a:pt x="157432" y="41140"/>
                  </a:lnTo>
                  <a:lnTo>
                    <a:pt x="154719" y="42583"/>
                  </a:lnTo>
                  <a:lnTo>
                    <a:pt x="152030" y="44071"/>
                  </a:lnTo>
                  <a:close/>
                </a:path>
                <a:path w="10210800" h="2657475">
                  <a:moveTo>
                    <a:pt x="168442" y="35690"/>
                  </a:moveTo>
                  <a:lnTo>
                    <a:pt x="164630" y="27567"/>
                  </a:lnTo>
                  <a:lnTo>
                    <a:pt x="173414" y="23929"/>
                  </a:lnTo>
                  <a:lnTo>
                    <a:pt x="176843" y="31918"/>
                  </a:lnTo>
                  <a:lnTo>
                    <a:pt x="174021" y="33129"/>
                  </a:lnTo>
                  <a:lnTo>
                    <a:pt x="171221" y="34386"/>
                  </a:lnTo>
                  <a:lnTo>
                    <a:pt x="168442" y="35690"/>
                  </a:lnTo>
                  <a:close/>
                </a:path>
                <a:path w="10210800" h="2657475">
                  <a:moveTo>
                    <a:pt x="185364" y="28427"/>
                  </a:moveTo>
                  <a:lnTo>
                    <a:pt x="182189" y="20294"/>
                  </a:lnTo>
                  <a:lnTo>
                    <a:pt x="190978" y="16653"/>
                  </a:lnTo>
                  <a:lnTo>
                    <a:pt x="193997" y="25222"/>
                  </a:lnTo>
                  <a:lnTo>
                    <a:pt x="191102" y="26243"/>
                  </a:lnTo>
                  <a:lnTo>
                    <a:pt x="188224" y="27311"/>
                  </a:lnTo>
                  <a:lnTo>
                    <a:pt x="185364" y="28427"/>
                  </a:lnTo>
                  <a:close/>
                </a:path>
                <a:path w="10210800" h="2657475">
                  <a:moveTo>
                    <a:pt x="202737" y="22306"/>
                  </a:moveTo>
                  <a:lnTo>
                    <a:pt x="199929" y="13398"/>
                  </a:lnTo>
                  <a:lnTo>
                    <a:pt x="209200" y="11165"/>
                  </a:lnTo>
                  <a:lnTo>
                    <a:pt x="211575" y="19680"/>
                  </a:lnTo>
                  <a:lnTo>
                    <a:pt x="208615" y="20506"/>
                  </a:lnTo>
                  <a:lnTo>
                    <a:pt x="205669" y="21381"/>
                  </a:lnTo>
                  <a:lnTo>
                    <a:pt x="202737" y="22306"/>
                  </a:lnTo>
                  <a:close/>
                </a:path>
                <a:path w="10210800" h="2657475">
                  <a:moveTo>
                    <a:pt x="220504" y="17350"/>
                  </a:moveTo>
                  <a:lnTo>
                    <a:pt x="218457" y="8935"/>
                  </a:lnTo>
                  <a:lnTo>
                    <a:pt x="227725" y="6703"/>
                  </a:lnTo>
                  <a:lnTo>
                    <a:pt x="229518" y="15316"/>
                  </a:lnTo>
                  <a:lnTo>
                    <a:pt x="226502" y="15944"/>
                  </a:lnTo>
                  <a:lnTo>
                    <a:pt x="223498" y="16621"/>
                  </a:lnTo>
                  <a:lnTo>
                    <a:pt x="220504" y="17350"/>
                  </a:lnTo>
                  <a:close/>
                </a:path>
                <a:path w="10210800" h="2657475">
                  <a:moveTo>
                    <a:pt x="238542" y="13594"/>
                  </a:moveTo>
                  <a:lnTo>
                    <a:pt x="236960" y="4479"/>
                  </a:lnTo>
                  <a:lnTo>
                    <a:pt x="240779" y="3559"/>
                  </a:lnTo>
                  <a:lnTo>
                    <a:pt x="246352" y="3118"/>
                  </a:lnTo>
                  <a:lnTo>
                    <a:pt x="247615" y="12174"/>
                  </a:lnTo>
                  <a:lnTo>
                    <a:pt x="244583" y="12597"/>
                  </a:lnTo>
                  <a:lnTo>
                    <a:pt x="241559" y="13070"/>
                  </a:lnTo>
                  <a:lnTo>
                    <a:pt x="238542" y="13594"/>
                  </a:lnTo>
                  <a:close/>
                </a:path>
                <a:path w="10210800" h="2657475">
                  <a:moveTo>
                    <a:pt x="256750" y="11054"/>
                  </a:moveTo>
                  <a:lnTo>
                    <a:pt x="255832" y="2368"/>
                  </a:lnTo>
                  <a:lnTo>
                    <a:pt x="265317" y="1617"/>
                  </a:lnTo>
                  <a:lnTo>
                    <a:pt x="265938" y="10238"/>
                  </a:lnTo>
                  <a:lnTo>
                    <a:pt x="262871" y="10459"/>
                  </a:lnTo>
                  <a:lnTo>
                    <a:pt x="259808" y="10731"/>
                  </a:lnTo>
                  <a:lnTo>
                    <a:pt x="256750" y="11054"/>
                  </a:lnTo>
                  <a:close/>
                </a:path>
                <a:path w="10210800" h="2657475">
                  <a:moveTo>
                    <a:pt x="275174" y="9728"/>
                  </a:moveTo>
                  <a:lnTo>
                    <a:pt x="274834" y="864"/>
                  </a:lnTo>
                  <a:lnTo>
                    <a:pt x="284405" y="106"/>
                  </a:lnTo>
                  <a:lnTo>
                    <a:pt x="284451" y="9528"/>
                  </a:lnTo>
                  <a:lnTo>
                    <a:pt x="281357" y="9543"/>
                  </a:lnTo>
                  <a:lnTo>
                    <a:pt x="278265" y="9609"/>
                  </a:lnTo>
                  <a:lnTo>
                    <a:pt x="275174" y="9728"/>
                  </a:lnTo>
                  <a:close/>
                </a:path>
                <a:path w="10210800" h="2657475">
                  <a:moveTo>
                    <a:pt x="295315" y="9524"/>
                  </a:moveTo>
                  <a:lnTo>
                    <a:pt x="285790" y="9524"/>
                  </a:lnTo>
                  <a:lnTo>
                    <a:pt x="285790" y="0"/>
                  </a:lnTo>
                  <a:lnTo>
                    <a:pt x="295315" y="0"/>
                  </a:lnTo>
                  <a:lnTo>
                    <a:pt x="295315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9616" y="6303628"/>
              <a:ext cx="133350" cy="13334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9616" y="6846553"/>
              <a:ext cx="133350" cy="133349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89616" y="7389478"/>
              <a:ext cx="133350" cy="133349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7234016" y="5474311"/>
            <a:ext cx="8255000" cy="37814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81355" marR="1149985" indent="-669290">
              <a:lnSpc>
                <a:spcPct val="114900"/>
              </a:lnSpc>
              <a:spcBef>
                <a:spcPts val="100"/>
              </a:spcBef>
            </a:pPr>
            <a:r>
              <a:rPr sz="3100" spc="80" dirty="0">
                <a:solidFill>
                  <a:srgbClr val="FFFFFF"/>
                </a:solidFill>
                <a:latin typeface="Tahoma"/>
                <a:cs typeface="Tahoma"/>
              </a:rPr>
              <a:t>Possibile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utilizzare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docenti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da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altre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sedi: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3100" spc="-2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contratto</a:t>
            </a:r>
            <a:endParaRPr sz="3100">
              <a:latin typeface="Tahoma"/>
              <a:cs typeface="Tahoma"/>
            </a:endParaRPr>
          </a:p>
          <a:p>
            <a:pPr marL="681355">
              <a:lnSpc>
                <a:spcPct val="100000"/>
              </a:lnSpc>
              <a:spcBef>
                <a:spcPts val="555"/>
              </a:spcBef>
            </a:pP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carico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didattico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0" dirty="0">
                <a:solidFill>
                  <a:srgbClr val="FFFFFF"/>
                </a:solidFill>
                <a:latin typeface="Tahoma"/>
                <a:cs typeface="Tahoma"/>
              </a:rPr>
              <a:t>su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altra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sede</a:t>
            </a:r>
            <a:endParaRPr sz="3100">
              <a:latin typeface="Tahoma"/>
              <a:cs typeface="Tahoma"/>
            </a:endParaRPr>
          </a:p>
          <a:p>
            <a:pPr marL="681355">
              <a:lnSpc>
                <a:spcPct val="100000"/>
              </a:lnSpc>
              <a:spcBef>
                <a:spcPts val="555"/>
              </a:spcBef>
            </a:pP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condivisione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tra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due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più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endParaRPr sz="31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31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265"/>
              </a:spcBef>
            </a:pPr>
            <a:endParaRPr sz="31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3100" spc="70" dirty="0">
                <a:solidFill>
                  <a:srgbClr val="FFFFFF"/>
                </a:solidFill>
                <a:latin typeface="Tahoma"/>
                <a:cs typeface="Tahoma"/>
              </a:rPr>
              <a:t>NECESSITA’</a:t>
            </a:r>
            <a:r>
              <a:rPr sz="3100" spc="-21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21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MODIFICHE</a:t>
            </a:r>
            <a:r>
              <a:rPr sz="3100" spc="-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REGOLAMENTARI</a:t>
            </a:r>
            <a:endParaRPr sz="3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2873523"/>
            <a:ext cx="4892232" cy="23120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EDUCATIONAL CONTENT LIBRARY</a:t>
            </a:r>
            <a:endParaRPr sz="5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2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46691" y="6555920"/>
            <a:ext cx="10212705" cy="1031875"/>
            <a:chOff x="7046691" y="6555920"/>
            <a:chExt cx="10212705" cy="1031875"/>
          </a:xfrm>
        </p:grpSpPr>
        <p:sp>
          <p:nvSpPr>
            <p:cNvPr id="5" name="object 5"/>
            <p:cNvSpPr/>
            <p:nvPr/>
          </p:nvSpPr>
          <p:spPr>
            <a:xfrm>
              <a:off x="7046691" y="6555921"/>
              <a:ext cx="10212705" cy="1031875"/>
            </a:xfrm>
            <a:custGeom>
              <a:avLst/>
              <a:gdLst/>
              <a:ahLst/>
              <a:cxnLst/>
              <a:rect l="l" t="t" r="r" b="b"/>
              <a:pathLst>
                <a:path w="10212705" h="1031875">
                  <a:moveTo>
                    <a:pt x="9926858" y="1031556"/>
                  </a:moveTo>
                  <a:lnTo>
                    <a:pt x="285749" y="1031556"/>
                  </a:lnTo>
                  <a:lnTo>
                    <a:pt x="240779" y="1027996"/>
                  </a:lnTo>
                  <a:lnTo>
                    <a:pt x="197320" y="1017529"/>
                  </a:lnTo>
                  <a:lnTo>
                    <a:pt x="156141" y="1000472"/>
                  </a:lnTo>
                  <a:lnTo>
                    <a:pt x="118010" y="977144"/>
                  </a:lnTo>
                  <a:lnTo>
                    <a:pt x="83694" y="947862"/>
                  </a:lnTo>
                  <a:lnTo>
                    <a:pt x="54412" y="913546"/>
                  </a:lnTo>
                  <a:lnTo>
                    <a:pt x="31083" y="875414"/>
                  </a:lnTo>
                  <a:lnTo>
                    <a:pt x="14026" y="834236"/>
                  </a:lnTo>
                  <a:lnTo>
                    <a:pt x="3559" y="790777"/>
                  </a:lnTo>
                  <a:lnTo>
                    <a:pt x="0" y="74580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1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8" y="285749"/>
                  </a:lnTo>
                  <a:lnTo>
                    <a:pt x="10212608" y="745806"/>
                  </a:lnTo>
                  <a:lnTo>
                    <a:pt x="10209048" y="790777"/>
                  </a:lnTo>
                  <a:lnTo>
                    <a:pt x="10198581" y="834236"/>
                  </a:lnTo>
                  <a:lnTo>
                    <a:pt x="10181524" y="875414"/>
                  </a:lnTo>
                  <a:lnTo>
                    <a:pt x="10158196" y="913546"/>
                  </a:lnTo>
                  <a:lnTo>
                    <a:pt x="10128914" y="947862"/>
                  </a:lnTo>
                  <a:lnTo>
                    <a:pt x="10094598" y="977144"/>
                  </a:lnTo>
                  <a:lnTo>
                    <a:pt x="10056466" y="1000472"/>
                  </a:lnTo>
                  <a:lnTo>
                    <a:pt x="10015288" y="1017529"/>
                  </a:lnTo>
                  <a:lnTo>
                    <a:pt x="9971829" y="1027996"/>
                  </a:lnTo>
                  <a:lnTo>
                    <a:pt x="9926858" y="103155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046823" y="6555920"/>
              <a:ext cx="10210800" cy="1028700"/>
            </a:xfrm>
            <a:custGeom>
              <a:avLst/>
              <a:gdLst/>
              <a:ahLst/>
              <a:cxnLst/>
              <a:rect l="l" t="t" r="r" b="b"/>
              <a:pathLst>
                <a:path w="10210800" h="1028700">
                  <a:moveTo>
                    <a:pt x="314316" y="9524"/>
                  </a:moveTo>
                  <a:lnTo>
                    <a:pt x="304791" y="9524"/>
                  </a:lnTo>
                  <a:lnTo>
                    <a:pt x="304791" y="0"/>
                  </a:lnTo>
                  <a:lnTo>
                    <a:pt x="314316" y="0"/>
                  </a:lnTo>
                  <a:lnTo>
                    <a:pt x="314316" y="9524"/>
                  </a:lnTo>
                  <a:close/>
                </a:path>
                <a:path w="10210800" h="1028700">
                  <a:moveTo>
                    <a:pt x="333366" y="9524"/>
                  </a:moveTo>
                  <a:lnTo>
                    <a:pt x="323841" y="9524"/>
                  </a:lnTo>
                  <a:lnTo>
                    <a:pt x="323841" y="0"/>
                  </a:lnTo>
                  <a:lnTo>
                    <a:pt x="333366" y="0"/>
                  </a:lnTo>
                  <a:lnTo>
                    <a:pt x="333366" y="9524"/>
                  </a:lnTo>
                  <a:close/>
                </a:path>
                <a:path w="10210800" h="1028700">
                  <a:moveTo>
                    <a:pt x="352416" y="9524"/>
                  </a:moveTo>
                  <a:lnTo>
                    <a:pt x="342891" y="9524"/>
                  </a:lnTo>
                  <a:lnTo>
                    <a:pt x="342891" y="0"/>
                  </a:lnTo>
                  <a:lnTo>
                    <a:pt x="352416" y="0"/>
                  </a:lnTo>
                  <a:lnTo>
                    <a:pt x="352416" y="9524"/>
                  </a:lnTo>
                  <a:close/>
                </a:path>
                <a:path w="10210800" h="1028700">
                  <a:moveTo>
                    <a:pt x="371466" y="9524"/>
                  </a:moveTo>
                  <a:lnTo>
                    <a:pt x="361941" y="9524"/>
                  </a:lnTo>
                  <a:lnTo>
                    <a:pt x="361941" y="0"/>
                  </a:lnTo>
                  <a:lnTo>
                    <a:pt x="371466" y="0"/>
                  </a:lnTo>
                  <a:lnTo>
                    <a:pt x="371466" y="9524"/>
                  </a:lnTo>
                  <a:close/>
                </a:path>
                <a:path w="10210800" h="1028700">
                  <a:moveTo>
                    <a:pt x="390516" y="9524"/>
                  </a:moveTo>
                  <a:lnTo>
                    <a:pt x="380991" y="9524"/>
                  </a:lnTo>
                  <a:lnTo>
                    <a:pt x="380991" y="0"/>
                  </a:lnTo>
                  <a:lnTo>
                    <a:pt x="390516" y="0"/>
                  </a:lnTo>
                  <a:lnTo>
                    <a:pt x="390516" y="9524"/>
                  </a:lnTo>
                  <a:close/>
                </a:path>
                <a:path w="10210800" h="1028700">
                  <a:moveTo>
                    <a:pt x="409566" y="9524"/>
                  </a:moveTo>
                  <a:lnTo>
                    <a:pt x="400041" y="9524"/>
                  </a:lnTo>
                  <a:lnTo>
                    <a:pt x="400041" y="0"/>
                  </a:lnTo>
                  <a:lnTo>
                    <a:pt x="409566" y="0"/>
                  </a:lnTo>
                  <a:lnTo>
                    <a:pt x="409566" y="9524"/>
                  </a:lnTo>
                  <a:close/>
                </a:path>
                <a:path w="10210800" h="1028700">
                  <a:moveTo>
                    <a:pt x="428616" y="9524"/>
                  </a:moveTo>
                  <a:lnTo>
                    <a:pt x="419091" y="9524"/>
                  </a:lnTo>
                  <a:lnTo>
                    <a:pt x="419091" y="0"/>
                  </a:lnTo>
                  <a:lnTo>
                    <a:pt x="428616" y="0"/>
                  </a:lnTo>
                  <a:lnTo>
                    <a:pt x="428616" y="9524"/>
                  </a:lnTo>
                  <a:close/>
                </a:path>
                <a:path w="10210800" h="1028700">
                  <a:moveTo>
                    <a:pt x="447666" y="9524"/>
                  </a:moveTo>
                  <a:lnTo>
                    <a:pt x="438141" y="9524"/>
                  </a:lnTo>
                  <a:lnTo>
                    <a:pt x="438141" y="0"/>
                  </a:lnTo>
                  <a:lnTo>
                    <a:pt x="447666" y="0"/>
                  </a:lnTo>
                  <a:lnTo>
                    <a:pt x="447666" y="9524"/>
                  </a:lnTo>
                  <a:close/>
                </a:path>
                <a:path w="10210800" h="1028700">
                  <a:moveTo>
                    <a:pt x="466716" y="9524"/>
                  </a:moveTo>
                  <a:lnTo>
                    <a:pt x="457191" y="9524"/>
                  </a:lnTo>
                  <a:lnTo>
                    <a:pt x="457191" y="0"/>
                  </a:lnTo>
                  <a:lnTo>
                    <a:pt x="466716" y="0"/>
                  </a:lnTo>
                  <a:lnTo>
                    <a:pt x="466716" y="9524"/>
                  </a:lnTo>
                  <a:close/>
                </a:path>
                <a:path w="10210800" h="1028700">
                  <a:moveTo>
                    <a:pt x="485766" y="9524"/>
                  </a:moveTo>
                  <a:lnTo>
                    <a:pt x="476241" y="9524"/>
                  </a:lnTo>
                  <a:lnTo>
                    <a:pt x="476241" y="0"/>
                  </a:lnTo>
                  <a:lnTo>
                    <a:pt x="485766" y="0"/>
                  </a:lnTo>
                  <a:lnTo>
                    <a:pt x="485766" y="9524"/>
                  </a:lnTo>
                  <a:close/>
                </a:path>
                <a:path w="10210800" h="1028700">
                  <a:moveTo>
                    <a:pt x="504816" y="9524"/>
                  </a:moveTo>
                  <a:lnTo>
                    <a:pt x="495291" y="9524"/>
                  </a:lnTo>
                  <a:lnTo>
                    <a:pt x="495291" y="0"/>
                  </a:lnTo>
                  <a:lnTo>
                    <a:pt x="504816" y="0"/>
                  </a:lnTo>
                  <a:lnTo>
                    <a:pt x="504816" y="9524"/>
                  </a:lnTo>
                  <a:close/>
                </a:path>
                <a:path w="10210800" h="1028700">
                  <a:moveTo>
                    <a:pt x="523866" y="9524"/>
                  </a:moveTo>
                  <a:lnTo>
                    <a:pt x="514341" y="9524"/>
                  </a:lnTo>
                  <a:lnTo>
                    <a:pt x="514341" y="0"/>
                  </a:lnTo>
                  <a:lnTo>
                    <a:pt x="523866" y="0"/>
                  </a:lnTo>
                  <a:lnTo>
                    <a:pt x="523866" y="9524"/>
                  </a:lnTo>
                  <a:close/>
                </a:path>
                <a:path w="10210800" h="1028700">
                  <a:moveTo>
                    <a:pt x="542916" y="9524"/>
                  </a:moveTo>
                  <a:lnTo>
                    <a:pt x="533391" y="9524"/>
                  </a:lnTo>
                  <a:lnTo>
                    <a:pt x="533391" y="0"/>
                  </a:lnTo>
                  <a:lnTo>
                    <a:pt x="542916" y="0"/>
                  </a:lnTo>
                  <a:lnTo>
                    <a:pt x="542916" y="9524"/>
                  </a:lnTo>
                  <a:close/>
                </a:path>
                <a:path w="10210800" h="1028700">
                  <a:moveTo>
                    <a:pt x="561966" y="9524"/>
                  </a:moveTo>
                  <a:lnTo>
                    <a:pt x="552441" y="9524"/>
                  </a:lnTo>
                  <a:lnTo>
                    <a:pt x="552441" y="0"/>
                  </a:lnTo>
                  <a:lnTo>
                    <a:pt x="561966" y="0"/>
                  </a:lnTo>
                  <a:lnTo>
                    <a:pt x="561966" y="9524"/>
                  </a:lnTo>
                  <a:close/>
                </a:path>
                <a:path w="10210800" h="1028700">
                  <a:moveTo>
                    <a:pt x="581016" y="9524"/>
                  </a:moveTo>
                  <a:lnTo>
                    <a:pt x="571491" y="9524"/>
                  </a:lnTo>
                  <a:lnTo>
                    <a:pt x="571491" y="0"/>
                  </a:lnTo>
                  <a:lnTo>
                    <a:pt x="581016" y="0"/>
                  </a:lnTo>
                  <a:lnTo>
                    <a:pt x="581016" y="9524"/>
                  </a:lnTo>
                  <a:close/>
                </a:path>
                <a:path w="10210800" h="1028700">
                  <a:moveTo>
                    <a:pt x="600066" y="9524"/>
                  </a:moveTo>
                  <a:lnTo>
                    <a:pt x="590541" y="9524"/>
                  </a:lnTo>
                  <a:lnTo>
                    <a:pt x="590541" y="0"/>
                  </a:lnTo>
                  <a:lnTo>
                    <a:pt x="600066" y="0"/>
                  </a:lnTo>
                  <a:lnTo>
                    <a:pt x="600066" y="9524"/>
                  </a:lnTo>
                  <a:close/>
                </a:path>
                <a:path w="10210800" h="1028700">
                  <a:moveTo>
                    <a:pt x="619116" y="9524"/>
                  </a:moveTo>
                  <a:lnTo>
                    <a:pt x="609591" y="9524"/>
                  </a:lnTo>
                  <a:lnTo>
                    <a:pt x="609591" y="0"/>
                  </a:lnTo>
                  <a:lnTo>
                    <a:pt x="619116" y="0"/>
                  </a:lnTo>
                  <a:lnTo>
                    <a:pt x="619116" y="9524"/>
                  </a:lnTo>
                  <a:close/>
                </a:path>
                <a:path w="10210800" h="1028700">
                  <a:moveTo>
                    <a:pt x="638166" y="9524"/>
                  </a:moveTo>
                  <a:lnTo>
                    <a:pt x="628641" y="9524"/>
                  </a:lnTo>
                  <a:lnTo>
                    <a:pt x="628641" y="0"/>
                  </a:lnTo>
                  <a:lnTo>
                    <a:pt x="638166" y="0"/>
                  </a:lnTo>
                  <a:lnTo>
                    <a:pt x="638166" y="9524"/>
                  </a:lnTo>
                  <a:close/>
                </a:path>
                <a:path w="10210800" h="1028700">
                  <a:moveTo>
                    <a:pt x="657216" y="9524"/>
                  </a:moveTo>
                  <a:lnTo>
                    <a:pt x="647691" y="9524"/>
                  </a:lnTo>
                  <a:lnTo>
                    <a:pt x="647691" y="0"/>
                  </a:lnTo>
                  <a:lnTo>
                    <a:pt x="657216" y="0"/>
                  </a:lnTo>
                  <a:lnTo>
                    <a:pt x="657216" y="9524"/>
                  </a:lnTo>
                  <a:close/>
                </a:path>
                <a:path w="10210800" h="1028700">
                  <a:moveTo>
                    <a:pt x="676266" y="9524"/>
                  </a:moveTo>
                  <a:lnTo>
                    <a:pt x="666741" y="9524"/>
                  </a:lnTo>
                  <a:lnTo>
                    <a:pt x="666741" y="0"/>
                  </a:lnTo>
                  <a:lnTo>
                    <a:pt x="676266" y="0"/>
                  </a:lnTo>
                  <a:lnTo>
                    <a:pt x="676266" y="9524"/>
                  </a:lnTo>
                  <a:close/>
                </a:path>
                <a:path w="10210800" h="1028700">
                  <a:moveTo>
                    <a:pt x="695316" y="9524"/>
                  </a:moveTo>
                  <a:lnTo>
                    <a:pt x="685791" y="9524"/>
                  </a:lnTo>
                  <a:lnTo>
                    <a:pt x="685791" y="0"/>
                  </a:lnTo>
                  <a:lnTo>
                    <a:pt x="695316" y="0"/>
                  </a:lnTo>
                  <a:lnTo>
                    <a:pt x="695316" y="9524"/>
                  </a:lnTo>
                  <a:close/>
                </a:path>
                <a:path w="10210800" h="1028700">
                  <a:moveTo>
                    <a:pt x="714366" y="9524"/>
                  </a:moveTo>
                  <a:lnTo>
                    <a:pt x="704841" y="9524"/>
                  </a:lnTo>
                  <a:lnTo>
                    <a:pt x="704841" y="0"/>
                  </a:lnTo>
                  <a:lnTo>
                    <a:pt x="714366" y="0"/>
                  </a:lnTo>
                  <a:lnTo>
                    <a:pt x="714366" y="9524"/>
                  </a:lnTo>
                  <a:close/>
                </a:path>
                <a:path w="10210800" h="1028700">
                  <a:moveTo>
                    <a:pt x="733416" y="9524"/>
                  </a:moveTo>
                  <a:lnTo>
                    <a:pt x="723891" y="9524"/>
                  </a:lnTo>
                  <a:lnTo>
                    <a:pt x="723891" y="0"/>
                  </a:lnTo>
                  <a:lnTo>
                    <a:pt x="733416" y="0"/>
                  </a:lnTo>
                  <a:lnTo>
                    <a:pt x="733416" y="9524"/>
                  </a:lnTo>
                  <a:close/>
                </a:path>
                <a:path w="10210800" h="1028700">
                  <a:moveTo>
                    <a:pt x="752466" y="9524"/>
                  </a:moveTo>
                  <a:lnTo>
                    <a:pt x="742941" y="9524"/>
                  </a:lnTo>
                  <a:lnTo>
                    <a:pt x="742941" y="0"/>
                  </a:lnTo>
                  <a:lnTo>
                    <a:pt x="752466" y="0"/>
                  </a:lnTo>
                  <a:lnTo>
                    <a:pt x="752466" y="9524"/>
                  </a:lnTo>
                  <a:close/>
                </a:path>
                <a:path w="10210800" h="1028700">
                  <a:moveTo>
                    <a:pt x="771516" y="9524"/>
                  </a:moveTo>
                  <a:lnTo>
                    <a:pt x="761991" y="9524"/>
                  </a:lnTo>
                  <a:lnTo>
                    <a:pt x="761991" y="0"/>
                  </a:lnTo>
                  <a:lnTo>
                    <a:pt x="771516" y="0"/>
                  </a:lnTo>
                  <a:lnTo>
                    <a:pt x="771516" y="9524"/>
                  </a:lnTo>
                  <a:close/>
                </a:path>
                <a:path w="10210800" h="1028700">
                  <a:moveTo>
                    <a:pt x="790566" y="9524"/>
                  </a:moveTo>
                  <a:lnTo>
                    <a:pt x="781041" y="9524"/>
                  </a:lnTo>
                  <a:lnTo>
                    <a:pt x="781041" y="0"/>
                  </a:lnTo>
                  <a:lnTo>
                    <a:pt x="790566" y="0"/>
                  </a:lnTo>
                  <a:lnTo>
                    <a:pt x="790566" y="9524"/>
                  </a:lnTo>
                  <a:close/>
                </a:path>
                <a:path w="10210800" h="1028700">
                  <a:moveTo>
                    <a:pt x="809616" y="9524"/>
                  </a:moveTo>
                  <a:lnTo>
                    <a:pt x="800091" y="9524"/>
                  </a:lnTo>
                  <a:lnTo>
                    <a:pt x="800091" y="0"/>
                  </a:lnTo>
                  <a:lnTo>
                    <a:pt x="809616" y="0"/>
                  </a:lnTo>
                  <a:lnTo>
                    <a:pt x="809616" y="9524"/>
                  </a:lnTo>
                  <a:close/>
                </a:path>
                <a:path w="10210800" h="1028700">
                  <a:moveTo>
                    <a:pt x="828666" y="9524"/>
                  </a:moveTo>
                  <a:lnTo>
                    <a:pt x="819141" y="9524"/>
                  </a:lnTo>
                  <a:lnTo>
                    <a:pt x="819141" y="0"/>
                  </a:lnTo>
                  <a:lnTo>
                    <a:pt x="828666" y="0"/>
                  </a:lnTo>
                  <a:lnTo>
                    <a:pt x="828666" y="9524"/>
                  </a:lnTo>
                  <a:close/>
                </a:path>
                <a:path w="10210800" h="1028700">
                  <a:moveTo>
                    <a:pt x="847716" y="9524"/>
                  </a:moveTo>
                  <a:lnTo>
                    <a:pt x="838191" y="9524"/>
                  </a:lnTo>
                  <a:lnTo>
                    <a:pt x="838191" y="0"/>
                  </a:lnTo>
                  <a:lnTo>
                    <a:pt x="847716" y="0"/>
                  </a:lnTo>
                  <a:lnTo>
                    <a:pt x="847716" y="9524"/>
                  </a:lnTo>
                  <a:close/>
                </a:path>
                <a:path w="10210800" h="1028700">
                  <a:moveTo>
                    <a:pt x="866766" y="9524"/>
                  </a:moveTo>
                  <a:lnTo>
                    <a:pt x="857241" y="9524"/>
                  </a:lnTo>
                  <a:lnTo>
                    <a:pt x="857241" y="0"/>
                  </a:lnTo>
                  <a:lnTo>
                    <a:pt x="866766" y="0"/>
                  </a:lnTo>
                  <a:lnTo>
                    <a:pt x="866766" y="9524"/>
                  </a:lnTo>
                  <a:close/>
                </a:path>
                <a:path w="10210800" h="1028700">
                  <a:moveTo>
                    <a:pt x="885816" y="9524"/>
                  </a:moveTo>
                  <a:lnTo>
                    <a:pt x="876291" y="9524"/>
                  </a:lnTo>
                  <a:lnTo>
                    <a:pt x="876291" y="0"/>
                  </a:lnTo>
                  <a:lnTo>
                    <a:pt x="885816" y="0"/>
                  </a:lnTo>
                  <a:lnTo>
                    <a:pt x="885816" y="9524"/>
                  </a:lnTo>
                  <a:close/>
                </a:path>
                <a:path w="10210800" h="1028700">
                  <a:moveTo>
                    <a:pt x="904866" y="9524"/>
                  </a:moveTo>
                  <a:lnTo>
                    <a:pt x="895341" y="9524"/>
                  </a:lnTo>
                  <a:lnTo>
                    <a:pt x="895341" y="0"/>
                  </a:lnTo>
                  <a:lnTo>
                    <a:pt x="904866" y="0"/>
                  </a:lnTo>
                  <a:lnTo>
                    <a:pt x="904866" y="9524"/>
                  </a:lnTo>
                  <a:close/>
                </a:path>
                <a:path w="10210800" h="1028700">
                  <a:moveTo>
                    <a:pt x="923916" y="9524"/>
                  </a:moveTo>
                  <a:lnTo>
                    <a:pt x="914391" y="9524"/>
                  </a:lnTo>
                  <a:lnTo>
                    <a:pt x="914391" y="0"/>
                  </a:lnTo>
                  <a:lnTo>
                    <a:pt x="923916" y="0"/>
                  </a:lnTo>
                  <a:lnTo>
                    <a:pt x="923916" y="9524"/>
                  </a:lnTo>
                  <a:close/>
                </a:path>
                <a:path w="10210800" h="1028700">
                  <a:moveTo>
                    <a:pt x="942966" y="9524"/>
                  </a:moveTo>
                  <a:lnTo>
                    <a:pt x="933441" y="9524"/>
                  </a:lnTo>
                  <a:lnTo>
                    <a:pt x="933441" y="0"/>
                  </a:lnTo>
                  <a:lnTo>
                    <a:pt x="942966" y="0"/>
                  </a:lnTo>
                  <a:lnTo>
                    <a:pt x="942966" y="9524"/>
                  </a:lnTo>
                  <a:close/>
                </a:path>
                <a:path w="10210800" h="1028700">
                  <a:moveTo>
                    <a:pt x="962016" y="9524"/>
                  </a:moveTo>
                  <a:lnTo>
                    <a:pt x="952491" y="9524"/>
                  </a:lnTo>
                  <a:lnTo>
                    <a:pt x="952491" y="0"/>
                  </a:lnTo>
                  <a:lnTo>
                    <a:pt x="962016" y="0"/>
                  </a:lnTo>
                  <a:lnTo>
                    <a:pt x="962016" y="9524"/>
                  </a:lnTo>
                  <a:close/>
                </a:path>
                <a:path w="10210800" h="1028700">
                  <a:moveTo>
                    <a:pt x="981066" y="9524"/>
                  </a:moveTo>
                  <a:lnTo>
                    <a:pt x="971541" y="9524"/>
                  </a:lnTo>
                  <a:lnTo>
                    <a:pt x="971541" y="0"/>
                  </a:lnTo>
                  <a:lnTo>
                    <a:pt x="981066" y="0"/>
                  </a:lnTo>
                  <a:lnTo>
                    <a:pt x="981066" y="9524"/>
                  </a:lnTo>
                  <a:close/>
                </a:path>
                <a:path w="10210800" h="1028700">
                  <a:moveTo>
                    <a:pt x="1000116" y="9524"/>
                  </a:moveTo>
                  <a:lnTo>
                    <a:pt x="990591" y="9524"/>
                  </a:lnTo>
                  <a:lnTo>
                    <a:pt x="990591" y="0"/>
                  </a:lnTo>
                  <a:lnTo>
                    <a:pt x="1000116" y="0"/>
                  </a:lnTo>
                  <a:lnTo>
                    <a:pt x="1000116" y="9524"/>
                  </a:lnTo>
                  <a:close/>
                </a:path>
                <a:path w="10210800" h="1028700">
                  <a:moveTo>
                    <a:pt x="1019166" y="9524"/>
                  </a:moveTo>
                  <a:lnTo>
                    <a:pt x="1009641" y="9524"/>
                  </a:lnTo>
                  <a:lnTo>
                    <a:pt x="1009641" y="0"/>
                  </a:lnTo>
                  <a:lnTo>
                    <a:pt x="1019166" y="0"/>
                  </a:lnTo>
                  <a:lnTo>
                    <a:pt x="1019166" y="9524"/>
                  </a:lnTo>
                  <a:close/>
                </a:path>
                <a:path w="10210800" h="1028700">
                  <a:moveTo>
                    <a:pt x="1038216" y="9524"/>
                  </a:moveTo>
                  <a:lnTo>
                    <a:pt x="1028691" y="9524"/>
                  </a:lnTo>
                  <a:lnTo>
                    <a:pt x="1028691" y="0"/>
                  </a:lnTo>
                  <a:lnTo>
                    <a:pt x="1038216" y="0"/>
                  </a:lnTo>
                  <a:lnTo>
                    <a:pt x="1038216" y="9524"/>
                  </a:lnTo>
                  <a:close/>
                </a:path>
                <a:path w="10210800" h="1028700">
                  <a:moveTo>
                    <a:pt x="1057266" y="9524"/>
                  </a:moveTo>
                  <a:lnTo>
                    <a:pt x="1047741" y="9524"/>
                  </a:lnTo>
                  <a:lnTo>
                    <a:pt x="1047741" y="0"/>
                  </a:lnTo>
                  <a:lnTo>
                    <a:pt x="1057266" y="0"/>
                  </a:lnTo>
                  <a:lnTo>
                    <a:pt x="1057266" y="9524"/>
                  </a:lnTo>
                  <a:close/>
                </a:path>
                <a:path w="10210800" h="1028700">
                  <a:moveTo>
                    <a:pt x="1076316" y="9524"/>
                  </a:moveTo>
                  <a:lnTo>
                    <a:pt x="1066791" y="9524"/>
                  </a:lnTo>
                  <a:lnTo>
                    <a:pt x="1066791" y="0"/>
                  </a:lnTo>
                  <a:lnTo>
                    <a:pt x="1076316" y="0"/>
                  </a:lnTo>
                  <a:lnTo>
                    <a:pt x="1076316" y="9524"/>
                  </a:lnTo>
                  <a:close/>
                </a:path>
                <a:path w="10210800" h="1028700">
                  <a:moveTo>
                    <a:pt x="1095366" y="9524"/>
                  </a:moveTo>
                  <a:lnTo>
                    <a:pt x="1085841" y="9524"/>
                  </a:lnTo>
                  <a:lnTo>
                    <a:pt x="1085841" y="0"/>
                  </a:lnTo>
                  <a:lnTo>
                    <a:pt x="1095366" y="0"/>
                  </a:lnTo>
                  <a:lnTo>
                    <a:pt x="1095366" y="9524"/>
                  </a:lnTo>
                  <a:close/>
                </a:path>
                <a:path w="10210800" h="1028700">
                  <a:moveTo>
                    <a:pt x="1114416" y="9524"/>
                  </a:moveTo>
                  <a:lnTo>
                    <a:pt x="1104891" y="9524"/>
                  </a:lnTo>
                  <a:lnTo>
                    <a:pt x="1104891" y="0"/>
                  </a:lnTo>
                  <a:lnTo>
                    <a:pt x="1114416" y="0"/>
                  </a:lnTo>
                  <a:lnTo>
                    <a:pt x="1114416" y="9524"/>
                  </a:lnTo>
                  <a:close/>
                </a:path>
                <a:path w="10210800" h="1028700">
                  <a:moveTo>
                    <a:pt x="1133466" y="9524"/>
                  </a:moveTo>
                  <a:lnTo>
                    <a:pt x="1123941" y="9524"/>
                  </a:lnTo>
                  <a:lnTo>
                    <a:pt x="1123941" y="0"/>
                  </a:lnTo>
                  <a:lnTo>
                    <a:pt x="1133466" y="0"/>
                  </a:lnTo>
                  <a:lnTo>
                    <a:pt x="1133466" y="9524"/>
                  </a:lnTo>
                  <a:close/>
                </a:path>
                <a:path w="10210800" h="1028700">
                  <a:moveTo>
                    <a:pt x="1152516" y="9524"/>
                  </a:moveTo>
                  <a:lnTo>
                    <a:pt x="1142991" y="9524"/>
                  </a:lnTo>
                  <a:lnTo>
                    <a:pt x="1142991" y="0"/>
                  </a:lnTo>
                  <a:lnTo>
                    <a:pt x="1152516" y="0"/>
                  </a:lnTo>
                  <a:lnTo>
                    <a:pt x="1152516" y="9524"/>
                  </a:lnTo>
                  <a:close/>
                </a:path>
                <a:path w="10210800" h="1028700">
                  <a:moveTo>
                    <a:pt x="1171566" y="9524"/>
                  </a:moveTo>
                  <a:lnTo>
                    <a:pt x="1162041" y="9524"/>
                  </a:lnTo>
                  <a:lnTo>
                    <a:pt x="1162041" y="0"/>
                  </a:lnTo>
                  <a:lnTo>
                    <a:pt x="1171566" y="0"/>
                  </a:lnTo>
                  <a:lnTo>
                    <a:pt x="1171566" y="9524"/>
                  </a:lnTo>
                  <a:close/>
                </a:path>
                <a:path w="10210800" h="1028700">
                  <a:moveTo>
                    <a:pt x="1190616" y="9524"/>
                  </a:moveTo>
                  <a:lnTo>
                    <a:pt x="1181091" y="9524"/>
                  </a:lnTo>
                  <a:lnTo>
                    <a:pt x="1181091" y="0"/>
                  </a:lnTo>
                  <a:lnTo>
                    <a:pt x="1190616" y="0"/>
                  </a:lnTo>
                  <a:lnTo>
                    <a:pt x="1190616" y="9524"/>
                  </a:lnTo>
                  <a:close/>
                </a:path>
                <a:path w="10210800" h="1028700">
                  <a:moveTo>
                    <a:pt x="1209666" y="9524"/>
                  </a:moveTo>
                  <a:lnTo>
                    <a:pt x="1200141" y="9524"/>
                  </a:lnTo>
                  <a:lnTo>
                    <a:pt x="1200141" y="0"/>
                  </a:lnTo>
                  <a:lnTo>
                    <a:pt x="1209666" y="0"/>
                  </a:lnTo>
                  <a:lnTo>
                    <a:pt x="1209666" y="9524"/>
                  </a:lnTo>
                  <a:close/>
                </a:path>
                <a:path w="10210800" h="1028700">
                  <a:moveTo>
                    <a:pt x="1228716" y="9524"/>
                  </a:moveTo>
                  <a:lnTo>
                    <a:pt x="1219191" y="9524"/>
                  </a:lnTo>
                  <a:lnTo>
                    <a:pt x="1219191" y="0"/>
                  </a:lnTo>
                  <a:lnTo>
                    <a:pt x="1228716" y="0"/>
                  </a:lnTo>
                  <a:lnTo>
                    <a:pt x="1228716" y="9524"/>
                  </a:lnTo>
                  <a:close/>
                </a:path>
                <a:path w="10210800" h="1028700">
                  <a:moveTo>
                    <a:pt x="1247766" y="9524"/>
                  </a:moveTo>
                  <a:lnTo>
                    <a:pt x="1238241" y="9524"/>
                  </a:lnTo>
                  <a:lnTo>
                    <a:pt x="1238241" y="0"/>
                  </a:lnTo>
                  <a:lnTo>
                    <a:pt x="1247766" y="0"/>
                  </a:lnTo>
                  <a:lnTo>
                    <a:pt x="1247766" y="9524"/>
                  </a:lnTo>
                  <a:close/>
                </a:path>
                <a:path w="10210800" h="1028700">
                  <a:moveTo>
                    <a:pt x="1266816" y="9524"/>
                  </a:moveTo>
                  <a:lnTo>
                    <a:pt x="1257291" y="9524"/>
                  </a:lnTo>
                  <a:lnTo>
                    <a:pt x="1257291" y="0"/>
                  </a:lnTo>
                  <a:lnTo>
                    <a:pt x="1266816" y="0"/>
                  </a:lnTo>
                  <a:lnTo>
                    <a:pt x="1266816" y="9524"/>
                  </a:lnTo>
                  <a:close/>
                </a:path>
                <a:path w="10210800" h="1028700">
                  <a:moveTo>
                    <a:pt x="1285866" y="9524"/>
                  </a:moveTo>
                  <a:lnTo>
                    <a:pt x="1276341" y="9524"/>
                  </a:lnTo>
                  <a:lnTo>
                    <a:pt x="1276341" y="0"/>
                  </a:lnTo>
                  <a:lnTo>
                    <a:pt x="1285866" y="0"/>
                  </a:lnTo>
                  <a:lnTo>
                    <a:pt x="1285866" y="9524"/>
                  </a:lnTo>
                  <a:close/>
                </a:path>
                <a:path w="10210800" h="1028700">
                  <a:moveTo>
                    <a:pt x="1304916" y="9524"/>
                  </a:moveTo>
                  <a:lnTo>
                    <a:pt x="1295391" y="9524"/>
                  </a:lnTo>
                  <a:lnTo>
                    <a:pt x="1295391" y="0"/>
                  </a:lnTo>
                  <a:lnTo>
                    <a:pt x="1304916" y="0"/>
                  </a:lnTo>
                  <a:lnTo>
                    <a:pt x="1304916" y="9524"/>
                  </a:lnTo>
                  <a:close/>
                </a:path>
                <a:path w="10210800" h="1028700">
                  <a:moveTo>
                    <a:pt x="1323966" y="9524"/>
                  </a:moveTo>
                  <a:lnTo>
                    <a:pt x="1314441" y="9524"/>
                  </a:lnTo>
                  <a:lnTo>
                    <a:pt x="1314441" y="0"/>
                  </a:lnTo>
                  <a:lnTo>
                    <a:pt x="1323966" y="0"/>
                  </a:lnTo>
                  <a:lnTo>
                    <a:pt x="1323966" y="9524"/>
                  </a:lnTo>
                  <a:close/>
                </a:path>
                <a:path w="10210800" h="1028700">
                  <a:moveTo>
                    <a:pt x="1343016" y="9524"/>
                  </a:moveTo>
                  <a:lnTo>
                    <a:pt x="1333491" y="9524"/>
                  </a:lnTo>
                  <a:lnTo>
                    <a:pt x="1333491" y="0"/>
                  </a:lnTo>
                  <a:lnTo>
                    <a:pt x="1343016" y="0"/>
                  </a:lnTo>
                  <a:lnTo>
                    <a:pt x="1343016" y="9524"/>
                  </a:lnTo>
                  <a:close/>
                </a:path>
                <a:path w="10210800" h="1028700">
                  <a:moveTo>
                    <a:pt x="1362066" y="9524"/>
                  </a:moveTo>
                  <a:lnTo>
                    <a:pt x="1352541" y="9524"/>
                  </a:lnTo>
                  <a:lnTo>
                    <a:pt x="1352541" y="0"/>
                  </a:lnTo>
                  <a:lnTo>
                    <a:pt x="1362066" y="0"/>
                  </a:lnTo>
                  <a:lnTo>
                    <a:pt x="1362066" y="9524"/>
                  </a:lnTo>
                  <a:close/>
                </a:path>
                <a:path w="10210800" h="1028700">
                  <a:moveTo>
                    <a:pt x="1381116" y="9524"/>
                  </a:moveTo>
                  <a:lnTo>
                    <a:pt x="1371591" y="9524"/>
                  </a:lnTo>
                  <a:lnTo>
                    <a:pt x="1371591" y="0"/>
                  </a:lnTo>
                  <a:lnTo>
                    <a:pt x="1381116" y="0"/>
                  </a:lnTo>
                  <a:lnTo>
                    <a:pt x="1381116" y="9524"/>
                  </a:lnTo>
                  <a:close/>
                </a:path>
                <a:path w="10210800" h="1028700">
                  <a:moveTo>
                    <a:pt x="1400166" y="9524"/>
                  </a:moveTo>
                  <a:lnTo>
                    <a:pt x="1390641" y="9524"/>
                  </a:lnTo>
                  <a:lnTo>
                    <a:pt x="1390641" y="0"/>
                  </a:lnTo>
                  <a:lnTo>
                    <a:pt x="1400166" y="0"/>
                  </a:lnTo>
                  <a:lnTo>
                    <a:pt x="1400166" y="9524"/>
                  </a:lnTo>
                  <a:close/>
                </a:path>
                <a:path w="10210800" h="1028700">
                  <a:moveTo>
                    <a:pt x="1419216" y="9524"/>
                  </a:moveTo>
                  <a:lnTo>
                    <a:pt x="1409691" y="9524"/>
                  </a:lnTo>
                  <a:lnTo>
                    <a:pt x="1409691" y="0"/>
                  </a:lnTo>
                  <a:lnTo>
                    <a:pt x="1419216" y="0"/>
                  </a:lnTo>
                  <a:lnTo>
                    <a:pt x="1419216" y="9524"/>
                  </a:lnTo>
                  <a:close/>
                </a:path>
                <a:path w="10210800" h="1028700">
                  <a:moveTo>
                    <a:pt x="1438266" y="9524"/>
                  </a:moveTo>
                  <a:lnTo>
                    <a:pt x="1428741" y="9524"/>
                  </a:lnTo>
                  <a:lnTo>
                    <a:pt x="1428741" y="0"/>
                  </a:lnTo>
                  <a:lnTo>
                    <a:pt x="1438266" y="0"/>
                  </a:lnTo>
                  <a:lnTo>
                    <a:pt x="1438266" y="9524"/>
                  </a:lnTo>
                  <a:close/>
                </a:path>
                <a:path w="10210800" h="1028700">
                  <a:moveTo>
                    <a:pt x="1457316" y="9524"/>
                  </a:moveTo>
                  <a:lnTo>
                    <a:pt x="1447791" y="9524"/>
                  </a:lnTo>
                  <a:lnTo>
                    <a:pt x="1447791" y="0"/>
                  </a:lnTo>
                  <a:lnTo>
                    <a:pt x="1457316" y="0"/>
                  </a:lnTo>
                  <a:lnTo>
                    <a:pt x="1457316" y="9524"/>
                  </a:lnTo>
                  <a:close/>
                </a:path>
                <a:path w="10210800" h="1028700">
                  <a:moveTo>
                    <a:pt x="1476366" y="9524"/>
                  </a:moveTo>
                  <a:lnTo>
                    <a:pt x="1466841" y="9524"/>
                  </a:lnTo>
                  <a:lnTo>
                    <a:pt x="1466841" y="0"/>
                  </a:lnTo>
                  <a:lnTo>
                    <a:pt x="1476366" y="0"/>
                  </a:lnTo>
                  <a:lnTo>
                    <a:pt x="1476366" y="9524"/>
                  </a:lnTo>
                  <a:close/>
                </a:path>
                <a:path w="10210800" h="1028700">
                  <a:moveTo>
                    <a:pt x="1495416" y="9524"/>
                  </a:moveTo>
                  <a:lnTo>
                    <a:pt x="1485891" y="9524"/>
                  </a:lnTo>
                  <a:lnTo>
                    <a:pt x="1485891" y="0"/>
                  </a:lnTo>
                  <a:lnTo>
                    <a:pt x="1495416" y="0"/>
                  </a:lnTo>
                  <a:lnTo>
                    <a:pt x="1495416" y="9524"/>
                  </a:lnTo>
                  <a:close/>
                </a:path>
                <a:path w="10210800" h="1028700">
                  <a:moveTo>
                    <a:pt x="1514466" y="9524"/>
                  </a:moveTo>
                  <a:lnTo>
                    <a:pt x="1504941" y="9524"/>
                  </a:lnTo>
                  <a:lnTo>
                    <a:pt x="1504941" y="0"/>
                  </a:lnTo>
                  <a:lnTo>
                    <a:pt x="1514466" y="0"/>
                  </a:lnTo>
                  <a:lnTo>
                    <a:pt x="1514466" y="9524"/>
                  </a:lnTo>
                  <a:close/>
                </a:path>
                <a:path w="10210800" h="1028700">
                  <a:moveTo>
                    <a:pt x="1533516" y="9524"/>
                  </a:moveTo>
                  <a:lnTo>
                    <a:pt x="1523991" y="9524"/>
                  </a:lnTo>
                  <a:lnTo>
                    <a:pt x="1523991" y="0"/>
                  </a:lnTo>
                  <a:lnTo>
                    <a:pt x="1533516" y="0"/>
                  </a:lnTo>
                  <a:lnTo>
                    <a:pt x="1533516" y="9524"/>
                  </a:lnTo>
                  <a:close/>
                </a:path>
                <a:path w="10210800" h="1028700">
                  <a:moveTo>
                    <a:pt x="1552566" y="9524"/>
                  </a:moveTo>
                  <a:lnTo>
                    <a:pt x="1543041" y="9524"/>
                  </a:lnTo>
                  <a:lnTo>
                    <a:pt x="1543041" y="0"/>
                  </a:lnTo>
                  <a:lnTo>
                    <a:pt x="1552566" y="0"/>
                  </a:lnTo>
                  <a:lnTo>
                    <a:pt x="1552566" y="9524"/>
                  </a:lnTo>
                  <a:close/>
                </a:path>
                <a:path w="10210800" h="1028700">
                  <a:moveTo>
                    <a:pt x="1571616" y="9524"/>
                  </a:moveTo>
                  <a:lnTo>
                    <a:pt x="1562091" y="9524"/>
                  </a:lnTo>
                  <a:lnTo>
                    <a:pt x="1562091" y="0"/>
                  </a:lnTo>
                  <a:lnTo>
                    <a:pt x="1571616" y="0"/>
                  </a:lnTo>
                  <a:lnTo>
                    <a:pt x="1571616" y="9524"/>
                  </a:lnTo>
                  <a:close/>
                </a:path>
                <a:path w="10210800" h="1028700">
                  <a:moveTo>
                    <a:pt x="1590666" y="9524"/>
                  </a:moveTo>
                  <a:lnTo>
                    <a:pt x="1581141" y="9524"/>
                  </a:lnTo>
                  <a:lnTo>
                    <a:pt x="1581141" y="0"/>
                  </a:lnTo>
                  <a:lnTo>
                    <a:pt x="1590666" y="0"/>
                  </a:lnTo>
                  <a:lnTo>
                    <a:pt x="1590666" y="9524"/>
                  </a:lnTo>
                  <a:close/>
                </a:path>
                <a:path w="10210800" h="1028700">
                  <a:moveTo>
                    <a:pt x="1609716" y="9524"/>
                  </a:moveTo>
                  <a:lnTo>
                    <a:pt x="1600191" y="9524"/>
                  </a:lnTo>
                  <a:lnTo>
                    <a:pt x="1600191" y="0"/>
                  </a:lnTo>
                  <a:lnTo>
                    <a:pt x="1609716" y="0"/>
                  </a:lnTo>
                  <a:lnTo>
                    <a:pt x="1609716" y="9524"/>
                  </a:lnTo>
                  <a:close/>
                </a:path>
                <a:path w="10210800" h="1028700">
                  <a:moveTo>
                    <a:pt x="1628766" y="9524"/>
                  </a:moveTo>
                  <a:lnTo>
                    <a:pt x="1619241" y="9524"/>
                  </a:lnTo>
                  <a:lnTo>
                    <a:pt x="1619241" y="0"/>
                  </a:lnTo>
                  <a:lnTo>
                    <a:pt x="1628766" y="0"/>
                  </a:lnTo>
                  <a:lnTo>
                    <a:pt x="1628766" y="9524"/>
                  </a:lnTo>
                  <a:close/>
                </a:path>
                <a:path w="10210800" h="1028700">
                  <a:moveTo>
                    <a:pt x="1647816" y="9524"/>
                  </a:moveTo>
                  <a:lnTo>
                    <a:pt x="1638291" y="9524"/>
                  </a:lnTo>
                  <a:lnTo>
                    <a:pt x="1638291" y="0"/>
                  </a:lnTo>
                  <a:lnTo>
                    <a:pt x="1647816" y="0"/>
                  </a:lnTo>
                  <a:lnTo>
                    <a:pt x="1647816" y="9524"/>
                  </a:lnTo>
                  <a:close/>
                </a:path>
                <a:path w="10210800" h="1028700">
                  <a:moveTo>
                    <a:pt x="1666866" y="9524"/>
                  </a:moveTo>
                  <a:lnTo>
                    <a:pt x="1657341" y="9524"/>
                  </a:lnTo>
                  <a:lnTo>
                    <a:pt x="1657341" y="0"/>
                  </a:lnTo>
                  <a:lnTo>
                    <a:pt x="1666866" y="0"/>
                  </a:lnTo>
                  <a:lnTo>
                    <a:pt x="1666866" y="9524"/>
                  </a:lnTo>
                  <a:close/>
                </a:path>
                <a:path w="10210800" h="1028700">
                  <a:moveTo>
                    <a:pt x="1685916" y="9524"/>
                  </a:moveTo>
                  <a:lnTo>
                    <a:pt x="1676391" y="9524"/>
                  </a:lnTo>
                  <a:lnTo>
                    <a:pt x="1676391" y="0"/>
                  </a:lnTo>
                  <a:lnTo>
                    <a:pt x="1685916" y="0"/>
                  </a:lnTo>
                  <a:lnTo>
                    <a:pt x="1685916" y="9524"/>
                  </a:lnTo>
                  <a:close/>
                </a:path>
                <a:path w="10210800" h="1028700">
                  <a:moveTo>
                    <a:pt x="1704966" y="9524"/>
                  </a:moveTo>
                  <a:lnTo>
                    <a:pt x="1695441" y="9524"/>
                  </a:lnTo>
                  <a:lnTo>
                    <a:pt x="1695441" y="0"/>
                  </a:lnTo>
                  <a:lnTo>
                    <a:pt x="1704966" y="0"/>
                  </a:lnTo>
                  <a:lnTo>
                    <a:pt x="1704966" y="9524"/>
                  </a:lnTo>
                  <a:close/>
                </a:path>
                <a:path w="10210800" h="1028700">
                  <a:moveTo>
                    <a:pt x="1724016" y="9524"/>
                  </a:moveTo>
                  <a:lnTo>
                    <a:pt x="1714491" y="9524"/>
                  </a:lnTo>
                  <a:lnTo>
                    <a:pt x="1714491" y="0"/>
                  </a:lnTo>
                  <a:lnTo>
                    <a:pt x="1724016" y="0"/>
                  </a:lnTo>
                  <a:lnTo>
                    <a:pt x="1724016" y="9524"/>
                  </a:lnTo>
                  <a:close/>
                </a:path>
                <a:path w="10210800" h="1028700">
                  <a:moveTo>
                    <a:pt x="1743066" y="9524"/>
                  </a:moveTo>
                  <a:lnTo>
                    <a:pt x="1733541" y="9524"/>
                  </a:lnTo>
                  <a:lnTo>
                    <a:pt x="1733541" y="0"/>
                  </a:lnTo>
                  <a:lnTo>
                    <a:pt x="1743066" y="0"/>
                  </a:lnTo>
                  <a:lnTo>
                    <a:pt x="1743066" y="9524"/>
                  </a:lnTo>
                  <a:close/>
                </a:path>
                <a:path w="10210800" h="1028700">
                  <a:moveTo>
                    <a:pt x="1762116" y="9524"/>
                  </a:moveTo>
                  <a:lnTo>
                    <a:pt x="1752591" y="9524"/>
                  </a:lnTo>
                  <a:lnTo>
                    <a:pt x="1752591" y="0"/>
                  </a:lnTo>
                  <a:lnTo>
                    <a:pt x="1762116" y="0"/>
                  </a:lnTo>
                  <a:lnTo>
                    <a:pt x="1762116" y="9524"/>
                  </a:lnTo>
                  <a:close/>
                </a:path>
                <a:path w="10210800" h="1028700">
                  <a:moveTo>
                    <a:pt x="1781166" y="9524"/>
                  </a:moveTo>
                  <a:lnTo>
                    <a:pt x="1771641" y="9524"/>
                  </a:lnTo>
                  <a:lnTo>
                    <a:pt x="1771641" y="0"/>
                  </a:lnTo>
                  <a:lnTo>
                    <a:pt x="1781166" y="0"/>
                  </a:lnTo>
                  <a:lnTo>
                    <a:pt x="1781166" y="9524"/>
                  </a:lnTo>
                  <a:close/>
                </a:path>
                <a:path w="10210800" h="1028700">
                  <a:moveTo>
                    <a:pt x="1800216" y="9524"/>
                  </a:moveTo>
                  <a:lnTo>
                    <a:pt x="1790691" y="9524"/>
                  </a:lnTo>
                  <a:lnTo>
                    <a:pt x="1790691" y="0"/>
                  </a:lnTo>
                  <a:lnTo>
                    <a:pt x="1800216" y="0"/>
                  </a:lnTo>
                  <a:lnTo>
                    <a:pt x="1800216" y="9524"/>
                  </a:lnTo>
                  <a:close/>
                </a:path>
                <a:path w="10210800" h="1028700">
                  <a:moveTo>
                    <a:pt x="1819266" y="9524"/>
                  </a:moveTo>
                  <a:lnTo>
                    <a:pt x="1809741" y="9524"/>
                  </a:lnTo>
                  <a:lnTo>
                    <a:pt x="1809741" y="0"/>
                  </a:lnTo>
                  <a:lnTo>
                    <a:pt x="1819266" y="0"/>
                  </a:lnTo>
                  <a:lnTo>
                    <a:pt x="1819266" y="9524"/>
                  </a:lnTo>
                  <a:close/>
                </a:path>
                <a:path w="10210800" h="1028700">
                  <a:moveTo>
                    <a:pt x="1838316" y="9524"/>
                  </a:moveTo>
                  <a:lnTo>
                    <a:pt x="1828791" y="9524"/>
                  </a:lnTo>
                  <a:lnTo>
                    <a:pt x="1828791" y="0"/>
                  </a:lnTo>
                  <a:lnTo>
                    <a:pt x="1838316" y="0"/>
                  </a:lnTo>
                  <a:lnTo>
                    <a:pt x="1838316" y="9524"/>
                  </a:lnTo>
                  <a:close/>
                </a:path>
                <a:path w="10210800" h="1028700">
                  <a:moveTo>
                    <a:pt x="1857366" y="9524"/>
                  </a:moveTo>
                  <a:lnTo>
                    <a:pt x="1847841" y="9524"/>
                  </a:lnTo>
                  <a:lnTo>
                    <a:pt x="1847841" y="0"/>
                  </a:lnTo>
                  <a:lnTo>
                    <a:pt x="1857366" y="0"/>
                  </a:lnTo>
                  <a:lnTo>
                    <a:pt x="1857366" y="9524"/>
                  </a:lnTo>
                  <a:close/>
                </a:path>
                <a:path w="10210800" h="1028700">
                  <a:moveTo>
                    <a:pt x="1876416" y="9524"/>
                  </a:moveTo>
                  <a:lnTo>
                    <a:pt x="1866891" y="9524"/>
                  </a:lnTo>
                  <a:lnTo>
                    <a:pt x="1866891" y="0"/>
                  </a:lnTo>
                  <a:lnTo>
                    <a:pt x="1876416" y="0"/>
                  </a:lnTo>
                  <a:lnTo>
                    <a:pt x="1876416" y="9524"/>
                  </a:lnTo>
                  <a:close/>
                </a:path>
                <a:path w="10210800" h="1028700">
                  <a:moveTo>
                    <a:pt x="1895466" y="9524"/>
                  </a:moveTo>
                  <a:lnTo>
                    <a:pt x="1885941" y="9524"/>
                  </a:lnTo>
                  <a:lnTo>
                    <a:pt x="1885941" y="0"/>
                  </a:lnTo>
                  <a:lnTo>
                    <a:pt x="1895466" y="0"/>
                  </a:lnTo>
                  <a:lnTo>
                    <a:pt x="1895466" y="9524"/>
                  </a:lnTo>
                  <a:close/>
                </a:path>
                <a:path w="10210800" h="1028700">
                  <a:moveTo>
                    <a:pt x="1914516" y="9524"/>
                  </a:moveTo>
                  <a:lnTo>
                    <a:pt x="1904991" y="9524"/>
                  </a:lnTo>
                  <a:lnTo>
                    <a:pt x="1904991" y="0"/>
                  </a:lnTo>
                  <a:lnTo>
                    <a:pt x="1914516" y="0"/>
                  </a:lnTo>
                  <a:lnTo>
                    <a:pt x="1914516" y="9524"/>
                  </a:lnTo>
                  <a:close/>
                </a:path>
                <a:path w="10210800" h="1028700">
                  <a:moveTo>
                    <a:pt x="1933566" y="9524"/>
                  </a:moveTo>
                  <a:lnTo>
                    <a:pt x="1924041" y="9524"/>
                  </a:lnTo>
                  <a:lnTo>
                    <a:pt x="1924041" y="0"/>
                  </a:lnTo>
                  <a:lnTo>
                    <a:pt x="1933566" y="0"/>
                  </a:lnTo>
                  <a:lnTo>
                    <a:pt x="1933566" y="9524"/>
                  </a:lnTo>
                  <a:close/>
                </a:path>
                <a:path w="10210800" h="1028700">
                  <a:moveTo>
                    <a:pt x="1952616" y="9524"/>
                  </a:moveTo>
                  <a:lnTo>
                    <a:pt x="1943091" y="9524"/>
                  </a:lnTo>
                  <a:lnTo>
                    <a:pt x="1943091" y="0"/>
                  </a:lnTo>
                  <a:lnTo>
                    <a:pt x="1952616" y="0"/>
                  </a:lnTo>
                  <a:lnTo>
                    <a:pt x="1952616" y="9524"/>
                  </a:lnTo>
                  <a:close/>
                </a:path>
                <a:path w="10210800" h="1028700">
                  <a:moveTo>
                    <a:pt x="1971666" y="9524"/>
                  </a:moveTo>
                  <a:lnTo>
                    <a:pt x="1962141" y="9524"/>
                  </a:lnTo>
                  <a:lnTo>
                    <a:pt x="1962141" y="0"/>
                  </a:lnTo>
                  <a:lnTo>
                    <a:pt x="1971666" y="0"/>
                  </a:lnTo>
                  <a:lnTo>
                    <a:pt x="1971666" y="9524"/>
                  </a:lnTo>
                  <a:close/>
                </a:path>
                <a:path w="10210800" h="1028700">
                  <a:moveTo>
                    <a:pt x="1990716" y="9524"/>
                  </a:moveTo>
                  <a:lnTo>
                    <a:pt x="1981191" y="9524"/>
                  </a:lnTo>
                  <a:lnTo>
                    <a:pt x="1981191" y="0"/>
                  </a:lnTo>
                  <a:lnTo>
                    <a:pt x="1990716" y="0"/>
                  </a:lnTo>
                  <a:lnTo>
                    <a:pt x="1990716" y="9524"/>
                  </a:lnTo>
                  <a:close/>
                </a:path>
                <a:path w="10210800" h="1028700">
                  <a:moveTo>
                    <a:pt x="2009766" y="9524"/>
                  </a:moveTo>
                  <a:lnTo>
                    <a:pt x="2000241" y="9524"/>
                  </a:lnTo>
                  <a:lnTo>
                    <a:pt x="2000241" y="0"/>
                  </a:lnTo>
                  <a:lnTo>
                    <a:pt x="2009766" y="0"/>
                  </a:lnTo>
                  <a:lnTo>
                    <a:pt x="2009766" y="9524"/>
                  </a:lnTo>
                  <a:close/>
                </a:path>
                <a:path w="10210800" h="1028700">
                  <a:moveTo>
                    <a:pt x="2028816" y="9524"/>
                  </a:moveTo>
                  <a:lnTo>
                    <a:pt x="2019291" y="9524"/>
                  </a:lnTo>
                  <a:lnTo>
                    <a:pt x="2019291" y="0"/>
                  </a:lnTo>
                  <a:lnTo>
                    <a:pt x="2028816" y="0"/>
                  </a:lnTo>
                  <a:lnTo>
                    <a:pt x="2028816" y="9524"/>
                  </a:lnTo>
                  <a:close/>
                </a:path>
                <a:path w="10210800" h="1028700">
                  <a:moveTo>
                    <a:pt x="2047866" y="9524"/>
                  </a:moveTo>
                  <a:lnTo>
                    <a:pt x="2038341" y="9524"/>
                  </a:lnTo>
                  <a:lnTo>
                    <a:pt x="2038341" y="0"/>
                  </a:lnTo>
                  <a:lnTo>
                    <a:pt x="2047866" y="0"/>
                  </a:lnTo>
                  <a:lnTo>
                    <a:pt x="2047866" y="9524"/>
                  </a:lnTo>
                  <a:close/>
                </a:path>
                <a:path w="10210800" h="1028700">
                  <a:moveTo>
                    <a:pt x="2066916" y="9524"/>
                  </a:moveTo>
                  <a:lnTo>
                    <a:pt x="2057391" y="9524"/>
                  </a:lnTo>
                  <a:lnTo>
                    <a:pt x="2057391" y="0"/>
                  </a:lnTo>
                  <a:lnTo>
                    <a:pt x="2066916" y="0"/>
                  </a:lnTo>
                  <a:lnTo>
                    <a:pt x="2066916" y="9524"/>
                  </a:lnTo>
                  <a:close/>
                </a:path>
                <a:path w="10210800" h="1028700">
                  <a:moveTo>
                    <a:pt x="2085966" y="9524"/>
                  </a:moveTo>
                  <a:lnTo>
                    <a:pt x="2076441" y="9524"/>
                  </a:lnTo>
                  <a:lnTo>
                    <a:pt x="2076441" y="0"/>
                  </a:lnTo>
                  <a:lnTo>
                    <a:pt x="2085966" y="0"/>
                  </a:lnTo>
                  <a:lnTo>
                    <a:pt x="2085966" y="9524"/>
                  </a:lnTo>
                  <a:close/>
                </a:path>
                <a:path w="10210800" h="1028700">
                  <a:moveTo>
                    <a:pt x="2105016" y="9524"/>
                  </a:moveTo>
                  <a:lnTo>
                    <a:pt x="2095491" y="9524"/>
                  </a:lnTo>
                  <a:lnTo>
                    <a:pt x="2095491" y="0"/>
                  </a:lnTo>
                  <a:lnTo>
                    <a:pt x="2105016" y="0"/>
                  </a:lnTo>
                  <a:lnTo>
                    <a:pt x="2105016" y="9524"/>
                  </a:lnTo>
                  <a:close/>
                </a:path>
                <a:path w="10210800" h="1028700">
                  <a:moveTo>
                    <a:pt x="2124066" y="9524"/>
                  </a:moveTo>
                  <a:lnTo>
                    <a:pt x="2114541" y="9524"/>
                  </a:lnTo>
                  <a:lnTo>
                    <a:pt x="2114541" y="0"/>
                  </a:lnTo>
                  <a:lnTo>
                    <a:pt x="2124066" y="0"/>
                  </a:lnTo>
                  <a:lnTo>
                    <a:pt x="2124066" y="9524"/>
                  </a:lnTo>
                  <a:close/>
                </a:path>
                <a:path w="10210800" h="1028700">
                  <a:moveTo>
                    <a:pt x="2143116" y="9524"/>
                  </a:moveTo>
                  <a:lnTo>
                    <a:pt x="2133591" y="9524"/>
                  </a:lnTo>
                  <a:lnTo>
                    <a:pt x="2133591" y="0"/>
                  </a:lnTo>
                  <a:lnTo>
                    <a:pt x="2143116" y="0"/>
                  </a:lnTo>
                  <a:lnTo>
                    <a:pt x="2143116" y="9524"/>
                  </a:lnTo>
                  <a:close/>
                </a:path>
                <a:path w="10210800" h="1028700">
                  <a:moveTo>
                    <a:pt x="2162166" y="9524"/>
                  </a:moveTo>
                  <a:lnTo>
                    <a:pt x="2152641" y="9524"/>
                  </a:lnTo>
                  <a:lnTo>
                    <a:pt x="2152641" y="0"/>
                  </a:lnTo>
                  <a:lnTo>
                    <a:pt x="2162166" y="0"/>
                  </a:lnTo>
                  <a:lnTo>
                    <a:pt x="2162166" y="9524"/>
                  </a:lnTo>
                  <a:close/>
                </a:path>
                <a:path w="10210800" h="1028700">
                  <a:moveTo>
                    <a:pt x="2181216" y="9524"/>
                  </a:moveTo>
                  <a:lnTo>
                    <a:pt x="2171691" y="9524"/>
                  </a:lnTo>
                  <a:lnTo>
                    <a:pt x="2171691" y="0"/>
                  </a:lnTo>
                  <a:lnTo>
                    <a:pt x="2181216" y="0"/>
                  </a:lnTo>
                  <a:lnTo>
                    <a:pt x="2181216" y="9524"/>
                  </a:lnTo>
                  <a:close/>
                </a:path>
                <a:path w="10210800" h="1028700">
                  <a:moveTo>
                    <a:pt x="2200266" y="9524"/>
                  </a:moveTo>
                  <a:lnTo>
                    <a:pt x="2190741" y="9524"/>
                  </a:lnTo>
                  <a:lnTo>
                    <a:pt x="2190741" y="0"/>
                  </a:lnTo>
                  <a:lnTo>
                    <a:pt x="2200266" y="0"/>
                  </a:lnTo>
                  <a:lnTo>
                    <a:pt x="2200266" y="9524"/>
                  </a:lnTo>
                  <a:close/>
                </a:path>
                <a:path w="10210800" h="1028700">
                  <a:moveTo>
                    <a:pt x="2219316" y="9524"/>
                  </a:moveTo>
                  <a:lnTo>
                    <a:pt x="2209791" y="9524"/>
                  </a:lnTo>
                  <a:lnTo>
                    <a:pt x="2209791" y="0"/>
                  </a:lnTo>
                  <a:lnTo>
                    <a:pt x="2219316" y="0"/>
                  </a:lnTo>
                  <a:lnTo>
                    <a:pt x="2219316" y="9524"/>
                  </a:lnTo>
                  <a:close/>
                </a:path>
                <a:path w="10210800" h="1028700">
                  <a:moveTo>
                    <a:pt x="2238366" y="9524"/>
                  </a:moveTo>
                  <a:lnTo>
                    <a:pt x="2228841" y="9524"/>
                  </a:lnTo>
                  <a:lnTo>
                    <a:pt x="2228841" y="0"/>
                  </a:lnTo>
                  <a:lnTo>
                    <a:pt x="2238366" y="0"/>
                  </a:lnTo>
                  <a:lnTo>
                    <a:pt x="2238366" y="9524"/>
                  </a:lnTo>
                  <a:close/>
                </a:path>
                <a:path w="10210800" h="1028700">
                  <a:moveTo>
                    <a:pt x="2257416" y="9524"/>
                  </a:moveTo>
                  <a:lnTo>
                    <a:pt x="2247891" y="9524"/>
                  </a:lnTo>
                  <a:lnTo>
                    <a:pt x="2247891" y="0"/>
                  </a:lnTo>
                  <a:lnTo>
                    <a:pt x="2257416" y="0"/>
                  </a:lnTo>
                  <a:lnTo>
                    <a:pt x="2257416" y="9524"/>
                  </a:lnTo>
                  <a:close/>
                </a:path>
                <a:path w="10210800" h="1028700">
                  <a:moveTo>
                    <a:pt x="2276466" y="9524"/>
                  </a:moveTo>
                  <a:lnTo>
                    <a:pt x="2266941" y="9524"/>
                  </a:lnTo>
                  <a:lnTo>
                    <a:pt x="2266941" y="0"/>
                  </a:lnTo>
                  <a:lnTo>
                    <a:pt x="2276466" y="0"/>
                  </a:lnTo>
                  <a:lnTo>
                    <a:pt x="2276466" y="9524"/>
                  </a:lnTo>
                  <a:close/>
                </a:path>
                <a:path w="10210800" h="1028700">
                  <a:moveTo>
                    <a:pt x="2295516" y="9524"/>
                  </a:moveTo>
                  <a:lnTo>
                    <a:pt x="2285991" y="9524"/>
                  </a:lnTo>
                  <a:lnTo>
                    <a:pt x="2285991" y="0"/>
                  </a:lnTo>
                  <a:lnTo>
                    <a:pt x="2295516" y="0"/>
                  </a:lnTo>
                  <a:lnTo>
                    <a:pt x="2295516" y="9524"/>
                  </a:lnTo>
                  <a:close/>
                </a:path>
                <a:path w="10210800" h="1028700">
                  <a:moveTo>
                    <a:pt x="2314566" y="9524"/>
                  </a:moveTo>
                  <a:lnTo>
                    <a:pt x="2305041" y="9524"/>
                  </a:lnTo>
                  <a:lnTo>
                    <a:pt x="2305041" y="0"/>
                  </a:lnTo>
                  <a:lnTo>
                    <a:pt x="2314566" y="0"/>
                  </a:lnTo>
                  <a:lnTo>
                    <a:pt x="2314566" y="9524"/>
                  </a:lnTo>
                  <a:close/>
                </a:path>
                <a:path w="10210800" h="1028700">
                  <a:moveTo>
                    <a:pt x="2333616" y="9524"/>
                  </a:moveTo>
                  <a:lnTo>
                    <a:pt x="2324091" y="9524"/>
                  </a:lnTo>
                  <a:lnTo>
                    <a:pt x="2324091" y="0"/>
                  </a:lnTo>
                  <a:lnTo>
                    <a:pt x="2333616" y="0"/>
                  </a:lnTo>
                  <a:lnTo>
                    <a:pt x="2333616" y="9524"/>
                  </a:lnTo>
                  <a:close/>
                </a:path>
                <a:path w="10210800" h="1028700">
                  <a:moveTo>
                    <a:pt x="2352666" y="9524"/>
                  </a:moveTo>
                  <a:lnTo>
                    <a:pt x="2343141" y="9524"/>
                  </a:lnTo>
                  <a:lnTo>
                    <a:pt x="2343141" y="0"/>
                  </a:lnTo>
                  <a:lnTo>
                    <a:pt x="2352666" y="0"/>
                  </a:lnTo>
                  <a:lnTo>
                    <a:pt x="2352666" y="9524"/>
                  </a:lnTo>
                  <a:close/>
                </a:path>
                <a:path w="10210800" h="1028700">
                  <a:moveTo>
                    <a:pt x="2371716" y="9524"/>
                  </a:moveTo>
                  <a:lnTo>
                    <a:pt x="2362191" y="9524"/>
                  </a:lnTo>
                  <a:lnTo>
                    <a:pt x="2362191" y="0"/>
                  </a:lnTo>
                  <a:lnTo>
                    <a:pt x="2371716" y="0"/>
                  </a:lnTo>
                  <a:lnTo>
                    <a:pt x="2371716" y="9524"/>
                  </a:lnTo>
                  <a:close/>
                </a:path>
                <a:path w="10210800" h="1028700">
                  <a:moveTo>
                    <a:pt x="2390766" y="9524"/>
                  </a:moveTo>
                  <a:lnTo>
                    <a:pt x="2381241" y="9524"/>
                  </a:lnTo>
                  <a:lnTo>
                    <a:pt x="2381241" y="0"/>
                  </a:lnTo>
                  <a:lnTo>
                    <a:pt x="2390766" y="0"/>
                  </a:lnTo>
                  <a:lnTo>
                    <a:pt x="2390766" y="9524"/>
                  </a:lnTo>
                  <a:close/>
                </a:path>
                <a:path w="10210800" h="1028700">
                  <a:moveTo>
                    <a:pt x="2409816" y="9524"/>
                  </a:moveTo>
                  <a:lnTo>
                    <a:pt x="2400291" y="9524"/>
                  </a:lnTo>
                  <a:lnTo>
                    <a:pt x="2400291" y="0"/>
                  </a:lnTo>
                  <a:lnTo>
                    <a:pt x="2409816" y="0"/>
                  </a:lnTo>
                  <a:lnTo>
                    <a:pt x="2409816" y="9524"/>
                  </a:lnTo>
                  <a:close/>
                </a:path>
                <a:path w="10210800" h="1028700">
                  <a:moveTo>
                    <a:pt x="2428866" y="9524"/>
                  </a:moveTo>
                  <a:lnTo>
                    <a:pt x="2419341" y="9524"/>
                  </a:lnTo>
                  <a:lnTo>
                    <a:pt x="2419341" y="0"/>
                  </a:lnTo>
                  <a:lnTo>
                    <a:pt x="2428866" y="0"/>
                  </a:lnTo>
                  <a:lnTo>
                    <a:pt x="2428866" y="9524"/>
                  </a:lnTo>
                  <a:close/>
                </a:path>
                <a:path w="10210800" h="1028700">
                  <a:moveTo>
                    <a:pt x="2447916" y="9524"/>
                  </a:moveTo>
                  <a:lnTo>
                    <a:pt x="2438391" y="9524"/>
                  </a:lnTo>
                  <a:lnTo>
                    <a:pt x="2438391" y="0"/>
                  </a:lnTo>
                  <a:lnTo>
                    <a:pt x="2447916" y="0"/>
                  </a:lnTo>
                  <a:lnTo>
                    <a:pt x="2447916" y="9524"/>
                  </a:lnTo>
                  <a:close/>
                </a:path>
                <a:path w="10210800" h="1028700">
                  <a:moveTo>
                    <a:pt x="2466966" y="9524"/>
                  </a:moveTo>
                  <a:lnTo>
                    <a:pt x="2457441" y="9524"/>
                  </a:lnTo>
                  <a:lnTo>
                    <a:pt x="2457441" y="0"/>
                  </a:lnTo>
                  <a:lnTo>
                    <a:pt x="2466966" y="0"/>
                  </a:lnTo>
                  <a:lnTo>
                    <a:pt x="2466966" y="9524"/>
                  </a:lnTo>
                  <a:close/>
                </a:path>
                <a:path w="10210800" h="1028700">
                  <a:moveTo>
                    <a:pt x="2486016" y="9524"/>
                  </a:moveTo>
                  <a:lnTo>
                    <a:pt x="2476491" y="9524"/>
                  </a:lnTo>
                  <a:lnTo>
                    <a:pt x="2476491" y="0"/>
                  </a:lnTo>
                  <a:lnTo>
                    <a:pt x="2486016" y="0"/>
                  </a:lnTo>
                  <a:lnTo>
                    <a:pt x="2486016" y="9524"/>
                  </a:lnTo>
                  <a:close/>
                </a:path>
                <a:path w="10210800" h="1028700">
                  <a:moveTo>
                    <a:pt x="2505066" y="9524"/>
                  </a:moveTo>
                  <a:lnTo>
                    <a:pt x="2495541" y="9524"/>
                  </a:lnTo>
                  <a:lnTo>
                    <a:pt x="2495541" y="0"/>
                  </a:lnTo>
                  <a:lnTo>
                    <a:pt x="2505066" y="0"/>
                  </a:lnTo>
                  <a:lnTo>
                    <a:pt x="2505066" y="9524"/>
                  </a:lnTo>
                  <a:close/>
                </a:path>
                <a:path w="10210800" h="1028700">
                  <a:moveTo>
                    <a:pt x="2524116" y="9524"/>
                  </a:moveTo>
                  <a:lnTo>
                    <a:pt x="2514591" y="9524"/>
                  </a:lnTo>
                  <a:lnTo>
                    <a:pt x="2514591" y="0"/>
                  </a:lnTo>
                  <a:lnTo>
                    <a:pt x="2524116" y="0"/>
                  </a:lnTo>
                  <a:lnTo>
                    <a:pt x="2524116" y="9524"/>
                  </a:lnTo>
                  <a:close/>
                </a:path>
                <a:path w="10210800" h="1028700">
                  <a:moveTo>
                    <a:pt x="2543166" y="9524"/>
                  </a:moveTo>
                  <a:lnTo>
                    <a:pt x="2533641" y="9524"/>
                  </a:lnTo>
                  <a:lnTo>
                    <a:pt x="2533641" y="0"/>
                  </a:lnTo>
                  <a:lnTo>
                    <a:pt x="2543166" y="0"/>
                  </a:lnTo>
                  <a:lnTo>
                    <a:pt x="2543166" y="9524"/>
                  </a:lnTo>
                  <a:close/>
                </a:path>
                <a:path w="10210800" h="1028700">
                  <a:moveTo>
                    <a:pt x="2562216" y="9524"/>
                  </a:moveTo>
                  <a:lnTo>
                    <a:pt x="2552691" y="9524"/>
                  </a:lnTo>
                  <a:lnTo>
                    <a:pt x="2552691" y="0"/>
                  </a:lnTo>
                  <a:lnTo>
                    <a:pt x="2562216" y="0"/>
                  </a:lnTo>
                  <a:lnTo>
                    <a:pt x="2562216" y="9524"/>
                  </a:lnTo>
                  <a:close/>
                </a:path>
                <a:path w="10210800" h="1028700">
                  <a:moveTo>
                    <a:pt x="2581266" y="9524"/>
                  </a:moveTo>
                  <a:lnTo>
                    <a:pt x="2571741" y="9524"/>
                  </a:lnTo>
                  <a:lnTo>
                    <a:pt x="2571741" y="0"/>
                  </a:lnTo>
                  <a:lnTo>
                    <a:pt x="2581266" y="0"/>
                  </a:lnTo>
                  <a:lnTo>
                    <a:pt x="2581266" y="9524"/>
                  </a:lnTo>
                  <a:close/>
                </a:path>
                <a:path w="10210800" h="1028700">
                  <a:moveTo>
                    <a:pt x="2600316" y="9524"/>
                  </a:moveTo>
                  <a:lnTo>
                    <a:pt x="2590791" y="9524"/>
                  </a:lnTo>
                  <a:lnTo>
                    <a:pt x="2590791" y="0"/>
                  </a:lnTo>
                  <a:lnTo>
                    <a:pt x="2600316" y="0"/>
                  </a:lnTo>
                  <a:lnTo>
                    <a:pt x="2600316" y="9524"/>
                  </a:lnTo>
                  <a:close/>
                </a:path>
                <a:path w="10210800" h="1028700">
                  <a:moveTo>
                    <a:pt x="2619366" y="9524"/>
                  </a:moveTo>
                  <a:lnTo>
                    <a:pt x="2609841" y="9524"/>
                  </a:lnTo>
                  <a:lnTo>
                    <a:pt x="2609841" y="0"/>
                  </a:lnTo>
                  <a:lnTo>
                    <a:pt x="2619366" y="0"/>
                  </a:lnTo>
                  <a:lnTo>
                    <a:pt x="2619366" y="9524"/>
                  </a:lnTo>
                  <a:close/>
                </a:path>
                <a:path w="10210800" h="1028700">
                  <a:moveTo>
                    <a:pt x="2638416" y="9524"/>
                  </a:moveTo>
                  <a:lnTo>
                    <a:pt x="2628891" y="9524"/>
                  </a:lnTo>
                  <a:lnTo>
                    <a:pt x="2628891" y="0"/>
                  </a:lnTo>
                  <a:lnTo>
                    <a:pt x="2638416" y="0"/>
                  </a:lnTo>
                  <a:lnTo>
                    <a:pt x="2638416" y="9524"/>
                  </a:lnTo>
                  <a:close/>
                </a:path>
                <a:path w="10210800" h="1028700">
                  <a:moveTo>
                    <a:pt x="2657466" y="9524"/>
                  </a:moveTo>
                  <a:lnTo>
                    <a:pt x="2647941" y="9524"/>
                  </a:lnTo>
                  <a:lnTo>
                    <a:pt x="2647941" y="0"/>
                  </a:lnTo>
                  <a:lnTo>
                    <a:pt x="2657466" y="0"/>
                  </a:lnTo>
                  <a:lnTo>
                    <a:pt x="2657466" y="9524"/>
                  </a:lnTo>
                  <a:close/>
                </a:path>
                <a:path w="10210800" h="1028700">
                  <a:moveTo>
                    <a:pt x="2676516" y="9524"/>
                  </a:moveTo>
                  <a:lnTo>
                    <a:pt x="2666991" y="9524"/>
                  </a:lnTo>
                  <a:lnTo>
                    <a:pt x="2666991" y="0"/>
                  </a:lnTo>
                  <a:lnTo>
                    <a:pt x="2676516" y="0"/>
                  </a:lnTo>
                  <a:lnTo>
                    <a:pt x="2676516" y="9524"/>
                  </a:lnTo>
                  <a:close/>
                </a:path>
                <a:path w="10210800" h="1028700">
                  <a:moveTo>
                    <a:pt x="2695566" y="9524"/>
                  </a:moveTo>
                  <a:lnTo>
                    <a:pt x="2686041" y="9524"/>
                  </a:lnTo>
                  <a:lnTo>
                    <a:pt x="2686041" y="0"/>
                  </a:lnTo>
                  <a:lnTo>
                    <a:pt x="2695566" y="0"/>
                  </a:lnTo>
                  <a:lnTo>
                    <a:pt x="2695566" y="9524"/>
                  </a:lnTo>
                  <a:close/>
                </a:path>
                <a:path w="10210800" h="1028700">
                  <a:moveTo>
                    <a:pt x="2714616" y="9524"/>
                  </a:moveTo>
                  <a:lnTo>
                    <a:pt x="2705091" y="9524"/>
                  </a:lnTo>
                  <a:lnTo>
                    <a:pt x="2705091" y="0"/>
                  </a:lnTo>
                  <a:lnTo>
                    <a:pt x="2714616" y="0"/>
                  </a:lnTo>
                  <a:lnTo>
                    <a:pt x="2714616" y="9524"/>
                  </a:lnTo>
                  <a:close/>
                </a:path>
                <a:path w="10210800" h="1028700">
                  <a:moveTo>
                    <a:pt x="2733666" y="9524"/>
                  </a:moveTo>
                  <a:lnTo>
                    <a:pt x="2724141" y="9524"/>
                  </a:lnTo>
                  <a:lnTo>
                    <a:pt x="2724141" y="0"/>
                  </a:lnTo>
                  <a:lnTo>
                    <a:pt x="2733666" y="0"/>
                  </a:lnTo>
                  <a:lnTo>
                    <a:pt x="2733666" y="9524"/>
                  </a:lnTo>
                  <a:close/>
                </a:path>
                <a:path w="10210800" h="1028700">
                  <a:moveTo>
                    <a:pt x="2752716" y="9524"/>
                  </a:moveTo>
                  <a:lnTo>
                    <a:pt x="2743191" y="9524"/>
                  </a:lnTo>
                  <a:lnTo>
                    <a:pt x="2743191" y="0"/>
                  </a:lnTo>
                  <a:lnTo>
                    <a:pt x="2752716" y="0"/>
                  </a:lnTo>
                  <a:lnTo>
                    <a:pt x="2752716" y="9524"/>
                  </a:lnTo>
                  <a:close/>
                </a:path>
                <a:path w="10210800" h="1028700">
                  <a:moveTo>
                    <a:pt x="2771766" y="9524"/>
                  </a:moveTo>
                  <a:lnTo>
                    <a:pt x="2762241" y="9524"/>
                  </a:lnTo>
                  <a:lnTo>
                    <a:pt x="2762241" y="0"/>
                  </a:lnTo>
                  <a:lnTo>
                    <a:pt x="2771766" y="0"/>
                  </a:lnTo>
                  <a:lnTo>
                    <a:pt x="2771766" y="9524"/>
                  </a:lnTo>
                  <a:close/>
                </a:path>
                <a:path w="10210800" h="1028700">
                  <a:moveTo>
                    <a:pt x="2790816" y="9524"/>
                  </a:moveTo>
                  <a:lnTo>
                    <a:pt x="2781291" y="9524"/>
                  </a:lnTo>
                  <a:lnTo>
                    <a:pt x="2781291" y="0"/>
                  </a:lnTo>
                  <a:lnTo>
                    <a:pt x="2790816" y="0"/>
                  </a:lnTo>
                  <a:lnTo>
                    <a:pt x="2790816" y="9524"/>
                  </a:lnTo>
                  <a:close/>
                </a:path>
                <a:path w="10210800" h="1028700">
                  <a:moveTo>
                    <a:pt x="2809866" y="9524"/>
                  </a:moveTo>
                  <a:lnTo>
                    <a:pt x="2800341" y="9524"/>
                  </a:lnTo>
                  <a:lnTo>
                    <a:pt x="2800341" y="0"/>
                  </a:lnTo>
                  <a:lnTo>
                    <a:pt x="2809866" y="0"/>
                  </a:lnTo>
                  <a:lnTo>
                    <a:pt x="2809866" y="9524"/>
                  </a:lnTo>
                  <a:close/>
                </a:path>
                <a:path w="10210800" h="1028700">
                  <a:moveTo>
                    <a:pt x="2828916" y="9524"/>
                  </a:moveTo>
                  <a:lnTo>
                    <a:pt x="2819391" y="9524"/>
                  </a:lnTo>
                  <a:lnTo>
                    <a:pt x="2819391" y="0"/>
                  </a:lnTo>
                  <a:lnTo>
                    <a:pt x="2828916" y="0"/>
                  </a:lnTo>
                  <a:lnTo>
                    <a:pt x="2828916" y="9524"/>
                  </a:lnTo>
                  <a:close/>
                </a:path>
                <a:path w="10210800" h="1028700">
                  <a:moveTo>
                    <a:pt x="2847966" y="9524"/>
                  </a:moveTo>
                  <a:lnTo>
                    <a:pt x="2838441" y="9524"/>
                  </a:lnTo>
                  <a:lnTo>
                    <a:pt x="2838441" y="0"/>
                  </a:lnTo>
                  <a:lnTo>
                    <a:pt x="2847966" y="0"/>
                  </a:lnTo>
                  <a:lnTo>
                    <a:pt x="2847966" y="9524"/>
                  </a:lnTo>
                  <a:close/>
                </a:path>
                <a:path w="10210800" h="1028700">
                  <a:moveTo>
                    <a:pt x="2867016" y="9524"/>
                  </a:moveTo>
                  <a:lnTo>
                    <a:pt x="2857491" y="9524"/>
                  </a:lnTo>
                  <a:lnTo>
                    <a:pt x="2857491" y="0"/>
                  </a:lnTo>
                  <a:lnTo>
                    <a:pt x="2867016" y="0"/>
                  </a:lnTo>
                  <a:lnTo>
                    <a:pt x="2867016" y="9524"/>
                  </a:lnTo>
                  <a:close/>
                </a:path>
                <a:path w="10210800" h="1028700">
                  <a:moveTo>
                    <a:pt x="2886066" y="9524"/>
                  </a:moveTo>
                  <a:lnTo>
                    <a:pt x="2876541" y="9524"/>
                  </a:lnTo>
                  <a:lnTo>
                    <a:pt x="2876541" y="0"/>
                  </a:lnTo>
                  <a:lnTo>
                    <a:pt x="2886066" y="0"/>
                  </a:lnTo>
                  <a:lnTo>
                    <a:pt x="2886066" y="9524"/>
                  </a:lnTo>
                  <a:close/>
                </a:path>
                <a:path w="10210800" h="1028700">
                  <a:moveTo>
                    <a:pt x="2905116" y="9524"/>
                  </a:moveTo>
                  <a:lnTo>
                    <a:pt x="2895591" y="9524"/>
                  </a:lnTo>
                  <a:lnTo>
                    <a:pt x="2895591" y="0"/>
                  </a:lnTo>
                  <a:lnTo>
                    <a:pt x="2905116" y="0"/>
                  </a:lnTo>
                  <a:lnTo>
                    <a:pt x="2905116" y="9524"/>
                  </a:lnTo>
                  <a:close/>
                </a:path>
                <a:path w="10210800" h="1028700">
                  <a:moveTo>
                    <a:pt x="2924166" y="9524"/>
                  </a:moveTo>
                  <a:lnTo>
                    <a:pt x="2914641" y="9524"/>
                  </a:lnTo>
                  <a:lnTo>
                    <a:pt x="2914641" y="0"/>
                  </a:lnTo>
                  <a:lnTo>
                    <a:pt x="2924166" y="0"/>
                  </a:lnTo>
                  <a:lnTo>
                    <a:pt x="2924166" y="9524"/>
                  </a:lnTo>
                  <a:close/>
                </a:path>
                <a:path w="10210800" h="1028700">
                  <a:moveTo>
                    <a:pt x="2943216" y="9524"/>
                  </a:moveTo>
                  <a:lnTo>
                    <a:pt x="2933691" y="9524"/>
                  </a:lnTo>
                  <a:lnTo>
                    <a:pt x="2933691" y="0"/>
                  </a:lnTo>
                  <a:lnTo>
                    <a:pt x="2943216" y="0"/>
                  </a:lnTo>
                  <a:lnTo>
                    <a:pt x="2943216" y="9524"/>
                  </a:lnTo>
                  <a:close/>
                </a:path>
                <a:path w="10210800" h="1028700">
                  <a:moveTo>
                    <a:pt x="2962266" y="9524"/>
                  </a:moveTo>
                  <a:lnTo>
                    <a:pt x="2952741" y="9524"/>
                  </a:lnTo>
                  <a:lnTo>
                    <a:pt x="2952741" y="0"/>
                  </a:lnTo>
                  <a:lnTo>
                    <a:pt x="2962266" y="0"/>
                  </a:lnTo>
                  <a:lnTo>
                    <a:pt x="2962266" y="9524"/>
                  </a:lnTo>
                  <a:close/>
                </a:path>
                <a:path w="10210800" h="1028700">
                  <a:moveTo>
                    <a:pt x="2981316" y="9524"/>
                  </a:moveTo>
                  <a:lnTo>
                    <a:pt x="2971791" y="9524"/>
                  </a:lnTo>
                  <a:lnTo>
                    <a:pt x="2971791" y="0"/>
                  </a:lnTo>
                  <a:lnTo>
                    <a:pt x="2981316" y="0"/>
                  </a:lnTo>
                  <a:lnTo>
                    <a:pt x="2981316" y="9524"/>
                  </a:lnTo>
                  <a:close/>
                </a:path>
                <a:path w="10210800" h="1028700">
                  <a:moveTo>
                    <a:pt x="3000366" y="9524"/>
                  </a:moveTo>
                  <a:lnTo>
                    <a:pt x="2990841" y="9524"/>
                  </a:lnTo>
                  <a:lnTo>
                    <a:pt x="2990841" y="0"/>
                  </a:lnTo>
                  <a:lnTo>
                    <a:pt x="3000366" y="0"/>
                  </a:lnTo>
                  <a:lnTo>
                    <a:pt x="3000366" y="9524"/>
                  </a:lnTo>
                  <a:close/>
                </a:path>
                <a:path w="10210800" h="1028700">
                  <a:moveTo>
                    <a:pt x="3019416" y="9524"/>
                  </a:moveTo>
                  <a:lnTo>
                    <a:pt x="3009891" y="9524"/>
                  </a:lnTo>
                  <a:lnTo>
                    <a:pt x="3009891" y="0"/>
                  </a:lnTo>
                  <a:lnTo>
                    <a:pt x="3019416" y="0"/>
                  </a:lnTo>
                  <a:lnTo>
                    <a:pt x="3019416" y="9524"/>
                  </a:lnTo>
                  <a:close/>
                </a:path>
                <a:path w="10210800" h="1028700">
                  <a:moveTo>
                    <a:pt x="3038466" y="9524"/>
                  </a:moveTo>
                  <a:lnTo>
                    <a:pt x="3028941" y="9524"/>
                  </a:lnTo>
                  <a:lnTo>
                    <a:pt x="3028941" y="0"/>
                  </a:lnTo>
                  <a:lnTo>
                    <a:pt x="3038466" y="0"/>
                  </a:lnTo>
                  <a:lnTo>
                    <a:pt x="3038466" y="9524"/>
                  </a:lnTo>
                  <a:close/>
                </a:path>
                <a:path w="10210800" h="1028700">
                  <a:moveTo>
                    <a:pt x="3057516" y="9524"/>
                  </a:moveTo>
                  <a:lnTo>
                    <a:pt x="3047991" y="9524"/>
                  </a:lnTo>
                  <a:lnTo>
                    <a:pt x="3047991" y="0"/>
                  </a:lnTo>
                  <a:lnTo>
                    <a:pt x="3057516" y="0"/>
                  </a:lnTo>
                  <a:lnTo>
                    <a:pt x="3057516" y="9524"/>
                  </a:lnTo>
                  <a:close/>
                </a:path>
                <a:path w="10210800" h="1028700">
                  <a:moveTo>
                    <a:pt x="3076566" y="9524"/>
                  </a:moveTo>
                  <a:lnTo>
                    <a:pt x="3067041" y="9524"/>
                  </a:lnTo>
                  <a:lnTo>
                    <a:pt x="3067041" y="0"/>
                  </a:lnTo>
                  <a:lnTo>
                    <a:pt x="3076566" y="0"/>
                  </a:lnTo>
                  <a:lnTo>
                    <a:pt x="3076566" y="9524"/>
                  </a:lnTo>
                  <a:close/>
                </a:path>
                <a:path w="10210800" h="1028700">
                  <a:moveTo>
                    <a:pt x="3095616" y="9524"/>
                  </a:moveTo>
                  <a:lnTo>
                    <a:pt x="3086091" y="9524"/>
                  </a:lnTo>
                  <a:lnTo>
                    <a:pt x="3086091" y="0"/>
                  </a:lnTo>
                  <a:lnTo>
                    <a:pt x="3095616" y="0"/>
                  </a:lnTo>
                  <a:lnTo>
                    <a:pt x="3095616" y="9524"/>
                  </a:lnTo>
                  <a:close/>
                </a:path>
                <a:path w="10210800" h="1028700">
                  <a:moveTo>
                    <a:pt x="3114666" y="9524"/>
                  </a:moveTo>
                  <a:lnTo>
                    <a:pt x="3105141" y="9524"/>
                  </a:lnTo>
                  <a:lnTo>
                    <a:pt x="3105141" y="0"/>
                  </a:lnTo>
                  <a:lnTo>
                    <a:pt x="3114666" y="0"/>
                  </a:lnTo>
                  <a:lnTo>
                    <a:pt x="3114666" y="9524"/>
                  </a:lnTo>
                  <a:close/>
                </a:path>
                <a:path w="10210800" h="1028700">
                  <a:moveTo>
                    <a:pt x="3133716" y="9524"/>
                  </a:moveTo>
                  <a:lnTo>
                    <a:pt x="3124191" y="9524"/>
                  </a:lnTo>
                  <a:lnTo>
                    <a:pt x="3124191" y="0"/>
                  </a:lnTo>
                  <a:lnTo>
                    <a:pt x="3133716" y="0"/>
                  </a:lnTo>
                  <a:lnTo>
                    <a:pt x="3133716" y="9524"/>
                  </a:lnTo>
                  <a:close/>
                </a:path>
                <a:path w="10210800" h="1028700">
                  <a:moveTo>
                    <a:pt x="3152766" y="9524"/>
                  </a:moveTo>
                  <a:lnTo>
                    <a:pt x="3143241" y="9524"/>
                  </a:lnTo>
                  <a:lnTo>
                    <a:pt x="3143241" y="0"/>
                  </a:lnTo>
                  <a:lnTo>
                    <a:pt x="3152766" y="0"/>
                  </a:lnTo>
                  <a:lnTo>
                    <a:pt x="3152766" y="9524"/>
                  </a:lnTo>
                  <a:close/>
                </a:path>
                <a:path w="10210800" h="1028700">
                  <a:moveTo>
                    <a:pt x="3171816" y="9524"/>
                  </a:moveTo>
                  <a:lnTo>
                    <a:pt x="3162291" y="9524"/>
                  </a:lnTo>
                  <a:lnTo>
                    <a:pt x="3162291" y="0"/>
                  </a:lnTo>
                  <a:lnTo>
                    <a:pt x="3171816" y="0"/>
                  </a:lnTo>
                  <a:lnTo>
                    <a:pt x="3171816" y="9524"/>
                  </a:lnTo>
                  <a:close/>
                </a:path>
                <a:path w="10210800" h="1028700">
                  <a:moveTo>
                    <a:pt x="3190866" y="9524"/>
                  </a:moveTo>
                  <a:lnTo>
                    <a:pt x="3181341" y="9524"/>
                  </a:lnTo>
                  <a:lnTo>
                    <a:pt x="3181341" y="0"/>
                  </a:lnTo>
                  <a:lnTo>
                    <a:pt x="3190866" y="0"/>
                  </a:lnTo>
                  <a:lnTo>
                    <a:pt x="3190866" y="9524"/>
                  </a:lnTo>
                  <a:close/>
                </a:path>
                <a:path w="10210800" h="1028700">
                  <a:moveTo>
                    <a:pt x="3209916" y="9524"/>
                  </a:moveTo>
                  <a:lnTo>
                    <a:pt x="3200391" y="9524"/>
                  </a:lnTo>
                  <a:lnTo>
                    <a:pt x="3200391" y="0"/>
                  </a:lnTo>
                  <a:lnTo>
                    <a:pt x="3209916" y="0"/>
                  </a:lnTo>
                  <a:lnTo>
                    <a:pt x="3209916" y="9524"/>
                  </a:lnTo>
                  <a:close/>
                </a:path>
                <a:path w="10210800" h="1028700">
                  <a:moveTo>
                    <a:pt x="3228966" y="9524"/>
                  </a:moveTo>
                  <a:lnTo>
                    <a:pt x="3219441" y="9524"/>
                  </a:lnTo>
                  <a:lnTo>
                    <a:pt x="3219441" y="0"/>
                  </a:lnTo>
                  <a:lnTo>
                    <a:pt x="3228966" y="0"/>
                  </a:lnTo>
                  <a:lnTo>
                    <a:pt x="3228966" y="9524"/>
                  </a:lnTo>
                  <a:close/>
                </a:path>
                <a:path w="10210800" h="1028700">
                  <a:moveTo>
                    <a:pt x="3248016" y="9524"/>
                  </a:moveTo>
                  <a:lnTo>
                    <a:pt x="3238491" y="9524"/>
                  </a:lnTo>
                  <a:lnTo>
                    <a:pt x="3238491" y="0"/>
                  </a:lnTo>
                  <a:lnTo>
                    <a:pt x="3248016" y="0"/>
                  </a:lnTo>
                  <a:lnTo>
                    <a:pt x="3248016" y="9524"/>
                  </a:lnTo>
                  <a:close/>
                </a:path>
                <a:path w="10210800" h="1028700">
                  <a:moveTo>
                    <a:pt x="3267066" y="9524"/>
                  </a:moveTo>
                  <a:lnTo>
                    <a:pt x="3257541" y="9524"/>
                  </a:lnTo>
                  <a:lnTo>
                    <a:pt x="3257541" y="0"/>
                  </a:lnTo>
                  <a:lnTo>
                    <a:pt x="3267066" y="0"/>
                  </a:lnTo>
                  <a:lnTo>
                    <a:pt x="3267066" y="9524"/>
                  </a:lnTo>
                  <a:close/>
                </a:path>
                <a:path w="10210800" h="1028700">
                  <a:moveTo>
                    <a:pt x="3286116" y="9524"/>
                  </a:moveTo>
                  <a:lnTo>
                    <a:pt x="3276591" y="9524"/>
                  </a:lnTo>
                  <a:lnTo>
                    <a:pt x="3276591" y="0"/>
                  </a:lnTo>
                  <a:lnTo>
                    <a:pt x="3286116" y="0"/>
                  </a:lnTo>
                  <a:lnTo>
                    <a:pt x="3286116" y="9524"/>
                  </a:lnTo>
                  <a:close/>
                </a:path>
                <a:path w="10210800" h="1028700">
                  <a:moveTo>
                    <a:pt x="3305166" y="9524"/>
                  </a:moveTo>
                  <a:lnTo>
                    <a:pt x="3295641" y="9524"/>
                  </a:lnTo>
                  <a:lnTo>
                    <a:pt x="3295641" y="0"/>
                  </a:lnTo>
                  <a:lnTo>
                    <a:pt x="3305166" y="0"/>
                  </a:lnTo>
                  <a:lnTo>
                    <a:pt x="3305166" y="9524"/>
                  </a:lnTo>
                  <a:close/>
                </a:path>
                <a:path w="10210800" h="1028700">
                  <a:moveTo>
                    <a:pt x="3324216" y="9524"/>
                  </a:moveTo>
                  <a:lnTo>
                    <a:pt x="3314691" y="9524"/>
                  </a:lnTo>
                  <a:lnTo>
                    <a:pt x="3314691" y="0"/>
                  </a:lnTo>
                  <a:lnTo>
                    <a:pt x="3324216" y="0"/>
                  </a:lnTo>
                  <a:lnTo>
                    <a:pt x="3324216" y="9524"/>
                  </a:lnTo>
                  <a:close/>
                </a:path>
                <a:path w="10210800" h="1028700">
                  <a:moveTo>
                    <a:pt x="3343266" y="9524"/>
                  </a:moveTo>
                  <a:lnTo>
                    <a:pt x="3333741" y="9524"/>
                  </a:lnTo>
                  <a:lnTo>
                    <a:pt x="3333741" y="0"/>
                  </a:lnTo>
                  <a:lnTo>
                    <a:pt x="3343266" y="0"/>
                  </a:lnTo>
                  <a:lnTo>
                    <a:pt x="3343266" y="9524"/>
                  </a:lnTo>
                  <a:close/>
                </a:path>
                <a:path w="10210800" h="1028700">
                  <a:moveTo>
                    <a:pt x="3362316" y="9524"/>
                  </a:moveTo>
                  <a:lnTo>
                    <a:pt x="3352791" y="9524"/>
                  </a:lnTo>
                  <a:lnTo>
                    <a:pt x="3352791" y="0"/>
                  </a:lnTo>
                  <a:lnTo>
                    <a:pt x="3362316" y="0"/>
                  </a:lnTo>
                  <a:lnTo>
                    <a:pt x="3362316" y="9524"/>
                  </a:lnTo>
                  <a:close/>
                </a:path>
                <a:path w="10210800" h="1028700">
                  <a:moveTo>
                    <a:pt x="3381366" y="9524"/>
                  </a:moveTo>
                  <a:lnTo>
                    <a:pt x="3371841" y="9524"/>
                  </a:lnTo>
                  <a:lnTo>
                    <a:pt x="3371841" y="0"/>
                  </a:lnTo>
                  <a:lnTo>
                    <a:pt x="3381366" y="0"/>
                  </a:lnTo>
                  <a:lnTo>
                    <a:pt x="3381366" y="9524"/>
                  </a:lnTo>
                  <a:close/>
                </a:path>
                <a:path w="10210800" h="1028700">
                  <a:moveTo>
                    <a:pt x="3400416" y="9524"/>
                  </a:moveTo>
                  <a:lnTo>
                    <a:pt x="3390891" y="9524"/>
                  </a:lnTo>
                  <a:lnTo>
                    <a:pt x="3390891" y="0"/>
                  </a:lnTo>
                  <a:lnTo>
                    <a:pt x="3400416" y="0"/>
                  </a:lnTo>
                  <a:lnTo>
                    <a:pt x="3400416" y="9524"/>
                  </a:lnTo>
                  <a:close/>
                </a:path>
                <a:path w="10210800" h="1028700">
                  <a:moveTo>
                    <a:pt x="3419466" y="9524"/>
                  </a:moveTo>
                  <a:lnTo>
                    <a:pt x="3409941" y="9524"/>
                  </a:lnTo>
                  <a:lnTo>
                    <a:pt x="3409941" y="0"/>
                  </a:lnTo>
                  <a:lnTo>
                    <a:pt x="3419466" y="0"/>
                  </a:lnTo>
                  <a:lnTo>
                    <a:pt x="3419466" y="9524"/>
                  </a:lnTo>
                  <a:close/>
                </a:path>
                <a:path w="10210800" h="1028700">
                  <a:moveTo>
                    <a:pt x="3438516" y="9524"/>
                  </a:moveTo>
                  <a:lnTo>
                    <a:pt x="3428991" y="9524"/>
                  </a:lnTo>
                  <a:lnTo>
                    <a:pt x="3428991" y="0"/>
                  </a:lnTo>
                  <a:lnTo>
                    <a:pt x="3438516" y="0"/>
                  </a:lnTo>
                  <a:lnTo>
                    <a:pt x="3438516" y="9524"/>
                  </a:lnTo>
                  <a:close/>
                </a:path>
                <a:path w="10210800" h="1028700">
                  <a:moveTo>
                    <a:pt x="3457566" y="9524"/>
                  </a:moveTo>
                  <a:lnTo>
                    <a:pt x="3448041" y="9524"/>
                  </a:lnTo>
                  <a:lnTo>
                    <a:pt x="3448041" y="0"/>
                  </a:lnTo>
                  <a:lnTo>
                    <a:pt x="3457566" y="0"/>
                  </a:lnTo>
                  <a:lnTo>
                    <a:pt x="3457566" y="9524"/>
                  </a:lnTo>
                  <a:close/>
                </a:path>
                <a:path w="10210800" h="1028700">
                  <a:moveTo>
                    <a:pt x="3476616" y="9524"/>
                  </a:moveTo>
                  <a:lnTo>
                    <a:pt x="3467091" y="9524"/>
                  </a:lnTo>
                  <a:lnTo>
                    <a:pt x="3467091" y="0"/>
                  </a:lnTo>
                  <a:lnTo>
                    <a:pt x="3476616" y="0"/>
                  </a:lnTo>
                  <a:lnTo>
                    <a:pt x="3476616" y="9524"/>
                  </a:lnTo>
                  <a:close/>
                </a:path>
                <a:path w="10210800" h="1028700">
                  <a:moveTo>
                    <a:pt x="3495666" y="9524"/>
                  </a:moveTo>
                  <a:lnTo>
                    <a:pt x="3486141" y="9524"/>
                  </a:lnTo>
                  <a:lnTo>
                    <a:pt x="3486141" y="0"/>
                  </a:lnTo>
                  <a:lnTo>
                    <a:pt x="3495666" y="0"/>
                  </a:lnTo>
                  <a:lnTo>
                    <a:pt x="3495666" y="9524"/>
                  </a:lnTo>
                  <a:close/>
                </a:path>
                <a:path w="10210800" h="1028700">
                  <a:moveTo>
                    <a:pt x="3514716" y="9524"/>
                  </a:moveTo>
                  <a:lnTo>
                    <a:pt x="3505191" y="9524"/>
                  </a:lnTo>
                  <a:lnTo>
                    <a:pt x="3505191" y="0"/>
                  </a:lnTo>
                  <a:lnTo>
                    <a:pt x="3514716" y="0"/>
                  </a:lnTo>
                  <a:lnTo>
                    <a:pt x="3514716" y="9524"/>
                  </a:lnTo>
                  <a:close/>
                </a:path>
                <a:path w="10210800" h="1028700">
                  <a:moveTo>
                    <a:pt x="3533766" y="9524"/>
                  </a:moveTo>
                  <a:lnTo>
                    <a:pt x="3524241" y="9524"/>
                  </a:lnTo>
                  <a:lnTo>
                    <a:pt x="3524241" y="0"/>
                  </a:lnTo>
                  <a:lnTo>
                    <a:pt x="3533766" y="0"/>
                  </a:lnTo>
                  <a:lnTo>
                    <a:pt x="3533766" y="9524"/>
                  </a:lnTo>
                  <a:close/>
                </a:path>
                <a:path w="10210800" h="1028700">
                  <a:moveTo>
                    <a:pt x="3552816" y="9524"/>
                  </a:moveTo>
                  <a:lnTo>
                    <a:pt x="3543291" y="9524"/>
                  </a:lnTo>
                  <a:lnTo>
                    <a:pt x="3543291" y="0"/>
                  </a:lnTo>
                  <a:lnTo>
                    <a:pt x="3552816" y="0"/>
                  </a:lnTo>
                  <a:lnTo>
                    <a:pt x="3552816" y="9524"/>
                  </a:lnTo>
                  <a:close/>
                </a:path>
                <a:path w="10210800" h="1028700">
                  <a:moveTo>
                    <a:pt x="3571866" y="9524"/>
                  </a:moveTo>
                  <a:lnTo>
                    <a:pt x="3562341" y="9524"/>
                  </a:lnTo>
                  <a:lnTo>
                    <a:pt x="3562341" y="0"/>
                  </a:lnTo>
                  <a:lnTo>
                    <a:pt x="3571866" y="0"/>
                  </a:lnTo>
                  <a:lnTo>
                    <a:pt x="3571866" y="9524"/>
                  </a:lnTo>
                  <a:close/>
                </a:path>
                <a:path w="10210800" h="1028700">
                  <a:moveTo>
                    <a:pt x="3590916" y="9524"/>
                  </a:moveTo>
                  <a:lnTo>
                    <a:pt x="3581391" y="9524"/>
                  </a:lnTo>
                  <a:lnTo>
                    <a:pt x="3581391" y="0"/>
                  </a:lnTo>
                  <a:lnTo>
                    <a:pt x="3590916" y="0"/>
                  </a:lnTo>
                  <a:lnTo>
                    <a:pt x="3590916" y="9524"/>
                  </a:lnTo>
                  <a:close/>
                </a:path>
                <a:path w="10210800" h="1028700">
                  <a:moveTo>
                    <a:pt x="3609966" y="9524"/>
                  </a:moveTo>
                  <a:lnTo>
                    <a:pt x="3600441" y="9524"/>
                  </a:lnTo>
                  <a:lnTo>
                    <a:pt x="3600441" y="0"/>
                  </a:lnTo>
                  <a:lnTo>
                    <a:pt x="3609966" y="0"/>
                  </a:lnTo>
                  <a:lnTo>
                    <a:pt x="3609966" y="9524"/>
                  </a:lnTo>
                  <a:close/>
                </a:path>
                <a:path w="10210800" h="1028700">
                  <a:moveTo>
                    <a:pt x="3629016" y="9524"/>
                  </a:moveTo>
                  <a:lnTo>
                    <a:pt x="3619491" y="9524"/>
                  </a:lnTo>
                  <a:lnTo>
                    <a:pt x="3619491" y="0"/>
                  </a:lnTo>
                  <a:lnTo>
                    <a:pt x="3629016" y="0"/>
                  </a:lnTo>
                  <a:lnTo>
                    <a:pt x="3629016" y="9524"/>
                  </a:lnTo>
                  <a:close/>
                </a:path>
                <a:path w="10210800" h="1028700">
                  <a:moveTo>
                    <a:pt x="3648066" y="9524"/>
                  </a:moveTo>
                  <a:lnTo>
                    <a:pt x="3638541" y="9524"/>
                  </a:lnTo>
                  <a:lnTo>
                    <a:pt x="3638541" y="0"/>
                  </a:lnTo>
                  <a:lnTo>
                    <a:pt x="3648066" y="0"/>
                  </a:lnTo>
                  <a:lnTo>
                    <a:pt x="3648066" y="9524"/>
                  </a:lnTo>
                  <a:close/>
                </a:path>
                <a:path w="10210800" h="1028700">
                  <a:moveTo>
                    <a:pt x="3667116" y="9524"/>
                  </a:moveTo>
                  <a:lnTo>
                    <a:pt x="3657591" y="9524"/>
                  </a:lnTo>
                  <a:lnTo>
                    <a:pt x="3657591" y="0"/>
                  </a:lnTo>
                  <a:lnTo>
                    <a:pt x="3667116" y="0"/>
                  </a:lnTo>
                  <a:lnTo>
                    <a:pt x="3667116" y="9524"/>
                  </a:lnTo>
                  <a:close/>
                </a:path>
                <a:path w="10210800" h="1028700">
                  <a:moveTo>
                    <a:pt x="3686166" y="9524"/>
                  </a:moveTo>
                  <a:lnTo>
                    <a:pt x="3676641" y="9524"/>
                  </a:lnTo>
                  <a:lnTo>
                    <a:pt x="3676641" y="0"/>
                  </a:lnTo>
                  <a:lnTo>
                    <a:pt x="3686166" y="0"/>
                  </a:lnTo>
                  <a:lnTo>
                    <a:pt x="3686166" y="9524"/>
                  </a:lnTo>
                  <a:close/>
                </a:path>
                <a:path w="10210800" h="1028700">
                  <a:moveTo>
                    <a:pt x="3705216" y="9524"/>
                  </a:moveTo>
                  <a:lnTo>
                    <a:pt x="3695691" y="9524"/>
                  </a:lnTo>
                  <a:lnTo>
                    <a:pt x="3695691" y="0"/>
                  </a:lnTo>
                  <a:lnTo>
                    <a:pt x="3705216" y="0"/>
                  </a:lnTo>
                  <a:lnTo>
                    <a:pt x="3705216" y="9524"/>
                  </a:lnTo>
                  <a:close/>
                </a:path>
                <a:path w="10210800" h="1028700">
                  <a:moveTo>
                    <a:pt x="3724266" y="9524"/>
                  </a:moveTo>
                  <a:lnTo>
                    <a:pt x="3714741" y="9524"/>
                  </a:lnTo>
                  <a:lnTo>
                    <a:pt x="3714741" y="0"/>
                  </a:lnTo>
                  <a:lnTo>
                    <a:pt x="3724266" y="0"/>
                  </a:lnTo>
                  <a:lnTo>
                    <a:pt x="3724266" y="9524"/>
                  </a:lnTo>
                  <a:close/>
                </a:path>
                <a:path w="10210800" h="1028700">
                  <a:moveTo>
                    <a:pt x="3743316" y="9524"/>
                  </a:moveTo>
                  <a:lnTo>
                    <a:pt x="3733791" y="9524"/>
                  </a:lnTo>
                  <a:lnTo>
                    <a:pt x="3733791" y="0"/>
                  </a:lnTo>
                  <a:lnTo>
                    <a:pt x="3743316" y="0"/>
                  </a:lnTo>
                  <a:lnTo>
                    <a:pt x="3743316" y="9524"/>
                  </a:lnTo>
                  <a:close/>
                </a:path>
                <a:path w="10210800" h="1028700">
                  <a:moveTo>
                    <a:pt x="3762366" y="9524"/>
                  </a:moveTo>
                  <a:lnTo>
                    <a:pt x="3752841" y="9524"/>
                  </a:lnTo>
                  <a:lnTo>
                    <a:pt x="3752841" y="0"/>
                  </a:lnTo>
                  <a:lnTo>
                    <a:pt x="3762366" y="0"/>
                  </a:lnTo>
                  <a:lnTo>
                    <a:pt x="3762366" y="9524"/>
                  </a:lnTo>
                  <a:close/>
                </a:path>
                <a:path w="10210800" h="1028700">
                  <a:moveTo>
                    <a:pt x="3781416" y="9524"/>
                  </a:moveTo>
                  <a:lnTo>
                    <a:pt x="3771891" y="9524"/>
                  </a:lnTo>
                  <a:lnTo>
                    <a:pt x="3771891" y="0"/>
                  </a:lnTo>
                  <a:lnTo>
                    <a:pt x="3781416" y="0"/>
                  </a:lnTo>
                  <a:lnTo>
                    <a:pt x="3781416" y="9524"/>
                  </a:lnTo>
                  <a:close/>
                </a:path>
                <a:path w="10210800" h="1028700">
                  <a:moveTo>
                    <a:pt x="3800466" y="9524"/>
                  </a:moveTo>
                  <a:lnTo>
                    <a:pt x="3790941" y="9524"/>
                  </a:lnTo>
                  <a:lnTo>
                    <a:pt x="3790941" y="0"/>
                  </a:lnTo>
                  <a:lnTo>
                    <a:pt x="3800466" y="0"/>
                  </a:lnTo>
                  <a:lnTo>
                    <a:pt x="3800466" y="9524"/>
                  </a:lnTo>
                  <a:close/>
                </a:path>
                <a:path w="10210800" h="1028700">
                  <a:moveTo>
                    <a:pt x="3819516" y="9524"/>
                  </a:moveTo>
                  <a:lnTo>
                    <a:pt x="3809991" y="9524"/>
                  </a:lnTo>
                  <a:lnTo>
                    <a:pt x="3809991" y="0"/>
                  </a:lnTo>
                  <a:lnTo>
                    <a:pt x="3819516" y="0"/>
                  </a:lnTo>
                  <a:lnTo>
                    <a:pt x="3819516" y="9524"/>
                  </a:lnTo>
                  <a:close/>
                </a:path>
                <a:path w="10210800" h="1028700">
                  <a:moveTo>
                    <a:pt x="3838566" y="9524"/>
                  </a:moveTo>
                  <a:lnTo>
                    <a:pt x="3829041" y="9524"/>
                  </a:lnTo>
                  <a:lnTo>
                    <a:pt x="3829041" y="0"/>
                  </a:lnTo>
                  <a:lnTo>
                    <a:pt x="3838566" y="0"/>
                  </a:lnTo>
                  <a:lnTo>
                    <a:pt x="3838566" y="9524"/>
                  </a:lnTo>
                  <a:close/>
                </a:path>
                <a:path w="10210800" h="1028700">
                  <a:moveTo>
                    <a:pt x="3857616" y="9524"/>
                  </a:moveTo>
                  <a:lnTo>
                    <a:pt x="3848091" y="9524"/>
                  </a:lnTo>
                  <a:lnTo>
                    <a:pt x="3848091" y="0"/>
                  </a:lnTo>
                  <a:lnTo>
                    <a:pt x="3857616" y="0"/>
                  </a:lnTo>
                  <a:lnTo>
                    <a:pt x="3857616" y="9524"/>
                  </a:lnTo>
                  <a:close/>
                </a:path>
                <a:path w="10210800" h="1028700">
                  <a:moveTo>
                    <a:pt x="3876666" y="9524"/>
                  </a:moveTo>
                  <a:lnTo>
                    <a:pt x="3867141" y="9524"/>
                  </a:lnTo>
                  <a:lnTo>
                    <a:pt x="3867141" y="0"/>
                  </a:lnTo>
                  <a:lnTo>
                    <a:pt x="3876666" y="0"/>
                  </a:lnTo>
                  <a:lnTo>
                    <a:pt x="3876666" y="9524"/>
                  </a:lnTo>
                  <a:close/>
                </a:path>
                <a:path w="10210800" h="1028700">
                  <a:moveTo>
                    <a:pt x="3895716" y="9524"/>
                  </a:moveTo>
                  <a:lnTo>
                    <a:pt x="3886191" y="9524"/>
                  </a:lnTo>
                  <a:lnTo>
                    <a:pt x="3886191" y="0"/>
                  </a:lnTo>
                  <a:lnTo>
                    <a:pt x="3895716" y="0"/>
                  </a:lnTo>
                  <a:lnTo>
                    <a:pt x="3895716" y="9524"/>
                  </a:lnTo>
                  <a:close/>
                </a:path>
                <a:path w="10210800" h="1028700">
                  <a:moveTo>
                    <a:pt x="3914766" y="9524"/>
                  </a:moveTo>
                  <a:lnTo>
                    <a:pt x="3905241" y="9524"/>
                  </a:lnTo>
                  <a:lnTo>
                    <a:pt x="3905241" y="0"/>
                  </a:lnTo>
                  <a:lnTo>
                    <a:pt x="3914766" y="0"/>
                  </a:lnTo>
                  <a:lnTo>
                    <a:pt x="3914766" y="9524"/>
                  </a:lnTo>
                  <a:close/>
                </a:path>
                <a:path w="10210800" h="1028700">
                  <a:moveTo>
                    <a:pt x="3933816" y="9524"/>
                  </a:moveTo>
                  <a:lnTo>
                    <a:pt x="3924291" y="9524"/>
                  </a:lnTo>
                  <a:lnTo>
                    <a:pt x="3924291" y="0"/>
                  </a:lnTo>
                  <a:lnTo>
                    <a:pt x="3933816" y="0"/>
                  </a:lnTo>
                  <a:lnTo>
                    <a:pt x="3933816" y="9524"/>
                  </a:lnTo>
                  <a:close/>
                </a:path>
                <a:path w="10210800" h="1028700">
                  <a:moveTo>
                    <a:pt x="3952866" y="9524"/>
                  </a:moveTo>
                  <a:lnTo>
                    <a:pt x="3943341" y="9524"/>
                  </a:lnTo>
                  <a:lnTo>
                    <a:pt x="3943341" y="0"/>
                  </a:lnTo>
                  <a:lnTo>
                    <a:pt x="3952866" y="0"/>
                  </a:lnTo>
                  <a:lnTo>
                    <a:pt x="3952866" y="9524"/>
                  </a:lnTo>
                  <a:close/>
                </a:path>
                <a:path w="10210800" h="1028700">
                  <a:moveTo>
                    <a:pt x="3971916" y="9524"/>
                  </a:moveTo>
                  <a:lnTo>
                    <a:pt x="3962391" y="9524"/>
                  </a:lnTo>
                  <a:lnTo>
                    <a:pt x="3962391" y="0"/>
                  </a:lnTo>
                  <a:lnTo>
                    <a:pt x="3971916" y="0"/>
                  </a:lnTo>
                  <a:lnTo>
                    <a:pt x="3971916" y="9524"/>
                  </a:lnTo>
                  <a:close/>
                </a:path>
                <a:path w="10210800" h="1028700">
                  <a:moveTo>
                    <a:pt x="3990966" y="9524"/>
                  </a:moveTo>
                  <a:lnTo>
                    <a:pt x="3981441" y="9524"/>
                  </a:lnTo>
                  <a:lnTo>
                    <a:pt x="3981441" y="0"/>
                  </a:lnTo>
                  <a:lnTo>
                    <a:pt x="3990966" y="0"/>
                  </a:lnTo>
                  <a:lnTo>
                    <a:pt x="3990966" y="9524"/>
                  </a:lnTo>
                  <a:close/>
                </a:path>
                <a:path w="10210800" h="1028700">
                  <a:moveTo>
                    <a:pt x="4010016" y="9524"/>
                  </a:moveTo>
                  <a:lnTo>
                    <a:pt x="4000491" y="9524"/>
                  </a:lnTo>
                  <a:lnTo>
                    <a:pt x="4000491" y="0"/>
                  </a:lnTo>
                  <a:lnTo>
                    <a:pt x="4010016" y="0"/>
                  </a:lnTo>
                  <a:lnTo>
                    <a:pt x="4010016" y="9524"/>
                  </a:lnTo>
                  <a:close/>
                </a:path>
                <a:path w="10210800" h="1028700">
                  <a:moveTo>
                    <a:pt x="4029066" y="9524"/>
                  </a:moveTo>
                  <a:lnTo>
                    <a:pt x="4019541" y="9524"/>
                  </a:lnTo>
                  <a:lnTo>
                    <a:pt x="4019541" y="0"/>
                  </a:lnTo>
                  <a:lnTo>
                    <a:pt x="4029066" y="0"/>
                  </a:lnTo>
                  <a:lnTo>
                    <a:pt x="4029066" y="9524"/>
                  </a:lnTo>
                  <a:close/>
                </a:path>
                <a:path w="10210800" h="1028700">
                  <a:moveTo>
                    <a:pt x="4048116" y="9524"/>
                  </a:moveTo>
                  <a:lnTo>
                    <a:pt x="4038591" y="9524"/>
                  </a:lnTo>
                  <a:lnTo>
                    <a:pt x="4038591" y="0"/>
                  </a:lnTo>
                  <a:lnTo>
                    <a:pt x="4048116" y="0"/>
                  </a:lnTo>
                  <a:lnTo>
                    <a:pt x="4048116" y="9524"/>
                  </a:lnTo>
                  <a:close/>
                </a:path>
                <a:path w="10210800" h="1028700">
                  <a:moveTo>
                    <a:pt x="4067166" y="9524"/>
                  </a:moveTo>
                  <a:lnTo>
                    <a:pt x="4057641" y="9524"/>
                  </a:lnTo>
                  <a:lnTo>
                    <a:pt x="4057641" y="0"/>
                  </a:lnTo>
                  <a:lnTo>
                    <a:pt x="4067166" y="0"/>
                  </a:lnTo>
                  <a:lnTo>
                    <a:pt x="4067166" y="9524"/>
                  </a:lnTo>
                  <a:close/>
                </a:path>
                <a:path w="10210800" h="1028700">
                  <a:moveTo>
                    <a:pt x="4086216" y="9524"/>
                  </a:moveTo>
                  <a:lnTo>
                    <a:pt x="4076691" y="9524"/>
                  </a:lnTo>
                  <a:lnTo>
                    <a:pt x="4076691" y="0"/>
                  </a:lnTo>
                  <a:lnTo>
                    <a:pt x="4086216" y="0"/>
                  </a:lnTo>
                  <a:lnTo>
                    <a:pt x="4086216" y="9524"/>
                  </a:lnTo>
                  <a:close/>
                </a:path>
                <a:path w="10210800" h="1028700">
                  <a:moveTo>
                    <a:pt x="4105266" y="9524"/>
                  </a:moveTo>
                  <a:lnTo>
                    <a:pt x="4095741" y="9524"/>
                  </a:lnTo>
                  <a:lnTo>
                    <a:pt x="4095741" y="0"/>
                  </a:lnTo>
                  <a:lnTo>
                    <a:pt x="4105266" y="0"/>
                  </a:lnTo>
                  <a:lnTo>
                    <a:pt x="4105266" y="9524"/>
                  </a:lnTo>
                  <a:close/>
                </a:path>
                <a:path w="10210800" h="1028700">
                  <a:moveTo>
                    <a:pt x="4124316" y="9524"/>
                  </a:moveTo>
                  <a:lnTo>
                    <a:pt x="4114791" y="9524"/>
                  </a:lnTo>
                  <a:lnTo>
                    <a:pt x="4114791" y="0"/>
                  </a:lnTo>
                  <a:lnTo>
                    <a:pt x="4124316" y="0"/>
                  </a:lnTo>
                  <a:lnTo>
                    <a:pt x="4124316" y="9524"/>
                  </a:lnTo>
                  <a:close/>
                </a:path>
                <a:path w="10210800" h="1028700">
                  <a:moveTo>
                    <a:pt x="4143366" y="9524"/>
                  </a:moveTo>
                  <a:lnTo>
                    <a:pt x="4133841" y="9524"/>
                  </a:lnTo>
                  <a:lnTo>
                    <a:pt x="4133841" y="0"/>
                  </a:lnTo>
                  <a:lnTo>
                    <a:pt x="4143366" y="0"/>
                  </a:lnTo>
                  <a:lnTo>
                    <a:pt x="4143366" y="9524"/>
                  </a:lnTo>
                  <a:close/>
                </a:path>
                <a:path w="10210800" h="1028700">
                  <a:moveTo>
                    <a:pt x="4162416" y="9524"/>
                  </a:moveTo>
                  <a:lnTo>
                    <a:pt x="4152891" y="9524"/>
                  </a:lnTo>
                  <a:lnTo>
                    <a:pt x="4152891" y="0"/>
                  </a:lnTo>
                  <a:lnTo>
                    <a:pt x="4162416" y="0"/>
                  </a:lnTo>
                  <a:lnTo>
                    <a:pt x="4162416" y="9524"/>
                  </a:lnTo>
                  <a:close/>
                </a:path>
                <a:path w="10210800" h="1028700">
                  <a:moveTo>
                    <a:pt x="4181466" y="9524"/>
                  </a:moveTo>
                  <a:lnTo>
                    <a:pt x="4171941" y="9524"/>
                  </a:lnTo>
                  <a:lnTo>
                    <a:pt x="4171941" y="0"/>
                  </a:lnTo>
                  <a:lnTo>
                    <a:pt x="4181466" y="0"/>
                  </a:lnTo>
                  <a:lnTo>
                    <a:pt x="4181466" y="9524"/>
                  </a:lnTo>
                  <a:close/>
                </a:path>
                <a:path w="10210800" h="1028700">
                  <a:moveTo>
                    <a:pt x="4200516" y="9524"/>
                  </a:moveTo>
                  <a:lnTo>
                    <a:pt x="4190991" y="9524"/>
                  </a:lnTo>
                  <a:lnTo>
                    <a:pt x="4190991" y="0"/>
                  </a:lnTo>
                  <a:lnTo>
                    <a:pt x="4200516" y="0"/>
                  </a:lnTo>
                  <a:lnTo>
                    <a:pt x="4200516" y="9524"/>
                  </a:lnTo>
                  <a:close/>
                </a:path>
                <a:path w="10210800" h="1028700">
                  <a:moveTo>
                    <a:pt x="4219566" y="9524"/>
                  </a:moveTo>
                  <a:lnTo>
                    <a:pt x="4210041" y="9524"/>
                  </a:lnTo>
                  <a:lnTo>
                    <a:pt x="4210041" y="0"/>
                  </a:lnTo>
                  <a:lnTo>
                    <a:pt x="4219566" y="0"/>
                  </a:lnTo>
                  <a:lnTo>
                    <a:pt x="4219566" y="9524"/>
                  </a:lnTo>
                  <a:close/>
                </a:path>
                <a:path w="10210800" h="1028700">
                  <a:moveTo>
                    <a:pt x="4238616" y="9524"/>
                  </a:moveTo>
                  <a:lnTo>
                    <a:pt x="4229091" y="9524"/>
                  </a:lnTo>
                  <a:lnTo>
                    <a:pt x="4229091" y="0"/>
                  </a:lnTo>
                  <a:lnTo>
                    <a:pt x="4238616" y="0"/>
                  </a:lnTo>
                  <a:lnTo>
                    <a:pt x="4238616" y="9524"/>
                  </a:lnTo>
                  <a:close/>
                </a:path>
                <a:path w="10210800" h="1028700">
                  <a:moveTo>
                    <a:pt x="4257666" y="9524"/>
                  </a:moveTo>
                  <a:lnTo>
                    <a:pt x="4248141" y="9524"/>
                  </a:lnTo>
                  <a:lnTo>
                    <a:pt x="4248141" y="0"/>
                  </a:lnTo>
                  <a:lnTo>
                    <a:pt x="4257666" y="0"/>
                  </a:lnTo>
                  <a:lnTo>
                    <a:pt x="4257666" y="9524"/>
                  </a:lnTo>
                  <a:close/>
                </a:path>
                <a:path w="10210800" h="1028700">
                  <a:moveTo>
                    <a:pt x="4276716" y="9524"/>
                  </a:moveTo>
                  <a:lnTo>
                    <a:pt x="4267191" y="9524"/>
                  </a:lnTo>
                  <a:lnTo>
                    <a:pt x="4267191" y="0"/>
                  </a:lnTo>
                  <a:lnTo>
                    <a:pt x="4276716" y="0"/>
                  </a:lnTo>
                  <a:lnTo>
                    <a:pt x="4276716" y="9524"/>
                  </a:lnTo>
                  <a:close/>
                </a:path>
                <a:path w="10210800" h="1028700">
                  <a:moveTo>
                    <a:pt x="4295766" y="9524"/>
                  </a:moveTo>
                  <a:lnTo>
                    <a:pt x="4286241" y="9524"/>
                  </a:lnTo>
                  <a:lnTo>
                    <a:pt x="4286241" y="0"/>
                  </a:lnTo>
                  <a:lnTo>
                    <a:pt x="4295766" y="0"/>
                  </a:lnTo>
                  <a:lnTo>
                    <a:pt x="4295766" y="9524"/>
                  </a:lnTo>
                  <a:close/>
                </a:path>
                <a:path w="10210800" h="1028700">
                  <a:moveTo>
                    <a:pt x="4314816" y="9524"/>
                  </a:moveTo>
                  <a:lnTo>
                    <a:pt x="4305291" y="9524"/>
                  </a:lnTo>
                  <a:lnTo>
                    <a:pt x="4305291" y="0"/>
                  </a:lnTo>
                  <a:lnTo>
                    <a:pt x="4314816" y="0"/>
                  </a:lnTo>
                  <a:lnTo>
                    <a:pt x="4314816" y="9524"/>
                  </a:lnTo>
                  <a:close/>
                </a:path>
                <a:path w="10210800" h="1028700">
                  <a:moveTo>
                    <a:pt x="4333866" y="9524"/>
                  </a:moveTo>
                  <a:lnTo>
                    <a:pt x="4324341" y="9524"/>
                  </a:lnTo>
                  <a:lnTo>
                    <a:pt x="4324341" y="0"/>
                  </a:lnTo>
                  <a:lnTo>
                    <a:pt x="4333866" y="0"/>
                  </a:lnTo>
                  <a:lnTo>
                    <a:pt x="4333866" y="9524"/>
                  </a:lnTo>
                  <a:close/>
                </a:path>
                <a:path w="10210800" h="1028700">
                  <a:moveTo>
                    <a:pt x="4352916" y="9524"/>
                  </a:moveTo>
                  <a:lnTo>
                    <a:pt x="4343391" y="9524"/>
                  </a:lnTo>
                  <a:lnTo>
                    <a:pt x="4343391" y="0"/>
                  </a:lnTo>
                  <a:lnTo>
                    <a:pt x="4352916" y="0"/>
                  </a:lnTo>
                  <a:lnTo>
                    <a:pt x="4352916" y="9524"/>
                  </a:lnTo>
                  <a:close/>
                </a:path>
                <a:path w="10210800" h="1028700">
                  <a:moveTo>
                    <a:pt x="4371966" y="9524"/>
                  </a:moveTo>
                  <a:lnTo>
                    <a:pt x="4362441" y="9524"/>
                  </a:lnTo>
                  <a:lnTo>
                    <a:pt x="4362441" y="0"/>
                  </a:lnTo>
                  <a:lnTo>
                    <a:pt x="4371966" y="0"/>
                  </a:lnTo>
                  <a:lnTo>
                    <a:pt x="4371966" y="9524"/>
                  </a:lnTo>
                  <a:close/>
                </a:path>
                <a:path w="10210800" h="1028700">
                  <a:moveTo>
                    <a:pt x="4391016" y="9524"/>
                  </a:moveTo>
                  <a:lnTo>
                    <a:pt x="4381491" y="9524"/>
                  </a:lnTo>
                  <a:lnTo>
                    <a:pt x="4381491" y="0"/>
                  </a:lnTo>
                  <a:lnTo>
                    <a:pt x="4391016" y="0"/>
                  </a:lnTo>
                  <a:lnTo>
                    <a:pt x="4391016" y="9524"/>
                  </a:lnTo>
                  <a:close/>
                </a:path>
                <a:path w="10210800" h="1028700">
                  <a:moveTo>
                    <a:pt x="4410066" y="9524"/>
                  </a:moveTo>
                  <a:lnTo>
                    <a:pt x="4400541" y="9524"/>
                  </a:lnTo>
                  <a:lnTo>
                    <a:pt x="4400541" y="0"/>
                  </a:lnTo>
                  <a:lnTo>
                    <a:pt x="4410066" y="0"/>
                  </a:lnTo>
                  <a:lnTo>
                    <a:pt x="4410066" y="9524"/>
                  </a:lnTo>
                  <a:close/>
                </a:path>
                <a:path w="10210800" h="1028700">
                  <a:moveTo>
                    <a:pt x="4429116" y="9524"/>
                  </a:moveTo>
                  <a:lnTo>
                    <a:pt x="4419591" y="9524"/>
                  </a:lnTo>
                  <a:lnTo>
                    <a:pt x="4419591" y="0"/>
                  </a:lnTo>
                  <a:lnTo>
                    <a:pt x="4429116" y="0"/>
                  </a:lnTo>
                  <a:lnTo>
                    <a:pt x="4429116" y="9524"/>
                  </a:lnTo>
                  <a:close/>
                </a:path>
                <a:path w="10210800" h="1028700">
                  <a:moveTo>
                    <a:pt x="4448166" y="9524"/>
                  </a:moveTo>
                  <a:lnTo>
                    <a:pt x="4438641" y="9524"/>
                  </a:lnTo>
                  <a:lnTo>
                    <a:pt x="4438641" y="0"/>
                  </a:lnTo>
                  <a:lnTo>
                    <a:pt x="4448166" y="0"/>
                  </a:lnTo>
                  <a:lnTo>
                    <a:pt x="4448166" y="9524"/>
                  </a:lnTo>
                  <a:close/>
                </a:path>
                <a:path w="10210800" h="1028700">
                  <a:moveTo>
                    <a:pt x="4467216" y="9524"/>
                  </a:moveTo>
                  <a:lnTo>
                    <a:pt x="4457691" y="9524"/>
                  </a:lnTo>
                  <a:lnTo>
                    <a:pt x="4457691" y="0"/>
                  </a:lnTo>
                  <a:lnTo>
                    <a:pt x="4467216" y="0"/>
                  </a:lnTo>
                  <a:lnTo>
                    <a:pt x="4467216" y="9524"/>
                  </a:lnTo>
                  <a:close/>
                </a:path>
                <a:path w="10210800" h="1028700">
                  <a:moveTo>
                    <a:pt x="4486266" y="9524"/>
                  </a:moveTo>
                  <a:lnTo>
                    <a:pt x="4476741" y="9524"/>
                  </a:lnTo>
                  <a:lnTo>
                    <a:pt x="4476741" y="0"/>
                  </a:lnTo>
                  <a:lnTo>
                    <a:pt x="4486266" y="0"/>
                  </a:lnTo>
                  <a:lnTo>
                    <a:pt x="4486266" y="9524"/>
                  </a:lnTo>
                  <a:close/>
                </a:path>
                <a:path w="10210800" h="1028700">
                  <a:moveTo>
                    <a:pt x="4505316" y="9524"/>
                  </a:moveTo>
                  <a:lnTo>
                    <a:pt x="4495791" y="9524"/>
                  </a:lnTo>
                  <a:lnTo>
                    <a:pt x="4495791" y="0"/>
                  </a:lnTo>
                  <a:lnTo>
                    <a:pt x="4505316" y="0"/>
                  </a:lnTo>
                  <a:lnTo>
                    <a:pt x="4505316" y="9524"/>
                  </a:lnTo>
                  <a:close/>
                </a:path>
                <a:path w="10210800" h="1028700">
                  <a:moveTo>
                    <a:pt x="4524366" y="9524"/>
                  </a:moveTo>
                  <a:lnTo>
                    <a:pt x="4514841" y="9524"/>
                  </a:lnTo>
                  <a:lnTo>
                    <a:pt x="4514841" y="0"/>
                  </a:lnTo>
                  <a:lnTo>
                    <a:pt x="4524366" y="0"/>
                  </a:lnTo>
                  <a:lnTo>
                    <a:pt x="4524366" y="9524"/>
                  </a:lnTo>
                  <a:close/>
                </a:path>
                <a:path w="10210800" h="1028700">
                  <a:moveTo>
                    <a:pt x="4543416" y="9524"/>
                  </a:moveTo>
                  <a:lnTo>
                    <a:pt x="4533891" y="9524"/>
                  </a:lnTo>
                  <a:lnTo>
                    <a:pt x="4533891" y="0"/>
                  </a:lnTo>
                  <a:lnTo>
                    <a:pt x="4543416" y="0"/>
                  </a:lnTo>
                  <a:lnTo>
                    <a:pt x="4543416" y="9524"/>
                  </a:lnTo>
                  <a:close/>
                </a:path>
                <a:path w="10210800" h="1028700">
                  <a:moveTo>
                    <a:pt x="4562466" y="9524"/>
                  </a:moveTo>
                  <a:lnTo>
                    <a:pt x="4552941" y="9524"/>
                  </a:lnTo>
                  <a:lnTo>
                    <a:pt x="4552941" y="0"/>
                  </a:lnTo>
                  <a:lnTo>
                    <a:pt x="4562466" y="0"/>
                  </a:lnTo>
                  <a:lnTo>
                    <a:pt x="4562466" y="9524"/>
                  </a:lnTo>
                  <a:close/>
                </a:path>
                <a:path w="10210800" h="1028700">
                  <a:moveTo>
                    <a:pt x="4581516" y="9524"/>
                  </a:moveTo>
                  <a:lnTo>
                    <a:pt x="4571991" y="9524"/>
                  </a:lnTo>
                  <a:lnTo>
                    <a:pt x="4571991" y="0"/>
                  </a:lnTo>
                  <a:lnTo>
                    <a:pt x="4581516" y="0"/>
                  </a:lnTo>
                  <a:lnTo>
                    <a:pt x="4581516" y="9524"/>
                  </a:lnTo>
                  <a:close/>
                </a:path>
                <a:path w="10210800" h="1028700">
                  <a:moveTo>
                    <a:pt x="4600566" y="9524"/>
                  </a:moveTo>
                  <a:lnTo>
                    <a:pt x="4591041" y="9524"/>
                  </a:lnTo>
                  <a:lnTo>
                    <a:pt x="4591041" y="0"/>
                  </a:lnTo>
                  <a:lnTo>
                    <a:pt x="4600566" y="0"/>
                  </a:lnTo>
                  <a:lnTo>
                    <a:pt x="4600566" y="9524"/>
                  </a:lnTo>
                  <a:close/>
                </a:path>
                <a:path w="10210800" h="1028700">
                  <a:moveTo>
                    <a:pt x="4619616" y="9524"/>
                  </a:moveTo>
                  <a:lnTo>
                    <a:pt x="4610091" y="9524"/>
                  </a:lnTo>
                  <a:lnTo>
                    <a:pt x="4610091" y="0"/>
                  </a:lnTo>
                  <a:lnTo>
                    <a:pt x="4619616" y="0"/>
                  </a:lnTo>
                  <a:lnTo>
                    <a:pt x="4619616" y="9524"/>
                  </a:lnTo>
                  <a:close/>
                </a:path>
                <a:path w="10210800" h="1028700">
                  <a:moveTo>
                    <a:pt x="4638666" y="9524"/>
                  </a:moveTo>
                  <a:lnTo>
                    <a:pt x="4629141" y="9524"/>
                  </a:lnTo>
                  <a:lnTo>
                    <a:pt x="4629141" y="0"/>
                  </a:lnTo>
                  <a:lnTo>
                    <a:pt x="4638666" y="0"/>
                  </a:lnTo>
                  <a:lnTo>
                    <a:pt x="4638666" y="9524"/>
                  </a:lnTo>
                  <a:close/>
                </a:path>
                <a:path w="10210800" h="1028700">
                  <a:moveTo>
                    <a:pt x="4657716" y="9524"/>
                  </a:moveTo>
                  <a:lnTo>
                    <a:pt x="4648191" y="9524"/>
                  </a:lnTo>
                  <a:lnTo>
                    <a:pt x="4648191" y="0"/>
                  </a:lnTo>
                  <a:lnTo>
                    <a:pt x="4657716" y="0"/>
                  </a:lnTo>
                  <a:lnTo>
                    <a:pt x="4657716" y="9524"/>
                  </a:lnTo>
                  <a:close/>
                </a:path>
                <a:path w="10210800" h="1028700">
                  <a:moveTo>
                    <a:pt x="4676766" y="9524"/>
                  </a:moveTo>
                  <a:lnTo>
                    <a:pt x="4667241" y="9524"/>
                  </a:lnTo>
                  <a:lnTo>
                    <a:pt x="4667241" y="0"/>
                  </a:lnTo>
                  <a:lnTo>
                    <a:pt x="4676766" y="0"/>
                  </a:lnTo>
                  <a:lnTo>
                    <a:pt x="4676766" y="9524"/>
                  </a:lnTo>
                  <a:close/>
                </a:path>
                <a:path w="10210800" h="1028700">
                  <a:moveTo>
                    <a:pt x="4695816" y="9524"/>
                  </a:moveTo>
                  <a:lnTo>
                    <a:pt x="4686291" y="9524"/>
                  </a:lnTo>
                  <a:lnTo>
                    <a:pt x="4686291" y="0"/>
                  </a:lnTo>
                  <a:lnTo>
                    <a:pt x="4695816" y="0"/>
                  </a:lnTo>
                  <a:lnTo>
                    <a:pt x="4695816" y="9524"/>
                  </a:lnTo>
                  <a:close/>
                </a:path>
                <a:path w="10210800" h="1028700">
                  <a:moveTo>
                    <a:pt x="4714866" y="9524"/>
                  </a:moveTo>
                  <a:lnTo>
                    <a:pt x="4705341" y="9524"/>
                  </a:lnTo>
                  <a:lnTo>
                    <a:pt x="4705341" y="0"/>
                  </a:lnTo>
                  <a:lnTo>
                    <a:pt x="4714866" y="0"/>
                  </a:lnTo>
                  <a:lnTo>
                    <a:pt x="4714866" y="9524"/>
                  </a:lnTo>
                  <a:close/>
                </a:path>
                <a:path w="10210800" h="1028700">
                  <a:moveTo>
                    <a:pt x="4733916" y="9524"/>
                  </a:moveTo>
                  <a:lnTo>
                    <a:pt x="4724391" y="9524"/>
                  </a:lnTo>
                  <a:lnTo>
                    <a:pt x="4724391" y="0"/>
                  </a:lnTo>
                  <a:lnTo>
                    <a:pt x="4733916" y="0"/>
                  </a:lnTo>
                  <a:lnTo>
                    <a:pt x="4733916" y="9524"/>
                  </a:lnTo>
                  <a:close/>
                </a:path>
                <a:path w="10210800" h="1028700">
                  <a:moveTo>
                    <a:pt x="4752966" y="9524"/>
                  </a:moveTo>
                  <a:lnTo>
                    <a:pt x="4743441" y="9524"/>
                  </a:lnTo>
                  <a:lnTo>
                    <a:pt x="4743441" y="0"/>
                  </a:lnTo>
                  <a:lnTo>
                    <a:pt x="4752966" y="0"/>
                  </a:lnTo>
                  <a:lnTo>
                    <a:pt x="4752966" y="9524"/>
                  </a:lnTo>
                  <a:close/>
                </a:path>
                <a:path w="10210800" h="1028700">
                  <a:moveTo>
                    <a:pt x="4772016" y="9524"/>
                  </a:moveTo>
                  <a:lnTo>
                    <a:pt x="4762491" y="9524"/>
                  </a:lnTo>
                  <a:lnTo>
                    <a:pt x="4762491" y="0"/>
                  </a:lnTo>
                  <a:lnTo>
                    <a:pt x="4772016" y="0"/>
                  </a:lnTo>
                  <a:lnTo>
                    <a:pt x="4772016" y="9524"/>
                  </a:lnTo>
                  <a:close/>
                </a:path>
                <a:path w="10210800" h="1028700">
                  <a:moveTo>
                    <a:pt x="4791066" y="9524"/>
                  </a:moveTo>
                  <a:lnTo>
                    <a:pt x="4781541" y="9524"/>
                  </a:lnTo>
                  <a:lnTo>
                    <a:pt x="4781541" y="0"/>
                  </a:lnTo>
                  <a:lnTo>
                    <a:pt x="4791066" y="0"/>
                  </a:lnTo>
                  <a:lnTo>
                    <a:pt x="4791066" y="9524"/>
                  </a:lnTo>
                  <a:close/>
                </a:path>
                <a:path w="10210800" h="1028700">
                  <a:moveTo>
                    <a:pt x="4810116" y="9524"/>
                  </a:moveTo>
                  <a:lnTo>
                    <a:pt x="4800591" y="9524"/>
                  </a:lnTo>
                  <a:lnTo>
                    <a:pt x="4800591" y="0"/>
                  </a:lnTo>
                  <a:lnTo>
                    <a:pt x="4810116" y="0"/>
                  </a:lnTo>
                  <a:lnTo>
                    <a:pt x="4810116" y="9524"/>
                  </a:lnTo>
                  <a:close/>
                </a:path>
                <a:path w="10210800" h="1028700">
                  <a:moveTo>
                    <a:pt x="4829166" y="9524"/>
                  </a:moveTo>
                  <a:lnTo>
                    <a:pt x="4819641" y="9524"/>
                  </a:lnTo>
                  <a:lnTo>
                    <a:pt x="4819641" y="0"/>
                  </a:lnTo>
                  <a:lnTo>
                    <a:pt x="4829166" y="0"/>
                  </a:lnTo>
                  <a:lnTo>
                    <a:pt x="4829166" y="9524"/>
                  </a:lnTo>
                  <a:close/>
                </a:path>
                <a:path w="10210800" h="1028700">
                  <a:moveTo>
                    <a:pt x="4848216" y="9524"/>
                  </a:moveTo>
                  <a:lnTo>
                    <a:pt x="4838691" y="9524"/>
                  </a:lnTo>
                  <a:lnTo>
                    <a:pt x="4838691" y="0"/>
                  </a:lnTo>
                  <a:lnTo>
                    <a:pt x="4848216" y="0"/>
                  </a:lnTo>
                  <a:lnTo>
                    <a:pt x="4848216" y="9524"/>
                  </a:lnTo>
                  <a:close/>
                </a:path>
                <a:path w="10210800" h="1028700">
                  <a:moveTo>
                    <a:pt x="4867266" y="9524"/>
                  </a:moveTo>
                  <a:lnTo>
                    <a:pt x="4857741" y="9524"/>
                  </a:lnTo>
                  <a:lnTo>
                    <a:pt x="4857741" y="0"/>
                  </a:lnTo>
                  <a:lnTo>
                    <a:pt x="4867266" y="0"/>
                  </a:lnTo>
                  <a:lnTo>
                    <a:pt x="4867266" y="9524"/>
                  </a:lnTo>
                  <a:close/>
                </a:path>
                <a:path w="10210800" h="1028700">
                  <a:moveTo>
                    <a:pt x="4886316" y="9524"/>
                  </a:moveTo>
                  <a:lnTo>
                    <a:pt x="4876791" y="9524"/>
                  </a:lnTo>
                  <a:lnTo>
                    <a:pt x="4876791" y="0"/>
                  </a:lnTo>
                  <a:lnTo>
                    <a:pt x="4886316" y="0"/>
                  </a:lnTo>
                  <a:lnTo>
                    <a:pt x="4886316" y="9524"/>
                  </a:lnTo>
                  <a:close/>
                </a:path>
                <a:path w="10210800" h="1028700">
                  <a:moveTo>
                    <a:pt x="4905366" y="9524"/>
                  </a:moveTo>
                  <a:lnTo>
                    <a:pt x="4895841" y="9524"/>
                  </a:lnTo>
                  <a:lnTo>
                    <a:pt x="4895841" y="0"/>
                  </a:lnTo>
                  <a:lnTo>
                    <a:pt x="4905366" y="0"/>
                  </a:lnTo>
                  <a:lnTo>
                    <a:pt x="4905366" y="9524"/>
                  </a:lnTo>
                  <a:close/>
                </a:path>
                <a:path w="10210800" h="1028700">
                  <a:moveTo>
                    <a:pt x="4924416" y="9524"/>
                  </a:moveTo>
                  <a:lnTo>
                    <a:pt x="4914891" y="9524"/>
                  </a:lnTo>
                  <a:lnTo>
                    <a:pt x="4914891" y="0"/>
                  </a:lnTo>
                  <a:lnTo>
                    <a:pt x="4924416" y="0"/>
                  </a:lnTo>
                  <a:lnTo>
                    <a:pt x="4924416" y="9524"/>
                  </a:lnTo>
                  <a:close/>
                </a:path>
                <a:path w="10210800" h="1028700">
                  <a:moveTo>
                    <a:pt x="4943466" y="9524"/>
                  </a:moveTo>
                  <a:lnTo>
                    <a:pt x="4933941" y="9524"/>
                  </a:lnTo>
                  <a:lnTo>
                    <a:pt x="4933941" y="0"/>
                  </a:lnTo>
                  <a:lnTo>
                    <a:pt x="4943466" y="0"/>
                  </a:lnTo>
                  <a:lnTo>
                    <a:pt x="4943466" y="9524"/>
                  </a:lnTo>
                  <a:close/>
                </a:path>
                <a:path w="10210800" h="1028700">
                  <a:moveTo>
                    <a:pt x="4962516" y="9524"/>
                  </a:moveTo>
                  <a:lnTo>
                    <a:pt x="4952991" y="9524"/>
                  </a:lnTo>
                  <a:lnTo>
                    <a:pt x="4952991" y="0"/>
                  </a:lnTo>
                  <a:lnTo>
                    <a:pt x="4962516" y="0"/>
                  </a:lnTo>
                  <a:lnTo>
                    <a:pt x="4962516" y="9524"/>
                  </a:lnTo>
                  <a:close/>
                </a:path>
                <a:path w="10210800" h="1028700">
                  <a:moveTo>
                    <a:pt x="4981566" y="9524"/>
                  </a:moveTo>
                  <a:lnTo>
                    <a:pt x="4972041" y="9524"/>
                  </a:lnTo>
                  <a:lnTo>
                    <a:pt x="4972041" y="0"/>
                  </a:lnTo>
                  <a:lnTo>
                    <a:pt x="4981566" y="0"/>
                  </a:lnTo>
                  <a:lnTo>
                    <a:pt x="4981566" y="9524"/>
                  </a:lnTo>
                  <a:close/>
                </a:path>
                <a:path w="10210800" h="1028700">
                  <a:moveTo>
                    <a:pt x="5000616" y="9524"/>
                  </a:moveTo>
                  <a:lnTo>
                    <a:pt x="4991091" y="9524"/>
                  </a:lnTo>
                  <a:lnTo>
                    <a:pt x="4991091" y="0"/>
                  </a:lnTo>
                  <a:lnTo>
                    <a:pt x="5000616" y="0"/>
                  </a:lnTo>
                  <a:lnTo>
                    <a:pt x="5000616" y="9524"/>
                  </a:lnTo>
                  <a:close/>
                </a:path>
                <a:path w="10210800" h="1028700">
                  <a:moveTo>
                    <a:pt x="5019666" y="9524"/>
                  </a:moveTo>
                  <a:lnTo>
                    <a:pt x="5010141" y="9524"/>
                  </a:lnTo>
                  <a:lnTo>
                    <a:pt x="5010141" y="0"/>
                  </a:lnTo>
                  <a:lnTo>
                    <a:pt x="5019666" y="0"/>
                  </a:lnTo>
                  <a:lnTo>
                    <a:pt x="5019666" y="9524"/>
                  </a:lnTo>
                  <a:close/>
                </a:path>
                <a:path w="10210800" h="1028700">
                  <a:moveTo>
                    <a:pt x="5038716" y="9524"/>
                  </a:moveTo>
                  <a:lnTo>
                    <a:pt x="5029191" y="9524"/>
                  </a:lnTo>
                  <a:lnTo>
                    <a:pt x="5029191" y="0"/>
                  </a:lnTo>
                  <a:lnTo>
                    <a:pt x="5038716" y="0"/>
                  </a:lnTo>
                  <a:lnTo>
                    <a:pt x="5038716" y="9524"/>
                  </a:lnTo>
                  <a:close/>
                </a:path>
                <a:path w="10210800" h="1028700">
                  <a:moveTo>
                    <a:pt x="5057766" y="9524"/>
                  </a:moveTo>
                  <a:lnTo>
                    <a:pt x="5048241" y="9524"/>
                  </a:lnTo>
                  <a:lnTo>
                    <a:pt x="5048241" y="0"/>
                  </a:lnTo>
                  <a:lnTo>
                    <a:pt x="5057766" y="0"/>
                  </a:lnTo>
                  <a:lnTo>
                    <a:pt x="5057766" y="9524"/>
                  </a:lnTo>
                  <a:close/>
                </a:path>
                <a:path w="10210800" h="1028700">
                  <a:moveTo>
                    <a:pt x="5076816" y="9524"/>
                  </a:moveTo>
                  <a:lnTo>
                    <a:pt x="5067291" y="9524"/>
                  </a:lnTo>
                  <a:lnTo>
                    <a:pt x="5067291" y="0"/>
                  </a:lnTo>
                  <a:lnTo>
                    <a:pt x="5076816" y="0"/>
                  </a:lnTo>
                  <a:lnTo>
                    <a:pt x="5076816" y="9524"/>
                  </a:lnTo>
                  <a:close/>
                </a:path>
                <a:path w="10210800" h="1028700">
                  <a:moveTo>
                    <a:pt x="5095866" y="9524"/>
                  </a:moveTo>
                  <a:lnTo>
                    <a:pt x="5086341" y="9524"/>
                  </a:lnTo>
                  <a:lnTo>
                    <a:pt x="5086341" y="0"/>
                  </a:lnTo>
                  <a:lnTo>
                    <a:pt x="5095866" y="0"/>
                  </a:lnTo>
                  <a:lnTo>
                    <a:pt x="5095866" y="9524"/>
                  </a:lnTo>
                  <a:close/>
                </a:path>
                <a:path w="10210800" h="1028700">
                  <a:moveTo>
                    <a:pt x="5114916" y="9524"/>
                  </a:moveTo>
                  <a:lnTo>
                    <a:pt x="5105391" y="9524"/>
                  </a:lnTo>
                  <a:lnTo>
                    <a:pt x="5105391" y="0"/>
                  </a:lnTo>
                  <a:lnTo>
                    <a:pt x="5114916" y="0"/>
                  </a:lnTo>
                  <a:lnTo>
                    <a:pt x="5114916" y="9524"/>
                  </a:lnTo>
                  <a:close/>
                </a:path>
                <a:path w="10210800" h="1028700">
                  <a:moveTo>
                    <a:pt x="5133966" y="9524"/>
                  </a:moveTo>
                  <a:lnTo>
                    <a:pt x="5124441" y="9524"/>
                  </a:lnTo>
                  <a:lnTo>
                    <a:pt x="5124441" y="0"/>
                  </a:lnTo>
                  <a:lnTo>
                    <a:pt x="5133966" y="0"/>
                  </a:lnTo>
                  <a:lnTo>
                    <a:pt x="5133966" y="9524"/>
                  </a:lnTo>
                  <a:close/>
                </a:path>
                <a:path w="10210800" h="1028700">
                  <a:moveTo>
                    <a:pt x="5153016" y="9524"/>
                  </a:moveTo>
                  <a:lnTo>
                    <a:pt x="5143491" y="9524"/>
                  </a:lnTo>
                  <a:lnTo>
                    <a:pt x="5143491" y="0"/>
                  </a:lnTo>
                  <a:lnTo>
                    <a:pt x="5153016" y="0"/>
                  </a:lnTo>
                  <a:lnTo>
                    <a:pt x="5153016" y="9524"/>
                  </a:lnTo>
                  <a:close/>
                </a:path>
                <a:path w="10210800" h="1028700">
                  <a:moveTo>
                    <a:pt x="5172066" y="9524"/>
                  </a:moveTo>
                  <a:lnTo>
                    <a:pt x="5162541" y="9524"/>
                  </a:lnTo>
                  <a:lnTo>
                    <a:pt x="5162541" y="0"/>
                  </a:lnTo>
                  <a:lnTo>
                    <a:pt x="5172066" y="0"/>
                  </a:lnTo>
                  <a:lnTo>
                    <a:pt x="5172066" y="9524"/>
                  </a:lnTo>
                  <a:close/>
                </a:path>
                <a:path w="10210800" h="1028700">
                  <a:moveTo>
                    <a:pt x="5191116" y="9524"/>
                  </a:moveTo>
                  <a:lnTo>
                    <a:pt x="5181591" y="9524"/>
                  </a:lnTo>
                  <a:lnTo>
                    <a:pt x="5181591" y="0"/>
                  </a:lnTo>
                  <a:lnTo>
                    <a:pt x="5191116" y="0"/>
                  </a:lnTo>
                  <a:lnTo>
                    <a:pt x="5191116" y="9524"/>
                  </a:lnTo>
                  <a:close/>
                </a:path>
                <a:path w="10210800" h="1028700">
                  <a:moveTo>
                    <a:pt x="5210166" y="9524"/>
                  </a:moveTo>
                  <a:lnTo>
                    <a:pt x="5200641" y="9524"/>
                  </a:lnTo>
                  <a:lnTo>
                    <a:pt x="5200641" y="0"/>
                  </a:lnTo>
                  <a:lnTo>
                    <a:pt x="5210166" y="0"/>
                  </a:lnTo>
                  <a:lnTo>
                    <a:pt x="5210166" y="9524"/>
                  </a:lnTo>
                  <a:close/>
                </a:path>
                <a:path w="10210800" h="1028700">
                  <a:moveTo>
                    <a:pt x="5229216" y="9524"/>
                  </a:moveTo>
                  <a:lnTo>
                    <a:pt x="5219691" y="9524"/>
                  </a:lnTo>
                  <a:lnTo>
                    <a:pt x="5219691" y="0"/>
                  </a:lnTo>
                  <a:lnTo>
                    <a:pt x="5229216" y="0"/>
                  </a:lnTo>
                  <a:lnTo>
                    <a:pt x="5229216" y="9524"/>
                  </a:lnTo>
                  <a:close/>
                </a:path>
                <a:path w="10210800" h="1028700">
                  <a:moveTo>
                    <a:pt x="5248266" y="9524"/>
                  </a:moveTo>
                  <a:lnTo>
                    <a:pt x="5238741" y="9524"/>
                  </a:lnTo>
                  <a:lnTo>
                    <a:pt x="5238741" y="0"/>
                  </a:lnTo>
                  <a:lnTo>
                    <a:pt x="5248266" y="0"/>
                  </a:lnTo>
                  <a:lnTo>
                    <a:pt x="5248266" y="9524"/>
                  </a:lnTo>
                  <a:close/>
                </a:path>
                <a:path w="10210800" h="1028700">
                  <a:moveTo>
                    <a:pt x="5267316" y="9524"/>
                  </a:moveTo>
                  <a:lnTo>
                    <a:pt x="5257791" y="9524"/>
                  </a:lnTo>
                  <a:lnTo>
                    <a:pt x="5257791" y="0"/>
                  </a:lnTo>
                  <a:lnTo>
                    <a:pt x="5267316" y="0"/>
                  </a:lnTo>
                  <a:lnTo>
                    <a:pt x="5267316" y="9524"/>
                  </a:lnTo>
                  <a:close/>
                </a:path>
                <a:path w="10210800" h="1028700">
                  <a:moveTo>
                    <a:pt x="5286366" y="9524"/>
                  </a:moveTo>
                  <a:lnTo>
                    <a:pt x="5276841" y="9524"/>
                  </a:lnTo>
                  <a:lnTo>
                    <a:pt x="5276841" y="0"/>
                  </a:lnTo>
                  <a:lnTo>
                    <a:pt x="5286366" y="0"/>
                  </a:lnTo>
                  <a:lnTo>
                    <a:pt x="5286366" y="9524"/>
                  </a:lnTo>
                  <a:close/>
                </a:path>
                <a:path w="10210800" h="1028700">
                  <a:moveTo>
                    <a:pt x="5305416" y="9524"/>
                  </a:moveTo>
                  <a:lnTo>
                    <a:pt x="5295891" y="9524"/>
                  </a:lnTo>
                  <a:lnTo>
                    <a:pt x="5295891" y="0"/>
                  </a:lnTo>
                  <a:lnTo>
                    <a:pt x="5305416" y="0"/>
                  </a:lnTo>
                  <a:lnTo>
                    <a:pt x="5305416" y="9524"/>
                  </a:lnTo>
                  <a:close/>
                </a:path>
                <a:path w="10210800" h="1028700">
                  <a:moveTo>
                    <a:pt x="5324466" y="9524"/>
                  </a:moveTo>
                  <a:lnTo>
                    <a:pt x="5314941" y="9524"/>
                  </a:lnTo>
                  <a:lnTo>
                    <a:pt x="5314941" y="0"/>
                  </a:lnTo>
                  <a:lnTo>
                    <a:pt x="5324466" y="0"/>
                  </a:lnTo>
                  <a:lnTo>
                    <a:pt x="5324466" y="9524"/>
                  </a:lnTo>
                  <a:close/>
                </a:path>
                <a:path w="10210800" h="1028700">
                  <a:moveTo>
                    <a:pt x="5343516" y="9524"/>
                  </a:moveTo>
                  <a:lnTo>
                    <a:pt x="5333991" y="9524"/>
                  </a:lnTo>
                  <a:lnTo>
                    <a:pt x="5333991" y="0"/>
                  </a:lnTo>
                  <a:lnTo>
                    <a:pt x="5343516" y="0"/>
                  </a:lnTo>
                  <a:lnTo>
                    <a:pt x="5343516" y="9524"/>
                  </a:lnTo>
                  <a:close/>
                </a:path>
                <a:path w="10210800" h="1028700">
                  <a:moveTo>
                    <a:pt x="5362566" y="9524"/>
                  </a:moveTo>
                  <a:lnTo>
                    <a:pt x="5353041" y="9524"/>
                  </a:lnTo>
                  <a:lnTo>
                    <a:pt x="5353041" y="0"/>
                  </a:lnTo>
                  <a:lnTo>
                    <a:pt x="5362566" y="0"/>
                  </a:lnTo>
                  <a:lnTo>
                    <a:pt x="5362566" y="9524"/>
                  </a:lnTo>
                  <a:close/>
                </a:path>
                <a:path w="10210800" h="1028700">
                  <a:moveTo>
                    <a:pt x="5381616" y="9524"/>
                  </a:moveTo>
                  <a:lnTo>
                    <a:pt x="5372091" y="9524"/>
                  </a:lnTo>
                  <a:lnTo>
                    <a:pt x="5372091" y="0"/>
                  </a:lnTo>
                  <a:lnTo>
                    <a:pt x="5381616" y="0"/>
                  </a:lnTo>
                  <a:lnTo>
                    <a:pt x="5381616" y="9524"/>
                  </a:lnTo>
                  <a:close/>
                </a:path>
                <a:path w="10210800" h="1028700">
                  <a:moveTo>
                    <a:pt x="5400666" y="9524"/>
                  </a:moveTo>
                  <a:lnTo>
                    <a:pt x="5391141" y="9524"/>
                  </a:lnTo>
                  <a:lnTo>
                    <a:pt x="5391141" y="0"/>
                  </a:lnTo>
                  <a:lnTo>
                    <a:pt x="5400666" y="0"/>
                  </a:lnTo>
                  <a:lnTo>
                    <a:pt x="5400666" y="9524"/>
                  </a:lnTo>
                  <a:close/>
                </a:path>
                <a:path w="10210800" h="1028700">
                  <a:moveTo>
                    <a:pt x="5419716" y="9524"/>
                  </a:moveTo>
                  <a:lnTo>
                    <a:pt x="5410191" y="9524"/>
                  </a:lnTo>
                  <a:lnTo>
                    <a:pt x="5410191" y="0"/>
                  </a:lnTo>
                  <a:lnTo>
                    <a:pt x="5419716" y="0"/>
                  </a:lnTo>
                  <a:lnTo>
                    <a:pt x="5419716" y="9524"/>
                  </a:lnTo>
                  <a:close/>
                </a:path>
                <a:path w="10210800" h="1028700">
                  <a:moveTo>
                    <a:pt x="5438766" y="9524"/>
                  </a:moveTo>
                  <a:lnTo>
                    <a:pt x="5429241" y="9524"/>
                  </a:lnTo>
                  <a:lnTo>
                    <a:pt x="5429241" y="0"/>
                  </a:lnTo>
                  <a:lnTo>
                    <a:pt x="5438766" y="0"/>
                  </a:lnTo>
                  <a:lnTo>
                    <a:pt x="5438766" y="9524"/>
                  </a:lnTo>
                  <a:close/>
                </a:path>
                <a:path w="10210800" h="1028700">
                  <a:moveTo>
                    <a:pt x="5457816" y="9524"/>
                  </a:moveTo>
                  <a:lnTo>
                    <a:pt x="5448291" y="9524"/>
                  </a:lnTo>
                  <a:lnTo>
                    <a:pt x="5448291" y="0"/>
                  </a:lnTo>
                  <a:lnTo>
                    <a:pt x="5457816" y="0"/>
                  </a:lnTo>
                  <a:lnTo>
                    <a:pt x="5457816" y="9524"/>
                  </a:lnTo>
                  <a:close/>
                </a:path>
                <a:path w="10210800" h="1028700">
                  <a:moveTo>
                    <a:pt x="5476866" y="9524"/>
                  </a:moveTo>
                  <a:lnTo>
                    <a:pt x="5467341" y="9524"/>
                  </a:lnTo>
                  <a:lnTo>
                    <a:pt x="5467341" y="0"/>
                  </a:lnTo>
                  <a:lnTo>
                    <a:pt x="5476866" y="0"/>
                  </a:lnTo>
                  <a:lnTo>
                    <a:pt x="5476866" y="9524"/>
                  </a:lnTo>
                  <a:close/>
                </a:path>
                <a:path w="10210800" h="1028700">
                  <a:moveTo>
                    <a:pt x="5495916" y="9524"/>
                  </a:moveTo>
                  <a:lnTo>
                    <a:pt x="5486391" y="9524"/>
                  </a:lnTo>
                  <a:lnTo>
                    <a:pt x="5486391" y="0"/>
                  </a:lnTo>
                  <a:lnTo>
                    <a:pt x="5495916" y="0"/>
                  </a:lnTo>
                  <a:lnTo>
                    <a:pt x="5495916" y="9524"/>
                  </a:lnTo>
                  <a:close/>
                </a:path>
                <a:path w="10210800" h="1028700">
                  <a:moveTo>
                    <a:pt x="5514966" y="9524"/>
                  </a:moveTo>
                  <a:lnTo>
                    <a:pt x="5505441" y="9524"/>
                  </a:lnTo>
                  <a:lnTo>
                    <a:pt x="5505441" y="0"/>
                  </a:lnTo>
                  <a:lnTo>
                    <a:pt x="5514966" y="0"/>
                  </a:lnTo>
                  <a:lnTo>
                    <a:pt x="5514966" y="9524"/>
                  </a:lnTo>
                  <a:close/>
                </a:path>
                <a:path w="10210800" h="1028700">
                  <a:moveTo>
                    <a:pt x="5534016" y="9524"/>
                  </a:moveTo>
                  <a:lnTo>
                    <a:pt x="5524491" y="9524"/>
                  </a:lnTo>
                  <a:lnTo>
                    <a:pt x="5524491" y="0"/>
                  </a:lnTo>
                  <a:lnTo>
                    <a:pt x="5534016" y="0"/>
                  </a:lnTo>
                  <a:lnTo>
                    <a:pt x="5534016" y="9524"/>
                  </a:lnTo>
                  <a:close/>
                </a:path>
                <a:path w="10210800" h="1028700">
                  <a:moveTo>
                    <a:pt x="5553066" y="9524"/>
                  </a:moveTo>
                  <a:lnTo>
                    <a:pt x="5543541" y="9524"/>
                  </a:lnTo>
                  <a:lnTo>
                    <a:pt x="5543541" y="0"/>
                  </a:lnTo>
                  <a:lnTo>
                    <a:pt x="5553066" y="0"/>
                  </a:lnTo>
                  <a:lnTo>
                    <a:pt x="5553066" y="9524"/>
                  </a:lnTo>
                  <a:close/>
                </a:path>
                <a:path w="10210800" h="1028700">
                  <a:moveTo>
                    <a:pt x="5572116" y="9524"/>
                  </a:moveTo>
                  <a:lnTo>
                    <a:pt x="5562591" y="9524"/>
                  </a:lnTo>
                  <a:lnTo>
                    <a:pt x="5562591" y="0"/>
                  </a:lnTo>
                  <a:lnTo>
                    <a:pt x="5572116" y="0"/>
                  </a:lnTo>
                  <a:lnTo>
                    <a:pt x="5572116" y="9524"/>
                  </a:lnTo>
                  <a:close/>
                </a:path>
                <a:path w="10210800" h="1028700">
                  <a:moveTo>
                    <a:pt x="5591166" y="9524"/>
                  </a:moveTo>
                  <a:lnTo>
                    <a:pt x="5581641" y="9524"/>
                  </a:lnTo>
                  <a:lnTo>
                    <a:pt x="5581641" y="0"/>
                  </a:lnTo>
                  <a:lnTo>
                    <a:pt x="5591166" y="0"/>
                  </a:lnTo>
                  <a:lnTo>
                    <a:pt x="5591166" y="9524"/>
                  </a:lnTo>
                  <a:close/>
                </a:path>
                <a:path w="10210800" h="1028700">
                  <a:moveTo>
                    <a:pt x="5610216" y="9524"/>
                  </a:moveTo>
                  <a:lnTo>
                    <a:pt x="5600691" y="9524"/>
                  </a:lnTo>
                  <a:lnTo>
                    <a:pt x="5600691" y="0"/>
                  </a:lnTo>
                  <a:lnTo>
                    <a:pt x="5610216" y="0"/>
                  </a:lnTo>
                  <a:lnTo>
                    <a:pt x="5610216" y="9524"/>
                  </a:lnTo>
                  <a:close/>
                </a:path>
                <a:path w="10210800" h="1028700">
                  <a:moveTo>
                    <a:pt x="5629266" y="9524"/>
                  </a:moveTo>
                  <a:lnTo>
                    <a:pt x="5619741" y="9524"/>
                  </a:lnTo>
                  <a:lnTo>
                    <a:pt x="5619741" y="0"/>
                  </a:lnTo>
                  <a:lnTo>
                    <a:pt x="5629266" y="0"/>
                  </a:lnTo>
                  <a:lnTo>
                    <a:pt x="5629266" y="9524"/>
                  </a:lnTo>
                  <a:close/>
                </a:path>
                <a:path w="10210800" h="1028700">
                  <a:moveTo>
                    <a:pt x="5648316" y="9524"/>
                  </a:moveTo>
                  <a:lnTo>
                    <a:pt x="5638791" y="9524"/>
                  </a:lnTo>
                  <a:lnTo>
                    <a:pt x="5638791" y="0"/>
                  </a:lnTo>
                  <a:lnTo>
                    <a:pt x="5648316" y="0"/>
                  </a:lnTo>
                  <a:lnTo>
                    <a:pt x="5648316" y="9524"/>
                  </a:lnTo>
                  <a:close/>
                </a:path>
                <a:path w="10210800" h="1028700">
                  <a:moveTo>
                    <a:pt x="5667366" y="9524"/>
                  </a:moveTo>
                  <a:lnTo>
                    <a:pt x="5657841" y="9524"/>
                  </a:lnTo>
                  <a:lnTo>
                    <a:pt x="5657841" y="0"/>
                  </a:lnTo>
                  <a:lnTo>
                    <a:pt x="5667366" y="0"/>
                  </a:lnTo>
                  <a:lnTo>
                    <a:pt x="5667366" y="9524"/>
                  </a:lnTo>
                  <a:close/>
                </a:path>
                <a:path w="10210800" h="1028700">
                  <a:moveTo>
                    <a:pt x="5686416" y="9524"/>
                  </a:moveTo>
                  <a:lnTo>
                    <a:pt x="5676891" y="9524"/>
                  </a:lnTo>
                  <a:lnTo>
                    <a:pt x="5676891" y="0"/>
                  </a:lnTo>
                  <a:lnTo>
                    <a:pt x="5686416" y="0"/>
                  </a:lnTo>
                  <a:lnTo>
                    <a:pt x="5686416" y="9524"/>
                  </a:lnTo>
                  <a:close/>
                </a:path>
                <a:path w="10210800" h="1028700">
                  <a:moveTo>
                    <a:pt x="5705466" y="9524"/>
                  </a:moveTo>
                  <a:lnTo>
                    <a:pt x="5695941" y="9524"/>
                  </a:lnTo>
                  <a:lnTo>
                    <a:pt x="5695941" y="0"/>
                  </a:lnTo>
                  <a:lnTo>
                    <a:pt x="5705466" y="0"/>
                  </a:lnTo>
                  <a:lnTo>
                    <a:pt x="5705466" y="9524"/>
                  </a:lnTo>
                  <a:close/>
                </a:path>
                <a:path w="10210800" h="1028700">
                  <a:moveTo>
                    <a:pt x="5724516" y="9524"/>
                  </a:moveTo>
                  <a:lnTo>
                    <a:pt x="5714991" y="9524"/>
                  </a:lnTo>
                  <a:lnTo>
                    <a:pt x="5714991" y="0"/>
                  </a:lnTo>
                  <a:lnTo>
                    <a:pt x="5724516" y="0"/>
                  </a:lnTo>
                  <a:lnTo>
                    <a:pt x="5724516" y="9524"/>
                  </a:lnTo>
                  <a:close/>
                </a:path>
                <a:path w="10210800" h="1028700">
                  <a:moveTo>
                    <a:pt x="5743566" y="9524"/>
                  </a:moveTo>
                  <a:lnTo>
                    <a:pt x="5734041" y="9524"/>
                  </a:lnTo>
                  <a:lnTo>
                    <a:pt x="5734041" y="0"/>
                  </a:lnTo>
                  <a:lnTo>
                    <a:pt x="5743566" y="0"/>
                  </a:lnTo>
                  <a:lnTo>
                    <a:pt x="5743566" y="9524"/>
                  </a:lnTo>
                  <a:close/>
                </a:path>
                <a:path w="10210800" h="1028700">
                  <a:moveTo>
                    <a:pt x="5762616" y="9524"/>
                  </a:moveTo>
                  <a:lnTo>
                    <a:pt x="5753091" y="9524"/>
                  </a:lnTo>
                  <a:lnTo>
                    <a:pt x="5753091" y="0"/>
                  </a:lnTo>
                  <a:lnTo>
                    <a:pt x="5762616" y="0"/>
                  </a:lnTo>
                  <a:lnTo>
                    <a:pt x="5762616" y="9524"/>
                  </a:lnTo>
                  <a:close/>
                </a:path>
                <a:path w="10210800" h="1028700">
                  <a:moveTo>
                    <a:pt x="5781666" y="9524"/>
                  </a:moveTo>
                  <a:lnTo>
                    <a:pt x="5772141" y="9524"/>
                  </a:lnTo>
                  <a:lnTo>
                    <a:pt x="5772141" y="0"/>
                  </a:lnTo>
                  <a:lnTo>
                    <a:pt x="5781666" y="0"/>
                  </a:lnTo>
                  <a:lnTo>
                    <a:pt x="5781666" y="9524"/>
                  </a:lnTo>
                  <a:close/>
                </a:path>
                <a:path w="10210800" h="1028700">
                  <a:moveTo>
                    <a:pt x="5800716" y="9524"/>
                  </a:moveTo>
                  <a:lnTo>
                    <a:pt x="5791191" y="9524"/>
                  </a:lnTo>
                  <a:lnTo>
                    <a:pt x="5791191" y="0"/>
                  </a:lnTo>
                  <a:lnTo>
                    <a:pt x="5800716" y="0"/>
                  </a:lnTo>
                  <a:lnTo>
                    <a:pt x="5800716" y="9524"/>
                  </a:lnTo>
                  <a:close/>
                </a:path>
                <a:path w="10210800" h="1028700">
                  <a:moveTo>
                    <a:pt x="5819766" y="9524"/>
                  </a:moveTo>
                  <a:lnTo>
                    <a:pt x="5810241" y="9524"/>
                  </a:lnTo>
                  <a:lnTo>
                    <a:pt x="5810241" y="0"/>
                  </a:lnTo>
                  <a:lnTo>
                    <a:pt x="5819766" y="0"/>
                  </a:lnTo>
                  <a:lnTo>
                    <a:pt x="5819766" y="9524"/>
                  </a:lnTo>
                  <a:close/>
                </a:path>
                <a:path w="10210800" h="1028700">
                  <a:moveTo>
                    <a:pt x="5838816" y="9524"/>
                  </a:moveTo>
                  <a:lnTo>
                    <a:pt x="5829291" y="9524"/>
                  </a:lnTo>
                  <a:lnTo>
                    <a:pt x="5829291" y="0"/>
                  </a:lnTo>
                  <a:lnTo>
                    <a:pt x="5838816" y="0"/>
                  </a:lnTo>
                  <a:lnTo>
                    <a:pt x="5838816" y="9524"/>
                  </a:lnTo>
                  <a:close/>
                </a:path>
                <a:path w="10210800" h="1028700">
                  <a:moveTo>
                    <a:pt x="5857866" y="9524"/>
                  </a:moveTo>
                  <a:lnTo>
                    <a:pt x="5848341" y="9524"/>
                  </a:lnTo>
                  <a:lnTo>
                    <a:pt x="5848341" y="0"/>
                  </a:lnTo>
                  <a:lnTo>
                    <a:pt x="5857866" y="0"/>
                  </a:lnTo>
                  <a:lnTo>
                    <a:pt x="5857866" y="9524"/>
                  </a:lnTo>
                  <a:close/>
                </a:path>
                <a:path w="10210800" h="1028700">
                  <a:moveTo>
                    <a:pt x="5876916" y="9524"/>
                  </a:moveTo>
                  <a:lnTo>
                    <a:pt x="5867391" y="9524"/>
                  </a:lnTo>
                  <a:lnTo>
                    <a:pt x="5867391" y="0"/>
                  </a:lnTo>
                  <a:lnTo>
                    <a:pt x="5876916" y="0"/>
                  </a:lnTo>
                  <a:lnTo>
                    <a:pt x="5876916" y="9524"/>
                  </a:lnTo>
                  <a:close/>
                </a:path>
                <a:path w="10210800" h="1028700">
                  <a:moveTo>
                    <a:pt x="5895966" y="9524"/>
                  </a:moveTo>
                  <a:lnTo>
                    <a:pt x="5886441" y="9524"/>
                  </a:lnTo>
                  <a:lnTo>
                    <a:pt x="5886441" y="0"/>
                  </a:lnTo>
                  <a:lnTo>
                    <a:pt x="5895966" y="0"/>
                  </a:lnTo>
                  <a:lnTo>
                    <a:pt x="5895966" y="9524"/>
                  </a:lnTo>
                  <a:close/>
                </a:path>
                <a:path w="10210800" h="1028700">
                  <a:moveTo>
                    <a:pt x="5915016" y="9524"/>
                  </a:moveTo>
                  <a:lnTo>
                    <a:pt x="5905491" y="9524"/>
                  </a:lnTo>
                  <a:lnTo>
                    <a:pt x="5905491" y="0"/>
                  </a:lnTo>
                  <a:lnTo>
                    <a:pt x="5915016" y="0"/>
                  </a:lnTo>
                  <a:lnTo>
                    <a:pt x="5915016" y="9524"/>
                  </a:lnTo>
                  <a:close/>
                </a:path>
                <a:path w="10210800" h="1028700">
                  <a:moveTo>
                    <a:pt x="5934066" y="9524"/>
                  </a:moveTo>
                  <a:lnTo>
                    <a:pt x="5924541" y="9524"/>
                  </a:lnTo>
                  <a:lnTo>
                    <a:pt x="5924541" y="0"/>
                  </a:lnTo>
                  <a:lnTo>
                    <a:pt x="5934066" y="0"/>
                  </a:lnTo>
                  <a:lnTo>
                    <a:pt x="5934066" y="9524"/>
                  </a:lnTo>
                  <a:close/>
                </a:path>
                <a:path w="10210800" h="1028700">
                  <a:moveTo>
                    <a:pt x="5953116" y="9524"/>
                  </a:moveTo>
                  <a:lnTo>
                    <a:pt x="5943591" y="9524"/>
                  </a:lnTo>
                  <a:lnTo>
                    <a:pt x="5943591" y="0"/>
                  </a:lnTo>
                  <a:lnTo>
                    <a:pt x="5953116" y="0"/>
                  </a:lnTo>
                  <a:lnTo>
                    <a:pt x="5953116" y="9524"/>
                  </a:lnTo>
                  <a:close/>
                </a:path>
                <a:path w="10210800" h="1028700">
                  <a:moveTo>
                    <a:pt x="5972166" y="9524"/>
                  </a:moveTo>
                  <a:lnTo>
                    <a:pt x="5962641" y="9524"/>
                  </a:lnTo>
                  <a:lnTo>
                    <a:pt x="5962641" y="0"/>
                  </a:lnTo>
                  <a:lnTo>
                    <a:pt x="5972166" y="0"/>
                  </a:lnTo>
                  <a:lnTo>
                    <a:pt x="5972166" y="9524"/>
                  </a:lnTo>
                  <a:close/>
                </a:path>
                <a:path w="10210800" h="1028700">
                  <a:moveTo>
                    <a:pt x="5991216" y="9524"/>
                  </a:moveTo>
                  <a:lnTo>
                    <a:pt x="5981691" y="9524"/>
                  </a:lnTo>
                  <a:lnTo>
                    <a:pt x="5981691" y="0"/>
                  </a:lnTo>
                  <a:lnTo>
                    <a:pt x="5991216" y="0"/>
                  </a:lnTo>
                  <a:lnTo>
                    <a:pt x="5991216" y="9524"/>
                  </a:lnTo>
                  <a:close/>
                </a:path>
                <a:path w="10210800" h="1028700">
                  <a:moveTo>
                    <a:pt x="6010266" y="9524"/>
                  </a:moveTo>
                  <a:lnTo>
                    <a:pt x="6000741" y="9524"/>
                  </a:lnTo>
                  <a:lnTo>
                    <a:pt x="6000741" y="0"/>
                  </a:lnTo>
                  <a:lnTo>
                    <a:pt x="6010266" y="0"/>
                  </a:lnTo>
                  <a:lnTo>
                    <a:pt x="6010266" y="9524"/>
                  </a:lnTo>
                  <a:close/>
                </a:path>
                <a:path w="10210800" h="1028700">
                  <a:moveTo>
                    <a:pt x="6029316" y="9524"/>
                  </a:moveTo>
                  <a:lnTo>
                    <a:pt x="6019791" y="9524"/>
                  </a:lnTo>
                  <a:lnTo>
                    <a:pt x="6019791" y="0"/>
                  </a:lnTo>
                  <a:lnTo>
                    <a:pt x="6029316" y="0"/>
                  </a:lnTo>
                  <a:lnTo>
                    <a:pt x="6029316" y="9524"/>
                  </a:lnTo>
                  <a:close/>
                </a:path>
                <a:path w="10210800" h="1028700">
                  <a:moveTo>
                    <a:pt x="6048366" y="9524"/>
                  </a:moveTo>
                  <a:lnTo>
                    <a:pt x="6038841" y="9524"/>
                  </a:lnTo>
                  <a:lnTo>
                    <a:pt x="6038841" y="0"/>
                  </a:lnTo>
                  <a:lnTo>
                    <a:pt x="6048366" y="0"/>
                  </a:lnTo>
                  <a:lnTo>
                    <a:pt x="6048366" y="9524"/>
                  </a:lnTo>
                  <a:close/>
                </a:path>
                <a:path w="10210800" h="1028700">
                  <a:moveTo>
                    <a:pt x="6067416" y="9524"/>
                  </a:moveTo>
                  <a:lnTo>
                    <a:pt x="6057891" y="9524"/>
                  </a:lnTo>
                  <a:lnTo>
                    <a:pt x="6057891" y="0"/>
                  </a:lnTo>
                  <a:lnTo>
                    <a:pt x="6067416" y="0"/>
                  </a:lnTo>
                  <a:lnTo>
                    <a:pt x="6067416" y="9524"/>
                  </a:lnTo>
                  <a:close/>
                </a:path>
                <a:path w="10210800" h="1028700">
                  <a:moveTo>
                    <a:pt x="6086466" y="9524"/>
                  </a:moveTo>
                  <a:lnTo>
                    <a:pt x="6076941" y="9524"/>
                  </a:lnTo>
                  <a:lnTo>
                    <a:pt x="6076941" y="0"/>
                  </a:lnTo>
                  <a:lnTo>
                    <a:pt x="6086466" y="0"/>
                  </a:lnTo>
                  <a:lnTo>
                    <a:pt x="6086466" y="9524"/>
                  </a:lnTo>
                  <a:close/>
                </a:path>
                <a:path w="10210800" h="1028700">
                  <a:moveTo>
                    <a:pt x="6105516" y="9524"/>
                  </a:moveTo>
                  <a:lnTo>
                    <a:pt x="6095991" y="9524"/>
                  </a:lnTo>
                  <a:lnTo>
                    <a:pt x="6095991" y="0"/>
                  </a:lnTo>
                  <a:lnTo>
                    <a:pt x="6105516" y="0"/>
                  </a:lnTo>
                  <a:lnTo>
                    <a:pt x="6105516" y="9524"/>
                  </a:lnTo>
                  <a:close/>
                </a:path>
                <a:path w="10210800" h="1028700">
                  <a:moveTo>
                    <a:pt x="6124566" y="9524"/>
                  </a:moveTo>
                  <a:lnTo>
                    <a:pt x="6115041" y="9524"/>
                  </a:lnTo>
                  <a:lnTo>
                    <a:pt x="6115041" y="0"/>
                  </a:lnTo>
                  <a:lnTo>
                    <a:pt x="6124566" y="0"/>
                  </a:lnTo>
                  <a:lnTo>
                    <a:pt x="6124566" y="9524"/>
                  </a:lnTo>
                  <a:close/>
                </a:path>
                <a:path w="10210800" h="1028700">
                  <a:moveTo>
                    <a:pt x="6143616" y="9524"/>
                  </a:moveTo>
                  <a:lnTo>
                    <a:pt x="6134091" y="9524"/>
                  </a:lnTo>
                  <a:lnTo>
                    <a:pt x="6134091" y="0"/>
                  </a:lnTo>
                  <a:lnTo>
                    <a:pt x="6143616" y="0"/>
                  </a:lnTo>
                  <a:lnTo>
                    <a:pt x="6143616" y="9524"/>
                  </a:lnTo>
                  <a:close/>
                </a:path>
                <a:path w="10210800" h="1028700">
                  <a:moveTo>
                    <a:pt x="6162666" y="9524"/>
                  </a:moveTo>
                  <a:lnTo>
                    <a:pt x="6153141" y="9524"/>
                  </a:lnTo>
                  <a:lnTo>
                    <a:pt x="6153141" y="0"/>
                  </a:lnTo>
                  <a:lnTo>
                    <a:pt x="6162666" y="0"/>
                  </a:lnTo>
                  <a:lnTo>
                    <a:pt x="6162666" y="9524"/>
                  </a:lnTo>
                  <a:close/>
                </a:path>
                <a:path w="10210800" h="1028700">
                  <a:moveTo>
                    <a:pt x="6181716" y="9524"/>
                  </a:moveTo>
                  <a:lnTo>
                    <a:pt x="6172191" y="9524"/>
                  </a:lnTo>
                  <a:lnTo>
                    <a:pt x="6172191" y="0"/>
                  </a:lnTo>
                  <a:lnTo>
                    <a:pt x="6181716" y="0"/>
                  </a:lnTo>
                  <a:lnTo>
                    <a:pt x="6181716" y="9524"/>
                  </a:lnTo>
                  <a:close/>
                </a:path>
                <a:path w="10210800" h="1028700">
                  <a:moveTo>
                    <a:pt x="6200766" y="9524"/>
                  </a:moveTo>
                  <a:lnTo>
                    <a:pt x="6191241" y="9524"/>
                  </a:lnTo>
                  <a:lnTo>
                    <a:pt x="6191241" y="0"/>
                  </a:lnTo>
                  <a:lnTo>
                    <a:pt x="6200766" y="0"/>
                  </a:lnTo>
                  <a:lnTo>
                    <a:pt x="6200766" y="9524"/>
                  </a:lnTo>
                  <a:close/>
                </a:path>
                <a:path w="10210800" h="1028700">
                  <a:moveTo>
                    <a:pt x="6219816" y="9524"/>
                  </a:moveTo>
                  <a:lnTo>
                    <a:pt x="6210291" y="9524"/>
                  </a:lnTo>
                  <a:lnTo>
                    <a:pt x="6210291" y="0"/>
                  </a:lnTo>
                  <a:lnTo>
                    <a:pt x="6219816" y="0"/>
                  </a:lnTo>
                  <a:lnTo>
                    <a:pt x="6219816" y="9524"/>
                  </a:lnTo>
                  <a:close/>
                </a:path>
                <a:path w="10210800" h="1028700">
                  <a:moveTo>
                    <a:pt x="6238866" y="9524"/>
                  </a:moveTo>
                  <a:lnTo>
                    <a:pt x="6229341" y="9524"/>
                  </a:lnTo>
                  <a:lnTo>
                    <a:pt x="6229341" y="0"/>
                  </a:lnTo>
                  <a:lnTo>
                    <a:pt x="6238866" y="0"/>
                  </a:lnTo>
                  <a:lnTo>
                    <a:pt x="6238866" y="9524"/>
                  </a:lnTo>
                  <a:close/>
                </a:path>
                <a:path w="10210800" h="1028700">
                  <a:moveTo>
                    <a:pt x="6257916" y="9524"/>
                  </a:moveTo>
                  <a:lnTo>
                    <a:pt x="6248391" y="9524"/>
                  </a:lnTo>
                  <a:lnTo>
                    <a:pt x="6248391" y="0"/>
                  </a:lnTo>
                  <a:lnTo>
                    <a:pt x="6257916" y="0"/>
                  </a:lnTo>
                  <a:lnTo>
                    <a:pt x="6257916" y="9524"/>
                  </a:lnTo>
                  <a:close/>
                </a:path>
                <a:path w="10210800" h="1028700">
                  <a:moveTo>
                    <a:pt x="6276966" y="9524"/>
                  </a:moveTo>
                  <a:lnTo>
                    <a:pt x="6267441" y="9524"/>
                  </a:lnTo>
                  <a:lnTo>
                    <a:pt x="6267441" y="0"/>
                  </a:lnTo>
                  <a:lnTo>
                    <a:pt x="6276966" y="0"/>
                  </a:lnTo>
                  <a:lnTo>
                    <a:pt x="6276966" y="9524"/>
                  </a:lnTo>
                  <a:close/>
                </a:path>
                <a:path w="10210800" h="1028700">
                  <a:moveTo>
                    <a:pt x="6296016" y="9524"/>
                  </a:moveTo>
                  <a:lnTo>
                    <a:pt x="6286491" y="9524"/>
                  </a:lnTo>
                  <a:lnTo>
                    <a:pt x="6286491" y="0"/>
                  </a:lnTo>
                  <a:lnTo>
                    <a:pt x="6296016" y="0"/>
                  </a:lnTo>
                  <a:lnTo>
                    <a:pt x="6296016" y="9524"/>
                  </a:lnTo>
                  <a:close/>
                </a:path>
                <a:path w="10210800" h="1028700">
                  <a:moveTo>
                    <a:pt x="6315066" y="9524"/>
                  </a:moveTo>
                  <a:lnTo>
                    <a:pt x="6305541" y="9524"/>
                  </a:lnTo>
                  <a:lnTo>
                    <a:pt x="6305541" y="0"/>
                  </a:lnTo>
                  <a:lnTo>
                    <a:pt x="6315066" y="0"/>
                  </a:lnTo>
                  <a:lnTo>
                    <a:pt x="6315066" y="9524"/>
                  </a:lnTo>
                  <a:close/>
                </a:path>
                <a:path w="10210800" h="1028700">
                  <a:moveTo>
                    <a:pt x="6334116" y="9524"/>
                  </a:moveTo>
                  <a:lnTo>
                    <a:pt x="6324591" y="9524"/>
                  </a:lnTo>
                  <a:lnTo>
                    <a:pt x="6324591" y="0"/>
                  </a:lnTo>
                  <a:lnTo>
                    <a:pt x="6334116" y="0"/>
                  </a:lnTo>
                  <a:lnTo>
                    <a:pt x="6334116" y="9524"/>
                  </a:lnTo>
                  <a:close/>
                </a:path>
                <a:path w="10210800" h="1028700">
                  <a:moveTo>
                    <a:pt x="6353166" y="9524"/>
                  </a:moveTo>
                  <a:lnTo>
                    <a:pt x="6343641" y="9524"/>
                  </a:lnTo>
                  <a:lnTo>
                    <a:pt x="6343641" y="0"/>
                  </a:lnTo>
                  <a:lnTo>
                    <a:pt x="6353166" y="0"/>
                  </a:lnTo>
                  <a:lnTo>
                    <a:pt x="6353166" y="9524"/>
                  </a:lnTo>
                  <a:close/>
                </a:path>
                <a:path w="10210800" h="1028700">
                  <a:moveTo>
                    <a:pt x="6372216" y="9524"/>
                  </a:moveTo>
                  <a:lnTo>
                    <a:pt x="6362691" y="9524"/>
                  </a:lnTo>
                  <a:lnTo>
                    <a:pt x="6362691" y="0"/>
                  </a:lnTo>
                  <a:lnTo>
                    <a:pt x="6372216" y="0"/>
                  </a:lnTo>
                  <a:lnTo>
                    <a:pt x="6372216" y="9524"/>
                  </a:lnTo>
                  <a:close/>
                </a:path>
                <a:path w="10210800" h="1028700">
                  <a:moveTo>
                    <a:pt x="6391266" y="9524"/>
                  </a:moveTo>
                  <a:lnTo>
                    <a:pt x="6381741" y="9524"/>
                  </a:lnTo>
                  <a:lnTo>
                    <a:pt x="6381741" y="0"/>
                  </a:lnTo>
                  <a:lnTo>
                    <a:pt x="6391266" y="0"/>
                  </a:lnTo>
                  <a:lnTo>
                    <a:pt x="6391266" y="9524"/>
                  </a:lnTo>
                  <a:close/>
                </a:path>
                <a:path w="10210800" h="1028700">
                  <a:moveTo>
                    <a:pt x="6410316" y="9524"/>
                  </a:moveTo>
                  <a:lnTo>
                    <a:pt x="6400791" y="9524"/>
                  </a:lnTo>
                  <a:lnTo>
                    <a:pt x="6400791" y="0"/>
                  </a:lnTo>
                  <a:lnTo>
                    <a:pt x="6410316" y="0"/>
                  </a:lnTo>
                  <a:lnTo>
                    <a:pt x="6410316" y="9524"/>
                  </a:lnTo>
                  <a:close/>
                </a:path>
                <a:path w="10210800" h="1028700">
                  <a:moveTo>
                    <a:pt x="6429366" y="9524"/>
                  </a:moveTo>
                  <a:lnTo>
                    <a:pt x="6419841" y="9524"/>
                  </a:lnTo>
                  <a:lnTo>
                    <a:pt x="6419841" y="0"/>
                  </a:lnTo>
                  <a:lnTo>
                    <a:pt x="6429366" y="0"/>
                  </a:lnTo>
                  <a:lnTo>
                    <a:pt x="6429366" y="9524"/>
                  </a:lnTo>
                  <a:close/>
                </a:path>
                <a:path w="10210800" h="1028700">
                  <a:moveTo>
                    <a:pt x="6448416" y="9524"/>
                  </a:moveTo>
                  <a:lnTo>
                    <a:pt x="6438891" y="9524"/>
                  </a:lnTo>
                  <a:lnTo>
                    <a:pt x="6438891" y="0"/>
                  </a:lnTo>
                  <a:lnTo>
                    <a:pt x="6448416" y="0"/>
                  </a:lnTo>
                  <a:lnTo>
                    <a:pt x="6448416" y="9524"/>
                  </a:lnTo>
                  <a:close/>
                </a:path>
                <a:path w="10210800" h="1028700">
                  <a:moveTo>
                    <a:pt x="6467466" y="9524"/>
                  </a:moveTo>
                  <a:lnTo>
                    <a:pt x="6457941" y="9524"/>
                  </a:lnTo>
                  <a:lnTo>
                    <a:pt x="6457941" y="0"/>
                  </a:lnTo>
                  <a:lnTo>
                    <a:pt x="6467466" y="0"/>
                  </a:lnTo>
                  <a:lnTo>
                    <a:pt x="6467466" y="9524"/>
                  </a:lnTo>
                  <a:close/>
                </a:path>
                <a:path w="10210800" h="1028700">
                  <a:moveTo>
                    <a:pt x="6486516" y="9524"/>
                  </a:moveTo>
                  <a:lnTo>
                    <a:pt x="6476991" y="9524"/>
                  </a:lnTo>
                  <a:lnTo>
                    <a:pt x="6476991" y="0"/>
                  </a:lnTo>
                  <a:lnTo>
                    <a:pt x="6486516" y="0"/>
                  </a:lnTo>
                  <a:lnTo>
                    <a:pt x="6486516" y="9524"/>
                  </a:lnTo>
                  <a:close/>
                </a:path>
                <a:path w="10210800" h="1028700">
                  <a:moveTo>
                    <a:pt x="6505566" y="9524"/>
                  </a:moveTo>
                  <a:lnTo>
                    <a:pt x="6496041" y="9524"/>
                  </a:lnTo>
                  <a:lnTo>
                    <a:pt x="6496041" y="0"/>
                  </a:lnTo>
                  <a:lnTo>
                    <a:pt x="6505566" y="0"/>
                  </a:lnTo>
                  <a:lnTo>
                    <a:pt x="6505566" y="9524"/>
                  </a:lnTo>
                  <a:close/>
                </a:path>
                <a:path w="10210800" h="1028700">
                  <a:moveTo>
                    <a:pt x="6524616" y="9524"/>
                  </a:moveTo>
                  <a:lnTo>
                    <a:pt x="6515091" y="9524"/>
                  </a:lnTo>
                  <a:lnTo>
                    <a:pt x="6515091" y="0"/>
                  </a:lnTo>
                  <a:lnTo>
                    <a:pt x="6524616" y="0"/>
                  </a:lnTo>
                  <a:lnTo>
                    <a:pt x="6524616" y="9524"/>
                  </a:lnTo>
                  <a:close/>
                </a:path>
                <a:path w="10210800" h="1028700">
                  <a:moveTo>
                    <a:pt x="6543666" y="9524"/>
                  </a:moveTo>
                  <a:lnTo>
                    <a:pt x="6534141" y="9524"/>
                  </a:lnTo>
                  <a:lnTo>
                    <a:pt x="6534141" y="0"/>
                  </a:lnTo>
                  <a:lnTo>
                    <a:pt x="6543666" y="0"/>
                  </a:lnTo>
                  <a:lnTo>
                    <a:pt x="6543666" y="9524"/>
                  </a:lnTo>
                  <a:close/>
                </a:path>
                <a:path w="10210800" h="1028700">
                  <a:moveTo>
                    <a:pt x="6562716" y="9524"/>
                  </a:moveTo>
                  <a:lnTo>
                    <a:pt x="6553191" y="9524"/>
                  </a:lnTo>
                  <a:lnTo>
                    <a:pt x="6553191" y="0"/>
                  </a:lnTo>
                  <a:lnTo>
                    <a:pt x="6562716" y="0"/>
                  </a:lnTo>
                  <a:lnTo>
                    <a:pt x="6562716" y="9524"/>
                  </a:lnTo>
                  <a:close/>
                </a:path>
                <a:path w="10210800" h="1028700">
                  <a:moveTo>
                    <a:pt x="6581766" y="9524"/>
                  </a:moveTo>
                  <a:lnTo>
                    <a:pt x="6572241" y="9524"/>
                  </a:lnTo>
                  <a:lnTo>
                    <a:pt x="6572241" y="0"/>
                  </a:lnTo>
                  <a:lnTo>
                    <a:pt x="6581766" y="0"/>
                  </a:lnTo>
                  <a:lnTo>
                    <a:pt x="6581766" y="9524"/>
                  </a:lnTo>
                  <a:close/>
                </a:path>
                <a:path w="10210800" h="1028700">
                  <a:moveTo>
                    <a:pt x="6600816" y="9524"/>
                  </a:moveTo>
                  <a:lnTo>
                    <a:pt x="6591291" y="9524"/>
                  </a:lnTo>
                  <a:lnTo>
                    <a:pt x="6591291" y="0"/>
                  </a:lnTo>
                  <a:lnTo>
                    <a:pt x="6600816" y="0"/>
                  </a:lnTo>
                  <a:lnTo>
                    <a:pt x="6600816" y="9524"/>
                  </a:lnTo>
                  <a:close/>
                </a:path>
                <a:path w="10210800" h="1028700">
                  <a:moveTo>
                    <a:pt x="6619866" y="9524"/>
                  </a:moveTo>
                  <a:lnTo>
                    <a:pt x="6610341" y="9524"/>
                  </a:lnTo>
                  <a:lnTo>
                    <a:pt x="6610341" y="0"/>
                  </a:lnTo>
                  <a:lnTo>
                    <a:pt x="6619866" y="0"/>
                  </a:lnTo>
                  <a:lnTo>
                    <a:pt x="6619866" y="9524"/>
                  </a:lnTo>
                  <a:close/>
                </a:path>
                <a:path w="10210800" h="1028700">
                  <a:moveTo>
                    <a:pt x="6638916" y="9524"/>
                  </a:moveTo>
                  <a:lnTo>
                    <a:pt x="6629391" y="9524"/>
                  </a:lnTo>
                  <a:lnTo>
                    <a:pt x="6629391" y="0"/>
                  </a:lnTo>
                  <a:lnTo>
                    <a:pt x="6638916" y="0"/>
                  </a:lnTo>
                  <a:lnTo>
                    <a:pt x="6638916" y="9524"/>
                  </a:lnTo>
                  <a:close/>
                </a:path>
                <a:path w="10210800" h="1028700">
                  <a:moveTo>
                    <a:pt x="6657966" y="9524"/>
                  </a:moveTo>
                  <a:lnTo>
                    <a:pt x="6648441" y="9524"/>
                  </a:lnTo>
                  <a:lnTo>
                    <a:pt x="6648441" y="0"/>
                  </a:lnTo>
                  <a:lnTo>
                    <a:pt x="6657966" y="0"/>
                  </a:lnTo>
                  <a:lnTo>
                    <a:pt x="6657966" y="9524"/>
                  </a:lnTo>
                  <a:close/>
                </a:path>
                <a:path w="10210800" h="1028700">
                  <a:moveTo>
                    <a:pt x="6677016" y="9524"/>
                  </a:moveTo>
                  <a:lnTo>
                    <a:pt x="6667491" y="9524"/>
                  </a:lnTo>
                  <a:lnTo>
                    <a:pt x="6667491" y="0"/>
                  </a:lnTo>
                  <a:lnTo>
                    <a:pt x="6677016" y="0"/>
                  </a:lnTo>
                  <a:lnTo>
                    <a:pt x="6677016" y="9524"/>
                  </a:lnTo>
                  <a:close/>
                </a:path>
                <a:path w="10210800" h="1028700">
                  <a:moveTo>
                    <a:pt x="6696066" y="9524"/>
                  </a:moveTo>
                  <a:lnTo>
                    <a:pt x="6686541" y="9524"/>
                  </a:lnTo>
                  <a:lnTo>
                    <a:pt x="6686541" y="0"/>
                  </a:lnTo>
                  <a:lnTo>
                    <a:pt x="6696066" y="0"/>
                  </a:lnTo>
                  <a:lnTo>
                    <a:pt x="6696066" y="9524"/>
                  </a:lnTo>
                  <a:close/>
                </a:path>
                <a:path w="10210800" h="1028700">
                  <a:moveTo>
                    <a:pt x="6715116" y="9524"/>
                  </a:moveTo>
                  <a:lnTo>
                    <a:pt x="6705591" y="9524"/>
                  </a:lnTo>
                  <a:lnTo>
                    <a:pt x="6705591" y="0"/>
                  </a:lnTo>
                  <a:lnTo>
                    <a:pt x="6715116" y="0"/>
                  </a:lnTo>
                  <a:lnTo>
                    <a:pt x="6715116" y="9524"/>
                  </a:lnTo>
                  <a:close/>
                </a:path>
                <a:path w="10210800" h="1028700">
                  <a:moveTo>
                    <a:pt x="6734166" y="9524"/>
                  </a:moveTo>
                  <a:lnTo>
                    <a:pt x="6724641" y="9524"/>
                  </a:lnTo>
                  <a:lnTo>
                    <a:pt x="6724641" y="0"/>
                  </a:lnTo>
                  <a:lnTo>
                    <a:pt x="6734166" y="0"/>
                  </a:lnTo>
                  <a:lnTo>
                    <a:pt x="6734166" y="9524"/>
                  </a:lnTo>
                  <a:close/>
                </a:path>
                <a:path w="10210800" h="1028700">
                  <a:moveTo>
                    <a:pt x="6753216" y="9524"/>
                  </a:moveTo>
                  <a:lnTo>
                    <a:pt x="6743691" y="9524"/>
                  </a:lnTo>
                  <a:lnTo>
                    <a:pt x="6743691" y="0"/>
                  </a:lnTo>
                  <a:lnTo>
                    <a:pt x="6753216" y="0"/>
                  </a:lnTo>
                  <a:lnTo>
                    <a:pt x="6753216" y="9524"/>
                  </a:lnTo>
                  <a:close/>
                </a:path>
                <a:path w="10210800" h="1028700">
                  <a:moveTo>
                    <a:pt x="6772266" y="9524"/>
                  </a:moveTo>
                  <a:lnTo>
                    <a:pt x="6762741" y="9524"/>
                  </a:lnTo>
                  <a:lnTo>
                    <a:pt x="6762741" y="0"/>
                  </a:lnTo>
                  <a:lnTo>
                    <a:pt x="6772266" y="0"/>
                  </a:lnTo>
                  <a:lnTo>
                    <a:pt x="6772266" y="9524"/>
                  </a:lnTo>
                  <a:close/>
                </a:path>
                <a:path w="10210800" h="1028700">
                  <a:moveTo>
                    <a:pt x="6791316" y="9524"/>
                  </a:moveTo>
                  <a:lnTo>
                    <a:pt x="6781791" y="9524"/>
                  </a:lnTo>
                  <a:lnTo>
                    <a:pt x="6781791" y="0"/>
                  </a:lnTo>
                  <a:lnTo>
                    <a:pt x="6791316" y="0"/>
                  </a:lnTo>
                  <a:lnTo>
                    <a:pt x="6791316" y="9524"/>
                  </a:lnTo>
                  <a:close/>
                </a:path>
                <a:path w="10210800" h="1028700">
                  <a:moveTo>
                    <a:pt x="6810366" y="9524"/>
                  </a:moveTo>
                  <a:lnTo>
                    <a:pt x="6800841" y="9524"/>
                  </a:lnTo>
                  <a:lnTo>
                    <a:pt x="6800841" y="0"/>
                  </a:lnTo>
                  <a:lnTo>
                    <a:pt x="6810366" y="0"/>
                  </a:lnTo>
                  <a:lnTo>
                    <a:pt x="6810366" y="9524"/>
                  </a:lnTo>
                  <a:close/>
                </a:path>
                <a:path w="10210800" h="1028700">
                  <a:moveTo>
                    <a:pt x="6829416" y="9524"/>
                  </a:moveTo>
                  <a:lnTo>
                    <a:pt x="6819891" y="9524"/>
                  </a:lnTo>
                  <a:lnTo>
                    <a:pt x="6819891" y="0"/>
                  </a:lnTo>
                  <a:lnTo>
                    <a:pt x="6829416" y="0"/>
                  </a:lnTo>
                  <a:lnTo>
                    <a:pt x="6829416" y="9524"/>
                  </a:lnTo>
                  <a:close/>
                </a:path>
                <a:path w="10210800" h="1028700">
                  <a:moveTo>
                    <a:pt x="6848466" y="9524"/>
                  </a:moveTo>
                  <a:lnTo>
                    <a:pt x="6838941" y="9524"/>
                  </a:lnTo>
                  <a:lnTo>
                    <a:pt x="6838941" y="0"/>
                  </a:lnTo>
                  <a:lnTo>
                    <a:pt x="6848466" y="0"/>
                  </a:lnTo>
                  <a:lnTo>
                    <a:pt x="6848466" y="9524"/>
                  </a:lnTo>
                  <a:close/>
                </a:path>
                <a:path w="10210800" h="1028700">
                  <a:moveTo>
                    <a:pt x="6867516" y="9524"/>
                  </a:moveTo>
                  <a:lnTo>
                    <a:pt x="6857991" y="9524"/>
                  </a:lnTo>
                  <a:lnTo>
                    <a:pt x="6857991" y="0"/>
                  </a:lnTo>
                  <a:lnTo>
                    <a:pt x="6867516" y="0"/>
                  </a:lnTo>
                  <a:lnTo>
                    <a:pt x="6867516" y="9524"/>
                  </a:lnTo>
                  <a:close/>
                </a:path>
                <a:path w="10210800" h="1028700">
                  <a:moveTo>
                    <a:pt x="6886566" y="9524"/>
                  </a:moveTo>
                  <a:lnTo>
                    <a:pt x="6877041" y="9524"/>
                  </a:lnTo>
                  <a:lnTo>
                    <a:pt x="6877041" y="0"/>
                  </a:lnTo>
                  <a:lnTo>
                    <a:pt x="6886566" y="0"/>
                  </a:lnTo>
                  <a:lnTo>
                    <a:pt x="6886566" y="9524"/>
                  </a:lnTo>
                  <a:close/>
                </a:path>
                <a:path w="10210800" h="1028700">
                  <a:moveTo>
                    <a:pt x="6905616" y="9524"/>
                  </a:moveTo>
                  <a:lnTo>
                    <a:pt x="6896091" y="9524"/>
                  </a:lnTo>
                  <a:lnTo>
                    <a:pt x="6896091" y="0"/>
                  </a:lnTo>
                  <a:lnTo>
                    <a:pt x="6905616" y="0"/>
                  </a:lnTo>
                  <a:lnTo>
                    <a:pt x="6905616" y="9524"/>
                  </a:lnTo>
                  <a:close/>
                </a:path>
                <a:path w="10210800" h="1028700">
                  <a:moveTo>
                    <a:pt x="6924666" y="9524"/>
                  </a:moveTo>
                  <a:lnTo>
                    <a:pt x="6915141" y="9524"/>
                  </a:lnTo>
                  <a:lnTo>
                    <a:pt x="6915141" y="0"/>
                  </a:lnTo>
                  <a:lnTo>
                    <a:pt x="6924666" y="0"/>
                  </a:lnTo>
                  <a:lnTo>
                    <a:pt x="6924666" y="9524"/>
                  </a:lnTo>
                  <a:close/>
                </a:path>
                <a:path w="10210800" h="1028700">
                  <a:moveTo>
                    <a:pt x="6943716" y="9524"/>
                  </a:moveTo>
                  <a:lnTo>
                    <a:pt x="6934191" y="9524"/>
                  </a:lnTo>
                  <a:lnTo>
                    <a:pt x="6934191" y="0"/>
                  </a:lnTo>
                  <a:lnTo>
                    <a:pt x="6943716" y="0"/>
                  </a:lnTo>
                  <a:lnTo>
                    <a:pt x="6943716" y="9524"/>
                  </a:lnTo>
                  <a:close/>
                </a:path>
                <a:path w="10210800" h="1028700">
                  <a:moveTo>
                    <a:pt x="6962766" y="9524"/>
                  </a:moveTo>
                  <a:lnTo>
                    <a:pt x="6953241" y="9524"/>
                  </a:lnTo>
                  <a:lnTo>
                    <a:pt x="6953241" y="0"/>
                  </a:lnTo>
                  <a:lnTo>
                    <a:pt x="6962766" y="0"/>
                  </a:lnTo>
                  <a:lnTo>
                    <a:pt x="6962766" y="9524"/>
                  </a:lnTo>
                  <a:close/>
                </a:path>
                <a:path w="10210800" h="1028700">
                  <a:moveTo>
                    <a:pt x="6981816" y="9524"/>
                  </a:moveTo>
                  <a:lnTo>
                    <a:pt x="6972291" y="9524"/>
                  </a:lnTo>
                  <a:lnTo>
                    <a:pt x="6972291" y="0"/>
                  </a:lnTo>
                  <a:lnTo>
                    <a:pt x="6981816" y="0"/>
                  </a:lnTo>
                  <a:lnTo>
                    <a:pt x="6981816" y="9524"/>
                  </a:lnTo>
                  <a:close/>
                </a:path>
                <a:path w="10210800" h="1028700">
                  <a:moveTo>
                    <a:pt x="7000866" y="9524"/>
                  </a:moveTo>
                  <a:lnTo>
                    <a:pt x="6991341" y="9524"/>
                  </a:lnTo>
                  <a:lnTo>
                    <a:pt x="6991341" y="0"/>
                  </a:lnTo>
                  <a:lnTo>
                    <a:pt x="7000866" y="0"/>
                  </a:lnTo>
                  <a:lnTo>
                    <a:pt x="7000866" y="9524"/>
                  </a:lnTo>
                  <a:close/>
                </a:path>
                <a:path w="10210800" h="1028700">
                  <a:moveTo>
                    <a:pt x="7019916" y="9524"/>
                  </a:moveTo>
                  <a:lnTo>
                    <a:pt x="7010391" y="9524"/>
                  </a:lnTo>
                  <a:lnTo>
                    <a:pt x="7010391" y="0"/>
                  </a:lnTo>
                  <a:lnTo>
                    <a:pt x="7019916" y="0"/>
                  </a:lnTo>
                  <a:lnTo>
                    <a:pt x="7019916" y="9524"/>
                  </a:lnTo>
                  <a:close/>
                </a:path>
                <a:path w="10210800" h="1028700">
                  <a:moveTo>
                    <a:pt x="7038966" y="9524"/>
                  </a:moveTo>
                  <a:lnTo>
                    <a:pt x="7029441" y="9524"/>
                  </a:lnTo>
                  <a:lnTo>
                    <a:pt x="7029441" y="0"/>
                  </a:lnTo>
                  <a:lnTo>
                    <a:pt x="7038966" y="0"/>
                  </a:lnTo>
                  <a:lnTo>
                    <a:pt x="7038966" y="9524"/>
                  </a:lnTo>
                  <a:close/>
                </a:path>
                <a:path w="10210800" h="1028700">
                  <a:moveTo>
                    <a:pt x="7058016" y="9524"/>
                  </a:moveTo>
                  <a:lnTo>
                    <a:pt x="7048491" y="9524"/>
                  </a:lnTo>
                  <a:lnTo>
                    <a:pt x="7048491" y="0"/>
                  </a:lnTo>
                  <a:lnTo>
                    <a:pt x="7058016" y="0"/>
                  </a:lnTo>
                  <a:lnTo>
                    <a:pt x="7058016" y="9524"/>
                  </a:lnTo>
                  <a:close/>
                </a:path>
                <a:path w="10210800" h="1028700">
                  <a:moveTo>
                    <a:pt x="7077066" y="9524"/>
                  </a:moveTo>
                  <a:lnTo>
                    <a:pt x="7067541" y="9524"/>
                  </a:lnTo>
                  <a:lnTo>
                    <a:pt x="7067541" y="0"/>
                  </a:lnTo>
                  <a:lnTo>
                    <a:pt x="7077066" y="0"/>
                  </a:lnTo>
                  <a:lnTo>
                    <a:pt x="7077066" y="9524"/>
                  </a:lnTo>
                  <a:close/>
                </a:path>
                <a:path w="10210800" h="1028700">
                  <a:moveTo>
                    <a:pt x="7096116" y="9524"/>
                  </a:moveTo>
                  <a:lnTo>
                    <a:pt x="7086591" y="9524"/>
                  </a:lnTo>
                  <a:lnTo>
                    <a:pt x="7086591" y="0"/>
                  </a:lnTo>
                  <a:lnTo>
                    <a:pt x="7096116" y="0"/>
                  </a:lnTo>
                  <a:lnTo>
                    <a:pt x="7096116" y="9524"/>
                  </a:lnTo>
                  <a:close/>
                </a:path>
                <a:path w="10210800" h="1028700">
                  <a:moveTo>
                    <a:pt x="7115166" y="9524"/>
                  </a:moveTo>
                  <a:lnTo>
                    <a:pt x="7105641" y="9524"/>
                  </a:lnTo>
                  <a:lnTo>
                    <a:pt x="7105641" y="0"/>
                  </a:lnTo>
                  <a:lnTo>
                    <a:pt x="7115166" y="0"/>
                  </a:lnTo>
                  <a:lnTo>
                    <a:pt x="7115166" y="9524"/>
                  </a:lnTo>
                  <a:close/>
                </a:path>
                <a:path w="10210800" h="1028700">
                  <a:moveTo>
                    <a:pt x="7134216" y="9524"/>
                  </a:moveTo>
                  <a:lnTo>
                    <a:pt x="7124691" y="9524"/>
                  </a:lnTo>
                  <a:lnTo>
                    <a:pt x="7124691" y="0"/>
                  </a:lnTo>
                  <a:lnTo>
                    <a:pt x="7134216" y="0"/>
                  </a:lnTo>
                  <a:lnTo>
                    <a:pt x="7134216" y="9524"/>
                  </a:lnTo>
                  <a:close/>
                </a:path>
                <a:path w="10210800" h="1028700">
                  <a:moveTo>
                    <a:pt x="7153266" y="9524"/>
                  </a:moveTo>
                  <a:lnTo>
                    <a:pt x="7143741" y="9524"/>
                  </a:lnTo>
                  <a:lnTo>
                    <a:pt x="7143741" y="0"/>
                  </a:lnTo>
                  <a:lnTo>
                    <a:pt x="7153266" y="0"/>
                  </a:lnTo>
                  <a:lnTo>
                    <a:pt x="7153266" y="9524"/>
                  </a:lnTo>
                  <a:close/>
                </a:path>
                <a:path w="10210800" h="1028700">
                  <a:moveTo>
                    <a:pt x="7172316" y="9524"/>
                  </a:moveTo>
                  <a:lnTo>
                    <a:pt x="7162791" y="9524"/>
                  </a:lnTo>
                  <a:lnTo>
                    <a:pt x="7162791" y="0"/>
                  </a:lnTo>
                  <a:lnTo>
                    <a:pt x="7172316" y="0"/>
                  </a:lnTo>
                  <a:lnTo>
                    <a:pt x="7172316" y="9524"/>
                  </a:lnTo>
                  <a:close/>
                </a:path>
                <a:path w="10210800" h="1028700">
                  <a:moveTo>
                    <a:pt x="7191366" y="9524"/>
                  </a:moveTo>
                  <a:lnTo>
                    <a:pt x="7181841" y="9524"/>
                  </a:lnTo>
                  <a:lnTo>
                    <a:pt x="7181841" y="0"/>
                  </a:lnTo>
                  <a:lnTo>
                    <a:pt x="7191366" y="0"/>
                  </a:lnTo>
                  <a:lnTo>
                    <a:pt x="7191366" y="9524"/>
                  </a:lnTo>
                  <a:close/>
                </a:path>
                <a:path w="10210800" h="1028700">
                  <a:moveTo>
                    <a:pt x="7210416" y="9524"/>
                  </a:moveTo>
                  <a:lnTo>
                    <a:pt x="7200891" y="9524"/>
                  </a:lnTo>
                  <a:lnTo>
                    <a:pt x="7200891" y="0"/>
                  </a:lnTo>
                  <a:lnTo>
                    <a:pt x="7210416" y="0"/>
                  </a:lnTo>
                  <a:lnTo>
                    <a:pt x="7210416" y="9524"/>
                  </a:lnTo>
                  <a:close/>
                </a:path>
                <a:path w="10210800" h="1028700">
                  <a:moveTo>
                    <a:pt x="7229466" y="9524"/>
                  </a:moveTo>
                  <a:lnTo>
                    <a:pt x="7219941" y="9524"/>
                  </a:lnTo>
                  <a:lnTo>
                    <a:pt x="7219941" y="0"/>
                  </a:lnTo>
                  <a:lnTo>
                    <a:pt x="7229466" y="0"/>
                  </a:lnTo>
                  <a:lnTo>
                    <a:pt x="7229466" y="9524"/>
                  </a:lnTo>
                  <a:close/>
                </a:path>
                <a:path w="10210800" h="1028700">
                  <a:moveTo>
                    <a:pt x="7248516" y="9524"/>
                  </a:moveTo>
                  <a:lnTo>
                    <a:pt x="7238991" y="9524"/>
                  </a:lnTo>
                  <a:lnTo>
                    <a:pt x="7238991" y="0"/>
                  </a:lnTo>
                  <a:lnTo>
                    <a:pt x="7248516" y="0"/>
                  </a:lnTo>
                  <a:lnTo>
                    <a:pt x="7248516" y="9524"/>
                  </a:lnTo>
                  <a:close/>
                </a:path>
                <a:path w="10210800" h="1028700">
                  <a:moveTo>
                    <a:pt x="7267566" y="9524"/>
                  </a:moveTo>
                  <a:lnTo>
                    <a:pt x="7258041" y="9524"/>
                  </a:lnTo>
                  <a:lnTo>
                    <a:pt x="7258041" y="0"/>
                  </a:lnTo>
                  <a:lnTo>
                    <a:pt x="7267566" y="0"/>
                  </a:lnTo>
                  <a:lnTo>
                    <a:pt x="7267566" y="9524"/>
                  </a:lnTo>
                  <a:close/>
                </a:path>
                <a:path w="10210800" h="1028700">
                  <a:moveTo>
                    <a:pt x="7286616" y="9524"/>
                  </a:moveTo>
                  <a:lnTo>
                    <a:pt x="7277091" y="9524"/>
                  </a:lnTo>
                  <a:lnTo>
                    <a:pt x="7277091" y="0"/>
                  </a:lnTo>
                  <a:lnTo>
                    <a:pt x="7286616" y="0"/>
                  </a:lnTo>
                  <a:lnTo>
                    <a:pt x="7286616" y="9524"/>
                  </a:lnTo>
                  <a:close/>
                </a:path>
                <a:path w="10210800" h="1028700">
                  <a:moveTo>
                    <a:pt x="7305666" y="9524"/>
                  </a:moveTo>
                  <a:lnTo>
                    <a:pt x="7296141" y="9524"/>
                  </a:lnTo>
                  <a:lnTo>
                    <a:pt x="7296141" y="0"/>
                  </a:lnTo>
                  <a:lnTo>
                    <a:pt x="7305666" y="0"/>
                  </a:lnTo>
                  <a:lnTo>
                    <a:pt x="7305666" y="9524"/>
                  </a:lnTo>
                  <a:close/>
                </a:path>
                <a:path w="10210800" h="1028700">
                  <a:moveTo>
                    <a:pt x="7324716" y="9524"/>
                  </a:moveTo>
                  <a:lnTo>
                    <a:pt x="7315191" y="9524"/>
                  </a:lnTo>
                  <a:lnTo>
                    <a:pt x="7315191" y="0"/>
                  </a:lnTo>
                  <a:lnTo>
                    <a:pt x="7324716" y="0"/>
                  </a:lnTo>
                  <a:lnTo>
                    <a:pt x="7324716" y="9524"/>
                  </a:lnTo>
                  <a:close/>
                </a:path>
                <a:path w="10210800" h="1028700">
                  <a:moveTo>
                    <a:pt x="7343766" y="9524"/>
                  </a:moveTo>
                  <a:lnTo>
                    <a:pt x="7334241" y="9524"/>
                  </a:lnTo>
                  <a:lnTo>
                    <a:pt x="7334241" y="0"/>
                  </a:lnTo>
                  <a:lnTo>
                    <a:pt x="7343766" y="0"/>
                  </a:lnTo>
                  <a:lnTo>
                    <a:pt x="7343766" y="9524"/>
                  </a:lnTo>
                  <a:close/>
                </a:path>
                <a:path w="10210800" h="1028700">
                  <a:moveTo>
                    <a:pt x="7362816" y="9524"/>
                  </a:moveTo>
                  <a:lnTo>
                    <a:pt x="7353291" y="9524"/>
                  </a:lnTo>
                  <a:lnTo>
                    <a:pt x="7353291" y="0"/>
                  </a:lnTo>
                  <a:lnTo>
                    <a:pt x="7362816" y="0"/>
                  </a:lnTo>
                  <a:lnTo>
                    <a:pt x="7362816" y="9524"/>
                  </a:lnTo>
                  <a:close/>
                </a:path>
                <a:path w="10210800" h="1028700">
                  <a:moveTo>
                    <a:pt x="7381866" y="9524"/>
                  </a:moveTo>
                  <a:lnTo>
                    <a:pt x="7372341" y="9524"/>
                  </a:lnTo>
                  <a:lnTo>
                    <a:pt x="7372341" y="0"/>
                  </a:lnTo>
                  <a:lnTo>
                    <a:pt x="7381866" y="0"/>
                  </a:lnTo>
                  <a:lnTo>
                    <a:pt x="7381866" y="9524"/>
                  </a:lnTo>
                  <a:close/>
                </a:path>
                <a:path w="10210800" h="1028700">
                  <a:moveTo>
                    <a:pt x="7400916" y="9524"/>
                  </a:moveTo>
                  <a:lnTo>
                    <a:pt x="7391391" y="9524"/>
                  </a:lnTo>
                  <a:lnTo>
                    <a:pt x="7391391" y="0"/>
                  </a:lnTo>
                  <a:lnTo>
                    <a:pt x="7400916" y="0"/>
                  </a:lnTo>
                  <a:lnTo>
                    <a:pt x="7400916" y="9524"/>
                  </a:lnTo>
                  <a:close/>
                </a:path>
                <a:path w="10210800" h="1028700">
                  <a:moveTo>
                    <a:pt x="7419966" y="9524"/>
                  </a:moveTo>
                  <a:lnTo>
                    <a:pt x="7410441" y="9524"/>
                  </a:lnTo>
                  <a:lnTo>
                    <a:pt x="7410441" y="0"/>
                  </a:lnTo>
                  <a:lnTo>
                    <a:pt x="7419966" y="0"/>
                  </a:lnTo>
                  <a:lnTo>
                    <a:pt x="7419966" y="9524"/>
                  </a:lnTo>
                  <a:close/>
                </a:path>
                <a:path w="10210800" h="1028700">
                  <a:moveTo>
                    <a:pt x="7439016" y="9524"/>
                  </a:moveTo>
                  <a:lnTo>
                    <a:pt x="7429491" y="9524"/>
                  </a:lnTo>
                  <a:lnTo>
                    <a:pt x="7429491" y="0"/>
                  </a:lnTo>
                  <a:lnTo>
                    <a:pt x="7439016" y="0"/>
                  </a:lnTo>
                  <a:lnTo>
                    <a:pt x="7439016" y="9524"/>
                  </a:lnTo>
                  <a:close/>
                </a:path>
                <a:path w="10210800" h="1028700">
                  <a:moveTo>
                    <a:pt x="7458066" y="9524"/>
                  </a:moveTo>
                  <a:lnTo>
                    <a:pt x="7448541" y="9524"/>
                  </a:lnTo>
                  <a:lnTo>
                    <a:pt x="7448541" y="0"/>
                  </a:lnTo>
                  <a:lnTo>
                    <a:pt x="7458066" y="0"/>
                  </a:lnTo>
                  <a:lnTo>
                    <a:pt x="7458066" y="9524"/>
                  </a:lnTo>
                  <a:close/>
                </a:path>
                <a:path w="10210800" h="1028700">
                  <a:moveTo>
                    <a:pt x="7477116" y="9524"/>
                  </a:moveTo>
                  <a:lnTo>
                    <a:pt x="7467591" y="9524"/>
                  </a:lnTo>
                  <a:lnTo>
                    <a:pt x="7467591" y="0"/>
                  </a:lnTo>
                  <a:lnTo>
                    <a:pt x="7477116" y="0"/>
                  </a:lnTo>
                  <a:lnTo>
                    <a:pt x="7477116" y="9524"/>
                  </a:lnTo>
                  <a:close/>
                </a:path>
                <a:path w="10210800" h="1028700">
                  <a:moveTo>
                    <a:pt x="7496166" y="9524"/>
                  </a:moveTo>
                  <a:lnTo>
                    <a:pt x="7486641" y="9524"/>
                  </a:lnTo>
                  <a:lnTo>
                    <a:pt x="7486641" y="0"/>
                  </a:lnTo>
                  <a:lnTo>
                    <a:pt x="7496166" y="0"/>
                  </a:lnTo>
                  <a:lnTo>
                    <a:pt x="7496166" y="9524"/>
                  </a:lnTo>
                  <a:close/>
                </a:path>
                <a:path w="10210800" h="1028700">
                  <a:moveTo>
                    <a:pt x="7515216" y="9524"/>
                  </a:moveTo>
                  <a:lnTo>
                    <a:pt x="7505691" y="9524"/>
                  </a:lnTo>
                  <a:lnTo>
                    <a:pt x="7505691" y="0"/>
                  </a:lnTo>
                  <a:lnTo>
                    <a:pt x="7515216" y="0"/>
                  </a:lnTo>
                  <a:lnTo>
                    <a:pt x="7515216" y="9524"/>
                  </a:lnTo>
                  <a:close/>
                </a:path>
                <a:path w="10210800" h="1028700">
                  <a:moveTo>
                    <a:pt x="7534266" y="9524"/>
                  </a:moveTo>
                  <a:lnTo>
                    <a:pt x="7524741" y="9524"/>
                  </a:lnTo>
                  <a:lnTo>
                    <a:pt x="7524741" y="0"/>
                  </a:lnTo>
                  <a:lnTo>
                    <a:pt x="7534266" y="0"/>
                  </a:lnTo>
                  <a:lnTo>
                    <a:pt x="7534266" y="9524"/>
                  </a:lnTo>
                  <a:close/>
                </a:path>
                <a:path w="10210800" h="1028700">
                  <a:moveTo>
                    <a:pt x="7553316" y="9524"/>
                  </a:moveTo>
                  <a:lnTo>
                    <a:pt x="7543791" y="9524"/>
                  </a:lnTo>
                  <a:lnTo>
                    <a:pt x="7543791" y="0"/>
                  </a:lnTo>
                  <a:lnTo>
                    <a:pt x="7553316" y="0"/>
                  </a:lnTo>
                  <a:lnTo>
                    <a:pt x="7553316" y="9524"/>
                  </a:lnTo>
                  <a:close/>
                </a:path>
                <a:path w="10210800" h="1028700">
                  <a:moveTo>
                    <a:pt x="7572366" y="9524"/>
                  </a:moveTo>
                  <a:lnTo>
                    <a:pt x="7562841" y="9524"/>
                  </a:lnTo>
                  <a:lnTo>
                    <a:pt x="7562841" y="0"/>
                  </a:lnTo>
                  <a:lnTo>
                    <a:pt x="7572366" y="0"/>
                  </a:lnTo>
                  <a:lnTo>
                    <a:pt x="7572366" y="9524"/>
                  </a:lnTo>
                  <a:close/>
                </a:path>
                <a:path w="10210800" h="1028700">
                  <a:moveTo>
                    <a:pt x="7591416" y="9524"/>
                  </a:moveTo>
                  <a:lnTo>
                    <a:pt x="7581891" y="9524"/>
                  </a:lnTo>
                  <a:lnTo>
                    <a:pt x="7581891" y="0"/>
                  </a:lnTo>
                  <a:lnTo>
                    <a:pt x="7591416" y="0"/>
                  </a:lnTo>
                  <a:lnTo>
                    <a:pt x="7591416" y="9524"/>
                  </a:lnTo>
                  <a:close/>
                </a:path>
                <a:path w="10210800" h="1028700">
                  <a:moveTo>
                    <a:pt x="7610466" y="9524"/>
                  </a:moveTo>
                  <a:lnTo>
                    <a:pt x="7600941" y="9524"/>
                  </a:lnTo>
                  <a:lnTo>
                    <a:pt x="7600941" y="0"/>
                  </a:lnTo>
                  <a:lnTo>
                    <a:pt x="7610466" y="0"/>
                  </a:lnTo>
                  <a:lnTo>
                    <a:pt x="7610466" y="9524"/>
                  </a:lnTo>
                  <a:close/>
                </a:path>
                <a:path w="10210800" h="1028700">
                  <a:moveTo>
                    <a:pt x="7629516" y="9524"/>
                  </a:moveTo>
                  <a:lnTo>
                    <a:pt x="7619991" y="9524"/>
                  </a:lnTo>
                  <a:lnTo>
                    <a:pt x="7619991" y="0"/>
                  </a:lnTo>
                  <a:lnTo>
                    <a:pt x="7629516" y="0"/>
                  </a:lnTo>
                  <a:lnTo>
                    <a:pt x="7629516" y="9524"/>
                  </a:lnTo>
                  <a:close/>
                </a:path>
                <a:path w="10210800" h="1028700">
                  <a:moveTo>
                    <a:pt x="7648566" y="9524"/>
                  </a:moveTo>
                  <a:lnTo>
                    <a:pt x="7639041" y="9524"/>
                  </a:lnTo>
                  <a:lnTo>
                    <a:pt x="7639041" y="0"/>
                  </a:lnTo>
                  <a:lnTo>
                    <a:pt x="7648566" y="0"/>
                  </a:lnTo>
                  <a:lnTo>
                    <a:pt x="7648566" y="9524"/>
                  </a:lnTo>
                  <a:close/>
                </a:path>
                <a:path w="10210800" h="1028700">
                  <a:moveTo>
                    <a:pt x="7667616" y="9524"/>
                  </a:moveTo>
                  <a:lnTo>
                    <a:pt x="7658091" y="9524"/>
                  </a:lnTo>
                  <a:lnTo>
                    <a:pt x="7658091" y="0"/>
                  </a:lnTo>
                  <a:lnTo>
                    <a:pt x="7667616" y="0"/>
                  </a:lnTo>
                  <a:lnTo>
                    <a:pt x="7667616" y="9524"/>
                  </a:lnTo>
                  <a:close/>
                </a:path>
                <a:path w="10210800" h="1028700">
                  <a:moveTo>
                    <a:pt x="7686666" y="9524"/>
                  </a:moveTo>
                  <a:lnTo>
                    <a:pt x="7677141" y="9524"/>
                  </a:lnTo>
                  <a:lnTo>
                    <a:pt x="7677141" y="0"/>
                  </a:lnTo>
                  <a:lnTo>
                    <a:pt x="7686666" y="0"/>
                  </a:lnTo>
                  <a:lnTo>
                    <a:pt x="7686666" y="9524"/>
                  </a:lnTo>
                  <a:close/>
                </a:path>
                <a:path w="10210800" h="1028700">
                  <a:moveTo>
                    <a:pt x="7705716" y="9524"/>
                  </a:moveTo>
                  <a:lnTo>
                    <a:pt x="7696191" y="9524"/>
                  </a:lnTo>
                  <a:lnTo>
                    <a:pt x="7696191" y="0"/>
                  </a:lnTo>
                  <a:lnTo>
                    <a:pt x="7705716" y="0"/>
                  </a:lnTo>
                  <a:lnTo>
                    <a:pt x="7705716" y="9524"/>
                  </a:lnTo>
                  <a:close/>
                </a:path>
                <a:path w="10210800" h="1028700">
                  <a:moveTo>
                    <a:pt x="7724766" y="9524"/>
                  </a:moveTo>
                  <a:lnTo>
                    <a:pt x="7715241" y="9524"/>
                  </a:lnTo>
                  <a:lnTo>
                    <a:pt x="7715241" y="0"/>
                  </a:lnTo>
                  <a:lnTo>
                    <a:pt x="7724766" y="0"/>
                  </a:lnTo>
                  <a:lnTo>
                    <a:pt x="7724766" y="9524"/>
                  </a:lnTo>
                  <a:close/>
                </a:path>
                <a:path w="10210800" h="1028700">
                  <a:moveTo>
                    <a:pt x="7743816" y="9524"/>
                  </a:moveTo>
                  <a:lnTo>
                    <a:pt x="7734291" y="9524"/>
                  </a:lnTo>
                  <a:lnTo>
                    <a:pt x="7734291" y="0"/>
                  </a:lnTo>
                  <a:lnTo>
                    <a:pt x="7743816" y="0"/>
                  </a:lnTo>
                  <a:lnTo>
                    <a:pt x="7743816" y="9524"/>
                  </a:lnTo>
                  <a:close/>
                </a:path>
                <a:path w="10210800" h="1028700">
                  <a:moveTo>
                    <a:pt x="7762866" y="9524"/>
                  </a:moveTo>
                  <a:lnTo>
                    <a:pt x="7753341" y="9524"/>
                  </a:lnTo>
                  <a:lnTo>
                    <a:pt x="7753341" y="0"/>
                  </a:lnTo>
                  <a:lnTo>
                    <a:pt x="7762866" y="0"/>
                  </a:lnTo>
                  <a:lnTo>
                    <a:pt x="7762866" y="9524"/>
                  </a:lnTo>
                  <a:close/>
                </a:path>
                <a:path w="10210800" h="1028700">
                  <a:moveTo>
                    <a:pt x="7781916" y="9524"/>
                  </a:moveTo>
                  <a:lnTo>
                    <a:pt x="7772391" y="9524"/>
                  </a:lnTo>
                  <a:lnTo>
                    <a:pt x="7772391" y="0"/>
                  </a:lnTo>
                  <a:lnTo>
                    <a:pt x="7781916" y="0"/>
                  </a:lnTo>
                  <a:lnTo>
                    <a:pt x="7781916" y="9524"/>
                  </a:lnTo>
                  <a:close/>
                </a:path>
                <a:path w="10210800" h="1028700">
                  <a:moveTo>
                    <a:pt x="7800966" y="9524"/>
                  </a:moveTo>
                  <a:lnTo>
                    <a:pt x="7791441" y="9524"/>
                  </a:lnTo>
                  <a:lnTo>
                    <a:pt x="7791441" y="0"/>
                  </a:lnTo>
                  <a:lnTo>
                    <a:pt x="7800966" y="0"/>
                  </a:lnTo>
                  <a:lnTo>
                    <a:pt x="7800966" y="9524"/>
                  </a:lnTo>
                  <a:close/>
                </a:path>
                <a:path w="10210800" h="1028700">
                  <a:moveTo>
                    <a:pt x="7820016" y="9524"/>
                  </a:moveTo>
                  <a:lnTo>
                    <a:pt x="7810491" y="9524"/>
                  </a:lnTo>
                  <a:lnTo>
                    <a:pt x="7810491" y="0"/>
                  </a:lnTo>
                  <a:lnTo>
                    <a:pt x="7820016" y="0"/>
                  </a:lnTo>
                  <a:lnTo>
                    <a:pt x="7820016" y="9524"/>
                  </a:lnTo>
                  <a:close/>
                </a:path>
                <a:path w="10210800" h="1028700">
                  <a:moveTo>
                    <a:pt x="7839066" y="9524"/>
                  </a:moveTo>
                  <a:lnTo>
                    <a:pt x="7829541" y="9524"/>
                  </a:lnTo>
                  <a:lnTo>
                    <a:pt x="7829541" y="0"/>
                  </a:lnTo>
                  <a:lnTo>
                    <a:pt x="7839066" y="0"/>
                  </a:lnTo>
                  <a:lnTo>
                    <a:pt x="7839066" y="9524"/>
                  </a:lnTo>
                  <a:close/>
                </a:path>
                <a:path w="10210800" h="1028700">
                  <a:moveTo>
                    <a:pt x="7858116" y="9524"/>
                  </a:moveTo>
                  <a:lnTo>
                    <a:pt x="7848591" y="9524"/>
                  </a:lnTo>
                  <a:lnTo>
                    <a:pt x="7848591" y="0"/>
                  </a:lnTo>
                  <a:lnTo>
                    <a:pt x="7858116" y="0"/>
                  </a:lnTo>
                  <a:lnTo>
                    <a:pt x="7858116" y="9524"/>
                  </a:lnTo>
                  <a:close/>
                </a:path>
                <a:path w="10210800" h="1028700">
                  <a:moveTo>
                    <a:pt x="7877166" y="9524"/>
                  </a:moveTo>
                  <a:lnTo>
                    <a:pt x="7867641" y="9524"/>
                  </a:lnTo>
                  <a:lnTo>
                    <a:pt x="7867641" y="0"/>
                  </a:lnTo>
                  <a:lnTo>
                    <a:pt x="7877166" y="0"/>
                  </a:lnTo>
                  <a:lnTo>
                    <a:pt x="7877166" y="9524"/>
                  </a:lnTo>
                  <a:close/>
                </a:path>
                <a:path w="10210800" h="1028700">
                  <a:moveTo>
                    <a:pt x="7896216" y="9524"/>
                  </a:moveTo>
                  <a:lnTo>
                    <a:pt x="7886691" y="9524"/>
                  </a:lnTo>
                  <a:lnTo>
                    <a:pt x="7886691" y="0"/>
                  </a:lnTo>
                  <a:lnTo>
                    <a:pt x="7896216" y="0"/>
                  </a:lnTo>
                  <a:lnTo>
                    <a:pt x="7896216" y="9524"/>
                  </a:lnTo>
                  <a:close/>
                </a:path>
                <a:path w="10210800" h="1028700">
                  <a:moveTo>
                    <a:pt x="7915266" y="9524"/>
                  </a:moveTo>
                  <a:lnTo>
                    <a:pt x="7905741" y="9524"/>
                  </a:lnTo>
                  <a:lnTo>
                    <a:pt x="7905741" y="0"/>
                  </a:lnTo>
                  <a:lnTo>
                    <a:pt x="7915266" y="0"/>
                  </a:lnTo>
                  <a:lnTo>
                    <a:pt x="7915266" y="9524"/>
                  </a:lnTo>
                  <a:close/>
                </a:path>
                <a:path w="10210800" h="1028700">
                  <a:moveTo>
                    <a:pt x="7934316" y="9524"/>
                  </a:moveTo>
                  <a:lnTo>
                    <a:pt x="7924791" y="9524"/>
                  </a:lnTo>
                  <a:lnTo>
                    <a:pt x="7924791" y="0"/>
                  </a:lnTo>
                  <a:lnTo>
                    <a:pt x="7934316" y="0"/>
                  </a:lnTo>
                  <a:lnTo>
                    <a:pt x="7934316" y="9524"/>
                  </a:lnTo>
                  <a:close/>
                </a:path>
                <a:path w="10210800" h="1028700">
                  <a:moveTo>
                    <a:pt x="7953366" y="9524"/>
                  </a:moveTo>
                  <a:lnTo>
                    <a:pt x="7943841" y="9524"/>
                  </a:lnTo>
                  <a:lnTo>
                    <a:pt x="7943841" y="0"/>
                  </a:lnTo>
                  <a:lnTo>
                    <a:pt x="7953366" y="0"/>
                  </a:lnTo>
                  <a:lnTo>
                    <a:pt x="7953366" y="9524"/>
                  </a:lnTo>
                  <a:close/>
                </a:path>
                <a:path w="10210800" h="1028700">
                  <a:moveTo>
                    <a:pt x="7972416" y="9524"/>
                  </a:moveTo>
                  <a:lnTo>
                    <a:pt x="7962891" y="9524"/>
                  </a:lnTo>
                  <a:lnTo>
                    <a:pt x="7962891" y="0"/>
                  </a:lnTo>
                  <a:lnTo>
                    <a:pt x="7972416" y="0"/>
                  </a:lnTo>
                  <a:lnTo>
                    <a:pt x="7972416" y="9524"/>
                  </a:lnTo>
                  <a:close/>
                </a:path>
                <a:path w="10210800" h="1028700">
                  <a:moveTo>
                    <a:pt x="7991466" y="9524"/>
                  </a:moveTo>
                  <a:lnTo>
                    <a:pt x="7981941" y="9524"/>
                  </a:lnTo>
                  <a:lnTo>
                    <a:pt x="7981941" y="0"/>
                  </a:lnTo>
                  <a:lnTo>
                    <a:pt x="7991466" y="0"/>
                  </a:lnTo>
                  <a:lnTo>
                    <a:pt x="7991466" y="9524"/>
                  </a:lnTo>
                  <a:close/>
                </a:path>
                <a:path w="10210800" h="1028700">
                  <a:moveTo>
                    <a:pt x="8010516" y="9524"/>
                  </a:moveTo>
                  <a:lnTo>
                    <a:pt x="8000991" y="9524"/>
                  </a:lnTo>
                  <a:lnTo>
                    <a:pt x="8000991" y="0"/>
                  </a:lnTo>
                  <a:lnTo>
                    <a:pt x="8010516" y="0"/>
                  </a:lnTo>
                  <a:lnTo>
                    <a:pt x="8010516" y="9524"/>
                  </a:lnTo>
                  <a:close/>
                </a:path>
                <a:path w="10210800" h="1028700">
                  <a:moveTo>
                    <a:pt x="8029566" y="9524"/>
                  </a:moveTo>
                  <a:lnTo>
                    <a:pt x="8020041" y="9524"/>
                  </a:lnTo>
                  <a:lnTo>
                    <a:pt x="8020041" y="0"/>
                  </a:lnTo>
                  <a:lnTo>
                    <a:pt x="8029566" y="0"/>
                  </a:lnTo>
                  <a:lnTo>
                    <a:pt x="8029566" y="9524"/>
                  </a:lnTo>
                  <a:close/>
                </a:path>
                <a:path w="10210800" h="1028700">
                  <a:moveTo>
                    <a:pt x="8048616" y="9524"/>
                  </a:moveTo>
                  <a:lnTo>
                    <a:pt x="8039091" y="9524"/>
                  </a:lnTo>
                  <a:lnTo>
                    <a:pt x="8039091" y="0"/>
                  </a:lnTo>
                  <a:lnTo>
                    <a:pt x="8048616" y="0"/>
                  </a:lnTo>
                  <a:lnTo>
                    <a:pt x="8048616" y="9524"/>
                  </a:lnTo>
                  <a:close/>
                </a:path>
                <a:path w="10210800" h="1028700">
                  <a:moveTo>
                    <a:pt x="8067666" y="9524"/>
                  </a:moveTo>
                  <a:lnTo>
                    <a:pt x="8058141" y="9524"/>
                  </a:lnTo>
                  <a:lnTo>
                    <a:pt x="8058141" y="0"/>
                  </a:lnTo>
                  <a:lnTo>
                    <a:pt x="8067666" y="0"/>
                  </a:lnTo>
                  <a:lnTo>
                    <a:pt x="8067666" y="9524"/>
                  </a:lnTo>
                  <a:close/>
                </a:path>
                <a:path w="10210800" h="1028700">
                  <a:moveTo>
                    <a:pt x="8086716" y="9524"/>
                  </a:moveTo>
                  <a:lnTo>
                    <a:pt x="8077191" y="9524"/>
                  </a:lnTo>
                  <a:lnTo>
                    <a:pt x="8077191" y="0"/>
                  </a:lnTo>
                  <a:lnTo>
                    <a:pt x="8086716" y="0"/>
                  </a:lnTo>
                  <a:lnTo>
                    <a:pt x="8086716" y="9524"/>
                  </a:lnTo>
                  <a:close/>
                </a:path>
                <a:path w="10210800" h="1028700">
                  <a:moveTo>
                    <a:pt x="8105766" y="9524"/>
                  </a:moveTo>
                  <a:lnTo>
                    <a:pt x="8096241" y="9524"/>
                  </a:lnTo>
                  <a:lnTo>
                    <a:pt x="8096241" y="0"/>
                  </a:lnTo>
                  <a:lnTo>
                    <a:pt x="8105766" y="0"/>
                  </a:lnTo>
                  <a:lnTo>
                    <a:pt x="8105766" y="9524"/>
                  </a:lnTo>
                  <a:close/>
                </a:path>
                <a:path w="10210800" h="1028700">
                  <a:moveTo>
                    <a:pt x="8124816" y="9524"/>
                  </a:moveTo>
                  <a:lnTo>
                    <a:pt x="8115291" y="9524"/>
                  </a:lnTo>
                  <a:lnTo>
                    <a:pt x="8115291" y="0"/>
                  </a:lnTo>
                  <a:lnTo>
                    <a:pt x="8124816" y="0"/>
                  </a:lnTo>
                  <a:lnTo>
                    <a:pt x="8124816" y="9524"/>
                  </a:lnTo>
                  <a:close/>
                </a:path>
                <a:path w="10210800" h="1028700">
                  <a:moveTo>
                    <a:pt x="8143866" y="9524"/>
                  </a:moveTo>
                  <a:lnTo>
                    <a:pt x="8134341" y="9524"/>
                  </a:lnTo>
                  <a:lnTo>
                    <a:pt x="8134341" y="0"/>
                  </a:lnTo>
                  <a:lnTo>
                    <a:pt x="8143866" y="0"/>
                  </a:lnTo>
                  <a:lnTo>
                    <a:pt x="8143866" y="9524"/>
                  </a:lnTo>
                  <a:close/>
                </a:path>
                <a:path w="10210800" h="1028700">
                  <a:moveTo>
                    <a:pt x="8162916" y="9524"/>
                  </a:moveTo>
                  <a:lnTo>
                    <a:pt x="8153391" y="9524"/>
                  </a:lnTo>
                  <a:lnTo>
                    <a:pt x="8153391" y="0"/>
                  </a:lnTo>
                  <a:lnTo>
                    <a:pt x="8162916" y="0"/>
                  </a:lnTo>
                  <a:lnTo>
                    <a:pt x="8162916" y="9524"/>
                  </a:lnTo>
                  <a:close/>
                </a:path>
                <a:path w="10210800" h="1028700">
                  <a:moveTo>
                    <a:pt x="8181966" y="9524"/>
                  </a:moveTo>
                  <a:lnTo>
                    <a:pt x="8172441" y="9524"/>
                  </a:lnTo>
                  <a:lnTo>
                    <a:pt x="8172441" y="0"/>
                  </a:lnTo>
                  <a:lnTo>
                    <a:pt x="8181966" y="0"/>
                  </a:lnTo>
                  <a:lnTo>
                    <a:pt x="8181966" y="9524"/>
                  </a:lnTo>
                  <a:close/>
                </a:path>
                <a:path w="10210800" h="1028700">
                  <a:moveTo>
                    <a:pt x="8201016" y="9524"/>
                  </a:moveTo>
                  <a:lnTo>
                    <a:pt x="8191491" y="9524"/>
                  </a:lnTo>
                  <a:lnTo>
                    <a:pt x="8191491" y="0"/>
                  </a:lnTo>
                  <a:lnTo>
                    <a:pt x="8201016" y="0"/>
                  </a:lnTo>
                  <a:lnTo>
                    <a:pt x="8201016" y="9524"/>
                  </a:lnTo>
                  <a:close/>
                </a:path>
                <a:path w="10210800" h="1028700">
                  <a:moveTo>
                    <a:pt x="8220066" y="9524"/>
                  </a:moveTo>
                  <a:lnTo>
                    <a:pt x="8210541" y="9524"/>
                  </a:lnTo>
                  <a:lnTo>
                    <a:pt x="8210541" y="0"/>
                  </a:lnTo>
                  <a:lnTo>
                    <a:pt x="8220066" y="0"/>
                  </a:lnTo>
                  <a:lnTo>
                    <a:pt x="8220066" y="9524"/>
                  </a:lnTo>
                  <a:close/>
                </a:path>
                <a:path w="10210800" h="1028700">
                  <a:moveTo>
                    <a:pt x="8239116" y="9524"/>
                  </a:moveTo>
                  <a:lnTo>
                    <a:pt x="8229591" y="9524"/>
                  </a:lnTo>
                  <a:lnTo>
                    <a:pt x="8229591" y="0"/>
                  </a:lnTo>
                  <a:lnTo>
                    <a:pt x="8239116" y="0"/>
                  </a:lnTo>
                  <a:lnTo>
                    <a:pt x="8239116" y="9524"/>
                  </a:lnTo>
                  <a:close/>
                </a:path>
                <a:path w="10210800" h="1028700">
                  <a:moveTo>
                    <a:pt x="8258166" y="9524"/>
                  </a:moveTo>
                  <a:lnTo>
                    <a:pt x="8248641" y="9524"/>
                  </a:lnTo>
                  <a:lnTo>
                    <a:pt x="8248641" y="0"/>
                  </a:lnTo>
                  <a:lnTo>
                    <a:pt x="8258166" y="0"/>
                  </a:lnTo>
                  <a:lnTo>
                    <a:pt x="8258166" y="9524"/>
                  </a:lnTo>
                  <a:close/>
                </a:path>
                <a:path w="10210800" h="1028700">
                  <a:moveTo>
                    <a:pt x="8277216" y="9524"/>
                  </a:moveTo>
                  <a:lnTo>
                    <a:pt x="8267691" y="9524"/>
                  </a:lnTo>
                  <a:lnTo>
                    <a:pt x="8267691" y="0"/>
                  </a:lnTo>
                  <a:lnTo>
                    <a:pt x="8277216" y="0"/>
                  </a:lnTo>
                  <a:lnTo>
                    <a:pt x="8277216" y="9524"/>
                  </a:lnTo>
                  <a:close/>
                </a:path>
                <a:path w="10210800" h="1028700">
                  <a:moveTo>
                    <a:pt x="8296266" y="9524"/>
                  </a:moveTo>
                  <a:lnTo>
                    <a:pt x="8286741" y="9524"/>
                  </a:lnTo>
                  <a:lnTo>
                    <a:pt x="8286741" y="0"/>
                  </a:lnTo>
                  <a:lnTo>
                    <a:pt x="8296266" y="0"/>
                  </a:lnTo>
                  <a:lnTo>
                    <a:pt x="8296266" y="9524"/>
                  </a:lnTo>
                  <a:close/>
                </a:path>
                <a:path w="10210800" h="1028700">
                  <a:moveTo>
                    <a:pt x="8315316" y="9524"/>
                  </a:moveTo>
                  <a:lnTo>
                    <a:pt x="8305791" y="9524"/>
                  </a:lnTo>
                  <a:lnTo>
                    <a:pt x="8305791" y="0"/>
                  </a:lnTo>
                  <a:lnTo>
                    <a:pt x="8315316" y="0"/>
                  </a:lnTo>
                  <a:lnTo>
                    <a:pt x="8315316" y="9524"/>
                  </a:lnTo>
                  <a:close/>
                </a:path>
                <a:path w="10210800" h="1028700">
                  <a:moveTo>
                    <a:pt x="8334366" y="9524"/>
                  </a:moveTo>
                  <a:lnTo>
                    <a:pt x="8324841" y="9524"/>
                  </a:lnTo>
                  <a:lnTo>
                    <a:pt x="8324841" y="0"/>
                  </a:lnTo>
                  <a:lnTo>
                    <a:pt x="8334366" y="0"/>
                  </a:lnTo>
                  <a:lnTo>
                    <a:pt x="8334366" y="9524"/>
                  </a:lnTo>
                  <a:close/>
                </a:path>
                <a:path w="10210800" h="1028700">
                  <a:moveTo>
                    <a:pt x="8353416" y="9524"/>
                  </a:moveTo>
                  <a:lnTo>
                    <a:pt x="8343891" y="9524"/>
                  </a:lnTo>
                  <a:lnTo>
                    <a:pt x="8343891" y="0"/>
                  </a:lnTo>
                  <a:lnTo>
                    <a:pt x="8353416" y="0"/>
                  </a:lnTo>
                  <a:lnTo>
                    <a:pt x="8353416" y="9524"/>
                  </a:lnTo>
                  <a:close/>
                </a:path>
                <a:path w="10210800" h="1028700">
                  <a:moveTo>
                    <a:pt x="8372466" y="9524"/>
                  </a:moveTo>
                  <a:lnTo>
                    <a:pt x="8362941" y="9524"/>
                  </a:lnTo>
                  <a:lnTo>
                    <a:pt x="8362941" y="0"/>
                  </a:lnTo>
                  <a:lnTo>
                    <a:pt x="8372466" y="0"/>
                  </a:lnTo>
                  <a:lnTo>
                    <a:pt x="8372466" y="9524"/>
                  </a:lnTo>
                  <a:close/>
                </a:path>
                <a:path w="10210800" h="1028700">
                  <a:moveTo>
                    <a:pt x="8391516" y="9524"/>
                  </a:moveTo>
                  <a:lnTo>
                    <a:pt x="8381991" y="9524"/>
                  </a:lnTo>
                  <a:lnTo>
                    <a:pt x="8381991" y="0"/>
                  </a:lnTo>
                  <a:lnTo>
                    <a:pt x="8391516" y="0"/>
                  </a:lnTo>
                  <a:lnTo>
                    <a:pt x="8391516" y="9524"/>
                  </a:lnTo>
                  <a:close/>
                </a:path>
                <a:path w="10210800" h="1028700">
                  <a:moveTo>
                    <a:pt x="8410566" y="9524"/>
                  </a:moveTo>
                  <a:lnTo>
                    <a:pt x="8401041" y="9524"/>
                  </a:lnTo>
                  <a:lnTo>
                    <a:pt x="8401041" y="0"/>
                  </a:lnTo>
                  <a:lnTo>
                    <a:pt x="8410566" y="0"/>
                  </a:lnTo>
                  <a:lnTo>
                    <a:pt x="8410566" y="9524"/>
                  </a:lnTo>
                  <a:close/>
                </a:path>
                <a:path w="10210800" h="1028700">
                  <a:moveTo>
                    <a:pt x="8429616" y="9524"/>
                  </a:moveTo>
                  <a:lnTo>
                    <a:pt x="8420091" y="9524"/>
                  </a:lnTo>
                  <a:lnTo>
                    <a:pt x="8420091" y="0"/>
                  </a:lnTo>
                  <a:lnTo>
                    <a:pt x="8429616" y="0"/>
                  </a:lnTo>
                  <a:lnTo>
                    <a:pt x="8429616" y="9524"/>
                  </a:lnTo>
                  <a:close/>
                </a:path>
                <a:path w="10210800" h="1028700">
                  <a:moveTo>
                    <a:pt x="8448666" y="9524"/>
                  </a:moveTo>
                  <a:lnTo>
                    <a:pt x="8439141" y="9524"/>
                  </a:lnTo>
                  <a:lnTo>
                    <a:pt x="8439141" y="0"/>
                  </a:lnTo>
                  <a:lnTo>
                    <a:pt x="8448666" y="0"/>
                  </a:lnTo>
                  <a:lnTo>
                    <a:pt x="8448666" y="9524"/>
                  </a:lnTo>
                  <a:close/>
                </a:path>
                <a:path w="10210800" h="1028700">
                  <a:moveTo>
                    <a:pt x="8467716" y="9524"/>
                  </a:moveTo>
                  <a:lnTo>
                    <a:pt x="8458191" y="9524"/>
                  </a:lnTo>
                  <a:lnTo>
                    <a:pt x="8458191" y="0"/>
                  </a:lnTo>
                  <a:lnTo>
                    <a:pt x="8467716" y="0"/>
                  </a:lnTo>
                  <a:lnTo>
                    <a:pt x="8467716" y="9524"/>
                  </a:lnTo>
                  <a:close/>
                </a:path>
                <a:path w="10210800" h="1028700">
                  <a:moveTo>
                    <a:pt x="8486766" y="9524"/>
                  </a:moveTo>
                  <a:lnTo>
                    <a:pt x="8477241" y="9524"/>
                  </a:lnTo>
                  <a:lnTo>
                    <a:pt x="8477241" y="0"/>
                  </a:lnTo>
                  <a:lnTo>
                    <a:pt x="8486766" y="0"/>
                  </a:lnTo>
                  <a:lnTo>
                    <a:pt x="8486766" y="9524"/>
                  </a:lnTo>
                  <a:close/>
                </a:path>
                <a:path w="10210800" h="1028700">
                  <a:moveTo>
                    <a:pt x="8505816" y="9524"/>
                  </a:moveTo>
                  <a:lnTo>
                    <a:pt x="8496291" y="9524"/>
                  </a:lnTo>
                  <a:lnTo>
                    <a:pt x="8496291" y="0"/>
                  </a:lnTo>
                  <a:lnTo>
                    <a:pt x="8505816" y="0"/>
                  </a:lnTo>
                  <a:lnTo>
                    <a:pt x="8505816" y="9524"/>
                  </a:lnTo>
                  <a:close/>
                </a:path>
                <a:path w="10210800" h="1028700">
                  <a:moveTo>
                    <a:pt x="8524866" y="9524"/>
                  </a:moveTo>
                  <a:lnTo>
                    <a:pt x="8515341" y="9524"/>
                  </a:lnTo>
                  <a:lnTo>
                    <a:pt x="8515341" y="0"/>
                  </a:lnTo>
                  <a:lnTo>
                    <a:pt x="8524866" y="0"/>
                  </a:lnTo>
                  <a:lnTo>
                    <a:pt x="8524866" y="9524"/>
                  </a:lnTo>
                  <a:close/>
                </a:path>
                <a:path w="10210800" h="1028700">
                  <a:moveTo>
                    <a:pt x="8543916" y="9524"/>
                  </a:moveTo>
                  <a:lnTo>
                    <a:pt x="8534391" y="9524"/>
                  </a:lnTo>
                  <a:lnTo>
                    <a:pt x="8534391" y="0"/>
                  </a:lnTo>
                  <a:lnTo>
                    <a:pt x="8543916" y="0"/>
                  </a:lnTo>
                  <a:lnTo>
                    <a:pt x="8543916" y="9524"/>
                  </a:lnTo>
                  <a:close/>
                </a:path>
                <a:path w="10210800" h="1028700">
                  <a:moveTo>
                    <a:pt x="8562966" y="9524"/>
                  </a:moveTo>
                  <a:lnTo>
                    <a:pt x="8553441" y="9524"/>
                  </a:lnTo>
                  <a:lnTo>
                    <a:pt x="8553441" y="0"/>
                  </a:lnTo>
                  <a:lnTo>
                    <a:pt x="8562966" y="0"/>
                  </a:lnTo>
                  <a:lnTo>
                    <a:pt x="8562966" y="9524"/>
                  </a:lnTo>
                  <a:close/>
                </a:path>
                <a:path w="10210800" h="1028700">
                  <a:moveTo>
                    <a:pt x="8582016" y="9524"/>
                  </a:moveTo>
                  <a:lnTo>
                    <a:pt x="8572491" y="9524"/>
                  </a:lnTo>
                  <a:lnTo>
                    <a:pt x="8572491" y="0"/>
                  </a:lnTo>
                  <a:lnTo>
                    <a:pt x="8582016" y="0"/>
                  </a:lnTo>
                  <a:lnTo>
                    <a:pt x="8582016" y="9524"/>
                  </a:lnTo>
                  <a:close/>
                </a:path>
                <a:path w="10210800" h="1028700">
                  <a:moveTo>
                    <a:pt x="8601065" y="9524"/>
                  </a:moveTo>
                  <a:lnTo>
                    <a:pt x="8591540" y="9524"/>
                  </a:lnTo>
                  <a:lnTo>
                    <a:pt x="8591540" y="0"/>
                  </a:lnTo>
                  <a:lnTo>
                    <a:pt x="8601065" y="0"/>
                  </a:lnTo>
                  <a:lnTo>
                    <a:pt x="8601065" y="9524"/>
                  </a:lnTo>
                  <a:close/>
                </a:path>
                <a:path w="10210800" h="1028700">
                  <a:moveTo>
                    <a:pt x="8620115" y="9524"/>
                  </a:moveTo>
                  <a:lnTo>
                    <a:pt x="8610590" y="9524"/>
                  </a:lnTo>
                  <a:lnTo>
                    <a:pt x="8610590" y="0"/>
                  </a:lnTo>
                  <a:lnTo>
                    <a:pt x="8620115" y="0"/>
                  </a:lnTo>
                  <a:lnTo>
                    <a:pt x="8620115" y="9524"/>
                  </a:lnTo>
                  <a:close/>
                </a:path>
                <a:path w="10210800" h="1028700">
                  <a:moveTo>
                    <a:pt x="8639165" y="9524"/>
                  </a:moveTo>
                  <a:lnTo>
                    <a:pt x="8629640" y="9524"/>
                  </a:lnTo>
                  <a:lnTo>
                    <a:pt x="8629640" y="0"/>
                  </a:lnTo>
                  <a:lnTo>
                    <a:pt x="8639165" y="0"/>
                  </a:lnTo>
                  <a:lnTo>
                    <a:pt x="8639165" y="9524"/>
                  </a:lnTo>
                  <a:close/>
                </a:path>
                <a:path w="10210800" h="1028700">
                  <a:moveTo>
                    <a:pt x="8658215" y="9524"/>
                  </a:moveTo>
                  <a:lnTo>
                    <a:pt x="8648690" y="9524"/>
                  </a:lnTo>
                  <a:lnTo>
                    <a:pt x="8648690" y="0"/>
                  </a:lnTo>
                  <a:lnTo>
                    <a:pt x="8658215" y="0"/>
                  </a:lnTo>
                  <a:lnTo>
                    <a:pt x="8658215" y="9524"/>
                  </a:lnTo>
                  <a:close/>
                </a:path>
                <a:path w="10210800" h="1028700">
                  <a:moveTo>
                    <a:pt x="8677265" y="9524"/>
                  </a:moveTo>
                  <a:lnTo>
                    <a:pt x="8667740" y="9524"/>
                  </a:lnTo>
                  <a:lnTo>
                    <a:pt x="8667740" y="0"/>
                  </a:lnTo>
                  <a:lnTo>
                    <a:pt x="8677265" y="0"/>
                  </a:lnTo>
                  <a:lnTo>
                    <a:pt x="8677265" y="9524"/>
                  </a:lnTo>
                  <a:close/>
                </a:path>
                <a:path w="10210800" h="1028700">
                  <a:moveTo>
                    <a:pt x="8696315" y="9524"/>
                  </a:moveTo>
                  <a:lnTo>
                    <a:pt x="8686790" y="9524"/>
                  </a:lnTo>
                  <a:lnTo>
                    <a:pt x="8686790" y="0"/>
                  </a:lnTo>
                  <a:lnTo>
                    <a:pt x="8696315" y="0"/>
                  </a:lnTo>
                  <a:lnTo>
                    <a:pt x="8696315" y="9524"/>
                  </a:lnTo>
                  <a:close/>
                </a:path>
                <a:path w="10210800" h="1028700">
                  <a:moveTo>
                    <a:pt x="8715365" y="9524"/>
                  </a:moveTo>
                  <a:lnTo>
                    <a:pt x="8705840" y="9524"/>
                  </a:lnTo>
                  <a:lnTo>
                    <a:pt x="8705840" y="0"/>
                  </a:lnTo>
                  <a:lnTo>
                    <a:pt x="8715365" y="0"/>
                  </a:lnTo>
                  <a:lnTo>
                    <a:pt x="8715365" y="9524"/>
                  </a:lnTo>
                  <a:close/>
                </a:path>
                <a:path w="10210800" h="1028700">
                  <a:moveTo>
                    <a:pt x="8734415" y="9524"/>
                  </a:moveTo>
                  <a:lnTo>
                    <a:pt x="8724890" y="9524"/>
                  </a:lnTo>
                  <a:lnTo>
                    <a:pt x="8724890" y="0"/>
                  </a:lnTo>
                  <a:lnTo>
                    <a:pt x="8734415" y="0"/>
                  </a:lnTo>
                  <a:lnTo>
                    <a:pt x="8734415" y="9524"/>
                  </a:lnTo>
                  <a:close/>
                </a:path>
                <a:path w="10210800" h="1028700">
                  <a:moveTo>
                    <a:pt x="8753465" y="9524"/>
                  </a:moveTo>
                  <a:lnTo>
                    <a:pt x="8743940" y="9524"/>
                  </a:lnTo>
                  <a:lnTo>
                    <a:pt x="8743940" y="0"/>
                  </a:lnTo>
                  <a:lnTo>
                    <a:pt x="8753465" y="0"/>
                  </a:lnTo>
                  <a:lnTo>
                    <a:pt x="8753465" y="9524"/>
                  </a:lnTo>
                  <a:close/>
                </a:path>
                <a:path w="10210800" h="1028700">
                  <a:moveTo>
                    <a:pt x="8772515" y="9524"/>
                  </a:moveTo>
                  <a:lnTo>
                    <a:pt x="8762990" y="9524"/>
                  </a:lnTo>
                  <a:lnTo>
                    <a:pt x="8762990" y="0"/>
                  </a:lnTo>
                  <a:lnTo>
                    <a:pt x="8772515" y="0"/>
                  </a:lnTo>
                  <a:lnTo>
                    <a:pt x="8772515" y="9524"/>
                  </a:lnTo>
                  <a:close/>
                </a:path>
                <a:path w="10210800" h="1028700">
                  <a:moveTo>
                    <a:pt x="8791565" y="9524"/>
                  </a:moveTo>
                  <a:lnTo>
                    <a:pt x="8782040" y="9524"/>
                  </a:lnTo>
                  <a:lnTo>
                    <a:pt x="8782040" y="0"/>
                  </a:lnTo>
                  <a:lnTo>
                    <a:pt x="8791565" y="0"/>
                  </a:lnTo>
                  <a:lnTo>
                    <a:pt x="8791565" y="9524"/>
                  </a:lnTo>
                  <a:close/>
                </a:path>
                <a:path w="10210800" h="1028700">
                  <a:moveTo>
                    <a:pt x="8810615" y="9524"/>
                  </a:moveTo>
                  <a:lnTo>
                    <a:pt x="8801090" y="9524"/>
                  </a:lnTo>
                  <a:lnTo>
                    <a:pt x="8801090" y="0"/>
                  </a:lnTo>
                  <a:lnTo>
                    <a:pt x="8810615" y="0"/>
                  </a:lnTo>
                  <a:lnTo>
                    <a:pt x="8810615" y="9524"/>
                  </a:lnTo>
                  <a:close/>
                </a:path>
                <a:path w="10210800" h="1028700">
                  <a:moveTo>
                    <a:pt x="8829665" y="9524"/>
                  </a:moveTo>
                  <a:lnTo>
                    <a:pt x="8820140" y="9524"/>
                  </a:lnTo>
                  <a:lnTo>
                    <a:pt x="8820140" y="0"/>
                  </a:lnTo>
                  <a:lnTo>
                    <a:pt x="8829665" y="0"/>
                  </a:lnTo>
                  <a:lnTo>
                    <a:pt x="8829665" y="9524"/>
                  </a:lnTo>
                  <a:close/>
                </a:path>
                <a:path w="10210800" h="1028700">
                  <a:moveTo>
                    <a:pt x="8848715" y="9524"/>
                  </a:moveTo>
                  <a:lnTo>
                    <a:pt x="8839190" y="9524"/>
                  </a:lnTo>
                  <a:lnTo>
                    <a:pt x="8839190" y="0"/>
                  </a:lnTo>
                  <a:lnTo>
                    <a:pt x="8848715" y="0"/>
                  </a:lnTo>
                  <a:lnTo>
                    <a:pt x="8848715" y="9524"/>
                  </a:lnTo>
                  <a:close/>
                </a:path>
                <a:path w="10210800" h="1028700">
                  <a:moveTo>
                    <a:pt x="8867765" y="9524"/>
                  </a:moveTo>
                  <a:lnTo>
                    <a:pt x="8858240" y="9524"/>
                  </a:lnTo>
                  <a:lnTo>
                    <a:pt x="8858240" y="0"/>
                  </a:lnTo>
                  <a:lnTo>
                    <a:pt x="8867765" y="0"/>
                  </a:lnTo>
                  <a:lnTo>
                    <a:pt x="8867765" y="9524"/>
                  </a:lnTo>
                  <a:close/>
                </a:path>
                <a:path w="10210800" h="1028700">
                  <a:moveTo>
                    <a:pt x="8886815" y="9524"/>
                  </a:moveTo>
                  <a:lnTo>
                    <a:pt x="8877290" y="9524"/>
                  </a:lnTo>
                  <a:lnTo>
                    <a:pt x="8877290" y="0"/>
                  </a:lnTo>
                  <a:lnTo>
                    <a:pt x="8886815" y="0"/>
                  </a:lnTo>
                  <a:lnTo>
                    <a:pt x="8886815" y="9524"/>
                  </a:lnTo>
                  <a:close/>
                </a:path>
                <a:path w="10210800" h="1028700">
                  <a:moveTo>
                    <a:pt x="8905865" y="9524"/>
                  </a:moveTo>
                  <a:lnTo>
                    <a:pt x="8896340" y="9524"/>
                  </a:lnTo>
                  <a:lnTo>
                    <a:pt x="8896340" y="0"/>
                  </a:lnTo>
                  <a:lnTo>
                    <a:pt x="8905865" y="0"/>
                  </a:lnTo>
                  <a:lnTo>
                    <a:pt x="8905865" y="9524"/>
                  </a:lnTo>
                  <a:close/>
                </a:path>
                <a:path w="10210800" h="1028700">
                  <a:moveTo>
                    <a:pt x="8924915" y="9524"/>
                  </a:moveTo>
                  <a:lnTo>
                    <a:pt x="8915390" y="9524"/>
                  </a:lnTo>
                  <a:lnTo>
                    <a:pt x="8915390" y="0"/>
                  </a:lnTo>
                  <a:lnTo>
                    <a:pt x="8924915" y="0"/>
                  </a:lnTo>
                  <a:lnTo>
                    <a:pt x="8924915" y="9524"/>
                  </a:lnTo>
                  <a:close/>
                </a:path>
                <a:path w="10210800" h="1028700">
                  <a:moveTo>
                    <a:pt x="8943965" y="9524"/>
                  </a:moveTo>
                  <a:lnTo>
                    <a:pt x="8934440" y="9524"/>
                  </a:lnTo>
                  <a:lnTo>
                    <a:pt x="8934440" y="0"/>
                  </a:lnTo>
                  <a:lnTo>
                    <a:pt x="8943965" y="0"/>
                  </a:lnTo>
                  <a:lnTo>
                    <a:pt x="8943965" y="9524"/>
                  </a:lnTo>
                  <a:close/>
                </a:path>
                <a:path w="10210800" h="1028700">
                  <a:moveTo>
                    <a:pt x="8963015" y="9524"/>
                  </a:moveTo>
                  <a:lnTo>
                    <a:pt x="8953490" y="9524"/>
                  </a:lnTo>
                  <a:lnTo>
                    <a:pt x="8953490" y="0"/>
                  </a:lnTo>
                  <a:lnTo>
                    <a:pt x="8963015" y="0"/>
                  </a:lnTo>
                  <a:lnTo>
                    <a:pt x="8963015" y="9524"/>
                  </a:lnTo>
                  <a:close/>
                </a:path>
                <a:path w="10210800" h="1028700">
                  <a:moveTo>
                    <a:pt x="8982065" y="9524"/>
                  </a:moveTo>
                  <a:lnTo>
                    <a:pt x="8972540" y="9524"/>
                  </a:lnTo>
                  <a:lnTo>
                    <a:pt x="8972540" y="0"/>
                  </a:lnTo>
                  <a:lnTo>
                    <a:pt x="8982065" y="0"/>
                  </a:lnTo>
                  <a:lnTo>
                    <a:pt x="8982065" y="9524"/>
                  </a:lnTo>
                  <a:close/>
                </a:path>
                <a:path w="10210800" h="1028700">
                  <a:moveTo>
                    <a:pt x="9001115" y="9524"/>
                  </a:moveTo>
                  <a:lnTo>
                    <a:pt x="8991590" y="9524"/>
                  </a:lnTo>
                  <a:lnTo>
                    <a:pt x="8991590" y="0"/>
                  </a:lnTo>
                  <a:lnTo>
                    <a:pt x="9001115" y="0"/>
                  </a:lnTo>
                  <a:lnTo>
                    <a:pt x="9001115" y="9524"/>
                  </a:lnTo>
                  <a:close/>
                </a:path>
                <a:path w="10210800" h="1028700">
                  <a:moveTo>
                    <a:pt x="9020165" y="9524"/>
                  </a:moveTo>
                  <a:lnTo>
                    <a:pt x="9010640" y="9524"/>
                  </a:lnTo>
                  <a:lnTo>
                    <a:pt x="9010640" y="0"/>
                  </a:lnTo>
                  <a:lnTo>
                    <a:pt x="9020165" y="0"/>
                  </a:lnTo>
                  <a:lnTo>
                    <a:pt x="9020165" y="9524"/>
                  </a:lnTo>
                  <a:close/>
                </a:path>
                <a:path w="10210800" h="1028700">
                  <a:moveTo>
                    <a:pt x="9039215" y="9524"/>
                  </a:moveTo>
                  <a:lnTo>
                    <a:pt x="9029690" y="9524"/>
                  </a:lnTo>
                  <a:lnTo>
                    <a:pt x="9029690" y="0"/>
                  </a:lnTo>
                  <a:lnTo>
                    <a:pt x="9039215" y="0"/>
                  </a:lnTo>
                  <a:lnTo>
                    <a:pt x="9039215" y="9524"/>
                  </a:lnTo>
                  <a:close/>
                </a:path>
                <a:path w="10210800" h="1028700">
                  <a:moveTo>
                    <a:pt x="9058265" y="9524"/>
                  </a:moveTo>
                  <a:lnTo>
                    <a:pt x="9048740" y="9524"/>
                  </a:lnTo>
                  <a:lnTo>
                    <a:pt x="9048740" y="0"/>
                  </a:lnTo>
                  <a:lnTo>
                    <a:pt x="9058265" y="0"/>
                  </a:lnTo>
                  <a:lnTo>
                    <a:pt x="9058265" y="9524"/>
                  </a:lnTo>
                  <a:close/>
                </a:path>
                <a:path w="10210800" h="1028700">
                  <a:moveTo>
                    <a:pt x="9077315" y="9524"/>
                  </a:moveTo>
                  <a:lnTo>
                    <a:pt x="9067790" y="9524"/>
                  </a:lnTo>
                  <a:lnTo>
                    <a:pt x="9067790" y="0"/>
                  </a:lnTo>
                  <a:lnTo>
                    <a:pt x="9077315" y="0"/>
                  </a:lnTo>
                  <a:lnTo>
                    <a:pt x="9077315" y="9524"/>
                  </a:lnTo>
                  <a:close/>
                </a:path>
                <a:path w="10210800" h="1028700">
                  <a:moveTo>
                    <a:pt x="9096365" y="9524"/>
                  </a:moveTo>
                  <a:lnTo>
                    <a:pt x="9086840" y="9524"/>
                  </a:lnTo>
                  <a:lnTo>
                    <a:pt x="9086840" y="0"/>
                  </a:lnTo>
                  <a:lnTo>
                    <a:pt x="9096365" y="0"/>
                  </a:lnTo>
                  <a:lnTo>
                    <a:pt x="9096365" y="9524"/>
                  </a:lnTo>
                  <a:close/>
                </a:path>
                <a:path w="10210800" h="1028700">
                  <a:moveTo>
                    <a:pt x="9115415" y="9524"/>
                  </a:moveTo>
                  <a:lnTo>
                    <a:pt x="9105890" y="9524"/>
                  </a:lnTo>
                  <a:lnTo>
                    <a:pt x="9105890" y="0"/>
                  </a:lnTo>
                  <a:lnTo>
                    <a:pt x="9115415" y="0"/>
                  </a:lnTo>
                  <a:lnTo>
                    <a:pt x="9115415" y="9524"/>
                  </a:lnTo>
                  <a:close/>
                </a:path>
                <a:path w="10210800" h="1028700">
                  <a:moveTo>
                    <a:pt x="9134465" y="9524"/>
                  </a:moveTo>
                  <a:lnTo>
                    <a:pt x="9124940" y="9524"/>
                  </a:lnTo>
                  <a:lnTo>
                    <a:pt x="9124940" y="0"/>
                  </a:lnTo>
                  <a:lnTo>
                    <a:pt x="9134465" y="0"/>
                  </a:lnTo>
                  <a:lnTo>
                    <a:pt x="9134465" y="9524"/>
                  </a:lnTo>
                  <a:close/>
                </a:path>
                <a:path w="10210800" h="1028700">
                  <a:moveTo>
                    <a:pt x="9153515" y="9524"/>
                  </a:moveTo>
                  <a:lnTo>
                    <a:pt x="9143990" y="9524"/>
                  </a:lnTo>
                  <a:lnTo>
                    <a:pt x="9143990" y="0"/>
                  </a:lnTo>
                  <a:lnTo>
                    <a:pt x="9153515" y="0"/>
                  </a:lnTo>
                  <a:lnTo>
                    <a:pt x="9153515" y="9524"/>
                  </a:lnTo>
                  <a:close/>
                </a:path>
                <a:path w="10210800" h="1028700">
                  <a:moveTo>
                    <a:pt x="9172565" y="9524"/>
                  </a:moveTo>
                  <a:lnTo>
                    <a:pt x="9163040" y="9524"/>
                  </a:lnTo>
                  <a:lnTo>
                    <a:pt x="9163040" y="0"/>
                  </a:lnTo>
                  <a:lnTo>
                    <a:pt x="9172565" y="0"/>
                  </a:lnTo>
                  <a:lnTo>
                    <a:pt x="9172565" y="9524"/>
                  </a:lnTo>
                  <a:close/>
                </a:path>
                <a:path w="10210800" h="1028700">
                  <a:moveTo>
                    <a:pt x="9191615" y="9524"/>
                  </a:moveTo>
                  <a:lnTo>
                    <a:pt x="9182090" y="9524"/>
                  </a:lnTo>
                  <a:lnTo>
                    <a:pt x="9182090" y="0"/>
                  </a:lnTo>
                  <a:lnTo>
                    <a:pt x="9191615" y="0"/>
                  </a:lnTo>
                  <a:lnTo>
                    <a:pt x="9191615" y="9524"/>
                  </a:lnTo>
                  <a:close/>
                </a:path>
                <a:path w="10210800" h="1028700">
                  <a:moveTo>
                    <a:pt x="9210665" y="9524"/>
                  </a:moveTo>
                  <a:lnTo>
                    <a:pt x="9201140" y="9524"/>
                  </a:lnTo>
                  <a:lnTo>
                    <a:pt x="9201140" y="0"/>
                  </a:lnTo>
                  <a:lnTo>
                    <a:pt x="9210665" y="0"/>
                  </a:lnTo>
                  <a:lnTo>
                    <a:pt x="9210665" y="9524"/>
                  </a:lnTo>
                  <a:close/>
                </a:path>
                <a:path w="10210800" h="1028700">
                  <a:moveTo>
                    <a:pt x="9229715" y="9524"/>
                  </a:moveTo>
                  <a:lnTo>
                    <a:pt x="9220190" y="9524"/>
                  </a:lnTo>
                  <a:lnTo>
                    <a:pt x="9220190" y="0"/>
                  </a:lnTo>
                  <a:lnTo>
                    <a:pt x="9229715" y="0"/>
                  </a:lnTo>
                  <a:lnTo>
                    <a:pt x="9229715" y="9524"/>
                  </a:lnTo>
                  <a:close/>
                </a:path>
                <a:path w="10210800" h="1028700">
                  <a:moveTo>
                    <a:pt x="9248765" y="9524"/>
                  </a:moveTo>
                  <a:lnTo>
                    <a:pt x="9239240" y="9524"/>
                  </a:lnTo>
                  <a:lnTo>
                    <a:pt x="9239240" y="0"/>
                  </a:lnTo>
                  <a:lnTo>
                    <a:pt x="9248765" y="0"/>
                  </a:lnTo>
                  <a:lnTo>
                    <a:pt x="9248765" y="9524"/>
                  </a:lnTo>
                  <a:close/>
                </a:path>
                <a:path w="10210800" h="1028700">
                  <a:moveTo>
                    <a:pt x="9267815" y="9524"/>
                  </a:moveTo>
                  <a:lnTo>
                    <a:pt x="9258290" y="9524"/>
                  </a:lnTo>
                  <a:lnTo>
                    <a:pt x="9258290" y="0"/>
                  </a:lnTo>
                  <a:lnTo>
                    <a:pt x="9267815" y="0"/>
                  </a:lnTo>
                  <a:lnTo>
                    <a:pt x="9267815" y="9524"/>
                  </a:lnTo>
                  <a:close/>
                </a:path>
                <a:path w="10210800" h="1028700">
                  <a:moveTo>
                    <a:pt x="9286865" y="9524"/>
                  </a:moveTo>
                  <a:lnTo>
                    <a:pt x="9277340" y="9524"/>
                  </a:lnTo>
                  <a:lnTo>
                    <a:pt x="9277340" y="0"/>
                  </a:lnTo>
                  <a:lnTo>
                    <a:pt x="9286865" y="0"/>
                  </a:lnTo>
                  <a:lnTo>
                    <a:pt x="9286865" y="9524"/>
                  </a:lnTo>
                  <a:close/>
                </a:path>
                <a:path w="10210800" h="1028700">
                  <a:moveTo>
                    <a:pt x="9305915" y="9524"/>
                  </a:moveTo>
                  <a:lnTo>
                    <a:pt x="9296390" y="9524"/>
                  </a:lnTo>
                  <a:lnTo>
                    <a:pt x="9296390" y="0"/>
                  </a:lnTo>
                  <a:lnTo>
                    <a:pt x="9305915" y="0"/>
                  </a:lnTo>
                  <a:lnTo>
                    <a:pt x="9305915" y="9524"/>
                  </a:lnTo>
                  <a:close/>
                </a:path>
                <a:path w="10210800" h="1028700">
                  <a:moveTo>
                    <a:pt x="9324965" y="9524"/>
                  </a:moveTo>
                  <a:lnTo>
                    <a:pt x="9315440" y="9524"/>
                  </a:lnTo>
                  <a:lnTo>
                    <a:pt x="9315440" y="0"/>
                  </a:lnTo>
                  <a:lnTo>
                    <a:pt x="9324965" y="0"/>
                  </a:lnTo>
                  <a:lnTo>
                    <a:pt x="9324965" y="9524"/>
                  </a:lnTo>
                  <a:close/>
                </a:path>
                <a:path w="10210800" h="1028700">
                  <a:moveTo>
                    <a:pt x="9344015" y="9524"/>
                  </a:moveTo>
                  <a:lnTo>
                    <a:pt x="9334490" y="9524"/>
                  </a:lnTo>
                  <a:lnTo>
                    <a:pt x="9334490" y="0"/>
                  </a:lnTo>
                  <a:lnTo>
                    <a:pt x="9344015" y="0"/>
                  </a:lnTo>
                  <a:lnTo>
                    <a:pt x="9344015" y="9524"/>
                  </a:lnTo>
                  <a:close/>
                </a:path>
                <a:path w="10210800" h="1028700">
                  <a:moveTo>
                    <a:pt x="9363065" y="9524"/>
                  </a:moveTo>
                  <a:lnTo>
                    <a:pt x="9353540" y="9524"/>
                  </a:lnTo>
                  <a:lnTo>
                    <a:pt x="9353540" y="0"/>
                  </a:lnTo>
                  <a:lnTo>
                    <a:pt x="9363065" y="0"/>
                  </a:lnTo>
                  <a:lnTo>
                    <a:pt x="9363065" y="9524"/>
                  </a:lnTo>
                  <a:close/>
                </a:path>
                <a:path w="10210800" h="1028700">
                  <a:moveTo>
                    <a:pt x="9382115" y="9524"/>
                  </a:moveTo>
                  <a:lnTo>
                    <a:pt x="9372590" y="9524"/>
                  </a:lnTo>
                  <a:lnTo>
                    <a:pt x="9372590" y="0"/>
                  </a:lnTo>
                  <a:lnTo>
                    <a:pt x="9382115" y="0"/>
                  </a:lnTo>
                  <a:lnTo>
                    <a:pt x="9382115" y="9524"/>
                  </a:lnTo>
                  <a:close/>
                </a:path>
                <a:path w="10210800" h="1028700">
                  <a:moveTo>
                    <a:pt x="9401165" y="9524"/>
                  </a:moveTo>
                  <a:lnTo>
                    <a:pt x="9391640" y="9524"/>
                  </a:lnTo>
                  <a:lnTo>
                    <a:pt x="9391640" y="0"/>
                  </a:lnTo>
                  <a:lnTo>
                    <a:pt x="9401165" y="0"/>
                  </a:lnTo>
                  <a:lnTo>
                    <a:pt x="9401165" y="9524"/>
                  </a:lnTo>
                  <a:close/>
                </a:path>
                <a:path w="10210800" h="1028700">
                  <a:moveTo>
                    <a:pt x="9420215" y="9524"/>
                  </a:moveTo>
                  <a:lnTo>
                    <a:pt x="9410690" y="9524"/>
                  </a:lnTo>
                  <a:lnTo>
                    <a:pt x="9410690" y="0"/>
                  </a:lnTo>
                  <a:lnTo>
                    <a:pt x="9420215" y="0"/>
                  </a:lnTo>
                  <a:lnTo>
                    <a:pt x="9420215" y="9524"/>
                  </a:lnTo>
                  <a:close/>
                </a:path>
                <a:path w="10210800" h="1028700">
                  <a:moveTo>
                    <a:pt x="9439265" y="9524"/>
                  </a:moveTo>
                  <a:lnTo>
                    <a:pt x="9429740" y="9524"/>
                  </a:lnTo>
                  <a:lnTo>
                    <a:pt x="9429740" y="0"/>
                  </a:lnTo>
                  <a:lnTo>
                    <a:pt x="9439265" y="0"/>
                  </a:lnTo>
                  <a:lnTo>
                    <a:pt x="9439265" y="9524"/>
                  </a:lnTo>
                  <a:close/>
                </a:path>
                <a:path w="10210800" h="1028700">
                  <a:moveTo>
                    <a:pt x="9458315" y="9524"/>
                  </a:moveTo>
                  <a:lnTo>
                    <a:pt x="9448790" y="9524"/>
                  </a:lnTo>
                  <a:lnTo>
                    <a:pt x="9448790" y="0"/>
                  </a:lnTo>
                  <a:lnTo>
                    <a:pt x="9458315" y="0"/>
                  </a:lnTo>
                  <a:lnTo>
                    <a:pt x="9458315" y="9524"/>
                  </a:lnTo>
                  <a:close/>
                </a:path>
                <a:path w="10210800" h="1028700">
                  <a:moveTo>
                    <a:pt x="9477365" y="9524"/>
                  </a:moveTo>
                  <a:lnTo>
                    <a:pt x="9467840" y="9524"/>
                  </a:lnTo>
                  <a:lnTo>
                    <a:pt x="9467840" y="0"/>
                  </a:lnTo>
                  <a:lnTo>
                    <a:pt x="9477365" y="0"/>
                  </a:lnTo>
                  <a:lnTo>
                    <a:pt x="9477365" y="9524"/>
                  </a:lnTo>
                  <a:close/>
                </a:path>
                <a:path w="10210800" h="1028700">
                  <a:moveTo>
                    <a:pt x="9496415" y="9524"/>
                  </a:moveTo>
                  <a:lnTo>
                    <a:pt x="9486890" y="9524"/>
                  </a:lnTo>
                  <a:lnTo>
                    <a:pt x="9486890" y="0"/>
                  </a:lnTo>
                  <a:lnTo>
                    <a:pt x="9496415" y="0"/>
                  </a:lnTo>
                  <a:lnTo>
                    <a:pt x="9496415" y="9524"/>
                  </a:lnTo>
                  <a:close/>
                </a:path>
                <a:path w="10210800" h="1028700">
                  <a:moveTo>
                    <a:pt x="9515465" y="9524"/>
                  </a:moveTo>
                  <a:lnTo>
                    <a:pt x="9505940" y="9524"/>
                  </a:lnTo>
                  <a:lnTo>
                    <a:pt x="9505940" y="0"/>
                  </a:lnTo>
                  <a:lnTo>
                    <a:pt x="9515465" y="0"/>
                  </a:lnTo>
                  <a:lnTo>
                    <a:pt x="9515465" y="9524"/>
                  </a:lnTo>
                  <a:close/>
                </a:path>
                <a:path w="10210800" h="1028700">
                  <a:moveTo>
                    <a:pt x="9534515" y="9524"/>
                  </a:moveTo>
                  <a:lnTo>
                    <a:pt x="9524990" y="9524"/>
                  </a:lnTo>
                  <a:lnTo>
                    <a:pt x="9524990" y="0"/>
                  </a:lnTo>
                  <a:lnTo>
                    <a:pt x="9534515" y="0"/>
                  </a:lnTo>
                  <a:lnTo>
                    <a:pt x="9534515" y="9524"/>
                  </a:lnTo>
                  <a:close/>
                </a:path>
                <a:path w="10210800" h="1028700">
                  <a:moveTo>
                    <a:pt x="9553565" y="9524"/>
                  </a:moveTo>
                  <a:lnTo>
                    <a:pt x="9544040" y="9524"/>
                  </a:lnTo>
                  <a:lnTo>
                    <a:pt x="9544040" y="0"/>
                  </a:lnTo>
                  <a:lnTo>
                    <a:pt x="9553565" y="0"/>
                  </a:lnTo>
                  <a:lnTo>
                    <a:pt x="9553565" y="9524"/>
                  </a:lnTo>
                  <a:close/>
                </a:path>
                <a:path w="10210800" h="1028700">
                  <a:moveTo>
                    <a:pt x="9572615" y="9524"/>
                  </a:moveTo>
                  <a:lnTo>
                    <a:pt x="9563090" y="9524"/>
                  </a:lnTo>
                  <a:lnTo>
                    <a:pt x="9563090" y="0"/>
                  </a:lnTo>
                  <a:lnTo>
                    <a:pt x="9572615" y="0"/>
                  </a:lnTo>
                  <a:lnTo>
                    <a:pt x="9572615" y="9524"/>
                  </a:lnTo>
                  <a:close/>
                </a:path>
                <a:path w="10210800" h="1028700">
                  <a:moveTo>
                    <a:pt x="9591665" y="9524"/>
                  </a:moveTo>
                  <a:lnTo>
                    <a:pt x="9582140" y="9524"/>
                  </a:lnTo>
                  <a:lnTo>
                    <a:pt x="9582140" y="0"/>
                  </a:lnTo>
                  <a:lnTo>
                    <a:pt x="9591665" y="0"/>
                  </a:lnTo>
                  <a:lnTo>
                    <a:pt x="9591665" y="9524"/>
                  </a:lnTo>
                  <a:close/>
                </a:path>
                <a:path w="10210800" h="1028700">
                  <a:moveTo>
                    <a:pt x="9610715" y="9524"/>
                  </a:moveTo>
                  <a:lnTo>
                    <a:pt x="9601190" y="9524"/>
                  </a:lnTo>
                  <a:lnTo>
                    <a:pt x="9601190" y="0"/>
                  </a:lnTo>
                  <a:lnTo>
                    <a:pt x="9610715" y="0"/>
                  </a:lnTo>
                  <a:lnTo>
                    <a:pt x="9610715" y="9524"/>
                  </a:lnTo>
                  <a:close/>
                </a:path>
                <a:path w="10210800" h="1028700">
                  <a:moveTo>
                    <a:pt x="9629765" y="9524"/>
                  </a:moveTo>
                  <a:lnTo>
                    <a:pt x="9620240" y="9524"/>
                  </a:lnTo>
                  <a:lnTo>
                    <a:pt x="9620240" y="0"/>
                  </a:lnTo>
                  <a:lnTo>
                    <a:pt x="9629765" y="0"/>
                  </a:lnTo>
                  <a:lnTo>
                    <a:pt x="9629765" y="9524"/>
                  </a:lnTo>
                  <a:close/>
                </a:path>
                <a:path w="10210800" h="1028700">
                  <a:moveTo>
                    <a:pt x="9648815" y="9524"/>
                  </a:moveTo>
                  <a:lnTo>
                    <a:pt x="9639290" y="9524"/>
                  </a:lnTo>
                  <a:lnTo>
                    <a:pt x="9639290" y="0"/>
                  </a:lnTo>
                  <a:lnTo>
                    <a:pt x="9648815" y="0"/>
                  </a:lnTo>
                  <a:lnTo>
                    <a:pt x="9648815" y="9524"/>
                  </a:lnTo>
                  <a:close/>
                </a:path>
                <a:path w="10210800" h="1028700">
                  <a:moveTo>
                    <a:pt x="9667865" y="9524"/>
                  </a:moveTo>
                  <a:lnTo>
                    <a:pt x="9658340" y="9524"/>
                  </a:lnTo>
                  <a:lnTo>
                    <a:pt x="9658340" y="0"/>
                  </a:lnTo>
                  <a:lnTo>
                    <a:pt x="9667865" y="0"/>
                  </a:lnTo>
                  <a:lnTo>
                    <a:pt x="9667865" y="9524"/>
                  </a:lnTo>
                  <a:close/>
                </a:path>
                <a:path w="10210800" h="1028700">
                  <a:moveTo>
                    <a:pt x="9686915" y="9524"/>
                  </a:moveTo>
                  <a:lnTo>
                    <a:pt x="9677390" y="9524"/>
                  </a:lnTo>
                  <a:lnTo>
                    <a:pt x="9677390" y="0"/>
                  </a:lnTo>
                  <a:lnTo>
                    <a:pt x="9686915" y="0"/>
                  </a:lnTo>
                  <a:lnTo>
                    <a:pt x="9686915" y="9524"/>
                  </a:lnTo>
                  <a:close/>
                </a:path>
                <a:path w="10210800" h="1028700">
                  <a:moveTo>
                    <a:pt x="9705965" y="9524"/>
                  </a:moveTo>
                  <a:lnTo>
                    <a:pt x="9696440" y="9524"/>
                  </a:lnTo>
                  <a:lnTo>
                    <a:pt x="9696440" y="0"/>
                  </a:lnTo>
                  <a:lnTo>
                    <a:pt x="9705965" y="0"/>
                  </a:lnTo>
                  <a:lnTo>
                    <a:pt x="9705965" y="9524"/>
                  </a:lnTo>
                  <a:close/>
                </a:path>
                <a:path w="10210800" h="1028700">
                  <a:moveTo>
                    <a:pt x="9725015" y="9524"/>
                  </a:moveTo>
                  <a:lnTo>
                    <a:pt x="9715490" y="9524"/>
                  </a:lnTo>
                  <a:lnTo>
                    <a:pt x="9715490" y="0"/>
                  </a:lnTo>
                  <a:lnTo>
                    <a:pt x="9725015" y="0"/>
                  </a:lnTo>
                  <a:lnTo>
                    <a:pt x="9725015" y="9524"/>
                  </a:lnTo>
                  <a:close/>
                </a:path>
                <a:path w="10210800" h="1028700">
                  <a:moveTo>
                    <a:pt x="9744065" y="9524"/>
                  </a:moveTo>
                  <a:lnTo>
                    <a:pt x="9734540" y="9524"/>
                  </a:lnTo>
                  <a:lnTo>
                    <a:pt x="9734540" y="0"/>
                  </a:lnTo>
                  <a:lnTo>
                    <a:pt x="9744065" y="0"/>
                  </a:lnTo>
                  <a:lnTo>
                    <a:pt x="9744065" y="9524"/>
                  </a:lnTo>
                  <a:close/>
                </a:path>
                <a:path w="10210800" h="1028700">
                  <a:moveTo>
                    <a:pt x="9763115" y="9524"/>
                  </a:moveTo>
                  <a:lnTo>
                    <a:pt x="9753590" y="9524"/>
                  </a:lnTo>
                  <a:lnTo>
                    <a:pt x="9753590" y="0"/>
                  </a:lnTo>
                  <a:lnTo>
                    <a:pt x="9763115" y="0"/>
                  </a:lnTo>
                  <a:lnTo>
                    <a:pt x="9763115" y="9524"/>
                  </a:lnTo>
                  <a:close/>
                </a:path>
                <a:path w="10210800" h="1028700">
                  <a:moveTo>
                    <a:pt x="9782165" y="9524"/>
                  </a:moveTo>
                  <a:lnTo>
                    <a:pt x="9772640" y="9524"/>
                  </a:lnTo>
                  <a:lnTo>
                    <a:pt x="9772640" y="0"/>
                  </a:lnTo>
                  <a:lnTo>
                    <a:pt x="9782165" y="0"/>
                  </a:lnTo>
                  <a:lnTo>
                    <a:pt x="9782165" y="9524"/>
                  </a:lnTo>
                  <a:close/>
                </a:path>
                <a:path w="10210800" h="1028700">
                  <a:moveTo>
                    <a:pt x="9801215" y="9524"/>
                  </a:moveTo>
                  <a:lnTo>
                    <a:pt x="9791690" y="9524"/>
                  </a:lnTo>
                  <a:lnTo>
                    <a:pt x="9791690" y="0"/>
                  </a:lnTo>
                  <a:lnTo>
                    <a:pt x="9801215" y="0"/>
                  </a:lnTo>
                  <a:lnTo>
                    <a:pt x="9801215" y="9524"/>
                  </a:lnTo>
                  <a:close/>
                </a:path>
                <a:path w="10210800" h="1028700">
                  <a:moveTo>
                    <a:pt x="9820265" y="9524"/>
                  </a:moveTo>
                  <a:lnTo>
                    <a:pt x="9810740" y="9524"/>
                  </a:lnTo>
                  <a:lnTo>
                    <a:pt x="9810740" y="0"/>
                  </a:lnTo>
                  <a:lnTo>
                    <a:pt x="9820265" y="0"/>
                  </a:lnTo>
                  <a:lnTo>
                    <a:pt x="9820265" y="9524"/>
                  </a:lnTo>
                  <a:close/>
                </a:path>
                <a:path w="10210800" h="1028700">
                  <a:moveTo>
                    <a:pt x="9839315" y="9524"/>
                  </a:moveTo>
                  <a:lnTo>
                    <a:pt x="9829790" y="9524"/>
                  </a:lnTo>
                  <a:lnTo>
                    <a:pt x="9829790" y="0"/>
                  </a:lnTo>
                  <a:lnTo>
                    <a:pt x="9839315" y="0"/>
                  </a:lnTo>
                  <a:lnTo>
                    <a:pt x="9839315" y="9524"/>
                  </a:lnTo>
                  <a:close/>
                </a:path>
                <a:path w="10210800" h="1028700">
                  <a:moveTo>
                    <a:pt x="9858365" y="9524"/>
                  </a:moveTo>
                  <a:lnTo>
                    <a:pt x="9848840" y="9524"/>
                  </a:lnTo>
                  <a:lnTo>
                    <a:pt x="9848840" y="0"/>
                  </a:lnTo>
                  <a:lnTo>
                    <a:pt x="9858365" y="0"/>
                  </a:lnTo>
                  <a:lnTo>
                    <a:pt x="9858365" y="9524"/>
                  </a:lnTo>
                  <a:close/>
                </a:path>
                <a:path w="10210800" h="1028700">
                  <a:moveTo>
                    <a:pt x="9877415" y="9524"/>
                  </a:moveTo>
                  <a:lnTo>
                    <a:pt x="9867890" y="9524"/>
                  </a:lnTo>
                  <a:lnTo>
                    <a:pt x="9867890" y="0"/>
                  </a:lnTo>
                  <a:lnTo>
                    <a:pt x="9877415" y="0"/>
                  </a:lnTo>
                  <a:lnTo>
                    <a:pt x="9877415" y="9524"/>
                  </a:lnTo>
                  <a:close/>
                </a:path>
                <a:path w="10210800" h="1028700">
                  <a:moveTo>
                    <a:pt x="9896465" y="9524"/>
                  </a:moveTo>
                  <a:lnTo>
                    <a:pt x="9886940" y="9524"/>
                  </a:lnTo>
                  <a:lnTo>
                    <a:pt x="9886940" y="0"/>
                  </a:lnTo>
                  <a:lnTo>
                    <a:pt x="9896465" y="0"/>
                  </a:lnTo>
                  <a:lnTo>
                    <a:pt x="9896465" y="9524"/>
                  </a:lnTo>
                  <a:close/>
                </a:path>
                <a:path w="10210800" h="1028700">
                  <a:moveTo>
                    <a:pt x="9915515" y="9524"/>
                  </a:moveTo>
                  <a:lnTo>
                    <a:pt x="9905990" y="9524"/>
                  </a:lnTo>
                  <a:lnTo>
                    <a:pt x="9905990" y="0"/>
                  </a:lnTo>
                  <a:lnTo>
                    <a:pt x="9915515" y="0"/>
                  </a:lnTo>
                  <a:lnTo>
                    <a:pt x="9915515" y="9524"/>
                  </a:lnTo>
                  <a:close/>
                </a:path>
                <a:path w="10210800" h="1028700">
                  <a:moveTo>
                    <a:pt x="9934363" y="9634"/>
                  </a:moveTo>
                  <a:lnTo>
                    <a:pt x="9931769" y="9561"/>
                  </a:lnTo>
                  <a:lnTo>
                    <a:pt x="9929174" y="9524"/>
                  </a:lnTo>
                  <a:lnTo>
                    <a:pt x="9925040" y="9524"/>
                  </a:lnTo>
                  <a:lnTo>
                    <a:pt x="9925040" y="0"/>
                  </a:lnTo>
                  <a:lnTo>
                    <a:pt x="9926578" y="0"/>
                  </a:lnTo>
                  <a:lnTo>
                    <a:pt x="9934617" y="636"/>
                  </a:lnTo>
                  <a:lnTo>
                    <a:pt x="9934363" y="9634"/>
                  </a:lnTo>
                  <a:close/>
                </a:path>
                <a:path w="10210800" h="1028700">
                  <a:moveTo>
                    <a:pt x="9952817" y="10773"/>
                  </a:moveTo>
                  <a:lnTo>
                    <a:pt x="9949753" y="10480"/>
                  </a:lnTo>
                  <a:lnTo>
                    <a:pt x="9946686" y="10239"/>
                  </a:lnTo>
                  <a:lnTo>
                    <a:pt x="9943612" y="10050"/>
                  </a:lnTo>
                  <a:lnTo>
                    <a:pt x="9944147" y="1390"/>
                  </a:lnTo>
                  <a:lnTo>
                    <a:pt x="9953640" y="2142"/>
                  </a:lnTo>
                  <a:lnTo>
                    <a:pt x="9952817" y="10773"/>
                  </a:lnTo>
                  <a:close/>
                </a:path>
                <a:path w="10210800" h="1028700">
                  <a:moveTo>
                    <a:pt x="9971061" y="13129"/>
                  </a:moveTo>
                  <a:lnTo>
                    <a:pt x="9968037" y="12635"/>
                  </a:lnTo>
                  <a:lnTo>
                    <a:pt x="9965007" y="12192"/>
                  </a:lnTo>
                  <a:lnTo>
                    <a:pt x="9961968" y="11800"/>
                  </a:lnTo>
                  <a:lnTo>
                    <a:pt x="9963118" y="2892"/>
                  </a:lnTo>
                  <a:lnTo>
                    <a:pt x="9971548" y="3559"/>
                  </a:lnTo>
                  <a:lnTo>
                    <a:pt x="9972581" y="3808"/>
                  </a:lnTo>
                  <a:lnTo>
                    <a:pt x="9971061" y="13129"/>
                  </a:lnTo>
                  <a:close/>
                </a:path>
                <a:path w="10210800" h="1028700">
                  <a:moveTo>
                    <a:pt x="9989118" y="16697"/>
                  </a:moveTo>
                  <a:lnTo>
                    <a:pt x="9986120" y="16000"/>
                  </a:lnTo>
                  <a:lnTo>
                    <a:pt x="9983110" y="15353"/>
                  </a:lnTo>
                  <a:lnTo>
                    <a:pt x="9980086" y="14756"/>
                  </a:lnTo>
                  <a:lnTo>
                    <a:pt x="9981810" y="6031"/>
                  </a:lnTo>
                  <a:lnTo>
                    <a:pt x="9991078" y="8263"/>
                  </a:lnTo>
                  <a:lnTo>
                    <a:pt x="9989118" y="16697"/>
                  </a:lnTo>
                  <a:close/>
                </a:path>
                <a:path w="10210800" h="1028700">
                  <a:moveTo>
                    <a:pt x="10006941" y="21473"/>
                  </a:moveTo>
                  <a:lnTo>
                    <a:pt x="10004001" y="20579"/>
                  </a:lnTo>
                  <a:lnTo>
                    <a:pt x="10001044" y="19733"/>
                  </a:lnTo>
                  <a:lnTo>
                    <a:pt x="9998073" y="18937"/>
                  </a:lnTo>
                  <a:lnTo>
                    <a:pt x="10000337" y="10493"/>
                  </a:lnTo>
                  <a:lnTo>
                    <a:pt x="10009601" y="12724"/>
                  </a:lnTo>
                  <a:lnTo>
                    <a:pt x="10006941" y="21473"/>
                  </a:lnTo>
                  <a:close/>
                </a:path>
                <a:path w="10210800" h="1028700">
                  <a:moveTo>
                    <a:pt x="10024377" y="27418"/>
                  </a:moveTo>
                  <a:lnTo>
                    <a:pt x="10021510" y="26332"/>
                  </a:lnTo>
                  <a:lnTo>
                    <a:pt x="10018621" y="25293"/>
                  </a:lnTo>
                  <a:lnTo>
                    <a:pt x="10015710" y="24301"/>
                  </a:lnTo>
                  <a:lnTo>
                    <a:pt x="10018693" y="15554"/>
                  </a:lnTo>
                  <a:lnTo>
                    <a:pt x="10027490" y="19197"/>
                  </a:lnTo>
                  <a:lnTo>
                    <a:pt x="10024377" y="27418"/>
                  </a:lnTo>
                  <a:close/>
                </a:path>
                <a:path w="10210800" h="1028700">
                  <a:moveTo>
                    <a:pt x="10041372" y="34508"/>
                  </a:moveTo>
                  <a:lnTo>
                    <a:pt x="10038585" y="33235"/>
                  </a:lnTo>
                  <a:lnTo>
                    <a:pt x="10035772" y="32006"/>
                  </a:lnTo>
                  <a:lnTo>
                    <a:pt x="10032934" y="30822"/>
                  </a:lnTo>
                  <a:lnTo>
                    <a:pt x="10036268" y="22833"/>
                  </a:lnTo>
                  <a:lnTo>
                    <a:pt x="10045046" y="26469"/>
                  </a:lnTo>
                  <a:lnTo>
                    <a:pt x="10041372" y="34508"/>
                  </a:lnTo>
                  <a:close/>
                </a:path>
                <a:path w="10210800" h="1028700">
                  <a:moveTo>
                    <a:pt x="10057868" y="42721"/>
                  </a:moveTo>
                  <a:lnTo>
                    <a:pt x="10055171" y="41263"/>
                  </a:lnTo>
                  <a:lnTo>
                    <a:pt x="10052443" y="39848"/>
                  </a:lnTo>
                  <a:lnTo>
                    <a:pt x="10049686" y="38476"/>
                  </a:lnTo>
                  <a:lnTo>
                    <a:pt x="10053849" y="30115"/>
                  </a:lnTo>
                  <a:lnTo>
                    <a:pt x="10056183" y="31082"/>
                  </a:lnTo>
                  <a:lnTo>
                    <a:pt x="10062175" y="34748"/>
                  </a:lnTo>
                  <a:lnTo>
                    <a:pt x="10057868" y="42721"/>
                  </a:lnTo>
                  <a:close/>
                </a:path>
                <a:path w="10210800" h="1028700">
                  <a:moveTo>
                    <a:pt x="10073802" y="52030"/>
                  </a:moveTo>
                  <a:lnTo>
                    <a:pt x="10071195" y="50388"/>
                  </a:lnTo>
                  <a:lnTo>
                    <a:pt x="10068564" y="48791"/>
                  </a:lnTo>
                  <a:lnTo>
                    <a:pt x="10065907" y="47239"/>
                  </a:lnTo>
                  <a:lnTo>
                    <a:pt x="10070300" y="39719"/>
                  </a:lnTo>
                  <a:lnTo>
                    <a:pt x="10078425" y="44690"/>
                  </a:lnTo>
                  <a:lnTo>
                    <a:pt x="10073802" y="52030"/>
                  </a:lnTo>
                  <a:close/>
                </a:path>
                <a:path w="10210800" h="1028700">
                  <a:moveTo>
                    <a:pt x="10089035" y="62349"/>
                  </a:moveTo>
                  <a:lnTo>
                    <a:pt x="10086553" y="60544"/>
                  </a:lnTo>
                  <a:lnTo>
                    <a:pt x="10084049" y="58787"/>
                  </a:lnTo>
                  <a:lnTo>
                    <a:pt x="10081526" y="57077"/>
                  </a:lnTo>
                  <a:lnTo>
                    <a:pt x="10086551" y="49661"/>
                  </a:lnTo>
                  <a:lnTo>
                    <a:pt x="10094313" y="54410"/>
                  </a:lnTo>
                  <a:lnTo>
                    <a:pt x="10094619" y="54671"/>
                  </a:lnTo>
                  <a:lnTo>
                    <a:pt x="10089035" y="62349"/>
                  </a:lnTo>
                  <a:close/>
                </a:path>
                <a:path w="10210800" h="1028700">
                  <a:moveTo>
                    <a:pt x="10103547" y="73661"/>
                  </a:moveTo>
                  <a:lnTo>
                    <a:pt x="10101189" y="71693"/>
                  </a:lnTo>
                  <a:lnTo>
                    <a:pt x="10098800" y="69765"/>
                  </a:lnTo>
                  <a:lnTo>
                    <a:pt x="10096377" y="67878"/>
                  </a:lnTo>
                  <a:lnTo>
                    <a:pt x="10101857" y="60847"/>
                  </a:lnTo>
                  <a:lnTo>
                    <a:pt x="10109090" y="67019"/>
                  </a:lnTo>
                  <a:lnTo>
                    <a:pt x="10103547" y="73661"/>
                  </a:lnTo>
                  <a:close/>
                </a:path>
                <a:path w="10210800" h="1028700">
                  <a:moveTo>
                    <a:pt x="10117344" y="85982"/>
                  </a:moveTo>
                  <a:lnTo>
                    <a:pt x="10115107" y="83846"/>
                  </a:lnTo>
                  <a:lnTo>
                    <a:pt x="10112838" y="81751"/>
                  </a:lnTo>
                  <a:lnTo>
                    <a:pt x="10110538" y="79697"/>
                  </a:lnTo>
                  <a:lnTo>
                    <a:pt x="10116337" y="73203"/>
                  </a:lnTo>
                  <a:lnTo>
                    <a:pt x="10123616" y="79414"/>
                  </a:lnTo>
                  <a:lnTo>
                    <a:pt x="10117344" y="85982"/>
                  </a:lnTo>
                  <a:close/>
                </a:path>
                <a:path w="10210800" h="1028700">
                  <a:moveTo>
                    <a:pt x="10130328" y="99244"/>
                  </a:moveTo>
                  <a:lnTo>
                    <a:pt x="10128242" y="96964"/>
                  </a:lnTo>
                  <a:lnTo>
                    <a:pt x="10126116" y="94719"/>
                  </a:lnTo>
                  <a:lnTo>
                    <a:pt x="10123953" y="92509"/>
                  </a:lnTo>
                  <a:lnTo>
                    <a:pt x="10130600" y="86002"/>
                  </a:lnTo>
                  <a:lnTo>
                    <a:pt x="10136825" y="93297"/>
                  </a:lnTo>
                  <a:lnTo>
                    <a:pt x="10130328" y="99244"/>
                  </a:lnTo>
                  <a:close/>
                </a:path>
                <a:path w="10210800" h="1028700">
                  <a:moveTo>
                    <a:pt x="10142334" y="113273"/>
                  </a:moveTo>
                  <a:lnTo>
                    <a:pt x="10140417" y="110876"/>
                  </a:lnTo>
                  <a:lnTo>
                    <a:pt x="10138458" y="108507"/>
                  </a:lnTo>
                  <a:lnTo>
                    <a:pt x="10136455" y="106167"/>
                  </a:lnTo>
                  <a:lnTo>
                    <a:pt x="10143017" y="100553"/>
                  </a:lnTo>
                  <a:lnTo>
                    <a:pt x="10149192" y="107790"/>
                  </a:lnTo>
                  <a:lnTo>
                    <a:pt x="10142334" y="113273"/>
                  </a:lnTo>
                  <a:close/>
                </a:path>
                <a:path w="10210800" h="1028700">
                  <a:moveTo>
                    <a:pt x="10153323" y="128000"/>
                  </a:moveTo>
                  <a:lnTo>
                    <a:pt x="10151582" y="125496"/>
                  </a:lnTo>
                  <a:lnTo>
                    <a:pt x="10149793" y="123013"/>
                  </a:lnTo>
                  <a:lnTo>
                    <a:pt x="10147957" y="120553"/>
                  </a:lnTo>
                  <a:lnTo>
                    <a:pt x="10155365" y="115025"/>
                  </a:lnTo>
                  <a:lnTo>
                    <a:pt x="10157910" y="118007"/>
                  </a:lnTo>
                  <a:lnTo>
                    <a:pt x="10160830" y="122780"/>
                  </a:lnTo>
                  <a:lnTo>
                    <a:pt x="10153323" y="128000"/>
                  </a:lnTo>
                  <a:close/>
                </a:path>
                <a:path w="10210800" h="1028700">
                  <a:moveTo>
                    <a:pt x="10163341" y="143476"/>
                  </a:moveTo>
                  <a:lnTo>
                    <a:pt x="10161756" y="140839"/>
                  </a:lnTo>
                  <a:lnTo>
                    <a:pt x="10160127" y="138227"/>
                  </a:lnTo>
                  <a:lnTo>
                    <a:pt x="10158452" y="135640"/>
                  </a:lnTo>
                  <a:lnTo>
                    <a:pt x="10165791" y="130889"/>
                  </a:lnTo>
                  <a:lnTo>
                    <a:pt x="10170763" y="139017"/>
                  </a:lnTo>
                  <a:lnTo>
                    <a:pt x="10163341" y="143476"/>
                  </a:lnTo>
                  <a:close/>
                </a:path>
                <a:path w="10210800" h="1028700">
                  <a:moveTo>
                    <a:pt x="10172307" y="159593"/>
                  </a:moveTo>
                  <a:lnTo>
                    <a:pt x="10170899" y="156848"/>
                  </a:lnTo>
                  <a:lnTo>
                    <a:pt x="10169450" y="154139"/>
                  </a:lnTo>
                  <a:lnTo>
                    <a:pt x="10167962" y="151465"/>
                  </a:lnTo>
                  <a:lnTo>
                    <a:pt x="10175733" y="147140"/>
                  </a:lnTo>
                  <a:lnTo>
                    <a:pt x="10180712" y="155279"/>
                  </a:lnTo>
                  <a:lnTo>
                    <a:pt x="10172307" y="159593"/>
                  </a:lnTo>
                  <a:close/>
                </a:path>
                <a:path w="10210800" h="1028700">
                  <a:moveTo>
                    <a:pt x="10180167" y="176249"/>
                  </a:moveTo>
                  <a:lnTo>
                    <a:pt x="10178949" y="173428"/>
                  </a:lnTo>
                  <a:lnTo>
                    <a:pt x="10177685" y="170631"/>
                  </a:lnTo>
                  <a:lnTo>
                    <a:pt x="10176377" y="167859"/>
                  </a:lnTo>
                  <a:lnTo>
                    <a:pt x="10184504" y="164023"/>
                  </a:lnTo>
                  <a:lnTo>
                    <a:pt x="10188142" y="172807"/>
                  </a:lnTo>
                  <a:lnTo>
                    <a:pt x="10180167" y="176249"/>
                  </a:lnTo>
                  <a:close/>
                </a:path>
                <a:path w="10210800" h="1028700">
                  <a:moveTo>
                    <a:pt x="10186899" y="193390"/>
                  </a:moveTo>
                  <a:lnTo>
                    <a:pt x="10185825" y="190369"/>
                  </a:lnTo>
                  <a:lnTo>
                    <a:pt x="10184795" y="187613"/>
                  </a:lnTo>
                  <a:lnTo>
                    <a:pt x="10183677" y="184766"/>
                  </a:lnTo>
                  <a:lnTo>
                    <a:pt x="10191777" y="181582"/>
                  </a:lnTo>
                  <a:lnTo>
                    <a:pt x="10195417" y="190369"/>
                  </a:lnTo>
                  <a:lnTo>
                    <a:pt x="10186899" y="193390"/>
                  </a:lnTo>
                  <a:close/>
                </a:path>
                <a:path w="10210800" h="1028700">
                  <a:moveTo>
                    <a:pt x="10192480" y="210957"/>
                  </a:moveTo>
                  <a:lnTo>
                    <a:pt x="10191639" y="207971"/>
                  </a:lnTo>
                  <a:lnTo>
                    <a:pt x="10190758" y="205027"/>
                  </a:lnTo>
                  <a:lnTo>
                    <a:pt x="10189836" y="202126"/>
                  </a:lnTo>
                  <a:lnTo>
                    <a:pt x="10198769" y="199286"/>
                  </a:lnTo>
                  <a:lnTo>
                    <a:pt x="10201002" y="208559"/>
                  </a:lnTo>
                  <a:lnTo>
                    <a:pt x="10192480" y="210957"/>
                  </a:lnTo>
                  <a:close/>
                </a:path>
                <a:path w="10210800" h="1028700">
                  <a:moveTo>
                    <a:pt x="10196883" y="228889"/>
                  </a:moveTo>
                  <a:lnTo>
                    <a:pt x="10196251" y="225886"/>
                  </a:lnTo>
                  <a:lnTo>
                    <a:pt x="10195566" y="222882"/>
                  </a:lnTo>
                  <a:lnTo>
                    <a:pt x="10194828" y="219879"/>
                  </a:lnTo>
                  <a:lnTo>
                    <a:pt x="10203232" y="217816"/>
                  </a:lnTo>
                  <a:lnTo>
                    <a:pt x="10205464" y="227083"/>
                  </a:lnTo>
                  <a:lnTo>
                    <a:pt x="10196883" y="228889"/>
                  </a:lnTo>
                  <a:close/>
                </a:path>
                <a:path w="10210800" h="1028700">
                  <a:moveTo>
                    <a:pt x="10200063" y="246980"/>
                  </a:moveTo>
                  <a:lnTo>
                    <a:pt x="10199634" y="243954"/>
                  </a:lnTo>
                  <a:lnTo>
                    <a:pt x="10199127" y="240772"/>
                  </a:lnTo>
                  <a:lnTo>
                    <a:pt x="10198625" y="237913"/>
                  </a:lnTo>
                  <a:lnTo>
                    <a:pt x="10207689" y="236319"/>
                  </a:lnTo>
                  <a:lnTo>
                    <a:pt x="10208761" y="240772"/>
                  </a:lnTo>
                  <a:lnTo>
                    <a:pt x="10209151" y="245694"/>
                  </a:lnTo>
                  <a:lnTo>
                    <a:pt x="10200063" y="246980"/>
                  </a:lnTo>
                  <a:close/>
                </a:path>
                <a:path w="10210800" h="1028700">
                  <a:moveTo>
                    <a:pt x="10202040" y="265299"/>
                  </a:moveTo>
                  <a:lnTo>
                    <a:pt x="10201813" y="262240"/>
                  </a:lnTo>
                  <a:lnTo>
                    <a:pt x="10201534" y="259178"/>
                  </a:lnTo>
                  <a:lnTo>
                    <a:pt x="10201202" y="256113"/>
                  </a:lnTo>
                  <a:lnTo>
                    <a:pt x="10209901" y="255174"/>
                  </a:lnTo>
                  <a:lnTo>
                    <a:pt x="10210652" y="264659"/>
                  </a:lnTo>
                  <a:lnTo>
                    <a:pt x="10202040" y="265299"/>
                  </a:lnTo>
                  <a:close/>
                </a:path>
                <a:path w="10210800" h="1028700">
                  <a:moveTo>
                    <a:pt x="10202788" y="283808"/>
                  </a:moveTo>
                  <a:lnTo>
                    <a:pt x="10202693" y="277597"/>
                  </a:lnTo>
                  <a:lnTo>
                    <a:pt x="10202569" y="274530"/>
                  </a:lnTo>
                  <a:lnTo>
                    <a:pt x="10210667" y="274202"/>
                  </a:lnTo>
                  <a:lnTo>
                    <a:pt x="10210667" y="283751"/>
                  </a:lnTo>
                  <a:lnTo>
                    <a:pt x="10202788" y="283808"/>
                  </a:lnTo>
                  <a:close/>
                </a:path>
                <a:path w="10210800" h="1028700">
                  <a:moveTo>
                    <a:pt x="10210667" y="302808"/>
                  </a:moveTo>
                  <a:lnTo>
                    <a:pt x="10202795" y="302808"/>
                  </a:lnTo>
                  <a:lnTo>
                    <a:pt x="10202795" y="293283"/>
                  </a:lnTo>
                  <a:lnTo>
                    <a:pt x="10210667" y="293283"/>
                  </a:lnTo>
                  <a:lnTo>
                    <a:pt x="10210667" y="302808"/>
                  </a:lnTo>
                  <a:close/>
                </a:path>
                <a:path w="10210800" h="1028700">
                  <a:moveTo>
                    <a:pt x="10210667" y="321858"/>
                  </a:moveTo>
                  <a:lnTo>
                    <a:pt x="10202795" y="321858"/>
                  </a:lnTo>
                  <a:lnTo>
                    <a:pt x="10202795" y="312333"/>
                  </a:lnTo>
                  <a:lnTo>
                    <a:pt x="10210667" y="312333"/>
                  </a:lnTo>
                  <a:lnTo>
                    <a:pt x="10210667" y="321858"/>
                  </a:lnTo>
                  <a:close/>
                </a:path>
                <a:path w="10210800" h="1028700">
                  <a:moveTo>
                    <a:pt x="10210667" y="340908"/>
                  </a:moveTo>
                  <a:lnTo>
                    <a:pt x="10202795" y="340908"/>
                  </a:lnTo>
                  <a:lnTo>
                    <a:pt x="10202795" y="331383"/>
                  </a:lnTo>
                  <a:lnTo>
                    <a:pt x="10210667" y="331383"/>
                  </a:lnTo>
                  <a:lnTo>
                    <a:pt x="10210667" y="340908"/>
                  </a:lnTo>
                  <a:close/>
                </a:path>
                <a:path w="10210800" h="1028700">
                  <a:moveTo>
                    <a:pt x="10210667" y="359958"/>
                  </a:moveTo>
                  <a:lnTo>
                    <a:pt x="10202795" y="359958"/>
                  </a:lnTo>
                  <a:lnTo>
                    <a:pt x="10202795" y="350433"/>
                  </a:lnTo>
                  <a:lnTo>
                    <a:pt x="10210667" y="350433"/>
                  </a:lnTo>
                  <a:lnTo>
                    <a:pt x="10210667" y="359958"/>
                  </a:lnTo>
                  <a:close/>
                </a:path>
                <a:path w="10210800" h="1028700">
                  <a:moveTo>
                    <a:pt x="10210667" y="379008"/>
                  </a:moveTo>
                  <a:lnTo>
                    <a:pt x="10202795" y="379008"/>
                  </a:lnTo>
                  <a:lnTo>
                    <a:pt x="10202795" y="369483"/>
                  </a:lnTo>
                  <a:lnTo>
                    <a:pt x="10210667" y="369483"/>
                  </a:lnTo>
                  <a:lnTo>
                    <a:pt x="10210667" y="379008"/>
                  </a:lnTo>
                  <a:close/>
                </a:path>
                <a:path w="10210800" h="1028700">
                  <a:moveTo>
                    <a:pt x="10210667" y="398058"/>
                  </a:moveTo>
                  <a:lnTo>
                    <a:pt x="10202795" y="398058"/>
                  </a:lnTo>
                  <a:lnTo>
                    <a:pt x="10202795" y="388533"/>
                  </a:lnTo>
                  <a:lnTo>
                    <a:pt x="10210667" y="388533"/>
                  </a:lnTo>
                  <a:lnTo>
                    <a:pt x="10210667" y="398058"/>
                  </a:lnTo>
                  <a:close/>
                </a:path>
                <a:path w="10210800" h="1028700">
                  <a:moveTo>
                    <a:pt x="10210667" y="417108"/>
                  </a:moveTo>
                  <a:lnTo>
                    <a:pt x="10202795" y="417108"/>
                  </a:lnTo>
                  <a:lnTo>
                    <a:pt x="10202795" y="407583"/>
                  </a:lnTo>
                  <a:lnTo>
                    <a:pt x="10210667" y="407583"/>
                  </a:lnTo>
                  <a:lnTo>
                    <a:pt x="10210667" y="417108"/>
                  </a:lnTo>
                  <a:close/>
                </a:path>
                <a:path w="10210800" h="1028700">
                  <a:moveTo>
                    <a:pt x="10210667" y="436158"/>
                  </a:moveTo>
                  <a:lnTo>
                    <a:pt x="10202795" y="436158"/>
                  </a:lnTo>
                  <a:lnTo>
                    <a:pt x="10202795" y="426633"/>
                  </a:lnTo>
                  <a:lnTo>
                    <a:pt x="10210667" y="426633"/>
                  </a:lnTo>
                  <a:lnTo>
                    <a:pt x="10210667" y="436158"/>
                  </a:lnTo>
                  <a:close/>
                </a:path>
                <a:path w="10210800" h="1028700">
                  <a:moveTo>
                    <a:pt x="10210667" y="455208"/>
                  </a:moveTo>
                  <a:lnTo>
                    <a:pt x="10202795" y="455208"/>
                  </a:lnTo>
                  <a:lnTo>
                    <a:pt x="10202795" y="445683"/>
                  </a:lnTo>
                  <a:lnTo>
                    <a:pt x="10210667" y="445683"/>
                  </a:lnTo>
                  <a:lnTo>
                    <a:pt x="10210667" y="455208"/>
                  </a:lnTo>
                  <a:close/>
                </a:path>
                <a:path w="10210800" h="1028700">
                  <a:moveTo>
                    <a:pt x="10210667" y="474258"/>
                  </a:moveTo>
                  <a:lnTo>
                    <a:pt x="10202795" y="474258"/>
                  </a:lnTo>
                  <a:lnTo>
                    <a:pt x="10202795" y="464733"/>
                  </a:lnTo>
                  <a:lnTo>
                    <a:pt x="10210667" y="464733"/>
                  </a:lnTo>
                  <a:lnTo>
                    <a:pt x="10210667" y="474258"/>
                  </a:lnTo>
                  <a:close/>
                </a:path>
                <a:path w="10210800" h="1028700">
                  <a:moveTo>
                    <a:pt x="10210667" y="493308"/>
                  </a:moveTo>
                  <a:lnTo>
                    <a:pt x="10202795" y="493308"/>
                  </a:lnTo>
                  <a:lnTo>
                    <a:pt x="10202795" y="483783"/>
                  </a:lnTo>
                  <a:lnTo>
                    <a:pt x="10210667" y="483783"/>
                  </a:lnTo>
                  <a:lnTo>
                    <a:pt x="10210667" y="493308"/>
                  </a:lnTo>
                  <a:close/>
                </a:path>
                <a:path w="10210800" h="1028700">
                  <a:moveTo>
                    <a:pt x="10210667" y="512358"/>
                  </a:moveTo>
                  <a:lnTo>
                    <a:pt x="10202795" y="512358"/>
                  </a:lnTo>
                  <a:lnTo>
                    <a:pt x="10202795" y="502833"/>
                  </a:lnTo>
                  <a:lnTo>
                    <a:pt x="10210667" y="502833"/>
                  </a:lnTo>
                  <a:lnTo>
                    <a:pt x="10210667" y="512358"/>
                  </a:lnTo>
                  <a:close/>
                </a:path>
                <a:path w="10210800" h="1028700">
                  <a:moveTo>
                    <a:pt x="10210667" y="531408"/>
                  </a:moveTo>
                  <a:lnTo>
                    <a:pt x="10202795" y="531408"/>
                  </a:lnTo>
                  <a:lnTo>
                    <a:pt x="10202795" y="521883"/>
                  </a:lnTo>
                  <a:lnTo>
                    <a:pt x="10210667" y="521883"/>
                  </a:lnTo>
                  <a:lnTo>
                    <a:pt x="10210667" y="531408"/>
                  </a:lnTo>
                  <a:close/>
                </a:path>
                <a:path w="10210800" h="1028700">
                  <a:moveTo>
                    <a:pt x="10210667" y="550458"/>
                  </a:moveTo>
                  <a:lnTo>
                    <a:pt x="10202795" y="550458"/>
                  </a:lnTo>
                  <a:lnTo>
                    <a:pt x="10202795" y="540933"/>
                  </a:lnTo>
                  <a:lnTo>
                    <a:pt x="10210667" y="540933"/>
                  </a:lnTo>
                  <a:lnTo>
                    <a:pt x="10210667" y="550458"/>
                  </a:lnTo>
                  <a:close/>
                </a:path>
                <a:path w="10210800" h="1028700">
                  <a:moveTo>
                    <a:pt x="10210667" y="569508"/>
                  </a:moveTo>
                  <a:lnTo>
                    <a:pt x="10202795" y="569508"/>
                  </a:lnTo>
                  <a:lnTo>
                    <a:pt x="10202795" y="559983"/>
                  </a:lnTo>
                  <a:lnTo>
                    <a:pt x="10210667" y="559983"/>
                  </a:lnTo>
                  <a:lnTo>
                    <a:pt x="10210667" y="569508"/>
                  </a:lnTo>
                  <a:close/>
                </a:path>
                <a:path w="10210800" h="1028700">
                  <a:moveTo>
                    <a:pt x="10210667" y="588558"/>
                  </a:moveTo>
                  <a:lnTo>
                    <a:pt x="10202795" y="588558"/>
                  </a:lnTo>
                  <a:lnTo>
                    <a:pt x="10202795" y="579033"/>
                  </a:lnTo>
                  <a:lnTo>
                    <a:pt x="10210667" y="579033"/>
                  </a:lnTo>
                  <a:lnTo>
                    <a:pt x="10210667" y="588558"/>
                  </a:lnTo>
                  <a:close/>
                </a:path>
                <a:path w="10210800" h="1028700">
                  <a:moveTo>
                    <a:pt x="10210667" y="607608"/>
                  </a:moveTo>
                  <a:lnTo>
                    <a:pt x="10202795" y="607608"/>
                  </a:lnTo>
                  <a:lnTo>
                    <a:pt x="10202795" y="598083"/>
                  </a:lnTo>
                  <a:lnTo>
                    <a:pt x="10210667" y="598083"/>
                  </a:lnTo>
                  <a:lnTo>
                    <a:pt x="10210667" y="607608"/>
                  </a:lnTo>
                  <a:close/>
                </a:path>
                <a:path w="10210800" h="1028700">
                  <a:moveTo>
                    <a:pt x="10210667" y="626658"/>
                  </a:moveTo>
                  <a:lnTo>
                    <a:pt x="10202795" y="626658"/>
                  </a:lnTo>
                  <a:lnTo>
                    <a:pt x="10202795" y="617133"/>
                  </a:lnTo>
                  <a:lnTo>
                    <a:pt x="10210667" y="617133"/>
                  </a:lnTo>
                  <a:lnTo>
                    <a:pt x="10210667" y="626658"/>
                  </a:lnTo>
                  <a:close/>
                </a:path>
                <a:path w="10210800" h="1028700">
                  <a:moveTo>
                    <a:pt x="10210667" y="645708"/>
                  </a:moveTo>
                  <a:lnTo>
                    <a:pt x="10202795" y="645708"/>
                  </a:lnTo>
                  <a:lnTo>
                    <a:pt x="10202795" y="636183"/>
                  </a:lnTo>
                  <a:lnTo>
                    <a:pt x="10210667" y="636183"/>
                  </a:lnTo>
                  <a:lnTo>
                    <a:pt x="10210667" y="645708"/>
                  </a:lnTo>
                  <a:close/>
                </a:path>
                <a:path w="10210800" h="1028700">
                  <a:moveTo>
                    <a:pt x="10210667" y="664758"/>
                  </a:moveTo>
                  <a:lnTo>
                    <a:pt x="10202795" y="664758"/>
                  </a:lnTo>
                  <a:lnTo>
                    <a:pt x="10202795" y="655233"/>
                  </a:lnTo>
                  <a:lnTo>
                    <a:pt x="10210667" y="655233"/>
                  </a:lnTo>
                  <a:lnTo>
                    <a:pt x="10210667" y="664758"/>
                  </a:lnTo>
                  <a:close/>
                </a:path>
                <a:path w="10210800" h="1028700">
                  <a:moveTo>
                    <a:pt x="10210667" y="683808"/>
                  </a:moveTo>
                  <a:lnTo>
                    <a:pt x="10202795" y="683808"/>
                  </a:lnTo>
                  <a:lnTo>
                    <a:pt x="10202795" y="674283"/>
                  </a:lnTo>
                  <a:lnTo>
                    <a:pt x="10210667" y="674283"/>
                  </a:lnTo>
                  <a:lnTo>
                    <a:pt x="10210667" y="683808"/>
                  </a:lnTo>
                  <a:close/>
                </a:path>
                <a:path w="10210800" h="1028700">
                  <a:moveTo>
                    <a:pt x="10210667" y="702858"/>
                  </a:moveTo>
                  <a:lnTo>
                    <a:pt x="10202795" y="702858"/>
                  </a:lnTo>
                  <a:lnTo>
                    <a:pt x="10202795" y="693333"/>
                  </a:lnTo>
                  <a:lnTo>
                    <a:pt x="10210667" y="693333"/>
                  </a:lnTo>
                  <a:lnTo>
                    <a:pt x="10210667" y="702858"/>
                  </a:lnTo>
                  <a:close/>
                </a:path>
                <a:path w="10210800" h="1028700">
                  <a:moveTo>
                    <a:pt x="10210667" y="721907"/>
                  </a:moveTo>
                  <a:lnTo>
                    <a:pt x="10202795" y="721907"/>
                  </a:lnTo>
                  <a:lnTo>
                    <a:pt x="10202795" y="712383"/>
                  </a:lnTo>
                  <a:lnTo>
                    <a:pt x="10210667" y="712383"/>
                  </a:lnTo>
                  <a:lnTo>
                    <a:pt x="10210667" y="721907"/>
                  </a:lnTo>
                  <a:close/>
                </a:path>
                <a:path w="10210800" h="1028700">
                  <a:moveTo>
                    <a:pt x="10210667" y="740957"/>
                  </a:moveTo>
                  <a:lnTo>
                    <a:pt x="10202795" y="740957"/>
                  </a:lnTo>
                  <a:lnTo>
                    <a:pt x="10202795" y="731432"/>
                  </a:lnTo>
                  <a:lnTo>
                    <a:pt x="10210667" y="731432"/>
                  </a:lnTo>
                  <a:lnTo>
                    <a:pt x="10210667" y="740957"/>
                  </a:lnTo>
                  <a:close/>
                </a:path>
                <a:path w="10210800" h="1028700">
                  <a:moveTo>
                    <a:pt x="10210667" y="760043"/>
                  </a:moveTo>
                  <a:lnTo>
                    <a:pt x="10202449" y="759632"/>
                  </a:lnTo>
                  <a:lnTo>
                    <a:pt x="10202604" y="756528"/>
                  </a:lnTo>
                  <a:lnTo>
                    <a:pt x="10202707" y="753440"/>
                  </a:lnTo>
                  <a:lnTo>
                    <a:pt x="10202757" y="750369"/>
                  </a:lnTo>
                  <a:lnTo>
                    <a:pt x="10210667" y="750499"/>
                  </a:lnTo>
                  <a:lnTo>
                    <a:pt x="10210667" y="760043"/>
                  </a:lnTo>
                  <a:close/>
                </a:path>
                <a:path w="10210800" h="1028700">
                  <a:moveTo>
                    <a:pt x="10209687" y="779053"/>
                  </a:moveTo>
                  <a:lnTo>
                    <a:pt x="10200908" y="778020"/>
                  </a:lnTo>
                  <a:lnTo>
                    <a:pt x="10201268" y="774965"/>
                  </a:lnTo>
                  <a:lnTo>
                    <a:pt x="10201576" y="771910"/>
                  </a:lnTo>
                  <a:lnTo>
                    <a:pt x="10201830" y="768852"/>
                  </a:lnTo>
                  <a:lnTo>
                    <a:pt x="10210438" y="769572"/>
                  </a:lnTo>
                  <a:lnTo>
                    <a:pt x="10209687" y="779053"/>
                  </a:lnTo>
                  <a:close/>
                </a:path>
                <a:path w="10210800" h="1028700">
                  <a:moveTo>
                    <a:pt x="10207056" y="797836"/>
                  </a:moveTo>
                  <a:lnTo>
                    <a:pt x="10198160" y="796186"/>
                  </a:lnTo>
                  <a:lnTo>
                    <a:pt x="10198717" y="793182"/>
                  </a:lnTo>
                  <a:lnTo>
                    <a:pt x="10199225" y="790165"/>
                  </a:lnTo>
                  <a:lnTo>
                    <a:pt x="10199684" y="787134"/>
                  </a:lnTo>
                  <a:lnTo>
                    <a:pt x="10208937" y="788536"/>
                  </a:lnTo>
                  <a:lnTo>
                    <a:pt x="10208761" y="790755"/>
                  </a:lnTo>
                  <a:lnTo>
                    <a:pt x="10207056" y="797836"/>
                  </a:lnTo>
                  <a:close/>
                </a:path>
                <a:path w="10210800" h="1028700">
                  <a:moveTo>
                    <a:pt x="10202597" y="816348"/>
                  </a:moveTo>
                  <a:lnTo>
                    <a:pt x="10194189" y="814199"/>
                  </a:lnTo>
                  <a:lnTo>
                    <a:pt x="10194953" y="811213"/>
                  </a:lnTo>
                  <a:lnTo>
                    <a:pt x="10195666" y="808217"/>
                  </a:lnTo>
                  <a:lnTo>
                    <a:pt x="10196327" y="805213"/>
                  </a:lnTo>
                  <a:lnTo>
                    <a:pt x="10204827" y="807086"/>
                  </a:lnTo>
                  <a:lnTo>
                    <a:pt x="10202597" y="816348"/>
                  </a:lnTo>
                  <a:close/>
                </a:path>
                <a:path w="10210800" h="1028700">
                  <a:moveTo>
                    <a:pt x="10198028" y="834855"/>
                  </a:moveTo>
                  <a:lnTo>
                    <a:pt x="10189026" y="831901"/>
                  </a:lnTo>
                  <a:lnTo>
                    <a:pt x="10189986" y="828978"/>
                  </a:lnTo>
                  <a:lnTo>
                    <a:pt x="10190896" y="826042"/>
                  </a:lnTo>
                  <a:lnTo>
                    <a:pt x="10191758" y="823092"/>
                  </a:lnTo>
                  <a:lnTo>
                    <a:pt x="10200367" y="825607"/>
                  </a:lnTo>
                  <a:lnTo>
                    <a:pt x="10198294" y="834212"/>
                  </a:lnTo>
                  <a:lnTo>
                    <a:pt x="10198028" y="834855"/>
                  </a:lnTo>
                  <a:close/>
                </a:path>
                <a:path w="10210800" h="1028700">
                  <a:moveTo>
                    <a:pt x="10190742" y="852445"/>
                  </a:moveTo>
                  <a:lnTo>
                    <a:pt x="10182705" y="849201"/>
                  </a:lnTo>
                  <a:lnTo>
                    <a:pt x="10183854" y="846355"/>
                  </a:lnTo>
                  <a:lnTo>
                    <a:pt x="10184956" y="843489"/>
                  </a:lnTo>
                  <a:lnTo>
                    <a:pt x="10186010" y="840604"/>
                  </a:lnTo>
                  <a:lnTo>
                    <a:pt x="10194379" y="843663"/>
                  </a:lnTo>
                  <a:lnTo>
                    <a:pt x="10190742" y="852445"/>
                  </a:lnTo>
                  <a:close/>
                </a:path>
                <a:path w="10210800" h="1028700">
                  <a:moveTo>
                    <a:pt x="10183465" y="870011"/>
                  </a:moveTo>
                  <a:lnTo>
                    <a:pt x="10175246" y="866037"/>
                  </a:lnTo>
                  <a:lnTo>
                    <a:pt x="10176580" y="863279"/>
                  </a:lnTo>
                  <a:lnTo>
                    <a:pt x="10177870" y="860493"/>
                  </a:lnTo>
                  <a:lnTo>
                    <a:pt x="10179116" y="857680"/>
                  </a:lnTo>
                  <a:lnTo>
                    <a:pt x="10187107" y="861220"/>
                  </a:lnTo>
                  <a:lnTo>
                    <a:pt x="10183465" y="870011"/>
                  </a:lnTo>
                  <a:close/>
                </a:path>
                <a:path w="10210800" h="1028700">
                  <a:moveTo>
                    <a:pt x="10174317" y="886701"/>
                  </a:moveTo>
                  <a:lnTo>
                    <a:pt x="10166673" y="882352"/>
                  </a:lnTo>
                  <a:lnTo>
                    <a:pt x="10168185" y="879696"/>
                  </a:lnTo>
                  <a:lnTo>
                    <a:pt x="10169659" y="877000"/>
                  </a:lnTo>
                  <a:lnTo>
                    <a:pt x="10171095" y="874264"/>
                  </a:lnTo>
                  <a:lnTo>
                    <a:pt x="10179292" y="878569"/>
                  </a:lnTo>
                  <a:lnTo>
                    <a:pt x="10174317" y="886701"/>
                  </a:lnTo>
                  <a:close/>
                </a:path>
                <a:path w="10210800" h="1028700">
                  <a:moveTo>
                    <a:pt x="10164371" y="902958"/>
                  </a:moveTo>
                  <a:lnTo>
                    <a:pt x="10157009" y="898093"/>
                  </a:lnTo>
                  <a:lnTo>
                    <a:pt x="10158719" y="895505"/>
                  </a:lnTo>
                  <a:lnTo>
                    <a:pt x="10160375" y="892906"/>
                  </a:lnTo>
                  <a:lnTo>
                    <a:pt x="10161976" y="890298"/>
                  </a:lnTo>
                  <a:lnTo>
                    <a:pt x="10169348" y="894824"/>
                  </a:lnTo>
                  <a:lnTo>
                    <a:pt x="10164371" y="902958"/>
                  </a:lnTo>
                  <a:close/>
                </a:path>
                <a:path w="10210800" h="1028700">
                  <a:moveTo>
                    <a:pt x="10153606" y="918563"/>
                  </a:moveTo>
                  <a:lnTo>
                    <a:pt x="10146383" y="913064"/>
                  </a:lnTo>
                  <a:lnTo>
                    <a:pt x="10148246" y="910616"/>
                  </a:lnTo>
                  <a:lnTo>
                    <a:pt x="10150058" y="908151"/>
                  </a:lnTo>
                  <a:lnTo>
                    <a:pt x="10151819" y="905668"/>
                  </a:lnTo>
                  <a:lnTo>
                    <a:pt x="10159417" y="911056"/>
                  </a:lnTo>
                  <a:lnTo>
                    <a:pt x="10157910" y="913520"/>
                  </a:lnTo>
                  <a:lnTo>
                    <a:pt x="10153606" y="918563"/>
                  </a:lnTo>
                  <a:close/>
                </a:path>
                <a:path w="10210800" h="1028700">
                  <a:moveTo>
                    <a:pt x="10141255" y="933038"/>
                  </a:moveTo>
                  <a:lnTo>
                    <a:pt x="10134734" y="927351"/>
                  </a:lnTo>
                  <a:lnTo>
                    <a:pt x="10136752" y="925038"/>
                  </a:lnTo>
                  <a:lnTo>
                    <a:pt x="10138737" y="922686"/>
                  </a:lnTo>
                  <a:lnTo>
                    <a:pt x="10140686" y="920294"/>
                  </a:lnTo>
                  <a:lnTo>
                    <a:pt x="10147433" y="925797"/>
                  </a:lnTo>
                  <a:lnTo>
                    <a:pt x="10141255" y="933038"/>
                  </a:lnTo>
                  <a:close/>
                </a:path>
                <a:path w="10210800" h="1028700">
                  <a:moveTo>
                    <a:pt x="10128818" y="947614"/>
                  </a:moveTo>
                  <a:lnTo>
                    <a:pt x="10122091" y="940900"/>
                  </a:lnTo>
                  <a:lnTo>
                    <a:pt x="10124271" y="938716"/>
                  </a:lnTo>
                  <a:lnTo>
                    <a:pt x="10126419" y="936489"/>
                  </a:lnTo>
                  <a:lnTo>
                    <a:pt x="10128536" y="934221"/>
                  </a:lnTo>
                  <a:lnTo>
                    <a:pt x="10135056" y="940303"/>
                  </a:lnTo>
                  <a:lnTo>
                    <a:pt x="10128818" y="947614"/>
                  </a:lnTo>
                  <a:close/>
                </a:path>
                <a:path w="10210800" h="1028700">
                  <a:moveTo>
                    <a:pt x="10114270" y="960087"/>
                  </a:moveTo>
                  <a:lnTo>
                    <a:pt x="10108566" y="953574"/>
                  </a:lnTo>
                  <a:lnTo>
                    <a:pt x="10110875" y="951552"/>
                  </a:lnTo>
                  <a:lnTo>
                    <a:pt x="10113161" y="949481"/>
                  </a:lnTo>
                  <a:lnTo>
                    <a:pt x="10115424" y="947361"/>
                  </a:lnTo>
                  <a:lnTo>
                    <a:pt x="10121538" y="953886"/>
                  </a:lnTo>
                  <a:lnTo>
                    <a:pt x="10114270" y="960087"/>
                  </a:lnTo>
                  <a:close/>
                </a:path>
                <a:path w="10210800" h="1028700">
                  <a:moveTo>
                    <a:pt x="10099796" y="972439"/>
                  </a:moveTo>
                  <a:lnTo>
                    <a:pt x="10094302" y="965250"/>
                  </a:lnTo>
                  <a:lnTo>
                    <a:pt x="10096741" y="963386"/>
                  </a:lnTo>
                  <a:lnTo>
                    <a:pt x="10099148" y="961482"/>
                  </a:lnTo>
                  <a:lnTo>
                    <a:pt x="10101521" y="959539"/>
                  </a:lnTo>
                  <a:lnTo>
                    <a:pt x="10107029" y="966267"/>
                  </a:lnTo>
                  <a:lnTo>
                    <a:pt x="10099796" y="972439"/>
                  </a:lnTo>
                  <a:close/>
                </a:path>
                <a:path w="10210800" h="1028700">
                  <a:moveTo>
                    <a:pt x="10084244" y="983277"/>
                  </a:moveTo>
                  <a:lnTo>
                    <a:pt x="10079352" y="975907"/>
                  </a:lnTo>
                  <a:lnTo>
                    <a:pt x="10081895" y="974219"/>
                  </a:lnTo>
                  <a:lnTo>
                    <a:pt x="10084414" y="972486"/>
                  </a:lnTo>
                  <a:lnTo>
                    <a:pt x="10086911" y="970706"/>
                  </a:lnTo>
                  <a:lnTo>
                    <a:pt x="10092341" y="978323"/>
                  </a:lnTo>
                  <a:lnTo>
                    <a:pt x="10084244" y="983277"/>
                  </a:lnTo>
                  <a:close/>
                </a:path>
                <a:path w="10210800" h="1028700">
                  <a:moveTo>
                    <a:pt x="10067985" y="993224"/>
                  </a:moveTo>
                  <a:lnTo>
                    <a:pt x="10063631" y="985602"/>
                  </a:lnTo>
                  <a:lnTo>
                    <a:pt x="10066290" y="984082"/>
                  </a:lnTo>
                  <a:lnTo>
                    <a:pt x="10068937" y="982511"/>
                  </a:lnTo>
                  <a:lnTo>
                    <a:pt x="10071571" y="980888"/>
                  </a:lnTo>
                  <a:lnTo>
                    <a:pt x="10076110" y="988253"/>
                  </a:lnTo>
                  <a:lnTo>
                    <a:pt x="10067985" y="993224"/>
                  </a:lnTo>
                  <a:close/>
                </a:path>
                <a:path w="10210800" h="1028700">
                  <a:moveTo>
                    <a:pt x="10051339" y="1002451"/>
                  </a:moveTo>
                  <a:lnTo>
                    <a:pt x="10047333" y="994209"/>
                  </a:lnTo>
                  <a:lnTo>
                    <a:pt x="10050098" y="992865"/>
                  </a:lnTo>
                  <a:lnTo>
                    <a:pt x="10052836" y="991477"/>
                  </a:lnTo>
                  <a:lnTo>
                    <a:pt x="10055547" y="990044"/>
                  </a:lnTo>
                  <a:lnTo>
                    <a:pt x="10059855" y="998198"/>
                  </a:lnTo>
                  <a:lnTo>
                    <a:pt x="10056183" y="1000444"/>
                  </a:lnTo>
                  <a:lnTo>
                    <a:pt x="10051339" y="1002451"/>
                  </a:lnTo>
                  <a:close/>
                </a:path>
                <a:path w="10210800" h="1028700">
                  <a:moveTo>
                    <a:pt x="10033768" y="1009729"/>
                  </a:moveTo>
                  <a:lnTo>
                    <a:pt x="10030508" y="1001703"/>
                  </a:lnTo>
                  <a:lnTo>
                    <a:pt x="10033358" y="1000546"/>
                  </a:lnTo>
                  <a:lnTo>
                    <a:pt x="10036182" y="999344"/>
                  </a:lnTo>
                  <a:lnTo>
                    <a:pt x="10038982" y="998096"/>
                  </a:lnTo>
                  <a:lnTo>
                    <a:pt x="10042544" y="1006094"/>
                  </a:lnTo>
                  <a:lnTo>
                    <a:pt x="10033768" y="1009729"/>
                  </a:lnTo>
                  <a:close/>
                </a:path>
                <a:path w="10210800" h="1028700">
                  <a:moveTo>
                    <a:pt x="10016180" y="1017014"/>
                  </a:moveTo>
                  <a:lnTo>
                    <a:pt x="10013222" y="1008061"/>
                  </a:lnTo>
                  <a:lnTo>
                    <a:pt x="10016141" y="1007097"/>
                  </a:lnTo>
                  <a:lnTo>
                    <a:pt x="10019040" y="1006085"/>
                  </a:lnTo>
                  <a:lnTo>
                    <a:pt x="10021922" y="1005025"/>
                  </a:lnTo>
                  <a:lnTo>
                    <a:pt x="10024988" y="1013366"/>
                  </a:lnTo>
                  <a:lnTo>
                    <a:pt x="10016180" y="1017014"/>
                  </a:lnTo>
                  <a:close/>
                </a:path>
                <a:path w="10210800" h="1028700">
                  <a:moveTo>
                    <a:pt x="9997699" y="1021669"/>
                  </a:moveTo>
                  <a:lnTo>
                    <a:pt x="9995530" y="1013258"/>
                  </a:lnTo>
                  <a:lnTo>
                    <a:pt x="9998507" y="1012490"/>
                  </a:lnTo>
                  <a:lnTo>
                    <a:pt x="10001472" y="1011673"/>
                  </a:lnTo>
                  <a:lnTo>
                    <a:pt x="10004424" y="1010806"/>
                  </a:lnTo>
                  <a:lnTo>
                    <a:pt x="10006960" y="1019438"/>
                  </a:lnTo>
                  <a:lnTo>
                    <a:pt x="9997699" y="1021669"/>
                  </a:lnTo>
                  <a:close/>
                </a:path>
                <a:path w="10210800" h="1028700">
                  <a:moveTo>
                    <a:pt x="9979187" y="1026128"/>
                  </a:moveTo>
                  <a:lnTo>
                    <a:pt x="9977523" y="1017265"/>
                  </a:lnTo>
                  <a:lnTo>
                    <a:pt x="9980545" y="1016697"/>
                  </a:lnTo>
                  <a:lnTo>
                    <a:pt x="9983555" y="1016080"/>
                  </a:lnTo>
                  <a:lnTo>
                    <a:pt x="9986552" y="1015414"/>
                  </a:lnTo>
                  <a:lnTo>
                    <a:pt x="9988439" y="1023899"/>
                  </a:lnTo>
                  <a:lnTo>
                    <a:pt x="9979187" y="1026128"/>
                  </a:lnTo>
                  <a:close/>
                </a:path>
                <a:path w="10210800" h="1028700">
                  <a:moveTo>
                    <a:pt x="9962301" y="1028699"/>
                  </a:moveTo>
                  <a:lnTo>
                    <a:pt x="9960400" y="1028699"/>
                  </a:lnTo>
                  <a:lnTo>
                    <a:pt x="9959366" y="1020050"/>
                  </a:lnTo>
                  <a:lnTo>
                    <a:pt x="9962410" y="1019686"/>
                  </a:lnTo>
                  <a:lnTo>
                    <a:pt x="9965447" y="1019272"/>
                  </a:lnTo>
                  <a:lnTo>
                    <a:pt x="9968477" y="1018807"/>
                  </a:lnTo>
                  <a:lnTo>
                    <a:pt x="9969902" y="1028098"/>
                  </a:lnTo>
                  <a:lnTo>
                    <a:pt x="9962301" y="1028699"/>
                  </a:lnTo>
                  <a:close/>
                </a:path>
                <a:path w="10210800" h="1028700">
                  <a:moveTo>
                    <a:pt x="9950860" y="1028699"/>
                  </a:moveTo>
                  <a:lnTo>
                    <a:pt x="9941350" y="1028699"/>
                  </a:lnTo>
                  <a:lnTo>
                    <a:pt x="9940981" y="1021627"/>
                  </a:lnTo>
                  <a:lnTo>
                    <a:pt x="9944058" y="1021466"/>
                  </a:lnTo>
                  <a:lnTo>
                    <a:pt x="9947131" y="1021254"/>
                  </a:lnTo>
                  <a:lnTo>
                    <a:pt x="9950199" y="1020991"/>
                  </a:lnTo>
                  <a:lnTo>
                    <a:pt x="9950860" y="1028699"/>
                  </a:lnTo>
                  <a:close/>
                </a:path>
                <a:path w="10210800" h="1028700">
                  <a:moveTo>
                    <a:pt x="9931810" y="1022002"/>
                  </a:moveTo>
                  <a:lnTo>
                    <a:pt x="9926489" y="1022002"/>
                  </a:lnTo>
                  <a:lnTo>
                    <a:pt x="9931810" y="1021953"/>
                  </a:lnTo>
                  <a:close/>
                </a:path>
                <a:path w="10210800" h="1028700">
                  <a:moveTo>
                    <a:pt x="9931872" y="1028699"/>
                  </a:moveTo>
                  <a:lnTo>
                    <a:pt x="9922327" y="1028699"/>
                  </a:lnTo>
                  <a:lnTo>
                    <a:pt x="9922327" y="1022002"/>
                  </a:lnTo>
                  <a:lnTo>
                    <a:pt x="9931810" y="1022002"/>
                  </a:lnTo>
                  <a:lnTo>
                    <a:pt x="9931872" y="1028699"/>
                  </a:lnTo>
                  <a:close/>
                </a:path>
                <a:path w="10210800" h="1028700">
                  <a:moveTo>
                    <a:pt x="9912802" y="1028699"/>
                  </a:moveTo>
                  <a:lnTo>
                    <a:pt x="9903277" y="1028699"/>
                  </a:lnTo>
                  <a:lnTo>
                    <a:pt x="9903277" y="1022002"/>
                  </a:lnTo>
                  <a:lnTo>
                    <a:pt x="9912802" y="1022002"/>
                  </a:lnTo>
                  <a:lnTo>
                    <a:pt x="9912802" y="1028699"/>
                  </a:lnTo>
                  <a:close/>
                </a:path>
                <a:path w="10210800" h="1028700">
                  <a:moveTo>
                    <a:pt x="9893752" y="1028699"/>
                  </a:moveTo>
                  <a:lnTo>
                    <a:pt x="9884227" y="1028699"/>
                  </a:lnTo>
                  <a:lnTo>
                    <a:pt x="9884227" y="1022002"/>
                  </a:lnTo>
                  <a:lnTo>
                    <a:pt x="9893752" y="1022002"/>
                  </a:lnTo>
                  <a:lnTo>
                    <a:pt x="9893752" y="1028699"/>
                  </a:lnTo>
                  <a:close/>
                </a:path>
                <a:path w="10210800" h="1028700">
                  <a:moveTo>
                    <a:pt x="9874702" y="1028699"/>
                  </a:moveTo>
                  <a:lnTo>
                    <a:pt x="9865177" y="1028699"/>
                  </a:lnTo>
                  <a:lnTo>
                    <a:pt x="9865177" y="1022002"/>
                  </a:lnTo>
                  <a:lnTo>
                    <a:pt x="9874702" y="1022002"/>
                  </a:lnTo>
                  <a:lnTo>
                    <a:pt x="9874702" y="1028699"/>
                  </a:lnTo>
                  <a:close/>
                </a:path>
                <a:path w="10210800" h="1028700">
                  <a:moveTo>
                    <a:pt x="9855652" y="1028699"/>
                  </a:moveTo>
                  <a:lnTo>
                    <a:pt x="9846127" y="1028699"/>
                  </a:lnTo>
                  <a:lnTo>
                    <a:pt x="9846127" y="1022002"/>
                  </a:lnTo>
                  <a:lnTo>
                    <a:pt x="9855652" y="1022002"/>
                  </a:lnTo>
                  <a:lnTo>
                    <a:pt x="9855652" y="1028699"/>
                  </a:lnTo>
                  <a:close/>
                </a:path>
                <a:path w="10210800" h="1028700">
                  <a:moveTo>
                    <a:pt x="9836602" y="1028699"/>
                  </a:moveTo>
                  <a:lnTo>
                    <a:pt x="9827077" y="1028699"/>
                  </a:lnTo>
                  <a:lnTo>
                    <a:pt x="9827077" y="1022002"/>
                  </a:lnTo>
                  <a:lnTo>
                    <a:pt x="9836602" y="1022002"/>
                  </a:lnTo>
                  <a:lnTo>
                    <a:pt x="9836602" y="1028699"/>
                  </a:lnTo>
                  <a:close/>
                </a:path>
                <a:path w="10210800" h="1028700">
                  <a:moveTo>
                    <a:pt x="9817552" y="1028699"/>
                  </a:moveTo>
                  <a:lnTo>
                    <a:pt x="9808027" y="1028699"/>
                  </a:lnTo>
                  <a:lnTo>
                    <a:pt x="9808027" y="1022002"/>
                  </a:lnTo>
                  <a:lnTo>
                    <a:pt x="9817552" y="1022002"/>
                  </a:lnTo>
                  <a:lnTo>
                    <a:pt x="9817552" y="1028699"/>
                  </a:lnTo>
                  <a:close/>
                </a:path>
                <a:path w="10210800" h="1028700">
                  <a:moveTo>
                    <a:pt x="9798502" y="1028699"/>
                  </a:moveTo>
                  <a:lnTo>
                    <a:pt x="9788977" y="1028699"/>
                  </a:lnTo>
                  <a:lnTo>
                    <a:pt x="9788977" y="1022002"/>
                  </a:lnTo>
                  <a:lnTo>
                    <a:pt x="9798502" y="1022002"/>
                  </a:lnTo>
                  <a:lnTo>
                    <a:pt x="9798502" y="1028699"/>
                  </a:lnTo>
                  <a:close/>
                </a:path>
                <a:path w="10210800" h="1028700">
                  <a:moveTo>
                    <a:pt x="9779452" y="1028699"/>
                  </a:moveTo>
                  <a:lnTo>
                    <a:pt x="9769927" y="1028699"/>
                  </a:lnTo>
                  <a:lnTo>
                    <a:pt x="9769927" y="1022002"/>
                  </a:lnTo>
                  <a:lnTo>
                    <a:pt x="9779452" y="1022002"/>
                  </a:lnTo>
                  <a:lnTo>
                    <a:pt x="9779452" y="1028699"/>
                  </a:lnTo>
                  <a:close/>
                </a:path>
                <a:path w="10210800" h="1028700">
                  <a:moveTo>
                    <a:pt x="9760402" y="1028699"/>
                  </a:moveTo>
                  <a:lnTo>
                    <a:pt x="9750877" y="1028699"/>
                  </a:lnTo>
                  <a:lnTo>
                    <a:pt x="9750877" y="1022002"/>
                  </a:lnTo>
                  <a:lnTo>
                    <a:pt x="9760402" y="1022002"/>
                  </a:lnTo>
                  <a:lnTo>
                    <a:pt x="9760402" y="1028699"/>
                  </a:lnTo>
                  <a:close/>
                </a:path>
                <a:path w="10210800" h="1028700">
                  <a:moveTo>
                    <a:pt x="9741352" y="1028699"/>
                  </a:moveTo>
                  <a:lnTo>
                    <a:pt x="9731827" y="1028699"/>
                  </a:lnTo>
                  <a:lnTo>
                    <a:pt x="9731827" y="1022002"/>
                  </a:lnTo>
                  <a:lnTo>
                    <a:pt x="9741352" y="1022002"/>
                  </a:lnTo>
                  <a:lnTo>
                    <a:pt x="9741352" y="1028699"/>
                  </a:lnTo>
                  <a:close/>
                </a:path>
                <a:path w="10210800" h="1028700">
                  <a:moveTo>
                    <a:pt x="9722302" y="1028699"/>
                  </a:moveTo>
                  <a:lnTo>
                    <a:pt x="9712777" y="1028699"/>
                  </a:lnTo>
                  <a:lnTo>
                    <a:pt x="9712777" y="1022002"/>
                  </a:lnTo>
                  <a:lnTo>
                    <a:pt x="9722302" y="1022002"/>
                  </a:lnTo>
                  <a:lnTo>
                    <a:pt x="9722302" y="1028699"/>
                  </a:lnTo>
                  <a:close/>
                </a:path>
                <a:path w="10210800" h="1028700">
                  <a:moveTo>
                    <a:pt x="9703252" y="1028699"/>
                  </a:moveTo>
                  <a:lnTo>
                    <a:pt x="9693727" y="1028699"/>
                  </a:lnTo>
                  <a:lnTo>
                    <a:pt x="9693727" y="1022002"/>
                  </a:lnTo>
                  <a:lnTo>
                    <a:pt x="9703252" y="1022002"/>
                  </a:lnTo>
                  <a:lnTo>
                    <a:pt x="9703252" y="1028699"/>
                  </a:lnTo>
                  <a:close/>
                </a:path>
                <a:path w="10210800" h="1028700">
                  <a:moveTo>
                    <a:pt x="9684202" y="1028699"/>
                  </a:moveTo>
                  <a:lnTo>
                    <a:pt x="9674677" y="1028699"/>
                  </a:lnTo>
                  <a:lnTo>
                    <a:pt x="9674677" y="1022002"/>
                  </a:lnTo>
                  <a:lnTo>
                    <a:pt x="9684202" y="1022002"/>
                  </a:lnTo>
                  <a:lnTo>
                    <a:pt x="9684202" y="1028699"/>
                  </a:lnTo>
                  <a:close/>
                </a:path>
                <a:path w="10210800" h="1028700">
                  <a:moveTo>
                    <a:pt x="9665152" y="1028699"/>
                  </a:moveTo>
                  <a:lnTo>
                    <a:pt x="9655627" y="1028699"/>
                  </a:lnTo>
                  <a:lnTo>
                    <a:pt x="9655627" y="1022002"/>
                  </a:lnTo>
                  <a:lnTo>
                    <a:pt x="9665152" y="1022002"/>
                  </a:lnTo>
                  <a:lnTo>
                    <a:pt x="9665152" y="1028699"/>
                  </a:lnTo>
                  <a:close/>
                </a:path>
                <a:path w="10210800" h="1028700">
                  <a:moveTo>
                    <a:pt x="9646102" y="1028699"/>
                  </a:moveTo>
                  <a:lnTo>
                    <a:pt x="9636577" y="1028699"/>
                  </a:lnTo>
                  <a:lnTo>
                    <a:pt x="9636577" y="1022002"/>
                  </a:lnTo>
                  <a:lnTo>
                    <a:pt x="9646102" y="1022002"/>
                  </a:lnTo>
                  <a:lnTo>
                    <a:pt x="9646102" y="1028699"/>
                  </a:lnTo>
                  <a:close/>
                </a:path>
                <a:path w="10210800" h="1028700">
                  <a:moveTo>
                    <a:pt x="9627052" y="1028699"/>
                  </a:moveTo>
                  <a:lnTo>
                    <a:pt x="9617527" y="1028699"/>
                  </a:lnTo>
                  <a:lnTo>
                    <a:pt x="9617527" y="1022002"/>
                  </a:lnTo>
                  <a:lnTo>
                    <a:pt x="9627052" y="1022002"/>
                  </a:lnTo>
                  <a:lnTo>
                    <a:pt x="9627052" y="1028699"/>
                  </a:lnTo>
                  <a:close/>
                </a:path>
                <a:path w="10210800" h="1028700">
                  <a:moveTo>
                    <a:pt x="9608002" y="1028699"/>
                  </a:moveTo>
                  <a:lnTo>
                    <a:pt x="9598477" y="1028699"/>
                  </a:lnTo>
                  <a:lnTo>
                    <a:pt x="9598477" y="1022002"/>
                  </a:lnTo>
                  <a:lnTo>
                    <a:pt x="9608002" y="1022002"/>
                  </a:lnTo>
                  <a:lnTo>
                    <a:pt x="9608002" y="1028699"/>
                  </a:lnTo>
                  <a:close/>
                </a:path>
                <a:path w="10210800" h="1028700">
                  <a:moveTo>
                    <a:pt x="9588952" y="1028699"/>
                  </a:moveTo>
                  <a:lnTo>
                    <a:pt x="9579427" y="1028699"/>
                  </a:lnTo>
                  <a:lnTo>
                    <a:pt x="9579427" y="1022002"/>
                  </a:lnTo>
                  <a:lnTo>
                    <a:pt x="9588952" y="1022002"/>
                  </a:lnTo>
                  <a:lnTo>
                    <a:pt x="9588952" y="1028699"/>
                  </a:lnTo>
                  <a:close/>
                </a:path>
                <a:path w="10210800" h="1028700">
                  <a:moveTo>
                    <a:pt x="9569902" y="1028699"/>
                  </a:moveTo>
                  <a:lnTo>
                    <a:pt x="9560377" y="1028699"/>
                  </a:lnTo>
                  <a:lnTo>
                    <a:pt x="9560377" y="1022002"/>
                  </a:lnTo>
                  <a:lnTo>
                    <a:pt x="9569902" y="1022002"/>
                  </a:lnTo>
                  <a:lnTo>
                    <a:pt x="9569902" y="1028699"/>
                  </a:lnTo>
                  <a:close/>
                </a:path>
                <a:path w="10210800" h="1028700">
                  <a:moveTo>
                    <a:pt x="9550852" y="1028699"/>
                  </a:moveTo>
                  <a:lnTo>
                    <a:pt x="9541327" y="1028699"/>
                  </a:lnTo>
                  <a:lnTo>
                    <a:pt x="9541327" y="1022002"/>
                  </a:lnTo>
                  <a:lnTo>
                    <a:pt x="9550852" y="1022002"/>
                  </a:lnTo>
                  <a:lnTo>
                    <a:pt x="9550852" y="1028699"/>
                  </a:lnTo>
                  <a:close/>
                </a:path>
                <a:path w="10210800" h="1028700">
                  <a:moveTo>
                    <a:pt x="9531802" y="1028699"/>
                  </a:moveTo>
                  <a:lnTo>
                    <a:pt x="9522277" y="1028699"/>
                  </a:lnTo>
                  <a:lnTo>
                    <a:pt x="9522277" y="1022002"/>
                  </a:lnTo>
                  <a:lnTo>
                    <a:pt x="9531802" y="1022002"/>
                  </a:lnTo>
                  <a:lnTo>
                    <a:pt x="9531802" y="1028699"/>
                  </a:lnTo>
                  <a:close/>
                </a:path>
                <a:path w="10210800" h="1028700">
                  <a:moveTo>
                    <a:pt x="9512752" y="1028699"/>
                  </a:moveTo>
                  <a:lnTo>
                    <a:pt x="9503227" y="1028699"/>
                  </a:lnTo>
                  <a:lnTo>
                    <a:pt x="9503227" y="1022002"/>
                  </a:lnTo>
                  <a:lnTo>
                    <a:pt x="9512752" y="1022002"/>
                  </a:lnTo>
                  <a:lnTo>
                    <a:pt x="9512752" y="1028699"/>
                  </a:lnTo>
                  <a:close/>
                </a:path>
                <a:path w="10210800" h="1028700">
                  <a:moveTo>
                    <a:pt x="9493702" y="1028699"/>
                  </a:moveTo>
                  <a:lnTo>
                    <a:pt x="9484177" y="1028699"/>
                  </a:lnTo>
                  <a:lnTo>
                    <a:pt x="9484177" y="1022002"/>
                  </a:lnTo>
                  <a:lnTo>
                    <a:pt x="9493702" y="1022002"/>
                  </a:lnTo>
                  <a:lnTo>
                    <a:pt x="9493702" y="1028699"/>
                  </a:lnTo>
                  <a:close/>
                </a:path>
                <a:path w="10210800" h="1028700">
                  <a:moveTo>
                    <a:pt x="9474652" y="1028699"/>
                  </a:moveTo>
                  <a:lnTo>
                    <a:pt x="9465127" y="1028699"/>
                  </a:lnTo>
                  <a:lnTo>
                    <a:pt x="9465127" y="1022002"/>
                  </a:lnTo>
                  <a:lnTo>
                    <a:pt x="9474652" y="1022002"/>
                  </a:lnTo>
                  <a:lnTo>
                    <a:pt x="9474652" y="1028699"/>
                  </a:lnTo>
                  <a:close/>
                </a:path>
                <a:path w="10210800" h="1028700">
                  <a:moveTo>
                    <a:pt x="9455602" y="1028699"/>
                  </a:moveTo>
                  <a:lnTo>
                    <a:pt x="9446077" y="1028699"/>
                  </a:lnTo>
                  <a:lnTo>
                    <a:pt x="9446077" y="1022002"/>
                  </a:lnTo>
                  <a:lnTo>
                    <a:pt x="9455602" y="1022002"/>
                  </a:lnTo>
                  <a:lnTo>
                    <a:pt x="9455602" y="1028699"/>
                  </a:lnTo>
                  <a:close/>
                </a:path>
                <a:path w="10210800" h="1028700">
                  <a:moveTo>
                    <a:pt x="9436552" y="1028699"/>
                  </a:moveTo>
                  <a:lnTo>
                    <a:pt x="9427027" y="1028699"/>
                  </a:lnTo>
                  <a:lnTo>
                    <a:pt x="9427027" y="1022002"/>
                  </a:lnTo>
                  <a:lnTo>
                    <a:pt x="9436552" y="1022002"/>
                  </a:lnTo>
                  <a:lnTo>
                    <a:pt x="9436552" y="1028699"/>
                  </a:lnTo>
                  <a:close/>
                </a:path>
                <a:path w="10210800" h="1028700">
                  <a:moveTo>
                    <a:pt x="9417502" y="1028699"/>
                  </a:moveTo>
                  <a:lnTo>
                    <a:pt x="9407977" y="1028699"/>
                  </a:lnTo>
                  <a:lnTo>
                    <a:pt x="9407977" y="1022002"/>
                  </a:lnTo>
                  <a:lnTo>
                    <a:pt x="9417502" y="1022002"/>
                  </a:lnTo>
                  <a:lnTo>
                    <a:pt x="9417502" y="1028699"/>
                  </a:lnTo>
                  <a:close/>
                </a:path>
                <a:path w="10210800" h="1028700">
                  <a:moveTo>
                    <a:pt x="9398452" y="1028699"/>
                  </a:moveTo>
                  <a:lnTo>
                    <a:pt x="9388927" y="1028699"/>
                  </a:lnTo>
                  <a:lnTo>
                    <a:pt x="9388927" y="1022002"/>
                  </a:lnTo>
                  <a:lnTo>
                    <a:pt x="9398452" y="1022002"/>
                  </a:lnTo>
                  <a:lnTo>
                    <a:pt x="9398452" y="1028699"/>
                  </a:lnTo>
                  <a:close/>
                </a:path>
                <a:path w="10210800" h="1028700">
                  <a:moveTo>
                    <a:pt x="9379402" y="1028699"/>
                  </a:moveTo>
                  <a:lnTo>
                    <a:pt x="9369877" y="1028699"/>
                  </a:lnTo>
                  <a:lnTo>
                    <a:pt x="9369877" y="1022002"/>
                  </a:lnTo>
                  <a:lnTo>
                    <a:pt x="9379402" y="1022002"/>
                  </a:lnTo>
                  <a:lnTo>
                    <a:pt x="9379402" y="1028699"/>
                  </a:lnTo>
                  <a:close/>
                </a:path>
                <a:path w="10210800" h="1028700">
                  <a:moveTo>
                    <a:pt x="9360352" y="1028699"/>
                  </a:moveTo>
                  <a:lnTo>
                    <a:pt x="9350827" y="1028699"/>
                  </a:lnTo>
                  <a:lnTo>
                    <a:pt x="9350827" y="1022002"/>
                  </a:lnTo>
                  <a:lnTo>
                    <a:pt x="9360352" y="1022002"/>
                  </a:lnTo>
                  <a:lnTo>
                    <a:pt x="9360352" y="1028699"/>
                  </a:lnTo>
                  <a:close/>
                </a:path>
                <a:path w="10210800" h="1028700">
                  <a:moveTo>
                    <a:pt x="9341302" y="1028699"/>
                  </a:moveTo>
                  <a:lnTo>
                    <a:pt x="9331777" y="1028699"/>
                  </a:lnTo>
                  <a:lnTo>
                    <a:pt x="9331777" y="1022002"/>
                  </a:lnTo>
                  <a:lnTo>
                    <a:pt x="9341302" y="1022002"/>
                  </a:lnTo>
                  <a:lnTo>
                    <a:pt x="9341302" y="1028699"/>
                  </a:lnTo>
                  <a:close/>
                </a:path>
                <a:path w="10210800" h="1028700">
                  <a:moveTo>
                    <a:pt x="9322252" y="1028699"/>
                  </a:moveTo>
                  <a:lnTo>
                    <a:pt x="9312727" y="1028699"/>
                  </a:lnTo>
                  <a:lnTo>
                    <a:pt x="9312727" y="1022002"/>
                  </a:lnTo>
                  <a:lnTo>
                    <a:pt x="9322252" y="1022002"/>
                  </a:lnTo>
                  <a:lnTo>
                    <a:pt x="9322252" y="1028699"/>
                  </a:lnTo>
                  <a:close/>
                </a:path>
                <a:path w="10210800" h="1028700">
                  <a:moveTo>
                    <a:pt x="9303202" y="1028699"/>
                  </a:moveTo>
                  <a:lnTo>
                    <a:pt x="9293677" y="1028699"/>
                  </a:lnTo>
                  <a:lnTo>
                    <a:pt x="9293677" y="1022002"/>
                  </a:lnTo>
                  <a:lnTo>
                    <a:pt x="9303202" y="1022002"/>
                  </a:lnTo>
                  <a:lnTo>
                    <a:pt x="9303202" y="1028699"/>
                  </a:lnTo>
                  <a:close/>
                </a:path>
                <a:path w="10210800" h="1028700">
                  <a:moveTo>
                    <a:pt x="9284152" y="1028699"/>
                  </a:moveTo>
                  <a:lnTo>
                    <a:pt x="9274627" y="1028699"/>
                  </a:lnTo>
                  <a:lnTo>
                    <a:pt x="9274627" y="1022002"/>
                  </a:lnTo>
                  <a:lnTo>
                    <a:pt x="9284152" y="1022002"/>
                  </a:lnTo>
                  <a:lnTo>
                    <a:pt x="9284152" y="1028699"/>
                  </a:lnTo>
                  <a:close/>
                </a:path>
                <a:path w="10210800" h="1028700">
                  <a:moveTo>
                    <a:pt x="9265102" y="1028699"/>
                  </a:moveTo>
                  <a:lnTo>
                    <a:pt x="9255577" y="1028699"/>
                  </a:lnTo>
                  <a:lnTo>
                    <a:pt x="9255577" y="1022002"/>
                  </a:lnTo>
                  <a:lnTo>
                    <a:pt x="9265102" y="1022002"/>
                  </a:lnTo>
                  <a:lnTo>
                    <a:pt x="9265102" y="1028699"/>
                  </a:lnTo>
                  <a:close/>
                </a:path>
                <a:path w="10210800" h="1028700">
                  <a:moveTo>
                    <a:pt x="9246052" y="1028699"/>
                  </a:moveTo>
                  <a:lnTo>
                    <a:pt x="9236527" y="1028699"/>
                  </a:lnTo>
                  <a:lnTo>
                    <a:pt x="9236527" y="1022002"/>
                  </a:lnTo>
                  <a:lnTo>
                    <a:pt x="9246052" y="1022002"/>
                  </a:lnTo>
                  <a:lnTo>
                    <a:pt x="9246052" y="1028699"/>
                  </a:lnTo>
                  <a:close/>
                </a:path>
                <a:path w="10210800" h="1028700">
                  <a:moveTo>
                    <a:pt x="9227002" y="1028699"/>
                  </a:moveTo>
                  <a:lnTo>
                    <a:pt x="9217477" y="1028699"/>
                  </a:lnTo>
                  <a:lnTo>
                    <a:pt x="9217477" y="1022002"/>
                  </a:lnTo>
                  <a:lnTo>
                    <a:pt x="9227002" y="1022002"/>
                  </a:lnTo>
                  <a:lnTo>
                    <a:pt x="9227002" y="1028699"/>
                  </a:lnTo>
                  <a:close/>
                </a:path>
                <a:path w="10210800" h="1028700">
                  <a:moveTo>
                    <a:pt x="9207952" y="1028699"/>
                  </a:moveTo>
                  <a:lnTo>
                    <a:pt x="9198427" y="1028699"/>
                  </a:lnTo>
                  <a:lnTo>
                    <a:pt x="9198427" y="1022002"/>
                  </a:lnTo>
                  <a:lnTo>
                    <a:pt x="9207952" y="1022002"/>
                  </a:lnTo>
                  <a:lnTo>
                    <a:pt x="9207952" y="1028699"/>
                  </a:lnTo>
                  <a:close/>
                </a:path>
                <a:path w="10210800" h="1028700">
                  <a:moveTo>
                    <a:pt x="9188902" y="1028699"/>
                  </a:moveTo>
                  <a:lnTo>
                    <a:pt x="9179377" y="1028699"/>
                  </a:lnTo>
                  <a:lnTo>
                    <a:pt x="9179377" y="1022002"/>
                  </a:lnTo>
                  <a:lnTo>
                    <a:pt x="9188902" y="1022002"/>
                  </a:lnTo>
                  <a:lnTo>
                    <a:pt x="9188902" y="1028699"/>
                  </a:lnTo>
                  <a:close/>
                </a:path>
                <a:path w="10210800" h="1028700">
                  <a:moveTo>
                    <a:pt x="9169852" y="1028699"/>
                  </a:moveTo>
                  <a:lnTo>
                    <a:pt x="9160327" y="1028699"/>
                  </a:lnTo>
                  <a:lnTo>
                    <a:pt x="9160327" y="1022002"/>
                  </a:lnTo>
                  <a:lnTo>
                    <a:pt x="9169852" y="1022002"/>
                  </a:lnTo>
                  <a:lnTo>
                    <a:pt x="9169852" y="1028699"/>
                  </a:lnTo>
                  <a:close/>
                </a:path>
                <a:path w="10210800" h="1028700">
                  <a:moveTo>
                    <a:pt x="9150802" y="1028699"/>
                  </a:moveTo>
                  <a:lnTo>
                    <a:pt x="9141277" y="1028699"/>
                  </a:lnTo>
                  <a:lnTo>
                    <a:pt x="9141277" y="1022002"/>
                  </a:lnTo>
                  <a:lnTo>
                    <a:pt x="9150802" y="1022002"/>
                  </a:lnTo>
                  <a:lnTo>
                    <a:pt x="9150802" y="1028699"/>
                  </a:lnTo>
                  <a:close/>
                </a:path>
                <a:path w="10210800" h="1028700">
                  <a:moveTo>
                    <a:pt x="9131752" y="1028699"/>
                  </a:moveTo>
                  <a:lnTo>
                    <a:pt x="9122227" y="1028699"/>
                  </a:lnTo>
                  <a:lnTo>
                    <a:pt x="9122227" y="1022002"/>
                  </a:lnTo>
                  <a:lnTo>
                    <a:pt x="9131752" y="1022002"/>
                  </a:lnTo>
                  <a:lnTo>
                    <a:pt x="9131752" y="1028699"/>
                  </a:lnTo>
                  <a:close/>
                </a:path>
                <a:path w="10210800" h="1028700">
                  <a:moveTo>
                    <a:pt x="9112702" y="1028699"/>
                  </a:moveTo>
                  <a:lnTo>
                    <a:pt x="9103177" y="1028699"/>
                  </a:lnTo>
                  <a:lnTo>
                    <a:pt x="9103177" y="1022002"/>
                  </a:lnTo>
                  <a:lnTo>
                    <a:pt x="9112702" y="1022002"/>
                  </a:lnTo>
                  <a:lnTo>
                    <a:pt x="9112702" y="1028699"/>
                  </a:lnTo>
                  <a:close/>
                </a:path>
                <a:path w="10210800" h="1028700">
                  <a:moveTo>
                    <a:pt x="9093652" y="1028699"/>
                  </a:moveTo>
                  <a:lnTo>
                    <a:pt x="9084127" y="1028699"/>
                  </a:lnTo>
                  <a:lnTo>
                    <a:pt x="9084127" y="1022002"/>
                  </a:lnTo>
                  <a:lnTo>
                    <a:pt x="9093652" y="1022002"/>
                  </a:lnTo>
                  <a:lnTo>
                    <a:pt x="9093652" y="1028699"/>
                  </a:lnTo>
                  <a:close/>
                </a:path>
                <a:path w="10210800" h="1028700">
                  <a:moveTo>
                    <a:pt x="9074602" y="1028699"/>
                  </a:moveTo>
                  <a:lnTo>
                    <a:pt x="9065077" y="1028699"/>
                  </a:lnTo>
                  <a:lnTo>
                    <a:pt x="9065077" y="1022002"/>
                  </a:lnTo>
                  <a:lnTo>
                    <a:pt x="9074602" y="1022002"/>
                  </a:lnTo>
                  <a:lnTo>
                    <a:pt x="9074602" y="1028699"/>
                  </a:lnTo>
                  <a:close/>
                </a:path>
                <a:path w="10210800" h="1028700">
                  <a:moveTo>
                    <a:pt x="9055552" y="1028699"/>
                  </a:moveTo>
                  <a:lnTo>
                    <a:pt x="9046027" y="1028699"/>
                  </a:lnTo>
                  <a:lnTo>
                    <a:pt x="9046027" y="1022002"/>
                  </a:lnTo>
                  <a:lnTo>
                    <a:pt x="9055552" y="1022002"/>
                  </a:lnTo>
                  <a:lnTo>
                    <a:pt x="9055552" y="1028699"/>
                  </a:lnTo>
                  <a:close/>
                </a:path>
                <a:path w="10210800" h="1028700">
                  <a:moveTo>
                    <a:pt x="9036502" y="1028699"/>
                  </a:moveTo>
                  <a:lnTo>
                    <a:pt x="9026977" y="1028699"/>
                  </a:lnTo>
                  <a:lnTo>
                    <a:pt x="9026977" y="1022002"/>
                  </a:lnTo>
                  <a:lnTo>
                    <a:pt x="9036502" y="1022002"/>
                  </a:lnTo>
                  <a:lnTo>
                    <a:pt x="9036502" y="1028699"/>
                  </a:lnTo>
                  <a:close/>
                </a:path>
                <a:path w="10210800" h="1028700">
                  <a:moveTo>
                    <a:pt x="9017452" y="1028699"/>
                  </a:moveTo>
                  <a:lnTo>
                    <a:pt x="9007927" y="1028699"/>
                  </a:lnTo>
                  <a:lnTo>
                    <a:pt x="9007927" y="1022002"/>
                  </a:lnTo>
                  <a:lnTo>
                    <a:pt x="9017452" y="1022002"/>
                  </a:lnTo>
                  <a:lnTo>
                    <a:pt x="9017452" y="1028699"/>
                  </a:lnTo>
                  <a:close/>
                </a:path>
                <a:path w="10210800" h="1028700">
                  <a:moveTo>
                    <a:pt x="8998402" y="1028699"/>
                  </a:moveTo>
                  <a:lnTo>
                    <a:pt x="8988877" y="1028699"/>
                  </a:lnTo>
                  <a:lnTo>
                    <a:pt x="8988877" y="1022002"/>
                  </a:lnTo>
                  <a:lnTo>
                    <a:pt x="8998402" y="1022002"/>
                  </a:lnTo>
                  <a:lnTo>
                    <a:pt x="8998402" y="1028699"/>
                  </a:lnTo>
                  <a:close/>
                </a:path>
                <a:path w="10210800" h="1028700">
                  <a:moveTo>
                    <a:pt x="8979352" y="1028699"/>
                  </a:moveTo>
                  <a:lnTo>
                    <a:pt x="8969827" y="1028699"/>
                  </a:lnTo>
                  <a:lnTo>
                    <a:pt x="8969827" y="1022002"/>
                  </a:lnTo>
                  <a:lnTo>
                    <a:pt x="8979352" y="1022002"/>
                  </a:lnTo>
                  <a:lnTo>
                    <a:pt x="8979352" y="1028699"/>
                  </a:lnTo>
                  <a:close/>
                </a:path>
                <a:path w="10210800" h="1028700">
                  <a:moveTo>
                    <a:pt x="8960302" y="1028699"/>
                  </a:moveTo>
                  <a:lnTo>
                    <a:pt x="8950777" y="1028699"/>
                  </a:lnTo>
                  <a:lnTo>
                    <a:pt x="8950777" y="1022002"/>
                  </a:lnTo>
                  <a:lnTo>
                    <a:pt x="8960302" y="1022002"/>
                  </a:lnTo>
                  <a:lnTo>
                    <a:pt x="8960302" y="1028699"/>
                  </a:lnTo>
                  <a:close/>
                </a:path>
                <a:path w="10210800" h="1028700">
                  <a:moveTo>
                    <a:pt x="8941252" y="1028699"/>
                  </a:moveTo>
                  <a:lnTo>
                    <a:pt x="8931727" y="1028699"/>
                  </a:lnTo>
                  <a:lnTo>
                    <a:pt x="8931727" y="1022002"/>
                  </a:lnTo>
                  <a:lnTo>
                    <a:pt x="8941252" y="1022002"/>
                  </a:lnTo>
                  <a:lnTo>
                    <a:pt x="8941252" y="1028699"/>
                  </a:lnTo>
                  <a:close/>
                </a:path>
                <a:path w="10210800" h="1028700">
                  <a:moveTo>
                    <a:pt x="8922202" y="1028699"/>
                  </a:moveTo>
                  <a:lnTo>
                    <a:pt x="8912677" y="1028699"/>
                  </a:lnTo>
                  <a:lnTo>
                    <a:pt x="8912677" y="1022002"/>
                  </a:lnTo>
                  <a:lnTo>
                    <a:pt x="8922202" y="1022002"/>
                  </a:lnTo>
                  <a:lnTo>
                    <a:pt x="8922202" y="1028699"/>
                  </a:lnTo>
                  <a:close/>
                </a:path>
                <a:path w="10210800" h="1028700">
                  <a:moveTo>
                    <a:pt x="8903152" y="1028699"/>
                  </a:moveTo>
                  <a:lnTo>
                    <a:pt x="8893627" y="1028699"/>
                  </a:lnTo>
                  <a:lnTo>
                    <a:pt x="8893627" y="1022002"/>
                  </a:lnTo>
                  <a:lnTo>
                    <a:pt x="8903152" y="1022002"/>
                  </a:lnTo>
                  <a:lnTo>
                    <a:pt x="8903152" y="1028699"/>
                  </a:lnTo>
                  <a:close/>
                </a:path>
                <a:path w="10210800" h="1028700">
                  <a:moveTo>
                    <a:pt x="8884102" y="1028699"/>
                  </a:moveTo>
                  <a:lnTo>
                    <a:pt x="8874577" y="1028699"/>
                  </a:lnTo>
                  <a:lnTo>
                    <a:pt x="8874577" y="1022002"/>
                  </a:lnTo>
                  <a:lnTo>
                    <a:pt x="8884102" y="1022002"/>
                  </a:lnTo>
                  <a:lnTo>
                    <a:pt x="8884102" y="1028699"/>
                  </a:lnTo>
                  <a:close/>
                </a:path>
                <a:path w="10210800" h="1028700">
                  <a:moveTo>
                    <a:pt x="8865052" y="1028699"/>
                  </a:moveTo>
                  <a:lnTo>
                    <a:pt x="8855527" y="1028699"/>
                  </a:lnTo>
                  <a:lnTo>
                    <a:pt x="8855527" y="1022002"/>
                  </a:lnTo>
                  <a:lnTo>
                    <a:pt x="8865052" y="1022002"/>
                  </a:lnTo>
                  <a:lnTo>
                    <a:pt x="8865052" y="1028699"/>
                  </a:lnTo>
                  <a:close/>
                </a:path>
                <a:path w="10210800" h="1028700">
                  <a:moveTo>
                    <a:pt x="8846002" y="1028699"/>
                  </a:moveTo>
                  <a:lnTo>
                    <a:pt x="8836477" y="1028699"/>
                  </a:lnTo>
                  <a:lnTo>
                    <a:pt x="8836477" y="1022002"/>
                  </a:lnTo>
                  <a:lnTo>
                    <a:pt x="8846002" y="1022002"/>
                  </a:lnTo>
                  <a:lnTo>
                    <a:pt x="8846002" y="1028699"/>
                  </a:lnTo>
                  <a:close/>
                </a:path>
                <a:path w="10210800" h="1028700">
                  <a:moveTo>
                    <a:pt x="8826952" y="1028699"/>
                  </a:moveTo>
                  <a:lnTo>
                    <a:pt x="8817427" y="1028699"/>
                  </a:lnTo>
                  <a:lnTo>
                    <a:pt x="8817427" y="1022002"/>
                  </a:lnTo>
                  <a:lnTo>
                    <a:pt x="8826952" y="1022002"/>
                  </a:lnTo>
                  <a:lnTo>
                    <a:pt x="8826952" y="1028699"/>
                  </a:lnTo>
                  <a:close/>
                </a:path>
                <a:path w="10210800" h="1028700">
                  <a:moveTo>
                    <a:pt x="8807902" y="1028699"/>
                  </a:moveTo>
                  <a:lnTo>
                    <a:pt x="8798377" y="1028699"/>
                  </a:lnTo>
                  <a:lnTo>
                    <a:pt x="8798377" y="1022002"/>
                  </a:lnTo>
                  <a:lnTo>
                    <a:pt x="8807902" y="1022002"/>
                  </a:lnTo>
                  <a:lnTo>
                    <a:pt x="8807902" y="1028699"/>
                  </a:lnTo>
                  <a:close/>
                </a:path>
                <a:path w="10210800" h="1028700">
                  <a:moveTo>
                    <a:pt x="8788852" y="1028699"/>
                  </a:moveTo>
                  <a:lnTo>
                    <a:pt x="8779327" y="1028699"/>
                  </a:lnTo>
                  <a:lnTo>
                    <a:pt x="8779327" y="1022002"/>
                  </a:lnTo>
                  <a:lnTo>
                    <a:pt x="8788852" y="1022002"/>
                  </a:lnTo>
                  <a:lnTo>
                    <a:pt x="8788852" y="1028699"/>
                  </a:lnTo>
                  <a:close/>
                </a:path>
                <a:path w="10210800" h="1028700">
                  <a:moveTo>
                    <a:pt x="8769802" y="1028699"/>
                  </a:moveTo>
                  <a:lnTo>
                    <a:pt x="8760277" y="1028699"/>
                  </a:lnTo>
                  <a:lnTo>
                    <a:pt x="8760277" y="1022002"/>
                  </a:lnTo>
                  <a:lnTo>
                    <a:pt x="8769802" y="1022002"/>
                  </a:lnTo>
                  <a:lnTo>
                    <a:pt x="8769802" y="1028699"/>
                  </a:lnTo>
                  <a:close/>
                </a:path>
                <a:path w="10210800" h="1028700">
                  <a:moveTo>
                    <a:pt x="8750752" y="1028699"/>
                  </a:moveTo>
                  <a:lnTo>
                    <a:pt x="8741227" y="1028699"/>
                  </a:lnTo>
                  <a:lnTo>
                    <a:pt x="8741227" y="1022002"/>
                  </a:lnTo>
                  <a:lnTo>
                    <a:pt x="8750752" y="1022002"/>
                  </a:lnTo>
                  <a:lnTo>
                    <a:pt x="8750752" y="1028699"/>
                  </a:lnTo>
                  <a:close/>
                </a:path>
                <a:path w="10210800" h="1028700">
                  <a:moveTo>
                    <a:pt x="8731702" y="1028699"/>
                  </a:moveTo>
                  <a:lnTo>
                    <a:pt x="8722177" y="1028699"/>
                  </a:lnTo>
                  <a:lnTo>
                    <a:pt x="8722177" y="1022002"/>
                  </a:lnTo>
                  <a:lnTo>
                    <a:pt x="8731702" y="1022002"/>
                  </a:lnTo>
                  <a:lnTo>
                    <a:pt x="8731702" y="1028699"/>
                  </a:lnTo>
                  <a:close/>
                </a:path>
                <a:path w="10210800" h="1028700">
                  <a:moveTo>
                    <a:pt x="8712652" y="1028699"/>
                  </a:moveTo>
                  <a:lnTo>
                    <a:pt x="8703127" y="1028699"/>
                  </a:lnTo>
                  <a:lnTo>
                    <a:pt x="8703127" y="1022002"/>
                  </a:lnTo>
                  <a:lnTo>
                    <a:pt x="8712652" y="1022002"/>
                  </a:lnTo>
                  <a:lnTo>
                    <a:pt x="8712652" y="1028699"/>
                  </a:lnTo>
                  <a:close/>
                </a:path>
                <a:path w="10210800" h="1028700">
                  <a:moveTo>
                    <a:pt x="8693602" y="1028699"/>
                  </a:moveTo>
                  <a:lnTo>
                    <a:pt x="8684077" y="1028699"/>
                  </a:lnTo>
                  <a:lnTo>
                    <a:pt x="8684077" y="1022002"/>
                  </a:lnTo>
                  <a:lnTo>
                    <a:pt x="8693602" y="1022002"/>
                  </a:lnTo>
                  <a:lnTo>
                    <a:pt x="8693602" y="1028699"/>
                  </a:lnTo>
                  <a:close/>
                </a:path>
                <a:path w="10210800" h="1028700">
                  <a:moveTo>
                    <a:pt x="8674552" y="1028699"/>
                  </a:moveTo>
                  <a:lnTo>
                    <a:pt x="8665027" y="1028699"/>
                  </a:lnTo>
                  <a:lnTo>
                    <a:pt x="8665027" y="1022002"/>
                  </a:lnTo>
                  <a:lnTo>
                    <a:pt x="8674552" y="1022002"/>
                  </a:lnTo>
                  <a:lnTo>
                    <a:pt x="8674552" y="1028699"/>
                  </a:lnTo>
                  <a:close/>
                </a:path>
                <a:path w="10210800" h="1028700">
                  <a:moveTo>
                    <a:pt x="8655502" y="1028699"/>
                  </a:moveTo>
                  <a:lnTo>
                    <a:pt x="8645977" y="1028699"/>
                  </a:lnTo>
                  <a:lnTo>
                    <a:pt x="8645977" y="1022002"/>
                  </a:lnTo>
                  <a:lnTo>
                    <a:pt x="8655502" y="1022002"/>
                  </a:lnTo>
                  <a:lnTo>
                    <a:pt x="8655502" y="1028699"/>
                  </a:lnTo>
                  <a:close/>
                </a:path>
                <a:path w="10210800" h="1028700">
                  <a:moveTo>
                    <a:pt x="8636452" y="1028699"/>
                  </a:moveTo>
                  <a:lnTo>
                    <a:pt x="8626927" y="1028699"/>
                  </a:lnTo>
                  <a:lnTo>
                    <a:pt x="8626927" y="1022002"/>
                  </a:lnTo>
                  <a:lnTo>
                    <a:pt x="8636452" y="1022002"/>
                  </a:lnTo>
                  <a:lnTo>
                    <a:pt x="8636452" y="1028699"/>
                  </a:lnTo>
                  <a:close/>
                </a:path>
                <a:path w="10210800" h="1028700">
                  <a:moveTo>
                    <a:pt x="8617402" y="1028699"/>
                  </a:moveTo>
                  <a:lnTo>
                    <a:pt x="8607877" y="1028699"/>
                  </a:lnTo>
                  <a:lnTo>
                    <a:pt x="8607877" y="1022002"/>
                  </a:lnTo>
                  <a:lnTo>
                    <a:pt x="8617402" y="1022002"/>
                  </a:lnTo>
                  <a:lnTo>
                    <a:pt x="8617402" y="1028699"/>
                  </a:lnTo>
                  <a:close/>
                </a:path>
                <a:path w="10210800" h="1028700">
                  <a:moveTo>
                    <a:pt x="8598352" y="1028699"/>
                  </a:moveTo>
                  <a:lnTo>
                    <a:pt x="8588827" y="1028699"/>
                  </a:lnTo>
                  <a:lnTo>
                    <a:pt x="8588827" y="1022002"/>
                  </a:lnTo>
                  <a:lnTo>
                    <a:pt x="8598352" y="1022002"/>
                  </a:lnTo>
                  <a:lnTo>
                    <a:pt x="8598352" y="1028699"/>
                  </a:lnTo>
                  <a:close/>
                </a:path>
                <a:path w="10210800" h="1028700">
                  <a:moveTo>
                    <a:pt x="8579302" y="1028699"/>
                  </a:moveTo>
                  <a:lnTo>
                    <a:pt x="8569777" y="1028699"/>
                  </a:lnTo>
                  <a:lnTo>
                    <a:pt x="8569777" y="1022002"/>
                  </a:lnTo>
                  <a:lnTo>
                    <a:pt x="8579302" y="1022002"/>
                  </a:lnTo>
                  <a:lnTo>
                    <a:pt x="8579302" y="1028699"/>
                  </a:lnTo>
                  <a:close/>
                </a:path>
                <a:path w="10210800" h="1028700">
                  <a:moveTo>
                    <a:pt x="8560252" y="1028699"/>
                  </a:moveTo>
                  <a:lnTo>
                    <a:pt x="8550727" y="1028699"/>
                  </a:lnTo>
                  <a:lnTo>
                    <a:pt x="8550727" y="1022002"/>
                  </a:lnTo>
                  <a:lnTo>
                    <a:pt x="8560252" y="1022002"/>
                  </a:lnTo>
                  <a:lnTo>
                    <a:pt x="8560252" y="1028699"/>
                  </a:lnTo>
                  <a:close/>
                </a:path>
                <a:path w="10210800" h="1028700">
                  <a:moveTo>
                    <a:pt x="8541202" y="1028699"/>
                  </a:moveTo>
                  <a:lnTo>
                    <a:pt x="8531677" y="1028699"/>
                  </a:lnTo>
                  <a:lnTo>
                    <a:pt x="8531677" y="1022002"/>
                  </a:lnTo>
                  <a:lnTo>
                    <a:pt x="8541202" y="1022002"/>
                  </a:lnTo>
                  <a:lnTo>
                    <a:pt x="8541202" y="1028699"/>
                  </a:lnTo>
                  <a:close/>
                </a:path>
                <a:path w="10210800" h="1028700">
                  <a:moveTo>
                    <a:pt x="8522152" y="1028699"/>
                  </a:moveTo>
                  <a:lnTo>
                    <a:pt x="8512627" y="1028699"/>
                  </a:lnTo>
                  <a:lnTo>
                    <a:pt x="8512627" y="1022002"/>
                  </a:lnTo>
                  <a:lnTo>
                    <a:pt x="8522152" y="1022002"/>
                  </a:lnTo>
                  <a:lnTo>
                    <a:pt x="8522152" y="1028699"/>
                  </a:lnTo>
                  <a:close/>
                </a:path>
                <a:path w="10210800" h="1028700">
                  <a:moveTo>
                    <a:pt x="8503102" y="1028699"/>
                  </a:moveTo>
                  <a:lnTo>
                    <a:pt x="8493577" y="1028699"/>
                  </a:lnTo>
                  <a:lnTo>
                    <a:pt x="8493577" y="1022002"/>
                  </a:lnTo>
                  <a:lnTo>
                    <a:pt x="8503102" y="1022002"/>
                  </a:lnTo>
                  <a:lnTo>
                    <a:pt x="8503102" y="1028699"/>
                  </a:lnTo>
                  <a:close/>
                </a:path>
                <a:path w="10210800" h="1028700">
                  <a:moveTo>
                    <a:pt x="8484052" y="1028699"/>
                  </a:moveTo>
                  <a:lnTo>
                    <a:pt x="8474527" y="1028699"/>
                  </a:lnTo>
                  <a:lnTo>
                    <a:pt x="8474527" y="1022002"/>
                  </a:lnTo>
                  <a:lnTo>
                    <a:pt x="8484052" y="1022002"/>
                  </a:lnTo>
                  <a:lnTo>
                    <a:pt x="8484052" y="1028699"/>
                  </a:lnTo>
                  <a:close/>
                </a:path>
                <a:path w="10210800" h="1028700">
                  <a:moveTo>
                    <a:pt x="8465002" y="1028699"/>
                  </a:moveTo>
                  <a:lnTo>
                    <a:pt x="8455477" y="1028699"/>
                  </a:lnTo>
                  <a:lnTo>
                    <a:pt x="8455477" y="1022002"/>
                  </a:lnTo>
                  <a:lnTo>
                    <a:pt x="8465002" y="1022002"/>
                  </a:lnTo>
                  <a:lnTo>
                    <a:pt x="8465002" y="1028699"/>
                  </a:lnTo>
                  <a:close/>
                </a:path>
                <a:path w="10210800" h="1028700">
                  <a:moveTo>
                    <a:pt x="8445952" y="1028699"/>
                  </a:moveTo>
                  <a:lnTo>
                    <a:pt x="8436427" y="1028699"/>
                  </a:lnTo>
                  <a:lnTo>
                    <a:pt x="8436427" y="1022002"/>
                  </a:lnTo>
                  <a:lnTo>
                    <a:pt x="8445952" y="1022002"/>
                  </a:lnTo>
                  <a:lnTo>
                    <a:pt x="8445952" y="1028699"/>
                  </a:lnTo>
                  <a:close/>
                </a:path>
                <a:path w="10210800" h="1028700">
                  <a:moveTo>
                    <a:pt x="8426902" y="1028699"/>
                  </a:moveTo>
                  <a:lnTo>
                    <a:pt x="8417377" y="1028699"/>
                  </a:lnTo>
                  <a:lnTo>
                    <a:pt x="8417377" y="1022002"/>
                  </a:lnTo>
                  <a:lnTo>
                    <a:pt x="8426902" y="1022002"/>
                  </a:lnTo>
                  <a:lnTo>
                    <a:pt x="8426902" y="1028699"/>
                  </a:lnTo>
                  <a:close/>
                </a:path>
                <a:path w="10210800" h="1028700">
                  <a:moveTo>
                    <a:pt x="8407852" y="1028699"/>
                  </a:moveTo>
                  <a:lnTo>
                    <a:pt x="8398327" y="1028699"/>
                  </a:lnTo>
                  <a:lnTo>
                    <a:pt x="8398327" y="1022002"/>
                  </a:lnTo>
                  <a:lnTo>
                    <a:pt x="8407852" y="1022002"/>
                  </a:lnTo>
                  <a:lnTo>
                    <a:pt x="8407852" y="1028699"/>
                  </a:lnTo>
                  <a:close/>
                </a:path>
                <a:path w="10210800" h="1028700">
                  <a:moveTo>
                    <a:pt x="8388802" y="1028699"/>
                  </a:moveTo>
                  <a:lnTo>
                    <a:pt x="8379277" y="1028699"/>
                  </a:lnTo>
                  <a:lnTo>
                    <a:pt x="8379277" y="1022002"/>
                  </a:lnTo>
                  <a:lnTo>
                    <a:pt x="8388802" y="1022002"/>
                  </a:lnTo>
                  <a:lnTo>
                    <a:pt x="8388802" y="1028699"/>
                  </a:lnTo>
                  <a:close/>
                </a:path>
                <a:path w="10210800" h="1028700">
                  <a:moveTo>
                    <a:pt x="8369752" y="1028699"/>
                  </a:moveTo>
                  <a:lnTo>
                    <a:pt x="8360227" y="1028699"/>
                  </a:lnTo>
                  <a:lnTo>
                    <a:pt x="8360227" y="1022002"/>
                  </a:lnTo>
                  <a:lnTo>
                    <a:pt x="8369752" y="1022002"/>
                  </a:lnTo>
                  <a:lnTo>
                    <a:pt x="8369752" y="1028699"/>
                  </a:lnTo>
                  <a:close/>
                </a:path>
                <a:path w="10210800" h="1028700">
                  <a:moveTo>
                    <a:pt x="8350702" y="1028699"/>
                  </a:moveTo>
                  <a:lnTo>
                    <a:pt x="8341177" y="1028699"/>
                  </a:lnTo>
                  <a:lnTo>
                    <a:pt x="8341177" y="1022002"/>
                  </a:lnTo>
                  <a:lnTo>
                    <a:pt x="8350702" y="1022002"/>
                  </a:lnTo>
                  <a:lnTo>
                    <a:pt x="8350702" y="1028699"/>
                  </a:lnTo>
                  <a:close/>
                </a:path>
                <a:path w="10210800" h="1028700">
                  <a:moveTo>
                    <a:pt x="8331652" y="1028699"/>
                  </a:moveTo>
                  <a:lnTo>
                    <a:pt x="8322127" y="1028699"/>
                  </a:lnTo>
                  <a:lnTo>
                    <a:pt x="8322127" y="1022002"/>
                  </a:lnTo>
                  <a:lnTo>
                    <a:pt x="8331652" y="1022002"/>
                  </a:lnTo>
                  <a:lnTo>
                    <a:pt x="8331652" y="1028699"/>
                  </a:lnTo>
                  <a:close/>
                </a:path>
                <a:path w="10210800" h="1028700">
                  <a:moveTo>
                    <a:pt x="8312602" y="1028699"/>
                  </a:moveTo>
                  <a:lnTo>
                    <a:pt x="8303077" y="1028699"/>
                  </a:lnTo>
                  <a:lnTo>
                    <a:pt x="8303077" y="1022002"/>
                  </a:lnTo>
                  <a:lnTo>
                    <a:pt x="8312602" y="1022002"/>
                  </a:lnTo>
                  <a:lnTo>
                    <a:pt x="8312602" y="1028699"/>
                  </a:lnTo>
                  <a:close/>
                </a:path>
                <a:path w="10210800" h="1028700">
                  <a:moveTo>
                    <a:pt x="8293552" y="1028699"/>
                  </a:moveTo>
                  <a:lnTo>
                    <a:pt x="8284027" y="1028699"/>
                  </a:lnTo>
                  <a:lnTo>
                    <a:pt x="8284027" y="1022002"/>
                  </a:lnTo>
                  <a:lnTo>
                    <a:pt x="8293552" y="1022002"/>
                  </a:lnTo>
                  <a:lnTo>
                    <a:pt x="8293552" y="1028699"/>
                  </a:lnTo>
                  <a:close/>
                </a:path>
                <a:path w="10210800" h="1028700">
                  <a:moveTo>
                    <a:pt x="8274502" y="1028699"/>
                  </a:moveTo>
                  <a:lnTo>
                    <a:pt x="8264977" y="1028699"/>
                  </a:lnTo>
                  <a:lnTo>
                    <a:pt x="8264977" y="1022002"/>
                  </a:lnTo>
                  <a:lnTo>
                    <a:pt x="8274502" y="1022002"/>
                  </a:lnTo>
                  <a:lnTo>
                    <a:pt x="8274502" y="1028699"/>
                  </a:lnTo>
                  <a:close/>
                </a:path>
                <a:path w="10210800" h="1028700">
                  <a:moveTo>
                    <a:pt x="8255452" y="1028699"/>
                  </a:moveTo>
                  <a:lnTo>
                    <a:pt x="8245927" y="1028699"/>
                  </a:lnTo>
                  <a:lnTo>
                    <a:pt x="8245927" y="1022002"/>
                  </a:lnTo>
                  <a:lnTo>
                    <a:pt x="8255452" y="1022002"/>
                  </a:lnTo>
                  <a:lnTo>
                    <a:pt x="8255452" y="1028699"/>
                  </a:lnTo>
                  <a:close/>
                </a:path>
                <a:path w="10210800" h="1028700">
                  <a:moveTo>
                    <a:pt x="8236402" y="1028699"/>
                  </a:moveTo>
                  <a:lnTo>
                    <a:pt x="8226877" y="1028699"/>
                  </a:lnTo>
                  <a:lnTo>
                    <a:pt x="8226877" y="1022002"/>
                  </a:lnTo>
                  <a:lnTo>
                    <a:pt x="8236402" y="1022002"/>
                  </a:lnTo>
                  <a:lnTo>
                    <a:pt x="8236402" y="1028699"/>
                  </a:lnTo>
                  <a:close/>
                </a:path>
                <a:path w="10210800" h="1028700">
                  <a:moveTo>
                    <a:pt x="8217352" y="1028699"/>
                  </a:moveTo>
                  <a:lnTo>
                    <a:pt x="8207827" y="1028699"/>
                  </a:lnTo>
                  <a:lnTo>
                    <a:pt x="8207827" y="1022002"/>
                  </a:lnTo>
                  <a:lnTo>
                    <a:pt x="8217352" y="1022002"/>
                  </a:lnTo>
                  <a:lnTo>
                    <a:pt x="8217352" y="1028699"/>
                  </a:lnTo>
                  <a:close/>
                </a:path>
                <a:path w="10210800" h="1028700">
                  <a:moveTo>
                    <a:pt x="8198302" y="1028699"/>
                  </a:moveTo>
                  <a:lnTo>
                    <a:pt x="8188777" y="1028699"/>
                  </a:lnTo>
                  <a:lnTo>
                    <a:pt x="8188777" y="1022002"/>
                  </a:lnTo>
                  <a:lnTo>
                    <a:pt x="8198302" y="1022002"/>
                  </a:lnTo>
                  <a:lnTo>
                    <a:pt x="8198302" y="1028699"/>
                  </a:lnTo>
                  <a:close/>
                </a:path>
                <a:path w="10210800" h="1028700">
                  <a:moveTo>
                    <a:pt x="8179252" y="1028699"/>
                  </a:moveTo>
                  <a:lnTo>
                    <a:pt x="8169727" y="1028699"/>
                  </a:lnTo>
                  <a:lnTo>
                    <a:pt x="8169727" y="1022002"/>
                  </a:lnTo>
                  <a:lnTo>
                    <a:pt x="8179252" y="1022002"/>
                  </a:lnTo>
                  <a:lnTo>
                    <a:pt x="8179252" y="1028699"/>
                  </a:lnTo>
                  <a:close/>
                </a:path>
                <a:path w="10210800" h="1028700">
                  <a:moveTo>
                    <a:pt x="8160202" y="1028699"/>
                  </a:moveTo>
                  <a:lnTo>
                    <a:pt x="8150677" y="1028699"/>
                  </a:lnTo>
                  <a:lnTo>
                    <a:pt x="8150677" y="1022002"/>
                  </a:lnTo>
                  <a:lnTo>
                    <a:pt x="8160202" y="1022002"/>
                  </a:lnTo>
                  <a:lnTo>
                    <a:pt x="8160202" y="1028699"/>
                  </a:lnTo>
                  <a:close/>
                </a:path>
                <a:path w="10210800" h="1028700">
                  <a:moveTo>
                    <a:pt x="8141152" y="1028699"/>
                  </a:moveTo>
                  <a:lnTo>
                    <a:pt x="8131627" y="1028699"/>
                  </a:lnTo>
                  <a:lnTo>
                    <a:pt x="8131627" y="1022002"/>
                  </a:lnTo>
                  <a:lnTo>
                    <a:pt x="8141152" y="1022002"/>
                  </a:lnTo>
                  <a:lnTo>
                    <a:pt x="8141152" y="1028699"/>
                  </a:lnTo>
                  <a:close/>
                </a:path>
                <a:path w="10210800" h="1028700">
                  <a:moveTo>
                    <a:pt x="8122102" y="1028699"/>
                  </a:moveTo>
                  <a:lnTo>
                    <a:pt x="8112577" y="1028699"/>
                  </a:lnTo>
                  <a:lnTo>
                    <a:pt x="8112577" y="1022002"/>
                  </a:lnTo>
                  <a:lnTo>
                    <a:pt x="8122102" y="1022002"/>
                  </a:lnTo>
                  <a:lnTo>
                    <a:pt x="8122102" y="1028699"/>
                  </a:lnTo>
                  <a:close/>
                </a:path>
                <a:path w="10210800" h="1028700">
                  <a:moveTo>
                    <a:pt x="8103052" y="1028699"/>
                  </a:moveTo>
                  <a:lnTo>
                    <a:pt x="8093527" y="1028699"/>
                  </a:lnTo>
                  <a:lnTo>
                    <a:pt x="8093527" y="1022002"/>
                  </a:lnTo>
                  <a:lnTo>
                    <a:pt x="8103052" y="1022002"/>
                  </a:lnTo>
                  <a:lnTo>
                    <a:pt x="8103052" y="1028699"/>
                  </a:lnTo>
                  <a:close/>
                </a:path>
                <a:path w="10210800" h="1028700">
                  <a:moveTo>
                    <a:pt x="8084002" y="1028699"/>
                  </a:moveTo>
                  <a:lnTo>
                    <a:pt x="8074477" y="1028699"/>
                  </a:lnTo>
                  <a:lnTo>
                    <a:pt x="8074477" y="1022002"/>
                  </a:lnTo>
                  <a:lnTo>
                    <a:pt x="8084002" y="1022002"/>
                  </a:lnTo>
                  <a:lnTo>
                    <a:pt x="8084002" y="1028699"/>
                  </a:lnTo>
                  <a:close/>
                </a:path>
                <a:path w="10210800" h="1028700">
                  <a:moveTo>
                    <a:pt x="8064952" y="1028699"/>
                  </a:moveTo>
                  <a:lnTo>
                    <a:pt x="8055427" y="1028699"/>
                  </a:lnTo>
                  <a:lnTo>
                    <a:pt x="8055427" y="1022002"/>
                  </a:lnTo>
                  <a:lnTo>
                    <a:pt x="8064952" y="1022002"/>
                  </a:lnTo>
                  <a:lnTo>
                    <a:pt x="8064952" y="1028699"/>
                  </a:lnTo>
                  <a:close/>
                </a:path>
                <a:path w="10210800" h="1028700">
                  <a:moveTo>
                    <a:pt x="8045902" y="1028699"/>
                  </a:moveTo>
                  <a:lnTo>
                    <a:pt x="8036377" y="1028699"/>
                  </a:lnTo>
                  <a:lnTo>
                    <a:pt x="8036377" y="1022002"/>
                  </a:lnTo>
                  <a:lnTo>
                    <a:pt x="8045902" y="1022002"/>
                  </a:lnTo>
                  <a:lnTo>
                    <a:pt x="8045902" y="1028699"/>
                  </a:lnTo>
                  <a:close/>
                </a:path>
                <a:path w="10210800" h="1028700">
                  <a:moveTo>
                    <a:pt x="8026852" y="1028699"/>
                  </a:moveTo>
                  <a:lnTo>
                    <a:pt x="8017327" y="1028699"/>
                  </a:lnTo>
                  <a:lnTo>
                    <a:pt x="8017327" y="1022002"/>
                  </a:lnTo>
                  <a:lnTo>
                    <a:pt x="8026852" y="1022002"/>
                  </a:lnTo>
                  <a:lnTo>
                    <a:pt x="8026852" y="1028699"/>
                  </a:lnTo>
                  <a:close/>
                </a:path>
                <a:path w="10210800" h="1028700">
                  <a:moveTo>
                    <a:pt x="8007802" y="1028699"/>
                  </a:moveTo>
                  <a:lnTo>
                    <a:pt x="7998277" y="1028699"/>
                  </a:lnTo>
                  <a:lnTo>
                    <a:pt x="7998277" y="1022002"/>
                  </a:lnTo>
                  <a:lnTo>
                    <a:pt x="8007802" y="1022002"/>
                  </a:lnTo>
                  <a:lnTo>
                    <a:pt x="8007802" y="1028699"/>
                  </a:lnTo>
                  <a:close/>
                </a:path>
                <a:path w="10210800" h="1028700">
                  <a:moveTo>
                    <a:pt x="7988752" y="1028699"/>
                  </a:moveTo>
                  <a:lnTo>
                    <a:pt x="7979227" y="1028699"/>
                  </a:lnTo>
                  <a:lnTo>
                    <a:pt x="7979227" y="1022002"/>
                  </a:lnTo>
                  <a:lnTo>
                    <a:pt x="7988752" y="1022002"/>
                  </a:lnTo>
                  <a:lnTo>
                    <a:pt x="7988752" y="1028699"/>
                  </a:lnTo>
                  <a:close/>
                </a:path>
                <a:path w="10210800" h="1028700">
                  <a:moveTo>
                    <a:pt x="7969702" y="1028699"/>
                  </a:moveTo>
                  <a:lnTo>
                    <a:pt x="7960177" y="1028699"/>
                  </a:lnTo>
                  <a:lnTo>
                    <a:pt x="7960177" y="1022002"/>
                  </a:lnTo>
                  <a:lnTo>
                    <a:pt x="7969702" y="1022002"/>
                  </a:lnTo>
                  <a:lnTo>
                    <a:pt x="7969702" y="1028699"/>
                  </a:lnTo>
                  <a:close/>
                </a:path>
                <a:path w="10210800" h="1028700">
                  <a:moveTo>
                    <a:pt x="7950652" y="1028699"/>
                  </a:moveTo>
                  <a:lnTo>
                    <a:pt x="7941127" y="1028699"/>
                  </a:lnTo>
                  <a:lnTo>
                    <a:pt x="7941127" y="1022002"/>
                  </a:lnTo>
                  <a:lnTo>
                    <a:pt x="7950652" y="1022002"/>
                  </a:lnTo>
                  <a:lnTo>
                    <a:pt x="7950652" y="1028699"/>
                  </a:lnTo>
                  <a:close/>
                </a:path>
                <a:path w="10210800" h="1028700">
                  <a:moveTo>
                    <a:pt x="7931602" y="1028699"/>
                  </a:moveTo>
                  <a:lnTo>
                    <a:pt x="7922077" y="1028699"/>
                  </a:lnTo>
                  <a:lnTo>
                    <a:pt x="7922077" y="1022002"/>
                  </a:lnTo>
                  <a:lnTo>
                    <a:pt x="7931602" y="1022002"/>
                  </a:lnTo>
                  <a:lnTo>
                    <a:pt x="7931602" y="1028699"/>
                  </a:lnTo>
                  <a:close/>
                </a:path>
                <a:path w="10210800" h="1028700">
                  <a:moveTo>
                    <a:pt x="7912552" y="1028699"/>
                  </a:moveTo>
                  <a:lnTo>
                    <a:pt x="7903027" y="1028699"/>
                  </a:lnTo>
                  <a:lnTo>
                    <a:pt x="7903027" y="1022002"/>
                  </a:lnTo>
                  <a:lnTo>
                    <a:pt x="7912552" y="1022002"/>
                  </a:lnTo>
                  <a:lnTo>
                    <a:pt x="7912552" y="1028699"/>
                  </a:lnTo>
                  <a:close/>
                </a:path>
                <a:path w="10210800" h="1028700">
                  <a:moveTo>
                    <a:pt x="7893502" y="1028699"/>
                  </a:moveTo>
                  <a:lnTo>
                    <a:pt x="7883977" y="1028699"/>
                  </a:lnTo>
                  <a:lnTo>
                    <a:pt x="7883977" y="1022002"/>
                  </a:lnTo>
                  <a:lnTo>
                    <a:pt x="7893502" y="1022002"/>
                  </a:lnTo>
                  <a:lnTo>
                    <a:pt x="7893502" y="1028699"/>
                  </a:lnTo>
                  <a:close/>
                </a:path>
                <a:path w="10210800" h="1028700">
                  <a:moveTo>
                    <a:pt x="7874452" y="1028699"/>
                  </a:moveTo>
                  <a:lnTo>
                    <a:pt x="7864927" y="1028699"/>
                  </a:lnTo>
                  <a:lnTo>
                    <a:pt x="7864927" y="1022002"/>
                  </a:lnTo>
                  <a:lnTo>
                    <a:pt x="7874452" y="1022002"/>
                  </a:lnTo>
                  <a:lnTo>
                    <a:pt x="7874452" y="1028699"/>
                  </a:lnTo>
                  <a:close/>
                </a:path>
                <a:path w="10210800" h="1028700">
                  <a:moveTo>
                    <a:pt x="7855402" y="1028699"/>
                  </a:moveTo>
                  <a:lnTo>
                    <a:pt x="7845877" y="1028699"/>
                  </a:lnTo>
                  <a:lnTo>
                    <a:pt x="7845877" y="1022002"/>
                  </a:lnTo>
                  <a:lnTo>
                    <a:pt x="7855402" y="1022002"/>
                  </a:lnTo>
                  <a:lnTo>
                    <a:pt x="7855402" y="1028699"/>
                  </a:lnTo>
                  <a:close/>
                </a:path>
                <a:path w="10210800" h="1028700">
                  <a:moveTo>
                    <a:pt x="7836352" y="1028699"/>
                  </a:moveTo>
                  <a:lnTo>
                    <a:pt x="7826827" y="1028699"/>
                  </a:lnTo>
                  <a:lnTo>
                    <a:pt x="7826827" y="1022002"/>
                  </a:lnTo>
                  <a:lnTo>
                    <a:pt x="7836352" y="1022002"/>
                  </a:lnTo>
                  <a:lnTo>
                    <a:pt x="7836352" y="1028699"/>
                  </a:lnTo>
                  <a:close/>
                </a:path>
                <a:path w="10210800" h="1028700">
                  <a:moveTo>
                    <a:pt x="7817302" y="1028699"/>
                  </a:moveTo>
                  <a:lnTo>
                    <a:pt x="7807777" y="1028699"/>
                  </a:lnTo>
                  <a:lnTo>
                    <a:pt x="7807777" y="1022002"/>
                  </a:lnTo>
                  <a:lnTo>
                    <a:pt x="7817302" y="1022002"/>
                  </a:lnTo>
                  <a:lnTo>
                    <a:pt x="7817302" y="1028699"/>
                  </a:lnTo>
                  <a:close/>
                </a:path>
                <a:path w="10210800" h="1028700">
                  <a:moveTo>
                    <a:pt x="7798252" y="1028699"/>
                  </a:moveTo>
                  <a:lnTo>
                    <a:pt x="7788727" y="1028699"/>
                  </a:lnTo>
                  <a:lnTo>
                    <a:pt x="7788727" y="1022002"/>
                  </a:lnTo>
                  <a:lnTo>
                    <a:pt x="7798252" y="1022002"/>
                  </a:lnTo>
                  <a:lnTo>
                    <a:pt x="7798252" y="1028699"/>
                  </a:lnTo>
                  <a:close/>
                </a:path>
                <a:path w="10210800" h="1028700">
                  <a:moveTo>
                    <a:pt x="7779202" y="1028699"/>
                  </a:moveTo>
                  <a:lnTo>
                    <a:pt x="7769677" y="1028699"/>
                  </a:lnTo>
                  <a:lnTo>
                    <a:pt x="7769677" y="1022002"/>
                  </a:lnTo>
                  <a:lnTo>
                    <a:pt x="7779202" y="1022002"/>
                  </a:lnTo>
                  <a:lnTo>
                    <a:pt x="7779202" y="1028699"/>
                  </a:lnTo>
                  <a:close/>
                </a:path>
                <a:path w="10210800" h="1028700">
                  <a:moveTo>
                    <a:pt x="7760152" y="1028699"/>
                  </a:moveTo>
                  <a:lnTo>
                    <a:pt x="7750627" y="1028699"/>
                  </a:lnTo>
                  <a:lnTo>
                    <a:pt x="7750627" y="1022002"/>
                  </a:lnTo>
                  <a:lnTo>
                    <a:pt x="7760152" y="1022002"/>
                  </a:lnTo>
                  <a:lnTo>
                    <a:pt x="7760152" y="1028699"/>
                  </a:lnTo>
                  <a:close/>
                </a:path>
                <a:path w="10210800" h="1028700">
                  <a:moveTo>
                    <a:pt x="7741102" y="1028699"/>
                  </a:moveTo>
                  <a:lnTo>
                    <a:pt x="7731577" y="1028699"/>
                  </a:lnTo>
                  <a:lnTo>
                    <a:pt x="7731577" y="1022002"/>
                  </a:lnTo>
                  <a:lnTo>
                    <a:pt x="7741102" y="1022002"/>
                  </a:lnTo>
                  <a:lnTo>
                    <a:pt x="7741102" y="1028699"/>
                  </a:lnTo>
                  <a:close/>
                </a:path>
                <a:path w="10210800" h="1028700">
                  <a:moveTo>
                    <a:pt x="7722052" y="1028699"/>
                  </a:moveTo>
                  <a:lnTo>
                    <a:pt x="7712527" y="1028699"/>
                  </a:lnTo>
                  <a:lnTo>
                    <a:pt x="7712527" y="1022002"/>
                  </a:lnTo>
                  <a:lnTo>
                    <a:pt x="7722052" y="1022002"/>
                  </a:lnTo>
                  <a:lnTo>
                    <a:pt x="7722052" y="1028699"/>
                  </a:lnTo>
                  <a:close/>
                </a:path>
                <a:path w="10210800" h="1028700">
                  <a:moveTo>
                    <a:pt x="7703002" y="1028699"/>
                  </a:moveTo>
                  <a:lnTo>
                    <a:pt x="7693477" y="1028699"/>
                  </a:lnTo>
                  <a:lnTo>
                    <a:pt x="7693477" y="1022002"/>
                  </a:lnTo>
                  <a:lnTo>
                    <a:pt x="7703002" y="1022002"/>
                  </a:lnTo>
                  <a:lnTo>
                    <a:pt x="7703002" y="1028699"/>
                  </a:lnTo>
                  <a:close/>
                </a:path>
                <a:path w="10210800" h="1028700">
                  <a:moveTo>
                    <a:pt x="7683952" y="1028699"/>
                  </a:moveTo>
                  <a:lnTo>
                    <a:pt x="7674427" y="1028699"/>
                  </a:lnTo>
                  <a:lnTo>
                    <a:pt x="7674427" y="1022002"/>
                  </a:lnTo>
                  <a:lnTo>
                    <a:pt x="7683952" y="1022002"/>
                  </a:lnTo>
                  <a:lnTo>
                    <a:pt x="7683952" y="1028699"/>
                  </a:lnTo>
                  <a:close/>
                </a:path>
                <a:path w="10210800" h="1028700">
                  <a:moveTo>
                    <a:pt x="7664902" y="1028699"/>
                  </a:moveTo>
                  <a:lnTo>
                    <a:pt x="7655377" y="1028699"/>
                  </a:lnTo>
                  <a:lnTo>
                    <a:pt x="7655377" y="1022002"/>
                  </a:lnTo>
                  <a:lnTo>
                    <a:pt x="7664902" y="1022002"/>
                  </a:lnTo>
                  <a:lnTo>
                    <a:pt x="7664902" y="1028699"/>
                  </a:lnTo>
                  <a:close/>
                </a:path>
                <a:path w="10210800" h="1028700">
                  <a:moveTo>
                    <a:pt x="7645852" y="1028699"/>
                  </a:moveTo>
                  <a:lnTo>
                    <a:pt x="7636327" y="1028699"/>
                  </a:lnTo>
                  <a:lnTo>
                    <a:pt x="7636327" y="1022002"/>
                  </a:lnTo>
                  <a:lnTo>
                    <a:pt x="7645852" y="1022002"/>
                  </a:lnTo>
                  <a:lnTo>
                    <a:pt x="7645852" y="1028699"/>
                  </a:lnTo>
                  <a:close/>
                </a:path>
                <a:path w="10210800" h="1028700">
                  <a:moveTo>
                    <a:pt x="7626802" y="1028699"/>
                  </a:moveTo>
                  <a:lnTo>
                    <a:pt x="7617277" y="1028699"/>
                  </a:lnTo>
                  <a:lnTo>
                    <a:pt x="7617277" y="1022002"/>
                  </a:lnTo>
                  <a:lnTo>
                    <a:pt x="7626802" y="1022002"/>
                  </a:lnTo>
                  <a:lnTo>
                    <a:pt x="7626802" y="1028699"/>
                  </a:lnTo>
                  <a:close/>
                </a:path>
                <a:path w="10210800" h="1028700">
                  <a:moveTo>
                    <a:pt x="7607752" y="1028699"/>
                  </a:moveTo>
                  <a:lnTo>
                    <a:pt x="7598227" y="1028699"/>
                  </a:lnTo>
                  <a:lnTo>
                    <a:pt x="7598227" y="1022002"/>
                  </a:lnTo>
                  <a:lnTo>
                    <a:pt x="7607752" y="1022002"/>
                  </a:lnTo>
                  <a:lnTo>
                    <a:pt x="7607752" y="1028699"/>
                  </a:lnTo>
                  <a:close/>
                </a:path>
                <a:path w="10210800" h="1028700">
                  <a:moveTo>
                    <a:pt x="7588702" y="1028699"/>
                  </a:moveTo>
                  <a:lnTo>
                    <a:pt x="7579177" y="1028699"/>
                  </a:lnTo>
                  <a:lnTo>
                    <a:pt x="7579177" y="1022002"/>
                  </a:lnTo>
                  <a:lnTo>
                    <a:pt x="7588702" y="1022002"/>
                  </a:lnTo>
                  <a:lnTo>
                    <a:pt x="7588702" y="1028699"/>
                  </a:lnTo>
                  <a:close/>
                </a:path>
                <a:path w="10210800" h="1028700">
                  <a:moveTo>
                    <a:pt x="7569652" y="1028699"/>
                  </a:moveTo>
                  <a:lnTo>
                    <a:pt x="7560127" y="1028699"/>
                  </a:lnTo>
                  <a:lnTo>
                    <a:pt x="7560127" y="1022002"/>
                  </a:lnTo>
                  <a:lnTo>
                    <a:pt x="7569652" y="1022002"/>
                  </a:lnTo>
                  <a:lnTo>
                    <a:pt x="7569652" y="1028699"/>
                  </a:lnTo>
                  <a:close/>
                </a:path>
                <a:path w="10210800" h="1028700">
                  <a:moveTo>
                    <a:pt x="7550602" y="1028699"/>
                  </a:moveTo>
                  <a:lnTo>
                    <a:pt x="7541077" y="1028699"/>
                  </a:lnTo>
                  <a:lnTo>
                    <a:pt x="7541077" y="1022002"/>
                  </a:lnTo>
                  <a:lnTo>
                    <a:pt x="7550602" y="1022002"/>
                  </a:lnTo>
                  <a:lnTo>
                    <a:pt x="7550602" y="1028699"/>
                  </a:lnTo>
                  <a:close/>
                </a:path>
                <a:path w="10210800" h="1028700">
                  <a:moveTo>
                    <a:pt x="7531552" y="1028699"/>
                  </a:moveTo>
                  <a:lnTo>
                    <a:pt x="7522027" y="1028699"/>
                  </a:lnTo>
                  <a:lnTo>
                    <a:pt x="7522027" y="1022002"/>
                  </a:lnTo>
                  <a:lnTo>
                    <a:pt x="7531552" y="1022002"/>
                  </a:lnTo>
                  <a:lnTo>
                    <a:pt x="7531552" y="1028699"/>
                  </a:lnTo>
                  <a:close/>
                </a:path>
                <a:path w="10210800" h="1028700">
                  <a:moveTo>
                    <a:pt x="7512502" y="1028699"/>
                  </a:moveTo>
                  <a:lnTo>
                    <a:pt x="7502977" y="1028699"/>
                  </a:lnTo>
                  <a:lnTo>
                    <a:pt x="7502977" y="1022002"/>
                  </a:lnTo>
                  <a:lnTo>
                    <a:pt x="7512502" y="1022002"/>
                  </a:lnTo>
                  <a:lnTo>
                    <a:pt x="7512502" y="1028699"/>
                  </a:lnTo>
                  <a:close/>
                </a:path>
                <a:path w="10210800" h="1028700">
                  <a:moveTo>
                    <a:pt x="7493452" y="1028699"/>
                  </a:moveTo>
                  <a:lnTo>
                    <a:pt x="7483927" y="1028699"/>
                  </a:lnTo>
                  <a:lnTo>
                    <a:pt x="7483927" y="1022002"/>
                  </a:lnTo>
                  <a:lnTo>
                    <a:pt x="7493452" y="1022002"/>
                  </a:lnTo>
                  <a:lnTo>
                    <a:pt x="7493452" y="1028699"/>
                  </a:lnTo>
                  <a:close/>
                </a:path>
                <a:path w="10210800" h="1028700">
                  <a:moveTo>
                    <a:pt x="7474402" y="1028699"/>
                  </a:moveTo>
                  <a:lnTo>
                    <a:pt x="7464877" y="1028699"/>
                  </a:lnTo>
                  <a:lnTo>
                    <a:pt x="7464877" y="1022002"/>
                  </a:lnTo>
                  <a:lnTo>
                    <a:pt x="7474402" y="1022002"/>
                  </a:lnTo>
                  <a:lnTo>
                    <a:pt x="7474402" y="1028699"/>
                  </a:lnTo>
                  <a:close/>
                </a:path>
                <a:path w="10210800" h="1028700">
                  <a:moveTo>
                    <a:pt x="7455352" y="1028699"/>
                  </a:moveTo>
                  <a:lnTo>
                    <a:pt x="7445827" y="1028699"/>
                  </a:lnTo>
                  <a:lnTo>
                    <a:pt x="7445827" y="1022002"/>
                  </a:lnTo>
                  <a:lnTo>
                    <a:pt x="7455352" y="1022002"/>
                  </a:lnTo>
                  <a:lnTo>
                    <a:pt x="7455352" y="1028699"/>
                  </a:lnTo>
                  <a:close/>
                </a:path>
                <a:path w="10210800" h="1028700">
                  <a:moveTo>
                    <a:pt x="7436302" y="1028699"/>
                  </a:moveTo>
                  <a:lnTo>
                    <a:pt x="7426777" y="1028699"/>
                  </a:lnTo>
                  <a:lnTo>
                    <a:pt x="7426777" y="1022002"/>
                  </a:lnTo>
                  <a:lnTo>
                    <a:pt x="7436302" y="1022002"/>
                  </a:lnTo>
                  <a:lnTo>
                    <a:pt x="7436302" y="1028699"/>
                  </a:lnTo>
                  <a:close/>
                </a:path>
                <a:path w="10210800" h="1028700">
                  <a:moveTo>
                    <a:pt x="7417252" y="1028699"/>
                  </a:moveTo>
                  <a:lnTo>
                    <a:pt x="7407727" y="1028699"/>
                  </a:lnTo>
                  <a:lnTo>
                    <a:pt x="7407727" y="1022002"/>
                  </a:lnTo>
                  <a:lnTo>
                    <a:pt x="7417252" y="1022002"/>
                  </a:lnTo>
                  <a:lnTo>
                    <a:pt x="7417252" y="1028699"/>
                  </a:lnTo>
                  <a:close/>
                </a:path>
                <a:path w="10210800" h="1028700">
                  <a:moveTo>
                    <a:pt x="7398202" y="1028699"/>
                  </a:moveTo>
                  <a:lnTo>
                    <a:pt x="7388677" y="1028699"/>
                  </a:lnTo>
                  <a:lnTo>
                    <a:pt x="7388677" y="1022002"/>
                  </a:lnTo>
                  <a:lnTo>
                    <a:pt x="7398202" y="1022002"/>
                  </a:lnTo>
                  <a:lnTo>
                    <a:pt x="7398202" y="1028699"/>
                  </a:lnTo>
                  <a:close/>
                </a:path>
                <a:path w="10210800" h="1028700">
                  <a:moveTo>
                    <a:pt x="7379152" y="1028699"/>
                  </a:moveTo>
                  <a:lnTo>
                    <a:pt x="7369627" y="1028699"/>
                  </a:lnTo>
                  <a:lnTo>
                    <a:pt x="7369627" y="1022002"/>
                  </a:lnTo>
                  <a:lnTo>
                    <a:pt x="7379152" y="1022002"/>
                  </a:lnTo>
                  <a:lnTo>
                    <a:pt x="7379152" y="1028699"/>
                  </a:lnTo>
                  <a:close/>
                </a:path>
                <a:path w="10210800" h="1028700">
                  <a:moveTo>
                    <a:pt x="7360102" y="1028699"/>
                  </a:moveTo>
                  <a:lnTo>
                    <a:pt x="7350577" y="1028699"/>
                  </a:lnTo>
                  <a:lnTo>
                    <a:pt x="7350577" y="1022002"/>
                  </a:lnTo>
                  <a:lnTo>
                    <a:pt x="7360102" y="1022002"/>
                  </a:lnTo>
                  <a:lnTo>
                    <a:pt x="7360102" y="1028699"/>
                  </a:lnTo>
                  <a:close/>
                </a:path>
                <a:path w="10210800" h="1028700">
                  <a:moveTo>
                    <a:pt x="7341052" y="1028699"/>
                  </a:moveTo>
                  <a:lnTo>
                    <a:pt x="7331527" y="1028699"/>
                  </a:lnTo>
                  <a:lnTo>
                    <a:pt x="7331527" y="1022002"/>
                  </a:lnTo>
                  <a:lnTo>
                    <a:pt x="7341052" y="1022002"/>
                  </a:lnTo>
                  <a:lnTo>
                    <a:pt x="7341052" y="1028699"/>
                  </a:lnTo>
                  <a:close/>
                </a:path>
                <a:path w="10210800" h="1028700">
                  <a:moveTo>
                    <a:pt x="7322002" y="1028699"/>
                  </a:moveTo>
                  <a:lnTo>
                    <a:pt x="7312477" y="1028699"/>
                  </a:lnTo>
                  <a:lnTo>
                    <a:pt x="7312477" y="1022002"/>
                  </a:lnTo>
                  <a:lnTo>
                    <a:pt x="7322002" y="1022002"/>
                  </a:lnTo>
                  <a:lnTo>
                    <a:pt x="7322002" y="1028699"/>
                  </a:lnTo>
                  <a:close/>
                </a:path>
                <a:path w="10210800" h="1028700">
                  <a:moveTo>
                    <a:pt x="7302952" y="1028699"/>
                  </a:moveTo>
                  <a:lnTo>
                    <a:pt x="7293427" y="1028699"/>
                  </a:lnTo>
                  <a:lnTo>
                    <a:pt x="7293427" y="1022002"/>
                  </a:lnTo>
                  <a:lnTo>
                    <a:pt x="7302952" y="1022002"/>
                  </a:lnTo>
                  <a:lnTo>
                    <a:pt x="7302952" y="1028699"/>
                  </a:lnTo>
                  <a:close/>
                </a:path>
                <a:path w="10210800" h="1028700">
                  <a:moveTo>
                    <a:pt x="7283902" y="1028699"/>
                  </a:moveTo>
                  <a:lnTo>
                    <a:pt x="7274377" y="1028699"/>
                  </a:lnTo>
                  <a:lnTo>
                    <a:pt x="7274377" y="1022002"/>
                  </a:lnTo>
                  <a:lnTo>
                    <a:pt x="7283902" y="1022002"/>
                  </a:lnTo>
                  <a:lnTo>
                    <a:pt x="7283902" y="1028699"/>
                  </a:lnTo>
                  <a:close/>
                </a:path>
                <a:path w="10210800" h="1028700">
                  <a:moveTo>
                    <a:pt x="7264852" y="1028699"/>
                  </a:moveTo>
                  <a:lnTo>
                    <a:pt x="7255327" y="1028699"/>
                  </a:lnTo>
                  <a:lnTo>
                    <a:pt x="7255327" y="1022002"/>
                  </a:lnTo>
                  <a:lnTo>
                    <a:pt x="7264852" y="1022002"/>
                  </a:lnTo>
                  <a:lnTo>
                    <a:pt x="7264852" y="1028699"/>
                  </a:lnTo>
                  <a:close/>
                </a:path>
                <a:path w="10210800" h="1028700">
                  <a:moveTo>
                    <a:pt x="7245802" y="1028699"/>
                  </a:moveTo>
                  <a:lnTo>
                    <a:pt x="7236277" y="1028699"/>
                  </a:lnTo>
                  <a:lnTo>
                    <a:pt x="7236277" y="1022002"/>
                  </a:lnTo>
                  <a:lnTo>
                    <a:pt x="7245802" y="1022002"/>
                  </a:lnTo>
                  <a:lnTo>
                    <a:pt x="7245802" y="1028699"/>
                  </a:lnTo>
                  <a:close/>
                </a:path>
                <a:path w="10210800" h="1028700">
                  <a:moveTo>
                    <a:pt x="7226752" y="1028699"/>
                  </a:moveTo>
                  <a:lnTo>
                    <a:pt x="7217227" y="1028699"/>
                  </a:lnTo>
                  <a:lnTo>
                    <a:pt x="7217227" y="1022002"/>
                  </a:lnTo>
                  <a:lnTo>
                    <a:pt x="7226752" y="1022002"/>
                  </a:lnTo>
                  <a:lnTo>
                    <a:pt x="7226752" y="1028699"/>
                  </a:lnTo>
                  <a:close/>
                </a:path>
                <a:path w="10210800" h="1028700">
                  <a:moveTo>
                    <a:pt x="7207702" y="1028699"/>
                  </a:moveTo>
                  <a:lnTo>
                    <a:pt x="7198177" y="1028699"/>
                  </a:lnTo>
                  <a:lnTo>
                    <a:pt x="7198177" y="1022002"/>
                  </a:lnTo>
                  <a:lnTo>
                    <a:pt x="7207702" y="1022002"/>
                  </a:lnTo>
                  <a:lnTo>
                    <a:pt x="7207702" y="1028699"/>
                  </a:lnTo>
                  <a:close/>
                </a:path>
                <a:path w="10210800" h="1028700">
                  <a:moveTo>
                    <a:pt x="7188652" y="1028699"/>
                  </a:moveTo>
                  <a:lnTo>
                    <a:pt x="7179127" y="1028699"/>
                  </a:lnTo>
                  <a:lnTo>
                    <a:pt x="7179127" y="1022002"/>
                  </a:lnTo>
                  <a:lnTo>
                    <a:pt x="7188652" y="1022002"/>
                  </a:lnTo>
                  <a:lnTo>
                    <a:pt x="7188652" y="1028699"/>
                  </a:lnTo>
                  <a:close/>
                </a:path>
                <a:path w="10210800" h="1028700">
                  <a:moveTo>
                    <a:pt x="7169602" y="1028699"/>
                  </a:moveTo>
                  <a:lnTo>
                    <a:pt x="7160077" y="1028699"/>
                  </a:lnTo>
                  <a:lnTo>
                    <a:pt x="7160077" y="1022002"/>
                  </a:lnTo>
                  <a:lnTo>
                    <a:pt x="7169602" y="1022002"/>
                  </a:lnTo>
                  <a:lnTo>
                    <a:pt x="7169602" y="1028699"/>
                  </a:lnTo>
                  <a:close/>
                </a:path>
                <a:path w="10210800" h="1028700">
                  <a:moveTo>
                    <a:pt x="7150552" y="1028699"/>
                  </a:moveTo>
                  <a:lnTo>
                    <a:pt x="7141027" y="1028699"/>
                  </a:lnTo>
                  <a:lnTo>
                    <a:pt x="7141027" y="1022002"/>
                  </a:lnTo>
                  <a:lnTo>
                    <a:pt x="7150552" y="1022002"/>
                  </a:lnTo>
                  <a:lnTo>
                    <a:pt x="7150552" y="1028699"/>
                  </a:lnTo>
                  <a:close/>
                </a:path>
                <a:path w="10210800" h="1028700">
                  <a:moveTo>
                    <a:pt x="7131502" y="1028699"/>
                  </a:moveTo>
                  <a:lnTo>
                    <a:pt x="7121977" y="1028699"/>
                  </a:lnTo>
                  <a:lnTo>
                    <a:pt x="7121977" y="1022002"/>
                  </a:lnTo>
                  <a:lnTo>
                    <a:pt x="7131502" y="1022002"/>
                  </a:lnTo>
                  <a:lnTo>
                    <a:pt x="7131502" y="1028699"/>
                  </a:lnTo>
                  <a:close/>
                </a:path>
                <a:path w="10210800" h="1028700">
                  <a:moveTo>
                    <a:pt x="7112452" y="1028699"/>
                  </a:moveTo>
                  <a:lnTo>
                    <a:pt x="7102927" y="1028699"/>
                  </a:lnTo>
                  <a:lnTo>
                    <a:pt x="7102927" y="1022002"/>
                  </a:lnTo>
                  <a:lnTo>
                    <a:pt x="7112452" y="1022002"/>
                  </a:lnTo>
                  <a:lnTo>
                    <a:pt x="7112452" y="1028699"/>
                  </a:lnTo>
                  <a:close/>
                </a:path>
                <a:path w="10210800" h="1028700">
                  <a:moveTo>
                    <a:pt x="7093402" y="1028699"/>
                  </a:moveTo>
                  <a:lnTo>
                    <a:pt x="7083877" y="1028699"/>
                  </a:lnTo>
                  <a:lnTo>
                    <a:pt x="7083877" y="1022002"/>
                  </a:lnTo>
                  <a:lnTo>
                    <a:pt x="7093402" y="1022002"/>
                  </a:lnTo>
                  <a:lnTo>
                    <a:pt x="7093402" y="1028699"/>
                  </a:lnTo>
                  <a:close/>
                </a:path>
                <a:path w="10210800" h="1028700">
                  <a:moveTo>
                    <a:pt x="7074352" y="1028699"/>
                  </a:moveTo>
                  <a:lnTo>
                    <a:pt x="7064827" y="1028699"/>
                  </a:lnTo>
                  <a:lnTo>
                    <a:pt x="7064827" y="1022002"/>
                  </a:lnTo>
                  <a:lnTo>
                    <a:pt x="7074352" y="1022002"/>
                  </a:lnTo>
                  <a:lnTo>
                    <a:pt x="7074352" y="1028699"/>
                  </a:lnTo>
                  <a:close/>
                </a:path>
                <a:path w="10210800" h="1028700">
                  <a:moveTo>
                    <a:pt x="7055302" y="1028699"/>
                  </a:moveTo>
                  <a:lnTo>
                    <a:pt x="7045777" y="1028699"/>
                  </a:lnTo>
                  <a:lnTo>
                    <a:pt x="7045777" y="1022002"/>
                  </a:lnTo>
                  <a:lnTo>
                    <a:pt x="7055302" y="1022002"/>
                  </a:lnTo>
                  <a:lnTo>
                    <a:pt x="7055302" y="1028699"/>
                  </a:lnTo>
                  <a:close/>
                </a:path>
                <a:path w="10210800" h="1028700">
                  <a:moveTo>
                    <a:pt x="7036252" y="1028699"/>
                  </a:moveTo>
                  <a:lnTo>
                    <a:pt x="7026727" y="1028699"/>
                  </a:lnTo>
                  <a:lnTo>
                    <a:pt x="7026727" y="1022002"/>
                  </a:lnTo>
                  <a:lnTo>
                    <a:pt x="7036252" y="1022002"/>
                  </a:lnTo>
                  <a:lnTo>
                    <a:pt x="7036252" y="1028699"/>
                  </a:lnTo>
                  <a:close/>
                </a:path>
                <a:path w="10210800" h="1028700">
                  <a:moveTo>
                    <a:pt x="7017202" y="1028699"/>
                  </a:moveTo>
                  <a:lnTo>
                    <a:pt x="7007677" y="1028699"/>
                  </a:lnTo>
                  <a:lnTo>
                    <a:pt x="7007677" y="1022002"/>
                  </a:lnTo>
                  <a:lnTo>
                    <a:pt x="7017202" y="1022002"/>
                  </a:lnTo>
                  <a:lnTo>
                    <a:pt x="7017202" y="1028699"/>
                  </a:lnTo>
                  <a:close/>
                </a:path>
                <a:path w="10210800" h="1028700">
                  <a:moveTo>
                    <a:pt x="6998152" y="1028699"/>
                  </a:moveTo>
                  <a:lnTo>
                    <a:pt x="6988627" y="1028699"/>
                  </a:lnTo>
                  <a:lnTo>
                    <a:pt x="6988627" y="1022002"/>
                  </a:lnTo>
                  <a:lnTo>
                    <a:pt x="6998152" y="1022002"/>
                  </a:lnTo>
                  <a:lnTo>
                    <a:pt x="6998152" y="1028699"/>
                  </a:lnTo>
                  <a:close/>
                </a:path>
                <a:path w="10210800" h="1028700">
                  <a:moveTo>
                    <a:pt x="6979102" y="1028699"/>
                  </a:moveTo>
                  <a:lnTo>
                    <a:pt x="6969577" y="1028699"/>
                  </a:lnTo>
                  <a:lnTo>
                    <a:pt x="6969577" y="1022002"/>
                  </a:lnTo>
                  <a:lnTo>
                    <a:pt x="6979102" y="1022002"/>
                  </a:lnTo>
                  <a:lnTo>
                    <a:pt x="6979102" y="1028699"/>
                  </a:lnTo>
                  <a:close/>
                </a:path>
                <a:path w="10210800" h="1028700">
                  <a:moveTo>
                    <a:pt x="6960052" y="1028699"/>
                  </a:moveTo>
                  <a:lnTo>
                    <a:pt x="6950527" y="1028699"/>
                  </a:lnTo>
                  <a:lnTo>
                    <a:pt x="6950527" y="1022002"/>
                  </a:lnTo>
                  <a:lnTo>
                    <a:pt x="6960052" y="1022002"/>
                  </a:lnTo>
                  <a:lnTo>
                    <a:pt x="6960052" y="1028699"/>
                  </a:lnTo>
                  <a:close/>
                </a:path>
                <a:path w="10210800" h="1028700">
                  <a:moveTo>
                    <a:pt x="6941002" y="1028699"/>
                  </a:moveTo>
                  <a:lnTo>
                    <a:pt x="6931477" y="1028699"/>
                  </a:lnTo>
                  <a:lnTo>
                    <a:pt x="6931477" y="1022002"/>
                  </a:lnTo>
                  <a:lnTo>
                    <a:pt x="6941002" y="1022002"/>
                  </a:lnTo>
                  <a:lnTo>
                    <a:pt x="6941002" y="1028699"/>
                  </a:lnTo>
                  <a:close/>
                </a:path>
                <a:path w="10210800" h="1028700">
                  <a:moveTo>
                    <a:pt x="6921952" y="1028699"/>
                  </a:moveTo>
                  <a:lnTo>
                    <a:pt x="6912427" y="1028699"/>
                  </a:lnTo>
                  <a:lnTo>
                    <a:pt x="6912427" y="1022002"/>
                  </a:lnTo>
                  <a:lnTo>
                    <a:pt x="6921952" y="1022002"/>
                  </a:lnTo>
                  <a:lnTo>
                    <a:pt x="6921952" y="1028699"/>
                  </a:lnTo>
                  <a:close/>
                </a:path>
                <a:path w="10210800" h="1028700">
                  <a:moveTo>
                    <a:pt x="6902902" y="1028699"/>
                  </a:moveTo>
                  <a:lnTo>
                    <a:pt x="6893377" y="1028699"/>
                  </a:lnTo>
                  <a:lnTo>
                    <a:pt x="6893377" y="1022002"/>
                  </a:lnTo>
                  <a:lnTo>
                    <a:pt x="6902902" y="1022002"/>
                  </a:lnTo>
                  <a:lnTo>
                    <a:pt x="6902902" y="1028699"/>
                  </a:lnTo>
                  <a:close/>
                </a:path>
                <a:path w="10210800" h="1028700">
                  <a:moveTo>
                    <a:pt x="6883852" y="1028699"/>
                  </a:moveTo>
                  <a:lnTo>
                    <a:pt x="6874327" y="1028699"/>
                  </a:lnTo>
                  <a:lnTo>
                    <a:pt x="6874327" y="1022002"/>
                  </a:lnTo>
                  <a:lnTo>
                    <a:pt x="6883852" y="1022002"/>
                  </a:lnTo>
                  <a:lnTo>
                    <a:pt x="6883852" y="1028699"/>
                  </a:lnTo>
                  <a:close/>
                </a:path>
                <a:path w="10210800" h="1028700">
                  <a:moveTo>
                    <a:pt x="6864802" y="1028699"/>
                  </a:moveTo>
                  <a:lnTo>
                    <a:pt x="6855277" y="1028699"/>
                  </a:lnTo>
                  <a:lnTo>
                    <a:pt x="6855277" y="1022002"/>
                  </a:lnTo>
                  <a:lnTo>
                    <a:pt x="6864802" y="1022002"/>
                  </a:lnTo>
                  <a:lnTo>
                    <a:pt x="6864802" y="1028699"/>
                  </a:lnTo>
                  <a:close/>
                </a:path>
                <a:path w="10210800" h="1028700">
                  <a:moveTo>
                    <a:pt x="6845752" y="1028699"/>
                  </a:moveTo>
                  <a:lnTo>
                    <a:pt x="6836227" y="1028699"/>
                  </a:lnTo>
                  <a:lnTo>
                    <a:pt x="6836227" y="1022002"/>
                  </a:lnTo>
                  <a:lnTo>
                    <a:pt x="6845752" y="1022002"/>
                  </a:lnTo>
                  <a:lnTo>
                    <a:pt x="6845752" y="1028699"/>
                  </a:lnTo>
                  <a:close/>
                </a:path>
                <a:path w="10210800" h="1028700">
                  <a:moveTo>
                    <a:pt x="6826702" y="1028699"/>
                  </a:moveTo>
                  <a:lnTo>
                    <a:pt x="6817177" y="1028699"/>
                  </a:lnTo>
                  <a:lnTo>
                    <a:pt x="6817177" y="1022002"/>
                  </a:lnTo>
                  <a:lnTo>
                    <a:pt x="6826702" y="1022002"/>
                  </a:lnTo>
                  <a:lnTo>
                    <a:pt x="6826702" y="1028699"/>
                  </a:lnTo>
                  <a:close/>
                </a:path>
                <a:path w="10210800" h="1028700">
                  <a:moveTo>
                    <a:pt x="6807652" y="1028699"/>
                  </a:moveTo>
                  <a:lnTo>
                    <a:pt x="6798127" y="1028699"/>
                  </a:lnTo>
                  <a:lnTo>
                    <a:pt x="6798127" y="1022002"/>
                  </a:lnTo>
                  <a:lnTo>
                    <a:pt x="6807652" y="1022002"/>
                  </a:lnTo>
                  <a:lnTo>
                    <a:pt x="6807652" y="1028699"/>
                  </a:lnTo>
                  <a:close/>
                </a:path>
                <a:path w="10210800" h="1028700">
                  <a:moveTo>
                    <a:pt x="6788602" y="1028699"/>
                  </a:moveTo>
                  <a:lnTo>
                    <a:pt x="6779077" y="1028699"/>
                  </a:lnTo>
                  <a:lnTo>
                    <a:pt x="6779077" y="1022002"/>
                  </a:lnTo>
                  <a:lnTo>
                    <a:pt x="6788602" y="1022002"/>
                  </a:lnTo>
                  <a:lnTo>
                    <a:pt x="6788602" y="1028699"/>
                  </a:lnTo>
                  <a:close/>
                </a:path>
                <a:path w="10210800" h="1028700">
                  <a:moveTo>
                    <a:pt x="6769552" y="1028699"/>
                  </a:moveTo>
                  <a:lnTo>
                    <a:pt x="6760027" y="1028699"/>
                  </a:lnTo>
                  <a:lnTo>
                    <a:pt x="6760027" y="1022002"/>
                  </a:lnTo>
                  <a:lnTo>
                    <a:pt x="6769552" y="1022002"/>
                  </a:lnTo>
                  <a:lnTo>
                    <a:pt x="6769552" y="1028699"/>
                  </a:lnTo>
                  <a:close/>
                </a:path>
                <a:path w="10210800" h="1028700">
                  <a:moveTo>
                    <a:pt x="6750502" y="1028699"/>
                  </a:moveTo>
                  <a:lnTo>
                    <a:pt x="6740977" y="1028699"/>
                  </a:lnTo>
                  <a:lnTo>
                    <a:pt x="6740977" y="1022002"/>
                  </a:lnTo>
                  <a:lnTo>
                    <a:pt x="6750502" y="1022002"/>
                  </a:lnTo>
                  <a:lnTo>
                    <a:pt x="6750502" y="1028699"/>
                  </a:lnTo>
                  <a:close/>
                </a:path>
                <a:path w="10210800" h="1028700">
                  <a:moveTo>
                    <a:pt x="6731452" y="1028699"/>
                  </a:moveTo>
                  <a:lnTo>
                    <a:pt x="6721927" y="1028699"/>
                  </a:lnTo>
                  <a:lnTo>
                    <a:pt x="6721927" y="1022002"/>
                  </a:lnTo>
                  <a:lnTo>
                    <a:pt x="6731452" y="1022002"/>
                  </a:lnTo>
                  <a:lnTo>
                    <a:pt x="6731452" y="1028699"/>
                  </a:lnTo>
                  <a:close/>
                </a:path>
                <a:path w="10210800" h="1028700">
                  <a:moveTo>
                    <a:pt x="6712402" y="1028699"/>
                  </a:moveTo>
                  <a:lnTo>
                    <a:pt x="6702877" y="1028699"/>
                  </a:lnTo>
                  <a:lnTo>
                    <a:pt x="6702877" y="1022002"/>
                  </a:lnTo>
                  <a:lnTo>
                    <a:pt x="6712402" y="1022002"/>
                  </a:lnTo>
                  <a:lnTo>
                    <a:pt x="6712402" y="1028699"/>
                  </a:lnTo>
                  <a:close/>
                </a:path>
                <a:path w="10210800" h="1028700">
                  <a:moveTo>
                    <a:pt x="6693352" y="1028699"/>
                  </a:moveTo>
                  <a:lnTo>
                    <a:pt x="6683827" y="1028699"/>
                  </a:lnTo>
                  <a:lnTo>
                    <a:pt x="6683827" y="1022002"/>
                  </a:lnTo>
                  <a:lnTo>
                    <a:pt x="6693352" y="1022002"/>
                  </a:lnTo>
                  <a:lnTo>
                    <a:pt x="6693352" y="1028699"/>
                  </a:lnTo>
                  <a:close/>
                </a:path>
                <a:path w="10210800" h="1028700">
                  <a:moveTo>
                    <a:pt x="6674302" y="1028699"/>
                  </a:moveTo>
                  <a:lnTo>
                    <a:pt x="6664777" y="1028699"/>
                  </a:lnTo>
                  <a:lnTo>
                    <a:pt x="6664777" y="1022002"/>
                  </a:lnTo>
                  <a:lnTo>
                    <a:pt x="6674302" y="1022002"/>
                  </a:lnTo>
                  <a:lnTo>
                    <a:pt x="6674302" y="1028699"/>
                  </a:lnTo>
                  <a:close/>
                </a:path>
                <a:path w="10210800" h="1028700">
                  <a:moveTo>
                    <a:pt x="6655252" y="1028699"/>
                  </a:moveTo>
                  <a:lnTo>
                    <a:pt x="6645727" y="1028699"/>
                  </a:lnTo>
                  <a:lnTo>
                    <a:pt x="6645727" y="1022002"/>
                  </a:lnTo>
                  <a:lnTo>
                    <a:pt x="6655252" y="1022002"/>
                  </a:lnTo>
                  <a:lnTo>
                    <a:pt x="6655252" y="1028699"/>
                  </a:lnTo>
                  <a:close/>
                </a:path>
                <a:path w="10210800" h="1028700">
                  <a:moveTo>
                    <a:pt x="6636202" y="1028699"/>
                  </a:moveTo>
                  <a:lnTo>
                    <a:pt x="6626677" y="1028699"/>
                  </a:lnTo>
                  <a:lnTo>
                    <a:pt x="6626677" y="1022002"/>
                  </a:lnTo>
                  <a:lnTo>
                    <a:pt x="6636202" y="1022002"/>
                  </a:lnTo>
                  <a:lnTo>
                    <a:pt x="6636202" y="1028699"/>
                  </a:lnTo>
                  <a:close/>
                </a:path>
                <a:path w="10210800" h="1028700">
                  <a:moveTo>
                    <a:pt x="6617152" y="1028699"/>
                  </a:moveTo>
                  <a:lnTo>
                    <a:pt x="6607627" y="1028699"/>
                  </a:lnTo>
                  <a:lnTo>
                    <a:pt x="6607627" y="1022002"/>
                  </a:lnTo>
                  <a:lnTo>
                    <a:pt x="6617152" y="1022002"/>
                  </a:lnTo>
                  <a:lnTo>
                    <a:pt x="6617152" y="1028699"/>
                  </a:lnTo>
                  <a:close/>
                </a:path>
                <a:path w="10210800" h="1028700">
                  <a:moveTo>
                    <a:pt x="6598102" y="1028699"/>
                  </a:moveTo>
                  <a:lnTo>
                    <a:pt x="6588577" y="1028699"/>
                  </a:lnTo>
                  <a:lnTo>
                    <a:pt x="6588577" y="1022002"/>
                  </a:lnTo>
                  <a:lnTo>
                    <a:pt x="6598102" y="1022002"/>
                  </a:lnTo>
                  <a:lnTo>
                    <a:pt x="6598102" y="1028699"/>
                  </a:lnTo>
                  <a:close/>
                </a:path>
                <a:path w="10210800" h="1028700">
                  <a:moveTo>
                    <a:pt x="6579052" y="1028699"/>
                  </a:moveTo>
                  <a:lnTo>
                    <a:pt x="6569527" y="1028699"/>
                  </a:lnTo>
                  <a:lnTo>
                    <a:pt x="6569527" y="1022002"/>
                  </a:lnTo>
                  <a:lnTo>
                    <a:pt x="6579052" y="1022002"/>
                  </a:lnTo>
                  <a:lnTo>
                    <a:pt x="6579052" y="1028699"/>
                  </a:lnTo>
                  <a:close/>
                </a:path>
                <a:path w="10210800" h="1028700">
                  <a:moveTo>
                    <a:pt x="6560002" y="1028699"/>
                  </a:moveTo>
                  <a:lnTo>
                    <a:pt x="6550477" y="1028699"/>
                  </a:lnTo>
                  <a:lnTo>
                    <a:pt x="6550477" y="1022002"/>
                  </a:lnTo>
                  <a:lnTo>
                    <a:pt x="6560002" y="1022002"/>
                  </a:lnTo>
                  <a:lnTo>
                    <a:pt x="6560002" y="1028699"/>
                  </a:lnTo>
                  <a:close/>
                </a:path>
                <a:path w="10210800" h="1028700">
                  <a:moveTo>
                    <a:pt x="6540952" y="1028699"/>
                  </a:moveTo>
                  <a:lnTo>
                    <a:pt x="6531427" y="1028699"/>
                  </a:lnTo>
                  <a:lnTo>
                    <a:pt x="6531427" y="1022002"/>
                  </a:lnTo>
                  <a:lnTo>
                    <a:pt x="6540952" y="1022002"/>
                  </a:lnTo>
                  <a:lnTo>
                    <a:pt x="6540952" y="1028699"/>
                  </a:lnTo>
                  <a:close/>
                </a:path>
                <a:path w="10210800" h="1028700">
                  <a:moveTo>
                    <a:pt x="6521902" y="1028699"/>
                  </a:moveTo>
                  <a:lnTo>
                    <a:pt x="6512377" y="1028699"/>
                  </a:lnTo>
                  <a:lnTo>
                    <a:pt x="6512377" y="1022002"/>
                  </a:lnTo>
                  <a:lnTo>
                    <a:pt x="6521902" y="1022002"/>
                  </a:lnTo>
                  <a:lnTo>
                    <a:pt x="6521902" y="1028699"/>
                  </a:lnTo>
                  <a:close/>
                </a:path>
                <a:path w="10210800" h="1028700">
                  <a:moveTo>
                    <a:pt x="6502852" y="1028699"/>
                  </a:moveTo>
                  <a:lnTo>
                    <a:pt x="6493327" y="1028699"/>
                  </a:lnTo>
                  <a:lnTo>
                    <a:pt x="6493327" y="1022002"/>
                  </a:lnTo>
                  <a:lnTo>
                    <a:pt x="6502852" y="1022002"/>
                  </a:lnTo>
                  <a:lnTo>
                    <a:pt x="6502852" y="1028699"/>
                  </a:lnTo>
                  <a:close/>
                </a:path>
                <a:path w="10210800" h="1028700">
                  <a:moveTo>
                    <a:pt x="6483802" y="1028699"/>
                  </a:moveTo>
                  <a:lnTo>
                    <a:pt x="6474277" y="1028699"/>
                  </a:lnTo>
                  <a:lnTo>
                    <a:pt x="6474277" y="1022002"/>
                  </a:lnTo>
                  <a:lnTo>
                    <a:pt x="6483802" y="1022002"/>
                  </a:lnTo>
                  <a:lnTo>
                    <a:pt x="6483802" y="1028699"/>
                  </a:lnTo>
                  <a:close/>
                </a:path>
                <a:path w="10210800" h="1028700">
                  <a:moveTo>
                    <a:pt x="6464752" y="1028699"/>
                  </a:moveTo>
                  <a:lnTo>
                    <a:pt x="6455227" y="1028699"/>
                  </a:lnTo>
                  <a:lnTo>
                    <a:pt x="6455227" y="1022002"/>
                  </a:lnTo>
                  <a:lnTo>
                    <a:pt x="6464752" y="1022002"/>
                  </a:lnTo>
                  <a:lnTo>
                    <a:pt x="6464752" y="1028699"/>
                  </a:lnTo>
                  <a:close/>
                </a:path>
                <a:path w="10210800" h="1028700">
                  <a:moveTo>
                    <a:pt x="6445702" y="1028699"/>
                  </a:moveTo>
                  <a:lnTo>
                    <a:pt x="6436177" y="1028699"/>
                  </a:lnTo>
                  <a:lnTo>
                    <a:pt x="6436177" y="1022002"/>
                  </a:lnTo>
                  <a:lnTo>
                    <a:pt x="6445702" y="1022002"/>
                  </a:lnTo>
                  <a:lnTo>
                    <a:pt x="6445702" y="1028699"/>
                  </a:lnTo>
                  <a:close/>
                </a:path>
                <a:path w="10210800" h="1028700">
                  <a:moveTo>
                    <a:pt x="6426652" y="1028699"/>
                  </a:moveTo>
                  <a:lnTo>
                    <a:pt x="6417127" y="1028699"/>
                  </a:lnTo>
                  <a:lnTo>
                    <a:pt x="6417127" y="1022002"/>
                  </a:lnTo>
                  <a:lnTo>
                    <a:pt x="6426652" y="1022002"/>
                  </a:lnTo>
                  <a:lnTo>
                    <a:pt x="6426652" y="1028699"/>
                  </a:lnTo>
                  <a:close/>
                </a:path>
                <a:path w="10210800" h="1028700">
                  <a:moveTo>
                    <a:pt x="6407602" y="1028699"/>
                  </a:moveTo>
                  <a:lnTo>
                    <a:pt x="6398077" y="1028699"/>
                  </a:lnTo>
                  <a:lnTo>
                    <a:pt x="6398077" y="1022002"/>
                  </a:lnTo>
                  <a:lnTo>
                    <a:pt x="6407602" y="1022002"/>
                  </a:lnTo>
                  <a:lnTo>
                    <a:pt x="6407602" y="1028699"/>
                  </a:lnTo>
                  <a:close/>
                </a:path>
                <a:path w="10210800" h="1028700">
                  <a:moveTo>
                    <a:pt x="6388552" y="1028699"/>
                  </a:moveTo>
                  <a:lnTo>
                    <a:pt x="6379027" y="1028699"/>
                  </a:lnTo>
                  <a:lnTo>
                    <a:pt x="6379027" y="1022002"/>
                  </a:lnTo>
                  <a:lnTo>
                    <a:pt x="6388552" y="1022002"/>
                  </a:lnTo>
                  <a:lnTo>
                    <a:pt x="6388552" y="1028699"/>
                  </a:lnTo>
                  <a:close/>
                </a:path>
                <a:path w="10210800" h="1028700">
                  <a:moveTo>
                    <a:pt x="6369502" y="1028699"/>
                  </a:moveTo>
                  <a:lnTo>
                    <a:pt x="6359977" y="1028699"/>
                  </a:lnTo>
                  <a:lnTo>
                    <a:pt x="6359977" y="1022002"/>
                  </a:lnTo>
                  <a:lnTo>
                    <a:pt x="6369502" y="1022002"/>
                  </a:lnTo>
                  <a:lnTo>
                    <a:pt x="6369502" y="1028699"/>
                  </a:lnTo>
                  <a:close/>
                </a:path>
                <a:path w="10210800" h="1028700">
                  <a:moveTo>
                    <a:pt x="6350452" y="1028699"/>
                  </a:moveTo>
                  <a:lnTo>
                    <a:pt x="6340927" y="1028699"/>
                  </a:lnTo>
                  <a:lnTo>
                    <a:pt x="6340927" y="1022002"/>
                  </a:lnTo>
                  <a:lnTo>
                    <a:pt x="6350452" y="1022002"/>
                  </a:lnTo>
                  <a:lnTo>
                    <a:pt x="6350452" y="1028699"/>
                  </a:lnTo>
                  <a:close/>
                </a:path>
                <a:path w="10210800" h="1028700">
                  <a:moveTo>
                    <a:pt x="6331402" y="1028699"/>
                  </a:moveTo>
                  <a:lnTo>
                    <a:pt x="6321877" y="1028699"/>
                  </a:lnTo>
                  <a:lnTo>
                    <a:pt x="6321877" y="1022002"/>
                  </a:lnTo>
                  <a:lnTo>
                    <a:pt x="6331402" y="1022002"/>
                  </a:lnTo>
                  <a:lnTo>
                    <a:pt x="6331402" y="1028699"/>
                  </a:lnTo>
                  <a:close/>
                </a:path>
                <a:path w="10210800" h="1028700">
                  <a:moveTo>
                    <a:pt x="6312352" y="1028699"/>
                  </a:moveTo>
                  <a:lnTo>
                    <a:pt x="6302827" y="1028699"/>
                  </a:lnTo>
                  <a:lnTo>
                    <a:pt x="6302827" y="1022002"/>
                  </a:lnTo>
                  <a:lnTo>
                    <a:pt x="6312352" y="1022002"/>
                  </a:lnTo>
                  <a:lnTo>
                    <a:pt x="6312352" y="1028699"/>
                  </a:lnTo>
                  <a:close/>
                </a:path>
                <a:path w="10210800" h="1028700">
                  <a:moveTo>
                    <a:pt x="6293302" y="1028699"/>
                  </a:moveTo>
                  <a:lnTo>
                    <a:pt x="6283777" y="1028699"/>
                  </a:lnTo>
                  <a:lnTo>
                    <a:pt x="6283777" y="1022002"/>
                  </a:lnTo>
                  <a:lnTo>
                    <a:pt x="6293302" y="1022002"/>
                  </a:lnTo>
                  <a:lnTo>
                    <a:pt x="6293302" y="1028699"/>
                  </a:lnTo>
                  <a:close/>
                </a:path>
                <a:path w="10210800" h="1028700">
                  <a:moveTo>
                    <a:pt x="6274252" y="1028699"/>
                  </a:moveTo>
                  <a:lnTo>
                    <a:pt x="6264727" y="1028699"/>
                  </a:lnTo>
                  <a:lnTo>
                    <a:pt x="6264727" y="1022002"/>
                  </a:lnTo>
                  <a:lnTo>
                    <a:pt x="6274252" y="1022002"/>
                  </a:lnTo>
                  <a:lnTo>
                    <a:pt x="6274252" y="1028699"/>
                  </a:lnTo>
                  <a:close/>
                </a:path>
                <a:path w="10210800" h="1028700">
                  <a:moveTo>
                    <a:pt x="6255202" y="1028699"/>
                  </a:moveTo>
                  <a:lnTo>
                    <a:pt x="6245677" y="1028699"/>
                  </a:lnTo>
                  <a:lnTo>
                    <a:pt x="6245677" y="1022002"/>
                  </a:lnTo>
                  <a:lnTo>
                    <a:pt x="6255202" y="1022002"/>
                  </a:lnTo>
                  <a:lnTo>
                    <a:pt x="6255202" y="1028699"/>
                  </a:lnTo>
                  <a:close/>
                </a:path>
                <a:path w="10210800" h="1028700">
                  <a:moveTo>
                    <a:pt x="6236152" y="1028699"/>
                  </a:moveTo>
                  <a:lnTo>
                    <a:pt x="6226627" y="1028699"/>
                  </a:lnTo>
                  <a:lnTo>
                    <a:pt x="6226627" y="1022002"/>
                  </a:lnTo>
                  <a:lnTo>
                    <a:pt x="6236152" y="1022002"/>
                  </a:lnTo>
                  <a:lnTo>
                    <a:pt x="6236152" y="1028699"/>
                  </a:lnTo>
                  <a:close/>
                </a:path>
                <a:path w="10210800" h="1028700">
                  <a:moveTo>
                    <a:pt x="6217102" y="1028699"/>
                  </a:moveTo>
                  <a:lnTo>
                    <a:pt x="6207577" y="1028699"/>
                  </a:lnTo>
                  <a:lnTo>
                    <a:pt x="6207577" y="1022002"/>
                  </a:lnTo>
                  <a:lnTo>
                    <a:pt x="6217102" y="1022002"/>
                  </a:lnTo>
                  <a:lnTo>
                    <a:pt x="6217102" y="1028699"/>
                  </a:lnTo>
                  <a:close/>
                </a:path>
                <a:path w="10210800" h="1028700">
                  <a:moveTo>
                    <a:pt x="6198052" y="1028699"/>
                  </a:moveTo>
                  <a:lnTo>
                    <a:pt x="6188527" y="1028699"/>
                  </a:lnTo>
                  <a:lnTo>
                    <a:pt x="6188527" y="1022002"/>
                  </a:lnTo>
                  <a:lnTo>
                    <a:pt x="6198052" y="1022002"/>
                  </a:lnTo>
                  <a:lnTo>
                    <a:pt x="6198052" y="1028699"/>
                  </a:lnTo>
                  <a:close/>
                </a:path>
                <a:path w="10210800" h="1028700">
                  <a:moveTo>
                    <a:pt x="6179002" y="1028699"/>
                  </a:moveTo>
                  <a:lnTo>
                    <a:pt x="6169477" y="1028699"/>
                  </a:lnTo>
                  <a:lnTo>
                    <a:pt x="6169477" y="1022002"/>
                  </a:lnTo>
                  <a:lnTo>
                    <a:pt x="6179002" y="1022002"/>
                  </a:lnTo>
                  <a:lnTo>
                    <a:pt x="6179002" y="1028699"/>
                  </a:lnTo>
                  <a:close/>
                </a:path>
                <a:path w="10210800" h="1028700">
                  <a:moveTo>
                    <a:pt x="6159952" y="1028699"/>
                  </a:moveTo>
                  <a:lnTo>
                    <a:pt x="6150427" y="1028699"/>
                  </a:lnTo>
                  <a:lnTo>
                    <a:pt x="6150427" y="1022002"/>
                  </a:lnTo>
                  <a:lnTo>
                    <a:pt x="6159952" y="1022002"/>
                  </a:lnTo>
                  <a:lnTo>
                    <a:pt x="6159952" y="1028699"/>
                  </a:lnTo>
                  <a:close/>
                </a:path>
                <a:path w="10210800" h="1028700">
                  <a:moveTo>
                    <a:pt x="6140902" y="1028699"/>
                  </a:moveTo>
                  <a:lnTo>
                    <a:pt x="6131377" y="1028699"/>
                  </a:lnTo>
                  <a:lnTo>
                    <a:pt x="6131377" y="1022002"/>
                  </a:lnTo>
                  <a:lnTo>
                    <a:pt x="6140902" y="1022002"/>
                  </a:lnTo>
                  <a:lnTo>
                    <a:pt x="6140902" y="1028699"/>
                  </a:lnTo>
                  <a:close/>
                </a:path>
                <a:path w="10210800" h="1028700">
                  <a:moveTo>
                    <a:pt x="6121852" y="1028699"/>
                  </a:moveTo>
                  <a:lnTo>
                    <a:pt x="6112327" y="1028699"/>
                  </a:lnTo>
                  <a:lnTo>
                    <a:pt x="6112327" y="1022002"/>
                  </a:lnTo>
                  <a:lnTo>
                    <a:pt x="6121852" y="1022002"/>
                  </a:lnTo>
                  <a:lnTo>
                    <a:pt x="6121852" y="1028699"/>
                  </a:lnTo>
                  <a:close/>
                </a:path>
                <a:path w="10210800" h="1028700">
                  <a:moveTo>
                    <a:pt x="6102802" y="1028699"/>
                  </a:moveTo>
                  <a:lnTo>
                    <a:pt x="6093277" y="1028699"/>
                  </a:lnTo>
                  <a:lnTo>
                    <a:pt x="6093277" y="1022002"/>
                  </a:lnTo>
                  <a:lnTo>
                    <a:pt x="6102802" y="1022002"/>
                  </a:lnTo>
                  <a:lnTo>
                    <a:pt x="6102802" y="1028699"/>
                  </a:lnTo>
                  <a:close/>
                </a:path>
                <a:path w="10210800" h="1028700">
                  <a:moveTo>
                    <a:pt x="6083752" y="1028699"/>
                  </a:moveTo>
                  <a:lnTo>
                    <a:pt x="6074227" y="1028699"/>
                  </a:lnTo>
                  <a:lnTo>
                    <a:pt x="6074227" y="1022002"/>
                  </a:lnTo>
                  <a:lnTo>
                    <a:pt x="6083752" y="1022002"/>
                  </a:lnTo>
                  <a:lnTo>
                    <a:pt x="6083752" y="1028699"/>
                  </a:lnTo>
                  <a:close/>
                </a:path>
                <a:path w="10210800" h="1028700">
                  <a:moveTo>
                    <a:pt x="6064702" y="1028699"/>
                  </a:moveTo>
                  <a:lnTo>
                    <a:pt x="6055177" y="1028699"/>
                  </a:lnTo>
                  <a:lnTo>
                    <a:pt x="6055177" y="1022002"/>
                  </a:lnTo>
                  <a:lnTo>
                    <a:pt x="6064702" y="1022002"/>
                  </a:lnTo>
                  <a:lnTo>
                    <a:pt x="6064702" y="1028699"/>
                  </a:lnTo>
                  <a:close/>
                </a:path>
                <a:path w="10210800" h="1028700">
                  <a:moveTo>
                    <a:pt x="6045652" y="1028699"/>
                  </a:moveTo>
                  <a:lnTo>
                    <a:pt x="6036127" y="1028699"/>
                  </a:lnTo>
                  <a:lnTo>
                    <a:pt x="6036127" y="1022002"/>
                  </a:lnTo>
                  <a:lnTo>
                    <a:pt x="6045652" y="1022002"/>
                  </a:lnTo>
                  <a:lnTo>
                    <a:pt x="6045652" y="1028699"/>
                  </a:lnTo>
                  <a:close/>
                </a:path>
                <a:path w="10210800" h="1028700">
                  <a:moveTo>
                    <a:pt x="6026602" y="1028699"/>
                  </a:moveTo>
                  <a:lnTo>
                    <a:pt x="6017077" y="1028699"/>
                  </a:lnTo>
                  <a:lnTo>
                    <a:pt x="6017077" y="1022002"/>
                  </a:lnTo>
                  <a:lnTo>
                    <a:pt x="6026602" y="1022002"/>
                  </a:lnTo>
                  <a:lnTo>
                    <a:pt x="6026602" y="1028699"/>
                  </a:lnTo>
                  <a:close/>
                </a:path>
                <a:path w="10210800" h="1028700">
                  <a:moveTo>
                    <a:pt x="6007552" y="1028699"/>
                  </a:moveTo>
                  <a:lnTo>
                    <a:pt x="5998027" y="1028699"/>
                  </a:lnTo>
                  <a:lnTo>
                    <a:pt x="5998027" y="1022002"/>
                  </a:lnTo>
                  <a:lnTo>
                    <a:pt x="6007552" y="1022002"/>
                  </a:lnTo>
                  <a:lnTo>
                    <a:pt x="6007552" y="1028699"/>
                  </a:lnTo>
                  <a:close/>
                </a:path>
                <a:path w="10210800" h="1028700">
                  <a:moveTo>
                    <a:pt x="5988502" y="1028699"/>
                  </a:moveTo>
                  <a:lnTo>
                    <a:pt x="5978977" y="1028699"/>
                  </a:lnTo>
                  <a:lnTo>
                    <a:pt x="5978977" y="1022002"/>
                  </a:lnTo>
                  <a:lnTo>
                    <a:pt x="5988502" y="1022002"/>
                  </a:lnTo>
                  <a:lnTo>
                    <a:pt x="5988502" y="1028699"/>
                  </a:lnTo>
                  <a:close/>
                </a:path>
                <a:path w="10210800" h="1028700">
                  <a:moveTo>
                    <a:pt x="5969452" y="1028699"/>
                  </a:moveTo>
                  <a:lnTo>
                    <a:pt x="5959927" y="1028699"/>
                  </a:lnTo>
                  <a:lnTo>
                    <a:pt x="5959927" y="1022002"/>
                  </a:lnTo>
                  <a:lnTo>
                    <a:pt x="5969452" y="1022002"/>
                  </a:lnTo>
                  <a:lnTo>
                    <a:pt x="5969452" y="1028699"/>
                  </a:lnTo>
                  <a:close/>
                </a:path>
                <a:path w="10210800" h="1028700">
                  <a:moveTo>
                    <a:pt x="5950402" y="1028699"/>
                  </a:moveTo>
                  <a:lnTo>
                    <a:pt x="5940877" y="1028699"/>
                  </a:lnTo>
                  <a:lnTo>
                    <a:pt x="5940877" y="1022002"/>
                  </a:lnTo>
                  <a:lnTo>
                    <a:pt x="5950402" y="1022002"/>
                  </a:lnTo>
                  <a:lnTo>
                    <a:pt x="5950402" y="1028699"/>
                  </a:lnTo>
                  <a:close/>
                </a:path>
                <a:path w="10210800" h="1028700">
                  <a:moveTo>
                    <a:pt x="5931352" y="1028699"/>
                  </a:moveTo>
                  <a:lnTo>
                    <a:pt x="5921827" y="1028699"/>
                  </a:lnTo>
                  <a:lnTo>
                    <a:pt x="5921827" y="1022002"/>
                  </a:lnTo>
                  <a:lnTo>
                    <a:pt x="5931352" y="1022002"/>
                  </a:lnTo>
                  <a:lnTo>
                    <a:pt x="5931352" y="1028699"/>
                  </a:lnTo>
                  <a:close/>
                </a:path>
                <a:path w="10210800" h="1028700">
                  <a:moveTo>
                    <a:pt x="5912302" y="1028699"/>
                  </a:moveTo>
                  <a:lnTo>
                    <a:pt x="5902777" y="1028699"/>
                  </a:lnTo>
                  <a:lnTo>
                    <a:pt x="5902777" y="1022002"/>
                  </a:lnTo>
                  <a:lnTo>
                    <a:pt x="5912302" y="1022002"/>
                  </a:lnTo>
                  <a:lnTo>
                    <a:pt x="5912302" y="1028699"/>
                  </a:lnTo>
                  <a:close/>
                </a:path>
                <a:path w="10210800" h="1028700">
                  <a:moveTo>
                    <a:pt x="5893252" y="1028699"/>
                  </a:moveTo>
                  <a:lnTo>
                    <a:pt x="5883727" y="1028699"/>
                  </a:lnTo>
                  <a:lnTo>
                    <a:pt x="5883727" y="1022002"/>
                  </a:lnTo>
                  <a:lnTo>
                    <a:pt x="5893252" y="1022002"/>
                  </a:lnTo>
                  <a:lnTo>
                    <a:pt x="5893252" y="1028699"/>
                  </a:lnTo>
                  <a:close/>
                </a:path>
                <a:path w="10210800" h="1028700">
                  <a:moveTo>
                    <a:pt x="5874202" y="1028699"/>
                  </a:moveTo>
                  <a:lnTo>
                    <a:pt x="5864677" y="1028699"/>
                  </a:lnTo>
                  <a:lnTo>
                    <a:pt x="5864677" y="1022002"/>
                  </a:lnTo>
                  <a:lnTo>
                    <a:pt x="5874202" y="1022002"/>
                  </a:lnTo>
                  <a:lnTo>
                    <a:pt x="5874202" y="1028699"/>
                  </a:lnTo>
                  <a:close/>
                </a:path>
                <a:path w="10210800" h="1028700">
                  <a:moveTo>
                    <a:pt x="5855152" y="1028699"/>
                  </a:moveTo>
                  <a:lnTo>
                    <a:pt x="5845627" y="1028699"/>
                  </a:lnTo>
                  <a:lnTo>
                    <a:pt x="5845627" y="1022002"/>
                  </a:lnTo>
                  <a:lnTo>
                    <a:pt x="5855152" y="1022002"/>
                  </a:lnTo>
                  <a:lnTo>
                    <a:pt x="5855152" y="1028699"/>
                  </a:lnTo>
                  <a:close/>
                </a:path>
                <a:path w="10210800" h="1028700">
                  <a:moveTo>
                    <a:pt x="5836102" y="1028699"/>
                  </a:moveTo>
                  <a:lnTo>
                    <a:pt x="5826577" y="1028699"/>
                  </a:lnTo>
                  <a:lnTo>
                    <a:pt x="5826577" y="1022002"/>
                  </a:lnTo>
                  <a:lnTo>
                    <a:pt x="5836102" y="1022002"/>
                  </a:lnTo>
                  <a:lnTo>
                    <a:pt x="5836102" y="1028699"/>
                  </a:lnTo>
                  <a:close/>
                </a:path>
                <a:path w="10210800" h="1028700">
                  <a:moveTo>
                    <a:pt x="5817052" y="1028699"/>
                  </a:moveTo>
                  <a:lnTo>
                    <a:pt x="5807527" y="1028699"/>
                  </a:lnTo>
                  <a:lnTo>
                    <a:pt x="5807527" y="1022002"/>
                  </a:lnTo>
                  <a:lnTo>
                    <a:pt x="5817052" y="1022002"/>
                  </a:lnTo>
                  <a:lnTo>
                    <a:pt x="5817052" y="1028699"/>
                  </a:lnTo>
                  <a:close/>
                </a:path>
                <a:path w="10210800" h="1028700">
                  <a:moveTo>
                    <a:pt x="5798002" y="1028699"/>
                  </a:moveTo>
                  <a:lnTo>
                    <a:pt x="5788477" y="1028699"/>
                  </a:lnTo>
                  <a:lnTo>
                    <a:pt x="5788477" y="1022002"/>
                  </a:lnTo>
                  <a:lnTo>
                    <a:pt x="5798002" y="1022002"/>
                  </a:lnTo>
                  <a:lnTo>
                    <a:pt x="5798002" y="1028699"/>
                  </a:lnTo>
                  <a:close/>
                </a:path>
                <a:path w="10210800" h="1028700">
                  <a:moveTo>
                    <a:pt x="5778952" y="1028699"/>
                  </a:moveTo>
                  <a:lnTo>
                    <a:pt x="5769427" y="1028699"/>
                  </a:lnTo>
                  <a:lnTo>
                    <a:pt x="5769427" y="1022002"/>
                  </a:lnTo>
                  <a:lnTo>
                    <a:pt x="5778952" y="1022002"/>
                  </a:lnTo>
                  <a:lnTo>
                    <a:pt x="5778952" y="1028699"/>
                  </a:lnTo>
                  <a:close/>
                </a:path>
                <a:path w="10210800" h="1028700">
                  <a:moveTo>
                    <a:pt x="5759902" y="1028699"/>
                  </a:moveTo>
                  <a:lnTo>
                    <a:pt x="5750377" y="1028699"/>
                  </a:lnTo>
                  <a:lnTo>
                    <a:pt x="5750377" y="1022002"/>
                  </a:lnTo>
                  <a:lnTo>
                    <a:pt x="5759902" y="1022002"/>
                  </a:lnTo>
                  <a:lnTo>
                    <a:pt x="5759902" y="1028699"/>
                  </a:lnTo>
                  <a:close/>
                </a:path>
                <a:path w="10210800" h="1028700">
                  <a:moveTo>
                    <a:pt x="5740852" y="1028699"/>
                  </a:moveTo>
                  <a:lnTo>
                    <a:pt x="5731327" y="1028699"/>
                  </a:lnTo>
                  <a:lnTo>
                    <a:pt x="5731327" y="1022002"/>
                  </a:lnTo>
                  <a:lnTo>
                    <a:pt x="5740852" y="1022002"/>
                  </a:lnTo>
                  <a:lnTo>
                    <a:pt x="5740852" y="1028699"/>
                  </a:lnTo>
                  <a:close/>
                </a:path>
                <a:path w="10210800" h="1028700">
                  <a:moveTo>
                    <a:pt x="5721802" y="1028699"/>
                  </a:moveTo>
                  <a:lnTo>
                    <a:pt x="5712277" y="1028699"/>
                  </a:lnTo>
                  <a:lnTo>
                    <a:pt x="5712277" y="1022002"/>
                  </a:lnTo>
                  <a:lnTo>
                    <a:pt x="5721802" y="1022002"/>
                  </a:lnTo>
                  <a:lnTo>
                    <a:pt x="5721802" y="1028699"/>
                  </a:lnTo>
                  <a:close/>
                </a:path>
                <a:path w="10210800" h="1028700">
                  <a:moveTo>
                    <a:pt x="5702752" y="1028699"/>
                  </a:moveTo>
                  <a:lnTo>
                    <a:pt x="5693227" y="1028699"/>
                  </a:lnTo>
                  <a:lnTo>
                    <a:pt x="5693227" y="1022002"/>
                  </a:lnTo>
                  <a:lnTo>
                    <a:pt x="5702752" y="1022002"/>
                  </a:lnTo>
                  <a:lnTo>
                    <a:pt x="5702752" y="1028699"/>
                  </a:lnTo>
                  <a:close/>
                </a:path>
                <a:path w="10210800" h="1028700">
                  <a:moveTo>
                    <a:pt x="5683702" y="1028699"/>
                  </a:moveTo>
                  <a:lnTo>
                    <a:pt x="5674177" y="1028699"/>
                  </a:lnTo>
                  <a:lnTo>
                    <a:pt x="5674177" y="1022002"/>
                  </a:lnTo>
                  <a:lnTo>
                    <a:pt x="5683702" y="1022002"/>
                  </a:lnTo>
                  <a:lnTo>
                    <a:pt x="5683702" y="1028699"/>
                  </a:lnTo>
                  <a:close/>
                </a:path>
                <a:path w="10210800" h="1028700">
                  <a:moveTo>
                    <a:pt x="5664652" y="1028699"/>
                  </a:moveTo>
                  <a:lnTo>
                    <a:pt x="5655127" y="1028699"/>
                  </a:lnTo>
                  <a:lnTo>
                    <a:pt x="5655127" y="1022002"/>
                  </a:lnTo>
                  <a:lnTo>
                    <a:pt x="5664652" y="1022002"/>
                  </a:lnTo>
                  <a:lnTo>
                    <a:pt x="5664652" y="1028699"/>
                  </a:lnTo>
                  <a:close/>
                </a:path>
                <a:path w="10210800" h="1028700">
                  <a:moveTo>
                    <a:pt x="5645602" y="1028699"/>
                  </a:moveTo>
                  <a:lnTo>
                    <a:pt x="5636077" y="1028699"/>
                  </a:lnTo>
                  <a:lnTo>
                    <a:pt x="5636077" y="1022002"/>
                  </a:lnTo>
                  <a:lnTo>
                    <a:pt x="5645602" y="1022002"/>
                  </a:lnTo>
                  <a:lnTo>
                    <a:pt x="5645602" y="1028699"/>
                  </a:lnTo>
                  <a:close/>
                </a:path>
                <a:path w="10210800" h="1028700">
                  <a:moveTo>
                    <a:pt x="5626552" y="1028699"/>
                  </a:moveTo>
                  <a:lnTo>
                    <a:pt x="5617027" y="1028699"/>
                  </a:lnTo>
                  <a:lnTo>
                    <a:pt x="5617027" y="1022002"/>
                  </a:lnTo>
                  <a:lnTo>
                    <a:pt x="5626552" y="1022002"/>
                  </a:lnTo>
                  <a:lnTo>
                    <a:pt x="5626552" y="1028699"/>
                  </a:lnTo>
                  <a:close/>
                </a:path>
                <a:path w="10210800" h="1028700">
                  <a:moveTo>
                    <a:pt x="5607502" y="1028699"/>
                  </a:moveTo>
                  <a:lnTo>
                    <a:pt x="5597977" y="1028699"/>
                  </a:lnTo>
                  <a:lnTo>
                    <a:pt x="5597977" y="1022002"/>
                  </a:lnTo>
                  <a:lnTo>
                    <a:pt x="5607502" y="1022002"/>
                  </a:lnTo>
                  <a:lnTo>
                    <a:pt x="5607502" y="1028699"/>
                  </a:lnTo>
                  <a:close/>
                </a:path>
                <a:path w="10210800" h="1028700">
                  <a:moveTo>
                    <a:pt x="5588452" y="1028699"/>
                  </a:moveTo>
                  <a:lnTo>
                    <a:pt x="5578927" y="1028699"/>
                  </a:lnTo>
                  <a:lnTo>
                    <a:pt x="5578927" y="1022002"/>
                  </a:lnTo>
                  <a:lnTo>
                    <a:pt x="5588452" y="1022002"/>
                  </a:lnTo>
                  <a:lnTo>
                    <a:pt x="5588452" y="1028699"/>
                  </a:lnTo>
                  <a:close/>
                </a:path>
                <a:path w="10210800" h="1028700">
                  <a:moveTo>
                    <a:pt x="5569402" y="1028699"/>
                  </a:moveTo>
                  <a:lnTo>
                    <a:pt x="5559877" y="1028699"/>
                  </a:lnTo>
                  <a:lnTo>
                    <a:pt x="5559877" y="1022002"/>
                  </a:lnTo>
                  <a:lnTo>
                    <a:pt x="5569402" y="1022002"/>
                  </a:lnTo>
                  <a:lnTo>
                    <a:pt x="5569402" y="1028699"/>
                  </a:lnTo>
                  <a:close/>
                </a:path>
                <a:path w="10210800" h="1028700">
                  <a:moveTo>
                    <a:pt x="5550352" y="1028699"/>
                  </a:moveTo>
                  <a:lnTo>
                    <a:pt x="5540827" y="1028699"/>
                  </a:lnTo>
                  <a:lnTo>
                    <a:pt x="5540827" y="1022002"/>
                  </a:lnTo>
                  <a:lnTo>
                    <a:pt x="5550352" y="1022002"/>
                  </a:lnTo>
                  <a:lnTo>
                    <a:pt x="5550352" y="1028699"/>
                  </a:lnTo>
                  <a:close/>
                </a:path>
                <a:path w="10210800" h="1028700">
                  <a:moveTo>
                    <a:pt x="5531302" y="1028699"/>
                  </a:moveTo>
                  <a:lnTo>
                    <a:pt x="5521777" y="1028699"/>
                  </a:lnTo>
                  <a:lnTo>
                    <a:pt x="5521777" y="1022002"/>
                  </a:lnTo>
                  <a:lnTo>
                    <a:pt x="5531302" y="1022002"/>
                  </a:lnTo>
                  <a:lnTo>
                    <a:pt x="5531302" y="1028699"/>
                  </a:lnTo>
                  <a:close/>
                </a:path>
                <a:path w="10210800" h="1028700">
                  <a:moveTo>
                    <a:pt x="5512252" y="1028699"/>
                  </a:moveTo>
                  <a:lnTo>
                    <a:pt x="5502727" y="1028699"/>
                  </a:lnTo>
                  <a:lnTo>
                    <a:pt x="5502727" y="1022002"/>
                  </a:lnTo>
                  <a:lnTo>
                    <a:pt x="5512252" y="1022002"/>
                  </a:lnTo>
                  <a:lnTo>
                    <a:pt x="5512252" y="1028699"/>
                  </a:lnTo>
                  <a:close/>
                </a:path>
                <a:path w="10210800" h="1028700">
                  <a:moveTo>
                    <a:pt x="5493202" y="1028699"/>
                  </a:moveTo>
                  <a:lnTo>
                    <a:pt x="5483677" y="1028699"/>
                  </a:lnTo>
                  <a:lnTo>
                    <a:pt x="5483677" y="1022002"/>
                  </a:lnTo>
                  <a:lnTo>
                    <a:pt x="5493202" y="1022002"/>
                  </a:lnTo>
                  <a:lnTo>
                    <a:pt x="5493202" y="1028699"/>
                  </a:lnTo>
                  <a:close/>
                </a:path>
                <a:path w="10210800" h="1028700">
                  <a:moveTo>
                    <a:pt x="5474152" y="1028699"/>
                  </a:moveTo>
                  <a:lnTo>
                    <a:pt x="5464627" y="1028699"/>
                  </a:lnTo>
                  <a:lnTo>
                    <a:pt x="5464627" y="1022002"/>
                  </a:lnTo>
                  <a:lnTo>
                    <a:pt x="5474152" y="1022002"/>
                  </a:lnTo>
                  <a:lnTo>
                    <a:pt x="5474152" y="1028699"/>
                  </a:lnTo>
                  <a:close/>
                </a:path>
                <a:path w="10210800" h="1028700">
                  <a:moveTo>
                    <a:pt x="5455102" y="1028699"/>
                  </a:moveTo>
                  <a:lnTo>
                    <a:pt x="5445577" y="1028699"/>
                  </a:lnTo>
                  <a:lnTo>
                    <a:pt x="5445577" y="1022002"/>
                  </a:lnTo>
                  <a:lnTo>
                    <a:pt x="5455102" y="1022002"/>
                  </a:lnTo>
                  <a:lnTo>
                    <a:pt x="5455102" y="1028699"/>
                  </a:lnTo>
                  <a:close/>
                </a:path>
                <a:path w="10210800" h="1028700">
                  <a:moveTo>
                    <a:pt x="5436052" y="1028699"/>
                  </a:moveTo>
                  <a:lnTo>
                    <a:pt x="5426527" y="1028699"/>
                  </a:lnTo>
                  <a:lnTo>
                    <a:pt x="5426527" y="1022002"/>
                  </a:lnTo>
                  <a:lnTo>
                    <a:pt x="5436052" y="1022002"/>
                  </a:lnTo>
                  <a:lnTo>
                    <a:pt x="5436052" y="1028699"/>
                  </a:lnTo>
                  <a:close/>
                </a:path>
                <a:path w="10210800" h="1028700">
                  <a:moveTo>
                    <a:pt x="5417002" y="1028699"/>
                  </a:moveTo>
                  <a:lnTo>
                    <a:pt x="5407477" y="1028699"/>
                  </a:lnTo>
                  <a:lnTo>
                    <a:pt x="5407477" y="1022002"/>
                  </a:lnTo>
                  <a:lnTo>
                    <a:pt x="5417002" y="1022002"/>
                  </a:lnTo>
                  <a:lnTo>
                    <a:pt x="5417002" y="1028699"/>
                  </a:lnTo>
                  <a:close/>
                </a:path>
                <a:path w="10210800" h="1028700">
                  <a:moveTo>
                    <a:pt x="5397952" y="1028699"/>
                  </a:moveTo>
                  <a:lnTo>
                    <a:pt x="5388427" y="1028699"/>
                  </a:lnTo>
                  <a:lnTo>
                    <a:pt x="5388427" y="1022002"/>
                  </a:lnTo>
                  <a:lnTo>
                    <a:pt x="5397952" y="1022002"/>
                  </a:lnTo>
                  <a:lnTo>
                    <a:pt x="5397952" y="1028699"/>
                  </a:lnTo>
                  <a:close/>
                </a:path>
                <a:path w="10210800" h="1028700">
                  <a:moveTo>
                    <a:pt x="5378902" y="1028699"/>
                  </a:moveTo>
                  <a:lnTo>
                    <a:pt x="5369377" y="1028699"/>
                  </a:lnTo>
                  <a:lnTo>
                    <a:pt x="5369377" y="1022002"/>
                  </a:lnTo>
                  <a:lnTo>
                    <a:pt x="5378902" y="1022002"/>
                  </a:lnTo>
                  <a:lnTo>
                    <a:pt x="5378902" y="1028699"/>
                  </a:lnTo>
                  <a:close/>
                </a:path>
                <a:path w="10210800" h="1028700">
                  <a:moveTo>
                    <a:pt x="5359852" y="1028699"/>
                  </a:moveTo>
                  <a:lnTo>
                    <a:pt x="5350327" y="1028699"/>
                  </a:lnTo>
                  <a:lnTo>
                    <a:pt x="5350327" y="1022002"/>
                  </a:lnTo>
                  <a:lnTo>
                    <a:pt x="5359852" y="1022002"/>
                  </a:lnTo>
                  <a:lnTo>
                    <a:pt x="5359852" y="1028699"/>
                  </a:lnTo>
                  <a:close/>
                </a:path>
                <a:path w="10210800" h="1028700">
                  <a:moveTo>
                    <a:pt x="5340802" y="1028699"/>
                  </a:moveTo>
                  <a:lnTo>
                    <a:pt x="5331277" y="1028699"/>
                  </a:lnTo>
                  <a:lnTo>
                    <a:pt x="5331277" y="1022002"/>
                  </a:lnTo>
                  <a:lnTo>
                    <a:pt x="5340802" y="1022002"/>
                  </a:lnTo>
                  <a:lnTo>
                    <a:pt x="5340802" y="1028699"/>
                  </a:lnTo>
                  <a:close/>
                </a:path>
                <a:path w="10210800" h="1028700">
                  <a:moveTo>
                    <a:pt x="5321752" y="1028699"/>
                  </a:moveTo>
                  <a:lnTo>
                    <a:pt x="5312227" y="1028699"/>
                  </a:lnTo>
                  <a:lnTo>
                    <a:pt x="5312227" y="1022002"/>
                  </a:lnTo>
                  <a:lnTo>
                    <a:pt x="5321752" y="1022002"/>
                  </a:lnTo>
                  <a:lnTo>
                    <a:pt x="5321752" y="1028699"/>
                  </a:lnTo>
                  <a:close/>
                </a:path>
                <a:path w="10210800" h="1028700">
                  <a:moveTo>
                    <a:pt x="5302702" y="1028699"/>
                  </a:moveTo>
                  <a:lnTo>
                    <a:pt x="5293177" y="1028699"/>
                  </a:lnTo>
                  <a:lnTo>
                    <a:pt x="5293177" y="1022002"/>
                  </a:lnTo>
                  <a:lnTo>
                    <a:pt x="5302702" y="1022002"/>
                  </a:lnTo>
                  <a:lnTo>
                    <a:pt x="5302702" y="1028699"/>
                  </a:lnTo>
                  <a:close/>
                </a:path>
                <a:path w="10210800" h="1028700">
                  <a:moveTo>
                    <a:pt x="5283652" y="1028699"/>
                  </a:moveTo>
                  <a:lnTo>
                    <a:pt x="5274127" y="1028699"/>
                  </a:lnTo>
                  <a:lnTo>
                    <a:pt x="5274127" y="1022002"/>
                  </a:lnTo>
                  <a:lnTo>
                    <a:pt x="5283652" y="1022002"/>
                  </a:lnTo>
                  <a:lnTo>
                    <a:pt x="5283652" y="1028699"/>
                  </a:lnTo>
                  <a:close/>
                </a:path>
                <a:path w="10210800" h="1028700">
                  <a:moveTo>
                    <a:pt x="5264602" y="1028699"/>
                  </a:moveTo>
                  <a:lnTo>
                    <a:pt x="5255077" y="1028699"/>
                  </a:lnTo>
                  <a:lnTo>
                    <a:pt x="5255077" y="1022002"/>
                  </a:lnTo>
                  <a:lnTo>
                    <a:pt x="5264602" y="1022002"/>
                  </a:lnTo>
                  <a:lnTo>
                    <a:pt x="5264602" y="1028699"/>
                  </a:lnTo>
                  <a:close/>
                </a:path>
                <a:path w="10210800" h="1028700">
                  <a:moveTo>
                    <a:pt x="5245552" y="1028699"/>
                  </a:moveTo>
                  <a:lnTo>
                    <a:pt x="5236027" y="1028699"/>
                  </a:lnTo>
                  <a:lnTo>
                    <a:pt x="5236027" y="1022002"/>
                  </a:lnTo>
                  <a:lnTo>
                    <a:pt x="5245552" y="1022002"/>
                  </a:lnTo>
                  <a:lnTo>
                    <a:pt x="5245552" y="1028699"/>
                  </a:lnTo>
                  <a:close/>
                </a:path>
                <a:path w="10210800" h="1028700">
                  <a:moveTo>
                    <a:pt x="5226502" y="1028699"/>
                  </a:moveTo>
                  <a:lnTo>
                    <a:pt x="5216977" y="1028699"/>
                  </a:lnTo>
                  <a:lnTo>
                    <a:pt x="5216977" y="1022002"/>
                  </a:lnTo>
                  <a:lnTo>
                    <a:pt x="5226502" y="1022002"/>
                  </a:lnTo>
                  <a:lnTo>
                    <a:pt x="5226502" y="1028699"/>
                  </a:lnTo>
                  <a:close/>
                </a:path>
                <a:path w="10210800" h="1028700">
                  <a:moveTo>
                    <a:pt x="5207452" y="1028699"/>
                  </a:moveTo>
                  <a:lnTo>
                    <a:pt x="5197927" y="1028699"/>
                  </a:lnTo>
                  <a:lnTo>
                    <a:pt x="5197927" y="1022002"/>
                  </a:lnTo>
                  <a:lnTo>
                    <a:pt x="5207452" y="1022002"/>
                  </a:lnTo>
                  <a:lnTo>
                    <a:pt x="5207452" y="1028699"/>
                  </a:lnTo>
                  <a:close/>
                </a:path>
                <a:path w="10210800" h="1028700">
                  <a:moveTo>
                    <a:pt x="5188402" y="1028699"/>
                  </a:moveTo>
                  <a:lnTo>
                    <a:pt x="5178877" y="1028699"/>
                  </a:lnTo>
                  <a:lnTo>
                    <a:pt x="5178877" y="1022002"/>
                  </a:lnTo>
                  <a:lnTo>
                    <a:pt x="5188402" y="1022002"/>
                  </a:lnTo>
                  <a:lnTo>
                    <a:pt x="5188402" y="1028699"/>
                  </a:lnTo>
                  <a:close/>
                </a:path>
                <a:path w="10210800" h="1028700">
                  <a:moveTo>
                    <a:pt x="5169352" y="1028699"/>
                  </a:moveTo>
                  <a:lnTo>
                    <a:pt x="5159827" y="1028699"/>
                  </a:lnTo>
                  <a:lnTo>
                    <a:pt x="5159827" y="1022002"/>
                  </a:lnTo>
                  <a:lnTo>
                    <a:pt x="5169352" y="1022002"/>
                  </a:lnTo>
                  <a:lnTo>
                    <a:pt x="5169352" y="1028699"/>
                  </a:lnTo>
                  <a:close/>
                </a:path>
                <a:path w="10210800" h="1028700">
                  <a:moveTo>
                    <a:pt x="5150302" y="1028699"/>
                  </a:moveTo>
                  <a:lnTo>
                    <a:pt x="5140777" y="1028699"/>
                  </a:lnTo>
                  <a:lnTo>
                    <a:pt x="5140777" y="1022002"/>
                  </a:lnTo>
                  <a:lnTo>
                    <a:pt x="5150302" y="1022002"/>
                  </a:lnTo>
                  <a:lnTo>
                    <a:pt x="5150302" y="1028699"/>
                  </a:lnTo>
                  <a:close/>
                </a:path>
                <a:path w="10210800" h="1028700">
                  <a:moveTo>
                    <a:pt x="5131252" y="1028699"/>
                  </a:moveTo>
                  <a:lnTo>
                    <a:pt x="5121727" y="1028699"/>
                  </a:lnTo>
                  <a:lnTo>
                    <a:pt x="5121727" y="1022002"/>
                  </a:lnTo>
                  <a:lnTo>
                    <a:pt x="5131252" y="1022002"/>
                  </a:lnTo>
                  <a:lnTo>
                    <a:pt x="5131252" y="1028699"/>
                  </a:lnTo>
                  <a:close/>
                </a:path>
                <a:path w="10210800" h="1028700">
                  <a:moveTo>
                    <a:pt x="5112202" y="1028699"/>
                  </a:moveTo>
                  <a:lnTo>
                    <a:pt x="5102677" y="1028699"/>
                  </a:lnTo>
                  <a:lnTo>
                    <a:pt x="5102677" y="1022002"/>
                  </a:lnTo>
                  <a:lnTo>
                    <a:pt x="5112202" y="1022002"/>
                  </a:lnTo>
                  <a:lnTo>
                    <a:pt x="5112202" y="1028699"/>
                  </a:lnTo>
                  <a:close/>
                </a:path>
                <a:path w="10210800" h="1028700">
                  <a:moveTo>
                    <a:pt x="5093152" y="1028699"/>
                  </a:moveTo>
                  <a:lnTo>
                    <a:pt x="5083627" y="1028699"/>
                  </a:lnTo>
                  <a:lnTo>
                    <a:pt x="5083627" y="1022002"/>
                  </a:lnTo>
                  <a:lnTo>
                    <a:pt x="5093152" y="1022002"/>
                  </a:lnTo>
                  <a:lnTo>
                    <a:pt x="5093152" y="1028699"/>
                  </a:lnTo>
                  <a:close/>
                </a:path>
                <a:path w="10210800" h="1028700">
                  <a:moveTo>
                    <a:pt x="5074102" y="1028699"/>
                  </a:moveTo>
                  <a:lnTo>
                    <a:pt x="5064577" y="1028699"/>
                  </a:lnTo>
                  <a:lnTo>
                    <a:pt x="5064577" y="1022002"/>
                  </a:lnTo>
                  <a:lnTo>
                    <a:pt x="5074102" y="1022002"/>
                  </a:lnTo>
                  <a:lnTo>
                    <a:pt x="5074102" y="1028699"/>
                  </a:lnTo>
                  <a:close/>
                </a:path>
                <a:path w="10210800" h="1028700">
                  <a:moveTo>
                    <a:pt x="5055052" y="1028699"/>
                  </a:moveTo>
                  <a:lnTo>
                    <a:pt x="5045527" y="1028699"/>
                  </a:lnTo>
                  <a:lnTo>
                    <a:pt x="5045527" y="1022002"/>
                  </a:lnTo>
                  <a:lnTo>
                    <a:pt x="5055052" y="1022002"/>
                  </a:lnTo>
                  <a:lnTo>
                    <a:pt x="5055052" y="1028699"/>
                  </a:lnTo>
                  <a:close/>
                </a:path>
                <a:path w="10210800" h="1028700">
                  <a:moveTo>
                    <a:pt x="5036002" y="1028699"/>
                  </a:moveTo>
                  <a:lnTo>
                    <a:pt x="5026477" y="1028699"/>
                  </a:lnTo>
                  <a:lnTo>
                    <a:pt x="5026477" y="1022002"/>
                  </a:lnTo>
                  <a:lnTo>
                    <a:pt x="5036002" y="1022002"/>
                  </a:lnTo>
                  <a:lnTo>
                    <a:pt x="5036002" y="1028699"/>
                  </a:lnTo>
                  <a:close/>
                </a:path>
                <a:path w="10210800" h="1028700">
                  <a:moveTo>
                    <a:pt x="5016952" y="1028699"/>
                  </a:moveTo>
                  <a:lnTo>
                    <a:pt x="5007427" y="1028699"/>
                  </a:lnTo>
                  <a:lnTo>
                    <a:pt x="5007427" y="1022002"/>
                  </a:lnTo>
                  <a:lnTo>
                    <a:pt x="5016952" y="1022002"/>
                  </a:lnTo>
                  <a:lnTo>
                    <a:pt x="5016952" y="1028699"/>
                  </a:lnTo>
                  <a:close/>
                </a:path>
                <a:path w="10210800" h="1028700">
                  <a:moveTo>
                    <a:pt x="4997902" y="1028699"/>
                  </a:moveTo>
                  <a:lnTo>
                    <a:pt x="4988377" y="1028699"/>
                  </a:lnTo>
                  <a:lnTo>
                    <a:pt x="4988377" y="1022002"/>
                  </a:lnTo>
                  <a:lnTo>
                    <a:pt x="4997902" y="1022002"/>
                  </a:lnTo>
                  <a:lnTo>
                    <a:pt x="4997902" y="1028699"/>
                  </a:lnTo>
                  <a:close/>
                </a:path>
                <a:path w="10210800" h="1028700">
                  <a:moveTo>
                    <a:pt x="4978852" y="1028699"/>
                  </a:moveTo>
                  <a:lnTo>
                    <a:pt x="4969327" y="1028699"/>
                  </a:lnTo>
                  <a:lnTo>
                    <a:pt x="4969327" y="1022002"/>
                  </a:lnTo>
                  <a:lnTo>
                    <a:pt x="4978852" y="1022002"/>
                  </a:lnTo>
                  <a:lnTo>
                    <a:pt x="4978852" y="1028699"/>
                  </a:lnTo>
                  <a:close/>
                </a:path>
                <a:path w="10210800" h="1028700">
                  <a:moveTo>
                    <a:pt x="4959802" y="1028699"/>
                  </a:moveTo>
                  <a:lnTo>
                    <a:pt x="4950277" y="1028699"/>
                  </a:lnTo>
                  <a:lnTo>
                    <a:pt x="4950277" y="1022002"/>
                  </a:lnTo>
                  <a:lnTo>
                    <a:pt x="4959802" y="1022002"/>
                  </a:lnTo>
                  <a:lnTo>
                    <a:pt x="4959802" y="1028699"/>
                  </a:lnTo>
                  <a:close/>
                </a:path>
                <a:path w="10210800" h="1028700">
                  <a:moveTo>
                    <a:pt x="4940752" y="1028699"/>
                  </a:moveTo>
                  <a:lnTo>
                    <a:pt x="4931227" y="1028699"/>
                  </a:lnTo>
                  <a:lnTo>
                    <a:pt x="4931227" y="1022002"/>
                  </a:lnTo>
                  <a:lnTo>
                    <a:pt x="4940752" y="1022002"/>
                  </a:lnTo>
                  <a:lnTo>
                    <a:pt x="4940752" y="1028699"/>
                  </a:lnTo>
                  <a:close/>
                </a:path>
                <a:path w="10210800" h="1028700">
                  <a:moveTo>
                    <a:pt x="4921702" y="1028699"/>
                  </a:moveTo>
                  <a:lnTo>
                    <a:pt x="4912177" y="1028699"/>
                  </a:lnTo>
                  <a:lnTo>
                    <a:pt x="4912177" y="1022002"/>
                  </a:lnTo>
                  <a:lnTo>
                    <a:pt x="4921702" y="1022002"/>
                  </a:lnTo>
                  <a:lnTo>
                    <a:pt x="4921702" y="1028699"/>
                  </a:lnTo>
                  <a:close/>
                </a:path>
                <a:path w="10210800" h="1028700">
                  <a:moveTo>
                    <a:pt x="4902652" y="1028699"/>
                  </a:moveTo>
                  <a:lnTo>
                    <a:pt x="4893127" y="1028699"/>
                  </a:lnTo>
                  <a:lnTo>
                    <a:pt x="4893127" y="1022002"/>
                  </a:lnTo>
                  <a:lnTo>
                    <a:pt x="4902652" y="1022002"/>
                  </a:lnTo>
                  <a:lnTo>
                    <a:pt x="4902652" y="1028699"/>
                  </a:lnTo>
                  <a:close/>
                </a:path>
                <a:path w="10210800" h="1028700">
                  <a:moveTo>
                    <a:pt x="4883602" y="1028699"/>
                  </a:moveTo>
                  <a:lnTo>
                    <a:pt x="4874077" y="1028699"/>
                  </a:lnTo>
                  <a:lnTo>
                    <a:pt x="4874077" y="1022002"/>
                  </a:lnTo>
                  <a:lnTo>
                    <a:pt x="4883602" y="1022002"/>
                  </a:lnTo>
                  <a:lnTo>
                    <a:pt x="4883602" y="1028699"/>
                  </a:lnTo>
                  <a:close/>
                </a:path>
                <a:path w="10210800" h="1028700">
                  <a:moveTo>
                    <a:pt x="4864552" y="1028699"/>
                  </a:moveTo>
                  <a:lnTo>
                    <a:pt x="4855027" y="1028699"/>
                  </a:lnTo>
                  <a:lnTo>
                    <a:pt x="4855027" y="1022002"/>
                  </a:lnTo>
                  <a:lnTo>
                    <a:pt x="4864552" y="1022002"/>
                  </a:lnTo>
                  <a:lnTo>
                    <a:pt x="4864552" y="1028699"/>
                  </a:lnTo>
                  <a:close/>
                </a:path>
                <a:path w="10210800" h="1028700">
                  <a:moveTo>
                    <a:pt x="4845502" y="1028699"/>
                  </a:moveTo>
                  <a:lnTo>
                    <a:pt x="4835977" y="1028699"/>
                  </a:lnTo>
                  <a:lnTo>
                    <a:pt x="4835977" y="1022002"/>
                  </a:lnTo>
                  <a:lnTo>
                    <a:pt x="4845502" y="1022002"/>
                  </a:lnTo>
                  <a:lnTo>
                    <a:pt x="4845502" y="1028699"/>
                  </a:lnTo>
                  <a:close/>
                </a:path>
                <a:path w="10210800" h="1028700">
                  <a:moveTo>
                    <a:pt x="4826452" y="1028699"/>
                  </a:moveTo>
                  <a:lnTo>
                    <a:pt x="4816927" y="1028699"/>
                  </a:lnTo>
                  <a:lnTo>
                    <a:pt x="4816927" y="1022002"/>
                  </a:lnTo>
                  <a:lnTo>
                    <a:pt x="4826452" y="1022002"/>
                  </a:lnTo>
                  <a:lnTo>
                    <a:pt x="4826452" y="1028699"/>
                  </a:lnTo>
                  <a:close/>
                </a:path>
                <a:path w="10210800" h="1028700">
                  <a:moveTo>
                    <a:pt x="4807402" y="1028699"/>
                  </a:moveTo>
                  <a:lnTo>
                    <a:pt x="4797877" y="1028699"/>
                  </a:lnTo>
                  <a:lnTo>
                    <a:pt x="4797877" y="1022002"/>
                  </a:lnTo>
                  <a:lnTo>
                    <a:pt x="4807402" y="1022002"/>
                  </a:lnTo>
                  <a:lnTo>
                    <a:pt x="4807402" y="1028699"/>
                  </a:lnTo>
                  <a:close/>
                </a:path>
                <a:path w="10210800" h="1028700">
                  <a:moveTo>
                    <a:pt x="4788352" y="1028699"/>
                  </a:moveTo>
                  <a:lnTo>
                    <a:pt x="4778827" y="1028699"/>
                  </a:lnTo>
                  <a:lnTo>
                    <a:pt x="4778827" y="1022002"/>
                  </a:lnTo>
                  <a:lnTo>
                    <a:pt x="4788352" y="1022002"/>
                  </a:lnTo>
                  <a:lnTo>
                    <a:pt x="4788352" y="1028699"/>
                  </a:lnTo>
                  <a:close/>
                </a:path>
                <a:path w="10210800" h="1028700">
                  <a:moveTo>
                    <a:pt x="4769302" y="1028699"/>
                  </a:moveTo>
                  <a:lnTo>
                    <a:pt x="4759777" y="1028699"/>
                  </a:lnTo>
                  <a:lnTo>
                    <a:pt x="4759777" y="1022002"/>
                  </a:lnTo>
                  <a:lnTo>
                    <a:pt x="4769302" y="1022002"/>
                  </a:lnTo>
                  <a:lnTo>
                    <a:pt x="4769302" y="1028699"/>
                  </a:lnTo>
                  <a:close/>
                </a:path>
                <a:path w="10210800" h="1028700">
                  <a:moveTo>
                    <a:pt x="4750252" y="1028699"/>
                  </a:moveTo>
                  <a:lnTo>
                    <a:pt x="4740727" y="1028699"/>
                  </a:lnTo>
                  <a:lnTo>
                    <a:pt x="4740727" y="1022002"/>
                  </a:lnTo>
                  <a:lnTo>
                    <a:pt x="4750252" y="1022002"/>
                  </a:lnTo>
                  <a:lnTo>
                    <a:pt x="4750252" y="1028699"/>
                  </a:lnTo>
                  <a:close/>
                </a:path>
                <a:path w="10210800" h="1028700">
                  <a:moveTo>
                    <a:pt x="4731202" y="1028699"/>
                  </a:moveTo>
                  <a:lnTo>
                    <a:pt x="4721677" y="1028699"/>
                  </a:lnTo>
                  <a:lnTo>
                    <a:pt x="4721677" y="1022002"/>
                  </a:lnTo>
                  <a:lnTo>
                    <a:pt x="4731202" y="1022002"/>
                  </a:lnTo>
                  <a:lnTo>
                    <a:pt x="4731202" y="1028699"/>
                  </a:lnTo>
                  <a:close/>
                </a:path>
                <a:path w="10210800" h="1028700">
                  <a:moveTo>
                    <a:pt x="4712152" y="1028699"/>
                  </a:moveTo>
                  <a:lnTo>
                    <a:pt x="4702627" y="1028699"/>
                  </a:lnTo>
                  <a:lnTo>
                    <a:pt x="4702627" y="1022002"/>
                  </a:lnTo>
                  <a:lnTo>
                    <a:pt x="4712152" y="1022002"/>
                  </a:lnTo>
                  <a:lnTo>
                    <a:pt x="4712152" y="1028699"/>
                  </a:lnTo>
                  <a:close/>
                </a:path>
                <a:path w="10210800" h="1028700">
                  <a:moveTo>
                    <a:pt x="4693102" y="1028699"/>
                  </a:moveTo>
                  <a:lnTo>
                    <a:pt x="4683577" y="1028699"/>
                  </a:lnTo>
                  <a:lnTo>
                    <a:pt x="4683577" y="1022002"/>
                  </a:lnTo>
                  <a:lnTo>
                    <a:pt x="4693102" y="1022002"/>
                  </a:lnTo>
                  <a:lnTo>
                    <a:pt x="4693102" y="1028699"/>
                  </a:lnTo>
                  <a:close/>
                </a:path>
                <a:path w="10210800" h="1028700">
                  <a:moveTo>
                    <a:pt x="4674052" y="1028699"/>
                  </a:moveTo>
                  <a:lnTo>
                    <a:pt x="4664527" y="1028699"/>
                  </a:lnTo>
                  <a:lnTo>
                    <a:pt x="4664527" y="1022002"/>
                  </a:lnTo>
                  <a:lnTo>
                    <a:pt x="4674052" y="1022002"/>
                  </a:lnTo>
                  <a:lnTo>
                    <a:pt x="4674052" y="1028699"/>
                  </a:lnTo>
                  <a:close/>
                </a:path>
                <a:path w="10210800" h="1028700">
                  <a:moveTo>
                    <a:pt x="4655002" y="1028699"/>
                  </a:moveTo>
                  <a:lnTo>
                    <a:pt x="4645477" y="1028699"/>
                  </a:lnTo>
                  <a:lnTo>
                    <a:pt x="4645477" y="1022002"/>
                  </a:lnTo>
                  <a:lnTo>
                    <a:pt x="4655002" y="1022002"/>
                  </a:lnTo>
                  <a:lnTo>
                    <a:pt x="4655002" y="1028699"/>
                  </a:lnTo>
                  <a:close/>
                </a:path>
                <a:path w="10210800" h="1028700">
                  <a:moveTo>
                    <a:pt x="4635952" y="1028699"/>
                  </a:moveTo>
                  <a:lnTo>
                    <a:pt x="4626427" y="1028699"/>
                  </a:lnTo>
                  <a:lnTo>
                    <a:pt x="4626427" y="1022002"/>
                  </a:lnTo>
                  <a:lnTo>
                    <a:pt x="4635952" y="1022002"/>
                  </a:lnTo>
                  <a:lnTo>
                    <a:pt x="4635952" y="1028699"/>
                  </a:lnTo>
                  <a:close/>
                </a:path>
                <a:path w="10210800" h="1028700">
                  <a:moveTo>
                    <a:pt x="4616902" y="1028699"/>
                  </a:moveTo>
                  <a:lnTo>
                    <a:pt x="4607377" y="1028699"/>
                  </a:lnTo>
                  <a:lnTo>
                    <a:pt x="4607377" y="1022002"/>
                  </a:lnTo>
                  <a:lnTo>
                    <a:pt x="4616902" y="1022002"/>
                  </a:lnTo>
                  <a:lnTo>
                    <a:pt x="4616902" y="1028699"/>
                  </a:lnTo>
                  <a:close/>
                </a:path>
                <a:path w="10210800" h="1028700">
                  <a:moveTo>
                    <a:pt x="4597852" y="1028699"/>
                  </a:moveTo>
                  <a:lnTo>
                    <a:pt x="4588327" y="1028699"/>
                  </a:lnTo>
                  <a:lnTo>
                    <a:pt x="4588327" y="1022002"/>
                  </a:lnTo>
                  <a:lnTo>
                    <a:pt x="4597852" y="1022002"/>
                  </a:lnTo>
                  <a:lnTo>
                    <a:pt x="4597852" y="1028699"/>
                  </a:lnTo>
                  <a:close/>
                </a:path>
                <a:path w="10210800" h="1028700">
                  <a:moveTo>
                    <a:pt x="4578802" y="1028699"/>
                  </a:moveTo>
                  <a:lnTo>
                    <a:pt x="4569277" y="1028699"/>
                  </a:lnTo>
                  <a:lnTo>
                    <a:pt x="4569277" y="1022002"/>
                  </a:lnTo>
                  <a:lnTo>
                    <a:pt x="4578802" y="1022002"/>
                  </a:lnTo>
                  <a:lnTo>
                    <a:pt x="4578802" y="1028699"/>
                  </a:lnTo>
                  <a:close/>
                </a:path>
                <a:path w="10210800" h="1028700">
                  <a:moveTo>
                    <a:pt x="4559752" y="1028699"/>
                  </a:moveTo>
                  <a:lnTo>
                    <a:pt x="4550227" y="1028699"/>
                  </a:lnTo>
                  <a:lnTo>
                    <a:pt x="4550227" y="1022002"/>
                  </a:lnTo>
                  <a:lnTo>
                    <a:pt x="4559752" y="1022002"/>
                  </a:lnTo>
                  <a:lnTo>
                    <a:pt x="4559752" y="1028699"/>
                  </a:lnTo>
                  <a:close/>
                </a:path>
                <a:path w="10210800" h="1028700">
                  <a:moveTo>
                    <a:pt x="4540702" y="1028699"/>
                  </a:moveTo>
                  <a:lnTo>
                    <a:pt x="4531177" y="1028699"/>
                  </a:lnTo>
                  <a:lnTo>
                    <a:pt x="4531177" y="1022002"/>
                  </a:lnTo>
                  <a:lnTo>
                    <a:pt x="4540702" y="1022002"/>
                  </a:lnTo>
                  <a:lnTo>
                    <a:pt x="4540702" y="1028699"/>
                  </a:lnTo>
                  <a:close/>
                </a:path>
                <a:path w="10210800" h="1028700">
                  <a:moveTo>
                    <a:pt x="4521652" y="1028699"/>
                  </a:moveTo>
                  <a:lnTo>
                    <a:pt x="4512127" y="1028699"/>
                  </a:lnTo>
                  <a:lnTo>
                    <a:pt x="4512127" y="1022002"/>
                  </a:lnTo>
                  <a:lnTo>
                    <a:pt x="4521652" y="1022002"/>
                  </a:lnTo>
                  <a:lnTo>
                    <a:pt x="4521652" y="1028699"/>
                  </a:lnTo>
                  <a:close/>
                </a:path>
                <a:path w="10210800" h="1028700">
                  <a:moveTo>
                    <a:pt x="4502602" y="1028699"/>
                  </a:moveTo>
                  <a:lnTo>
                    <a:pt x="4493077" y="1028699"/>
                  </a:lnTo>
                  <a:lnTo>
                    <a:pt x="4493077" y="1022002"/>
                  </a:lnTo>
                  <a:lnTo>
                    <a:pt x="4502602" y="1022002"/>
                  </a:lnTo>
                  <a:lnTo>
                    <a:pt x="4502602" y="1028699"/>
                  </a:lnTo>
                  <a:close/>
                </a:path>
                <a:path w="10210800" h="1028700">
                  <a:moveTo>
                    <a:pt x="4483552" y="1028699"/>
                  </a:moveTo>
                  <a:lnTo>
                    <a:pt x="4474027" y="1028699"/>
                  </a:lnTo>
                  <a:lnTo>
                    <a:pt x="4474027" y="1022002"/>
                  </a:lnTo>
                  <a:lnTo>
                    <a:pt x="4483552" y="1022002"/>
                  </a:lnTo>
                  <a:lnTo>
                    <a:pt x="4483552" y="1028699"/>
                  </a:lnTo>
                  <a:close/>
                </a:path>
                <a:path w="10210800" h="1028700">
                  <a:moveTo>
                    <a:pt x="4464502" y="1028699"/>
                  </a:moveTo>
                  <a:lnTo>
                    <a:pt x="4454977" y="1028699"/>
                  </a:lnTo>
                  <a:lnTo>
                    <a:pt x="4454977" y="1022002"/>
                  </a:lnTo>
                  <a:lnTo>
                    <a:pt x="4464502" y="1022002"/>
                  </a:lnTo>
                  <a:lnTo>
                    <a:pt x="4464502" y="1028699"/>
                  </a:lnTo>
                  <a:close/>
                </a:path>
                <a:path w="10210800" h="1028700">
                  <a:moveTo>
                    <a:pt x="4445452" y="1028699"/>
                  </a:moveTo>
                  <a:lnTo>
                    <a:pt x="4435927" y="1028699"/>
                  </a:lnTo>
                  <a:lnTo>
                    <a:pt x="4435927" y="1022002"/>
                  </a:lnTo>
                  <a:lnTo>
                    <a:pt x="4445452" y="1022002"/>
                  </a:lnTo>
                  <a:lnTo>
                    <a:pt x="4445452" y="1028699"/>
                  </a:lnTo>
                  <a:close/>
                </a:path>
                <a:path w="10210800" h="1028700">
                  <a:moveTo>
                    <a:pt x="4426402" y="1028699"/>
                  </a:moveTo>
                  <a:lnTo>
                    <a:pt x="4416877" y="1028699"/>
                  </a:lnTo>
                  <a:lnTo>
                    <a:pt x="4416877" y="1022002"/>
                  </a:lnTo>
                  <a:lnTo>
                    <a:pt x="4426402" y="1022002"/>
                  </a:lnTo>
                  <a:lnTo>
                    <a:pt x="4426402" y="1028699"/>
                  </a:lnTo>
                  <a:close/>
                </a:path>
                <a:path w="10210800" h="1028700">
                  <a:moveTo>
                    <a:pt x="4407352" y="1028699"/>
                  </a:moveTo>
                  <a:lnTo>
                    <a:pt x="4397827" y="1028699"/>
                  </a:lnTo>
                  <a:lnTo>
                    <a:pt x="4397827" y="1022002"/>
                  </a:lnTo>
                  <a:lnTo>
                    <a:pt x="4407352" y="1022002"/>
                  </a:lnTo>
                  <a:lnTo>
                    <a:pt x="4407352" y="1028699"/>
                  </a:lnTo>
                  <a:close/>
                </a:path>
                <a:path w="10210800" h="1028700">
                  <a:moveTo>
                    <a:pt x="4388302" y="1028699"/>
                  </a:moveTo>
                  <a:lnTo>
                    <a:pt x="4378777" y="1028699"/>
                  </a:lnTo>
                  <a:lnTo>
                    <a:pt x="4378777" y="1022002"/>
                  </a:lnTo>
                  <a:lnTo>
                    <a:pt x="4388302" y="1022002"/>
                  </a:lnTo>
                  <a:lnTo>
                    <a:pt x="4388302" y="1028699"/>
                  </a:lnTo>
                  <a:close/>
                </a:path>
                <a:path w="10210800" h="1028700">
                  <a:moveTo>
                    <a:pt x="4369252" y="1028699"/>
                  </a:moveTo>
                  <a:lnTo>
                    <a:pt x="4359727" y="1028699"/>
                  </a:lnTo>
                  <a:lnTo>
                    <a:pt x="4359727" y="1022002"/>
                  </a:lnTo>
                  <a:lnTo>
                    <a:pt x="4369252" y="1022002"/>
                  </a:lnTo>
                  <a:lnTo>
                    <a:pt x="4369252" y="1028699"/>
                  </a:lnTo>
                  <a:close/>
                </a:path>
                <a:path w="10210800" h="1028700">
                  <a:moveTo>
                    <a:pt x="4350202" y="1028699"/>
                  </a:moveTo>
                  <a:lnTo>
                    <a:pt x="4340677" y="1028699"/>
                  </a:lnTo>
                  <a:lnTo>
                    <a:pt x="4340677" y="1022002"/>
                  </a:lnTo>
                  <a:lnTo>
                    <a:pt x="4350202" y="1022002"/>
                  </a:lnTo>
                  <a:lnTo>
                    <a:pt x="4350202" y="1028699"/>
                  </a:lnTo>
                  <a:close/>
                </a:path>
                <a:path w="10210800" h="1028700">
                  <a:moveTo>
                    <a:pt x="4331152" y="1028699"/>
                  </a:moveTo>
                  <a:lnTo>
                    <a:pt x="4321627" y="1028699"/>
                  </a:lnTo>
                  <a:lnTo>
                    <a:pt x="4321627" y="1022002"/>
                  </a:lnTo>
                  <a:lnTo>
                    <a:pt x="4331152" y="1022002"/>
                  </a:lnTo>
                  <a:lnTo>
                    <a:pt x="4331152" y="1028699"/>
                  </a:lnTo>
                  <a:close/>
                </a:path>
                <a:path w="10210800" h="1028700">
                  <a:moveTo>
                    <a:pt x="4312102" y="1028699"/>
                  </a:moveTo>
                  <a:lnTo>
                    <a:pt x="4302577" y="1028699"/>
                  </a:lnTo>
                  <a:lnTo>
                    <a:pt x="4302577" y="1022002"/>
                  </a:lnTo>
                  <a:lnTo>
                    <a:pt x="4312102" y="1022002"/>
                  </a:lnTo>
                  <a:lnTo>
                    <a:pt x="4312102" y="1028699"/>
                  </a:lnTo>
                  <a:close/>
                </a:path>
                <a:path w="10210800" h="1028700">
                  <a:moveTo>
                    <a:pt x="4293052" y="1028699"/>
                  </a:moveTo>
                  <a:lnTo>
                    <a:pt x="4283527" y="1028699"/>
                  </a:lnTo>
                  <a:lnTo>
                    <a:pt x="4283527" y="1022002"/>
                  </a:lnTo>
                  <a:lnTo>
                    <a:pt x="4293052" y="1022002"/>
                  </a:lnTo>
                  <a:lnTo>
                    <a:pt x="4293052" y="1028699"/>
                  </a:lnTo>
                  <a:close/>
                </a:path>
                <a:path w="10210800" h="1028700">
                  <a:moveTo>
                    <a:pt x="4274002" y="1028699"/>
                  </a:moveTo>
                  <a:lnTo>
                    <a:pt x="4264477" y="1028699"/>
                  </a:lnTo>
                  <a:lnTo>
                    <a:pt x="4264477" y="1022002"/>
                  </a:lnTo>
                  <a:lnTo>
                    <a:pt x="4274002" y="1022002"/>
                  </a:lnTo>
                  <a:lnTo>
                    <a:pt x="4274002" y="1028699"/>
                  </a:lnTo>
                  <a:close/>
                </a:path>
                <a:path w="10210800" h="1028700">
                  <a:moveTo>
                    <a:pt x="4254952" y="1028699"/>
                  </a:moveTo>
                  <a:lnTo>
                    <a:pt x="4245427" y="1028699"/>
                  </a:lnTo>
                  <a:lnTo>
                    <a:pt x="4245427" y="1022002"/>
                  </a:lnTo>
                  <a:lnTo>
                    <a:pt x="4254952" y="1022002"/>
                  </a:lnTo>
                  <a:lnTo>
                    <a:pt x="4254952" y="1028699"/>
                  </a:lnTo>
                  <a:close/>
                </a:path>
                <a:path w="10210800" h="1028700">
                  <a:moveTo>
                    <a:pt x="4235902" y="1028699"/>
                  </a:moveTo>
                  <a:lnTo>
                    <a:pt x="4226377" y="1028699"/>
                  </a:lnTo>
                  <a:lnTo>
                    <a:pt x="4226377" y="1022002"/>
                  </a:lnTo>
                  <a:lnTo>
                    <a:pt x="4235902" y="1022002"/>
                  </a:lnTo>
                  <a:lnTo>
                    <a:pt x="4235902" y="1028699"/>
                  </a:lnTo>
                  <a:close/>
                </a:path>
                <a:path w="10210800" h="1028700">
                  <a:moveTo>
                    <a:pt x="4216852" y="1028699"/>
                  </a:moveTo>
                  <a:lnTo>
                    <a:pt x="4207327" y="1028699"/>
                  </a:lnTo>
                  <a:lnTo>
                    <a:pt x="4207327" y="1022002"/>
                  </a:lnTo>
                  <a:lnTo>
                    <a:pt x="4216852" y="1022002"/>
                  </a:lnTo>
                  <a:lnTo>
                    <a:pt x="4216852" y="1028699"/>
                  </a:lnTo>
                  <a:close/>
                </a:path>
                <a:path w="10210800" h="1028700">
                  <a:moveTo>
                    <a:pt x="4197802" y="1028699"/>
                  </a:moveTo>
                  <a:lnTo>
                    <a:pt x="4188277" y="1028699"/>
                  </a:lnTo>
                  <a:lnTo>
                    <a:pt x="4188277" y="1022002"/>
                  </a:lnTo>
                  <a:lnTo>
                    <a:pt x="4197802" y="1022002"/>
                  </a:lnTo>
                  <a:lnTo>
                    <a:pt x="4197802" y="1028699"/>
                  </a:lnTo>
                  <a:close/>
                </a:path>
                <a:path w="10210800" h="1028700">
                  <a:moveTo>
                    <a:pt x="4178752" y="1028699"/>
                  </a:moveTo>
                  <a:lnTo>
                    <a:pt x="4169227" y="1028699"/>
                  </a:lnTo>
                  <a:lnTo>
                    <a:pt x="4169227" y="1022002"/>
                  </a:lnTo>
                  <a:lnTo>
                    <a:pt x="4178752" y="1022002"/>
                  </a:lnTo>
                  <a:lnTo>
                    <a:pt x="4178752" y="1028699"/>
                  </a:lnTo>
                  <a:close/>
                </a:path>
                <a:path w="10210800" h="1028700">
                  <a:moveTo>
                    <a:pt x="4159702" y="1028699"/>
                  </a:moveTo>
                  <a:lnTo>
                    <a:pt x="4150177" y="1028699"/>
                  </a:lnTo>
                  <a:lnTo>
                    <a:pt x="4150177" y="1022002"/>
                  </a:lnTo>
                  <a:lnTo>
                    <a:pt x="4159702" y="1022002"/>
                  </a:lnTo>
                  <a:lnTo>
                    <a:pt x="4159702" y="1028699"/>
                  </a:lnTo>
                  <a:close/>
                </a:path>
                <a:path w="10210800" h="1028700">
                  <a:moveTo>
                    <a:pt x="4140652" y="1028699"/>
                  </a:moveTo>
                  <a:lnTo>
                    <a:pt x="4131127" y="1028699"/>
                  </a:lnTo>
                  <a:lnTo>
                    <a:pt x="4131127" y="1022002"/>
                  </a:lnTo>
                  <a:lnTo>
                    <a:pt x="4140652" y="1022002"/>
                  </a:lnTo>
                  <a:lnTo>
                    <a:pt x="4140652" y="1028699"/>
                  </a:lnTo>
                  <a:close/>
                </a:path>
                <a:path w="10210800" h="1028700">
                  <a:moveTo>
                    <a:pt x="4121602" y="1028699"/>
                  </a:moveTo>
                  <a:lnTo>
                    <a:pt x="4112077" y="1028699"/>
                  </a:lnTo>
                  <a:lnTo>
                    <a:pt x="4112077" y="1022002"/>
                  </a:lnTo>
                  <a:lnTo>
                    <a:pt x="4121602" y="1022002"/>
                  </a:lnTo>
                  <a:lnTo>
                    <a:pt x="4121602" y="1028699"/>
                  </a:lnTo>
                  <a:close/>
                </a:path>
                <a:path w="10210800" h="1028700">
                  <a:moveTo>
                    <a:pt x="4102552" y="1028699"/>
                  </a:moveTo>
                  <a:lnTo>
                    <a:pt x="4093027" y="1028699"/>
                  </a:lnTo>
                  <a:lnTo>
                    <a:pt x="4093027" y="1022002"/>
                  </a:lnTo>
                  <a:lnTo>
                    <a:pt x="4102552" y="1022002"/>
                  </a:lnTo>
                  <a:lnTo>
                    <a:pt x="4102552" y="1028699"/>
                  </a:lnTo>
                  <a:close/>
                </a:path>
                <a:path w="10210800" h="1028700">
                  <a:moveTo>
                    <a:pt x="4083502" y="1028699"/>
                  </a:moveTo>
                  <a:lnTo>
                    <a:pt x="4073977" y="1028699"/>
                  </a:lnTo>
                  <a:lnTo>
                    <a:pt x="4073977" y="1022002"/>
                  </a:lnTo>
                  <a:lnTo>
                    <a:pt x="4083502" y="1022002"/>
                  </a:lnTo>
                  <a:lnTo>
                    <a:pt x="4083502" y="1028699"/>
                  </a:lnTo>
                  <a:close/>
                </a:path>
                <a:path w="10210800" h="1028700">
                  <a:moveTo>
                    <a:pt x="4064452" y="1028699"/>
                  </a:moveTo>
                  <a:lnTo>
                    <a:pt x="4054927" y="1028699"/>
                  </a:lnTo>
                  <a:lnTo>
                    <a:pt x="4054927" y="1022002"/>
                  </a:lnTo>
                  <a:lnTo>
                    <a:pt x="4064452" y="1022002"/>
                  </a:lnTo>
                  <a:lnTo>
                    <a:pt x="4064452" y="1028699"/>
                  </a:lnTo>
                  <a:close/>
                </a:path>
                <a:path w="10210800" h="1028700">
                  <a:moveTo>
                    <a:pt x="4045402" y="1028699"/>
                  </a:moveTo>
                  <a:lnTo>
                    <a:pt x="4035877" y="1028699"/>
                  </a:lnTo>
                  <a:lnTo>
                    <a:pt x="4035877" y="1022002"/>
                  </a:lnTo>
                  <a:lnTo>
                    <a:pt x="4045402" y="1022002"/>
                  </a:lnTo>
                  <a:lnTo>
                    <a:pt x="4045402" y="1028699"/>
                  </a:lnTo>
                  <a:close/>
                </a:path>
                <a:path w="10210800" h="1028700">
                  <a:moveTo>
                    <a:pt x="4026352" y="1028699"/>
                  </a:moveTo>
                  <a:lnTo>
                    <a:pt x="4016827" y="1028699"/>
                  </a:lnTo>
                  <a:lnTo>
                    <a:pt x="4016827" y="1022002"/>
                  </a:lnTo>
                  <a:lnTo>
                    <a:pt x="4026352" y="1022002"/>
                  </a:lnTo>
                  <a:lnTo>
                    <a:pt x="4026352" y="1028699"/>
                  </a:lnTo>
                  <a:close/>
                </a:path>
                <a:path w="10210800" h="1028700">
                  <a:moveTo>
                    <a:pt x="4007302" y="1028699"/>
                  </a:moveTo>
                  <a:lnTo>
                    <a:pt x="3997777" y="1028699"/>
                  </a:lnTo>
                  <a:lnTo>
                    <a:pt x="3997777" y="1022002"/>
                  </a:lnTo>
                  <a:lnTo>
                    <a:pt x="4007302" y="1022002"/>
                  </a:lnTo>
                  <a:lnTo>
                    <a:pt x="4007302" y="1028699"/>
                  </a:lnTo>
                  <a:close/>
                </a:path>
                <a:path w="10210800" h="1028700">
                  <a:moveTo>
                    <a:pt x="3988252" y="1028699"/>
                  </a:moveTo>
                  <a:lnTo>
                    <a:pt x="3978727" y="1028699"/>
                  </a:lnTo>
                  <a:lnTo>
                    <a:pt x="3978727" y="1022002"/>
                  </a:lnTo>
                  <a:lnTo>
                    <a:pt x="3988252" y="1022002"/>
                  </a:lnTo>
                  <a:lnTo>
                    <a:pt x="3988252" y="1028699"/>
                  </a:lnTo>
                  <a:close/>
                </a:path>
                <a:path w="10210800" h="1028700">
                  <a:moveTo>
                    <a:pt x="3969202" y="1028699"/>
                  </a:moveTo>
                  <a:lnTo>
                    <a:pt x="3959677" y="1028699"/>
                  </a:lnTo>
                  <a:lnTo>
                    <a:pt x="3959677" y="1022002"/>
                  </a:lnTo>
                  <a:lnTo>
                    <a:pt x="3969202" y="1022002"/>
                  </a:lnTo>
                  <a:lnTo>
                    <a:pt x="3969202" y="1028699"/>
                  </a:lnTo>
                  <a:close/>
                </a:path>
                <a:path w="10210800" h="1028700">
                  <a:moveTo>
                    <a:pt x="3950152" y="1028699"/>
                  </a:moveTo>
                  <a:lnTo>
                    <a:pt x="3940627" y="1028699"/>
                  </a:lnTo>
                  <a:lnTo>
                    <a:pt x="3940627" y="1022002"/>
                  </a:lnTo>
                  <a:lnTo>
                    <a:pt x="3950152" y="1022002"/>
                  </a:lnTo>
                  <a:lnTo>
                    <a:pt x="3950152" y="1028699"/>
                  </a:lnTo>
                  <a:close/>
                </a:path>
                <a:path w="10210800" h="1028700">
                  <a:moveTo>
                    <a:pt x="3931102" y="1028699"/>
                  </a:moveTo>
                  <a:lnTo>
                    <a:pt x="3921577" y="1028699"/>
                  </a:lnTo>
                  <a:lnTo>
                    <a:pt x="3921577" y="1022002"/>
                  </a:lnTo>
                  <a:lnTo>
                    <a:pt x="3931102" y="1022002"/>
                  </a:lnTo>
                  <a:lnTo>
                    <a:pt x="3931102" y="1028699"/>
                  </a:lnTo>
                  <a:close/>
                </a:path>
                <a:path w="10210800" h="1028700">
                  <a:moveTo>
                    <a:pt x="3912052" y="1028699"/>
                  </a:moveTo>
                  <a:lnTo>
                    <a:pt x="3902527" y="1028699"/>
                  </a:lnTo>
                  <a:lnTo>
                    <a:pt x="3902527" y="1022002"/>
                  </a:lnTo>
                  <a:lnTo>
                    <a:pt x="3912052" y="1022002"/>
                  </a:lnTo>
                  <a:lnTo>
                    <a:pt x="3912052" y="1028699"/>
                  </a:lnTo>
                  <a:close/>
                </a:path>
                <a:path w="10210800" h="1028700">
                  <a:moveTo>
                    <a:pt x="3893002" y="1028699"/>
                  </a:moveTo>
                  <a:lnTo>
                    <a:pt x="3883477" y="1028699"/>
                  </a:lnTo>
                  <a:lnTo>
                    <a:pt x="3883477" y="1022002"/>
                  </a:lnTo>
                  <a:lnTo>
                    <a:pt x="3893002" y="1022002"/>
                  </a:lnTo>
                  <a:lnTo>
                    <a:pt x="3893002" y="1028699"/>
                  </a:lnTo>
                  <a:close/>
                </a:path>
                <a:path w="10210800" h="1028700">
                  <a:moveTo>
                    <a:pt x="3873952" y="1028699"/>
                  </a:moveTo>
                  <a:lnTo>
                    <a:pt x="3864427" y="1028699"/>
                  </a:lnTo>
                  <a:lnTo>
                    <a:pt x="3864427" y="1022002"/>
                  </a:lnTo>
                  <a:lnTo>
                    <a:pt x="3873952" y="1022002"/>
                  </a:lnTo>
                  <a:lnTo>
                    <a:pt x="3873952" y="1028699"/>
                  </a:lnTo>
                  <a:close/>
                </a:path>
                <a:path w="10210800" h="1028700">
                  <a:moveTo>
                    <a:pt x="3854902" y="1028699"/>
                  </a:moveTo>
                  <a:lnTo>
                    <a:pt x="3845377" y="1028699"/>
                  </a:lnTo>
                  <a:lnTo>
                    <a:pt x="3845377" y="1022002"/>
                  </a:lnTo>
                  <a:lnTo>
                    <a:pt x="3854902" y="1022002"/>
                  </a:lnTo>
                  <a:lnTo>
                    <a:pt x="3854902" y="1028699"/>
                  </a:lnTo>
                  <a:close/>
                </a:path>
                <a:path w="10210800" h="1028700">
                  <a:moveTo>
                    <a:pt x="3835852" y="1028699"/>
                  </a:moveTo>
                  <a:lnTo>
                    <a:pt x="3826327" y="1028699"/>
                  </a:lnTo>
                  <a:lnTo>
                    <a:pt x="3826327" y="1022002"/>
                  </a:lnTo>
                  <a:lnTo>
                    <a:pt x="3835852" y="1022002"/>
                  </a:lnTo>
                  <a:lnTo>
                    <a:pt x="3835852" y="1028699"/>
                  </a:lnTo>
                  <a:close/>
                </a:path>
                <a:path w="10210800" h="1028700">
                  <a:moveTo>
                    <a:pt x="3816802" y="1028699"/>
                  </a:moveTo>
                  <a:lnTo>
                    <a:pt x="3807277" y="1028699"/>
                  </a:lnTo>
                  <a:lnTo>
                    <a:pt x="3807277" y="1022002"/>
                  </a:lnTo>
                  <a:lnTo>
                    <a:pt x="3816802" y="1022002"/>
                  </a:lnTo>
                  <a:lnTo>
                    <a:pt x="3816802" y="1028699"/>
                  </a:lnTo>
                  <a:close/>
                </a:path>
                <a:path w="10210800" h="1028700">
                  <a:moveTo>
                    <a:pt x="3797752" y="1028699"/>
                  </a:moveTo>
                  <a:lnTo>
                    <a:pt x="3788227" y="1028699"/>
                  </a:lnTo>
                  <a:lnTo>
                    <a:pt x="3788227" y="1022002"/>
                  </a:lnTo>
                  <a:lnTo>
                    <a:pt x="3797752" y="1022002"/>
                  </a:lnTo>
                  <a:lnTo>
                    <a:pt x="3797752" y="1028699"/>
                  </a:lnTo>
                  <a:close/>
                </a:path>
                <a:path w="10210800" h="1028700">
                  <a:moveTo>
                    <a:pt x="3778702" y="1028699"/>
                  </a:moveTo>
                  <a:lnTo>
                    <a:pt x="3769177" y="1028699"/>
                  </a:lnTo>
                  <a:lnTo>
                    <a:pt x="3769177" y="1022002"/>
                  </a:lnTo>
                  <a:lnTo>
                    <a:pt x="3778702" y="1022002"/>
                  </a:lnTo>
                  <a:lnTo>
                    <a:pt x="3778702" y="1028699"/>
                  </a:lnTo>
                  <a:close/>
                </a:path>
                <a:path w="10210800" h="1028700">
                  <a:moveTo>
                    <a:pt x="3759652" y="1028699"/>
                  </a:moveTo>
                  <a:lnTo>
                    <a:pt x="3750127" y="1028699"/>
                  </a:lnTo>
                  <a:lnTo>
                    <a:pt x="3750127" y="1022002"/>
                  </a:lnTo>
                  <a:lnTo>
                    <a:pt x="3759652" y="1022002"/>
                  </a:lnTo>
                  <a:lnTo>
                    <a:pt x="3759652" y="1028699"/>
                  </a:lnTo>
                  <a:close/>
                </a:path>
                <a:path w="10210800" h="1028700">
                  <a:moveTo>
                    <a:pt x="3740602" y="1028699"/>
                  </a:moveTo>
                  <a:lnTo>
                    <a:pt x="3731077" y="1028699"/>
                  </a:lnTo>
                  <a:lnTo>
                    <a:pt x="3731077" y="1022002"/>
                  </a:lnTo>
                  <a:lnTo>
                    <a:pt x="3740602" y="1022002"/>
                  </a:lnTo>
                  <a:lnTo>
                    <a:pt x="3740602" y="1028699"/>
                  </a:lnTo>
                  <a:close/>
                </a:path>
                <a:path w="10210800" h="1028700">
                  <a:moveTo>
                    <a:pt x="3721552" y="1028699"/>
                  </a:moveTo>
                  <a:lnTo>
                    <a:pt x="3712027" y="1028699"/>
                  </a:lnTo>
                  <a:lnTo>
                    <a:pt x="3712027" y="1022002"/>
                  </a:lnTo>
                  <a:lnTo>
                    <a:pt x="3721552" y="1022002"/>
                  </a:lnTo>
                  <a:lnTo>
                    <a:pt x="3721552" y="1028699"/>
                  </a:lnTo>
                  <a:close/>
                </a:path>
                <a:path w="10210800" h="1028700">
                  <a:moveTo>
                    <a:pt x="3702502" y="1028699"/>
                  </a:moveTo>
                  <a:lnTo>
                    <a:pt x="3692977" y="1028699"/>
                  </a:lnTo>
                  <a:lnTo>
                    <a:pt x="3692977" y="1022002"/>
                  </a:lnTo>
                  <a:lnTo>
                    <a:pt x="3702502" y="1022002"/>
                  </a:lnTo>
                  <a:lnTo>
                    <a:pt x="3702502" y="1028699"/>
                  </a:lnTo>
                  <a:close/>
                </a:path>
                <a:path w="10210800" h="1028700">
                  <a:moveTo>
                    <a:pt x="3683452" y="1028699"/>
                  </a:moveTo>
                  <a:lnTo>
                    <a:pt x="3673927" y="1028699"/>
                  </a:lnTo>
                  <a:lnTo>
                    <a:pt x="3673927" y="1022002"/>
                  </a:lnTo>
                  <a:lnTo>
                    <a:pt x="3683452" y="1022002"/>
                  </a:lnTo>
                  <a:lnTo>
                    <a:pt x="3683452" y="1028699"/>
                  </a:lnTo>
                  <a:close/>
                </a:path>
                <a:path w="10210800" h="1028700">
                  <a:moveTo>
                    <a:pt x="3664402" y="1028699"/>
                  </a:moveTo>
                  <a:lnTo>
                    <a:pt x="3654877" y="1028699"/>
                  </a:lnTo>
                  <a:lnTo>
                    <a:pt x="3654877" y="1022002"/>
                  </a:lnTo>
                  <a:lnTo>
                    <a:pt x="3664402" y="1022002"/>
                  </a:lnTo>
                  <a:lnTo>
                    <a:pt x="3664402" y="1028699"/>
                  </a:lnTo>
                  <a:close/>
                </a:path>
                <a:path w="10210800" h="1028700">
                  <a:moveTo>
                    <a:pt x="3645352" y="1028699"/>
                  </a:moveTo>
                  <a:lnTo>
                    <a:pt x="3635827" y="1028699"/>
                  </a:lnTo>
                  <a:lnTo>
                    <a:pt x="3635827" y="1022002"/>
                  </a:lnTo>
                  <a:lnTo>
                    <a:pt x="3645352" y="1022002"/>
                  </a:lnTo>
                  <a:lnTo>
                    <a:pt x="3645352" y="1028699"/>
                  </a:lnTo>
                  <a:close/>
                </a:path>
                <a:path w="10210800" h="1028700">
                  <a:moveTo>
                    <a:pt x="3626302" y="1028699"/>
                  </a:moveTo>
                  <a:lnTo>
                    <a:pt x="3616777" y="1028699"/>
                  </a:lnTo>
                  <a:lnTo>
                    <a:pt x="3616777" y="1022002"/>
                  </a:lnTo>
                  <a:lnTo>
                    <a:pt x="3626302" y="1022002"/>
                  </a:lnTo>
                  <a:lnTo>
                    <a:pt x="3626302" y="1028699"/>
                  </a:lnTo>
                  <a:close/>
                </a:path>
                <a:path w="10210800" h="1028700">
                  <a:moveTo>
                    <a:pt x="3607252" y="1028699"/>
                  </a:moveTo>
                  <a:lnTo>
                    <a:pt x="3597727" y="1028699"/>
                  </a:lnTo>
                  <a:lnTo>
                    <a:pt x="3597727" y="1022002"/>
                  </a:lnTo>
                  <a:lnTo>
                    <a:pt x="3607252" y="1022002"/>
                  </a:lnTo>
                  <a:lnTo>
                    <a:pt x="3607252" y="1028699"/>
                  </a:lnTo>
                  <a:close/>
                </a:path>
                <a:path w="10210800" h="1028700">
                  <a:moveTo>
                    <a:pt x="3588202" y="1028699"/>
                  </a:moveTo>
                  <a:lnTo>
                    <a:pt x="3578677" y="1028699"/>
                  </a:lnTo>
                  <a:lnTo>
                    <a:pt x="3578677" y="1022002"/>
                  </a:lnTo>
                  <a:lnTo>
                    <a:pt x="3588202" y="1022002"/>
                  </a:lnTo>
                  <a:lnTo>
                    <a:pt x="3588202" y="1028699"/>
                  </a:lnTo>
                  <a:close/>
                </a:path>
                <a:path w="10210800" h="1028700">
                  <a:moveTo>
                    <a:pt x="3569152" y="1028699"/>
                  </a:moveTo>
                  <a:lnTo>
                    <a:pt x="3559627" y="1028699"/>
                  </a:lnTo>
                  <a:lnTo>
                    <a:pt x="3559627" y="1022002"/>
                  </a:lnTo>
                  <a:lnTo>
                    <a:pt x="3569152" y="1022002"/>
                  </a:lnTo>
                  <a:lnTo>
                    <a:pt x="3569152" y="1028699"/>
                  </a:lnTo>
                  <a:close/>
                </a:path>
                <a:path w="10210800" h="1028700">
                  <a:moveTo>
                    <a:pt x="3550102" y="1028699"/>
                  </a:moveTo>
                  <a:lnTo>
                    <a:pt x="3540577" y="1028699"/>
                  </a:lnTo>
                  <a:lnTo>
                    <a:pt x="3540577" y="1022002"/>
                  </a:lnTo>
                  <a:lnTo>
                    <a:pt x="3550102" y="1022002"/>
                  </a:lnTo>
                  <a:lnTo>
                    <a:pt x="3550102" y="1028699"/>
                  </a:lnTo>
                  <a:close/>
                </a:path>
                <a:path w="10210800" h="1028700">
                  <a:moveTo>
                    <a:pt x="3531052" y="1028699"/>
                  </a:moveTo>
                  <a:lnTo>
                    <a:pt x="3521527" y="1028699"/>
                  </a:lnTo>
                  <a:lnTo>
                    <a:pt x="3521527" y="1022002"/>
                  </a:lnTo>
                  <a:lnTo>
                    <a:pt x="3531052" y="1022002"/>
                  </a:lnTo>
                  <a:lnTo>
                    <a:pt x="3531052" y="1028699"/>
                  </a:lnTo>
                  <a:close/>
                </a:path>
                <a:path w="10210800" h="1028700">
                  <a:moveTo>
                    <a:pt x="3512002" y="1028699"/>
                  </a:moveTo>
                  <a:lnTo>
                    <a:pt x="3502477" y="1028699"/>
                  </a:lnTo>
                  <a:lnTo>
                    <a:pt x="3502477" y="1022002"/>
                  </a:lnTo>
                  <a:lnTo>
                    <a:pt x="3512002" y="1022002"/>
                  </a:lnTo>
                  <a:lnTo>
                    <a:pt x="3512002" y="1028699"/>
                  </a:lnTo>
                  <a:close/>
                </a:path>
                <a:path w="10210800" h="1028700">
                  <a:moveTo>
                    <a:pt x="3492952" y="1028699"/>
                  </a:moveTo>
                  <a:lnTo>
                    <a:pt x="3483427" y="1028699"/>
                  </a:lnTo>
                  <a:lnTo>
                    <a:pt x="3483427" y="1022002"/>
                  </a:lnTo>
                  <a:lnTo>
                    <a:pt x="3492952" y="1022002"/>
                  </a:lnTo>
                  <a:lnTo>
                    <a:pt x="3492952" y="1028699"/>
                  </a:lnTo>
                  <a:close/>
                </a:path>
                <a:path w="10210800" h="1028700">
                  <a:moveTo>
                    <a:pt x="3473902" y="1028699"/>
                  </a:moveTo>
                  <a:lnTo>
                    <a:pt x="3464377" y="1028699"/>
                  </a:lnTo>
                  <a:lnTo>
                    <a:pt x="3464377" y="1022002"/>
                  </a:lnTo>
                  <a:lnTo>
                    <a:pt x="3473902" y="1022002"/>
                  </a:lnTo>
                  <a:lnTo>
                    <a:pt x="3473902" y="1028699"/>
                  </a:lnTo>
                  <a:close/>
                </a:path>
                <a:path w="10210800" h="1028700">
                  <a:moveTo>
                    <a:pt x="3454852" y="1028699"/>
                  </a:moveTo>
                  <a:lnTo>
                    <a:pt x="3445327" y="1028699"/>
                  </a:lnTo>
                  <a:lnTo>
                    <a:pt x="3445327" y="1022002"/>
                  </a:lnTo>
                  <a:lnTo>
                    <a:pt x="3454852" y="1022002"/>
                  </a:lnTo>
                  <a:lnTo>
                    <a:pt x="3454852" y="1028699"/>
                  </a:lnTo>
                  <a:close/>
                </a:path>
                <a:path w="10210800" h="1028700">
                  <a:moveTo>
                    <a:pt x="3435802" y="1028699"/>
                  </a:moveTo>
                  <a:lnTo>
                    <a:pt x="3426277" y="1028699"/>
                  </a:lnTo>
                  <a:lnTo>
                    <a:pt x="3426277" y="1022002"/>
                  </a:lnTo>
                  <a:lnTo>
                    <a:pt x="3435802" y="1022002"/>
                  </a:lnTo>
                  <a:lnTo>
                    <a:pt x="3435802" y="1028699"/>
                  </a:lnTo>
                  <a:close/>
                </a:path>
                <a:path w="10210800" h="1028700">
                  <a:moveTo>
                    <a:pt x="3416752" y="1028699"/>
                  </a:moveTo>
                  <a:lnTo>
                    <a:pt x="3407227" y="1028699"/>
                  </a:lnTo>
                  <a:lnTo>
                    <a:pt x="3407227" y="1022002"/>
                  </a:lnTo>
                  <a:lnTo>
                    <a:pt x="3416752" y="1022002"/>
                  </a:lnTo>
                  <a:lnTo>
                    <a:pt x="3416752" y="1028699"/>
                  </a:lnTo>
                  <a:close/>
                </a:path>
                <a:path w="10210800" h="1028700">
                  <a:moveTo>
                    <a:pt x="3397702" y="1028699"/>
                  </a:moveTo>
                  <a:lnTo>
                    <a:pt x="3388177" y="1028699"/>
                  </a:lnTo>
                  <a:lnTo>
                    <a:pt x="3388177" y="1022002"/>
                  </a:lnTo>
                  <a:lnTo>
                    <a:pt x="3397702" y="1022002"/>
                  </a:lnTo>
                  <a:lnTo>
                    <a:pt x="3397702" y="1028699"/>
                  </a:lnTo>
                  <a:close/>
                </a:path>
                <a:path w="10210800" h="1028700">
                  <a:moveTo>
                    <a:pt x="3378652" y="1028699"/>
                  </a:moveTo>
                  <a:lnTo>
                    <a:pt x="3369127" y="1028699"/>
                  </a:lnTo>
                  <a:lnTo>
                    <a:pt x="3369127" y="1022002"/>
                  </a:lnTo>
                  <a:lnTo>
                    <a:pt x="3378652" y="1022002"/>
                  </a:lnTo>
                  <a:lnTo>
                    <a:pt x="3378652" y="1028699"/>
                  </a:lnTo>
                  <a:close/>
                </a:path>
                <a:path w="10210800" h="1028700">
                  <a:moveTo>
                    <a:pt x="3359602" y="1028699"/>
                  </a:moveTo>
                  <a:lnTo>
                    <a:pt x="3350077" y="1028699"/>
                  </a:lnTo>
                  <a:lnTo>
                    <a:pt x="3350077" y="1022002"/>
                  </a:lnTo>
                  <a:lnTo>
                    <a:pt x="3359602" y="1022002"/>
                  </a:lnTo>
                  <a:lnTo>
                    <a:pt x="3359602" y="1028699"/>
                  </a:lnTo>
                  <a:close/>
                </a:path>
                <a:path w="10210800" h="1028700">
                  <a:moveTo>
                    <a:pt x="3340552" y="1028699"/>
                  </a:moveTo>
                  <a:lnTo>
                    <a:pt x="3331027" y="1028699"/>
                  </a:lnTo>
                  <a:lnTo>
                    <a:pt x="3331027" y="1022002"/>
                  </a:lnTo>
                  <a:lnTo>
                    <a:pt x="3340552" y="1022002"/>
                  </a:lnTo>
                  <a:lnTo>
                    <a:pt x="3340552" y="1028699"/>
                  </a:lnTo>
                  <a:close/>
                </a:path>
                <a:path w="10210800" h="1028700">
                  <a:moveTo>
                    <a:pt x="3321502" y="1028699"/>
                  </a:moveTo>
                  <a:lnTo>
                    <a:pt x="3311977" y="1028699"/>
                  </a:lnTo>
                  <a:lnTo>
                    <a:pt x="3311977" y="1022002"/>
                  </a:lnTo>
                  <a:lnTo>
                    <a:pt x="3321502" y="1022002"/>
                  </a:lnTo>
                  <a:lnTo>
                    <a:pt x="3321502" y="1028699"/>
                  </a:lnTo>
                  <a:close/>
                </a:path>
                <a:path w="10210800" h="1028700">
                  <a:moveTo>
                    <a:pt x="3302452" y="1028699"/>
                  </a:moveTo>
                  <a:lnTo>
                    <a:pt x="3292927" y="1028699"/>
                  </a:lnTo>
                  <a:lnTo>
                    <a:pt x="3292927" y="1022002"/>
                  </a:lnTo>
                  <a:lnTo>
                    <a:pt x="3302452" y="1022002"/>
                  </a:lnTo>
                  <a:lnTo>
                    <a:pt x="3302452" y="1028699"/>
                  </a:lnTo>
                  <a:close/>
                </a:path>
                <a:path w="10210800" h="1028700">
                  <a:moveTo>
                    <a:pt x="3283402" y="1028699"/>
                  </a:moveTo>
                  <a:lnTo>
                    <a:pt x="3273877" y="1028699"/>
                  </a:lnTo>
                  <a:lnTo>
                    <a:pt x="3273877" y="1022002"/>
                  </a:lnTo>
                  <a:lnTo>
                    <a:pt x="3283402" y="1022002"/>
                  </a:lnTo>
                  <a:lnTo>
                    <a:pt x="3283402" y="1028699"/>
                  </a:lnTo>
                  <a:close/>
                </a:path>
                <a:path w="10210800" h="1028700">
                  <a:moveTo>
                    <a:pt x="3264352" y="1028699"/>
                  </a:moveTo>
                  <a:lnTo>
                    <a:pt x="3254827" y="1028699"/>
                  </a:lnTo>
                  <a:lnTo>
                    <a:pt x="3254827" y="1022002"/>
                  </a:lnTo>
                  <a:lnTo>
                    <a:pt x="3264352" y="1022002"/>
                  </a:lnTo>
                  <a:lnTo>
                    <a:pt x="3264352" y="1028699"/>
                  </a:lnTo>
                  <a:close/>
                </a:path>
                <a:path w="10210800" h="1028700">
                  <a:moveTo>
                    <a:pt x="3245302" y="1028699"/>
                  </a:moveTo>
                  <a:lnTo>
                    <a:pt x="3235777" y="1028699"/>
                  </a:lnTo>
                  <a:lnTo>
                    <a:pt x="3235777" y="1022002"/>
                  </a:lnTo>
                  <a:lnTo>
                    <a:pt x="3245302" y="1022002"/>
                  </a:lnTo>
                  <a:lnTo>
                    <a:pt x="3245302" y="1028699"/>
                  </a:lnTo>
                  <a:close/>
                </a:path>
                <a:path w="10210800" h="1028700">
                  <a:moveTo>
                    <a:pt x="3226252" y="1028699"/>
                  </a:moveTo>
                  <a:lnTo>
                    <a:pt x="3216727" y="1028699"/>
                  </a:lnTo>
                  <a:lnTo>
                    <a:pt x="3216727" y="1022002"/>
                  </a:lnTo>
                  <a:lnTo>
                    <a:pt x="3226252" y="1022002"/>
                  </a:lnTo>
                  <a:lnTo>
                    <a:pt x="3226252" y="1028699"/>
                  </a:lnTo>
                  <a:close/>
                </a:path>
                <a:path w="10210800" h="1028700">
                  <a:moveTo>
                    <a:pt x="3207202" y="1028699"/>
                  </a:moveTo>
                  <a:lnTo>
                    <a:pt x="3197677" y="1028699"/>
                  </a:lnTo>
                  <a:lnTo>
                    <a:pt x="3197677" y="1022002"/>
                  </a:lnTo>
                  <a:lnTo>
                    <a:pt x="3207202" y="1022002"/>
                  </a:lnTo>
                  <a:lnTo>
                    <a:pt x="3207202" y="1028699"/>
                  </a:lnTo>
                  <a:close/>
                </a:path>
                <a:path w="10210800" h="1028700">
                  <a:moveTo>
                    <a:pt x="3188152" y="1028699"/>
                  </a:moveTo>
                  <a:lnTo>
                    <a:pt x="3178627" y="1028699"/>
                  </a:lnTo>
                  <a:lnTo>
                    <a:pt x="3178627" y="1022002"/>
                  </a:lnTo>
                  <a:lnTo>
                    <a:pt x="3188152" y="1022002"/>
                  </a:lnTo>
                  <a:lnTo>
                    <a:pt x="3188152" y="1028699"/>
                  </a:lnTo>
                  <a:close/>
                </a:path>
                <a:path w="10210800" h="1028700">
                  <a:moveTo>
                    <a:pt x="3169102" y="1028699"/>
                  </a:moveTo>
                  <a:lnTo>
                    <a:pt x="3159577" y="1028699"/>
                  </a:lnTo>
                  <a:lnTo>
                    <a:pt x="3159577" y="1022002"/>
                  </a:lnTo>
                  <a:lnTo>
                    <a:pt x="3169102" y="1022002"/>
                  </a:lnTo>
                  <a:lnTo>
                    <a:pt x="3169102" y="1028699"/>
                  </a:lnTo>
                  <a:close/>
                </a:path>
                <a:path w="10210800" h="1028700">
                  <a:moveTo>
                    <a:pt x="3150052" y="1028699"/>
                  </a:moveTo>
                  <a:lnTo>
                    <a:pt x="3140527" y="1028699"/>
                  </a:lnTo>
                  <a:lnTo>
                    <a:pt x="3140527" y="1022002"/>
                  </a:lnTo>
                  <a:lnTo>
                    <a:pt x="3150052" y="1022002"/>
                  </a:lnTo>
                  <a:lnTo>
                    <a:pt x="3150052" y="1028699"/>
                  </a:lnTo>
                  <a:close/>
                </a:path>
                <a:path w="10210800" h="1028700">
                  <a:moveTo>
                    <a:pt x="3131002" y="1028699"/>
                  </a:moveTo>
                  <a:lnTo>
                    <a:pt x="3121477" y="1028699"/>
                  </a:lnTo>
                  <a:lnTo>
                    <a:pt x="3121477" y="1022002"/>
                  </a:lnTo>
                  <a:lnTo>
                    <a:pt x="3131002" y="1022002"/>
                  </a:lnTo>
                  <a:lnTo>
                    <a:pt x="3131002" y="1028699"/>
                  </a:lnTo>
                  <a:close/>
                </a:path>
                <a:path w="10210800" h="1028700">
                  <a:moveTo>
                    <a:pt x="3111952" y="1028699"/>
                  </a:moveTo>
                  <a:lnTo>
                    <a:pt x="3102427" y="1028699"/>
                  </a:lnTo>
                  <a:lnTo>
                    <a:pt x="3102427" y="1022002"/>
                  </a:lnTo>
                  <a:lnTo>
                    <a:pt x="3111952" y="1022002"/>
                  </a:lnTo>
                  <a:lnTo>
                    <a:pt x="3111952" y="1028699"/>
                  </a:lnTo>
                  <a:close/>
                </a:path>
                <a:path w="10210800" h="1028700">
                  <a:moveTo>
                    <a:pt x="3092902" y="1028699"/>
                  </a:moveTo>
                  <a:lnTo>
                    <a:pt x="3083377" y="1028699"/>
                  </a:lnTo>
                  <a:lnTo>
                    <a:pt x="3083377" y="1022002"/>
                  </a:lnTo>
                  <a:lnTo>
                    <a:pt x="3092902" y="1022002"/>
                  </a:lnTo>
                  <a:lnTo>
                    <a:pt x="3092902" y="1028699"/>
                  </a:lnTo>
                  <a:close/>
                </a:path>
                <a:path w="10210800" h="1028700">
                  <a:moveTo>
                    <a:pt x="3073852" y="1028699"/>
                  </a:moveTo>
                  <a:lnTo>
                    <a:pt x="3064327" y="1028699"/>
                  </a:lnTo>
                  <a:lnTo>
                    <a:pt x="3064327" y="1022002"/>
                  </a:lnTo>
                  <a:lnTo>
                    <a:pt x="3073852" y="1022002"/>
                  </a:lnTo>
                  <a:lnTo>
                    <a:pt x="3073852" y="1028699"/>
                  </a:lnTo>
                  <a:close/>
                </a:path>
                <a:path w="10210800" h="1028700">
                  <a:moveTo>
                    <a:pt x="3054802" y="1028699"/>
                  </a:moveTo>
                  <a:lnTo>
                    <a:pt x="3045277" y="1028699"/>
                  </a:lnTo>
                  <a:lnTo>
                    <a:pt x="3045277" y="1022002"/>
                  </a:lnTo>
                  <a:lnTo>
                    <a:pt x="3054802" y="1022002"/>
                  </a:lnTo>
                  <a:lnTo>
                    <a:pt x="3054802" y="1028699"/>
                  </a:lnTo>
                  <a:close/>
                </a:path>
                <a:path w="10210800" h="1028700">
                  <a:moveTo>
                    <a:pt x="3035752" y="1028699"/>
                  </a:moveTo>
                  <a:lnTo>
                    <a:pt x="3026227" y="1028699"/>
                  </a:lnTo>
                  <a:lnTo>
                    <a:pt x="3026227" y="1022002"/>
                  </a:lnTo>
                  <a:lnTo>
                    <a:pt x="3035752" y="1022002"/>
                  </a:lnTo>
                  <a:lnTo>
                    <a:pt x="3035752" y="1028699"/>
                  </a:lnTo>
                  <a:close/>
                </a:path>
                <a:path w="10210800" h="1028700">
                  <a:moveTo>
                    <a:pt x="3016702" y="1028699"/>
                  </a:moveTo>
                  <a:lnTo>
                    <a:pt x="3007177" y="1028699"/>
                  </a:lnTo>
                  <a:lnTo>
                    <a:pt x="3007177" y="1022002"/>
                  </a:lnTo>
                  <a:lnTo>
                    <a:pt x="3016702" y="1022002"/>
                  </a:lnTo>
                  <a:lnTo>
                    <a:pt x="3016702" y="1028699"/>
                  </a:lnTo>
                  <a:close/>
                </a:path>
                <a:path w="10210800" h="1028700">
                  <a:moveTo>
                    <a:pt x="2997652" y="1028699"/>
                  </a:moveTo>
                  <a:lnTo>
                    <a:pt x="2988127" y="1028699"/>
                  </a:lnTo>
                  <a:lnTo>
                    <a:pt x="2988127" y="1022002"/>
                  </a:lnTo>
                  <a:lnTo>
                    <a:pt x="2997652" y="1022002"/>
                  </a:lnTo>
                  <a:lnTo>
                    <a:pt x="2997652" y="1028699"/>
                  </a:lnTo>
                  <a:close/>
                </a:path>
                <a:path w="10210800" h="1028700">
                  <a:moveTo>
                    <a:pt x="2978602" y="1028699"/>
                  </a:moveTo>
                  <a:lnTo>
                    <a:pt x="2969077" y="1028699"/>
                  </a:lnTo>
                  <a:lnTo>
                    <a:pt x="2969077" y="1022002"/>
                  </a:lnTo>
                  <a:lnTo>
                    <a:pt x="2978602" y="1022002"/>
                  </a:lnTo>
                  <a:lnTo>
                    <a:pt x="2978602" y="1028699"/>
                  </a:lnTo>
                  <a:close/>
                </a:path>
                <a:path w="10210800" h="1028700">
                  <a:moveTo>
                    <a:pt x="2959552" y="1028699"/>
                  </a:moveTo>
                  <a:lnTo>
                    <a:pt x="2950027" y="1028699"/>
                  </a:lnTo>
                  <a:lnTo>
                    <a:pt x="2950027" y="1022002"/>
                  </a:lnTo>
                  <a:lnTo>
                    <a:pt x="2959552" y="1022002"/>
                  </a:lnTo>
                  <a:lnTo>
                    <a:pt x="2959552" y="1028699"/>
                  </a:lnTo>
                  <a:close/>
                </a:path>
                <a:path w="10210800" h="1028700">
                  <a:moveTo>
                    <a:pt x="2940502" y="1028699"/>
                  </a:moveTo>
                  <a:lnTo>
                    <a:pt x="2930977" y="1028699"/>
                  </a:lnTo>
                  <a:lnTo>
                    <a:pt x="2930977" y="1022002"/>
                  </a:lnTo>
                  <a:lnTo>
                    <a:pt x="2940502" y="1022002"/>
                  </a:lnTo>
                  <a:lnTo>
                    <a:pt x="2940502" y="1028699"/>
                  </a:lnTo>
                  <a:close/>
                </a:path>
                <a:path w="10210800" h="1028700">
                  <a:moveTo>
                    <a:pt x="2921452" y="1028699"/>
                  </a:moveTo>
                  <a:lnTo>
                    <a:pt x="2911927" y="1028699"/>
                  </a:lnTo>
                  <a:lnTo>
                    <a:pt x="2911927" y="1022002"/>
                  </a:lnTo>
                  <a:lnTo>
                    <a:pt x="2921452" y="1022002"/>
                  </a:lnTo>
                  <a:lnTo>
                    <a:pt x="2921452" y="1028699"/>
                  </a:lnTo>
                  <a:close/>
                </a:path>
                <a:path w="10210800" h="1028700">
                  <a:moveTo>
                    <a:pt x="2902402" y="1028699"/>
                  </a:moveTo>
                  <a:lnTo>
                    <a:pt x="2892877" y="1028699"/>
                  </a:lnTo>
                  <a:lnTo>
                    <a:pt x="2892877" y="1022002"/>
                  </a:lnTo>
                  <a:lnTo>
                    <a:pt x="2902402" y="1022002"/>
                  </a:lnTo>
                  <a:lnTo>
                    <a:pt x="2902402" y="1028699"/>
                  </a:lnTo>
                  <a:close/>
                </a:path>
                <a:path w="10210800" h="1028700">
                  <a:moveTo>
                    <a:pt x="2883352" y="1028699"/>
                  </a:moveTo>
                  <a:lnTo>
                    <a:pt x="2873827" y="1028699"/>
                  </a:lnTo>
                  <a:lnTo>
                    <a:pt x="2873827" y="1022002"/>
                  </a:lnTo>
                  <a:lnTo>
                    <a:pt x="2883352" y="1022002"/>
                  </a:lnTo>
                  <a:lnTo>
                    <a:pt x="2883352" y="1028699"/>
                  </a:lnTo>
                  <a:close/>
                </a:path>
                <a:path w="10210800" h="1028700">
                  <a:moveTo>
                    <a:pt x="2864302" y="1028699"/>
                  </a:moveTo>
                  <a:lnTo>
                    <a:pt x="2854777" y="1028699"/>
                  </a:lnTo>
                  <a:lnTo>
                    <a:pt x="2854777" y="1022002"/>
                  </a:lnTo>
                  <a:lnTo>
                    <a:pt x="2864302" y="1022002"/>
                  </a:lnTo>
                  <a:lnTo>
                    <a:pt x="2864302" y="1028699"/>
                  </a:lnTo>
                  <a:close/>
                </a:path>
                <a:path w="10210800" h="1028700">
                  <a:moveTo>
                    <a:pt x="2845252" y="1028699"/>
                  </a:moveTo>
                  <a:lnTo>
                    <a:pt x="2835727" y="1028699"/>
                  </a:lnTo>
                  <a:lnTo>
                    <a:pt x="2835727" y="1022002"/>
                  </a:lnTo>
                  <a:lnTo>
                    <a:pt x="2845252" y="1022002"/>
                  </a:lnTo>
                  <a:lnTo>
                    <a:pt x="2845252" y="1028699"/>
                  </a:lnTo>
                  <a:close/>
                </a:path>
                <a:path w="10210800" h="1028700">
                  <a:moveTo>
                    <a:pt x="2826202" y="1028699"/>
                  </a:moveTo>
                  <a:lnTo>
                    <a:pt x="2816677" y="1028699"/>
                  </a:lnTo>
                  <a:lnTo>
                    <a:pt x="2816677" y="1022002"/>
                  </a:lnTo>
                  <a:lnTo>
                    <a:pt x="2826202" y="1022002"/>
                  </a:lnTo>
                  <a:lnTo>
                    <a:pt x="2826202" y="1028699"/>
                  </a:lnTo>
                  <a:close/>
                </a:path>
                <a:path w="10210800" h="1028700">
                  <a:moveTo>
                    <a:pt x="2807152" y="1028699"/>
                  </a:moveTo>
                  <a:lnTo>
                    <a:pt x="2797627" y="1028699"/>
                  </a:lnTo>
                  <a:lnTo>
                    <a:pt x="2797627" y="1022002"/>
                  </a:lnTo>
                  <a:lnTo>
                    <a:pt x="2807152" y="1022002"/>
                  </a:lnTo>
                  <a:lnTo>
                    <a:pt x="2807152" y="1028699"/>
                  </a:lnTo>
                  <a:close/>
                </a:path>
                <a:path w="10210800" h="1028700">
                  <a:moveTo>
                    <a:pt x="2788102" y="1028699"/>
                  </a:moveTo>
                  <a:lnTo>
                    <a:pt x="2778577" y="1028699"/>
                  </a:lnTo>
                  <a:lnTo>
                    <a:pt x="2778577" y="1022002"/>
                  </a:lnTo>
                  <a:lnTo>
                    <a:pt x="2788102" y="1022002"/>
                  </a:lnTo>
                  <a:lnTo>
                    <a:pt x="2788102" y="1028699"/>
                  </a:lnTo>
                  <a:close/>
                </a:path>
                <a:path w="10210800" h="1028700">
                  <a:moveTo>
                    <a:pt x="2769052" y="1028699"/>
                  </a:moveTo>
                  <a:lnTo>
                    <a:pt x="2759527" y="1028699"/>
                  </a:lnTo>
                  <a:lnTo>
                    <a:pt x="2759527" y="1022002"/>
                  </a:lnTo>
                  <a:lnTo>
                    <a:pt x="2769052" y="1022002"/>
                  </a:lnTo>
                  <a:lnTo>
                    <a:pt x="2769052" y="1028699"/>
                  </a:lnTo>
                  <a:close/>
                </a:path>
                <a:path w="10210800" h="1028700">
                  <a:moveTo>
                    <a:pt x="2750002" y="1028699"/>
                  </a:moveTo>
                  <a:lnTo>
                    <a:pt x="2740477" y="1028699"/>
                  </a:lnTo>
                  <a:lnTo>
                    <a:pt x="2740477" y="1022002"/>
                  </a:lnTo>
                  <a:lnTo>
                    <a:pt x="2750002" y="1022002"/>
                  </a:lnTo>
                  <a:lnTo>
                    <a:pt x="2750002" y="1028699"/>
                  </a:lnTo>
                  <a:close/>
                </a:path>
                <a:path w="10210800" h="1028700">
                  <a:moveTo>
                    <a:pt x="2730952" y="1028699"/>
                  </a:moveTo>
                  <a:lnTo>
                    <a:pt x="2721427" y="1028699"/>
                  </a:lnTo>
                  <a:lnTo>
                    <a:pt x="2721427" y="1022002"/>
                  </a:lnTo>
                  <a:lnTo>
                    <a:pt x="2730952" y="1022002"/>
                  </a:lnTo>
                  <a:lnTo>
                    <a:pt x="2730952" y="1028699"/>
                  </a:lnTo>
                  <a:close/>
                </a:path>
                <a:path w="10210800" h="1028700">
                  <a:moveTo>
                    <a:pt x="2711902" y="1028699"/>
                  </a:moveTo>
                  <a:lnTo>
                    <a:pt x="2702377" y="1028699"/>
                  </a:lnTo>
                  <a:lnTo>
                    <a:pt x="2702377" y="1022002"/>
                  </a:lnTo>
                  <a:lnTo>
                    <a:pt x="2711902" y="1022002"/>
                  </a:lnTo>
                  <a:lnTo>
                    <a:pt x="2711902" y="1028699"/>
                  </a:lnTo>
                  <a:close/>
                </a:path>
                <a:path w="10210800" h="1028700">
                  <a:moveTo>
                    <a:pt x="2692852" y="1028699"/>
                  </a:moveTo>
                  <a:lnTo>
                    <a:pt x="2683327" y="1028699"/>
                  </a:lnTo>
                  <a:lnTo>
                    <a:pt x="2683327" y="1022002"/>
                  </a:lnTo>
                  <a:lnTo>
                    <a:pt x="2692852" y="1022002"/>
                  </a:lnTo>
                  <a:lnTo>
                    <a:pt x="2692852" y="1028699"/>
                  </a:lnTo>
                  <a:close/>
                </a:path>
                <a:path w="10210800" h="1028700">
                  <a:moveTo>
                    <a:pt x="2673802" y="1028699"/>
                  </a:moveTo>
                  <a:lnTo>
                    <a:pt x="2664277" y="1028699"/>
                  </a:lnTo>
                  <a:lnTo>
                    <a:pt x="2664277" y="1022002"/>
                  </a:lnTo>
                  <a:lnTo>
                    <a:pt x="2673802" y="1022002"/>
                  </a:lnTo>
                  <a:lnTo>
                    <a:pt x="2673802" y="1028699"/>
                  </a:lnTo>
                  <a:close/>
                </a:path>
                <a:path w="10210800" h="1028700">
                  <a:moveTo>
                    <a:pt x="2654752" y="1028699"/>
                  </a:moveTo>
                  <a:lnTo>
                    <a:pt x="2645227" y="1028699"/>
                  </a:lnTo>
                  <a:lnTo>
                    <a:pt x="2645227" y="1022002"/>
                  </a:lnTo>
                  <a:lnTo>
                    <a:pt x="2654752" y="1022002"/>
                  </a:lnTo>
                  <a:lnTo>
                    <a:pt x="2654752" y="1028699"/>
                  </a:lnTo>
                  <a:close/>
                </a:path>
                <a:path w="10210800" h="1028700">
                  <a:moveTo>
                    <a:pt x="2635702" y="1028699"/>
                  </a:moveTo>
                  <a:lnTo>
                    <a:pt x="2626177" y="1028699"/>
                  </a:lnTo>
                  <a:lnTo>
                    <a:pt x="2626177" y="1022002"/>
                  </a:lnTo>
                  <a:lnTo>
                    <a:pt x="2635702" y="1022002"/>
                  </a:lnTo>
                  <a:lnTo>
                    <a:pt x="2635702" y="1028699"/>
                  </a:lnTo>
                  <a:close/>
                </a:path>
                <a:path w="10210800" h="1028700">
                  <a:moveTo>
                    <a:pt x="2616652" y="1028699"/>
                  </a:moveTo>
                  <a:lnTo>
                    <a:pt x="2607127" y="1028699"/>
                  </a:lnTo>
                  <a:lnTo>
                    <a:pt x="2607127" y="1022002"/>
                  </a:lnTo>
                  <a:lnTo>
                    <a:pt x="2616652" y="1022002"/>
                  </a:lnTo>
                  <a:lnTo>
                    <a:pt x="2616652" y="1028699"/>
                  </a:lnTo>
                  <a:close/>
                </a:path>
                <a:path w="10210800" h="1028700">
                  <a:moveTo>
                    <a:pt x="2597602" y="1028699"/>
                  </a:moveTo>
                  <a:lnTo>
                    <a:pt x="2588077" y="1028699"/>
                  </a:lnTo>
                  <a:lnTo>
                    <a:pt x="2588077" y="1022002"/>
                  </a:lnTo>
                  <a:lnTo>
                    <a:pt x="2597602" y="1022002"/>
                  </a:lnTo>
                  <a:lnTo>
                    <a:pt x="2597602" y="1028699"/>
                  </a:lnTo>
                  <a:close/>
                </a:path>
                <a:path w="10210800" h="1028700">
                  <a:moveTo>
                    <a:pt x="2578552" y="1028699"/>
                  </a:moveTo>
                  <a:lnTo>
                    <a:pt x="2569027" y="1028699"/>
                  </a:lnTo>
                  <a:lnTo>
                    <a:pt x="2569027" y="1022002"/>
                  </a:lnTo>
                  <a:lnTo>
                    <a:pt x="2578552" y="1022002"/>
                  </a:lnTo>
                  <a:lnTo>
                    <a:pt x="2578552" y="1028699"/>
                  </a:lnTo>
                  <a:close/>
                </a:path>
                <a:path w="10210800" h="1028700">
                  <a:moveTo>
                    <a:pt x="2559502" y="1028699"/>
                  </a:moveTo>
                  <a:lnTo>
                    <a:pt x="2549977" y="1028699"/>
                  </a:lnTo>
                  <a:lnTo>
                    <a:pt x="2549977" y="1022002"/>
                  </a:lnTo>
                  <a:lnTo>
                    <a:pt x="2559502" y="1022002"/>
                  </a:lnTo>
                  <a:lnTo>
                    <a:pt x="2559502" y="1028699"/>
                  </a:lnTo>
                  <a:close/>
                </a:path>
                <a:path w="10210800" h="1028700">
                  <a:moveTo>
                    <a:pt x="2540452" y="1028699"/>
                  </a:moveTo>
                  <a:lnTo>
                    <a:pt x="2530927" y="1028699"/>
                  </a:lnTo>
                  <a:lnTo>
                    <a:pt x="2530927" y="1022002"/>
                  </a:lnTo>
                  <a:lnTo>
                    <a:pt x="2540452" y="1022002"/>
                  </a:lnTo>
                  <a:lnTo>
                    <a:pt x="2540452" y="1028699"/>
                  </a:lnTo>
                  <a:close/>
                </a:path>
                <a:path w="10210800" h="1028700">
                  <a:moveTo>
                    <a:pt x="2521402" y="1028699"/>
                  </a:moveTo>
                  <a:lnTo>
                    <a:pt x="2511877" y="1028699"/>
                  </a:lnTo>
                  <a:lnTo>
                    <a:pt x="2511877" y="1022002"/>
                  </a:lnTo>
                  <a:lnTo>
                    <a:pt x="2521402" y="1022002"/>
                  </a:lnTo>
                  <a:lnTo>
                    <a:pt x="2521402" y="1028699"/>
                  </a:lnTo>
                  <a:close/>
                </a:path>
                <a:path w="10210800" h="1028700">
                  <a:moveTo>
                    <a:pt x="2502352" y="1028699"/>
                  </a:moveTo>
                  <a:lnTo>
                    <a:pt x="2492827" y="1028699"/>
                  </a:lnTo>
                  <a:lnTo>
                    <a:pt x="2492827" y="1022002"/>
                  </a:lnTo>
                  <a:lnTo>
                    <a:pt x="2502352" y="1022002"/>
                  </a:lnTo>
                  <a:lnTo>
                    <a:pt x="2502352" y="1028699"/>
                  </a:lnTo>
                  <a:close/>
                </a:path>
                <a:path w="10210800" h="1028700">
                  <a:moveTo>
                    <a:pt x="2483302" y="1028699"/>
                  </a:moveTo>
                  <a:lnTo>
                    <a:pt x="2473777" y="1028699"/>
                  </a:lnTo>
                  <a:lnTo>
                    <a:pt x="2473777" y="1022002"/>
                  </a:lnTo>
                  <a:lnTo>
                    <a:pt x="2483302" y="1022002"/>
                  </a:lnTo>
                  <a:lnTo>
                    <a:pt x="2483302" y="1028699"/>
                  </a:lnTo>
                  <a:close/>
                </a:path>
                <a:path w="10210800" h="1028700">
                  <a:moveTo>
                    <a:pt x="2464252" y="1028699"/>
                  </a:moveTo>
                  <a:lnTo>
                    <a:pt x="2454727" y="1028699"/>
                  </a:lnTo>
                  <a:lnTo>
                    <a:pt x="2454727" y="1022002"/>
                  </a:lnTo>
                  <a:lnTo>
                    <a:pt x="2464252" y="1022002"/>
                  </a:lnTo>
                  <a:lnTo>
                    <a:pt x="2464252" y="1028699"/>
                  </a:lnTo>
                  <a:close/>
                </a:path>
                <a:path w="10210800" h="1028700">
                  <a:moveTo>
                    <a:pt x="2445202" y="1028699"/>
                  </a:moveTo>
                  <a:lnTo>
                    <a:pt x="2435677" y="1028699"/>
                  </a:lnTo>
                  <a:lnTo>
                    <a:pt x="2435677" y="1022002"/>
                  </a:lnTo>
                  <a:lnTo>
                    <a:pt x="2445202" y="1022002"/>
                  </a:lnTo>
                  <a:lnTo>
                    <a:pt x="2445202" y="1028699"/>
                  </a:lnTo>
                  <a:close/>
                </a:path>
                <a:path w="10210800" h="1028700">
                  <a:moveTo>
                    <a:pt x="2426152" y="1028699"/>
                  </a:moveTo>
                  <a:lnTo>
                    <a:pt x="2416627" y="1028699"/>
                  </a:lnTo>
                  <a:lnTo>
                    <a:pt x="2416627" y="1022002"/>
                  </a:lnTo>
                  <a:lnTo>
                    <a:pt x="2426152" y="1022002"/>
                  </a:lnTo>
                  <a:lnTo>
                    <a:pt x="2426152" y="1028699"/>
                  </a:lnTo>
                  <a:close/>
                </a:path>
                <a:path w="10210800" h="1028700">
                  <a:moveTo>
                    <a:pt x="2407102" y="1028699"/>
                  </a:moveTo>
                  <a:lnTo>
                    <a:pt x="2397577" y="1028699"/>
                  </a:lnTo>
                  <a:lnTo>
                    <a:pt x="2397577" y="1022002"/>
                  </a:lnTo>
                  <a:lnTo>
                    <a:pt x="2407102" y="1022002"/>
                  </a:lnTo>
                  <a:lnTo>
                    <a:pt x="2407102" y="1028699"/>
                  </a:lnTo>
                  <a:close/>
                </a:path>
                <a:path w="10210800" h="1028700">
                  <a:moveTo>
                    <a:pt x="2388052" y="1028699"/>
                  </a:moveTo>
                  <a:lnTo>
                    <a:pt x="2378527" y="1028699"/>
                  </a:lnTo>
                  <a:lnTo>
                    <a:pt x="2378527" y="1022002"/>
                  </a:lnTo>
                  <a:lnTo>
                    <a:pt x="2388052" y="1022002"/>
                  </a:lnTo>
                  <a:lnTo>
                    <a:pt x="2388052" y="1028699"/>
                  </a:lnTo>
                  <a:close/>
                </a:path>
                <a:path w="10210800" h="1028700">
                  <a:moveTo>
                    <a:pt x="2369002" y="1028699"/>
                  </a:moveTo>
                  <a:lnTo>
                    <a:pt x="2359477" y="1028699"/>
                  </a:lnTo>
                  <a:lnTo>
                    <a:pt x="2359477" y="1022002"/>
                  </a:lnTo>
                  <a:lnTo>
                    <a:pt x="2369002" y="1022002"/>
                  </a:lnTo>
                  <a:lnTo>
                    <a:pt x="2369002" y="1028699"/>
                  </a:lnTo>
                  <a:close/>
                </a:path>
                <a:path w="10210800" h="1028700">
                  <a:moveTo>
                    <a:pt x="2349952" y="1028699"/>
                  </a:moveTo>
                  <a:lnTo>
                    <a:pt x="2340427" y="1028699"/>
                  </a:lnTo>
                  <a:lnTo>
                    <a:pt x="2340427" y="1022002"/>
                  </a:lnTo>
                  <a:lnTo>
                    <a:pt x="2349952" y="1022002"/>
                  </a:lnTo>
                  <a:lnTo>
                    <a:pt x="2349952" y="1028699"/>
                  </a:lnTo>
                  <a:close/>
                </a:path>
                <a:path w="10210800" h="1028700">
                  <a:moveTo>
                    <a:pt x="2330902" y="1028699"/>
                  </a:moveTo>
                  <a:lnTo>
                    <a:pt x="2321377" y="1028699"/>
                  </a:lnTo>
                  <a:lnTo>
                    <a:pt x="2321377" y="1022002"/>
                  </a:lnTo>
                  <a:lnTo>
                    <a:pt x="2330902" y="1022002"/>
                  </a:lnTo>
                  <a:lnTo>
                    <a:pt x="2330902" y="1028699"/>
                  </a:lnTo>
                  <a:close/>
                </a:path>
                <a:path w="10210800" h="1028700">
                  <a:moveTo>
                    <a:pt x="2311852" y="1028699"/>
                  </a:moveTo>
                  <a:lnTo>
                    <a:pt x="2302327" y="1028699"/>
                  </a:lnTo>
                  <a:lnTo>
                    <a:pt x="2302327" y="1022002"/>
                  </a:lnTo>
                  <a:lnTo>
                    <a:pt x="2311852" y="1022002"/>
                  </a:lnTo>
                  <a:lnTo>
                    <a:pt x="2311852" y="1028699"/>
                  </a:lnTo>
                  <a:close/>
                </a:path>
                <a:path w="10210800" h="1028700">
                  <a:moveTo>
                    <a:pt x="2292802" y="1028699"/>
                  </a:moveTo>
                  <a:lnTo>
                    <a:pt x="2283277" y="1028699"/>
                  </a:lnTo>
                  <a:lnTo>
                    <a:pt x="2283277" y="1022002"/>
                  </a:lnTo>
                  <a:lnTo>
                    <a:pt x="2292802" y="1022002"/>
                  </a:lnTo>
                  <a:lnTo>
                    <a:pt x="2292802" y="1028699"/>
                  </a:lnTo>
                  <a:close/>
                </a:path>
                <a:path w="10210800" h="1028700">
                  <a:moveTo>
                    <a:pt x="2273752" y="1028699"/>
                  </a:moveTo>
                  <a:lnTo>
                    <a:pt x="2264227" y="1028699"/>
                  </a:lnTo>
                  <a:lnTo>
                    <a:pt x="2264227" y="1022002"/>
                  </a:lnTo>
                  <a:lnTo>
                    <a:pt x="2273752" y="1022002"/>
                  </a:lnTo>
                  <a:lnTo>
                    <a:pt x="2273752" y="1028699"/>
                  </a:lnTo>
                  <a:close/>
                </a:path>
                <a:path w="10210800" h="1028700">
                  <a:moveTo>
                    <a:pt x="2254702" y="1028699"/>
                  </a:moveTo>
                  <a:lnTo>
                    <a:pt x="2245177" y="1028699"/>
                  </a:lnTo>
                  <a:lnTo>
                    <a:pt x="2245177" y="1022002"/>
                  </a:lnTo>
                  <a:lnTo>
                    <a:pt x="2254702" y="1022002"/>
                  </a:lnTo>
                  <a:lnTo>
                    <a:pt x="2254702" y="1028699"/>
                  </a:lnTo>
                  <a:close/>
                </a:path>
                <a:path w="10210800" h="1028700">
                  <a:moveTo>
                    <a:pt x="2235652" y="1028699"/>
                  </a:moveTo>
                  <a:lnTo>
                    <a:pt x="2226127" y="1028699"/>
                  </a:lnTo>
                  <a:lnTo>
                    <a:pt x="2226127" y="1022002"/>
                  </a:lnTo>
                  <a:lnTo>
                    <a:pt x="2235652" y="1022002"/>
                  </a:lnTo>
                  <a:lnTo>
                    <a:pt x="2235652" y="1028699"/>
                  </a:lnTo>
                  <a:close/>
                </a:path>
                <a:path w="10210800" h="1028700">
                  <a:moveTo>
                    <a:pt x="2216602" y="1028699"/>
                  </a:moveTo>
                  <a:lnTo>
                    <a:pt x="2207077" y="1028699"/>
                  </a:lnTo>
                  <a:lnTo>
                    <a:pt x="2207077" y="1022002"/>
                  </a:lnTo>
                  <a:lnTo>
                    <a:pt x="2216602" y="1022002"/>
                  </a:lnTo>
                  <a:lnTo>
                    <a:pt x="2216602" y="1028699"/>
                  </a:lnTo>
                  <a:close/>
                </a:path>
                <a:path w="10210800" h="1028700">
                  <a:moveTo>
                    <a:pt x="2197552" y="1028699"/>
                  </a:moveTo>
                  <a:lnTo>
                    <a:pt x="2188027" y="1028699"/>
                  </a:lnTo>
                  <a:lnTo>
                    <a:pt x="2188027" y="1022002"/>
                  </a:lnTo>
                  <a:lnTo>
                    <a:pt x="2197552" y="1022002"/>
                  </a:lnTo>
                  <a:lnTo>
                    <a:pt x="2197552" y="1028699"/>
                  </a:lnTo>
                  <a:close/>
                </a:path>
                <a:path w="10210800" h="1028700">
                  <a:moveTo>
                    <a:pt x="2178502" y="1028699"/>
                  </a:moveTo>
                  <a:lnTo>
                    <a:pt x="2168977" y="1028699"/>
                  </a:lnTo>
                  <a:lnTo>
                    <a:pt x="2168977" y="1022002"/>
                  </a:lnTo>
                  <a:lnTo>
                    <a:pt x="2178502" y="1022002"/>
                  </a:lnTo>
                  <a:lnTo>
                    <a:pt x="2178502" y="1028699"/>
                  </a:lnTo>
                  <a:close/>
                </a:path>
                <a:path w="10210800" h="1028700">
                  <a:moveTo>
                    <a:pt x="2159452" y="1028699"/>
                  </a:moveTo>
                  <a:lnTo>
                    <a:pt x="2149927" y="1028699"/>
                  </a:lnTo>
                  <a:lnTo>
                    <a:pt x="2149927" y="1022002"/>
                  </a:lnTo>
                  <a:lnTo>
                    <a:pt x="2159452" y="1022002"/>
                  </a:lnTo>
                  <a:lnTo>
                    <a:pt x="2159452" y="1028699"/>
                  </a:lnTo>
                  <a:close/>
                </a:path>
                <a:path w="10210800" h="1028700">
                  <a:moveTo>
                    <a:pt x="2140402" y="1028699"/>
                  </a:moveTo>
                  <a:lnTo>
                    <a:pt x="2130877" y="1028699"/>
                  </a:lnTo>
                  <a:lnTo>
                    <a:pt x="2130877" y="1022002"/>
                  </a:lnTo>
                  <a:lnTo>
                    <a:pt x="2140402" y="1022002"/>
                  </a:lnTo>
                  <a:lnTo>
                    <a:pt x="2140402" y="1028699"/>
                  </a:lnTo>
                  <a:close/>
                </a:path>
                <a:path w="10210800" h="1028700">
                  <a:moveTo>
                    <a:pt x="2121352" y="1028699"/>
                  </a:moveTo>
                  <a:lnTo>
                    <a:pt x="2111827" y="1028699"/>
                  </a:lnTo>
                  <a:lnTo>
                    <a:pt x="2111827" y="1022002"/>
                  </a:lnTo>
                  <a:lnTo>
                    <a:pt x="2121352" y="1022002"/>
                  </a:lnTo>
                  <a:lnTo>
                    <a:pt x="2121352" y="1028699"/>
                  </a:lnTo>
                  <a:close/>
                </a:path>
                <a:path w="10210800" h="1028700">
                  <a:moveTo>
                    <a:pt x="2102302" y="1028699"/>
                  </a:moveTo>
                  <a:lnTo>
                    <a:pt x="2092777" y="1028699"/>
                  </a:lnTo>
                  <a:lnTo>
                    <a:pt x="2092777" y="1022002"/>
                  </a:lnTo>
                  <a:lnTo>
                    <a:pt x="2102302" y="1022002"/>
                  </a:lnTo>
                  <a:lnTo>
                    <a:pt x="2102302" y="1028699"/>
                  </a:lnTo>
                  <a:close/>
                </a:path>
                <a:path w="10210800" h="1028700">
                  <a:moveTo>
                    <a:pt x="2083252" y="1028699"/>
                  </a:moveTo>
                  <a:lnTo>
                    <a:pt x="2073727" y="1028699"/>
                  </a:lnTo>
                  <a:lnTo>
                    <a:pt x="2073727" y="1022002"/>
                  </a:lnTo>
                  <a:lnTo>
                    <a:pt x="2083252" y="1022002"/>
                  </a:lnTo>
                  <a:lnTo>
                    <a:pt x="2083252" y="1028699"/>
                  </a:lnTo>
                  <a:close/>
                </a:path>
                <a:path w="10210800" h="1028700">
                  <a:moveTo>
                    <a:pt x="2064202" y="1028699"/>
                  </a:moveTo>
                  <a:lnTo>
                    <a:pt x="2054677" y="1028699"/>
                  </a:lnTo>
                  <a:lnTo>
                    <a:pt x="2054677" y="1022002"/>
                  </a:lnTo>
                  <a:lnTo>
                    <a:pt x="2064202" y="1022002"/>
                  </a:lnTo>
                  <a:lnTo>
                    <a:pt x="2064202" y="1028699"/>
                  </a:lnTo>
                  <a:close/>
                </a:path>
                <a:path w="10210800" h="1028700">
                  <a:moveTo>
                    <a:pt x="2045152" y="1028699"/>
                  </a:moveTo>
                  <a:lnTo>
                    <a:pt x="2035627" y="1028699"/>
                  </a:lnTo>
                  <a:lnTo>
                    <a:pt x="2035627" y="1022002"/>
                  </a:lnTo>
                  <a:lnTo>
                    <a:pt x="2045152" y="1022002"/>
                  </a:lnTo>
                  <a:lnTo>
                    <a:pt x="2045152" y="1028699"/>
                  </a:lnTo>
                  <a:close/>
                </a:path>
                <a:path w="10210800" h="1028700">
                  <a:moveTo>
                    <a:pt x="2026102" y="1028699"/>
                  </a:moveTo>
                  <a:lnTo>
                    <a:pt x="2016577" y="1028699"/>
                  </a:lnTo>
                  <a:lnTo>
                    <a:pt x="2016577" y="1022002"/>
                  </a:lnTo>
                  <a:lnTo>
                    <a:pt x="2026102" y="1022002"/>
                  </a:lnTo>
                  <a:lnTo>
                    <a:pt x="2026102" y="1028699"/>
                  </a:lnTo>
                  <a:close/>
                </a:path>
                <a:path w="10210800" h="1028700">
                  <a:moveTo>
                    <a:pt x="2007052" y="1028699"/>
                  </a:moveTo>
                  <a:lnTo>
                    <a:pt x="1997527" y="1028699"/>
                  </a:lnTo>
                  <a:lnTo>
                    <a:pt x="1997527" y="1022002"/>
                  </a:lnTo>
                  <a:lnTo>
                    <a:pt x="2007052" y="1022002"/>
                  </a:lnTo>
                  <a:lnTo>
                    <a:pt x="2007052" y="1028699"/>
                  </a:lnTo>
                  <a:close/>
                </a:path>
                <a:path w="10210800" h="1028700">
                  <a:moveTo>
                    <a:pt x="1988002" y="1028699"/>
                  </a:moveTo>
                  <a:lnTo>
                    <a:pt x="1978477" y="1028699"/>
                  </a:lnTo>
                  <a:lnTo>
                    <a:pt x="1978477" y="1022002"/>
                  </a:lnTo>
                  <a:lnTo>
                    <a:pt x="1988002" y="1022002"/>
                  </a:lnTo>
                  <a:lnTo>
                    <a:pt x="1988002" y="1028699"/>
                  </a:lnTo>
                  <a:close/>
                </a:path>
                <a:path w="10210800" h="1028700">
                  <a:moveTo>
                    <a:pt x="1968952" y="1028699"/>
                  </a:moveTo>
                  <a:lnTo>
                    <a:pt x="1959427" y="1028699"/>
                  </a:lnTo>
                  <a:lnTo>
                    <a:pt x="1959427" y="1022002"/>
                  </a:lnTo>
                  <a:lnTo>
                    <a:pt x="1968952" y="1022002"/>
                  </a:lnTo>
                  <a:lnTo>
                    <a:pt x="1968952" y="1028699"/>
                  </a:lnTo>
                  <a:close/>
                </a:path>
                <a:path w="10210800" h="1028700">
                  <a:moveTo>
                    <a:pt x="1949902" y="1028699"/>
                  </a:moveTo>
                  <a:lnTo>
                    <a:pt x="1940377" y="1028699"/>
                  </a:lnTo>
                  <a:lnTo>
                    <a:pt x="1940377" y="1022002"/>
                  </a:lnTo>
                  <a:lnTo>
                    <a:pt x="1949902" y="1022002"/>
                  </a:lnTo>
                  <a:lnTo>
                    <a:pt x="1949902" y="1028699"/>
                  </a:lnTo>
                  <a:close/>
                </a:path>
                <a:path w="10210800" h="1028700">
                  <a:moveTo>
                    <a:pt x="1930852" y="1028699"/>
                  </a:moveTo>
                  <a:lnTo>
                    <a:pt x="1921327" y="1028699"/>
                  </a:lnTo>
                  <a:lnTo>
                    <a:pt x="1921327" y="1022002"/>
                  </a:lnTo>
                  <a:lnTo>
                    <a:pt x="1930852" y="1022002"/>
                  </a:lnTo>
                  <a:lnTo>
                    <a:pt x="1930852" y="1028699"/>
                  </a:lnTo>
                  <a:close/>
                </a:path>
                <a:path w="10210800" h="1028700">
                  <a:moveTo>
                    <a:pt x="1911802" y="1028699"/>
                  </a:moveTo>
                  <a:lnTo>
                    <a:pt x="1902277" y="1028699"/>
                  </a:lnTo>
                  <a:lnTo>
                    <a:pt x="1902277" y="1022002"/>
                  </a:lnTo>
                  <a:lnTo>
                    <a:pt x="1911802" y="1022002"/>
                  </a:lnTo>
                  <a:lnTo>
                    <a:pt x="1911802" y="1028699"/>
                  </a:lnTo>
                  <a:close/>
                </a:path>
                <a:path w="10210800" h="1028700">
                  <a:moveTo>
                    <a:pt x="1892752" y="1028699"/>
                  </a:moveTo>
                  <a:lnTo>
                    <a:pt x="1883227" y="1028699"/>
                  </a:lnTo>
                  <a:lnTo>
                    <a:pt x="1883227" y="1022002"/>
                  </a:lnTo>
                  <a:lnTo>
                    <a:pt x="1892752" y="1022002"/>
                  </a:lnTo>
                  <a:lnTo>
                    <a:pt x="1892752" y="1028699"/>
                  </a:lnTo>
                  <a:close/>
                </a:path>
                <a:path w="10210800" h="1028700">
                  <a:moveTo>
                    <a:pt x="1873702" y="1028699"/>
                  </a:moveTo>
                  <a:lnTo>
                    <a:pt x="1864177" y="1028699"/>
                  </a:lnTo>
                  <a:lnTo>
                    <a:pt x="1864177" y="1022002"/>
                  </a:lnTo>
                  <a:lnTo>
                    <a:pt x="1873702" y="1022002"/>
                  </a:lnTo>
                  <a:lnTo>
                    <a:pt x="1873702" y="1028699"/>
                  </a:lnTo>
                  <a:close/>
                </a:path>
                <a:path w="10210800" h="1028700">
                  <a:moveTo>
                    <a:pt x="1854652" y="1028699"/>
                  </a:moveTo>
                  <a:lnTo>
                    <a:pt x="1845127" y="1028699"/>
                  </a:lnTo>
                  <a:lnTo>
                    <a:pt x="1845127" y="1022002"/>
                  </a:lnTo>
                  <a:lnTo>
                    <a:pt x="1854652" y="1022002"/>
                  </a:lnTo>
                  <a:lnTo>
                    <a:pt x="1854652" y="1028699"/>
                  </a:lnTo>
                  <a:close/>
                </a:path>
                <a:path w="10210800" h="1028700">
                  <a:moveTo>
                    <a:pt x="1835602" y="1028699"/>
                  </a:moveTo>
                  <a:lnTo>
                    <a:pt x="1826077" y="1028699"/>
                  </a:lnTo>
                  <a:lnTo>
                    <a:pt x="1826077" y="1022002"/>
                  </a:lnTo>
                  <a:lnTo>
                    <a:pt x="1835602" y="1022002"/>
                  </a:lnTo>
                  <a:lnTo>
                    <a:pt x="1835602" y="1028699"/>
                  </a:lnTo>
                  <a:close/>
                </a:path>
                <a:path w="10210800" h="1028700">
                  <a:moveTo>
                    <a:pt x="1816552" y="1028699"/>
                  </a:moveTo>
                  <a:lnTo>
                    <a:pt x="1807027" y="1028699"/>
                  </a:lnTo>
                  <a:lnTo>
                    <a:pt x="1807027" y="1022002"/>
                  </a:lnTo>
                  <a:lnTo>
                    <a:pt x="1816552" y="1022002"/>
                  </a:lnTo>
                  <a:lnTo>
                    <a:pt x="1816552" y="1028699"/>
                  </a:lnTo>
                  <a:close/>
                </a:path>
                <a:path w="10210800" h="1028700">
                  <a:moveTo>
                    <a:pt x="1797502" y="1028699"/>
                  </a:moveTo>
                  <a:lnTo>
                    <a:pt x="1787977" y="1028699"/>
                  </a:lnTo>
                  <a:lnTo>
                    <a:pt x="1787977" y="1022002"/>
                  </a:lnTo>
                  <a:lnTo>
                    <a:pt x="1797502" y="1022002"/>
                  </a:lnTo>
                  <a:lnTo>
                    <a:pt x="1797502" y="1028699"/>
                  </a:lnTo>
                  <a:close/>
                </a:path>
                <a:path w="10210800" h="1028700">
                  <a:moveTo>
                    <a:pt x="1778452" y="1028699"/>
                  </a:moveTo>
                  <a:lnTo>
                    <a:pt x="1768927" y="1028699"/>
                  </a:lnTo>
                  <a:lnTo>
                    <a:pt x="1768927" y="1022002"/>
                  </a:lnTo>
                  <a:lnTo>
                    <a:pt x="1778452" y="1022002"/>
                  </a:lnTo>
                  <a:lnTo>
                    <a:pt x="1778452" y="1028699"/>
                  </a:lnTo>
                  <a:close/>
                </a:path>
                <a:path w="10210800" h="1028700">
                  <a:moveTo>
                    <a:pt x="1759402" y="1028699"/>
                  </a:moveTo>
                  <a:lnTo>
                    <a:pt x="1749877" y="1028699"/>
                  </a:lnTo>
                  <a:lnTo>
                    <a:pt x="1749877" y="1022002"/>
                  </a:lnTo>
                  <a:lnTo>
                    <a:pt x="1759402" y="1022002"/>
                  </a:lnTo>
                  <a:lnTo>
                    <a:pt x="1759402" y="1028699"/>
                  </a:lnTo>
                  <a:close/>
                </a:path>
                <a:path w="10210800" h="1028700">
                  <a:moveTo>
                    <a:pt x="1740352" y="1028699"/>
                  </a:moveTo>
                  <a:lnTo>
                    <a:pt x="1730827" y="1028699"/>
                  </a:lnTo>
                  <a:lnTo>
                    <a:pt x="1730827" y="1022002"/>
                  </a:lnTo>
                  <a:lnTo>
                    <a:pt x="1740352" y="1022002"/>
                  </a:lnTo>
                  <a:lnTo>
                    <a:pt x="1740352" y="1028699"/>
                  </a:lnTo>
                  <a:close/>
                </a:path>
                <a:path w="10210800" h="1028700">
                  <a:moveTo>
                    <a:pt x="1721302" y="1028699"/>
                  </a:moveTo>
                  <a:lnTo>
                    <a:pt x="1711777" y="1028699"/>
                  </a:lnTo>
                  <a:lnTo>
                    <a:pt x="1711777" y="1022002"/>
                  </a:lnTo>
                  <a:lnTo>
                    <a:pt x="1721302" y="1022002"/>
                  </a:lnTo>
                  <a:lnTo>
                    <a:pt x="1721302" y="1028699"/>
                  </a:lnTo>
                  <a:close/>
                </a:path>
                <a:path w="10210800" h="1028700">
                  <a:moveTo>
                    <a:pt x="1702252" y="1028699"/>
                  </a:moveTo>
                  <a:lnTo>
                    <a:pt x="1692727" y="1028699"/>
                  </a:lnTo>
                  <a:lnTo>
                    <a:pt x="1692727" y="1022002"/>
                  </a:lnTo>
                  <a:lnTo>
                    <a:pt x="1702252" y="1022002"/>
                  </a:lnTo>
                  <a:lnTo>
                    <a:pt x="1702252" y="1028699"/>
                  </a:lnTo>
                  <a:close/>
                </a:path>
                <a:path w="10210800" h="1028700">
                  <a:moveTo>
                    <a:pt x="1683202" y="1028699"/>
                  </a:moveTo>
                  <a:lnTo>
                    <a:pt x="1673677" y="1028699"/>
                  </a:lnTo>
                  <a:lnTo>
                    <a:pt x="1673677" y="1022002"/>
                  </a:lnTo>
                  <a:lnTo>
                    <a:pt x="1683202" y="1022002"/>
                  </a:lnTo>
                  <a:lnTo>
                    <a:pt x="1683202" y="1028699"/>
                  </a:lnTo>
                  <a:close/>
                </a:path>
                <a:path w="10210800" h="1028700">
                  <a:moveTo>
                    <a:pt x="1664152" y="1028699"/>
                  </a:moveTo>
                  <a:lnTo>
                    <a:pt x="1654627" y="1028699"/>
                  </a:lnTo>
                  <a:lnTo>
                    <a:pt x="1654627" y="1022002"/>
                  </a:lnTo>
                  <a:lnTo>
                    <a:pt x="1664152" y="1022002"/>
                  </a:lnTo>
                  <a:lnTo>
                    <a:pt x="1664152" y="1028699"/>
                  </a:lnTo>
                  <a:close/>
                </a:path>
                <a:path w="10210800" h="1028700">
                  <a:moveTo>
                    <a:pt x="1645102" y="1028699"/>
                  </a:moveTo>
                  <a:lnTo>
                    <a:pt x="1635577" y="1028699"/>
                  </a:lnTo>
                  <a:lnTo>
                    <a:pt x="1635577" y="1022002"/>
                  </a:lnTo>
                  <a:lnTo>
                    <a:pt x="1645102" y="1022002"/>
                  </a:lnTo>
                  <a:lnTo>
                    <a:pt x="1645102" y="1028699"/>
                  </a:lnTo>
                  <a:close/>
                </a:path>
                <a:path w="10210800" h="1028700">
                  <a:moveTo>
                    <a:pt x="1626052" y="1028699"/>
                  </a:moveTo>
                  <a:lnTo>
                    <a:pt x="1616527" y="1028699"/>
                  </a:lnTo>
                  <a:lnTo>
                    <a:pt x="1616527" y="1022002"/>
                  </a:lnTo>
                  <a:lnTo>
                    <a:pt x="1626052" y="1022002"/>
                  </a:lnTo>
                  <a:lnTo>
                    <a:pt x="1626052" y="1028699"/>
                  </a:lnTo>
                  <a:close/>
                </a:path>
                <a:path w="10210800" h="1028700">
                  <a:moveTo>
                    <a:pt x="1607002" y="1028699"/>
                  </a:moveTo>
                  <a:lnTo>
                    <a:pt x="1597477" y="1028699"/>
                  </a:lnTo>
                  <a:lnTo>
                    <a:pt x="1597477" y="1022002"/>
                  </a:lnTo>
                  <a:lnTo>
                    <a:pt x="1607002" y="1022002"/>
                  </a:lnTo>
                  <a:lnTo>
                    <a:pt x="1607002" y="1028699"/>
                  </a:lnTo>
                  <a:close/>
                </a:path>
                <a:path w="10210800" h="1028700">
                  <a:moveTo>
                    <a:pt x="1587952" y="1028699"/>
                  </a:moveTo>
                  <a:lnTo>
                    <a:pt x="1578427" y="1028699"/>
                  </a:lnTo>
                  <a:lnTo>
                    <a:pt x="1578427" y="1022002"/>
                  </a:lnTo>
                  <a:lnTo>
                    <a:pt x="1587952" y="1022002"/>
                  </a:lnTo>
                  <a:lnTo>
                    <a:pt x="1587952" y="1028699"/>
                  </a:lnTo>
                  <a:close/>
                </a:path>
                <a:path w="10210800" h="1028700">
                  <a:moveTo>
                    <a:pt x="1568902" y="1028699"/>
                  </a:moveTo>
                  <a:lnTo>
                    <a:pt x="1559377" y="1028699"/>
                  </a:lnTo>
                  <a:lnTo>
                    <a:pt x="1559377" y="1022002"/>
                  </a:lnTo>
                  <a:lnTo>
                    <a:pt x="1568902" y="1022002"/>
                  </a:lnTo>
                  <a:lnTo>
                    <a:pt x="1568902" y="1028699"/>
                  </a:lnTo>
                  <a:close/>
                </a:path>
                <a:path w="10210800" h="1028700">
                  <a:moveTo>
                    <a:pt x="1549852" y="1028699"/>
                  </a:moveTo>
                  <a:lnTo>
                    <a:pt x="1540327" y="1028699"/>
                  </a:lnTo>
                  <a:lnTo>
                    <a:pt x="1540327" y="1022002"/>
                  </a:lnTo>
                  <a:lnTo>
                    <a:pt x="1549852" y="1022002"/>
                  </a:lnTo>
                  <a:lnTo>
                    <a:pt x="1549852" y="1028699"/>
                  </a:lnTo>
                  <a:close/>
                </a:path>
                <a:path w="10210800" h="1028700">
                  <a:moveTo>
                    <a:pt x="1530802" y="1028699"/>
                  </a:moveTo>
                  <a:lnTo>
                    <a:pt x="1521277" y="1028699"/>
                  </a:lnTo>
                  <a:lnTo>
                    <a:pt x="1521277" y="1022002"/>
                  </a:lnTo>
                  <a:lnTo>
                    <a:pt x="1530802" y="1022002"/>
                  </a:lnTo>
                  <a:lnTo>
                    <a:pt x="1530802" y="1028699"/>
                  </a:lnTo>
                  <a:close/>
                </a:path>
                <a:path w="10210800" h="1028700">
                  <a:moveTo>
                    <a:pt x="1511752" y="1028699"/>
                  </a:moveTo>
                  <a:lnTo>
                    <a:pt x="1502227" y="1028699"/>
                  </a:lnTo>
                  <a:lnTo>
                    <a:pt x="1502227" y="1022002"/>
                  </a:lnTo>
                  <a:lnTo>
                    <a:pt x="1511752" y="1022002"/>
                  </a:lnTo>
                  <a:lnTo>
                    <a:pt x="1511752" y="1028699"/>
                  </a:lnTo>
                  <a:close/>
                </a:path>
                <a:path w="10210800" h="1028700">
                  <a:moveTo>
                    <a:pt x="1492702" y="1028699"/>
                  </a:moveTo>
                  <a:lnTo>
                    <a:pt x="1483177" y="1028699"/>
                  </a:lnTo>
                  <a:lnTo>
                    <a:pt x="1483177" y="1022002"/>
                  </a:lnTo>
                  <a:lnTo>
                    <a:pt x="1492702" y="1022002"/>
                  </a:lnTo>
                  <a:lnTo>
                    <a:pt x="1492702" y="1028699"/>
                  </a:lnTo>
                  <a:close/>
                </a:path>
                <a:path w="10210800" h="1028700">
                  <a:moveTo>
                    <a:pt x="1473652" y="1028699"/>
                  </a:moveTo>
                  <a:lnTo>
                    <a:pt x="1464127" y="1028699"/>
                  </a:lnTo>
                  <a:lnTo>
                    <a:pt x="1464127" y="1022002"/>
                  </a:lnTo>
                  <a:lnTo>
                    <a:pt x="1473652" y="1022002"/>
                  </a:lnTo>
                  <a:lnTo>
                    <a:pt x="1473652" y="1028699"/>
                  </a:lnTo>
                  <a:close/>
                </a:path>
                <a:path w="10210800" h="1028700">
                  <a:moveTo>
                    <a:pt x="1454602" y="1028699"/>
                  </a:moveTo>
                  <a:lnTo>
                    <a:pt x="1445077" y="1028699"/>
                  </a:lnTo>
                  <a:lnTo>
                    <a:pt x="1445077" y="1022002"/>
                  </a:lnTo>
                  <a:lnTo>
                    <a:pt x="1454602" y="1022002"/>
                  </a:lnTo>
                  <a:lnTo>
                    <a:pt x="1454602" y="1028699"/>
                  </a:lnTo>
                  <a:close/>
                </a:path>
                <a:path w="10210800" h="1028700">
                  <a:moveTo>
                    <a:pt x="1435552" y="1028699"/>
                  </a:moveTo>
                  <a:lnTo>
                    <a:pt x="1426027" y="1028699"/>
                  </a:lnTo>
                  <a:lnTo>
                    <a:pt x="1426027" y="1022002"/>
                  </a:lnTo>
                  <a:lnTo>
                    <a:pt x="1435552" y="1022002"/>
                  </a:lnTo>
                  <a:lnTo>
                    <a:pt x="1435552" y="1028699"/>
                  </a:lnTo>
                  <a:close/>
                </a:path>
                <a:path w="10210800" h="1028700">
                  <a:moveTo>
                    <a:pt x="1416502" y="1028699"/>
                  </a:moveTo>
                  <a:lnTo>
                    <a:pt x="1406977" y="1028699"/>
                  </a:lnTo>
                  <a:lnTo>
                    <a:pt x="1406977" y="1022002"/>
                  </a:lnTo>
                  <a:lnTo>
                    <a:pt x="1416502" y="1022002"/>
                  </a:lnTo>
                  <a:lnTo>
                    <a:pt x="1416502" y="1028699"/>
                  </a:lnTo>
                  <a:close/>
                </a:path>
                <a:path w="10210800" h="1028700">
                  <a:moveTo>
                    <a:pt x="1397452" y="1028699"/>
                  </a:moveTo>
                  <a:lnTo>
                    <a:pt x="1387927" y="1028699"/>
                  </a:lnTo>
                  <a:lnTo>
                    <a:pt x="1387927" y="1022002"/>
                  </a:lnTo>
                  <a:lnTo>
                    <a:pt x="1397452" y="1022002"/>
                  </a:lnTo>
                  <a:lnTo>
                    <a:pt x="1397452" y="1028699"/>
                  </a:lnTo>
                  <a:close/>
                </a:path>
                <a:path w="10210800" h="1028700">
                  <a:moveTo>
                    <a:pt x="1378402" y="1028699"/>
                  </a:moveTo>
                  <a:lnTo>
                    <a:pt x="1368877" y="1028699"/>
                  </a:lnTo>
                  <a:lnTo>
                    <a:pt x="1368877" y="1022002"/>
                  </a:lnTo>
                  <a:lnTo>
                    <a:pt x="1378402" y="1022002"/>
                  </a:lnTo>
                  <a:lnTo>
                    <a:pt x="1378402" y="1028699"/>
                  </a:lnTo>
                  <a:close/>
                </a:path>
                <a:path w="10210800" h="1028700">
                  <a:moveTo>
                    <a:pt x="1359352" y="1028699"/>
                  </a:moveTo>
                  <a:lnTo>
                    <a:pt x="1349827" y="1028699"/>
                  </a:lnTo>
                  <a:lnTo>
                    <a:pt x="1349827" y="1022002"/>
                  </a:lnTo>
                  <a:lnTo>
                    <a:pt x="1359352" y="1022002"/>
                  </a:lnTo>
                  <a:lnTo>
                    <a:pt x="1359352" y="1028699"/>
                  </a:lnTo>
                  <a:close/>
                </a:path>
                <a:path w="10210800" h="1028700">
                  <a:moveTo>
                    <a:pt x="1340302" y="1028699"/>
                  </a:moveTo>
                  <a:lnTo>
                    <a:pt x="1330777" y="1028699"/>
                  </a:lnTo>
                  <a:lnTo>
                    <a:pt x="1330777" y="1022002"/>
                  </a:lnTo>
                  <a:lnTo>
                    <a:pt x="1340302" y="1022002"/>
                  </a:lnTo>
                  <a:lnTo>
                    <a:pt x="1340302" y="1028699"/>
                  </a:lnTo>
                  <a:close/>
                </a:path>
                <a:path w="10210800" h="1028700">
                  <a:moveTo>
                    <a:pt x="1321252" y="1028699"/>
                  </a:moveTo>
                  <a:lnTo>
                    <a:pt x="1311727" y="1028699"/>
                  </a:lnTo>
                  <a:lnTo>
                    <a:pt x="1311727" y="1022002"/>
                  </a:lnTo>
                  <a:lnTo>
                    <a:pt x="1321252" y="1022002"/>
                  </a:lnTo>
                  <a:lnTo>
                    <a:pt x="1321252" y="1028699"/>
                  </a:lnTo>
                  <a:close/>
                </a:path>
                <a:path w="10210800" h="1028700">
                  <a:moveTo>
                    <a:pt x="1302202" y="1028699"/>
                  </a:moveTo>
                  <a:lnTo>
                    <a:pt x="1292677" y="1028699"/>
                  </a:lnTo>
                  <a:lnTo>
                    <a:pt x="1292677" y="1022002"/>
                  </a:lnTo>
                  <a:lnTo>
                    <a:pt x="1302202" y="1022002"/>
                  </a:lnTo>
                  <a:lnTo>
                    <a:pt x="1302202" y="1028699"/>
                  </a:lnTo>
                  <a:close/>
                </a:path>
                <a:path w="10210800" h="1028700">
                  <a:moveTo>
                    <a:pt x="1283152" y="1028699"/>
                  </a:moveTo>
                  <a:lnTo>
                    <a:pt x="1273627" y="1028699"/>
                  </a:lnTo>
                  <a:lnTo>
                    <a:pt x="1273627" y="1022002"/>
                  </a:lnTo>
                  <a:lnTo>
                    <a:pt x="1283152" y="1022002"/>
                  </a:lnTo>
                  <a:lnTo>
                    <a:pt x="1283152" y="1028699"/>
                  </a:lnTo>
                  <a:close/>
                </a:path>
                <a:path w="10210800" h="1028700">
                  <a:moveTo>
                    <a:pt x="1264102" y="1028699"/>
                  </a:moveTo>
                  <a:lnTo>
                    <a:pt x="1254577" y="1028699"/>
                  </a:lnTo>
                  <a:lnTo>
                    <a:pt x="1254577" y="1022002"/>
                  </a:lnTo>
                  <a:lnTo>
                    <a:pt x="1264102" y="1022002"/>
                  </a:lnTo>
                  <a:lnTo>
                    <a:pt x="1264102" y="1028699"/>
                  </a:lnTo>
                  <a:close/>
                </a:path>
                <a:path w="10210800" h="1028700">
                  <a:moveTo>
                    <a:pt x="1245052" y="1028699"/>
                  </a:moveTo>
                  <a:lnTo>
                    <a:pt x="1235527" y="1028699"/>
                  </a:lnTo>
                  <a:lnTo>
                    <a:pt x="1235527" y="1022002"/>
                  </a:lnTo>
                  <a:lnTo>
                    <a:pt x="1245052" y="1022002"/>
                  </a:lnTo>
                  <a:lnTo>
                    <a:pt x="1245052" y="1028699"/>
                  </a:lnTo>
                  <a:close/>
                </a:path>
                <a:path w="10210800" h="1028700">
                  <a:moveTo>
                    <a:pt x="1226002" y="1028699"/>
                  </a:moveTo>
                  <a:lnTo>
                    <a:pt x="1216477" y="1028699"/>
                  </a:lnTo>
                  <a:lnTo>
                    <a:pt x="1216477" y="1022002"/>
                  </a:lnTo>
                  <a:lnTo>
                    <a:pt x="1226002" y="1022002"/>
                  </a:lnTo>
                  <a:lnTo>
                    <a:pt x="1226002" y="1028699"/>
                  </a:lnTo>
                  <a:close/>
                </a:path>
                <a:path w="10210800" h="1028700">
                  <a:moveTo>
                    <a:pt x="1206952" y="1028699"/>
                  </a:moveTo>
                  <a:lnTo>
                    <a:pt x="1197427" y="1028699"/>
                  </a:lnTo>
                  <a:lnTo>
                    <a:pt x="1197427" y="1022002"/>
                  </a:lnTo>
                  <a:lnTo>
                    <a:pt x="1206952" y="1022002"/>
                  </a:lnTo>
                  <a:lnTo>
                    <a:pt x="1206952" y="1028699"/>
                  </a:lnTo>
                  <a:close/>
                </a:path>
                <a:path w="10210800" h="1028700">
                  <a:moveTo>
                    <a:pt x="1187902" y="1028699"/>
                  </a:moveTo>
                  <a:lnTo>
                    <a:pt x="1178377" y="1028699"/>
                  </a:lnTo>
                  <a:lnTo>
                    <a:pt x="1178377" y="1022002"/>
                  </a:lnTo>
                  <a:lnTo>
                    <a:pt x="1187902" y="1022002"/>
                  </a:lnTo>
                  <a:lnTo>
                    <a:pt x="1187902" y="1028699"/>
                  </a:lnTo>
                  <a:close/>
                </a:path>
                <a:path w="10210800" h="1028700">
                  <a:moveTo>
                    <a:pt x="1168852" y="1028699"/>
                  </a:moveTo>
                  <a:lnTo>
                    <a:pt x="1159327" y="1028699"/>
                  </a:lnTo>
                  <a:lnTo>
                    <a:pt x="1159327" y="1022002"/>
                  </a:lnTo>
                  <a:lnTo>
                    <a:pt x="1168852" y="1022002"/>
                  </a:lnTo>
                  <a:lnTo>
                    <a:pt x="1168852" y="1028699"/>
                  </a:lnTo>
                  <a:close/>
                </a:path>
                <a:path w="10210800" h="1028700">
                  <a:moveTo>
                    <a:pt x="1149802" y="1028699"/>
                  </a:moveTo>
                  <a:lnTo>
                    <a:pt x="1140277" y="1028699"/>
                  </a:lnTo>
                  <a:lnTo>
                    <a:pt x="1140277" y="1022002"/>
                  </a:lnTo>
                  <a:lnTo>
                    <a:pt x="1149802" y="1022002"/>
                  </a:lnTo>
                  <a:lnTo>
                    <a:pt x="1149802" y="1028699"/>
                  </a:lnTo>
                  <a:close/>
                </a:path>
                <a:path w="10210800" h="1028700">
                  <a:moveTo>
                    <a:pt x="1130752" y="1028699"/>
                  </a:moveTo>
                  <a:lnTo>
                    <a:pt x="1121227" y="1028699"/>
                  </a:lnTo>
                  <a:lnTo>
                    <a:pt x="1121227" y="1022002"/>
                  </a:lnTo>
                  <a:lnTo>
                    <a:pt x="1130752" y="1022002"/>
                  </a:lnTo>
                  <a:lnTo>
                    <a:pt x="1130752" y="1028699"/>
                  </a:lnTo>
                  <a:close/>
                </a:path>
                <a:path w="10210800" h="1028700">
                  <a:moveTo>
                    <a:pt x="1111702" y="1028699"/>
                  </a:moveTo>
                  <a:lnTo>
                    <a:pt x="1102177" y="1028699"/>
                  </a:lnTo>
                  <a:lnTo>
                    <a:pt x="1102177" y="1022002"/>
                  </a:lnTo>
                  <a:lnTo>
                    <a:pt x="1111702" y="1022002"/>
                  </a:lnTo>
                  <a:lnTo>
                    <a:pt x="1111702" y="1028699"/>
                  </a:lnTo>
                  <a:close/>
                </a:path>
                <a:path w="10210800" h="1028700">
                  <a:moveTo>
                    <a:pt x="1092652" y="1028699"/>
                  </a:moveTo>
                  <a:lnTo>
                    <a:pt x="1083127" y="1028699"/>
                  </a:lnTo>
                  <a:lnTo>
                    <a:pt x="1083127" y="1022002"/>
                  </a:lnTo>
                  <a:lnTo>
                    <a:pt x="1092652" y="1022002"/>
                  </a:lnTo>
                  <a:lnTo>
                    <a:pt x="1092652" y="1028699"/>
                  </a:lnTo>
                  <a:close/>
                </a:path>
                <a:path w="10210800" h="1028700">
                  <a:moveTo>
                    <a:pt x="1073602" y="1028699"/>
                  </a:moveTo>
                  <a:lnTo>
                    <a:pt x="1064077" y="1028699"/>
                  </a:lnTo>
                  <a:lnTo>
                    <a:pt x="1064077" y="1022002"/>
                  </a:lnTo>
                  <a:lnTo>
                    <a:pt x="1073602" y="1022002"/>
                  </a:lnTo>
                  <a:lnTo>
                    <a:pt x="1073602" y="1028699"/>
                  </a:lnTo>
                  <a:close/>
                </a:path>
                <a:path w="10210800" h="1028700">
                  <a:moveTo>
                    <a:pt x="1054552" y="1028699"/>
                  </a:moveTo>
                  <a:lnTo>
                    <a:pt x="1045027" y="1028699"/>
                  </a:lnTo>
                  <a:lnTo>
                    <a:pt x="1045027" y="1022002"/>
                  </a:lnTo>
                  <a:lnTo>
                    <a:pt x="1054552" y="1022002"/>
                  </a:lnTo>
                  <a:lnTo>
                    <a:pt x="1054552" y="1028699"/>
                  </a:lnTo>
                  <a:close/>
                </a:path>
                <a:path w="10210800" h="1028700">
                  <a:moveTo>
                    <a:pt x="1035502" y="1028699"/>
                  </a:moveTo>
                  <a:lnTo>
                    <a:pt x="1025977" y="1028699"/>
                  </a:lnTo>
                  <a:lnTo>
                    <a:pt x="1025977" y="1022002"/>
                  </a:lnTo>
                  <a:lnTo>
                    <a:pt x="1035502" y="1022002"/>
                  </a:lnTo>
                  <a:lnTo>
                    <a:pt x="1035502" y="1028699"/>
                  </a:lnTo>
                  <a:close/>
                </a:path>
                <a:path w="10210800" h="1028700">
                  <a:moveTo>
                    <a:pt x="1016452" y="1028699"/>
                  </a:moveTo>
                  <a:lnTo>
                    <a:pt x="1006927" y="1028699"/>
                  </a:lnTo>
                  <a:lnTo>
                    <a:pt x="1006927" y="1022002"/>
                  </a:lnTo>
                  <a:lnTo>
                    <a:pt x="1016452" y="1022002"/>
                  </a:lnTo>
                  <a:lnTo>
                    <a:pt x="1016452" y="1028699"/>
                  </a:lnTo>
                  <a:close/>
                </a:path>
                <a:path w="10210800" h="1028700">
                  <a:moveTo>
                    <a:pt x="997402" y="1028699"/>
                  </a:moveTo>
                  <a:lnTo>
                    <a:pt x="987877" y="1028699"/>
                  </a:lnTo>
                  <a:lnTo>
                    <a:pt x="987877" y="1022002"/>
                  </a:lnTo>
                  <a:lnTo>
                    <a:pt x="997402" y="1022002"/>
                  </a:lnTo>
                  <a:lnTo>
                    <a:pt x="997402" y="1028699"/>
                  </a:lnTo>
                  <a:close/>
                </a:path>
                <a:path w="10210800" h="1028700">
                  <a:moveTo>
                    <a:pt x="978352" y="1028699"/>
                  </a:moveTo>
                  <a:lnTo>
                    <a:pt x="968827" y="1028699"/>
                  </a:lnTo>
                  <a:lnTo>
                    <a:pt x="968827" y="1022002"/>
                  </a:lnTo>
                  <a:lnTo>
                    <a:pt x="978352" y="1022002"/>
                  </a:lnTo>
                  <a:lnTo>
                    <a:pt x="978352" y="1028699"/>
                  </a:lnTo>
                  <a:close/>
                </a:path>
                <a:path w="10210800" h="1028700">
                  <a:moveTo>
                    <a:pt x="959302" y="1028699"/>
                  </a:moveTo>
                  <a:lnTo>
                    <a:pt x="949777" y="1028699"/>
                  </a:lnTo>
                  <a:lnTo>
                    <a:pt x="949777" y="1022002"/>
                  </a:lnTo>
                  <a:lnTo>
                    <a:pt x="959302" y="1022002"/>
                  </a:lnTo>
                  <a:lnTo>
                    <a:pt x="959302" y="1028699"/>
                  </a:lnTo>
                  <a:close/>
                </a:path>
                <a:path w="10210800" h="1028700">
                  <a:moveTo>
                    <a:pt x="940252" y="1028699"/>
                  </a:moveTo>
                  <a:lnTo>
                    <a:pt x="930727" y="1028699"/>
                  </a:lnTo>
                  <a:lnTo>
                    <a:pt x="930727" y="1022002"/>
                  </a:lnTo>
                  <a:lnTo>
                    <a:pt x="940252" y="1022002"/>
                  </a:lnTo>
                  <a:lnTo>
                    <a:pt x="940252" y="1028699"/>
                  </a:lnTo>
                  <a:close/>
                </a:path>
                <a:path w="10210800" h="1028700">
                  <a:moveTo>
                    <a:pt x="921202" y="1028699"/>
                  </a:moveTo>
                  <a:lnTo>
                    <a:pt x="911677" y="1028699"/>
                  </a:lnTo>
                  <a:lnTo>
                    <a:pt x="911677" y="1022002"/>
                  </a:lnTo>
                  <a:lnTo>
                    <a:pt x="921202" y="1022002"/>
                  </a:lnTo>
                  <a:lnTo>
                    <a:pt x="921202" y="1028699"/>
                  </a:lnTo>
                  <a:close/>
                </a:path>
                <a:path w="10210800" h="1028700">
                  <a:moveTo>
                    <a:pt x="902152" y="1028699"/>
                  </a:moveTo>
                  <a:lnTo>
                    <a:pt x="892627" y="1028699"/>
                  </a:lnTo>
                  <a:lnTo>
                    <a:pt x="892627" y="1022002"/>
                  </a:lnTo>
                  <a:lnTo>
                    <a:pt x="902152" y="1022002"/>
                  </a:lnTo>
                  <a:lnTo>
                    <a:pt x="902152" y="1028699"/>
                  </a:lnTo>
                  <a:close/>
                </a:path>
                <a:path w="10210800" h="1028700">
                  <a:moveTo>
                    <a:pt x="883102" y="1028699"/>
                  </a:moveTo>
                  <a:lnTo>
                    <a:pt x="873577" y="1028699"/>
                  </a:lnTo>
                  <a:lnTo>
                    <a:pt x="873577" y="1022002"/>
                  </a:lnTo>
                  <a:lnTo>
                    <a:pt x="883102" y="1022002"/>
                  </a:lnTo>
                  <a:lnTo>
                    <a:pt x="883102" y="1028699"/>
                  </a:lnTo>
                  <a:close/>
                </a:path>
                <a:path w="10210800" h="1028700">
                  <a:moveTo>
                    <a:pt x="864052" y="1028699"/>
                  </a:moveTo>
                  <a:lnTo>
                    <a:pt x="854527" y="1028699"/>
                  </a:lnTo>
                  <a:lnTo>
                    <a:pt x="854527" y="1022002"/>
                  </a:lnTo>
                  <a:lnTo>
                    <a:pt x="864052" y="1022002"/>
                  </a:lnTo>
                  <a:lnTo>
                    <a:pt x="864052" y="1028699"/>
                  </a:lnTo>
                  <a:close/>
                </a:path>
                <a:path w="10210800" h="1028700">
                  <a:moveTo>
                    <a:pt x="845002" y="1028699"/>
                  </a:moveTo>
                  <a:lnTo>
                    <a:pt x="835477" y="1028699"/>
                  </a:lnTo>
                  <a:lnTo>
                    <a:pt x="835477" y="1022002"/>
                  </a:lnTo>
                  <a:lnTo>
                    <a:pt x="845002" y="1022002"/>
                  </a:lnTo>
                  <a:lnTo>
                    <a:pt x="845002" y="1028699"/>
                  </a:lnTo>
                  <a:close/>
                </a:path>
                <a:path w="10210800" h="1028700">
                  <a:moveTo>
                    <a:pt x="825952" y="1028699"/>
                  </a:moveTo>
                  <a:lnTo>
                    <a:pt x="816427" y="1028699"/>
                  </a:lnTo>
                  <a:lnTo>
                    <a:pt x="816427" y="1022002"/>
                  </a:lnTo>
                  <a:lnTo>
                    <a:pt x="825952" y="1022002"/>
                  </a:lnTo>
                  <a:lnTo>
                    <a:pt x="825952" y="1028699"/>
                  </a:lnTo>
                  <a:close/>
                </a:path>
                <a:path w="10210800" h="1028700">
                  <a:moveTo>
                    <a:pt x="806902" y="1028699"/>
                  </a:moveTo>
                  <a:lnTo>
                    <a:pt x="797377" y="1028699"/>
                  </a:lnTo>
                  <a:lnTo>
                    <a:pt x="797377" y="1022002"/>
                  </a:lnTo>
                  <a:lnTo>
                    <a:pt x="806902" y="1022002"/>
                  </a:lnTo>
                  <a:lnTo>
                    <a:pt x="806902" y="1028699"/>
                  </a:lnTo>
                  <a:close/>
                </a:path>
                <a:path w="10210800" h="1028700">
                  <a:moveTo>
                    <a:pt x="787852" y="1028699"/>
                  </a:moveTo>
                  <a:lnTo>
                    <a:pt x="778327" y="1028699"/>
                  </a:lnTo>
                  <a:lnTo>
                    <a:pt x="778327" y="1022002"/>
                  </a:lnTo>
                  <a:lnTo>
                    <a:pt x="787852" y="1022002"/>
                  </a:lnTo>
                  <a:lnTo>
                    <a:pt x="787852" y="1028699"/>
                  </a:lnTo>
                  <a:close/>
                </a:path>
                <a:path w="10210800" h="1028700">
                  <a:moveTo>
                    <a:pt x="768802" y="1028699"/>
                  </a:moveTo>
                  <a:lnTo>
                    <a:pt x="759277" y="1028699"/>
                  </a:lnTo>
                  <a:lnTo>
                    <a:pt x="759277" y="1022002"/>
                  </a:lnTo>
                  <a:lnTo>
                    <a:pt x="768802" y="1022002"/>
                  </a:lnTo>
                  <a:lnTo>
                    <a:pt x="768802" y="1028699"/>
                  </a:lnTo>
                  <a:close/>
                </a:path>
                <a:path w="10210800" h="1028700">
                  <a:moveTo>
                    <a:pt x="749752" y="1028699"/>
                  </a:moveTo>
                  <a:lnTo>
                    <a:pt x="740227" y="1028699"/>
                  </a:lnTo>
                  <a:lnTo>
                    <a:pt x="740227" y="1022002"/>
                  </a:lnTo>
                  <a:lnTo>
                    <a:pt x="749752" y="1022002"/>
                  </a:lnTo>
                  <a:lnTo>
                    <a:pt x="749752" y="1028699"/>
                  </a:lnTo>
                  <a:close/>
                </a:path>
                <a:path w="10210800" h="1028700">
                  <a:moveTo>
                    <a:pt x="730702" y="1028699"/>
                  </a:moveTo>
                  <a:lnTo>
                    <a:pt x="721177" y="1028699"/>
                  </a:lnTo>
                  <a:lnTo>
                    <a:pt x="721177" y="1022002"/>
                  </a:lnTo>
                  <a:lnTo>
                    <a:pt x="730702" y="1022002"/>
                  </a:lnTo>
                  <a:lnTo>
                    <a:pt x="730702" y="1028699"/>
                  </a:lnTo>
                  <a:close/>
                </a:path>
                <a:path w="10210800" h="1028700">
                  <a:moveTo>
                    <a:pt x="711652" y="1028699"/>
                  </a:moveTo>
                  <a:lnTo>
                    <a:pt x="702127" y="1028699"/>
                  </a:lnTo>
                  <a:lnTo>
                    <a:pt x="702127" y="1022002"/>
                  </a:lnTo>
                  <a:lnTo>
                    <a:pt x="711652" y="1022002"/>
                  </a:lnTo>
                  <a:lnTo>
                    <a:pt x="711652" y="1028699"/>
                  </a:lnTo>
                  <a:close/>
                </a:path>
                <a:path w="10210800" h="1028700">
                  <a:moveTo>
                    <a:pt x="692602" y="1028699"/>
                  </a:moveTo>
                  <a:lnTo>
                    <a:pt x="683077" y="1028699"/>
                  </a:lnTo>
                  <a:lnTo>
                    <a:pt x="683077" y="1022002"/>
                  </a:lnTo>
                  <a:lnTo>
                    <a:pt x="692602" y="1022002"/>
                  </a:lnTo>
                  <a:lnTo>
                    <a:pt x="692602" y="1028699"/>
                  </a:lnTo>
                  <a:close/>
                </a:path>
                <a:path w="10210800" h="1028700">
                  <a:moveTo>
                    <a:pt x="673552" y="1028699"/>
                  </a:moveTo>
                  <a:lnTo>
                    <a:pt x="664027" y="1028699"/>
                  </a:lnTo>
                  <a:lnTo>
                    <a:pt x="664027" y="1022002"/>
                  </a:lnTo>
                  <a:lnTo>
                    <a:pt x="673552" y="1022002"/>
                  </a:lnTo>
                  <a:lnTo>
                    <a:pt x="673552" y="1028699"/>
                  </a:lnTo>
                  <a:close/>
                </a:path>
                <a:path w="10210800" h="1028700">
                  <a:moveTo>
                    <a:pt x="654502" y="1028699"/>
                  </a:moveTo>
                  <a:lnTo>
                    <a:pt x="644977" y="1028699"/>
                  </a:lnTo>
                  <a:lnTo>
                    <a:pt x="644977" y="1022002"/>
                  </a:lnTo>
                  <a:lnTo>
                    <a:pt x="654502" y="1022002"/>
                  </a:lnTo>
                  <a:lnTo>
                    <a:pt x="654502" y="1028699"/>
                  </a:lnTo>
                  <a:close/>
                </a:path>
                <a:path w="10210800" h="1028700">
                  <a:moveTo>
                    <a:pt x="635452" y="1028699"/>
                  </a:moveTo>
                  <a:lnTo>
                    <a:pt x="625927" y="1028699"/>
                  </a:lnTo>
                  <a:lnTo>
                    <a:pt x="625927" y="1022002"/>
                  </a:lnTo>
                  <a:lnTo>
                    <a:pt x="635452" y="1022002"/>
                  </a:lnTo>
                  <a:lnTo>
                    <a:pt x="635452" y="1028699"/>
                  </a:lnTo>
                  <a:close/>
                </a:path>
                <a:path w="10210800" h="1028700">
                  <a:moveTo>
                    <a:pt x="616402" y="1028699"/>
                  </a:moveTo>
                  <a:lnTo>
                    <a:pt x="606877" y="1028699"/>
                  </a:lnTo>
                  <a:lnTo>
                    <a:pt x="606877" y="1022002"/>
                  </a:lnTo>
                  <a:lnTo>
                    <a:pt x="616402" y="1022002"/>
                  </a:lnTo>
                  <a:lnTo>
                    <a:pt x="616402" y="1028699"/>
                  </a:lnTo>
                  <a:close/>
                </a:path>
                <a:path w="10210800" h="1028700">
                  <a:moveTo>
                    <a:pt x="597352" y="1028699"/>
                  </a:moveTo>
                  <a:lnTo>
                    <a:pt x="587827" y="1028699"/>
                  </a:lnTo>
                  <a:lnTo>
                    <a:pt x="587827" y="1022002"/>
                  </a:lnTo>
                  <a:lnTo>
                    <a:pt x="597352" y="1022002"/>
                  </a:lnTo>
                  <a:lnTo>
                    <a:pt x="597352" y="1028699"/>
                  </a:lnTo>
                  <a:close/>
                </a:path>
                <a:path w="10210800" h="1028700">
                  <a:moveTo>
                    <a:pt x="578302" y="1028699"/>
                  </a:moveTo>
                  <a:lnTo>
                    <a:pt x="568777" y="1028699"/>
                  </a:lnTo>
                  <a:lnTo>
                    <a:pt x="568777" y="1022002"/>
                  </a:lnTo>
                  <a:lnTo>
                    <a:pt x="578302" y="1022002"/>
                  </a:lnTo>
                  <a:lnTo>
                    <a:pt x="578302" y="1028699"/>
                  </a:lnTo>
                  <a:close/>
                </a:path>
                <a:path w="10210800" h="1028700">
                  <a:moveTo>
                    <a:pt x="559252" y="1028699"/>
                  </a:moveTo>
                  <a:lnTo>
                    <a:pt x="549727" y="1028699"/>
                  </a:lnTo>
                  <a:lnTo>
                    <a:pt x="549727" y="1022002"/>
                  </a:lnTo>
                  <a:lnTo>
                    <a:pt x="559252" y="1022002"/>
                  </a:lnTo>
                  <a:lnTo>
                    <a:pt x="559252" y="1028699"/>
                  </a:lnTo>
                  <a:close/>
                </a:path>
                <a:path w="10210800" h="1028700">
                  <a:moveTo>
                    <a:pt x="540202" y="1028699"/>
                  </a:moveTo>
                  <a:lnTo>
                    <a:pt x="530677" y="1028699"/>
                  </a:lnTo>
                  <a:lnTo>
                    <a:pt x="530677" y="1022002"/>
                  </a:lnTo>
                  <a:lnTo>
                    <a:pt x="540202" y="1022002"/>
                  </a:lnTo>
                  <a:lnTo>
                    <a:pt x="540202" y="1028699"/>
                  </a:lnTo>
                  <a:close/>
                </a:path>
                <a:path w="10210800" h="1028700">
                  <a:moveTo>
                    <a:pt x="521152" y="1028699"/>
                  </a:moveTo>
                  <a:lnTo>
                    <a:pt x="511627" y="1028699"/>
                  </a:lnTo>
                  <a:lnTo>
                    <a:pt x="511627" y="1022002"/>
                  </a:lnTo>
                  <a:lnTo>
                    <a:pt x="521152" y="1022002"/>
                  </a:lnTo>
                  <a:lnTo>
                    <a:pt x="521152" y="1028699"/>
                  </a:lnTo>
                  <a:close/>
                </a:path>
                <a:path w="10210800" h="1028700">
                  <a:moveTo>
                    <a:pt x="502102" y="1028699"/>
                  </a:moveTo>
                  <a:lnTo>
                    <a:pt x="492577" y="1028699"/>
                  </a:lnTo>
                  <a:lnTo>
                    <a:pt x="492577" y="1022002"/>
                  </a:lnTo>
                  <a:lnTo>
                    <a:pt x="502102" y="1022002"/>
                  </a:lnTo>
                  <a:lnTo>
                    <a:pt x="502102" y="1028699"/>
                  </a:lnTo>
                  <a:close/>
                </a:path>
                <a:path w="10210800" h="1028700">
                  <a:moveTo>
                    <a:pt x="483052" y="1028699"/>
                  </a:moveTo>
                  <a:lnTo>
                    <a:pt x="473527" y="1028699"/>
                  </a:lnTo>
                  <a:lnTo>
                    <a:pt x="473527" y="1022002"/>
                  </a:lnTo>
                  <a:lnTo>
                    <a:pt x="483052" y="1022002"/>
                  </a:lnTo>
                  <a:lnTo>
                    <a:pt x="483052" y="1028699"/>
                  </a:lnTo>
                  <a:close/>
                </a:path>
                <a:path w="10210800" h="1028700">
                  <a:moveTo>
                    <a:pt x="464002" y="1028699"/>
                  </a:moveTo>
                  <a:lnTo>
                    <a:pt x="454477" y="1028699"/>
                  </a:lnTo>
                  <a:lnTo>
                    <a:pt x="454477" y="1022002"/>
                  </a:lnTo>
                  <a:lnTo>
                    <a:pt x="464002" y="1022002"/>
                  </a:lnTo>
                  <a:lnTo>
                    <a:pt x="464002" y="1028699"/>
                  </a:lnTo>
                  <a:close/>
                </a:path>
                <a:path w="10210800" h="1028700">
                  <a:moveTo>
                    <a:pt x="444952" y="1028699"/>
                  </a:moveTo>
                  <a:lnTo>
                    <a:pt x="435427" y="1028699"/>
                  </a:lnTo>
                  <a:lnTo>
                    <a:pt x="435427" y="1022002"/>
                  </a:lnTo>
                  <a:lnTo>
                    <a:pt x="444952" y="1022002"/>
                  </a:lnTo>
                  <a:lnTo>
                    <a:pt x="444952" y="1028699"/>
                  </a:lnTo>
                  <a:close/>
                </a:path>
                <a:path w="10210800" h="1028700">
                  <a:moveTo>
                    <a:pt x="425902" y="1028699"/>
                  </a:moveTo>
                  <a:lnTo>
                    <a:pt x="416377" y="1028699"/>
                  </a:lnTo>
                  <a:lnTo>
                    <a:pt x="416377" y="1022002"/>
                  </a:lnTo>
                  <a:lnTo>
                    <a:pt x="425902" y="1022002"/>
                  </a:lnTo>
                  <a:lnTo>
                    <a:pt x="425902" y="1028699"/>
                  </a:lnTo>
                  <a:close/>
                </a:path>
                <a:path w="10210800" h="1028700">
                  <a:moveTo>
                    <a:pt x="406852" y="1028699"/>
                  </a:moveTo>
                  <a:lnTo>
                    <a:pt x="397327" y="1028699"/>
                  </a:lnTo>
                  <a:lnTo>
                    <a:pt x="397327" y="1022002"/>
                  </a:lnTo>
                  <a:lnTo>
                    <a:pt x="406852" y="1022002"/>
                  </a:lnTo>
                  <a:lnTo>
                    <a:pt x="406852" y="1028699"/>
                  </a:lnTo>
                  <a:close/>
                </a:path>
                <a:path w="10210800" h="1028700">
                  <a:moveTo>
                    <a:pt x="387802" y="1028699"/>
                  </a:moveTo>
                  <a:lnTo>
                    <a:pt x="378277" y="1028699"/>
                  </a:lnTo>
                  <a:lnTo>
                    <a:pt x="378277" y="1022002"/>
                  </a:lnTo>
                  <a:lnTo>
                    <a:pt x="387802" y="1022002"/>
                  </a:lnTo>
                  <a:lnTo>
                    <a:pt x="387802" y="1028699"/>
                  </a:lnTo>
                  <a:close/>
                </a:path>
                <a:path w="10210800" h="1028700">
                  <a:moveTo>
                    <a:pt x="368752" y="1028699"/>
                  </a:moveTo>
                  <a:lnTo>
                    <a:pt x="359227" y="1028699"/>
                  </a:lnTo>
                  <a:lnTo>
                    <a:pt x="359227" y="1022002"/>
                  </a:lnTo>
                  <a:lnTo>
                    <a:pt x="368752" y="1022002"/>
                  </a:lnTo>
                  <a:lnTo>
                    <a:pt x="368752" y="1028699"/>
                  </a:lnTo>
                  <a:close/>
                </a:path>
                <a:path w="10210800" h="1028700">
                  <a:moveTo>
                    <a:pt x="349702" y="1028699"/>
                  </a:moveTo>
                  <a:lnTo>
                    <a:pt x="340177" y="1028699"/>
                  </a:lnTo>
                  <a:lnTo>
                    <a:pt x="340177" y="1022002"/>
                  </a:lnTo>
                  <a:lnTo>
                    <a:pt x="349702" y="1022002"/>
                  </a:lnTo>
                  <a:lnTo>
                    <a:pt x="349702" y="1028699"/>
                  </a:lnTo>
                  <a:close/>
                </a:path>
                <a:path w="10210800" h="1028700">
                  <a:moveTo>
                    <a:pt x="330652" y="1028699"/>
                  </a:moveTo>
                  <a:lnTo>
                    <a:pt x="321127" y="1028699"/>
                  </a:lnTo>
                  <a:lnTo>
                    <a:pt x="321127" y="1022002"/>
                  </a:lnTo>
                  <a:lnTo>
                    <a:pt x="330652" y="1022002"/>
                  </a:lnTo>
                  <a:lnTo>
                    <a:pt x="330652" y="1028699"/>
                  </a:lnTo>
                  <a:close/>
                </a:path>
                <a:path w="10210800" h="1028700">
                  <a:moveTo>
                    <a:pt x="311602" y="1028699"/>
                  </a:moveTo>
                  <a:lnTo>
                    <a:pt x="302077" y="1028699"/>
                  </a:lnTo>
                  <a:lnTo>
                    <a:pt x="302077" y="1022002"/>
                  </a:lnTo>
                  <a:lnTo>
                    <a:pt x="311602" y="1022002"/>
                  </a:lnTo>
                  <a:lnTo>
                    <a:pt x="311602" y="1028699"/>
                  </a:lnTo>
                  <a:close/>
                </a:path>
                <a:path w="10210800" h="1028700">
                  <a:moveTo>
                    <a:pt x="292552" y="1028699"/>
                  </a:moveTo>
                  <a:lnTo>
                    <a:pt x="283015" y="1028699"/>
                  </a:lnTo>
                  <a:lnTo>
                    <a:pt x="283048" y="1021989"/>
                  </a:lnTo>
                  <a:lnTo>
                    <a:pt x="292552" y="1022002"/>
                  </a:lnTo>
                  <a:lnTo>
                    <a:pt x="292552" y="1028699"/>
                  </a:lnTo>
                  <a:close/>
                </a:path>
                <a:path w="10210800" h="1028700">
                  <a:moveTo>
                    <a:pt x="273522" y="1028699"/>
                  </a:moveTo>
                  <a:lnTo>
                    <a:pt x="264016" y="1028699"/>
                  </a:lnTo>
                  <a:lnTo>
                    <a:pt x="264592" y="1021192"/>
                  </a:lnTo>
                  <a:lnTo>
                    <a:pt x="267667" y="1021428"/>
                  </a:lnTo>
                  <a:lnTo>
                    <a:pt x="270744" y="1021612"/>
                  </a:lnTo>
                  <a:lnTo>
                    <a:pt x="273822" y="1021745"/>
                  </a:lnTo>
                  <a:lnTo>
                    <a:pt x="273522" y="1028699"/>
                  </a:lnTo>
                  <a:close/>
                </a:path>
                <a:path w="10210800" h="1028700">
                  <a:moveTo>
                    <a:pt x="254487" y="1028699"/>
                  </a:moveTo>
                  <a:lnTo>
                    <a:pt x="250019" y="1028699"/>
                  </a:lnTo>
                  <a:lnTo>
                    <a:pt x="244968" y="1028300"/>
                  </a:lnTo>
                  <a:lnTo>
                    <a:pt x="246285" y="1019171"/>
                  </a:lnTo>
                  <a:lnTo>
                    <a:pt x="249320" y="1019609"/>
                  </a:lnTo>
                  <a:lnTo>
                    <a:pt x="252362" y="1019996"/>
                  </a:lnTo>
                  <a:lnTo>
                    <a:pt x="255411" y="1020333"/>
                  </a:lnTo>
                  <a:lnTo>
                    <a:pt x="254487" y="1028699"/>
                  </a:lnTo>
                  <a:close/>
                </a:path>
                <a:path w="10210800" h="1028700">
                  <a:moveTo>
                    <a:pt x="235613" y="1026725"/>
                  </a:moveTo>
                  <a:lnTo>
                    <a:pt x="226372" y="1024499"/>
                  </a:lnTo>
                  <a:lnTo>
                    <a:pt x="228195" y="1015942"/>
                  </a:lnTo>
                  <a:lnTo>
                    <a:pt x="231193" y="1016581"/>
                  </a:lnTo>
                  <a:lnTo>
                    <a:pt x="234202" y="1017170"/>
                  </a:lnTo>
                  <a:lnTo>
                    <a:pt x="237221" y="1017708"/>
                  </a:lnTo>
                  <a:lnTo>
                    <a:pt x="235613" y="1026725"/>
                  </a:lnTo>
                  <a:close/>
                </a:path>
                <a:path w="10210800" h="1028700">
                  <a:moveTo>
                    <a:pt x="217108" y="1022268"/>
                  </a:moveTo>
                  <a:lnTo>
                    <a:pt x="207850" y="1020038"/>
                  </a:lnTo>
                  <a:lnTo>
                    <a:pt x="210277" y="1011494"/>
                  </a:lnTo>
                  <a:lnTo>
                    <a:pt x="213235" y="1012334"/>
                  </a:lnTo>
                  <a:lnTo>
                    <a:pt x="216207" y="1013125"/>
                  </a:lnTo>
                  <a:lnTo>
                    <a:pt x="219194" y="1013867"/>
                  </a:lnTo>
                  <a:lnTo>
                    <a:pt x="217108" y="1022268"/>
                  </a:lnTo>
                  <a:close/>
                </a:path>
                <a:path w="10210800" h="1028700">
                  <a:moveTo>
                    <a:pt x="198576" y="1017804"/>
                  </a:moveTo>
                  <a:lnTo>
                    <a:pt x="197314" y="1017501"/>
                  </a:lnTo>
                  <a:lnTo>
                    <a:pt x="189697" y="1014345"/>
                  </a:lnTo>
                  <a:lnTo>
                    <a:pt x="192727" y="1005870"/>
                  </a:lnTo>
                  <a:lnTo>
                    <a:pt x="195620" y="1006905"/>
                  </a:lnTo>
                  <a:lnTo>
                    <a:pt x="198529" y="1007891"/>
                  </a:lnTo>
                  <a:lnTo>
                    <a:pt x="201452" y="1008828"/>
                  </a:lnTo>
                  <a:lnTo>
                    <a:pt x="198576" y="1017804"/>
                  </a:lnTo>
                  <a:close/>
                </a:path>
                <a:path w="10210800" h="1028700">
                  <a:moveTo>
                    <a:pt x="180911" y="1010706"/>
                  </a:moveTo>
                  <a:lnTo>
                    <a:pt x="172137" y="1007072"/>
                  </a:lnTo>
                  <a:lnTo>
                    <a:pt x="175605" y="999095"/>
                  </a:lnTo>
                  <a:lnTo>
                    <a:pt x="178420" y="1000319"/>
                  </a:lnTo>
                  <a:lnTo>
                    <a:pt x="181255" y="1001496"/>
                  </a:lnTo>
                  <a:lnTo>
                    <a:pt x="184109" y="1002625"/>
                  </a:lnTo>
                  <a:lnTo>
                    <a:pt x="180911" y="1010706"/>
                  </a:lnTo>
                  <a:close/>
                </a:path>
                <a:path w="10210800" h="1028700">
                  <a:moveTo>
                    <a:pt x="163351" y="1003432"/>
                  </a:moveTo>
                  <a:lnTo>
                    <a:pt x="156137" y="1000444"/>
                  </a:lnTo>
                  <a:lnTo>
                    <a:pt x="154656" y="999538"/>
                  </a:lnTo>
                  <a:lnTo>
                    <a:pt x="158967" y="991192"/>
                  </a:lnTo>
                  <a:lnTo>
                    <a:pt x="161697" y="992601"/>
                  </a:lnTo>
                  <a:lnTo>
                    <a:pt x="164448" y="993965"/>
                  </a:lnTo>
                  <a:lnTo>
                    <a:pt x="167222" y="995283"/>
                  </a:lnTo>
                  <a:lnTo>
                    <a:pt x="163351" y="1003432"/>
                  </a:lnTo>
                  <a:close/>
                </a:path>
                <a:path w="10210800" h="1028700">
                  <a:moveTo>
                    <a:pt x="146520" y="994561"/>
                  </a:moveTo>
                  <a:lnTo>
                    <a:pt x="138397" y="989591"/>
                  </a:lnTo>
                  <a:lnTo>
                    <a:pt x="142873" y="982185"/>
                  </a:lnTo>
                  <a:lnTo>
                    <a:pt x="145505" y="983776"/>
                  </a:lnTo>
                  <a:lnTo>
                    <a:pt x="148164" y="985322"/>
                  </a:lnTo>
                  <a:lnTo>
                    <a:pt x="150849" y="986825"/>
                  </a:lnTo>
                  <a:lnTo>
                    <a:pt x="146520" y="994561"/>
                  </a:lnTo>
                  <a:close/>
                </a:path>
                <a:path w="10210800" h="1028700">
                  <a:moveTo>
                    <a:pt x="130267" y="984617"/>
                  </a:moveTo>
                  <a:lnTo>
                    <a:pt x="122161" y="979658"/>
                  </a:lnTo>
                  <a:lnTo>
                    <a:pt x="127426" y="972132"/>
                  </a:lnTo>
                  <a:lnTo>
                    <a:pt x="129938" y="973889"/>
                  </a:lnTo>
                  <a:lnTo>
                    <a:pt x="132478" y="975603"/>
                  </a:lnTo>
                  <a:lnTo>
                    <a:pt x="135047" y="977275"/>
                  </a:lnTo>
                  <a:lnTo>
                    <a:pt x="130267" y="984617"/>
                  </a:lnTo>
                  <a:close/>
                </a:path>
                <a:path w="10210800" h="1028700">
                  <a:moveTo>
                    <a:pt x="114472" y="974101"/>
                  </a:moveTo>
                  <a:lnTo>
                    <a:pt x="107238" y="967928"/>
                  </a:lnTo>
                  <a:lnTo>
                    <a:pt x="112724" y="961102"/>
                  </a:lnTo>
                  <a:lnTo>
                    <a:pt x="115114" y="963023"/>
                  </a:lnTo>
                  <a:lnTo>
                    <a:pt x="117537" y="964904"/>
                  </a:lnTo>
                  <a:lnTo>
                    <a:pt x="119991" y="966745"/>
                  </a:lnTo>
                  <a:lnTo>
                    <a:pt x="114472" y="974101"/>
                  </a:lnTo>
                  <a:close/>
                </a:path>
                <a:path w="10210800" h="1028700">
                  <a:moveTo>
                    <a:pt x="100001" y="961752"/>
                  </a:moveTo>
                  <a:lnTo>
                    <a:pt x="92743" y="955559"/>
                  </a:lnTo>
                  <a:lnTo>
                    <a:pt x="98723" y="949059"/>
                  </a:lnTo>
                  <a:lnTo>
                    <a:pt x="100992" y="951146"/>
                  </a:lnTo>
                  <a:lnTo>
                    <a:pt x="103295" y="953195"/>
                  </a:lnTo>
                  <a:lnTo>
                    <a:pt x="105632" y="955205"/>
                  </a:lnTo>
                  <a:lnTo>
                    <a:pt x="100001" y="961752"/>
                  </a:lnTo>
                  <a:close/>
                </a:path>
                <a:path w="10210800" h="1028700">
                  <a:moveTo>
                    <a:pt x="85445" y="949331"/>
                  </a:moveTo>
                  <a:lnTo>
                    <a:pt x="83691" y="947835"/>
                  </a:lnTo>
                  <a:lnTo>
                    <a:pt x="78940" y="942266"/>
                  </a:lnTo>
                  <a:lnTo>
                    <a:pt x="85493" y="936039"/>
                  </a:lnTo>
                  <a:lnTo>
                    <a:pt x="87116" y="937747"/>
                  </a:lnTo>
                  <a:lnTo>
                    <a:pt x="88751" y="939425"/>
                  </a:lnTo>
                  <a:lnTo>
                    <a:pt x="92031" y="942692"/>
                  </a:lnTo>
                  <a:lnTo>
                    <a:pt x="85445" y="949331"/>
                  </a:lnTo>
                  <a:close/>
                </a:path>
                <a:path w="10210800" h="1028700">
                  <a:moveTo>
                    <a:pt x="72732" y="934991"/>
                  </a:moveTo>
                  <a:lnTo>
                    <a:pt x="66549" y="927746"/>
                  </a:lnTo>
                  <a:lnTo>
                    <a:pt x="73212" y="922215"/>
                  </a:lnTo>
                  <a:lnTo>
                    <a:pt x="75178" y="924583"/>
                  </a:lnTo>
                  <a:lnTo>
                    <a:pt x="77183" y="926918"/>
                  </a:lnTo>
                  <a:lnTo>
                    <a:pt x="79228" y="929220"/>
                  </a:lnTo>
                  <a:lnTo>
                    <a:pt x="72732" y="934991"/>
                  </a:lnTo>
                  <a:close/>
                </a:path>
                <a:path w="10210800" h="1028700">
                  <a:moveTo>
                    <a:pt x="60377" y="920513"/>
                  </a:moveTo>
                  <a:lnTo>
                    <a:pt x="54410" y="913520"/>
                  </a:lnTo>
                  <a:lnTo>
                    <a:pt x="54241" y="913243"/>
                  </a:lnTo>
                  <a:lnTo>
                    <a:pt x="61938" y="907675"/>
                  </a:lnTo>
                  <a:lnTo>
                    <a:pt x="63734" y="910158"/>
                  </a:lnTo>
                  <a:lnTo>
                    <a:pt x="65570" y="912610"/>
                  </a:lnTo>
                  <a:lnTo>
                    <a:pt x="67447" y="915031"/>
                  </a:lnTo>
                  <a:lnTo>
                    <a:pt x="60377" y="920513"/>
                  </a:lnTo>
                  <a:close/>
                </a:path>
                <a:path w="10210800" h="1028700">
                  <a:moveTo>
                    <a:pt x="49285" y="905143"/>
                  </a:moveTo>
                  <a:lnTo>
                    <a:pt x="44312" y="897014"/>
                  </a:lnTo>
                  <a:lnTo>
                    <a:pt x="51655" y="892414"/>
                  </a:lnTo>
                  <a:lnTo>
                    <a:pt x="53289" y="895022"/>
                  </a:lnTo>
                  <a:lnTo>
                    <a:pt x="54966" y="897602"/>
                  </a:lnTo>
                  <a:lnTo>
                    <a:pt x="56686" y="900155"/>
                  </a:lnTo>
                  <a:lnTo>
                    <a:pt x="49285" y="905143"/>
                  </a:lnTo>
                  <a:close/>
                </a:path>
                <a:path w="10210800" h="1028700">
                  <a:moveTo>
                    <a:pt x="39342" y="888890"/>
                  </a:moveTo>
                  <a:lnTo>
                    <a:pt x="34370" y="880763"/>
                  </a:lnTo>
                  <a:lnTo>
                    <a:pt x="42388" y="876457"/>
                  </a:lnTo>
                  <a:lnTo>
                    <a:pt x="43843" y="879166"/>
                  </a:lnTo>
                  <a:lnTo>
                    <a:pt x="45342" y="881850"/>
                  </a:lnTo>
                  <a:lnTo>
                    <a:pt x="46886" y="884509"/>
                  </a:lnTo>
                  <a:lnTo>
                    <a:pt x="39342" y="888890"/>
                  </a:lnTo>
                  <a:close/>
                </a:path>
                <a:path w="10210800" h="1028700">
                  <a:moveTo>
                    <a:pt x="29838" y="872386"/>
                  </a:moveTo>
                  <a:lnTo>
                    <a:pt x="26193" y="863587"/>
                  </a:lnTo>
                  <a:lnTo>
                    <a:pt x="34219" y="859944"/>
                  </a:lnTo>
                  <a:lnTo>
                    <a:pt x="35488" y="862740"/>
                  </a:lnTo>
                  <a:lnTo>
                    <a:pt x="36803" y="865514"/>
                  </a:lnTo>
                  <a:lnTo>
                    <a:pt x="38165" y="868267"/>
                  </a:lnTo>
                  <a:lnTo>
                    <a:pt x="29838" y="872386"/>
                  </a:lnTo>
                  <a:close/>
                </a:path>
                <a:path w="10210800" h="1028700">
                  <a:moveTo>
                    <a:pt x="22558" y="854809"/>
                  </a:moveTo>
                  <a:lnTo>
                    <a:pt x="18922" y="846032"/>
                  </a:lnTo>
                  <a:lnTo>
                    <a:pt x="27172" y="842932"/>
                  </a:lnTo>
                  <a:lnTo>
                    <a:pt x="28341" y="846032"/>
                  </a:lnTo>
                  <a:lnTo>
                    <a:pt x="29379" y="848661"/>
                  </a:lnTo>
                  <a:lnTo>
                    <a:pt x="30554" y="851497"/>
                  </a:lnTo>
                  <a:lnTo>
                    <a:pt x="22558" y="854809"/>
                  </a:lnTo>
                  <a:close/>
                </a:path>
                <a:path w="10210800" h="1028700">
                  <a:moveTo>
                    <a:pt x="15277" y="837233"/>
                  </a:moveTo>
                  <a:lnTo>
                    <a:pt x="14026" y="834212"/>
                  </a:lnTo>
                  <a:lnTo>
                    <a:pt x="12555" y="828106"/>
                  </a:lnTo>
                  <a:lnTo>
                    <a:pt x="21270" y="825480"/>
                  </a:lnTo>
                  <a:lnTo>
                    <a:pt x="22157" y="828421"/>
                  </a:lnTo>
                  <a:lnTo>
                    <a:pt x="23092" y="831347"/>
                  </a:lnTo>
                  <a:lnTo>
                    <a:pt x="24076" y="834258"/>
                  </a:lnTo>
                  <a:lnTo>
                    <a:pt x="15277" y="837233"/>
                  </a:lnTo>
                  <a:close/>
                </a:path>
                <a:path w="10210800" h="1028700">
                  <a:moveTo>
                    <a:pt x="10324" y="818843"/>
                  </a:moveTo>
                  <a:lnTo>
                    <a:pt x="8094" y="809585"/>
                  </a:lnTo>
                  <a:lnTo>
                    <a:pt x="16539" y="807644"/>
                  </a:lnTo>
                  <a:lnTo>
                    <a:pt x="17228" y="810644"/>
                  </a:lnTo>
                  <a:lnTo>
                    <a:pt x="17968" y="813631"/>
                  </a:lnTo>
                  <a:lnTo>
                    <a:pt x="18757" y="816606"/>
                  </a:lnTo>
                  <a:lnTo>
                    <a:pt x="10324" y="818843"/>
                  </a:lnTo>
                  <a:close/>
                </a:path>
                <a:path w="10210800" h="1028700">
                  <a:moveTo>
                    <a:pt x="5863" y="800320"/>
                  </a:moveTo>
                  <a:lnTo>
                    <a:pt x="3639" y="791088"/>
                  </a:lnTo>
                  <a:lnTo>
                    <a:pt x="13017" y="789582"/>
                  </a:lnTo>
                  <a:lnTo>
                    <a:pt x="13502" y="792601"/>
                  </a:lnTo>
                  <a:lnTo>
                    <a:pt x="14037" y="795612"/>
                  </a:lnTo>
                  <a:lnTo>
                    <a:pt x="14622" y="798613"/>
                  </a:lnTo>
                  <a:lnTo>
                    <a:pt x="5863" y="800320"/>
                  </a:lnTo>
                  <a:close/>
                </a:path>
                <a:path w="10210800" h="1028700">
                  <a:moveTo>
                    <a:pt x="2835" y="781609"/>
                  </a:moveTo>
                  <a:lnTo>
                    <a:pt x="2085" y="772130"/>
                  </a:lnTo>
                  <a:lnTo>
                    <a:pt x="10707" y="771329"/>
                  </a:lnTo>
                  <a:lnTo>
                    <a:pt x="10991" y="774387"/>
                  </a:lnTo>
                  <a:lnTo>
                    <a:pt x="11326" y="777439"/>
                  </a:lnTo>
                  <a:lnTo>
                    <a:pt x="11712" y="780485"/>
                  </a:lnTo>
                  <a:lnTo>
                    <a:pt x="2835" y="781609"/>
                  </a:lnTo>
                  <a:close/>
                </a:path>
                <a:path w="10210800" h="1028700">
                  <a:moveTo>
                    <a:pt x="1333" y="762636"/>
                  </a:moveTo>
                  <a:lnTo>
                    <a:pt x="579" y="753101"/>
                  </a:lnTo>
                  <a:lnTo>
                    <a:pt x="9615" y="752870"/>
                  </a:lnTo>
                  <a:lnTo>
                    <a:pt x="9694" y="755956"/>
                  </a:lnTo>
                  <a:lnTo>
                    <a:pt x="9825" y="759040"/>
                  </a:lnTo>
                  <a:lnTo>
                    <a:pt x="10007" y="762122"/>
                  </a:lnTo>
                  <a:lnTo>
                    <a:pt x="1333" y="762636"/>
                  </a:lnTo>
                  <a:close/>
                </a:path>
                <a:path w="10210800" h="1028700">
                  <a:moveTo>
                    <a:pt x="9524" y="743527"/>
                  </a:moveTo>
                  <a:lnTo>
                    <a:pt x="0" y="743527"/>
                  </a:lnTo>
                  <a:lnTo>
                    <a:pt x="0" y="734002"/>
                  </a:lnTo>
                  <a:lnTo>
                    <a:pt x="9524" y="734002"/>
                  </a:lnTo>
                  <a:lnTo>
                    <a:pt x="9524" y="743527"/>
                  </a:lnTo>
                  <a:close/>
                </a:path>
                <a:path w="10210800" h="1028700">
                  <a:moveTo>
                    <a:pt x="9524" y="724477"/>
                  </a:moveTo>
                  <a:lnTo>
                    <a:pt x="0" y="724477"/>
                  </a:lnTo>
                  <a:lnTo>
                    <a:pt x="0" y="714952"/>
                  </a:lnTo>
                  <a:lnTo>
                    <a:pt x="9524" y="714952"/>
                  </a:lnTo>
                  <a:lnTo>
                    <a:pt x="9524" y="724477"/>
                  </a:lnTo>
                  <a:close/>
                </a:path>
                <a:path w="10210800" h="1028700">
                  <a:moveTo>
                    <a:pt x="9524" y="705427"/>
                  </a:moveTo>
                  <a:lnTo>
                    <a:pt x="0" y="705427"/>
                  </a:lnTo>
                  <a:lnTo>
                    <a:pt x="0" y="695902"/>
                  </a:lnTo>
                  <a:lnTo>
                    <a:pt x="9524" y="695902"/>
                  </a:lnTo>
                  <a:lnTo>
                    <a:pt x="9524" y="705427"/>
                  </a:lnTo>
                  <a:close/>
                </a:path>
                <a:path w="10210800" h="1028700">
                  <a:moveTo>
                    <a:pt x="9524" y="686377"/>
                  </a:moveTo>
                  <a:lnTo>
                    <a:pt x="0" y="686377"/>
                  </a:lnTo>
                  <a:lnTo>
                    <a:pt x="0" y="676852"/>
                  </a:lnTo>
                  <a:lnTo>
                    <a:pt x="9524" y="676852"/>
                  </a:lnTo>
                  <a:lnTo>
                    <a:pt x="9524" y="686377"/>
                  </a:lnTo>
                  <a:close/>
                </a:path>
                <a:path w="10210800" h="1028700">
                  <a:moveTo>
                    <a:pt x="9524" y="667327"/>
                  </a:moveTo>
                  <a:lnTo>
                    <a:pt x="0" y="667327"/>
                  </a:lnTo>
                  <a:lnTo>
                    <a:pt x="0" y="657802"/>
                  </a:lnTo>
                  <a:lnTo>
                    <a:pt x="9524" y="657802"/>
                  </a:lnTo>
                  <a:lnTo>
                    <a:pt x="9524" y="667327"/>
                  </a:lnTo>
                  <a:close/>
                </a:path>
                <a:path w="10210800" h="1028700">
                  <a:moveTo>
                    <a:pt x="9524" y="648277"/>
                  </a:moveTo>
                  <a:lnTo>
                    <a:pt x="0" y="648277"/>
                  </a:lnTo>
                  <a:lnTo>
                    <a:pt x="0" y="638752"/>
                  </a:lnTo>
                  <a:lnTo>
                    <a:pt x="9524" y="638752"/>
                  </a:lnTo>
                  <a:lnTo>
                    <a:pt x="9524" y="648277"/>
                  </a:lnTo>
                  <a:close/>
                </a:path>
                <a:path w="10210800" h="1028700">
                  <a:moveTo>
                    <a:pt x="9524" y="629227"/>
                  </a:moveTo>
                  <a:lnTo>
                    <a:pt x="0" y="629227"/>
                  </a:lnTo>
                  <a:lnTo>
                    <a:pt x="0" y="619702"/>
                  </a:lnTo>
                  <a:lnTo>
                    <a:pt x="9524" y="619702"/>
                  </a:lnTo>
                  <a:lnTo>
                    <a:pt x="9524" y="629227"/>
                  </a:lnTo>
                  <a:close/>
                </a:path>
                <a:path w="10210800" h="1028700">
                  <a:moveTo>
                    <a:pt x="9524" y="610177"/>
                  </a:moveTo>
                  <a:lnTo>
                    <a:pt x="0" y="610177"/>
                  </a:lnTo>
                  <a:lnTo>
                    <a:pt x="0" y="600652"/>
                  </a:lnTo>
                  <a:lnTo>
                    <a:pt x="9524" y="600652"/>
                  </a:lnTo>
                  <a:lnTo>
                    <a:pt x="9524" y="610177"/>
                  </a:lnTo>
                  <a:close/>
                </a:path>
                <a:path w="10210800" h="1028700">
                  <a:moveTo>
                    <a:pt x="9524" y="591127"/>
                  </a:moveTo>
                  <a:lnTo>
                    <a:pt x="0" y="591127"/>
                  </a:lnTo>
                  <a:lnTo>
                    <a:pt x="0" y="581602"/>
                  </a:lnTo>
                  <a:lnTo>
                    <a:pt x="9524" y="581602"/>
                  </a:lnTo>
                  <a:lnTo>
                    <a:pt x="9524" y="591127"/>
                  </a:lnTo>
                  <a:close/>
                </a:path>
                <a:path w="10210800" h="1028700">
                  <a:moveTo>
                    <a:pt x="9524" y="572077"/>
                  </a:moveTo>
                  <a:lnTo>
                    <a:pt x="0" y="572077"/>
                  </a:lnTo>
                  <a:lnTo>
                    <a:pt x="0" y="562552"/>
                  </a:lnTo>
                  <a:lnTo>
                    <a:pt x="9524" y="562552"/>
                  </a:lnTo>
                  <a:lnTo>
                    <a:pt x="9524" y="572077"/>
                  </a:lnTo>
                  <a:close/>
                </a:path>
                <a:path w="10210800" h="1028700">
                  <a:moveTo>
                    <a:pt x="9524" y="553027"/>
                  </a:moveTo>
                  <a:lnTo>
                    <a:pt x="0" y="553027"/>
                  </a:lnTo>
                  <a:lnTo>
                    <a:pt x="0" y="543502"/>
                  </a:lnTo>
                  <a:lnTo>
                    <a:pt x="9524" y="543502"/>
                  </a:lnTo>
                  <a:lnTo>
                    <a:pt x="9524" y="553027"/>
                  </a:lnTo>
                  <a:close/>
                </a:path>
                <a:path w="10210800" h="1028700">
                  <a:moveTo>
                    <a:pt x="9524" y="533977"/>
                  </a:moveTo>
                  <a:lnTo>
                    <a:pt x="0" y="533977"/>
                  </a:lnTo>
                  <a:lnTo>
                    <a:pt x="0" y="524452"/>
                  </a:lnTo>
                  <a:lnTo>
                    <a:pt x="9524" y="524452"/>
                  </a:lnTo>
                  <a:lnTo>
                    <a:pt x="9524" y="533977"/>
                  </a:lnTo>
                  <a:close/>
                </a:path>
                <a:path w="10210800" h="1028700">
                  <a:moveTo>
                    <a:pt x="9524" y="514927"/>
                  </a:moveTo>
                  <a:lnTo>
                    <a:pt x="0" y="514927"/>
                  </a:lnTo>
                  <a:lnTo>
                    <a:pt x="0" y="505402"/>
                  </a:lnTo>
                  <a:lnTo>
                    <a:pt x="9524" y="505402"/>
                  </a:lnTo>
                  <a:lnTo>
                    <a:pt x="9524" y="514927"/>
                  </a:lnTo>
                  <a:close/>
                </a:path>
                <a:path w="10210800" h="1028700">
                  <a:moveTo>
                    <a:pt x="9524" y="495877"/>
                  </a:moveTo>
                  <a:lnTo>
                    <a:pt x="0" y="495877"/>
                  </a:lnTo>
                  <a:lnTo>
                    <a:pt x="0" y="486352"/>
                  </a:lnTo>
                  <a:lnTo>
                    <a:pt x="9524" y="486352"/>
                  </a:lnTo>
                  <a:lnTo>
                    <a:pt x="9524" y="495877"/>
                  </a:lnTo>
                  <a:close/>
                </a:path>
                <a:path w="10210800" h="1028700">
                  <a:moveTo>
                    <a:pt x="9524" y="476827"/>
                  </a:moveTo>
                  <a:lnTo>
                    <a:pt x="0" y="476827"/>
                  </a:lnTo>
                  <a:lnTo>
                    <a:pt x="0" y="467302"/>
                  </a:lnTo>
                  <a:lnTo>
                    <a:pt x="9524" y="467302"/>
                  </a:lnTo>
                  <a:lnTo>
                    <a:pt x="9524" y="476827"/>
                  </a:lnTo>
                  <a:close/>
                </a:path>
                <a:path w="10210800" h="1028700">
                  <a:moveTo>
                    <a:pt x="9524" y="457777"/>
                  </a:moveTo>
                  <a:lnTo>
                    <a:pt x="0" y="457777"/>
                  </a:lnTo>
                  <a:lnTo>
                    <a:pt x="0" y="448252"/>
                  </a:lnTo>
                  <a:lnTo>
                    <a:pt x="9524" y="448252"/>
                  </a:lnTo>
                  <a:lnTo>
                    <a:pt x="9524" y="457777"/>
                  </a:lnTo>
                  <a:close/>
                </a:path>
                <a:path w="10210800" h="1028700">
                  <a:moveTo>
                    <a:pt x="9524" y="438727"/>
                  </a:moveTo>
                  <a:lnTo>
                    <a:pt x="0" y="438727"/>
                  </a:lnTo>
                  <a:lnTo>
                    <a:pt x="0" y="429202"/>
                  </a:lnTo>
                  <a:lnTo>
                    <a:pt x="9524" y="429202"/>
                  </a:lnTo>
                  <a:lnTo>
                    <a:pt x="9524" y="438727"/>
                  </a:lnTo>
                  <a:close/>
                </a:path>
                <a:path w="10210800" h="1028700">
                  <a:moveTo>
                    <a:pt x="9524" y="419677"/>
                  </a:moveTo>
                  <a:lnTo>
                    <a:pt x="0" y="419677"/>
                  </a:lnTo>
                  <a:lnTo>
                    <a:pt x="0" y="410152"/>
                  </a:lnTo>
                  <a:lnTo>
                    <a:pt x="9524" y="410152"/>
                  </a:lnTo>
                  <a:lnTo>
                    <a:pt x="9524" y="419677"/>
                  </a:lnTo>
                  <a:close/>
                </a:path>
                <a:path w="10210800" h="1028700">
                  <a:moveTo>
                    <a:pt x="9524" y="400627"/>
                  </a:moveTo>
                  <a:lnTo>
                    <a:pt x="0" y="400627"/>
                  </a:lnTo>
                  <a:lnTo>
                    <a:pt x="0" y="391102"/>
                  </a:lnTo>
                  <a:lnTo>
                    <a:pt x="9524" y="391102"/>
                  </a:lnTo>
                  <a:lnTo>
                    <a:pt x="9524" y="400627"/>
                  </a:lnTo>
                  <a:close/>
                </a:path>
                <a:path w="10210800" h="1028700">
                  <a:moveTo>
                    <a:pt x="9524" y="381577"/>
                  </a:moveTo>
                  <a:lnTo>
                    <a:pt x="0" y="381577"/>
                  </a:lnTo>
                  <a:lnTo>
                    <a:pt x="0" y="372052"/>
                  </a:lnTo>
                  <a:lnTo>
                    <a:pt x="9524" y="372052"/>
                  </a:lnTo>
                  <a:lnTo>
                    <a:pt x="9524" y="381577"/>
                  </a:lnTo>
                  <a:close/>
                </a:path>
                <a:path w="10210800" h="1028700">
                  <a:moveTo>
                    <a:pt x="9524" y="362527"/>
                  </a:moveTo>
                  <a:lnTo>
                    <a:pt x="0" y="362527"/>
                  </a:lnTo>
                  <a:lnTo>
                    <a:pt x="0" y="353002"/>
                  </a:lnTo>
                  <a:lnTo>
                    <a:pt x="9524" y="353002"/>
                  </a:lnTo>
                  <a:lnTo>
                    <a:pt x="9524" y="362527"/>
                  </a:lnTo>
                  <a:close/>
                </a:path>
                <a:path w="10210800" h="1028700">
                  <a:moveTo>
                    <a:pt x="9524" y="343477"/>
                  </a:moveTo>
                  <a:lnTo>
                    <a:pt x="0" y="343477"/>
                  </a:lnTo>
                  <a:lnTo>
                    <a:pt x="0" y="333952"/>
                  </a:lnTo>
                  <a:lnTo>
                    <a:pt x="9524" y="333952"/>
                  </a:lnTo>
                  <a:lnTo>
                    <a:pt x="9524" y="343477"/>
                  </a:lnTo>
                  <a:close/>
                </a:path>
                <a:path w="10210800" h="1028700">
                  <a:moveTo>
                    <a:pt x="9524" y="324427"/>
                  </a:moveTo>
                  <a:lnTo>
                    <a:pt x="0" y="324427"/>
                  </a:lnTo>
                  <a:lnTo>
                    <a:pt x="0" y="314902"/>
                  </a:lnTo>
                  <a:lnTo>
                    <a:pt x="9524" y="314902"/>
                  </a:lnTo>
                  <a:lnTo>
                    <a:pt x="9524" y="324427"/>
                  </a:lnTo>
                  <a:close/>
                </a:path>
                <a:path w="10210800" h="1028700">
                  <a:moveTo>
                    <a:pt x="9524" y="305377"/>
                  </a:moveTo>
                  <a:lnTo>
                    <a:pt x="0" y="305377"/>
                  </a:lnTo>
                  <a:lnTo>
                    <a:pt x="0" y="295852"/>
                  </a:lnTo>
                  <a:lnTo>
                    <a:pt x="9524" y="295852"/>
                  </a:lnTo>
                  <a:lnTo>
                    <a:pt x="9524" y="305377"/>
                  </a:lnTo>
                  <a:close/>
                </a:path>
                <a:path w="10210800" h="1028700">
                  <a:moveTo>
                    <a:pt x="9524" y="286327"/>
                  </a:moveTo>
                  <a:lnTo>
                    <a:pt x="0" y="286327"/>
                  </a:lnTo>
                  <a:lnTo>
                    <a:pt x="0" y="285741"/>
                  </a:lnTo>
                  <a:lnTo>
                    <a:pt x="711" y="276747"/>
                  </a:lnTo>
                  <a:lnTo>
                    <a:pt x="9662" y="277030"/>
                  </a:lnTo>
                  <a:lnTo>
                    <a:pt x="9570" y="279932"/>
                  </a:lnTo>
                  <a:lnTo>
                    <a:pt x="9524" y="286327"/>
                  </a:lnTo>
                  <a:close/>
                </a:path>
                <a:path w="10210800" h="1028700">
                  <a:moveTo>
                    <a:pt x="10108" y="267785"/>
                  </a:moveTo>
                  <a:lnTo>
                    <a:pt x="1465" y="267222"/>
                  </a:lnTo>
                  <a:lnTo>
                    <a:pt x="2217" y="257732"/>
                  </a:lnTo>
                  <a:lnTo>
                    <a:pt x="10862" y="258586"/>
                  </a:lnTo>
                  <a:lnTo>
                    <a:pt x="10559" y="261648"/>
                  </a:lnTo>
                  <a:lnTo>
                    <a:pt x="10308" y="264714"/>
                  </a:lnTo>
                  <a:lnTo>
                    <a:pt x="10108" y="267785"/>
                  </a:lnTo>
                  <a:close/>
                </a:path>
                <a:path w="10210800" h="1028700">
                  <a:moveTo>
                    <a:pt x="11919" y="249440"/>
                  </a:moveTo>
                  <a:lnTo>
                    <a:pt x="2967" y="248253"/>
                  </a:lnTo>
                  <a:lnTo>
                    <a:pt x="3559" y="240772"/>
                  </a:lnTo>
                  <a:lnTo>
                    <a:pt x="4031" y="238814"/>
                  </a:lnTo>
                  <a:lnTo>
                    <a:pt x="13278" y="240354"/>
                  </a:lnTo>
                  <a:lnTo>
                    <a:pt x="12774" y="243375"/>
                  </a:lnTo>
                  <a:lnTo>
                    <a:pt x="12321" y="246404"/>
                  </a:lnTo>
                  <a:lnTo>
                    <a:pt x="11919" y="249440"/>
                  </a:lnTo>
                  <a:close/>
                </a:path>
                <a:path w="10210800" h="1028700">
                  <a:moveTo>
                    <a:pt x="14935" y="231332"/>
                  </a:moveTo>
                  <a:lnTo>
                    <a:pt x="6253" y="229588"/>
                  </a:lnTo>
                  <a:lnTo>
                    <a:pt x="8486" y="220316"/>
                  </a:lnTo>
                  <a:lnTo>
                    <a:pt x="16907" y="222303"/>
                  </a:lnTo>
                  <a:lnTo>
                    <a:pt x="16199" y="225302"/>
                  </a:lnTo>
                  <a:lnTo>
                    <a:pt x="15542" y="228312"/>
                  </a:lnTo>
                  <a:lnTo>
                    <a:pt x="14935" y="231332"/>
                  </a:lnTo>
                  <a:close/>
                </a:path>
                <a:path w="10210800" h="1028700">
                  <a:moveTo>
                    <a:pt x="19177" y="213356"/>
                  </a:moveTo>
                  <a:lnTo>
                    <a:pt x="10716" y="211058"/>
                  </a:lnTo>
                  <a:lnTo>
                    <a:pt x="12947" y="201792"/>
                  </a:lnTo>
                  <a:lnTo>
                    <a:pt x="21742" y="204499"/>
                  </a:lnTo>
                  <a:lnTo>
                    <a:pt x="20838" y="207437"/>
                  </a:lnTo>
                  <a:lnTo>
                    <a:pt x="19983" y="210389"/>
                  </a:lnTo>
                  <a:lnTo>
                    <a:pt x="19177" y="213356"/>
                  </a:lnTo>
                  <a:close/>
                </a:path>
                <a:path w="10210800" h="1028700">
                  <a:moveTo>
                    <a:pt x="24599" y="195738"/>
                  </a:moveTo>
                  <a:lnTo>
                    <a:pt x="15918" y="192746"/>
                  </a:lnTo>
                  <a:lnTo>
                    <a:pt x="19561" y="183953"/>
                  </a:lnTo>
                  <a:lnTo>
                    <a:pt x="27745" y="187082"/>
                  </a:lnTo>
                  <a:lnTo>
                    <a:pt x="26648" y="189950"/>
                  </a:lnTo>
                  <a:lnTo>
                    <a:pt x="25599" y="192836"/>
                  </a:lnTo>
                  <a:lnTo>
                    <a:pt x="24599" y="195738"/>
                  </a:lnTo>
                  <a:close/>
                </a:path>
                <a:path w="10210800" h="1028700">
                  <a:moveTo>
                    <a:pt x="31177" y="178538"/>
                  </a:moveTo>
                  <a:lnTo>
                    <a:pt x="23196" y="175177"/>
                  </a:lnTo>
                  <a:lnTo>
                    <a:pt x="26832" y="166397"/>
                  </a:lnTo>
                  <a:lnTo>
                    <a:pt x="34891" y="170112"/>
                  </a:lnTo>
                  <a:lnTo>
                    <a:pt x="33606" y="172900"/>
                  </a:lnTo>
                  <a:lnTo>
                    <a:pt x="32368" y="175709"/>
                  </a:lnTo>
                  <a:lnTo>
                    <a:pt x="31177" y="178538"/>
                  </a:lnTo>
                  <a:close/>
                </a:path>
                <a:path w="10210800" h="1028700">
                  <a:moveTo>
                    <a:pt x="38886" y="161812"/>
                  </a:moveTo>
                  <a:lnTo>
                    <a:pt x="30480" y="157592"/>
                  </a:lnTo>
                  <a:lnTo>
                    <a:pt x="31082" y="156137"/>
                  </a:lnTo>
                  <a:lnTo>
                    <a:pt x="35243" y="149336"/>
                  </a:lnTo>
                  <a:lnTo>
                    <a:pt x="43158" y="153645"/>
                  </a:lnTo>
                  <a:lnTo>
                    <a:pt x="41689" y="156344"/>
                  </a:lnTo>
                  <a:lnTo>
                    <a:pt x="40265" y="159066"/>
                  </a:lnTo>
                  <a:lnTo>
                    <a:pt x="38886" y="161812"/>
                  </a:lnTo>
                  <a:close/>
                </a:path>
                <a:path w="10210800" h="1028700">
                  <a:moveTo>
                    <a:pt x="47704" y="145619"/>
                  </a:moveTo>
                  <a:lnTo>
                    <a:pt x="40214" y="141211"/>
                  </a:lnTo>
                  <a:lnTo>
                    <a:pt x="45185" y="133086"/>
                  </a:lnTo>
                  <a:lnTo>
                    <a:pt x="52520" y="137740"/>
                  </a:lnTo>
                  <a:lnTo>
                    <a:pt x="50871" y="140340"/>
                  </a:lnTo>
                  <a:lnTo>
                    <a:pt x="49265" y="142966"/>
                  </a:lnTo>
                  <a:lnTo>
                    <a:pt x="47704" y="145619"/>
                  </a:lnTo>
                  <a:close/>
                </a:path>
                <a:path w="10210800" h="1028700">
                  <a:moveTo>
                    <a:pt x="57589" y="130040"/>
                  </a:moveTo>
                  <a:lnTo>
                    <a:pt x="50153" y="124965"/>
                  </a:lnTo>
                  <a:lnTo>
                    <a:pt x="54410" y="118007"/>
                  </a:lnTo>
                  <a:lnTo>
                    <a:pt x="55285" y="116981"/>
                  </a:lnTo>
                  <a:lnTo>
                    <a:pt x="62886" y="122548"/>
                  </a:lnTo>
                  <a:lnTo>
                    <a:pt x="61079" y="125016"/>
                  </a:lnTo>
                  <a:lnTo>
                    <a:pt x="59313" y="127513"/>
                  </a:lnTo>
                  <a:lnTo>
                    <a:pt x="57589" y="130040"/>
                  </a:lnTo>
                  <a:close/>
                </a:path>
                <a:path w="10210800" h="1028700">
                  <a:moveTo>
                    <a:pt x="68441" y="115222"/>
                  </a:moveTo>
                  <a:lnTo>
                    <a:pt x="61461" y="109744"/>
                  </a:lnTo>
                  <a:lnTo>
                    <a:pt x="67633" y="102510"/>
                  </a:lnTo>
                  <a:lnTo>
                    <a:pt x="74250" y="108069"/>
                  </a:lnTo>
                  <a:lnTo>
                    <a:pt x="72274" y="110421"/>
                  </a:lnTo>
                  <a:lnTo>
                    <a:pt x="70337" y="112805"/>
                  </a:lnTo>
                  <a:lnTo>
                    <a:pt x="68441" y="115222"/>
                  </a:lnTo>
                  <a:close/>
                </a:path>
                <a:path w="10210800" h="1028700">
                  <a:moveTo>
                    <a:pt x="80310" y="101096"/>
                  </a:moveTo>
                  <a:lnTo>
                    <a:pt x="73819" y="95261"/>
                  </a:lnTo>
                  <a:lnTo>
                    <a:pt x="80033" y="87978"/>
                  </a:lnTo>
                  <a:lnTo>
                    <a:pt x="86619" y="94310"/>
                  </a:lnTo>
                  <a:lnTo>
                    <a:pt x="84478" y="96537"/>
                  </a:lnTo>
                  <a:lnTo>
                    <a:pt x="82375" y="98799"/>
                  </a:lnTo>
                  <a:lnTo>
                    <a:pt x="80310" y="101096"/>
                  </a:lnTo>
                  <a:close/>
                </a:path>
                <a:path w="10210800" h="1028700">
                  <a:moveTo>
                    <a:pt x="93169" y="87722"/>
                  </a:moveTo>
                  <a:lnTo>
                    <a:pt x="86729" y="81099"/>
                  </a:lnTo>
                  <a:lnTo>
                    <a:pt x="94019" y="74879"/>
                  </a:lnTo>
                  <a:lnTo>
                    <a:pt x="99923" y="81371"/>
                  </a:lnTo>
                  <a:lnTo>
                    <a:pt x="97636" y="83450"/>
                  </a:lnTo>
                  <a:lnTo>
                    <a:pt x="95385" y="85567"/>
                  </a:lnTo>
                  <a:lnTo>
                    <a:pt x="93169" y="87722"/>
                  </a:lnTo>
                  <a:close/>
                </a:path>
                <a:path w="10210800" h="1028700">
                  <a:moveTo>
                    <a:pt x="106864" y="75268"/>
                  </a:moveTo>
                  <a:lnTo>
                    <a:pt x="101273" y="68689"/>
                  </a:lnTo>
                  <a:lnTo>
                    <a:pt x="108508" y="62515"/>
                  </a:lnTo>
                  <a:lnTo>
                    <a:pt x="113987" y="69416"/>
                  </a:lnTo>
                  <a:lnTo>
                    <a:pt x="111580" y="71327"/>
                  </a:lnTo>
                  <a:lnTo>
                    <a:pt x="109206" y="73277"/>
                  </a:lnTo>
                  <a:lnTo>
                    <a:pt x="106864" y="75268"/>
                  </a:lnTo>
                  <a:close/>
                </a:path>
                <a:path w="10210800" h="1028700">
                  <a:moveTo>
                    <a:pt x="121284" y="63818"/>
                  </a:moveTo>
                  <a:lnTo>
                    <a:pt x="115743" y="56341"/>
                  </a:lnTo>
                  <a:lnTo>
                    <a:pt x="118007" y="54410"/>
                  </a:lnTo>
                  <a:lnTo>
                    <a:pt x="123583" y="50999"/>
                  </a:lnTo>
                  <a:lnTo>
                    <a:pt x="128748" y="58476"/>
                  </a:lnTo>
                  <a:lnTo>
                    <a:pt x="126230" y="60215"/>
                  </a:lnTo>
                  <a:lnTo>
                    <a:pt x="123742" y="61996"/>
                  </a:lnTo>
                  <a:lnTo>
                    <a:pt x="121284" y="63818"/>
                  </a:lnTo>
                  <a:close/>
                </a:path>
                <a:path w="10210800" h="1028700">
                  <a:moveTo>
                    <a:pt x="136409" y="53370"/>
                  </a:moveTo>
                  <a:lnTo>
                    <a:pt x="131696" y="46035"/>
                  </a:lnTo>
                  <a:lnTo>
                    <a:pt x="139823" y="41063"/>
                  </a:lnTo>
                  <a:lnTo>
                    <a:pt x="144262" y="48508"/>
                  </a:lnTo>
                  <a:lnTo>
                    <a:pt x="141617" y="50085"/>
                  </a:lnTo>
                  <a:lnTo>
                    <a:pt x="139000" y="51706"/>
                  </a:lnTo>
                  <a:lnTo>
                    <a:pt x="136409" y="53370"/>
                  </a:lnTo>
                  <a:close/>
                </a:path>
                <a:path w="10210800" h="1028700">
                  <a:moveTo>
                    <a:pt x="152264" y="43915"/>
                  </a:moveTo>
                  <a:lnTo>
                    <a:pt x="147946" y="36093"/>
                  </a:lnTo>
                  <a:lnTo>
                    <a:pt x="156087" y="31113"/>
                  </a:lnTo>
                  <a:lnTo>
                    <a:pt x="160407" y="39597"/>
                  </a:lnTo>
                  <a:lnTo>
                    <a:pt x="157668" y="40991"/>
                  </a:lnTo>
                  <a:lnTo>
                    <a:pt x="154954" y="42431"/>
                  </a:lnTo>
                  <a:lnTo>
                    <a:pt x="152264" y="43915"/>
                  </a:lnTo>
                  <a:close/>
                </a:path>
                <a:path w="10210800" h="1028700">
                  <a:moveTo>
                    <a:pt x="168684" y="35554"/>
                  </a:moveTo>
                  <a:lnTo>
                    <a:pt x="164895" y="27455"/>
                  </a:lnTo>
                  <a:lnTo>
                    <a:pt x="173677" y="23817"/>
                  </a:lnTo>
                  <a:lnTo>
                    <a:pt x="177089" y="31791"/>
                  </a:lnTo>
                  <a:lnTo>
                    <a:pt x="174267" y="32999"/>
                  </a:lnTo>
                  <a:lnTo>
                    <a:pt x="171465" y="34253"/>
                  </a:lnTo>
                  <a:lnTo>
                    <a:pt x="168684" y="35554"/>
                  </a:lnTo>
                  <a:close/>
                </a:path>
                <a:path w="10210800" h="1028700">
                  <a:moveTo>
                    <a:pt x="185614" y="28311"/>
                  </a:moveTo>
                  <a:lnTo>
                    <a:pt x="182452" y="20182"/>
                  </a:lnTo>
                  <a:lnTo>
                    <a:pt x="191241" y="16541"/>
                  </a:lnTo>
                  <a:lnTo>
                    <a:pt x="194252" y="25116"/>
                  </a:lnTo>
                  <a:lnTo>
                    <a:pt x="191355" y="26133"/>
                  </a:lnTo>
                  <a:lnTo>
                    <a:pt x="188475" y="27198"/>
                  </a:lnTo>
                  <a:lnTo>
                    <a:pt x="185614" y="28311"/>
                  </a:lnTo>
                  <a:close/>
                </a:path>
                <a:path w="10210800" h="1028700">
                  <a:moveTo>
                    <a:pt x="202994" y="22210"/>
                  </a:moveTo>
                  <a:lnTo>
                    <a:pt x="200206" y="13330"/>
                  </a:lnTo>
                  <a:lnTo>
                    <a:pt x="209476" y="11097"/>
                  </a:lnTo>
                  <a:lnTo>
                    <a:pt x="211836" y="19595"/>
                  </a:lnTo>
                  <a:lnTo>
                    <a:pt x="208874" y="20417"/>
                  </a:lnTo>
                  <a:lnTo>
                    <a:pt x="205927" y="21289"/>
                  </a:lnTo>
                  <a:lnTo>
                    <a:pt x="202994" y="22210"/>
                  </a:lnTo>
                  <a:close/>
                </a:path>
                <a:path w="10210800" h="1028700">
                  <a:moveTo>
                    <a:pt x="220768" y="17274"/>
                  </a:moveTo>
                  <a:lnTo>
                    <a:pt x="218733" y="8867"/>
                  </a:lnTo>
                  <a:lnTo>
                    <a:pt x="228001" y="6635"/>
                  </a:lnTo>
                  <a:lnTo>
                    <a:pt x="229784" y="15251"/>
                  </a:lnTo>
                  <a:lnTo>
                    <a:pt x="226767" y="15875"/>
                  </a:lnTo>
                  <a:lnTo>
                    <a:pt x="223762" y="16549"/>
                  </a:lnTo>
                  <a:lnTo>
                    <a:pt x="220768" y="17274"/>
                  </a:lnTo>
                  <a:close/>
                </a:path>
                <a:path w="10210800" h="1028700">
                  <a:moveTo>
                    <a:pt x="238808" y="13540"/>
                  </a:moveTo>
                  <a:lnTo>
                    <a:pt x="237234" y="4411"/>
                  </a:lnTo>
                  <a:lnTo>
                    <a:pt x="240772" y="3559"/>
                  </a:lnTo>
                  <a:lnTo>
                    <a:pt x="246633" y="3095"/>
                  </a:lnTo>
                  <a:lnTo>
                    <a:pt x="247883" y="12130"/>
                  </a:lnTo>
                  <a:lnTo>
                    <a:pt x="244850" y="12550"/>
                  </a:lnTo>
                  <a:lnTo>
                    <a:pt x="241825" y="13019"/>
                  </a:lnTo>
                  <a:lnTo>
                    <a:pt x="238808" y="13540"/>
                  </a:lnTo>
                  <a:close/>
                </a:path>
                <a:path w="10210800" h="1028700">
                  <a:moveTo>
                    <a:pt x="257019" y="11021"/>
                  </a:moveTo>
                  <a:lnTo>
                    <a:pt x="256112" y="2345"/>
                  </a:lnTo>
                  <a:lnTo>
                    <a:pt x="265598" y="1594"/>
                  </a:lnTo>
                  <a:lnTo>
                    <a:pt x="266209" y="10215"/>
                  </a:lnTo>
                  <a:lnTo>
                    <a:pt x="263141" y="10433"/>
                  </a:lnTo>
                  <a:lnTo>
                    <a:pt x="260078" y="10701"/>
                  </a:lnTo>
                  <a:lnTo>
                    <a:pt x="257019" y="11021"/>
                  </a:lnTo>
                  <a:close/>
                </a:path>
                <a:path w="10210800" h="1028700">
                  <a:moveTo>
                    <a:pt x="275447" y="9716"/>
                  </a:moveTo>
                  <a:lnTo>
                    <a:pt x="275116" y="841"/>
                  </a:lnTo>
                  <a:lnTo>
                    <a:pt x="284690" y="83"/>
                  </a:lnTo>
                  <a:lnTo>
                    <a:pt x="284724" y="9526"/>
                  </a:lnTo>
                  <a:lnTo>
                    <a:pt x="281630" y="9538"/>
                  </a:lnTo>
                  <a:lnTo>
                    <a:pt x="278538" y="9601"/>
                  </a:lnTo>
                  <a:lnTo>
                    <a:pt x="275447" y="9716"/>
                  </a:lnTo>
                  <a:close/>
                </a:path>
                <a:path w="10210800" h="1028700">
                  <a:moveTo>
                    <a:pt x="295266" y="9524"/>
                  </a:moveTo>
                  <a:lnTo>
                    <a:pt x="285741" y="9524"/>
                  </a:lnTo>
                  <a:lnTo>
                    <a:pt x="285741" y="0"/>
                  </a:lnTo>
                  <a:lnTo>
                    <a:pt x="295266" y="0"/>
                  </a:lnTo>
                  <a:lnTo>
                    <a:pt x="295266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046691" y="2844980"/>
            <a:ext cx="10212705" cy="1845945"/>
            <a:chOff x="7046691" y="2844980"/>
            <a:chExt cx="10212705" cy="1845945"/>
          </a:xfrm>
        </p:grpSpPr>
        <p:sp>
          <p:nvSpPr>
            <p:cNvPr id="8" name="object 8"/>
            <p:cNvSpPr/>
            <p:nvPr/>
          </p:nvSpPr>
          <p:spPr>
            <a:xfrm>
              <a:off x="7046691" y="2844980"/>
              <a:ext cx="10212705" cy="1845945"/>
            </a:xfrm>
            <a:custGeom>
              <a:avLst/>
              <a:gdLst/>
              <a:ahLst/>
              <a:cxnLst/>
              <a:rect l="l" t="t" r="r" b="b"/>
              <a:pathLst>
                <a:path w="10212704" h="1845945">
                  <a:moveTo>
                    <a:pt x="9926860" y="1845944"/>
                  </a:moveTo>
                  <a:lnTo>
                    <a:pt x="285748" y="1845944"/>
                  </a:lnTo>
                  <a:lnTo>
                    <a:pt x="240779" y="1842384"/>
                  </a:lnTo>
                  <a:lnTo>
                    <a:pt x="197320" y="1831917"/>
                  </a:lnTo>
                  <a:lnTo>
                    <a:pt x="156141" y="1814861"/>
                  </a:lnTo>
                  <a:lnTo>
                    <a:pt x="118010" y="1791532"/>
                  </a:lnTo>
                  <a:lnTo>
                    <a:pt x="83694" y="1762250"/>
                  </a:lnTo>
                  <a:lnTo>
                    <a:pt x="54412" y="1727933"/>
                  </a:lnTo>
                  <a:lnTo>
                    <a:pt x="31083" y="1689802"/>
                  </a:lnTo>
                  <a:lnTo>
                    <a:pt x="14026" y="1648624"/>
                  </a:lnTo>
                  <a:lnTo>
                    <a:pt x="3559" y="1605165"/>
                  </a:lnTo>
                  <a:lnTo>
                    <a:pt x="0" y="1560194"/>
                  </a:lnTo>
                  <a:lnTo>
                    <a:pt x="0" y="285750"/>
                  </a:lnTo>
                  <a:lnTo>
                    <a:pt x="3559" y="240778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9926858" y="0"/>
                  </a:lnTo>
                  <a:lnTo>
                    <a:pt x="9971830" y="3559"/>
                  </a:lnTo>
                  <a:lnTo>
                    <a:pt x="10015288" y="14026"/>
                  </a:lnTo>
                  <a:lnTo>
                    <a:pt x="10056467" y="31083"/>
                  </a:lnTo>
                  <a:lnTo>
                    <a:pt x="10094598" y="54412"/>
                  </a:lnTo>
                  <a:lnTo>
                    <a:pt x="10128915" y="83694"/>
                  </a:lnTo>
                  <a:lnTo>
                    <a:pt x="10158197" y="118010"/>
                  </a:lnTo>
                  <a:lnTo>
                    <a:pt x="10181525" y="156141"/>
                  </a:lnTo>
                  <a:lnTo>
                    <a:pt x="10198582" y="197320"/>
                  </a:lnTo>
                  <a:lnTo>
                    <a:pt x="10209049" y="240778"/>
                  </a:lnTo>
                  <a:lnTo>
                    <a:pt x="10212608" y="285750"/>
                  </a:lnTo>
                  <a:lnTo>
                    <a:pt x="10212608" y="1560194"/>
                  </a:lnTo>
                  <a:lnTo>
                    <a:pt x="10209049" y="1605165"/>
                  </a:lnTo>
                  <a:lnTo>
                    <a:pt x="10198582" y="1648624"/>
                  </a:lnTo>
                  <a:lnTo>
                    <a:pt x="10181525" y="1689802"/>
                  </a:lnTo>
                  <a:lnTo>
                    <a:pt x="10158197" y="1727933"/>
                  </a:lnTo>
                  <a:lnTo>
                    <a:pt x="10128915" y="1762250"/>
                  </a:lnTo>
                  <a:lnTo>
                    <a:pt x="10094598" y="1791532"/>
                  </a:lnTo>
                  <a:lnTo>
                    <a:pt x="10056467" y="1814861"/>
                  </a:lnTo>
                  <a:lnTo>
                    <a:pt x="10015288" y="1831917"/>
                  </a:lnTo>
                  <a:lnTo>
                    <a:pt x="9971830" y="1842384"/>
                  </a:lnTo>
                  <a:lnTo>
                    <a:pt x="9926860" y="18459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7046691" y="2844980"/>
              <a:ext cx="10210800" cy="1845945"/>
            </a:xfrm>
            <a:custGeom>
              <a:avLst/>
              <a:gdLst/>
              <a:ahLst/>
              <a:cxnLst/>
              <a:rect l="l" t="t" r="r" b="b"/>
              <a:pathLst>
                <a:path w="10210800" h="1845945">
                  <a:moveTo>
                    <a:pt x="314389" y="9524"/>
                  </a:moveTo>
                  <a:lnTo>
                    <a:pt x="304864" y="9524"/>
                  </a:lnTo>
                  <a:lnTo>
                    <a:pt x="304864" y="0"/>
                  </a:lnTo>
                  <a:lnTo>
                    <a:pt x="314389" y="0"/>
                  </a:lnTo>
                  <a:lnTo>
                    <a:pt x="314389" y="9524"/>
                  </a:lnTo>
                  <a:close/>
                </a:path>
                <a:path w="10210800" h="1845945">
                  <a:moveTo>
                    <a:pt x="333439" y="9524"/>
                  </a:moveTo>
                  <a:lnTo>
                    <a:pt x="323914" y="9524"/>
                  </a:lnTo>
                  <a:lnTo>
                    <a:pt x="323914" y="0"/>
                  </a:lnTo>
                  <a:lnTo>
                    <a:pt x="333439" y="0"/>
                  </a:lnTo>
                  <a:lnTo>
                    <a:pt x="333439" y="9524"/>
                  </a:lnTo>
                  <a:close/>
                </a:path>
                <a:path w="10210800" h="1845945">
                  <a:moveTo>
                    <a:pt x="352489" y="9524"/>
                  </a:moveTo>
                  <a:lnTo>
                    <a:pt x="342964" y="9524"/>
                  </a:lnTo>
                  <a:lnTo>
                    <a:pt x="342964" y="0"/>
                  </a:lnTo>
                  <a:lnTo>
                    <a:pt x="352489" y="0"/>
                  </a:lnTo>
                  <a:lnTo>
                    <a:pt x="352489" y="9524"/>
                  </a:lnTo>
                  <a:close/>
                </a:path>
                <a:path w="10210800" h="1845945">
                  <a:moveTo>
                    <a:pt x="371539" y="9524"/>
                  </a:moveTo>
                  <a:lnTo>
                    <a:pt x="362014" y="9524"/>
                  </a:lnTo>
                  <a:lnTo>
                    <a:pt x="362014" y="0"/>
                  </a:lnTo>
                  <a:lnTo>
                    <a:pt x="371539" y="0"/>
                  </a:lnTo>
                  <a:lnTo>
                    <a:pt x="371539" y="9524"/>
                  </a:lnTo>
                  <a:close/>
                </a:path>
                <a:path w="10210800" h="1845945">
                  <a:moveTo>
                    <a:pt x="390589" y="9524"/>
                  </a:moveTo>
                  <a:lnTo>
                    <a:pt x="381064" y="9524"/>
                  </a:lnTo>
                  <a:lnTo>
                    <a:pt x="381064" y="0"/>
                  </a:lnTo>
                  <a:lnTo>
                    <a:pt x="390589" y="0"/>
                  </a:lnTo>
                  <a:lnTo>
                    <a:pt x="390589" y="9524"/>
                  </a:lnTo>
                  <a:close/>
                </a:path>
                <a:path w="10210800" h="1845945">
                  <a:moveTo>
                    <a:pt x="409639" y="9524"/>
                  </a:moveTo>
                  <a:lnTo>
                    <a:pt x="400114" y="9524"/>
                  </a:lnTo>
                  <a:lnTo>
                    <a:pt x="400114" y="0"/>
                  </a:lnTo>
                  <a:lnTo>
                    <a:pt x="409639" y="0"/>
                  </a:lnTo>
                  <a:lnTo>
                    <a:pt x="409639" y="9524"/>
                  </a:lnTo>
                  <a:close/>
                </a:path>
                <a:path w="10210800" h="1845945">
                  <a:moveTo>
                    <a:pt x="428689" y="9524"/>
                  </a:moveTo>
                  <a:lnTo>
                    <a:pt x="419164" y="9524"/>
                  </a:lnTo>
                  <a:lnTo>
                    <a:pt x="419164" y="0"/>
                  </a:lnTo>
                  <a:lnTo>
                    <a:pt x="428689" y="0"/>
                  </a:lnTo>
                  <a:lnTo>
                    <a:pt x="428689" y="9524"/>
                  </a:lnTo>
                  <a:close/>
                </a:path>
                <a:path w="10210800" h="1845945">
                  <a:moveTo>
                    <a:pt x="447739" y="9524"/>
                  </a:moveTo>
                  <a:lnTo>
                    <a:pt x="438214" y="9524"/>
                  </a:lnTo>
                  <a:lnTo>
                    <a:pt x="438214" y="0"/>
                  </a:lnTo>
                  <a:lnTo>
                    <a:pt x="447739" y="0"/>
                  </a:lnTo>
                  <a:lnTo>
                    <a:pt x="447739" y="9524"/>
                  </a:lnTo>
                  <a:close/>
                </a:path>
                <a:path w="10210800" h="1845945">
                  <a:moveTo>
                    <a:pt x="466789" y="9524"/>
                  </a:moveTo>
                  <a:lnTo>
                    <a:pt x="457264" y="9524"/>
                  </a:lnTo>
                  <a:lnTo>
                    <a:pt x="457264" y="0"/>
                  </a:lnTo>
                  <a:lnTo>
                    <a:pt x="466789" y="0"/>
                  </a:lnTo>
                  <a:lnTo>
                    <a:pt x="466789" y="9524"/>
                  </a:lnTo>
                  <a:close/>
                </a:path>
                <a:path w="10210800" h="1845945">
                  <a:moveTo>
                    <a:pt x="485839" y="9524"/>
                  </a:moveTo>
                  <a:lnTo>
                    <a:pt x="476314" y="9524"/>
                  </a:lnTo>
                  <a:lnTo>
                    <a:pt x="476314" y="0"/>
                  </a:lnTo>
                  <a:lnTo>
                    <a:pt x="485839" y="0"/>
                  </a:lnTo>
                  <a:lnTo>
                    <a:pt x="485839" y="9524"/>
                  </a:lnTo>
                  <a:close/>
                </a:path>
                <a:path w="10210800" h="1845945">
                  <a:moveTo>
                    <a:pt x="504889" y="9524"/>
                  </a:moveTo>
                  <a:lnTo>
                    <a:pt x="495364" y="9524"/>
                  </a:lnTo>
                  <a:lnTo>
                    <a:pt x="495364" y="0"/>
                  </a:lnTo>
                  <a:lnTo>
                    <a:pt x="504889" y="0"/>
                  </a:lnTo>
                  <a:lnTo>
                    <a:pt x="504889" y="9524"/>
                  </a:lnTo>
                  <a:close/>
                </a:path>
                <a:path w="10210800" h="1845945">
                  <a:moveTo>
                    <a:pt x="523939" y="9524"/>
                  </a:moveTo>
                  <a:lnTo>
                    <a:pt x="514414" y="9524"/>
                  </a:lnTo>
                  <a:lnTo>
                    <a:pt x="514414" y="0"/>
                  </a:lnTo>
                  <a:lnTo>
                    <a:pt x="523939" y="0"/>
                  </a:lnTo>
                  <a:lnTo>
                    <a:pt x="523939" y="9524"/>
                  </a:lnTo>
                  <a:close/>
                </a:path>
                <a:path w="10210800" h="1845945">
                  <a:moveTo>
                    <a:pt x="542989" y="9524"/>
                  </a:moveTo>
                  <a:lnTo>
                    <a:pt x="533464" y="9524"/>
                  </a:lnTo>
                  <a:lnTo>
                    <a:pt x="533464" y="0"/>
                  </a:lnTo>
                  <a:lnTo>
                    <a:pt x="542989" y="0"/>
                  </a:lnTo>
                  <a:lnTo>
                    <a:pt x="542989" y="9524"/>
                  </a:lnTo>
                  <a:close/>
                </a:path>
                <a:path w="10210800" h="1845945">
                  <a:moveTo>
                    <a:pt x="562039" y="9524"/>
                  </a:moveTo>
                  <a:lnTo>
                    <a:pt x="552514" y="9524"/>
                  </a:lnTo>
                  <a:lnTo>
                    <a:pt x="552514" y="0"/>
                  </a:lnTo>
                  <a:lnTo>
                    <a:pt x="562039" y="0"/>
                  </a:lnTo>
                  <a:lnTo>
                    <a:pt x="562039" y="9524"/>
                  </a:lnTo>
                  <a:close/>
                </a:path>
                <a:path w="10210800" h="1845945">
                  <a:moveTo>
                    <a:pt x="581089" y="9524"/>
                  </a:moveTo>
                  <a:lnTo>
                    <a:pt x="571564" y="9524"/>
                  </a:lnTo>
                  <a:lnTo>
                    <a:pt x="571564" y="0"/>
                  </a:lnTo>
                  <a:lnTo>
                    <a:pt x="581089" y="0"/>
                  </a:lnTo>
                  <a:lnTo>
                    <a:pt x="581089" y="9524"/>
                  </a:lnTo>
                  <a:close/>
                </a:path>
                <a:path w="10210800" h="1845945">
                  <a:moveTo>
                    <a:pt x="600139" y="9524"/>
                  </a:moveTo>
                  <a:lnTo>
                    <a:pt x="590614" y="9524"/>
                  </a:lnTo>
                  <a:lnTo>
                    <a:pt x="590614" y="0"/>
                  </a:lnTo>
                  <a:lnTo>
                    <a:pt x="600139" y="0"/>
                  </a:lnTo>
                  <a:lnTo>
                    <a:pt x="600139" y="9524"/>
                  </a:lnTo>
                  <a:close/>
                </a:path>
                <a:path w="10210800" h="1845945">
                  <a:moveTo>
                    <a:pt x="619189" y="9524"/>
                  </a:moveTo>
                  <a:lnTo>
                    <a:pt x="609664" y="9524"/>
                  </a:lnTo>
                  <a:lnTo>
                    <a:pt x="609664" y="0"/>
                  </a:lnTo>
                  <a:lnTo>
                    <a:pt x="619189" y="0"/>
                  </a:lnTo>
                  <a:lnTo>
                    <a:pt x="619189" y="9524"/>
                  </a:lnTo>
                  <a:close/>
                </a:path>
                <a:path w="10210800" h="1845945">
                  <a:moveTo>
                    <a:pt x="638239" y="9524"/>
                  </a:moveTo>
                  <a:lnTo>
                    <a:pt x="628714" y="9524"/>
                  </a:lnTo>
                  <a:lnTo>
                    <a:pt x="628714" y="0"/>
                  </a:lnTo>
                  <a:lnTo>
                    <a:pt x="638239" y="0"/>
                  </a:lnTo>
                  <a:lnTo>
                    <a:pt x="638239" y="9524"/>
                  </a:lnTo>
                  <a:close/>
                </a:path>
                <a:path w="10210800" h="1845945">
                  <a:moveTo>
                    <a:pt x="657289" y="9524"/>
                  </a:moveTo>
                  <a:lnTo>
                    <a:pt x="647764" y="9524"/>
                  </a:lnTo>
                  <a:lnTo>
                    <a:pt x="647764" y="0"/>
                  </a:lnTo>
                  <a:lnTo>
                    <a:pt x="657289" y="0"/>
                  </a:lnTo>
                  <a:lnTo>
                    <a:pt x="657289" y="9524"/>
                  </a:lnTo>
                  <a:close/>
                </a:path>
                <a:path w="10210800" h="1845945">
                  <a:moveTo>
                    <a:pt x="676339" y="9524"/>
                  </a:moveTo>
                  <a:lnTo>
                    <a:pt x="666814" y="9524"/>
                  </a:lnTo>
                  <a:lnTo>
                    <a:pt x="666814" y="0"/>
                  </a:lnTo>
                  <a:lnTo>
                    <a:pt x="676339" y="0"/>
                  </a:lnTo>
                  <a:lnTo>
                    <a:pt x="676339" y="9524"/>
                  </a:lnTo>
                  <a:close/>
                </a:path>
                <a:path w="10210800" h="1845945">
                  <a:moveTo>
                    <a:pt x="695389" y="9524"/>
                  </a:moveTo>
                  <a:lnTo>
                    <a:pt x="685864" y="9524"/>
                  </a:lnTo>
                  <a:lnTo>
                    <a:pt x="685864" y="0"/>
                  </a:lnTo>
                  <a:lnTo>
                    <a:pt x="695389" y="0"/>
                  </a:lnTo>
                  <a:lnTo>
                    <a:pt x="695389" y="9524"/>
                  </a:lnTo>
                  <a:close/>
                </a:path>
                <a:path w="10210800" h="1845945">
                  <a:moveTo>
                    <a:pt x="714439" y="9524"/>
                  </a:moveTo>
                  <a:lnTo>
                    <a:pt x="704914" y="9524"/>
                  </a:lnTo>
                  <a:lnTo>
                    <a:pt x="704914" y="0"/>
                  </a:lnTo>
                  <a:lnTo>
                    <a:pt x="714439" y="0"/>
                  </a:lnTo>
                  <a:lnTo>
                    <a:pt x="714439" y="9524"/>
                  </a:lnTo>
                  <a:close/>
                </a:path>
                <a:path w="10210800" h="1845945">
                  <a:moveTo>
                    <a:pt x="733489" y="9524"/>
                  </a:moveTo>
                  <a:lnTo>
                    <a:pt x="723964" y="9524"/>
                  </a:lnTo>
                  <a:lnTo>
                    <a:pt x="723964" y="0"/>
                  </a:lnTo>
                  <a:lnTo>
                    <a:pt x="733489" y="0"/>
                  </a:lnTo>
                  <a:lnTo>
                    <a:pt x="733489" y="9524"/>
                  </a:lnTo>
                  <a:close/>
                </a:path>
                <a:path w="10210800" h="1845945">
                  <a:moveTo>
                    <a:pt x="752539" y="9524"/>
                  </a:moveTo>
                  <a:lnTo>
                    <a:pt x="743014" y="9524"/>
                  </a:lnTo>
                  <a:lnTo>
                    <a:pt x="743014" y="0"/>
                  </a:lnTo>
                  <a:lnTo>
                    <a:pt x="752539" y="0"/>
                  </a:lnTo>
                  <a:lnTo>
                    <a:pt x="752539" y="9524"/>
                  </a:lnTo>
                  <a:close/>
                </a:path>
                <a:path w="10210800" h="1845945">
                  <a:moveTo>
                    <a:pt x="771589" y="9524"/>
                  </a:moveTo>
                  <a:lnTo>
                    <a:pt x="762064" y="9524"/>
                  </a:lnTo>
                  <a:lnTo>
                    <a:pt x="762064" y="0"/>
                  </a:lnTo>
                  <a:lnTo>
                    <a:pt x="771589" y="0"/>
                  </a:lnTo>
                  <a:lnTo>
                    <a:pt x="771589" y="9524"/>
                  </a:lnTo>
                  <a:close/>
                </a:path>
                <a:path w="10210800" h="1845945">
                  <a:moveTo>
                    <a:pt x="790639" y="9524"/>
                  </a:moveTo>
                  <a:lnTo>
                    <a:pt x="781114" y="9524"/>
                  </a:lnTo>
                  <a:lnTo>
                    <a:pt x="781114" y="0"/>
                  </a:lnTo>
                  <a:lnTo>
                    <a:pt x="790639" y="0"/>
                  </a:lnTo>
                  <a:lnTo>
                    <a:pt x="790639" y="9524"/>
                  </a:lnTo>
                  <a:close/>
                </a:path>
                <a:path w="10210800" h="1845945">
                  <a:moveTo>
                    <a:pt x="809689" y="9524"/>
                  </a:moveTo>
                  <a:lnTo>
                    <a:pt x="800164" y="9524"/>
                  </a:lnTo>
                  <a:lnTo>
                    <a:pt x="800164" y="0"/>
                  </a:lnTo>
                  <a:lnTo>
                    <a:pt x="809689" y="0"/>
                  </a:lnTo>
                  <a:lnTo>
                    <a:pt x="809689" y="9524"/>
                  </a:lnTo>
                  <a:close/>
                </a:path>
                <a:path w="10210800" h="1845945">
                  <a:moveTo>
                    <a:pt x="828739" y="9524"/>
                  </a:moveTo>
                  <a:lnTo>
                    <a:pt x="819214" y="9524"/>
                  </a:lnTo>
                  <a:lnTo>
                    <a:pt x="819214" y="0"/>
                  </a:lnTo>
                  <a:lnTo>
                    <a:pt x="828739" y="0"/>
                  </a:lnTo>
                  <a:lnTo>
                    <a:pt x="828739" y="9524"/>
                  </a:lnTo>
                  <a:close/>
                </a:path>
                <a:path w="10210800" h="1845945">
                  <a:moveTo>
                    <a:pt x="847789" y="9524"/>
                  </a:moveTo>
                  <a:lnTo>
                    <a:pt x="838264" y="9524"/>
                  </a:lnTo>
                  <a:lnTo>
                    <a:pt x="838264" y="0"/>
                  </a:lnTo>
                  <a:lnTo>
                    <a:pt x="847789" y="0"/>
                  </a:lnTo>
                  <a:lnTo>
                    <a:pt x="847789" y="9524"/>
                  </a:lnTo>
                  <a:close/>
                </a:path>
                <a:path w="10210800" h="1845945">
                  <a:moveTo>
                    <a:pt x="866839" y="9524"/>
                  </a:moveTo>
                  <a:lnTo>
                    <a:pt x="857314" y="9524"/>
                  </a:lnTo>
                  <a:lnTo>
                    <a:pt x="857314" y="0"/>
                  </a:lnTo>
                  <a:lnTo>
                    <a:pt x="866839" y="0"/>
                  </a:lnTo>
                  <a:lnTo>
                    <a:pt x="866839" y="9524"/>
                  </a:lnTo>
                  <a:close/>
                </a:path>
                <a:path w="10210800" h="1845945">
                  <a:moveTo>
                    <a:pt x="885889" y="9524"/>
                  </a:moveTo>
                  <a:lnTo>
                    <a:pt x="876364" y="9524"/>
                  </a:lnTo>
                  <a:lnTo>
                    <a:pt x="876364" y="0"/>
                  </a:lnTo>
                  <a:lnTo>
                    <a:pt x="885889" y="0"/>
                  </a:lnTo>
                  <a:lnTo>
                    <a:pt x="885889" y="9524"/>
                  </a:lnTo>
                  <a:close/>
                </a:path>
                <a:path w="10210800" h="1845945">
                  <a:moveTo>
                    <a:pt x="904939" y="9524"/>
                  </a:moveTo>
                  <a:lnTo>
                    <a:pt x="895414" y="9524"/>
                  </a:lnTo>
                  <a:lnTo>
                    <a:pt x="895414" y="0"/>
                  </a:lnTo>
                  <a:lnTo>
                    <a:pt x="904939" y="0"/>
                  </a:lnTo>
                  <a:lnTo>
                    <a:pt x="904939" y="9524"/>
                  </a:lnTo>
                  <a:close/>
                </a:path>
                <a:path w="10210800" h="1845945">
                  <a:moveTo>
                    <a:pt x="923989" y="9524"/>
                  </a:moveTo>
                  <a:lnTo>
                    <a:pt x="914464" y="9524"/>
                  </a:lnTo>
                  <a:lnTo>
                    <a:pt x="914464" y="0"/>
                  </a:lnTo>
                  <a:lnTo>
                    <a:pt x="923989" y="0"/>
                  </a:lnTo>
                  <a:lnTo>
                    <a:pt x="923989" y="9524"/>
                  </a:lnTo>
                  <a:close/>
                </a:path>
                <a:path w="10210800" h="1845945">
                  <a:moveTo>
                    <a:pt x="943039" y="9524"/>
                  </a:moveTo>
                  <a:lnTo>
                    <a:pt x="933514" y="9524"/>
                  </a:lnTo>
                  <a:lnTo>
                    <a:pt x="933514" y="0"/>
                  </a:lnTo>
                  <a:lnTo>
                    <a:pt x="943039" y="0"/>
                  </a:lnTo>
                  <a:lnTo>
                    <a:pt x="943039" y="9524"/>
                  </a:lnTo>
                  <a:close/>
                </a:path>
                <a:path w="10210800" h="1845945">
                  <a:moveTo>
                    <a:pt x="962089" y="9524"/>
                  </a:moveTo>
                  <a:lnTo>
                    <a:pt x="952564" y="9524"/>
                  </a:lnTo>
                  <a:lnTo>
                    <a:pt x="952564" y="0"/>
                  </a:lnTo>
                  <a:lnTo>
                    <a:pt x="962089" y="0"/>
                  </a:lnTo>
                  <a:lnTo>
                    <a:pt x="962089" y="9524"/>
                  </a:lnTo>
                  <a:close/>
                </a:path>
                <a:path w="10210800" h="1845945">
                  <a:moveTo>
                    <a:pt x="981139" y="9524"/>
                  </a:moveTo>
                  <a:lnTo>
                    <a:pt x="971614" y="9524"/>
                  </a:lnTo>
                  <a:lnTo>
                    <a:pt x="971614" y="0"/>
                  </a:lnTo>
                  <a:lnTo>
                    <a:pt x="981139" y="0"/>
                  </a:lnTo>
                  <a:lnTo>
                    <a:pt x="981139" y="9524"/>
                  </a:lnTo>
                  <a:close/>
                </a:path>
                <a:path w="10210800" h="1845945">
                  <a:moveTo>
                    <a:pt x="1000189" y="9524"/>
                  </a:moveTo>
                  <a:lnTo>
                    <a:pt x="990664" y="9524"/>
                  </a:lnTo>
                  <a:lnTo>
                    <a:pt x="990664" y="0"/>
                  </a:lnTo>
                  <a:lnTo>
                    <a:pt x="1000189" y="0"/>
                  </a:lnTo>
                  <a:lnTo>
                    <a:pt x="1000189" y="9524"/>
                  </a:lnTo>
                  <a:close/>
                </a:path>
                <a:path w="10210800" h="1845945">
                  <a:moveTo>
                    <a:pt x="1019239" y="9524"/>
                  </a:moveTo>
                  <a:lnTo>
                    <a:pt x="1009714" y="9524"/>
                  </a:lnTo>
                  <a:lnTo>
                    <a:pt x="1009714" y="0"/>
                  </a:lnTo>
                  <a:lnTo>
                    <a:pt x="1019239" y="0"/>
                  </a:lnTo>
                  <a:lnTo>
                    <a:pt x="1019239" y="9524"/>
                  </a:lnTo>
                  <a:close/>
                </a:path>
                <a:path w="10210800" h="1845945">
                  <a:moveTo>
                    <a:pt x="1038289" y="9524"/>
                  </a:moveTo>
                  <a:lnTo>
                    <a:pt x="1028764" y="9524"/>
                  </a:lnTo>
                  <a:lnTo>
                    <a:pt x="1028764" y="0"/>
                  </a:lnTo>
                  <a:lnTo>
                    <a:pt x="1038289" y="0"/>
                  </a:lnTo>
                  <a:lnTo>
                    <a:pt x="1038289" y="9524"/>
                  </a:lnTo>
                  <a:close/>
                </a:path>
                <a:path w="10210800" h="1845945">
                  <a:moveTo>
                    <a:pt x="1057339" y="9524"/>
                  </a:moveTo>
                  <a:lnTo>
                    <a:pt x="1047814" y="9524"/>
                  </a:lnTo>
                  <a:lnTo>
                    <a:pt x="1047814" y="0"/>
                  </a:lnTo>
                  <a:lnTo>
                    <a:pt x="1057339" y="0"/>
                  </a:lnTo>
                  <a:lnTo>
                    <a:pt x="1057339" y="9524"/>
                  </a:lnTo>
                  <a:close/>
                </a:path>
                <a:path w="10210800" h="1845945">
                  <a:moveTo>
                    <a:pt x="1076389" y="9524"/>
                  </a:moveTo>
                  <a:lnTo>
                    <a:pt x="1066864" y="9524"/>
                  </a:lnTo>
                  <a:lnTo>
                    <a:pt x="1066864" y="0"/>
                  </a:lnTo>
                  <a:lnTo>
                    <a:pt x="1076389" y="0"/>
                  </a:lnTo>
                  <a:lnTo>
                    <a:pt x="1076389" y="9524"/>
                  </a:lnTo>
                  <a:close/>
                </a:path>
                <a:path w="10210800" h="1845945">
                  <a:moveTo>
                    <a:pt x="1095439" y="9524"/>
                  </a:moveTo>
                  <a:lnTo>
                    <a:pt x="1085914" y="9524"/>
                  </a:lnTo>
                  <a:lnTo>
                    <a:pt x="1085914" y="0"/>
                  </a:lnTo>
                  <a:lnTo>
                    <a:pt x="1095439" y="0"/>
                  </a:lnTo>
                  <a:lnTo>
                    <a:pt x="1095439" y="9524"/>
                  </a:lnTo>
                  <a:close/>
                </a:path>
                <a:path w="10210800" h="1845945">
                  <a:moveTo>
                    <a:pt x="1114489" y="9524"/>
                  </a:moveTo>
                  <a:lnTo>
                    <a:pt x="1104964" y="9524"/>
                  </a:lnTo>
                  <a:lnTo>
                    <a:pt x="1104964" y="0"/>
                  </a:lnTo>
                  <a:lnTo>
                    <a:pt x="1114489" y="0"/>
                  </a:lnTo>
                  <a:lnTo>
                    <a:pt x="1114489" y="9524"/>
                  </a:lnTo>
                  <a:close/>
                </a:path>
                <a:path w="10210800" h="1845945">
                  <a:moveTo>
                    <a:pt x="1133539" y="9524"/>
                  </a:moveTo>
                  <a:lnTo>
                    <a:pt x="1124014" y="9524"/>
                  </a:lnTo>
                  <a:lnTo>
                    <a:pt x="1124014" y="0"/>
                  </a:lnTo>
                  <a:lnTo>
                    <a:pt x="1133539" y="0"/>
                  </a:lnTo>
                  <a:lnTo>
                    <a:pt x="1133539" y="9524"/>
                  </a:lnTo>
                  <a:close/>
                </a:path>
                <a:path w="10210800" h="1845945">
                  <a:moveTo>
                    <a:pt x="1152589" y="9524"/>
                  </a:moveTo>
                  <a:lnTo>
                    <a:pt x="1143064" y="9524"/>
                  </a:lnTo>
                  <a:lnTo>
                    <a:pt x="1143064" y="0"/>
                  </a:lnTo>
                  <a:lnTo>
                    <a:pt x="1152589" y="0"/>
                  </a:lnTo>
                  <a:lnTo>
                    <a:pt x="1152589" y="9524"/>
                  </a:lnTo>
                  <a:close/>
                </a:path>
                <a:path w="10210800" h="1845945">
                  <a:moveTo>
                    <a:pt x="1171639" y="9524"/>
                  </a:moveTo>
                  <a:lnTo>
                    <a:pt x="1162114" y="9524"/>
                  </a:lnTo>
                  <a:lnTo>
                    <a:pt x="1162114" y="0"/>
                  </a:lnTo>
                  <a:lnTo>
                    <a:pt x="1171639" y="0"/>
                  </a:lnTo>
                  <a:lnTo>
                    <a:pt x="1171639" y="9524"/>
                  </a:lnTo>
                  <a:close/>
                </a:path>
                <a:path w="10210800" h="1845945">
                  <a:moveTo>
                    <a:pt x="1190689" y="9524"/>
                  </a:moveTo>
                  <a:lnTo>
                    <a:pt x="1181164" y="9524"/>
                  </a:lnTo>
                  <a:lnTo>
                    <a:pt x="1181164" y="0"/>
                  </a:lnTo>
                  <a:lnTo>
                    <a:pt x="1190689" y="0"/>
                  </a:lnTo>
                  <a:lnTo>
                    <a:pt x="1190689" y="9524"/>
                  </a:lnTo>
                  <a:close/>
                </a:path>
                <a:path w="10210800" h="1845945">
                  <a:moveTo>
                    <a:pt x="1209739" y="9524"/>
                  </a:moveTo>
                  <a:lnTo>
                    <a:pt x="1200214" y="9524"/>
                  </a:lnTo>
                  <a:lnTo>
                    <a:pt x="1200214" y="0"/>
                  </a:lnTo>
                  <a:lnTo>
                    <a:pt x="1209739" y="0"/>
                  </a:lnTo>
                  <a:lnTo>
                    <a:pt x="1209739" y="9524"/>
                  </a:lnTo>
                  <a:close/>
                </a:path>
                <a:path w="10210800" h="1845945">
                  <a:moveTo>
                    <a:pt x="1228789" y="9524"/>
                  </a:moveTo>
                  <a:lnTo>
                    <a:pt x="1219264" y="9524"/>
                  </a:lnTo>
                  <a:lnTo>
                    <a:pt x="1219264" y="0"/>
                  </a:lnTo>
                  <a:lnTo>
                    <a:pt x="1228789" y="0"/>
                  </a:lnTo>
                  <a:lnTo>
                    <a:pt x="1228789" y="9524"/>
                  </a:lnTo>
                  <a:close/>
                </a:path>
                <a:path w="10210800" h="1845945">
                  <a:moveTo>
                    <a:pt x="1247839" y="9524"/>
                  </a:moveTo>
                  <a:lnTo>
                    <a:pt x="1238314" y="9524"/>
                  </a:lnTo>
                  <a:lnTo>
                    <a:pt x="1238314" y="0"/>
                  </a:lnTo>
                  <a:lnTo>
                    <a:pt x="1247839" y="0"/>
                  </a:lnTo>
                  <a:lnTo>
                    <a:pt x="1247839" y="9524"/>
                  </a:lnTo>
                  <a:close/>
                </a:path>
                <a:path w="10210800" h="1845945">
                  <a:moveTo>
                    <a:pt x="1266889" y="9524"/>
                  </a:moveTo>
                  <a:lnTo>
                    <a:pt x="1257364" y="9524"/>
                  </a:lnTo>
                  <a:lnTo>
                    <a:pt x="1257364" y="0"/>
                  </a:lnTo>
                  <a:lnTo>
                    <a:pt x="1266889" y="0"/>
                  </a:lnTo>
                  <a:lnTo>
                    <a:pt x="1266889" y="9524"/>
                  </a:lnTo>
                  <a:close/>
                </a:path>
                <a:path w="10210800" h="1845945">
                  <a:moveTo>
                    <a:pt x="1285939" y="9524"/>
                  </a:moveTo>
                  <a:lnTo>
                    <a:pt x="1276414" y="9524"/>
                  </a:lnTo>
                  <a:lnTo>
                    <a:pt x="1276414" y="0"/>
                  </a:lnTo>
                  <a:lnTo>
                    <a:pt x="1285939" y="0"/>
                  </a:lnTo>
                  <a:lnTo>
                    <a:pt x="1285939" y="9524"/>
                  </a:lnTo>
                  <a:close/>
                </a:path>
                <a:path w="10210800" h="1845945">
                  <a:moveTo>
                    <a:pt x="1304989" y="9524"/>
                  </a:moveTo>
                  <a:lnTo>
                    <a:pt x="1295464" y="9524"/>
                  </a:lnTo>
                  <a:lnTo>
                    <a:pt x="1295464" y="0"/>
                  </a:lnTo>
                  <a:lnTo>
                    <a:pt x="1304989" y="0"/>
                  </a:lnTo>
                  <a:lnTo>
                    <a:pt x="1304989" y="9524"/>
                  </a:lnTo>
                  <a:close/>
                </a:path>
                <a:path w="10210800" h="1845945">
                  <a:moveTo>
                    <a:pt x="1324039" y="9524"/>
                  </a:moveTo>
                  <a:lnTo>
                    <a:pt x="1314514" y="9524"/>
                  </a:lnTo>
                  <a:lnTo>
                    <a:pt x="1314514" y="0"/>
                  </a:lnTo>
                  <a:lnTo>
                    <a:pt x="1324039" y="0"/>
                  </a:lnTo>
                  <a:lnTo>
                    <a:pt x="1324039" y="9524"/>
                  </a:lnTo>
                  <a:close/>
                </a:path>
                <a:path w="10210800" h="1845945">
                  <a:moveTo>
                    <a:pt x="1343089" y="9524"/>
                  </a:moveTo>
                  <a:lnTo>
                    <a:pt x="1333564" y="9524"/>
                  </a:lnTo>
                  <a:lnTo>
                    <a:pt x="1333564" y="0"/>
                  </a:lnTo>
                  <a:lnTo>
                    <a:pt x="1343089" y="0"/>
                  </a:lnTo>
                  <a:lnTo>
                    <a:pt x="1343089" y="9524"/>
                  </a:lnTo>
                  <a:close/>
                </a:path>
                <a:path w="10210800" h="1845945">
                  <a:moveTo>
                    <a:pt x="1362139" y="9524"/>
                  </a:moveTo>
                  <a:lnTo>
                    <a:pt x="1352614" y="9524"/>
                  </a:lnTo>
                  <a:lnTo>
                    <a:pt x="1352614" y="0"/>
                  </a:lnTo>
                  <a:lnTo>
                    <a:pt x="1362139" y="0"/>
                  </a:lnTo>
                  <a:lnTo>
                    <a:pt x="1362139" y="9524"/>
                  </a:lnTo>
                  <a:close/>
                </a:path>
                <a:path w="10210800" h="1845945">
                  <a:moveTo>
                    <a:pt x="1381189" y="9524"/>
                  </a:moveTo>
                  <a:lnTo>
                    <a:pt x="1371664" y="9524"/>
                  </a:lnTo>
                  <a:lnTo>
                    <a:pt x="1371664" y="0"/>
                  </a:lnTo>
                  <a:lnTo>
                    <a:pt x="1381189" y="0"/>
                  </a:lnTo>
                  <a:lnTo>
                    <a:pt x="1381189" y="9524"/>
                  </a:lnTo>
                  <a:close/>
                </a:path>
                <a:path w="10210800" h="1845945">
                  <a:moveTo>
                    <a:pt x="1400239" y="9524"/>
                  </a:moveTo>
                  <a:lnTo>
                    <a:pt x="1390714" y="9524"/>
                  </a:lnTo>
                  <a:lnTo>
                    <a:pt x="1390714" y="0"/>
                  </a:lnTo>
                  <a:lnTo>
                    <a:pt x="1400239" y="0"/>
                  </a:lnTo>
                  <a:lnTo>
                    <a:pt x="1400239" y="9524"/>
                  </a:lnTo>
                  <a:close/>
                </a:path>
                <a:path w="10210800" h="1845945">
                  <a:moveTo>
                    <a:pt x="1419289" y="9524"/>
                  </a:moveTo>
                  <a:lnTo>
                    <a:pt x="1409764" y="9524"/>
                  </a:lnTo>
                  <a:lnTo>
                    <a:pt x="1409764" y="0"/>
                  </a:lnTo>
                  <a:lnTo>
                    <a:pt x="1419289" y="0"/>
                  </a:lnTo>
                  <a:lnTo>
                    <a:pt x="1419289" y="9524"/>
                  </a:lnTo>
                  <a:close/>
                </a:path>
                <a:path w="10210800" h="1845945">
                  <a:moveTo>
                    <a:pt x="1438339" y="9524"/>
                  </a:moveTo>
                  <a:lnTo>
                    <a:pt x="1428814" y="9524"/>
                  </a:lnTo>
                  <a:lnTo>
                    <a:pt x="1428814" y="0"/>
                  </a:lnTo>
                  <a:lnTo>
                    <a:pt x="1438339" y="0"/>
                  </a:lnTo>
                  <a:lnTo>
                    <a:pt x="1438339" y="9524"/>
                  </a:lnTo>
                  <a:close/>
                </a:path>
                <a:path w="10210800" h="1845945">
                  <a:moveTo>
                    <a:pt x="1457389" y="9524"/>
                  </a:moveTo>
                  <a:lnTo>
                    <a:pt x="1447864" y="9524"/>
                  </a:lnTo>
                  <a:lnTo>
                    <a:pt x="1447864" y="0"/>
                  </a:lnTo>
                  <a:lnTo>
                    <a:pt x="1457389" y="0"/>
                  </a:lnTo>
                  <a:lnTo>
                    <a:pt x="1457389" y="9524"/>
                  </a:lnTo>
                  <a:close/>
                </a:path>
                <a:path w="10210800" h="1845945">
                  <a:moveTo>
                    <a:pt x="1476439" y="9524"/>
                  </a:moveTo>
                  <a:lnTo>
                    <a:pt x="1466914" y="9524"/>
                  </a:lnTo>
                  <a:lnTo>
                    <a:pt x="1466914" y="0"/>
                  </a:lnTo>
                  <a:lnTo>
                    <a:pt x="1476439" y="0"/>
                  </a:lnTo>
                  <a:lnTo>
                    <a:pt x="1476439" y="9524"/>
                  </a:lnTo>
                  <a:close/>
                </a:path>
                <a:path w="10210800" h="1845945">
                  <a:moveTo>
                    <a:pt x="1495489" y="9524"/>
                  </a:moveTo>
                  <a:lnTo>
                    <a:pt x="1485964" y="9524"/>
                  </a:lnTo>
                  <a:lnTo>
                    <a:pt x="1485964" y="0"/>
                  </a:lnTo>
                  <a:lnTo>
                    <a:pt x="1495489" y="0"/>
                  </a:lnTo>
                  <a:lnTo>
                    <a:pt x="1495489" y="9524"/>
                  </a:lnTo>
                  <a:close/>
                </a:path>
                <a:path w="10210800" h="1845945">
                  <a:moveTo>
                    <a:pt x="1514539" y="9524"/>
                  </a:moveTo>
                  <a:lnTo>
                    <a:pt x="1505014" y="9524"/>
                  </a:lnTo>
                  <a:lnTo>
                    <a:pt x="1505014" y="0"/>
                  </a:lnTo>
                  <a:lnTo>
                    <a:pt x="1514539" y="0"/>
                  </a:lnTo>
                  <a:lnTo>
                    <a:pt x="1514539" y="9524"/>
                  </a:lnTo>
                  <a:close/>
                </a:path>
                <a:path w="10210800" h="1845945">
                  <a:moveTo>
                    <a:pt x="1533589" y="9524"/>
                  </a:moveTo>
                  <a:lnTo>
                    <a:pt x="1524064" y="9524"/>
                  </a:lnTo>
                  <a:lnTo>
                    <a:pt x="1524064" y="0"/>
                  </a:lnTo>
                  <a:lnTo>
                    <a:pt x="1533589" y="0"/>
                  </a:lnTo>
                  <a:lnTo>
                    <a:pt x="1533589" y="9524"/>
                  </a:lnTo>
                  <a:close/>
                </a:path>
                <a:path w="10210800" h="1845945">
                  <a:moveTo>
                    <a:pt x="1552639" y="9524"/>
                  </a:moveTo>
                  <a:lnTo>
                    <a:pt x="1543114" y="9524"/>
                  </a:lnTo>
                  <a:lnTo>
                    <a:pt x="1543114" y="0"/>
                  </a:lnTo>
                  <a:lnTo>
                    <a:pt x="1552639" y="0"/>
                  </a:lnTo>
                  <a:lnTo>
                    <a:pt x="1552639" y="9524"/>
                  </a:lnTo>
                  <a:close/>
                </a:path>
                <a:path w="10210800" h="1845945">
                  <a:moveTo>
                    <a:pt x="1571689" y="9524"/>
                  </a:moveTo>
                  <a:lnTo>
                    <a:pt x="1562164" y="9524"/>
                  </a:lnTo>
                  <a:lnTo>
                    <a:pt x="1562164" y="0"/>
                  </a:lnTo>
                  <a:lnTo>
                    <a:pt x="1571689" y="0"/>
                  </a:lnTo>
                  <a:lnTo>
                    <a:pt x="1571689" y="9524"/>
                  </a:lnTo>
                  <a:close/>
                </a:path>
                <a:path w="10210800" h="1845945">
                  <a:moveTo>
                    <a:pt x="1590739" y="9524"/>
                  </a:moveTo>
                  <a:lnTo>
                    <a:pt x="1581214" y="9524"/>
                  </a:lnTo>
                  <a:lnTo>
                    <a:pt x="1581214" y="0"/>
                  </a:lnTo>
                  <a:lnTo>
                    <a:pt x="1590739" y="0"/>
                  </a:lnTo>
                  <a:lnTo>
                    <a:pt x="1590739" y="9524"/>
                  </a:lnTo>
                  <a:close/>
                </a:path>
                <a:path w="10210800" h="1845945">
                  <a:moveTo>
                    <a:pt x="1609789" y="9524"/>
                  </a:moveTo>
                  <a:lnTo>
                    <a:pt x="1600264" y="9524"/>
                  </a:lnTo>
                  <a:lnTo>
                    <a:pt x="1600264" y="0"/>
                  </a:lnTo>
                  <a:lnTo>
                    <a:pt x="1609789" y="0"/>
                  </a:lnTo>
                  <a:lnTo>
                    <a:pt x="1609789" y="9524"/>
                  </a:lnTo>
                  <a:close/>
                </a:path>
                <a:path w="10210800" h="1845945">
                  <a:moveTo>
                    <a:pt x="1628839" y="9524"/>
                  </a:moveTo>
                  <a:lnTo>
                    <a:pt x="1619314" y="9524"/>
                  </a:lnTo>
                  <a:lnTo>
                    <a:pt x="1619314" y="0"/>
                  </a:lnTo>
                  <a:lnTo>
                    <a:pt x="1628839" y="0"/>
                  </a:lnTo>
                  <a:lnTo>
                    <a:pt x="1628839" y="9524"/>
                  </a:lnTo>
                  <a:close/>
                </a:path>
                <a:path w="10210800" h="1845945">
                  <a:moveTo>
                    <a:pt x="1647889" y="9524"/>
                  </a:moveTo>
                  <a:lnTo>
                    <a:pt x="1638364" y="9524"/>
                  </a:lnTo>
                  <a:lnTo>
                    <a:pt x="1638364" y="0"/>
                  </a:lnTo>
                  <a:lnTo>
                    <a:pt x="1647889" y="0"/>
                  </a:lnTo>
                  <a:lnTo>
                    <a:pt x="1647889" y="9524"/>
                  </a:lnTo>
                  <a:close/>
                </a:path>
                <a:path w="10210800" h="1845945">
                  <a:moveTo>
                    <a:pt x="1666939" y="9524"/>
                  </a:moveTo>
                  <a:lnTo>
                    <a:pt x="1657414" y="9524"/>
                  </a:lnTo>
                  <a:lnTo>
                    <a:pt x="1657414" y="0"/>
                  </a:lnTo>
                  <a:lnTo>
                    <a:pt x="1666939" y="0"/>
                  </a:lnTo>
                  <a:lnTo>
                    <a:pt x="1666939" y="9524"/>
                  </a:lnTo>
                  <a:close/>
                </a:path>
                <a:path w="10210800" h="1845945">
                  <a:moveTo>
                    <a:pt x="1685989" y="9524"/>
                  </a:moveTo>
                  <a:lnTo>
                    <a:pt x="1676464" y="9524"/>
                  </a:lnTo>
                  <a:lnTo>
                    <a:pt x="1676464" y="0"/>
                  </a:lnTo>
                  <a:lnTo>
                    <a:pt x="1685989" y="0"/>
                  </a:lnTo>
                  <a:lnTo>
                    <a:pt x="1685989" y="9524"/>
                  </a:lnTo>
                  <a:close/>
                </a:path>
                <a:path w="10210800" h="1845945">
                  <a:moveTo>
                    <a:pt x="1705039" y="9524"/>
                  </a:moveTo>
                  <a:lnTo>
                    <a:pt x="1695514" y="9524"/>
                  </a:lnTo>
                  <a:lnTo>
                    <a:pt x="1695514" y="0"/>
                  </a:lnTo>
                  <a:lnTo>
                    <a:pt x="1705039" y="0"/>
                  </a:lnTo>
                  <a:lnTo>
                    <a:pt x="1705039" y="9524"/>
                  </a:lnTo>
                  <a:close/>
                </a:path>
                <a:path w="10210800" h="1845945">
                  <a:moveTo>
                    <a:pt x="1724089" y="9524"/>
                  </a:moveTo>
                  <a:lnTo>
                    <a:pt x="1714564" y="9524"/>
                  </a:lnTo>
                  <a:lnTo>
                    <a:pt x="1714564" y="0"/>
                  </a:lnTo>
                  <a:lnTo>
                    <a:pt x="1724089" y="0"/>
                  </a:lnTo>
                  <a:lnTo>
                    <a:pt x="1724089" y="9524"/>
                  </a:lnTo>
                  <a:close/>
                </a:path>
                <a:path w="10210800" h="1845945">
                  <a:moveTo>
                    <a:pt x="1743139" y="9524"/>
                  </a:moveTo>
                  <a:lnTo>
                    <a:pt x="1733614" y="9524"/>
                  </a:lnTo>
                  <a:lnTo>
                    <a:pt x="1733614" y="0"/>
                  </a:lnTo>
                  <a:lnTo>
                    <a:pt x="1743139" y="0"/>
                  </a:lnTo>
                  <a:lnTo>
                    <a:pt x="1743139" y="9524"/>
                  </a:lnTo>
                  <a:close/>
                </a:path>
                <a:path w="10210800" h="1845945">
                  <a:moveTo>
                    <a:pt x="1762189" y="9524"/>
                  </a:moveTo>
                  <a:lnTo>
                    <a:pt x="1752664" y="9524"/>
                  </a:lnTo>
                  <a:lnTo>
                    <a:pt x="1752664" y="0"/>
                  </a:lnTo>
                  <a:lnTo>
                    <a:pt x="1762189" y="0"/>
                  </a:lnTo>
                  <a:lnTo>
                    <a:pt x="1762189" y="9524"/>
                  </a:lnTo>
                  <a:close/>
                </a:path>
                <a:path w="10210800" h="1845945">
                  <a:moveTo>
                    <a:pt x="1781239" y="9524"/>
                  </a:moveTo>
                  <a:lnTo>
                    <a:pt x="1771714" y="9524"/>
                  </a:lnTo>
                  <a:lnTo>
                    <a:pt x="1771714" y="0"/>
                  </a:lnTo>
                  <a:lnTo>
                    <a:pt x="1781239" y="0"/>
                  </a:lnTo>
                  <a:lnTo>
                    <a:pt x="1781239" y="9524"/>
                  </a:lnTo>
                  <a:close/>
                </a:path>
                <a:path w="10210800" h="1845945">
                  <a:moveTo>
                    <a:pt x="1800289" y="9524"/>
                  </a:moveTo>
                  <a:lnTo>
                    <a:pt x="1790764" y="9524"/>
                  </a:lnTo>
                  <a:lnTo>
                    <a:pt x="1790764" y="0"/>
                  </a:lnTo>
                  <a:lnTo>
                    <a:pt x="1800289" y="0"/>
                  </a:lnTo>
                  <a:lnTo>
                    <a:pt x="1800289" y="9524"/>
                  </a:lnTo>
                  <a:close/>
                </a:path>
                <a:path w="10210800" h="1845945">
                  <a:moveTo>
                    <a:pt x="1819339" y="9524"/>
                  </a:moveTo>
                  <a:lnTo>
                    <a:pt x="1809814" y="9524"/>
                  </a:lnTo>
                  <a:lnTo>
                    <a:pt x="1809814" y="0"/>
                  </a:lnTo>
                  <a:lnTo>
                    <a:pt x="1819339" y="0"/>
                  </a:lnTo>
                  <a:lnTo>
                    <a:pt x="1819339" y="9524"/>
                  </a:lnTo>
                  <a:close/>
                </a:path>
                <a:path w="10210800" h="1845945">
                  <a:moveTo>
                    <a:pt x="1838389" y="9524"/>
                  </a:moveTo>
                  <a:lnTo>
                    <a:pt x="1828864" y="9524"/>
                  </a:lnTo>
                  <a:lnTo>
                    <a:pt x="1828864" y="0"/>
                  </a:lnTo>
                  <a:lnTo>
                    <a:pt x="1838389" y="0"/>
                  </a:lnTo>
                  <a:lnTo>
                    <a:pt x="1838389" y="9524"/>
                  </a:lnTo>
                  <a:close/>
                </a:path>
                <a:path w="10210800" h="1845945">
                  <a:moveTo>
                    <a:pt x="1857439" y="9524"/>
                  </a:moveTo>
                  <a:lnTo>
                    <a:pt x="1847914" y="9524"/>
                  </a:lnTo>
                  <a:lnTo>
                    <a:pt x="1847914" y="0"/>
                  </a:lnTo>
                  <a:lnTo>
                    <a:pt x="1857439" y="0"/>
                  </a:lnTo>
                  <a:lnTo>
                    <a:pt x="1857439" y="9524"/>
                  </a:lnTo>
                  <a:close/>
                </a:path>
                <a:path w="10210800" h="1845945">
                  <a:moveTo>
                    <a:pt x="1876489" y="9524"/>
                  </a:moveTo>
                  <a:lnTo>
                    <a:pt x="1866964" y="9524"/>
                  </a:lnTo>
                  <a:lnTo>
                    <a:pt x="1866964" y="0"/>
                  </a:lnTo>
                  <a:lnTo>
                    <a:pt x="1876489" y="0"/>
                  </a:lnTo>
                  <a:lnTo>
                    <a:pt x="1876489" y="9524"/>
                  </a:lnTo>
                  <a:close/>
                </a:path>
                <a:path w="10210800" h="1845945">
                  <a:moveTo>
                    <a:pt x="1895539" y="9524"/>
                  </a:moveTo>
                  <a:lnTo>
                    <a:pt x="1886014" y="9524"/>
                  </a:lnTo>
                  <a:lnTo>
                    <a:pt x="1886014" y="0"/>
                  </a:lnTo>
                  <a:lnTo>
                    <a:pt x="1895539" y="0"/>
                  </a:lnTo>
                  <a:lnTo>
                    <a:pt x="1895539" y="9524"/>
                  </a:lnTo>
                  <a:close/>
                </a:path>
                <a:path w="10210800" h="1845945">
                  <a:moveTo>
                    <a:pt x="1914589" y="9524"/>
                  </a:moveTo>
                  <a:lnTo>
                    <a:pt x="1905064" y="9524"/>
                  </a:lnTo>
                  <a:lnTo>
                    <a:pt x="1905064" y="0"/>
                  </a:lnTo>
                  <a:lnTo>
                    <a:pt x="1914589" y="0"/>
                  </a:lnTo>
                  <a:lnTo>
                    <a:pt x="1914589" y="9524"/>
                  </a:lnTo>
                  <a:close/>
                </a:path>
                <a:path w="10210800" h="1845945">
                  <a:moveTo>
                    <a:pt x="1933639" y="9524"/>
                  </a:moveTo>
                  <a:lnTo>
                    <a:pt x="1924114" y="9524"/>
                  </a:lnTo>
                  <a:lnTo>
                    <a:pt x="1924114" y="0"/>
                  </a:lnTo>
                  <a:lnTo>
                    <a:pt x="1933639" y="0"/>
                  </a:lnTo>
                  <a:lnTo>
                    <a:pt x="1933639" y="9524"/>
                  </a:lnTo>
                  <a:close/>
                </a:path>
                <a:path w="10210800" h="1845945">
                  <a:moveTo>
                    <a:pt x="1952689" y="9524"/>
                  </a:moveTo>
                  <a:lnTo>
                    <a:pt x="1943164" y="9524"/>
                  </a:lnTo>
                  <a:lnTo>
                    <a:pt x="1943164" y="0"/>
                  </a:lnTo>
                  <a:lnTo>
                    <a:pt x="1952689" y="0"/>
                  </a:lnTo>
                  <a:lnTo>
                    <a:pt x="1952689" y="9524"/>
                  </a:lnTo>
                  <a:close/>
                </a:path>
                <a:path w="10210800" h="1845945">
                  <a:moveTo>
                    <a:pt x="1971739" y="9524"/>
                  </a:moveTo>
                  <a:lnTo>
                    <a:pt x="1962214" y="9524"/>
                  </a:lnTo>
                  <a:lnTo>
                    <a:pt x="1962214" y="0"/>
                  </a:lnTo>
                  <a:lnTo>
                    <a:pt x="1971739" y="0"/>
                  </a:lnTo>
                  <a:lnTo>
                    <a:pt x="1971739" y="9524"/>
                  </a:lnTo>
                  <a:close/>
                </a:path>
                <a:path w="10210800" h="1845945">
                  <a:moveTo>
                    <a:pt x="1990789" y="9524"/>
                  </a:moveTo>
                  <a:lnTo>
                    <a:pt x="1981264" y="9524"/>
                  </a:lnTo>
                  <a:lnTo>
                    <a:pt x="1981264" y="0"/>
                  </a:lnTo>
                  <a:lnTo>
                    <a:pt x="1990789" y="0"/>
                  </a:lnTo>
                  <a:lnTo>
                    <a:pt x="1990789" y="9524"/>
                  </a:lnTo>
                  <a:close/>
                </a:path>
                <a:path w="10210800" h="1845945">
                  <a:moveTo>
                    <a:pt x="2009839" y="9524"/>
                  </a:moveTo>
                  <a:lnTo>
                    <a:pt x="2000314" y="9524"/>
                  </a:lnTo>
                  <a:lnTo>
                    <a:pt x="2000314" y="0"/>
                  </a:lnTo>
                  <a:lnTo>
                    <a:pt x="2009839" y="0"/>
                  </a:lnTo>
                  <a:lnTo>
                    <a:pt x="2009839" y="9524"/>
                  </a:lnTo>
                  <a:close/>
                </a:path>
                <a:path w="10210800" h="1845945">
                  <a:moveTo>
                    <a:pt x="2028889" y="9524"/>
                  </a:moveTo>
                  <a:lnTo>
                    <a:pt x="2019364" y="9524"/>
                  </a:lnTo>
                  <a:lnTo>
                    <a:pt x="2019364" y="0"/>
                  </a:lnTo>
                  <a:lnTo>
                    <a:pt x="2028889" y="0"/>
                  </a:lnTo>
                  <a:lnTo>
                    <a:pt x="2028889" y="9524"/>
                  </a:lnTo>
                  <a:close/>
                </a:path>
                <a:path w="10210800" h="1845945">
                  <a:moveTo>
                    <a:pt x="2047939" y="9524"/>
                  </a:moveTo>
                  <a:lnTo>
                    <a:pt x="2038414" y="9524"/>
                  </a:lnTo>
                  <a:lnTo>
                    <a:pt x="2038414" y="0"/>
                  </a:lnTo>
                  <a:lnTo>
                    <a:pt x="2047939" y="0"/>
                  </a:lnTo>
                  <a:lnTo>
                    <a:pt x="2047939" y="9524"/>
                  </a:lnTo>
                  <a:close/>
                </a:path>
                <a:path w="10210800" h="1845945">
                  <a:moveTo>
                    <a:pt x="2066989" y="9524"/>
                  </a:moveTo>
                  <a:lnTo>
                    <a:pt x="2057464" y="9524"/>
                  </a:lnTo>
                  <a:lnTo>
                    <a:pt x="2057464" y="0"/>
                  </a:lnTo>
                  <a:lnTo>
                    <a:pt x="2066989" y="0"/>
                  </a:lnTo>
                  <a:lnTo>
                    <a:pt x="2066989" y="9524"/>
                  </a:lnTo>
                  <a:close/>
                </a:path>
                <a:path w="10210800" h="1845945">
                  <a:moveTo>
                    <a:pt x="2086039" y="9524"/>
                  </a:moveTo>
                  <a:lnTo>
                    <a:pt x="2076514" y="9524"/>
                  </a:lnTo>
                  <a:lnTo>
                    <a:pt x="2076514" y="0"/>
                  </a:lnTo>
                  <a:lnTo>
                    <a:pt x="2086039" y="0"/>
                  </a:lnTo>
                  <a:lnTo>
                    <a:pt x="2086039" y="9524"/>
                  </a:lnTo>
                  <a:close/>
                </a:path>
                <a:path w="10210800" h="1845945">
                  <a:moveTo>
                    <a:pt x="2105089" y="9524"/>
                  </a:moveTo>
                  <a:lnTo>
                    <a:pt x="2095564" y="9524"/>
                  </a:lnTo>
                  <a:lnTo>
                    <a:pt x="2095564" y="0"/>
                  </a:lnTo>
                  <a:lnTo>
                    <a:pt x="2105089" y="0"/>
                  </a:lnTo>
                  <a:lnTo>
                    <a:pt x="2105089" y="9524"/>
                  </a:lnTo>
                  <a:close/>
                </a:path>
                <a:path w="10210800" h="1845945">
                  <a:moveTo>
                    <a:pt x="2124139" y="9524"/>
                  </a:moveTo>
                  <a:lnTo>
                    <a:pt x="2114614" y="9524"/>
                  </a:lnTo>
                  <a:lnTo>
                    <a:pt x="2114614" y="0"/>
                  </a:lnTo>
                  <a:lnTo>
                    <a:pt x="2124139" y="0"/>
                  </a:lnTo>
                  <a:lnTo>
                    <a:pt x="2124139" y="9524"/>
                  </a:lnTo>
                  <a:close/>
                </a:path>
                <a:path w="10210800" h="1845945">
                  <a:moveTo>
                    <a:pt x="2143189" y="9524"/>
                  </a:moveTo>
                  <a:lnTo>
                    <a:pt x="2133664" y="9524"/>
                  </a:lnTo>
                  <a:lnTo>
                    <a:pt x="2133664" y="0"/>
                  </a:lnTo>
                  <a:lnTo>
                    <a:pt x="2143189" y="0"/>
                  </a:lnTo>
                  <a:lnTo>
                    <a:pt x="2143189" y="9524"/>
                  </a:lnTo>
                  <a:close/>
                </a:path>
                <a:path w="10210800" h="1845945">
                  <a:moveTo>
                    <a:pt x="2162239" y="9524"/>
                  </a:moveTo>
                  <a:lnTo>
                    <a:pt x="2152714" y="9524"/>
                  </a:lnTo>
                  <a:lnTo>
                    <a:pt x="2152714" y="0"/>
                  </a:lnTo>
                  <a:lnTo>
                    <a:pt x="2162239" y="0"/>
                  </a:lnTo>
                  <a:lnTo>
                    <a:pt x="2162239" y="9524"/>
                  </a:lnTo>
                  <a:close/>
                </a:path>
                <a:path w="10210800" h="1845945">
                  <a:moveTo>
                    <a:pt x="2181289" y="9524"/>
                  </a:moveTo>
                  <a:lnTo>
                    <a:pt x="2171764" y="9524"/>
                  </a:lnTo>
                  <a:lnTo>
                    <a:pt x="2171764" y="0"/>
                  </a:lnTo>
                  <a:lnTo>
                    <a:pt x="2181289" y="0"/>
                  </a:lnTo>
                  <a:lnTo>
                    <a:pt x="2181289" y="9524"/>
                  </a:lnTo>
                  <a:close/>
                </a:path>
                <a:path w="10210800" h="1845945">
                  <a:moveTo>
                    <a:pt x="2200339" y="9524"/>
                  </a:moveTo>
                  <a:lnTo>
                    <a:pt x="2190814" y="9524"/>
                  </a:lnTo>
                  <a:lnTo>
                    <a:pt x="2190814" y="0"/>
                  </a:lnTo>
                  <a:lnTo>
                    <a:pt x="2200339" y="0"/>
                  </a:lnTo>
                  <a:lnTo>
                    <a:pt x="2200339" y="9524"/>
                  </a:lnTo>
                  <a:close/>
                </a:path>
                <a:path w="10210800" h="1845945">
                  <a:moveTo>
                    <a:pt x="2219389" y="9524"/>
                  </a:moveTo>
                  <a:lnTo>
                    <a:pt x="2209864" y="9524"/>
                  </a:lnTo>
                  <a:lnTo>
                    <a:pt x="2209864" y="0"/>
                  </a:lnTo>
                  <a:lnTo>
                    <a:pt x="2219389" y="0"/>
                  </a:lnTo>
                  <a:lnTo>
                    <a:pt x="2219389" y="9524"/>
                  </a:lnTo>
                  <a:close/>
                </a:path>
                <a:path w="10210800" h="1845945">
                  <a:moveTo>
                    <a:pt x="2238439" y="9524"/>
                  </a:moveTo>
                  <a:lnTo>
                    <a:pt x="2228914" y="9524"/>
                  </a:lnTo>
                  <a:lnTo>
                    <a:pt x="2228914" y="0"/>
                  </a:lnTo>
                  <a:lnTo>
                    <a:pt x="2238439" y="0"/>
                  </a:lnTo>
                  <a:lnTo>
                    <a:pt x="2238439" y="9524"/>
                  </a:lnTo>
                  <a:close/>
                </a:path>
                <a:path w="10210800" h="1845945">
                  <a:moveTo>
                    <a:pt x="2257489" y="9524"/>
                  </a:moveTo>
                  <a:lnTo>
                    <a:pt x="2247964" y="9524"/>
                  </a:lnTo>
                  <a:lnTo>
                    <a:pt x="2247964" y="0"/>
                  </a:lnTo>
                  <a:lnTo>
                    <a:pt x="2257489" y="0"/>
                  </a:lnTo>
                  <a:lnTo>
                    <a:pt x="2257489" y="9524"/>
                  </a:lnTo>
                  <a:close/>
                </a:path>
                <a:path w="10210800" h="1845945">
                  <a:moveTo>
                    <a:pt x="2276539" y="9524"/>
                  </a:moveTo>
                  <a:lnTo>
                    <a:pt x="2267014" y="9524"/>
                  </a:lnTo>
                  <a:lnTo>
                    <a:pt x="2267014" y="0"/>
                  </a:lnTo>
                  <a:lnTo>
                    <a:pt x="2276539" y="0"/>
                  </a:lnTo>
                  <a:lnTo>
                    <a:pt x="2276539" y="9524"/>
                  </a:lnTo>
                  <a:close/>
                </a:path>
                <a:path w="10210800" h="1845945">
                  <a:moveTo>
                    <a:pt x="2295589" y="9524"/>
                  </a:moveTo>
                  <a:lnTo>
                    <a:pt x="2286064" y="9524"/>
                  </a:lnTo>
                  <a:lnTo>
                    <a:pt x="2286064" y="0"/>
                  </a:lnTo>
                  <a:lnTo>
                    <a:pt x="2295589" y="0"/>
                  </a:lnTo>
                  <a:lnTo>
                    <a:pt x="2295589" y="9524"/>
                  </a:lnTo>
                  <a:close/>
                </a:path>
                <a:path w="10210800" h="1845945">
                  <a:moveTo>
                    <a:pt x="2314639" y="9524"/>
                  </a:moveTo>
                  <a:lnTo>
                    <a:pt x="2305114" y="9524"/>
                  </a:lnTo>
                  <a:lnTo>
                    <a:pt x="2305114" y="0"/>
                  </a:lnTo>
                  <a:lnTo>
                    <a:pt x="2314639" y="0"/>
                  </a:lnTo>
                  <a:lnTo>
                    <a:pt x="2314639" y="9524"/>
                  </a:lnTo>
                  <a:close/>
                </a:path>
                <a:path w="10210800" h="1845945">
                  <a:moveTo>
                    <a:pt x="2333689" y="9524"/>
                  </a:moveTo>
                  <a:lnTo>
                    <a:pt x="2324164" y="9524"/>
                  </a:lnTo>
                  <a:lnTo>
                    <a:pt x="2324164" y="0"/>
                  </a:lnTo>
                  <a:lnTo>
                    <a:pt x="2333689" y="0"/>
                  </a:lnTo>
                  <a:lnTo>
                    <a:pt x="2333689" y="9524"/>
                  </a:lnTo>
                  <a:close/>
                </a:path>
                <a:path w="10210800" h="1845945">
                  <a:moveTo>
                    <a:pt x="2352739" y="9524"/>
                  </a:moveTo>
                  <a:lnTo>
                    <a:pt x="2343214" y="9524"/>
                  </a:lnTo>
                  <a:lnTo>
                    <a:pt x="2343214" y="0"/>
                  </a:lnTo>
                  <a:lnTo>
                    <a:pt x="2352739" y="0"/>
                  </a:lnTo>
                  <a:lnTo>
                    <a:pt x="2352739" y="9524"/>
                  </a:lnTo>
                  <a:close/>
                </a:path>
                <a:path w="10210800" h="1845945">
                  <a:moveTo>
                    <a:pt x="2371789" y="9524"/>
                  </a:moveTo>
                  <a:lnTo>
                    <a:pt x="2362264" y="9524"/>
                  </a:lnTo>
                  <a:lnTo>
                    <a:pt x="2362264" y="0"/>
                  </a:lnTo>
                  <a:lnTo>
                    <a:pt x="2371789" y="0"/>
                  </a:lnTo>
                  <a:lnTo>
                    <a:pt x="2371789" y="9524"/>
                  </a:lnTo>
                  <a:close/>
                </a:path>
                <a:path w="10210800" h="1845945">
                  <a:moveTo>
                    <a:pt x="2390839" y="9524"/>
                  </a:moveTo>
                  <a:lnTo>
                    <a:pt x="2381314" y="9524"/>
                  </a:lnTo>
                  <a:lnTo>
                    <a:pt x="2381314" y="0"/>
                  </a:lnTo>
                  <a:lnTo>
                    <a:pt x="2390839" y="0"/>
                  </a:lnTo>
                  <a:lnTo>
                    <a:pt x="2390839" y="9524"/>
                  </a:lnTo>
                  <a:close/>
                </a:path>
                <a:path w="10210800" h="1845945">
                  <a:moveTo>
                    <a:pt x="2409889" y="9524"/>
                  </a:moveTo>
                  <a:lnTo>
                    <a:pt x="2400364" y="9524"/>
                  </a:lnTo>
                  <a:lnTo>
                    <a:pt x="2400364" y="0"/>
                  </a:lnTo>
                  <a:lnTo>
                    <a:pt x="2409889" y="0"/>
                  </a:lnTo>
                  <a:lnTo>
                    <a:pt x="2409889" y="9524"/>
                  </a:lnTo>
                  <a:close/>
                </a:path>
                <a:path w="10210800" h="1845945">
                  <a:moveTo>
                    <a:pt x="2428939" y="9524"/>
                  </a:moveTo>
                  <a:lnTo>
                    <a:pt x="2419414" y="9524"/>
                  </a:lnTo>
                  <a:lnTo>
                    <a:pt x="2419414" y="0"/>
                  </a:lnTo>
                  <a:lnTo>
                    <a:pt x="2428939" y="0"/>
                  </a:lnTo>
                  <a:lnTo>
                    <a:pt x="2428939" y="9524"/>
                  </a:lnTo>
                  <a:close/>
                </a:path>
                <a:path w="10210800" h="1845945">
                  <a:moveTo>
                    <a:pt x="2447989" y="9524"/>
                  </a:moveTo>
                  <a:lnTo>
                    <a:pt x="2438464" y="9524"/>
                  </a:lnTo>
                  <a:lnTo>
                    <a:pt x="2438464" y="0"/>
                  </a:lnTo>
                  <a:lnTo>
                    <a:pt x="2447989" y="0"/>
                  </a:lnTo>
                  <a:lnTo>
                    <a:pt x="2447989" y="9524"/>
                  </a:lnTo>
                  <a:close/>
                </a:path>
                <a:path w="10210800" h="1845945">
                  <a:moveTo>
                    <a:pt x="2467039" y="9524"/>
                  </a:moveTo>
                  <a:lnTo>
                    <a:pt x="2457514" y="9524"/>
                  </a:lnTo>
                  <a:lnTo>
                    <a:pt x="2457514" y="0"/>
                  </a:lnTo>
                  <a:lnTo>
                    <a:pt x="2467039" y="0"/>
                  </a:lnTo>
                  <a:lnTo>
                    <a:pt x="2467039" y="9524"/>
                  </a:lnTo>
                  <a:close/>
                </a:path>
                <a:path w="10210800" h="1845945">
                  <a:moveTo>
                    <a:pt x="2486089" y="9524"/>
                  </a:moveTo>
                  <a:lnTo>
                    <a:pt x="2476564" y="9524"/>
                  </a:lnTo>
                  <a:lnTo>
                    <a:pt x="2476564" y="0"/>
                  </a:lnTo>
                  <a:lnTo>
                    <a:pt x="2486089" y="0"/>
                  </a:lnTo>
                  <a:lnTo>
                    <a:pt x="2486089" y="9524"/>
                  </a:lnTo>
                  <a:close/>
                </a:path>
                <a:path w="10210800" h="1845945">
                  <a:moveTo>
                    <a:pt x="2505139" y="9524"/>
                  </a:moveTo>
                  <a:lnTo>
                    <a:pt x="2495614" y="9524"/>
                  </a:lnTo>
                  <a:lnTo>
                    <a:pt x="2495614" y="0"/>
                  </a:lnTo>
                  <a:lnTo>
                    <a:pt x="2505139" y="0"/>
                  </a:lnTo>
                  <a:lnTo>
                    <a:pt x="2505139" y="9524"/>
                  </a:lnTo>
                  <a:close/>
                </a:path>
                <a:path w="10210800" h="1845945">
                  <a:moveTo>
                    <a:pt x="2524189" y="9524"/>
                  </a:moveTo>
                  <a:lnTo>
                    <a:pt x="2514664" y="9524"/>
                  </a:lnTo>
                  <a:lnTo>
                    <a:pt x="2514664" y="0"/>
                  </a:lnTo>
                  <a:lnTo>
                    <a:pt x="2524189" y="0"/>
                  </a:lnTo>
                  <a:lnTo>
                    <a:pt x="2524189" y="9524"/>
                  </a:lnTo>
                  <a:close/>
                </a:path>
                <a:path w="10210800" h="1845945">
                  <a:moveTo>
                    <a:pt x="2543239" y="9524"/>
                  </a:moveTo>
                  <a:lnTo>
                    <a:pt x="2533714" y="9524"/>
                  </a:lnTo>
                  <a:lnTo>
                    <a:pt x="2533714" y="0"/>
                  </a:lnTo>
                  <a:lnTo>
                    <a:pt x="2543239" y="0"/>
                  </a:lnTo>
                  <a:lnTo>
                    <a:pt x="2543239" y="9524"/>
                  </a:lnTo>
                  <a:close/>
                </a:path>
                <a:path w="10210800" h="1845945">
                  <a:moveTo>
                    <a:pt x="2562289" y="9524"/>
                  </a:moveTo>
                  <a:lnTo>
                    <a:pt x="2552764" y="9524"/>
                  </a:lnTo>
                  <a:lnTo>
                    <a:pt x="2552764" y="0"/>
                  </a:lnTo>
                  <a:lnTo>
                    <a:pt x="2562289" y="0"/>
                  </a:lnTo>
                  <a:lnTo>
                    <a:pt x="2562289" y="9524"/>
                  </a:lnTo>
                  <a:close/>
                </a:path>
                <a:path w="10210800" h="1845945">
                  <a:moveTo>
                    <a:pt x="2581339" y="9524"/>
                  </a:moveTo>
                  <a:lnTo>
                    <a:pt x="2571814" y="9524"/>
                  </a:lnTo>
                  <a:lnTo>
                    <a:pt x="2571814" y="0"/>
                  </a:lnTo>
                  <a:lnTo>
                    <a:pt x="2581339" y="0"/>
                  </a:lnTo>
                  <a:lnTo>
                    <a:pt x="2581339" y="9524"/>
                  </a:lnTo>
                  <a:close/>
                </a:path>
                <a:path w="10210800" h="1845945">
                  <a:moveTo>
                    <a:pt x="2600389" y="9524"/>
                  </a:moveTo>
                  <a:lnTo>
                    <a:pt x="2590864" y="9524"/>
                  </a:lnTo>
                  <a:lnTo>
                    <a:pt x="2590864" y="0"/>
                  </a:lnTo>
                  <a:lnTo>
                    <a:pt x="2600389" y="0"/>
                  </a:lnTo>
                  <a:lnTo>
                    <a:pt x="2600389" y="9524"/>
                  </a:lnTo>
                  <a:close/>
                </a:path>
                <a:path w="10210800" h="1845945">
                  <a:moveTo>
                    <a:pt x="2619439" y="9524"/>
                  </a:moveTo>
                  <a:lnTo>
                    <a:pt x="2609914" y="9524"/>
                  </a:lnTo>
                  <a:lnTo>
                    <a:pt x="2609914" y="0"/>
                  </a:lnTo>
                  <a:lnTo>
                    <a:pt x="2619439" y="0"/>
                  </a:lnTo>
                  <a:lnTo>
                    <a:pt x="2619439" y="9524"/>
                  </a:lnTo>
                  <a:close/>
                </a:path>
                <a:path w="10210800" h="1845945">
                  <a:moveTo>
                    <a:pt x="2638489" y="9524"/>
                  </a:moveTo>
                  <a:lnTo>
                    <a:pt x="2628964" y="9524"/>
                  </a:lnTo>
                  <a:lnTo>
                    <a:pt x="2628964" y="0"/>
                  </a:lnTo>
                  <a:lnTo>
                    <a:pt x="2638489" y="0"/>
                  </a:lnTo>
                  <a:lnTo>
                    <a:pt x="2638489" y="9524"/>
                  </a:lnTo>
                  <a:close/>
                </a:path>
                <a:path w="10210800" h="1845945">
                  <a:moveTo>
                    <a:pt x="2657539" y="9524"/>
                  </a:moveTo>
                  <a:lnTo>
                    <a:pt x="2648014" y="9524"/>
                  </a:lnTo>
                  <a:lnTo>
                    <a:pt x="2648014" y="0"/>
                  </a:lnTo>
                  <a:lnTo>
                    <a:pt x="2657539" y="0"/>
                  </a:lnTo>
                  <a:lnTo>
                    <a:pt x="2657539" y="9524"/>
                  </a:lnTo>
                  <a:close/>
                </a:path>
                <a:path w="10210800" h="1845945">
                  <a:moveTo>
                    <a:pt x="2676589" y="9524"/>
                  </a:moveTo>
                  <a:lnTo>
                    <a:pt x="2667064" y="9524"/>
                  </a:lnTo>
                  <a:lnTo>
                    <a:pt x="2667064" y="0"/>
                  </a:lnTo>
                  <a:lnTo>
                    <a:pt x="2676589" y="0"/>
                  </a:lnTo>
                  <a:lnTo>
                    <a:pt x="2676589" y="9524"/>
                  </a:lnTo>
                  <a:close/>
                </a:path>
                <a:path w="10210800" h="1845945">
                  <a:moveTo>
                    <a:pt x="2695639" y="9524"/>
                  </a:moveTo>
                  <a:lnTo>
                    <a:pt x="2686114" y="9524"/>
                  </a:lnTo>
                  <a:lnTo>
                    <a:pt x="2686114" y="0"/>
                  </a:lnTo>
                  <a:lnTo>
                    <a:pt x="2695639" y="0"/>
                  </a:lnTo>
                  <a:lnTo>
                    <a:pt x="2695639" y="9524"/>
                  </a:lnTo>
                  <a:close/>
                </a:path>
                <a:path w="10210800" h="1845945">
                  <a:moveTo>
                    <a:pt x="2714689" y="9524"/>
                  </a:moveTo>
                  <a:lnTo>
                    <a:pt x="2705164" y="9524"/>
                  </a:lnTo>
                  <a:lnTo>
                    <a:pt x="2705164" y="0"/>
                  </a:lnTo>
                  <a:lnTo>
                    <a:pt x="2714689" y="0"/>
                  </a:lnTo>
                  <a:lnTo>
                    <a:pt x="2714689" y="9524"/>
                  </a:lnTo>
                  <a:close/>
                </a:path>
                <a:path w="10210800" h="1845945">
                  <a:moveTo>
                    <a:pt x="2733739" y="9524"/>
                  </a:moveTo>
                  <a:lnTo>
                    <a:pt x="2724214" y="9524"/>
                  </a:lnTo>
                  <a:lnTo>
                    <a:pt x="2724214" y="0"/>
                  </a:lnTo>
                  <a:lnTo>
                    <a:pt x="2733739" y="0"/>
                  </a:lnTo>
                  <a:lnTo>
                    <a:pt x="2733739" y="9524"/>
                  </a:lnTo>
                  <a:close/>
                </a:path>
                <a:path w="10210800" h="1845945">
                  <a:moveTo>
                    <a:pt x="2752789" y="9524"/>
                  </a:moveTo>
                  <a:lnTo>
                    <a:pt x="2743264" y="9524"/>
                  </a:lnTo>
                  <a:lnTo>
                    <a:pt x="2743264" y="0"/>
                  </a:lnTo>
                  <a:lnTo>
                    <a:pt x="2752789" y="0"/>
                  </a:lnTo>
                  <a:lnTo>
                    <a:pt x="2752789" y="9524"/>
                  </a:lnTo>
                  <a:close/>
                </a:path>
                <a:path w="10210800" h="1845945">
                  <a:moveTo>
                    <a:pt x="2771839" y="9524"/>
                  </a:moveTo>
                  <a:lnTo>
                    <a:pt x="2762314" y="9524"/>
                  </a:lnTo>
                  <a:lnTo>
                    <a:pt x="2762314" y="0"/>
                  </a:lnTo>
                  <a:lnTo>
                    <a:pt x="2771839" y="0"/>
                  </a:lnTo>
                  <a:lnTo>
                    <a:pt x="2771839" y="9524"/>
                  </a:lnTo>
                  <a:close/>
                </a:path>
                <a:path w="10210800" h="1845945">
                  <a:moveTo>
                    <a:pt x="2790889" y="9524"/>
                  </a:moveTo>
                  <a:lnTo>
                    <a:pt x="2781364" y="9524"/>
                  </a:lnTo>
                  <a:lnTo>
                    <a:pt x="2781364" y="0"/>
                  </a:lnTo>
                  <a:lnTo>
                    <a:pt x="2790889" y="0"/>
                  </a:lnTo>
                  <a:lnTo>
                    <a:pt x="2790889" y="9524"/>
                  </a:lnTo>
                  <a:close/>
                </a:path>
                <a:path w="10210800" h="1845945">
                  <a:moveTo>
                    <a:pt x="2809939" y="9524"/>
                  </a:moveTo>
                  <a:lnTo>
                    <a:pt x="2800414" y="9524"/>
                  </a:lnTo>
                  <a:lnTo>
                    <a:pt x="2800414" y="0"/>
                  </a:lnTo>
                  <a:lnTo>
                    <a:pt x="2809939" y="0"/>
                  </a:lnTo>
                  <a:lnTo>
                    <a:pt x="2809939" y="9524"/>
                  </a:lnTo>
                  <a:close/>
                </a:path>
                <a:path w="10210800" h="1845945">
                  <a:moveTo>
                    <a:pt x="2828989" y="9524"/>
                  </a:moveTo>
                  <a:lnTo>
                    <a:pt x="2819464" y="9524"/>
                  </a:lnTo>
                  <a:lnTo>
                    <a:pt x="2819464" y="0"/>
                  </a:lnTo>
                  <a:lnTo>
                    <a:pt x="2828989" y="0"/>
                  </a:lnTo>
                  <a:lnTo>
                    <a:pt x="2828989" y="9524"/>
                  </a:lnTo>
                  <a:close/>
                </a:path>
                <a:path w="10210800" h="1845945">
                  <a:moveTo>
                    <a:pt x="2848039" y="9524"/>
                  </a:moveTo>
                  <a:lnTo>
                    <a:pt x="2838514" y="9524"/>
                  </a:lnTo>
                  <a:lnTo>
                    <a:pt x="2838514" y="0"/>
                  </a:lnTo>
                  <a:lnTo>
                    <a:pt x="2848039" y="0"/>
                  </a:lnTo>
                  <a:lnTo>
                    <a:pt x="2848039" y="9524"/>
                  </a:lnTo>
                  <a:close/>
                </a:path>
                <a:path w="10210800" h="1845945">
                  <a:moveTo>
                    <a:pt x="2867089" y="9524"/>
                  </a:moveTo>
                  <a:lnTo>
                    <a:pt x="2857564" y="9524"/>
                  </a:lnTo>
                  <a:lnTo>
                    <a:pt x="2857564" y="0"/>
                  </a:lnTo>
                  <a:lnTo>
                    <a:pt x="2867089" y="0"/>
                  </a:lnTo>
                  <a:lnTo>
                    <a:pt x="2867089" y="9524"/>
                  </a:lnTo>
                  <a:close/>
                </a:path>
                <a:path w="10210800" h="1845945">
                  <a:moveTo>
                    <a:pt x="2886139" y="9524"/>
                  </a:moveTo>
                  <a:lnTo>
                    <a:pt x="2876614" y="9524"/>
                  </a:lnTo>
                  <a:lnTo>
                    <a:pt x="2876614" y="0"/>
                  </a:lnTo>
                  <a:lnTo>
                    <a:pt x="2886139" y="0"/>
                  </a:lnTo>
                  <a:lnTo>
                    <a:pt x="2886139" y="9524"/>
                  </a:lnTo>
                  <a:close/>
                </a:path>
                <a:path w="10210800" h="1845945">
                  <a:moveTo>
                    <a:pt x="2905189" y="9524"/>
                  </a:moveTo>
                  <a:lnTo>
                    <a:pt x="2895664" y="9524"/>
                  </a:lnTo>
                  <a:lnTo>
                    <a:pt x="2895664" y="0"/>
                  </a:lnTo>
                  <a:lnTo>
                    <a:pt x="2905189" y="0"/>
                  </a:lnTo>
                  <a:lnTo>
                    <a:pt x="2905189" y="9524"/>
                  </a:lnTo>
                  <a:close/>
                </a:path>
                <a:path w="10210800" h="1845945">
                  <a:moveTo>
                    <a:pt x="2924239" y="9524"/>
                  </a:moveTo>
                  <a:lnTo>
                    <a:pt x="2914714" y="9524"/>
                  </a:lnTo>
                  <a:lnTo>
                    <a:pt x="2914714" y="0"/>
                  </a:lnTo>
                  <a:lnTo>
                    <a:pt x="2924239" y="0"/>
                  </a:lnTo>
                  <a:lnTo>
                    <a:pt x="2924239" y="9524"/>
                  </a:lnTo>
                  <a:close/>
                </a:path>
                <a:path w="10210800" h="1845945">
                  <a:moveTo>
                    <a:pt x="2943289" y="9524"/>
                  </a:moveTo>
                  <a:lnTo>
                    <a:pt x="2933764" y="9524"/>
                  </a:lnTo>
                  <a:lnTo>
                    <a:pt x="2933764" y="0"/>
                  </a:lnTo>
                  <a:lnTo>
                    <a:pt x="2943289" y="0"/>
                  </a:lnTo>
                  <a:lnTo>
                    <a:pt x="2943289" y="9524"/>
                  </a:lnTo>
                  <a:close/>
                </a:path>
                <a:path w="10210800" h="1845945">
                  <a:moveTo>
                    <a:pt x="2962339" y="9524"/>
                  </a:moveTo>
                  <a:lnTo>
                    <a:pt x="2952814" y="9524"/>
                  </a:lnTo>
                  <a:lnTo>
                    <a:pt x="2952814" y="0"/>
                  </a:lnTo>
                  <a:lnTo>
                    <a:pt x="2962339" y="0"/>
                  </a:lnTo>
                  <a:lnTo>
                    <a:pt x="2962339" y="9524"/>
                  </a:lnTo>
                  <a:close/>
                </a:path>
                <a:path w="10210800" h="1845945">
                  <a:moveTo>
                    <a:pt x="2981389" y="9524"/>
                  </a:moveTo>
                  <a:lnTo>
                    <a:pt x="2971864" y="9524"/>
                  </a:lnTo>
                  <a:lnTo>
                    <a:pt x="2971864" y="0"/>
                  </a:lnTo>
                  <a:lnTo>
                    <a:pt x="2981389" y="0"/>
                  </a:lnTo>
                  <a:lnTo>
                    <a:pt x="2981389" y="9524"/>
                  </a:lnTo>
                  <a:close/>
                </a:path>
                <a:path w="10210800" h="1845945">
                  <a:moveTo>
                    <a:pt x="3000439" y="9524"/>
                  </a:moveTo>
                  <a:lnTo>
                    <a:pt x="2990914" y="9524"/>
                  </a:lnTo>
                  <a:lnTo>
                    <a:pt x="2990914" y="0"/>
                  </a:lnTo>
                  <a:lnTo>
                    <a:pt x="3000439" y="0"/>
                  </a:lnTo>
                  <a:lnTo>
                    <a:pt x="3000439" y="9524"/>
                  </a:lnTo>
                  <a:close/>
                </a:path>
                <a:path w="10210800" h="1845945">
                  <a:moveTo>
                    <a:pt x="3019489" y="9524"/>
                  </a:moveTo>
                  <a:lnTo>
                    <a:pt x="3009964" y="9524"/>
                  </a:lnTo>
                  <a:lnTo>
                    <a:pt x="3009964" y="0"/>
                  </a:lnTo>
                  <a:lnTo>
                    <a:pt x="3019489" y="0"/>
                  </a:lnTo>
                  <a:lnTo>
                    <a:pt x="3019489" y="9524"/>
                  </a:lnTo>
                  <a:close/>
                </a:path>
                <a:path w="10210800" h="1845945">
                  <a:moveTo>
                    <a:pt x="3038539" y="9524"/>
                  </a:moveTo>
                  <a:lnTo>
                    <a:pt x="3029014" y="9524"/>
                  </a:lnTo>
                  <a:lnTo>
                    <a:pt x="3029014" y="0"/>
                  </a:lnTo>
                  <a:lnTo>
                    <a:pt x="3038539" y="0"/>
                  </a:lnTo>
                  <a:lnTo>
                    <a:pt x="3038539" y="9524"/>
                  </a:lnTo>
                  <a:close/>
                </a:path>
                <a:path w="10210800" h="1845945">
                  <a:moveTo>
                    <a:pt x="3057589" y="9524"/>
                  </a:moveTo>
                  <a:lnTo>
                    <a:pt x="3048064" y="9524"/>
                  </a:lnTo>
                  <a:lnTo>
                    <a:pt x="3048064" y="0"/>
                  </a:lnTo>
                  <a:lnTo>
                    <a:pt x="3057589" y="0"/>
                  </a:lnTo>
                  <a:lnTo>
                    <a:pt x="3057589" y="9524"/>
                  </a:lnTo>
                  <a:close/>
                </a:path>
                <a:path w="10210800" h="1845945">
                  <a:moveTo>
                    <a:pt x="3076639" y="9524"/>
                  </a:moveTo>
                  <a:lnTo>
                    <a:pt x="3067114" y="9524"/>
                  </a:lnTo>
                  <a:lnTo>
                    <a:pt x="3067114" y="0"/>
                  </a:lnTo>
                  <a:lnTo>
                    <a:pt x="3076639" y="0"/>
                  </a:lnTo>
                  <a:lnTo>
                    <a:pt x="3076639" y="9524"/>
                  </a:lnTo>
                  <a:close/>
                </a:path>
                <a:path w="10210800" h="1845945">
                  <a:moveTo>
                    <a:pt x="3095689" y="9524"/>
                  </a:moveTo>
                  <a:lnTo>
                    <a:pt x="3086164" y="9524"/>
                  </a:lnTo>
                  <a:lnTo>
                    <a:pt x="3086164" y="0"/>
                  </a:lnTo>
                  <a:lnTo>
                    <a:pt x="3095689" y="0"/>
                  </a:lnTo>
                  <a:lnTo>
                    <a:pt x="3095689" y="9524"/>
                  </a:lnTo>
                  <a:close/>
                </a:path>
                <a:path w="10210800" h="1845945">
                  <a:moveTo>
                    <a:pt x="3114739" y="9524"/>
                  </a:moveTo>
                  <a:lnTo>
                    <a:pt x="3105214" y="9524"/>
                  </a:lnTo>
                  <a:lnTo>
                    <a:pt x="3105214" y="0"/>
                  </a:lnTo>
                  <a:lnTo>
                    <a:pt x="3114739" y="0"/>
                  </a:lnTo>
                  <a:lnTo>
                    <a:pt x="3114739" y="9524"/>
                  </a:lnTo>
                  <a:close/>
                </a:path>
                <a:path w="10210800" h="1845945">
                  <a:moveTo>
                    <a:pt x="3133789" y="9524"/>
                  </a:moveTo>
                  <a:lnTo>
                    <a:pt x="3124264" y="9524"/>
                  </a:lnTo>
                  <a:lnTo>
                    <a:pt x="3124264" y="0"/>
                  </a:lnTo>
                  <a:lnTo>
                    <a:pt x="3133789" y="0"/>
                  </a:lnTo>
                  <a:lnTo>
                    <a:pt x="3133789" y="9524"/>
                  </a:lnTo>
                  <a:close/>
                </a:path>
                <a:path w="10210800" h="1845945">
                  <a:moveTo>
                    <a:pt x="3152839" y="9524"/>
                  </a:moveTo>
                  <a:lnTo>
                    <a:pt x="3143314" y="9524"/>
                  </a:lnTo>
                  <a:lnTo>
                    <a:pt x="3143314" y="0"/>
                  </a:lnTo>
                  <a:lnTo>
                    <a:pt x="3152839" y="0"/>
                  </a:lnTo>
                  <a:lnTo>
                    <a:pt x="3152839" y="9524"/>
                  </a:lnTo>
                  <a:close/>
                </a:path>
                <a:path w="10210800" h="1845945">
                  <a:moveTo>
                    <a:pt x="3171889" y="9524"/>
                  </a:moveTo>
                  <a:lnTo>
                    <a:pt x="3162364" y="9524"/>
                  </a:lnTo>
                  <a:lnTo>
                    <a:pt x="3162364" y="0"/>
                  </a:lnTo>
                  <a:lnTo>
                    <a:pt x="3171889" y="0"/>
                  </a:lnTo>
                  <a:lnTo>
                    <a:pt x="3171889" y="9524"/>
                  </a:lnTo>
                  <a:close/>
                </a:path>
                <a:path w="10210800" h="1845945">
                  <a:moveTo>
                    <a:pt x="3190939" y="9524"/>
                  </a:moveTo>
                  <a:lnTo>
                    <a:pt x="3181414" y="9524"/>
                  </a:lnTo>
                  <a:lnTo>
                    <a:pt x="3181414" y="0"/>
                  </a:lnTo>
                  <a:lnTo>
                    <a:pt x="3190939" y="0"/>
                  </a:lnTo>
                  <a:lnTo>
                    <a:pt x="3190939" y="9524"/>
                  </a:lnTo>
                  <a:close/>
                </a:path>
                <a:path w="10210800" h="1845945">
                  <a:moveTo>
                    <a:pt x="3209989" y="9524"/>
                  </a:moveTo>
                  <a:lnTo>
                    <a:pt x="3200464" y="9524"/>
                  </a:lnTo>
                  <a:lnTo>
                    <a:pt x="3200464" y="0"/>
                  </a:lnTo>
                  <a:lnTo>
                    <a:pt x="3209989" y="0"/>
                  </a:lnTo>
                  <a:lnTo>
                    <a:pt x="3209989" y="9524"/>
                  </a:lnTo>
                  <a:close/>
                </a:path>
                <a:path w="10210800" h="1845945">
                  <a:moveTo>
                    <a:pt x="3229039" y="9524"/>
                  </a:moveTo>
                  <a:lnTo>
                    <a:pt x="3219514" y="9524"/>
                  </a:lnTo>
                  <a:lnTo>
                    <a:pt x="3219514" y="0"/>
                  </a:lnTo>
                  <a:lnTo>
                    <a:pt x="3229039" y="0"/>
                  </a:lnTo>
                  <a:lnTo>
                    <a:pt x="3229039" y="9524"/>
                  </a:lnTo>
                  <a:close/>
                </a:path>
                <a:path w="10210800" h="1845945">
                  <a:moveTo>
                    <a:pt x="3248089" y="9524"/>
                  </a:moveTo>
                  <a:lnTo>
                    <a:pt x="3238564" y="9524"/>
                  </a:lnTo>
                  <a:lnTo>
                    <a:pt x="3238564" y="0"/>
                  </a:lnTo>
                  <a:lnTo>
                    <a:pt x="3248089" y="0"/>
                  </a:lnTo>
                  <a:lnTo>
                    <a:pt x="3248089" y="9524"/>
                  </a:lnTo>
                  <a:close/>
                </a:path>
                <a:path w="10210800" h="1845945">
                  <a:moveTo>
                    <a:pt x="3267139" y="9524"/>
                  </a:moveTo>
                  <a:lnTo>
                    <a:pt x="3257614" y="9524"/>
                  </a:lnTo>
                  <a:lnTo>
                    <a:pt x="3257614" y="0"/>
                  </a:lnTo>
                  <a:lnTo>
                    <a:pt x="3267139" y="0"/>
                  </a:lnTo>
                  <a:lnTo>
                    <a:pt x="3267139" y="9524"/>
                  </a:lnTo>
                  <a:close/>
                </a:path>
                <a:path w="10210800" h="1845945">
                  <a:moveTo>
                    <a:pt x="3286189" y="9524"/>
                  </a:moveTo>
                  <a:lnTo>
                    <a:pt x="3276664" y="9524"/>
                  </a:lnTo>
                  <a:lnTo>
                    <a:pt x="3276664" y="0"/>
                  </a:lnTo>
                  <a:lnTo>
                    <a:pt x="3286189" y="0"/>
                  </a:lnTo>
                  <a:lnTo>
                    <a:pt x="3286189" y="9524"/>
                  </a:lnTo>
                  <a:close/>
                </a:path>
                <a:path w="10210800" h="1845945">
                  <a:moveTo>
                    <a:pt x="3305239" y="9524"/>
                  </a:moveTo>
                  <a:lnTo>
                    <a:pt x="3295714" y="9524"/>
                  </a:lnTo>
                  <a:lnTo>
                    <a:pt x="3295714" y="0"/>
                  </a:lnTo>
                  <a:lnTo>
                    <a:pt x="3305239" y="0"/>
                  </a:lnTo>
                  <a:lnTo>
                    <a:pt x="3305239" y="9524"/>
                  </a:lnTo>
                  <a:close/>
                </a:path>
                <a:path w="10210800" h="1845945">
                  <a:moveTo>
                    <a:pt x="3324289" y="9524"/>
                  </a:moveTo>
                  <a:lnTo>
                    <a:pt x="3314764" y="9524"/>
                  </a:lnTo>
                  <a:lnTo>
                    <a:pt x="3314764" y="0"/>
                  </a:lnTo>
                  <a:lnTo>
                    <a:pt x="3324289" y="0"/>
                  </a:lnTo>
                  <a:lnTo>
                    <a:pt x="3324289" y="9524"/>
                  </a:lnTo>
                  <a:close/>
                </a:path>
                <a:path w="10210800" h="1845945">
                  <a:moveTo>
                    <a:pt x="3343339" y="9524"/>
                  </a:moveTo>
                  <a:lnTo>
                    <a:pt x="3333814" y="9524"/>
                  </a:lnTo>
                  <a:lnTo>
                    <a:pt x="3333814" y="0"/>
                  </a:lnTo>
                  <a:lnTo>
                    <a:pt x="3343339" y="0"/>
                  </a:lnTo>
                  <a:lnTo>
                    <a:pt x="3343339" y="9524"/>
                  </a:lnTo>
                  <a:close/>
                </a:path>
                <a:path w="10210800" h="1845945">
                  <a:moveTo>
                    <a:pt x="3362389" y="9524"/>
                  </a:moveTo>
                  <a:lnTo>
                    <a:pt x="3352864" y="9524"/>
                  </a:lnTo>
                  <a:lnTo>
                    <a:pt x="3352864" y="0"/>
                  </a:lnTo>
                  <a:lnTo>
                    <a:pt x="3362389" y="0"/>
                  </a:lnTo>
                  <a:lnTo>
                    <a:pt x="3362389" y="9524"/>
                  </a:lnTo>
                  <a:close/>
                </a:path>
                <a:path w="10210800" h="1845945">
                  <a:moveTo>
                    <a:pt x="3381439" y="9524"/>
                  </a:moveTo>
                  <a:lnTo>
                    <a:pt x="3371914" y="9524"/>
                  </a:lnTo>
                  <a:lnTo>
                    <a:pt x="3371914" y="0"/>
                  </a:lnTo>
                  <a:lnTo>
                    <a:pt x="3381439" y="0"/>
                  </a:lnTo>
                  <a:lnTo>
                    <a:pt x="3381439" y="9524"/>
                  </a:lnTo>
                  <a:close/>
                </a:path>
                <a:path w="10210800" h="1845945">
                  <a:moveTo>
                    <a:pt x="3400489" y="9524"/>
                  </a:moveTo>
                  <a:lnTo>
                    <a:pt x="3390964" y="9524"/>
                  </a:lnTo>
                  <a:lnTo>
                    <a:pt x="3390964" y="0"/>
                  </a:lnTo>
                  <a:lnTo>
                    <a:pt x="3400489" y="0"/>
                  </a:lnTo>
                  <a:lnTo>
                    <a:pt x="3400489" y="9524"/>
                  </a:lnTo>
                  <a:close/>
                </a:path>
                <a:path w="10210800" h="1845945">
                  <a:moveTo>
                    <a:pt x="3419539" y="9524"/>
                  </a:moveTo>
                  <a:lnTo>
                    <a:pt x="3410014" y="9524"/>
                  </a:lnTo>
                  <a:lnTo>
                    <a:pt x="3410014" y="0"/>
                  </a:lnTo>
                  <a:lnTo>
                    <a:pt x="3419539" y="0"/>
                  </a:lnTo>
                  <a:lnTo>
                    <a:pt x="3419539" y="9524"/>
                  </a:lnTo>
                  <a:close/>
                </a:path>
                <a:path w="10210800" h="1845945">
                  <a:moveTo>
                    <a:pt x="3438589" y="9524"/>
                  </a:moveTo>
                  <a:lnTo>
                    <a:pt x="3429064" y="9524"/>
                  </a:lnTo>
                  <a:lnTo>
                    <a:pt x="3429064" y="0"/>
                  </a:lnTo>
                  <a:lnTo>
                    <a:pt x="3438589" y="0"/>
                  </a:lnTo>
                  <a:lnTo>
                    <a:pt x="3438589" y="9524"/>
                  </a:lnTo>
                  <a:close/>
                </a:path>
                <a:path w="10210800" h="1845945">
                  <a:moveTo>
                    <a:pt x="3457639" y="9524"/>
                  </a:moveTo>
                  <a:lnTo>
                    <a:pt x="3448114" y="9524"/>
                  </a:lnTo>
                  <a:lnTo>
                    <a:pt x="3448114" y="0"/>
                  </a:lnTo>
                  <a:lnTo>
                    <a:pt x="3457639" y="0"/>
                  </a:lnTo>
                  <a:lnTo>
                    <a:pt x="3457639" y="9524"/>
                  </a:lnTo>
                  <a:close/>
                </a:path>
                <a:path w="10210800" h="1845945">
                  <a:moveTo>
                    <a:pt x="3476689" y="9524"/>
                  </a:moveTo>
                  <a:lnTo>
                    <a:pt x="3467164" y="9524"/>
                  </a:lnTo>
                  <a:lnTo>
                    <a:pt x="3467164" y="0"/>
                  </a:lnTo>
                  <a:lnTo>
                    <a:pt x="3476689" y="0"/>
                  </a:lnTo>
                  <a:lnTo>
                    <a:pt x="3476689" y="9524"/>
                  </a:lnTo>
                  <a:close/>
                </a:path>
                <a:path w="10210800" h="1845945">
                  <a:moveTo>
                    <a:pt x="3495739" y="9524"/>
                  </a:moveTo>
                  <a:lnTo>
                    <a:pt x="3486214" y="9524"/>
                  </a:lnTo>
                  <a:lnTo>
                    <a:pt x="3486214" y="0"/>
                  </a:lnTo>
                  <a:lnTo>
                    <a:pt x="3495739" y="0"/>
                  </a:lnTo>
                  <a:lnTo>
                    <a:pt x="3495739" y="9524"/>
                  </a:lnTo>
                  <a:close/>
                </a:path>
                <a:path w="10210800" h="1845945">
                  <a:moveTo>
                    <a:pt x="3514789" y="9524"/>
                  </a:moveTo>
                  <a:lnTo>
                    <a:pt x="3505264" y="9524"/>
                  </a:lnTo>
                  <a:lnTo>
                    <a:pt x="3505264" y="0"/>
                  </a:lnTo>
                  <a:lnTo>
                    <a:pt x="3514789" y="0"/>
                  </a:lnTo>
                  <a:lnTo>
                    <a:pt x="3514789" y="9524"/>
                  </a:lnTo>
                  <a:close/>
                </a:path>
                <a:path w="10210800" h="1845945">
                  <a:moveTo>
                    <a:pt x="3533839" y="9524"/>
                  </a:moveTo>
                  <a:lnTo>
                    <a:pt x="3524314" y="9524"/>
                  </a:lnTo>
                  <a:lnTo>
                    <a:pt x="3524314" y="0"/>
                  </a:lnTo>
                  <a:lnTo>
                    <a:pt x="3533839" y="0"/>
                  </a:lnTo>
                  <a:lnTo>
                    <a:pt x="3533839" y="9524"/>
                  </a:lnTo>
                  <a:close/>
                </a:path>
                <a:path w="10210800" h="1845945">
                  <a:moveTo>
                    <a:pt x="3552889" y="9524"/>
                  </a:moveTo>
                  <a:lnTo>
                    <a:pt x="3543364" y="9524"/>
                  </a:lnTo>
                  <a:lnTo>
                    <a:pt x="3543364" y="0"/>
                  </a:lnTo>
                  <a:lnTo>
                    <a:pt x="3552889" y="0"/>
                  </a:lnTo>
                  <a:lnTo>
                    <a:pt x="3552889" y="9524"/>
                  </a:lnTo>
                  <a:close/>
                </a:path>
                <a:path w="10210800" h="1845945">
                  <a:moveTo>
                    <a:pt x="3571939" y="9524"/>
                  </a:moveTo>
                  <a:lnTo>
                    <a:pt x="3562414" y="9524"/>
                  </a:lnTo>
                  <a:lnTo>
                    <a:pt x="3562414" y="0"/>
                  </a:lnTo>
                  <a:lnTo>
                    <a:pt x="3571939" y="0"/>
                  </a:lnTo>
                  <a:lnTo>
                    <a:pt x="3571939" y="9524"/>
                  </a:lnTo>
                  <a:close/>
                </a:path>
                <a:path w="10210800" h="1845945">
                  <a:moveTo>
                    <a:pt x="3590989" y="9524"/>
                  </a:moveTo>
                  <a:lnTo>
                    <a:pt x="3581464" y="9524"/>
                  </a:lnTo>
                  <a:lnTo>
                    <a:pt x="3581464" y="0"/>
                  </a:lnTo>
                  <a:lnTo>
                    <a:pt x="3590989" y="0"/>
                  </a:lnTo>
                  <a:lnTo>
                    <a:pt x="3590989" y="9524"/>
                  </a:lnTo>
                  <a:close/>
                </a:path>
                <a:path w="10210800" h="1845945">
                  <a:moveTo>
                    <a:pt x="3610039" y="9524"/>
                  </a:moveTo>
                  <a:lnTo>
                    <a:pt x="3600514" y="9524"/>
                  </a:lnTo>
                  <a:lnTo>
                    <a:pt x="3600514" y="0"/>
                  </a:lnTo>
                  <a:lnTo>
                    <a:pt x="3610039" y="0"/>
                  </a:lnTo>
                  <a:lnTo>
                    <a:pt x="3610039" y="9524"/>
                  </a:lnTo>
                  <a:close/>
                </a:path>
                <a:path w="10210800" h="1845945">
                  <a:moveTo>
                    <a:pt x="3629089" y="9524"/>
                  </a:moveTo>
                  <a:lnTo>
                    <a:pt x="3619564" y="9524"/>
                  </a:lnTo>
                  <a:lnTo>
                    <a:pt x="3619564" y="0"/>
                  </a:lnTo>
                  <a:lnTo>
                    <a:pt x="3629089" y="0"/>
                  </a:lnTo>
                  <a:lnTo>
                    <a:pt x="3629089" y="9524"/>
                  </a:lnTo>
                  <a:close/>
                </a:path>
                <a:path w="10210800" h="1845945">
                  <a:moveTo>
                    <a:pt x="3648139" y="9524"/>
                  </a:moveTo>
                  <a:lnTo>
                    <a:pt x="3638614" y="9524"/>
                  </a:lnTo>
                  <a:lnTo>
                    <a:pt x="3638614" y="0"/>
                  </a:lnTo>
                  <a:lnTo>
                    <a:pt x="3648139" y="0"/>
                  </a:lnTo>
                  <a:lnTo>
                    <a:pt x="3648139" y="9524"/>
                  </a:lnTo>
                  <a:close/>
                </a:path>
                <a:path w="10210800" h="1845945">
                  <a:moveTo>
                    <a:pt x="3667189" y="9524"/>
                  </a:moveTo>
                  <a:lnTo>
                    <a:pt x="3657664" y="9524"/>
                  </a:lnTo>
                  <a:lnTo>
                    <a:pt x="3657664" y="0"/>
                  </a:lnTo>
                  <a:lnTo>
                    <a:pt x="3667189" y="0"/>
                  </a:lnTo>
                  <a:lnTo>
                    <a:pt x="3667189" y="9524"/>
                  </a:lnTo>
                  <a:close/>
                </a:path>
                <a:path w="10210800" h="1845945">
                  <a:moveTo>
                    <a:pt x="3686239" y="9524"/>
                  </a:moveTo>
                  <a:lnTo>
                    <a:pt x="3676714" y="9524"/>
                  </a:lnTo>
                  <a:lnTo>
                    <a:pt x="3676714" y="0"/>
                  </a:lnTo>
                  <a:lnTo>
                    <a:pt x="3686239" y="0"/>
                  </a:lnTo>
                  <a:lnTo>
                    <a:pt x="3686239" y="9524"/>
                  </a:lnTo>
                  <a:close/>
                </a:path>
                <a:path w="10210800" h="1845945">
                  <a:moveTo>
                    <a:pt x="3705289" y="9524"/>
                  </a:moveTo>
                  <a:lnTo>
                    <a:pt x="3695764" y="9524"/>
                  </a:lnTo>
                  <a:lnTo>
                    <a:pt x="3695764" y="0"/>
                  </a:lnTo>
                  <a:lnTo>
                    <a:pt x="3705289" y="0"/>
                  </a:lnTo>
                  <a:lnTo>
                    <a:pt x="3705289" y="9524"/>
                  </a:lnTo>
                  <a:close/>
                </a:path>
                <a:path w="10210800" h="1845945">
                  <a:moveTo>
                    <a:pt x="3724339" y="9524"/>
                  </a:moveTo>
                  <a:lnTo>
                    <a:pt x="3714814" y="9524"/>
                  </a:lnTo>
                  <a:lnTo>
                    <a:pt x="3714814" y="0"/>
                  </a:lnTo>
                  <a:lnTo>
                    <a:pt x="3724339" y="0"/>
                  </a:lnTo>
                  <a:lnTo>
                    <a:pt x="3724339" y="9524"/>
                  </a:lnTo>
                  <a:close/>
                </a:path>
                <a:path w="10210800" h="1845945">
                  <a:moveTo>
                    <a:pt x="3743389" y="9524"/>
                  </a:moveTo>
                  <a:lnTo>
                    <a:pt x="3733864" y="9524"/>
                  </a:lnTo>
                  <a:lnTo>
                    <a:pt x="3733864" y="0"/>
                  </a:lnTo>
                  <a:lnTo>
                    <a:pt x="3743389" y="0"/>
                  </a:lnTo>
                  <a:lnTo>
                    <a:pt x="3743389" y="9524"/>
                  </a:lnTo>
                  <a:close/>
                </a:path>
                <a:path w="10210800" h="1845945">
                  <a:moveTo>
                    <a:pt x="3762439" y="9524"/>
                  </a:moveTo>
                  <a:lnTo>
                    <a:pt x="3752914" y="9524"/>
                  </a:lnTo>
                  <a:lnTo>
                    <a:pt x="3752914" y="0"/>
                  </a:lnTo>
                  <a:lnTo>
                    <a:pt x="3762439" y="0"/>
                  </a:lnTo>
                  <a:lnTo>
                    <a:pt x="3762439" y="9524"/>
                  </a:lnTo>
                  <a:close/>
                </a:path>
                <a:path w="10210800" h="1845945">
                  <a:moveTo>
                    <a:pt x="3781489" y="9524"/>
                  </a:moveTo>
                  <a:lnTo>
                    <a:pt x="3771964" y="9524"/>
                  </a:lnTo>
                  <a:lnTo>
                    <a:pt x="3771964" y="0"/>
                  </a:lnTo>
                  <a:lnTo>
                    <a:pt x="3781489" y="0"/>
                  </a:lnTo>
                  <a:lnTo>
                    <a:pt x="3781489" y="9524"/>
                  </a:lnTo>
                  <a:close/>
                </a:path>
                <a:path w="10210800" h="1845945">
                  <a:moveTo>
                    <a:pt x="3800539" y="9524"/>
                  </a:moveTo>
                  <a:lnTo>
                    <a:pt x="3791014" y="9524"/>
                  </a:lnTo>
                  <a:lnTo>
                    <a:pt x="3791014" y="0"/>
                  </a:lnTo>
                  <a:lnTo>
                    <a:pt x="3800539" y="0"/>
                  </a:lnTo>
                  <a:lnTo>
                    <a:pt x="3800539" y="9524"/>
                  </a:lnTo>
                  <a:close/>
                </a:path>
                <a:path w="10210800" h="1845945">
                  <a:moveTo>
                    <a:pt x="3819589" y="9524"/>
                  </a:moveTo>
                  <a:lnTo>
                    <a:pt x="3810064" y="9524"/>
                  </a:lnTo>
                  <a:lnTo>
                    <a:pt x="3810064" y="0"/>
                  </a:lnTo>
                  <a:lnTo>
                    <a:pt x="3819589" y="0"/>
                  </a:lnTo>
                  <a:lnTo>
                    <a:pt x="3819589" y="9524"/>
                  </a:lnTo>
                  <a:close/>
                </a:path>
                <a:path w="10210800" h="1845945">
                  <a:moveTo>
                    <a:pt x="3838639" y="9524"/>
                  </a:moveTo>
                  <a:lnTo>
                    <a:pt x="3829114" y="9524"/>
                  </a:lnTo>
                  <a:lnTo>
                    <a:pt x="3829114" y="0"/>
                  </a:lnTo>
                  <a:lnTo>
                    <a:pt x="3838639" y="0"/>
                  </a:lnTo>
                  <a:lnTo>
                    <a:pt x="3838639" y="9524"/>
                  </a:lnTo>
                  <a:close/>
                </a:path>
                <a:path w="10210800" h="1845945">
                  <a:moveTo>
                    <a:pt x="3857689" y="9524"/>
                  </a:moveTo>
                  <a:lnTo>
                    <a:pt x="3848164" y="9524"/>
                  </a:lnTo>
                  <a:lnTo>
                    <a:pt x="3848164" y="0"/>
                  </a:lnTo>
                  <a:lnTo>
                    <a:pt x="3857689" y="0"/>
                  </a:lnTo>
                  <a:lnTo>
                    <a:pt x="3857689" y="9524"/>
                  </a:lnTo>
                  <a:close/>
                </a:path>
                <a:path w="10210800" h="1845945">
                  <a:moveTo>
                    <a:pt x="3876739" y="9524"/>
                  </a:moveTo>
                  <a:lnTo>
                    <a:pt x="3867214" y="9524"/>
                  </a:lnTo>
                  <a:lnTo>
                    <a:pt x="3867214" y="0"/>
                  </a:lnTo>
                  <a:lnTo>
                    <a:pt x="3876739" y="0"/>
                  </a:lnTo>
                  <a:lnTo>
                    <a:pt x="3876739" y="9524"/>
                  </a:lnTo>
                  <a:close/>
                </a:path>
                <a:path w="10210800" h="1845945">
                  <a:moveTo>
                    <a:pt x="3895789" y="9524"/>
                  </a:moveTo>
                  <a:lnTo>
                    <a:pt x="3886264" y="9524"/>
                  </a:lnTo>
                  <a:lnTo>
                    <a:pt x="3886264" y="0"/>
                  </a:lnTo>
                  <a:lnTo>
                    <a:pt x="3895789" y="0"/>
                  </a:lnTo>
                  <a:lnTo>
                    <a:pt x="3895789" y="9524"/>
                  </a:lnTo>
                  <a:close/>
                </a:path>
                <a:path w="10210800" h="1845945">
                  <a:moveTo>
                    <a:pt x="3914839" y="9524"/>
                  </a:moveTo>
                  <a:lnTo>
                    <a:pt x="3905314" y="9524"/>
                  </a:lnTo>
                  <a:lnTo>
                    <a:pt x="3905314" y="0"/>
                  </a:lnTo>
                  <a:lnTo>
                    <a:pt x="3914839" y="0"/>
                  </a:lnTo>
                  <a:lnTo>
                    <a:pt x="3914839" y="9524"/>
                  </a:lnTo>
                  <a:close/>
                </a:path>
                <a:path w="10210800" h="1845945">
                  <a:moveTo>
                    <a:pt x="3933889" y="9524"/>
                  </a:moveTo>
                  <a:lnTo>
                    <a:pt x="3924364" y="9524"/>
                  </a:lnTo>
                  <a:lnTo>
                    <a:pt x="3924364" y="0"/>
                  </a:lnTo>
                  <a:lnTo>
                    <a:pt x="3933889" y="0"/>
                  </a:lnTo>
                  <a:lnTo>
                    <a:pt x="3933889" y="9524"/>
                  </a:lnTo>
                  <a:close/>
                </a:path>
                <a:path w="10210800" h="1845945">
                  <a:moveTo>
                    <a:pt x="3952939" y="9524"/>
                  </a:moveTo>
                  <a:lnTo>
                    <a:pt x="3943414" y="9524"/>
                  </a:lnTo>
                  <a:lnTo>
                    <a:pt x="3943414" y="0"/>
                  </a:lnTo>
                  <a:lnTo>
                    <a:pt x="3952939" y="0"/>
                  </a:lnTo>
                  <a:lnTo>
                    <a:pt x="3952939" y="9524"/>
                  </a:lnTo>
                  <a:close/>
                </a:path>
                <a:path w="10210800" h="1845945">
                  <a:moveTo>
                    <a:pt x="3971989" y="9524"/>
                  </a:moveTo>
                  <a:lnTo>
                    <a:pt x="3962464" y="9524"/>
                  </a:lnTo>
                  <a:lnTo>
                    <a:pt x="3962464" y="0"/>
                  </a:lnTo>
                  <a:lnTo>
                    <a:pt x="3971989" y="0"/>
                  </a:lnTo>
                  <a:lnTo>
                    <a:pt x="3971989" y="9524"/>
                  </a:lnTo>
                  <a:close/>
                </a:path>
                <a:path w="10210800" h="1845945">
                  <a:moveTo>
                    <a:pt x="3991039" y="9524"/>
                  </a:moveTo>
                  <a:lnTo>
                    <a:pt x="3981514" y="9524"/>
                  </a:lnTo>
                  <a:lnTo>
                    <a:pt x="3981514" y="0"/>
                  </a:lnTo>
                  <a:lnTo>
                    <a:pt x="3991039" y="0"/>
                  </a:lnTo>
                  <a:lnTo>
                    <a:pt x="3991039" y="9524"/>
                  </a:lnTo>
                  <a:close/>
                </a:path>
                <a:path w="10210800" h="1845945">
                  <a:moveTo>
                    <a:pt x="4010089" y="9524"/>
                  </a:moveTo>
                  <a:lnTo>
                    <a:pt x="4000564" y="9524"/>
                  </a:lnTo>
                  <a:lnTo>
                    <a:pt x="4000564" y="0"/>
                  </a:lnTo>
                  <a:lnTo>
                    <a:pt x="4010089" y="0"/>
                  </a:lnTo>
                  <a:lnTo>
                    <a:pt x="4010089" y="9524"/>
                  </a:lnTo>
                  <a:close/>
                </a:path>
                <a:path w="10210800" h="1845945">
                  <a:moveTo>
                    <a:pt x="4029139" y="9524"/>
                  </a:moveTo>
                  <a:lnTo>
                    <a:pt x="4019614" y="9524"/>
                  </a:lnTo>
                  <a:lnTo>
                    <a:pt x="4019614" y="0"/>
                  </a:lnTo>
                  <a:lnTo>
                    <a:pt x="4029139" y="0"/>
                  </a:lnTo>
                  <a:lnTo>
                    <a:pt x="4029139" y="9524"/>
                  </a:lnTo>
                  <a:close/>
                </a:path>
                <a:path w="10210800" h="1845945">
                  <a:moveTo>
                    <a:pt x="4048189" y="9524"/>
                  </a:moveTo>
                  <a:lnTo>
                    <a:pt x="4038664" y="9524"/>
                  </a:lnTo>
                  <a:lnTo>
                    <a:pt x="4038664" y="0"/>
                  </a:lnTo>
                  <a:lnTo>
                    <a:pt x="4048189" y="0"/>
                  </a:lnTo>
                  <a:lnTo>
                    <a:pt x="4048189" y="9524"/>
                  </a:lnTo>
                  <a:close/>
                </a:path>
                <a:path w="10210800" h="1845945">
                  <a:moveTo>
                    <a:pt x="4067239" y="9524"/>
                  </a:moveTo>
                  <a:lnTo>
                    <a:pt x="4057714" y="9524"/>
                  </a:lnTo>
                  <a:lnTo>
                    <a:pt x="4057714" y="0"/>
                  </a:lnTo>
                  <a:lnTo>
                    <a:pt x="4067239" y="0"/>
                  </a:lnTo>
                  <a:lnTo>
                    <a:pt x="4067239" y="9524"/>
                  </a:lnTo>
                  <a:close/>
                </a:path>
                <a:path w="10210800" h="1845945">
                  <a:moveTo>
                    <a:pt x="4086289" y="9524"/>
                  </a:moveTo>
                  <a:lnTo>
                    <a:pt x="4076764" y="9524"/>
                  </a:lnTo>
                  <a:lnTo>
                    <a:pt x="4076764" y="0"/>
                  </a:lnTo>
                  <a:lnTo>
                    <a:pt x="4086289" y="0"/>
                  </a:lnTo>
                  <a:lnTo>
                    <a:pt x="4086289" y="9524"/>
                  </a:lnTo>
                  <a:close/>
                </a:path>
                <a:path w="10210800" h="1845945">
                  <a:moveTo>
                    <a:pt x="4105339" y="9524"/>
                  </a:moveTo>
                  <a:lnTo>
                    <a:pt x="4095814" y="9524"/>
                  </a:lnTo>
                  <a:lnTo>
                    <a:pt x="4095814" y="0"/>
                  </a:lnTo>
                  <a:lnTo>
                    <a:pt x="4105339" y="0"/>
                  </a:lnTo>
                  <a:lnTo>
                    <a:pt x="4105339" y="9524"/>
                  </a:lnTo>
                  <a:close/>
                </a:path>
                <a:path w="10210800" h="1845945">
                  <a:moveTo>
                    <a:pt x="4124389" y="9524"/>
                  </a:moveTo>
                  <a:lnTo>
                    <a:pt x="4114864" y="9524"/>
                  </a:lnTo>
                  <a:lnTo>
                    <a:pt x="4114864" y="0"/>
                  </a:lnTo>
                  <a:lnTo>
                    <a:pt x="4124389" y="0"/>
                  </a:lnTo>
                  <a:lnTo>
                    <a:pt x="4124389" y="9524"/>
                  </a:lnTo>
                  <a:close/>
                </a:path>
                <a:path w="10210800" h="1845945">
                  <a:moveTo>
                    <a:pt x="4143439" y="9524"/>
                  </a:moveTo>
                  <a:lnTo>
                    <a:pt x="4133914" y="9524"/>
                  </a:lnTo>
                  <a:lnTo>
                    <a:pt x="4133914" y="0"/>
                  </a:lnTo>
                  <a:lnTo>
                    <a:pt x="4143439" y="0"/>
                  </a:lnTo>
                  <a:lnTo>
                    <a:pt x="4143439" y="9524"/>
                  </a:lnTo>
                  <a:close/>
                </a:path>
                <a:path w="10210800" h="1845945">
                  <a:moveTo>
                    <a:pt x="4162489" y="9524"/>
                  </a:moveTo>
                  <a:lnTo>
                    <a:pt x="4152964" y="9524"/>
                  </a:lnTo>
                  <a:lnTo>
                    <a:pt x="4152964" y="0"/>
                  </a:lnTo>
                  <a:lnTo>
                    <a:pt x="4162489" y="0"/>
                  </a:lnTo>
                  <a:lnTo>
                    <a:pt x="4162489" y="9524"/>
                  </a:lnTo>
                  <a:close/>
                </a:path>
                <a:path w="10210800" h="1845945">
                  <a:moveTo>
                    <a:pt x="4181539" y="9524"/>
                  </a:moveTo>
                  <a:lnTo>
                    <a:pt x="4172014" y="9524"/>
                  </a:lnTo>
                  <a:lnTo>
                    <a:pt x="4172014" y="0"/>
                  </a:lnTo>
                  <a:lnTo>
                    <a:pt x="4181539" y="0"/>
                  </a:lnTo>
                  <a:lnTo>
                    <a:pt x="4181539" y="9524"/>
                  </a:lnTo>
                  <a:close/>
                </a:path>
                <a:path w="10210800" h="1845945">
                  <a:moveTo>
                    <a:pt x="4200589" y="9524"/>
                  </a:moveTo>
                  <a:lnTo>
                    <a:pt x="4191064" y="9524"/>
                  </a:lnTo>
                  <a:lnTo>
                    <a:pt x="4191064" y="0"/>
                  </a:lnTo>
                  <a:lnTo>
                    <a:pt x="4200589" y="0"/>
                  </a:lnTo>
                  <a:lnTo>
                    <a:pt x="4200589" y="9524"/>
                  </a:lnTo>
                  <a:close/>
                </a:path>
                <a:path w="10210800" h="1845945">
                  <a:moveTo>
                    <a:pt x="4219639" y="9524"/>
                  </a:moveTo>
                  <a:lnTo>
                    <a:pt x="4210114" y="9524"/>
                  </a:lnTo>
                  <a:lnTo>
                    <a:pt x="4210114" y="0"/>
                  </a:lnTo>
                  <a:lnTo>
                    <a:pt x="4219639" y="0"/>
                  </a:lnTo>
                  <a:lnTo>
                    <a:pt x="4219639" y="9524"/>
                  </a:lnTo>
                  <a:close/>
                </a:path>
                <a:path w="10210800" h="1845945">
                  <a:moveTo>
                    <a:pt x="4238689" y="9524"/>
                  </a:moveTo>
                  <a:lnTo>
                    <a:pt x="4229164" y="9524"/>
                  </a:lnTo>
                  <a:lnTo>
                    <a:pt x="4229164" y="0"/>
                  </a:lnTo>
                  <a:lnTo>
                    <a:pt x="4238689" y="0"/>
                  </a:lnTo>
                  <a:lnTo>
                    <a:pt x="4238689" y="9524"/>
                  </a:lnTo>
                  <a:close/>
                </a:path>
                <a:path w="10210800" h="1845945">
                  <a:moveTo>
                    <a:pt x="4257739" y="9524"/>
                  </a:moveTo>
                  <a:lnTo>
                    <a:pt x="4248214" y="9524"/>
                  </a:lnTo>
                  <a:lnTo>
                    <a:pt x="4248214" y="0"/>
                  </a:lnTo>
                  <a:lnTo>
                    <a:pt x="4257739" y="0"/>
                  </a:lnTo>
                  <a:lnTo>
                    <a:pt x="4257739" y="9524"/>
                  </a:lnTo>
                  <a:close/>
                </a:path>
                <a:path w="10210800" h="1845945">
                  <a:moveTo>
                    <a:pt x="4276789" y="9524"/>
                  </a:moveTo>
                  <a:lnTo>
                    <a:pt x="4267264" y="9524"/>
                  </a:lnTo>
                  <a:lnTo>
                    <a:pt x="4267264" y="0"/>
                  </a:lnTo>
                  <a:lnTo>
                    <a:pt x="4276789" y="0"/>
                  </a:lnTo>
                  <a:lnTo>
                    <a:pt x="4276789" y="9524"/>
                  </a:lnTo>
                  <a:close/>
                </a:path>
                <a:path w="10210800" h="1845945">
                  <a:moveTo>
                    <a:pt x="4295839" y="9524"/>
                  </a:moveTo>
                  <a:lnTo>
                    <a:pt x="4286314" y="9524"/>
                  </a:lnTo>
                  <a:lnTo>
                    <a:pt x="4286314" y="0"/>
                  </a:lnTo>
                  <a:lnTo>
                    <a:pt x="4295839" y="0"/>
                  </a:lnTo>
                  <a:lnTo>
                    <a:pt x="4295839" y="9524"/>
                  </a:lnTo>
                  <a:close/>
                </a:path>
                <a:path w="10210800" h="1845945">
                  <a:moveTo>
                    <a:pt x="4314889" y="9524"/>
                  </a:moveTo>
                  <a:lnTo>
                    <a:pt x="4305364" y="9524"/>
                  </a:lnTo>
                  <a:lnTo>
                    <a:pt x="4305364" y="0"/>
                  </a:lnTo>
                  <a:lnTo>
                    <a:pt x="4314889" y="0"/>
                  </a:lnTo>
                  <a:lnTo>
                    <a:pt x="4314889" y="9524"/>
                  </a:lnTo>
                  <a:close/>
                </a:path>
                <a:path w="10210800" h="1845945">
                  <a:moveTo>
                    <a:pt x="4333938" y="9524"/>
                  </a:moveTo>
                  <a:lnTo>
                    <a:pt x="4324413" y="9524"/>
                  </a:lnTo>
                  <a:lnTo>
                    <a:pt x="4324413" y="0"/>
                  </a:lnTo>
                  <a:lnTo>
                    <a:pt x="4333938" y="0"/>
                  </a:lnTo>
                  <a:lnTo>
                    <a:pt x="4333938" y="9524"/>
                  </a:lnTo>
                  <a:close/>
                </a:path>
                <a:path w="10210800" h="1845945">
                  <a:moveTo>
                    <a:pt x="4352988" y="9524"/>
                  </a:moveTo>
                  <a:lnTo>
                    <a:pt x="4343463" y="9524"/>
                  </a:lnTo>
                  <a:lnTo>
                    <a:pt x="4343463" y="0"/>
                  </a:lnTo>
                  <a:lnTo>
                    <a:pt x="4352988" y="0"/>
                  </a:lnTo>
                  <a:lnTo>
                    <a:pt x="4352988" y="9524"/>
                  </a:lnTo>
                  <a:close/>
                </a:path>
                <a:path w="10210800" h="1845945">
                  <a:moveTo>
                    <a:pt x="4372038" y="9524"/>
                  </a:moveTo>
                  <a:lnTo>
                    <a:pt x="4362513" y="9524"/>
                  </a:lnTo>
                  <a:lnTo>
                    <a:pt x="4362513" y="0"/>
                  </a:lnTo>
                  <a:lnTo>
                    <a:pt x="4372038" y="0"/>
                  </a:lnTo>
                  <a:lnTo>
                    <a:pt x="4372038" y="9524"/>
                  </a:lnTo>
                  <a:close/>
                </a:path>
                <a:path w="10210800" h="1845945">
                  <a:moveTo>
                    <a:pt x="4391088" y="9524"/>
                  </a:moveTo>
                  <a:lnTo>
                    <a:pt x="4381563" y="9524"/>
                  </a:lnTo>
                  <a:lnTo>
                    <a:pt x="4381563" y="0"/>
                  </a:lnTo>
                  <a:lnTo>
                    <a:pt x="4391088" y="0"/>
                  </a:lnTo>
                  <a:lnTo>
                    <a:pt x="4391088" y="9524"/>
                  </a:lnTo>
                  <a:close/>
                </a:path>
                <a:path w="10210800" h="1845945">
                  <a:moveTo>
                    <a:pt x="4410138" y="9524"/>
                  </a:moveTo>
                  <a:lnTo>
                    <a:pt x="4400613" y="9524"/>
                  </a:lnTo>
                  <a:lnTo>
                    <a:pt x="4400613" y="0"/>
                  </a:lnTo>
                  <a:lnTo>
                    <a:pt x="4410138" y="0"/>
                  </a:lnTo>
                  <a:lnTo>
                    <a:pt x="4410138" y="9524"/>
                  </a:lnTo>
                  <a:close/>
                </a:path>
                <a:path w="10210800" h="1845945">
                  <a:moveTo>
                    <a:pt x="4429188" y="9524"/>
                  </a:moveTo>
                  <a:lnTo>
                    <a:pt x="4419663" y="9524"/>
                  </a:lnTo>
                  <a:lnTo>
                    <a:pt x="4419663" y="0"/>
                  </a:lnTo>
                  <a:lnTo>
                    <a:pt x="4429188" y="0"/>
                  </a:lnTo>
                  <a:lnTo>
                    <a:pt x="4429188" y="9524"/>
                  </a:lnTo>
                  <a:close/>
                </a:path>
                <a:path w="10210800" h="1845945">
                  <a:moveTo>
                    <a:pt x="4448238" y="9524"/>
                  </a:moveTo>
                  <a:lnTo>
                    <a:pt x="4438713" y="9524"/>
                  </a:lnTo>
                  <a:lnTo>
                    <a:pt x="4438713" y="0"/>
                  </a:lnTo>
                  <a:lnTo>
                    <a:pt x="4448238" y="0"/>
                  </a:lnTo>
                  <a:lnTo>
                    <a:pt x="4448238" y="9524"/>
                  </a:lnTo>
                  <a:close/>
                </a:path>
                <a:path w="10210800" h="1845945">
                  <a:moveTo>
                    <a:pt x="4467288" y="9524"/>
                  </a:moveTo>
                  <a:lnTo>
                    <a:pt x="4457763" y="9524"/>
                  </a:lnTo>
                  <a:lnTo>
                    <a:pt x="4457763" y="0"/>
                  </a:lnTo>
                  <a:lnTo>
                    <a:pt x="4467288" y="0"/>
                  </a:lnTo>
                  <a:lnTo>
                    <a:pt x="4467288" y="9524"/>
                  </a:lnTo>
                  <a:close/>
                </a:path>
                <a:path w="10210800" h="1845945">
                  <a:moveTo>
                    <a:pt x="4486338" y="9524"/>
                  </a:moveTo>
                  <a:lnTo>
                    <a:pt x="4476813" y="9524"/>
                  </a:lnTo>
                  <a:lnTo>
                    <a:pt x="4476813" y="0"/>
                  </a:lnTo>
                  <a:lnTo>
                    <a:pt x="4486338" y="0"/>
                  </a:lnTo>
                  <a:lnTo>
                    <a:pt x="4486338" y="9524"/>
                  </a:lnTo>
                  <a:close/>
                </a:path>
                <a:path w="10210800" h="1845945">
                  <a:moveTo>
                    <a:pt x="4505388" y="9524"/>
                  </a:moveTo>
                  <a:lnTo>
                    <a:pt x="4495863" y="9524"/>
                  </a:lnTo>
                  <a:lnTo>
                    <a:pt x="4495863" y="0"/>
                  </a:lnTo>
                  <a:lnTo>
                    <a:pt x="4505388" y="0"/>
                  </a:lnTo>
                  <a:lnTo>
                    <a:pt x="4505388" y="9524"/>
                  </a:lnTo>
                  <a:close/>
                </a:path>
                <a:path w="10210800" h="1845945">
                  <a:moveTo>
                    <a:pt x="4524438" y="9524"/>
                  </a:moveTo>
                  <a:lnTo>
                    <a:pt x="4514913" y="9524"/>
                  </a:lnTo>
                  <a:lnTo>
                    <a:pt x="4514913" y="0"/>
                  </a:lnTo>
                  <a:lnTo>
                    <a:pt x="4524438" y="0"/>
                  </a:lnTo>
                  <a:lnTo>
                    <a:pt x="4524438" y="9524"/>
                  </a:lnTo>
                  <a:close/>
                </a:path>
                <a:path w="10210800" h="1845945">
                  <a:moveTo>
                    <a:pt x="4543488" y="9524"/>
                  </a:moveTo>
                  <a:lnTo>
                    <a:pt x="4533963" y="9524"/>
                  </a:lnTo>
                  <a:lnTo>
                    <a:pt x="4533963" y="0"/>
                  </a:lnTo>
                  <a:lnTo>
                    <a:pt x="4543488" y="0"/>
                  </a:lnTo>
                  <a:lnTo>
                    <a:pt x="4543488" y="9524"/>
                  </a:lnTo>
                  <a:close/>
                </a:path>
                <a:path w="10210800" h="1845945">
                  <a:moveTo>
                    <a:pt x="4562538" y="9524"/>
                  </a:moveTo>
                  <a:lnTo>
                    <a:pt x="4553013" y="9524"/>
                  </a:lnTo>
                  <a:lnTo>
                    <a:pt x="4553013" y="0"/>
                  </a:lnTo>
                  <a:lnTo>
                    <a:pt x="4562538" y="0"/>
                  </a:lnTo>
                  <a:lnTo>
                    <a:pt x="4562538" y="9524"/>
                  </a:lnTo>
                  <a:close/>
                </a:path>
                <a:path w="10210800" h="1845945">
                  <a:moveTo>
                    <a:pt x="4581588" y="9524"/>
                  </a:moveTo>
                  <a:lnTo>
                    <a:pt x="4572063" y="9524"/>
                  </a:lnTo>
                  <a:lnTo>
                    <a:pt x="4572063" y="0"/>
                  </a:lnTo>
                  <a:lnTo>
                    <a:pt x="4581588" y="0"/>
                  </a:lnTo>
                  <a:lnTo>
                    <a:pt x="4581588" y="9524"/>
                  </a:lnTo>
                  <a:close/>
                </a:path>
                <a:path w="10210800" h="1845945">
                  <a:moveTo>
                    <a:pt x="4600638" y="9524"/>
                  </a:moveTo>
                  <a:lnTo>
                    <a:pt x="4591113" y="9524"/>
                  </a:lnTo>
                  <a:lnTo>
                    <a:pt x="4591113" y="0"/>
                  </a:lnTo>
                  <a:lnTo>
                    <a:pt x="4600638" y="0"/>
                  </a:lnTo>
                  <a:lnTo>
                    <a:pt x="4600638" y="9524"/>
                  </a:lnTo>
                  <a:close/>
                </a:path>
                <a:path w="10210800" h="1845945">
                  <a:moveTo>
                    <a:pt x="4619688" y="9524"/>
                  </a:moveTo>
                  <a:lnTo>
                    <a:pt x="4610163" y="9524"/>
                  </a:lnTo>
                  <a:lnTo>
                    <a:pt x="4610163" y="0"/>
                  </a:lnTo>
                  <a:lnTo>
                    <a:pt x="4619688" y="0"/>
                  </a:lnTo>
                  <a:lnTo>
                    <a:pt x="4619688" y="9524"/>
                  </a:lnTo>
                  <a:close/>
                </a:path>
                <a:path w="10210800" h="1845945">
                  <a:moveTo>
                    <a:pt x="4638738" y="9524"/>
                  </a:moveTo>
                  <a:lnTo>
                    <a:pt x="4629213" y="9524"/>
                  </a:lnTo>
                  <a:lnTo>
                    <a:pt x="4629213" y="0"/>
                  </a:lnTo>
                  <a:lnTo>
                    <a:pt x="4638738" y="0"/>
                  </a:lnTo>
                  <a:lnTo>
                    <a:pt x="4638738" y="9524"/>
                  </a:lnTo>
                  <a:close/>
                </a:path>
                <a:path w="10210800" h="1845945">
                  <a:moveTo>
                    <a:pt x="4657788" y="9524"/>
                  </a:moveTo>
                  <a:lnTo>
                    <a:pt x="4648263" y="9524"/>
                  </a:lnTo>
                  <a:lnTo>
                    <a:pt x="4648263" y="0"/>
                  </a:lnTo>
                  <a:lnTo>
                    <a:pt x="4657788" y="0"/>
                  </a:lnTo>
                  <a:lnTo>
                    <a:pt x="4657788" y="9524"/>
                  </a:lnTo>
                  <a:close/>
                </a:path>
                <a:path w="10210800" h="1845945">
                  <a:moveTo>
                    <a:pt x="4676838" y="9524"/>
                  </a:moveTo>
                  <a:lnTo>
                    <a:pt x="4667313" y="9524"/>
                  </a:lnTo>
                  <a:lnTo>
                    <a:pt x="4667313" y="0"/>
                  </a:lnTo>
                  <a:lnTo>
                    <a:pt x="4676838" y="0"/>
                  </a:lnTo>
                  <a:lnTo>
                    <a:pt x="4676838" y="9524"/>
                  </a:lnTo>
                  <a:close/>
                </a:path>
                <a:path w="10210800" h="1845945">
                  <a:moveTo>
                    <a:pt x="4695888" y="9524"/>
                  </a:moveTo>
                  <a:lnTo>
                    <a:pt x="4686363" y="9524"/>
                  </a:lnTo>
                  <a:lnTo>
                    <a:pt x="4686363" y="0"/>
                  </a:lnTo>
                  <a:lnTo>
                    <a:pt x="4695888" y="0"/>
                  </a:lnTo>
                  <a:lnTo>
                    <a:pt x="4695888" y="9524"/>
                  </a:lnTo>
                  <a:close/>
                </a:path>
                <a:path w="10210800" h="1845945">
                  <a:moveTo>
                    <a:pt x="4714938" y="9524"/>
                  </a:moveTo>
                  <a:lnTo>
                    <a:pt x="4705413" y="9524"/>
                  </a:lnTo>
                  <a:lnTo>
                    <a:pt x="4705413" y="0"/>
                  </a:lnTo>
                  <a:lnTo>
                    <a:pt x="4714938" y="0"/>
                  </a:lnTo>
                  <a:lnTo>
                    <a:pt x="4714938" y="9524"/>
                  </a:lnTo>
                  <a:close/>
                </a:path>
                <a:path w="10210800" h="1845945">
                  <a:moveTo>
                    <a:pt x="4733988" y="9524"/>
                  </a:moveTo>
                  <a:lnTo>
                    <a:pt x="4724463" y="9524"/>
                  </a:lnTo>
                  <a:lnTo>
                    <a:pt x="4724463" y="0"/>
                  </a:lnTo>
                  <a:lnTo>
                    <a:pt x="4733988" y="0"/>
                  </a:lnTo>
                  <a:lnTo>
                    <a:pt x="4733988" y="9524"/>
                  </a:lnTo>
                  <a:close/>
                </a:path>
                <a:path w="10210800" h="1845945">
                  <a:moveTo>
                    <a:pt x="4753038" y="9524"/>
                  </a:moveTo>
                  <a:lnTo>
                    <a:pt x="4743513" y="9524"/>
                  </a:lnTo>
                  <a:lnTo>
                    <a:pt x="4743513" y="0"/>
                  </a:lnTo>
                  <a:lnTo>
                    <a:pt x="4753038" y="0"/>
                  </a:lnTo>
                  <a:lnTo>
                    <a:pt x="4753038" y="9524"/>
                  </a:lnTo>
                  <a:close/>
                </a:path>
                <a:path w="10210800" h="1845945">
                  <a:moveTo>
                    <a:pt x="4772088" y="9524"/>
                  </a:moveTo>
                  <a:lnTo>
                    <a:pt x="4762563" y="9524"/>
                  </a:lnTo>
                  <a:lnTo>
                    <a:pt x="4762563" y="0"/>
                  </a:lnTo>
                  <a:lnTo>
                    <a:pt x="4772088" y="0"/>
                  </a:lnTo>
                  <a:lnTo>
                    <a:pt x="4772088" y="9524"/>
                  </a:lnTo>
                  <a:close/>
                </a:path>
                <a:path w="10210800" h="1845945">
                  <a:moveTo>
                    <a:pt x="4791138" y="9524"/>
                  </a:moveTo>
                  <a:lnTo>
                    <a:pt x="4781613" y="9524"/>
                  </a:lnTo>
                  <a:lnTo>
                    <a:pt x="4781613" y="0"/>
                  </a:lnTo>
                  <a:lnTo>
                    <a:pt x="4791138" y="0"/>
                  </a:lnTo>
                  <a:lnTo>
                    <a:pt x="4791138" y="9524"/>
                  </a:lnTo>
                  <a:close/>
                </a:path>
                <a:path w="10210800" h="1845945">
                  <a:moveTo>
                    <a:pt x="4810188" y="9524"/>
                  </a:moveTo>
                  <a:lnTo>
                    <a:pt x="4800663" y="9524"/>
                  </a:lnTo>
                  <a:lnTo>
                    <a:pt x="4800663" y="0"/>
                  </a:lnTo>
                  <a:lnTo>
                    <a:pt x="4810188" y="0"/>
                  </a:lnTo>
                  <a:lnTo>
                    <a:pt x="4810188" y="9524"/>
                  </a:lnTo>
                  <a:close/>
                </a:path>
                <a:path w="10210800" h="1845945">
                  <a:moveTo>
                    <a:pt x="4829238" y="9524"/>
                  </a:moveTo>
                  <a:lnTo>
                    <a:pt x="4819713" y="9524"/>
                  </a:lnTo>
                  <a:lnTo>
                    <a:pt x="4819713" y="0"/>
                  </a:lnTo>
                  <a:lnTo>
                    <a:pt x="4829238" y="0"/>
                  </a:lnTo>
                  <a:lnTo>
                    <a:pt x="4829238" y="9524"/>
                  </a:lnTo>
                  <a:close/>
                </a:path>
                <a:path w="10210800" h="1845945">
                  <a:moveTo>
                    <a:pt x="4848288" y="9524"/>
                  </a:moveTo>
                  <a:lnTo>
                    <a:pt x="4838763" y="9524"/>
                  </a:lnTo>
                  <a:lnTo>
                    <a:pt x="4838763" y="0"/>
                  </a:lnTo>
                  <a:lnTo>
                    <a:pt x="4848288" y="0"/>
                  </a:lnTo>
                  <a:lnTo>
                    <a:pt x="4848288" y="9524"/>
                  </a:lnTo>
                  <a:close/>
                </a:path>
                <a:path w="10210800" h="1845945">
                  <a:moveTo>
                    <a:pt x="4867338" y="9524"/>
                  </a:moveTo>
                  <a:lnTo>
                    <a:pt x="4857813" y="9524"/>
                  </a:lnTo>
                  <a:lnTo>
                    <a:pt x="4857813" y="0"/>
                  </a:lnTo>
                  <a:lnTo>
                    <a:pt x="4867338" y="0"/>
                  </a:lnTo>
                  <a:lnTo>
                    <a:pt x="4867338" y="9524"/>
                  </a:lnTo>
                  <a:close/>
                </a:path>
                <a:path w="10210800" h="1845945">
                  <a:moveTo>
                    <a:pt x="4886388" y="9524"/>
                  </a:moveTo>
                  <a:lnTo>
                    <a:pt x="4876863" y="9524"/>
                  </a:lnTo>
                  <a:lnTo>
                    <a:pt x="4876863" y="0"/>
                  </a:lnTo>
                  <a:lnTo>
                    <a:pt x="4886388" y="0"/>
                  </a:lnTo>
                  <a:lnTo>
                    <a:pt x="4886388" y="9524"/>
                  </a:lnTo>
                  <a:close/>
                </a:path>
                <a:path w="10210800" h="1845945">
                  <a:moveTo>
                    <a:pt x="4905438" y="9524"/>
                  </a:moveTo>
                  <a:lnTo>
                    <a:pt x="4895913" y="9524"/>
                  </a:lnTo>
                  <a:lnTo>
                    <a:pt x="4895913" y="0"/>
                  </a:lnTo>
                  <a:lnTo>
                    <a:pt x="4905438" y="0"/>
                  </a:lnTo>
                  <a:lnTo>
                    <a:pt x="4905438" y="9524"/>
                  </a:lnTo>
                  <a:close/>
                </a:path>
                <a:path w="10210800" h="1845945">
                  <a:moveTo>
                    <a:pt x="4924488" y="9524"/>
                  </a:moveTo>
                  <a:lnTo>
                    <a:pt x="4914963" y="9524"/>
                  </a:lnTo>
                  <a:lnTo>
                    <a:pt x="4914963" y="0"/>
                  </a:lnTo>
                  <a:lnTo>
                    <a:pt x="4924488" y="0"/>
                  </a:lnTo>
                  <a:lnTo>
                    <a:pt x="4924488" y="9524"/>
                  </a:lnTo>
                  <a:close/>
                </a:path>
                <a:path w="10210800" h="1845945">
                  <a:moveTo>
                    <a:pt x="4943538" y="9524"/>
                  </a:moveTo>
                  <a:lnTo>
                    <a:pt x="4934013" y="9524"/>
                  </a:lnTo>
                  <a:lnTo>
                    <a:pt x="4934013" y="0"/>
                  </a:lnTo>
                  <a:lnTo>
                    <a:pt x="4943538" y="0"/>
                  </a:lnTo>
                  <a:lnTo>
                    <a:pt x="4943538" y="9524"/>
                  </a:lnTo>
                  <a:close/>
                </a:path>
                <a:path w="10210800" h="1845945">
                  <a:moveTo>
                    <a:pt x="4962588" y="9524"/>
                  </a:moveTo>
                  <a:lnTo>
                    <a:pt x="4953063" y="9524"/>
                  </a:lnTo>
                  <a:lnTo>
                    <a:pt x="4953063" y="0"/>
                  </a:lnTo>
                  <a:lnTo>
                    <a:pt x="4962588" y="0"/>
                  </a:lnTo>
                  <a:lnTo>
                    <a:pt x="4962588" y="9524"/>
                  </a:lnTo>
                  <a:close/>
                </a:path>
                <a:path w="10210800" h="1845945">
                  <a:moveTo>
                    <a:pt x="4981638" y="9524"/>
                  </a:moveTo>
                  <a:lnTo>
                    <a:pt x="4972113" y="9524"/>
                  </a:lnTo>
                  <a:lnTo>
                    <a:pt x="4972113" y="0"/>
                  </a:lnTo>
                  <a:lnTo>
                    <a:pt x="4981638" y="0"/>
                  </a:lnTo>
                  <a:lnTo>
                    <a:pt x="4981638" y="9524"/>
                  </a:lnTo>
                  <a:close/>
                </a:path>
                <a:path w="10210800" h="1845945">
                  <a:moveTo>
                    <a:pt x="5000688" y="9524"/>
                  </a:moveTo>
                  <a:lnTo>
                    <a:pt x="4991163" y="9524"/>
                  </a:lnTo>
                  <a:lnTo>
                    <a:pt x="4991163" y="0"/>
                  </a:lnTo>
                  <a:lnTo>
                    <a:pt x="5000688" y="0"/>
                  </a:lnTo>
                  <a:lnTo>
                    <a:pt x="5000688" y="9524"/>
                  </a:lnTo>
                  <a:close/>
                </a:path>
                <a:path w="10210800" h="1845945">
                  <a:moveTo>
                    <a:pt x="5019738" y="9524"/>
                  </a:moveTo>
                  <a:lnTo>
                    <a:pt x="5010213" y="9524"/>
                  </a:lnTo>
                  <a:lnTo>
                    <a:pt x="5010213" y="0"/>
                  </a:lnTo>
                  <a:lnTo>
                    <a:pt x="5019738" y="0"/>
                  </a:lnTo>
                  <a:lnTo>
                    <a:pt x="5019738" y="9524"/>
                  </a:lnTo>
                  <a:close/>
                </a:path>
                <a:path w="10210800" h="1845945">
                  <a:moveTo>
                    <a:pt x="5038788" y="9524"/>
                  </a:moveTo>
                  <a:lnTo>
                    <a:pt x="5029263" y="9524"/>
                  </a:lnTo>
                  <a:lnTo>
                    <a:pt x="5029263" y="0"/>
                  </a:lnTo>
                  <a:lnTo>
                    <a:pt x="5038788" y="0"/>
                  </a:lnTo>
                  <a:lnTo>
                    <a:pt x="5038788" y="9524"/>
                  </a:lnTo>
                  <a:close/>
                </a:path>
                <a:path w="10210800" h="1845945">
                  <a:moveTo>
                    <a:pt x="5057838" y="9524"/>
                  </a:moveTo>
                  <a:lnTo>
                    <a:pt x="5048313" y="9524"/>
                  </a:lnTo>
                  <a:lnTo>
                    <a:pt x="5048313" y="0"/>
                  </a:lnTo>
                  <a:lnTo>
                    <a:pt x="5057838" y="0"/>
                  </a:lnTo>
                  <a:lnTo>
                    <a:pt x="5057838" y="9524"/>
                  </a:lnTo>
                  <a:close/>
                </a:path>
                <a:path w="10210800" h="1845945">
                  <a:moveTo>
                    <a:pt x="5076888" y="9524"/>
                  </a:moveTo>
                  <a:lnTo>
                    <a:pt x="5067363" y="9524"/>
                  </a:lnTo>
                  <a:lnTo>
                    <a:pt x="5067363" y="0"/>
                  </a:lnTo>
                  <a:lnTo>
                    <a:pt x="5076888" y="0"/>
                  </a:lnTo>
                  <a:lnTo>
                    <a:pt x="5076888" y="9524"/>
                  </a:lnTo>
                  <a:close/>
                </a:path>
                <a:path w="10210800" h="1845945">
                  <a:moveTo>
                    <a:pt x="5095938" y="9524"/>
                  </a:moveTo>
                  <a:lnTo>
                    <a:pt x="5086413" y="9524"/>
                  </a:lnTo>
                  <a:lnTo>
                    <a:pt x="5086413" y="0"/>
                  </a:lnTo>
                  <a:lnTo>
                    <a:pt x="5095938" y="0"/>
                  </a:lnTo>
                  <a:lnTo>
                    <a:pt x="5095938" y="9524"/>
                  </a:lnTo>
                  <a:close/>
                </a:path>
                <a:path w="10210800" h="1845945">
                  <a:moveTo>
                    <a:pt x="5114988" y="9524"/>
                  </a:moveTo>
                  <a:lnTo>
                    <a:pt x="5105463" y="9524"/>
                  </a:lnTo>
                  <a:lnTo>
                    <a:pt x="5105463" y="0"/>
                  </a:lnTo>
                  <a:lnTo>
                    <a:pt x="5114988" y="0"/>
                  </a:lnTo>
                  <a:lnTo>
                    <a:pt x="5114988" y="9524"/>
                  </a:lnTo>
                  <a:close/>
                </a:path>
                <a:path w="10210800" h="1845945">
                  <a:moveTo>
                    <a:pt x="5134039" y="9524"/>
                  </a:moveTo>
                  <a:lnTo>
                    <a:pt x="5124513" y="9524"/>
                  </a:lnTo>
                  <a:lnTo>
                    <a:pt x="5124513" y="0"/>
                  </a:lnTo>
                  <a:lnTo>
                    <a:pt x="5134039" y="0"/>
                  </a:lnTo>
                  <a:lnTo>
                    <a:pt x="5134039" y="9524"/>
                  </a:lnTo>
                  <a:close/>
                </a:path>
                <a:path w="10210800" h="1845945">
                  <a:moveTo>
                    <a:pt x="5153089" y="9524"/>
                  </a:moveTo>
                  <a:lnTo>
                    <a:pt x="5143563" y="9524"/>
                  </a:lnTo>
                  <a:lnTo>
                    <a:pt x="5143563" y="0"/>
                  </a:lnTo>
                  <a:lnTo>
                    <a:pt x="5153089" y="0"/>
                  </a:lnTo>
                  <a:lnTo>
                    <a:pt x="5153089" y="9524"/>
                  </a:lnTo>
                  <a:close/>
                </a:path>
                <a:path w="10210800" h="1845945">
                  <a:moveTo>
                    <a:pt x="5172138" y="9524"/>
                  </a:moveTo>
                  <a:lnTo>
                    <a:pt x="5162613" y="9524"/>
                  </a:lnTo>
                  <a:lnTo>
                    <a:pt x="5162613" y="0"/>
                  </a:lnTo>
                  <a:lnTo>
                    <a:pt x="5172138" y="0"/>
                  </a:lnTo>
                  <a:lnTo>
                    <a:pt x="5172138" y="9524"/>
                  </a:lnTo>
                  <a:close/>
                </a:path>
                <a:path w="10210800" h="1845945">
                  <a:moveTo>
                    <a:pt x="5191188" y="9524"/>
                  </a:moveTo>
                  <a:lnTo>
                    <a:pt x="5181663" y="9524"/>
                  </a:lnTo>
                  <a:lnTo>
                    <a:pt x="5181663" y="0"/>
                  </a:lnTo>
                  <a:lnTo>
                    <a:pt x="5191188" y="0"/>
                  </a:lnTo>
                  <a:lnTo>
                    <a:pt x="5191188" y="9524"/>
                  </a:lnTo>
                  <a:close/>
                </a:path>
                <a:path w="10210800" h="1845945">
                  <a:moveTo>
                    <a:pt x="5210238" y="9524"/>
                  </a:moveTo>
                  <a:lnTo>
                    <a:pt x="5200713" y="9524"/>
                  </a:lnTo>
                  <a:lnTo>
                    <a:pt x="5200713" y="0"/>
                  </a:lnTo>
                  <a:lnTo>
                    <a:pt x="5210238" y="0"/>
                  </a:lnTo>
                  <a:lnTo>
                    <a:pt x="5210238" y="9524"/>
                  </a:lnTo>
                  <a:close/>
                </a:path>
                <a:path w="10210800" h="1845945">
                  <a:moveTo>
                    <a:pt x="5229288" y="9524"/>
                  </a:moveTo>
                  <a:lnTo>
                    <a:pt x="5219763" y="9524"/>
                  </a:lnTo>
                  <a:lnTo>
                    <a:pt x="5219763" y="0"/>
                  </a:lnTo>
                  <a:lnTo>
                    <a:pt x="5229288" y="0"/>
                  </a:lnTo>
                  <a:lnTo>
                    <a:pt x="5229288" y="9524"/>
                  </a:lnTo>
                  <a:close/>
                </a:path>
                <a:path w="10210800" h="1845945">
                  <a:moveTo>
                    <a:pt x="5248338" y="9524"/>
                  </a:moveTo>
                  <a:lnTo>
                    <a:pt x="5238813" y="9524"/>
                  </a:lnTo>
                  <a:lnTo>
                    <a:pt x="5238813" y="0"/>
                  </a:lnTo>
                  <a:lnTo>
                    <a:pt x="5248338" y="0"/>
                  </a:lnTo>
                  <a:lnTo>
                    <a:pt x="5248338" y="9524"/>
                  </a:lnTo>
                  <a:close/>
                </a:path>
                <a:path w="10210800" h="1845945">
                  <a:moveTo>
                    <a:pt x="5267388" y="9524"/>
                  </a:moveTo>
                  <a:lnTo>
                    <a:pt x="5257863" y="9524"/>
                  </a:lnTo>
                  <a:lnTo>
                    <a:pt x="5257863" y="0"/>
                  </a:lnTo>
                  <a:lnTo>
                    <a:pt x="5267388" y="0"/>
                  </a:lnTo>
                  <a:lnTo>
                    <a:pt x="5267388" y="9524"/>
                  </a:lnTo>
                  <a:close/>
                </a:path>
                <a:path w="10210800" h="1845945">
                  <a:moveTo>
                    <a:pt x="5286438" y="9524"/>
                  </a:moveTo>
                  <a:lnTo>
                    <a:pt x="5276913" y="9524"/>
                  </a:lnTo>
                  <a:lnTo>
                    <a:pt x="5276913" y="0"/>
                  </a:lnTo>
                  <a:lnTo>
                    <a:pt x="5286438" y="0"/>
                  </a:lnTo>
                  <a:lnTo>
                    <a:pt x="5286438" y="9524"/>
                  </a:lnTo>
                  <a:close/>
                </a:path>
                <a:path w="10210800" h="1845945">
                  <a:moveTo>
                    <a:pt x="5305488" y="9524"/>
                  </a:moveTo>
                  <a:lnTo>
                    <a:pt x="5295963" y="9524"/>
                  </a:lnTo>
                  <a:lnTo>
                    <a:pt x="5295963" y="0"/>
                  </a:lnTo>
                  <a:lnTo>
                    <a:pt x="5305488" y="0"/>
                  </a:lnTo>
                  <a:lnTo>
                    <a:pt x="5305488" y="9524"/>
                  </a:lnTo>
                  <a:close/>
                </a:path>
                <a:path w="10210800" h="1845945">
                  <a:moveTo>
                    <a:pt x="5324538" y="9524"/>
                  </a:moveTo>
                  <a:lnTo>
                    <a:pt x="5315013" y="9524"/>
                  </a:lnTo>
                  <a:lnTo>
                    <a:pt x="5315013" y="0"/>
                  </a:lnTo>
                  <a:lnTo>
                    <a:pt x="5324538" y="0"/>
                  </a:lnTo>
                  <a:lnTo>
                    <a:pt x="5324538" y="9524"/>
                  </a:lnTo>
                  <a:close/>
                </a:path>
                <a:path w="10210800" h="1845945">
                  <a:moveTo>
                    <a:pt x="5343588" y="9524"/>
                  </a:moveTo>
                  <a:lnTo>
                    <a:pt x="5334063" y="9524"/>
                  </a:lnTo>
                  <a:lnTo>
                    <a:pt x="5334063" y="0"/>
                  </a:lnTo>
                  <a:lnTo>
                    <a:pt x="5343588" y="0"/>
                  </a:lnTo>
                  <a:lnTo>
                    <a:pt x="5343588" y="9524"/>
                  </a:lnTo>
                  <a:close/>
                </a:path>
                <a:path w="10210800" h="1845945">
                  <a:moveTo>
                    <a:pt x="5362638" y="9524"/>
                  </a:moveTo>
                  <a:lnTo>
                    <a:pt x="5353113" y="9524"/>
                  </a:lnTo>
                  <a:lnTo>
                    <a:pt x="5353113" y="0"/>
                  </a:lnTo>
                  <a:lnTo>
                    <a:pt x="5362638" y="0"/>
                  </a:lnTo>
                  <a:lnTo>
                    <a:pt x="5362638" y="9524"/>
                  </a:lnTo>
                  <a:close/>
                </a:path>
                <a:path w="10210800" h="1845945">
                  <a:moveTo>
                    <a:pt x="5381688" y="9524"/>
                  </a:moveTo>
                  <a:lnTo>
                    <a:pt x="5372163" y="9524"/>
                  </a:lnTo>
                  <a:lnTo>
                    <a:pt x="5372163" y="0"/>
                  </a:lnTo>
                  <a:lnTo>
                    <a:pt x="5381688" y="0"/>
                  </a:lnTo>
                  <a:lnTo>
                    <a:pt x="5381688" y="9524"/>
                  </a:lnTo>
                  <a:close/>
                </a:path>
                <a:path w="10210800" h="1845945">
                  <a:moveTo>
                    <a:pt x="5400738" y="9524"/>
                  </a:moveTo>
                  <a:lnTo>
                    <a:pt x="5391213" y="9524"/>
                  </a:lnTo>
                  <a:lnTo>
                    <a:pt x="5391213" y="0"/>
                  </a:lnTo>
                  <a:lnTo>
                    <a:pt x="5400738" y="0"/>
                  </a:lnTo>
                  <a:lnTo>
                    <a:pt x="5400738" y="9524"/>
                  </a:lnTo>
                  <a:close/>
                </a:path>
                <a:path w="10210800" h="1845945">
                  <a:moveTo>
                    <a:pt x="5419788" y="9524"/>
                  </a:moveTo>
                  <a:lnTo>
                    <a:pt x="5410263" y="9524"/>
                  </a:lnTo>
                  <a:lnTo>
                    <a:pt x="5410263" y="0"/>
                  </a:lnTo>
                  <a:lnTo>
                    <a:pt x="5419788" y="0"/>
                  </a:lnTo>
                  <a:lnTo>
                    <a:pt x="5419788" y="9524"/>
                  </a:lnTo>
                  <a:close/>
                </a:path>
                <a:path w="10210800" h="1845945">
                  <a:moveTo>
                    <a:pt x="5438838" y="9524"/>
                  </a:moveTo>
                  <a:lnTo>
                    <a:pt x="5429313" y="9524"/>
                  </a:lnTo>
                  <a:lnTo>
                    <a:pt x="5429313" y="0"/>
                  </a:lnTo>
                  <a:lnTo>
                    <a:pt x="5438838" y="0"/>
                  </a:lnTo>
                  <a:lnTo>
                    <a:pt x="5438838" y="9524"/>
                  </a:lnTo>
                  <a:close/>
                </a:path>
                <a:path w="10210800" h="1845945">
                  <a:moveTo>
                    <a:pt x="5457888" y="9524"/>
                  </a:moveTo>
                  <a:lnTo>
                    <a:pt x="5448363" y="9524"/>
                  </a:lnTo>
                  <a:lnTo>
                    <a:pt x="5448363" y="0"/>
                  </a:lnTo>
                  <a:lnTo>
                    <a:pt x="5457888" y="0"/>
                  </a:lnTo>
                  <a:lnTo>
                    <a:pt x="5457888" y="9524"/>
                  </a:lnTo>
                  <a:close/>
                </a:path>
                <a:path w="10210800" h="1845945">
                  <a:moveTo>
                    <a:pt x="5476938" y="9524"/>
                  </a:moveTo>
                  <a:lnTo>
                    <a:pt x="5467413" y="9524"/>
                  </a:lnTo>
                  <a:lnTo>
                    <a:pt x="5467413" y="0"/>
                  </a:lnTo>
                  <a:lnTo>
                    <a:pt x="5476938" y="0"/>
                  </a:lnTo>
                  <a:lnTo>
                    <a:pt x="5476938" y="9524"/>
                  </a:lnTo>
                  <a:close/>
                </a:path>
                <a:path w="10210800" h="1845945">
                  <a:moveTo>
                    <a:pt x="5495988" y="9524"/>
                  </a:moveTo>
                  <a:lnTo>
                    <a:pt x="5486463" y="9524"/>
                  </a:lnTo>
                  <a:lnTo>
                    <a:pt x="5486463" y="0"/>
                  </a:lnTo>
                  <a:lnTo>
                    <a:pt x="5495988" y="0"/>
                  </a:lnTo>
                  <a:lnTo>
                    <a:pt x="5495988" y="9524"/>
                  </a:lnTo>
                  <a:close/>
                </a:path>
                <a:path w="10210800" h="1845945">
                  <a:moveTo>
                    <a:pt x="5515038" y="9524"/>
                  </a:moveTo>
                  <a:lnTo>
                    <a:pt x="5505513" y="9524"/>
                  </a:lnTo>
                  <a:lnTo>
                    <a:pt x="5505513" y="0"/>
                  </a:lnTo>
                  <a:lnTo>
                    <a:pt x="5515038" y="0"/>
                  </a:lnTo>
                  <a:lnTo>
                    <a:pt x="5515038" y="9524"/>
                  </a:lnTo>
                  <a:close/>
                </a:path>
                <a:path w="10210800" h="1845945">
                  <a:moveTo>
                    <a:pt x="5534088" y="9524"/>
                  </a:moveTo>
                  <a:lnTo>
                    <a:pt x="5524563" y="9524"/>
                  </a:lnTo>
                  <a:lnTo>
                    <a:pt x="5524563" y="0"/>
                  </a:lnTo>
                  <a:lnTo>
                    <a:pt x="5534088" y="0"/>
                  </a:lnTo>
                  <a:lnTo>
                    <a:pt x="5534088" y="9524"/>
                  </a:lnTo>
                  <a:close/>
                </a:path>
                <a:path w="10210800" h="1845945">
                  <a:moveTo>
                    <a:pt x="5553138" y="9524"/>
                  </a:moveTo>
                  <a:lnTo>
                    <a:pt x="5543613" y="9524"/>
                  </a:lnTo>
                  <a:lnTo>
                    <a:pt x="5543613" y="0"/>
                  </a:lnTo>
                  <a:lnTo>
                    <a:pt x="5553138" y="0"/>
                  </a:lnTo>
                  <a:lnTo>
                    <a:pt x="5553138" y="9524"/>
                  </a:lnTo>
                  <a:close/>
                </a:path>
                <a:path w="10210800" h="1845945">
                  <a:moveTo>
                    <a:pt x="5572188" y="9524"/>
                  </a:moveTo>
                  <a:lnTo>
                    <a:pt x="5562663" y="9524"/>
                  </a:lnTo>
                  <a:lnTo>
                    <a:pt x="5562663" y="0"/>
                  </a:lnTo>
                  <a:lnTo>
                    <a:pt x="5572188" y="0"/>
                  </a:lnTo>
                  <a:lnTo>
                    <a:pt x="5572188" y="9524"/>
                  </a:lnTo>
                  <a:close/>
                </a:path>
                <a:path w="10210800" h="1845945">
                  <a:moveTo>
                    <a:pt x="5591238" y="9524"/>
                  </a:moveTo>
                  <a:lnTo>
                    <a:pt x="5581713" y="9524"/>
                  </a:lnTo>
                  <a:lnTo>
                    <a:pt x="5581713" y="0"/>
                  </a:lnTo>
                  <a:lnTo>
                    <a:pt x="5591238" y="0"/>
                  </a:lnTo>
                  <a:lnTo>
                    <a:pt x="5591238" y="9524"/>
                  </a:lnTo>
                  <a:close/>
                </a:path>
                <a:path w="10210800" h="1845945">
                  <a:moveTo>
                    <a:pt x="5610288" y="9524"/>
                  </a:moveTo>
                  <a:lnTo>
                    <a:pt x="5600763" y="9524"/>
                  </a:lnTo>
                  <a:lnTo>
                    <a:pt x="5600763" y="0"/>
                  </a:lnTo>
                  <a:lnTo>
                    <a:pt x="5610288" y="0"/>
                  </a:lnTo>
                  <a:lnTo>
                    <a:pt x="5610288" y="9524"/>
                  </a:lnTo>
                  <a:close/>
                </a:path>
                <a:path w="10210800" h="1845945">
                  <a:moveTo>
                    <a:pt x="5629338" y="9524"/>
                  </a:moveTo>
                  <a:lnTo>
                    <a:pt x="5619813" y="9524"/>
                  </a:lnTo>
                  <a:lnTo>
                    <a:pt x="5619813" y="0"/>
                  </a:lnTo>
                  <a:lnTo>
                    <a:pt x="5629338" y="0"/>
                  </a:lnTo>
                  <a:lnTo>
                    <a:pt x="5629338" y="9524"/>
                  </a:lnTo>
                  <a:close/>
                </a:path>
                <a:path w="10210800" h="1845945">
                  <a:moveTo>
                    <a:pt x="5648388" y="9524"/>
                  </a:moveTo>
                  <a:lnTo>
                    <a:pt x="5638863" y="9524"/>
                  </a:lnTo>
                  <a:lnTo>
                    <a:pt x="5638863" y="0"/>
                  </a:lnTo>
                  <a:lnTo>
                    <a:pt x="5648388" y="0"/>
                  </a:lnTo>
                  <a:lnTo>
                    <a:pt x="5648388" y="9524"/>
                  </a:lnTo>
                  <a:close/>
                </a:path>
                <a:path w="10210800" h="1845945">
                  <a:moveTo>
                    <a:pt x="5667438" y="9524"/>
                  </a:moveTo>
                  <a:lnTo>
                    <a:pt x="5657913" y="9524"/>
                  </a:lnTo>
                  <a:lnTo>
                    <a:pt x="5657913" y="0"/>
                  </a:lnTo>
                  <a:lnTo>
                    <a:pt x="5667438" y="0"/>
                  </a:lnTo>
                  <a:lnTo>
                    <a:pt x="5667438" y="9524"/>
                  </a:lnTo>
                  <a:close/>
                </a:path>
                <a:path w="10210800" h="1845945">
                  <a:moveTo>
                    <a:pt x="5686488" y="9524"/>
                  </a:moveTo>
                  <a:lnTo>
                    <a:pt x="5676963" y="9524"/>
                  </a:lnTo>
                  <a:lnTo>
                    <a:pt x="5676963" y="0"/>
                  </a:lnTo>
                  <a:lnTo>
                    <a:pt x="5686488" y="0"/>
                  </a:lnTo>
                  <a:lnTo>
                    <a:pt x="5686488" y="9524"/>
                  </a:lnTo>
                  <a:close/>
                </a:path>
                <a:path w="10210800" h="1845945">
                  <a:moveTo>
                    <a:pt x="5705538" y="9524"/>
                  </a:moveTo>
                  <a:lnTo>
                    <a:pt x="5696013" y="9524"/>
                  </a:lnTo>
                  <a:lnTo>
                    <a:pt x="5696013" y="0"/>
                  </a:lnTo>
                  <a:lnTo>
                    <a:pt x="5705538" y="0"/>
                  </a:lnTo>
                  <a:lnTo>
                    <a:pt x="5705538" y="9524"/>
                  </a:lnTo>
                  <a:close/>
                </a:path>
                <a:path w="10210800" h="1845945">
                  <a:moveTo>
                    <a:pt x="5724588" y="9524"/>
                  </a:moveTo>
                  <a:lnTo>
                    <a:pt x="5715063" y="9524"/>
                  </a:lnTo>
                  <a:lnTo>
                    <a:pt x="5715063" y="0"/>
                  </a:lnTo>
                  <a:lnTo>
                    <a:pt x="5724588" y="0"/>
                  </a:lnTo>
                  <a:lnTo>
                    <a:pt x="5724588" y="9524"/>
                  </a:lnTo>
                  <a:close/>
                </a:path>
                <a:path w="10210800" h="1845945">
                  <a:moveTo>
                    <a:pt x="5743638" y="9524"/>
                  </a:moveTo>
                  <a:lnTo>
                    <a:pt x="5734113" y="9524"/>
                  </a:lnTo>
                  <a:lnTo>
                    <a:pt x="5734113" y="0"/>
                  </a:lnTo>
                  <a:lnTo>
                    <a:pt x="5743638" y="0"/>
                  </a:lnTo>
                  <a:lnTo>
                    <a:pt x="5743638" y="9524"/>
                  </a:lnTo>
                  <a:close/>
                </a:path>
                <a:path w="10210800" h="1845945">
                  <a:moveTo>
                    <a:pt x="5762688" y="9524"/>
                  </a:moveTo>
                  <a:lnTo>
                    <a:pt x="5753163" y="9524"/>
                  </a:lnTo>
                  <a:lnTo>
                    <a:pt x="5753163" y="0"/>
                  </a:lnTo>
                  <a:lnTo>
                    <a:pt x="5762688" y="0"/>
                  </a:lnTo>
                  <a:lnTo>
                    <a:pt x="5762688" y="9524"/>
                  </a:lnTo>
                  <a:close/>
                </a:path>
                <a:path w="10210800" h="1845945">
                  <a:moveTo>
                    <a:pt x="5781738" y="9524"/>
                  </a:moveTo>
                  <a:lnTo>
                    <a:pt x="5772213" y="9524"/>
                  </a:lnTo>
                  <a:lnTo>
                    <a:pt x="5772213" y="0"/>
                  </a:lnTo>
                  <a:lnTo>
                    <a:pt x="5781738" y="0"/>
                  </a:lnTo>
                  <a:lnTo>
                    <a:pt x="5781738" y="9524"/>
                  </a:lnTo>
                  <a:close/>
                </a:path>
                <a:path w="10210800" h="1845945">
                  <a:moveTo>
                    <a:pt x="5800788" y="9524"/>
                  </a:moveTo>
                  <a:lnTo>
                    <a:pt x="5791263" y="9524"/>
                  </a:lnTo>
                  <a:lnTo>
                    <a:pt x="5791263" y="0"/>
                  </a:lnTo>
                  <a:lnTo>
                    <a:pt x="5800788" y="0"/>
                  </a:lnTo>
                  <a:lnTo>
                    <a:pt x="5800788" y="9524"/>
                  </a:lnTo>
                  <a:close/>
                </a:path>
                <a:path w="10210800" h="1845945">
                  <a:moveTo>
                    <a:pt x="5819838" y="9524"/>
                  </a:moveTo>
                  <a:lnTo>
                    <a:pt x="5810313" y="9524"/>
                  </a:lnTo>
                  <a:lnTo>
                    <a:pt x="5810313" y="0"/>
                  </a:lnTo>
                  <a:lnTo>
                    <a:pt x="5819838" y="0"/>
                  </a:lnTo>
                  <a:lnTo>
                    <a:pt x="5819838" y="9524"/>
                  </a:lnTo>
                  <a:close/>
                </a:path>
                <a:path w="10210800" h="1845945">
                  <a:moveTo>
                    <a:pt x="5838888" y="9524"/>
                  </a:moveTo>
                  <a:lnTo>
                    <a:pt x="5829363" y="9524"/>
                  </a:lnTo>
                  <a:lnTo>
                    <a:pt x="5829363" y="0"/>
                  </a:lnTo>
                  <a:lnTo>
                    <a:pt x="5838888" y="0"/>
                  </a:lnTo>
                  <a:lnTo>
                    <a:pt x="5838888" y="9524"/>
                  </a:lnTo>
                  <a:close/>
                </a:path>
                <a:path w="10210800" h="1845945">
                  <a:moveTo>
                    <a:pt x="5857938" y="9524"/>
                  </a:moveTo>
                  <a:lnTo>
                    <a:pt x="5848413" y="9524"/>
                  </a:lnTo>
                  <a:lnTo>
                    <a:pt x="5848413" y="0"/>
                  </a:lnTo>
                  <a:lnTo>
                    <a:pt x="5857938" y="0"/>
                  </a:lnTo>
                  <a:lnTo>
                    <a:pt x="5857938" y="9524"/>
                  </a:lnTo>
                  <a:close/>
                </a:path>
                <a:path w="10210800" h="1845945">
                  <a:moveTo>
                    <a:pt x="5876988" y="9524"/>
                  </a:moveTo>
                  <a:lnTo>
                    <a:pt x="5867463" y="9524"/>
                  </a:lnTo>
                  <a:lnTo>
                    <a:pt x="5867463" y="0"/>
                  </a:lnTo>
                  <a:lnTo>
                    <a:pt x="5876988" y="0"/>
                  </a:lnTo>
                  <a:lnTo>
                    <a:pt x="5876988" y="9524"/>
                  </a:lnTo>
                  <a:close/>
                </a:path>
                <a:path w="10210800" h="1845945">
                  <a:moveTo>
                    <a:pt x="5896038" y="9524"/>
                  </a:moveTo>
                  <a:lnTo>
                    <a:pt x="5886513" y="9524"/>
                  </a:lnTo>
                  <a:lnTo>
                    <a:pt x="5886513" y="0"/>
                  </a:lnTo>
                  <a:lnTo>
                    <a:pt x="5896038" y="0"/>
                  </a:lnTo>
                  <a:lnTo>
                    <a:pt x="5896038" y="9524"/>
                  </a:lnTo>
                  <a:close/>
                </a:path>
                <a:path w="10210800" h="1845945">
                  <a:moveTo>
                    <a:pt x="5915088" y="9524"/>
                  </a:moveTo>
                  <a:lnTo>
                    <a:pt x="5905563" y="9524"/>
                  </a:lnTo>
                  <a:lnTo>
                    <a:pt x="5905563" y="0"/>
                  </a:lnTo>
                  <a:lnTo>
                    <a:pt x="5915088" y="0"/>
                  </a:lnTo>
                  <a:lnTo>
                    <a:pt x="5915088" y="9524"/>
                  </a:lnTo>
                  <a:close/>
                </a:path>
                <a:path w="10210800" h="1845945">
                  <a:moveTo>
                    <a:pt x="5934138" y="9524"/>
                  </a:moveTo>
                  <a:lnTo>
                    <a:pt x="5924613" y="9524"/>
                  </a:lnTo>
                  <a:lnTo>
                    <a:pt x="5924613" y="0"/>
                  </a:lnTo>
                  <a:lnTo>
                    <a:pt x="5934138" y="0"/>
                  </a:lnTo>
                  <a:lnTo>
                    <a:pt x="5934138" y="9524"/>
                  </a:lnTo>
                  <a:close/>
                </a:path>
                <a:path w="10210800" h="1845945">
                  <a:moveTo>
                    <a:pt x="5953188" y="9524"/>
                  </a:moveTo>
                  <a:lnTo>
                    <a:pt x="5943663" y="9524"/>
                  </a:lnTo>
                  <a:lnTo>
                    <a:pt x="5943663" y="0"/>
                  </a:lnTo>
                  <a:lnTo>
                    <a:pt x="5953188" y="0"/>
                  </a:lnTo>
                  <a:lnTo>
                    <a:pt x="5953188" y="9524"/>
                  </a:lnTo>
                  <a:close/>
                </a:path>
                <a:path w="10210800" h="1845945">
                  <a:moveTo>
                    <a:pt x="5972238" y="9524"/>
                  </a:moveTo>
                  <a:lnTo>
                    <a:pt x="5962713" y="9524"/>
                  </a:lnTo>
                  <a:lnTo>
                    <a:pt x="5962713" y="0"/>
                  </a:lnTo>
                  <a:lnTo>
                    <a:pt x="5972238" y="0"/>
                  </a:lnTo>
                  <a:lnTo>
                    <a:pt x="5972238" y="9524"/>
                  </a:lnTo>
                  <a:close/>
                </a:path>
                <a:path w="10210800" h="1845945">
                  <a:moveTo>
                    <a:pt x="5991288" y="9524"/>
                  </a:moveTo>
                  <a:lnTo>
                    <a:pt x="5981763" y="9524"/>
                  </a:lnTo>
                  <a:lnTo>
                    <a:pt x="5981763" y="0"/>
                  </a:lnTo>
                  <a:lnTo>
                    <a:pt x="5991288" y="0"/>
                  </a:lnTo>
                  <a:lnTo>
                    <a:pt x="5991288" y="9524"/>
                  </a:lnTo>
                  <a:close/>
                </a:path>
                <a:path w="10210800" h="1845945">
                  <a:moveTo>
                    <a:pt x="6010338" y="9524"/>
                  </a:moveTo>
                  <a:lnTo>
                    <a:pt x="6000813" y="9524"/>
                  </a:lnTo>
                  <a:lnTo>
                    <a:pt x="6000813" y="0"/>
                  </a:lnTo>
                  <a:lnTo>
                    <a:pt x="6010338" y="0"/>
                  </a:lnTo>
                  <a:lnTo>
                    <a:pt x="6010338" y="9524"/>
                  </a:lnTo>
                  <a:close/>
                </a:path>
                <a:path w="10210800" h="1845945">
                  <a:moveTo>
                    <a:pt x="6029388" y="9524"/>
                  </a:moveTo>
                  <a:lnTo>
                    <a:pt x="6019863" y="9524"/>
                  </a:lnTo>
                  <a:lnTo>
                    <a:pt x="6019863" y="0"/>
                  </a:lnTo>
                  <a:lnTo>
                    <a:pt x="6029388" y="0"/>
                  </a:lnTo>
                  <a:lnTo>
                    <a:pt x="6029388" y="9524"/>
                  </a:lnTo>
                  <a:close/>
                </a:path>
                <a:path w="10210800" h="1845945">
                  <a:moveTo>
                    <a:pt x="6048438" y="9524"/>
                  </a:moveTo>
                  <a:lnTo>
                    <a:pt x="6038913" y="9524"/>
                  </a:lnTo>
                  <a:lnTo>
                    <a:pt x="6038913" y="0"/>
                  </a:lnTo>
                  <a:lnTo>
                    <a:pt x="6048438" y="0"/>
                  </a:lnTo>
                  <a:lnTo>
                    <a:pt x="6048438" y="9524"/>
                  </a:lnTo>
                  <a:close/>
                </a:path>
                <a:path w="10210800" h="1845945">
                  <a:moveTo>
                    <a:pt x="6067488" y="9524"/>
                  </a:moveTo>
                  <a:lnTo>
                    <a:pt x="6057963" y="9524"/>
                  </a:lnTo>
                  <a:lnTo>
                    <a:pt x="6057963" y="0"/>
                  </a:lnTo>
                  <a:lnTo>
                    <a:pt x="6067488" y="0"/>
                  </a:lnTo>
                  <a:lnTo>
                    <a:pt x="6067488" y="9524"/>
                  </a:lnTo>
                  <a:close/>
                </a:path>
                <a:path w="10210800" h="1845945">
                  <a:moveTo>
                    <a:pt x="6086538" y="9524"/>
                  </a:moveTo>
                  <a:lnTo>
                    <a:pt x="6077013" y="9524"/>
                  </a:lnTo>
                  <a:lnTo>
                    <a:pt x="6077013" y="0"/>
                  </a:lnTo>
                  <a:lnTo>
                    <a:pt x="6086538" y="0"/>
                  </a:lnTo>
                  <a:lnTo>
                    <a:pt x="6086538" y="9524"/>
                  </a:lnTo>
                  <a:close/>
                </a:path>
                <a:path w="10210800" h="1845945">
                  <a:moveTo>
                    <a:pt x="6105588" y="9524"/>
                  </a:moveTo>
                  <a:lnTo>
                    <a:pt x="6096063" y="9524"/>
                  </a:lnTo>
                  <a:lnTo>
                    <a:pt x="6096063" y="0"/>
                  </a:lnTo>
                  <a:lnTo>
                    <a:pt x="6105588" y="0"/>
                  </a:lnTo>
                  <a:lnTo>
                    <a:pt x="6105588" y="9524"/>
                  </a:lnTo>
                  <a:close/>
                </a:path>
                <a:path w="10210800" h="1845945">
                  <a:moveTo>
                    <a:pt x="6124638" y="9524"/>
                  </a:moveTo>
                  <a:lnTo>
                    <a:pt x="6115113" y="9524"/>
                  </a:lnTo>
                  <a:lnTo>
                    <a:pt x="6115113" y="0"/>
                  </a:lnTo>
                  <a:lnTo>
                    <a:pt x="6124638" y="0"/>
                  </a:lnTo>
                  <a:lnTo>
                    <a:pt x="6124638" y="9524"/>
                  </a:lnTo>
                  <a:close/>
                </a:path>
                <a:path w="10210800" h="1845945">
                  <a:moveTo>
                    <a:pt x="6143688" y="9524"/>
                  </a:moveTo>
                  <a:lnTo>
                    <a:pt x="6134163" y="9524"/>
                  </a:lnTo>
                  <a:lnTo>
                    <a:pt x="6134163" y="0"/>
                  </a:lnTo>
                  <a:lnTo>
                    <a:pt x="6143688" y="0"/>
                  </a:lnTo>
                  <a:lnTo>
                    <a:pt x="6143688" y="9524"/>
                  </a:lnTo>
                  <a:close/>
                </a:path>
                <a:path w="10210800" h="1845945">
                  <a:moveTo>
                    <a:pt x="6162738" y="9524"/>
                  </a:moveTo>
                  <a:lnTo>
                    <a:pt x="6153213" y="9524"/>
                  </a:lnTo>
                  <a:lnTo>
                    <a:pt x="6153213" y="0"/>
                  </a:lnTo>
                  <a:lnTo>
                    <a:pt x="6162738" y="0"/>
                  </a:lnTo>
                  <a:lnTo>
                    <a:pt x="6162738" y="9524"/>
                  </a:lnTo>
                  <a:close/>
                </a:path>
                <a:path w="10210800" h="1845945">
                  <a:moveTo>
                    <a:pt x="6181788" y="9524"/>
                  </a:moveTo>
                  <a:lnTo>
                    <a:pt x="6172263" y="9524"/>
                  </a:lnTo>
                  <a:lnTo>
                    <a:pt x="6172263" y="0"/>
                  </a:lnTo>
                  <a:lnTo>
                    <a:pt x="6181788" y="0"/>
                  </a:lnTo>
                  <a:lnTo>
                    <a:pt x="6181788" y="9524"/>
                  </a:lnTo>
                  <a:close/>
                </a:path>
                <a:path w="10210800" h="1845945">
                  <a:moveTo>
                    <a:pt x="6200838" y="9524"/>
                  </a:moveTo>
                  <a:lnTo>
                    <a:pt x="6191313" y="9524"/>
                  </a:lnTo>
                  <a:lnTo>
                    <a:pt x="6191313" y="0"/>
                  </a:lnTo>
                  <a:lnTo>
                    <a:pt x="6200838" y="0"/>
                  </a:lnTo>
                  <a:lnTo>
                    <a:pt x="6200838" y="9524"/>
                  </a:lnTo>
                  <a:close/>
                </a:path>
                <a:path w="10210800" h="1845945">
                  <a:moveTo>
                    <a:pt x="6219888" y="9524"/>
                  </a:moveTo>
                  <a:lnTo>
                    <a:pt x="6210363" y="9524"/>
                  </a:lnTo>
                  <a:lnTo>
                    <a:pt x="6210363" y="0"/>
                  </a:lnTo>
                  <a:lnTo>
                    <a:pt x="6219888" y="0"/>
                  </a:lnTo>
                  <a:lnTo>
                    <a:pt x="6219888" y="9524"/>
                  </a:lnTo>
                  <a:close/>
                </a:path>
                <a:path w="10210800" h="1845945">
                  <a:moveTo>
                    <a:pt x="6238938" y="9524"/>
                  </a:moveTo>
                  <a:lnTo>
                    <a:pt x="6229413" y="9524"/>
                  </a:lnTo>
                  <a:lnTo>
                    <a:pt x="6229413" y="0"/>
                  </a:lnTo>
                  <a:lnTo>
                    <a:pt x="6238938" y="0"/>
                  </a:lnTo>
                  <a:lnTo>
                    <a:pt x="6238938" y="9524"/>
                  </a:lnTo>
                  <a:close/>
                </a:path>
                <a:path w="10210800" h="1845945">
                  <a:moveTo>
                    <a:pt x="6257988" y="9524"/>
                  </a:moveTo>
                  <a:lnTo>
                    <a:pt x="6248463" y="9524"/>
                  </a:lnTo>
                  <a:lnTo>
                    <a:pt x="6248463" y="0"/>
                  </a:lnTo>
                  <a:lnTo>
                    <a:pt x="6257988" y="0"/>
                  </a:lnTo>
                  <a:lnTo>
                    <a:pt x="6257988" y="9524"/>
                  </a:lnTo>
                  <a:close/>
                </a:path>
                <a:path w="10210800" h="1845945">
                  <a:moveTo>
                    <a:pt x="6277038" y="9524"/>
                  </a:moveTo>
                  <a:lnTo>
                    <a:pt x="6267513" y="9524"/>
                  </a:lnTo>
                  <a:lnTo>
                    <a:pt x="6267513" y="0"/>
                  </a:lnTo>
                  <a:lnTo>
                    <a:pt x="6277038" y="0"/>
                  </a:lnTo>
                  <a:lnTo>
                    <a:pt x="6277038" y="9524"/>
                  </a:lnTo>
                  <a:close/>
                </a:path>
                <a:path w="10210800" h="1845945">
                  <a:moveTo>
                    <a:pt x="6296088" y="9524"/>
                  </a:moveTo>
                  <a:lnTo>
                    <a:pt x="6286563" y="9524"/>
                  </a:lnTo>
                  <a:lnTo>
                    <a:pt x="6286563" y="0"/>
                  </a:lnTo>
                  <a:lnTo>
                    <a:pt x="6296088" y="0"/>
                  </a:lnTo>
                  <a:lnTo>
                    <a:pt x="6296088" y="9524"/>
                  </a:lnTo>
                  <a:close/>
                </a:path>
                <a:path w="10210800" h="1845945">
                  <a:moveTo>
                    <a:pt x="6315138" y="9524"/>
                  </a:moveTo>
                  <a:lnTo>
                    <a:pt x="6305613" y="9524"/>
                  </a:lnTo>
                  <a:lnTo>
                    <a:pt x="6305613" y="0"/>
                  </a:lnTo>
                  <a:lnTo>
                    <a:pt x="6315138" y="0"/>
                  </a:lnTo>
                  <a:lnTo>
                    <a:pt x="6315138" y="9524"/>
                  </a:lnTo>
                  <a:close/>
                </a:path>
                <a:path w="10210800" h="1845945">
                  <a:moveTo>
                    <a:pt x="6334188" y="9524"/>
                  </a:moveTo>
                  <a:lnTo>
                    <a:pt x="6324663" y="9524"/>
                  </a:lnTo>
                  <a:lnTo>
                    <a:pt x="6324663" y="0"/>
                  </a:lnTo>
                  <a:lnTo>
                    <a:pt x="6334188" y="0"/>
                  </a:lnTo>
                  <a:lnTo>
                    <a:pt x="6334188" y="9524"/>
                  </a:lnTo>
                  <a:close/>
                </a:path>
                <a:path w="10210800" h="1845945">
                  <a:moveTo>
                    <a:pt x="6353238" y="9524"/>
                  </a:moveTo>
                  <a:lnTo>
                    <a:pt x="6343713" y="9524"/>
                  </a:lnTo>
                  <a:lnTo>
                    <a:pt x="6343713" y="0"/>
                  </a:lnTo>
                  <a:lnTo>
                    <a:pt x="6353238" y="0"/>
                  </a:lnTo>
                  <a:lnTo>
                    <a:pt x="6353238" y="9524"/>
                  </a:lnTo>
                  <a:close/>
                </a:path>
                <a:path w="10210800" h="1845945">
                  <a:moveTo>
                    <a:pt x="6372288" y="9524"/>
                  </a:moveTo>
                  <a:lnTo>
                    <a:pt x="6362763" y="9524"/>
                  </a:lnTo>
                  <a:lnTo>
                    <a:pt x="6362763" y="0"/>
                  </a:lnTo>
                  <a:lnTo>
                    <a:pt x="6372288" y="0"/>
                  </a:lnTo>
                  <a:lnTo>
                    <a:pt x="6372288" y="9524"/>
                  </a:lnTo>
                  <a:close/>
                </a:path>
                <a:path w="10210800" h="1845945">
                  <a:moveTo>
                    <a:pt x="6391338" y="9524"/>
                  </a:moveTo>
                  <a:lnTo>
                    <a:pt x="6381813" y="9524"/>
                  </a:lnTo>
                  <a:lnTo>
                    <a:pt x="6381813" y="0"/>
                  </a:lnTo>
                  <a:lnTo>
                    <a:pt x="6391338" y="0"/>
                  </a:lnTo>
                  <a:lnTo>
                    <a:pt x="6391338" y="9524"/>
                  </a:lnTo>
                  <a:close/>
                </a:path>
                <a:path w="10210800" h="1845945">
                  <a:moveTo>
                    <a:pt x="6410388" y="9524"/>
                  </a:moveTo>
                  <a:lnTo>
                    <a:pt x="6400863" y="9524"/>
                  </a:lnTo>
                  <a:lnTo>
                    <a:pt x="6400863" y="0"/>
                  </a:lnTo>
                  <a:lnTo>
                    <a:pt x="6410388" y="0"/>
                  </a:lnTo>
                  <a:lnTo>
                    <a:pt x="6410388" y="9524"/>
                  </a:lnTo>
                  <a:close/>
                </a:path>
                <a:path w="10210800" h="1845945">
                  <a:moveTo>
                    <a:pt x="6429438" y="9524"/>
                  </a:moveTo>
                  <a:lnTo>
                    <a:pt x="6419913" y="9524"/>
                  </a:lnTo>
                  <a:lnTo>
                    <a:pt x="6419913" y="0"/>
                  </a:lnTo>
                  <a:lnTo>
                    <a:pt x="6429438" y="0"/>
                  </a:lnTo>
                  <a:lnTo>
                    <a:pt x="6429438" y="9524"/>
                  </a:lnTo>
                  <a:close/>
                </a:path>
                <a:path w="10210800" h="1845945">
                  <a:moveTo>
                    <a:pt x="6448488" y="9524"/>
                  </a:moveTo>
                  <a:lnTo>
                    <a:pt x="6438963" y="9524"/>
                  </a:lnTo>
                  <a:lnTo>
                    <a:pt x="6438963" y="0"/>
                  </a:lnTo>
                  <a:lnTo>
                    <a:pt x="6448488" y="0"/>
                  </a:lnTo>
                  <a:lnTo>
                    <a:pt x="6448488" y="9524"/>
                  </a:lnTo>
                  <a:close/>
                </a:path>
                <a:path w="10210800" h="1845945">
                  <a:moveTo>
                    <a:pt x="6467538" y="9524"/>
                  </a:moveTo>
                  <a:lnTo>
                    <a:pt x="6458013" y="9524"/>
                  </a:lnTo>
                  <a:lnTo>
                    <a:pt x="6458013" y="0"/>
                  </a:lnTo>
                  <a:lnTo>
                    <a:pt x="6467538" y="0"/>
                  </a:lnTo>
                  <a:lnTo>
                    <a:pt x="6467538" y="9524"/>
                  </a:lnTo>
                  <a:close/>
                </a:path>
                <a:path w="10210800" h="1845945">
                  <a:moveTo>
                    <a:pt x="6486588" y="9524"/>
                  </a:moveTo>
                  <a:lnTo>
                    <a:pt x="6477063" y="9524"/>
                  </a:lnTo>
                  <a:lnTo>
                    <a:pt x="6477063" y="0"/>
                  </a:lnTo>
                  <a:lnTo>
                    <a:pt x="6486588" y="0"/>
                  </a:lnTo>
                  <a:lnTo>
                    <a:pt x="6486588" y="9524"/>
                  </a:lnTo>
                  <a:close/>
                </a:path>
                <a:path w="10210800" h="1845945">
                  <a:moveTo>
                    <a:pt x="6505638" y="9524"/>
                  </a:moveTo>
                  <a:lnTo>
                    <a:pt x="6496113" y="9524"/>
                  </a:lnTo>
                  <a:lnTo>
                    <a:pt x="6496113" y="0"/>
                  </a:lnTo>
                  <a:lnTo>
                    <a:pt x="6505638" y="0"/>
                  </a:lnTo>
                  <a:lnTo>
                    <a:pt x="6505638" y="9524"/>
                  </a:lnTo>
                  <a:close/>
                </a:path>
                <a:path w="10210800" h="1845945">
                  <a:moveTo>
                    <a:pt x="6524688" y="9524"/>
                  </a:moveTo>
                  <a:lnTo>
                    <a:pt x="6515163" y="9524"/>
                  </a:lnTo>
                  <a:lnTo>
                    <a:pt x="6515163" y="0"/>
                  </a:lnTo>
                  <a:lnTo>
                    <a:pt x="6524688" y="0"/>
                  </a:lnTo>
                  <a:lnTo>
                    <a:pt x="6524688" y="9524"/>
                  </a:lnTo>
                  <a:close/>
                </a:path>
                <a:path w="10210800" h="1845945">
                  <a:moveTo>
                    <a:pt x="6543738" y="9524"/>
                  </a:moveTo>
                  <a:lnTo>
                    <a:pt x="6534213" y="9524"/>
                  </a:lnTo>
                  <a:lnTo>
                    <a:pt x="6534213" y="0"/>
                  </a:lnTo>
                  <a:lnTo>
                    <a:pt x="6543738" y="0"/>
                  </a:lnTo>
                  <a:lnTo>
                    <a:pt x="6543738" y="9524"/>
                  </a:lnTo>
                  <a:close/>
                </a:path>
                <a:path w="10210800" h="1845945">
                  <a:moveTo>
                    <a:pt x="6562788" y="9524"/>
                  </a:moveTo>
                  <a:lnTo>
                    <a:pt x="6553263" y="9524"/>
                  </a:lnTo>
                  <a:lnTo>
                    <a:pt x="6553263" y="0"/>
                  </a:lnTo>
                  <a:lnTo>
                    <a:pt x="6562788" y="0"/>
                  </a:lnTo>
                  <a:lnTo>
                    <a:pt x="6562788" y="9524"/>
                  </a:lnTo>
                  <a:close/>
                </a:path>
                <a:path w="10210800" h="1845945">
                  <a:moveTo>
                    <a:pt x="6581838" y="9524"/>
                  </a:moveTo>
                  <a:lnTo>
                    <a:pt x="6572313" y="9524"/>
                  </a:lnTo>
                  <a:lnTo>
                    <a:pt x="6572313" y="0"/>
                  </a:lnTo>
                  <a:lnTo>
                    <a:pt x="6581838" y="0"/>
                  </a:lnTo>
                  <a:lnTo>
                    <a:pt x="6581838" y="9524"/>
                  </a:lnTo>
                  <a:close/>
                </a:path>
                <a:path w="10210800" h="1845945">
                  <a:moveTo>
                    <a:pt x="6600888" y="9524"/>
                  </a:moveTo>
                  <a:lnTo>
                    <a:pt x="6591363" y="9524"/>
                  </a:lnTo>
                  <a:lnTo>
                    <a:pt x="6591363" y="0"/>
                  </a:lnTo>
                  <a:lnTo>
                    <a:pt x="6600888" y="0"/>
                  </a:lnTo>
                  <a:lnTo>
                    <a:pt x="6600888" y="9524"/>
                  </a:lnTo>
                  <a:close/>
                </a:path>
                <a:path w="10210800" h="1845945">
                  <a:moveTo>
                    <a:pt x="6619938" y="9524"/>
                  </a:moveTo>
                  <a:lnTo>
                    <a:pt x="6610413" y="9524"/>
                  </a:lnTo>
                  <a:lnTo>
                    <a:pt x="6610413" y="0"/>
                  </a:lnTo>
                  <a:lnTo>
                    <a:pt x="6619938" y="0"/>
                  </a:lnTo>
                  <a:lnTo>
                    <a:pt x="6619938" y="9524"/>
                  </a:lnTo>
                  <a:close/>
                </a:path>
                <a:path w="10210800" h="1845945">
                  <a:moveTo>
                    <a:pt x="6638988" y="9524"/>
                  </a:moveTo>
                  <a:lnTo>
                    <a:pt x="6629463" y="9524"/>
                  </a:lnTo>
                  <a:lnTo>
                    <a:pt x="6629463" y="0"/>
                  </a:lnTo>
                  <a:lnTo>
                    <a:pt x="6638988" y="0"/>
                  </a:lnTo>
                  <a:lnTo>
                    <a:pt x="6638988" y="9524"/>
                  </a:lnTo>
                  <a:close/>
                </a:path>
                <a:path w="10210800" h="1845945">
                  <a:moveTo>
                    <a:pt x="6658038" y="9524"/>
                  </a:moveTo>
                  <a:lnTo>
                    <a:pt x="6648513" y="9524"/>
                  </a:lnTo>
                  <a:lnTo>
                    <a:pt x="6648513" y="0"/>
                  </a:lnTo>
                  <a:lnTo>
                    <a:pt x="6658038" y="0"/>
                  </a:lnTo>
                  <a:lnTo>
                    <a:pt x="6658038" y="9524"/>
                  </a:lnTo>
                  <a:close/>
                </a:path>
                <a:path w="10210800" h="1845945">
                  <a:moveTo>
                    <a:pt x="6677088" y="9524"/>
                  </a:moveTo>
                  <a:lnTo>
                    <a:pt x="6667563" y="9524"/>
                  </a:lnTo>
                  <a:lnTo>
                    <a:pt x="6667563" y="0"/>
                  </a:lnTo>
                  <a:lnTo>
                    <a:pt x="6677088" y="0"/>
                  </a:lnTo>
                  <a:lnTo>
                    <a:pt x="6677088" y="9524"/>
                  </a:lnTo>
                  <a:close/>
                </a:path>
                <a:path w="10210800" h="1845945">
                  <a:moveTo>
                    <a:pt x="6696138" y="9524"/>
                  </a:moveTo>
                  <a:lnTo>
                    <a:pt x="6686613" y="9524"/>
                  </a:lnTo>
                  <a:lnTo>
                    <a:pt x="6686613" y="0"/>
                  </a:lnTo>
                  <a:lnTo>
                    <a:pt x="6696138" y="0"/>
                  </a:lnTo>
                  <a:lnTo>
                    <a:pt x="6696138" y="9524"/>
                  </a:lnTo>
                  <a:close/>
                </a:path>
                <a:path w="10210800" h="1845945">
                  <a:moveTo>
                    <a:pt x="6715188" y="9524"/>
                  </a:moveTo>
                  <a:lnTo>
                    <a:pt x="6705663" y="9524"/>
                  </a:lnTo>
                  <a:lnTo>
                    <a:pt x="6705663" y="0"/>
                  </a:lnTo>
                  <a:lnTo>
                    <a:pt x="6715188" y="0"/>
                  </a:lnTo>
                  <a:lnTo>
                    <a:pt x="6715188" y="9524"/>
                  </a:lnTo>
                  <a:close/>
                </a:path>
                <a:path w="10210800" h="1845945">
                  <a:moveTo>
                    <a:pt x="6734238" y="9524"/>
                  </a:moveTo>
                  <a:lnTo>
                    <a:pt x="6724713" y="9524"/>
                  </a:lnTo>
                  <a:lnTo>
                    <a:pt x="6724713" y="0"/>
                  </a:lnTo>
                  <a:lnTo>
                    <a:pt x="6734238" y="0"/>
                  </a:lnTo>
                  <a:lnTo>
                    <a:pt x="6734238" y="9524"/>
                  </a:lnTo>
                  <a:close/>
                </a:path>
                <a:path w="10210800" h="1845945">
                  <a:moveTo>
                    <a:pt x="6753288" y="9524"/>
                  </a:moveTo>
                  <a:lnTo>
                    <a:pt x="6743763" y="9524"/>
                  </a:lnTo>
                  <a:lnTo>
                    <a:pt x="6743763" y="0"/>
                  </a:lnTo>
                  <a:lnTo>
                    <a:pt x="6753288" y="0"/>
                  </a:lnTo>
                  <a:lnTo>
                    <a:pt x="6753288" y="9524"/>
                  </a:lnTo>
                  <a:close/>
                </a:path>
                <a:path w="10210800" h="1845945">
                  <a:moveTo>
                    <a:pt x="6772338" y="9524"/>
                  </a:moveTo>
                  <a:lnTo>
                    <a:pt x="6762813" y="9524"/>
                  </a:lnTo>
                  <a:lnTo>
                    <a:pt x="6762813" y="0"/>
                  </a:lnTo>
                  <a:lnTo>
                    <a:pt x="6772338" y="0"/>
                  </a:lnTo>
                  <a:lnTo>
                    <a:pt x="6772338" y="9524"/>
                  </a:lnTo>
                  <a:close/>
                </a:path>
                <a:path w="10210800" h="1845945">
                  <a:moveTo>
                    <a:pt x="6791388" y="9524"/>
                  </a:moveTo>
                  <a:lnTo>
                    <a:pt x="6781863" y="9524"/>
                  </a:lnTo>
                  <a:lnTo>
                    <a:pt x="6781863" y="0"/>
                  </a:lnTo>
                  <a:lnTo>
                    <a:pt x="6791388" y="0"/>
                  </a:lnTo>
                  <a:lnTo>
                    <a:pt x="6791388" y="9524"/>
                  </a:lnTo>
                  <a:close/>
                </a:path>
                <a:path w="10210800" h="1845945">
                  <a:moveTo>
                    <a:pt x="6810438" y="9524"/>
                  </a:moveTo>
                  <a:lnTo>
                    <a:pt x="6800913" y="9524"/>
                  </a:lnTo>
                  <a:lnTo>
                    <a:pt x="6800913" y="0"/>
                  </a:lnTo>
                  <a:lnTo>
                    <a:pt x="6810438" y="0"/>
                  </a:lnTo>
                  <a:lnTo>
                    <a:pt x="6810438" y="9524"/>
                  </a:lnTo>
                  <a:close/>
                </a:path>
                <a:path w="10210800" h="1845945">
                  <a:moveTo>
                    <a:pt x="6829488" y="9524"/>
                  </a:moveTo>
                  <a:lnTo>
                    <a:pt x="6819963" y="9524"/>
                  </a:lnTo>
                  <a:lnTo>
                    <a:pt x="6819963" y="0"/>
                  </a:lnTo>
                  <a:lnTo>
                    <a:pt x="6829488" y="0"/>
                  </a:lnTo>
                  <a:lnTo>
                    <a:pt x="6829488" y="9524"/>
                  </a:lnTo>
                  <a:close/>
                </a:path>
                <a:path w="10210800" h="1845945">
                  <a:moveTo>
                    <a:pt x="6848538" y="9524"/>
                  </a:moveTo>
                  <a:lnTo>
                    <a:pt x="6839013" y="9524"/>
                  </a:lnTo>
                  <a:lnTo>
                    <a:pt x="6839013" y="0"/>
                  </a:lnTo>
                  <a:lnTo>
                    <a:pt x="6848538" y="0"/>
                  </a:lnTo>
                  <a:lnTo>
                    <a:pt x="6848538" y="9524"/>
                  </a:lnTo>
                  <a:close/>
                </a:path>
                <a:path w="10210800" h="1845945">
                  <a:moveTo>
                    <a:pt x="6867588" y="9524"/>
                  </a:moveTo>
                  <a:lnTo>
                    <a:pt x="6858063" y="9524"/>
                  </a:lnTo>
                  <a:lnTo>
                    <a:pt x="6858063" y="0"/>
                  </a:lnTo>
                  <a:lnTo>
                    <a:pt x="6867588" y="0"/>
                  </a:lnTo>
                  <a:lnTo>
                    <a:pt x="6867588" y="9524"/>
                  </a:lnTo>
                  <a:close/>
                </a:path>
                <a:path w="10210800" h="1845945">
                  <a:moveTo>
                    <a:pt x="6886638" y="9524"/>
                  </a:moveTo>
                  <a:lnTo>
                    <a:pt x="6877113" y="9524"/>
                  </a:lnTo>
                  <a:lnTo>
                    <a:pt x="6877113" y="0"/>
                  </a:lnTo>
                  <a:lnTo>
                    <a:pt x="6886638" y="0"/>
                  </a:lnTo>
                  <a:lnTo>
                    <a:pt x="6886638" y="9524"/>
                  </a:lnTo>
                  <a:close/>
                </a:path>
                <a:path w="10210800" h="1845945">
                  <a:moveTo>
                    <a:pt x="6905688" y="9524"/>
                  </a:moveTo>
                  <a:lnTo>
                    <a:pt x="6896163" y="9524"/>
                  </a:lnTo>
                  <a:lnTo>
                    <a:pt x="6896163" y="0"/>
                  </a:lnTo>
                  <a:lnTo>
                    <a:pt x="6905688" y="0"/>
                  </a:lnTo>
                  <a:lnTo>
                    <a:pt x="6905688" y="9524"/>
                  </a:lnTo>
                  <a:close/>
                </a:path>
                <a:path w="10210800" h="1845945">
                  <a:moveTo>
                    <a:pt x="6924738" y="9524"/>
                  </a:moveTo>
                  <a:lnTo>
                    <a:pt x="6915213" y="9524"/>
                  </a:lnTo>
                  <a:lnTo>
                    <a:pt x="6915213" y="0"/>
                  </a:lnTo>
                  <a:lnTo>
                    <a:pt x="6924738" y="0"/>
                  </a:lnTo>
                  <a:lnTo>
                    <a:pt x="6924738" y="9524"/>
                  </a:lnTo>
                  <a:close/>
                </a:path>
                <a:path w="10210800" h="1845945">
                  <a:moveTo>
                    <a:pt x="6943788" y="9524"/>
                  </a:moveTo>
                  <a:lnTo>
                    <a:pt x="6934263" y="9524"/>
                  </a:lnTo>
                  <a:lnTo>
                    <a:pt x="6934263" y="0"/>
                  </a:lnTo>
                  <a:lnTo>
                    <a:pt x="6943788" y="0"/>
                  </a:lnTo>
                  <a:lnTo>
                    <a:pt x="6943788" y="9524"/>
                  </a:lnTo>
                  <a:close/>
                </a:path>
                <a:path w="10210800" h="1845945">
                  <a:moveTo>
                    <a:pt x="6962838" y="9524"/>
                  </a:moveTo>
                  <a:lnTo>
                    <a:pt x="6953313" y="9524"/>
                  </a:lnTo>
                  <a:lnTo>
                    <a:pt x="6953313" y="0"/>
                  </a:lnTo>
                  <a:lnTo>
                    <a:pt x="6962838" y="0"/>
                  </a:lnTo>
                  <a:lnTo>
                    <a:pt x="6962838" y="9524"/>
                  </a:lnTo>
                  <a:close/>
                </a:path>
                <a:path w="10210800" h="1845945">
                  <a:moveTo>
                    <a:pt x="6981888" y="9524"/>
                  </a:moveTo>
                  <a:lnTo>
                    <a:pt x="6972363" y="9524"/>
                  </a:lnTo>
                  <a:lnTo>
                    <a:pt x="6972363" y="0"/>
                  </a:lnTo>
                  <a:lnTo>
                    <a:pt x="6981888" y="0"/>
                  </a:lnTo>
                  <a:lnTo>
                    <a:pt x="6981888" y="9524"/>
                  </a:lnTo>
                  <a:close/>
                </a:path>
                <a:path w="10210800" h="1845945">
                  <a:moveTo>
                    <a:pt x="7000938" y="9524"/>
                  </a:moveTo>
                  <a:lnTo>
                    <a:pt x="6991413" y="9524"/>
                  </a:lnTo>
                  <a:lnTo>
                    <a:pt x="6991413" y="0"/>
                  </a:lnTo>
                  <a:lnTo>
                    <a:pt x="7000938" y="0"/>
                  </a:lnTo>
                  <a:lnTo>
                    <a:pt x="7000938" y="9524"/>
                  </a:lnTo>
                  <a:close/>
                </a:path>
                <a:path w="10210800" h="1845945">
                  <a:moveTo>
                    <a:pt x="7019988" y="9524"/>
                  </a:moveTo>
                  <a:lnTo>
                    <a:pt x="7010463" y="9524"/>
                  </a:lnTo>
                  <a:lnTo>
                    <a:pt x="7010463" y="0"/>
                  </a:lnTo>
                  <a:lnTo>
                    <a:pt x="7019988" y="0"/>
                  </a:lnTo>
                  <a:lnTo>
                    <a:pt x="7019988" y="9524"/>
                  </a:lnTo>
                  <a:close/>
                </a:path>
                <a:path w="10210800" h="1845945">
                  <a:moveTo>
                    <a:pt x="7039038" y="9524"/>
                  </a:moveTo>
                  <a:lnTo>
                    <a:pt x="7029513" y="9524"/>
                  </a:lnTo>
                  <a:lnTo>
                    <a:pt x="7029513" y="0"/>
                  </a:lnTo>
                  <a:lnTo>
                    <a:pt x="7039038" y="0"/>
                  </a:lnTo>
                  <a:lnTo>
                    <a:pt x="7039038" y="9524"/>
                  </a:lnTo>
                  <a:close/>
                </a:path>
                <a:path w="10210800" h="1845945">
                  <a:moveTo>
                    <a:pt x="7058088" y="9524"/>
                  </a:moveTo>
                  <a:lnTo>
                    <a:pt x="7048563" y="9524"/>
                  </a:lnTo>
                  <a:lnTo>
                    <a:pt x="7048563" y="0"/>
                  </a:lnTo>
                  <a:lnTo>
                    <a:pt x="7058088" y="0"/>
                  </a:lnTo>
                  <a:lnTo>
                    <a:pt x="7058088" y="9524"/>
                  </a:lnTo>
                  <a:close/>
                </a:path>
                <a:path w="10210800" h="1845945">
                  <a:moveTo>
                    <a:pt x="7077138" y="9524"/>
                  </a:moveTo>
                  <a:lnTo>
                    <a:pt x="7067613" y="9524"/>
                  </a:lnTo>
                  <a:lnTo>
                    <a:pt x="7067613" y="0"/>
                  </a:lnTo>
                  <a:lnTo>
                    <a:pt x="7077138" y="0"/>
                  </a:lnTo>
                  <a:lnTo>
                    <a:pt x="7077138" y="9524"/>
                  </a:lnTo>
                  <a:close/>
                </a:path>
                <a:path w="10210800" h="1845945">
                  <a:moveTo>
                    <a:pt x="7096188" y="9524"/>
                  </a:moveTo>
                  <a:lnTo>
                    <a:pt x="7086663" y="9524"/>
                  </a:lnTo>
                  <a:lnTo>
                    <a:pt x="7086663" y="0"/>
                  </a:lnTo>
                  <a:lnTo>
                    <a:pt x="7096188" y="0"/>
                  </a:lnTo>
                  <a:lnTo>
                    <a:pt x="7096188" y="9524"/>
                  </a:lnTo>
                  <a:close/>
                </a:path>
                <a:path w="10210800" h="1845945">
                  <a:moveTo>
                    <a:pt x="7115238" y="9524"/>
                  </a:moveTo>
                  <a:lnTo>
                    <a:pt x="7105713" y="9524"/>
                  </a:lnTo>
                  <a:lnTo>
                    <a:pt x="7105713" y="0"/>
                  </a:lnTo>
                  <a:lnTo>
                    <a:pt x="7115238" y="0"/>
                  </a:lnTo>
                  <a:lnTo>
                    <a:pt x="7115238" y="9524"/>
                  </a:lnTo>
                  <a:close/>
                </a:path>
                <a:path w="10210800" h="1845945">
                  <a:moveTo>
                    <a:pt x="7134288" y="9524"/>
                  </a:moveTo>
                  <a:lnTo>
                    <a:pt x="7124763" y="9524"/>
                  </a:lnTo>
                  <a:lnTo>
                    <a:pt x="7124763" y="0"/>
                  </a:lnTo>
                  <a:lnTo>
                    <a:pt x="7134288" y="0"/>
                  </a:lnTo>
                  <a:lnTo>
                    <a:pt x="7134288" y="9524"/>
                  </a:lnTo>
                  <a:close/>
                </a:path>
                <a:path w="10210800" h="1845945">
                  <a:moveTo>
                    <a:pt x="7153338" y="9524"/>
                  </a:moveTo>
                  <a:lnTo>
                    <a:pt x="7143813" y="9524"/>
                  </a:lnTo>
                  <a:lnTo>
                    <a:pt x="7143813" y="0"/>
                  </a:lnTo>
                  <a:lnTo>
                    <a:pt x="7153338" y="0"/>
                  </a:lnTo>
                  <a:lnTo>
                    <a:pt x="7153338" y="9524"/>
                  </a:lnTo>
                  <a:close/>
                </a:path>
                <a:path w="10210800" h="1845945">
                  <a:moveTo>
                    <a:pt x="7172388" y="9524"/>
                  </a:moveTo>
                  <a:lnTo>
                    <a:pt x="7162863" y="9524"/>
                  </a:lnTo>
                  <a:lnTo>
                    <a:pt x="7162863" y="0"/>
                  </a:lnTo>
                  <a:lnTo>
                    <a:pt x="7172388" y="0"/>
                  </a:lnTo>
                  <a:lnTo>
                    <a:pt x="7172388" y="9524"/>
                  </a:lnTo>
                  <a:close/>
                </a:path>
                <a:path w="10210800" h="1845945">
                  <a:moveTo>
                    <a:pt x="7191438" y="9524"/>
                  </a:moveTo>
                  <a:lnTo>
                    <a:pt x="7181913" y="9524"/>
                  </a:lnTo>
                  <a:lnTo>
                    <a:pt x="7181913" y="0"/>
                  </a:lnTo>
                  <a:lnTo>
                    <a:pt x="7191438" y="0"/>
                  </a:lnTo>
                  <a:lnTo>
                    <a:pt x="7191438" y="9524"/>
                  </a:lnTo>
                  <a:close/>
                </a:path>
                <a:path w="10210800" h="1845945">
                  <a:moveTo>
                    <a:pt x="7210488" y="9524"/>
                  </a:moveTo>
                  <a:lnTo>
                    <a:pt x="7200963" y="9524"/>
                  </a:lnTo>
                  <a:lnTo>
                    <a:pt x="7200963" y="0"/>
                  </a:lnTo>
                  <a:lnTo>
                    <a:pt x="7210488" y="0"/>
                  </a:lnTo>
                  <a:lnTo>
                    <a:pt x="7210488" y="9524"/>
                  </a:lnTo>
                  <a:close/>
                </a:path>
                <a:path w="10210800" h="1845945">
                  <a:moveTo>
                    <a:pt x="7229538" y="9524"/>
                  </a:moveTo>
                  <a:lnTo>
                    <a:pt x="7220013" y="9524"/>
                  </a:lnTo>
                  <a:lnTo>
                    <a:pt x="7220013" y="0"/>
                  </a:lnTo>
                  <a:lnTo>
                    <a:pt x="7229538" y="0"/>
                  </a:lnTo>
                  <a:lnTo>
                    <a:pt x="7229538" y="9524"/>
                  </a:lnTo>
                  <a:close/>
                </a:path>
                <a:path w="10210800" h="1845945">
                  <a:moveTo>
                    <a:pt x="7248588" y="9524"/>
                  </a:moveTo>
                  <a:lnTo>
                    <a:pt x="7239063" y="9524"/>
                  </a:lnTo>
                  <a:lnTo>
                    <a:pt x="7239063" y="0"/>
                  </a:lnTo>
                  <a:lnTo>
                    <a:pt x="7248588" y="0"/>
                  </a:lnTo>
                  <a:lnTo>
                    <a:pt x="7248588" y="9524"/>
                  </a:lnTo>
                  <a:close/>
                </a:path>
                <a:path w="10210800" h="1845945">
                  <a:moveTo>
                    <a:pt x="7267638" y="9524"/>
                  </a:moveTo>
                  <a:lnTo>
                    <a:pt x="7258113" y="9524"/>
                  </a:lnTo>
                  <a:lnTo>
                    <a:pt x="7258113" y="0"/>
                  </a:lnTo>
                  <a:lnTo>
                    <a:pt x="7267638" y="0"/>
                  </a:lnTo>
                  <a:lnTo>
                    <a:pt x="7267638" y="9524"/>
                  </a:lnTo>
                  <a:close/>
                </a:path>
                <a:path w="10210800" h="1845945">
                  <a:moveTo>
                    <a:pt x="7286688" y="9524"/>
                  </a:moveTo>
                  <a:lnTo>
                    <a:pt x="7277163" y="9524"/>
                  </a:lnTo>
                  <a:lnTo>
                    <a:pt x="7277163" y="0"/>
                  </a:lnTo>
                  <a:lnTo>
                    <a:pt x="7286688" y="0"/>
                  </a:lnTo>
                  <a:lnTo>
                    <a:pt x="7286688" y="9524"/>
                  </a:lnTo>
                  <a:close/>
                </a:path>
                <a:path w="10210800" h="1845945">
                  <a:moveTo>
                    <a:pt x="7305738" y="9524"/>
                  </a:moveTo>
                  <a:lnTo>
                    <a:pt x="7296213" y="9524"/>
                  </a:lnTo>
                  <a:lnTo>
                    <a:pt x="7296213" y="0"/>
                  </a:lnTo>
                  <a:lnTo>
                    <a:pt x="7305738" y="0"/>
                  </a:lnTo>
                  <a:lnTo>
                    <a:pt x="7305738" y="9524"/>
                  </a:lnTo>
                  <a:close/>
                </a:path>
                <a:path w="10210800" h="1845945">
                  <a:moveTo>
                    <a:pt x="7324788" y="9524"/>
                  </a:moveTo>
                  <a:lnTo>
                    <a:pt x="7315263" y="9524"/>
                  </a:lnTo>
                  <a:lnTo>
                    <a:pt x="7315263" y="0"/>
                  </a:lnTo>
                  <a:lnTo>
                    <a:pt x="7324788" y="0"/>
                  </a:lnTo>
                  <a:lnTo>
                    <a:pt x="7324788" y="9524"/>
                  </a:lnTo>
                  <a:close/>
                </a:path>
                <a:path w="10210800" h="1845945">
                  <a:moveTo>
                    <a:pt x="7343838" y="9524"/>
                  </a:moveTo>
                  <a:lnTo>
                    <a:pt x="7334313" y="9524"/>
                  </a:lnTo>
                  <a:lnTo>
                    <a:pt x="7334313" y="0"/>
                  </a:lnTo>
                  <a:lnTo>
                    <a:pt x="7343838" y="0"/>
                  </a:lnTo>
                  <a:lnTo>
                    <a:pt x="7343838" y="9524"/>
                  </a:lnTo>
                  <a:close/>
                </a:path>
                <a:path w="10210800" h="1845945">
                  <a:moveTo>
                    <a:pt x="7362888" y="9524"/>
                  </a:moveTo>
                  <a:lnTo>
                    <a:pt x="7353363" y="9524"/>
                  </a:lnTo>
                  <a:lnTo>
                    <a:pt x="7353363" y="0"/>
                  </a:lnTo>
                  <a:lnTo>
                    <a:pt x="7362888" y="0"/>
                  </a:lnTo>
                  <a:lnTo>
                    <a:pt x="7362888" y="9524"/>
                  </a:lnTo>
                  <a:close/>
                </a:path>
                <a:path w="10210800" h="1845945">
                  <a:moveTo>
                    <a:pt x="7381938" y="9524"/>
                  </a:moveTo>
                  <a:lnTo>
                    <a:pt x="7372413" y="9524"/>
                  </a:lnTo>
                  <a:lnTo>
                    <a:pt x="7372413" y="0"/>
                  </a:lnTo>
                  <a:lnTo>
                    <a:pt x="7381938" y="0"/>
                  </a:lnTo>
                  <a:lnTo>
                    <a:pt x="7381938" y="9524"/>
                  </a:lnTo>
                  <a:close/>
                </a:path>
                <a:path w="10210800" h="1845945">
                  <a:moveTo>
                    <a:pt x="7400988" y="9524"/>
                  </a:moveTo>
                  <a:lnTo>
                    <a:pt x="7391463" y="9524"/>
                  </a:lnTo>
                  <a:lnTo>
                    <a:pt x="7391463" y="0"/>
                  </a:lnTo>
                  <a:lnTo>
                    <a:pt x="7400988" y="0"/>
                  </a:lnTo>
                  <a:lnTo>
                    <a:pt x="7400988" y="9524"/>
                  </a:lnTo>
                  <a:close/>
                </a:path>
                <a:path w="10210800" h="1845945">
                  <a:moveTo>
                    <a:pt x="7420038" y="9524"/>
                  </a:moveTo>
                  <a:lnTo>
                    <a:pt x="7410513" y="9524"/>
                  </a:lnTo>
                  <a:lnTo>
                    <a:pt x="7410513" y="0"/>
                  </a:lnTo>
                  <a:lnTo>
                    <a:pt x="7420038" y="0"/>
                  </a:lnTo>
                  <a:lnTo>
                    <a:pt x="7420038" y="9524"/>
                  </a:lnTo>
                  <a:close/>
                </a:path>
                <a:path w="10210800" h="1845945">
                  <a:moveTo>
                    <a:pt x="7439088" y="9524"/>
                  </a:moveTo>
                  <a:lnTo>
                    <a:pt x="7429563" y="9524"/>
                  </a:lnTo>
                  <a:lnTo>
                    <a:pt x="7429563" y="0"/>
                  </a:lnTo>
                  <a:lnTo>
                    <a:pt x="7439088" y="0"/>
                  </a:lnTo>
                  <a:lnTo>
                    <a:pt x="7439088" y="9524"/>
                  </a:lnTo>
                  <a:close/>
                </a:path>
                <a:path w="10210800" h="1845945">
                  <a:moveTo>
                    <a:pt x="7458138" y="9524"/>
                  </a:moveTo>
                  <a:lnTo>
                    <a:pt x="7448613" y="9524"/>
                  </a:lnTo>
                  <a:lnTo>
                    <a:pt x="7448613" y="0"/>
                  </a:lnTo>
                  <a:lnTo>
                    <a:pt x="7458138" y="0"/>
                  </a:lnTo>
                  <a:lnTo>
                    <a:pt x="7458138" y="9524"/>
                  </a:lnTo>
                  <a:close/>
                </a:path>
                <a:path w="10210800" h="1845945">
                  <a:moveTo>
                    <a:pt x="7477188" y="9524"/>
                  </a:moveTo>
                  <a:lnTo>
                    <a:pt x="7467663" y="9524"/>
                  </a:lnTo>
                  <a:lnTo>
                    <a:pt x="7467663" y="0"/>
                  </a:lnTo>
                  <a:lnTo>
                    <a:pt x="7477188" y="0"/>
                  </a:lnTo>
                  <a:lnTo>
                    <a:pt x="7477188" y="9524"/>
                  </a:lnTo>
                  <a:close/>
                </a:path>
                <a:path w="10210800" h="1845945">
                  <a:moveTo>
                    <a:pt x="7496238" y="9524"/>
                  </a:moveTo>
                  <a:lnTo>
                    <a:pt x="7486713" y="9524"/>
                  </a:lnTo>
                  <a:lnTo>
                    <a:pt x="7486713" y="0"/>
                  </a:lnTo>
                  <a:lnTo>
                    <a:pt x="7496238" y="0"/>
                  </a:lnTo>
                  <a:lnTo>
                    <a:pt x="7496238" y="9524"/>
                  </a:lnTo>
                  <a:close/>
                </a:path>
                <a:path w="10210800" h="1845945">
                  <a:moveTo>
                    <a:pt x="7515288" y="9524"/>
                  </a:moveTo>
                  <a:lnTo>
                    <a:pt x="7505763" y="9524"/>
                  </a:lnTo>
                  <a:lnTo>
                    <a:pt x="7505763" y="0"/>
                  </a:lnTo>
                  <a:lnTo>
                    <a:pt x="7515288" y="0"/>
                  </a:lnTo>
                  <a:lnTo>
                    <a:pt x="7515288" y="9524"/>
                  </a:lnTo>
                  <a:close/>
                </a:path>
                <a:path w="10210800" h="1845945">
                  <a:moveTo>
                    <a:pt x="7534338" y="9524"/>
                  </a:moveTo>
                  <a:lnTo>
                    <a:pt x="7524813" y="9524"/>
                  </a:lnTo>
                  <a:lnTo>
                    <a:pt x="7524813" y="0"/>
                  </a:lnTo>
                  <a:lnTo>
                    <a:pt x="7534338" y="0"/>
                  </a:lnTo>
                  <a:lnTo>
                    <a:pt x="7534338" y="9524"/>
                  </a:lnTo>
                  <a:close/>
                </a:path>
                <a:path w="10210800" h="1845945">
                  <a:moveTo>
                    <a:pt x="7553388" y="9524"/>
                  </a:moveTo>
                  <a:lnTo>
                    <a:pt x="7543863" y="9524"/>
                  </a:lnTo>
                  <a:lnTo>
                    <a:pt x="7543863" y="0"/>
                  </a:lnTo>
                  <a:lnTo>
                    <a:pt x="7553388" y="0"/>
                  </a:lnTo>
                  <a:lnTo>
                    <a:pt x="7553388" y="9524"/>
                  </a:lnTo>
                  <a:close/>
                </a:path>
                <a:path w="10210800" h="1845945">
                  <a:moveTo>
                    <a:pt x="7572438" y="9524"/>
                  </a:moveTo>
                  <a:lnTo>
                    <a:pt x="7562913" y="9524"/>
                  </a:lnTo>
                  <a:lnTo>
                    <a:pt x="7562913" y="0"/>
                  </a:lnTo>
                  <a:lnTo>
                    <a:pt x="7572438" y="0"/>
                  </a:lnTo>
                  <a:lnTo>
                    <a:pt x="7572438" y="9524"/>
                  </a:lnTo>
                  <a:close/>
                </a:path>
                <a:path w="10210800" h="1845945">
                  <a:moveTo>
                    <a:pt x="7591488" y="9524"/>
                  </a:moveTo>
                  <a:lnTo>
                    <a:pt x="7581963" y="9524"/>
                  </a:lnTo>
                  <a:lnTo>
                    <a:pt x="7581963" y="0"/>
                  </a:lnTo>
                  <a:lnTo>
                    <a:pt x="7591488" y="0"/>
                  </a:lnTo>
                  <a:lnTo>
                    <a:pt x="7591488" y="9524"/>
                  </a:lnTo>
                  <a:close/>
                </a:path>
                <a:path w="10210800" h="1845945">
                  <a:moveTo>
                    <a:pt x="7610538" y="9524"/>
                  </a:moveTo>
                  <a:lnTo>
                    <a:pt x="7601013" y="9524"/>
                  </a:lnTo>
                  <a:lnTo>
                    <a:pt x="7601013" y="0"/>
                  </a:lnTo>
                  <a:lnTo>
                    <a:pt x="7610538" y="0"/>
                  </a:lnTo>
                  <a:lnTo>
                    <a:pt x="7610538" y="9524"/>
                  </a:lnTo>
                  <a:close/>
                </a:path>
                <a:path w="10210800" h="1845945">
                  <a:moveTo>
                    <a:pt x="7629588" y="9524"/>
                  </a:moveTo>
                  <a:lnTo>
                    <a:pt x="7620063" y="9524"/>
                  </a:lnTo>
                  <a:lnTo>
                    <a:pt x="7620063" y="0"/>
                  </a:lnTo>
                  <a:lnTo>
                    <a:pt x="7629588" y="0"/>
                  </a:lnTo>
                  <a:lnTo>
                    <a:pt x="7629588" y="9524"/>
                  </a:lnTo>
                  <a:close/>
                </a:path>
                <a:path w="10210800" h="1845945">
                  <a:moveTo>
                    <a:pt x="7648638" y="9524"/>
                  </a:moveTo>
                  <a:lnTo>
                    <a:pt x="7639113" y="9524"/>
                  </a:lnTo>
                  <a:lnTo>
                    <a:pt x="7639113" y="0"/>
                  </a:lnTo>
                  <a:lnTo>
                    <a:pt x="7648638" y="0"/>
                  </a:lnTo>
                  <a:lnTo>
                    <a:pt x="7648638" y="9524"/>
                  </a:lnTo>
                  <a:close/>
                </a:path>
                <a:path w="10210800" h="1845945">
                  <a:moveTo>
                    <a:pt x="7667688" y="9524"/>
                  </a:moveTo>
                  <a:lnTo>
                    <a:pt x="7658163" y="9524"/>
                  </a:lnTo>
                  <a:lnTo>
                    <a:pt x="7658163" y="0"/>
                  </a:lnTo>
                  <a:lnTo>
                    <a:pt x="7667688" y="0"/>
                  </a:lnTo>
                  <a:lnTo>
                    <a:pt x="7667688" y="9524"/>
                  </a:lnTo>
                  <a:close/>
                </a:path>
                <a:path w="10210800" h="1845945">
                  <a:moveTo>
                    <a:pt x="7686738" y="9524"/>
                  </a:moveTo>
                  <a:lnTo>
                    <a:pt x="7677213" y="9524"/>
                  </a:lnTo>
                  <a:lnTo>
                    <a:pt x="7677213" y="0"/>
                  </a:lnTo>
                  <a:lnTo>
                    <a:pt x="7686738" y="0"/>
                  </a:lnTo>
                  <a:lnTo>
                    <a:pt x="7686738" y="9524"/>
                  </a:lnTo>
                  <a:close/>
                </a:path>
                <a:path w="10210800" h="1845945">
                  <a:moveTo>
                    <a:pt x="7705788" y="9524"/>
                  </a:moveTo>
                  <a:lnTo>
                    <a:pt x="7696263" y="9524"/>
                  </a:lnTo>
                  <a:lnTo>
                    <a:pt x="7696263" y="0"/>
                  </a:lnTo>
                  <a:lnTo>
                    <a:pt x="7705788" y="0"/>
                  </a:lnTo>
                  <a:lnTo>
                    <a:pt x="7705788" y="9524"/>
                  </a:lnTo>
                  <a:close/>
                </a:path>
                <a:path w="10210800" h="1845945">
                  <a:moveTo>
                    <a:pt x="7724838" y="9524"/>
                  </a:moveTo>
                  <a:lnTo>
                    <a:pt x="7715313" y="9524"/>
                  </a:lnTo>
                  <a:lnTo>
                    <a:pt x="7715313" y="0"/>
                  </a:lnTo>
                  <a:lnTo>
                    <a:pt x="7724838" y="0"/>
                  </a:lnTo>
                  <a:lnTo>
                    <a:pt x="7724838" y="9524"/>
                  </a:lnTo>
                  <a:close/>
                </a:path>
                <a:path w="10210800" h="1845945">
                  <a:moveTo>
                    <a:pt x="7743888" y="9524"/>
                  </a:moveTo>
                  <a:lnTo>
                    <a:pt x="7734363" y="9524"/>
                  </a:lnTo>
                  <a:lnTo>
                    <a:pt x="7734363" y="0"/>
                  </a:lnTo>
                  <a:lnTo>
                    <a:pt x="7743888" y="0"/>
                  </a:lnTo>
                  <a:lnTo>
                    <a:pt x="7743888" y="9524"/>
                  </a:lnTo>
                  <a:close/>
                </a:path>
                <a:path w="10210800" h="1845945">
                  <a:moveTo>
                    <a:pt x="7762938" y="9524"/>
                  </a:moveTo>
                  <a:lnTo>
                    <a:pt x="7753413" y="9524"/>
                  </a:lnTo>
                  <a:lnTo>
                    <a:pt x="7753413" y="0"/>
                  </a:lnTo>
                  <a:lnTo>
                    <a:pt x="7762938" y="0"/>
                  </a:lnTo>
                  <a:lnTo>
                    <a:pt x="7762938" y="9524"/>
                  </a:lnTo>
                  <a:close/>
                </a:path>
                <a:path w="10210800" h="1845945">
                  <a:moveTo>
                    <a:pt x="7781988" y="9524"/>
                  </a:moveTo>
                  <a:lnTo>
                    <a:pt x="7772463" y="9524"/>
                  </a:lnTo>
                  <a:lnTo>
                    <a:pt x="7772463" y="0"/>
                  </a:lnTo>
                  <a:lnTo>
                    <a:pt x="7781988" y="0"/>
                  </a:lnTo>
                  <a:lnTo>
                    <a:pt x="7781988" y="9524"/>
                  </a:lnTo>
                  <a:close/>
                </a:path>
                <a:path w="10210800" h="1845945">
                  <a:moveTo>
                    <a:pt x="7801038" y="9524"/>
                  </a:moveTo>
                  <a:lnTo>
                    <a:pt x="7791513" y="9524"/>
                  </a:lnTo>
                  <a:lnTo>
                    <a:pt x="7791513" y="0"/>
                  </a:lnTo>
                  <a:lnTo>
                    <a:pt x="7801038" y="0"/>
                  </a:lnTo>
                  <a:lnTo>
                    <a:pt x="7801038" y="9524"/>
                  </a:lnTo>
                  <a:close/>
                </a:path>
                <a:path w="10210800" h="1845945">
                  <a:moveTo>
                    <a:pt x="7820088" y="9524"/>
                  </a:moveTo>
                  <a:lnTo>
                    <a:pt x="7810563" y="9524"/>
                  </a:lnTo>
                  <a:lnTo>
                    <a:pt x="7810563" y="0"/>
                  </a:lnTo>
                  <a:lnTo>
                    <a:pt x="7820088" y="0"/>
                  </a:lnTo>
                  <a:lnTo>
                    <a:pt x="7820088" y="9524"/>
                  </a:lnTo>
                  <a:close/>
                </a:path>
                <a:path w="10210800" h="1845945">
                  <a:moveTo>
                    <a:pt x="7839138" y="9524"/>
                  </a:moveTo>
                  <a:lnTo>
                    <a:pt x="7829613" y="9524"/>
                  </a:lnTo>
                  <a:lnTo>
                    <a:pt x="7829613" y="0"/>
                  </a:lnTo>
                  <a:lnTo>
                    <a:pt x="7839138" y="0"/>
                  </a:lnTo>
                  <a:lnTo>
                    <a:pt x="7839138" y="9524"/>
                  </a:lnTo>
                  <a:close/>
                </a:path>
                <a:path w="10210800" h="1845945">
                  <a:moveTo>
                    <a:pt x="7858188" y="9524"/>
                  </a:moveTo>
                  <a:lnTo>
                    <a:pt x="7848663" y="9524"/>
                  </a:lnTo>
                  <a:lnTo>
                    <a:pt x="7848663" y="0"/>
                  </a:lnTo>
                  <a:lnTo>
                    <a:pt x="7858188" y="0"/>
                  </a:lnTo>
                  <a:lnTo>
                    <a:pt x="7858188" y="9524"/>
                  </a:lnTo>
                  <a:close/>
                </a:path>
                <a:path w="10210800" h="1845945">
                  <a:moveTo>
                    <a:pt x="7877238" y="9524"/>
                  </a:moveTo>
                  <a:lnTo>
                    <a:pt x="7867713" y="9524"/>
                  </a:lnTo>
                  <a:lnTo>
                    <a:pt x="7867713" y="0"/>
                  </a:lnTo>
                  <a:lnTo>
                    <a:pt x="7877238" y="0"/>
                  </a:lnTo>
                  <a:lnTo>
                    <a:pt x="7877238" y="9524"/>
                  </a:lnTo>
                  <a:close/>
                </a:path>
                <a:path w="10210800" h="1845945">
                  <a:moveTo>
                    <a:pt x="7896288" y="9524"/>
                  </a:moveTo>
                  <a:lnTo>
                    <a:pt x="7886763" y="9524"/>
                  </a:lnTo>
                  <a:lnTo>
                    <a:pt x="7886763" y="0"/>
                  </a:lnTo>
                  <a:lnTo>
                    <a:pt x="7896288" y="0"/>
                  </a:lnTo>
                  <a:lnTo>
                    <a:pt x="7896288" y="9524"/>
                  </a:lnTo>
                  <a:close/>
                </a:path>
                <a:path w="10210800" h="1845945">
                  <a:moveTo>
                    <a:pt x="7915338" y="9524"/>
                  </a:moveTo>
                  <a:lnTo>
                    <a:pt x="7905813" y="9524"/>
                  </a:lnTo>
                  <a:lnTo>
                    <a:pt x="7905813" y="0"/>
                  </a:lnTo>
                  <a:lnTo>
                    <a:pt x="7915338" y="0"/>
                  </a:lnTo>
                  <a:lnTo>
                    <a:pt x="7915338" y="9524"/>
                  </a:lnTo>
                  <a:close/>
                </a:path>
                <a:path w="10210800" h="1845945">
                  <a:moveTo>
                    <a:pt x="7934388" y="9524"/>
                  </a:moveTo>
                  <a:lnTo>
                    <a:pt x="7924863" y="9524"/>
                  </a:lnTo>
                  <a:lnTo>
                    <a:pt x="7924863" y="0"/>
                  </a:lnTo>
                  <a:lnTo>
                    <a:pt x="7934388" y="0"/>
                  </a:lnTo>
                  <a:lnTo>
                    <a:pt x="7934388" y="9524"/>
                  </a:lnTo>
                  <a:close/>
                </a:path>
                <a:path w="10210800" h="1845945">
                  <a:moveTo>
                    <a:pt x="7953438" y="9524"/>
                  </a:moveTo>
                  <a:lnTo>
                    <a:pt x="7943913" y="9524"/>
                  </a:lnTo>
                  <a:lnTo>
                    <a:pt x="7943913" y="0"/>
                  </a:lnTo>
                  <a:lnTo>
                    <a:pt x="7953438" y="0"/>
                  </a:lnTo>
                  <a:lnTo>
                    <a:pt x="7953438" y="9524"/>
                  </a:lnTo>
                  <a:close/>
                </a:path>
                <a:path w="10210800" h="1845945">
                  <a:moveTo>
                    <a:pt x="7972488" y="9524"/>
                  </a:moveTo>
                  <a:lnTo>
                    <a:pt x="7962963" y="9524"/>
                  </a:lnTo>
                  <a:lnTo>
                    <a:pt x="7962963" y="0"/>
                  </a:lnTo>
                  <a:lnTo>
                    <a:pt x="7972488" y="0"/>
                  </a:lnTo>
                  <a:lnTo>
                    <a:pt x="7972488" y="9524"/>
                  </a:lnTo>
                  <a:close/>
                </a:path>
                <a:path w="10210800" h="1845945">
                  <a:moveTo>
                    <a:pt x="7991538" y="9524"/>
                  </a:moveTo>
                  <a:lnTo>
                    <a:pt x="7982013" y="9524"/>
                  </a:lnTo>
                  <a:lnTo>
                    <a:pt x="7982013" y="0"/>
                  </a:lnTo>
                  <a:lnTo>
                    <a:pt x="7991538" y="0"/>
                  </a:lnTo>
                  <a:lnTo>
                    <a:pt x="7991538" y="9524"/>
                  </a:lnTo>
                  <a:close/>
                </a:path>
                <a:path w="10210800" h="1845945">
                  <a:moveTo>
                    <a:pt x="8010588" y="9524"/>
                  </a:moveTo>
                  <a:lnTo>
                    <a:pt x="8001063" y="9524"/>
                  </a:lnTo>
                  <a:lnTo>
                    <a:pt x="8001063" y="0"/>
                  </a:lnTo>
                  <a:lnTo>
                    <a:pt x="8010588" y="0"/>
                  </a:lnTo>
                  <a:lnTo>
                    <a:pt x="8010588" y="9524"/>
                  </a:lnTo>
                  <a:close/>
                </a:path>
                <a:path w="10210800" h="1845945">
                  <a:moveTo>
                    <a:pt x="8029638" y="9524"/>
                  </a:moveTo>
                  <a:lnTo>
                    <a:pt x="8020113" y="9524"/>
                  </a:lnTo>
                  <a:lnTo>
                    <a:pt x="8020113" y="0"/>
                  </a:lnTo>
                  <a:lnTo>
                    <a:pt x="8029638" y="0"/>
                  </a:lnTo>
                  <a:lnTo>
                    <a:pt x="8029638" y="9524"/>
                  </a:lnTo>
                  <a:close/>
                </a:path>
                <a:path w="10210800" h="1845945">
                  <a:moveTo>
                    <a:pt x="8048688" y="9524"/>
                  </a:moveTo>
                  <a:lnTo>
                    <a:pt x="8039163" y="9524"/>
                  </a:lnTo>
                  <a:lnTo>
                    <a:pt x="8039163" y="0"/>
                  </a:lnTo>
                  <a:lnTo>
                    <a:pt x="8048688" y="0"/>
                  </a:lnTo>
                  <a:lnTo>
                    <a:pt x="8048688" y="9524"/>
                  </a:lnTo>
                  <a:close/>
                </a:path>
                <a:path w="10210800" h="1845945">
                  <a:moveTo>
                    <a:pt x="8067738" y="9524"/>
                  </a:moveTo>
                  <a:lnTo>
                    <a:pt x="8058213" y="9524"/>
                  </a:lnTo>
                  <a:lnTo>
                    <a:pt x="8058213" y="0"/>
                  </a:lnTo>
                  <a:lnTo>
                    <a:pt x="8067738" y="0"/>
                  </a:lnTo>
                  <a:lnTo>
                    <a:pt x="8067738" y="9524"/>
                  </a:lnTo>
                  <a:close/>
                </a:path>
                <a:path w="10210800" h="1845945">
                  <a:moveTo>
                    <a:pt x="8086788" y="9524"/>
                  </a:moveTo>
                  <a:lnTo>
                    <a:pt x="8077263" y="9524"/>
                  </a:lnTo>
                  <a:lnTo>
                    <a:pt x="8077263" y="0"/>
                  </a:lnTo>
                  <a:lnTo>
                    <a:pt x="8086788" y="0"/>
                  </a:lnTo>
                  <a:lnTo>
                    <a:pt x="8086788" y="9524"/>
                  </a:lnTo>
                  <a:close/>
                </a:path>
                <a:path w="10210800" h="1845945">
                  <a:moveTo>
                    <a:pt x="8105838" y="9524"/>
                  </a:moveTo>
                  <a:lnTo>
                    <a:pt x="8096313" y="9524"/>
                  </a:lnTo>
                  <a:lnTo>
                    <a:pt x="8096313" y="0"/>
                  </a:lnTo>
                  <a:lnTo>
                    <a:pt x="8105838" y="0"/>
                  </a:lnTo>
                  <a:lnTo>
                    <a:pt x="8105838" y="9524"/>
                  </a:lnTo>
                  <a:close/>
                </a:path>
                <a:path w="10210800" h="1845945">
                  <a:moveTo>
                    <a:pt x="8124888" y="9524"/>
                  </a:moveTo>
                  <a:lnTo>
                    <a:pt x="8115363" y="9524"/>
                  </a:lnTo>
                  <a:lnTo>
                    <a:pt x="8115363" y="0"/>
                  </a:lnTo>
                  <a:lnTo>
                    <a:pt x="8124888" y="0"/>
                  </a:lnTo>
                  <a:lnTo>
                    <a:pt x="8124888" y="9524"/>
                  </a:lnTo>
                  <a:close/>
                </a:path>
                <a:path w="10210800" h="1845945">
                  <a:moveTo>
                    <a:pt x="8143938" y="9524"/>
                  </a:moveTo>
                  <a:lnTo>
                    <a:pt x="8134413" y="9524"/>
                  </a:lnTo>
                  <a:lnTo>
                    <a:pt x="8134413" y="0"/>
                  </a:lnTo>
                  <a:lnTo>
                    <a:pt x="8143938" y="0"/>
                  </a:lnTo>
                  <a:lnTo>
                    <a:pt x="8143938" y="9524"/>
                  </a:lnTo>
                  <a:close/>
                </a:path>
                <a:path w="10210800" h="1845945">
                  <a:moveTo>
                    <a:pt x="8162988" y="9524"/>
                  </a:moveTo>
                  <a:lnTo>
                    <a:pt x="8153463" y="9524"/>
                  </a:lnTo>
                  <a:lnTo>
                    <a:pt x="8153463" y="0"/>
                  </a:lnTo>
                  <a:lnTo>
                    <a:pt x="8162988" y="0"/>
                  </a:lnTo>
                  <a:lnTo>
                    <a:pt x="8162988" y="9524"/>
                  </a:lnTo>
                  <a:close/>
                </a:path>
                <a:path w="10210800" h="1845945">
                  <a:moveTo>
                    <a:pt x="8182038" y="9524"/>
                  </a:moveTo>
                  <a:lnTo>
                    <a:pt x="8172513" y="9524"/>
                  </a:lnTo>
                  <a:lnTo>
                    <a:pt x="8172513" y="0"/>
                  </a:lnTo>
                  <a:lnTo>
                    <a:pt x="8182038" y="0"/>
                  </a:lnTo>
                  <a:lnTo>
                    <a:pt x="8182038" y="9524"/>
                  </a:lnTo>
                  <a:close/>
                </a:path>
                <a:path w="10210800" h="1845945">
                  <a:moveTo>
                    <a:pt x="8201088" y="9524"/>
                  </a:moveTo>
                  <a:lnTo>
                    <a:pt x="8191563" y="9524"/>
                  </a:lnTo>
                  <a:lnTo>
                    <a:pt x="8191563" y="0"/>
                  </a:lnTo>
                  <a:lnTo>
                    <a:pt x="8201088" y="0"/>
                  </a:lnTo>
                  <a:lnTo>
                    <a:pt x="8201088" y="9524"/>
                  </a:lnTo>
                  <a:close/>
                </a:path>
                <a:path w="10210800" h="1845945">
                  <a:moveTo>
                    <a:pt x="8220138" y="9524"/>
                  </a:moveTo>
                  <a:lnTo>
                    <a:pt x="8210613" y="9524"/>
                  </a:lnTo>
                  <a:lnTo>
                    <a:pt x="8210613" y="0"/>
                  </a:lnTo>
                  <a:lnTo>
                    <a:pt x="8220138" y="0"/>
                  </a:lnTo>
                  <a:lnTo>
                    <a:pt x="8220138" y="9524"/>
                  </a:lnTo>
                  <a:close/>
                </a:path>
                <a:path w="10210800" h="1845945">
                  <a:moveTo>
                    <a:pt x="8239188" y="9524"/>
                  </a:moveTo>
                  <a:lnTo>
                    <a:pt x="8229663" y="9524"/>
                  </a:lnTo>
                  <a:lnTo>
                    <a:pt x="8229663" y="0"/>
                  </a:lnTo>
                  <a:lnTo>
                    <a:pt x="8239188" y="0"/>
                  </a:lnTo>
                  <a:lnTo>
                    <a:pt x="8239188" y="9524"/>
                  </a:lnTo>
                  <a:close/>
                </a:path>
                <a:path w="10210800" h="1845945">
                  <a:moveTo>
                    <a:pt x="8258238" y="9524"/>
                  </a:moveTo>
                  <a:lnTo>
                    <a:pt x="8248713" y="9524"/>
                  </a:lnTo>
                  <a:lnTo>
                    <a:pt x="8248713" y="0"/>
                  </a:lnTo>
                  <a:lnTo>
                    <a:pt x="8258238" y="0"/>
                  </a:lnTo>
                  <a:lnTo>
                    <a:pt x="8258238" y="9524"/>
                  </a:lnTo>
                  <a:close/>
                </a:path>
                <a:path w="10210800" h="1845945">
                  <a:moveTo>
                    <a:pt x="8277288" y="9524"/>
                  </a:moveTo>
                  <a:lnTo>
                    <a:pt x="8267763" y="9524"/>
                  </a:lnTo>
                  <a:lnTo>
                    <a:pt x="8267763" y="0"/>
                  </a:lnTo>
                  <a:lnTo>
                    <a:pt x="8277288" y="0"/>
                  </a:lnTo>
                  <a:lnTo>
                    <a:pt x="8277288" y="9524"/>
                  </a:lnTo>
                  <a:close/>
                </a:path>
                <a:path w="10210800" h="1845945">
                  <a:moveTo>
                    <a:pt x="8296338" y="9524"/>
                  </a:moveTo>
                  <a:lnTo>
                    <a:pt x="8286813" y="9524"/>
                  </a:lnTo>
                  <a:lnTo>
                    <a:pt x="8286813" y="0"/>
                  </a:lnTo>
                  <a:lnTo>
                    <a:pt x="8296338" y="0"/>
                  </a:lnTo>
                  <a:lnTo>
                    <a:pt x="8296338" y="9524"/>
                  </a:lnTo>
                  <a:close/>
                </a:path>
                <a:path w="10210800" h="1845945">
                  <a:moveTo>
                    <a:pt x="8315388" y="9524"/>
                  </a:moveTo>
                  <a:lnTo>
                    <a:pt x="8305863" y="9524"/>
                  </a:lnTo>
                  <a:lnTo>
                    <a:pt x="8305863" y="0"/>
                  </a:lnTo>
                  <a:lnTo>
                    <a:pt x="8315388" y="0"/>
                  </a:lnTo>
                  <a:lnTo>
                    <a:pt x="8315388" y="9524"/>
                  </a:lnTo>
                  <a:close/>
                </a:path>
                <a:path w="10210800" h="1845945">
                  <a:moveTo>
                    <a:pt x="8334438" y="9524"/>
                  </a:moveTo>
                  <a:lnTo>
                    <a:pt x="8324913" y="9524"/>
                  </a:lnTo>
                  <a:lnTo>
                    <a:pt x="8324913" y="0"/>
                  </a:lnTo>
                  <a:lnTo>
                    <a:pt x="8334438" y="0"/>
                  </a:lnTo>
                  <a:lnTo>
                    <a:pt x="8334438" y="9524"/>
                  </a:lnTo>
                  <a:close/>
                </a:path>
                <a:path w="10210800" h="1845945">
                  <a:moveTo>
                    <a:pt x="8353488" y="9524"/>
                  </a:moveTo>
                  <a:lnTo>
                    <a:pt x="8343963" y="9524"/>
                  </a:lnTo>
                  <a:lnTo>
                    <a:pt x="8343963" y="0"/>
                  </a:lnTo>
                  <a:lnTo>
                    <a:pt x="8353488" y="0"/>
                  </a:lnTo>
                  <a:lnTo>
                    <a:pt x="8353488" y="9524"/>
                  </a:lnTo>
                  <a:close/>
                </a:path>
                <a:path w="10210800" h="1845945">
                  <a:moveTo>
                    <a:pt x="8372538" y="9524"/>
                  </a:moveTo>
                  <a:lnTo>
                    <a:pt x="8363013" y="9524"/>
                  </a:lnTo>
                  <a:lnTo>
                    <a:pt x="8363013" y="0"/>
                  </a:lnTo>
                  <a:lnTo>
                    <a:pt x="8372538" y="0"/>
                  </a:lnTo>
                  <a:lnTo>
                    <a:pt x="8372538" y="9524"/>
                  </a:lnTo>
                  <a:close/>
                </a:path>
                <a:path w="10210800" h="1845945">
                  <a:moveTo>
                    <a:pt x="8391588" y="9524"/>
                  </a:moveTo>
                  <a:lnTo>
                    <a:pt x="8382063" y="9524"/>
                  </a:lnTo>
                  <a:lnTo>
                    <a:pt x="8382063" y="0"/>
                  </a:lnTo>
                  <a:lnTo>
                    <a:pt x="8391588" y="0"/>
                  </a:lnTo>
                  <a:lnTo>
                    <a:pt x="8391588" y="9524"/>
                  </a:lnTo>
                  <a:close/>
                </a:path>
                <a:path w="10210800" h="1845945">
                  <a:moveTo>
                    <a:pt x="8410638" y="9524"/>
                  </a:moveTo>
                  <a:lnTo>
                    <a:pt x="8401113" y="9524"/>
                  </a:lnTo>
                  <a:lnTo>
                    <a:pt x="8401113" y="0"/>
                  </a:lnTo>
                  <a:lnTo>
                    <a:pt x="8410638" y="0"/>
                  </a:lnTo>
                  <a:lnTo>
                    <a:pt x="8410638" y="9524"/>
                  </a:lnTo>
                  <a:close/>
                </a:path>
                <a:path w="10210800" h="1845945">
                  <a:moveTo>
                    <a:pt x="8429688" y="9524"/>
                  </a:moveTo>
                  <a:lnTo>
                    <a:pt x="8420163" y="9524"/>
                  </a:lnTo>
                  <a:lnTo>
                    <a:pt x="8420163" y="0"/>
                  </a:lnTo>
                  <a:lnTo>
                    <a:pt x="8429688" y="0"/>
                  </a:lnTo>
                  <a:lnTo>
                    <a:pt x="8429688" y="9524"/>
                  </a:lnTo>
                  <a:close/>
                </a:path>
                <a:path w="10210800" h="1845945">
                  <a:moveTo>
                    <a:pt x="8448738" y="9524"/>
                  </a:moveTo>
                  <a:lnTo>
                    <a:pt x="8439213" y="9524"/>
                  </a:lnTo>
                  <a:lnTo>
                    <a:pt x="8439213" y="0"/>
                  </a:lnTo>
                  <a:lnTo>
                    <a:pt x="8448738" y="0"/>
                  </a:lnTo>
                  <a:lnTo>
                    <a:pt x="8448738" y="9524"/>
                  </a:lnTo>
                  <a:close/>
                </a:path>
                <a:path w="10210800" h="1845945">
                  <a:moveTo>
                    <a:pt x="8467788" y="9524"/>
                  </a:moveTo>
                  <a:lnTo>
                    <a:pt x="8458263" y="9524"/>
                  </a:lnTo>
                  <a:lnTo>
                    <a:pt x="8458263" y="0"/>
                  </a:lnTo>
                  <a:lnTo>
                    <a:pt x="8467788" y="0"/>
                  </a:lnTo>
                  <a:lnTo>
                    <a:pt x="8467788" y="9524"/>
                  </a:lnTo>
                  <a:close/>
                </a:path>
                <a:path w="10210800" h="1845945">
                  <a:moveTo>
                    <a:pt x="8486838" y="9524"/>
                  </a:moveTo>
                  <a:lnTo>
                    <a:pt x="8477313" y="9524"/>
                  </a:lnTo>
                  <a:lnTo>
                    <a:pt x="8477313" y="0"/>
                  </a:lnTo>
                  <a:lnTo>
                    <a:pt x="8486838" y="0"/>
                  </a:lnTo>
                  <a:lnTo>
                    <a:pt x="8486838" y="9524"/>
                  </a:lnTo>
                  <a:close/>
                </a:path>
                <a:path w="10210800" h="1845945">
                  <a:moveTo>
                    <a:pt x="8505888" y="9524"/>
                  </a:moveTo>
                  <a:lnTo>
                    <a:pt x="8496363" y="9524"/>
                  </a:lnTo>
                  <a:lnTo>
                    <a:pt x="8496363" y="0"/>
                  </a:lnTo>
                  <a:lnTo>
                    <a:pt x="8505888" y="0"/>
                  </a:lnTo>
                  <a:lnTo>
                    <a:pt x="8505888" y="9524"/>
                  </a:lnTo>
                  <a:close/>
                </a:path>
                <a:path w="10210800" h="1845945">
                  <a:moveTo>
                    <a:pt x="8524938" y="9524"/>
                  </a:moveTo>
                  <a:lnTo>
                    <a:pt x="8515413" y="9524"/>
                  </a:lnTo>
                  <a:lnTo>
                    <a:pt x="8515413" y="0"/>
                  </a:lnTo>
                  <a:lnTo>
                    <a:pt x="8524938" y="0"/>
                  </a:lnTo>
                  <a:lnTo>
                    <a:pt x="8524938" y="9524"/>
                  </a:lnTo>
                  <a:close/>
                </a:path>
                <a:path w="10210800" h="1845945">
                  <a:moveTo>
                    <a:pt x="8543988" y="9524"/>
                  </a:moveTo>
                  <a:lnTo>
                    <a:pt x="8534463" y="9524"/>
                  </a:lnTo>
                  <a:lnTo>
                    <a:pt x="8534463" y="0"/>
                  </a:lnTo>
                  <a:lnTo>
                    <a:pt x="8543988" y="0"/>
                  </a:lnTo>
                  <a:lnTo>
                    <a:pt x="8543988" y="9524"/>
                  </a:lnTo>
                  <a:close/>
                </a:path>
                <a:path w="10210800" h="1845945">
                  <a:moveTo>
                    <a:pt x="8563038" y="9524"/>
                  </a:moveTo>
                  <a:lnTo>
                    <a:pt x="8553513" y="9524"/>
                  </a:lnTo>
                  <a:lnTo>
                    <a:pt x="8553513" y="0"/>
                  </a:lnTo>
                  <a:lnTo>
                    <a:pt x="8563038" y="0"/>
                  </a:lnTo>
                  <a:lnTo>
                    <a:pt x="8563038" y="9524"/>
                  </a:lnTo>
                  <a:close/>
                </a:path>
                <a:path w="10210800" h="1845945">
                  <a:moveTo>
                    <a:pt x="8582088" y="9524"/>
                  </a:moveTo>
                  <a:lnTo>
                    <a:pt x="8572563" y="9524"/>
                  </a:lnTo>
                  <a:lnTo>
                    <a:pt x="8572563" y="0"/>
                  </a:lnTo>
                  <a:lnTo>
                    <a:pt x="8582088" y="0"/>
                  </a:lnTo>
                  <a:lnTo>
                    <a:pt x="8582088" y="9524"/>
                  </a:lnTo>
                  <a:close/>
                </a:path>
                <a:path w="10210800" h="1845945">
                  <a:moveTo>
                    <a:pt x="8601138" y="9524"/>
                  </a:moveTo>
                  <a:lnTo>
                    <a:pt x="8591613" y="9524"/>
                  </a:lnTo>
                  <a:lnTo>
                    <a:pt x="8591613" y="0"/>
                  </a:lnTo>
                  <a:lnTo>
                    <a:pt x="8601138" y="0"/>
                  </a:lnTo>
                  <a:lnTo>
                    <a:pt x="8601138" y="9524"/>
                  </a:lnTo>
                  <a:close/>
                </a:path>
                <a:path w="10210800" h="1845945">
                  <a:moveTo>
                    <a:pt x="8620188" y="9524"/>
                  </a:moveTo>
                  <a:lnTo>
                    <a:pt x="8610663" y="9524"/>
                  </a:lnTo>
                  <a:lnTo>
                    <a:pt x="8610663" y="0"/>
                  </a:lnTo>
                  <a:lnTo>
                    <a:pt x="8620188" y="0"/>
                  </a:lnTo>
                  <a:lnTo>
                    <a:pt x="8620188" y="9524"/>
                  </a:lnTo>
                  <a:close/>
                </a:path>
                <a:path w="10210800" h="1845945">
                  <a:moveTo>
                    <a:pt x="8639238" y="9524"/>
                  </a:moveTo>
                  <a:lnTo>
                    <a:pt x="8629713" y="9524"/>
                  </a:lnTo>
                  <a:lnTo>
                    <a:pt x="8629713" y="0"/>
                  </a:lnTo>
                  <a:lnTo>
                    <a:pt x="8639238" y="0"/>
                  </a:lnTo>
                  <a:lnTo>
                    <a:pt x="8639238" y="9524"/>
                  </a:lnTo>
                  <a:close/>
                </a:path>
                <a:path w="10210800" h="1845945">
                  <a:moveTo>
                    <a:pt x="8658288" y="9524"/>
                  </a:moveTo>
                  <a:lnTo>
                    <a:pt x="8648763" y="9524"/>
                  </a:lnTo>
                  <a:lnTo>
                    <a:pt x="8648763" y="0"/>
                  </a:lnTo>
                  <a:lnTo>
                    <a:pt x="8658288" y="0"/>
                  </a:lnTo>
                  <a:lnTo>
                    <a:pt x="8658288" y="9524"/>
                  </a:lnTo>
                  <a:close/>
                </a:path>
                <a:path w="10210800" h="1845945">
                  <a:moveTo>
                    <a:pt x="8677338" y="9524"/>
                  </a:moveTo>
                  <a:lnTo>
                    <a:pt x="8667813" y="9524"/>
                  </a:lnTo>
                  <a:lnTo>
                    <a:pt x="8667813" y="0"/>
                  </a:lnTo>
                  <a:lnTo>
                    <a:pt x="8677338" y="0"/>
                  </a:lnTo>
                  <a:lnTo>
                    <a:pt x="8677338" y="9524"/>
                  </a:lnTo>
                  <a:close/>
                </a:path>
                <a:path w="10210800" h="1845945">
                  <a:moveTo>
                    <a:pt x="8696388" y="9524"/>
                  </a:moveTo>
                  <a:lnTo>
                    <a:pt x="8686863" y="9524"/>
                  </a:lnTo>
                  <a:lnTo>
                    <a:pt x="8686863" y="0"/>
                  </a:lnTo>
                  <a:lnTo>
                    <a:pt x="8696388" y="0"/>
                  </a:lnTo>
                  <a:lnTo>
                    <a:pt x="8696388" y="9524"/>
                  </a:lnTo>
                  <a:close/>
                </a:path>
                <a:path w="10210800" h="1845945">
                  <a:moveTo>
                    <a:pt x="8715438" y="9524"/>
                  </a:moveTo>
                  <a:lnTo>
                    <a:pt x="8705913" y="9524"/>
                  </a:lnTo>
                  <a:lnTo>
                    <a:pt x="8705913" y="0"/>
                  </a:lnTo>
                  <a:lnTo>
                    <a:pt x="8715438" y="0"/>
                  </a:lnTo>
                  <a:lnTo>
                    <a:pt x="8715438" y="9524"/>
                  </a:lnTo>
                  <a:close/>
                </a:path>
                <a:path w="10210800" h="1845945">
                  <a:moveTo>
                    <a:pt x="8734488" y="9524"/>
                  </a:moveTo>
                  <a:lnTo>
                    <a:pt x="8724963" y="9524"/>
                  </a:lnTo>
                  <a:lnTo>
                    <a:pt x="8724963" y="0"/>
                  </a:lnTo>
                  <a:lnTo>
                    <a:pt x="8734488" y="0"/>
                  </a:lnTo>
                  <a:lnTo>
                    <a:pt x="8734488" y="9524"/>
                  </a:lnTo>
                  <a:close/>
                </a:path>
                <a:path w="10210800" h="1845945">
                  <a:moveTo>
                    <a:pt x="8753538" y="9524"/>
                  </a:moveTo>
                  <a:lnTo>
                    <a:pt x="8744013" y="9524"/>
                  </a:lnTo>
                  <a:lnTo>
                    <a:pt x="8744013" y="0"/>
                  </a:lnTo>
                  <a:lnTo>
                    <a:pt x="8753538" y="0"/>
                  </a:lnTo>
                  <a:lnTo>
                    <a:pt x="8753538" y="9524"/>
                  </a:lnTo>
                  <a:close/>
                </a:path>
                <a:path w="10210800" h="1845945">
                  <a:moveTo>
                    <a:pt x="8772588" y="9524"/>
                  </a:moveTo>
                  <a:lnTo>
                    <a:pt x="8763063" y="9524"/>
                  </a:lnTo>
                  <a:lnTo>
                    <a:pt x="8763063" y="0"/>
                  </a:lnTo>
                  <a:lnTo>
                    <a:pt x="8772588" y="0"/>
                  </a:lnTo>
                  <a:lnTo>
                    <a:pt x="8772588" y="9524"/>
                  </a:lnTo>
                  <a:close/>
                </a:path>
                <a:path w="10210800" h="1845945">
                  <a:moveTo>
                    <a:pt x="8791638" y="9524"/>
                  </a:moveTo>
                  <a:lnTo>
                    <a:pt x="8782113" y="9524"/>
                  </a:lnTo>
                  <a:lnTo>
                    <a:pt x="8782113" y="0"/>
                  </a:lnTo>
                  <a:lnTo>
                    <a:pt x="8791638" y="0"/>
                  </a:lnTo>
                  <a:lnTo>
                    <a:pt x="8791638" y="9524"/>
                  </a:lnTo>
                  <a:close/>
                </a:path>
                <a:path w="10210800" h="1845945">
                  <a:moveTo>
                    <a:pt x="8810688" y="9524"/>
                  </a:moveTo>
                  <a:lnTo>
                    <a:pt x="8801163" y="9524"/>
                  </a:lnTo>
                  <a:lnTo>
                    <a:pt x="8801163" y="0"/>
                  </a:lnTo>
                  <a:lnTo>
                    <a:pt x="8810688" y="0"/>
                  </a:lnTo>
                  <a:lnTo>
                    <a:pt x="8810688" y="9524"/>
                  </a:lnTo>
                  <a:close/>
                </a:path>
                <a:path w="10210800" h="1845945">
                  <a:moveTo>
                    <a:pt x="8829738" y="9524"/>
                  </a:moveTo>
                  <a:lnTo>
                    <a:pt x="8820213" y="9524"/>
                  </a:lnTo>
                  <a:lnTo>
                    <a:pt x="8820213" y="0"/>
                  </a:lnTo>
                  <a:lnTo>
                    <a:pt x="8829738" y="0"/>
                  </a:lnTo>
                  <a:lnTo>
                    <a:pt x="8829738" y="9524"/>
                  </a:lnTo>
                  <a:close/>
                </a:path>
                <a:path w="10210800" h="1845945">
                  <a:moveTo>
                    <a:pt x="8848788" y="9524"/>
                  </a:moveTo>
                  <a:lnTo>
                    <a:pt x="8839263" y="9524"/>
                  </a:lnTo>
                  <a:lnTo>
                    <a:pt x="8839263" y="0"/>
                  </a:lnTo>
                  <a:lnTo>
                    <a:pt x="8848788" y="0"/>
                  </a:lnTo>
                  <a:lnTo>
                    <a:pt x="8848788" y="9524"/>
                  </a:lnTo>
                  <a:close/>
                </a:path>
                <a:path w="10210800" h="1845945">
                  <a:moveTo>
                    <a:pt x="8867838" y="9524"/>
                  </a:moveTo>
                  <a:lnTo>
                    <a:pt x="8858313" y="9524"/>
                  </a:lnTo>
                  <a:lnTo>
                    <a:pt x="8858313" y="0"/>
                  </a:lnTo>
                  <a:lnTo>
                    <a:pt x="8867838" y="0"/>
                  </a:lnTo>
                  <a:lnTo>
                    <a:pt x="8867838" y="9524"/>
                  </a:lnTo>
                  <a:close/>
                </a:path>
                <a:path w="10210800" h="1845945">
                  <a:moveTo>
                    <a:pt x="8886888" y="9524"/>
                  </a:moveTo>
                  <a:lnTo>
                    <a:pt x="8877363" y="9524"/>
                  </a:lnTo>
                  <a:lnTo>
                    <a:pt x="8877363" y="0"/>
                  </a:lnTo>
                  <a:lnTo>
                    <a:pt x="8886888" y="0"/>
                  </a:lnTo>
                  <a:lnTo>
                    <a:pt x="8886888" y="9524"/>
                  </a:lnTo>
                  <a:close/>
                </a:path>
                <a:path w="10210800" h="1845945">
                  <a:moveTo>
                    <a:pt x="8905938" y="9524"/>
                  </a:moveTo>
                  <a:lnTo>
                    <a:pt x="8896413" y="9524"/>
                  </a:lnTo>
                  <a:lnTo>
                    <a:pt x="8896413" y="0"/>
                  </a:lnTo>
                  <a:lnTo>
                    <a:pt x="8905938" y="0"/>
                  </a:lnTo>
                  <a:lnTo>
                    <a:pt x="8905938" y="9524"/>
                  </a:lnTo>
                  <a:close/>
                </a:path>
                <a:path w="10210800" h="1845945">
                  <a:moveTo>
                    <a:pt x="8924988" y="9524"/>
                  </a:moveTo>
                  <a:lnTo>
                    <a:pt x="8915463" y="9524"/>
                  </a:lnTo>
                  <a:lnTo>
                    <a:pt x="8915463" y="0"/>
                  </a:lnTo>
                  <a:lnTo>
                    <a:pt x="8924988" y="0"/>
                  </a:lnTo>
                  <a:lnTo>
                    <a:pt x="8924988" y="9524"/>
                  </a:lnTo>
                  <a:close/>
                </a:path>
                <a:path w="10210800" h="1845945">
                  <a:moveTo>
                    <a:pt x="8944038" y="9524"/>
                  </a:moveTo>
                  <a:lnTo>
                    <a:pt x="8934513" y="9524"/>
                  </a:lnTo>
                  <a:lnTo>
                    <a:pt x="8934513" y="0"/>
                  </a:lnTo>
                  <a:lnTo>
                    <a:pt x="8944038" y="0"/>
                  </a:lnTo>
                  <a:lnTo>
                    <a:pt x="8944038" y="9524"/>
                  </a:lnTo>
                  <a:close/>
                </a:path>
                <a:path w="10210800" h="1845945">
                  <a:moveTo>
                    <a:pt x="8963088" y="9524"/>
                  </a:moveTo>
                  <a:lnTo>
                    <a:pt x="8953563" y="9524"/>
                  </a:lnTo>
                  <a:lnTo>
                    <a:pt x="8953563" y="0"/>
                  </a:lnTo>
                  <a:lnTo>
                    <a:pt x="8963088" y="0"/>
                  </a:lnTo>
                  <a:lnTo>
                    <a:pt x="8963088" y="9524"/>
                  </a:lnTo>
                  <a:close/>
                </a:path>
                <a:path w="10210800" h="1845945">
                  <a:moveTo>
                    <a:pt x="8982138" y="9524"/>
                  </a:moveTo>
                  <a:lnTo>
                    <a:pt x="8972613" y="9524"/>
                  </a:lnTo>
                  <a:lnTo>
                    <a:pt x="8972613" y="0"/>
                  </a:lnTo>
                  <a:lnTo>
                    <a:pt x="8982138" y="0"/>
                  </a:lnTo>
                  <a:lnTo>
                    <a:pt x="8982138" y="9524"/>
                  </a:lnTo>
                  <a:close/>
                </a:path>
                <a:path w="10210800" h="1845945">
                  <a:moveTo>
                    <a:pt x="9001188" y="9524"/>
                  </a:moveTo>
                  <a:lnTo>
                    <a:pt x="8991663" y="9524"/>
                  </a:lnTo>
                  <a:lnTo>
                    <a:pt x="8991663" y="0"/>
                  </a:lnTo>
                  <a:lnTo>
                    <a:pt x="9001188" y="0"/>
                  </a:lnTo>
                  <a:lnTo>
                    <a:pt x="9001188" y="9524"/>
                  </a:lnTo>
                  <a:close/>
                </a:path>
                <a:path w="10210800" h="1845945">
                  <a:moveTo>
                    <a:pt x="9020238" y="9524"/>
                  </a:moveTo>
                  <a:lnTo>
                    <a:pt x="9010713" y="9524"/>
                  </a:lnTo>
                  <a:lnTo>
                    <a:pt x="9010713" y="0"/>
                  </a:lnTo>
                  <a:lnTo>
                    <a:pt x="9020238" y="0"/>
                  </a:lnTo>
                  <a:lnTo>
                    <a:pt x="9020238" y="9524"/>
                  </a:lnTo>
                  <a:close/>
                </a:path>
                <a:path w="10210800" h="1845945">
                  <a:moveTo>
                    <a:pt x="9039288" y="9524"/>
                  </a:moveTo>
                  <a:lnTo>
                    <a:pt x="9029763" y="9524"/>
                  </a:lnTo>
                  <a:lnTo>
                    <a:pt x="9029763" y="0"/>
                  </a:lnTo>
                  <a:lnTo>
                    <a:pt x="9039288" y="0"/>
                  </a:lnTo>
                  <a:lnTo>
                    <a:pt x="9039288" y="9524"/>
                  </a:lnTo>
                  <a:close/>
                </a:path>
                <a:path w="10210800" h="1845945">
                  <a:moveTo>
                    <a:pt x="9058338" y="9524"/>
                  </a:moveTo>
                  <a:lnTo>
                    <a:pt x="9048813" y="9524"/>
                  </a:lnTo>
                  <a:lnTo>
                    <a:pt x="9048813" y="0"/>
                  </a:lnTo>
                  <a:lnTo>
                    <a:pt x="9058338" y="0"/>
                  </a:lnTo>
                  <a:lnTo>
                    <a:pt x="9058338" y="9524"/>
                  </a:lnTo>
                  <a:close/>
                </a:path>
                <a:path w="10210800" h="1845945">
                  <a:moveTo>
                    <a:pt x="9077388" y="9524"/>
                  </a:moveTo>
                  <a:lnTo>
                    <a:pt x="9067863" y="9524"/>
                  </a:lnTo>
                  <a:lnTo>
                    <a:pt x="9067863" y="0"/>
                  </a:lnTo>
                  <a:lnTo>
                    <a:pt x="9077388" y="0"/>
                  </a:lnTo>
                  <a:lnTo>
                    <a:pt x="9077388" y="9524"/>
                  </a:lnTo>
                  <a:close/>
                </a:path>
                <a:path w="10210800" h="1845945">
                  <a:moveTo>
                    <a:pt x="9096438" y="9524"/>
                  </a:moveTo>
                  <a:lnTo>
                    <a:pt x="9086913" y="9524"/>
                  </a:lnTo>
                  <a:lnTo>
                    <a:pt x="9086913" y="0"/>
                  </a:lnTo>
                  <a:lnTo>
                    <a:pt x="9096438" y="0"/>
                  </a:lnTo>
                  <a:lnTo>
                    <a:pt x="9096438" y="9524"/>
                  </a:lnTo>
                  <a:close/>
                </a:path>
                <a:path w="10210800" h="1845945">
                  <a:moveTo>
                    <a:pt x="9115488" y="9524"/>
                  </a:moveTo>
                  <a:lnTo>
                    <a:pt x="9105963" y="9524"/>
                  </a:lnTo>
                  <a:lnTo>
                    <a:pt x="9105963" y="0"/>
                  </a:lnTo>
                  <a:lnTo>
                    <a:pt x="9115488" y="0"/>
                  </a:lnTo>
                  <a:lnTo>
                    <a:pt x="9115488" y="9524"/>
                  </a:lnTo>
                  <a:close/>
                </a:path>
                <a:path w="10210800" h="1845945">
                  <a:moveTo>
                    <a:pt x="9134538" y="9524"/>
                  </a:moveTo>
                  <a:lnTo>
                    <a:pt x="9125013" y="9524"/>
                  </a:lnTo>
                  <a:lnTo>
                    <a:pt x="9125013" y="0"/>
                  </a:lnTo>
                  <a:lnTo>
                    <a:pt x="9134538" y="0"/>
                  </a:lnTo>
                  <a:lnTo>
                    <a:pt x="9134538" y="9524"/>
                  </a:lnTo>
                  <a:close/>
                </a:path>
                <a:path w="10210800" h="1845945">
                  <a:moveTo>
                    <a:pt x="9153588" y="9524"/>
                  </a:moveTo>
                  <a:lnTo>
                    <a:pt x="9144063" y="9524"/>
                  </a:lnTo>
                  <a:lnTo>
                    <a:pt x="9144063" y="0"/>
                  </a:lnTo>
                  <a:lnTo>
                    <a:pt x="9153588" y="0"/>
                  </a:lnTo>
                  <a:lnTo>
                    <a:pt x="9153588" y="9524"/>
                  </a:lnTo>
                  <a:close/>
                </a:path>
                <a:path w="10210800" h="1845945">
                  <a:moveTo>
                    <a:pt x="9172638" y="9524"/>
                  </a:moveTo>
                  <a:lnTo>
                    <a:pt x="9163113" y="9524"/>
                  </a:lnTo>
                  <a:lnTo>
                    <a:pt x="9163113" y="0"/>
                  </a:lnTo>
                  <a:lnTo>
                    <a:pt x="9172638" y="0"/>
                  </a:lnTo>
                  <a:lnTo>
                    <a:pt x="9172638" y="9524"/>
                  </a:lnTo>
                  <a:close/>
                </a:path>
                <a:path w="10210800" h="1845945">
                  <a:moveTo>
                    <a:pt x="9191688" y="9524"/>
                  </a:moveTo>
                  <a:lnTo>
                    <a:pt x="9182163" y="9524"/>
                  </a:lnTo>
                  <a:lnTo>
                    <a:pt x="9182163" y="0"/>
                  </a:lnTo>
                  <a:lnTo>
                    <a:pt x="9191688" y="0"/>
                  </a:lnTo>
                  <a:lnTo>
                    <a:pt x="9191688" y="9524"/>
                  </a:lnTo>
                  <a:close/>
                </a:path>
                <a:path w="10210800" h="1845945">
                  <a:moveTo>
                    <a:pt x="9210738" y="9524"/>
                  </a:moveTo>
                  <a:lnTo>
                    <a:pt x="9201213" y="9524"/>
                  </a:lnTo>
                  <a:lnTo>
                    <a:pt x="9201213" y="0"/>
                  </a:lnTo>
                  <a:lnTo>
                    <a:pt x="9210738" y="0"/>
                  </a:lnTo>
                  <a:lnTo>
                    <a:pt x="9210738" y="9524"/>
                  </a:lnTo>
                  <a:close/>
                </a:path>
                <a:path w="10210800" h="1845945">
                  <a:moveTo>
                    <a:pt x="9229788" y="9524"/>
                  </a:moveTo>
                  <a:lnTo>
                    <a:pt x="9220263" y="9524"/>
                  </a:lnTo>
                  <a:lnTo>
                    <a:pt x="9220263" y="0"/>
                  </a:lnTo>
                  <a:lnTo>
                    <a:pt x="9229788" y="0"/>
                  </a:lnTo>
                  <a:lnTo>
                    <a:pt x="9229788" y="9524"/>
                  </a:lnTo>
                  <a:close/>
                </a:path>
                <a:path w="10210800" h="1845945">
                  <a:moveTo>
                    <a:pt x="9248838" y="9524"/>
                  </a:moveTo>
                  <a:lnTo>
                    <a:pt x="9239313" y="9524"/>
                  </a:lnTo>
                  <a:lnTo>
                    <a:pt x="9239313" y="0"/>
                  </a:lnTo>
                  <a:lnTo>
                    <a:pt x="9248838" y="0"/>
                  </a:lnTo>
                  <a:lnTo>
                    <a:pt x="9248838" y="9524"/>
                  </a:lnTo>
                  <a:close/>
                </a:path>
                <a:path w="10210800" h="1845945">
                  <a:moveTo>
                    <a:pt x="9267888" y="9524"/>
                  </a:moveTo>
                  <a:lnTo>
                    <a:pt x="9258363" y="9524"/>
                  </a:lnTo>
                  <a:lnTo>
                    <a:pt x="9258363" y="0"/>
                  </a:lnTo>
                  <a:lnTo>
                    <a:pt x="9267888" y="0"/>
                  </a:lnTo>
                  <a:lnTo>
                    <a:pt x="9267888" y="9524"/>
                  </a:lnTo>
                  <a:close/>
                </a:path>
                <a:path w="10210800" h="1845945">
                  <a:moveTo>
                    <a:pt x="9286938" y="9524"/>
                  </a:moveTo>
                  <a:lnTo>
                    <a:pt x="9277413" y="9524"/>
                  </a:lnTo>
                  <a:lnTo>
                    <a:pt x="9277413" y="0"/>
                  </a:lnTo>
                  <a:lnTo>
                    <a:pt x="9286938" y="0"/>
                  </a:lnTo>
                  <a:lnTo>
                    <a:pt x="9286938" y="9524"/>
                  </a:lnTo>
                  <a:close/>
                </a:path>
                <a:path w="10210800" h="1845945">
                  <a:moveTo>
                    <a:pt x="9305988" y="9524"/>
                  </a:moveTo>
                  <a:lnTo>
                    <a:pt x="9296463" y="9524"/>
                  </a:lnTo>
                  <a:lnTo>
                    <a:pt x="9296463" y="0"/>
                  </a:lnTo>
                  <a:lnTo>
                    <a:pt x="9305988" y="0"/>
                  </a:lnTo>
                  <a:lnTo>
                    <a:pt x="9305988" y="9524"/>
                  </a:lnTo>
                  <a:close/>
                </a:path>
                <a:path w="10210800" h="1845945">
                  <a:moveTo>
                    <a:pt x="9325038" y="9524"/>
                  </a:moveTo>
                  <a:lnTo>
                    <a:pt x="9315513" y="9524"/>
                  </a:lnTo>
                  <a:lnTo>
                    <a:pt x="9315513" y="0"/>
                  </a:lnTo>
                  <a:lnTo>
                    <a:pt x="9325038" y="0"/>
                  </a:lnTo>
                  <a:lnTo>
                    <a:pt x="9325038" y="9524"/>
                  </a:lnTo>
                  <a:close/>
                </a:path>
                <a:path w="10210800" h="1845945">
                  <a:moveTo>
                    <a:pt x="9344088" y="9524"/>
                  </a:moveTo>
                  <a:lnTo>
                    <a:pt x="9334563" y="9524"/>
                  </a:lnTo>
                  <a:lnTo>
                    <a:pt x="9334563" y="0"/>
                  </a:lnTo>
                  <a:lnTo>
                    <a:pt x="9344088" y="0"/>
                  </a:lnTo>
                  <a:lnTo>
                    <a:pt x="9344088" y="9524"/>
                  </a:lnTo>
                  <a:close/>
                </a:path>
                <a:path w="10210800" h="1845945">
                  <a:moveTo>
                    <a:pt x="9363138" y="9524"/>
                  </a:moveTo>
                  <a:lnTo>
                    <a:pt x="9353613" y="9524"/>
                  </a:lnTo>
                  <a:lnTo>
                    <a:pt x="9353613" y="0"/>
                  </a:lnTo>
                  <a:lnTo>
                    <a:pt x="9363138" y="0"/>
                  </a:lnTo>
                  <a:lnTo>
                    <a:pt x="9363138" y="9524"/>
                  </a:lnTo>
                  <a:close/>
                </a:path>
                <a:path w="10210800" h="1845945">
                  <a:moveTo>
                    <a:pt x="9382188" y="9524"/>
                  </a:moveTo>
                  <a:lnTo>
                    <a:pt x="9372663" y="9524"/>
                  </a:lnTo>
                  <a:lnTo>
                    <a:pt x="9372663" y="0"/>
                  </a:lnTo>
                  <a:lnTo>
                    <a:pt x="9382188" y="0"/>
                  </a:lnTo>
                  <a:lnTo>
                    <a:pt x="9382188" y="9524"/>
                  </a:lnTo>
                  <a:close/>
                </a:path>
                <a:path w="10210800" h="1845945">
                  <a:moveTo>
                    <a:pt x="9401238" y="9524"/>
                  </a:moveTo>
                  <a:lnTo>
                    <a:pt x="9391713" y="9524"/>
                  </a:lnTo>
                  <a:lnTo>
                    <a:pt x="9391713" y="0"/>
                  </a:lnTo>
                  <a:lnTo>
                    <a:pt x="9401238" y="0"/>
                  </a:lnTo>
                  <a:lnTo>
                    <a:pt x="9401238" y="9524"/>
                  </a:lnTo>
                  <a:close/>
                </a:path>
                <a:path w="10210800" h="1845945">
                  <a:moveTo>
                    <a:pt x="9420288" y="9524"/>
                  </a:moveTo>
                  <a:lnTo>
                    <a:pt x="9410763" y="9524"/>
                  </a:lnTo>
                  <a:lnTo>
                    <a:pt x="9410763" y="0"/>
                  </a:lnTo>
                  <a:lnTo>
                    <a:pt x="9420288" y="0"/>
                  </a:lnTo>
                  <a:lnTo>
                    <a:pt x="9420288" y="9524"/>
                  </a:lnTo>
                  <a:close/>
                </a:path>
                <a:path w="10210800" h="1845945">
                  <a:moveTo>
                    <a:pt x="9439338" y="9524"/>
                  </a:moveTo>
                  <a:lnTo>
                    <a:pt x="9429813" y="9524"/>
                  </a:lnTo>
                  <a:lnTo>
                    <a:pt x="9429813" y="0"/>
                  </a:lnTo>
                  <a:lnTo>
                    <a:pt x="9439338" y="0"/>
                  </a:lnTo>
                  <a:lnTo>
                    <a:pt x="9439338" y="9524"/>
                  </a:lnTo>
                  <a:close/>
                </a:path>
                <a:path w="10210800" h="1845945">
                  <a:moveTo>
                    <a:pt x="9458388" y="9524"/>
                  </a:moveTo>
                  <a:lnTo>
                    <a:pt x="9448863" y="9524"/>
                  </a:lnTo>
                  <a:lnTo>
                    <a:pt x="9448863" y="0"/>
                  </a:lnTo>
                  <a:lnTo>
                    <a:pt x="9458388" y="0"/>
                  </a:lnTo>
                  <a:lnTo>
                    <a:pt x="9458388" y="9524"/>
                  </a:lnTo>
                  <a:close/>
                </a:path>
                <a:path w="10210800" h="1845945">
                  <a:moveTo>
                    <a:pt x="9477438" y="9524"/>
                  </a:moveTo>
                  <a:lnTo>
                    <a:pt x="9467913" y="9524"/>
                  </a:lnTo>
                  <a:lnTo>
                    <a:pt x="9467913" y="0"/>
                  </a:lnTo>
                  <a:lnTo>
                    <a:pt x="9477438" y="0"/>
                  </a:lnTo>
                  <a:lnTo>
                    <a:pt x="9477438" y="9524"/>
                  </a:lnTo>
                  <a:close/>
                </a:path>
                <a:path w="10210800" h="1845945">
                  <a:moveTo>
                    <a:pt x="9496488" y="9524"/>
                  </a:moveTo>
                  <a:lnTo>
                    <a:pt x="9486963" y="9524"/>
                  </a:lnTo>
                  <a:lnTo>
                    <a:pt x="9486963" y="0"/>
                  </a:lnTo>
                  <a:lnTo>
                    <a:pt x="9496488" y="0"/>
                  </a:lnTo>
                  <a:lnTo>
                    <a:pt x="9496488" y="9524"/>
                  </a:lnTo>
                  <a:close/>
                </a:path>
                <a:path w="10210800" h="1845945">
                  <a:moveTo>
                    <a:pt x="9515538" y="9524"/>
                  </a:moveTo>
                  <a:lnTo>
                    <a:pt x="9506013" y="9524"/>
                  </a:lnTo>
                  <a:lnTo>
                    <a:pt x="9506013" y="0"/>
                  </a:lnTo>
                  <a:lnTo>
                    <a:pt x="9515538" y="0"/>
                  </a:lnTo>
                  <a:lnTo>
                    <a:pt x="9515538" y="9524"/>
                  </a:lnTo>
                  <a:close/>
                </a:path>
                <a:path w="10210800" h="1845945">
                  <a:moveTo>
                    <a:pt x="9534588" y="9524"/>
                  </a:moveTo>
                  <a:lnTo>
                    <a:pt x="9525063" y="9524"/>
                  </a:lnTo>
                  <a:lnTo>
                    <a:pt x="9525063" y="0"/>
                  </a:lnTo>
                  <a:lnTo>
                    <a:pt x="9534588" y="0"/>
                  </a:lnTo>
                  <a:lnTo>
                    <a:pt x="9534588" y="9524"/>
                  </a:lnTo>
                  <a:close/>
                </a:path>
                <a:path w="10210800" h="1845945">
                  <a:moveTo>
                    <a:pt x="9553638" y="9524"/>
                  </a:moveTo>
                  <a:lnTo>
                    <a:pt x="9544113" y="9524"/>
                  </a:lnTo>
                  <a:lnTo>
                    <a:pt x="9544113" y="0"/>
                  </a:lnTo>
                  <a:lnTo>
                    <a:pt x="9553638" y="0"/>
                  </a:lnTo>
                  <a:lnTo>
                    <a:pt x="9553638" y="9524"/>
                  </a:lnTo>
                  <a:close/>
                </a:path>
                <a:path w="10210800" h="1845945">
                  <a:moveTo>
                    <a:pt x="9572688" y="9524"/>
                  </a:moveTo>
                  <a:lnTo>
                    <a:pt x="9563163" y="9524"/>
                  </a:lnTo>
                  <a:lnTo>
                    <a:pt x="9563163" y="0"/>
                  </a:lnTo>
                  <a:lnTo>
                    <a:pt x="9572688" y="0"/>
                  </a:lnTo>
                  <a:lnTo>
                    <a:pt x="9572688" y="9524"/>
                  </a:lnTo>
                  <a:close/>
                </a:path>
                <a:path w="10210800" h="1845945">
                  <a:moveTo>
                    <a:pt x="9591738" y="9524"/>
                  </a:moveTo>
                  <a:lnTo>
                    <a:pt x="9582213" y="9524"/>
                  </a:lnTo>
                  <a:lnTo>
                    <a:pt x="9582213" y="0"/>
                  </a:lnTo>
                  <a:lnTo>
                    <a:pt x="9591738" y="0"/>
                  </a:lnTo>
                  <a:lnTo>
                    <a:pt x="9591738" y="9524"/>
                  </a:lnTo>
                  <a:close/>
                </a:path>
                <a:path w="10210800" h="1845945">
                  <a:moveTo>
                    <a:pt x="9610788" y="9524"/>
                  </a:moveTo>
                  <a:lnTo>
                    <a:pt x="9601263" y="9524"/>
                  </a:lnTo>
                  <a:lnTo>
                    <a:pt x="9601263" y="0"/>
                  </a:lnTo>
                  <a:lnTo>
                    <a:pt x="9610788" y="0"/>
                  </a:lnTo>
                  <a:lnTo>
                    <a:pt x="9610788" y="9524"/>
                  </a:lnTo>
                  <a:close/>
                </a:path>
                <a:path w="10210800" h="1845945">
                  <a:moveTo>
                    <a:pt x="9629838" y="9524"/>
                  </a:moveTo>
                  <a:lnTo>
                    <a:pt x="9620313" y="9524"/>
                  </a:lnTo>
                  <a:lnTo>
                    <a:pt x="9620313" y="0"/>
                  </a:lnTo>
                  <a:lnTo>
                    <a:pt x="9629838" y="0"/>
                  </a:lnTo>
                  <a:lnTo>
                    <a:pt x="9629838" y="9524"/>
                  </a:lnTo>
                  <a:close/>
                </a:path>
                <a:path w="10210800" h="1845945">
                  <a:moveTo>
                    <a:pt x="9648888" y="9524"/>
                  </a:moveTo>
                  <a:lnTo>
                    <a:pt x="9639363" y="9524"/>
                  </a:lnTo>
                  <a:lnTo>
                    <a:pt x="9639363" y="0"/>
                  </a:lnTo>
                  <a:lnTo>
                    <a:pt x="9648888" y="0"/>
                  </a:lnTo>
                  <a:lnTo>
                    <a:pt x="9648888" y="9524"/>
                  </a:lnTo>
                  <a:close/>
                </a:path>
                <a:path w="10210800" h="1845945">
                  <a:moveTo>
                    <a:pt x="9667938" y="9524"/>
                  </a:moveTo>
                  <a:lnTo>
                    <a:pt x="9658413" y="9524"/>
                  </a:lnTo>
                  <a:lnTo>
                    <a:pt x="9658413" y="0"/>
                  </a:lnTo>
                  <a:lnTo>
                    <a:pt x="9667938" y="0"/>
                  </a:lnTo>
                  <a:lnTo>
                    <a:pt x="9667938" y="9524"/>
                  </a:lnTo>
                  <a:close/>
                </a:path>
                <a:path w="10210800" h="1845945">
                  <a:moveTo>
                    <a:pt x="9686988" y="9524"/>
                  </a:moveTo>
                  <a:lnTo>
                    <a:pt x="9677463" y="9524"/>
                  </a:lnTo>
                  <a:lnTo>
                    <a:pt x="9677463" y="0"/>
                  </a:lnTo>
                  <a:lnTo>
                    <a:pt x="9686988" y="0"/>
                  </a:lnTo>
                  <a:lnTo>
                    <a:pt x="9686988" y="9524"/>
                  </a:lnTo>
                  <a:close/>
                </a:path>
                <a:path w="10210800" h="1845945">
                  <a:moveTo>
                    <a:pt x="9706038" y="9524"/>
                  </a:moveTo>
                  <a:lnTo>
                    <a:pt x="9696513" y="9524"/>
                  </a:lnTo>
                  <a:lnTo>
                    <a:pt x="9696513" y="0"/>
                  </a:lnTo>
                  <a:lnTo>
                    <a:pt x="9706038" y="0"/>
                  </a:lnTo>
                  <a:lnTo>
                    <a:pt x="9706038" y="9524"/>
                  </a:lnTo>
                  <a:close/>
                </a:path>
                <a:path w="10210800" h="1845945">
                  <a:moveTo>
                    <a:pt x="9725088" y="9524"/>
                  </a:moveTo>
                  <a:lnTo>
                    <a:pt x="9715563" y="9524"/>
                  </a:lnTo>
                  <a:lnTo>
                    <a:pt x="9715563" y="0"/>
                  </a:lnTo>
                  <a:lnTo>
                    <a:pt x="9725088" y="0"/>
                  </a:lnTo>
                  <a:lnTo>
                    <a:pt x="9725088" y="9524"/>
                  </a:lnTo>
                  <a:close/>
                </a:path>
                <a:path w="10210800" h="1845945">
                  <a:moveTo>
                    <a:pt x="9744138" y="9524"/>
                  </a:moveTo>
                  <a:lnTo>
                    <a:pt x="9734613" y="9524"/>
                  </a:lnTo>
                  <a:lnTo>
                    <a:pt x="9734613" y="0"/>
                  </a:lnTo>
                  <a:lnTo>
                    <a:pt x="9744138" y="0"/>
                  </a:lnTo>
                  <a:lnTo>
                    <a:pt x="9744138" y="9524"/>
                  </a:lnTo>
                  <a:close/>
                </a:path>
                <a:path w="10210800" h="1845945">
                  <a:moveTo>
                    <a:pt x="9763188" y="9524"/>
                  </a:moveTo>
                  <a:lnTo>
                    <a:pt x="9753663" y="9524"/>
                  </a:lnTo>
                  <a:lnTo>
                    <a:pt x="9753663" y="0"/>
                  </a:lnTo>
                  <a:lnTo>
                    <a:pt x="9763188" y="0"/>
                  </a:lnTo>
                  <a:lnTo>
                    <a:pt x="9763188" y="9524"/>
                  </a:lnTo>
                  <a:close/>
                </a:path>
                <a:path w="10210800" h="1845945">
                  <a:moveTo>
                    <a:pt x="9782238" y="9524"/>
                  </a:moveTo>
                  <a:lnTo>
                    <a:pt x="9772713" y="9524"/>
                  </a:lnTo>
                  <a:lnTo>
                    <a:pt x="9772713" y="0"/>
                  </a:lnTo>
                  <a:lnTo>
                    <a:pt x="9782238" y="0"/>
                  </a:lnTo>
                  <a:lnTo>
                    <a:pt x="9782238" y="9524"/>
                  </a:lnTo>
                  <a:close/>
                </a:path>
                <a:path w="10210800" h="1845945">
                  <a:moveTo>
                    <a:pt x="9801288" y="9524"/>
                  </a:moveTo>
                  <a:lnTo>
                    <a:pt x="9791763" y="9524"/>
                  </a:lnTo>
                  <a:lnTo>
                    <a:pt x="9791763" y="0"/>
                  </a:lnTo>
                  <a:lnTo>
                    <a:pt x="9801288" y="0"/>
                  </a:lnTo>
                  <a:lnTo>
                    <a:pt x="9801288" y="9524"/>
                  </a:lnTo>
                  <a:close/>
                </a:path>
                <a:path w="10210800" h="1845945">
                  <a:moveTo>
                    <a:pt x="9820338" y="9524"/>
                  </a:moveTo>
                  <a:lnTo>
                    <a:pt x="9810813" y="9524"/>
                  </a:lnTo>
                  <a:lnTo>
                    <a:pt x="9810813" y="0"/>
                  </a:lnTo>
                  <a:lnTo>
                    <a:pt x="9820338" y="0"/>
                  </a:lnTo>
                  <a:lnTo>
                    <a:pt x="9820338" y="9524"/>
                  </a:lnTo>
                  <a:close/>
                </a:path>
                <a:path w="10210800" h="1845945">
                  <a:moveTo>
                    <a:pt x="9839388" y="9524"/>
                  </a:moveTo>
                  <a:lnTo>
                    <a:pt x="9829863" y="9524"/>
                  </a:lnTo>
                  <a:lnTo>
                    <a:pt x="9829863" y="0"/>
                  </a:lnTo>
                  <a:lnTo>
                    <a:pt x="9839388" y="0"/>
                  </a:lnTo>
                  <a:lnTo>
                    <a:pt x="9839388" y="9524"/>
                  </a:lnTo>
                  <a:close/>
                </a:path>
                <a:path w="10210800" h="1845945">
                  <a:moveTo>
                    <a:pt x="9858438" y="9524"/>
                  </a:moveTo>
                  <a:lnTo>
                    <a:pt x="9848913" y="9524"/>
                  </a:lnTo>
                  <a:lnTo>
                    <a:pt x="9848913" y="0"/>
                  </a:lnTo>
                  <a:lnTo>
                    <a:pt x="9858438" y="0"/>
                  </a:lnTo>
                  <a:lnTo>
                    <a:pt x="9858438" y="9524"/>
                  </a:lnTo>
                  <a:close/>
                </a:path>
                <a:path w="10210800" h="1845945">
                  <a:moveTo>
                    <a:pt x="9877488" y="9524"/>
                  </a:moveTo>
                  <a:lnTo>
                    <a:pt x="9867963" y="9524"/>
                  </a:lnTo>
                  <a:lnTo>
                    <a:pt x="9867963" y="0"/>
                  </a:lnTo>
                  <a:lnTo>
                    <a:pt x="9877488" y="0"/>
                  </a:lnTo>
                  <a:lnTo>
                    <a:pt x="9877488" y="9524"/>
                  </a:lnTo>
                  <a:close/>
                </a:path>
                <a:path w="10210800" h="1845945">
                  <a:moveTo>
                    <a:pt x="9896538" y="9524"/>
                  </a:moveTo>
                  <a:lnTo>
                    <a:pt x="9887013" y="9524"/>
                  </a:lnTo>
                  <a:lnTo>
                    <a:pt x="9887013" y="0"/>
                  </a:lnTo>
                  <a:lnTo>
                    <a:pt x="9896538" y="0"/>
                  </a:lnTo>
                  <a:lnTo>
                    <a:pt x="9896538" y="9524"/>
                  </a:lnTo>
                  <a:close/>
                </a:path>
                <a:path w="10210800" h="1845945">
                  <a:moveTo>
                    <a:pt x="9915588" y="9524"/>
                  </a:moveTo>
                  <a:lnTo>
                    <a:pt x="9906063" y="9524"/>
                  </a:lnTo>
                  <a:lnTo>
                    <a:pt x="9906063" y="0"/>
                  </a:lnTo>
                  <a:lnTo>
                    <a:pt x="9915588" y="0"/>
                  </a:lnTo>
                  <a:lnTo>
                    <a:pt x="9915588" y="9524"/>
                  </a:lnTo>
                  <a:close/>
                </a:path>
                <a:path w="10210800" h="1845945">
                  <a:moveTo>
                    <a:pt x="9934439" y="9631"/>
                  </a:moveTo>
                  <a:lnTo>
                    <a:pt x="9931884" y="9560"/>
                  </a:lnTo>
                  <a:lnTo>
                    <a:pt x="9929327" y="9524"/>
                  </a:lnTo>
                  <a:lnTo>
                    <a:pt x="9925113" y="9524"/>
                  </a:lnTo>
                  <a:lnTo>
                    <a:pt x="9925113" y="0"/>
                  </a:lnTo>
                  <a:lnTo>
                    <a:pt x="9926858" y="0"/>
                  </a:lnTo>
                  <a:lnTo>
                    <a:pt x="9934689" y="619"/>
                  </a:lnTo>
                  <a:lnTo>
                    <a:pt x="9934439" y="9631"/>
                  </a:lnTo>
                  <a:close/>
                </a:path>
                <a:path w="10210800" h="1845945">
                  <a:moveTo>
                    <a:pt x="9952893" y="10762"/>
                  </a:moveTo>
                  <a:lnTo>
                    <a:pt x="9949828" y="10471"/>
                  </a:lnTo>
                  <a:lnTo>
                    <a:pt x="9946761" y="10231"/>
                  </a:lnTo>
                  <a:lnTo>
                    <a:pt x="9943690" y="10043"/>
                  </a:lnTo>
                  <a:lnTo>
                    <a:pt x="9944221" y="1374"/>
                  </a:lnTo>
                  <a:lnTo>
                    <a:pt x="9953713" y="2125"/>
                  </a:lnTo>
                  <a:lnTo>
                    <a:pt x="9952893" y="10762"/>
                  </a:lnTo>
                  <a:close/>
                </a:path>
                <a:path w="10210800" h="1845945">
                  <a:moveTo>
                    <a:pt x="9971138" y="13110"/>
                  </a:moveTo>
                  <a:lnTo>
                    <a:pt x="9968114" y="12618"/>
                  </a:lnTo>
                  <a:lnTo>
                    <a:pt x="9965084" y="12176"/>
                  </a:lnTo>
                  <a:lnTo>
                    <a:pt x="9962046" y="11785"/>
                  </a:lnTo>
                  <a:lnTo>
                    <a:pt x="9963193" y="2876"/>
                  </a:lnTo>
                  <a:lnTo>
                    <a:pt x="9971829" y="3559"/>
                  </a:lnTo>
                  <a:lnTo>
                    <a:pt x="9972660" y="3759"/>
                  </a:lnTo>
                  <a:lnTo>
                    <a:pt x="9971138" y="13110"/>
                  </a:lnTo>
                  <a:close/>
                </a:path>
                <a:path w="10210800" h="1845945">
                  <a:moveTo>
                    <a:pt x="9989196" y="16671"/>
                  </a:moveTo>
                  <a:lnTo>
                    <a:pt x="9986195" y="15974"/>
                  </a:lnTo>
                  <a:lnTo>
                    <a:pt x="9983185" y="15329"/>
                  </a:lnTo>
                  <a:lnTo>
                    <a:pt x="9980165" y="14733"/>
                  </a:lnTo>
                  <a:lnTo>
                    <a:pt x="9981890" y="5982"/>
                  </a:lnTo>
                  <a:lnTo>
                    <a:pt x="9991159" y="8215"/>
                  </a:lnTo>
                  <a:lnTo>
                    <a:pt x="9989196" y="16671"/>
                  </a:lnTo>
                  <a:close/>
                </a:path>
                <a:path w="10210800" h="1845945">
                  <a:moveTo>
                    <a:pt x="10007022" y="21439"/>
                  </a:moveTo>
                  <a:lnTo>
                    <a:pt x="10004077" y="20545"/>
                  </a:lnTo>
                  <a:lnTo>
                    <a:pt x="10001121" y="19701"/>
                  </a:lnTo>
                  <a:lnTo>
                    <a:pt x="9998154" y="18907"/>
                  </a:lnTo>
                  <a:lnTo>
                    <a:pt x="10000418" y="10445"/>
                  </a:lnTo>
                  <a:lnTo>
                    <a:pt x="10009683" y="12676"/>
                  </a:lnTo>
                  <a:lnTo>
                    <a:pt x="10007022" y="21439"/>
                  </a:lnTo>
                  <a:close/>
                </a:path>
                <a:path w="10210800" h="1845945">
                  <a:moveTo>
                    <a:pt x="10024463" y="27378"/>
                  </a:moveTo>
                  <a:lnTo>
                    <a:pt x="10021590" y="26291"/>
                  </a:lnTo>
                  <a:lnTo>
                    <a:pt x="10018699" y="25253"/>
                  </a:lnTo>
                  <a:lnTo>
                    <a:pt x="10015794" y="24264"/>
                  </a:lnTo>
                  <a:lnTo>
                    <a:pt x="10018786" y="15476"/>
                  </a:lnTo>
                  <a:lnTo>
                    <a:pt x="10027585" y="19120"/>
                  </a:lnTo>
                  <a:lnTo>
                    <a:pt x="10024463" y="27378"/>
                  </a:lnTo>
                  <a:close/>
                </a:path>
                <a:path w="10210800" h="1845945">
                  <a:moveTo>
                    <a:pt x="10041461" y="34461"/>
                  </a:moveTo>
                  <a:lnTo>
                    <a:pt x="10038662" y="33184"/>
                  </a:lnTo>
                  <a:lnTo>
                    <a:pt x="10035849" y="31956"/>
                  </a:lnTo>
                  <a:lnTo>
                    <a:pt x="10033020" y="30778"/>
                  </a:lnTo>
                  <a:lnTo>
                    <a:pt x="10036363" y="22756"/>
                  </a:lnTo>
                  <a:lnTo>
                    <a:pt x="10045143" y="26393"/>
                  </a:lnTo>
                  <a:lnTo>
                    <a:pt x="10041461" y="34461"/>
                  </a:lnTo>
                  <a:close/>
                </a:path>
                <a:path w="10210800" h="1845945">
                  <a:moveTo>
                    <a:pt x="10057956" y="42665"/>
                  </a:moveTo>
                  <a:lnTo>
                    <a:pt x="10055248" y="41204"/>
                  </a:lnTo>
                  <a:lnTo>
                    <a:pt x="10052520" y="39790"/>
                  </a:lnTo>
                  <a:lnTo>
                    <a:pt x="10049775" y="38425"/>
                  </a:lnTo>
                  <a:lnTo>
                    <a:pt x="10053945" y="30039"/>
                  </a:lnTo>
                  <a:lnTo>
                    <a:pt x="10056466" y="31083"/>
                  </a:lnTo>
                  <a:lnTo>
                    <a:pt x="10062286" y="34643"/>
                  </a:lnTo>
                  <a:lnTo>
                    <a:pt x="10057956" y="42665"/>
                  </a:lnTo>
                  <a:close/>
                </a:path>
                <a:path w="10210800" h="1845945">
                  <a:moveTo>
                    <a:pt x="10073895" y="51967"/>
                  </a:moveTo>
                  <a:lnTo>
                    <a:pt x="10071289" y="50328"/>
                  </a:lnTo>
                  <a:lnTo>
                    <a:pt x="10068658" y="48732"/>
                  </a:lnTo>
                  <a:lnTo>
                    <a:pt x="10066000" y="47181"/>
                  </a:lnTo>
                  <a:lnTo>
                    <a:pt x="10070414" y="39616"/>
                  </a:lnTo>
                  <a:lnTo>
                    <a:pt x="10078540" y="44587"/>
                  </a:lnTo>
                  <a:lnTo>
                    <a:pt x="10073895" y="51967"/>
                  </a:lnTo>
                  <a:close/>
                </a:path>
                <a:path w="10210800" h="1845945">
                  <a:moveTo>
                    <a:pt x="10089132" y="62280"/>
                  </a:moveTo>
                  <a:lnTo>
                    <a:pt x="10086654" y="60480"/>
                  </a:lnTo>
                  <a:lnTo>
                    <a:pt x="10084151" y="58724"/>
                  </a:lnTo>
                  <a:lnTo>
                    <a:pt x="10081623" y="57013"/>
                  </a:lnTo>
                  <a:lnTo>
                    <a:pt x="10086667" y="49560"/>
                  </a:lnTo>
                  <a:lnTo>
                    <a:pt x="10094598" y="54412"/>
                  </a:lnTo>
                  <a:lnTo>
                    <a:pt x="10094754" y="54545"/>
                  </a:lnTo>
                  <a:lnTo>
                    <a:pt x="10089132" y="62280"/>
                  </a:lnTo>
                  <a:close/>
                </a:path>
                <a:path w="10210800" h="1845945">
                  <a:moveTo>
                    <a:pt x="10103651" y="73587"/>
                  </a:moveTo>
                  <a:lnTo>
                    <a:pt x="10101294" y="71622"/>
                  </a:lnTo>
                  <a:lnTo>
                    <a:pt x="10098904" y="69695"/>
                  </a:lnTo>
                  <a:lnTo>
                    <a:pt x="10096478" y="67808"/>
                  </a:lnTo>
                  <a:lnTo>
                    <a:pt x="10101994" y="60722"/>
                  </a:lnTo>
                  <a:lnTo>
                    <a:pt x="10109229" y="66897"/>
                  </a:lnTo>
                  <a:lnTo>
                    <a:pt x="10103651" y="73587"/>
                  </a:lnTo>
                  <a:close/>
                </a:path>
                <a:path w="10210800" h="1845945">
                  <a:moveTo>
                    <a:pt x="10117452" y="85901"/>
                  </a:moveTo>
                  <a:lnTo>
                    <a:pt x="10115207" y="83760"/>
                  </a:lnTo>
                  <a:lnTo>
                    <a:pt x="10112939" y="81666"/>
                  </a:lnTo>
                  <a:lnTo>
                    <a:pt x="10110645" y="79620"/>
                  </a:lnTo>
                  <a:lnTo>
                    <a:pt x="10116477" y="73081"/>
                  </a:lnTo>
                  <a:lnTo>
                    <a:pt x="10123757" y="79293"/>
                  </a:lnTo>
                  <a:lnTo>
                    <a:pt x="10117452" y="85901"/>
                  </a:lnTo>
                  <a:close/>
                </a:path>
                <a:path w="10210800" h="1845945">
                  <a:moveTo>
                    <a:pt x="10130442" y="99157"/>
                  </a:moveTo>
                  <a:lnTo>
                    <a:pt x="10128358" y="96881"/>
                  </a:lnTo>
                  <a:lnTo>
                    <a:pt x="10126231" y="94637"/>
                  </a:lnTo>
                  <a:lnTo>
                    <a:pt x="10124064" y="92425"/>
                  </a:lnTo>
                  <a:lnTo>
                    <a:pt x="10130763" y="85861"/>
                  </a:lnTo>
                  <a:lnTo>
                    <a:pt x="10136990" y="93158"/>
                  </a:lnTo>
                  <a:lnTo>
                    <a:pt x="10130442" y="99157"/>
                  </a:lnTo>
                  <a:close/>
                </a:path>
                <a:path w="10210800" h="1845945">
                  <a:moveTo>
                    <a:pt x="10142453" y="113183"/>
                  </a:moveTo>
                  <a:lnTo>
                    <a:pt x="10140535" y="110785"/>
                  </a:lnTo>
                  <a:lnTo>
                    <a:pt x="10138574" y="108417"/>
                  </a:lnTo>
                  <a:lnTo>
                    <a:pt x="10136571" y="106076"/>
                  </a:lnTo>
                  <a:lnTo>
                    <a:pt x="10143184" y="100417"/>
                  </a:lnTo>
                  <a:lnTo>
                    <a:pt x="10149360" y="107655"/>
                  </a:lnTo>
                  <a:lnTo>
                    <a:pt x="10142453" y="113183"/>
                  </a:lnTo>
                  <a:close/>
                </a:path>
                <a:path w="10210800" h="1845945">
                  <a:moveTo>
                    <a:pt x="10153453" y="127907"/>
                  </a:moveTo>
                  <a:lnTo>
                    <a:pt x="10151698" y="125388"/>
                  </a:lnTo>
                  <a:lnTo>
                    <a:pt x="10149907" y="122906"/>
                  </a:lnTo>
                  <a:lnTo>
                    <a:pt x="10148081" y="120460"/>
                  </a:lnTo>
                  <a:lnTo>
                    <a:pt x="10155535" y="114892"/>
                  </a:lnTo>
                  <a:lnTo>
                    <a:pt x="10158196" y="118010"/>
                  </a:lnTo>
                  <a:lnTo>
                    <a:pt x="10161024" y="122633"/>
                  </a:lnTo>
                  <a:lnTo>
                    <a:pt x="10153453" y="127907"/>
                  </a:lnTo>
                  <a:close/>
                </a:path>
                <a:path w="10210800" h="1845945">
                  <a:moveTo>
                    <a:pt x="10163474" y="143377"/>
                  </a:moveTo>
                  <a:lnTo>
                    <a:pt x="10161889" y="140740"/>
                  </a:lnTo>
                  <a:lnTo>
                    <a:pt x="10160258" y="138129"/>
                  </a:lnTo>
                  <a:lnTo>
                    <a:pt x="10158581" y="135542"/>
                  </a:lnTo>
                  <a:lnTo>
                    <a:pt x="10165986" y="130744"/>
                  </a:lnTo>
                  <a:lnTo>
                    <a:pt x="10170961" y="138874"/>
                  </a:lnTo>
                  <a:lnTo>
                    <a:pt x="10163474" y="143377"/>
                  </a:lnTo>
                  <a:close/>
                </a:path>
                <a:path w="10210800" h="1845945">
                  <a:moveTo>
                    <a:pt x="10172447" y="159490"/>
                  </a:moveTo>
                  <a:lnTo>
                    <a:pt x="10171047" y="156765"/>
                  </a:lnTo>
                  <a:lnTo>
                    <a:pt x="10169597" y="154056"/>
                  </a:lnTo>
                  <a:lnTo>
                    <a:pt x="10168097" y="151364"/>
                  </a:lnTo>
                  <a:lnTo>
                    <a:pt x="10175932" y="147000"/>
                  </a:lnTo>
                  <a:lnTo>
                    <a:pt x="10180912" y="155140"/>
                  </a:lnTo>
                  <a:lnTo>
                    <a:pt x="10172447" y="159490"/>
                  </a:lnTo>
                  <a:close/>
                </a:path>
                <a:path w="10210800" h="1845945">
                  <a:moveTo>
                    <a:pt x="10180315" y="176146"/>
                  </a:moveTo>
                  <a:lnTo>
                    <a:pt x="10179093" y="173320"/>
                  </a:lnTo>
                  <a:lnTo>
                    <a:pt x="10177828" y="170522"/>
                  </a:lnTo>
                  <a:lnTo>
                    <a:pt x="10176520" y="167754"/>
                  </a:lnTo>
                  <a:lnTo>
                    <a:pt x="10184728" y="163876"/>
                  </a:lnTo>
                  <a:lnTo>
                    <a:pt x="10188368" y="172663"/>
                  </a:lnTo>
                  <a:lnTo>
                    <a:pt x="10180315" y="176146"/>
                  </a:lnTo>
                  <a:close/>
                </a:path>
                <a:path w="10210800" h="1845945">
                  <a:moveTo>
                    <a:pt x="10187052" y="193280"/>
                  </a:moveTo>
                  <a:lnTo>
                    <a:pt x="10185964" y="190229"/>
                  </a:lnTo>
                  <a:lnTo>
                    <a:pt x="10184948" y="187510"/>
                  </a:lnTo>
                  <a:lnTo>
                    <a:pt x="10183826" y="184655"/>
                  </a:lnTo>
                  <a:lnTo>
                    <a:pt x="10192004" y="181441"/>
                  </a:lnTo>
                  <a:lnTo>
                    <a:pt x="10195644" y="190229"/>
                  </a:lnTo>
                  <a:lnTo>
                    <a:pt x="10187052" y="193280"/>
                  </a:lnTo>
                  <a:close/>
                </a:path>
                <a:path w="10210800" h="1845945">
                  <a:moveTo>
                    <a:pt x="10192641" y="210845"/>
                  </a:moveTo>
                  <a:lnTo>
                    <a:pt x="10191800" y="207863"/>
                  </a:lnTo>
                  <a:lnTo>
                    <a:pt x="10190918" y="204919"/>
                  </a:lnTo>
                  <a:lnTo>
                    <a:pt x="10189993" y="202015"/>
                  </a:lnTo>
                  <a:lnTo>
                    <a:pt x="10199020" y="199142"/>
                  </a:lnTo>
                  <a:lnTo>
                    <a:pt x="10201254" y="208417"/>
                  </a:lnTo>
                  <a:lnTo>
                    <a:pt x="10192641" y="210845"/>
                  </a:lnTo>
                  <a:close/>
                </a:path>
                <a:path w="10210800" h="1845945">
                  <a:moveTo>
                    <a:pt x="10197050" y="228775"/>
                  </a:moveTo>
                  <a:lnTo>
                    <a:pt x="10196414" y="225761"/>
                  </a:lnTo>
                  <a:lnTo>
                    <a:pt x="10195729" y="222757"/>
                  </a:lnTo>
                  <a:lnTo>
                    <a:pt x="10194993" y="219763"/>
                  </a:lnTo>
                  <a:lnTo>
                    <a:pt x="10203484" y="217678"/>
                  </a:lnTo>
                  <a:lnTo>
                    <a:pt x="10205717" y="226947"/>
                  </a:lnTo>
                  <a:lnTo>
                    <a:pt x="10197050" y="228775"/>
                  </a:lnTo>
                  <a:close/>
                </a:path>
                <a:path w="10210800" h="1845945">
                  <a:moveTo>
                    <a:pt x="10200240" y="246868"/>
                  </a:moveTo>
                  <a:lnTo>
                    <a:pt x="10199811" y="243846"/>
                  </a:lnTo>
                  <a:lnTo>
                    <a:pt x="10199322" y="240778"/>
                  </a:lnTo>
                  <a:lnTo>
                    <a:pt x="10198796" y="237798"/>
                  </a:lnTo>
                  <a:lnTo>
                    <a:pt x="10207942" y="236187"/>
                  </a:lnTo>
                  <a:lnTo>
                    <a:pt x="10209051" y="240823"/>
                  </a:lnTo>
                  <a:lnTo>
                    <a:pt x="10209426" y="245561"/>
                  </a:lnTo>
                  <a:lnTo>
                    <a:pt x="10200240" y="246868"/>
                  </a:lnTo>
                  <a:close/>
                </a:path>
                <a:path w="10210800" h="1845945">
                  <a:moveTo>
                    <a:pt x="10202223" y="265182"/>
                  </a:moveTo>
                  <a:lnTo>
                    <a:pt x="10201993" y="262103"/>
                  </a:lnTo>
                  <a:lnTo>
                    <a:pt x="10201712" y="259041"/>
                  </a:lnTo>
                  <a:lnTo>
                    <a:pt x="10201383" y="255996"/>
                  </a:lnTo>
                  <a:lnTo>
                    <a:pt x="10210177" y="255044"/>
                  </a:lnTo>
                  <a:lnTo>
                    <a:pt x="10210736" y="262103"/>
                  </a:lnTo>
                  <a:lnTo>
                    <a:pt x="10210799" y="264541"/>
                  </a:lnTo>
                  <a:lnTo>
                    <a:pt x="10202223" y="265182"/>
                  </a:lnTo>
                  <a:close/>
                </a:path>
                <a:path w="10210800" h="1845945">
                  <a:moveTo>
                    <a:pt x="10202981" y="283689"/>
                  </a:moveTo>
                  <a:lnTo>
                    <a:pt x="10202882" y="277475"/>
                  </a:lnTo>
                  <a:lnTo>
                    <a:pt x="10202757" y="274415"/>
                  </a:lnTo>
                  <a:lnTo>
                    <a:pt x="10210799" y="274084"/>
                  </a:lnTo>
                  <a:lnTo>
                    <a:pt x="10210799" y="283630"/>
                  </a:lnTo>
                  <a:lnTo>
                    <a:pt x="10202981" y="283689"/>
                  </a:lnTo>
                  <a:close/>
                </a:path>
                <a:path w="10210800" h="1845945">
                  <a:moveTo>
                    <a:pt x="10210799" y="302687"/>
                  </a:moveTo>
                  <a:lnTo>
                    <a:pt x="10202989" y="302687"/>
                  </a:lnTo>
                  <a:lnTo>
                    <a:pt x="10202989" y="293162"/>
                  </a:lnTo>
                  <a:lnTo>
                    <a:pt x="10210799" y="293162"/>
                  </a:lnTo>
                  <a:lnTo>
                    <a:pt x="10210799" y="302687"/>
                  </a:lnTo>
                  <a:close/>
                </a:path>
                <a:path w="10210800" h="1845945">
                  <a:moveTo>
                    <a:pt x="10210799" y="321737"/>
                  </a:moveTo>
                  <a:lnTo>
                    <a:pt x="10202989" y="321737"/>
                  </a:lnTo>
                  <a:lnTo>
                    <a:pt x="10202989" y="312212"/>
                  </a:lnTo>
                  <a:lnTo>
                    <a:pt x="10210799" y="312212"/>
                  </a:lnTo>
                  <a:lnTo>
                    <a:pt x="10210799" y="321737"/>
                  </a:lnTo>
                  <a:close/>
                </a:path>
                <a:path w="10210800" h="1845945">
                  <a:moveTo>
                    <a:pt x="10210799" y="340787"/>
                  </a:moveTo>
                  <a:lnTo>
                    <a:pt x="10202989" y="340787"/>
                  </a:lnTo>
                  <a:lnTo>
                    <a:pt x="10202989" y="331262"/>
                  </a:lnTo>
                  <a:lnTo>
                    <a:pt x="10210799" y="331262"/>
                  </a:lnTo>
                  <a:lnTo>
                    <a:pt x="10210799" y="340787"/>
                  </a:lnTo>
                  <a:close/>
                </a:path>
                <a:path w="10210800" h="1845945">
                  <a:moveTo>
                    <a:pt x="10210799" y="359837"/>
                  </a:moveTo>
                  <a:lnTo>
                    <a:pt x="10202989" y="359837"/>
                  </a:lnTo>
                  <a:lnTo>
                    <a:pt x="10202989" y="350312"/>
                  </a:lnTo>
                  <a:lnTo>
                    <a:pt x="10210799" y="350312"/>
                  </a:lnTo>
                  <a:lnTo>
                    <a:pt x="10210799" y="359837"/>
                  </a:lnTo>
                  <a:close/>
                </a:path>
                <a:path w="10210800" h="1845945">
                  <a:moveTo>
                    <a:pt x="10210799" y="378887"/>
                  </a:moveTo>
                  <a:lnTo>
                    <a:pt x="10202989" y="378887"/>
                  </a:lnTo>
                  <a:lnTo>
                    <a:pt x="10202989" y="369362"/>
                  </a:lnTo>
                  <a:lnTo>
                    <a:pt x="10210799" y="369362"/>
                  </a:lnTo>
                  <a:lnTo>
                    <a:pt x="10210799" y="378887"/>
                  </a:lnTo>
                  <a:close/>
                </a:path>
                <a:path w="10210800" h="1845945">
                  <a:moveTo>
                    <a:pt x="10210799" y="397937"/>
                  </a:moveTo>
                  <a:lnTo>
                    <a:pt x="10202989" y="397937"/>
                  </a:lnTo>
                  <a:lnTo>
                    <a:pt x="10202989" y="388412"/>
                  </a:lnTo>
                  <a:lnTo>
                    <a:pt x="10210799" y="388412"/>
                  </a:lnTo>
                  <a:lnTo>
                    <a:pt x="10210799" y="397937"/>
                  </a:lnTo>
                  <a:close/>
                </a:path>
                <a:path w="10210800" h="1845945">
                  <a:moveTo>
                    <a:pt x="10210799" y="416987"/>
                  </a:moveTo>
                  <a:lnTo>
                    <a:pt x="10202989" y="416987"/>
                  </a:lnTo>
                  <a:lnTo>
                    <a:pt x="10202989" y="407462"/>
                  </a:lnTo>
                  <a:lnTo>
                    <a:pt x="10210799" y="407462"/>
                  </a:lnTo>
                  <a:lnTo>
                    <a:pt x="10210799" y="416987"/>
                  </a:lnTo>
                  <a:close/>
                </a:path>
                <a:path w="10210800" h="1845945">
                  <a:moveTo>
                    <a:pt x="10210799" y="436037"/>
                  </a:moveTo>
                  <a:lnTo>
                    <a:pt x="10202989" y="436037"/>
                  </a:lnTo>
                  <a:lnTo>
                    <a:pt x="10202989" y="426512"/>
                  </a:lnTo>
                  <a:lnTo>
                    <a:pt x="10210799" y="426512"/>
                  </a:lnTo>
                  <a:lnTo>
                    <a:pt x="10210799" y="436037"/>
                  </a:lnTo>
                  <a:close/>
                </a:path>
                <a:path w="10210800" h="1845945">
                  <a:moveTo>
                    <a:pt x="10210799" y="455087"/>
                  </a:moveTo>
                  <a:lnTo>
                    <a:pt x="10202989" y="455087"/>
                  </a:lnTo>
                  <a:lnTo>
                    <a:pt x="10202989" y="445562"/>
                  </a:lnTo>
                  <a:lnTo>
                    <a:pt x="10210799" y="445562"/>
                  </a:lnTo>
                  <a:lnTo>
                    <a:pt x="10210799" y="455087"/>
                  </a:lnTo>
                  <a:close/>
                </a:path>
                <a:path w="10210800" h="1845945">
                  <a:moveTo>
                    <a:pt x="10210799" y="474137"/>
                  </a:moveTo>
                  <a:lnTo>
                    <a:pt x="10202989" y="474137"/>
                  </a:lnTo>
                  <a:lnTo>
                    <a:pt x="10202989" y="464612"/>
                  </a:lnTo>
                  <a:lnTo>
                    <a:pt x="10210799" y="464612"/>
                  </a:lnTo>
                  <a:lnTo>
                    <a:pt x="10210799" y="474137"/>
                  </a:lnTo>
                  <a:close/>
                </a:path>
                <a:path w="10210800" h="1845945">
                  <a:moveTo>
                    <a:pt x="10210799" y="493187"/>
                  </a:moveTo>
                  <a:lnTo>
                    <a:pt x="10202989" y="493187"/>
                  </a:lnTo>
                  <a:lnTo>
                    <a:pt x="10202989" y="483662"/>
                  </a:lnTo>
                  <a:lnTo>
                    <a:pt x="10210799" y="483662"/>
                  </a:lnTo>
                  <a:lnTo>
                    <a:pt x="10210799" y="493187"/>
                  </a:lnTo>
                  <a:close/>
                </a:path>
                <a:path w="10210800" h="1845945">
                  <a:moveTo>
                    <a:pt x="10210799" y="512237"/>
                  </a:moveTo>
                  <a:lnTo>
                    <a:pt x="10202989" y="512237"/>
                  </a:lnTo>
                  <a:lnTo>
                    <a:pt x="10202989" y="502712"/>
                  </a:lnTo>
                  <a:lnTo>
                    <a:pt x="10210799" y="502712"/>
                  </a:lnTo>
                  <a:lnTo>
                    <a:pt x="10210799" y="512237"/>
                  </a:lnTo>
                  <a:close/>
                </a:path>
                <a:path w="10210800" h="1845945">
                  <a:moveTo>
                    <a:pt x="10210799" y="531287"/>
                  </a:moveTo>
                  <a:lnTo>
                    <a:pt x="10202989" y="531287"/>
                  </a:lnTo>
                  <a:lnTo>
                    <a:pt x="10202989" y="521762"/>
                  </a:lnTo>
                  <a:lnTo>
                    <a:pt x="10210799" y="521762"/>
                  </a:lnTo>
                  <a:lnTo>
                    <a:pt x="10210799" y="531287"/>
                  </a:lnTo>
                  <a:close/>
                </a:path>
                <a:path w="10210800" h="1845945">
                  <a:moveTo>
                    <a:pt x="10210799" y="550337"/>
                  </a:moveTo>
                  <a:lnTo>
                    <a:pt x="10202989" y="550337"/>
                  </a:lnTo>
                  <a:lnTo>
                    <a:pt x="10202989" y="540812"/>
                  </a:lnTo>
                  <a:lnTo>
                    <a:pt x="10210799" y="540812"/>
                  </a:lnTo>
                  <a:lnTo>
                    <a:pt x="10210799" y="550337"/>
                  </a:lnTo>
                  <a:close/>
                </a:path>
                <a:path w="10210800" h="1845945">
                  <a:moveTo>
                    <a:pt x="10210799" y="569387"/>
                  </a:moveTo>
                  <a:lnTo>
                    <a:pt x="10202989" y="569387"/>
                  </a:lnTo>
                  <a:lnTo>
                    <a:pt x="10202989" y="559862"/>
                  </a:lnTo>
                  <a:lnTo>
                    <a:pt x="10210799" y="559862"/>
                  </a:lnTo>
                  <a:lnTo>
                    <a:pt x="10210799" y="569387"/>
                  </a:lnTo>
                  <a:close/>
                </a:path>
                <a:path w="10210800" h="1845945">
                  <a:moveTo>
                    <a:pt x="10210799" y="588437"/>
                  </a:moveTo>
                  <a:lnTo>
                    <a:pt x="10202989" y="588437"/>
                  </a:lnTo>
                  <a:lnTo>
                    <a:pt x="10202989" y="578912"/>
                  </a:lnTo>
                  <a:lnTo>
                    <a:pt x="10210799" y="578912"/>
                  </a:lnTo>
                  <a:lnTo>
                    <a:pt x="10210799" y="588437"/>
                  </a:lnTo>
                  <a:close/>
                </a:path>
                <a:path w="10210800" h="1845945">
                  <a:moveTo>
                    <a:pt x="10210799" y="607487"/>
                  </a:moveTo>
                  <a:lnTo>
                    <a:pt x="10202989" y="607487"/>
                  </a:lnTo>
                  <a:lnTo>
                    <a:pt x="10202989" y="597962"/>
                  </a:lnTo>
                  <a:lnTo>
                    <a:pt x="10210799" y="597962"/>
                  </a:lnTo>
                  <a:lnTo>
                    <a:pt x="10210799" y="607487"/>
                  </a:lnTo>
                  <a:close/>
                </a:path>
                <a:path w="10210800" h="1845945">
                  <a:moveTo>
                    <a:pt x="10210799" y="626537"/>
                  </a:moveTo>
                  <a:lnTo>
                    <a:pt x="10202989" y="626537"/>
                  </a:lnTo>
                  <a:lnTo>
                    <a:pt x="10202989" y="617012"/>
                  </a:lnTo>
                  <a:lnTo>
                    <a:pt x="10210799" y="617012"/>
                  </a:lnTo>
                  <a:lnTo>
                    <a:pt x="10210799" y="626537"/>
                  </a:lnTo>
                  <a:close/>
                </a:path>
                <a:path w="10210800" h="1845945">
                  <a:moveTo>
                    <a:pt x="10210799" y="645587"/>
                  </a:moveTo>
                  <a:lnTo>
                    <a:pt x="10202989" y="645587"/>
                  </a:lnTo>
                  <a:lnTo>
                    <a:pt x="10202989" y="636062"/>
                  </a:lnTo>
                  <a:lnTo>
                    <a:pt x="10210799" y="636062"/>
                  </a:lnTo>
                  <a:lnTo>
                    <a:pt x="10210799" y="645587"/>
                  </a:lnTo>
                  <a:close/>
                </a:path>
                <a:path w="10210800" h="1845945">
                  <a:moveTo>
                    <a:pt x="10210799" y="664637"/>
                  </a:moveTo>
                  <a:lnTo>
                    <a:pt x="10202989" y="664637"/>
                  </a:lnTo>
                  <a:lnTo>
                    <a:pt x="10202989" y="655112"/>
                  </a:lnTo>
                  <a:lnTo>
                    <a:pt x="10210799" y="655112"/>
                  </a:lnTo>
                  <a:lnTo>
                    <a:pt x="10210799" y="664637"/>
                  </a:lnTo>
                  <a:close/>
                </a:path>
                <a:path w="10210800" h="1845945">
                  <a:moveTo>
                    <a:pt x="10210799" y="683687"/>
                  </a:moveTo>
                  <a:lnTo>
                    <a:pt x="10202989" y="683687"/>
                  </a:lnTo>
                  <a:lnTo>
                    <a:pt x="10202989" y="674162"/>
                  </a:lnTo>
                  <a:lnTo>
                    <a:pt x="10210799" y="674162"/>
                  </a:lnTo>
                  <a:lnTo>
                    <a:pt x="10210799" y="683687"/>
                  </a:lnTo>
                  <a:close/>
                </a:path>
                <a:path w="10210800" h="1845945">
                  <a:moveTo>
                    <a:pt x="10210799" y="702737"/>
                  </a:moveTo>
                  <a:lnTo>
                    <a:pt x="10202989" y="702737"/>
                  </a:lnTo>
                  <a:lnTo>
                    <a:pt x="10202989" y="693212"/>
                  </a:lnTo>
                  <a:lnTo>
                    <a:pt x="10210799" y="693212"/>
                  </a:lnTo>
                  <a:lnTo>
                    <a:pt x="10210799" y="702737"/>
                  </a:lnTo>
                  <a:close/>
                </a:path>
                <a:path w="10210800" h="1845945">
                  <a:moveTo>
                    <a:pt x="10210799" y="721787"/>
                  </a:moveTo>
                  <a:lnTo>
                    <a:pt x="10202989" y="721787"/>
                  </a:lnTo>
                  <a:lnTo>
                    <a:pt x="10202989" y="712262"/>
                  </a:lnTo>
                  <a:lnTo>
                    <a:pt x="10210799" y="712262"/>
                  </a:lnTo>
                  <a:lnTo>
                    <a:pt x="10210799" y="721787"/>
                  </a:lnTo>
                  <a:close/>
                </a:path>
                <a:path w="10210800" h="1845945">
                  <a:moveTo>
                    <a:pt x="10210799" y="740837"/>
                  </a:moveTo>
                  <a:lnTo>
                    <a:pt x="10202989" y="740837"/>
                  </a:lnTo>
                  <a:lnTo>
                    <a:pt x="10202989" y="731312"/>
                  </a:lnTo>
                  <a:lnTo>
                    <a:pt x="10210799" y="731312"/>
                  </a:lnTo>
                  <a:lnTo>
                    <a:pt x="10210799" y="740837"/>
                  </a:lnTo>
                  <a:close/>
                </a:path>
                <a:path w="10210800" h="1845945">
                  <a:moveTo>
                    <a:pt x="10210799" y="759887"/>
                  </a:moveTo>
                  <a:lnTo>
                    <a:pt x="10202989" y="759887"/>
                  </a:lnTo>
                  <a:lnTo>
                    <a:pt x="10202989" y="750362"/>
                  </a:lnTo>
                  <a:lnTo>
                    <a:pt x="10210799" y="750362"/>
                  </a:lnTo>
                  <a:lnTo>
                    <a:pt x="10210799" y="759887"/>
                  </a:lnTo>
                  <a:close/>
                </a:path>
                <a:path w="10210800" h="1845945">
                  <a:moveTo>
                    <a:pt x="10210799" y="778937"/>
                  </a:moveTo>
                  <a:lnTo>
                    <a:pt x="10202989" y="778937"/>
                  </a:lnTo>
                  <a:lnTo>
                    <a:pt x="10202989" y="769412"/>
                  </a:lnTo>
                  <a:lnTo>
                    <a:pt x="10210799" y="769412"/>
                  </a:lnTo>
                  <a:lnTo>
                    <a:pt x="10210799" y="778937"/>
                  </a:lnTo>
                  <a:close/>
                </a:path>
                <a:path w="10210800" h="1845945">
                  <a:moveTo>
                    <a:pt x="10210799" y="797987"/>
                  </a:moveTo>
                  <a:lnTo>
                    <a:pt x="10202989" y="797987"/>
                  </a:lnTo>
                  <a:lnTo>
                    <a:pt x="10202989" y="788462"/>
                  </a:lnTo>
                  <a:lnTo>
                    <a:pt x="10210799" y="788462"/>
                  </a:lnTo>
                  <a:lnTo>
                    <a:pt x="10210799" y="797987"/>
                  </a:lnTo>
                  <a:close/>
                </a:path>
                <a:path w="10210800" h="1845945">
                  <a:moveTo>
                    <a:pt x="10210799" y="817037"/>
                  </a:moveTo>
                  <a:lnTo>
                    <a:pt x="10202989" y="817037"/>
                  </a:lnTo>
                  <a:lnTo>
                    <a:pt x="10202989" y="807512"/>
                  </a:lnTo>
                  <a:lnTo>
                    <a:pt x="10210799" y="807512"/>
                  </a:lnTo>
                  <a:lnTo>
                    <a:pt x="10210799" y="817037"/>
                  </a:lnTo>
                  <a:close/>
                </a:path>
                <a:path w="10210800" h="1845945">
                  <a:moveTo>
                    <a:pt x="10210799" y="836087"/>
                  </a:moveTo>
                  <a:lnTo>
                    <a:pt x="10202989" y="836087"/>
                  </a:lnTo>
                  <a:lnTo>
                    <a:pt x="10202989" y="826562"/>
                  </a:lnTo>
                  <a:lnTo>
                    <a:pt x="10210799" y="826562"/>
                  </a:lnTo>
                  <a:lnTo>
                    <a:pt x="10210799" y="836087"/>
                  </a:lnTo>
                  <a:close/>
                </a:path>
                <a:path w="10210800" h="1845945">
                  <a:moveTo>
                    <a:pt x="10210799" y="855137"/>
                  </a:moveTo>
                  <a:lnTo>
                    <a:pt x="10202989" y="855137"/>
                  </a:lnTo>
                  <a:lnTo>
                    <a:pt x="10202989" y="845612"/>
                  </a:lnTo>
                  <a:lnTo>
                    <a:pt x="10210799" y="845612"/>
                  </a:lnTo>
                  <a:lnTo>
                    <a:pt x="10210799" y="855137"/>
                  </a:lnTo>
                  <a:close/>
                </a:path>
                <a:path w="10210800" h="1845945">
                  <a:moveTo>
                    <a:pt x="10210799" y="874187"/>
                  </a:moveTo>
                  <a:lnTo>
                    <a:pt x="10202989" y="874187"/>
                  </a:lnTo>
                  <a:lnTo>
                    <a:pt x="10202989" y="864662"/>
                  </a:lnTo>
                  <a:lnTo>
                    <a:pt x="10210799" y="864662"/>
                  </a:lnTo>
                  <a:lnTo>
                    <a:pt x="10210799" y="874187"/>
                  </a:lnTo>
                  <a:close/>
                </a:path>
                <a:path w="10210800" h="1845945">
                  <a:moveTo>
                    <a:pt x="10210799" y="893237"/>
                  </a:moveTo>
                  <a:lnTo>
                    <a:pt x="10202989" y="893237"/>
                  </a:lnTo>
                  <a:lnTo>
                    <a:pt x="10202989" y="883712"/>
                  </a:lnTo>
                  <a:lnTo>
                    <a:pt x="10210799" y="883712"/>
                  </a:lnTo>
                  <a:lnTo>
                    <a:pt x="10210799" y="893237"/>
                  </a:lnTo>
                  <a:close/>
                </a:path>
                <a:path w="10210800" h="1845945">
                  <a:moveTo>
                    <a:pt x="10210799" y="912287"/>
                  </a:moveTo>
                  <a:lnTo>
                    <a:pt x="10202989" y="912287"/>
                  </a:lnTo>
                  <a:lnTo>
                    <a:pt x="10202989" y="902762"/>
                  </a:lnTo>
                  <a:lnTo>
                    <a:pt x="10210799" y="902762"/>
                  </a:lnTo>
                  <a:lnTo>
                    <a:pt x="10210799" y="912287"/>
                  </a:lnTo>
                  <a:close/>
                </a:path>
                <a:path w="10210800" h="1845945">
                  <a:moveTo>
                    <a:pt x="10210799" y="931337"/>
                  </a:moveTo>
                  <a:lnTo>
                    <a:pt x="10202989" y="931337"/>
                  </a:lnTo>
                  <a:lnTo>
                    <a:pt x="10202989" y="921812"/>
                  </a:lnTo>
                  <a:lnTo>
                    <a:pt x="10210799" y="921812"/>
                  </a:lnTo>
                  <a:lnTo>
                    <a:pt x="10210799" y="931337"/>
                  </a:lnTo>
                  <a:close/>
                </a:path>
                <a:path w="10210800" h="1845945">
                  <a:moveTo>
                    <a:pt x="10210799" y="950387"/>
                  </a:moveTo>
                  <a:lnTo>
                    <a:pt x="10202989" y="950387"/>
                  </a:lnTo>
                  <a:lnTo>
                    <a:pt x="10202989" y="940862"/>
                  </a:lnTo>
                  <a:lnTo>
                    <a:pt x="10210799" y="940862"/>
                  </a:lnTo>
                  <a:lnTo>
                    <a:pt x="10210799" y="950387"/>
                  </a:lnTo>
                  <a:close/>
                </a:path>
                <a:path w="10210800" h="1845945">
                  <a:moveTo>
                    <a:pt x="10210799" y="969437"/>
                  </a:moveTo>
                  <a:lnTo>
                    <a:pt x="10202989" y="969437"/>
                  </a:lnTo>
                  <a:lnTo>
                    <a:pt x="10202989" y="959912"/>
                  </a:lnTo>
                  <a:lnTo>
                    <a:pt x="10210799" y="959912"/>
                  </a:lnTo>
                  <a:lnTo>
                    <a:pt x="10210799" y="969437"/>
                  </a:lnTo>
                  <a:close/>
                </a:path>
                <a:path w="10210800" h="1845945">
                  <a:moveTo>
                    <a:pt x="10210799" y="988487"/>
                  </a:moveTo>
                  <a:lnTo>
                    <a:pt x="10202989" y="988487"/>
                  </a:lnTo>
                  <a:lnTo>
                    <a:pt x="10202989" y="978962"/>
                  </a:lnTo>
                  <a:lnTo>
                    <a:pt x="10210799" y="978962"/>
                  </a:lnTo>
                  <a:lnTo>
                    <a:pt x="10210799" y="988487"/>
                  </a:lnTo>
                  <a:close/>
                </a:path>
                <a:path w="10210800" h="1845945">
                  <a:moveTo>
                    <a:pt x="10210799" y="1007537"/>
                  </a:moveTo>
                  <a:lnTo>
                    <a:pt x="10202989" y="1007537"/>
                  </a:lnTo>
                  <a:lnTo>
                    <a:pt x="10202989" y="998012"/>
                  </a:lnTo>
                  <a:lnTo>
                    <a:pt x="10210799" y="998012"/>
                  </a:lnTo>
                  <a:lnTo>
                    <a:pt x="10210799" y="1007537"/>
                  </a:lnTo>
                  <a:close/>
                </a:path>
                <a:path w="10210800" h="1845945">
                  <a:moveTo>
                    <a:pt x="10210799" y="1026587"/>
                  </a:moveTo>
                  <a:lnTo>
                    <a:pt x="10202989" y="1026587"/>
                  </a:lnTo>
                  <a:lnTo>
                    <a:pt x="10202989" y="1017062"/>
                  </a:lnTo>
                  <a:lnTo>
                    <a:pt x="10210799" y="1017062"/>
                  </a:lnTo>
                  <a:lnTo>
                    <a:pt x="10210799" y="1026587"/>
                  </a:lnTo>
                  <a:close/>
                </a:path>
                <a:path w="10210800" h="1845945">
                  <a:moveTo>
                    <a:pt x="10210799" y="1045637"/>
                  </a:moveTo>
                  <a:lnTo>
                    <a:pt x="10202989" y="1045637"/>
                  </a:lnTo>
                  <a:lnTo>
                    <a:pt x="10202989" y="1036112"/>
                  </a:lnTo>
                  <a:lnTo>
                    <a:pt x="10210799" y="1036112"/>
                  </a:lnTo>
                  <a:lnTo>
                    <a:pt x="10210799" y="1045637"/>
                  </a:lnTo>
                  <a:close/>
                </a:path>
                <a:path w="10210800" h="1845945">
                  <a:moveTo>
                    <a:pt x="10210799" y="1064687"/>
                  </a:moveTo>
                  <a:lnTo>
                    <a:pt x="10202989" y="1064687"/>
                  </a:lnTo>
                  <a:lnTo>
                    <a:pt x="10202989" y="1055162"/>
                  </a:lnTo>
                  <a:lnTo>
                    <a:pt x="10210799" y="1055162"/>
                  </a:lnTo>
                  <a:lnTo>
                    <a:pt x="10210799" y="1064687"/>
                  </a:lnTo>
                  <a:close/>
                </a:path>
                <a:path w="10210800" h="1845945">
                  <a:moveTo>
                    <a:pt x="10210799" y="1083737"/>
                  </a:moveTo>
                  <a:lnTo>
                    <a:pt x="10202989" y="1083737"/>
                  </a:lnTo>
                  <a:lnTo>
                    <a:pt x="10202989" y="1074212"/>
                  </a:lnTo>
                  <a:lnTo>
                    <a:pt x="10210799" y="1074212"/>
                  </a:lnTo>
                  <a:lnTo>
                    <a:pt x="10210799" y="1083737"/>
                  </a:lnTo>
                  <a:close/>
                </a:path>
                <a:path w="10210800" h="1845945">
                  <a:moveTo>
                    <a:pt x="10210799" y="1102787"/>
                  </a:moveTo>
                  <a:lnTo>
                    <a:pt x="10202989" y="1102787"/>
                  </a:lnTo>
                  <a:lnTo>
                    <a:pt x="10202989" y="1093262"/>
                  </a:lnTo>
                  <a:lnTo>
                    <a:pt x="10210799" y="1093262"/>
                  </a:lnTo>
                  <a:lnTo>
                    <a:pt x="10210799" y="1102787"/>
                  </a:lnTo>
                  <a:close/>
                </a:path>
                <a:path w="10210800" h="1845945">
                  <a:moveTo>
                    <a:pt x="10210799" y="1121837"/>
                  </a:moveTo>
                  <a:lnTo>
                    <a:pt x="10202989" y="1121837"/>
                  </a:lnTo>
                  <a:lnTo>
                    <a:pt x="10202989" y="1112312"/>
                  </a:lnTo>
                  <a:lnTo>
                    <a:pt x="10210799" y="1112312"/>
                  </a:lnTo>
                  <a:lnTo>
                    <a:pt x="10210799" y="1121837"/>
                  </a:lnTo>
                  <a:close/>
                </a:path>
                <a:path w="10210800" h="1845945">
                  <a:moveTo>
                    <a:pt x="10210799" y="1140887"/>
                  </a:moveTo>
                  <a:lnTo>
                    <a:pt x="10202989" y="1140887"/>
                  </a:lnTo>
                  <a:lnTo>
                    <a:pt x="10202989" y="1131362"/>
                  </a:lnTo>
                  <a:lnTo>
                    <a:pt x="10210799" y="1131362"/>
                  </a:lnTo>
                  <a:lnTo>
                    <a:pt x="10210799" y="1140887"/>
                  </a:lnTo>
                  <a:close/>
                </a:path>
                <a:path w="10210800" h="1845945">
                  <a:moveTo>
                    <a:pt x="10210799" y="1159937"/>
                  </a:moveTo>
                  <a:lnTo>
                    <a:pt x="10202989" y="1159937"/>
                  </a:lnTo>
                  <a:lnTo>
                    <a:pt x="10202989" y="1150412"/>
                  </a:lnTo>
                  <a:lnTo>
                    <a:pt x="10210799" y="1150412"/>
                  </a:lnTo>
                  <a:lnTo>
                    <a:pt x="10210799" y="1159937"/>
                  </a:lnTo>
                  <a:close/>
                </a:path>
                <a:path w="10210800" h="1845945">
                  <a:moveTo>
                    <a:pt x="10210799" y="1178987"/>
                  </a:moveTo>
                  <a:lnTo>
                    <a:pt x="10202989" y="1178987"/>
                  </a:lnTo>
                  <a:lnTo>
                    <a:pt x="10202989" y="1169462"/>
                  </a:lnTo>
                  <a:lnTo>
                    <a:pt x="10210799" y="1169462"/>
                  </a:lnTo>
                  <a:lnTo>
                    <a:pt x="10210799" y="1178987"/>
                  </a:lnTo>
                  <a:close/>
                </a:path>
                <a:path w="10210800" h="1845945">
                  <a:moveTo>
                    <a:pt x="10210799" y="1198037"/>
                  </a:moveTo>
                  <a:lnTo>
                    <a:pt x="10202989" y="1198037"/>
                  </a:lnTo>
                  <a:lnTo>
                    <a:pt x="10202989" y="1188512"/>
                  </a:lnTo>
                  <a:lnTo>
                    <a:pt x="10210799" y="1188512"/>
                  </a:lnTo>
                  <a:lnTo>
                    <a:pt x="10210799" y="1198037"/>
                  </a:lnTo>
                  <a:close/>
                </a:path>
                <a:path w="10210800" h="1845945">
                  <a:moveTo>
                    <a:pt x="10210799" y="1217087"/>
                  </a:moveTo>
                  <a:lnTo>
                    <a:pt x="10202989" y="1217087"/>
                  </a:lnTo>
                  <a:lnTo>
                    <a:pt x="10202989" y="1207562"/>
                  </a:lnTo>
                  <a:lnTo>
                    <a:pt x="10210799" y="1207562"/>
                  </a:lnTo>
                  <a:lnTo>
                    <a:pt x="10210799" y="1217087"/>
                  </a:lnTo>
                  <a:close/>
                </a:path>
                <a:path w="10210800" h="1845945">
                  <a:moveTo>
                    <a:pt x="10210799" y="1236137"/>
                  </a:moveTo>
                  <a:lnTo>
                    <a:pt x="10202989" y="1236137"/>
                  </a:lnTo>
                  <a:lnTo>
                    <a:pt x="10202989" y="1226612"/>
                  </a:lnTo>
                  <a:lnTo>
                    <a:pt x="10210799" y="1226612"/>
                  </a:lnTo>
                  <a:lnTo>
                    <a:pt x="10210799" y="1236137"/>
                  </a:lnTo>
                  <a:close/>
                </a:path>
                <a:path w="10210800" h="1845945">
                  <a:moveTo>
                    <a:pt x="10210799" y="1255187"/>
                  </a:moveTo>
                  <a:lnTo>
                    <a:pt x="10202989" y="1255187"/>
                  </a:lnTo>
                  <a:lnTo>
                    <a:pt x="10202989" y="1245662"/>
                  </a:lnTo>
                  <a:lnTo>
                    <a:pt x="10210799" y="1245662"/>
                  </a:lnTo>
                  <a:lnTo>
                    <a:pt x="10210799" y="1255187"/>
                  </a:lnTo>
                  <a:close/>
                </a:path>
                <a:path w="10210800" h="1845945">
                  <a:moveTo>
                    <a:pt x="10210799" y="1274237"/>
                  </a:moveTo>
                  <a:lnTo>
                    <a:pt x="10202989" y="1274237"/>
                  </a:lnTo>
                  <a:lnTo>
                    <a:pt x="10202989" y="1264712"/>
                  </a:lnTo>
                  <a:lnTo>
                    <a:pt x="10210799" y="1264712"/>
                  </a:lnTo>
                  <a:lnTo>
                    <a:pt x="10210799" y="1274237"/>
                  </a:lnTo>
                  <a:close/>
                </a:path>
                <a:path w="10210800" h="1845945">
                  <a:moveTo>
                    <a:pt x="10210799" y="1293287"/>
                  </a:moveTo>
                  <a:lnTo>
                    <a:pt x="10202989" y="1293287"/>
                  </a:lnTo>
                  <a:lnTo>
                    <a:pt x="10202989" y="1283762"/>
                  </a:lnTo>
                  <a:lnTo>
                    <a:pt x="10210799" y="1283762"/>
                  </a:lnTo>
                  <a:lnTo>
                    <a:pt x="10210799" y="1293287"/>
                  </a:lnTo>
                  <a:close/>
                </a:path>
                <a:path w="10210800" h="1845945">
                  <a:moveTo>
                    <a:pt x="10210799" y="1312337"/>
                  </a:moveTo>
                  <a:lnTo>
                    <a:pt x="10202989" y="1312337"/>
                  </a:lnTo>
                  <a:lnTo>
                    <a:pt x="10202989" y="1302812"/>
                  </a:lnTo>
                  <a:lnTo>
                    <a:pt x="10210799" y="1302812"/>
                  </a:lnTo>
                  <a:lnTo>
                    <a:pt x="10210799" y="1312337"/>
                  </a:lnTo>
                  <a:close/>
                </a:path>
                <a:path w="10210800" h="1845945">
                  <a:moveTo>
                    <a:pt x="10210799" y="1331387"/>
                  </a:moveTo>
                  <a:lnTo>
                    <a:pt x="10202989" y="1331387"/>
                  </a:lnTo>
                  <a:lnTo>
                    <a:pt x="10202989" y="1321862"/>
                  </a:lnTo>
                  <a:lnTo>
                    <a:pt x="10210799" y="1321862"/>
                  </a:lnTo>
                  <a:lnTo>
                    <a:pt x="10210799" y="1331387"/>
                  </a:lnTo>
                  <a:close/>
                </a:path>
                <a:path w="10210800" h="1845945">
                  <a:moveTo>
                    <a:pt x="10210799" y="1350437"/>
                  </a:moveTo>
                  <a:lnTo>
                    <a:pt x="10202989" y="1350437"/>
                  </a:lnTo>
                  <a:lnTo>
                    <a:pt x="10202989" y="1340912"/>
                  </a:lnTo>
                  <a:lnTo>
                    <a:pt x="10210799" y="1340912"/>
                  </a:lnTo>
                  <a:lnTo>
                    <a:pt x="10210799" y="1350437"/>
                  </a:lnTo>
                  <a:close/>
                </a:path>
                <a:path w="10210800" h="1845945">
                  <a:moveTo>
                    <a:pt x="10210799" y="1369487"/>
                  </a:moveTo>
                  <a:lnTo>
                    <a:pt x="10202989" y="1369487"/>
                  </a:lnTo>
                  <a:lnTo>
                    <a:pt x="10202989" y="1359962"/>
                  </a:lnTo>
                  <a:lnTo>
                    <a:pt x="10210799" y="1359962"/>
                  </a:lnTo>
                  <a:lnTo>
                    <a:pt x="10210799" y="1369487"/>
                  </a:lnTo>
                  <a:close/>
                </a:path>
                <a:path w="10210800" h="1845945">
                  <a:moveTo>
                    <a:pt x="10210799" y="1388537"/>
                  </a:moveTo>
                  <a:lnTo>
                    <a:pt x="10202989" y="1388537"/>
                  </a:lnTo>
                  <a:lnTo>
                    <a:pt x="10202989" y="1379012"/>
                  </a:lnTo>
                  <a:lnTo>
                    <a:pt x="10210799" y="1379012"/>
                  </a:lnTo>
                  <a:lnTo>
                    <a:pt x="10210799" y="1388537"/>
                  </a:lnTo>
                  <a:close/>
                </a:path>
                <a:path w="10210800" h="1845945">
                  <a:moveTo>
                    <a:pt x="10210799" y="1407587"/>
                  </a:moveTo>
                  <a:lnTo>
                    <a:pt x="10202989" y="1407587"/>
                  </a:lnTo>
                  <a:lnTo>
                    <a:pt x="10202989" y="1398062"/>
                  </a:lnTo>
                  <a:lnTo>
                    <a:pt x="10210799" y="1398062"/>
                  </a:lnTo>
                  <a:lnTo>
                    <a:pt x="10210799" y="1407587"/>
                  </a:lnTo>
                  <a:close/>
                </a:path>
                <a:path w="10210800" h="1845945">
                  <a:moveTo>
                    <a:pt x="10210799" y="1426637"/>
                  </a:moveTo>
                  <a:lnTo>
                    <a:pt x="10202989" y="1426637"/>
                  </a:lnTo>
                  <a:lnTo>
                    <a:pt x="10202989" y="1417112"/>
                  </a:lnTo>
                  <a:lnTo>
                    <a:pt x="10210799" y="1417112"/>
                  </a:lnTo>
                  <a:lnTo>
                    <a:pt x="10210799" y="1426637"/>
                  </a:lnTo>
                  <a:close/>
                </a:path>
                <a:path w="10210800" h="1845945">
                  <a:moveTo>
                    <a:pt x="10210799" y="1445687"/>
                  </a:moveTo>
                  <a:lnTo>
                    <a:pt x="10202989" y="1445687"/>
                  </a:lnTo>
                  <a:lnTo>
                    <a:pt x="10202989" y="1436162"/>
                  </a:lnTo>
                  <a:lnTo>
                    <a:pt x="10210799" y="1436162"/>
                  </a:lnTo>
                  <a:lnTo>
                    <a:pt x="10210799" y="1445687"/>
                  </a:lnTo>
                  <a:close/>
                </a:path>
                <a:path w="10210800" h="1845945">
                  <a:moveTo>
                    <a:pt x="10210799" y="1464737"/>
                  </a:moveTo>
                  <a:lnTo>
                    <a:pt x="10202989" y="1464737"/>
                  </a:lnTo>
                  <a:lnTo>
                    <a:pt x="10202989" y="1455212"/>
                  </a:lnTo>
                  <a:lnTo>
                    <a:pt x="10210799" y="1455212"/>
                  </a:lnTo>
                  <a:lnTo>
                    <a:pt x="10210799" y="1464737"/>
                  </a:lnTo>
                  <a:close/>
                </a:path>
                <a:path w="10210800" h="1845945">
                  <a:moveTo>
                    <a:pt x="10210799" y="1483787"/>
                  </a:moveTo>
                  <a:lnTo>
                    <a:pt x="10202989" y="1483787"/>
                  </a:lnTo>
                  <a:lnTo>
                    <a:pt x="10202989" y="1474262"/>
                  </a:lnTo>
                  <a:lnTo>
                    <a:pt x="10210799" y="1474262"/>
                  </a:lnTo>
                  <a:lnTo>
                    <a:pt x="10210799" y="1483787"/>
                  </a:lnTo>
                  <a:close/>
                </a:path>
                <a:path w="10210800" h="1845945">
                  <a:moveTo>
                    <a:pt x="10210799" y="1502837"/>
                  </a:moveTo>
                  <a:lnTo>
                    <a:pt x="10202989" y="1502837"/>
                  </a:lnTo>
                  <a:lnTo>
                    <a:pt x="10202989" y="1493312"/>
                  </a:lnTo>
                  <a:lnTo>
                    <a:pt x="10210799" y="1493312"/>
                  </a:lnTo>
                  <a:lnTo>
                    <a:pt x="10210799" y="1502837"/>
                  </a:lnTo>
                  <a:close/>
                </a:path>
                <a:path w="10210800" h="1845945">
                  <a:moveTo>
                    <a:pt x="10210799" y="1521887"/>
                  </a:moveTo>
                  <a:lnTo>
                    <a:pt x="10202989" y="1521887"/>
                  </a:lnTo>
                  <a:lnTo>
                    <a:pt x="10202989" y="1512362"/>
                  </a:lnTo>
                  <a:lnTo>
                    <a:pt x="10210799" y="1512362"/>
                  </a:lnTo>
                  <a:lnTo>
                    <a:pt x="10210799" y="1521887"/>
                  </a:lnTo>
                  <a:close/>
                </a:path>
                <a:path w="10210800" h="1845945">
                  <a:moveTo>
                    <a:pt x="10210799" y="1540937"/>
                  </a:moveTo>
                  <a:lnTo>
                    <a:pt x="10202989" y="1540937"/>
                  </a:lnTo>
                  <a:lnTo>
                    <a:pt x="10202989" y="1531412"/>
                  </a:lnTo>
                  <a:lnTo>
                    <a:pt x="10210799" y="1531412"/>
                  </a:lnTo>
                  <a:lnTo>
                    <a:pt x="10210799" y="1540937"/>
                  </a:lnTo>
                  <a:close/>
                </a:path>
                <a:path w="10210800" h="1845945">
                  <a:moveTo>
                    <a:pt x="10210799" y="1559987"/>
                  </a:moveTo>
                  <a:lnTo>
                    <a:pt x="10202989" y="1559987"/>
                  </a:lnTo>
                  <a:lnTo>
                    <a:pt x="10202989" y="1550462"/>
                  </a:lnTo>
                  <a:lnTo>
                    <a:pt x="10210799" y="1550462"/>
                  </a:lnTo>
                  <a:lnTo>
                    <a:pt x="10210799" y="1559987"/>
                  </a:lnTo>
                  <a:close/>
                </a:path>
                <a:path w="10210800" h="1845945">
                  <a:moveTo>
                    <a:pt x="10210799" y="1579077"/>
                  </a:moveTo>
                  <a:lnTo>
                    <a:pt x="10202380" y="1578516"/>
                  </a:lnTo>
                  <a:lnTo>
                    <a:pt x="10202583" y="1575462"/>
                  </a:lnTo>
                  <a:lnTo>
                    <a:pt x="10202736" y="1572380"/>
                  </a:lnTo>
                  <a:lnTo>
                    <a:pt x="10202839" y="1569272"/>
                  </a:lnTo>
                  <a:lnTo>
                    <a:pt x="10210799" y="1569535"/>
                  </a:lnTo>
                  <a:lnTo>
                    <a:pt x="10210799" y="1579077"/>
                  </a:lnTo>
                  <a:close/>
                </a:path>
                <a:path w="10210800" h="1845945">
                  <a:moveTo>
                    <a:pt x="10209609" y="1598072"/>
                  </a:moveTo>
                  <a:lnTo>
                    <a:pt x="10200541" y="1596858"/>
                  </a:lnTo>
                  <a:lnTo>
                    <a:pt x="10200952" y="1593791"/>
                  </a:lnTo>
                  <a:lnTo>
                    <a:pt x="10201309" y="1590742"/>
                  </a:lnTo>
                  <a:lnTo>
                    <a:pt x="10201614" y="1587712"/>
                  </a:lnTo>
                  <a:lnTo>
                    <a:pt x="10210360" y="1588590"/>
                  </a:lnTo>
                  <a:lnTo>
                    <a:pt x="10209609" y="1598072"/>
                  </a:lnTo>
                  <a:close/>
                </a:path>
                <a:path w="10210800" h="1845945">
                  <a:moveTo>
                    <a:pt x="10206261" y="1616736"/>
                  </a:moveTo>
                  <a:lnTo>
                    <a:pt x="10197501" y="1614964"/>
                  </a:lnTo>
                  <a:lnTo>
                    <a:pt x="10198109" y="1611957"/>
                  </a:lnTo>
                  <a:lnTo>
                    <a:pt x="10198666" y="1608949"/>
                  </a:lnTo>
                  <a:lnTo>
                    <a:pt x="10199171" y="1605942"/>
                  </a:lnTo>
                  <a:lnTo>
                    <a:pt x="10208484" y="1607505"/>
                  </a:lnTo>
                  <a:lnTo>
                    <a:pt x="10206261" y="1616736"/>
                  </a:lnTo>
                  <a:close/>
                </a:path>
                <a:path w="10210800" h="1845945">
                  <a:moveTo>
                    <a:pt x="10201797" y="1635271"/>
                  </a:moveTo>
                  <a:lnTo>
                    <a:pt x="10193234" y="1632932"/>
                  </a:lnTo>
                  <a:lnTo>
                    <a:pt x="10194042" y="1629974"/>
                  </a:lnTo>
                  <a:lnTo>
                    <a:pt x="10194802" y="1626993"/>
                  </a:lnTo>
                  <a:lnTo>
                    <a:pt x="10195516" y="1623989"/>
                  </a:lnTo>
                  <a:lnTo>
                    <a:pt x="10204027" y="1626010"/>
                  </a:lnTo>
                  <a:lnTo>
                    <a:pt x="10201797" y="1635271"/>
                  </a:lnTo>
                  <a:close/>
                </a:path>
                <a:path w="10210800" h="1845945">
                  <a:moveTo>
                    <a:pt x="10196532" y="1653570"/>
                  </a:moveTo>
                  <a:lnTo>
                    <a:pt x="10187786" y="1650542"/>
                  </a:lnTo>
                  <a:lnTo>
                    <a:pt x="10188790" y="1647644"/>
                  </a:lnTo>
                  <a:lnTo>
                    <a:pt x="10189804" y="1644541"/>
                  </a:lnTo>
                  <a:lnTo>
                    <a:pt x="10190656" y="1641785"/>
                  </a:lnTo>
                  <a:lnTo>
                    <a:pt x="10199564" y="1644541"/>
                  </a:lnTo>
                  <a:lnTo>
                    <a:pt x="10198581" y="1648624"/>
                  </a:lnTo>
                  <a:lnTo>
                    <a:pt x="10196532" y="1653570"/>
                  </a:lnTo>
                  <a:close/>
                </a:path>
                <a:path w="10210800" h="1845945">
                  <a:moveTo>
                    <a:pt x="10189253" y="1671144"/>
                  </a:moveTo>
                  <a:lnTo>
                    <a:pt x="10181185" y="1667735"/>
                  </a:lnTo>
                  <a:lnTo>
                    <a:pt x="10182373" y="1664922"/>
                  </a:lnTo>
                  <a:lnTo>
                    <a:pt x="10183521" y="1662075"/>
                  </a:lnTo>
                  <a:lnTo>
                    <a:pt x="10184627" y="1659194"/>
                  </a:lnTo>
                  <a:lnTo>
                    <a:pt x="10192889" y="1662366"/>
                  </a:lnTo>
                  <a:lnTo>
                    <a:pt x="10189253" y="1671144"/>
                  </a:lnTo>
                  <a:close/>
                </a:path>
                <a:path w="10210800" h="1845945">
                  <a:moveTo>
                    <a:pt x="10181965" y="1688737"/>
                  </a:moveTo>
                  <a:lnTo>
                    <a:pt x="10173451" y="1684450"/>
                  </a:lnTo>
                  <a:lnTo>
                    <a:pt x="10174837" y="1681697"/>
                  </a:lnTo>
                  <a:lnTo>
                    <a:pt x="10176172" y="1678933"/>
                  </a:lnTo>
                  <a:lnTo>
                    <a:pt x="10177456" y="1676157"/>
                  </a:lnTo>
                  <a:lnTo>
                    <a:pt x="10185614" y="1679928"/>
                  </a:lnTo>
                  <a:lnTo>
                    <a:pt x="10181965" y="1688737"/>
                  </a:lnTo>
                  <a:close/>
                </a:path>
                <a:path w="10210800" h="1845945">
                  <a:moveTo>
                    <a:pt x="10172169" y="1705094"/>
                  </a:moveTo>
                  <a:lnTo>
                    <a:pt x="10164610" y="1700629"/>
                  </a:lnTo>
                  <a:lnTo>
                    <a:pt x="10166182" y="1697967"/>
                  </a:lnTo>
                  <a:lnTo>
                    <a:pt x="10167702" y="1695294"/>
                  </a:lnTo>
                  <a:lnTo>
                    <a:pt x="10169168" y="1692610"/>
                  </a:lnTo>
                  <a:lnTo>
                    <a:pt x="10177142" y="1696966"/>
                  </a:lnTo>
                  <a:lnTo>
                    <a:pt x="10172169" y="1705094"/>
                  </a:lnTo>
                  <a:close/>
                </a:path>
                <a:path w="10210800" h="1845945">
                  <a:moveTo>
                    <a:pt x="10162228" y="1721343"/>
                  </a:moveTo>
                  <a:lnTo>
                    <a:pt x="10154704" y="1716194"/>
                  </a:lnTo>
                  <a:lnTo>
                    <a:pt x="10156435" y="1713664"/>
                  </a:lnTo>
                  <a:lnTo>
                    <a:pt x="10158128" y="1711100"/>
                  </a:lnTo>
                  <a:lnTo>
                    <a:pt x="10159782" y="1708502"/>
                  </a:lnTo>
                  <a:lnTo>
                    <a:pt x="10167196" y="1713222"/>
                  </a:lnTo>
                  <a:lnTo>
                    <a:pt x="10162228" y="1721343"/>
                  </a:lnTo>
                  <a:close/>
                </a:path>
                <a:path w="10210800" h="1845945">
                  <a:moveTo>
                    <a:pt x="10150860" y="1736531"/>
                  </a:moveTo>
                  <a:lnTo>
                    <a:pt x="10143829" y="1730998"/>
                  </a:lnTo>
                  <a:lnTo>
                    <a:pt x="10145726" y="1728586"/>
                  </a:lnTo>
                  <a:lnTo>
                    <a:pt x="10147582" y="1726146"/>
                  </a:lnTo>
                  <a:lnTo>
                    <a:pt x="10149396" y="1723677"/>
                  </a:lnTo>
                  <a:lnTo>
                    <a:pt x="10157037" y="1729291"/>
                  </a:lnTo>
                  <a:lnTo>
                    <a:pt x="10150860" y="1736531"/>
                  </a:lnTo>
                  <a:close/>
                </a:path>
                <a:path w="10210800" h="1845945">
                  <a:moveTo>
                    <a:pt x="10138497" y="1751020"/>
                  </a:moveTo>
                  <a:lnTo>
                    <a:pt x="10131939" y="1745109"/>
                  </a:lnTo>
                  <a:lnTo>
                    <a:pt x="10133998" y="1742824"/>
                  </a:lnTo>
                  <a:lnTo>
                    <a:pt x="10136022" y="1740502"/>
                  </a:lnTo>
                  <a:lnTo>
                    <a:pt x="10138012" y="1738141"/>
                  </a:lnTo>
                  <a:lnTo>
                    <a:pt x="10144686" y="1743767"/>
                  </a:lnTo>
                  <a:lnTo>
                    <a:pt x="10138497" y="1751020"/>
                  </a:lnTo>
                  <a:close/>
                </a:path>
                <a:path w="10210800" h="1845945">
                  <a:moveTo>
                    <a:pt x="10125530" y="1765137"/>
                  </a:moveTo>
                  <a:lnTo>
                    <a:pt x="10119059" y="1758466"/>
                  </a:lnTo>
                  <a:lnTo>
                    <a:pt x="10123279" y="1754293"/>
                  </a:lnTo>
                  <a:lnTo>
                    <a:pt x="10125622" y="1751885"/>
                  </a:lnTo>
                  <a:lnTo>
                    <a:pt x="10132279" y="1758306"/>
                  </a:lnTo>
                  <a:lnTo>
                    <a:pt x="10128914" y="1762250"/>
                  </a:lnTo>
                  <a:lnTo>
                    <a:pt x="10125530" y="1765137"/>
                  </a:lnTo>
                  <a:close/>
                </a:path>
                <a:path w="10210800" h="1845945">
                  <a:moveTo>
                    <a:pt x="10110986" y="1777548"/>
                  </a:moveTo>
                  <a:lnTo>
                    <a:pt x="10105350" y="1770899"/>
                  </a:lnTo>
                  <a:lnTo>
                    <a:pt x="10107705" y="1768902"/>
                  </a:lnTo>
                  <a:lnTo>
                    <a:pt x="10110022" y="1766871"/>
                  </a:lnTo>
                  <a:lnTo>
                    <a:pt x="10112298" y="1764807"/>
                  </a:lnTo>
                  <a:lnTo>
                    <a:pt x="10118240" y="1771358"/>
                  </a:lnTo>
                  <a:lnTo>
                    <a:pt x="10110986" y="1777548"/>
                  </a:lnTo>
                  <a:close/>
                </a:path>
                <a:path w="10210800" h="1845945">
                  <a:moveTo>
                    <a:pt x="10096510" y="1789900"/>
                  </a:moveTo>
                  <a:lnTo>
                    <a:pt x="10090913" y="1782328"/>
                  </a:lnTo>
                  <a:lnTo>
                    <a:pt x="10093385" y="1780501"/>
                  </a:lnTo>
                  <a:lnTo>
                    <a:pt x="10095820" y="1778638"/>
                  </a:lnTo>
                  <a:lnTo>
                    <a:pt x="10098219" y="1776740"/>
                  </a:lnTo>
                  <a:lnTo>
                    <a:pt x="10103748" y="1783724"/>
                  </a:lnTo>
                  <a:lnTo>
                    <a:pt x="10096510" y="1789900"/>
                  </a:lnTo>
                  <a:close/>
                </a:path>
                <a:path w="10210800" h="1845945">
                  <a:moveTo>
                    <a:pt x="10080511" y="1800150"/>
                  </a:moveTo>
                  <a:lnTo>
                    <a:pt x="10075774" y="1792755"/>
                  </a:lnTo>
                  <a:lnTo>
                    <a:pt x="10078357" y="1791100"/>
                  </a:lnTo>
                  <a:lnTo>
                    <a:pt x="10080914" y="1789401"/>
                  </a:lnTo>
                  <a:lnTo>
                    <a:pt x="10083443" y="1787659"/>
                  </a:lnTo>
                  <a:lnTo>
                    <a:pt x="10088627" y="1795185"/>
                  </a:lnTo>
                  <a:lnTo>
                    <a:pt x="10080511" y="1800150"/>
                  </a:lnTo>
                  <a:close/>
                </a:path>
                <a:path w="10210800" h="1845945">
                  <a:moveTo>
                    <a:pt x="10064255" y="1810095"/>
                  </a:moveTo>
                  <a:lnTo>
                    <a:pt x="10059905" y="1802188"/>
                  </a:lnTo>
                  <a:lnTo>
                    <a:pt x="10062599" y="1800705"/>
                  </a:lnTo>
                  <a:lnTo>
                    <a:pt x="10065268" y="1799178"/>
                  </a:lnTo>
                  <a:lnTo>
                    <a:pt x="10067912" y="1797607"/>
                  </a:lnTo>
                  <a:lnTo>
                    <a:pt x="10072381" y="1805124"/>
                  </a:lnTo>
                  <a:lnTo>
                    <a:pt x="10064255" y="1810095"/>
                  </a:lnTo>
                  <a:close/>
                </a:path>
                <a:path w="10210800" h="1845945">
                  <a:moveTo>
                    <a:pt x="10047269" y="1818670"/>
                  </a:moveTo>
                  <a:lnTo>
                    <a:pt x="10043472" y="1810525"/>
                  </a:lnTo>
                  <a:lnTo>
                    <a:pt x="10046257" y="1809227"/>
                  </a:lnTo>
                  <a:lnTo>
                    <a:pt x="10049017" y="1807884"/>
                  </a:lnTo>
                  <a:lnTo>
                    <a:pt x="10051755" y="1806494"/>
                  </a:lnTo>
                  <a:lnTo>
                    <a:pt x="10056081" y="1815020"/>
                  </a:lnTo>
                  <a:lnTo>
                    <a:pt x="10047269" y="1818670"/>
                  </a:lnTo>
                  <a:close/>
                </a:path>
                <a:path w="10210800" h="1845945">
                  <a:moveTo>
                    <a:pt x="10029707" y="1825944"/>
                  </a:moveTo>
                  <a:lnTo>
                    <a:pt x="10026531" y="1817745"/>
                  </a:lnTo>
                  <a:lnTo>
                    <a:pt x="10029395" y="1816636"/>
                  </a:lnTo>
                  <a:lnTo>
                    <a:pt x="10032238" y="1815479"/>
                  </a:lnTo>
                  <a:lnTo>
                    <a:pt x="10035061" y="1814276"/>
                  </a:lnTo>
                  <a:lnTo>
                    <a:pt x="10038484" y="1822309"/>
                  </a:lnTo>
                  <a:lnTo>
                    <a:pt x="10029707" y="1825944"/>
                  </a:lnTo>
                  <a:close/>
                </a:path>
                <a:path w="10210800" h="1845945">
                  <a:moveTo>
                    <a:pt x="10011924" y="1832727"/>
                  </a:moveTo>
                  <a:lnTo>
                    <a:pt x="10009142" y="1823822"/>
                  </a:lnTo>
                  <a:lnTo>
                    <a:pt x="10012079" y="1822904"/>
                  </a:lnTo>
                  <a:lnTo>
                    <a:pt x="10014994" y="1821940"/>
                  </a:lnTo>
                  <a:lnTo>
                    <a:pt x="10017888" y="1820928"/>
                  </a:lnTo>
                  <a:lnTo>
                    <a:pt x="10020914" y="1829587"/>
                  </a:lnTo>
                  <a:lnTo>
                    <a:pt x="10015288" y="1831917"/>
                  </a:lnTo>
                  <a:lnTo>
                    <a:pt x="10011924" y="1832727"/>
                  </a:lnTo>
                  <a:close/>
                </a:path>
                <a:path w="10210800" h="1845945">
                  <a:moveTo>
                    <a:pt x="9993392" y="1837191"/>
                  </a:moveTo>
                  <a:lnTo>
                    <a:pt x="9991358" y="1828733"/>
                  </a:lnTo>
                  <a:lnTo>
                    <a:pt x="9994357" y="1828011"/>
                  </a:lnTo>
                  <a:lnTo>
                    <a:pt x="9997335" y="1827242"/>
                  </a:lnTo>
                  <a:lnTo>
                    <a:pt x="10000294" y="1826425"/>
                  </a:lnTo>
                  <a:lnTo>
                    <a:pt x="10002652" y="1834961"/>
                  </a:lnTo>
                  <a:lnTo>
                    <a:pt x="9993392" y="1837191"/>
                  </a:lnTo>
                  <a:close/>
                </a:path>
                <a:path w="10210800" h="1845945">
                  <a:moveTo>
                    <a:pt x="9974889" y="1841647"/>
                  </a:moveTo>
                  <a:lnTo>
                    <a:pt x="9973316" y="1832441"/>
                  </a:lnTo>
                  <a:lnTo>
                    <a:pt x="9976326" y="1831926"/>
                  </a:lnTo>
                  <a:lnTo>
                    <a:pt x="9979334" y="1831360"/>
                  </a:lnTo>
                  <a:lnTo>
                    <a:pt x="9982340" y="1830743"/>
                  </a:lnTo>
                  <a:lnTo>
                    <a:pt x="9984122" y="1839423"/>
                  </a:lnTo>
                  <a:lnTo>
                    <a:pt x="9974889" y="1841647"/>
                  </a:lnTo>
                  <a:close/>
                </a:path>
                <a:path w="10210800" h="1845945">
                  <a:moveTo>
                    <a:pt x="9955997" y="1843638"/>
                  </a:moveTo>
                  <a:lnTo>
                    <a:pt x="9955100" y="1834934"/>
                  </a:lnTo>
                  <a:lnTo>
                    <a:pt x="9958153" y="1834619"/>
                  </a:lnTo>
                  <a:lnTo>
                    <a:pt x="9961199" y="1834254"/>
                  </a:lnTo>
                  <a:lnTo>
                    <a:pt x="9964239" y="1833838"/>
                  </a:lnTo>
                  <a:lnTo>
                    <a:pt x="9965477" y="1842887"/>
                  </a:lnTo>
                  <a:lnTo>
                    <a:pt x="9955997" y="1843638"/>
                  </a:lnTo>
                  <a:close/>
                </a:path>
                <a:path w="10210800" h="1845945">
                  <a:moveTo>
                    <a:pt x="9936988" y="1845142"/>
                  </a:moveTo>
                  <a:lnTo>
                    <a:pt x="9936668" y="1836212"/>
                  </a:lnTo>
                  <a:lnTo>
                    <a:pt x="9939750" y="1836102"/>
                  </a:lnTo>
                  <a:lnTo>
                    <a:pt x="9942831" y="1835940"/>
                  </a:lnTo>
                  <a:lnTo>
                    <a:pt x="9945907" y="1835726"/>
                  </a:lnTo>
                  <a:lnTo>
                    <a:pt x="9946508" y="1844389"/>
                  </a:lnTo>
                  <a:lnTo>
                    <a:pt x="9936988" y="1845142"/>
                  </a:lnTo>
                  <a:close/>
                </a:path>
                <a:path w="10210800" h="1845945">
                  <a:moveTo>
                    <a:pt x="9926858" y="1845944"/>
                  </a:moveTo>
                  <a:lnTo>
                    <a:pt x="9917879" y="1845944"/>
                  </a:lnTo>
                  <a:lnTo>
                    <a:pt x="9917879" y="1836390"/>
                  </a:lnTo>
                  <a:lnTo>
                    <a:pt x="9927399" y="1836389"/>
                  </a:lnTo>
                  <a:lnTo>
                    <a:pt x="9927409" y="1845900"/>
                  </a:lnTo>
                  <a:lnTo>
                    <a:pt x="9926858" y="1845944"/>
                  </a:lnTo>
                  <a:close/>
                </a:path>
                <a:path w="10210800" h="1845945">
                  <a:moveTo>
                    <a:pt x="9908354" y="1845944"/>
                  </a:moveTo>
                  <a:lnTo>
                    <a:pt x="9898829" y="1845944"/>
                  </a:lnTo>
                  <a:lnTo>
                    <a:pt x="9898829" y="1836390"/>
                  </a:lnTo>
                  <a:lnTo>
                    <a:pt x="9908354" y="1836390"/>
                  </a:lnTo>
                  <a:lnTo>
                    <a:pt x="9908354" y="1845944"/>
                  </a:lnTo>
                  <a:close/>
                </a:path>
                <a:path w="10210800" h="1845945">
                  <a:moveTo>
                    <a:pt x="9889304" y="1845944"/>
                  </a:moveTo>
                  <a:lnTo>
                    <a:pt x="9879779" y="1845944"/>
                  </a:lnTo>
                  <a:lnTo>
                    <a:pt x="9879779" y="1836390"/>
                  </a:lnTo>
                  <a:lnTo>
                    <a:pt x="9889304" y="1836390"/>
                  </a:lnTo>
                  <a:lnTo>
                    <a:pt x="9889304" y="1845944"/>
                  </a:lnTo>
                  <a:close/>
                </a:path>
                <a:path w="10210800" h="1845945">
                  <a:moveTo>
                    <a:pt x="9870254" y="1845944"/>
                  </a:moveTo>
                  <a:lnTo>
                    <a:pt x="9860729" y="1845944"/>
                  </a:lnTo>
                  <a:lnTo>
                    <a:pt x="9860729" y="1836390"/>
                  </a:lnTo>
                  <a:lnTo>
                    <a:pt x="9870254" y="1836390"/>
                  </a:lnTo>
                  <a:lnTo>
                    <a:pt x="9870254" y="1845944"/>
                  </a:lnTo>
                  <a:close/>
                </a:path>
                <a:path w="10210800" h="1845945">
                  <a:moveTo>
                    <a:pt x="9851204" y="1845944"/>
                  </a:moveTo>
                  <a:lnTo>
                    <a:pt x="9841679" y="1845944"/>
                  </a:lnTo>
                  <a:lnTo>
                    <a:pt x="9841679" y="1836390"/>
                  </a:lnTo>
                  <a:lnTo>
                    <a:pt x="9851204" y="1836390"/>
                  </a:lnTo>
                  <a:lnTo>
                    <a:pt x="9851204" y="1845944"/>
                  </a:lnTo>
                  <a:close/>
                </a:path>
                <a:path w="10210800" h="1845945">
                  <a:moveTo>
                    <a:pt x="9832154" y="1845944"/>
                  </a:moveTo>
                  <a:lnTo>
                    <a:pt x="9822629" y="1845944"/>
                  </a:lnTo>
                  <a:lnTo>
                    <a:pt x="9822629" y="1836390"/>
                  </a:lnTo>
                  <a:lnTo>
                    <a:pt x="9832154" y="1836390"/>
                  </a:lnTo>
                  <a:lnTo>
                    <a:pt x="9832154" y="1845944"/>
                  </a:lnTo>
                  <a:close/>
                </a:path>
                <a:path w="10210800" h="1845945">
                  <a:moveTo>
                    <a:pt x="9813104" y="1845944"/>
                  </a:moveTo>
                  <a:lnTo>
                    <a:pt x="9803579" y="1845944"/>
                  </a:lnTo>
                  <a:lnTo>
                    <a:pt x="9803579" y="1836390"/>
                  </a:lnTo>
                  <a:lnTo>
                    <a:pt x="9813104" y="1836390"/>
                  </a:lnTo>
                  <a:lnTo>
                    <a:pt x="9813104" y="1845944"/>
                  </a:lnTo>
                  <a:close/>
                </a:path>
                <a:path w="10210800" h="1845945">
                  <a:moveTo>
                    <a:pt x="9794054" y="1845944"/>
                  </a:moveTo>
                  <a:lnTo>
                    <a:pt x="9784529" y="1845944"/>
                  </a:lnTo>
                  <a:lnTo>
                    <a:pt x="9784529" y="1836390"/>
                  </a:lnTo>
                  <a:lnTo>
                    <a:pt x="9794054" y="1836390"/>
                  </a:lnTo>
                  <a:lnTo>
                    <a:pt x="9794054" y="1845944"/>
                  </a:lnTo>
                  <a:close/>
                </a:path>
                <a:path w="10210800" h="1845945">
                  <a:moveTo>
                    <a:pt x="9775004" y="1845944"/>
                  </a:moveTo>
                  <a:lnTo>
                    <a:pt x="9765479" y="1845944"/>
                  </a:lnTo>
                  <a:lnTo>
                    <a:pt x="9765479" y="1836390"/>
                  </a:lnTo>
                  <a:lnTo>
                    <a:pt x="9775004" y="1836390"/>
                  </a:lnTo>
                  <a:lnTo>
                    <a:pt x="9775004" y="1845944"/>
                  </a:lnTo>
                  <a:close/>
                </a:path>
                <a:path w="10210800" h="1845945">
                  <a:moveTo>
                    <a:pt x="9755954" y="1845944"/>
                  </a:moveTo>
                  <a:lnTo>
                    <a:pt x="9746429" y="1845944"/>
                  </a:lnTo>
                  <a:lnTo>
                    <a:pt x="9746429" y="1836390"/>
                  </a:lnTo>
                  <a:lnTo>
                    <a:pt x="9755954" y="1836390"/>
                  </a:lnTo>
                  <a:lnTo>
                    <a:pt x="9755954" y="1845944"/>
                  </a:lnTo>
                  <a:close/>
                </a:path>
                <a:path w="10210800" h="1845945">
                  <a:moveTo>
                    <a:pt x="9736904" y="1845944"/>
                  </a:moveTo>
                  <a:lnTo>
                    <a:pt x="9727379" y="1845944"/>
                  </a:lnTo>
                  <a:lnTo>
                    <a:pt x="9727379" y="1836390"/>
                  </a:lnTo>
                  <a:lnTo>
                    <a:pt x="9736904" y="1836390"/>
                  </a:lnTo>
                  <a:lnTo>
                    <a:pt x="9736904" y="1845944"/>
                  </a:lnTo>
                  <a:close/>
                </a:path>
                <a:path w="10210800" h="1845945">
                  <a:moveTo>
                    <a:pt x="9717854" y="1845944"/>
                  </a:moveTo>
                  <a:lnTo>
                    <a:pt x="9708329" y="1845944"/>
                  </a:lnTo>
                  <a:lnTo>
                    <a:pt x="9708329" y="1836390"/>
                  </a:lnTo>
                  <a:lnTo>
                    <a:pt x="9717854" y="1836390"/>
                  </a:lnTo>
                  <a:lnTo>
                    <a:pt x="9717854" y="1845944"/>
                  </a:lnTo>
                  <a:close/>
                </a:path>
                <a:path w="10210800" h="1845945">
                  <a:moveTo>
                    <a:pt x="9698804" y="1845944"/>
                  </a:moveTo>
                  <a:lnTo>
                    <a:pt x="9689279" y="1845944"/>
                  </a:lnTo>
                  <a:lnTo>
                    <a:pt x="9689279" y="1836390"/>
                  </a:lnTo>
                  <a:lnTo>
                    <a:pt x="9698804" y="1836390"/>
                  </a:lnTo>
                  <a:lnTo>
                    <a:pt x="9698804" y="1845944"/>
                  </a:lnTo>
                  <a:close/>
                </a:path>
                <a:path w="10210800" h="1845945">
                  <a:moveTo>
                    <a:pt x="9679754" y="1845944"/>
                  </a:moveTo>
                  <a:lnTo>
                    <a:pt x="9670229" y="1845944"/>
                  </a:lnTo>
                  <a:lnTo>
                    <a:pt x="9670229" y="1836390"/>
                  </a:lnTo>
                  <a:lnTo>
                    <a:pt x="9679754" y="1836390"/>
                  </a:lnTo>
                  <a:lnTo>
                    <a:pt x="9679754" y="1845944"/>
                  </a:lnTo>
                  <a:close/>
                </a:path>
                <a:path w="10210800" h="1845945">
                  <a:moveTo>
                    <a:pt x="9660704" y="1845944"/>
                  </a:moveTo>
                  <a:lnTo>
                    <a:pt x="9651179" y="1845944"/>
                  </a:lnTo>
                  <a:lnTo>
                    <a:pt x="9651179" y="1836390"/>
                  </a:lnTo>
                  <a:lnTo>
                    <a:pt x="9660704" y="1836390"/>
                  </a:lnTo>
                  <a:lnTo>
                    <a:pt x="9660704" y="1845944"/>
                  </a:lnTo>
                  <a:close/>
                </a:path>
                <a:path w="10210800" h="1845945">
                  <a:moveTo>
                    <a:pt x="9641654" y="1845944"/>
                  </a:moveTo>
                  <a:lnTo>
                    <a:pt x="9632129" y="1845944"/>
                  </a:lnTo>
                  <a:lnTo>
                    <a:pt x="9632129" y="1836390"/>
                  </a:lnTo>
                  <a:lnTo>
                    <a:pt x="9641654" y="1836390"/>
                  </a:lnTo>
                  <a:lnTo>
                    <a:pt x="9641654" y="1845944"/>
                  </a:lnTo>
                  <a:close/>
                </a:path>
                <a:path w="10210800" h="1845945">
                  <a:moveTo>
                    <a:pt x="9622604" y="1845944"/>
                  </a:moveTo>
                  <a:lnTo>
                    <a:pt x="9613079" y="1845944"/>
                  </a:lnTo>
                  <a:lnTo>
                    <a:pt x="9613079" y="1836390"/>
                  </a:lnTo>
                  <a:lnTo>
                    <a:pt x="9622604" y="1836390"/>
                  </a:lnTo>
                  <a:lnTo>
                    <a:pt x="9622604" y="1845944"/>
                  </a:lnTo>
                  <a:close/>
                </a:path>
                <a:path w="10210800" h="1845945">
                  <a:moveTo>
                    <a:pt x="9603554" y="1845944"/>
                  </a:moveTo>
                  <a:lnTo>
                    <a:pt x="9594029" y="1845944"/>
                  </a:lnTo>
                  <a:lnTo>
                    <a:pt x="9594029" y="1836390"/>
                  </a:lnTo>
                  <a:lnTo>
                    <a:pt x="9603554" y="1836390"/>
                  </a:lnTo>
                  <a:lnTo>
                    <a:pt x="9603554" y="1845944"/>
                  </a:lnTo>
                  <a:close/>
                </a:path>
                <a:path w="10210800" h="1845945">
                  <a:moveTo>
                    <a:pt x="9584504" y="1845944"/>
                  </a:moveTo>
                  <a:lnTo>
                    <a:pt x="9574979" y="1845944"/>
                  </a:lnTo>
                  <a:lnTo>
                    <a:pt x="9574979" y="1836390"/>
                  </a:lnTo>
                  <a:lnTo>
                    <a:pt x="9584504" y="1836390"/>
                  </a:lnTo>
                  <a:lnTo>
                    <a:pt x="9584504" y="1845944"/>
                  </a:lnTo>
                  <a:close/>
                </a:path>
                <a:path w="10210800" h="1845945">
                  <a:moveTo>
                    <a:pt x="9565454" y="1845944"/>
                  </a:moveTo>
                  <a:lnTo>
                    <a:pt x="9555929" y="1845944"/>
                  </a:lnTo>
                  <a:lnTo>
                    <a:pt x="9555929" y="1836390"/>
                  </a:lnTo>
                  <a:lnTo>
                    <a:pt x="9565454" y="1836390"/>
                  </a:lnTo>
                  <a:lnTo>
                    <a:pt x="9565454" y="1845944"/>
                  </a:lnTo>
                  <a:close/>
                </a:path>
                <a:path w="10210800" h="1845945">
                  <a:moveTo>
                    <a:pt x="9546404" y="1845944"/>
                  </a:moveTo>
                  <a:lnTo>
                    <a:pt x="9536879" y="1845944"/>
                  </a:lnTo>
                  <a:lnTo>
                    <a:pt x="9536879" y="1836390"/>
                  </a:lnTo>
                  <a:lnTo>
                    <a:pt x="9546404" y="1836390"/>
                  </a:lnTo>
                  <a:lnTo>
                    <a:pt x="9546404" y="1845944"/>
                  </a:lnTo>
                  <a:close/>
                </a:path>
                <a:path w="10210800" h="1845945">
                  <a:moveTo>
                    <a:pt x="9527354" y="1845944"/>
                  </a:moveTo>
                  <a:lnTo>
                    <a:pt x="9517829" y="1845944"/>
                  </a:lnTo>
                  <a:lnTo>
                    <a:pt x="9517829" y="1836390"/>
                  </a:lnTo>
                  <a:lnTo>
                    <a:pt x="9527354" y="1836390"/>
                  </a:lnTo>
                  <a:lnTo>
                    <a:pt x="9527354" y="1845944"/>
                  </a:lnTo>
                  <a:close/>
                </a:path>
                <a:path w="10210800" h="1845945">
                  <a:moveTo>
                    <a:pt x="9508304" y="1845944"/>
                  </a:moveTo>
                  <a:lnTo>
                    <a:pt x="9498779" y="1845944"/>
                  </a:lnTo>
                  <a:lnTo>
                    <a:pt x="9498779" y="1836390"/>
                  </a:lnTo>
                  <a:lnTo>
                    <a:pt x="9508304" y="1836390"/>
                  </a:lnTo>
                  <a:lnTo>
                    <a:pt x="9508304" y="1845944"/>
                  </a:lnTo>
                  <a:close/>
                </a:path>
                <a:path w="10210800" h="1845945">
                  <a:moveTo>
                    <a:pt x="9489254" y="1845944"/>
                  </a:moveTo>
                  <a:lnTo>
                    <a:pt x="9479729" y="1845944"/>
                  </a:lnTo>
                  <a:lnTo>
                    <a:pt x="9479729" y="1836390"/>
                  </a:lnTo>
                  <a:lnTo>
                    <a:pt x="9489254" y="1836390"/>
                  </a:lnTo>
                  <a:lnTo>
                    <a:pt x="9489254" y="1845944"/>
                  </a:lnTo>
                  <a:close/>
                </a:path>
                <a:path w="10210800" h="1845945">
                  <a:moveTo>
                    <a:pt x="9470204" y="1845944"/>
                  </a:moveTo>
                  <a:lnTo>
                    <a:pt x="9460679" y="1845944"/>
                  </a:lnTo>
                  <a:lnTo>
                    <a:pt x="9460679" y="1836390"/>
                  </a:lnTo>
                  <a:lnTo>
                    <a:pt x="9470204" y="1836390"/>
                  </a:lnTo>
                  <a:lnTo>
                    <a:pt x="9470204" y="1845944"/>
                  </a:lnTo>
                  <a:close/>
                </a:path>
                <a:path w="10210800" h="1845945">
                  <a:moveTo>
                    <a:pt x="9451154" y="1845944"/>
                  </a:moveTo>
                  <a:lnTo>
                    <a:pt x="9441629" y="1845944"/>
                  </a:lnTo>
                  <a:lnTo>
                    <a:pt x="9441629" y="1836390"/>
                  </a:lnTo>
                  <a:lnTo>
                    <a:pt x="9451154" y="1836390"/>
                  </a:lnTo>
                  <a:lnTo>
                    <a:pt x="9451154" y="1845944"/>
                  </a:lnTo>
                  <a:close/>
                </a:path>
                <a:path w="10210800" h="1845945">
                  <a:moveTo>
                    <a:pt x="9432104" y="1845944"/>
                  </a:moveTo>
                  <a:lnTo>
                    <a:pt x="9422579" y="1845944"/>
                  </a:lnTo>
                  <a:lnTo>
                    <a:pt x="9422579" y="1836390"/>
                  </a:lnTo>
                  <a:lnTo>
                    <a:pt x="9432104" y="1836390"/>
                  </a:lnTo>
                  <a:lnTo>
                    <a:pt x="9432104" y="1845944"/>
                  </a:lnTo>
                  <a:close/>
                </a:path>
                <a:path w="10210800" h="1845945">
                  <a:moveTo>
                    <a:pt x="9413054" y="1845944"/>
                  </a:moveTo>
                  <a:lnTo>
                    <a:pt x="9403529" y="1845944"/>
                  </a:lnTo>
                  <a:lnTo>
                    <a:pt x="9403529" y="1836390"/>
                  </a:lnTo>
                  <a:lnTo>
                    <a:pt x="9413054" y="1836390"/>
                  </a:lnTo>
                  <a:lnTo>
                    <a:pt x="9413054" y="1845944"/>
                  </a:lnTo>
                  <a:close/>
                </a:path>
                <a:path w="10210800" h="1845945">
                  <a:moveTo>
                    <a:pt x="9394004" y="1845944"/>
                  </a:moveTo>
                  <a:lnTo>
                    <a:pt x="9384479" y="1845944"/>
                  </a:lnTo>
                  <a:lnTo>
                    <a:pt x="9384479" y="1836390"/>
                  </a:lnTo>
                  <a:lnTo>
                    <a:pt x="9394004" y="1836390"/>
                  </a:lnTo>
                  <a:lnTo>
                    <a:pt x="9394004" y="1845944"/>
                  </a:lnTo>
                  <a:close/>
                </a:path>
                <a:path w="10210800" h="1845945">
                  <a:moveTo>
                    <a:pt x="9374954" y="1845944"/>
                  </a:moveTo>
                  <a:lnTo>
                    <a:pt x="9365429" y="1845944"/>
                  </a:lnTo>
                  <a:lnTo>
                    <a:pt x="9365429" y="1836390"/>
                  </a:lnTo>
                  <a:lnTo>
                    <a:pt x="9374954" y="1836390"/>
                  </a:lnTo>
                  <a:lnTo>
                    <a:pt x="9374954" y="1845944"/>
                  </a:lnTo>
                  <a:close/>
                </a:path>
                <a:path w="10210800" h="1845945">
                  <a:moveTo>
                    <a:pt x="9355904" y="1845944"/>
                  </a:moveTo>
                  <a:lnTo>
                    <a:pt x="9346379" y="1845944"/>
                  </a:lnTo>
                  <a:lnTo>
                    <a:pt x="9346379" y="1836390"/>
                  </a:lnTo>
                  <a:lnTo>
                    <a:pt x="9355904" y="1836390"/>
                  </a:lnTo>
                  <a:lnTo>
                    <a:pt x="9355904" y="1845944"/>
                  </a:lnTo>
                  <a:close/>
                </a:path>
                <a:path w="10210800" h="1845945">
                  <a:moveTo>
                    <a:pt x="9336854" y="1845944"/>
                  </a:moveTo>
                  <a:lnTo>
                    <a:pt x="9327329" y="1845944"/>
                  </a:lnTo>
                  <a:lnTo>
                    <a:pt x="9327329" y="1836390"/>
                  </a:lnTo>
                  <a:lnTo>
                    <a:pt x="9336854" y="1836390"/>
                  </a:lnTo>
                  <a:lnTo>
                    <a:pt x="9336854" y="1845944"/>
                  </a:lnTo>
                  <a:close/>
                </a:path>
                <a:path w="10210800" h="1845945">
                  <a:moveTo>
                    <a:pt x="9317804" y="1845944"/>
                  </a:moveTo>
                  <a:lnTo>
                    <a:pt x="9308279" y="1845944"/>
                  </a:lnTo>
                  <a:lnTo>
                    <a:pt x="9308279" y="1836390"/>
                  </a:lnTo>
                  <a:lnTo>
                    <a:pt x="9317804" y="1836390"/>
                  </a:lnTo>
                  <a:lnTo>
                    <a:pt x="9317804" y="1845944"/>
                  </a:lnTo>
                  <a:close/>
                </a:path>
                <a:path w="10210800" h="1845945">
                  <a:moveTo>
                    <a:pt x="9298754" y="1845944"/>
                  </a:moveTo>
                  <a:lnTo>
                    <a:pt x="9289229" y="1845944"/>
                  </a:lnTo>
                  <a:lnTo>
                    <a:pt x="9289229" y="1836390"/>
                  </a:lnTo>
                  <a:lnTo>
                    <a:pt x="9298754" y="1836390"/>
                  </a:lnTo>
                  <a:lnTo>
                    <a:pt x="9298754" y="1845944"/>
                  </a:lnTo>
                  <a:close/>
                </a:path>
                <a:path w="10210800" h="1845945">
                  <a:moveTo>
                    <a:pt x="9279704" y="1845944"/>
                  </a:moveTo>
                  <a:lnTo>
                    <a:pt x="9270179" y="1845944"/>
                  </a:lnTo>
                  <a:lnTo>
                    <a:pt x="9270179" y="1836390"/>
                  </a:lnTo>
                  <a:lnTo>
                    <a:pt x="9279704" y="1836390"/>
                  </a:lnTo>
                  <a:lnTo>
                    <a:pt x="9279704" y="1845944"/>
                  </a:lnTo>
                  <a:close/>
                </a:path>
                <a:path w="10210800" h="1845945">
                  <a:moveTo>
                    <a:pt x="9260654" y="1845944"/>
                  </a:moveTo>
                  <a:lnTo>
                    <a:pt x="9251129" y="1845944"/>
                  </a:lnTo>
                  <a:lnTo>
                    <a:pt x="9251129" y="1836390"/>
                  </a:lnTo>
                  <a:lnTo>
                    <a:pt x="9260654" y="1836390"/>
                  </a:lnTo>
                  <a:lnTo>
                    <a:pt x="9260654" y="1845944"/>
                  </a:lnTo>
                  <a:close/>
                </a:path>
                <a:path w="10210800" h="1845945">
                  <a:moveTo>
                    <a:pt x="9241604" y="1845944"/>
                  </a:moveTo>
                  <a:lnTo>
                    <a:pt x="9232079" y="1845944"/>
                  </a:lnTo>
                  <a:lnTo>
                    <a:pt x="9232079" y="1836390"/>
                  </a:lnTo>
                  <a:lnTo>
                    <a:pt x="9241604" y="1836390"/>
                  </a:lnTo>
                  <a:lnTo>
                    <a:pt x="9241604" y="1845944"/>
                  </a:lnTo>
                  <a:close/>
                </a:path>
                <a:path w="10210800" h="1845945">
                  <a:moveTo>
                    <a:pt x="9222554" y="1845944"/>
                  </a:moveTo>
                  <a:lnTo>
                    <a:pt x="9213029" y="1845944"/>
                  </a:lnTo>
                  <a:lnTo>
                    <a:pt x="9213029" y="1836390"/>
                  </a:lnTo>
                  <a:lnTo>
                    <a:pt x="9222554" y="1836390"/>
                  </a:lnTo>
                  <a:lnTo>
                    <a:pt x="9222554" y="1845944"/>
                  </a:lnTo>
                  <a:close/>
                </a:path>
                <a:path w="10210800" h="1845945">
                  <a:moveTo>
                    <a:pt x="9203504" y="1845944"/>
                  </a:moveTo>
                  <a:lnTo>
                    <a:pt x="9193979" y="1845944"/>
                  </a:lnTo>
                  <a:lnTo>
                    <a:pt x="9193979" y="1836390"/>
                  </a:lnTo>
                  <a:lnTo>
                    <a:pt x="9203504" y="1836390"/>
                  </a:lnTo>
                  <a:lnTo>
                    <a:pt x="9203504" y="1845944"/>
                  </a:lnTo>
                  <a:close/>
                </a:path>
                <a:path w="10210800" h="1845945">
                  <a:moveTo>
                    <a:pt x="9184454" y="1845944"/>
                  </a:moveTo>
                  <a:lnTo>
                    <a:pt x="9174929" y="1845944"/>
                  </a:lnTo>
                  <a:lnTo>
                    <a:pt x="9174929" y="1836390"/>
                  </a:lnTo>
                  <a:lnTo>
                    <a:pt x="9184454" y="1836390"/>
                  </a:lnTo>
                  <a:lnTo>
                    <a:pt x="9184454" y="1845944"/>
                  </a:lnTo>
                  <a:close/>
                </a:path>
                <a:path w="10210800" h="1845945">
                  <a:moveTo>
                    <a:pt x="9165404" y="1845944"/>
                  </a:moveTo>
                  <a:lnTo>
                    <a:pt x="9155879" y="1845944"/>
                  </a:lnTo>
                  <a:lnTo>
                    <a:pt x="9155879" y="1836390"/>
                  </a:lnTo>
                  <a:lnTo>
                    <a:pt x="9165404" y="1836390"/>
                  </a:lnTo>
                  <a:lnTo>
                    <a:pt x="9165404" y="1845944"/>
                  </a:lnTo>
                  <a:close/>
                </a:path>
                <a:path w="10210800" h="1845945">
                  <a:moveTo>
                    <a:pt x="9146354" y="1845944"/>
                  </a:moveTo>
                  <a:lnTo>
                    <a:pt x="9136829" y="1845944"/>
                  </a:lnTo>
                  <a:lnTo>
                    <a:pt x="9136829" y="1836390"/>
                  </a:lnTo>
                  <a:lnTo>
                    <a:pt x="9146354" y="1836390"/>
                  </a:lnTo>
                  <a:lnTo>
                    <a:pt x="9146354" y="1845944"/>
                  </a:lnTo>
                  <a:close/>
                </a:path>
                <a:path w="10210800" h="1845945">
                  <a:moveTo>
                    <a:pt x="9127304" y="1845944"/>
                  </a:moveTo>
                  <a:lnTo>
                    <a:pt x="9117779" y="1845944"/>
                  </a:lnTo>
                  <a:lnTo>
                    <a:pt x="9117779" y="1836390"/>
                  </a:lnTo>
                  <a:lnTo>
                    <a:pt x="9127304" y="1836390"/>
                  </a:lnTo>
                  <a:lnTo>
                    <a:pt x="9127304" y="1845944"/>
                  </a:lnTo>
                  <a:close/>
                </a:path>
                <a:path w="10210800" h="1845945">
                  <a:moveTo>
                    <a:pt x="9108254" y="1845944"/>
                  </a:moveTo>
                  <a:lnTo>
                    <a:pt x="9098729" y="1845944"/>
                  </a:lnTo>
                  <a:lnTo>
                    <a:pt x="9098729" y="1836390"/>
                  </a:lnTo>
                  <a:lnTo>
                    <a:pt x="9108254" y="1836390"/>
                  </a:lnTo>
                  <a:lnTo>
                    <a:pt x="9108254" y="1845944"/>
                  </a:lnTo>
                  <a:close/>
                </a:path>
                <a:path w="10210800" h="1845945">
                  <a:moveTo>
                    <a:pt x="9089204" y="1845944"/>
                  </a:moveTo>
                  <a:lnTo>
                    <a:pt x="9079679" y="1845944"/>
                  </a:lnTo>
                  <a:lnTo>
                    <a:pt x="9079679" y="1836390"/>
                  </a:lnTo>
                  <a:lnTo>
                    <a:pt x="9089204" y="1836390"/>
                  </a:lnTo>
                  <a:lnTo>
                    <a:pt x="9089204" y="1845944"/>
                  </a:lnTo>
                  <a:close/>
                </a:path>
                <a:path w="10210800" h="1845945">
                  <a:moveTo>
                    <a:pt x="9070154" y="1845944"/>
                  </a:moveTo>
                  <a:lnTo>
                    <a:pt x="9060629" y="1845944"/>
                  </a:lnTo>
                  <a:lnTo>
                    <a:pt x="9060629" y="1836390"/>
                  </a:lnTo>
                  <a:lnTo>
                    <a:pt x="9070154" y="1836390"/>
                  </a:lnTo>
                  <a:lnTo>
                    <a:pt x="9070154" y="1845944"/>
                  </a:lnTo>
                  <a:close/>
                </a:path>
                <a:path w="10210800" h="1845945">
                  <a:moveTo>
                    <a:pt x="9051104" y="1845944"/>
                  </a:moveTo>
                  <a:lnTo>
                    <a:pt x="9041579" y="1845944"/>
                  </a:lnTo>
                  <a:lnTo>
                    <a:pt x="9041579" y="1836390"/>
                  </a:lnTo>
                  <a:lnTo>
                    <a:pt x="9051104" y="1836390"/>
                  </a:lnTo>
                  <a:lnTo>
                    <a:pt x="9051104" y="1845944"/>
                  </a:lnTo>
                  <a:close/>
                </a:path>
                <a:path w="10210800" h="1845945">
                  <a:moveTo>
                    <a:pt x="9032054" y="1845944"/>
                  </a:moveTo>
                  <a:lnTo>
                    <a:pt x="9022529" y="1845944"/>
                  </a:lnTo>
                  <a:lnTo>
                    <a:pt x="9022529" y="1836390"/>
                  </a:lnTo>
                  <a:lnTo>
                    <a:pt x="9032054" y="1836390"/>
                  </a:lnTo>
                  <a:lnTo>
                    <a:pt x="9032054" y="1845944"/>
                  </a:lnTo>
                  <a:close/>
                </a:path>
                <a:path w="10210800" h="1845945">
                  <a:moveTo>
                    <a:pt x="9013004" y="1845944"/>
                  </a:moveTo>
                  <a:lnTo>
                    <a:pt x="9003479" y="1845944"/>
                  </a:lnTo>
                  <a:lnTo>
                    <a:pt x="9003479" y="1836390"/>
                  </a:lnTo>
                  <a:lnTo>
                    <a:pt x="9013004" y="1836390"/>
                  </a:lnTo>
                  <a:lnTo>
                    <a:pt x="9013004" y="1845944"/>
                  </a:lnTo>
                  <a:close/>
                </a:path>
                <a:path w="10210800" h="1845945">
                  <a:moveTo>
                    <a:pt x="8993954" y="1845944"/>
                  </a:moveTo>
                  <a:lnTo>
                    <a:pt x="8984429" y="1845944"/>
                  </a:lnTo>
                  <a:lnTo>
                    <a:pt x="8984429" y="1836390"/>
                  </a:lnTo>
                  <a:lnTo>
                    <a:pt x="8993954" y="1836390"/>
                  </a:lnTo>
                  <a:lnTo>
                    <a:pt x="8993954" y="1845944"/>
                  </a:lnTo>
                  <a:close/>
                </a:path>
                <a:path w="10210800" h="1845945">
                  <a:moveTo>
                    <a:pt x="8974904" y="1845944"/>
                  </a:moveTo>
                  <a:lnTo>
                    <a:pt x="8965379" y="1845944"/>
                  </a:lnTo>
                  <a:lnTo>
                    <a:pt x="8965379" y="1836390"/>
                  </a:lnTo>
                  <a:lnTo>
                    <a:pt x="8974904" y="1836390"/>
                  </a:lnTo>
                  <a:lnTo>
                    <a:pt x="8974904" y="1845944"/>
                  </a:lnTo>
                  <a:close/>
                </a:path>
                <a:path w="10210800" h="1845945">
                  <a:moveTo>
                    <a:pt x="8955854" y="1845944"/>
                  </a:moveTo>
                  <a:lnTo>
                    <a:pt x="8946329" y="1845944"/>
                  </a:lnTo>
                  <a:lnTo>
                    <a:pt x="8946329" y="1836390"/>
                  </a:lnTo>
                  <a:lnTo>
                    <a:pt x="8955854" y="1836390"/>
                  </a:lnTo>
                  <a:lnTo>
                    <a:pt x="8955854" y="1845944"/>
                  </a:lnTo>
                  <a:close/>
                </a:path>
                <a:path w="10210800" h="1845945">
                  <a:moveTo>
                    <a:pt x="8936804" y="1845944"/>
                  </a:moveTo>
                  <a:lnTo>
                    <a:pt x="8927279" y="1845944"/>
                  </a:lnTo>
                  <a:lnTo>
                    <a:pt x="8927279" y="1836390"/>
                  </a:lnTo>
                  <a:lnTo>
                    <a:pt x="8936804" y="1836390"/>
                  </a:lnTo>
                  <a:lnTo>
                    <a:pt x="8936804" y="1845944"/>
                  </a:lnTo>
                  <a:close/>
                </a:path>
                <a:path w="10210800" h="1845945">
                  <a:moveTo>
                    <a:pt x="8917754" y="1845944"/>
                  </a:moveTo>
                  <a:lnTo>
                    <a:pt x="8908229" y="1845944"/>
                  </a:lnTo>
                  <a:lnTo>
                    <a:pt x="8908229" y="1836390"/>
                  </a:lnTo>
                  <a:lnTo>
                    <a:pt x="8917754" y="1836390"/>
                  </a:lnTo>
                  <a:lnTo>
                    <a:pt x="8917754" y="1845944"/>
                  </a:lnTo>
                  <a:close/>
                </a:path>
                <a:path w="10210800" h="1845945">
                  <a:moveTo>
                    <a:pt x="8898704" y="1845944"/>
                  </a:moveTo>
                  <a:lnTo>
                    <a:pt x="8889179" y="1845944"/>
                  </a:lnTo>
                  <a:lnTo>
                    <a:pt x="8889179" y="1836390"/>
                  </a:lnTo>
                  <a:lnTo>
                    <a:pt x="8898704" y="1836390"/>
                  </a:lnTo>
                  <a:lnTo>
                    <a:pt x="8898704" y="1845944"/>
                  </a:lnTo>
                  <a:close/>
                </a:path>
                <a:path w="10210800" h="1845945">
                  <a:moveTo>
                    <a:pt x="8879654" y="1845944"/>
                  </a:moveTo>
                  <a:lnTo>
                    <a:pt x="8870129" y="1845944"/>
                  </a:lnTo>
                  <a:lnTo>
                    <a:pt x="8870129" y="1836390"/>
                  </a:lnTo>
                  <a:lnTo>
                    <a:pt x="8879654" y="1836390"/>
                  </a:lnTo>
                  <a:lnTo>
                    <a:pt x="8879654" y="1845944"/>
                  </a:lnTo>
                  <a:close/>
                </a:path>
                <a:path w="10210800" h="1845945">
                  <a:moveTo>
                    <a:pt x="8860604" y="1845944"/>
                  </a:moveTo>
                  <a:lnTo>
                    <a:pt x="8851079" y="1845944"/>
                  </a:lnTo>
                  <a:lnTo>
                    <a:pt x="8851079" y="1836390"/>
                  </a:lnTo>
                  <a:lnTo>
                    <a:pt x="8860604" y="1836390"/>
                  </a:lnTo>
                  <a:lnTo>
                    <a:pt x="8860604" y="1845944"/>
                  </a:lnTo>
                  <a:close/>
                </a:path>
                <a:path w="10210800" h="1845945">
                  <a:moveTo>
                    <a:pt x="8841554" y="1845944"/>
                  </a:moveTo>
                  <a:lnTo>
                    <a:pt x="8832029" y="1845944"/>
                  </a:lnTo>
                  <a:lnTo>
                    <a:pt x="8832029" y="1836390"/>
                  </a:lnTo>
                  <a:lnTo>
                    <a:pt x="8841554" y="1836390"/>
                  </a:lnTo>
                  <a:lnTo>
                    <a:pt x="8841554" y="1845944"/>
                  </a:lnTo>
                  <a:close/>
                </a:path>
                <a:path w="10210800" h="1845945">
                  <a:moveTo>
                    <a:pt x="8822504" y="1845944"/>
                  </a:moveTo>
                  <a:lnTo>
                    <a:pt x="8812979" y="1845944"/>
                  </a:lnTo>
                  <a:lnTo>
                    <a:pt x="8812979" y="1836390"/>
                  </a:lnTo>
                  <a:lnTo>
                    <a:pt x="8822504" y="1836390"/>
                  </a:lnTo>
                  <a:lnTo>
                    <a:pt x="8822504" y="1845944"/>
                  </a:lnTo>
                  <a:close/>
                </a:path>
                <a:path w="10210800" h="1845945">
                  <a:moveTo>
                    <a:pt x="8803454" y="1845944"/>
                  </a:moveTo>
                  <a:lnTo>
                    <a:pt x="8793929" y="1845944"/>
                  </a:lnTo>
                  <a:lnTo>
                    <a:pt x="8793929" y="1836390"/>
                  </a:lnTo>
                  <a:lnTo>
                    <a:pt x="8803454" y="1836390"/>
                  </a:lnTo>
                  <a:lnTo>
                    <a:pt x="8803454" y="1845944"/>
                  </a:lnTo>
                  <a:close/>
                </a:path>
                <a:path w="10210800" h="1845945">
                  <a:moveTo>
                    <a:pt x="8784404" y="1845944"/>
                  </a:moveTo>
                  <a:lnTo>
                    <a:pt x="8774879" y="1845944"/>
                  </a:lnTo>
                  <a:lnTo>
                    <a:pt x="8774879" y="1836390"/>
                  </a:lnTo>
                  <a:lnTo>
                    <a:pt x="8784404" y="1836390"/>
                  </a:lnTo>
                  <a:lnTo>
                    <a:pt x="8784404" y="1845944"/>
                  </a:lnTo>
                  <a:close/>
                </a:path>
                <a:path w="10210800" h="1845945">
                  <a:moveTo>
                    <a:pt x="8765354" y="1845944"/>
                  </a:moveTo>
                  <a:lnTo>
                    <a:pt x="8755829" y="1845944"/>
                  </a:lnTo>
                  <a:lnTo>
                    <a:pt x="8755829" y="1836390"/>
                  </a:lnTo>
                  <a:lnTo>
                    <a:pt x="8765354" y="1836390"/>
                  </a:lnTo>
                  <a:lnTo>
                    <a:pt x="8765354" y="1845944"/>
                  </a:lnTo>
                  <a:close/>
                </a:path>
                <a:path w="10210800" h="1845945">
                  <a:moveTo>
                    <a:pt x="8746304" y="1845944"/>
                  </a:moveTo>
                  <a:lnTo>
                    <a:pt x="8736779" y="1845944"/>
                  </a:lnTo>
                  <a:lnTo>
                    <a:pt x="8736779" y="1836390"/>
                  </a:lnTo>
                  <a:lnTo>
                    <a:pt x="8746304" y="1836390"/>
                  </a:lnTo>
                  <a:lnTo>
                    <a:pt x="8746304" y="1845944"/>
                  </a:lnTo>
                  <a:close/>
                </a:path>
                <a:path w="10210800" h="1845945">
                  <a:moveTo>
                    <a:pt x="8727254" y="1845944"/>
                  </a:moveTo>
                  <a:lnTo>
                    <a:pt x="8717729" y="1845944"/>
                  </a:lnTo>
                  <a:lnTo>
                    <a:pt x="8717729" y="1836390"/>
                  </a:lnTo>
                  <a:lnTo>
                    <a:pt x="8727254" y="1836390"/>
                  </a:lnTo>
                  <a:lnTo>
                    <a:pt x="8727254" y="1845944"/>
                  </a:lnTo>
                  <a:close/>
                </a:path>
                <a:path w="10210800" h="1845945">
                  <a:moveTo>
                    <a:pt x="8708204" y="1845944"/>
                  </a:moveTo>
                  <a:lnTo>
                    <a:pt x="8698679" y="1845944"/>
                  </a:lnTo>
                  <a:lnTo>
                    <a:pt x="8698679" y="1836390"/>
                  </a:lnTo>
                  <a:lnTo>
                    <a:pt x="8708204" y="1836390"/>
                  </a:lnTo>
                  <a:lnTo>
                    <a:pt x="8708204" y="1845944"/>
                  </a:lnTo>
                  <a:close/>
                </a:path>
                <a:path w="10210800" h="1845945">
                  <a:moveTo>
                    <a:pt x="8689154" y="1845944"/>
                  </a:moveTo>
                  <a:lnTo>
                    <a:pt x="8679629" y="1845944"/>
                  </a:lnTo>
                  <a:lnTo>
                    <a:pt x="8679629" y="1836390"/>
                  </a:lnTo>
                  <a:lnTo>
                    <a:pt x="8689154" y="1836390"/>
                  </a:lnTo>
                  <a:lnTo>
                    <a:pt x="8689154" y="1845944"/>
                  </a:lnTo>
                  <a:close/>
                </a:path>
                <a:path w="10210800" h="1845945">
                  <a:moveTo>
                    <a:pt x="8670104" y="1845944"/>
                  </a:moveTo>
                  <a:lnTo>
                    <a:pt x="8660579" y="1845944"/>
                  </a:lnTo>
                  <a:lnTo>
                    <a:pt x="8660579" y="1836390"/>
                  </a:lnTo>
                  <a:lnTo>
                    <a:pt x="8670104" y="1836390"/>
                  </a:lnTo>
                  <a:lnTo>
                    <a:pt x="8670104" y="1845944"/>
                  </a:lnTo>
                  <a:close/>
                </a:path>
                <a:path w="10210800" h="1845945">
                  <a:moveTo>
                    <a:pt x="8651054" y="1845944"/>
                  </a:moveTo>
                  <a:lnTo>
                    <a:pt x="8641529" y="1845944"/>
                  </a:lnTo>
                  <a:lnTo>
                    <a:pt x="8641529" y="1836390"/>
                  </a:lnTo>
                  <a:lnTo>
                    <a:pt x="8651054" y="1836390"/>
                  </a:lnTo>
                  <a:lnTo>
                    <a:pt x="8651054" y="1845944"/>
                  </a:lnTo>
                  <a:close/>
                </a:path>
                <a:path w="10210800" h="1845945">
                  <a:moveTo>
                    <a:pt x="8632004" y="1845944"/>
                  </a:moveTo>
                  <a:lnTo>
                    <a:pt x="8622479" y="1845944"/>
                  </a:lnTo>
                  <a:lnTo>
                    <a:pt x="8622479" y="1836390"/>
                  </a:lnTo>
                  <a:lnTo>
                    <a:pt x="8632004" y="1836390"/>
                  </a:lnTo>
                  <a:lnTo>
                    <a:pt x="8632004" y="1845944"/>
                  </a:lnTo>
                  <a:close/>
                </a:path>
                <a:path w="10210800" h="1845945">
                  <a:moveTo>
                    <a:pt x="8612954" y="1845944"/>
                  </a:moveTo>
                  <a:lnTo>
                    <a:pt x="8603429" y="1845944"/>
                  </a:lnTo>
                  <a:lnTo>
                    <a:pt x="8603429" y="1836390"/>
                  </a:lnTo>
                  <a:lnTo>
                    <a:pt x="8612954" y="1836390"/>
                  </a:lnTo>
                  <a:lnTo>
                    <a:pt x="8612954" y="1845944"/>
                  </a:lnTo>
                  <a:close/>
                </a:path>
                <a:path w="10210800" h="1845945">
                  <a:moveTo>
                    <a:pt x="8593904" y="1845944"/>
                  </a:moveTo>
                  <a:lnTo>
                    <a:pt x="8584379" y="1845944"/>
                  </a:lnTo>
                  <a:lnTo>
                    <a:pt x="8584379" y="1836390"/>
                  </a:lnTo>
                  <a:lnTo>
                    <a:pt x="8593904" y="1836390"/>
                  </a:lnTo>
                  <a:lnTo>
                    <a:pt x="8593904" y="1845944"/>
                  </a:lnTo>
                  <a:close/>
                </a:path>
                <a:path w="10210800" h="1845945">
                  <a:moveTo>
                    <a:pt x="8574854" y="1845944"/>
                  </a:moveTo>
                  <a:lnTo>
                    <a:pt x="8565329" y="1845944"/>
                  </a:lnTo>
                  <a:lnTo>
                    <a:pt x="8565329" y="1836390"/>
                  </a:lnTo>
                  <a:lnTo>
                    <a:pt x="8574854" y="1836390"/>
                  </a:lnTo>
                  <a:lnTo>
                    <a:pt x="8574854" y="1845944"/>
                  </a:lnTo>
                  <a:close/>
                </a:path>
                <a:path w="10210800" h="1845945">
                  <a:moveTo>
                    <a:pt x="8555804" y="1845944"/>
                  </a:moveTo>
                  <a:lnTo>
                    <a:pt x="8546279" y="1845944"/>
                  </a:lnTo>
                  <a:lnTo>
                    <a:pt x="8546279" y="1836390"/>
                  </a:lnTo>
                  <a:lnTo>
                    <a:pt x="8555804" y="1836390"/>
                  </a:lnTo>
                  <a:lnTo>
                    <a:pt x="8555804" y="1845944"/>
                  </a:lnTo>
                  <a:close/>
                </a:path>
                <a:path w="10210800" h="1845945">
                  <a:moveTo>
                    <a:pt x="8536754" y="1845944"/>
                  </a:moveTo>
                  <a:lnTo>
                    <a:pt x="8527229" y="1845944"/>
                  </a:lnTo>
                  <a:lnTo>
                    <a:pt x="8527229" y="1836390"/>
                  </a:lnTo>
                  <a:lnTo>
                    <a:pt x="8536754" y="1836390"/>
                  </a:lnTo>
                  <a:lnTo>
                    <a:pt x="8536754" y="1845944"/>
                  </a:lnTo>
                  <a:close/>
                </a:path>
                <a:path w="10210800" h="1845945">
                  <a:moveTo>
                    <a:pt x="8517704" y="1845944"/>
                  </a:moveTo>
                  <a:lnTo>
                    <a:pt x="8508179" y="1845944"/>
                  </a:lnTo>
                  <a:lnTo>
                    <a:pt x="8508179" y="1836390"/>
                  </a:lnTo>
                  <a:lnTo>
                    <a:pt x="8517704" y="1836390"/>
                  </a:lnTo>
                  <a:lnTo>
                    <a:pt x="8517704" y="1845944"/>
                  </a:lnTo>
                  <a:close/>
                </a:path>
                <a:path w="10210800" h="1845945">
                  <a:moveTo>
                    <a:pt x="8498654" y="1845944"/>
                  </a:moveTo>
                  <a:lnTo>
                    <a:pt x="8489129" y="1845944"/>
                  </a:lnTo>
                  <a:lnTo>
                    <a:pt x="8489129" y="1836390"/>
                  </a:lnTo>
                  <a:lnTo>
                    <a:pt x="8498654" y="1836390"/>
                  </a:lnTo>
                  <a:lnTo>
                    <a:pt x="8498654" y="1845944"/>
                  </a:lnTo>
                  <a:close/>
                </a:path>
                <a:path w="10210800" h="1845945">
                  <a:moveTo>
                    <a:pt x="8479604" y="1845944"/>
                  </a:moveTo>
                  <a:lnTo>
                    <a:pt x="8470079" y="1845944"/>
                  </a:lnTo>
                  <a:lnTo>
                    <a:pt x="8470079" y="1836390"/>
                  </a:lnTo>
                  <a:lnTo>
                    <a:pt x="8479604" y="1836390"/>
                  </a:lnTo>
                  <a:lnTo>
                    <a:pt x="8479604" y="1845944"/>
                  </a:lnTo>
                  <a:close/>
                </a:path>
                <a:path w="10210800" h="1845945">
                  <a:moveTo>
                    <a:pt x="8460554" y="1845944"/>
                  </a:moveTo>
                  <a:lnTo>
                    <a:pt x="8451029" y="1845944"/>
                  </a:lnTo>
                  <a:lnTo>
                    <a:pt x="8451029" y="1836390"/>
                  </a:lnTo>
                  <a:lnTo>
                    <a:pt x="8460554" y="1836390"/>
                  </a:lnTo>
                  <a:lnTo>
                    <a:pt x="8460554" y="1845944"/>
                  </a:lnTo>
                  <a:close/>
                </a:path>
                <a:path w="10210800" h="1845945">
                  <a:moveTo>
                    <a:pt x="8441504" y="1845944"/>
                  </a:moveTo>
                  <a:lnTo>
                    <a:pt x="8431979" y="1845944"/>
                  </a:lnTo>
                  <a:lnTo>
                    <a:pt x="8431979" y="1836390"/>
                  </a:lnTo>
                  <a:lnTo>
                    <a:pt x="8441504" y="1836390"/>
                  </a:lnTo>
                  <a:lnTo>
                    <a:pt x="8441504" y="1845944"/>
                  </a:lnTo>
                  <a:close/>
                </a:path>
                <a:path w="10210800" h="1845945">
                  <a:moveTo>
                    <a:pt x="8422454" y="1845944"/>
                  </a:moveTo>
                  <a:lnTo>
                    <a:pt x="8412929" y="1845944"/>
                  </a:lnTo>
                  <a:lnTo>
                    <a:pt x="8412929" y="1836390"/>
                  </a:lnTo>
                  <a:lnTo>
                    <a:pt x="8422454" y="1836390"/>
                  </a:lnTo>
                  <a:lnTo>
                    <a:pt x="8422454" y="1845944"/>
                  </a:lnTo>
                  <a:close/>
                </a:path>
                <a:path w="10210800" h="1845945">
                  <a:moveTo>
                    <a:pt x="8403404" y="1845944"/>
                  </a:moveTo>
                  <a:lnTo>
                    <a:pt x="8393879" y="1845944"/>
                  </a:lnTo>
                  <a:lnTo>
                    <a:pt x="8393879" y="1836390"/>
                  </a:lnTo>
                  <a:lnTo>
                    <a:pt x="8403404" y="1836390"/>
                  </a:lnTo>
                  <a:lnTo>
                    <a:pt x="8403404" y="1845944"/>
                  </a:lnTo>
                  <a:close/>
                </a:path>
                <a:path w="10210800" h="1845945">
                  <a:moveTo>
                    <a:pt x="8384354" y="1845944"/>
                  </a:moveTo>
                  <a:lnTo>
                    <a:pt x="8374829" y="1845944"/>
                  </a:lnTo>
                  <a:lnTo>
                    <a:pt x="8374829" y="1836390"/>
                  </a:lnTo>
                  <a:lnTo>
                    <a:pt x="8384354" y="1836390"/>
                  </a:lnTo>
                  <a:lnTo>
                    <a:pt x="8384354" y="1845944"/>
                  </a:lnTo>
                  <a:close/>
                </a:path>
                <a:path w="10210800" h="1845945">
                  <a:moveTo>
                    <a:pt x="8365304" y="1845944"/>
                  </a:moveTo>
                  <a:lnTo>
                    <a:pt x="8355779" y="1845944"/>
                  </a:lnTo>
                  <a:lnTo>
                    <a:pt x="8355779" y="1836390"/>
                  </a:lnTo>
                  <a:lnTo>
                    <a:pt x="8365304" y="1836390"/>
                  </a:lnTo>
                  <a:lnTo>
                    <a:pt x="8365304" y="1845944"/>
                  </a:lnTo>
                  <a:close/>
                </a:path>
                <a:path w="10210800" h="1845945">
                  <a:moveTo>
                    <a:pt x="8346254" y="1845944"/>
                  </a:moveTo>
                  <a:lnTo>
                    <a:pt x="8336729" y="1845944"/>
                  </a:lnTo>
                  <a:lnTo>
                    <a:pt x="8336729" y="1836390"/>
                  </a:lnTo>
                  <a:lnTo>
                    <a:pt x="8346254" y="1836390"/>
                  </a:lnTo>
                  <a:lnTo>
                    <a:pt x="8346254" y="1845944"/>
                  </a:lnTo>
                  <a:close/>
                </a:path>
                <a:path w="10210800" h="1845945">
                  <a:moveTo>
                    <a:pt x="8327204" y="1845944"/>
                  </a:moveTo>
                  <a:lnTo>
                    <a:pt x="8317679" y="1845944"/>
                  </a:lnTo>
                  <a:lnTo>
                    <a:pt x="8317679" y="1836390"/>
                  </a:lnTo>
                  <a:lnTo>
                    <a:pt x="8327204" y="1836390"/>
                  </a:lnTo>
                  <a:lnTo>
                    <a:pt x="8327204" y="1845944"/>
                  </a:lnTo>
                  <a:close/>
                </a:path>
                <a:path w="10210800" h="1845945">
                  <a:moveTo>
                    <a:pt x="8308154" y="1845944"/>
                  </a:moveTo>
                  <a:lnTo>
                    <a:pt x="8298629" y="1845944"/>
                  </a:lnTo>
                  <a:lnTo>
                    <a:pt x="8298629" y="1836390"/>
                  </a:lnTo>
                  <a:lnTo>
                    <a:pt x="8308154" y="1836390"/>
                  </a:lnTo>
                  <a:lnTo>
                    <a:pt x="8308154" y="1845944"/>
                  </a:lnTo>
                  <a:close/>
                </a:path>
                <a:path w="10210800" h="1845945">
                  <a:moveTo>
                    <a:pt x="8289104" y="1845944"/>
                  </a:moveTo>
                  <a:lnTo>
                    <a:pt x="8279579" y="1845944"/>
                  </a:lnTo>
                  <a:lnTo>
                    <a:pt x="8279579" y="1836390"/>
                  </a:lnTo>
                  <a:lnTo>
                    <a:pt x="8289104" y="1836390"/>
                  </a:lnTo>
                  <a:lnTo>
                    <a:pt x="8289104" y="1845944"/>
                  </a:lnTo>
                  <a:close/>
                </a:path>
                <a:path w="10210800" h="1845945">
                  <a:moveTo>
                    <a:pt x="8270054" y="1845944"/>
                  </a:moveTo>
                  <a:lnTo>
                    <a:pt x="8260529" y="1845944"/>
                  </a:lnTo>
                  <a:lnTo>
                    <a:pt x="8260529" y="1836390"/>
                  </a:lnTo>
                  <a:lnTo>
                    <a:pt x="8270054" y="1836390"/>
                  </a:lnTo>
                  <a:lnTo>
                    <a:pt x="8270054" y="1845944"/>
                  </a:lnTo>
                  <a:close/>
                </a:path>
                <a:path w="10210800" h="1845945">
                  <a:moveTo>
                    <a:pt x="8251004" y="1845944"/>
                  </a:moveTo>
                  <a:lnTo>
                    <a:pt x="8241479" y="1845944"/>
                  </a:lnTo>
                  <a:lnTo>
                    <a:pt x="8241479" y="1836390"/>
                  </a:lnTo>
                  <a:lnTo>
                    <a:pt x="8251004" y="1836390"/>
                  </a:lnTo>
                  <a:lnTo>
                    <a:pt x="8251004" y="1845944"/>
                  </a:lnTo>
                  <a:close/>
                </a:path>
                <a:path w="10210800" h="1845945">
                  <a:moveTo>
                    <a:pt x="8231954" y="1845944"/>
                  </a:moveTo>
                  <a:lnTo>
                    <a:pt x="8222429" y="1845944"/>
                  </a:lnTo>
                  <a:lnTo>
                    <a:pt x="8222429" y="1836390"/>
                  </a:lnTo>
                  <a:lnTo>
                    <a:pt x="8231954" y="1836390"/>
                  </a:lnTo>
                  <a:lnTo>
                    <a:pt x="8231954" y="1845944"/>
                  </a:lnTo>
                  <a:close/>
                </a:path>
                <a:path w="10210800" h="1845945">
                  <a:moveTo>
                    <a:pt x="8212904" y="1845944"/>
                  </a:moveTo>
                  <a:lnTo>
                    <a:pt x="8203379" y="1845944"/>
                  </a:lnTo>
                  <a:lnTo>
                    <a:pt x="8203379" y="1836390"/>
                  </a:lnTo>
                  <a:lnTo>
                    <a:pt x="8212904" y="1836390"/>
                  </a:lnTo>
                  <a:lnTo>
                    <a:pt x="8212904" y="1845944"/>
                  </a:lnTo>
                  <a:close/>
                </a:path>
                <a:path w="10210800" h="1845945">
                  <a:moveTo>
                    <a:pt x="8193854" y="1845944"/>
                  </a:moveTo>
                  <a:lnTo>
                    <a:pt x="8184329" y="1845944"/>
                  </a:lnTo>
                  <a:lnTo>
                    <a:pt x="8184329" y="1836390"/>
                  </a:lnTo>
                  <a:lnTo>
                    <a:pt x="8193854" y="1836390"/>
                  </a:lnTo>
                  <a:lnTo>
                    <a:pt x="8193854" y="1845944"/>
                  </a:lnTo>
                  <a:close/>
                </a:path>
                <a:path w="10210800" h="1845945">
                  <a:moveTo>
                    <a:pt x="8174804" y="1845944"/>
                  </a:moveTo>
                  <a:lnTo>
                    <a:pt x="8165279" y="1845944"/>
                  </a:lnTo>
                  <a:lnTo>
                    <a:pt x="8165279" y="1836390"/>
                  </a:lnTo>
                  <a:lnTo>
                    <a:pt x="8174804" y="1836390"/>
                  </a:lnTo>
                  <a:lnTo>
                    <a:pt x="8174804" y="1845944"/>
                  </a:lnTo>
                  <a:close/>
                </a:path>
                <a:path w="10210800" h="1845945">
                  <a:moveTo>
                    <a:pt x="8155754" y="1845944"/>
                  </a:moveTo>
                  <a:lnTo>
                    <a:pt x="8146229" y="1845944"/>
                  </a:lnTo>
                  <a:lnTo>
                    <a:pt x="8146229" y="1836390"/>
                  </a:lnTo>
                  <a:lnTo>
                    <a:pt x="8155754" y="1836390"/>
                  </a:lnTo>
                  <a:lnTo>
                    <a:pt x="8155754" y="1845944"/>
                  </a:lnTo>
                  <a:close/>
                </a:path>
                <a:path w="10210800" h="1845945">
                  <a:moveTo>
                    <a:pt x="8136704" y="1845944"/>
                  </a:moveTo>
                  <a:lnTo>
                    <a:pt x="8127179" y="1845944"/>
                  </a:lnTo>
                  <a:lnTo>
                    <a:pt x="8127179" y="1836390"/>
                  </a:lnTo>
                  <a:lnTo>
                    <a:pt x="8136704" y="1836390"/>
                  </a:lnTo>
                  <a:lnTo>
                    <a:pt x="8136704" y="1845944"/>
                  </a:lnTo>
                  <a:close/>
                </a:path>
                <a:path w="10210800" h="1845945">
                  <a:moveTo>
                    <a:pt x="8117654" y="1845944"/>
                  </a:moveTo>
                  <a:lnTo>
                    <a:pt x="8108129" y="1845944"/>
                  </a:lnTo>
                  <a:lnTo>
                    <a:pt x="8108129" y="1836390"/>
                  </a:lnTo>
                  <a:lnTo>
                    <a:pt x="8117654" y="1836390"/>
                  </a:lnTo>
                  <a:lnTo>
                    <a:pt x="8117654" y="1845944"/>
                  </a:lnTo>
                  <a:close/>
                </a:path>
                <a:path w="10210800" h="1845945">
                  <a:moveTo>
                    <a:pt x="8098604" y="1845944"/>
                  </a:moveTo>
                  <a:lnTo>
                    <a:pt x="8089079" y="1845944"/>
                  </a:lnTo>
                  <a:lnTo>
                    <a:pt x="8089079" y="1836390"/>
                  </a:lnTo>
                  <a:lnTo>
                    <a:pt x="8098604" y="1836390"/>
                  </a:lnTo>
                  <a:lnTo>
                    <a:pt x="8098604" y="1845944"/>
                  </a:lnTo>
                  <a:close/>
                </a:path>
                <a:path w="10210800" h="1845945">
                  <a:moveTo>
                    <a:pt x="8079554" y="1845944"/>
                  </a:moveTo>
                  <a:lnTo>
                    <a:pt x="8070029" y="1845944"/>
                  </a:lnTo>
                  <a:lnTo>
                    <a:pt x="8070029" y="1836390"/>
                  </a:lnTo>
                  <a:lnTo>
                    <a:pt x="8079554" y="1836390"/>
                  </a:lnTo>
                  <a:lnTo>
                    <a:pt x="8079554" y="1845944"/>
                  </a:lnTo>
                  <a:close/>
                </a:path>
                <a:path w="10210800" h="1845945">
                  <a:moveTo>
                    <a:pt x="8060504" y="1845944"/>
                  </a:moveTo>
                  <a:lnTo>
                    <a:pt x="8050979" y="1845944"/>
                  </a:lnTo>
                  <a:lnTo>
                    <a:pt x="8050979" y="1836390"/>
                  </a:lnTo>
                  <a:lnTo>
                    <a:pt x="8060504" y="1836390"/>
                  </a:lnTo>
                  <a:lnTo>
                    <a:pt x="8060504" y="1845944"/>
                  </a:lnTo>
                  <a:close/>
                </a:path>
                <a:path w="10210800" h="1845945">
                  <a:moveTo>
                    <a:pt x="8041454" y="1845944"/>
                  </a:moveTo>
                  <a:lnTo>
                    <a:pt x="8031929" y="1845944"/>
                  </a:lnTo>
                  <a:lnTo>
                    <a:pt x="8031929" y="1836390"/>
                  </a:lnTo>
                  <a:lnTo>
                    <a:pt x="8041454" y="1836390"/>
                  </a:lnTo>
                  <a:lnTo>
                    <a:pt x="8041454" y="1845944"/>
                  </a:lnTo>
                  <a:close/>
                </a:path>
                <a:path w="10210800" h="1845945">
                  <a:moveTo>
                    <a:pt x="8022404" y="1845944"/>
                  </a:moveTo>
                  <a:lnTo>
                    <a:pt x="8012879" y="1845944"/>
                  </a:lnTo>
                  <a:lnTo>
                    <a:pt x="8012879" y="1836390"/>
                  </a:lnTo>
                  <a:lnTo>
                    <a:pt x="8022404" y="1836390"/>
                  </a:lnTo>
                  <a:lnTo>
                    <a:pt x="8022404" y="1845944"/>
                  </a:lnTo>
                  <a:close/>
                </a:path>
                <a:path w="10210800" h="1845945">
                  <a:moveTo>
                    <a:pt x="8003354" y="1845944"/>
                  </a:moveTo>
                  <a:lnTo>
                    <a:pt x="7993829" y="1845944"/>
                  </a:lnTo>
                  <a:lnTo>
                    <a:pt x="7993829" y="1836390"/>
                  </a:lnTo>
                  <a:lnTo>
                    <a:pt x="8003354" y="1836390"/>
                  </a:lnTo>
                  <a:lnTo>
                    <a:pt x="8003354" y="1845944"/>
                  </a:lnTo>
                  <a:close/>
                </a:path>
                <a:path w="10210800" h="1845945">
                  <a:moveTo>
                    <a:pt x="7984304" y="1845944"/>
                  </a:moveTo>
                  <a:lnTo>
                    <a:pt x="7974779" y="1845944"/>
                  </a:lnTo>
                  <a:lnTo>
                    <a:pt x="7974779" y="1836390"/>
                  </a:lnTo>
                  <a:lnTo>
                    <a:pt x="7984304" y="1836390"/>
                  </a:lnTo>
                  <a:lnTo>
                    <a:pt x="7984304" y="1845944"/>
                  </a:lnTo>
                  <a:close/>
                </a:path>
                <a:path w="10210800" h="1845945">
                  <a:moveTo>
                    <a:pt x="7965254" y="1845944"/>
                  </a:moveTo>
                  <a:lnTo>
                    <a:pt x="7955729" y="1845944"/>
                  </a:lnTo>
                  <a:lnTo>
                    <a:pt x="7955729" y="1836390"/>
                  </a:lnTo>
                  <a:lnTo>
                    <a:pt x="7965254" y="1836390"/>
                  </a:lnTo>
                  <a:lnTo>
                    <a:pt x="7965254" y="1845944"/>
                  </a:lnTo>
                  <a:close/>
                </a:path>
                <a:path w="10210800" h="1845945">
                  <a:moveTo>
                    <a:pt x="7946204" y="1845944"/>
                  </a:moveTo>
                  <a:lnTo>
                    <a:pt x="7936679" y="1845944"/>
                  </a:lnTo>
                  <a:lnTo>
                    <a:pt x="7936679" y="1836390"/>
                  </a:lnTo>
                  <a:lnTo>
                    <a:pt x="7946204" y="1836390"/>
                  </a:lnTo>
                  <a:lnTo>
                    <a:pt x="7946204" y="1845944"/>
                  </a:lnTo>
                  <a:close/>
                </a:path>
                <a:path w="10210800" h="1845945">
                  <a:moveTo>
                    <a:pt x="7927154" y="1845944"/>
                  </a:moveTo>
                  <a:lnTo>
                    <a:pt x="7917629" y="1845944"/>
                  </a:lnTo>
                  <a:lnTo>
                    <a:pt x="7917629" y="1836390"/>
                  </a:lnTo>
                  <a:lnTo>
                    <a:pt x="7927154" y="1836390"/>
                  </a:lnTo>
                  <a:lnTo>
                    <a:pt x="7927154" y="1845944"/>
                  </a:lnTo>
                  <a:close/>
                </a:path>
                <a:path w="10210800" h="1845945">
                  <a:moveTo>
                    <a:pt x="7908104" y="1845944"/>
                  </a:moveTo>
                  <a:lnTo>
                    <a:pt x="7898579" y="1845944"/>
                  </a:lnTo>
                  <a:lnTo>
                    <a:pt x="7898579" y="1836390"/>
                  </a:lnTo>
                  <a:lnTo>
                    <a:pt x="7908104" y="1836390"/>
                  </a:lnTo>
                  <a:lnTo>
                    <a:pt x="7908104" y="1845944"/>
                  </a:lnTo>
                  <a:close/>
                </a:path>
                <a:path w="10210800" h="1845945">
                  <a:moveTo>
                    <a:pt x="7889054" y="1845944"/>
                  </a:moveTo>
                  <a:lnTo>
                    <a:pt x="7879529" y="1845944"/>
                  </a:lnTo>
                  <a:lnTo>
                    <a:pt x="7879529" y="1836390"/>
                  </a:lnTo>
                  <a:lnTo>
                    <a:pt x="7889054" y="1836390"/>
                  </a:lnTo>
                  <a:lnTo>
                    <a:pt x="7889054" y="1845944"/>
                  </a:lnTo>
                  <a:close/>
                </a:path>
                <a:path w="10210800" h="1845945">
                  <a:moveTo>
                    <a:pt x="7870004" y="1845944"/>
                  </a:moveTo>
                  <a:lnTo>
                    <a:pt x="7860479" y="1845944"/>
                  </a:lnTo>
                  <a:lnTo>
                    <a:pt x="7860479" y="1836390"/>
                  </a:lnTo>
                  <a:lnTo>
                    <a:pt x="7870004" y="1836390"/>
                  </a:lnTo>
                  <a:lnTo>
                    <a:pt x="7870004" y="1845944"/>
                  </a:lnTo>
                  <a:close/>
                </a:path>
                <a:path w="10210800" h="1845945">
                  <a:moveTo>
                    <a:pt x="7850954" y="1845944"/>
                  </a:moveTo>
                  <a:lnTo>
                    <a:pt x="7841429" y="1845944"/>
                  </a:lnTo>
                  <a:lnTo>
                    <a:pt x="7841429" y="1836390"/>
                  </a:lnTo>
                  <a:lnTo>
                    <a:pt x="7850954" y="1836390"/>
                  </a:lnTo>
                  <a:lnTo>
                    <a:pt x="7850954" y="1845944"/>
                  </a:lnTo>
                  <a:close/>
                </a:path>
                <a:path w="10210800" h="1845945">
                  <a:moveTo>
                    <a:pt x="7831904" y="1845944"/>
                  </a:moveTo>
                  <a:lnTo>
                    <a:pt x="7822379" y="1845944"/>
                  </a:lnTo>
                  <a:lnTo>
                    <a:pt x="7822379" y="1836390"/>
                  </a:lnTo>
                  <a:lnTo>
                    <a:pt x="7831904" y="1836390"/>
                  </a:lnTo>
                  <a:lnTo>
                    <a:pt x="7831904" y="1845944"/>
                  </a:lnTo>
                  <a:close/>
                </a:path>
                <a:path w="10210800" h="1845945">
                  <a:moveTo>
                    <a:pt x="7812854" y="1845944"/>
                  </a:moveTo>
                  <a:lnTo>
                    <a:pt x="7803329" y="1845944"/>
                  </a:lnTo>
                  <a:lnTo>
                    <a:pt x="7803329" y="1836390"/>
                  </a:lnTo>
                  <a:lnTo>
                    <a:pt x="7812854" y="1836390"/>
                  </a:lnTo>
                  <a:lnTo>
                    <a:pt x="7812854" y="1845944"/>
                  </a:lnTo>
                  <a:close/>
                </a:path>
                <a:path w="10210800" h="1845945">
                  <a:moveTo>
                    <a:pt x="7793804" y="1845944"/>
                  </a:moveTo>
                  <a:lnTo>
                    <a:pt x="7784279" y="1845944"/>
                  </a:lnTo>
                  <a:lnTo>
                    <a:pt x="7784279" y="1836390"/>
                  </a:lnTo>
                  <a:lnTo>
                    <a:pt x="7793804" y="1836390"/>
                  </a:lnTo>
                  <a:lnTo>
                    <a:pt x="7793804" y="1845944"/>
                  </a:lnTo>
                  <a:close/>
                </a:path>
                <a:path w="10210800" h="1845945">
                  <a:moveTo>
                    <a:pt x="7774754" y="1845944"/>
                  </a:moveTo>
                  <a:lnTo>
                    <a:pt x="7765229" y="1845944"/>
                  </a:lnTo>
                  <a:lnTo>
                    <a:pt x="7765229" y="1836390"/>
                  </a:lnTo>
                  <a:lnTo>
                    <a:pt x="7774754" y="1836390"/>
                  </a:lnTo>
                  <a:lnTo>
                    <a:pt x="7774754" y="1845944"/>
                  </a:lnTo>
                  <a:close/>
                </a:path>
                <a:path w="10210800" h="1845945">
                  <a:moveTo>
                    <a:pt x="7755704" y="1845944"/>
                  </a:moveTo>
                  <a:lnTo>
                    <a:pt x="7746179" y="1845944"/>
                  </a:lnTo>
                  <a:lnTo>
                    <a:pt x="7746179" y="1836390"/>
                  </a:lnTo>
                  <a:lnTo>
                    <a:pt x="7755704" y="1836390"/>
                  </a:lnTo>
                  <a:lnTo>
                    <a:pt x="7755704" y="1845944"/>
                  </a:lnTo>
                  <a:close/>
                </a:path>
                <a:path w="10210800" h="1845945">
                  <a:moveTo>
                    <a:pt x="7736654" y="1845944"/>
                  </a:moveTo>
                  <a:lnTo>
                    <a:pt x="7727129" y="1845944"/>
                  </a:lnTo>
                  <a:lnTo>
                    <a:pt x="7727129" y="1836390"/>
                  </a:lnTo>
                  <a:lnTo>
                    <a:pt x="7736654" y="1836390"/>
                  </a:lnTo>
                  <a:lnTo>
                    <a:pt x="7736654" y="1845944"/>
                  </a:lnTo>
                  <a:close/>
                </a:path>
                <a:path w="10210800" h="1845945">
                  <a:moveTo>
                    <a:pt x="7717604" y="1845944"/>
                  </a:moveTo>
                  <a:lnTo>
                    <a:pt x="7708079" y="1845944"/>
                  </a:lnTo>
                  <a:lnTo>
                    <a:pt x="7708079" y="1836390"/>
                  </a:lnTo>
                  <a:lnTo>
                    <a:pt x="7717604" y="1836390"/>
                  </a:lnTo>
                  <a:lnTo>
                    <a:pt x="7717604" y="1845944"/>
                  </a:lnTo>
                  <a:close/>
                </a:path>
                <a:path w="10210800" h="1845945">
                  <a:moveTo>
                    <a:pt x="7698554" y="1845944"/>
                  </a:moveTo>
                  <a:lnTo>
                    <a:pt x="7689029" y="1845944"/>
                  </a:lnTo>
                  <a:lnTo>
                    <a:pt x="7689029" y="1836390"/>
                  </a:lnTo>
                  <a:lnTo>
                    <a:pt x="7698554" y="1836390"/>
                  </a:lnTo>
                  <a:lnTo>
                    <a:pt x="7698554" y="1845944"/>
                  </a:lnTo>
                  <a:close/>
                </a:path>
                <a:path w="10210800" h="1845945">
                  <a:moveTo>
                    <a:pt x="7679504" y="1845944"/>
                  </a:moveTo>
                  <a:lnTo>
                    <a:pt x="7669979" y="1845944"/>
                  </a:lnTo>
                  <a:lnTo>
                    <a:pt x="7669979" y="1836390"/>
                  </a:lnTo>
                  <a:lnTo>
                    <a:pt x="7679504" y="1836390"/>
                  </a:lnTo>
                  <a:lnTo>
                    <a:pt x="7679504" y="1845944"/>
                  </a:lnTo>
                  <a:close/>
                </a:path>
                <a:path w="10210800" h="1845945">
                  <a:moveTo>
                    <a:pt x="7660454" y="1845944"/>
                  </a:moveTo>
                  <a:lnTo>
                    <a:pt x="7650929" y="1845944"/>
                  </a:lnTo>
                  <a:lnTo>
                    <a:pt x="7650929" y="1836390"/>
                  </a:lnTo>
                  <a:lnTo>
                    <a:pt x="7660454" y="1836390"/>
                  </a:lnTo>
                  <a:lnTo>
                    <a:pt x="7660454" y="1845944"/>
                  </a:lnTo>
                  <a:close/>
                </a:path>
                <a:path w="10210800" h="1845945">
                  <a:moveTo>
                    <a:pt x="7641404" y="1845944"/>
                  </a:moveTo>
                  <a:lnTo>
                    <a:pt x="7631879" y="1845944"/>
                  </a:lnTo>
                  <a:lnTo>
                    <a:pt x="7631879" y="1836390"/>
                  </a:lnTo>
                  <a:lnTo>
                    <a:pt x="7641404" y="1836390"/>
                  </a:lnTo>
                  <a:lnTo>
                    <a:pt x="7641404" y="1845944"/>
                  </a:lnTo>
                  <a:close/>
                </a:path>
                <a:path w="10210800" h="1845945">
                  <a:moveTo>
                    <a:pt x="7622354" y="1845944"/>
                  </a:moveTo>
                  <a:lnTo>
                    <a:pt x="7612829" y="1845944"/>
                  </a:lnTo>
                  <a:lnTo>
                    <a:pt x="7612829" y="1836390"/>
                  </a:lnTo>
                  <a:lnTo>
                    <a:pt x="7622354" y="1836390"/>
                  </a:lnTo>
                  <a:lnTo>
                    <a:pt x="7622354" y="1845944"/>
                  </a:lnTo>
                  <a:close/>
                </a:path>
                <a:path w="10210800" h="1845945">
                  <a:moveTo>
                    <a:pt x="7603304" y="1845944"/>
                  </a:moveTo>
                  <a:lnTo>
                    <a:pt x="7593779" y="1845944"/>
                  </a:lnTo>
                  <a:lnTo>
                    <a:pt x="7593779" y="1836390"/>
                  </a:lnTo>
                  <a:lnTo>
                    <a:pt x="7603304" y="1836390"/>
                  </a:lnTo>
                  <a:lnTo>
                    <a:pt x="7603304" y="1845944"/>
                  </a:lnTo>
                  <a:close/>
                </a:path>
                <a:path w="10210800" h="1845945">
                  <a:moveTo>
                    <a:pt x="7584254" y="1845944"/>
                  </a:moveTo>
                  <a:lnTo>
                    <a:pt x="7574729" y="1845944"/>
                  </a:lnTo>
                  <a:lnTo>
                    <a:pt x="7574729" y="1836390"/>
                  </a:lnTo>
                  <a:lnTo>
                    <a:pt x="7584254" y="1836390"/>
                  </a:lnTo>
                  <a:lnTo>
                    <a:pt x="7584254" y="1845944"/>
                  </a:lnTo>
                  <a:close/>
                </a:path>
                <a:path w="10210800" h="1845945">
                  <a:moveTo>
                    <a:pt x="7565204" y="1845944"/>
                  </a:moveTo>
                  <a:lnTo>
                    <a:pt x="7555679" y="1845944"/>
                  </a:lnTo>
                  <a:lnTo>
                    <a:pt x="7555679" y="1836390"/>
                  </a:lnTo>
                  <a:lnTo>
                    <a:pt x="7565204" y="1836390"/>
                  </a:lnTo>
                  <a:lnTo>
                    <a:pt x="7565204" y="1845944"/>
                  </a:lnTo>
                  <a:close/>
                </a:path>
                <a:path w="10210800" h="1845945">
                  <a:moveTo>
                    <a:pt x="7546154" y="1845944"/>
                  </a:moveTo>
                  <a:lnTo>
                    <a:pt x="7536629" y="1845944"/>
                  </a:lnTo>
                  <a:lnTo>
                    <a:pt x="7536629" y="1836390"/>
                  </a:lnTo>
                  <a:lnTo>
                    <a:pt x="7546154" y="1836390"/>
                  </a:lnTo>
                  <a:lnTo>
                    <a:pt x="7546154" y="1845944"/>
                  </a:lnTo>
                  <a:close/>
                </a:path>
                <a:path w="10210800" h="1845945">
                  <a:moveTo>
                    <a:pt x="7527104" y="1845944"/>
                  </a:moveTo>
                  <a:lnTo>
                    <a:pt x="7517579" y="1845944"/>
                  </a:lnTo>
                  <a:lnTo>
                    <a:pt x="7517579" y="1836390"/>
                  </a:lnTo>
                  <a:lnTo>
                    <a:pt x="7527104" y="1836390"/>
                  </a:lnTo>
                  <a:lnTo>
                    <a:pt x="7527104" y="1845944"/>
                  </a:lnTo>
                  <a:close/>
                </a:path>
                <a:path w="10210800" h="1845945">
                  <a:moveTo>
                    <a:pt x="7508054" y="1845944"/>
                  </a:moveTo>
                  <a:lnTo>
                    <a:pt x="7498529" y="1845944"/>
                  </a:lnTo>
                  <a:lnTo>
                    <a:pt x="7498529" y="1836390"/>
                  </a:lnTo>
                  <a:lnTo>
                    <a:pt x="7508054" y="1836390"/>
                  </a:lnTo>
                  <a:lnTo>
                    <a:pt x="7508054" y="1845944"/>
                  </a:lnTo>
                  <a:close/>
                </a:path>
                <a:path w="10210800" h="1845945">
                  <a:moveTo>
                    <a:pt x="7489004" y="1845944"/>
                  </a:moveTo>
                  <a:lnTo>
                    <a:pt x="7479479" y="1845944"/>
                  </a:lnTo>
                  <a:lnTo>
                    <a:pt x="7479479" y="1836390"/>
                  </a:lnTo>
                  <a:lnTo>
                    <a:pt x="7489004" y="1836390"/>
                  </a:lnTo>
                  <a:lnTo>
                    <a:pt x="7489004" y="1845944"/>
                  </a:lnTo>
                  <a:close/>
                </a:path>
                <a:path w="10210800" h="1845945">
                  <a:moveTo>
                    <a:pt x="7469954" y="1845944"/>
                  </a:moveTo>
                  <a:lnTo>
                    <a:pt x="7460429" y="1845944"/>
                  </a:lnTo>
                  <a:lnTo>
                    <a:pt x="7460429" y="1836390"/>
                  </a:lnTo>
                  <a:lnTo>
                    <a:pt x="7469954" y="1836390"/>
                  </a:lnTo>
                  <a:lnTo>
                    <a:pt x="7469954" y="1845944"/>
                  </a:lnTo>
                  <a:close/>
                </a:path>
                <a:path w="10210800" h="1845945">
                  <a:moveTo>
                    <a:pt x="7450904" y="1845944"/>
                  </a:moveTo>
                  <a:lnTo>
                    <a:pt x="7441379" y="1845944"/>
                  </a:lnTo>
                  <a:lnTo>
                    <a:pt x="7441379" y="1836390"/>
                  </a:lnTo>
                  <a:lnTo>
                    <a:pt x="7450904" y="1836390"/>
                  </a:lnTo>
                  <a:lnTo>
                    <a:pt x="7450904" y="1845944"/>
                  </a:lnTo>
                  <a:close/>
                </a:path>
                <a:path w="10210800" h="1845945">
                  <a:moveTo>
                    <a:pt x="7431854" y="1845944"/>
                  </a:moveTo>
                  <a:lnTo>
                    <a:pt x="7422329" y="1845944"/>
                  </a:lnTo>
                  <a:lnTo>
                    <a:pt x="7422329" y="1836390"/>
                  </a:lnTo>
                  <a:lnTo>
                    <a:pt x="7431854" y="1836390"/>
                  </a:lnTo>
                  <a:lnTo>
                    <a:pt x="7431854" y="1845944"/>
                  </a:lnTo>
                  <a:close/>
                </a:path>
                <a:path w="10210800" h="1845945">
                  <a:moveTo>
                    <a:pt x="7412804" y="1845944"/>
                  </a:moveTo>
                  <a:lnTo>
                    <a:pt x="7403279" y="1845944"/>
                  </a:lnTo>
                  <a:lnTo>
                    <a:pt x="7403279" y="1836390"/>
                  </a:lnTo>
                  <a:lnTo>
                    <a:pt x="7412804" y="1836390"/>
                  </a:lnTo>
                  <a:lnTo>
                    <a:pt x="7412804" y="1845944"/>
                  </a:lnTo>
                  <a:close/>
                </a:path>
                <a:path w="10210800" h="1845945">
                  <a:moveTo>
                    <a:pt x="7393754" y="1845944"/>
                  </a:moveTo>
                  <a:lnTo>
                    <a:pt x="7384229" y="1845944"/>
                  </a:lnTo>
                  <a:lnTo>
                    <a:pt x="7384229" y="1836390"/>
                  </a:lnTo>
                  <a:lnTo>
                    <a:pt x="7393754" y="1836390"/>
                  </a:lnTo>
                  <a:lnTo>
                    <a:pt x="7393754" y="1845944"/>
                  </a:lnTo>
                  <a:close/>
                </a:path>
                <a:path w="10210800" h="1845945">
                  <a:moveTo>
                    <a:pt x="7374704" y="1845944"/>
                  </a:moveTo>
                  <a:lnTo>
                    <a:pt x="7365179" y="1845944"/>
                  </a:lnTo>
                  <a:lnTo>
                    <a:pt x="7365179" y="1836390"/>
                  </a:lnTo>
                  <a:lnTo>
                    <a:pt x="7374704" y="1836390"/>
                  </a:lnTo>
                  <a:lnTo>
                    <a:pt x="7374704" y="1845944"/>
                  </a:lnTo>
                  <a:close/>
                </a:path>
                <a:path w="10210800" h="1845945">
                  <a:moveTo>
                    <a:pt x="7355654" y="1845944"/>
                  </a:moveTo>
                  <a:lnTo>
                    <a:pt x="7346129" y="1845944"/>
                  </a:lnTo>
                  <a:lnTo>
                    <a:pt x="7346129" y="1836390"/>
                  </a:lnTo>
                  <a:lnTo>
                    <a:pt x="7355654" y="1836390"/>
                  </a:lnTo>
                  <a:lnTo>
                    <a:pt x="7355654" y="1845944"/>
                  </a:lnTo>
                  <a:close/>
                </a:path>
                <a:path w="10210800" h="1845945">
                  <a:moveTo>
                    <a:pt x="7336604" y="1845944"/>
                  </a:moveTo>
                  <a:lnTo>
                    <a:pt x="7327079" y="1845944"/>
                  </a:lnTo>
                  <a:lnTo>
                    <a:pt x="7327079" y="1836390"/>
                  </a:lnTo>
                  <a:lnTo>
                    <a:pt x="7336604" y="1836390"/>
                  </a:lnTo>
                  <a:lnTo>
                    <a:pt x="7336604" y="1845944"/>
                  </a:lnTo>
                  <a:close/>
                </a:path>
                <a:path w="10210800" h="1845945">
                  <a:moveTo>
                    <a:pt x="7317554" y="1845944"/>
                  </a:moveTo>
                  <a:lnTo>
                    <a:pt x="7308029" y="1845944"/>
                  </a:lnTo>
                  <a:lnTo>
                    <a:pt x="7308029" y="1836390"/>
                  </a:lnTo>
                  <a:lnTo>
                    <a:pt x="7317554" y="1836390"/>
                  </a:lnTo>
                  <a:lnTo>
                    <a:pt x="7317554" y="1845944"/>
                  </a:lnTo>
                  <a:close/>
                </a:path>
                <a:path w="10210800" h="1845945">
                  <a:moveTo>
                    <a:pt x="7298504" y="1845944"/>
                  </a:moveTo>
                  <a:lnTo>
                    <a:pt x="7288979" y="1845944"/>
                  </a:lnTo>
                  <a:lnTo>
                    <a:pt x="7288979" y="1836390"/>
                  </a:lnTo>
                  <a:lnTo>
                    <a:pt x="7298504" y="1836390"/>
                  </a:lnTo>
                  <a:lnTo>
                    <a:pt x="7298504" y="1845944"/>
                  </a:lnTo>
                  <a:close/>
                </a:path>
                <a:path w="10210800" h="1845945">
                  <a:moveTo>
                    <a:pt x="7279454" y="1845944"/>
                  </a:moveTo>
                  <a:lnTo>
                    <a:pt x="7269929" y="1845944"/>
                  </a:lnTo>
                  <a:lnTo>
                    <a:pt x="7269929" y="1836390"/>
                  </a:lnTo>
                  <a:lnTo>
                    <a:pt x="7279454" y="1836390"/>
                  </a:lnTo>
                  <a:lnTo>
                    <a:pt x="7279454" y="1845944"/>
                  </a:lnTo>
                  <a:close/>
                </a:path>
                <a:path w="10210800" h="1845945">
                  <a:moveTo>
                    <a:pt x="7260404" y="1845944"/>
                  </a:moveTo>
                  <a:lnTo>
                    <a:pt x="7250879" y="1845944"/>
                  </a:lnTo>
                  <a:lnTo>
                    <a:pt x="7250879" y="1836390"/>
                  </a:lnTo>
                  <a:lnTo>
                    <a:pt x="7260404" y="1836390"/>
                  </a:lnTo>
                  <a:lnTo>
                    <a:pt x="7260404" y="1845944"/>
                  </a:lnTo>
                  <a:close/>
                </a:path>
                <a:path w="10210800" h="1845945">
                  <a:moveTo>
                    <a:pt x="7241354" y="1845944"/>
                  </a:moveTo>
                  <a:lnTo>
                    <a:pt x="7231829" y="1845944"/>
                  </a:lnTo>
                  <a:lnTo>
                    <a:pt x="7231829" y="1836390"/>
                  </a:lnTo>
                  <a:lnTo>
                    <a:pt x="7241354" y="1836390"/>
                  </a:lnTo>
                  <a:lnTo>
                    <a:pt x="7241354" y="1845944"/>
                  </a:lnTo>
                  <a:close/>
                </a:path>
                <a:path w="10210800" h="1845945">
                  <a:moveTo>
                    <a:pt x="7222304" y="1845944"/>
                  </a:moveTo>
                  <a:lnTo>
                    <a:pt x="7212779" y="1845944"/>
                  </a:lnTo>
                  <a:lnTo>
                    <a:pt x="7212779" y="1836390"/>
                  </a:lnTo>
                  <a:lnTo>
                    <a:pt x="7222304" y="1836390"/>
                  </a:lnTo>
                  <a:lnTo>
                    <a:pt x="7222304" y="1845944"/>
                  </a:lnTo>
                  <a:close/>
                </a:path>
                <a:path w="10210800" h="1845945">
                  <a:moveTo>
                    <a:pt x="7203254" y="1845944"/>
                  </a:moveTo>
                  <a:lnTo>
                    <a:pt x="7193729" y="1845944"/>
                  </a:lnTo>
                  <a:lnTo>
                    <a:pt x="7193729" y="1836390"/>
                  </a:lnTo>
                  <a:lnTo>
                    <a:pt x="7203254" y="1836390"/>
                  </a:lnTo>
                  <a:lnTo>
                    <a:pt x="7203254" y="1845944"/>
                  </a:lnTo>
                  <a:close/>
                </a:path>
                <a:path w="10210800" h="1845945">
                  <a:moveTo>
                    <a:pt x="7184204" y="1845944"/>
                  </a:moveTo>
                  <a:lnTo>
                    <a:pt x="7174679" y="1845944"/>
                  </a:lnTo>
                  <a:lnTo>
                    <a:pt x="7174679" y="1836390"/>
                  </a:lnTo>
                  <a:lnTo>
                    <a:pt x="7184204" y="1836390"/>
                  </a:lnTo>
                  <a:lnTo>
                    <a:pt x="7184204" y="1845944"/>
                  </a:lnTo>
                  <a:close/>
                </a:path>
                <a:path w="10210800" h="1845945">
                  <a:moveTo>
                    <a:pt x="7165154" y="1845944"/>
                  </a:moveTo>
                  <a:lnTo>
                    <a:pt x="7155629" y="1845944"/>
                  </a:lnTo>
                  <a:lnTo>
                    <a:pt x="7155629" y="1836390"/>
                  </a:lnTo>
                  <a:lnTo>
                    <a:pt x="7165154" y="1836390"/>
                  </a:lnTo>
                  <a:lnTo>
                    <a:pt x="7165154" y="1845944"/>
                  </a:lnTo>
                  <a:close/>
                </a:path>
                <a:path w="10210800" h="1845945">
                  <a:moveTo>
                    <a:pt x="7146104" y="1845944"/>
                  </a:moveTo>
                  <a:lnTo>
                    <a:pt x="7136579" y="1845944"/>
                  </a:lnTo>
                  <a:lnTo>
                    <a:pt x="7136579" y="1836390"/>
                  </a:lnTo>
                  <a:lnTo>
                    <a:pt x="7146104" y="1836390"/>
                  </a:lnTo>
                  <a:lnTo>
                    <a:pt x="7146104" y="1845944"/>
                  </a:lnTo>
                  <a:close/>
                </a:path>
                <a:path w="10210800" h="1845945">
                  <a:moveTo>
                    <a:pt x="7127054" y="1845944"/>
                  </a:moveTo>
                  <a:lnTo>
                    <a:pt x="7117529" y="1845944"/>
                  </a:lnTo>
                  <a:lnTo>
                    <a:pt x="7117529" y="1836390"/>
                  </a:lnTo>
                  <a:lnTo>
                    <a:pt x="7127054" y="1836390"/>
                  </a:lnTo>
                  <a:lnTo>
                    <a:pt x="7127054" y="1845944"/>
                  </a:lnTo>
                  <a:close/>
                </a:path>
                <a:path w="10210800" h="1845945">
                  <a:moveTo>
                    <a:pt x="7108004" y="1845944"/>
                  </a:moveTo>
                  <a:lnTo>
                    <a:pt x="7098479" y="1845944"/>
                  </a:lnTo>
                  <a:lnTo>
                    <a:pt x="7098479" y="1836390"/>
                  </a:lnTo>
                  <a:lnTo>
                    <a:pt x="7108004" y="1836390"/>
                  </a:lnTo>
                  <a:lnTo>
                    <a:pt x="7108004" y="1845944"/>
                  </a:lnTo>
                  <a:close/>
                </a:path>
                <a:path w="10210800" h="1845945">
                  <a:moveTo>
                    <a:pt x="7088954" y="1845944"/>
                  </a:moveTo>
                  <a:lnTo>
                    <a:pt x="7079429" y="1845944"/>
                  </a:lnTo>
                  <a:lnTo>
                    <a:pt x="7079429" y="1836390"/>
                  </a:lnTo>
                  <a:lnTo>
                    <a:pt x="7088954" y="1836390"/>
                  </a:lnTo>
                  <a:lnTo>
                    <a:pt x="7088954" y="1845944"/>
                  </a:lnTo>
                  <a:close/>
                </a:path>
                <a:path w="10210800" h="1845945">
                  <a:moveTo>
                    <a:pt x="7069904" y="1845944"/>
                  </a:moveTo>
                  <a:lnTo>
                    <a:pt x="7060379" y="1845944"/>
                  </a:lnTo>
                  <a:lnTo>
                    <a:pt x="7060379" y="1836390"/>
                  </a:lnTo>
                  <a:lnTo>
                    <a:pt x="7069904" y="1836390"/>
                  </a:lnTo>
                  <a:lnTo>
                    <a:pt x="7069904" y="1845944"/>
                  </a:lnTo>
                  <a:close/>
                </a:path>
                <a:path w="10210800" h="1845945">
                  <a:moveTo>
                    <a:pt x="7050854" y="1845944"/>
                  </a:moveTo>
                  <a:lnTo>
                    <a:pt x="7041329" y="1845944"/>
                  </a:lnTo>
                  <a:lnTo>
                    <a:pt x="7041329" y="1836390"/>
                  </a:lnTo>
                  <a:lnTo>
                    <a:pt x="7050854" y="1836390"/>
                  </a:lnTo>
                  <a:lnTo>
                    <a:pt x="7050854" y="1845944"/>
                  </a:lnTo>
                  <a:close/>
                </a:path>
                <a:path w="10210800" h="1845945">
                  <a:moveTo>
                    <a:pt x="7031804" y="1845944"/>
                  </a:moveTo>
                  <a:lnTo>
                    <a:pt x="7022279" y="1845944"/>
                  </a:lnTo>
                  <a:lnTo>
                    <a:pt x="7022279" y="1836390"/>
                  </a:lnTo>
                  <a:lnTo>
                    <a:pt x="7031804" y="1836390"/>
                  </a:lnTo>
                  <a:lnTo>
                    <a:pt x="7031804" y="1845944"/>
                  </a:lnTo>
                  <a:close/>
                </a:path>
                <a:path w="10210800" h="1845945">
                  <a:moveTo>
                    <a:pt x="7012754" y="1845944"/>
                  </a:moveTo>
                  <a:lnTo>
                    <a:pt x="7003229" y="1845944"/>
                  </a:lnTo>
                  <a:lnTo>
                    <a:pt x="7003229" y="1836390"/>
                  </a:lnTo>
                  <a:lnTo>
                    <a:pt x="7012754" y="1836390"/>
                  </a:lnTo>
                  <a:lnTo>
                    <a:pt x="7012754" y="1845944"/>
                  </a:lnTo>
                  <a:close/>
                </a:path>
                <a:path w="10210800" h="1845945">
                  <a:moveTo>
                    <a:pt x="6993704" y="1845944"/>
                  </a:moveTo>
                  <a:lnTo>
                    <a:pt x="6984179" y="1845944"/>
                  </a:lnTo>
                  <a:lnTo>
                    <a:pt x="6984179" y="1836390"/>
                  </a:lnTo>
                  <a:lnTo>
                    <a:pt x="6993704" y="1836390"/>
                  </a:lnTo>
                  <a:lnTo>
                    <a:pt x="6993704" y="1845944"/>
                  </a:lnTo>
                  <a:close/>
                </a:path>
                <a:path w="10210800" h="1845945">
                  <a:moveTo>
                    <a:pt x="6974654" y="1845944"/>
                  </a:moveTo>
                  <a:lnTo>
                    <a:pt x="6965129" y="1845944"/>
                  </a:lnTo>
                  <a:lnTo>
                    <a:pt x="6965129" y="1836390"/>
                  </a:lnTo>
                  <a:lnTo>
                    <a:pt x="6974654" y="1836390"/>
                  </a:lnTo>
                  <a:lnTo>
                    <a:pt x="6974654" y="1845944"/>
                  </a:lnTo>
                  <a:close/>
                </a:path>
                <a:path w="10210800" h="1845945">
                  <a:moveTo>
                    <a:pt x="6955604" y="1845944"/>
                  </a:moveTo>
                  <a:lnTo>
                    <a:pt x="6946079" y="1845944"/>
                  </a:lnTo>
                  <a:lnTo>
                    <a:pt x="6946079" y="1836390"/>
                  </a:lnTo>
                  <a:lnTo>
                    <a:pt x="6955604" y="1836390"/>
                  </a:lnTo>
                  <a:lnTo>
                    <a:pt x="6955604" y="1845944"/>
                  </a:lnTo>
                  <a:close/>
                </a:path>
                <a:path w="10210800" h="1845945">
                  <a:moveTo>
                    <a:pt x="6936554" y="1845944"/>
                  </a:moveTo>
                  <a:lnTo>
                    <a:pt x="6927029" y="1845944"/>
                  </a:lnTo>
                  <a:lnTo>
                    <a:pt x="6927029" y="1836390"/>
                  </a:lnTo>
                  <a:lnTo>
                    <a:pt x="6936554" y="1836390"/>
                  </a:lnTo>
                  <a:lnTo>
                    <a:pt x="6936554" y="1845944"/>
                  </a:lnTo>
                  <a:close/>
                </a:path>
                <a:path w="10210800" h="1845945">
                  <a:moveTo>
                    <a:pt x="6917504" y="1845944"/>
                  </a:moveTo>
                  <a:lnTo>
                    <a:pt x="6907979" y="1845944"/>
                  </a:lnTo>
                  <a:lnTo>
                    <a:pt x="6907979" y="1836390"/>
                  </a:lnTo>
                  <a:lnTo>
                    <a:pt x="6917504" y="1836390"/>
                  </a:lnTo>
                  <a:lnTo>
                    <a:pt x="6917504" y="1845944"/>
                  </a:lnTo>
                  <a:close/>
                </a:path>
                <a:path w="10210800" h="1845945">
                  <a:moveTo>
                    <a:pt x="6898454" y="1845944"/>
                  </a:moveTo>
                  <a:lnTo>
                    <a:pt x="6888929" y="1845944"/>
                  </a:lnTo>
                  <a:lnTo>
                    <a:pt x="6888929" y="1836390"/>
                  </a:lnTo>
                  <a:lnTo>
                    <a:pt x="6898454" y="1836390"/>
                  </a:lnTo>
                  <a:lnTo>
                    <a:pt x="6898454" y="1845944"/>
                  </a:lnTo>
                  <a:close/>
                </a:path>
                <a:path w="10210800" h="1845945">
                  <a:moveTo>
                    <a:pt x="6879404" y="1845944"/>
                  </a:moveTo>
                  <a:lnTo>
                    <a:pt x="6869879" y="1845944"/>
                  </a:lnTo>
                  <a:lnTo>
                    <a:pt x="6869879" y="1836390"/>
                  </a:lnTo>
                  <a:lnTo>
                    <a:pt x="6879404" y="1836390"/>
                  </a:lnTo>
                  <a:lnTo>
                    <a:pt x="6879404" y="1845944"/>
                  </a:lnTo>
                  <a:close/>
                </a:path>
                <a:path w="10210800" h="1845945">
                  <a:moveTo>
                    <a:pt x="6860354" y="1845944"/>
                  </a:moveTo>
                  <a:lnTo>
                    <a:pt x="6850829" y="1845944"/>
                  </a:lnTo>
                  <a:lnTo>
                    <a:pt x="6850829" y="1836390"/>
                  </a:lnTo>
                  <a:lnTo>
                    <a:pt x="6860354" y="1836390"/>
                  </a:lnTo>
                  <a:lnTo>
                    <a:pt x="6860354" y="1845944"/>
                  </a:lnTo>
                  <a:close/>
                </a:path>
                <a:path w="10210800" h="1845945">
                  <a:moveTo>
                    <a:pt x="6841304" y="1845944"/>
                  </a:moveTo>
                  <a:lnTo>
                    <a:pt x="6831779" y="1845944"/>
                  </a:lnTo>
                  <a:lnTo>
                    <a:pt x="6831779" y="1836390"/>
                  </a:lnTo>
                  <a:lnTo>
                    <a:pt x="6841304" y="1836390"/>
                  </a:lnTo>
                  <a:lnTo>
                    <a:pt x="6841304" y="1845944"/>
                  </a:lnTo>
                  <a:close/>
                </a:path>
                <a:path w="10210800" h="1845945">
                  <a:moveTo>
                    <a:pt x="6822254" y="1845944"/>
                  </a:moveTo>
                  <a:lnTo>
                    <a:pt x="6812729" y="1845944"/>
                  </a:lnTo>
                  <a:lnTo>
                    <a:pt x="6812729" y="1836390"/>
                  </a:lnTo>
                  <a:lnTo>
                    <a:pt x="6822254" y="1836390"/>
                  </a:lnTo>
                  <a:lnTo>
                    <a:pt x="6822254" y="1845944"/>
                  </a:lnTo>
                  <a:close/>
                </a:path>
                <a:path w="10210800" h="1845945">
                  <a:moveTo>
                    <a:pt x="6803204" y="1845944"/>
                  </a:moveTo>
                  <a:lnTo>
                    <a:pt x="6793679" y="1845944"/>
                  </a:lnTo>
                  <a:lnTo>
                    <a:pt x="6793679" y="1836390"/>
                  </a:lnTo>
                  <a:lnTo>
                    <a:pt x="6803204" y="1836390"/>
                  </a:lnTo>
                  <a:lnTo>
                    <a:pt x="6803204" y="1845944"/>
                  </a:lnTo>
                  <a:close/>
                </a:path>
                <a:path w="10210800" h="1845945">
                  <a:moveTo>
                    <a:pt x="6784154" y="1845944"/>
                  </a:moveTo>
                  <a:lnTo>
                    <a:pt x="6774629" y="1845944"/>
                  </a:lnTo>
                  <a:lnTo>
                    <a:pt x="6774629" y="1836390"/>
                  </a:lnTo>
                  <a:lnTo>
                    <a:pt x="6784154" y="1836390"/>
                  </a:lnTo>
                  <a:lnTo>
                    <a:pt x="6784154" y="1845944"/>
                  </a:lnTo>
                  <a:close/>
                </a:path>
                <a:path w="10210800" h="1845945">
                  <a:moveTo>
                    <a:pt x="6765104" y="1845944"/>
                  </a:moveTo>
                  <a:lnTo>
                    <a:pt x="6755579" y="1845944"/>
                  </a:lnTo>
                  <a:lnTo>
                    <a:pt x="6755579" y="1836390"/>
                  </a:lnTo>
                  <a:lnTo>
                    <a:pt x="6765104" y="1836390"/>
                  </a:lnTo>
                  <a:lnTo>
                    <a:pt x="6765104" y="1845944"/>
                  </a:lnTo>
                  <a:close/>
                </a:path>
                <a:path w="10210800" h="1845945">
                  <a:moveTo>
                    <a:pt x="6746054" y="1845944"/>
                  </a:moveTo>
                  <a:lnTo>
                    <a:pt x="6736529" y="1845944"/>
                  </a:lnTo>
                  <a:lnTo>
                    <a:pt x="6736529" y="1836390"/>
                  </a:lnTo>
                  <a:lnTo>
                    <a:pt x="6746054" y="1836390"/>
                  </a:lnTo>
                  <a:lnTo>
                    <a:pt x="6746054" y="1845944"/>
                  </a:lnTo>
                  <a:close/>
                </a:path>
                <a:path w="10210800" h="1845945">
                  <a:moveTo>
                    <a:pt x="6727004" y="1845944"/>
                  </a:moveTo>
                  <a:lnTo>
                    <a:pt x="6717479" y="1845944"/>
                  </a:lnTo>
                  <a:lnTo>
                    <a:pt x="6717479" y="1836390"/>
                  </a:lnTo>
                  <a:lnTo>
                    <a:pt x="6727004" y="1836390"/>
                  </a:lnTo>
                  <a:lnTo>
                    <a:pt x="6727004" y="1845944"/>
                  </a:lnTo>
                  <a:close/>
                </a:path>
                <a:path w="10210800" h="1845945">
                  <a:moveTo>
                    <a:pt x="6707954" y="1845944"/>
                  </a:moveTo>
                  <a:lnTo>
                    <a:pt x="6698429" y="1845944"/>
                  </a:lnTo>
                  <a:lnTo>
                    <a:pt x="6698429" y="1836390"/>
                  </a:lnTo>
                  <a:lnTo>
                    <a:pt x="6707954" y="1836390"/>
                  </a:lnTo>
                  <a:lnTo>
                    <a:pt x="6707954" y="1845944"/>
                  </a:lnTo>
                  <a:close/>
                </a:path>
                <a:path w="10210800" h="1845945">
                  <a:moveTo>
                    <a:pt x="6688904" y="1845944"/>
                  </a:moveTo>
                  <a:lnTo>
                    <a:pt x="6679379" y="1845944"/>
                  </a:lnTo>
                  <a:lnTo>
                    <a:pt x="6679379" y="1836390"/>
                  </a:lnTo>
                  <a:lnTo>
                    <a:pt x="6688904" y="1836390"/>
                  </a:lnTo>
                  <a:lnTo>
                    <a:pt x="6688904" y="1845944"/>
                  </a:lnTo>
                  <a:close/>
                </a:path>
                <a:path w="10210800" h="1845945">
                  <a:moveTo>
                    <a:pt x="6669854" y="1845944"/>
                  </a:moveTo>
                  <a:lnTo>
                    <a:pt x="6660329" y="1845944"/>
                  </a:lnTo>
                  <a:lnTo>
                    <a:pt x="6660329" y="1836390"/>
                  </a:lnTo>
                  <a:lnTo>
                    <a:pt x="6669854" y="1836390"/>
                  </a:lnTo>
                  <a:lnTo>
                    <a:pt x="6669854" y="1845944"/>
                  </a:lnTo>
                  <a:close/>
                </a:path>
                <a:path w="10210800" h="1845945">
                  <a:moveTo>
                    <a:pt x="6650804" y="1845944"/>
                  </a:moveTo>
                  <a:lnTo>
                    <a:pt x="6641279" y="1845944"/>
                  </a:lnTo>
                  <a:lnTo>
                    <a:pt x="6641279" y="1836390"/>
                  </a:lnTo>
                  <a:lnTo>
                    <a:pt x="6650804" y="1836390"/>
                  </a:lnTo>
                  <a:lnTo>
                    <a:pt x="6650804" y="1845944"/>
                  </a:lnTo>
                  <a:close/>
                </a:path>
                <a:path w="10210800" h="1845945">
                  <a:moveTo>
                    <a:pt x="6631754" y="1845944"/>
                  </a:moveTo>
                  <a:lnTo>
                    <a:pt x="6622229" y="1845944"/>
                  </a:lnTo>
                  <a:lnTo>
                    <a:pt x="6622229" y="1836390"/>
                  </a:lnTo>
                  <a:lnTo>
                    <a:pt x="6631754" y="1836390"/>
                  </a:lnTo>
                  <a:lnTo>
                    <a:pt x="6631754" y="1845944"/>
                  </a:lnTo>
                  <a:close/>
                </a:path>
                <a:path w="10210800" h="1845945">
                  <a:moveTo>
                    <a:pt x="6612704" y="1845944"/>
                  </a:moveTo>
                  <a:lnTo>
                    <a:pt x="6603179" y="1845944"/>
                  </a:lnTo>
                  <a:lnTo>
                    <a:pt x="6603179" y="1836390"/>
                  </a:lnTo>
                  <a:lnTo>
                    <a:pt x="6612704" y="1836390"/>
                  </a:lnTo>
                  <a:lnTo>
                    <a:pt x="6612704" y="1845944"/>
                  </a:lnTo>
                  <a:close/>
                </a:path>
                <a:path w="10210800" h="1845945">
                  <a:moveTo>
                    <a:pt x="6593654" y="1845944"/>
                  </a:moveTo>
                  <a:lnTo>
                    <a:pt x="6584129" y="1845944"/>
                  </a:lnTo>
                  <a:lnTo>
                    <a:pt x="6584129" y="1836390"/>
                  </a:lnTo>
                  <a:lnTo>
                    <a:pt x="6593654" y="1836390"/>
                  </a:lnTo>
                  <a:lnTo>
                    <a:pt x="6593654" y="1845944"/>
                  </a:lnTo>
                  <a:close/>
                </a:path>
                <a:path w="10210800" h="1845945">
                  <a:moveTo>
                    <a:pt x="6574604" y="1845944"/>
                  </a:moveTo>
                  <a:lnTo>
                    <a:pt x="6565079" y="1845944"/>
                  </a:lnTo>
                  <a:lnTo>
                    <a:pt x="6565079" y="1836390"/>
                  </a:lnTo>
                  <a:lnTo>
                    <a:pt x="6574604" y="1836390"/>
                  </a:lnTo>
                  <a:lnTo>
                    <a:pt x="6574604" y="1845944"/>
                  </a:lnTo>
                  <a:close/>
                </a:path>
                <a:path w="10210800" h="1845945">
                  <a:moveTo>
                    <a:pt x="6555554" y="1845944"/>
                  </a:moveTo>
                  <a:lnTo>
                    <a:pt x="6546029" y="1845944"/>
                  </a:lnTo>
                  <a:lnTo>
                    <a:pt x="6546029" y="1836390"/>
                  </a:lnTo>
                  <a:lnTo>
                    <a:pt x="6555554" y="1836390"/>
                  </a:lnTo>
                  <a:lnTo>
                    <a:pt x="6555554" y="1845944"/>
                  </a:lnTo>
                  <a:close/>
                </a:path>
                <a:path w="10210800" h="1845945">
                  <a:moveTo>
                    <a:pt x="6536504" y="1845944"/>
                  </a:moveTo>
                  <a:lnTo>
                    <a:pt x="6526979" y="1845944"/>
                  </a:lnTo>
                  <a:lnTo>
                    <a:pt x="6526979" y="1836390"/>
                  </a:lnTo>
                  <a:lnTo>
                    <a:pt x="6536504" y="1836390"/>
                  </a:lnTo>
                  <a:lnTo>
                    <a:pt x="6536504" y="1845944"/>
                  </a:lnTo>
                  <a:close/>
                </a:path>
                <a:path w="10210800" h="1845945">
                  <a:moveTo>
                    <a:pt x="6517454" y="1845944"/>
                  </a:moveTo>
                  <a:lnTo>
                    <a:pt x="6507929" y="1845944"/>
                  </a:lnTo>
                  <a:lnTo>
                    <a:pt x="6507929" y="1836390"/>
                  </a:lnTo>
                  <a:lnTo>
                    <a:pt x="6517454" y="1836390"/>
                  </a:lnTo>
                  <a:lnTo>
                    <a:pt x="6517454" y="1845944"/>
                  </a:lnTo>
                  <a:close/>
                </a:path>
                <a:path w="10210800" h="1845945">
                  <a:moveTo>
                    <a:pt x="6498404" y="1845944"/>
                  </a:moveTo>
                  <a:lnTo>
                    <a:pt x="6488879" y="1845944"/>
                  </a:lnTo>
                  <a:lnTo>
                    <a:pt x="6488879" y="1836390"/>
                  </a:lnTo>
                  <a:lnTo>
                    <a:pt x="6498404" y="1836390"/>
                  </a:lnTo>
                  <a:lnTo>
                    <a:pt x="6498404" y="1845944"/>
                  </a:lnTo>
                  <a:close/>
                </a:path>
                <a:path w="10210800" h="1845945">
                  <a:moveTo>
                    <a:pt x="6479354" y="1845944"/>
                  </a:moveTo>
                  <a:lnTo>
                    <a:pt x="6469829" y="1845944"/>
                  </a:lnTo>
                  <a:lnTo>
                    <a:pt x="6469829" y="1836390"/>
                  </a:lnTo>
                  <a:lnTo>
                    <a:pt x="6479354" y="1836390"/>
                  </a:lnTo>
                  <a:lnTo>
                    <a:pt x="6479354" y="1845944"/>
                  </a:lnTo>
                  <a:close/>
                </a:path>
                <a:path w="10210800" h="1845945">
                  <a:moveTo>
                    <a:pt x="6460304" y="1845944"/>
                  </a:moveTo>
                  <a:lnTo>
                    <a:pt x="6450779" y="1845944"/>
                  </a:lnTo>
                  <a:lnTo>
                    <a:pt x="6450779" y="1836390"/>
                  </a:lnTo>
                  <a:lnTo>
                    <a:pt x="6460304" y="1836390"/>
                  </a:lnTo>
                  <a:lnTo>
                    <a:pt x="6460304" y="1845944"/>
                  </a:lnTo>
                  <a:close/>
                </a:path>
                <a:path w="10210800" h="1845945">
                  <a:moveTo>
                    <a:pt x="6441254" y="1845944"/>
                  </a:moveTo>
                  <a:lnTo>
                    <a:pt x="6431729" y="1845944"/>
                  </a:lnTo>
                  <a:lnTo>
                    <a:pt x="6431729" y="1836390"/>
                  </a:lnTo>
                  <a:lnTo>
                    <a:pt x="6441254" y="1836390"/>
                  </a:lnTo>
                  <a:lnTo>
                    <a:pt x="6441254" y="1845944"/>
                  </a:lnTo>
                  <a:close/>
                </a:path>
                <a:path w="10210800" h="1845945">
                  <a:moveTo>
                    <a:pt x="6422204" y="1845944"/>
                  </a:moveTo>
                  <a:lnTo>
                    <a:pt x="6412679" y="1845944"/>
                  </a:lnTo>
                  <a:lnTo>
                    <a:pt x="6412679" y="1836390"/>
                  </a:lnTo>
                  <a:lnTo>
                    <a:pt x="6422204" y="1836390"/>
                  </a:lnTo>
                  <a:lnTo>
                    <a:pt x="6422204" y="1845944"/>
                  </a:lnTo>
                  <a:close/>
                </a:path>
                <a:path w="10210800" h="1845945">
                  <a:moveTo>
                    <a:pt x="6403154" y="1845944"/>
                  </a:moveTo>
                  <a:lnTo>
                    <a:pt x="6393629" y="1845944"/>
                  </a:lnTo>
                  <a:lnTo>
                    <a:pt x="6393629" y="1836390"/>
                  </a:lnTo>
                  <a:lnTo>
                    <a:pt x="6403154" y="1836390"/>
                  </a:lnTo>
                  <a:lnTo>
                    <a:pt x="6403154" y="1845944"/>
                  </a:lnTo>
                  <a:close/>
                </a:path>
                <a:path w="10210800" h="1845945">
                  <a:moveTo>
                    <a:pt x="6384104" y="1845944"/>
                  </a:moveTo>
                  <a:lnTo>
                    <a:pt x="6374579" y="1845944"/>
                  </a:lnTo>
                  <a:lnTo>
                    <a:pt x="6374579" y="1836390"/>
                  </a:lnTo>
                  <a:lnTo>
                    <a:pt x="6384104" y="1836390"/>
                  </a:lnTo>
                  <a:lnTo>
                    <a:pt x="6384104" y="1845944"/>
                  </a:lnTo>
                  <a:close/>
                </a:path>
                <a:path w="10210800" h="1845945">
                  <a:moveTo>
                    <a:pt x="6365054" y="1845944"/>
                  </a:moveTo>
                  <a:lnTo>
                    <a:pt x="6355529" y="1845944"/>
                  </a:lnTo>
                  <a:lnTo>
                    <a:pt x="6355529" y="1836390"/>
                  </a:lnTo>
                  <a:lnTo>
                    <a:pt x="6365054" y="1836390"/>
                  </a:lnTo>
                  <a:lnTo>
                    <a:pt x="6365054" y="1845944"/>
                  </a:lnTo>
                  <a:close/>
                </a:path>
                <a:path w="10210800" h="1845945">
                  <a:moveTo>
                    <a:pt x="6346004" y="1845944"/>
                  </a:moveTo>
                  <a:lnTo>
                    <a:pt x="6336479" y="1845944"/>
                  </a:lnTo>
                  <a:lnTo>
                    <a:pt x="6336479" y="1836390"/>
                  </a:lnTo>
                  <a:lnTo>
                    <a:pt x="6346004" y="1836390"/>
                  </a:lnTo>
                  <a:lnTo>
                    <a:pt x="6346004" y="1845944"/>
                  </a:lnTo>
                  <a:close/>
                </a:path>
                <a:path w="10210800" h="1845945">
                  <a:moveTo>
                    <a:pt x="6326954" y="1845944"/>
                  </a:moveTo>
                  <a:lnTo>
                    <a:pt x="6317429" y="1845944"/>
                  </a:lnTo>
                  <a:lnTo>
                    <a:pt x="6317429" y="1836390"/>
                  </a:lnTo>
                  <a:lnTo>
                    <a:pt x="6326954" y="1836390"/>
                  </a:lnTo>
                  <a:lnTo>
                    <a:pt x="6326954" y="1845944"/>
                  </a:lnTo>
                  <a:close/>
                </a:path>
                <a:path w="10210800" h="1845945">
                  <a:moveTo>
                    <a:pt x="6307904" y="1845944"/>
                  </a:moveTo>
                  <a:lnTo>
                    <a:pt x="6298379" y="1845944"/>
                  </a:lnTo>
                  <a:lnTo>
                    <a:pt x="6298379" y="1836390"/>
                  </a:lnTo>
                  <a:lnTo>
                    <a:pt x="6307904" y="1836390"/>
                  </a:lnTo>
                  <a:lnTo>
                    <a:pt x="6307904" y="1845944"/>
                  </a:lnTo>
                  <a:close/>
                </a:path>
                <a:path w="10210800" h="1845945">
                  <a:moveTo>
                    <a:pt x="6288854" y="1845944"/>
                  </a:moveTo>
                  <a:lnTo>
                    <a:pt x="6279329" y="1845944"/>
                  </a:lnTo>
                  <a:lnTo>
                    <a:pt x="6279329" y="1836390"/>
                  </a:lnTo>
                  <a:lnTo>
                    <a:pt x="6288854" y="1836390"/>
                  </a:lnTo>
                  <a:lnTo>
                    <a:pt x="6288854" y="1845944"/>
                  </a:lnTo>
                  <a:close/>
                </a:path>
                <a:path w="10210800" h="1845945">
                  <a:moveTo>
                    <a:pt x="6269804" y="1845944"/>
                  </a:moveTo>
                  <a:lnTo>
                    <a:pt x="6260279" y="1845944"/>
                  </a:lnTo>
                  <a:lnTo>
                    <a:pt x="6260279" y="1836390"/>
                  </a:lnTo>
                  <a:lnTo>
                    <a:pt x="6269804" y="1836390"/>
                  </a:lnTo>
                  <a:lnTo>
                    <a:pt x="6269804" y="1845944"/>
                  </a:lnTo>
                  <a:close/>
                </a:path>
                <a:path w="10210800" h="1845945">
                  <a:moveTo>
                    <a:pt x="6250754" y="1845944"/>
                  </a:moveTo>
                  <a:lnTo>
                    <a:pt x="6241229" y="1845944"/>
                  </a:lnTo>
                  <a:lnTo>
                    <a:pt x="6241229" y="1836390"/>
                  </a:lnTo>
                  <a:lnTo>
                    <a:pt x="6250754" y="1836390"/>
                  </a:lnTo>
                  <a:lnTo>
                    <a:pt x="6250754" y="1845944"/>
                  </a:lnTo>
                  <a:close/>
                </a:path>
                <a:path w="10210800" h="1845945">
                  <a:moveTo>
                    <a:pt x="6231704" y="1845944"/>
                  </a:moveTo>
                  <a:lnTo>
                    <a:pt x="6222179" y="1845944"/>
                  </a:lnTo>
                  <a:lnTo>
                    <a:pt x="6222179" y="1836390"/>
                  </a:lnTo>
                  <a:lnTo>
                    <a:pt x="6231704" y="1836390"/>
                  </a:lnTo>
                  <a:lnTo>
                    <a:pt x="6231704" y="1845944"/>
                  </a:lnTo>
                  <a:close/>
                </a:path>
                <a:path w="10210800" h="1845945">
                  <a:moveTo>
                    <a:pt x="6212654" y="1845944"/>
                  </a:moveTo>
                  <a:lnTo>
                    <a:pt x="6203129" y="1845944"/>
                  </a:lnTo>
                  <a:lnTo>
                    <a:pt x="6203129" y="1836390"/>
                  </a:lnTo>
                  <a:lnTo>
                    <a:pt x="6212654" y="1836390"/>
                  </a:lnTo>
                  <a:lnTo>
                    <a:pt x="6212654" y="1845944"/>
                  </a:lnTo>
                  <a:close/>
                </a:path>
                <a:path w="10210800" h="1845945">
                  <a:moveTo>
                    <a:pt x="6193604" y="1845944"/>
                  </a:moveTo>
                  <a:lnTo>
                    <a:pt x="6184079" y="1845944"/>
                  </a:lnTo>
                  <a:lnTo>
                    <a:pt x="6184079" y="1836390"/>
                  </a:lnTo>
                  <a:lnTo>
                    <a:pt x="6193604" y="1836390"/>
                  </a:lnTo>
                  <a:lnTo>
                    <a:pt x="6193604" y="1845944"/>
                  </a:lnTo>
                  <a:close/>
                </a:path>
                <a:path w="10210800" h="1845945">
                  <a:moveTo>
                    <a:pt x="6174554" y="1845944"/>
                  </a:moveTo>
                  <a:lnTo>
                    <a:pt x="6165029" y="1845944"/>
                  </a:lnTo>
                  <a:lnTo>
                    <a:pt x="6165029" y="1836390"/>
                  </a:lnTo>
                  <a:lnTo>
                    <a:pt x="6174554" y="1836390"/>
                  </a:lnTo>
                  <a:lnTo>
                    <a:pt x="6174554" y="1845944"/>
                  </a:lnTo>
                  <a:close/>
                </a:path>
                <a:path w="10210800" h="1845945">
                  <a:moveTo>
                    <a:pt x="6155504" y="1845944"/>
                  </a:moveTo>
                  <a:lnTo>
                    <a:pt x="6145979" y="1845944"/>
                  </a:lnTo>
                  <a:lnTo>
                    <a:pt x="6145979" y="1836390"/>
                  </a:lnTo>
                  <a:lnTo>
                    <a:pt x="6155504" y="1836390"/>
                  </a:lnTo>
                  <a:lnTo>
                    <a:pt x="6155504" y="1845944"/>
                  </a:lnTo>
                  <a:close/>
                </a:path>
                <a:path w="10210800" h="1845945">
                  <a:moveTo>
                    <a:pt x="6136454" y="1845944"/>
                  </a:moveTo>
                  <a:lnTo>
                    <a:pt x="6126929" y="1845944"/>
                  </a:lnTo>
                  <a:lnTo>
                    <a:pt x="6126929" y="1836390"/>
                  </a:lnTo>
                  <a:lnTo>
                    <a:pt x="6136454" y="1836390"/>
                  </a:lnTo>
                  <a:lnTo>
                    <a:pt x="6136454" y="1845944"/>
                  </a:lnTo>
                  <a:close/>
                </a:path>
                <a:path w="10210800" h="1845945">
                  <a:moveTo>
                    <a:pt x="6117404" y="1845944"/>
                  </a:moveTo>
                  <a:lnTo>
                    <a:pt x="6107879" y="1845944"/>
                  </a:lnTo>
                  <a:lnTo>
                    <a:pt x="6107879" y="1836390"/>
                  </a:lnTo>
                  <a:lnTo>
                    <a:pt x="6117404" y="1836390"/>
                  </a:lnTo>
                  <a:lnTo>
                    <a:pt x="6117404" y="1845944"/>
                  </a:lnTo>
                  <a:close/>
                </a:path>
                <a:path w="10210800" h="1845945">
                  <a:moveTo>
                    <a:pt x="6098354" y="1845944"/>
                  </a:moveTo>
                  <a:lnTo>
                    <a:pt x="6088829" y="1845944"/>
                  </a:lnTo>
                  <a:lnTo>
                    <a:pt x="6088829" y="1836390"/>
                  </a:lnTo>
                  <a:lnTo>
                    <a:pt x="6098354" y="1836390"/>
                  </a:lnTo>
                  <a:lnTo>
                    <a:pt x="6098354" y="1845944"/>
                  </a:lnTo>
                  <a:close/>
                </a:path>
                <a:path w="10210800" h="1845945">
                  <a:moveTo>
                    <a:pt x="6079304" y="1845944"/>
                  </a:moveTo>
                  <a:lnTo>
                    <a:pt x="6069779" y="1845944"/>
                  </a:lnTo>
                  <a:lnTo>
                    <a:pt x="6069779" y="1836390"/>
                  </a:lnTo>
                  <a:lnTo>
                    <a:pt x="6079304" y="1836390"/>
                  </a:lnTo>
                  <a:lnTo>
                    <a:pt x="6079304" y="1845944"/>
                  </a:lnTo>
                  <a:close/>
                </a:path>
                <a:path w="10210800" h="1845945">
                  <a:moveTo>
                    <a:pt x="6060254" y="1845944"/>
                  </a:moveTo>
                  <a:lnTo>
                    <a:pt x="6050729" y="1845944"/>
                  </a:lnTo>
                  <a:lnTo>
                    <a:pt x="6050729" y="1836390"/>
                  </a:lnTo>
                  <a:lnTo>
                    <a:pt x="6060254" y="1836390"/>
                  </a:lnTo>
                  <a:lnTo>
                    <a:pt x="6060254" y="1845944"/>
                  </a:lnTo>
                  <a:close/>
                </a:path>
                <a:path w="10210800" h="1845945">
                  <a:moveTo>
                    <a:pt x="6041204" y="1845944"/>
                  </a:moveTo>
                  <a:lnTo>
                    <a:pt x="6031679" y="1845944"/>
                  </a:lnTo>
                  <a:lnTo>
                    <a:pt x="6031679" y="1836390"/>
                  </a:lnTo>
                  <a:lnTo>
                    <a:pt x="6041204" y="1836390"/>
                  </a:lnTo>
                  <a:lnTo>
                    <a:pt x="6041204" y="1845944"/>
                  </a:lnTo>
                  <a:close/>
                </a:path>
                <a:path w="10210800" h="1845945">
                  <a:moveTo>
                    <a:pt x="6022154" y="1845944"/>
                  </a:moveTo>
                  <a:lnTo>
                    <a:pt x="6012629" y="1845944"/>
                  </a:lnTo>
                  <a:lnTo>
                    <a:pt x="6012629" y="1836390"/>
                  </a:lnTo>
                  <a:lnTo>
                    <a:pt x="6022154" y="1836390"/>
                  </a:lnTo>
                  <a:lnTo>
                    <a:pt x="6022154" y="1845944"/>
                  </a:lnTo>
                  <a:close/>
                </a:path>
                <a:path w="10210800" h="1845945">
                  <a:moveTo>
                    <a:pt x="6003104" y="1845944"/>
                  </a:moveTo>
                  <a:lnTo>
                    <a:pt x="5993579" y="1845944"/>
                  </a:lnTo>
                  <a:lnTo>
                    <a:pt x="5993579" y="1836390"/>
                  </a:lnTo>
                  <a:lnTo>
                    <a:pt x="6003104" y="1836390"/>
                  </a:lnTo>
                  <a:lnTo>
                    <a:pt x="6003104" y="1845944"/>
                  </a:lnTo>
                  <a:close/>
                </a:path>
                <a:path w="10210800" h="1845945">
                  <a:moveTo>
                    <a:pt x="5984054" y="1845944"/>
                  </a:moveTo>
                  <a:lnTo>
                    <a:pt x="5974529" y="1845944"/>
                  </a:lnTo>
                  <a:lnTo>
                    <a:pt x="5974529" y="1836390"/>
                  </a:lnTo>
                  <a:lnTo>
                    <a:pt x="5984054" y="1836390"/>
                  </a:lnTo>
                  <a:lnTo>
                    <a:pt x="5984054" y="1845944"/>
                  </a:lnTo>
                  <a:close/>
                </a:path>
                <a:path w="10210800" h="1845945">
                  <a:moveTo>
                    <a:pt x="5965004" y="1845944"/>
                  </a:moveTo>
                  <a:lnTo>
                    <a:pt x="5955479" y="1845944"/>
                  </a:lnTo>
                  <a:lnTo>
                    <a:pt x="5955479" y="1836390"/>
                  </a:lnTo>
                  <a:lnTo>
                    <a:pt x="5965004" y="1836390"/>
                  </a:lnTo>
                  <a:lnTo>
                    <a:pt x="5965004" y="1845944"/>
                  </a:lnTo>
                  <a:close/>
                </a:path>
                <a:path w="10210800" h="1845945">
                  <a:moveTo>
                    <a:pt x="5945954" y="1845944"/>
                  </a:moveTo>
                  <a:lnTo>
                    <a:pt x="5936429" y="1845944"/>
                  </a:lnTo>
                  <a:lnTo>
                    <a:pt x="5936429" y="1836390"/>
                  </a:lnTo>
                  <a:lnTo>
                    <a:pt x="5945954" y="1836390"/>
                  </a:lnTo>
                  <a:lnTo>
                    <a:pt x="5945954" y="1845944"/>
                  </a:lnTo>
                  <a:close/>
                </a:path>
                <a:path w="10210800" h="1845945">
                  <a:moveTo>
                    <a:pt x="5926904" y="1845944"/>
                  </a:moveTo>
                  <a:lnTo>
                    <a:pt x="5917379" y="1845944"/>
                  </a:lnTo>
                  <a:lnTo>
                    <a:pt x="5917379" y="1836390"/>
                  </a:lnTo>
                  <a:lnTo>
                    <a:pt x="5926904" y="1836390"/>
                  </a:lnTo>
                  <a:lnTo>
                    <a:pt x="5926904" y="1845944"/>
                  </a:lnTo>
                  <a:close/>
                </a:path>
                <a:path w="10210800" h="1845945">
                  <a:moveTo>
                    <a:pt x="5907854" y="1845944"/>
                  </a:moveTo>
                  <a:lnTo>
                    <a:pt x="5898329" y="1845944"/>
                  </a:lnTo>
                  <a:lnTo>
                    <a:pt x="5898329" y="1836390"/>
                  </a:lnTo>
                  <a:lnTo>
                    <a:pt x="5907854" y="1836390"/>
                  </a:lnTo>
                  <a:lnTo>
                    <a:pt x="5907854" y="1845944"/>
                  </a:lnTo>
                  <a:close/>
                </a:path>
                <a:path w="10210800" h="1845945">
                  <a:moveTo>
                    <a:pt x="5888804" y="1845944"/>
                  </a:moveTo>
                  <a:lnTo>
                    <a:pt x="5879279" y="1845944"/>
                  </a:lnTo>
                  <a:lnTo>
                    <a:pt x="5879279" y="1836390"/>
                  </a:lnTo>
                  <a:lnTo>
                    <a:pt x="5888804" y="1836390"/>
                  </a:lnTo>
                  <a:lnTo>
                    <a:pt x="5888804" y="1845944"/>
                  </a:lnTo>
                  <a:close/>
                </a:path>
                <a:path w="10210800" h="1845945">
                  <a:moveTo>
                    <a:pt x="5869754" y="1845944"/>
                  </a:moveTo>
                  <a:lnTo>
                    <a:pt x="5860229" y="1845944"/>
                  </a:lnTo>
                  <a:lnTo>
                    <a:pt x="5860229" y="1836390"/>
                  </a:lnTo>
                  <a:lnTo>
                    <a:pt x="5869754" y="1836390"/>
                  </a:lnTo>
                  <a:lnTo>
                    <a:pt x="5869754" y="1845944"/>
                  </a:lnTo>
                  <a:close/>
                </a:path>
                <a:path w="10210800" h="1845945">
                  <a:moveTo>
                    <a:pt x="5850704" y="1845944"/>
                  </a:moveTo>
                  <a:lnTo>
                    <a:pt x="5841179" y="1845944"/>
                  </a:lnTo>
                  <a:lnTo>
                    <a:pt x="5841179" y="1836390"/>
                  </a:lnTo>
                  <a:lnTo>
                    <a:pt x="5850704" y="1836390"/>
                  </a:lnTo>
                  <a:lnTo>
                    <a:pt x="5850704" y="1845944"/>
                  </a:lnTo>
                  <a:close/>
                </a:path>
                <a:path w="10210800" h="1845945">
                  <a:moveTo>
                    <a:pt x="5831654" y="1845944"/>
                  </a:moveTo>
                  <a:lnTo>
                    <a:pt x="5822129" y="1845944"/>
                  </a:lnTo>
                  <a:lnTo>
                    <a:pt x="5822129" y="1836390"/>
                  </a:lnTo>
                  <a:lnTo>
                    <a:pt x="5831654" y="1836390"/>
                  </a:lnTo>
                  <a:lnTo>
                    <a:pt x="5831654" y="1845944"/>
                  </a:lnTo>
                  <a:close/>
                </a:path>
                <a:path w="10210800" h="1845945">
                  <a:moveTo>
                    <a:pt x="5812604" y="1845944"/>
                  </a:moveTo>
                  <a:lnTo>
                    <a:pt x="5803079" y="1845944"/>
                  </a:lnTo>
                  <a:lnTo>
                    <a:pt x="5803079" y="1836390"/>
                  </a:lnTo>
                  <a:lnTo>
                    <a:pt x="5812604" y="1836390"/>
                  </a:lnTo>
                  <a:lnTo>
                    <a:pt x="5812604" y="1845944"/>
                  </a:lnTo>
                  <a:close/>
                </a:path>
                <a:path w="10210800" h="1845945">
                  <a:moveTo>
                    <a:pt x="5793554" y="1845944"/>
                  </a:moveTo>
                  <a:lnTo>
                    <a:pt x="5784029" y="1845944"/>
                  </a:lnTo>
                  <a:lnTo>
                    <a:pt x="5784029" y="1836390"/>
                  </a:lnTo>
                  <a:lnTo>
                    <a:pt x="5793554" y="1836390"/>
                  </a:lnTo>
                  <a:lnTo>
                    <a:pt x="5793554" y="1845944"/>
                  </a:lnTo>
                  <a:close/>
                </a:path>
                <a:path w="10210800" h="1845945">
                  <a:moveTo>
                    <a:pt x="5774504" y="1845944"/>
                  </a:moveTo>
                  <a:lnTo>
                    <a:pt x="5764979" y="1845944"/>
                  </a:lnTo>
                  <a:lnTo>
                    <a:pt x="5764979" y="1836390"/>
                  </a:lnTo>
                  <a:lnTo>
                    <a:pt x="5774504" y="1836390"/>
                  </a:lnTo>
                  <a:lnTo>
                    <a:pt x="5774504" y="1845944"/>
                  </a:lnTo>
                  <a:close/>
                </a:path>
                <a:path w="10210800" h="1845945">
                  <a:moveTo>
                    <a:pt x="5755454" y="1845944"/>
                  </a:moveTo>
                  <a:lnTo>
                    <a:pt x="5745929" y="1845944"/>
                  </a:lnTo>
                  <a:lnTo>
                    <a:pt x="5745929" y="1836390"/>
                  </a:lnTo>
                  <a:lnTo>
                    <a:pt x="5755454" y="1836390"/>
                  </a:lnTo>
                  <a:lnTo>
                    <a:pt x="5755454" y="1845944"/>
                  </a:lnTo>
                  <a:close/>
                </a:path>
                <a:path w="10210800" h="1845945">
                  <a:moveTo>
                    <a:pt x="5736404" y="1845944"/>
                  </a:moveTo>
                  <a:lnTo>
                    <a:pt x="5726879" y="1845944"/>
                  </a:lnTo>
                  <a:lnTo>
                    <a:pt x="5726879" y="1836390"/>
                  </a:lnTo>
                  <a:lnTo>
                    <a:pt x="5736404" y="1836390"/>
                  </a:lnTo>
                  <a:lnTo>
                    <a:pt x="5736404" y="1845944"/>
                  </a:lnTo>
                  <a:close/>
                </a:path>
                <a:path w="10210800" h="1845945">
                  <a:moveTo>
                    <a:pt x="5717354" y="1845944"/>
                  </a:moveTo>
                  <a:lnTo>
                    <a:pt x="5707829" y="1845944"/>
                  </a:lnTo>
                  <a:lnTo>
                    <a:pt x="5707829" y="1836390"/>
                  </a:lnTo>
                  <a:lnTo>
                    <a:pt x="5717354" y="1836390"/>
                  </a:lnTo>
                  <a:lnTo>
                    <a:pt x="5717354" y="1845944"/>
                  </a:lnTo>
                  <a:close/>
                </a:path>
                <a:path w="10210800" h="1845945">
                  <a:moveTo>
                    <a:pt x="5698304" y="1845944"/>
                  </a:moveTo>
                  <a:lnTo>
                    <a:pt x="5688779" y="1845944"/>
                  </a:lnTo>
                  <a:lnTo>
                    <a:pt x="5688779" y="1836390"/>
                  </a:lnTo>
                  <a:lnTo>
                    <a:pt x="5698304" y="1836390"/>
                  </a:lnTo>
                  <a:lnTo>
                    <a:pt x="5698304" y="1845944"/>
                  </a:lnTo>
                  <a:close/>
                </a:path>
                <a:path w="10210800" h="1845945">
                  <a:moveTo>
                    <a:pt x="5679254" y="1845944"/>
                  </a:moveTo>
                  <a:lnTo>
                    <a:pt x="5669729" y="1845944"/>
                  </a:lnTo>
                  <a:lnTo>
                    <a:pt x="5669729" y="1836390"/>
                  </a:lnTo>
                  <a:lnTo>
                    <a:pt x="5679254" y="1836390"/>
                  </a:lnTo>
                  <a:lnTo>
                    <a:pt x="5679254" y="1845944"/>
                  </a:lnTo>
                  <a:close/>
                </a:path>
                <a:path w="10210800" h="1845945">
                  <a:moveTo>
                    <a:pt x="5660204" y="1845944"/>
                  </a:moveTo>
                  <a:lnTo>
                    <a:pt x="5650679" y="1845944"/>
                  </a:lnTo>
                  <a:lnTo>
                    <a:pt x="5650679" y="1836390"/>
                  </a:lnTo>
                  <a:lnTo>
                    <a:pt x="5660204" y="1836390"/>
                  </a:lnTo>
                  <a:lnTo>
                    <a:pt x="5660204" y="1845944"/>
                  </a:lnTo>
                  <a:close/>
                </a:path>
                <a:path w="10210800" h="1845945">
                  <a:moveTo>
                    <a:pt x="5641154" y="1845944"/>
                  </a:moveTo>
                  <a:lnTo>
                    <a:pt x="5631629" y="1845944"/>
                  </a:lnTo>
                  <a:lnTo>
                    <a:pt x="5631629" y="1836390"/>
                  </a:lnTo>
                  <a:lnTo>
                    <a:pt x="5641154" y="1836390"/>
                  </a:lnTo>
                  <a:lnTo>
                    <a:pt x="5641154" y="1845944"/>
                  </a:lnTo>
                  <a:close/>
                </a:path>
                <a:path w="10210800" h="1845945">
                  <a:moveTo>
                    <a:pt x="5622104" y="1845944"/>
                  </a:moveTo>
                  <a:lnTo>
                    <a:pt x="5612579" y="1845944"/>
                  </a:lnTo>
                  <a:lnTo>
                    <a:pt x="5612579" y="1836390"/>
                  </a:lnTo>
                  <a:lnTo>
                    <a:pt x="5622104" y="1836390"/>
                  </a:lnTo>
                  <a:lnTo>
                    <a:pt x="5622104" y="1845944"/>
                  </a:lnTo>
                  <a:close/>
                </a:path>
                <a:path w="10210800" h="1845945">
                  <a:moveTo>
                    <a:pt x="5603054" y="1845944"/>
                  </a:moveTo>
                  <a:lnTo>
                    <a:pt x="5593529" y="1845944"/>
                  </a:lnTo>
                  <a:lnTo>
                    <a:pt x="5593529" y="1836390"/>
                  </a:lnTo>
                  <a:lnTo>
                    <a:pt x="5603054" y="1836390"/>
                  </a:lnTo>
                  <a:lnTo>
                    <a:pt x="5603054" y="1845944"/>
                  </a:lnTo>
                  <a:close/>
                </a:path>
                <a:path w="10210800" h="1845945">
                  <a:moveTo>
                    <a:pt x="5584004" y="1845944"/>
                  </a:moveTo>
                  <a:lnTo>
                    <a:pt x="5574479" y="1845944"/>
                  </a:lnTo>
                  <a:lnTo>
                    <a:pt x="5574479" y="1836390"/>
                  </a:lnTo>
                  <a:lnTo>
                    <a:pt x="5584004" y="1836390"/>
                  </a:lnTo>
                  <a:lnTo>
                    <a:pt x="5584004" y="1845944"/>
                  </a:lnTo>
                  <a:close/>
                </a:path>
                <a:path w="10210800" h="1845945">
                  <a:moveTo>
                    <a:pt x="5564954" y="1845944"/>
                  </a:moveTo>
                  <a:lnTo>
                    <a:pt x="5555429" y="1845944"/>
                  </a:lnTo>
                  <a:lnTo>
                    <a:pt x="5555429" y="1836390"/>
                  </a:lnTo>
                  <a:lnTo>
                    <a:pt x="5564954" y="1836390"/>
                  </a:lnTo>
                  <a:lnTo>
                    <a:pt x="5564954" y="1845944"/>
                  </a:lnTo>
                  <a:close/>
                </a:path>
                <a:path w="10210800" h="1845945">
                  <a:moveTo>
                    <a:pt x="5545904" y="1845944"/>
                  </a:moveTo>
                  <a:lnTo>
                    <a:pt x="5536379" y="1845944"/>
                  </a:lnTo>
                  <a:lnTo>
                    <a:pt x="5536379" y="1836390"/>
                  </a:lnTo>
                  <a:lnTo>
                    <a:pt x="5545904" y="1836390"/>
                  </a:lnTo>
                  <a:lnTo>
                    <a:pt x="5545904" y="1845944"/>
                  </a:lnTo>
                  <a:close/>
                </a:path>
                <a:path w="10210800" h="1845945">
                  <a:moveTo>
                    <a:pt x="5526854" y="1845944"/>
                  </a:moveTo>
                  <a:lnTo>
                    <a:pt x="5517329" y="1845944"/>
                  </a:lnTo>
                  <a:lnTo>
                    <a:pt x="5517329" y="1836390"/>
                  </a:lnTo>
                  <a:lnTo>
                    <a:pt x="5526854" y="1836390"/>
                  </a:lnTo>
                  <a:lnTo>
                    <a:pt x="5526854" y="1845944"/>
                  </a:lnTo>
                  <a:close/>
                </a:path>
                <a:path w="10210800" h="1845945">
                  <a:moveTo>
                    <a:pt x="5507804" y="1845944"/>
                  </a:moveTo>
                  <a:lnTo>
                    <a:pt x="5498279" y="1845944"/>
                  </a:lnTo>
                  <a:lnTo>
                    <a:pt x="5498279" y="1836390"/>
                  </a:lnTo>
                  <a:lnTo>
                    <a:pt x="5507804" y="1836390"/>
                  </a:lnTo>
                  <a:lnTo>
                    <a:pt x="5507804" y="1845944"/>
                  </a:lnTo>
                  <a:close/>
                </a:path>
                <a:path w="10210800" h="1845945">
                  <a:moveTo>
                    <a:pt x="5488754" y="1845944"/>
                  </a:moveTo>
                  <a:lnTo>
                    <a:pt x="5479229" y="1845944"/>
                  </a:lnTo>
                  <a:lnTo>
                    <a:pt x="5479229" y="1836390"/>
                  </a:lnTo>
                  <a:lnTo>
                    <a:pt x="5488754" y="1836390"/>
                  </a:lnTo>
                  <a:lnTo>
                    <a:pt x="5488754" y="1845944"/>
                  </a:lnTo>
                  <a:close/>
                </a:path>
                <a:path w="10210800" h="1845945">
                  <a:moveTo>
                    <a:pt x="5469704" y="1845944"/>
                  </a:moveTo>
                  <a:lnTo>
                    <a:pt x="5460179" y="1845944"/>
                  </a:lnTo>
                  <a:lnTo>
                    <a:pt x="5460179" y="1836390"/>
                  </a:lnTo>
                  <a:lnTo>
                    <a:pt x="5469704" y="1836390"/>
                  </a:lnTo>
                  <a:lnTo>
                    <a:pt x="5469704" y="1845944"/>
                  </a:lnTo>
                  <a:close/>
                </a:path>
                <a:path w="10210800" h="1845945">
                  <a:moveTo>
                    <a:pt x="5450654" y="1845944"/>
                  </a:moveTo>
                  <a:lnTo>
                    <a:pt x="5441129" y="1845944"/>
                  </a:lnTo>
                  <a:lnTo>
                    <a:pt x="5441129" y="1836390"/>
                  </a:lnTo>
                  <a:lnTo>
                    <a:pt x="5450654" y="1836390"/>
                  </a:lnTo>
                  <a:lnTo>
                    <a:pt x="5450654" y="1845944"/>
                  </a:lnTo>
                  <a:close/>
                </a:path>
                <a:path w="10210800" h="1845945">
                  <a:moveTo>
                    <a:pt x="5431604" y="1845944"/>
                  </a:moveTo>
                  <a:lnTo>
                    <a:pt x="5422079" y="1845944"/>
                  </a:lnTo>
                  <a:lnTo>
                    <a:pt x="5422079" y="1836390"/>
                  </a:lnTo>
                  <a:lnTo>
                    <a:pt x="5431604" y="1836390"/>
                  </a:lnTo>
                  <a:lnTo>
                    <a:pt x="5431604" y="1845944"/>
                  </a:lnTo>
                  <a:close/>
                </a:path>
                <a:path w="10210800" h="1845945">
                  <a:moveTo>
                    <a:pt x="5412554" y="1845944"/>
                  </a:moveTo>
                  <a:lnTo>
                    <a:pt x="5403029" y="1845944"/>
                  </a:lnTo>
                  <a:lnTo>
                    <a:pt x="5403029" y="1836390"/>
                  </a:lnTo>
                  <a:lnTo>
                    <a:pt x="5412554" y="1836390"/>
                  </a:lnTo>
                  <a:lnTo>
                    <a:pt x="5412554" y="1845944"/>
                  </a:lnTo>
                  <a:close/>
                </a:path>
                <a:path w="10210800" h="1845945">
                  <a:moveTo>
                    <a:pt x="5393504" y="1845944"/>
                  </a:moveTo>
                  <a:lnTo>
                    <a:pt x="5383979" y="1845944"/>
                  </a:lnTo>
                  <a:lnTo>
                    <a:pt x="5383979" y="1836390"/>
                  </a:lnTo>
                  <a:lnTo>
                    <a:pt x="5393504" y="1836390"/>
                  </a:lnTo>
                  <a:lnTo>
                    <a:pt x="5393504" y="1845944"/>
                  </a:lnTo>
                  <a:close/>
                </a:path>
                <a:path w="10210800" h="1845945">
                  <a:moveTo>
                    <a:pt x="5374454" y="1845944"/>
                  </a:moveTo>
                  <a:lnTo>
                    <a:pt x="5364929" y="1845944"/>
                  </a:lnTo>
                  <a:lnTo>
                    <a:pt x="5364929" y="1836390"/>
                  </a:lnTo>
                  <a:lnTo>
                    <a:pt x="5374454" y="1836390"/>
                  </a:lnTo>
                  <a:lnTo>
                    <a:pt x="5374454" y="1845944"/>
                  </a:lnTo>
                  <a:close/>
                </a:path>
                <a:path w="10210800" h="1845945">
                  <a:moveTo>
                    <a:pt x="5355404" y="1845944"/>
                  </a:moveTo>
                  <a:lnTo>
                    <a:pt x="5345879" y="1845944"/>
                  </a:lnTo>
                  <a:lnTo>
                    <a:pt x="5345879" y="1836390"/>
                  </a:lnTo>
                  <a:lnTo>
                    <a:pt x="5355404" y="1836390"/>
                  </a:lnTo>
                  <a:lnTo>
                    <a:pt x="5355404" y="1845944"/>
                  </a:lnTo>
                  <a:close/>
                </a:path>
                <a:path w="10210800" h="1845945">
                  <a:moveTo>
                    <a:pt x="5336354" y="1845944"/>
                  </a:moveTo>
                  <a:lnTo>
                    <a:pt x="5326829" y="1845944"/>
                  </a:lnTo>
                  <a:lnTo>
                    <a:pt x="5326829" y="1836390"/>
                  </a:lnTo>
                  <a:lnTo>
                    <a:pt x="5336354" y="1836390"/>
                  </a:lnTo>
                  <a:lnTo>
                    <a:pt x="5336354" y="1845944"/>
                  </a:lnTo>
                  <a:close/>
                </a:path>
                <a:path w="10210800" h="1845945">
                  <a:moveTo>
                    <a:pt x="5317304" y="1845944"/>
                  </a:moveTo>
                  <a:lnTo>
                    <a:pt x="5307779" y="1845944"/>
                  </a:lnTo>
                  <a:lnTo>
                    <a:pt x="5307779" y="1836390"/>
                  </a:lnTo>
                  <a:lnTo>
                    <a:pt x="5317304" y="1836390"/>
                  </a:lnTo>
                  <a:lnTo>
                    <a:pt x="5317304" y="1845944"/>
                  </a:lnTo>
                  <a:close/>
                </a:path>
                <a:path w="10210800" h="1845945">
                  <a:moveTo>
                    <a:pt x="5298254" y="1845944"/>
                  </a:moveTo>
                  <a:lnTo>
                    <a:pt x="5288729" y="1845944"/>
                  </a:lnTo>
                  <a:lnTo>
                    <a:pt x="5288729" y="1836390"/>
                  </a:lnTo>
                  <a:lnTo>
                    <a:pt x="5298254" y="1836390"/>
                  </a:lnTo>
                  <a:lnTo>
                    <a:pt x="5298254" y="1845944"/>
                  </a:lnTo>
                  <a:close/>
                </a:path>
                <a:path w="10210800" h="1845945">
                  <a:moveTo>
                    <a:pt x="5279204" y="1845944"/>
                  </a:moveTo>
                  <a:lnTo>
                    <a:pt x="5269679" y="1845944"/>
                  </a:lnTo>
                  <a:lnTo>
                    <a:pt x="5269679" y="1836390"/>
                  </a:lnTo>
                  <a:lnTo>
                    <a:pt x="5279204" y="1836390"/>
                  </a:lnTo>
                  <a:lnTo>
                    <a:pt x="5279204" y="1845944"/>
                  </a:lnTo>
                  <a:close/>
                </a:path>
                <a:path w="10210800" h="1845945">
                  <a:moveTo>
                    <a:pt x="5260154" y="1845944"/>
                  </a:moveTo>
                  <a:lnTo>
                    <a:pt x="5250629" y="1845944"/>
                  </a:lnTo>
                  <a:lnTo>
                    <a:pt x="5250629" y="1836390"/>
                  </a:lnTo>
                  <a:lnTo>
                    <a:pt x="5260154" y="1836390"/>
                  </a:lnTo>
                  <a:lnTo>
                    <a:pt x="5260154" y="1845944"/>
                  </a:lnTo>
                  <a:close/>
                </a:path>
                <a:path w="10210800" h="1845945">
                  <a:moveTo>
                    <a:pt x="5241104" y="1845944"/>
                  </a:moveTo>
                  <a:lnTo>
                    <a:pt x="5231579" y="1845944"/>
                  </a:lnTo>
                  <a:lnTo>
                    <a:pt x="5231579" y="1836390"/>
                  </a:lnTo>
                  <a:lnTo>
                    <a:pt x="5241104" y="1836390"/>
                  </a:lnTo>
                  <a:lnTo>
                    <a:pt x="5241104" y="1845944"/>
                  </a:lnTo>
                  <a:close/>
                </a:path>
                <a:path w="10210800" h="1845945">
                  <a:moveTo>
                    <a:pt x="5222054" y="1845944"/>
                  </a:moveTo>
                  <a:lnTo>
                    <a:pt x="5212529" y="1845944"/>
                  </a:lnTo>
                  <a:lnTo>
                    <a:pt x="5212529" y="1836390"/>
                  </a:lnTo>
                  <a:lnTo>
                    <a:pt x="5222054" y="1836390"/>
                  </a:lnTo>
                  <a:lnTo>
                    <a:pt x="5222054" y="1845944"/>
                  </a:lnTo>
                  <a:close/>
                </a:path>
                <a:path w="10210800" h="1845945">
                  <a:moveTo>
                    <a:pt x="5203004" y="1845944"/>
                  </a:moveTo>
                  <a:lnTo>
                    <a:pt x="5193479" y="1845944"/>
                  </a:lnTo>
                  <a:lnTo>
                    <a:pt x="5193479" y="1836390"/>
                  </a:lnTo>
                  <a:lnTo>
                    <a:pt x="5203004" y="1836390"/>
                  </a:lnTo>
                  <a:lnTo>
                    <a:pt x="5203004" y="1845944"/>
                  </a:lnTo>
                  <a:close/>
                </a:path>
                <a:path w="10210800" h="1845945">
                  <a:moveTo>
                    <a:pt x="5183954" y="1845944"/>
                  </a:moveTo>
                  <a:lnTo>
                    <a:pt x="5174429" y="1845944"/>
                  </a:lnTo>
                  <a:lnTo>
                    <a:pt x="5174429" y="1836390"/>
                  </a:lnTo>
                  <a:lnTo>
                    <a:pt x="5183954" y="1836390"/>
                  </a:lnTo>
                  <a:lnTo>
                    <a:pt x="5183954" y="1845944"/>
                  </a:lnTo>
                  <a:close/>
                </a:path>
                <a:path w="10210800" h="1845945">
                  <a:moveTo>
                    <a:pt x="5164904" y="1845944"/>
                  </a:moveTo>
                  <a:lnTo>
                    <a:pt x="5155379" y="1845944"/>
                  </a:lnTo>
                  <a:lnTo>
                    <a:pt x="5155379" y="1836390"/>
                  </a:lnTo>
                  <a:lnTo>
                    <a:pt x="5164904" y="1836390"/>
                  </a:lnTo>
                  <a:lnTo>
                    <a:pt x="5164904" y="1845944"/>
                  </a:lnTo>
                  <a:close/>
                </a:path>
                <a:path w="10210800" h="1845945">
                  <a:moveTo>
                    <a:pt x="5145854" y="1845944"/>
                  </a:moveTo>
                  <a:lnTo>
                    <a:pt x="5136329" y="1845944"/>
                  </a:lnTo>
                  <a:lnTo>
                    <a:pt x="5136329" y="1836390"/>
                  </a:lnTo>
                  <a:lnTo>
                    <a:pt x="5145854" y="1836390"/>
                  </a:lnTo>
                  <a:lnTo>
                    <a:pt x="5145854" y="1845944"/>
                  </a:lnTo>
                  <a:close/>
                </a:path>
                <a:path w="10210800" h="1845945">
                  <a:moveTo>
                    <a:pt x="5126804" y="1845944"/>
                  </a:moveTo>
                  <a:lnTo>
                    <a:pt x="5117279" y="1845944"/>
                  </a:lnTo>
                  <a:lnTo>
                    <a:pt x="5117279" y="1836390"/>
                  </a:lnTo>
                  <a:lnTo>
                    <a:pt x="5126804" y="1836390"/>
                  </a:lnTo>
                  <a:lnTo>
                    <a:pt x="5126804" y="1845944"/>
                  </a:lnTo>
                  <a:close/>
                </a:path>
                <a:path w="10210800" h="1845945">
                  <a:moveTo>
                    <a:pt x="5107754" y="1845944"/>
                  </a:moveTo>
                  <a:lnTo>
                    <a:pt x="5098229" y="1845944"/>
                  </a:lnTo>
                  <a:lnTo>
                    <a:pt x="5098229" y="1836390"/>
                  </a:lnTo>
                  <a:lnTo>
                    <a:pt x="5107754" y="1836390"/>
                  </a:lnTo>
                  <a:lnTo>
                    <a:pt x="5107754" y="1845944"/>
                  </a:lnTo>
                  <a:close/>
                </a:path>
                <a:path w="10210800" h="1845945">
                  <a:moveTo>
                    <a:pt x="5088704" y="1845944"/>
                  </a:moveTo>
                  <a:lnTo>
                    <a:pt x="5079179" y="1845944"/>
                  </a:lnTo>
                  <a:lnTo>
                    <a:pt x="5079179" y="1836390"/>
                  </a:lnTo>
                  <a:lnTo>
                    <a:pt x="5088704" y="1836390"/>
                  </a:lnTo>
                  <a:lnTo>
                    <a:pt x="5088704" y="1845944"/>
                  </a:lnTo>
                  <a:close/>
                </a:path>
                <a:path w="10210800" h="1845945">
                  <a:moveTo>
                    <a:pt x="5069654" y="1845944"/>
                  </a:moveTo>
                  <a:lnTo>
                    <a:pt x="5060129" y="1845944"/>
                  </a:lnTo>
                  <a:lnTo>
                    <a:pt x="5060129" y="1836390"/>
                  </a:lnTo>
                  <a:lnTo>
                    <a:pt x="5069654" y="1836390"/>
                  </a:lnTo>
                  <a:lnTo>
                    <a:pt x="5069654" y="1845944"/>
                  </a:lnTo>
                  <a:close/>
                </a:path>
                <a:path w="10210800" h="1845945">
                  <a:moveTo>
                    <a:pt x="5050604" y="1845944"/>
                  </a:moveTo>
                  <a:lnTo>
                    <a:pt x="5041079" y="1845944"/>
                  </a:lnTo>
                  <a:lnTo>
                    <a:pt x="5041079" y="1836390"/>
                  </a:lnTo>
                  <a:lnTo>
                    <a:pt x="5050604" y="1836390"/>
                  </a:lnTo>
                  <a:lnTo>
                    <a:pt x="5050604" y="1845944"/>
                  </a:lnTo>
                  <a:close/>
                </a:path>
                <a:path w="10210800" h="1845945">
                  <a:moveTo>
                    <a:pt x="5031554" y="1845944"/>
                  </a:moveTo>
                  <a:lnTo>
                    <a:pt x="5022029" y="1845944"/>
                  </a:lnTo>
                  <a:lnTo>
                    <a:pt x="5022029" y="1836390"/>
                  </a:lnTo>
                  <a:lnTo>
                    <a:pt x="5031554" y="1836390"/>
                  </a:lnTo>
                  <a:lnTo>
                    <a:pt x="5031554" y="1845944"/>
                  </a:lnTo>
                  <a:close/>
                </a:path>
                <a:path w="10210800" h="1845945">
                  <a:moveTo>
                    <a:pt x="5012504" y="1845944"/>
                  </a:moveTo>
                  <a:lnTo>
                    <a:pt x="5002979" y="1845944"/>
                  </a:lnTo>
                  <a:lnTo>
                    <a:pt x="5002979" y="1836390"/>
                  </a:lnTo>
                  <a:lnTo>
                    <a:pt x="5012504" y="1836390"/>
                  </a:lnTo>
                  <a:lnTo>
                    <a:pt x="5012504" y="1845944"/>
                  </a:lnTo>
                  <a:close/>
                </a:path>
                <a:path w="10210800" h="1845945">
                  <a:moveTo>
                    <a:pt x="4993454" y="1845944"/>
                  </a:moveTo>
                  <a:lnTo>
                    <a:pt x="4983929" y="1845944"/>
                  </a:lnTo>
                  <a:lnTo>
                    <a:pt x="4983929" y="1836390"/>
                  </a:lnTo>
                  <a:lnTo>
                    <a:pt x="4993454" y="1836390"/>
                  </a:lnTo>
                  <a:lnTo>
                    <a:pt x="4993454" y="1845944"/>
                  </a:lnTo>
                  <a:close/>
                </a:path>
                <a:path w="10210800" h="1845945">
                  <a:moveTo>
                    <a:pt x="4974404" y="1845944"/>
                  </a:moveTo>
                  <a:lnTo>
                    <a:pt x="4964879" y="1845944"/>
                  </a:lnTo>
                  <a:lnTo>
                    <a:pt x="4964879" y="1836390"/>
                  </a:lnTo>
                  <a:lnTo>
                    <a:pt x="4974404" y="1836390"/>
                  </a:lnTo>
                  <a:lnTo>
                    <a:pt x="4974404" y="1845944"/>
                  </a:lnTo>
                  <a:close/>
                </a:path>
                <a:path w="10210800" h="1845945">
                  <a:moveTo>
                    <a:pt x="4955354" y="1845944"/>
                  </a:moveTo>
                  <a:lnTo>
                    <a:pt x="4945829" y="1845944"/>
                  </a:lnTo>
                  <a:lnTo>
                    <a:pt x="4945829" y="1836390"/>
                  </a:lnTo>
                  <a:lnTo>
                    <a:pt x="4955354" y="1836390"/>
                  </a:lnTo>
                  <a:lnTo>
                    <a:pt x="4955354" y="1845944"/>
                  </a:lnTo>
                  <a:close/>
                </a:path>
                <a:path w="10210800" h="1845945">
                  <a:moveTo>
                    <a:pt x="4936304" y="1845944"/>
                  </a:moveTo>
                  <a:lnTo>
                    <a:pt x="4926779" y="1845944"/>
                  </a:lnTo>
                  <a:lnTo>
                    <a:pt x="4926779" y="1836390"/>
                  </a:lnTo>
                  <a:lnTo>
                    <a:pt x="4936304" y="1836390"/>
                  </a:lnTo>
                  <a:lnTo>
                    <a:pt x="4936304" y="1845944"/>
                  </a:lnTo>
                  <a:close/>
                </a:path>
                <a:path w="10210800" h="1845945">
                  <a:moveTo>
                    <a:pt x="4917254" y="1845944"/>
                  </a:moveTo>
                  <a:lnTo>
                    <a:pt x="4907729" y="1845944"/>
                  </a:lnTo>
                  <a:lnTo>
                    <a:pt x="4907729" y="1836390"/>
                  </a:lnTo>
                  <a:lnTo>
                    <a:pt x="4917254" y="1836390"/>
                  </a:lnTo>
                  <a:lnTo>
                    <a:pt x="4917254" y="1845944"/>
                  </a:lnTo>
                  <a:close/>
                </a:path>
                <a:path w="10210800" h="1845945">
                  <a:moveTo>
                    <a:pt x="4898204" y="1845944"/>
                  </a:moveTo>
                  <a:lnTo>
                    <a:pt x="4888679" y="1845944"/>
                  </a:lnTo>
                  <a:lnTo>
                    <a:pt x="4888679" y="1836390"/>
                  </a:lnTo>
                  <a:lnTo>
                    <a:pt x="4898204" y="1836390"/>
                  </a:lnTo>
                  <a:lnTo>
                    <a:pt x="4898204" y="1845944"/>
                  </a:lnTo>
                  <a:close/>
                </a:path>
                <a:path w="10210800" h="1845945">
                  <a:moveTo>
                    <a:pt x="4879154" y="1845944"/>
                  </a:moveTo>
                  <a:lnTo>
                    <a:pt x="4869629" y="1845944"/>
                  </a:lnTo>
                  <a:lnTo>
                    <a:pt x="4869629" y="1836390"/>
                  </a:lnTo>
                  <a:lnTo>
                    <a:pt x="4879154" y="1836390"/>
                  </a:lnTo>
                  <a:lnTo>
                    <a:pt x="4879154" y="1845944"/>
                  </a:lnTo>
                  <a:close/>
                </a:path>
                <a:path w="10210800" h="1845945">
                  <a:moveTo>
                    <a:pt x="4860104" y="1845944"/>
                  </a:moveTo>
                  <a:lnTo>
                    <a:pt x="4850579" y="1845944"/>
                  </a:lnTo>
                  <a:lnTo>
                    <a:pt x="4850579" y="1836390"/>
                  </a:lnTo>
                  <a:lnTo>
                    <a:pt x="4860104" y="1836390"/>
                  </a:lnTo>
                  <a:lnTo>
                    <a:pt x="4860104" y="1845944"/>
                  </a:lnTo>
                  <a:close/>
                </a:path>
                <a:path w="10210800" h="1845945">
                  <a:moveTo>
                    <a:pt x="4841054" y="1845944"/>
                  </a:moveTo>
                  <a:lnTo>
                    <a:pt x="4831529" y="1845944"/>
                  </a:lnTo>
                  <a:lnTo>
                    <a:pt x="4831529" y="1836390"/>
                  </a:lnTo>
                  <a:lnTo>
                    <a:pt x="4841054" y="1836390"/>
                  </a:lnTo>
                  <a:lnTo>
                    <a:pt x="4841054" y="1845944"/>
                  </a:lnTo>
                  <a:close/>
                </a:path>
                <a:path w="10210800" h="1845945">
                  <a:moveTo>
                    <a:pt x="4822004" y="1845944"/>
                  </a:moveTo>
                  <a:lnTo>
                    <a:pt x="4812479" y="1845944"/>
                  </a:lnTo>
                  <a:lnTo>
                    <a:pt x="4812479" y="1836390"/>
                  </a:lnTo>
                  <a:lnTo>
                    <a:pt x="4822004" y="1836390"/>
                  </a:lnTo>
                  <a:lnTo>
                    <a:pt x="4822004" y="1845944"/>
                  </a:lnTo>
                  <a:close/>
                </a:path>
                <a:path w="10210800" h="1845945">
                  <a:moveTo>
                    <a:pt x="4802954" y="1845944"/>
                  </a:moveTo>
                  <a:lnTo>
                    <a:pt x="4793429" y="1845944"/>
                  </a:lnTo>
                  <a:lnTo>
                    <a:pt x="4793429" y="1836390"/>
                  </a:lnTo>
                  <a:lnTo>
                    <a:pt x="4802954" y="1836390"/>
                  </a:lnTo>
                  <a:lnTo>
                    <a:pt x="4802954" y="1845944"/>
                  </a:lnTo>
                  <a:close/>
                </a:path>
                <a:path w="10210800" h="1845945">
                  <a:moveTo>
                    <a:pt x="4783904" y="1845944"/>
                  </a:moveTo>
                  <a:lnTo>
                    <a:pt x="4774379" y="1845944"/>
                  </a:lnTo>
                  <a:lnTo>
                    <a:pt x="4774379" y="1836390"/>
                  </a:lnTo>
                  <a:lnTo>
                    <a:pt x="4783904" y="1836390"/>
                  </a:lnTo>
                  <a:lnTo>
                    <a:pt x="4783904" y="1845944"/>
                  </a:lnTo>
                  <a:close/>
                </a:path>
                <a:path w="10210800" h="1845945">
                  <a:moveTo>
                    <a:pt x="4764854" y="1845944"/>
                  </a:moveTo>
                  <a:lnTo>
                    <a:pt x="4755329" y="1845944"/>
                  </a:lnTo>
                  <a:lnTo>
                    <a:pt x="4755329" y="1836390"/>
                  </a:lnTo>
                  <a:lnTo>
                    <a:pt x="4764854" y="1836390"/>
                  </a:lnTo>
                  <a:lnTo>
                    <a:pt x="4764854" y="1845944"/>
                  </a:lnTo>
                  <a:close/>
                </a:path>
                <a:path w="10210800" h="1845945">
                  <a:moveTo>
                    <a:pt x="4745804" y="1845944"/>
                  </a:moveTo>
                  <a:lnTo>
                    <a:pt x="4736279" y="1845944"/>
                  </a:lnTo>
                  <a:lnTo>
                    <a:pt x="4736279" y="1836390"/>
                  </a:lnTo>
                  <a:lnTo>
                    <a:pt x="4745804" y="1836390"/>
                  </a:lnTo>
                  <a:lnTo>
                    <a:pt x="4745804" y="1845944"/>
                  </a:lnTo>
                  <a:close/>
                </a:path>
                <a:path w="10210800" h="1845945">
                  <a:moveTo>
                    <a:pt x="4726754" y="1845944"/>
                  </a:moveTo>
                  <a:lnTo>
                    <a:pt x="4717229" y="1845944"/>
                  </a:lnTo>
                  <a:lnTo>
                    <a:pt x="4717229" y="1836390"/>
                  </a:lnTo>
                  <a:lnTo>
                    <a:pt x="4726754" y="1836390"/>
                  </a:lnTo>
                  <a:lnTo>
                    <a:pt x="4726754" y="1845944"/>
                  </a:lnTo>
                  <a:close/>
                </a:path>
                <a:path w="10210800" h="1845945">
                  <a:moveTo>
                    <a:pt x="4707704" y="1845944"/>
                  </a:moveTo>
                  <a:lnTo>
                    <a:pt x="4698179" y="1845944"/>
                  </a:lnTo>
                  <a:lnTo>
                    <a:pt x="4698179" y="1836390"/>
                  </a:lnTo>
                  <a:lnTo>
                    <a:pt x="4707704" y="1836390"/>
                  </a:lnTo>
                  <a:lnTo>
                    <a:pt x="4707704" y="1845944"/>
                  </a:lnTo>
                  <a:close/>
                </a:path>
                <a:path w="10210800" h="1845945">
                  <a:moveTo>
                    <a:pt x="4688654" y="1845944"/>
                  </a:moveTo>
                  <a:lnTo>
                    <a:pt x="4679129" y="1845944"/>
                  </a:lnTo>
                  <a:lnTo>
                    <a:pt x="4679129" y="1836390"/>
                  </a:lnTo>
                  <a:lnTo>
                    <a:pt x="4688654" y="1836390"/>
                  </a:lnTo>
                  <a:lnTo>
                    <a:pt x="4688654" y="1845944"/>
                  </a:lnTo>
                  <a:close/>
                </a:path>
                <a:path w="10210800" h="1845945">
                  <a:moveTo>
                    <a:pt x="4669604" y="1845944"/>
                  </a:moveTo>
                  <a:lnTo>
                    <a:pt x="4660079" y="1845944"/>
                  </a:lnTo>
                  <a:lnTo>
                    <a:pt x="4660079" y="1836390"/>
                  </a:lnTo>
                  <a:lnTo>
                    <a:pt x="4669604" y="1836390"/>
                  </a:lnTo>
                  <a:lnTo>
                    <a:pt x="4669604" y="1845944"/>
                  </a:lnTo>
                  <a:close/>
                </a:path>
                <a:path w="10210800" h="1845945">
                  <a:moveTo>
                    <a:pt x="4650554" y="1845944"/>
                  </a:moveTo>
                  <a:lnTo>
                    <a:pt x="4641029" y="1845944"/>
                  </a:lnTo>
                  <a:lnTo>
                    <a:pt x="4641029" y="1836390"/>
                  </a:lnTo>
                  <a:lnTo>
                    <a:pt x="4650554" y="1836390"/>
                  </a:lnTo>
                  <a:lnTo>
                    <a:pt x="4650554" y="1845944"/>
                  </a:lnTo>
                  <a:close/>
                </a:path>
                <a:path w="10210800" h="1845945">
                  <a:moveTo>
                    <a:pt x="4631504" y="1845944"/>
                  </a:moveTo>
                  <a:lnTo>
                    <a:pt x="4621979" y="1845944"/>
                  </a:lnTo>
                  <a:lnTo>
                    <a:pt x="4621979" y="1836390"/>
                  </a:lnTo>
                  <a:lnTo>
                    <a:pt x="4631504" y="1836390"/>
                  </a:lnTo>
                  <a:lnTo>
                    <a:pt x="4631504" y="1845944"/>
                  </a:lnTo>
                  <a:close/>
                </a:path>
                <a:path w="10210800" h="1845945">
                  <a:moveTo>
                    <a:pt x="4612454" y="1845944"/>
                  </a:moveTo>
                  <a:lnTo>
                    <a:pt x="4602929" y="1845944"/>
                  </a:lnTo>
                  <a:lnTo>
                    <a:pt x="4602929" y="1836390"/>
                  </a:lnTo>
                  <a:lnTo>
                    <a:pt x="4612454" y="1836390"/>
                  </a:lnTo>
                  <a:lnTo>
                    <a:pt x="4612454" y="1845944"/>
                  </a:lnTo>
                  <a:close/>
                </a:path>
                <a:path w="10210800" h="1845945">
                  <a:moveTo>
                    <a:pt x="4593404" y="1845944"/>
                  </a:moveTo>
                  <a:lnTo>
                    <a:pt x="4583879" y="1845944"/>
                  </a:lnTo>
                  <a:lnTo>
                    <a:pt x="4583879" y="1836390"/>
                  </a:lnTo>
                  <a:lnTo>
                    <a:pt x="4593404" y="1836390"/>
                  </a:lnTo>
                  <a:lnTo>
                    <a:pt x="4593404" y="1845944"/>
                  </a:lnTo>
                  <a:close/>
                </a:path>
                <a:path w="10210800" h="1845945">
                  <a:moveTo>
                    <a:pt x="4574354" y="1845944"/>
                  </a:moveTo>
                  <a:lnTo>
                    <a:pt x="4564829" y="1845944"/>
                  </a:lnTo>
                  <a:lnTo>
                    <a:pt x="4564829" y="1836390"/>
                  </a:lnTo>
                  <a:lnTo>
                    <a:pt x="4574354" y="1836390"/>
                  </a:lnTo>
                  <a:lnTo>
                    <a:pt x="4574354" y="1845944"/>
                  </a:lnTo>
                  <a:close/>
                </a:path>
                <a:path w="10210800" h="1845945">
                  <a:moveTo>
                    <a:pt x="4555304" y="1845944"/>
                  </a:moveTo>
                  <a:lnTo>
                    <a:pt x="4545779" y="1845944"/>
                  </a:lnTo>
                  <a:lnTo>
                    <a:pt x="4545779" y="1836390"/>
                  </a:lnTo>
                  <a:lnTo>
                    <a:pt x="4555304" y="1836390"/>
                  </a:lnTo>
                  <a:lnTo>
                    <a:pt x="4555304" y="1845944"/>
                  </a:lnTo>
                  <a:close/>
                </a:path>
                <a:path w="10210800" h="1845945">
                  <a:moveTo>
                    <a:pt x="4536254" y="1845944"/>
                  </a:moveTo>
                  <a:lnTo>
                    <a:pt x="4526729" y="1845944"/>
                  </a:lnTo>
                  <a:lnTo>
                    <a:pt x="4526729" y="1836390"/>
                  </a:lnTo>
                  <a:lnTo>
                    <a:pt x="4536254" y="1836390"/>
                  </a:lnTo>
                  <a:lnTo>
                    <a:pt x="4536254" y="1845944"/>
                  </a:lnTo>
                  <a:close/>
                </a:path>
                <a:path w="10210800" h="1845945">
                  <a:moveTo>
                    <a:pt x="4517204" y="1845944"/>
                  </a:moveTo>
                  <a:lnTo>
                    <a:pt x="4507679" y="1845944"/>
                  </a:lnTo>
                  <a:lnTo>
                    <a:pt x="4507679" y="1836390"/>
                  </a:lnTo>
                  <a:lnTo>
                    <a:pt x="4517204" y="1836390"/>
                  </a:lnTo>
                  <a:lnTo>
                    <a:pt x="4517204" y="1845944"/>
                  </a:lnTo>
                  <a:close/>
                </a:path>
                <a:path w="10210800" h="1845945">
                  <a:moveTo>
                    <a:pt x="4498154" y="1845944"/>
                  </a:moveTo>
                  <a:lnTo>
                    <a:pt x="4488629" y="1845944"/>
                  </a:lnTo>
                  <a:lnTo>
                    <a:pt x="4488629" y="1836390"/>
                  </a:lnTo>
                  <a:lnTo>
                    <a:pt x="4498154" y="1836390"/>
                  </a:lnTo>
                  <a:lnTo>
                    <a:pt x="4498154" y="1845944"/>
                  </a:lnTo>
                  <a:close/>
                </a:path>
                <a:path w="10210800" h="1845945">
                  <a:moveTo>
                    <a:pt x="4479104" y="1845944"/>
                  </a:moveTo>
                  <a:lnTo>
                    <a:pt x="4469579" y="1845944"/>
                  </a:lnTo>
                  <a:lnTo>
                    <a:pt x="4469579" y="1836390"/>
                  </a:lnTo>
                  <a:lnTo>
                    <a:pt x="4479104" y="1836390"/>
                  </a:lnTo>
                  <a:lnTo>
                    <a:pt x="4479104" y="1845944"/>
                  </a:lnTo>
                  <a:close/>
                </a:path>
                <a:path w="10210800" h="1845945">
                  <a:moveTo>
                    <a:pt x="4460054" y="1845944"/>
                  </a:moveTo>
                  <a:lnTo>
                    <a:pt x="4450529" y="1845944"/>
                  </a:lnTo>
                  <a:lnTo>
                    <a:pt x="4450529" y="1836390"/>
                  </a:lnTo>
                  <a:lnTo>
                    <a:pt x="4460054" y="1836390"/>
                  </a:lnTo>
                  <a:lnTo>
                    <a:pt x="4460054" y="1845944"/>
                  </a:lnTo>
                  <a:close/>
                </a:path>
                <a:path w="10210800" h="1845945">
                  <a:moveTo>
                    <a:pt x="4441004" y="1845944"/>
                  </a:moveTo>
                  <a:lnTo>
                    <a:pt x="4431479" y="1845944"/>
                  </a:lnTo>
                  <a:lnTo>
                    <a:pt x="4431479" y="1836390"/>
                  </a:lnTo>
                  <a:lnTo>
                    <a:pt x="4441004" y="1836390"/>
                  </a:lnTo>
                  <a:lnTo>
                    <a:pt x="4441004" y="1845944"/>
                  </a:lnTo>
                  <a:close/>
                </a:path>
                <a:path w="10210800" h="1845945">
                  <a:moveTo>
                    <a:pt x="4421954" y="1845944"/>
                  </a:moveTo>
                  <a:lnTo>
                    <a:pt x="4412429" y="1845944"/>
                  </a:lnTo>
                  <a:lnTo>
                    <a:pt x="4412429" y="1836390"/>
                  </a:lnTo>
                  <a:lnTo>
                    <a:pt x="4421954" y="1836390"/>
                  </a:lnTo>
                  <a:lnTo>
                    <a:pt x="4421954" y="1845944"/>
                  </a:lnTo>
                  <a:close/>
                </a:path>
                <a:path w="10210800" h="1845945">
                  <a:moveTo>
                    <a:pt x="4402904" y="1845944"/>
                  </a:moveTo>
                  <a:lnTo>
                    <a:pt x="4393379" y="1845944"/>
                  </a:lnTo>
                  <a:lnTo>
                    <a:pt x="4393379" y="1836390"/>
                  </a:lnTo>
                  <a:lnTo>
                    <a:pt x="4402904" y="1836390"/>
                  </a:lnTo>
                  <a:lnTo>
                    <a:pt x="4402904" y="1845944"/>
                  </a:lnTo>
                  <a:close/>
                </a:path>
                <a:path w="10210800" h="1845945">
                  <a:moveTo>
                    <a:pt x="4383854" y="1845944"/>
                  </a:moveTo>
                  <a:lnTo>
                    <a:pt x="4374329" y="1845944"/>
                  </a:lnTo>
                  <a:lnTo>
                    <a:pt x="4374329" y="1836390"/>
                  </a:lnTo>
                  <a:lnTo>
                    <a:pt x="4383854" y="1836390"/>
                  </a:lnTo>
                  <a:lnTo>
                    <a:pt x="4383854" y="1845944"/>
                  </a:lnTo>
                  <a:close/>
                </a:path>
                <a:path w="10210800" h="1845945">
                  <a:moveTo>
                    <a:pt x="4364804" y="1845944"/>
                  </a:moveTo>
                  <a:lnTo>
                    <a:pt x="4355279" y="1845944"/>
                  </a:lnTo>
                  <a:lnTo>
                    <a:pt x="4355279" y="1836390"/>
                  </a:lnTo>
                  <a:lnTo>
                    <a:pt x="4364804" y="1836390"/>
                  </a:lnTo>
                  <a:lnTo>
                    <a:pt x="4364804" y="1845944"/>
                  </a:lnTo>
                  <a:close/>
                </a:path>
                <a:path w="10210800" h="1845945">
                  <a:moveTo>
                    <a:pt x="4345754" y="1845944"/>
                  </a:moveTo>
                  <a:lnTo>
                    <a:pt x="4336229" y="1845944"/>
                  </a:lnTo>
                  <a:lnTo>
                    <a:pt x="4336229" y="1836390"/>
                  </a:lnTo>
                  <a:lnTo>
                    <a:pt x="4345754" y="1836390"/>
                  </a:lnTo>
                  <a:lnTo>
                    <a:pt x="4345754" y="1845944"/>
                  </a:lnTo>
                  <a:close/>
                </a:path>
                <a:path w="10210800" h="1845945">
                  <a:moveTo>
                    <a:pt x="4326704" y="1845944"/>
                  </a:moveTo>
                  <a:lnTo>
                    <a:pt x="4317179" y="1845944"/>
                  </a:lnTo>
                  <a:lnTo>
                    <a:pt x="4317179" y="1836390"/>
                  </a:lnTo>
                  <a:lnTo>
                    <a:pt x="4326704" y="1836390"/>
                  </a:lnTo>
                  <a:lnTo>
                    <a:pt x="4326704" y="1845944"/>
                  </a:lnTo>
                  <a:close/>
                </a:path>
                <a:path w="10210800" h="1845945">
                  <a:moveTo>
                    <a:pt x="4307654" y="1845944"/>
                  </a:moveTo>
                  <a:lnTo>
                    <a:pt x="4298129" y="1845944"/>
                  </a:lnTo>
                  <a:lnTo>
                    <a:pt x="4298129" y="1836390"/>
                  </a:lnTo>
                  <a:lnTo>
                    <a:pt x="4307654" y="1836390"/>
                  </a:lnTo>
                  <a:lnTo>
                    <a:pt x="4307654" y="1845944"/>
                  </a:lnTo>
                  <a:close/>
                </a:path>
                <a:path w="10210800" h="1845945">
                  <a:moveTo>
                    <a:pt x="4288604" y="1845944"/>
                  </a:moveTo>
                  <a:lnTo>
                    <a:pt x="4279079" y="1845944"/>
                  </a:lnTo>
                  <a:lnTo>
                    <a:pt x="4279079" y="1836390"/>
                  </a:lnTo>
                  <a:lnTo>
                    <a:pt x="4288604" y="1836390"/>
                  </a:lnTo>
                  <a:lnTo>
                    <a:pt x="4288604" y="1845944"/>
                  </a:lnTo>
                  <a:close/>
                </a:path>
                <a:path w="10210800" h="1845945">
                  <a:moveTo>
                    <a:pt x="4269554" y="1845944"/>
                  </a:moveTo>
                  <a:lnTo>
                    <a:pt x="4260029" y="1845944"/>
                  </a:lnTo>
                  <a:lnTo>
                    <a:pt x="4260029" y="1836390"/>
                  </a:lnTo>
                  <a:lnTo>
                    <a:pt x="4269554" y="1836390"/>
                  </a:lnTo>
                  <a:lnTo>
                    <a:pt x="4269554" y="1845944"/>
                  </a:lnTo>
                  <a:close/>
                </a:path>
                <a:path w="10210800" h="1845945">
                  <a:moveTo>
                    <a:pt x="4250504" y="1845944"/>
                  </a:moveTo>
                  <a:lnTo>
                    <a:pt x="4240979" y="1845944"/>
                  </a:lnTo>
                  <a:lnTo>
                    <a:pt x="4240979" y="1836390"/>
                  </a:lnTo>
                  <a:lnTo>
                    <a:pt x="4250504" y="1836390"/>
                  </a:lnTo>
                  <a:lnTo>
                    <a:pt x="4250504" y="1845944"/>
                  </a:lnTo>
                  <a:close/>
                </a:path>
                <a:path w="10210800" h="1845945">
                  <a:moveTo>
                    <a:pt x="4231454" y="1845944"/>
                  </a:moveTo>
                  <a:lnTo>
                    <a:pt x="4221929" y="1845944"/>
                  </a:lnTo>
                  <a:lnTo>
                    <a:pt x="4221929" y="1836390"/>
                  </a:lnTo>
                  <a:lnTo>
                    <a:pt x="4231454" y="1836390"/>
                  </a:lnTo>
                  <a:lnTo>
                    <a:pt x="4231454" y="1845944"/>
                  </a:lnTo>
                  <a:close/>
                </a:path>
                <a:path w="10210800" h="1845945">
                  <a:moveTo>
                    <a:pt x="4212404" y="1845944"/>
                  </a:moveTo>
                  <a:lnTo>
                    <a:pt x="4202879" y="1845944"/>
                  </a:lnTo>
                  <a:lnTo>
                    <a:pt x="4202879" y="1836390"/>
                  </a:lnTo>
                  <a:lnTo>
                    <a:pt x="4212404" y="1836390"/>
                  </a:lnTo>
                  <a:lnTo>
                    <a:pt x="4212404" y="1845944"/>
                  </a:lnTo>
                  <a:close/>
                </a:path>
                <a:path w="10210800" h="1845945">
                  <a:moveTo>
                    <a:pt x="4193354" y="1845944"/>
                  </a:moveTo>
                  <a:lnTo>
                    <a:pt x="4183829" y="1845944"/>
                  </a:lnTo>
                  <a:lnTo>
                    <a:pt x="4183829" y="1836390"/>
                  </a:lnTo>
                  <a:lnTo>
                    <a:pt x="4193354" y="1836390"/>
                  </a:lnTo>
                  <a:lnTo>
                    <a:pt x="4193354" y="1845944"/>
                  </a:lnTo>
                  <a:close/>
                </a:path>
                <a:path w="10210800" h="1845945">
                  <a:moveTo>
                    <a:pt x="4174304" y="1845944"/>
                  </a:moveTo>
                  <a:lnTo>
                    <a:pt x="4164779" y="1845944"/>
                  </a:lnTo>
                  <a:lnTo>
                    <a:pt x="4164779" y="1836390"/>
                  </a:lnTo>
                  <a:lnTo>
                    <a:pt x="4174304" y="1836390"/>
                  </a:lnTo>
                  <a:lnTo>
                    <a:pt x="4174304" y="1845944"/>
                  </a:lnTo>
                  <a:close/>
                </a:path>
                <a:path w="10210800" h="1845945">
                  <a:moveTo>
                    <a:pt x="4155254" y="1845944"/>
                  </a:moveTo>
                  <a:lnTo>
                    <a:pt x="4145729" y="1845944"/>
                  </a:lnTo>
                  <a:lnTo>
                    <a:pt x="4145729" y="1836390"/>
                  </a:lnTo>
                  <a:lnTo>
                    <a:pt x="4155254" y="1836390"/>
                  </a:lnTo>
                  <a:lnTo>
                    <a:pt x="4155254" y="1845944"/>
                  </a:lnTo>
                  <a:close/>
                </a:path>
                <a:path w="10210800" h="1845945">
                  <a:moveTo>
                    <a:pt x="4136204" y="1845944"/>
                  </a:moveTo>
                  <a:lnTo>
                    <a:pt x="4126679" y="1845944"/>
                  </a:lnTo>
                  <a:lnTo>
                    <a:pt x="4126679" y="1836390"/>
                  </a:lnTo>
                  <a:lnTo>
                    <a:pt x="4136204" y="1836390"/>
                  </a:lnTo>
                  <a:lnTo>
                    <a:pt x="4136204" y="1845944"/>
                  </a:lnTo>
                  <a:close/>
                </a:path>
                <a:path w="10210800" h="1845945">
                  <a:moveTo>
                    <a:pt x="4117154" y="1845944"/>
                  </a:moveTo>
                  <a:lnTo>
                    <a:pt x="4107629" y="1845944"/>
                  </a:lnTo>
                  <a:lnTo>
                    <a:pt x="4107629" y="1836390"/>
                  </a:lnTo>
                  <a:lnTo>
                    <a:pt x="4117154" y="1836390"/>
                  </a:lnTo>
                  <a:lnTo>
                    <a:pt x="4117154" y="1845944"/>
                  </a:lnTo>
                  <a:close/>
                </a:path>
                <a:path w="10210800" h="1845945">
                  <a:moveTo>
                    <a:pt x="4098104" y="1845944"/>
                  </a:moveTo>
                  <a:lnTo>
                    <a:pt x="4088579" y="1845944"/>
                  </a:lnTo>
                  <a:lnTo>
                    <a:pt x="4088579" y="1836390"/>
                  </a:lnTo>
                  <a:lnTo>
                    <a:pt x="4098104" y="1836390"/>
                  </a:lnTo>
                  <a:lnTo>
                    <a:pt x="4098104" y="1845944"/>
                  </a:lnTo>
                  <a:close/>
                </a:path>
                <a:path w="10210800" h="1845945">
                  <a:moveTo>
                    <a:pt x="4079054" y="1845944"/>
                  </a:moveTo>
                  <a:lnTo>
                    <a:pt x="4069529" y="1845944"/>
                  </a:lnTo>
                  <a:lnTo>
                    <a:pt x="4069529" y="1836390"/>
                  </a:lnTo>
                  <a:lnTo>
                    <a:pt x="4079054" y="1836390"/>
                  </a:lnTo>
                  <a:lnTo>
                    <a:pt x="4079054" y="1845944"/>
                  </a:lnTo>
                  <a:close/>
                </a:path>
                <a:path w="10210800" h="1845945">
                  <a:moveTo>
                    <a:pt x="4060004" y="1845944"/>
                  </a:moveTo>
                  <a:lnTo>
                    <a:pt x="4050479" y="1845944"/>
                  </a:lnTo>
                  <a:lnTo>
                    <a:pt x="4050479" y="1836390"/>
                  </a:lnTo>
                  <a:lnTo>
                    <a:pt x="4060004" y="1836390"/>
                  </a:lnTo>
                  <a:lnTo>
                    <a:pt x="4060004" y="1845944"/>
                  </a:lnTo>
                  <a:close/>
                </a:path>
                <a:path w="10210800" h="1845945">
                  <a:moveTo>
                    <a:pt x="4040954" y="1845944"/>
                  </a:moveTo>
                  <a:lnTo>
                    <a:pt x="4031429" y="1845944"/>
                  </a:lnTo>
                  <a:lnTo>
                    <a:pt x="4031429" y="1836390"/>
                  </a:lnTo>
                  <a:lnTo>
                    <a:pt x="4040954" y="1836390"/>
                  </a:lnTo>
                  <a:lnTo>
                    <a:pt x="4040954" y="1845944"/>
                  </a:lnTo>
                  <a:close/>
                </a:path>
                <a:path w="10210800" h="1845945">
                  <a:moveTo>
                    <a:pt x="4021904" y="1845944"/>
                  </a:moveTo>
                  <a:lnTo>
                    <a:pt x="4012379" y="1845944"/>
                  </a:lnTo>
                  <a:lnTo>
                    <a:pt x="4012379" y="1836390"/>
                  </a:lnTo>
                  <a:lnTo>
                    <a:pt x="4021904" y="1836390"/>
                  </a:lnTo>
                  <a:lnTo>
                    <a:pt x="4021904" y="1845944"/>
                  </a:lnTo>
                  <a:close/>
                </a:path>
                <a:path w="10210800" h="1845945">
                  <a:moveTo>
                    <a:pt x="4002854" y="1845944"/>
                  </a:moveTo>
                  <a:lnTo>
                    <a:pt x="3993329" y="1845944"/>
                  </a:lnTo>
                  <a:lnTo>
                    <a:pt x="3993329" y="1836390"/>
                  </a:lnTo>
                  <a:lnTo>
                    <a:pt x="4002854" y="1836390"/>
                  </a:lnTo>
                  <a:lnTo>
                    <a:pt x="4002854" y="1845944"/>
                  </a:lnTo>
                  <a:close/>
                </a:path>
                <a:path w="10210800" h="1845945">
                  <a:moveTo>
                    <a:pt x="3983804" y="1845944"/>
                  </a:moveTo>
                  <a:lnTo>
                    <a:pt x="3974279" y="1845944"/>
                  </a:lnTo>
                  <a:lnTo>
                    <a:pt x="3974279" y="1836390"/>
                  </a:lnTo>
                  <a:lnTo>
                    <a:pt x="3983804" y="1836390"/>
                  </a:lnTo>
                  <a:lnTo>
                    <a:pt x="3983804" y="1845944"/>
                  </a:lnTo>
                  <a:close/>
                </a:path>
                <a:path w="10210800" h="1845945">
                  <a:moveTo>
                    <a:pt x="3964754" y="1845944"/>
                  </a:moveTo>
                  <a:lnTo>
                    <a:pt x="3955229" y="1845944"/>
                  </a:lnTo>
                  <a:lnTo>
                    <a:pt x="3955229" y="1836390"/>
                  </a:lnTo>
                  <a:lnTo>
                    <a:pt x="3964754" y="1836390"/>
                  </a:lnTo>
                  <a:lnTo>
                    <a:pt x="3964754" y="1845944"/>
                  </a:lnTo>
                  <a:close/>
                </a:path>
                <a:path w="10210800" h="1845945">
                  <a:moveTo>
                    <a:pt x="3945704" y="1845944"/>
                  </a:moveTo>
                  <a:lnTo>
                    <a:pt x="3936179" y="1845944"/>
                  </a:lnTo>
                  <a:lnTo>
                    <a:pt x="3936179" y="1836390"/>
                  </a:lnTo>
                  <a:lnTo>
                    <a:pt x="3945704" y="1836390"/>
                  </a:lnTo>
                  <a:lnTo>
                    <a:pt x="3945704" y="1845944"/>
                  </a:lnTo>
                  <a:close/>
                </a:path>
                <a:path w="10210800" h="1845945">
                  <a:moveTo>
                    <a:pt x="3926654" y="1845944"/>
                  </a:moveTo>
                  <a:lnTo>
                    <a:pt x="3917129" y="1845944"/>
                  </a:lnTo>
                  <a:lnTo>
                    <a:pt x="3917129" y="1836390"/>
                  </a:lnTo>
                  <a:lnTo>
                    <a:pt x="3926654" y="1836390"/>
                  </a:lnTo>
                  <a:lnTo>
                    <a:pt x="3926654" y="1845944"/>
                  </a:lnTo>
                  <a:close/>
                </a:path>
                <a:path w="10210800" h="1845945">
                  <a:moveTo>
                    <a:pt x="3907604" y="1845944"/>
                  </a:moveTo>
                  <a:lnTo>
                    <a:pt x="3898079" y="1845944"/>
                  </a:lnTo>
                  <a:lnTo>
                    <a:pt x="3898079" y="1836390"/>
                  </a:lnTo>
                  <a:lnTo>
                    <a:pt x="3907604" y="1836390"/>
                  </a:lnTo>
                  <a:lnTo>
                    <a:pt x="3907604" y="1845944"/>
                  </a:lnTo>
                  <a:close/>
                </a:path>
                <a:path w="10210800" h="1845945">
                  <a:moveTo>
                    <a:pt x="3888554" y="1845944"/>
                  </a:moveTo>
                  <a:lnTo>
                    <a:pt x="3879029" y="1845944"/>
                  </a:lnTo>
                  <a:lnTo>
                    <a:pt x="3879029" y="1836390"/>
                  </a:lnTo>
                  <a:lnTo>
                    <a:pt x="3888554" y="1836390"/>
                  </a:lnTo>
                  <a:lnTo>
                    <a:pt x="3888554" y="1845944"/>
                  </a:lnTo>
                  <a:close/>
                </a:path>
                <a:path w="10210800" h="1845945">
                  <a:moveTo>
                    <a:pt x="3869504" y="1845944"/>
                  </a:moveTo>
                  <a:lnTo>
                    <a:pt x="3859979" y="1845944"/>
                  </a:lnTo>
                  <a:lnTo>
                    <a:pt x="3859979" y="1836390"/>
                  </a:lnTo>
                  <a:lnTo>
                    <a:pt x="3869504" y="1836390"/>
                  </a:lnTo>
                  <a:lnTo>
                    <a:pt x="3869504" y="1845944"/>
                  </a:lnTo>
                  <a:close/>
                </a:path>
                <a:path w="10210800" h="1845945">
                  <a:moveTo>
                    <a:pt x="3850454" y="1845944"/>
                  </a:moveTo>
                  <a:lnTo>
                    <a:pt x="3840929" y="1845944"/>
                  </a:lnTo>
                  <a:lnTo>
                    <a:pt x="3840929" y="1836390"/>
                  </a:lnTo>
                  <a:lnTo>
                    <a:pt x="3850454" y="1836390"/>
                  </a:lnTo>
                  <a:lnTo>
                    <a:pt x="3850454" y="1845944"/>
                  </a:lnTo>
                  <a:close/>
                </a:path>
                <a:path w="10210800" h="1845945">
                  <a:moveTo>
                    <a:pt x="3831404" y="1845944"/>
                  </a:moveTo>
                  <a:lnTo>
                    <a:pt x="3821879" y="1845944"/>
                  </a:lnTo>
                  <a:lnTo>
                    <a:pt x="3821879" y="1836390"/>
                  </a:lnTo>
                  <a:lnTo>
                    <a:pt x="3831404" y="1836390"/>
                  </a:lnTo>
                  <a:lnTo>
                    <a:pt x="3831404" y="1845944"/>
                  </a:lnTo>
                  <a:close/>
                </a:path>
                <a:path w="10210800" h="1845945">
                  <a:moveTo>
                    <a:pt x="3812354" y="1845944"/>
                  </a:moveTo>
                  <a:lnTo>
                    <a:pt x="3802829" y="1845944"/>
                  </a:lnTo>
                  <a:lnTo>
                    <a:pt x="3802829" y="1836390"/>
                  </a:lnTo>
                  <a:lnTo>
                    <a:pt x="3812354" y="1836390"/>
                  </a:lnTo>
                  <a:lnTo>
                    <a:pt x="3812354" y="1845944"/>
                  </a:lnTo>
                  <a:close/>
                </a:path>
                <a:path w="10210800" h="1845945">
                  <a:moveTo>
                    <a:pt x="3793304" y="1845944"/>
                  </a:moveTo>
                  <a:lnTo>
                    <a:pt x="3783779" y="1845944"/>
                  </a:lnTo>
                  <a:lnTo>
                    <a:pt x="3783779" y="1836390"/>
                  </a:lnTo>
                  <a:lnTo>
                    <a:pt x="3793304" y="1836390"/>
                  </a:lnTo>
                  <a:lnTo>
                    <a:pt x="3793304" y="1845944"/>
                  </a:lnTo>
                  <a:close/>
                </a:path>
                <a:path w="10210800" h="1845945">
                  <a:moveTo>
                    <a:pt x="3774254" y="1845944"/>
                  </a:moveTo>
                  <a:lnTo>
                    <a:pt x="3764729" y="1845944"/>
                  </a:lnTo>
                  <a:lnTo>
                    <a:pt x="3764729" y="1836390"/>
                  </a:lnTo>
                  <a:lnTo>
                    <a:pt x="3774254" y="1836390"/>
                  </a:lnTo>
                  <a:lnTo>
                    <a:pt x="3774254" y="1845944"/>
                  </a:lnTo>
                  <a:close/>
                </a:path>
                <a:path w="10210800" h="1845945">
                  <a:moveTo>
                    <a:pt x="3755204" y="1845944"/>
                  </a:moveTo>
                  <a:lnTo>
                    <a:pt x="3745679" y="1845944"/>
                  </a:lnTo>
                  <a:lnTo>
                    <a:pt x="3745679" y="1836390"/>
                  </a:lnTo>
                  <a:lnTo>
                    <a:pt x="3755204" y="1836390"/>
                  </a:lnTo>
                  <a:lnTo>
                    <a:pt x="3755204" y="1845944"/>
                  </a:lnTo>
                  <a:close/>
                </a:path>
                <a:path w="10210800" h="1845945">
                  <a:moveTo>
                    <a:pt x="3736154" y="1845944"/>
                  </a:moveTo>
                  <a:lnTo>
                    <a:pt x="3726629" y="1845944"/>
                  </a:lnTo>
                  <a:lnTo>
                    <a:pt x="3726629" y="1836390"/>
                  </a:lnTo>
                  <a:lnTo>
                    <a:pt x="3736154" y="1836390"/>
                  </a:lnTo>
                  <a:lnTo>
                    <a:pt x="3736154" y="1845944"/>
                  </a:lnTo>
                  <a:close/>
                </a:path>
                <a:path w="10210800" h="1845945">
                  <a:moveTo>
                    <a:pt x="3717104" y="1845944"/>
                  </a:moveTo>
                  <a:lnTo>
                    <a:pt x="3707579" y="1845944"/>
                  </a:lnTo>
                  <a:lnTo>
                    <a:pt x="3707579" y="1836390"/>
                  </a:lnTo>
                  <a:lnTo>
                    <a:pt x="3717104" y="1836390"/>
                  </a:lnTo>
                  <a:lnTo>
                    <a:pt x="3717104" y="1845944"/>
                  </a:lnTo>
                  <a:close/>
                </a:path>
                <a:path w="10210800" h="1845945">
                  <a:moveTo>
                    <a:pt x="3698054" y="1845944"/>
                  </a:moveTo>
                  <a:lnTo>
                    <a:pt x="3688529" y="1845944"/>
                  </a:lnTo>
                  <a:lnTo>
                    <a:pt x="3688529" y="1836390"/>
                  </a:lnTo>
                  <a:lnTo>
                    <a:pt x="3698054" y="1836390"/>
                  </a:lnTo>
                  <a:lnTo>
                    <a:pt x="3698054" y="1845944"/>
                  </a:lnTo>
                  <a:close/>
                </a:path>
                <a:path w="10210800" h="1845945">
                  <a:moveTo>
                    <a:pt x="3679004" y="1845944"/>
                  </a:moveTo>
                  <a:lnTo>
                    <a:pt x="3669479" y="1845944"/>
                  </a:lnTo>
                  <a:lnTo>
                    <a:pt x="3669479" y="1836390"/>
                  </a:lnTo>
                  <a:lnTo>
                    <a:pt x="3679004" y="1836390"/>
                  </a:lnTo>
                  <a:lnTo>
                    <a:pt x="3679004" y="1845944"/>
                  </a:lnTo>
                  <a:close/>
                </a:path>
                <a:path w="10210800" h="1845945">
                  <a:moveTo>
                    <a:pt x="3659954" y="1845944"/>
                  </a:moveTo>
                  <a:lnTo>
                    <a:pt x="3650429" y="1845944"/>
                  </a:lnTo>
                  <a:lnTo>
                    <a:pt x="3650429" y="1836390"/>
                  </a:lnTo>
                  <a:lnTo>
                    <a:pt x="3659954" y="1836390"/>
                  </a:lnTo>
                  <a:lnTo>
                    <a:pt x="3659954" y="1845944"/>
                  </a:lnTo>
                  <a:close/>
                </a:path>
                <a:path w="10210800" h="1845945">
                  <a:moveTo>
                    <a:pt x="3640904" y="1845944"/>
                  </a:moveTo>
                  <a:lnTo>
                    <a:pt x="3631379" y="1845944"/>
                  </a:lnTo>
                  <a:lnTo>
                    <a:pt x="3631379" y="1836390"/>
                  </a:lnTo>
                  <a:lnTo>
                    <a:pt x="3640904" y="1836390"/>
                  </a:lnTo>
                  <a:lnTo>
                    <a:pt x="3640904" y="1845944"/>
                  </a:lnTo>
                  <a:close/>
                </a:path>
                <a:path w="10210800" h="1845945">
                  <a:moveTo>
                    <a:pt x="3621854" y="1845944"/>
                  </a:moveTo>
                  <a:lnTo>
                    <a:pt x="3612329" y="1845944"/>
                  </a:lnTo>
                  <a:lnTo>
                    <a:pt x="3612329" y="1836390"/>
                  </a:lnTo>
                  <a:lnTo>
                    <a:pt x="3621854" y="1836390"/>
                  </a:lnTo>
                  <a:lnTo>
                    <a:pt x="3621854" y="1845944"/>
                  </a:lnTo>
                  <a:close/>
                </a:path>
                <a:path w="10210800" h="1845945">
                  <a:moveTo>
                    <a:pt x="3602804" y="1845944"/>
                  </a:moveTo>
                  <a:lnTo>
                    <a:pt x="3593279" y="1845944"/>
                  </a:lnTo>
                  <a:lnTo>
                    <a:pt x="3593279" y="1836390"/>
                  </a:lnTo>
                  <a:lnTo>
                    <a:pt x="3602804" y="1836390"/>
                  </a:lnTo>
                  <a:lnTo>
                    <a:pt x="3602804" y="1845944"/>
                  </a:lnTo>
                  <a:close/>
                </a:path>
                <a:path w="10210800" h="1845945">
                  <a:moveTo>
                    <a:pt x="3583754" y="1845944"/>
                  </a:moveTo>
                  <a:lnTo>
                    <a:pt x="3574229" y="1845944"/>
                  </a:lnTo>
                  <a:lnTo>
                    <a:pt x="3574229" y="1836390"/>
                  </a:lnTo>
                  <a:lnTo>
                    <a:pt x="3583754" y="1836390"/>
                  </a:lnTo>
                  <a:lnTo>
                    <a:pt x="3583754" y="1845944"/>
                  </a:lnTo>
                  <a:close/>
                </a:path>
                <a:path w="10210800" h="1845945">
                  <a:moveTo>
                    <a:pt x="3564704" y="1845944"/>
                  </a:moveTo>
                  <a:lnTo>
                    <a:pt x="3555179" y="1845944"/>
                  </a:lnTo>
                  <a:lnTo>
                    <a:pt x="3555179" y="1836390"/>
                  </a:lnTo>
                  <a:lnTo>
                    <a:pt x="3564704" y="1836390"/>
                  </a:lnTo>
                  <a:lnTo>
                    <a:pt x="3564704" y="1845944"/>
                  </a:lnTo>
                  <a:close/>
                </a:path>
                <a:path w="10210800" h="1845945">
                  <a:moveTo>
                    <a:pt x="3545654" y="1845944"/>
                  </a:moveTo>
                  <a:lnTo>
                    <a:pt x="3536129" y="1845944"/>
                  </a:lnTo>
                  <a:lnTo>
                    <a:pt x="3536129" y="1836390"/>
                  </a:lnTo>
                  <a:lnTo>
                    <a:pt x="3545654" y="1836390"/>
                  </a:lnTo>
                  <a:lnTo>
                    <a:pt x="3545654" y="1845944"/>
                  </a:lnTo>
                  <a:close/>
                </a:path>
                <a:path w="10210800" h="1845945">
                  <a:moveTo>
                    <a:pt x="3526604" y="1845944"/>
                  </a:moveTo>
                  <a:lnTo>
                    <a:pt x="3517079" y="1845944"/>
                  </a:lnTo>
                  <a:lnTo>
                    <a:pt x="3517079" y="1836390"/>
                  </a:lnTo>
                  <a:lnTo>
                    <a:pt x="3526604" y="1836390"/>
                  </a:lnTo>
                  <a:lnTo>
                    <a:pt x="3526604" y="1845944"/>
                  </a:lnTo>
                  <a:close/>
                </a:path>
                <a:path w="10210800" h="1845945">
                  <a:moveTo>
                    <a:pt x="3507554" y="1845944"/>
                  </a:moveTo>
                  <a:lnTo>
                    <a:pt x="3498029" y="1845944"/>
                  </a:lnTo>
                  <a:lnTo>
                    <a:pt x="3498029" y="1836390"/>
                  </a:lnTo>
                  <a:lnTo>
                    <a:pt x="3507554" y="1836390"/>
                  </a:lnTo>
                  <a:lnTo>
                    <a:pt x="3507554" y="1845944"/>
                  </a:lnTo>
                  <a:close/>
                </a:path>
                <a:path w="10210800" h="1845945">
                  <a:moveTo>
                    <a:pt x="3488504" y="1845944"/>
                  </a:moveTo>
                  <a:lnTo>
                    <a:pt x="3478979" y="1845944"/>
                  </a:lnTo>
                  <a:lnTo>
                    <a:pt x="3478979" y="1836390"/>
                  </a:lnTo>
                  <a:lnTo>
                    <a:pt x="3488504" y="1836390"/>
                  </a:lnTo>
                  <a:lnTo>
                    <a:pt x="3488504" y="1845944"/>
                  </a:lnTo>
                  <a:close/>
                </a:path>
                <a:path w="10210800" h="1845945">
                  <a:moveTo>
                    <a:pt x="3469454" y="1845944"/>
                  </a:moveTo>
                  <a:lnTo>
                    <a:pt x="3459929" y="1845944"/>
                  </a:lnTo>
                  <a:lnTo>
                    <a:pt x="3459929" y="1836390"/>
                  </a:lnTo>
                  <a:lnTo>
                    <a:pt x="3469454" y="1836390"/>
                  </a:lnTo>
                  <a:lnTo>
                    <a:pt x="3469454" y="1845944"/>
                  </a:lnTo>
                  <a:close/>
                </a:path>
                <a:path w="10210800" h="1845945">
                  <a:moveTo>
                    <a:pt x="3450404" y="1845944"/>
                  </a:moveTo>
                  <a:lnTo>
                    <a:pt x="3440879" y="1845944"/>
                  </a:lnTo>
                  <a:lnTo>
                    <a:pt x="3440879" y="1836390"/>
                  </a:lnTo>
                  <a:lnTo>
                    <a:pt x="3450404" y="1836390"/>
                  </a:lnTo>
                  <a:lnTo>
                    <a:pt x="3450404" y="1845944"/>
                  </a:lnTo>
                  <a:close/>
                </a:path>
                <a:path w="10210800" h="1845945">
                  <a:moveTo>
                    <a:pt x="3431354" y="1845944"/>
                  </a:moveTo>
                  <a:lnTo>
                    <a:pt x="3421829" y="1845944"/>
                  </a:lnTo>
                  <a:lnTo>
                    <a:pt x="3421829" y="1836390"/>
                  </a:lnTo>
                  <a:lnTo>
                    <a:pt x="3431354" y="1836390"/>
                  </a:lnTo>
                  <a:lnTo>
                    <a:pt x="3431354" y="1845944"/>
                  </a:lnTo>
                  <a:close/>
                </a:path>
                <a:path w="10210800" h="1845945">
                  <a:moveTo>
                    <a:pt x="3412304" y="1845944"/>
                  </a:moveTo>
                  <a:lnTo>
                    <a:pt x="3402779" y="1845944"/>
                  </a:lnTo>
                  <a:lnTo>
                    <a:pt x="3402779" y="1836390"/>
                  </a:lnTo>
                  <a:lnTo>
                    <a:pt x="3412304" y="1836390"/>
                  </a:lnTo>
                  <a:lnTo>
                    <a:pt x="3412304" y="1845944"/>
                  </a:lnTo>
                  <a:close/>
                </a:path>
                <a:path w="10210800" h="1845945">
                  <a:moveTo>
                    <a:pt x="3393254" y="1845944"/>
                  </a:moveTo>
                  <a:lnTo>
                    <a:pt x="3383729" y="1845944"/>
                  </a:lnTo>
                  <a:lnTo>
                    <a:pt x="3383729" y="1836390"/>
                  </a:lnTo>
                  <a:lnTo>
                    <a:pt x="3393254" y="1836390"/>
                  </a:lnTo>
                  <a:lnTo>
                    <a:pt x="3393254" y="1845944"/>
                  </a:lnTo>
                  <a:close/>
                </a:path>
                <a:path w="10210800" h="1845945">
                  <a:moveTo>
                    <a:pt x="3374204" y="1845944"/>
                  </a:moveTo>
                  <a:lnTo>
                    <a:pt x="3364679" y="1845944"/>
                  </a:lnTo>
                  <a:lnTo>
                    <a:pt x="3364679" y="1836390"/>
                  </a:lnTo>
                  <a:lnTo>
                    <a:pt x="3374204" y="1836390"/>
                  </a:lnTo>
                  <a:lnTo>
                    <a:pt x="3374204" y="1845944"/>
                  </a:lnTo>
                  <a:close/>
                </a:path>
                <a:path w="10210800" h="1845945">
                  <a:moveTo>
                    <a:pt x="3355154" y="1845944"/>
                  </a:moveTo>
                  <a:lnTo>
                    <a:pt x="3345629" y="1845944"/>
                  </a:lnTo>
                  <a:lnTo>
                    <a:pt x="3345629" y="1836390"/>
                  </a:lnTo>
                  <a:lnTo>
                    <a:pt x="3355154" y="1836390"/>
                  </a:lnTo>
                  <a:lnTo>
                    <a:pt x="3355154" y="1845944"/>
                  </a:lnTo>
                  <a:close/>
                </a:path>
                <a:path w="10210800" h="1845945">
                  <a:moveTo>
                    <a:pt x="3336104" y="1845944"/>
                  </a:moveTo>
                  <a:lnTo>
                    <a:pt x="3326579" y="1845944"/>
                  </a:lnTo>
                  <a:lnTo>
                    <a:pt x="3326579" y="1836390"/>
                  </a:lnTo>
                  <a:lnTo>
                    <a:pt x="3336104" y="1836390"/>
                  </a:lnTo>
                  <a:lnTo>
                    <a:pt x="3336104" y="1845944"/>
                  </a:lnTo>
                  <a:close/>
                </a:path>
                <a:path w="10210800" h="1845945">
                  <a:moveTo>
                    <a:pt x="3317054" y="1845944"/>
                  </a:moveTo>
                  <a:lnTo>
                    <a:pt x="3307529" y="1845944"/>
                  </a:lnTo>
                  <a:lnTo>
                    <a:pt x="3307529" y="1836390"/>
                  </a:lnTo>
                  <a:lnTo>
                    <a:pt x="3317054" y="1836390"/>
                  </a:lnTo>
                  <a:lnTo>
                    <a:pt x="3317054" y="1845944"/>
                  </a:lnTo>
                  <a:close/>
                </a:path>
                <a:path w="10210800" h="1845945">
                  <a:moveTo>
                    <a:pt x="3298004" y="1845944"/>
                  </a:moveTo>
                  <a:lnTo>
                    <a:pt x="3288479" y="1845944"/>
                  </a:lnTo>
                  <a:lnTo>
                    <a:pt x="3288479" y="1836390"/>
                  </a:lnTo>
                  <a:lnTo>
                    <a:pt x="3298004" y="1836390"/>
                  </a:lnTo>
                  <a:lnTo>
                    <a:pt x="3298004" y="1845944"/>
                  </a:lnTo>
                  <a:close/>
                </a:path>
                <a:path w="10210800" h="1845945">
                  <a:moveTo>
                    <a:pt x="3278954" y="1845944"/>
                  </a:moveTo>
                  <a:lnTo>
                    <a:pt x="3269429" y="1845944"/>
                  </a:lnTo>
                  <a:lnTo>
                    <a:pt x="3269429" y="1836390"/>
                  </a:lnTo>
                  <a:lnTo>
                    <a:pt x="3278954" y="1836390"/>
                  </a:lnTo>
                  <a:lnTo>
                    <a:pt x="3278954" y="1845944"/>
                  </a:lnTo>
                  <a:close/>
                </a:path>
                <a:path w="10210800" h="1845945">
                  <a:moveTo>
                    <a:pt x="3259904" y="1845944"/>
                  </a:moveTo>
                  <a:lnTo>
                    <a:pt x="3250379" y="1845944"/>
                  </a:lnTo>
                  <a:lnTo>
                    <a:pt x="3250379" y="1836390"/>
                  </a:lnTo>
                  <a:lnTo>
                    <a:pt x="3259904" y="1836390"/>
                  </a:lnTo>
                  <a:lnTo>
                    <a:pt x="3259904" y="1845944"/>
                  </a:lnTo>
                  <a:close/>
                </a:path>
                <a:path w="10210800" h="1845945">
                  <a:moveTo>
                    <a:pt x="3240854" y="1845944"/>
                  </a:moveTo>
                  <a:lnTo>
                    <a:pt x="3231329" y="1845944"/>
                  </a:lnTo>
                  <a:lnTo>
                    <a:pt x="3231329" y="1836390"/>
                  </a:lnTo>
                  <a:lnTo>
                    <a:pt x="3240854" y="1836390"/>
                  </a:lnTo>
                  <a:lnTo>
                    <a:pt x="3240854" y="1845944"/>
                  </a:lnTo>
                  <a:close/>
                </a:path>
                <a:path w="10210800" h="1845945">
                  <a:moveTo>
                    <a:pt x="3221804" y="1845944"/>
                  </a:moveTo>
                  <a:lnTo>
                    <a:pt x="3212279" y="1845944"/>
                  </a:lnTo>
                  <a:lnTo>
                    <a:pt x="3212279" y="1836390"/>
                  </a:lnTo>
                  <a:lnTo>
                    <a:pt x="3221804" y="1836390"/>
                  </a:lnTo>
                  <a:lnTo>
                    <a:pt x="3221804" y="1845944"/>
                  </a:lnTo>
                  <a:close/>
                </a:path>
                <a:path w="10210800" h="1845945">
                  <a:moveTo>
                    <a:pt x="3202754" y="1845944"/>
                  </a:moveTo>
                  <a:lnTo>
                    <a:pt x="3193229" y="1845944"/>
                  </a:lnTo>
                  <a:lnTo>
                    <a:pt x="3193229" y="1836390"/>
                  </a:lnTo>
                  <a:lnTo>
                    <a:pt x="3202754" y="1836390"/>
                  </a:lnTo>
                  <a:lnTo>
                    <a:pt x="3202754" y="1845944"/>
                  </a:lnTo>
                  <a:close/>
                </a:path>
                <a:path w="10210800" h="1845945">
                  <a:moveTo>
                    <a:pt x="3183704" y="1845944"/>
                  </a:moveTo>
                  <a:lnTo>
                    <a:pt x="3174179" y="1845944"/>
                  </a:lnTo>
                  <a:lnTo>
                    <a:pt x="3174179" y="1836390"/>
                  </a:lnTo>
                  <a:lnTo>
                    <a:pt x="3183704" y="1836390"/>
                  </a:lnTo>
                  <a:lnTo>
                    <a:pt x="3183704" y="1845944"/>
                  </a:lnTo>
                  <a:close/>
                </a:path>
                <a:path w="10210800" h="1845945">
                  <a:moveTo>
                    <a:pt x="3164654" y="1845944"/>
                  </a:moveTo>
                  <a:lnTo>
                    <a:pt x="3155129" y="1845944"/>
                  </a:lnTo>
                  <a:lnTo>
                    <a:pt x="3155129" y="1836390"/>
                  </a:lnTo>
                  <a:lnTo>
                    <a:pt x="3164654" y="1836390"/>
                  </a:lnTo>
                  <a:lnTo>
                    <a:pt x="3164654" y="1845944"/>
                  </a:lnTo>
                  <a:close/>
                </a:path>
                <a:path w="10210800" h="1845945">
                  <a:moveTo>
                    <a:pt x="3145604" y="1845944"/>
                  </a:moveTo>
                  <a:lnTo>
                    <a:pt x="3136079" y="1845944"/>
                  </a:lnTo>
                  <a:lnTo>
                    <a:pt x="3136079" y="1836390"/>
                  </a:lnTo>
                  <a:lnTo>
                    <a:pt x="3145604" y="1836390"/>
                  </a:lnTo>
                  <a:lnTo>
                    <a:pt x="3145604" y="1845944"/>
                  </a:lnTo>
                  <a:close/>
                </a:path>
                <a:path w="10210800" h="1845945">
                  <a:moveTo>
                    <a:pt x="3126554" y="1845944"/>
                  </a:moveTo>
                  <a:lnTo>
                    <a:pt x="3117029" y="1845944"/>
                  </a:lnTo>
                  <a:lnTo>
                    <a:pt x="3117029" y="1836390"/>
                  </a:lnTo>
                  <a:lnTo>
                    <a:pt x="3126554" y="1836390"/>
                  </a:lnTo>
                  <a:lnTo>
                    <a:pt x="3126554" y="1845944"/>
                  </a:lnTo>
                  <a:close/>
                </a:path>
                <a:path w="10210800" h="1845945">
                  <a:moveTo>
                    <a:pt x="3107504" y="1845944"/>
                  </a:moveTo>
                  <a:lnTo>
                    <a:pt x="3097979" y="1845944"/>
                  </a:lnTo>
                  <a:lnTo>
                    <a:pt x="3097979" y="1836390"/>
                  </a:lnTo>
                  <a:lnTo>
                    <a:pt x="3107504" y="1836390"/>
                  </a:lnTo>
                  <a:lnTo>
                    <a:pt x="3107504" y="1845944"/>
                  </a:lnTo>
                  <a:close/>
                </a:path>
                <a:path w="10210800" h="1845945">
                  <a:moveTo>
                    <a:pt x="3088454" y="1845944"/>
                  </a:moveTo>
                  <a:lnTo>
                    <a:pt x="3078929" y="1845944"/>
                  </a:lnTo>
                  <a:lnTo>
                    <a:pt x="3078929" y="1836390"/>
                  </a:lnTo>
                  <a:lnTo>
                    <a:pt x="3088454" y="1836390"/>
                  </a:lnTo>
                  <a:lnTo>
                    <a:pt x="3088454" y="1845944"/>
                  </a:lnTo>
                  <a:close/>
                </a:path>
                <a:path w="10210800" h="1845945">
                  <a:moveTo>
                    <a:pt x="3069404" y="1845944"/>
                  </a:moveTo>
                  <a:lnTo>
                    <a:pt x="3059879" y="1845944"/>
                  </a:lnTo>
                  <a:lnTo>
                    <a:pt x="3059879" y="1836390"/>
                  </a:lnTo>
                  <a:lnTo>
                    <a:pt x="3069404" y="1836390"/>
                  </a:lnTo>
                  <a:lnTo>
                    <a:pt x="3069404" y="1845944"/>
                  </a:lnTo>
                  <a:close/>
                </a:path>
                <a:path w="10210800" h="1845945">
                  <a:moveTo>
                    <a:pt x="3050354" y="1845944"/>
                  </a:moveTo>
                  <a:lnTo>
                    <a:pt x="3040829" y="1845944"/>
                  </a:lnTo>
                  <a:lnTo>
                    <a:pt x="3040829" y="1836390"/>
                  </a:lnTo>
                  <a:lnTo>
                    <a:pt x="3050354" y="1836390"/>
                  </a:lnTo>
                  <a:lnTo>
                    <a:pt x="3050354" y="1845944"/>
                  </a:lnTo>
                  <a:close/>
                </a:path>
                <a:path w="10210800" h="1845945">
                  <a:moveTo>
                    <a:pt x="3031304" y="1845944"/>
                  </a:moveTo>
                  <a:lnTo>
                    <a:pt x="3021779" y="1845944"/>
                  </a:lnTo>
                  <a:lnTo>
                    <a:pt x="3021779" y="1836390"/>
                  </a:lnTo>
                  <a:lnTo>
                    <a:pt x="3031304" y="1836390"/>
                  </a:lnTo>
                  <a:lnTo>
                    <a:pt x="3031304" y="1845944"/>
                  </a:lnTo>
                  <a:close/>
                </a:path>
                <a:path w="10210800" h="1845945">
                  <a:moveTo>
                    <a:pt x="3012254" y="1845944"/>
                  </a:moveTo>
                  <a:lnTo>
                    <a:pt x="3002729" y="1845944"/>
                  </a:lnTo>
                  <a:lnTo>
                    <a:pt x="3002729" y="1836390"/>
                  </a:lnTo>
                  <a:lnTo>
                    <a:pt x="3012254" y="1836390"/>
                  </a:lnTo>
                  <a:lnTo>
                    <a:pt x="3012254" y="1845944"/>
                  </a:lnTo>
                  <a:close/>
                </a:path>
                <a:path w="10210800" h="1845945">
                  <a:moveTo>
                    <a:pt x="2993204" y="1845944"/>
                  </a:moveTo>
                  <a:lnTo>
                    <a:pt x="2983679" y="1845944"/>
                  </a:lnTo>
                  <a:lnTo>
                    <a:pt x="2983679" y="1836390"/>
                  </a:lnTo>
                  <a:lnTo>
                    <a:pt x="2993204" y="1836390"/>
                  </a:lnTo>
                  <a:lnTo>
                    <a:pt x="2993204" y="1845944"/>
                  </a:lnTo>
                  <a:close/>
                </a:path>
                <a:path w="10210800" h="1845945">
                  <a:moveTo>
                    <a:pt x="2974154" y="1845944"/>
                  </a:moveTo>
                  <a:lnTo>
                    <a:pt x="2964629" y="1845944"/>
                  </a:lnTo>
                  <a:lnTo>
                    <a:pt x="2964629" y="1836390"/>
                  </a:lnTo>
                  <a:lnTo>
                    <a:pt x="2974154" y="1836390"/>
                  </a:lnTo>
                  <a:lnTo>
                    <a:pt x="2974154" y="1845944"/>
                  </a:lnTo>
                  <a:close/>
                </a:path>
                <a:path w="10210800" h="1845945">
                  <a:moveTo>
                    <a:pt x="2955104" y="1845944"/>
                  </a:moveTo>
                  <a:lnTo>
                    <a:pt x="2945579" y="1845944"/>
                  </a:lnTo>
                  <a:lnTo>
                    <a:pt x="2945579" y="1836390"/>
                  </a:lnTo>
                  <a:lnTo>
                    <a:pt x="2955104" y="1836390"/>
                  </a:lnTo>
                  <a:lnTo>
                    <a:pt x="2955104" y="1845944"/>
                  </a:lnTo>
                  <a:close/>
                </a:path>
                <a:path w="10210800" h="1845945">
                  <a:moveTo>
                    <a:pt x="2936054" y="1845944"/>
                  </a:moveTo>
                  <a:lnTo>
                    <a:pt x="2926529" y="1845944"/>
                  </a:lnTo>
                  <a:lnTo>
                    <a:pt x="2926529" y="1836390"/>
                  </a:lnTo>
                  <a:lnTo>
                    <a:pt x="2936054" y="1836390"/>
                  </a:lnTo>
                  <a:lnTo>
                    <a:pt x="2936054" y="1845944"/>
                  </a:lnTo>
                  <a:close/>
                </a:path>
                <a:path w="10210800" h="1845945">
                  <a:moveTo>
                    <a:pt x="2917004" y="1845944"/>
                  </a:moveTo>
                  <a:lnTo>
                    <a:pt x="2907479" y="1845944"/>
                  </a:lnTo>
                  <a:lnTo>
                    <a:pt x="2907479" y="1836390"/>
                  </a:lnTo>
                  <a:lnTo>
                    <a:pt x="2917004" y="1836390"/>
                  </a:lnTo>
                  <a:lnTo>
                    <a:pt x="2917004" y="1845944"/>
                  </a:lnTo>
                  <a:close/>
                </a:path>
                <a:path w="10210800" h="1845945">
                  <a:moveTo>
                    <a:pt x="2897954" y="1845944"/>
                  </a:moveTo>
                  <a:lnTo>
                    <a:pt x="2888429" y="1845944"/>
                  </a:lnTo>
                  <a:lnTo>
                    <a:pt x="2888429" y="1836390"/>
                  </a:lnTo>
                  <a:lnTo>
                    <a:pt x="2897954" y="1836390"/>
                  </a:lnTo>
                  <a:lnTo>
                    <a:pt x="2897954" y="1845944"/>
                  </a:lnTo>
                  <a:close/>
                </a:path>
                <a:path w="10210800" h="1845945">
                  <a:moveTo>
                    <a:pt x="2878904" y="1845944"/>
                  </a:moveTo>
                  <a:lnTo>
                    <a:pt x="2869379" y="1845944"/>
                  </a:lnTo>
                  <a:lnTo>
                    <a:pt x="2869379" y="1836390"/>
                  </a:lnTo>
                  <a:lnTo>
                    <a:pt x="2878904" y="1836390"/>
                  </a:lnTo>
                  <a:lnTo>
                    <a:pt x="2878904" y="1845944"/>
                  </a:lnTo>
                  <a:close/>
                </a:path>
                <a:path w="10210800" h="1845945">
                  <a:moveTo>
                    <a:pt x="2859854" y="1845944"/>
                  </a:moveTo>
                  <a:lnTo>
                    <a:pt x="2850329" y="1845944"/>
                  </a:lnTo>
                  <a:lnTo>
                    <a:pt x="2850329" y="1836390"/>
                  </a:lnTo>
                  <a:lnTo>
                    <a:pt x="2859854" y="1836390"/>
                  </a:lnTo>
                  <a:lnTo>
                    <a:pt x="2859854" y="1845944"/>
                  </a:lnTo>
                  <a:close/>
                </a:path>
                <a:path w="10210800" h="1845945">
                  <a:moveTo>
                    <a:pt x="2840804" y="1845944"/>
                  </a:moveTo>
                  <a:lnTo>
                    <a:pt x="2831279" y="1845944"/>
                  </a:lnTo>
                  <a:lnTo>
                    <a:pt x="2831279" y="1836390"/>
                  </a:lnTo>
                  <a:lnTo>
                    <a:pt x="2840804" y="1836390"/>
                  </a:lnTo>
                  <a:lnTo>
                    <a:pt x="2840804" y="1845944"/>
                  </a:lnTo>
                  <a:close/>
                </a:path>
                <a:path w="10210800" h="1845945">
                  <a:moveTo>
                    <a:pt x="2821754" y="1845944"/>
                  </a:moveTo>
                  <a:lnTo>
                    <a:pt x="2812229" y="1845944"/>
                  </a:lnTo>
                  <a:lnTo>
                    <a:pt x="2812229" y="1836390"/>
                  </a:lnTo>
                  <a:lnTo>
                    <a:pt x="2821754" y="1836390"/>
                  </a:lnTo>
                  <a:lnTo>
                    <a:pt x="2821754" y="1845944"/>
                  </a:lnTo>
                  <a:close/>
                </a:path>
                <a:path w="10210800" h="1845945">
                  <a:moveTo>
                    <a:pt x="2802704" y="1845944"/>
                  </a:moveTo>
                  <a:lnTo>
                    <a:pt x="2793179" y="1845944"/>
                  </a:lnTo>
                  <a:lnTo>
                    <a:pt x="2793179" y="1836390"/>
                  </a:lnTo>
                  <a:lnTo>
                    <a:pt x="2802704" y="1836390"/>
                  </a:lnTo>
                  <a:lnTo>
                    <a:pt x="2802704" y="1845944"/>
                  </a:lnTo>
                  <a:close/>
                </a:path>
                <a:path w="10210800" h="1845945">
                  <a:moveTo>
                    <a:pt x="2783654" y="1845944"/>
                  </a:moveTo>
                  <a:lnTo>
                    <a:pt x="2774129" y="1845944"/>
                  </a:lnTo>
                  <a:lnTo>
                    <a:pt x="2774129" y="1836390"/>
                  </a:lnTo>
                  <a:lnTo>
                    <a:pt x="2783654" y="1836390"/>
                  </a:lnTo>
                  <a:lnTo>
                    <a:pt x="2783654" y="1845944"/>
                  </a:lnTo>
                  <a:close/>
                </a:path>
                <a:path w="10210800" h="1845945">
                  <a:moveTo>
                    <a:pt x="2764604" y="1845944"/>
                  </a:moveTo>
                  <a:lnTo>
                    <a:pt x="2755079" y="1845944"/>
                  </a:lnTo>
                  <a:lnTo>
                    <a:pt x="2755079" y="1836390"/>
                  </a:lnTo>
                  <a:lnTo>
                    <a:pt x="2764604" y="1836390"/>
                  </a:lnTo>
                  <a:lnTo>
                    <a:pt x="2764604" y="1845944"/>
                  </a:lnTo>
                  <a:close/>
                </a:path>
                <a:path w="10210800" h="1845945">
                  <a:moveTo>
                    <a:pt x="2745554" y="1845944"/>
                  </a:moveTo>
                  <a:lnTo>
                    <a:pt x="2736029" y="1845944"/>
                  </a:lnTo>
                  <a:lnTo>
                    <a:pt x="2736029" y="1836390"/>
                  </a:lnTo>
                  <a:lnTo>
                    <a:pt x="2745554" y="1836390"/>
                  </a:lnTo>
                  <a:lnTo>
                    <a:pt x="2745554" y="1845944"/>
                  </a:lnTo>
                  <a:close/>
                </a:path>
                <a:path w="10210800" h="1845945">
                  <a:moveTo>
                    <a:pt x="2726504" y="1845944"/>
                  </a:moveTo>
                  <a:lnTo>
                    <a:pt x="2716979" y="1845944"/>
                  </a:lnTo>
                  <a:lnTo>
                    <a:pt x="2716979" y="1836390"/>
                  </a:lnTo>
                  <a:lnTo>
                    <a:pt x="2726504" y="1836390"/>
                  </a:lnTo>
                  <a:lnTo>
                    <a:pt x="2726504" y="1845944"/>
                  </a:lnTo>
                  <a:close/>
                </a:path>
                <a:path w="10210800" h="1845945">
                  <a:moveTo>
                    <a:pt x="2707454" y="1845944"/>
                  </a:moveTo>
                  <a:lnTo>
                    <a:pt x="2697929" y="1845944"/>
                  </a:lnTo>
                  <a:lnTo>
                    <a:pt x="2697929" y="1836390"/>
                  </a:lnTo>
                  <a:lnTo>
                    <a:pt x="2707454" y="1836390"/>
                  </a:lnTo>
                  <a:lnTo>
                    <a:pt x="2707454" y="1845944"/>
                  </a:lnTo>
                  <a:close/>
                </a:path>
                <a:path w="10210800" h="1845945">
                  <a:moveTo>
                    <a:pt x="2688404" y="1845944"/>
                  </a:moveTo>
                  <a:lnTo>
                    <a:pt x="2678879" y="1845944"/>
                  </a:lnTo>
                  <a:lnTo>
                    <a:pt x="2678879" y="1836390"/>
                  </a:lnTo>
                  <a:lnTo>
                    <a:pt x="2688404" y="1836390"/>
                  </a:lnTo>
                  <a:lnTo>
                    <a:pt x="2688404" y="1845944"/>
                  </a:lnTo>
                  <a:close/>
                </a:path>
                <a:path w="10210800" h="1845945">
                  <a:moveTo>
                    <a:pt x="2669354" y="1845944"/>
                  </a:moveTo>
                  <a:lnTo>
                    <a:pt x="2659829" y="1845944"/>
                  </a:lnTo>
                  <a:lnTo>
                    <a:pt x="2659829" y="1836390"/>
                  </a:lnTo>
                  <a:lnTo>
                    <a:pt x="2669354" y="1836390"/>
                  </a:lnTo>
                  <a:lnTo>
                    <a:pt x="2669354" y="1845944"/>
                  </a:lnTo>
                  <a:close/>
                </a:path>
                <a:path w="10210800" h="1845945">
                  <a:moveTo>
                    <a:pt x="2650304" y="1845944"/>
                  </a:moveTo>
                  <a:lnTo>
                    <a:pt x="2640779" y="1845944"/>
                  </a:lnTo>
                  <a:lnTo>
                    <a:pt x="2640779" y="1836390"/>
                  </a:lnTo>
                  <a:lnTo>
                    <a:pt x="2650304" y="1836390"/>
                  </a:lnTo>
                  <a:lnTo>
                    <a:pt x="2650304" y="1845944"/>
                  </a:lnTo>
                  <a:close/>
                </a:path>
                <a:path w="10210800" h="1845945">
                  <a:moveTo>
                    <a:pt x="2631254" y="1845944"/>
                  </a:moveTo>
                  <a:lnTo>
                    <a:pt x="2621729" y="1845944"/>
                  </a:lnTo>
                  <a:lnTo>
                    <a:pt x="2621729" y="1836390"/>
                  </a:lnTo>
                  <a:lnTo>
                    <a:pt x="2631254" y="1836390"/>
                  </a:lnTo>
                  <a:lnTo>
                    <a:pt x="2631254" y="1845944"/>
                  </a:lnTo>
                  <a:close/>
                </a:path>
                <a:path w="10210800" h="1845945">
                  <a:moveTo>
                    <a:pt x="2612204" y="1845944"/>
                  </a:moveTo>
                  <a:lnTo>
                    <a:pt x="2602679" y="1845944"/>
                  </a:lnTo>
                  <a:lnTo>
                    <a:pt x="2602679" y="1836390"/>
                  </a:lnTo>
                  <a:lnTo>
                    <a:pt x="2612204" y="1836390"/>
                  </a:lnTo>
                  <a:lnTo>
                    <a:pt x="2612204" y="1845944"/>
                  </a:lnTo>
                  <a:close/>
                </a:path>
                <a:path w="10210800" h="1845945">
                  <a:moveTo>
                    <a:pt x="2593154" y="1845944"/>
                  </a:moveTo>
                  <a:lnTo>
                    <a:pt x="2583629" y="1845944"/>
                  </a:lnTo>
                  <a:lnTo>
                    <a:pt x="2583629" y="1836390"/>
                  </a:lnTo>
                  <a:lnTo>
                    <a:pt x="2593154" y="1836390"/>
                  </a:lnTo>
                  <a:lnTo>
                    <a:pt x="2593154" y="1845944"/>
                  </a:lnTo>
                  <a:close/>
                </a:path>
                <a:path w="10210800" h="1845945">
                  <a:moveTo>
                    <a:pt x="2574104" y="1845944"/>
                  </a:moveTo>
                  <a:lnTo>
                    <a:pt x="2564579" y="1845944"/>
                  </a:lnTo>
                  <a:lnTo>
                    <a:pt x="2564579" y="1836390"/>
                  </a:lnTo>
                  <a:lnTo>
                    <a:pt x="2574104" y="1836390"/>
                  </a:lnTo>
                  <a:lnTo>
                    <a:pt x="2574104" y="1845944"/>
                  </a:lnTo>
                  <a:close/>
                </a:path>
                <a:path w="10210800" h="1845945">
                  <a:moveTo>
                    <a:pt x="2555054" y="1845944"/>
                  </a:moveTo>
                  <a:lnTo>
                    <a:pt x="2545529" y="1845944"/>
                  </a:lnTo>
                  <a:lnTo>
                    <a:pt x="2545529" y="1836390"/>
                  </a:lnTo>
                  <a:lnTo>
                    <a:pt x="2555054" y="1836390"/>
                  </a:lnTo>
                  <a:lnTo>
                    <a:pt x="2555054" y="1845944"/>
                  </a:lnTo>
                  <a:close/>
                </a:path>
                <a:path w="10210800" h="1845945">
                  <a:moveTo>
                    <a:pt x="2536004" y="1845944"/>
                  </a:moveTo>
                  <a:lnTo>
                    <a:pt x="2526479" y="1845944"/>
                  </a:lnTo>
                  <a:lnTo>
                    <a:pt x="2526479" y="1836390"/>
                  </a:lnTo>
                  <a:lnTo>
                    <a:pt x="2536004" y="1836390"/>
                  </a:lnTo>
                  <a:lnTo>
                    <a:pt x="2536004" y="1845944"/>
                  </a:lnTo>
                  <a:close/>
                </a:path>
                <a:path w="10210800" h="1845945">
                  <a:moveTo>
                    <a:pt x="2516954" y="1845944"/>
                  </a:moveTo>
                  <a:lnTo>
                    <a:pt x="2507429" y="1845944"/>
                  </a:lnTo>
                  <a:lnTo>
                    <a:pt x="2507429" y="1836390"/>
                  </a:lnTo>
                  <a:lnTo>
                    <a:pt x="2516954" y="1836390"/>
                  </a:lnTo>
                  <a:lnTo>
                    <a:pt x="2516954" y="1845944"/>
                  </a:lnTo>
                  <a:close/>
                </a:path>
                <a:path w="10210800" h="1845945">
                  <a:moveTo>
                    <a:pt x="2497904" y="1845944"/>
                  </a:moveTo>
                  <a:lnTo>
                    <a:pt x="2488379" y="1845944"/>
                  </a:lnTo>
                  <a:lnTo>
                    <a:pt x="2488379" y="1836390"/>
                  </a:lnTo>
                  <a:lnTo>
                    <a:pt x="2497904" y="1836390"/>
                  </a:lnTo>
                  <a:lnTo>
                    <a:pt x="2497904" y="1845944"/>
                  </a:lnTo>
                  <a:close/>
                </a:path>
                <a:path w="10210800" h="1845945">
                  <a:moveTo>
                    <a:pt x="2478854" y="1845944"/>
                  </a:moveTo>
                  <a:lnTo>
                    <a:pt x="2469329" y="1845944"/>
                  </a:lnTo>
                  <a:lnTo>
                    <a:pt x="2469329" y="1836390"/>
                  </a:lnTo>
                  <a:lnTo>
                    <a:pt x="2478854" y="1836390"/>
                  </a:lnTo>
                  <a:lnTo>
                    <a:pt x="2478854" y="1845944"/>
                  </a:lnTo>
                  <a:close/>
                </a:path>
                <a:path w="10210800" h="1845945">
                  <a:moveTo>
                    <a:pt x="2459804" y="1845944"/>
                  </a:moveTo>
                  <a:lnTo>
                    <a:pt x="2450279" y="1845944"/>
                  </a:lnTo>
                  <a:lnTo>
                    <a:pt x="2450279" y="1836390"/>
                  </a:lnTo>
                  <a:lnTo>
                    <a:pt x="2459804" y="1836390"/>
                  </a:lnTo>
                  <a:lnTo>
                    <a:pt x="2459804" y="1845944"/>
                  </a:lnTo>
                  <a:close/>
                </a:path>
                <a:path w="10210800" h="1845945">
                  <a:moveTo>
                    <a:pt x="2440754" y="1845944"/>
                  </a:moveTo>
                  <a:lnTo>
                    <a:pt x="2431229" y="1845944"/>
                  </a:lnTo>
                  <a:lnTo>
                    <a:pt x="2431229" y="1836390"/>
                  </a:lnTo>
                  <a:lnTo>
                    <a:pt x="2440754" y="1836390"/>
                  </a:lnTo>
                  <a:lnTo>
                    <a:pt x="2440754" y="1845944"/>
                  </a:lnTo>
                  <a:close/>
                </a:path>
                <a:path w="10210800" h="1845945">
                  <a:moveTo>
                    <a:pt x="2421704" y="1845944"/>
                  </a:moveTo>
                  <a:lnTo>
                    <a:pt x="2412179" y="1845944"/>
                  </a:lnTo>
                  <a:lnTo>
                    <a:pt x="2412179" y="1836390"/>
                  </a:lnTo>
                  <a:lnTo>
                    <a:pt x="2421704" y="1836390"/>
                  </a:lnTo>
                  <a:lnTo>
                    <a:pt x="2421704" y="1845944"/>
                  </a:lnTo>
                  <a:close/>
                </a:path>
                <a:path w="10210800" h="1845945">
                  <a:moveTo>
                    <a:pt x="2402654" y="1845944"/>
                  </a:moveTo>
                  <a:lnTo>
                    <a:pt x="2393129" y="1845944"/>
                  </a:lnTo>
                  <a:lnTo>
                    <a:pt x="2393129" y="1836390"/>
                  </a:lnTo>
                  <a:lnTo>
                    <a:pt x="2402654" y="1836390"/>
                  </a:lnTo>
                  <a:lnTo>
                    <a:pt x="2402654" y="1845944"/>
                  </a:lnTo>
                  <a:close/>
                </a:path>
                <a:path w="10210800" h="1845945">
                  <a:moveTo>
                    <a:pt x="2383604" y="1845944"/>
                  </a:moveTo>
                  <a:lnTo>
                    <a:pt x="2374079" y="1845944"/>
                  </a:lnTo>
                  <a:lnTo>
                    <a:pt x="2374079" y="1836390"/>
                  </a:lnTo>
                  <a:lnTo>
                    <a:pt x="2383604" y="1836390"/>
                  </a:lnTo>
                  <a:lnTo>
                    <a:pt x="2383604" y="1845944"/>
                  </a:lnTo>
                  <a:close/>
                </a:path>
                <a:path w="10210800" h="1845945">
                  <a:moveTo>
                    <a:pt x="2364554" y="1845944"/>
                  </a:moveTo>
                  <a:lnTo>
                    <a:pt x="2355029" y="1845944"/>
                  </a:lnTo>
                  <a:lnTo>
                    <a:pt x="2355029" y="1836390"/>
                  </a:lnTo>
                  <a:lnTo>
                    <a:pt x="2364554" y="1836390"/>
                  </a:lnTo>
                  <a:lnTo>
                    <a:pt x="2364554" y="1845944"/>
                  </a:lnTo>
                  <a:close/>
                </a:path>
                <a:path w="10210800" h="1845945">
                  <a:moveTo>
                    <a:pt x="2345504" y="1845944"/>
                  </a:moveTo>
                  <a:lnTo>
                    <a:pt x="2335979" y="1845944"/>
                  </a:lnTo>
                  <a:lnTo>
                    <a:pt x="2335979" y="1836390"/>
                  </a:lnTo>
                  <a:lnTo>
                    <a:pt x="2345504" y="1836390"/>
                  </a:lnTo>
                  <a:lnTo>
                    <a:pt x="2345504" y="1845944"/>
                  </a:lnTo>
                  <a:close/>
                </a:path>
                <a:path w="10210800" h="1845945">
                  <a:moveTo>
                    <a:pt x="2326454" y="1845944"/>
                  </a:moveTo>
                  <a:lnTo>
                    <a:pt x="2316929" y="1845944"/>
                  </a:lnTo>
                  <a:lnTo>
                    <a:pt x="2316929" y="1836390"/>
                  </a:lnTo>
                  <a:lnTo>
                    <a:pt x="2326454" y="1836390"/>
                  </a:lnTo>
                  <a:lnTo>
                    <a:pt x="2326454" y="1845944"/>
                  </a:lnTo>
                  <a:close/>
                </a:path>
                <a:path w="10210800" h="1845945">
                  <a:moveTo>
                    <a:pt x="2307404" y="1845944"/>
                  </a:moveTo>
                  <a:lnTo>
                    <a:pt x="2297879" y="1845944"/>
                  </a:lnTo>
                  <a:lnTo>
                    <a:pt x="2297879" y="1836390"/>
                  </a:lnTo>
                  <a:lnTo>
                    <a:pt x="2307404" y="1836390"/>
                  </a:lnTo>
                  <a:lnTo>
                    <a:pt x="2307404" y="1845944"/>
                  </a:lnTo>
                  <a:close/>
                </a:path>
                <a:path w="10210800" h="1845945">
                  <a:moveTo>
                    <a:pt x="2288354" y="1845944"/>
                  </a:moveTo>
                  <a:lnTo>
                    <a:pt x="2278829" y="1845944"/>
                  </a:lnTo>
                  <a:lnTo>
                    <a:pt x="2278829" y="1836390"/>
                  </a:lnTo>
                  <a:lnTo>
                    <a:pt x="2288354" y="1836390"/>
                  </a:lnTo>
                  <a:lnTo>
                    <a:pt x="2288354" y="1845944"/>
                  </a:lnTo>
                  <a:close/>
                </a:path>
                <a:path w="10210800" h="1845945">
                  <a:moveTo>
                    <a:pt x="2269304" y="1845944"/>
                  </a:moveTo>
                  <a:lnTo>
                    <a:pt x="2259779" y="1845944"/>
                  </a:lnTo>
                  <a:lnTo>
                    <a:pt x="2259779" y="1836390"/>
                  </a:lnTo>
                  <a:lnTo>
                    <a:pt x="2269304" y="1836390"/>
                  </a:lnTo>
                  <a:lnTo>
                    <a:pt x="2269304" y="1845944"/>
                  </a:lnTo>
                  <a:close/>
                </a:path>
                <a:path w="10210800" h="1845945">
                  <a:moveTo>
                    <a:pt x="2250254" y="1845944"/>
                  </a:moveTo>
                  <a:lnTo>
                    <a:pt x="2240729" y="1845944"/>
                  </a:lnTo>
                  <a:lnTo>
                    <a:pt x="2240729" y="1836390"/>
                  </a:lnTo>
                  <a:lnTo>
                    <a:pt x="2250254" y="1836390"/>
                  </a:lnTo>
                  <a:lnTo>
                    <a:pt x="2250254" y="1845944"/>
                  </a:lnTo>
                  <a:close/>
                </a:path>
                <a:path w="10210800" h="1845945">
                  <a:moveTo>
                    <a:pt x="2231204" y="1845944"/>
                  </a:moveTo>
                  <a:lnTo>
                    <a:pt x="2221679" y="1845944"/>
                  </a:lnTo>
                  <a:lnTo>
                    <a:pt x="2221679" y="1836390"/>
                  </a:lnTo>
                  <a:lnTo>
                    <a:pt x="2231204" y="1836390"/>
                  </a:lnTo>
                  <a:lnTo>
                    <a:pt x="2231204" y="1845944"/>
                  </a:lnTo>
                  <a:close/>
                </a:path>
                <a:path w="10210800" h="1845945">
                  <a:moveTo>
                    <a:pt x="2212154" y="1845944"/>
                  </a:moveTo>
                  <a:lnTo>
                    <a:pt x="2202629" y="1845944"/>
                  </a:lnTo>
                  <a:lnTo>
                    <a:pt x="2202629" y="1836390"/>
                  </a:lnTo>
                  <a:lnTo>
                    <a:pt x="2212154" y="1836390"/>
                  </a:lnTo>
                  <a:lnTo>
                    <a:pt x="2212154" y="1845944"/>
                  </a:lnTo>
                  <a:close/>
                </a:path>
                <a:path w="10210800" h="1845945">
                  <a:moveTo>
                    <a:pt x="2193104" y="1845944"/>
                  </a:moveTo>
                  <a:lnTo>
                    <a:pt x="2183579" y="1845944"/>
                  </a:lnTo>
                  <a:lnTo>
                    <a:pt x="2183579" y="1836390"/>
                  </a:lnTo>
                  <a:lnTo>
                    <a:pt x="2193104" y="1836390"/>
                  </a:lnTo>
                  <a:lnTo>
                    <a:pt x="2193104" y="1845944"/>
                  </a:lnTo>
                  <a:close/>
                </a:path>
                <a:path w="10210800" h="1845945">
                  <a:moveTo>
                    <a:pt x="2174054" y="1845944"/>
                  </a:moveTo>
                  <a:lnTo>
                    <a:pt x="2164529" y="1845944"/>
                  </a:lnTo>
                  <a:lnTo>
                    <a:pt x="2164529" y="1836390"/>
                  </a:lnTo>
                  <a:lnTo>
                    <a:pt x="2174054" y="1836390"/>
                  </a:lnTo>
                  <a:lnTo>
                    <a:pt x="2174054" y="1845944"/>
                  </a:lnTo>
                  <a:close/>
                </a:path>
                <a:path w="10210800" h="1845945">
                  <a:moveTo>
                    <a:pt x="2155004" y="1845944"/>
                  </a:moveTo>
                  <a:lnTo>
                    <a:pt x="2145479" y="1845944"/>
                  </a:lnTo>
                  <a:lnTo>
                    <a:pt x="2145479" y="1836390"/>
                  </a:lnTo>
                  <a:lnTo>
                    <a:pt x="2155004" y="1836390"/>
                  </a:lnTo>
                  <a:lnTo>
                    <a:pt x="2155004" y="1845944"/>
                  </a:lnTo>
                  <a:close/>
                </a:path>
                <a:path w="10210800" h="1845945">
                  <a:moveTo>
                    <a:pt x="2135954" y="1845944"/>
                  </a:moveTo>
                  <a:lnTo>
                    <a:pt x="2126429" y="1845944"/>
                  </a:lnTo>
                  <a:lnTo>
                    <a:pt x="2126429" y="1836390"/>
                  </a:lnTo>
                  <a:lnTo>
                    <a:pt x="2135954" y="1836390"/>
                  </a:lnTo>
                  <a:lnTo>
                    <a:pt x="2135954" y="1845944"/>
                  </a:lnTo>
                  <a:close/>
                </a:path>
                <a:path w="10210800" h="1845945">
                  <a:moveTo>
                    <a:pt x="2116904" y="1845944"/>
                  </a:moveTo>
                  <a:lnTo>
                    <a:pt x="2107379" y="1845944"/>
                  </a:lnTo>
                  <a:lnTo>
                    <a:pt x="2107379" y="1836390"/>
                  </a:lnTo>
                  <a:lnTo>
                    <a:pt x="2116904" y="1836390"/>
                  </a:lnTo>
                  <a:lnTo>
                    <a:pt x="2116904" y="1845944"/>
                  </a:lnTo>
                  <a:close/>
                </a:path>
                <a:path w="10210800" h="1845945">
                  <a:moveTo>
                    <a:pt x="2097854" y="1845944"/>
                  </a:moveTo>
                  <a:lnTo>
                    <a:pt x="2088329" y="1845944"/>
                  </a:lnTo>
                  <a:lnTo>
                    <a:pt x="2088329" y="1836390"/>
                  </a:lnTo>
                  <a:lnTo>
                    <a:pt x="2097854" y="1836390"/>
                  </a:lnTo>
                  <a:lnTo>
                    <a:pt x="2097854" y="1845944"/>
                  </a:lnTo>
                  <a:close/>
                </a:path>
                <a:path w="10210800" h="1845945">
                  <a:moveTo>
                    <a:pt x="2078804" y="1845944"/>
                  </a:moveTo>
                  <a:lnTo>
                    <a:pt x="2069279" y="1845944"/>
                  </a:lnTo>
                  <a:lnTo>
                    <a:pt x="2069279" y="1836390"/>
                  </a:lnTo>
                  <a:lnTo>
                    <a:pt x="2078804" y="1836390"/>
                  </a:lnTo>
                  <a:lnTo>
                    <a:pt x="2078804" y="1845944"/>
                  </a:lnTo>
                  <a:close/>
                </a:path>
                <a:path w="10210800" h="1845945">
                  <a:moveTo>
                    <a:pt x="2059754" y="1845944"/>
                  </a:moveTo>
                  <a:lnTo>
                    <a:pt x="2050229" y="1845944"/>
                  </a:lnTo>
                  <a:lnTo>
                    <a:pt x="2050229" y="1836390"/>
                  </a:lnTo>
                  <a:lnTo>
                    <a:pt x="2059754" y="1836390"/>
                  </a:lnTo>
                  <a:lnTo>
                    <a:pt x="2059754" y="1845944"/>
                  </a:lnTo>
                  <a:close/>
                </a:path>
                <a:path w="10210800" h="1845945">
                  <a:moveTo>
                    <a:pt x="2040704" y="1845944"/>
                  </a:moveTo>
                  <a:lnTo>
                    <a:pt x="2031179" y="1845944"/>
                  </a:lnTo>
                  <a:lnTo>
                    <a:pt x="2031179" y="1836390"/>
                  </a:lnTo>
                  <a:lnTo>
                    <a:pt x="2040704" y="1836390"/>
                  </a:lnTo>
                  <a:lnTo>
                    <a:pt x="2040704" y="1845944"/>
                  </a:lnTo>
                  <a:close/>
                </a:path>
                <a:path w="10210800" h="1845945">
                  <a:moveTo>
                    <a:pt x="2021654" y="1845944"/>
                  </a:moveTo>
                  <a:lnTo>
                    <a:pt x="2012129" y="1845944"/>
                  </a:lnTo>
                  <a:lnTo>
                    <a:pt x="2012129" y="1836390"/>
                  </a:lnTo>
                  <a:lnTo>
                    <a:pt x="2021654" y="1836390"/>
                  </a:lnTo>
                  <a:lnTo>
                    <a:pt x="2021654" y="1845944"/>
                  </a:lnTo>
                  <a:close/>
                </a:path>
                <a:path w="10210800" h="1845945">
                  <a:moveTo>
                    <a:pt x="2002604" y="1845944"/>
                  </a:moveTo>
                  <a:lnTo>
                    <a:pt x="1993079" y="1845944"/>
                  </a:lnTo>
                  <a:lnTo>
                    <a:pt x="1993079" y="1836390"/>
                  </a:lnTo>
                  <a:lnTo>
                    <a:pt x="2002604" y="1836390"/>
                  </a:lnTo>
                  <a:lnTo>
                    <a:pt x="2002604" y="1845944"/>
                  </a:lnTo>
                  <a:close/>
                </a:path>
                <a:path w="10210800" h="1845945">
                  <a:moveTo>
                    <a:pt x="1983554" y="1845944"/>
                  </a:moveTo>
                  <a:lnTo>
                    <a:pt x="1974029" y="1845944"/>
                  </a:lnTo>
                  <a:lnTo>
                    <a:pt x="1974029" y="1836390"/>
                  </a:lnTo>
                  <a:lnTo>
                    <a:pt x="1983554" y="1836390"/>
                  </a:lnTo>
                  <a:lnTo>
                    <a:pt x="1983554" y="1845944"/>
                  </a:lnTo>
                  <a:close/>
                </a:path>
                <a:path w="10210800" h="1845945">
                  <a:moveTo>
                    <a:pt x="1964504" y="1845944"/>
                  </a:moveTo>
                  <a:lnTo>
                    <a:pt x="1954979" y="1845944"/>
                  </a:lnTo>
                  <a:lnTo>
                    <a:pt x="1954979" y="1836390"/>
                  </a:lnTo>
                  <a:lnTo>
                    <a:pt x="1964504" y="1836390"/>
                  </a:lnTo>
                  <a:lnTo>
                    <a:pt x="1964504" y="1845944"/>
                  </a:lnTo>
                  <a:close/>
                </a:path>
                <a:path w="10210800" h="1845945">
                  <a:moveTo>
                    <a:pt x="1945454" y="1845944"/>
                  </a:moveTo>
                  <a:lnTo>
                    <a:pt x="1935929" y="1845944"/>
                  </a:lnTo>
                  <a:lnTo>
                    <a:pt x="1935929" y="1836390"/>
                  </a:lnTo>
                  <a:lnTo>
                    <a:pt x="1945454" y="1836390"/>
                  </a:lnTo>
                  <a:lnTo>
                    <a:pt x="1945454" y="1845944"/>
                  </a:lnTo>
                  <a:close/>
                </a:path>
                <a:path w="10210800" h="1845945">
                  <a:moveTo>
                    <a:pt x="1926404" y="1845944"/>
                  </a:moveTo>
                  <a:lnTo>
                    <a:pt x="1916879" y="1845944"/>
                  </a:lnTo>
                  <a:lnTo>
                    <a:pt x="1916879" y="1836390"/>
                  </a:lnTo>
                  <a:lnTo>
                    <a:pt x="1926404" y="1836390"/>
                  </a:lnTo>
                  <a:lnTo>
                    <a:pt x="1926404" y="1845944"/>
                  </a:lnTo>
                  <a:close/>
                </a:path>
                <a:path w="10210800" h="1845945">
                  <a:moveTo>
                    <a:pt x="1907354" y="1845944"/>
                  </a:moveTo>
                  <a:lnTo>
                    <a:pt x="1897829" y="1845944"/>
                  </a:lnTo>
                  <a:lnTo>
                    <a:pt x="1897829" y="1836390"/>
                  </a:lnTo>
                  <a:lnTo>
                    <a:pt x="1907354" y="1836390"/>
                  </a:lnTo>
                  <a:lnTo>
                    <a:pt x="1907354" y="1845944"/>
                  </a:lnTo>
                  <a:close/>
                </a:path>
                <a:path w="10210800" h="1845945">
                  <a:moveTo>
                    <a:pt x="1888304" y="1845944"/>
                  </a:moveTo>
                  <a:lnTo>
                    <a:pt x="1878779" y="1845944"/>
                  </a:lnTo>
                  <a:lnTo>
                    <a:pt x="1878779" y="1836390"/>
                  </a:lnTo>
                  <a:lnTo>
                    <a:pt x="1888304" y="1836390"/>
                  </a:lnTo>
                  <a:lnTo>
                    <a:pt x="1888304" y="1845944"/>
                  </a:lnTo>
                  <a:close/>
                </a:path>
                <a:path w="10210800" h="1845945">
                  <a:moveTo>
                    <a:pt x="1869254" y="1845944"/>
                  </a:moveTo>
                  <a:lnTo>
                    <a:pt x="1859729" y="1845944"/>
                  </a:lnTo>
                  <a:lnTo>
                    <a:pt x="1859729" y="1836390"/>
                  </a:lnTo>
                  <a:lnTo>
                    <a:pt x="1869254" y="1836390"/>
                  </a:lnTo>
                  <a:lnTo>
                    <a:pt x="1869254" y="1845944"/>
                  </a:lnTo>
                  <a:close/>
                </a:path>
                <a:path w="10210800" h="1845945">
                  <a:moveTo>
                    <a:pt x="1850204" y="1845944"/>
                  </a:moveTo>
                  <a:lnTo>
                    <a:pt x="1840679" y="1845944"/>
                  </a:lnTo>
                  <a:lnTo>
                    <a:pt x="1840679" y="1836390"/>
                  </a:lnTo>
                  <a:lnTo>
                    <a:pt x="1850204" y="1836390"/>
                  </a:lnTo>
                  <a:lnTo>
                    <a:pt x="1850204" y="1845944"/>
                  </a:lnTo>
                  <a:close/>
                </a:path>
                <a:path w="10210800" h="1845945">
                  <a:moveTo>
                    <a:pt x="1831154" y="1845944"/>
                  </a:moveTo>
                  <a:lnTo>
                    <a:pt x="1821629" y="1845944"/>
                  </a:lnTo>
                  <a:lnTo>
                    <a:pt x="1821629" y="1836390"/>
                  </a:lnTo>
                  <a:lnTo>
                    <a:pt x="1831154" y="1836390"/>
                  </a:lnTo>
                  <a:lnTo>
                    <a:pt x="1831154" y="1845944"/>
                  </a:lnTo>
                  <a:close/>
                </a:path>
                <a:path w="10210800" h="1845945">
                  <a:moveTo>
                    <a:pt x="1812104" y="1845944"/>
                  </a:moveTo>
                  <a:lnTo>
                    <a:pt x="1802579" y="1845944"/>
                  </a:lnTo>
                  <a:lnTo>
                    <a:pt x="1802579" y="1836390"/>
                  </a:lnTo>
                  <a:lnTo>
                    <a:pt x="1812104" y="1836390"/>
                  </a:lnTo>
                  <a:lnTo>
                    <a:pt x="1812104" y="1845944"/>
                  </a:lnTo>
                  <a:close/>
                </a:path>
                <a:path w="10210800" h="1845945">
                  <a:moveTo>
                    <a:pt x="1793054" y="1845944"/>
                  </a:moveTo>
                  <a:lnTo>
                    <a:pt x="1783529" y="1845944"/>
                  </a:lnTo>
                  <a:lnTo>
                    <a:pt x="1783529" y="1836390"/>
                  </a:lnTo>
                  <a:lnTo>
                    <a:pt x="1793054" y="1836390"/>
                  </a:lnTo>
                  <a:lnTo>
                    <a:pt x="1793054" y="1845944"/>
                  </a:lnTo>
                  <a:close/>
                </a:path>
                <a:path w="10210800" h="1845945">
                  <a:moveTo>
                    <a:pt x="1774004" y="1845944"/>
                  </a:moveTo>
                  <a:lnTo>
                    <a:pt x="1764479" y="1845944"/>
                  </a:lnTo>
                  <a:lnTo>
                    <a:pt x="1764479" y="1836390"/>
                  </a:lnTo>
                  <a:lnTo>
                    <a:pt x="1774004" y="1836390"/>
                  </a:lnTo>
                  <a:lnTo>
                    <a:pt x="1774004" y="1845944"/>
                  </a:lnTo>
                  <a:close/>
                </a:path>
                <a:path w="10210800" h="1845945">
                  <a:moveTo>
                    <a:pt x="1754954" y="1845944"/>
                  </a:moveTo>
                  <a:lnTo>
                    <a:pt x="1745429" y="1845944"/>
                  </a:lnTo>
                  <a:lnTo>
                    <a:pt x="1745429" y="1836390"/>
                  </a:lnTo>
                  <a:lnTo>
                    <a:pt x="1754954" y="1836390"/>
                  </a:lnTo>
                  <a:lnTo>
                    <a:pt x="1754954" y="1845944"/>
                  </a:lnTo>
                  <a:close/>
                </a:path>
                <a:path w="10210800" h="1845945">
                  <a:moveTo>
                    <a:pt x="1735904" y="1845944"/>
                  </a:moveTo>
                  <a:lnTo>
                    <a:pt x="1726379" y="1845944"/>
                  </a:lnTo>
                  <a:lnTo>
                    <a:pt x="1726379" y="1836390"/>
                  </a:lnTo>
                  <a:lnTo>
                    <a:pt x="1735904" y="1836390"/>
                  </a:lnTo>
                  <a:lnTo>
                    <a:pt x="1735904" y="1845944"/>
                  </a:lnTo>
                  <a:close/>
                </a:path>
                <a:path w="10210800" h="1845945">
                  <a:moveTo>
                    <a:pt x="1716854" y="1845944"/>
                  </a:moveTo>
                  <a:lnTo>
                    <a:pt x="1707329" y="1845944"/>
                  </a:lnTo>
                  <a:lnTo>
                    <a:pt x="1707329" y="1836390"/>
                  </a:lnTo>
                  <a:lnTo>
                    <a:pt x="1716854" y="1836390"/>
                  </a:lnTo>
                  <a:lnTo>
                    <a:pt x="1716854" y="1845944"/>
                  </a:lnTo>
                  <a:close/>
                </a:path>
                <a:path w="10210800" h="1845945">
                  <a:moveTo>
                    <a:pt x="1697804" y="1845944"/>
                  </a:moveTo>
                  <a:lnTo>
                    <a:pt x="1688279" y="1845944"/>
                  </a:lnTo>
                  <a:lnTo>
                    <a:pt x="1688279" y="1836390"/>
                  </a:lnTo>
                  <a:lnTo>
                    <a:pt x="1697804" y="1836390"/>
                  </a:lnTo>
                  <a:lnTo>
                    <a:pt x="1697804" y="1845944"/>
                  </a:lnTo>
                  <a:close/>
                </a:path>
                <a:path w="10210800" h="1845945">
                  <a:moveTo>
                    <a:pt x="1678754" y="1845944"/>
                  </a:moveTo>
                  <a:lnTo>
                    <a:pt x="1669229" y="1845944"/>
                  </a:lnTo>
                  <a:lnTo>
                    <a:pt x="1669229" y="1836390"/>
                  </a:lnTo>
                  <a:lnTo>
                    <a:pt x="1678754" y="1836390"/>
                  </a:lnTo>
                  <a:lnTo>
                    <a:pt x="1678754" y="1845944"/>
                  </a:lnTo>
                  <a:close/>
                </a:path>
                <a:path w="10210800" h="1845945">
                  <a:moveTo>
                    <a:pt x="1659704" y="1845944"/>
                  </a:moveTo>
                  <a:lnTo>
                    <a:pt x="1650179" y="1845944"/>
                  </a:lnTo>
                  <a:lnTo>
                    <a:pt x="1650179" y="1836390"/>
                  </a:lnTo>
                  <a:lnTo>
                    <a:pt x="1659704" y="1836390"/>
                  </a:lnTo>
                  <a:lnTo>
                    <a:pt x="1659704" y="1845944"/>
                  </a:lnTo>
                  <a:close/>
                </a:path>
                <a:path w="10210800" h="1845945">
                  <a:moveTo>
                    <a:pt x="1640654" y="1845944"/>
                  </a:moveTo>
                  <a:lnTo>
                    <a:pt x="1631129" y="1845944"/>
                  </a:lnTo>
                  <a:lnTo>
                    <a:pt x="1631129" y="1836390"/>
                  </a:lnTo>
                  <a:lnTo>
                    <a:pt x="1640654" y="1836390"/>
                  </a:lnTo>
                  <a:lnTo>
                    <a:pt x="1640654" y="1845944"/>
                  </a:lnTo>
                  <a:close/>
                </a:path>
                <a:path w="10210800" h="1845945">
                  <a:moveTo>
                    <a:pt x="1621604" y="1845944"/>
                  </a:moveTo>
                  <a:lnTo>
                    <a:pt x="1612079" y="1845944"/>
                  </a:lnTo>
                  <a:lnTo>
                    <a:pt x="1612079" y="1836390"/>
                  </a:lnTo>
                  <a:lnTo>
                    <a:pt x="1621604" y="1836390"/>
                  </a:lnTo>
                  <a:lnTo>
                    <a:pt x="1621604" y="1845944"/>
                  </a:lnTo>
                  <a:close/>
                </a:path>
                <a:path w="10210800" h="1845945">
                  <a:moveTo>
                    <a:pt x="1602554" y="1845944"/>
                  </a:moveTo>
                  <a:lnTo>
                    <a:pt x="1593029" y="1845944"/>
                  </a:lnTo>
                  <a:lnTo>
                    <a:pt x="1593029" y="1836390"/>
                  </a:lnTo>
                  <a:lnTo>
                    <a:pt x="1602554" y="1836390"/>
                  </a:lnTo>
                  <a:lnTo>
                    <a:pt x="1602554" y="1845944"/>
                  </a:lnTo>
                  <a:close/>
                </a:path>
                <a:path w="10210800" h="1845945">
                  <a:moveTo>
                    <a:pt x="1583504" y="1845944"/>
                  </a:moveTo>
                  <a:lnTo>
                    <a:pt x="1573979" y="1845944"/>
                  </a:lnTo>
                  <a:lnTo>
                    <a:pt x="1573979" y="1836390"/>
                  </a:lnTo>
                  <a:lnTo>
                    <a:pt x="1583504" y="1836390"/>
                  </a:lnTo>
                  <a:lnTo>
                    <a:pt x="1583504" y="1845944"/>
                  </a:lnTo>
                  <a:close/>
                </a:path>
                <a:path w="10210800" h="1845945">
                  <a:moveTo>
                    <a:pt x="1564454" y="1845944"/>
                  </a:moveTo>
                  <a:lnTo>
                    <a:pt x="1554929" y="1845944"/>
                  </a:lnTo>
                  <a:lnTo>
                    <a:pt x="1554929" y="1836390"/>
                  </a:lnTo>
                  <a:lnTo>
                    <a:pt x="1564454" y="1836390"/>
                  </a:lnTo>
                  <a:lnTo>
                    <a:pt x="1564454" y="1845944"/>
                  </a:lnTo>
                  <a:close/>
                </a:path>
                <a:path w="10210800" h="1845945">
                  <a:moveTo>
                    <a:pt x="1545404" y="1845944"/>
                  </a:moveTo>
                  <a:lnTo>
                    <a:pt x="1535879" y="1845944"/>
                  </a:lnTo>
                  <a:lnTo>
                    <a:pt x="1535879" y="1836390"/>
                  </a:lnTo>
                  <a:lnTo>
                    <a:pt x="1545404" y="1836390"/>
                  </a:lnTo>
                  <a:lnTo>
                    <a:pt x="1545404" y="1845944"/>
                  </a:lnTo>
                  <a:close/>
                </a:path>
                <a:path w="10210800" h="1845945">
                  <a:moveTo>
                    <a:pt x="1526354" y="1845944"/>
                  </a:moveTo>
                  <a:lnTo>
                    <a:pt x="1516829" y="1845944"/>
                  </a:lnTo>
                  <a:lnTo>
                    <a:pt x="1516829" y="1836390"/>
                  </a:lnTo>
                  <a:lnTo>
                    <a:pt x="1526354" y="1836390"/>
                  </a:lnTo>
                  <a:lnTo>
                    <a:pt x="1526354" y="1845944"/>
                  </a:lnTo>
                  <a:close/>
                </a:path>
                <a:path w="10210800" h="1845945">
                  <a:moveTo>
                    <a:pt x="1507304" y="1845944"/>
                  </a:moveTo>
                  <a:lnTo>
                    <a:pt x="1497779" y="1845944"/>
                  </a:lnTo>
                  <a:lnTo>
                    <a:pt x="1497779" y="1836390"/>
                  </a:lnTo>
                  <a:lnTo>
                    <a:pt x="1507304" y="1836390"/>
                  </a:lnTo>
                  <a:lnTo>
                    <a:pt x="1507304" y="1845944"/>
                  </a:lnTo>
                  <a:close/>
                </a:path>
                <a:path w="10210800" h="1845945">
                  <a:moveTo>
                    <a:pt x="1488254" y="1845944"/>
                  </a:moveTo>
                  <a:lnTo>
                    <a:pt x="1478729" y="1845944"/>
                  </a:lnTo>
                  <a:lnTo>
                    <a:pt x="1478729" y="1836390"/>
                  </a:lnTo>
                  <a:lnTo>
                    <a:pt x="1488254" y="1836390"/>
                  </a:lnTo>
                  <a:lnTo>
                    <a:pt x="1488254" y="1845944"/>
                  </a:lnTo>
                  <a:close/>
                </a:path>
                <a:path w="10210800" h="1845945">
                  <a:moveTo>
                    <a:pt x="1469204" y="1845944"/>
                  </a:moveTo>
                  <a:lnTo>
                    <a:pt x="1459679" y="1845944"/>
                  </a:lnTo>
                  <a:lnTo>
                    <a:pt x="1459679" y="1836390"/>
                  </a:lnTo>
                  <a:lnTo>
                    <a:pt x="1469204" y="1836390"/>
                  </a:lnTo>
                  <a:lnTo>
                    <a:pt x="1469204" y="1845944"/>
                  </a:lnTo>
                  <a:close/>
                </a:path>
                <a:path w="10210800" h="1845945">
                  <a:moveTo>
                    <a:pt x="1450154" y="1845944"/>
                  </a:moveTo>
                  <a:lnTo>
                    <a:pt x="1440629" y="1845944"/>
                  </a:lnTo>
                  <a:lnTo>
                    <a:pt x="1440629" y="1836390"/>
                  </a:lnTo>
                  <a:lnTo>
                    <a:pt x="1450154" y="1836390"/>
                  </a:lnTo>
                  <a:lnTo>
                    <a:pt x="1450154" y="1845944"/>
                  </a:lnTo>
                  <a:close/>
                </a:path>
                <a:path w="10210800" h="1845945">
                  <a:moveTo>
                    <a:pt x="1431104" y="1845944"/>
                  </a:moveTo>
                  <a:lnTo>
                    <a:pt x="1421579" y="1845944"/>
                  </a:lnTo>
                  <a:lnTo>
                    <a:pt x="1421579" y="1836390"/>
                  </a:lnTo>
                  <a:lnTo>
                    <a:pt x="1431104" y="1836390"/>
                  </a:lnTo>
                  <a:lnTo>
                    <a:pt x="1431104" y="1845944"/>
                  </a:lnTo>
                  <a:close/>
                </a:path>
                <a:path w="10210800" h="1845945">
                  <a:moveTo>
                    <a:pt x="1412054" y="1845944"/>
                  </a:moveTo>
                  <a:lnTo>
                    <a:pt x="1402529" y="1845944"/>
                  </a:lnTo>
                  <a:lnTo>
                    <a:pt x="1402529" y="1836390"/>
                  </a:lnTo>
                  <a:lnTo>
                    <a:pt x="1412054" y="1836390"/>
                  </a:lnTo>
                  <a:lnTo>
                    <a:pt x="1412054" y="1845944"/>
                  </a:lnTo>
                  <a:close/>
                </a:path>
                <a:path w="10210800" h="1845945">
                  <a:moveTo>
                    <a:pt x="1393004" y="1845944"/>
                  </a:moveTo>
                  <a:lnTo>
                    <a:pt x="1383479" y="1845944"/>
                  </a:lnTo>
                  <a:lnTo>
                    <a:pt x="1383479" y="1836390"/>
                  </a:lnTo>
                  <a:lnTo>
                    <a:pt x="1393004" y="1836390"/>
                  </a:lnTo>
                  <a:lnTo>
                    <a:pt x="1393004" y="1845944"/>
                  </a:lnTo>
                  <a:close/>
                </a:path>
                <a:path w="10210800" h="1845945">
                  <a:moveTo>
                    <a:pt x="1373954" y="1845944"/>
                  </a:moveTo>
                  <a:lnTo>
                    <a:pt x="1364429" y="1845944"/>
                  </a:lnTo>
                  <a:lnTo>
                    <a:pt x="1364429" y="1836390"/>
                  </a:lnTo>
                  <a:lnTo>
                    <a:pt x="1373954" y="1836390"/>
                  </a:lnTo>
                  <a:lnTo>
                    <a:pt x="1373954" y="1845944"/>
                  </a:lnTo>
                  <a:close/>
                </a:path>
                <a:path w="10210800" h="1845945">
                  <a:moveTo>
                    <a:pt x="1354904" y="1845944"/>
                  </a:moveTo>
                  <a:lnTo>
                    <a:pt x="1345379" y="1845944"/>
                  </a:lnTo>
                  <a:lnTo>
                    <a:pt x="1345379" y="1836390"/>
                  </a:lnTo>
                  <a:lnTo>
                    <a:pt x="1354904" y="1836390"/>
                  </a:lnTo>
                  <a:lnTo>
                    <a:pt x="1354904" y="1845944"/>
                  </a:lnTo>
                  <a:close/>
                </a:path>
                <a:path w="10210800" h="1845945">
                  <a:moveTo>
                    <a:pt x="1335854" y="1845944"/>
                  </a:moveTo>
                  <a:lnTo>
                    <a:pt x="1326329" y="1845944"/>
                  </a:lnTo>
                  <a:lnTo>
                    <a:pt x="1326329" y="1836390"/>
                  </a:lnTo>
                  <a:lnTo>
                    <a:pt x="1335854" y="1836390"/>
                  </a:lnTo>
                  <a:lnTo>
                    <a:pt x="1335854" y="1845944"/>
                  </a:lnTo>
                  <a:close/>
                </a:path>
                <a:path w="10210800" h="1845945">
                  <a:moveTo>
                    <a:pt x="1316804" y="1845944"/>
                  </a:moveTo>
                  <a:lnTo>
                    <a:pt x="1307279" y="1845944"/>
                  </a:lnTo>
                  <a:lnTo>
                    <a:pt x="1307279" y="1836390"/>
                  </a:lnTo>
                  <a:lnTo>
                    <a:pt x="1316804" y="1836390"/>
                  </a:lnTo>
                  <a:lnTo>
                    <a:pt x="1316804" y="1845944"/>
                  </a:lnTo>
                  <a:close/>
                </a:path>
                <a:path w="10210800" h="1845945">
                  <a:moveTo>
                    <a:pt x="1297754" y="1845944"/>
                  </a:moveTo>
                  <a:lnTo>
                    <a:pt x="1288229" y="1845944"/>
                  </a:lnTo>
                  <a:lnTo>
                    <a:pt x="1288229" y="1836390"/>
                  </a:lnTo>
                  <a:lnTo>
                    <a:pt x="1297754" y="1836390"/>
                  </a:lnTo>
                  <a:lnTo>
                    <a:pt x="1297754" y="1845944"/>
                  </a:lnTo>
                  <a:close/>
                </a:path>
                <a:path w="10210800" h="1845945">
                  <a:moveTo>
                    <a:pt x="1278704" y="1845944"/>
                  </a:moveTo>
                  <a:lnTo>
                    <a:pt x="1269179" y="1845944"/>
                  </a:lnTo>
                  <a:lnTo>
                    <a:pt x="1269179" y="1836390"/>
                  </a:lnTo>
                  <a:lnTo>
                    <a:pt x="1278704" y="1836390"/>
                  </a:lnTo>
                  <a:lnTo>
                    <a:pt x="1278704" y="1845944"/>
                  </a:lnTo>
                  <a:close/>
                </a:path>
                <a:path w="10210800" h="1845945">
                  <a:moveTo>
                    <a:pt x="1259654" y="1845944"/>
                  </a:moveTo>
                  <a:lnTo>
                    <a:pt x="1250129" y="1845944"/>
                  </a:lnTo>
                  <a:lnTo>
                    <a:pt x="1250129" y="1836390"/>
                  </a:lnTo>
                  <a:lnTo>
                    <a:pt x="1259654" y="1836390"/>
                  </a:lnTo>
                  <a:lnTo>
                    <a:pt x="1259654" y="1845944"/>
                  </a:lnTo>
                  <a:close/>
                </a:path>
                <a:path w="10210800" h="1845945">
                  <a:moveTo>
                    <a:pt x="1240604" y="1845944"/>
                  </a:moveTo>
                  <a:lnTo>
                    <a:pt x="1231079" y="1845944"/>
                  </a:lnTo>
                  <a:lnTo>
                    <a:pt x="1231079" y="1836390"/>
                  </a:lnTo>
                  <a:lnTo>
                    <a:pt x="1240604" y="1836390"/>
                  </a:lnTo>
                  <a:lnTo>
                    <a:pt x="1240604" y="1845944"/>
                  </a:lnTo>
                  <a:close/>
                </a:path>
                <a:path w="10210800" h="1845945">
                  <a:moveTo>
                    <a:pt x="1221554" y="1845944"/>
                  </a:moveTo>
                  <a:lnTo>
                    <a:pt x="1212029" y="1845944"/>
                  </a:lnTo>
                  <a:lnTo>
                    <a:pt x="1212029" y="1836390"/>
                  </a:lnTo>
                  <a:lnTo>
                    <a:pt x="1221554" y="1836390"/>
                  </a:lnTo>
                  <a:lnTo>
                    <a:pt x="1221554" y="1845944"/>
                  </a:lnTo>
                  <a:close/>
                </a:path>
                <a:path w="10210800" h="1845945">
                  <a:moveTo>
                    <a:pt x="1202504" y="1845944"/>
                  </a:moveTo>
                  <a:lnTo>
                    <a:pt x="1192979" y="1845944"/>
                  </a:lnTo>
                  <a:lnTo>
                    <a:pt x="1192979" y="1836390"/>
                  </a:lnTo>
                  <a:lnTo>
                    <a:pt x="1202504" y="1836390"/>
                  </a:lnTo>
                  <a:lnTo>
                    <a:pt x="1202504" y="1845944"/>
                  </a:lnTo>
                  <a:close/>
                </a:path>
                <a:path w="10210800" h="1845945">
                  <a:moveTo>
                    <a:pt x="1183454" y="1845944"/>
                  </a:moveTo>
                  <a:lnTo>
                    <a:pt x="1173929" y="1845944"/>
                  </a:lnTo>
                  <a:lnTo>
                    <a:pt x="1173929" y="1836390"/>
                  </a:lnTo>
                  <a:lnTo>
                    <a:pt x="1183454" y="1836390"/>
                  </a:lnTo>
                  <a:lnTo>
                    <a:pt x="1183454" y="1845944"/>
                  </a:lnTo>
                  <a:close/>
                </a:path>
                <a:path w="10210800" h="1845945">
                  <a:moveTo>
                    <a:pt x="1164404" y="1845944"/>
                  </a:moveTo>
                  <a:lnTo>
                    <a:pt x="1154879" y="1845944"/>
                  </a:lnTo>
                  <a:lnTo>
                    <a:pt x="1154879" y="1836390"/>
                  </a:lnTo>
                  <a:lnTo>
                    <a:pt x="1164404" y="1836390"/>
                  </a:lnTo>
                  <a:lnTo>
                    <a:pt x="1164404" y="1845944"/>
                  </a:lnTo>
                  <a:close/>
                </a:path>
                <a:path w="10210800" h="1845945">
                  <a:moveTo>
                    <a:pt x="1145354" y="1845944"/>
                  </a:moveTo>
                  <a:lnTo>
                    <a:pt x="1135829" y="1845944"/>
                  </a:lnTo>
                  <a:lnTo>
                    <a:pt x="1135829" y="1836390"/>
                  </a:lnTo>
                  <a:lnTo>
                    <a:pt x="1145354" y="1836390"/>
                  </a:lnTo>
                  <a:lnTo>
                    <a:pt x="1145354" y="1845944"/>
                  </a:lnTo>
                  <a:close/>
                </a:path>
                <a:path w="10210800" h="1845945">
                  <a:moveTo>
                    <a:pt x="1126304" y="1845944"/>
                  </a:moveTo>
                  <a:lnTo>
                    <a:pt x="1116779" y="1845944"/>
                  </a:lnTo>
                  <a:lnTo>
                    <a:pt x="1116779" y="1836390"/>
                  </a:lnTo>
                  <a:lnTo>
                    <a:pt x="1126304" y="1836390"/>
                  </a:lnTo>
                  <a:lnTo>
                    <a:pt x="1126304" y="1845944"/>
                  </a:lnTo>
                  <a:close/>
                </a:path>
                <a:path w="10210800" h="1845945">
                  <a:moveTo>
                    <a:pt x="1107254" y="1845944"/>
                  </a:moveTo>
                  <a:lnTo>
                    <a:pt x="1097729" y="1845944"/>
                  </a:lnTo>
                  <a:lnTo>
                    <a:pt x="1097729" y="1836390"/>
                  </a:lnTo>
                  <a:lnTo>
                    <a:pt x="1107254" y="1836390"/>
                  </a:lnTo>
                  <a:lnTo>
                    <a:pt x="1107254" y="1845944"/>
                  </a:lnTo>
                  <a:close/>
                </a:path>
                <a:path w="10210800" h="1845945">
                  <a:moveTo>
                    <a:pt x="1088204" y="1845944"/>
                  </a:moveTo>
                  <a:lnTo>
                    <a:pt x="1078679" y="1845944"/>
                  </a:lnTo>
                  <a:lnTo>
                    <a:pt x="1078679" y="1836390"/>
                  </a:lnTo>
                  <a:lnTo>
                    <a:pt x="1088204" y="1836390"/>
                  </a:lnTo>
                  <a:lnTo>
                    <a:pt x="1088204" y="1845944"/>
                  </a:lnTo>
                  <a:close/>
                </a:path>
                <a:path w="10210800" h="1845945">
                  <a:moveTo>
                    <a:pt x="1069154" y="1845944"/>
                  </a:moveTo>
                  <a:lnTo>
                    <a:pt x="1059629" y="1845944"/>
                  </a:lnTo>
                  <a:lnTo>
                    <a:pt x="1059629" y="1836390"/>
                  </a:lnTo>
                  <a:lnTo>
                    <a:pt x="1069154" y="1836390"/>
                  </a:lnTo>
                  <a:lnTo>
                    <a:pt x="1069154" y="1845944"/>
                  </a:lnTo>
                  <a:close/>
                </a:path>
                <a:path w="10210800" h="1845945">
                  <a:moveTo>
                    <a:pt x="1050104" y="1845944"/>
                  </a:moveTo>
                  <a:lnTo>
                    <a:pt x="1040579" y="1845944"/>
                  </a:lnTo>
                  <a:lnTo>
                    <a:pt x="1040579" y="1836390"/>
                  </a:lnTo>
                  <a:lnTo>
                    <a:pt x="1050104" y="1836390"/>
                  </a:lnTo>
                  <a:lnTo>
                    <a:pt x="1050104" y="1845944"/>
                  </a:lnTo>
                  <a:close/>
                </a:path>
                <a:path w="10210800" h="1845945">
                  <a:moveTo>
                    <a:pt x="1031054" y="1845944"/>
                  </a:moveTo>
                  <a:lnTo>
                    <a:pt x="1021529" y="1845944"/>
                  </a:lnTo>
                  <a:lnTo>
                    <a:pt x="1021529" y="1836390"/>
                  </a:lnTo>
                  <a:lnTo>
                    <a:pt x="1031054" y="1836390"/>
                  </a:lnTo>
                  <a:lnTo>
                    <a:pt x="1031054" y="1845944"/>
                  </a:lnTo>
                  <a:close/>
                </a:path>
                <a:path w="10210800" h="1845945">
                  <a:moveTo>
                    <a:pt x="1012004" y="1845944"/>
                  </a:moveTo>
                  <a:lnTo>
                    <a:pt x="1002479" y="1845944"/>
                  </a:lnTo>
                  <a:lnTo>
                    <a:pt x="1002479" y="1836390"/>
                  </a:lnTo>
                  <a:lnTo>
                    <a:pt x="1012004" y="1836390"/>
                  </a:lnTo>
                  <a:lnTo>
                    <a:pt x="1012004" y="1845944"/>
                  </a:lnTo>
                  <a:close/>
                </a:path>
                <a:path w="10210800" h="1845945">
                  <a:moveTo>
                    <a:pt x="992954" y="1845944"/>
                  </a:moveTo>
                  <a:lnTo>
                    <a:pt x="983429" y="1845944"/>
                  </a:lnTo>
                  <a:lnTo>
                    <a:pt x="983429" y="1836390"/>
                  </a:lnTo>
                  <a:lnTo>
                    <a:pt x="992954" y="1836390"/>
                  </a:lnTo>
                  <a:lnTo>
                    <a:pt x="992954" y="1845944"/>
                  </a:lnTo>
                  <a:close/>
                </a:path>
                <a:path w="10210800" h="1845945">
                  <a:moveTo>
                    <a:pt x="973904" y="1845944"/>
                  </a:moveTo>
                  <a:lnTo>
                    <a:pt x="964379" y="1845944"/>
                  </a:lnTo>
                  <a:lnTo>
                    <a:pt x="964379" y="1836390"/>
                  </a:lnTo>
                  <a:lnTo>
                    <a:pt x="973904" y="1836390"/>
                  </a:lnTo>
                  <a:lnTo>
                    <a:pt x="973904" y="1845944"/>
                  </a:lnTo>
                  <a:close/>
                </a:path>
                <a:path w="10210800" h="1845945">
                  <a:moveTo>
                    <a:pt x="954854" y="1845944"/>
                  </a:moveTo>
                  <a:lnTo>
                    <a:pt x="945329" y="1845944"/>
                  </a:lnTo>
                  <a:lnTo>
                    <a:pt x="945329" y="1836390"/>
                  </a:lnTo>
                  <a:lnTo>
                    <a:pt x="954854" y="1836390"/>
                  </a:lnTo>
                  <a:lnTo>
                    <a:pt x="954854" y="1845944"/>
                  </a:lnTo>
                  <a:close/>
                </a:path>
                <a:path w="10210800" h="1845945">
                  <a:moveTo>
                    <a:pt x="935804" y="1845944"/>
                  </a:moveTo>
                  <a:lnTo>
                    <a:pt x="926279" y="1845944"/>
                  </a:lnTo>
                  <a:lnTo>
                    <a:pt x="926279" y="1836390"/>
                  </a:lnTo>
                  <a:lnTo>
                    <a:pt x="935804" y="1836390"/>
                  </a:lnTo>
                  <a:lnTo>
                    <a:pt x="935804" y="1845944"/>
                  </a:lnTo>
                  <a:close/>
                </a:path>
                <a:path w="10210800" h="1845945">
                  <a:moveTo>
                    <a:pt x="916754" y="1845944"/>
                  </a:moveTo>
                  <a:lnTo>
                    <a:pt x="907229" y="1845944"/>
                  </a:lnTo>
                  <a:lnTo>
                    <a:pt x="907229" y="1836390"/>
                  </a:lnTo>
                  <a:lnTo>
                    <a:pt x="916754" y="1836390"/>
                  </a:lnTo>
                  <a:lnTo>
                    <a:pt x="916754" y="1845944"/>
                  </a:lnTo>
                  <a:close/>
                </a:path>
                <a:path w="10210800" h="1845945">
                  <a:moveTo>
                    <a:pt x="897704" y="1845944"/>
                  </a:moveTo>
                  <a:lnTo>
                    <a:pt x="888179" y="1845944"/>
                  </a:lnTo>
                  <a:lnTo>
                    <a:pt x="888179" y="1836390"/>
                  </a:lnTo>
                  <a:lnTo>
                    <a:pt x="897704" y="1836390"/>
                  </a:lnTo>
                  <a:lnTo>
                    <a:pt x="897704" y="1845944"/>
                  </a:lnTo>
                  <a:close/>
                </a:path>
                <a:path w="10210800" h="1845945">
                  <a:moveTo>
                    <a:pt x="878654" y="1845944"/>
                  </a:moveTo>
                  <a:lnTo>
                    <a:pt x="869129" y="1845944"/>
                  </a:lnTo>
                  <a:lnTo>
                    <a:pt x="869129" y="1836390"/>
                  </a:lnTo>
                  <a:lnTo>
                    <a:pt x="878654" y="1836390"/>
                  </a:lnTo>
                  <a:lnTo>
                    <a:pt x="878654" y="1845944"/>
                  </a:lnTo>
                  <a:close/>
                </a:path>
                <a:path w="10210800" h="1845945">
                  <a:moveTo>
                    <a:pt x="859604" y="1845944"/>
                  </a:moveTo>
                  <a:lnTo>
                    <a:pt x="850079" y="1845944"/>
                  </a:lnTo>
                  <a:lnTo>
                    <a:pt x="850079" y="1836390"/>
                  </a:lnTo>
                  <a:lnTo>
                    <a:pt x="859604" y="1836390"/>
                  </a:lnTo>
                  <a:lnTo>
                    <a:pt x="859604" y="1845944"/>
                  </a:lnTo>
                  <a:close/>
                </a:path>
                <a:path w="10210800" h="1845945">
                  <a:moveTo>
                    <a:pt x="840554" y="1845944"/>
                  </a:moveTo>
                  <a:lnTo>
                    <a:pt x="831029" y="1845944"/>
                  </a:lnTo>
                  <a:lnTo>
                    <a:pt x="831029" y="1836390"/>
                  </a:lnTo>
                  <a:lnTo>
                    <a:pt x="840554" y="1836390"/>
                  </a:lnTo>
                  <a:lnTo>
                    <a:pt x="840554" y="1845944"/>
                  </a:lnTo>
                  <a:close/>
                </a:path>
                <a:path w="10210800" h="1845945">
                  <a:moveTo>
                    <a:pt x="821504" y="1845944"/>
                  </a:moveTo>
                  <a:lnTo>
                    <a:pt x="811979" y="1845944"/>
                  </a:lnTo>
                  <a:lnTo>
                    <a:pt x="811979" y="1836390"/>
                  </a:lnTo>
                  <a:lnTo>
                    <a:pt x="821504" y="1836390"/>
                  </a:lnTo>
                  <a:lnTo>
                    <a:pt x="821504" y="1845944"/>
                  </a:lnTo>
                  <a:close/>
                </a:path>
                <a:path w="10210800" h="1845945">
                  <a:moveTo>
                    <a:pt x="802454" y="1845944"/>
                  </a:moveTo>
                  <a:lnTo>
                    <a:pt x="792929" y="1845944"/>
                  </a:lnTo>
                  <a:lnTo>
                    <a:pt x="792929" y="1836390"/>
                  </a:lnTo>
                  <a:lnTo>
                    <a:pt x="802454" y="1836390"/>
                  </a:lnTo>
                  <a:lnTo>
                    <a:pt x="802454" y="1845944"/>
                  </a:lnTo>
                  <a:close/>
                </a:path>
                <a:path w="10210800" h="1845945">
                  <a:moveTo>
                    <a:pt x="783404" y="1845944"/>
                  </a:moveTo>
                  <a:lnTo>
                    <a:pt x="773879" y="1845944"/>
                  </a:lnTo>
                  <a:lnTo>
                    <a:pt x="773879" y="1836390"/>
                  </a:lnTo>
                  <a:lnTo>
                    <a:pt x="783404" y="1836390"/>
                  </a:lnTo>
                  <a:lnTo>
                    <a:pt x="783404" y="1845944"/>
                  </a:lnTo>
                  <a:close/>
                </a:path>
                <a:path w="10210800" h="1845945">
                  <a:moveTo>
                    <a:pt x="764354" y="1845944"/>
                  </a:moveTo>
                  <a:lnTo>
                    <a:pt x="754829" y="1845944"/>
                  </a:lnTo>
                  <a:lnTo>
                    <a:pt x="754829" y="1836390"/>
                  </a:lnTo>
                  <a:lnTo>
                    <a:pt x="764354" y="1836390"/>
                  </a:lnTo>
                  <a:lnTo>
                    <a:pt x="764354" y="1845944"/>
                  </a:lnTo>
                  <a:close/>
                </a:path>
                <a:path w="10210800" h="1845945">
                  <a:moveTo>
                    <a:pt x="745304" y="1845944"/>
                  </a:moveTo>
                  <a:lnTo>
                    <a:pt x="735779" y="1845944"/>
                  </a:lnTo>
                  <a:lnTo>
                    <a:pt x="735779" y="1836390"/>
                  </a:lnTo>
                  <a:lnTo>
                    <a:pt x="745304" y="1836390"/>
                  </a:lnTo>
                  <a:lnTo>
                    <a:pt x="745304" y="1845944"/>
                  </a:lnTo>
                  <a:close/>
                </a:path>
                <a:path w="10210800" h="1845945">
                  <a:moveTo>
                    <a:pt x="726254" y="1845944"/>
                  </a:moveTo>
                  <a:lnTo>
                    <a:pt x="716729" y="1845944"/>
                  </a:lnTo>
                  <a:lnTo>
                    <a:pt x="716729" y="1836390"/>
                  </a:lnTo>
                  <a:lnTo>
                    <a:pt x="726254" y="1836390"/>
                  </a:lnTo>
                  <a:lnTo>
                    <a:pt x="726254" y="1845944"/>
                  </a:lnTo>
                  <a:close/>
                </a:path>
                <a:path w="10210800" h="1845945">
                  <a:moveTo>
                    <a:pt x="707204" y="1845944"/>
                  </a:moveTo>
                  <a:lnTo>
                    <a:pt x="697679" y="1845944"/>
                  </a:lnTo>
                  <a:lnTo>
                    <a:pt x="697679" y="1836390"/>
                  </a:lnTo>
                  <a:lnTo>
                    <a:pt x="707204" y="1836390"/>
                  </a:lnTo>
                  <a:lnTo>
                    <a:pt x="707204" y="1845944"/>
                  </a:lnTo>
                  <a:close/>
                </a:path>
                <a:path w="10210800" h="1845945">
                  <a:moveTo>
                    <a:pt x="688154" y="1845944"/>
                  </a:moveTo>
                  <a:lnTo>
                    <a:pt x="678629" y="1845944"/>
                  </a:lnTo>
                  <a:lnTo>
                    <a:pt x="678629" y="1836390"/>
                  </a:lnTo>
                  <a:lnTo>
                    <a:pt x="688154" y="1836390"/>
                  </a:lnTo>
                  <a:lnTo>
                    <a:pt x="688154" y="1845944"/>
                  </a:lnTo>
                  <a:close/>
                </a:path>
                <a:path w="10210800" h="1845945">
                  <a:moveTo>
                    <a:pt x="669104" y="1845944"/>
                  </a:moveTo>
                  <a:lnTo>
                    <a:pt x="659579" y="1845944"/>
                  </a:lnTo>
                  <a:lnTo>
                    <a:pt x="659579" y="1836390"/>
                  </a:lnTo>
                  <a:lnTo>
                    <a:pt x="669104" y="1836390"/>
                  </a:lnTo>
                  <a:lnTo>
                    <a:pt x="669104" y="1845944"/>
                  </a:lnTo>
                  <a:close/>
                </a:path>
                <a:path w="10210800" h="1845945">
                  <a:moveTo>
                    <a:pt x="650054" y="1845944"/>
                  </a:moveTo>
                  <a:lnTo>
                    <a:pt x="640529" y="1845944"/>
                  </a:lnTo>
                  <a:lnTo>
                    <a:pt x="640529" y="1836390"/>
                  </a:lnTo>
                  <a:lnTo>
                    <a:pt x="650054" y="1836390"/>
                  </a:lnTo>
                  <a:lnTo>
                    <a:pt x="650054" y="1845944"/>
                  </a:lnTo>
                  <a:close/>
                </a:path>
                <a:path w="10210800" h="1845945">
                  <a:moveTo>
                    <a:pt x="631004" y="1845944"/>
                  </a:moveTo>
                  <a:lnTo>
                    <a:pt x="621479" y="1845944"/>
                  </a:lnTo>
                  <a:lnTo>
                    <a:pt x="621479" y="1836390"/>
                  </a:lnTo>
                  <a:lnTo>
                    <a:pt x="631004" y="1836390"/>
                  </a:lnTo>
                  <a:lnTo>
                    <a:pt x="631004" y="1845944"/>
                  </a:lnTo>
                  <a:close/>
                </a:path>
                <a:path w="10210800" h="1845945">
                  <a:moveTo>
                    <a:pt x="611954" y="1845944"/>
                  </a:moveTo>
                  <a:lnTo>
                    <a:pt x="602429" y="1845944"/>
                  </a:lnTo>
                  <a:lnTo>
                    <a:pt x="602429" y="1836390"/>
                  </a:lnTo>
                  <a:lnTo>
                    <a:pt x="611954" y="1836390"/>
                  </a:lnTo>
                  <a:lnTo>
                    <a:pt x="611954" y="1845944"/>
                  </a:lnTo>
                  <a:close/>
                </a:path>
                <a:path w="10210800" h="1845945">
                  <a:moveTo>
                    <a:pt x="592904" y="1845944"/>
                  </a:moveTo>
                  <a:lnTo>
                    <a:pt x="583379" y="1845944"/>
                  </a:lnTo>
                  <a:lnTo>
                    <a:pt x="583379" y="1836390"/>
                  </a:lnTo>
                  <a:lnTo>
                    <a:pt x="592904" y="1836390"/>
                  </a:lnTo>
                  <a:lnTo>
                    <a:pt x="592904" y="1845944"/>
                  </a:lnTo>
                  <a:close/>
                </a:path>
                <a:path w="10210800" h="1845945">
                  <a:moveTo>
                    <a:pt x="573854" y="1845944"/>
                  </a:moveTo>
                  <a:lnTo>
                    <a:pt x="564329" y="1845944"/>
                  </a:lnTo>
                  <a:lnTo>
                    <a:pt x="564329" y="1836390"/>
                  </a:lnTo>
                  <a:lnTo>
                    <a:pt x="573854" y="1836390"/>
                  </a:lnTo>
                  <a:lnTo>
                    <a:pt x="573854" y="1845944"/>
                  </a:lnTo>
                  <a:close/>
                </a:path>
                <a:path w="10210800" h="1845945">
                  <a:moveTo>
                    <a:pt x="554804" y="1845944"/>
                  </a:moveTo>
                  <a:lnTo>
                    <a:pt x="545279" y="1845944"/>
                  </a:lnTo>
                  <a:lnTo>
                    <a:pt x="545279" y="1836390"/>
                  </a:lnTo>
                  <a:lnTo>
                    <a:pt x="554804" y="1836390"/>
                  </a:lnTo>
                  <a:lnTo>
                    <a:pt x="554804" y="1845944"/>
                  </a:lnTo>
                  <a:close/>
                </a:path>
                <a:path w="10210800" h="1845945">
                  <a:moveTo>
                    <a:pt x="535754" y="1845944"/>
                  </a:moveTo>
                  <a:lnTo>
                    <a:pt x="526229" y="1845944"/>
                  </a:lnTo>
                  <a:lnTo>
                    <a:pt x="526229" y="1836390"/>
                  </a:lnTo>
                  <a:lnTo>
                    <a:pt x="535754" y="1836390"/>
                  </a:lnTo>
                  <a:lnTo>
                    <a:pt x="535754" y="1845944"/>
                  </a:lnTo>
                  <a:close/>
                </a:path>
                <a:path w="10210800" h="1845945">
                  <a:moveTo>
                    <a:pt x="516704" y="1845944"/>
                  </a:moveTo>
                  <a:lnTo>
                    <a:pt x="507179" y="1845944"/>
                  </a:lnTo>
                  <a:lnTo>
                    <a:pt x="507179" y="1836390"/>
                  </a:lnTo>
                  <a:lnTo>
                    <a:pt x="516704" y="1836390"/>
                  </a:lnTo>
                  <a:lnTo>
                    <a:pt x="516704" y="1845944"/>
                  </a:lnTo>
                  <a:close/>
                </a:path>
                <a:path w="10210800" h="1845945">
                  <a:moveTo>
                    <a:pt x="497654" y="1845944"/>
                  </a:moveTo>
                  <a:lnTo>
                    <a:pt x="488129" y="1845944"/>
                  </a:lnTo>
                  <a:lnTo>
                    <a:pt x="488129" y="1836390"/>
                  </a:lnTo>
                  <a:lnTo>
                    <a:pt x="497654" y="1836390"/>
                  </a:lnTo>
                  <a:lnTo>
                    <a:pt x="497654" y="1845944"/>
                  </a:lnTo>
                  <a:close/>
                </a:path>
                <a:path w="10210800" h="1845945">
                  <a:moveTo>
                    <a:pt x="478604" y="1845944"/>
                  </a:moveTo>
                  <a:lnTo>
                    <a:pt x="469079" y="1845944"/>
                  </a:lnTo>
                  <a:lnTo>
                    <a:pt x="469079" y="1836390"/>
                  </a:lnTo>
                  <a:lnTo>
                    <a:pt x="478604" y="1836390"/>
                  </a:lnTo>
                  <a:lnTo>
                    <a:pt x="478604" y="1845944"/>
                  </a:lnTo>
                  <a:close/>
                </a:path>
                <a:path w="10210800" h="1845945">
                  <a:moveTo>
                    <a:pt x="459554" y="1845944"/>
                  </a:moveTo>
                  <a:lnTo>
                    <a:pt x="450029" y="1845944"/>
                  </a:lnTo>
                  <a:lnTo>
                    <a:pt x="450029" y="1836390"/>
                  </a:lnTo>
                  <a:lnTo>
                    <a:pt x="459554" y="1836390"/>
                  </a:lnTo>
                  <a:lnTo>
                    <a:pt x="459554" y="1845944"/>
                  </a:lnTo>
                  <a:close/>
                </a:path>
                <a:path w="10210800" h="1845945">
                  <a:moveTo>
                    <a:pt x="440504" y="1845944"/>
                  </a:moveTo>
                  <a:lnTo>
                    <a:pt x="430979" y="1845944"/>
                  </a:lnTo>
                  <a:lnTo>
                    <a:pt x="430979" y="1836390"/>
                  </a:lnTo>
                  <a:lnTo>
                    <a:pt x="440504" y="1836390"/>
                  </a:lnTo>
                  <a:lnTo>
                    <a:pt x="440504" y="1845944"/>
                  </a:lnTo>
                  <a:close/>
                </a:path>
                <a:path w="10210800" h="1845945">
                  <a:moveTo>
                    <a:pt x="421454" y="1845944"/>
                  </a:moveTo>
                  <a:lnTo>
                    <a:pt x="411929" y="1845944"/>
                  </a:lnTo>
                  <a:lnTo>
                    <a:pt x="411929" y="1836390"/>
                  </a:lnTo>
                  <a:lnTo>
                    <a:pt x="421454" y="1836390"/>
                  </a:lnTo>
                  <a:lnTo>
                    <a:pt x="421454" y="1845944"/>
                  </a:lnTo>
                  <a:close/>
                </a:path>
                <a:path w="10210800" h="1845945">
                  <a:moveTo>
                    <a:pt x="402404" y="1845944"/>
                  </a:moveTo>
                  <a:lnTo>
                    <a:pt x="392879" y="1845944"/>
                  </a:lnTo>
                  <a:lnTo>
                    <a:pt x="392879" y="1836390"/>
                  </a:lnTo>
                  <a:lnTo>
                    <a:pt x="402404" y="1836390"/>
                  </a:lnTo>
                  <a:lnTo>
                    <a:pt x="402404" y="1845944"/>
                  </a:lnTo>
                  <a:close/>
                </a:path>
                <a:path w="10210800" h="1845945">
                  <a:moveTo>
                    <a:pt x="383354" y="1845944"/>
                  </a:moveTo>
                  <a:lnTo>
                    <a:pt x="373829" y="1845944"/>
                  </a:lnTo>
                  <a:lnTo>
                    <a:pt x="373829" y="1836390"/>
                  </a:lnTo>
                  <a:lnTo>
                    <a:pt x="383354" y="1836390"/>
                  </a:lnTo>
                  <a:lnTo>
                    <a:pt x="383354" y="1845944"/>
                  </a:lnTo>
                  <a:close/>
                </a:path>
                <a:path w="10210800" h="1845945">
                  <a:moveTo>
                    <a:pt x="364304" y="1845944"/>
                  </a:moveTo>
                  <a:lnTo>
                    <a:pt x="354779" y="1845944"/>
                  </a:lnTo>
                  <a:lnTo>
                    <a:pt x="354779" y="1836390"/>
                  </a:lnTo>
                  <a:lnTo>
                    <a:pt x="364304" y="1836390"/>
                  </a:lnTo>
                  <a:lnTo>
                    <a:pt x="364304" y="1845944"/>
                  </a:lnTo>
                  <a:close/>
                </a:path>
                <a:path w="10210800" h="1845945">
                  <a:moveTo>
                    <a:pt x="345254" y="1845944"/>
                  </a:moveTo>
                  <a:lnTo>
                    <a:pt x="335729" y="1845944"/>
                  </a:lnTo>
                  <a:lnTo>
                    <a:pt x="335729" y="1836390"/>
                  </a:lnTo>
                  <a:lnTo>
                    <a:pt x="345254" y="1836390"/>
                  </a:lnTo>
                  <a:lnTo>
                    <a:pt x="345254" y="1845944"/>
                  </a:lnTo>
                  <a:close/>
                </a:path>
                <a:path w="10210800" h="1845945">
                  <a:moveTo>
                    <a:pt x="326204" y="1845944"/>
                  </a:moveTo>
                  <a:lnTo>
                    <a:pt x="316679" y="1845944"/>
                  </a:lnTo>
                  <a:lnTo>
                    <a:pt x="316679" y="1836390"/>
                  </a:lnTo>
                  <a:lnTo>
                    <a:pt x="326204" y="1836390"/>
                  </a:lnTo>
                  <a:lnTo>
                    <a:pt x="326204" y="1845944"/>
                  </a:lnTo>
                  <a:close/>
                </a:path>
                <a:path w="10210800" h="1845945">
                  <a:moveTo>
                    <a:pt x="307154" y="1845944"/>
                  </a:moveTo>
                  <a:lnTo>
                    <a:pt x="297629" y="1845944"/>
                  </a:lnTo>
                  <a:lnTo>
                    <a:pt x="297629" y="1836390"/>
                  </a:lnTo>
                  <a:lnTo>
                    <a:pt x="307154" y="1836390"/>
                  </a:lnTo>
                  <a:lnTo>
                    <a:pt x="307154" y="1845944"/>
                  </a:lnTo>
                  <a:close/>
                </a:path>
                <a:path w="10210800" h="1845945">
                  <a:moveTo>
                    <a:pt x="288104" y="1845944"/>
                  </a:moveTo>
                  <a:lnTo>
                    <a:pt x="285749" y="1845944"/>
                  </a:lnTo>
                  <a:lnTo>
                    <a:pt x="278529" y="1845373"/>
                  </a:lnTo>
                  <a:lnTo>
                    <a:pt x="278761" y="1836300"/>
                  </a:lnTo>
                  <a:lnTo>
                    <a:pt x="281114" y="1836360"/>
                  </a:lnTo>
                  <a:lnTo>
                    <a:pt x="283465" y="1836390"/>
                  </a:lnTo>
                  <a:lnTo>
                    <a:pt x="288104" y="1836390"/>
                  </a:lnTo>
                  <a:lnTo>
                    <a:pt x="288104" y="1845944"/>
                  </a:lnTo>
                  <a:close/>
                </a:path>
                <a:path w="10210800" h="1845945">
                  <a:moveTo>
                    <a:pt x="268994" y="1844618"/>
                  </a:moveTo>
                  <a:lnTo>
                    <a:pt x="259498" y="1843866"/>
                  </a:lnTo>
                  <a:lnTo>
                    <a:pt x="260301" y="1835210"/>
                  </a:lnTo>
                  <a:lnTo>
                    <a:pt x="263366" y="1835494"/>
                  </a:lnTo>
                  <a:lnTo>
                    <a:pt x="266436" y="1835727"/>
                  </a:lnTo>
                  <a:lnTo>
                    <a:pt x="269508" y="1835908"/>
                  </a:lnTo>
                  <a:lnTo>
                    <a:pt x="268994" y="1844618"/>
                  </a:lnTo>
                  <a:close/>
                </a:path>
                <a:path w="10210800" h="1845945">
                  <a:moveTo>
                    <a:pt x="250018" y="1843116"/>
                  </a:moveTo>
                  <a:lnTo>
                    <a:pt x="240779" y="1842384"/>
                  </a:lnTo>
                  <a:lnTo>
                    <a:pt x="240535" y="1842326"/>
                  </a:lnTo>
                  <a:lnTo>
                    <a:pt x="242048" y="1832901"/>
                  </a:lnTo>
                  <a:lnTo>
                    <a:pt x="245072" y="1833387"/>
                  </a:lnTo>
                  <a:lnTo>
                    <a:pt x="248105" y="1833822"/>
                  </a:lnTo>
                  <a:lnTo>
                    <a:pt x="251145" y="1834206"/>
                  </a:lnTo>
                  <a:lnTo>
                    <a:pt x="250018" y="1843116"/>
                  </a:lnTo>
                  <a:close/>
                </a:path>
                <a:path w="10210800" h="1845945">
                  <a:moveTo>
                    <a:pt x="231301" y="1840102"/>
                  </a:moveTo>
                  <a:lnTo>
                    <a:pt x="222035" y="1837870"/>
                  </a:lnTo>
                  <a:lnTo>
                    <a:pt x="223985" y="1829382"/>
                  </a:lnTo>
                  <a:lnTo>
                    <a:pt x="226985" y="1830071"/>
                  </a:lnTo>
                  <a:lnTo>
                    <a:pt x="229995" y="1830710"/>
                  </a:lnTo>
                  <a:lnTo>
                    <a:pt x="233016" y="1831298"/>
                  </a:lnTo>
                  <a:lnTo>
                    <a:pt x="231301" y="1840102"/>
                  </a:lnTo>
                  <a:close/>
                </a:path>
                <a:path w="10210800" h="1845945">
                  <a:moveTo>
                    <a:pt x="212775" y="1835640"/>
                  </a:moveTo>
                  <a:lnTo>
                    <a:pt x="203511" y="1833408"/>
                  </a:lnTo>
                  <a:lnTo>
                    <a:pt x="206149" y="1824652"/>
                  </a:lnTo>
                  <a:lnTo>
                    <a:pt x="209094" y="1825540"/>
                  </a:lnTo>
                  <a:lnTo>
                    <a:pt x="212052" y="1826377"/>
                  </a:lnTo>
                  <a:lnTo>
                    <a:pt x="215023" y="1827165"/>
                  </a:lnTo>
                  <a:lnTo>
                    <a:pt x="212775" y="1835640"/>
                  </a:lnTo>
                  <a:close/>
                </a:path>
                <a:path w="10210800" h="1845945">
                  <a:moveTo>
                    <a:pt x="194378" y="1830699"/>
                  </a:moveTo>
                  <a:lnTo>
                    <a:pt x="185577" y="1827053"/>
                  </a:lnTo>
                  <a:lnTo>
                    <a:pt x="188695" y="1818753"/>
                  </a:lnTo>
                  <a:lnTo>
                    <a:pt x="191569" y="1819833"/>
                  </a:lnTo>
                  <a:lnTo>
                    <a:pt x="194460" y="1820864"/>
                  </a:lnTo>
                  <a:lnTo>
                    <a:pt x="197370" y="1821847"/>
                  </a:lnTo>
                  <a:lnTo>
                    <a:pt x="194378" y="1830699"/>
                  </a:lnTo>
                  <a:close/>
                </a:path>
                <a:path w="10210800" h="1845945">
                  <a:moveTo>
                    <a:pt x="176798" y="1823417"/>
                  </a:moveTo>
                  <a:lnTo>
                    <a:pt x="168019" y="1819780"/>
                  </a:lnTo>
                  <a:lnTo>
                    <a:pt x="171682" y="1811708"/>
                  </a:lnTo>
                  <a:lnTo>
                    <a:pt x="174477" y="1812976"/>
                  </a:lnTo>
                  <a:lnTo>
                    <a:pt x="177293" y="1814198"/>
                  </a:lnTo>
                  <a:lnTo>
                    <a:pt x="180130" y="1815372"/>
                  </a:lnTo>
                  <a:lnTo>
                    <a:pt x="176798" y="1823417"/>
                  </a:lnTo>
                  <a:close/>
                </a:path>
                <a:path w="10210800" h="1845945">
                  <a:moveTo>
                    <a:pt x="159218" y="1816135"/>
                  </a:moveTo>
                  <a:lnTo>
                    <a:pt x="156141" y="1814860"/>
                  </a:lnTo>
                  <a:lnTo>
                    <a:pt x="150834" y="1811614"/>
                  </a:lnTo>
                  <a:lnTo>
                    <a:pt x="155168" y="1803540"/>
                  </a:lnTo>
                  <a:lnTo>
                    <a:pt x="157874" y="1804993"/>
                  </a:lnTo>
                  <a:lnTo>
                    <a:pt x="160604" y="1806401"/>
                  </a:lnTo>
                  <a:lnTo>
                    <a:pt x="163359" y="1807763"/>
                  </a:lnTo>
                  <a:lnTo>
                    <a:pt x="159218" y="1816135"/>
                  </a:lnTo>
                  <a:close/>
                </a:path>
                <a:path w="10210800" h="1845945">
                  <a:moveTo>
                    <a:pt x="142705" y="1806640"/>
                  </a:moveTo>
                  <a:lnTo>
                    <a:pt x="134580" y="1801669"/>
                  </a:lnTo>
                  <a:lnTo>
                    <a:pt x="139210" y="1794275"/>
                  </a:lnTo>
                  <a:lnTo>
                    <a:pt x="141821" y="1795910"/>
                  </a:lnTo>
                  <a:lnTo>
                    <a:pt x="144456" y="1797499"/>
                  </a:lnTo>
                  <a:lnTo>
                    <a:pt x="147115" y="1799043"/>
                  </a:lnTo>
                  <a:lnTo>
                    <a:pt x="142705" y="1806640"/>
                  </a:lnTo>
                  <a:close/>
                </a:path>
                <a:path w="10210800" h="1845945">
                  <a:moveTo>
                    <a:pt x="126449" y="1796695"/>
                  </a:moveTo>
                  <a:lnTo>
                    <a:pt x="118347" y="1791738"/>
                  </a:lnTo>
                  <a:lnTo>
                    <a:pt x="123947" y="1783994"/>
                  </a:lnTo>
                  <a:lnTo>
                    <a:pt x="126425" y="1785786"/>
                  </a:lnTo>
                  <a:lnTo>
                    <a:pt x="128932" y="1787536"/>
                  </a:lnTo>
                  <a:lnTo>
                    <a:pt x="131468" y="1789245"/>
                  </a:lnTo>
                  <a:lnTo>
                    <a:pt x="126449" y="1796695"/>
                  </a:lnTo>
                  <a:close/>
                </a:path>
                <a:path w="10210800" h="1845945">
                  <a:moveTo>
                    <a:pt x="111069" y="1785609"/>
                  </a:moveTo>
                  <a:lnTo>
                    <a:pt x="103834" y="1779435"/>
                  </a:lnTo>
                  <a:lnTo>
                    <a:pt x="109406" y="1772721"/>
                  </a:lnTo>
                  <a:lnTo>
                    <a:pt x="111768" y="1774682"/>
                  </a:lnTo>
                  <a:lnTo>
                    <a:pt x="114163" y="1776603"/>
                  </a:lnTo>
                  <a:lnTo>
                    <a:pt x="116591" y="1778485"/>
                  </a:lnTo>
                  <a:lnTo>
                    <a:pt x="111069" y="1785609"/>
                  </a:lnTo>
                  <a:close/>
                </a:path>
                <a:path w="10210800" h="1845945">
                  <a:moveTo>
                    <a:pt x="96587" y="1773252"/>
                  </a:moveTo>
                  <a:lnTo>
                    <a:pt x="89310" y="1767042"/>
                  </a:lnTo>
                  <a:lnTo>
                    <a:pt x="95580" y="1760441"/>
                  </a:lnTo>
                  <a:lnTo>
                    <a:pt x="97818" y="1762567"/>
                  </a:lnTo>
                  <a:lnTo>
                    <a:pt x="100092" y="1764655"/>
                  </a:lnTo>
                  <a:lnTo>
                    <a:pt x="102400" y="1766706"/>
                  </a:lnTo>
                  <a:lnTo>
                    <a:pt x="96587" y="1773252"/>
                  </a:lnTo>
                  <a:close/>
                </a:path>
                <a:path w="10210800" h="1845945">
                  <a:moveTo>
                    <a:pt x="82238" y="1760543"/>
                  </a:moveTo>
                  <a:lnTo>
                    <a:pt x="76008" y="1753242"/>
                  </a:lnTo>
                  <a:lnTo>
                    <a:pt x="82559" y="1747213"/>
                  </a:lnTo>
                  <a:lnTo>
                    <a:pt x="84654" y="1749489"/>
                  </a:lnTo>
                  <a:lnTo>
                    <a:pt x="86785" y="1751728"/>
                  </a:lnTo>
                  <a:lnTo>
                    <a:pt x="88954" y="1753932"/>
                  </a:lnTo>
                  <a:lnTo>
                    <a:pt x="82238" y="1760543"/>
                  </a:lnTo>
                  <a:close/>
                </a:path>
                <a:path w="10210800" h="1845945">
                  <a:moveTo>
                    <a:pt x="69812" y="1745982"/>
                  </a:moveTo>
                  <a:lnTo>
                    <a:pt x="63635" y="1738743"/>
                  </a:lnTo>
                  <a:lnTo>
                    <a:pt x="70514" y="1733213"/>
                  </a:lnTo>
                  <a:lnTo>
                    <a:pt x="72440" y="1735609"/>
                  </a:lnTo>
                  <a:lnTo>
                    <a:pt x="74406" y="1737973"/>
                  </a:lnTo>
                  <a:lnTo>
                    <a:pt x="76412" y="1740304"/>
                  </a:lnTo>
                  <a:lnTo>
                    <a:pt x="69812" y="1745982"/>
                  </a:lnTo>
                  <a:close/>
                </a:path>
                <a:path w="10210800" h="1845945">
                  <a:moveTo>
                    <a:pt x="57461" y="1731507"/>
                  </a:moveTo>
                  <a:lnTo>
                    <a:pt x="54412" y="1727933"/>
                  </a:lnTo>
                  <a:lnTo>
                    <a:pt x="51895" y="1723820"/>
                  </a:lnTo>
                  <a:lnTo>
                    <a:pt x="59483" y="1718512"/>
                  </a:lnTo>
                  <a:lnTo>
                    <a:pt x="61237" y="1721020"/>
                  </a:lnTo>
                  <a:lnTo>
                    <a:pt x="63033" y="1723498"/>
                  </a:lnTo>
                  <a:lnTo>
                    <a:pt x="64870" y="1725947"/>
                  </a:lnTo>
                  <a:lnTo>
                    <a:pt x="57461" y="1731507"/>
                  </a:lnTo>
                  <a:close/>
                </a:path>
                <a:path w="10210800" h="1845945">
                  <a:moveTo>
                    <a:pt x="46935" y="1715713"/>
                  </a:moveTo>
                  <a:lnTo>
                    <a:pt x="41960" y="1707581"/>
                  </a:lnTo>
                  <a:lnTo>
                    <a:pt x="49428" y="1703067"/>
                  </a:lnTo>
                  <a:lnTo>
                    <a:pt x="51022" y="1705704"/>
                  </a:lnTo>
                  <a:lnTo>
                    <a:pt x="52659" y="1708312"/>
                  </a:lnTo>
                  <a:lnTo>
                    <a:pt x="54338" y="1710892"/>
                  </a:lnTo>
                  <a:lnTo>
                    <a:pt x="46935" y="1715713"/>
                  </a:lnTo>
                  <a:close/>
                </a:path>
                <a:path w="10210800" h="1845945">
                  <a:moveTo>
                    <a:pt x="36989" y="1699456"/>
                  </a:moveTo>
                  <a:lnTo>
                    <a:pt x="32010" y="1691318"/>
                  </a:lnTo>
                  <a:lnTo>
                    <a:pt x="40419" y="1686973"/>
                  </a:lnTo>
                  <a:lnTo>
                    <a:pt x="41829" y="1689702"/>
                  </a:lnTo>
                  <a:lnTo>
                    <a:pt x="43285" y="1692408"/>
                  </a:lnTo>
                  <a:lnTo>
                    <a:pt x="44787" y="1695091"/>
                  </a:lnTo>
                  <a:lnTo>
                    <a:pt x="36989" y="1699456"/>
                  </a:lnTo>
                  <a:close/>
                </a:path>
                <a:path w="10210800" h="1845945">
                  <a:moveTo>
                    <a:pt x="28109" y="1682623"/>
                  </a:moveTo>
                  <a:lnTo>
                    <a:pt x="24469" y="1673834"/>
                  </a:lnTo>
                  <a:lnTo>
                    <a:pt x="32514" y="1670336"/>
                  </a:lnTo>
                  <a:lnTo>
                    <a:pt x="33738" y="1673151"/>
                  </a:lnTo>
                  <a:lnTo>
                    <a:pt x="35009" y="1675945"/>
                  </a:lnTo>
                  <a:lnTo>
                    <a:pt x="36327" y="1678718"/>
                  </a:lnTo>
                  <a:lnTo>
                    <a:pt x="28109" y="1682623"/>
                  </a:lnTo>
                  <a:close/>
                </a:path>
                <a:path w="10210800" h="1845945">
                  <a:moveTo>
                    <a:pt x="20834" y="1665057"/>
                  </a:moveTo>
                  <a:lnTo>
                    <a:pt x="17194" y="1656270"/>
                  </a:lnTo>
                  <a:lnTo>
                    <a:pt x="25736" y="1653214"/>
                  </a:lnTo>
                  <a:lnTo>
                    <a:pt x="26833" y="1656270"/>
                  </a:lnTo>
                  <a:lnTo>
                    <a:pt x="27852" y="1658977"/>
                  </a:lnTo>
                  <a:lnTo>
                    <a:pt x="28982" y="1661832"/>
                  </a:lnTo>
                  <a:lnTo>
                    <a:pt x="20834" y="1665057"/>
                  </a:lnTo>
                  <a:close/>
                </a:path>
                <a:path w="10210800" h="1845945">
                  <a:moveTo>
                    <a:pt x="13729" y="1647390"/>
                  </a:moveTo>
                  <a:lnTo>
                    <a:pt x="11495" y="1638113"/>
                  </a:lnTo>
                  <a:lnTo>
                    <a:pt x="20110" y="1635665"/>
                  </a:lnTo>
                  <a:lnTo>
                    <a:pt x="20950" y="1638621"/>
                  </a:lnTo>
                  <a:lnTo>
                    <a:pt x="21840" y="1641563"/>
                  </a:lnTo>
                  <a:lnTo>
                    <a:pt x="22778" y="1644489"/>
                  </a:lnTo>
                  <a:lnTo>
                    <a:pt x="13729" y="1647390"/>
                  </a:lnTo>
                  <a:close/>
                </a:path>
                <a:path w="10210800" h="1845945">
                  <a:moveTo>
                    <a:pt x="9264" y="1628853"/>
                  </a:moveTo>
                  <a:lnTo>
                    <a:pt x="7032" y="1619586"/>
                  </a:lnTo>
                  <a:lnTo>
                    <a:pt x="15660" y="1617747"/>
                  </a:lnTo>
                  <a:lnTo>
                    <a:pt x="16302" y="1620759"/>
                  </a:lnTo>
                  <a:lnTo>
                    <a:pt x="16994" y="1623760"/>
                  </a:lnTo>
                  <a:lnTo>
                    <a:pt x="17737" y="1626748"/>
                  </a:lnTo>
                  <a:lnTo>
                    <a:pt x="9264" y="1628853"/>
                  </a:lnTo>
                  <a:close/>
                </a:path>
                <a:path w="10210800" h="1845945">
                  <a:moveTo>
                    <a:pt x="4806" y="1610343"/>
                  </a:moveTo>
                  <a:lnTo>
                    <a:pt x="3559" y="1605165"/>
                  </a:lnTo>
                  <a:lnTo>
                    <a:pt x="3228" y="1600986"/>
                  </a:lnTo>
                  <a:lnTo>
                    <a:pt x="12429" y="1599657"/>
                  </a:lnTo>
                  <a:lnTo>
                    <a:pt x="12867" y="1602686"/>
                  </a:lnTo>
                  <a:lnTo>
                    <a:pt x="13355" y="1605707"/>
                  </a:lnTo>
                  <a:lnTo>
                    <a:pt x="13893" y="1608720"/>
                  </a:lnTo>
                  <a:lnTo>
                    <a:pt x="4806" y="1610343"/>
                  </a:lnTo>
                  <a:close/>
                </a:path>
                <a:path w="10210800" h="1845945">
                  <a:moveTo>
                    <a:pt x="2478" y="1591503"/>
                  </a:moveTo>
                  <a:lnTo>
                    <a:pt x="1727" y="1582017"/>
                  </a:lnTo>
                  <a:lnTo>
                    <a:pt x="10406" y="1581350"/>
                  </a:lnTo>
                  <a:lnTo>
                    <a:pt x="10642" y="1584416"/>
                  </a:lnTo>
                  <a:lnTo>
                    <a:pt x="10929" y="1587476"/>
                  </a:lnTo>
                  <a:lnTo>
                    <a:pt x="11266" y="1590531"/>
                  </a:lnTo>
                  <a:lnTo>
                    <a:pt x="2478" y="1591503"/>
                  </a:lnTo>
                  <a:close/>
                </a:path>
                <a:path w="10210800" h="1845945">
                  <a:moveTo>
                    <a:pt x="974" y="1572504"/>
                  </a:moveTo>
                  <a:lnTo>
                    <a:pt x="217" y="1562940"/>
                  </a:lnTo>
                  <a:lnTo>
                    <a:pt x="9607" y="1562849"/>
                  </a:lnTo>
                  <a:lnTo>
                    <a:pt x="9718" y="1569032"/>
                  </a:lnTo>
                  <a:lnTo>
                    <a:pt x="9852" y="1572120"/>
                  </a:lnTo>
                  <a:lnTo>
                    <a:pt x="974" y="1572504"/>
                  </a:lnTo>
                  <a:close/>
                </a:path>
                <a:path w="10210800" h="1845945">
                  <a:moveTo>
                    <a:pt x="9594" y="1553391"/>
                  </a:moveTo>
                  <a:lnTo>
                    <a:pt x="0" y="1553391"/>
                  </a:lnTo>
                  <a:lnTo>
                    <a:pt x="0" y="1543866"/>
                  </a:lnTo>
                  <a:lnTo>
                    <a:pt x="9594" y="1543866"/>
                  </a:lnTo>
                  <a:lnTo>
                    <a:pt x="9594" y="1553391"/>
                  </a:lnTo>
                  <a:close/>
                </a:path>
                <a:path w="10210800" h="1845945">
                  <a:moveTo>
                    <a:pt x="9594" y="1534341"/>
                  </a:moveTo>
                  <a:lnTo>
                    <a:pt x="0" y="1534341"/>
                  </a:lnTo>
                  <a:lnTo>
                    <a:pt x="0" y="1524816"/>
                  </a:lnTo>
                  <a:lnTo>
                    <a:pt x="9594" y="1524816"/>
                  </a:lnTo>
                  <a:lnTo>
                    <a:pt x="9594" y="1534341"/>
                  </a:lnTo>
                  <a:close/>
                </a:path>
                <a:path w="10210800" h="1845945">
                  <a:moveTo>
                    <a:pt x="9594" y="1515291"/>
                  </a:moveTo>
                  <a:lnTo>
                    <a:pt x="0" y="1515291"/>
                  </a:lnTo>
                  <a:lnTo>
                    <a:pt x="0" y="1505766"/>
                  </a:lnTo>
                  <a:lnTo>
                    <a:pt x="9594" y="1505766"/>
                  </a:lnTo>
                  <a:lnTo>
                    <a:pt x="9594" y="1515291"/>
                  </a:lnTo>
                  <a:close/>
                </a:path>
                <a:path w="10210800" h="1845945">
                  <a:moveTo>
                    <a:pt x="9594" y="1496241"/>
                  </a:moveTo>
                  <a:lnTo>
                    <a:pt x="0" y="1496241"/>
                  </a:lnTo>
                  <a:lnTo>
                    <a:pt x="0" y="1486716"/>
                  </a:lnTo>
                  <a:lnTo>
                    <a:pt x="9594" y="1486716"/>
                  </a:lnTo>
                  <a:lnTo>
                    <a:pt x="9594" y="1496241"/>
                  </a:lnTo>
                  <a:close/>
                </a:path>
                <a:path w="10210800" h="1845945">
                  <a:moveTo>
                    <a:pt x="9594" y="1477191"/>
                  </a:moveTo>
                  <a:lnTo>
                    <a:pt x="0" y="1477191"/>
                  </a:lnTo>
                  <a:lnTo>
                    <a:pt x="0" y="1467666"/>
                  </a:lnTo>
                  <a:lnTo>
                    <a:pt x="9594" y="1467666"/>
                  </a:lnTo>
                  <a:lnTo>
                    <a:pt x="9594" y="1477191"/>
                  </a:lnTo>
                  <a:close/>
                </a:path>
                <a:path w="10210800" h="1845945">
                  <a:moveTo>
                    <a:pt x="9594" y="1458141"/>
                  </a:moveTo>
                  <a:lnTo>
                    <a:pt x="0" y="1458141"/>
                  </a:lnTo>
                  <a:lnTo>
                    <a:pt x="0" y="1448616"/>
                  </a:lnTo>
                  <a:lnTo>
                    <a:pt x="9594" y="1448616"/>
                  </a:lnTo>
                  <a:lnTo>
                    <a:pt x="9594" y="1458141"/>
                  </a:lnTo>
                  <a:close/>
                </a:path>
                <a:path w="10210800" h="1845945">
                  <a:moveTo>
                    <a:pt x="9594" y="1439091"/>
                  </a:moveTo>
                  <a:lnTo>
                    <a:pt x="0" y="1439091"/>
                  </a:lnTo>
                  <a:lnTo>
                    <a:pt x="0" y="1429566"/>
                  </a:lnTo>
                  <a:lnTo>
                    <a:pt x="9594" y="1429566"/>
                  </a:lnTo>
                  <a:lnTo>
                    <a:pt x="9594" y="1439091"/>
                  </a:lnTo>
                  <a:close/>
                </a:path>
                <a:path w="10210800" h="1845945">
                  <a:moveTo>
                    <a:pt x="9594" y="1420041"/>
                  </a:moveTo>
                  <a:lnTo>
                    <a:pt x="0" y="1420041"/>
                  </a:lnTo>
                  <a:lnTo>
                    <a:pt x="0" y="1410516"/>
                  </a:lnTo>
                  <a:lnTo>
                    <a:pt x="9594" y="1410516"/>
                  </a:lnTo>
                  <a:lnTo>
                    <a:pt x="9594" y="1420041"/>
                  </a:lnTo>
                  <a:close/>
                </a:path>
                <a:path w="10210800" h="1845945">
                  <a:moveTo>
                    <a:pt x="9594" y="1400991"/>
                  </a:moveTo>
                  <a:lnTo>
                    <a:pt x="0" y="1400991"/>
                  </a:lnTo>
                  <a:lnTo>
                    <a:pt x="0" y="1391466"/>
                  </a:lnTo>
                  <a:lnTo>
                    <a:pt x="9594" y="1391466"/>
                  </a:lnTo>
                  <a:lnTo>
                    <a:pt x="9594" y="1400991"/>
                  </a:lnTo>
                  <a:close/>
                </a:path>
                <a:path w="10210800" h="1845945">
                  <a:moveTo>
                    <a:pt x="9594" y="1381941"/>
                  </a:moveTo>
                  <a:lnTo>
                    <a:pt x="0" y="1381941"/>
                  </a:lnTo>
                  <a:lnTo>
                    <a:pt x="0" y="1372416"/>
                  </a:lnTo>
                  <a:lnTo>
                    <a:pt x="9594" y="1372416"/>
                  </a:lnTo>
                  <a:lnTo>
                    <a:pt x="9594" y="1381941"/>
                  </a:lnTo>
                  <a:close/>
                </a:path>
                <a:path w="10210800" h="1845945">
                  <a:moveTo>
                    <a:pt x="9594" y="1362891"/>
                  </a:moveTo>
                  <a:lnTo>
                    <a:pt x="0" y="1362891"/>
                  </a:lnTo>
                  <a:lnTo>
                    <a:pt x="0" y="1353366"/>
                  </a:lnTo>
                  <a:lnTo>
                    <a:pt x="9594" y="1353366"/>
                  </a:lnTo>
                  <a:lnTo>
                    <a:pt x="9594" y="1362891"/>
                  </a:lnTo>
                  <a:close/>
                </a:path>
                <a:path w="10210800" h="1845945">
                  <a:moveTo>
                    <a:pt x="9594" y="1343841"/>
                  </a:moveTo>
                  <a:lnTo>
                    <a:pt x="0" y="1343841"/>
                  </a:lnTo>
                  <a:lnTo>
                    <a:pt x="0" y="1334316"/>
                  </a:lnTo>
                  <a:lnTo>
                    <a:pt x="9594" y="1334316"/>
                  </a:lnTo>
                  <a:lnTo>
                    <a:pt x="9594" y="1343841"/>
                  </a:lnTo>
                  <a:close/>
                </a:path>
                <a:path w="10210800" h="1845945">
                  <a:moveTo>
                    <a:pt x="9594" y="1324791"/>
                  </a:moveTo>
                  <a:lnTo>
                    <a:pt x="0" y="1324791"/>
                  </a:lnTo>
                  <a:lnTo>
                    <a:pt x="0" y="1315266"/>
                  </a:lnTo>
                  <a:lnTo>
                    <a:pt x="9594" y="1315266"/>
                  </a:lnTo>
                  <a:lnTo>
                    <a:pt x="9594" y="1324791"/>
                  </a:lnTo>
                  <a:close/>
                </a:path>
                <a:path w="10210800" h="1845945">
                  <a:moveTo>
                    <a:pt x="9594" y="1305741"/>
                  </a:moveTo>
                  <a:lnTo>
                    <a:pt x="0" y="1305741"/>
                  </a:lnTo>
                  <a:lnTo>
                    <a:pt x="0" y="1296216"/>
                  </a:lnTo>
                  <a:lnTo>
                    <a:pt x="9594" y="1296216"/>
                  </a:lnTo>
                  <a:lnTo>
                    <a:pt x="9594" y="1305741"/>
                  </a:lnTo>
                  <a:close/>
                </a:path>
                <a:path w="10210800" h="1845945">
                  <a:moveTo>
                    <a:pt x="9594" y="1286691"/>
                  </a:moveTo>
                  <a:lnTo>
                    <a:pt x="0" y="1286691"/>
                  </a:lnTo>
                  <a:lnTo>
                    <a:pt x="0" y="1277166"/>
                  </a:lnTo>
                  <a:lnTo>
                    <a:pt x="9594" y="1277166"/>
                  </a:lnTo>
                  <a:lnTo>
                    <a:pt x="9594" y="1286691"/>
                  </a:lnTo>
                  <a:close/>
                </a:path>
                <a:path w="10210800" h="1845945">
                  <a:moveTo>
                    <a:pt x="9594" y="1267641"/>
                  </a:moveTo>
                  <a:lnTo>
                    <a:pt x="0" y="1267641"/>
                  </a:lnTo>
                  <a:lnTo>
                    <a:pt x="0" y="1258116"/>
                  </a:lnTo>
                  <a:lnTo>
                    <a:pt x="9594" y="1258116"/>
                  </a:lnTo>
                  <a:lnTo>
                    <a:pt x="9594" y="1267641"/>
                  </a:lnTo>
                  <a:close/>
                </a:path>
                <a:path w="10210800" h="1845945">
                  <a:moveTo>
                    <a:pt x="9594" y="1248591"/>
                  </a:moveTo>
                  <a:lnTo>
                    <a:pt x="0" y="1248591"/>
                  </a:lnTo>
                  <a:lnTo>
                    <a:pt x="0" y="1239066"/>
                  </a:lnTo>
                  <a:lnTo>
                    <a:pt x="9594" y="1239066"/>
                  </a:lnTo>
                  <a:lnTo>
                    <a:pt x="9594" y="1248591"/>
                  </a:lnTo>
                  <a:close/>
                </a:path>
                <a:path w="10210800" h="1845945">
                  <a:moveTo>
                    <a:pt x="9594" y="1229541"/>
                  </a:moveTo>
                  <a:lnTo>
                    <a:pt x="0" y="1229541"/>
                  </a:lnTo>
                  <a:lnTo>
                    <a:pt x="0" y="1220016"/>
                  </a:lnTo>
                  <a:lnTo>
                    <a:pt x="9594" y="1220016"/>
                  </a:lnTo>
                  <a:lnTo>
                    <a:pt x="9594" y="1229541"/>
                  </a:lnTo>
                  <a:close/>
                </a:path>
                <a:path w="10210800" h="1845945">
                  <a:moveTo>
                    <a:pt x="9594" y="1210491"/>
                  </a:moveTo>
                  <a:lnTo>
                    <a:pt x="0" y="1210491"/>
                  </a:lnTo>
                  <a:lnTo>
                    <a:pt x="0" y="1200966"/>
                  </a:lnTo>
                  <a:lnTo>
                    <a:pt x="9594" y="1200966"/>
                  </a:lnTo>
                  <a:lnTo>
                    <a:pt x="9594" y="1210491"/>
                  </a:lnTo>
                  <a:close/>
                </a:path>
                <a:path w="10210800" h="1845945">
                  <a:moveTo>
                    <a:pt x="9594" y="1191441"/>
                  </a:moveTo>
                  <a:lnTo>
                    <a:pt x="0" y="1191441"/>
                  </a:lnTo>
                  <a:lnTo>
                    <a:pt x="0" y="1181916"/>
                  </a:lnTo>
                  <a:lnTo>
                    <a:pt x="9594" y="1181916"/>
                  </a:lnTo>
                  <a:lnTo>
                    <a:pt x="9594" y="1191441"/>
                  </a:lnTo>
                  <a:close/>
                </a:path>
                <a:path w="10210800" h="1845945">
                  <a:moveTo>
                    <a:pt x="9594" y="1172391"/>
                  </a:moveTo>
                  <a:lnTo>
                    <a:pt x="0" y="1172391"/>
                  </a:lnTo>
                  <a:lnTo>
                    <a:pt x="0" y="1162866"/>
                  </a:lnTo>
                  <a:lnTo>
                    <a:pt x="9594" y="1162866"/>
                  </a:lnTo>
                  <a:lnTo>
                    <a:pt x="9594" y="1172391"/>
                  </a:lnTo>
                  <a:close/>
                </a:path>
                <a:path w="10210800" h="1845945">
                  <a:moveTo>
                    <a:pt x="9594" y="1153341"/>
                  </a:moveTo>
                  <a:lnTo>
                    <a:pt x="0" y="1153341"/>
                  </a:lnTo>
                  <a:lnTo>
                    <a:pt x="0" y="1143816"/>
                  </a:lnTo>
                  <a:lnTo>
                    <a:pt x="9594" y="1143816"/>
                  </a:lnTo>
                  <a:lnTo>
                    <a:pt x="9594" y="1153341"/>
                  </a:lnTo>
                  <a:close/>
                </a:path>
                <a:path w="10210800" h="1845945">
                  <a:moveTo>
                    <a:pt x="9594" y="1134291"/>
                  </a:moveTo>
                  <a:lnTo>
                    <a:pt x="0" y="1134291"/>
                  </a:lnTo>
                  <a:lnTo>
                    <a:pt x="0" y="1124766"/>
                  </a:lnTo>
                  <a:lnTo>
                    <a:pt x="9594" y="1124766"/>
                  </a:lnTo>
                  <a:lnTo>
                    <a:pt x="9594" y="1134291"/>
                  </a:lnTo>
                  <a:close/>
                </a:path>
                <a:path w="10210800" h="1845945">
                  <a:moveTo>
                    <a:pt x="9594" y="1115241"/>
                  </a:moveTo>
                  <a:lnTo>
                    <a:pt x="0" y="1115241"/>
                  </a:lnTo>
                  <a:lnTo>
                    <a:pt x="0" y="1105716"/>
                  </a:lnTo>
                  <a:lnTo>
                    <a:pt x="9594" y="1105716"/>
                  </a:lnTo>
                  <a:lnTo>
                    <a:pt x="9594" y="1115241"/>
                  </a:lnTo>
                  <a:close/>
                </a:path>
                <a:path w="10210800" h="1845945">
                  <a:moveTo>
                    <a:pt x="9594" y="1096191"/>
                  </a:moveTo>
                  <a:lnTo>
                    <a:pt x="0" y="1096191"/>
                  </a:lnTo>
                  <a:lnTo>
                    <a:pt x="0" y="1086666"/>
                  </a:lnTo>
                  <a:lnTo>
                    <a:pt x="9594" y="1086666"/>
                  </a:lnTo>
                  <a:lnTo>
                    <a:pt x="9594" y="1096191"/>
                  </a:lnTo>
                  <a:close/>
                </a:path>
                <a:path w="10210800" h="1845945">
                  <a:moveTo>
                    <a:pt x="9594" y="1077141"/>
                  </a:moveTo>
                  <a:lnTo>
                    <a:pt x="0" y="1077141"/>
                  </a:lnTo>
                  <a:lnTo>
                    <a:pt x="0" y="1067616"/>
                  </a:lnTo>
                  <a:lnTo>
                    <a:pt x="9594" y="1067616"/>
                  </a:lnTo>
                  <a:lnTo>
                    <a:pt x="9594" y="1077141"/>
                  </a:lnTo>
                  <a:close/>
                </a:path>
                <a:path w="10210800" h="1845945">
                  <a:moveTo>
                    <a:pt x="9594" y="1058091"/>
                  </a:moveTo>
                  <a:lnTo>
                    <a:pt x="0" y="1058091"/>
                  </a:lnTo>
                  <a:lnTo>
                    <a:pt x="0" y="1048566"/>
                  </a:lnTo>
                  <a:lnTo>
                    <a:pt x="9594" y="1048566"/>
                  </a:lnTo>
                  <a:lnTo>
                    <a:pt x="9594" y="1058091"/>
                  </a:lnTo>
                  <a:close/>
                </a:path>
                <a:path w="10210800" h="1845945">
                  <a:moveTo>
                    <a:pt x="9594" y="1039041"/>
                  </a:moveTo>
                  <a:lnTo>
                    <a:pt x="0" y="1039041"/>
                  </a:lnTo>
                  <a:lnTo>
                    <a:pt x="0" y="1029516"/>
                  </a:lnTo>
                  <a:lnTo>
                    <a:pt x="9594" y="1029516"/>
                  </a:lnTo>
                  <a:lnTo>
                    <a:pt x="9594" y="1039041"/>
                  </a:lnTo>
                  <a:close/>
                </a:path>
                <a:path w="10210800" h="1845945">
                  <a:moveTo>
                    <a:pt x="9594" y="1019991"/>
                  </a:moveTo>
                  <a:lnTo>
                    <a:pt x="0" y="1019991"/>
                  </a:lnTo>
                  <a:lnTo>
                    <a:pt x="0" y="1010466"/>
                  </a:lnTo>
                  <a:lnTo>
                    <a:pt x="9594" y="1010466"/>
                  </a:lnTo>
                  <a:lnTo>
                    <a:pt x="9594" y="1019991"/>
                  </a:lnTo>
                  <a:close/>
                </a:path>
                <a:path w="10210800" h="1845945">
                  <a:moveTo>
                    <a:pt x="9594" y="1000941"/>
                  </a:moveTo>
                  <a:lnTo>
                    <a:pt x="0" y="1000941"/>
                  </a:lnTo>
                  <a:lnTo>
                    <a:pt x="0" y="991416"/>
                  </a:lnTo>
                  <a:lnTo>
                    <a:pt x="9594" y="991416"/>
                  </a:lnTo>
                  <a:lnTo>
                    <a:pt x="9594" y="1000941"/>
                  </a:lnTo>
                  <a:close/>
                </a:path>
                <a:path w="10210800" h="1845945">
                  <a:moveTo>
                    <a:pt x="9594" y="981891"/>
                  </a:moveTo>
                  <a:lnTo>
                    <a:pt x="0" y="981891"/>
                  </a:lnTo>
                  <a:lnTo>
                    <a:pt x="0" y="972366"/>
                  </a:lnTo>
                  <a:lnTo>
                    <a:pt x="9594" y="972366"/>
                  </a:lnTo>
                  <a:lnTo>
                    <a:pt x="9594" y="981891"/>
                  </a:lnTo>
                  <a:close/>
                </a:path>
                <a:path w="10210800" h="1845945">
                  <a:moveTo>
                    <a:pt x="9594" y="962841"/>
                  </a:moveTo>
                  <a:lnTo>
                    <a:pt x="0" y="962841"/>
                  </a:lnTo>
                  <a:lnTo>
                    <a:pt x="0" y="953316"/>
                  </a:lnTo>
                  <a:lnTo>
                    <a:pt x="9594" y="953316"/>
                  </a:lnTo>
                  <a:lnTo>
                    <a:pt x="9594" y="962841"/>
                  </a:lnTo>
                  <a:close/>
                </a:path>
                <a:path w="10210800" h="1845945">
                  <a:moveTo>
                    <a:pt x="9594" y="943791"/>
                  </a:moveTo>
                  <a:lnTo>
                    <a:pt x="0" y="943791"/>
                  </a:lnTo>
                  <a:lnTo>
                    <a:pt x="0" y="934266"/>
                  </a:lnTo>
                  <a:lnTo>
                    <a:pt x="9594" y="934266"/>
                  </a:lnTo>
                  <a:lnTo>
                    <a:pt x="9594" y="943791"/>
                  </a:lnTo>
                  <a:close/>
                </a:path>
                <a:path w="10210800" h="1845945">
                  <a:moveTo>
                    <a:pt x="9594" y="924741"/>
                  </a:moveTo>
                  <a:lnTo>
                    <a:pt x="0" y="924741"/>
                  </a:lnTo>
                  <a:lnTo>
                    <a:pt x="0" y="915216"/>
                  </a:lnTo>
                  <a:lnTo>
                    <a:pt x="9594" y="915216"/>
                  </a:lnTo>
                  <a:lnTo>
                    <a:pt x="9594" y="924741"/>
                  </a:lnTo>
                  <a:close/>
                </a:path>
                <a:path w="10210800" h="1845945">
                  <a:moveTo>
                    <a:pt x="9594" y="905691"/>
                  </a:moveTo>
                  <a:lnTo>
                    <a:pt x="0" y="905691"/>
                  </a:lnTo>
                  <a:lnTo>
                    <a:pt x="0" y="896166"/>
                  </a:lnTo>
                  <a:lnTo>
                    <a:pt x="9594" y="896166"/>
                  </a:lnTo>
                  <a:lnTo>
                    <a:pt x="9594" y="905691"/>
                  </a:lnTo>
                  <a:close/>
                </a:path>
                <a:path w="10210800" h="1845945">
                  <a:moveTo>
                    <a:pt x="9594" y="886641"/>
                  </a:moveTo>
                  <a:lnTo>
                    <a:pt x="0" y="886641"/>
                  </a:lnTo>
                  <a:lnTo>
                    <a:pt x="0" y="877116"/>
                  </a:lnTo>
                  <a:lnTo>
                    <a:pt x="9594" y="877116"/>
                  </a:lnTo>
                  <a:lnTo>
                    <a:pt x="9594" y="886641"/>
                  </a:lnTo>
                  <a:close/>
                </a:path>
                <a:path w="10210800" h="1845945">
                  <a:moveTo>
                    <a:pt x="9594" y="867591"/>
                  </a:moveTo>
                  <a:lnTo>
                    <a:pt x="0" y="867591"/>
                  </a:lnTo>
                  <a:lnTo>
                    <a:pt x="0" y="858066"/>
                  </a:lnTo>
                  <a:lnTo>
                    <a:pt x="9594" y="858066"/>
                  </a:lnTo>
                  <a:lnTo>
                    <a:pt x="9594" y="867591"/>
                  </a:lnTo>
                  <a:close/>
                </a:path>
                <a:path w="10210800" h="1845945">
                  <a:moveTo>
                    <a:pt x="9594" y="848541"/>
                  </a:moveTo>
                  <a:lnTo>
                    <a:pt x="0" y="848541"/>
                  </a:lnTo>
                  <a:lnTo>
                    <a:pt x="0" y="839016"/>
                  </a:lnTo>
                  <a:lnTo>
                    <a:pt x="9594" y="839016"/>
                  </a:lnTo>
                  <a:lnTo>
                    <a:pt x="9594" y="848541"/>
                  </a:lnTo>
                  <a:close/>
                </a:path>
                <a:path w="10210800" h="1845945">
                  <a:moveTo>
                    <a:pt x="9594" y="829491"/>
                  </a:moveTo>
                  <a:lnTo>
                    <a:pt x="0" y="829491"/>
                  </a:lnTo>
                  <a:lnTo>
                    <a:pt x="0" y="819966"/>
                  </a:lnTo>
                  <a:lnTo>
                    <a:pt x="9594" y="819966"/>
                  </a:lnTo>
                  <a:lnTo>
                    <a:pt x="9594" y="829491"/>
                  </a:lnTo>
                  <a:close/>
                </a:path>
                <a:path w="10210800" h="1845945">
                  <a:moveTo>
                    <a:pt x="9594" y="810441"/>
                  </a:moveTo>
                  <a:lnTo>
                    <a:pt x="0" y="810441"/>
                  </a:lnTo>
                  <a:lnTo>
                    <a:pt x="0" y="800916"/>
                  </a:lnTo>
                  <a:lnTo>
                    <a:pt x="9594" y="800916"/>
                  </a:lnTo>
                  <a:lnTo>
                    <a:pt x="9594" y="810441"/>
                  </a:lnTo>
                  <a:close/>
                </a:path>
                <a:path w="10210800" h="1845945">
                  <a:moveTo>
                    <a:pt x="9594" y="791391"/>
                  </a:moveTo>
                  <a:lnTo>
                    <a:pt x="0" y="791391"/>
                  </a:lnTo>
                  <a:lnTo>
                    <a:pt x="0" y="781866"/>
                  </a:lnTo>
                  <a:lnTo>
                    <a:pt x="9594" y="781866"/>
                  </a:lnTo>
                  <a:lnTo>
                    <a:pt x="9594" y="791391"/>
                  </a:lnTo>
                  <a:close/>
                </a:path>
                <a:path w="10210800" h="1845945">
                  <a:moveTo>
                    <a:pt x="9594" y="772341"/>
                  </a:moveTo>
                  <a:lnTo>
                    <a:pt x="0" y="772341"/>
                  </a:lnTo>
                  <a:lnTo>
                    <a:pt x="0" y="762816"/>
                  </a:lnTo>
                  <a:lnTo>
                    <a:pt x="9594" y="762816"/>
                  </a:lnTo>
                  <a:lnTo>
                    <a:pt x="9594" y="772341"/>
                  </a:lnTo>
                  <a:close/>
                </a:path>
                <a:path w="10210800" h="1845945">
                  <a:moveTo>
                    <a:pt x="9594" y="753291"/>
                  </a:moveTo>
                  <a:lnTo>
                    <a:pt x="0" y="753291"/>
                  </a:lnTo>
                  <a:lnTo>
                    <a:pt x="0" y="743766"/>
                  </a:lnTo>
                  <a:lnTo>
                    <a:pt x="9594" y="743766"/>
                  </a:lnTo>
                  <a:lnTo>
                    <a:pt x="9594" y="753291"/>
                  </a:lnTo>
                  <a:close/>
                </a:path>
                <a:path w="10210800" h="1845945">
                  <a:moveTo>
                    <a:pt x="9594" y="734241"/>
                  </a:moveTo>
                  <a:lnTo>
                    <a:pt x="0" y="734241"/>
                  </a:lnTo>
                  <a:lnTo>
                    <a:pt x="0" y="724716"/>
                  </a:lnTo>
                  <a:lnTo>
                    <a:pt x="9594" y="724716"/>
                  </a:lnTo>
                  <a:lnTo>
                    <a:pt x="9594" y="734241"/>
                  </a:lnTo>
                  <a:close/>
                </a:path>
                <a:path w="10210800" h="1845945">
                  <a:moveTo>
                    <a:pt x="9594" y="715191"/>
                  </a:moveTo>
                  <a:lnTo>
                    <a:pt x="0" y="715191"/>
                  </a:lnTo>
                  <a:lnTo>
                    <a:pt x="0" y="705666"/>
                  </a:lnTo>
                  <a:lnTo>
                    <a:pt x="9594" y="705666"/>
                  </a:lnTo>
                  <a:lnTo>
                    <a:pt x="9594" y="715191"/>
                  </a:lnTo>
                  <a:close/>
                </a:path>
                <a:path w="10210800" h="1845945">
                  <a:moveTo>
                    <a:pt x="9594" y="696141"/>
                  </a:moveTo>
                  <a:lnTo>
                    <a:pt x="0" y="696141"/>
                  </a:lnTo>
                  <a:lnTo>
                    <a:pt x="0" y="686616"/>
                  </a:lnTo>
                  <a:lnTo>
                    <a:pt x="9594" y="686616"/>
                  </a:lnTo>
                  <a:lnTo>
                    <a:pt x="9594" y="696141"/>
                  </a:lnTo>
                  <a:close/>
                </a:path>
                <a:path w="10210800" h="1845945">
                  <a:moveTo>
                    <a:pt x="9594" y="677091"/>
                  </a:moveTo>
                  <a:lnTo>
                    <a:pt x="0" y="677091"/>
                  </a:lnTo>
                  <a:lnTo>
                    <a:pt x="0" y="667566"/>
                  </a:lnTo>
                  <a:lnTo>
                    <a:pt x="9594" y="667566"/>
                  </a:lnTo>
                  <a:lnTo>
                    <a:pt x="9594" y="677091"/>
                  </a:lnTo>
                  <a:close/>
                </a:path>
                <a:path w="10210800" h="1845945">
                  <a:moveTo>
                    <a:pt x="9594" y="658041"/>
                  </a:moveTo>
                  <a:lnTo>
                    <a:pt x="0" y="658041"/>
                  </a:lnTo>
                  <a:lnTo>
                    <a:pt x="0" y="648516"/>
                  </a:lnTo>
                  <a:lnTo>
                    <a:pt x="9594" y="648516"/>
                  </a:lnTo>
                  <a:lnTo>
                    <a:pt x="9594" y="658041"/>
                  </a:lnTo>
                  <a:close/>
                </a:path>
                <a:path w="10210800" h="1845945">
                  <a:moveTo>
                    <a:pt x="9594" y="638991"/>
                  </a:moveTo>
                  <a:lnTo>
                    <a:pt x="0" y="638991"/>
                  </a:lnTo>
                  <a:lnTo>
                    <a:pt x="0" y="629466"/>
                  </a:lnTo>
                  <a:lnTo>
                    <a:pt x="9594" y="629466"/>
                  </a:lnTo>
                  <a:lnTo>
                    <a:pt x="9594" y="638991"/>
                  </a:lnTo>
                  <a:close/>
                </a:path>
                <a:path w="10210800" h="1845945">
                  <a:moveTo>
                    <a:pt x="9594" y="619941"/>
                  </a:moveTo>
                  <a:lnTo>
                    <a:pt x="0" y="619941"/>
                  </a:lnTo>
                  <a:lnTo>
                    <a:pt x="0" y="610416"/>
                  </a:lnTo>
                  <a:lnTo>
                    <a:pt x="9594" y="610416"/>
                  </a:lnTo>
                  <a:lnTo>
                    <a:pt x="9594" y="619941"/>
                  </a:lnTo>
                  <a:close/>
                </a:path>
                <a:path w="10210800" h="1845945">
                  <a:moveTo>
                    <a:pt x="9594" y="600891"/>
                  </a:moveTo>
                  <a:lnTo>
                    <a:pt x="0" y="600891"/>
                  </a:lnTo>
                  <a:lnTo>
                    <a:pt x="0" y="591366"/>
                  </a:lnTo>
                  <a:lnTo>
                    <a:pt x="9594" y="591366"/>
                  </a:lnTo>
                  <a:lnTo>
                    <a:pt x="9594" y="600891"/>
                  </a:lnTo>
                  <a:close/>
                </a:path>
                <a:path w="10210800" h="1845945">
                  <a:moveTo>
                    <a:pt x="9594" y="581841"/>
                  </a:moveTo>
                  <a:lnTo>
                    <a:pt x="0" y="581841"/>
                  </a:lnTo>
                  <a:lnTo>
                    <a:pt x="0" y="572316"/>
                  </a:lnTo>
                  <a:lnTo>
                    <a:pt x="9594" y="572316"/>
                  </a:lnTo>
                  <a:lnTo>
                    <a:pt x="9594" y="581841"/>
                  </a:lnTo>
                  <a:close/>
                </a:path>
                <a:path w="10210800" h="1845945">
                  <a:moveTo>
                    <a:pt x="9594" y="562791"/>
                  </a:moveTo>
                  <a:lnTo>
                    <a:pt x="0" y="562791"/>
                  </a:lnTo>
                  <a:lnTo>
                    <a:pt x="0" y="553266"/>
                  </a:lnTo>
                  <a:lnTo>
                    <a:pt x="9594" y="553266"/>
                  </a:lnTo>
                  <a:lnTo>
                    <a:pt x="9594" y="562791"/>
                  </a:lnTo>
                  <a:close/>
                </a:path>
                <a:path w="10210800" h="1845945">
                  <a:moveTo>
                    <a:pt x="9594" y="543741"/>
                  </a:moveTo>
                  <a:lnTo>
                    <a:pt x="0" y="543741"/>
                  </a:lnTo>
                  <a:lnTo>
                    <a:pt x="0" y="534216"/>
                  </a:lnTo>
                  <a:lnTo>
                    <a:pt x="9594" y="534216"/>
                  </a:lnTo>
                  <a:lnTo>
                    <a:pt x="9594" y="543741"/>
                  </a:lnTo>
                  <a:close/>
                </a:path>
                <a:path w="10210800" h="1845945">
                  <a:moveTo>
                    <a:pt x="9594" y="524691"/>
                  </a:moveTo>
                  <a:lnTo>
                    <a:pt x="0" y="524691"/>
                  </a:lnTo>
                  <a:lnTo>
                    <a:pt x="0" y="515166"/>
                  </a:lnTo>
                  <a:lnTo>
                    <a:pt x="9594" y="515166"/>
                  </a:lnTo>
                  <a:lnTo>
                    <a:pt x="9594" y="524691"/>
                  </a:lnTo>
                  <a:close/>
                </a:path>
                <a:path w="10210800" h="1845945">
                  <a:moveTo>
                    <a:pt x="9594" y="505641"/>
                  </a:moveTo>
                  <a:lnTo>
                    <a:pt x="0" y="505641"/>
                  </a:lnTo>
                  <a:lnTo>
                    <a:pt x="0" y="496116"/>
                  </a:lnTo>
                  <a:lnTo>
                    <a:pt x="9594" y="496116"/>
                  </a:lnTo>
                  <a:lnTo>
                    <a:pt x="9594" y="505641"/>
                  </a:lnTo>
                  <a:close/>
                </a:path>
                <a:path w="10210800" h="1845945">
                  <a:moveTo>
                    <a:pt x="9594" y="486591"/>
                  </a:moveTo>
                  <a:lnTo>
                    <a:pt x="0" y="486591"/>
                  </a:lnTo>
                  <a:lnTo>
                    <a:pt x="0" y="477066"/>
                  </a:lnTo>
                  <a:lnTo>
                    <a:pt x="9594" y="477066"/>
                  </a:lnTo>
                  <a:lnTo>
                    <a:pt x="9594" y="486591"/>
                  </a:lnTo>
                  <a:close/>
                </a:path>
                <a:path w="10210800" h="1845945">
                  <a:moveTo>
                    <a:pt x="9594" y="467541"/>
                  </a:moveTo>
                  <a:lnTo>
                    <a:pt x="0" y="467541"/>
                  </a:lnTo>
                  <a:lnTo>
                    <a:pt x="0" y="458016"/>
                  </a:lnTo>
                  <a:lnTo>
                    <a:pt x="9594" y="458016"/>
                  </a:lnTo>
                  <a:lnTo>
                    <a:pt x="9594" y="467541"/>
                  </a:lnTo>
                  <a:close/>
                </a:path>
                <a:path w="10210800" h="1845945">
                  <a:moveTo>
                    <a:pt x="9594" y="448491"/>
                  </a:moveTo>
                  <a:lnTo>
                    <a:pt x="0" y="448491"/>
                  </a:lnTo>
                  <a:lnTo>
                    <a:pt x="0" y="438966"/>
                  </a:lnTo>
                  <a:lnTo>
                    <a:pt x="9594" y="438966"/>
                  </a:lnTo>
                  <a:lnTo>
                    <a:pt x="9594" y="448491"/>
                  </a:lnTo>
                  <a:close/>
                </a:path>
                <a:path w="10210800" h="1845945">
                  <a:moveTo>
                    <a:pt x="9594" y="429441"/>
                  </a:moveTo>
                  <a:lnTo>
                    <a:pt x="0" y="429441"/>
                  </a:lnTo>
                  <a:lnTo>
                    <a:pt x="0" y="419916"/>
                  </a:lnTo>
                  <a:lnTo>
                    <a:pt x="9594" y="419916"/>
                  </a:lnTo>
                  <a:lnTo>
                    <a:pt x="9594" y="429441"/>
                  </a:lnTo>
                  <a:close/>
                </a:path>
                <a:path w="10210800" h="1845945">
                  <a:moveTo>
                    <a:pt x="9594" y="410391"/>
                  </a:moveTo>
                  <a:lnTo>
                    <a:pt x="0" y="410391"/>
                  </a:lnTo>
                  <a:lnTo>
                    <a:pt x="0" y="400866"/>
                  </a:lnTo>
                  <a:lnTo>
                    <a:pt x="9594" y="400866"/>
                  </a:lnTo>
                  <a:lnTo>
                    <a:pt x="9594" y="410391"/>
                  </a:lnTo>
                  <a:close/>
                </a:path>
                <a:path w="10210800" h="1845945">
                  <a:moveTo>
                    <a:pt x="9594" y="391341"/>
                  </a:moveTo>
                  <a:lnTo>
                    <a:pt x="0" y="391341"/>
                  </a:lnTo>
                  <a:lnTo>
                    <a:pt x="0" y="381816"/>
                  </a:lnTo>
                  <a:lnTo>
                    <a:pt x="9594" y="381816"/>
                  </a:lnTo>
                  <a:lnTo>
                    <a:pt x="9594" y="391341"/>
                  </a:lnTo>
                  <a:close/>
                </a:path>
                <a:path w="10210800" h="1845945">
                  <a:moveTo>
                    <a:pt x="9594" y="372291"/>
                  </a:moveTo>
                  <a:lnTo>
                    <a:pt x="0" y="372291"/>
                  </a:lnTo>
                  <a:lnTo>
                    <a:pt x="0" y="362766"/>
                  </a:lnTo>
                  <a:lnTo>
                    <a:pt x="9594" y="362766"/>
                  </a:lnTo>
                  <a:lnTo>
                    <a:pt x="9594" y="372291"/>
                  </a:lnTo>
                  <a:close/>
                </a:path>
                <a:path w="10210800" h="1845945">
                  <a:moveTo>
                    <a:pt x="9594" y="353241"/>
                  </a:moveTo>
                  <a:lnTo>
                    <a:pt x="0" y="353241"/>
                  </a:lnTo>
                  <a:lnTo>
                    <a:pt x="0" y="343716"/>
                  </a:lnTo>
                  <a:lnTo>
                    <a:pt x="9594" y="343716"/>
                  </a:lnTo>
                  <a:lnTo>
                    <a:pt x="9594" y="353241"/>
                  </a:lnTo>
                  <a:close/>
                </a:path>
                <a:path w="10210800" h="1845945">
                  <a:moveTo>
                    <a:pt x="9594" y="334191"/>
                  </a:moveTo>
                  <a:lnTo>
                    <a:pt x="0" y="334191"/>
                  </a:lnTo>
                  <a:lnTo>
                    <a:pt x="0" y="324666"/>
                  </a:lnTo>
                  <a:lnTo>
                    <a:pt x="9594" y="324666"/>
                  </a:lnTo>
                  <a:lnTo>
                    <a:pt x="9594" y="334191"/>
                  </a:lnTo>
                  <a:close/>
                </a:path>
                <a:path w="10210800" h="1845945">
                  <a:moveTo>
                    <a:pt x="9594" y="315141"/>
                  </a:moveTo>
                  <a:lnTo>
                    <a:pt x="0" y="315141"/>
                  </a:lnTo>
                  <a:lnTo>
                    <a:pt x="0" y="305616"/>
                  </a:lnTo>
                  <a:lnTo>
                    <a:pt x="9594" y="305616"/>
                  </a:lnTo>
                  <a:lnTo>
                    <a:pt x="9594" y="315141"/>
                  </a:lnTo>
                  <a:close/>
                </a:path>
                <a:path w="10210800" h="1845945">
                  <a:moveTo>
                    <a:pt x="9594" y="296091"/>
                  </a:moveTo>
                  <a:lnTo>
                    <a:pt x="0" y="296091"/>
                  </a:lnTo>
                  <a:lnTo>
                    <a:pt x="0" y="286566"/>
                  </a:lnTo>
                  <a:lnTo>
                    <a:pt x="9594" y="286566"/>
                  </a:lnTo>
                  <a:lnTo>
                    <a:pt x="9594" y="296091"/>
                  </a:lnTo>
                  <a:close/>
                </a:path>
                <a:path w="10210800" h="1845945">
                  <a:moveTo>
                    <a:pt x="9724" y="277262"/>
                  </a:moveTo>
                  <a:lnTo>
                    <a:pt x="693" y="276984"/>
                  </a:lnTo>
                  <a:lnTo>
                    <a:pt x="1448" y="267455"/>
                  </a:lnTo>
                  <a:lnTo>
                    <a:pt x="10163" y="268016"/>
                  </a:lnTo>
                  <a:lnTo>
                    <a:pt x="9965" y="271095"/>
                  </a:lnTo>
                  <a:lnTo>
                    <a:pt x="9818" y="274177"/>
                  </a:lnTo>
                  <a:lnTo>
                    <a:pt x="9724" y="277262"/>
                  </a:lnTo>
                  <a:close/>
                </a:path>
                <a:path w="10210800" h="1845945">
                  <a:moveTo>
                    <a:pt x="10909" y="258815"/>
                  </a:moveTo>
                  <a:lnTo>
                    <a:pt x="2199" y="257962"/>
                  </a:lnTo>
                  <a:lnTo>
                    <a:pt x="2949" y="248481"/>
                  </a:lnTo>
                  <a:lnTo>
                    <a:pt x="11959" y="249668"/>
                  </a:lnTo>
                  <a:lnTo>
                    <a:pt x="11558" y="252711"/>
                  </a:lnTo>
                  <a:lnTo>
                    <a:pt x="11208" y="255760"/>
                  </a:lnTo>
                  <a:lnTo>
                    <a:pt x="10909" y="258815"/>
                  </a:lnTo>
                  <a:close/>
                </a:path>
                <a:path w="10210800" h="1845945">
                  <a:moveTo>
                    <a:pt x="13310" y="240580"/>
                  </a:moveTo>
                  <a:lnTo>
                    <a:pt x="3979" y="239034"/>
                  </a:lnTo>
                  <a:lnTo>
                    <a:pt x="6202" y="229807"/>
                  </a:lnTo>
                  <a:lnTo>
                    <a:pt x="14959" y="231559"/>
                  </a:lnTo>
                  <a:lnTo>
                    <a:pt x="14360" y="234557"/>
                  </a:lnTo>
                  <a:lnTo>
                    <a:pt x="13810" y="237564"/>
                  </a:lnTo>
                  <a:lnTo>
                    <a:pt x="13310" y="240580"/>
                  </a:lnTo>
                  <a:close/>
                </a:path>
                <a:path w="10210800" h="1845945">
                  <a:moveTo>
                    <a:pt x="16924" y="222527"/>
                  </a:moveTo>
                  <a:lnTo>
                    <a:pt x="8436" y="220532"/>
                  </a:lnTo>
                  <a:lnTo>
                    <a:pt x="10666" y="211272"/>
                  </a:lnTo>
                  <a:lnTo>
                    <a:pt x="19187" y="213578"/>
                  </a:lnTo>
                  <a:lnTo>
                    <a:pt x="18383" y="216549"/>
                  </a:lnTo>
                  <a:lnTo>
                    <a:pt x="17628" y="219532"/>
                  </a:lnTo>
                  <a:lnTo>
                    <a:pt x="16924" y="222527"/>
                  </a:lnTo>
                  <a:close/>
                </a:path>
                <a:path w="10210800" h="1845945">
                  <a:moveTo>
                    <a:pt x="21745" y="204719"/>
                  </a:moveTo>
                  <a:lnTo>
                    <a:pt x="12898" y="202004"/>
                  </a:lnTo>
                  <a:lnTo>
                    <a:pt x="14026" y="197320"/>
                  </a:lnTo>
                  <a:lnTo>
                    <a:pt x="15838" y="192946"/>
                  </a:lnTo>
                  <a:lnTo>
                    <a:pt x="24594" y="195956"/>
                  </a:lnTo>
                  <a:lnTo>
                    <a:pt x="23596" y="198861"/>
                  </a:lnTo>
                  <a:lnTo>
                    <a:pt x="22578" y="202004"/>
                  </a:lnTo>
                  <a:lnTo>
                    <a:pt x="21745" y="204719"/>
                  </a:lnTo>
                  <a:close/>
                </a:path>
                <a:path w="10210800" h="1845945">
                  <a:moveTo>
                    <a:pt x="27733" y="187297"/>
                  </a:moveTo>
                  <a:lnTo>
                    <a:pt x="19482" y="184149"/>
                  </a:lnTo>
                  <a:lnTo>
                    <a:pt x="23118" y="175371"/>
                  </a:lnTo>
                  <a:lnTo>
                    <a:pt x="31158" y="178749"/>
                  </a:lnTo>
                  <a:lnTo>
                    <a:pt x="29969" y="181579"/>
                  </a:lnTo>
                  <a:lnTo>
                    <a:pt x="28827" y="184429"/>
                  </a:lnTo>
                  <a:lnTo>
                    <a:pt x="27733" y="187297"/>
                  </a:lnTo>
                  <a:close/>
                </a:path>
                <a:path w="10210800" h="1845945">
                  <a:moveTo>
                    <a:pt x="34866" y="170320"/>
                  </a:moveTo>
                  <a:lnTo>
                    <a:pt x="26755" y="166590"/>
                  </a:lnTo>
                  <a:lnTo>
                    <a:pt x="30403" y="157784"/>
                  </a:lnTo>
                  <a:lnTo>
                    <a:pt x="38854" y="162017"/>
                  </a:lnTo>
                  <a:lnTo>
                    <a:pt x="37478" y="164763"/>
                  </a:lnTo>
                  <a:lnTo>
                    <a:pt x="36149" y="167530"/>
                  </a:lnTo>
                  <a:lnTo>
                    <a:pt x="34866" y="170320"/>
                  </a:lnTo>
                  <a:close/>
                </a:path>
                <a:path w="10210800" h="1845945">
                  <a:moveTo>
                    <a:pt x="43119" y="153847"/>
                  </a:moveTo>
                  <a:lnTo>
                    <a:pt x="35140" y="149511"/>
                  </a:lnTo>
                  <a:lnTo>
                    <a:pt x="40112" y="141384"/>
                  </a:lnTo>
                  <a:lnTo>
                    <a:pt x="47658" y="145817"/>
                  </a:lnTo>
                  <a:lnTo>
                    <a:pt x="46100" y="148468"/>
                  </a:lnTo>
                  <a:lnTo>
                    <a:pt x="44587" y="151145"/>
                  </a:lnTo>
                  <a:lnTo>
                    <a:pt x="43119" y="153847"/>
                  </a:lnTo>
                  <a:close/>
                </a:path>
                <a:path w="10210800" h="1845945">
                  <a:moveTo>
                    <a:pt x="52468" y="137935"/>
                  </a:moveTo>
                  <a:lnTo>
                    <a:pt x="45084" y="133257"/>
                  </a:lnTo>
                  <a:lnTo>
                    <a:pt x="50053" y="125134"/>
                  </a:lnTo>
                  <a:lnTo>
                    <a:pt x="57531" y="130228"/>
                  </a:lnTo>
                  <a:lnTo>
                    <a:pt x="55801" y="132769"/>
                  </a:lnTo>
                  <a:lnTo>
                    <a:pt x="54113" y="135338"/>
                  </a:lnTo>
                  <a:lnTo>
                    <a:pt x="52468" y="137935"/>
                  </a:lnTo>
                  <a:close/>
                </a:path>
                <a:path w="10210800" h="1845945">
                  <a:moveTo>
                    <a:pt x="62823" y="122732"/>
                  </a:moveTo>
                  <a:lnTo>
                    <a:pt x="55161" y="117131"/>
                  </a:lnTo>
                  <a:lnTo>
                    <a:pt x="61338" y="109892"/>
                  </a:lnTo>
                  <a:lnTo>
                    <a:pt x="68371" y="115402"/>
                  </a:lnTo>
                  <a:lnTo>
                    <a:pt x="66481" y="117814"/>
                  </a:lnTo>
                  <a:lnTo>
                    <a:pt x="64631" y="120258"/>
                  </a:lnTo>
                  <a:lnTo>
                    <a:pt x="62823" y="122732"/>
                  </a:lnTo>
                  <a:close/>
                </a:path>
                <a:path w="10210800" h="1845945">
                  <a:moveTo>
                    <a:pt x="74174" y="108244"/>
                  </a:moveTo>
                  <a:lnTo>
                    <a:pt x="67512" y="102657"/>
                  </a:lnTo>
                  <a:lnTo>
                    <a:pt x="73699" y="95408"/>
                  </a:lnTo>
                  <a:lnTo>
                    <a:pt x="80228" y="101267"/>
                  </a:lnTo>
                  <a:lnTo>
                    <a:pt x="78170" y="103559"/>
                  </a:lnTo>
                  <a:lnTo>
                    <a:pt x="76152" y="105885"/>
                  </a:lnTo>
                  <a:lnTo>
                    <a:pt x="74174" y="108244"/>
                  </a:lnTo>
                  <a:close/>
                </a:path>
                <a:path w="10210800" h="1845945">
                  <a:moveTo>
                    <a:pt x="86530" y="94476"/>
                  </a:moveTo>
                  <a:lnTo>
                    <a:pt x="79913" y="88125"/>
                  </a:lnTo>
                  <a:lnTo>
                    <a:pt x="83694" y="83694"/>
                  </a:lnTo>
                  <a:lnTo>
                    <a:pt x="86590" y="81223"/>
                  </a:lnTo>
                  <a:lnTo>
                    <a:pt x="93120" y="87839"/>
                  </a:lnTo>
                  <a:lnTo>
                    <a:pt x="89161" y="91764"/>
                  </a:lnTo>
                  <a:lnTo>
                    <a:pt x="86530" y="94476"/>
                  </a:lnTo>
                  <a:close/>
                </a:path>
                <a:path w="10210800" h="1845945">
                  <a:moveTo>
                    <a:pt x="99824" y="81525"/>
                  </a:moveTo>
                  <a:lnTo>
                    <a:pt x="93881" y="75001"/>
                  </a:lnTo>
                  <a:lnTo>
                    <a:pt x="101137" y="68810"/>
                  </a:lnTo>
                  <a:lnTo>
                    <a:pt x="106761" y="75416"/>
                  </a:lnTo>
                  <a:lnTo>
                    <a:pt x="104415" y="77414"/>
                  </a:lnTo>
                  <a:lnTo>
                    <a:pt x="102103" y="79450"/>
                  </a:lnTo>
                  <a:lnTo>
                    <a:pt x="99824" y="81525"/>
                  </a:lnTo>
                  <a:close/>
                </a:path>
                <a:path w="10210800" h="1845945">
                  <a:moveTo>
                    <a:pt x="113880" y="69558"/>
                  </a:moveTo>
                  <a:lnTo>
                    <a:pt x="108373" y="62635"/>
                  </a:lnTo>
                  <a:lnTo>
                    <a:pt x="115610" y="56460"/>
                  </a:lnTo>
                  <a:lnTo>
                    <a:pt x="121172" y="63953"/>
                  </a:lnTo>
                  <a:lnTo>
                    <a:pt x="118710" y="65781"/>
                  </a:lnTo>
                  <a:lnTo>
                    <a:pt x="116279" y="67649"/>
                  </a:lnTo>
                  <a:lnTo>
                    <a:pt x="113880" y="69558"/>
                  </a:lnTo>
                  <a:close/>
                </a:path>
                <a:path w="10210800" h="1845945">
                  <a:moveTo>
                    <a:pt x="128633" y="58605"/>
                  </a:moveTo>
                  <a:lnTo>
                    <a:pt x="123434" y="51093"/>
                  </a:lnTo>
                  <a:lnTo>
                    <a:pt x="131547" y="46130"/>
                  </a:lnTo>
                  <a:lnTo>
                    <a:pt x="136288" y="53494"/>
                  </a:lnTo>
                  <a:lnTo>
                    <a:pt x="133708" y="55155"/>
                  </a:lnTo>
                  <a:lnTo>
                    <a:pt x="131156" y="56859"/>
                  </a:lnTo>
                  <a:lnTo>
                    <a:pt x="128633" y="58605"/>
                  </a:lnTo>
                  <a:close/>
                </a:path>
                <a:path w="10210800" h="1845945">
                  <a:moveTo>
                    <a:pt x="144137" y="48625"/>
                  </a:moveTo>
                  <a:lnTo>
                    <a:pt x="139676" y="41157"/>
                  </a:lnTo>
                  <a:lnTo>
                    <a:pt x="147800" y="36186"/>
                  </a:lnTo>
                  <a:lnTo>
                    <a:pt x="152135" y="44026"/>
                  </a:lnTo>
                  <a:lnTo>
                    <a:pt x="149444" y="45514"/>
                  </a:lnTo>
                  <a:lnTo>
                    <a:pt x="146778" y="47047"/>
                  </a:lnTo>
                  <a:lnTo>
                    <a:pt x="144137" y="48625"/>
                  </a:lnTo>
                  <a:close/>
                </a:path>
                <a:path w="10210800" h="1845945">
                  <a:moveTo>
                    <a:pt x="160275" y="39700"/>
                  </a:moveTo>
                  <a:lnTo>
                    <a:pt x="155941" y="31206"/>
                  </a:lnTo>
                  <a:lnTo>
                    <a:pt x="156141" y="31083"/>
                  </a:lnTo>
                  <a:lnTo>
                    <a:pt x="164739" y="27522"/>
                  </a:lnTo>
                  <a:lnTo>
                    <a:pt x="168550" y="35651"/>
                  </a:lnTo>
                  <a:lnTo>
                    <a:pt x="165769" y="36955"/>
                  </a:lnTo>
                  <a:lnTo>
                    <a:pt x="163011" y="38305"/>
                  </a:lnTo>
                  <a:lnTo>
                    <a:pt x="160275" y="39700"/>
                  </a:lnTo>
                  <a:close/>
                </a:path>
                <a:path w="10210800" h="1845945">
                  <a:moveTo>
                    <a:pt x="176952" y="31881"/>
                  </a:moveTo>
                  <a:lnTo>
                    <a:pt x="173522" y="23884"/>
                  </a:lnTo>
                  <a:lnTo>
                    <a:pt x="182298" y="20249"/>
                  </a:lnTo>
                  <a:lnTo>
                    <a:pt x="185474" y="28394"/>
                  </a:lnTo>
                  <a:lnTo>
                    <a:pt x="182614" y="29509"/>
                  </a:lnTo>
                  <a:lnTo>
                    <a:pt x="179773" y="30671"/>
                  </a:lnTo>
                  <a:lnTo>
                    <a:pt x="176952" y="31881"/>
                  </a:lnTo>
                  <a:close/>
                </a:path>
                <a:path w="10210800" h="1845945">
                  <a:moveTo>
                    <a:pt x="194109" y="25192"/>
                  </a:moveTo>
                  <a:lnTo>
                    <a:pt x="191087" y="16608"/>
                  </a:lnTo>
                  <a:lnTo>
                    <a:pt x="197320" y="14026"/>
                  </a:lnTo>
                  <a:lnTo>
                    <a:pt x="200044" y="13370"/>
                  </a:lnTo>
                  <a:lnTo>
                    <a:pt x="202849" y="22278"/>
                  </a:lnTo>
                  <a:lnTo>
                    <a:pt x="199920" y="23201"/>
                  </a:lnTo>
                  <a:lnTo>
                    <a:pt x="197006" y="24172"/>
                  </a:lnTo>
                  <a:lnTo>
                    <a:pt x="194109" y="25192"/>
                  </a:lnTo>
                  <a:close/>
                </a:path>
                <a:path w="10210800" h="1845945">
                  <a:moveTo>
                    <a:pt x="211688" y="19656"/>
                  </a:moveTo>
                  <a:lnTo>
                    <a:pt x="209315" y="11137"/>
                  </a:lnTo>
                  <a:lnTo>
                    <a:pt x="218573" y="8908"/>
                  </a:lnTo>
                  <a:lnTo>
                    <a:pt x="220618" y="17328"/>
                  </a:lnTo>
                  <a:lnTo>
                    <a:pt x="217629" y="18054"/>
                  </a:lnTo>
                  <a:lnTo>
                    <a:pt x="214652" y="18830"/>
                  </a:lnTo>
                  <a:lnTo>
                    <a:pt x="211688" y="19656"/>
                  </a:lnTo>
                  <a:close/>
                </a:path>
                <a:path w="10210800" h="1845945">
                  <a:moveTo>
                    <a:pt x="229632" y="15297"/>
                  </a:moveTo>
                  <a:lnTo>
                    <a:pt x="227841" y="6675"/>
                  </a:lnTo>
                  <a:lnTo>
                    <a:pt x="237075" y="4451"/>
                  </a:lnTo>
                  <a:lnTo>
                    <a:pt x="238657" y="13578"/>
                  </a:lnTo>
                  <a:lnTo>
                    <a:pt x="235639" y="14101"/>
                  </a:lnTo>
                  <a:lnTo>
                    <a:pt x="232631" y="14674"/>
                  </a:lnTo>
                  <a:lnTo>
                    <a:pt x="229632" y="15297"/>
                  </a:lnTo>
                  <a:close/>
                </a:path>
                <a:path w="10210800" h="1845945">
                  <a:moveTo>
                    <a:pt x="247730" y="12161"/>
                  </a:moveTo>
                  <a:lnTo>
                    <a:pt x="246470" y="3109"/>
                  </a:lnTo>
                  <a:lnTo>
                    <a:pt x="255950" y="2358"/>
                  </a:lnTo>
                  <a:lnTo>
                    <a:pt x="256865" y="11045"/>
                  </a:lnTo>
                  <a:lnTo>
                    <a:pt x="253814" y="11366"/>
                  </a:lnTo>
                  <a:lnTo>
                    <a:pt x="250769" y="11738"/>
                  </a:lnTo>
                  <a:lnTo>
                    <a:pt x="247730" y="12161"/>
                  </a:lnTo>
                  <a:close/>
                </a:path>
                <a:path w="10210800" h="1845945">
                  <a:moveTo>
                    <a:pt x="266055" y="10232"/>
                  </a:moveTo>
                  <a:lnTo>
                    <a:pt x="265436" y="1607"/>
                  </a:lnTo>
                  <a:lnTo>
                    <a:pt x="274953" y="854"/>
                  </a:lnTo>
                  <a:lnTo>
                    <a:pt x="275291" y="9725"/>
                  </a:lnTo>
                  <a:lnTo>
                    <a:pt x="272209" y="9842"/>
                  </a:lnTo>
                  <a:lnTo>
                    <a:pt x="269130" y="10011"/>
                  </a:lnTo>
                  <a:lnTo>
                    <a:pt x="266055" y="10232"/>
                  </a:lnTo>
                  <a:close/>
                </a:path>
                <a:path w="10210800" h="1845945">
                  <a:moveTo>
                    <a:pt x="284546" y="9527"/>
                  </a:moveTo>
                  <a:lnTo>
                    <a:pt x="284525" y="96"/>
                  </a:lnTo>
                  <a:lnTo>
                    <a:pt x="285749" y="0"/>
                  </a:lnTo>
                  <a:lnTo>
                    <a:pt x="295339" y="0"/>
                  </a:lnTo>
                  <a:lnTo>
                    <a:pt x="295339" y="9524"/>
                  </a:lnTo>
                  <a:lnTo>
                    <a:pt x="284546" y="9527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0" y="7687454"/>
            <a:ext cx="18288000" cy="2599690"/>
            <a:chOff x="0" y="7687454"/>
            <a:chExt cx="18288000" cy="2599690"/>
          </a:xfrm>
        </p:grpSpPr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7722840"/>
              <a:ext cx="10266112" cy="255962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774478" y="7687454"/>
              <a:ext cx="7513522" cy="259915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046691" y="7825599"/>
              <a:ext cx="10212705" cy="1845945"/>
            </a:xfrm>
            <a:custGeom>
              <a:avLst/>
              <a:gdLst/>
              <a:ahLst/>
              <a:cxnLst/>
              <a:rect l="l" t="t" r="r" b="b"/>
              <a:pathLst>
                <a:path w="10212705" h="1845945">
                  <a:moveTo>
                    <a:pt x="9926866" y="1845944"/>
                  </a:moveTo>
                  <a:lnTo>
                    <a:pt x="285742" y="1845944"/>
                  </a:lnTo>
                  <a:lnTo>
                    <a:pt x="240779" y="1842385"/>
                  </a:lnTo>
                  <a:lnTo>
                    <a:pt x="197320" y="1831917"/>
                  </a:lnTo>
                  <a:lnTo>
                    <a:pt x="156141" y="1814860"/>
                  </a:lnTo>
                  <a:lnTo>
                    <a:pt x="118010" y="1791532"/>
                  </a:lnTo>
                  <a:lnTo>
                    <a:pt x="83694" y="1762249"/>
                  </a:lnTo>
                  <a:lnTo>
                    <a:pt x="54412" y="1727933"/>
                  </a:lnTo>
                  <a:lnTo>
                    <a:pt x="31083" y="1689802"/>
                  </a:lnTo>
                  <a:lnTo>
                    <a:pt x="14026" y="1648623"/>
                  </a:lnTo>
                  <a:lnTo>
                    <a:pt x="3559" y="1605165"/>
                  </a:lnTo>
                  <a:lnTo>
                    <a:pt x="0" y="1560195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9926858" y="0"/>
                  </a:lnTo>
                  <a:lnTo>
                    <a:pt x="9971830" y="3559"/>
                  </a:lnTo>
                  <a:lnTo>
                    <a:pt x="10015288" y="14026"/>
                  </a:lnTo>
                  <a:lnTo>
                    <a:pt x="10056467" y="31083"/>
                  </a:lnTo>
                  <a:lnTo>
                    <a:pt x="10094598" y="54411"/>
                  </a:lnTo>
                  <a:lnTo>
                    <a:pt x="10128915" y="83694"/>
                  </a:lnTo>
                  <a:lnTo>
                    <a:pt x="10158197" y="118010"/>
                  </a:lnTo>
                  <a:lnTo>
                    <a:pt x="10181525" y="156141"/>
                  </a:lnTo>
                  <a:lnTo>
                    <a:pt x="10198582" y="197320"/>
                  </a:lnTo>
                  <a:lnTo>
                    <a:pt x="10209049" y="240779"/>
                  </a:lnTo>
                  <a:lnTo>
                    <a:pt x="10212608" y="285750"/>
                  </a:lnTo>
                  <a:lnTo>
                    <a:pt x="10212608" y="1560195"/>
                  </a:lnTo>
                  <a:lnTo>
                    <a:pt x="10209049" y="1605165"/>
                  </a:lnTo>
                  <a:lnTo>
                    <a:pt x="10198582" y="1648623"/>
                  </a:lnTo>
                  <a:lnTo>
                    <a:pt x="10181525" y="1689802"/>
                  </a:lnTo>
                  <a:lnTo>
                    <a:pt x="10158197" y="1727933"/>
                  </a:lnTo>
                  <a:lnTo>
                    <a:pt x="10128915" y="1762249"/>
                  </a:lnTo>
                  <a:lnTo>
                    <a:pt x="10094598" y="1791532"/>
                  </a:lnTo>
                  <a:lnTo>
                    <a:pt x="10056467" y="1814860"/>
                  </a:lnTo>
                  <a:lnTo>
                    <a:pt x="10015288" y="1831917"/>
                  </a:lnTo>
                  <a:lnTo>
                    <a:pt x="9971830" y="1842385"/>
                  </a:lnTo>
                  <a:lnTo>
                    <a:pt x="9926866" y="18459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046691" y="7825599"/>
              <a:ext cx="10210800" cy="1845945"/>
            </a:xfrm>
            <a:custGeom>
              <a:avLst/>
              <a:gdLst/>
              <a:ahLst/>
              <a:cxnLst/>
              <a:rect l="l" t="t" r="r" b="b"/>
              <a:pathLst>
                <a:path w="10210799" h="1845945">
                  <a:moveTo>
                    <a:pt x="314389" y="9524"/>
                  </a:moveTo>
                  <a:lnTo>
                    <a:pt x="304864" y="9524"/>
                  </a:lnTo>
                  <a:lnTo>
                    <a:pt x="304864" y="0"/>
                  </a:lnTo>
                  <a:lnTo>
                    <a:pt x="314389" y="0"/>
                  </a:lnTo>
                  <a:lnTo>
                    <a:pt x="314389" y="9524"/>
                  </a:lnTo>
                  <a:close/>
                </a:path>
                <a:path w="10210799" h="1845945">
                  <a:moveTo>
                    <a:pt x="333439" y="9524"/>
                  </a:moveTo>
                  <a:lnTo>
                    <a:pt x="323914" y="9524"/>
                  </a:lnTo>
                  <a:lnTo>
                    <a:pt x="323914" y="0"/>
                  </a:lnTo>
                  <a:lnTo>
                    <a:pt x="333439" y="0"/>
                  </a:lnTo>
                  <a:lnTo>
                    <a:pt x="333439" y="9524"/>
                  </a:lnTo>
                  <a:close/>
                </a:path>
                <a:path w="10210799" h="1845945">
                  <a:moveTo>
                    <a:pt x="352489" y="9524"/>
                  </a:moveTo>
                  <a:lnTo>
                    <a:pt x="342964" y="9524"/>
                  </a:lnTo>
                  <a:lnTo>
                    <a:pt x="342964" y="0"/>
                  </a:lnTo>
                  <a:lnTo>
                    <a:pt x="352489" y="0"/>
                  </a:lnTo>
                  <a:lnTo>
                    <a:pt x="352489" y="9524"/>
                  </a:lnTo>
                  <a:close/>
                </a:path>
                <a:path w="10210799" h="1845945">
                  <a:moveTo>
                    <a:pt x="371539" y="9524"/>
                  </a:moveTo>
                  <a:lnTo>
                    <a:pt x="362014" y="9524"/>
                  </a:lnTo>
                  <a:lnTo>
                    <a:pt x="362014" y="0"/>
                  </a:lnTo>
                  <a:lnTo>
                    <a:pt x="371539" y="0"/>
                  </a:lnTo>
                  <a:lnTo>
                    <a:pt x="371539" y="9524"/>
                  </a:lnTo>
                  <a:close/>
                </a:path>
                <a:path w="10210799" h="1845945">
                  <a:moveTo>
                    <a:pt x="390589" y="9524"/>
                  </a:moveTo>
                  <a:lnTo>
                    <a:pt x="381064" y="9524"/>
                  </a:lnTo>
                  <a:lnTo>
                    <a:pt x="381064" y="0"/>
                  </a:lnTo>
                  <a:lnTo>
                    <a:pt x="390589" y="0"/>
                  </a:lnTo>
                  <a:lnTo>
                    <a:pt x="390589" y="9524"/>
                  </a:lnTo>
                  <a:close/>
                </a:path>
                <a:path w="10210799" h="1845945">
                  <a:moveTo>
                    <a:pt x="409639" y="9524"/>
                  </a:moveTo>
                  <a:lnTo>
                    <a:pt x="400114" y="9524"/>
                  </a:lnTo>
                  <a:lnTo>
                    <a:pt x="400114" y="0"/>
                  </a:lnTo>
                  <a:lnTo>
                    <a:pt x="409639" y="0"/>
                  </a:lnTo>
                  <a:lnTo>
                    <a:pt x="409639" y="9524"/>
                  </a:lnTo>
                  <a:close/>
                </a:path>
                <a:path w="10210799" h="1845945">
                  <a:moveTo>
                    <a:pt x="428689" y="9524"/>
                  </a:moveTo>
                  <a:lnTo>
                    <a:pt x="419164" y="9524"/>
                  </a:lnTo>
                  <a:lnTo>
                    <a:pt x="419164" y="0"/>
                  </a:lnTo>
                  <a:lnTo>
                    <a:pt x="428689" y="0"/>
                  </a:lnTo>
                  <a:lnTo>
                    <a:pt x="428689" y="9524"/>
                  </a:lnTo>
                  <a:close/>
                </a:path>
                <a:path w="10210799" h="1845945">
                  <a:moveTo>
                    <a:pt x="447739" y="9524"/>
                  </a:moveTo>
                  <a:lnTo>
                    <a:pt x="438214" y="9524"/>
                  </a:lnTo>
                  <a:lnTo>
                    <a:pt x="438214" y="0"/>
                  </a:lnTo>
                  <a:lnTo>
                    <a:pt x="447739" y="0"/>
                  </a:lnTo>
                  <a:lnTo>
                    <a:pt x="447739" y="9524"/>
                  </a:lnTo>
                  <a:close/>
                </a:path>
                <a:path w="10210799" h="1845945">
                  <a:moveTo>
                    <a:pt x="466789" y="9524"/>
                  </a:moveTo>
                  <a:lnTo>
                    <a:pt x="457264" y="9524"/>
                  </a:lnTo>
                  <a:lnTo>
                    <a:pt x="457264" y="0"/>
                  </a:lnTo>
                  <a:lnTo>
                    <a:pt x="466789" y="0"/>
                  </a:lnTo>
                  <a:lnTo>
                    <a:pt x="466789" y="9524"/>
                  </a:lnTo>
                  <a:close/>
                </a:path>
                <a:path w="10210799" h="1845945">
                  <a:moveTo>
                    <a:pt x="485839" y="9524"/>
                  </a:moveTo>
                  <a:lnTo>
                    <a:pt x="476314" y="9524"/>
                  </a:lnTo>
                  <a:lnTo>
                    <a:pt x="476314" y="0"/>
                  </a:lnTo>
                  <a:lnTo>
                    <a:pt x="485839" y="0"/>
                  </a:lnTo>
                  <a:lnTo>
                    <a:pt x="485839" y="9524"/>
                  </a:lnTo>
                  <a:close/>
                </a:path>
                <a:path w="10210799" h="1845945">
                  <a:moveTo>
                    <a:pt x="504889" y="9524"/>
                  </a:moveTo>
                  <a:lnTo>
                    <a:pt x="495364" y="9524"/>
                  </a:lnTo>
                  <a:lnTo>
                    <a:pt x="495364" y="0"/>
                  </a:lnTo>
                  <a:lnTo>
                    <a:pt x="504889" y="0"/>
                  </a:lnTo>
                  <a:lnTo>
                    <a:pt x="504889" y="9524"/>
                  </a:lnTo>
                  <a:close/>
                </a:path>
                <a:path w="10210799" h="1845945">
                  <a:moveTo>
                    <a:pt x="523939" y="9524"/>
                  </a:moveTo>
                  <a:lnTo>
                    <a:pt x="514414" y="9524"/>
                  </a:lnTo>
                  <a:lnTo>
                    <a:pt x="514414" y="0"/>
                  </a:lnTo>
                  <a:lnTo>
                    <a:pt x="523939" y="0"/>
                  </a:lnTo>
                  <a:lnTo>
                    <a:pt x="523939" y="9524"/>
                  </a:lnTo>
                  <a:close/>
                </a:path>
                <a:path w="10210799" h="1845945">
                  <a:moveTo>
                    <a:pt x="542989" y="9524"/>
                  </a:moveTo>
                  <a:lnTo>
                    <a:pt x="533464" y="9524"/>
                  </a:lnTo>
                  <a:lnTo>
                    <a:pt x="533464" y="0"/>
                  </a:lnTo>
                  <a:lnTo>
                    <a:pt x="542989" y="0"/>
                  </a:lnTo>
                  <a:lnTo>
                    <a:pt x="542989" y="9524"/>
                  </a:lnTo>
                  <a:close/>
                </a:path>
                <a:path w="10210799" h="1845945">
                  <a:moveTo>
                    <a:pt x="562039" y="9524"/>
                  </a:moveTo>
                  <a:lnTo>
                    <a:pt x="552514" y="9524"/>
                  </a:lnTo>
                  <a:lnTo>
                    <a:pt x="552514" y="0"/>
                  </a:lnTo>
                  <a:lnTo>
                    <a:pt x="562039" y="0"/>
                  </a:lnTo>
                  <a:lnTo>
                    <a:pt x="562039" y="9524"/>
                  </a:lnTo>
                  <a:close/>
                </a:path>
                <a:path w="10210799" h="1845945">
                  <a:moveTo>
                    <a:pt x="581089" y="9524"/>
                  </a:moveTo>
                  <a:lnTo>
                    <a:pt x="571564" y="9524"/>
                  </a:lnTo>
                  <a:lnTo>
                    <a:pt x="571564" y="0"/>
                  </a:lnTo>
                  <a:lnTo>
                    <a:pt x="581089" y="0"/>
                  </a:lnTo>
                  <a:lnTo>
                    <a:pt x="581089" y="9524"/>
                  </a:lnTo>
                  <a:close/>
                </a:path>
                <a:path w="10210799" h="1845945">
                  <a:moveTo>
                    <a:pt x="600139" y="9524"/>
                  </a:moveTo>
                  <a:lnTo>
                    <a:pt x="590614" y="9524"/>
                  </a:lnTo>
                  <a:lnTo>
                    <a:pt x="590614" y="0"/>
                  </a:lnTo>
                  <a:lnTo>
                    <a:pt x="600139" y="0"/>
                  </a:lnTo>
                  <a:lnTo>
                    <a:pt x="600139" y="9524"/>
                  </a:lnTo>
                  <a:close/>
                </a:path>
                <a:path w="10210799" h="1845945">
                  <a:moveTo>
                    <a:pt x="619189" y="9524"/>
                  </a:moveTo>
                  <a:lnTo>
                    <a:pt x="609664" y="9524"/>
                  </a:lnTo>
                  <a:lnTo>
                    <a:pt x="609664" y="0"/>
                  </a:lnTo>
                  <a:lnTo>
                    <a:pt x="619189" y="0"/>
                  </a:lnTo>
                  <a:lnTo>
                    <a:pt x="619189" y="9524"/>
                  </a:lnTo>
                  <a:close/>
                </a:path>
                <a:path w="10210799" h="1845945">
                  <a:moveTo>
                    <a:pt x="638239" y="9524"/>
                  </a:moveTo>
                  <a:lnTo>
                    <a:pt x="628714" y="9524"/>
                  </a:lnTo>
                  <a:lnTo>
                    <a:pt x="628714" y="0"/>
                  </a:lnTo>
                  <a:lnTo>
                    <a:pt x="638239" y="0"/>
                  </a:lnTo>
                  <a:lnTo>
                    <a:pt x="638239" y="9524"/>
                  </a:lnTo>
                  <a:close/>
                </a:path>
                <a:path w="10210799" h="1845945">
                  <a:moveTo>
                    <a:pt x="657289" y="9524"/>
                  </a:moveTo>
                  <a:lnTo>
                    <a:pt x="647764" y="9524"/>
                  </a:lnTo>
                  <a:lnTo>
                    <a:pt x="647764" y="0"/>
                  </a:lnTo>
                  <a:lnTo>
                    <a:pt x="657289" y="0"/>
                  </a:lnTo>
                  <a:lnTo>
                    <a:pt x="657289" y="9524"/>
                  </a:lnTo>
                  <a:close/>
                </a:path>
                <a:path w="10210799" h="1845945">
                  <a:moveTo>
                    <a:pt x="676339" y="9524"/>
                  </a:moveTo>
                  <a:lnTo>
                    <a:pt x="666814" y="9524"/>
                  </a:lnTo>
                  <a:lnTo>
                    <a:pt x="666814" y="0"/>
                  </a:lnTo>
                  <a:lnTo>
                    <a:pt x="676339" y="0"/>
                  </a:lnTo>
                  <a:lnTo>
                    <a:pt x="676339" y="9524"/>
                  </a:lnTo>
                  <a:close/>
                </a:path>
                <a:path w="10210799" h="1845945">
                  <a:moveTo>
                    <a:pt x="695389" y="9524"/>
                  </a:moveTo>
                  <a:lnTo>
                    <a:pt x="685864" y="9524"/>
                  </a:lnTo>
                  <a:lnTo>
                    <a:pt x="685864" y="0"/>
                  </a:lnTo>
                  <a:lnTo>
                    <a:pt x="695389" y="0"/>
                  </a:lnTo>
                  <a:lnTo>
                    <a:pt x="695389" y="9524"/>
                  </a:lnTo>
                  <a:close/>
                </a:path>
                <a:path w="10210799" h="1845945">
                  <a:moveTo>
                    <a:pt x="714439" y="9524"/>
                  </a:moveTo>
                  <a:lnTo>
                    <a:pt x="704914" y="9524"/>
                  </a:lnTo>
                  <a:lnTo>
                    <a:pt x="704914" y="0"/>
                  </a:lnTo>
                  <a:lnTo>
                    <a:pt x="714439" y="0"/>
                  </a:lnTo>
                  <a:lnTo>
                    <a:pt x="714439" y="9524"/>
                  </a:lnTo>
                  <a:close/>
                </a:path>
                <a:path w="10210799" h="1845945">
                  <a:moveTo>
                    <a:pt x="733489" y="9524"/>
                  </a:moveTo>
                  <a:lnTo>
                    <a:pt x="723964" y="9524"/>
                  </a:lnTo>
                  <a:lnTo>
                    <a:pt x="723964" y="0"/>
                  </a:lnTo>
                  <a:lnTo>
                    <a:pt x="733489" y="0"/>
                  </a:lnTo>
                  <a:lnTo>
                    <a:pt x="733489" y="9524"/>
                  </a:lnTo>
                  <a:close/>
                </a:path>
                <a:path w="10210799" h="1845945">
                  <a:moveTo>
                    <a:pt x="752539" y="9524"/>
                  </a:moveTo>
                  <a:lnTo>
                    <a:pt x="743014" y="9524"/>
                  </a:lnTo>
                  <a:lnTo>
                    <a:pt x="743014" y="0"/>
                  </a:lnTo>
                  <a:lnTo>
                    <a:pt x="752539" y="0"/>
                  </a:lnTo>
                  <a:lnTo>
                    <a:pt x="752539" y="9524"/>
                  </a:lnTo>
                  <a:close/>
                </a:path>
                <a:path w="10210799" h="1845945">
                  <a:moveTo>
                    <a:pt x="771589" y="9524"/>
                  </a:moveTo>
                  <a:lnTo>
                    <a:pt x="762064" y="9524"/>
                  </a:lnTo>
                  <a:lnTo>
                    <a:pt x="762064" y="0"/>
                  </a:lnTo>
                  <a:lnTo>
                    <a:pt x="771589" y="0"/>
                  </a:lnTo>
                  <a:lnTo>
                    <a:pt x="771589" y="9524"/>
                  </a:lnTo>
                  <a:close/>
                </a:path>
                <a:path w="10210799" h="1845945">
                  <a:moveTo>
                    <a:pt x="790639" y="9524"/>
                  </a:moveTo>
                  <a:lnTo>
                    <a:pt x="781114" y="9524"/>
                  </a:lnTo>
                  <a:lnTo>
                    <a:pt x="781114" y="0"/>
                  </a:lnTo>
                  <a:lnTo>
                    <a:pt x="790639" y="0"/>
                  </a:lnTo>
                  <a:lnTo>
                    <a:pt x="790639" y="9524"/>
                  </a:lnTo>
                  <a:close/>
                </a:path>
                <a:path w="10210799" h="1845945">
                  <a:moveTo>
                    <a:pt x="809689" y="9524"/>
                  </a:moveTo>
                  <a:lnTo>
                    <a:pt x="800164" y="9524"/>
                  </a:lnTo>
                  <a:lnTo>
                    <a:pt x="800164" y="0"/>
                  </a:lnTo>
                  <a:lnTo>
                    <a:pt x="809689" y="0"/>
                  </a:lnTo>
                  <a:lnTo>
                    <a:pt x="809689" y="9524"/>
                  </a:lnTo>
                  <a:close/>
                </a:path>
                <a:path w="10210799" h="1845945">
                  <a:moveTo>
                    <a:pt x="828739" y="9524"/>
                  </a:moveTo>
                  <a:lnTo>
                    <a:pt x="819214" y="9524"/>
                  </a:lnTo>
                  <a:lnTo>
                    <a:pt x="819214" y="0"/>
                  </a:lnTo>
                  <a:lnTo>
                    <a:pt x="828739" y="0"/>
                  </a:lnTo>
                  <a:lnTo>
                    <a:pt x="828739" y="9524"/>
                  </a:lnTo>
                  <a:close/>
                </a:path>
                <a:path w="10210799" h="1845945">
                  <a:moveTo>
                    <a:pt x="847789" y="9524"/>
                  </a:moveTo>
                  <a:lnTo>
                    <a:pt x="838264" y="9524"/>
                  </a:lnTo>
                  <a:lnTo>
                    <a:pt x="838264" y="0"/>
                  </a:lnTo>
                  <a:lnTo>
                    <a:pt x="847789" y="0"/>
                  </a:lnTo>
                  <a:lnTo>
                    <a:pt x="847789" y="9524"/>
                  </a:lnTo>
                  <a:close/>
                </a:path>
                <a:path w="10210799" h="1845945">
                  <a:moveTo>
                    <a:pt x="866839" y="9524"/>
                  </a:moveTo>
                  <a:lnTo>
                    <a:pt x="857314" y="9524"/>
                  </a:lnTo>
                  <a:lnTo>
                    <a:pt x="857314" y="0"/>
                  </a:lnTo>
                  <a:lnTo>
                    <a:pt x="866839" y="0"/>
                  </a:lnTo>
                  <a:lnTo>
                    <a:pt x="866839" y="9524"/>
                  </a:lnTo>
                  <a:close/>
                </a:path>
                <a:path w="10210799" h="1845945">
                  <a:moveTo>
                    <a:pt x="885889" y="9524"/>
                  </a:moveTo>
                  <a:lnTo>
                    <a:pt x="876364" y="9524"/>
                  </a:lnTo>
                  <a:lnTo>
                    <a:pt x="876364" y="0"/>
                  </a:lnTo>
                  <a:lnTo>
                    <a:pt x="885889" y="0"/>
                  </a:lnTo>
                  <a:lnTo>
                    <a:pt x="885889" y="9524"/>
                  </a:lnTo>
                  <a:close/>
                </a:path>
                <a:path w="10210799" h="1845945">
                  <a:moveTo>
                    <a:pt x="904939" y="9524"/>
                  </a:moveTo>
                  <a:lnTo>
                    <a:pt x="895414" y="9524"/>
                  </a:lnTo>
                  <a:lnTo>
                    <a:pt x="895414" y="0"/>
                  </a:lnTo>
                  <a:lnTo>
                    <a:pt x="904939" y="0"/>
                  </a:lnTo>
                  <a:lnTo>
                    <a:pt x="904939" y="9524"/>
                  </a:lnTo>
                  <a:close/>
                </a:path>
                <a:path w="10210799" h="1845945">
                  <a:moveTo>
                    <a:pt x="923989" y="9524"/>
                  </a:moveTo>
                  <a:lnTo>
                    <a:pt x="914464" y="9524"/>
                  </a:lnTo>
                  <a:lnTo>
                    <a:pt x="914464" y="0"/>
                  </a:lnTo>
                  <a:lnTo>
                    <a:pt x="923989" y="0"/>
                  </a:lnTo>
                  <a:lnTo>
                    <a:pt x="923989" y="9524"/>
                  </a:lnTo>
                  <a:close/>
                </a:path>
                <a:path w="10210799" h="1845945">
                  <a:moveTo>
                    <a:pt x="943039" y="9524"/>
                  </a:moveTo>
                  <a:lnTo>
                    <a:pt x="933514" y="9524"/>
                  </a:lnTo>
                  <a:lnTo>
                    <a:pt x="933514" y="0"/>
                  </a:lnTo>
                  <a:lnTo>
                    <a:pt x="943039" y="0"/>
                  </a:lnTo>
                  <a:lnTo>
                    <a:pt x="943039" y="9524"/>
                  </a:lnTo>
                  <a:close/>
                </a:path>
                <a:path w="10210799" h="1845945">
                  <a:moveTo>
                    <a:pt x="962089" y="9524"/>
                  </a:moveTo>
                  <a:lnTo>
                    <a:pt x="952564" y="9524"/>
                  </a:lnTo>
                  <a:lnTo>
                    <a:pt x="952564" y="0"/>
                  </a:lnTo>
                  <a:lnTo>
                    <a:pt x="962089" y="0"/>
                  </a:lnTo>
                  <a:lnTo>
                    <a:pt x="962089" y="9524"/>
                  </a:lnTo>
                  <a:close/>
                </a:path>
                <a:path w="10210799" h="1845945">
                  <a:moveTo>
                    <a:pt x="981139" y="9524"/>
                  </a:moveTo>
                  <a:lnTo>
                    <a:pt x="971614" y="9524"/>
                  </a:lnTo>
                  <a:lnTo>
                    <a:pt x="971614" y="0"/>
                  </a:lnTo>
                  <a:lnTo>
                    <a:pt x="981139" y="0"/>
                  </a:lnTo>
                  <a:lnTo>
                    <a:pt x="981139" y="9524"/>
                  </a:lnTo>
                  <a:close/>
                </a:path>
                <a:path w="10210799" h="1845945">
                  <a:moveTo>
                    <a:pt x="1000189" y="9524"/>
                  </a:moveTo>
                  <a:lnTo>
                    <a:pt x="990664" y="9524"/>
                  </a:lnTo>
                  <a:lnTo>
                    <a:pt x="990664" y="0"/>
                  </a:lnTo>
                  <a:lnTo>
                    <a:pt x="1000189" y="0"/>
                  </a:lnTo>
                  <a:lnTo>
                    <a:pt x="1000189" y="9524"/>
                  </a:lnTo>
                  <a:close/>
                </a:path>
                <a:path w="10210799" h="1845945">
                  <a:moveTo>
                    <a:pt x="1019239" y="9524"/>
                  </a:moveTo>
                  <a:lnTo>
                    <a:pt x="1009714" y="9524"/>
                  </a:lnTo>
                  <a:lnTo>
                    <a:pt x="1009714" y="0"/>
                  </a:lnTo>
                  <a:lnTo>
                    <a:pt x="1019239" y="0"/>
                  </a:lnTo>
                  <a:lnTo>
                    <a:pt x="1019239" y="9524"/>
                  </a:lnTo>
                  <a:close/>
                </a:path>
                <a:path w="10210799" h="1845945">
                  <a:moveTo>
                    <a:pt x="1038289" y="9524"/>
                  </a:moveTo>
                  <a:lnTo>
                    <a:pt x="1028764" y="9524"/>
                  </a:lnTo>
                  <a:lnTo>
                    <a:pt x="1028764" y="0"/>
                  </a:lnTo>
                  <a:lnTo>
                    <a:pt x="1038289" y="0"/>
                  </a:lnTo>
                  <a:lnTo>
                    <a:pt x="1038289" y="9524"/>
                  </a:lnTo>
                  <a:close/>
                </a:path>
                <a:path w="10210799" h="1845945">
                  <a:moveTo>
                    <a:pt x="1057339" y="9524"/>
                  </a:moveTo>
                  <a:lnTo>
                    <a:pt x="1047814" y="9524"/>
                  </a:lnTo>
                  <a:lnTo>
                    <a:pt x="1047814" y="0"/>
                  </a:lnTo>
                  <a:lnTo>
                    <a:pt x="1057339" y="0"/>
                  </a:lnTo>
                  <a:lnTo>
                    <a:pt x="1057339" y="9524"/>
                  </a:lnTo>
                  <a:close/>
                </a:path>
                <a:path w="10210799" h="1845945">
                  <a:moveTo>
                    <a:pt x="1076389" y="9524"/>
                  </a:moveTo>
                  <a:lnTo>
                    <a:pt x="1066864" y="9524"/>
                  </a:lnTo>
                  <a:lnTo>
                    <a:pt x="1066864" y="0"/>
                  </a:lnTo>
                  <a:lnTo>
                    <a:pt x="1076389" y="0"/>
                  </a:lnTo>
                  <a:lnTo>
                    <a:pt x="1076389" y="9524"/>
                  </a:lnTo>
                  <a:close/>
                </a:path>
                <a:path w="10210799" h="1845945">
                  <a:moveTo>
                    <a:pt x="1095439" y="9524"/>
                  </a:moveTo>
                  <a:lnTo>
                    <a:pt x="1085914" y="9524"/>
                  </a:lnTo>
                  <a:lnTo>
                    <a:pt x="1085914" y="0"/>
                  </a:lnTo>
                  <a:lnTo>
                    <a:pt x="1095439" y="0"/>
                  </a:lnTo>
                  <a:lnTo>
                    <a:pt x="1095439" y="9524"/>
                  </a:lnTo>
                  <a:close/>
                </a:path>
                <a:path w="10210799" h="1845945">
                  <a:moveTo>
                    <a:pt x="1114489" y="9524"/>
                  </a:moveTo>
                  <a:lnTo>
                    <a:pt x="1104964" y="9524"/>
                  </a:lnTo>
                  <a:lnTo>
                    <a:pt x="1104964" y="0"/>
                  </a:lnTo>
                  <a:lnTo>
                    <a:pt x="1114489" y="0"/>
                  </a:lnTo>
                  <a:lnTo>
                    <a:pt x="1114489" y="9524"/>
                  </a:lnTo>
                  <a:close/>
                </a:path>
                <a:path w="10210799" h="1845945">
                  <a:moveTo>
                    <a:pt x="1133539" y="9524"/>
                  </a:moveTo>
                  <a:lnTo>
                    <a:pt x="1124014" y="9524"/>
                  </a:lnTo>
                  <a:lnTo>
                    <a:pt x="1124014" y="0"/>
                  </a:lnTo>
                  <a:lnTo>
                    <a:pt x="1133539" y="0"/>
                  </a:lnTo>
                  <a:lnTo>
                    <a:pt x="1133539" y="9524"/>
                  </a:lnTo>
                  <a:close/>
                </a:path>
                <a:path w="10210799" h="1845945">
                  <a:moveTo>
                    <a:pt x="1152589" y="9524"/>
                  </a:moveTo>
                  <a:lnTo>
                    <a:pt x="1143064" y="9524"/>
                  </a:lnTo>
                  <a:lnTo>
                    <a:pt x="1143064" y="0"/>
                  </a:lnTo>
                  <a:lnTo>
                    <a:pt x="1152589" y="0"/>
                  </a:lnTo>
                  <a:lnTo>
                    <a:pt x="1152589" y="9524"/>
                  </a:lnTo>
                  <a:close/>
                </a:path>
                <a:path w="10210799" h="1845945">
                  <a:moveTo>
                    <a:pt x="1171639" y="9524"/>
                  </a:moveTo>
                  <a:lnTo>
                    <a:pt x="1162114" y="9524"/>
                  </a:lnTo>
                  <a:lnTo>
                    <a:pt x="1162114" y="0"/>
                  </a:lnTo>
                  <a:lnTo>
                    <a:pt x="1171639" y="0"/>
                  </a:lnTo>
                  <a:lnTo>
                    <a:pt x="1171639" y="9524"/>
                  </a:lnTo>
                  <a:close/>
                </a:path>
                <a:path w="10210799" h="1845945">
                  <a:moveTo>
                    <a:pt x="1190689" y="9524"/>
                  </a:moveTo>
                  <a:lnTo>
                    <a:pt x="1181164" y="9524"/>
                  </a:lnTo>
                  <a:lnTo>
                    <a:pt x="1181164" y="0"/>
                  </a:lnTo>
                  <a:lnTo>
                    <a:pt x="1190689" y="0"/>
                  </a:lnTo>
                  <a:lnTo>
                    <a:pt x="1190689" y="9524"/>
                  </a:lnTo>
                  <a:close/>
                </a:path>
                <a:path w="10210799" h="1845945">
                  <a:moveTo>
                    <a:pt x="1209739" y="9524"/>
                  </a:moveTo>
                  <a:lnTo>
                    <a:pt x="1200214" y="9524"/>
                  </a:lnTo>
                  <a:lnTo>
                    <a:pt x="1200214" y="0"/>
                  </a:lnTo>
                  <a:lnTo>
                    <a:pt x="1209739" y="0"/>
                  </a:lnTo>
                  <a:lnTo>
                    <a:pt x="1209739" y="9524"/>
                  </a:lnTo>
                  <a:close/>
                </a:path>
                <a:path w="10210799" h="1845945">
                  <a:moveTo>
                    <a:pt x="1228789" y="9524"/>
                  </a:moveTo>
                  <a:lnTo>
                    <a:pt x="1219264" y="9524"/>
                  </a:lnTo>
                  <a:lnTo>
                    <a:pt x="1219264" y="0"/>
                  </a:lnTo>
                  <a:lnTo>
                    <a:pt x="1228789" y="0"/>
                  </a:lnTo>
                  <a:lnTo>
                    <a:pt x="1228789" y="9524"/>
                  </a:lnTo>
                  <a:close/>
                </a:path>
                <a:path w="10210799" h="1845945">
                  <a:moveTo>
                    <a:pt x="1247839" y="9524"/>
                  </a:moveTo>
                  <a:lnTo>
                    <a:pt x="1238314" y="9524"/>
                  </a:lnTo>
                  <a:lnTo>
                    <a:pt x="1238314" y="0"/>
                  </a:lnTo>
                  <a:lnTo>
                    <a:pt x="1247839" y="0"/>
                  </a:lnTo>
                  <a:lnTo>
                    <a:pt x="1247839" y="9524"/>
                  </a:lnTo>
                  <a:close/>
                </a:path>
                <a:path w="10210799" h="1845945">
                  <a:moveTo>
                    <a:pt x="1266889" y="9524"/>
                  </a:moveTo>
                  <a:lnTo>
                    <a:pt x="1257364" y="9524"/>
                  </a:lnTo>
                  <a:lnTo>
                    <a:pt x="1257364" y="0"/>
                  </a:lnTo>
                  <a:lnTo>
                    <a:pt x="1266889" y="0"/>
                  </a:lnTo>
                  <a:lnTo>
                    <a:pt x="1266889" y="9524"/>
                  </a:lnTo>
                  <a:close/>
                </a:path>
                <a:path w="10210799" h="1845945">
                  <a:moveTo>
                    <a:pt x="1285939" y="9524"/>
                  </a:moveTo>
                  <a:lnTo>
                    <a:pt x="1276414" y="9524"/>
                  </a:lnTo>
                  <a:lnTo>
                    <a:pt x="1276414" y="0"/>
                  </a:lnTo>
                  <a:lnTo>
                    <a:pt x="1285939" y="0"/>
                  </a:lnTo>
                  <a:lnTo>
                    <a:pt x="1285939" y="9524"/>
                  </a:lnTo>
                  <a:close/>
                </a:path>
                <a:path w="10210799" h="1845945">
                  <a:moveTo>
                    <a:pt x="1304989" y="9524"/>
                  </a:moveTo>
                  <a:lnTo>
                    <a:pt x="1295464" y="9524"/>
                  </a:lnTo>
                  <a:lnTo>
                    <a:pt x="1295464" y="0"/>
                  </a:lnTo>
                  <a:lnTo>
                    <a:pt x="1304989" y="0"/>
                  </a:lnTo>
                  <a:lnTo>
                    <a:pt x="1304989" y="9524"/>
                  </a:lnTo>
                  <a:close/>
                </a:path>
                <a:path w="10210799" h="1845945">
                  <a:moveTo>
                    <a:pt x="1324039" y="9524"/>
                  </a:moveTo>
                  <a:lnTo>
                    <a:pt x="1314514" y="9524"/>
                  </a:lnTo>
                  <a:lnTo>
                    <a:pt x="1314514" y="0"/>
                  </a:lnTo>
                  <a:lnTo>
                    <a:pt x="1324039" y="0"/>
                  </a:lnTo>
                  <a:lnTo>
                    <a:pt x="1324039" y="9524"/>
                  </a:lnTo>
                  <a:close/>
                </a:path>
                <a:path w="10210799" h="1845945">
                  <a:moveTo>
                    <a:pt x="1343089" y="9524"/>
                  </a:moveTo>
                  <a:lnTo>
                    <a:pt x="1333564" y="9524"/>
                  </a:lnTo>
                  <a:lnTo>
                    <a:pt x="1333564" y="0"/>
                  </a:lnTo>
                  <a:lnTo>
                    <a:pt x="1343089" y="0"/>
                  </a:lnTo>
                  <a:lnTo>
                    <a:pt x="1343089" y="9524"/>
                  </a:lnTo>
                  <a:close/>
                </a:path>
                <a:path w="10210799" h="1845945">
                  <a:moveTo>
                    <a:pt x="1362139" y="9524"/>
                  </a:moveTo>
                  <a:lnTo>
                    <a:pt x="1352614" y="9524"/>
                  </a:lnTo>
                  <a:lnTo>
                    <a:pt x="1352614" y="0"/>
                  </a:lnTo>
                  <a:lnTo>
                    <a:pt x="1362139" y="0"/>
                  </a:lnTo>
                  <a:lnTo>
                    <a:pt x="1362139" y="9524"/>
                  </a:lnTo>
                  <a:close/>
                </a:path>
                <a:path w="10210799" h="1845945">
                  <a:moveTo>
                    <a:pt x="1381189" y="9524"/>
                  </a:moveTo>
                  <a:lnTo>
                    <a:pt x="1371664" y="9524"/>
                  </a:lnTo>
                  <a:lnTo>
                    <a:pt x="1371664" y="0"/>
                  </a:lnTo>
                  <a:lnTo>
                    <a:pt x="1381189" y="0"/>
                  </a:lnTo>
                  <a:lnTo>
                    <a:pt x="1381189" y="9524"/>
                  </a:lnTo>
                  <a:close/>
                </a:path>
                <a:path w="10210799" h="1845945">
                  <a:moveTo>
                    <a:pt x="1400239" y="9524"/>
                  </a:moveTo>
                  <a:lnTo>
                    <a:pt x="1390714" y="9524"/>
                  </a:lnTo>
                  <a:lnTo>
                    <a:pt x="1390714" y="0"/>
                  </a:lnTo>
                  <a:lnTo>
                    <a:pt x="1400239" y="0"/>
                  </a:lnTo>
                  <a:lnTo>
                    <a:pt x="1400239" y="9524"/>
                  </a:lnTo>
                  <a:close/>
                </a:path>
                <a:path w="10210799" h="1845945">
                  <a:moveTo>
                    <a:pt x="1419289" y="9524"/>
                  </a:moveTo>
                  <a:lnTo>
                    <a:pt x="1409764" y="9524"/>
                  </a:lnTo>
                  <a:lnTo>
                    <a:pt x="1409764" y="0"/>
                  </a:lnTo>
                  <a:lnTo>
                    <a:pt x="1419289" y="0"/>
                  </a:lnTo>
                  <a:lnTo>
                    <a:pt x="1419289" y="9524"/>
                  </a:lnTo>
                  <a:close/>
                </a:path>
                <a:path w="10210799" h="1845945">
                  <a:moveTo>
                    <a:pt x="1438339" y="9524"/>
                  </a:moveTo>
                  <a:lnTo>
                    <a:pt x="1428814" y="9524"/>
                  </a:lnTo>
                  <a:lnTo>
                    <a:pt x="1428814" y="0"/>
                  </a:lnTo>
                  <a:lnTo>
                    <a:pt x="1438339" y="0"/>
                  </a:lnTo>
                  <a:lnTo>
                    <a:pt x="1438339" y="9524"/>
                  </a:lnTo>
                  <a:close/>
                </a:path>
                <a:path w="10210799" h="1845945">
                  <a:moveTo>
                    <a:pt x="1457389" y="9524"/>
                  </a:moveTo>
                  <a:lnTo>
                    <a:pt x="1447864" y="9524"/>
                  </a:lnTo>
                  <a:lnTo>
                    <a:pt x="1447864" y="0"/>
                  </a:lnTo>
                  <a:lnTo>
                    <a:pt x="1457389" y="0"/>
                  </a:lnTo>
                  <a:lnTo>
                    <a:pt x="1457389" y="9524"/>
                  </a:lnTo>
                  <a:close/>
                </a:path>
                <a:path w="10210799" h="1845945">
                  <a:moveTo>
                    <a:pt x="1476439" y="9524"/>
                  </a:moveTo>
                  <a:lnTo>
                    <a:pt x="1466914" y="9524"/>
                  </a:lnTo>
                  <a:lnTo>
                    <a:pt x="1466914" y="0"/>
                  </a:lnTo>
                  <a:lnTo>
                    <a:pt x="1476439" y="0"/>
                  </a:lnTo>
                  <a:lnTo>
                    <a:pt x="1476439" y="9524"/>
                  </a:lnTo>
                  <a:close/>
                </a:path>
                <a:path w="10210799" h="1845945">
                  <a:moveTo>
                    <a:pt x="1495489" y="9524"/>
                  </a:moveTo>
                  <a:lnTo>
                    <a:pt x="1485964" y="9524"/>
                  </a:lnTo>
                  <a:lnTo>
                    <a:pt x="1485964" y="0"/>
                  </a:lnTo>
                  <a:lnTo>
                    <a:pt x="1495489" y="0"/>
                  </a:lnTo>
                  <a:lnTo>
                    <a:pt x="1495489" y="9524"/>
                  </a:lnTo>
                  <a:close/>
                </a:path>
                <a:path w="10210799" h="1845945">
                  <a:moveTo>
                    <a:pt x="1514539" y="9524"/>
                  </a:moveTo>
                  <a:lnTo>
                    <a:pt x="1505014" y="9524"/>
                  </a:lnTo>
                  <a:lnTo>
                    <a:pt x="1505014" y="0"/>
                  </a:lnTo>
                  <a:lnTo>
                    <a:pt x="1514539" y="0"/>
                  </a:lnTo>
                  <a:lnTo>
                    <a:pt x="1514539" y="9524"/>
                  </a:lnTo>
                  <a:close/>
                </a:path>
                <a:path w="10210799" h="1845945">
                  <a:moveTo>
                    <a:pt x="1533589" y="9524"/>
                  </a:moveTo>
                  <a:lnTo>
                    <a:pt x="1524064" y="9524"/>
                  </a:lnTo>
                  <a:lnTo>
                    <a:pt x="1524064" y="0"/>
                  </a:lnTo>
                  <a:lnTo>
                    <a:pt x="1533589" y="0"/>
                  </a:lnTo>
                  <a:lnTo>
                    <a:pt x="1533589" y="9524"/>
                  </a:lnTo>
                  <a:close/>
                </a:path>
                <a:path w="10210799" h="1845945">
                  <a:moveTo>
                    <a:pt x="1552639" y="9524"/>
                  </a:moveTo>
                  <a:lnTo>
                    <a:pt x="1543114" y="9524"/>
                  </a:lnTo>
                  <a:lnTo>
                    <a:pt x="1543114" y="0"/>
                  </a:lnTo>
                  <a:lnTo>
                    <a:pt x="1552639" y="0"/>
                  </a:lnTo>
                  <a:lnTo>
                    <a:pt x="1552639" y="9524"/>
                  </a:lnTo>
                  <a:close/>
                </a:path>
                <a:path w="10210799" h="1845945">
                  <a:moveTo>
                    <a:pt x="1571689" y="9524"/>
                  </a:moveTo>
                  <a:lnTo>
                    <a:pt x="1562164" y="9524"/>
                  </a:lnTo>
                  <a:lnTo>
                    <a:pt x="1562164" y="0"/>
                  </a:lnTo>
                  <a:lnTo>
                    <a:pt x="1571689" y="0"/>
                  </a:lnTo>
                  <a:lnTo>
                    <a:pt x="1571689" y="9524"/>
                  </a:lnTo>
                  <a:close/>
                </a:path>
                <a:path w="10210799" h="1845945">
                  <a:moveTo>
                    <a:pt x="1590739" y="9524"/>
                  </a:moveTo>
                  <a:lnTo>
                    <a:pt x="1581214" y="9524"/>
                  </a:lnTo>
                  <a:lnTo>
                    <a:pt x="1581214" y="0"/>
                  </a:lnTo>
                  <a:lnTo>
                    <a:pt x="1590739" y="0"/>
                  </a:lnTo>
                  <a:lnTo>
                    <a:pt x="1590739" y="9524"/>
                  </a:lnTo>
                  <a:close/>
                </a:path>
                <a:path w="10210799" h="1845945">
                  <a:moveTo>
                    <a:pt x="1609789" y="9524"/>
                  </a:moveTo>
                  <a:lnTo>
                    <a:pt x="1600264" y="9524"/>
                  </a:lnTo>
                  <a:lnTo>
                    <a:pt x="1600264" y="0"/>
                  </a:lnTo>
                  <a:lnTo>
                    <a:pt x="1609789" y="0"/>
                  </a:lnTo>
                  <a:lnTo>
                    <a:pt x="1609789" y="9524"/>
                  </a:lnTo>
                  <a:close/>
                </a:path>
                <a:path w="10210799" h="1845945">
                  <a:moveTo>
                    <a:pt x="1628839" y="9524"/>
                  </a:moveTo>
                  <a:lnTo>
                    <a:pt x="1619314" y="9524"/>
                  </a:lnTo>
                  <a:lnTo>
                    <a:pt x="1619314" y="0"/>
                  </a:lnTo>
                  <a:lnTo>
                    <a:pt x="1628839" y="0"/>
                  </a:lnTo>
                  <a:lnTo>
                    <a:pt x="1628839" y="9524"/>
                  </a:lnTo>
                  <a:close/>
                </a:path>
                <a:path w="10210799" h="1845945">
                  <a:moveTo>
                    <a:pt x="1647889" y="9524"/>
                  </a:moveTo>
                  <a:lnTo>
                    <a:pt x="1638364" y="9524"/>
                  </a:lnTo>
                  <a:lnTo>
                    <a:pt x="1638364" y="0"/>
                  </a:lnTo>
                  <a:lnTo>
                    <a:pt x="1647889" y="0"/>
                  </a:lnTo>
                  <a:lnTo>
                    <a:pt x="1647889" y="9524"/>
                  </a:lnTo>
                  <a:close/>
                </a:path>
                <a:path w="10210799" h="1845945">
                  <a:moveTo>
                    <a:pt x="1666939" y="9524"/>
                  </a:moveTo>
                  <a:lnTo>
                    <a:pt x="1657414" y="9524"/>
                  </a:lnTo>
                  <a:lnTo>
                    <a:pt x="1657414" y="0"/>
                  </a:lnTo>
                  <a:lnTo>
                    <a:pt x="1666939" y="0"/>
                  </a:lnTo>
                  <a:lnTo>
                    <a:pt x="1666939" y="9524"/>
                  </a:lnTo>
                  <a:close/>
                </a:path>
                <a:path w="10210799" h="1845945">
                  <a:moveTo>
                    <a:pt x="1685989" y="9524"/>
                  </a:moveTo>
                  <a:lnTo>
                    <a:pt x="1676464" y="9524"/>
                  </a:lnTo>
                  <a:lnTo>
                    <a:pt x="1676464" y="0"/>
                  </a:lnTo>
                  <a:lnTo>
                    <a:pt x="1685989" y="0"/>
                  </a:lnTo>
                  <a:lnTo>
                    <a:pt x="1685989" y="9524"/>
                  </a:lnTo>
                  <a:close/>
                </a:path>
                <a:path w="10210799" h="1845945">
                  <a:moveTo>
                    <a:pt x="1705039" y="9524"/>
                  </a:moveTo>
                  <a:lnTo>
                    <a:pt x="1695514" y="9524"/>
                  </a:lnTo>
                  <a:lnTo>
                    <a:pt x="1695514" y="0"/>
                  </a:lnTo>
                  <a:lnTo>
                    <a:pt x="1705039" y="0"/>
                  </a:lnTo>
                  <a:lnTo>
                    <a:pt x="1705039" y="9524"/>
                  </a:lnTo>
                  <a:close/>
                </a:path>
                <a:path w="10210799" h="1845945">
                  <a:moveTo>
                    <a:pt x="1724089" y="9524"/>
                  </a:moveTo>
                  <a:lnTo>
                    <a:pt x="1714564" y="9524"/>
                  </a:lnTo>
                  <a:lnTo>
                    <a:pt x="1714564" y="0"/>
                  </a:lnTo>
                  <a:lnTo>
                    <a:pt x="1724089" y="0"/>
                  </a:lnTo>
                  <a:lnTo>
                    <a:pt x="1724089" y="9524"/>
                  </a:lnTo>
                  <a:close/>
                </a:path>
                <a:path w="10210799" h="1845945">
                  <a:moveTo>
                    <a:pt x="1743139" y="9524"/>
                  </a:moveTo>
                  <a:lnTo>
                    <a:pt x="1733614" y="9524"/>
                  </a:lnTo>
                  <a:lnTo>
                    <a:pt x="1733614" y="0"/>
                  </a:lnTo>
                  <a:lnTo>
                    <a:pt x="1743139" y="0"/>
                  </a:lnTo>
                  <a:lnTo>
                    <a:pt x="1743139" y="9524"/>
                  </a:lnTo>
                  <a:close/>
                </a:path>
                <a:path w="10210799" h="1845945">
                  <a:moveTo>
                    <a:pt x="1762189" y="9524"/>
                  </a:moveTo>
                  <a:lnTo>
                    <a:pt x="1752664" y="9524"/>
                  </a:lnTo>
                  <a:lnTo>
                    <a:pt x="1752664" y="0"/>
                  </a:lnTo>
                  <a:lnTo>
                    <a:pt x="1762189" y="0"/>
                  </a:lnTo>
                  <a:lnTo>
                    <a:pt x="1762189" y="9524"/>
                  </a:lnTo>
                  <a:close/>
                </a:path>
                <a:path w="10210799" h="1845945">
                  <a:moveTo>
                    <a:pt x="1781239" y="9524"/>
                  </a:moveTo>
                  <a:lnTo>
                    <a:pt x="1771714" y="9524"/>
                  </a:lnTo>
                  <a:lnTo>
                    <a:pt x="1771714" y="0"/>
                  </a:lnTo>
                  <a:lnTo>
                    <a:pt x="1781239" y="0"/>
                  </a:lnTo>
                  <a:lnTo>
                    <a:pt x="1781239" y="9524"/>
                  </a:lnTo>
                  <a:close/>
                </a:path>
                <a:path w="10210799" h="1845945">
                  <a:moveTo>
                    <a:pt x="1800289" y="9524"/>
                  </a:moveTo>
                  <a:lnTo>
                    <a:pt x="1790764" y="9524"/>
                  </a:lnTo>
                  <a:lnTo>
                    <a:pt x="1790764" y="0"/>
                  </a:lnTo>
                  <a:lnTo>
                    <a:pt x="1800289" y="0"/>
                  </a:lnTo>
                  <a:lnTo>
                    <a:pt x="1800289" y="9524"/>
                  </a:lnTo>
                  <a:close/>
                </a:path>
                <a:path w="10210799" h="1845945">
                  <a:moveTo>
                    <a:pt x="1819339" y="9524"/>
                  </a:moveTo>
                  <a:lnTo>
                    <a:pt x="1809814" y="9524"/>
                  </a:lnTo>
                  <a:lnTo>
                    <a:pt x="1809814" y="0"/>
                  </a:lnTo>
                  <a:lnTo>
                    <a:pt x="1819339" y="0"/>
                  </a:lnTo>
                  <a:lnTo>
                    <a:pt x="1819339" y="9524"/>
                  </a:lnTo>
                  <a:close/>
                </a:path>
                <a:path w="10210799" h="1845945">
                  <a:moveTo>
                    <a:pt x="1838389" y="9524"/>
                  </a:moveTo>
                  <a:lnTo>
                    <a:pt x="1828864" y="9524"/>
                  </a:lnTo>
                  <a:lnTo>
                    <a:pt x="1828864" y="0"/>
                  </a:lnTo>
                  <a:lnTo>
                    <a:pt x="1838389" y="0"/>
                  </a:lnTo>
                  <a:lnTo>
                    <a:pt x="1838389" y="9524"/>
                  </a:lnTo>
                  <a:close/>
                </a:path>
                <a:path w="10210799" h="1845945">
                  <a:moveTo>
                    <a:pt x="1857439" y="9524"/>
                  </a:moveTo>
                  <a:lnTo>
                    <a:pt x="1847914" y="9524"/>
                  </a:lnTo>
                  <a:lnTo>
                    <a:pt x="1847914" y="0"/>
                  </a:lnTo>
                  <a:lnTo>
                    <a:pt x="1857439" y="0"/>
                  </a:lnTo>
                  <a:lnTo>
                    <a:pt x="1857439" y="9524"/>
                  </a:lnTo>
                  <a:close/>
                </a:path>
                <a:path w="10210799" h="1845945">
                  <a:moveTo>
                    <a:pt x="1876489" y="9524"/>
                  </a:moveTo>
                  <a:lnTo>
                    <a:pt x="1866964" y="9524"/>
                  </a:lnTo>
                  <a:lnTo>
                    <a:pt x="1866964" y="0"/>
                  </a:lnTo>
                  <a:lnTo>
                    <a:pt x="1876489" y="0"/>
                  </a:lnTo>
                  <a:lnTo>
                    <a:pt x="1876489" y="9524"/>
                  </a:lnTo>
                  <a:close/>
                </a:path>
                <a:path w="10210799" h="1845945">
                  <a:moveTo>
                    <a:pt x="1895539" y="9524"/>
                  </a:moveTo>
                  <a:lnTo>
                    <a:pt x="1886014" y="9524"/>
                  </a:lnTo>
                  <a:lnTo>
                    <a:pt x="1886014" y="0"/>
                  </a:lnTo>
                  <a:lnTo>
                    <a:pt x="1895539" y="0"/>
                  </a:lnTo>
                  <a:lnTo>
                    <a:pt x="1895539" y="9524"/>
                  </a:lnTo>
                  <a:close/>
                </a:path>
                <a:path w="10210799" h="1845945">
                  <a:moveTo>
                    <a:pt x="1914589" y="9524"/>
                  </a:moveTo>
                  <a:lnTo>
                    <a:pt x="1905064" y="9524"/>
                  </a:lnTo>
                  <a:lnTo>
                    <a:pt x="1905064" y="0"/>
                  </a:lnTo>
                  <a:lnTo>
                    <a:pt x="1914589" y="0"/>
                  </a:lnTo>
                  <a:lnTo>
                    <a:pt x="1914589" y="9524"/>
                  </a:lnTo>
                  <a:close/>
                </a:path>
                <a:path w="10210799" h="1845945">
                  <a:moveTo>
                    <a:pt x="1933639" y="9524"/>
                  </a:moveTo>
                  <a:lnTo>
                    <a:pt x="1924114" y="9524"/>
                  </a:lnTo>
                  <a:lnTo>
                    <a:pt x="1924114" y="0"/>
                  </a:lnTo>
                  <a:lnTo>
                    <a:pt x="1933639" y="0"/>
                  </a:lnTo>
                  <a:lnTo>
                    <a:pt x="1933639" y="9524"/>
                  </a:lnTo>
                  <a:close/>
                </a:path>
                <a:path w="10210799" h="1845945">
                  <a:moveTo>
                    <a:pt x="1952689" y="9524"/>
                  </a:moveTo>
                  <a:lnTo>
                    <a:pt x="1943164" y="9524"/>
                  </a:lnTo>
                  <a:lnTo>
                    <a:pt x="1943164" y="0"/>
                  </a:lnTo>
                  <a:lnTo>
                    <a:pt x="1952689" y="0"/>
                  </a:lnTo>
                  <a:lnTo>
                    <a:pt x="1952689" y="9524"/>
                  </a:lnTo>
                  <a:close/>
                </a:path>
                <a:path w="10210799" h="1845945">
                  <a:moveTo>
                    <a:pt x="1971739" y="9524"/>
                  </a:moveTo>
                  <a:lnTo>
                    <a:pt x="1962214" y="9524"/>
                  </a:lnTo>
                  <a:lnTo>
                    <a:pt x="1962214" y="0"/>
                  </a:lnTo>
                  <a:lnTo>
                    <a:pt x="1971739" y="0"/>
                  </a:lnTo>
                  <a:lnTo>
                    <a:pt x="1971739" y="9524"/>
                  </a:lnTo>
                  <a:close/>
                </a:path>
                <a:path w="10210799" h="1845945">
                  <a:moveTo>
                    <a:pt x="1990789" y="9524"/>
                  </a:moveTo>
                  <a:lnTo>
                    <a:pt x="1981264" y="9524"/>
                  </a:lnTo>
                  <a:lnTo>
                    <a:pt x="1981264" y="0"/>
                  </a:lnTo>
                  <a:lnTo>
                    <a:pt x="1990789" y="0"/>
                  </a:lnTo>
                  <a:lnTo>
                    <a:pt x="1990789" y="9524"/>
                  </a:lnTo>
                  <a:close/>
                </a:path>
                <a:path w="10210799" h="1845945">
                  <a:moveTo>
                    <a:pt x="2009839" y="9524"/>
                  </a:moveTo>
                  <a:lnTo>
                    <a:pt x="2000314" y="9524"/>
                  </a:lnTo>
                  <a:lnTo>
                    <a:pt x="2000314" y="0"/>
                  </a:lnTo>
                  <a:lnTo>
                    <a:pt x="2009839" y="0"/>
                  </a:lnTo>
                  <a:lnTo>
                    <a:pt x="2009839" y="9524"/>
                  </a:lnTo>
                  <a:close/>
                </a:path>
                <a:path w="10210799" h="1845945">
                  <a:moveTo>
                    <a:pt x="2028889" y="9524"/>
                  </a:moveTo>
                  <a:lnTo>
                    <a:pt x="2019364" y="9524"/>
                  </a:lnTo>
                  <a:lnTo>
                    <a:pt x="2019364" y="0"/>
                  </a:lnTo>
                  <a:lnTo>
                    <a:pt x="2028889" y="0"/>
                  </a:lnTo>
                  <a:lnTo>
                    <a:pt x="2028889" y="9524"/>
                  </a:lnTo>
                  <a:close/>
                </a:path>
                <a:path w="10210799" h="1845945">
                  <a:moveTo>
                    <a:pt x="2047939" y="9524"/>
                  </a:moveTo>
                  <a:lnTo>
                    <a:pt x="2038414" y="9524"/>
                  </a:lnTo>
                  <a:lnTo>
                    <a:pt x="2038414" y="0"/>
                  </a:lnTo>
                  <a:lnTo>
                    <a:pt x="2047939" y="0"/>
                  </a:lnTo>
                  <a:lnTo>
                    <a:pt x="2047939" y="9524"/>
                  </a:lnTo>
                  <a:close/>
                </a:path>
                <a:path w="10210799" h="1845945">
                  <a:moveTo>
                    <a:pt x="2066989" y="9524"/>
                  </a:moveTo>
                  <a:lnTo>
                    <a:pt x="2057464" y="9524"/>
                  </a:lnTo>
                  <a:lnTo>
                    <a:pt x="2057464" y="0"/>
                  </a:lnTo>
                  <a:lnTo>
                    <a:pt x="2066989" y="0"/>
                  </a:lnTo>
                  <a:lnTo>
                    <a:pt x="2066989" y="9524"/>
                  </a:lnTo>
                  <a:close/>
                </a:path>
                <a:path w="10210799" h="1845945">
                  <a:moveTo>
                    <a:pt x="2086039" y="9524"/>
                  </a:moveTo>
                  <a:lnTo>
                    <a:pt x="2076514" y="9524"/>
                  </a:lnTo>
                  <a:lnTo>
                    <a:pt x="2076514" y="0"/>
                  </a:lnTo>
                  <a:lnTo>
                    <a:pt x="2086039" y="0"/>
                  </a:lnTo>
                  <a:lnTo>
                    <a:pt x="2086039" y="9524"/>
                  </a:lnTo>
                  <a:close/>
                </a:path>
                <a:path w="10210799" h="1845945">
                  <a:moveTo>
                    <a:pt x="2105089" y="9524"/>
                  </a:moveTo>
                  <a:lnTo>
                    <a:pt x="2095564" y="9524"/>
                  </a:lnTo>
                  <a:lnTo>
                    <a:pt x="2095564" y="0"/>
                  </a:lnTo>
                  <a:lnTo>
                    <a:pt x="2105089" y="0"/>
                  </a:lnTo>
                  <a:lnTo>
                    <a:pt x="2105089" y="9524"/>
                  </a:lnTo>
                  <a:close/>
                </a:path>
                <a:path w="10210799" h="1845945">
                  <a:moveTo>
                    <a:pt x="2124139" y="9524"/>
                  </a:moveTo>
                  <a:lnTo>
                    <a:pt x="2114614" y="9524"/>
                  </a:lnTo>
                  <a:lnTo>
                    <a:pt x="2114614" y="0"/>
                  </a:lnTo>
                  <a:lnTo>
                    <a:pt x="2124139" y="0"/>
                  </a:lnTo>
                  <a:lnTo>
                    <a:pt x="2124139" y="9524"/>
                  </a:lnTo>
                  <a:close/>
                </a:path>
                <a:path w="10210799" h="1845945">
                  <a:moveTo>
                    <a:pt x="2143189" y="9524"/>
                  </a:moveTo>
                  <a:lnTo>
                    <a:pt x="2133664" y="9524"/>
                  </a:lnTo>
                  <a:lnTo>
                    <a:pt x="2133664" y="0"/>
                  </a:lnTo>
                  <a:lnTo>
                    <a:pt x="2143189" y="0"/>
                  </a:lnTo>
                  <a:lnTo>
                    <a:pt x="2143189" y="9524"/>
                  </a:lnTo>
                  <a:close/>
                </a:path>
                <a:path w="10210799" h="1845945">
                  <a:moveTo>
                    <a:pt x="2162239" y="9524"/>
                  </a:moveTo>
                  <a:lnTo>
                    <a:pt x="2152714" y="9524"/>
                  </a:lnTo>
                  <a:lnTo>
                    <a:pt x="2152714" y="0"/>
                  </a:lnTo>
                  <a:lnTo>
                    <a:pt x="2162239" y="0"/>
                  </a:lnTo>
                  <a:lnTo>
                    <a:pt x="2162239" y="9524"/>
                  </a:lnTo>
                  <a:close/>
                </a:path>
                <a:path w="10210799" h="1845945">
                  <a:moveTo>
                    <a:pt x="2181289" y="9524"/>
                  </a:moveTo>
                  <a:lnTo>
                    <a:pt x="2171764" y="9524"/>
                  </a:lnTo>
                  <a:lnTo>
                    <a:pt x="2171764" y="0"/>
                  </a:lnTo>
                  <a:lnTo>
                    <a:pt x="2181289" y="0"/>
                  </a:lnTo>
                  <a:lnTo>
                    <a:pt x="2181289" y="9524"/>
                  </a:lnTo>
                  <a:close/>
                </a:path>
                <a:path w="10210799" h="1845945">
                  <a:moveTo>
                    <a:pt x="2200339" y="9524"/>
                  </a:moveTo>
                  <a:lnTo>
                    <a:pt x="2190814" y="9524"/>
                  </a:lnTo>
                  <a:lnTo>
                    <a:pt x="2190814" y="0"/>
                  </a:lnTo>
                  <a:lnTo>
                    <a:pt x="2200339" y="0"/>
                  </a:lnTo>
                  <a:lnTo>
                    <a:pt x="2200339" y="9524"/>
                  </a:lnTo>
                  <a:close/>
                </a:path>
                <a:path w="10210799" h="1845945">
                  <a:moveTo>
                    <a:pt x="2219389" y="9524"/>
                  </a:moveTo>
                  <a:lnTo>
                    <a:pt x="2209864" y="9524"/>
                  </a:lnTo>
                  <a:lnTo>
                    <a:pt x="2209864" y="0"/>
                  </a:lnTo>
                  <a:lnTo>
                    <a:pt x="2219389" y="0"/>
                  </a:lnTo>
                  <a:lnTo>
                    <a:pt x="2219389" y="9524"/>
                  </a:lnTo>
                  <a:close/>
                </a:path>
                <a:path w="10210799" h="1845945">
                  <a:moveTo>
                    <a:pt x="2238439" y="9524"/>
                  </a:moveTo>
                  <a:lnTo>
                    <a:pt x="2228914" y="9524"/>
                  </a:lnTo>
                  <a:lnTo>
                    <a:pt x="2228914" y="0"/>
                  </a:lnTo>
                  <a:lnTo>
                    <a:pt x="2238439" y="0"/>
                  </a:lnTo>
                  <a:lnTo>
                    <a:pt x="2238439" y="9524"/>
                  </a:lnTo>
                  <a:close/>
                </a:path>
                <a:path w="10210799" h="1845945">
                  <a:moveTo>
                    <a:pt x="2257489" y="9524"/>
                  </a:moveTo>
                  <a:lnTo>
                    <a:pt x="2247964" y="9524"/>
                  </a:lnTo>
                  <a:lnTo>
                    <a:pt x="2247964" y="0"/>
                  </a:lnTo>
                  <a:lnTo>
                    <a:pt x="2257489" y="0"/>
                  </a:lnTo>
                  <a:lnTo>
                    <a:pt x="2257489" y="9524"/>
                  </a:lnTo>
                  <a:close/>
                </a:path>
                <a:path w="10210799" h="1845945">
                  <a:moveTo>
                    <a:pt x="2276539" y="9524"/>
                  </a:moveTo>
                  <a:lnTo>
                    <a:pt x="2267014" y="9524"/>
                  </a:lnTo>
                  <a:lnTo>
                    <a:pt x="2267014" y="0"/>
                  </a:lnTo>
                  <a:lnTo>
                    <a:pt x="2276539" y="0"/>
                  </a:lnTo>
                  <a:lnTo>
                    <a:pt x="2276539" y="9524"/>
                  </a:lnTo>
                  <a:close/>
                </a:path>
                <a:path w="10210799" h="1845945">
                  <a:moveTo>
                    <a:pt x="2295589" y="9524"/>
                  </a:moveTo>
                  <a:lnTo>
                    <a:pt x="2286064" y="9524"/>
                  </a:lnTo>
                  <a:lnTo>
                    <a:pt x="2286064" y="0"/>
                  </a:lnTo>
                  <a:lnTo>
                    <a:pt x="2295589" y="0"/>
                  </a:lnTo>
                  <a:lnTo>
                    <a:pt x="2295589" y="9524"/>
                  </a:lnTo>
                  <a:close/>
                </a:path>
                <a:path w="10210799" h="1845945">
                  <a:moveTo>
                    <a:pt x="2314639" y="9524"/>
                  </a:moveTo>
                  <a:lnTo>
                    <a:pt x="2305114" y="9524"/>
                  </a:lnTo>
                  <a:lnTo>
                    <a:pt x="2305114" y="0"/>
                  </a:lnTo>
                  <a:lnTo>
                    <a:pt x="2314639" y="0"/>
                  </a:lnTo>
                  <a:lnTo>
                    <a:pt x="2314639" y="9524"/>
                  </a:lnTo>
                  <a:close/>
                </a:path>
                <a:path w="10210799" h="1845945">
                  <a:moveTo>
                    <a:pt x="2333689" y="9524"/>
                  </a:moveTo>
                  <a:lnTo>
                    <a:pt x="2324164" y="9524"/>
                  </a:lnTo>
                  <a:lnTo>
                    <a:pt x="2324164" y="0"/>
                  </a:lnTo>
                  <a:lnTo>
                    <a:pt x="2333689" y="0"/>
                  </a:lnTo>
                  <a:lnTo>
                    <a:pt x="2333689" y="9524"/>
                  </a:lnTo>
                  <a:close/>
                </a:path>
                <a:path w="10210799" h="1845945">
                  <a:moveTo>
                    <a:pt x="2352739" y="9524"/>
                  </a:moveTo>
                  <a:lnTo>
                    <a:pt x="2343214" y="9524"/>
                  </a:lnTo>
                  <a:lnTo>
                    <a:pt x="2343214" y="0"/>
                  </a:lnTo>
                  <a:lnTo>
                    <a:pt x="2352739" y="0"/>
                  </a:lnTo>
                  <a:lnTo>
                    <a:pt x="2352739" y="9524"/>
                  </a:lnTo>
                  <a:close/>
                </a:path>
                <a:path w="10210799" h="1845945">
                  <a:moveTo>
                    <a:pt x="2371789" y="9524"/>
                  </a:moveTo>
                  <a:lnTo>
                    <a:pt x="2362264" y="9524"/>
                  </a:lnTo>
                  <a:lnTo>
                    <a:pt x="2362264" y="0"/>
                  </a:lnTo>
                  <a:lnTo>
                    <a:pt x="2371789" y="0"/>
                  </a:lnTo>
                  <a:lnTo>
                    <a:pt x="2371789" y="9524"/>
                  </a:lnTo>
                  <a:close/>
                </a:path>
                <a:path w="10210799" h="1845945">
                  <a:moveTo>
                    <a:pt x="2390839" y="9524"/>
                  </a:moveTo>
                  <a:lnTo>
                    <a:pt x="2381314" y="9524"/>
                  </a:lnTo>
                  <a:lnTo>
                    <a:pt x="2381314" y="0"/>
                  </a:lnTo>
                  <a:lnTo>
                    <a:pt x="2390839" y="0"/>
                  </a:lnTo>
                  <a:lnTo>
                    <a:pt x="2390839" y="9524"/>
                  </a:lnTo>
                  <a:close/>
                </a:path>
                <a:path w="10210799" h="1845945">
                  <a:moveTo>
                    <a:pt x="2409889" y="9524"/>
                  </a:moveTo>
                  <a:lnTo>
                    <a:pt x="2400364" y="9524"/>
                  </a:lnTo>
                  <a:lnTo>
                    <a:pt x="2400364" y="0"/>
                  </a:lnTo>
                  <a:lnTo>
                    <a:pt x="2409889" y="0"/>
                  </a:lnTo>
                  <a:lnTo>
                    <a:pt x="2409889" y="9524"/>
                  </a:lnTo>
                  <a:close/>
                </a:path>
                <a:path w="10210799" h="1845945">
                  <a:moveTo>
                    <a:pt x="2428939" y="9524"/>
                  </a:moveTo>
                  <a:lnTo>
                    <a:pt x="2419414" y="9524"/>
                  </a:lnTo>
                  <a:lnTo>
                    <a:pt x="2419414" y="0"/>
                  </a:lnTo>
                  <a:lnTo>
                    <a:pt x="2428939" y="0"/>
                  </a:lnTo>
                  <a:lnTo>
                    <a:pt x="2428939" y="9524"/>
                  </a:lnTo>
                  <a:close/>
                </a:path>
                <a:path w="10210799" h="1845945">
                  <a:moveTo>
                    <a:pt x="2447989" y="9524"/>
                  </a:moveTo>
                  <a:lnTo>
                    <a:pt x="2438464" y="9524"/>
                  </a:lnTo>
                  <a:lnTo>
                    <a:pt x="2438464" y="0"/>
                  </a:lnTo>
                  <a:lnTo>
                    <a:pt x="2447989" y="0"/>
                  </a:lnTo>
                  <a:lnTo>
                    <a:pt x="2447989" y="9524"/>
                  </a:lnTo>
                  <a:close/>
                </a:path>
                <a:path w="10210799" h="1845945">
                  <a:moveTo>
                    <a:pt x="2467039" y="9524"/>
                  </a:moveTo>
                  <a:lnTo>
                    <a:pt x="2457514" y="9524"/>
                  </a:lnTo>
                  <a:lnTo>
                    <a:pt x="2457514" y="0"/>
                  </a:lnTo>
                  <a:lnTo>
                    <a:pt x="2467039" y="0"/>
                  </a:lnTo>
                  <a:lnTo>
                    <a:pt x="2467039" y="9524"/>
                  </a:lnTo>
                  <a:close/>
                </a:path>
                <a:path w="10210799" h="1845945">
                  <a:moveTo>
                    <a:pt x="2486089" y="9524"/>
                  </a:moveTo>
                  <a:lnTo>
                    <a:pt x="2476564" y="9524"/>
                  </a:lnTo>
                  <a:lnTo>
                    <a:pt x="2476564" y="0"/>
                  </a:lnTo>
                  <a:lnTo>
                    <a:pt x="2486089" y="0"/>
                  </a:lnTo>
                  <a:lnTo>
                    <a:pt x="2486089" y="9524"/>
                  </a:lnTo>
                  <a:close/>
                </a:path>
                <a:path w="10210799" h="1845945">
                  <a:moveTo>
                    <a:pt x="2505139" y="9524"/>
                  </a:moveTo>
                  <a:lnTo>
                    <a:pt x="2495614" y="9524"/>
                  </a:lnTo>
                  <a:lnTo>
                    <a:pt x="2495614" y="0"/>
                  </a:lnTo>
                  <a:lnTo>
                    <a:pt x="2505139" y="0"/>
                  </a:lnTo>
                  <a:lnTo>
                    <a:pt x="2505139" y="9524"/>
                  </a:lnTo>
                  <a:close/>
                </a:path>
                <a:path w="10210799" h="1845945">
                  <a:moveTo>
                    <a:pt x="2524189" y="9524"/>
                  </a:moveTo>
                  <a:lnTo>
                    <a:pt x="2514664" y="9524"/>
                  </a:lnTo>
                  <a:lnTo>
                    <a:pt x="2514664" y="0"/>
                  </a:lnTo>
                  <a:lnTo>
                    <a:pt x="2524189" y="0"/>
                  </a:lnTo>
                  <a:lnTo>
                    <a:pt x="2524189" y="9524"/>
                  </a:lnTo>
                  <a:close/>
                </a:path>
                <a:path w="10210799" h="1845945">
                  <a:moveTo>
                    <a:pt x="2543239" y="9524"/>
                  </a:moveTo>
                  <a:lnTo>
                    <a:pt x="2533714" y="9524"/>
                  </a:lnTo>
                  <a:lnTo>
                    <a:pt x="2533714" y="0"/>
                  </a:lnTo>
                  <a:lnTo>
                    <a:pt x="2543239" y="0"/>
                  </a:lnTo>
                  <a:lnTo>
                    <a:pt x="2543239" y="9524"/>
                  </a:lnTo>
                  <a:close/>
                </a:path>
                <a:path w="10210799" h="1845945">
                  <a:moveTo>
                    <a:pt x="2562289" y="9524"/>
                  </a:moveTo>
                  <a:lnTo>
                    <a:pt x="2552764" y="9524"/>
                  </a:lnTo>
                  <a:lnTo>
                    <a:pt x="2552764" y="0"/>
                  </a:lnTo>
                  <a:lnTo>
                    <a:pt x="2562289" y="0"/>
                  </a:lnTo>
                  <a:lnTo>
                    <a:pt x="2562289" y="9524"/>
                  </a:lnTo>
                  <a:close/>
                </a:path>
                <a:path w="10210799" h="1845945">
                  <a:moveTo>
                    <a:pt x="2581339" y="9524"/>
                  </a:moveTo>
                  <a:lnTo>
                    <a:pt x="2571814" y="9524"/>
                  </a:lnTo>
                  <a:lnTo>
                    <a:pt x="2571814" y="0"/>
                  </a:lnTo>
                  <a:lnTo>
                    <a:pt x="2581339" y="0"/>
                  </a:lnTo>
                  <a:lnTo>
                    <a:pt x="2581339" y="9524"/>
                  </a:lnTo>
                  <a:close/>
                </a:path>
                <a:path w="10210799" h="1845945">
                  <a:moveTo>
                    <a:pt x="2600389" y="9524"/>
                  </a:moveTo>
                  <a:lnTo>
                    <a:pt x="2590864" y="9524"/>
                  </a:lnTo>
                  <a:lnTo>
                    <a:pt x="2590864" y="0"/>
                  </a:lnTo>
                  <a:lnTo>
                    <a:pt x="2600389" y="0"/>
                  </a:lnTo>
                  <a:lnTo>
                    <a:pt x="2600389" y="9524"/>
                  </a:lnTo>
                  <a:close/>
                </a:path>
                <a:path w="10210799" h="1845945">
                  <a:moveTo>
                    <a:pt x="2619439" y="9524"/>
                  </a:moveTo>
                  <a:lnTo>
                    <a:pt x="2609914" y="9524"/>
                  </a:lnTo>
                  <a:lnTo>
                    <a:pt x="2609914" y="0"/>
                  </a:lnTo>
                  <a:lnTo>
                    <a:pt x="2619439" y="0"/>
                  </a:lnTo>
                  <a:lnTo>
                    <a:pt x="2619439" y="9524"/>
                  </a:lnTo>
                  <a:close/>
                </a:path>
                <a:path w="10210799" h="1845945">
                  <a:moveTo>
                    <a:pt x="2638489" y="9524"/>
                  </a:moveTo>
                  <a:lnTo>
                    <a:pt x="2628964" y="9524"/>
                  </a:lnTo>
                  <a:lnTo>
                    <a:pt x="2628964" y="0"/>
                  </a:lnTo>
                  <a:lnTo>
                    <a:pt x="2638489" y="0"/>
                  </a:lnTo>
                  <a:lnTo>
                    <a:pt x="2638489" y="9524"/>
                  </a:lnTo>
                  <a:close/>
                </a:path>
                <a:path w="10210799" h="1845945">
                  <a:moveTo>
                    <a:pt x="2657539" y="9524"/>
                  </a:moveTo>
                  <a:lnTo>
                    <a:pt x="2648014" y="9524"/>
                  </a:lnTo>
                  <a:lnTo>
                    <a:pt x="2648014" y="0"/>
                  </a:lnTo>
                  <a:lnTo>
                    <a:pt x="2657539" y="0"/>
                  </a:lnTo>
                  <a:lnTo>
                    <a:pt x="2657539" y="9524"/>
                  </a:lnTo>
                  <a:close/>
                </a:path>
                <a:path w="10210799" h="1845945">
                  <a:moveTo>
                    <a:pt x="2676589" y="9524"/>
                  </a:moveTo>
                  <a:lnTo>
                    <a:pt x="2667064" y="9524"/>
                  </a:lnTo>
                  <a:lnTo>
                    <a:pt x="2667064" y="0"/>
                  </a:lnTo>
                  <a:lnTo>
                    <a:pt x="2676589" y="0"/>
                  </a:lnTo>
                  <a:lnTo>
                    <a:pt x="2676589" y="9524"/>
                  </a:lnTo>
                  <a:close/>
                </a:path>
                <a:path w="10210799" h="1845945">
                  <a:moveTo>
                    <a:pt x="2695639" y="9524"/>
                  </a:moveTo>
                  <a:lnTo>
                    <a:pt x="2686114" y="9524"/>
                  </a:lnTo>
                  <a:lnTo>
                    <a:pt x="2686114" y="0"/>
                  </a:lnTo>
                  <a:lnTo>
                    <a:pt x="2695639" y="0"/>
                  </a:lnTo>
                  <a:lnTo>
                    <a:pt x="2695639" y="9524"/>
                  </a:lnTo>
                  <a:close/>
                </a:path>
                <a:path w="10210799" h="1845945">
                  <a:moveTo>
                    <a:pt x="2714689" y="9524"/>
                  </a:moveTo>
                  <a:lnTo>
                    <a:pt x="2705164" y="9524"/>
                  </a:lnTo>
                  <a:lnTo>
                    <a:pt x="2705164" y="0"/>
                  </a:lnTo>
                  <a:lnTo>
                    <a:pt x="2714689" y="0"/>
                  </a:lnTo>
                  <a:lnTo>
                    <a:pt x="2714689" y="9524"/>
                  </a:lnTo>
                  <a:close/>
                </a:path>
                <a:path w="10210799" h="1845945">
                  <a:moveTo>
                    <a:pt x="2733739" y="9524"/>
                  </a:moveTo>
                  <a:lnTo>
                    <a:pt x="2724214" y="9524"/>
                  </a:lnTo>
                  <a:lnTo>
                    <a:pt x="2724214" y="0"/>
                  </a:lnTo>
                  <a:lnTo>
                    <a:pt x="2733739" y="0"/>
                  </a:lnTo>
                  <a:lnTo>
                    <a:pt x="2733739" y="9524"/>
                  </a:lnTo>
                  <a:close/>
                </a:path>
                <a:path w="10210799" h="1845945">
                  <a:moveTo>
                    <a:pt x="2752789" y="9524"/>
                  </a:moveTo>
                  <a:lnTo>
                    <a:pt x="2743264" y="9524"/>
                  </a:lnTo>
                  <a:lnTo>
                    <a:pt x="2743264" y="0"/>
                  </a:lnTo>
                  <a:lnTo>
                    <a:pt x="2752789" y="0"/>
                  </a:lnTo>
                  <a:lnTo>
                    <a:pt x="2752789" y="9524"/>
                  </a:lnTo>
                  <a:close/>
                </a:path>
                <a:path w="10210799" h="1845945">
                  <a:moveTo>
                    <a:pt x="2771839" y="9524"/>
                  </a:moveTo>
                  <a:lnTo>
                    <a:pt x="2762314" y="9524"/>
                  </a:lnTo>
                  <a:lnTo>
                    <a:pt x="2762314" y="0"/>
                  </a:lnTo>
                  <a:lnTo>
                    <a:pt x="2771839" y="0"/>
                  </a:lnTo>
                  <a:lnTo>
                    <a:pt x="2771839" y="9524"/>
                  </a:lnTo>
                  <a:close/>
                </a:path>
                <a:path w="10210799" h="1845945">
                  <a:moveTo>
                    <a:pt x="2790889" y="9524"/>
                  </a:moveTo>
                  <a:lnTo>
                    <a:pt x="2781364" y="9524"/>
                  </a:lnTo>
                  <a:lnTo>
                    <a:pt x="2781364" y="0"/>
                  </a:lnTo>
                  <a:lnTo>
                    <a:pt x="2790889" y="0"/>
                  </a:lnTo>
                  <a:lnTo>
                    <a:pt x="2790889" y="9524"/>
                  </a:lnTo>
                  <a:close/>
                </a:path>
                <a:path w="10210799" h="1845945">
                  <a:moveTo>
                    <a:pt x="2809939" y="9524"/>
                  </a:moveTo>
                  <a:lnTo>
                    <a:pt x="2800414" y="9524"/>
                  </a:lnTo>
                  <a:lnTo>
                    <a:pt x="2800414" y="0"/>
                  </a:lnTo>
                  <a:lnTo>
                    <a:pt x="2809939" y="0"/>
                  </a:lnTo>
                  <a:lnTo>
                    <a:pt x="2809939" y="9524"/>
                  </a:lnTo>
                  <a:close/>
                </a:path>
                <a:path w="10210799" h="1845945">
                  <a:moveTo>
                    <a:pt x="2828989" y="9524"/>
                  </a:moveTo>
                  <a:lnTo>
                    <a:pt x="2819464" y="9524"/>
                  </a:lnTo>
                  <a:lnTo>
                    <a:pt x="2819464" y="0"/>
                  </a:lnTo>
                  <a:lnTo>
                    <a:pt x="2828989" y="0"/>
                  </a:lnTo>
                  <a:lnTo>
                    <a:pt x="2828989" y="9524"/>
                  </a:lnTo>
                  <a:close/>
                </a:path>
                <a:path w="10210799" h="1845945">
                  <a:moveTo>
                    <a:pt x="2848039" y="9524"/>
                  </a:moveTo>
                  <a:lnTo>
                    <a:pt x="2838514" y="9524"/>
                  </a:lnTo>
                  <a:lnTo>
                    <a:pt x="2838514" y="0"/>
                  </a:lnTo>
                  <a:lnTo>
                    <a:pt x="2848039" y="0"/>
                  </a:lnTo>
                  <a:lnTo>
                    <a:pt x="2848039" y="9524"/>
                  </a:lnTo>
                  <a:close/>
                </a:path>
                <a:path w="10210799" h="1845945">
                  <a:moveTo>
                    <a:pt x="2867089" y="9524"/>
                  </a:moveTo>
                  <a:lnTo>
                    <a:pt x="2857564" y="9524"/>
                  </a:lnTo>
                  <a:lnTo>
                    <a:pt x="2857564" y="0"/>
                  </a:lnTo>
                  <a:lnTo>
                    <a:pt x="2867089" y="0"/>
                  </a:lnTo>
                  <a:lnTo>
                    <a:pt x="2867089" y="9524"/>
                  </a:lnTo>
                  <a:close/>
                </a:path>
                <a:path w="10210799" h="1845945">
                  <a:moveTo>
                    <a:pt x="2886139" y="9524"/>
                  </a:moveTo>
                  <a:lnTo>
                    <a:pt x="2876614" y="9524"/>
                  </a:lnTo>
                  <a:lnTo>
                    <a:pt x="2876614" y="0"/>
                  </a:lnTo>
                  <a:lnTo>
                    <a:pt x="2886139" y="0"/>
                  </a:lnTo>
                  <a:lnTo>
                    <a:pt x="2886139" y="9524"/>
                  </a:lnTo>
                  <a:close/>
                </a:path>
                <a:path w="10210799" h="1845945">
                  <a:moveTo>
                    <a:pt x="2905189" y="9524"/>
                  </a:moveTo>
                  <a:lnTo>
                    <a:pt x="2895664" y="9524"/>
                  </a:lnTo>
                  <a:lnTo>
                    <a:pt x="2895664" y="0"/>
                  </a:lnTo>
                  <a:lnTo>
                    <a:pt x="2905189" y="0"/>
                  </a:lnTo>
                  <a:lnTo>
                    <a:pt x="2905189" y="9524"/>
                  </a:lnTo>
                  <a:close/>
                </a:path>
                <a:path w="10210799" h="1845945">
                  <a:moveTo>
                    <a:pt x="2924239" y="9524"/>
                  </a:moveTo>
                  <a:lnTo>
                    <a:pt x="2914714" y="9524"/>
                  </a:lnTo>
                  <a:lnTo>
                    <a:pt x="2914714" y="0"/>
                  </a:lnTo>
                  <a:lnTo>
                    <a:pt x="2924239" y="0"/>
                  </a:lnTo>
                  <a:lnTo>
                    <a:pt x="2924239" y="9524"/>
                  </a:lnTo>
                  <a:close/>
                </a:path>
                <a:path w="10210799" h="1845945">
                  <a:moveTo>
                    <a:pt x="2943289" y="9524"/>
                  </a:moveTo>
                  <a:lnTo>
                    <a:pt x="2933764" y="9524"/>
                  </a:lnTo>
                  <a:lnTo>
                    <a:pt x="2933764" y="0"/>
                  </a:lnTo>
                  <a:lnTo>
                    <a:pt x="2943289" y="0"/>
                  </a:lnTo>
                  <a:lnTo>
                    <a:pt x="2943289" y="9524"/>
                  </a:lnTo>
                  <a:close/>
                </a:path>
                <a:path w="10210799" h="1845945">
                  <a:moveTo>
                    <a:pt x="2962339" y="9524"/>
                  </a:moveTo>
                  <a:lnTo>
                    <a:pt x="2952814" y="9524"/>
                  </a:lnTo>
                  <a:lnTo>
                    <a:pt x="2952814" y="0"/>
                  </a:lnTo>
                  <a:lnTo>
                    <a:pt x="2962339" y="0"/>
                  </a:lnTo>
                  <a:lnTo>
                    <a:pt x="2962339" y="9524"/>
                  </a:lnTo>
                  <a:close/>
                </a:path>
                <a:path w="10210799" h="1845945">
                  <a:moveTo>
                    <a:pt x="2981389" y="9524"/>
                  </a:moveTo>
                  <a:lnTo>
                    <a:pt x="2971864" y="9524"/>
                  </a:lnTo>
                  <a:lnTo>
                    <a:pt x="2971864" y="0"/>
                  </a:lnTo>
                  <a:lnTo>
                    <a:pt x="2981389" y="0"/>
                  </a:lnTo>
                  <a:lnTo>
                    <a:pt x="2981389" y="9524"/>
                  </a:lnTo>
                  <a:close/>
                </a:path>
                <a:path w="10210799" h="1845945">
                  <a:moveTo>
                    <a:pt x="3000439" y="9524"/>
                  </a:moveTo>
                  <a:lnTo>
                    <a:pt x="2990914" y="9524"/>
                  </a:lnTo>
                  <a:lnTo>
                    <a:pt x="2990914" y="0"/>
                  </a:lnTo>
                  <a:lnTo>
                    <a:pt x="3000439" y="0"/>
                  </a:lnTo>
                  <a:lnTo>
                    <a:pt x="3000439" y="9524"/>
                  </a:lnTo>
                  <a:close/>
                </a:path>
                <a:path w="10210799" h="1845945">
                  <a:moveTo>
                    <a:pt x="3019489" y="9524"/>
                  </a:moveTo>
                  <a:lnTo>
                    <a:pt x="3009964" y="9524"/>
                  </a:lnTo>
                  <a:lnTo>
                    <a:pt x="3009964" y="0"/>
                  </a:lnTo>
                  <a:lnTo>
                    <a:pt x="3019489" y="0"/>
                  </a:lnTo>
                  <a:lnTo>
                    <a:pt x="3019489" y="9524"/>
                  </a:lnTo>
                  <a:close/>
                </a:path>
                <a:path w="10210799" h="1845945">
                  <a:moveTo>
                    <a:pt x="3038539" y="9524"/>
                  </a:moveTo>
                  <a:lnTo>
                    <a:pt x="3029014" y="9524"/>
                  </a:lnTo>
                  <a:lnTo>
                    <a:pt x="3029014" y="0"/>
                  </a:lnTo>
                  <a:lnTo>
                    <a:pt x="3038539" y="0"/>
                  </a:lnTo>
                  <a:lnTo>
                    <a:pt x="3038539" y="9524"/>
                  </a:lnTo>
                  <a:close/>
                </a:path>
                <a:path w="10210799" h="1845945">
                  <a:moveTo>
                    <a:pt x="3057589" y="9524"/>
                  </a:moveTo>
                  <a:lnTo>
                    <a:pt x="3048064" y="9524"/>
                  </a:lnTo>
                  <a:lnTo>
                    <a:pt x="3048064" y="0"/>
                  </a:lnTo>
                  <a:lnTo>
                    <a:pt x="3057589" y="0"/>
                  </a:lnTo>
                  <a:lnTo>
                    <a:pt x="3057589" y="9524"/>
                  </a:lnTo>
                  <a:close/>
                </a:path>
                <a:path w="10210799" h="1845945">
                  <a:moveTo>
                    <a:pt x="3076639" y="9524"/>
                  </a:moveTo>
                  <a:lnTo>
                    <a:pt x="3067114" y="9524"/>
                  </a:lnTo>
                  <a:lnTo>
                    <a:pt x="3067114" y="0"/>
                  </a:lnTo>
                  <a:lnTo>
                    <a:pt x="3076639" y="0"/>
                  </a:lnTo>
                  <a:lnTo>
                    <a:pt x="3076639" y="9524"/>
                  </a:lnTo>
                  <a:close/>
                </a:path>
                <a:path w="10210799" h="1845945">
                  <a:moveTo>
                    <a:pt x="3095689" y="9524"/>
                  </a:moveTo>
                  <a:lnTo>
                    <a:pt x="3086164" y="9524"/>
                  </a:lnTo>
                  <a:lnTo>
                    <a:pt x="3086164" y="0"/>
                  </a:lnTo>
                  <a:lnTo>
                    <a:pt x="3095689" y="0"/>
                  </a:lnTo>
                  <a:lnTo>
                    <a:pt x="3095689" y="9524"/>
                  </a:lnTo>
                  <a:close/>
                </a:path>
                <a:path w="10210799" h="1845945">
                  <a:moveTo>
                    <a:pt x="3114739" y="9524"/>
                  </a:moveTo>
                  <a:lnTo>
                    <a:pt x="3105214" y="9524"/>
                  </a:lnTo>
                  <a:lnTo>
                    <a:pt x="3105214" y="0"/>
                  </a:lnTo>
                  <a:lnTo>
                    <a:pt x="3114739" y="0"/>
                  </a:lnTo>
                  <a:lnTo>
                    <a:pt x="3114739" y="9524"/>
                  </a:lnTo>
                  <a:close/>
                </a:path>
                <a:path w="10210799" h="1845945">
                  <a:moveTo>
                    <a:pt x="3133789" y="9524"/>
                  </a:moveTo>
                  <a:lnTo>
                    <a:pt x="3124264" y="9524"/>
                  </a:lnTo>
                  <a:lnTo>
                    <a:pt x="3124264" y="0"/>
                  </a:lnTo>
                  <a:lnTo>
                    <a:pt x="3133789" y="0"/>
                  </a:lnTo>
                  <a:lnTo>
                    <a:pt x="3133789" y="9524"/>
                  </a:lnTo>
                  <a:close/>
                </a:path>
                <a:path w="10210799" h="1845945">
                  <a:moveTo>
                    <a:pt x="3152839" y="9524"/>
                  </a:moveTo>
                  <a:lnTo>
                    <a:pt x="3143314" y="9524"/>
                  </a:lnTo>
                  <a:lnTo>
                    <a:pt x="3143314" y="0"/>
                  </a:lnTo>
                  <a:lnTo>
                    <a:pt x="3152839" y="0"/>
                  </a:lnTo>
                  <a:lnTo>
                    <a:pt x="3152839" y="9524"/>
                  </a:lnTo>
                  <a:close/>
                </a:path>
                <a:path w="10210799" h="1845945">
                  <a:moveTo>
                    <a:pt x="3171889" y="9524"/>
                  </a:moveTo>
                  <a:lnTo>
                    <a:pt x="3162364" y="9524"/>
                  </a:lnTo>
                  <a:lnTo>
                    <a:pt x="3162364" y="0"/>
                  </a:lnTo>
                  <a:lnTo>
                    <a:pt x="3171889" y="0"/>
                  </a:lnTo>
                  <a:lnTo>
                    <a:pt x="3171889" y="9524"/>
                  </a:lnTo>
                  <a:close/>
                </a:path>
                <a:path w="10210799" h="1845945">
                  <a:moveTo>
                    <a:pt x="3190939" y="9524"/>
                  </a:moveTo>
                  <a:lnTo>
                    <a:pt x="3181414" y="9524"/>
                  </a:lnTo>
                  <a:lnTo>
                    <a:pt x="3181414" y="0"/>
                  </a:lnTo>
                  <a:lnTo>
                    <a:pt x="3190939" y="0"/>
                  </a:lnTo>
                  <a:lnTo>
                    <a:pt x="3190939" y="9524"/>
                  </a:lnTo>
                  <a:close/>
                </a:path>
                <a:path w="10210799" h="1845945">
                  <a:moveTo>
                    <a:pt x="3209989" y="9524"/>
                  </a:moveTo>
                  <a:lnTo>
                    <a:pt x="3200464" y="9524"/>
                  </a:lnTo>
                  <a:lnTo>
                    <a:pt x="3200464" y="0"/>
                  </a:lnTo>
                  <a:lnTo>
                    <a:pt x="3209989" y="0"/>
                  </a:lnTo>
                  <a:lnTo>
                    <a:pt x="3209989" y="9524"/>
                  </a:lnTo>
                  <a:close/>
                </a:path>
                <a:path w="10210799" h="1845945">
                  <a:moveTo>
                    <a:pt x="3229039" y="9524"/>
                  </a:moveTo>
                  <a:lnTo>
                    <a:pt x="3219514" y="9524"/>
                  </a:lnTo>
                  <a:lnTo>
                    <a:pt x="3219514" y="0"/>
                  </a:lnTo>
                  <a:lnTo>
                    <a:pt x="3229039" y="0"/>
                  </a:lnTo>
                  <a:lnTo>
                    <a:pt x="3229039" y="9524"/>
                  </a:lnTo>
                  <a:close/>
                </a:path>
                <a:path w="10210799" h="1845945">
                  <a:moveTo>
                    <a:pt x="3248089" y="9524"/>
                  </a:moveTo>
                  <a:lnTo>
                    <a:pt x="3238564" y="9524"/>
                  </a:lnTo>
                  <a:lnTo>
                    <a:pt x="3238564" y="0"/>
                  </a:lnTo>
                  <a:lnTo>
                    <a:pt x="3248089" y="0"/>
                  </a:lnTo>
                  <a:lnTo>
                    <a:pt x="3248089" y="9524"/>
                  </a:lnTo>
                  <a:close/>
                </a:path>
                <a:path w="10210799" h="1845945">
                  <a:moveTo>
                    <a:pt x="3267139" y="9524"/>
                  </a:moveTo>
                  <a:lnTo>
                    <a:pt x="3257614" y="9524"/>
                  </a:lnTo>
                  <a:lnTo>
                    <a:pt x="3257614" y="0"/>
                  </a:lnTo>
                  <a:lnTo>
                    <a:pt x="3267139" y="0"/>
                  </a:lnTo>
                  <a:lnTo>
                    <a:pt x="3267139" y="9524"/>
                  </a:lnTo>
                  <a:close/>
                </a:path>
                <a:path w="10210799" h="1845945">
                  <a:moveTo>
                    <a:pt x="3286189" y="9524"/>
                  </a:moveTo>
                  <a:lnTo>
                    <a:pt x="3276664" y="9524"/>
                  </a:lnTo>
                  <a:lnTo>
                    <a:pt x="3276664" y="0"/>
                  </a:lnTo>
                  <a:lnTo>
                    <a:pt x="3286189" y="0"/>
                  </a:lnTo>
                  <a:lnTo>
                    <a:pt x="3286189" y="9524"/>
                  </a:lnTo>
                  <a:close/>
                </a:path>
                <a:path w="10210799" h="1845945">
                  <a:moveTo>
                    <a:pt x="3305239" y="9524"/>
                  </a:moveTo>
                  <a:lnTo>
                    <a:pt x="3295714" y="9524"/>
                  </a:lnTo>
                  <a:lnTo>
                    <a:pt x="3295714" y="0"/>
                  </a:lnTo>
                  <a:lnTo>
                    <a:pt x="3305239" y="0"/>
                  </a:lnTo>
                  <a:lnTo>
                    <a:pt x="3305239" y="9524"/>
                  </a:lnTo>
                  <a:close/>
                </a:path>
                <a:path w="10210799" h="1845945">
                  <a:moveTo>
                    <a:pt x="3324289" y="9524"/>
                  </a:moveTo>
                  <a:lnTo>
                    <a:pt x="3314764" y="9524"/>
                  </a:lnTo>
                  <a:lnTo>
                    <a:pt x="3314764" y="0"/>
                  </a:lnTo>
                  <a:lnTo>
                    <a:pt x="3324289" y="0"/>
                  </a:lnTo>
                  <a:lnTo>
                    <a:pt x="3324289" y="9524"/>
                  </a:lnTo>
                  <a:close/>
                </a:path>
                <a:path w="10210799" h="1845945">
                  <a:moveTo>
                    <a:pt x="3343339" y="9524"/>
                  </a:moveTo>
                  <a:lnTo>
                    <a:pt x="3333814" y="9524"/>
                  </a:lnTo>
                  <a:lnTo>
                    <a:pt x="3333814" y="0"/>
                  </a:lnTo>
                  <a:lnTo>
                    <a:pt x="3343339" y="0"/>
                  </a:lnTo>
                  <a:lnTo>
                    <a:pt x="3343339" y="9524"/>
                  </a:lnTo>
                  <a:close/>
                </a:path>
                <a:path w="10210799" h="1845945">
                  <a:moveTo>
                    <a:pt x="3362389" y="9524"/>
                  </a:moveTo>
                  <a:lnTo>
                    <a:pt x="3352864" y="9524"/>
                  </a:lnTo>
                  <a:lnTo>
                    <a:pt x="3352864" y="0"/>
                  </a:lnTo>
                  <a:lnTo>
                    <a:pt x="3362389" y="0"/>
                  </a:lnTo>
                  <a:lnTo>
                    <a:pt x="3362389" y="9524"/>
                  </a:lnTo>
                  <a:close/>
                </a:path>
                <a:path w="10210799" h="1845945">
                  <a:moveTo>
                    <a:pt x="3381439" y="9524"/>
                  </a:moveTo>
                  <a:lnTo>
                    <a:pt x="3371914" y="9524"/>
                  </a:lnTo>
                  <a:lnTo>
                    <a:pt x="3371914" y="0"/>
                  </a:lnTo>
                  <a:lnTo>
                    <a:pt x="3381439" y="0"/>
                  </a:lnTo>
                  <a:lnTo>
                    <a:pt x="3381439" y="9524"/>
                  </a:lnTo>
                  <a:close/>
                </a:path>
                <a:path w="10210799" h="1845945">
                  <a:moveTo>
                    <a:pt x="3400489" y="9524"/>
                  </a:moveTo>
                  <a:lnTo>
                    <a:pt x="3390964" y="9524"/>
                  </a:lnTo>
                  <a:lnTo>
                    <a:pt x="3390964" y="0"/>
                  </a:lnTo>
                  <a:lnTo>
                    <a:pt x="3400489" y="0"/>
                  </a:lnTo>
                  <a:lnTo>
                    <a:pt x="3400489" y="9524"/>
                  </a:lnTo>
                  <a:close/>
                </a:path>
                <a:path w="10210799" h="1845945">
                  <a:moveTo>
                    <a:pt x="3419539" y="9524"/>
                  </a:moveTo>
                  <a:lnTo>
                    <a:pt x="3410014" y="9524"/>
                  </a:lnTo>
                  <a:lnTo>
                    <a:pt x="3410014" y="0"/>
                  </a:lnTo>
                  <a:lnTo>
                    <a:pt x="3419539" y="0"/>
                  </a:lnTo>
                  <a:lnTo>
                    <a:pt x="3419539" y="9524"/>
                  </a:lnTo>
                  <a:close/>
                </a:path>
                <a:path w="10210799" h="1845945">
                  <a:moveTo>
                    <a:pt x="3438589" y="9524"/>
                  </a:moveTo>
                  <a:lnTo>
                    <a:pt x="3429064" y="9524"/>
                  </a:lnTo>
                  <a:lnTo>
                    <a:pt x="3429064" y="0"/>
                  </a:lnTo>
                  <a:lnTo>
                    <a:pt x="3438589" y="0"/>
                  </a:lnTo>
                  <a:lnTo>
                    <a:pt x="3438589" y="9524"/>
                  </a:lnTo>
                  <a:close/>
                </a:path>
                <a:path w="10210799" h="1845945">
                  <a:moveTo>
                    <a:pt x="3457639" y="9524"/>
                  </a:moveTo>
                  <a:lnTo>
                    <a:pt x="3448114" y="9524"/>
                  </a:lnTo>
                  <a:lnTo>
                    <a:pt x="3448114" y="0"/>
                  </a:lnTo>
                  <a:lnTo>
                    <a:pt x="3457639" y="0"/>
                  </a:lnTo>
                  <a:lnTo>
                    <a:pt x="3457639" y="9524"/>
                  </a:lnTo>
                  <a:close/>
                </a:path>
                <a:path w="10210799" h="1845945">
                  <a:moveTo>
                    <a:pt x="3476689" y="9524"/>
                  </a:moveTo>
                  <a:lnTo>
                    <a:pt x="3467164" y="9524"/>
                  </a:lnTo>
                  <a:lnTo>
                    <a:pt x="3467164" y="0"/>
                  </a:lnTo>
                  <a:lnTo>
                    <a:pt x="3476689" y="0"/>
                  </a:lnTo>
                  <a:lnTo>
                    <a:pt x="3476689" y="9524"/>
                  </a:lnTo>
                  <a:close/>
                </a:path>
                <a:path w="10210799" h="1845945">
                  <a:moveTo>
                    <a:pt x="3495739" y="9524"/>
                  </a:moveTo>
                  <a:lnTo>
                    <a:pt x="3486214" y="9524"/>
                  </a:lnTo>
                  <a:lnTo>
                    <a:pt x="3486214" y="0"/>
                  </a:lnTo>
                  <a:lnTo>
                    <a:pt x="3495739" y="0"/>
                  </a:lnTo>
                  <a:lnTo>
                    <a:pt x="3495739" y="9524"/>
                  </a:lnTo>
                  <a:close/>
                </a:path>
                <a:path w="10210799" h="1845945">
                  <a:moveTo>
                    <a:pt x="3514789" y="9524"/>
                  </a:moveTo>
                  <a:lnTo>
                    <a:pt x="3505264" y="9524"/>
                  </a:lnTo>
                  <a:lnTo>
                    <a:pt x="3505264" y="0"/>
                  </a:lnTo>
                  <a:lnTo>
                    <a:pt x="3514789" y="0"/>
                  </a:lnTo>
                  <a:lnTo>
                    <a:pt x="3514789" y="9524"/>
                  </a:lnTo>
                  <a:close/>
                </a:path>
                <a:path w="10210799" h="1845945">
                  <a:moveTo>
                    <a:pt x="3533839" y="9524"/>
                  </a:moveTo>
                  <a:lnTo>
                    <a:pt x="3524314" y="9524"/>
                  </a:lnTo>
                  <a:lnTo>
                    <a:pt x="3524314" y="0"/>
                  </a:lnTo>
                  <a:lnTo>
                    <a:pt x="3533839" y="0"/>
                  </a:lnTo>
                  <a:lnTo>
                    <a:pt x="3533839" y="9524"/>
                  </a:lnTo>
                  <a:close/>
                </a:path>
                <a:path w="10210799" h="1845945">
                  <a:moveTo>
                    <a:pt x="3552889" y="9524"/>
                  </a:moveTo>
                  <a:lnTo>
                    <a:pt x="3543364" y="9524"/>
                  </a:lnTo>
                  <a:lnTo>
                    <a:pt x="3543364" y="0"/>
                  </a:lnTo>
                  <a:lnTo>
                    <a:pt x="3552889" y="0"/>
                  </a:lnTo>
                  <a:lnTo>
                    <a:pt x="3552889" y="9524"/>
                  </a:lnTo>
                  <a:close/>
                </a:path>
                <a:path w="10210799" h="1845945">
                  <a:moveTo>
                    <a:pt x="3571939" y="9524"/>
                  </a:moveTo>
                  <a:lnTo>
                    <a:pt x="3562414" y="9524"/>
                  </a:lnTo>
                  <a:lnTo>
                    <a:pt x="3562414" y="0"/>
                  </a:lnTo>
                  <a:lnTo>
                    <a:pt x="3571939" y="0"/>
                  </a:lnTo>
                  <a:lnTo>
                    <a:pt x="3571939" y="9524"/>
                  </a:lnTo>
                  <a:close/>
                </a:path>
                <a:path w="10210799" h="1845945">
                  <a:moveTo>
                    <a:pt x="3590989" y="9524"/>
                  </a:moveTo>
                  <a:lnTo>
                    <a:pt x="3581464" y="9524"/>
                  </a:lnTo>
                  <a:lnTo>
                    <a:pt x="3581464" y="0"/>
                  </a:lnTo>
                  <a:lnTo>
                    <a:pt x="3590989" y="0"/>
                  </a:lnTo>
                  <a:lnTo>
                    <a:pt x="3590989" y="9524"/>
                  </a:lnTo>
                  <a:close/>
                </a:path>
                <a:path w="10210799" h="1845945">
                  <a:moveTo>
                    <a:pt x="3610039" y="9524"/>
                  </a:moveTo>
                  <a:lnTo>
                    <a:pt x="3600514" y="9524"/>
                  </a:lnTo>
                  <a:lnTo>
                    <a:pt x="3600514" y="0"/>
                  </a:lnTo>
                  <a:lnTo>
                    <a:pt x="3610039" y="0"/>
                  </a:lnTo>
                  <a:lnTo>
                    <a:pt x="3610039" y="9524"/>
                  </a:lnTo>
                  <a:close/>
                </a:path>
                <a:path w="10210799" h="1845945">
                  <a:moveTo>
                    <a:pt x="3629089" y="9524"/>
                  </a:moveTo>
                  <a:lnTo>
                    <a:pt x="3619564" y="9524"/>
                  </a:lnTo>
                  <a:lnTo>
                    <a:pt x="3619564" y="0"/>
                  </a:lnTo>
                  <a:lnTo>
                    <a:pt x="3629089" y="0"/>
                  </a:lnTo>
                  <a:lnTo>
                    <a:pt x="3629089" y="9524"/>
                  </a:lnTo>
                  <a:close/>
                </a:path>
                <a:path w="10210799" h="1845945">
                  <a:moveTo>
                    <a:pt x="3648139" y="9524"/>
                  </a:moveTo>
                  <a:lnTo>
                    <a:pt x="3638614" y="9524"/>
                  </a:lnTo>
                  <a:lnTo>
                    <a:pt x="3638614" y="0"/>
                  </a:lnTo>
                  <a:lnTo>
                    <a:pt x="3648139" y="0"/>
                  </a:lnTo>
                  <a:lnTo>
                    <a:pt x="3648139" y="9524"/>
                  </a:lnTo>
                  <a:close/>
                </a:path>
                <a:path w="10210799" h="1845945">
                  <a:moveTo>
                    <a:pt x="3667189" y="9524"/>
                  </a:moveTo>
                  <a:lnTo>
                    <a:pt x="3657664" y="9524"/>
                  </a:lnTo>
                  <a:lnTo>
                    <a:pt x="3657664" y="0"/>
                  </a:lnTo>
                  <a:lnTo>
                    <a:pt x="3667189" y="0"/>
                  </a:lnTo>
                  <a:lnTo>
                    <a:pt x="3667189" y="9524"/>
                  </a:lnTo>
                  <a:close/>
                </a:path>
                <a:path w="10210799" h="1845945">
                  <a:moveTo>
                    <a:pt x="3686239" y="9524"/>
                  </a:moveTo>
                  <a:lnTo>
                    <a:pt x="3676714" y="9524"/>
                  </a:lnTo>
                  <a:lnTo>
                    <a:pt x="3676714" y="0"/>
                  </a:lnTo>
                  <a:lnTo>
                    <a:pt x="3686239" y="0"/>
                  </a:lnTo>
                  <a:lnTo>
                    <a:pt x="3686239" y="9524"/>
                  </a:lnTo>
                  <a:close/>
                </a:path>
                <a:path w="10210799" h="1845945">
                  <a:moveTo>
                    <a:pt x="3705289" y="9524"/>
                  </a:moveTo>
                  <a:lnTo>
                    <a:pt x="3695764" y="9524"/>
                  </a:lnTo>
                  <a:lnTo>
                    <a:pt x="3695764" y="0"/>
                  </a:lnTo>
                  <a:lnTo>
                    <a:pt x="3705289" y="0"/>
                  </a:lnTo>
                  <a:lnTo>
                    <a:pt x="3705289" y="9524"/>
                  </a:lnTo>
                  <a:close/>
                </a:path>
                <a:path w="10210799" h="1845945">
                  <a:moveTo>
                    <a:pt x="3724339" y="9524"/>
                  </a:moveTo>
                  <a:lnTo>
                    <a:pt x="3714814" y="9524"/>
                  </a:lnTo>
                  <a:lnTo>
                    <a:pt x="3714814" y="0"/>
                  </a:lnTo>
                  <a:lnTo>
                    <a:pt x="3724339" y="0"/>
                  </a:lnTo>
                  <a:lnTo>
                    <a:pt x="3724339" y="9524"/>
                  </a:lnTo>
                  <a:close/>
                </a:path>
                <a:path w="10210799" h="1845945">
                  <a:moveTo>
                    <a:pt x="3743389" y="9524"/>
                  </a:moveTo>
                  <a:lnTo>
                    <a:pt x="3733864" y="9524"/>
                  </a:lnTo>
                  <a:lnTo>
                    <a:pt x="3733864" y="0"/>
                  </a:lnTo>
                  <a:lnTo>
                    <a:pt x="3743389" y="0"/>
                  </a:lnTo>
                  <a:lnTo>
                    <a:pt x="3743389" y="9524"/>
                  </a:lnTo>
                  <a:close/>
                </a:path>
                <a:path w="10210799" h="1845945">
                  <a:moveTo>
                    <a:pt x="3762439" y="9524"/>
                  </a:moveTo>
                  <a:lnTo>
                    <a:pt x="3752914" y="9524"/>
                  </a:lnTo>
                  <a:lnTo>
                    <a:pt x="3752914" y="0"/>
                  </a:lnTo>
                  <a:lnTo>
                    <a:pt x="3762439" y="0"/>
                  </a:lnTo>
                  <a:lnTo>
                    <a:pt x="3762439" y="9524"/>
                  </a:lnTo>
                  <a:close/>
                </a:path>
                <a:path w="10210799" h="1845945">
                  <a:moveTo>
                    <a:pt x="3781489" y="9524"/>
                  </a:moveTo>
                  <a:lnTo>
                    <a:pt x="3771964" y="9524"/>
                  </a:lnTo>
                  <a:lnTo>
                    <a:pt x="3771964" y="0"/>
                  </a:lnTo>
                  <a:lnTo>
                    <a:pt x="3781489" y="0"/>
                  </a:lnTo>
                  <a:lnTo>
                    <a:pt x="3781489" y="9524"/>
                  </a:lnTo>
                  <a:close/>
                </a:path>
                <a:path w="10210799" h="1845945">
                  <a:moveTo>
                    <a:pt x="3800539" y="9524"/>
                  </a:moveTo>
                  <a:lnTo>
                    <a:pt x="3791014" y="9524"/>
                  </a:lnTo>
                  <a:lnTo>
                    <a:pt x="3791014" y="0"/>
                  </a:lnTo>
                  <a:lnTo>
                    <a:pt x="3800539" y="0"/>
                  </a:lnTo>
                  <a:lnTo>
                    <a:pt x="3800539" y="9524"/>
                  </a:lnTo>
                  <a:close/>
                </a:path>
                <a:path w="10210799" h="1845945">
                  <a:moveTo>
                    <a:pt x="3819589" y="9524"/>
                  </a:moveTo>
                  <a:lnTo>
                    <a:pt x="3810064" y="9524"/>
                  </a:lnTo>
                  <a:lnTo>
                    <a:pt x="3810064" y="0"/>
                  </a:lnTo>
                  <a:lnTo>
                    <a:pt x="3819589" y="0"/>
                  </a:lnTo>
                  <a:lnTo>
                    <a:pt x="3819589" y="9524"/>
                  </a:lnTo>
                  <a:close/>
                </a:path>
                <a:path w="10210799" h="1845945">
                  <a:moveTo>
                    <a:pt x="3838639" y="9524"/>
                  </a:moveTo>
                  <a:lnTo>
                    <a:pt x="3829114" y="9524"/>
                  </a:lnTo>
                  <a:lnTo>
                    <a:pt x="3829114" y="0"/>
                  </a:lnTo>
                  <a:lnTo>
                    <a:pt x="3838639" y="0"/>
                  </a:lnTo>
                  <a:lnTo>
                    <a:pt x="3838639" y="9524"/>
                  </a:lnTo>
                  <a:close/>
                </a:path>
                <a:path w="10210799" h="1845945">
                  <a:moveTo>
                    <a:pt x="3857689" y="9524"/>
                  </a:moveTo>
                  <a:lnTo>
                    <a:pt x="3848164" y="9524"/>
                  </a:lnTo>
                  <a:lnTo>
                    <a:pt x="3848164" y="0"/>
                  </a:lnTo>
                  <a:lnTo>
                    <a:pt x="3857689" y="0"/>
                  </a:lnTo>
                  <a:lnTo>
                    <a:pt x="3857689" y="9524"/>
                  </a:lnTo>
                  <a:close/>
                </a:path>
                <a:path w="10210799" h="1845945">
                  <a:moveTo>
                    <a:pt x="3876739" y="9524"/>
                  </a:moveTo>
                  <a:lnTo>
                    <a:pt x="3867214" y="9524"/>
                  </a:lnTo>
                  <a:lnTo>
                    <a:pt x="3867214" y="0"/>
                  </a:lnTo>
                  <a:lnTo>
                    <a:pt x="3876739" y="0"/>
                  </a:lnTo>
                  <a:lnTo>
                    <a:pt x="3876739" y="9524"/>
                  </a:lnTo>
                  <a:close/>
                </a:path>
                <a:path w="10210799" h="1845945">
                  <a:moveTo>
                    <a:pt x="3895789" y="9524"/>
                  </a:moveTo>
                  <a:lnTo>
                    <a:pt x="3886264" y="9524"/>
                  </a:lnTo>
                  <a:lnTo>
                    <a:pt x="3886264" y="0"/>
                  </a:lnTo>
                  <a:lnTo>
                    <a:pt x="3895789" y="0"/>
                  </a:lnTo>
                  <a:lnTo>
                    <a:pt x="3895789" y="9524"/>
                  </a:lnTo>
                  <a:close/>
                </a:path>
                <a:path w="10210799" h="1845945">
                  <a:moveTo>
                    <a:pt x="3914839" y="9524"/>
                  </a:moveTo>
                  <a:lnTo>
                    <a:pt x="3905314" y="9524"/>
                  </a:lnTo>
                  <a:lnTo>
                    <a:pt x="3905314" y="0"/>
                  </a:lnTo>
                  <a:lnTo>
                    <a:pt x="3914839" y="0"/>
                  </a:lnTo>
                  <a:lnTo>
                    <a:pt x="3914839" y="9524"/>
                  </a:lnTo>
                  <a:close/>
                </a:path>
                <a:path w="10210799" h="1845945">
                  <a:moveTo>
                    <a:pt x="3933889" y="9524"/>
                  </a:moveTo>
                  <a:lnTo>
                    <a:pt x="3924364" y="9524"/>
                  </a:lnTo>
                  <a:lnTo>
                    <a:pt x="3924364" y="0"/>
                  </a:lnTo>
                  <a:lnTo>
                    <a:pt x="3933889" y="0"/>
                  </a:lnTo>
                  <a:lnTo>
                    <a:pt x="3933889" y="9524"/>
                  </a:lnTo>
                  <a:close/>
                </a:path>
                <a:path w="10210799" h="1845945">
                  <a:moveTo>
                    <a:pt x="3952939" y="9524"/>
                  </a:moveTo>
                  <a:lnTo>
                    <a:pt x="3943414" y="9524"/>
                  </a:lnTo>
                  <a:lnTo>
                    <a:pt x="3943414" y="0"/>
                  </a:lnTo>
                  <a:lnTo>
                    <a:pt x="3952939" y="0"/>
                  </a:lnTo>
                  <a:lnTo>
                    <a:pt x="3952939" y="9524"/>
                  </a:lnTo>
                  <a:close/>
                </a:path>
                <a:path w="10210799" h="1845945">
                  <a:moveTo>
                    <a:pt x="3971989" y="9524"/>
                  </a:moveTo>
                  <a:lnTo>
                    <a:pt x="3962464" y="9524"/>
                  </a:lnTo>
                  <a:lnTo>
                    <a:pt x="3962464" y="0"/>
                  </a:lnTo>
                  <a:lnTo>
                    <a:pt x="3971989" y="0"/>
                  </a:lnTo>
                  <a:lnTo>
                    <a:pt x="3971989" y="9524"/>
                  </a:lnTo>
                  <a:close/>
                </a:path>
                <a:path w="10210799" h="1845945">
                  <a:moveTo>
                    <a:pt x="3991039" y="9524"/>
                  </a:moveTo>
                  <a:lnTo>
                    <a:pt x="3981514" y="9524"/>
                  </a:lnTo>
                  <a:lnTo>
                    <a:pt x="3981514" y="0"/>
                  </a:lnTo>
                  <a:lnTo>
                    <a:pt x="3991039" y="0"/>
                  </a:lnTo>
                  <a:lnTo>
                    <a:pt x="3991039" y="9524"/>
                  </a:lnTo>
                  <a:close/>
                </a:path>
                <a:path w="10210799" h="1845945">
                  <a:moveTo>
                    <a:pt x="4010089" y="9524"/>
                  </a:moveTo>
                  <a:lnTo>
                    <a:pt x="4000564" y="9524"/>
                  </a:lnTo>
                  <a:lnTo>
                    <a:pt x="4000564" y="0"/>
                  </a:lnTo>
                  <a:lnTo>
                    <a:pt x="4010089" y="0"/>
                  </a:lnTo>
                  <a:lnTo>
                    <a:pt x="4010089" y="9524"/>
                  </a:lnTo>
                  <a:close/>
                </a:path>
                <a:path w="10210799" h="1845945">
                  <a:moveTo>
                    <a:pt x="4029139" y="9524"/>
                  </a:moveTo>
                  <a:lnTo>
                    <a:pt x="4019614" y="9524"/>
                  </a:lnTo>
                  <a:lnTo>
                    <a:pt x="4019614" y="0"/>
                  </a:lnTo>
                  <a:lnTo>
                    <a:pt x="4029139" y="0"/>
                  </a:lnTo>
                  <a:lnTo>
                    <a:pt x="4029139" y="9524"/>
                  </a:lnTo>
                  <a:close/>
                </a:path>
                <a:path w="10210799" h="1845945">
                  <a:moveTo>
                    <a:pt x="4048189" y="9524"/>
                  </a:moveTo>
                  <a:lnTo>
                    <a:pt x="4038664" y="9524"/>
                  </a:lnTo>
                  <a:lnTo>
                    <a:pt x="4038664" y="0"/>
                  </a:lnTo>
                  <a:lnTo>
                    <a:pt x="4048189" y="0"/>
                  </a:lnTo>
                  <a:lnTo>
                    <a:pt x="4048189" y="9524"/>
                  </a:lnTo>
                  <a:close/>
                </a:path>
                <a:path w="10210799" h="1845945">
                  <a:moveTo>
                    <a:pt x="4067239" y="9524"/>
                  </a:moveTo>
                  <a:lnTo>
                    <a:pt x="4057714" y="9524"/>
                  </a:lnTo>
                  <a:lnTo>
                    <a:pt x="4057714" y="0"/>
                  </a:lnTo>
                  <a:lnTo>
                    <a:pt x="4067239" y="0"/>
                  </a:lnTo>
                  <a:lnTo>
                    <a:pt x="4067239" y="9524"/>
                  </a:lnTo>
                  <a:close/>
                </a:path>
                <a:path w="10210799" h="1845945">
                  <a:moveTo>
                    <a:pt x="4086289" y="9524"/>
                  </a:moveTo>
                  <a:lnTo>
                    <a:pt x="4076764" y="9524"/>
                  </a:lnTo>
                  <a:lnTo>
                    <a:pt x="4076764" y="0"/>
                  </a:lnTo>
                  <a:lnTo>
                    <a:pt x="4086289" y="0"/>
                  </a:lnTo>
                  <a:lnTo>
                    <a:pt x="4086289" y="9524"/>
                  </a:lnTo>
                  <a:close/>
                </a:path>
                <a:path w="10210799" h="1845945">
                  <a:moveTo>
                    <a:pt x="4105339" y="9524"/>
                  </a:moveTo>
                  <a:lnTo>
                    <a:pt x="4095814" y="9524"/>
                  </a:lnTo>
                  <a:lnTo>
                    <a:pt x="4095814" y="0"/>
                  </a:lnTo>
                  <a:lnTo>
                    <a:pt x="4105339" y="0"/>
                  </a:lnTo>
                  <a:lnTo>
                    <a:pt x="4105339" y="9524"/>
                  </a:lnTo>
                  <a:close/>
                </a:path>
                <a:path w="10210799" h="1845945">
                  <a:moveTo>
                    <a:pt x="4124389" y="9524"/>
                  </a:moveTo>
                  <a:lnTo>
                    <a:pt x="4114864" y="9524"/>
                  </a:lnTo>
                  <a:lnTo>
                    <a:pt x="4114864" y="0"/>
                  </a:lnTo>
                  <a:lnTo>
                    <a:pt x="4124389" y="0"/>
                  </a:lnTo>
                  <a:lnTo>
                    <a:pt x="4124389" y="9524"/>
                  </a:lnTo>
                  <a:close/>
                </a:path>
                <a:path w="10210799" h="1845945">
                  <a:moveTo>
                    <a:pt x="4143439" y="9524"/>
                  </a:moveTo>
                  <a:lnTo>
                    <a:pt x="4133914" y="9524"/>
                  </a:lnTo>
                  <a:lnTo>
                    <a:pt x="4133914" y="0"/>
                  </a:lnTo>
                  <a:lnTo>
                    <a:pt x="4143439" y="0"/>
                  </a:lnTo>
                  <a:lnTo>
                    <a:pt x="4143439" y="9524"/>
                  </a:lnTo>
                  <a:close/>
                </a:path>
                <a:path w="10210799" h="1845945">
                  <a:moveTo>
                    <a:pt x="4162489" y="9524"/>
                  </a:moveTo>
                  <a:lnTo>
                    <a:pt x="4152964" y="9524"/>
                  </a:lnTo>
                  <a:lnTo>
                    <a:pt x="4152964" y="0"/>
                  </a:lnTo>
                  <a:lnTo>
                    <a:pt x="4162489" y="0"/>
                  </a:lnTo>
                  <a:lnTo>
                    <a:pt x="4162489" y="9524"/>
                  </a:lnTo>
                  <a:close/>
                </a:path>
                <a:path w="10210799" h="1845945">
                  <a:moveTo>
                    <a:pt x="4181539" y="9524"/>
                  </a:moveTo>
                  <a:lnTo>
                    <a:pt x="4172014" y="9524"/>
                  </a:lnTo>
                  <a:lnTo>
                    <a:pt x="4172014" y="0"/>
                  </a:lnTo>
                  <a:lnTo>
                    <a:pt x="4181539" y="0"/>
                  </a:lnTo>
                  <a:lnTo>
                    <a:pt x="4181539" y="9524"/>
                  </a:lnTo>
                  <a:close/>
                </a:path>
                <a:path w="10210799" h="1845945">
                  <a:moveTo>
                    <a:pt x="4200589" y="9524"/>
                  </a:moveTo>
                  <a:lnTo>
                    <a:pt x="4191064" y="9524"/>
                  </a:lnTo>
                  <a:lnTo>
                    <a:pt x="4191064" y="0"/>
                  </a:lnTo>
                  <a:lnTo>
                    <a:pt x="4200589" y="0"/>
                  </a:lnTo>
                  <a:lnTo>
                    <a:pt x="4200589" y="9524"/>
                  </a:lnTo>
                  <a:close/>
                </a:path>
                <a:path w="10210799" h="1845945">
                  <a:moveTo>
                    <a:pt x="4219639" y="9524"/>
                  </a:moveTo>
                  <a:lnTo>
                    <a:pt x="4210114" y="9524"/>
                  </a:lnTo>
                  <a:lnTo>
                    <a:pt x="4210114" y="0"/>
                  </a:lnTo>
                  <a:lnTo>
                    <a:pt x="4219639" y="0"/>
                  </a:lnTo>
                  <a:lnTo>
                    <a:pt x="4219639" y="9524"/>
                  </a:lnTo>
                  <a:close/>
                </a:path>
                <a:path w="10210799" h="1845945">
                  <a:moveTo>
                    <a:pt x="4238689" y="9524"/>
                  </a:moveTo>
                  <a:lnTo>
                    <a:pt x="4229164" y="9524"/>
                  </a:lnTo>
                  <a:lnTo>
                    <a:pt x="4229164" y="0"/>
                  </a:lnTo>
                  <a:lnTo>
                    <a:pt x="4238689" y="0"/>
                  </a:lnTo>
                  <a:lnTo>
                    <a:pt x="4238689" y="9524"/>
                  </a:lnTo>
                  <a:close/>
                </a:path>
                <a:path w="10210799" h="1845945">
                  <a:moveTo>
                    <a:pt x="4257739" y="9524"/>
                  </a:moveTo>
                  <a:lnTo>
                    <a:pt x="4248214" y="9524"/>
                  </a:lnTo>
                  <a:lnTo>
                    <a:pt x="4248214" y="0"/>
                  </a:lnTo>
                  <a:lnTo>
                    <a:pt x="4257739" y="0"/>
                  </a:lnTo>
                  <a:lnTo>
                    <a:pt x="4257739" y="9524"/>
                  </a:lnTo>
                  <a:close/>
                </a:path>
                <a:path w="10210799" h="1845945">
                  <a:moveTo>
                    <a:pt x="4276789" y="9524"/>
                  </a:moveTo>
                  <a:lnTo>
                    <a:pt x="4267264" y="9524"/>
                  </a:lnTo>
                  <a:lnTo>
                    <a:pt x="4267264" y="0"/>
                  </a:lnTo>
                  <a:lnTo>
                    <a:pt x="4276789" y="0"/>
                  </a:lnTo>
                  <a:lnTo>
                    <a:pt x="4276789" y="9524"/>
                  </a:lnTo>
                  <a:close/>
                </a:path>
                <a:path w="10210799" h="1845945">
                  <a:moveTo>
                    <a:pt x="4295839" y="9524"/>
                  </a:moveTo>
                  <a:lnTo>
                    <a:pt x="4286314" y="9524"/>
                  </a:lnTo>
                  <a:lnTo>
                    <a:pt x="4286314" y="0"/>
                  </a:lnTo>
                  <a:lnTo>
                    <a:pt x="4295839" y="0"/>
                  </a:lnTo>
                  <a:lnTo>
                    <a:pt x="4295839" y="9524"/>
                  </a:lnTo>
                  <a:close/>
                </a:path>
                <a:path w="10210799" h="1845945">
                  <a:moveTo>
                    <a:pt x="4314889" y="9524"/>
                  </a:moveTo>
                  <a:lnTo>
                    <a:pt x="4305364" y="9524"/>
                  </a:lnTo>
                  <a:lnTo>
                    <a:pt x="4305364" y="0"/>
                  </a:lnTo>
                  <a:lnTo>
                    <a:pt x="4314889" y="0"/>
                  </a:lnTo>
                  <a:lnTo>
                    <a:pt x="4314889" y="9524"/>
                  </a:lnTo>
                  <a:close/>
                </a:path>
                <a:path w="10210799" h="1845945">
                  <a:moveTo>
                    <a:pt x="4333938" y="9524"/>
                  </a:moveTo>
                  <a:lnTo>
                    <a:pt x="4324413" y="9524"/>
                  </a:lnTo>
                  <a:lnTo>
                    <a:pt x="4324413" y="0"/>
                  </a:lnTo>
                  <a:lnTo>
                    <a:pt x="4333938" y="0"/>
                  </a:lnTo>
                  <a:lnTo>
                    <a:pt x="4333938" y="9524"/>
                  </a:lnTo>
                  <a:close/>
                </a:path>
                <a:path w="10210799" h="1845945">
                  <a:moveTo>
                    <a:pt x="4352988" y="9524"/>
                  </a:moveTo>
                  <a:lnTo>
                    <a:pt x="4343463" y="9524"/>
                  </a:lnTo>
                  <a:lnTo>
                    <a:pt x="4343463" y="0"/>
                  </a:lnTo>
                  <a:lnTo>
                    <a:pt x="4352988" y="0"/>
                  </a:lnTo>
                  <a:lnTo>
                    <a:pt x="4352988" y="9524"/>
                  </a:lnTo>
                  <a:close/>
                </a:path>
                <a:path w="10210799" h="1845945">
                  <a:moveTo>
                    <a:pt x="4372038" y="9524"/>
                  </a:moveTo>
                  <a:lnTo>
                    <a:pt x="4362513" y="9524"/>
                  </a:lnTo>
                  <a:lnTo>
                    <a:pt x="4362513" y="0"/>
                  </a:lnTo>
                  <a:lnTo>
                    <a:pt x="4372038" y="0"/>
                  </a:lnTo>
                  <a:lnTo>
                    <a:pt x="4372038" y="9524"/>
                  </a:lnTo>
                  <a:close/>
                </a:path>
                <a:path w="10210799" h="1845945">
                  <a:moveTo>
                    <a:pt x="4391088" y="9524"/>
                  </a:moveTo>
                  <a:lnTo>
                    <a:pt x="4381563" y="9524"/>
                  </a:lnTo>
                  <a:lnTo>
                    <a:pt x="4381563" y="0"/>
                  </a:lnTo>
                  <a:lnTo>
                    <a:pt x="4391088" y="0"/>
                  </a:lnTo>
                  <a:lnTo>
                    <a:pt x="4391088" y="9524"/>
                  </a:lnTo>
                  <a:close/>
                </a:path>
                <a:path w="10210799" h="1845945">
                  <a:moveTo>
                    <a:pt x="4410138" y="9524"/>
                  </a:moveTo>
                  <a:lnTo>
                    <a:pt x="4400613" y="9524"/>
                  </a:lnTo>
                  <a:lnTo>
                    <a:pt x="4400613" y="0"/>
                  </a:lnTo>
                  <a:lnTo>
                    <a:pt x="4410138" y="0"/>
                  </a:lnTo>
                  <a:lnTo>
                    <a:pt x="4410138" y="9524"/>
                  </a:lnTo>
                  <a:close/>
                </a:path>
                <a:path w="10210799" h="1845945">
                  <a:moveTo>
                    <a:pt x="4429188" y="9524"/>
                  </a:moveTo>
                  <a:lnTo>
                    <a:pt x="4419663" y="9524"/>
                  </a:lnTo>
                  <a:lnTo>
                    <a:pt x="4419663" y="0"/>
                  </a:lnTo>
                  <a:lnTo>
                    <a:pt x="4429188" y="0"/>
                  </a:lnTo>
                  <a:lnTo>
                    <a:pt x="4429188" y="9524"/>
                  </a:lnTo>
                  <a:close/>
                </a:path>
                <a:path w="10210799" h="1845945">
                  <a:moveTo>
                    <a:pt x="4448238" y="9524"/>
                  </a:moveTo>
                  <a:lnTo>
                    <a:pt x="4438713" y="9524"/>
                  </a:lnTo>
                  <a:lnTo>
                    <a:pt x="4438713" y="0"/>
                  </a:lnTo>
                  <a:lnTo>
                    <a:pt x="4448238" y="0"/>
                  </a:lnTo>
                  <a:lnTo>
                    <a:pt x="4448238" y="9524"/>
                  </a:lnTo>
                  <a:close/>
                </a:path>
                <a:path w="10210799" h="1845945">
                  <a:moveTo>
                    <a:pt x="4467288" y="9524"/>
                  </a:moveTo>
                  <a:lnTo>
                    <a:pt x="4457763" y="9524"/>
                  </a:lnTo>
                  <a:lnTo>
                    <a:pt x="4457763" y="0"/>
                  </a:lnTo>
                  <a:lnTo>
                    <a:pt x="4467288" y="0"/>
                  </a:lnTo>
                  <a:lnTo>
                    <a:pt x="4467288" y="9524"/>
                  </a:lnTo>
                  <a:close/>
                </a:path>
                <a:path w="10210799" h="1845945">
                  <a:moveTo>
                    <a:pt x="4486338" y="9524"/>
                  </a:moveTo>
                  <a:lnTo>
                    <a:pt x="4476813" y="9524"/>
                  </a:lnTo>
                  <a:lnTo>
                    <a:pt x="4476813" y="0"/>
                  </a:lnTo>
                  <a:lnTo>
                    <a:pt x="4486338" y="0"/>
                  </a:lnTo>
                  <a:lnTo>
                    <a:pt x="4486338" y="9524"/>
                  </a:lnTo>
                  <a:close/>
                </a:path>
                <a:path w="10210799" h="1845945">
                  <a:moveTo>
                    <a:pt x="4505388" y="9524"/>
                  </a:moveTo>
                  <a:lnTo>
                    <a:pt x="4495863" y="9524"/>
                  </a:lnTo>
                  <a:lnTo>
                    <a:pt x="4495863" y="0"/>
                  </a:lnTo>
                  <a:lnTo>
                    <a:pt x="4505388" y="0"/>
                  </a:lnTo>
                  <a:lnTo>
                    <a:pt x="4505388" y="9524"/>
                  </a:lnTo>
                  <a:close/>
                </a:path>
                <a:path w="10210799" h="1845945">
                  <a:moveTo>
                    <a:pt x="4524438" y="9524"/>
                  </a:moveTo>
                  <a:lnTo>
                    <a:pt x="4514913" y="9524"/>
                  </a:lnTo>
                  <a:lnTo>
                    <a:pt x="4514913" y="0"/>
                  </a:lnTo>
                  <a:lnTo>
                    <a:pt x="4524438" y="0"/>
                  </a:lnTo>
                  <a:lnTo>
                    <a:pt x="4524438" y="9524"/>
                  </a:lnTo>
                  <a:close/>
                </a:path>
                <a:path w="10210799" h="1845945">
                  <a:moveTo>
                    <a:pt x="4543488" y="9524"/>
                  </a:moveTo>
                  <a:lnTo>
                    <a:pt x="4533963" y="9524"/>
                  </a:lnTo>
                  <a:lnTo>
                    <a:pt x="4533963" y="0"/>
                  </a:lnTo>
                  <a:lnTo>
                    <a:pt x="4543488" y="0"/>
                  </a:lnTo>
                  <a:lnTo>
                    <a:pt x="4543488" y="9524"/>
                  </a:lnTo>
                  <a:close/>
                </a:path>
                <a:path w="10210799" h="1845945">
                  <a:moveTo>
                    <a:pt x="4562538" y="9524"/>
                  </a:moveTo>
                  <a:lnTo>
                    <a:pt x="4553013" y="9524"/>
                  </a:lnTo>
                  <a:lnTo>
                    <a:pt x="4553013" y="0"/>
                  </a:lnTo>
                  <a:lnTo>
                    <a:pt x="4562538" y="0"/>
                  </a:lnTo>
                  <a:lnTo>
                    <a:pt x="4562538" y="9524"/>
                  </a:lnTo>
                  <a:close/>
                </a:path>
                <a:path w="10210799" h="1845945">
                  <a:moveTo>
                    <a:pt x="4581588" y="9524"/>
                  </a:moveTo>
                  <a:lnTo>
                    <a:pt x="4572063" y="9524"/>
                  </a:lnTo>
                  <a:lnTo>
                    <a:pt x="4572063" y="0"/>
                  </a:lnTo>
                  <a:lnTo>
                    <a:pt x="4581588" y="0"/>
                  </a:lnTo>
                  <a:lnTo>
                    <a:pt x="4581588" y="9524"/>
                  </a:lnTo>
                  <a:close/>
                </a:path>
                <a:path w="10210799" h="1845945">
                  <a:moveTo>
                    <a:pt x="4600638" y="9524"/>
                  </a:moveTo>
                  <a:lnTo>
                    <a:pt x="4591113" y="9524"/>
                  </a:lnTo>
                  <a:lnTo>
                    <a:pt x="4591113" y="0"/>
                  </a:lnTo>
                  <a:lnTo>
                    <a:pt x="4600638" y="0"/>
                  </a:lnTo>
                  <a:lnTo>
                    <a:pt x="4600638" y="9524"/>
                  </a:lnTo>
                  <a:close/>
                </a:path>
                <a:path w="10210799" h="1845945">
                  <a:moveTo>
                    <a:pt x="4619688" y="9524"/>
                  </a:moveTo>
                  <a:lnTo>
                    <a:pt x="4610163" y="9524"/>
                  </a:lnTo>
                  <a:lnTo>
                    <a:pt x="4610163" y="0"/>
                  </a:lnTo>
                  <a:lnTo>
                    <a:pt x="4619688" y="0"/>
                  </a:lnTo>
                  <a:lnTo>
                    <a:pt x="4619688" y="9524"/>
                  </a:lnTo>
                  <a:close/>
                </a:path>
                <a:path w="10210799" h="1845945">
                  <a:moveTo>
                    <a:pt x="4638738" y="9524"/>
                  </a:moveTo>
                  <a:lnTo>
                    <a:pt x="4629213" y="9524"/>
                  </a:lnTo>
                  <a:lnTo>
                    <a:pt x="4629213" y="0"/>
                  </a:lnTo>
                  <a:lnTo>
                    <a:pt x="4638738" y="0"/>
                  </a:lnTo>
                  <a:lnTo>
                    <a:pt x="4638738" y="9524"/>
                  </a:lnTo>
                  <a:close/>
                </a:path>
                <a:path w="10210799" h="1845945">
                  <a:moveTo>
                    <a:pt x="4657788" y="9524"/>
                  </a:moveTo>
                  <a:lnTo>
                    <a:pt x="4648263" y="9524"/>
                  </a:lnTo>
                  <a:lnTo>
                    <a:pt x="4648263" y="0"/>
                  </a:lnTo>
                  <a:lnTo>
                    <a:pt x="4657788" y="0"/>
                  </a:lnTo>
                  <a:lnTo>
                    <a:pt x="4657788" y="9524"/>
                  </a:lnTo>
                  <a:close/>
                </a:path>
                <a:path w="10210799" h="1845945">
                  <a:moveTo>
                    <a:pt x="4676838" y="9524"/>
                  </a:moveTo>
                  <a:lnTo>
                    <a:pt x="4667313" y="9524"/>
                  </a:lnTo>
                  <a:lnTo>
                    <a:pt x="4667313" y="0"/>
                  </a:lnTo>
                  <a:lnTo>
                    <a:pt x="4676838" y="0"/>
                  </a:lnTo>
                  <a:lnTo>
                    <a:pt x="4676838" y="9524"/>
                  </a:lnTo>
                  <a:close/>
                </a:path>
                <a:path w="10210799" h="1845945">
                  <a:moveTo>
                    <a:pt x="4695888" y="9524"/>
                  </a:moveTo>
                  <a:lnTo>
                    <a:pt x="4686363" y="9524"/>
                  </a:lnTo>
                  <a:lnTo>
                    <a:pt x="4686363" y="0"/>
                  </a:lnTo>
                  <a:lnTo>
                    <a:pt x="4695888" y="0"/>
                  </a:lnTo>
                  <a:lnTo>
                    <a:pt x="4695888" y="9524"/>
                  </a:lnTo>
                  <a:close/>
                </a:path>
                <a:path w="10210799" h="1845945">
                  <a:moveTo>
                    <a:pt x="4714938" y="9524"/>
                  </a:moveTo>
                  <a:lnTo>
                    <a:pt x="4705413" y="9524"/>
                  </a:lnTo>
                  <a:lnTo>
                    <a:pt x="4705413" y="0"/>
                  </a:lnTo>
                  <a:lnTo>
                    <a:pt x="4714938" y="0"/>
                  </a:lnTo>
                  <a:lnTo>
                    <a:pt x="4714938" y="9524"/>
                  </a:lnTo>
                  <a:close/>
                </a:path>
                <a:path w="10210799" h="1845945">
                  <a:moveTo>
                    <a:pt x="4733988" y="9524"/>
                  </a:moveTo>
                  <a:lnTo>
                    <a:pt x="4724463" y="9524"/>
                  </a:lnTo>
                  <a:lnTo>
                    <a:pt x="4724463" y="0"/>
                  </a:lnTo>
                  <a:lnTo>
                    <a:pt x="4733988" y="0"/>
                  </a:lnTo>
                  <a:lnTo>
                    <a:pt x="4733988" y="9524"/>
                  </a:lnTo>
                  <a:close/>
                </a:path>
                <a:path w="10210799" h="1845945">
                  <a:moveTo>
                    <a:pt x="4753038" y="9524"/>
                  </a:moveTo>
                  <a:lnTo>
                    <a:pt x="4743513" y="9524"/>
                  </a:lnTo>
                  <a:lnTo>
                    <a:pt x="4743513" y="0"/>
                  </a:lnTo>
                  <a:lnTo>
                    <a:pt x="4753038" y="0"/>
                  </a:lnTo>
                  <a:lnTo>
                    <a:pt x="4753038" y="9524"/>
                  </a:lnTo>
                  <a:close/>
                </a:path>
                <a:path w="10210799" h="1845945">
                  <a:moveTo>
                    <a:pt x="4772088" y="9524"/>
                  </a:moveTo>
                  <a:lnTo>
                    <a:pt x="4762563" y="9524"/>
                  </a:lnTo>
                  <a:lnTo>
                    <a:pt x="4762563" y="0"/>
                  </a:lnTo>
                  <a:lnTo>
                    <a:pt x="4772088" y="0"/>
                  </a:lnTo>
                  <a:lnTo>
                    <a:pt x="4772088" y="9524"/>
                  </a:lnTo>
                  <a:close/>
                </a:path>
                <a:path w="10210799" h="1845945">
                  <a:moveTo>
                    <a:pt x="4791138" y="9524"/>
                  </a:moveTo>
                  <a:lnTo>
                    <a:pt x="4781613" y="9524"/>
                  </a:lnTo>
                  <a:lnTo>
                    <a:pt x="4781613" y="0"/>
                  </a:lnTo>
                  <a:lnTo>
                    <a:pt x="4791138" y="0"/>
                  </a:lnTo>
                  <a:lnTo>
                    <a:pt x="4791138" y="9524"/>
                  </a:lnTo>
                  <a:close/>
                </a:path>
                <a:path w="10210799" h="1845945">
                  <a:moveTo>
                    <a:pt x="4810188" y="9524"/>
                  </a:moveTo>
                  <a:lnTo>
                    <a:pt x="4800663" y="9524"/>
                  </a:lnTo>
                  <a:lnTo>
                    <a:pt x="4800663" y="0"/>
                  </a:lnTo>
                  <a:lnTo>
                    <a:pt x="4810188" y="0"/>
                  </a:lnTo>
                  <a:lnTo>
                    <a:pt x="4810188" y="9524"/>
                  </a:lnTo>
                  <a:close/>
                </a:path>
                <a:path w="10210799" h="1845945">
                  <a:moveTo>
                    <a:pt x="4829238" y="9524"/>
                  </a:moveTo>
                  <a:lnTo>
                    <a:pt x="4819713" y="9524"/>
                  </a:lnTo>
                  <a:lnTo>
                    <a:pt x="4819713" y="0"/>
                  </a:lnTo>
                  <a:lnTo>
                    <a:pt x="4829238" y="0"/>
                  </a:lnTo>
                  <a:lnTo>
                    <a:pt x="4829238" y="9524"/>
                  </a:lnTo>
                  <a:close/>
                </a:path>
                <a:path w="10210799" h="1845945">
                  <a:moveTo>
                    <a:pt x="4848288" y="9524"/>
                  </a:moveTo>
                  <a:lnTo>
                    <a:pt x="4838763" y="9524"/>
                  </a:lnTo>
                  <a:lnTo>
                    <a:pt x="4838763" y="0"/>
                  </a:lnTo>
                  <a:lnTo>
                    <a:pt x="4848288" y="0"/>
                  </a:lnTo>
                  <a:lnTo>
                    <a:pt x="4848288" y="9524"/>
                  </a:lnTo>
                  <a:close/>
                </a:path>
                <a:path w="10210799" h="1845945">
                  <a:moveTo>
                    <a:pt x="4867338" y="9524"/>
                  </a:moveTo>
                  <a:lnTo>
                    <a:pt x="4857813" y="9524"/>
                  </a:lnTo>
                  <a:lnTo>
                    <a:pt x="4857813" y="0"/>
                  </a:lnTo>
                  <a:lnTo>
                    <a:pt x="4867338" y="0"/>
                  </a:lnTo>
                  <a:lnTo>
                    <a:pt x="4867338" y="9524"/>
                  </a:lnTo>
                  <a:close/>
                </a:path>
                <a:path w="10210799" h="1845945">
                  <a:moveTo>
                    <a:pt x="4886388" y="9524"/>
                  </a:moveTo>
                  <a:lnTo>
                    <a:pt x="4876863" y="9524"/>
                  </a:lnTo>
                  <a:lnTo>
                    <a:pt x="4876863" y="0"/>
                  </a:lnTo>
                  <a:lnTo>
                    <a:pt x="4886388" y="0"/>
                  </a:lnTo>
                  <a:lnTo>
                    <a:pt x="4886388" y="9524"/>
                  </a:lnTo>
                  <a:close/>
                </a:path>
                <a:path w="10210799" h="1845945">
                  <a:moveTo>
                    <a:pt x="4905438" y="9524"/>
                  </a:moveTo>
                  <a:lnTo>
                    <a:pt x="4895913" y="9524"/>
                  </a:lnTo>
                  <a:lnTo>
                    <a:pt x="4895913" y="0"/>
                  </a:lnTo>
                  <a:lnTo>
                    <a:pt x="4905438" y="0"/>
                  </a:lnTo>
                  <a:lnTo>
                    <a:pt x="4905438" y="9524"/>
                  </a:lnTo>
                  <a:close/>
                </a:path>
                <a:path w="10210799" h="1845945">
                  <a:moveTo>
                    <a:pt x="4924488" y="9524"/>
                  </a:moveTo>
                  <a:lnTo>
                    <a:pt x="4914963" y="9524"/>
                  </a:lnTo>
                  <a:lnTo>
                    <a:pt x="4914963" y="0"/>
                  </a:lnTo>
                  <a:lnTo>
                    <a:pt x="4924488" y="0"/>
                  </a:lnTo>
                  <a:lnTo>
                    <a:pt x="4924488" y="9524"/>
                  </a:lnTo>
                  <a:close/>
                </a:path>
                <a:path w="10210799" h="1845945">
                  <a:moveTo>
                    <a:pt x="4943538" y="9524"/>
                  </a:moveTo>
                  <a:lnTo>
                    <a:pt x="4934013" y="9524"/>
                  </a:lnTo>
                  <a:lnTo>
                    <a:pt x="4934013" y="0"/>
                  </a:lnTo>
                  <a:lnTo>
                    <a:pt x="4943538" y="0"/>
                  </a:lnTo>
                  <a:lnTo>
                    <a:pt x="4943538" y="9524"/>
                  </a:lnTo>
                  <a:close/>
                </a:path>
                <a:path w="10210799" h="1845945">
                  <a:moveTo>
                    <a:pt x="4962588" y="9524"/>
                  </a:moveTo>
                  <a:lnTo>
                    <a:pt x="4953063" y="9524"/>
                  </a:lnTo>
                  <a:lnTo>
                    <a:pt x="4953063" y="0"/>
                  </a:lnTo>
                  <a:lnTo>
                    <a:pt x="4962588" y="0"/>
                  </a:lnTo>
                  <a:lnTo>
                    <a:pt x="4962588" y="9524"/>
                  </a:lnTo>
                  <a:close/>
                </a:path>
                <a:path w="10210799" h="1845945">
                  <a:moveTo>
                    <a:pt x="4981638" y="9524"/>
                  </a:moveTo>
                  <a:lnTo>
                    <a:pt x="4972113" y="9524"/>
                  </a:lnTo>
                  <a:lnTo>
                    <a:pt x="4972113" y="0"/>
                  </a:lnTo>
                  <a:lnTo>
                    <a:pt x="4981638" y="0"/>
                  </a:lnTo>
                  <a:lnTo>
                    <a:pt x="4981638" y="9524"/>
                  </a:lnTo>
                  <a:close/>
                </a:path>
                <a:path w="10210799" h="1845945">
                  <a:moveTo>
                    <a:pt x="5000688" y="9524"/>
                  </a:moveTo>
                  <a:lnTo>
                    <a:pt x="4991163" y="9524"/>
                  </a:lnTo>
                  <a:lnTo>
                    <a:pt x="4991163" y="0"/>
                  </a:lnTo>
                  <a:lnTo>
                    <a:pt x="5000688" y="0"/>
                  </a:lnTo>
                  <a:lnTo>
                    <a:pt x="5000688" y="9524"/>
                  </a:lnTo>
                  <a:close/>
                </a:path>
                <a:path w="10210799" h="1845945">
                  <a:moveTo>
                    <a:pt x="5019738" y="9524"/>
                  </a:moveTo>
                  <a:lnTo>
                    <a:pt x="5010213" y="9524"/>
                  </a:lnTo>
                  <a:lnTo>
                    <a:pt x="5010213" y="0"/>
                  </a:lnTo>
                  <a:lnTo>
                    <a:pt x="5019738" y="0"/>
                  </a:lnTo>
                  <a:lnTo>
                    <a:pt x="5019738" y="9524"/>
                  </a:lnTo>
                  <a:close/>
                </a:path>
                <a:path w="10210799" h="1845945">
                  <a:moveTo>
                    <a:pt x="5038788" y="9524"/>
                  </a:moveTo>
                  <a:lnTo>
                    <a:pt x="5029263" y="9524"/>
                  </a:lnTo>
                  <a:lnTo>
                    <a:pt x="5029263" y="0"/>
                  </a:lnTo>
                  <a:lnTo>
                    <a:pt x="5038788" y="0"/>
                  </a:lnTo>
                  <a:lnTo>
                    <a:pt x="5038788" y="9524"/>
                  </a:lnTo>
                  <a:close/>
                </a:path>
                <a:path w="10210799" h="1845945">
                  <a:moveTo>
                    <a:pt x="5057838" y="9524"/>
                  </a:moveTo>
                  <a:lnTo>
                    <a:pt x="5048313" y="9524"/>
                  </a:lnTo>
                  <a:lnTo>
                    <a:pt x="5048313" y="0"/>
                  </a:lnTo>
                  <a:lnTo>
                    <a:pt x="5057838" y="0"/>
                  </a:lnTo>
                  <a:lnTo>
                    <a:pt x="5057838" y="9524"/>
                  </a:lnTo>
                  <a:close/>
                </a:path>
                <a:path w="10210799" h="1845945">
                  <a:moveTo>
                    <a:pt x="5076888" y="9524"/>
                  </a:moveTo>
                  <a:lnTo>
                    <a:pt x="5067363" y="9524"/>
                  </a:lnTo>
                  <a:lnTo>
                    <a:pt x="5067363" y="0"/>
                  </a:lnTo>
                  <a:lnTo>
                    <a:pt x="5076888" y="0"/>
                  </a:lnTo>
                  <a:lnTo>
                    <a:pt x="5076888" y="9524"/>
                  </a:lnTo>
                  <a:close/>
                </a:path>
                <a:path w="10210799" h="1845945">
                  <a:moveTo>
                    <a:pt x="5095938" y="9524"/>
                  </a:moveTo>
                  <a:lnTo>
                    <a:pt x="5086413" y="9524"/>
                  </a:lnTo>
                  <a:lnTo>
                    <a:pt x="5086413" y="0"/>
                  </a:lnTo>
                  <a:lnTo>
                    <a:pt x="5095938" y="0"/>
                  </a:lnTo>
                  <a:lnTo>
                    <a:pt x="5095938" y="9524"/>
                  </a:lnTo>
                  <a:close/>
                </a:path>
                <a:path w="10210799" h="1845945">
                  <a:moveTo>
                    <a:pt x="5114988" y="9524"/>
                  </a:moveTo>
                  <a:lnTo>
                    <a:pt x="5105463" y="9524"/>
                  </a:lnTo>
                  <a:lnTo>
                    <a:pt x="5105463" y="0"/>
                  </a:lnTo>
                  <a:lnTo>
                    <a:pt x="5114988" y="0"/>
                  </a:lnTo>
                  <a:lnTo>
                    <a:pt x="5114988" y="9524"/>
                  </a:lnTo>
                  <a:close/>
                </a:path>
                <a:path w="10210799" h="1845945">
                  <a:moveTo>
                    <a:pt x="5134039" y="9524"/>
                  </a:moveTo>
                  <a:lnTo>
                    <a:pt x="5124513" y="9524"/>
                  </a:lnTo>
                  <a:lnTo>
                    <a:pt x="5124513" y="0"/>
                  </a:lnTo>
                  <a:lnTo>
                    <a:pt x="5134039" y="0"/>
                  </a:lnTo>
                  <a:lnTo>
                    <a:pt x="5134039" y="9524"/>
                  </a:lnTo>
                  <a:close/>
                </a:path>
                <a:path w="10210799" h="1845945">
                  <a:moveTo>
                    <a:pt x="5153089" y="9524"/>
                  </a:moveTo>
                  <a:lnTo>
                    <a:pt x="5143563" y="9524"/>
                  </a:lnTo>
                  <a:lnTo>
                    <a:pt x="5143563" y="0"/>
                  </a:lnTo>
                  <a:lnTo>
                    <a:pt x="5153089" y="0"/>
                  </a:lnTo>
                  <a:lnTo>
                    <a:pt x="5153089" y="9524"/>
                  </a:lnTo>
                  <a:close/>
                </a:path>
                <a:path w="10210799" h="1845945">
                  <a:moveTo>
                    <a:pt x="5172138" y="9524"/>
                  </a:moveTo>
                  <a:lnTo>
                    <a:pt x="5162613" y="9524"/>
                  </a:lnTo>
                  <a:lnTo>
                    <a:pt x="5162613" y="0"/>
                  </a:lnTo>
                  <a:lnTo>
                    <a:pt x="5172138" y="0"/>
                  </a:lnTo>
                  <a:lnTo>
                    <a:pt x="5172138" y="9524"/>
                  </a:lnTo>
                  <a:close/>
                </a:path>
                <a:path w="10210799" h="1845945">
                  <a:moveTo>
                    <a:pt x="5191188" y="9524"/>
                  </a:moveTo>
                  <a:lnTo>
                    <a:pt x="5181663" y="9524"/>
                  </a:lnTo>
                  <a:lnTo>
                    <a:pt x="5181663" y="0"/>
                  </a:lnTo>
                  <a:lnTo>
                    <a:pt x="5191188" y="0"/>
                  </a:lnTo>
                  <a:lnTo>
                    <a:pt x="5191188" y="9524"/>
                  </a:lnTo>
                  <a:close/>
                </a:path>
                <a:path w="10210799" h="1845945">
                  <a:moveTo>
                    <a:pt x="5210238" y="9524"/>
                  </a:moveTo>
                  <a:lnTo>
                    <a:pt x="5200713" y="9524"/>
                  </a:lnTo>
                  <a:lnTo>
                    <a:pt x="5200713" y="0"/>
                  </a:lnTo>
                  <a:lnTo>
                    <a:pt x="5210238" y="0"/>
                  </a:lnTo>
                  <a:lnTo>
                    <a:pt x="5210238" y="9524"/>
                  </a:lnTo>
                  <a:close/>
                </a:path>
                <a:path w="10210799" h="1845945">
                  <a:moveTo>
                    <a:pt x="5229288" y="9524"/>
                  </a:moveTo>
                  <a:lnTo>
                    <a:pt x="5219763" y="9524"/>
                  </a:lnTo>
                  <a:lnTo>
                    <a:pt x="5219763" y="0"/>
                  </a:lnTo>
                  <a:lnTo>
                    <a:pt x="5229288" y="0"/>
                  </a:lnTo>
                  <a:lnTo>
                    <a:pt x="5229288" y="9524"/>
                  </a:lnTo>
                  <a:close/>
                </a:path>
                <a:path w="10210799" h="1845945">
                  <a:moveTo>
                    <a:pt x="5248338" y="9524"/>
                  </a:moveTo>
                  <a:lnTo>
                    <a:pt x="5238813" y="9524"/>
                  </a:lnTo>
                  <a:lnTo>
                    <a:pt x="5238813" y="0"/>
                  </a:lnTo>
                  <a:lnTo>
                    <a:pt x="5248338" y="0"/>
                  </a:lnTo>
                  <a:lnTo>
                    <a:pt x="5248338" y="9524"/>
                  </a:lnTo>
                  <a:close/>
                </a:path>
                <a:path w="10210799" h="1845945">
                  <a:moveTo>
                    <a:pt x="5267388" y="9524"/>
                  </a:moveTo>
                  <a:lnTo>
                    <a:pt x="5257863" y="9524"/>
                  </a:lnTo>
                  <a:lnTo>
                    <a:pt x="5257863" y="0"/>
                  </a:lnTo>
                  <a:lnTo>
                    <a:pt x="5267388" y="0"/>
                  </a:lnTo>
                  <a:lnTo>
                    <a:pt x="5267388" y="9524"/>
                  </a:lnTo>
                  <a:close/>
                </a:path>
                <a:path w="10210799" h="1845945">
                  <a:moveTo>
                    <a:pt x="5286438" y="9524"/>
                  </a:moveTo>
                  <a:lnTo>
                    <a:pt x="5276913" y="9524"/>
                  </a:lnTo>
                  <a:lnTo>
                    <a:pt x="5276913" y="0"/>
                  </a:lnTo>
                  <a:lnTo>
                    <a:pt x="5286438" y="0"/>
                  </a:lnTo>
                  <a:lnTo>
                    <a:pt x="5286438" y="9524"/>
                  </a:lnTo>
                  <a:close/>
                </a:path>
                <a:path w="10210799" h="1845945">
                  <a:moveTo>
                    <a:pt x="5305488" y="9524"/>
                  </a:moveTo>
                  <a:lnTo>
                    <a:pt x="5295963" y="9524"/>
                  </a:lnTo>
                  <a:lnTo>
                    <a:pt x="5295963" y="0"/>
                  </a:lnTo>
                  <a:lnTo>
                    <a:pt x="5305488" y="0"/>
                  </a:lnTo>
                  <a:lnTo>
                    <a:pt x="5305488" y="9524"/>
                  </a:lnTo>
                  <a:close/>
                </a:path>
                <a:path w="10210799" h="1845945">
                  <a:moveTo>
                    <a:pt x="5324538" y="9524"/>
                  </a:moveTo>
                  <a:lnTo>
                    <a:pt x="5315013" y="9524"/>
                  </a:lnTo>
                  <a:lnTo>
                    <a:pt x="5315013" y="0"/>
                  </a:lnTo>
                  <a:lnTo>
                    <a:pt x="5324538" y="0"/>
                  </a:lnTo>
                  <a:lnTo>
                    <a:pt x="5324538" y="9524"/>
                  </a:lnTo>
                  <a:close/>
                </a:path>
                <a:path w="10210799" h="1845945">
                  <a:moveTo>
                    <a:pt x="5343588" y="9524"/>
                  </a:moveTo>
                  <a:lnTo>
                    <a:pt x="5334063" y="9524"/>
                  </a:lnTo>
                  <a:lnTo>
                    <a:pt x="5334063" y="0"/>
                  </a:lnTo>
                  <a:lnTo>
                    <a:pt x="5343588" y="0"/>
                  </a:lnTo>
                  <a:lnTo>
                    <a:pt x="5343588" y="9524"/>
                  </a:lnTo>
                  <a:close/>
                </a:path>
                <a:path w="10210799" h="1845945">
                  <a:moveTo>
                    <a:pt x="5362638" y="9524"/>
                  </a:moveTo>
                  <a:lnTo>
                    <a:pt x="5353113" y="9524"/>
                  </a:lnTo>
                  <a:lnTo>
                    <a:pt x="5353113" y="0"/>
                  </a:lnTo>
                  <a:lnTo>
                    <a:pt x="5362638" y="0"/>
                  </a:lnTo>
                  <a:lnTo>
                    <a:pt x="5362638" y="9524"/>
                  </a:lnTo>
                  <a:close/>
                </a:path>
                <a:path w="10210799" h="1845945">
                  <a:moveTo>
                    <a:pt x="5381688" y="9524"/>
                  </a:moveTo>
                  <a:lnTo>
                    <a:pt x="5372163" y="9524"/>
                  </a:lnTo>
                  <a:lnTo>
                    <a:pt x="5372163" y="0"/>
                  </a:lnTo>
                  <a:lnTo>
                    <a:pt x="5381688" y="0"/>
                  </a:lnTo>
                  <a:lnTo>
                    <a:pt x="5381688" y="9524"/>
                  </a:lnTo>
                  <a:close/>
                </a:path>
                <a:path w="10210799" h="1845945">
                  <a:moveTo>
                    <a:pt x="5400738" y="9524"/>
                  </a:moveTo>
                  <a:lnTo>
                    <a:pt x="5391213" y="9524"/>
                  </a:lnTo>
                  <a:lnTo>
                    <a:pt x="5391213" y="0"/>
                  </a:lnTo>
                  <a:lnTo>
                    <a:pt x="5400738" y="0"/>
                  </a:lnTo>
                  <a:lnTo>
                    <a:pt x="5400738" y="9524"/>
                  </a:lnTo>
                  <a:close/>
                </a:path>
                <a:path w="10210799" h="1845945">
                  <a:moveTo>
                    <a:pt x="5419788" y="9524"/>
                  </a:moveTo>
                  <a:lnTo>
                    <a:pt x="5410263" y="9524"/>
                  </a:lnTo>
                  <a:lnTo>
                    <a:pt x="5410263" y="0"/>
                  </a:lnTo>
                  <a:lnTo>
                    <a:pt x="5419788" y="0"/>
                  </a:lnTo>
                  <a:lnTo>
                    <a:pt x="5419788" y="9524"/>
                  </a:lnTo>
                  <a:close/>
                </a:path>
                <a:path w="10210799" h="1845945">
                  <a:moveTo>
                    <a:pt x="5438838" y="9524"/>
                  </a:moveTo>
                  <a:lnTo>
                    <a:pt x="5429313" y="9524"/>
                  </a:lnTo>
                  <a:lnTo>
                    <a:pt x="5429313" y="0"/>
                  </a:lnTo>
                  <a:lnTo>
                    <a:pt x="5438838" y="0"/>
                  </a:lnTo>
                  <a:lnTo>
                    <a:pt x="5438838" y="9524"/>
                  </a:lnTo>
                  <a:close/>
                </a:path>
                <a:path w="10210799" h="1845945">
                  <a:moveTo>
                    <a:pt x="5457888" y="9524"/>
                  </a:moveTo>
                  <a:lnTo>
                    <a:pt x="5448363" y="9524"/>
                  </a:lnTo>
                  <a:lnTo>
                    <a:pt x="5448363" y="0"/>
                  </a:lnTo>
                  <a:lnTo>
                    <a:pt x="5457888" y="0"/>
                  </a:lnTo>
                  <a:lnTo>
                    <a:pt x="5457888" y="9524"/>
                  </a:lnTo>
                  <a:close/>
                </a:path>
                <a:path w="10210799" h="1845945">
                  <a:moveTo>
                    <a:pt x="5476938" y="9524"/>
                  </a:moveTo>
                  <a:lnTo>
                    <a:pt x="5467413" y="9524"/>
                  </a:lnTo>
                  <a:lnTo>
                    <a:pt x="5467413" y="0"/>
                  </a:lnTo>
                  <a:lnTo>
                    <a:pt x="5476938" y="0"/>
                  </a:lnTo>
                  <a:lnTo>
                    <a:pt x="5476938" y="9524"/>
                  </a:lnTo>
                  <a:close/>
                </a:path>
                <a:path w="10210799" h="1845945">
                  <a:moveTo>
                    <a:pt x="5495988" y="9524"/>
                  </a:moveTo>
                  <a:lnTo>
                    <a:pt x="5486463" y="9524"/>
                  </a:lnTo>
                  <a:lnTo>
                    <a:pt x="5486463" y="0"/>
                  </a:lnTo>
                  <a:lnTo>
                    <a:pt x="5495988" y="0"/>
                  </a:lnTo>
                  <a:lnTo>
                    <a:pt x="5495988" y="9524"/>
                  </a:lnTo>
                  <a:close/>
                </a:path>
                <a:path w="10210799" h="1845945">
                  <a:moveTo>
                    <a:pt x="5515038" y="9524"/>
                  </a:moveTo>
                  <a:lnTo>
                    <a:pt x="5505513" y="9524"/>
                  </a:lnTo>
                  <a:lnTo>
                    <a:pt x="5505513" y="0"/>
                  </a:lnTo>
                  <a:lnTo>
                    <a:pt x="5515038" y="0"/>
                  </a:lnTo>
                  <a:lnTo>
                    <a:pt x="5515038" y="9524"/>
                  </a:lnTo>
                  <a:close/>
                </a:path>
                <a:path w="10210799" h="1845945">
                  <a:moveTo>
                    <a:pt x="5534088" y="9524"/>
                  </a:moveTo>
                  <a:lnTo>
                    <a:pt x="5524563" y="9524"/>
                  </a:lnTo>
                  <a:lnTo>
                    <a:pt x="5524563" y="0"/>
                  </a:lnTo>
                  <a:lnTo>
                    <a:pt x="5534088" y="0"/>
                  </a:lnTo>
                  <a:lnTo>
                    <a:pt x="5534088" y="9524"/>
                  </a:lnTo>
                  <a:close/>
                </a:path>
                <a:path w="10210799" h="1845945">
                  <a:moveTo>
                    <a:pt x="5553138" y="9524"/>
                  </a:moveTo>
                  <a:lnTo>
                    <a:pt x="5543613" y="9524"/>
                  </a:lnTo>
                  <a:lnTo>
                    <a:pt x="5543613" y="0"/>
                  </a:lnTo>
                  <a:lnTo>
                    <a:pt x="5553138" y="0"/>
                  </a:lnTo>
                  <a:lnTo>
                    <a:pt x="5553138" y="9524"/>
                  </a:lnTo>
                  <a:close/>
                </a:path>
                <a:path w="10210799" h="1845945">
                  <a:moveTo>
                    <a:pt x="5572188" y="9524"/>
                  </a:moveTo>
                  <a:lnTo>
                    <a:pt x="5562663" y="9524"/>
                  </a:lnTo>
                  <a:lnTo>
                    <a:pt x="5562663" y="0"/>
                  </a:lnTo>
                  <a:lnTo>
                    <a:pt x="5572188" y="0"/>
                  </a:lnTo>
                  <a:lnTo>
                    <a:pt x="5572188" y="9524"/>
                  </a:lnTo>
                  <a:close/>
                </a:path>
                <a:path w="10210799" h="1845945">
                  <a:moveTo>
                    <a:pt x="5591238" y="9524"/>
                  </a:moveTo>
                  <a:lnTo>
                    <a:pt x="5581713" y="9524"/>
                  </a:lnTo>
                  <a:lnTo>
                    <a:pt x="5581713" y="0"/>
                  </a:lnTo>
                  <a:lnTo>
                    <a:pt x="5591238" y="0"/>
                  </a:lnTo>
                  <a:lnTo>
                    <a:pt x="5591238" y="9524"/>
                  </a:lnTo>
                  <a:close/>
                </a:path>
                <a:path w="10210799" h="1845945">
                  <a:moveTo>
                    <a:pt x="5610288" y="9524"/>
                  </a:moveTo>
                  <a:lnTo>
                    <a:pt x="5600763" y="9524"/>
                  </a:lnTo>
                  <a:lnTo>
                    <a:pt x="5600763" y="0"/>
                  </a:lnTo>
                  <a:lnTo>
                    <a:pt x="5610288" y="0"/>
                  </a:lnTo>
                  <a:lnTo>
                    <a:pt x="5610288" y="9524"/>
                  </a:lnTo>
                  <a:close/>
                </a:path>
                <a:path w="10210799" h="1845945">
                  <a:moveTo>
                    <a:pt x="5629338" y="9524"/>
                  </a:moveTo>
                  <a:lnTo>
                    <a:pt x="5619813" y="9524"/>
                  </a:lnTo>
                  <a:lnTo>
                    <a:pt x="5619813" y="0"/>
                  </a:lnTo>
                  <a:lnTo>
                    <a:pt x="5629338" y="0"/>
                  </a:lnTo>
                  <a:lnTo>
                    <a:pt x="5629338" y="9524"/>
                  </a:lnTo>
                  <a:close/>
                </a:path>
                <a:path w="10210799" h="1845945">
                  <a:moveTo>
                    <a:pt x="5648388" y="9524"/>
                  </a:moveTo>
                  <a:lnTo>
                    <a:pt x="5638863" y="9524"/>
                  </a:lnTo>
                  <a:lnTo>
                    <a:pt x="5638863" y="0"/>
                  </a:lnTo>
                  <a:lnTo>
                    <a:pt x="5648388" y="0"/>
                  </a:lnTo>
                  <a:lnTo>
                    <a:pt x="5648388" y="9524"/>
                  </a:lnTo>
                  <a:close/>
                </a:path>
                <a:path w="10210799" h="1845945">
                  <a:moveTo>
                    <a:pt x="5667438" y="9524"/>
                  </a:moveTo>
                  <a:lnTo>
                    <a:pt x="5657913" y="9524"/>
                  </a:lnTo>
                  <a:lnTo>
                    <a:pt x="5657913" y="0"/>
                  </a:lnTo>
                  <a:lnTo>
                    <a:pt x="5667438" y="0"/>
                  </a:lnTo>
                  <a:lnTo>
                    <a:pt x="5667438" y="9524"/>
                  </a:lnTo>
                  <a:close/>
                </a:path>
                <a:path w="10210799" h="1845945">
                  <a:moveTo>
                    <a:pt x="5686488" y="9524"/>
                  </a:moveTo>
                  <a:lnTo>
                    <a:pt x="5676963" y="9524"/>
                  </a:lnTo>
                  <a:lnTo>
                    <a:pt x="5676963" y="0"/>
                  </a:lnTo>
                  <a:lnTo>
                    <a:pt x="5686488" y="0"/>
                  </a:lnTo>
                  <a:lnTo>
                    <a:pt x="5686488" y="9524"/>
                  </a:lnTo>
                  <a:close/>
                </a:path>
                <a:path w="10210799" h="1845945">
                  <a:moveTo>
                    <a:pt x="5705538" y="9524"/>
                  </a:moveTo>
                  <a:lnTo>
                    <a:pt x="5696013" y="9524"/>
                  </a:lnTo>
                  <a:lnTo>
                    <a:pt x="5696013" y="0"/>
                  </a:lnTo>
                  <a:lnTo>
                    <a:pt x="5705538" y="0"/>
                  </a:lnTo>
                  <a:lnTo>
                    <a:pt x="5705538" y="9524"/>
                  </a:lnTo>
                  <a:close/>
                </a:path>
                <a:path w="10210799" h="1845945">
                  <a:moveTo>
                    <a:pt x="5724588" y="9524"/>
                  </a:moveTo>
                  <a:lnTo>
                    <a:pt x="5715063" y="9524"/>
                  </a:lnTo>
                  <a:lnTo>
                    <a:pt x="5715063" y="0"/>
                  </a:lnTo>
                  <a:lnTo>
                    <a:pt x="5724588" y="0"/>
                  </a:lnTo>
                  <a:lnTo>
                    <a:pt x="5724588" y="9524"/>
                  </a:lnTo>
                  <a:close/>
                </a:path>
                <a:path w="10210799" h="1845945">
                  <a:moveTo>
                    <a:pt x="5743638" y="9524"/>
                  </a:moveTo>
                  <a:lnTo>
                    <a:pt x="5734113" y="9524"/>
                  </a:lnTo>
                  <a:lnTo>
                    <a:pt x="5734113" y="0"/>
                  </a:lnTo>
                  <a:lnTo>
                    <a:pt x="5743638" y="0"/>
                  </a:lnTo>
                  <a:lnTo>
                    <a:pt x="5743638" y="9524"/>
                  </a:lnTo>
                  <a:close/>
                </a:path>
                <a:path w="10210799" h="1845945">
                  <a:moveTo>
                    <a:pt x="5762688" y="9524"/>
                  </a:moveTo>
                  <a:lnTo>
                    <a:pt x="5753163" y="9524"/>
                  </a:lnTo>
                  <a:lnTo>
                    <a:pt x="5753163" y="0"/>
                  </a:lnTo>
                  <a:lnTo>
                    <a:pt x="5762688" y="0"/>
                  </a:lnTo>
                  <a:lnTo>
                    <a:pt x="5762688" y="9524"/>
                  </a:lnTo>
                  <a:close/>
                </a:path>
                <a:path w="10210799" h="1845945">
                  <a:moveTo>
                    <a:pt x="5781738" y="9524"/>
                  </a:moveTo>
                  <a:lnTo>
                    <a:pt x="5772213" y="9524"/>
                  </a:lnTo>
                  <a:lnTo>
                    <a:pt x="5772213" y="0"/>
                  </a:lnTo>
                  <a:lnTo>
                    <a:pt x="5781738" y="0"/>
                  </a:lnTo>
                  <a:lnTo>
                    <a:pt x="5781738" y="9524"/>
                  </a:lnTo>
                  <a:close/>
                </a:path>
                <a:path w="10210799" h="1845945">
                  <a:moveTo>
                    <a:pt x="5800788" y="9524"/>
                  </a:moveTo>
                  <a:lnTo>
                    <a:pt x="5791263" y="9524"/>
                  </a:lnTo>
                  <a:lnTo>
                    <a:pt x="5791263" y="0"/>
                  </a:lnTo>
                  <a:lnTo>
                    <a:pt x="5800788" y="0"/>
                  </a:lnTo>
                  <a:lnTo>
                    <a:pt x="5800788" y="9524"/>
                  </a:lnTo>
                  <a:close/>
                </a:path>
                <a:path w="10210799" h="1845945">
                  <a:moveTo>
                    <a:pt x="5819838" y="9524"/>
                  </a:moveTo>
                  <a:lnTo>
                    <a:pt x="5810313" y="9524"/>
                  </a:lnTo>
                  <a:lnTo>
                    <a:pt x="5810313" y="0"/>
                  </a:lnTo>
                  <a:lnTo>
                    <a:pt x="5819838" y="0"/>
                  </a:lnTo>
                  <a:lnTo>
                    <a:pt x="5819838" y="9524"/>
                  </a:lnTo>
                  <a:close/>
                </a:path>
                <a:path w="10210799" h="1845945">
                  <a:moveTo>
                    <a:pt x="5838888" y="9524"/>
                  </a:moveTo>
                  <a:lnTo>
                    <a:pt x="5829363" y="9524"/>
                  </a:lnTo>
                  <a:lnTo>
                    <a:pt x="5829363" y="0"/>
                  </a:lnTo>
                  <a:lnTo>
                    <a:pt x="5838888" y="0"/>
                  </a:lnTo>
                  <a:lnTo>
                    <a:pt x="5838888" y="9524"/>
                  </a:lnTo>
                  <a:close/>
                </a:path>
                <a:path w="10210799" h="1845945">
                  <a:moveTo>
                    <a:pt x="5857938" y="9524"/>
                  </a:moveTo>
                  <a:lnTo>
                    <a:pt x="5848413" y="9524"/>
                  </a:lnTo>
                  <a:lnTo>
                    <a:pt x="5848413" y="0"/>
                  </a:lnTo>
                  <a:lnTo>
                    <a:pt x="5857938" y="0"/>
                  </a:lnTo>
                  <a:lnTo>
                    <a:pt x="5857938" y="9524"/>
                  </a:lnTo>
                  <a:close/>
                </a:path>
                <a:path w="10210799" h="1845945">
                  <a:moveTo>
                    <a:pt x="5876988" y="9524"/>
                  </a:moveTo>
                  <a:lnTo>
                    <a:pt x="5867463" y="9524"/>
                  </a:lnTo>
                  <a:lnTo>
                    <a:pt x="5867463" y="0"/>
                  </a:lnTo>
                  <a:lnTo>
                    <a:pt x="5876988" y="0"/>
                  </a:lnTo>
                  <a:lnTo>
                    <a:pt x="5876988" y="9524"/>
                  </a:lnTo>
                  <a:close/>
                </a:path>
                <a:path w="10210799" h="1845945">
                  <a:moveTo>
                    <a:pt x="5896038" y="9524"/>
                  </a:moveTo>
                  <a:lnTo>
                    <a:pt x="5886513" y="9524"/>
                  </a:lnTo>
                  <a:lnTo>
                    <a:pt x="5886513" y="0"/>
                  </a:lnTo>
                  <a:lnTo>
                    <a:pt x="5896038" y="0"/>
                  </a:lnTo>
                  <a:lnTo>
                    <a:pt x="5896038" y="9524"/>
                  </a:lnTo>
                  <a:close/>
                </a:path>
                <a:path w="10210799" h="1845945">
                  <a:moveTo>
                    <a:pt x="5915088" y="9524"/>
                  </a:moveTo>
                  <a:lnTo>
                    <a:pt x="5905563" y="9524"/>
                  </a:lnTo>
                  <a:lnTo>
                    <a:pt x="5905563" y="0"/>
                  </a:lnTo>
                  <a:lnTo>
                    <a:pt x="5915088" y="0"/>
                  </a:lnTo>
                  <a:lnTo>
                    <a:pt x="5915088" y="9524"/>
                  </a:lnTo>
                  <a:close/>
                </a:path>
                <a:path w="10210799" h="1845945">
                  <a:moveTo>
                    <a:pt x="5934138" y="9524"/>
                  </a:moveTo>
                  <a:lnTo>
                    <a:pt x="5924613" y="9524"/>
                  </a:lnTo>
                  <a:lnTo>
                    <a:pt x="5924613" y="0"/>
                  </a:lnTo>
                  <a:lnTo>
                    <a:pt x="5934138" y="0"/>
                  </a:lnTo>
                  <a:lnTo>
                    <a:pt x="5934138" y="9524"/>
                  </a:lnTo>
                  <a:close/>
                </a:path>
                <a:path w="10210799" h="1845945">
                  <a:moveTo>
                    <a:pt x="5953188" y="9524"/>
                  </a:moveTo>
                  <a:lnTo>
                    <a:pt x="5943663" y="9524"/>
                  </a:lnTo>
                  <a:lnTo>
                    <a:pt x="5943663" y="0"/>
                  </a:lnTo>
                  <a:lnTo>
                    <a:pt x="5953188" y="0"/>
                  </a:lnTo>
                  <a:lnTo>
                    <a:pt x="5953188" y="9524"/>
                  </a:lnTo>
                  <a:close/>
                </a:path>
                <a:path w="10210799" h="1845945">
                  <a:moveTo>
                    <a:pt x="5972238" y="9524"/>
                  </a:moveTo>
                  <a:lnTo>
                    <a:pt x="5962713" y="9524"/>
                  </a:lnTo>
                  <a:lnTo>
                    <a:pt x="5962713" y="0"/>
                  </a:lnTo>
                  <a:lnTo>
                    <a:pt x="5972238" y="0"/>
                  </a:lnTo>
                  <a:lnTo>
                    <a:pt x="5972238" y="9524"/>
                  </a:lnTo>
                  <a:close/>
                </a:path>
                <a:path w="10210799" h="1845945">
                  <a:moveTo>
                    <a:pt x="5991288" y="9524"/>
                  </a:moveTo>
                  <a:lnTo>
                    <a:pt x="5981763" y="9524"/>
                  </a:lnTo>
                  <a:lnTo>
                    <a:pt x="5981763" y="0"/>
                  </a:lnTo>
                  <a:lnTo>
                    <a:pt x="5991288" y="0"/>
                  </a:lnTo>
                  <a:lnTo>
                    <a:pt x="5991288" y="9524"/>
                  </a:lnTo>
                  <a:close/>
                </a:path>
                <a:path w="10210799" h="1845945">
                  <a:moveTo>
                    <a:pt x="6010338" y="9524"/>
                  </a:moveTo>
                  <a:lnTo>
                    <a:pt x="6000813" y="9524"/>
                  </a:lnTo>
                  <a:lnTo>
                    <a:pt x="6000813" y="0"/>
                  </a:lnTo>
                  <a:lnTo>
                    <a:pt x="6010338" y="0"/>
                  </a:lnTo>
                  <a:lnTo>
                    <a:pt x="6010338" y="9524"/>
                  </a:lnTo>
                  <a:close/>
                </a:path>
                <a:path w="10210799" h="1845945">
                  <a:moveTo>
                    <a:pt x="6029388" y="9524"/>
                  </a:moveTo>
                  <a:lnTo>
                    <a:pt x="6019863" y="9524"/>
                  </a:lnTo>
                  <a:lnTo>
                    <a:pt x="6019863" y="0"/>
                  </a:lnTo>
                  <a:lnTo>
                    <a:pt x="6029388" y="0"/>
                  </a:lnTo>
                  <a:lnTo>
                    <a:pt x="6029388" y="9524"/>
                  </a:lnTo>
                  <a:close/>
                </a:path>
                <a:path w="10210799" h="1845945">
                  <a:moveTo>
                    <a:pt x="6048438" y="9524"/>
                  </a:moveTo>
                  <a:lnTo>
                    <a:pt x="6038913" y="9524"/>
                  </a:lnTo>
                  <a:lnTo>
                    <a:pt x="6038913" y="0"/>
                  </a:lnTo>
                  <a:lnTo>
                    <a:pt x="6048438" y="0"/>
                  </a:lnTo>
                  <a:lnTo>
                    <a:pt x="6048438" y="9524"/>
                  </a:lnTo>
                  <a:close/>
                </a:path>
                <a:path w="10210799" h="1845945">
                  <a:moveTo>
                    <a:pt x="6067488" y="9524"/>
                  </a:moveTo>
                  <a:lnTo>
                    <a:pt x="6057963" y="9524"/>
                  </a:lnTo>
                  <a:lnTo>
                    <a:pt x="6057963" y="0"/>
                  </a:lnTo>
                  <a:lnTo>
                    <a:pt x="6067488" y="0"/>
                  </a:lnTo>
                  <a:lnTo>
                    <a:pt x="6067488" y="9524"/>
                  </a:lnTo>
                  <a:close/>
                </a:path>
                <a:path w="10210799" h="1845945">
                  <a:moveTo>
                    <a:pt x="6086538" y="9524"/>
                  </a:moveTo>
                  <a:lnTo>
                    <a:pt x="6077013" y="9524"/>
                  </a:lnTo>
                  <a:lnTo>
                    <a:pt x="6077013" y="0"/>
                  </a:lnTo>
                  <a:lnTo>
                    <a:pt x="6086538" y="0"/>
                  </a:lnTo>
                  <a:lnTo>
                    <a:pt x="6086538" y="9524"/>
                  </a:lnTo>
                  <a:close/>
                </a:path>
                <a:path w="10210799" h="1845945">
                  <a:moveTo>
                    <a:pt x="6105588" y="9524"/>
                  </a:moveTo>
                  <a:lnTo>
                    <a:pt x="6096063" y="9524"/>
                  </a:lnTo>
                  <a:lnTo>
                    <a:pt x="6096063" y="0"/>
                  </a:lnTo>
                  <a:lnTo>
                    <a:pt x="6105588" y="0"/>
                  </a:lnTo>
                  <a:lnTo>
                    <a:pt x="6105588" y="9524"/>
                  </a:lnTo>
                  <a:close/>
                </a:path>
                <a:path w="10210799" h="1845945">
                  <a:moveTo>
                    <a:pt x="6124638" y="9524"/>
                  </a:moveTo>
                  <a:lnTo>
                    <a:pt x="6115113" y="9524"/>
                  </a:lnTo>
                  <a:lnTo>
                    <a:pt x="6115113" y="0"/>
                  </a:lnTo>
                  <a:lnTo>
                    <a:pt x="6124638" y="0"/>
                  </a:lnTo>
                  <a:lnTo>
                    <a:pt x="6124638" y="9524"/>
                  </a:lnTo>
                  <a:close/>
                </a:path>
                <a:path w="10210799" h="1845945">
                  <a:moveTo>
                    <a:pt x="6143688" y="9524"/>
                  </a:moveTo>
                  <a:lnTo>
                    <a:pt x="6134163" y="9524"/>
                  </a:lnTo>
                  <a:lnTo>
                    <a:pt x="6134163" y="0"/>
                  </a:lnTo>
                  <a:lnTo>
                    <a:pt x="6143688" y="0"/>
                  </a:lnTo>
                  <a:lnTo>
                    <a:pt x="6143688" y="9524"/>
                  </a:lnTo>
                  <a:close/>
                </a:path>
                <a:path w="10210799" h="1845945">
                  <a:moveTo>
                    <a:pt x="6162738" y="9524"/>
                  </a:moveTo>
                  <a:lnTo>
                    <a:pt x="6153213" y="9524"/>
                  </a:lnTo>
                  <a:lnTo>
                    <a:pt x="6153213" y="0"/>
                  </a:lnTo>
                  <a:lnTo>
                    <a:pt x="6162738" y="0"/>
                  </a:lnTo>
                  <a:lnTo>
                    <a:pt x="6162738" y="9524"/>
                  </a:lnTo>
                  <a:close/>
                </a:path>
                <a:path w="10210799" h="1845945">
                  <a:moveTo>
                    <a:pt x="6181788" y="9524"/>
                  </a:moveTo>
                  <a:lnTo>
                    <a:pt x="6172263" y="9524"/>
                  </a:lnTo>
                  <a:lnTo>
                    <a:pt x="6172263" y="0"/>
                  </a:lnTo>
                  <a:lnTo>
                    <a:pt x="6181788" y="0"/>
                  </a:lnTo>
                  <a:lnTo>
                    <a:pt x="6181788" y="9524"/>
                  </a:lnTo>
                  <a:close/>
                </a:path>
                <a:path w="10210799" h="1845945">
                  <a:moveTo>
                    <a:pt x="6200838" y="9524"/>
                  </a:moveTo>
                  <a:lnTo>
                    <a:pt x="6191313" y="9524"/>
                  </a:lnTo>
                  <a:lnTo>
                    <a:pt x="6191313" y="0"/>
                  </a:lnTo>
                  <a:lnTo>
                    <a:pt x="6200838" y="0"/>
                  </a:lnTo>
                  <a:lnTo>
                    <a:pt x="6200838" y="9524"/>
                  </a:lnTo>
                  <a:close/>
                </a:path>
                <a:path w="10210799" h="1845945">
                  <a:moveTo>
                    <a:pt x="6219888" y="9524"/>
                  </a:moveTo>
                  <a:lnTo>
                    <a:pt x="6210363" y="9524"/>
                  </a:lnTo>
                  <a:lnTo>
                    <a:pt x="6210363" y="0"/>
                  </a:lnTo>
                  <a:lnTo>
                    <a:pt x="6219888" y="0"/>
                  </a:lnTo>
                  <a:lnTo>
                    <a:pt x="6219888" y="9524"/>
                  </a:lnTo>
                  <a:close/>
                </a:path>
                <a:path w="10210799" h="1845945">
                  <a:moveTo>
                    <a:pt x="6238938" y="9524"/>
                  </a:moveTo>
                  <a:lnTo>
                    <a:pt x="6229413" y="9524"/>
                  </a:lnTo>
                  <a:lnTo>
                    <a:pt x="6229413" y="0"/>
                  </a:lnTo>
                  <a:lnTo>
                    <a:pt x="6238938" y="0"/>
                  </a:lnTo>
                  <a:lnTo>
                    <a:pt x="6238938" y="9524"/>
                  </a:lnTo>
                  <a:close/>
                </a:path>
                <a:path w="10210799" h="1845945">
                  <a:moveTo>
                    <a:pt x="6257988" y="9524"/>
                  </a:moveTo>
                  <a:lnTo>
                    <a:pt x="6248463" y="9524"/>
                  </a:lnTo>
                  <a:lnTo>
                    <a:pt x="6248463" y="0"/>
                  </a:lnTo>
                  <a:lnTo>
                    <a:pt x="6257988" y="0"/>
                  </a:lnTo>
                  <a:lnTo>
                    <a:pt x="6257988" y="9524"/>
                  </a:lnTo>
                  <a:close/>
                </a:path>
                <a:path w="10210799" h="1845945">
                  <a:moveTo>
                    <a:pt x="6277038" y="9524"/>
                  </a:moveTo>
                  <a:lnTo>
                    <a:pt x="6267513" y="9524"/>
                  </a:lnTo>
                  <a:lnTo>
                    <a:pt x="6267513" y="0"/>
                  </a:lnTo>
                  <a:lnTo>
                    <a:pt x="6277038" y="0"/>
                  </a:lnTo>
                  <a:lnTo>
                    <a:pt x="6277038" y="9524"/>
                  </a:lnTo>
                  <a:close/>
                </a:path>
                <a:path w="10210799" h="1845945">
                  <a:moveTo>
                    <a:pt x="6296088" y="9524"/>
                  </a:moveTo>
                  <a:lnTo>
                    <a:pt x="6286563" y="9524"/>
                  </a:lnTo>
                  <a:lnTo>
                    <a:pt x="6286563" y="0"/>
                  </a:lnTo>
                  <a:lnTo>
                    <a:pt x="6296088" y="0"/>
                  </a:lnTo>
                  <a:lnTo>
                    <a:pt x="6296088" y="9524"/>
                  </a:lnTo>
                  <a:close/>
                </a:path>
                <a:path w="10210799" h="1845945">
                  <a:moveTo>
                    <a:pt x="6315138" y="9524"/>
                  </a:moveTo>
                  <a:lnTo>
                    <a:pt x="6305613" y="9524"/>
                  </a:lnTo>
                  <a:lnTo>
                    <a:pt x="6305613" y="0"/>
                  </a:lnTo>
                  <a:lnTo>
                    <a:pt x="6315138" y="0"/>
                  </a:lnTo>
                  <a:lnTo>
                    <a:pt x="6315138" y="9524"/>
                  </a:lnTo>
                  <a:close/>
                </a:path>
                <a:path w="10210799" h="1845945">
                  <a:moveTo>
                    <a:pt x="6334188" y="9524"/>
                  </a:moveTo>
                  <a:lnTo>
                    <a:pt x="6324663" y="9524"/>
                  </a:lnTo>
                  <a:lnTo>
                    <a:pt x="6324663" y="0"/>
                  </a:lnTo>
                  <a:lnTo>
                    <a:pt x="6334188" y="0"/>
                  </a:lnTo>
                  <a:lnTo>
                    <a:pt x="6334188" y="9524"/>
                  </a:lnTo>
                  <a:close/>
                </a:path>
                <a:path w="10210799" h="1845945">
                  <a:moveTo>
                    <a:pt x="6353238" y="9524"/>
                  </a:moveTo>
                  <a:lnTo>
                    <a:pt x="6343713" y="9524"/>
                  </a:lnTo>
                  <a:lnTo>
                    <a:pt x="6343713" y="0"/>
                  </a:lnTo>
                  <a:lnTo>
                    <a:pt x="6353238" y="0"/>
                  </a:lnTo>
                  <a:lnTo>
                    <a:pt x="6353238" y="9524"/>
                  </a:lnTo>
                  <a:close/>
                </a:path>
                <a:path w="10210799" h="1845945">
                  <a:moveTo>
                    <a:pt x="6372288" y="9524"/>
                  </a:moveTo>
                  <a:lnTo>
                    <a:pt x="6362763" y="9524"/>
                  </a:lnTo>
                  <a:lnTo>
                    <a:pt x="6362763" y="0"/>
                  </a:lnTo>
                  <a:lnTo>
                    <a:pt x="6372288" y="0"/>
                  </a:lnTo>
                  <a:lnTo>
                    <a:pt x="6372288" y="9524"/>
                  </a:lnTo>
                  <a:close/>
                </a:path>
                <a:path w="10210799" h="1845945">
                  <a:moveTo>
                    <a:pt x="6391338" y="9524"/>
                  </a:moveTo>
                  <a:lnTo>
                    <a:pt x="6381813" y="9524"/>
                  </a:lnTo>
                  <a:lnTo>
                    <a:pt x="6381813" y="0"/>
                  </a:lnTo>
                  <a:lnTo>
                    <a:pt x="6391338" y="0"/>
                  </a:lnTo>
                  <a:lnTo>
                    <a:pt x="6391338" y="9524"/>
                  </a:lnTo>
                  <a:close/>
                </a:path>
                <a:path w="10210799" h="1845945">
                  <a:moveTo>
                    <a:pt x="6410388" y="9524"/>
                  </a:moveTo>
                  <a:lnTo>
                    <a:pt x="6400863" y="9524"/>
                  </a:lnTo>
                  <a:lnTo>
                    <a:pt x="6400863" y="0"/>
                  </a:lnTo>
                  <a:lnTo>
                    <a:pt x="6410388" y="0"/>
                  </a:lnTo>
                  <a:lnTo>
                    <a:pt x="6410388" y="9524"/>
                  </a:lnTo>
                  <a:close/>
                </a:path>
                <a:path w="10210799" h="1845945">
                  <a:moveTo>
                    <a:pt x="6429438" y="9524"/>
                  </a:moveTo>
                  <a:lnTo>
                    <a:pt x="6419913" y="9524"/>
                  </a:lnTo>
                  <a:lnTo>
                    <a:pt x="6419913" y="0"/>
                  </a:lnTo>
                  <a:lnTo>
                    <a:pt x="6429438" y="0"/>
                  </a:lnTo>
                  <a:lnTo>
                    <a:pt x="6429438" y="9524"/>
                  </a:lnTo>
                  <a:close/>
                </a:path>
                <a:path w="10210799" h="1845945">
                  <a:moveTo>
                    <a:pt x="6448488" y="9524"/>
                  </a:moveTo>
                  <a:lnTo>
                    <a:pt x="6438963" y="9524"/>
                  </a:lnTo>
                  <a:lnTo>
                    <a:pt x="6438963" y="0"/>
                  </a:lnTo>
                  <a:lnTo>
                    <a:pt x="6448488" y="0"/>
                  </a:lnTo>
                  <a:lnTo>
                    <a:pt x="6448488" y="9524"/>
                  </a:lnTo>
                  <a:close/>
                </a:path>
                <a:path w="10210799" h="1845945">
                  <a:moveTo>
                    <a:pt x="6467538" y="9524"/>
                  </a:moveTo>
                  <a:lnTo>
                    <a:pt x="6458013" y="9524"/>
                  </a:lnTo>
                  <a:lnTo>
                    <a:pt x="6458013" y="0"/>
                  </a:lnTo>
                  <a:lnTo>
                    <a:pt x="6467538" y="0"/>
                  </a:lnTo>
                  <a:lnTo>
                    <a:pt x="6467538" y="9524"/>
                  </a:lnTo>
                  <a:close/>
                </a:path>
                <a:path w="10210799" h="1845945">
                  <a:moveTo>
                    <a:pt x="6486588" y="9524"/>
                  </a:moveTo>
                  <a:lnTo>
                    <a:pt x="6477063" y="9524"/>
                  </a:lnTo>
                  <a:lnTo>
                    <a:pt x="6477063" y="0"/>
                  </a:lnTo>
                  <a:lnTo>
                    <a:pt x="6486588" y="0"/>
                  </a:lnTo>
                  <a:lnTo>
                    <a:pt x="6486588" y="9524"/>
                  </a:lnTo>
                  <a:close/>
                </a:path>
                <a:path w="10210799" h="1845945">
                  <a:moveTo>
                    <a:pt x="6505638" y="9524"/>
                  </a:moveTo>
                  <a:lnTo>
                    <a:pt x="6496113" y="9524"/>
                  </a:lnTo>
                  <a:lnTo>
                    <a:pt x="6496113" y="0"/>
                  </a:lnTo>
                  <a:lnTo>
                    <a:pt x="6505638" y="0"/>
                  </a:lnTo>
                  <a:lnTo>
                    <a:pt x="6505638" y="9524"/>
                  </a:lnTo>
                  <a:close/>
                </a:path>
                <a:path w="10210799" h="1845945">
                  <a:moveTo>
                    <a:pt x="6524688" y="9524"/>
                  </a:moveTo>
                  <a:lnTo>
                    <a:pt x="6515163" y="9524"/>
                  </a:lnTo>
                  <a:lnTo>
                    <a:pt x="6515163" y="0"/>
                  </a:lnTo>
                  <a:lnTo>
                    <a:pt x="6524688" y="0"/>
                  </a:lnTo>
                  <a:lnTo>
                    <a:pt x="6524688" y="9524"/>
                  </a:lnTo>
                  <a:close/>
                </a:path>
                <a:path w="10210799" h="1845945">
                  <a:moveTo>
                    <a:pt x="6543738" y="9524"/>
                  </a:moveTo>
                  <a:lnTo>
                    <a:pt x="6534213" y="9524"/>
                  </a:lnTo>
                  <a:lnTo>
                    <a:pt x="6534213" y="0"/>
                  </a:lnTo>
                  <a:lnTo>
                    <a:pt x="6543738" y="0"/>
                  </a:lnTo>
                  <a:lnTo>
                    <a:pt x="6543738" y="9524"/>
                  </a:lnTo>
                  <a:close/>
                </a:path>
                <a:path w="10210799" h="1845945">
                  <a:moveTo>
                    <a:pt x="6562788" y="9524"/>
                  </a:moveTo>
                  <a:lnTo>
                    <a:pt x="6553263" y="9524"/>
                  </a:lnTo>
                  <a:lnTo>
                    <a:pt x="6553263" y="0"/>
                  </a:lnTo>
                  <a:lnTo>
                    <a:pt x="6562788" y="0"/>
                  </a:lnTo>
                  <a:lnTo>
                    <a:pt x="6562788" y="9524"/>
                  </a:lnTo>
                  <a:close/>
                </a:path>
                <a:path w="10210799" h="1845945">
                  <a:moveTo>
                    <a:pt x="6581838" y="9524"/>
                  </a:moveTo>
                  <a:lnTo>
                    <a:pt x="6572313" y="9524"/>
                  </a:lnTo>
                  <a:lnTo>
                    <a:pt x="6572313" y="0"/>
                  </a:lnTo>
                  <a:lnTo>
                    <a:pt x="6581838" y="0"/>
                  </a:lnTo>
                  <a:lnTo>
                    <a:pt x="6581838" y="9524"/>
                  </a:lnTo>
                  <a:close/>
                </a:path>
                <a:path w="10210799" h="1845945">
                  <a:moveTo>
                    <a:pt x="6600888" y="9524"/>
                  </a:moveTo>
                  <a:lnTo>
                    <a:pt x="6591363" y="9524"/>
                  </a:lnTo>
                  <a:lnTo>
                    <a:pt x="6591363" y="0"/>
                  </a:lnTo>
                  <a:lnTo>
                    <a:pt x="6600888" y="0"/>
                  </a:lnTo>
                  <a:lnTo>
                    <a:pt x="6600888" y="9524"/>
                  </a:lnTo>
                  <a:close/>
                </a:path>
                <a:path w="10210799" h="1845945">
                  <a:moveTo>
                    <a:pt x="6619938" y="9524"/>
                  </a:moveTo>
                  <a:lnTo>
                    <a:pt x="6610413" y="9524"/>
                  </a:lnTo>
                  <a:lnTo>
                    <a:pt x="6610413" y="0"/>
                  </a:lnTo>
                  <a:lnTo>
                    <a:pt x="6619938" y="0"/>
                  </a:lnTo>
                  <a:lnTo>
                    <a:pt x="6619938" y="9524"/>
                  </a:lnTo>
                  <a:close/>
                </a:path>
                <a:path w="10210799" h="1845945">
                  <a:moveTo>
                    <a:pt x="6638988" y="9524"/>
                  </a:moveTo>
                  <a:lnTo>
                    <a:pt x="6629463" y="9524"/>
                  </a:lnTo>
                  <a:lnTo>
                    <a:pt x="6629463" y="0"/>
                  </a:lnTo>
                  <a:lnTo>
                    <a:pt x="6638988" y="0"/>
                  </a:lnTo>
                  <a:lnTo>
                    <a:pt x="6638988" y="9524"/>
                  </a:lnTo>
                  <a:close/>
                </a:path>
                <a:path w="10210799" h="1845945">
                  <a:moveTo>
                    <a:pt x="6658038" y="9524"/>
                  </a:moveTo>
                  <a:lnTo>
                    <a:pt x="6648513" y="9524"/>
                  </a:lnTo>
                  <a:lnTo>
                    <a:pt x="6648513" y="0"/>
                  </a:lnTo>
                  <a:lnTo>
                    <a:pt x="6658038" y="0"/>
                  </a:lnTo>
                  <a:lnTo>
                    <a:pt x="6658038" y="9524"/>
                  </a:lnTo>
                  <a:close/>
                </a:path>
                <a:path w="10210799" h="1845945">
                  <a:moveTo>
                    <a:pt x="6677088" y="9524"/>
                  </a:moveTo>
                  <a:lnTo>
                    <a:pt x="6667563" y="9524"/>
                  </a:lnTo>
                  <a:lnTo>
                    <a:pt x="6667563" y="0"/>
                  </a:lnTo>
                  <a:lnTo>
                    <a:pt x="6677088" y="0"/>
                  </a:lnTo>
                  <a:lnTo>
                    <a:pt x="6677088" y="9524"/>
                  </a:lnTo>
                  <a:close/>
                </a:path>
                <a:path w="10210799" h="1845945">
                  <a:moveTo>
                    <a:pt x="6696138" y="9524"/>
                  </a:moveTo>
                  <a:lnTo>
                    <a:pt x="6686613" y="9524"/>
                  </a:lnTo>
                  <a:lnTo>
                    <a:pt x="6686613" y="0"/>
                  </a:lnTo>
                  <a:lnTo>
                    <a:pt x="6696138" y="0"/>
                  </a:lnTo>
                  <a:lnTo>
                    <a:pt x="6696138" y="9524"/>
                  </a:lnTo>
                  <a:close/>
                </a:path>
                <a:path w="10210799" h="1845945">
                  <a:moveTo>
                    <a:pt x="6715188" y="9524"/>
                  </a:moveTo>
                  <a:lnTo>
                    <a:pt x="6705663" y="9524"/>
                  </a:lnTo>
                  <a:lnTo>
                    <a:pt x="6705663" y="0"/>
                  </a:lnTo>
                  <a:lnTo>
                    <a:pt x="6715188" y="0"/>
                  </a:lnTo>
                  <a:lnTo>
                    <a:pt x="6715188" y="9524"/>
                  </a:lnTo>
                  <a:close/>
                </a:path>
                <a:path w="10210799" h="1845945">
                  <a:moveTo>
                    <a:pt x="6734238" y="9524"/>
                  </a:moveTo>
                  <a:lnTo>
                    <a:pt x="6724713" y="9524"/>
                  </a:lnTo>
                  <a:lnTo>
                    <a:pt x="6724713" y="0"/>
                  </a:lnTo>
                  <a:lnTo>
                    <a:pt x="6734238" y="0"/>
                  </a:lnTo>
                  <a:lnTo>
                    <a:pt x="6734238" y="9524"/>
                  </a:lnTo>
                  <a:close/>
                </a:path>
                <a:path w="10210799" h="1845945">
                  <a:moveTo>
                    <a:pt x="6753288" y="9524"/>
                  </a:moveTo>
                  <a:lnTo>
                    <a:pt x="6743763" y="9524"/>
                  </a:lnTo>
                  <a:lnTo>
                    <a:pt x="6743763" y="0"/>
                  </a:lnTo>
                  <a:lnTo>
                    <a:pt x="6753288" y="0"/>
                  </a:lnTo>
                  <a:lnTo>
                    <a:pt x="6753288" y="9524"/>
                  </a:lnTo>
                  <a:close/>
                </a:path>
                <a:path w="10210799" h="1845945">
                  <a:moveTo>
                    <a:pt x="6772338" y="9524"/>
                  </a:moveTo>
                  <a:lnTo>
                    <a:pt x="6762813" y="9524"/>
                  </a:lnTo>
                  <a:lnTo>
                    <a:pt x="6762813" y="0"/>
                  </a:lnTo>
                  <a:lnTo>
                    <a:pt x="6772338" y="0"/>
                  </a:lnTo>
                  <a:lnTo>
                    <a:pt x="6772338" y="9524"/>
                  </a:lnTo>
                  <a:close/>
                </a:path>
                <a:path w="10210799" h="1845945">
                  <a:moveTo>
                    <a:pt x="6791388" y="9524"/>
                  </a:moveTo>
                  <a:lnTo>
                    <a:pt x="6781863" y="9524"/>
                  </a:lnTo>
                  <a:lnTo>
                    <a:pt x="6781863" y="0"/>
                  </a:lnTo>
                  <a:lnTo>
                    <a:pt x="6791388" y="0"/>
                  </a:lnTo>
                  <a:lnTo>
                    <a:pt x="6791388" y="9524"/>
                  </a:lnTo>
                  <a:close/>
                </a:path>
                <a:path w="10210799" h="1845945">
                  <a:moveTo>
                    <a:pt x="6810438" y="9524"/>
                  </a:moveTo>
                  <a:lnTo>
                    <a:pt x="6800913" y="9524"/>
                  </a:lnTo>
                  <a:lnTo>
                    <a:pt x="6800913" y="0"/>
                  </a:lnTo>
                  <a:lnTo>
                    <a:pt x="6810438" y="0"/>
                  </a:lnTo>
                  <a:lnTo>
                    <a:pt x="6810438" y="9524"/>
                  </a:lnTo>
                  <a:close/>
                </a:path>
                <a:path w="10210799" h="1845945">
                  <a:moveTo>
                    <a:pt x="6829488" y="9524"/>
                  </a:moveTo>
                  <a:lnTo>
                    <a:pt x="6819963" y="9524"/>
                  </a:lnTo>
                  <a:lnTo>
                    <a:pt x="6819963" y="0"/>
                  </a:lnTo>
                  <a:lnTo>
                    <a:pt x="6829488" y="0"/>
                  </a:lnTo>
                  <a:lnTo>
                    <a:pt x="6829488" y="9524"/>
                  </a:lnTo>
                  <a:close/>
                </a:path>
                <a:path w="10210799" h="1845945">
                  <a:moveTo>
                    <a:pt x="6848538" y="9524"/>
                  </a:moveTo>
                  <a:lnTo>
                    <a:pt x="6839013" y="9524"/>
                  </a:lnTo>
                  <a:lnTo>
                    <a:pt x="6839013" y="0"/>
                  </a:lnTo>
                  <a:lnTo>
                    <a:pt x="6848538" y="0"/>
                  </a:lnTo>
                  <a:lnTo>
                    <a:pt x="6848538" y="9524"/>
                  </a:lnTo>
                  <a:close/>
                </a:path>
                <a:path w="10210799" h="1845945">
                  <a:moveTo>
                    <a:pt x="6867588" y="9524"/>
                  </a:moveTo>
                  <a:lnTo>
                    <a:pt x="6858063" y="9524"/>
                  </a:lnTo>
                  <a:lnTo>
                    <a:pt x="6858063" y="0"/>
                  </a:lnTo>
                  <a:lnTo>
                    <a:pt x="6867588" y="0"/>
                  </a:lnTo>
                  <a:lnTo>
                    <a:pt x="6867588" y="9524"/>
                  </a:lnTo>
                  <a:close/>
                </a:path>
                <a:path w="10210799" h="1845945">
                  <a:moveTo>
                    <a:pt x="6886638" y="9524"/>
                  </a:moveTo>
                  <a:lnTo>
                    <a:pt x="6877113" y="9524"/>
                  </a:lnTo>
                  <a:lnTo>
                    <a:pt x="6877113" y="0"/>
                  </a:lnTo>
                  <a:lnTo>
                    <a:pt x="6886638" y="0"/>
                  </a:lnTo>
                  <a:lnTo>
                    <a:pt x="6886638" y="9524"/>
                  </a:lnTo>
                  <a:close/>
                </a:path>
                <a:path w="10210799" h="1845945">
                  <a:moveTo>
                    <a:pt x="6905688" y="9524"/>
                  </a:moveTo>
                  <a:lnTo>
                    <a:pt x="6896163" y="9524"/>
                  </a:lnTo>
                  <a:lnTo>
                    <a:pt x="6896163" y="0"/>
                  </a:lnTo>
                  <a:lnTo>
                    <a:pt x="6905688" y="0"/>
                  </a:lnTo>
                  <a:lnTo>
                    <a:pt x="6905688" y="9524"/>
                  </a:lnTo>
                  <a:close/>
                </a:path>
                <a:path w="10210799" h="1845945">
                  <a:moveTo>
                    <a:pt x="6924738" y="9524"/>
                  </a:moveTo>
                  <a:lnTo>
                    <a:pt x="6915213" y="9524"/>
                  </a:lnTo>
                  <a:lnTo>
                    <a:pt x="6915213" y="0"/>
                  </a:lnTo>
                  <a:lnTo>
                    <a:pt x="6924738" y="0"/>
                  </a:lnTo>
                  <a:lnTo>
                    <a:pt x="6924738" y="9524"/>
                  </a:lnTo>
                  <a:close/>
                </a:path>
                <a:path w="10210799" h="1845945">
                  <a:moveTo>
                    <a:pt x="6943788" y="9524"/>
                  </a:moveTo>
                  <a:lnTo>
                    <a:pt x="6934263" y="9524"/>
                  </a:lnTo>
                  <a:lnTo>
                    <a:pt x="6934263" y="0"/>
                  </a:lnTo>
                  <a:lnTo>
                    <a:pt x="6943788" y="0"/>
                  </a:lnTo>
                  <a:lnTo>
                    <a:pt x="6943788" y="9524"/>
                  </a:lnTo>
                  <a:close/>
                </a:path>
                <a:path w="10210799" h="1845945">
                  <a:moveTo>
                    <a:pt x="6962838" y="9524"/>
                  </a:moveTo>
                  <a:lnTo>
                    <a:pt x="6953313" y="9524"/>
                  </a:lnTo>
                  <a:lnTo>
                    <a:pt x="6953313" y="0"/>
                  </a:lnTo>
                  <a:lnTo>
                    <a:pt x="6962838" y="0"/>
                  </a:lnTo>
                  <a:lnTo>
                    <a:pt x="6962838" y="9524"/>
                  </a:lnTo>
                  <a:close/>
                </a:path>
                <a:path w="10210799" h="1845945">
                  <a:moveTo>
                    <a:pt x="6981888" y="9524"/>
                  </a:moveTo>
                  <a:lnTo>
                    <a:pt x="6972363" y="9524"/>
                  </a:lnTo>
                  <a:lnTo>
                    <a:pt x="6972363" y="0"/>
                  </a:lnTo>
                  <a:lnTo>
                    <a:pt x="6981888" y="0"/>
                  </a:lnTo>
                  <a:lnTo>
                    <a:pt x="6981888" y="9524"/>
                  </a:lnTo>
                  <a:close/>
                </a:path>
                <a:path w="10210799" h="1845945">
                  <a:moveTo>
                    <a:pt x="7000938" y="9524"/>
                  </a:moveTo>
                  <a:lnTo>
                    <a:pt x="6991413" y="9524"/>
                  </a:lnTo>
                  <a:lnTo>
                    <a:pt x="6991413" y="0"/>
                  </a:lnTo>
                  <a:lnTo>
                    <a:pt x="7000938" y="0"/>
                  </a:lnTo>
                  <a:lnTo>
                    <a:pt x="7000938" y="9524"/>
                  </a:lnTo>
                  <a:close/>
                </a:path>
                <a:path w="10210799" h="1845945">
                  <a:moveTo>
                    <a:pt x="7019988" y="9524"/>
                  </a:moveTo>
                  <a:lnTo>
                    <a:pt x="7010463" y="9524"/>
                  </a:lnTo>
                  <a:lnTo>
                    <a:pt x="7010463" y="0"/>
                  </a:lnTo>
                  <a:lnTo>
                    <a:pt x="7019988" y="0"/>
                  </a:lnTo>
                  <a:lnTo>
                    <a:pt x="7019988" y="9524"/>
                  </a:lnTo>
                  <a:close/>
                </a:path>
                <a:path w="10210799" h="1845945">
                  <a:moveTo>
                    <a:pt x="7039038" y="9524"/>
                  </a:moveTo>
                  <a:lnTo>
                    <a:pt x="7029513" y="9524"/>
                  </a:lnTo>
                  <a:lnTo>
                    <a:pt x="7029513" y="0"/>
                  </a:lnTo>
                  <a:lnTo>
                    <a:pt x="7039038" y="0"/>
                  </a:lnTo>
                  <a:lnTo>
                    <a:pt x="7039038" y="9524"/>
                  </a:lnTo>
                  <a:close/>
                </a:path>
                <a:path w="10210799" h="1845945">
                  <a:moveTo>
                    <a:pt x="7058088" y="9524"/>
                  </a:moveTo>
                  <a:lnTo>
                    <a:pt x="7048563" y="9524"/>
                  </a:lnTo>
                  <a:lnTo>
                    <a:pt x="7048563" y="0"/>
                  </a:lnTo>
                  <a:lnTo>
                    <a:pt x="7058088" y="0"/>
                  </a:lnTo>
                  <a:lnTo>
                    <a:pt x="7058088" y="9524"/>
                  </a:lnTo>
                  <a:close/>
                </a:path>
                <a:path w="10210799" h="1845945">
                  <a:moveTo>
                    <a:pt x="7077138" y="9524"/>
                  </a:moveTo>
                  <a:lnTo>
                    <a:pt x="7067613" y="9524"/>
                  </a:lnTo>
                  <a:lnTo>
                    <a:pt x="7067613" y="0"/>
                  </a:lnTo>
                  <a:lnTo>
                    <a:pt x="7077138" y="0"/>
                  </a:lnTo>
                  <a:lnTo>
                    <a:pt x="7077138" y="9524"/>
                  </a:lnTo>
                  <a:close/>
                </a:path>
                <a:path w="10210799" h="1845945">
                  <a:moveTo>
                    <a:pt x="7096188" y="9524"/>
                  </a:moveTo>
                  <a:lnTo>
                    <a:pt x="7086663" y="9524"/>
                  </a:lnTo>
                  <a:lnTo>
                    <a:pt x="7086663" y="0"/>
                  </a:lnTo>
                  <a:lnTo>
                    <a:pt x="7096188" y="0"/>
                  </a:lnTo>
                  <a:lnTo>
                    <a:pt x="7096188" y="9524"/>
                  </a:lnTo>
                  <a:close/>
                </a:path>
                <a:path w="10210799" h="1845945">
                  <a:moveTo>
                    <a:pt x="7115238" y="9524"/>
                  </a:moveTo>
                  <a:lnTo>
                    <a:pt x="7105713" y="9524"/>
                  </a:lnTo>
                  <a:lnTo>
                    <a:pt x="7105713" y="0"/>
                  </a:lnTo>
                  <a:lnTo>
                    <a:pt x="7115238" y="0"/>
                  </a:lnTo>
                  <a:lnTo>
                    <a:pt x="7115238" y="9524"/>
                  </a:lnTo>
                  <a:close/>
                </a:path>
                <a:path w="10210799" h="1845945">
                  <a:moveTo>
                    <a:pt x="7134288" y="9524"/>
                  </a:moveTo>
                  <a:lnTo>
                    <a:pt x="7124763" y="9524"/>
                  </a:lnTo>
                  <a:lnTo>
                    <a:pt x="7124763" y="0"/>
                  </a:lnTo>
                  <a:lnTo>
                    <a:pt x="7134288" y="0"/>
                  </a:lnTo>
                  <a:lnTo>
                    <a:pt x="7134288" y="9524"/>
                  </a:lnTo>
                  <a:close/>
                </a:path>
                <a:path w="10210799" h="1845945">
                  <a:moveTo>
                    <a:pt x="7153338" y="9524"/>
                  </a:moveTo>
                  <a:lnTo>
                    <a:pt x="7143813" y="9524"/>
                  </a:lnTo>
                  <a:lnTo>
                    <a:pt x="7143813" y="0"/>
                  </a:lnTo>
                  <a:lnTo>
                    <a:pt x="7153338" y="0"/>
                  </a:lnTo>
                  <a:lnTo>
                    <a:pt x="7153338" y="9524"/>
                  </a:lnTo>
                  <a:close/>
                </a:path>
                <a:path w="10210799" h="1845945">
                  <a:moveTo>
                    <a:pt x="7172388" y="9524"/>
                  </a:moveTo>
                  <a:lnTo>
                    <a:pt x="7162863" y="9524"/>
                  </a:lnTo>
                  <a:lnTo>
                    <a:pt x="7162863" y="0"/>
                  </a:lnTo>
                  <a:lnTo>
                    <a:pt x="7172388" y="0"/>
                  </a:lnTo>
                  <a:lnTo>
                    <a:pt x="7172388" y="9524"/>
                  </a:lnTo>
                  <a:close/>
                </a:path>
                <a:path w="10210799" h="1845945">
                  <a:moveTo>
                    <a:pt x="7191438" y="9524"/>
                  </a:moveTo>
                  <a:lnTo>
                    <a:pt x="7181913" y="9524"/>
                  </a:lnTo>
                  <a:lnTo>
                    <a:pt x="7181913" y="0"/>
                  </a:lnTo>
                  <a:lnTo>
                    <a:pt x="7191438" y="0"/>
                  </a:lnTo>
                  <a:lnTo>
                    <a:pt x="7191438" y="9524"/>
                  </a:lnTo>
                  <a:close/>
                </a:path>
                <a:path w="10210799" h="1845945">
                  <a:moveTo>
                    <a:pt x="7210488" y="9524"/>
                  </a:moveTo>
                  <a:lnTo>
                    <a:pt x="7200963" y="9524"/>
                  </a:lnTo>
                  <a:lnTo>
                    <a:pt x="7200963" y="0"/>
                  </a:lnTo>
                  <a:lnTo>
                    <a:pt x="7210488" y="0"/>
                  </a:lnTo>
                  <a:lnTo>
                    <a:pt x="7210488" y="9524"/>
                  </a:lnTo>
                  <a:close/>
                </a:path>
                <a:path w="10210799" h="1845945">
                  <a:moveTo>
                    <a:pt x="7229538" y="9524"/>
                  </a:moveTo>
                  <a:lnTo>
                    <a:pt x="7220013" y="9524"/>
                  </a:lnTo>
                  <a:lnTo>
                    <a:pt x="7220013" y="0"/>
                  </a:lnTo>
                  <a:lnTo>
                    <a:pt x="7229538" y="0"/>
                  </a:lnTo>
                  <a:lnTo>
                    <a:pt x="7229538" y="9524"/>
                  </a:lnTo>
                  <a:close/>
                </a:path>
                <a:path w="10210799" h="1845945">
                  <a:moveTo>
                    <a:pt x="7248588" y="9524"/>
                  </a:moveTo>
                  <a:lnTo>
                    <a:pt x="7239063" y="9524"/>
                  </a:lnTo>
                  <a:lnTo>
                    <a:pt x="7239063" y="0"/>
                  </a:lnTo>
                  <a:lnTo>
                    <a:pt x="7248588" y="0"/>
                  </a:lnTo>
                  <a:lnTo>
                    <a:pt x="7248588" y="9524"/>
                  </a:lnTo>
                  <a:close/>
                </a:path>
                <a:path w="10210799" h="1845945">
                  <a:moveTo>
                    <a:pt x="7267638" y="9524"/>
                  </a:moveTo>
                  <a:lnTo>
                    <a:pt x="7258113" y="9524"/>
                  </a:lnTo>
                  <a:lnTo>
                    <a:pt x="7258113" y="0"/>
                  </a:lnTo>
                  <a:lnTo>
                    <a:pt x="7267638" y="0"/>
                  </a:lnTo>
                  <a:lnTo>
                    <a:pt x="7267638" y="9524"/>
                  </a:lnTo>
                  <a:close/>
                </a:path>
                <a:path w="10210799" h="1845945">
                  <a:moveTo>
                    <a:pt x="7286688" y="9524"/>
                  </a:moveTo>
                  <a:lnTo>
                    <a:pt x="7277163" y="9524"/>
                  </a:lnTo>
                  <a:lnTo>
                    <a:pt x="7277163" y="0"/>
                  </a:lnTo>
                  <a:lnTo>
                    <a:pt x="7286688" y="0"/>
                  </a:lnTo>
                  <a:lnTo>
                    <a:pt x="7286688" y="9524"/>
                  </a:lnTo>
                  <a:close/>
                </a:path>
                <a:path w="10210799" h="1845945">
                  <a:moveTo>
                    <a:pt x="7305738" y="9524"/>
                  </a:moveTo>
                  <a:lnTo>
                    <a:pt x="7296213" y="9524"/>
                  </a:lnTo>
                  <a:lnTo>
                    <a:pt x="7296213" y="0"/>
                  </a:lnTo>
                  <a:lnTo>
                    <a:pt x="7305738" y="0"/>
                  </a:lnTo>
                  <a:lnTo>
                    <a:pt x="7305738" y="9524"/>
                  </a:lnTo>
                  <a:close/>
                </a:path>
                <a:path w="10210799" h="1845945">
                  <a:moveTo>
                    <a:pt x="7324788" y="9524"/>
                  </a:moveTo>
                  <a:lnTo>
                    <a:pt x="7315263" y="9524"/>
                  </a:lnTo>
                  <a:lnTo>
                    <a:pt x="7315263" y="0"/>
                  </a:lnTo>
                  <a:lnTo>
                    <a:pt x="7324788" y="0"/>
                  </a:lnTo>
                  <a:lnTo>
                    <a:pt x="7324788" y="9524"/>
                  </a:lnTo>
                  <a:close/>
                </a:path>
                <a:path w="10210799" h="1845945">
                  <a:moveTo>
                    <a:pt x="7343838" y="9524"/>
                  </a:moveTo>
                  <a:lnTo>
                    <a:pt x="7334313" y="9524"/>
                  </a:lnTo>
                  <a:lnTo>
                    <a:pt x="7334313" y="0"/>
                  </a:lnTo>
                  <a:lnTo>
                    <a:pt x="7343838" y="0"/>
                  </a:lnTo>
                  <a:lnTo>
                    <a:pt x="7343838" y="9524"/>
                  </a:lnTo>
                  <a:close/>
                </a:path>
                <a:path w="10210799" h="1845945">
                  <a:moveTo>
                    <a:pt x="7362888" y="9524"/>
                  </a:moveTo>
                  <a:lnTo>
                    <a:pt x="7353363" y="9524"/>
                  </a:lnTo>
                  <a:lnTo>
                    <a:pt x="7353363" y="0"/>
                  </a:lnTo>
                  <a:lnTo>
                    <a:pt x="7362888" y="0"/>
                  </a:lnTo>
                  <a:lnTo>
                    <a:pt x="7362888" y="9524"/>
                  </a:lnTo>
                  <a:close/>
                </a:path>
                <a:path w="10210799" h="1845945">
                  <a:moveTo>
                    <a:pt x="7381938" y="9524"/>
                  </a:moveTo>
                  <a:lnTo>
                    <a:pt x="7372413" y="9524"/>
                  </a:lnTo>
                  <a:lnTo>
                    <a:pt x="7372413" y="0"/>
                  </a:lnTo>
                  <a:lnTo>
                    <a:pt x="7381938" y="0"/>
                  </a:lnTo>
                  <a:lnTo>
                    <a:pt x="7381938" y="9524"/>
                  </a:lnTo>
                  <a:close/>
                </a:path>
                <a:path w="10210799" h="1845945">
                  <a:moveTo>
                    <a:pt x="7400988" y="9524"/>
                  </a:moveTo>
                  <a:lnTo>
                    <a:pt x="7391463" y="9524"/>
                  </a:lnTo>
                  <a:lnTo>
                    <a:pt x="7391463" y="0"/>
                  </a:lnTo>
                  <a:lnTo>
                    <a:pt x="7400988" y="0"/>
                  </a:lnTo>
                  <a:lnTo>
                    <a:pt x="7400988" y="9524"/>
                  </a:lnTo>
                  <a:close/>
                </a:path>
                <a:path w="10210799" h="1845945">
                  <a:moveTo>
                    <a:pt x="7420038" y="9524"/>
                  </a:moveTo>
                  <a:lnTo>
                    <a:pt x="7410513" y="9524"/>
                  </a:lnTo>
                  <a:lnTo>
                    <a:pt x="7410513" y="0"/>
                  </a:lnTo>
                  <a:lnTo>
                    <a:pt x="7420038" y="0"/>
                  </a:lnTo>
                  <a:lnTo>
                    <a:pt x="7420038" y="9524"/>
                  </a:lnTo>
                  <a:close/>
                </a:path>
                <a:path w="10210799" h="1845945">
                  <a:moveTo>
                    <a:pt x="7439088" y="9524"/>
                  </a:moveTo>
                  <a:lnTo>
                    <a:pt x="7429563" y="9524"/>
                  </a:lnTo>
                  <a:lnTo>
                    <a:pt x="7429563" y="0"/>
                  </a:lnTo>
                  <a:lnTo>
                    <a:pt x="7439088" y="0"/>
                  </a:lnTo>
                  <a:lnTo>
                    <a:pt x="7439088" y="9524"/>
                  </a:lnTo>
                  <a:close/>
                </a:path>
                <a:path w="10210799" h="1845945">
                  <a:moveTo>
                    <a:pt x="7458138" y="9524"/>
                  </a:moveTo>
                  <a:lnTo>
                    <a:pt x="7448613" y="9524"/>
                  </a:lnTo>
                  <a:lnTo>
                    <a:pt x="7448613" y="0"/>
                  </a:lnTo>
                  <a:lnTo>
                    <a:pt x="7458138" y="0"/>
                  </a:lnTo>
                  <a:lnTo>
                    <a:pt x="7458138" y="9524"/>
                  </a:lnTo>
                  <a:close/>
                </a:path>
                <a:path w="10210799" h="1845945">
                  <a:moveTo>
                    <a:pt x="7477188" y="9524"/>
                  </a:moveTo>
                  <a:lnTo>
                    <a:pt x="7467663" y="9524"/>
                  </a:lnTo>
                  <a:lnTo>
                    <a:pt x="7467663" y="0"/>
                  </a:lnTo>
                  <a:lnTo>
                    <a:pt x="7477188" y="0"/>
                  </a:lnTo>
                  <a:lnTo>
                    <a:pt x="7477188" y="9524"/>
                  </a:lnTo>
                  <a:close/>
                </a:path>
                <a:path w="10210799" h="1845945">
                  <a:moveTo>
                    <a:pt x="7496238" y="9524"/>
                  </a:moveTo>
                  <a:lnTo>
                    <a:pt x="7486713" y="9524"/>
                  </a:lnTo>
                  <a:lnTo>
                    <a:pt x="7486713" y="0"/>
                  </a:lnTo>
                  <a:lnTo>
                    <a:pt x="7496238" y="0"/>
                  </a:lnTo>
                  <a:lnTo>
                    <a:pt x="7496238" y="9524"/>
                  </a:lnTo>
                  <a:close/>
                </a:path>
                <a:path w="10210799" h="1845945">
                  <a:moveTo>
                    <a:pt x="7515288" y="9524"/>
                  </a:moveTo>
                  <a:lnTo>
                    <a:pt x="7505763" y="9524"/>
                  </a:lnTo>
                  <a:lnTo>
                    <a:pt x="7505763" y="0"/>
                  </a:lnTo>
                  <a:lnTo>
                    <a:pt x="7515288" y="0"/>
                  </a:lnTo>
                  <a:lnTo>
                    <a:pt x="7515288" y="9524"/>
                  </a:lnTo>
                  <a:close/>
                </a:path>
                <a:path w="10210799" h="1845945">
                  <a:moveTo>
                    <a:pt x="7534338" y="9524"/>
                  </a:moveTo>
                  <a:lnTo>
                    <a:pt x="7524813" y="9524"/>
                  </a:lnTo>
                  <a:lnTo>
                    <a:pt x="7524813" y="0"/>
                  </a:lnTo>
                  <a:lnTo>
                    <a:pt x="7534338" y="0"/>
                  </a:lnTo>
                  <a:lnTo>
                    <a:pt x="7534338" y="9524"/>
                  </a:lnTo>
                  <a:close/>
                </a:path>
                <a:path w="10210799" h="1845945">
                  <a:moveTo>
                    <a:pt x="7553388" y="9524"/>
                  </a:moveTo>
                  <a:lnTo>
                    <a:pt x="7543863" y="9524"/>
                  </a:lnTo>
                  <a:lnTo>
                    <a:pt x="7543863" y="0"/>
                  </a:lnTo>
                  <a:lnTo>
                    <a:pt x="7553388" y="0"/>
                  </a:lnTo>
                  <a:lnTo>
                    <a:pt x="7553388" y="9524"/>
                  </a:lnTo>
                  <a:close/>
                </a:path>
                <a:path w="10210799" h="1845945">
                  <a:moveTo>
                    <a:pt x="7572438" y="9524"/>
                  </a:moveTo>
                  <a:lnTo>
                    <a:pt x="7562913" y="9524"/>
                  </a:lnTo>
                  <a:lnTo>
                    <a:pt x="7562913" y="0"/>
                  </a:lnTo>
                  <a:lnTo>
                    <a:pt x="7572438" y="0"/>
                  </a:lnTo>
                  <a:lnTo>
                    <a:pt x="7572438" y="9524"/>
                  </a:lnTo>
                  <a:close/>
                </a:path>
                <a:path w="10210799" h="1845945">
                  <a:moveTo>
                    <a:pt x="7591488" y="9524"/>
                  </a:moveTo>
                  <a:lnTo>
                    <a:pt x="7581963" y="9524"/>
                  </a:lnTo>
                  <a:lnTo>
                    <a:pt x="7581963" y="0"/>
                  </a:lnTo>
                  <a:lnTo>
                    <a:pt x="7591488" y="0"/>
                  </a:lnTo>
                  <a:lnTo>
                    <a:pt x="7591488" y="9524"/>
                  </a:lnTo>
                  <a:close/>
                </a:path>
                <a:path w="10210799" h="1845945">
                  <a:moveTo>
                    <a:pt x="7610538" y="9524"/>
                  </a:moveTo>
                  <a:lnTo>
                    <a:pt x="7601013" y="9524"/>
                  </a:lnTo>
                  <a:lnTo>
                    <a:pt x="7601013" y="0"/>
                  </a:lnTo>
                  <a:lnTo>
                    <a:pt x="7610538" y="0"/>
                  </a:lnTo>
                  <a:lnTo>
                    <a:pt x="7610538" y="9524"/>
                  </a:lnTo>
                  <a:close/>
                </a:path>
                <a:path w="10210799" h="1845945">
                  <a:moveTo>
                    <a:pt x="7629588" y="9524"/>
                  </a:moveTo>
                  <a:lnTo>
                    <a:pt x="7620063" y="9524"/>
                  </a:lnTo>
                  <a:lnTo>
                    <a:pt x="7620063" y="0"/>
                  </a:lnTo>
                  <a:lnTo>
                    <a:pt x="7629588" y="0"/>
                  </a:lnTo>
                  <a:lnTo>
                    <a:pt x="7629588" y="9524"/>
                  </a:lnTo>
                  <a:close/>
                </a:path>
                <a:path w="10210799" h="1845945">
                  <a:moveTo>
                    <a:pt x="7648638" y="9524"/>
                  </a:moveTo>
                  <a:lnTo>
                    <a:pt x="7639113" y="9524"/>
                  </a:lnTo>
                  <a:lnTo>
                    <a:pt x="7639113" y="0"/>
                  </a:lnTo>
                  <a:lnTo>
                    <a:pt x="7648638" y="0"/>
                  </a:lnTo>
                  <a:lnTo>
                    <a:pt x="7648638" y="9524"/>
                  </a:lnTo>
                  <a:close/>
                </a:path>
                <a:path w="10210799" h="1845945">
                  <a:moveTo>
                    <a:pt x="7667688" y="9524"/>
                  </a:moveTo>
                  <a:lnTo>
                    <a:pt x="7658163" y="9524"/>
                  </a:lnTo>
                  <a:lnTo>
                    <a:pt x="7658163" y="0"/>
                  </a:lnTo>
                  <a:lnTo>
                    <a:pt x="7667688" y="0"/>
                  </a:lnTo>
                  <a:lnTo>
                    <a:pt x="7667688" y="9524"/>
                  </a:lnTo>
                  <a:close/>
                </a:path>
                <a:path w="10210799" h="1845945">
                  <a:moveTo>
                    <a:pt x="7686738" y="9524"/>
                  </a:moveTo>
                  <a:lnTo>
                    <a:pt x="7677213" y="9524"/>
                  </a:lnTo>
                  <a:lnTo>
                    <a:pt x="7677213" y="0"/>
                  </a:lnTo>
                  <a:lnTo>
                    <a:pt x="7686738" y="0"/>
                  </a:lnTo>
                  <a:lnTo>
                    <a:pt x="7686738" y="9524"/>
                  </a:lnTo>
                  <a:close/>
                </a:path>
                <a:path w="10210799" h="1845945">
                  <a:moveTo>
                    <a:pt x="7705788" y="9524"/>
                  </a:moveTo>
                  <a:lnTo>
                    <a:pt x="7696263" y="9524"/>
                  </a:lnTo>
                  <a:lnTo>
                    <a:pt x="7696263" y="0"/>
                  </a:lnTo>
                  <a:lnTo>
                    <a:pt x="7705788" y="0"/>
                  </a:lnTo>
                  <a:lnTo>
                    <a:pt x="7705788" y="9524"/>
                  </a:lnTo>
                  <a:close/>
                </a:path>
                <a:path w="10210799" h="1845945">
                  <a:moveTo>
                    <a:pt x="7724838" y="9524"/>
                  </a:moveTo>
                  <a:lnTo>
                    <a:pt x="7715313" y="9524"/>
                  </a:lnTo>
                  <a:lnTo>
                    <a:pt x="7715313" y="0"/>
                  </a:lnTo>
                  <a:lnTo>
                    <a:pt x="7724838" y="0"/>
                  </a:lnTo>
                  <a:lnTo>
                    <a:pt x="7724838" y="9524"/>
                  </a:lnTo>
                  <a:close/>
                </a:path>
                <a:path w="10210799" h="1845945">
                  <a:moveTo>
                    <a:pt x="7743888" y="9524"/>
                  </a:moveTo>
                  <a:lnTo>
                    <a:pt x="7734363" y="9524"/>
                  </a:lnTo>
                  <a:lnTo>
                    <a:pt x="7734363" y="0"/>
                  </a:lnTo>
                  <a:lnTo>
                    <a:pt x="7743888" y="0"/>
                  </a:lnTo>
                  <a:lnTo>
                    <a:pt x="7743888" y="9524"/>
                  </a:lnTo>
                  <a:close/>
                </a:path>
                <a:path w="10210799" h="1845945">
                  <a:moveTo>
                    <a:pt x="7762938" y="9524"/>
                  </a:moveTo>
                  <a:lnTo>
                    <a:pt x="7753413" y="9524"/>
                  </a:lnTo>
                  <a:lnTo>
                    <a:pt x="7753413" y="0"/>
                  </a:lnTo>
                  <a:lnTo>
                    <a:pt x="7762938" y="0"/>
                  </a:lnTo>
                  <a:lnTo>
                    <a:pt x="7762938" y="9524"/>
                  </a:lnTo>
                  <a:close/>
                </a:path>
                <a:path w="10210799" h="1845945">
                  <a:moveTo>
                    <a:pt x="7781988" y="9524"/>
                  </a:moveTo>
                  <a:lnTo>
                    <a:pt x="7772463" y="9524"/>
                  </a:lnTo>
                  <a:lnTo>
                    <a:pt x="7772463" y="0"/>
                  </a:lnTo>
                  <a:lnTo>
                    <a:pt x="7781988" y="0"/>
                  </a:lnTo>
                  <a:lnTo>
                    <a:pt x="7781988" y="9524"/>
                  </a:lnTo>
                  <a:close/>
                </a:path>
                <a:path w="10210799" h="1845945">
                  <a:moveTo>
                    <a:pt x="7801038" y="9524"/>
                  </a:moveTo>
                  <a:lnTo>
                    <a:pt x="7791513" y="9524"/>
                  </a:lnTo>
                  <a:lnTo>
                    <a:pt x="7791513" y="0"/>
                  </a:lnTo>
                  <a:lnTo>
                    <a:pt x="7801038" y="0"/>
                  </a:lnTo>
                  <a:lnTo>
                    <a:pt x="7801038" y="9524"/>
                  </a:lnTo>
                  <a:close/>
                </a:path>
                <a:path w="10210799" h="1845945">
                  <a:moveTo>
                    <a:pt x="7820088" y="9524"/>
                  </a:moveTo>
                  <a:lnTo>
                    <a:pt x="7810563" y="9524"/>
                  </a:lnTo>
                  <a:lnTo>
                    <a:pt x="7810563" y="0"/>
                  </a:lnTo>
                  <a:lnTo>
                    <a:pt x="7820088" y="0"/>
                  </a:lnTo>
                  <a:lnTo>
                    <a:pt x="7820088" y="9524"/>
                  </a:lnTo>
                  <a:close/>
                </a:path>
                <a:path w="10210799" h="1845945">
                  <a:moveTo>
                    <a:pt x="7839138" y="9524"/>
                  </a:moveTo>
                  <a:lnTo>
                    <a:pt x="7829613" y="9524"/>
                  </a:lnTo>
                  <a:lnTo>
                    <a:pt x="7829613" y="0"/>
                  </a:lnTo>
                  <a:lnTo>
                    <a:pt x="7839138" y="0"/>
                  </a:lnTo>
                  <a:lnTo>
                    <a:pt x="7839138" y="9524"/>
                  </a:lnTo>
                  <a:close/>
                </a:path>
                <a:path w="10210799" h="1845945">
                  <a:moveTo>
                    <a:pt x="7858188" y="9524"/>
                  </a:moveTo>
                  <a:lnTo>
                    <a:pt x="7848663" y="9524"/>
                  </a:lnTo>
                  <a:lnTo>
                    <a:pt x="7848663" y="0"/>
                  </a:lnTo>
                  <a:lnTo>
                    <a:pt x="7858188" y="0"/>
                  </a:lnTo>
                  <a:lnTo>
                    <a:pt x="7858188" y="9524"/>
                  </a:lnTo>
                  <a:close/>
                </a:path>
                <a:path w="10210799" h="1845945">
                  <a:moveTo>
                    <a:pt x="7877238" y="9524"/>
                  </a:moveTo>
                  <a:lnTo>
                    <a:pt x="7867713" y="9524"/>
                  </a:lnTo>
                  <a:lnTo>
                    <a:pt x="7867713" y="0"/>
                  </a:lnTo>
                  <a:lnTo>
                    <a:pt x="7877238" y="0"/>
                  </a:lnTo>
                  <a:lnTo>
                    <a:pt x="7877238" y="9524"/>
                  </a:lnTo>
                  <a:close/>
                </a:path>
                <a:path w="10210799" h="1845945">
                  <a:moveTo>
                    <a:pt x="7896288" y="9524"/>
                  </a:moveTo>
                  <a:lnTo>
                    <a:pt x="7886763" y="9524"/>
                  </a:lnTo>
                  <a:lnTo>
                    <a:pt x="7886763" y="0"/>
                  </a:lnTo>
                  <a:lnTo>
                    <a:pt x="7896288" y="0"/>
                  </a:lnTo>
                  <a:lnTo>
                    <a:pt x="7896288" y="9524"/>
                  </a:lnTo>
                  <a:close/>
                </a:path>
                <a:path w="10210799" h="1845945">
                  <a:moveTo>
                    <a:pt x="7915338" y="9524"/>
                  </a:moveTo>
                  <a:lnTo>
                    <a:pt x="7905813" y="9524"/>
                  </a:lnTo>
                  <a:lnTo>
                    <a:pt x="7905813" y="0"/>
                  </a:lnTo>
                  <a:lnTo>
                    <a:pt x="7915338" y="0"/>
                  </a:lnTo>
                  <a:lnTo>
                    <a:pt x="7915338" y="9524"/>
                  </a:lnTo>
                  <a:close/>
                </a:path>
                <a:path w="10210799" h="1845945">
                  <a:moveTo>
                    <a:pt x="7934388" y="9524"/>
                  </a:moveTo>
                  <a:lnTo>
                    <a:pt x="7924863" y="9524"/>
                  </a:lnTo>
                  <a:lnTo>
                    <a:pt x="7924863" y="0"/>
                  </a:lnTo>
                  <a:lnTo>
                    <a:pt x="7934388" y="0"/>
                  </a:lnTo>
                  <a:lnTo>
                    <a:pt x="7934388" y="9524"/>
                  </a:lnTo>
                  <a:close/>
                </a:path>
                <a:path w="10210799" h="1845945">
                  <a:moveTo>
                    <a:pt x="7953438" y="9524"/>
                  </a:moveTo>
                  <a:lnTo>
                    <a:pt x="7943913" y="9524"/>
                  </a:lnTo>
                  <a:lnTo>
                    <a:pt x="7943913" y="0"/>
                  </a:lnTo>
                  <a:lnTo>
                    <a:pt x="7953438" y="0"/>
                  </a:lnTo>
                  <a:lnTo>
                    <a:pt x="7953438" y="9524"/>
                  </a:lnTo>
                  <a:close/>
                </a:path>
                <a:path w="10210799" h="1845945">
                  <a:moveTo>
                    <a:pt x="7972488" y="9524"/>
                  </a:moveTo>
                  <a:lnTo>
                    <a:pt x="7962963" y="9524"/>
                  </a:lnTo>
                  <a:lnTo>
                    <a:pt x="7962963" y="0"/>
                  </a:lnTo>
                  <a:lnTo>
                    <a:pt x="7972488" y="0"/>
                  </a:lnTo>
                  <a:lnTo>
                    <a:pt x="7972488" y="9524"/>
                  </a:lnTo>
                  <a:close/>
                </a:path>
                <a:path w="10210799" h="1845945">
                  <a:moveTo>
                    <a:pt x="7991538" y="9524"/>
                  </a:moveTo>
                  <a:lnTo>
                    <a:pt x="7982013" y="9524"/>
                  </a:lnTo>
                  <a:lnTo>
                    <a:pt x="7982013" y="0"/>
                  </a:lnTo>
                  <a:lnTo>
                    <a:pt x="7991538" y="0"/>
                  </a:lnTo>
                  <a:lnTo>
                    <a:pt x="7991538" y="9524"/>
                  </a:lnTo>
                  <a:close/>
                </a:path>
                <a:path w="10210799" h="1845945">
                  <a:moveTo>
                    <a:pt x="8010588" y="9524"/>
                  </a:moveTo>
                  <a:lnTo>
                    <a:pt x="8001063" y="9524"/>
                  </a:lnTo>
                  <a:lnTo>
                    <a:pt x="8001063" y="0"/>
                  </a:lnTo>
                  <a:lnTo>
                    <a:pt x="8010588" y="0"/>
                  </a:lnTo>
                  <a:lnTo>
                    <a:pt x="8010588" y="9524"/>
                  </a:lnTo>
                  <a:close/>
                </a:path>
                <a:path w="10210799" h="1845945">
                  <a:moveTo>
                    <a:pt x="8029638" y="9524"/>
                  </a:moveTo>
                  <a:lnTo>
                    <a:pt x="8020113" y="9524"/>
                  </a:lnTo>
                  <a:lnTo>
                    <a:pt x="8020113" y="0"/>
                  </a:lnTo>
                  <a:lnTo>
                    <a:pt x="8029638" y="0"/>
                  </a:lnTo>
                  <a:lnTo>
                    <a:pt x="8029638" y="9524"/>
                  </a:lnTo>
                  <a:close/>
                </a:path>
                <a:path w="10210799" h="1845945">
                  <a:moveTo>
                    <a:pt x="8048688" y="9524"/>
                  </a:moveTo>
                  <a:lnTo>
                    <a:pt x="8039163" y="9524"/>
                  </a:lnTo>
                  <a:lnTo>
                    <a:pt x="8039163" y="0"/>
                  </a:lnTo>
                  <a:lnTo>
                    <a:pt x="8048688" y="0"/>
                  </a:lnTo>
                  <a:lnTo>
                    <a:pt x="8048688" y="9524"/>
                  </a:lnTo>
                  <a:close/>
                </a:path>
                <a:path w="10210799" h="1845945">
                  <a:moveTo>
                    <a:pt x="8067738" y="9524"/>
                  </a:moveTo>
                  <a:lnTo>
                    <a:pt x="8058213" y="9524"/>
                  </a:lnTo>
                  <a:lnTo>
                    <a:pt x="8058213" y="0"/>
                  </a:lnTo>
                  <a:lnTo>
                    <a:pt x="8067738" y="0"/>
                  </a:lnTo>
                  <a:lnTo>
                    <a:pt x="8067738" y="9524"/>
                  </a:lnTo>
                  <a:close/>
                </a:path>
                <a:path w="10210799" h="1845945">
                  <a:moveTo>
                    <a:pt x="8086788" y="9524"/>
                  </a:moveTo>
                  <a:lnTo>
                    <a:pt x="8077263" y="9524"/>
                  </a:lnTo>
                  <a:lnTo>
                    <a:pt x="8077263" y="0"/>
                  </a:lnTo>
                  <a:lnTo>
                    <a:pt x="8086788" y="0"/>
                  </a:lnTo>
                  <a:lnTo>
                    <a:pt x="8086788" y="9524"/>
                  </a:lnTo>
                  <a:close/>
                </a:path>
                <a:path w="10210799" h="1845945">
                  <a:moveTo>
                    <a:pt x="8105838" y="9524"/>
                  </a:moveTo>
                  <a:lnTo>
                    <a:pt x="8096313" y="9524"/>
                  </a:lnTo>
                  <a:lnTo>
                    <a:pt x="8096313" y="0"/>
                  </a:lnTo>
                  <a:lnTo>
                    <a:pt x="8105838" y="0"/>
                  </a:lnTo>
                  <a:lnTo>
                    <a:pt x="8105838" y="9524"/>
                  </a:lnTo>
                  <a:close/>
                </a:path>
                <a:path w="10210799" h="1845945">
                  <a:moveTo>
                    <a:pt x="8124888" y="9524"/>
                  </a:moveTo>
                  <a:lnTo>
                    <a:pt x="8115363" y="9524"/>
                  </a:lnTo>
                  <a:lnTo>
                    <a:pt x="8115363" y="0"/>
                  </a:lnTo>
                  <a:lnTo>
                    <a:pt x="8124888" y="0"/>
                  </a:lnTo>
                  <a:lnTo>
                    <a:pt x="8124888" y="9524"/>
                  </a:lnTo>
                  <a:close/>
                </a:path>
                <a:path w="10210799" h="1845945">
                  <a:moveTo>
                    <a:pt x="8143938" y="9524"/>
                  </a:moveTo>
                  <a:lnTo>
                    <a:pt x="8134413" y="9524"/>
                  </a:lnTo>
                  <a:lnTo>
                    <a:pt x="8134413" y="0"/>
                  </a:lnTo>
                  <a:lnTo>
                    <a:pt x="8143938" y="0"/>
                  </a:lnTo>
                  <a:lnTo>
                    <a:pt x="8143938" y="9524"/>
                  </a:lnTo>
                  <a:close/>
                </a:path>
                <a:path w="10210799" h="1845945">
                  <a:moveTo>
                    <a:pt x="8162988" y="9524"/>
                  </a:moveTo>
                  <a:lnTo>
                    <a:pt x="8153463" y="9524"/>
                  </a:lnTo>
                  <a:lnTo>
                    <a:pt x="8153463" y="0"/>
                  </a:lnTo>
                  <a:lnTo>
                    <a:pt x="8162988" y="0"/>
                  </a:lnTo>
                  <a:lnTo>
                    <a:pt x="8162988" y="9524"/>
                  </a:lnTo>
                  <a:close/>
                </a:path>
                <a:path w="10210799" h="1845945">
                  <a:moveTo>
                    <a:pt x="8182038" y="9524"/>
                  </a:moveTo>
                  <a:lnTo>
                    <a:pt x="8172513" y="9524"/>
                  </a:lnTo>
                  <a:lnTo>
                    <a:pt x="8172513" y="0"/>
                  </a:lnTo>
                  <a:lnTo>
                    <a:pt x="8182038" y="0"/>
                  </a:lnTo>
                  <a:lnTo>
                    <a:pt x="8182038" y="9524"/>
                  </a:lnTo>
                  <a:close/>
                </a:path>
                <a:path w="10210799" h="1845945">
                  <a:moveTo>
                    <a:pt x="8201088" y="9524"/>
                  </a:moveTo>
                  <a:lnTo>
                    <a:pt x="8191563" y="9524"/>
                  </a:lnTo>
                  <a:lnTo>
                    <a:pt x="8191563" y="0"/>
                  </a:lnTo>
                  <a:lnTo>
                    <a:pt x="8201088" y="0"/>
                  </a:lnTo>
                  <a:lnTo>
                    <a:pt x="8201088" y="9524"/>
                  </a:lnTo>
                  <a:close/>
                </a:path>
                <a:path w="10210799" h="1845945">
                  <a:moveTo>
                    <a:pt x="8220138" y="9524"/>
                  </a:moveTo>
                  <a:lnTo>
                    <a:pt x="8210613" y="9524"/>
                  </a:lnTo>
                  <a:lnTo>
                    <a:pt x="8210613" y="0"/>
                  </a:lnTo>
                  <a:lnTo>
                    <a:pt x="8220138" y="0"/>
                  </a:lnTo>
                  <a:lnTo>
                    <a:pt x="8220138" y="9524"/>
                  </a:lnTo>
                  <a:close/>
                </a:path>
                <a:path w="10210799" h="1845945">
                  <a:moveTo>
                    <a:pt x="8239188" y="9524"/>
                  </a:moveTo>
                  <a:lnTo>
                    <a:pt x="8229663" y="9524"/>
                  </a:lnTo>
                  <a:lnTo>
                    <a:pt x="8229663" y="0"/>
                  </a:lnTo>
                  <a:lnTo>
                    <a:pt x="8239188" y="0"/>
                  </a:lnTo>
                  <a:lnTo>
                    <a:pt x="8239188" y="9524"/>
                  </a:lnTo>
                  <a:close/>
                </a:path>
                <a:path w="10210799" h="1845945">
                  <a:moveTo>
                    <a:pt x="8258238" y="9524"/>
                  </a:moveTo>
                  <a:lnTo>
                    <a:pt x="8248713" y="9524"/>
                  </a:lnTo>
                  <a:lnTo>
                    <a:pt x="8248713" y="0"/>
                  </a:lnTo>
                  <a:lnTo>
                    <a:pt x="8258238" y="0"/>
                  </a:lnTo>
                  <a:lnTo>
                    <a:pt x="8258238" y="9524"/>
                  </a:lnTo>
                  <a:close/>
                </a:path>
                <a:path w="10210799" h="1845945">
                  <a:moveTo>
                    <a:pt x="8277288" y="9524"/>
                  </a:moveTo>
                  <a:lnTo>
                    <a:pt x="8267763" y="9524"/>
                  </a:lnTo>
                  <a:lnTo>
                    <a:pt x="8267763" y="0"/>
                  </a:lnTo>
                  <a:lnTo>
                    <a:pt x="8277288" y="0"/>
                  </a:lnTo>
                  <a:lnTo>
                    <a:pt x="8277288" y="9524"/>
                  </a:lnTo>
                  <a:close/>
                </a:path>
                <a:path w="10210799" h="1845945">
                  <a:moveTo>
                    <a:pt x="8296338" y="9524"/>
                  </a:moveTo>
                  <a:lnTo>
                    <a:pt x="8286813" y="9524"/>
                  </a:lnTo>
                  <a:lnTo>
                    <a:pt x="8286813" y="0"/>
                  </a:lnTo>
                  <a:lnTo>
                    <a:pt x="8296338" y="0"/>
                  </a:lnTo>
                  <a:lnTo>
                    <a:pt x="8296338" y="9524"/>
                  </a:lnTo>
                  <a:close/>
                </a:path>
                <a:path w="10210799" h="1845945">
                  <a:moveTo>
                    <a:pt x="8315388" y="9524"/>
                  </a:moveTo>
                  <a:lnTo>
                    <a:pt x="8305863" y="9524"/>
                  </a:lnTo>
                  <a:lnTo>
                    <a:pt x="8305863" y="0"/>
                  </a:lnTo>
                  <a:lnTo>
                    <a:pt x="8315388" y="0"/>
                  </a:lnTo>
                  <a:lnTo>
                    <a:pt x="8315388" y="9524"/>
                  </a:lnTo>
                  <a:close/>
                </a:path>
                <a:path w="10210799" h="1845945">
                  <a:moveTo>
                    <a:pt x="8334438" y="9524"/>
                  </a:moveTo>
                  <a:lnTo>
                    <a:pt x="8324913" y="9524"/>
                  </a:lnTo>
                  <a:lnTo>
                    <a:pt x="8324913" y="0"/>
                  </a:lnTo>
                  <a:lnTo>
                    <a:pt x="8334438" y="0"/>
                  </a:lnTo>
                  <a:lnTo>
                    <a:pt x="8334438" y="9524"/>
                  </a:lnTo>
                  <a:close/>
                </a:path>
                <a:path w="10210799" h="1845945">
                  <a:moveTo>
                    <a:pt x="8353488" y="9524"/>
                  </a:moveTo>
                  <a:lnTo>
                    <a:pt x="8343963" y="9524"/>
                  </a:lnTo>
                  <a:lnTo>
                    <a:pt x="8343963" y="0"/>
                  </a:lnTo>
                  <a:lnTo>
                    <a:pt x="8353488" y="0"/>
                  </a:lnTo>
                  <a:lnTo>
                    <a:pt x="8353488" y="9524"/>
                  </a:lnTo>
                  <a:close/>
                </a:path>
                <a:path w="10210799" h="1845945">
                  <a:moveTo>
                    <a:pt x="8372538" y="9524"/>
                  </a:moveTo>
                  <a:lnTo>
                    <a:pt x="8363013" y="9524"/>
                  </a:lnTo>
                  <a:lnTo>
                    <a:pt x="8363013" y="0"/>
                  </a:lnTo>
                  <a:lnTo>
                    <a:pt x="8372538" y="0"/>
                  </a:lnTo>
                  <a:lnTo>
                    <a:pt x="8372538" y="9524"/>
                  </a:lnTo>
                  <a:close/>
                </a:path>
                <a:path w="10210799" h="1845945">
                  <a:moveTo>
                    <a:pt x="8391588" y="9524"/>
                  </a:moveTo>
                  <a:lnTo>
                    <a:pt x="8382063" y="9524"/>
                  </a:lnTo>
                  <a:lnTo>
                    <a:pt x="8382063" y="0"/>
                  </a:lnTo>
                  <a:lnTo>
                    <a:pt x="8391588" y="0"/>
                  </a:lnTo>
                  <a:lnTo>
                    <a:pt x="8391588" y="9524"/>
                  </a:lnTo>
                  <a:close/>
                </a:path>
                <a:path w="10210799" h="1845945">
                  <a:moveTo>
                    <a:pt x="8410638" y="9524"/>
                  </a:moveTo>
                  <a:lnTo>
                    <a:pt x="8401113" y="9524"/>
                  </a:lnTo>
                  <a:lnTo>
                    <a:pt x="8401113" y="0"/>
                  </a:lnTo>
                  <a:lnTo>
                    <a:pt x="8410638" y="0"/>
                  </a:lnTo>
                  <a:lnTo>
                    <a:pt x="8410638" y="9524"/>
                  </a:lnTo>
                  <a:close/>
                </a:path>
                <a:path w="10210799" h="1845945">
                  <a:moveTo>
                    <a:pt x="8429688" y="9524"/>
                  </a:moveTo>
                  <a:lnTo>
                    <a:pt x="8420163" y="9524"/>
                  </a:lnTo>
                  <a:lnTo>
                    <a:pt x="8420163" y="0"/>
                  </a:lnTo>
                  <a:lnTo>
                    <a:pt x="8429688" y="0"/>
                  </a:lnTo>
                  <a:lnTo>
                    <a:pt x="8429688" y="9524"/>
                  </a:lnTo>
                  <a:close/>
                </a:path>
                <a:path w="10210799" h="1845945">
                  <a:moveTo>
                    <a:pt x="8448738" y="9524"/>
                  </a:moveTo>
                  <a:lnTo>
                    <a:pt x="8439213" y="9524"/>
                  </a:lnTo>
                  <a:lnTo>
                    <a:pt x="8439213" y="0"/>
                  </a:lnTo>
                  <a:lnTo>
                    <a:pt x="8448738" y="0"/>
                  </a:lnTo>
                  <a:lnTo>
                    <a:pt x="8448738" y="9524"/>
                  </a:lnTo>
                  <a:close/>
                </a:path>
                <a:path w="10210799" h="1845945">
                  <a:moveTo>
                    <a:pt x="8467788" y="9524"/>
                  </a:moveTo>
                  <a:lnTo>
                    <a:pt x="8458263" y="9524"/>
                  </a:lnTo>
                  <a:lnTo>
                    <a:pt x="8458263" y="0"/>
                  </a:lnTo>
                  <a:lnTo>
                    <a:pt x="8467788" y="0"/>
                  </a:lnTo>
                  <a:lnTo>
                    <a:pt x="8467788" y="9524"/>
                  </a:lnTo>
                  <a:close/>
                </a:path>
                <a:path w="10210799" h="1845945">
                  <a:moveTo>
                    <a:pt x="8486838" y="9524"/>
                  </a:moveTo>
                  <a:lnTo>
                    <a:pt x="8477313" y="9524"/>
                  </a:lnTo>
                  <a:lnTo>
                    <a:pt x="8477313" y="0"/>
                  </a:lnTo>
                  <a:lnTo>
                    <a:pt x="8486838" y="0"/>
                  </a:lnTo>
                  <a:lnTo>
                    <a:pt x="8486838" y="9524"/>
                  </a:lnTo>
                  <a:close/>
                </a:path>
                <a:path w="10210799" h="1845945">
                  <a:moveTo>
                    <a:pt x="8505888" y="9524"/>
                  </a:moveTo>
                  <a:lnTo>
                    <a:pt x="8496363" y="9524"/>
                  </a:lnTo>
                  <a:lnTo>
                    <a:pt x="8496363" y="0"/>
                  </a:lnTo>
                  <a:lnTo>
                    <a:pt x="8505888" y="0"/>
                  </a:lnTo>
                  <a:lnTo>
                    <a:pt x="8505888" y="9524"/>
                  </a:lnTo>
                  <a:close/>
                </a:path>
                <a:path w="10210799" h="1845945">
                  <a:moveTo>
                    <a:pt x="8524938" y="9524"/>
                  </a:moveTo>
                  <a:lnTo>
                    <a:pt x="8515413" y="9524"/>
                  </a:lnTo>
                  <a:lnTo>
                    <a:pt x="8515413" y="0"/>
                  </a:lnTo>
                  <a:lnTo>
                    <a:pt x="8524938" y="0"/>
                  </a:lnTo>
                  <a:lnTo>
                    <a:pt x="8524938" y="9524"/>
                  </a:lnTo>
                  <a:close/>
                </a:path>
                <a:path w="10210799" h="1845945">
                  <a:moveTo>
                    <a:pt x="8543988" y="9524"/>
                  </a:moveTo>
                  <a:lnTo>
                    <a:pt x="8534463" y="9524"/>
                  </a:lnTo>
                  <a:lnTo>
                    <a:pt x="8534463" y="0"/>
                  </a:lnTo>
                  <a:lnTo>
                    <a:pt x="8543988" y="0"/>
                  </a:lnTo>
                  <a:lnTo>
                    <a:pt x="8543988" y="9524"/>
                  </a:lnTo>
                  <a:close/>
                </a:path>
                <a:path w="10210799" h="1845945">
                  <a:moveTo>
                    <a:pt x="8563038" y="9524"/>
                  </a:moveTo>
                  <a:lnTo>
                    <a:pt x="8553513" y="9524"/>
                  </a:lnTo>
                  <a:lnTo>
                    <a:pt x="8553513" y="0"/>
                  </a:lnTo>
                  <a:lnTo>
                    <a:pt x="8563038" y="0"/>
                  </a:lnTo>
                  <a:lnTo>
                    <a:pt x="8563038" y="9524"/>
                  </a:lnTo>
                  <a:close/>
                </a:path>
                <a:path w="10210799" h="1845945">
                  <a:moveTo>
                    <a:pt x="8582088" y="9524"/>
                  </a:moveTo>
                  <a:lnTo>
                    <a:pt x="8572563" y="9524"/>
                  </a:lnTo>
                  <a:lnTo>
                    <a:pt x="8572563" y="0"/>
                  </a:lnTo>
                  <a:lnTo>
                    <a:pt x="8582088" y="0"/>
                  </a:lnTo>
                  <a:lnTo>
                    <a:pt x="8582088" y="9524"/>
                  </a:lnTo>
                  <a:close/>
                </a:path>
                <a:path w="10210799" h="1845945">
                  <a:moveTo>
                    <a:pt x="8601138" y="9524"/>
                  </a:moveTo>
                  <a:lnTo>
                    <a:pt x="8591613" y="9524"/>
                  </a:lnTo>
                  <a:lnTo>
                    <a:pt x="8591613" y="0"/>
                  </a:lnTo>
                  <a:lnTo>
                    <a:pt x="8601138" y="0"/>
                  </a:lnTo>
                  <a:lnTo>
                    <a:pt x="8601138" y="9524"/>
                  </a:lnTo>
                  <a:close/>
                </a:path>
                <a:path w="10210799" h="1845945">
                  <a:moveTo>
                    <a:pt x="8620188" y="9524"/>
                  </a:moveTo>
                  <a:lnTo>
                    <a:pt x="8610663" y="9524"/>
                  </a:lnTo>
                  <a:lnTo>
                    <a:pt x="8610663" y="0"/>
                  </a:lnTo>
                  <a:lnTo>
                    <a:pt x="8620188" y="0"/>
                  </a:lnTo>
                  <a:lnTo>
                    <a:pt x="8620188" y="9524"/>
                  </a:lnTo>
                  <a:close/>
                </a:path>
                <a:path w="10210799" h="1845945">
                  <a:moveTo>
                    <a:pt x="8639238" y="9524"/>
                  </a:moveTo>
                  <a:lnTo>
                    <a:pt x="8629713" y="9524"/>
                  </a:lnTo>
                  <a:lnTo>
                    <a:pt x="8629713" y="0"/>
                  </a:lnTo>
                  <a:lnTo>
                    <a:pt x="8639238" y="0"/>
                  </a:lnTo>
                  <a:lnTo>
                    <a:pt x="8639238" y="9524"/>
                  </a:lnTo>
                  <a:close/>
                </a:path>
                <a:path w="10210799" h="1845945">
                  <a:moveTo>
                    <a:pt x="8658288" y="9524"/>
                  </a:moveTo>
                  <a:lnTo>
                    <a:pt x="8648763" y="9524"/>
                  </a:lnTo>
                  <a:lnTo>
                    <a:pt x="8648763" y="0"/>
                  </a:lnTo>
                  <a:lnTo>
                    <a:pt x="8658288" y="0"/>
                  </a:lnTo>
                  <a:lnTo>
                    <a:pt x="8658288" y="9524"/>
                  </a:lnTo>
                  <a:close/>
                </a:path>
                <a:path w="10210799" h="1845945">
                  <a:moveTo>
                    <a:pt x="8677338" y="9524"/>
                  </a:moveTo>
                  <a:lnTo>
                    <a:pt x="8667813" y="9524"/>
                  </a:lnTo>
                  <a:lnTo>
                    <a:pt x="8667813" y="0"/>
                  </a:lnTo>
                  <a:lnTo>
                    <a:pt x="8677338" y="0"/>
                  </a:lnTo>
                  <a:lnTo>
                    <a:pt x="8677338" y="9524"/>
                  </a:lnTo>
                  <a:close/>
                </a:path>
                <a:path w="10210799" h="1845945">
                  <a:moveTo>
                    <a:pt x="8696388" y="9524"/>
                  </a:moveTo>
                  <a:lnTo>
                    <a:pt x="8686863" y="9524"/>
                  </a:lnTo>
                  <a:lnTo>
                    <a:pt x="8686863" y="0"/>
                  </a:lnTo>
                  <a:lnTo>
                    <a:pt x="8696388" y="0"/>
                  </a:lnTo>
                  <a:lnTo>
                    <a:pt x="8696388" y="9524"/>
                  </a:lnTo>
                  <a:close/>
                </a:path>
                <a:path w="10210799" h="1845945">
                  <a:moveTo>
                    <a:pt x="8715438" y="9524"/>
                  </a:moveTo>
                  <a:lnTo>
                    <a:pt x="8705913" y="9524"/>
                  </a:lnTo>
                  <a:lnTo>
                    <a:pt x="8705913" y="0"/>
                  </a:lnTo>
                  <a:lnTo>
                    <a:pt x="8715438" y="0"/>
                  </a:lnTo>
                  <a:lnTo>
                    <a:pt x="8715438" y="9524"/>
                  </a:lnTo>
                  <a:close/>
                </a:path>
                <a:path w="10210799" h="1845945">
                  <a:moveTo>
                    <a:pt x="8734488" y="9524"/>
                  </a:moveTo>
                  <a:lnTo>
                    <a:pt x="8724963" y="9524"/>
                  </a:lnTo>
                  <a:lnTo>
                    <a:pt x="8724963" y="0"/>
                  </a:lnTo>
                  <a:lnTo>
                    <a:pt x="8734488" y="0"/>
                  </a:lnTo>
                  <a:lnTo>
                    <a:pt x="8734488" y="9524"/>
                  </a:lnTo>
                  <a:close/>
                </a:path>
                <a:path w="10210799" h="1845945">
                  <a:moveTo>
                    <a:pt x="8753538" y="9524"/>
                  </a:moveTo>
                  <a:lnTo>
                    <a:pt x="8744013" y="9524"/>
                  </a:lnTo>
                  <a:lnTo>
                    <a:pt x="8744013" y="0"/>
                  </a:lnTo>
                  <a:lnTo>
                    <a:pt x="8753538" y="0"/>
                  </a:lnTo>
                  <a:lnTo>
                    <a:pt x="8753538" y="9524"/>
                  </a:lnTo>
                  <a:close/>
                </a:path>
                <a:path w="10210799" h="1845945">
                  <a:moveTo>
                    <a:pt x="8772588" y="9524"/>
                  </a:moveTo>
                  <a:lnTo>
                    <a:pt x="8763063" y="9524"/>
                  </a:lnTo>
                  <a:lnTo>
                    <a:pt x="8763063" y="0"/>
                  </a:lnTo>
                  <a:lnTo>
                    <a:pt x="8772588" y="0"/>
                  </a:lnTo>
                  <a:lnTo>
                    <a:pt x="8772588" y="9524"/>
                  </a:lnTo>
                  <a:close/>
                </a:path>
                <a:path w="10210799" h="1845945">
                  <a:moveTo>
                    <a:pt x="8791638" y="9524"/>
                  </a:moveTo>
                  <a:lnTo>
                    <a:pt x="8782113" y="9524"/>
                  </a:lnTo>
                  <a:lnTo>
                    <a:pt x="8782113" y="0"/>
                  </a:lnTo>
                  <a:lnTo>
                    <a:pt x="8791638" y="0"/>
                  </a:lnTo>
                  <a:lnTo>
                    <a:pt x="8791638" y="9524"/>
                  </a:lnTo>
                  <a:close/>
                </a:path>
                <a:path w="10210799" h="1845945">
                  <a:moveTo>
                    <a:pt x="8810688" y="9524"/>
                  </a:moveTo>
                  <a:lnTo>
                    <a:pt x="8801163" y="9524"/>
                  </a:lnTo>
                  <a:lnTo>
                    <a:pt x="8801163" y="0"/>
                  </a:lnTo>
                  <a:lnTo>
                    <a:pt x="8810688" y="0"/>
                  </a:lnTo>
                  <a:lnTo>
                    <a:pt x="8810688" y="9524"/>
                  </a:lnTo>
                  <a:close/>
                </a:path>
                <a:path w="10210799" h="1845945">
                  <a:moveTo>
                    <a:pt x="8829738" y="9524"/>
                  </a:moveTo>
                  <a:lnTo>
                    <a:pt x="8820213" y="9524"/>
                  </a:lnTo>
                  <a:lnTo>
                    <a:pt x="8820213" y="0"/>
                  </a:lnTo>
                  <a:lnTo>
                    <a:pt x="8829738" y="0"/>
                  </a:lnTo>
                  <a:lnTo>
                    <a:pt x="8829738" y="9524"/>
                  </a:lnTo>
                  <a:close/>
                </a:path>
                <a:path w="10210799" h="1845945">
                  <a:moveTo>
                    <a:pt x="8848788" y="9524"/>
                  </a:moveTo>
                  <a:lnTo>
                    <a:pt x="8839263" y="9524"/>
                  </a:lnTo>
                  <a:lnTo>
                    <a:pt x="8839263" y="0"/>
                  </a:lnTo>
                  <a:lnTo>
                    <a:pt x="8848788" y="0"/>
                  </a:lnTo>
                  <a:lnTo>
                    <a:pt x="8848788" y="9524"/>
                  </a:lnTo>
                  <a:close/>
                </a:path>
                <a:path w="10210799" h="1845945">
                  <a:moveTo>
                    <a:pt x="8867838" y="9524"/>
                  </a:moveTo>
                  <a:lnTo>
                    <a:pt x="8858313" y="9524"/>
                  </a:lnTo>
                  <a:lnTo>
                    <a:pt x="8858313" y="0"/>
                  </a:lnTo>
                  <a:lnTo>
                    <a:pt x="8867838" y="0"/>
                  </a:lnTo>
                  <a:lnTo>
                    <a:pt x="8867838" y="9524"/>
                  </a:lnTo>
                  <a:close/>
                </a:path>
                <a:path w="10210799" h="1845945">
                  <a:moveTo>
                    <a:pt x="8886888" y="9524"/>
                  </a:moveTo>
                  <a:lnTo>
                    <a:pt x="8877363" y="9524"/>
                  </a:lnTo>
                  <a:lnTo>
                    <a:pt x="8877363" y="0"/>
                  </a:lnTo>
                  <a:lnTo>
                    <a:pt x="8886888" y="0"/>
                  </a:lnTo>
                  <a:lnTo>
                    <a:pt x="8886888" y="9524"/>
                  </a:lnTo>
                  <a:close/>
                </a:path>
                <a:path w="10210799" h="1845945">
                  <a:moveTo>
                    <a:pt x="8905938" y="9524"/>
                  </a:moveTo>
                  <a:lnTo>
                    <a:pt x="8896413" y="9524"/>
                  </a:lnTo>
                  <a:lnTo>
                    <a:pt x="8896413" y="0"/>
                  </a:lnTo>
                  <a:lnTo>
                    <a:pt x="8905938" y="0"/>
                  </a:lnTo>
                  <a:lnTo>
                    <a:pt x="8905938" y="9524"/>
                  </a:lnTo>
                  <a:close/>
                </a:path>
                <a:path w="10210799" h="1845945">
                  <a:moveTo>
                    <a:pt x="8924988" y="9524"/>
                  </a:moveTo>
                  <a:lnTo>
                    <a:pt x="8915463" y="9524"/>
                  </a:lnTo>
                  <a:lnTo>
                    <a:pt x="8915463" y="0"/>
                  </a:lnTo>
                  <a:lnTo>
                    <a:pt x="8924988" y="0"/>
                  </a:lnTo>
                  <a:lnTo>
                    <a:pt x="8924988" y="9524"/>
                  </a:lnTo>
                  <a:close/>
                </a:path>
                <a:path w="10210799" h="1845945">
                  <a:moveTo>
                    <a:pt x="8944038" y="9524"/>
                  </a:moveTo>
                  <a:lnTo>
                    <a:pt x="8934513" y="9524"/>
                  </a:lnTo>
                  <a:lnTo>
                    <a:pt x="8934513" y="0"/>
                  </a:lnTo>
                  <a:lnTo>
                    <a:pt x="8944038" y="0"/>
                  </a:lnTo>
                  <a:lnTo>
                    <a:pt x="8944038" y="9524"/>
                  </a:lnTo>
                  <a:close/>
                </a:path>
                <a:path w="10210799" h="1845945">
                  <a:moveTo>
                    <a:pt x="8963088" y="9524"/>
                  </a:moveTo>
                  <a:lnTo>
                    <a:pt x="8953563" y="9524"/>
                  </a:lnTo>
                  <a:lnTo>
                    <a:pt x="8953563" y="0"/>
                  </a:lnTo>
                  <a:lnTo>
                    <a:pt x="8963088" y="0"/>
                  </a:lnTo>
                  <a:lnTo>
                    <a:pt x="8963088" y="9524"/>
                  </a:lnTo>
                  <a:close/>
                </a:path>
                <a:path w="10210799" h="1845945">
                  <a:moveTo>
                    <a:pt x="8982138" y="9524"/>
                  </a:moveTo>
                  <a:lnTo>
                    <a:pt x="8972613" y="9524"/>
                  </a:lnTo>
                  <a:lnTo>
                    <a:pt x="8972613" y="0"/>
                  </a:lnTo>
                  <a:lnTo>
                    <a:pt x="8982138" y="0"/>
                  </a:lnTo>
                  <a:lnTo>
                    <a:pt x="8982138" y="9524"/>
                  </a:lnTo>
                  <a:close/>
                </a:path>
                <a:path w="10210799" h="1845945">
                  <a:moveTo>
                    <a:pt x="9001188" y="9524"/>
                  </a:moveTo>
                  <a:lnTo>
                    <a:pt x="8991663" y="9524"/>
                  </a:lnTo>
                  <a:lnTo>
                    <a:pt x="8991663" y="0"/>
                  </a:lnTo>
                  <a:lnTo>
                    <a:pt x="9001188" y="0"/>
                  </a:lnTo>
                  <a:lnTo>
                    <a:pt x="9001188" y="9524"/>
                  </a:lnTo>
                  <a:close/>
                </a:path>
                <a:path w="10210799" h="1845945">
                  <a:moveTo>
                    <a:pt x="9020238" y="9524"/>
                  </a:moveTo>
                  <a:lnTo>
                    <a:pt x="9010713" y="9524"/>
                  </a:lnTo>
                  <a:lnTo>
                    <a:pt x="9010713" y="0"/>
                  </a:lnTo>
                  <a:lnTo>
                    <a:pt x="9020238" y="0"/>
                  </a:lnTo>
                  <a:lnTo>
                    <a:pt x="9020238" y="9524"/>
                  </a:lnTo>
                  <a:close/>
                </a:path>
                <a:path w="10210799" h="1845945">
                  <a:moveTo>
                    <a:pt x="9039288" y="9524"/>
                  </a:moveTo>
                  <a:lnTo>
                    <a:pt x="9029763" y="9524"/>
                  </a:lnTo>
                  <a:lnTo>
                    <a:pt x="9029763" y="0"/>
                  </a:lnTo>
                  <a:lnTo>
                    <a:pt x="9039288" y="0"/>
                  </a:lnTo>
                  <a:lnTo>
                    <a:pt x="9039288" y="9524"/>
                  </a:lnTo>
                  <a:close/>
                </a:path>
                <a:path w="10210799" h="1845945">
                  <a:moveTo>
                    <a:pt x="9058338" y="9524"/>
                  </a:moveTo>
                  <a:lnTo>
                    <a:pt x="9048813" y="9524"/>
                  </a:lnTo>
                  <a:lnTo>
                    <a:pt x="9048813" y="0"/>
                  </a:lnTo>
                  <a:lnTo>
                    <a:pt x="9058338" y="0"/>
                  </a:lnTo>
                  <a:lnTo>
                    <a:pt x="9058338" y="9524"/>
                  </a:lnTo>
                  <a:close/>
                </a:path>
                <a:path w="10210799" h="1845945">
                  <a:moveTo>
                    <a:pt x="9077388" y="9524"/>
                  </a:moveTo>
                  <a:lnTo>
                    <a:pt x="9067863" y="9524"/>
                  </a:lnTo>
                  <a:lnTo>
                    <a:pt x="9067863" y="0"/>
                  </a:lnTo>
                  <a:lnTo>
                    <a:pt x="9077388" y="0"/>
                  </a:lnTo>
                  <a:lnTo>
                    <a:pt x="9077388" y="9524"/>
                  </a:lnTo>
                  <a:close/>
                </a:path>
                <a:path w="10210799" h="1845945">
                  <a:moveTo>
                    <a:pt x="9096438" y="9524"/>
                  </a:moveTo>
                  <a:lnTo>
                    <a:pt x="9086913" y="9524"/>
                  </a:lnTo>
                  <a:lnTo>
                    <a:pt x="9086913" y="0"/>
                  </a:lnTo>
                  <a:lnTo>
                    <a:pt x="9096438" y="0"/>
                  </a:lnTo>
                  <a:lnTo>
                    <a:pt x="9096438" y="9524"/>
                  </a:lnTo>
                  <a:close/>
                </a:path>
                <a:path w="10210799" h="1845945">
                  <a:moveTo>
                    <a:pt x="9115488" y="9524"/>
                  </a:moveTo>
                  <a:lnTo>
                    <a:pt x="9105963" y="9524"/>
                  </a:lnTo>
                  <a:lnTo>
                    <a:pt x="9105963" y="0"/>
                  </a:lnTo>
                  <a:lnTo>
                    <a:pt x="9115488" y="0"/>
                  </a:lnTo>
                  <a:lnTo>
                    <a:pt x="9115488" y="9524"/>
                  </a:lnTo>
                  <a:close/>
                </a:path>
                <a:path w="10210799" h="1845945">
                  <a:moveTo>
                    <a:pt x="9134538" y="9524"/>
                  </a:moveTo>
                  <a:lnTo>
                    <a:pt x="9125013" y="9524"/>
                  </a:lnTo>
                  <a:lnTo>
                    <a:pt x="9125013" y="0"/>
                  </a:lnTo>
                  <a:lnTo>
                    <a:pt x="9134538" y="0"/>
                  </a:lnTo>
                  <a:lnTo>
                    <a:pt x="9134538" y="9524"/>
                  </a:lnTo>
                  <a:close/>
                </a:path>
                <a:path w="10210799" h="1845945">
                  <a:moveTo>
                    <a:pt x="9153588" y="9524"/>
                  </a:moveTo>
                  <a:lnTo>
                    <a:pt x="9144063" y="9524"/>
                  </a:lnTo>
                  <a:lnTo>
                    <a:pt x="9144063" y="0"/>
                  </a:lnTo>
                  <a:lnTo>
                    <a:pt x="9153588" y="0"/>
                  </a:lnTo>
                  <a:lnTo>
                    <a:pt x="9153588" y="9524"/>
                  </a:lnTo>
                  <a:close/>
                </a:path>
                <a:path w="10210799" h="1845945">
                  <a:moveTo>
                    <a:pt x="9172638" y="9524"/>
                  </a:moveTo>
                  <a:lnTo>
                    <a:pt x="9163113" y="9524"/>
                  </a:lnTo>
                  <a:lnTo>
                    <a:pt x="9163113" y="0"/>
                  </a:lnTo>
                  <a:lnTo>
                    <a:pt x="9172638" y="0"/>
                  </a:lnTo>
                  <a:lnTo>
                    <a:pt x="9172638" y="9524"/>
                  </a:lnTo>
                  <a:close/>
                </a:path>
                <a:path w="10210799" h="1845945">
                  <a:moveTo>
                    <a:pt x="9191688" y="9524"/>
                  </a:moveTo>
                  <a:lnTo>
                    <a:pt x="9182163" y="9524"/>
                  </a:lnTo>
                  <a:lnTo>
                    <a:pt x="9182163" y="0"/>
                  </a:lnTo>
                  <a:lnTo>
                    <a:pt x="9191688" y="0"/>
                  </a:lnTo>
                  <a:lnTo>
                    <a:pt x="9191688" y="9524"/>
                  </a:lnTo>
                  <a:close/>
                </a:path>
                <a:path w="10210799" h="1845945">
                  <a:moveTo>
                    <a:pt x="9210738" y="9524"/>
                  </a:moveTo>
                  <a:lnTo>
                    <a:pt x="9201213" y="9524"/>
                  </a:lnTo>
                  <a:lnTo>
                    <a:pt x="9201213" y="0"/>
                  </a:lnTo>
                  <a:lnTo>
                    <a:pt x="9210738" y="0"/>
                  </a:lnTo>
                  <a:lnTo>
                    <a:pt x="9210738" y="9524"/>
                  </a:lnTo>
                  <a:close/>
                </a:path>
                <a:path w="10210799" h="1845945">
                  <a:moveTo>
                    <a:pt x="9229788" y="9524"/>
                  </a:moveTo>
                  <a:lnTo>
                    <a:pt x="9220263" y="9524"/>
                  </a:lnTo>
                  <a:lnTo>
                    <a:pt x="9220263" y="0"/>
                  </a:lnTo>
                  <a:lnTo>
                    <a:pt x="9229788" y="0"/>
                  </a:lnTo>
                  <a:lnTo>
                    <a:pt x="9229788" y="9524"/>
                  </a:lnTo>
                  <a:close/>
                </a:path>
                <a:path w="10210799" h="1845945">
                  <a:moveTo>
                    <a:pt x="9248838" y="9524"/>
                  </a:moveTo>
                  <a:lnTo>
                    <a:pt x="9239313" y="9524"/>
                  </a:lnTo>
                  <a:lnTo>
                    <a:pt x="9239313" y="0"/>
                  </a:lnTo>
                  <a:lnTo>
                    <a:pt x="9248838" y="0"/>
                  </a:lnTo>
                  <a:lnTo>
                    <a:pt x="9248838" y="9524"/>
                  </a:lnTo>
                  <a:close/>
                </a:path>
                <a:path w="10210799" h="1845945">
                  <a:moveTo>
                    <a:pt x="9267888" y="9524"/>
                  </a:moveTo>
                  <a:lnTo>
                    <a:pt x="9258363" y="9524"/>
                  </a:lnTo>
                  <a:lnTo>
                    <a:pt x="9258363" y="0"/>
                  </a:lnTo>
                  <a:lnTo>
                    <a:pt x="9267888" y="0"/>
                  </a:lnTo>
                  <a:lnTo>
                    <a:pt x="9267888" y="9524"/>
                  </a:lnTo>
                  <a:close/>
                </a:path>
                <a:path w="10210799" h="1845945">
                  <a:moveTo>
                    <a:pt x="9286938" y="9524"/>
                  </a:moveTo>
                  <a:lnTo>
                    <a:pt x="9277413" y="9524"/>
                  </a:lnTo>
                  <a:lnTo>
                    <a:pt x="9277413" y="0"/>
                  </a:lnTo>
                  <a:lnTo>
                    <a:pt x="9286938" y="0"/>
                  </a:lnTo>
                  <a:lnTo>
                    <a:pt x="9286938" y="9524"/>
                  </a:lnTo>
                  <a:close/>
                </a:path>
                <a:path w="10210799" h="1845945">
                  <a:moveTo>
                    <a:pt x="9305988" y="9524"/>
                  </a:moveTo>
                  <a:lnTo>
                    <a:pt x="9296463" y="9524"/>
                  </a:lnTo>
                  <a:lnTo>
                    <a:pt x="9296463" y="0"/>
                  </a:lnTo>
                  <a:lnTo>
                    <a:pt x="9305988" y="0"/>
                  </a:lnTo>
                  <a:lnTo>
                    <a:pt x="9305988" y="9524"/>
                  </a:lnTo>
                  <a:close/>
                </a:path>
                <a:path w="10210799" h="1845945">
                  <a:moveTo>
                    <a:pt x="9325038" y="9524"/>
                  </a:moveTo>
                  <a:lnTo>
                    <a:pt x="9315513" y="9524"/>
                  </a:lnTo>
                  <a:lnTo>
                    <a:pt x="9315513" y="0"/>
                  </a:lnTo>
                  <a:lnTo>
                    <a:pt x="9325038" y="0"/>
                  </a:lnTo>
                  <a:lnTo>
                    <a:pt x="9325038" y="9524"/>
                  </a:lnTo>
                  <a:close/>
                </a:path>
                <a:path w="10210799" h="1845945">
                  <a:moveTo>
                    <a:pt x="9344088" y="9524"/>
                  </a:moveTo>
                  <a:lnTo>
                    <a:pt x="9334563" y="9524"/>
                  </a:lnTo>
                  <a:lnTo>
                    <a:pt x="9334563" y="0"/>
                  </a:lnTo>
                  <a:lnTo>
                    <a:pt x="9344088" y="0"/>
                  </a:lnTo>
                  <a:lnTo>
                    <a:pt x="9344088" y="9524"/>
                  </a:lnTo>
                  <a:close/>
                </a:path>
                <a:path w="10210799" h="1845945">
                  <a:moveTo>
                    <a:pt x="9363138" y="9524"/>
                  </a:moveTo>
                  <a:lnTo>
                    <a:pt x="9353613" y="9524"/>
                  </a:lnTo>
                  <a:lnTo>
                    <a:pt x="9353613" y="0"/>
                  </a:lnTo>
                  <a:lnTo>
                    <a:pt x="9363138" y="0"/>
                  </a:lnTo>
                  <a:lnTo>
                    <a:pt x="9363138" y="9524"/>
                  </a:lnTo>
                  <a:close/>
                </a:path>
                <a:path w="10210799" h="1845945">
                  <a:moveTo>
                    <a:pt x="9382188" y="9524"/>
                  </a:moveTo>
                  <a:lnTo>
                    <a:pt x="9372663" y="9524"/>
                  </a:lnTo>
                  <a:lnTo>
                    <a:pt x="9372663" y="0"/>
                  </a:lnTo>
                  <a:lnTo>
                    <a:pt x="9382188" y="0"/>
                  </a:lnTo>
                  <a:lnTo>
                    <a:pt x="9382188" y="9524"/>
                  </a:lnTo>
                  <a:close/>
                </a:path>
                <a:path w="10210799" h="1845945">
                  <a:moveTo>
                    <a:pt x="9401238" y="9524"/>
                  </a:moveTo>
                  <a:lnTo>
                    <a:pt x="9391713" y="9524"/>
                  </a:lnTo>
                  <a:lnTo>
                    <a:pt x="9391713" y="0"/>
                  </a:lnTo>
                  <a:lnTo>
                    <a:pt x="9401238" y="0"/>
                  </a:lnTo>
                  <a:lnTo>
                    <a:pt x="9401238" y="9524"/>
                  </a:lnTo>
                  <a:close/>
                </a:path>
                <a:path w="10210799" h="1845945">
                  <a:moveTo>
                    <a:pt x="9420288" y="9524"/>
                  </a:moveTo>
                  <a:lnTo>
                    <a:pt x="9410763" y="9524"/>
                  </a:lnTo>
                  <a:lnTo>
                    <a:pt x="9410763" y="0"/>
                  </a:lnTo>
                  <a:lnTo>
                    <a:pt x="9420288" y="0"/>
                  </a:lnTo>
                  <a:lnTo>
                    <a:pt x="9420288" y="9524"/>
                  </a:lnTo>
                  <a:close/>
                </a:path>
                <a:path w="10210799" h="1845945">
                  <a:moveTo>
                    <a:pt x="9439338" y="9524"/>
                  </a:moveTo>
                  <a:lnTo>
                    <a:pt x="9429813" y="9524"/>
                  </a:lnTo>
                  <a:lnTo>
                    <a:pt x="9429813" y="0"/>
                  </a:lnTo>
                  <a:lnTo>
                    <a:pt x="9439338" y="0"/>
                  </a:lnTo>
                  <a:lnTo>
                    <a:pt x="9439338" y="9524"/>
                  </a:lnTo>
                  <a:close/>
                </a:path>
                <a:path w="10210799" h="1845945">
                  <a:moveTo>
                    <a:pt x="9458388" y="9524"/>
                  </a:moveTo>
                  <a:lnTo>
                    <a:pt x="9448863" y="9524"/>
                  </a:lnTo>
                  <a:lnTo>
                    <a:pt x="9448863" y="0"/>
                  </a:lnTo>
                  <a:lnTo>
                    <a:pt x="9458388" y="0"/>
                  </a:lnTo>
                  <a:lnTo>
                    <a:pt x="9458388" y="9524"/>
                  </a:lnTo>
                  <a:close/>
                </a:path>
                <a:path w="10210799" h="1845945">
                  <a:moveTo>
                    <a:pt x="9477438" y="9524"/>
                  </a:moveTo>
                  <a:lnTo>
                    <a:pt x="9467913" y="9524"/>
                  </a:lnTo>
                  <a:lnTo>
                    <a:pt x="9467913" y="0"/>
                  </a:lnTo>
                  <a:lnTo>
                    <a:pt x="9477438" y="0"/>
                  </a:lnTo>
                  <a:lnTo>
                    <a:pt x="9477438" y="9524"/>
                  </a:lnTo>
                  <a:close/>
                </a:path>
                <a:path w="10210799" h="1845945">
                  <a:moveTo>
                    <a:pt x="9496488" y="9524"/>
                  </a:moveTo>
                  <a:lnTo>
                    <a:pt x="9486963" y="9524"/>
                  </a:lnTo>
                  <a:lnTo>
                    <a:pt x="9486963" y="0"/>
                  </a:lnTo>
                  <a:lnTo>
                    <a:pt x="9496488" y="0"/>
                  </a:lnTo>
                  <a:lnTo>
                    <a:pt x="9496488" y="9524"/>
                  </a:lnTo>
                  <a:close/>
                </a:path>
                <a:path w="10210799" h="1845945">
                  <a:moveTo>
                    <a:pt x="9515538" y="9524"/>
                  </a:moveTo>
                  <a:lnTo>
                    <a:pt x="9506013" y="9524"/>
                  </a:lnTo>
                  <a:lnTo>
                    <a:pt x="9506013" y="0"/>
                  </a:lnTo>
                  <a:lnTo>
                    <a:pt x="9515538" y="0"/>
                  </a:lnTo>
                  <a:lnTo>
                    <a:pt x="9515538" y="9524"/>
                  </a:lnTo>
                  <a:close/>
                </a:path>
                <a:path w="10210799" h="1845945">
                  <a:moveTo>
                    <a:pt x="9534588" y="9524"/>
                  </a:moveTo>
                  <a:lnTo>
                    <a:pt x="9525063" y="9524"/>
                  </a:lnTo>
                  <a:lnTo>
                    <a:pt x="9525063" y="0"/>
                  </a:lnTo>
                  <a:lnTo>
                    <a:pt x="9534588" y="0"/>
                  </a:lnTo>
                  <a:lnTo>
                    <a:pt x="9534588" y="9524"/>
                  </a:lnTo>
                  <a:close/>
                </a:path>
                <a:path w="10210799" h="1845945">
                  <a:moveTo>
                    <a:pt x="9553638" y="9524"/>
                  </a:moveTo>
                  <a:lnTo>
                    <a:pt x="9544113" y="9524"/>
                  </a:lnTo>
                  <a:lnTo>
                    <a:pt x="9544113" y="0"/>
                  </a:lnTo>
                  <a:lnTo>
                    <a:pt x="9553638" y="0"/>
                  </a:lnTo>
                  <a:lnTo>
                    <a:pt x="9553638" y="9524"/>
                  </a:lnTo>
                  <a:close/>
                </a:path>
                <a:path w="10210799" h="1845945">
                  <a:moveTo>
                    <a:pt x="9572688" y="9524"/>
                  </a:moveTo>
                  <a:lnTo>
                    <a:pt x="9563163" y="9524"/>
                  </a:lnTo>
                  <a:lnTo>
                    <a:pt x="9563163" y="0"/>
                  </a:lnTo>
                  <a:lnTo>
                    <a:pt x="9572688" y="0"/>
                  </a:lnTo>
                  <a:lnTo>
                    <a:pt x="9572688" y="9524"/>
                  </a:lnTo>
                  <a:close/>
                </a:path>
                <a:path w="10210799" h="1845945">
                  <a:moveTo>
                    <a:pt x="9591738" y="9524"/>
                  </a:moveTo>
                  <a:lnTo>
                    <a:pt x="9582213" y="9524"/>
                  </a:lnTo>
                  <a:lnTo>
                    <a:pt x="9582213" y="0"/>
                  </a:lnTo>
                  <a:lnTo>
                    <a:pt x="9591738" y="0"/>
                  </a:lnTo>
                  <a:lnTo>
                    <a:pt x="9591738" y="9524"/>
                  </a:lnTo>
                  <a:close/>
                </a:path>
                <a:path w="10210799" h="1845945">
                  <a:moveTo>
                    <a:pt x="9610788" y="9524"/>
                  </a:moveTo>
                  <a:lnTo>
                    <a:pt x="9601263" y="9524"/>
                  </a:lnTo>
                  <a:lnTo>
                    <a:pt x="9601263" y="0"/>
                  </a:lnTo>
                  <a:lnTo>
                    <a:pt x="9610788" y="0"/>
                  </a:lnTo>
                  <a:lnTo>
                    <a:pt x="9610788" y="9524"/>
                  </a:lnTo>
                  <a:close/>
                </a:path>
                <a:path w="10210799" h="1845945">
                  <a:moveTo>
                    <a:pt x="9629838" y="9524"/>
                  </a:moveTo>
                  <a:lnTo>
                    <a:pt x="9620313" y="9524"/>
                  </a:lnTo>
                  <a:lnTo>
                    <a:pt x="9620313" y="0"/>
                  </a:lnTo>
                  <a:lnTo>
                    <a:pt x="9629838" y="0"/>
                  </a:lnTo>
                  <a:lnTo>
                    <a:pt x="9629838" y="9524"/>
                  </a:lnTo>
                  <a:close/>
                </a:path>
                <a:path w="10210799" h="1845945">
                  <a:moveTo>
                    <a:pt x="9648888" y="9524"/>
                  </a:moveTo>
                  <a:lnTo>
                    <a:pt x="9639363" y="9524"/>
                  </a:lnTo>
                  <a:lnTo>
                    <a:pt x="9639363" y="0"/>
                  </a:lnTo>
                  <a:lnTo>
                    <a:pt x="9648888" y="0"/>
                  </a:lnTo>
                  <a:lnTo>
                    <a:pt x="9648888" y="9524"/>
                  </a:lnTo>
                  <a:close/>
                </a:path>
                <a:path w="10210799" h="1845945">
                  <a:moveTo>
                    <a:pt x="9667938" y="9524"/>
                  </a:moveTo>
                  <a:lnTo>
                    <a:pt x="9658413" y="9524"/>
                  </a:lnTo>
                  <a:lnTo>
                    <a:pt x="9658413" y="0"/>
                  </a:lnTo>
                  <a:lnTo>
                    <a:pt x="9667938" y="0"/>
                  </a:lnTo>
                  <a:lnTo>
                    <a:pt x="9667938" y="9524"/>
                  </a:lnTo>
                  <a:close/>
                </a:path>
                <a:path w="10210799" h="1845945">
                  <a:moveTo>
                    <a:pt x="9686988" y="9524"/>
                  </a:moveTo>
                  <a:lnTo>
                    <a:pt x="9677463" y="9524"/>
                  </a:lnTo>
                  <a:lnTo>
                    <a:pt x="9677463" y="0"/>
                  </a:lnTo>
                  <a:lnTo>
                    <a:pt x="9686988" y="0"/>
                  </a:lnTo>
                  <a:lnTo>
                    <a:pt x="9686988" y="9524"/>
                  </a:lnTo>
                  <a:close/>
                </a:path>
                <a:path w="10210799" h="1845945">
                  <a:moveTo>
                    <a:pt x="9706038" y="9524"/>
                  </a:moveTo>
                  <a:lnTo>
                    <a:pt x="9696513" y="9524"/>
                  </a:lnTo>
                  <a:lnTo>
                    <a:pt x="9696513" y="0"/>
                  </a:lnTo>
                  <a:lnTo>
                    <a:pt x="9706038" y="0"/>
                  </a:lnTo>
                  <a:lnTo>
                    <a:pt x="9706038" y="9524"/>
                  </a:lnTo>
                  <a:close/>
                </a:path>
                <a:path w="10210799" h="1845945">
                  <a:moveTo>
                    <a:pt x="9725088" y="9524"/>
                  </a:moveTo>
                  <a:lnTo>
                    <a:pt x="9715563" y="9524"/>
                  </a:lnTo>
                  <a:lnTo>
                    <a:pt x="9715563" y="0"/>
                  </a:lnTo>
                  <a:lnTo>
                    <a:pt x="9725088" y="0"/>
                  </a:lnTo>
                  <a:lnTo>
                    <a:pt x="9725088" y="9524"/>
                  </a:lnTo>
                  <a:close/>
                </a:path>
                <a:path w="10210799" h="1845945">
                  <a:moveTo>
                    <a:pt x="9744138" y="9524"/>
                  </a:moveTo>
                  <a:lnTo>
                    <a:pt x="9734613" y="9524"/>
                  </a:lnTo>
                  <a:lnTo>
                    <a:pt x="9734613" y="0"/>
                  </a:lnTo>
                  <a:lnTo>
                    <a:pt x="9744138" y="0"/>
                  </a:lnTo>
                  <a:lnTo>
                    <a:pt x="9744138" y="9524"/>
                  </a:lnTo>
                  <a:close/>
                </a:path>
                <a:path w="10210799" h="1845945">
                  <a:moveTo>
                    <a:pt x="9763188" y="9524"/>
                  </a:moveTo>
                  <a:lnTo>
                    <a:pt x="9753663" y="9524"/>
                  </a:lnTo>
                  <a:lnTo>
                    <a:pt x="9753663" y="0"/>
                  </a:lnTo>
                  <a:lnTo>
                    <a:pt x="9763188" y="0"/>
                  </a:lnTo>
                  <a:lnTo>
                    <a:pt x="9763188" y="9524"/>
                  </a:lnTo>
                  <a:close/>
                </a:path>
                <a:path w="10210799" h="1845945">
                  <a:moveTo>
                    <a:pt x="9782238" y="9524"/>
                  </a:moveTo>
                  <a:lnTo>
                    <a:pt x="9772713" y="9524"/>
                  </a:lnTo>
                  <a:lnTo>
                    <a:pt x="9772713" y="0"/>
                  </a:lnTo>
                  <a:lnTo>
                    <a:pt x="9782238" y="0"/>
                  </a:lnTo>
                  <a:lnTo>
                    <a:pt x="9782238" y="9524"/>
                  </a:lnTo>
                  <a:close/>
                </a:path>
                <a:path w="10210799" h="1845945">
                  <a:moveTo>
                    <a:pt x="9801288" y="9524"/>
                  </a:moveTo>
                  <a:lnTo>
                    <a:pt x="9791763" y="9524"/>
                  </a:lnTo>
                  <a:lnTo>
                    <a:pt x="9791763" y="0"/>
                  </a:lnTo>
                  <a:lnTo>
                    <a:pt x="9801288" y="0"/>
                  </a:lnTo>
                  <a:lnTo>
                    <a:pt x="9801288" y="9524"/>
                  </a:lnTo>
                  <a:close/>
                </a:path>
                <a:path w="10210799" h="1845945">
                  <a:moveTo>
                    <a:pt x="9820338" y="9524"/>
                  </a:moveTo>
                  <a:lnTo>
                    <a:pt x="9810813" y="9524"/>
                  </a:lnTo>
                  <a:lnTo>
                    <a:pt x="9810813" y="0"/>
                  </a:lnTo>
                  <a:lnTo>
                    <a:pt x="9820338" y="0"/>
                  </a:lnTo>
                  <a:lnTo>
                    <a:pt x="9820338" y="9524"/>
                  </a:lnTo>
                  <a:close/>
                </a:path>
                <a:path w="10210799" h="1845945">
                  <a:moveTo>
                    <a:pt x="9839388" y="9524"/>
                  </a:moveTo>
                  <a:lnTo>
                    <a:pt x="9829863" y="9524"/>
                  </a:lnTo>
                  <a:lnTo>
                    <a:pt x="9829863" y="0"/>
                  </a:lnTo>
                  <a:lnTo>
                    <a:pt x="9839388" y="0"/>
                  </a:lnTo>
                  <a:lnTo>
                    <a:pt x="9839388" y="9524"/>
                  </a:lnTo>
                  <a:close/>
                </a:path>
                <a:path w="10210799" h="1845945">
                  <a:moveTo>
                    <a:pt x="9858438" y="9524"/>
                  </a:moveTo>
                  <a:lnTo>
                    <a:pt x="9848913" y="9524"/>
                  </a:lnTo>
                  <a:lnTo>
                    <a:pt x="9848913" y="0"/>
                  </a:lnTo>
                  <a:lnTo>
                    <a:pt x="9858438" y="0"/>
                  </a:lnTo>
                  <a:lnTo>
                    <a:pt x="9858438" y="9524"/>
                  </a:lnTo>
                  <a:close/>
                </a:path>
                <a:path w="10210799" h="1845945">
                  <a:moveTo>
                    <a:pt x="9877488" y="9524"/>
                  </a:moveTo>
                  <a:lnTo>
                    <a:pt x="9867963" y="9524"/>
                  </a:lnTo>
                  <a:lnTo>
                    <a:pt x="9867963" y="0"/>
                  </a:lnTo>
                  <a:lnTo>
                    <a:pt x="9877488" y="0"/>
                  </a:lnTo>
                  <a:lnTo>
                    <a:pt x="9877488" y="9524"/>
                  </a:lnTo>
                  <a:close/>
                </a:path>
                <a:path w="10210799" h="1845945">
                  <a:moveTo>
                    <a:pt x="9896538" y="9524"/>
                  </a:moveTo>
                  <a:lnTo>
                    <a:pt x="9887013" y="9524"/>
                  </a:lnTo>
                  <a:lnTo>
                    <a:pt x="9887013" y="0"/>
                  </a:lnTo>
                  <a:lnTo>
                    <a:pt x="9896538" y="0"/>
                  </a:lnTo>
                  <a:lnTo>
                    <a:pt x="9896538" y="9524"/>
                  </a:lnTo>
                  <a:close/>
                </a:path>
                <a:path w="10210799" h="1845945">
                  <a:moveTo>
                    <a:pt x="9915588" y="9524"/>
                  </a:moveTo>
                  <a:lnTo>
                    <a:pt x="9906063" y="9524"/>
                  </a:lnTo>
                  <a:lnTo>
                    <a:pt x="9906063" y="0"/>
                  </a:lnTo>
                  <a:lnTo>
                    <a:pt x="9915588" y="0"/>
                  </a:lnTo>
                  <a:lnTo>
                    <a:pt x="9915588" y="9524"/>
                  </a:lnTo>
                  <a:close/>
                </a:path>
                <a:path w="10210799" h="1845945">
                  <a:moveTo>
                    <a:pt x="9934439" y="9631"/>
                  </a:moveTo>
                  <a:lnTo>
                    <a:pt x="9931884" y="9560"/>
                  </a:lnTo>
                  <a:lnTo>
                    <a:pt x="9929327" y="9524"/>
                  </a:lnTo>
                  <a:lnTo>
                    <a:pt x="9925113" y="9524"/>
                  </a:lnTo>
                  <a:lnTo>
                    <a:pt x="9925113" y="0"/>
                  </a:lnTo>
                  <a:lnTo>
                    <a:pt x="9926858" y="0"/>
                  </a:lnTo>
                  <a:lnTo>
                    <a:pt x="9934689" y="619"/>
                  </a:lnTo>
                  <a:lnTo>
                    <a:pt x="9934439" y="9631"/>
                  </a:lnTo>
                  <a:close/>
                </a:path>
                <a:path w="10210799" h="1845945">
                  <a:moveTo>
                    <a:pt x="9952893" y="10762"/>
                  </a:moveTo>
                  <a:lnTo>
                    <a:pt x="9949828" y="10471"/>
                  </a:lnTo>
                  <a:lnTo>
                    <a:pt x="9946761" y="10231"/>
                  </a:lnTo>
                  <a:lnTo>
                    <a:pt x="9943690" y="10043"/>
                  </a:lnTo>
                  <a:lnTo>
                    <a:pt x="9944221" y="1374"/>
                  </a:lnTo>
                  <a:lnTo>
                    <a:pt x="9953713" y="2125"/>
                  </a:lnTo>
                  <a:lnTo>
                    <a:pt x="9952893" y="10762"/>
                  </a:lnTo>
                  <a:close/>
                </a:path>
                <a:path w="10210799" h="1845945">
                  <a:moveTo>
                    <a:pt x="9971138" y="13110"/>
                  </a:moveTo>
                  <a:lnTo>
                    <a:pt x="9968114" y="12618"/>
                  </a:lnTo>
                  <a:lnTo>
                    <a:pt x="9965084" y="12176"/>
                  </a:lnTo>
                  <a:lnTo>
                    <a:pt x="9962046" y="11785"/>
                  </a:lnTo>
                  <a:lnTo>
                    <a:pt x="9963193" y="2876"/>
                  </a:lnTo>
                  <a:lnTo>
                    <a:pt x="9971829" y="3559"/>
                  </a:lnTo>
                  <a:lnTo>
                    <a:pt x="9972660" y="3759"/>
                  </a:lnTo>
                  <a:lnTo>
                    <a:pt x="9971138" y="13110"/>
                  </a:lnTo>
                  <a:close/>
                </a:path>
                <a:path w="10210799" h="1845945">
                  <a:moveTo>
                    <a:pt x="9989196" y="16671"/>
                  </a:moveTo>
                  <a:lnTo>
                    <a:pt x="9986195" y="15974"/>
                  </a:lnTo>
                  <a:lnTo>
                    <a:pt x="9983185" y="15329"/>
                  </a:lnTo>
                  <a:lnTo>
                    <a:pt x="9980165" y="14733"/>
                  </a:lnTo>
                  <a:lnTo>
                    <a:pt x="9981890" y="5982"/>
                  </a:lnTo>
                  <a:lnTo>
                    <a:pt x="9991159" y="8215"/>
                  </a:lnTo>
                  <a:lnTo>
                    <a:pt x="9989196" y="16671"/>
                  </a:lnTo>
                  <a:close/>
                </a:path>
                <a:path w="10210799" h="1845945">
                  <a:moveTo>
                    <a:pt x="10007022" y="21439"/>
                  </a:moveTo>
                  <a:lnTo>
                    <a:pt x="10004077" y="20545"/>
                  </a:lnTo>
                  <a:lnTo>
                    <a:pt x="10001121" y="19701"/>
                  </a:lnTo>
                  <a:lnTo>
                    <a:pt x="9998154" y="18907"/>
                  </a:lnTo>
                  <a:lnTo>
                    <a:pt x="10000418" y="10445"/>
                  </a:lnTo>
                  <a:lnTo>
                    <a:pt x="10009683" y="12676"/>
                  </a:lnTo>
                  <a:lnTo>
                    <a:pt x="10007022" y="21439"/>
                  </a:lnTo>
                  <a:close/>
                </a:path>
                <a:path w="10210799" h="1845945">
                  <a:moveTo>
                    <a:pt x="10024463" y="27378"/>
                  </a:moveTo>
                  <a:lnTo>
                    <a:pt x="10021590" y="26291"/>
                  </a:lnTo>
                  <a:lnTo>
                    <a:pt x="10018699" y="25253"/>
                  </a:lnTo>
                  <a:lnTo>
                    <a:pt x="10015794" y="24264"/>
                  </a:lnTo>
                  <a:lnTo>
                    <a:pt x="10018786" y="15476"/>
                  </a:lnTo>
                  <a:lnTo>
                    <a:pt x="10027585" y="19120"/>
                  </a:lnTo>
                  <a:lnTo>
                    <a:pt x="10024463" y="27378"/>
                  </a:lnTo>
                  <a:close/>
                </a:path>
                <a:path w="10210799" h="1845945">
                  <a:moveTo>
                    <a:pt x="10041461" y="34461"/>
                  </a:moveTo>
                  <a:lnTo>
                    <a:pt x="10038662" y="33184"/>
                  </a:lnTo>
                  <a:lnTo>
                    <a:pt x="10035849" y="31956"/>
                  </a:lnTo>
                  <a:lnTo>
                    <a:pt x="10033020" y="30778"/>
                  </a:lnTo>
                  <a:lnTo>
                    <a:pt x="10036363" y="22756"/>
                  </a:lnTo>
                  <a:lnTo>
                    <a:pt x="10045143" y="26393"/>
                  </a:lnTo>
                  <a:lnTo>
                    <a:pt x="10041461" y="34461"/>
                  </a:lnTo>
                  <a:close/>
                </a:path>
                <a:path w="10210799" h="1845945">
                  <a:moveTo>
                    <a:pt x="10057956" y="42665"/>
                  </a:moveTo>
                  <a:lnTo>
                    <a:pt x="10055248" y="41204"/>
                  </a:lnTo>
                  <a:lnTo>
                    <a:pt x="10052520" y="39790"/>
                  </a:lnTo>
                  <a:lnTo>
                    <a:pt x="10049775" y="38425"/>
                  </a:lnTo>
                  <a:lnTo>
                    <a:pt x="10053945" y="30039"/>
                  </a:lnTo>
                  <a:lnTo>
                    <a:pt x="10056466" y="31083"/>
                  </a:lnTo>
                  <a:lnTo>
                    <a:pt x="10062286" y="34643"/>
                  </a:lnTo>
                  <a:lnTo>
                    <a:pt x="10057956" y="42665"/>
                  </a:lnTo>
                  <a:close/>
                </a:path>
                <a:path w="10210799" h="1845945">
                  <a:moveTo>
                    <a:pt x="10073895" y="51967"/>
                  </a:moveTo>
                  <a:lnTo>
                    <a:pt x="10071289" y="50328"/>
                  </a:lnTo>
                  <a:lnTo>
                    <a:pt x="10068658" y="48732"/>
                  </a:lnTo>
                  <a:lnTo>
                    <a:pt x="10066000" y="47181"/>
                  </a:lnTo>
                  <a:lnTo>
                    <a:pt x="10070414" y="39616"/>
                  </a:lnTo>
                  <a:lnTo>
                    <a:pt x="10078540" y="44587"/>
                  </a:lnTo>
                  <a:lnTo>
                    <a:pt x="10073895" y="51967"/>
                  </a:lnTo>
                  <a:close/>
                </a:path>
                <a:path w="10210799" h="1845945">
                  <a:moveTo>
                    <a:pt x="10089132" y="62280"/>
                  </a:moveTo>
                  <a:lnTo>
                    <a:pt x="10086654" y="60479"/>
                  </a:lnTo>
                  <a:lnTo>
                    <a:pt x="10084151" y="58724"/>
                  </a:lnTo>
                  <a:lnTo>
                    <a:pt x="10081623" y="57013"/>
                  </a:lnTo>
                  <a:lnTo>
                    <a:pt x="10086667" y="49560"/>
                  </a:lnTo>
                  <a:lnTo>
                    <a:pt x="10094598" y="54411"/>
                  </a:lnTo>
                  <a:lnTo>
                    <a:pt x="10094754" y="54545"/>
                  </a:lnTo>
                  <a:lnTo>
                    <a:pt x="10089132" y="62280"/>
                  </a:lnTo>
                  <a:close/>
                </a:path>
                <a:path w="10210799" h="1845945">
                  <a:moveTo>
                    <a:pt x="10103651" y="73587"/>
                  </a:moveTo>
                  <a:lnTo>
                    <a:pt x="10101294" y="71622"/>
                  </a:lnTo>
                  <a:lnTo>
                    <a:pt x="10098904" y="69695"/>
                  </a:lnTo>
                  <a:lnTo>
                    <a:pt x="10096478" y="67808"/>
                  </a:lnTo>
                  <a:lnTo>
                    <a:pt x="10101994" y="60722"/>
                  </a:lnTo>
                  <a:lnTo>
                    <a:pt x="10109229" y="66897"/>
                  </a:lnTo>
                  <a:lnTo>
                    <a:pt x="10103651" y="73587"/>
                  </a:lnTo>
                  <a:close/>
                </a:path>
                <a:path w="10210799" h="1845945">
                  <a:moveTo>
                    <a:pt x="10117452" y="85901"/>
                  </a:moveTo>
                  <a:lnTo>
                    <a:pt x="10115207" y="83760"/>
                  </a:lnTo>
                  <a:lnTo>
                    <a:pt x="10112939" y="81666"/>
                  </a:lnTo>
                  <a:lnTo>
                    <a:pt x="10110645" y="79620"/>
                  </a:lnTo>
                  <a:lnTo>
                    <a:pt x="10116477" y="73081"/>
                  </a:lnTo>
                  <a:lnTo>
                    <a:pt x="10123757" y="79293"/>
                  </a:lnTo>
                  <a:lnTo>
                    <a:pt x="10117452" y="85901"/>
                  </a:lnTo>
                  <a:close/>
                </a:path>
                <a:path w="10210799" h="1845945">
                  <a:moveTo>
                    <a:pt x="10130442" y="99157"/>
                  </a:moveTo>
                  <a:lnTo>
                    <a:pt x="10128358" y="96881"/>
                  </a:lnTo>
                  <a:lnTo>
                    <a:pt x="10126231" y="94637"/>
                  </a:lnTo>
                  <a:lnTo>
                    <a:pt x="10124064" y="92425"/>
                  </a:lnTo>
                  <a:lnTo>
                    <a:pt x="10130763" y="85861"/>
                  </a:lnTo>
                  <a:lnTo>
                    <a:pt x="10136990" y="93158"/>
                  </a:lnTo>
                  <a:lnTo>
                    <a:pt x="10130442" y="99157"/>
                  </a:lnTo>
                  <a:close/>
                </a:path>
                <a:path w="10210799" h="1845945">
                  <a:moveTo>
                    <a:pt x="10142453" y="113183"/>
                  </a:moveTo>
                  <a:lnTo>
                    <a:pt x="10140535" y="110785"/>
                  </a:lnTo>
                  <a:lnTo>
                    <a:pt x="10138574" y="108417"/>
                  </a:lnTo>
                  <a:lnTo>
                    <a:pt x="10136571" y="106076"/>
                  </a:lnTo>
                  <a:lnTo>
                    <a:pt x="10143184" y="100417"/>
                  </a:lnTo>
                  <a:lnTo>
                    <a:pt x="10149360" y="107655"/>
                  </a:lnTo>
                  <a:lnTo>
                    <a:pt x="10142453" y="113183"/>
                  </a:lnTo>
                  <a:close/>
                </a:path>
                <a:path w="10210799" h="1845945">
                  <a:moveTo>
                    <a:pt x="10153453" y="127907"/>
                  </a:moveTo>
                  <a:lnTo>
                    <a:pt x="10151698" y="125388"/>
                  </a:lnTo>
                  <a:lnTo>
                    <a:pt x="10149907" y="122906"/>
                  </a:lnTo>
                  <a:lnTo>
                    <a:pt x="10148081" y="120460"/>
                  </a:lnTo>
                  <a:lnTo>
                    <a:pt x="10155535" y="114892"/>
                  </a:lnTo>
                  <a:lnTo>
                    <a:pt x="10158196" y="118010"/>
                  </a:lnTo>
                  <a:lnTo>
                    <a:pt x="10161024" y="122633"/>
                  </a:lnTo>
                  <a:lnTo>
                    <a:pt x="10153453" y="127907"/>
                  </a:lnTo>
                  <a:close/>
                </a:path>
                <a:path w="10210799" h="1845945">
                  <a:moveTo>
                    <a:pt x="10163474" y="143377"/>
                  </a:moveTo>
                  <a:lnTo>
                    <a:pt x="10161889" y="140740"/>
                  </a:lnTo>
                  <a:lnTo>
                    <a:pt x="10160258" y="138128"/>
                  </a:lnTo>
                  <a:lnTo>
                    <a:pt x="10158581" y="135542"/>
                  </a:lnTo>
                  <a:lnTo>
                    <a:pt x="10165986" y="130744"/>
                  </a:lnTo>
                  <a:lnTo>
                    <a:pt x="10170961" y="138874"/>
                  </a:lnTo>
                  <a:lnTo>
                    <a:pt x="10163474" y="143377"/>
                  </a:lnTo>
                  <a:close/>
                </a:path>
                <a:path w="10210799" h="1845945">
                  <a:moveTo>
                    <a:pt x="10172447" y="159490"/>
                  </a:moveTo>
                  <a:lnTo>
                    <a:pt x="10171047" y="156765"/>
                  </a:lnTo>
                  <a:lnTo>
                    <a:pt x="10169597" y="154056"/>
                  </a:lnTo>
                  <a:lnTo>
                    <a:pt x="10168097" y="151363"/>
                  </a:lnTo>
                  <a:lnTo>
                    <a:pt x="10175932" y="147000"/>
                  </a:lnTo>
                  <a:lnTo>
                    <a:pt x="10180912" y="155140"/>
                  </a:lnTo>
                  <a:lnTo>
                    <a:pt x="10172447" y="159490"/>
                  </a:lnTo>
                  <a:close/>
                </a:path>
                <a:path w="10210799" h="1845945">
                  <a:moveTo>
                    <a:pt x="10180315" y="176146"/>
                  </a:moveTo>
                  <a:lnTo>
                    <a:pt x="10179093" y="173319"/>
                  </a:lnTo>
                  <a:lnTo>
                    <a:pt x="10177828" y="170522"/>
                  </a:lnTo>
                  <a:lnTo>
                    <a:pt x="10176520" y="167754"/>
                  </a:lnTo>
                  <a:lnTo>
                    <a:pt x="10184728" y="163876"/>
                  </a:lnTo>
                  <a:lnTo>
                    <a:pt x="10188368" y="172663"/>
                  </a:lnTo>
                  <a:lnTo>
                    <a:pt x="10180315" y="176146"/>
                  </a:lnTo>
                  <a:close/>
                </a:path>
                <a:path w="10210799" h="1845945">
                  <a:moveTo>
                    <a:pt x="10187052" y="193280"/>
                  </a:moveTo>
                  <a:lnTo>
                    <a:pt x="10185964" y="190229"/>
                  </a:lnTo>
                  <a:lnTo>
                    <a:pt x="10184948" y="187510"/>
                  </a:lnTo>
                  <a:lnTo>
                    <a:pt x="10183826" y="184655"/>
                  </a:lnTo>
                  <a:lnTo>
                    <a:pt x="10192003" y="181441"/>
                  </a:lnTo>
                  <a:lnTo>
                    <a:pt x="10195644" y="190229"/>
                  </a:lnTo>
                  <a:lnTo>
                    <a:pt x="10187052" y="193280"/>
                  </a:lnTo>
                  <a:close/>
                </a:path>
                <a:path w="10210799" h="1845945">
                  <a:moveTo>
                    <a:pt x="10192641" y="210844"/>
                  </a:moveTo>
                  <a:lnTo>
                    <a:pt x="10191800" y="207863"/>
                  </a:lnTo>
                  <a:lnTo>
                    <a:pt x="10190918" y="204919"/>
                  </a:lnTo>
                  <a:lnTo>
                    <a:pt x="10189993" y="202015"/>
                  </a:lnTo>
                  <a:lnTo>
                    <a:pt x="10199020" y="199142"/>
                  </a:lnTo>
                  <a:lnTo>
                    <a:pt x="10201254" y="208417"/>
                  </a:lnTo>
                  <a:lnTo>
                    <a:pt x="10192641" y="210844"/>
                  </a:lnTo>
                  <a:close/>
                </a:path>
                <a:path w="10210799" h="1845945">
                  <a:moveTo>
                    <a:pt x="10197050" y="228775"/>
                  </a:moveTo>
                  <a:lnTo>
                    <a:pt x="10196414" y="225761"/>
                  </a:lnTo>
                  <a:lnTo>
                    <a:pt x="10195729" y="222757"/>
                  </a:lnTo>
                  <a:lnTo>
                    <a:pt x="10194993" y="219763"/>
                  </a:lnTo>
                  <a:lnTo>
                    <a:pt x="10203484" y="217677"/>
                  </a:lnTo>
                  <a:lnTo>
                    <a:pt x="10205716" y="226947"/>
                  </a:lnTo>
                  <a:lnTo>
                    <a:pt x="10197050" y="228775"/>
                  </a:lnTo>
                  <a:close/>
                </a:path>
                <a:path w="10210799" h="1845945">
                  <a:moveTo>
                    <a:pt x="10200240" y="246868"/>
                  </a:moveTo>
                  <a:lnTo>
                    <a:pt x="10199811" y="243846"/>
                  </a:lnTo>
                  <a:lnTo>
                    <a:pt x="10199322" y="240779"/>
                  </a:lnTo>
                  <a:lnTo>
                    <a:pt x="10198796" y="237798"/>
                  </a:lnTo>
                  <a:lnTo>
                    <a:pt x="10207942" y="236187"/>
                  </a:lnTo>
                  <a:lnTo>
                    <a:pt x="10209051" y="240822"/>
                  </a:lnTo>
                  <a:lnTo>
                    <a:pt x="10209426" y="245561"/>
                  </a:lnTo>
                  <a:lnTo>
                    <a:pt x="10200240" y="246868"/>
                  </a:lnTo>
                  <a:close/>
                </a:path>
                <a:path w="10210799" h="1845945">
                  <a:moveTo>
                    <a:pt x="10202223" y="265182"/>
                  </a:moveTo>
                  <a:lnTo>
                    <a:pt x="10201993" y="262103"/>
                  </a:lnTo>
                  <a:lnTo>
                    <a:pt x="10201712" y="259041"/>
                  </a:lnTo>
                  <a:lnTo>
                    <a:pt x="10201383" y="255996"/>
                  </a:lnTo>
                  <a:lnTo>
                    <a:pt x="10210177" y="255044"/>
                  </a:lnTo>
                  <a:lnTo>
                    <a:pt x="10210736" y="262103"/>
                  </a:lnTo>
                  <a:lnTo>
                    <a:pt x="10210799" y="264541"/>
                  </a:lnTo>
                  <a:lnTo>
                    <a:pt x="10202223" y="265182"/>
                  </a:lnTo>
                  <a:close/>
                </a:path>
                <a:path w="10210799" h="1845945">
                  <a:moveTo>
                    <a:pt x="10202981" y="283689"/>
                  </a:moveTo>
                  <a:lnTo>
                    <a:pt x="10202882" y="277475"/>
                  </a:lnTo>
                  <a:lnTo>
                    <a:pt x="10202757" y="274415"/>
                  </a:lnTo>
                  <a:lnTo>
                    <a:pt x="10210799" y="274084"/>
                  </a:lnTo>
                  <a:lnTo>
                    <a:pt x="10210799" y="283630"/>
                  </a:lnTo>
                  <a:lnTo>
                    <a:pt x="10202981" y="283689"/>
                  </a:lnTo>
                  <a:close/>
                </a:path>
                <a:path w="10210799" h="1845945">
                  <a:moveTo>
                    <a:pt x="10210799" y="302687"/>
                  </a:moveTo>
                  <a:lnTo>
                    <a:pt x="10202989" y="302687"/>
                  </a:lnTo>
                  <a:lnTo>
                    <a:pt x="10202989" y="293162"/>
                  </a:lnTo>
                  <a:lnTo>
                    <a:pt x="10210799" y="293162"/>
                  </a:lnTo>
                  <a:lnTo>
                    <a:pt x="10210799" y="302687"/>
                  </a:lnTo>
                  <a:close/>
                </a:path>
                <a:path w="10210799" h="1845945">
                  <a:moveTo>
                    <a:pt x="10210799" y="321737"/>
                  </a:moveTo>
                  <a:lnTo>
                    <a:pt x="10202989" y="321737"/>
                  </a:lnTo>
                  <a:lnTo>
                    <a:pt x="10202989" y="312212"/>
                  </a:lnTo>
                  <a:lnTo>
                    <a:pt x="10210799" y="312212"/>
                  </a:lnTo>
                  <a:lnTo>
                    <a:pt x="10210799" y="321737"/>
                  </a:lnTo>
                  <a:close/>
                </a:path>
                <a:path w="10210799" h="1845945">
                  <a:moveTo>
                    <a:pt x="10210799" y="340787"/>
                  </a:moveTo>
                  <a:lnTo>
                    <a:pt x="10202989" y="340787"/>
                  </a:lnTo>
                  <a:lnTo>
                    <a:pt x="10202989" y="331262"/>
                  </a:lnTo>
                  <a:lnTo>
                    <a:pt x="10210799" y="331262"/>
                  </a:lnTo>
                  <a:lnTo>
                    <a:pt x="10210799" y="340787"/>
                  </a:lnTo>
                  <a:close/>
                </a:path>
                <a:path w="10210799" h="1845945">
                  <a:moveTo>
                    <a:pt x="10210799" y="359837"/>
                  </a:moveTo>
                  <a:lnTo>
                    <a:pt x="10202989" y="359837"/>
                  </a:lnTo>
                  <a:lnTo>
                    <a:pt x="10202989" y="350312"/>
                  </a:lnTo>
                  <a:lnTo>
                    <a:pt x="10210799" y="350312"/>
                  </a:lnTo>
                  <a:lnTo>
                    <a:pt x="10210799" y="359837"/>
                  </a:lnTo>
                  <a:close/>
                </a:path>
                <a:path w="10210799" h="1845945">
                  <a:moveTo>
                    <a:pt x="10210799" y="378887"/>
                  </a:moveTo>
                  <a:lnTo>
                    <a:pt x="10202989" y="378887"/>
                  </a:lnTo>
                  <a:lnTo>
                    <a:pt x="10202989" y="369362"/>
                  </a:lnTo>
                  <a:lnTo>
                    <a:pt x="10210799" y="369362"/>
                  </a:lnTo>
                  <a:lnTo>
                    <a:pt x="10210799" y="378887"/>
                  </a:lnTo>
                  <a:close/>
                </a:path>
                <a:path w="10210799" h="1845945">
                  <a:moveTo>
                    <a:pt x="10210799" y="397937"/>
                  </a:moveTo>
                  <a:lnTo>
                    <a:pt x="10202989" y="397937"/>
                  </a:lnTo>
                  <a:lnTo>
                    <a:pt x="10202989" y="388412"/>
                  </a:lnTo>
                  <a:lnTo>
                    <a:pt x="10210799" y="388412"/>
                  </a:lnTo>
                  <a:lnTo>
                    <a:pt x="10210799" y="397937"/>
                  </a:lnTo>
                  <a:close/>
                </a:path>
                <a:path w="10210799" h="1845945">
                  <a:moveTo>
                    <a:pt x="10210799" y="416987"/>
                  </a:moveTo>
                  <a:lnTo>
                    <a:pt x="10202989" y="416987"/>
                  </a:lnTo>
                  <a:lnTo>
                    <a:pt x="10202989" y="407462"/>
                  </a:lnTo>
                  <a:lnTo>
                    <a:pt x="10210799" y="407462"/>
                  </a:lnTo>
                  <a:lnTo>
                    <a:pt x="10210799" y="416987"/>
                  </a:lnTo>
                  <a:close/>
                </a:path>
                <a:path w="10210799" h="1845945">
                  <a:moveTo>
                    <a:pt x="10210799" y="436037"/>
                  </a:moveTo>
                  <a:lnTo>
                    <a:pt x="10202989" y="436037"/>
                  </a:lnTo>
                  <a:lnTo>
                    <a:pt x="10202989" y="426512"/>
                  </a:lnTo>
                  <a:lnTo>
                    <a:pt x="10210799" y="426512"/>
                  </a:lnTo>
                  <a:lnTo>
                    <a:pt x="10210799" y="436037"/>
                  </a:lnTo>
                  <a:close/>
                </a:path>
                <a:path w="10210799" h="1845945">
                  <a:moveTo>
                    <a:pt x="10210799" y="455087"/>
                  </a:moveTo>
                  <a:lnTo>
                    <a:pt x="10202989" y="455087"/>
                  </a:lnTo>
                  <a:lnTo>
                    <a:pt x="10202989" y="445562"/>
                  </a:lnTo>
                  <a:lnTo>
                    <a:pt x="10210799" y="445562"/>
                  </a:lnTo>
                  <a:lnTo>
                    <a:pt x="10210799" y="455087"/>
                  </a:lnTo>
                  <a:close/>
                </a:path>
                <a:path w="10210799" h="1845945">
                  <a:moveTo>
                    <a:pt x="10210799" y="474137"/>
                  </a:moveTo>
                  <a:lnTo>
                    <a:pt x="10202989" y="474137"/>
                  </a:lnTo>
                  <a:lnTo>
                    <a:pt x="10202989" y="464612"/>
                  </a:lnTo>
                  <a:lnTo>
                    <a:pt x="10210799" y="464612"/>
                  </a:lnTo>
                  <a:lnTo>
                    <a:pt x="10210799" y="474137"/>
                  </a:lnTo>
                  <a:close/>
                </a:path>
                <a:path w="10210799" h="1845945">
                  <a:moveTo>
                    <a:pt x="10210799" y="493187"/>
                  </a:moveTo>
                  <a:lnTo>
                    <a:pt x="10202989" y="493187"/>
                  </a:lnTo>
                  <a:lnTo>
                    <a:pt x="10202989" y="483662"/>
                  </a:lnTo>
                  <a:lnTo>
                    <a:pt x="10210799" y="483662"/>
                  </a:lnTo>
                  <a:lnTo>
                    <a:pt x="10210799" y="493187"/>
                  </a:lnTo>
                  <a:close/>
                </a:path>
                <a:path w="10210799" h="1845945">
                  <a:moveTo>
                    <a:pt x="10210799" y="512237"/>
                  </a:moveTo>
                  <a:lnTo>
                    <a:pt x="10202989" y="512237"/>
                  </a:lnTo>
                  <a:lnTo>
                    <a:pt x="10202989" y="502712"/>
                  </a:lnTo>
                  <a:lnTo>
                    <a:pt x="10210799" y="502712"/>
                  </a:lnTo>
                  <a:lnTo>
                    <a:pt x="10210799" y="512237"/>
                  </a:lnTo>
                  <a:close/>
                </a:path>
                <a:path w="10210799" h="1845945">
                  <a:moveTo>
                    <a:pt x="10210799" y="531287"/>
                  </a:moveTo>
                  <a:lnTo>
                    <a:pt x="10202989" y="531287"/>
                  </a:lnTo>
                  <a:lnTo>
                    <a:pt x="10202989" y="521762"/>
                  </a:lnTo>
                  <a:lnTo>
                    <a:pt x="10210799" y="521762"/>
                  </a:lnTo>
                  <a:lnTo>
                    <a:pt x="10210799" y="531287"/>
                  </a:lnTo>
                  <a:close/>
                </a:path>
                <a:path w="10210799" h="1845945">
                  <a:moveTo>
                    <a:pt x="10210799" y="550337"/>
                  </a:moveTo>
                  <a:lnTo>
                    <a:pt x="10202989" y="550337"/>
                  </a:lnTo>
                  <a:lnTo>
                    <a:pt x="10202989" y="540812"/>
                  </a:lnTo>
                  <a:lnTo>
                    <a:pt x="10210799" y="540812"/>
                  </a:lnTo>
                  <a:lnTo>
                    <a:pt x="10210799" y="550337"/>
                  </a:lnTo>
                  <a:close/>
                </a:path>
                <a:path w="10210799" h="1845945">
                  <a:moveTo>
                    <a:pt x="10210799" y="569387"/>
                  </a:moveTo>
                  <a:lnTo>
                    <a:pt x="10202989" y="569387"/>
                  </a:lnTo>
                  <a:lnTo>
                    <a:pt x="10202989" y="559862"/>
                  </a:lnTo>
                  <a:lnTo>
                    <a:pt x="10210799" y="559862"/>
                  </a:lnTo>
                  <a:lnTo>
                    <a:pt x="10210799" y="569387"/>
                  </a:lnTo>
                  <a:close/>
                </a:path>
                <a:path w="10210799" h="1845945">
                  <a:moveTo>
                    <a:pt x="10210799" y="588437"/>
                  </a:moveTo>
                  <a:lnTo>
                    <a:pt x="10202989" y="588437"/>
                  </a:lnTo>
                  <a:lnTo>
                    <a:pt x="10202989" y="578912"/>
                  </a:lnTo>
                  <a:lnTo>
                    <a:pt x="10210799" y="578912"/>
                  </a:lnTo>
                  <a:lnTo>
                    <a:pt x="10210799" y="588437"/>
                  </a:lnTo>
                  <a:close/>
                </a:path>
                <a:path w="10210799" h="1845945">
                  <a:moveTo>
                    <a:pt x="10210799" y="607487"/>
                  </a:moveTo>
                  <a:lnTo>
                    <a:pt x="10202989" y="607487"/>
                  </a:lnTo>
                  <a:lnTo>
                    <a:pt x="10202989" y="597962"/>
                  </a:lnTo>
                  <a:lnTo>
                    <a:pt x="10210799" y="597962"/>
                  </a:lnTo>
                  <a:lnTo>
                    <a:pt x="10210799" y="607487"/>
                  </a:lnTo>
                  <a:close/>
                </a:path>
                <a:path w="10210799" h="1845945">
                  <a:moveTo>
                    <a:pt x="10210799" y="626537"/>
                  </a:moveTo>
                  <a:lnTo>
                    <a:pt x="10202989" y="626537"/>
                  </a:lnTo>
                  <a:lnTo>
                    <a:pt x="10202989" y="617012"/>
                  </a:lnTo>
                  <a:lnTo>
                    <a:pt x="10210799" y="617012"/>
                  </a:lnTo>
                  <a:lnTo>
                    <a:pt x="10210799" y="626537"/>
                  </a:lnTo>
                  <a:close/>
                </a:path>
                <a:path w="10210799" h="1845945">
                  <a:moveTo>
                    <a:pt x="10210799" y="645587"/>
                  </a:moveTo>
                  <a:lnTo>
                    <a:pt x="10202989" y="645587"/>
                  </a:lnTo>
                  <a:lnTo>
                    <a:pt x="10202989" y="636062"/>
                  </a:lnTo>
                  <a:lnTo>
                    <a:pt x="10210799" y="636062"/>
                  </a:lnTo>
                  <a:lnTo>
                    <a:pt x="10210799" y="645587"/>
                  </a:lnTo>
                  <a:close/>
                </a:path>
                <a:path w="10210799" h="1845945">
                  <a:moveTo>
                    <a:pt x="10210799" y="664637"/>
                  </a:moveTo>
                  <a:lnTo>
                    <a:pt x="10202989" y="664637"/>
                  </a:lnTo>
                  <a:lnTo>
                    <a:pt x="10202989" y="655112"/>
                  </a:lnTo>
                  <a:lnTo>
                    <a:pt x="10210799" y="655112"/>
                  </a:lnTo>
                  <a:lnTo>
                    <a:pt x="10210799" y="664637"/>
                  </a:lnTo>
                  <a:close/>
                </a:path>
                <a:path w="10210799" h="1845945">
                  <a:moveTo>
                    <a:pt x="10210799" y="683687"/>
                  </a:moveTo>
                  <a:lnTo>
                    <a:pt x="10202989" y="683687"/>
                  </a:lnTo>
                  <a:lnTo>
                    <a:pt x="10202989" y="674162"/>
                  </a:lnTo>
                  <a:lnTo>
                    <a:pt x="10210799" y="674162"/>
                  </a:lnTo>
                  <a:lnTo>
                    <a:pt x="10210799" y="683687"/>
                  </a:lnTo>
                  <a:close/>
                </a:path>
                <a:path w="10210799" h="1845945">
                  <a:moveTo>
                    <a:pt x="10210799" y="702737"/>
                  </a:moveTo>
                  <a:lnTo>
                    <a:pt x="10202989" y="702737"/>
                  </a:lnTo>
                  <a:lnTo>
                    <a:pt x="10202989" y="693212"/>
                  </a:lnTo>
                  <a:lnTo>
                    <a:pt x="10210799" y="693212"/>
                  </a:lnTo>
                  <a:lnTo>
                    <a:pt x="10210799" y="702737"/>
                  </a:lnTo>
                  <a:close/>
                </a:path>
                <a:path w="10210799" h="1845945">
                  <a:moveTo>
                    <a:pt x="10210799" y="721787"/>
                  </a:moveTo>
                  <a:lnTo>
                    <a:pt x="10202989" y="721787"/>
                  </a:lnTo>
                  <a:lnTo>
                    <a:pt x="10202989" y="712262"/>
                  </a:lnTo>
                  <a:lnTo>
                    <a:pt x="10210799" y="712262"/>
                  </a:lnTo>
                  <a:lnTo>
                    <a:pt x="10210799" y="721787"/>
                  </a:lnTo>
                  <a:close/>
                </a:path>
                <a:path w="10210799" h="1845945">
                  <a:moveTo>
                    <a:pt x="10210799" y="740837"/>
                  </a:moveTo>
                  <a:lnTo>
                    <a:pt x="10202989" y="740837"/>
                  </a:lnTo>
                  <a:lnTo>
                    <a:pt x="10202989" y="731312"/>
                  </a:lnTo>
                  <a:lnTo>
                    <a:pt x="10210799" y="731312"/>
                  </a:lnTo>
                  <a:lnTo>
                    <a:pt x="10210799" y="740837"/>
                  </a:lnTo>
                  <a:close/>
                </a:path>
                <a:path w="10210799" h="1845945">
                  <a:moveTo>
                    <a:pt x="10210799" y="759887"/>
                  </a:moveTo>
                  <a:lnTo>
                    <a:pt x="10202989" y="759887"/>
                  </a:lnTo>
                  <a:lnTo>
                    <a:pt x="10202989" y="750362"/>
                  </a:lnTo>
                  <a:lnTo>
                    <a:pt x="10210799" y="750362"/>
                  </a:lnTo>
                  <a:lnTo>
                    <a:pt x="10210799" y="759887"/>
                  </a:lnTo>
                  <a:close/>
                </a:path>
                <a:path w="10210799" h="1845945">
                  <a:moveTo>
                    <a:pt x="10210799" y="778937"/>
                  </a:moveTo>
                  <a:lnTo>
                    <a:pt x="10202989" y="778937"/>
                  </a:lnTo>
                  <a:lnTo>
                    <a:pt x="10202989" y="769412"/>
                  </a:lnTo>
                  <a:lnTo>
                    <a:pt x="10210799" y="769412"/>
                  </a:lnTo>
                  <a:lnTo>
                    <a:pt x="10210799" y="778937"/>
                  </a:lnTo>
                  <a:close/>
                </a:path>
                <a:path w="10210799" h="1845945">
                  <a:moveTo>
                    <a:pt x="10210799" y="797987"/>
                  </a:moveTo>
                  <a:lnTo>
                    <a:pt x="10202989" y="797987"/>
                  </a:lnTo>
                  <a:lnTo>
                    <a:pt x="10202989" y="788462"/>
                  </a:lnTo>
                  <a:lnTo>
                    <a:pt x="10210799" y="788462"/>
                  </a:lnTo>
                  <a:lnTo>
                    <a:pt x="10210799" y="797987"/>
                  </a:lnTo>
                  <a:close/>
                </a:path>
                <a:path w="10210799" h="1845945">
                  <a:moveTo>
                    <a:pt x="10210799" y="817037"/>
                  </a:moveTo>
                  <a:lnTo>
                    <a:pt x="10202989" y="817037"/>
                  </a:lnTo>
                  <a:lnTo>
                    <a:pt x="10202989" y="807512"/>
                  </a:lnTo>
                  <a:lnTo>
                    <a:pt x="10210799" y="807512"/>
                  </a:lnTo>
                  <a:lnTo>
                    <a:pt x="10210799" y="817037"/>
                  </a:lnTo>
                  <a:close/>
                </a:path>
                <a:path w="10210799" h="1845945">
                  <a:moveTo>
                    <a:pt x="10210799" y="836087"/>
                  </a:moveTo>
                  <a:lnTo>
                    <a:pt x="10202989" y="836087"/>
                  </a:lnTo>
                  <a:lnTo>
                    <a:pt x="10202989" y="826562"/>
                  </a:lnTo>
                  <a:lnTo>
                    <a:pt x="10210799" y="826562"/>
                  </a:lnTo>
                  <a:lnTo>
                    <a:pt x="10210799" y="836087"/>
                  </a:lnTo>
                  <a:close/>
                </a:path>
                <a:path w="10210799" h="1845945">
                  <a:moveTo>
                    <a:pt x="10210799" y="855137"/>
                  </a:moveTo>
                  <a:lnTo>
                    <a:pt x="10202989" y="855137"/>
                  </a:lnTo>
                  <a:lnTo>
                    <a:pt x="10202989" y="845612"/>
                  </a:lnTo>
                  <a:lnTo>
                    <a:pt x="10210799" y="845612"/>
                  </a:lnTo>
                  <a:lnTo>
                    <a:pt x="10210799" y="855137"/>
                  </a:lnTo>
                  <a:close/>
                </a:path>
                <a:path w="10210799" h="1845945">
                  <a:moveTo>
                    <a:pt x="10210799" y="874187"/>
                  </a:moveTo>
                  <a:lnTo>
                    <a:pt x="10202989" y="874187"/>
                  </a:lnTo>
                  <a:lnTo>
                    <a:pt x="10202989" y="864662"/>
                  </a:lnTo>
                  <a:lnTo>
                    <a:pt x="10210799" y="864662"/>
                  </a:lnTo>
                  <a:lnTo>
                    <a:pt x="10210799" y="874187"/>
                  </a:lnTo>
                  <a:close/>
                </a:path>
                <a:path w="10210799" h="1845945">
                  <a:moveTo>
                    <a:pt x="10210799" y="893237"/>
                  </a:moveTo>
                  <a:lnTo>
                    <a:pt x="10202989" y="893237"/>
                  </a:lnTo>
                  <a:lnTo>
                    <a:pt x="10202989" y="883712"/>
                  </a:lnTo>
                  <a:lnTo>
                    <a:pt x="10210799" y="883712"/>
                  </a:lnTo>
                  <a:lnTo>
                    <a:pt x="10210799" y="893237"/>
                  </a:lnTo>
                  <a:close/>
                </a:path>
                <a:path w="10210799" h="1845945">
                  <a:moveTo>
                    <a:pt x="10210799" y="912287"/>
                  </a:moveTo>
                  <a:lnTo>
                    <a:pt x="10202989" y="912287"/>
                  </a:lnTo>
                  <a:lnTo>
                    <a:pt x="10202989" y="902762"/>
                  </a:lnTo>
                  <a:lnTo>
                    <a:pt x="10210799" y="902762"/>
                  </a:lnTo>
                  <a:lnTo>
                    <a:pt x="10210799" y="912287"/>
                  </a:lnTo>
                  <a:close/>
                </a:path>
                <a:path w="10210799" h="1845945">
                  <a:moveTo>
                    <a:pt x="10210799" y="931337"/>
                  </a:moveTo>
                  <a:lnTo>
                    <a:pt x="10202989" y="931337"/>
                  </a:lnTo>
                  <a:lnTo>
                    <a:pt x="10202989" y="921812"/>
                  </a:lnTo>
                  <a:lnTo>
                    <a:pt x="10210799" y="921812"/>
                  </a:lnTo>
                  <a:lnTo>
                    <a:pt x="10210799" y="931337"/>
                  </a:lnTo>
                  <a:close/>
                </a:path>
                <a:path w="10210799" h="1845945">
                  <a:moveTo>
                    <a:pt x="10210799" y="950387"/>
                  </a:moveTo>
                  <a:lnTo>
                    <a:pt x="10202989" y="950387"/>
                  </a:lnTo>
                  <a:lnTo>
                    <a:pt x="10202989" y="940862"/>
                  </a:lnTo>
                  <a:lnTo>
                    <a:pt x="10210799" y="940862"/>
                  </a:lnTo>
                  <a:lnTo>
                    <a:pt x="10210799" y="950387"/>
                  </a:lnTo>
                  <a:close/>
                </a:path>
                <a:path w="10210799" h="1845945">
                  <a:moveTo>
                    <a:pt x="10210799" y="969437"/>
                  </a:moveTo>
                  <a:lnTo>
                    <a:pt x="10202989" y="969437"/>
                  </a:lnTo>
                  <a:lnTo>
                    <a:pt x="10202989" y="959912"/>
                  </a:lnTo>
                  <a:lnTo>
                    <a:pt x="10210799" y="959912"/>
                  </a:lnTo>
                  <a:lnTo>
                    <a:pt x="10210799" y="969437"/>
                  </a:lnTo>
                  <a:close/>
                </a:path>
                <a:path w="10210799" h="1845945">
                  <a:moveTo>
                    <a:pt x="10210799" y="988487"/>
                  </a:moveTo>
                  <a:lnTo>
                    <a:pt x="10202989" y="988487"/>
                  </a:lnTo>
                  <a:lnTo>
                    <a:pt x="10202989" y="978962"/>
                  </a:lnTo>
                  <a:lnTo>
                    <a:pt x="10210799" y="978962"/>
                  </a:lnTo>
                  <a:lnTo>
                    <a:pt x="10210799" y="988487"/>
                  </a:lnTo>
                  <a:close/>
                </a:path>
                <a:path w="10210799" h="1845945">
                  <a:moveTo>
                    <a:pt x="10210799" y="1007537"/>
                  </a:moveTo>
                  <a:lnTo>
                    <a:pt x="10202989" y="1007537"/>
                  </a:lnTo>
                  <a:lnTo>
                    <a:pt x="10202989" y="998012"/>
                  </a:lnTo>
                  <a:lnTo>
                    <a:pt x="10210799" y="998012"/>
                  </a:lnTo>
                  <a:lnTo>
                    <a:pt x="10210799" y="1007537"/>
                  </a:lnTo>
                  <a:close/>
                </a:path>
                <a:path w="10210799" h="1845945">
                  <a:moveTo>
                    <a:pt x="10210799" y="1026587"/>
                  </a:moveTo>
                  <a:lnTo>
                    <a:pt x="10202989" y="1026587"/>
                  </a:lnTo>
                  <a:lnTo>
                    <a:pt x="10202989" y="1017062"/>
                  </a:lnTo>
                  <a:lnTo>
                    <a:pt x="10210799" y="1017062"/>
                  </a:lnTo>
                  <a:lnTo>
                    <a:pt x="10210799" y="1026587"/>
                  </a:lnTo>
                  <a:close/>
                </a:path>
                <a:path w="10210799" h="1845945">
                  <a:moveTo>
                    <a:pt x="10210799" y="1045637"/>
                  </a:moveTo>
                  <a:lnTo>
                    <a:pt x="10202989" y="1045637"/>
                  </a:lnTo>
                  <a:lnTo>
                    <a:pt x="10202989" y="1036112"/>
                  </a:lnTo>
                  <a:lnTo>
                    <a:pt x="10210799" y="1036112"/>
                  </a:lnTo>
                  <a:lnTo>
                    <a:pt x="10210799" y="1045637"/>
                  </a:lnTo>
                  <a:close/>
                </a:path>
                <a:path w="10210799" h="1845945">
                  <a:moveTo>
                    <a:pt x="10210799" y="1064687"/>
                  </a:moveTo>
                  <a:lnTo>
                    <a:pt x="10202989" y="1064687"/>
                  </a:lnTo>
                  <a:lnTo>
                    <a:pt x="10202989" y="1055162"/>
                  </a:lnTo>
                  <a:lnTo>
                    <a:pt x="10210799" y="1055162"/>
                  </a:lnTo>
                  <a:lnTo>
                    <a:pt x="10210799" y="1064687"/>
                  </a:lnTo>
                  <a:close/>
                </a:path>
                <a:path w="10210799" h="1845945">
                  <a:moveTo>
                    <a:pt x="10210799" y="1083737"/>
                  </a:moveTo>
                  <a:lnTo>
                    <a:pt x="10202989" y="1083737"/>
                  </a:lnTo>
                  <a:lnTo>
                    <a:pt x="10202989" y="1074212"/>
                  </a:lnTo>
                  <a:lnTo>
                    <a:pt x="10210799" y="1074212"/>
                  </a:lnTo>
                  <a:lnTo>
                    <a:pt x="10210799" y="1083737"/>
                  </a:lnTo>
                  <a:close/>
                </a:path>
                <a:path w="10210799" h="1845945">
                  <a:moveTo>
                    <a:pt x="10210799" y="1102787"/>
                  </a:moveTo>
                  <a:lnTo>
                    <a:pt x="10202989" y="1102787"/>
                  </a:lnTo>
                  <a:lnTo>
                    <a:pt x="10202989" y="1093262"/>
                  </a:lnTo>
                  <a:lnTo>
                    <a:pt x="10210799" y="1093262"/>
                  </a:lnTo>
                  <a:lnTo>
                    <a:pt x="10210799" y="1102787"/>
                  </a:lnTo>
                  <a:close/>
                </a:path>
                <a:path w="10210799" h="1845945">
                  <a:moveTo>
                    <a:pt x="10210799" y="1121837"/>
                  </a:moveTo>
                  <a:lnTo>
                    <a:pt x="10202989" y="1121837"/>
                  </a:lnTo>
                  <a:lnTo>
                    <a:pt x="10202989" y="1112312"/>
                  </a:lnTo>
                  <a:lnTo>
                    <a:pt x="10210799" y="1112312"/>
                  </a:lnTo>
                  <a:lnTo>
                    <a:pt x="10210799" y="1121837"/>
                  </a:lnTo>
                  <a:close/>
                </a:path>
                <a:path w="10210799" h="1845945">
                  <a:moveTo>
                    <a:pt x="10210799" y="1140887"/>
                  </a:moveTo>
                  <a:lnTo>
                    <a:pt x="10202989" y="1140887"/>
                  </a:lnTo>
                  <a:lnTo>
                    <a:pt x="10202989" y="1131362"/>
                  </a:lnTo>
                  <a:lnTo>
                    <a:pt x="10210799" y="1131362"/>
                  </a:lnTo>
                  <a:lnTo>
                    <a:pt x="10210799" y="1140887"/>
                  </a:lnTo>
                  <a:close/>
                </a:path>
                <a:path w="10210799" h="1845945">
                  <a:moveTo>
                    <a:pt x="10210799" y="1159937"/>
                  </a:moveTo>
                  <a:lnTo>
                    <a:pt x="10202989" y="1159937"/>
                  </a:lnTo>
                  <a:lnTo>
                    <a:pt x="10202989" y="1150412"/>
                  </a:lnTo>
                  <a:lnTo>
                    <a:pt x="10210799" y="1150412"/>
                  </a:lnTo>
                  <a:lnTo>
                    <a:pt x="10210799" y="1159937"/>
                  </a:lnTo>
                  <a:close/>
                </a:path>
                <a:path w="10210799" h="1845945">
                  <a:moveTo>
                    <a:pt x="10210799" y="1178987"/>
                  </a:moveTo>
                  <a:lnTo>
                    <a:pt x="10202989" y="1178987"/>
                  </a:lnTo>
                  <a:lnTo>
                    <a:pt x="10202989" y="1169462"/>
                  </a:lnTo>
                  <a:lnTo>
                    <a:pt x="10210799" y="1169462"/>
                  </a:lnTo>
                  <a:lnTo>
                    <a:pt x="10210799" y="1178987"/>
                  </a:lnTo>
                  <a:close/>
                </a:path>
                <a:path w="10210799" h="1845945">
                  <a:moveTo>
                    <a:pt x="10210799" y="1198037"/>
                  </a:moveTo>
                  <a:lnTo>
                    <a:pt x="10202989" y="1198037"/>
                  </a:lnTo>
                  <a:lnTo>
                    <a:pt x="10202989" y="1188512"/>
                  </a:lnTo>
                  <a:lnTo>
                    <a:pt x="10210799" y="1188512"/>
                  </a:lnTo>
                  <a:lnTo>
                    <a:pt x="10210799" y="1198037"/>
                  </a:lnTo>
                  <a:close/>
                </a:path>
                <a:path w="10210799" h="1845945">
                  <a:moveTo>
                    <a:pt x="10210799" y="1217087"/>
                  </a:moveTo>
                  <a:lnTo>
                    <a:pt x="10202989" y="1217087"/>
                  </a:lnTo>
                  <a:lnTo>
                    <a:pt x="10202989" y="1207562"/>
                  </a:lnTo>
                  <a:lnTo>
                    <a:pt x="10210799" y="1207562"/>
                  </a:lnTo>
                  <a:lnTo>
                    <a:pt x="10210799" y="1217087"/>
                  </a:lnTo>
                  <a:close/>
                </a:path>
                <a:path w="10210799" h="1845945">
                  <a:moveTo>
                    <a:pt x="10210799" y="1236137"/>
                  </a:moveTo>
                  <a:lnTo>
                    <a:pt x="10202989" y="1236137"/>
                  </a:lnTo>
                  <a:lnTo>
                    <a:pt x="10202989" y="1226612"/>
                  </a:lnTo>
                  <a:lnTo>
                    <a:pt x="10210799" y="1226612"/>
                  </a:lnTo>
                  <a:lnTo>
                    <a:pt x="10210799" y="1236137"/>
                  </a:lnTo>
                  <a:close/>
                </a:path>
                <a:path w="10210799" h="1845945">
                  <a:moveTo>
                    <a:pt x="10210799" y="1255187"/>
                  </a:moveTo>
                  <a:lnTo>
                    <a:pt x="10202989" y="1255187"/>
                  </a:lnTo>
                  <a:lnTo>
                    <a:pt x="10202989" y="1245662"/>
                  </a:lnTo>
                  <a:lnTo>
                    <a:pt x="10210799" y="1245662"/>
                  </a:lnTo>
                  <a:lnTo>
                    <a:pt x="10210799" y="1255187"/>
                  </a:lnTo>
                  <a:close/>
                </a:path>
                <a:path w="10210799" h="1845945">
                  <a:moveTo>
                    <a:pt x="10210799" y="1274237"/>
                  </a:moveTo>
                  <a:lnTo>
                    <a:pt x="10202989" y="1274237"/>
                  </a:lnTo>
                  <a:lnTo>
                    <a:pt x="10202989" y="1264712"/>
                  </a:lnTo>
                  <a:lnTo>
                    <a:pt x="10210799" y="1264712"/>
                  </a:lnTo>
                  <a:lnTo>
                    <a:pt x="10210799" y="1274237"/>
                  </a:lnTo>
                  <a:close/>
                </a:path>
                <a:path w="10210799" h="1845945">
                  <a:moveTo>
                    <a:pt x="10210799" y="1293287"/>
                  </a:moveTo>
                  <a:lnTo>
                    <a:pt x="10202989" y="1293287"/>
                  </a:lnTo>
                  <a:lnTo>
                    <a:pt x="10202989" y="1283762"/>
                  </a:lnTo>
                  <a:lnTo>
                    <a:pt x="10210799" y="1283762"/>
                  </a:lnTo>
                  <a:lnTo>
                    <a:pt x="10210799" y="1293287"/>
                  </a:lnTo>
                  <a:close/>
                </a:path>
                <a:path w="10210799" h="1845945">
                  <a:moveTo>
                    <a:pt x="10210799" y="1312337"/>
                  </a:moveTo>
                  <a:lnTo>
                    <a:pt x="10202989" y="1312337"/>
                  </a:lnTo>
                  <a:lnTo>
                    <a:pt x="10202989" y="1302812"/>
                  </a:lnTo>
                  <a:lnTo>
                    <a:pt x="10210799" y="1302812"/>
                  </a:lnTo>
                  <a:lnTo>
                    <a:pt x="10210799" y="1312337"/>
                  </a:lnTo>
                  <a:close/>
                </a:path>
                <a:path w="10210799" h="1845945">
                  <a:moveTo>
                    <a:pt x="10210799" y="1331387"/>
                  </a:moveTo>
                  <a:lnTo>
                    <a:pt x="10202989" y="1331387"/>
                  </a:lnTo>
                  <a:lnTo>
                    <a:pt x="10202989" y="1321862"/>
                  </a:lnTo>
                  <a:lnTo>
                    <a:pt x="10210799" y="1321862"/>
                  </a:lnTo>
                  <a:lnTo>
                    <a:pt x="10210799" y="1331387"/>
                  </a:lnTo>
                  <a:close/>
                </a:path>
                <a:path w="10210799" h="1845945">
                  <a:moveTo>
                    <a:pt x="10210799" y="1350437"/>
                  </a:moveTo>
                  <a:lnTo>
                    <a:pt x="10202989" y="1350437"/>
                  </a:lnTo>
                  <a:lnTo>
                    <a:pt x="10202989" y="1340912"/>
                  </a:lnTo>
                  <a:lnTo>
                    <a:pt x="10210799" y="1340912"/>
                  </a:lnTo>
                  <a:lnTo>
                    <a:pt x="10210799" y="1350437"/>
                  </a:lnTo>
                  <a:close/>
                </a:path>
                <a:path w="10210799" h="1845945">
                  <a:moveTo>
                    <a:pt x="10210799" y="1369487"/>
                  </a:moveTo>
                  <a:lnTo>
                    <a:pt x="10202989" y="1369487"/>
                  </a:lnTo>
                  <a:lnTo>
                    <a:pt x="10202989" y="1359962"/>
                  </a:lnTo>
                  <a:lnTo>
                    <a:pt x="10210799" y="1359962"/>
                  </a:lnTo>
                  <a:lnTo>
                    <a:pt x="10210799" y="1369487"/>
                  </a:lnTo>
                  <a:close/>
                </a:path>
                <a:path w="10210799" h="1845945">
                  <a:moveTo>
                    <a:pt x="10210799" y="1388537"/>
                  </a:moveTo>
                  <a:lnTo>
                    <a:pt x="10202989" y="1388537"/>
                  </a:lnTo>
                  <a:lnTo>
                    <a:pt x="10202989" y="1379012"/>
                  </a:lnTo>
                  <a:lnTo>
                    <a:pt x="10210799" y="1379012"/>
                  </a:lnTo>
                  <a:lnTo>
                    <a:pt x="10210799" y="1388537"/>
                  </a:lnTo>
                  <a:close/>
                </a:path>
                <a:path w="10210799" h="1845945">
                  <a:moveTo>
                    <a:pt x="10210799" y="1407587"/>
                  </a:moveTo>
                  <a:lnTo>
                    <a:pt x="10202989" y="1407587"/>
                  </a:lnTo>
                  <a:lnTo>
                    <a:pt x="10202989" y="1398062"/>
                  </a:lnTo>
                  <a:lnTo>
                    <a:pt x="10210799" y="1398062"/>
                  </a:lnTo>
                  <a:lnTo>
                    <a:pt x="10210799" y="1407587"/>
                  </a:lnTo>
                  <a:close/>
                </a:path>
                <a:path w="10210799" h="1845945">
                  <a:moveTo>
                    <a:pt x="10210799" y="1426637"/>
                  </a:moveTo>
                  <a:lnTo>
                    <a:pt x="10202989" y="1426637"/>
                  </a:lnTo>
                  <a:lnTo>
                    <a:pt x="10202989" y="1417112"/>
                  </a:lnTo>
                  <a:lnTo>
                    <a:pt x="10210799" y="1417112"/>
                  </a:lnTo>
                  <a:lnTo>
                    <a:pt x="10210799" y="1426637"/>
                  </a:lnTo>
                  <a:close/>
                </a:path>
                <a:path w="10210799" h="1845945">
                  <a:moveTo>
                    <a:pt x="10210799" y="1445687"/>
                  </a:moveTo>
                  <a:lnTo>
                    <a:pt x="10202989" y="1445687"/>
                  </a:lnTo>
                  <a:lnTo>
                    <a:pt x="10202989" y="1436162"/>
                  </a:lnTo>
                  <a:lnTo>
                    <a:pt x="10210799" y="1436162"/>
                  </a:lnTo>
                  <a:lnTo>
                    <a:pt x="10210799" y="1445687"/>
                  </a:lnTo>
                  <a:close/>
                </a:path>
                <a:path w="10210799" h="1845945">
                  <a:moveTo>
                    <a:pt x="10210799" y="1464737"/>
                  </a:moveTo>
                  <a:lnTo>
                    <a:pt x="10202989" y="1464737"/>
                  </a:lnTo>
                  <a:lnTo>
                    <a:pt x="10202989" y="1455212"/>
                  </a:lnTo>
                  <a:lnTo>
                    <a:pt x="10210799" y="1455212"/>
                  </a:lnTo>
                  <a:lnTo>
                    <a:pt x="10210799" y="1464737"/>
                  </a:lnTo>
                  <a:close/>
                </a:path>
                <a:path w="10210799" h="1845945">
                  <a:moveTo>
                    <a:pt x="10210799" y="1483787"/>
                  </a:moveTo>
                  <a:lnTo>
                    <a:pt x="10202989" y="1483787"/>
                  </a:lnTo>
                  <a:lnTo>
                    <a:pt x="10202989" y="1474262"/>
                  </a:lnTo>
                  <a:lnTo>
                    <a:pt x="10210799" y="1474262"/>
                  </a:lnTo>
                  <a:lnTo>
                    <a:pt x="10210799" y="1483787"/>
                  </a:lnTo>
                  <a:close/>
                </a:path>
                <a:path w="10210799" h="1845945">
                  <a:moveTo>
                    <a:pt x="10210799" y="1502837"/>
                  </a:moveTo>
                  <a:lnTo>
                    <a:pt x="10202989" y="1502837"/>
                  </a:lnTo>
                  <a:lnTo>
                    <a:pt x="10202989" y="1493312"/>
                  </a:lnTo>
                  <a:lnTo>
                    <a:pt x="10210799" y="1493312"/>
                  </a:lnTo>
                  <a:lnTo>
                    <a:pt x="10210799" y="1502837"/>
                  </a:lnTo>
                  <a:close/>
                </a:path>
                <a:path w="10210799" h="1845945">
                  <a:moveTo>
                    <a:pt x="10210799" y="1521887"/>
                  </a:moveTo>
                  <a:lnTo>
                    <a:pt x="10202989" y="1521887"/>
                  </a:lnTo>
                  <a:lnTo>
                    <a:pt x="10202989" y="1512362"/>
                  </a:lnTo>
                  <a:lnTo>
                    <a:pt x="10210799" y="1512362"/>
                  </a:lnTo>
                  <a:lnTo>
                    <a:pt x="10210799" y="1521887"/>
                  </a:lnTo>
                  <a:close/>
                </a:path>
                <a:path w="10210799" h="1845945">
                  <a:moveTo>
                    <a:pt x="10210799" y="1540937"/>
                  </a:moveTo>
                  <a:lnTo>
                    <a:pt x="10202989" y="1540937"/>
                  </a:lnTo>
                  <a:lnTo>
                    <a:pt x="10202989" y="1531412"/>
                  </a:lnTo>
                  <a:lnTo>
                    <a:pt x="10210799" y="1531412"/>
                  </a:lnTo>
                  <a:lnTo>
                    <a:pt x="10210799" y="1540937"/>
                  </a:lnTo>
                  <a:close/>
                </a:path>
                <a:path w="10210799" h="1845945">
                  <a:moveTo>
                    <a:pt x="10210799" y="1559987"/>
                  </a:moveTo>
                  <a:lnTo>
                    <a:pt x="10202989" y="1559987"/>
                  </a:lnTo>
                  <a:lnTo>
                    <a:pt x="10202989" y="1550462"/>
                  </a:lnTo>
                  <a:lnTo>
                    <a:pt x="10210799" y="1550462"/>
                  </a:lnTo>
                  <a:lnTo>
                    <a:pt x="10210799" y="1559987"/>
                  </a:lnTo>
                  <a:close/>
                </a:path>
                <a:path w="10210799" h="1845945">
                  <a:moveTo>
                    <a:pt x="10210799" y="1579077"/>
                  </a:moveTo>
                  <a:lnTo>
                    <a:pt x="10202380" y="1578516"/>
                  </a:lnTo>
                  <a:lnTo>
                    <a:pt x="10202583" y="1575462"/>
                  </a:lnTo>
                  <a:lnTo>
                    <a:pt x="10202736" y="1572380"/>
                  </a:lnTo>
                  <a:lnTo>
                    <a:pt x="10202839" y="1569272"/>
                  </a:lnTo>
                  <a:lnTo>
                    <a:pt x="10210799" y="1569535"/>
                  </a:lnTo>
                  <a:lnTo>
                    <a:pt x="10210799" y="1579077"/>
                  </a:lnTo>
                  <a:close/>
                </a:path>
                <a:path w="10210799" h="1845945">
                  <a:moveTo>
                    <a:pt x="10209609" y="1598072"/>
                  </a:moveTo>
                  <a:lnTo>
                    <a:pt x="10200541" y="1596858"/>
                  </a:lnTo>
                  <a:lnTo>
                    <a:pt x="10200952" y="1593791"/>
                  </a:lnTo>
                  <a:lnTo>
                    <a:pt x="10201309" y="1590742"/>
                  </a:lnTo>
                  <a:lnTo>
                    <a:pt x="10201614" y="1587712"/>
                  </a:lnTo>
                  <a:lnTo>
                    <a:pt x="10210360" y="1588589"/>
                  </a:lnTo>
                  <a:lnTo>
                    <a:pt x="10209609" y="1598072"/>
                  </a:lnTo>
                  <a:close/>
                </a:path>
                <a:path w="10210799" h="1845945">
                  <a:moveTo>
                    <a:pt x="10206261" y="1616736"/>
                  </a:moveTo>
                  <a:lnTo>
                    <a:pt x="10197501" y="1614964"/>
                  </a:lnTo>
                  <a:lnTo>
                    <a:pt x="10198109" y="1611956"/>
                  </a:lnTo>
                  <a:lnTo>
                    <a:pt x="10198666" y="1608949"/>
                  </a:lnTo>
                  <a:lnTo>
                    <a:pt x="10199171" y="1605941"/>
                  </a:lnTo>
                  <a:lnTo>
                    <a:pt x="10208484" y="1607505"/>
                  </a:lnTo>
                  <a:lnTo>
                    <a:pt x="10206261" y="1616736"/>
                  </a:lnTo>
                  <a:close/>
                </a:path>
                <a:path w="10210799" h="1845945">
                  <a:moveTo>
                    <a:pt x="10201797" y="1635271"/>
                  </a:moveTo>
                  <a:lnTo>
                    <a:pt x="10193234" y="1632932"/>
                  </a:lnTo>
                  <a:lnTo>
                    <a:pt x="10194042" y="1629974"/>
                  </a:lnTo>
                  <a:lnTo>
                    <a:pt x="10194802" y="1626993"/>
                  </a:lnTo>
                  <a:lnTo>
                    <a:pt x="10195516" y="1623989"/>
                  </a:lnTo>
                  <a:lnTo>
                    <a:pt x="10204027" y="1626010"/>
                  </a:lnTo>
                  <a:lnTo>
                    <a:pt x="10201797" y="1635271"/>
                  </a:lnTo>
                  <a:close/>
                </a:path>
                <a:path w="10210799" h="1845945">
                  <a:moveTo>
                    <a:pt x="10196532" y="1653570"/>
                  </a:moveTo>
                  <a:lnTo>
                    <a:pt x="10187786" y="1650542"/>
                  </a:lnTo>
                  <a:lnTo>
                    <a:pt x="10188790" y="1647644"/>
                  </a:lnTo>
                  <a:lnTo>
                    <a:pt x="10189804" y="1644541"/>
                  </a:lnTo>
                  <a:lnTo>
                    <a:pt x="10190656" y="1641785"/>
                  </a:lnTo>
                  <a:lnTo>
                    <a:pt x="10199564" y="1644541"/>
                  </a:lnTo>
                  <a:lnTo>
                    <a:pt x="10198581" y="1648623"/>
                  </a:lnTo>
                  <a:lnTo>
                    <a:pt x="10196532" y="1653570"/>
                  </a:lnTo>
                  <a:close/>
                </a:path>
                <a:path w="10210799" h="1845945">
                  <a:moveTo>
                    <a:pt x="10189253" y="1671144"/>
                  </a:moveTo>
                  <a:lnTo>
                    <a:pt x="10181185" y="1667735"/>
                  </a:lnTo>
                  <a:lnTo>
                    <a:pt x="10182373" y="1664922"/>
                  </a:lnTo>
                  <a:lnTo>
                    <a:pt x="10183521" y="1662075"/>
                  </a:lnTo>
                  <a:lnTo>
                    <a:pt x="10184627" y="1659194"/>
                  </a:lnTo>
                  <a:lnTo>
                    <a:pt x="10192889" y="1662366"/>
                  </a:lnTo>
                  <a:lnTo>
                    <a:pt x="10189253" y="1671144"/>
                  </a:lnTo>
                  <a:close/>
                </a:path>
                <a:path w="10210799" h="1845945">
                  <a:moveTo>
                    <a:pt x="10181965" y="1688737"/>
                  </a:moveTo>
                  <a:lnTo>
                    <a:pt x="10173451" y="1684450"/>
                  </a:lnTo>
                  <a:lnTo>
                    <a:pt x="10174837" y="1681697"/>
                  </a:lnTo>
                  <a:lnTo>
                    <a:pt x="10176172" y="1678933"/>
                  </a:lnTo>
                  <a:lnTo>
                    <a:pt x="10177456" y="1676157"/>
                  </a:lnTo>
                  <a:lnTo>
                    <a:pt x="10185614" y="1679928"/>
                  </a:lnTo>
                  <a:lnTo>
                    <a:pt x="10181965" y="1688737"/>
                  </a:lnTo>
                  <a:close/>
                </a:path>
                <a:path w="10210799" h="1845945">
                  <a:moveTo>
                    <a:pt x="10172169" y="1705093"/>
                  </a:moveTo>
                  <a:lnTo>
                    <a:pt x="10164610" y="1700629"/>
                  </a:lnTo>
                  <a:lnTo>
                    <a:pt x="10166182" y="1697967"/>
                  </a:lnTo>
                  <a:lnTo>
                    <a:pt x="10167702" y="1695294"/>
                  </a:lnTo>
                  <a:lnTo>
                    <a:pt x="10169168" y="1692610"/>
                  </a:lnTo>
                  <a:lnTo>
                    <a:pt x="10177142" y="1696966"/>
                  </a:lnTo>
                  <a:lnTo>
                    <a:pt x="10172169" y="1705093"/>
                  </a:lnTo>
                  <a:close/>
                </a:path>
                <a:path w="10210799" h="1845945">
                  <a:moveTo>
                    <a:pt x="10162228" y="1721343"/>
                  </a:moveTo>
                  <a:lnTo>
                    <a:pt x="10154704" y="1716193"/>
                  </a:lnTo>
                  <a:lnTo>
                    <a:pt x="10156435" y="1713664"/>
                  </a:lnTo>
                  <a:lnTo>
                    <a:pt x="10158128" y="1711100"/>
                  </a:lnTo>
                  <a:lnTo>
                    <a:pt x="10159782" y="1708501"/>
                  </a:lnTo>
                  <a:lnTo>
                    <a:pt x="10167196" y="1713222"/>
                  </a:lnTo>
                  <a:lnTo>
                    <a:pt x="10162228" y="1721343"/>
                  </a:lnTo>
                  <a:close/>
                </a:path>
                <a:path w="10210799" h="1845945">
                  <a:moveTo>
                    <a:pt x="10150860" y="1736531"/>
                  </a:moveTo>
                  <a:lnTo>
                    <a:pt x="10143829" y="1730998"/>
                  </a:lnTo>
                  <a:lnTo>
                    <a:pt x="10145726" y="1728586"/>
                  </a:lnTo>
                  <a:lnTo>
                    <a:pt x="10147582" y="1726146"/>
                  </a:lnTo>
                  <a:lnTo>
                    <a:pt x="10149396" y="1723677"/>
                  </a:lnTo>
                  <a:lnTo>
                    <a:pt x="10157037" y="1729291"/>
                  </a:lnTo>
                  <a:lnTo>
                    <a:pt x="10150860" y="1736531"/>
                  </a:lnTo>
                  <a:close/>
                </a:path>
                <a:path w="10210799" h="1845945">
                  <a:moveTo>
                    <a:pt x="10138497" y="1751019"/>
                  </a:moveTo>
                  <a:lnTo>
                    <a:pt x="10131939" y="1745109"/>
                  </a:lnTo>
                  <a:lnTo>
                    <a:pt x="10133998" y="1742824"/>
                  </a:lnTo>
                  <a:lnTo>
                    <a:pt x="10136022" y="1740501"/>
                  </a:lnTo>
                  <a:lnTo>
                    <a:pt x="10138012" y="1738141"/>
                  </a:lnTo>
                  <a:lnTo>
                    <a:pt x="10144685" y="1743767"/>
                  </a:lnTo>
                  <a:lnTo>
                    <a:pt x="10138497" y="1751019"/>
                  </a:lnTo>
                  <a:close/>
                </a:path>
                <a:path w="10210799" h="1845945">
                  <a:moveTo>
                    <a:pt x="10125530" y="1765137"/>
                  </a:moveTo>
                  <a:lnTo>
                    <a:pt x="10119059" y="1758466"/>
                  </a:lnTo>
                  <a:lnTo>
                    <a:pt x="10123279" y="1754293"/>
                  </a:lnTo>
                  <a:lnTo>
                    <a:pt x="10125622" y="1751885"/>
                  </a:lnTo>
                  <a:lnTo>
                    <a:pt x="10132279" y="1758306"/>
                  </a:lnTo>
                  <a:lnTo>
                    <a:pt x="10128914" y="1762249"/>
                  </a:lnTo>
                  <a:lnTo>
                    <a:pt x="10125530" y="1765137"/>
                  </a:lnTo>
                  <a:close/>
                </a:path>
                <a:path w="10210799" h="1845945">
                  <a:moveTo>
                    <a:pt x="10110986" y="1777548"/>
                  </a:moveTo>
                  <a:lnTo>
                    <a:pt x="10105350" y="1770899"/>
                  </a:lnTo>
                  <a:lnTo>
                    <a:pt x="10107705" y="1768902"/>
                  </a:lnTo>
                  <a:lnTo>
                    <a:pt x="10110022" y="1766871"/>
                  </a:lnTo>
                  <a:lnTo>
                    <a:pt x="10112298" y="1764806"/>
                  </a:lnTo>
                  <a:lnTo>
                    <a:pt x="10118239" y="1771358"/>
                  </a:lnTo>
                  <a:lnTo>
                    <a:pt x="10110986" y="1777548"/>
                  </a:lnTo>
                  <a:close/>
                </a:path>
                <a:path w="10210799" h="1845945">
                  <a:moveTo>
                    <a:pt x="10096510" y="1789900"/>
                  </a:moveTo>
                  <a:lnTo>
                    <a:pt x="10090913" y="1782327"/>
                  </a:lnTo>
                  <a:lnTo>
                    <a:pt x="10093385" y="1780501"/>
                  </a:lnTo>
                  <a:lnTo>
                    <a:pt x="10095820" y="1778638"/>
                  </a:lnTo>
                  <a:lnTo>
                    <a:pt x="10098219" y="1776739"/>
                  </a:lnTo>
                  <a:lnTo>
                    <a:pt x="10103748" y="1783724"/>
                  </a:lnTo>
                  <a:lnTo>
                    <a:pt x="10096510" y="1789900"/>
                  </a:lnTo>
                  <a:close/>
                </a:path>
                <a:path w="10210799" h="1845945">
                  <a:moveTo>
                    <a:pt x="10080511" y="1800150"/>
                  </a:moveTo>
                  <a:lnTo>
                    <a:pt x="10075774" y="1792755"/>
                  </a:lnTo>
                  <a:lnTo>
                    <a:pt x="10078357" y="1791100"/>
                  </a:lnTo>
                  <a:lnTo>
                    <a:pt x="10080914" y="1789401"/>
                  </a:lnTo>
                  <a:lnTo>
                    <a:pt x="10083443" y="1787659"/>
                  </a:lnTo>
                  <a:lnTo>
                    <a:pt x="10088627" y="1795185"/>
                  </a:lnTo>
                  <a:lnTo>
                    <a:pt x="10080511" y="1800150"/>
                  </a:lnTo>
                  <a:close/>
                </a:path>
                <a:path w="10210799" h="1845945">
                  <a:moveTo>
                    <a:pt x="10064255" y="1810095"/>
                  </a:moveTo>
                  <a:lnTo>
                    <a:pt x="10059905" y="1802187"/>
                  </a:lnTo>
                  <a:lnTo>
                    <a:pt x="10062599" y="1800705"/>
                  </a:lnTo>
                  <a:lnTo>
                    <a:pt x="10065268" y="1799178"/>
                  </a:lnTo>
                  <a:lnTo>
                    <a:pt x="10067912" y="1797606"/>
                  </a:lnTo>
                  <a:lnTo>
                    <a:pt x="10072381" y="1805124"/>
                  </a:lnTo>
                  <a:lnTo>
                    <a:pt x="10064255" y="1810095"/>
                  </a:lnTo>
                  <a:close/>
                </a:path>
                <a:path w="10210799" h="1845945">
                  <a:moveTo>
                    <a:pt x="10047269" y="1818670"/>
                  </a:moveTo>
                  <a:lnTo>
                    <a:pt x="10043472" y="1810525"/>
                  </a:lnTo>
                  <a:lnTo>
                    <a:pt x="10046257" y="1809227"/>
                  </a:lnTo>
                  <a:lnTo>
                    <a:pt x="10049017" y="1807884"/>
                  </a:lnTo>
                  <a:lnTo>
                    <a:pt x="10051755" y="1806494"/>
                  </a:lnTo>
                  <a:lnTo>
                    <a:pt x="10056081" y="1815020"/>
                  </a:lnTo>
                  <a:lnTo>
                    <a:pt x="10047269" y="1818670"/>
                  </a:lnTo>
                  <a:close/>
                </a:path>
                <a:path w="10210799" h="1845945">
                  <a:moveTo>
                    <a:pt x="10029707" y="1825944"/>
                  </a:moveTo>
                  <a:lnTo>
                    <a:pt x="10026531" y="1817745"/>
                  </a:lnTo>
                  <a:lnTo>
                    <a:pt x="10029395" y="1816636"/>
                  </a:lnTo>
                  <a:lnTo>
                    <a:pt x="10032238" y="1815479"/>
                  </a:lnTo>
                  <a:lnTo>
                    <a:pt x="10035061" y="1814276"/>
                  </a:lnTo>
                  <a:lnTo>
                    <a:pt x="10038485" y="1822309"/>
                  </a:lnTo>
                  <a:lnTo>
                    <a:pt x="10029707" y="1825944"/>
                  </a:lnTo>
                  <a:close/>
                </a:path>
                <a:path w="10210799" h="1845945">
                  <a:moveTo>
                    <a:pt x="10011924" y="1832727"/>
                  </a:moveTo>
                  <a:lnTo>
                    <a:pt x="10009142" y="1823822"/>
                  </a:lnTo>
                  <a:lnTo>
                    <a:pt x="10012079" y="1822904"/>
                  </a:lnTo>
                  <a:lnTo>
                    <a:pt x="10014994" y="1821939"/>
                  </a:lnTo>
                  <a:lnTo>
                    <a:pt x="10017888" y="1820928"/>
                  </a:lnTo>
                  <a:lnTo>
                    <a:pt x="10020914" y="1829587"/>
                  </a:lnTo>
                  <a:lnTo>
                    <a:pt x="10015288" y="1831917"/>
                  </a:lnTo>
                  <a:lnTo>
                    <a:pt x="10011924" y="1832727"/>
                  </a:lnTo>
                  <a:close/>
                </a:path>
                <a:path w="10210799" h="1845945">
                  <a:moveTo>
                    <a:pt x="9993393" y="1837191"/>
                  </a:moveTo>
                  <a:lnTo>
                    <a:pt x="9991358" y="1828733"/>
                  </a:lnTo>
                  <a:lnTo>
                    <a:pt x="9994357" y="1828011"/>
                  </a:lnTo>
                  <a:lnTo>
                    <a:pt x="9997335" y="1827242"/>
                  </a:lnTo>
                  <a:lnTo>
                    <a:pt x="10000294" y="1826425"/>
                  </a:lnTo>
                  <a:lnTo>
                    <a:pt x="10002652" y="1834961"/>
                  </a:lnTo>
                  <a:lnTo>
                    <a:pt x="9993393" y="1837191"/>
                  </a:lnTo>
                  <a:close/>
                </a:path>
                <a:path w="10210799" h="1845945">
                  <a:moveTo>
                    <a:pt x="9974889" y="1841648"/>
                  </a:moveTo>
                  <a:lnTo>
                    <a:pt x="9973316" y="1832440"/>
                  </a:lnTo>
                  <a:lnTo>
                    <a:pt x="9976326" y="1831926"/>
                  </a:lnTo>
                  <a:lnTo>
                    <a:pt x="9979334" y="1831360"/>
                  </a:lnTo>
                  <a:lnTo>
                    <a:pt x="9982340" y="1830743"/>
                  </a:lnTo>
                  <a:lnTo>
                    <a:pt x="9984123" y="1839424"/>
                  </a:lnTo>
                  <a:lnTo>
                    <a:pt x="9974889" y="1841648"/>
                  </a:lnTo>
                  <a:close/>
                </a:path>
                <a:path w="10210799" h="1845945">
                  <a:moveTo>
                    <a:pt x="9955997" y="1843638"/>
                  </a:moveTo>
                  <a:lnTo>
                    <a:pt x="9955100" y="1834934"/>
                  </a:lnTo>
                  <a:lnTo>
                    <a:pt x="9958153" y="1834619"/>
                  </a:lnTo>
                  <a:lnTo>
                    <a:pt x="9961199" y="1834253"/>
                  </a:lnTo>
                  <a:lnTo>
                    <a:pt x="9964239" y="1833838"/>
                  </a:lnTo>
                  <a:lnTo>
                    <a:pt x="9965477" y="1842887"/>
                  </a:lnTo>
                  <a:lnTo>
                    <a:pt x="9955997" y="1843638"/>
                  </a:lnTo>
                  <a:close/>
                </a:path>
                <a:path w="10210799" h="1845945">
                  <a:moveTo>
                    <a:pt x="9936988" y="1845143"/>
                  </a:moveTo>
                  <a:lnTo>
                    <a:pt x="9936668" y="1836212"/>
                  </a:lnTo>
                  <a:lnTo>
                    <a:pt x="9939750" y="1836102"/>
                  </a:lnTo>
                  <a:lnTo>
                    <a:pt x="9942831" y="1835940"/>
                  </a:lnTo>
                  <a:lnTo>
                    <a:pt x="9945907" y="1835726"/>
                  </a:lnTo>
                  <a:lnTo>
                    <a:pt x="9946508" y="1844389"/>
                  </a:lnTo>
                  <a:lnTo>
                    <a:pt x="9936988" y="1845143"/>
                  </a:lnTo>
                  <a:close/>
                </a:path>
                <a:path w="10210799" h="1845945">
                  <a:moveTo>
                    <a:pt x="9926858" y="1845944"/>
                  </a:moveTo>
                  <a:lnTo>
                    <a:pt x="9917879" y="1845944"/>
                  </a:lnTo>
                  <a:lnTo>
                    <a:pt x="9917879" y="1836389"/>
                  </a:lnTo>
                  <a:lnTo>
                    <a:pt x="9927399" y="1836389"/>
                  </a:lnTo>
                  <a:lnTo>
                    <a:pt x="9927409" y="1845901"/>
                  </a:lnTo>
                  <a:lnTo>
                    <a:pt x="9926858" y="1845944"/>
                  </a:lnTo>
                  <a:close/>
                </a:path>
                <a:path w="10210799" h="1845945">
                  <a:moveTo>
                    <a:pt x="9908354" y="1845944"/>
                  </a:moveTo>
                  <a:lnTo>
                    <a:pt x="9898829" y="1845944"/>
                  </a:lnTo>
                  <a:lnTo>
                    <a:pt x="9898829" y="1836389"/>
                  </a:lnTo>
                  <a:lnTo>
                    <a:pt x="9908354" y="1836389"/>
                  </a:lnTo>
                  <a:lnTo>
                    <a:pt x="9908354" y="1845944"/>
                  </a:lnTo>
                  <a:close/>
                </a:path>
                <a:path w="10210799" h="1845945">
                  <a:moveTo>
                    <a:pt x="9889304" y="1845944"/>
                  </a:moveTo>
                  <a:lnTo>
                    <a:pt x="9879779" y="1845944"/>
                  </a:lnTo>
                  <a:lnTo>
                    <a:pt x="9879779" y="1836389"/>
                  </a:lnTo>
                  <a:lnTo>
                    <a:pt x="9889304" y="1836389"/>
                  </a:lnTo>
                  <a:lnTo>
                    <a:pt x="9889304" y="1845944"/>
                  </a:lnTo>
                  <a:close/>
                </a:path>
                <a:path w="10210799" h="1845945">
                  <a:moveTo>
                    <a:pt x="9870254" y="1845944"/>
                  </a:moveTo>
                  <a:lnTo>
                    <a:pt x="9860729" y="1845944"/>
                  </a:lnTo>
                  <a:lnTo>
                    <a:pt x="9860729" y="1836389"/>
                  </a:lnTo>
                  <a:lnTo>
                    <a:pt x="9870254" y="1836389"/>
                  </a:lnTo>
                  <a:lnTo>
                    <a:pt x="9870254" y="1845944"/>
                  </a:lnTo>
                  <a:close/>
                </a:path>
                <a:path w="10210799" h="1845945">
                  <a:moveTo>
                    <a:pt x="9851204" y="1845944"/>
                  </a:moveTo>
                  <a:lnTo>
                    <a:pt x="9841679" y="1845944"/>
                  </a:lnTo>
                  <a:lnTo>
                    <a:pt x="9841679" y="1836389"/>
                  </a:lnTo>
                  <a:lnTo>
                    <a:pt x="9851204" y="1836389"/>
                  </a:lnTo>
                  <a:lnTo>
                    <a:pt x="9851204" y="1845944"/>
                  </a:lnTo>
                  <a:close/>
                </a:path>
                <a:path w="10210799" h="1845945">
                  <a:moveTo>
                    <a:pt x="9832154" y="1845944"/>
                  </a:moveTo>
                  <a:lnTo>
                    <a:pt x="9822629" y="1845944"/>
                  </a:lnTo>
                  <a:lnTo>
                    <a:pt x="9822629" y="1836389"/>
                  </a:lnTo>
                  <a:lnTo>
                    <a:pt x="9832154" y="1836389"/>
                  </a:lnTo>
                  <a:lnTo>
                    <a:pt x="9832154" y="1845944"/>
                  </a:lnTo>
                  <a:close/>
                </a:path>
                <a:path w="10210799" h="1845945">
                  <a:moveTo>
                    <a:pt x="9813104" y="1845944"/>
                  </a:moveTo>
                  <a:lnTo>
                    <a:pt x="9803579" y="1845944"/>
                  </a:lnTo>
                  <a:lnTo>
                    <a:pt x="9803579" y="1836389"/>
                  </a:lnTo>
                  <a:lnTo>
                    <a:pt x="9813104" y="1836389"/>
                  </a:lnTo>
                  <a:lnTo>
                    <a:pt x="9813104" y="1845944"/>
                  </a:lnTo>
                  <a:close/>
                </a:path>
                <a:path w="10210799" h="1845945">
                  <a:moveTo>
                    <a:pt x="9794054" y="1845944"/>
                  </a:moveTo>
                  <a:lnTo>
                    <a:pt x="9784529" y="1845944"/>
                  </a:lnTo>
                  <a:lnTo>
                    <a:pt x="9784529" y="1836389"/>
                  </a:lnTo>
                  <a:lnTo>
                    <a:pt x="9794054" y="1836389"/>
                  </a:lnTo>
                  <a:lnTo>
                    <a:pt x="9794054" y="1845944"/>
                  </a:lnTo>
                  <a:close/>
                </a:path>
                <a:path w="10210799" h="1845945">
                  <a:moveTo>
                    <a:pt x="9775004" y="1845944"/>
                  </a:moveTo>
                  <a:lnTo>
                    <a:pt x="9765479" y="1845944"/>
                  </a:lnTo>
                  <a:lnTo>
                    <a:pt x="9765479" y="1836389"/>
                  </a:lnTo>
                  <a:lnTo>
                    <a:pt x="9775004" y="1836389"/>
                  </a:lnTo>
                  <a:lnTo>
                    <a:pt x="9775004" y="1845944"/>
                  </a:lnTo>
                  <a:close/>
                </a:path>
                <a:path w="10210799" h="1845945">
                  <a:moveTo>
                    <a:pt x="9755954" y="1845944"/>
                  </a:moveTo>
                  <a:lnTo>
                    <a:pt x="9746429" y="1845944"/>
                  </a:lnTo>
                  <a:lnTo>
                    <a:pt x="9746429" y="1836389"/>
                  </a:lnTo>
                  <a:lnTo>
                    <a:pt x="9755954" y="1836389"/>
                  </a:lnTo>
                  <a:lnTo>
                    <a:pt x="9755954" y="1845944"/>
                  </a:lnTo>
                  <a:close/>
                </a:path>
                <a:path w="10210799" h="1845945">
                  <a:moveTo>
                    <a:pt x="9736904" y="1845944"/>
                  </a:moveTo>
                  <a:lnTo>
                    <a:pt x="9727379" y="1845944"/>
                  </a:lnTo>
                  <a:lnTo>
                    <a:pt x="9727379" y="1836389"/>
                  </a:lnTo>
                  <a:lnTo>
                    <a:pt x="9736904" y="1836389"/>
                  </a:lnTo>
                  <a:lnTo>
                    <a:pt x="9736904" y="1845944"/>
                  </a:lnTo>
                  <a:close/>
                </a:path>
                <a:path w="10210799" h="1845945">
                  <a:moveTo>
                    <a:pt x="9717854" y="1845944"/>
                  </a:moveTo>
                  <a:lnTo>
                    <a:pt x="9708329" y="1845944"/>
                  </a:lnTo>
                  <a:lnTo>
                    <a:pt x="9708329" y="1836389"/>
                  </a:lnTo>
                  <a:lnTo>
                    <a:pt x="9717854" y="1836389"/>
                  </a:lnTo>
                  <a:lnTo>
                    <a:pt x="9717854" y="1845944"/>
                  </a:lnTo>
                  <a:close/>
                </a:path>
                <a:path w="10210799" h="1845945">
                  <a:moveTo>
                    <a:pt x="9698804" y="1845944"/>
                  </a:moveTo>
                  <a:lnTo>
                    <a:pt x="9689279" y="1845944"/>
                  </a:lnTo>
                  <a:lnTo>
                    <a:pt x="9689279" y="1836389"/>
                  </a:lnTo>
                  <a:lnTo>
                    <a:pt x="9698804" y="1836389"/>
                  </a:lnTo>
                  <a:lnTo>
                    <a:pt x="9698804" y="1845944"/>
                  </a:lnTo>
                  <a:close/>
                </a:path>
                <a:path w="10210799" h="1845945">
                  <a:moveTo>
                    <a:pt x="9679754" y="1845944"/>
                  </a:moveTo>
                  <a:lnTo>
                    <a:pt x="9670229" y="1845944"/>
                  </a:lnTo>
                  <a:lnTo>
                    <a:pt x="9670229" y="1836389"/>
                  </a:lnTo>
                  <a:lnTo>
                    <a:pt x="9679754" y="1836389"/>
                  </a:lnTo>
                  <a:lnTo>
                    <a:pt x="9679754" y="1845944"/>
                  </a:lnTo>
                  <a:close/>
                </a:path>
                <a:path w="10210799" h="1845945">
                  <a:moveTo>
                    <a:pt x="9660704" y="1845944"/>
                  </a:moveTo>
                  <a:lnTo>
                    <a:pt x="9651179" y="1845944"/>
                  </a:lnTo>
                  <a:lnTo>
                    <a:pt x="9651179" y="1836389"/>
                  </a:lnTo>
                  <a:lnTo>
                    <a:pt x="9660704" y="1836389"/>
                  </a:lnTo>
                  <a:lnTo>
                    <a:pt x="9660704" y="1845944"/>
                  </a:lnTo>
                  <a:close/>
                </a:path>
                <a:path w="10210799" h="1845945">
                  <a:moveTo>
                    <a:pt x="9641654" y="1845944"/>
                  </a:moveTo>
                  <a:lnTo>
                    <a:pt x="9632129" y="1845944"/>
                  </a:lnTo>
                  <a:lnTo>
                    <a:pt x="9632129" y="1836389"/>
                  </a:lnTo>
                  <a:lnTo>
                    <a:pt x="9641654" y="1836389"/>
                  </a:lnTo>
                  <a:lnTo>
                    <a:pt x="9641654" y="1845944"/>
                  </a:lnTo>
                  <a:close/>
                </a:path>
                <a:path w="10210799" h="1845945">
                  <a:moveTo>
                    <a:pt x="9622604" y="1845944"/>
                  </a:moveTo>
                  <a:lnTo>
                    <a:pt x="9613079" y="1845944"/>
                  </a:lnTo>
                  <a:lnTo>
                    <a:pt x="9613079" y="1836389"/>
                  </a:lnTo>
                  <a:lnTo>
                    <a:pt x="9622604" y="1836389"/>
                  </a:lnTo>
                  <a:lnTo>
                    <a:pt x="9622604" y="1845944"/>
                  </a:lnTo>
                  <a:close/>
                </a:path>
                <a:path w="10210799" h="1845945">
                  <a:moveTo>
                    <a:pt x="9603554" y="1845944"/>
                  </a:moveTo>
                  <a:lnTo>
                    <a:pt x="9594029" y="1845944"/>
                  </a:lnTo>
                  <a:lnTo>
                    <a:pt x="9594029" y="1836389"/>
                  </a:lnTo>
                  <a:lnTo>
                    <a:pt x="9603554" y="1836389"/>
                  </a:lnTo>
                  <a:lnTo>
                    <a:pt x="9603554" y="1845944"/>
                  </a:lnTo>
                  <a:close/>
                </a:path>
                <a:path w="10210799" h="1845945">
                  <a:moveTo>
                    <a:pt x="9584504" y="1845944"/>
                  </a:moveTo>
                  <a:lnTo>
                    <a:pt x="9574979" y="1845944"/>
                  </a:lnTo>
                  <a:lnTo>
                    <a:pt x="9574979" y="1836389"/>
                  </a:lnTo>
                  <a:lnTo>
                    <a:pt x="9584504" y="1836389"/>
                  </a:lnTo>
                  <a:lnTo>
                    <a:pt x="9584504" y="1845944"/>
                  </a:lnTo>
                  <a:close/>
                </a:path>
                <a:path w="10210799" h="1845945">
                  <a:moveTo>
                    <a:pt x="9565454" y="1845944"/>
                  </a:moveTo>
                  <a:lnTo>
                    <a:pt x="9555929" y="1845944"/>
                  </a:lnTo>
                  <a:lnTo>
                    <a:pt x="9555929" y="1836389"/>
                  </a:lnTo>
                  <a:lnTo>
                    <a:pt x="9565454" y="1836389"/>
                  </a:lnTo>
                  <a:lnTo>
                    <a:pt x="9565454" y="1845944"/>
                  </a:lnTo>
                  <a:close/>
                </a:path>
                <a:path w="10210799" h="1845945">
                  <a:moveTo>
                    <a:pt x="9546404" y="1845944"/>
                  </a:moveTo>
                  <a:lnTo>
                    <a:pt x="9536879" y="1845944"/>
                  </a:lnTo>
                  <a:lnTo>
                    <a:pt x="9536879" y="1836389"/>
                  </a:lnTo>
                  <a:lnTo>
                    <a:pt x="9546404" y="1836389"/>
                  </a:lnTo>
                  <a:lnTo>
                    <a:pt x="9546404" y="1845944"/>
                  </a:lnTo>
                  <a:close/>
                </a:path>
                <a:path w="10210799" h="1845945">
                  <a:moveTo>
                    <a:pt x="9527354" y="1845944"/>
                  </a:moveTo>
                  <a:lnTo>
                    <a:pt x="9517829" y="1845944"/>
                  </a:lnTo>
                  <a:lnTo>
                    <a:pt x="9517829" y="1836389"/>
                  </a:lnTo>
                  <a:lnTo>
                    <a:pt x="9527354" y="1836389"/>
                  </a:lnTo>
                  <a:lnTo>
                    <a:pt x="9527354" y="1845944"/>
                  </a:lnTo>
                  <a:close/>
                </a:path>
                <a:path w="10210799" h="1845945">
                  <a:moveTo>
                    <a:pt x="9508304" y="1845944"/>
                  </a:moveTo>
                  <a:lnTo>
                    <a:pt x="9498779" y="1845944"/>
                  </a:lnTo>
                  <a:lnTo>
                    <a:pt x="9498779" y="1836389"/>
                  </a:lnTo>
                  <a:lnTo>
                    <a:pt x="9508304" y="1836389"/>
                  </a:lnTo>
                  <a:lnTo>
                    <a:pt x="9508304" y="1845944"/>
                  </a:lnTo>
                  <a:close/>
                </a:path>
                <a:path w="10210799" h="1845945">
                  <a:moveTo>
                    <a:pt x="9489254" y="1845944"/>
                  </a:moveTo>
                  <a:lnTo>
                    <a:pt x="9479729" y="1845944"/>
                  </a:lnTo>
                  <a:lnTo>
                    <a:pt x="9479729" y="1836389"/>
                  </a:lnTo>
                  <a:lnTo>
                    <a:pt x="9489254" y="1836389"/>
                  </a:lnTo>
                  <a:lnTo>
                    <a:pt x="9489254" y="1845944"/>
                  </a:lnTo>
                  <a:close/>
                </a:path>
                <a:path w="10210799" h="1845945">
                  <a:moveTo>
                    <a:pt x="9470204" y="1845944"/>
                  </a:moveTo>
                  <a:lnTo>
                    <a:pt x="9460679" y="1845944"/>
                  </a:lnTo>
                  <a:lnTo>
                    <a:pt x="9460679" y="1836389"/>
                  </a:lnTo>
                  <a:lnTo>
                    <a:pt x="9470204" y="1836389"/>
                  </a:lnTo>
                  <a:lnTo>
                    <a:pt x="9470204" y="1845944"/>
                  </a:lnTo>
                  <a:close/>
                </a:path>
                <a:path w="10210799" h="1845945">
                  <a:moveTo>
                    <a:pt x="9451154" y="1845944"/>
                  </a:moveTo>
                  <a:lnTo>
                    <a:pt x="9441629" y="1845944"/>
                  </a:lnTo>
                  <a:lnTo>
                    <a:pt x="9441629" y="1836389"/>
                  </a:lnTo>
                  <a:lnTo>
                    <a:pt x="9451154" y="1836389"/>
                  </a:lnTo>
                  <a:lnTo>
                    <a:pt x="9451154" y="1845944"/>
                  </a:lnTo>
                  <a:close/>
                </a:path>
                <a:path w="10210799" h="1845945">
                  <a:moveTo>
                    <a:pt x="9432104" y="1845944"/>
                  </a:moveTo>
                  <a:lnTo>
                    <a:pt x="9422579" y="1845944"/>
                  </a:lnTo>
                  <a:lnTo>
                    <a:pt x="9422579" y="1836389"/>
                  </a:lnTo>
                  <a:lnTo>
                    <a:pt x="9432104" y="1836389"/>
                  </a:lnTo>
                  <a:lnTo>
                    <a:pt x="9432104" y="1845944"/>
                  </a:lnTo>
                  <a:close/>
                </a:path>
                <a:path w="10210799" h="1845945">
                  <a:moveTo>
                    <a:pt x="9413054" y="1845944"/>
                  </a:moveTo>
                  <a:lnTo>
                    <a:pt x="9403529" y="1845944"/>
                  </a:lnTo>
                  <a:lnTo>
                    <a:pt x="9403529" y="1836389"/>
                  </a:lnTo>
                  <a:lnTo>
                    <a:pt x="9413054" y="1836389"/>
                  </a:lnTo>
                  <a:lnTo>
                    <a:pt x="9413054" y="1845944"/>
                  </a:lnTo>
                  <a:close/>
                </a:path>
                <a:path w="10210799" h="1845945">
                  <a:moveTo>
                    <a:pt x="9394004" y="1845944"/>
                  </a:moveTo>
                  <a:lnTo>
                    <a:pt x="9384479" y="1845944"/>
                  </a:lnTo>
                  <a:lnTo>
                    <a:pt x="9384479" y="1836389"/>
                  </a:lnTo>
                  <a:lnTo>
                    <a:pt x="9394004" y="1836389"/>
                  </a:lnTo>
                  <a:lnTo>
                    <a:pt x="9394004" y="1845944"/>
                  </a:lnTo>
                  <a:close/>
                </a:path>
                <a:path w="10210799" h="1845945">
                  <a:moveTo>
                    <a:pt x="9374954" y="1845944"/>
                  </a:moveTo>
                  <a:lnTo>
                    <a:pt x="9365429" y="1845944"/>
                  </a:lnTo>
                  <a:lnTo>
                    <a:pt x="9365429" y="1836389"/>
                  </a:lnTo>
                  <a:lnTo>
                    <a:pt x="9374954" y="1836389"/>
                  </a:lnTo>
                  <a:lnTo>
                    <a:pt x="9374954" y="1845944"/>
                  </a:lnTo>
                  <a:close/>
                </a:path>
                <a:path w="10210799" h="1845945">
                  <a:moveTo>
                    <a:pt x="9355904" y="1845944"/>
                  </a:moveTo>
                  <a:lnTo>
                    <a:pt x="9346379" y="1845944"/>
                  </a:lnTo>
                  <a:lnTo>
                    <a:pt x="9346379" y="1836389"/>
                  </a:lnTo>
                  <a:lnTo>
                    <a:pt x="9355904" y="1836389"/>
                  </a:lnTo>
                  <a:lnTo>
                    <a:pt x="9355904" y="1845944"/>
                  </a:lnTo>
                  <a:close/>
                </a:path>
                <a:path w="10210799" h="1845945">
                  <a:moveTo>
                    <a:pt x="9336854" y="1845944"/>
                  </a:moveTo>
                  <a:lnTo>
                    <a:pt x="9327329" y="1845944"/>
                  </a:lnTo>
                  <a:lnTo>
                    <a:pt x="9327329" y="1836389"/>
                  </a:lnTo>
                  <a:lnTo>
                    <a:pt x="9336854" y="1836389"/>
                  </a:lnTo>
                  <a:lnTo>
                    <a:pt x="9336854" y="1845944"/>
                  </a:lnTo>
                  <a:close/>
                </a:path>
                <a:path w="10210799" h="1845945">
                  <a:moveTo>
                    <a:pt x="9317804" y="1845944"/>
                  </a:moveTo>
                  <a:lnTo>
                    <a:pt x="9308279" y="1845944"/>
                  </a:lnTo>
                  <a:lnTo>
                    <a:pt x="9308279" y="1836389"/>
                  </a:lnTo>
                  <a:lnTo>
                    <a:pt x="9317804" y="1836389"/>
                  </a:lnTo>
                  <a:lnTo>
                    <a:pt x="9317804" y="1845944"/>
                  </a:lnTo>
                  <a:close/>
                </a:path>
                <a:path w="10210799" h="1845945">
                  <a:moveTo>
                    <a:pt x="9298754" y="1845944"/>
                  </a:moveTo>
                  <a:lnTo>
                    <a:pt x="9289229" y="1845944"/>
                  </a:lnTo>
                  <a:lnTo>
                    <a:pt x="9289229" y="1836389"/>
                  </a:lnTo>
                  <a:lnTo>
                    <a:pt x="9298754" y="1836389"/>
                  </a:lnTo>
                  <a:lnTo>
                    <a:pt x="9298754" y="1845944"/>
                  </a:lnTo>
                  <a:close/>
                </a:path>
                <a:path w="10210799" h="1845945">
                  <a:moveTo>
                    <a:pt x="9279704" y="1845944"/>
                  </a:moveTo>
                  <a:lnTo>
                    <a:pt x="9270179" y="1845944"/>
                  </a:lnTo>
                  <a:lnTo>
                    <a:pt x="9270179" y="1836389"/>
                  </a:lnTo>
                  <a:lnTo>
                    <a:pt x="9279704" y="1836389"/>
                  </a:lnTo>
                  <a:lnTo>
                    <a:pt x="9279704" y="1845944"/>
                  </a:lnTo>
                  <a:close/>
                </a:path>
                <a:path w="10210799" h="1845945">
                  <a:moveTo>
                    <a:pt x="9260654" y="1845944"/>
                  </a:moveTo>
                  <a:lnTo>
                    <a:pt x="9251129" y="1845944"/>
                  </a:lnTo>
                  <a:lnTo>
                    <a:pt x="9251129" y="1836389"/>
                  </a:lnTo>
                  <a:lnTo>
                    <a:pt x="9260654" y="1836389"/>
                  </a:lnTo>
                  <a:lnTo>
                    <a:pt x="9260654" y="1845944"/>
                  </a:lnTo>
                  <a:close/>
                </a:path>
                <a:path w="10210799" h="1845945">
                  <a:moveTo>
                    <a:pt x="9241604" y="1845944"/>
                  </a:moveTo>
                  <a:lnTo>
                    <a:pt x="9232079" y="1845944"/>
                  </a:lnTo>
                  <a:lnTo>
                    <a:pt x="9232079" y="1836389"/>
                  </a:lnTo>
                  <a:lnTo>
                    <a:pt x="9241604" y="1836389"/>
                  </a:lnTo>
                  <a:lnTo>
                    <a:pt x="9241604" y="1845944"/>
                  </a:lnTo>
                  <a:close/>
                </a:path>
                <a:path w="10210799" h="1845945">
                  <a:moveTo>
                    <a:pt x="9222554" y="1845944"/>
                  </a:moveTo>
                  <a:lnTo>
                    <a:pt x="9213029" y="1845944"/>
                  </a:lnTo>
                  <a:lnTo>
                    <a:pt x="9213029" y="1836389"/>
                  </a:lnTo>
                  <a:lnTo>
                    <a:pt x="9222554" y="1836389"/>
                  </a:lnTo>
                  <a:lnTo>
                    <a:pt x="9222554" y="1845944"/>
                  </a:lnTo>
                  <a:close/>
                </a:path>
                <a:path w="10210799" h="1845945">
                  <a:moveTo>
                    <a:pt x="9203504" y="1845944"/>
                  </a:moveTo>
                  <a:lnTo>
                    <a:pt x="9193979" y="1845944"/>
                  </a:lnTo>
                  <a:lnTo>
                    <a:pt x="9193979" y="1836389"/>
                  </a:lnTo>
                  <a:lnTo>
                    <a:pt x="9203504" y="1836389"/>
                  </a:lnTo>
                  <a:lnTo>
                    <a:pt x="9203504" y="1845944"/>
                  </a:lnTo>
                  <a:close/>
                </a:path>
                <a:path w="10210799" h="1845945">
                  <a:moveTo>
                    <a:pt x="9184454" y="1845944"/>
                  </a:moveTo>
                  <a:lnTo>
                    <a:pt x="9174929" y="1845944"/>
                  </a:lnTo>
                  <a:lnTo>
                    <a:pt x="9174929" y="1836389"/>
                  </a:lnTo>
                  <a:lnTo>
                    <a:pt x="9184454" y="1836389"/>
                  </a:lnTo>
                  <a:lnTo>
                    <a:pt x="9184454" y="1845944"/>
                  </a:lnTo>
                  <a:close/>
                </a:path>
                <a:path w="10210799" h="1845945">
                  <a:moveTo>
                    <a:pt x="9165404" y="1845944"/>
                  </a:moveTo>
                  <a:lnTo>
                    <a:pt x="9155879" y="1845944"/>
                  </a:lnTo>
                  <a:lnTo>
                    <a:pt x="9155879" y="1836389"/>
                  </a:lnTo>
                  <a:lnTo>
                    <a:pt x="9165404" y="1836389"/>
                  </a:lnTo>
                  <a:lnTo>
                    <a:pt x="9165404" y="1845944"/>
                  </a:lnTo>
                  <a:close/>
                </a:path>
                <a:path w="10210799" h="1845945">
                  <a:moveTo>
                    <a:pt x="9146354" y="1845944"/>
                  </a:moveTo>
                  <a:lnTo>
                    <a:pt x="9136829" y="1845944"/>
                  </a:lnTo>
                  <a:lnTo>
                    <a:pt x="9136829" y="1836389"/>
                  </a:lnTo>
                  <a:lnTo>
                    <a:pt x="9146354" y="1836389"/>
                  </a:lnTo>
                  <a:lnTo>
                    <a:pt x="9146354" y="1845944"/>
                  </a:lnTo>
                  <a:close/>
                </a:path>
                <a:path w="10210799" h="1845945">
                  <a:moveTo>
                    <a:pt x="9127304" y="1845944"/>
                  </a:moveTo>
                  <a:lnTo>
                    <a:pt x="9117779" y="1845944"/>
                  </a:lnTo>
                  <a:lnTo>
                    <a:pt x="9117779" y="1836389"/>
                  </a:lnTo>
                  <a:lnTo>
                    <a:pt x="9127304" y="1836389"/>
                  </a:lnTo>
                  <a:lnTo>
                    <a:pt x="9127304" y="1845944"/>
                  </a:lnTo>
                  <a:close/>
                </a:path>
                <a:path w="10210799" h="1845945">
                  <a:moveTo>
                    <a:pt x="9108254" y="1845944"/>
                  </a:moveTo>
                  <a:lnTo>
                    <a:pt x="9098729" y="1845944"/>
                  </a:lnTo>
                  <a:lnTo>
                    <a:pt x="9098729" y="1836389"/>
                  </a:lnTo>
                  <a:lnTo>
                    <a:pt x="9108254" y="1836389"/>
                  </a:lnTo>
                  <a:lnTo>
                    <a:pt x="9108254" y="1845944"/>
                  </a:lnTo>
                  <a:close/>
                </a:path>
                <a:path w="10210799" h="1845945">
                  <a:moveTo>
                    <a:pt x="9089204" y="1845944"/>
                  </a:moveTo>
                  <a:lnTo>
                    <a:pt x="9079679" y="1845944"/>
                  </a:lnTo>
                  <a:lnTo>
                    <a:pt x="9079679" y="1836389"/>
                  </a:lnTo>
                  <a:lnTo>
                    <a:pt x="9089204" y="1836389"/>
                  </a:lnTo>
                  <a:lnTo>
                    <a:pt x="9089204" y="1845944"/>
                  </a:lnTo>
                  <a:close/>
                </a:path>
                <a:path w="10210799" h="1845945">
                  <a:moveTo>
                    <a:pt x="9070154" y="1845944"/>
                  </a:moveTo>
                  <a:lnTo>
                    <a:pt x="9060629" y="1845944"/>
                  </a:lnTo>
                  <a:lnTo>
                    <a:pt x="9060629" y="1836389"/>
                  </a:lnTo>
                  <a:lnTo>
                    <a:pt x="9070154" y="1836389"/>
                  </a:lnTo>
                  <a:lnTo>
                    <a:pt x="9070154" y="1845944"/>
                  </a:lnTo>
                  <a:close/>
                </a:path>
                <a:path w="10210799" h="1845945">
                  <a:moveTo>
                    <a:pt x="9051104" y="1845944"/>
                  </a:moveTo>
                  <a:lnTo>
                    <a:pt x="9041579" y="1845944"/>
                  </a:lnTo>
                  <a:lnTo>
                    <a:pt x="9041579" y="1836389"/>
                  </a:lnTo>
                  <a:lnTo>
                    <a:pt x="9051104" y="1836389"/>
                  </a:lnTo>
                  <a:lnTo>
                    <a:pt x="9051104" y="1845944"/>
                  </a:lnTo>
                  <a:close/>
                </a:path>
                <a:path w="10210799" h="1845945">
                  <a:moveTo>
                    <a:pt x="9032054" y="1845944"/>
                  </a:moveTo>
                  <a:lnTo>
                    <a:pt x="9022529" y="1845944"/>
                  </a:lnTo>
                  <a:lnTo>
                    <a:pt x="9022529" y="1836389"/>
                  </a:lnTo>
                  <a:lnTo>
                    <a:pt x="9032054" y="1836389"/>
                  </a:lnTo>
                  <a:lnTo>
                    <a:pt x="9032054" y="1845944"/>
                  </a:lnTo>
                  <a:close/>
                </a:path>
                <a:path w="10210799" h="1845945">
                  <a:moveTo>
                    <a:pt x="9013004" y="1845944"/>
                  </a:moveTo>
                  <a:lnTo>
                    <a:pt x="9003479" y="1845944"/>
                  </a:lnTo>
                  <a:lnTo>
                    <a:pt x="9003479" y="1836389"/>
                  </a:lnTo>
                  <a:lnTo>
                    <a:pt x="9013004" y="1836389"/>
                  </a:lnTo>
                  <a:lnTo>
                    <a:pt x="9013004" y="1845944"/>
                  </a:lnTo>
                  <a:close/>
                </a:path>
                <a:path w="10210799" h="1845945">
                  <a:moveTo>
                    <a:pt x="8993954" y="1845944"/>
                  </a:moveTo>
                  <a:lnTo>
                    <a:pt x="8984429" y="1845944"/>
                  </a:lnTo>
                  <a:lnTo>
                    <a:pt x="8984429" y="1836389"/>
                  </a:lnTo>
                  <a:lnTo>
                    <a:pt x="8993954" y="1836389"/>
                  </a:lnTo>
                  <a:lnTo>
                    <a:pt x="8993954" y="1845944"/>
                  </a:lnTo>
                  <a:close/>
                </a:path>
                <a:path w="10210799" h="1845945">
                  <a:moveTo>
                    <a:pt x="8974904" y="1845944"/>
                  </a:moveTo>
                  <a:lnTo>
                    <a:pt x="8965379" y="1845944"/>
                  </a:lnTo>
                  <a:lnTo>
                    <a:pt x="8965379" y="1836389"/>
                  </a:lnTo>
                  <a:lnTo>
                    <a:pt x="8974904" y="1836389"/>
                  </a:lnTo>
                  <a:lnTo>
                    <a:pt x="8974904" y="1845944"/>
                  </a:lnTo>
                  <a:close/>
                </a:path>
                <a:path w="10210799" h="1845945">
                  <a:moveTo>
                    <a:pt x="8955854" y="1845944"/>
                  </a:moveTo>
                  <a:lnTo>
                    <a:pt x="8946329" y="1845944"/>
                  </a:lnTo>
                  <a:lnTo>
                    <a:pt x="8946329" y="1836389"/>
                  </a:lnTo>
                  <a:lnTo>
                    <a:pt x="8955854" y="1836389"/>
                  </a:lnTo>
                  <a:lnTo>
                    <a:pt x="8955854" y="1845944"/>
                  </a:lnTo>
                  <a:close/>
                </a:path>
                <a:path w="10210799" h="1845945">
                  <a:moveTo>
                    <a:pt x="8936804" y="1845944"/>
                  </a:moveTo>
                  <a:lnTo>
                    <a:pt x="8927279" y="1845944"/>
                  </a:lnTo>
                  <a:lnTo>
                    <a:pt x="8927279" y="1836389"/>
                  </a:lnTo>
                  <a:lnTo>
                    <a:pt x="8936804" y="1836389"/>
                  </a:lnTo>
                  <a:lnTo>
                    <a:pt x="8936804" y="1845944"/>
                  </a:lnTo>
                  <a:close/>
                </a:path>
                <a:path w="10210799" h="1845945">
                  <a:moveTo>
                    <a:pt x="8917754" y="1845944"/>
                  </a:moveTo>
                  <a:lnTo>
                    <a:pt x="8908229" y="1845944"/>
                  </a:lnTo>
                  <a:lnTo>
                    <a:pt x="8908229" y="1836389"/>
                  </a:lnTo>
                  <a:lnTo>
                    <a:pt x="8917754" y="1836389"/>
                  </a:lnTo>
                  <a:lnTo>
                    <a:pt x="8917754" y="1845944"/>
                  </a:lnTo>
                  <a:close/>
                </a:path>
                <a:path w="10210799" h="1845945">
                  <a:moveTo>
                    <a:pt x="8898704" y="1845944"/>
                  </a:moveTo>
                  <a:lnTo>
                    <a:pt x="8889179" y="1845944"/>
                  </a:lnTo>
                  <a:lnTo>
                    <a:pt x="8889179" y="1836389"/>
                  </a:lnTo>
                  <a:lnTo>
                    <a:pt x="8898704" y="1836389"/>
                  </a:lnTo>
                  <a:lnTo>
                    <a:pt x="8898704" y="1845944"/>
                  </a:lnTo>
                  <a:close/>
                </a:path>
                <a:path w="10210799" h="1845945">
                  <a:moveTo>
                    <a:pt x="8879654" y="1845944"/>
                  </a:moveTo>
                  <a:lnTo>
                    <a:pt x="8870129" y="1845944"/>
                  </a:lnTo>
                  <a:lnTo>
                    <a:pt x="8870129" y="1836389"/>
                  </a:lnTo>
                  <a:lnTo>
                    <a:pt x="8879654" y="1836389"/>
                  </a:lnTo>
                  <a:lnTo>
                    <a:pt x="8879654" y="1845944"/>
                  </a:lnTo>
                  <a:close/>
                </a:path>
                <a:path w="10210799" h="1845945">
                  <a:moveTo>
                    <a:pt x="8860604" y="1845944"/>
                  </a:moveTo>
                  <a:lnTo>
                    <a:pt x="8851079" y="1845944"/>
                  </a:lnTo>
                  <a:lnTo>
                    <a:pt x="8851079" y="1836389"/>
                  </a:lnTo>
                  <a:lnTo>
                    <a:pt x="8860604" y="1836389"/>
                  </a:lnTo>
                  <a:lnTo>
                    <a:pt x="8860604" y="1845944"/>
                  </a:lnTo>
                  <a:close/>
                </a:path>
                <a:path w="10210799" h="1845945">
                  <a:moveTo>
                    <a:pt x="8841554" y="1845944"/>
                  </a:moveTo>
                  <a:lnTo>
                    <a:pt x="8832029" y="1845944"/>
                  </a:lnTo>
                  <a:lnTo>
                    <a:pt x="8832029" y="1836389"/>
                  </a:lnTo>
                  <a:lnTo>
                    <a:pt x="8841554" y="1836389"/>
                  </a:lnTo>
                  <a:lnTo>
                    <a:pt x="8841554" y="1845944"/>
                  </a:lnTo>
                  <a:close/>
                </a:path>
                <a:path w="10210799" h="1845945">
                  <a:moveTo>
                    <a:pt x="8822504" y="1845944"/>
                  </a:moveTo>
                  <a:lnTo>
                    <a:pt x="8812979" y="1845944"/>
                  </a:lnTo>
                  <a:lnTo>
                    <a:pt x="8812979" y="1836389"/>
                  </a:lnTo>
                  <a:lnTo>
                    <a:pt x="8822504" y="1836389"/>
                  </a:lnTo>
                  <a:lnTo>
                    <a:pt x="8822504" y="1845944"/>
                  </a:lnTo>
                  <a:close/>
                </a:path>
                <a:path w="10210799" h="1845945">
                  <a:moveTo>
                    <a:pt x="8803454" y="1845944"/>
                  </a:moveTo>
                  <a:lnTo>
                    <a:pt x="8793929" y="1845944"/>
                  </a:lnTo>
                  <a:lnTo>
                    <a:pt x="8793929" y="1836389"/>
                  </a:lnTo>
                  <a:lnTo>
                    <a:pt x="8803454" y="1836389"/>
                  </a:lnTo>
                  <a:lnTo>
                    <a:pt x="8803454" y="1845944"/>
                  </a:lnTo>
                  <a:close/>
                </a:path>
                <a:path w="10210799" h="1845945">
                  <a:moveTo>
                    <a:pt x="8784404" y="1845944"/>
                  </a:moveTo>
                  <a:lnTo>
                    <a:pt x="8774879" y="1845944"/>
                  </a:lnTo>
                  <a:lnTo>
                    <a:pt x="8774879" y="1836389"/>
                  </a:lnTo>
                  <a:lnTo>
                    <a:pt x="8784404" y="1836389"/>
                  </a:lnTo>
                  <a:lnTo>
                    <a:pt x="8784404" y="1845944"/>
                  </a:lnTo>
                  <a:close/>
                </a:path>
                <a:path w="10210799" h="1845945">
                  <a:moveTo>
                    <a:pt x="8765354" y="1845944"/>
                  </a:moveTo>
                  <a:lnTo>
                    <a:pt x="8755829" y="1845944"/>
                  </a:lnTo>
                  <a:lnTo>
                    <a:pt x="8755829" y="1836389"/>
                  </a:lnTo>
                  <a:lnTo>
                    <a:pt x="8765354" y="1836389"/>
                  </a:lnTo>
                  <a:lnTo>
                    <a:pt x="8765354" y="1845944"/>
                  </a:lnTo>
                  <a:close/>
                </a:path>
                <a:path w="10210799" h="1845945">
                  <a:moveTo>
                    <a:pt x="8746304" y="1845944"/>
                  </a:moveTo>
                  <a:lnTo>
                    <a:pt x="8736779" y="1845944"/>
                  </a:lnTo>
                  <a:lnTo>
                    <a:pt x="8736779" y="1836389"/>
                  </a:lnTo>
                  <a:lnTo>
                    <a:pt x="8746304" y="1836389"/>
                  </a:lnTo>
                  <a:lnTo>
                    <a:pt x="8746304" y="1845944"/>
                  </a:lnTo>
                  <a:close/>
                </a:path>
                <a:path w="10210799" h="1845945">
                  <a:moveTo>
                    <a:pt x="8727254" y="1845944"/>
                  </a:moveTo>
                  <a:lnTo>
                    <a:pt x="8717729" y="1845944"/>
                  </a:lnTo>
                  <a:lnTo>
                    <a:pt x="8717729" y="1836389"/>
                  </a:lnTo>
                  <a:lnTo>
                    <a:pt x="8727254" y="1836389"/>
                  </a:lnTo>
                  <a:lnTo>
                    <a:pt x="8727254" y="1845944"/>
                  </a:lnTo>
                  <a:close/>
                </a:path>
                <a:path w="10210799" h="1845945">
                  <a:moveTo>
                    <a:pt x="8708204" y="1845944"/>
                  </a:moveTo>
                  <a:lnTo>
                    <a:pt x="8698679" y="1845944"/>
                  </a:lnTo>
                  <a:lnTo>
                    <a:pt x="8698679" y="1836389"/>
                  </a:lnTo>
                  <a:lnTo>
                    <a:pt x="8708204" y="1836389"/>
                  </a:lnTo>
                  <a:lnTo>
                    <a:pt x="8708204" y="1845944"/>
                  </a:lnTo>
                  <a:close/>
                </a:path>
                <a:path w="10210799" h="1845945">
                  <a:moveTo>
                    <a:pt x="8689154" y="1845944"/>
                  </a:moveTo>
                  <a:lnTo>
                    <a:pt x="8679629" y="1845944"/>
                  </a:lnTo>
                  <a:lnTo>
                    <a:pt x="8679629" y="1836389"/>
                  </a:lnTo>
                  <a:lnTo>
                    <a:pt x="8689154" y="1836389"/>
                  </a:lnTo>
                  <a:lnTo>
                    <a:pt x="8689154" y="1845944"/>
                  </a:lnTo>
                  <a:close/>
                </a:path>
                <a:path w="10210799" h="1845945">
                  <a:moveTo>
                    <a:pt x="8670104" y="1845944"/>
                  </a:moveTo>
                  <a:lnTo>
                    <a:pt x="8660579" y="1845944"/>
                  </a:lnTo>
                  <a:lnTo>
                    <a:pt x="8660579" y="1836389"/>
                  </a:lnTo>
                  <a:lnTo>
                    <a:pt x="8670104" y="1836389"/>
                  </a:lnTo>
                  <a:lnTo>
                    <a:pt x="8670104" y="1845944"/>
                  </a:lnTo>
                  <a:close/>
                </a:path>
                <a:path w="10210799" h="1845945">
                  <a:moveTo>
                    <a:pt x="8651054" y="1845944"/>
                  </a:moveTo>
                  <a:lnTo>
                    <a:pt x="8641529" y="1845944"/>
                  </a:lnTo>
                  <a:lnTo>
                    <a:pt x="8641529" y="1836389"/>
                  </a:lnTo>
                  <a:lnTo>
                    <a:pt x="8651054" y="1836389"/>
                  </a:lnTo>
                  <a:lnTo>
                    <a:pt x="8651054" y="1845944"/>
                  </a:lnTo>
                  <a:close/>
                </a:path>
                <a:path w="10210799" h="1845945">
                  <a:moveTo>
                    <a:pt x="8632004" y="1845944"/>
                  </a:moveTo>
                  <a:lnTo>
                    <a:pt x="8622479" y="1845944"/>
                  </a:lnTo>
                  <a:lnTo>
                    <a:pt x="8622479" y="1836389"/>
                  </a:lnTo>
                  <a:lnTo>
                    <a:pt x="8632004" y="1836389"/>
                  </a:lnTo>
                  <a:lnTo>
                    <a:pt x="8632004" y="1845944"/>
                  </a:lnTo>
                  <a:close/>
                </a:path>
                <a:path w="10210799" h="1845945">
                  <a:moveTo>
                    <a:pt x="8612954" y="1845944"/>
                  </a:moveTo>
                  <a:lnTo>
                    <a:pt x="8603429" y="1845944"/>
                  </a:lnTo>
                  <a:lnTo>
                    <a:pt x="8603429" y="1836389"/>
                  </a:lnTo>
                  <a:lnTo>
                    <a:pt x="8612954" y="1836389"/>
                  </a:lnTo>
                  <a:lnTo>
                    <a:pt x="8612954" y="1845944"/>
                  </a:lnTo>
                  <a:close/>
                </a:path>
                <a:path w="10210799" h="1845945">
                  <a:moveTo>
                    <a:pt x="8593904" y="1845944"/>
                  </a:moveTo>
                  <a:lnTo>
                    <a:pt x="8584379" y="1845944"/>
                  </a:lnTo>
                  <a:lnTo>
                    <a:pt x="8584379" y="1836389"/>
                  </a:lnTo>
                  <a:lnTo>
                    <a:pt x="8593904" y="1836389"/>
                  </a:lnTo>
                  <a:lnTo>
                    <a:pt x="8593904" y="1845944"/>
                  </a:lnTo>
                  <a:close/>
                </a:path>
                <a:path w="10210799" h="1845945">
                  <a:moveTo>
                    <a:pt x="8574854" y="1845944"/>
                  </a:moveTo>
                  <a:lnTo>
                    <a:pt x="8565329" y="1845944"/>
                  </a:lnTo>
                  <a:lnTo>
                    <a:pt x="8565329" y="1836389"/>
                  </a:lnTo>
                  <a:lnTo>
                    <a:pt x="8574854" y="1836389"/>
                  </a:lnTo>
                  <a:lnTo>
                    <a:pt x="8574854" y="1845944"/>
                  </a:lnTo>
                  <a:close/>
                </a:path>
                <a:path w="10210799" h="1845945">
                  <a:moveTo>
                    <a:pt x="8555804" y="1845944"/>
                  </a:moveTo>
                  <a:lnTo>
                    <a:pt x="8546279" y="1845944"/>
                  </a:lnTo>
                  <a:lnTo>
                    <a:pt x="8546279" y="1836389"/>
                  </a:lnTo>
                  <a:lnTo>
                    <a:pt x="8555804" y="1836389"/>
                  </a:lnTo>
                  <a:lnTo>
                    <a:pt x="8555804" y="1845944"/>
                  </a:lnTo>
                  <a:close/>
                </a:path>
                <a:path w="10210799" h="1845945">
                  <a:moveTo>
                    <a:pt x="8536754" y="1845944"/>
                  </a:moveTo>
                  <a:lnTo>
                    <a:pt x="8527229" y="1845944"/>
                  </a:lnTo>
                  <a:lnTo>
                    <a:pt x="8527229" y="1836389"/>
                  </a:lnTo>
                  <a:lnTo>
                    <a:pt x="8536754" y="1836389"/>
                  </a:lnTo>
                  <a:lnTo>
                    <a:pt x="8536754" y="1845944"/>
                  </a:lnTo>
                  <a:close/>
                </a:path>
                <a:path w="10210799" h="1845945">
                  <a:moveTo>
                    <a:pt x="8517704" y="1845944"/>
                  </a:moveTo>
                  <a:lnTo>
                    <a:pt x="8508179" y="1845944"/>
                  </a:lnTo>
                  <a:lnTo>
                    <a:pt x="8508179" y="1836389"/>
                  </a:lnTo>
                  <a:lnTo>
                    <a:pt x="8517704" y="1836389"/>
                  </a:lnTo>
                  <a:lnTo>
                    <a:pt x="8517704" y="1845944"/>
                  </a:lnTo>
                  <a:close/>
                </a:path>
                <a:path w="10210799" h="1845945">
                  <a:moveTo>
                    <a:pt x="8498654" y="1845944"/>
                  </a:moveTo>
                  <a:lnTo>
                    <a:pt x="8489129" y="1845944"/>
                  </a:lnTo>
                  <a:lnTo>
                    <a:pt x="8489129" y="1836389"/>
                  </a:lnTo>
                  <a:lnTo>
                    <a:pt x="8498654" y="1836389"/>
                  </a:lnTo>
                  <a:lnTo>
                    <a:pt x="8498654" y="1845944"/>
                  </a:lnTo>
                  <a:close/>
                </a:path>
                <a:path w="10210799" h="1845945">
                  <a:moveTo>
                    <a:pt x="8479604" y="1845944"/>
                  </a:moveTo>
                  <a:lnTo>
                    <a:pt x="8470079" y="1845944"/>
                  </a:lnTo>
                  <a:lnTo>
                    <a:pt x="8470079" y="1836389"/>
                  </a:lnTo>
                  <a:lnTo>
                    <a:pt x="8479604" y="1836389"/>
                  </a:lnTo>
                  <a:lnTo>
                    <a:pt x="8479604" y="1845944"/>
                  </a:lnTo>
                  <a:close/>
                </a:path>
                <a:path w="10210799" h="1845945">
                  <a:moveTo>
                    <a:pt x="8460554" y="1845944"/>
                  </a:moveTo>
                  <a:lnTo>
                    <a:pt x="8451029" y="1845944"/>
                  </a:lnTo>
                  <a:lnTo>
                    <a:pt x="8451029" y="1836389"/>
                  </a:lnTo>
                  <a:lnTo>
                    <a:pt x="8460554" y="1836389"/>
                  </a:lnTo>
                  <a:lnTo>
                    <a:pt x="8460554" y="1845944"/>
                  </a:lnTo>
                  <a:close/>
                </a:path>
                <a:path w="10210799" h="1845945">
                  <a:moveTo>
                    <a:pt x="8441504" y="1845944"/>
                  </a:moveTo>
                  <a:lnTo>
                    <a:pt x="8431979" y="1845944"/>
                  </a:lnTo>
                  <a:lnTo>
                    <a:pt x="8431979" y="1836389"/>
                  </a:lnTo>
                  <a:lnTo>
                    <a:pt x="8441504" y="1836389"/>
                  </a:lnTo>
                  <a:lnTo>
                    <a:pt x="8441504" y="1845944"/>
                  </a:lnTo>
                  <a:close/>
                </a:path>
                <a:path w="10210799" h="1845945">
                  <a:moveTo>
                    <a:pt x="8422454" y="1845944"/>
                  </a:moveTo>
                  <a:lnTo>
                    <a:pt x="8412929" y="1845944"/>
                  </a:lnTo>
                  <a:lnTo>
                    <a:pt x="8412929" y="1836389"/>
                  </a:lnTo>
                  <a:lnTo>
                    <a:pt x="8422454" y="1836389"/>
                  </a:lnTo>
                  <a:lnTo>
                    <a:pt x="8422454" y="1845944"/>
                  </a:lnTo>
                  <a:close/>
                </a:path>
                <a:path w="10210799" h="1845945">
                  <a:moveTo>
                    <a:pt x="8403404" y="1845944"/>
                  </a:moveTo>
                  <a:lnTo>
                    <a:pt x="8393879" y="1845944"/>
                  </a:lnTo>
                  <a:lnTo>
                    <a:pt x="8393879" y="1836389"/>
                  </a:lnTo>
                  <a:lnTo>
                    <a:pt x="8403404" y="1836389"/>
                  </a:lnTo>
                  <a:lnTo>
                    <a:pt x="8403404" y="1845944"/>
                  </a:lnTo>
                  <a:close/>
                </a:path>
                <a:path w="10210799" h="1845945">
                  <a:moveTo>
                    <a:pt x="8384354" y="1845944"/>
                  </a:moveTo>
                  <a:lnTo>
                    <a:pt x="8374829" y="1845944"/>
                  </a:lnTo>
                  <a:lnTo>
                    <a:pt x="8374829" y="1836389"/>
                  </a:lnTo>
                  <a:lnTo>
                    <a:pt x="8384354" y="1836389"/>
                  </a:lnTo>
                  <a:lnTo>
                    <a:pt x="8384354" y="1845944"/>
                  </a:lnTo>
                  <a:close/>
                </a:path>
                <a:path w="10210799" h="1845945">
                  <a:moveTo>
                    <a:pt x="8365304" y="1845944"/>
                  </a:moveTo>
                  <a:lnTo>
                    <a:pt x="8355779" y="1845944"/>
                  </a:lnTo>
                  <a:lnTo>
                    <a:pt x="8355779" y="1836389"/>
                  </a:lnTo>
                  <a:lnTo>
                    <a:pt x="8365304" y="1836389"/>
                  </a:lnTo>
                  <a:lnTo>
                    <a:pt x="8365304" y="1845944"/>
                  </a:lnTo>
                  <a:close/>
                </a:path>
                <a:path w="10210799" h="1845945">
                  <a:moveTo>
                    <a:pt x="8346254" y="1845944"/>
                  </a:moveTo>
                  <a:lnTo>
                    <a:pt x="8336729" y="1845944"/>
                  </a:lnTo>
                  <a:lnTo>
                    <a:pt x="8336729" y="1836389"/>
                  </a:lnTo>
                  <a:lnTo>
                    <a:pt x="8346254" y="1836389"/>
                  </a:lnTo>
                  <a:lnTo>
                    <a:pt x="8346254" y="1845944"/>
                  </a:lnTo>
                  <a:close/>
                </a:path>
                <a:path w="10210799" h="1845945">
                  <a:moveTo>
                    <a:pt x="8327204" y="1845944"/>
                  </a:moveTo>
                  <a:lnTo>
                    <a:pt x="8317679" y="1845944"/>
                  </a:lnTo>
                  <a:lnTo>
                    <a:pt x="8317679" y="1836389"/>
                  </a:lnTo>
                  <a:lnTo>
                    <a:pt x="8327204" y="1836389"/>
                  </a:lnTo>
                  <a:lnTo>
                    <a:pt x="8327204" y="1845944"/>
                  </a:lnTo>
                  <a:close/>
                </a:path>
                <a:path w="10210799" h="1845945">
                  <a:moveTo>
                    <a:pt x="8308154" y="1845944"/>
                  </a:moveTo>
                  <a:lnTo>
                    <a:pt x="8298629" y="1845944"/>
                  </a:lnTo>
                  <a:lnTo>
                    <a:pt x="8298629" y="1836389"/>
                  </a:lnTo>
                  <a:lnTo>
                    <a:pt x="8308154" y="1836389"/>
                  </a:lnTo>
                  <a:lnTo>
                    <a:pt x="8308154" y="1845944"/>
                  </a:lnTo>
                  <a:close/>
                </a:path>
                <a:path w="10210799" h="1845945">
                  <a:moveTo>
                    <a:pt x="8289104" y="1845944"/>
                  </a:moveTo>
                  <a:lnTo>
                    <a:pt x="8279579" y="1845944"/>
                  </a:lnTo>
                  <a:lnTo>
                    <a:pt x="8279579" y="1836389"/>
                  </a:lnTo>
                  <a:lnTo>
                    <a:pt x="8289104" y="1836389"/>
                  </a:lnTo>
                  <a:lnTo>
                    <a:pt x="8289104" y="1845944"/>
                  </a:lnTo>
                  <a:close/>
                </a:path>
                <a:path w="10210799" h="1845945">
                  <a:moveTo>
                    <a:pt x="8270054" y="1845944"/>
                  </a:moveTo>
                  <a:lnTo>
                    <a:pt x="8260529" y="1845944"/>
                  </a:lnTo>
                  <a:lnTo>
                    <a:pt x="8260529" y="1836389"/>
                  </a:lnTo>
                  <a:lnTo>
                    <a:pt x="8270054" y="1836389"/>
                  </a:lnTo>
                  <a:lnTo>
                    <a:pt x="8270054" y="1845944"/>
                  </a:lnTo>
                  <a:close/>
                </a:path>
                <a:path w="10210799" h="1845945">
                  <a:moveTo>
                    <a:pt x="8251004" y="1845944"/>
                  </a:moveTo>
                  <a:lnTo>
                    <a:pt x="8241479" y="1845944"/>
                  </a:lnTo>
                  <a:lnTo>
                    <a:pt x="8241479" y="1836389"/>
                  </a:lnTo>
                  <a:lnTo>
                    <a:pt x="8251004" y="1836389"/>
                  </a:lnTo>
                  <a:lnTo>
                    <a:pt x="8251004" y="1845944"/>
                  </a:lnTo>
                  <a:close/>
                </a:path>
                <a:path w="10210799" h="1845945">
                  <a:moveTo>
                    <a:pt x="8231954" y="1845944"/>
                  </a:moveTo>
                  <a:lnTo>
                    <a:pt x="8222429" y="1845944"/>
                  </a:lnTo>
                  <a:lnTo>
                    <a:pt x="8222429" y="1836389"/>
                  </a:lnTo>
                  <a:lnTo>
                    <a:pt x="8231954" y="1836389"/>
                  </a:lnTo>
                  <a:lnTo>
                    <a:pt x="8231954" y="1845944"/>
                  </a:lnTo>
                  <a:close/>
                </a:path>
                <a:path w="10210799" h="1845945">
                  <a:moveTo>
                    <a:pt x="8212904" y="1845944"/>
                  </a:moveTo>
                  <a:lnTo>
                    <a:pt x="8203379" y="1845944"/>
                  </a:lnTo>
                  <a:lnTo>
                    <a:pt x="8203379" y="1836389"/>
                  </a:lnTo>
                  <a:lnTo>
                    <a:pt x="8212904" y="1836389"/>
                  </a:lnTo>
                  <a:lnTo>
                    <a:pt x="8212904" y="1845944"/>
                  </a:lnTo>
                  <a:close/>
                </a:path>
                <a:path w="10210799" h="1845945">
                  <a:moveTo>
                    <a:pt x="8193854" y="1845944"/>
                  </a:moveTo>
                  <a:lnTo>
                    <a:pt x="8184329" y="1845944"/>
                  </a:lnTo>
                  <a:lnTo>
                    <a:pt x="8184329" y="1836389"/>
                  </a:lnTo>
                  <a:lnTo>
                    <a:pt x="8193854" y="1836389"/>
                  </a:lnTo>
                  <a:lnTo>
                    <a:pt x="8193854" y="1845944"/>
                  </a:lnTo>
                  <a:close/>
                </a:path>
                <a:path w="10210799" h="1845945">
                  <a:moveTo>
                    <a:pt x="8174804" y="1845944"/>
                  </a:moveTo>
                  <a:lnTo>
                    <a:pt x="8165279" y="1845944"/>
                  </a:lnTo>
                  <a:lnTo>
                    <a:pt x="8165279" y="1836389"/>
                  </a:lnTo>
                  <a:lnTo>
                    <a:pt x="8174804" y="1836389"/>
                  </a:lnTo>
                  <a:lnTo>
                    <a:pt x="8174804" y="1845944"/>
                  </a:lnTo>
                  <a:close/>
                </a:path>
                <a:path w="10210799" h="1845945">
                  <a:moveTo>
                    <a:pt x="8155754" y="1845944"/>
                  </a:moveTo>
                  <a:lnTo>
                    <a:pt x="8146229" y="1845944"/>
                  </a:lnTo>
                  <a:lnTo>
                    <a:pt x="8146229" y="1836389"/>
                  </a:lnTo>
                  <a:lnTo>
                    <a:pt x="8155754" y="1836389"/>
                  </a:lnTo>
                  <a:lnTo>
                    <a:pt x="8155754" y="1845944"/>
                  </a:lnTo>
                  <a:close/>
                </a:path>
                <a:path w="10210799" h="1845945">
                  <a:moveTo>
                    <a:pt x="8136704" y="1845944"/>
                  </a:moveTo>
                  <a:lnTo>
                    <a:pt x="8127179" y="1845944"/>
                  </a:lnTo>
                  <a:lnTo>
                    <a:pt x="8127179" y="1836389"/>
                  </a:lnTo>
                  <a:lnTo>
                    <a:pt x="8136704" y="1836389"/>
                  </a:lnTo>
                  <a:lnTo>
                    <a:pt x="8136704" y="1845944"/>
                  </a:lnTo>
                  <a:close/>
                </a:path>
                <a:path w="10210799" h="1845945">
                  <a:moveTo>
                    <a:pt x="8117654" y="1845944"/>
                  </a:moveTo>
                  <a:lnTo>
                    <a:pt x="8108129" y="1845944"/>
                  </a:lnTo>
                  <a:lnTo>
                    <a:pt x="8108129" y="1836389"/>
                  </a:lnTo>
                  <a:lnTo>
                    <a:pt x="8117654" y="1836389"/>
                  </a:lnTo>
                  <a:lnTo>
                    <a:pt x="8117654" y="1845944"/>
                  </a:lnTo>
                  <a:close/>
                </a:path>
                <a:path w="10210799" h="1845945">
                  <a:moveTo>
                    <a:pt x="8098604" y="1845944"/>
                  </a:moveTo>
                  <a:lnTo>
                    <a:pt x="8089079" y="1845944"/>
                  </a:lnTo>
                  <a:lnTo>
                    <a:pt x="8089079" y="1836389"/>
                  </a:lnTo>
                  <a:lnTo>
                    <a:pt x="8098604" y="1836389"/>
                  </a:lnTo>
                  <a:lnTo>
                    <a:pt x="8098604" y="1845944"/>
                  </a:lnTo>
                  <a:close/>
                </a:path>
                <a:path w="10210799" h="1845945">
                  <a:moveTo>
                    <a:pt x="8079554" y="1845944"/>
                  </a:moveTo>
                  <a:lnTo>
                    <a:pt x="8070029" y="1845944"/>
                  </a:lnTo>
                  <a:lnTo>
                    <a:pt x="8070029" y="1836389"/>
                  </a:lnTo>
                  <a:lnTo>
                    <a:pt x="8079554" y="1836389"/>
                  </a:lnTo>
                  <a:lnTo>
                    <a:pt x="8079554" y="1845944"/>
                  </a:lnTo>
                  <a:close/>
                </a:path>
                <a:path w="10210799" h="1845945">
                  <a:moveTo>
                    <a:pt x="8060504" y="1845944"/>
                  </a:moveTo>
                  <a:lnTo>
                    <a:pt x="8050979" y="1845944"/>
                  </a:lnTo>
                  <a:lnTo>
                    <a:pt x="8050979" y="1836389"/>
                  </a:lnTo>
                  <a:lnTo>
                    <a:pt x="8060504" y="1836389"/>
                  </a:lnTo>
                  <a:lnTo>
                    <a:pt x="8060504" y="1845944"/>
                  </a:lnTo>
                  <a:close/>
                </a:path>
                <a:path w="10210799" h="1845945">
                  <a:moveTo>
                    <a:pt x="8041454" y="1845944"/>
                  </a:moveTo>
                  <a:lnTo>
                    <a:pt x="8031929" y="1845944"/>
                  </a:lnTo>
                  <a:lnTo>
                    <a:pt x="8031929" y="1836389"/>
                  </a:lnTo>
                  <a:lnTo>
                    <a:pt x="8041454" y="1836389"/>
                  </a:lnTo>
                  <a:lnTo>
                    <a:pt x="8041454" y="1845944"/>
                  </a:lnTo>
                  <a:close/>
                </a:path>
                <a:path w="10210799" h="1845945">
                  <a:moveTo>
                    <a:pt x="8022404" y="1845944"/>
                  </a:moveTo>
                  <a:lnTo>
                    <a:pt x="8012879" y="1845944"/>
                  </a:lnTo>
                  <a:lnTo>
                    <a:pt x="8012879" y="1836389"/>
                  </a:lnTo>
                  <a:lnTo>
                    <a:pt x="8022404" y="1836389"/>
                  </a:lnTo>
                  <a:lnTo>
                    <a:pt x="8022404" y="1845944"/>
                  </a:lnTo>
                  <a:close/>
                </a:path>
                <a:path w="10210799" h="1845945">
                  <a:moveTo>
                    <a:pt x="8003354" y="1845944"/>
                  </a:moveTo>
                  <a:lnTo>
                    <a:pt x="7993829" y="1845944"/>
                  </a:lnTo>
                  <a:lnTo>
                    <a:pt x="7993829" y="1836389"/>
                  </a:lnTo>
                  <a:lnTo>
                    <a:pt x="8003354" y="1836389"/>
                  </a:lnTo>
                  <a:lnTo>
                    <a:pt x="8003354" y="1845944"/>
                  </a:lnTo>
                  <a:close/>
                </a:path>
                <a:path w="10210799" h="1845945">
                  <a:moveTo>
                    <a:pt x="7984304" y="1845944"/>
                  </a:moveTo>
                  <a:lnTo>
                    <a:pt x="7974779" y="1845944"/>
                  </a:lnTo>
                  <a:lnTo>
                    <a:pt x="7974779" y="1836389"/>
                  </a:lnTo>
                  <a:lnTo>
                    <a:pt x="7984304" y="1836389"/>
                  </a:lnTo>
                  <a:lnTo>
                    <a:pt x="7984304" y="1845944"/>
                  </a:lnTo>
                  <a:close/>
                </a:path>
                <a:path w="10210799" h="1845945">
                  <a:moveTo>
                    <a:pt x="7965254" y="1845944"/>
                  </a:moveTo>
                  <a:lnTo>
                    <a:pt x="7955729" y="1845944"/>
                  </a:lnTo>
                  <a:lnTo>
                    <a:pt x="7955729" y="1836389"/>
                  </a:lnTo>
                  <a:lnTo>
                    <a:pt x="7965254" y="1836389"/>
                  </a:lnTo>
                  <a:lnTo>
                    <a:pt x="7965254" y="1845944"/>
                  </a:lnTo>
                  <a:close/>
                </a:path>
                <a:path w="10210799" h="1845945">
                  <a:moveTo>
                    <a:pt x="7946204" y="1845944"/>
                  </a:moveTo>
                  <a:lnTo>
                    <a:pt x="7936679" y="1845944"/>
                  </a:lnTo>
                  <a:lnTo>
                    <a:pt x="7936679" y="1836389"/>
                  </a:lnTo>
                  <a:lnTo>
                    <a:pt x="7946204" y="1836389"/>
                  </a:lnTo>
                  <a:lnTo>
                    <a:pt x="7946204" y="1845944"/>
                  </a:lnTo>
                  <a:close/>
                </a:path>
                <a:path w="10210799" h="1845945">
                  <a:moveTo>
                    <a:pt x="7927154" y="1845944"/>
                  </a:moveTo>
                  <a:lnTo>
                    <a:pt x="7917629" y="1845944"/>
                  </a:lnTo>
                  <a:lnTo>
                    <a:pt x="7917629" y="1836389"/>
                  </a:lnTo>
                  <a:lnTo>
                    <a:pt x="7927154" y="1836389"/>
                  </a:lnTo>
                  <a:lnTo>
                    <a:pt x="7927154" y="1845944"/>
                  </a:lnTo>
                  <a:close/>
                </a:path>
                <a:path w="10210799" h="1845945">
                  <a:moveTo>
                    <a:pt x="7908104" y="1845944"/>
                  </a:moveTo>
                  <a:lnTo>
                    <a:pt x="7898579" y="1845944"/>
                  </a:lnTo>
                  <a:lnTo>
                    <a:pt x="7898579" y="1836389"/>
                  </a:lnTo>
                  <a:lnTo>
                    <a:pt x="7908104" y="1836389"/>
                  </a:lnTo>
                  <a:lnTo>
                    <a:pt x="7908104" y="1845944"/>
                  </a:lnTo>
                  <a:close/>
                </a:path>
                <a:path w="10210799" h="1845945">
                  <a:moveTo>
                    <a:pt x="7889054" y="1845944"/>
                  </a:moveTo>
                  <a:lnTo>
                    <a:pt x="7879529" y="1845944"/>
                  </a:lnTo>
                  <a:lnTo>
                    <a:pt x="7879529" y="1836389"/>
                  </a:lnTo>
                  <a:lnTo>
                    <a:pt x="7889054" y="1836389"/>
                  </a:lnTo>
                  <a:lnTo>
                    <a:pt x="7889054" y="1845944"/>
                  </a:lnTo>
                  <a:close/>
                </a:path>
                <a:path w="10210799" h="1845945">
                  <a:moveTo>
                    <a:pt x="7870004" y="1845944"/>
                  </a:moveTo>
                  <a:lnTo>
                    <a:pt x="7860479" y="1845944"/>
                  </a:lnTo>
                  <a:lnTo>
                    <a:pt x="7860479" y="1836389"/>
                  </a:lnTo>
                  <a:lnTo>
                    <a:pt x="7870004" y="1836389"/>
                  </a:lnTo>
                  <a:lnTo>
                    <a:pt x="7870004" y="1845944"/>
                  </a:lnTo>
                  <a:close/>
                </a:path>
                <a:path w="10210799" h="1845945">
                  <a:moveTo>
                    <a:pt x="7850954" y="1845944"/>
                  </a:moveTo>
                  <a:lnTo>
                    <a:pt x="7841429" y="1845944"/>
                  </a:lnTo>
                  <a:lnTo>
                    <a:pt x="7841429" y="1836389"/>
                  </a:lnTo>
                  <a:lnTo>
                    <a:pt x="7850954" y="1836389"/>
                  </a:lnTo>
                  <a:lnTo>
                    <a:pt x="7850954" y="1845944"/>
                  </a:lnTo>
                  <a:close/>
                </a:path>
                <a:path w="10210799" h="1845945">
                  <a:moveTo>
                    <a:pt x="7831904" y="1845944"/>
                  </a:moveTo>
                  <a:lnTo>
                    <a:pt x="7822379" y="1845944"/>
                  </a:lnTo>
                  <a:lnTo>
                    <a:pt x="7822379" y="1836389"/>
                  </a:lnTo>
                  <a:lnTo>
                    <a:pt x="7831904" y="1836389"/>
                  </a:lnTo>
                  <a:lnTo>
                    <a:pt x="7831904" y="1845944"/>
                  </a:lnTo>
                  <a:close/>
                </a:path>
                <a:path w="10210799" h="1845945">
                  <a:moveTo>
                    <a:pt x="7812854" y="1845944"/>
                  </a:moveTo>
                  <a:lnTo>
                    <a:pt x="7803329" y="1845944"/>
                  </a:lnTo>
                  <a:lnTo>
                    <a:pt x="7803329" y="1836389"/>
                  </a:lnTo>
                  <a:lnTo>
                    <a:pt x="7812854" y="1836389"/>
                  </a:lnTo>
                  <a:lnTo>
                    <a:pt x="7812854" y="1845944"/>
                  </a:lnTo>
                  <a:close/>
                </a:path>
                <a:path w="10210799" h="1845945">
                  <a:moveTo>
                    <a:pt x="7793804" y="1845944"/>
                  </a:moveTo>
                  <a:lnTo>
                    <a:pt x="7784279" y="1845944"/>
                  </a:lnTo>
                  <a:lnTo>
                    <a:pt x="7784279" y="1836389"/>
                  </a:lnTo>
                  <a:lnTo>
                    <a:pt x="7793804" y="1836389"/>
                  </a:lnTo>
                  <a:lnTo>
                    <a:pt x="7793804" y="1845944"/>
                  </a:lnTo>
                  <a:close/>
                </a:path>
                <a:path w="10210799" h="1845945">
                  <a:moveTo>
                    <a:pt x="7774754" y="1845944"/>
                  </a:moveTo>
                  <a:lnTo>
                    <a:pt x="7765229" y="1845944"/>
                  </a:lnTo>
                  <a:lnTo>
                    <a:pt x="7765229" y="1836389"/>
                  </a:lnTo>
                  <a:lnTo>
                    <a:pt x="7774754" y="1836389"/>
                  </a:lnTo>
                  <a:lnTo>
                    <a:pt x="7774754" y="1845944"/>
                  </a:lnTo>
                  <a:close/>
                </a:path>
                <a:path w="10210799" h="1845945">
                  <a:moveTo>
                    <a:pt x="7755704" y="1845944"/>
                  </a:moveTo>
                  <a:lnTo>
                    <a:pt x="7746179" y="1845944"/>
                  </a:lnTo>
                  <a:lnTo>
                    <a:pt x="7746179" y="1836389"/>
                  </a:lnTo>
                  <a:lnTo>
                    <a:pt x="7755704" y="1836389"/>
                  </a:lnTo>
                  <a:lnTo>
                    <a:pt x="7755704" y="1845944"/>
                  </a:lnTo>
                  <a:close/>
                </a:path>
                <a:path w="10210799" h="1845945">
                  <a:moveTo>
                    <a:pt x="7736654" y="1845944"/>
                  </a:moveTo>
                  <a:lnTo>
                    <a:pt x="7727129" y="1845944"/>
                  </a:lnTo>
                  <a:lnTo>
                    <a:pt x="7727129" y="1836389"/>
                  </a:lnTo>
                  <a:lnTo>
                    <a:pt x="7736654" y="1836389"/>
                  </a:lnTo>
                  <a:lnTo>
                    <a:pt x="7736654" y="1845944"/>
                  </a:lnTo>
                  <a:close/>
                </a:path>
                <a:path w="10210799" h="1845945">
                  <a:moveTo>
                    <a:pt x="7717604" y="1845944"/>
                  </a:moveTo>
                  <a:lnTo>
                    <a:pt x="7708079" y="1845944"/>
                  </a:lnTo>
                  <a:lnTo>
                    <a:pt x="7708079" y="1836389"/>
                  </a:lnTo>
                  <a:lnTo>
                    <a:pt x="7717604" y="1836389"/>
                  </a:lnTo>
                  <a:lnTo>
                    <a:pt x="7717604" y="1845944"/>
                  </a:lnTo>
                  <a:close/>
                </a:path>
                <a:path w="10210799" h="1845945">
                  <a:moveTo>
                    <a:pt x="7698554" y="1845944"/>
                  </a:moveTo>
                  <a:lnTo>
                    <a:pt x="7689029" y="1845944"/>
                  </a:lnTo>
                  <a:lnTo>
                    <a:pt x="7689029" y="1836389"/>
                  </a:lnTo>
                  <a:lnTo>
                    <a:pt x="7698554" y="1836389"/>
                  </a:lnTo>
                  <a:lnTo>
                    <a:pt x="7698554" y="1845944"/>
                  </a:lnTo>
                  <a:close/>
                </a:path>
                <a:path w="10210799" h="1845945">
                  <a:moveTo>
                    <a:pt x="7679504" y="1845944"/>
                  </a:moveTo>
                  <a:lnTo>
                    <a:pt x="7669979" y="1845944"/>
                  </a:lnTo>
                  <a:lnTo>
                    <a:pt x="7669979" y="1836389"/>
                  </a:lnTo>
                  <a:lnTo>
                    <a:pt x="7679504" y="1836389"/>
                  </a:lnTo>
                  <a:lnTo>
                    <a:pt x="7679504" y="1845944"/>
                  </a:lnTo>
                  <a:close/>
                </a:path>
                <a:path w="10210799" h="1845945">
                  <a:moveTo>
                    <a:pt x="7660454" y="1845944"/>
                  </a:moveTo>
                  <a:lnTo>
                    <a:pt x="7650929" y="1845944"/>
                  </a:lnTo>
                  <a:lnTo>
                    <a:pt x="7650929" y="1836389"/>
                  </a:lnTo>
                  <a:lnTo>
                    <a:pt x="7660454" y="1836389"/>
                  </a:lnTo>
                  <a:lnTo>
                    <a:pt x="7660454" y="1845944"/>
                  </a:lnTo>
                  <a:close/>
                </a:path>
                <a:path w="10210799" h="1845945">
                  <a:moveTo>
                    <a:pt x="7641404" y="1845944"/>
                  </a:moveTo>
                  <a:lnTo>
                    <a:pt x="7631879" y="1845944"/>
                  </a:lnTo>
                  <a:lnTo>
                    <a:pt x="7631879" y="1836389"/>
                  </a:lnTo>
                  <a:lnTo>
                    <a:pt x="7641404" y="1836389"/>
                  </a:lnTo>
                  <a:lnTo>
                    <a:pt x="7641404" y="1845944"/>
                  </a:lnTo>
                  <a:close/>
                </a:path>
                <a:path w="10210799" h="1845945">
                  <a:moveTo>
                    <a:pt x="7622354" y="1845944"/>
                  </a:moveTo>
                  <a:lnTo>
                    <a:pt x="7612829" y="1845944"/>
                  </a:lnTo>
                  <a:lnTo>
                    <a:pt x="7612829" y="1836389"/>
                  </a:lnTo>
                  <a:lnTo>
                    <a:pt x="7622354" y="1836389"/>
                  </a:lnTo>
                  <a:lnTo>
                    <a:pt x="7622354" y="1845944"/>
                  </a:lnTo>
                  <a:close/>
                </a:path>
                <a:path w="10210799" h="1845945">
                  <a:moveTo>
                    <a:pt x="7603304" y="1845944"/>
                  </a:moveTo>
                  <a:lnTo>
                    <a:pt x="7593779" y="1845944"/>
                  </a:lnTo>
                  <a:lnTo>
                    <a:pt x="7593779" y="1836389"/>
                  </a:lnTo>
                  <a:lnTo>
                    <a:pt x="7603304" y="1836389"/>
                  </a:lnTo>
                  <a:lnTo>
                    <a:pt x="7603304" y="1845944"/>
                  </a:lnTo>
                  <a:close/>
                </a:path>
                <a:path w="10210799" h="1845945">
                  <a:moveTo>
                    <a:pt x="7584254" y="1845944"/>
                  </a:moveTo>
                  <a:lnTo>
                    <a:pt x="7574729" y="1845944"/>
                  </a:lnTo>
                  <a:lnTo>
                    <a:pt x="7574729" y="1836389"/>
                  </a:lnTo>
                  <a:lnTo>
                    <a:pt x="7584254" y="1836389"/>
                  </a:lnTo>
                  <a:lnTo>
                    <a:pt x="7584254" y="1845944"/>
                  </a:lnTo>
                  <a:close/>
                </a:path>
                <a:path w="10210799" h="1845945">
                  <a:moveTo>
                    <a:pt x="7565204" y="1845944"/>
                  </a:moveTo>
                  <a:lnTo>
                    <a:pt x="7555679" y="1845944"/>
                  </a:lnTo>
                  <a:lnTo>
                    <a:pt x="7555679" y="1836389"/>
                  </a:lnTo>
                  <a:lnTo>
                    <a:pt x="7565204" y="1836389"/>
                  </a:lnTo>
                  <a:lnTo>
                    <a:pt x="7565204" y="1845944"/>
                  </a:lnTo>
                  <a:close/>
                </a:path>
                <a:path w="10210799" h="1845945">
                  <a:moveTo>
                    <a:pt x="7546154" y="1845944"/>
                  </a:moveTo>
                  <a:lnTo>
                    <a:pt x="7536629" y="1845944"/>
                  </a:lnTo>
                  <a:lnTo>
                    <a:pt x="7536629" y="1836389"/>
                  </a:lnTo>
                  <a:lnTo>
                    <a:pt x="7546154" y="1836389"/>
                  </a:lnTo>
                  <a:lnTo>
                    <a:pt x="7546154" y="1845944"/>
                  </a:lnTo>
                  <a:close/>
                </a:path>
                <a:path w="10210799" h="1845945">
                  <a:moveTo>
                    <a:pt x="7527104" y="1845944"/>
                  </a:moveTo>
                  <a:lnTo>
                    <a:pt x="7517579" y="1845944"/>
                  </a:lnTo>
                  <a:lnTo>
                    <a:pt x="7517579" y="1836389"/>
                  </a:lnTo>
                  <a:lnTo>
                    <a:pt x="7527104" y="1836389"/>
                  </a:lnTo>
                  <a:lnTo>
                    <a:pt x="7527104" y="1845944"/>
                  </a:lnTo>
                  <a:close/>
                </a:path>
                <a:path w="10210799" h="1845945">
                  <a:moveTo>
                    <a:pt x="7508054" y="1845944"/>
                  </a:moveTo>
                  <a:lnTo>
                    <a:pt x="7498529" y="1845944"/>
                  </a:lnTo>
                  <a:lnTo>
                    <a:pt x="7498529" y="1836389"/>
                  </a:lnTo>
                  <a:lnTo>
                    <a:pt x="7508054" y="1836389"/>
                  </a:lnTo>
                  <a:lnTo>
                    <a:pt x="7508054" y="1845944"/>
                  </a:lnTo>
                  <a:close/>
                </a:path>
                <a:path w="10210799" h="1845945">
                  <a:moveTo>
                    <a:pt x="7489004" y="1845944"/>
                  </a:moveTo>
                  <a:lnTo>
                    <a:pt x="7479479" y="1845944"/>
                  </a:lnTo>
                  <a:lnTo>
                    <a:pt x="7479479" y="1836389"/>
                  </a:lnTo>
                  <a:lnTo>
                    <a:pt x="7489004" y="1836389"/>
                  </a:lnTo>
                  <a:lnTo>
                    <a:pt x="7489004" y="1845944"/>
                  </a:lnTo>
                  <a:close/>
                </a:path>
                <a:path w="10210799" h="1845945">
                  <a:moveTo>
                    <a:pt x="7469954" y="1845944"/>
                  </a:moveTo>
                  <a:lnTo>
                    <a:pt x="7460429" y="1845944"/>
                  </a:lnTo>
                  <a:lnTo>
                    <a:pt x="7460429" y="1836389"/>
                  </a:lnTo>
                  <a:lnTo>
                    <a:pt x="7469954" y="1836389"/>
                  </a:lnTo>
                  <a:lnTo>
                    <a:pt x="7469954" y="1845944"/>
                  </a:lnTo>
                  <a:close/>
                </a:path>
                <a:path w="10210799" h="1845945">
                  <a:moveTo>
                    <a:pt x="7450904" y="1845944"/>
                  </a:moveTo>
                  <a:lnTo>
                    <a:pt x="7441379" y="1845944"/>
                  </a:lnTo>
                  <a:lnTo>
                    <a:pt x="7441379" y="1836389"/>
                  </a:lnTo>
                  <a:lnTo>
                    <a:pt x="7450904" y="1836389"/>
                  </a:lnTo>
                  <a:lnTo>
                    <a:pt x="7450904" y="1845944"/>
                  </a:lnTo>
                  <a:close/>
                </a:path>
                <a:path w="10210799" h="1845945">
                  <a:moveTo>
                    <a:pt x="7431854" y="1845944"/>
                  </a:moveTo>
                  <a:lnTo>
                    <a:pt x="7422329" y="1845944"/>
                  </a:lnTo>
                  <a:lnTo>
                    <a:pt x="7422329" y="1836389"/>
                  </a:lnTo>
                  <a:lnTo>
                    <a:pt x="7431854" y="1836389"/>
                  </a:lnTo>
                  <a:lnTo>
                    <a:pt x="7431854" y="1845944"/>
                  </a:lnTo>
                  <a:close/>
                </a:path>
                <a:path w="10210799" h="1845945">
                  <a:moveTo>
                    <a:pt x="7412804" y="1845944"/>
                  </a:moveTo>
                  <a:lnTo>
                    <a:pt x="7403279" y="1845944"/>
                  </a:lnTo>
                  <a:lnTo>
                    <a:pt x="7403279" y="1836389"/>
                  </a:lnTo>
                  <a:lnTo>
                    <a:pt x="7412804" y="1836389"/>
                  </a:lnTo>
                  <a:lnTo>
                    <a:pt x="7412804" y="1845944"/>
                  </a:lnTo>
                  <a:close/>
                </a:path>
                <a:path w="10210799" h="1845945">
                  <a:moveTo>
                    <a:pt x="7393754" y="1845944"/>
                  </a:moveTo>
                  <a:lnTo>
                    <a:pt x="7384229" y="1845944"/>
                  </a:lnTo>
                  <a:lnTo>
                    <a:pt x="7384229" y="1836389"/>
                  </a:lnTo>
                  <a:lnTo>
                    <a:pt x="7393754" y="1836389"/>
                  </a:lnTo>
                  <a:lnTo>
                    <a:pt x="7393754" y="1845944"/>
                  </a:lnTo>
                  <a:close/>
                </a:path>
                <a:path w="10210799" h="1845945">
                  <a:moveTo>
                    <a:pt x="7374704" y="1845944"/>
                  </a:moveTo>
                  <a:lnTo>
                    <a:pt x="7365179" y="1845944"/>
                  </a:lnTo>
                  <a:lnTo>
                    <a:pt x="7365179" y="1836389"/>
                  </a:lnTo>
                  <a:lnTo>
                    <a:pt x="7374704" y="1836389"/>
                  </a:lnTo>
                  <a:lnTo>
                    <a:pt x="7374704" y="1845944"/>
                  </a:lnTo>
                  <a:close/>
                </a:path>
                <a:path w="10210799" h="1845945">
                  <a:moveTo>
                    <a:pt x="7355654" y="1845944"/>
                  </a:moveTo>
                  <a:lnTo>
                    <a:pt x="7346129" y="1845944"/>
                  </a:lnTo>
                  <a:lnTo>
                    <a:pt x="7346129" y="1836389"/>
                  </a:lnTo>
                  <a:lnTo>
                    <a:pt x="7355654" y="1836389"/>
                  </a:lnTo>
                  <a:lnTo>
                    <a:pt x="7355654" y="1845944"/>
                  </a:lnTo>
                  <a:close/>
                </a:path>
                <a:path w="10210799" h="1845945">
                  <a:moveTo>
                    <a:pt x="7336604" y="1845944"/>
                  </a:moveTo>
                  <a:lnTo>
                    <a:pt x="7327079" y="1845944"/>
                  </a:lnTo>
                  <a:lnTo>
                    <a:pt x="7327079" y="1836389"/>
                  </a:lnTo>
                  <a:lnTo>
                    <a:pt x="7336604" y="1836389"/>
                  </a:lnTo>
                  <a:lnTo>
                    <a:pt x="7336604" y="1845944"/>
                  </a:lnTo>
                  <a:close/>
                </a:path>
                <a:path w="10210799" h="1845945">
                  <a:moveTo>
                    <a:pt x="7317554" y="1845944"/>
                  </a:moveTo>
                  <a:lnTo>
                    <a:pt x="7308029" y="1845944"/>
                  </a:lnTo>
                  <a:lnTo>
                    <a:pt x="7308029" y="1836389"/>
                  </a:lnTo>
                  <a:lnTo>
                    <a:pt x="7317554" y="1836389"/>
                  </a:lnTo>
                  <a:lnTo>
                    <a:pt x="7317554" y="1845944"/>
                  </a:lnTo>
                  <a:close/>
                </a:path>
                <a:path w="10210799" h="1845945">
                  <a:moveTo>
                    <a:pt x="7298504" y="1845944"/>
                  </a:moveTo>
                  <a:lnTo>
                    <a:pt x="7288979" y="1845944"/>
                  </a:lnTo>
                  <a:lnTo>
                    <a:pt x="7288979" y="1836389"/>
                  </a:lnTo>
                  <a:lnTo>
                    <a:pt x="7298504" y="1836389"/>
                  </a:lnTo>
                  <a:lnTo>
                    <a:pt x="7298504" y="1845944"/>
                  </a:lnTo>
                  <a:close/>
                </a:path>
                <a:path w="10210799" h="1845945">
                  <a:moveTo>
                    <a:pt x="7279454" y="1845944"/>
                  </a:moveTo>
                  <a:lnTo>
                    <a:pt x="7269929" y="1845944"/>
                  </a:lnTo>
                  <a:lnTo>
                    <a:pt x="7269929" y="1836389"/>
                  </a:lnTo>
                  <a:lnTo>
                    <a:pt x="7279454" y="1836389"/>
                  </a:lnTo>
                  <a:lnTo>
                    <a:pt x="7279454" y="1845944"/>
                  </a:lnTo>
                  <a:close/>
                </a:path>
                <a:path w="10210799" h="1845945">
                  <a:moveTo>
                    <a:pt x="7260404" y="1845944"/>
                  </a:moveTo>
                  <a:lnTo>
                    <a:pt x="7250879" y="1845944"/>
                  </a:lnTo>
                  <a:lnTo>
                    <a:pt x="7250879" y="1836389"/>
                  </a:lnTo>
                  <a:lnTo>
                    <a:pt x="7260404" y="1836389"/>
                  </a:lnTo>
                  <a:lnTo>
                    <a:pt x="7260404" y="1845944"/>
                  </a:lnTo>
                  <a:close/>
                </a:path>
                <a:path w="10210799" h="1845945">
                  <a:moveTo>
                    <a:pt x="7241354" y="1845944"/>
                  </a:moveTo>
                  <a:lnTo>
                    <a:pt x="7231829" y="1845944"/>
                  </a:lnTo>
                  <a:lnTo>
                    <a:pt x="7231829" y="1836389"/>
                  </a:lnTo>
                  <a:lnTo>
                    <a:pt x="7241354" y="1836389"/>
                  </a:lnTo>
                  <a:lnTo>
                    <a:pt x="7241354" y="1845944"/>
                  </a:lnTo>
                  <a:close/>
                </a:path>
                <a:path w="10210799" h="1845945">
                  <a:moveTo>
                    <a:pt x="7222304" y="1845944"/>
                  </a:moveTo>
                  <a:lnTo>
                    <a:pt x="7212779" y="1845944"/>
                  </a:lnTo>
                  <a:lnTo>
                    <a:pt x="7212779" y="1836389"/>
                  </a:lnTo>
                  <a:lnTo>
                    <a:pt x="7222304" y="1836389"/>
                  </a:lnTo>
                  <a:lnTo>
                    <a:pt x="7222304" y="1845944"/>
                  </a:lnTo>
                  <a:close/>
                </a:path>
                <a:path w="10210799" h="1845945">
                  <a:moveTo>
                    <a:pt x="7203254" y="1845944"/>
                  </a:moveTo>
                  <a:lnTo>
                    <a:pt x="7193729" y="1845944"/>
                  </a:lnTo>
                  <a:lnTo>
                    <a:pt x="7193729" y="1836389"/>
                  </a:lnTo>
                  <a:lnTo>
                    <a:pt x="7203254" y="1836389"/>
                  </a:lnTo>
                  <a:lnTo>
                    <a:pt x="7203254" y="1845944"/>
                  </a:lnTo>
                  <a:close/>
                </a:path>
                <a:path w="10210799" h="1845945">
                  <a:moveTo>
                    <a:pt x="7184204" y="1845944"/>
                  </a:moveTo>
                  <a:lnTo>
                    <a:pt x="7174679" y="1845944"/>
                  </a:lnTo>
                  <a:lnTo>
                    <a:pt x="7174679" y="1836389"/>
                  </a:lnTo>
                  <a:lnTo>
                    <a:pt x="7184204" y="1836389"/>
                  </a:lnTo>
                  <a:lnTo>
                    <a:pt x="7184204" y="1845944"/>
                  </a:lnTo>
                  <a:close/>
                </a:path>
                <a:path w="10210799" h="1845945">
                  <a:moveTo>
                    <a:pt x="7165154" y="1845944"/>
                  </a:moveTo>
                  <a:lnTo>
                    <a:pt x="7155629" y="1845944"/>
                  </a:lnTo>
                  <a:lnTo>
                    <a:pt x="7155629" y="1836389"/>
                  </a:lnTo>
                  <a:lnTo>
                    <a:pt x="7165154" y="1836389"/>
                  </a:lnTo>
                  <a:lnTo>
                    <a:pt x="7165154" y="1845944"/>
                  </a:lnTo>
                  <a:close/>
                </a:path>
                <a:path w="10210799" h="1845945">
                  <a:moveTo>
                    <a:pt x="7146104" y="1845944"/>
                  </a:moveTo>
                  <a:lnTo>
                    <a:pt x="7136579" y="1845944"/>
                  </a:lnTo>
                  <a:lnTo>
                    <a:pt x="7136579" y="1836389"/>
                  </a:lnTo>
                  <a:lnTo>
                    <a:pt x="7146104" y="1836389"/>
                  </a:lnTo>
                  <a:lnTo>
                    <a:pt x="7146104" y="1845944"/>
                  </a:lnTo>
                  <a:close/>
                </a:path>
                <a:path w="10210799" h="1845945">
                  <a:moveTo>
                    <a:pt x="7127054" y="1845944"/>
                  </a:moveTo>
                  <a:lnTo>
                    <a:pt x="7117529" y="1845944"/>
                  </a:lnTo>
                  <a:lnTo>
                    <a:pt x="7117529" y="1836389"/>
                  </a:lnTo>
                  <a:lnTo>
                    <a:pt x="7127054" y="1836389"/>
                  </a:lnTo>
                  <a:lnTo>
                    <a:pt x="7127054" y="1845944"/>
                  </a:lnTo>
                  <a:close/>
                </a:path>
                <a:path w="10210799" h="1845945">
                  <a:moveTo>
                    <a:pt x="7108004" y="1845944"/>
                  </a:moveTo>
                  <a:lnTo>
                    <a:pt x="7098479" y="1845944"/>
                  </a:lnTo>
                  <a:lnTo>
                    <a:pt x="7098479" y="1836389"/>
                  </a:lnTo>
                  <a:lnTo>
                    <a:pt x="7108004" y="1836389"/>
                  </a:lnTo>
                  <a:lnTo>
                    <a:pt x="7108004" y="1845944"/>
                  </a:lnTo>
                  <a:close/>
                </a:path>
                <a:path w="10210799" h="1845945">
                  <a:moveTo>
                    <a:pt x="7088954" y="1845944"/>
                  </a:moveTo>
                  <a:lnTo>
                    <a:pt x="7079429" y="1845944"/>
                  </a:lnTo>
                  <a:lnTo>
                    <a:pt x="7079429" y="1836389"/>
                  </a:lnTo>
                  <a:lnTo>
                    <a:pt x="7088954" y="1836389"/>
                  </a:lnTo>
                  <a:lnTo>
                    <a:pt x="7088954" y="1845944"/>
                  </a:lnTo>
                  <a:close/>
                </a:path>
                <a:path w="10210799" h="1845945">
                  <a:moveTo>
                    <a:pt x="7069904" y="1845944"/>
                  </a:moveTo>
                  <a:lnTo>
                    <a:pt x="7060379" y="1845944"/>
                  </a:lnTo>
                  <a:lnTo>
                    <a:pt x="7060379" y="1836389"/>
                  </a:lnTo>
                  <a:lnTo>
                    <a:pt x="7069904" y="1836389"/>
                  </a:lnTo>
                  <a:lnTo>
                    <a:pt x="7069904" y="1845944"/>
                  </a:lnTo>
                  <a:close/>
                </a:path>
                <a:path w="10210799" h="1845945">
                  <a:moveTo>
                    <a:pt x="7050854" y="1845944"/>
                  </a:moveTo>
                  <a:lnTo>
                    <a:pt x="7041329" y="1845944"/>
                  </a:lnTo>
                  <a:lnTo>
                    <a:pt x="7041329" y="1836389"/>
                  </a:lnTo>
                  <a:lnTo>
                    <a:pt x="7050854" y="1836389"/>
                  </a:lnTo>
                  <a:lnTo>
                    <a:pt x="7050854" y="1845944"/>
                  </a:lnTo>
                  <a:close/>
                </a:path>
                <a:path w="10210799" h="1845945">
                  <a:moveTo>
                    <a:pt x="7031804" y="1845944"/>
                  </a:moveTo>
                  <a:lnTo>
                    <a:pt x="7022279" y="1845944"/>
                  </a:lnTo>
                  <a:lnTo>
                    <a:pt x="7022279" y="1836389"/>
                  </a:lnTo>
                  <a:lnTo>
                    <a:pt x="7031804" y="1836389"/>
                  </a:lnTo>
                  <a:lnTo>
                    <a:pt x="7031804" y="1845944"/>
                  </a:lnTo>
                  <a:close/>
                </a:path>
                <a:path w="10210799" h="1845945">
                  <a:moveTo>
                    <a:pt x="7012754" y="1845944"/>
                  </a:moveTo>
                  <a:lnTo>
                    <a:pt x="7003229" y="1845944"/>
                  </a:lnTo>
                  <a:lnTo>
                    <a:pt x="7003229" y="1836389"/>
                  </a:lnTo>
                  <a:lnTo>
                    <a:pt x="7012754" y="1836389"/>
                  </a:lnTo>
                  <a:lnTo>
                    <a:pt x="7012754" y="1845944"/>
                  </a:lnTo>
                  <a:close/>
                </a:path>
                <a:path w="10210799" h="1845945">
                  <a:moveTo>
                    <a:pt x="6993704" y="1845944"/>
                  </a:moveTo>
                  <a:lnTo>
                    <a:pt x="6984179" y="1845944"/>
                  </a:lnTo>
                  <a:lnTo>
                    <a:pt x="6984179" y="1836389"/>
                  </a:lnTo>
                  <a:lnTo>
                    <a:pt x="6993704" y="1836389"/>
                  </a:lnTo>
                  <a:lnTo>
                    <a:pt x="6993704" y="1845944"/>
                  </a:lnTo>
                  <a:close/>
                </a:path>
                <a:path w="10210799" h="1845945">
                  <a:moveTo>
                    <a:pt x="6974654" y="1845944"/>
                  </a:moveTo>
                  <a:lnTo>
                    <a:pt x="6965129" y="1845944"/>
                  </a:lnTo>
                  <a:lnTo>
                    <a:pt x="6965129" y="1836389"/>
                  </a:lnTo>
                  <a:lnTo>
                    <a:pt x="6974654" y="1836389"/>
                  </a:lnTo>
                  <a:lnTo>
                    <a:pt x="6974654" y="1845944"/>
                  </a:lnTo>
                  <a:close/>
                </a:path>
                <a:path w="10210799" h="1845945">
                  <a:moveTo>
                    <a:pt x="6955604" y="1845944"/>
                  </a:moveTo>
                  <a:lnTo>
                    <a:pt x="6946079" y="1845944"/>
                  </a:lnTo>
                  <a:lnTo>
                    <a:pt x="6946079" y="1836389"/>
                  </a:lnTo>
                  <a:lnTo>
                    <a:pt x="6955604" y="1836389"/>
                  </a:lnTo>
                  <a:lnTo>
                    <a:pt x="6955604" y="1845944"/>
                  </a:lnTo>
                  <a:close/>
                </a:path>
                <a:path w="10210799" h="1845945">
                  <a:moveTo>
                    <a:pt x="6936554" y="1845944"/>
                  </a:moveTo>
                  <a:lnTo>
                    <a:pt x="6927029" y="1845944"/>
                  </a:lnTo>
                  <a:lnTo>
                    <a:pt x="6927029" y="1836389"/>
                  </a:lnTo>
                  <a:lnTo>
                    <a:pt x="6936554" y="1836389"/>
                  </a:lnTo>
                  <a:lnTo>
                    <a:pt x="6936554" y="1845944"/>
                  </a:lnTo>
                  <a:close/>
                </a:path>
                <a:path w="10210799" h="1845945">
                  <a:moveTo>
                    <a:pt x="6917504" y="1845944"/>
                  </a:moveTo>
                  <a:lnTo>
                    <a:pt x="6907979" y="1845944"/>
                  </a:lnTo>
                  <a:lnTo>
                    <a:pt x="6907979" y="1836389"/>
                  </a:lnTo>
                  <a:lnTo>
                    <a:pt x="6917504" y="1836389"/>
                  </a:lnTo>
                  <a:lnTo>
                    <a:pt x="6917504" y="1845944"/>
                  </a:lnTo>
                  <a:close/>
                </a:path>
                <a:path w="10210799" h="1845945">
                  <a:moveTo>
                    <a:pt x="6898454" y="1845944"/>
                  </a:moveTo>
                  <a:lnTo>
                    <a:pt x="6888929" y="1845944"/>
                  </a:lnTo>
                  <a:lnTo>
                    <a:pt x="6888929" y="1836389"/>
                  </a:lnTo>
                  <a:lnTo>
                    <a:pt x="6898454" y="1836389"/>
                  </a:lnTo>
                  <a:lnTo>
                    <a:pt x="6898454" y="1845944"/>
                  </a:lnTo>
                  <a:close/>
                </a:path>
                <a:path w="10210799" h="1845945">
                  <a:moveTo>
                    <a:pt x="6879404" y="1845944"/>
                  </a:moveTo>
                  <a:lnTo>
                    <a:pt x="6869879" y="1845944"/>
                  </a:lnTo>
                  <a:lnTo>
                    <a:pt x="6869879" y="1836389"/>
                  </a:lnTo>
                  <a:lnTo>
                    <a:pt x="6879404" y="1836389"/>
                  </a:lnTo>
                  <a:lnTo>
                    <a:pt x="6879404" y="1845944"/>
                  </a:lnTo>
                  <a:close/>
                </a:path>
                <a:path w="10210799" h="1845945">
                  <a:moveTo>
                    <a:pt x="6860354" y="1845944"/>
                  </a:moveTo>
                  <a:lnTo>
                    <a:pt x="6850829" y="1845944"/>
                  </a:lnTo>
                  <a:lnTo>
                    <a:pt x="6850829" y="1836389"/>
                  </a:lnTo>
                  <a:lnTo>
                    <a:pt x="6860354" y="1836389"/>
                  </a:lnTo>
                  <a:lnTo>
                    <a:pt x="6860354" y="1845944"/>
                  </a:lnTo>
                  <a:close/>
                </a:path>
                <a:path w="10210799" h="1845945">
                  <a:moveTo>
                    <a:pt x="6841304" y="1845944"/>
                  </a:moveTo>
                  <a:lnTo>
                    <a:pt x="6831779" y="1845944"/>
                  </a:lnTo>
                  <a:lnTo>
                    <a:pt x="6831779" y="1836389"/>
                  </a:lnTo>
                  <a:lnTo>
                    <a:pt x="6841304" y="1836389"/>
                  </a:lnTo>
                  <a:lnTo>
                    <a:pt x="6841304" y="1845944"/>
                  </a:lnTo>
                  <a:close/>
                </a:path>
                <a:path w="10210799" h="1845945">
                  <a:moveTo>
                    <a:pt x="6822254" y="1845944"/>
                  </a:moveTo>
                  <a:lnTo>
                    <a:pt x="6812729" y="1845944"/>
                  </a:lnTo>
                  <a:lnTo>
                    <a:pt x="6812729" y="1836389"/>
                  </a:lnTo>
                  <a:lnTo>
                    <a:pt x="6822254" y="1836389"/>
                  </a:lnTo>
                  <a:lnTo>
                    <a:pt x="6822254" y="1845944"/>
                  </a:lnTo>
                  <a:close/>
                </a:path>
                <a:path w="10210799" h="1845945">
                  <a:moveTo>
                    <a:pt x="6803204" y="1845944"/>
                  </a:moveTo>
                  <a:lnTo>
                    <a:pt x="6793679" y="1845944"/>
                  </a:lnTo>
                  <a:lnTo>
                    <a:pt x="6793679" y="1836389"/>
                  </a:lnTo>
                  <a:lnTo>
                    <a:pt x="6803204" y="1836389"/>
                  </a:lnTo>
                  <a:lnTo>
                    <a:pt x="6803204" y="1845944"/>
                  </a:lnTo>
                  <a:close/>
                </a:path>
                <a:path w="10210799" h="1845945">
                  <a:moveTo>
                    <a:pt x="6784154" y="1845944"/>
                  </a:moveTo>
                  <a:lnTo>
                    <a:pt x="6774629" y="1845944"/>
                  </a:lnTo>
                  <a:lnTo>
                    <a:pt x="6774629" y="1836389"/>
                  </a:lnTo>
                  <a:lnTo>
                    <a:pt x="6784154" y="1836389"/>
                  </a:lnTo>
                  <a:lnTo>
                    <a:pt x="6784154" y="1845944"/>
                  </a:lnTo>
                  <a:close/>
                </a:path>
                <a:path w="10210799" h="1845945">
                  <a:moveTo>
                    <a:pt x="6765104" y="1845944"/>
                  </a:moveTo>
                  <a:lnTo>
                    <a:pt x="6755579" y="1845944"/>
                  </a:lnTo>
                  <a:lnTo>
                    <a:pt x="6755579" y="1836389"/>
                  </a:lnTo>
                  <a:lnTo>
                    <a:pt x="6765104" y="1836389"/>
                  </a:lnTo>
                  <a:lnTo>
                    <a:pt x="6765104" y="1845944"/>
                  </a:lnTo>
                  <a:close/>
                </a:path>
                <a:path w="10210799" h="1845945">
                  <a:moveTo>
                    <a:pt x="6746054" y="1845944"/>
                  </a:moveTo>
                  <a:lnTo>
                    <a:pt x="6736529" y="1845944"/>
                  </a:lnTo>
                  <a:lnTo>
                    <a:pt x="6736529" y="1836389"/>
                  </a:lnTo>
                  <a:lnTo>
                    <a:pt x="6746054" y="1836389"/>
                  </a:lnTo>
                  <a:lnTo>
                    <a:pt x="6746054" y="1845944"/>
                  </a:lnTo>
                  <a:close/>
                </a:path>
                <a:path w="10210799" h="1845945">
                  <a:moveTo>
                    <a:pt x="6727004" y="1845944"/>
                  </a:moveTo>
                  <a:lnTo>
                    <a:pt x="6717479" y="1845944"/>
                  </a:lnTo>
                  <a:lnTo>
                    <a:pt x="6717479" y="1836389"/>
                  </a:lnTo>
                  <a:lnTo>
                    <a:pt x="6727004" y="1836389"/>
                  </a:lnTo>
                  <a:lnTo>
                    <a:pt x="6727004" y="1845944"/>
                  </a:lnTo>
                  <a:close/>
                </a:path>
                <a:path w="10210799" h="1845945">
                  <a:moveTo>
                    <a:pt x="6707954" y="1845944"/>
                  </a:moveTo>
                  <a:lnTo>
                    <a:pt x="6698429" y="1845944"/>
                  </a:lnTo>
                  <a:lnTo>
                    <a:pt x="6698429" y="1836389"/>
                  </a:lnTo>
                  <a:lnTo>
                    <a:pt x="6707954" y="1836389"/>
                  </a:lnTo>
                  <a:lnTo>
                    <a:pt x="6707954" y="1845944"/>
                  </a:lnTo>
                  <a:close/>
                </a:path>
                <a:path w="10210799" h="1845945">
                  <a:moveTo>
                    <a:pt x="6688904" y="1845944"/>
                  </a:moveTo>
                  <a:lnTo>
                    <a:pt x="6679379" y="1845944"/>
                  </a:lnTo>
                  <a:lnTo>
                    <a:pt x="6679379" y="1836389"/>
                  </a:lnTo>
                  <a:lnTo>
                    <a:pt x="6688904" y="1836389"/>
                  </a:lnTo>
                  <a:lnTo>
                    <a:pt x="6688904" y="1845944"/>
                  </a:lnTo>
                  <a:close/>
                </a:path>
                <a:path w="10210799" h="1845945">
                  <a:moveTo>
                    <a:pt x="6669854" y="1845944"/>
                  </a:moveTo>
                  <a:lnTo>
                    <a:pt x="6660329" y="1845944"/>
                  </a:lnTo>
                  <a:lnTo>
                    <a:pt x="6660329" y="1836389"/>
                  </a:lnTo>
                  <a:lnTo>
                    <a:pt x="6669854" y="1836389"/>
                  </a:lnTo>
                  <a:lnTo>
                    <a:pt x="6669854" y="1845944"/>
                  </a:lnTo>
                  <a:close/>
                </a:path>
                <a:path w="10210799" h="1845945">
                  <a:moveTo>
                    <a:pt x="6650804" y="1845944"/>
                  </a:moveTo>
                  <a:lnTo>
                    <a:pt x="6641279" y="1845944"/>
                  </a:lnTo>
                  <a:lnTo>
                    <a:pt x="6641279" y="1836389"/>
                  </a:lnTo>
                  <a:lnTo>
                    <a:pt x="6650804" y="1836389"/>
                  </a:lnTo>
                  <a:lnTo>
                    <a:pt x="6650804" y="1845944"/>
                  </a:lnTo>
                  <a:close/>
                </a:path>
                <a:path w="10210799" h="1845945">
                  <a:moveTo>
                    <a:pt x="6631754" y="1845944"/>
                  </a:moveTo>
                  <a:lnTo>
                    <a:pt x="6622229" y="1845944"/>
                  </a:lnTo>
                  <a:lnTo>
                    <a:pt x="6622229" y="1836389"/>
                  </a:lnTo>
                  <a:lnTo>
                    <a:pt x="6631754" y="1836389"/>
                  </a:lnTo>
                  <a:lnTo>
                    <a:pt x="6631754" y="1845944"/>
                  </a:lnTo>
                  <a:close/>
                </a:path>
                <a:path w="10210799" h="1845945">
                  <a:moveTo>
                    <a:pt x="6612704" y="1845944"/>
                  </a:moveTo>
                  <a:lnTo>
                    <a:pt x="6603179" y="1845944"/>
                  </a:lnTo>
                  <a:lnTo>
                    <a:pt x="6603179" y="1836389"/>
                  </a:lnTo>
                  <a:lnTo>
                    <a:pt x="6612704" y="1836389"/>
                  </a:lnTo>
                  <a:lnTo>
                    <a:pt x="6612704" y="1845944"/>
                  </a:lnTo>
                  <a:close/>
                </a:path>
                <a:path w="10210799" h="1845945">
                  <a:moveTo>
                    <a:pt x="6593654" y="1845944"/>
                  </a:moveTo>
                  <a:lnTo>
                    <a:pt x="6584129" y="1845944"/>
                  </a:lnTo>
                  <a:lnTo>
                    <a:pt x="6584129" y="1836389"/>
                  </a:lnTo>
                  <a:lnTo>
                    <a:pt x="6593654" y="1836389"/>
                  </a:lnTo>
                  <a:lnTo>
                    <a:pt x="6593654" y="1845944"/>
                  </a:lnTo>
                  <a:close/>
                </a:path>
                <a:path w="10210799" h="1845945">
                  <a:moveTo>
                    <a:pt x="6574604" y="1845944"/>
                  </a:moveTo>
                  <a:lnTo>
                    <a:pt x="6565079" y="1845944"/>
                  </a:lnTo>
                  <a:lnTo>
                    <a:pt x="6565079" y="1836389"/>
                  </a:lnTo>
                  <a:lnTo>
                    <a:pt x="6574604" y="1836389"/>
                  </a:lnTo>
                  <a:lnTo>
                    <a:pt x="6574604" y="1845944"/>
                  </a:lnTo>
                  <a:close/>
                </a:path>
                <a:path w="10210799" h="1845945">
                  <a:moveTo>
                    <a:pt x="6555554" y="1845944"/>
                  </a:moveTo>
                  <a:lnTo>
                    <a:pt x="6546029" y="1845944"/>
                  </a:lnTo>
                  <a:lnTo>
                    <a:pt x="6546029" y="1836389"/>
                  </a:lnTo>
                  <a:lnTo>
                    <a:pt x="6555554" y="1836389"/>
                  </a:lnTo>
                  <a:lnTo>
                    <a:pt x="6555554" y="1845944"/>
                  </a:lnTo>
                  <a:close/>
                </a:path>
                <a:path w="10210799" h="1845945">
                  <a:moveTo>
                    <a:pt x="6536504" y="1845944"/>
                  </a:moveTo>
                  <a:lnTo>
                    <a:pt x="6526979" y="1845944"/>
                  </a:lnTo>
                  <a:lnTo>
                    <a:pt x="6526979" y="1836389"/>
                  </a:lnTo>
                  <a:lnTo>
                    <a:pt x="6536504" y="1836389"/>
                  </a:lnTo>
                  <a:lnTo>
                    <a:pt x="6536504" y="1845944"/>
                  </a:lnTo>
                  <a:close/>
                </a:path>
                <a:path w="10210799" h="1845945">
                  <a:moveTo>
                    <a:pt x="6517454" y="1845944"/>
                  </a:moveTo>
                  <a:lnTo>
                    <a:pt x="6507929" y="1845944"/>
                  </a:lnTo>
                  <a:lnTo>
                    <a:pt x="6507929" y="1836389"/>
                  </a:lnTo>
                  <a:lnTo>
                    <a:pt x="6517454" y="1836389"/>
                  </a:lnTo>
                  <a:lnTo>
                    <a:pt x="6517454" y="1845944"/>
                  </a:lnTo>
                  <a:close/>
                </a:path>
                <a:path w="10210799" h="1845945">
                  <a:moveTo>
                    <a:pt x="6498404" y="1845944"/>
                  </a:moveTo>
                  <a:lnTo>
                    <a:pt x="6488879" y="1845944"/>
                  </a:lnTo>
                  <a:lnTo>
                    <a:pt x="6488879" y="1836389"/>
                  </a:lnTo>
                  <a:lnTo>
                    <a:pt x="6498404" y="1836389"/>
                  </a:lnTo>
                  <a:lnTo>
                    <a:pt x="6498404" y="1845944"/>
                  </a:lnTo>
                  <a:close/>
                </a:path>
                <a:path w="10210799" h="1845945">
                  <a:moveTo>
                    <a:pt x="6479354" y="1845944"/>
                  </a:moveTo>
                  <a:lnTo>
                    <a:pt x="6469829" y="1845944"/>
                  </a:lnTo>
                  <a:lnTo>
                    <a:pt x="6469829" y="1836389"/>
                  </a:lnTo>
                  <a:lnTo>
                    <a:pt x="6479354" y="1836389"/>
                  </a:lnTo>
                  <a:lnTo>
                    <a:pt x="6479354" y="1845944"/>
                  </a:lnTo>
                  <a:close/>
                </a:path>
                <a:path w="10210799" h="1845945">
                  <a:moveTo>
                    <a:pt x="6460304" y="1845944"/>
                  </a:moveTo>
                  <a:lnTo>
                    <a:pt x="6450779" y="1845944"/>
                  </a:lnTo>
                  <a:lnTo>
                    <a:pt x="6450779" y="1836389"/>
                  </a:lnTo>
                  <a:lnTo>
                    <a:pt x="6460304" y="1836389"/>
                  </a:lnTo>
                  <a:lnTo>
                    <a:pt x="6460304" y="1845944"/>
                  </a:lnTo>
                  <a:close/>
                </a:path>
                <a:path w="10210799" h="1845945">
                  <a:moveTo>
                    <a:pt x="6441254" y="1845944"/>
                  </a:moveTo>
                  <a:lnTo>
                    <a:pt x="6431729" y="1845944"/>
                  </a:lnTo>
                  <a:lnTo>
                    <a:pt x="6431729" y="1836389"/>
                  </a:lnTo>
                  <a:lnTo>
                    <a:pt x="6441254" y="1836389"/>
                  </a:lnTo>
                  <a:lnTo>
                    <a:pt x="6441254" y="1845944"/>
                  </a:lnTo>
                  <a:close/>
                </a:path>
                <a:path w="10210799" h="1845945">
                  <a:moveTo>
                    <a:pt x="6422204" y="1845944"/>
                  </a:moveTo>
                  <a:lnTo>
                    <a:pt x="6412679" y="1845944"/>
                  </a:lnTo>
                  <a:lnTo>
                    <a:pt x="6412679" y="1836389"/>
                  </a:lnTo>
                  <a:lnTo>
                    <a:pt x="6422204" y="1836389"/>
                  </a:lnTo>
                  <a:lnTo>
                    <a:pt x="6422204" y="1845944"/>
                  </a:lnTo>
                  <a:close/>
                </a:path>
                <a:path w="10210799" h="1845945">
                  <a:moveTo>
                    <a:pt x="6403154" y="1845944"/>
                  </a:moveTo>
                  <a:lnTo>
                    <a:pt x="6393629" y="1845944"/>
                  </a:lnTo>
                  <a:lnTo>
                    <a:pt x="6393629" y="1836389"/>
                  </a:lnTo>
                  <a:lnTo>
                    <a:pt x="6403154" y="1836389"/>
                  </a:lnTo>
                  <a:lnTo>
                    <a:pt x="6403154" y="1845944"/>
                  </a:lnTo>
                  <a:close/>
                </a:path>
                <a:path w="10210799" h="1845945">
                  <a:moveTo>
                    <a:pt x="6384104" y="1845944"/>
                  </a:moveTo>
                  <a:lnTo>
                    <a:pt x="6374579" y="1845944"/>
                  </a:lnTo>
                  <a:lnTo>
                    <a:pt x="6374579" y="1836389"/>
                  </a:lnTo>
                  <a:lnTo>
                    <a:pt x="6384104" y="1836389"/>
                  </a:lnTo>
                  <a:lnTo>
                    <a:pt x="6384104" y="1845944"/>
                  </a:lnTo>
                  <a:close/>
                </a:path>
                <a:path w="10210799" h="1845945">
                  <a:moveTo>
                    <a:pt x="6365054" y="1845944"/>
                  </a:moveTo>
                  <a:lnTo>
                    <a:pt x="6355529" y="1845944"/>
                  </a:lnTo>
                  <a:lnTo>
                    <a:pt x="6355529" y="1836389"/>
                  </a:lnTo>
                  <a:lnTo>
                    <a:pt x="6365054" y="1836389"/>
                  </a:lnTo>
                  <a:lnTo>
                    <a:pt x="6365054" y="1845944"/>
                  </a:lnTo>
                  <a:close/>
                </a:path>
                <a:path w="10210799" h="1845945">
                  <a:moveTo>
                    <a:pt x="6346004" y="1845944"/>
                  </a:moveTo>
                  <a:lnTo>
                    <a:pt x="6336479" y="1845944"/>
                  </a:lnTo>
                  <a:lnTo>
                    <a:pt x="6336479" y="1836389"/>
                  </a:lnTo>
                  <a:lnTo>
                    <a:pt x="6346004" y="1836389"/>
                  </a:lnTo>
                  <a:lnTo>
                    <a:pt x="6346004" y="1845944"/>
                  </a:lnTo>
                  <a:close/>
                </a:path>
                <a:path w="10210799" h="1845945">
                  <a:moveTo>
                    <a:pt x="6326954" y="1845944"/>
                  </a:moveTo>
                  <a:lnTo>
                    <a:pt x="6317429" y="1845944"/>
                  </a:lnTo>
                  <a:lnTo>
                    <a:pt x="6317429" y="1836389"/>
                  </a:lnTo>
                  <a:lnTo>
                    <a:pt x="6326954" y="1836389"/>
                  </a:lnTo>
                  <a:lnTo>
                    <a:pt x="6326954" y="1845944"/>
                  </a:lnTo>
                  <a:close/>
                </a:path>
                <a:path w="10210799" h="1845945">
                  <a:moveTo>
                    <a:pt x="6307904" y="1845944"/>
                  </a:moveTo>
                  <a:lnTo>
                    <a:pt x="6298379" y="1845944"/>
                  </a:lnTo>
                  <a:lnTo>
                    <a:pt x="6298379" y="1836389"/>
                  </a:lnTo>
                  <a:lnTo>
                    <a:pt x="6307904" y="1836389"/>
                  </a:lnTo>
                  <a:lnTo>
                    <a:pt x="6307904" y="1845944"/>
                  </a:lnTo>
                  <a:close/>
                </a:path>
                <a:path w="10210799" h="1845945">
                  <a:moveTo>
                    <a:pt x="6288854" y="1845944"/>
                  </a:moveTo>
                  <a:lnTo>
                    <a:pt x="6279329" y="1845944"/>
                  </a:lnTo>
                  <a:lnTo>
                    <a:pt x="6279329" y="1836389"/>
                  </a:lnTo>
                  <a:lnTo>
                    <a:pt x="6288854" y="1836389"/>
                  </a:lnTo>
                  <a:lnTo>
                    <a:pt x="6288854" y="1845944"/>
                  </a:lnTo>
                  <a:close/>
                </a:path>
                <a:path w="10210799" h="1845945">
                  <a:moveTo>
                    <a:pt x="6269804" y="1845944"/>
                  </a:moveTo>
                  <a:lnTo>
                    <a:pt x="6260279" y="1845944"/>
                  </a:lnTo>
                  <a:lnTo>
                    <a:pt x="6260279" y="1836389"/>
                  </a:lnTo>
                  <a:lnTo>
                    <a:pt x="6269804" y="1836389"/>
                  </a:lnTo>
                  <a:lnTo>
                    <a:pt x="6269804" y="1845944"/>
                  </a:lnTo>
                  <a:close/>
                </a:path>
                <a:path w="10210799" h="1845945">
                  <a:moveTo>
                    <a:pt x="6250754" y="1845944"/>
                  </a:moveTo>
                  <a:lnTo>
                    <a:pt x="6241229" y="1845944"/>
                  </a:lnTo>
                  <a:lnTo>
                    <a:pt x="6241229" y="1836389"/>
                  </a:lnTo>
                  <a:lnTo>
                    <a:pt x="6250754" y="1836389"/>
                  </a:lnTo>
                  <a:lnTo>
                    <a:pt x="6250754" y="1845944"/>
                  </a:lnTo>
                  <a:close/>
                </a:path>
                <a:path w="10210799" h="1845945">
                  <a:moveTo>
                    <a:pt x="6231704" y="1845944"/>
                  </a:moveTo>
                  <a:lnTo>
                    <a:pt x="6222179" y="1845944"/>
                  </a:lnTo>
                  <a:lnTo>
                    <a:pt x="6222179" y="1836389"/>
                  </a:lnTo>
                  <a:lnTo>
                    <a:pt x="6231704" y="1836389"/>
                  </a:lnTo>
                  <a:lnTo>
                    <a:pt x="6231704" y="1845944"/>
                  </a:lnTo>
                  <a:close/>
                </a:path>
                <a:path w="10210799" h="1845945">
                  <a:moveTo>
                    <a:pt x="6212654" y="1845944"/>
                  </a:moveTo>
                  <a:lnTo>
                    <a:pt x="6203129" y="1845944"/>
                  </a:lnTo>
                  <a:lnTo>
                    <a:pt x="6203129" y="1836389"/>
                  </a:lnTo>
                  <a:lnTo>
                    <a:pt x="6212654" y="1836389"/>
                  </a:lnTo>
                  <a:lnTo>
                    <a:pt x="6212654" y="1845944"/>
                  </a:lnTo>
                  <a:close/>
                </a:path>
                <a:path w="10210799" h="1845945">
                  <a:moveTo>
                    <a:pt x="6193604" y="1845944"/>
                  </a:moveTo>
                  <a:lnTo>
                    <a:pt x="6184079" y="1845944"/>
                  </a:lnTo>
                  <a:lnTo>
                    <a:pt x="6184079" y="1836389"/>
                  </a:lnTo>
                  <a:lnTo>
                    <a:pt x="6193604" y="1836389"/>
                  </a:lnTo>
                  <a:lnTo>
                    <a:pt x="6193604" y="1845944"/>
                  </a:lnTo>
                  <a:close/>
                </a:path>
                <a:path w="10210799" h="1845945">
                  <a:moveTo>
                    <a:pt x="6174554" y="1845944"/>
                  </a:moveTo>
                  <a:lnTo>
                    <a:pt x="6165029" y="1845944"/>
                  </a:lnTo>
                  <a:lnTo>
                    <a:pt x="6165029" y="1836389"/>
                  </a:lnTo>
                  <a:lnTo>
                    <a:pt x="6174554" y="1836389"/>
                  </a:lnTo>
                  <a:lnTo>
                    <a:pt x="6174554" y="1845944"/>
                  </a:lnTo>
                  <a:close/>
                </a:path>
                <a:path w="10210799" h="1845945">
                  <a:moveTo>
                    <a:pt x="6155504" y="1845944"/>
                  </a:moveTo>
                  <a:lnTo>
                    <a:pt x="6145979" y="1845944"/>
                  </a:lnTo>
                  <a:lnTo>
                    <a:pt x="6145979" y="1836389"/>
                  </a:lnTo>
                  <a:lnTo>
                    <a:pt x="6155504" y="1836389"/>
                  </a:lnTo>
                  <a:lnTo>
                    <a:pt x="6155504" y="1845944"/>
                  </a:lnTo>
                  <a:close/>
                </a:path>
                <a:path w="10210799" h="1845945">
                  <a:moveTo>
                    <a:pt x="6136454" y="1845944"/>
                  </a:moveTo>
                  <a:lnTo>
                    <a:pt x="6126929" y="1845944"/>
                  </a:lnTo>
                  <a:lnTo>
                    <a:pt x="6126929" y="1836389"/>
                  </a:lnTo>
                  <a:lnTo>
                    <a:pt x="6136454" y="1836389"/>
                  </a:lnTo>
                  <a:lnTo>
                    <a:pt x="6136454" y="1845944"/>
                  </a:lnTo>
                  <a:close/>
                </a:path>
                <a:path w="10210799" h="1845945">
                  <a:moveTo>
                    <a:pt x="6117404" y="1845944"/>
                  </a:moveTo>
                  <a:lnTo>
                    <a:pt x="6107879" y="1845944"/>
                  </a:lnTo>
                  <a:lnTo>
                    <a:pt x="6107879" y="1836389"/>
                  </a:lnTo>
                  <a:lnTo>
                    <a:pt x="6117404" y="1836389"/>
                  </a:lnTo>
                  <a:lnTo>
                    <a:pt x="6117404" y="1845944"/>
                  </a:lnTo>
                  <a:close/>
                </a:path>
                <a:path w="10210799" h="1845945">
                  <a:moveTo>
                    <a:pt x="6098354" y="1845944"/>
                  </a:moveTo>
                  <a:lnTo>
                    <a:pt x="6088829" y="1845944"/>
                  </a:lnTo>
                  <a:lnTo>
                    <a:pt x="6088829" y="1836389"/>
                  </a:lnTo>
                  <a:lnTo>
                    <a:pt x="6098354" y="1836389"/>
                  </a:lnTo>
                  <a:lnTo>
                    <a:pt x="6098354" y="1845944"/>
                  </a:lnTo>
                  <a:close/>
                </a:path>
                <a:path w="10210799" h="1845945">
                  <a:moveTo>
                    <a:pt x="6079304" y="1845944"/>
                  </a:moveTo>
                  <a:lnTo>
                    <a:pt x="6069779" y="1845944"/>
                  </a:lnTo>
                  <a:lnTo>
                    <a:pt x="6069779" y="1836389"/>
                  </a:lnTo>
                  <a:lnTo>
                    <a:pt x="6079304" y="1836389"/>
                  </a:lnTo>
                  <a:lnTo>
                    <a:pt x="6079304" y="1845944"/>
                  </a:lnTo>
                  <a:close/>
                </a:path>
                <a:path w="10210799" h="1845945">
                  <a:moveTo>
                    <a:pt x="6060254" y="1845944"/>
                  </a:moveTo>
                  <a:lnTo>
                    <a:pt x="6050729" y="1845944"/>
                  </a:lnTo>
                  <a:lnTo>
                    <a:pt x="6050729" y="1836389"/>
                  </a:lnTo>
                  <a:lnTo>
                    <a:pt x="6060254" y="1836389"/>
                  </a:lnTo>
                  <a:lnTo>
                    <a:pt x="6060254" y="1845944"/>
                  </a:lnTo>
                  <a:close/>
                </a:path>
                <a:path w="10210799" h="1845945">
                  <a:moveTo>
                    <a:pt x="6041204" y="1845944"/>
                  </a:moveTo>
                  <a:lnTo>
                    <a:pt x="6031679" y="1845944"/>
                  </a:lnTo>
                  <a:lnTo>
                    <a:pt x="6031679" y="1836389"/>
                  </a:lnTo>
                  <a:lnTo>
                    <a:pt x="6041204" y="1836389"/>
                  </a:lnTo>
                  <a:lnTo>
                    <a:pt x="6041204" y="1845944"/>
                  </a:lnTo>
                  <a:close/>
                </a:path>
                <a:path w="10210799" h="1845945">
                  <a:moveTo>
                    <a:pt x="6022154" y="1845944"/>
                  </a:moveTo>
                  <a:lnTo>
                    <a:pt x="6012629" y="1845944"/>
                  </a:lnTo>
                  <a:lnTo>
                    <a:pt x="6012629" y="1836389"/>
                  </a:lnTo>
                  <a:lnTo>
                    <a:pt x="6022154" y="1836389"/>
                  </a:lnTo>
                  <a:lnTo>
                    <a:pt x="6022154" y="1845944"/>
                  </a:lnTo>
                  <a:close/>
                </a:path>
                <a:path w="10210799" h="1845945">
                  <a:moveTo>
                    <a:pt x="6003104" y="1845944"/>
                  </a:moveTo>
                  <a:lnTo>
                    <a:pt x="5993579" y="1845944"/>
                  </a:lnTo>
                  <a:lnTo>
                    <a:pt x="5993579" y="1836389"/>
                  </a:lnTo>
                  <a:lnTo>
                    <a:pt x="6003104" y="1836389"/>
                  </a:lnTo>
                  <a:lnTo>
                    <a:pt x="6003104" y="1845944"/>
                  </a:lnTo>
                  <a:close/>
                </a:path>
                <a:path w="10210799" h="1845945">
                  <a:moveTo>
                    <a:pt x="5984054" y="1845944"/>
                  </a:moveTo>
                  <a:lnTo>
                    <a:pt x="5974529" y="1845944"/>
                  </a:lnTo>
                  <a:lnTo>
                    <a:pt x="5974529" y="1836389"/>
                  </a:lnTo>
                  <a:lnTo>
                    <a:pt x="5984054" y="1836389"/>
                  </a:lnTo>
                  <a:lnTo>
                    <a:pt x="5984054" y="1845944"/>
                  </a:lnTo>
                  <a:close/>
                </a:path>
                <a:path w="10210799" h="1845945">
                  <a:moveTo>
                    <a:pt x="5965004" y="1845944"/>
                  </a:moveTo>
                  <a:lnTo>
                    <a:pt x="5955479" y="1845944"/>
                  </a:lnTo>
                  <a:lnTo>
                    <a:pt x="5955479" y="1836389"/>
                  </a:lnTo>
                  <a:lnTo>
                    <a:pt x="5965004" y="1836389"/>
                  </a:lnTo>
                  <a:lnTo>
                    <a:pt x="5965004" y="1845944"/>
                  </a:lnTo>
                  <a:close/>
                </a:path>
                <a:path w="10210799" h="1845945">
                  <a:moveTo>
                    <a:pt x="5945954" y="1845944"/>
                  </a:moveTo>
                  <a:lnTo>
                    <a:pt x="5936429" y="1845944"/>
                  </a:lnTo>
                  <a:lnTo>
                    <a:pt x="5936429" y="1836389"/>
                  </a:lnTo>
                  <a:lnTo>
                    <a:pt x="5945954" y="1836389"/>
                  </a:lnTo>
                  <a:lnTo>
                    <a:pt x="5945954" y="1845944"/>
                  </a:lnTo>
                  <a:close/>
                </a:path>
                <a:path w="10210799" h="1845945">
                  <a:moveTo>
                    <a:pt x="5926904" y="1845944"/>
                  </a:moveTo>
                  <a:lnTo>
                    <a:pt x="5917379" y="1845944"/>
                  </a:lnTo>
                  <a:lnTo>
                    <a:pt x="5917379" y="1836389"/>
                  </a:lnTo>
                  <a:lnTo>
                    <a:pt x="5926904" y="1836389"/>
                  </a:lnTo>
                  <a:lnTo>
                    <a:pt x="5926904" y="1845944"/>
                  </a:lnTo>
                  <a:close/>
                </a:path>
                <a:path w="10210799" h="1845945">
                  <a:moveTo>
                    <a:pt x="5907854" y="1845944"/>
                  </a:moveTo>
                  <a:lnTo>
                    <a:pt x="5898329" y="1845944"/>
                  </a:lnTo>
                  <a:lnTo>
                    <a:pt x="5898329" y="1836389"/>
                  </a:lnTo>
                  <a:lnTo>
                    <a:pt x="5907854" y="1836389"/>
                  </a:lnTo>
                  <a:lnTo>
                    <a:pt x="5907854" y="1845944"/>
                  </a:lnTo>
                  <a:close/>
                </a:path>
                <a:path w="10210799" h="1845945">
                  <a:moveTo>
                    <a:pt x="5888804" y="1845944"/>
                  </a:moveTo>
                  <a:lnTo>
                    <a:pt x="5879279" y="1845944"/>
                  </a:lnTo>
                  <a:lnTo>
                    <a:pt x="5879279" y="1836389"/>
                  </a:lnTo>
                  <a:lnTo>
                    <a:pt x="5888804" y="1836389"/>
                  </a:lnTo>
                  <a:lnTo>
                    <a:pt x="5888804" y="1845944"/>
                  </a:lnTo>
                  <a:close/>
                </a:path>
                <a:path w="10210799" h="1845945">
                  <a:moveTo>
                    <a:pt x="5869754" y="1845944"/>
                  </a:moveTo>
                  <a:lnTo>
                    <a:pt x="5860229" y="1845944"/>
                  </a:lnTo>
                  <a:lnTo>
                    <a:pt x="5860229" y="1836389"/>
                  </a:lnTo>
                  <a:lnTo>
                    <a:pt x="5869754" y="1836389"/>
                  </a:lnTo>
                  <a:lnTo>
                    <a:pt x="5869754" y="1845944"/>
                  </a:lnTo>
                  <a:close/>
                </a:path>
                <a:path w="10210799" h="1845945">
                  <a:moveTo>
                    <a:pt x="5850704" y="1845944"/>
                  </a:moveTo>
                  <a:lnTo>
                    <a:pt x="5841179" y="1845944"/>
                  </a:lnTo>
                  <a:lnTo>
                    <a:pt x="5841179" y="1836389"/>
                  </a:lnTo>
                  <a:lnTo>
                    <a:pt x="5850704" y="1836389"/>
                  </a:lnTo>
                  <a:lnTo>
                    <a:pt x="5850704" y="1845944"/>
                  </a:lnTo>
                  <a:close/>
                </a:path>
                <a:path w="10210799" h="1845945">
                  <a:moveTo>
                    <a:pt x="5831654" y="1845944"/>
                  </a:moveTo>
                  <a:lnTo>
                    <a:pt x="5822129" y="1845944"/>
                  </a:lnTo>
                  <a:lnTo>
                    <a:pt x="5822129" y="1836389"/>
                  </a:lnTo>
                  <a:lnTo>
                    <a:pt x="5831654" y="1836389"/>
                  </a:lnTo>
                  <a:lnTo>
                    <a:pt x="5831654" y="1845944"/>
                  </a:lnTo>
                  <a:close/>
                </a:path>
                <a:path w="10210799" h="1845945">
                  <a:moveTo>
                    <a:pt x="5812604" y="1845944"/>
                  </a:moveTo>
                  <a:lnTo>
                    <a:pt x="5803079" y="1845944"/>
                  </a:lnTo>
                  <a:lnTo>
                    <a:pt x="5803079" y="1836389"/>
                  </a:lnTo>
                  <a:lnTo>
                    <a:pt x="5812604" y="1836389"/>
                  </a:lnTo>
                  <a:lnTo>
                    <a:pt x="5812604" y="1845944"/>
                  </a:lnTo>
                  <a:close/>
                </a:path>
                <a:path w="10210799" h="1845945">
                  <a:moveTo>
                    <a:pt x="5793554" y="1845944"/>
                  </a:moveTo>
                  <a:lnTo>
                    <a:pt x="5784029" y="1845944"/>
                  </a:lnTo>
                  <a:lnTo>
                    <a:pt x="5784029" y="1836389"/>
                  </a:lnTo>
                  <a:lnTo>
                    <a:pt x="5793554" y="1836389"/>
                  </a:lnTo>
                  <a:lnTo>
                    <a:pt x="5793554" y="1845944"/>
                  </a:lnTo>
                  <a:close/>
                </a:path>
                <a:path w="10210799" h="1845945">
                  <a:moveTo>
                    <a:pt x="5774504" y="1845944"/>
                  </a:moveTo>
                  <a:lnTo>
                    <a:pt x="5764979" y="1845944"/>
                  </a:lnTo>
                  <a:lnTo>
                    <a:pt x="5764979" y="1836389"/>
                  </a:lnTo>
                  <a:lnTo>
                    <a:pt x="5774504" y="1836389"/>
                  </a:lnTo>
                  <a:lnTo>
                    <a:pt x="5774504" y="1845944"/>
                  </a:lnTo>
                  <a:close/>
                </a:path>
                <a:path w="10210799" h="1845945">
                  <a:moveTo>
                    <a:pt x="5755454" y="1845944"/>
                  </a:moveTo>
                  <a:lnTo>
                    <a:pt x="5745929" y="1845944"/>
                  </a:lnTo>
                  <a:lnTo>
                    <a:pt x="5745929" y="1836389"/>
                  </a:lnTo>
                  <a:lnTo>
                    <a:pt x="5755454" y="1836389"/>
                  </a:lnTo>
                  <a:lnTo>
                    <a:pt x="5755454" y="1845944"/>
                  </a:lnTo>
                  <a:close/>
                </a:path>
                <a:path w="10210799" h="1845945">
                  <a:moveTo>
                    <a:pt x="5736404" y="1845944"/>
                  </a:moveTo>
                  <a:lnTo>
                    <a:pt x="5726879" y="1845944"/>
                  </a:lnTo>
                  <a:lnTo>
                    <a:pt x="5726879" y="1836389"/>
                  </a:lnTo>
                  <a:lnTo>
                    <a:pt x="5736404" y="1836389"/>
                  </a:lnTo>
                  <a:lnTo>
                    <a:pt x="5736404" y="1845944"/>
                  </a:lnTo>
                  <a:close/>
                </a:path>
                <a:path w="10210799" h="1845945">
                  <a:moveTo>
                    <a:pt x="5717354" y="1845944"/>
                  </a:moveTo>
                  <a:lnTo>
                    <a:pt x="5707829" y="1845944"/>
                  </a:lnTo>
                  <a:lnTo>
                    <a:pt x="5707829" y="1836389"/>
                  </a:lnTo>
                  <a:lnTo>
                    <a:pt x="5717354" y="1836389"/>
                  </a:lnTo>
                  <a:lnTo>
                    <a:pt x="5717354" y="1845944"/>
                  </a:lnTo>
                  <a:close/>
                </a:path>
                <a:path w="10210799" h="1845945">
                  <a:moveTo>
                    <a:pt x="5698304" y="1845944"/>
                  </a:moveTo>
                  <a:lnTo>
                    <a:pt x="5688779" y="1845944"/>
                  </a:lnTo>
                  <a:lnTo>
                    <a:pt x="5688779" y="1836389"/>
                  </a:lnTo>
                  <a:lnTo>
                    <a:pt x="5698304" y="1836389"/>
                  </a:lnTo>
                  <a:lnTo>
                    <a:pt x="5698304" y="1845944"/>
                  </a:lnTo>
                  <a:close/>
                </a:path>
                <a:path w="10210799" h="1845945">
                  <a:moveTo>
                    <a:pt x="5679254" y="1845944"/>
                  </a:moveTo>
                  <a:lnTo>
                    <a:pt x="5669729" y="1845944"/>
                  </a:lnTo>
                  <a:lnTo>
                    <a:pt x="5669729" y="1836389"/>
                  </a:lnTo>
                  <a:lnTo>
                    <a:pt x="5679254" y="1836389"/>
                  </a:lnTo>
                  <a:lnTo>
                    <a:pt x="5679254" y="1845944"/>
                  </a:lnTo>
                  <a:close/>
                </a:path>
                <a:path w="10210799" h="1845945">
                  <a:moveTo>
                    <a:pt x="5660204" y="1845944"/>
                  </a:moveTo>
                  <a:lnTo>
                    <a:pt x="5650679" y="1845944"/>
                  </a:lnTo>
                  <a:lnTo>
                    <a:pt x="5650679" y="1836389"/>
                  </a:lnTo>
                  <a:lnTo>
                    <a:pt x="5660204" y="1836389"/>
                  </a:lnTo>
                  <a:lnTo>
                    <a:pt x="5660204" y="1845944"/>
                  </a:lnTo>
                  <a:close/>
                </a:path>
                <a:path w="10210799" h="1845945">
                  <a:moveTo>
                    <a:pt x="5641154" y="1845944"/>
                  </a:moveTo>
                  <a:lnTo>
                    <a:pt x="5631629" y="1845944"/>
                  </a:lnTo>
                  <a:lnTo>
                    <a:pt x="5631629" y="1836389"/>
                  </a:lnTo>
                  <a:lnTo>
                    <a:pt x="5641154" y="1836389"/>
                  </a:lnTo>
                  <a:lnTo>
                    <a:pt x="5641154" y="1845944"/>
                  </a:lnTo>
                  <a:close/>
                </a:path>
                <a:path w="10210799" h="1845945">
                  <a:moveTo>
                    <a:pt x="5622104" y="1845944"/>
                  </a:moveTo>
                  <a:lnTo>
                    <a:pt x="5612579" y="1845944"/>
                  </a:lnTo>
                  <a:lnTo>
                    <a:pt x="5612579" y="1836389"/>
                  </a:lnTo>
                  <a:lnTo>
                    <a:pt x="5622104" y="1836389"/>
                  </a:lnTo>
                  <a:lnTo>
                    <a:pt x="5622104" y="1845944"/>
                  </a:lnTo>
                  <a:close/>
                </a:path>
                <a:path w="10210799" h="1845945">
                  <a:moveTo>
                    <a:pt x="5603054" y="1845944"/>
                  </a:moveTo>
                  <a:lnTo>
                    <a:pt x="5593529" y="1845944"/>
                  </a:lnTo>
                  <a:lnTo>
                    <a:pt x="5593529" y="1836389"/>
                  </a:lnTo>
                  <a:lnTo>
                    <a:pt x="5603054" y="1836389"/>
                  </a:lnTo>
                  <a:lnTo>
                    <a:pt x="5603054" y="1845944"/>
                  </a:lnTo>
                  <a:close/>
                </a:path>
                <a:path w="10210799" h="1845945">
                  <a:moveTo>
                    <a:pt x="5584004" y="1845944"/>
                  </a:moveTo>
                  <a:lnTo>
                    <a:pt x="5574479" y="1845944"/>
                  </a:lnTo>
                  <a:lnTo>
                    <a:pt x="5574479" y="1836389"/>
                  </a:lnTo>
                  <a:lnTo>
                    <a:pt x="5584004" y="1836389"/>
                  </a:lnTo>
                  <a:lnTo>
                    <a:pt x="5584004" y="1845944"/>
                  </a:lnTo>
                  <a:close/>
                </a:path>
                <a:path w="10210799" h="1845945">
                  <a:moveTo>
                    <a:pt x="5564954" y="1845944"/>
                  </a:moveTo>
                  <a:lnTo>
                    <a:pt x="5555429" y="1845944"/>
                  </a:lnTo>
                  <a:lnTo>
                    <a:pt x="5555429" y="1836389"/>
                  </a:lnTo>
                  <a:lnTo>
                    <a:pt x="5564954" y="1836389"/>
                  </a:lnTo>
                  <a:lnTo>
                    <a:pt x="5564954" y="1845944"/>
                  </a:lnTo>
                  <a:close/>
                </a:path>
                <a:path w="10210799" h="1845945">
                  <a:moveTo>
                    <a:pt x="5545904" y="1845944"/>
                  </a:moveTo>
                  <a:lnTo>
                    <a:pt x="5536379" y="1845944"/>
                  </a:lnTo>
                  <a:lnTo>
                    <a:pt x="5536379" y="1836389"/>
                  </a:lnTo>
                  <a:lnTo>
                    <a:pt x="5545904" y="1836389"/>
                  </a:lnTo>
                  <a:lnTo>
                    <a:pt x="5545904" y="1845944"/>
                  </a:lnTo>
                  <a:close/>
                </a:path>
                <a:path w="10210799" h="1845945">
                  <a:moveTo>
                    <a:pt x="5526854" y="1845944"/>
                  </a:moveTo>
                  <a:lnTo>
                    <a:pt x="5517329" y="1845944"/>
                  </a:lnTo>
                  <a:lnTo>
                    <a:pt x="5517329" y="1836389"/>
                  </a:lnTo>
                  <a:lnTo>
                    <a:pt x="5526854" y="1836389"/>
                  </a:lnTo>
                  <a:lnTo>
                    <a:pt x="5526854" y="1845944"/>
                  </a:lnTo>
                  <a:close/>
                </a:path>
                <a:path w="10210799" h="1845945">
                  <a:moveTo>
                    <a:pt x="5507804" y="1845944"/>
                  </a:moveTo>
                  <a:lnTo>
                    <a:pt x="5498279" y="1845944"/>
                  </a:lnTo>
                  <a:lnTo>
                    <a:pt x="5498279" y="1836389"/>
                  </a:lnTo>
                  <a:lnTo>
                    <a:pt x="5507804" y="1836389"/>
                  </a:lnTo>
                  <a:lnTo>
                    <a:pt x="5507804" y="1845944"/>
                  </a:lnTo>
                  <a:close/>
                </a:path>
                <a:path w="10210799" h="1845945">
                  <a:moveTo>
                    <a:pt x="5488754" y="1845944"/>
                  </a:moveTo>
                  <a:lnTo>
                    <a:pt x="5479229" y="1845944"/>
                  </a:lnTo>
                  <a:lnTo>
                    <a:pt x="5479229" y="1836389"/>
                  </a:lnTo>
                  <a:lnTo>
                    <a:pt x="5488754" y="1836389"/>
                  </a:lnTo>
                  <a:lnTo>
                    <a:pt x="5488754" y="1845944"/>
                  </a:lnTo>
                  <a:close/>
                </a:path>
                <a:path w="10210799" h="1845945">
                  <a:moveTo>
                    <a:pt x="5469704" y="1845944"/>
                  </a:moveTo>
                  <a:lnTo>
                    <a:pt x="5460179" y="1845944"/>
                  </a:lnTo>
                  <a:lnTo>
                    <a:pt x="5460179" y="1836389"/>
                  </a:lnTo>
                  <a:lnTo>
                    <a:pt x="5469704" y="1836389"/>
                  </a:lnTo>
                  <a:lnTo>
                    <a:pt x="5469704" y="1845944"/>
                  </a:lnTo>
                  <a:close/>
                </a:path>
                <a:path w="10210799" h="1845945">
                  <a:moveTo>
                    <a:pt x="5450654" y="1845944"/>
                  </a:moveTo>
                  <a:lnTo>
                    <a:pt x="5441129" y="1845944"/>
                  </a:lnTo>
                  <a:lnTo>
                    <a:pt x="5441129" y="1836389"/>
                  </a:lnTo>
                  <a:lnTo>
                    <a:pt x="5450654" y="1836389"/>
                  </a:lnTo>
                  <a:lnTo>
                    <a:pt x="5450654" y="1845944"/>
                  </a:lnTo>
                  <a:close/>
                </a:path>
                <a:path w="10210799" h="1845945">
                  <a:moveTo>
                    <a:pt x="5431604" y="1845944"/>
                  </a:moveTo>
                  <a:lnTo>
                    <a:pt x="5422079" y="1845944"/>
                  </a:lnTo>
                  <a:lnTo>
                    <a:pt x="5422079" y="1836389"/>
                  </a:lnTo>
                  <a:lnTo>
                    <a:pt x="5431604" y="1836389"/>
                  </a:lnTo>
                  <a:lnTo>
                    <a:pt x="5431604" y="1845944"/>
                  </a:lnTo>
                  <a:close/>
                </a:path>
                <a:path w="10210799" h="1845945">
                  <a:moveTo>
                    <a:pt x="5412554" y="1845944"/>
                  </a:moveTo>
                  <a:lnTo>
                    <a:pt x="5403029" y="1845944"/>
                  </a:lnTo>
                  <a:lnTo>
                    <a:pt x="5403029" y="1836389"/>
                  </a:lnTo>
                  <a:lnTo>
                    <a:pt x="5412554" y="1836389"/>
                  </a:lnTo>
                  <a:lnTo>
                    <a:pt x="5412554" y="1845944"/>
                  </a:lnTo>
                  <a:close/>
                </a:path>
                <a:path w="10210799" h="1845945">
                  <a:moveTo>
                    <a:pt x="5393504" y="1845944"/>
                  </a:moveTo>
                  <a:lnTo>
                    <a:pt x="5383979" y="1845944"/>
                  </a:lnTo>
                  <a:lnTo>
                    <a:pt x="5383979" y="1836389"/>
                  </a:lnTo>
                  <a:lnTo>
                    <a:pt x="5393504" y="1836389"/>
                  </a:lnTo>
                  <a:lnTo>
                    <a:pt x="5393504" y="1845944"/>
                  </a:lnTo>
                  <a:close/>
                </a:path>
                <a:path w="10210799" h="1845945">
                  <a:moveTo>
                    <a:pt x="5374454" y="1845944"/>
                  </a:moveTo>
                  <a:lnTo>
                    <a:pt x="5364929" y="1845944"/>
                  </a:lnTo>
                  <a:lnTo>
                    <a:pt x="5364929" y="1836389"/>
                  </a:lnTo>
                  <a:lnTo>
                    <a:pt x="5374454" y="1836389"/>
                  </a:lnTo>
                  <a:lnTo>
                    <a:pt x="5374454" y="1845944"/>
                  </a:lnTo>
                  <a:close/>
                </a:path>
                <a:path w="10210799" h="1845945">
                  <a:moveTo>
                    <a:pt x="5355404" y="1845944"/>
                  </a:moveTo>
                  <a:lnTo>
                    <a:pt x="5345879" y="1845944"/>
                  </a:lnTo>
                  <a:lnTo>
                    <a:pt x="5345879" y="1836389"/>
                  </a:lnTo>
                  <a:lnTo>
                    <a:pt x="5355404" y="1836389"/>
                  </a:lnTo>
                  <a:lnTo>
                    <a:pt x="5355404" y="1845944"/>
                  </a:lnTo>
                  <a:close/>
                </a:path>
                <a:path w="10210799" h="1845945">
                  <a:moveTo>
                    <a:pt x="5336354" y="1845944"/>
                  </a:moveTo>
                  <a:lnTo>
                    <a:pt x="5326829" y="1845944"/>
                  </a:lnTo>
                  <a:lnTo>
                    <a:pt x="5326829" y="1836389"/>
                  </a:lnTo>
                  <a:lnTo>
                    <a:pt x="5336354" y="1836389"/>
                  </a:lnTo>
                  <a:lnTo>
                    <a:pt x="5336354" y="1845944"/>
                  </a:lnTo>
                  <a:close/>
                </a:path>
                <a:path w="10210799" h="1845945">
                  <a:moveTo>
                    <a:pt x="5317304" y="1845944"/>
                  </a:moveTo>
                  <a:lnTo>
                    <a:pt x="5307779" y="1845944"/>
                  </a:lnTo>
                  <a:lnTo>
                    <a:pt x="5307779" y="1836389"/>
                  </a:lnTo>
                  <a:lnTo>
                    <a:pt x="5317304" y="1836389"/>
                  </a:lnTo>
                  <a:lnTo>
                    <a:pt x="5317304" y="1845944"/>
                  </a:lnTo>
                  <a:close/>
                </a:path>
                <a:path w="10210799" h="1845945">
                  <a:moveTo>
                    <a:pt x="5298254" y="1845944"/>
                  </a:moveTo>
                  <a:lnTo>
                    <a:pt x="5288729" y="1845944"/>
                  </a:lnTo>
                  <a:lnTo>
                    <a:pt x="5288729" y="1836389"/>
                  </a:lnTo>
                  <a:lnTo>
                    <a:pt x="5298254" y="1836389"/>
                  </a:lnTo>
                  <a:lnTo>
                    <a:pt x="5298254" y="1845944"/>
                  </a:lnTo>
                  <a:close/>
                </a:path>
                <a:path w="10210799" h="1845945">
                  <a:moveTo>
                    <a:pt x="5279204" y="1845944"/>
                  </a:moveTo>
                  <a:lnTo>
                    <a:pt x="5269679" y="1845944"/>
                  </a:lnTo>
                  <a:lnTo>
                    <a:pt x="5269679" y="1836389"/>
                  </a:lnTo>
                  <a:lnTo>
                    <a:pt x="5279204" y="1836389"/>
                  </a:lnTo>
                  <a:lnTo>
                    <a:pt x="5279204" y="1845944"/>
                  </a:lnTo>
                  <a:close/>
                </a:path>
                <a:path w="10210799" h="1845945">
                  <a:moveTo>
                    <a:pt x="5260154" y="1845944"/>
                  </a:moveTo>
                  <a:lnTo>
                    <a:pt x="5250629" y="1845944"/>
                  </a:lnTo>
                  <a:lnTo>
                    <a:pt x="5250629" y="1836389"/>
                  </a:lnTo>
                  <a:lnTo>
                    <a:pt x="5260154" y="1836389"/>
                  </a:lnTo>
                  <a:lnTo>
                    <a:pt x="5260154" y="1845944"/>
                  </a:lnTo>
                  <a:close/>
                </a:path>
                <a:path w="10210799" h="1845945">
                  <a:moveTo>
                    <a:pt x="5241104" y="1845944"/>
                  </a:moveTo>
                  <a:lnTo>
                    <a:pt x="5231579" y="1845944"/>
                  </a:lnTo>
                  <a:lnTo>
                    <a:pt x="5231579" y="1836389"/>
                  </a:lnTo>
                  <a:lnTo>
                    <a:pt x="5241104" y="1836389"/>
                  </a:lnTo>
                  <a:lnTo>
                    <a:pt x="5241104" y="1845944"/>
                  </a:lnTo>
                  <a:close/>
                </a:path>
                <a:path w="10210799" h="1845945">
                  <a:moveTo>
                    <a:pt x="5222054" y="1845944"/>
                  </a:moveTo>
                  <a:lnTo>
                    <a:pt x="5212529" y="1845944"/>
                  </a:lnTo>
                  <a:lnTo>
                    <a:pt x="5212529" y="1836389"/>
                  </a:lnTo>
                  <a:lnTo>
                    <a:pt x="5222054" y="1836389"/>
                  </a:lnTo>
                  <a:lnTo>
                    <a:pt x="5222054" y="1845944"/>
                  </a:lnTo>
                  <a:close/>
                </a:path>
                <a:path w="10210799" h="1845945">
                  <a:moveTo>
                    <a:pt x="5203004" y="1845944"/>
                  </a:moveTo>
                  <a:lnTo>
                    <a:pt x="5193479" y="1845944"/>
                  </a:lnTo>
                  <a:lnTo>
                    <a:pt x="5193479" y="1836389"/>
                  </a:lnTo>
                  <a:lnTo>
                    <a:pt x="5203004" y="1836389"/>
                  </a:lnTo>
                  <a:lnTo>
                    <a:pt x="5203004" y="1845944"/>
                  </a:lnTo>
                  <a:close/>
                </a:path>
                <a:path w="10210799" h="1845945">
                  <a:moveTo>
                    <a:pt x="5183954" y="1845944"/>
                  </a:moveTo>
                  <a:lnTo>
                    <a:pt x="5174429" y="1845944"/>
                  </a:lnTo>
                  <a:lnTo>
                    <a:pt x="5174429" y="1836389"/>
                  </a:lnTo>
                  <a:lnTo>
                    <a:pt x="5183954" y="1836389"/>
                  </a:lnTo>
                  <a:lnTo>
                    <a:pt x="5183954" y="1845944"/>
                  </a:lnTo>
                  <a:close/>
                </a:path>
                <a:path w="10210799" h="1845945">
                  <a:moveTo>
                    <a:pt x="5164904" y="1845944"/>
                  </a:moveTo>
                  <a:lnTo>
                    <a:pt x="5155379" y="1845944"/>
                  </a:lnTo>
                  <a:lnTo>
                    <a:pt x="5155379" y="1836389"/>
                  </a:lnTo>
                  <a:lnTo>
                    <a:pt x="5164904" y="1836389"/>
                  </a:lnTo>
                  <a:lnTo>
                    <a:pt x="5164904" y="1845944"/>
                  </a:lnTo>
                  <a:close/>
                </a:path>
                <a:path w="10210799" h="1845945">
                  <a:moveTo>
                    <a:pt x="5145854" y="1845944"/>
                  </a:moveTo>
                  <a:lnTo>
                    <a:pt x="5136329" y="1845944"/>
                  </a:lnTo>
                  <a:lnTo>
                    <a:pt x="5136329" y="1836389"/>
                  </a:lnTo>
                  <a:lnTo>
                    <a:pt x="5145854" y="1836389"/>
                  </a:lnTo>
                  <a:lnTo>
                    <a:pt x="5145854" y="1845944"/>
                  </a:lnTo>
                  <a:close/>
                </a:path>
                <a:path w="10210799" h="1845945">
                  <a:moveTo>
                    <a:pt x="5126804" y="1845944"/>
                  </a:moveTo>
                  <a:lnTo>
                    <a:pt x="5117279" y="1845944"/>
                  </a:lnTo>
                  <a:lnTo>
                    <a:pt x="5117279" y="1836389"/>
                  </a:lnTo>
                  <a:lnTo>
                    <a:pt x="5126804" y="1836389"/>
                  </a:lnTo>
                  <a:lnTo>
                    <a:pt x="5126804" y="1845944"/>
                  </a:lnTo>
                  <a:close/>
                </a:path>
                <a:path w="10210799" h="1845945">
                  <a:moveTo>
                    <a:pt x="5107754" y="1845944"/>
                  </a:moveTo>
                  <a:lnTo>
                    <a:pt x="5098229" y="1845944"/>
                  </a:lnTo>
                  <a:lnTo>
                    <a:pt x="5098229" y="1836389"/>
                  </a:lnTo>
                  <a:lnTo>
                    <a:pt x="5107754" y="1836389"/>
                  </a:lnTo>
                  <a:lnTo>
                    <a:pt x="5107754" y="1845944"/>
                  </a:lnTo>
                  <a:close/>
                </a:path>
                <a:path w="10210799" h="1845945">
                  <a:moveTo>
                    <a:pt x="5088704" y="1845944"/>
                  </a:moveTo>
                  <a:lnTo>
                    <a:pt x="5079179" y="1845944"/>
                  </a:lnTo>
                  <a:lnTo>
                    <a:pt x="5079179" y="1836389"/>
                  </a:lnTo>
                  <a:lnTo>
                    <a:pt x="5088704" y="1836389"/>
                  </a:lnTo>
                  <a:lnTo>
                    <a:pt x="5088704" y="1845944"/>
                  </a:lnTo>
                  <a:close/>
                </a:path>
                <a:path w="10210799" h="1845945">
                  <a:moveTo>
                    <a:pt x="5069654" y="1845944"/>
                  </a:moveTo>
                  <a:lnTo>
                    <a:pt x="5060129" y="1845944"/>
                  </a:lnTo>
                  <a:lnTo>
                    <a:pt x="5060129" y="1836389"/>
                  </a:lnTo>
                  <a:lnTo>
                    <a:pt x="5069654" y="1836389"/>
                  </a:lnTo>
                  <a:lnTo>
                    <a:pt x="5069654" y="1845944"/>
                  </a:lnTo>
                  <a:close/>
                </a:path>
                <a:path w="10210799" h="1845945">
                  <a:moveTo>
                    <a:pt x="5050604" y="1845944"/>
                  </a:moveTo>
                  <a:lnTo>
                    <a:pt x="5041079" y="1845944"/>
                  </a:lnTo>
                  <a:lnTo>
                    <a:pt x="5041079" y="1836389"/>
                  </a:lnTo>
                  <a:lnTo>
                    <a:pt x="5050604" y="1836389"/>
                  </a:lnTo>
                  <a:lnTo>
                    <a:pt x="5050604" y="1845944"/>
                  </a:lnTo>
                  <a:close/>
                </a:path>
                <a:path w="10210799" h="1845945">
                  <a:moveTo>
                    <a:pt x="5031554" y="1845944"/>
                  </a:moveTo>
                  <a:lnTo>
                    <a:pt x="5022029" y="1845944"/>
                  </a:lnTo>
                  <a:lnTo>
                    <a:pt x="5022029" y="1836389"/>
                  </a:lnTo>
                  <a:lnTo>
                    <a:pt x="5031554" y="1836389"/>
                  </a:lnTo>
                  <a:lnTo>
                    <a:pt x="5031554" y="1845944"/>
                  </a:lnTo>
                  <a:close/>
                </a:path>
                <a:path w="10210799" h="1845945">
                  <a:moveTo>
                    <a:pt x="5012504" y="1845944"/>
                  </a:moveTo>
                  <a:lnTo>
                    <a:pt x="5002979" y="1845944"/>
                  </a:lnTo>
                  <a:lnTo>
                    <a:pt x="5002979" y="1836389"/>
                  </a:lnTo>
                  <a:lnTo>
                    <a:pt x="5012504" y="1836389"/>
                  </a:lnTo>
                  <a:lnTo>
                    <a:pt x="5012504" y="1845944"/>
                  </a:lnTo>
                  <a:close/>
                </a:path>
                <a:path w="10210799" h="1845945">
                  <a:moveTo>
                    <a:pt x="4993454" y="1845944"/>
                  </a:moveTo>
                  <a:lnTo>
                    <a:pt x="4983929" y="1845944"/>
                  </a:lnTo>
                  <a:lnTo>
                    <a:pt x="4983929" y="1836389"/>
                  </a:lnTo>
                  <a:lnTo>
                    <a:pt x="4993454" y="1836389"/>
                  </a:lnTo>
                  <a:lnTo>
                    <a:pt x="4993454" y="1845944"/>
                  </a:lnTo>
                  <a:close/>
                </a:path>
                <a:path w="10210799" h="1845945">
                  <a:moveTo>
                    <a:pt x="4974404" y="1845944"/>
                  </a:moveTo>
                  <a:lnTo>
                    <a:pt x="4964879" y="1845944"/>
                  </a:lnTo>
                  <a:lnTo>
                    <a:pt x="4964879" y="1836389"/>
                  </a:lnTo>
                  <a:lnTo>
                    <a:pt x="4974404" y="1836389"/>
                  </a:lnTo>
                  <a:lnTo>
                    <a:pt x="4974404" y="1845944"/>
                  </a:lnTo>
                  <a:close/>
                </a:path>
                <a:path w="10210799" h="1845945">
                  <a:moveTo>
                    <a:pt x="4955354" y="1845944"/>
                  </a:moveTo>
                  <a:lnTo>
                    <a:pt x="4945829" y="1845944"/>
                  </a:lnTo>
                  <a:lnTo>
                    <a:pt x="4945829" y="1836389"/>
                  </a:lnTo>
                  <a:lnTo>
                    <a:pt x="4955354" y="1836389"/>
                  </a:lnTo>
                  <a:lnTo>
                    <a:pt x="4955354" y="1845944"/>
                  </a:lnTo>
                  <a:close/>
                </a:path>
                <a:path w="10210799" h="1845945">
                  <a:moveTo>
                    <a:pt x="4936304" y="1845944"/>
                  </a:moveTo>
                  <a:lnTo>
                    <a:pt x="4926779" y="1845944"/>
                  </a:lnTo>
                  <a:lnTo>
                    <a:pt x="4926779" y="1836389"/>
                  </a:lnTo>
                  <a:lnTo>
                    <a:pt x="4936304" y="1836389"/>
                  </a:lnTo>
                  <a:lnTo>
                    <a:pt x="4936304" y="1845944"/>
                  </a:lnTo>
                  <a:close/>
                </a:path>
                <a:path w="10210799" h="1845945">
                  <a:moveTo>
                    <a:pt x="4917254" y="1845944"/>
                  </a:moveTo>
                  <a:lnTo>
                    <a:pt x="4907729" y="1845944"/>
                  </a:lnTo>
                  <a:lnTo>
                    <a:pt x="4907729" y="1836389"/>
                  </a:lnTo>
                  <a:lnTo>
                    <a:pt x="4917254" y="1836389"/>
                  </a:lnTo>
                  <a:lnTo>
                    <a:pt x="4917254" y="1845944"/>
                  </a:lnTo>
                  <a:close/>
                </a:path>
                <a:path w="10210799" h="1845945">
                  <a:moveTo>
                    <a:pt x="4898204" y="1845944"/>
                  </a:moveTo>
                  <a:lnTo>
                    <a:pt x="4888679" y="1845944"/>
                  </a:lnTo>
                  <a:lnTo>
                    <a:pt x="4888679" y="1836389"/>
                  </a:lnTo>
                  <a:lnTo>
                    <a:pt x="4898204" y="1836389"/>
                  </a:lnTo>
                  <a:lnTo>
                    <a:pt x="4898204" y="1845944"/>
                  </a:lnTo>
                  <a:close/>
                </a:path>
                <a:path w="10210799" h="1845945">
                  <a:moveTo>
                    <a:pt x="4879154" y="1845944"/>
                  </a:moveTo>
                  <a:lnTo>
                    <a:pt x="4869629" y="1845944"/>
                  </a:lnTo>
                  <a:lnTo>
                    <a:pt x="4869629" y="1836389"/>
                  </a:lnTo>
                  <a:lnTo>
                    <a:pt x="4879154" y="1836389"/>
                  </a:lnTo>
                  <a:lnTo>
                    <a:pt x="4879154" y="1845944"/>
                  </a:lnTo>
                  <a:close/>
                </a:path>
                <a:path w="10210799" h="1845945">
                  <a:moveTo>
                    <a:pt x="4860104" y="1845944"/>
                  </a:moveTo>
                  <a:lnTo>
                    <a:pt x="4850579" y="1845944"/>
                  </a:lnTo>
                  <a:lnTo>
                    <a:pt x="4850579" y="1836389"/>
                  </a:lnTo>
                  <a:lnTo>
                    <a:pt x="4860104" y="1836389"/>
                  </a:lnTo>
                  <a:lnTo>
                    <a:pt x="4860104" y="1845944"/>
                  </a:lnTo>
                  <a:close/>
                </a:path>
                <a:path w="10210799" h="1845945">
                  <a:moveTo>
                    <a:pt x="4841054" y="1845944"/>
                  </a:moveTo>
                  <a:lnTo>
                    <a:pt x="4831529" y="1845944"/>
                  </a:lnTo>
                  <a:lnTo>
                    <a:pt x="4831529" y="1836389"/>
                  </a:lnTo>
                  <a:lnTo>
                    <a:pt x="4841054" y="1836389"/>
                  </a:lnTo>
                  <a:lnTo>
                    <a:pt x="4841054" y="1845944"/>
                  </a:lnTo>
                  <a:close/>
                </a:path>
                <a:path w="10210799" h="1845945">
                  <a:moveTo>
                    <a:pt x="4822004" y="1845944"/>
                  </a:moveTo>
                  <a:lnTo>
                    <a:pt x="4812479" y="1845944"/>
                  </a:lnTo>
                  <a:lnTo>
                    <a:pt x="4812479" y="1836389"/>
                  </a:lnTo>
                  <a:lnTo>
                    <a:pt x="4822004" y="1836389"/>
                  </a:lnTo>
                  <a:lnTo>
                    <a:pt x="4822004" y="1845944"/>
                  </a:lnTo>
                  <a:close/>
                </a:path>
                <a:path w="10210799" h="1845945">
                  <a:moveTo>
                    <a:pt x="4802954" y="1845944"/>
                  </a:moveTo>
                  <a:lnTo>
                    <a:pt x="4793429" y="1845944"/>
                  </a:lnTo>
                  <a:lnTo>
                    <a:pt x="4793429" y="1836389"/>
                  </a:lnTo>
                  <a:lnTo>
                    <a:pt x="4802954" y="1836389"/>
                  </a:lnTo>
                  <a:lnTo>
                    <a:pt x="4802954" y="1845944"/>
                  </a:lnTo>
                  <a:close/>
                </a:path>
                <a:path w="10210799" h="1845945">
                  <a:moveTo>
                    <a:pt x="4783904" y="1845944"/>
                  </a:moveTo>
                  <a:lnTo>
                    <a:pt x="4774379" y="1845944"/>
                  </a:lnTo>
                  <a:lnTo>
                    <a:pt x="4774379" y="1836389"/>
                  </a:lnTo>
                  <a:lnTo>
                    <a:pt x="4783904" y="1836389"/>
                  </a:lnTo>
                  <a:lnTo>
                    <a:pt x="4783904" y="1845944"/>
                  </a:lnTo>
                  <a:close/>
                </a:path>
                <a:path w="10210799" h="1845945">
                  <a:moveTo>
                    <a:pt x="4764854" y="1845944"/>
                  </a:moveTo>
                  <a:lnTo>
                    <a:pt x="4755329" y="1845944"/>
                  </a:lnTo>
                  <a:lnTo>
                    <a:pt x="4755329" y="1836389"/>
                  </a:lnTo>
                  <a:lnTo>
                    <a:pt x="4764854" y="1836389"/>
                  </a:lnTo>
                  <a:lnTo>
                    <a:pt x="4764854" y="1845944"/>
                  </a:lnTo>
                  <a:close/>
                </a:path>
                <a:path w="10210799" h="1845945">
                  <a:moveTo>
                    <a:pt x="4745804" y="1845944"/>
                  </a:moveTo>
                  <a:lnTo>
                    <a:pt x="4736279" y="1845944"/>
                  </a:lnTo>
                  <a:lnTo>
                    <a:pt x="4736279" y="1836389"/>
                  </a:lnTo>
                  <a:lnTo>
                    <a:pt x="4745804" y="1836389"/>
                  </a:lnTo>
                  <a:lnTo>
                    <a:pt x="4745804" y="1845944"/>
                  </a:lnTo>
                  <a:close/>
                </a:path>
                <a:path w="10210799" h="1845945">
                  <a:moveTo>
                    <a:pt x="4726754" y="1845944"/>
                  </a:moveTo>
                  <a:lnTo>
                    <a:pt x="4717229" y="1845944"/>
                  </a:lnTo>
                  <a:lnTo>
                    <a:pt x="4717229" y="1836389"/>
                  </a:lnTo>
                  <a:lnTo>
                    <a:pt x="4726754" y="1836389"/>
                  </a:lnTo>
                  <a:lnTo>
                    <a:pt x="4726754" y="1845944"/>
                  </a:lnTo>
                  <a:close/>
                </a:path>
                <a:path w="10210799" h="1845945">
                  <a:moveTo>
                    <a:pt x="4707704" y="1845944"/>
                  </a:moveTo>
                  <a:lnTo>
                    <a:pt x="4698179" y="1845944"/>
                  </a:lnTo>
                  <a:lnTo>
                    <a:pt x="4698179" y="1836389"/>
                  </a:lnTo>
                  <a:lnTo>
                    <a:pt x="4707704" y="1836389"/>
                  </a:lnTo>
                  <a:lnTo>
                    <a:pt x="4707704" y="1845944"/>
                  </a:lnTo>
                  <a:close/>
                </a:path>
                <a:path w="10210799" h="1845945">
                  <a:moveTo>
                    <a:pt x="4688654" y="1845944"/>
                  </a:moveTo>
                  <a:lnTo>
                    <a:pt x="4679129" y="1845944"/>
                  </a:lnTo>
                  <a:lnTo>
                    <a:pt x="4679129" y="1836389"/>
                  </a:lnTo>
                  <a:lnTo>
                    <a:pt x="4688654" y="1836389"/>
                  </a:lnTo>
                  <a:lnTo>
                    <a:pt x="4688654" y="1845944"/>
                  </a:lnTo>
                  <a:close/>
                </a:path>
                <a:path w="10210799" h="1845945">
                  <a:moveTo>
                    <a:pt x="4669604" y="1845944"/>
                  </a:moveTo>
                  <a:lnTo>
                    <a:pt x="4660079" y="1845944"/>
                  </a:lnTo>
                  <a:lnTo>
                    <a:pt x="4660079" y="1836389"/>
                  </a:lnTo>
                  <a:lnTo>
                    <a:pt x="4669604" y="1836389"/>
                  </a:lnTo>
                  <a:lnTo>
                    <a:pt x="4669604" y="1845944"/>
                  </a:lnTo>
                  <a:close/>
                </a:path>
                <a:path w="10210799" h="1845945">
                  <a:moveTo>
                    <a:pt x="4650554" y="1845944"/>
                  </a:moveTo>
                  <a:lnTo>
                    <a:pt x="4641029" y="1845944"/>
                  </a:lnTo>
                  <a:lnTo>
                    <a:pt x="4641029" y="1836389"/>
                  </a:lnTo>
                  <a:lnTo>
                    <a:pt x="4650554" y="1836389"/>
                  </a:lnTo>
                  <a:lnTo>
                    <a:pt x="4650554" y="1845944"/>
                  </a:lnTo>
                  <a:close/>
                </a:path>
                <a:path w="10210799" h="1845945">
                  <a:moveTo>
                    <a:pt x="4631504" y="1845944"/>
                  </a:moveTo>
                  <a:lnTo>
                    <a:pt x="4621979" y="1845944"/>
                  </a:lnTo>
                  <a:lnTo>
                    <a:pt x="4621979" y="1836389"/>
                  </a:lnTo>
                  <a:lnTo>
                    <a:pt x="4631504" y="1836389"/>
                  </a:lnTo>
                  <a:lnTo>
                    <a:pt x="4631504" y="1845944"/>
                  </a:lnTo>
                  <a:close/>
                </a:path>
                <a:path w="10210799" h="1845945">
                  <a:moveTo>
                    <a:pt x="4612454" y="1845944"/>
                  </a:moveTo>
                  <a:lnTo>
                    <a:pt x="4602929" y="1845944"/>
                  </a:lnTo>
                  <a:lnTo>
                    <a:pt x="4602929" y="1836389"/>
                  </a:lnTo>
                  <a:lnTo>
                    <a:pt x="4612454" y="1836389"/>
                  </a:lnTo>
                  <a:lnTo>
                    <a:pt x="4612454" y="1845944"/>
                  </a:lnTo>
                  <a:close/>
                </a:path>
                <a:path w="10210799" h="1845945">
                  <a:moveTo>
                    <a:pt x="4593404" y="1845944"/>
                  </a:moveTo>
                  <a:lnTo>
                    <a:pt x="4583879" y="1845944"/>
                  </a:lnTo>
                  <a:lnTo>
                    <a:pt x="4583879" y="1836389"/>
                  </a:lnTo>
                  <a:lnTo>
                    <a:pt x="4593404" y="1836389"/>
                  </a:lnTo>
                  <a:lnTo>
                    <a:pt x="4593404" y="1845944"/>
                  </a:lnTo>
                  <a:close/>
                </a:path>
                <a:path w="10210799" h="1845945">
                  <a:moveTo>
                    <a:pt x="4574354" y="1845944"/>
                  </a:moveTo>
                  <a:lnTo>
                    <a:pt x="4564829" y="1845944"/>
                  </a:lnTo>
                  <a:lnTo>
                    <a:pt x="4564829" y="1836389"/>
                  </a:lnTo>
                  <a:lnTo>
                    <a:pt x="4574354" y="1836389"/>
                  </a:lnTo>
                  <a:lnTo>
                    <a:pt x="4574354" y="1845944"/>
                  </a:lnTo>
                  <a:close/>
                </a:path>
                <a:path w="10210799" h="1845945">
                  <a:moveTo>
                    <a:pt x="4555304" y="1845944"/>
                  </a:moveTo>
                  <a:lnTo>
                    <a:pt x="4545779" y="1845944"/>
                  </a:lnTo>
                  <a:lnTo>
                    <a:pt x="4545779" y="1836389"/>
                  </a:lnTo>
                  <a:lnTo>
                    <a:pt x="4555304" y="1836389"/>
                  </a:lnTo>
                  <a:lnTo>
                    <a:pt x="4555304" y="1845944"/>
                  </a:lnTo>
                  <a:close/>
                </a:path>
                <a:path w="10210799" h="1845945">
                  <a:moveTo>
                    <a:pt x="4536254" y="1845944"/>
                  </a:moveTo>
                  <a:lnTo>
                    <a:pt x="4526729" y="1845944"/>
                  </a:lnTo>
                  <a:lnTo>
                    <a:pt x="4526729" y="1836389"/>
                  </a:lnTo>
                  <a:lnTo>
                    <a:pt x="4536254" y="1836389"/>
                  </a:lnTo>
                  <a:lnTo>
                    <a:pt x="4536254" y="1845944"/>
                  </a:lnTo>
                  <a:close/>
                </a:path>
                <a:path w="10210799" h="1845945">
                  <a:moveTo>
                    <a:pt x="4517204" y="1845944"/>
                  </a:moveTo>
                  <a:lnTo>
                    <a:pt x="4507679" y="1845944"/>
                  </a:lnTo>
                  <a:lnTo>
                    <a:pt x="4507679" y="1836389"/>
                  </a:lnTo>
                  <a:lnTo>
                    <a:pt x="4517204" y="1836389"/>
                  </a:lnTo>
                  <a:lnTo>
                    <a:pt x="4517204" y="1845944"/>
                  </a:lnTo>
                  <a:close/>
                </a:path>
                <a:path w="10210799" h="1845945">
                  <a:moveTo>
                    <a:pt x="4498154" y="1845944"/>
                  </a:moveTo>
                  <a:lnTo>
                    <a:pt x="4488629" y="1845944"/>
                  </a:lnTo>
                  <a:lnTo>
                    <a:pt x="4488629" y="1836389"/>
                  </a:lnTo>
                  <a:lnTo>
                    <a:pt x="4498154" y="1836389"/>
                  </a:lnTo>
                  <a:lnTo>
                    <a:pt x="4498154" y="1845944"/>
                  </a:lnTo>
                  <a:close/>
                </a:path>
                <a:path w="10210799" h="1845945">
                  <a:moveTo>
                    <a:pt x="4479104" y="1845944"/>
                  </a:moveTo>
                  <a:lnTo>
                    <a:pt x="4469579" y="1845944"/>
                  </a:lnTo>
                  <a:lnTo>
                    <a:pt x="4469579" y="1836389"/>
                  </a:lnTo>
                  <a:lnTo>
                    <a:pt x="4479104" y="1836389"/>
                  </a:lnTo>
                  <a:lnTo>
                    <a:pt x="4479104" y="1845944"/>
                  </a:lnTo>
                  <a:close/>
                </a:path>
                <a:path w="10210799" h="1845945">
                  <a:moveTo>
                    <a:pt x="4460054" y="1845944"/>
                  </a:moveTo>
                  <a:lnTo>
                    <a:pt x="4450529" y="1845944"/>
                  </a:lnTo>
                  <a:lnTo>
                    <a:pt x="4450529" y="1836389"/>
                  </a:lnTo>
                  <a:lnTo>
                    <a:pt x="4460054" y="1836389"/>
                  </a:lnTo>
                  <a:lnTo>
                    <a:pt x="4460054" y="1845944"/>
                  </a:lnTo>
                  <a:close/>
                </a:path>
                <a:path w="10210799" h="1845945">
                  <a:moveTo>
                    <a:pt x="4441004" y="1845944"/>
                  </a:moveTo>
                  <a:lnTo>
                    <a:pt x="4431479" y="1845944"/>
                  </a:lnTo>
                  <a:lnTo>
                    <a:pt x="4431479" y="1836389"/>
                  </a:lnTo>
                  <a:lnTo>
                    <a:pt x="4441004" y="1836389"/>
                  </a:lnTo>
                  <a:lnTo>
                    <a:pt x="4441004" y="1845944"/>
                  </a:lnTo>
                  <a:close/>
                </a:path>
                <a:path w="10210799" h="1845945">
                  <a:moveTo>
                    <a:pt x="4421954" y="1845944"/>
                  </a:moveTo>
                  <a:lnTo>
                    <a:pt x="4412429" y="1845944"/>
                  </a:lnTo>
                  <a:lnTo>
                    <a:pt x="4412429" y="1836389"/>
                  </a:lnTo>
                  <a:lnTo>
                    <a:pt x="4421954" y="1836389"/>
                  </a:lnTo>
                  <a:lnTo>
                    <a:pt x="4421954" y="1845944"/>
                  </a:lnTo>
                  <a:close/>
                </a:path>
                <a:path w="10210799" h="1845945">
                  <a:moveTo>
                    <a:pt x="4402904" y="1845944"/>
                  </a:moveTo>
                  <a:lnTo>
                    <a:pt x="4393379" y="1845944"/>
                  </a:lnTo>
                  <a:lnTo>
                    <a:pt x="4393379" y="1836389"/>
                  </a:lnTo>
                  <a:lnTo>
                    <a:pt x="4402904" y="1836389"/>
                  </a:lnTo>
                  <a:lnTo>
                    <a:pt x="4402904" y="1845944"/>
                  </a:lnTo>
                  <a:close/>
                </a:path>
                <a:path w="10210799" h="1845945">
                  <a:moveTo>
                    <a:pt x="4383854" y="1845944"/>
                  </a:moveTo>
                  <a:lnTo>
                    <a:pt x="4374329" y="1845944"/>
                  </a:lnTo>
                  <a:lnTo>
                    <a:pt x="4374329" y="1836389"/>
                  </a:lnTo>
                  <a:lnTo>
                    <a:pt x="4383854" y="1836389"/>
                  </a:lnTo>
                  <a:lnTo>
                    <a:pt x="4383854" y="1845944"/>
                  </a:lnTo>
                  <a:close/>
                </a:path>
                <a:path w="10210799" h="1845945">
                  <a:moveTo>
                    <a:pt x="4364804" y="1845944"/>
                  </a:moveTo>
                  <a:lnTo>
                    <a:pt x="4355279" y="1845944"/>
                  </a:lnTo>
                  <a:lnTo>
                    <a:pt x="4355279" y="1836389"/>
                  </a:lnTo>
                  <a:lnTo>
                    <a:pt x="4364804" y="1836389"/>
                  </a:lnTo>
                  <a:lnTo>
                    <a:pt x="4364804" y="1845944"/>
                  </a:lnTo>
                  <a:close/>
                </a:path>
                <a:path w="10210799" h="1845945">
                  <a:moveTo>
                    <a:pt x="4345754" y="1845944"/>
                  </a:moveTo>
                  <a:lnTo>
                    <a:pt x="4336229" y="1845944"/>
                  </a:lnTo>
                  <a:lnTo>
                    <a:pt x="4336229" y="1836389"/>
                  </a:lnTo>
                  <a:lnTo>
                    <a:pt x="4345754" y="1836389"/>
                  </a:lnTo>
                  <a:lnTo>
                    <a:pt x="4345754" y="1845944"/>
                  </a:lnTo>
                  <a:close/>
                </a:path>
                <a:path w="10210799" h="1845945">
                  <a:moveTo>
                    <a:pt x="4326704" y="1845944"/>
                  </a:moveTo>
                  <a:lnTo>
                    <a:pt x="4317179" y="1845944"/>
                  </a:lnTo>
                  <a:lnTo>
                    <a:pt x="4317179" y="1836389"/>
                  </a:lnTo>
                  <a:lnTo>
                    <a:pt x="4326704" y="1836389"/>
                  </a:lnTo>
                  <a:lnTo>
                    <a:pt x="4326704" y="1845944"/>
                  </a:lnTo>
                  <a:close/>
                </a:path>
                <a:path w="10210799" h="1845945">
                  <a:moveTo>
                    <a:pt x="4307654" y="1845944"/>
                  </a:moveTo>
                  <a:lnTo>
                    <a:pt x="4298129" y="1845944"/>
                  </a:lnTo>
                  <a:lnTo>
                    <a:pt x="4298129" y="1836389"/>
                  </a:lnTo>
                  <a:lnTo>
                    <a:pt x="4307654" y="1836389"/>
                  </a:lnTo>
                  <a:lnTo>
                    <a:pt x="4307654" y="1845944"/>
                  </a:lnTo>
                  <a:close/>
                </a:path>
                <a:path w="10210799" h="1845945">
                  <a:moveTo>
                    <a:pt x="4288604" y="1845944"/>
                  </a:moveTo>
                  <a:lnTo>
                    <a:pt x="4279079" y="1845944"/>
                  </a:lnTo>
                  <a:lnTo>
                    <a:pt x="4279079" y="1836389"/>
                  </a:lnTo>
                  <a:lnTo>
                    <a:pt x="4288604" y="1836389"/>
                  </a:lnTo>
                  <a:lnTo>
                    <a:pt x="4288604" y="1845944"/>
                  </a:lnTo>
                  <a:close/>
                </a:path>
                <a:path w="10210799" h="1845945">
                  <a:moveTo>
                    <a:pt x="4269554" y="1845944"/>
                  </a:moveTo>
                  <a:lnTo>
                    <a:pt x="4260029" y="1845944"/>
                  </a:lnTo>
                  <a:lnTo>
                    <a:pt x="4260029" y="1836389"/>
                  </a:lnTo>
                  <a:lnTo>
                    <a:pt x="4269554" y="1836389"/>
                  </a:lnTo>
                  <a:lnTo>
                    <a:pt x="4269554" y="1845944"/>
                  </a:lnTo>
                  <a:close/>
                </a:path>
                <a:path w="10210799" h="1845945">
                  <a:moveTo>
                    <a:pt x="4250504" y="1845944"/>
                  </a:moveTo>
                  <a:lnTo>
                    <a:pt x="4240979" y="1845944"/>
                  </a:lnTo>
                  <a:lnTo>
                    <a:pt x="4240979" y="1836389"/>
                  </a:lnTo>
                  <a:lnTo>
                    <a:pt x="4250504" y="1836389"/>
                  </a:lnTo>
                  <a:lnTo>
                    <a:pt x="4250504" y="1845944"/>
                  </a:lnTo>
                  <a:close/>
                </a:path>
                <a:path w="10210799" h="1845945">
                  <a:moveTo>
                    <a:pt x="4231454" y="1845944"/>
                  </a:moveTo>
                  <a:lnTo>
                    <a:pt x="4221929" y="1845944"/>
                  </a:lnTo>
                  <a:lnTo>
                    <a:pt x="4221929" y="1836389"/>
                  </a:lnTo>
                  <a:lnTo>
                    <a:pt x="4231454" y="1836389"/>
                  </a:lnTo>
                  <a:lnTo>
                    <a:pt x="4231454" y="1845944"/>
                  </a:lnTo>
                  <a:close/>
                </a:path>
                <a:path w="10210799" h="1845945">
                  <a:moveTo>
                    <a:pt x="4212404" y="1845944"/>
                  </a:moveTo>
                  <a:lnTo>
                    <a:pt x="4202879" y="1845944"/>
                  </a:lnTo>
                  <a:lnTo>
                    <a:pt x="4202879" y="1836389"/>
                  </a:lnTo>
                  <a:lnTo>
                    <a:pt x="4212404" y="1836389"/>
                  </a:lnTo>
                  <a:lnTo>
                    <a:pt x="4212404" y="1845944"/>
                  </a:lnTo>
                  <a:close/>
                </a:path>
                <a:path w="10210799" h="1845945">
                  <a:moveTo>
                    <a:pt x="4193354" y="1845944"/>
                  </a:moveTo>
                  <a:lnTo>
                    <a:pt x="4183829" y="1845944"/>
                  </a:lnTo>
                  <a:lnTo>
                    <a:pt x="4183829" y="1836389"/>
                  </a:lnTo>
                  <a:lnTo>
                    <a:pt x="4193354" y="1836389"/>
                  </a:lnTo>
                  <a:lnTo>
                    <a:pt x="4193354" y="1845944"/>
                  </a:lnTo>
                  <a:close/>
                </a:path>
                <a:path w="10210799" h="1845945">
                  <a:moveTo>
                    <a:pt x="4174304" y="1845944"/>
                  </a:moveTo>
                  <a:lnTo>
                    <a:pt x="4164779" y="1845944"/>
                  </a:lnTo>
                  <a:lnTo>
                    <a:pt x="4164779" y="1836389"/>
                  </a:lnTo>
                  <a:lnTo>
                    <a:pt x="4174304" y="1836389"/>
                  </a:lnTo>
                  <a:lnTo>
                    <a:pt x="4174304" y="1845944"/>
                  </a:lnTo>
                  <a:close/>
                </a:path>
                <a:path w="10210799" h="1845945">
                  <a:moveTo>
                    <a:pt x="4155254" y="1845944"/>
                  </a:moveTo>
                  <a:lnTo>
                    <a:pt x="4145729" y="1845944"/>
                  </a:lnTo>
                  <a:lnTo>
                    <a:pt x="4145729" y="1836389"/>
                  </a:lnTo>
                  <a:lnTo>
                    <a:pt x="4155254" y="1836389"/>
                  </a:lnTo>
                  <a:lnTo>
                    <a:pt x="4155254" y="1845944"/>
                  </a:lnTo>
                  <a:close/>
                </a:path>
                <a:path w="10210799" h="1845945">
                  <a:moveTo>
                    <a:pt x="4136204" y="1845944"/>
                  </a:moveTo>
                  <a:lnTo>
                    <a:pt x="4126679" y="1845944"/>
                  </a:lnTo>
                  <a:lnTo>
                    <a:pt x="4126679" y="1836389"/>
                  </a:lnTo>
                  <a:lnTo>
                    <a:pt x="4136204" y="1836389"/>
                  </a:lnTo>
                  <a:lnTo>
                    <a:pt x="4136204" y="1845944"/>
                  </a:lnTo>
                  <a:close/>
                </a:path>
                <a:path w="10210799" h="1845945">
                  <a:moveTo>
                    <a:pt x="4117154" y="1845944"/>
                  </a:moveTo>
                  <a:lnTo>
                    <a:pt x="4107629" y="1845944"/>
                  </a:lnTo>
                  <a:lnTo>
                    <a:pt x="4107629" y="1836389"/>
                  </a:lnTo>
                  <a:lnTo>
                    <a:pt x="4117154" y="1836389"/>
                  </a:lnTo>
                  <a:lnTo>
                    <a:pt x="4117154" y="1845944"/>
                  </a:lnTo>
                  <a:close/>
                </a:path>
                <a:path w="10210799" h="1845945">
                  <a:moveTo>
                    <a:pt x="4098104" y="1845944"/>
                  </a:moveTo>
                  <a:lnTo>
                    <a:pt x="4088579" y="1845944"/>
                  </a:lnTo>
                  <a:lnTo>
                    <a:pt x="4088579" y="1836389"/>
                  </a:lnTo>
                  <a:lnTo>
                    <a:pt x="4098104" y="1836389"/>
                  </a:lnTo>
                  <a:lnTo>
                    <a:pt x="4098104" y="1845944"/>
                  </a:lnTo>
                  <a:close/>
                </a:path>
                <a:path w="10210799" h="1845945">
                  <a:moveTo>
                    <a:pt x="4079054" y="1845944"/>
                  </a:moveTo>
                  <a:lnTo>
                    <a:pt x="4069529" y="1845944"/>
                  </a:lnTo>
                  <a:lnTo>
                    <a:pt x="4069529" y="1836389"/>
                  </a:lnTo>
                  <a:lnTo>
                    <a:pt x="4079054" y="1836389"/>
                  </a:lnTo>
                  <a:lnTo>
                    <a:pt x="4079054" y="1845944"/>
                  </a:lnTo>
                  <a:close/>
                </a:path>
                <a:path w="10210799" h="1845945">
                  <a:moveTo>
                    <a:pt x="4060004" y="1845944"/>
                  </a:moveTo>
                  <a:lnTo>
                    <a:pt x="4050479" y="1845944"/>
                  </a:lnTo>
                  <a:lnTo>
                    <a:pt x="4050479" y="1836389"/>
                  </a:lnTo>
                  <a:lnTo>
                    <a:pt x="4060004" y="1836389"/>
                  </a:lnTo>
                  <a:lnTo>
                    <a:pt x="4060004" y="1845944"/>
                  </a:lnTo>
                  <a:close/>
                </a:path>
                <a:path w="10210799" h="1845945">
                  <a:moveTo>
                    <a:pt x="4040954" y="1845944"/>
                  </a:moveTo>
                  <a:lnTo>
                    <a:pt x="4031429" y="1845944"/>
                  </a:lnTo>
                  <a:lnTo>
                    <a:pt x="4031429" y="1836389"/>
                  </a:lnTo>
                  <a:lnTo>
                    <a:pt x="4040954" y="1836389"/>
                  </a:lnTo>
                  <a:lnTo>
                    <a:pt x="4040954" y="1845944"/>
                  </a:lnTo>
                  <a:close/>
                </a:path>
                <a:path w="10210799" h="1845945">
                  <a:moveTo>
                    <a:pt x="4021904" y="1845944"/>
                  </a:moveTo>
                  <a:lnTo>
                    <a:pt x="4012379" y="1845944"/>
                  </a:lnTo>
                  <a:lnTo>
                    <a:pt x="4012379" y="1836389"/>
                  </a:lnTo>
                  <a:lnTo>
                    <a:pt x="4021904" y="1836389"/>
                  </a:lnTo>
                  <a:lnTo>
                    <a:pt x="4021904" y="1845944"/>
                  </a:lnTo>
                  <a:close/>
                </a:path>
                <a:path w="10210799" h="1845945">
                  <a:moveTo>
                    <a:pt x="4002854" y="1845944"/>
                  </a:moveTo>
                  <a:lnTo>
                    <a:pt x="3993329" y="1845944"/>
                  </a:lnTo>
                  <a:lnTo>
                    <a:pt x="3993329" y="1836389"/>
                  </a:lnTo>
                  <a:lnTo>
                    <a:pt x="4002854" y="1836389"/>
                  </a:lnTo>
                  <a:lnTo>
                    <a:pt x="4002854" y="1845944"/>
                  </a:lnTo>
                  <a:close/>
                </a:path>
                <a:path w="10210799" h="1845945">
                  <a:moveTo>
                    <a:pt x="3983804" y="1845944"/>
                  </a:moveTo>
                  <a:lnTo>
                    <a:pt x="3974279" y="1845944"/>
                  </a:lnTo>
                  <a:lnTo>
                    <a:pt x="3974279" y="1836389"/>
                  </a:lnTo>
                  <a:lnTo>
                    <a:pt x="3983804" y="1836389"/>
                  </a:lnTo>
                  <a:lnTo>
                    <a:pt x="3983804" y="1845944"/>
                  </a:lnTo>
                  <a:close/>
                </a:path>
                <a:path w="10210799" h="1845945">
                  <a:moveTo>
                    <a:pt x="3964754" y="1845944"/>
                  </a:moveTo>
                  <a:lnTo>
                    <a:pt x="3955229" y="1845944"/>
                  </a:lnTo>
                  <a:lnTo>
                    <a:pt x="3955229" y="1836389"/>
                  </a:lnTo>
                  <a:lnTo>
                    <a:pt x="3964754" y="1836389"/>
                  </a:lnTo>
                  <a:lnTo>
                    <a:pt x="3964754" y="1845944"/>
                  </a:lnTo>
                  <a:close/>
                </a:path>
                <a:path w="10210799" h="1845945">
                  <a:moveTo>
                    <a:pt x="3945704" y="1845944"/>
                  </a:moveTo>
                  <a:lnTo>
                    <a:pt x="3936179" y="1845944"/>
                  </a:lnTo>
                  <a:lnTo>
                    <a:pt x="3936179" y="1836389"/>
                  </a:lnTo>
                  <a:lnTo>
                    <a:pt x="3945704" y="1836389"/>
                  </a:lnTo>
                  <a:lnTo>
                    <a:pt x="3945704" y="1845944"/>
                  </a:lnTo>
                  <a:close/>
                </a:path>
                <a:path w="10210799" h="1845945">
                  <a:moveTo>
                    <a:pt x="3926654" y="1845944"/>
                  </a:moveTo>
                  <a:lnTo>
                    <a:pt x="3917129" y="1845944"/>
                  </a:lnTo>
                  <a:lnTo>
                    <a:pt x="3917129" y="1836389"/>
                  </a:lnTo>
                  <a:lnTo>
                    <a:pt x="3926654" y="1836389"/>
                  </a:lnTo>
                  <a:lnTo>
                    <a:pt x="3926654" y="1845944"/>
                  </a:lnTo>
                  <a:close/>
                </a:path>
                <a:path w="10210799" h="1845945">
                  <a:moveTo>
                    <a:pt x="3907604" y="1845944"/>
                  </a:moveTo>
                  <a:lnTo>
                    <a:pt x="3898079" y="1845944"/>
                  </a:lnTo>
                  <a:lnTo>
                    <a:pt x="3898079" y="1836389"/>
                  </a:lnTo>
                  <a:lnTo>
                    <a:pt x="3907604" y="1836389"/>
                  </a:lnTo>
                  <a:lnTo>
                    <a:pt x="3907604" y="1845944"/>
                  </a:lnTo>
                  <a:close/>
                </a:path>
                <a:path w="10210799" h="1845945">
                  <a:moveTo>
                    <a:pt x="3888554" y="1845944"/>
                  </a:moveTo>
                  <a:lnTo>
                    <a:pt x="3879029" y="1845944"/>
                  </a:lnTo>
                  <a:lnTo>
                    <a:pt x="3879029" y="1836389"/>
                  </a:lnTo>
                  <a:lnTo>
                    <a:pt x="3888554" y="1836389"/>
                  </a:lnTo>
                  <a:lnTo>
                    <a:pt x="3888554" y="1845944"/>
                  </a:lnTo>
                  <a:close/>
                </a:path>
                <a:path w="10210799" h="1845945">
                  <a:moveTo>
                    <a:pt x="3869504" y="1845944"/>
                  </a:moveTo>
                  <a:lnTo>
                    <a:pt x="3859979" y="1845944"/>
                  </a:lnTo>
                  <a:lnTo>
                    <a:pt x="3859979" y="1836389"/>
                  </a:lnTo>
                  <a:lnTo>
                    <a:pt x="3869504" y="1836389"/>
                  </a:lnTo>
                  <a:lnTo>
                    <a:pt x="3869504" y="1845944"/>
                  </a:lnTo>
                  <a:close/>
                </a:path>
                <a:path w="10210799" h="1845945">
                  <a:moveTo>
                    <a:pt x="3850454" y="1845944"/>
                  </a:moveTo>
                  <a:lnTo>
                    <a:pt x="3840929" y="1845944"/>
                  </a:lnTo>
                  <a:lnTo>
                    <a:pt x="3840929" y="1836389"/>
                  </a:lnTo>
                  <a:lnTo>
                    <a:pt x="3850454" y="1836389"/>
                  </a:lnTo>
                  <a:lnTo>
                    <a:pt x="3850454" y="1845944"/>
                  </a:lnTo>
                  <a:close/>
                </a:path>
                <a:path w="10210799" h="1845945">
                  <a:moveTo>
                    <a:pt x="3831404" y="1845944"/>
                  </a:moveTo>
                  <a:lnTo>
                    <a:pt x="3821879" y="1845944"/>
                  </a:lnTo>
                  <a:lnTo>
                    <a:pt x="3821879" y="1836389"/>
                  </a:lnTo>
                  <a:lnTo>
                    <a:pt x="3831404" y="1836389"/>
                  </a:lnTo>
                  <a:lnTo>
                    <a:pt x="3831404" y="1845944"/>
                  </a:lnTo>
                  <a:close/>
                </a:path>
                <a:path w="10210799" h="1845945">
                  <a:moveTo>
                    <a:pt x="3812354" y="1845944"/>
                  </a:moveTo>
                  <a:lnTo>
                    <a:pt x="3802829" y="1845944"/>
                  </a:lnTo>
                  <a:lnTo>
                    <a:pt x="3802829" y="1836389"/>
                  </a:lnTo>
                  <a:lnTo>
                    <a:pt x="3812354" y="1836389"/>
                  </a:lnTo>
                  <a:lnTo>
                    <a:pt x="3812354" y="1845944"/>
                  </a:lnTo>
                  <a:close/>
                </a:path>
                <a:path w="10210799" h="1845945">
                  <a:moveTo>
                    <a:pt x="3793304" y="1845944"/>
                  </a:moveTo>
                  <a:lnTo>
                    <a:pt x="3783779" y="1845944"/>
                  </a:lnTo>
                  <a:lnTo>
                    <a:pt x="3783779" y="1836389"/>
                  </a:lnTo>
                  <a:lnTo>
                    <a:pt x="3793304" y="1836389"/>
                  </a:lnTo>
                  <a:lnTo>
                    <a:pt x="3793304" y="1845944"/>
                  </a:lnTo>
                  <a:close/>
                </a:path>
                <a:path w="10210799" h="1845945">
                  <a:moveTo>
                    <a:pt x="3774254" y="1845944"/>
                  </a:moveTo>
                  <a:lnTo>
                    <a:pt x="3764729" y="1845944"/>
                  </a:lnTo>
                  <a:lnTo>
                    <a:pt x="3764729" y="1836389"/>
                  </a:lnTo>
                  <a:lnTo>
                    <a:pt x="3774254" y="1836389"/>
                  </a:lnTo>
                  <a:lnTo>
                    <a:pt x="3774254" y="1845944"/>
                  </a:lnTo>
                  <a:close/>
                </a:path>
                <a:path w="10210799" h="1845945">
                  <a:moveTo>
                    <a:pt x="3755204" y="1845944"/>
                  </a:moveTo>
                  <a:lnTo>
                    <a:pt x="3745679" y="1845944"/>
                  </a:lnTo>
                  <a:lnTo>
                    <a:pt x="3745679" y="1836389"/>
                  </a:lnTo>
                  <a:lnTo>
                    <a:pt x="3755204" y="1836389"/>
                  </a:lnTo>
                  <a:lnTo>
                    <a:pt x="3755204" y="1845944"/>
                  </a:lnTo>
                  <a:close/>
                </a:path>
                <a:path w="10210799" h="1845945">
                  <a:moveTo>
                    <a:pt x="3736154" y="1845944"/>
                  </a:moveTo>
                  <a:lnTo>
                    <a:pt x="3726629" y="1845944"/>
                  </a:lnTo>
                  <a:lnTo>
                    <a:pt x="3726629" y="1836389"/>
                  </a:lnTo>
                  <a:lnTo>
                    <a:pt x="3736154" y="1836389"/>
                  </a:lnTo>
                  <a:lnTo>
                    <a:pt x="3736154" y="1845944"/>
                  </a:lnTo>
                  <a:close/>
                </a:path>
                <a:path w="10210799" h="1845945">
                  <a:moveTo>
                    <a:pt x="3717104" y="1845944"/>
                  </a:moveTo>
                  <a:lnTo>
                    <a:pt x="3707579" y="1845944"/>
                  </a:lnTo>
                  <a:lnTo>
                    <a:pt x="3707579" y="1836389"/>
                  </a:lnTo>
                  <a:lnTo>
                    <a:pt x="3717104" y="1836389"/>
                  </a:lnTo>
                  <a:lnTo>
                    <a:pt x="3717104" y="1845944"/>
                  </a:lnTo>
                  <a:close/>
                </a:path>
                <a:path w="10210799" h="1845945">
                  <a:moveTo>
                    <a:pt x="3698054" y="1845944"/>
                  </a:moveTo>
                  <a:lnTo>
                    <a:pt x="3688529" y="1845944"/>
                  </a:lnTo>
                  <a:lnTo>
                    <a:pt x="3688529" y="1836389"/>
                  </a:lnTo>
                  <a:lnTo>
                    <a:pt x="3698054" y="1836389"/>
                  </a:lnTo>
                  <a:lnTo>
                    <a:pt x="3698054" y="1845944"/>
                  </a:lnTo>
                  <a:close/>
                </a:path>
                <a:path w="10210799" h="1845945">
                  <a:moveTo>
                    <a:pt x="3679004" y="1845944"/>
                  </a:moveTo>
                  <a:lnTo>
                    <a:pt x="3669479" y="1845944"/>
                  </a:lnTo>
                  <a:lnTo>
                    <a:pt x="3669479" y="1836389"/>
                  </a:lnTo>
                  <a:lnTo>
                    <a:pt x="3679004" y="1836389"/>
                  </a:lnTo>
                  <a:lnTo>
                    <a:pt x="3679004" y="1845944"/>
                  </a:lnTo>
                  <a:close/>
                </a:path>
                <a:path w="10210799" h="1845945">
                  <a:moveTo>
                    <a:pt x="3659954" y="1845944"/>
                  </a:moveTo>
                  <a:lnTo>
                    <a:pt x="3650429" y="1845944"/>
                  </a:lnTo>
                  <a:lnTo>
                    <a:pt x="3650429" y="1836389"/>
                  </a:lnTo>
                  <a:lnTo>
                    <a:pt x="3659954" y="1836389"/>
                  </a:lnTo>
                  <a:lnTo>
                    <a:pt x="3659954" y="1845944"/>
                  </a:lnTo>
                  <a:close/>
                </a:path>
                <a:path w="10210799" h="1845945">
                  <a:moveTo>
                    <a:pt x="3640904" y="1845944"/>
                  </a:moveTo>
                  <a:lnTo>
                    <a:pt x="3631379" y="1845944"/>
                  </a:lnTo>
                  <a:lnTo>
                    <a:pt x="3631379" y="1836389"/>
                  </a:lnTo>
                  <a:lnTo>
                    <a:pt x="3640904" y="1836389"/>
                  </a:lnTo>
                  <a:lnTo>
                    <a:pt x="3640904" y="1845944"/>
                  </a:lnTo>
                  <a:close/>
                </a:path>
                <a:path w="10210799" h="1845945">
                  <a:moveTo>
                    <a:pt x="3621854" y="1845944"/>
                  </a:moveTo>
                  <a:lnTo>
                    <a:pt x="3612329" y="1845944"/>
                  </a:lnTo>
                  <a:lnTo>
                    <a:pt x="3612329" y="1836389"/>
                  </a:lnTo>
                  <a:lnTo>
                    <a:pt x="3621854" y="1836389"/>
                  </a:lnTo>
                  <a:lnTo>
                    <a:pt x="3621854" y="1845944"/>
                  </a:lnTo>
                  <a:close/>
                </a:path>
                <a:path w="10210799" h="1845945">
                  <a:moveTo>
                    <a:pt x="3602804" y="1845944"/>
                  </a:moveTo>
                  <a:lnTo>
                    <a:pt x="3593279" y="1845944"/>
                  </a:lnTo>
                  <a:lnTo>
                    <a:pt x="3593279" y="1836389"/>
                  </a:lnTo>
                  <a:lnTo>
                    <a:pt x="3602804" y="1836389"/>
                  </a:lnTo>
                  <a:lnTo>
                    <a:pt x="3602804" y="1845944"/>
                  </a:lnTo>
                  <a:close/>
                </a:path>
                <a:path w="10210799" h="1845945">
                  <a:moveTo>
                    <a:pt x="3583754" y="1845944"/>
                  </a:moveTo>
                  <a:lnTo>
                    <a:pt x="3574229" y="1845944"/>
                  </a:lnTo>
                  <a:lnTo>
                    <a:pt x="3574229" y="1836389"/>
                  </a:lnTo>
                  <a:lnTo>
                    <a:pt x="3583754" y="1836389"/>
                  </a:lnTo>
                  <a:lnTo>
                    <a:pt x="3583754" y="1845944"/>
                  </a:lnTo>
                  <a:close/>
                </a:path>
                <a:path w="10210799" h="1845945">
                  <a:moveTo>
                    <a:pt x="3564704" y="1845944"/>
                  </a:moveTo>
                  <a:lnTo>
                    <a:pt x="3555179" y="1845944"/>
                  </a:lnTo>
                  <a:lnTo>
                    <a:pt x="3555179" y="1836389"/>
                  </a:lnTo>
                  <a:lnTo>
                    <a:pt x="3564704" y="1836389"/>
                  </a:lnTo>
                  <a:lnTo>
                    <a:pt x="3564704" y="1845944"/>
                  </a:lnTo>
                  <a:close/>
                </a:path>
                <a:path w="10210799" h="1845945">
                  <a:moveTo>
                    <a:pt x="3545654" y="1845944"/>
                  </a:moveTo>
                  <a:lnTo>
                    <a:pt x="3536129" y="1845944"/>
                  </a:lnTo>
                  <a:lnTo>
                    <a:pt x="3536129" y="1836389"/>
                  </a:lnTo>
                  <a:lnTo>
                    <a:pt x="3545654" y="1836389"/>
                  </a:lnTo>
                  <a:lnTo>
                    <a:pt x="3545654" y="1845944"/>
                  </a:lnTo>
                  <a:close/>
                </a:path>
                <a:path w="10210799" h="1845945">
                  <a:moveTo>
                    <a:pt x="3526604" y="1845944"/>
                  </a:moveTo>
                  <a:lnTo>
                    <a:pt x="3517079" y="1845944"/>
                  </a:lnTo>
                  <a:lnTo>
                    <a:pt x="3517079" y="1836389"/>
                  </a:lnTo>
                  <a:lnTo>
                    <a:pt x="3526604" y="1836389"/>
                  </a:lnTo>
                  <a:lnTo>
                    <a:pt x="3526604" y="1845944"/>
                  </a:lnTo>
                  <a:close/>
                </a:path>
                <a:path w="10210799" h="1845945">
                  <a:moveTo>
                    <a:pt x="3507554" y="1845944"/>
                  </a:moveTo>
                  <a:lnTo>
                    <a:pt x="3498029" y="1845944"/>
                  </a:lnTo>
                  <a:lnTo>
                    <a:pt x="3498029" y="1836389"/>
                  </a:lnTo>
                  <a:lnTo>
                    <a:pt x="3507554" y="1836389"/>
                  </a:lnTo>
                  <a:lnTo>
                    <a:pt x="3507554" y="1845944"/>
                  </a:lnTo>
                  <a:close/>
                </a:path>
                <a:path w="10210799" h="1845945">
                  <a:moveTo>
                    <a:pt x="3488504" y="1845944"/>
                  </a:moveTo>
                  <a:lnTo>
                    <a:pt x="3478979" y="1845944"/>
                  </a:lnTo>
                  <a:lnTo>
                    <a:pt x="3478979" y="1836389"/>
                  </a:lnTo>
                  <a:lnTo>
                    <a:pt x="3488504" y="1836389"/>
                  </a:lnTo>
                  <a:lnTo>
                    <a:pt x="3488504" y="1845944"/>
                  </a:lnTo>
                  <a:close/>
                </a:path>
                <a:path w="10210799" h="1845945">
                  <a:moveTo>
                    <a:pt x="3469454" y="1845944"/>
                  </a:moveTo>
                  <a:lnTo>
                    <a:pt x="3459929" y="1845944"/>
                  </a:lnTo>
                  <a:lnTo>
                    <a:pt x="3459929" y="1836389"/>
                  </a:lnTo>
                  <a:lnTo>
                    <a:pt x="3469454" y="1836389"/>
                  </a:lnTo>
                  <a:lnTo>
                    <a:pt x="3469454" y="1845944"/>
                  </a:lnTo>
                  <a:close/>
                </a:path>
                <a:path w="10210799" h="1845945">
                  <a:moveTo>
                    <a:pt x="3450404" y="1845944"/>
                  </a:moveTo>
                  <a:lnTo>
                    <a:pt x="3440879" y="1845944"/>
                  </a:lnTo>
                  <a:lnTo>
                    <a:pt x="3440879" y="1836389"/>
                  </a:lnTo>
                  <a:lnTo>
                    <a:pt x="3450404" y="1836389"/>
                  </a:lnTo>
                  <a:lnTo>
                    <a:pt x="3450404" y="1845944"/>
                  </a:lnTo>
                  <a:close/>
                </a:path>
                <a:path w="10210799" h="1845945">
                  <a:moveTo>
                    <a:pt x="3431354" y="1845944"/>
                  </a:moveTo>
                  <a:lnTo>
                    <a:pt x="3421829" y="1845944"/>
                  </a:lnTo>
                  <a:lnTo>
                    <a:pt x="3421829" y="1836389"/>
                  </a:lnTo>
                  <a:lnTo>
                    <a:pt x="3431354" y="1836389"/>
                  </a:lnTo>
                  <a:lnTo>
                    <a:pt x="3431354" y="1845944"/>
                  </a:lnTo>
                  <a:close/>
                </a:path>
                <a:path w="10210799" h="1845945">
                  <a:moveTo>
                    <a:pt x="3412304" y="1845944"/>
                  </a:moveTo>
                  <a:lnTo>
                    <a:pt x="3402779" y="1845944"/>
                  </a:lnTo>
                  <a:lnTo>
                    <a:pt x="3402779" y="1836389"/>
                  </a:lnTo>
                  <a:lnTo>
                    <a:pt x="3412304" y="1836389"/>
                  </a:lnTo>
                  <a:lnTo>
                    <a:pt x="3412304" y="1845944"/>
                  </a:lnTo>
                  <a:close/>
                </a:path>
                <a:path w="10210799" h="1845945">
                  <a:moveTo>
                    <a:pt x="3393254" y="1845944"/>
                  </a:moveTo>
                  <a:lnTo>
                    <a:pt x="3383729" y="1845944"/>
                  </a:lnTo>
                  <a:lnTo>
                    <a:pt x="3383729" y="1836389"/>
                  </a:lnTo>
                  <a:lnTo>
                    <a:pt x="3393254" y="1836389"/>
                  </a:lnTo>
                  <a:lnTo>
                    <a:pt x="3393254" y="1845944"/>
                  </a:lnTo>
                  <a:close/>
                </a:path>
                <a:path w="10210799" h="1845945">
                  <a:moveTo>
                    <a:pt x="3374204" y="1845944"/>
                  </a:moveTo>
                  <a:lnTo>
                    <a:pt x="3364679" y="1845944"/>
                  </a:lnTo>
                  <a:lnTo>
                    <a:pt x="3364679" y="1836389"/>
                  </a:lnTo>
                  <a:lnTo>
                    <a:pt x="3374204" y="1836389"/>
                  </a:lnTo>
                  <a:lnTo>
                    <a:pt x="3374204" y="1845944"/>
                  </a:lnTo>
                  <a:close/>
                </a:path>
                <a:path w="10210799" h="1845945">
                  <a:moveTo>
                    <a:pt x="3355154" y="1845944"/>
                  </a:moveTo>
                  <a:lnTo>
                    <a:pt x="3345629" y="1845944"/>
                  </a:lnTo>
                  <a:lnTo>
                    <a:pt x="3345629" y="1836389"/>
                  </a:lnTo>
                  <a:lnTo>
                    <a:pt x="3355154" y="1836389"/>
                  </a:lnTo>
                  <a:lnTo>
                    <a:pt x="3355154" y="1845944"/>
                  </a:lnTo>
                  <a:close/>
                </a:path>
                <a:path w="10210799" h="1845945">
                  <a:moveTo>
                    <a:pt x="3336104" y="1845944"/>
                  </a:moveTo>
                  <a:lnTo>
                    <a:pt x="3326579" y="1845944"/>
                  </a:lnTo>
                  <a:lnTo>
                    <a:pt x="3326579" y="1836389"/>
                  </a:lnTo>
                  <a:lnTo>
                    <a:pt x="3336104" y="1836389"/>
                  </a:lnTo>
                  <a:lnTo>
                    <a:pt x="3336104" y="1845944"/>
                  </a:lnTo>
                  <a:close/>
                </a:path>
                <a:path w="10210799" h="1845945">
                  <a:moveTo>
                    <a:pt x="3317054" y="1845944"/>
                  </a:moveTo>
                  <a:lnTo>
                    <a:pt x="3307529" y="1845944"/>
                  </a:lnTo>
                  <a:lnTo>
                    <a:pt x="3307529" y="1836389"/>
                  </a:lnTo>
                  <a:lnTo>
                    <a:pt x="3317054" y="1836389"/>
                  </a:lnTo>
                  <a:lnTo>
                    <a:pt x="3317054" y="1845944"/>
                  </a:lnTo>
                  <a:close/>
                </a:path>
                <a:path w="10210799" h="1845945">
                  <a:moveTo>
                    <a:pt x="3298004" y="1845944"/>
                  </a:moveTo>
                  <a:lnTo>
                    <a:pt x="3288479" y="1845944"/>
                  </a:lnTo>
                  <a:lnTo>
                    <a:pt x="3288479" y="1836389"/>
                  </a:lnTo>
                  <a:lnTo>
                    <a:pt x="3298004" y="1836389"/>
                  </a:lnTo>
                  <a:lnTo>
                    <a:pt x="3298004" y="1845944"/>
                  </a:lnTo>
                  <a:close/>
                </a:path>
                <a:path w="10210799" h="1845945">
                  <a:moveTo>
                    <a:pt x="3278954" y="1845944"/>
                  </a:moveTo>
                  <a:lnTo>
                    <a:pt x="3269429" y="1845944"/>
                  </a:lnTo>
                  <a:lnTo>
                    <a:pt x="3269429" y="1836389"/>
                  </a:lnTo>
                  <a:lnTo>
                    <a:pt x="3278954" y="1836389"/>
                  </a:lnTo>
                  <a:lnTo>
                    <a:pt x="3278954" y="1845944"/>
                  </a:lnTo>
                  <a:close/>
                </a:path>
                <a:path w="10210799" h="1845945">
                  <a:moveTo>
                    <a:pt x="3259904" y="1845944"/>
                  </a:moveTo>
                  <a:lnTo>
                    <a:pt x="3250379" y="1845944"/>
                  </a:lnTo>
                  <a:lnTo>
                    <a:pt x="3250379" y="1836389"/>
                  </a:lnTo>
                  <a:lnTo>
                    <a:pt x="3259904" y="1836389"/>
                  </a:lnTo>
                  <a:lnTo>
                    <a:pt x="3259904" y="1845944"/>
                  </a:lnTo>
                  <a:close/>
                </a:path>
                <a:path w="10210799" h="1845945">
                  <a:moveTo>
                    <a:pt x="3240854" y="1845944"/>
                  </a:moveTo>
                  <a:lnTo>
                    <a:pt x="3231329" y="1845944"/>
                  </a:lnTo>
                  <a:lnTo>
                    <a:pt x="3231329" y="1836389"/>
                  </a:lnTo>
                  <a:lnTo>
                    <a:pt x="3240854" y="1836389"/>
                  </a:lnTo>
                  <a:lnTo>
                    <a:pt x="3240854" y="1845944"/>
                  </a:lnTo>
                  <a:close/>
                </a:path>
                <a:path w="10210799" h="1845945">
                  <a:moveTo>
                    <a:pt x="3221804" y="1845944"/>
                  </a:moveTo>
                  <a:lnTo>
                    <a:pt x="3212279" y="1845944"/>
                  </a:lnTo>
                  <a:lnTo>
                    <a:pt x="3212279" y="1836389"/>
                  </a:lnTo>
                  <a:lnTo>
                    <a:pt x="3221804" y="1836389"/>
                  </a:lnTo>
                  <a:lnTo>
                    <a:pt x="3221804" y="1845944"/>
                  </a:lnTo>
                  <a:close/>
                </a:path>
                <a:path w="10210799" h="1845945">
                  <a:moveTo>
                    <a:pt x="3202754" y="1845944"/>
                  </a:moveTo>
                  <a:lnTo>
                    <a:pt x="3193229" y="1845944"/>
                  </a:lnTo>
                  <a:lnTo>
                    <a:pt x="3193229" y="1836389"/>
                  </a:lnTo>
                  <a:lnTo>
                    <a:pt x="3202754" y="1836389"/>
                  </a:lnTo>
                  <a:lnTo>
                    <a:pt x="3202754" y="1845944"/>
                  </a:lnTo>
                  <a:close/>
                </a:path>
                <a:path w="10210799" h="1845945">
                  <a:moveTo>
                    <a:pt x="3183704" y="1845944"/>
                  </a:moveTo>
                  <a:lnTo>
                    <a:pt x="3174179" y="1845944"/>
                  </a:lnTo>
                  <a:lnTo>
                    <a:pt x="3174179" y="1836389"/>
                  </a:lnTo>
                  <a:lnTo>
                    <a:pt x="3183704" y="1836389"/>
                  </a:lnTo>
                  <a:lnTo>
                    <a:pt x="3183704" y="1845944"/>
                  </a:lnTo>
                  <a:close/>
                </a:path>
                <a:path w="10210799" h="1845945">
                  <a:moveTo>
                    <a:pt x="3164654" y="1845944"/>
                  </a:moveTo>
                  <a:lnTo>
                    <a:pt x="3155129" y="1845944"/>
                  </a:lnTo>
                  <a:lnTo>
                    <a:pt x="3155129" y="1836389"/>
                  </a:lnTo>
                  <a:lnTo>
                    <a:pt x="3164654" y="1836389"/>
                  </a:lnTo>
                  <a:lnTo>
                    <a:pt x="3164654" y="1845944"/>
                  </a:lnTo>
                  <a:close/>
                </a:path>
                <a:path w="10210799" h="1845945">
                  <a:moveTo>
                    <a:pt x="3145604" y="1845944"/>
                  </a:moveTo>
                  <a:lnTo>
                    <a:pt x="3136079" y="1845944"/>
                  </a:lnTo>
                  <a:lnTo>
                    <a:pt x="3136079" y="1836389"/>
                  </a:lnTo>
                  <a:lnTo>
                    <a:pt x="3145604" y="1836389"/>
                  </a:lnTo>
                  <a:lnTo>
                    <a:pt x="3145604" y="1845944"/>
                  </a:lnTo>
                  <a:close/>
                </a:path>
                <a:path w="10210799" h="1845945">
                  <a:moveTo>
                    <a:pt x="3126554" y="1845944"/>
                  </a:moveTo>
                  <a:lnTo>
                    <a:pt x="3117029" y="1845944"/>
                  </a:lnTo>
                  <a:lnTo>
                    <a:pt x="3117029" y="1836389"/>
                  </a:lnTo>
                  <a:lnTo>
                    <a:pt x="3126554" y="1836389"/>
                  </a:lnTo>
                  <a:lnTo>
                    <a:pt x="3126554" y="1845944"/>
                  </a:lnTo>
                  <a:close/>
                </a:path>
                <a:path w="10210799" h="1845945">
                  <a:moveTo>
                    <a:pt x="3107504" y="1845944"/>
                  </a:moveTo>
                  <a:lnTo>
                    <a:pt x="3097979" y="1845944"/>
                  </a:lnTo>
                  <a:lnTo>
                    <a:pt x="3097979" y="1836389"/>
                  </a:lnTo>
                  <a:lnTo>
                    <a:pt x="3107504" y="1836389"/>
                  </a:lnTo>
                  <a:lnTo>
                    <a:pt x="3107504" y="1845944"/>
                  </a:lnTo>
                  <a:close/>
                </a:path>
                <a:path w="10210799" h="1845945">
                  <a:moveTo>
                    <a:pt x="3088454" y="1845944"/>
                  </a:moveTo>
                  <a:lnTo>
                    <a:pt x="3078929" y="1845944"/>
                  </a:lnTo>
                  <a:lnTo>
                    <a:pt x="3078929" y="1836389"/>
                  </a:lnTo>
                  <a:lnTo>
                    <a:pt x="3088454" y="1836389"/>
                  </a:lnTo>
                  <a:lnTo>
                    <a:pt x="3088454" y="1845944"/>
                  </a:lnTo>
                  <a:close/>
                </a:path>
                <a:path w="10210799" h="1845945">
                  <a:moveTo>
                    <a:pt x="3069404" y="1845944"/>
                  </a:moveTo>
                  <a:lnTo>
                    <a:pt x="3059879" y="1845944"/>
                  </a:lnTo>
                  <a:lnTo>
                    <a:pt x="3059879" y="1836389"/>
                  </a:lnTo>
                  <a:lnTo>
                    <a:pt x="3069404" y="1836389"/>
                  </a:lnTo>
                  <a:lnTo>
                    <a:pt x="3069404" y="1845944"/>
                  </a:lnTo>
                  <a:close/>
                </a:path>
                <a:path w="10210799" h="1845945">
                  <a:moveTo>
                    <a:pt x="3050354" y="1845944"/>
                  </a:moveTo>
                  <a:lnTo>
                    <a:pt x="3040829" y="1845944"/>
                  </a:lnTo>
                  <a:lnTo>
                    <a:pt x="3040829" y="1836389"/>
                  </a:lnTo>
                  <a:lnTo>
                    <a:pt x="3050354" y="1836389"/>
                  </a:lnTo>
                  <a:lnTo>
                    <a:pt x="3050354" y="1845944"/>
                  </a:lnTo>
                  <a:close/>
                </a:path>
                <a:path w="10210799" h="1845945">
                  <a:moveTo>
                    <a:pt x="3031304" y="1845944"/>
                  </a:moveTo>
                  <a:lnTo>
                    <a:pt x="3021779" y="1845944"/>
                  </a:lnTo>
                  <a:lnTo>
                    <a:pt x="3021779" y="1836389"/>
                  </a:lnTo>
                  <a:lnTo>
                    <a:pt x="3031304" y="1836389"/>
                  </a:lnTo>
                  <a:lnTo>
                    <a:pt x="3031304" y="1845944"/>
                  </a:lnTo>
                  <a:close/>
                </a:path>
                <a:path w="10210799" h="1845945">
                  <a:moveTo>
                    <a:pt x="3012254" y="1845944"/>
                  </a:moveTo>
                  <a:lnTo>
                    <a:pt x="3002729" y="1845944"/>
                  </a:lnTo>
                  <a:lnTo>
                    <a:pt x="3002729" y="1836389"/>
                  </a:lnTo>
                  <a:lnTo>
                    <a:pt x="3012254" y="1836389"/>
                  </a:lnTo>
                  <a:lnTo>
                    <a:pt x="3012254" y="1845944"/>
                  </a:lnTo>
                  <a:close/>
                </a:path>
                <a:path w="10210799" h="1845945">
                  <a:moveTo>
                    <a:pt x="2993204" y="1845944"/>
                  </a:moveTo>
                  <a:lnTo>
                    <a:pt x="2983679" y="1845944"/>
                  </a:lnTo>
                  <a:lnTo>
                    <a:pt x="2983679" y="1836389"/>
                  </a:lnTo>
                  <a:lnTo>
                    <a:pt x="2993204" y="1836389"/>
                  </a:lnTo>
                  <a:lnTo>
                    <a:pt x="2993204" y="1845944"/>
                  </a:lnTo>
                  <a:close/>
                </a:path>
                <a:path w="10210799" h="1845945">
                  <a:moveTo>
                    <a:pt x="2974154" y="1845944"/>
                  </a:moveTo>
                  <a:lnTo>
                    <a:pt x="2964629" y="1845944"/>
                  </a:lnTo>
                  <a:lnTo>
                    <a:pt x="2964629" y="1836389"/>
                  </a:lnTo>
                  <a:lnTo>
                    <a:pt x="2974154" y="1836389"/>
                  </a:lnTo>
                  <a:lnTo>
                    <a:pt x="2974154" y="1845944"/>
                  </a:lnTo>
                  <a:close/>
                </a:path>
                <a:path w="10210799" h="1845945">
                  <a:moveTo>
                    <a:pt x="2955104" y="1845944"/>
                  </a:moveTo>
                  <a:lnTo>
                    <a:pt x="2945579" y="1845944"/>
                  </a:lnTo>
                  <a:lnTo>
                    <a:pt x="2945579" y="1836389"/>
                  </a:lnTo>
                  <a:lnTo>
                    <a:pt x="2955104" y="1836389"/>
                  </a:lnTo>
                  <a:lnTo>
                    <a:pt x="2955104" y="1845944"/>
                  </a:lnTo>
                  <a:close/>
                </a:path>
                <a:path w="10210799" h="1845945">
                  <a:moveTo>
                    <a:pt x="2936054" y="1845944"/>
                  </a:moveTo>
                  <a:lnTo>
                    <a:pt x="2926529" y="1845944"/>
                  </a:lnTo>
                  <a:lnTo>
                    <a:pt x="2926529" y="1836389"/>
                  </a:lnTo>
                  <a:lnTo>
                    <a:pt x="2936054" y="1836389"/>
                  </a:lnTo>
                  <a:lnTo>
                    <a:pt x="2936054" y="1845944"/>
                  </a:lnTo>
                  <a:close/>
                </a:path>
                <a:path w="10210799" h="1845945">
                  <a:moveTo>
                    <a:pt x="2917004" y="1845944"/>
                  </a:moveTo>
                  <a:lnTo>
                    <a:pt x="2907479" y="1845944"/>
                  </a:lnTo>
                  <a:lnTo>
                    <a:pt x="2907479" y="1836389"/>
                  </a:lnTo>
                  <a:lnTo>
                    <a:pt x="2917004" y="1836389"/>
                  </a:lnTo>
                  <a:lnTo>
                    <a:pt x="2917004" y="1845944"/>
                  </a:lnTo>
                  <a:close/>
                </a:path>
                <a:path w="10210799" h="1845945">
                  <a:moveTo>
                    <a:pt x="2897954" y="1845944"/>
                  </a:moveTo>
                  <a:lnTo>
                    <a:pt x="2888429" y="1845944"/>
                  </a:lnTo>
                  <a:lnTo>
                    <a:pt x="2888429" y="1836389"/>
                  </a:lnTo>
                  <a:lnTo>
                    <a:pt x="2897954" y="1836389"/>
                  </a:lnTo>
                  <a:lnTo>
                    <a:pt x="2897954" y="1845944"/>
                  </a:lnTo>
                  <a:close/>
                </a:path>
                <a:path w="10210799" h="1845945">
                  <a:moveTo>
                    <a:pt x="2878904" y="1845944"/>
                  </a:moveTo>
                  <a:lnTo>
                    <a:pt x="2869379" y="1845944"/>
                  </a:lnTo>
                  <a:lnTo>
                    <a:pt x="2869379" y="1836389"/>
                  </a:lnTo>
                  <a:lnTo>
                    <a:pt x="2878904" y="1836389"/>
                  </a:lnTo>
                  <a:lnTo>
                    <a:pt x="2878904" y="1845944"/>
                  </a:lnTo>
                  <a:close/>
                </a:path>
                <a:path w="10210799" h="1845945">
                  <a:moveTo>
                    <a:pt x="2859854" y="1845944"/>
                  </a:moveTo>
                  <a:lnTo>
                    <a:pt x="2850329" y="1845944"/>
                  </a:lnTo>
                  <a:lnTo>
                    <a:pt x="2850329" y="1836389"/>
                  </a:lnTo>
                  <a:lnTo>
                    <a:pt x="2859854" y="1836389"/>
                  </a:lnTo>
                  <a:lnTo>
                    <a:pt x="2859854" y="1845944"/>
                  </a:lnTo>
                  <a:close/>
                </a:path>
                <a:path w="10210799" h="1845945">
                  <a:moveTo>
                    <a:pt x="2840804" y="1845944"/>
                  </a:moveTo>
                  <a:lnTo>
                    <a:pt x="2831279" y="1845944"/>
                  </a:lnTo>
                  <a:lnTo>
                    <a:pt x="2831279" y="1836389"/>
                  </a:lnTo>
                  <a:lnTo>
                    <a:pt x="2840804" y="1836389"/>
                  </a:lnTo>
                  <a:lnTo>
                    <a:pt x="2840804" y="1845944"/>
                  </a:lnTo>
                  <a:close/>
                </a:path>
                <a:path w="10210799" h="1845945">
                  <a:moveTo>
                    <a:pt x="2821754" y="1845944"/>
                  </a:moveTo>
                  <a:lnTo>
                    <a:pt x="2812229" y="1845944"/>
                  </a:lnTo>
                  <a:lnTo>
                    <a:pt x="2812229" y="1836389"/>
                  </a:lnTo>
                  <a:lnTo>
                    <a:pt x="2821754" y="1836389"/>
                  </a:lnTo>
                  <a:lnTo>
                    <a:pt x="2821754" y="1845944"/>
                  </a:lnTo>
                  <a:close/>
                </a:path>
                <a:path w="10210799" h="1845945">
                  <a:moveTo>
                    <a:pt x="2802704" y="1845944"/>
                  </a:moveTo>
                  <a:lnTo>
                    <a:pt x="2793179" y="1845944"/>
                  </a:lnTo>
                  <a:lnTo>
                    <a:pt x="2793179" y="1836389"/>
                  </a:lnTo>
                  <a:lnTo>
                    <a:pt x="2802704" y="1836389"/>
                  </a:lnTo>
                  <a:lnTo>
                    <a:pt x="2802704" y="1845944"/>
                  </a:lnTo>
                  <a:close/>
                </a:path>
                <a:path w="10210799" h="1845945">
                  <a:moveTo>
                    <a:pt x="2783654" y="1845944"/>
                  </a:moveTo>
                  <a:lnTo>
                    <a:pt x="2774129" y="1845944"/>
                  </a:lnTo>
                  <a:lnTo>
                    <a:pt x="2774129" y="1836389"/>
                  </a:lnTo>
                  <a:lnTo>
                    <a:pt x="2783654" y="1836389"/>
                  </a:lnTo>
                  <a:lnTo>
                    <a:pt x="2783654" y="1845944"/>
                  </a:lnTo>
                  <a:close/>
                </a:path>
                <a:path w="10210799" h="1845945">
                  <a:moveTo>
                    <a:pt x="2764604" y="1845944"/>
                  </a:moveTo>
                  <a:lnTo>
                    <a:pt x="2755079" y="1845944"/>
                  </a:lnTo>
                  <a:lnTo>
                    <a:pt x="2755079" y="1836389"/>
                  </a:lnTo>
                  <a:lnTo>
                    <a:pt x="2764604" y="1836389"/>
                  </a:lnTo>
                  <a:lnTo>
                    <a:pt x="2764604" y="1845944"/>
                  </a:lnTo>
                  <a:close/>
                </a:path>
                <a:path w="10210799" h="1845945">
                  <a:moveTo>
                    <a:pt x="2745554" y="1845944"/>
                  </a:moveTo>
                  <a:lnTo>
                    <a:pt x="2736029" y="1845944"/>
                  </a:lnTo>
                  <a:lnTo>
                    <a:pt x="2736029" y="1836389"/>
                  </a:lnTo>
                  <a:lnTo>
                    <a:pt x="2745554" y="1836389"/>
                  </a:lnTo>
                  <a:lnTo>
                    <a:pt x="2745554" y="1845944"/>
                  </a:lnTo>
                  <a:close/>
                </a:path>
                <a:path w="10210799" h="1845945">
                  <a:moveTo>
                    <a:pt x="2726504" y="1845944"/>
                  </a:moveTo>
                  <a:lnTo>
                    <a:pt x="2716979" y="1845944"/>
                  </a:lnTo>
                  <a:lnTo>
                    <a:pt x="2716979" y="1836389"/>
                  </a:lnTo>
                  <a:lnTo>
                    <a:pt x="2726504" y="1836389"/>
                  </a:lnTo>
                  <a:lnTo>
                    <a:pt x="2726504" y="1845944"/>
                  </a:lnTo>
                  <a:close/>
                </a:path>
                <a:path w="10210799" h="1845945">
                  <a:moveTo>
                    <a:pt x="2707454" y="1845944"/>
                  </a:moveTo>
                  <a:lnTo>
                    <a:pt x="2697929" y="1845944"/>
                  </a:lnTo>
                  <a:lnTo>
                    <a:pt x="2697929" y="1836389"/>
                  </a:lnTo>
                  <a:lnTo>
                    <a:pt x="2707454" y="1836389"/>
                  </a:lnTo>
                  <a:lnTo>
                    <a:pt x="2707454" y="1845944"/>
                  </a:lnTo>
                  <a:close/>
                </a:path>
                <a:path w="10210799" h="1845945">
                  <a:moveTo>
                    <a:pt x="2688404" y="1845944"/>
                  </a:moveTo>
                  <a:lnTo>
                    <a:pt x="2678879" y="1845944"/>
                  </a:lnTo>
                  <a:lnTo>
                    <a:pt x="2678879" y="1836389"/>
                  </a:lnTo>
                  <a:lnTo>
                    <a:pt x="2688404" y="1836389"/>
                  </a:lnTo>
                  <a:lnTo>
                    <a:pt x="2688404" y="1845944"/>
                  </a:lnTo>
                  <a:close/>
                </a:path>
                <a:path w="10210799" h="1845945">
                  <a:moveTo>
                    <a:pt x="2669354" y="1845944"/>
                  </a:moveTo>
                  <a:lnTo>
                    <a:pt x="2659829" y="1845944"/>
                  </a:lnTo>
                  <a:lnTo>
                    <a:pt x="2659829" y="1836389"/>
                  </a:lnTo>
                  <a:lnTo>
                    <a:pt x="2669354" y="1836389"/>
                  </a:lnTo>
                  <a:lnTo>
                    <a:pt x="2669354" y="1845944"/>
                  </a:lnTo>
                  <a:close/>
                </a:path>
                <a:path w="10210799" h="1845945">
                  <a:moveTo>
                    <a:pt x="2650304" y="1845944"/>
                  </a:moveTo>
                  <a:lnTo>
                    <a:pt x="2640779" y="1845944"/>
                  </a:lnTo>
                  <a:lnTo>
                    <a:pt x="2640779" y="1836389"/>
                  </a:lnTo>
                  <a:lnTo>
                    <a:pt x="2650304" y="1836389"/>
                  </a:lnTo>
                  <a:lnTo>
                    <a:pt x="2650304" y="1845944"/>
                  </a:lnTo>
                  <a:close/>
                </a:path>
                <a:path w="10210799" h="1845945">
                  <a:moveTo>
                    <a:pt x="2631254" y="1845944"/>
                  </a:moveTo>
                  <a:lnTo>
                    <a:pt x="2621729" y="1845944"/>
                  </a:lnTo>
                  <a:lnTo>
                    <a:pt x="2621729" y="1836389"/>
                  </a:lnTo>
                  <a:lnTo>
                    <a:pt x="2631254" y="1836389"/>
                  </a:lnTo>
                  <a:lnTo>
                    <a:pt x="2631254" y="1845944"/>
                  </a:lnTo>
                  <a:close/>
                </a:path>
                <a:path w="10210799" h="1845945">
                  <a:moveTo>
                    <a:pt x="2612204" y="1845944"/>
                  </a:moveTo>
                  <a:lnTo>
                    <a:pt x="2602679" y="1845944"/>
                  </a:lnTo>
                  <a:lnTo>
                    <a:pt x="2602679" y="1836389"/>
                  </a:lnTo>
                  <a:lnTo>
                    <a:pt x="2612204" y="1836389"/>
                  </a:lnTo>
                  <a:lnTo>
                    <a:pt x="2612204" y="1845944"/>
                  </a:lnTo>
                  <a:close/>
                </a:path>
                <a:path w="10210799" h="1845945">
                  <a:moveTo>
                    <a:pt x="2593154" y="1845944"/>
                  </a:moveTo>
                  <a:lnTo>
                    <a:pt x="2583629" y="1845944"/>
                  </a:lnTo>
                  <a:lnTo>
                    <a:pt x="2583629" y="1836389"/>
                  </a:lnTo>
                  <a:lnTo>
                    <a:pt x="2593154" y="1836389"/>
                  </a:lnTo>
                  <a:lnTo>
                    <a:pt x="2593154" y="1845944"/>
                  </a:lnTo>
                  <a:close/>
                </a:path>
                <a:path w="10210799" h="1845945">
                  <a:moveTo>
                    <a:pt x="2574104" y="1845944"/>
                  </a:moveTo>
                  <a:lnTo>
                    <a:pt x="2564579" y="1845944"/>
                  </a:lnTo>
                  <a:lnTo>
                    <a:pt x="2564579" y="1836389"/>
                  </a:lnTo>
                  <a:lnTo>
                    <a:pt x="2574104" y="1836389"/>
                  </a:lnTo>
                  <a:lnTo>
                    <a:pt x="2574104" y="1845944"/>
                  </a:lnTo>
                  <a:close/>
                </a:path>
                <a:path w="10210799" h="1845945">
                  <a:moveTo>
                    <a:pt x="2555054" y="1845944"/>
                  </a:moveTo>
                  <a:lnTo>
                    <a:pt x="2545529" y="1845944"/>
                  </a:lnTo>
                  <a:lnTo>
                    <a:pt x="2545529" y="1836389"/>
                  </a:lnTo>
                  <a:lnTo>
                    <a:pt x="2555054" y="1836389"/>
                  </a:lnTo>
                  <a:lnTo>
                    <a:pt x="2555054" y="1845944"/>
                  </a:lnTo>
                  <a:close/>
                </a:path>
                <a:path w="10210799" h="1845945">
                  <a:moveTo>
                    <a:pt x="2536004" y="1845944"/>
                  </a:moveTo>
                  <a:lnTo>
                    <a:pt x="2526479" y="1845944"/>
                  </a:lnTo>
                  <a:lnTo>
                    <a:pt x="2526479" y="1836389"/>
                  </a:lnTo>
                  <a:lnTo>
                    <a:pt x="2536004" y="1836389"/>
                  </a:lnTo>
                  <a:lnTo>
                    <a:pt x="2536004" y="1845944"/>
                  </a:lnTo>
                  <a:close/>
                </a:path>
                <a:path w="10210799" h="1845945">
                  <a:moveTo>
                    <a:pt x="2516954" y="1845944"/>
                  </a:moveTo>
                  <a:lnTo>
                    <a:pt x="2507429" y="1845944"/>
                  </a:lnTo>
                  <a:lnTo>
                    <a:pt x="2507429" y="1836389"/>
                  </a:lnTo>
                  <a:lnTo>
                    <a:pt x="2516954" y="1836389"/>
                  </a:lnTo>
                  <a:lnTo>
                    <a:pt x="2516954" y="1845944"/>
                  </a:lnTo>
                  <a:close/>
                </a:path>
                <a:path w="10210799" h="1845945">
                  <a:moveTo>
                    <a:pt x="2497904" y="1845944"/>
                  </a:moveTo>
                  <a:lnTo>
                    <a:pt x="2488379" y="1845944"/>
                  </a:lnTo>
                  <a:lnTo>
                    <a:pt x="2488379" y="1836389"/>
                  </a:lnTo>
                  <a:lnTo>
                    <a:pt x="2497904" y="1836389"/>
                  </a:lnTo>
                  <a:lnTo>
                    <a:pt x="2497904" y="1845944"/>
                  </a:lnTo>
                  <a:close/>
                </a:path>
                <a:path w="10210799" h="1845945">
                  <a:moveTo>
                    <a:pt x="2478854" y="1845944"/>
                  </a:moveTo>
                  <a:lnTo>
                    <a:pt x="2469329" y="1845944"/>
                  </a:lnTo>
                  <a:lnTo>
                    <a:pt x="2469329" y="1836389"/>
                  </a:lnTo>
                  <a:lnTo>
                    <a:pt x="2478854" y="1836389"/>
                  </a:lnTo>
                  <a:lnTo>
                    <a:pt x="2478854" y="1845944"/>
                  </a:lnTo>
                  <a:close/>
                </a:path>
                <a:path w="10210799" h="1845945">
                  <a:moveTo>
                    <a:pt x="2459804" y="1845944"/>
                  </a:moveTo>
                  <a:lnTo>
                    <a:pt x="2450279" y="1845944"/>
                  </a:lnTo>
                  <a:lnTo>
                    <a:pt x="2450279" y="1836389"/>
                  </a:lnTo>
                  <a:lnTo>
                    <a:pt x="2459804" y="1836389"/>
                  </a:lnTo>
                  <a:lnTo>
                    <a:pt x="2459804" y="1845944"/>
                  </a:lnTo>
                  <a:close/>
                </a:path>
                <a:path w="10210799" h="1845945">
                  <a:moveTo>
                    <a:pt x="2440754" y="1845944"/>
                  </a:moveTo>
                  <a:lnTo>
                    <a:pt x="2431229" y="1845944"/>
                  </a:lnTo>
                  <a:lnTo>
                    <a:pt x="2431229" y="1836389"/>
                  </a:lnTo>
                  <a:lnTo>
                    <a:pt x="2440754" y="1836389"/>
                  </a:lnTo>
                  <a:lnTo>
                    <a:pt x="2440754" y="1845944"/>
                  </a:lnTo>
                  <a:close/>
                </a:path>
                <a:path w="10210799" h="1845945">
                  <a:moveTo>
                    <a:pt x="2421704" y="1845944"/>
                  </a:moveTo>
                  <a:lnTo>
                    <a:pt x="2412179" y="1845944"/>
                  </a:lnTo>
                  <a:lnTo>
                    <a:pt x="2412179" y="1836389"/>
                  </a:lnTo>
                  <a:lnTo>
                    <a:pt x="2421704" y="1836389"/>
                  </a:lnTo>
                  <a:lnTo>
                    <a:pt x="2421704" y="1845944"/>
                  </a:lnTo>
                  <a:close/>
                </a:path>
                <a:path w="10210799" h="1845945">
                  <a:moveTo>
                    <a:pt x="2402654" y="1845944"/>
                  </a:moveTo>
                  <a:lnTo>
                    <a:pt x="2393129" y="1845944"/>
                  </a:lnTo>
                  <a:lnTo>
                    <a:pt x="2393129" y="1836389"/>
                  </a:lnTo>
                  <a:lnTo>
                    <a:pt x="2402654" y="1836389"/>
                  </a:lnTo>
                  <a:lnTo>
                    <a:pt x="2402654" y="1845944"/>
                  </a:lnTo>
                  <a:close/>
                </a:path>
                <a:path w="10210799" h="1845945">
                  <a:moveTo>
                    <a:pt x="2383604" y="1845944"/>
                  </a:moveTo>
                  <a:lnTo>
                    <a:pt x="2374079" y="1845944"/>
                  </a:lnTo>
                  <a:lnTo>
                    <a:pt x="2374079" y="1836389"/>
                  </a:lnTo>
                  <a:lnTo>
                    <a:pt x="2383604" y="1836389"/>
                  </a:lnTo>
                  <a:lnTo>
                    <a:pt x="2383604" y="1845944"/>
                  </a:lnTo>
                  <a:close/>
                </a:path>
                <a:path w="10210799" h="1845945">
                  <a:moveTo>
                    <a:pt x="2364554" y="1845944"/>
                  </a:moveTo>
                  <a:lnTo>
                    <a:pt x="2355029" y="1845944"/>
                  </a:lnTo>
                  <a:lnTo>
                    <a:pt x="2355029" y="1836389"/>
                  </a:lnTo>
                  <a:lnTo>
                    <a:pt x="2364554" y="1836389"/>
                  </a:lnTo>
                  <a:lnTo>
                    <a:pt x="2364554" y="1845944"/>
                  </a:lnTo>
                  <a:close/>
                </a:path>
                <a:path w="10210799" h="1845945">
                  <a:moveTo>
                    <a:pt x="2345504" y="1845944"/>
                  </a:moveTo>
                  <a:lnTo>
                    <a:pt x="2335979" y="1845944"/>
                  </a:lnTo>
                  <a:lnTo>
                    <a:pt x="2335979" y="1836389"/>
                  </a:lnTo>
                  <a:lnTo>
                    <a:pt x="2345504" y="1836389"/>
                  </a:lnTo>
                  <a:lnTo>
                    <a:pt x="2345504" y="1845944"/>
                  </a:lnTo>
                  <a:close/>
                </a:path>
                <a:path w="10210799" h="1845945">
                  <a:moveTo>
                    <a:pt x="2326454" y="1845944"/>
                  </a:moveTo>
                  <a:lnTo>
                    <a:pt x="2316929" y="1845944"/>
                  </a:lnTo>
                  <a:lnTo>
                    <a:pt x="2316929" y="1836389"/>
                  </a:lnTo>
                  <a:lnTo>
                    <a:pt x="2326454" y="1836389"/>
                  </a:lnTo>
                  <a:lnTo>
                    <a:pt x="2326454" y="1845944"/>
                  </a:lnTo>
                  <a:close/>
                </a:path>
                <a:path w="10210799" h="1845945">
                  <a:moveTo>
                    <a:pt x="2307404" y="1845944"/>
                  </a:moveTo>
                  <a:lnTo>
                    <a:pt x="2297879" y="1845944"/>
                  </a:lnTo>
                  <a:lnTo>
                    <a:pt x="2297879" y="1836389"/>
                  </a:lnTo>
                  <a:lnTo>
                    <a:pt x="2307404" y="1836389"/>
                  </a:lnTo>
                  <a:lnTo>
                    <a:pt x="2307404" y="1845944"/>
                  </a:lnTo>
                  <a:close/>
                </a:path>
                <a:path w="10210799" h="1845945">
                  <a:moveTo>
                    <a:pt x="2288354" y="1845944"/>
                  </a:moveTo>
                  <a:lnTo>
                    <a:pt x="2278829" y="1845944"/>
                  </a:lnTo>
                  <a:lnTo>
                    <a:pt x="2278829" y="1836389"/>
                  </a:lnTo>
                  <a:lnTo>
                    <a:pt x="2288354" y="1836389"/>
                  </a:lnTo>
                  <a:lnTo>
                    <a:pt x="2288354" y="1845944"/>
                  </a:lnTo>
                  <a:close/>
                </a:path>
                <a:path w="10210799" h="1845945">
                  <a:moveTo>
                    <a:pt x="2269304" y="1845944"/>
                  </a:moveTo>
                  <a:lnTo>
                    <a:pt x="2259779" y="1845944"/>
                  </a:lnTo>
                  <a:lnTo>
                    <a:pt x="2259779" y="1836389"/>
                  </a:lnTo>
                  <a:lnTo>
                    <a:pt x="2269304" y="1836389"/>
                  </a:lnTo>
                  <a:lnTo>
                    <a:pt x="2269304" y="1845944"/>
                  </a:lnTo>
                  <a:close/>
                </a:path>
                <a:path w="10210799" h="1845945">
                  <a:moveTo>
                    <a:pt x="2250254" y="1845944"/>
                  </a:moveTo>
                  <a:lnTo>
                    <a:pt x="2240729" y="1845944"/>
                  </a:lnTo>
                  <a:lnTo>
                    <a:pt x="2240729" y="1836389"/>
                  </a:lnTo>
                  <a:lnTo>
                    <a:pt x="2250254" y="1836389"/>
                  </a:lnTo>
                  <a:lnTo>
                    <a:pt x="2250254" y="1845944"/>
                  </a:lnTo>
                  <a:close/>
                </a:path>
                <a:path w="10210799" h="1845945">
                  <a:moveTo>
                    <a:pt x="2231204" y="1845944"/>
                  </a:moveTo>
                  <a:lnTo>
                    <a:pt x="2221679" y="1845944"/>
                  </a:lnTo>
                  <a:lnTo>
                    <a:pt x="2221679" y="1836389"/>
                  </a:lnTo>
                  <a:lnTo>
                    <a:pt x="2231204" y="1836389"/>
                  </a:lnTo>
                  <a:lnTo>
                    <a:pt x="2231204" y="1845944"/>
                  </a:lnTo>
                  <a:close/>
                </a:path>
                <a:path w="10210799" h="1845945">
                  <a:moveTo>
                    <a:pt x="2212154" y="1845944"/>
                  </a:moveTo>
                  <a:lnTo>
                    <a:pt x="2202629" y="1845944"/>
                  </a:lnTo>
                  <a:lnTo>
                    <a:pt x="2202629" y="1836389"/>
                  </a:lnTo>
                  <a:lnTo>
                    <a:pt x="2212154" y="1836389"/>
                  </a:lnTo>
                  <a:lnTo>
                    <a:pt x="2212154" y="1845944"/>
                  </a:lnTo>
                  <a:close/>
                </a:path>
                <a:path w="10210799" h="1845945">
                  <a:moveTo>
                    <a:pt x="2193104" y="1845944"/>
                  </a:moveTo>
                  <a:lnTo>
                    <a:pt x="2183579" y="1845944"/>
                  </a:lnTo>
                  <a:lnTo>
                    <a:pt x="2183579" y="1836389"/>
                  </a:lnTo>
                  <a:lnTo>
                    <a:pt x="2193104" y="1836389"/>
                  </a:lnTo>
                  <a:lnTo>
                    <a:pt x="2193104" y="1845944"/>
                  </a:lnTo>
                  <a:close/>
                </a:path>
                <a:path w="10210799" h="1845945">
                  <a:moveTo>
                    <a:pt x="2174054" y="1845944"/>
                  </a:moveTo>
                  <a:lnTo>
                    <a:pt x="2164529" y="1845944"/>
                  </a:lnTo>
                  <a:lnTo>
                    <a:pt x="2164529" y="1836389"/>
                  </a:lnTo>
                  <a:lnTo>
                    <a:pt x="2174054" y="1836389"/>
                  </a:lnTo>
                  <a:lnTo>
                    <a:pt x="2174054" y="1845944"/>
                  </a:lnTo>
                  <a:close/>
                </a:path>
                <a:path w="10210799" h="1845945">
                  <a:moveTo>
                    <a:pt x="2155004" y="1845944"/>
                  </a:moveTo>
                  <a:lnTo>
                    <a:pt x="2145479" y="1845944"/>
                  </a:lnTo>
                  <a:lnTo>
                    <a:pt x="2145479" y="1836389"/>
                  </a:lnTo>
                  <a:lnTo>
                    <a:pt x="2155004" y="1836389"/>
                  </a:lnTo>
                  <a:lnTo>
                    <a:pt x="2155004" y="1845944"/>
                  </a:lnTo>
                  <a:close/>
                </a:path>
                <a:path w="10210799" h="1845945">
                  <a:moveTo>
                    <a:pt x="2135954" y="1845944"/>
                  </a:moveTo>
                  <a:lnTo>
                    <a:pt x="2126429" y="1845944"/>
                  </a:lnTo>
                  <a:lnTo>
                    <a:pt x="2126429" y="1836389"/>
                  </a:lnTo>
                  <a:lnTo>
                    <a:pt x="2135954" y="1836389"/>
                  </a:lnTo>
                  <a:lnTo>
                    <a:pt x="2135954" y="1845944"/>
                  </a:lnTo>
                  <a:close/>
                </a:path>
                <a:path w="10210799" h="1845945">
                  <a:moveTo>
                    <a:pt x="2116904" y="1845944"/>
                  </a:moveTo>
                  <a:lnTo>
                    <a:pt x="2107379" y="1845944"/>
                  </a:lnTo>
                  <a:lnTo>
                    <a:pt x="2107379" y="1836389"/>
                  </a:lnTo>
                  <a:lnTo>
                    <a:pt x="2116904" y="1836389"/>
                  </a:lnTo>
                  <a:lnTo>
                    <a:pt x="2116904" y="1845944"/>
                  </a:lnTo>
                  <a:close/>
                </a:path>
                <a:path w="10210799" h="1845945">
                  <a:moveTo>
                    <a:pt x="2097854" y="1845944"/>
                  </a:moveTo>
                  <a:lnTo>
                    <a:pt x="2088329" y="1845944"/>
                  </a:lnTo>
                  <a:lnTo>
                    <a:pt x="2088329" y="1836389"/>
                  </a:lnTo>
                  <a:lnTo>
                    <a:pt x="2097854" y="1836389"/>
                  </a:lnTo>
                  <a:lnTo>
                    <a:pt x="2097854" y="1845944"/>
                  </a:lnTo>
                  <a:close/>
                </a:path>
                <a:path w="10210799" h="1845945">
                  <a:moveTo>
                    <a:pt x="2078804" y="1845944"/>
                  </a:moveTo>
                  <a:lnTo>
                    <a:pt x="2069279" y="1845944"/>
                  </a:lnTo>
                  <a:lnTo>
                    <a:pt x="2069279" y="1836389"/>
                  </a:lnTo>
                  <a:lnTo>
                    <a:pt x="2078804" y="1836389"/>
                  </a:lnTo>
                  <a:lnTo>
                    <a:pt x="2078804" y="1845944"/>
                  </a:lnTo>
                  <a:close/>
                </a:path>
                <a:path w="10210799" h="1845945">
                  <a:moveTo>
                    <a:pt x="2059754" y="1845944"/>
                  </a:moveTo>
                  <a:lnTo>
                    <a:pt x="2050229" y="1845944"/>
                  </a:lnTo>
                  <a:lnTo>
                    <a:pt x="2050229" y="1836389"/>
                  </a:lnTo>
                  <a:lnTo>
                    <a:pt x="2059754" y="1836389"/>
                  </a:lnTo>
                  <a:lnTo>
                    <a:pt x="2059754" y="1845944"/>
                  </a:lnTo>
                  <a:close/>
                </a:path>
                <a:path w="10210799" h="1845945">
                  <a:moveTo>
                    <a:pt x="2040704" y="1845944"/>
                  </a:moveTo>
                  <a:lnTo>
                    <a:pt x="2031179" y="1845944"/>
                  </a:lnTo>
                  <a:lnTo>
                    <a:pt x="2031179" y="1836389"/>
                  </a:lnTo>
                  <a:lnTo>
                    <a:pt x="2040704" y="1836389"/>
                  </a:lnTo>
                  <a:lnTo>
                    <a:pt x="2040704" y="1845944"/>
                  </a:lnTo>
                  <a:close/>
                </a:path>
                <a:path w="10210799" h="1845945">
                  <a:moveTo>
                    <a:pt x="2021654" y="1845944"/>
                  </a:moveTo>
                  <a:lnTo>
                    <a:pt x="2012129" y="1845944"/>
                  </a:lnTo>
                  <a:lnTo>
                    <a:pt x="2012129" y="1836389"/>
                  </a:lnTo>
                  <a:lnTo>
                    <a:pt x="2021654" y="1836389"/>
                  </a:lnTo>
                  <a:lnTo>
                    <a:pt x="2021654" y="1845944"/>
                  </a:lnTo>
                  <a:close/>
                </a:path>
                <a:path w="10210799" h="1845945">
                  <a:moveTo>
                    <a:pt x="2002604" y="1845944"/>
                  </a:moveTo>
                  <a:lnTo>
                    <a:pt x="1993079" y="1845944"/>
                  </a:lnTo>
                  <a:lnTo>
                    <a:pt x="1993079" y="1836389"/>
                  </a:lnTo>
                  <a:lnTo>
                    <a:pt x="2002604" y="1836389"/>
                  </a:lnTo>
                  <a:lnTo>
                    <a:pt x="2002604" y="1845944"/>
                  </a:lnTo>
                  <a:close/>
                </a:path>
                <a:path w="10210799" h="1845945">
                  <a:moveTo>
                    <a:pt x="1983554" y="1845944"/>
                  </a:moveTo>
                  <a:lnTo>
                    <a:pt x="1974029" y="1845944"/>
                  </a:lnTo>
                  <a:lnTo>
                    <a:pt x="1974029" y="1836389"/>
                  </a:lnTo>
                  <a:lnTo>
                    <a:pt x="1983554" y="1836389"/>
                  </a:lnTo>
                  <a:lnTo>
                    <a:pt x="1983554" y="1845944"/>
                  </a:lnTo>
                  <a:close/>
                </a:path>
                <a:path w="10210799" h="1845945">
                  <a:moveTo>
                    <a:pt x="1964504" y="1845944"/>
                  </a:moveTo>
                  <a:lnTo>
                    <a:pt x="1954979" y="1845944"/>
                  </a:lnTo>
                  <a:lnTo>
                    <a:pt x="1954979" y="1836389"/>
                  </a:lnTo>
                  <a:lnTo>
                    <a:pt x="1964504" y="1836389"/>
                  </a:lnTo>
                  <a:lnTo>
                    <a:pt x="1964504" y="1845944"/>
                  </a:lnTo>
                  <a:close/>
                </a:path>
                <a:path w="10210799" h="1845945">
                  <a:moveTo>
                    <a:pt x="1945454" y="1845944"/>
                  </a:moveTo>
                  <a:lnTo>
                    <a:pt x="1935929" y="1845944"/>
                  </a:lnTo>
                  <a:lnTo>
                    <a:pt x="1935929" y="1836389"/>
                  </a:lnTo>
                  <a:lnTo>
                    <a:pt x="1945454" y="1836389"/>
                  </a:lnTo>
                  <a:lnTo>
                    <a:pt x="1945454" y="1845944"/>
                  </a:lnTo>
                  <a:close/>
                </a:path>
                <a:path w="10210799" h="1845945">
                  <a:moveTo>
                    <a:pt x="1926404" y="1845944"/>
                  </a:moveTo>
                  <a:lnTo>
                    <a:pt x="1916879" y="1845944"/>
                  </a:lnTo>
                  <a:lnTo>
                    <a:pt x="1916879" y="1836389"/>
                  </a:lnTo>
                  <a:lnTo>
                    <a:pt x="1926404" y="1836389"/>
                  </a:lnTo>
                  <a:lnTo>
                    <a:pt x="1926404" y="1845944"/>
                  </a:lnTo>
                  <a:close/>
                </a:path>
                <a:path w="10210799" h="1845945">
                  <a:moveTo>
                    <a:pt x="1907354" y="1845944"/>
                  </a:moveTo>
                  <a:lnTo>
                    <a:pt x="1897829" y="1845944"/>
                  </a:lnTo>
                  <a:lnTo>
                    <a:pt x="1897829" y="1836389"/>
                  </a:lnTo>
                  <a:lnTo>
                    <a:pt x="1907354" y="1836389"/>
                  </a:lnTo>
                  <a:lnTo>
                    <a:pt x="1907354" y="1845944"/>
                  </a:lnTo>
                  <a:close/>
                </a:path>
                <a:path w="10210799" h="1845945">
                  <a:moveTo>
                    <a:pt x="1888304" y="1845944"/>
                  </a:moveTo>
                  <a:lnTo>
                    <a:pt x="1878779" y="1845944"/>
                  </a:lnTo>
                  <a:lnTo>
                    <a:pt x="1878779" y="1836389"/>
                  </a:lnTo>
                  <a:lnTo>
                    <a:pt x="1888304" y="1836389"/>
                  </a:lnTo>
                  <a:lnTo>
                    <a:pt x="1888304" y="1845944"/>
                  </a:lnTo>
                  <a:close/>
                </a:path>
                <a:path w="10210799" h="1845945">
                  <a:moveTo>
                    <a:pt x="1869254" y="1845944"/>
                  </a:moveTo>
                  <a:lnTo>
                    <a:pt x="1859729" y="1845944"/>
                  </a:lnTo>
                  <a:lnTo>
                    <a:pt x="1859729" y="1836389"/>
                  </a:lnTo>
                  <a:lnTo>
                    <a:pt x="1869254" y="1836389"/>
                  </a:lnTo>
                  <a:lnTo>
                    <a:pt x="1869254" y="1845944"/>
                  </a:lnTo>
                  <a:close/>
                </a:path>
                <a:path w="10210799" h="1845945">
                  <a:moveTo>
                    <a:pt x="1850204" y="1845944"/>
                  </a:moveTo>
                  <a:lnTo>
                    <a:pt x="1840679" y="1845944"/>
                  </a:lnTo>
                  <a:lnTo>
                    <a:pt x="1840679" y="1836389"/>
                  </a:lnTo>
                  <a:lnTo>
                    <a:pt x="1850204" y="1836389"/>
                  </a:lnTo>
                  <a:lnTo>
                    <a:pt x="1850204" y="1845944"/>
                  </a:lnTo>
                  <a:close/>
                </a:path>
                <a:path w="10210799" h="1845945">
                  <a:moveTo>
                    <a:pt x="1831154" y="1845944"/>
                  </a:moveTo>
                  <a:lnTo>
                    <a:pt x="1821629" y="1845944"/>
                  </a:lnTo>
                  <a:lnTo>
                    <a:pt x="1821629" y="1836389"/>
                  </a:lnTo>
                  <a:lnTo>
                    <a:pt x="1831154" y="1836389"/>
                  </a:lnTo>
                  <a:lnTo>
                    <a:pt x="1831154" y="1845944"/>
                  </a:lnTo>
                  <a:close/>
                </a:path>
                <a:path w="10210799" h="1845945">
                  <a:moveTo>
                    <a:pt x="1812104" y="1845944"/>
                  </a:moveTo>
                  <a:lnTo>
                    <a:pt x="1802579" y="1845944"/>
                  </a:lnTo>
                  <a:lnTo>
                    <a:pt x="1802579" y="1836389"/>
                  </a:lnTo>
                  <a:lnTo>
                    <a:pt x="1812104" y="1836389"/>
                  </a:lnTo>
                  <a:lnTo>
                    <a:pt x="1812104" y="1845944"/>
                  </a:lnTo>
                  <a:close/>
                </a:path>
                <a:path w="10210799" h="1845945">
                  <a:moveTo>
                    <a:pt x="1793054" y="1845944"/>
                  </a:moveTo>
                  <a:lnTo>
                    <a:pt x="1783529" y="1845944"/>
                  </a:lnTo>
                  <a:lnTo>
                    <a:pt x="1783529" y="1836389"/>
                  </a:lnTo>
                  <a:lnTo>
                    <a:pt x="1793054" y="1836389"/>
                  </a:lnTo>
                  <a:lnTo>
                    <a:pt x="1793054" y="1845944"/>
                  </a:lnTo>
                  <a:close/>
                </a:path>
                <a:path w="10210799" h="1845945">
                  <a:moveTo>
                    <a:pt x="1774004" y="1845944"/>
                  </a:moveTo>
                  <a:lnTo>
                    <a:pt x="1764479" y="1845944"/>
                  </a:lnTo>
                  <a:lnTo>
                    <a:pt x="1764479" y="1836389"/>
                  </a:lnTo>
                  <a:lnTo>
                    <a:pt x="1774004" y="1836389"/>
                  </a:lnTo>
                  <a:lnTo>
                    <a:pt x="1774004" y="1845944"/>
                  </a:lnTo>
                  <a:close/>
                </a:path>
                <a:path w="10210799" h="1845945">
                  <a:moveTo>
                    <a:pt x="1754954" y="1845944"/>
                  </a:moveTo>
                  <a:lnTo>
                    <a:pt x="1745429" y="1845944"/>
                  </a:lnTo>
                  <a:lnTo>
                    <a:pt x="1745429" y="1836389"/>
                  </a:lnTo>
                  <a:lnTo>
                    <a:pt x="1754954" y="1836389"/>
                  </a:lnTo>
                  <a:lnTo>
                    <a:pt x="1754954" y="1845944"/>
                  </a:lnTo>
                  <a:close/>
                </a:path>
                <a:path w="10210799" h="1845945">
                  <a:moveTo>
                    <a:pt x="1735904" y="1845944"/>
                  </a:moveTo>
                  <a:lnTo>
                    <a:pt x="1726379" y="1845944"/>
                  </a:lnTo>
                  <a:lnTo>
                    <a:pt x="1726379" y="1836389"/>
                  </a:lnTo>
                  <a:lnTo>
                    <a:pt x="1735904" y="1836389"/>
                  </a:lnTo>
                  <a:lnTo>
                    <a:pt x="1735904" y="1845944"/>
                  </a:lnTo>
                  <a:close/>
                </a:path>
                <a:path w="10210799" h="1845945">
                  <a:moveTo>
                    <a:pt x="1716854" y="1845944"/>
                  </a:moveTo>
                  <a:lnTo>
                    <a:pt x="1707329" y="1845944"/>
                  </a:lnTo>
                  <a:lnTo>
                    <a:pt x="1707329" y="1836389"/>
                  </a:lnTo>
                  <a:lnTo>
                    <a:pt x="1716854" y="1836389"/>
                  </a:lnTo>
                  <a:lnTo>
                    <a:pt x="1716854" y="1845944"/>
                  </a:lnTo>
                  <a:close/>
                </a:path>
                <a:path w="10210799" h="1845945">
                  <a:moveTo>
                    <a:pt x="1697804" y="1845944"/>
                  </a:moveTo>
                  <a:lnTo>
                    <a:pt x="1688279" y="1845944"/>
                  </a:lnTo>
                  <a:lnTo>
                    <a:pt x="1688279" y="1836389"/>
                  </a:lnTo>
                  <a:lnTo>
                    <a:pt x="1697804" y="1836389"/>
                  </a:lnTo>
                  <a:lnTo>
                    <a:pt x="1697804" y="1845944"/>
                  </a:lnTo>
                  <a:close/>
                </a:path>
                <a:path w="10210799" h="1845945">
                  <a:moveTo>
                    <a:pt x="1678754" y="1845944"/>
                  </a:moveTo>
                  <a:lnTo>
                    <a:pt x="1669229" y="1845944"/>
                  </a:lnTo>
                  <a:lnTo>
                    <a:pt x="1669229" y="1836389"/>
                  </a:lnTo>
                  <a:lnTo>
                    <a:pt x="1678754" y="1836389"/>
                  </a:lnTo>
                  <a:lnTo>
                    <a:pt x="1678754" y="1845944"/>
                  </a:lnTo>
                  <a:close/>
                </a:path>
                <a:path w="10210799" h="1845945">
                  <a:moveTo>
                    <a:pt x="1659704" y="1845944"/>
                  </a:moveTo>
                  <a:lnTo>
                    <a:pt x="1650179" y="1845944"/>
                  </a:lnTo>
                  <a:lnTo>
                    <a:pt x="1650179" y="1836389"/>
                  </a:lnTo>
                  <a:lnTo>
                    <a:pt x="1659704" y="1836389"/>
                  </a:lnTo>
                  <a:lnTo>
                    <a:pt x="1659704" y="1845944"/>
                  </a:lnTo>
                  <a:close/>
                </a:path>
                <a:path w="10210799" h="1845945">
                  <a:moveTo>
                    <a:pt x="1640654" y="1845944"/>
                  </a:moveTo>
                  <a:lnTo>
                    <a:pt x="1631129" y="1845944"/>
                  </a:lnTo>
                  <a:lnTo>
                    <a:pt x="1631129" y="1836389"/>
                  </a:lnTo>
                  <a:lnTo>
                    <a:pt x="1640654" y="1836389"/>
                  </a:lnTo>
                  <a:lnTo>
                    <a:pt x="1640654" y="1845944"/>
                  </a:lnTo>
                  <a:close/>
                </a:path>
                <a:path w="10210799" h="1845945">
                  <a:moveTo>
                    <a:pt x="1621604" y="1845944"/>
                  </a:moveTo>
                  <a:lnTo>
                    <a:pt x="1612079" y="1845944"/>
                  </a:lnTo>
                  <a:lnTo>
                    <a:pt x="1612079" y="1836389"/>
                  </a:lnTo>
                  <a:lnTo>
                    <a:pt x="1621604" y="1836389"/>
                  </a:lnTo>
                  <a:lnTo>
                    <a:pt x="1621604" y="1845944"/>
                  </a:lnTo>
                  <a:close/>
                </a:path>
                <a:path w="10210799" h="1845945">
                  <a:moveTo>
                    <a:pt x="1602554" y="1845944"/>
                  </a:moveTo>
                  <a:lnTo>
                    <a:pt x="1593029" y="1845944"/>
                  </a:lnTo>
                  <a:lnTo>
                    <a:pt x="1593029" y="1836389"/>
                  </a:lnTo>
                  <a:lnTo>
                    <a:pt x="1602554" y="1836389"/>
                  </a:lnTo>
                  <a:lnTo>
                    <a:pt x="1602554" y="1845944"/>
                  </a:lnTo>
                  <a:close/>
                </a:path>
                <a:path w="10210799" h="1845945">
                  <a:moveTo>
                    <a:pt x="1583504" y="1845944"/>
                  </a:moveTo>
                  <a:lnTo>
                    <a:pt x="1573979" y="1845944"/>
                  </a:lnTo>
                  <a:lnTo>
                    <a:pt x="1573979" y="1836389"/>
                  </a:lnTo>
                  <a:lnTo>
                    <a:pt x="1583504" y="1836389"/>
                  </a:lnTo>
                  <a:lnTo>
                    <a:pt x="1583504" y="1845944"/>
                  </a:lnTo>
                  <a:close/>
                </a:path>
                <a:path w="10210799" h="1845945">
                  <a:moveTo>
                    <a:pt x="1564454" y="1845944"/>
                  </a:moveTo>
                  <a:lnTo>
                    <a:pt x="1554929" y="1845944"/>
                  </a:lnTo>
                  <a:lnTo>
                    <a:pt x="1554929" y="1836389"/>
                  </a:lnTo>
                  <a:lnTo>
                    <a:pt x="1564454" y="1836389"/>
                  </a:lnTo>
                  <a:lnTo>
                    <a:pt x="1564454" y="1845944"/>
                  </a:lnTo>
                  <a:close/>
                </a:path>
                <a:path w="10210799" h="1845945">
                  <a:moveTo>
                    <a:pt x="1545404" y="1845944"/>
                  </a:moveTo>
                  <a:lnTo>
                    <a:pt x="1535879" y="1845944"/>
                  </a:lnTo>
                  <a:lnTo>
                    <a:pt x="1535879" y="1836389"/>
                  </a:lnTo>
                  <a:lnTo>
                    <a:pt x="1545404" y="1836389"/>
                  </a:lnTo>
                  <a:lnTo>
                    <a:pt x="1545404" y="1845944"/>
                  </a:lnTo>
                  <a:close/>
                </a:path>
                <a:path w="10210799" h="1845945">
                  <a:moveTo>
                    <a:pt x="1526354" y="1845944"/>
                  </a:moveTo>
                  <a:lnTo>
                    <a:pt x="1516829" y="1845944"/>
                  </a:lnTo>
                  <a:lnTo>
                    <a:pt x="1516829" y="1836389"/>
                  </a:lnTo>
                  <a:lnTo>
                    <a:pt x="1526354" y="1836389"/>
                  </a:lnTo>
                  <a:lnTo>
                    <a:pt x="1526354" y="1845944"/>
                  </a:lnTo>
                  <a:close/>
                </a:path>
                <a:path w="10210799" h="1845945">
                  <a:moveTo>
                    <a:pt x="1507304" y="1845944"/>
                  </a:moveTo>
                  <a:lnTo>
                    <a:pt x="1497779" y="1845944"/>
                  </a:lnTo>
                  <a:lnTo>
                    <a:pt x="1497779" y="1836389"/>
                  </a:lnTo>
                  <a:lnTo>
                    <a:pt x="1507304" y="1836389"/>
                  </a:lnTo>
                  <a:lnTo>
                    <a:pt x="1507304" y="1845944"/>
                  </a:lnTo>
                  <a:close/>
                </a:path>
                <a:path w="10210799" h="1845945">
                  <a:moveTo>
                    <a:pt x="1488254" y="1845944"/>
                  </a:moveTo>
                  <a:lnTo>
                    <a:pt x="1478729" y="1845944"/>
                  </a:lnTo>
                  <a:lnTo>
                    <a:pt x="1478729" y="1836389"/>
                  </a:lnTo>
                  <a:lnTo>
                    <a:pt x="1488254" y="1836389"/>
                  </a:lnTo>
                  <a:lnTo>
                    <a:pt x="1488254" y="1845944"/>
                  </a:lnTo>
                  <a:close/>
                </a:path>
                <a:path w="10210799" h="1845945">
                  <a:moveTo>
                    <a:pt x="1469204" y="1845944"/>
                  </a:moveTo>
                  <a:lnTo>
                    <a:pt x="1459679" y="1845944"/>
                  </a:lnTo>
                  <a:lnTo>
                    <a:pt x="1459679" y="1836389"/>
                  </a:lnTo>
                  <a:lnTo>
                    <a:pt x="1469204" y="1836389"/>
                  </a:lnTo>
                  <a:lnTo>
                    <a:pt x="1469204" y="1845944"/>
                  </a:lnTo>
                  <a:close/>
                </a:path>
                <a:path w="10210799" h="1845945">
                  <a:moveTo>
                    <a:pt x="1450154" y="1845944"/>
                  </a:moveTo>
                  <a:lnTo>
                    <a:pt x="1440629" y="1845944"/>
                  </a:lnTo>
                  <a:lnTo>
                    <a:pt x="1440629" y="1836389"/>
                  </a:lnTo>
                  <a:lnTo>
                    <a:pt x="1450154" y="1836389"/>
                  </a:lnTo>
                  <a:lnTo>
                    <a:pt x="1450154" y="1845944"/>
                  </a:lnTo>
                  <a:close/>
                </a:path>
                <a:path w="10210799" h="1845945">
                  <a:moveTo>
                    <a:pt x="1431104" y="1845944"/>
                  </a:moveTo>
                  <a:lnTo>
                    <a:pt x="1421579" y="1845944"/>
                  </a:lnTo>
                  <a:lnTo>
                    <a:pt x="1421579" y="1836389"/>
                  </a:lnTo>
                  <a:lnTo>
                    <a:pt x="1431104" y="1836389"/>
                  </a:lnTo>
                  <a:lnTo>
                    <a:pt x="1431104" y="1845944"/>
                  </a:lnTo>
                  <a:close/>
                </a:path>
                <a:path w="10210799" h="1845945">
                  <a:moveTo>
                    <a:pt x="1412054" y="1845944"/>
                  </a:moveTo>
                  <a:lnTo>
                    <a:pt x="1402529" y="1845944"/>
                  </a:lnTo>
                  <a:lnTo>
                    <a:pt x="1402529" y="1836389"/>
                  </a:lnTo>
                  <a:lnTo>
                    <a:pt x="1412054" y="1836389"/>
                  </a:lnTo>
                  <a:lnTo>
                    <a:pt x="1412054" y="1845944"/>
                  </a:lnTo>
                  <a:close/>
                </a:path>
                <a:path w="10210799" h="1845945">
                  <a:moveTo>
                    <a:pt x="1393004" y="1845944"/>
                  </a:moveTo>
                  <a:lnTo>
                    <a:pt x="1383479" y="1845944"/>
                  </a:lnTo>
                  <a:lnTo>
                    <a:pt x="1383479" y="1836389"/>
                  </a:lnTo>
                  <a:lnTo>
                    <a:pt x="1393004" y="1836389"/>
                  </a:lnTo>
                  <a:lnTo>
                    <a:pt x="1393004" y="1845944"/>
                  </a:lnTo>
                  <a:close/>
                </a:path>
                <a:path w="10210799" h="1845945">
                  <a:moveTo>
                    <a:pt x="1373954" y="1845944"/>
                  </a:moveTo>
                  <a:lnTo>
                    <a:pt x="1364429" y="1845944"/>
                  </a:lnTo>
                  <a:lnTo>
                    <a:pt x="1364429" y="1836389"/>
                  </a:lnTo>
                  <a:lnTo>
                    <a:pt x="1373954" y="1836389"/>
                  </a:lnTo>
                  <a:lnTo>
                    <a:pt x="1373954" y="1845944"/>
                  </a:lnTo>
                  <a:close/>
                </a:path>
                <a:path w="10210799" h="1845945">
                  <a:moveTo>
                    <a:pt x="1354904" y="1845944"/>
                  </a:moveTo>
                  <a:lnTo>
                    <a:pt x="1345379" y="1845944"/>
                  </a:lnTo>
                  <a:lnTo>
                    <a:pt x="1345379" y="1836389"/>
                  </a:lnTo>
                  <a:lnTo>
                    <a:pt x="1354904" y="1836389"/>
                  </a:lnTo>
                  <a:lnTo>
                    <a:pt x="1354904" y="1845944"/>
                  </a:lnTo>
                  <a:close/>
                </a:path>
                <a:path w="10210799" h="1845945">
                  <a:moveTo>
                    <a:pt x="1335854" y="1845944"/>
                  </a:moveTo>
                  <a:lnTo>
                    <a:pt x="1326329" y="1845944"/>
                  </a:lnTo>
                  <a:lnTo>
                    <a:pt x="1326329" y="1836389"/>
                  </a:lnTo>
                  <a:lnTo>
                    <a:pt x="1335854" y="1836389"/>
                  </a:lnTo>
                  <a:lnTo>
                    <a:pt x="1335854" y="1845944"/>
                  </a:lnTo>
                  <a:close/>
                </a:path>
                <a:path w="10210799" h="1845945">
                  <a:moveTo>
                    <a:pt x="1316804" y="1845944"/>
                  </a:moveTo>
                  <a:lnTo>
                    <a:pt x="1307279" y="1845944"/>
                  </a:lnTo>
                  <a:lnTo>
                    <a:pt x="1307279" y="1836389"/>
                  </a:lnTo>
                  <a:lnTo>
                    <a:pt x="1316804" y="1836389"/>
                  </a:lnTo>
                  <a:lnTo>
                    <a:pt x="1316804" y="1845944"/>
                  </a:lnTo>
                  <a:close/>
                </a:path>
                <a:path w="10210799" h="1845945">
                  <a:moveTo>
                    <a:pt x="1297754" y="1845944"/>
                  </a:moveTo>
                  <a:lnTo>
                    <a:pt x="1288229" y="1845944"/>
                  </a:lnTo>
                  <a:lnTo>
                    <a:pt x="1288229" y="1836389"/>
                  </a:lnTo>
                  <a:lnTo>
                    <a:pt x="1297754" y="1836389"/>
                  </a:lnTo>
                  <a:lnTo>
                    <a:pt x="1297754" y="1845944"/>
                  </a:lnTo>
                  <a:close/>
                </a:path>
                <a:path w="10210799" h="1845945">
                  <a:moveTo>
                    <a:pt x="1278704" y="1845944"/>
                  </a:moveTo>
                  <a:lnTo>
                    <a:pt x="1269179" y="1845944"/>
                  </a:lnTo>
                  <a:lnTo>
                    <a:pt x="1269179" y="1836389"/>
                  </a:lnTo>
                  <a:lnTo>
                    <a:pt x="1278704" y="1836389"/>
                  </a:lnTo>
                  <a:lnTo>
                    <a:pt x="1278704" y="1845944"/>
                  </a:lnTo>
                  <a:close/>
                </a:path>
                <a:path w="10210799" h="1845945">
                  <a:moveTo>
                    <a:pt x="1259654" y="1845944"/>
                  </a:moveTo>
                  <a:lnTo>
                    <a:pt x="1250129" y="1845944"/>
                  </a:lnTo>
                  <a:lnTo>
                    <a:pt x="1250129" y="1836389"/>
                  </a:lnTo>
                  <a:lnTo>
                    <a:pt x="1259654" y="1836389"/>
                  </a:lnTo>
                  <a:lnTo>
                    <a:pt x="1259654" y="1845944"/>
                  </a:lnTo>
                  <a:close/>
                </a:path>
                <a:path w="10210799" h="1845945">
                  <a:moveTo>
                    <a:pt x="1240604" y="1845944"/>
                  </a:moveTo>
                  <a:lnTo>
                    <a:pt x="1231079" y="1845944"/>
                  </a:lnTo>
                  <a:lnTo>
                    <a:pt x="1231079" y="1836389"/>
                  </a:lnTo>
                  <a:lnTo>
                    <a:pt x="1240604" y="1836389"/>
                  </a:lnTo>
                  <a:lnTo>
                    <a:pt x="1240604" y="1845944"/>
                  </a:lnTo>
                  <a:close/>
                </a:path>
                <a:path w="10210799" h="1845945">
                  <a:moveTo>
                    <a:pt x="1221554" y="1845944"/>
                  </a:moveTo>
                  <a:lnTo>
                    <a:pt x="1212029" y="1845944"/>
                  </a:lnTo>
                  <a:lnTo>
                    <a:pt x="1212029" y="1836389"/>
                  </a:lnTo>
                  <a:lnTo>
                    <a:pt x="1221554" y="1836389"/>
                  </a:lnTo>
                  <a:lnTo>
                    <a:pt x="1221554" y="1845944"/>
                  </a:lnTo>
                  <a:close/>
                </a:path>
                <a:path w="10210799" h="1845945">
                  <a:moveTo>
                    <a:pt x="1202504" y="1845944"/>
                  </a:moveTo>
                  <a:lnTo>
                    <a:pt x="1192979" y="1845944"/>
                  </a:lnTo>
                  <a:lnTo>
                    <a:pt x="1192979" y="1836389"/>
                  </a:lnTo>
                  <a:lnTo>
                    <a:pt x="1202504" y="1836389"/>
                  </a:lnTo>
                  <a:lnTo>
                    <a:pt x="1202504" y="1845944"/>
                  </a:lnTo>
                  <a:close/>
                </a:path>
                <a:path w="10210799" h="1845945">
                  <a:moveTo>
                    <a:pt x="1183454" y="1845944"/>
                  </a:moveTo>
                  <a:lnTo>
                    <a:pt x="1173929" y="1845944"/>
                  </a:lnTo>
                  <a:lnTo>
                    <a:pt x="1173929" y="1836389"/>
                  </a:lnTo>
                  <a:lnTo>
                    <a:pt x="1183454" y="1836389"/>
                  </a:lnTo>
                  <a:lnTo>
                    <a:pt x="1183454" y="1845944"/>
                  </a:lnTo>
                  <a:close/>
                </a:path>
                <a:path w="10210799" h="1845945">
                  <a:moveTo>
                    <a:pt x="1164404" y="1845944"/>
                  </a:moveTo>
                  <a:lnTo>
                    <a:pt x="1154879" y="1845944"/>
                  </a:lnTo>
                  <a:lnTo>
                    <a:pt x="1154879" y="1836389"/>
                  </a:lnTo>
                  <a:lnTo>
                    <a:pt x="1164404" y="1836389"/>
                  </a:lnTo>
                  <a:lnTo>
                    <a:pt x="1164404" y="1845944"/>
                  </a:lnTo>
                  <a:close/>
                </a:path>
                <a:path w="10210799" h="1845945">
                  <a:moveTo>
                    <a:pt x="1145354" y="1845944"/>
                  </a:moveTo>
                  <a:lnTo>
                    <a:pt x="1135829" y="1845944"/>
                  </a:lnTo>
                  <a:lnTo>
                    <a:pt x="1135829" y="1836389"/>
                  </a:lnTo>
                  <a:lnTo>
                    <a:pt x="1145354" y="1836389"/>
                  </a:lnTo>
                  <a:lnTo>
                    <a:pt x="1145354" y="1845944"/>
                  </a:lnTo>
                  <a:close/>
                </a:path>
                <a:path w="10210799" h="1845945">
                  <a:moveTo>
                    <a:pt x="1126304" y="1845944"/>
                  </a:moveTo>
                  <a:lnTo>
                    <a:pt x="1116779" y="1845944"/>
                  </a:lnTo>
                  <a:lnTo>
                    <a:pt x="1116779" y="1836389"/>
                  </a:lnTo>
                  <a:lnTo>
                    <a:pt x="1126304" y="1836389"/>
                  </a:lnTo>
                  <a:lnTo>
                    <a:pt x="1126304" y="1845944"/>
                  </a:lnTo>
                  <a:close/>
                </a:path>
                <a:path w="10210799" h="1845945">
                  <a:moveTo>
                    <a:pt x="1107254" y="1845944"/>
                  </a:moveTo>
                  <a:lnTo>
                    <a:pt x="1097729" y="1845944"/>
                  </a:lnTo>
                  <a:lnTo>
                    <a:pt x="1097729" y="1836389"/>
                  </a:lnTo>
                  <a:lnTo>
                    <a:pt x="1107254" y="1836389"/>
                  </a:lnTo>
                  <a:lnTo>
                    <a:pt x="1107254" y="1845944"/>
                  </a:lnTo>
                  <a:close/>
                </a:path>
                <a:path w="10210799" h="1845945">
                  <a:moveTo>
                    <a:pt x="1088204" y="1845944"/>
                  </a:moveTo>
                  <a:lnTo>
                    <a:pt x="1078679" y="1845944"/>
                  </a:lnTo>
                  <a:lnTo>
                    <a:pt x="1078679" y="1836389"/>
                  </a:lnTo>
                  <a:lnTo>
                    <a:pt x="1088204" y="1836389"/>
                  </a:lnTo>
                  <a:lnTo>
                    <a:pt x="1088204" y="1845944"/>
                  </a:lnTo>
                  <a:close/>
                </a:path>
                <a:path w="10210799" h="1845945">
                  <a:moveTo>
                    <a:pt x="1069154" y="1845944"/>
                  </a:moveTo>
                  <a:lnTo>
                    <a:pt x="1059629" y="1845944"/>
                  </a:lnTo>
                  <a:lnTo>
                    <a:pt x="1059629" y="1836389"/>
                  </a:lnTo>
                  <a:lnTo>
                    <a:pt x="1069154" y="1836389"/>
                  </a:lnTo>
                  <a:lnTo>
                    <a:pt x="1069154" y="1845944"/>
                  </a:lnTo>
                  <a:close/>
                </a:path>
                <a:path w="10210799" h="1845945">
                  <a:moveTo>
                    <a:pt x="1050104" y="1845944"/>
                  </a:moveTo>
                  <a:lnTo>
                    <a:pt x="1040579" y="1845944"/>
                  </a:lnTo>
                  <a:lnTo>
                    <a:pt x="1040579" y="1836389"/>
                  </a:lnTo>
                  <a:lnTo>
                    <a:pt x="1050104" y="1836389"/>
                  </a:lnTo>
                  <a:lnTo>
                    <a:pt x="1050104" y="1845944"/>
                  </a:lnTo>
                  <a:close/>
                </a:path>
                <a:path w="10210799" h="1845945">
                  <a:moveTo>
                    <a:pt x="1031054" y="1845944"/>
                  </a:moveTo>
                  <a:lnTo>
                    <a:pt x="1021529" y="1845944"/>
                  </a:lnTo>
                  <a:lnTo>
                    <a:pt x="1021529" y="1836389"/>
                  </a:lnTo>
                  <a:lnTo>
                    <a:pt x="1031054" y="1836389"/>
                  </a:lnTo>
                  <a:lnTo>
                    <a:pt x="1031054" y="1845944"/>
                  </a:lnTo>
                  <a:close/>
                </a:path>
                <a:path w="10210799" h="1845945">
                  <a:moveTo>
                    <a:pt x="1012004" y="1845944"/>
                  </a:moveTo>
                  <a:lnTo>
                    <a:pt x="1002479" y="1845944"/>
                  </a:lnTo>
                  <a:lnTo>
                    <a:pt x="1002479" y="1836389"/>
                  </a:lnTo>
                  <a:lnTo>
                    <a:pt x="1012004" y="1836389"/>
                  </a:lnTo>
                  <a:lnTo>
                    <a:pt x="1012004" y="1845944"/>
                  </a:lnTo>
                  <a:close/>
                </a:path>
                <a:path w="10210799" h="1845945">
                  <a:moveTo>
                    <a:pt x="992954" y="1845944"/>
                  </a:moveTo>
                  <a:lnTo>
                    <a:pt x="983429" y="1845944"/>
                  </a:lnTo>
                  <a:lnTo>
                    <a:pt x="983429" y="1836389"/>
                  </a:lnTo>
                  <a:lnTo>
                    <a:pt x="992954" y="1836389"/>
                  </a:lnTo>
                  <a:lnTo>
                    <a:pt x="992954" y="1845944"/>
                  </a:lnTo>
                  <a:close/>
                </a:path>
                <a:path w="10210799" h="1845945">
                  <a:moveTo>
                    <a:pt x="973904" y="1845944"/>
                  </a:moveTo>
                  <a:lnTo>
                    <a:pt x="964379" y="1845944"/>
                  </a:lnTo>
                  <a:lnTo>
                    <a:pt x="964379" y="1836389"/>
                  </a:lnTo>
                  <a:lnTo>
                    <a:pt x="973904" y="1836389"/>
                  </a:lnTo>
                  <a:lnTo>
                    <a:pt x="973904" y="1845944"/>
                  </a:lnTo>
                  <a:close/>
                </a:path>
                <a:path w="10210799" h="1845945">
                  <a:moveTo>
                    <a:pt x="954854" y="1845944"/>
                  </a:moveTo>
                  <a:lnTo>
                    <a:pt x="945329" y="1845944"/>
                  </a:lnTo>
                  <a:lnTo>
                    <a:pt x="945329" y="1836389"/>
                  </a:lnTo>
                  <a:lnTo>
                    <a:pt x="954854" y="1836389"/>
                  </a:lnTo>
                  <a:lnTo>
                    <a:pt x="954854" y="1845944"/>
                  </a:lnTo>
                  <a:close/>
                </a:path>
                <a:path w="10210799" h="1845945">
                  <a:moveTo>
                    <a:pt x="935804" y="1845944"/>
                  </a:moveTo>
                  <a:lnTo>
                    <a:pt x="926279" y="1845944"/>
                  </a:lnTo>
                  <a:lnTo>
                    <a:pt x="926279" y="1836389"/>
                  </a:lnTo>
                  <a:lnTo>
                    <a:pt x="935804" y="1836389"/>
                  </a:lnTo>
                  <a:lnTo>
                    <a:pt x="935804" y="1845944"/>
                  </a:lnTo>
                  <a:close/>
                </a:path>
                <a:path w="10210799" h="1845945">
                  <a:moveTo>
                    <a:pt x="916754" y="1845944"/>
                  </a:moveTo>
                  <a:lnTo>
                    <a:pt x="907229" y="1845944"/>
                  </a:lnTo>
                  <a:lnTo>
                    <a:pt x="907229" y="1836389"/>
                  </a:lnTo>
                  <a:lnTo>
                    <a:pt x="916754" y="1836389"/>
                  </a:lnTo>
                  <a:lnTo>
                    <a:pt x="916754" y="1845944"/>
                  </a:lnTo>
                  <a:close/>
                </a:path>
                <a:path w="10210799" h="1845945">
                  <a:moveTo>
                    <a:pt x="897704" y="1845944"/>
                  </a:moveTo>
                  <a:lnTo>
                    <a:pt x="888179" y="1845944"/>
                  </a:lnTo>
                  <a:lnTo>
                    <a:pt x="888179" y="1836389"/>
                  </a:lnTo>
                  <a:lnTo>
                    <a:pt x="897704" y="1836389"/>
                  </a:lnTo>
                  <a:lnTo>
                    <a:pt x="897704" y="1845944"/>
                  </a:lnTo>
                  <a:close/>
                </a:path>
                <a:path w="10210799" h="1845945">
                  <a:moveTo>
                    <a:pt x="878654" y="1845944"/>
                  </a:moveTo>
                  <a:lnTo>
                    <a:pt x="869129" y="1845944"/>
                  </a:lnTo>
                  <a:lnTo>
                    <a:pt x="869129" y="1836389"/>
                  </a:lnTo>
                  <a:lnTo>
                    <a:pt x="878654" y="1836389"/>
                  </a:lnTo>
                  <a:lnTo>
                    <a:pt x="878654" y="1845944"/>
                  </a:lnTo>
                  <a:close/>
                </a:path>
                <a:path w="10210799" h="1845945">
                  <a:moveTo>
                    <a:pt x="859604" y="1845944"/>
                  </a:moveTo>
                  <a:lnTo>
                    <a:pt x="850079" y="1845944"/>
                  </a:lnTo>
                  <a:lnTo>
                    <a:pt x="850079" y="1836389"/>
                  </a:lnTo>
                  <a:lnTo>
                    <a:pt x="859604" y="1836389"/>
                  </a:lnTo>
                  <a:lnTo>
                    <a:pt x="859604" y="1845944"/>
                  </a:lnTo>
                  <a:close/>
                </a:path>
                <a:path w="10210799" h="1845945">
                  <a:moveTo>
                    <a:pt x="840554" y="1845944"/>
                  </a:moveTo>
                  <a:lnTo>
                    <a:pt x="831029" y="1845944"/>
                  </a:lnTo>
                  <a:lnTo>
                    <a:pt x="831029" y="1836389"/>
                  </a:lnTo>
                  <a:lnTo>
                    <a:pt x="840554" y="1836389"/>
                  </a:lnTo>
                  <a:lnTo>
                    <a:pt x="840554" y="1845944"/>
                  </a:lnTo>
                  <a:close/>
                </a:path>
                <a:path w="10210799" h="1845945">
                  <a:moveTo>
                    <a:pt x="821504" y="1845944"/>
                  </a:moveTo>
                  <a:lnTo>
                    <a:pt x="811979" y="1845944"/>
                  </a:lnTo>
                  <a:lnTo>
                    <a:pt x="811979" y="1836389"/>
                  </a:lnTo>
                  <a:lnTo>
                    <a:pt x="821504" y="1836389"/>
                  </a:lnTo>
                  <a:lnTo>
                    <a:pt x="821504" y="1845944"/>
                  </a:lnTo>
                  <a:close/>
                </a:path>
                <a:path w="10210799" h="1845945">
                  <a:moveTo>
                    <a:pt x="802454" y="1845944"/>
                  </a:moveTo>
                  <a:lnTo>
                    <a:pt x="792929" y="1845944"/>
                  </a:lnTo>
                  <a:lnTo>
                    <a:pt x="792929" y="1836389"/>
                  </a:lnTo>
                  <a:lnTo>
                    <a:pt x="802454" y="1836389"/>
                  </a:lnTo>
                  <a:lnTo>
                    <a:pt x="802454" y="1845944"/>
                  </a:lnTo>
                  <a:close/>
                </a:path>
                <a:path w="10210799" h="1845945">
                  <a:moveTo>
                    <a:pt x="783404" y="1845944"/>
                  </a:moveTo>
                  <a:lnTo>
                    <a:pt x="773879" y="1845944"/>
                  </a:lnTo>
                  <a:lnTo>
                    <a:pt x="773879" y="1836389"/>
                  </a:lnTo>
                  <a:lnTo>
                    <a:pt x="783404" y="1836389"/>
                  </a:lnTo>
                  <a:lnTo>
                    <a:pt x="783404" y="1845944"/>
                  </a:lnTo>
                  <a:close/>
                </a:path>
                <a:path w="10210799" h="1845945">
                  <a:moveTo>
                    <a:pt x="764354" y="1845944"/>
                  </a:moveTo>
                  <a:lnTo>
                    <a:pt x="754829" y="1845944"/>
                  </a:lnTo>
                  <a:lnTo>
                    <a:pt x="754829" y="1836389"/>
                  </a:lnTo>
                  <a:lnTo>
                    <a:pt x="764354" y="1836389"/>
                  </a:lnTo>
                  <a:lnTo>
                    <a:pt x="764354" y="1845944"/>
                  </a:lnTo>
                  <a:close/>
                </a:path>
                <a:path w="10210799" h="1845945">
                  <a:moveTo>
                    <a:pt x="745304" y="1845944"/>
                  </a:moveTo>
                  <a:lnTo>
                    <a:pt x="735779" y="1845944"/>
                  </a:lnTo>
                  <a:lnTo>
                    <a:pt x="735779" y="1836389"/>
                  </a:lnTo>
                  <a:lnTo>
                    <a:pt x="745304" y="1836389"/>
                  </a:lnTo>
                  <a:lnTo>
                    <a:pt x="745304" y="1845944"/>
                  </a:lnTo>
                  <a:close/>
                </a:path>
                <a:path w="10210799" h="1845945">
                  <a:moveTo>
                    <a:pt x="726254" y="1845944"/>
                  </a:moveTo>
                  <a:lnTo>
                    <a:pt x="716729" y="1845944"/>
                  </a:lnTo>
                  <a:lnTo>
                    <a:pt x="716729" y="1836389"/>
                  </a:lnTo>
                  <a:lnTo>
                    <a:pt x="726254" y="1836389"/>
                  </a:lnTo>
                  <a:lnTo>
                    <a:pt x="726254" y="1845944"/>
                  </a:lnTo>
                  <a:close/>
                </a:path>
                <a:path w="10210799" h="1845945">
                  <a:moveTo>
                    <a:pt x="707204" y="1845944"/>
                  </a:moveTo>
                  <a:lnTo>
                    <a:pt x="697679" y="1845944"/>
                  </a:lnTo>
                  <a:lnTo>
                    <a:pt x="697679" y="1836389"/>
                  </a:lnTo>
                  <a:lnTo>
                    <a:pt x="707204" y="1836389"/>
                  </a:lnTo>
                  <a:lnTo>
                    <a:pt x="707204" y="1845944"/>
                  </a:lnTo>
                  <a:close/>
                </a:path>
                <a:path w="10210799" h="1845945">
                  <a:moveTo>
                    <a:pt x="688154" y="1845944"/>
                  </a:moveTo>
                  <a:lnTo>
                    <a:pt x="678629" y="1845944"/>
                  </a:lnTo>
                  <a:lnTo>
                    <a:pt x="678629" y="1836389"/>
                  </a:lnTo>
                  <a:lnTo>
                    <a:pt x="688154" y="1836389"/>
                  </a:lnTo>
                  <a:lnTo>
                    <a:pt x="688154" y="1845944"/>
                  </a:lnTo>
                  <a:close/>
                </a:path>
                <a:path w="10210799" h="1845945">
                  <a:moveTo>
                    <a:pt x="669104" y="1845944"/>
                  </a:moveTo>
                  <a:lnTo>
                    <a:pt x="659579" y="1845944"/>
                  </a:lnTo>
                  <a:lnTo>
                    <a:pt x="659579" y="1836389"/>
                  </a:lnTo>
                  <a:lnTo>
                    <a:pt x="669104" y="1836389"/>
                  </a:lnTo>
                  <a:lnTo>
                    <a:pt x="669104" y="1845944"/>
                  </a:lnTo>
                  <a:close/>
                </a:path>
                <a:path w="10210799" h="1845945">
                  <a:moveTo>
                    <a:pt x="650054" y="1845944"/>
                  </a:moveTo>
                  <a:lnTo>
                    <a:pt x="640529" y="1845944"/>
                  </a:lnTo>
                  <a:lnTo>
                    <a:pt x="640529" y="1836389"/>
                  </a:lnTo>
                  <a:lnTo>
                    <a:pt x="650054" y="1836389"/>
                  </a:lnTo>
                  <a:lnTo>
                    <a:pt x="650054" y="1845944"/>
                  </a:lnTo>
                  <a:close/>
                </a:path>
                <a:path w="10210799" h="1845945">
                  <a:moveTo>
                    <a:pt x="631004" y="1845944"/>
                  </a:moveTo>
                  <a:lnTo>
                    <a:pt x="621479" y="1845944"/>
                  </a:lnTo>
                  <a:lnTo>
                    <a:pt x="621479" y="1836389"/>
                  </a:lnTo>
                  <a:lnTo>
                    <a:pt x="631004" y="1836389"/>
                  </a:lnTo>
                  <a:lnTo>
                    <a:pt x="631004" y="1845944"/>
                  </a:lnTo>
                  <a:close/>
                </a:path>
                <a:path w="10210799" h="1845945">
                  <a:moveTo>
                    <a:pt x="611954" y="1845944"/>
                  </a:moveTo>
                  <a:lnTo>
                    <a:pt x="602429" y="1845944"/>
                  </a:lnTo>
                  <a:lnTo>
                    <a:pt x="602429" y="1836389"/>
                  </a:lnTo>
                  <a:lnTo>
                    <a:pt x="611954" y="1836389"/>
                  </a:lnTo>
                  <a:lnTo>
                    <a:pt x="611954" y="1845944"/>
                  </a:lnTo>
                  <a:close/>
                </a:path>
                <a:path w="10210799" h="1845945">
                  <a:moveTo>
                    <a:pt x="592904" y="1845944"/>
                  </a:moveTo>
                  <a:lnTo>
                    <a:pt x="583379" y="1845944"/>
                  </a:lnTo>
                  <a:lnTo>
                    <a:pt x="583379" y="1836389"/>
                  </a:lnTo>
                  <a:lnTo>
                    <a:pt x="592904" y="1836389"/>
                  </a:lnTo>
                  <a:lnTo>
                    <a:pt x="592904" y="1845944"/>
                  </a:lnTo>
                  <a:close/>
                </a:path>
                <a:path w="10210799" h="1845945">
                  <a:moveTo>
                    <a:pt x="573854" y="1845944"/>
                  </a:moveTo>
                  <a:lnTo>
                    <a:pt x="564329" y="1845944"/>
                  </a:lnTo>
                  <a:lnTo>
                    <a:pt x="564329" y="1836389"/>
                  </a:lnTo>
                  <a:lnTo>
                    <a:pt x="573854" y="1836389"/>
                  </a:lnTo>
                  <a:lnTo>
                    <a:pt x="573854" y="1845944"/>
                  </a:lnTo>
                  <a:close/>
                </a:path>
                <a:path w="10210799" h="1845945">
                  <a:moveTo>
                    <a:pt x="554804" y="1845944"/>
                  </a:moveTo>
                  <a:lnTo>
                    <a:pt x="545279" y="1845944"/>
                  </a:lnTo>
                  <a:lnTo>
                    <a:pt x="545279" y="1836389"/>
                  </a:lnTo>
                  <a:lnTo>
                    <a:pt x="554804" y="1836389"/>
                  </a:lnTo>
                  <a:lnTo>
                    <a:pt x="554804" y="1845944"/>
                  </a:lnTo>
                  <a:close/>
                </a:path>
                <a:path w="10210799" h="1845945">
                  <a:moveTo>
                    <a:pt x="535754" y="1845944"/>
                  </a:moveTo>
                  <a:lnTo>
                    <a:pt x="526229" y="1845944"/>
                  </a:lnTo>
                  <a:lnTo>
                    <a:pt x="526229" y="1836389"/>
                  </a:lnTo>
                  <a:lnTo>
                    <a:pt x="535754" y="1836389"/>
                  </a:lnTo>
                  <a:lnTo>
                    <a:pt x="535754" y="1845944"/>
                  </a:lnTo>
                  <a:close/>
                </a:path>
                <a:path w="10210799" h="1845945">
                  <a:moveTo>
                    <a:pt x="516704" y="1845944"/>
                  </a:moveTo>
                  <a:lnTo>
                    <a:pt x="507179" y="1845944"/>
                  </a:lnTo>
                  <a:lnTo>
                    <a:pt x="507179" y="1836389"/>
                  </a:lnTo>
                  <a:lnTo>
                    <a:pt x="516704" y="1836389"/>
                  </a:lnTo>
                  <a:lnTo>
                    <a:pt x="516704" y="1845944"/>
                  </a:lnTo>
                  <a:close/>
                </a:path>
                <a:path w="10210799" h="1845945">
                  <a:moveTo>
                    <a:pt x="497654" y="1845944"/>
                  </a:moveTo>
                  <a:lnTo>
                    <a:pt x="488129" y="1845944"/>
                  </a:lnTo>
                  <a:lnTo>
                    <a:pt x="488129" y="1836389"/>
                  </a:lnTo>
                  <a:lnTo>
                    <a:pt x="497654" y="1836389"/>
                  </a:lnTo>
                  <a:lnTo>
                    <a:pt x="497654" y="1845944"/>
                  </a:lnTo>
                  <a:close/>
                </a:path>
                <a:path w="10210799" h="1845945">
                  <a:moveTo>
                    <a:pt x="478604" y="1845944"/>
                  </a:moveTo>
                  <a:lnTo>
                    <a:pt x="469079" y="1845944"/>
                  </a:lnTo>
                  <a:lnTo>
                    <a:pt x="469079" y="1836389"/>
                  </a:lnTo>
                  <a:lnTo>
                    <a:pt x="478604" y="1836389"/>
                  </a:lnTo>
                  <a:lnTo>
                    <a:pt x="478604" y="1845944"/>
                  </a:lnTo>
                  <a:close/>
                </a:path>
                <a:path w="10210799" h="1845945">
                  <a:moveTo>
                    <a:pt x="459554" y="1845944"/>
                  </a:moveTo>
                  <a:lnTo>
                    <a:pt x="450029" y="1845944"/>
                  </a:lnTo>
                  <a:lnTo>
                    <a:pt x="450029" y="1836389"/>
                  </a:lnTo>
                  <a:lnTo>
                    <a:pt x="459554" y="1836389"/>
                  </a:lnTo>
                  <a:lnTo>
                    <a:pt x="459554" y="1845944"/>
                  </a:lnTo>
                  <a:close/>
                </a:path>
                <a:path w="10210799" h="1845945">
                  <a:moveTo>
                    <a:pt x="440504" y="1845944"/>
                  </a:moveTo>
                  <a:lnTo>
                    <a:pt x="430979" y="1845944"/>
                  </a:lnTo>
                  <a:lnTo>
                    <a:pt x="430979" y="1836389"/>
                  </a:lnTo>
                  <a:lnTo>
                    <a:pt x="440504" y="1836389"/>
                  </a:lnTo>
                  <a:lnTo>
                    <a:pt x="440504" y="1845944"/>
                  </a:lnTo>
                  <a:close/>
                </a:path>
                <a:path w="10210799" h="1845945">
                  <a:moveTo>
                    <a:pt x="421454" y="1845944"/>
                  </a:moveTo>
                  <a:lnTo>
                    <a:pt x="411929" y="1845944"/>
                  </a:lnTo>
                  <a:lnTo>
                    <a:pt x="411929" y="1836389"/>
                  </a:lnTo>
                  <a:lnTo>
                    <a:pt x="421454" y="1836389"/>
                  </a:lnTo>
                  <a:lnTo>
                    <a:pt x="421454" y="1845944"/>
                  </a:lnTo>
                  <a:close/>
                </a:path>
                <a:path w="10210799" h="1845945">
                  <a:moveTo>
                    <a:pt x="402404" y="1845944"/>
                  </a:moveTo>
                  <a:lnTo>
                    <a:pt x="392879" y="1845944"/>
                  </a:lnTo>
                  <a:lnTo>
                    <a:pt x="392879" y="1836389"/>
                  </a:lnTo>
                  <a:lnTo>
                    <a:pt x="402404" y="1836389"/>
                  </a:lnTo>
                  <a:lnTo>
                    <a:pt x="402404" y="1845944"/>
                  </a:lnTo>
                  <a:close/>
                </a:path>
                <a:path w="10210799" h="1845945">
                  <a:moveTo>
                    <a:pt x="383354" y="1845944"/>
                  </a:moveTo>
                  <a:lnTo>
                    <a:pt x="373829" y="1845944"/>
                  </a:lnTo>
                  <a:lnTo>
                    <a:pt x="373829" y="1836389"/>
                  </a:lnTo>
                  <a:lnTo>
                    <a:pt x="383354" y="1836389"/>
                  </a:lnTo>
                  <a:lnTo>
                    <a:pt x="383354" y="1845944"/>
                  </a:lnTo>
                  <a:close/>
                </a:path>
                <a:path w="10210799" h="1845945">
                  <a:moveTo>
                    <a:pt x="364304" y="1845944"/>
                  </a:moveTo>
                  <a:lnTo>
                    <a:pt x="354779" y="1845944"/>
                  </a:lnTo>
                  <a:lnTo>
                    <a:pt x="354779" y="1836389"/>
                  </a:lnTo>
                  <a:lnTo>
                    <a:pt x="364304" y="1836389"/>
                  </a:lnTo>
                  <a:lnTo>
                    <a:pt x="364304" y="1845944"/>
                  </a:lnTo>
                  <a:close/>
                </a:path>
                <a:path w="10210799" h="1845945">
                  <a:moveTo>
                    <a:pt x="345254" y="1845944"/>
                  </a:moveTo>
                  <a:lnTo>
                    <a:pt x="335729" y="1845944"/>
                  </a:lnTo>
                  <a:lnTo>
                    <a:pt x="335729" y="1836389"/>
                  </a:lnTo>
                  <a:lnTo>
                    <a:pt x="345254" y="1836389"/>
                  </a:lnTo>
                  <a:lnTo>
                    <a:pt x="345254" y="1845944"/>
                  </a:lnTo>
                  <a:close/>
                </a:path>
                <a:path w="10210799" h="1845945">
                  <a:moveTo>
                    <a:pt x="326204" y="1845944"/>
                  </a:moveTo>
                  <a:lnTo>
                    <a:pt x="316679" y="1845944"/>
                  </a:lnTo>
                  <a:lnTo>
                    <a:pt x="316679" y="1836389"/>
                  </a:lnTo>
                  <a:lnTo>
                    <a:pt x="326204" y="1836389"/>
                  </a:lnTo>
                  <a:lnTo>
                    <a:pt x="326204" y="1845944"/>
                  </a:lnTo>
                  <a:close/>
                </a:path>
                <a:path w="10210799" h="1845945">
                  <a:moveTo>
                    <a:pt x="307154" y="1845944"/>
                  </a:moveTo>
                  <a:lnTo>
                    <a:pt x="297629" y="1845944"/>
                  </a:lnTo>
                  <a:lnTo>
                    <a:pt x="297629" y="1836389"/>
                  </a:lnTo>
                  <a:lnTo>
                    <a:pt x="307154" y="1836389"/>
                  </a:lnTo>
                  <a:lnTo>
                    <a:pt x="307154" y="1845944"/>
                  </a:lnTo>
                  <a:close/>
                </a:path>
                <a:path w="10210799" h="1845945">
                  <a:moveTo>
                    <a:pt x="288104" y="1845944"/>
                  </a:moveTo>
                  <a:lnTo>
                    <a:pt x="285749" y="1845944"/>
                  </a:lnTo>
                  <a:lnTo>
                    <a:pt x="278529" y="1845373"/>
                  </a:lnTo>
                  <a:lnTo>
                    <a:pt x="278761" y="1836299"/>
                  </a:lnTo>
                  <a:lnTo>
                    <a:pt x="281114" y="1836359"/>
                  </a:lnTo>
                  <a:lnTo>
                    <a:pt x="283465" y="1836389"/>
                  </a:lnTo>
                  <a:lnTo>
                    <a:pt x="288104" y="1836389"/>
                  </a:lnTo>
                  <a:lnTo>
                    <a:pt x="288104" y="1845944"/>
                  </a:lnTo>
                  <a:close/>
                </a:path>
                <a:path w="10210799" h="1845945">
                  <a:moveTo>
                    <a:pt x="268994" y="1844618"/>
                  </a:moveTo>
                  <a:lnTo>
                    <a:pt x="259498" y="1843866"/>
                  </a:lnTo>
                  <a:lnTo>
                    <a:pt x="260301" y="1835210"/>
                  </a:lnTo>
                  <a:lnTo>
                    <a:pt x="263366" y="1835494"/>
                  </a:lnTo>
                  <a:lnTo>
                    <a:pt x="266436" y="1835727"/>
                  </a:lnTo>
                  <a:lnTo>
                    <a:pt x="269508" y="1835908"/>
                  </a:lnTo>
                  <a:lnTo>
                    <a:pt x="268994" y="1844618"/>
                  </a:lnTo>
                  <a:close/>
                </a:path>
                <a:path w="10210799" h="1845945">
                  <a:moveTo>
                    <a:pt x="250018" y="1843116"/>
                  </a:moveTo>
                  <a:lnTo>
                    <a:pt x="240779" y="1842385"/>
                  </a:lnTo>
                  <a:lnTo>
                    <a:pt x="240535" y="1842326"/>
                  </a:lnTo>
                  <a:lnTo>
                    <a:pt x="242048" y="1832901"/>
                  </a:lnTo>
                  <a:lnTo>
                    <a:pt x="245072" y="1833387"/>
                  </a:lnTo>
                  <a:lnTo>
                    <a:pt x="248105" y="1833822"/>
                  </a:lnTo>
                  <a:lnTo>
                    <a:pt x="251145" y="1834206"/>
                  </a:lnTo>
                  <a:lnTo>
                    <a:pt x="250018" y="1843116"/>
                  </a:lnTo>
                  <a:close/>
                </a:path>
                <a:path w="10210799" h="1845945">
                  <a:moveTo>
                    <a:pt x="231301" y="1840102"/>
                  </a:moveTo>
                  <a:lnTo>
                    <a:pt x="222035" y="1837870"/>
                  </a:lnTo>
                  <a:lnTo>
                    <a:pt x="223985" y="1829382"/>
                  </a:lnTo>
                  <a:lnTo>
                    <a:pt x="226985" y="1830071"/>
                  </a:lnTo>
                  <a:lnTo>
                    <a:pt x="229995" y="1830709"/>
                  </a:lnTo>
                  <a:lnTo>
                    <a:pt x="233016" y="1831298"/>
                  </a:lnTo>
                  <a:lnTo>
                    <a:pt x="231301" y="1840102"/>
                  </a:lnTo>
                  <a:close/>
                </a:path>
                <a:path w="10210799" h="1845945">
                  <a:moveTo>
                    <a:pt x="212775" y="1835640"/>
                  </a:moveTo>
                  <a:lnTo>
                    <a:pt x="203511" y="1833408"/>
                  </a:lnTo>
                  <a:lnTo>
                    <a:pt x="206149" y="1824652"/>
                  </a:lnTo>
                  <a:lnTo>
                    <a:pt x="209094" y="1825540"/>
                  </a:lnTo>
                  <a:lnTo>
                    <a:pt x="212052" y="1826377"/>
                  </a:lnTo>
                  <a:lnTo>
                    <a:pt x="215023" y="1827165"/>
                  </a:lnTo>
                  <a:lnTo>
                    <a:pt x="212775" y="1835640"/>
                  </a:lnTo>
                  <a:close/>
                </a:path>
                <a:path w="10210799" h="1845945">
                  <a:moveTo>
                    <a:pt x="194378" y="1830699"/>
                  </a:moveTo>
                  <a:lnTo>
                    <a:pt x="185577" y="1827053"/>
                  </a:lnTo>
                  <a:lnTo>
                    <a:pt x="188695" y="1818753"/>
                  </a:lnTo>
                  <a:lnTo>
                    <a:pt x="191569" y="1819832"/>
                  </a:lnTo>
                  <a:lnTo>
                    <a:pt x="194460" y="1820864"/>
                  </a:lnTo>
                  <a:lnTo>
                    <a:pt x="197370" y="1821847"/>
                  </a:lnTo>
                  <a:lnTo>
                    <a:pt x="194378" y="1830699"/>
                  </a:lnTo>
                  <a:close/>
                </a:path>
                <a:path w="10210799" h="1845945">
                  <a:moveTo>
                    <a:pt x="176798" y="1823417"/>
                  </a:moveTo>
                  <a:lnTo>
                    <a:pt x="168019" y="1819780"/>
                  </a:lnTo>
                  <a:lnTo>
                    <a:pt x="171682" y="1811708"/>
                  </a:lnTo>
                  <a:lnTo>
                    <a:pt x="174477" y="1812976"/>
                  </a:lnTo>
                  <a:lnTo>
                    <a:pt x="177293" y="1814197"/>
                  </a:lnTo>
                  <a:lnTo>
                    <a:pt x="180130" y="1815372"/>
                  </a:lnTo>
                  <a:lnTo>
                    <a:pt x="176798" y="1823417"/>
                  </a:lnTo>
                  <a:close/>
                </a:path>
                <a:path w="10210799" h="1845945">
                  <a:moveTo>
                    <a:pt x="159218" y="1816135"/>
                  </a:moveTo>
                  <a:lnTo>
                    <a:pt x="156141" y="1814860"/>
                  </a:lnTo>
                  <a:lnTo>
                    <a:pt x="150834" y="1811613"/>
                  </a:lnTo>
                  <a:lnTo>
                    <a:pt x="155168" y="1803540"/>
                  </a:lnTo>
                  <a:lnTo>
                    <a:pt x="157874" y="1804993"/>
                  </a:lnTo>
                  <a:lnTo>
                    <a:pt x="160604" y="1806401"/>
                  </a:lnTo>
                  <a:lnTo>
                    <a:pt x="163359" y="1807763"/>
                  </a:lnTo>
                  <a:lnTo>
                    <a:pt x="159218" y="1816135"/>
                  </a:lnTo>
                  <a:close/>
                </a:path>
                <a:path w="10210799" h="1845945">
                  <a:moveTo>
                    <a:pt x="142705" y="1806640"/>
                  </a:moveTo>
                  <a:lnTo>
                    <a:pt x="134580" y="1801669"/>
                  </a:lnTo>
                  <a:lnTo>
                    <a:pt x="139210" y="1794275"/>
                  </a:lnTo>
                  <a:lnTo>
                    <a:pt x="141821" y="1795910"/>
                  </a:lnTo>
                  <a:lnTo>
                    <a:pt x="144456" y="1797499"/>
                  </a:lnTo>
                  <a:lnTo>
                    <a:pt x="147115" y="1799043"/>
                  </a:lnTo>
                  <a:lnTo>
                    <a:pt x="142705" y="1806640"/>
                  </a:lnTo>
                  <a:close/>
                </a:path>
                <a:path w="10210799" h="1845945">
                  <a:moveTo>
                    <a:pt x="126449" y="1796695"/>
                  </a:moveTo>
                  <a:lnTo>
                    <a:pt x="118347" y="1791738"/>
                  </a:lnTo>
                  <a:lnTo>
                    <a:pt x="123947" y="1783994"/>
                  </a:lnTo>
                  <a:lnTo>
                    <a:pt x="126425" y="1785786"/>
                  </a:lnTo>
                  <a:lnTo>
                    <a:pt x="128932" y="1787536"/>
                  </a:lnTo>
                  <a:lnTo>
                    <a:pt x="131468" y="1789245"/>
                  </a:lnTo>
                  <a:lnTo>
                    <a:pt x="126449" y="1796695"/>
                  </a:lnTo>
                  <a:close/>
                </a:path>
                <a:path w="10210799" h="1845945">
                  <a:moveTo>
                    <a:pt x="111069" y="1785609"/>
                  </a:moveTo>
                  <a:lnTo>
                    <a:pt x="103834" y="1779435"/>
                  </a:lnTo>
                  <a:lnTo>
                    <a:pt x="109406" y="1772721"/>
                  </a:lnTo>
                  <a:lnTo>
                    <a:pt x="111768" y="1774682"/>
                  </a:lnTo>
                  <a:lnTo>
                    <a:pt x="114163" y="1776603"/>
                  </a:lnTo>
                  <a:lnTo>
                    <a:pt x="116591" y="1778485"/>
                  </a:lnTo>
                  <a:lnTo>
                    <a:pt x="111069" y="1785609"/>
                  </a:lnTo>
                  <a:close/>
                </a:path>
                <a:path w="10210799" h="1845945">
                  <a:moveTo>
                    <a:pt x="96587" y="1773251"/>
                  </a:moveTo>
                  <a:lnTo>
                    <a:pt x="89310" y="1767042"/>
                  </a:lnTo>
                  <a:lnTo>
                    <a:pt x="95580" y="1760441"/>
                  </a:lnTo>
                  <a:lnTo>
                    <a:pt x="97818" y="1762567"/>
                  </a:lnTo>
                  <a:lnTo>
                    <a:pt x="100092" y="1764655"/>
                  </a:lnTo>
                  <a:lnTo>
                    <a:pt x="102400" y="1766706"/>
                  </a:lnTo>
                  <a:lnTo>
                    <a:pt x="96587" y="1773251"/>
                  </a:lnTo>
                  <a:close/>
                </a:path>
                <a:path w="10210799" h="1845945">
                  <a:moveTo>
                    <a:pt x="82238" y="1760543"/>
                  </a:moveTo>
                  <a:lnTo>
                    <a:pt x="76008" y="1753242"/>
                  </a:lnTo>
                  <a:lnTo>
                    <a:pt x="82559" y="1747213"/>
                  </a:lnTo>
                  <a:lnTo>
                    <a:pt x="84654" y="1749489"/>
                  </a:lnTo>
                  <a:lnTo>
                    <a:pt x="86785" y="1751728"/>
                  </a:lnTo>
                  <a:lnTo>
                    <a:pt x="88954" y="1753932"/>
                  </a:lnTo>
                  <a:lnTo>
                    <a:pt x="82238" y="1760543"/>
                  </a:lnTo>
                  <a:close/>
                </a:path>
                <a:path w="10210799" h="1845945">
                  <a:moveTo>
                    <a:pt x="69812" y="1745981"/>
                  </a:moveTo>
                  <a:lnTo>
                    <a:pt x="63635" y="1738742"/>
                  </a:lnTo>
                  <a:lnTo>
                    <a:pt x="70514" y="1733213"/>
                  </a:lnTo>
                  <a:lnTo>
                    <a:pt x="72440" y="1735609"/>
                  </a:lnTo>
                  <a:lnTo>
                    <a:pt x="74406" y="1737973"/>
                  </a:lnTo>
                  <a:lnTo>
                    <a:pt x="76412" y="1740304"/>
                  </a:lnTo>
                  <a:lnTo>
                    <a:pt x="69812" y="1745981"/>
                  </a:lnTo>
                  <a:close/>
                </a:path>
                <a:path w="10210799" h="1845945">
                  <a:moveTo>
                    <a:pt x="57461" y="1731507"/>
                  </a:moveTo>
                  <a:lnTo>
                    <a:pt x="54412" y="1727933"/>
                  </a:lnTo>
                  <a:lnTo>
                    <a:pt x="51895" y="1723820"/>
                  </a:lnTo>
                  <a:lnTo>
                    <a:pt x="59483" y="1718512"/>
                  </a:lnTo>
                  <a:lnTo>
                    <a:pt x="61237" y="1721020"/>
                  </a:lnTo>
                  <a:lnTo>
                    <a:pt x="63033" y="1723498"/>
                  </a:lnTo>
                  <a:lnTo>
                    <a:pt x="64870" y="1725947"/>
                  </a:lnTo>
                  <a:lnTo>
                    <a:pt x="57461" y="1731507"/>
                  </a:lnTo>
                  <a:close/>
                </a:path>
                <a:path w="10210799" h="1845945">
                  <a:moveTo>
                    <a:pt x="46935" y="1715712"/>
                  </a:moveTo>
                  <a:lnTo>
                    <a:pt x="41960" y="1707581"/>
                  </a:lnTo>
                  <a:lnTo>
                    <a:pt x="49428" y="1703067"/>
                  </a:lnTo>
                  <a:lnTo>
                    <a:pt x="51022" y="1705704"/>
                  </a:lnTo>
                  <a:lnTo>
                    <a:pt x="52659" y="1708312"/>
                  </a:lnTo>
                  <a:lnTo>
                    <a:pt x="54338" y="1710892"/>
                  </a:lnTo>
                  <a:lnTo>
                    <a:pt x="46935" y="1715712"/>
                  </a:lnTo>
                  <a:close/>
                </a:path>
                <a:path w="10210799" h="1845945">
                  <a:moveTo>
                    <a:pt x="36989" y="1699456"/>
                  </a:moveTo>
                  <a:lnTo>
                    <a:pt x="32010" y="1691317"/>
                  </a:lnTo>
                  <a:lnTo>
                    <a:pt x="40419" y="1686973"/>
                  </a:lnTo>
                  <a:lnTo>
                    <a:pt x="41829" y="1689702"/>
                  </a:lnTo>
                  <a:lnTo>
                    <a:pt x="43285" y="1692408"/>
                  </a:lnTo>
                  <a:lnTo>
                    <a:pt x="44787" y="1695091"/>
                  </a:lnTo>
                  <a:lnTo>
                    <a:pt x="36989" y="1699456"/>
                  </a:lnTo>
                  <a:close/>
                </a:path>
                <a:path w="10210799" h="1845945">
                  <a:moveTo>
                    <a:pt x="28109" y="1682623"/>
                  </a:moveTo>
                  <a:lnTo>
                    <a:pt x="24469" y="1673834"/>
                  </a:lnTo>
                  <a:lnTo>
                    <a:pt x="32514" y="1670335"/>
                  </a:lnTo>
                  <a:lnTo>
                    <a:pt x="33738" y="1673151"/>
                  </a:lnTo>
                  <a:lnTo>
                    <a:pt x="35009" y="1675945"/>
                  </a:lnTo>
                  <a:lnTo>
                    <a:pt x="36327" y="1678718"/>
                  </a:lnTo>
                  <a:lnTo>
                    <a:pt x="28109" y="1682623"/>
                  </a:lnTo>
                  <a:close/>
                </a:path>
                <a:path w="10210799" h="1845945">
                  <a:moveTo>
                    <a:pt x="20834" y="1665057"/>
                  </a:moveTo>
                  <a:lnTo>
                    <a:pt x="17194" y="1656270"/>
                  </a:lnTo>
                  <a:lnTo>
                    <a:pt x="25736" y="1653214"/>
                  </a:lnTo>
                  <a:lnTo>
                    <a:pt x="26833" y="1656270"/>
                  </a:lnTo>
                  <a:lnTo>
                    <a:pt x="27852" y="1658976"/>
                  </a:lnTo>
                  <a:lnTo>
                    <a:pt x="28982" y="1661832"/>
                  </a:lnTo>
                  <a:lnTo>
                    <a:pt x="20834" y="1665057"/>
                  </a:lnTo>
                  <a:close/>
                </a:path>
                <a:path w="10210799" h="1845945">
                  <a:moveTo>
                    <a:pt x="13729" y="1647390"/>
                  </a:moveTo>
                  <a:lnTo>
                    <a:pt x="11495" y="1638113"/>
                  </a:lnTo>
                  <a:lnTo>
                    <a:pt x="20110" y="1635665"/>
                  </a:lnTo>
                  <a:lnTo>
                    <a:pt x="20950" y="1638621"/>
                  </a:lnTo>
                  <a:lnTo>
                    <a:pt x="21840" y="1641563"/>
                  </a:lnTo>
                  <a:lnTo>
                    <a:pt x="22778" y="1644489"/>
                  </a:lnTo>
                  <a:lnTo>
                    <a:pt x="13729" y="1647390"/>
                  </a:lnTo>
                  <a:close/>
                </a:path>
                <a:path w="10210799" h="1845945">
                  <a:moveTo>
                    <a:pt x="9264" y="1628853"/>
                  </a:moveTo>
                  <a:lnTo>
                    <a:pt x="7032" y="1619585"/>
                  </a:lnTo>
                  <a:lnTo>
                    <a:pt x="15660" y="1617747"/>
                  </a:lnTo>
                  <a:lnTo>
                    <a:pt x="16302" y="1620759"/>
                  </a:lnTo>
                  <a:lnTo>
                    <a:pt x="16994" y="1623760"/>
                  </a:lnTo>
                  <a:lnTo>
                    <a:pt x="17737" y="1626748"/>
                  </a:lnTo>
                  <a:lnTo>
                    <a:pt x="9264" y="1628853"/>
                  </a:lnTo>
                  <a:close/>
                </a:path>
                <a:path w="10210799" h="1845945">
                  <a:moveTo>
                    <a:pt x="4806" y="1610343"/>
                  </a:moveTo>
                  <a:lnTo>
                    <a:pt x="3559" y="1605165"/>
                  </a:lnTo>
                  <a:lnTo>
                    <a:pt x="3228" y="1600986"/>
                  </a:lnTo>
                  <a:lnTo>
                    <a:pt x="12429" y="1599657"/>
                  </a:lnTo>
                  <a:lnTo>
                    <a:pt x="12867" y="1602686"/>
                  </a:lnTo>
                  <a:lnTo>
                    <a:pt x="13355" y="1605707"/>
                  </a:lnTo>
                  <a:lnTo>
                    <a:pt x="13893" y="1608720"/>
                  </a:lnTo>
                  <a:lnTo>
                    <a:pt x="4806" y="1610343"/>
                  </a:lnTo>
                  <a:close/>
                </a:path>
                <a:path w="10210799" h="1845945">
                  <a:moveTo>
                    <a:pt x="2478" y="1591503"/>
                  </a:moveTo>
                  <a:lnTo>
                    <a:pt x="1727" y="1582017"/>
                  </a:lnTo>
                  <a:lnTo>
                    <a:pt x="10406" y="1581350"/>
                  </a:lnTo>
                  <a:lnTo>
                    <a:pt x="10642" y="1584415"/>
                  </a:lnTo>
                  <a:lnTo>
                    <a:pt x="10929" y="1587476"/>
                  </a:lnTo>
                  <a:lnTo>
                    <a:pt x="11266" y="1590531"/>
                  </a:lnTo>
                  <a:lnTo>
                    <a:pt x="2478" y="1591503"/>
                  </a:lnTo>
                  <a:close/>
                </a:path>
                <a:path w="10210799" h="1845945">
                  <a:moveTo>
                    <a:pt x="974" y="1572504"/>
                  </a:moveTo>
                  <a:lnTo>
                    <a:pt x="217" y="1562940"/>
                  </a:lnTo>
                  <a:lnTo>
                    <a:pt x="9607" y="1562849"/>
                  </a:lnTo>
                  <a:lnTo>
                    <a:pt x="9718" y="1569032"/>
                  </a:lnTo>
                  <a:lnTo>
                    <a:pt x="9852" y="1572120"/>
                  </a:lnTo>
                  <a:lnTo>
                    <a:pt x="974" y="1572504"/>
                  </a:lnTo>
                  <a:close/>
                </a:path>
                <a:path w="10210799" h="1845945">
                  <a:moveTo>
                    <a:pt x="9594" y="1553390"/>
                  </a:moveTo>
                  <a:lnTo>
                    <a:pt x="0" y="1553390"/>
                  </a:lnTo>
                  <a:lnTo>
                    <a:pt x="0" y="1543865"/>
                  </a:lnTo>
                  <a:lnTo>
                    <a:pt x="9594" y="1543865"/>
                  </a:lnTo>
                  <a:lnTo>
                    <a:pt x="9594" y="1553390"/>
                  </a:lnTo>
                  <a:close/>
                </a:path>
                <a:path w="10210799" h="1845945">
                  <a:moveTo>
                    <a:pt x="9594" y="1534340"/>
                  </a:moveTo>
                  <a:lnTo>
                    <a:pt x="0" y="1534340"/>
                  </a:lnTo>
                  <a:lnTo>
                    <a:pt x="0" y="1524815"/>
                  </a:lnTo>
                  <a:lnTo>
                    <a:pt x="9594" y="1524815"/>
                  </a:lnTo>
                  <a:lnTo>
                    <a:pt x="9594" y="1534340"/>
                  </a:lnTo>
                  <a:close/>
                </a:path>
                <a:path w="10210799" h="1845945">
                  <a:moveTo>
                    <a:pt x="9594" y="1515290"/>
                  </a:moveTo>
                  <a:lnTo>
                    <a:pt x="0" y="1515290"/>
                  </a:lnTo>
                  <a:lnTo>
                    <a:pt x="0" y="1505765"/>
                  </a:lnTo>
                  <a:lnTo>
                    <a:pt x="9594" y="1505765"/>
                  </a:lnTo>
                  <a:lnTo>
                    <a:pt x="9594" y="1515290"/>
                  </a:lnTo>
                  <a:close/>
                </a:path>
                <a:path w="10210799" h="1845945">
                  <a:moveTo>
                    <a:pt x="9594" y="1496240"/>
                  </a:moveTo>
                  <a:lnTo>
                    <a:pt x="0" y="1496240"/>
                  </a:lnTo>
                  <a:lnTo>
                    <a:pt x="0" y="1486715"/>
                  </a:lnTo>
                  <a:lnTo>
                    <a:pt x="9594" y="1486715"/>
                  </a:lnTo>
                  <a:lnTo>
                    <a:pt x="9594" y="1496240"/>
                  </a:lnTo>
                  <a:close/>
                </a:path>
                <a:path w="10210799" h="1845945">
                  <a:moveTo>
                    <a:pt x="9594" y="1477190"/>
                  </a:moveTo>
                  <a:lnTo>
                    <a:pt x="0" y="1477190"/>
                  </a:lnTo>
                  <a:lnTo>
                    <a:pt x="0" y="1467665"/>
                  </a:lnTo>
                  <a:lnTo>
                    <a:pt x="9594" y="1467665"/>
                  </a:lnTo>
                  <a:lnTo>
                    <a:pt x="9594" y="1477190"/>
                  </a:lnTo>
                  <a:close/>
                </a:path>
                <a:path w="10210799" h="1845945">
                  <a:moveTo>
                    <a:pt x="9594" y="1458140"/>
                  </a:moveTo>
                  <a:lnTo>
                    <a:pt x="0" y="1458140"/>
                  </a:lnTo>
                  <a:lnTo>
                    <a:pt x="0" y="1448615"/>
                  </a:lnTo>
                  <a:lnTo>
                    <a:pt x="9594" y="1448615"/>
                  </a:lnTo>
                  <a:lnTo>
                    <a:pt x="9594" y="1458140"/>
                  </a:lnTo>
                  <a:close/>
                </a:path>
                <a:path w="10210799" h="1845945">
                  <a:moveTo>
                    <a:pt x="9594" y="1439090"/>
                  </a:moveTo>
                  <a:lnTo>
                    <a:pt x="0" y="1439090"/>
                  </a:lnTo>
                  <a:lnTo>
                    <a:pt x="0" y="1429565"/>
                  </a:lnTo>
                  <a:lnTo>
                    <a:pt x="9594" y="1429565"/>
                  </a:lnTo>
                  <a:lnTo>
                    <a:pt x="9594" y="1439090"/>
                  </a:lnTo>
                  <a:close/>
                </a:path>
                <a:path w="10210799" h="1845945">
                  <a:moveTo>
                    <a:pt x="9594" y="1420040"/>
                  </a:moveTo>
                  <a:lnTo>
                    <a:pt x="0" y="1420040"/>
                  </a:lnTo>
                  <a:lnTo>
                    <a:pt x="0" y="1410515"/>
                  </a:lnTo>
                  <a:lnTo>
                    <a:pt x="9594" y="1410515"/>
                  </a:lnTo>
                  <a:lnTo>
                    <a:pt x="9594" y="1420040"/>
                  </a:lnTo>
                  <a:close/>
                </a:path>
                <a:path w="10210799" h="1845945">
                  <a:moveTo>
                    <a:pt x="9594" y="1400990"/>
                  </a:moveTo>
                  <a:lnTo>
                    <a:pt x="0" y="1400990"/>
                  </a:lnTo>
                  <a:lnTo>
                    <a:pt x="0" y="1391465"/>
                  </a:lnTo>
                  <a:lnTo>
                    <a:pt x="9594" y="1391465"/>
                  </a:lnTo>
                  <a:lnTo>
                    <a:pt x="9594" y="1400990"/>
                  </a:lnTo>
                  <a:close/>
                </a:path>
                <a:path w="10210799" h="1845945">
                  <a:moveTo>
                    <a:pt x="9594" y="1381940"/>
                  </a:moveTo>
                  <a:lnTo>
                    <a:pt x="0" y="1381940"/>
                  </a:lnTo>
                  <a:lnTo>
                    <a:pt x="0" y="1372415"/>
                  </a:lnTo>
                  <a:lnTo>
                    <a:pt x="9594" y="1372415"/>
                  </a:lnTo>
                  <a:lnTo>
                    <a:pt x="9594" y="1381940"/>
                  </a:lnTo>
                  <a:close/>
                </a:path>
                <a:path w="10210799" h="1845945">
                  <a:moveTo>
                    <a:pt x="9594" y="1362890"/>
                  </a:moveTo>
                  <a:lnTo>
                    <a:pt x="0" y="1362890"/>
                  </a:lnTo>
                  <a:lnTo>
                    <a:pt x="0" y="1353365"/>
                  </a:lnTo>
                  <a:lnTo>
                    <a:pt x="9594" y="1353365"/>
                  </a:lnTo>
                  <a:lnTo>
                    <a:pt x="9594" y="1362890"/>
                  </a:lnTo>
                  <a:close/>
                </a:path>
                <a:path w="10210799" h="1845945">
                  <a:moveTo>
                    <a:pt x="9594" y="1343840"/>
                  </a:moveTo>
                  <a:lnTo>
                    <a:pt x="0" y="1343840"/>
                  </a:lnTo>
                  <a:lnTo>
                    <a:pt x="0" y="1334315"/>
                  </a:lnTo>
                  <a:lnTo>
                    <a:pt x="9594" y="1334315"/>
                  </a:lnTo>
                  <a:lnTo>
                    <a:pt x="9594" y="1343840"/>
                  </a:lnTo>
                  <a:close/>
                </a:path>
                <a:path w="10210799" h="1845945">
                  <a:moveTo>
                    <a:pt x="9594" y="1324790"/>
                  </a:moveTo>
                  <a:lnTo>
                    <a:pt x="0" y="1324790"/>
                  </a:lnTo>
                  <a:lnTo>
                    <a:pt x="0" y="1315265"/>
                  </a:lnTo>
                  <a:lnTo>
                    <a:pt x="9594" y="1315265"/>
                  </a:lnTo>
                  <a:lnTo>
                    <a:pt x="9594" y="1324790"/>
                  </a:lnTo>
                  <a:close/>
                </a:path>
                <a:path w="10210799" h="1845945">
                  <a:moveTo>
                    <a:pt x="9594" y="1305740"/>
                  </a:moveTo>
                  <a:lnTo>
                    <a:pt x="0" y="1305740"/>
                  </a:lnTo>
                  <a:lnTo>
                    <a:pt x="0" y="1296215"/>
                  </a:lnTo>
                  <a:lnTo>
                    <a:pt x="9594" y="1296215"/>
                  </a:lnTo>
                  <a:lnTo>
                    <a:pt x="9594" y="1305740"/>
                  </a:lnTo>
                  <a:close/>
                </a:path>
                <a:path w="10210799" h="1845945">
                  <a:moveTo>
                    <a:pt x="9594" y="1286690"/>
                  </a:moveTo>
                  <a:lnTo>
                    <a:pt x="0" y="1286690"/>
                  </a:lnTo>
                  <a:lnTo>
                    <a:pt x="0" y="1277165"/>
                  </a:lnTo>
                  <a:lnTo>
                    <a:pt x="9594" y="1277165"/>
                  </a:lnTo>
                  <a:lnTo>
                    <a:pt x="9594" y="1286690"/>
                  </a:lnTo>
                  <a:close/>
                </a:path>
                <a:path w="10210799" h="1845945">
                  <a:moveTo>
                    <a:pt x="9594" y="1267640"/>
                  </a:moveTo>
                  <a:lnTo>
                    <a:pt x="0" y="1267640"/>
                  </a:lnTo>
                  <a:lnTo>
                    <a:pt x="0" y="1258115"/>
                  </a:lnTo>
                  <a:lnTo>
                    <a:pt x="9594" y="1258115"/>
                  </a:lnTo>
                  <a:lnTo>
                    <a:pt x="9594" y="1267640"/>
                  </a:lnTo>
                  <a:close/>
                </a:path>
                <a:path w="10210799" h="1845945">
                  <a:moveTo>
                    <a:pt x="9594" y="1248590"/>
                  </a:moveTo>
                  <a:lnTo>
                    <a:pt x="0" y="1248590"/>
                  </a:lnTo>
                  <a:lnTo>
                    <a:pt x="0" y="1239065"/>
                  </a:lnTo>
                  <a:lnTo>
                    <a:pt x="9594" y="1239065"/>
                  </a:lnTo>
                  <a:lnTo>
                    <a:pt x="9594" y="1248590"/>
                  </a:lnTo>
                  <a:close/>
                </a:path>
                <a:path w="10210799" h="1845945">
                  <a:moveTo>
                    <a:pt x="9594" y="1229540"/>
                  </a:moveTo>
                  <a:lnTo>
                    <a:pt x="0" y="1229540"/>
                  </a:lnTo>
                  <a:lnTo>
                    <a:pt x="0" y="1220015"/>
                  </a:lnTo>
                  <a:lnTo>
                    <a:pt x="9594" y="1220015"/>
                  </a:lnTo>
                  <a:lnTo>
                    <a:pt x="9594" y="1229540"/>
                  </a:lnTo>
                  <a:close/>
                </a:path>
                <a:path w="10210799" h="1845945">
                  <a:moveTo>
                    <a:pt x="9594" y="1210490"/>
                  </a:moveTo>
                  <a:lnTo>
                    <a:pt x="0" y="1210490"/>
                  </a:lnTo>
                  <a:lnTo>
                    <a:pt x="0" y="1200965"/>
                  </a:lnTo>
                  <a:lnTo>
                    <a:pt x="9594" y="1200965"/>
                  </a:lnTo>
                  <a:lnTo>
                    <a:pt x="9594" y="1210490"/>
                  </a:lnTo>
                  <a:close/>
                </a:path>
                <a:path w="10210799" h="1845945">
                  <a:moveTo>
                    <a:pt x="9594" y="1191440"/>
                  </a:moveTo>
                  <a:lnTo>
                    <a:pt x="0" y="1191440"/>
                  </a:lnTo>
                  <a:lnTo>
                    <a:pt x="0" y="1181915"/>
                  </a:lnTo>
                  <a:lnTo>
                    <a:pt x="9594" y="1181915"/>
                  </a:lnTo>
                  <a:lnTo>
                    <a:pt x="9594" y="1191440"/>
                  </a:lnTo>
                  <a:close/>
                </a:path>
                <a:path w="10210799" h="1845945">
                  <a:moveTo>
                    <a:pt x="9594" y="1172390"/>
                  </a:moveTo>
                  <a:lnTo>
                    <a:pt x="0" y="1172390"/>
                  </a:lnTo>
                  <a:lnTo>
                    <a:pt x="0" y="1162865"/>
                  </a:lnTo>
                  <a:lnTo>
                    <a:pt x="9594" y="1162865"/>
                  </a:lnTo>
                  <a:lnTo>
                    <a:pt x="9594" y="1172390"/>
                  </a:lnTo>
                  <a:close/>
                </a:path>
                <a:path w="10210799" h="1845945">
                  <a:moveTo>
                    <a:pt x="9594" y="1153341"/>
                  </a:moveTo>
                  <a:lnTo>
                    <a:pt x="0" y="1153341"/>
                  </a:lnTo>
                  <a:lnTo>
                    <a:pt x="0" y="1143815"/>
                  </a:lnTo>
                  <a:lnTo>
                    <a:pt x="9594" y="1143815"/>
                  </a:lnTo>
                  <a:lnTo>
                    <a:pt x="9594" y="1153341"/>
                  </a:lnTo>
                  <a:close/>
                </a:path>
                <a:path w="10210799" h="1845945">
                  <a:moveTo>
                    <a:pt x="9594" y="1134291"/>
                  </a:moveTo>
                  <a:lnTo>
                    <a:pt x="0" y="1134291"/>
                  </a:lnTo>
                  <a:lnTo>
                    <a:pt x="0" y="1124765"/>
                  </a:lnTo>
                  <a:lnTo>
                    <a:pt x="9594" y="1124765"/>
                  </a:lnTo>
                  <a:lnTo>
                    <a:pt x="9594" y="1134291"/>
                  </a:lnTo>
                  <a:close/>
                </a:path>
                <a:path w="10210799" h="1845945">
                  <a:moveTo>
                    <a:pt x="9594" y="1115241"/>
                  </a:moveTo>
                  <a:lnTo>
                    <a:pt x="0" y="1115241"/>
                  </a:lnTo>
                  <a:lnTo>
                    <a:pt x="0" y="1105715"/>
                  </a:lnTo>
                  <a:lnTo>
                    <a:pt x="9594" y="1105715"/>
                  </a:lnTo>
                  <a:lnTo>
                    <a:pt x="9594" y="1115241"/>
                  </a:lnTo>
                  <a:close/>
                </a:path>
                <a:path w="10210799" h="1845945">
                  <a:moveTo>
                    <a:pt x="9594" y="1096191"/>
                  </a:moveTo>
                  <a:lnTo>
                    <a:pt x="0" y="1096191"/>
                  </a:lnTo>
                  <a:lnTo>
                    <a:pt x="0" y="1086666"/>
                  </a:lnTo>
                  <a:lnTo>
                    <a:pt x="9594" y="1086666"/>
                  </a:lnTo>
                  <a:lnTo>
                    <a:pt x="9594" y="1096191"/>
                  </a:lnTo>
                  <a:close/>
                </a:path>
                <a:path w="10210799" h="1845945">
                  <a:moveTo>
                    <a:pt x="9594" y="1077140"/>
                  </a:moveTo>
                  <a:lnTo>
                    <a:pt x="0" y="1077140"/>
                  </a:lnTo>
                  <a:lnTo>
                    <a:pt x="0" y="1067616"/>
                  </a:lnTo>
                  <a:lnTo>
                    <a:pt x="9594" y="1067616"/>
                  </a:lnTo>
                  <a:lnTo>
                    <a:pt x="9594" y="1077140"/>
                  </a:lnTo>
                  <a:close/>
                </a:path>
                <a:path w="10210799" h="1845945">
                  <a:moveTo>
                    <a:pt x="9594" y="1058090"/>
                  </a:moveTo>
                  <a:lnTo>
                    <a:pt x="0" y="1058090"/>
                  </a:lnTo>
                  <a:lnTo>
                    <a:pt x="0" y="1048566"/>
                  </a:lnTo>
                  <a:lnTo>
                    <a:pt x="9594" y="1048566"/>
                  </a:lnTo>
                  <a:lnTo>
                    <a:pt x="9594" y="1058090"/>
                  </a:lnTo>
                  <a:close/>
                </a:path>
                <a:path w="10210799" h="1845945">
                  <a:moveTo>
                    <a:pt x="9594" y="1039040"/>
                  </a:moveTo>
                  <a:lnTo>
                    <a:pt x="0" y="1039040"/>
                  </a:lnTo>
                  <a:lnTo>
                    <a:pt x="0" y="1029516"/>
                  </a:lnTo>
                  <a:lnTo>
                    <a:pt x="9594" y="1029516"/>
                  </a:lnTo>
                  <a:lnTo>
                    <a:pt x="9594" y="1039040"/>
                  </a:lnTo>
                  <a:close/>
                </a:path>
                <a:path w="10210799" h="1845945">
                  <a:moveTo>
                    <a:pt x="9594" y="1019990"/>
                  </a:moveTo>
                  <a:lnTo>
                    <a:pt x="0" y="1019990"/>
                  </a:lnTo>
                  <a:lnTo>
                    <a:pt x="0" y="1010466"/>
                  </a:lnTo>
                  <a:lnTo>
                    <a:pt x="9594" y="1010466"/>
                  </a:lnTo>
                  <a:lnTo>
                    <a:pt x="9594" y="1019990"/>
                  </a:lnTo>
                  <a:close/>
                </a:path>
                <a:path w="10210799" h="1845945">
                  <a:moveTo>
                    <a:pt x="9594" y="1000941"/>
                  </a:moveTo>
                  <a:lnTo>
                    <a:pt x="0" y="1000941"/>
                  </a:lnTo>
                  <a:lnTo>
                    <a:pt x="0" y="991416"/>
                  </a:lnTo>
                  <a:lnTo>
                    <a:pt x="9594" y="991416"/>
                  </a:lnTo>
                  <a:lnTo>
                    <a:pt x="9594" y="1000941"/>
                  </a:lnTo>
                  <a:close/>
                </a:path>
                <a:path w="10210799" h="1845945">
                  <a:moveTo>
                    <a:pt x="9594" y="981891"/>
                  </a:moveTo>
                  <a:lnTo>
                    <a:pt x="0" y="981891"/>
                  </a:lnTo>
                  <a:lnTo>
                    <a:pt x="0" y="972366"/>
                  </a:lnTo>
                  <a:lnTo>
                    <a:pt x="9594" y="972366"/>
                  </a:lnTo>
                  <a:lnTo>
                    <a:pt x="9594" y="981891"/>
                  </a:lnTo>
                  <a:close/>
                </a:path>
                <a:path w="10210799" h="1845945">
                  <a:moveTo>
                    <a:pt x="9594" y="962841"/>
                  </a:moveTo>
                  <a:lnTo>
                    <a:pt x="0" y="962841"/>
                  </a:lnTo>
                  <a:lnTo>
                    <a:pt x="0" y="953315"/>
                  </a:lnTo>
                  <a:lnTo>
                    <a:pt x="9594" y="953315"/>
                  </a:lnTo>
                  <a:lnTo>
                    <a:pt x="9594" y="962841"/>
                  </a:lnTo>
                  <a:close/>
                </a:path>
                <a:path w="10210799" h="1845945">
                  <a:moveTo>
                    <a:pt x="9594" y="943791"/>
                  </a:moveTo>
                  <a:lnTo>
                    <a:pt x="0" y="943791"/>
                  </a:lnTo>
                  <a:lnTo>
                    <a:pt x="0" y="934266"/>
                  </a:lnTo>
                  <a:lnTo>
                    <a:pt x="9594" y="934266"/>
                  </a:lnTo>
                  <a:lnTo>
                    <a:pt x="9594" y="943791"/>
                  </a:lnTo>
                  <a:close/>
                </a:path>
                <a:path w="10210799" h="1845945">
                  <a:moveTo>
                    <a:pt x="9594" y="924741"/>
                  </a:moveTo>
                  <a:lnTo>
                    <a:pt x="0" y="924741"/>
                  </a:lnTo>
                  <a:lnTo>
                    <a:pt x="0" y="915216"/>
                  </a:lnTo>
                  <a:lnTo>
                    <a:pt x="9594" y="915216"/>
                  </a:lnTo>
                  <a:lnTo>
                    <a:pt x="9594" y="924741"/>
                  </a:lnTo>
                  <a:close/>
                </a:path>
                <a:path w="10210799" h="1845945">
                  <a:moveTo>
                    <a:pt x="9594" y="905691"/>
                  </a:moveTo>
                  <a:lnTo>
                    <a:pt x="0" y="905691"/>
                  </a:lnTo>
                  <a:lnTo>
                    <a:pt x="0" y="896166"/>
                  </a:lnTo>
                  <a:lnTo>
                    <a:pt x="9594" y="896166"/>
                  </a:lnTo>
                  <a:lnTo>
                    <a:pt x="9594" y="905691"/>
                  </a:lnTo>
                  <a:close/>
                </a:path>
                <a:path w="10210799" h="1845945">
                  <a:moveTo>
                    <a:pt x="9594" y="886641"/>
                  </a:moveTo>
                  <a:lnTo>
                    <a:pt x="0" y="886641"/>
                  </a:lnTo>
                  <a:lnTo>
                    <a:pt x="0" y="877116"/>
                  </a:lnTo>
                  <a:lnTo>
                    <a:pt x="9594" y="877116"/>
                  </a:lnTo>
                  <a:lnTo>
                    <a:pt x="9594" y="886641"/>
                  </a:lnTo>
                  <a:close/>
                </a:path>
                <a:path w="10210799" h="1845945">
                  <a:moveTo>
                    <a:pt x="9594" y="867591"/>
                  </a:moveTo>
                  <a:lnTo>
                    <a:pt x="0" y="867591"/>
                  </a:lnTo>
                  <a:lnTo>
                    <a:pt x="0" y="858066"/>
                  </a:lnTo>
                  <a:lnTo>
                    <a:pt x="9594" y="858066"/>
                  </a:lnTo>
                  <a:lnTo>
                    <a:pt x="9594" y="867591"/>
                  </a:lnTo>
                  <a:close/>
                </a:path>
                <a:path w="10210799" h="1845945">
                  <a:moveTo>
                    <a:pt x="9594" y="848541"/>
                  </a:moveTo>
                  <a:lnTo>
                    <a:pt x="0" y="848541"/>
                  </a:lnTo>
                  <a:lnTo>
                    <a:pt x="0" y="839016"/>
                  </a:lnTo>
                  <a:lnTo>
                    <a:pt x="9594" y="839016"/>
                  </a:lnTo>
                  <a:lnTo>
                    <a:pt x="9594" y="848541"/>
                  </a:lnTo>
                  <a:close/>
                </a:path>
                <a:path w="10210799" h="1845945">
                  <a:moveTo>
                    <a:pt x="9594" y="829491"/>
                  </a:moveTo>
                  <a:lnTo>
                    <a:pt x="0" y="829491"/>
                  </a:lnTo>
                  <a:lnTo>
                    <a:pt x="0" y="819966"/>
                  </a:lnTo>
                  <a:lnTo>
                    <a:pt x="9594" y="819966"/>
                  </a:lnTo>
                  <a:lnTo>
                    <a:pt x="9594" y="829491"/>
                  </a:lnTo>
                  <a:close/>
                </a:path>
                <a:path w="10210799" h="1845945">
                  <a:moveTo>
                    <a:pt x="9594" y="810441"/>
                  </a:moveTo>
                  <a:lnTo>
                    <a:pt x="0" y="810441"/>
                  </a:lnTo>
                  <a:lnTo>
                    <a:pt x="0" y="800916"/>
                  </a:lnTo>
                  <a:lnTo>
                    <a:pt x="9594" y="800916"/>
                  </a:lnTo>
                  <a:lnTo>
                    <a:pt x="9594" y="810441"/>
                  </a:lnTo>
                  <a:close/>
                </a:path>
                <a:path w="10210799" h="1845945">
                  <a:moveTo>
                    <a:pt x="9594" y="791391"/>
                  </a:moveTo>
                  <a:lnTo>
                    <a:pt x="0" y="791391"/>
                  </a:lnTo>
                  <a:lnTo>
                    <a:pt x="0" y="781866"/>
                  </a:lnTo>
                  <a:lnTo>
                    <a:pt x="9594" y="781866"/>
                  </a:lnTo>
                  <a:lnTo>
                    <a:pt x="9594" y="791391"/>
                  </a:lnTo>
                  <a:close/>
                </a:path>
                <a:path w="10210799" h="1845945">
                  <a:moveTo>
                    <a:pt x="9594" y="772341"/>
                  </a:moveTo>
                  <a:lnTo>
                    <a:pt x="0" y="772341"/>
                  </a:lnTo>
                  <a:lnTo>
                    <a:pt x="0" y="762816"/>
                  </a:lnTo>
                  <a:lnTo>
                    <a:pt x="9594" y="762816"/>
                  </a:lnTo>
                  <a:lnTo>
                    <a:pt x="9594" y="772341"/>
                  </a:lnTo>
                  <a:close/>
                </a:path>
                <a:path w="10210799" h="1845945">
                  <a:moveTo>
                    <a:pt x="9594" y="753291"/>
                  </a:moveTo>
                  <a:lnTo>
                    <a:pt x="0" y="753291"/>
                  </a:lnTo>
                  <a:lnTo>
                    <a:pt x="0" y="743766"/>
                  </a:lnTo>
                  <a:lnTo>
                    <a:pt x="9594" y="743766"/>
                  </a:lnTo>
                  <a:lnTo>
                    <a:pt x="9594" y="753291"/>
                  </a:lnTo>
                  <a:close/>
                </a:path>
                <a:path w="10210799" h="1845945">
                  <a:moveTo>
                    <a:pt x="9594" y="734241"/>
                  </a:moveTo>
                  <a:lnTo>
                    <a:pt x="0" y="734241"/>
                  </a:lnTo>
                  <a:lnTo>
                    <a:pt x="0" y="724716"/>
                  </a:lnTo>
                  <a:lnTo>
                    <a:pt x="9594" y="724716"/>
                  </a:lnTo>
                  <a:lnTo>
                    <a:pt x="9594" y="734241"/>
                  </a:lnTo>
                  <a:close/>
                </a:path>
                <a:path w="10210799" h="1845945">
                  <a:moveTo>
                    <a:pt x="9594" y="715191"/>
                  </a:moveTo>
                  <a:lnTo>
                    <a:pt x="0" y="715191"/>
                  </a:lnTo>
                  <a:lnTo>
                    <a:pt x="0" y="705666"/>
                  </a:lnTo>
                  <a:lnTo>
                    <a:pt x="9594" y="705666"/>
                  </a:lnTo>
                  <a:lnTo>
                    <a:pt x="9594" y="715191"/>
                  </a:lnTo>
                  <a:close/>
                </a:path>
                <a:path w="10210799" h="1845945">
                  <a:moveTo>
                    <a:pt x="9594" y="696141"/>
                  </a:moveTo>
                  <a:lnTo>
                    <a:pt x="0" y="696141"/>
                  </a:lnTo>
                  <a:lnTo>
                    <a:pt x="0" y="686616"/>
                  </a:lnTo>
                  <a:lnTo>
                    <a:pt x="9594" y="686616"/>
                  </a:lnTo>
                  <a:lnTo>
                    <a:pt x="9594" y="696141"/>
                  </a:lnTo>
                  <a:close/>
                </a:path>
                <a:path w="10210799" h="1845945">
                  <a:moveTo>
                    <a:pt x="9594" y="677091"/>
                  </a:moveTo>
                  <a:lnTo>
                    <a:pt x="0" y="677091"/>
                  </a:lnTo>
                  <a:lnTo>
                    <a:pt x="0" y="667566"/>
                  </a:lnTo>
                  <a:lnTo>
                    <a:pt x="9594" y="667566"/>
                  </a:lnTo>
                  <a:lnTo>
                    <a:pt x="9594" y="677091"/>
                  </a:lnTo>
                  <a:close/>
                </a:path>
                <a:path w="10210799" h="1845945">
                  <a:moveTo>
                    <a:pt x="9594" y="658041"/>
                  </a:moveTo>
                  <a:lnTo>
                    <a:pt x="0" y="658041"/>
                  </a:lnTo>
                  <a:lnTo>
                    <a:pt x="0" y="648516"/>
                  </a:lnTo>
                  <a:lnTo>
                    <a:pt x="9594" y="648516"/>
                  </a:lnTo>
                  <a:lnTo>
                    <a:pt x="9594" y="658041"/>
                  </a:lnTo>
                  <a:close/>
                </a:path>
                <a:path w="10210799" h="1845945">
                  <a:moveTo>
                    <a:pt x="9594" y="638991"/>
                  </a:moveTo>
                  <a:lnTo>
                    <a:pt x="0" y="638991"/>
                  </a:lnTo>
                  <a:lnTo>
                    <a:pt x="0" y="629466"/>
                  </a:lnTo>
                  <a:lnTo>
                    <a:pt x="9594" y="629466"/>
                  </a:lnTo>
                  <a:lnTo>
                    <a:pt x="9594" y="638991"/>
                  </a:lnTo>
                  <a:close/>
                </a:path>
                <a:path w="10210799" h="1845945">
                  <a:moveTo>
                    <a:pt x="9594" y="619941"/>
                  </a:moveTo>
                  <a:lnTo>
                    <a:pt x="0" y="619941"/>
                  </a:lnTo>
                  <a:lnTo>
                    <a:pt x="0" y="610416"/>
                  </a:lnTo>
                  <a:lnTo>
                    <a:pt x="9594" y="610416"/>
                  </a:lnTo>
                  <a:lnTo>
                    <a:pt x="9594" y="619941"/>
                  </a:lnTo>
                  <a:close/>
                </a:path>
                <a:path w="10210799" h="1845945">
                  <a:moveTo>
                    <a:pt x="9594" y="600891"/>
                  </a:moveTo>
                  <a:lnTo>
                    <a:pt x="0" y="600891"/>
                  </a:lnTo>
                  <a:lnTo>
                    <a:pt x="0" y="591366"/>
                  </a:lnTo>
                  <a:lnTo>
                    <a:pt x="9594" y="591366"/>
                  </a:lnTo>
                  <a:lnTo>
                    <a:pt x="9594" y="600891"/>
                  </a:lnTo>
                  <a:close/>
                </a:path>
                <a:path w="10210799" h="1845945">
                  <a:moveTo>
                    <a:pt x="9594" y="581841"/>
                  </a:moveTo>
                  <a:lnTo>
                    <a:pt x="0" y="581841"/>
                  </a:lnTo>
                  <a:lnTo>
                    <a:pt x="0" y="572316"/>
                  </a:lnTo>
                  <a:lnTo>
                    <a:pt x="9594" y="572316"/>
                  </a:lnTo>
                  <a:lnTo>
                    <a:pt x="9594" y="581841"/>
                  </a:lnTo>
                  <a:close/>
                </a:path>
                <a:path w="10210799" h="1845945">
                  <a:moveTo>
                    <a:pt x="9594" y="562791"/>
                  </a:moveTo>
                  <a:lnTo>
                    <a:pt x="0" y="562791"/>
                  </a:lnTo>
                  <a:lnTo>
                    <a:pt x="0" y="553266"/>
                  </a:lnTo>
                  <a:lnTo>
                    <a:pt x="9594" y="553266"/>
                  </a:lnTo>
                  <a:lnTo>
                    <a:pt x="9594" y="562791"/>
                  </a:lnTo>
                  <a:close/>
                </a:path>
                <a:path w="10210799" h="1845945">
                  <a:moveTo>
                    <a:pt x="9594" y="543741"/>
                  </a:moveTo>
                  <a:lnTo>
                    <a:pt x="0" y="543741"/>
                  </a:lnTo>
                  <a:lnTo>
                    <a:pt x="0" y="534216"/>
                  </a:lnTo>
                  <a:lnTo>
                    <a:pt x="9594" y="534216"/>
                  </a:lnTo>
                  <a:lnTo>
                    <a:pt x="9594" y="543741"/>
                  </a:lnTo>
                  <a:close/>
                </a:path>
                <a:path w="10210799" h="1845945">
                  <a:moveTo>
                    <a:pt x="9594" y="524691"/>
                  </a:moveTo>
                  <a:lnTo>
                    <a:pt x="0" y="524691"/>
                  </a:lnTo>
                  <a:lnTo>
                    <a:pt x="0" y="515166"/>
                  </a:lnTo>
                  <a:lnTo>
                    <a:pt x="9594" y="515166"/>
                  </a:lnTo>
                  <a:lnTo>
                    <a:pt x="9594" y="524691"/>
                  </a:lnTo>
                  <a:close/>
                </a:path>
                <a:path w="10210799" h="1845945">
                  <a:moveTo>
                    <a:pt x="9594" y="505641"/>
                  </a:moveTo>
                  <a:lnTo>
                    <a:pt x="0" y="505641"/>
                  </a:lnTo>
                  <a:lnTo>
                    <a:pt x="0" y="496116"/>
                  </a:lnTo>
                  <a:lnTo>
                    <a:pt x="9594" y="496116"/>
                  </a:lnTo>
                  <a:lnTo>
                    <a:pt x="9594" y="505641"/>
                  </a:lnTo>
                  <a:close/>
                </a:path>
                <a:path w="10210799" h="1845945">
                  <a:moveTo>
                    <a:pt x="9594" y="486591"/>
                  </a:moveTo>
                  <a:lnTo>
                    <a:pt x="0" y="486591"/>
                  </a:lnTo>
                  <a:lnTo>
                    <a:pt x="0" y="477066"/>
                  </a:lnTo>
                  <a:lnTo>
                    <a:pt x="9594" y="477066"/>
                  </a:lnTo>
                  <a:lnTo>
                    <a:pt x="9594" y="486591"/>
                  </a:lnTo>
                  <a:close/>
                </a:path>
                <a:path w="10210799" h="1845945">
                  <a:moveTo>
                    <a:pt x="9594" y="467541"/>
                  </a:moveTo>
                  <a:lnTo>
                    <a:pt x="0" y="467541"/>
                  </a:lnTo>
                  <a:lnTo>
                    <a:pt x="0" y="458016"/>
                  </a:lnTo>
                  <a:lnTo>
                    <a:pt x="9594" y="458016"/>
                  </a:lnTo>
                  <a:lnTo>
                    <a:pt x="9594" y="467541"/>
                  </a:lnTo>
                  <a:close/>
                </a:path>
                <a:path w="10210799" h="1845945">
                  <a:moveTo>
                    <a:pt x="9594" y="448491"/>
                  </a:moveTo>
                  <a:lnTo>
                    <a:pt x="0" y="448491"/>
                  </a:lnTo>
                  <a:lnTo>
                    <a:pt x="0" y="438966"/>
                  </a:lnTo>
                  <a:lnTo>
                    <a:pt x="9594" y="438966"/>
                  </a:lnTo>
                  <a:lnTo>
                    <a:pt x="9594" y="448491"/>
                  </a:lnTo>
                  <a:close/>
                </a:path>
                <a:path w="10210799" h="1845945">
                  <a:moveTo>
                    <a:pt x="9594" y="429441"/>
                  </a:moveTo>
                  <a:lnTo>
                    <a:pt x="0" y="429441"/>
                  </a:lnTo>
                  <a:lnTo>
                    <a:pt x="0" y="419916"/>
                  </a:lnTo>
                  <a:lnTo>
                    <a:pt x="9594" y="419916"/>
                  </a:lnTo>
                  <a:lnTo>
                    <a:pt x="9594" y="429441"/>
                  </a:lnTo>
                  <a:close/>
                </a:path>
                <a:path w="10210799" h="1845945">
                  <a:moveTo>
                    <a:pt x="9594" y="410391"/>
                  </a:moveTo>
                  <a:lnTo>
                    <a:pt x="0" y="410391"/>
                  </a:lnTo>
                  <a:lnTo>
                    <a:pt x="0" y="400866"/>
                  </a:lnTo>
                  <a:lnTo>
                    <a:pt x="9594" y="400866"/>
                  </a:lnTo>
                  <a:lnTo>
                    <a:pt x="9594" y="410391"/>
                  </a:lnTo>
                  <a:close/>
                </a:path>
                <a:path w="10210799" h="1845945">
                  <a:moveTo>
                    <a:pt x="9594" y="391341"/>
                  </a:moveTo>
                  <a:lnTo>
                    <a:pt x="0" y="391341"/>
                  </a:lnTo>
                  <a:lnTo>
                    <a:pt x="0" y="381816"/>
                  </a:lnTo>
                  <a:lnTo>
                    <a:pt x="9594" y="381816"/>
                  </a:lnTo>
                  <a:lnTo>
                    <a:pt x="9594" y="391341"/>
                  </a:lnTo>
                  <a:close/>
                </a:path>
                <a:path w="10210799" h="1845945">
                  <a:moveTo>
                    <a:pt x="9594" y="372291"/>
                  </a:moveTo>
                  <a:lnTo>
                    <a:pt x="0" y="372291"/>
                  </a:lnTo>
                  <a:lnTo>
                    <a:pt x="0" y="362766"/>
                  </a:lnTo>
                  <a:lnTo>
                    <a:pt x="9594" y="362766"/>
                  </a:lnTo>
                  <a:lnTo>
                    <a:pt x="9594" y="372291"/>
                  </a:lnTo>
                  <a:close/>
                </a:path>
                <a:path w="10210799" h="1845945">
                  <a:moveTo>
                    <a:pt x="9594" y="353241"/>
                  </a:moveTo>
                  <a:lnTo>
                    <a:pt x="0" y="353241"/>
                  </a:lnTo>
                  <a:lnTo>
                    <a:pt x="0" y="343716"/>
                  </a:lnTo>
                  <a:lnTo>
                    <a:pt x="9594" y="343716"/>
                  </a:lnTo>
                  <a:lnTo>
                    <a:pt x="9594" y="353241"/>
                  </a:lnTo>
                  <a:close/>
                </a:path>
                <a:path w="10210799" h="1845945">
                  <a:moveTo>
                    <a:pt x="9594" y="334191"/>
                  </a:moveTo>
                  <a:lnTo>
                    <a:pt x="0" y="334191"/>
                  </a:lnTo>
                  <a:lnTo>
                    <a:pt x="0" y="324666"/>
                  </a:lnTo>
                  <a:lnTo>
                    <a:pt x="9594" y="324666"/>
                  </a:lnTo>
                  <a:lnTo>
                    <a:pt x="9594" y="334191"/>
                  </a:lnTo>
                  <a:close/>
                </a:path>
                <a:path w="10210799" h="1845945">
                  <a:moveTo>
                    <a:pt x="9594" y="315141"/>
                  </a:moveTo>
                  <a:lnTo>
                    <a:pt x="0" y="315141"/>
                  </a:lnTo>
                  <a:lnTo>
                    <a:pt x="0" y="305616"/>
                  </a:lnTo>
                  <a:lnTo>
                    <a:pt x="9594" y="305616"/>
                  </a:lnTo>
                  <a:lnTo>
                    <a:pt x="9594" y="315141"/>
                  </a:lnTo>
                  <a:close/>
                </a:path>
                <a:path w="10210799" h="1845945">
                  <a:moveTo>
                    <a:pt x="9594" y="296091"/>
                  </a:moveTo>
                  <a:lnTo>
                    <a:pt x="0" y="296091"/>
                  </a:lnTo>
                  <a:lnTo>
                    <a:pt x="0" y="286566"/>
                  </a:lnTo>
                  <a:lnTo>
                    <a:pt x="9594" y="286566"/>
                  </a:lnTo>
                  <a:lnTo>
                    <a:pt x="9594" y="296091"/>
                  </a:lnTo>
                  <a:close/>
                </a:path>
                <a:path w="10210799" h="1845945">
                  <a:moveTo>
                    <a:pt x="9724" y="277261"/>
                  </a:moveTo>
                  <a:lnTo>
                    <a:pt x="693" y="276984"/>
                  </a:lnTo>
                  <a:lnTo>
                    <a:pt x="1448" y="267455"/>
                  </a:lnTo>
                  <a:lnTo>
                    <a:pt x="10163" y="268015"/>
                  </a:lnTo>
                  <a:lnTo>
                    <a:pt x="9965" y="271095"/>
                  </a:lnTo>
                  <a:lnTo>
                    <a:pt x="9818" y="274177"/>
                  </a:lnTo>
                  <a:lnTo>
                    <a:pt x="9724" y="277261"/>
                  </a:lnTo>
                  <a:close/>
                </a:path>
                <a:path w="10210799" h="1845945">
                  <a:moveTo>
                    <a:pt x="10909" y="258815"/>
                  </a:moveTo>
                  <a:lnTo>
                    <a:pt x="2199" y="257962"/>
                  </a:lnTo>
                  <a:lnTo>
                    <a:pt x="2949" y="248481"/>
                  </a:lnTo>
                  <a:lnTo>
                    <a:pt x="11959" y="249668"/>
                  </a:lnTo>
                  <a:lnTo>
                    <a:pt x="11558" y="252711"/>
                  </a:lnTo>
                  <a:lnTo>
                    <a:pt x="11208" y="255760"/>
                  </a:lnTo>
                  <a:lnTo>
                    <a:pt x="10909" y="258815"/>
                  </a:lnTo>
                  <a:close/>
                </a:path>
                <a:path w="10210799" h="1845945">
                  <a:moveTo>
                    <a:pt x="13310" y="240580"/>
                  </a:moveTo>
                  <a:lnTo>
                    <a:pt x="3979" y="239034"/>
                  </a:lnTo>
                  <a:lnTo>
                    <a:pt x="6202" y="229807"/>
                  </a:lnTo>
                  <a:lnTo>
                    <a:pt x="14959" y="231559"/>
                  </a:lnTo>
                  <a:lnTo>
                    <a:pt x="14360" y="234557"/>
                  </a:lnTo>
                  <a:lnTo>
                    <a:pt x="13810" y="237564"/>
                  </a:lnTo>
                  <a:lnTo>
                    <a:pt x="13310" y="240580"/>
                  </a:lnTo>
                  <a:close/>
                </a:path>
                <a:path w="10210799" h="1845945">
                  <a:moveTo>
                    <a:pt x="16924" y="222527"/>
                  </a:moveTo>
                  <a:lnTo>
                    <a:pt x="8436" y="220531"/>
                  </a:lnTo>
                  <a:lnTo>
                    <a:pt x="10666" y="211272"/>
                  </a:lnTo>
                  <a:lnTo>
                    <a:pt x="19187" y="213578"/>
                  </a:lnTo>
                  <a:lnTo>
                    <a:pt x="18383" y="216549"/>
                  </a:lnTo>
                  <a:lnTo>
                    <a:pt x="17628" y="219532"/>
                  </a:lnTo>
                  <a:lnTo>
                    <a:pt x="16924" y="222527"/>
                  </a:lnTo>
                  <a:close/>
                </a:path>
                <a:path w="10210799" h="1845945">
                  <a:moveTo>
                    <a:pt x="21745" y="204718"/>
                  </a:moveTo>
                  <a:lnTo>
                    <a:pt x="12898" y="202004"/>
                  </a:lnTo>
                  <a:lnTo>
                    <a:pt x="14026" y="197320"/>
                  </a:lnTo>
                  <a:lnTo>
                    <a:pt x="15838" y="192946"/>
                  </a:lnTo>
                  <a:lnTo>
                    <a:pt x="24594" y="195956"/>
                  </a:lnTo>
                  <a:lnTo>
                    <a:pt x="23596" y="198861"/>
                  </a:lnTo>
                  <a:lnTo>
                    <a:pt x="22578" y="202004"/>
                  </a:lnTo>
                  <a:lnTo>
                    <a:pt x="21745" y="204718"/>
                  </a:lnTo>
                  <a:close/>
                </a:path>
                <a:path w="10210799" h="1845945">
                  <a:moveTo>
                    <a:pt x="27733" y="187297"/>
                  </a:moveTo>
                  <a:lnTo>
                    <a:pt x="19482" y="184149"/>
                  </a:lnTo>
                  <a:lnTo>
                    <a:pt x="23118" y="175371"/>
                  </a:lnTo>
                  <a:lnTo>
                    <a:pt x="31158" y="178749"/>
                  </a:lnTo>
                  <a:lnTo>
                    <a:pt x="29969" y="181579"/>
                  </a:lnTo>
                  <a:lnTo>
                    <a:pt x="28827" y="184429"/>
                  </a:lnTo>
                  <a:lnTo>
                    <a:pt x="27733" y="187297"/>
                  </a:lnTo>
                  <a:close/>
                </a:path>
                <a:path w="10210799" h="1845945">
                  <a:moveTo>
                    <a:pt x="34866" y="170320"/>
                  </a:moveTo>
                  <a:lnTo>
                    <a:pt x="26755" y="166590"/>
                  </a:lnTo>
                  <a:lnTo>
                    <a:pt x="30403" y="157783"/>
                  </a:lnTo>
                  <a:lnTo>
                    <a:pt x="38854" y="162017"/>
                  </a:lnTo>
                  <a:lnTo>
                    <a:pt x="37478" y="164763"/>
                  </a:lnTo>
                  <a:lnTo>
                    <a:pt x="36149" y="167530"/>
                  </a:lnTo>
                  <a:lnTo>
                    <a:pt x="34866" y="170320"/>
                  </a:lnTo>
                  <a:close/>
                </a:path>
                <a:path w="10210799" h="1845945">
                  <a:moveTo>
                    <a:pt x="43119" y="153847"/>
                  </a:moveTo>
                  <a:lnTo>
                    <a:pt x="35140" y="149511"/>
                  </a:lnTo>
                  <a:lnTo>
                    <a:pt x="40112" y="141384"/>
                  </a:lnTo>
                  <a:lnTo>
                    <a:pt x="47658" y="145817"/>
                  </a:lnTo>
                  <a:lnTo>
                    <a:pt x="46100" y="148468"/>
                  </a:lnTo>
                  <a:lnTo>
                    <a:pt x="44587" y="151145"/>
                  </a:lnTo>
                  <a:lnTo>
                    <a:pt x="43119" y="153847"/>
                  </a:lnTo>
                  <a:close/>
                </a:path>
                <a:path w="10210799" h="1845945">
                  <a:moveTo>
                    <a:pt x="52468" y="137934"/>
                  </a:moveTo>
                  <a:lnTo>
                    <a:pt x="45084" y="133257"/>
                  </a:lnTo>
                  <a:lnTo>
                    <a:pt x="50053" y="125134"/>
                  </a:lnTo>
                  <a:lnTo>
                    <a:pt x="57531" y="130228"/>
                  </a:lnTo>
                  <a:lnTo>
                    <a:pt x="55801" y="132769"/>
                  </a:lnTo>
                  <a:lnTo>
                    <a:pt x="54113" y="135337"/>
                  </a:lnTo>
                  <a:lnTo>
                    <a:pt x="52468" y="137934"/>
                  </a:lnTo>
                  <a:close/>
                </a:path>
                <a:path w="10210799" h="1845945">
                  <a:moveTo>
                    <a:pt x="62823" y="122732"/>
                  </a:moveTo>
                  <a:lnTo>
                    <a:pt x="55161" y="117131"/>
                  </a:lnTo>
                  <a:lnTo>
                    <a:pt x="61339" y="109892"/>
                  </a:lnTo>
                  <a:lnTo>
                    <a:pt x="68371" y="115402"/>
                  </a:lnTo>
                  <a:lnTo>
                    <a:pt x="66481" y="117814"/>
                  </a:lnTo>
                  <a:lnTo>
                    <a:pt x="64631" y="120258"/>
                  </a:lnTo>
                  <a:lnTo>
                    <a:pt x="62823" y="122732"/>
                  </a:lnTo>
                  <a:close/>
                </a:path>
                <a:path w="10210799" h="1845945">
                  <a:moveTo>
                    <a:pt x="74174" y="108244"/>
                  </a:moveTo>
                  <a:lnTo>
                    <a:pt x="67512" y="102657"/>
                  </a:lnTo>
                  <a:lnTo>
                    <a:pt x="73699" y="95407"/>
                  </a:lnTo>
                  <a:lnTo>
                    <a:pt x="80228" y="101267"/>
                  </a:lnTo>
                  <a:lnTo>
                    <a:pt x="78170" y="103559"/>
                  </a:lnTo>
                  <a:lnTo>
                    <a:pt x="76152" y="105885"/>
                  </a:lnTo>
                  <a:lnTo>
                    <a:pt x="74174" y="108244"/>
                  </a:lnTo>
                  <a:close/>
                </a:path>
                <a:path w="10210799" h="1845945">
                  <a:moveTo>
                    <a:pt x="86530" y="94476"/>
                  </a:moveTo>
                  <a:lnTo>
                    <a:pt x="79913" y="88124"/>
                  </a:lnTo>
                  <a:lnTo>
                    <a:pt x="83694" y="83694"/>
                  </a:lnTo>
                  <a:lnTo>
                    <a:pt x="86590" y="81222"/>
                  </a:lnTo>
                  <a:lnTo>
                    <a:pt x="93120" y="87839"/>
                  </a:lnTo>
                  <a:lnTo>
                    <a:pt x="89161" y="91764"/>
                  </a:lnTo>
                  <a:lnTo>
                    <a:pt x="86530" y="94476"/>
                  </a:lnTo>
                  <a:close/>
                </a:path>
                <a:path w="10210799" h="1845945">
                  <a:moveTo>
                    <a:pt x="99824" y="81525"/>
                  </a:moveTo>
                  <a:lnTo>
                    <a:pt x="93881" y="75001"/>
                  </a:lnTo>
                  <a:lnTo>
                    <a:pt x="101137" y="68810"/>
                  </a:lnTo>
                  <a:lnTo>
                    <a:pt x="106761" y="75416"/>
                  </a:lnTo>
                  <a:lnTo>
                    <a:pt x="104415" y="77414"/>
                  </a:lnTo>
                  <a:lnTo>
                    <a:pt x="102103" y="79450"/>
                  </a:lnTo>
                  <a:lnTo>
                    <a:pt x="99824" y="81525"/>
                  </a:lnTo>
                  <a:close/>
                </a:path>
                <a:path w="10210799" h="1845945">
                  <a:moveTo>
                    <a:pt x="113880" y="69558"/>
                  </a:moveTo>
                  <a:lnTo>
                    <a:pt x="108373" y="62635"/>
                  </a:lnTo>
                  <a:lnTo>
                    <a:pt x="115610" y="56460"/>
                  </a:lnTo>
                  <a:lnTo>
                    <a:pt x="121172" y="63953"/>
                  </a:lnTo>
                  <a:lnTo>
                    <a:pt x="118710" y="65781"/>
                  </a:lnTo>
                  <a:lnTo>
                    <a:pt x="116279" y="67649"/>
                  </a:lnTo>
                  <a:lnTo>
                    <a:pt x="113880" y="69558"/>
                  </a:lnTo>
                  <a:close/>
                </a:path>
                <a:path w="10210799" h="1845945">
                  <a:moveTo>
                    <a:pt x="128633" y="58605"/>
                  </a:moveTo>
                  <a:lnTo>
                    <a:pt x="123434" y="51093"/>
                  </a:lnTo>
                  <a:lnTo>
                    <a:pt x="131547" y="46130"/>
                  </a:lnTo>
                  <a:lnTo>
                    <a:pt x="136288" y="53494"/>
                  </a:lnTo>
                  <a:lnTo>
                    <a:pt x="133708" y="55155"/>
                  </a:lnTo>
                  <a:lnTo>
                    <a:pt x="131156" y="56859"/>
                  </a:lnTo>
                  <a:lnTo>
                    <a:pt x="128633" y="58605"/>
                  </a:lnTo>
                  <a:close/>
                </a:path>
                <a:path w="10210799" h="1845945">
                  <a:moveTo>
                    <a:pt x="144137" y="48625"/>
                  </a:moveTo>
                  <a:lnTo>
                    <a:pt x="139676" y="41157"/>
                  </a:lnTo>
                  <a:lnTo>
                    <a:pt x="147800" y="36186"/>
                  </a:lnTo>
                  <a:lnTo>
                    <a:pt x="152135" y="44026"/>
                  </a:lnTo>
                  <a:lnTo>
                    <a:pt x="149444" y="45514"/>
                  </a:lnTo>
                  <a:lnTo>
                    <a:pt x="146778" y="47047"/>
                  </a:lnTo>
                  <a:lnTo>
                    <a:pt x="144137" y="48625"/>
                  </a:lnTo>
                  <a:close/>
                </a:path>
                <a:path w="10210799" h="1845945">
                  <a:moveTo>
                    <a:pt x="160275" y="39700"/>
                  </a:moveTo>
                  <a:lnTo>
                    <a:pt x="155941" y="31205"/>
                  </a:lnTo>
                  <a:lnTo>
                    <a:pt x="156141" y="31083"/>
                  </a:lnTo>
                  <a:lnTo>
                    <a:pt x="164739" y="27522"/>
                  </a:lnTo>
                  <a:lnTo>
                    <a:pt x="168550" y="35651"/>
                  </a:lnTo>
                  <a:lnTo>
                    <a:pt x="165769" y="36955"/>
                  </a:lnTo>
                  <a:lnTo>
                    <a:pt x="163011" y="38304"/>
                  </a:lnTo>
                  <a:lnTo>
                    <a:pt x="160275" y="39700"/>
                  </a:lnTo>
                  <a:close/>
                </a:path>
                <a:path w="10210799" h="1845945">
                  <a:moveTo>
                    <a:pt x="176952" y="31881"/>
                  </a:moveTo>
                  <a:lnTo>
                    <a:pt x="173522" y="23884"/>
                  </a:lnTo>
                  <a:lnTo>
                    <a:pt x="182298" y="20249"/>
                  </a:lnTo>
                  <a:lnTo>
                    <a:pt x="185474" y="28394"/>
                  </a:lnTo>
                  <a:lnTo>
                    <a:pt x="182614" y="29509"/>
                  </a:lnTo>
                  <a:lnTo>
                    <a:pt x="179773" y="30671"/>
                  </a:lnTo>
                  <a:lnTo>
                    <a:pt x="176952" y="31881"/>
                  </a:lnTo>
                  <a:close/>
                </a:path>
                <a:path w="10210799" h="1845945">
                  <a:moveTo>
                    <a:pt x="194109" y="25192"/>
                  </a:moveTo>
                  <a:lnTo>
                    <a:pt x="191087" y="16608"/>
                  </a:lnTo>
                  <a:lnTo>
                    <a:pt x="197320" y="14026"/>
                  </a:lnTo>
                  <a:lnTo>
                    <a:pt x="200044" y="13370"/>
                  </a:lnTo>
                  <a:lnTo>
                    <a:pt x="202849" y="22278"/>
                  </a:lnTo>
                  <a:lnTo>
                    <a:pt x="199920" y="23200"/>
                  </a:lnTo>
                  <a:lnTo>
                    <a:pt x="197006" y="24172"/>
                  </a:lnTo>
                  <a:lnTo>
                    <a:pt x="194109" y="25192"/>
                  </a:lnTo>
                  <a:close/>
                </a:path>
                <a:path w="10210799" h="1845945">
                  <a:moveTo>
                    <a:pt x="211688" y="19656"/>
                  </a:moveTo>
                  <a:lnTo>
                    <a:pt x="209315" y="11137"/>
                  </a:lnTo>
                  <a:lnTo>
                    <a:pt x="218573" y="8908"/>
                  </a:lnTo>
                  <a:lnTo>
                    <a:pt x="220618" y="17328"/>
                  </a:lnTo>
                  <a:lnTo>
                    <a:pt x="217629" y="18054"/>
                  </a:lnTo>
                  <a:lnTo>
                    <a:pt x="214652" y="18830"/>
                  </a:lnTo>
                  <a:lnTo>
                    <a:pt x="211688" y="19656"/>
                  </a:lnTo>
                  <a:close/>
                </a:path>
                <a:path w="10210799" h="1845945">
                  <a:moveTo>
                    <a:pt x="229632" y="15297"/>
                  </a:moveTo>
                  <a:lnTo>
                    <a:pt x="227841" y="6675"/>
                  </a:lnTo>
                  <a:lnTo>
                    <a:pt x="237075" y="4451"/>
                  </a:lnTo>
                  <a:lnTo>
                    <a:pt x="238657" y="13578"/>
                  </a:lnTo>
                  <a:lnTo>
                    <a:pt x="235639" y="14101"/>
                  </a:lnTo>
                  <a:lnTo>
                    <a:pt x="232631" y="14674"/>
                  </a:lnTo>
                  <a:lnTo>
                    <a:pt x="229632" y="15297"/>
                  </a:lnTo>
                  <a:close/>
                </a:path>
                <a:path w="10210799" h="1845945">
                  <a:moveTo>
                    <a:pt x="247730" y="12161"/>
                  </a:moveTo>
                  <a:lnTo>
                    <a:pt x="246470" y="3109"/>
                  </a:lnTo>
                  <a:lnTo>
                    <a:pt x="255950" y="2358"/>
                  </a:lnTo>
                  <a:lnTo>
                    <a:pt x="256865" y="11045"/>
                  </a:lnTo>
                  <a:lnTo>
                    <a:pt x="253814" y="11366"/>
                  </a:lnTo>
                  <a:lnTo>
                    <a:pt x="250769" y="11738"/>
                  </a:lnTo>
                  <a:lnTo>
                    <a:pt x="247730" y="12161"/>
                  </a:lnTo>
                  <a:close/>
                </a:path>
                <a:path w="10210799" h="1845945">
                  <a:moveTo>
                    <a:pt x="266055" y="10231"/>
                  </a:moveTo>
                  <a:lnTo>
                    <a:pt x="265436" y="1607"/>
                  </a:lnTo>
                  <a:lnTo>
                    <a:pt x="274953" y="854"/>
                  </a:lnTo>
                  <a:lnTo>
                    <a:pt x="275291" y="9725"/>
                  </a:lnTo>
                  <a:lnTo>
                    <a:pt x="272209" y="9842"/>
                  </a:lnTo>
                  <a:lnTo>
                    <a:pt x="269130" y="10011"/>
                  </a:lnTo>
                  <a:lnTo>
                    <a:pt x="266055" y="10231"/>
                  </a:lnTo>
                  <a:close/>
                </a:path>
                <a:path w="10210799" h="1845945">
                  <a:moveTo>
                    <a:pt x="284546" y="9527"/>
                  </a:moveTo>
                  <a:lnTo>
                    <a:pt x="284525" y="96"/>
                  </a:lnTo>
                  <a:lnTo>
                    <a:pt x="285749" y="0"/>
                  </a:lnTo>
                  <a:lnTo>
                    <a:pt x="295339" y="0"/>
                  </a:lnTo>
                  <a:lnTo>
                    <a:pt x="295339" y="9524"/>
                  </a:lnTo>
                  <a:lnTo>
                    <a:pt x="284546" y="9527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7234016" y="3031657"/>
            <a:ext cx="9591675" cy="1397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Coordinare,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tra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gli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r>
              <a:rPr sz="26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della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rete,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5" dirty="0">
                <a:solidFill>
                  <a:srgbClr val="FFFFFF"/>
                </a:solidFill>
                <a:latin typeface="Tahoma"/>
                <a:cs typeface="Tahoma"/>
              </a:rPr>
              <a:t>la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produzione</a:t>
            </a:r>
            <a:r>
              <a:rPr sz="26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contenuti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formativi</a:t>
            </a:r>
            <a:r>
              <a:rPr sz="26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unici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seriali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(nel</a:t>
            </a:r>
            <a:r>
              <a:rPr sz="26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5" dirty="0">
                <a:solidFill>
                  <a:srgbClr val="FFFFFF"/>
                </a:solidFill>
                <a:latin typeface="Tahoma"/>
                <a:cs typeface="Tahoma"/>
              </a:rPr>
              <a:t>senso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serie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tv)</a:t>
            </a:r>
            <a:r>
              <a:rPr sz="26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partire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da</a:t>
            </a:r>
            <a:r>
              <a:rPr sz="26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20" dirty="0">
                <a:solidFill>
                  <a:srgbClr val="FFFFFF"/>
                </a:solidFill>
                <a:latin typeface="Tahoma"/>
                <a:cs typeface="Tahoma"/>
              </a:rPr>
              <a:t>aree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disciplinari</a:t>
            </a:r>
            <a:r>
              <a:rPr sz="26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ambiti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maggior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interesse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comune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6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trasversali.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046690" y="4929050"/>
            <a:ext cx="10212705" cy="1388745"/>
            <a:chOff x="7046690" y="4929050"/>
            <a:chExt cx="10212705" cy="1388745"/>
          </a:xfrm>
        </p:grpSpPr>
        <p:sp>
          <p:nvSpPr>
            <p:cNvPr id="17" name="object 17"/>
            <p:cNvSpPr/>
            <p:nvPr/>
          </p:nvSpPr>
          <p:spPr>
            <a:xfrm>
              <a:off x="7046690" y="4929050"/>
              <a:ext cx="10212705" cy="1388745"/>
            </a:xfrm>
            <a:custGeom>
              <a:avLst/>
              <a:gdLst/>
              <a:ahLst/>
              <a:cxnLst/>
              <a:rect l="l" t="t" r="r" b="b"/>
              <a:pathLst>
                <a:path w="10212705" h="1388745">
                  <a:moveTo>
                    <a:pt x="9926864" y="1388744"/>
                  </a:moveTo>
                  <a:lnTo>
                    <a:pt x="285743" y="1388744"/>
                  </a:lnTo>
                  <a:lnTo>
                    <a:pt x="240779" y="1385185"/>
                  </a:lnTo>
                  <a:lnTo>
                    <a:pt x="197320" y="1374717"/>
                  </a:lnTo>
                  <a:lnTo>
                    <a:pt x="156141" y="1357660"/>
                  </a:lnTo>
                  <a:lnTo>
                    <a:pt x="118010" y="1334332"/>
                  </a:lnTo>
                  <a:lnTo>
                    <a:pt x="83694" y="1305050"/>
                  </a:lnTo>
                  <a:lnTo>
                    <a:pt x="54412" y="1270734"/>
                  </a:lnTo>
                  <a:lnTo>
                    <a:pt x="31083" y="1232602"/>
                  </a:lnTo>
                  <a:lnTo>
                    <a:pt x="14026" y="1191424"/>
                  </a:lnTo>
                  <a:lnTo>
                    <a:pt x="3559" y="1147965"/>
                  </a:lnTo>
                  <a:lnTo>
                    <a:pt x="0" y="1102994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102994"/>
                  </a:lnTo>
                  <a:lnTo>
                    <a:pt x="10209048" y="1147965"/>
                  </a:lnTo>
                  <a:lnTo>
                    <a:pt x="10198581" y="1191424"/>
                  </a:lnTo>
                  <a:lnTo>
                    <a:pt x="10181524" y="1232602"/>
                  </a:lnTo>
                  <a:lnTo>
                    <a:pt x="10158196" y="1270734"/>
                  </a:lnTo>
                  <a:lnTo>
                    <a:pt x="10128914" y="1305050"/>
                  </a:lnTo>
                  <a:lnTo>
                    <a:pt x="10094598" y="1334332"/>
                  </a:lnTo>
                  <a:lnTo>
                    <a:pt x="10056466" y="1357660"/>
                  </a:lnTo>
                  <a:lnTo>
                    <a:pt x="10015288" y="1374717"/>
                  </a:lnTo>
                  <a:lnTo>
                    <a:pt x="9971829" y="1385185"/>
                  </a:lnTo>
                  <a:lnTo>
                    <a:pt x="9926864" y="13887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046690" y="4929050"/>
              <a:ext cx="10210800" cy="1388745"/>
            </a:xfrm>
            <a:custGeom>
              <a:avLst/>
              <a:gdLst/>
              <a:ahLst/>
              <a:cxnLst/>
              <a:rect l="l" t="t" r="r" b="b"/>
              <a:pathLst>
                <a:path w="10210800" h="1388745">
                  <a:moveTo>
                    <a:pt x="314415" y="9524"/>
                  </a:moveTo>
                  <a:lnTo>
                    <a:pt x="304890" y="9524"/>
                  </a:lnTo>
                  <a:lnTo>
                    <a:pt x="304890" y="0"/>
                  </a:lnTo>
                  <a:lnTo>
                    <a:pt x="314415" y="0"/>
                  </a:lnTo>
                  <a:lnTo>
                    <a:pt x="314415" y="9524"/>
                  </a:lnTo>
                  <a:close/>
                </a:path>
                <a:path w="10210800" h="1388745">
                  <a:moveTo>
                    <a:pt x="333465" y="9524"/>
                  </a:moveTo>
                  <a:lnTo>
                    <a:pt x="323940" y="9524"/>
                  </a:lnTo>
                  <a:lnTo>
                    <a:pt x="323940" y="0"/>
                  </a:lnTo>
                  <a:lnTo>
                    <a:pt x="333465" y="0"/>
                  </a:lnTo>
                  <a:lnTo>
                    <a:pt x="333465" y="9524"/>
                  </a:lnTo>
                  <a:close/>
                </a:path>
                <a:path w="10210800" h="1388745">
                  <a:moveTo>
                    <a:pt x="352515" y="9524"/>
                  </a:moveTo>
                  <a:lnTo>
                    <a:pt x="342990" y="9524"/>
                  </a:lnTo>
                  <a:lnTo>
                    <a:pt x="342990" y="0"/>
                  </a:lnTo>
                  <a:lnTo>
                    <a:pt x="352515" y="0"/>
                  </a:lnTo>
                  <a:lnTo>
                    <a:pt x="352515" y="9524"/>
                  </a:lnTo>
                  <a:close/>
                </a:path>
                <a:path w="10210800" h="1388745">
                  <a:moveTo>
                    <a:pt x="371565" y="9524"/>
                  </a:moveTo>
                  <a:lnTo>
                    <a:pt x="362040" y="9524"/>
                  </a:lnTo>
                  <a:lnTo>
                    <a:pt x="362040" y="0"/>
                  </a:lnTo>
                  <a:lnTo>
                    <a:pt x="371565" y="0"/>
                  </a:lnTo>
                  <a:lnTo>
                    <a:pt x="371565" y="9524"/>
                  </a:lnTo>
                  <a:close/>
                </a:path>
                <a:path w="10210800" h="1388745">
                  <a:moveTo>
                    <a:pt x="390615" y="9524"/>
                  </a:moveTo>
                  <a:lnTo>
                    <a:pt x="381090" y="9524"/>
                  </a:lnTo>
                  <a:lnTo>
                    <a:pt x="381090" y="0"/>
                  </a:lnTo>
                  <a:lnTo>
                    <a:pt x="390615" y="0"/>
                  </a:lnTo>
                  <a:lnTo>
                    <a:pt x="390615" y="9524"/>
                  </a:lnTo>
                  <a:close/>
                </a:path>
                <a:path w="10210800" h="1388745">
                  <a:moveTo>
                    <a:pt x="409665" y="9524"/>
                  </a:moveTo>
                  <a:lnTo>
                    <a:pt x="400140" y="9524"/>
                  </a:lnTo>
                  <a:lnTo>
                    <a:pt x="400140" y="0"/>
                  </a:lnTo>
                  <a:lnTo>
                    <a:pt x="409665" y="0"/>
                  </a:lnTo>
                  <a:lnTo>
                    <a:pt x="409665" y="9524"/>
                  </a:lnTo>
                  <a:close/>
                </a:path>
                <a:path w="10210800" h="1388745">
                  <a:moveTo>
                    <a:pt x="428715" y="9524"/>
                  </a:moveTo>
                  <a:lnTo>
                    <a:pt x="419190" y="9524"/>
                  </a:lnTo>
                  <a:lnTo>
                    <a:pt x="419190" y="0"/>
                  </a:lnTo>
                  <a:lnTo>
                    <a:pt x="428715" y="0"/>
                  </a:lnTo>
                  <a:lnTo>
                    <a:pt x="428715" y="9524"/>
                  </a:lnTo>
                  <a:close/>
                </a:path>
                <a:path w="10210800" h="1388745">
                  <a:moveTo>
                    <a:pt x="447765" y="9524"/>
                  </a:moveTo>
                  <a:lnTo>
                    <a:pt x="438240" y="9524"/>
                  </a:lnTo>
                  <a:lnTo>
                    <a:pt x="438240" y="0"/>
                  </a:lnTo>
                  <a:lnTo>
                    <a:pt x="447765" y="0"/>
                  </a:lnTo>
                  <a:lnTo>
                    <a:pt x="447765" y="9524"/>
                  </a:lnTo>
                  <a:close/>
                </a:path>
                <a:path w="10210800" h="1388745">
                  <a:moveTo>
                    <a:pt x="466815" y="9524"/>
                  </a:moveTo>
                  <a:lnTo>
                    <a:pt x="457290" y="9524"/>
                  </a:lnTo>
                  <a:lnTo>
                    <a:pt x="457290" y="0"/>
                  </a:lnTo>
                  <a:lnTo>
                    <a:pt x="466815" y="0"/>
                  </a:lnTo>
                  <a:lnTo>
                    <a:pt x="466815" y="9524"/>
                  </a:lnTo>
                  <a:close/>
                </a:path>
                <a:path w="10210800" h="1388745">
                  <a:moveTo>
                    <a:pt x="485865" y="9524"/>
                  </a:moveTo>
                  <a:lnTo>
                    <a:pt x="476340" y="9524"/>
                  </a:lnTo>
                  <a:lnTo>
                    <a:pt x="476340" y="0"/>
                  </a:lnTo>
                  <a:lnTo>
                    <a:pt x="485865" y="0"/>
                  </a:lnTo>
                  <a:lnTo>
                    <a:pt x="485865" y="9524"/>
                  </a:lnTo>
                  <a:close/>
                </a:path>
                <a:path w="10210800" h="1388745">
                  <a:moveTo>
                    <a:pt x="504915" y="9524"/>
                  </a:moveTo>
                  <a:lnTo>
                    <a:pt x="495390" y="9524"/>
                  </a:lnTo>
                  <a:lnTo>
                    <a:pt x="495390" y="0"/>
                  </a:lnTo>
                  <a:lnTo>
                    <a:pt x="504915" y="0"/>
                  </a:lnTo>
                  <a:lnTo>
                    <a:pt x="504915" y="9524"/>
                  </a:lnTo>
                  <a:close/>
                </a:path>
                <a:path w="10210800" h="1388745">
                  <a:moveTo>
                    <a:pt x="523965" y="9524"/>
                  </a:moveTo>
                  <a:lnTo>
                    <a:pt x="514440" y="9524"/>
                  </a:lnTo>
                  <a:lnTo>
                    <a:pt x="514440" y="0"/>
                  </a:lnTo>
                  <a:lnTo>
                    <a:pt x="523965" y="0"/>
                  </a:lnTo>
                  <a:lnTo>
                    <a:pt x="523965" y="9524"/>
                  </a:lnTo>
                  <a:close/>
                </a:path>
                <a:path w="10210800" h="1388745">
                  <a:moveTo>
                    <a:pt x="543015" y="9524"/>
                  </a:moveTo>
                  <a:lnTo>
                    <a:pt x="533490" y="9524"/>
                  </a:lnTo>
                  <a:lnTo>
                    <a:pt x="533490" y="0"/>
                  </a:lnTo>
                  <a:lnTo>
                    <a:pt x="543015" y="0"/>
                  </a:lnTo>
                  <a:lnTo>
                    <a:pt x="543015" y="9524"/>
                  </a:lnTo>
                  <a:close/>
                </a:path>
                <a:path w="10210800" h="1388745">
                  <a:moveTo>
                    <a:pt x="562065" y="9524"/>
                  </a:moveTo>
                  <a:lnTo>
                    <a:pt x="552540" y="9524"/>
                  </a:lnTo>
                  <a:lnTo>
                    <a:pt x="552540" y="0"/>
                  </a:lnTo>
                  <a:lnTo>
                    <a:pt x="562065" y="0"/>
                  </a:lnTo>
                  <a:lnTo>
                    <a:pt x="562065" y="9524"/>
                  </a:lnTo>
                  <a:close/>
                </a:path>
                <a:path w="10210800" h="1388745">
                  <a:moveTo>
                    <a:pt x="581115" y="9524"/>
                  </a:moveTo>
                  <a:lnTo>
                    <a:pt x="571590" y="9524"/>
                  </a:lnTo>
                  <a:lnTo>
                    <a:pt x="571590" y="0"/>
                  </a:lnTo>
                  <a:lnTo>
                    <a:pt x="581115" y="0"/>
                  </a:lnTo>
                  <a:lnTo>
                    <a:pt x="581115" y="9524"/>
                  </a:lnTo>
                  <a:close/>
                </a:path>
                <a:path w="10210800" h="1388745">
                  <a:moveTo>
                    <a:pt x="600165" y="9524"/>
                  </a:moveTo>
                  <a:lnTo>
                    <a:pt x="590640" y="9524"/>
                  </a:lnTo>
                  <a:lnTo>
                    <a:pt x="590640" y="0"/>
                  </a:lnTo>
                  <a:lnTo>
                    <a:pt x="600165" y="0"/>
                  </a:lnTo>
                  <a:lnTo>
                    <a:pt x="600165" y="9524"/>
                  </a:lnTo>
                  <a:close/>
                </a:path>
                <a:path w="10210800" h="1388745">
                  <a:moveTo>
                    <a:pt x="619215" y="9524"/>
                  </a:moveTo>
                  <a:lnTo>
                    <a:pt x="609690" y="9524"/>
                  </a:lnTo>
                  <a:lnTo>
                    <a:pt x="609690" y="0"/>
                  </a:lnTo>
                  <a:lnTo>
                    <a:pt x="619215" y="0"/>
                  </a:lnTo>
                  <a:lnTo>
                    <a:pt x="619215" y="9524"/>
                  </a:lnTo>
                  <a:close/>
                </a:path>
                <a:path w="10210800" h="1388745">
                  <a:moveTo>
                    <a:pt x="638265" y="9524"/>
                  </a:moveTo>
                  <a:lnTo>
                    <a:pt x="628740" y="9524"/>
                  </a:lnTo>
                  <a:lnTo>
                    <a:pt x="628740" y="0"/>
                  </a:lnTo>
                  <a:lnTo>
                    <a:pt x="638265" y="0"/>
                  </a:lnTo>
                  <a:lnTo>
                    <a:pt x="638265" y="9524"/>
                  </a:lnTo>
                  <a:close/>
                </a:path>
                <a:path w="10210800" h="1388745">
                  <a:moveTo>
                    <a:pt x="657315" y="9524"/>
                  </a:moveTo>
                  <a:lnTo>
                    <a:pt x="647790" y="9524"/>
                  </a:lnTo>
                  <a:lnTo>
                    <a:pt x="647790" y="0"/>
                  </a:lnTo>
                  <a:lnTo>
                    <a:pt x="657315" y="0"/>
                  </a:lnTo>
                  <a:lnTo>
                    <a:pt x="657315" y="9524"/>
                  </a:lnTo>
                  <a:close/>
                </a:path>
                <a:path w="10210800" h="1388745">
                  <a:moveTo>
                    <a:pt x="676365" y="9524"/>
                  </a:moveTo>
                  <a:lnTo>
                    <a:pt x="666840" y="9524"/>
                  </a:lnTo>
                  <a:lnTo>
                    <a:pt x="666840" y="0"/>
                  </a:lnTo>
                  <a:lnTo>
                    <a:pt x="676365" y="0"/>
                  </a:lnTo>
                  <a:lnTo>
                    <a:pt x="676365" y="9524"/>
                  </a:lnTo>
                  <a:close/>
                </a:path>
                <a:path w="10210800" h="1388745">
                  <a:moveTo>
                    <a:pt x="695415" y="9524"/>
                  </a:moveTo>
                  <a:lnTo>
                    <a:pt x="685890" y="9524"/>
                  </a:lnTo>
                  <a:lnTo>
                    <a:pt x="685890" y="0"/>
                  </a:lnTo>
                  <a:lnTo>
                    <a:pt x="695415" y="0"/>
                  </a:lnTo>
                  <a:lnTo>
                    <a:pt x="695415" y="9524"/>
                  </a:lnTo>
                  <a:close/>
                </a:path>
                <a:path w="10210800" h="1388745">
                  <a:moveTo>
                    <a:pt x="714465" y="9524"/>
                  </a:moveTo>
                  <a:lnTo>
                    <a:pt x="704940" y="9524"/>
                  </a:lnTo>
                  <a:lnTo>
                    <a:pt x="704940" y="0"/>
                  </a:lnTo>
                  <a:lnTo>
                    <a:pt x="714465" y="0"/>
                  </a:lnTo>
                  <a:lnTo>
                    <a:pt x="714465" y="9524"/>
                  </a:lnTo>
                  <a:close/>
                </a:path>
                <a:path w="10210800" h="1388745">
                  <a:moveTo>
                    <a:pt x="733515" y="9524"/>
                  </a:moveTo>
                  <a:lnTo>
                    <a:pt x="723990" y="9524"/>
                  </a:lnTo>
                  <a:lnTo>
                    <a:pt x="723990" y="0"/>
                  </a:lnTo>
                  <a:lnTo>
                    <a:pt x="733515" y="0"/>
                  </a:lnTo>
                  <a:lnTo>
                    <a:pt x="733515" y="9524"/>
                  </a:lnTo>
                  <a:close/>
                </a:path>
                <a:path w="10210800" h="1388745">
                  <a:moveTo>
                    <a:pt x="752565" y="9524"/>
                  </a:moveTo>
                  <a:lnTo>
                    <a:pt x="743040" y="9524"/>
                  </a:lnTo>
                  <a:lnTo>
                    <a:pt x="743040" y="0"/>
                  </a:lnTo>
                  <a:lnTo>
                    <a:pt x="752565" y="0"/>
                  </a:lnTo>
                  <a:lnTo>
                    <a:pt x="752565" y="9524"/>
                  </a:lnTo>
                  <a:close/>
                </a:path>
                <a:path w="10210800" h="1388745">
                  <a:moveTo>
                    <a:pt x="771615" y="9524"/>
                  </a:moveTo>
                  <a:lnTo>
                    <a:pt x="762090" y="9524"/>
                  </a:lnTo>
                  <a:lnTo>
                    <a:pt x="762090" y="0"/>
                  </a:lnTo>
                  <a:lnTo>
                    <a:pt x="771615" y="0"/>
                  </a:lnTo>
                  <a:lnTo>
                    <a:pt x="771615" y="9524"/>
                  </a:lnTo>
                  <a:close/>
                </a:path>
                <a:path w="10210800" h="1388745">
                  <a:moveTo>
                    <a:pt x="790665" y="9524"/>
                  </a:moveTo>
                  <a:lnTo>
                    <a:pt x="781140" y="9524"/>
                  </a:lnTo>
                  <a:lnTo>
                    <a:pt x="781140" y="0"/>
                  </a:lnTo>
                  <a:lnTo>
                    <a:pt x="790665" y="0"/>
                  </a:lnTo>
                  <a:lnTo>
                    <a:pt x="790665" y="9524"/>
                  </a:lnTo>
                  <a:close/>
                </a:path>
                <a:path w="10210800" h="1388745">
                  <a:moveTo>
                    <a:pt x="809715" y="9524"/>
                  </a:moveTo>
                  <a:lnTo>
                    <a:pt x="800190" y="9524"/>
                  </a:lnTo>
                  <a:lnTo>
                    <a:pt x="800190" y="0"/>
                  </a:lnTo>
                  <a:lnTo>
                    <a:pt x="809715" y="0"/>
                  </a:lnTo>
                  <a:lnTo>
                    <a:pt x="809715" y="9524"/>
                  </a:lnTo>
                  <a:close/>
                </a:path>
                <a:path w="10210800" h="1388745">
                  <a:moveTo>
                    <a:pt x="828765" y="9524"/>
                  </a:moveTo>
                  <a:lnTo>
                    <a:pt x="819240" y="9524"/>
                  </a:lnTo>
                  <a:lnTo>
                    <a:pt x="819240" y="0"/>
                  </a:lnTo>
                  <a:lnTo>
                    <a:pt x="828765" y="0"/>
                  </a:lnTo>
                  <a:lnTo>
                    <a:pt x="828765" y="9524"/>
                  </a:lnTo>
                  <a:close/>
                </a:path>
                <a:path w="10210800" h="1388745">
                  <a:moveTo>
                    <a:pt x="847815" y="9524"/>
                  </a:moveTo>
                  <a:lnTo>
                    <a:pt x="838290" y="9524"/>
                  </a:lnTo>
                  <a:lnTo>
                    <a:pt x="838290" y="0"/>
                  </a:lnTo>
                  <a:lnTo>
                    <a:pt x="847815" y="0"/>
                  </a:lnTo>
                  <a:lnTo>
                    <a:pt x="847815" y="9524"/>
                  </a:lnTo>
                  <a:close/>
                </a:path>
                <a:path w="10210800" h="1388745">
                  <a:moveTo>
                    <a:pt x="866865" y="9524"/>
                  </a:moveTo>
                  <a:lnTo>
                    <a:pt x="857340" y="9524"/>
                  </a:lnTo>
                  <a:lnTo>
                    <a:pt x="857340" y="0"/>
                  </a:lnTo>
                  <a:lnTo>
                    <a:pt x="866865" y="0"/>
                  </a:lnTo>
                  <a:lnTo>
                    <a:pt x="866865" y="9524"/>
                  </a:lnTo>
                  <a:close/>
                </a:path>
                <a:path w="10210800" h="1388745">
                  <a:moveTo>
                    <a:pt x="885915" y="9524"/>
                  </a:moveTo>
                  <a:lnTo>
                    <a:pt x="876390" y="9524"/>
                  </a:lnTo>
                  <a:lnTo>
                    <a:pt x="876390" y="0"/>
                  </a:lnTo>
                  <a:lnTo>
                    <a:pt x="885915" y="0"/>
                  </a:lnTo>
                  <a:lnTo>
                    <a:pt x="885915" y="9524"/>
                  </a:lnTo>
                  <a:close/>
                </a:path>
                <a:path w="10210800" h="1388745">
                  <a:moveTo>
                    <a:pt x="904965" y="9524"/>
                  </a:moveTo>
                  <a:lnTo>
                    <a:pt x="895440" y="9524"/>
                  </a:lnTo>
                  <a:lnTo>
                    <a:pt x="895440" y="0"/>
                  </a:lnTo>
                  <a:lnTo>
                    <a:pt x="904965" y="0"/>
                  </a:lnTo>
                  <a:lnTo>
                    <a:pt x="904965" y="9524"/>
                  </a:lnTo>
                  <a:close/>
                </a:path>
                <a:path w="10210800" h="1388745">
                  <a:moveTo>
                    <a:pt x="924015" y="9524"/>
                  </a:moveTo>
                  <a:lnTo>
                    <a:pt x="914490" y="9524"/>
                  </a:lnTo>
                  <a:lnTo>
                    <a:pt x="914490" y="0"/>
                  </a:lnTo>
                  <a:lnTo>
                    <a:pt x="924015" y="0"/>
                  </a:lnTo>
                  <a:lnTo>
                    <a:pt x="924015" y="9524"/>
                  </a:lnTo>
                  <a:close/>
                </a:path>
                <a:path w="10210800" h="1388745">
                  <a:moveTo>
                    <a:pt x="943065" y="9524"/>
                  </a:moveTo>
                  <a:lnTo>
                    <a:pt x="933540" y="9524"/>
                  </a:lnTo>
                  <a:lnTo>
                    <a:pt x="933540" y="0"/>
                  </a:lnTo>
                  <a:lnTo>
                    <a:pt x="943065" y="0"/>
                  </a:lnTo>
                  <a:lnTo>
                    <a:pt x="943065" y="9524"/>
                  </a:lnTo>
                  <a:close/>
                </a:path>
                <a:path w="10210800" h="1388745">
                  <a:moveTo>
                    <a:pt x="962115" y="9524"/>
                  </a:moveTo>
                  <a:lnTo>
                    <a:pt x="952590" y="9524"/>
                  </a:lnTo>
                  <a:lnTo>
                    <a:pt x="952590" y="0"/>
                  </a:lnTo>
                  <a:lnTo>
                    <a:pt x="962115" y="0"/>
                  </a:lnTo>
                  <a:lnTo>
                    <a:pt x="962115" y="9524"/>
                  </a:lnTo>
                  <a:close/>
                </a:path>
                <a:path w="10210800" h="1388745">
                  <a:moveTo>
                    <a:pt x="981165" y="9524"/>
                  </a:moveTo>
                  <a:lnTo>
                    <a:pt x="971640" y="9524"/>
                  </a:lnTo>
                  <a:lnTo>
                    <a:pt x="971640" y="0"/>
                  </a:lnTo>
                  <a:lnTo>
                    <a:pt x="981165" y="0"/>
                  </a:lnTo>
                  <a:lnTo>
                    <a:pt x="981165" y="9524"/>
                  </a:lnTo>
                  <a:close/>
                </a:path>
                <a:path w="10210800" h="1388745">
                  <a:moveTo>
                    <a:pt x="1000215" y="9524"/>
                  </a:moveTo>
                  <a:lnTo>
                    <a:pt x="990690" y="9524"/>
                  </a:lnTo>
                  <a:lnTo>
                    <a:pt x="990690" y="0"/>
                  </a:lnTo>
                  <a:lnTo>
                    <a:pt x="1000215" y="0"/>
                  </a:lnTo>
                  <a:lnTo>
                    <a:pt x="1000215" y="9524"/>
                  </a:lnTo>
                  <a:close/>
                </a:path>
                <a:path w="10210800" h="1388745">
                  <a:moveTo>
                    <a:pt x="1019265" y="9524"/>
                  </a:moveTo>
                  <a:lnTo>
                    <a:pt x="1009740" y="9524"/>
                  </a:lnTo>
                  <a:lnTo>
                    <a:pt x="1009740" y="0"/>
                  </a:lnTo>
                  <a:lnTo>
                    <a:pt x="1019265" y="0"/>
                  </a:lnTo>
                  <a:lnTo>
                    <a:pt x="1019265" y="9524"/>
                  </a:lnTo>
                  <a:close/>
                </a:path>
                <a:path w="10210800" h="1388745">
                  <a:moveTo>
                    <a:pt x="1038315" y="9524"/>
                  </a:moveTo>
                  <a:lnTo>
                    <a:pt x="1028790" y="9524"/>
                  </a:lnTo>
                  <a:lnTo>
                    <a:pt x="1028790" y="0"/>
                  </a:lnTo>
                  <a:lnTo>
                    <a:pt x="1038315" y="0"/>
                  </a:lnTo>
                  <a:lnTo>
                    <a:pt x="1038315" y="9524"/>
                  </a:lnTo>
                  <a:close/>
                </a:path>
                <a:path w="10210800" h="1388745">
                  <a:moveTo>
                    <a:pt x="1057365" y="9524"/>
                  </a:moveTo>
                  <a:lnTo>
                    <a:pt x="1047840" y="9524"/>
                  </a:lnTo>
                  <a:lnTo>
                    <a:pt x="1047840" y="0"/>
                  </a:lnTo>
                  <a:lnTo>
                    <a:pt x="1057365" y="0"/>
                  </a:lnTo>
                  <a:lnTo>
                    <a:pt x="1057365" y="9524"/>
                  </a:lnTo>
                  <a:close/>
                </a:path>
                <a:path w="10210800" h="1388745">
                  <a:moveTo>
                    <a:pt x="1076415" y="9524"/>
                  </a:moveTo>
                  <a:lnTo>
                    <a:pt x="1066890" y="9524"/>
                  </a:lnTo>
                  <a:lnTo>
                    <a:pt x="1066890" y="0"/>
                  </a:lnTo>
                  <a:lnTo>
                    <a:pt x="1076415" y="0"/>
                  </a:lnTo>
                  <a:lnTo>
                    <a:pt x="1076415" y="9524"/>
                  </a:lnTo>
                  <a:close/>
                </a:path>
                <a:path w="10210800" h="1388745">
                  <a:moveTo>
                    <a:pt x="1095465" y="9524"/>
                  </a:moveTo>
                  <a:lnTo>
                    <a:pt x="1085940" y="9524"/>
                  </a:lnTo>
                  <a:lnTo>
                    <a:pt x="1085940" y="0"/>
                  </a:lnTo>
                  <a:lnTo>
                    <a:pt x="1095465" y="0"/>
                  </a:lnTo>
                  <a:lnTo>
                    <a:pt x="1095465" y="9524"/>
                  </a:lnTo>
                  <a:close/>
                </a:path>
                <a:path w="10210800" h="1388745">
                  <a:moveTo>
                    <a:pt x="1114515" y="9524"/>
                  </a:moveTo>
                  <a:lnTo>
                    <a:pt x="1104990" y="9524"/>
                  </a:lnTo>
                  <a:lnTo>
                    <a:pt x="1104990" y="0"/>
                  </a:lnTo>
                  <a:lnTo>
                    <a:pt x="1114515" y="0"/>
                  </a:lnTo>
                  <a:lnTo>
                    <a:pt x="1114515" y="9524"/>
                  </a:lnTo>
                  <a:close/>
                </a:path>
                <a:path w="10210800" h="1388745">
                  <a:moveTo>
                    <a:pt x="1133565" y="9524"/>
                  </a:moveTo>
                  <a:lnTo>
                    <a:pt x="1124040" y="9524"/>
                  </a:lnTo>
                  <a:lnTo>
                    <a:pt x="1124040" y="0"/>
                  </a:lnTo>
                  <a:lnTo>
                    <a:pt x="1133565" y="0"/>
                  </a:lnTo>
                  <a:lnTo>
                    <a:pt x="1133565" y="9524"/>
                  </a:lnTo>
                  <a:close/>
                </a:path>
                <a:path w="10210800" h="1388745">
                  <a:moveTo>
                    <a:pt x="1152615" y="9524"/>
                  </a:moveTo>
                  <a:lnTo>
                    <a:pt x="1143090" y="9524"/>
                  </a:lnTo>
                  <a:lnTo>
                    <a:pt x="1143090" y="0"/>
                  </a:lnTo>
                  <a:lnTo>
                    <a:pt x="1152615" y="0"/>
                  </a:lnTo>
                  <a:lnTo>
                    <a:pt x="1152615" y="9524"/>
                  </a:lnTo>
                  <a:close/>
                </a:path>
                <a:path w="10210800" h="1388745">
                  <a:moveTo>
                    <a:pt x="1171665" y="9524"/>
                  </a:moveTo>
                  <a:lnTo>
                    <a:pt x="1162140" y="9524"/>
                  </a:lnTo>
                  <a:lnTo>
                    <a:pt x="1162140" y="0"/>
                  </a:lnTo>
                  <a:lnTo>
                    <a:pt x="1171665" y="0"/>
                  </a:lnTo>
                  <a:lnTo>
                    <a:pt x="1171665" y="9524"/>
                  </a:lnTo>
                  <a:close/>
                </a:path>
                <a:path w="10210800" h="1388745">
                  <a:moveTo>
                    <a:pt x="1190715" y="9524"/>
                  </a:moveTo>
                  <a:lnTo>
                    <a:pt x="1181190" y="9524"/>
                  </a:lnTo>
                  <a:lnTo>
                    <a:pt x="1181190" y="0"/>
                  </a:lnTo>
                  <a:lnTo>
                    <a:pt x="1190715" y="0"/>
                  </a:lnTo>
                  <a:lnTo>
                    <a:pt x="1190715" y="9524"/>
                  </a:lnTo>
                  <a:close/>
                </a:path>
                <a:path w="10210800" h="1388745">
                  <a:moveTo>
                    <a:pt x="1209765" y="9524"/>
                  </a:moveTo>
                  <a:lnTo>
                    <a:pt x="1200240" y="9524"/>
                  </a:lnTo>
                  <a:lnTo>
                    <a:pt x="1200240" y="0"/>
                  </a:lnTo>
                  <a:lnTo>
                    <a:pt x="1209765" y="0"/>
                  </a:lnTo>
                  <a:lnTo>
                    <a:pt x="1209765" y="9524"/>
                  </a:lnTo>
                  <a:close/>
                </a:path>
                <a:path w="10210800" h="1388745">
                  <a:moveTo>
                    <a:pt x="1228815" y="9524"/>
                  </a:moveTo>
                  <a:lnTo>
                    <a:pt x="1219290" y="9524"/>
                  </a:lnTo>
                  <a:lnTo>
                    <a:pt x="1219290" y="0"/>
                  </a:lnTo>
                  <a:lnTo>
                    <a:pt x="1228815" y="0"/>
                  </a:lnTo>
                  <a:lnTo>
                    <a:pt x="1228815" y="9524"/>
                  </a:lnTo>
                  <a:close/>
                </a:path>
                <a:path w="10210800" h="1388745">
                  <a:moveTo>
                    <a:pt x="1247865" y="9524"/>
                  </a:moveTo>
                  <a:lnTo>
                    <a:pt x="1238340" y="9524"/>
                  </a:lnTo>
                  <a:lnTo>
                    <a:pt x="1238340" y="0"/>
                  </a:lnTo>
                  <a:lnTo>
                    <a:pt x="1247865" y="0"/>
                  </a:lnTo>
                  <a:lnTo>
                    <a:pt x="1247865" y="9524"/>
                  </a:lnTo>
                  <a:close/>
                </a:path>
                <a:path w="10210800" h="1388745">
                  <a:moveTo>
                    <a:pt x="1266915" y="9524"/>
                  </a:moveTo>
                  <a:lnTo>
                    <a:pt x="1257390" y="9524"/>
                  </a:lnTo>
                  <a:lnTo>
                    <a:pt x="1257390" y="0"/>
                  </a:lnTo>
                  <a:lnTo>
                    <a:pt x="1266915" y="0"/>
                  </a:lnTo>
                  <a:lnTo>
                    <a:pt x="1266915" y="9524"/>
                  </a:lnTo>
                  <a:close/>
                </a:path>
                <a:path w="10210800" h="1388745">
                  <a:moveTo>
                    <a:pt x="1285965" y="9524"/>
                  </a:moveTo>
                  <a:lnTo>
                    <a:pt x="1276440" y="9524"/>
                  </a:lnTo>
                  <a:lnTo>
                    <a:pt x="1276440" y="0"/>
                  </a:lnTo>
                  <a:lnTo>
                    <a:pt x="1285965" y="0"/>
                  </a:lnTo>
                  <a:lnTo>
                    <a:pt x="1285965" y="9524"/>
                  </a:lnTo>
                  <a:close/>
                </a:path>
                <a:path w="10210800" h="1388745">
                  <a:moveTo>
                    <a:pt x="1305015" y="9524"/>
                  </a:moveTo>
                  <a:lnTo>
                    <a:pt x="1295490" y="9524"/>
                  </a:lnTo>
                  <a:lnTo>
                    <a:pt x="1295490" y="0"/>
                  </a:lnTo>
                  <a:lnTo>
                    <a:pt x="1305015" y="0"/>
                  </a:lnTo>
                  <a:lnTo>
                    <a:pt x="1305015" y="9524"/>
                  </a:lnTo>
                  <a:close/>
                </a:path>
                <a:path w="10210800" h="1388745">
                  <a:moveTo>
                    <a:pt x="1324065" y="9524"/>
                  </a:moveTo>
                  <a:lnTo>
                    <a:pt x="1314540" y="9524"/>
                  </a:lnTo>
                  <a:lnTo>
                    <a:pt x="1314540" y="0"/>
                  </a:lnTo>
                  <a:lnTo>
                    <a:pt x="1324065" y="0"/>
                  </a:lnTo>
                  <a:lnTo>
                    <a:pt x="1324065" y="9524"/>
                  </a:lnTo>
                  <a:close/>
                </a:path>
                <a:path w="10210800" h="1388745">
                  <a:moveTo>
                    <a:pt x="1343115" y="9524"/>
                  </a:moveTo>
                  <a:lnTo>
                    <a:pt x="1333590" y="9524"/>
                  </a:lnTo>
                  <a:lnTo>
                    <a:pt x="1333590" y="0"/>
                  </a:lnTo>
                  <a:lnTo>
                    <a:pt x="1343115" y="0"/>
                  </a:lnTo>
                  <a:lnTo>
                    <a:pt x="1343115" y="9524"/>
                  </a:lnTo>
                  <a:close/>
                </a:path>
                <a:path w="10210800" h="1388745">
                  <a:moveTo>
                    <a:pt x="1362165" y="9524"/>
                  </a:moveTo>
                  <a:lnTo>
                    <a:pt x="1352640" y="9524"/>
                  </a:lnTo>
                  <a:lnTo>
                    <a:pt x="1352640" y="0"/>
                  </a:lnTo>
                  <a:lnTo>
                    <a:pt x="1362165" y="0"/>
                  </a:lnTo>
                  <a:lnTo>
                    <a:pt x="1362165" y="9524"/>
                  </a:lnTo>
                  <a:close/>
                </a:path>
                <a:path w="10210800" h="1388745">
                  <a:moveTo>
                    <a:pt x="1381215" y="9524"/>
                  </a:moveTo>
                  <a:lnTo>
                    <a:pt x="1371690" y="9524"/>
                  </a:lnTo>
                  <a:lnTo>
                    <a:pt x="1371690" y="0"/>
                  </a:lnTo>
                  <a:lnTo>
                    <a:pt x="1381215" y="0"/>
                  </a:lnTo>
                  <a:lnTo>
                    <a:pt x="1381215" y="9524"/>
                  </a:lnTo>
                  <a:close/>
                </a:path>
                <a:path w="10210800" h="1388745">
                  <a:moveTo>
                    <a:pt x="1400265" y="9524"/>
                  </a:moveTo>
                  <a:lnTo>
                    <a:pt x="1390740" y="9524"/>
                  </a:lnTo>
                  <a:lnTo>
                    <a:pt x="1390740" y="0"/>
                  </a:lnTo>
                  <a:lnTo>
                    <a:pt x="1400265" y="0"/>
                  </a:lnTo>
                  <a:lnTo>
                    <a:pt x="1400265" y="9524"/>
                  </a:lnTo>
                  <a:close/>
                </a:path>
                <a:path w="10210800" h="1388745">
                  <a:moveTo>
                    <a:pt x="1419315" y="9524"/>
                  </a:moveTo>
                  <a:lnTo>
                    <a:pt x="1409790" y="9524"/>
                  </a:lnTo>
                  <a:lnTo>
                    <a:pt x="1409790" y="0"/>
                  </a:lnTo>
                  <a:lnTo>
                    <a:pt x="1419315" y="0"/>
                  </a:lnTo>
                  <a:lnTo>
                    <a:pt x="1419315" y="9524"/>
                  </a:lnTo>
                  <a:close/>
                </a:path>
                <a:path w="10210800" h="1388745">
                  <a:moveTo>
                    <a:pt x="1438365" y="9524"/>
                  </a:moveTo>
                  <a:lnTo>
                    <a:pt x="1428840" y="9524"/>
                  </a:lnTo>
                  <a:lnTo>
                    <a:pt x="1428840" y="0"/>
                  </a:lnTo>
                  <a:lnTo>
                    <a:pt x="1438365" y="0"/>
                  </a:lnTo>
                  <a:lnTo>
                    <a:pt x="1438365" y="9524"/>
                  </a:lnTo>
                  <a:close/>
                </a:path>
                <a:path w="10210800" h="1388745">
                  <a:moveTo>
                    <a:pt x="1457415" y="9524"/>
                  </a:moveTo>
                  <a:lnTo>
                    <a:pt x="1447890" y="9524"/>
                  </a:lnTo>
                  <a:lnTo>
                    <a:pt x="1447890" y="0"/>
                  </a:lnTo>
                  <a:lnTo>
                    <a:pt x="1457415" y="0"/>
                  </a:lnTo>
                  <a:lnTo>
                    <a:pt x="1457415" y="9524"/>
                  </a:lnTo>
                  <a:close/>
                </a:path>
                <a:path w="10210800" h="1388745">
                  <a:moveTo>
                    <a:pt x="1476465" y="9524"/>
                  </a:moveTo>
                  <a:lnTo>
                    <a:pt x="1466940" y="9524"/>
                  </a:lnTo>
                  <a:lnTo>
                    <a:pt x="1466940" y="0"/>
                  </a:lnTo>
                  <a:lnTo>
                    <a:pt x="1476465" y="0"/>
                  </a:lnTo>
                  <a:lnTo>
                    <a:pt x="1476465" y="9524"/>
                  </a:lnTo>
                  <a:close/>
                </a:path>
                <a:path w="10210800" h="1388745">
                  <a:moveTo>
                    <a:pt x="1495515" y="9524"/>
                  </a:moveTo>
                  <a:lnTo>
                    <a:pt x="1485990" y="9524"/>
                  </a:lnTo>
                  <a:lnTo>
                    <a:pt x="1485990" y="0"/>
                  </a:lnTo>
                  <a:lnTo>
                    <a:pt x="1495515" y="0"/>
                  </a:lnTo>
                  <a:lnTo>
                    <a:pt x="1495515" y="9524"/>
                  </a:lnTo>
                  <a:close/>
                </a:path>
                <a:path w="10210800" h="1388745">
                  <a:moveTo>
                    <a:pt x="1514565" y="9524"/>
                  </a:moveTo>
                  <a:lnTo>
                    <a:pt x="1505040" y="9524"/>
                  </a:lnTo>
                  <a:lnTo>
                    <a:pt x="1505040" y="0"/>
                  </a:lnTo>
                  <a:lnTo>
                    <a:pt x="1514565" y="0"/>
                  </a:lnTo>
                  <a:lnTo>
                    <a:pt x="1514565" y="9524"/>
                  </a:lnTo>
                  <a:close/>
                </a:path>
                <a:path w="10210800" h="1388745">
                  <a:moveTo>
                    <a:pt x="1533615" y="9524"/>
                  </a:moveTo>
                  <a:lnTo>
                    <a:pt x="1524090" y="9524"/>
                  </a:lnTo>
                  <a:lnTo>
                    <a:pt x="1524090" y="0"/>
                  </a:lnTo>
                  <a:lnTo>
                    <a:pt x="1533615" y="0"/>
                  </a:lnTo>
                  <a:lnTo>
                    <a:pt x="1533615" y="9524"/>
                  </a:lnTo>
                  <a:close/>
                </a:path>
                <a:path w="10210800" h="1388745">
                  <a:moveTo>
                    <a:pt x="1552665" y="9524"/>
                  </a:moveTo>
                  <a:lnTo>
                    <a:pt x="1543140" y="9524"/>
                  </a:lnTo>
                  <a:lnTo>
                    <a:pt x="1543140" y="0"/>
                  </a:lnTo>
                  <a:lnTo>
                    <a:pt x="1552665" y="0"/>
                  </a:lnTo>
                  <a:lnTo>
                    <a:pt x="1552665" y="9524"/>
                  </a:lnTo>
                  <a:close/>
                </a:path>
                <a:path w="10210800" h="1388745">
                  <a:moveTo>
                    <a:pt x="1571715" y="9524"/>
                  </a:moveTo>
                  <a:lnTo>
                    <a:pt x="1562190" y="9524"/>
                  </a:lnTo>
                  <a:lnTo>
                    <a:pt x="1562190" y="0"/>
                  </a:lnTo>
                  <a:lnTo>
                    <a:pt x="1571715" y="0"/>
                  </a:lnTo>
                  <a:lnTo>
                    <a:pt x="1571715" y="9524"/>
                  </a:lnTo>
                  <a:close/>
                </a:path>
                <a:path w="10210800" h="1388745">
                  <a:moveTo>
                    <a:pt x="1590765" y="9524"/>
                  </a:moveTo>
                  <a:lnTo>
                    <a:pt x="1581240" y="9524"/>
                  </a:lnTo>
                  <a:lnTo>
                    <a:pt x="1581240" y="0"/>
                  </a:lnTo>
                  <a:lnTo>
                    <a:pt x="1590765" y="0"/>
                  </a:lnTo>
                  <a:lnTo>
                    <a:pt x="1590765" y="9524"/>
                  </a:lnTo>
                  <a:close/>
                </a:path>
                <a:path w="10210800" h="1388745">
                  <a:moveTo>
                    <a:pt x="1609815" y="9524"/>
                  </a:moveTo>
                  <a:lnTo>
                    <a:pt x="1600290" y="9524"/>
                  </a:lnTo>
                  <a:lnTo>
                    <a:pt x="1600290" y="0"/>
                  </a:lnTo>
                  <a:lnTo>
                    <a:pt x="1609815" y="0"/>
                  </a:lnTo>
                  <a:lnTo>
                    <a:pt x="1609815" y="9524"/>
                  </a:lnTo>
                  <a:close/>
                </a:path>
                <a:path w="10210800" h="1388745">
                  <a:moveTo>
                    <a:pt x="1628865" y="9524"/>
                  </a:moveTo>
                  <a:lnTo>
                    <a:pt x="1619340" y="9524"/>
                  </a:lnTo>
                  <a:lnTo>
                    <a:pt x="1619340" y="0"/>
                  </a:lnTo>
                  <a:lnTo>
                    <a:pt x="1628865" y="0"/>
                  </a:lnTo>
                  <a:lnTo>
                    <a:pt x="1628865" y="9524"/>
                  </a:lnTo>
                  <a:close/>
                </a:path>
                <a:path w="10210800" h="1388745">
                  <a:moveTo>
                    <a:pt x="1647915" y="9524"/>
                  </a:moveTo>
                  <a:lnTo>
                    <a:pt x="1638390" y="9524"/>
                  </a:lnTo>
                  <a:lnTo>
                    <a:pt x="1638390" y="0"/>
                  </a:lnTo>
                  <a:lnTo>
                    <a:pt x="1647915" y="0"/>
                  </a:lnTo>
                  <a:lnTo>
                    <a:pt x="1647915" y="9524"/>
                  </a:lnTo>
                  <a:close/>
                </a:path>
                <a:path w="10210800" h="1388745">
                  <a:moveTo>
                    <a:pt x="1666965" y="9524"/>
                  </a:moveTo>
                  <a:lnTo>
                    <a:pt x="1657440" y="9524"/>
                  </a:lnTo>
                  <a:lnTo>
                    <a:pt x="1657440" y="0"/>
                  </a:lnTo>
                  <a:lnTo>
                    <a:pt x="1666965" y="0"/>
                  </a:lnTo>
                  <a:lnTo>
                    <a:pt x="1666965" y="9524"/>
                  </a:lnTo>
                  <a:close/>
                </a:path>
                <a:path w="10210800" h="1388745">
                  <a:moveTo>
                    <a:pt x="1686015" y="9524"/>
                  </a:moveTo>
                  <a:lnTo>
                    <a:pt x="1676490" y="9524"/>
                  </a:lnTo>
                  <a:lnTo>
                    <a:pt x="1676490" y="0"/>
                  </a:lnTo>
                  <a:lnTo>
                    <a:pt x="1686015" y="0"/>
                  </a:lnTo>
                  <a:lnTo>
                    <a:pt x="1686015" y="9524"/>
                  </a:lnTo>
                  <a:close/>
                </a:path>
                <a:path w="10210800" h="1388745">
                  <a:moveTo>
                    <a:pt x="1705065" y="9524"/>
                  </a:moveTo>
                  <a:lnTo>
                    <a:pt x="1695540" y="9524"/>
                  </a:lnTo>
                  <a:lnTo>
                    <a:pt x="1695540" y="0"/>
                  </a:lnTo>
                  <a:lnTo>
                    <a:pt x="1705065" y="0"/>
                  </a:lnTo>
                  <a:lnTo>
                    <a:pt x="1705065" y="9524"/>
                  </a:lnTo>
                  <a:close/>
                </a:path>
                <a:path w="10210800" h="1388745">
                  <a:moveTo>
                    <a:pt x="1724115" y="9524"/>
                  </a:moveTo>
                  <a:lnTo>
                    <a:pt x="1714590" y="9524"/>
                  </a:lnTo>
                  <a:lnTo>
                    <a:pt x="1714590" y="0"/>
                  </a:lnTo>
                  <a:lnTo>
                    <a:pt x="1724115" y="0"/>
                  </a:lnTo>
                  <a:lnTo>
                    <a:pt x="1724115" y="9524"/>
                  </a:lnTo>
                  <a:close/>
                </a:path>
                <a:path w="10210800" h="1388745">
                  <a:moveTo>
                    <a:pt x="1743165" y="9524"/>
                  </a:moveTo>
                  <a:lnTo>
                    <a:pt x="1733640" y="9524"/>
                  </a:lnTo>
                  <a:lnTo>
                    <a:pt x="1733640" y="0"/>
                  </a:lnTo>
                  <a:lnTo>
                    <a:pt x="1743165" y="0"/>
                  </a:lnTo>
                  <a:lnTo>
                    <a:pt x="1743165" y="9524"/>
                  </a:lnTo>
                  <a:close/>
                </a:path>
                <a:path w="10210800" h="1388745">
                  <a:moveTo>
                    <a:pt x="1762215" y="9524"/>
                  </a:moveTo>
                  <a:lnTo>
                    <a:pt x="1752690" y="9524"/>
                  </a:lnTo>
                  <a:lnTo>
                    <a:pt x="1752690" y="0"/>
                  </a:lnTo>
                  <a:lnTo>
                    <a:pt x="1762215" y="0"/>
                  </a:lnTo>
                  <a:lnTo>
                    <a:pt x="1762215" y="9524"/>
                  </a:lnTo>
                  <a:close/>
                </a:path>
                <a:path w="10210800" h="1388745">
                  <a:moveTo>
                    <a:pt x="1781265" y="9524"/>
                  </a:moveTo>
                  <a:lnTo>
                    <a:pt x="1771740" y="9524"/>
                  </a:lnTo>
                  <a:lnTo>
                    <a:pt x="1771740" y="0"/>
                  </a:lnTo>
                  <a:lnTo>
                    <a:pt x="1781265" y="0"/>
                  </a:lnTo>
                  <a:lnTo>
                    <a:pt x="1781265" y="9524"/>
                  </a:lnTo>
                  <a:close/>
                </a:path>
                <a:path w="10210800" h="1388745">
                  <a:moveTo>
                    <a:pt x="1800315" y="9524"/>
                  </a:moveTo>
                  <a:lnTo>
                    <a:pt x="1790790" y="9524"/>
                  </a:lnTo>
                  <a:lnTo>
                    <a:pt x="1790790" y="0"/>
                  </a:lnTo>
                  <a:lnTo>
                    <a:pt x="1800315" y="0"/>
                  </a:lnTo>
                  <a:lnTo>
                    <a:pt x="1800315" y="9524"/>
                  </a:lnTo>
                  <a:close/>
                </a:path>
                <a:path w="10210800" h="1388745">
                  <a:moveTo>
                    <a:pt x="1819365" y="9524"/>
                  </a:moveTo>
                  <a:lnTo>
                    <a:pt x="1809840" y="9524"/>
                  </a:lnTo>
                  <a:lnTo>
                    <a:pt x="1809840" y="0"/>
                  </a:lnTo>
                  <a:lnTo>
                    <a:pt x="1819365" y="0"/>
                  </a:lnTo>
                  <a:lnTo>
                    <a:pt x="1819365" y="9524"/>
                  </a:lnTo>
                  <a:close/>
                </a:path>
                <a:path w="10210800" h="1388745">
                  <a:moveTo>
                    <a:pt x="1838415" y="9524"/>
                  </a:moveTo>
                  <a:lnTo>
                    <a:pt x="1828890" y="9524"/>
                  </a:lnTo>
                  <a:lnTo>
                    <a:pt x="1828890" y="0"/>
                  </a:lnTo>
                  <a:lnTo>
                    <a:pt x="1838415" y="0"/>
                  </a:lnTo>
                  <a:lnTo>
                    <a:pt x="1838415" y="9524"/>
                  </a:lnTo>
                  <a:close/>
                </a:path>
                <a:path w="10210800" h="1388745">
                  <a:moveTo>
                    <a:pt x="1857465" y="9524"/>
                  </a:moveTo>
                  <a:lnTo>
                    <a:pt x="1847940" y="9524"/>
                  </a:lnTo>
                  <a:lnTo>
                    <a:pt x="1847940" y="0"/>
                  </a:lnTo>
                  <a:lnTo>
                    <a:pt x="1857465" y="0"/>
                  </a:lnTo>
                  <a:lnTo>
                    <a:pt x="1857465" y="9524"/>
                  </a:lnTo>
                  <a:close/>
                </a:path>
                <a:path w="10210800" h="1388745">
                  <a:moveTo>
                    <a:pt x="1876515" y="9524"/>
                  </a:moveTo>
                  <a:lnTo>
                    <a:pt x="1866990" y="9524"/>
                  </a:lnTo>
                  <a:lnTo>
                    <a:pt x="1866990" y="0"/>
                  </a:lnTo>
                  <a:lnTo>
                    <a:pt x="1876515" y="0"/>
                  </a:lnTo>
                  <a:lnTo>
                    <a:pt x="1876515" y="9524"/>
                  </a:lnTo>
                  <a:close/>
                </a:path>
                <a:path w="10210800" h="1388745">
                  <a:moveTo>
                    <a:pt x="1895565" y="9524"/>
                  </a:moveTo>
                  <a:lnTo>
                    <a:pt x="1886040" y="9524"/>
                  </a:lnTo>
                  <a:lnTo>
                    <a:pt x="1886040" y="0"/>
                  </a:lnTo>
                  <a:lnTo>
                    <a:pt x="1895565" y="0"/>
                  </a:lnTo>
                  <a:lnTo>
                    <a:pt x="1895565" y="9524"/>
                  </a:lnTo>
                  <a:close/>
                </a:path>
                <a:path w="10210800" h="1388745">
                  <a:moveTo>
                    <a:pt x="1914615" y="9524"/>
                  </a:moveTo>
                  <a:lnTo>
                    <a:pt x="1905090" y="9524"/>
                  </a:lnTo>
                  <a:lnTo>
                    <a:pt x="1905090" y="0"/>
                  </a:lnTo>
                  <a:lnTo>
                    <a:pt x="1914615" y="0"/>
                  </a:lnTo>
                  <a:lnTo>
                    <a:pt x="1914615" y="9524"/>
                  </a:lnTo>
                  <a:close/>
                </a:path>
                <a:path w="10210800" h="1388745">
                  <a:moveTo>
                    <a:pt x="1933665" y="9524"/>
                  </a:moveTo>
                  <a:lnTo>
                    <a:pt x="1924140" y="9524"/>
                  </a:lnTo>
                  <a:lnTo>
                    <a:pt x="1924140" y="0"/>
                  </a:lnTo>
                  <a:lnTo>
                    <a:pt x="1933665" y="0"/>
                  </a:lnTo>
                  <a:lnTo>
                    <a:pt x="1933665" y="9524"/>
                  </a:lnTo>
                  <a:close/>
                </a:path>
                <a:path w="10210800" h="1388745">
                  <a:moveTo>
                    <a:pt x="1952715" y="9524"/>
                  </a:moveTo>
                  <a:lnTo>
                    <a:pt x="1943190" y="9524"/>
                  </a:lnTo>
                  <a:lnTo>
                    <a:pt x="1943190" y="0"/>
                  </a:lnTo>
                  <a:lnTo>
                    <a:pt x="1952715" y="0"/>
                  </a:lnTo>
                  <a:lnTo>
                    <a:pt x="1952715" y="9524"/>
                  </a:lnTo>
                  <a:close/>
                </a:path>
                <a:path w="10210800" h="1388745">
                  <a:moveTo>
                    <a:pt x="1971765" y="9524"/>
                  </a:moveTo>
                  <a:lnTo>
                    <a:pt x="1962240" y="9524"/>
                  </a:lnTo>
                  <a:lnTo>
                    <a:pt x="1962240" y="0"/>
                  </a:lnTo>
                  <a:lnTo>
                    <a:pt x="1971765" y="0"/>
                  </a:lnTo>
                  <a:lnTo>
                    <a:pt x="1971765" y="9524"/>
                  </a:lnTo>
                  <a:close/>
                </a:path>
                <a:path w="10210800" h="1388745">
                  <a:moveTo>
                    <a:pt x="1990815" y="9524"/>
                  </a:moveTo>
                  <a:lnTo>
                    <a:pt x="1981290" y="9524"/>
                  </a:lnTo>
                  <a:lnTo>
                    <a:pt x="1981290" y="0"/>
                  </a:lnTo>
                  <a:lnTo>
                    <a:pt x="1990815" y="0"/>
                  </a:lnTo>
                  <a:lnTo>
                    <a:pt x="1990815" y="9524"/>
                  </a:lnTo>
                  <a:close/>
                </a:path>
                <a:path w="10210800" h="1388745">
                  <a:moveTo>
                    <a:pt x="2009865" y="9524"/>
                  </a:moveTo>
                  <a:lnTo>
                    <a:pt x="2000340" y="9524"/>
                  </a:lnTo>
                  <a:lnTo>
                    <a:pt x="2000340" y="0"/>
                  </a:lnTo>
                  <a:lnTo>
                    <a:pt x="2009865" y="0"/>
                  </a:lnTo>
                  <a:lnTo>
                    <a:pt x="2009865" y="9524"/>
                  </a:lnTo>
                  <a:close/>
                </a:path>
                <a:path w="10210800" h="1388745">
                  <a:moveTo>
                    <a:pt x="2028915" y="9524"/>
                  </a:moveTo>
                  <a:lnTo>
                    <a:pt x="2019390" y="9524"/>
                  </a:lnTo>
                  <a:lnTo>
                    <a:pt x="2019390" y="0"/>
                  </a:lnTo>
                  <a:lnTo>
                    <a:pt x="2028915" y="0"/>
                  </a:lnTo>
                  <a:lnTo>
                    <a:pt x="2028915" y="9524"/>
                  </a:lnTo>
                  <a:close/>
                </a:path>
                <a:path w="10210800" h="1388745">
                  <a:moveTo>
                    <a:pt x="2047965" y="9524"/>
                  </a:moveTo>
                  <a:lnTo>
                    <a:pt x="2038440" y="9524"/>
                  </a:lnTo>
                  <a:lnTo>
                    <a:pt x="2038440" y="0"/>
                  </a:lnTo>
                  <a:lnTo>
                    <a:pt x="2047965" y="0"/>
                  </a:lnTo>
                  <a:lnTo>
                    <a:pt x="2047965" y="9524"/>
                  </a:lnTo>
                  <a:close/>
                </a:path>
                <a:path w="10210800" h="1388745">
                  <a:moveTo>
                    <a:pt x="2067015" y="9524"/>
                  </a:moveTo>
                  <a:lnTo>
                    <a:pt x="2057490" y="9524"/>
                  </a:lnTo>
                  <a:lnTo>
                    <a:pt x="2057490" y="0"/>
                  </a:lnTo>
                  <a:lnTo>
                    <a:pt x="2067015" y="0"/>
                  </a:lnTo>
                  <a:lnTo>
                    <a:pt x="2067015" y="9524"/>
                  </a:lnTo>
                  <a:close/>
                </a:path>
                <a:path w="10210800" h="1388745">
                  <a:moveTo>
                    <a:pt x="2086065" y="9524"/>
                  </a:moveTo>
                  <a:lnTo>
                    <a:pt x="2076540" y="9524"/>
                  </a:lnTo>
                  <a:lnTo>
                    <a:pt x="2076540" y="0"/>
                  </a:lnTo>
                  <a:lnTo>
                    <a:pt x="2086065" y="0"/>
                  </a:lnTo>
                  <a:lnTo>
                    <a:pt x="2086065" y="9524"/>
                  </a:lnTo>
                  <a:close/>
                </a:path>
                <a:path w="10210800" h="1388745">
                  <a:moveTo>
                    <a:pt x="2105115" y="9524"/>
                  </a:moveTo>
                  <a:lnTo>
                    <a:pt x="2095590" y="9524"/>
                  </a:lnTo>
                  <a:lnTo>
                    <a:pt x="2095590" y="0"/>
                  </a:lnTo>
                  <a:lnTo>
                    <a:pt x="2105115" y="0"/>
                  </a:lnTo>
                  <a:lnTo>
                    <a:pt x="2105115" y="9524"/>
                  </a:lnTo>
                  <a:close/>
                </a:path>
                <a:path w="10210800" h="1388745">
                  <a:moveTo>
                    <a:pt x="2124165" y="9524"/>
                  </a:moveTo>
                  <a:lnTo>
                    <a:pt x="2114640" y="9524"/>
                  </a:lnTo>
                  <a:lnTo>
                    <a:pt x="2114640" y="0"/>
                  </a:lnTo>
                  <a:lnTo>
                    <a:pt x="2124165" y="0"/>
                  </a:lnTo>
                  <a:lnTo>
                    <a:pt x="2124165" y="9524"/>
                  </a:lnTo>
                  <a:close/>
                </a:path>
                <a:path w="10210800" h="1388745">
                  <a:moveTo>
                    <a:pt x="2143215" y="9524"/>
                  </a:moveTo>
                  <a:lnTo>
                    <a:pt x="2133690" y="9524"/>
                  </a:lnTo>
                  <a:lnTo>
                    <a:pt x="2133690" y="0"/>
                  </a:lnTo>
                  <a:lnTo>
                    <a:pt x="2143215" y="0"/>
                  </a:lnTo>
                  <a:lnTo>
                    <a:pt x="2143215" y="9524"/>
                  </a:lnTo>
                  <a:close/>
                </a:path>
                <a:path w="10210800" h="1388745">
                  <a:moveTo>
                    <a:pt x="2162265" y="9524"/>
                  </a:moveTo>
                  <a:lnTo>
                    <a:pt x="2152740" y="9524"/>
                  </a:lnTo>
                  <a:lnTo>
                    <a:pt x="2152740" y="0"/>
                  </a:lnTo>
                  <a:lnTo>
                    <a:pt x="2162265" y="0"/>
                  </a:lnTo>
                  <a:lnTo>
                    <a:pt x="2162265" y="9524"/>
                  </a:lnTo>
                  <a:close/>
                </a:path>
                <a:path w="10210800" h="1388745">
                  <a:moveTo>
                    <a:pt x="2181315" y="9524"/>
                  </a:moveTo>
                  <a:lnTo>
                    <a:pt x="2171790" y="9524"/>
                  </a:lnTo>
                  <a:lnTo>
                    <a:pt x="2171790" y="0"/>
                  </a:lnTo>
                  <a:lnTo>
                    <a:pt x="2181315" y="0"/>
                  </a:lnTo>
                  <a:lnTo>
                    <a:pt x="2181315" y="9524"/>
                  </a:lnTo>
                  <a:close/>
                </a:path>
                <a:path w="10210800" h="1388745">
                  <a:moveTo>
                    <a:pt x="2200365" y="9524"/>
                  </a:moveTo>
                  <a:lnTo>
                    <a:pt x="2190840" y="9524"/>
                  </a:lnTo>
                  <a:lnTo>
                    <a:pt x="2190840" y="0"/>
                  </a:lnTo>
                  <a:lnTo>
                    <a:pt x="2200365" y="0"/>
                  </a:lnTo>
                  <a:lnTo>
                    <a:pt x="2200365" y="9524"/>
                  </a:lnTo>
                  <a:close/>
                </a:path>
                <a:path w="10210800" h="1388745">
                  <a:moveTo>
                    <a:pt x="2219415" y="9524"/>
                  </a:moveTo>
                  <a:lnTo>
                    <a:pt x="2209890" y="9524"/>
                  </a:lnTo>
                  <a:lnTo>
                    <a:pt x="2209890" y="0"/>
                  </a:lnTo>
                  <a:lnTo>
                    <a:pt x="2219415" y="0"/>
                  </a:lnTo>
                  <a:lnTo>
                    <a:pt x="2219415" y="9524"/>
                  </a:lnTo>
                  <a:close/>
                </a:path>
                <a:path w="10210800" h="1388745">
                  <a:moveTo>
                    <a:pt x="2238465" y="9524"/>
                  </a:moveTo>
                  <a:lnTo>
                    <a:pt x="2228940" y="9524"/>
                  </a:lnTo>
                  <a:lnTo>
                    <a:pt x="2228940" y="0"/>
                  </a:lnTo>
                  <a:lnTo>
                    <a:pt x="2238465" y="0"/>
                  </a:lnTo>
                  <a:lnTo>
                    <a:pt x="2238465" y="9524"/>
                  </a:lnTo>
                  <a:close/>
                </a:path>
                <a:path w="10210800" h="1388745">
                  <a:moveTo>
                    <a:pt x="2257515" y="9524"/>
                  </a:moveTo>
                  <a:lnTo>
                    <a:pt x="2247990" y="9524"/>
                  </a:lnTo>
                  <a:lnTo>
                    <a:pt x="2247990" y="0"/>
                  </a:lnTo>
                  <a:lnTo>
                    <a:pt x="2257515" y="0"/>
                  </a:lnTo>
                  <a:lnTo>
                    <a:pt x="2257515" y="9524"/>
                  </a:lnTo>
                  <a:close/>
                </a:path>
                <a:path w="10210800" h="1388745">
                  <a:moveTo>
                    <a:pt x="2276565" y="9524"/>
                  </a:moveTo>
                  <a:lnTo>
                    <a:pt x="2267040" y="9524"/>
                  </a:lnTo>
                  <a:lnTo>
                    <a:pt x="2267040" y="0"/>
                  </a:lnTo>
                  <a:lnTo>
                    <a:pt x="2276565" y="0"/>
                  </a:lnTo>
                  <a:lnTo>
                    <a:pt x="2276565" y="9524"/>
                  </a:lnTo>
                  <a:close/>
                </a:path>
                <a:path w="10210800" h="1388745">
                  <a:moveTo>
                    <a:pt x="2295615" y="9524"/>
                  </a:moveTo>
                  <a:lnTo>
                    <a:pt x="2286090" y="9524"/>
                  </a:lnTo>
                  <a:lnTo>
                    <a:pt x="2286090" y="0"/>
                  </a:lnTo>
                  <a:lnTo>
                    <a:pt x="2295615" y="0"/>
                  </a:lnTo>
                  <a:lnTo>
                    <a:pt x="2295615" y="9524"/>
                  </a:lnTo>
                  <a:close/>
                </a:path>
                <a:path w="10210800" h="1388745">
                  <a:moveTo>
                    <a:pt x="2314665" y="9524"/>
                  </a:moveTo>
                  <a:lnTo>
                    <a:pt x="2305140" y="9524"/>
                  </a:lnTo>
                  <a:lnTo>
                    <a:pt x="2305140" y="0"/>
                  </a:lnTo>
                  <a:lnTo>
                    <a:pt x="2314665" y="0"/>
                  </a:lnTo>
                  <a:lnTo>
                    <a:pt x="2314665" y="9524"/>
                  </a:lnTo>
                  <a:close/>
                </a:path>
                <a:path w="10210800" h="1388745">
                  <a:moveTo>
                    <a:pt x="2333715" y="9524"/>
                  </a:moveTo>
                  <a:lnTo>
                    <a:pt x="2324190" y="9524"/>
                  </a:lnTo>
                  <a:lnTo>
                    <a:pt x="2324190" y="0"/>
                  </a:lnTo>
                  <a:lnTo>
                    <a:pt x="2333715" y="0"/>
                  </a:lnTo>
                  <a:lnTo>
                    <a:pt x="2333715" y="9524"/>
                  </a:lnTo>
                  <a:close/>
                </a:path>
                <a:path w="10210800" h="1388745">
                  <a:moveTo>
                    <a:pt x="2352765" y="9524"/>
                  </a:moveTo>
                  <a:lnTo>
                    <a:pt x="2343240" y="9524"/>
                  </a:lnTo>
                  <a:lnTo>
                    <a:pt x="2343240" y="0"/>
                  </a:lnTo>
                  <a:lnTo>
                    <a:pt x="2352765" y="0"/>
                  </a:lnTo>
                  <a:lnTo>
                    <a:pt x="2352765" y="9524"/>
                  </a:lnTo>
                  <a:close/>
                </a:path>
                <a:path w="10210800" h="1388745">
                  <a:moveTo>
                    <a:pt x="2371815" y="9524"/>
                  </a:moveTo>
                  <a:lnTo>
                    <a:pt x="2362290" y="9524"/>
                  </a:lnTo>
                  <a:lnTo>
                    <a:pt x="2362290" y="0"/>
                  </a:lnTo>
                  <a:lnTo>
                    <a:pt x="2371815" y="0"/>
                  </a:lnTo>
                  <a:lnTo>
                    <a:pt x="2371815" y="9524"/>
                  </a:lnTo>
                  <a:close/>
                </a:path>
                <a:path w="10210800" h="1388745">
                  <a:moveTo>
                    <a:pt x="2390865" y="9524"/>
                  </a:moveTo>
                  <a:lnTo>
                    <a:pt x="2381340" y="9524"/>
                  </a:lnTo>
                  <a:lnTo>
                    <a:pt x="2381340" y="0"/>
                  </a:lnTo>
                  <a:lnTo>
                    <a:pt x="2390865" y="0"/>
                  </a:lnTo>
                  <a:lnTo>
                    <a:pt x="2390865" y="9524"/>
                  </a:lnTo>
                  <a:close/>
                </a:path>
                <a:path w="10210800" h="1388745">
                  <a:moveTo>
                    <a:pt x="2409915" y="9524"/>
                  </a:moveTo>
                  <a:lnTo>
                    <a:pt x="2400390" y="9524"/>
                  </a:lnTo>
                  <a:lnTo>
                    <a:pt x="2400390" y="0"/>
                  </a:lnTo>
                  <a:lnTo>
                    <a:pt x="2409915" y="0"/>
                  </a:lnTo>
                  <a:lnTo>
                    <a:pt x="2409915" y="9524"/>
                  </a:lnTo>
                  <a:close/>
                </a:path>
                <a:path w="10210800" h="1388745">
                  <a:moveTo>
                    <a:pt x="2428965" y="9524"/>
                  </a:moveTo>
                  <a:lnTo>
                    <a:pt x="2419440" y="9524"/>
                  </a:lnTo>
                  <a:lnTo>
                    <a:pt x="2419440" y="0"/>
                  </a:lnTo>
                  <a:lnTo>
                    <a:pt x="2428965" y="0"/>
                  </a:lnTo>
                  <a:lnTo>
                    <a:pt x="2428965" y="9524"/>
                  </a:lnTo>
                  <a:close/>
                </a:path>
                <a:path w="10210800" h="1388745">
                  <a:moveTo>
                    <a:pt x="2448015" y="9524"/>
                  </a:moveTo>
                  <a:lnTo>
                    <a:pt x="2438490" y="9524"/>
                  </a:lnTo>
                  <a:lnTo>
                    <a:pt x="2438490" y="0"/>
                  </a:lnTo>
                  <a:lnTo>
                    <a:pt x="2448015" y="0"/>
                  </a:lnTo>
                  <a:lnTo>
                    <a:pt x="2448015" y="9524"/>
                  </a:lnTo>
                  <a:close/>
                </a:path>
                <a:path w="10210800" h="1388745">
                  <a:moveTo>
                    <a:pt x="2467065" y="9524"/>
                  </a:moveTo>
                  <a:lnTo>
                    <a:pt x="2457540" y="9524"/>
                  </a:lnTo>
                  <a:lnTo>
                    <a:pt x="2457540" y="0"/>
                  </a:lnTo>
                  <a:lnTo>
                    <a:pt x="2467065" y="0"/>
                  </a:lnTo>
                  <a:lnTo>
                    <a:pt x="2467065" y="9524"/>
                  </a:lnTo>
                  <a:close/>
                </a:path>
                <a:path w="10210800" h="1388745">
                  <a:moveTo>
                    <a:pt x="2486115" y="9524"/>
                  </a:moveTo>
                  <a:lnTo>
                    <a:pt x="2476590" y="9524"/>
                  </a:lnTo>
                  <a:lnTo>
                    <a:pt x="2476590" y="0"/>
                  </a:lnTo>
                  <a:lnTo>
                    <a:pt x="2486115" y="0"/>
                  </a:lnTo>
                  <a:lnTo>
                    <a:pt x="2486115" y="9524"/>
                  </a:lnTo>
                  <a:close/>
                </a:path>
                <a:path w="10210800" h="1388745">
                  <a:moveTo>
                    <a:pt x="2505165" y="9524"/>
                  </a:moveTo>
                  <a:lnTo>
                    <a:pt x="2495640" y="9524"/>
                  </a:lnTo>
                  <a:lnTo>
                    <a:pt x="2495640" y="0"/>
                  </a:lnTo>
                  <a:lnTo>
                    <a:pt x="2505165" y="0"/>
                  </a:lnTo>
                  <a:lnTo>
                    <a:pt x="2505165" y="9524"/>
                  </a:lnTo>
                  <a:close/>
                </a:path>
                <a:path w="10210800" h="1388745">
                  <a:moveTo>
                    <a:pt x="2524215" y="9524"/>
                  </a:moveTo>
                  <a:lnTo>
                    <a:pt x="2514690" y="9524"/>
                  </a:lnTo>
                  <a:lnTo>
                    <a:pt x="2514690" y="0"/>
                  </a:lnTo>
                  <a:lnTo>
                    <a:pt x="2524215" y="0"/>
                  </a:lnTo>
                  <a:lnTo>
                    <a:pt x="2524215" y="9524"/>
                  </a:lnTo>
                  <a:close/>
                </a:path>
                <a:path w="10210800" h="1388745">
                  <a:moveTo>
                    <a:pt x="2543265" y="9524"/>
                  </a:moveTo>
                  <a:lnTo>
                    <a:pt x="2533740" y="9524"/>
                  </a:lnTo>
                  <a:lnTo>
                    <a:pt x="2533740" y="0"/>
                  </a:lnTo>
                  <a:lnTo>
                    <a:pt x="2543265" y="0"/>
                  </a:lnTo>
                  <a:lnTo>
                    <a:pt x="2543265" y="9524"/>
                  </a:lnTo>
                  <a:close/>
                </a:path>
                <a:path w="10210800" h="1388745">
                  <a:moveTo>
                    <a:pt x="2562315" y="9524"/>
                  </a:moveTo>
                  <a:lnTo>
                    <a:pt x="2552790" y="9524"/>
                  </a:lnTo>
                  <a:lnTo>
                    <a:pt x="2552790" y="0"/>
                  </a:lnTo>
                  <a:lnTo>
                    <a:pt x="2562315" y="0"/>
                  </a:lnTo>
                  <a:lnTo>
                    <a:pt x="2562315" y="9524"/>
                  </a:lnTo>
                  <a:close/>
                </a:path>
                <a:path w="10210800" h="1388745">
                  <a:moveTo>
                    <a:pt x="2581365" y="9524"/>
                  </a:moveTo>
                  <a:lnTo>
                    <a:pt x="2571840" y="9524"/>
                  </a:lnTo>
                  <a:lnTo>
                    <a:pt x="2571840" y="0"/>
                  </a:lnTo>
                  <a:lnTo>
                    <a:pt x="2581365" y="0"/>
                  </a:lnTo>
                  <a:lnTo>
                    <a:pt x="2581365" y="9524"/>
                  </a:lnTo>
                  <a:close/>
                </a:path>
                <a:path w="10210800" h="1388745">
                  <a:moveTo>
                    <a:pt x="2600415" y="9524"/>
                  </a:moveTo>
                  <a:lnTo>
                    <a:pt x="2590890" y="9524"/>
                  </a:lnTo>
                  <a:lnTo>
                    <a:pt x="2590890" y="0"/>
                  </a:lnTo>
                  <a:lnTo>
                    <a:pt x="2600415" y="0"/>
                  </a:lnTo>
                  <a:lnTo>
                    <a:pt x="2600415" y="9524"/>
                  </a:lnTo>
                  <a:close/>
                </a:path>
                <a:path w="10210800" h="1388745">
                  <a:moveTo>
                    <a:pt x="2619465" y="9524"/>
                  </a:moveTo>
                  <a:lnTo>
                    <a:pt x="2609940" y="9524"/>
                  </a:lnTo>
                  <a:lnTo>
                    <a:pt x="2609940" y="0"/>
                  </a:lnTo>
                  <a:lnTo>
                    <a:pt x="2619465" y="0"/>
                  </a:lnTo>
                  <a:lnTo>
                    <a:pt x="2619465" y="9524"/>
                  </a:lnTo>
                  <a:close/>
                </a:path>
                <a:path w="10210800" h="1388745">
                  <a:moveTo>
                    <a:pt x="2638515" y="9524"/>
                  </a:moveTo>
                  <a:lnTo>
                    <a:pt x="2628990" y="9524"/>
                  </a:lnTo>
                  <a:lnTo>
                    <a:pt x="2628990" y="0"/>
                  </a:lnTo>
                  <a:lnTo>
                    <a:pt x="2638515" y="0"/>
                  </a:lnTo>
                  <a:lnTo>
                    <a:pt x="2638515" y="9524"/>
                  </a:lnTo>
                  <a:close/>
                </a:path>
                <a:path w="10210800" h="1388745">
                  <a:moveTo>
                    <a:pt x="2657565" y="9524"/>
                  </a:moveTo>
                  <a:lnTo>
                    <a:pt x="2648040" y="9524"/>
                  </a:lnTo>
                  <a:lnTo>
                    <a:pt x="2648040" y="0"/>
                  </a:lnTo>
                  <a:lnTo>
                    <a:pt x="2657565" y="0"/>
                  </a:lnTo>
                  <a:lnTo>
                    <a:pt x="2657565" y="9524"/>
                  </a:lnTo>
                  <a:close/>
                </a:path>
                <a:path w="10210800" h="1388745">
                  <a:moveTo>
                    <a:pt x="2676615" y="9524"/>
                  </a:moveTo>
                  <a:lnTo>
                    <a:pt x="2667090" y="9524"/>
                  </a:lnTo>
                  <a:lnTo>
                    <a:pt x="2667090" y="0"/>
                  </a:lnTo>
                  <a:lnTo>
                    <a:pt x="2676615" y="0"/>
                  </a:lnTo>
                  <a:lnTo>
                    <a:pt x="2676615" y="9524"/>
                  </a:lnTo>
                  <a:close/>
                </a:path>
                <a:path w="10210800" h="1388745">
                  <a:moveTo>
                    <a:pt x="2695665" y="9524"/>
                  </a:moveTo>
                  <a:lnTo>
                    <a:pt x="2686140" y="9524"/>
                  </a:lnTo>
                  <a:lnTo>
                    <a:pt x="2686140" y="0"/>
                  </a:lnTo>
                  <a:lnTo>
                    <a:pt x="2695665" y="0"/>
                  </a:lnTo>
                  <a:lnTo>
                    <a:pt x="2695665" y="9524"/>
                  </a:lnTo>
                  <a:close/>
                </a:path>
                <a:path w="10210800" h="1388745">
                  <a:moveTo>
                    <a:pt x="2714715" y="9524"/>
                  </a:moveTo>
                  <a:lnTo>
                    <a:pt x="2705190" y="9524"/>
                  </a:lnTo>
                  <a:lnTo>
                    <a:pt x="2705190" y="0"/>
                  </a:lnTo>
                  <a:lnTo>
                    <a:pt x="2714715" y="0"/>
                  </a:lnTo>
                  <a:lnTo>
                    <a:pt x="2714715" y="9524"/>
                  </a:lnTo>
                  <a:close/>
                </a:path>
                <a:path w="10210800" h="1388745">
                  <a:moveTo>
                    <a:pt x="2733765" y="9524"/>
                  </a:moveTo>
                  <a:lnTo>
                    <a:pt x="2724240" y="9524"/>
                  </a:lnTo>
                  <a:lnTo>
                    <a:pt x="2724240" y="0"/>
                  </a:lnTo>
                  <a:lnTo>
                    <a:pt x="2733765" y="0"/>
                  </a:lnTo>
                  <a:lnTo>
                    <a:pt x="2733765" y="9524"/>
                  </a:lnTo>
                  <a:close/>
                </a:path>
                <a:path w="10210800" h="1388745">
                  <a:moveTo>
                    <a:pt x="2752815" y="9524"/>
                  </a:moveTo>
                  <a:lnTo>
                    <a:pt x="2743290" y="9524"/>
                  </a:lnTo>
                  <a:lnTo>
                    <a:pt x="2743290" y="0"/>
                  </a:lnTo>
                  <a:lnTo>
                    <a:pt x="2752815" y="0"/>
                  </a:lnTo>
                  <a:lnTo>
                    <a:pt x="2752815" y="9524"/>
                  </a:lnTo>
                  <a:close/>
                </a:path>
                <a:path w="10210800" h="1388745">
                  <a:moveTo>
                    <a:pt x="2771865" y="9524"/>
                  </a:moveTo>
                  <a:lnTo>
                    <a:pt x="2762340" y="9524"/>
                  </a:lnTo>
                  <a:lnTo>
                    <a:pt x="2762340" y="0"/>
                  </a:lnTo>
                  <a:lnTo>
                    <a:pt x="2771865" y="0"/>
                  </a:lnTo>
                  <a:lnTo>
                    <a:pt x="2771865" y="9524"/>
                  </a:lnTo>
                  <a:close/>
                </a:path>
                <a:path w="10210800" h="1388745">
                  <a:moveTo>
                    <a:pt x="2790915" y="9524"/>
                  </a:moveTo>
                  <a:lnTo>
                    <a:pt x="2781390" y="9524"/>
                  </a:lnTo>
                  <a:lnTo>
                    <a:pt x="2781390" y="0"/>
                  </a:lnTo>
                  <a:lnTo>
                    <a:pt x="2790915" y="0"/>
                  </a:lnTo>
                  <a:lnTo>
                    <a:pt x="2790915" y="9524"/>
                  </a:lnTo>
                  <a:close/>
                </a:path>
                <a:path w="10210800" h="1388745">
                  <a:moveTo>
                    <a:pt x="2809965" y="9524"/>
                  </a:moveTo>
                  <a:lnTo>
                    <a:pt x="2800440" y="9524"/>
                  </a:lnTo>
                  <a:lnTo>
                    <a:pt x="2800440" y="0"/>
                  </a:lnTo>
                  <a:lnTo>
                    <a:pt x="2809965" y="0"/>
                  </a:lnTo>
                  <a:lnTo>
                    <a:pt x="2809965" y="9524"/>
                  </a:lnTo>
                  <a:close/>
                </a:path>
                <a:path w="10210800" h="1388745">
                  <a:moveTo>
                    <a:pt x="2829015" y="9524"/>
                  </a:moveTo>
                  <a:lnTo>
                    <a:pt x="2819490" y="9524"/>
                  </a:lnTo>
                  <a:lnTo>
                    <a:pt x="2819490" y="0"/>
                  </a:lnTo>
                  <a:lnTo>
                    <a:pt x="2829015" y="0"/>
                  </a:lnTo>
                  <a:lnTo>
                    <a:pt x="2829015" y="9524"/>
                  </a:lnTo>
                  <a:close/>
                </a:path>
                <a:path w="10210800" h="1388745">
                  <a:moveTo>
                    <a:pt x="2848065" y="9524"/>
                  </a:moveTo>
                  <a:lnTo>
                    <a:pt x="2838540" y="9524"/>
                  </a:lnTo>
                  <a:lnTo>
                    <a:pt x="2838540" y="0"/>
                  </a:lnTo>
                  <a:lnTo>
                    <a:pt x="2848065" y="0"/>
                  </a:lnTo>
                  <a:lnTo>
                    <a:pt x="2848065" y="9524"/>
                  </a:lnTo>
                  <a:close/>
                </a:path>
                <a:path w="10210800" h="1388745">
                  <a:moveTo>
                    <a:pt x="2867115" y="9524"/>
                  </a:moveTo>
                  <a:lnTo>
                    <a:pt x="2857590" y="9524"/>
                  </a:lnTo>
                  <a:lnTo>
                    <a:pt x="2857590" y="0"/>
                  </a:lnTo>
                  <a:lnTo>
                    <a:pt x="2867115" y="0"/>
                  </a:lnTo>
                  <a:lnTo>
                    <a:pt x="2867115" y="9524"/>
                  </a:lnTo>
                  <a:close/>
                </a:path>
                <a:path w="10210800" h="1388745">
                  <a:moveTo>
                    <a:pt x="2886165" y="9524"/>
                  </a:moveTo>
                  <a:lnTo>
                    <a:pt x="2876640" y="9524"/>
                  </a:lnTo>
                  <a:lnTo>
                    <a:pt x="2876640" y="0"/>
                  </a:lnTo>
                  <a:lnTo>
                    <a:pt x="2886165" y="0"/>
                  </a:lnTo>
                  <a:lnTo>
                    <a:pt x="2886165" y="9524"/>
                  </a:lnTo>
                  <a:close/>
                </a:path>
                <a:path w="10210800" h="1388745">
                  <a:moveTo>
                    <a:pt x="2905215" y="9524"/>
                  </a:moveTo>
                  <a:lnTo>
                    <a:pt x="2895690" y="9524"/>
                  </a:lnTo>
                  <a:lnTo>
                    <a:pt x="2895690" y="0"/>
                  </a:lnTo>
                  <a:lnTo>
                    <a:pt x="2905215" y="0"/>
                  </a:lnTo>
                  <a:lnTo>
                    <a:pt x="2905215" y="9524"/>
                  </a:lnTo>
                  <a:close/>
                </a:path>
                <a:path w="10210800" h="1388745">
                  <a:moveTo>
                    <a:pt x="2924265" y="9524"/>
                  </a:moveTo>
                  <a:lnTo>
                    <a:pt x="2914740" y="9524"/>
                  </a:lnTo>
                  <a:lnTo>
                    <a:pt x="2914740" y="0"/>
                  </a:lnTo>
                  <a:lnTo>
                    <a:pt x="2924265" y="0"/>
                  </a:lnTo>
                  <a:lnTo>
                    <a:pt x="2924265" y="9524"/>
                  </a:lnTo>
                  <a:close/>
                </a:path>
                <a:path w="10210800" h="1388745">
                  <a:moveTo>
                    <a:pt x="2943315" y="9524"/>
                  </a:moveTo>
                  <a:lnTo>
                    <a:pt x="2933790" y="9524"/>
                  </a:lnTo>
                  <a:lnTo>
                    <a:pt x="2933790" y="0"/>
                  </a:lnTo>
                  <a:lnTo>
                    <a:pt x="2943315" y="0"/>
                  </a:lnTo>
                  <a:lnTo>
                    <a:pt x="2943315" y="9524"/>
                  </a:lnTo>
                  <a:close/>
                </a:path>
                <a:path w="10210800" h="1388745">
                  <a:moveTo>
                    <a:pt x="2962365" y="9524"/>
                  </a:moveTo>
                  <a:lnTo>
                    <a:pt x="2952840" y="9524"/>
                  </a:lnTo>
                  <a:lnTo>
                    <a:pt x="2952840" y="0"/>
                  </a:lnTo>
                  <a:lnTo>
                    <a:pt x="2962365" y="0"/>
                  </a:lnTo>
                  <a:lnTo>
                    <a:pt x="2962365" y="9524"/>
                  </a:lnTo>
                  <a:close/>
                </a:path>
                <a:path w="10210800" h="1388745">
                  <a:moveTo>
                    <a:pt x="2981415" y="9524"/>
                  </a:moveTo>
                  <a:lnTo>
                    <a:pt x="2971890" y="9524"/>
                  </a:lnTo>
                  <a:lnTo>
                    <a:pt x="2971890" y="0"/>
                  </a:lnTo>
                  <a:lnTo>
                    <a:pt x="2981415" y="0"/>
                  </a:lnTo>
                  <a:lnTo>
                    <a:pt x="2981415" y="9524"/>
                  </a:lnTo>
                  <a:close/>
                </a:path>
                <a:path w="10210800" h="1388745">
                  <a:moveTo>
                    <a:pt x="3000465" y="9524"/>
                  </a:moveTo>
                  <a:lnTo>
                    <a:pt x="2990940" y="9524"/>
                  </a:lnTo>
                  <a:lnTo>
                    <a:pt x="2990940" y="0"/>
                  </a:lnTo>
                  <a:lnTo>
                    <a:pt x="3000465" y="0"/>
                  </a:lnTo>
                  <a:lnTo>
                    <a:pt x="3000465" y="9524"/>
                  </a:lnTo>
                  <a:close/>
                </a:path>
                <a:path w="10210800" h="1388745">
                  <a:moveTo>
                    <a:pt x="3019515" y="9524"/>
                  </a:moveTo>
                  <a:lnTo>
                    <a:pt x="3009990" y="9524"/>
                  </a:lnTo>
                  <a:lnTo>
                    <a:pt x="3009990" y="0"/>
                  </a:lnTo>
                  <a:lnTo>
                    <a:pt x="3019515" y="0"/>
                  </a:lnTo>
                  <a:lnTo>
                    <a:pt x="3019515" y="9524"/>
                  </a:lnTo>
                  <a:close/>
                </a:path>
                <a:path w="10210800" h="1388745">
                  <a:moveTo>
                    <a:pt x="3038565" y="9524"/>
                  </a:moveTo>
                  <a:lnTo>
                    <a:pt x="3029040" y="9524"/>
                  </a:lnTo>
                  <a:lnTo>
                    <a:pt x="3029040" y="0"/>
                  </a:lnTo>
                  <a:lnTo>
                    <a:pt x="3038565" y="0"/>
                  </a:lnTo>
                  <a:lnTo>
                    <a:pt x="3038565" y="9524"/>
                  </a:lnTo>
                  <a:close/>
                </a:path>
                <a:path w="10210800" h="1388745">
                  <a:moveTo>
                    <a:pt x="3057615" y="9524"/>
                  </a:moveTo>
                  <a:lnTo>
                    <a:pt x="3048090" y="9524"/>
                  </a:lnTo>
                  <a:lnTo>
                    <a:pt x="3048090" y="0"/>
                  </a:lnTo>
                  <a:lnTo>
                    <a:pt x="3057615" y="0"/>
                  </a:lnTo>
                  <a:lnTo>
                    <a:pt x="3057615" y="9524"/>
                  </a:lnTo>
                  <a:close/>
                </a:path>
                <a:path w="10210800" h="1388745">
                  <a:moveTo>
                    <a:pt x="3076665" y="9524"/>
                  </a:moveTo>
                  <a:lnTo>
                    <a:pt x="3067140" y="9524"/>
                  </a:lnTo>
                  <a:lnTo>
                    <a:pt x="3067140" y="0"/>
                  </a:lnTo>
                  <a:lnTo>
                    <a:pt x="3076665" y="0"/>
                  </a:lnTo>
                  <a:lnTo>
                    <a:pt x="3076665" y="9524"/>
                  </a:lnTo>
                  <a:close/>
                </a:path>
                <a:path w="10210800" h="1388745">
                  <a:moveTo>
                    <a:pt x="3095715" y="9524"/>
                  </a:moveTo>
                  <a:lnTo>
                    <a:pt x="3086190" y="9524"/>
                  </a:lnTo>
                  <a:lnTo>
                    <a:pt x="3086190" y="0"/>
                  </a:lnTo>
                  <a:lnTo>
                    <a:pt x="3095715" y="0"/>
                  </a:lnTo>
                  <a:lnTo>
                    <a:pt x="3095715" y="9524"/>
                  </a:lnTo>
                  <a:close/>
                </a:path>
                <a:path w="10210800" h="1388745">
                  <a:moveTo>
                    <a:pt x="3114765" y="9524"/>
                  </a:moveTo>
                  <a:lnTo>
                    <a:pt x="3105240" y="9524"/>
                  </a:lnTo>
                  <a:lnTo>
                    <a:pt x="3105240" y="0"/>
                  </a:lnTo>
                  <a:lnTo>
                    <a:pt x="3114765" y="0"/>
                  </a:lnTo>
                  <a:lnTo>
                    <a:pt x="3114765" y="9524"/>
                  </a:lnTo>
                  <a:close/>
                </a:path>
                <a:path w="10210800" h="1388745">
                  <a:moveTo>
                    <a:pt x="3133815" y="9524"/>
                  </a:moveTo>
                  <a:lnTo>
                    <a:pt x="3124290" y="9524"/>
                  </a:lnTo>
                  <a:lnTo>
                    <a:pt x="3124290" y="0"/>
                  </a:lnTo>
                  <a:lnTo>
                    <a:pt x="3133815" y="0"/>
                  </a:lnTo>
                  <a:lnTo>
                    <a:pt x="3133815" y="9524"/>
                  </a:lnTo>
                  <a:close/>
                </a:path>
                <a:path w="10210800" h="1388745">
                  <a:moveTo>
                    <a:pt x="3152865" y="9524"/>
                  </a:moveTo>
                  <a:lnTo>
                    <a:pt x="3143340" y="9524"/>
                  </a:lnTo>
                  <a:lnTo>
                    <a:pt x="3143340" y="0"/>
                  </a:lnTo>
                  <a:lnTo>
                    <a:pt x="3152865" y="0"/>
                  </a:lnTo>
                  <a:lnTo>
                    <a:pt x="3152865" y="9524"/>
                  </a:lnTo>
                  <a:close/>
                </a:path>
                <a:path w="10210800" h="1388745">
                  <a:moveTo>
                    <a:pt x="3171915" y="9524"/>
                  </a:moveTo>
                  <a:lnTo>
                    <a:pt x="3162390" y="9524"/>
                  </a:lnTo>
                  <a:lnTo>
                    <a:pt x="3162390" y="0"/>
                  </a:lnTo>
                  <a:lnTo>
                    <a:pt x="3171915" y="0"/>
                  </a:lnTo>
                  <a:lnTo>
                    <a:pt x="3171915" y="9524"/>
                  </a:lnTo>
                  <a:close/>
                </a:path>
                <a:path w="10210800" h="1388745">
                  <a:moveTo>
                    <a:pt x="3190965" y="9524"/>
                  </a:moveTo>
                  <a:lnTo>
                    <a:pt x="3181440" y="9524"/>
                  </a:lnTo>
                  <a:lnTo>
                    <a:pt x="3181440" y="0"/>
                  </a:lnTo>
                  <a:lnTo>
                    <a:pt x="3190965" y="0"/>
                  </a:lnTo>
                  <a:lnTo>
                    <a:pt x="3190965" y="9524"/>
                  </a:lnTo>
                  <a:close/>
                </a:path>
                <a:path w="10210800" h="1388745">
                  <a:moveTo>
                    <a:pt x="3210015" y="9524"/>
                  </a:moveTo>
                  <a:lnTo>
                    <a:pt x="3200490" y="9524"/>
                  </a:lnTo>
                  <a:lnTo>
                    <a:pt x="3200490" y="0"/>
                  </a:lnTo>
                  <a:lnTo>
                    <a:pt x="3210015" y="0"/>
                  </a:lnTo>
                  <a:lnTo>
                    <a:pt x="3210015" y="9524"/>
                  </a:lnTo>
                  <a:close/>
                </a:path>
                <a:path w="10210800" h="1388745">
                  <a:moveTo>
                    <a:pt x="3229065" y="9524"/>
                  </a:moveTo>
                  <a:lnTo>
                    <a:pt x="3219540" y="9524"/>
                  </a:lnTo>
                  <a:lnTo>
                    <a:pt x="3219540" y="0"/>
                  </a:lnTo>
                  <a:lnTo>
                    <a:pt x="3229065" y="0"/>
                  </a:lnTo>
                  <a:lnTo>
                    <a:pt x="3229065" y="9524"/>
                  </a:lnTo>
                  <a:close/>
                </a:path>
                <a:path w="10210800" h="1388745">
                  <a:moveTo>
                    <a:pt x="3248115" y="9524"/>
                  </a:moveTo>
                  <a:lnTo>
                    <a:pt x="3238590" y="9524"/>
                  </a:lnTo>
                  <a:lnTo>
                    <a:pt x="3238590" y="0"/>
                  </a:lnTo>
                  <a:lnTo>
                    <a:pt x="3248115" y="0"/>
                  </a:lnTo>
                  <a:lnTo>
                    <a:pt x="3248115" y="9524"/>
                  </a:lnTo>
                  <a:close/>
                </a:path>
                <a:path w="10210800" h="1388745">
                  <a:moveTo>
                    <a:pt x="3267165" y="9524"/>
                  </a:moveTo>
                  <a:lnTo>
                    <a:pt x="3257640" y="9524"/>
                  </a:lnTo>
                  <a:lnTo>
                    <a:pt x="3257640" y="0"/>
                  </a:lnTo>
                  <a:lnTo>
                    <a:pt x="3267165" y="0"/>
                  </a:lnTo>
                  <a:lnTo>
                    <a:pt x="3267165" y="9524"/>
                  </a:lnTo>
                  <a:close/>
                </a:path>
                <a:path w="10210800" h="1388745">
                  <a:moveTo>
                    <a:pt x="3286215" y="9524"/>
                  </a:moveTo>
                  <a:lnTo>
                    <a:pt x="3276690" y="9524"/>
                  </a:lnTo>
                  <a:lnTo>
                    <a:pt x="3276690" y="0"/>
                  </a:lnTo>
                  <a:lnTo>
                    <a:pt x="3286215" y="0"/>
                  </a:lnTo>
                  <a:lnTo>
                    <a:pt x="3286215" y="9524"/>
                  </a:lnTo>
                  <a:close/>
                </a:path>
                <a:path w="10210800" h="1388745">
                  <a:moveTo>
                    <a:pt x="3305265" y="9524"/>
                  </a:moveTo>
                  <a:lnTo>
                    <a:pt x="3295740" y="9524"/>
                  </a:lnTo>
                  <a:lnTo>
                    <a:pt x="3295740" y="0"/>
                  </a:lnTo>
                  <a:lnTo>
                    <a:pt x="3305265" y="0"/>
                  </a:lnTo>
                  <a:lnTo>
                    <a:pt x="3305265" y="9524"/>
                  </a:lnTo>
                  <a:close/>
                </a:path>
                <a:path w="10210800" h="1388745">
                  <a:moveTo>
                    <a:pt x="3324315" y="9524"/>
                  </a:moveTo>
                  <a:lnTo>
                    <a:pt x="3314790" y="9524"/>
                  </a:lnTo>
                  <a:lnTo>
                    <a:pt x="3314790" y="0"/>
                  </a:lnTo>
                  <a:lnTo>
                    <a:pt x="3324315" y="0"/>
                  </a:lnTo>
                  <a:lnTo>
                    <a:pt x="3324315" y="9524"/>
                  </a:lnTo>
                  <a:close/>
                </a:path>
                <a:path w="10210800" h="1388745">
                  <a:moveTo>
                    <a:pt x="3343365" y="9524"/>
                  </a:moveTo>
                  <a:lnTo>
                    <a:pt x="3333840" y="9524"/>
                  </a:lnTo>
                  <a:lnTo>
                    <a:pt x="3333840" y="0"/>
                  </a:lnTo>
                  <a:lnTo>
                    <a:pt x="3343365" y="0"/>
                  </a:lnTo>
                  <a:lnTo>
                    <a:pt x="3343365" y="9524"/>
                  </a:lnTo>
                  <a:close/>
                </a:path>
                <a:path w="10210800" h="1388745">
                  <a:moveTo>
                    <a:pt x="3362415" y="9524"/>
                  </a:moveTo>
                  <a:lnTo>
                    <a:pt x="3352890" y="9524"/>
                  </a:lnTo>
                  <a:lnTo>
                    <a:pt x="3352890" y="0"/>
                  </a:lnTo>
                  <a:lnTo>
                    <a:pt x="3362415" y="0"/>
                  </a:lnTo>
                  <a:lnTo>
                    <a:pt x="3362415" y="9524"/>
                  </a:lnTo>
                  <a:close/>
                </a:path>
                <a:path w="10210800" h="1388745">
                  <a:moveTo>
                    <a:pt x="3381465" y="9524"/>
                  </a:moveTo>
                  <a:lnTo>
                    <a:pt x="3371940" y="9524"/>
                  </a:lnTo>
                  <a:lnTo>
                    <a:pt x="3371940" y="0"/>
                  </a:lnTo>
                  <a:lnTo>
                    <a:pt x="3381465" y="0"/>
                  </a:lnTo>
                  <a:lnTo>
                    <a:pt x="3381465" y="9524"/>
                  </a:lnTo>
                  <a:close/>
                </a:path>
                <a:path w="10210800" h="1388745">
                  <a:moveTo>
                    <a:pt x="3400515" y="9524"/>
                  </a:moveTo>
                  <a:lnTo>
                    <a:pt x="3390990" y="9524"/>
                  </a:lnTo>
                  <a:lnTo>
                    <a:pt x="3390990" y="0"/>
                  </a:lnTo>
                  <a:lnTo>
                    <a:pt x="3400515" y="0"/>
                  </a:lnTo>
                  <a:lnTo>
                    <a:pt x="3400515" y="9524"/>
                  </a:lnTo>
                  <a:close/>
                </a:path>
                <a:path w="10210800" h="1388745">
                  <a:moveTo>
                    <a:pt x="3419565" y="9524"/>
                  </a:moveTo>
                  <a:lnTo>
                    <a:pt x="3410040" y="9524"/>
                  </a:lnTo>
                  <a:lnTo>
                    <a:pt x="3410040" y="0"/>
                  </a:lnTo>
                  <a:lnTo>
                    <a:pt x="3419565" y="0"/>
                  </a:lnTo>
                  <a:lnTo>
                    <a:pt x="3419565" y="9524"/>
                  </a:lnTo>
                  <a:close/>
                </a:path>
                <a:path w="10210800" h="1388745">
                  <a:moveTo>
                    <a:pt x="3438615" y="9524"/>
                  </a:moveTo>
                  <a:lnTo>
                    <a:pt x="3429090" y="9524"/>
                  </a:lnTo>
                  <a:lnTo>
                    <a:pt x="3429090" y="0"/>
                  </a:lnTo>
                  <a:lnTo>
                    <a:pt x="3438615" y="0"/>
                  </a:lnTo>
                  <a:lnTo>
                    <a:pt x="3438615" y="9524"/>
                  </a:lnTo>
                  <a:close/>
                </a:path>
                <a:path w="10210800" h="1388745">
                  <a:moveTo>
                    <a:pt x="3457665" y="9524"/>
                  </a:moveTo>
                  <a:lnTo>
                    <a:pt x="3448140" y="9524"/>
                  </a:lnTo>
                  <a:lnTo>
                    <a:pt x="3448140" y="0"/>
                  </a:lnTo>
                  <a:lnTo>
                    <a:pt x="3457665" y="0"/>
                  </a:lnTo>
                  <a:lnTo>
                    <a:pt x="3457665" y="9524"/>
                  </a:lnTo>
                  <a:close/>
                </a:path>
                <a:path w="10210800" h="1388745">
                  <a:moveTo>
                    <a:pt x="3476715" y="9524"/>
                  </a:moveTo>
                  <a:lnTo>
                    <a:pt x="3467190" y="9524"/>
                  </a:lnTo>
                  <a:lnTo>
                    <a:pt x="3467190" y="0"/>
                  </a:lnTo>
                  <a:lnTo>
                    <a:pt x="3476715" y="0"/>
                  </a:lnTo>
                  <a:lnTo>
                    <a:pt x="3476715" y="9524"/>
                  </a:lnTo>
                  <a:close/>
                </a:path>
                <a:path w="10210800" h="1388745">
                  <a:moveTo>
                    <a:pt x="3495765" y="9524"/>
                  </a:moveTo>
                  <a:lnTo>
                    <a:pt x="3486240" y="9524"/>
                  </a:lnTo>
                  <a:lnTo>
                    <a:pt x="3486240" y="0"/>
                  </a:lnTo>
                  <a:lnTo>
                    <a:pt x="3495765" y="0"/>
                  </a:lnTo>
                  <a:lnTo>
                    <a:pt x="3495765" y="9524"/>
                  </a:lnTo>
                  <a:close/>
                </a:path>
                <a:path w="10210800" h="1388745">
                  <a:moveTo>
                    <a:pt x="3514815" y="9524"/>
                  </a:moveTo>
                  <a:lnTo>
                    <a:pt x="3505290" y="9524"/>
                  </a:lnTo>
                  <a:lnTo>
                    <a:pt x="3505290" y="0"/>
                  </a:lnTo>
                  <a:lnTo>
                    <a:pt x="3514815" y="0"/>
                  </a:lnTo>
                  <a:lnTo>
                    <a:pt x="3514815" y="9524"/>
                  </a:lnTo>
                  <a:close/>
                </a:path>
                <a:path w="10210800" h="1388745">
                  <a:moveTo>
                    <a:pt x="3533865" y="9524"/>
                  </a:moveTo>
                  <a:lnTo>
                    <a:pt x="3524340" y="9524"/>
                  </a:lnTo>
                  <a:lnTo>
                    <a:pt x="3524340" y="0"/>
                  </a:lnTo>
                  <a:lnTo>
                    <a:pt x="3533865" y="0"/>
                  </a:lnTo>
                  <a:lnTo>
                    <a:pt x="3533865" y="9524"/>
                  </a:lnTo>
                  <a:close/>
                </a:path>
                <a:path w="10210800" h="1388745">
                  <a:moveTo>
                    <a:pt x="3552915" y="9524"/>
                  </a:moveTo>
                  <a:lnTo>
                    <a:pt x="3543390" y="9524"/>
                  </a:lnTo>
                  <a:lnTo>
                    <a:pt x="3543390" y="0"/>
                  </a:lnTo>
                  <a:lnTo>
                    <a:pt x="3552915" y="0"/>
                  </a:lnTo>
                  <a:lnTo>
                    <a:pt x="3552915" y="9524"/>
                  </a:lnTo>
                  <a:close/>
                </a:path>
                <a:path w="10210800" h="1388745">
                  <a:moveTo>
                    <a:pt x="3571965" y="9524"/>
                  </a:moveTo>
                  <a:lnTo>
                    <a:pt x="3562440" y="9524"/>
                  </a:lnTo>
                  <a:lnTo>
                    <a:pt x="3562440" y="0"/>
                  </a:lnTo>
                  <a:lnTo>
                    <a:pt x="3571965" y="0"/>
                  </a:lnTo>
                  <a:lnTo>
                    <a:pt x="3571965" y="9524"/>
                  </a:lnTo>
                  <a:close/>
                </a:path>
                <a:path w="10210800" h="1388745">
                  <a:moveTo>
                    <a:pt x="3591015" y="9524"/>
                  </a:moveTo>
                  <a:lnTo>
                    <a:pt x="3581490" y="9524"/>
                  </a:lnTo>
                  <a:lnTo>
                    <a:pt x="3581490" y="0"/>
                  </a:lnTo>
                  <a:lnTo>
                    <a:pt x="3591015" y="0"/>
                  </a:lnTo>
                  <a:lnTo>
                    <a:pt x="3591015" y="9524"/>
                  </a:lnTo>
                  <a:close/>
                </a:path>
                <a:path w="10210800" h="1388745">
                  <a:moveTo>
                    <a:pt x="3610065" y="9524"/>
                  </a:moveTo>
                  <a:lnTo>
                    <a:pt x="3600540" y="9524"/>
                  </a:lnTo>
                  <a:lnTo>
                    <a:pt x="3600540" y="0"/>
                  </a:lnTo>
                  <a:lnTo>
                    <a:pt x="3610065" y="0"/>
                  </a:lnTo>
                  <a:lnTo>
                    <a:pt x="3610065" y="9524"/>
                  </a:lnTo>
                  <a:close/>
                </a:path>
                <a:path w="10210800" h="1388745">
                  <a:moveTo>
                    <a:pt x="3629115" y="9524"/>
                  </a:moveTo>
                  <a:lnTo>
                    <a:pt x="3619590" y="9524"/>
                  </a:lnTo>
                  <a:lnTo>
                    <a:pt x="3619590" y="0"/>
                  </a:lnTo>
                  <a:lnTo>
                    <a:pt x="3629115" y="0"/>
                  </a:lnTo>
                  <a:lnTo>
                    <a:pt x="3629115" y="9524"/>
                  </a:lnTo>
                  <a:close/>
                </a:path>
                <a:path w="10210800" h="1388745">
                  <a:moveTo>
                    <a:pt x="3648165" y="9524"/>
                  </a:moveTo>
                  <a:lnTo>
                    <a:pt x="3638640" y="9524"/>
                  </a:lnTo>
                  <a:lnTo>
                    <a:pt x="3638640" y="0"/>
                  </a:lnTo>
                  <a:lnTo>
                    <a:pt x="3648165" y="0"/>
                  </a:lnTo>
                  <a:lnTo>
                    <a:pt x="3648165" y="9524"/>
                  </a:lnTo>
                  <a:close/>
                </a:path>
                <a:path w="10210800" h="1388745">
                  <a:moveTo>
                    <a:pt x="3667215" y="9524"/>
                  </a:moveTo>
                  <a:lnTo>
                    <a:pt x="3657690" y="9524"/>
                  </a:lnTo>
                  <a:lnTo>
                    <a:pt x="3657690" y="0"/>
                  </a:lnTo>
                  <a:lnTo>
                    <a:pt x="3667215" y="0"/>
                  </a:lnTo>
                  <a:lnTo>
                    <a:pt x="3667215" y="9524"/>
                  </a:lnTo>
                  <a:close/>
                </a:path>
                <a:path w="10210800" h="1388745">
                  <a:moveTo>
                    <a:pt x="3686265" y="9524"/>
                  </a:moveTo>
                  <a:lnTo>
                    <a:pt x="3676740" y="9524"/>
                  </a:lnTo>
                  <a:lnTo>
                    <a:pt x="3676740" y="0"/>
                  </a:lnTo>
                  <a:lnTo>
                    <a:pt x="3686265" y="0"/>
                  </a:lnTo>
                  <a:lnTo>
                    <a:pt x="3686265" y="9524"/>
                  </a:lnTo>
                  <a:close/>
                </a:path>
                <a:path w="10210800" h="1388745">
                  <a:moveTo>
                    <a:pt x="3705315" y="9524"/>
                  </a:moveTo>
                  <a:lnTo>
                    <a:pt x="3695790" y="9524"/>
                  </a:lnTo>
                  <a:lnTo>
                    <a:pt x="3695790" y="0"/>
                  </a:lnTo>
                  <a:lnTo>
                    <a:pt x="3705315" y="0"/>
                  </a:lnTo>
                  <a:lnTo>
                    <a:pt x="3705315" y="9524"/>
                  </a:lnTo>
                  <a:close/>
                </a:path>
                <a:path w="10210800" h="1388745">
                  <a:moveTo>
                    <a:pt x="3724365" y="9524"/>
                  </a:moveTo>
                  <a:lnTo>
                    <a:pt x="3714840" y="9524"/>
                  </a:lnTo>
                  <a:lnTo>
                    <a:pt x="3714840" y="0"/>
                  </a:lnTo>
                  <a:lnTo>
                    <a:pt x="3724365" y="0"/>
                  </a:lnTo>
                  <a:lnTo>
                    <a:pt x="3724365" y="9524"/>
                  </a:lnTo>
                  <a:close/>
                </a:path>
                <a:path w="10210800" h="1388745">
                  <a:moveTo>
                    <a:pt x="3743415" y="9524"/>
                  </a:moveTo>
                  <a:lnTo>
                    <a:pt x="3733890" y="9524"/>
                  </a:lnTo>
                  <a:lnTo>
                    <a:pt x="3733890" y="0"/>
                  </a:lnTo>
                  <a:lnTo>
                    <a:pt x="3743415" y="0"/>
                  </a:lnTo>
                  <a:lnTo>
                    <a:pt x="3743415" y="9524"/>
                  </a:lnTo>
                  <a:close/>
                </a:path>
                <a:path w="10210800" h="1388745">
                  <a:moveTo>
                    <a:pt x="3762465" y="9524"/>
                  </a:moveTo>
                  <a:lnTo>
                    <a:pt x="3752940" y="9524"/>
                  </a:lnTo>
                  <a:lnTo>
                    <a:pt x="3752940" y="0"/>
                  </a:lnTo>
                  <a:lnTo>
                    <a:pt x="3762465" y="0"/>
                  </a:lnTo>
                  <a:lnTo>
                    <a:pt x="3762465" y="9524"/>
                  </a:lnTo>
                  <a:close/>
                </a:path>
                <a:path w="10210800" h="1388745">
                  <a:moveTo>
                    <a:pt x="3781515" y="9524"/>
                  </a:moveTo>
                  <a:lnTo>
                    <a:pt x="3771990" y="9524"/>
                  </a:lnTo>
                  <a:lnTo>
                    <a:pt x="3771990" y="0"/>
                  </a:lnTo>
                  <a:lnTo>
                    <a:pt x="3781515" y="0"/>
                  </a:lnTo>
                  <a:lnTo>
                    <a:pt x="3781515" y="9524"/>
                  </a:lnTo>
                  <a:close/>
                </a:path>
                <a:path w="10210800" h="1388745">
                  <a:moveTo>
                    <a:pt x="3800565" y="9524"/>
                  </a:moveTo>
                  <a:lnTo>
                    <a:pt x="3791040" y="9524"/>
                  </a:lnTo>
                  <a:lnTo>
                    <a:pt x="3791040" y="0"/>
                  </a:lnTo>
                  <a:lnTo>
                    <a:pt x="3800565" y="0"/>
                  </a:lnTo>
                  <a:lnTo>
                    <a:pt x="3800565" y="9524"/>
                  </a:lnTo>
                  <a:close/>
                </a:path>
                <a:path w="10210800" h="1388745">
                  <a:moveTo>
                    <a:pt x="3819615" y="9524"/>
                  </a:moveTo>
                  <a:lnTo>
                    <a:pt x="3810090" y="9524"/>
                  </a:lnTo>
                  <a:lnTo>
                    <a:pt x="3810090" y="0"/>
                  </a:lnTo>
                  <a:lnTo>
                    <a:pt x="3819615" y="0"/>
                  </a:lnTo>
                  <a:lnTo>
                    <a:pt x="3819615" y="9524"/>
                  </a:lnTo>
                  <a:close/>
                </a:path>
                <a:path w="10210800" h="1388745">
                  <a:moveTo>
                    <a:pt x="3838665" y="9524"/>
                  </a:moveTo>
                  <a:lnTo>
                    <a:pt x="3829140" y="9524"/>
                  </a:lnTo>
                  <a:lnTo>
                    <a:pt x="3829140" y="0"/>
                  </a:lnTo>
                  <a:lnTo>
                    <a:pt x="3838665" y="0"/>
                  </a:lnTo>
                  <a:lnTo>
                    <a:pt x="3838665" y="9524"/>
                  </a:lnTo>
                  <a:close/>
                </a:path>
                <a:path w="10210800" h="1388745">
                  <a:moveTo>
                    <a:pt x="3857715" y="9524"/>
                  </a:moveTo>
                  <a:lnTo>
                    <a:pt x="3848190" y="9524"/>
                  </a:lnTo>
                  <a:lnTo>
                    <a:pt x="3848190" y="0"/>
                  </a:lnTo>
                  <a:lnTo>
                    <a:pt x="3857715" y="0"/>
                  </a:lnTo>
                  <a:lnTo>
                    <a:pt x="3857715" y="9524"/>
                  </a:lnTo>
                  <a:close/>
                </a:path>
                <a:path w="10210800" h="1388745">
                  <a:moveTo>
                    <a:pt x="3876765" y="9524"/>
                  </a:moveTo>
                  <a:lnTo>
                    <a:pt x="3867240" y="9524"/>
                  </a:lnTo>
                  <a:lnTo>
                    <a:pt x="3867240" y="0"/>
                  </a:lnTo>
                  <a:lnTo>
                    <a:pt x="3876765" y="0"/>
                  </a:lnTo>
                  <a:lnTo>
                    <a:pt x="3876765" y="9524"/>
                  </a:lnTo>
                  <a:close/>
                </a:path>
                <a:path w="10210800" h="1388745">
                  <a:moveTo>
                    <a:pt x="3895815" y="9524"/>
                  </a:moveTo>
                  <a:lnTo>
                    <a:pt x="3886290" y="9524"/>
                  </a:lnTo>
                  <a:lnTo>
                    <a:pt x="3886290" y="0"/>
                  </a:lnTo>
                  <a:lnTo>
                    <a:pt x="3895815" y="0"/>
                  </a:lnTo>
                  <a:lnTo>
                    <a:pt x="3895815" y="9524"/>
                  </a:lnTo>
                  <a:close/>
                </a:path>
                <a:path w="10210800" h="1388745">
                  <a:moveTo>
                    <a:pt x="3914865" y="9524"/>
                  </a:moveTo>
                  <a:lnTo>
                    <a:pt x="3905340" y="9524"/>
                  </a:lnTo>
                  <a:lnTo>
                    <a:pt x="3905340" y="0"/>
                  </a:lnTo>
                  <a:lnTo>
                    <a:pt x="3914865" y="0"/>
                  </a:lnTo>
                  <a:lnTo>
                    <a:pt x="3914865" y="9524"/>
                  </a:lnTo>
                  <a:close/>
                </a:path>
                <a:path w="10210800" h="1388745">
                  <a:moveTo>
                    <a:pt x="3933915" y="9524"/>
                  </a:moveTo>
                  <a:lnTo>
                    <a:pt x="3924390" y="9524"/>
                  </a:lnTo>
                  <a:lnTo>
                    <a:pt x="3924390" y="0"/>
                  </a:lnTo>
                  <a:lnTo>
                    <a:pt x="3933915" y="0"/>
                  </a:lnTo>
                  <a:lnTo>
                    <a:pt x="3933915" y="9524"/>
                  </a:lnTo>
                  <a:close/>
                </a:path>
                <a:path w="10210800" h="1388745">
                  <a:moveTo>
                    <a:pt x="3952965" y="9524"/>
                  </a:moveTo>
                  <a:lnTo>
                    <a:pt x="3943440" y="9524"/>
                  </a:lnTo>
                  <a:lnTo>
                    <a:pt x="3943440" y="0"/>
                  </a:lnTo>
                  <a:lnTo>
                    <a:pt x="3952965" y="0"/>
                  </a:lnTo>
                  <a:lnTo>
                    <a:pt x="3952965" y="9524"/>
                  </a:lnTo>
                  <a:close/>
                </a:path>
                <a:path w="10210800" h="1388745">
                  <a:moveTo>
                    <a:pt x="3972015" y="9524"/>
                  </a:moveTo>
                  <a:lnTo>
                    <a:pt x="3962490" y="9524"/>
                  </a:lnTo>
                  <a:lnTo>
                    <a:pt x="3962490" y="0"/>
                  </a:lnTo>
                  <a:lnTo>
                    <a:pt x="3972015" y="0"/>
                  </a:lnTo>
                  <a:lnTo>
                    <a:pt x="3972015" y="9524"/>
                  </a:lnTo>
                  <a:close/>
                </a:path>
                <a:path w="10210800" h="1388745">
                  <a:moveTo>
                    <a:pt x="3991065" y="9524"/>
                  </a:moveTo>
                  <a:lnTo>
                    <a:pt x="3981540" y="9524"/>
                  </a:lnTo>
                  <a:lnTo>
                    <a:pt x="3981540" y="0"/>
                  </a:lnTo>
                  <a:lnTo>
                    <a:pt x="3991065" y="0"/>
                  </a:lnTo>
                  <a:lnTo>
                    <a:pt x="3991065" y="9524"/>
                  </a:lnTo>
                  <a:close/>
                </a:path>
                <a:path w="10210800" h="1388745">
                  <a:moveTo>
                    <a:pt x="4010115" y="9524"/>
                  </a:moveTo>
                  <a:lnTo>
                    <a:pt x="4000590" y="9524"/>
                  </a:lnTo>
                  <a:lnTo>
                    <a:pt x="4000590" y="0"/>
                  </a:lnTo>
                  <a:lnTo>
                    <a:pt x="4010115" y="0"/>
                  </a:lnTo>
                  <a:lnTo>
                    <a:pt x="4010115" y="9524"/>
                  </a:lnTo>
                  <a:close/>
                </a:path>
                <a:path w="10210800" h="1388745">
                  <a:moveTo>
                    <a:pt x="4029165" y="9524"/>
                  </a:moveTo>
                  <a:lnTo>
                    <a:pt x="4019640" y="9524"/>
                  </a:lnTo>
                  <a:lnTo>
                    <a:pt x="4019640" y="0"/>
                  </a:lnTo>
                  <a:lnTo>
                    <a:pt x="4029165" y="0"/>
                  </a:lnTo>
                  <a:lnTo>
                    <a:pt x="4029165" y="9524"/>
                  </a:lnTo>
                  <a:close/>
                </a:path>
                <a:path w="10210800" h="1388745">
                  <a:moveTo>
                    <a:pt x="4048215" y="9524"/>
                  </a:moveTo>
                  <a:lnTo>
                    <a:pt x="4038690" y="9524"/>
                  </a:lnTo>
                  <a:lnTo>
                    <a:pt x="4038690" y="0"/>
                  </a:lnTo>
                  <a:lnTo>
                    <a:pt x="4048215" y="0"/>
                  </a:lnTo>
                  <a:lnTo>
                    <a:pt x="4048215" y="9524"/>
                  </a:lnTo>
                  <a:close/>
                </a:path>
                <a:path w="10210800" h="1388745">
                  <a:moveTo>
                    <a:pt x="4067265" y="9524"/>
                  </a:moveTo>
                  <a:lnTo>
                    <a:pt x="4057740" y="9524"/>
                  </a:lnTo>
                  <a:lnTo>
                    <a:pt x="4057740" y="0"/>
                  </a:lnTo>
                  <a:lnTo>
                    <a:pt x="4067265" y="0"/>
                  </a:lnTo>
                  <a:lnTo>
                    <a:pt x="4067265" y="9524"/>
                  </a:lnTo>
                  <a:close/>
                </a:path>
                <a:path w="10210800" h="1388745">
                  <a:moveTo>
                    <a:pt x="4086315" y="9524"/>
                  </a:moveTo>
                  <a:lnTo>
                    <a:pt x="4076790" y="9524"/>
                  </a:lnTo>
                  <a:lnTo>
                    <a:pt x="4076790" y="0"/>
                  </a:lnTo>
                  <a:lnTo>
                    <a:pt x="4086315" y="0"/>
                  </a:lnTo>
                  <a:lnTo>
                    <a:pt x="4086315" y="9524"/>
                  </a:lnTo>
                  <a:close/>
                </a:path>
                <a:path w="10210800" h="1388745">
                  <a:moveTo>
                    <a:pt x="4105365" y="9524"/>
                  </a:moveTo>
                  <a:lnTo>
                    <a:pt x="4095840" y="9524"/>
                  </a:lnTo>
                  <a:lnTo>
                    <a:pt x="4095840" y="0"/>
                  </a:lnTo>
                  <a:lnTo>
                    <a:pt x="4105365" y="0"/>
                  </a:lnTo>
                  <a:lnTo>
                    <a:pt x="4105365" y="9524"/>
                  </a:lnTo>
                  <a:close/>
                </a:path>
                <a:path w="10210800" h="1388745">
                  <a:moveTo>
                    <a:pt x="4124415" y="9524"/>
                  </a:moveTo>
                  <a:lnTo>
                    <a:pt x="4114890" y="9524"/>
                  </a:lnTo>
                  <a:lnTo>
                    <a:pt x="4114890" y="0"/>
                  </a:lnTo>
                  <a:lnTo>
                    <a:pt x="4124415" y="0"/>
                  </a:lnTo>
                  <a:lnTo>
                    <a:pt x="4124415" y="9524"/>
                  </a:lnTo>
                  <a:close/>
                </a:path>
                <a:path w="10210800" h="1388745">
                  <a:moveTo>
                    <a:pt x="4143465" y="9524"/>
                  </a:moveTo>
                  <a:lnTo>
                    <a:pt x="4133940" y="9524"/>
                  </a:lnTo>
                  <a:lnTo>
                    <a:pt x="4133940" y="0"/>
                  </a:lnTo>
                  <a:lnTo>
                    <a:pt x="4143465" y="0"/>
                  </a:lnTo>
                  <a:lnTo>
                    <a:pt x="4143465" y="9524"/>
                  </a:lnTo>
                  <a:close/>
                </a:path>
                <a:path w="10210800" h="1388745">
                  <a:moveTo>
                    <a:pt x="4162515" y="9524"/>
                  </a:moveTo>
                  <a:lnTo>
                    <a:pt x="4152990" y="9524"/>
                  </a:lnTo>
                  <a:lnTo>
                    <a:pt x="4152990" y="0"/>
                  </a:lnTo>
                  <a:lnTo>
                    <a:pt x="4162515" y="0"/>
                  </a:lnTo>
                  <a:lnTo>
                    <a:pt x="4162515" y="9524"/>
                  </a:lnTo>
                  <a:close/>
                </a:path>
                <a:path w="10210800" h="1388745">
                  <a:moveTo>
                    <a:pt x="4181565" y="9524"/>
                  </a:moveTo>
                  <a:lnTo>
                    <a:pt x="4172040" y="9524"/>
                  </a:lnTo>
                  <a:lnTo>
                    <a:pt x="4172040" y="0"/>
                  </a:lnTo>
                  <a:lnTo>
                    <a:pt x="4181565" y="0"/>
                  </a:lnTo>
                  <a:lnTo>
                    <a:pt x="4181565" y="9524"/>
                  </a:lnTo>
                  <a:close/>
                </a:path>
                <a:path w="10210800" h="1388745">
                  <a:moveTo>
                    <a:pt x="4200615" y="9524"/>
                  </a:moveTo>
                  <a:lnTo>
                    <a:pt x="4191090" y="9524"/>
                  </a:lnTo>
                  <a:lnTo>
                    <a:pt x="4191090" y="0"/>
                  </a:lnTo>
                  <a:lnTo>
                    <a:pt x="4200615" y="0"/>
                  </a:lnTo>
                  <a:lnTo>
                    <a:pt x="4200615" y="9524"/>
                  </a:lnTo>
                  <a:close/>
                </a:path>
                <a:path w="10210800" h="1388745">
                  <a:moveTo>
                    <a:pt x="4219665" y="9524"/>
                  </a:moveTo>
                  <a:lnTo>
                    <a:pt x="4210140" y="9524"/>
                  </a:lnTo>
                  <a:lnTo>
                    <a:pt x="4210140" y="0"/>
                  </a:lnTo>
                  <a:lnTo>
                    <a:pt x="4219665" y="0"/>
                  </a:lnTo>
                  <a:lnTo>
                    <a:pt x="4219665" y="9524"/>
                  </a:lnTo>
                  <a:close/>
                </a:path>
                <a:path w="10210800" h="1388745">
                  <a:moveTo>
                    <a:pt x="4238715" y="9524"/>
                  </a:moveTo>
                  <a:lnTo>
                    <a:pt x="4229190" y="9524"/>
                  </a:lnTo>
                  <a:lnTo>
                    <a:pt x="4229190" y="0"/>
                  </a:lnTo>
                  <a:lnTo>
                    <a:pt x="4238715" y="0"/>
                  </a:lnTo>
                  <a:lnTo>
                    <a:pt x="4238715" y="9524"/>
                  </a:lnTo>
                  <a:close/>
                </a:path>
                <a:path w="10210800" h="1388745">
                  <a:moveTo>
                    <a:pt x="4257765" y="9524"/>
                  </a:moveTo>
                  <a:lnTo>
                    <a:pt x="4248240" y="9524"/>
                  </a:lnTo>
                  <a:lnTo>
                    <a:pt x="4248240" y="0"/>
                  </a:lnTo>
                  <a:lnTo>
                    <a:pt x="4257765" y="0"/>
                  </a:lnTo>
                  <a:lnTo>
                    <a:pt x="4257765" y="9524"/>
                  </a:lnTo>
                  <a:close/>
                </a:path>
                <a:path w="10210800" h="1388745">
                  <a:moveTo>
                    <a:pt x="4276815" y="9524"/>
                  </a:moveTo>
                  <a:lnTo>
                    <a:pt x="4267290" y="9524"/>
                  </a:lnTo>
                  <a:lnTo>
                    <a:pt x="4267290" y="0"/>
                  </a:lnTo>
                  <a:lnTo>
                    <a:pt x="4276815" y="0"/>
                  </a:lnTo>
                  <a:lnTo>
                    <a:pt x="4276815" y="9524"/>
                  </a:lnTo>
                  <a:close/>
                </a:path>
                <a:path w="10210800" h="1388745">
                  <a:moveTo>
                    <a:pt x="4295865" y="9524"/>
                  </a:moveTo>
                  <a:lnTo>
                    <a:pt x="4286340" y="9524"/>
                  </a:lnTo>
                  <a:lnTo>
                    <a:pt x="4286340" y="0"/>
                  </a:lnTo>
                  <a:lnTo>
                    <a:pt x="4295865" y="0"/>
                  </a:lnTo>
                  <a:lnTo>
                    <a:pt x="4295865" y="9524"/>
                  </a:lnTo>
                  <a:close/>
                </a:path>
                <a:path w="10210800" h="1388745">
                  <a:moveTo>
                    <a:pt x="4314915" y="9524"/>
                  </a:moveTo>
                  <a:lnTo>
                    <a:pt x="4305390" y="9524"/>
                  </a:lnTo>
                  <a:lnTo>
                    <a:pt x="4305390" y="0"/>
                  </a:lnTo>
                  <a:lnTo>
                    <a:pt x="4314915" y="0"/>
                  </a:lnTo>
                  <a:lnTo>
                    <a:pt x="4314915" y="9524"/>
                  </a:lnTo>
                  <a:close/>
                </a:path>
                <a:path w="10210800" h="1388745">
                  <a:moveTo>
                    <a:pt x="4333965" y="9524"/>
                  </a:moveTo>
                  <a:lnTo>
                    <a:pt x="4324440" y="9524"/>
                  </a:lnTo>
                  <a:lnTo>
                    <a:pt x="4324440" y="0"/>
                  </a:lnTo>
                  <a:lnTo>
                    <a:pt x="4333965" y="0"/>
                  </a:lnTo>
                  <a:lnTo>
                    <a:pt x="4333965" y="9524"/>
                  </a:lnTo>
                  <a:close/>
                </a:path>
                <a:path w="10210800" h="1388745">
                  <a:moveTo>
                    <a:pt x="4353015" y="9524"/>
                  </a:moveTo>
                  <a:lnTo>
                    <a:pt x="4343490" y="9524"/>
                  </a:lnTo>
                  <a:lnTo>
                    <a:pt x="4343490" y="0"/>
                  </a:lnTo>
                  <a:lnTo>
                    <a:pt x="4353015" y="0"/>
                  </a:lnTo>
                  <a:lnTo>
                    <a:pt x="4353015" y="9524"/>
                  </a:lnTo>
                  <a:close/>
                </a:path>
                <a:path w="10210800" h="1388745">
                  <a:moveTo>
                    <a:pt x="4372065" y="9524"/>
                  </a:moveTo>
                  <a:lnTo>
                    <a:pt x="4362540" y="9524"/>
                  </a:lnTo>
                  <a:lnTo>
                    <a:pt x="4362540" y="0"/>
                  </a:lnTo>
                  <a:lnTo>
                    <a:pt x="4372065" y="0"/>
                  </a:lnTo>
                  <a:lnTo>
                    <a:pt x="4372065" y="9524"/>
                  </a:lnTo>
                  <a:close/>
                </a:path>
                <a:path w="10210800" h="1388745">
                  <a:moveTo>
                    <a:pt x="4391115" y="9524"/>
                  </a:moveTo>
                  <a:lnTo>
                    <a:pt x="4381590" y="9524"/>
                  </a:lnTo>
                  <a:lnTo>
                    <a:pt x="4381590" y="0"/>
                  </a:lnTo>
                  <a:lnTo>
                    <a:pt x="4391115" y="0"/>
                  </a:lnTo>
                  <a:lnTo>
                    <a:pt x="4391115" y="9524"/>
                  </a:lnTo>
                  <a:close/>
                </a:path>
                <a:path w="10210800" h="1388745">
                  <a:moveTo>
                    <a:pt x="4410165" y="9524"/>
                  </a:moveTo>
                  <a:lnTo>
                    <a:pt x="4400640" y="9524"/>
                  </a:lnTo>
                  <a:lnTo>
                    <a:pt x="4400640" y="0"/>
                  </a:lnTo>
                  <a:lnTo>
                    <a:pt x="4410165" y="0"/>
                  </a:lnTo>
                  <a:lnTo>
                    <a:pt x="4410165" y="9524"/>
                  </a:lnTo>
                  <a:close/>
                </a:path>
                <a:path w="10210800" h="1388745">
                  <a:moveTo>
                    <a:pt x="4429215" y="9524"/>
                  </a:moveTo>
                  <a:lnTo>
                    <a:pt x="4419690" y="9524"/>
                  </a:lnTo>
                  <a:lnTo>
                    <a:pt x="4419690" y="0"/>
                  </a:lnTo>
                  <a:lnTo>
                    <a:pt x="4429215" y="0"/>
                  </a:lnTo>
                  <a:lnTo>
                    <a:pt x="4429215" y="9524"/>
                  </a:lnTo>
                  <a:close/>
                </a:path>
                <a:path w="10210800" h="1388745">
                  <a:moveTo>
                    <a:pt x="4448265" y="9524"/>
                  </a:moveTo>
                  <a:lnTo>
                    <a:pt x="4438740" y="9524"/>
                  </a:lnTo>
                  <a:lnTo>
                    <a:pt x="4438740" y="0"/>
                  </a:lnTo>
                  <a:lnTo>
                    <a:pt x="4448265" y="0"/>
                  </a:lnTo>
                  <a:lnTo>
                    <a:pt x="4448265" y="9524"/>
                  </a:lnTo>
                  <a:close/>
                </a:path>
                <a:path w="10210800" h="1388745">
                  <a:moveTo>
                    <a:pt x="4467315" y="9524"/>
                  </a:moveTo>
                  <a:lnTo>
                    <a:pt x="4457790" y="9524"/>
                  </a:lnTo>
                  <a:lnTo>
                    <a:pt x="4457790" y="0"/>
                  </a:lnTo>
                  <a:lnTo>
                    <a:pt x="4467315" y="0"/>
                  </a:lnTo>
                  <a:lnTo>
                    <a:pt x="4467315" y="9524"/>
                  </a:lnTo>
                  <a:close/>
                </a:path>
                <a:path w="10210800" h="1388745">
                  <a:moveTo>
                    <a:pt x="4486365" y="9524"/>
                  </a:moveTo>
                  <a:lnTo>
                    <a:pt x="4476840" y="9524"/>
                  </a:lnTo>
                  <a:lnTo>
                    <a:pt x="4476840" y="0"/>
                  </a:lnTo>
                  <a:lnTo>
                    <a:pt x="4486365" y="0"/>
                  </a:lnTo>
                  <a:lnTo>
                    <a:pt x="4486365" y="9524"/>
                  </a:lnTo>
                  <a:close/>
                </a:path>
                <a:path w="10210800" h="1388745">
                  <a:moveTo>
                    <a:pt x="4505415" y="9524"/>
                  </a:moveTo>
                  <a:lnTo>
                    <a:pt x="4495890" y="9524"/>
                  </a:lnTo>
                  <a:lnTo>
                    <a:pt x="4495890" y="0"/>
                  </a:lnTo>
                  <a:lnTo>
                    <a:pt x="4505415" y="0"/>
                  </a:lnTo>
                  <a:lnTo>
                    <a:pt x="4505415" y="9524"/>
                  </a:lnTo>
                  <a:close/>
                </a:path>
                <a:path w="10210800" h="1388745">
                  <a:moveTo>
                    <a:pt x="4524465" y="9524"/>
                  </a:moveTo>
                  <a:lnTo>
                    <a:pt x="4514940" y="9524"/>
                  </a:lnTo>
                  <a:lnTo>
                    <a:pt x="4514940" y="0"/>
                  </a:lnTo>
                  <a:lnTo>
                    <a:pt x="4524465" y="0"/>
                  </a:lnTo>
                  <a:lnTo>
                    <a:pt x="4524465" y="9524"/>
                  </a:lnTo>
                  <a:close/>
                </a:path>
                <a:path w="10210800" h="1388745">
                  <a:moveTo>
                    <a:pt x="4543515" y="9524"/>
                  </a:moveTo>
                  <a:lnTo>
                    <a:pt x="4533990" y="9524"/>
                  </a:lnTo>
                  <a:lnTo>
                    <a:pt x="4533990" y="0"/>
                  </a:lnTo>
                  <a:lnTo>
                    <a:pt x="4543515" y="0"/>
                  </a:lnTo>
                  <a:lnTo>
                    <a:pt x="4543515" y="9524"/>
                  </a:lnTo>
                  <a:close/>
                </a:path>
                <a:path w="10210800" h="1388745">
                  <a:moveTo>
                    <a:pt x="4562565" y="9524"/>
                  </a:moveTo>
                  <a:lnTo>
                    <a:pt x="4553040" y="9524"/>
                  </a:lnTo>
                  <a:lnTo>
                    <a:pt x="4553040" y="0"/>
                  </a:lnTo>
                  <a:lnTo>
                    <a:pt x="4562565" y="0"/>
                  </a:lnTo>
                  <a:lnTo>
                    <a:pt x="4562565" y="9524"/>
                  </a:lnTo>
                  <a:close/>
                </a:path>
                <a:path w="10210800" h="1388745">
                  <a:moveTo>
                    <a:pt x="4581615" y="9524"/>
                  </a:moveTo>
                  <a:lnTo>
                    <a:pt x="4572090" y="9524"/>
                  </a:lnTo>
                  <a:lnTo>
                    <a:pt x="4572090" y="0"/>
                  </a:lnTo>
                  <a:lnTo>
                    <a:pt x="4581615" y="0"/>
                  </a:lnTo>
                  <a:lnTo>
                    <a:pt x="4581615" y="9524"/>
                  </a:lnTo>
                  <a:close/>
                </a:path>
                <a:path w="10210800" h="1388745">
                  <a:moveTo>
                    <a:pt x="4600665" y="9524"/>
                  </a:moveTo>
                  <a:lnTo>
                    <a:pt x="4591140" y="9524"/>
                  </a:lnTo>
                  <a:lnTo>
                    <a:pt x="4591140" y="0"/>
                  </a:lnTo>
                  <a:lnTo>
                    <a:pt x="4600665" y="0"/>
                  </a:lnTo>
                  <a:lnTo>
                    <a:pt x="4600665" y="9524"/>
                  </a:lnTo>
                  <a:close/>
                </a:path>
                <a:path w="10210800" h="1388745">
                  <a:moveTo>
                    <a:pt x="4619715" y="9524"/>
                  </a:moveTo>
                  <a:lnTo>
                    <a:pt x="4610190" y="9524"/>
                  </a:lnTo>
                  <a:lnTo>
                    <a:pt x="4610190" y="0"/>
                  </a:lnTo>
                  <a:lnTo>
                    <a:pt x="4619715" y="0"/>
                  </a:lnTo>
                  <a:lnTo>
                    <a:pt x="4619715" y="9524"/>
                  </a:lnTo>
                  <a:close/>
                </a:path>
                <a:path w="10210800" h="1388745">
                  <a:moveTo>
                    <a:pt x="4638765" y="9524"/>
                  </a:moveTo>
                  <a:lnTo>
                    <a:pt x="4629240" y="9524"/>
                  </a:lnTo>
                  <a:lnTo>
                    <a:pt x="4629240" y="0"/>
                  </a:lnTo>
                  <a:lnTo>
                    <a:pt x="4638765" y="0"/>
                  </a:lnTo>
                  <a:lnTo>
                    <a:pt x="4638765" y="9524"/>
                  </a:lnTo>
                  <a:close/>
                </a:path>
                <a:path w="10210800" h="1388745">
                  <a:moveTo>
                    <a:pt x="4657815" y="9524"/>
                  </a:moveTo>
                  <a:lnTo>
                    <a:pt x="4648290" y="9524"/>
                  </a:lnTo>
                  <a:lnTo>
                    <a:pt x="4648290" y="0"/>
                  </a:lnTo>
                  <a:lnTo>
                    <a:pt x="4657815" y="0"/>
                  </a:lnTo>
                  <a:lnTo>
                    <a:pt x="4657815" y="9524"/>
                  </a:lnTo>
                  <a:close/>
                </a:path>
                <a:path w="10210800" h="1388745">
                  <a:moveTo>
                    <a:pt x="4676865" y="9524"/>
                  </a:moveTo>
                  <a:lnTo>
                    <a:pt x="4667340" y="9524"/>
                  </a:lnTo>
                  <a:lnTo>
                    <a:pt x="4667340" y="0"/>
                  </a:lnTo>
                  <a:lnTo>
                    <a:pt x="4676865" y="0"/>
                  </a:lnTo>
                  <a:lnTo>
                    <a:pt x="4676865" y="9524"/>
                  </a:lnTo>
                  <a:close/>
                </a:path>
                <a:path w="10210800" h="1388745">
                  <a:moveTo>
                    <a:pt x="4695915" y="9524"/>
                  </a:moveTo>
                  <a:lnTo>
                    <a:pt x="4686390" y="9524"/>
                  </a:lnTo>
                  <a:lnTo>
                    <a:pt x="4686390" y="0"/>
                  </a:lnTo>
                  <a:lnTo>
                    <a:pt x="4695915" y="0"/>
                  </a:lnTo>
                  <a:lnTo>
                    <a:pt x="4695915" y="9524"/>
                  </a:lnTo>
                  <a:close/>
                </a:path>
                <a:path w="10210800" h="1388745">
                  <a:moveTo>
                    <a:pt x="4714965" y="9524"/>
                  </a:moveTo>
                  <a:lnTo>
                    <a:pt x="4705440" y="9524"/>
                  </a:lnTo>
                  <a:lnTo>
                    <a:pt x="4705440" y="0"/>
                  </a:lnTo>
                  <a:lnTo>
                    <a:pt x="4714965" y="0"/>
                  </a:lnTo>
                  <a:lnTo>
                    <a:pt x="4714965" y="9524"/>
                  </a:lnTo>
                  <a:close/>
                </a:path>
                <a:path w="10210800" h="1388745">
                  <a:moveTo>
                    <a:pt x="4734015" y="9524"/>
                  </a:moveTo>
                  <a:lnTo>
                    <a:pt x="4724490" y="9524"/>
                  </a:lnTo>
                  <a:lnTo>
                    <a:pt x="4724490" y="0"/>
                  </a:lnTo>
                  <a:lnTo>
                    <a:pt x="4734015" y="0"/>
                  </a:lnTo>
                  <a:lnTo>
                    <a:pt x="4734015" y="9524"/>
                  </a:lnTo>
                  <a:close/>
                </a:path>
                <a:path w="10210800" h="1388745">
                  <a:moveTo>
                    <a:pt x="4753065" y="9524"/>
                  </a:moveTo>
                  <a:lnTo>
                    <a:pt x="4743540" y="9524"/>
                  </a:lnTo>
                  <a:lnTo>
                    <a:pt x="4743540" y="0"/>
                  </a:lnTo>
                  <a:lnTo>
                    <a:pt x="4753065" y="0"/>
                  </a:lnTo>
                  <a:lnTo>
                    <a:pt x="4753065" y="9524"/>
                  </a:lnTo>
                  <a:close/>
                </a:path>
                <a:path w="10210800" h="1388745">
                  <a:moveTo>
                    <a:pt x="4772115" y="9524"/>
                  </a:moveTo>
                  <a:lnTo>
                    <a:pt x="4762590" y="9524"/>
                  </a:lnTo>
                  <a:lnTo>
                    <a:pt x="4762590" y="0"/>
                  </a:lnTo>
                  <a:lnTo>
                    <a:pt x="4772115" y="0"/>
                  </a:lnTo>
                  <a:lnTo>
                    <a:pt x="4772115" y="9524"/>
                  </a:lnTo>
                  <a:close/>
                </a:path>
                <a:path w="10210800" h="1388745">
                  <a:moveTo>
                    <a:pt x="4791165" y="9524"/>
                  </a:moveTo>
                  <a:lnTo>
                    <a:pt x="4781640" y="9524"/>
                  </a:lnTo>
                  <a:lnTo>
                    <a:pt x="4781640" y="0"/>
                  </a:lnTo>
                  <a:lnTo>
                    <a:pt x="4791165" y="0"/>
                  </a:lnTo>
                  <a:lnTo>
                    <a:pt x="4791165" y="9524"/>
                  </a:lnTo>
                  <a:close/>
                </a:path>
                <a:path w="10210800" h="1388745">
                  <a:moveTo>
                    <a:pt x="4810215" y="9524"/>
                  </a:moveTo>
                  <a:lnTo>
                    <a:pt x="4800690" y="9524"/>
                  </a:lnTo>
                  <a:lnTo>
                    <a:pt x="4800690" y="0"/>
                  </a:lnTo>
                  <a:lnTo>
                    <a:pt x="4810215" y="0"/>
                  </a:lnTo>
                  <a:lnTo>
                    <a:pt x="4810215" y="9524"/>
                  </a:lnTo>
                  <a:close/>
                </a:path>
                <a:path w="10210800" h="1388745">
                  <a:moveTo>
                    <a:pt x="4829265" y="9524"/>
                  </a:moveTo>
                  <a:lnTo>
                    <a:pt x="4819740" y="9524"/>
                  </a:lnTo>
                  <a:lnTo>
                    <a:pt x="4819740" y="0"/>
                  </a:lnTo>
                  <a:lnTo>
                    <a:pt x="4829265" y="0"/>
                  </a:lnTo>
                  <a:lnTo>
                    <a:pt x="4829265" y="9524"/>
                  </a:lnTo>
                  <a:close/>
                </a:path>
                <a:path w="10210800" h="1388745">
                  <a:moveTo>
                    <a:pt x="4848315" y="9524"/>
                  </a:moveTo>
                  <a:lnTo>
                    <a:pt x="4838790" y="9524"/>
                  </a:lnTo>
                  <a:lnTo>
                    <a:pt x="4838790" y="0"/>
                  </a:lnTo>
                  <a:lnTo>
                    <a:pt x="4848315" y="0"/>
                  </a:lnTo>
                  <a:lnTo>
                    <a:pt x="4848315" y="9524"/>
                  </a:lnTo>
                  <a:close/>
                </a:path>
                <a:path w="10210800" h="1388745">
                  <a:moveTo>
                    <a:pt x="4867365" y="9524"/>
                  </a:moveTo>
                  <a:lnTo>
                    <a:pt x="4857840" y="9524"/>
                  </a:lnTo>
                  <a:lnTo>
                    <a:pt x="4857840" y="0"/>
                  </a:lnTo>
                  <a:lnTo>
                    <a:pt x="4867365" y="0"/>
                  </a:lnTo>
                  <a:lnTo>
                    <a:pt x="4867365" y="9524"/>
                  </a:lnTo>
                  <a:close/>
                </a:path>
                <a:path w="10210800" h="1388745">
                  <a:moveTo>
                    <a:pt x="4886415" y="9524"/>
                  </a:moveTo>
                  <a:lnTo>
                    <a:pt x="4876890" y="9524"/>
                  </a:lnTo>
                  <a:lnTo>
                    <a:pt x="4876890" y="0"/>
                  </a:lnTo>
                  <a:lnTo>
                    <a:pt x="4886415" y="0"/>
                  </a:lnTo>
                  <a:lnTo>
                    <a:pt x="4886415" y="9524"/>
                  </a:lnTo>
                  <a:close/>
                </a:path>
                <a:path w="10210800" h="1388745">
                  <a:moveTo>
                    <a:pt x="4905465" y="9524"/>
                  </a:moveTo>
                  <a:lnTo>
                    <a:pt x="4895940" y="9524"/>
                  </a:lnTo>
                  <a:lnTo>
                    <a:pt x="4895940" y="0"/>
                  </a:lnTo>
                  <a:lnTo>
                    <a:pt x="4905465" y="0"/>
                  </a:lnTo>
                  <a:lnTo>
                    <a:pt x="4905465" y="9524"/>
                  </a:lnTo>
                  <a:close/>
                </a:path>
                <a:path w="10210800" h="1388745">
                  <a:moveTo>
                    <a:pt x="4924515" y="9524"/>
                  </a:moveTo>
                  <a:lnTo>
                    <a:pt x="4914990" y="9524"/>
                  </a:lnTo>
                  <a:lnTo>
                    <a:pt x="4914990" y="0"/>
                  </a:lnTo>
                  <a:lnTo>
                    <a:pt x="4924515" y="0"/>
                  </a:lnTo>
                  <a:lnTo>
                    <a:pt x="4924515" y="9524"/>
                  </a:lnTo>
                  <a:close/>
                </a:path>
                <a:path w="10210800" h="1388745">
                  <a:moveTo>
                    <a:pt x="4943565" y="9524"/>
                  </a:moveTo>
                  <a:lnTo>
                    <a:pt x="4934040" y="9524"/>
                  </a:lnTo>
                  <a:lnTo>
                    <a:pt x="4934040" y="0"/>
                  </a:lnTo>
                  <a:lnTo>
                    <a:pt x="4943565" y="0"/>
                  </a:lnTo>
                  <a:lnTo>
                    <a:pt x="4943565" y="9524"/>
                  </a:lnTo>
                  <a:close/>
                </a:path>
                <a:path w="10210800" h="1388745">
                  <a:moveTo>
                    <a:pt x="4962615" y="9524"/>
                  </a:moveTo>
                  <a:lnTo>
                    <a:pt x="4953090" y="9524"/>
                  </a:lnTo>
                  <a:lnTo>
                    <a:pt x="4953090" y="0"/>
                  </a:lnTo>
                  <a:lnTo>
                    <a:pt x="4962615" y="0"/>
                  </a:lnTo>
                  <a:lnTo>
                    <a:pt x="4962615" y="9524"/>
                  </a:lnTo>
                  <a:close/>
                </a:path>
                <a:path w="10210800" h="1388745">
                  <a:moveTo>
                    <a:pt x="4981665" y="9524"/>
                  </a:moveTo>
                  <a:lnTo>
                    <a:pt x="4972140" y="9524"/>
                  </a:lnTo>
                  <a:lnTo>
                    <a:pt x="4972140" y="0"/>
                  </a:lnTo>
                  <a:lnTo>
                    <a:pt x="4981665" y="0"/>
                  </a:lnTo>
                  <a:lnTo>
                    <a:pt x="4981665" y="9524"/>
                  </a:lnTo>
                  <a:close/>
                </a:path>
                <a:path w="10210800" h="1388745">
                  <a:moveTo>
                    <a:pt x="5000715" y="9524"/>
                  </a:moveTo>
                  <a:lnTo>
                    <a:pt x="4991190" y="9524"/>
                  </a:lnTo>
                  <a:lnTo>
                    <a:pt x="4991190" y="0"/>
                  </a:lnTo>
                  <a:lnTo>
                    <a:pt x="5000715" y="0"/>
                  </a:lnTo>
                  <a:lnTo>
                    <a:pt x="5000715" y="9524"/>
                  </a:lnTo>
                  <a:close/>
                </a:path>
                <a:path w="10210800" h="1388745">
                  <a:moveTo>
                    <a:pt x="5019765" y="9524"/>
                  </a:moveTo>
                  <a:lnTo>
                    <a:pt x="5010240" y="9524"/>
                  </a:lnTo>
                  <a:lnTo>
                    <a:pt x="5010240" y="0"/>
                  </a:lnTo>
                  <a:lnTo>
                    <a:pt x="5019765" y="0"/>
                  </a:lnTo>
                  <a:lnTo>
                    <a:pt x="5019765" y="9524"/>
                  </a:lnTo>
                  <a:close/>
                </a:path>
                <a:path w="10210800" h="1388745">
                  <a:moveTo>
                    <a:pt x="5038815" y="9524"/>
                  </a:moveTo>
                  <a:lnTo>
                    <a:pt x="5029290" y="9524"/>
                  </a:lnTo>
                  <a:lnTo>
                    <a:pt x="5029290" y="0"/>
                  </a:lnTo>
                  <a:lnTo>
                    <a:pt x="5038815" y="0"/>
                  </a:lnTo>
                  <a:lnTo>
                    <a:pt x="5038815" y="9524"/>
                  </a:lnTo>
                  <a:close/>
                </a:path>
                <a:path w="10210800" h="1388745">
                  <a:moveTo>
                    <a:pt x="5057865" y="9524"/>
                  </a:moveTo>
                  <a:lnTo>
                    <a:pt x="5048340" y="9524"/>
                  </a:lnTo>
                  <a:lnTo>
                    <a:pt x="5048340" y="0"/>
                  </a:lnTo>
                  <a:lnTo>
                    <a:pt x="5057865" y="0"/>
                  </a:lnTo>
                  <a:lnTo>
                    <a:pt x="5057865" y="9524"/>
                  </a:lnTo>
                  <a:close/>
                </a:path>
                <a:path w="10210800" h="1388745">
                  <a:moveTo>
                    <a:pt x="5076915" y="9524"/>
                  </a:moveTo>
                  <a:lnTo>
                    <a:pt x="5067390" y="9524"/>
                  </a:lnTo>
                  <a:lnTo>
                    <a:pt x="5067390" y="0"/>
                  </a:lnTo>
                  <a:lnTo>
                    <a:pt x="5076915" y="0"/>
                  </a:lnTo>
                  <a:lnTo>
                    <a:pt x="5076915" y="9524"/>
                  </a:lnTo>
                  <a:close/>
                </a:path>
                <a:path w="10210800" h="1388745">
                  <a:moveTo>
                    <a:pt x="5095965" y="9524"/>
                  </a:moveTo>
                  <a:lnTo>
                    <a:pt x="5086440" y="9524"/>
                  </a:lnTo>
                  <a:lnTo>
                    <a:pt x="5086440" y="0"/>
                  </a:lnTo>
                  <a:lnTo>
                    <a:pt x="5095965" y="0"/>
                  </a:lnTo>
                  <a:lnTo>
                    <a:pt x="5095965" y="9524"/>
                  </a:lnTo>
                  <a:close/>
                </a:path>
                <a:path w="10210800" h="1388745">
                  <a:moveTo>
                    <a:pt x="5115014" y="9524"/>
                  </a:moveTo>
                  <a:lnTo>
                    <a:pt x="5105490" y="9524"/>
                  </a:lnTo>
                  <a:lnTo>
                    <a:pt x="5105490" y="0"/>
                  </a:lnTo>
                  <a:lnTo>
                    <a:pt x="5115014" y="0"/>
                  </a:lnTo>
                  <a:lnTo>
                    <a:pt x="5115014" y="9524"/>
                  </a:lnTo>
                  <a:close/>
                </a:path>
                <a:path w="10210800" h="1388745">
                  <a:moveTo>
                    <a:pt x="5134064" y="9524"/>
                  </a:moveTo>
                  <a:lnTo>
                    <a:pt x="5124540" y="9524"/>
                  </a:lnTo>
                  <a:lnTo>
                    <a:pt x="5124540" y="0"/>
                  </a:lnTo>
                  <a:lnTo>
                    <a:pt x="5134064" y="0"/>
                  </a:lnTo>
                  <a:lnTo>
                    <a:pt x="5134064" y="9524"/>
                  </a:lnTo>
                  <a:close/>
                </a:path>
                <a:path w="10210800" h="1388745">
                  <a:moveTo>
                    <a:pt x="5153114" y="9524"/>
                  </a:moveTo>
                  <a:lnTo>
                    <a:pt x="5143590" y="9524"/>
                  </a:lnTo>
                  <a:lnTo>
                    <a:pt x="5143590" y="0"/>
                  </a:lnTo>
                  <a:lnTo>
                    <a:pt x="5153114" y="0"/>
                  </a:lnTo>
                  <a:lnTo>
                    <a:pt x="5153114" y="9524"/>
                  </a:lnTo>
                  <a:close/>
                </a:path>
                <a:path w="10210800" h="1388745">
                  <a:moveTo>
                    <a:pt x="5172165" y="9524"/>
                  </a:moveTo>
                  <a:lnTo>
                    <a:pt x="5162640" y="9524"/>
                  </a:lnTo>
                  <a:lnTo>
                    <a:pt x="5162640" y="0"/>
                  </a:lnTo>
                  <a:lnTo>
                    <a:pt x="5172165" y="0"/>
                  </a:lnTo>
                  <a:lnTo>
                    <a:pt x="5172165" y="9524"/>
                  </a:lnTo>
                  <a:close/>
                </a:path>
                <a:path w="10210800" h="1388745">
                  <a:moveTo>
                    <a:pt x="5191215" y="9524"/>
                  </a:moveTo>
                  <a:lnTo>
                    <a:pt x="5181690" y="9524"/>
                  </a:lnTo>
                  <a:lnTo>
                    <a:pt x="5181690" y="0"/>
                  </a:lnTo>
                  <a:lnTo>
                    <a:pt x="5191215" y="0"/>
                  </a:lnTo>
                  <a:lnTo>
                    <a:pt x="5191215" y="9524"/>
                  </a:lnTo>
                  <a:close/>
                </a:path>
                <a:path w="10210800" h="1388745">
                  <a:moveTo>
                    <a:pt x="5210265" y="9524"/>
                  </a:moveTo>
                  <a:lnTo>
                    <a:pt x="5200740" y="9524"/>
                  </a:lnTo>
                  <a:lnTo>
                    <a:pt x="5200740" y="0"/>
                  </a:lnTo>
                  <a:lnTo>
                    <a:pt x="5210265" y="0"/>
                  </a:lnTo>
                  <a:lnTo>
                    <a:pt x="5210265" y="9524"/>
                  </a:lnTo>
                  <a:close/>
                </a:path>
                <a:path w="10210800" h="1388745">
                  <a:moveTo>
                    <a:pt x="5229315" y="9524"/>
                  </a:moveTo>
                  <a:lnTo>
                    <a:pt x="5219790" y="9524"/>
                  </a:lnTo>
                  <a:lnTo>
                    <a:pt x="5219790" y="0"/>
                  </a:lnTo>
                  <a:lnTo>
                    <a:pt x="5229315" y="0"/>
                  </a:lnTo>
                  <a:lnTo>
                    <a:pt x="5229315" y="9524"/>
                  </a:lnTo>
                  <a:close/>
                </a:path>
                <a:path w="10210800" h="1388745">
                  <a:moveTo>
                    <a:pt x="5248365" y="9524"/>
                  </a:moveTo>
                  <a:lnTo>
                    <a:pt x="5238840" y="9524"/>
                  </a:lnTo>
                  <a:lnTo>
                    <a:pt x="5238840" y="0"/>
                  </a:lnTo>
                  <a:lnTo>
                    <a:pt x="5248365" y="0"/>
                  </a:lnTo>
                  <a:lnTo>
                    <a:pt x="5248365" y="9524"/>
                  </a:lnTo>
                  <a:close/>
                </a:path>
                <a:path w="10210800" h="1388745">
                  <a:moveTo>
                    <a:pt x="5267415" y="9524"/>
                  </a:moveTo>
                  <a:lnTo>
                    <a:pt x="5257890" y="9524"/>
                  </a:lnTo>
                  <a:lnTo>
                    <a:pt x="5257890" y="0"/>
                  </a:lnTo>
                  <a:lnTo>
                    <a:pt x="5267415" y="0"/>
                  </a:lnTo>
                  <a:lnTo>
                    <a:pt x="5267415" y="9524"/>
                  </a:lnTo>
                  <a:close/>
                </a:path>
                <a:path w="10210800" h="1388745">
                  <a:moveTo>
                    <a:pt x="5286465" y="9524"/>
                  </a:moveTo>
                  <a:lnTo>
                    <a:pt x="5276940" y="9524"/>
                  </a:lnTo>
                  <a:lnTo>
                    <a:pt x="5276940" y="0"/>
                  </a:lnTo>
                  <a:lnTo>
                    <a:pt x="5286465" y="0"/>
                  </a:lnTo>
                  <a:lnTo>
                    <a:pt x="5286465" y="9524"/>
                  </a:lnTo>
                  <a:close/>
                </a:path>
                <a:path w="10210800" h="1388745">
                  <a:moveTo>
                    <a:pt x="5305515" y="9524"/>
                  </a:moveTo>
                  <a:lnTo>
                    <a:pt x="5295990" y="9524"/>
                  </a:lnTo>
                  <a:lnTo>
                    <a:pt x="5295990" y="0"/>
                  </a:lnTo>
                  <a:lnTo>
                    <a:pt x="5305515" y="0"/>
                  </a:lnTo>
                  <a:lnTo>
                    <a:pt x="5305515" y="9524"/>
                  </a:lnTo>
                  <a:close/>
                </a:path>
                <a:path w="10210800" h="1388745">
                  <a:moveTo>
                    <a:pt x="5324565" y="9524"/>
                  </a:moveTo>
                  <a:lnTo>
                    <a:pt x="5315040" y="9524"/>
                  </a:lnTo>
                  <a:lnTo>
                    <a:pt x="5315040" y="0"/>
                  </a:lnTo>
                  <a:lnTo>
                    <a:pt x="5324565" y="0"/>
                  </a:lnTo>
                  <a:lnTo>
                    <a:pt x="5324565" y="9524"/>
                  </a:lnTo>
                  <a:close/>
                </a:path>
                <a:path w="10210800" h="1388745">
                  <a:moveTo>
                    <a:pt x="5343615" y="9524"/>
                  </a:moveTo>
                  <a:lnTo>
                    <a:pt x="5334090" y="9524"/>
                  </a:lnTo>
                  <a:lnTo>
                    <a:pt x="5334090" y="0"/>
                  </a:lnTo>
                  <a:lnTo>
                    <a:pt x="5343615" y="0"/>
                  </a:lnTo>
                  <a:lnTo>
                    <a:pt x="5343615" y="9524"/>
                  </a:lnTo>
                  <a:close/>
                </a:path>
                <a:path w="10210800" h="1388745">
                  <a:moveTo>
                    <a:pt x="5362665" y="9524"/>
                  </a:moveTo>
                  <a:lnTo>
                    <a:pt x="5353140" y="9524"/>
                  </a:lnTo>
                  <a:lnTo>
                    <a:pt x="5353140" y="0"/>
                  </a:lnTo>
                  <a:lnTo>
                    <a:pt x="5362665" y="0"/>
                  </a:lnTo>
                  <a:lnTo>
                    <a:pt x="5362665" y="9524"/>
                  </a:lnTo>
                  <a:close/>
                </a:path>
                <a:path w="10210800" h="1388745">
                  <a:moveTo>
                    <a:pt x="5381715" y="9524"/>
                  </a:moveTo>
                  <a:lnTo>
                    <a:pt x="5372190" y="9524"/>
                  </a:lnTo>
                  <a:lnTo>
                    <a:pt x="5372190" y="0"/>
                  </a:lnTo>
                  <a:lnTo>
                    <a:pt x="5381715" y="0"/>
                  </a:lnTo>
                  <a:lnTo>
                    <a:pt x="5381715" y="9524"/>
                  </a:lnTo>
                  <a:close/>
                </a:path>
                <a:path w="10210800" h="1388745">
                  <a:moveTo>
                    <a:pt x="5400765" y="9524"/>
                  </a:moveTo>
                  <a:lnTo>
                    <a:pt x="5391240" y="9524"/>
                  </a:lnTo>
                  <a:lnTo>
                    <a:pt x="5391240" y="0"/>
                  </a:lnTo>
                  <a:lnTo>
                    <a:pt x="5400765" y="0"/>
                  </a:lnTo>
                  <a:lnTo>
                    <a:pt x="5400765" y="9524"/>
                  </a:lnTo>
                  <a:close/>
                </a:path>
                <a:path w="10210800" h="1388745">
                  <a:moveTo>
                    <a:pt x="5419815" y="9524"/>
                  </a:moveTo>
                  <a:lnTo>
                    <a:pt x="5410290" y="9524"/>
                  </a:lnTo>
                  <a:lnTo>
                    <a:pt x="5410290" y="0"/>
                  </a:lnTo>
                  <a:lnTo>
                    <a:pt x="5419815" y="0"/>
                  </a:lnTo>
                  <a:lnTo>
                    <a:pt x="5419815" y="9524"/>
                  </a:lnTo>
                  <a:close/>
                </a:path>
                <a:path w="10210800" h="1388745">
                  <a:moveTo>
                    <a:pt x="5438865" y="9524"/>
                  </a:moveTo>
                  <a:lnTo>
                    <a:pt x="5429340" y="9524"/>
                  </a:lnTo>
                  <a:lnTo>
                    <a:pt x="5429340" y="0"/>
                  </a:lnTo>
                  <a:lnTo>
                    <a:pt x="5438865" y="0"/>
                  </a:lnTo>
                  <a:lnTo>
                    <a:pt x="5438865" y="9524"/>
                  </a:lnTo>
                  <a:close/>
                </a:path>
                <a:path w="10210800" h="1388745">
                  <a:moveTo>
                    <a:pt x="5457915" y="9524"/>
                  </a:moveTo>
                  <a:lnTo>
                    <a:pt x="5448390" y="9524"/>
                  </a:lnTo>
                  <a:lnTo>
                    <a:pt x="5448390" y="0"/>
                  </a:lnTo>
                  <a:lnTo>
                    <a:pt x="5457915" y="0"/>
                  </a:lnTo>
                  <a:lnTo>
                    <a:pt x="5457915" y="9524"/>
                  </a:lnTo>
                  <a:close/>
                </a:path>
                <a:path w="10210800" h="1388745">
                  <a:moveTo>
                    <a:pt x="5476965" y="9524"/>
                  </a:moveTo>
                  <a:lnTo>
                    <a:pt x="5467440" y="9524"/>
                  </a:lnTo>
                  <a:lnTo>
                    <a:pt x="5467440" y="0"/>
                  </a:lnTo>
                  <a:lnTo>
                    <a:pt x="5476965" y="0"/>
                  </a:lnTo>
                  <a:lnTo>
                    <a:pt x="5476965" y="9524"/>
                  </a:lnTo>
                  <a:close/>
                </a:path>
                <a:path w="10210800" h="1388745">
                  <a:moveTo>
                    <a:pt x="5496015" y="9524"/>
                  </a:moveTo>
                  <a:lnTo>
                    <a:pt x="5486490" y="9524"/>
                  </a:lnTo>
                  <a:lnTo>
                    <a:pt x="5486490" y="0"/>
                  </a:lnTo>
                  <a:lnTo>
                    <a:pt x="5496015" y="0"/>
                  </a:lnTo>
                  <a:lnTo>
                    <a:pt x="5496015" y="9524"/>
                  </a:lnTo>
                  <a:close/>
                </a:path>
                <a:path w="10210800" h="1388745">
                  <a:moveTo>
                    <a:pt x="5515065" y="9524"/>
                  </a:moveTo>
                  <a:lnTo>
                    <a:pt x="5505540" y="9524"/>
                  </a:lnTo>
                  <a:lnTo>
                    <a:pt x="5505540" y="0"/>
                  </a:lnTo>
                  <a:lnTo>
                    <a:pt x="5515065" y="0"/>
                  </a:lnTo>
                  <a:lnTo>
                    <a:pt x="5515065" y="9524"/>
                  </a:lnTo>
                  <a:close/>
                </a:path>
                <a:path w="10210800" h="1388745">
                  <a:moveTo>
                    <a:pt x="5534115" y="9524"/>
                  </a:moveTo>
                  <a:lnTo>
                    <a:pt x="5524590" y="9524"/>
                  </a:lnTo>
                  <a:lnTo>
                    <a:pt x="5524590" y="0"/>
                  </a:lnTo>
                  <a:lnTo>
                    <a:pt x="5534115" y="0"/>
                  </a:lnTo>
                  <a:lnTo>
                    <a:pt x="5534115" y="9524"/>
                  </a:lnTo>
                  <a:close/>
                </a:path>
                <a:path w="10210800" h="1388745">
                  <a:moveTo>
                    <a:pt x="5553165" y="9524"/>
                  </a:moveTo>
                  <a:lnTo>
                    <a:pt x="5543640" y="9524"/>
                  </a:lnTo>
                  <a:lnTo>
                    <a:pt x="5543640" y="0"/>
                  </a:lnTo>
                  <a:lnTo>
                    <a:pt x="5553165" y="0"/>
                  </a:lnTo>
                  <a:lnTo>
                    <a:pt x="5553165" y="9524"/>
                  </a:lnTo>
                  <a:close/>
                </a:path>
                <a:path w="10210800" h="1388745">
                  <a:moveTo>
                    <a:pt x="5572215" y="9524"/>
                  </a:moveTo>
                  <a:lnTo>
                    <a:pt x="5562690" y="9524"/>
                  </a:lnTo>
                  <a:lnTo>
                    <a:pt x="5562690" y="0"/>
                  </a:lnTo>
                  <a:lnTo>
                    <a:pt x="5572215" y="0"/>
                  </a:lnTo>
                  <a:lnTo>
                    <a:pt x="5572215" y="9524"/>
                  </a:lnTo>
                  <a:close/>
                </a:path>
                <a:path w="10210800" h="1388745">
                  <a:moveTo>
                    <a:pt x="5591265" y="9524"/>
                  </a:moveTo>
                  <a:lnTo>
                    <a:pt x="5581740" y="9524"/>
                  </a:lnTo>
                  <a:lnTo>
                    <a:pt x="5581740" y="0"/>
                  </a:lnTo>
                  <a:lnTo>
                    <a:pt x="5591265" y="0"/>
                  </a:lnTo>
                  <a:lnTo>
                    <a:pt x="5591265" y="9524"/>
                  </a:lnTo>
                  <a:close/>
                </a:path>
                <a:path w="10210800" h="1388745">
                  <a:moveTo>
                    <a:pt x="5610315" y="9524"/>
                  </a:moveTo>
                  <a:lnTo>
                    <a:pt x="5600790" y="9524"/>
                  </a:lnTo>
                  <a:lnTo>
                    <a:pt x="5600790" y="0"/>
                  </a:lnTo>
                  <a:lnTo>
                    <a:pt x="5610315" y="0"/>
                  </a:lnTo>
                  <a:lnTo>
                    <a:pt x="5610315" y="9524"/>
                  </a:lnTo>
                  <a:close/>
                </a:path>
                <a:path w="10210800" h="1388745">
                  <a:moveTo>
                    <a:pt x="5629365" y="9524"/>
                  </a:moveTo>
                  <a:lnTo>
                    <a:pt x="5619840" y="9524"/>
                  </a:lnTo>
                  <a:lnTo>
                    <a:pt x="5619840" y="0"/>
                  </a:lnTo>
                  <a:lnTo>
                    <a:pt x="5629365" y="0"/>
                  </a:lnTo>
                  <a:lnTo>
                    <a:pt x="5629365" y="9524"/>
                  </a:lnTo>
                  <a:close/>
                </a:path>
                <a:path w="10210800" h="1388745">
                  <a:moveTo>
                    <a:pt x="5648415" y="9524"/>
                  </a:moveTo>
                  <a:lnTo>
                    <a:pt x="5638890" y="9524"/>
                  </a:lnTo>
                  <a:lnTo>
                    <a:pt x="5638890" y="0"/>
                  </a:lnTo>
                  <a:lnTo>
                    <a:pt x="5648415" y="0"/>
                  </a:lnTo>
                  <a:lnTo>
                    <a:pt x="5648415" y="9524"/>
                  </a:lnTo>
                  <a:close/>
                </a:path>
                <a:path w="10210800" h="1388745">
                  <a:moveTo>
                    <a:pt x="5667465" y="9524"/>
                  </a:moveTo>
                  <a:lnTo>
                    <a:pt x="5657940" y="9524"/>
                  </a:lnTo>
                  <a:lnTo>
                    <a:pt x="5657940" y="0"/>
                  </a:lnTo>
                  <a:lnTo>
                    <a:pt x="5667465" y="0"/>
                  </a:lnTo>
                  <a:lnTo>
                    <a:pt x="5667465" y="9524"/>
                  </a:lnTo>
                  <a:close/>
                </a:path>
                <a:path w="10210800" h="1388745">
                  <a:moveTo>
                    <a:pt x="5686515" y="9524"/>
                  </a:moveTo>
                  <a:lnTo>
                    <a:pt x="5676990" y="9524"/>
                  </a:lnTo>
                  <a:lnTo>
                    <a:pt x="5676990" y="0"/>
                  </a:lnTo>
                  <a:lnTo>
                    <a:pt x="5686515" y="0"/>
                  </a:lnTo>
                  <a:lnTo>
                    <a:pt x="5686515" y="9524"/>
                  </a:lnTo>
                  <a:close/>
                </a:path>
                <a:path w="10210800" h="1388745">
                  <a:moveTo>
                    <a:pt x="5705565" y="9524"/>
                  </a:moveTo>
                  <a:lnTo>
                    <a:pt x="5696040" y="9524"/>
                  </a:lnTo>
                  <a:lnTo>
                    <a:pt x="5696040" y="0"/>
                  </a:lnTo>
                  <a:lnTo>
                    <a:pt x="5705565" y="0"/>
                  </a:lnTo>
                  <a:lnTo>
                    <a:pt x="5705565" y="9524"/>
                  </a:lnTo>
                  <a:close/>
                </a:path>
                <a:path w="10210800" h="1388745">
                  <a:moveTo>
                    <a:pt x="5724615" y="9524"/>
                  </a:moveTo>
                  <a:lnTo>
                    <a:pt x="5715090" y="9524"/>
                  </a:lnTo>
                  <a:lnTo>
                    <a:pt x="5715090" y="0"/>
                  </a:lnTo>
                  <a:lnTo>
                    <a:pt x="5724615" y="0"/>
                  </a:lnTo>
                  <a:lnTo>
                    <a:pt x="5724615" y="9524"/>
                  </a:lnTo>
                  <a:close/>
                </a:path>
                <a:path w="10210800" h="1388745">
                  <a:moveTo>
                    <a:pt x="5743665" y="9524"/>
                  </a:moveTo>
                  <a:lnTo>
                    <a:pt x="5734140" y="9524"/>
                  </a:lnTo>
                  <a:lnTo>
                    <a:pt x="5734140" y="0"/>
                  </a:lnTo>
                  <a:lnTo>
                    <a:pt x="5743665" y="0"/>
                  </a:lnTo>
                  <a:lnTo>
                    <a:pt x="5743665" y="9524"/>
                  </a:lnTo>
                  <a:close/>
                </a:path>
                <a:path w="10210800" h="1388745">
                  <a:moveTo>
                    <a:pt x="5762715" y="9524"/>
                  </a:moveTo>
                  <a:lnTo>
                    <a:pt x="5753190" y="9524"/>
                  </a:lnTo>
                  <a:lnTo>
                    <a:pt x="5753190" y="0"/>
                  </a:lnTo>
                  <a:lnTo>
                    <a:pt x="5762715" y="0"/>
                  </a:lnTo>
                  <a:lnTo>
                    <a:pt x="5762715" y="9524"/>
                  </a:lnTo>
                  <a:close/>
                </a:path>
                <a:path w="10210800" h="1388745">
                  <a:moveTo>
                    <a:pt x="5781765" y="9524"/>
                  </a:moveTo>
                  <a:lnTo>
                    <a:pt x="5772240" y="9524"/>
                  </a:lnTo>
                  <a:lnTo>
                    <a:pt x="5772240" y="0"/>
                  </a:lnTo>
                  <a:lnTo>
                    <a:pt x="5781765" y="0"/>
                  </a:lnTo>
                  <a:lnTo>
                    <a:pt x="5781765" y="9524"/>
                  </a:lnTo>
                  <a:close/>
                </a:path>
                <a:path w="10210800" h="1388745">
                  <a:moveTo>
                    <a:pt x="5800815" y="9524"/>
                  </a:moveTo>
                  <a:lnTo>
                    <a:pt x="5791290" y="9524"/>
                  </a:lnTo>
                  <a:lnTo>
                    <a:pt x="5791290" y="0"/>
                  </a:lnTo>
                  <a:lnTo>
                    <a:pt x="5800815" y="0"/>
                  </a:lnTo>
                  <a:lnTo>
                    <a:pt x="5800815" y="9524"/>
                  </a:lnTo>
                  <a:close/>
                </a:path>
                <a:path w="10210800" h="1388745">
                  <a:moveTo>
                    <a:pt x="5819865" y="9524"/>
                  </a:moveTo>
                  <a:lnTo>
                    <a:pt x="5810340" y="9524"/>
                  </a:lnTo>
                  <a:lnTo>
                    <a:pt x="5810340" y="0"/>
                  </a:lnTo>
                  <a:lnTo>
                    <a:pt x="5819865" y="0"/>
                  </a:lnTo>
                  <a:lnTo>
                    <a:pt x="5819865" y="9524"/>
                  </a:lnTo>
                  <a:close/>
                </a:path>
                <a:path w="10210800" h="1388745">
                  <a:moveTo>
                    <a:pt x="5838915" y="9524"/>
                  </a:moveTo>
                  <a:lnTo>
                    <a:pt x="5829390" y="9524"/>
                  </a:lnTo>
                  <a:lnTo>
                    <a:pt x="5829390" y="0"/>
                  </a:lnTo>
                  <a:lnTo>
                    <a:pt x="5838915" y="0"/>
                  </a:lnTo>
                  <a:lnTo>
                    <a:pt x="5838915" y="9524"/>
                  </a:lnTo>
                  <a:close/>
                </a:path>
                <a:path w="10210800" h="1388745">
                  <a:moveTo>
                    <a:pt x="5857965" y="9524"/>
                  </a:moveTo>
                  <a:lnTo>
                    <a:pt x="5848440" y="9524"/>
                  </a:lnTo>
                  <a:lnTo>
                    <a:pt x="5848440" y="0"/>
                  </a:lnTo>
                  <a:lnTo>
                    <a:pt x="5857965" y="0"/>
                  </a:lnTo>
                  <a:lnTo>
                    <a:pt x="5857965" y="9524"/>
                  </a:lnTo>
                  <a:close/>
                </a:path>
                <a:path w="10210800" h="1388745">
                  <a:moveTo>
                    <a:pt x="5877015" y="9524"/>
                  </a:moveTo>
                  <a:lnTo>
                    <a:pt x="5867490" y="9524"/>
                  </a:lnTo>
                  <a:lnTo>
                    <a:pt x="5867490" y="0"/>
                  </a:lnTo>
                  <a:lnTo>
                    <a:pt x="5877015" y="0"/>
                  </a:lnTo>
                  <a:lnTo>
                    <a:pt x="5877015" y="9524"/>
                  </a:lnTo>
                  <a:close/>
                </a:path>
                <a:path w="10210800" h="1388745">
                  <a:moveTo>
                    <a:pt x="5896065" y="9524"/>
                  </a:moveTo>
                  <a:lnTo>
                    <a:pt x="5886540" y="9524"/>
                  </a:lnTo>
                  <a:lnTo>
                    <a:pt x="5886540" y="0"/>
                  </a:lnTo>
                  <a:lnTo>
                    <a:pt x="5896065" y="0"/>
                  </a:lnTo>
                  <a:lnTo>
                    <a:pt x="5896065" y="9524"/>
                  </a:lnTo>
                  <a:close/>
                </a:path>
                <a:path w="10210800" h="1388745">
                  <a:moveTo>
                    <a:pt x="5915115" y="9524"/>
                  </a:moveTo>
                  <a:lnTo>
                    <a:pt x="5905590" y="9524"/>
                  </a:lnTo>
                  <a:lnTo>
                    <a:pt x="5905590" y="0"/>
                  </a:lnTo>
                  <a:lnTo>
                    <a:pt x="5915115" y="0"/>
                  </a:lnTo>
                  <a:lnTo>
                    <a:pt x="5915115" y="9524"/>
                  </a:lnTo>
                  <a:close/>
                </a:path>
                <a:path w="10210800" h="1388745">
                  <a:moveTo>
                    <a:pt x="5934165" y="9524"/>
                  </a:moveTo>
                  <a:lnTo>
                    <a:pt x="5924640" y="9524"/>
                  </a:lnTo>
                  <a:lnTo>
                    <a:pt x="5924640" y="0"/>
                  </a:lnTo>
                  <a:lnTo>
                    <a:pt x="5934165" y="0"/>
                  </a:lnTo>
                  <a:lnTo>
                    <a:pt x="5934165" y="9524"/>
                  </a:lnTo>
                  <a:close/>
                </a:path>
                <a:path w="10210800" h="1388745">
                  <a:moveTo>
                    <a:pt x="5953215" y="9524"/>
                  </a:moveTo>
                  <a:lnTo>
                    <a:pt x="5943690" y="9524"/>
                  </a:lnTo>
                  <a:lnTo>
                    <a:pt x="5943690" y="0"/>
                  </a:lnTo>
                  <a:lnTo>
                    <a:pt x="5953215" y="0"/>
                  </a:lnTo>
                  <a:lnTo>
                    <a:pt x="5953215" y="9524"/>
                  </a:lnTo>
                  <a:close/>
                </a:path>
                <a:path w="10210800" h="1388745">
                  <a:moveTo>
                    <a:pt x="5972265" y="9524"/>
                  </a:moveTo>
                  <a:lnTo>
                    <a:pt x="5962740" y="9524"/>
                  </a:lnTo>
                  <a:lnTo>
                    <a:pt x="5962740" y="0"/>
                  </a:lnTo>
                  <a:lnTo>
                    <a:pt x="5972265" y="0"/>
                  </a:lnTo>
                  <a:lnTo>
                    <a:pt x="5972265" y="9524"/>
                  </a:lnTo>
                  <a:close/>
                </a:path>
                <a:path w="10210800" h="1388745">
                  <a:moveTo>
                    <a:pt x="5991315" y="9524"/>
                  </a:moveTo>
                  <a:lnTo>
                    <a:pt x="5981790" y="9524"/>
                  </a:lnTo>
                  <a:lnTo>
                    <a:pt x="5981790" y="0"/>
                  </a:lnTo>
                  <a:lnTo>
                    <a:pt x="5991315" y="0"/>
                  </a:lnTo>
                  <a:lnTo>
                    <a:pt x="5991315" y="9524"/>
                  </a:lnTo>
                  <a:close/>
                </a:path>
                <a:path w="10210800" h="1388745">
                  <a:moveTo>
                    <a:pt x="6010365" y="9524"/>
                  </a:moveTo>
                  <a:lnTo>
                    <a:pt x="6000840" y="9524"/>
                  </a:lnTo>
                  <a:lnTo>
                    <a:pt x="6000840" y="0"/>
                  </a:lnTo>
                  <a:lnTo>
                    <a:pt x="6010365" y="0"/>
                  </a:lnTo>
                  <a:lnTo>
                    <a:pt x="6010365" y="9524"/>
                  </a:lnTo>
                  <a:close/>
                </a:path>
                <a:path w="10210800" h="1388745">
                  <a:moveTo>
                    <a:pt x="6029415" y="9524"/>
                  </a:moveTo>
                  <a:lnTo>
                    <a:pt x="6019890" y="9524"/>
                  </a:lnTo>
                  <a:lnTo>
                    <a:pt x="6019890" y="0"/>
                  </a:lnTo>
                  <a:lnTo>
                    <a:pt x="6029415" y="0"/>
                  </a:lnTo>
                  <a:lnTo>
                    <a:pt x="6029415" y="9524"/>
                  </a:lnTo>
                  <a:close/>
                </a:path>
                <a:path w="10210800" h="1388745">
                  <a:moveTo>
                    <a:pt x="6048465" y="9524"/>
                  </a:moveTo>
                  <a:lnTo>
                    <a:pt x="6038940" y="9524"/>
                  </a:lnTo>
                  <a:lnTo>
                    <a:pt x="6038940" y="0"/>
                  </a:lnTo>
                  <a:lnTo>
                    <a:pt x="6048465" y="0"/>
                  </a:lnTo>
                  <a:lnTo>
                    <a:pt x="6048465" y="9524"/>
                  </a:lnTo>
                  <a:close/>
                </a:path>
                <a:path w="10210800" h="1388745">
                  <a:moveTo>
                    <a:pt x="6067515" y="9524"/>
                  </a:moveTo>
                  <a:lnTo>
                    <a:pt x="6057990" y="9524"/>
                  </a:lnTo>
                  <a:lnTo>
                    <a:pt x="6057990" y="0"/>
                  </a:lnTo>
                  <a:lnTo>
                    <a:pt x="6067515" y="0"/>
                  </a:lnTo>
                  <a:lnTo>
                    <a:pt x="6067515" y="9524"/>
                  </a:lnTo>
                  <a:close/>
                </a:path>
                <a:path w="10210800" h="1388745">
                  <a:moveTo>
                    <a:pt x="6086565" y="9524"/>
                  </a:moveTo>
                  <a:lnTo>
                    <a:pt x="6077040" y="9524"/>
                  </a:lnTo>
                  <a:lnTo>
                    <a:pt x="6077040" y="0"/>
                  </a:lnTo>
                  <a:lnTo>
                    <a:pt x="6086565" y="0"/>
                  </a:lnTo>
                  <a:lnTo>
                    <a:pt x="6086565" y="9524"/>
                  </a:lnTo>
                  <a:close/>
                </a:path>
                <a:path w="10210800" h="1388745">
                  <a:moveTo>
                    <a:pt x="6105615" y="9524"/>
                  </a:moveTo>
                  <a:lnTo>
                    <a:pt x="6096090" y="9524"/>
                  </a:lnTo>
                  <a:lnTo>
                    <a:pt x="6096090" y="0"/>
                  </a:lnTo>
                  <a:lnTo>
                    <a:pt x="6105615" y="0"/>
                  </a:lnTo>
                  <a:lnTo>
                    <a:pt x="6105615" y="9524"/>
                  </a:lnTo>
                  <a:close/>
                </a:path>
                <a:path w="10210800" h="1388745">
                  <a:moveTo>
                    <a:pt x="6124665" y="9524"/>
                  </a:moveTo>
                  <a:lnTo>
                    <a:pt x="6115140" y="9524"/>
                  </a:lnTo>
                  <a:lnTo>
                    <a:pt x="6115140" y="0"/>
                  </a:lnTo>
                  <a:lnTo>
                    <a:pt x="6124665" y="0"/>
                  </a:lnTo>
                  <a:lnTo>
                    <a:pt x="6124665" y="9524"/>
                  </a:lnTo>
                  <a:close/>
                </a:path>
                <a:path w="10210800" h="1388745">
                  <a:moveTo>
                    <a:pt x="6143715" y="9524"/>
                  </a:moveTo>
                  <a:lnTo>
                    <a:pt x="6134190" y="9524"/>
                  </a:lnTo>
                  <a:lnTo>
                    <a:pt x="6134190" y="0"/>
                  </a:lnTo>
                  <a:lnTo>
                    <a:pt x="6143715" y="0"/>
                  </a:lnTo>
                  <a:lnTo>
                    <a:pt x="6143715" y="9524"/>
                  </a:lnTo>
                  <a:close/>
                </a:path>
                <a:path w="10210800" h="1388745">
                  <a:moveTo>
                    <a:pt x="6162765" y="9524"/>
                  </a:moveTo>
                  <a:lnTo>
                    <a:pt x="6153240" y="9524"/>
                  </a:lnTo>
                  <a:lnTo>
                    <a:pt x="6153240" y="0"/>
                  </a:lnTo>
                  <a:lnTo>
                    <a:pt x="6162765" y="0"/>
                  </a:lnTo>
                  <a:lnTo>
                    <a:pt x="6162765" y="9524"/>
                  </a:lnTo>
                  <a:close/>
                </a:path>
                <a:path w="10210800" h="1388745">
                  <a:moveTo>
                    <a:pt x="6181815" y="9524"/>
                  </a:moveTo>
                  <a:lnTo>
                    <a:pt x="6172290" y="9524"/>
                  </a:lnTo>
                  <a:lnTo>
                    <a:pt x="6172290" y="0"/>
                  </a:lnTo>
                  <a:lnTo>
                    <a:pt x="6181815" y="0"/>
                  </a:lnTo>
                  <a:lnTo>
                    <a:pt x="6181815" y="9524"/>
                  </a:lnTo>
                  <a:close/>
                </a:path>
                <a:path w="10210800" h="1388745">
                  <a:moveTo>
                    <a:pt x="6200865" y="9524"/>
                  </a:moveTo>
                  <a:lnTo>
                    <a:pt x="6191340" y="9524"/>
                  </a:lnTo>
                  <a:lnTo>
                    <a:pt x="6191340" y="0"/>
                  </a:lnTo>
                  <a:lnTo>
                    <a:pt x="6200865" y="0"/>
                  </a:lnTo>
                  <a:lnTo>
                    <a:pt x="6200865" y="9524"/>
                  </a:lnTo>
                  <a:close/>
                </a:path>
                <a:path w="10210800" h="1388745">
                  <a:moveTo>
                    <a:pt x="6219915" y="9524"/>
                  </a:moveTo>
                  <a:lnTo>
                    <a:pt x="6210390" y="9524"/>
                  </a:lnTo>
                  <a:lnTo>
                    <a:pt x="6210390" y="0"/>
                  </a:lnTo>
                  <a:lnTo>
                    <a:pt x="6219915" y="0"/>
                  </a:lnTo>
                  <a:lnTo>
                    <a:pt x="6219915" y="9524"/>
                  </a:lnTo>
                  <a:close/>
                </a:path>
                <a:path w="10210800" h="1388745">
                  <a:moveTo>
                    <a:pt x="6238965" y="9524"/>
                  </a:moveTo>
                  <a:lnTo>
                    <a:pt x="6229440" y="9524"/>
                  </a:lnTo>
                  <a:lnTo>
                    <a:pt x="6229440" y="0"/>
                  </a:lnTo>
                  <a:lnTo>
                    <a:pt x="6238965" y="0"/>
                  </a:lnTo>
                  <a:lnTo>
                    <a:pt x="6238965" y="9524"/>
                  </a:lnTo>
                  <a:close/>
                </a:path>
                <a:path w="10210800" h="1388745">
                  <a:moveTo>
                    <a:pt x="6258015" y="9524"/>
                  </a:moveTo>
                  <a:lnTo>
                    <a:pt x="6248490" y="9524"/>
                  </a:lnTo>
                  <a:lnTo>
                    <a:pt x="6248490" y="0"/>
                  </a:lnTo>
                  <a:lnTo>
                    <a:pt x="6258015" y="0"/>
                  </a:lnTo>
                  <a:lnTo>
                    <a:pt x="6258015" y="9524"/>
                  </a:lnTo>
                  <a:close/>
                </a:path>
                <a:path w="10210800" h="1388745">
                  <a:moveTo>
                    <a:pt x="6277065" y="9524"/>
                  </a:moveTo>
                  <a:lnTo>
                    <a:pt x="6267540" y="9524"/>
                  </a:lnTo>
                  <a:lnTo>
                    <a:pt x="6267540" y="0"/>
                  </a:lnTo>
                  <a:lnTo>
                    <a:pt x="6277065" y="0"/>
                  </a:lnTo>
                  <a:lnTo>
                    <a:pt x="6277065" y="9524"/>
                  </a:lnTo>
                  <a:close/>
                </a:path>
                <a:path w="10210800" h="1388745">
                  <a:moveTo>
                    <a:pt x="6296115" y="9524"/>
                  </a:moveTo>
                  <a:lnTo>
                    <a:pt x="6286590" y="9524"/>
                  </a:lnTo>
                  <a:lnTo>
                    <a:pt x="6286590" y="0"/>
                  </a:lnTo>
                  <a:lnTo>
                    <a:pt x="6296115" y="0"/>
                  </a:lnTo>
                  <a:lnTo>
                    <a:pt x="6296115" y="9524"/>
                  </a:lnTo>
                  <a:close/>
                </a:path>
                <a:path w="10210800" h="1388745">
                  <a:moveTo>
                    <a:pt x="6315165" y="9524"/>
                  </a:moveTo>
                  <a:lnTo>
                    <a:pt x="6305640" y="9524"/>
                  </a:lnTo>
                  <a:lnTo>
                    <a:pt x="6305640" y="0"/>
                  </a:lnTo>
                  <a:lnTo>
                    <a:pt x="6315165" y="0"/>
                  </a:lnTo>
                  <a:lnTo>
                    <a:pt x="6315165" y="9524"/>
                  </a:lnTo>
                  <a:close/>
                </a:path>
                <a:path w="10210800" h="1388745">
                  <a:moveTo>
                    <a:pt x="6334215" y="9524"/>
                  </a:moveTo>
                  <a:lnTo>
                    <a:pt x="6324690" y="9524"/>
                  </a:lnTo>
                  <a:lnTo>
                    <a:pt x="6324690" y="0"/>
                  </a:lnTo>
                  <a:lnTo>
                    <a:pt x="6334215" y="0"/>
                  </a:lnTo>
                  <a:lnTo>
                    <a:pt x="6334215" y="9524"/>
                  </a:lnTo>
                  <a:close/>
                </a:path>
                <a:path w="10210800" h="1388745">
                  <a:moveTo>
                    <a:pt x="6353265" y="9524"/>
                  </a:moveTo>
                  <a:lnTo>
                    <a:pt x="6343740" y="9524"/>
                  </a:lnTo>
                  <a:lnTo>
                    <a:pt x="6343740" y="0"/>
                  </a:lnTo>
                  <a:lnTo>
                    <a:pt x="6353265" y="0"/>
                  </a:lnTo>
                  <a:lnTo>
                    <a:pt x="6353265" y="9524"/>
                  </a:lnTo>
                  <a:close/>
                </a:path>
                <a:path w="10210800" h="1388745">
                  <a:moveTo>
                    <a:pt x="6372315" y="9524"/>
                  </a:moveTo>
                  <a:lnTo>
                    <a:pt x="6362790" y="9524"/>
                  </a:lnTo>
                  <a:lnTo>
                    <a:pt x="6362790" y="0"/>
                  </a:lnTo>
                  <a:lnTo>
                    <a:pt x="6372315" y="0"/>
                  </a:lnTo>
                  <a:lnTo>
                    <a:pt x="6372315" y="9524"/>
                  </a:lnTo>
                  <a:close/>
                </a:path>
                <a:path w="10210800" h="1388745">
                  <a:moveTo>
                    <a:pt x="6391365" y="9524"/>
                  </a:moveTo>
                  <a:lnTo>
                    <a:pt x="6381840" y="9524"/>
                  </a:lnTo>
                  <a:lnTo>
                    <a:pt x="6381840" y="0"/>
                  </a:lnTo>
                  <a:lnTo>
                    <a:pt x="6391365" y="0"/>
                  </a:lnTo>
                  <a:lnTo>
                    <a:pt x="6391365" y="9524"/>
                  </a:lnTo>
                  <a:close/>
                </a:path>
                <a:path w="10210800" h="1388745">
                  <a:moveTo>
                    <a:pt x="6410415" y="9524"/>
                  </a:moveTo>
                  <a:lnTo>
                    <a:pt x="6400890" y="9524"/>
                  </a:lnTo>
                  <a:lnTo>
                    <a:pt x="6400890" y="0"/>
                  </a:lnTo>
                  <a:lnTo>
                    <a:pt x="6410415" y="0"/>
                  </a:lnTo>
                  <a:lnTo>
                    <a:pt x="6410415" y="9524"/>
                  </a:lnTo>
                  <a:close/>
                </a:path>
                <a:path w="10210800" h="1388745">
                  <a:moveTo>
                    <a:pt x="6429465" y="9524"/>
                  </a:moveTo>
                  <a:lnTo>
                    <a:pt x="6419940" y="9524"/>
                  </a:lnTo>
                  <a:lnTo>
                    <a:pt x="6419940" y="0"/>
                  </a:lnTo>
                  <a:lnTo>
                    <a:pt x="6429465" y="0"/>
                  </a:lnTo>
                  <a:lnTo>
                    <a:pt x="6429465" y="9524"/>
                  </a:lnTo>
                  <a:close/>
                </a:path>
                <a:path w="10210800" h="1388745">
                  <a:moveTo>
                    <a:pt x="6448515" y="9524"/>
                  </a:moveTo>
                  <a:lnTo>
                    <a:pt x="6438990" y="9524"/>
                  </a:lnTo>
                  <a:lnTo>
                    <a:pt x="6438990" y="0"/>
                  </a:lnTo>
                  <a:lnTo>
                    <a:pt x="6448515" y="0"/>
                  </a:lnTo>
                  <a:lnTo>
                    <a:pt x="6448515" y="9524"/>
                  </a:lnTo>
                  <a:close/>
                </a:path>
                <a:path w="10210800" h="1388745">
                  <a:moveTo>
                    <a:pt x="6467565" y="9524"/>
                  </a:moveTo>
                  <a:lnTo>
                    <a:pt x="6458040" y="9524"/>
                  </a:lnTo>
                  <a:lnTo>
                    <a:pt x="6458040" y="0"/>
                  </a:lnTo>
                  <a:lnTo>
                    <a:pt x="6467565" y="0"/>
                  </a:lnTo>
                  <a:lnTo>
                    <a:pt x="6467565" y="9524"/>
                  </a:lnTo>
                  <a:close/>
                </a:path>
                <a:path w="10210800" h="1388745">
                  <a:moveTo>
                    <a:pt x="6486615" y="9524"/>
                  </a:moveTo>
                  <a:lnTo>
                    <a:pt x="6477090" y="9524"/>
                  </a:lnTo>
                  <a:lnTo>
                    <a:pt x="6477090" y="0"/>
                  </a:lnTo>
                  <a:lnTo>
                    <a:pt x="6486615" y="0"/>
                  </a:lnTo>
                  <a:lnTo>
                    <a:pt x="6486615" y="9524"/>
                  </a:lnTo>
                  <a:close/>
                </a:path>
                <a:path w="10210800" h="1388745">
                  <a:moveTo>
                    <a:pt x="6505665" y="9524"/>
                  </a:moveTo>
                  <a:lnTo>
                    <a:pt x="6496140" y="9524"/>
                  </a:lnTo>
                  <a:lnTo>
                    <a:pt x="6496140" y="0"/>
                  </a:lnTo>
                  <a:lnTo>
                    <a:pt x="6505665" y="0"/>
                  </a:lnTo>
                  <a:lnTo>
                    <a:pt x="6505665" y="9524"/>
                  </a:lnTo>
                  <a:close/>
                </a:path>
                <a:path w="10210800" h="1388745">
                  <a:moveTo>
                    <a:pt x="6524715" y="9524"/>
                  </a:moveTo>
                  <a:lnTo>
                    <a:pt x="6515190" y="9524"/>
                  </a:lnTo>
                  <a:lnTo>
                    <a:pt x="6515190" y="0"/>
                  </a:lnTo>
                  <a:lnTo>
                    <a:pt x="6524715" y="0"/>
                  </a:lnTo>
                  <a:lnTo>
                    <a:pt x="6524715" y="9524"/>
                  </a:lnTo>
                  <a:close/>
                </a:path>
                <a:path w="10210800" h="1388745">
                  <a:moveTo>
                    <a:pt x="6543765" y="9524"/>
                  </a:moveTo>
                  <a:lnTo>
                    <a:pt x="6534240" y="9524"/>
                  </a:lnTo>
                  <a:lnTo>
                    <a:pt x="6534240" y="0"/>
                  </a:lnTo>
                  <a:lnTo>
                    <a:pt x="6543765" y="0"/>
                  </a:lnTo>
                  <a:lnTo>
                    <a:pt x="6543765" y="9524"/>
                  </a:lnTo>
                  <a:close/>
                </a:path>
                <a:path w="10210800" h="1388745">
                  <a:moveTo>
                    <a:pt x="6562815" y="9524"/>
                  </a:moveTo>
                  <a:lnTo>
                    <a:pt x="6553290" y="9524"/>
                  </a:lnTo>
                  <a:lnTo>
                    <a:pt x="6553290" y="0"/>
                  </a:lnTo>
                  <a:lnTo>
                    <a:pt x="6562815" y="0"/>
                  </a:lnTo>
                  <a:lnTo>
                    <a:pt x="6562815" y="9524"/>
                  </a:lnTo>
                  <a:close/>
                </a:path>
                <a:path w="10210800" h="1388745">
                  <a:moveTo>
                    <a:pt x="6581865" y="9524"/>
                  </a:moveTo>
                  <a:lnTo>
                    <a:pt x="6572340" y="9524"/>
                  </a:lnTo>
                  <a:lnTo>
                    <a:pt x="6572340" y="0"/>
                  </a:lnTo>
                  <a:lnTo>
                    <a:pt x="6581865" y="0"/>
                  </a:lnTo>
                  <a:lnTo>
                    <a:pt x="6581865" y="9524"/>
                  </a:lnTo>
                  <a:close/>
                </a:path>
                <a:path w="10210800" h="1388745">
                  <a:moveTo>
                    <a:pt x="6600915" y="9524"/>
                  </a:moveTo>
                  <a:lnTo>
                    <a:pt x="6591390" y="9524"/>
                  </a:lnTo>
                  <a:lnTo>
                    <a:pt x="6591390" y="0"/>
                  </a:lnTo>
                  <a:lnTo>
                    <a:pt x="6600915" y="0"/>
                  </a:lnTo>
                  <a:lnTo>
                    <a:pt x="6600915" y="9524"/>
                  </a:lnTo>
                  <a:close/>
                </a:path>
                <a:path w="10210800" h="1388745">
                  <a:moveTo>
                    <a:pt x="6619965" y="9524"/>
                  </a:moveTo>
                  <a:lnTo>
                    <a:pt x="6610440" y="9524"/>
                  </a:lnTo>
                  <a:lnTo>
                    <a:pt x="6610440" y="0"/>
                  </a:lnTo>
                  <a:lnTo>
                    <a:pt x="6619965" y="0"/>
                  </a:lnTo>
                  <a:lnTo>
                    <a:pt x="6619965" y="9524"/>
                  </a:lnTo>
                  <a:close/>
                </a:path>
                <a:path w="10210800" h="1388745">
                  <a:moveTo>
                    <a:pt x="6639015" y="9524"/>
                  </a:moveTo>
                  <a:lnTo>
                    <a:pt x="6629490" y="9524"/>
                  </a:lnTo>
                  <a:lnTo>
                    <a:pt x="6629490" y="0"/>
                  </a:lnTo>
                  <a:lnTo>
                    <a:pt x="6639015" y="0"/>
                  </a:lnTo>
                  <a:lnTo>
                    <a:pt x="6639015" y="9524"/>
                  </a:lnTo>
                  <a:close/>
                </a:path>
                <a:path w="10210800" h="1388745">
                  <a:moveTo>
                    <a:pt x="6658065" y="9524"/>
                  </a:moveTo>
                  <a:lnTo>
                    <a:pt x="6648540" y="9524"/>
                  </a:lnTo>
                  <a:lnTo>
                    <a:pt x="6648540" y="0"/>
                  </a:lnTo>
                  <a:lnTo>
                    <a:pt x="6658065" y="0"/>
                  </a:lnTo>
                  <a:lnTo>
                    <a:pt x="6658065" y="9524"/>
                  </a:lnTo>
                  <a:close/>
                </a:path>
                <a:path w="10210800" h="1388745">
                  <a:moveTo>
                    <a:pt x="6677115" y="9524"/>
                  </a:moveTo>
                  <a:lnTo>
                    <a:pt x="6667590" y="9524"/>
                  </a:lnTo>
                  <a:lnTo>
                    <a:pt x="6667590" y="0"/>
                  </a:lnTo>
                  <a:lnTo>
                    <a:pt x="6677115" y="0"/>
                  </a:lnTo>
                  <a:lnTo>
                    <a:pt x="6677115" y="9524"/>
                  </a:lnTo>
                  <a:close/>
                </a:path>
                <a:path w="10210800" h="1388745">
                  <a:moveTo>
                    <a:pt x="6696165" y="9524"/>
                  </a:moveTo>
                  <a:lnTo>
                    <a:pt x="6686640" y="9524"/>
                  </a:lnTo>
                  <a:lnTo>
                    <a:pt x="6686640" y="0"/>
                  </a:lnTo>
                  <a:lnTo>
                    <a:pt x="6696165" y="0"/>
                  </a:lnTo>
                  <a:lnTo>
                    <a:pt x="6696165" y="9524"/>
                  </a:lnTo>
                  <a:close/>
                </a:path>
                <a:path w="10210800" h="1388745">
                  <a:moveTo>
                    <a:pt x="6715215" y="9524"/>
                  </a:moveTo>
                  <a:lnTo>
                    <a:pt x="6705690" y="9524"/>
                  </a:lnTo>
                  <a:lnTo>
                    <a:pt x="6705690" y="0"/>
                  </a:lnTo>
                  <a:lnTo>
                    <a:pt x="6715215" y="0"/>
                  </a:lnTo>
                  <a:lnTo>
                    <a:pt x="6715215" y="9524"/>
                  </a:lnTo>
                  <a:close/>
                </a:path>
                <a:path w="10210800" h="1388745">
                  <a:moveTo>
                    <a:pt x="6734265" y="9524"/>
                  </a:moveTo>
                  <a:lnTo>
                    <a:pt x="6724740" y="9524"/>
                  </a:lnTo>
                  <a:lnTo>
                    <a:pt x="6724740" y="0"/>
                  </a:lnTo>
                  <a:lnTo>
                    <a:pt x="6734265" y="0"/>
                  </a:lnTo>
                  <a:lnTo>
                    <a:pt x="6734265" y="9524"/>
                  </a:lnTo>
                  <a:close/>
                </a:path>
                <a:path w="10210800" h="1388745">
                  <a:moveTo>
                    <a:pt x="6753315" y="9524"/>
                  </a:moveTo>
                  <a:lnTo>
                    <a:pt x="6743790" y="9524"/>
                  </a:lnTo>
                  <a:lnTo>
                    <a:pt x="6743790" y="0"/>
                  </a:lnTo>
                  <a:lnTo>
                    <a:pt x="6753315" y="0"/>
                  </a:lnTo>
                  <a:lnTo>
                    <a:pt x="6753315" y="9524"/>
                  </a:lnTo>
                  <a:close/>
                </a:path>
                <a:path w="10210800" h="1388745">
                  <a:moveTo>
                    <a:pt x="6772365" y="9524"/>
                  </a:moveTo>
                  <a:lnTo>
                    <a:pt x="6762840" y="9524"/>
                  </a:lnTo>
                  <a:lnTo>
                    <a:pt x="6762840" y="0"/>
                  </a:lnTo>
                  <a:lnTo>
                    <a:pt x="6772365" y="0"/>
                  </a:lnTo>
                  <a:lnTo>
                    <a:pt x="6772365" y="9524"/>
                  </a:lnTo>
                  <a:close/>
                </a:path>
                <a:path w="10210800" h="1388745">
                  <a:moveTo>
                    <a:pt x="6791415" y="9524"/>
                  </a:moveTo>
                  <a:lnTo>
                    <a:pt x="6781890" y="9524"/>
                  </a:lnTo>
                  <a:lnTo>
                    <a:pt x="6781890" y="0"/>
                  </a:lnTo>
                  <a:lnTo>
                    <a:pt x="6791415" y="0"/>
                  </a:lnTo>
                  <a:lnTo>
                    <a:pt x="6791415" y="9524"/>
                  </a:lnTo>
                  <a:close/>
                </a:path>
                <a:path w="10210800" h="1388745">
                  <a:moveTo>
                    <a:pt x="6810465" y="9524"/>
                  </a:moveTo>
                  <a:lnTo>
                    <a:pt x="6800940" y="9524"/>
                  </a:lnTo>
                  <a:lnTo>
                    <a:pt x="6800940" y="0"/>
                  </a:lnTo>
                  <a:lnTo>
                    <a:pt x="6810465" y="0"/>
                  </a:lnTo>
                  <a:lnTo>
                    <a:pt x="6810465" y="9524"/>
                  </a:lnTo>
                  <a:close/>
                </a:path>
                <a:path w="10210800" h="1388745">
                  <a:moveTo>
                    <a:pt x="6829515" y="9524"/>
                  </a:moveTo>
                  <a:lnTo>
                    <a:pt x="6819990" y="9524"/>
                  </a:lnTo>
                  <a:lnTo>
                    <a:pt x="6819990" y="0"/>
                  </a:lnTo>
                  <a:lnTo>
                    <a:pt x="6829515" y="0"/>
                  </a:lnTo>
                  <a:lnTo>
                    <a:pt x="6829515" y="9524"/>
                  </a:lnTo>
                  <a:close/>
                </a:path>
                <a:path w="10210800" h="1388745">
                  <a:moveTo>
                    <a:pt x="6848565" y="9524"/>
                  </a:moveTo>
                  <a:lnTo>
                    <a:pt x="6839040" y="9524"/>
                  </a:lnTo>
                  <a:lnTo>
                    <a:pt x="6839040" y="0"/>
                  </a:lnTo>
                  <a:lnTo>
                    <a:pt x="6848565" y="0"/>
                  </a:lnTo>
                  <a:lnTo>
                    <a:pt x="6848565" y="9524"/>
                  </a:lnTo>
                  <a:close/>
                </a:path>
                <a:path w="10210800" h="1388745">
                  <a:moveTo>
                    <a:pt x="6867615" y="9524"/>
                  </a:moveTo>
                  <a:lnTo>
                    <a:pt x="6858090" y="9524"/>
                  </a:lnTo>
                  <a:lnTo>
                    <a:pt x="6858090" y="0"/>
                  </a:lnTo>
                  <a:lnTo>
                    <a:pt x="6867615" y="0"/>
                  </a:lnTo>
                  <a:lnTo>
                    <a:pt x="6867615" y="9524"/>
                  </a:lnTo>
                  <a:close/>
                </a:path>
                <a:path w="10210800" h="1388745">
                  <a:moveTo>
                    <a:pt x="6886665" y="9524"/>
                  </a:moveTo>
                  <a:lnTo>
                    <a:pt x="6877140" y="9524"/>
                  </a:lnTo>
                  <a:lnTo>
                    <a:pt x="6877140" y="0"/>
                  </a:lnTo>
                  <a:lnTo>
                    <a:pt x="6886665" y="0"/>
                  </a:lnTo>
                  <a:lnTo>
                    <a:pt x="6886665" y="9524"/>
                  </a:lnTo>
                  <a:close/>
                </a:path>
                <a:path w="10210800" h="1388745">
                  <a:moveTo>
                    <a:pt x="6905715" y="9524"/>
                  </a:moveTo>
                  <a:lnTo>
                    <a:pt x="6896190" y="9524"/>
                  </a:lnTo>
                  <a:lnTo>
                    <a:pt x="6896190" y="0"/>
                  </a:lnTo>
                  <a:lnTo>
                    <a:pt x="6905715" y="0"/>
                  </a:lnTo>
                  <a:lnTo>
                    <a:pt x="6905715" y="9524"/>
                  </a:lnTo>
                  <a:close/>
                </a:path>
                <a:path w="10210800" h="1388745">
                  <a:moveTo>
                    <a:pt x="6924765" y="9524"/>
                  </a:moveTo>
                  <a:lnTo>
                    <a:pt x="6915240" y="9524"/>
                  </a:lnTo>
                  <a:lnTo>
                    <a:pt x="6915240" y="0"/>
                  </a:lnTo>
                  <a:lnTo>
                    <a:pt x="6924765" y="0"/>
                  </a:lnTo>
                  <a:lnTo>
                    <a:pt x="6924765" y="9524"/>
                  </a:lnTo>
                  <a:close/>
                </a:path>
                <a:path w="10210800" h="1388745">
                  <a:moveTo>
                    <a:pt x="6943815" y="9524"/>
                  </a:moveTo>
                  <a:lnTo>
                    <a:pt x="6934290" y="9524"/>
                  </a:lnTo>
                  <a:lnTo>
                    <a:pt x="6934290" y="0"/>
                  </a:lnTo>
                  <a:lnTo>
                    <a:pt x="6943815" y="0"/>
                  </a:lnTo>
                  <a:lnTo>
                    <a:pt x="6943815" y="9524"/>
                  </a:lnTo>
                  <a:close/>
                </a:path>
                <a:path w="10210800" h="1388745">
                  <a:moveTo>
                    <a:pt x="6962865" y="9524"/>
                  </a:moveTo>
                  <a:lnTo>
                    <a:pt x="6953340" y="9524"/>
                  </a:lnTo>
                  <a:lnTo>
                    <a:pt x="6953340" y="0"/>
                  </a:lnTo>
                  <a:lnTo>
                    <a:pt x="6962865" y="0"/>
                  </a:lnTo>
                  <a:lnTo>
                    <a:pt x="6962865" y="9524"/>
                  </a:lnTo>
                  <a:close/>
                </a:path>
                <a:path w="10210800" h="1388745">
                  <a:moveTo>
                    <a:pt x="6981915" y="9524"/>
                  </a:moveTo>
                  <a:lnTo>
                    <a:pt x="6972390" y="9524"/>
                  </a:lnTo>
                  <a:lnTo>
                    <a:pt x="6972390" y="0"/>
                  </a:lnTo>
                  <a:lnTo>
                    <a:pt x="6981915" y="0"/>
                  </a:lnTo>
                  <a:lnTo>
                    <a:pt x="6981915" y="9524"/>
                  </a:lnTo>
                  <a:close/>
                </a:path>
                <a:path w="10210800" h="1388745">
                  <a:moveTo>
                    <a:pt x="7000965" y="9524"/>
                  </a:moveTo>
                  <a:lnTo>
                    <a:pt x="6991440" y="9524"/>
                  </a:lnTo>
                  <a:lnTo>
                    <a:pt x="6991440" y="0"/>
                  </a:lnTo>
                  <a:lnTo>
                    <a:pt x="7000965" y="0"/>
                  </a:lnTo>
                  <a:lnTo>
                    <a:pt x="7000965" y="9524"/>
                  </a:lnTo>
                  <a:close/>
                </a:path>
                <a:path w="10210800" h="1388745">
                  <a:moveTo>
                    <a:pt x="7020015" y="9524"/>
                  </a:moveTo>
                  <a:lnTo>
                    <a:pt x="7010490" y="9524"/>
                  </a:lnTo>
                  <a:lnTo>
                    <a:pt x="7010490" y="0"/>
                  </a:lnTo>
                  <a:lnTo>
                    <a:pt x="7020015" y="0"/>
                  </a:lnTo>
                  <a:lnTo>
                    <a:pt x="7020015" y="9524"/>
                  </a:lnTo>
                  <a:close/>
                </a:path>
                <a:path w="10210800" h="1388745">
                  <a:moveTo>
                    <a:pt x="7039065" y="9524"/>
                  </a:moveTo>
                  <a:lnTo>
                    <a:pt x="7029540" y="9524"/>
                  </a:lnTo>
                  <a:lnTo>
                    <a:pt x="7029540" y="0"/>
                  </a:lnTo>
                  <a:lnTo>
                    <a:pt x="7039065" y="0"/>
                  </a:lnTo>
                  <a:lnTo>
                    <a:pt x="7039065" y="9524"/>
                  </a:lnTo>
                  <a:close/>
                </a:path>
                <a:path w="10210800" h="1388745">
                  <a:moveTo>
                    <a:pt x="7058115" y="9524"/>
                  </a:moveTo>
                  <a:lnTo>
                    <a:pt x="7048590" y="9524"/>
                  </a:lnTo>
                  <a:lnTo>
                    <a:pt x="7048590" y="0"/>
                  </a:lnTo>
                  <a:lnTo>
                    <a:pt x="7058115" y="0"/>
                  </a:lnTo>
                  <a:lnTo>
                    <a:pt x="7058115" y="9524"/>
                  </a:lnTo>
                  <a:close/>
                </a:path>
                <a:path w="10210800" h="1388745">
                  <a:moveTo>
                    <a:pt x="7077165" y="9524"/>
                  </a:moveTo>
                  <a:lnTo>
                    <a:pt x="7067640" y="9524"/>
                  </a:lnTo>
                  <a:lnTo>
                    <a:pt x="7067640" y="0"/>
                  </a:lnTo>
                  <a:lnTo>
                    <a:pt x="7077165" y="0"/>
                  </a:lnTo>
                  <a:lnTo>
                    <a:pt x="7077165" y="9524"/>
                  </a:lnTo>
                  <a:close/>
                </a:path>
                <a:path w="10210800" h="1388745">
                  <a:moveTo>
                    <a:pt x="7096215" y="9524"/>
                  </a:moveTo>
                  <a:lnTo>
                    <a:pt x="7086690" y="9524"/>
                  </a:lnTo>
                  <a:lnTo>
                    <a:pt x="7086690" y="0"/>
                  </a:lnTo>
                  <a:lnTo>
                    <a:pt x="7096215" y="0"/>
                  </a:lnTo>
                  <a:lnTo>
                    <a:pt x="7096215" y="9524"/>
                  </a:lnTo>
                  <a:close/>
                </a:path>
                <a:path w="10210800" h="1388745">
                  <a:moveTo>
                    <a:pt x="7115265" y="9524"/>
                  </a:moveTo>
                  <a:lnTo>
                    <a:pt x="7105740" y="9524"/>
                  </a:lnTo>
                  <a:lnTo>
                    <a:pt x="7105740" y="0"/>
                  </a:lnTo>
                  <a:lnTo>
                    <a:pt x="7115265" y="0"/>
                  </a:lnTo>
                  <a:lnTo>
                    <a:pt x="7115265" y="9524"/>
                  </a:lnTo>
                  <a:close/>
                </a:path>
                <a:path w="10210800" h="1388745">
                  <a:moveTo>
                    <a:pt x="7134315" y="9524"/>
                  </a:moveTo>
                  <a:lnTo>
                    <a:pt x="7124790" y="9524"/>
                  </a:lnTo>
                  <a:lnTo>
                    <a:pt x="7124790" y="0"/>
                  </a:lnTo>
                  <a:lnTo>
                    <a:pt x="7134315" y="0"/>
                  </a:lnTo>
                  <a:lnTo>
                    <a:pt x="7134315" y="9524"/>
                  </a:lnTo>
                  <a:close/>
                </a:path>
                <a:path w="10210800" h="1388745">
                  <a:moveTo>
                    <a:pt x="7153365" y="9524"/>
                  </a:moveTo>
                  <a:lnTo>
                    <a:pt x="7143840" y="9524"/>
                  </a:lnTo>
                  <a:lnTo>
                    <a:pt x="7143840" y="0"/>
                  </a:lnTo>
                  <a:lnTo>
                    <a:pt x="7153365" y="0"/>
                  </a:lnTo>
                  <a:lnTo>
                    <a:pt x="7153365" y="9524"/>
                  </a:lnTo>
                  <a:close/>
                </a:path>
                <a:path w="10210800" h="1388745">
                  <a:moveTo>
                    <a:pt x="7172415" y="9524"/>
                  </a:moveTo>
                  <a:lnTo>
                    <a:pt x="7162890" y="9524"/>
                  </a:lnTo>
                  <a:lnTo>
                    <a:pt x="7162890" y="0"/>
                  </a:lnTo>
                  <a:lnTo>
                    <a:pt x="7172415" y="0"/>
                  </a:lnTo>
                  <a:lnTo>
                    <a:pt x="7172415" y="9524"/>
                  </a:lnTo>
                  <a:close/>
                </a:path>
                <a:path w="10210800" h="1388745">
                  <a:moveTo>
                    <a:pt x="7191465" y="9524"/>
                  </a:moveTo>
                  <a:lnTo>
                    <a:pt x="7181940" y="9524"/>
                  </a:lnTo>
                  <a:lnTo>
                    <a:pt x="7181940" y="0"/>
                  </a:lnTo>
                  <a:lnTo>
                    <a:pt x="7191465" y="0"/>
                  </a:lnTo>
                  <a:lnTo>
                    <a:pt x="7191465" y="9524"/>
                  </a:lnTo>
                  <a:close/>
                </a:path>
                <a:path w="10210800" h="1388745">
                  <a:moveTo>
                    <a:pt x="7210515" y="9524"/>
                  </a:moveTo>
                  <a:lnTo>
                    <a:pt x="7200990" y="9524"/>
                  </a:lnTo>
                  <a:lnTo>
                    <a:pt x="7200990" y="0"/>
                  </a:lnTo>
                  <a:lnTo>
                    <a:pt x="7210515" y="0"/>
                  </a:lnTo>
                  <a:lnTo>
                    <a:pt x="7210515" y="9524"/>
                  </a:lnTo>
                  <a:close/>
                </a:path>
                <a:path w="10210800" h="1388745">
                  <a:moveTo>
                    <a:pt x="7229565" y="9524"/>
                  </a:moveTo>
                  <a:lnTo>
                    <a:pt x="7220040" y="9524"/>
                  </a:lnTo>
                  <a:lnTo>
                    <a:pt x="7220040" y="0"/>
                  </a:lnTo>
                  <a:lnTo>
                    <a:pt x="7229565" y="0"/>
                  </a:lnTo>
                  <a:lnTo>
                    <a:pt x="7229565" y="9524"/>
                  </a:lnTo>
                  <a:close/>
                </a:path>
                <a:path w="10210800" h="1388745">
                  <a:moveTo>
                    <a:pt x="7248615" y="9524"/>
                  </a:moveTo>
                  <a:lnTo>
                    <a:pt x="7239090" y="9524"/>
                  </a:lnTo>
                  <a:lnTo>
                    <a:pt x="7239090" y="0"/>
                  </a:lnTo>
                  <a:lnTo>
                    <a:pt x="7248615" y="0"/>
                  </a:lnTo>
                  <a:lnTo>
                    <a:pt x="7248615" y="9524"/>
                  </a:lnTo>
                  <a:close/>
                </a:path>
                <a:path w="10210800" h="1388745">
                  <a:moveTo>
                    <a:pt x="7267665" y="9524"/>
                  </a:moveTo>
                  <a:lnTo>
                    <a:pt x="7258140" y="9524"/>
                  </a:lnTo>
                  <a:lnTo>
                    <a:pt x="7258140" y="0"/>
                  </a:lnTo>
                  <a:lnTo>
                    <a:pt x="7267665" y="0"/>
                  </a:lnTo>
                  <a:lnTo>
                    <a:pt x="7267665" y="9524"/>
                  </a:lnTo>
                  <a:close/>
                </a:path>
                <a:path w="10210800" h="1388745">
                  <a:moveTo>
                    <a:pt x="7286715" y="9524"/>
                  </a:moveTo>
                  <a:lnTo>
                    <a:pt x="7277190" y="9524"/>
                  </a:lnTo>
                  <a:lnTo>
                    <a:pt x="7277190" y="0"/>
                  </a:lnTo>
                  <a:lnTo>
                    <a:pt x="7286715" y="0"/>
                  </a:lnTo>
                  <a:lnTo>
                    <a:pt x="7286715" y="9524"/>
                  </a:lnTo>
                  <a:close/>
                </a:path>
                <a:path w="10210800" h="1388745">
                  <a:moveTo>
                    <a:pt x="7305765" y="9524"/>
                  </a:moveTo>
                  <a:lnTo>
                    <a:pt x="7296240" y="9524"/>
                  </a:lnTo>
                  <a:lnTo>
                    <a:pt x="7296240" y="0"/>
                  </a:lnTo>
                  <a:lnTo>
                    <a:pt x="7305765" y="0"/>
                  </a:lnTo>
                  <a:lnTo>
                    <a:pt x="7305765" y="9524"/>
                  </a:lnTo>
                  <a:close/>
                </a:path>
                <a:path w="10210800" h="1388745">
                  <a:moveTo>
                    <a:pt x="7324815" y="9524"/>
                  </a:moveTo>
                  <a:lnTo>
                    <a:pt x="7315290" y="9524"/>
                  </a:lnTo>
                  <a:lnTo>
                    <a:pt x="7315290" y="0"/>
                  </a:lnTo>
                  <a:lnTo>
                    <a:pt x="7324815" y="0"/>
                  </a:lnTo>
                  <a:lnTo>
                    <a:pt x="7324815" y="9524"/>
                  </a:lnTo>
                  <a:close/>
                </a:path>
                <a:path w="10210800" h="1388745">
                  <a:moveTo>
                    <a:pt x="7343865" y="9524"/>
                  </a:moveTo>
                  <a:lnTo>
                    <a:pt x="7334340" y="9524"/>
                  </a:lnTo>
                  <a:lnTo>
                    <a:pt x="7334340" y="0"/>
                  </a:lnTo>
                  <a:lnTo>
                    <a:pt x="7343865" y="0"/>
                  </a:lnTo>
                  <a:lnTo>
                    <a:pt x="7343865" y="9524"/>
                  </a:lnTo>
                  <a:close/>
                </a:path>
                <a:path w="10210800" h="1388745">
                  <a:moveTo>
                    <a:pt x="7362915" y="9524"/>
                  </a:moveTo>
                  <a:lnTo>
                    <a:pt x="7353390" y="9524"/>
                  </a:lnTo>
                  <a:lnTo>
                    <a:pt x="7353390" y="0"/>
                  </a:lnTo>
                  <a:lnTo>
                    <a:pt x="7362915" y="0"/>
                  </a:lnTo>
                  <a:lnTo>
                    <a:pt x="7362915" y="9524"/>
                  </a:lnTo>
                  <a:close/>
                </a:path>
                <a:path w="10210800" h="1388745">
                  <a:moveTo>
                    <a:pt x="7381965" y="9524"/>
                  </a:moveTo>
                  <a:lnTo>
                    <a:pt x="7372440" y="9524"/>
                  </a:lnTo>
                  <a:lnTo>
                    <a:pt x="7372440" y="0"/>
                  </a:lnTo>
                  <a:lnTo>
                    <a:pt x="7381965" y="0"/>
                  </a:lnTo>
                  <a:lnTo>
                    <a:pt x="7381965" y="9524"/>
                  </a:lnTo>
                  <a:close/>
                </a:path>
                <a:path w="10210800" h="1388745">
                  <a:moveTo>
                    <a:pt x="7401015" y="9524"/>
                  </a:moveTo>
                  <a:lnTo>
                    <a:pt x="7391490" y="9524"/>
                  </a:lnTo>
                  <a:lnTo>
                    <a:pt x="7391490" y="0"/>
                  </a:lnTo>
                  <a:lnTo>
                    <a:pt x="7401015" y="0"/>
                  </a:lnTo>
                  <a:lnTo>
                    <a:pt x="7401015" y="9524"/>
                  </a:lnTo>
                  <a:close/>
                </a:path>
                <a:path w="10210800" h="1388745">
                  <a:moveTo>
                    <a:pt x="7420065" y="9524"/>
                  </a:moveTo>
                  <a:lnTo>
                    <a:pt x="7410540" y="9524"/>
                  </a:lnTo>
                  <a:lnTo>
                    <a:pt x="7410540" y="0"/>
                  </a:lnTo>
                  <a:lnTo>
                    <a:pt x="7420065" y="0"/>
                  </a:lnTo>
                  <a:lnTo>
                    <a:pt x="7420065" y="9524"/>
                  </a:lnTo>
                  <a:close/>
                </a:path>
                <a:path w="10210800" h="1388745">
                  <a:moveTo>
                    <a:pt x="7439115" y="9524"/>
                  </a:moveTo>
                  <a:lnTo>
                    <a:pt x="7429590" y="9524"/>
                  </a:lnTo>
                  <a:lnTo>
                    <a:pt x="7429590" y="0"/>
                  </a:lnTo>
                  <a:lnTo>
                    <a:pt x="7439115" y="0"/>
                  </a:lnTo>
                  <a:lnTo>
                    <a:pt x="7439115" y="9524"/>
                  </a:lnTo>
                  <a:close/>
                </a:path>
                <a:path w="10210800" h="1388745">
                  <a:moveTo>
                    <a:pt x="7458165" y="9524"/>
                  </a:moveTo>
                  <a:lnTo>
                    <a:pt x="7448640" y="9524"/>
                  </a:lnTo>
                  <a:lnTo>
                    <a:pt x="7448640" y="0"/>
                  </a:lnTo>
                  <a:lnTo>
                    <a:pt x="7458165" y="0"/>
                  </a:lnTo>
                  <a:lnTo>
                    <a:pt x="7458165" y="9524"/>
                  </a:lnTo>
                  <a:close/>
                </a:path>
                <a:path w="10210800" h="1388745">
                  <a:moveTo>
                    <a:pt x="7477215" y="9524"/>
                  </a:moveTo>
                  <a:lnTo>
                    <a:pt x="7467690" y="9524"/>
                  </a:lnTo>
                  <a:lnTo>
                    <a:pt x="7467690" y="0"/>
                  </a:lnTo>
                  <a:lnTo>
                    <a:pt x="7477215" y="0"/>
                  </a:lnTo>
                  <a:lnTo>
                    <a:pt x="7477215" y="9524"/>
                  </a:lnTo>
                  <a:close/>
                </a:path>
                <a:path w="10210800" h="1388745">
                  <a:moveTo>
                    <a:pt x="7496265" y="9524"/>
                  </a:moveTo>
                  <a:lnTo>
                    <a:pt x="7486740" y="9524"/>
                  </a:lnTo>
                  <a:lnTo>
                    <a:pt x="7486740" y="0"/>
                  </a:lnTo>
                  <a:lnTo>
                    <a:pt x="7496265" y="0"/>
                  </a:lnTo>
                  <a:lnTo>
                    <a:pt x="7496265" y="9524"/>
                  </a:lnTo>
                  <a:close/>
                </a:path>
                <a:path w="10210800" h="1388745">
                  <a:moveTo>
                    <a:pt x="7515315" y="9524"/>
                  </a:moveTo>
                  <a:lnTo>
                    <a:pt x="7505790" y="9524"/>
                  </a:lnTo>
                  <a:lnTo>
                    <a:pt x="7505790" y="0"/>
                  </a:lnTo>
                  <a:lnTo>
                    <a:pt x="7515315" y="0"/>
                  </a:lnTo>
                  <a:lnTo>
                    <a:pt x="7515315" y="9524"/>
                  </a:lnTo>
                  <a:close/>
                </a:path>
                <a:path w="10210800" h="1388745">
                  <a:moveTo>
                    <a:pt x="7534365" y="9524"/>
                  </a:moveTo>
                  <a:lnTo>
                    <a:pt x="7524840" y="9524"/>
                  </a:lnTo>
                  <a:lnTo>
                    <a:pt x="7524840" y="0"/>
                  </a:lnTo>
                  <a:lnTo>
                    <a:pt x="7534365" y="0"/>
                  </a:lnTo>
                  <a:lnTo>
                    <a:pt x="7534365" y="9524"/>
                  </a:lnTo>
                  <a:close/>
                </a:path>
                <a:path w="10210800" h="1388745">
                  <a:moveTo>
                    <a:pt x="7553415" y="9524"/>
                  </a:moveTo>
                  <a:lnTo>
                    <a:pt x="7543890" y="9524"/>
                  </a:lnTo>
                  <a:lnTo>
                    <a:pt x="7543890" y="0"/>
                  </a:lnTo>
                  <a:lnTo>
                    <a:pt x="7553415" y="0"/>
                  </a:lnTo>
                  <a:lnTo>
                    <a:pt x="7553415" y="9524"/>
                  </a:lnTo>
                  <a:close/>
                </a:path>
                <a:path w="10210800" h="1388745">
                  <a:moveTo>
                    <a:pt x="7572465" y="9524"/>
                  </a:moveTo>
                  <a:lnTo>
                    <a:pt x="7562940" y="9524"/>
                  </a:lnTo>
                  <a:lnTo>
                    <a:pt x="7562940" y="0"/>
                  </a:lnTo>
                  <a:lnTo>
                    <a:pt x="7572465" y="0"/>
                  </a:lnTo>
                  <a:lnTo>
                    <a:pt x="7572465" y="9524"/>
                  </a:lnTo>
                  <a:close/>
                </a:path>
                <a:path w="10210800" h="1388745">
                  <a:moveTo>
                    <a:pt x="7591515" y="9524"/>
                  </a:moveTo>
                  <a:lnTo>
                    <a:pt x="7581990" y="9524"/>
                  </a:lnTo>
                  <a:lnTo>
                    <a:pt x="7581990" y="0"/>
                  </a:lnTo>
                  <a:lnTo>
                    <a:pt x="7591515" y="0"/>
                  </a:lnTo>
                  <a:lnTo>
                    <a:pt x="7591515" y="9524"/>
                  </a:lnTo>
                  <a:close/>
                </a:path>
                <a:path w="10210800" h="1388745">
                  <a:moveTo>
                    <a:pt x="7610565" y="9524"/>
                  </a:moveTo>
                  <a:lnTo>
                    <a:pt x="7601040" y="9524"/>
                  </a:lnTo>
                  <a:lnTo>
                    <a:pt x="7601040" y="0"/>
                  </a:lnTo>
                  <a:lnTo>
                    <a:pt x="7610565" y="0"/>
                  </a:lnTo>
                  <a:lnTo>
                    <a:pt x="7610565" y="9524"/>
                  </a:lnTo>
                  <a:close/>
                </a:path>
                <a:path w="10210800" h="1388745">
                  <a:moveTo>
                    <a:pt x="7629615" y="9524"/>
                  </a:moveTo>
                  <a:lnTo>
                    <a:pt x="7620090" y="9524"/>
                  </a:lnTo>
                  <a:lnTo>
                    <a:pt x="7620090" y="0"/>
                  </a:lnTo>
                  <a:lnTo>
                    <a:pt x="7629615" y="0"/>
                  </a:lnTo>
                  <a:lnTo>
                    <a:pt x="7629615" y="9524"/>
                  </a:lnTo>
                  <a:close/>
                </a:path>
                <a:path w="10210800" h="1388745">
                  <a:moveTo>
                    <a:pt x="7648665" y="9524"/>
                  </a:moveTo>
                  <a:lnTo>
                    <a:pt x="7639140" y="9524"/>
                  </a:lnTo>
                  <a:lnTo>
                    <a:pt x="7639140" y="0"/>
                  </a:lnTo>
                  <a:lnTo>
                    <a:pt x="7648665" y="0"/>
                  </a:lnTo>
                  <a:lnTo>
                    <a:pt x="7648665" y="9524"/>
                  </a:lnTo>
                  <a:close/>
                </a:path>
                <a:path w="10210800" h="1388745">
                  <a:moveTo>
                    <a:pt x="7667715" y="9524"/>
                  </a:moveTo>
                  <a:lnTo>
                    <a:pt x="7658190" y="9524"/>
                  </a:lnTo>
                  <a:lnTo>
                    <a:pt x="7658190" y="0"/>
                  </a:lnTo>
                  <a:lnTo>
                    <a:pt x="7667715" y="0"/>
                  </a:lnTo>
                  <a:lnTo>
                    <a:pt x="7667715" y="9524"/>
                  </a:lnTo>
                  <a:close/>
                </a:path>
                <a:path w="10210800" h="1388745">
                  <a:moveTo>
                    <a:pt x="7686765" y="9524"/>
                  </a:moveTo>
                  <a:lnTo>
                    <a:pt x="7677240" y="9524"/>
                  </a:lnTo>
                  <a:lnTo>
                    <a:pt x="7677240" y="0"/>
                  </a:lnTo>
                  <a:lnTo>
                    <a:pt x="7686765" y="0"/>
                  </a:lnTo>
                  <a:lnTo>
                    <a:pt x="7686765" y="9524"/>
                  </a:lnTo>
                  <a:close/>
                </a:path>
                <a:path w="10210800" h="1388745">
                  <a:moveTo>
                    <a:pt x="7705815" y="9524"/>
                  </a:moveTo>
                  <a:lnTo>
                    <a:pt x="7696290" y="9524"/>
                  </a:lnTo>
                  <a:lnTo>
                    <a:pt x="7696290" y="0"/>
                  </a:lnTo>
                  <a:lnTo>
                    <a:pt x="7705815" y="0"/>
                  </a:lnTo>
                  <a:lnTo>
                    <a:pt x="7705815" y="9524"/>
                  </a:lnTo>
                  <a:close/>
                </a:path>
                <a:path w="10210800" h="1388745">
                  <a:moveTo>
                    <a:pt x="7724865" y="9524"/>
                  </a:moveTo>
                  <a:lnTo>
                    <a:pt x="7715340" y="9524"/>
                  </a:lnTo>
                  <a:lnTo>
                    <a:pt x="7715340" y="0"/>
                  </a:lnTo>
                  <a:lnTo>
                    <a:pt x="7724865" y="0"/>
                  </a:lnTo>
                  <a:lnTo>
                    <a:pt x="7724865" y="9524"/>
                  </a:lnTo>
                  <a:close/>
                </a:path>
                <a:path w="10210800" h="1388745">
                  <a:moveTo>
                    <a:pt x="7743915" y="9524"/>
                  </a:moveTo>
                  <a:lnTo>
                    <a:pt x="7734390" y="9524"/>
                  </a:lnTo>
                  <a:lnTo>
                    <a:pt x="7734390" y="0"/>
                  </a:lnTo>
                  <a:lnTo>
                    <a:pt x="7743915" y="0"/>
                  </a:lnTo>
                  <a:lnTo>
                    <a:pt x="7743915" y="9524"/>
                  </a:lnTo>
                  <a:close/>
                </a:path>
                <a:path w="10210800" h="1388745">
                  <a:moveTo>
                    <a:pt x="7762965" y="9524"/>
                  </a:moveTo>
                  <a:lnTo>
                    <a:pt x="7753440" y="9524"/>
                  </a:lnTo>
                  <a:lnTo>
                    <a:pt x="7753440" y="0"/>
                  </a:lnTo>
                  <a:lnTo>
                    <a:pt x="7762965" y="0"/>
                  </a:lnTo>
                  <a:lnTo>
                    <a:pt x="7762965" y="9524"/>
                  </a:lnTo>
                  <a:close/>
                </a:path>
                <a:path w="10210800" h="1388745">
                  <a:moveTo>
                    <a:pt x="7782015" y="9524"/>
                  </a:moveTo>
                  <a:lnTo>
                    <a:pt x="7772490" y="9524"/>
                  </a:lnTo>
                  <a:lnTo>
                    <a:pt x="7772490" y="0"/>
                  </a:lnTo>
                  <a:lnTo>
                    <a:pt x="7782015" y="0"/>
                  </a:lnTo>
                  <a:lnTo>
                    <a:pt x="7782015" y="9524"/>
                  </a:lnTo>
                  <a:close/>
                </a:path>
                <a:path w="10210800" h="1388745">
                  <a:moveTo>
                    <a:pt x="7801065" y="9524"/>
                  </a:moveTo>
                  <a:lnTo>
                    <a:pt x="7791540" y="9524"/>
                  </a:lnTo>
                  <a:lnTo>
                    <a:pt x="7791540" y="0"/>
                  </a:lnTo>
                  <a:lnTo>
                    <a:pt x="7801065" y="0"/>
                  </a:lnTo>
                  <a:lnTo>
                    <a:pt x="7801065" y="9524"/>
                  </a:lnTo>
                  <a:close/>
                </a:path>
                <a:path w="10210800" h="1388745">
                  <a:moveTo>
                    <a:pt x="7820115" y="9524"/>
                  </a:moveTo>
                  <a:lnTo>
                    <a:pt x="7810590" y="9524"/>
                  </a:lnTo>
                  <a:lnTo>
                    <a:pt x="7810590" y="0"/>
                  </a:lnTo>
                  <a:lnTo>
                    <a:pt x="7820115" y="0"/>
                  </a:lnTo>
                  <a:lnTo>
                    <a:pt x="7820115" y="9524"/>
                  </a:lnTo>
                  <a:close/>
                </a:path>
                <a:path w="10210800" h="1388745">
                  <a:moveTo>
                    <a:pt x="7839165" y="9524"/>
                  </a:moveTo>
                  <a:lnTo>
                    <a:pt x="7829640" y="9524"/>
                  </a:lnTo>
                  <a:lnTo>
                    <a:pt x="7829640" y="0"/>
                  </a:lnTo>
                  <a:lnTo>
                    <a:pt x="7839165" y="0"/>
                  </a:lnTo>
                  <a:lnTo>
                    <a:pt x="7839165" y="9524"/>
                  </a:lnTo>
                  <a:close/>
                </a:path>
                <a:path w="10210800" h="1388745">
                  <a:moveTo>
                    <a:pt x="7858215" y="9524"/>
                  </a:moveTo>
                  <a:lnTo>
                    <a:pt x="7848690" y="9524"/>
                  </a:lnTo>
                  <a:lnTo>
                    <a:pt x="7848690" y="0"/>
                  </a:lnTo>
                  <a:lnTo>
                    <a:pt x="7858215" y="0"/>
                  </a:lnTo>
                  <a:lnTo>
                    <a:pt x="7858215" y="9524"/>
                  </a:lnTo>
                  <a:close/>
                </a:path>
                <a:path w="10210800" h="1388745">
                  <a:moveTo>
                    <a:pt x="7877265" y="9524"/>
                  </a:moveTo>
                  <a:lnTo>
                    <a:pt x="7867740" y="9524"/>
                  </a:lnTo>
                  <a:lnTo>
                    <a:pt x="7867740" y="0"/>
                  </a:lnTo>
                  <a:lnTo>
                    <a:pt x="7877265" y="0"/>
                  </a:lnTo>
                  <a:lnTo>
                    <a:pt x="7877265" y="9524"/>
                  </a:lnTo>
                  <a:close/>
                </a:path>
                <a:path w="10210800" h="1388745">
                  <a:moveTo>
                    <a:pt x="7896315" y="9524"/>
                  </a:moveTo>
                  <a:lnTo>
                    <a:pt x="7886790" y="9524"/>
                  </a:lnTo>
                  <a:lnTo>
                    <a:pt x="7886790" y="0"/>
                  </a:lnTo>
                  <a:lnTo>
                    <a:pt x="7896315" y="0"/>
                  </a:lnTo>
                  <a:lnTo>
                    <a:pt x="7896315" y="9524"/>
                  </a:lnTo>
                  <a:close/>
                </a:path>
                <a:path w="10210800" h="1388745">
                  <a:moveTo>
                    <a:pt x="7915365" y="9524"/>
                  </a:moveTo>
                  <a:lnTo>
                    <a:pt x="7905840" y="9524"/>
                  </a:lnTo>
                  <a:lnTo>
                    <a:pt x="7905840" y="0"/>
                  </a:lnTo>
                  <a:lnTo>
                    <a:pt x="7915365" y="0"/>
                  </a:lnTo>
                  <a:lnTo>
                    <a:pt x="7915365" y="9524"/>
                  </a:lnTo>
                  <a:close/>
                </a:path>
                <a:path w="10210800" h="1388745">
                  <a:moveTo>
                    <a:pt x="7934415" y="9524"/>
                  </a:moveTo>
                  <a:lnTo>
                    <a:pt x="7924890" y="9524"/>
                  </a:lnTo>
                  <a:lnTo>
                    <a:pt x="7924890" y="0"/>
                  </a:lnTo>
                  <a:lnTo>
                    <a:pt x="7934415" y="0"/>
                  </a:lnTo>
                  <a:lnTo>
                    <a:pt x="7934415" y="9524"/>
                  </a:lnTo>
                  <a:close/>
                </a:path>
                <a:path w="10210800" h="1388745">
                  <a:moveTo>
                    <a:pt x="7953465" y="9524"/>
                  </a:moveTo>
                  <a:lnTo>
                    <a:pt x="7943940" y="9524"/>
                  </a:lnTo>
                  <a:lnTo>
                    <a:pt x="7943940" y="0"/>
                  </a:lnTo>
                  <a:lnTo>
                    <a:pt x="7953465" y="0"/>
                  </a:lnTo>
                  <a:lnTo>
                    <a:pt x="7953465" y="9524"/>
                  </a:lnTo>
                  <a:close/>
                </a:path>
                <a:path w="10210800" h="1388745">
                  <a:moveTo>
                    <a:pt x="7972515" y="9524"/>
                  </a:moveTo>
                  <a:lnTo>
                    <a:pt x="7962990" y="9524"/>
                  </a:lnTo>
                  <a:lnTo>
                    <a:pt x="7962990" y="0"/>
                  </a:lnTo>
                  <a:lnTo>
                    <a:pt x="7972515" y="0"/>
                  </a:lnTo>
                  <a:lnTo>
                    <a:pt x="7972515" y="9524"/>
                  </a:lnTo>
                  <a:close/>
                </a:path>
                <a:path w="10210800" h="1388745">
                  <a:moveTo>
                    <a:pt x="7991565" y="9524"/>
                  </a:moveTo>
                  <a:lnTo>
                    <a:pt x="7982040" y="9524"/>
                  </a:lnTo>
                  <a:lnTo>
                    <a:pt x="7982040" y="0"/>
                  </a:lnTo>
                  <a:lnTo>
                    <a:pt x="7991565" y="0"/>
                  </a:lnTo>
                  <a:lnTo>
                    <a:pt x="7991565" y="9524"/>
                  </a:lnTo>
                  <a:close/>
                </a:path>
                <a:path w="10210800" h="1388745">
                  <a:moveTo>
                    <a:pt x="8010615" y="9524"/>
                  </a:moveTo>
                  <a:lnTo>
                    <a:pt x="8001090" y="9524"/>
                  </a:lnTo>
                  <a:lnTo>
                    <a:pt x="8001090" y="0"/>
                  </a:lnTo>
                  <a:lnTo>
                    <a:pt x="8010615" y="0"/>
                  </a:lnTo>
                  <a:lnTo>
                    <a:pt x="8010615" y="9524"/>
                  </a:lnTo>
                  <a:close/>
                </a:path>
                <a:path w="10210800" h="1388745">
                  <a:moveTo>
                    <a:pt x="8029665" y="9524"/>
                  </a:moveTo>
                  <a:lnTo>
                    <a:pt x="8020140" y="9524"/>
                  </a:lnTo>
                  <a:lnTo>
                    <a:pt x="8020140" y="0"/>
                  </a:lnTo>
                  <a:lnTo>
                    <a:pt x="8029665" y="0"/>
                  </a:lnTo>
                  <a:lnTo>
                    <a:pt x="8029665" y="9524"/>
                  </a:lnTo>
                  <a:close/>
                </a:path>
                <a:path w="10210800" h="1388745">
                  <a:moveTo>
                    <a:pt x="8048715" y="9524"/>
                  </a:moveTo>
                  <a:lnTo>
                    <a:pt x="8039190" y="9524"/>
                  </a:lnTo>
                  <a:lnTo>
                    <a:pt x="8039190" y="0"/>
                  </a:lnTo>
                  <a:lnTo>
                    <a:pt x="8048715" y="0"/>
                  </a:lnTo>
                  <a:lnTo>
                    <a:pt x="8048715" y="9524"/>
                  </a:lnTo>
                  <a:close/>
                </a:path>
                <a:path w="10210800" h="1388745">
                  <a:moveTo>
                    <a:pt x="8067765" y="9524"/>
                  </a:moveTo>
                  <a:lnTo>
                    <a:pt x="8058240" y="9524"/>
                  </a:lnTo>
                  <a:lnTo>
                    <a:pt x="8058240" y="0"/>
                  </a:lnTo>
                  <a:lnTo>
                    <a:pt x="8067765" y="0"/>
                  </a:lnTo>
                  <a:lnTo>
                    <a:pt x="8067765" y="9524"/>
                  </a:lnTo>
                  <a:close/>
                </a:path>
                <a:path w="10210800" h="1388745">
                  <a:moveTo>
                    <a:pt x="8086815" y="9524"/>
                  </a:moveTo>
                  <a:lnTo>
                    <a:pt x="8077290" y="9524"/>
                  </a:lnTo>
                  <a:lnTo>
                    <a:pt x="8077290" y="0"/>
                  </a:lnTo>
                  <a:lnTo>
                    <a:pt x="8086815" y="0"/>
                  </a:lnTo>
                  <a:lnTo>
                    <a:pt x="8086815" y="9524"/>
                  </a:lnTo>
                  <a:close/>
                </a:path>
                <a:path w="10210800" h="1388745">
                  <a:moveTo>
                    <a:pt x="8105865" y="9524"/>
                  </a:moveTo>
                  <a:lnTo>
                    <a:pt x="8096340" y="9524"/>
                  </a:lnTo>
                  <a:lnTo>
                    <a:pt x="8096340" y="0"/>
                  </a:lnTo>
                  <a:lnTo>
                    <a:pt x="8105865" y="0"/>
                  </a:lnTo>
                  <a:lnTo>
                    <a:pt x="8105865" y="9524"/>
                  </a:lnTo>
                  <a:close/>
                </a:path>
                <a:path w="10210800" h="1388745">
                  <a:moveTo>
                    <a:pt x="8124915" y="9524"/>
                  </a:moveTo>
                  <a:lnTo>
                    <a:pt x="8115390" y="9524"/>
                  </a:lnTo>
                  <a:lnTo>
                    <a:pt x="8115390" y="0"/>
                  </a:lnTo>
                  <a:lnTo>
                    <a:pt x="8124915" y="0"/>
                  </a:lnTo>
                  <a:lnTo>
                    <a:pt x="8124915" y="9524"/>
                  </a:lnTo>
                  <a:close/>
                </a:path>
                <a:path w="10210800" h="1388745">
                  <a:moveTo>
                    <a:pt x="8143965" y="9524"/>
                  </a:moveTo>
                  <a:lnTo>
                    <a:pt x="8134440" y="9524"/>
                  </a:lnTo>
                  <a:lnTo>
                    <a:pt x="8134440" y="0"/>
                  </a:lnTo>
                  <a:lnTo>
                    <a:pt x="8143965" y="0"/>
                  </a:lnTo>
                  <a:lnTo>
                    <a:pt x="8143965" y="9524"/>
                  </a:lnTo>
                  <a:close/>
                </a:path>
                <a:path w="10210800" h="1388745">
                  <a:moveTo>
                    <a:pt x="8163015" y="9524"/>
                  </a:moveTo>
                  <a:lnTo>
                    <a:pt x="8153490" y="9524"/>
                  </a:lnTo>
                  <a:lnTo>
                    <a:pt x="8153490" y="0"/>
                  </a:lnTo>
                  <a:lnTo>
                    <a:pt x="8163015" y="0"/>
                  </a:lnTo>
                  <a:lnTo>
                    <a:pt x="8163015" y="9524"/>
                  </a:lnTo>
                  <a:close/>
                </a:path>
                <a:path w="10210800" h="1388745">
                  <a:moveTo>
                    <a:pt x="8182065" y="9524"/>
                  </a:moveTo>
                  <a:lnTo>
                    <a:pt x="8172540" y="9524"/>
                  </a:lnTo>
                  <a:lnTo>
                    <a:pt x="8172540" y="0"/>
                  </a:lnTo>
                  <a:lnTo>
                    <a:pt x="8182065" y="0"/>
                  </a:lnTo>
                  <a:lnTo>
                    <a:pt x="8182065" y="9524"/>
                  </a:lnTo>
                  <a:close/>
                </a:path>
                <a:path w="10210800" h="1388745">
                  <a:moveTo>
                    <a:pt x="8201115" y="9524"/>
                  </a:moveTo>
                  <a:lnTo>
                    <a:pt x="8191590" y="9524"/>
                  </a:lnTo>
                  <a:lnTo>
                    <a:pt x="8191590" y="0"/>
                  </a:lnTo>
                  <a:lnTo>
                    <a:pt x="8201115" y="0"/>
                  </a:lnTo>
                  <a:lnTo>
                    <a:pt x="8201115" y="9524"/>
                  </a:lnTo>
                  <a:close/>
                </a:path>
                <a:path w="10210800" h="1388745">
                  <a:moveTo>
                    <a:pt x="8220165" y="9524"/>
                  </a:moveTo>
                  <a:lnTo>
                    <a:pt x="8210640" y="9524"/>
                  </a:lnTo>
                  <a:lnTo>
                    <a:pt x="8210640" y="0"/>
                  </a:lnTo>
                  <a:lnTo>
                    <a:pt x="8220165" y="0"/>
                  </a:lnTo>
                  <a:lnTo>
                    <a:pt x="8220165" y="9524"/>
                  </a:lnTo>
                  <a:close/>
                </a:path>
                <a:path w="10210800" h="1388745">
                  <a:moveTo>
                    <a:pt x="8239215" y="9524"/>
                  </a:moveTo>
                  <a:lnTo>
                    <a:pt x="8229690" y="9524"/>
                  </a:lnTo>
                  <a:lnTo>
                    <a:pt x="8229690" y="0"/>
                  </a:lnTo>
                  <a:lnTo>
                    <a:pt x="8239215" y="0"/>
                  </a:lnTo>
                  <a:lnTo>
                    <a:pt x="8239215" y="9524"/>
                  </a:lnTo>
                  <a:close/>
                </a:path>
                <a:path w="10210800" h="1388745">
                  <a:moveTo>
                    <a:pt x="8258265" y="9524"/>
                  </a:moveTo>
                  <a:lnTo>
                    <a:pt x="8248740" y="9524"/>
                  </a:lnTo>
                  <a:lnTo>
                    <a:pt x="8248740" y="0"/>
                  </a:lnTo>
                  <a:lnTo>
                    <a:pt x="8258265" y="0"/>
                  </a:lnTo>
                  <a:lnTo>
                    <a:pt x="8258265" y="9524"/>
                  </a:lnTo>
                  <a:close/>
                </a:path>
                <a:path w="10210800" h="1388745">
                  <a:moveTo>
                    <a:pt x="8277315" y="9524"/>
                  </a:moveTo>
                  <a:lnTo>
                    <a:pt x="8267790" y="9524"/>
                  </a:lnTo>
                  <a:lnTo>
                    <a:pt x="8267790" y="0"/>
                  </a:lnTo>
                  <a:lnTo>
                    <a:pt x="8277315" y="0"/>
                  </a:lnTo>
                  <a:lnTo>
                    <a:pt x="8277315" y="9524"/>
                  </a:lnTo>
                  <a:close/>
                </a:path>
                <a:path w="10210800" h="1388745">
                  <a:moveTo>
                    <a:pt x="8296365" y="9524"/>
                  </a:moveTo>
                  <a:lnTo>
                    <a:pt x="8286840" y="9524"/>
                  </a:lnTo>
                  <a:lnTo>
                    <a:pt x="8286840" y="0"/>
                  </a:lnTo>
                  <a:lnTo>
                    <a:pt x="8296365" y="0"/>
                  </a:lnTo>
                  <a:lnTo>
                    <a:pt x="8296365" y="9524"/>
                  </a:lnTo>
                  <a:close/>
                </a:path>
                <a:path w="10210800" h="1388745">
                  <a:moveTo>
                    <a:pt x="8315415" y="9524"/>
                  </a:moveTo>
                  <a:lnTo>
                    <a:pt x="8305890" y="9524"/>
                  </a:lnTo>
                  <a:lnTo>
                    <a:pt x="8305890" y="0"/>
                  </a:lnTo>
                  <a:lnTo>
                    <a:pt x="8315415" y="0"/>
                  </a:lnTo>
                  <a:lnTo>
                    <a:pt x="8315415" y="9524"/>
                  </a:lnTo>
                  <a:close/>
                </a:path>
                <a:path w="10210800" h="1388745">
                  <a:moveTo>
                    <a:pt x="8334465" y="9524"/>
                  </a:moveTo>
                  <a:lnTo>
                    <a:pt x="8324940" y="9524"/>
                  </a:lnTo>
                  <a:lnTo>
                    <a:pt x="8324940" y="0"/>
                  </a:lnTo>
                  <a:lnTo>
                    <a:pt x="8334465" y="0"/>
                  </a:lnTo>
                  <a:lnTo>
                    <a:pt x="8334465" y="9524"/>
                  </a:lnTo>
                  <a:close/>
                </a:path>
                <a:path w="10210800" h="1388745">
                  <a:moveTo>
                    <a:pt x="8353515" y="9524"/>
                  </a:moveTo>
                  <a:lnTo>
                    <a:pt x="8343990" y="9524"/>
                  </a:lnTo>
                  <a:lnTo>
                    <a:pt x="8343990" y="0"/>
                  </a:lnTo>
                  <a:lnTo>
                    <a:pt x="8353515" y="0"/>
                  </a:lnTo>
                  <a:lnTo>
                    <a:pt x="8353515" y="9524"/>
                  </a:lnTo>
                  <a:close/>
                </a:path>
                <a:path w="10210800" h="1388745">
                  <a:moveTo>
                    <a:pt x="8372565" y="9524"/>
                  </a:moveTo>
                  <a:lnTo>
                    <a:pt x="8363040" y="9524"/>
                  </a:lnTo>
                  <a:lnTo>
                    <a:pt x="8363040" y="0"/>
                  </a:lnTo>
                  <a:lnTo>
                    <a:pt x="8372565" y="0"/>
                  </a:lnTo>
                  <a:lnTo>
                    <a:pt x="8372565" y="9524"/>
                  </a:lnTo>
                  <a:close/>
                </a:path>
                <a:path w="10210800" h="1388745">
                  <a:moveTo>
                    <a:pt x="8391615" y="9524"/>
                  </a:moveTo>
                  <a:lnTo>
                    <a:pt x="8382090" y="9524"/>
                  </a:lnTo>
                  <a:lnTo>
                    <a:pt x="8382090" y="0"/>
                  </a:lnTo>
                  <a:lnTo>
                    <a:pt x="8391615" y="0"/>
                  </a:lnTo>
                  <a:lnTo>
                    <a:pt x="8391615" y="9524"/>
                  </a:lnTo>
                  <a:close/>
                </a:path>
                <a:path w="10210800" h="1388745">
                  <a:moveTo>
                    <a:pt x="8410665" y="9524"/>
                  </a:moveTo>
                  <a:lnTo>
                    <a:pt x="8401140" y="9524"/>
                  </a:lnTo>
                  <a:lnTo>
                    <a:pt x="8401140" y="0"/>
                  </a:lnTo>
                  <a:lnTo>
                    <a:pt x="8410665" y="0"/>
                  </a:lnTo>
                  <a:lnTo>
                    <a:pt x="8410665" y="9524"/>
                  </a:lnTo>
                  <a:close/>
                </a:path>
                <a:path w="10210800" h="1388745">
                  <a:moveTo>
                    <a:pt x="8429715" y="9524"/>
                  </a:moveTo>
                  <a:lnTo>
                    <a:pt x="8420190" y="9524"/>
                  </a:lnTo>
                  <a:lnTo>
                    <a:pt x="8420190" y="0"/>
                  </a:lnTo>
                  <a:lnTo>
                    <a:pt x="8429715" y="0"/>
                  </a:lnTo>
                  <a:lnTo>
                    <a:pt x="8429715" y="9524"/>
                  </a:lnTo>
                  <a:close/>
                </a:path>
                <a:path w="10210800" h="1388745">
                  <a:moveTo>
                    <a:pt x="8448765" y="9524"/>
                  </a:moveTo>
                  <a:lnTo>
                    <a:pt x="8439240" y="9524"/>
                  </a:lnTo>
                  <a:lnTo>
                    <a:pt x="8439240" y="0"/>
                  </a:lnTo>
                  <a:lnTo>
                    <a:pt x="8448765" y="0"/>
                  </a:lnTo>
                  <a:lnTo>
                    <a:pt x="8448765" y="9524"/>
                  </a:lnTo>
                  <a:close/>
                </a:path>
                <a:path w="10210800" h="1388745">
                  <a:moveTo>
                    <a:pt x="8467815" y="9524"/>
                  </a:moveTo>
                  <a:lnTo>
                    <a:pt x="8458290" y="9524"/>
                  </a:lnTo>
                  <a:lnTo>
                    <a:pt x="8458290" y="0"/>
                  </a:lnTo>
                  <a:lnTo>
                    <a:pt x="8467815" y="0"/>
                  </a:lnTo>
                  <a:lnTo>
                    <a:pt x="8467815" y="9524"/>
                  </a:lnTo>
                  <a:close/>
                </a:path>
                <a:path w="10210800" h="1388745">
                  <a:moveTo>
                    <a:pt x="8486865" y="9524"/>
                  </a:moveTo>
                  <a:lnTo>
                    <a:pt x="8477340" y="9524"/>
                  </a:lnTo>
                  <a:lnTo>
                    <a:pt x="8477340" y="0"/>
                  </a:lnTo>
                  <a:lnTo>
                    <a:pt x="8486865" y="0"/>
                  </a:lnTo>
                  <a:lnTo>
                    <a:pt x="8486865" y="9524"/>
                  </a:lnTo>
                  <a:close/>
                </a:path>
                <a:path w="10210800" h="1388745">
                  <a:moveTo>
                    <a:pt x="8505915" y="9524"/>
                  </a:moveTo>
                  <a:lnTo>
                    <a:pt x="8496390" y="9524"/>
                  </a:lnTo>
                  <a:lnTo>
                    <a:pt x="8496390" y="0"/>
                  </a:lnTo>
                  <a:lnTo>
                    <a:pt x="8505915" y="0"/>
                  </a:lnTo>
                  <a:lnTo>
                    <a:pt x="8505915" y="9524"/>
                  </a:lnTo>
                  <a:close/>
                </a:path>
                <a:path w="10210800" h="1388745">
                  <a:moveTo>
                    <a:pt x="8524965" y="9524"/>
                  </a:moveTo>
                  <a:lnTo>
                    <a:pt x="8515440" y="9524"/>
                  </a:lnTo>
                  <a:lnTo>
                    <a:pt x="8515440" y="0"/>
                  </a:lnTo>
                  <a:lnTo>
                    <a:pt x="8524965" y="0"/>
                  </a:lnTo>
                  <a:lnTo>
                    <a:pt x="8524965" y="9524"/>
                  </a:lnTo>
                  <a:close/>
                </a:path>
                <a:path w="10210800" h="1388745">
                  <a:moveTo>
                    <a:pt x="8544015" y="9524"/>
                  </a:moveTo>
                  <a:lnTo>
                    <a:pt x="8534490" y="9524"/>
                  </a:lnTo>
                  <a:lnTo>
                    <a:pt x="8534490" y="0"/>
                  </a:lnTo>
                  <a:lnTo>
                    <a:pt x="8544015" y="0"/>
                  </a:lnTo>
                  <a:lnTo>
                    <a:pt x="8544015" y="9524"/>
                  </a:lnTo>
                  <a:close/>
                </a:path>
                <a:path w="10210800" h="1388745">
                  <a:moveTo>
                    <a:pt x="8563065" y="9524"/>
                  </a:moveTo>
                  <a:lnTo>
                    <a:pt x="8553540" y="9524"/>
                  </a:lnTo>
                  <a:lnTo>
                    <a:pt x="8553540" y="0"/>
                  </a:lnTo>
                  <a:lnTo>
                    <a:pt x="8563065" y="0"/>
                  </a:lnTo>
                  <a:lnTo>
                    <a:pt x="8563065" y="9524"/>
                  </a:lnTo>
                  <a:close/>
                </a:path>
                <a:path w="10210800" h="1388745">
                  <a:moveTo>
                    <a:pt x="8582115" y="9524"/>
                  </a:moveTo>
                  <a:lnTo>
                    <a:pt x="8572590" y="9524"/>
                  </a:lnTo>
                  <a:lnTo>
                    <a:pt x="8572590" y="0"/>
                  </a:lnTo>
                  <a:lnTo>
                    <a:pt x="8582115" y="0"/>
                  </a:lnTo>
                  <a:lnTo>
                    <a:pt x="8582115" y="9524"/>
                  </a:lnTo>
                  <a:close/>
                </a:path>
                <a:path w="10210800" h="1388745">
                  <a:moveTo>
                    <a:pt x="8601165" y="9524"/>
                  </a:moveTo>
                  <a:lnTo>
                    <a:pt x="8591640" y="9524"/>
                  </a:lnTo>
                  <a:lnTo>
                    <a:pt x="8591640" y="0"/>
                  </a:lnTo>
                  <a:lnTo>
                    <a:pt x="8601165" y="0"/>
                  </a:lnTo>
                  <a:lnTo>
                    <a:pt x="8601165" y="9524"/>
                  </a:lnTo>
                  <a:close/>
                </a:path>
                <a:path w="10210800" h="1388745">
                  <a:moveTo>
                    <a:pt x="8620215" y="9524"/>
                  </a:moveTo>
                  <a:lnTo>
                    <a:pt x="8610690" y="9524"/>
                  </a:lnTo>
                  <a:lnTo>
                    <a:pt x="8610690" y="0"/>
                  </a:lnTo>
                  <a:lnTo>
                    <a:pt x="8620215" y="0"/>
                  </a:lnTo>
                  <a:lnTo>
                    <a:pt x="8620215" y="9524"/>
                  </a:lnTo>
                  <a:close/>
                </a:path>
                <a:path w="10210800" h="1388745">
                  <a:moveTo>
                    <a:pt x="8639265" y="9524"/>
                  </a:moveTo>
                  <a:lnTo>
                    <a:pt x="8629740" y="9524"/>
                  </a:lnTo>
                  <a:lnTo>
                    <a:pt x="8629740" y="0"/>
                  </a:lnTo>
                  <a:lnTo>
                    <a:pt x="8639265" y="0"/>
                  </a:lnTo>
                  <a:lnTo>
                    <a:pt x="8639265" y="9524"/>
                  </a:lnTo>
                  <a:close/>
                </a:path>
                <a:path w="10210800" h="1388745">
                  <a:moveTo>
                    <a:pt x="8658315" y="9524"/>
                  </a:moveTo>
                  <a:lnTo>
                    <a:pt x="8648790" y="9524"/>
                  </a:lnTo>
                  <a:lnTo>
                    <a:pt x="8648790" y="0"/>
                  </a:lnTo>
                  <a:lnTo>
                    <a:pt x="8658315" y="0"/>
                  </a:lnTo>
                  <a:lnTo>
                    <a:pt x="8658315" y="9524"/>
                  </a:lnTo>
                  <a:close/>
                </a:path>
                <a:path w="10210800" h="1388745">
                  <a:moveTo>
                    <a:pt x="8677365" y="9524"/>
                  </a:moveTo>
                  <a:lnTo>
                    <a:pt x="8667840" y="9524"/>
                  </a:lnTo>
                  <a:lnTo>
                    <a:pt x="8667840" y="0"/>
                  </a:lnTo>
                  <a:lnTo>
                    <a:pt x="8677365" y="0"/>
                  </a:lnTo>
                  <a:lnTo>
                    <a:pt x="8677365" y="9524"/>
                  </a:lnTo>
                  <a:close/>
                </a:path>
                <a:path w="10210800" h="1388745">
                  <a:moveTo>
                    <a:pt x="8696415" y="9524"/>
                  </a:moveTo>
                  <a:lnTo>
                    <a:pt x="8686890" y="9524"/>
                  </a:lnTo>
                  <a:lnTo>
                    <a:pt x="8686890" y="0"/>
                  </a:lnTo>
                  <a:lnTo>
                    <a:pt x="8696415" y="0"/>
                  </a:lnTo>
                  <a:lnTo>
                    <a:pt x="8696415" y="9524"/>
                  </a:lnTo>
                  <a:close/>
                </a:path>
                <a:path w="10210800" h="1388745">
                  <a:moveTo>
                    <a:pt x="8715465" y="9524"/>
                  </a:moveTo>
                  <a:lnTo>
                    <a:pt x="8705940" y="9524"/>
                  </a:lnTo>
                  <a:lnTo>
                    <a:pt x="8705940" y="0"/>
                  </a:lnTo>
                  <a:lnTo>
                    <a:pt x="8715465" y="0"/>
                  </a:lnTo>
                  <a:lnTo>
                    <a:pt x="8715465" y="9524"/>
                  </a:lnTo>
                  <a:close/>
                </a:path>
                <a:path w="10210800" h="1388745">
                  <a:moveTo>
                    <a:pt x="8734515" y="9524"/>
                  </a:moveTo>
                  <a:lnTo>
                    <a:pt x="8724990" y="9524"/>
                  </a:lnTo>
                  <a:lnTo>
                    <a:pt x="8724990" y="0"/>
                  </a:lnTo>
                  <a:lnTo>
                    <a:pt x="8734515" y="0"/>
                  </a:lnTo>
                  <a:lnTo>
                    <a:pt x="8734515" y="9524"/>
                  </a:lnTo>
                  <a:close/>
                </a:path>
                <a:path w="10210800" h="1388745">
                  <a:moveTo>
                    <a:pt x="8753565" y="9524"/>
                  </a:moveTo>
                  <a:lnTo>
                    <a:pt x="8744040" y="9524"/>
                  </a:lnTo>
                  <a:lnTo>
                    <a:pt x="8744040" y="0"/>
                  </a:lnTo>
                  <a:lnTo>
                    <a:pt x="8753565" y="0"/>
                  </a:lnTo>
                  <a:lnTo>
                    <a:pt x="8753565" y="9524"/>
                  </a:lnTo>
                  <a:close/>
                </a:path>
                <a:path w="10210800" h="1388745">
                  <a:moveTo>
                    <a:pt x="8772615" y="9524"/>
                  </a:moveTo>
                  <a:lnTo>
                    <a:pt x="8763090" y="9524"/>
                  </a:lnTo>
                  <a:lnTo>
                    <a:pt x="8763090" y="0"/>
                  </a:lnTo>
                  <a:lnTo>
                    <a:pt x="8772615" y="0"/>
                  </a:lnTo>
                  <a:lnTo>
                    <a:pt x="8772615" y="9524"/>
                  </a:lnTo>
                  <a:close/>
                </a:path>
                <a:path w="10210800" h="1388745">
                  <a:moveTo>
                    <a:pt x="8791665" y="9524"/>
                  </a:moveTo>
                  <a:lnTo>
                    <a:pt x="8782140" y="9524"/>
                  </a:lnTo>
                  <a:lnTo>
                    <a:pt x="8782140" y="0"/>
                  </a:lnTo>
                  <a:lnTo>
                    <a:pt x="8791665" y="0"/>
                  </a:lnTo>
                  <a:lnTo>
                    <a:pt x="8791665" y="9524"/>
                  </a:lnTo>
                  <a:close/>
                </a:path>
                <a:path w="10210800" h="1388745">
                  <a:moveTo>
                    <a:pt x="8810715" y="9524"/>
                  </a:moveTo>
                  <a:lnTo>
                    <a:pt x="8801190" y="9524"/>
                  </a:lnTo>
                  <a:lnTo>
                    <a:pt x="8801190" y="0"/>
                  </a:lnTo>
                  <a:lnTo>
                    <a:pt x="8810715" y="0"/>
                  </a:lnTo>
                  <a:lnTo>
                    <a:pt x="8810715" y="9524"/>
                  </a:lnTo>
                  <a:close/>
                </a:path>
                <a:path w="10210800" h="1388745">
                  <a:moveTo>
                    <a:pt x="8829765" y="9524"/>
                  </a:moveTo>
                  <a:lnTo>
                    <a:pt x="8820240" y="9524"/>
                  </a:lnTo>
                  <a:lnTo>
                    <a:pt x="8820240" y="0"/>
                  </a:lnTo>
                  <a:lnTo>
                    <a:pt x="8829765" y="0"/>
                  </a:lnTo>
                  <a:lnTo>
                    <a:pt x="8829765" y="9524"/>
                  </a:lnTo>
                  <a:close/>
                </a:path>
                <a:path w="10210800" h="1388745">
                  <a:moveTo>
                    <a:pt x="8848815" y="9524"/>
                  </a:moveTo>
                  <a:lnTo>
                    <a:pt x="8839290" y="9524"/>
                  </a:lnTo>
                  <a:lnTo>
                    <a:pt x="8839290" y="0"/>
                  </a:lnTo>
                  <a:lnTo>
                    <a:pt x="8848815" y="0"/>
                  </a:lnTo>
                  <a:lnTo>
                    <a:pt x="8848815" y="9524"/>
                  </a:lnTo>
                  <a:close/>
                </a:path>
                <a:path w="10210800" h="1388745">
                  <a:moveTo>
                    <a:pt x="8867865" y="9524"/>
                  </a:moveTo>
                  <a:lnTo>
                    <a:pt x="8858340" y="9524"/>
                  </a:lnTo>
                  <a:lnTo>
                    <a:pt x="8858340" y="0"/>
                  </a:lnTo>
                  <a:lnTo>
                    <a:pt x="8867865" y="0"/>
                  </a:lnTo>
                  <a:lnTo>
                    <a:pt x="8867865" y="9524"/>
                  </a:lnTo>
                  <a:close/>
                </a:path>
                <a:path w="10210800" h="1388745">
                  <a:moveTo>
                    <a:pt x="8886915" y="9524"/>
                  </a:moveTo>
                  <a:lnTo>
                    <a:pt x="8877390" y="9524"/>
                  </a:lnTo>
                  <a:lnTo>
                    <a:pt x="8877390" y="0"/>
                  </a:lnTo>
                  <a:lnTo>
                    <a:pt x="8886915" y="0"/>
                  </a:lnTo>
                  <a:lnTo>
                    <a:pt x="8886915" y="9524"/>
                  </a:lnTo>
                  <a:close/>
                </a:path>
                <a:path w="10210800" h="1388745">
                  <a:moveTo>
                    <a:pt x="8905965" y="9524"/>
                  </a:moveTo>
                  <a:lnTo>
                    <a:pt x="8896440" y="9524"/>
                  </a:lnTo>
                  <a:lnTo>
                    <a:pt x="8896440" y="0"/>
                  </a:lnTo>
                  <a:lnTo>
                    <a:pt x="8905965" y="0"/>
                  </a:lnTo>
                  <a:lnTo>
                    <a:pt x="8905965" y="9524"/>
                  </a:lnTo>
                  <a:close/>
                </a:path>
                <a:path w="10210800" h="1388745">
                  <a:moveTo>
                    <a:pt x="8925015" y="9524"/>
                  </a:moveTo>
                  <a:lnTo>
                    <a:pt x="8915490" y="9524"/>
                  </a:lnTo>
                  <a:lnTo>
                    <a:pt x="8915490" y="0"/>
                  </a:lnTo>
                  <a:lnTo>
                    <a:pt x="8925015" y="0"/>
                  </a:lnTo>
                  <a:lnTo>
                    <a:pt x="8925015" y="9524"/>
                  </a:lnTo>
                  <a:close/>
                </a:path>
                <a:path w="10210800" h="1388745">
                  <a:moveTo>
                    <a:pt x="8944065" y="9524"/>
                  </a:moveTo>
                  <a:lnTo>
                    <a:pt x="8934540" y="9524"/>
                  </a:lnTo>
                  <a:lnTo>
                    <a:pt x="8934540" y="0"/>
                  </a:lnTo>
                  <a:lnTo>
                    <a:pt x="8944065" y="0"/>
                  </a:lnTo>
                  <a:lnTo>
                    <a:pt x="8944065" y="9524"/>
                  </a:lnTo>
                  <a:close/>
                </a:path>
                <a:path w="10210800" h="1388745">
                  <a:moveTo>
                    <a:pt x="8963115" y="9524"/>
                  </a:moveTo>
                  <a:lnTo>
                    <a:pt x="8953590" y="9524"/>
                  </a:lnTo>
                  <a:lnTo>
                    <a:pt x="8953590" y="0"/>
                  </a:lnTo>
                  <a:lnTo>
                    <a:pt x="8963115" y="0"/>
                  </a:lnTo>
                  <a:lnTo>
                    <a:pt x="8963115" y="9524"/>
                  </a:lnTo>
                  <a:close/>
                </a:path>
                <a:path w="10210800" h="1388745">
                  <a:moveTo>
                    <a:pt x="8982165" y="9524"/>
                  </a:moveTo>
                  <a:lnTo>
                    <a:pt x="8972640" y="9524"/>
                  </a:lnTo>
                  <a:lnTo>
                    <a:pt x="8972640" y="0"/>
                  </a:lnTo>
                  <a:lnTo>
                    <a:pt x="8982165" y="0"/>
                  </a:lnTo>
                  <a:lnTo>
                    <a:pt x="8982165" y="9524"/>
                  </a:lnTo>
                  <a:close/>
                </a:path>
                <a:path w="10210800" h="1388745">
                  <a:moveTo>
                    <a:pt x="9001215" y="9524"/>
                  </a:moveTo>
                  <a:lnTo>
                    <a:pt x="8991690" y="9524"/>
                  </a:lnTo>
                  <a:lnTo>
                    <a:pt x="8991690" y="0"/>
                  </a:lnTo>
                  <a:lnTo>
                    <a:pt x="9001215" y="0"/>
                  </a:lnTo>
                  <a:lnTo>
                    <a:pt x="9001215" y="9524"/>
                  </a:lnTo>
                  <a:close/>
                </a:path>
                <a:path w="10210800" h="1388745">
                  <a:moveTo>
                    <a:pt x="9020265" y="9524"/>
                  </a:moveTo>
                  <a:lnTo>
                    <a:pt x="9010740" y="9524"/>
                  </a:lnTo>
                  <a:lnTo>
                    <a:pt x="9010740" y="0"/>
                  </a:lnTo>
                  <a:lnTo>
                    <a:pt x="9020265" y="0"/>
                  </a:lnTo>
                  <a:lnTo>
                    <a:pt x="9020265" y="9524"/>
                  </a:lnTo>
                  <a:close/>
                </a:path>
                <a:path w="10210800" h="1388745">
                  <a:moveTo>
                    <a:pt x="9039315" y="9524"/>
                  </a:moveTo>
                  <a:lnTo>
                    <a:pt x="9029790" y="9524"/>
                  </a:lnTo>
                  <a:lnTo>
                    <a:pt x="9029790" y="0"/>
                  </a:lnTo>
                  <a:lnTo>
                    <a:pt x="9039315" y="0"/>
                  </a:lnTo>
                  <a:lnTo>
                    <a:pt x="9039315" y="9524"/>
                  </a:lnTo>
                  <a:close/>
                </a:path>
                <a:path w="10210800" h="1388745">
                  <a:moveTo>
                    <a:pt x="9058365" y="9524"/>
                  </a:moveTo>
                  <a:lnTo>
                    <a:pt x="9048840" y="9524"/>
                  </a:lnTo>
                  <a:lnTo>
                    <a:pt x="9048840" y="0"/>
                  </a:lnTo>
                  <a:lnTo>
                    <a:pt x="9058365" y="0"/>
                  </a:lnTo>
                  <a:lnTo>
                    <a:pt x="9058365" y="9524"/>
                  </a:lnTo>
                  <a:close/>
                </a:path>
                <a:path w="10210800" h="1388745">
                  <a:moveTo>
                    <a:pt x="9077415" y="9524"/>
                  </a:moveTo>
                  <a:lnTo>
                    <a:pt x="9067890" y="9524"/>
                  </a:lnTo>
                  <a:lnTo>
                    <a:pt x="9067890" y="0"/>
                  </a:lnTo>
                  <a:lnTo>
                    <a:pt x="9077415" y="0"/>
                  </a:lnTo>
                  <a:lnTo>
                    <a:pt x="9077415" y="9524"/>
                  </a:lnTo>
                  <a:close/>
                </a:path>
                <a:path w="10210800" h="1388745">
                  <a:moveTo>
                    <a:pt x="9096465" y="9524"/>
                  </a:moveTo>
                  <a:lnTo>
                    <a:pt x="9086940" y="9524"/>
                  </a:lnTo>
                  <a:lnTo>
                    <a:pt x="9086940" y="0"/>
                  </a:lnTo>
                  <a:lnTo>
                    <a:pt x="9096465" y="0"/>
                  </a:lnTo>
                  <a:lnTo>
                    <a:pt x="9096465" y="9524"/>
                  </a:lnTo>
                  <a:close/>
                </a:path>
                <a:path w="10210800" h="1388745">
                  <a:moveTo>
                    <a:pt x="9115515" y="9524"/>
                  </a:moveTo>
                  <a:lnTo>
                    <a:pt x="9105990" y="9524"/>
                  </a:lnTo>
                  <a:lnTo>
                    <a:pt x="9105990" y="0"/>
                  </a:lnTo>
                  <a:lnTo>
                    <a:pt x="9115515" y="0"/>
                  </a:lnTo>
                  <a:lnTo>
                    <a:pt x="9115515" y="9524"/>
                  </a:lnTo>
                  <a:close/>
                </a:path>
                <a:path w="10210800" h="1388745">
                  <a:moveTo>
                    <a:pt x="9134565" y="9524"/>
                  </a:moveTo>
                  <a:lnTo>
                    <a:pt x="9125040" y="9524"/>
                  </a:lnTo>
                  <a:lnTo>
                    <a:pt x="9125040" y="0"/>
                  </a:lnTo>
                  <a:lnTo>
                    <a:pt x="9134565" y="0"/>
                  </a:lnTo>
                  <a:lnTo>
                    <a:pt x="9134565" y="9524"/>
                  </a:lnTo>
                  <a:close/>
                </a:path>
                <a:path w="10210800" h="1388745">
                  <a:moveTo>
                    <a:pt x="9153615" y="9524"/>
                  </a:moveTo>
                  <a:lnTo>
                    <a:pt x="9144090" y="9524"/>
                  </a:lnTo>
                  <a:lnTo>
                    <a:pt x="9144090" y="0"/>
                  </a:lnTo>
                  <a:lnTo>
                    <a:pt x="9153615" y="0"/>
                  </a:lnTo>
                  <a:lnTo>
                    <a:pt x="9153615" y="9524"/>
                  </a:lnTo>
                  <a:close/>
                </a:path>
                <a:path w="10210800" h="1388745">
                  <a:moveTo>
                    <a:pt x="9172665" y="9524"/>
                  </a:moveTo>
                  <a:lnTo>
                    <a:pt x="9163140" y="9524"/>
                  </a:lnTo>
                  <a:lnTo>
                    <a:pt x="9163140" y="0"/>
                  </a:lnTo>
                  <a:lnTo>
                    <a:pt x="9172665" y="0"/>
                  </a:lnTo>
                  <a:lnTo>
                    <a:pt x="9172665" y="9524"/>
                  </a:lnTo>
                  <a:close/>
                </a:path>
                <a:path w="10210800" h="1388745">
                  <a:moveTo>
                    <a:pt x="9191715" y="9524"/>
                  </a:moveTo>
                  <a:lnTo>
                    <a:pt x="9182190" y="9524"/>
                  </a:lnTo>
                  <a:lnTo>
                    <a:pt x="9182190" y="0"/>
                  </a:lnTo>
                  <a:lnTo>
                    <a:pt x="9191715" y="0"/>
                  </a:lnTo>
                  <a:lnTo>
                    <a:pt x="9191715" y="9524"/>
                  </a:lnTo>
                  <a:close/>
                </a:path>
                <a:path w="10210800" h="1388745">
                  <a:moveTo>
                    <a:pt x="9210765" y="9524"/>
                  </a:moveTo>
                  <a:lnTo>
                    <a:pt x="9201240" y="9524"/>
                  </a:lnTo>
                  <a:lnTo>
                    <a:pt x="9201240" y="0"/>
                  </a:lnTo>
                  <a:lnTo>
                    <a:pt x="9210765" y="0"/>
                  </a:lnTo>
                  <a:lnTo>
                    <a:pt x="9210765" y="9524"/>
                  </a:lnTo>
                  <a:close/>
                </a:path>
                <a:path w="10210800" h="1388745">
                  <a:moveTo>
                    <a:pt x="9229815" y="9524"/>
                  </a:moveTo>
                  <a:lnTo>
                    <a:pt x="9220290" y="9524"/>
                  </a:lnTo>
                  <a:lnTo>
                    <a:pt x="9220290" y="0"/>
                  </a:lnTo>
                  <a:lnTo>
                    <a:pt x="9229815" y="0"/>
                  </a:lnTo>
                  <a:lnTo>
                    <a:pt x="9229815" y="9524"/>
                  </a:lnTo>
                  <a:close/>
                </a:path>
                <a:path w="10210800" h="1388745">
                  <a:moveTo>
                    <a:pt x="9248865" y="9524"/>
                  </a:moveTo>
                  <a:lnTo>
                    <a:pt x="9239340" y="9524"/>
                  </a:lnTo>
                  <a:lnTo>
                    <a:pt x="9239340" y="0"/>
                  </a:lnTo>
                  <a:lnTo>
                    <a:pt x="9248865" y="0"/>
                  </a:lnTo>
                  <a:lnTo>
                    <a:pt x="9248865" y="9524"/>
                  </a:lnTo>
                  <a:close/>
                </a:path>
                <a:path w="10210800" h="1388745">
                  <a:moveTo>
                    <a:pt x="9267915" y="9524"/>
                  </a:moveTo>
                  <a:lnTo>
                    <a:pt x="9258390" y="9524"/>
                  </a:lnTo>
                  <a:lnTo>
                    <a:pt x="9258390" y="0"/>
                  </a:lnTo>
                  <a:lnTo>
                    <a:pt x="9267915" y="0"/>
                  </a:lnTo>
                  <a:lnTo>
                    <a:pt x="9267915" y="9524"/>
                  </a:lnTo>
                  <a:close/>
                </a:path>
                <a:path w="10210800" h="1388745">
                  <a:moveTo>
                    <a:pt x="9286965" y="9524"/>
                  </a:moveTo>
                  <a:lnTo>
                    <a:pt x="9277440" y="9524"/>
                  </a:lnTo>
                  <a:lnTo>
                    <a:pt x="9277440" y="0"/>
                  </a:lnTo>
                  <a:lnTo>
                    <a:pt x="9286965" y="0"/>
                  </a:lnTo>
                  <a:lnTo>
                    <a:pt x="9286965" y="9524"/>
                  </a:lnTo>
                  <a:close/>
                </a:path>
                <a:path w="10210800" h="1388745">
                  <a:moveTo>
                    <a:pt x="9306015" y="9524"/>
                  </a:moveTo>
                  <a:lnTo>
                    <a:pt x="9296490" y="9524"/>
                  </a:lnTo>
                  <a:lnTo>
                    <a:pt x="9296490" y="0"/>
                  </a:lnTo>
                  <a:lnTo>
                    <a:pt x="9306015" y="0"/>
                  </a:lnTo>
                  <a:lnTo>
                    <a:pt x="9306015" y="9524"/>
                  </a:lnTo>
                  <a:close/>
                </a:path>
                <a:path w="10210800" h="1388745">
                  <a:moveTo>
                    <a:pt x="9325065" y="9524"/>
                  </a:moveTo>
                  <a:lnTo>
                    <a:pt x="9315540" y="9524"/>
                  </a:lnTo>
                  <a:lnTo>
                    <a:pt x="9315540" y="0"/>
                  </a:lnTo>
                  <a:lnTo>
                    <a:pt x="9325065" y="0"/>
                  </a:lnTo>
                  <a:lnTo>
                    <a:pt x="9325065" y="9524"/>
                  </a:lnTo>
                  <a:close/>
                </a:path>
                <a:path w="10210800" h="1388745">
                  <a:moveTo>
                    <a:pt x="9344115" y="9524"/>
                  </a:moveTo>
                  <a:lnTo>
                    <a:pt x="9334590" y="9524"/>
                  </a:lnTo>
                  <a:lnTo>
                    <a:pt x="9334590" y="0"/>
                  </a:lnTo>
                  <a:lnTo>
                    <a:pt x="9344115" y="0"/>
                  </a:lnTo>
                  <a:lnTo>
                    <a:pt x="9344115" y="9524"/>
                  </a:lnTo>
                  <a:close/>
                </a:path>
                <a:path w="10210800" h="1388745">
                  <a:moveTo>
                    <a:pt x="9363165" y="9524"/>
                  </a:moveTo>
                  <a:lnTo>
                    <a:pt x="9353640" y="9524"/>
                  </a:lnTo>
                  <a:lnTo>
                    <a:pt x="9353640" y="0"/>
                  </a:lnTo>
                  <a:lnTo>
                    <a:pt x="9363165" y="0"/>
                  </a:lnTo>
                  <a:lnTo>
                    <a:pt x="9363165" y="9524"/>
                  </a:lnTo>
                  <a:close/>
                </a:path>
                <a:path w="10210800" h="1388745">
                  <a:moveTo>
                    <a:pt x="9382215" y="9524"/>
                  </a:moveTo>
                  <a:lnTo>
                    <a:pt x="9372690" y="9524"/>
                  </a:lnTo>
                  <a:lnTo>
                    <a:pt x="9372690" y="0"/>
                  </a:lnTo>
                  <a:lnTo>
                    <a:pt x="9382215" y="0"/>
                  </a:lnTo>
                  <a:lnTo>
                    <a:pt x="9382215" y="9524"/>
                  </a:lnTo>
                  <a:close/>
                </a:path>
                <a:path w="10210800" h="1388745">
                  <a:moveTo>
                    <a:pt x="9401265" y="9524"/>
                  </a:moveTo>
                  <a:lnTo>
                    <a:pt x="9391740" y="9524"/>
                  </a:lnTo>
                  <a:lnTo>
                    <a:pt x="9391740" y="0"/>
                  </a:lnTo>
                  <a:lnTo>
                    <a:pt x="9401265" y="0"/>
                  </a:lnTo>
                  <a:lnTo>
                    <a:pt x="9401265" y="9524"/>
                  </a:lnTo>
                  <a:close/>
                </a:path>
                <a:path w="10210800" h="1388745">
                  <a:moveTo>
                    <a:pt x="9420315" y="9524"/>
                  </a:moveTo>
                  <a:lnTo>
                    <a:pt x="9410790" y="9524"/>
                  </a:lnTo>
                  <a:lnTo>
                    <a:pt x="9410790" y="0"/>
                  </a:lnTo>
                  <a:lnTo>
                    <a:pt x="9420315" y="0"/>
                  </a:lnTo>
                  <a:lnTo>
                    <a:pt x="9420315" y="9524"/>
                  </a:lnTo>
                  <a:close/>
                </a:path>
                <a:path w="10210800" h="1388745">
                  <a:moveTo>
                    <a:pt x="9439365" y="9524"/>
                  </a:moveTo>
                  <a:lnTo>
                    <a:pt x="9429840" y="9524"/>
                  </a:lnTo>
                  <a:lnTo>
                    <a:pt x="9429840" y="0"/>
                  </a:lnTo>
                  <a:lnTo>
                    <a:pt x="9439365" y="0"/>
                  </a:lnTo>
                  <a:lnTo>
                    <a:pt x="9439365" y="9524"/>
                  </a:lnTo>
                  <a:close/>
                </a:path>
                <a:path w="10210800" h="1388745">
                  <a:moveTo>
                    <a:pt x="9458415" y="9524"/>
                  </a:moveTo>
                  <a:lnTo>
                    <a:pt x="9448890" y="9524"/>
                  </a:lnTo>
                  <a:lnTo>
                    <a:pt x="9448890" y="0"/>
                  </a:lnTo>
                  <a:lnTo>
                    <a:pt x="9458415" y="0"/>
                  </a:lnTo>
                  <a:lnTo>
                    <a:pt x="9458415" y="9524"/>
                  </a:lnTo>
                  <a:close/>
                </a:path>
                <a:path w="10210800" h="1388745">
                  <a:moveTo>
                    <a:pt x="9477465" y="9524"/>
                  </a:moveTo>
                  <a:lnTo>
                    <a:pt x="9467940" y="9524"/>
                  </a:lnTo>
                  <a:lnTo>
                    <a:pt x="9467940" y="0"/>
                  </a:lnTo>
                  <a:lnTo>
                    <a:pt x="9477465" y="0"/>
                  </a:lnTo>
                  <a:lnTo>
                    <a:pt x="9477465" y="9524"/>
                  </a:lnTo>
                  <a:close/>
                </a:path>
                <a:path w="10210800" h="1388745">
                  <a:moveTo>
                    <a:pt x="9496515" y="9524"/>
                  </a:moveTo>
                  <a:lnTo>
                    <a:pt x="9486990" y="9524"/>
                  </a:lnTo>
                  <a:lnTo>
                    <a:pt x="9486990" y="0"/>
                  </a:lnTo>
                  <a:lnTo>
                    <a:pt x="9496515" y="0"/>
                  </a:lnTo>
                  <a:lnTo>
                    <a:pt x="9496515" y="9524"/>
                  </a:lnTo>
                  <a:close/>
                </a:path>
                <a:path w="10210800" h="1388745">
                  <a:moveTo>
                    <a:pt x="9515565" y="9524"/>
                  </a:moveTo>
                  <a:lnTo>
                    <a:pt x="9506040" y="9524"/>
                  </a:lnTo>
                  <a:lnTo>
                    <a:pt x="9506040" y="0"/>
                  </a:lnTo>
                  <a:lnTo>
                    <a:pt x="9515565" y="0"/>
                  </a:lnTo>
                  <a:lnTo>
                    <a:pt x="9515565" y="9524"/>
                  </a:lnTo>
                  <a:close/>
                </a:path>
                <a:path w="10210800" h="1388745">
                  <a:moveTo>
                    <a:pt x="9534615" y="9524"/>
                  </a:moveTo>
                  <a:lnTo>
                    <a:pt x="9525090" y="9524"/>
                  </a:lnTo>
                  <a:lnTo>
                    <a:pt x="9525090" y="0"/>
                  </a:lnTo>
                  <a:lnTo>
                    <a:pt x="9534615" y="0"/>
                  </a:lnTo>
                  <a:lnTo>
                    <a:pt x="9534615" y="9524"/>
                  </a:lnTo>
                  <a:close/>
                </a:path>
                <a:path w="10210800" h="1388745">
                  <a:moveTo>
                    <a:pt x="9553665" y="9524"/>
                  </a:moveTo>
                  <a:lnTo>
                    <a:pt x="9544140" y="9524"/>
                  </a:lnTo>
                  <a:lnTo>
                    <a:pt x="9544140" y="0"/>
                  </a:lnTo>
                  <a:lnTo>
                    <a:pt x="9553665" y="0"/>
                  </a:lnTo>
                  <a:lnTo>
                    <a:pt x="9553665" y="9524"/>
                  </a:lnTo>
                  <a:close/>
                </a:path>
                <a:path w="10210800" h="1388745">
                  <a:moveTo>
                    <a:pt x="9572715" y="9524"/>
                  </a:moveTo>
                  <a:lnTo>
                    <a:pt x="9563190" y="9524"/>
                  </a:lnTo>
                  <a:lnTo>
                    <a:pt x="9563190" y="0"/>
                  </a:lnTo>
                  <a:lnTo>
                    <a:pt x="9572715" y="0"/>
                  </a:lnTo>
                  <a:lnTo>
                    <a:pt x="9572715" y="9524"/>
                  </a:lnTo>
                  <a:close/>
                </a:path>
                <a:path w="10210800" h="1388745">
                  <a:moveTo>
                    <a:pt x="9591765" y="9524"/>
                  </a:moveTo>
                  <a:lnTo>
                    <a:pt x="9582240" y="9524"/>
                  </a:lnTo>
                  <a:lnTo>
                    <a:pt x="9582240" y="0"/>
                  </a:lnTo>
                  <a:lnTo>
                    <a:pt x="9591765" y="0"/>
                  </a:lnTo>
                  <a:lnTo>
                    <a:pt x="9591765" y="9524"/>
                  </a:lnTo>
                  <a:close/>
                </a:path>
                <a:path w="10210800" h="1388745">
                  <a:moveTo>
                    <a:pt x="9610815" y="9524"/>
                  </a:moveTo>
                  <a:lnTo>
                    <a:pt x="9601290" y="9524"/>
                  </a:lnTo>
                  <a:lnTo>
                    <a:pt x="9601290" y="0"/>
                  </a:lnTo>
                  <a:lnTo>
                    <a:pt x="9610815" y="0"/>
                  </a:lnTo>
                  <a:lnTo>
                    <a:pt x="9610815" y="9524"/>
                  </a:lnTo>
                  <a:close/>
                </a:path>
                <a:path w="10210800" h="1388745">
                  <a:moveTo>
                    <a:pt x="9629865" y="9524"/>
                  </a:moveTo>
                  <a:lnTo>
                    <a:pt x="9620340" y="9524"/>
                  </a:lnTo>
                  <a:lnTo>
                    <a:pt x="9620340" y="0"/>
                  </a:lnTo>
                  <a:lnTo>
                    <a:pt x="9629865" y="0"/>
                  </a:lnTo>
                  <a:lnTo>
                    <a:pt x="9629865" y="9524"/>
                  </a:lnTo>
                  <a:close/>
                </a:path>
                <a:path w="10210800" h="1388745">
                  <a:moveTo>
                    <a:pt x="9648915" y="9524"/>
                  </a:moveTo>
                  <a:lnTo>
                    <a:pt x="9639390" y="9524"/>
                  </a:lnTo>
                  <a:lnTo>
                    <a:pt x="9639390" y="0"/>
                  </a:lnTo>
                  <a:lnTo>
                    <a:pt x="9648915" y="0"/>
                  </a:lnTo>
                  <a:lnTo>
                    <a:pt x="9648915" y="9524"/>
                  </a:lnTo>
                  <a:close/>
                </a:path>
                <a:path w="10210800" h="1388745">
                  <a:moveTo>
                    <a:pt x="9667965" y="9524"/>
                  </a:moveTo>
                  <a:lnTo>
                    <a:pt x="9658440" y="9524"/>
                  </a:lnTo>
                  <a:lnTo>
                    <a:pt x="9658440" y="0"/>
                  </a:lnTo>
                  <a:lnTo>
                    <a:pt x="9667965" y="0"/>
                  </a:lnTo>
                  <a:lnTo>
                    <a:pt x="9667965" y="9524"/>
                  </a:lnTo>
                  <a:close/>
                </a:path>
                <a:path w="10210800" h="1388745">
                  <a:moveTo>
                    <a:pt x="9687015" y="9524"/>
                  </a:moveTo>
                  <a:lnTo>
                    <a:pt x="9677490" y="9524"/>
                  </a:lnTo>
                  <a:lnTo>
                    <a:pt x="9677490" y="0"/>
                  </a:lnTo>
                  <a:lnTo>
                    <a:pt x="9687015" y="0"/>
                  </a:lnTo>
                  <a:lnTo>
                    <a:pt x="9687015" y="9524"/>
                  </a:lnTo>
                  <a:close/>
                </a:path>
                <a:path w="10210800" h="1388745">
                  <a:moveTo>
                    <a:pt x="9706065" y="9524"/>
                  </a:moveTo>
                  <a:lnTo>
                    <a:pt x="9696540" y="9524"/>
                  </a:lnTo>
                  <a:lnTo>
                    <a:pt x="9696540" y="0"/>
                  </a:lnTo>
                  <a:lnTo>
                    <a:pt x="9706065" y="0"/>
                  </a:lnTo>
                  <a:lnTo>
                    <a:pt x="9706065" y="9524"/>
                  </a:lnTo>
                  <a:close/>
                </a:path>
                <a:path w="10210800" h="1388745">
                  <a:moveTo>
                    <a:pt x="9725115" y="9524"/>
                  </a:moveTo>
                  <a:lnTo>
                    <a:pt x="9715590" y="9524"/>
                  </a:lnTo>
                  <a:lnTo>
                    <a:pt x="9715590" y="0"/>
                  </a:lnTo>
                  <a:lnTo>
                    <a:pt x="9725115" y="0"/>
                  </a:lnTo>
                  <a:lnTo>
                    <a:pt x="9725115" y="9524"/>
                  </a:lnTo>
                  <a:close/>
                </a:path>
                <a:path w="10210800" h="1388745">
                  <a:moveTo>
                    <a:pt x="9744165" y="9524"/>
                  </a:moveTo>
                  <a:lnTo>
                    <a:pt x="9734640" y="9524"/>
                  </a:lnTo>
                  <a:lnTo>
                    <a:pt x="9734640" y="0"/>
                  </a:lnTo>
                  <a:lnTo>
                    <a:pt x="9744165" y="0"/>
                  </a:lnTo>
                  <a:lnTo>
                    <a:pt x="9744165" y="9524"/>
                  </a:lnTo>
                  <a:close/>
                </a:path>
                <a:path w="10210800" h="1388745">
                  <a:moveTo>
                    <a:pt x="9763215" y="9524"/>
                  </a:moveTo>
                  <a:lnTo>
                    <a:pt x="9753690" y="9524"/>
                  </a:lnTo>
                  <a:lnTo>
                    <a:pt x="9753690" y="0"/>
                  </a:lnTo>
                  <a:lnTo>
                    <a:pt x="9763215" y="0"/>
                  </a:lnTo>
                  <a:lnTo>
                    <a:pt x="9763215" y="9524"/>
                  </a:lnTo>
                  <a:close/>
                </a:path>
                <a:path w="10210800" h="1388745">
                  <a:moveTo>
                    <a:pt x="9782265" y="9524"/>
                  </a:moveTo>
                  <a:lnTo>
                    <a:pt x="9772740" y="9524"/>
                  </a:lnTo>
                  <a:lnTo>
                    <a:pt x="9772740" y="0"/>
                  </a:lnTo>
                  <a:lnTo>
                    <a:pt x="9782265" y="0"/>
                  </a:lnTo>
                  <a:lnTo>
                    <a:pt x="9782265" y="9524"/>
                  </a:lnTo>
                  <a:close/>
                </a:path>
                <a:path w="10210800" h="1388745">
                  <a:moveTo>
                    <a:pt x="9801315" y="9524"/>
                  </a:moveTo>
                  <a:lnTo>
                    <a:pt x="9791790" y="9524"/>
                  </a:lnTo>
                  <a:lnTo>
                    <a:pt x="9791790" y="0"/>
                  </a:lnTo>
                  <a:lnTo>
                    <a:pt x="9801315" y="0"/>
                  </a:lnTo>
                  <a:lnTo>
                    <a:pt x="9801315" y="9524"/>
                  </a:lnTo>
                  <a:close/>
                </a:path>
                <a:path w="10210800" h="1388745">
                  <a:moveTo>
                    <a:pt x="9820365" y="9524"/>
                  </a:moveTo>
                  <a:lnTo>
                    <a:pt x="9810840" y="9524"/>
                  </a:lnTo>
                  <a:lnTo>
                    <a:pt x="9810840" y="0"/>
                  </a:lnTo>
                  <a:lnTo>
                    <a:pt x="9820365" y="0"/>
                  </a:lnTo>
                  <a:lnTo>
                    <a:pt x="9820365" y="9524"/>
                  </a:lnTo>
                  <a:close/>
                </a:path>
                <a:path w="10210800" h="1388745">
                  <a:moveTo>
                    <a:pt x="9839415" y="9524"/>
                  </a:moveTo>
                  <a:lnTo>
                    <a:pt x="9829890" y="9524"/>
                  </a:lnTo>
                  <a:lnTo>
                    <a:pt x="9829890" y="0"/>
                  </a:lnTo>
                  <a:lnTo>
                    <a:pt x="9839415" y="0"/>
                  </a:lnTo>
                  <a:lnTo>
                    <a:pt x="9839415" y="9524"/>
                  </a:lnTo>
                  <a:close/>
                </a:path>
                <a:path w="10210800" h="1388745">
                  <a:moveTo>
                    <a:pt x="9858465" y="9524"/>
                  </a:moveTo>
                  <a:lnTo>
                    <a:pt x="9848940" y="9524"/>
                  </a:lnTo>
                  <a:lnTo>
                    <a:pt x="9848940" y="0"/>
                  </a:lnTo>
                  <a:lnTo>
                    <a:pt x="9858465" y="0"/>
                  </a:lnTo>
                  <a:lnTo>
                    <a:pt x="9858465" y="9524"/>
                  </a:lnTo>
                  <a:close/>
                </a:path>
                <a:path w="10210800" h="1388745">
                  <a:moveTo>
                    <a:pt x="9877515" y="9524"/>
                  </a:moveTo>
                  <a:lnTo>
                    <a:pt x="9867990" y="9524"/>
                  </a:lnTo>
                  <a:lnTo>
                    <a:pt x="9867990" y="0"/>
                  </a:lnTo>
                  <a:lnTo>
                    <a:pt x="9877515" y="0"/>
                  </a:lnTo>
                  <a:lnTo>
                    <a:pt x="9877515" y="9524"/>
                  </a:lnTo>
                  <a:close/>
                </a:path>
                <a:path w="10210800" h="1388745">
                  <a:moveTo>
                    <a:pt x="9896565" y="9524"/>
                  </a:moveTo>
                  <a:lnTo>
                    <a:pt x="9887040" y="9524"/>
                  </a:lnTo>
                  <a:lnTo>
                    <a:pt x="9887040" y="0"/>
                  </a:lnTo>
                  <a:lnTo>
                    <a:pt x="9896565" y="0"/>
                  </a:lnTo>
                  <a:lnTo>
                    <a:pt x="9896565" y="9524"/>
                  </a:lnTo>
                  <a:close/>
                </a:path>
                <a:path w="10210800" h="1388745">
                  <a:moveTo>
                    <a:pt x="9915615" y="9524"/>
                  </a:moveTo>
                  <a:lnTo>
                    <a:pt x="9906090" y="9524"/>
                  </a:lnTo>
                  <a:lnTo>
                    <a:pt x="9906090" y="0"/>
                  </a:lnTo>
                  <a:lnTo>
                    <a:pt x="9915615" y="0"/>
                  </a:lnTo>
                  <a:lnTo>
                    <a:pt x="9915615" y="9524"/>
                  </a:lnTo>
                  <a:close/>
                </a:path>
                <a:path w="10210800" h="1388745">
                  <a:moveTo>
                    <a:pt x="9934465" y="9632"/>
                  </a:moveTo>
                  <a:lnTo>
                    <a:pt x="9931891" y="9560"/>
                  </a:lnTo>
                  <a:lnTo>
                    <a:pt x="9929318" y="9524"/>
                  </a:lnTo>
                  <a:lnTo>
                    <a:pt x="9925140" y="9524"/>
                  </a:lnTo>
                  <a:lnTo>
                    <a:pt x="9925140" y="0"/>
                  </a:lnTo>
                  <a:lnTo>
                    <a:pt x="9926858" y="0"/>
                  </a:lnTo>
                  <a:lnTo>
                    <a:pt x="9934717" y="622"/>
                  </a:lnTo>
                  <a:lnTo>
                    <a:pt x="9934465" y="9632"/>
                  </a:lnTo>
                  <a:close/>
                </a:path>
                <a:path w="10210800" h="1388745">
                  <a:moveTo>
                    <a:pt x="9952918" y="10766"/>
                  </a:moveTo>
                  <a:lnTo>
                    <a:pt x="9949854" y="10475"/>
                  </a:lnTo>
                  <a:lnTo>
                    <a:pt x="9946787" y="10235"/>
                  </a:lnTo>
                  <a:lnTo>
                    <a:pt x="9943714" y="10046"/>
                  </a:lnTo>
                  <a:lnTo>
                    <a:pt x="9944247" y="1376"/>
                  </a:lnTo>
                  <a:lnTo>
                    <a:pt x="9953740" y="2127"/>
                  </a:lnTo>
                  <a:lnTo>
                    <a:pt x="9952918" y="10766"/>
                  </a:lnTo>
                  <a:close/>
                </a:path>
                <a:path w="10210800" h="1388745">
                  <a:moveTo>
                    <a:pt x="9971162" y="13118"/>
                  </a:moveTo>
                  <a:lnTo>
                    <a:pt x="9968143" y="12626"/>
                  </a:lnTo>
                  <a:lnTo>
                    <a:pt x="9965112" y="12184"/>
                  </a:lnTo>
                  <a:lnTo>
                    <a:pt x="9962070" y="11792"/>
                  </a:lnTo>
                  <a:lnTo>
                    <a:pt x="9963220" y="2878"/>
                  </a:lnTo>
                  <a:lnTo>
                    <a:pt x="9971829" y="3559"/>
                  </a:lnTo>
                  <a:lnTo>
                    <a:pt x="9972686" y="3766"/>
                  </a:lnTo>
                  <a:lnTo>
                    <a:pt x="9971162" y="13118"/>
                  </a:lnTo>
                  <a:close/>
                </a:path>
                <a:path w="10210800" h="1388745">
                  <a:moveTo>
                    <a:pt x="9989222" y="16682"/>
                  </a:moveTo>
                  <a:lnTo>
                    <a:pt x="9986221" y="15985"/>
                  </a:lnTo>
                  <a:lnTo>
                    <a:pt x="9983209" y="15339"/>
                  </a:lnTo>
                  <a:lnTo>
                    <a:pt x="9980190" y="14743"/>
                  </a:lnTo>
                  <a:lnTo>
                    <a:pt x="9981916" y="5989"/>
                  </a:lnTo>
                  <a:lnTo>
                    <a:pt x="9991186" y="8222"/>
                  </a:lnTo>
                  <a:lnTo>
                    <a:pt x="9989222" y="16682"/>
                  </a:lnTo>
                  <a:close/>
                </a:path>
                <a:path w="10210800" h="1388745">
                  <a:moveTo>
                    <a:pt x="10007045" y="21454"/>
                  </a:moveTo>
                  <a:lnTo>
                    <a:pt x="10004098" y="20559"/>
                  </a:lnTo>
                  <a:lnTo>
                    <a:pt x="10001142" y="19714"/>
                  </a:lnTo>
                  <a:lnTo>
                    <a:pt x="9998178" y="18920"/>
                  </a:lnTo>
                  <a:lnTo>
                    <a:pt x="10000445" y="10451"/>
                  </a:lnTo>
                  <a:lnTo>
                    <a:pt x="10009711" y="12683"/>
                  </a:lnTo>
                  <a:lnTo>
                    <a:pt x="10007045" y="21454"/>
                  </a:lnTo>
                  <a:close/>
                </a:path>
                <a:path w="10210800" h="1388745">
                  <a:moveTo>
                    <a:pt x="10024485" y="27395"/>
                  </a:moveTo>
                  <a:lnTo>
                    <a:pt x="10021617" y="26311"/>
                  </a:lnTo>
                  <a:lnTo>
                    <a:pt x="10018728" y="25272"/>
                  </a:lnTo>
                  <a:lnTo>
                    <a:pt x="10015815" y="24280"/>
                  </a:lnTo>
                  <a:lnTo>
                    <a:pt x="10018813" y="15486"/>
                  </a:lnTo>
                  <a:lnTo>
                    <a:pt x="10027611" y="19131"/>
                  </a:lnTo>
                  <a:lnTo>
                    <a:pt x="10024485" y="27395"/>
                  </a:lnTo>
                  <a:close/>
                </a:path>
                <a:path w="10210800" h="1388745">
                  <a:moveTo>
                    <a:pt x="10041481" y="34482"/>
                  </a:moveTo>
                  <a:lnTo>
                    <a:pt x="10038687" y="33207"/>
                  </a:lnTo>
                  <a:lnTo>
                    <a:pt x="10035874" y="31978"/>
                  </a:lnTo>
                  <a:lnTo>
                    <a:pt x="10033041" y="30797"/>
                  </a:lnTo>
                  <a:lnTo>
                    <a:pt x="10036390" y="22767"/>
                  </a:lnTo>
                  <a:lnTo>
                    <a:pt x="10045169" y="26404"/>
                  </a:lnTo>
                  <a:lnTo>
                    <a:pt x="10041481" y="34482"/>
                  </a:lnTo>
                  <a:close/>
                </a:path>
                <a:path w="10210800" h="1388745">
                  <a:moveTo>
                    <a:pt x="10057976" y="42689"/>
                  </a:moveTo>
                  <a:lnTo>
                    <a:pt x="10055281" y="41234"/>
                  </a:lnTo>
                  <a:lnTo>
                    <a:pt x="10052553" y="39820"/>
                  </a:lnTo>
                  <a:lnTo>
                    <a:pt x="10049794" y="38447"/>
                  </a:lnTo>
                  <a:lnTo>
                    <a:pt x="10053972" y="30050"/>
                  </a:lnTo>
                  <a:lnTo>
                    <a:pt x="10056466" y="31083"/>
                  </a:lnTo>
                  <a:lnTo>
                    <a:pt x="10062311" y="34659"/>
                  </a:lnTo>
                  <a:lnTo>
                    <a:pt x="10057976" y="42689"/>
                  </a:lnTo>
                  <a:close/>
                </a:path>
                <a:path w="10210800" h="1388745">
                  <a:moveTo>
                    <a:pt x="10073914" y="51994"/>
                  </a:moveTo>
                  <a:lnTo>
                    <a:pt x="10071313" y="50357"/>
                  </a:lnTo>
                  <a:lnTo>
                    <a:pt x="10068681" y="48761"/>
                  </a:lnTo>
                  <a:lnTo>
                    <a:pt x="10066018" y="47207"/>
                  </a:lnTo>
                  <a:lnTo>
                    <a:pt x="10070440" y="39632"/>
                  </a:lnTo>
                  <a:lnTo>
                    <a:pt x="10078566" y="44604"/>
                  </a:lnTo>
                  <a:lnTo>
                    <a:pt x="10073914" y="51994"/>
                  </a:lnTo>
                  <a:close/>
                </a:path>
                <a:path w="10210800" h="1388745">
                  <a:moveTo>
                    <a:pt x="10089148" y="62310"/>
                  </a:moveTo>
                  <a:lnTo>
                    <a:pt x="10086675" y="60512"/>
                  </a:lnTo>
                  <a:lnTo>
                    <a:pt x="10084172" y="58756"/>
                  </a:lnTo>
                  <a:lnTo>
                    <a:pt x="10081638" y="57040"/>
                  </a:lnTo>
                  <a:lnTo>
                    <a:pt x="10086694" y="49576"/>
                  </a:lnTo>
                  <a:lnTo>
                    <a:pt x="10094598" y="54412"/>
                  </a:lnTo>
                  <a:lnTo>
                    <a:pt x="10094777" y="54565"/>
                  </a:lnTo>
                  <a:lnTo>
                    <a:pt x="10089148" y="62310"/>
                  </a:lnTo>
                  <a:close/>
                </a:path>
                <a:path w="10210800" h="1388745">
                  <a:moveTo>
                    <a:pt x="10103662" y="73618"/>
                  </a:moveTo>
                  <a:lnTo>
                    <a:pt x="10101304" y="71650"/>
                  </a:lnTo>
                  <a:lnTo>
                    <a:pt x="10098915" y="69724"/>
                  </a:lnTo>
                  <a:lnTo>
                    <a:pt x="10096493" y="67839"/>
                  </a:lnTo>
                  <a:lnTo>
                    <a:pt x="10102018" y="60743"/>
                  </a:lnTo>
                  <a:lnTo>
                    <a:pt x="10109253" y="66917"/>
                  </a:lnTo>
                  <a:lnTo>
                    <a:pt x="10103662" y="73618"/>
                  </a:lnTo>
                  <a:close/>
                </a:path>
                <a:path w="10210800" h="1388745">
                  <a:moveTo>
                    <a:pt x="10117462" y="85935"/>
                  </a:moveTo>
                  <a:lnTo>
                    <a:pt x="10115226" y="83800"/>
                  </a:lnTo>
                  <a:lnTo>
                    <a:pt x="10112957" y="81706"/>
                  </a:lnTo>
                  <a:lnTo>
                    <a:pt x="10110656" y="79654"/>
                  </a:lnTo>
                  <a:lnTo>
                    <a:pt x="10116502" y="73102"/>
                  </a:lnTo>
                  <a:lnTo>
                    <a:pt x="10123782" y="79315"/>
                  </a:lnTo>
                  <a:lnTo>
                    <a:pt x="10117462" y="85935"/>
                  </a:lnTo>
                  <a:close/>
                </a:path>
                <a:path w="10210800" h="1388745">
                  <a:moveTo>
                    <a:pt x="10130451" y="99195"/>
                  </a:moveTo>
                  <a:lnTo>
                    <a:pt x="10128348" y="96898"/>
                  </a:lnTo>
                  <a:lnTo>
                    <a:pt x="10126223" y="94654"/>
                  </a:lnTo>
                  <a:lnTo>
                    <a:pt x="10124075" y="92464"/>
                  </a:lnTo>
                  <a:lnTo>
                    <a:pt x="10130785" y="85887"/>
                  </a:lnTo>
                  <a:lnTo>
                    <a:pt x="10137013" y="93185"/>
                  </a:lnTo>
                  <a:lnTo>
                    <a:pt x="10130451" y="99195"/>
                  </a:lnTo>
                  <a:close/>
                </a:path>
                <a:path w="10210800" h="1388745">
                  <a:moveTo>
                    <a:pt x="10142459" y="113220"/>
                  </a:moveTo>
                  <a:lnTo>
                    <a:pt x="10140537" y="110817"/>
                  </a:lnTo>
                  <a:lnTo>
                    <a:pt x="10138577" y="108449"/>
                  </a:lnTo>
                  <a:lnTo>
                    <a:pt x="10136580" y="106117"/>
                  </a:lnTo>
                  <a:lnTo>
                    <a:pt x="10143207" y="100444"/>
                  </a:lnTo>
                  <a:lnTo>
                    <a:pt x="10149384" y="107683"/>
                  </a:lnTo>
                  <a:lnTo>
                    <a:pt x="10142459" y="113220"/>
                  </a:lnTo>
                  <a:close/>
                </a:path>
                <a:path w="10210800" h="1388745">
                  <a:moveTo>
                    <a:pt x="10153454" y="127946"/>
                  </a:moveTo>
                  <a:lnTo>
                    <a:pt x="10151697" y="125421"/>
                  </a:lnTo>
                  <a:lnTo>
                    <a:pt x="10149907" y="122939"/>
                  </a:lnTo>
                  <a:lnTo>
                    <a:pt x="10148085" y="120501"/>
                  </a:lnTo>
                  <a:lnTo>
                    <a:pt x="10155559" y="114920"/>
                  </a:lnTo>
                  <a:lnTo>
                    <a:pt x="10158196" y="118010"/>
                  </a:lnTo>
                  <a:lnTo>
                    <a:pt x="10161043" y="122664"/>
                  </a:lnTo>
                  <a:lnTo>
                    <a:pt x="10153454" y="127946"/>
                  </a:lnTo>
                  <a:close/>
                </a:path>
                <a:path w="10210800" h="1388745">
                  <a:moveTo>
                    <a:pt x="10163474" y="143421"/>
                  </a:moveTo>
                  <a:lnTo>
                    <a:pt x="10161884" y="140778"/>
                  </a:lnTo>
                  <a:lnTo>
                    <a:pt x="10160254" y="138165"/>
                  </a:lnTo>
                  <a:lnTo>
                    <a:pt x="10158582" y="135582"/>
                  </a:lnTo>
                  <a:lnTo>
                    <a:pt x="10166006" y="130775"/>
                  </a:lnTo>
                  <a:lnTo>
                    <a:pt x="10170981" y="138907"/>
                  </a:lnTo>
                  <a:lnTo>
                    <a:pt x="10163474" y="143421"/>
                  </a:lnTo>
                  <a:close/>
                </a:path>
                <a:path w="10210800" h="1388745">
                  <a:moveTo>
                    <a:pt x="10172444" y="159535"/>
                  </a:moveTo>
                  <a:lnTo>
                    <a:pt x="10171032" y="156787"/>
                  </a:lnTo>
                  <a:lnTo>
                    <a:pt x="10169583" y="154077"/>
                  </a:lnTo>
                  <a:lnTo>
                    <a:pt x="10168096" y="151406"/>
                  </a:lnTo>
                  <a:lnTo>
                    <a:pt x="10175952" y="147033"/>
                  </a:lnTo>
                  <a:lnTo>
                    <a:pt x="10180933" y="155175"/>
                  </a:lnTo>
                  <a:lnTo>
                    <a:pt x="10172444" y="159535"/>
                  </a:lnTo>
                  <a:close/>
                </a:path>
                <a:path w="10210800" h="1388745">
                  <a:moveTo>
                    <a:pt x="10180308" y="176190"/>
                  </a:moveTo>
                  <a:lnTo>
                    <a:pt x="10179093" y="173377"/>
                  </a:lnTo>
                  <a:lnTo>
                    <a:pt x="10177829" y="170580"/>
                  </a:lnTo>
                  <a:lnTo>
                    <a:pt x="10176515" y="167797"/>
                  </a:lnTo>
                  <a:lnTo>
                    <a:pt x="10184743" y="163913"/>
                  </a:lnTo>
                  <a:lnTo>
                    <a:pt x="10188383" y="172701"/>
                  </a:lnTo>
                  <a:lnTo>
                    <a:pt x="10180308" y="176190"/>
                  </a:lnTo>
                  <a:close/>
                </a:path>
                <a:path w="10210800" h="1388745">
                  <a:moveTo>
                    <a:pt x="10187044" y="193328"/>
                  </a:moveTo>
                  <a:lnTo>
                    <a:pt x="10185955" y="190269"/>
                  </a:lnTo>
                  <a:lnTo>
                    <a:pt x="10184939" y="187554"/>
                  </a:lnTo>
                  <a:lnTo>
                    <a:pt x="10183819" y="184702"/>
                  </a:lnTo>
                  <a:lnTo>
                    <a:pt x="10192019" y="181479"/>
                  </a:lnTo>
                  <a:lnTo>
                    <a:pt x="10195660" y="190269"/>
                  </a:lnTo>
                  <a:lnTo>
                    <a:pt x="10187044" y="193328"/>
                  </a:lnTo>
                  <a:close/>
                </a:path>
                <a:path w="10210800" h="1388745">
                  <a:moveTo>
                    <a:pt x="10192627" y="210891"/>
                  </a:moveTo>
                  <a:lnTo>
                    <a:pt x="10191794" y="207930"/>
                  </a:lnTo>
                  <a:lnTo>
                    <a:pt x="10190913" y="204987"/>
                  </a:lnTo>
                  <a:lnTo>
                    <a:pt x="10189982" y="202060"/>
                  </a:lnTo>
                  <a:lnTo>
                    <a:pt x="10199030" y="199184"/>
                  </a:lnTo>
                  <a:lnTo>
                    <a:pt x="10201264" y="208460"/>
                  </a:lnTo>
                  <a:lnTo>
                    <a:pt x="10192627" y="210891"/>
                  </a:lnTo>
                  <a:close/>
                </a:path>
                <a:path w="10210800" h="1388745">
                  <a:moveTo>
                    <a:pt x="10197036" y="228822"/>
                  </a:moveTo>
                  <a:lnTo>
                    <a:pt x="10196407" y="225833"/>
                  </a:lnTo>
                  <a:lnTo>
                    <a:pt x="10195721" y="222830"/>
                  </a:lnTo>
                  <a:lnTo>
                    <a:pt x="10194980" y="219812"/>
                  </a:lnTo>
                  <a:lnTo>
                    <a:pt x="10203495" y="217722"/>
                  </a:lnTo>
                  <a:lnTo>
                    <a:pt x="10205727" y="226991"/>
                  </a:lnTo>
                  <a:lnTo>
                    <a:pt x="10197036" y="228822"/>
                  </a:lnTo>
                  <a:close/>
                </a:path>
                <a:path w="10210800" h="1388745">
                  <a:moveTo>
                    <a:pt x="10200222" y="246915"/>
                  </a:moveTo>
                  <a:lnTo>
                    <a:pt x="10199793" y="243891"/>
                  </a:lnTo>
                  <a:lnTo>
                    <a:pt x="10199295" y="240779"/>
                  </a:lnTo>
                  <a:lnTo>
                    <a:pt x="10198780" y="237848"/>
                  </a:lnTo>
                  <a:lnTo>
                    <a:pt x="10207953" y="236232"/>
                  </a:lnTo>
                  <a:lnTo>
                    <a:pt x="10209048" y="240779"/>
                  </a:lnTo>
                  <a:lnTo>
                    <a:pt x="10209430" y="245609"/>
                  </a:lnTo>
                  <a:lnTo>
                    <a:pt x="10200222" y="246915"/>
                  </a:lnTo>
                  <a:close/>
                </a:path>
                <a:path w="10210800" h="1388745">
                  <a:moveTo>
                    <a:pt x="10202202" y="265230"/>
                  </a:moveTo>
                  <a:lnTo>
                    <a:pt x="10201973" y="262153"/>
                  </a:lnTo>
                  <a:lnTo>
                    <a:pt x="10201694" y="259093"/>
                  </a:lnTo>
                  <a:lnTo>
                    <a:pt x="10201363" y="256051"/>
                  </a:lnTo>
                  <a:lnTo>
                    <a:pt x="10210181" y="255093"/>
                  </a:lnTo>
                  <a:lnTo>
                    <a:pt x="10210740" y="262153"/>
                  </a:lnTo>
                  <a:lnTo>
                    <a:pt x="10210799" y="264591"/>
                  </a:lnTo>
                  <a:lnTo>
                    <a:pt x="10202202" y="265230"/>
                  </a:lnTo>
                  <a:close/>
                </a:path>
                <a:path w="10210800" h="1388745">
                  <a:moveTo>
                    <a:pt x="10202956" y="283738"/>
                  </a:moveTo>
                  <a:lnTo>
                    <a:pt x="10202860" y="277568"/>
                  </a:lnTo>
                  <a:lnTo>
                    <a:pt x="10202733" y="274464"/>
                  </a:lnTo>
                  <a:lnTo>
                    <a:pt x="10210799" y="274135"/>
                  </a:lnTo>
                  <a:lnTo>
                    <a:pt x="10210799" y="283681"/>
                  </a:lnTo>
                  <a:lnTo>
                    <a:pt x="10202956" y="283738"/>
                  </a:lnTo>
                  <a:close/>
                </a:path>
                <a:path w="10210800" h="1388745">
                  <a:moveTo>
                    <a:pt x="10210799" y="302739"/>
                  </a:moveTo>
                  <a:lnTo>
                    <a:pt x="10202963" y="302739"/>
                  </a:lnTo>
                  <a:lnTo>
                    <a:pt x="10202963" y="293214"/>
                  </a:lnTo>
                  <a:lnTo>
                    <a:pt x="10210799" y="293214"/>
                  </a:lnTo>
                  <a:lnTo>
                    <a:pt x="10210799" y="302739"/>
                  </a:lnTo>
                  <a:close/>
                </a:path>
                <a:path w="10210800" h="1388745">
                  <a:moveTo>
                    <a:pt x="10210799" y="321789"/>
                  </a:moveTo>
                  <a:lnTo>
                    <a:pt x="10202963" y="321789"/>
                  </a:lnTo>
                  <a:lnTo>
                    <a:pt x="10202963" y="312264"/>
                  </a:lnTo>
                  <a:lnTo>
                    <a:pt x="10210799" y="312264"/>
                  </a:lnTo>
                  <a:lnTo>
                    <a:pt x="10210799" y="321789"/>
                  </a:lnTo>
                  <a:close/>
                </a:path>
                <a:path w="10210800" h="1388745">
                  <a:moveTo>
                    <a:pt x="10210799" y="340839"/>
                  </a:moveTo>
                  <a:lnTo>
                    <a:pt x="10202963" y="340839"/>
                  </a:lnTo>
                  <a:lnTo>
                    <a:pt x="10202963" y="331314"/>
                  </a:lnTo>
                  <a:lnTo>
                    <a:pt x="10210799" y="331314"/>
                  </a:lnTo>
                  <a:lnTo>
                    <a:pt x="10210799" y="340839"/>
                  </a:lnTo>
                  <a:close/>
                </a:path>
                <a:path w="10210800" h="1388745">
                  <a:moveTo>
                    <a:pt x="10210799" y="359889"/>
                  </a:moveTo>
                  <a:lnTo>
                    <a:pt x="10202963" y="359889"/>
                  </a:lnTo>
                  <a:lnTo>
                    <a:pt x="10202963" y="350364"/>
                  </a:lnTo>
                  <a:lnTo>
                    <a:pt x="10210799" y="350364"/>
                  </a:lnTo>
                  <a:lnTo>
                    <a:pt x="10210799" y="359889"/>
                  </a:lnTo>
                  <a:close/>
                </a:path>
                <a:path w="10210800" h="1388745">
                  <a:moveTo>
                    <a:pt x="10210799" y="378939"/>
                  </a:moveTo>
                  <a:lnTo>
                    <a:pt x="10202963" y="378939"/>
                  </a:lnTo>
                  <a:lnTo>
                    <a:pt x="10202963" y="369414"/>
                  </a:lnTo>
                  <a:lnTo>
                    <a:pt x="10210799" y="369414"/>
                  </a:lnTo>
                  <a:lnTo>
                    <a:pt x="10210799" y="378939"/>
                  </a:lnTo>
                  <a:close/>
                </a:path>
                <a:path w="10210800" h="1388745">
                  <a:moveTo>
                    <a:pt x="10210799" y="397989"/>
                  </a:moveTo>
                  <a:lnTo>
                    <a:pt x="10202963" y="397989"/>
                  </a:lnTo>
                  <a:lnTo>
                    <a:pt x="10202963" y="388464"/>
                  </a:lnTo>
                  <a:lnTo>
                    <a:pt x="10210799" y="388464"/>
                  </a:lnTo>
                  <a:lnTo>
                    <a:pt x="10210799" y="397989"/>
                  </a:lnTo>
                  <a:close/>
                </a:path>
                <a:path w="10210800" h="1388745">
                  <a:moveTo>
                    <a:pt x="10210799" y="417039"/>
                  </a:moveTo>
                  <a:lnTo>
                    <a:pt x="10202963" y="417039"/>
                  </a:lnTo>
                  <a:lnTo>
                    <a:pt x="10202963" y="407514"/>
                  </a:lnTo>
                  <a:lnTo>
                    <a:pt x="10210799" y="407514"/>
                  </a:lnTo>
                  <a:lnTo>
                    <a:pt x="10210799" y="417039"/>
                  </a:lnTo>
                  <a:close/>
                </a:path>
                <a:path w="10210800" h="1388745">
                  <a:moveTo>
                    <a:pt x="10210799" y="436089"/>
                  </a:moveTo>
                  <a:lnTo>
                    <a:pt x="10202963" y="436089"/>
                  </a:lnTo>
                  <a:lnTo>
                    <a:pt x="10202963" y="426564"/>
                  </a:lnTo>
                  <a:lnTo>
                    <a:pt x="10210799" y="426564"/>
                  </a:lnTo>
                  <a:lnTo>
                    <a:pt x="10210799" y="436089"/>
                  </a:lnTo>
                  <a:close/>
                </a:path>
                <a:path w="10210800" h="1388745">
                  <a:moveTo>
                    <a:pt x="10210799" y="455139"/>
                  </a:moveTo>
                  <a:lnTo>
                    <a:pt x="10202963" y="455139"/>
                  </a:lnTo>
                  <a:lnTo>
                    <a:pt x="10202963" y="445614"/>
                  </a:lnTo>
                  <a:lnTo>
                    <a:pt x="10210799" y="445614"/>
                  </a:lnTo>
                  <a:lnTo>
                    <a:pt x="10210799" y="455139"/>
                  </a:lnTo>
                  <a:close/>
                </a:path>
                <a:path w="10210800" h="1388745">
                  <a:moveTo>
                    <a:pt x="10210799" y="474189"/>
                  </a:moveTo>
                  <a:lnTo>
                    <a:pt x="10202963" y="474189"/>
                  </a:lnTo>
                  <a:lnTo>
                    <a:pt x="10202963" y="464664"/>
                  </a:lnTo>
                  <a:lnTo>
                    <a:pt x="10210799" y="464664"/>
                  </a:lnTo>
                  <a:lnTo>
                    <a:pt x="10210799" y="474189"/>
                  </a:lnTo>
                  <a:close/>
                </a:path>
                <a:path w="10210800" h="1388745">
                  <a:moveTo>
                    <a:pt x="10210799" y="493239"/>
                  </a:moveTo>
                  <a:lnTo>
                    <a:pt x="10202963" y="493239"/>
                  </a:lnTo>
                  <a:lnTo>
                    <a:pt x="10202963" y="483714"/>
                  </a:lnTo>
                  <a:lnTo>
                    <a:pt x="10210799" y="483714"/>
                  </a:lnTo>
                  <a:lnTo>
                    <a:pt x="10210799" y="493239"/>
                  </a:lnTo>
                  <a:close/>
                </a:path>
                <a:path w="10210800" h="1388745">
                  <a:moveTo>
                    <a:pt x="10210799" y="512289"/>
                  </a:moveTo>
                  <a:lnTo>
                    <a:pt x="10202963" y="512289"/>
                  </a:lnTo>
                  <a:lnTo>
                    <a:pt x="10202963" y="502764"/>
                  </a:lnTo>
                  <a:lnTo>
                    <a:pt x="10210799" y="502764"/>
                  </a:lnTo>
                  <a:lnTo>
                    <a:pt x="10210799" y="512289"/>
                  </a:lnTo>
                  <a:close/>
                </a:path>
                <a:path w="10210800" h="1388745">
                  <a:moveTo>
                    <a:pt x="10210799" y="531339"/>
                  </a:moveTo>
                  <a:lnTo>
                    <a:pt x="10202963" y="531339"/>
                  </a:lnTo>
                  <a:lnTo>
                    <a:pt x="10202963" y="521814"/>
                  </a:lnTo>
                  <a:lnTo>
                    <a:pt x="10210799" y="521814"/>
                  </a:lnTo>
                  <a:lnTo>
                    <a:pt x="10210799" y="531339"/>
                  </a:lnTo>
                  <a:close/>
                </a:path>
                <a:path w="10210800" h="1388745">
                  <a:moveTo>
                    <a:pt x="10210799" y="550389"/>
                  </a:moveTo>
                  <a:lnTo>
                    <a:pt x="10202963" y="550389"/>
                  </a:lnTo>
                  <a:lnTo>
                    <a:pt x="10202963" y="540864"/>
                  </a:lnTo>
                  <a:lnTo>
                    <a:pt x="10210799" y="540864"/>
                  </a:lnTo>
                  <a:lnTo>
                    <a:pt x="10210799" y="550389"/>
                  </a:lnTo>
                  <a:close/>
                </a:path>
                <a:path w="10210800" h="1388745">
                  <a:moveTo>
                    <a:pt x="10210799" y="569439"/>
                  </a:moveTo>
                  <a:lnTo>
                    <a:pt x="10202963" y="569439"/>
                  </a:lnTo>
                  <a:lnTo>
                    <a:pt x="10202963" y="559914"/>
                  </a:lnTo>
                  <a:lnTo>
                    <a:pt x="10210799" y="559914"/>
                  </a:lnTo>
                  <a:lnTo>
                    <a:pt x="10210799" y="569439"/>
                  </a:lnTo>
                  <a:close/>
                </a:path>
                <a:path w="10210800" h="1388745">
                  <a:moveTo>
                    <a:pt x="10210799" y="588489"/>
                  </a:moveTo>
                  <a:lnTo>
                    <a:pt x="10202963" y="588489"/>
                  </a:lnTo>
                  <a:lnTo>
                    <a:pt x="10202963" y="578964"/>
                  </a:lnTo>
                  <a:lnTo>
                    <a:pt x="10210799" y="578964"/>
                  </a:lnTo>
                  <a:lnTo>
                    <a:pt x="10210799" y="588489"/>
                  </a:lnTo>
                  <a:close/>
                </a:path>
                <a:path w="10210800" h="1388745">
                  <a:moveTo>
                    <a:pt x="10210799" y="607539"/>
                  </a:moveTo>
                  <a:lnTo>
                    <a:pt x="10202963" y="607539"/>
                  </a:lnTo>
                  <a:lnTo>
                    <a:pt x="10202963" y="598014"/>
                  </a:lnTo>
                  <a:lnTo>
                    <a:pt x="10210799" y="598014"/>
                  </a:lnTo>
                  <a:lnTo>
                    <a:pt x="10210799" y="607539"/>
                  </a:lnTo>
                  <a:close/>
                </a:path>
                <a:path w="10210800" h="1388745">
                  <a:moveTo>
                    <a:pt x="10210799" y="626589"/>
                  </a:moveTo>
                  <a:lnTo>
                    <a:pt x="10202963" y="626589"/>
                  </a:lnTo>
                  <a:lnTo>
                    <a:pt x="10202963" y="617064"/>
                  </a:lnTo>
                  <a:lnTo>
                    <a:pt x="10210799" y="617064"/>
                  </a:lnTo>
                  <a:lnTo>
                    <a:pt x="10210799" y="626589"/>
                  </a:lnTo>
                  <a:close/>
                </a:path>
                <a:path w="10210800" h="1388745">
                  <a:moveTo>
                    <a:pt x="10210799" y="645639"/>
                  </a:moveTo>
                  <a:lnTo>
                    <a:pt x="10202963" y="645639"/>
                  </a:lnTo>
                  <a:lnTo>
                    <a:pt x="10202963" y="636114"/>
                  </a:lnTo>
                  <a:lnTo>
                    <a:pt x="10210799" y="636114"/>
                  </a:lnTo>
                  <a:lnTo>
                    <a:pt x="10210799" y="645639"/>
                  </a:lnTo>
                  <a:close/>
                </a:path>
                <a:path w="10210800" h="1388745">
                  <a:moveTo>
                    <a:pt x="10210799" y="664689"/>
                  </a:moveTo>
                  <a:lnTo>
                    <a:pt x="10202963" y="664689"/>
                  </a:lnTo>
                  <a:lnTo>
                    <a:pt x="10202963" y="655164"/>
                  </a:lnTo>
                  <a:lnTo>
                    <a:pt x="10210799" y="655164"/>
                  </a:lnTo>
                  <a:lnTo>
                    <a:pt x="10210799" y="664689"/>
                  </a:lnTo>
                  <a:close/>
                </a:path>
                <a:path w="10210800" h="1388745">
                  <a:moveTo>
                    <a:pt x="10210799" y="683739"/>
                  </a:moveTo>
                  <a:lnTo>
                    <a:pt x="10202963" y="683739"/>
                  </a:lnTo>
                  <a:lnTo>
                    <a:pt x="10202963" y="674214"/>
                  </a:lnTo>
                  <a:lnTo>
                    <a:pt x="10210799" y="674214"/>
                  </a:lnTo>
                  <a:lnTo>
                    <a:pt x="10210799" y="683739"/>
                  </a:lnTo>
                  <a:close/>
                </a:path>
                <a:path w="10210800" h="1388745">
                  <a:moveTo>
                    <a:pt x="10210799" y="702789"/>
                  </a:moveTo>
                  <a:lnTo>
                    <a:pt x="10202963" y="702789"/>
                  </a:lnTo>
                  <a:lnTo>
                    <a:pt x="10202963" y="693264"/>
                  </a:lnTo>
                  <a:lnTo>
                    <a:pt x="10210799" y="693264"/>
                  </a:lnTo>
                  <a:lnTo>
                    <a:pt x="10210799" y="702789"/>
                  </a:lnTo>
                  <a:close/>
                </a:path>
                <a:path w="10210800" h="1388745">
                  <a:moveTo>
                    <a:pt x="10210799" y="721839"/>
                  </a:moveTo>
                  <a:lnTo>
                    <a:pt x="10202963" y="721839"/>
                  </a:lnTo>
                  <a:lnTo>
                    <a:pt x="10202963" y="712314"/>
                  </a:lnTo>
                  <a:lnTo>
                    <a:pt x="10210799" y="712314"/>
                  </a:lnTo>
                  <a:lnTo>
                    <a:pt x="10210799" y="721839"/>
                  </a:lnTo>
                  <a:close/>
                </a:path>
                <a:path w="10210800" h="1388745">
                  <a:moveTo>
                    <a:pt x="10210799" y="740889"/>
                  </a:moveTo>
                  <a:lnTo>
                    <a:pt x="10202963" y="740889"/>
                  </a:lnTo>
                  <a:lnTo>
                    <a:pt x="10202963" y="731364"/>
                  </a:lnTo>
                  <a:lnTo>
                    <a:pt x="10210799" y="731364"/>
                  </a:lnTo>
                  <a:lnTo>
                    <a:pt x="10210799" y="740889"/>
                  </a:lnTo>
                  <a:close/>
                </a:path>
                <a:path w="10210800" h="1388745">
                  <a:moveTo>
                    <a:pt x="10210799" y="759939"/>
                  </a:moveTo>
                  <a:lnTo>
                    <a:pt x="10202963" y="759939"/>
                  </a:lnTo>
                  <a:lnTo>
                    <a:pt x="10202963" y="750414"/>
                  </a:lnTo>
                  <a:lnTo>
                    <a:pt x="10210799" y="750414"/>
                  </a:lnTo>
                  <a:lnTo>
                    <a:pt x="10210799" y="759939"/>
                  </a:lnTo>
                  <a:close/>
                </a:path>
                <a:path w="10210800" h="1388745">
                  <a:moveTo>
                    <a:pt x="10210799" y="778989"/>
                  </a:moveTo>
                  <a:lnTo>
                    <a:pt x="10202963" y="778989"/>
                  </a:lnTo>
                  <a:lnTo>
                    <a:pt x="10202963" y="769464"/>
                  </a:lnTo>
                  <a:lnTo>
                    <a:pt x="10210799" y="769464"/>
                  </a:lnTo>
                  <a:lnTo>
                    <a:pt x="10210799" y="778989"/>
                  </a:lnTo>
                  <a:close/>
                </a:path>
                <a:path w="10210800" h="1388745">
                  <a:moveTo>
                    <a:pt x="10210799" y="798039"/>
                  </a:moveTo>
                  <a:lnTo>
                    <a:pt x="10202963" y="798039"/>
                  </a:lnTo>
                  <a:lnTo>
                    <a:pt x="10202963" y="788514"/>
                  </a:lnTo>
                  <a:lnTo>
                    <a:pt x="10210799" y="788514"/>
                  </a:lnTo>
                  <a:lnTo>
                    <a:pt x="10210799" y="798039"/>
                  </a:lnTo>
                  <a:close/>
                </a:path>
                <a:path w="10210800" h="1388745">
                  <a:moveTo>
                    <a:pt x="10210799" y="817089"/>
                  </a:moveTo>
                  <a:lnTo>
                    <a:pt x="10202963" y="817089"/>
                  </a:lnTo>
                  <a:lnTo>
                    <a:pt x="10202963" y="807564"/>
                  </a:lnTo>
                  <a:lnTo>
                    <a:pt x="10210799" y="807564"/>
                  </a:lnTo>
                  <a:lnTo>
                    <a:pt x="10210799" y="817089"/>
                  </a:lnTo>
                  <a:close/>
                </a:path>
                <a:path w="10210800" h="1388745">
                  <a:moveTo>
                    <a:pt x="10210799" y="836139"/>
                  </a:moveTo>
                  <a:lnTo>
                    <a:pt x="10202963" y="836139"/>
                  </a:lnTo>
                  <a:lnTo>
                    <a:pt x="10202963" y="826614"/>
                  </a:lnTo>
                  <a:lnTo>
                    <a:pt x="10210799" y="826614"/>
                  </a:lnTo>
                  <a:lnTo>
                    <a:pt x="10210799" y="836139"/>
                  </a:lnTo>
                  <a:close/>
                </a:path>
                <a:path w="10210800" h="1388745">
                  <a:moveTo>
                    <a:pt x="10210799" y="855189"/>
                  </a:moveTo>
                  <a:lnTo>
                    <a:pt x="10202963" y="855189"/>
                  </a:lnTo>
                  <a:lnTo>
                    <a:pt x="10202963" y="845664"/>
                  </a:lnTo>
                  <a:lnTo>
                    <a:pt x="10210799" y="845664"/>
                  </a:lnTo>
                  <a:lnTo>
                    <a:pt x="10210799" y="855189"/>
                  </a:lnTo>
                  <a:close/>
                </a:path>
                <a:path w="10210800" h="1388745">
                  <a:moveTo>
                    <a:pt x="10210799" y="874239"/>
                  </a:moveTo>
                  <a:lnTo>
                    <a:pt x="10202963" y="874239"/>
                  </a:lnTo>
                  <a:lnTo>
                    <a:pt x="10202963" y="864714"/>
                  </a:lnTo>
                  <a:lnTo>
                    <a:pt x="10210799" y="864714"/>
                  </a:lnTo>
                  <a:lnTo>
                    <a:pt x="10210799" y="874239"/>
                  </a:lnTo>
                  <a:close/>
                </a:path>
                <a:path w="10210800" h="1388745">
                  <a:moveTo>
                    <a:pt x="10210799" y="893289"/>
                  </a:moveTo>
                  <a:lnTo>
                    <a:pt x="10202963" y="893289"/>
                  </a:lnTo>
                  <a:lnTo>
                    <a:pt x="10202963" y="883764"/>
                  </a:lnTo>
                  <a:lnTo>
                    <a:pt x="10210799" y="883764"/>
                  </a:lnTo>
                  <a:lnTo>
                    <a:pt x="10210799" y="893289"/>
                  </a:lnTo>
                  <a:close/>
                </a:path>
                <a:path w="10210800" h="1388745">
                  <a:moveTo>
                    <a:pt x="10210799" y="912339"/>
                  </a:moveTo>
                  <a:lnTo>
                    <a:pt x="10202963" y="912339"/>
                  </a:lnTo>
                  <a:lnTo>
                    <a:pt x="10202963" y="902814"/>
                  </a:lnTo>
                  <a:lnTo>
                    <a:pt x="10210799" y="902814"/>
                  </a:lnTo>
                  <a:lnTo>
                    <a:pt x="10210799" y="912339"/>
                  </a:lnTo>
                  <a:close/>
                </a:path>
                <a:path w="10210800" h="1388745">
                  <a:moveTo>
                    <a:pt x="10210799" y="931389"/>
                  </a:moveTo>
                  <a:lnTo>
                    <a:pt x="10202963" y="931389"/>
                  </a:lnTo>
                  <a:lnTo>
                    <a:pt x="10202963" y="921864"/>
                  </a:lnTo>
                  <a:lnTo>
                    <a:pt x="10210799" y="921864"/>
                  </a:lnTo>
                  <a:lnTo>
                    <a:pt x="10210799" y="931389"/>
                  </a:lnTo>
                  <a:close/>
                </a:path>
                <a:path w="10210800" h="1388745">
                  <a:moveTo>
                    <a:pt x="10210799" y="950439"/>
                  </a:moveTo>
                  <a:lnTo>
                    <a:pt x="10202963" y="950439"/>
                  </a:lnTo>
                  <a:lnTo>
                    <a:pt x="10202963" y="940914"/>
                  </a:lnTo>
                  <a:lnTo>
                    <a:pt x="10210799" y="940914"/>
                  </a:lnTo>
                  <a:lnTo>
                    <a:pt x="10210799" y="950439"/>
                  </a:lnTo>
                  <a:close/>
                </a:path>
                <a:path w="10210800" h="1388745">
                  <a:moveTo>
                    <a:pt x="10210799" y="969489"/>
                  </a:moveTo>
                  <a:lnTo>
                    <a:pt x="10202963" y="969489"/>
                  </a:lnTo>
                  <a:lnTo>
                    <a:pt x="10202963" y="959964"/>
                  </a:lnTo>
                  <a:lnTo>
                    <a:pt x="10210799" y="959964"/>
                  </a:lnTo>
                  <a:lnTo>
                    <a:pt x="10210799" y="969489"/>
                  </a:lnTo>
                  <a:close/>
                </a:path>
                <a:path w="10210800" h="1388745">
                  <a:moveTo>
                    <a:pt x="10210799" y="988539"/>
                  </a:moveTo>
                  <a:lnTo>
                    <a:pt x="10202963" y="988539"/>
                  </a:lnTo>
                  <a:lnTo>
                    <a:pt x="10202963" y="979014"/>
                  </a:lnTo>
                  <a:lnTo>
                    <a:pt x="10210799" y="979014"/>
                  </a:lnTo>
                  <a:lnTo>
                    <a:pt x="10210799" y="988539"/>
                  </a:lnTo>
                  <a:close/>
                </a:path>
                <a:path w="10210800" h="1388745">
                  <a:moveTo>
                    <a:pt x="10210799" y="1007589"/>
                  </a:moveTo>
                  <a:lnTo>
                    <a:pt x="10202963" y="1007589"/>
                  </a:lnTo>
                  <a:lnTo>
                    <a:pt x="10202963" y="998064"/>
                  </a:lnTo>
                  <a:lnTo>
                    <a:pt x="10210799" y="998064"/>
                  </a:lnTo>
                  <a:lnTo>
                    <a:pt x="10210799" y="1007589"/>
                  </a:lnTo>
                  <a:close/>
                </a:path>
                <a:path w="10210800" h="1388745">
                  <a:moveTo>
                    <a:pt x="10210799" y="1026639"/>
                  </a:moveTo>
                  <a:lnTo>
                    <a:pt x="10202963" y="1026639"/>
                  </a:lnTo>
                  <a:lnTo>
                    <a:pt x="10202963" y="1017114"/>
                  </a:lnTo>
                  <a:lnTo>
                    <a:pt x="10210799" y="1017114"/>
                  </a:lnTo>
                  <a:lnTo>
                    <a:pt x="10210799" y="1026639"/>
                  </a:lnTo>
                  <a:close/>
                </a:path>
                <a:path w="10210800" h="1388745">
                  <a:moveTo>
                    <a:pt x="10210799" y="1045689"/>
                  </a:moveTo>
                  <a:lnTo>
                    <a:pt x="10202963" y="1045689"/>
                  </a:lnTo>
                  <a:lnTo>
                    <a:pt x="10202963" y="1036164"/>
                  </a:lnTo>
                  <a:lnTo>
                    <a:pt x="10210799" y="1036164"/>
                  </a:lnTo>
                  <a:lnTo>
                    <a:pt x="10210799" y="1045689"/>
                  </a:lnTo>
                  <a:close/>
                </a:path>
                <a:path w="10210800" h="1388745">
                  <a:moveTo>
                    <a:pt x="10210799" y="1064739"/>
                  </a:moveTo>
                  <a:lnTo>
                    <a:pt x="10202963" y="1064739"/>
                  </a:lnTo>
                  <a:lnTo>
                    <a:pt x="10202963" y="1055214"/>
                  </a:lnTo>
                  <a:lnTo>
                    <a:pt x="10210799" y="1055214"/>
                  </a:lnTo>
                  <a:lnTo>
                    <a:pt x="10210799" y="1064739"/>
                  </a:lnTo>
                  <a:close/>
                </a:path>
                <a:path w="10210800" h="1388745">
                  <a:moveTo>
                    <a:pt x="10210799" y="1083789"/>
                  </a:moveTo>
                  <a:lnTo>
                    <a:pt x="10202963" y="1083789"/>
                  </a:lnTo>
                  <a:lnTo>
                    <a:pt x="10202963" y="1074264"/>
                  </a:lnTo>
                  <a:lnTo>
                    <a:pt x="10210799" y="1074264"/>
                  </a:lnTo>
                  <a:lnTo>
                    <a:pt x="10210799" y="1083789"/>
                  </a:lnTo>
                  <a:close/>
                </a:path>
                <a:path w="10210800" h="1388745">
                  <a:moveTo>
                    <a:pt x="10210799" y="1102839"/>
                  </a:moveTo>
                  <a:lnTo>
                    <a:pt x="10202963" y="1102839"/>
                  </a:lnTo>
                  <a:lnTo>
                    <a:pt x="10202963" y="1093314"/>
                  </a:lnTo>
                  <a:lnTo>
                    <a:pt x="10210799" y="1093314"/>
                  </a:lnTo>
                  <a:lnTo>
                    <a:pt x="10210799" y="1102839"/>
                  </a:lnTo>
                  <a:close/>
                </a:path>
                <a:path w="10210800" h="1388745">
                  <a:moveTo>
                    <a:pt x="10210799" y="1121932"/>
                  </a:moveTo>
                  <a:lnTo>
                    <a:pt x="10202351" y="1121369"/>
                  </a:lnTo>
                  <a:lnTo>
                    <a:pt x="10202555" y="1118291"/>
                  </a:lnTo>
                  <a:lnTo>
                    <a:pt x="10202709" y="1115210"/>
                  </a:lnTo>
                  <a:lnTo>
                    <a:pt x="10202811" y="1112125"/>
                  </a:lnTo>
                  <a:lnTo>
                    <a:pt x="10210799" y="1112389"/>
                  </a:lnTo>
                  <a:lnTo>
                    <a:pt x="10210799" y="1121932"/>
                  </a:lnTo>
                  <a:close/>
                </a:path>
                <a:path w="10210800" h="1388745">
                  <a:moveTo>
                    <a:pt x="10209605" y="1140928"/>
                  </a:moveTo>
                  <a:lnTo>
                    <a:pt x="10200511" y="1139707"/>
                  </a:lnTo>
                  <a:lnTo>
                    <a:pt x="10200922" y="1136650"/>
                  </a:lnTo>
                  <a:lnTo>
                    <a:pt x="10201279" y="1133604"/>
                  </a:lnTo>
                  <a:lnTo>
                    <a:pt x="10201582" y="1130568"/>
                  </a:lnTo>
                  <a:lnTo>
                    <a:pt x="10210356" y="1131445"/>
                  </a:lnTo>
                  <a:lnTo>
                    <a:pt x="10209605" y="1140928"/>
                  </a:lnTo>
                  <a:close/>
                </a:path>
                <a:path w="10210800" h="1388745">
                  <a:moveTo>
                    <a:pt x="10206247" y="1159593"/>
                  </a:moveTo>
                  <a:lnTo>
                    <a:pt x="10197465" y="1157814"/>
                  </a:lnTo>
                  <a:lnTo>
                    <a:pt x="10198075" y="1154806"/>
                  </a:lnTo>
                  <a:lnTo>
                    <a:pt x="10198632" y="1151798"/>
                  </a:lnTo>
                  <a:lnTo>
                    <a:pt x="10199138" y="1148791"/>
                  </a:lnTo>
                  <a:lnTo>
                    <a:pt x="10208471" y="1150361"/>
                  </a:lnTo>
                  <a:lnTo>
                    <a:pt x="10206247" y="1159593"/>
                  </a:lnTo>
                  <a:close/>
                </a:path>
                <a:path w="10210800" h="1388745">
                  <a:moveTo>
                    <a:pt x="10201783" y="1178129"/>
                  </a:moveTo>
                  <a:lnTo>
                    <a:pt x="10193195" y="1175783"/>
                  </a:lnTo>
                  <a:lnTo>
                    <a:pt x="10194010" y="1172801"/>
                  </a:lnTo>
                  <a:lnTo>
                    <a:pt x="10194771" y="1169820"/>
                  </a:lnTo>
                  <a:lnTo>
                    <a:pt x="10195479" y="1166841"/>
                  </a:lnTo>
                  <a:lnTo>
                    <a:pt x="10204013" y="1168868"/>
                  </a:lnTo>
                  <a:lnTo>
                    <a:pt x="10201783" y="1178129"/>
                  </a:lnTo>
                  <a:close/>
                </a:path>
                <a:path w="10210800" h="1388745">
                  <a:moveTo>
                    <a:pt x="10196508" y="1196427"/>
                  </a:moveTo>
                  <a:lnTo>
                    <a:pt x="10187743" y="1193392"/>
                  </a:lnTo>
                  <a:lnTo>
                    <a:pt x="10188753" y="1190478"/>
                  </a:lnTo>
                  <a:lnTo>
                    <a:pt x="10189760" y="1187400"/>
                  </a:lnTo>
                  <a:lnTo>
                    <a:pt x="10190616" y="1184633"/>
                  </a:lnTo>
                  <a:lnTo>
                    <a:pt x="10199550" y="1187400"/>
                  </a:lnTo>
                  <a:lnTo>
                    <a:pt x="10198581" y="1191424"/>
                  </a:lnTo>
                  <a:lnTo>
                    <a:pt x="10196508" y="1196427"/>
                  </a:lnTo>
                  <a:close/>
                </a:path>
                <a:path w="10210800" h="1388745">
                  <a:moveTo>
                    <a:pt x="10189228" y="1214003"/>
                  </a:moveTo>
                  <a:lnTo>
                    <a:pt x="10181138" y="1210580"/>
                  </a:lnTo>
                  <a:lnTo>
                    <a:pt x="10182331" y="1207760"/>
                  </a:lnTo>
                  <a:lnTo>
                    <a:pt x="10183480" y="1204913"/>
                  </a:lnTo>
                  <a:lnTo>
                    <a:pt x="10184584" y="1202040"/>
                  </a:lnTo>
                  <a:lnTo>
                    <a:pt x="10192865" y="1205223"/>
                  </a:lnTo>
                  <a:lnTo>
                    <a:pt x="10189228" y="1214003"/>
                  </a:lnTo>
                  <a:close/>
                </a:path>
                <a:path w="10210800" h="1388745">
                  <a:moveTo>
                    <a:pt x="10181941" y="1231598"/>
                  </a:moveTo>
                  <a:lnTo>
                    <a:pt x="10173403" y="1227294"/>
                  </a:lnTo>
                  <a:lnTo>
                    <a:pt x="10174785" y="1224555"/>
                  </a:lnTo>
                  <a:lnTo>
                    <a:pt x="10176121" y="1221790"/>
                  </a:lnTo>
                  <a:lnTo>
                    <a:pt x="10177410" y="1219002"/>
                  </a:lnTo>
                  <a:lnTo>
                    <a:pt x="10185590" y="1222787"/>
                  </a:lnTo>
                  <a:lnTo>
                    <a:pt x="10181941" y="1231598"/>
                  </a:lnTo>
                  <a:close/>
                </a:path>
                <a:path w="10210800" h="1388745">
                  <a:moveTo>
                    <a:pt x="10172135" y="1247950"/>
                  </a:moveTo>
                  <a:lnTo>
                    <a:pt x="10164557" y="1243475"/>
                  </a:lnTo>
                  <a:lnTo>
                    <a:pt x="10166123" y="1240825"/>
                  </a:lnTo>
                  <a:lnTo>
                    <a:pt x="10167642" y="1238151"/>
                  </a:lnTo>
                  <a:lnTo>
                    <a:pt x="10169118" y="1235454"/>
                  </a:lnTo>
                  <a:lnTo>
                    <a:pt x="10177107" y="1239822"/>
                  </a:lnTo>
                  <a:lnTo>
                    <a:pt x="10172135" y="1247950"/>
                  </a:lnTo>
                  <a:close/>
                </a:path>
                <a:path w="10210800" h="1388745">
                  <a:moveTo>
                    <a:pt x="10162193" y="1264201"/>
                  </a:moveTo>
                  <a:lnTo>
                    <a:pt x="10154649" y="1259037"/>
                  </a:lnTo>
                  <a:lnTo>
                    <a:pt x="10156396" y="1256482"/>
                  </a:lnTo>
                  <a:lnTo>
                    <a:pt x="10158090" y="1253919"/>
                  </a:lnTo>
                  <a:lnTo>
                    <a:pt x="10159729" y="1251346"/>
                  </a:lnTo>
                  <a:lnTo>
                    <a:pt x="10167162" y="1256079"/>
                  </a:lnTo>
                  <a:lnTo>
                    <a:pt x="10162193" y="1264201"/>
                  </a:lnTo>
                  <a:close/>
                </a:path>
                <a:path w="10210800" h="1388745">
                  <a:moveTo>
                    <a:pt x="10150815" y="1279383"/>
                  </a:moveTo>
                  <a:lnTo>
                    <a:pt x="10143773" y="1273838"/>
                  </a:lnTo>
                  <a:lnTo>
                    <a:pt x="10145664" y="1271436"/>
                  </a:lnTo>
                  <a:lnTo>
                    <a:pt x="10147519" y="1268996"/>
                  </a:lnTo>
                  <a:lnTo>
                    <a:pt x="10149339" y="1266520"/>
                  </a:lnTo>
                  <a:lnTo>
                    <a:pt x="10156993" y="1272143"/>
                  </a:lnTo>
                  <a:lnTo>
                    <a:pt x="10150815" y="1279383"/>
                  </a:lnTo>
                  <a:close/>
                </a:path>
                <a:path w="10210800" h="1388745">
                  <a:moveTo>
                    <a:pt x="10138451" y="1293874"/>
                  </a:moveTo>
                  <a:lnTo>
                    <a:pt x="10131879" y="1287947"/>
                  </a:lnTo>
                  <a:lnTo>
                    <a:pt x="10133941" y="1285661"/>
                  </a:lnTo>
                  <a:lnTo>
                    <a:pt x="10135965" y="1283339"/>
                  </a:lnTo>
                  <a:lnTo>
                    <a:pt x="10137952" y="1280982"/>
                  </a:lnTo>
                  <a:lnTo>
                    <a:pt x="10144640" y="1286620"/>
                  </a:lnTo>
                  <a:lnTo>
                    <a:pt x="10138451" y="1293874"/>
                  </a:lnTo>
                  <a:close/>
                </a:path>
                <a:path w="10210800" h="1388745">
                  <a:moveTo>
                    <a:pt x="10125475" y="1307984"/>
                  </a:moveTo>
                  <a:lnTo>
                    <a:pt x="10118996" y="1301303"/>
                  </a:lnTo>
                  <a:lnTo>
                    <a:pt x="10123237" y="1297109"/>
                  </a:lnTo>
                  <a:lnTo>
                    <a:pt x="10125558" y="1294724"/>
                  </a:lnTo>
                  <a:lnTo>
                    <a:pt x="10132232" y="1301161"/>
                  </a:lnTo>
                  <a:lnTo>
                    <a:pt x="10128914" y="1305050"/>
                  </a:lnTo>
                  <a:lnTo>
                    <a:pt x="10125475" y="1307984"/>
                  </a:lnTo>
                  <a:close/>
                </a:path>
                <a:path w="10210800" h="1388745">
                  <a:moveTo>
                    <a:pt x="10110929" y="1320396"/>
                  </a:moveTo>
                  <a:lnTo>
                    <a:pt x="10105283" y="1313733"/>
                  </a:lnTo>
                  <a:lnTo>
                    <a:pt x="10107640" y="1311736"/>
                  </a:lnTo>
                  <a:lnTo>
                    <a:pt x="10109957" y="1309705"/>
                  </a:lnTo>
                  <a:lnTo>
                    <a:pt x="10112235" y="1307641"/>
                  </a:lnTo>
                  <a:lnTo>
                    <a:pt x="10118184" y="1314205"/>
                  </a:lnTo>
                  <a:lnTo>
                    <a:pt x="10110929" y="1320396"/>
                  </a:lnTo>
                  <a:close/>
                </a:path>
                <a:path w="10210800" h="1388745">
                  <a:moveTo>
                    <a:pt x="10096453" y="1332749"/>
                  </a:moveTo>
                  <a:lnTo>
                    <a:pt x="10090848" y="1325158"/>
                  </a:lnTo>
                  <a:lnTo>
                    <a:pt x="10093305" y="1323344"/>
                  </a:lnTo>
                  <a:lnTo>
                    <a:pt x="10095740" y="1321482"/>
                  </a:lnTo>
                  <a:lnTo>
                    <a:pt x="10098152" y="1319572"/>
                  </a:lnTo>
                  <a:lnTo>
                    <a:pt x="10103692" y="1326572"/>
                  </a:lnTo>
                  <a:lnTo>
                    <a:pt x="10096453" y="1332749"/>
                  </a:lnTo>
                  <a:close/>
                </a:path>
                <a:path w="10210800" h="1388745">
                  <a:moveTo>
                    <a:pt x="10080445" y="1342990"/>
                  </a:moveTo>
                  <a:lnTo>
                    <a:pt x="10075702" y="1335583"/>
                  </a:lnTo>
                  <a:lnTo>
                    <a:pt x="10078284" y="1333930"/>
                  </a:lnTo>
                  <a:lnTo>
                    <a:pt x="10080842" y="1332231"/>
                  </a:lnTo>
                  <a:lnTo>
                    <a:pt x="10083375" y="1330487"/>
                  </a:lnTo>
                  <a:lnTo>
                    <a:pt x="10088563" y="1338024"/>
                  </a:lnTo>
                  <a:lnTo>
                    <a:pt x="10080445" y="1342990"/>
                  </a:lnTo>
                  <a:close/>
                </a:path>
                <a:path w="10210800" h="1388745">
                  <a:moveTo>
                    <a:pt x="10064189" y="1352936"/>
                  </a:moveTo>
                  <a:lnTo>
                    <a:pt x="10059833" y="1345012"/>
                  </a:lnTo>
                  <a:lnTo>
                    <a:pt x="10062524" y="1343533"/>
                  </a:lnTo>
                  <a:lnTo>
                    <a:pt x="10065195" y="1342005"/>
                  </a:lnTo>
                  <a:lnTo>
                    <a:pt x="10067846" y="1340431"/>
                  </a:lnTo>
                  <a:lnTo>
                    <a:pt x="10072317" y="1347963"/>
                  </a:lnTo>
                  <a:lnTo>
                    <a:pt x="10064189" y="1352936"/>
                  </a:lnTo>
                  <a:close/>
                </a:path>
                <a:path w="10210800" h="1388745">
                  <a:moveTo>
                    <a:pt x="10047197" y="1361500"/>
                  </a:moveTo>
                  <a:lnTo>
                    <a:pt x="10043399" y="1353347"/>
                  </a:lnTo>
                  <a:lnTo>
                    <a:pt x="10046175" y="1352053"/>
                  </a:lnTo>
                  <a:lnTo>
                    <a:pt x="10048937" y="1350710"/>
                  </a:lnTo>
                  <a:lnTo>
                    <a:pt x="10051684" y="1349318"/>
                  </a:lnTo>
                  <a:lnTo>
                    <a:pt x="10056010" y="1357849"/>
                  </a:lnTo>
                  <a:lnTo>
                    <a:pt x="10047197" y="1361500"/>
                  </a:lnTo>
                  <a:close/>
                </a:path>
                <a:path w="10210800" h="1388745">
                  <a:moveTo>
                    <a:pt x="10029636" y="1368774"/>
                  </a:moveTo>
                  <a:lnTo>
                    <a:pt x="10026458" y="1360563"/>
                  </a:lnTo>
                  <a:lnTo>
                    <a:pt x="10029310" y="1359460"/>
                  </a:lnTo>
                  <a:lnTo>
                    <a:pt x="10032153" y="1358304"/>
                  </a:lnTo>
                  <a:lnTo>
                    <a:pt x="10034989" y="1357096"/>
                  </a:lnTo>
                  <a:lnTo>
                    <a:pt x="10038414" y="1365138"/>
                  </a:lnTo>
                  <a:lnTo>
                    <a:pt x="10029636" y="1368774"/>
                  </a:lnTo>
                  <a:close/>
                </a:path>
                <a:path w="10210800" h="1388745">
                  <a:moveTo>
                    <a:pt x="10011848" y="1375546"/>
                  </a:moveTo>
                  <a:lnTo>
                    <a:pt x="10009066" y="1366637"/>
                  </a:lnTo>
                  <a:lnTo>
                    <a:pt x="10012004" y="1365720"/>
                  </a:lnTo>
                  <a:lnTo>
                    <a:pt x="10014920" y="1364756"/>
                  </a:lnTo>
                  <a:lnTo>
                    <a:pt x="10017814" y="1363745"/>
                  </a:lnTo>
                  <a:lnTo>
                    <a:pt x="10020843" y="1372416"/>
                  </a:lnTo>
                  <a:lnTo>
                    <a:pt x="10015288" y="1374717"/>
                  </a:lnTo>
                  <a:lnTo>
                    <a:pt x="10011848" y="1375546"/>
                  </a:lnTo>
                  <a:close/>
                </a:path>
                <a:path w="10210800" h="1388745">
                  <a:moveTo>
                    <a:pt x="9993317" y="1380009"/>
                  </a:moveTo>
                  <a:lnTo>
                    <a:pt x="9991283" y="1371545"/>
                  </a:lnTo>
                  <a:lnTo>
                    <a:pt x="9994274" y="1370826"/>
                  </a:lnTo>
                  <a:lnTo>
                    <a:pt x="9997253" y="1370057"/>
                  </a:lnTo>
                  <a:lnTo>
                    <a:pt x="10000219" y="1369238"/>
                  </a:lnTo>
                  <a:lnTo>
                    <a:pt x="10002576" y="1377779"/>
                  </a:lnTo>
                  <a:lnTo>
                    <a:pt x="9993317" y="1380009"/>
                  </a:lnTo>
                  <a:close/>
                </a:path>
                <a:path w="10210800" h="1388745">
                  <a:moveTo>
                    <a:pt x="9974813" y="1384466"/>
                  </a:moveTo>
                  <a:lnTo>
                    <a:pt x="9973239" y="1375249"/>
                  </a:lnTo>
                  <a:lnTo>
                    <a:pt x="9976256" y="1374734"/>
                  </a:lnTo>
                  <a:lnTo>
                    <a:pt x="9979264" y="1374169"/>
                  </a:lnTo>
                  <a:lnTo>
                    <a:pt x="9982263" y="1373554"/>
                  </a:lnTo>
                  <a:lnTo>
                    <a:pt x="9984046" y="1382242"/>
                  </a:lnTo>
                  <a:lnTo>
                    <a:pt x="9974813" y="1384466"/>
                  </a:lnTo>
                  <a:close/>
                </a:path>
                <a:path w="10210800" h="1388745">
                  <a:moveTo>
                    <a:pt x="9955918" y="1386444"/>
                  </a:moveTo>
                  <a:lnTo>
                    <a:pt x="9955023" y="1377739"/>
                  </a:lnTo>
                  <a:lnTo>
                    <a:pt x="9958069" y="1377426"/>
                  </a:lnTo>
                  <a:lnTo>
                    <a:pt x="9961115" y="1377061"/>
                  </a:lnTo>
                  <a:lnTo>
                    <a:pt x="9964160" y="1376645"/>
                  </a:lnTo>
                  <a:lnTo>
                    <a:pt x="9965398" y="1385694"/>
                  </a:lnTo>
                  <a:lnTo>
                    <a:pt x="9955918" y="1386444"/>
                  </a:lnTo>
                  <a:close/>
                </a:path>
                <a:path w="10210800" h="1388745">
                  <a:moveTo>
                    <a:pt x="9936908" y="1387949"/>
                  </a:moveTo>
                  <a:lnTo>
                    <a:pt x="9936589" y="1379014"/>
                  </a:lnTo>
                  <a:lnTo>
                    <a:pt x="9939670" y="1378905"/>
                  </a:lnTo>
                  <a:lnTo>
                    <a:pt x="9942750" y="1378743"/>
                  </a:lnTo>
                  <a:lnTo>
                    <a:pt x="9945829" y="1378530"/>
                  </a:lnTo>
                  <a:lnTo>
                    <a:pt x="9946429" y="1387195"/>
                  </a:lnTo>
                  <a:lnTo>
                    <a:pt x="9936908" y="1387949"/>
                  </a:lnTo>
                  <a:close/>
                </a:path>
                <a:path w="10210800" h="1388745">
                  <a:moveTo>
                    <a:pt x="9926858" y="1388745"/>
                  </a:moveTo>
                  <a:lnTo>
                    <a:pt x="9917799" y="1388745"/>
                  </a:lnTo>
                  <a:lnTo>
                    <a:pt x="9917799" y="1379190"/>
                  </a:lnTo>
                  <a:lnTo>
                    <a:pt x="9927321" y="1379189"/>
                  </a:lnTo>
                  <a:lnTo>
                    <a:pt x="9927330" y="1388707"/>
                  </a:lnTo>
                  <a:lnTo>
                    <a:pt x="9926858" y="1388745"/>
                  </a:lnTo>
                  <a:close/>
                </a:path>
                <a:path w="10210800" h="1388745">
                  <a:moveTo>
                    <a:pt x="9908274" y="1388745"/>
                  </a:moveTo>
                  <a:lnTo>
                    <a:pt x="9898749" y="1388745"/>
                  </a:lnTo>
                  <a:lnTo>
                    <a:pt x="9898749" y="1379190"/>
                  </a:lnTo>
                  <a:lnTo>
                    <a:pt x="9908274" y="1379190"/>
                  </a:lnTo>
                  <a:lnTo>
                    <a:pt x="9908274" y="1388745"/>
                  </a:lnTo>
                  <a:close/>
                </a:path>
                <a:path w="10210800" h="1388745">
                  <a:moveTo>
                    <a:pt x="9889224" y="1388745"/>
                  </a:moveTo>
                  <a:lnTo>
                    <a:pt x="9879699" y="1388745"/>
                  </a:lnTo>
                  <a:lnTo>
                    <a:pt x="9879699" y="1379190"/>
                  </a:lnTo>
                  <a:lnTo>
                    <a:pt x="9889224" y="1379190"/>
                  </a:lnTo>
                  <a:lnTo>
                    <a:pt x="9889224" y="1388745"/>
                  </a:lnTo>
                  <a:close/>
                </a:path>
                <a:path w="10210800" h="1388745">
                  <a:moveTo>
                    <a:pt x="9870174" y="1388745"/>
                  </a:moveTo>
                  <a:lnTo>
                    <a:pt x="9860649" y="1388745"/>
                  </a:lnTo>
                  <a:lnTo>
                    <a:pt x="9860649" y="1379190"/>
                  </a:lnTo>
                  <a:lnTo>
                    <a:pt x="9870174" y="1379190"/>
                  </a:lnTo>
                  <a:lnTo>
                    <a:pt x="9870174" y="1388745"/>
                  </a:lnTo>
                  <a:close/>
                </a:path>
                <a:path w="10210800" h="1388745">
                  <a:moveTo>
                    <a:pt x="9851124" y="1388745"/>
                  </a:moveTo>
                  <a:lnTo>
                    <a:pt x="9841599" y="1388745"/>
                  </a:lnTo>
                  <a:lnTo>
                    <a:pt x="9841599" y="1379190"/>
                  </a:lnTo>
                  <a:lnTo>
                    <a:pt x="9851124" y="1379190"/>
                  </a:lnTo>
                  <a:lnTo>
                    <a:pt x="9851124" y="1388745"/>
                  </a:lnTo>
                  <a:close/>
                </a:path>
                <a:path w="10210800" h="1388745">
                  <a:moveTo>
                    <a:pt x="9832074" y="1388745"/>
                  </a:moveTo>
                  <a:lnTo>
                    <a:pt x="9822549" y="1388745"/>
                  </a:lnTo>
                  <a:lnTo>
                    <a:pt x="9822549" y="1379190"/>
                  </a:lnTo>
                  <a:lnTo>
                    <a:pt x="9832074" y="1379190"/>
                  </a:lnTo>
                  <a:lnTo>
                    <a:pt x="9832074" y="1388745"/>
                  </a:lnTo>
                  <a:close/>
                </a:path>
                <a:path w="10210800" h="1388745">
                  <a:moveTo>
                    <a:pt x="9813024" y="1388745"/>
                  </a:moveTo>
                  <a:lnTo>
                    <a:pt x="9803499" y="1388745"/>
                  </a:lnTo>
                  <a:lnTo>
                    <a:pt x="9803499" y="1379190"/>
                  </a:lnTo>
                  <a:lnTo>
                    <a:pt x="9813024" y="1379190"/>
                  </a:lnTo>
                  <a:lnTo>
                    <a:pt x="9813024" y="1388745"/>
                  </a:lnTo>
                  <a:close/>
                </a:path>
                <a:path w="10210800" h="1388745">
                  <a:moveTo>
                    <a:pt x="9793974" y="1388745"/>
                  </a:moveTo>
                  <a:lnTo>
                    <a:pt x="9784449" y="1388745"/>
                  </a:lnTo>
                  <a:lnTo>
                    <a:pt x="9784449" y="1379190"/>
                  </a:lnTo>
                  <a:lnTo>
                    <a:pt x="9793974" y="1379190"/>
                  </a:lnTo>
                  <a:lnTo>
                    <a:pt x="9793974" y="1388745"/>
                  </a:lnTo>
                  <a:close/>
                </a:path>
                <a:path w="10210800" h="1388745">
                  <a:moveTo>
                    <a:pt x="9774924" y="1388745"/>
                  </a:moveTo>
                  <a:lnTo>
                    <a:pt x="9765399" y="1388745"/>
                  </a:lnTo>
                  <a:lnTo>
                    <a:pt x="9765399" y="1379190"/>
                  </a:lnTo>
                  <a:lnTo>
                    <a:pt x="9774924" y="1379190"/>
                  </a:lnTo>
                  <a:lnTo>
                    <a:pt x="9774924" y="1388745"/>
                  </a:lnTo>
                  <a:close/>
                </a:path>
                <a:path w="10210800" h="1388745">
                  <a:moveTo>
                    <a:pt x="9755874" y="1388745"/>
                  </a:moveTo>
                  <a:lnTo>
                    <a:pt x="9746349" y="1388745"/>
                  </a:lnTo>
                  <a:lnTo>
                    <a:pt x="9746349" y="1379190"/>
                  </a:lnTo>
                  <a:lnTo>
                    <a:pt x="9755874" y="1379190"/>
                  </a:lnTo>
                  <a:lnTo>
                    <a:pt x="9755874" y="1388745"/>
                  </a:lnTo>
                  <a:close/>
                </a:path>
                <a:path w="10210800" h="1388745">
                  <a:moveTo>
                    <a:pt x="9736824" y="1388745"/>
                  </a:moveTo>
                  <a:lnTo>
                    <a:pt x="9727299" y="1388745"/>
                  </a:lnTo>
                  <a:lnTo>
                    <a:pt x="9727299" y="1379190"/>
                  </a:lnTo>
                  <a:lnTo>
                    <a:pt x="9736824" y="1379190"/>
                  </a:lnTo>
                  <a:lnTo>
                    <a:pt x="9736824" y="1388745"/>
                  </a:lnTo>
                  <a:close/>
                </a:path>
                <a:path w="10210800" h="1388745">
                  <a:moveTo>
                    <a:pt x="9717774" y="1388745"/>
                  </a:moveTo>
                  <a:lnTo>
                    <a:pt x="9708249" y="1388745"/>
                  </a:lnTo>
                  <a:lnTo>
                    <a:pt x="9708249" y="1379190"/>
                  </a:lnTo>
                  <a:lnTo>
                    <a:pt x="9717774" y="1379190"/>
                  </a:lnTo>
                  <a:lnTo>
                    <a:pt x="9717774" y="1388745"/>
                  </a:lnTo>
                  <a:close/>
                </a:path>
                <a:path w="10210800" h="1388745">
                  <a:moveTo>
                    <a:pt x="9698724" y="1388745"/>
                  </a:moveTo>
                  <a:lnTo>
                    <a:pt x="9689199" y="1388745"/>
                  </a:lnTo>
                  <a:lnTo>
                    <a:pt x="9689199" y="1379190"/>
                  </a:lnTo>
                  <a:lnTo>
                    <a:pt x="9698724" y="1379190"/>
                  </a:lnTo>
                  <a:lnTo>
                    <a:pt x="9698724" y="1388745"/>
                  </a:lnTo>
                  <a:close/>
                </a:path>
                <a:path w="10210800" h="1388745">
                  <a:moveTo>
                    <a:pt x="9679674" y="1388745"/>
                  </a:moveTo>
                  <a:lnTo>
                    <a:pt x="9670149" y="1388745"/>
                  </a:lnTo>
                  <a:lnTo>
                    <a:pt x="9670149" y="1379190"/>
                  </a:lnTo>
                  <a:lnTo>
                    <a:pt x="9679674" y="1379190"/>
                  </a:lnTo>
                  <a:lnTo>
                    <a:pt x="9679674" y="1388745"/>
                  </a:lnTo>
                  <a:close/>
                </a:path>
                <a:path w="10210800" h="1388745">
                  <a:moveTo>
                    <a:pt x="9660624" y="1388745"/>
                  </a:moveTo>
                  <a:lnTo>
                    <a:pt x="9651099" y="1388745"/>
                  </a:lnTo>
                  <a:lnTo>
                    <a:pt x="9651099" y="1379190"/>
                  </a:lnTo>
                  <a:lnTo>
                    <a:pt x="9660624" y="1379190"/>
                  </a:lnTo>
                  <a:lnTo>
                    <a:pt x="9660624" y="1388745"/>
                  </a:lnTo>
                  <a:close/>
                </a:path>
                <a:path w="10210800" h="1388745">
                  <a:moveTo>
                    <a:pt x="9641574" y="1388745"/>
                  </a:moveTo>
                  <a:lnTo>
                    <a:pt x="9632049" y="1388745"/>
                  </a:lnTo>
                  <a:lnTo>
                    <a:pt x="9632049" y="1379190"/>
                  </a:lnTo>
                  <a:lnTo>
                    <a:pt x="9641574" y="1379190"/>
                  </a:lnTo>
                  <a:lnTo>
                    <a:pt x="9641574" y="1388745"/>
                  </a:lnTo>
                  <a:close/>
                </a:path>
                <a:path w="10210800" h="1388745">
                  <a:moveTo>
                    <a:pt x="9622524" y="1388745"/>
                  </a:moveTo>
                  <a:lnTo>
                    <a:pt x="9612999" y="1388745"/>
                  </a:lnTo>
                  <a:lnTo>
                    <a:pt x="9612999" y="1379190"/>
                  </a:lnTo>
                  <a:lnTo>
                    <a:pt x="9622524" y="1379190"/>
                  </a:lnTo>
                  <a:lnTo>
                    <a:pt x="9622524" y="1388745"/>
                  </a:lnTo>
                  <a:close/>
                </a:path>
                <a:path w="10210800" h="1388745">
                  <a:moveTo>
                    <a:pt x="9603474" y="1388745"/>
                  </a:moveTo>
                  <a:lnTo>
                    <a:pt x="9593949" y="1388745"/>
                  </a:lnTo>
                  <a:lnTo>
                    <a:pt x="9593949" y="1379190"/>
                  </a:lnTo>
                  <a:lnTo>
                    <a:pt x="9603474" y="1379190"/>
                  </a:lnTo>
                  <a:lnTo>
                    <a:pt x="9603474" y="1388745"/>
                  </a:lnTo>
                  <a:close/>
                </a:path>
                <a:path w="10210800" h="1388745">
                  <a:moveTo>
                    <a:pt x="9584424" y="1388745"/>
                  </a:moveTo>
                  <a:lnTo>
                    <a:pt x="9574899" y="1388745"/>
                  </a:lnTo>
                  <a:lnTo>
                    <a:pt x="9574899" y="1379190"/>
                  </a:lnTo>
                  <a:lnTo>
                    <a:pt x="9584424" y="1379190"/>
                  </a:lnTo>
                  <a:lnTo>
                    <a:pt x="9584424" y="1388745"/>
                  </a:lnTo>
                  <a:close/>
                </a:path>
                <a:path w="10210800" h="1388745">
                  <a:moveTo>
                    <a:pt x="9565374" y="1388745"/>
                  </a:moveTo>
                  <a:lnTo>
                    <a:pt x="9555849" y="1388745"/>
                  </a:lnTo>
                  <a:lnTo>
                    <a:pt x="9555849" y="1379190"/>
                  </a:lnTo>
                  <a:lnTo>
                    <a:pt x="9565374" y="1379190"/>
                  </a:lnTo>
                  <a:lnTo>
                    <a:pt x="9565374" y="1388745"/>
                  </a:lnTo>
                  <a:close/>
                </a:path>
                <a:path w="10210800" h="1388745">
                  <a:moveTo>
                    <a:pt x="9546324" y="1388745"/>
                  </a:moveTo>
                  <a:lnTo>
                    <a:pt x="9536799" y="1388745"/>
                  </a:lnTo>
                  <a:lnTo>
                    <a:pt x="9536799" y="1379190"/>
                  </a:lnTo>
                  <a:lnTo>
                    <a:pt x="9546324" y="1379190"/>
                  </a:lnTo>
                  <a:lnTo>
                    <a:pt x="9546324" y="1388745"/>
                  </a:lnTo>
                  <a:close/>
                </a:path>
                <a:path w="10210800" h="1388745">
                  <a:moveTo>
                    <a:pt x="9527274" y="1388745"/>
                  </a:moveTo>
                  <a:lnTo>
                    <a:pt x="9517749" y="1388745"/>
                  </a:lnTo>
                  <a:lnTo>
                    <a:pt x="9517749" y="1379190"/>
                  </a:lnTo>
                  <a:lnTo>
                    <a:pt x="9527274" y="1379190"/>
                  </a:lnTo>
                  <a:lnTo>
                    <a:pt x="9527274" y="1388745"/>
                  </a:lnTo>
                  <a:close/>
                </a:path>
                <a:path w="10210800" h="1388745">
                  <a:moveTo>
                    <a:pt x="9508224" y="1388745"/>
                  </a:moveTo>
                  <a:lnTo>
                    <a:pt x="9498699" y="1388745"/>
                  </a:lnTo>
                  <a:lnTo>
                    <a:pt x="9498699" y="1379190"/>
                  </a:lnTo>
                  <a:lnTo>
                    <a:pt x="9508224" y="1379190"/>
                  </a:lnTo>
                  <a:lnTo>
                    <a:pt x="9508224" y="1388745"/>
                  </a:lnTo>
                  <a:close/>
                </a:path>
                <a:path w="10210800" h="1388745">
                  <a:moveTo>
                    <a:pt x="9489174" y="1388745"/>
                  </a:moveTo>
                  <a:lnTo>
                    <a:pt x="9479649" y="1388745"/>
                  </a:lnTo>
                  <a:lnTo>
                    <a:pt x="9479649" y="1379190"/>
                  </a:lnTo>
                  <a:lnTo>
                    <a:pt x="9489174" y="1379190"/>
                  </a:lnTo>
                  <a:lnTo>
                    <a:pt x="9489174" y="1388745"/>
                  </a:lnTo>
                  <a:close/>
                </a:path>
                <a:path w="10210800" h="1388745">
                  <a:moveTo>
                    <a:pt x="9470124" y="1388745"/>
                  </a:moveTo>
                  <a:lnTo>
                    <a:pt x="9460599" y="1388745"/>
                  </a:lnTo>
                  <a:lnTo>
                    <a:pt x="9460599" y="1379190"/>
                  </a:lnTo>
                  <a:lnTo>
                    <a:pt x="9470124" y="1379190"/>
                  </a:lnTo>
                  <a:lnTo>
                    <a:pt x="9470124" y="1388745"/>
                  </a:lnTo>
                  <a:close/>
                </a:path>
                <a:path w="10210800" h="1388745">
                  <a:moveTo>
                    <a:pt x="9451074" y="1388745"/>
                  </a:moveTo>
                  <a:lnTo>
                    <a:pt x="9441549" y="1388745"/>
                  </a:lnTo>
                  <a:lnTo>
                    <a:pt x="9441549" y="1379190"/>
                  </a:lnTo>
                  <a:lnTo>
                    <a:pt x="9451074" y="1379190"/>
                  </a:lnTo>
                  <a:lnTo>
                    <a:pt x="9451074" y="1388745"/>
                  </a:lnTo>
                  <a:close/>
                </a:path>
                <a:path w="10210800" h="1388745">
                  <a:moveTo>
                    <a:pt x="9432024" y="1388745"/>
                  </a:moveTo>
                  <a:lnTo>
                    <a:pt x="9422499" y="1388745"/>
                  </a:lnTo>
                  <a:lnTo>
                    <a:pt x="9422499" y="1379190"/>
                  </a:lnTo>
                  <a:lnTo>
                    <a:pt x="9432024" y="1379190"/>
                  </a:lnTo>
                  <a:lnTo>
                    <a:pt x="9432024" y="1388745"/>
                  </a:lnTo>
                  <a:close/>
                </a:path>
                <a:path w="10210800" h="1388745">
                  <a:moveTo>
                    <a:pt x="9412974" y="1388745"/>
                  </a:moveTo>
                  <a:lnTo>
                    <a:pt x="9403449" y="1388745"/>
                  </a:lnTo>
                  <a:lnTo>
                    <a:pt x="9403449" y="1379190"/>
                  </a:lnTo>
                  <a:lnTo>
                    <a:pt x="9412974" y="1379190"/>
                  </a:lnTo>
                  <a:lnTo>
                    <a:pt x="9412974" y="1388745"/>
                  </a:lnTo>
                  <a:close/>
                </a:path>
                <a:path w="10210800" h="1388745">
                  <a:moveTo>
                    <a:pt x="9393924" y="1388745"/>
                  </a:moveTo>
                  <a:lnTo>
                    <a:pt x="9384399" y="1388745"/>
                  </a:lnTo>
                  <a:lnTo>
                    <a:pt x="9384399" y="1379190"/>
                  </a:lnTo>
                  <a:lnTo>
                    <a:pt x="9393924" y="1379190"/>
                  </a:lnTo>
                  <a:lnTo>
                    <a:pt x="9393924" y="1388745"/>
                  </a:lnTo>
                  <a:close/>
                </a:path>
                <a:path w="10210800" h="1388745">
                  <a:moveTo>
                    <a:pt x="9374874" y="1388745"/>
                  </a:moveTo>
                  <a:lnTo>
                    <a:pt x="9365349" y="1388745"/>
                  </a:lnTo>
                  <a:lnTo>
                    <a:pt x="9365349" y="1379190"/>
                  </a:lnTo>
                  <a:lnTo>
                    <a:pt x="9374874" y="1379190"/>
                  </a:lnTo>
                  <a:lnTo>
                    <a:pt x="9374874" y="1388745"/>
                  </a:lnTo>
                  <a:close/>
                </a:path>
                <a:path w="10210800" h="1388745">
                  <a:moveTo>
                    <a:pt x="9355824" y="1388745"/>
                  </a:moveTo>
                  <a:lnTo>
                    <a:pt x="9346299" y="1388745"/>
                  </a:lnTo>
                  <a:lnTo>
                    <a:pt x="9346299" y="1379190"/>
                  </a:lnTo>
                  <a:lnTo>
                    <a:pt x="9355824" y="1379190"/>
                  </a:lnTo>
                  <a:lnTo>
                    <a:pt x="9355824" y="1388745"/>
                  </a:lnTo>
                  <a:close/>
                </a:path>
                <a:path w="10210800" h="1388745">
                  <a:moveTo>
                    <a:pt x="9336774" y="1388745"/>
                  </a:moveTo>
                  <a:lnTo>
                    <a:pt x="9327249" y="1388745"/>
                  </a:lnTo>
                  <a:lnTo>
                    <a:pt x="9327249" y="1379190"/>
                  </a:lnTo>
                  <a:lnTo>
                    <a:pt x="9336774" y="1379190"/>
                  </a:lnTo>
                  <a:lnTo>
                    <a:pt x="9336774" y="1388745"/>
                  </a:lnTo>
                  <a:close/>
                </a:path>
                <a:path w="10210800" h="1388745">
                  <a:moveTo>
                    <a:pt x="9317724" y="1388745"/>
                  </a:moveTo>
                  <a:lnTo>
                    <a:pt x="9308199" y="1388745"/>
                  </a:lnTo>
                  <a:lnTo>
                    <a:pt x="9308199" y="1379190"/>
                  </a:lnTo>
                  <a:lnTo>
                    <a:pt x="9317724" y="1379190"/>
                  </a:lnTo>
                  <a:lnTo>
                    <a:pt x="9317724" y="1388745"/>
                  </a:lnTo>
                  <a:close/>
                </a:path>
                <a:path w="10210800" h="1388745">
                  <a:moveTo>
                    <a:pt x="9298674" y="1388745"/>
                  </a:moveTo>
                  <a:lnTo>
                    <a:pt x="9289149" y="1388745"/>
                  </a:lnTo>
                  <a:lnTo>
                    <a:pt x="9289149" y="1379190"/>
                  </a:lnTo>
                  <a:lnTo>
                    <a:pt x="9298674" y="1379190"/>
                  </a:lnTo>
                  <a:lnTo>
                    <a:pt x="9298674" y="1388745"/>
                  </a:lnTo>
                  <a:close/>
                </a:path>
                <a:path w="10210800" h="1388745">
                  <a:moveTo>
                    <a:pt x="9279624" y="1388745"/>
                  </a:moveTo>
                  <a:lnTo>
                    <a:pt x="9270099" y="1388745"/>
                  </a:lnTo>
                  <a:lnTo>
                    <a:pt x="9270099" y="1379190"/>
                  </a:lnTo>
                  <a:lnTo>
                    <a:pt x="9279624" y="1379190"/>
                  </a:lnTo>
                  <a:lnTo>
                    <a:pt x="9279624" y="1388745"/>
                  </a:lnTo>
                  <a:close/>
                </a:path>
                <a:path w="10210800" h="1388745">
                  <a:moveTo>
                    <a:pt x="9260574" y="1388745"/>
                  </a:moveTo>
                  <a:lnTo>
                    <a:pt x="9251049" y="1388745"/>
                  </a:lnTo>
                  <a:lnTo>
                    <a:pt x="9251049" y="1379190"/>
                  </a:lnTo>
                  <a:lnTo>
                    <a:pt x="9260574" y="1379190"/>
                  </a:lnTo>
                  <a:lnTo>
                    <a:pt x="9260574" y="1388745"/>
                  </a:lnTo>
                  <a:close/>
                </a:path>
                <a:path w="10210800" h="1388745">
                  <a:moveTo>
                    <a:pt x="9241524" y="1388745"/>
                  </a:moveTo>
                  <a:lnTo>
                    <a:pt x="9231999" y="1388745"/>
                  </a:lnTo>
                  <a:lnTo>
                    <a:pt x="9231999" y="1379190"/>
                  </a:lnTo>
                  <a:lnTo>
                    <a:pt x="9241524" y="1379190"/>
                  </a:lnTo>
                  <a:lnTo>
                    <a:pt x="9241524" y="1388745"/>
                  </a:lnTo>
                  <a:close/>
                </a:path>
                <a:path w="10210800" h="1388745">
                  <a:moveTo>
                    <a:pt x="9222474" y="1388745"/>
                  </a:moveTo>
                  <a:lnTo>
                    <a:pt x="9212949" y="1388745"/>
                  </a:lnTo>
                  <a:lnTo>
                    <a:pt x="9212949" y="1379190"/>
                  </a:lnTo>
                  <a:lnTo>
                    <a:pt x="9222474" y="1379190"/>
                  </a:lnTo>
                  <a:lnTo>
                    <a:pt x="9222474" y="1388745"/>
                  </a:lnTo>
                  <a:close/>
                </a:path>
                <a:path w="10210800" h="1388745">
                  <a:moveTo>
                    <a:pt x="9203424" y="1388745"/>
                  </a:moveTo>
                  <a:lnTo>
                    <a:pt x="9193899" y="1388745"/>
                  </a:lnTo>
                  <a:lnTo>
                    <a:pt x="9193899" y="1379190"/>
                  </a:lnTo>
                  <a:lnTo>
                    <a:pt x="9203424" y="1379190"/>
                  </a:lnTo>
                  <a:lnTo>
                    <a:pt x="9203424" y="1388745"/>
                  </a:lnTo>
                  <a:close/>
                </a:path>
                <a:path w="10210800" h="1388745">
                  <a:moveTo>
                    <a:pt x="9184374" y="1388745"/>
                  </a:moveTo>
                  <a:lnTo>
                    <a:pt x="9174849" y="1388745"/>
                  </a:lnTo>
                  <a:lnTo>
                    <a:pt x="9174849" y="1379190"/>
                  </a:lnTo>
                  <a:lnTo>
                    <a:pt x="9184374" y="1379190"/>
                  </a:lnTo>
                  <a:lnTo>
                    <a:pt x="9184374" y="1388745"/>
                  </a:lnTo>
                  <a:close/>
                </a:path>
                <a:path w="10210800" h="1388745">
                  <a:moveTo>
                    <a:pt x="9165324" y="1388745"/>
                  </a:moveTo>
                  <a:lnTo>
                    <a:pt x="9155799" y="1388745"/>
                  </a:lnTo>
                  <a:lnTo>
                    <a:pt x="9155799" y="1379190"/>
                  </a:lnTo>
                  <a:lnTo>
                    <a:pt x="9165324" y="1379190"/>
                  </a:lnTo>
                  <a:lnTo>
                    <a:pt x="9165324" y="1388745"/>
                  </a:lnTo>
                  <a:close/>
                </a:path>
                <a:path w="10210800" h="1388745">
                  <a:moveTo>
                    <a:pt x="9146274" y="1388745"/>
                  </a:moveTo>
                  <a:lnTo>
                    <a:pt x="9136749" y="1388745"/>
                  </a:lnTo>
                  <a:lnTo>
                    <a:pt x="9136749" y="1379190"/>
                  </a:lnTo>
                  <a:lnTo>
                    <a:pt x="9146274" y="1379190"/>
                  </a:lnTo>
                  <a:lnTo>
                    <a:pt x="9146274" y="1388745"/>
                  </a:lnTo>
                  <a:close/>
                </a:path>
                <a:path w="10210800" h="1388745">
                  <a:moveTo>
                    <a:pt x="9127224" y="1388745"/>
                  </a:moveTo>
                  <a:lnTo>
                    <a:pt x="9117699" y="1388745"/>
                  </a:lnTo>
                  <a:lnTo>
                    <a:pt x="9117699" y="1379190"/>
                  </a:lnTo>
                  <a:lnTo>
                    <a:pt x="9127224" y="1379190"/>
                  </a:lnTo>
                  <a:lnTo>
                    <a:pt x="9127224" y="1388745"/>
                  </a:lnTo>
                  <a:close/>
                </a:path>
                <a:path w="10210800" h="1388745">
                  <a:moveTo>
                    <a:pt x="9108174" y="1388745"/>
                  </a:moveTo>
                  <a:lnTo>
                    <a:pt x="9098649" y="1388745"/>
                  </a:lnTo>
                  <a:lnTo>
                    <a:pt x="9098649" y="1379190"/>
                  </a:lnTo>
                  <a:lnTo>
                    <a:pt x="9108174" y="1379190"/>
                  </a:lnTo>
                  <a:lnTo>
                    <a:pt x="9108174" y="1388745"/>
                  </a:lnTo>
                  <a:close/>
                </a:path>
                <a:path w="10210800" h="1388745">
                  <a:moveTo>
                    <a:pt x="9089124" y="1388745"/>
                  </a:moveTo>
                  <a:lnTo>
                    <a:pt x="9079599" y="1388745"/>
                  </a:lnTo>
                  <a:lnTo>
                    <a:pt x="9079599" y="1379190"/>
                  </a:lnTo>
                  <a:lnTo>
                    <a:pt x="9089124" y="1379190"/>
                  </a:lnTo>
                  <a:lnTo>
                    <a:pt x="9089124" y="1388745"/>
                  </a:lnTo>
                  <a:close/>
                </a:path>
                <a:path w="10210800" h="1388745">
                  <a:moveTo>
                    <a:pt x="9070074" y="1388745"/>
                  </a:moveTo>
                  <a:lnTo>
                    <a:pt x="9060549" y="1388745"/>
                  </a:lnTo>
                  <a:lnTo>
                    <a:pt x="9060549" y="1379190"/>
                  </a:lnTo>
                  <a:lnTo>
                    <a:pt x="9070074" y="1379190"/>
                  </a:lnTo>
                  <a:lnTo>
                    <a:pt x="9070074" y="1388745"/>
                  </a:lnTo>
                  <a:close/>
                </a:path>
                <a:path w="10210800" h="1388745">
                  <a:moveTo>
                    <a:pt x="9051024" y="1388745"/>
                  </a:moveTo>
                  <a:lnTo>
                    <a:pt x="9041499" y="1388745"/>
                  </a:lnTo>
                  <a:lnTo>
                    <a:pt x="9041499" y="1379190"/>
                  </a:lnTo>
                  <a:lnTo>
                    <a:pt x="9051024" y="1379190"/>
                  </a:lnTo>
                  <a:lnTo>
                    <a:pt x="9051024" y="1388745"/>
                  </a:lnTo>
                  <a:close/>
                </a:path>
                <a:path w="10210800" h="1388745">
                  <a:moveTo>
                    <a:pt x="9031974" y="1388745"/>
                  </a:moveTo>
                  <a:lnTo>
                    <a:pt x="9022449" y="1388745"/>
                  </a:lnTo>
                  <a:lnTo>
                    <a:pt x="9022449" y="1379190"/>
                  </a:lnTo>
                  <a:lnTo>
                    <a:pt x="9031974" y="1379190"/>
                  </a:lnTo>
                  <a:lnTo>
                    <a:pt x="9031974" y="1388745"/>
                  </a:lnTo>
                  <a:close/>
                </a:path>
                <a:path w="10210800" h="1388745">
                  <a:moveTo>
                    <a:pt x="9012924" y="1388745"/>
                  </a:moveTo>
                  <a:lnTo>
                    <a:pt x="9003399" y="1388745"/>
                  </a:lnTo>
                  <a:lnTo>
                    <a:pt x="9003399" y="1379190"/>
                  </a:lnTo>
                  <a:lnTo>
                    <a:pt x="9012924" y="1379190"/>
                  </a:lnTo>
                  <a:lnTo>
                    <a:pt x="9012924" y="1388745"/>
                  </a:lnTo>
                  <a:close/>
                </a:path>
                <a:path w="10210800" h="1388745">
                  <a:moveTo>
                    <a:pt x="8993874" y="1388745"/>
                  </a:moveTo>
                  <a:lnTo>
                    <a:pt x="8984349" y="1388745"/>
                  </a:lnTo>
                  <a:lnTo>
                    <a:pt x="8984349" y="1379190"/>
                  </a:lnTo>
                  <a:lnTo>
                    <a:pt x="8993874" y="1379190"/>
                  </a:lnTo>
                  <a:lnTo>
                    <a:pt x="8993874" y="1388745"/>
                  </a:lnTo>
                  <a:close/>
                </a:path>
                <a:path w="10210800" h="1388745">
                  <a:moveTo>
                    <a:pt x="8974824" y="1388745"/>
                  </a:moveTo>
                  <a:lnTo>
                    <a:pt x="8965299" y="1388745"/>
                  </a:lnTo>
                  <a:lnTo>
                    <a:pt x="8965299" y="1379190"/>
                  </a:lnTo>
                  <a:lnTo>
                    <a:pt x="8974824" y="1379190"/>
                  </a:lnTo>
                  <a:lnTo>
                    <a:pt x="8974824" y="1388745"/>
                  </a:lnTo>
                  <a:close/>
                </a:path>
                <a:path w="10210800" h="1388745">
                  <a:moveTo>
                    <a:pt x="8955774" y="1388745"/>
                  </a:moveTo>
                  <a:lnTo>
                    <a:pt x="8946249" y="1388745"/>
                  </a:lnTo>
                  <a:lnTo>
                    <a:pt x="8946249" y="1379190"/>
                  </a:lnTo>
                  <a:lnTo>
                    <a:pt x="8955774" y="1379190"/>
                  </a:lnTo>
                  <a:lnTo>
                    <a:pt x="8955774" y="1388745"/>
                  </a:lnTo>
                  <a:close/>
                </a:path>
                <a:path w="10210800" h="1388745">
                  <a:moveTo>
                    <a:pt x="8936724" y="1388745"/>
                  </a:moveTo>
                  <a:lnTo>
                    <a:pt x="8927199" y="1388745"/>
                  </a:lnTo>
                  <a:lnTo>
                    <a:pt x="8927199" y="1379190"/>
                  </a:lnTo>
                  <a:lnTo>
                    <a:pt x="8936724" y="1379190"/>
                  </a:lnTo>
                  <a:lnTo>
                    <a:pt x="8936724" y="1388745"/>
                  </a:lnTo>
                  <a:close/>
                </a:path>
                <a:path w="10210800" h="1388745">
                  <a:moveTo>
                    <a:pt x="8917674" y="1388745"/>
                  </a:moveTo>
                  <a:lnTo>
                    <a:pt x="8908149" y="1388745"/>
                  </a:lnTo>
                  <a:lnTo>
                    <a:pt x="8908149" y="1379190"/>
                  </a:lnTo>
                  <a:lnTo>
                    <a:pt x="8917674" y="1379190"/>
                  </a:lnTo>
                  <a:lnTo>
                    <a:pt x="8917674" y="1388745"/>
                  </a:lnTo>
                  <a:close/>
                </a:path>
                <a:path w="10210800" h="1388745">
                  <a:moveTo>
                    <a:pt x="8898624" y="1388745"/>
                  </a:moveTo>
                  <a:lnTo>
                    <a:pt x="8889099" y="1388745"/>
                  </a:lnTo>
                  <a:lnTo>
                    <a:pt x="8889099" y="1379190"/>
                  </a:lnTo>
                  <a:lnTo>
                    <a:pt x="8898624" y="1379190"/>
                  </a:lnTo>
                  <a:lnTo>
                    <a:pt x="8898624" y="1388745"/>
                  </a:lnTo>
                  <a:close/>
                </a:path>
                <a:path w="10210800" h="1388745">
                  <a:moveTo>
                    <a:pt x="8879574" y="1388745"/>
                  </a:moveTo>
                  <a:lnTo>
                    <a:pt x="8870049" y="1388745"/>
                  </a:lnTo>
                  <a:lnTo>
                    <a:pt x="8870049" y="1379190"/>
                  </a:lnTo>
                  <a:lnTo>
                    <a:pt x="8879574" y="1379190"/>
                  </a:lnTo>
                  <a:lnTo>
                    <a:pt x="8879574" y="1388745"/>
                  </a:lnTo>
                  <a:close/>
                </a:path>
                <a:path w="10210800" h="1388745">
                  <a:moveTo>
                    <a:pt x="8860524" y="1388745"/>
                  </a:moveTo>
                  <a:lnTo>
                    <a:pt x="8850999" y="1388745"/>
                  </a:lnTo>
                  <a:lnTo>
                    <a:pt x="8850999" y="1379190"/>
                  </a:lnTo>
                  <a:lnTo>
                    <a:pt x="8860524" y="1379190"/>
                  </a:lnTo>
                  <a:lnTo>
                    <a:pt x="8860524" y="1388745"/>
                  </a:lnTo>
                  <a:close/>
                </a:path>
                <a:path w="10210800" h="1388745">
                  <a:moveTo>
                    <a:pt x="8841474" y="1388745"/>
                  </a:moveTo>
                  <a:lnTo>
                    <a:pt x="8831949" y="1388745"/>
                  </a:lnTo>
                  <a:lnTo>
                    <a:pt x="8831949" y="1379190"/>
                  </a:lnTo>
                  <a:lnTo>
                    <a:pt x="8841474" y="1379190"/>
                  </a:lnTo>
                  <a:lnTo>
                    <a:pt x="8841474" y="1388745"/>
                  </a:lnTo>
                  <a:close/>
                </a:path>
                <a:path w="10210800" h="1388745">
                  <a:moveTo>
                    <a:pt x="8822424" y="1388745"/>
                  </a:moveTo>
                  <a:lnTo>
                    <a:pt x="8812899" y="1388745"/>
                  </a:lnTo>
                  <a:lnTo>
                    <a:pt x="8812899" y="1379190"/>
                  </a:lnTo>
                  <a:lnTo>
                    <a:pt x="8822424" y="1379190"/>
                  </a:lnTo>
                  <a:lnTo>
                    <a:pt x="8822424" y="1388745"/>
                  </a:lnTo>
                  <a:close/>
                </a:path>
                <a:path w="10210800" h="1388745">
                  <a:moveTo>
                    <a:pt x="8803374" y="1388745"/>
                  </a:moveTo>
                  <a:lnTo>
                    <a:pt x="8793849" y="1388745"/>
                  </a:lnTo>
                  <a:lnTo>
                    <a:pt x="8793849" y="1379190"/>
                  </a:lnTo>
                  <a:lnTo>
                    <a:pt x="8803374" y="1379190"/>
                  </a:lnTo>
                  <a:lnTo>
                    <a:pt x="8803374" y="1388745"/>
                  </a:lnTo>
                  <a:close/>
                </a:path>
                <a:path w="10210800" h="1388745">
                  <a:moveTo>
                    <a:pt x="8784324" y="1388745"/>
                  </a:moveTo>
                  <a:lnTo>
                    <a:pt x="8774799" y="1388745"/>
                  </a:lnTo>
                  <a:lnTo>
                    <a:pt x="8774799" y="1379190"/>
                  </a:lnTo>
                  <a:lnTo>
                    <a:pt x="8784324" y="1379190"/>
                  </a:lnTo>
                  <a:lnTo>
                    <a:pt x="8784324" y="1388745"/>
                  </a:lnTo>
                  <a:close/>
                </a:path>
                <a:path w="10210800" h="1388745">
                  <a:moveTo>
                    <a:pt x="8765274" y="1388745"/>
                  </a:moveTo>
                  <a:lnTo>
                    <a:pt x="8755749" y="1388745"/>
                  </a:lnTo>
                  <a:lnTo>
                    <a:pt x="8755749" y="1379190"/>
                  </a:lnTo>
                  <a:lnTo>
                    <a:pt x="8765274" y="1379190"/>
                  </a:lnTo>
                  <a:lnTo>
                    <a:pt x="8765274" y="1388745"/>
                  </a:lnTo>
                  <a:close/>
                </a:path>
                <a:path w="10210800" h="1388745">
                  <a:moveTo>
                    <a:pt x="8746224" y="1388745"/>
                  </a:moveTo>
                  <a:lnTo>
                    <a:pt x="8736699" y="1388745"/>
                  </a:lnTo>
                  <a:lnTo>
                    <a:pt x="8736699" y="1379190"/>
                  </a:lnTo>
                  <a:lnTo>
                    <a:pt x="8746224" y="1379190"/>
                  </a:lnTo>
                  <a:lnTo>
                    <a:pt x="8746224" y="1388745"/>
                  </a:lnTo>
                  <a:close/>
                </a:path>
                <a:path w="10210800" h="1388745">
                  <a:moveTo>
                    <a:pt x="8727174" y="1388745"/>
                  </a:moveTo>
                  <a:lnTo>
                    <a:pt x="8717649" y="1388745"/>
                  </a:lnTo>
                  <a:lnTo>
                    <a:pt x="8717649" y="1379190"/>
                  </a:lnTo>
                  <a:lnTo>
                    <a:pt x="8727174" y="1379190"/>
                  </a:lnTo>
                  <a:lnTo>
                    <a:pt x="8727174" y="1388745"/>
                  </a:lnTo>
                  <a:close/>
                </a:path>
                <a:path w="10210800" h="1388745">
                  <a:moveTo>
                    <a:pt x="8708124" y="1388745"/>
                  </a:moveTo>
                  <a:lnTo>
                    <a:pt x="8698599" y="1388745"/>
                  </a:lnTo>
                  <a:lnTo>
                    <a:pt x="8698599" y="1379190"/>
                  </a:lnTo>
                  <a:lnTo>
                    <a:pt x="8708124" y="1379190"/>
                  </a:lnTo>
                  <a:lnTo>
                    <a:pt x="8708124" y="1388745"/>
                  </a:lnTo>
                  <a:close/>
                </a:path>
                <a:path w="10210800" h="1388745">
                  <a:moveTo>
                    <a:pt x="8689074" y="1388745"/>
                  </a:moveTo>
                  <a:lnTo>
                    <a:pt x="8679549" y="1388745"/>
                  </a:lnTo>
                  <a:lnTo>
                    <a:pt x="8679549" y="1379190"/>
                  </a:lnTo>
                  <a:lnTo>
                    <a:pt x="8689074" y="1379190"/>
                  </a:lnTo>
                  <a:lnTo>
                    <a:pt x="8689074" y="1388745"/>
                  </a:lnTo>
                  <a:close/>
                </a:path>
                <a:path w="10210800" h="1388745">
                  <a:moveTo>
                    <a:pt x="8670024" y="1388745"/>
                  </a:moveTo>
                  <a:lnTo>
                    <a:pt x="8660499" y="1388745"/>
                  </a:lnTo>
                  <a:lnTo>
                    <a:pt x="8660499" y="1379190"/>
                  </a:lnTo>
                  <a:lnTo>
                    <a:pt x="8670024" y="1379190"/>
                  </a:lnTo>
                  <a:lnTo>
                    <a:pt x="8670024" y="1388745"/>
                  </a:lnTo>
                  <a:close/>
                </a:path>
                <a:path w="10210800" h="1388745">
                  <a:moveTo>
                    <a:pt x="8650974" y="1388745"/>
                  </a:moveTo>
                  <a:lnTo>
                    <a:pt x="8641449" y="1388745"/>
                  </a:lnTo>
                  <a:lnTo>
                    <a:pt x="8641449" y="1379190"/>
                  </a:lnTo>
                  <a:lnTo>
                    <a:pt x="8650974" y="1379190"/>
                  </a:lnTo>
                  <a:lnTo>
                    <a:pt x="8650974" y="1388745"/>
                  </a:lnTo>
                  <a:close/>
                </a:path>
                <a:path w="10210800" h="1388745">
                  <a:moveTo>
                    <a:pt x="8631924" y="1388745"/>
                  </a:moveTo>
                  <a:lnTo>
                    <a:pt x="8622399" y="1388745"/>
                  </a:lnTo>
                  <a:lnTo>
                    <a:pt x="8622399" y="1379190"/>
                  </a:lnTo>
                  <a:lnTo>
                    <a:pt x="8631924" y="1379190"/>
                  </a:lnTo>
                  <a:lnTo>
                    <a:pt x="8631924" y="1388745"/>
                  </a:lnTo>
                  <a:close/>
                </a:path>
                <a:path w="10210800" h="1388745">
                  <a:moveTo>
                    <a:pt x="8612874" y="1388745"/>
                  </a:moveTo>
                  <a:lnTo>
                    <a:pt x="8603349" y="1388745"/>
                  </a:lnTo>
                  <a:lnTo>
                    <a:pt x="8603349" y="1379190"/>
                  </a:lnTo>
                  <a:lnTo>
                    <a:pt x="8612874" y="1379190"/>
                  </a:lnTo>
                  <a:lnTo>
                    <a:pt x="8612874" y="1388745"/>
                  </a:lnTo>
                  <a:close/>
                </a:path>
                <a:path w="10210800" h="1388745">
                  <a:moveTo>
                    <a:pt x="8593824" y="1388745"/>
                  </a:moveTo>
                  <a:lnTo>
                    <a:pt x="8584299" y="1388745"/>
                  </a:lnTo>
                  <a:lnTo>
                    <a:pt x="8584299" y="1379190"/>
                  </a:lnTo>
                  <a:lnTo>
                    <a:pt x="8593824" y="1379190"/>
                  </a:lnTo>
                  <a:lnTo>
                    <a:pt x="8593824" y="1388745"/>
                  </a:lnTo>
                  <a:close/>
                </a:path>
                <a:path w="10210800" h="1388745">
                  <a:moveTo>
                    <a:pt x="8574774" y="1388745"/>
                  </a:moveTo>
                  <a:lnTo>
                    <a:pt x="8565249" y="1388745"/>
                  </a:lnTo>
                  <a:lnTo>
                    <a:pt x="8565249" y="1379190"/>
                  </a:lnTo>
                  <a:lnTo>
                    <a:pt x="8574774" y="1379190"/>
                  </a:lnTo>
                  <a:lnTo>
                    <a:pt x="8574774" y="1388745"/>
                  </a:lnTo>
                  <a:close/>
                </a:path>
                <a:path w="10210800" h="1388745">
                  <a:moveTo>
                    <a:pt x="8555724" y="1388745"/>
                  </a:moveTo>
                  <a:lnTo>
                    <a:pt x="8546199" y="1388745"/>
                  </a:lnTo>
                  <a:lnTo>
                    <a:pt x="8546199" y="1379190"/>
                  </a:lnTo>
                  <a:lnTo>
                    <a:pt x="8555724" y="1379190"/>
                  </a:lnTo>
                  <a:lnTo>
                    <a:pt x="8555724" y="1388745"/>
                  </a:lnTo>
                  <a:close/>
                </a:path>
                <a:path w="10210800" h="1388745">
                  <a:moveTo>
                    <a:pt x="8536674" y="1388745"/>
                  </a:moveTo>
                  <a:lnTo>
                    <a:pt x="8527149" y="1388745"/>
                  </a:lnTo>
                  <a:lnTo>
                    <a:pt x="8527149" y="1379190"/>
                  </a:lnTo>
                  <a:lnTo>
                    <a:pt x="8536674" y="1379190"/>
                  </a:lnTo>
                  <a:lnTo>
                    <a:pt x="8536674" y="1388745"/>
                  </a:lnTo>
                  <a:close/>
                </a:path>
                <a:path w="10210800" h="1388745">
                  <a:moveTo>
                    <a:pt x="8517624" y="1388745"/>
                  </a:moveTo>
                  <a:lnTo>
                    <a:pt x="8508099" y="1388745"/>
                  </a:lnTo>
                  <a:lnTo>
                    <a:pt x="8508099" y="1379190"/>
                  </a:lnTo>
                  <a:lnTo>
                    <a:pt x="8517624" y="1379190"/>
                  </a:lnTo>
                  <a:lnTo>
                    <a:pt x="8517624" y="1388745"/>
                  </a:lnTo>
                  <a:close/>
                </a:path>
                <a:path w="10210800" h="1388745">
                  <a:moveTo>
                    <a:pt x="8498574" y="1388745"/>
                  </a:moveTo>
                  <a:lnTo>
                    <a:pt x="8489049" y="1388745"/>
                  </a:lnTo>
                  <a:lnTo>
                    <a:pt x="8489049" y="1379190"/>
                  </a:lnTo>
                  <a:lnTo>
                    <a:pt x="8498574" y="1379190"/>
                  </a:lnTo>
                  <a:lnTo>
                    <a:pt x="8498574" y="1388745"/>
                  </a:lnTo>
                  <a:close/>
                </a:path>
                <a:path w="10210800" h="1388745">
                  <a:moveTo>
                    <a:pt x="8479524" y="1388745"/>
                  </a:moveTo>
                  <a:lnTo>
                    <a:pt x="8469999" y="1388745"/>
                  </a:lnTo>
                  <a:lnTo>
                    <a:pt x="8469999" y="1379190"/>
                  </a:lnTo>
                  <a:lnTo>
                    <a:pt x="8479524" y="1379190"/>
                  </a:lnTo>
                  <a:lnTo>
                    <a:pt x="8479524" y="1388745"/>
                  </a:lnTo>
                  <a:close/>
                </a:path>
                <a:path w="10210800" h="1388745">
                  <a:moveTo>
                    <a:pt x="8460474" y="1388745"/>
                  </a:moveTo>
                  <a:lnTo>
                    <a:pt x="8450949" y="1388745"/>
                  </a:lnTo>
                  <a:lnTo>
                    <a:pt x="8450949" y="1379190"/>
                  </a:lnTo>
                  <a:lnTo>
                    <a:pt x="8460474" y="1379190"/>
                  </a:lnTo>
                  <a:lnTo>
                    <a:pt x="8460474" y="1388745"/>
                  </a:lnTo>
                  <a:close/>
                </a:path>
                <a:path w="10210800" h="1388745">
                  <a:moveTo>
                    <a:pt x="8441424" y="1388745"/>
                  </a:moveTo>
                  <a:lnTo>
                    <a:pt x="8431899" y="1388745"/>
                  </a:lnTo>
                  <a:lnTo>
                    <a:pt x="8431899" y="1379190"/>
                  </a:lnTo>
                  <a:lnTo>
                    <a:pt x="8441424" y="1379190"/>
                  </a:lnTo>
                  <a:lnTo>
                    <a:pt x="8441424" y="1388745"/>
                  </a:lnTo>
                  <a:close/>
                </a:path>
                <a:path w="10210800" h="1388745">
                  <a:moveTo>
                    <a:pt x="8422374" y="1388745"/>
                  </a:moveTo>
                  <a:lnTo>
                    <a:pt x="8412849" y="1388745"/>
                  </a:lnTo>
                  <a:lnTo>
                    <a:pt x="8412849" y="1379190"/>
                  </a:lnTo>
                  <a:lnTo>
                    <a:pt x="8422374" y="1379190"/>
                  </a:lnTo>
                  <a:lnTo>
                    <a:pt x="8422374" y="1388745"/>
                  </a:lnTo>
                  <a:close/>
                </a:path>
                <a:path w="10210800" h="1388745">
                  <a:moveTo>
                    <a:pt x="8403324" y="1388745"/>
                  </a:moveTo>
                  <a:lnTo>
                    <a:pt x="8393799" y="1388745"/>
                  </a:lnTo>
                  <a:lnTo>
                    <a:pt x="8393799" y="1379190"/>
                  </a:lnTo>
                  <a:lnTo>
                    <a:pt x="8403324" y="1379190"/>
                  </a:lnTo>
                  <a:lnTo>
                    <a:pt x="8403324" y="1388745"/>
                  </a:lnTo>
                  <a:close/>
                </a:path>
                <a:path w="10210800" h="1388745">
                  <a:moveTo>
                    <a:pt x="8384274" y="1388745"/>
                  </a:moveTo>
                  <a:lnTo>
                    <a:pt x="8374749" y="1388745"/>
                  </a:lnTo>
                  <a:lnTo>
                    <a:pt x="8374749" y="1379190"/>
                  </a:lnTo>
                  <a:lnTo>
                    <a:pt x="8384274" y="1379190"/>
                  </a:lnTo>
                  <a:lnTo>
                    <a:pt x="8384274" y="1388745"/>
                  </a:lnTo>
                  <a:close/>
                </a:path>
                <a:path w="10210800" h="1388745">
                  <a:moveTo>
                    <a:pt x="8365224" y="1388745"/>
                  </a:moveTo>
                  <a:lnTo>
                    <a:pt x="8355699" y="1388745"/>
                  </a:lnTo>
                  <a:lnTo>
                    <a:pt x="8355699" y="1379190"/>
                  </a:lnTo>
                  <a:lnTo>
                    <a:pt x="8365224" y="1379190"/>
                  </a:lnTo>
                  <a:lnTo>
                    <a:pt x="8365224" y="1388745"/>
                  </a:lnTo>
                  <a:close/>
                </a:path>
                <a:path w="10210800" h="1388745">
                  <a:moveTo>
                    <a:pt x="8346174" y="1388745"/>
                  </a:moveTo>
                  <a:lnTo>
                    <a:pt x="8336649" y="1388745"/>
                  </a:lnTo>
                  <a:lnTo>
                    <a:pt x="8336649" y="1379190"/>
                  </a:lnTo>
                  <a:lnTo>
                    <a:pt x="8346174" y="1379190"/>
                  </a:lnTo>
                  <a:lnTo>
                    <a:pt x="8346174" y="1388745"/>
                  </a:lnTo>
                  <a:close/>
                </a:path>
                <a:path w="10210800" h="1388745">
                  <a:moveTo>
                    <a:pt x="8327124" y="1388745"/>
                  </a:moveTo>
                  <a:lnTo>
                    <a:pt x="8317599" y="1388745"/>
                  </a:lnTo>
                  <a:lnTo>
                    <a:pt x="8317599" y="1379190"/>
                  </a:lnTo>
                  <a:lnTo>
                    <a:pt x="8327124" y="1379190"/>
                  </a:lnTo>
                  <a:lnTo>
                    <a:pt x="8327124" y="1388745"/>
                  </a:lnTo>
                  <a:close/>
                </a:path>
                <a:path w="10210800" h="1388745">
                  <a:moveTo>
                    <a:pt x="8308074" y="1388745"/>
                  </a:moveTo>
                  <a:lnTo>
                    <a:pt x="8298549" y="1388745"/>
                  </a:lnTo>
                  <a:lnTo>
                    <a:pt x="8298549" y="1379190"/>
                  </a:lnTo>
                  <a:lnTo>
                    <a:pt x="8308074" y="1379190"/>
                  </a:lnTo>
                  <a:lnTo>
                    <a:pt x="8308074" y="1388745"/>
                  </a:lnTo>
                  <a:close/>
                </a:path>
                <a:path w="10210800" h="1388745">
                  <a:moveTo>
                    <a:pt x="8289024" y="1388745"/>
                  </a:moveTo>
                  <a:lnTo>
                    <a:pt x="8279499" y="1388745"/>
                  </a:lnTo>
                  <a:lnTo>
                    <a:pt x="8279499" y="1379190"/>
                  </a:lnTo>
                  <a:lnTo>
                    <a:pt x="8289024" y="1379190"/>
                  </a:lnTo>
                  <a:lnTo>
                    <a:pt x="8289024" y="1388745"/>
                  </a:lnTo>
                  <a:close/>
                </a:path>
                <a:path w="10210800" h="1388745">
                  <a:moveTo>
                    <a:pt x="8269974" y="1388745"/>
                  </a:moveTo>
                  <a:lnTo>
                    <a:pt x="8260449" y="1388745"/>
                  </a:lnTo>
                  <a:lnTo>
                    <a:pt x="8260449" y="1379190"/>
                  </a:lnTo>
                  <a:lnTo>
                    <a:pt x="8269974" y="1379190"/>
                  </a:lnTo>
                  <a:lnTo>
                    <a:pt x="8269974" y="1388745"/>
                  </a:lnTo>
                  <a:close/>
                </a:path>
                <a:path w="10210800" h="1388745">
                  <a:moveTo>
                    <a:pt x="8250924" y="1388745"/>
                  </a:moveTo>
                  <a:lnTo>
                    <a:pt x="8241399" y="1388745"/>
                  </a:lnTo>
                  <a:lnTo>
                    <a:pt x="8241399" y="1379190"/>
                  </a:lnTo>
                  <a:lnTo>
                    <a:pt x="8250924" y="1379190"/>
                  </a:lnTo>
                  <a:lnTo>
                    <a:pt x="8250924" y="1388745"/>
                  </a:lnTo>
                  <a:close/>
                </a:path>
                <a:path w="10210800" h="1388745">
                  <a:moveTo>
                    <a:pt x="8231874" y="1388745"/>
                  </a:moveTo>
                  <a:lnTo>
                    <a:pt x="8222349" y="1388745"/>
                  </a:lnTo>
                  <a:lnTo>
                    <a:pt x="8222349" y="1379190"/>
                  </a:lnTo>
                  <a:lnTo>
                    <a:pt x="8231874" y="1379190"/>
                  </a:lnTo>
                  <a:lnTo>
                    <a:pt x="8231874" y="1388745"/>
                  </a:lnTo>
                  <a:close/>
                </a:path>
                <a:path w="10210800" h="1388745">
                  <a:moveTo>
                    <a:pt x="8212824" y="1388745"/>
                  </a:moveTo>
                  <a:lnTo>
                    <a:pt x="8203299" y="1388745"/>
                  </a:lnTo>
                  <a:lnTo>
                    <a:pt x="8203299" y="1379190"/>
                  </a:lnTo>
                  <a:lnTo>
                    <a:pt x="8212824" y="1379190"/>
                  </a:lnTo>
                  <a:lnTo>
                    <a:pt x="8212824" y="1388745"/>
                  </a:lnTo>
                  <a:close/>
                </a:path>
                <a:path w="10210800" h="1388745">
                  <a:moveTo>
                    <a:pt x="8193774" y="1388745"/>
                  </a:moveTo>
                  <a:lnTo>
                    <a:pt x="8184249" y="1388745"/>
                  </a:lnTo>
                  <a:lnTo>
                    <a:pt x="8184249" y="1379190"/>
                  </a:lnTo>
                  <a:lnTo>
                    <a:pt x="8193774" y="1379190"/>
                  </a:lnTo>
                  <a:lnTo>
                    <a:pt x="8193774" y="1388745"/>
                  </a:lnTo>
                  <a:close/>
                </a:path>
                <a:path w="10210800" h="1388745">
                  <a:moveTo>
                    <a:pt x="8174724" y="1388745"/>
                  </a:moveTo>
                  <a:lnTo>
                    <a:pt x="8165199" y="1388745"/>
                  </a:lnTo>
                  <a:lnTo>
                    <a:pt x="8165199" y="1379190"/>
                  </a:lnTo>
                  <a:lnTo>
                    <a:pt x="8174724" y="1379190"/>
                  </a:lnTo>
                  <a:lnTo>
                    <a:pt x="8174724" y="1388745"/>
                  </a:lnTo>
                  <a:close/>
                </a:path>
                <a:path w="10210800" h="1388745">
                  <a:moveTo>
                    <a:pt x="8155675" y="1388745"/>
                  </a:moveTo>
                  <a:lnTo>
                    <a:pt x="8146150" y="1388745"/>
                  </a:lnTo>
                  <a:lnTo>
                    <a:pt x="8146150" y="1379190"/>
                  </a:lnTo>
                  <a:lnTo>
                    <a:pt x="8155675" y="1379190"/>
                  </a:lnTo>
                  <a:lnTo>
                    <a:pt x="8155675" y="1388745"/>
                  </a:lnTo>
                  <a:close/>
                </a:path>
                <a:path w="10210800" h="1388745">
                  <a:moveTo>
                    <a:pt x="8136625" y="1388745"/>
                  </a:moveTo>
                  <a:lnTo>
                    <a:pt x="8127100" y="1388745"/>
                  </a:lnTo>
                  <a:lnTo>
                    <a:pt x="8127100" y="1379190"/>
                  </a:lnTo>
                  <a:lnTo>
                    <a:pt x="8136625" y="1379190"/>
                  </a:lnTo>
                  <a:lnTo>
                    <a:pt x="8136625" y="1388745"/>
                  </a:lnTo>
                  <a:close/>
                </a:path>
                <a:path w="10210800" h="1388745">
                  <a:moveTo>
                    <a:pt x="8117575" y="1388745"/>
                  </a:moveTo>
                  <a:lnTo>
                    <a:pt x="8108050" y="1388745"/>
                  </a:lnTo>
                  <a:lnTo>
                    <a:pt x="8108050" y="1379190"/>
                  </a:lnTo>
                  <a:lnTo>
                    <a:pt x="8117575" y="1379190"/>
                  </a:lnTo>
                  <a:lnTo>
                    <a:pt x="8117575" y="1388745"/>
                  </a:lnTo>
                  <a:close/>
                </a:path>
                <a:path w="10210800" h="1388745">
                  <a:moveTo>
                    <a:pt x="8098525" y="1388745"/>
                  </a:moveTo>
                  <a:lnTo>
                    <a:pt x="8089000" y="1388745"/>
                  </a:lnTo>
                  <a:lnTo>
                    <a:pt x="8089000" y="1379190"/>
                  </a:lnTo>
                  <a:lnTo>
                    <a:pt x="8098525" y="1379190"/>
                  </a:lnTo>
                  <a:lnTo>
                    <a:pt x="8098525" y="1388745"/>
                  </a:lnTo>
                  <a:close/>
                </a:path>
                <a:path w="10210800" h="1388745">
                  <a:moveTo>
                    <a:pt x="8079475" y="1388745"/>
                  </a:moveTo>
                  <a:lnTo>
                    <a:pt x="8069950" y="1388745"/>
                  </a:lnTo>
                  <a:lnTo>
                    <a:pt x="8069950" y="1379190"/>
                  </a:lnTo>
                  <a:lnTo>
                    <a:pt x="8079475" y="1379190"/>
                  </a:lnTo>
                  <a:lnTo>
                    <a:pt x="8079475" y="1388745"/>
                  </a:lnTo>
                  <a:close/>
                </a:path>
                <a:path w="10210800" h="1388745">
                  <a:moveTo>
                    <a:pt x="8060425" y="1388745"/>
                  </a:moveTo>
                  <a:lnTo>
                    <a:pt x="8050900" y="1388745"/>
                  </a:lnTo>
                  <a:lnTo>
                    <a:pt x="8050900" y="1379190"/>
                  </a:lnTo>
                  <a:lnTo>
                    <a:pt x="8060425" y="1379190"/>
                  </a:lnTo>
                  <a:lnTo>
                    <a:pt x="8060425" y="1388745"/>
                  </a:lnTo>
                  <a:close/>
                </a:path>
                <a:path w="10210800" h="1388745">
                  <a:moveTo>
                    <a:pt x="8041375" y="1388745"/>
                  </a:moveTo>
                  <a:lnTo>
                    <a:pt x="8031850" y="1388745"/>
                  </a:lnTo>
                  <a:lnTo>
                    <a:pt x="8031850" y="1379190"/>
                  </a:lnTo>
                  <a:lnTo>
                    <a:pt x="8041375" y="1379190"/>
                  </a:lnTo>
                  <a:lnTo>
                    <a:pt x="8041375" y="1388745"/>
                  </a:lnTo>
                  <a:close/>
                </a:path>
                <a:path w="10210800" h="1388745">
                  <a:moveTo>
                    <a:pt x="8022325" y="1388745"/>
                  </a:moveTo>
                  <a:lnTo>
                    <a:pt x="8012800" y="1388745"/>
                  </a:lnTo>
                  <a:lnTo>
                    <a:pt x="8012800" y="1379190"/>
                  </a:lnTo>
                  <a:lnTo>
                    <a:pt x="8022325" y="1379190"/>
                  </a:lnTo>
                  <a:lnTo>
                    <a:pt x="8022325" y="1388745"/>
                  </a:lnTo>
                  <a:close/>
                </a:path>
                <a:path w="10210800" h="1388745">
                  <a:moveTo>
                    <a:pt x="8003275" y="1388745"/>
                  </a:moveTo>
                  <a:lnTo>
                    <a:pt x="7993750" y="1388745"/>
                  </a:lnTo>
                  <a:lnTo>
                    <a:pt x="7993750" y="1379190"/>
                  </a:lnTo>
                  <a:lnTo>
                    <a:pt x="8003275" y="1379190"/>
                  </a:lnTo>
                  <a:lnTo>
                    <a:pt x="8003275" y="1388745"/>
                  </a:lnTo>
                  <a:close/>
                </a:path>
                <a:path w="10210800" h="1388745">
                  <a:moveTo>
                    <a:pt x="7984225" y="1388745"/>
                  </a:moveTo>
                  <a:lnTo>
                    <a:pt x="7974700" y="1388745"/>
                  </a:lnTo>
                  <a:lnTo>
                    <a:pt x="7974700" y="1379190"/>
                  </a:lnTo>
                  <a:lnTo>
                    <a:pt x="7984225" y="1379190"/>
                  </a:lnTo>
                  <a:lnTo>
                    <a:pt x="7984225" y="1388745"/>
                  </a:lnTo>
                  <a:close/>
                </a:path>
                <a:path w="10210800" h="1388745">
                  <a:moveTo>
                    <a:pt x="7965175" y="1388745"/>
                  </a:moveTo>
                  <a:lnTo>
                    <a:pt x="7955650" y="1388745"/>
                  </a:lnTo>
                  <a:lnTo>
                    <a:pt x="7955650" y="1379190"/>
                  </a:lnTo>
                  <a:lnTo>
                    <a:pt x="7965175" y="1379190"/>
                  </a:lnTo>
                  <a:lnTo>
                    <a:pt x="7965175" y="1388745"/>
                  </a:lnTo>
                  <a:close/>
                </a:path>
                <a:path w="10210800" h="1388745">
                  <a:moveTo>
                    <a:pt x="7946125" y="1388745"/>
                  </a:moveTo>
                  <a:lnTo>
                    <a:pt x="7936600" y="1388745"/>
                  </a:lnTo>
                  <a:lnTo>
                    <a:pt x="7936600" y="1379190"/>
                  </a:lnTo>
                  <a:lnTo>
                    <a:pt x="7946125" y="1379190"/>
                  </a:lnTo>
                  <a:lnTo>
                    <a:pt x="7946125" y="1388745"/>
                  </a:lnTo>
                  <a:close/>
                </a:path>
                <a:path w="10210800" h="1388745">
                  <a:moveTo>
                    <a:pt x="7927075" y="1388745"/>
                  </a:moveTo>
                  <a:lnTo>
                    <a:pt x="7917550" y="1388745"/>
                  </a:lnTo>
                  <a:lnTo>
                    <a:pt x="7917550" y="1379190"/>
                  </a:lnTo>
                  <a:lnTo>
                    <a:pt x="7927075" y="1379190"/>
                  </a:lnTo>
                  <a:lnTo>
                    <a:pt x="7927075" y="1388745"/>
                  </a:lnTo>
                  <a:close/>
                </a:path>
                <a:path w="10210800" h="1388745">
                  <a:moveTo>
                    <a:pt x="7908025" y="1388745"/>
                  </a:moveTo>
                  <a:lnTo>
                    <a:pt x="7898500" y="1388745"/>
                  </a:lnTo>
                  <a:lnTo>
                    <a:pt x="7898500" y="1379190"/>
                  </a:lnTo>
                  <a:lnTo>
                    <a:pt x="7908025" y="1379190"/>
                  </a:lnTo>
                  <a:lnTo>
                    <a:pt x="7908025" y="1388745"/>
                  </a:lnTo>
                  <a:close/>
                </a:path>
                <a:path w="10210800" h="1388745">
                  <a:moveTo>
                    <a:pt x="7888975" y="1388745"/>
                  </a:moveTo>
                  <a:lnTo>
                    <a:pt x="7879450" y="1388745"/>
                  </a:lnTo>
                  <a:lnTo>
                    <a:pt x="7879450" y="1379190"/>
                  </a:lnTo>
                  <a:lnTo>
                    <a:pt x="7888975" y="1379190"/>
                  </a:lnTo>
                  <a:lnTo>
                    <a:pt x="7888975" y="1388745"/>
                  </a:lnTo>
                  <a:close/>
                </a:path>
                <a:path w="10210800" h="1388745">
                  <a:moveTo>
                    <a:pt x="7869925" y="1388745"/>
                  </a:moveTo>
                  <a:lnTo>
                    <a:pt x="7860400" y="1388745"/>
                  </a:lnTo>
                  <a:lnTo>
                    <a:pt x="7860400" y="1379190"/>
                  </a:lnTo>
                  <a:lnTo>
                    <a:pt x="7869925" y="1379190"/>
                  </a:lnTo>
                  <a:lnTo>
                    <a:pt x="7869925" y="1388745"/>
                  </a:lnTo>
                  <a:close/>
                </a:path>
                <a:path w="10210800" h="1388745">
                  <a:moveTo>
                    <a:pt x="7850875" y="1388745"/>
                  </a:moveTo>
                  <a:lnTo>
                    <a:pt x="7841350" y="1388745"/>
                  </a:lnTo>
                  <a:lnTo>
                    <a:pt x="7841350" y="1379190"/>
                  </a:lnTo>
                  <a:lnTo>
                    <a:pt x="7850875" y="1379190"/>
                  </a:lnTo>
                  <a:lnTo>
                    <a:pt x="7850875" y="1388745"/>
                  </a:lnTo>
                  <a:close/>
                </a:path>
                <a:path w="10210800" h="1388745">
                  <a:moveTo>
                    <a:pt x="7831825" y="1388745"/>
                  </a:moveTo>
                  <a:lnTo>
                    <a:pt x="7822300" y="1388745"/>
                  </a:lnTo>
                  <a:lnTo>
                    <a:pt x="7822300" y="1379190"/>
                  </a:lnTo>
                  <a:lnTo>
                    <a:pt x="7831825" y="1379190"/>
                  </a:lnTo>
                  <a:lnTo>
                    <a:pt x="7831825" y="1388745"/>
                  </a:lnTo>
                  <a:close/>
                </a:path>
                <a:path w="10210800" h="1388745">
                  <a:moveTo>
                    <a:pt x="7812775" y="1388745"/>
                  </a:moveTo>
                  <a:lnTo>
                    <a:pt x="7803250" y="1388745"/>
                  </a:lnTo>
                  <a:lnTo>
                    <a:pt x="7803250" y="1379190"/>
                  </a:lnTo>
                  <a:lnTo>
                    <a:pt x="7812775" y="1379190"/>
                  </a:lnTo>
                  <a:lnTo>
                    <a:pt x="7812775" y="1388745"/>
                  </a:lnTo>
                  <a:close/>
                </a:path>
                <a:path w="10210800" h="1388745">
                  <a:moveTo>
                    <a:pt x="7793725" y="1388745"/>
                  </a:moveTo>
                  <a:lnTo>
                    <a:pt x="7784200" y="1388745"/>
                  </a:lnTo>
                  <a:lnTo>
                    <a:pt x="7784200" y="1379190"/>
                  </a:lnTo>
                  <a:lnTo>
                    <a:pt x="7793725" y="1379190"/>
                  </a:lnTo>
                  <a:lnTo>
                    <a:pt x="7793725" y="1388745"/>
                  </a:lnTo>
                  <a:close/>
                </a:path>
                <a:path w="10210800" h="1388745">
                  <a:moveTo>
                    <a:pt x="7774675" y="1388745"/>
                  </a:moveTo>
                  <a:lnTo>
                    <a:pt x="7765150" y="1388745"/>
                  </a:lnTo>
                  <a:lnTo>
                    <a:pt x="7765150" y="1379190"/>
                  </a:lnTo>
                  <a:lnTo>
                    <a:pt x="7774675" y="1379190"/>
                  </a:lnTo>
                  <a:lnTo>
                    <a:pt x="7774675" y="1388745"/>
                  </a:lnTo>
                  <a:close/>
                </a:path>
                <a:path w="10210800" h="1388745">
                  <a:moveTo>
                    <a:pt x="7755625" y="1388745"/>
                  </a:moveTo>
                  <a:lnTo>
                    <a:pt x="7746100" y="1388745"/>
                  </a:lnTo>
                  <a:lnTo>
                    <a:pt x="7746100" y="1379190"/>
                  </a:lnTo>
                  <a:lnTo>
                    <a:pt x="7755625" y="1379190"/>
                  </a:lnTo>
                  <a:lnTo>
                    <a:pt x="7755625" y="1388745"/>
                  </a:lnTo>
                  <a:close/>
                </a:path>
                <a:path w="10210800" h="1388745">
                  <a:moveTo>
                    <a:pt x="7736575" y="1388745"/>
                  </a:moveTo>
                  <a:lnTo>
                    <a:pt x="7727050" y="1388745"/>
                  </a:lnTo>
                  <a:lnTo>
                    <a:pt x="7727050" y="1379190"/>
                  </a:lnTo>
                  <a:lnTo>
                    <a:pt x="7736575" y="1379190"/>
                  </a:lnTo>
                  <a:lnTo>
                    <a:pt x="7736575" y="1388745"/>
                  </a:lnTo>
                  <a:close/>
                </a:path>
                <a:path w="10210800" h="1388745">
                  <a:moveTo>
                    <a:pt x="7717525" y="1388745"/>
                  </a:moveTo>
                  <a:lnTo>
                    <a:pt x="7708000" y="1388745"/>
                  </a:lnTo>
                  <a:lnTo>
                    <a:pt x="7708000" y="1379190"/>
                  </a:lnTo>
                  <a:lnTo>
                    <a:pt x="7717525" y="1379190"/>
                  </a:lnTo>
                  <a:lnTo>
                    <a:pt x="7717525" y="1388745"/>
                  </a:lnTo>
                  <a:close/>
                </a:path>
                <a:path w="10210800" h="1388745">
                  <a:moveTo>
                    <a:pt x="7698475" y="1388745"/>
                  </a:moveTo>
                  <a:lnTo>
                    <a:pt x="7688950" y="1388745"/>
                  </a:lnTo>
                  <a:lnTo>
                    <a:pt x="7688950" y="1379190"/>
                  </a:lnTo>
                  <a:lnTo>
                    <a:pt x="7698475" y="1379190"/>
                  </a:lnTo>
                  <a:lnTo>
                    <a:pt x="7698475" y="1388745"/>
                  </a:lnTo>
                  <a:close/>
                </a:path>
                <a:path w="10210800" h="1388745">
                  <a:moveTo>
                    <a:pt x="7679425" y="1388745"/>
                  </a:moveTo>
                  <a:lnTo>
                    <a:pt x="7669900" y="1388745"/>
                  </a:lnTo>
                  <a:lnTo>
                    <a:pt x="7669900" y="1379190"/>
                  </a:lnTo>
                  <a:lnTo>
                    <a:pt x="7679425" y="1379190"/>
                  </a:lnTo>
                  <a:lnTo>
                    <a:pt x="7679425" y="1388745"/>
                  </a:lnTo>
                  <a:close/>
                </a:path>
                <a:path w="10210800" h="1388745">
                  <a:moveTo>
                    <a:pt x="7660375" y="1388745"/>
                  </a:moveTo>
                  <a:lnTo>
                    <a:pt x="7650850" y="1388745"/>
                  </a:lnTo>
                  <a:lnTo>
                    <a:pt x="7650850" y="1379190"/>
                  </a:lnTo>
                  <a:lnTo>
                    <a:pt x="7660375" y="1379190"/>
                  </a:lnTo>
                  <a:lnTo>
                    <a:pt x="7660375" y="1388745"/>
                  </a:lnTo>
                  <a:close/>
                </a:path>
                <a:path w="10210800" h="1388745">
                  <a:moveTo>
                    <a:pt x="7641325" y="1388745"/>
                  </a:moveTo>
                  <a:lnTo>
                    <a:pt x="7631800" y="1388745"/>
                  </a:lnTo>
                  <a:lnTo>
                    <a:pt x="7631800" y="1379190"/>
                  </a:lnTo>
                  <a:lnTo>
                    <a:pt x="7641325" y="1379190"/>
                  </a:lnTo>
                  <a:lnTo>
                    <a:pt x="7641325" y="1388745"/>
                  </a:lnTo>
                  <a:close/>
                </a:path>
                <a:path w="10210800" h="1388745">
                  <a:moveTo>
                    <a:pt x="7622275" y="1388745"/>
                  </a:moveTo>
                  <a:lnTo>
                    <a:pt x="7612750" y="1388745"/>
                  </a:lnTo>
                  <a:lnTo>
                    <a:pt x="7612750" y="1379190"/>
                  </a:lnTo>
                  <a:lnTo>
                    <a:pt x="7622275" y="1379190"/>
                  </a:lnTo>
                  <a:lnTo>
                    <a:pt x="7622275" y="1388745"/>
                  </a:lnTo>
                  <a:close/>
                </a:path>
                <a:path w="10210800" h="1388745">
                  <a:moveTo>
                    <a:pt x="7603225" y="1388745"/>
                  </a:moveTo>
                  <a:lnTo>
                    <a:pt x="7593700" y="1388745"/>
                  </a:lnTo>
                  <a:lnTo>
                    <a:pt x="7593700" y="1379190"/>
                  </a:lnTo>
                  <a:lnTo>
                    <a:pt x="7603225" y="1379190"/>
                  </a:lnTo>
                  <a:lnTo>
                    <a:pt x="7603225" y="1388745"/>
                  </a:lnTo>
                  <a:close/>
                </a:path>
                <a:path w="10210800" h="1388745">
                  <a:moveTo>
                    <a:pt x="7584175" y="1388745"/>
                  </a:moveTo>
                  <a:lnTo>
                    <a:pt x="7574650" y="1388745"/>
                  </a:lnTo>
                  <a:lnTo>
                    <a:pt x="7574650" y="1379190"/>
                  </a:lnTo>
                  <a:lnTo>
                    <a:pt x="7584175" y="1379190"/>
                  </a:lnTo>
                  <a:lnTo>
                    <a:pt x="7584175" y="1388745"/>
                  </a:lnTo>
                  <a:close/>
                </a:path>
                <a:path w="10210800" h="1388745">
                  <a:moveTo>
                    <a:pt x="7565125" y="1388745"/>
                  </a:moveTo>
                  <a:lnTo>
                    <a:pt x="7555600" y="1388745"/>
                  </a:lnTo>
                  <a:lnTo>
                    <a:pt x="7555600" y="1379190"/>
                  </a:lnTo>
                  <a:lnTo>
                    <a:pt x="7565125" y="1379190"/>
                  </a:lnTo>
                  <a:lnTo>
                    <a:pt x="7565125" y="1388745"/>
                  </a:lnTo>
                  <a:close/>
                </a:path>
                <a:path w="10210800" h="1388745">
                  <a:moveTo>
                    <a:pt x="7546075" y="1388745"/>
                  </a:moveTo>
                  <a:lnTo>
                    <a:pt x="7536550" y="1388745"/>
                  </a:lnTo>
                  <a:lnTo>
                    <a:pt x="7536550" y="1379190"/>
                  </a:lnTo>
                  <a:lnTo>
                    <a:pt x="7546075" y="1379190"/>
                  </a:lnTo>
                  <a:lnTo>
                    <a:pt x="7546075" y="1388745"/>
                  </a:lnTo>
                  <a:close/>
                </a:path>
                <a:path w="10210800" h="1388745">
                  <a:moveTo>
                    <a:pt x="7527025" y="1388745"/>
                  </a:moveTo>
                  <a:lnTo>
                    <a:pt x="7517500" y="1388745"/>
                  </a:lnTo>
                  <a:lnTo>
                    <a:pt x="7517500" y="1379190"/>
                  </a:lnTo>
                  <a:lnTo>
                    <a:pt x="7527025" y="1379190"/>
                  </a:lnTo>
                  <a:lnTo>
                    <a:pt x="7527025" y="1388745"/>
                  </a:lnTo>
                  <a:close/>
                </a:path>
                <a:path w="10210800" h="1388745">
                  <a:moveTo>
                    <a:pt x="7507975" y="1388745"/>
                  </a:moveTo>
                  <a:lnTo>
                    <a:pt x="7498450" y="1388745"/>
                  </a:lnTo>
                  <a:lnTo>
                    <a:pt x="7498450" y="1379190"/>
                  </a:lnTo>
                  <a:lnTo>
                    <a:pt x="7507975" y="1379190"/>
                  </a:lnTo>
                  <a:lnTo>
                    <a:pt x="7507975" y="1388745"/>
                  </a:lnTo>
                  <a:close/>
                </a:path>
                <a:path w="10210800" h="1388745">
                  <a:moveTo>
                    <a:pt x="7488925" y="1388745"/>
                  </a:moveTo>
                  <a:lnTo>
                    <a:pt x="7479400" y="1388745"/>
                  </a:lnTo>
                  <a:lnTo>
                    <a:pt x="7479400" y="1379190"/>
                  </a:lnTo>
                  <a:lnTo>
                    <a:pt x="7488925" y="1379190"/>
                  </a:lnTo>
                  <a:lnTo>
                    <a:pt x="7488925" y="1388745"/>
                  </a:lnTo>
                  <a:close/>
                </a:path>
                <a:path w="10210800" h="1388745">
                  <a:moveTo>
                    <a:pt x="7469875" y="1388745"/>
                  </a:moveTo>
                  <a:lnTo>
                    <a:pt x="7460350" y="1388745"/>
                  </a:lnTo>
                  <a:lnTo>
                    <a:pt x="7460350" y="1379190"/>
                  </a:lnTo>
                  <a:lnTo>
                    <a:pt x="7469875" y="1379190"/>
                  </a:lnTo>
                  <a:lnTo>
                    <a:pt x="7469875" y="1388745"/>
                  </a:lnTo>
                  <a:close/>
                </a:path>
                <a:path w="10210800" h="1388745">
                  <a:moveTo>
                    <a:pt x="7450825" y="1388745"/>
                  </a:moveTo>
                  <a:lnTo>
                    <a:pt x="7441300" y="1388745"/>
                  </a:lnTo>
                  <a:lnTo>
                    <a:pt x="7441300" y="1379190"/>
                  </a:lnTo>
                  <a:lnTo>
                    <a:pt x="7450825" y="1379190"/>
                  </a:lnTo>
                  <a:lnTo>
                    <a:pt x="7450825" y="1388745"/>
                  </a:lnTo>
                  <a:close/>
                </a:path>
                <a:path w="10210800" h="1388745">
                  <a:moveTo>
                    <a:pt x="7431775" y="1388745"/>
                  </a:moveTo>
                  <a:lnTo>
                    <a:pt x="7422250" y="1388745"/>
                  </a:lnTo>
                  <a:lnTo>
                    <a:pt x="7422250" y="1379190"/>
                  </a:lnTo>
                  <a:lnTo>
                    <a:pt x="7431775" y="1379190"/>
                  </a:lnTo>
                  <a:lnTo>
                    <a:pt x="7431775" y="1388745"/>
                  </a:lnTo>
                  <a:close/>
                </a:path>
                <a:path w="10210800" h="1388745">
                  <a:moveTo>
                    <a:pt x="7412725" y="1388745"/>
                  </a:moveTo>
                  <a:lnTo>
                    <a:pt x="7403200" y="1388745"/>
                  </a:lnTo>
                  <a:lnTo>
                    <a:pt x="7403200" y="1379190"/>
                  </a:lnTo>
                  <a:lnTo>
                    <a:pt x="7412725" y="1379190"/>
                  </a:lnTo>
                  <a:lnTo>
                    <a:pt x="7412725" y="1388745"/>
                  </a:lnTo>
                  <a:close/>
                </a:path>
                <a:path w="10210800" h="1388745">
                  <a:moveTo>
                    <a:pt x="7393675" y="1388745"/>
                  </a:moveTo>
                  <a:lnTo>
                    <a:pt x="7384150" y="1388745"/>
                  </a:lnTo>
                  <a:lnTo>
                    <a:pt x="7384150" y="1379190"/>
                  </a:lnTo>
                  <a:lnTo>
                    <a:pt x="7393675" y="1379190"/>
                  </a:lnTo>
                  <a:lnTo>
                    <a:pt x="7393675" y="1388745"/>
                  </a:lnTo>
                  <a:close/>
                </a:path>
                <a:path w="10210800" h="1388745">
                  <a:moveTo>
                    <a:pt x="7374625" y="1388745"/>
                  </a:moveTo>
                  <a:lnTo>
                    <a:pt x="7365100" y="1388745"/>
                  </a:lnTo>
                  <a:lnTo>
                    <a:pt x="7365100" y="1379190"/>
                  </a:lnTo>
                  <a:lnTo>
                    <a:pt x="7374625" y="1379190"/>
                  </a:lnTo>
                  <a:lnTo>
                    <a:pt x="7374625" y="1388745"/>
                  </a:lnTo>
                  <a:close/>
                </a:path>
                <a:path w="10210800" h="1388745">
                  <a:moveTo>
                    <a:pt x="7355575" y="1388745"/>
                  </a:moveTo>
                  <a:lnTo>
                    <a:pt x="7346050" y="1388745"/>
                  </a:lnTo>
                  <a:lnTo>
                    <a:pt x="7346050" y="1379190"/>
                  </a:lnTo>
                  <a:lnTo>
                    <a:pt x="7355575" y="1379190"/>
                  </a:lnTo>
                  <a:lnTo>
                    <a:pt x="7355575" y="1388745"/>
                  </a:lnTo>
                  <a:close/>
                </a:path>
                <a:path w="10210800" h="1388745">
                  <a:moveTo>
                    <a:pt x="7336525" y="1388745"/>
                  </a:moveTo>
                  <a:lnTo>
                    <a:pt x="7327000" y="1388745"/>
                  </a:lnTo>
                  <a:lnTo>
                    <a:pt x="7327000" y="1379190"/>
                  </a:lnTo>
                  <a:lnTo>
                    <a:pt x="7336525" y="1379190"/>
                  </a:lnTo>
                  <a:lnTo>
                    <a:pt x="7336525" y="1388745"/>
                  </a:lnTo>
                  <a:close/>
                </a:path>
                <a:path w="10210800" h="1388745">
                  <a:moveTo>
                    <a:pt x="7317475" y="1388745"/>
                  </a:moveTo>
                  <a:lnTo>
                    <a:pt x="7307950" y="1388745"/>
                  </a:lnTo>
                  <a:lnTo>
                    <a:pt x="7307950" y="1379190"/>
                  </a:lnTo>
                  <a:lnTo>
                    <a:pt x="7317475" y="1379190"/>
                  </a:lnTo>
                  <a:lnTo>
                    <a:pt x="7317475" y="1388745"/>
                  </a:lnTo>
                  <a:close/>
                </a:path>
                <a:path w="10210800" h="1388745">
                  <a:moveTo>
                    <a:pt x="7298425" y="1388745"/>
                  </a:moveTo>
                  <a:lnTo>
                    <a:pt x="7288900" y="1388745"/>
                  </a:lnTo>
                  <a:lnTo>
                    <a:pt x="7288900" y="1379190"/>
                  </a:lnTo>
                  <a:lnTo>
                    <a:pt x="7298425" y="1379190"/>
                  </a:lnTo>
                  <a:lnTo>
                    <a:pt x="7298425" y="1388745"/>
                  </a:lnTo>
                  <a:close/>
                </a:path>
                <a:path w="10210800" h="1388745">
                  <a:moveTo>
                    <a:pt x="7279375" y="1388745"/>
                  </a:moveTo>
                  <a:lnTo>
                    <a:pt x="7269850" y="1388745"/>
                  </a:lnTo>
                  <a:lnTo>
                    <a:pt x="7269850" y="1379190"/>
                  </a:lnTo>
                  <a:lnTo>
                    <a:pt x="7279375" y="1379190"/>
                  </a:lnTo>
                  <a:lnTo>
                    <a:pt x="7279375" y="1388745"/>
                  </a:lnTo>
                  <a:close/>
                </a:path>
                <a:path w="10210800" h="1388745">
                  <a:moveTo>
                    <a:pt x="7260325" y="1388745"/>
                  </a:moveTo>
                  <a:lnTo>
                    <a:pt x="7250800" y="1388745"/>
                  </a:lnTo>
                  <a:lnTo>
                    <a:pt x="7250800" y="1379190"/>
                  </a:lnTo>
                  <a:lnTo>
                    <a:pt x="7260325" y="1379190"/>
                  </a:lnTo>
                  <a:lnTo>
                    <a:pt x="7260325" y="1388745"/>
                  </a:lnTo>
                  <a:close/>
                </a:path>
                <a:path w="10210800" h="1388745">
                  <a:moveTo>
                    <a:pt x="7241275" y="1388745"/>
                  </a:moveTo>
                  <a:lnTo>
                    <a:pt x="7231750" y="1388745"/>
                  </a:lnTo>
                  <a:lnTo>
                    <a:pt x="7231750" y="1379190"/>
                  </a:lnTo>
                  <a:lnTo>
                    <a:pt x="7241275" y="1379190"/>
                  </a:lnTo>
                  <a:lnTo>
                    <a:pt x="7241275" y="1388745"/>
                  </a:lnTo>
                  <a:close/>
                </a:path>
                <a:path w="10210800" h="1388745">
                  <a:moveTo>
                    <a:pt x="7222225" y="1388745"/>
                  </a:moveTo>
                  <a:lnTo>
                    <a:pt x="7212700" y="1388745"/>
                  </a:lnTo>
                  <a:lnTo>
                    <a:pt x="7212700" y="1379190"/>
                  </a:lnTo>
                  <a:lnTo>
                    <a:pt x="7222225" y="1379190"/>
                  </a:lnTo>
                  <a:lnTo>
                    <a:pt x="7222225" y="1388745"/>
                  </a:lnTo>
                  <a:close/>
                </a:path>
                <a:path w="10210800" h="1388745">
                  <a:moveTo>
                    <a:pt x="7203175" y="1388745"/>
                  </a:moveTo>
                  <a:lnTo>
                    <a:pt x="7193650" y="1388745"/>
                  </a:lnTo>
                  <a:lnTo>
                    <a:pt x="7193650" y="1379190"/>
                  </a:lnTo>
                  <a:lnTo>
                    <a:pt x="7203175" y="1379190"/>
                  </a:lnTo>
                  <a:lnTo>
                    <a:pt x="7203175" y="1388745"/>
                  </a:lnTo>
                  <a:close/>
                </a:path>
                <a:path w="10210800" h="1388745">
                  <a:moveTo>
                    <a:pt x="7184125" y="1388745"/>
                  </a:moveTo>
                  <a:lnTo>
                    <a:pt x="7174600" y="1388745"/>
                  </a:lnTo>
                  <a:lnTo>
                    <a:pt x="7174600" y="1379190"/>
                  </a:lnTo>
                  <a:lnTo>
                    <a:pt x="7184125" y="1379190"/>
                  </a:lnTo>
                  <a:lnTo>
                    <a:pt x="7184125" y="1388745"/>
                  </a:lnTo>
                  <a:close/>
                </a:path>
                <a:path w="10210800" h="1388745">
                  <a:moveTo>
                    <a:pt x="7165075" y="1388745"/>
                  </a:moveTo>
                  <a:lnTo>
                    <a:pt x="7155550" y="1388745"/>
                  </a:lnTo>
                  <a:lnTo>
                    <a:pt x="7155550" y="1379190"/>
                  </a:lnTo>
                  <a:lnTo>
                    <a:pt x="7165075" y="1379190"/>
                  </a:lnTo>
                  <a:lnTo>
                    <a:pt x="7165075" y="1388745"/>
                  </a:lnTo>
                  <a:close/>
                </a:path>
                <a:path w="10210800" h="1388745">
                  <a:moveTo>
                    <a:pt x="7146025" y="1388745"/>
                  </a:moveTo>
                  <a:lnTo>
                    <a:pt x="7136500" y="1388745"/>
                  </a:lnTo>
                  <a:lnTo>
                    <a:pt x="7136500" y="1379190"/>
                  </a:lnTo>
                  <a:lnTo>
                    <a:pt x="7146025" y="1379190"/>
                  </a:lnTo>
                  <a:lnTo>
                    <a:pt x="7146025" y="1388745"/>
                  </a:lnTo>
                  <a:close/>
                </a:path>
                <a:path w="10210800" h="1388745">
                  <a:moveTo>
                    <a:pt x="7126975" y="1388745"/>
                  </a:moveTo>
                  <a:lnTo>
                    <a:pt x="7117450" y="1388745"/>
                  </a:lnTo>
                  <a:lnTo>
                    <a:pt x="7117450" y="1379190"/>
                  </a:lnTo>
                  <a:lnTo>
                    <a:pt x="7126975" y="1379190"/>
                  </a:lnTo>
                  <a:lnTo>
                    <a:pt x="7126975" y="1388745"/>
                  </a:lnTo>
                  <a:close/>
                </a:path>
                <a:path w="10210800" h="1388745">
                  <a:moveTo>
                    <a:pt x="7107925" y="1388745"/>
                  </a:moveTo>
                  <a:lnTo>
                    <a:pt x="7098400" y="1388745"/>
                  </a:lnTo>
                  <a:lnTo>
                    <a:pt x="7098400" y="1379190"/>
                  </a:lnTo>
                  <a:lnTo>
                    <a:pt x="7107925" y="1379190"/>
                  </a:lnTo>
                  <a:lnTo>
                    <a:pt x="7107925" y="1388745"/>
                  </a:lnTo>
                  <a:close/>
                </a:path>
                <a:path w="10210800" h="1388745">
                  <a:moveTo>
                    <a:pt x="7088875" y="1388745"/>
                  </a:moveTo>
                  <a:lnTo>
                    <a:pt x="7079350" y="1388745"/>
                  </a:lnTo>
                  <a:lnTo>
                    <a:pt x="7079350" y="1379190"/>
                  </a:lnTo>
                  <a:lnTo>
                    <a:pt x="7088875" y="1379190"/>
                  </a:lnTo>
                  <a:lnTo>
                    <a:pt x="7088875" y="1388745"/>
                  </a:lnTo>
                  <a:close/>
                </a:path>
                <a:path w="10210800" h="1388745">
                  <a:moveTo>
                    <a:pt x="7069825" y="1388745"/>
                  </a:moveTo>
                  <a:lnTo>
                    <a:pt x="7060300" y="1388745"/>
                  </a:lnTo>
                  <a:lnTo>
                    <a:pt x="7060300" y="1379190"/>
                  </a:lnTo>
                  <a:lnTo>
                    <a:pt x="7069825" y="1379190"/>
                  </a:lnTo>
                  <a:lnTo>
                    <a:pt x="7069825" y="1388745"/>
                  </a:lnTo>
                  <a:close/>
                </a:path>
                <a:path w="10210800" h="1388745">
                  <a:moveTo>
                    <a:pt x="7050775" y="1388745"/>
                  </a:moveTo>
                  <a:lnTo>
                    <a:pt x="7041250" y="1388745"/>
                  </a:lnTo>
                  <a:lnTo>
                    <a:pt x="7041250" y="1379190"/>
                  </a:lnTo>
                  <a:lnTo>
                    <a:pt x="7050775" y="1379190"/>
                  </a:lnTo>
                  <a:lnTo>
                    <a:pt x="7050775" y="1388745"/>
                  </a:lnTo>
                  <a:close/>
                </a:path>
                <a:path w="10210800" h="1388745">
                  <a:moveTo>
                    <a:pt x="7031725" y="1388745"/>
                  </a:moveTo>
                  <a:lnTo>
                    <a:pt x="7022200" y="1388745"/>
                  </a:lnTo>
                  <a:lnTo>
                    <a:pt x="7022200" y="1379190"/>
                  </a:lnTo>
                  <a:lnTo>
                    <a:pt x="7031725" y="1379190"/>
                  </a:lnTo>
                  <a:lnTo>
                    <a:pt x="7031725" y="1388745"/>
                  </a:lnTo>
                  <a:close/>
                </a:path>
                <a:path w="10210800" h="1388745">
                  <a:moveTo>
                    <a:pt x="7012675" y="1388745"/>
                  </a:moveTo>
                  <a:lnTo>
                    <a:pt x="7003150" y="1388745"/>
                  </a:lnTo>
                  <a:lnTo>
                    <a:pt x="7003150" y="1379190"/>
                  </a:lnTo>
                  <a:lnTo>
                    <a:pt x="7012675" y="1379190"/>
                  </a:lnTo>
                  <a:lnTo>
                    <a:pt x="7012675" y="1388745"/>
                  </a:lnTo>
                  <a:close/>
                </a:path>
                <a:path w="10210800" h="1388745">
                  <a:moveTo>
                    <a:pt x="6993625" y="1388745"/>
                  </a:moveTo>
                  <a:lnTo>
                    <a:pt x="6984100" y="1388745"/>
                  </a:lnTo>
                  <a:lnTo>
                    <a:pt x="6984100" y="1379190"/>
                  </a:lnTo>
                  <a:lnTo>
                    <a:pt x="6993625" y="1379190"/>
                  </a:lnTo>
                  <a:lnTo>
                    <a:pt x="6993625" y="1388745"/>
                  </a:lnTo>
                  <a:close/>
                </a:path>
                <a:path w="10210800" h="1388745">
                  <a:moveTo>
                    <a:pt x="6974575" y="1388745"/>
                  </a:moveTo>
                  <a:lnTo>
                    <a:pt x="6965050" y="1388745"/>
                  </a:lnTo>
                  <a:lnTo>
                    <a:pt x="6965050" y="1379190"/>
                  </a:lnTo>
                  <a:lnTo>
                    <a:pt x="6974575" y="1379190"/>
                  </a:lnTo>
                  <a:lnTo>
                    <a:pt x="6974575" y="1388745"/>
                  </a:lnTo>
                  <a:close/>
                </a:path>
                <a:path w="10210800" h="1388745">
                  <a:moveTo>
                    <a:pt x="6955525" y="1388745"/>
                  </a:moveTo>
                  <a:lnTo>
                    <a:pt x="6946000" y="1388745"/>
                  </a:lnTo>
                  <a:lnTo>
                    <a:pt x="6946000" y="1379190"/>
                  </a:lnTo>
                  <a:lnTo>
                    <a:pt x="6955525" y="1379190"/>
                  </a:lnTo>
                  <a:lnTo>
                    <a:pt x="6955525" y="1388745"/>
                  </a:lnTo>
                  <a:close/>
                </a:path>
                <a:path w="10210800" h="1388745">
                  <a:moveTo>
                    <a:pt x="6936475" y="1388745"/>
                  </a:moveTo>
                  <a:lnTo>
                    <a:pt x="6926950" y="1388745"/>
                  </a:lnTo>
                  <a:lnTo>
                    <a:pt x="6926950" y="1379190"/>
                  </a:lnTo>
                  <a:lnTo>
                    <a:pt x="6936475" y="1379190"/>
                  </a:lnTo>
                  <a:lnTo>
                    <a:pt x="6936475" y="1388745"/>
                  </a:lnTo>
                  <a:close/>
                </a:path>
                <a:path w="10210800" h="1388745">
                  <a:moveTo>
                    <a:pt x="6917425" y="1388745"/>
                  </a:moveTo>
                  <a:lnTo>
                    <a:pt x="6907900" y="1388745"/>
                  </a:lnTo>
                  <a:lnTo>
                    <a:pt x="6907900" y="1379190"/>
                  </a:lnTo>
                  <a:lnTo>
                    <a:pt x="6917425" y="1379190"/>
                  </a:lnTo>
                  <a:lnTo>
                    <a:pt x="6917425" y="1388745"/>
                  </a:lnTo>
                  <a:close/>
                </a:path>
                <a:path w="10210800" h="1388745">
                  <a:moveTo>
                    <a:pt x="6898375" y="1388745"/>
                  </a:moveTo>
                  <a:lnTo>
                    <a:pt x="6888850" y="1388745"/>
                  </a:lnTo>
                  <a:lnTo>
                    <a:pt x="6888850" y="1379190"/>
                  </a:lnTo>
                  <a:lnTo>
                    <a:pt x="6898375" y="1379190"/>
                  </a:lnTo>
                  <a:lnTo>
                    <a:pt x="6898375" y="1388745"/>
                  </a:lnTo>
                  <a:close/>
                </a:path>
                <a:path w="10210800" h="1388745">
                  <a:moveTo>
                    <a:pt x="6879325" y="1388745"/>
                  </a:moveTo>
                  <a:lnTo>
                    <a:pt x="6869800" y="1388745"/>
                  </a:lnTo>
                  <a:lnTo>
                    <a:pt x="6869800" y="1379190"/>
                  </a:lnTo>
                  <a:lnTo>
                    <a:pt x="6879325" y="1379190"/>
                  </a:lnTo>
                  <a:lnTo>
                    <a:pt x="6879325" y="1388745"/>
                  </a:lnTo>
                  <a:close/>
                </a:path>
                <a:path w="10210800" h="1388745">
                  <a:moveTo>
                    <a:pt x="6860275" y="1388745"/>
                  </a:moveTo>
                  <a:lnTo>
                    <a:pt x="6850750" y="1388745"/>
                  </a:lnTo>
                  <a:lnTo>
                    <a:pt x="6850750" y="1379190"/>
                  </a:lnTo>
                  <a:lnTo>
                    <a:pt x="6860275" y="1379190"/>
                  </a:lnTo>
                  <a:lnTo>
                    <a:pt x="6860275" y="1388745"/>
                  </a:lnTo>
                  <a:close/>
                </a:path>
                <a:path w="10210800" h="1388745">
                  <a:moveTo>
                    <a:pt x="6841225" y="1388745"/>
                  </a:moveTo>
                  <a:lnTo>
                    <a:pt x="6831700" y="1388745"/>
                  </a:lnTo>
                  <a:lnTo>
                    <a:pt x="6831700" y="1379190"/>
                  </a:lnTo>
                  <a:lnTo>
                    <a:pt x="6841225" y="1379190"/>
                  </a:lnTo>
                  <a:lnTo>
                    <a:pt x="6841225" y="1388745"/>
                  </a:lnTo>
                  <a:close/>
                </a:path>
                <a:path w="10210800" h="1388745">
                  <a:moveTo>
                    <a:pt x="6822175" y="1388745"/>
                  </a:moveTo>
                  <a:lnTo>
                    <a:pt x="6812650" y="1388745"/>
                  </a:lnTo>
                  <a:lnTo>
                    <a:pt x="6812650" y="1379190"/>
                  </a:lnTo>
                  <a:lnTo>
                    <a:pt x="6822175" y="1379190"/>
                  </a:lnTo>
                  <a:lnTo>
                    <a:pt x="6822175" y="1388745"/>
                  </a:lnTo>
                  <a:close/>
                </a:path>
                <a:path w="10210800" h="1388745">
                  <a:moveTo>
                    <a:pt x="6803125" y="1388745"/>
                  </a:moveTo>
                  <a:lnTo>
                    <a:pt x="6793600" y="1388745"/>
                  </a:lnTo>
                  <a:lnTo>
                    <a:pt x="6793600" y="1379190"/>
                  </a:lnTo>
                  <a:lnTo>
                    <a:pt x="6803125" y="1379190"/>
                  </a:lnTo>
                  <a:lnTo>
                    <a:pt x="6803125" y="1388745"/>
                  </a:lnTo>
                  <a:close/>
                </a:path>
                <a:path w="10210800" h="1388745">
                  <a:moveTo>
                    <a:pt x="6784075" y="1388745"/>
                  </a:moveTo>
                  <a:lnTo>
                    <a:pt x="6774550" y="1388745"/>
                  </a:lnTo>
                  <a:lnTo>
                    <a:pt x="6774550" y="1379190"/>
                  </a:lnTo>
                  <a:lnTo>
                    <a:pt x="6784075" y="1379190"/>
                  </a:lnTo>
                  <a:lnTo>
                    <a:pt x="6784075" y="1388745"/>
                  </a:lnTo>
                  <a:close/>
                </a:path>
                <a:path w="10210800" h="1388745">
                  <a:moveTo>
                    <a:pt x="6765025" y="1388745"/>
                  </a:moveTo>
                  <a:lnTo>
                    <a:pt x="6755500" y="1388745"/>
                  </a:lnTo>
                  <a:lnTo>
                    <a:pt x="6755500" y="1379190"/>
                  </a:lnTo>
                  <a:lnTo>
                    <a:pt x="6765025" y="1379190"/>
                  </a:lnTo>
                  <a:lnTo>
                    <a:pt x="6765025" y="1388745"/>
                  </a:lnTo>
                  <a:close/>
                </a:path>
                <a:path w="10210800" h="1388745">
                  <a:moveTo>
                    <a:pt x="6745975" y="1388745"/>
                  </a:moveTo>
                  <a:lnTo>
                    <a:pt x="6736450" y="1388745"/>
                  </a:lnTo>
                  <a:lnTo>
                    <a:pt x="6736450" y="1379190"/>
                  </a:lnTo>
                  <a:lnTo>
                    <a:pt x="6745975" y="1379190"/>
                  </a:lnTo>
                  <a:lnTo>
                    <a:pt x="6745975" y="1388745"/>
                  </a:lnTo>
                  <a:close/>
                </a:path>
                <a:path w="10210800" h="1388745">
                  <a:moveTo>
                    <a:pt x="6726925" y="1388745"/>
                  </a:moveTo>
                  <a:lnTo>
                    <a:pt x="6717400" y="1388745"/>
                  </a:lnTo>
                  <a:lnTo>
                    <a:pt x="6717400" y="1379190"/>
                  </a:lnTo>
                  <a:lnTo>
                    <a:pt x="6726925" y="1379190"/>
                  </a:lnTo>
                  <a:lnTo>
                    <a:pt x="6726925" y="1388745"/>
                  </a:lnTo>
                  <a:close/>
                </a:path>
                <a:path w="10210800" h="1388745">
                  <a:moveTo>
                    <a:pt x="6707875" y="1388745"/>
                  </a:moveTo>
                  <a:lnTo>
                    <a:pt x="6698350" y="1388745"/>
                  </a:lnTo>
                  <a:lnTo>
                    <a:pt x="6698350" y="1379190"/>
                  </a:lnTo>
                  <a:lnTo>
                    <a:pt x="6707875" y="1379190"/>
                  </a:lnTo>
                  <a:lnTo>
                    <a:pt x="6707875" y="1388745"/>
                  </a:lnTo>
                  <a:close/>
                </a:path>
                <a:path w="10210800" h="1388745">
                  <a:moveTo>
                    <a:pt x="6688825" y="1388745"/>
                  </a:moveTo>
                  <a:lnTo>
                    <a:pt x="6679300" y="1388745"/>
                  </a:lnTo>
                  <a:lnTo>
                    <a:pt x="6679300" y="1379190"/>
                  </a:lnTo>
                  <a:lnTo>
                    <a:pt x="6688825" y="1379190"/>
                  </a:lnTo>
                  <a:lnTo>
                    <a:pt x="6688825" y="1388745"/>
                  </a:lnTo>
                  <a:close/>
                </a:path>
                <a:path w="10210800" h="1388745">
                  <a:moveTo>
                    <a:pt x="6669775" y="1388745"/>
                  </a:moveTo>
                  <a:lnTo>
                    <a:pt x="6660250" y="1388745"/>
                  </a:lnTo>
                  <a:lnTo>
                    <a:pt x="6660250" y="1379190"/>
                  </a:lnTo>
                  <a:lnTo>
                    <a:pt x="6669775" y="1379190"/>
                  </a:lnTo>
                  <a:lnTo>
                    <a:pt x="6669775" y="1388745"/>
                  </a:lnTo>
                  <a:close/>
                </a:path>
                <a:path w="10210800" h="1388745">
                  <a:moveTo>
                    <a:pt x="6650725" y="1388745"/>
                  </a:moveTo>
                  <a:lnTo>
                    <a:pt x="6641200" y="1388745"/>
                  </a:lnTo>
                  <a:lnTo>
                    <a:pt x="6641200" y="1379190"/>
                  </a:lnTo>
                  <a:lnTo>
                    <a:pt x="6650725" y="1379190"/>
                  </a:lnTo>
                  <a:lnTo>
                    <a:pt x="6650725" y="1388745"/>
                  </a:lnTo>
                  <a:close/>
                </a:path>
                <a:path w="10210800" h="1388745">
                  <a:moveTo>
                    <a:pt x="6631675" y="1388745"/>
                  </a:moveTo>
                  <a:lnTo>
                    <a:pt x="6622150" y="1388745"/>
                  </a:lnTo>
                  <a:lnTo>
                    <a:pt x="6622150" y="1379190"/>
                  </a:lnTo>
                  <a:lnTo>
                    <a:pt x="6631675" y="1379190"/>
                  </a:lnTo>
                  <a:lnTo>
                    <a:pt x="6631675" y="1388745"/>
                  </a:lnTo>
                  <a:close/>
                </a:path>
                <a:path w="10210800" h="1388745">
                  <a:moveTo>
                    <a:pt x="6612625" y="1388745"/>
                  </a:moveTo>
                  <a:lnTo>
                    <a:pt x="6603100" y="1388745"/>
                  </a:lnTo>
                  <a:lnTo>
                    <a:pt x="6603100" y="1379190"/>
                  </a:lnTo>
                  <a:lnTo>
                    <a:pt x="6612625" y="1379190"/>
                  </a:lnTo>
                  <a:lnTo>
                    <a:pt x="6612625" y="1388745"/>
                  </a:lnTo>
                  <a:close/>
                </a:path>
                <a:path w="10210800" h="1388745">
                  <a:moveTo>
                    <a:pt x="6593575" y="1388745"/>
                  </a:moveTo>
                  <a:lnTo>
                    <a:pt x="6584050" y="1388745"/>
                  </a:lnTo>
                  <a:lnTo>
                    <a:pt x="6584050" y="1379190"/>
                  </a:lnTo>
                  <a:lnTo>
                    <a:pt x="6593575" y="1379190"/>
                  </a:lnTo>
                  <a:lnTo>
                    <a:pt x="6593575" y="1388745"/>
                  </a:lnTo>
                  <a:close/>
                </a:path>
                <a:path w="10210800" h="1388745">
                  <a:moveTo>
                    <a:pt x="6574525" y="1388745"/>
                  </a:moveTo>
                  <a:lnTo>
                    <a:pt x="6565000" y="1388745"/>
                  </a:lnTo>
                  <a:lnTo>
                    <a:pt x="6565000" y="1379190"/>
                  </a:lnTo>
                  <a:lnTo>
                    <a:pt x="6574525" y="1379190"/>
                  </a:lnTo>
                  <a:lnTo>
                    <a:pt x="6574525" y="1388745"/>
                  </a:lnTo>
                  <a:close/>
                </a:path>
                <a:path w="10210800" h="1388745">
                  <a:moveTo>
                    <a:pt x="6555475" y="1388745"/>
                  </a:moveTo>
                  <a:lnTo>
                    <a:pt x="6545950" y="1388745"/>
                  </a:lnTo>
                  <a:lnTo>
                    <a:pt x="6545950" y="1379190"/>
                  </a:lnTo>
                  <a:lnTo>
                    <a:pt x="6555475" y="1379190"/>
                  </a:lnTo>
                  <a:lnTo>
                    <a:pt x="6555475" y="1388745"/>
                  </a:lnTo>
                  <a:close/>
                </a:path>
                <a:path w="10210800" h="1388745">
                  <a:moveTo>
                    <a:pt x="6536425" y="1388745"/>
                  </a:moveTo>
                  <a:lnTo>
                    <a:pt x="6526900" y="1388745"/>
                  </a:lnTo>
                  <a:lnTo>
                    <a:pt x="6526900" y="1379190"/>
                  </a:lnTo>
                  <a:lnTo>
                    <a:pt x="6536425" y="1379190"/>
                  </a:lnTo>
                  <a:lnTo>
                    <a:pt x="6536425" y="1388745"/>
                  </a:lnTo>
                  <a:close/>
                </a:path>
                <a:path w="10210800" h="1388745">
                  <a:moveTo>
                    <a:pt x="6517375" y="1388745"/>
                  </a:moveTo>
                  <a:lnTo>
                    <a:pt x="6507850" y="1388745"/>
                  </a:lnTo>
                  <a:lnTo>
                    <a:pt x="6507850" y="1379190"/>
                  </a:lnTo>
                  <a:lnTo>
                    <a:pt x="6517375" y="1379190"/>
                  </a:lnTo>
                  <a:lnTo>
                    <a:pt x="6517375" y="1388745"/>
                  </a:lnTo>
                  <a:close/>
                </a:path>
                <a:path w="10210800" h="1388745">
                  <a:moveTo>
                    <a:pt x="6498325" y="1388745"/>
                  </a:moveTo>
                  <a:lnTo>
                    <a:pt x="6488800" y="1388745"/>
                  </a:lnTo>
                  <a:lnTo>
                    <a:pt x="6488800" y="1379190"/>
                  </a:lnTo>
                  <a:lnTo>
                    <a:pt x="6498325" y="1379190"/>
                  </a:lnTo>
                  <a:lnTo>
                    <a:pt x="6498325" y="1388745"/>
                  </a:lnTo>
                  <a:close/>
                </a:path>
                <a:path w="10210800" h="1388745">
                  <a:moveTo>
                    <a:pt x="6479275" y="1388745"/>
                  </a:moveTo>
                  <a:lnTo>
                    <a:pt x="6469750" y="1388745"/>
                  </a:lnTo>
                  <a:lnTo>
                    <a:pt x="6469750" y="1379190"/>
                  </a:lnTo>
                  <a:lnTo>
                    <a:pt x="6479275" y="1379190"/>
                  </a:lnTo>
                  <a:lnTo>
                    <a:pt x="6479275" y="1388745"/>
                  </a:lnTo>
                  <a:close/>
                </a:path>
                <a:path w="10210800" h="1388745">
                  <a:moveTo>
                    <a:pt x="6460225" y="1388745"/>
                  </a:moveTo>
                  <a:lnTo>
                    <a:pt x="6450700" y="1388745"/>
                  </a:lnTo>
                  <a:lnTo>
                    <a:pt x="6450700" y="1379190"/>
                  </a:lnTo>
                  <a:lnTo>
                    <a:pt x="6460225" y="1379190"/>
                  </a:lnTo>
                  <a:lnTo>
                    <a:pt x="6460225" y="1388745"/>
                  </a:lnTo>
                  <a:close/>
                </a:path>
                <a:path w="10210800" h="1388745">
                  <a:moveTo>
                    <a:pt x="6441175" y="1388745"/>
                  </a:moveTo>
                  <a:lnTo>
                    <a:pt x="6431650" y="1388745"/>
                  </a:lnTo>
                  <a:lnTo>
                    <a:pt x="6431650" y="1379190"/>
                  </a:lnTo>
                  <a:lnTo>
                    <a:pt x="6441175" y="1379190"/>
                  </a:lnTo>
                  <a:lnTo>
                    <a:pt x="6441175" y="1388745"/>
                  </a:lnTo>
                  <a:close/>
                </a:path>
                <a:path w="10210800" h="1388745">
                  <a:moveTo>
                    <a:pt x="6422125" y="1388745"/>
                  </a:moveTo>
                  <a:lnTo>
                    <a:pt x="6412600" y="1388745"/>
                  </a:lnTo>
                  <a:lnTo>
                    <a:pt x="6412600" y="1379190"/>
                  </a:lnTo>
                  <a:lnTo>
                    <a:pt x="6422125" y="1379190"/>
                  </a:lnTo>
                  <a:lnTo>
                    <a:pt x="6422125" y="1388745"/>
                  </a:lnTo>
                  <a:close/>
                </a:path>
                <a:path w="10210800" h="1388745">
                  <a:moveTo>
                    <a:pt x="6403075" y="1388745"/>
                  </a:moveTo>
                  <a:lnTo>
                    <a:pt x="6393550" y="1388745"/>
                  </a:lnTo>
                  <a:lnTo>
                    <a:pt x="6393550" y="1379190"/>
                  </a:lnTo>
                  <a:lnTo>
                    <a:pt x="6403075" y="1379190"/>
                  </a:lnTo>
                  <a:lnTo>
                    <a:pt x="6403075" y="1388745"/>
                  </a:lnTo>
                  <a:close/>
                </a:path>
                <a:path w="10210800" h="1388745">
                  <a:moveTo>
                    <a:pt x="6384025" y="1388745"/>
                  </a:moveTo>
                  <a:lnTo>
                    <a:pt x="6374500" y="1388745"/>
                  </a:lnTo>
                  <a:lnTo>
                    <a:pt x="6374500" y="1379190"/>
                  </a:lnTo>
                  <a:lnTo>
                    <a:pt x="6384025" y="1379190"/>
                  </a:lnTo>
                  <a:lnTo>
                    <a:pt x="6384025" y="1388745"/>
                  </a:lnTo>
                  <a:close/>
                </a:path>
                <a:path w="10210800" h="1388745">
                  <a:moveTo>
                    <a:pt x="6364975" y="1388745"/>
                  </a:moveTo>
                  <a:lnTo>
                    <a:pt x="6355450" y="1388745"/>
                  </a:lnTo>
                  <a:lnTo>
                    <a:pt x="6355450" y="1379190"/>
                  </a:lnTo>
                  <a:lnTo>
                    <a:pt x="6364975" y="1379190"/>
                  </a:lnTo>
                  <a:lnTo>
                    <a:pt x="6364975" y="1388745"/>
                  </a:lnTo>
                  <a:close/>
                </a:path>
                <a:path w="10210800" h="1388745">
                  <a:moveTo>
                    <a:pt x="6345925" y="1388745"/>
                  </a:moveTo>
                  <a:lnTo>
                    <a:pt x="6336400" y="1388745"/>
                  </a:lnTo>
                  <a:lnTo>
                    <a:pt x="6336400" y="1379190"/>
                  </a:lnTo>
                  <a:lnTo>
                    <a:pt x="6345925" y="1379190"/>
                  </a:lnTo>
                  <a:lnTo>
                    <a:pt x="6345925" y="1388745"/>
                  </a:lnTo>
                  <a:close/>
                </a:path>
                <a:path w="10210800" h="1388745">
                  <a:moveTo>
                    <a:pt x="6326875" y="1388745"/>
                  </a:moveTo>
                  <a:lnTo>
                    <a:pt x="6317350" y="1388745"/>
                  </a:lnTo>
                  <a:lnTo>
                    <a:pt x="6317350" y="1379190"/>
                  </a:lnTo>
                  <a:lnTo>
                    <a:pt x="6326875" y="1379190"/>
                  </a:lnTo>
                  <a:lnTo>
                    <a:pt x="6326875" y="1388745"/>
                  </a:lnTo>
                  <a:close/>
                </a:path>
                <a:path w="10210800" h="1388745">
                  <a:moveTo>
                    <a:pt x="6307825" y="1388745"/>
                  </a:moveTo>
                  <a:lnTo>
                    <a:pt x="6298300" y="1388745"/>
                  </a:lnTo>
                  <a:lnTo>
                    <a:pt x="6298300" y="1379190"/>
                  </a:lnTo>
                  <a:lnTo>
                    <a:pt x="6307825" y="1379190"/>
                  </a:lnTo>
                  <a:lnTo>
                    <a:pt x="6307825" y="1388745"/>
                  </a:lnTo>
                  <a:close/>
                </a:path>
                <a:path w="10210800" h="1388745">
                  <a:moveTo>
                    <a:pt x="6288775" y="1388745"/>
                  </a:moveTo>
                  <a:lnTo>
                    <a:pt x="6279250" y="1388745"/>
                  </a:lnTo>
                  <a:lnTo>
                    <a:pt x="6279250" y="1379190"/>
                  </a:lnTo>
                  <a:lnTo>
                    <a:pt x="6288775" y="1379190"/>
                  </a:lnTo>
                  <a:lnTo>
                    <a:pt x="6288775" y="1388745"/>
                  </a:lnTo>
                  <a:close/>
                </a:path>
                <a:path w="10210800" h="1388745">
                  <a:moveTo>
                    <a:pt x="6269725" y="1388745"/>
                  </a:moveTo>
                  <a:lnTo>
                    <a:pt x="6260200" y="1388745"/>
                  </a:lnTo>
                  <a:lnTo>
                    <a:pt x="6260200" y="1379190"/>
                  </a:lnTo>
                  <a:lnTo>
                    <a:pt x="6269725" y="1379190"/>
                  </a:lnTo>
                  <a:lnTo>
                    <a:pt x="6269725" y="1388745"/>
                  </a:lnTo>
                  <a:close/>
                </a:path>
                <a:path w="10210800" h="1388745">
                  <a:moveTo>
                    <a:pt x="6250675" y="1388745"/>
                  </a:moveTo>
                  <a:lnTo>
                    <a:pt x="6241150" y="1388745"/>
                  </a:lnTo>
                  <a:lnTo>
                    <a:pt x="6241150" y="1379190"/>
                  </a:lnTo>
                  <a:lnTo>
                    <a:pt x="6250675" y="1379190"/>
                  </a:lnTo>
                  <a:lnTo>
                    <a:pt x="6250675" y="1388745"/>
                  </a:lnTo>
                  <a:close/>
                </a:path>
                <a:path w="10210800" h="1388745">
                  <a:moveTo>
                    <a:pt x="6231625" y="1388745"/>
                  </a:moveTo>
                  <a:lnTo>
                    <a:pt x="6222100" y="1388745"/>
                  </a:lnTo>
                  <a:lnTo>
                    <a:pt x="6222100" y="1379190"/>
                  </a:lnTo>
                  <a:lnTo>
                    <a:pt x="6231625" y="1379190"/>
                  </a:lnTo>
                  <a:lnTo>
                    <a:pt x="6231625" y="1388745"/>
                  </a:lnTo>
                  <a:close/>
                </a:path>
                <a:path w="10210800" h="1388745">
                  <a:moveTo>
                    <a:pt x="6212575" y="1388745"/>
                  </a:moveTo>
                  <a:lnTo>
                    <a:pt x="6203050" y="1388745"/>
                  </a:lnTo>
                  <a:lnTo>
                    <a:pt x="6203050" y="1379190"/>
                  </a:lnTo>
                  <a:lnTo>
                    <a:pt x="6212575" y="1379190"/>
                  </a:lnTo>
                  <a:lnTo>
                    <a:pt x="6212575" y="1388745"/>
                  </a:lnTo>
                  <a:close/>
                </a:path>
                <a:path w="10210800" h="1388745">
                  <a:moveTo>
                    <a:pt x="6193525" y="1388745"/>
                  </a:moveTo>
                  <a:lnTo>
                    <a:pt x="6184000" y="1388745"/>
                  </a:lnTo>
                  <a:lnTo>
                    <a:pt x="6184000" y="1379190"/>
                  </a:lnTo>
                  <a:lnTo>
                    <a:pt x="6193525" y="1379190"/>
                  </a:lnTo>
                  <a:lnTo>
                    <a:pt x="6193525" y="1388745"/>
                  </a:lnTo>
                  <a:close/>
                </a:path>
                <a:path w="10210800" h="1388745">
                  <a:moveTo>
                    <a:pt x="6174475" y="1388745"/>
                  </a:moveTo>
                  <a:lnTo>
                    <a:pt x="6164950" y="1388745"/>
                  </a:lnTo>
                  <a:lnTo>
                    <a:pt x="6164950" y="1379190"/>
                  </a:lnTo>
                  <a:lnTo>
                    <a:pt x="6174475" y="1379190"/>
                  </a:lnTo>
                  <a:lnTo>
                    <a:pt x="6174475" y="1388745"/>
                  </a:lnTo>
                  <a:close/>
                </a:path>
                <a:path w="10210800" h="1388745">
                  <a:moveTo>
                    <a:pt x="6155425" y="1388745"/>
                  </a:moveTo>
                  <a:lnTo>
                    <a:pt x="6145900" y="1388745"/>
                  </a:lnTo>
                  <a:lnTo>
                    <a:pt x="6145900" y="1379190"/>
                  </a:lnTo>
                  <a:lnTo>
                    <a:pt x="6155425" y="1379190"/>
                  </a:lnTo>
                  <a:lnTo>
                    <a:pt x="6155425" y="1388745"/>
                  </a:lnTo>
                  <a:close/>
                </a:path>
                <a:path w="10210800" h="1388745">
                  <a:moveTo>
                    <a:pt x="6136375" y="1388745"/>
                  </a:moveTo>
                  <a:lnTo>
                    <a:pt x="6126850" y="1388745"/>
                  </a:lnTo>
                  <a:lnTo>
                    <a:pt x="6126850" y="1379190"/>
                  </a:lnTo>
                  <a:lnTo>
                    <a:pt x="6136375" y="1379190"/>
                  </a:lnTo>
                  <a:lnTo>
                    <a:pt x="6136375" y="1388745"/>
                  </a:lnTo>
                  <a:close/>
                </a:path>
                <a:path w="10210800" h="1388745">
                  <a:moveTo>
                    <a:pt x="6117325" y="1388745"/>
                  </a:moveTo>
                  <a:lnTo>
                    <a:pt x="6107800" y="1388745"/>
                  </a:lnTo>
                  <a:lnTo>
                    <a:pt x="6107800" y="1379190"/>
                  </a:lnTo>
                  <a:lnTo>
                    <a:pt x="6117325" y="1379190"/>
                  </a:lnTo>
                  <a:lnTo>
                    <a:pt x="6117325" y="1388745"/>
                  </a:lnTo>
                  <a:close/>
                </a:path>
                <a:path w="10210800" h="1388745">
                  <a:moveTo>
                    <a:pt x="6098275" y="1388745"/>
                  </a:moveTo>
                  <a:lnTo>
                    <a:pt x="6088750" y="1388745"/>
                  </a:lnTo>
                  <a:lnTo>
                    <a:pt x="6088750" y="1379190"/>
                  </a:lnTo>
                  <a:lnTo>
                    <a:pt x="6098275" y="1379190"/>
                  </a:lnTo>
                  <a:lnTo>
                    <a:pt x="6098275" y="1388745"/>
                  </a:lnTo>
                  <a:close/>
                </a:path>
                <a:path w="10210800" h="1388745">
                  <a:moveTo>
                    <a:pt x="6079225" y="1388745"/>
                  </a:moveTo>
                  <a:lnTo>
                    <a:pt x="6069700" y="1388745"/>
                  </a:lnTo>
                  <a:lnTo>
                    <a:pt x="6069700" y="1379190"/>
                  </a:lnTo>
                  <a:lnTo>
                    <a:pt x="6079225" y="1379190"/>
                  </a:lnTo>
                  <a:lnTo>
                    <a:pt x="6079225" y="1388745"/>
                  </a:lnTo>
                  <a:close/>
                </a:path>
                <a:path w="10210800" h="1388745">
                  <a:moveTo>
                    <a:pt x="6060175" y="1388745"/>
                  </a:moveTo>
                  <a:lnTo>
                    <a:pt x="6050650" y="1388745"/>
                  </a:lnTo>
                  <a:lnTo>
                    <a:pt x="6050650" y="1379190"/>
                  </a:lnTo>
                  <a:lnTo>
                    <a:pt x="6060175" y="1379190"/>
                  </a:lnTo>
                  <a:lnTo>
                    <a:pt x="6060175" y="1388745"/>
                  </a:lnTo>
                  <a:close/>
                </a:path>
                <a:path w="10210800" h="1388745">
                  <a:moveTo>
                    <a:pt x="6041125" y="1388745"/>
                  </a:moveTo>
                  <a:lnTo>
                    <a:pt x="6031600" y="1388745"/>
                  </a:lnTo>
                  <a:lnTo>
                    <a:pt x="6031600" y="1379190"/>
                  </a:lnTo>
                  <a:lnTo>
                    <a:pt x="6041125" y="1379190"/>
                  </a:lnTo>
                  <a:lnTo>
                    <a:pt x="6041125" y="1388745"/>
                  </a:lnTo>
                  <a:close/>
                </a:path>
                <a:path w="10210800" h="1388745">
                  <a:moveTo>
                    <a:pt x="6022075" y="1388745"/>
                  </a:moveTo>
                  <a:lnTo>
                    <a:pt x="6012550" y="1388745"/>
                  </a:lnTo>
                  <a:lnTo>
                    <a:pt x="6012550" y="1379190"/>
                  </a:lnTo>
                  <a:lnTo>
                    <a:pt x="6022075" y="1379190"/>
                  </a:lnTo>
                  <a:lnTo>
                    <a:pt x="6022075" y="1388745"/>
                  </a:lnTo>
                  <a:close/>
                </a:path>
                <a:path w="10210800" h="1388745">
                  <a:moveTo>
                    <a:pt x="6003025" y="1388745"/>
                  </a:moveTo>
                  <a:lnTo>
                    <a:pt x="5993500" y="1388745"/>
                  </a:lnTo>
                  <a:lnTo>
                    <a:pt x="5993500" y="1379190"/>
                  </a:lnTo>
                  <a:lnTo>
                    <a:pt x="6003025" y="1379190"/>
                  </a:lnTo>
                  <a:lnTo>
                    <a:pt x="6003025" y="1388745"/>
                  </a:lnTo>
                  <a:close/>
                </a:path>
                <a:path w="10210800" h="1388745">
                  <a:moveTo>
                    <a:pt x="5983975" y="1388745"/>
                  </a:moveTo>
                  <a:lnTo>
                    <a:pt x="5974450" y="1388745"/>
                  </a:lnTo>
                  <a:lnTo>
                    <a:pt x="5974450" y="1379190"/>
                  </a:lnTo>
                  <a:lnTo>
                    <a:pt x="5983975" y="1379190"/>
                  </a:lnTo>
                  <a:lnTo>
                    <a:pt x="5983975" y="1388745"/>
                  </a:lnTo>
                  <a:close/>
                </a:path>
                <a:path w="10210800" h="1388745">
                  <a:moveTo>
                    <a:pt x="5964925" y="1388745"/>
                  </a:moveTo>
                  <a:lnTo>
                    <a:pt x="5955400" y="1388745"/>
                  </a:lnTo>
                  <a:lnTo>
                    <a:pt x="5955400" y="1379190"/>
                  </a:lnTo>
                  <a:lnTo>
                    <a:pt x="5964925" y="1379190"/>
                  </a:lnTo>
                  <a:lnTo>
                    <a:pt x="5964925" y="1388745"/>
                  </a:lnTo>
                  <a:close/>
                </a:path>
                <a:path w="10210800" h="1388745">
                  <a:moveTo>
                    <a:pt x="5945875" y="1388745"/>
                  </a:moveTo>
                  <a:lnTo>
                    <a:pt x="5936350" y="1388745"/>
                  </a:lnTo>
                  <a:lnTo>
                    <a:pt x="5936350" y="1379190"/>
                  </a:lnTo>
                  <a:lnTo>
                    <a:pt x="5945875" y="1379190"/>
                  </a:lnTo>
                  <a:lnTo>
                    <a:pt x="5945875" y="1388745"/>
                  </a:lnTo>
                  <a:close/>
                </a:path>
                <a:path w="10210800" h="1388745">
                  <a:moveTo>
                    <a:pt x="5926825" y="1388745"/>
                  </a:moveTo>
                  <a:lnTo>
                    <a:pt x="5917300" y="1388745"/>
                  </a:lnTo>
                  <a:lnTo>
                    <a:pt x="5917300" y="1379190"/>
                  </a:lnTo>
                  <a:lnTo>
                    <a:pt x="5926825" y="1379190"/>
                  </a:lnTo>
                  <a:lnTo>
                    <a:pt x="5926825" y="1388745"/>
                  </a:lnTo>
                  <a:close/>
                </a:path>
                <a:path w="10210800" h="1388745">
                  <a:moveTo>
                    <a:pt x="5907775" y="1388745"/>
                  </a:moveTo>
                  <a:lnTo>
                    <a:pt x="5898250" y="1388745"/>
                  </a:lnTo>
                  <a:lnTo>
                    <a:pt x="5898250" y="1379190"/>
                  </a:lnTo>
                  <a:lnTo>
                    <a:pt x="5907775" y="1379190"/>
                  </a:lnTo>
                  <a:lnTo>
                    <a:pt x="5907775" y="1388745"/>
                  </a:lnTo>
                  <a:close/>
                </a:path>
                <a:path w="10210800" h="1388745">
                  <a:moveTo>
                    <a:pt x="5888725" y="1388745"/>
                  </a:moveTo>
                  <a:lnTo>
                    <a:pt x="5879200" y="1388745"/>
                  </a:lnTo>
                  <a:lnTo>
                    <a:pt x="5879200" y="1379190"/>
                  </a:lnTo>
                  <a:lnTo>
                    <a:pt x="5888725" y="1379190"/>
                  </a:lnTo>
                  <a:lnTo>
                    <a:pt x="5888725" y="1388745"/>
                  </a:lnTo>
                  <a:close/>
                </a:path>
                <a:path w="10210800" h="1388745">
                  <a:moveTo>
                    <a:pt x="5869675" y="1388745"/>
                  </a:moveTo>
                  <a:lnTo>
                    <a:pt x="5860150" y="1388745"/>
                  </a:lnTo>
                  <a:lnTo>
                    <a:pt x="5860150" y="1379190"/>
                  </a:lnTo>
                  <a:lnTo>
                    <a:pt x="5869675" y="1379190"/>
                  </a:lnTo>
                  <a:lnTo>
                    <a:pt x="5869675" y="1388745"/>
                  </a:lnTo>
                  <a:close/>
                </a:path>
                <a:path w="10210800" h="1388745">
                  <a:moveTo>
                    <a:pt x="5850625" y="1388745"/>
                  </a:moveTo>
                  <a:lnTo>
                    <a:pt x="5841100" y="1388745"/>
                  </a:lnTo>
                  <a:lnTo>
                    <a:pt x="5841100" y="1379190"/>
                  </a:lnTo>
                  <a:lnTo>
                    <a:pt x="5850625" y="1379190"/>
                  </a:lnTo>
                  <a:lnTo>
                    <a:pt x="5850625" y="1388745"/>
                  </a:lnTo>
                  <a:close/>
                </a:path>
                <a:path w="10210800" h="1388745">
                  <a:moveTo>
                    <a:pt x="5831575" y="1388745"/>
                  </a:moveTo>
                  <a:lnTo>
                    <a:pt x="5822050" y="1388745"/>
                  </a:lnTo>
                  <a:lnTo>
                    <a:pt x="5822050" y="1379190"/>
                  </a:lnTo>
                  <a:lnTo>
                    <a:pt x="5831575" y="1379190"/>
                  </a:lnTo>
                  <a:lnTo>
                    <a:pt x="5831575" y="1388745"/>
                  </a:lnTo>
                  <a:close/>
                </a:path>
                <a:path w="10210800" h="1388745">
                  <a:moveTo>
                    <a:pt x="5812525" y="1388745"/>
                  </a:moveTo>
                  <a:lnTo>
                    <a:pt x="5803000" y="1388745"/>
                  </a:lnTo>
                  <a:lnTo>
                    <a:pt x="5803000" y="1379190"/>
                  </a:lnTo>
                  <a:lnTo>
                    <a:pt x="5812525" y="1379190"/>
                  </a:lnTo>
                  <a:lnTo>
                    <a:pt x="5812525" y="1388745"/>
                  </a:lnTo>
                  <a:close/>
                </a:path>
                <a:path w="10210800" h="1388745">
                  <a:moveTo>
                    <a:pt x="5793475" y="1388745"/>
                  </a:moveTo>
                  <a:lnTo>
                    <a:pt x="5783950" y="1388745"/>
                  </a:lnTo>
                  <a:lnTo>
                    <a:pt x="5783950" y="1379190"/>
                  </a:lnTo>
                  <a:lnTo>
                    <a:pt x="5793475" y="1379190"/>
                  </a:lnTo>
                  <a:lnTo>
                    <a:pt x="5793475" y="1388745"/>
                  </a:lnTo>
                  <a:close/>
                </a:path>
                <a:path w="10210800" h="1388745">
                  <a:moveTo>
                    <a:pt x="5774425" y="1388745"/>
                  </a:moveTo>
                  <a:lnTo>
                    <a:pt x="5764900" y="1388745"/>
                  </a:lnTo>
                  <a:lnTo>
                    <a:pt x="5764900" y="1379190"/>
                  </a:lnTo>
                  <a:lnTo>
                    <a:pt x="5774425" y="1379190"/>
                  </a:lnTo>
                  <a:lnTo>
                    <a:pt x="5774425" y="1388745"/>
                  </a:lnTo>
                  <a:close/>
                </a:path>
                <a:path w="10210800" h="1388745">
                  <a:moveTo>
                    <a:pt x="5755375" y="1388745"/>
                  </a:moveTo>
                  <a:lnTo>
                    <a:pt x="5745850" y="1388745"/>
                  </a:lnTo>
                  <a:lnTo>
                    <a:pt x="5745850" y="1379190"/>
                  </a:lnTo>
                  <a:lnTo>
                    <a:pt x="5755375" y="1379190"/>
                  </a:lnTo>
                  <a:lnTo>
                    <a:pt x="5755375" y="1388745"/>
                  </a:lnTo>
                  <a:close/>
                </a:path>
                <a:path w="10210800" h="1388745">
                  <a:moveTo>
                    <a:pt x="5736325" y="1388745"/>
                  </a:moveTo>
                  <a:lnTo>
                    <a:pt x="5726800" y="1388745"/>
                  </a:lnTo>
                  <a:lnTo>
                    <a:pt x="5726800" y="1379190"/>
                  </a:lnTo>
                  <a:lnTo>
                    <a:pt x="5736325" y="1379190"/>
                  </a:lnTo>
                  <a:lnTo>
                    <a:pt x="5736325" y="1388745"/>
                  </a:lnTo>
                  <a:close/>
                </a:path>
                <a:path w="10210800" h="1388745">
                  <a:moveTo>
                    <a:pt x="5717275" y="1388745"/>
                  </a:moveTo>
                  <a:lnTo>
                    <a:pt x="5707750" y="1388745"/>
                  </a:lnTo>
                  <a:lnTo>
                    <a:pt x="5707750" y="1379190"/>
                  </a:lnTo>
                  <a:lnTo>
                    <a:pt x="5717275" y="1379190"/>
                  </a:lnTo>
                  <a:lnTo>
                    <a:pt x="5717275" y="1388745"/>
                  </a:lnTo>
                  <a:close/>
                </a:path>
                <a:path w="10210800" h="1388745">
                  <a:moveTo>
                    <a:pt x="5698225" y="1388745"/>
                  </a:moveTo>
                  <a:lnTo>
                    <a:pt x="5688700" y="1388745"/>
                  </a:lnTo>
                  <a:lnTo>
                    <a:pt x="5688700" y="1379190"/>
                  </a:lnTo>
                  <a:lnTo>
                    <a:pt x="5698225" y="1379190"/>
                  </a:lnTo>
                  <a:lnTo>
                    <a:pt x="5698225" y="1388745"/>
                  </a:lnTo>
                  <a:close/>
                </a:path>
                <a:path w="10210800" h="1388745">
                  <a:moveTo>
                    <a:pt x="5679175" y="1388745"/>
                  </a:moveTo>
                  <a:lnTo>
                    <a:pt x="5669650" y="1388745"/>
                  </a:lnTo>
                  <a:lnTo>
                    <a:pt x="5669650" y="1379190"/>
                  </a:lnTo>
                  <a:lnTo>
                    <a:pt x="5679175" y="1379190"/>
                  </a:lnTo>
                  <a:lnTo>
                    <a:pt x="5679175" y="1388745"/>
                  </a:lnTo>
                  <a:close/>
                </a:path>
                <a:path w="10210800" h="1388745">
                  <a:moveTo>
                    <a:pt x="5660125" y="1388745"/>
                  </a:moveTo>
                  <a:lnTo>
                    <a:pt x="5650600" y="1388745"/>
                  </a:lnTo>
                  <a:lnTo>
                    <a:pt x="5650600" y="1379190"/>
                  </a:lnTo>
                  <a:lnTo>
                    <a:pt x="5660125" y="1379190"/>
                  </a:lnTo>
                  <a:lnTo>
                    <a:pt x="5660125" y="1388745"/>
                  </a:lnTo>
                  <a:close/>
                </a:path>
                <a:path w="10210800" h="1388745">
                  <a:moveTo>
                    <a:pt x="5641075" y="1388745"/>
                  </a:moveTo>
                  <a:lnTo>
                    <a:pt x="5631550" y="1388745"/>
                  </a:lnTo>
                  <a:lnTo>
                    <a:pt x="5631550" y="1379190"/>
                  </a:lnTo>
                  <a:lnTo>
                    <a:pt x="5641075" y="1379190"/>
                  </a:lnTo>
                  <a:lnTo>
                    <a:pt x="5641075" y="1388745"/>
                  </a:lnTo>
                  <a:close/>
                </a:path>
                <a:path w="10210800" h="1388745">
                  <a:moveTo>
                    <a:pt x="5622025" y="1388745"/>
                  </a:moveTo>
                  <a:lnTo>
                    <a:pt x="5612500" y="1388745"/>
                  </a:lnTo>
                  <a:lnTo>
                    <a:pt x="5612500" y="1379190"/>
                  </a:lnTo>
                  <a:lnTo>
                    <a:pt x="5622025" y="1379190"/>
                  </a:lnTo>
                  <a:lnTo>
                    <a:pt x="5622025" y="1388745"/>
                  </a:lnTo>
                  <a:close/>
                </a:path>
                <a:path w="10210800" h="1388745">
                  <a:moveTo>
                    <a:pt x="5602975" y="1388745"/>
                  </a:moveTo>
                  <a:lnTo>
                    <a:pt x="5593450" y="1388745"/>
                  </a:lnTo>
                  <a:lnTo>
                    <a:pt x="5593450" y="1379190"/>
                  </a:lnTo>
                  <a:lnTo>
                    <a:pt x="5602975" y="1379190"/>
                  </a:lnTo>
                  <a:lnTo>
                    <a:pt x="5602975" y="1388745"/>
                  </a:lnTo>
                  <a:close/>
                </a:path>
                <a:path w="10210800" h="1388745">
                  <a:moveTo>
                    <a:pt x="5583925" y="1388745"/>
                  </a:moveTo>
                  <a:lnTo>
                    <a:pt x="5574400" y="1388745"/>
                  </a:lnTo>
                  <a:lnTo>
                    <a:pt x="5574400" y="1379190"/>
                  </a:lnTo>
                  <a:lnTo>
                    <a:pt x="5583925" y="1379190"/>
                  </a:lnTo>
                  <a:lnTo>
                    <a:pt x="5583925" y="1388745"/>
                  </a:lnTo>
                  <a:close/>
                </a:path>
                <a:path w="10210800" h="1388745">
                  <a:moveTo>
                    <a:pt x="5564875" y="1388745"/>
                  </a:moveTo>
                  <a:lnTo>
                    <a:pt x="5555350" y="1388745"/>
                  </a:lnTo>
                  <a:lnTo>
                    <a:pt x="5555350" y="1379190"/>
                  </a:lnTo>
                  <a:lnTo>
                    <a:pt x="5564875" y="1379190"/>
                  </a:lnTo>
                  <a:lnTo>
                    <a:pt x="5564875" y="1388745"/>
                  </a:lnTo>
                  <a:close/>
                </a:path>
                <a:path w="10210800" h="1388745">
                  <a:moveTo>
                    <a:pt x="5545825" y="1388745"/>
                  </a:moveTo>
                  <a:lnTo>
                    <a:pt x="5536300" y="1388745"/>
                  </a:lnTo>
                  <a:lnTo>
                    <a:pt x="5536300" y="1379190"/>
                  </a:lnTo>
                  <a:lnTo>
                    <a:pt x="5545825" y="1379190"/>
                  </a:lnTo>
                  <a:lnTo>
                    <a:pt x="5545825" y="1388745"/>
                  </a:lnTo>
                  <a:close/>
                </a:path>
                <a:path w="10210800" h="1388745">
                  <a:moveTo>
                    <a:pt x="5526775" y="1388745"/>
                  </a:moveTo>
                  <a:lnTo>
                    <a:pt x="5517250" y="1388745"/>
                  </a:lnTo>
                  <a:lnTo>
                    <a:pt x="5517250" y="1379190"/>
                  </a:lnTo>
                  <a:lnTo>
                    <a:pt x="5526775" y="1379190"/>
                  </a:lnTo>
                  <a:lnTo>
                    <a:pt x="5526775" y="1388745"/>
                  </a:lnTo>
                  <a:close/>
                </a:path>
                <a:path w="10210800" h="1388745">
                  <a:moveTo>
                    <a:pt x="5507725" y="1388745"/>
                  </a:moveTo>
                  <a:lnTo>
                    <a:pt x="5498200" y="1388745"/>
                  </a:lnTo>
                  <a:lnTo>
                    <a:pt x="5498200" y="1379190"/>
                  </a:lnTo>
                  <a:lnTo>
                    <a:pt x="5507725" y="1379190"/>
                  </a:lnTo>
                  <a:lnTo>
                    <a:pt x="5507725" y="1388745"/>
                  </a:lnTo>
                  <a:close/>
                </a:path>
                <a:path w="10210800" h="1388745">
                  <a:moveTo>
                    <a:pt x="5488675" y="1388745"/>
                  </a:moveTo>
                  <a:lnTo>
                    <a:pt x="5479150" y="1388745"/>
                  </a:lnTo>
                  <a:lnTo>
                    <a:pt x="5479150" y="1379190"/>
                  </a:lnTo>
                  <a:lnTo>
                    <a:pt x="5488675" y="1379190"/>
                  </a:lnTo>
                  <a:lnTo>
                    <a:pt x="5488675" y="1388745"/>
                  </a:lnTo>
                  <a:close/>
                </a:path>
                <a:path w="10210800" h="1388745">
                  <a:moveTo>
                    <a:pt x="5469625" y="1388745"/>
                  </a:moveTo>
                  <a:lnTo>
                    <a:pt x="5460100" y="1388745"/>
                  </a:lnTo>
                  <a:lnTo>
                    <a:pt x="5460100" y="1379190"/>
                  </a:lnTo>
                  <a:lnTo>
                    <a:pt x="5469625" y="1379190"/>
                  </a:lnTo>
                  <a:lnTo>
                    <a:pt x="5469625" y="1388745"/>
                  </a:lnTo>
                  <a:close/>
                </a:path>
                <a:path w="10210800" h="1388745">
                  <a:moveTo>
                    <a:pt x="5450575" y="1388745"/>
                  </a:moveTo>
                  <a:lnTo>
                    <a:pt x="5441050" y="1388745"/>
                  </a:lnTo>
                  <a:lnTo>
                    <a:pt x="5441050" y="1379190"/>
                  </a:lnTo>
                  <a:lnTo>
                    <a:pt x="5450575" y="1379190"/>
                  </a:lnTo>
                  <a:lnTo>
                    <a:pt x="5450575" y="1388745"/>
                  </a:lnTo>
                  <a:close/>
                </a:path>
                <a:path w="10210800" h="1388745">
                  <a:moveTo>
                    <a:pt x="5431525" y="1388745"/>
                  </a:moveTo>
                  <a:lnTo>
                    <a:pt x="5422000" y="1388745"/>
                  </a:lnTo>
                  <a:lnTo>
                    <a:pt x="5422000" y="1379190"/>
                  </a:lnTo>
                  <a:lnTo>
                    <a:pt x="5431525" y="1379190"/>
                  </a:lnTo>
                  <a:lnTo>
                    <a:pt x="5431525" y="1388745"/>
                  </a:lnTo>
                  <a:close/>
                </a:path>
                <a:path w="10210800" h="1388745">
                  <a:moveTo>
                    <a:pt x="5412475" y="1388745"/>
                  </a:moveTo>
                  <a:lnTo>
                    <a:pt x="5402950" y="1388745"/>
                  </a:lnTo>
                  <a:lnTo>
                    <a:pt x="5402950" y="1379190"/>
                  </a:lnTo>
                  <a:lnTo>
                    <a:pt x="5412475" y="1379190"/>
                  </a:lnTo>
                  <a:lnTo>
                    <a:pt x="5412475" y="1388745"/>
                  </a:lnTo>
                  <a:close/>
                </a:path>
                <a:path w="10210800" h="1388745">
                  <a:moveTo>
                    <a:pt x="5393425" y="1388745"/>
                  </a:moveTo>
                  <a:lnTo>
                    <a:pt x="5383900" y="1388745"/>
                  </a:lnTo>
                  <a:lnTo>
                    <a:pt x="5383900" y="1379190"/>
                  </a:lnTo>
                  <a:lnTo>
                    <a:pt x="5393425" y="1379190"/>
                  </a:lnTo>
                  <a:lnTo>
                    <a:pt x="5393425" y="1388745"/>
                  </a:lnTo>
                  <a:close/>
                </a:path>
                <a:path w="10210800" h="1388745">
                  <a:moveTo>
                    <a:pt x="5374375" y="1388745"/>
                  </a:moveTo>
                  <a:lnTo>
                    <a:pt x="5364850" y="1388745"/>
                  </a:lnTo>
                  <a:lnTo>
                    <a:pt x="5364850" y="1379190"/>
                  </a:lnTo>
                  <a:lnTo>
                    <a:pt x="5374375" y="1379190"/>
                  </a:lnTo>
                  <a:lnTo>
                    <a:pt x="5374375" y="1388745"/>
                  </a:lnTo>
                  <a:close/>
                </a:path>
                <a:path w="10210800" h="1388745">
                  <a:moveTo>
                    <a:pt x="5355325" y="1388745"/>
                  </a:moveTo>
                  <a:lnTo>
                    <a:pt x="5345800" y="1388745"/>
                  </a:lnTo>
                  <a:lnTo>
                    <a:pt x="5345800" y="1379190"/>
                  </a:lnTo>
                  <a:lnTo>
                    <a:pt x="5355325" y="1379190"/>
                  </a:lnTo>
                  <a:lnTo>
                    <a:pt x="5355325" y="1388745"/>
                  </a:lnTo>
                  <a:close/>
                </a:path>
                <a:path w="10210800" h="1388745">
                  <a:moveTo>
                    <a:pt x="5336275" y="1388745"/>
                  </a:moveTo>
                  <a:lnTo>
                    <a:pt x="5326750" y="1388745"/>
                  </a:lnTo>
                  <a:lnTo>
                    <a:pt x="5326750" y="1379190"/>
                  </a:lnTo>
                  <a:lnTo>
                    <a:pt x="5336275" y="1379190"/>
                  </a:lnTo>
                  <a:lnTo>
                    <a:pt x="5336275" y="1388745"/>
                  </a:lnTo>
                  <a:close/>
                </a:path>
                <a:path w="10210800" h="1388745">
                  <a:moveTo>
                    <a:pt x="5317225" y="1388745"/>
                  </a:moveTo>
                  <a:lnTo>
                    <a:pt x="5307700" y="1388745"/>
                  </a:lnTo>
                  <a:lnTo>
                    <a:pt x="5307700" y="1379190"/>
                  </a:lnTo>
                  <a:lnTo>
                    <a:pt x="5317225" y="1379190"/>
                  </a:lnTo>
                  <a:lnTo>
                    <a:pt x="5317225" y="1388745"/>
                  </a:lnTo>
                  <a:close/>
                </a:path>
                <a:path w="10210800" h="1388745">
                  <a:moveTo>
                    <a:pt x="5298175" y="1388745"/>
                  </a:moveTo>
                  <a:lnTo>
                    <a:pt x="5288650" y="1388745"/>
                  </a:lnTo>
                  <a:lnTo>
                    <a:pt x="5288650" y="1379190"/>
                  </a:lnTo>
                  <a:lnTo>
                    <a:pt x="5298175" y="1379190"/>
                  </a:lnTo>
                  <a:lnTo>
                    <a:pt x="5298175" y="1388745"/>
                  </a:lnTo>
                  <a:close/>
                </a:path>
                <a:path w="10210800" h="1388745">
                  <a:moveTo>
                    <a:pt x="5279125" y="1388745"/>
                  </a:moveTo>
                  <a:lnTo>
                    <a:pt x="5269600" y="1388745"/>
                  </a:lnTo>
                  <a:lnTo>
                    <a:pt x="5269600" y="1379190"/>
                  </a:lnTo>
                  <a:lnTo>
                    <a:pt x="5279125" y="1379190"/>
                  </a:lnTo>
                  <a:lnTo>
                    <a:pt x="5279125" y="1388745"/>
                  </a:lnTo>
                  <a:close/>
                </a:path>
                <a:path w="10210800" h="1388745">
                  <a:moveTo>
                    <a:pt x="5260075" y="1388745"/>
                  </a:moveTo>
                  <a:lnTo>
                    <a:pt x="5250550" y="1388745"/>
                  </a:lnTo>
                  <a:lnTo>
                    <a:pt x="5250550" y="1379190"/>
                  </a:lnTo>
                  <a:lnTo>
                    <a:pt x="5260075" y="1379190"/>
                  </a:lnTo>
                  <a:lnTo>
                    <a:pt x="5260075" y="1388745"/>
                  </a:lnTo>
                  <a:close/>
                </a:path>
                <a:path w="10210800" h="1388745">
                  <a:moveTo>
                    <a:pt x="5241025" y="1388745"/>
                  </a:moveTo>
                  <a:lnTo>
                    <a:pt x="5231500" y="1388745"/>
                  </a:lnTo>
                  <a:lnTo>
                    <a:pt x="5231500" y="1379190"/>
                  </a:lnTo>
                  <a:lnTo>
                    <a:pt x="5241025" y="1379190"/>
                  </a:lnTo>
                  <a:lnTo>
                    <a:pt x="5241025" y="1388745"/>
                  </a:lnTo>
                  <a:close/>
                </a:path>
                <a:path w="10210800" h="1388745">
                  <a:moveTo>
                    <a:pt x="5221975" y="1388745"/>
                  </a:moveTo>
                  <a:lnTo>
                    <a:pt x="5212450" y="1388745"/>
                  </a:lnTo>
                  <a:lnTo>
                    <a:pt x="5212450" y="1379190"/>
                  </a:lnTo>
                  <a:lnTo>
                    <a:pt x="5221975" y="1379190"/>
                  </a:lnTo>
                  <a:lnTo>
                    <a:pt x="5221975" y="1388745"/>
                  </a:lnTo>
                  <a:close/>
                </a:path>
                <a:path w="10210800" h="1388745">
                  <a:moveTo>
                    <a:pt x="5202925" y="1388745"/>
                  </a:moveTo>
                  <a:lnTo>
                    <a:pt x="5193400" y="1388745"/>
                  </a:lnTo>
                  <a:lnTo>
                    <a:pt x="5193400" y="1379190"/>
                  </a:lnTo>
                  <a:lnTo>
                    <a:pt x="5202925" y="1379190"/>
                  </a:lnTo>
                  <a:lnTo>
                    <a:pt x="5202925" y="1388745"/>
                  </a:lnTo>
                  <a:close/>
                </a:path>
                <a:path w="10210800" h="1388745">
                  <a:moveTo>
                    <a:pt x="5183875" y="1388745"/>
                  </a:moveTo>
                  <a:lnTo>
                    <a:pt x="5174350" y="1388745"/>
                  </a:lnTo>
                  <a:lnTo>
                    <a:pt x="5174350" y="1379190"/>
                  </a:lnTo>
                  <a:lnTo>
                    <a:pt x="5183875" y="1379190"/>
                  </a:lnTo>
                  <a:lnTo>
                    <a:pt x="5183875" y="1388745"/>
                  </a:lnTo>
                  <a:close/>
                </a:path>
                <a:path w="10210800" h="1388745">
                  <a:moveTo>
                    <a:pt x="5164825" y="1388745"/>
                  </a:moveTo>
                  <a:lnTo>
                    <a:pt x="5155300" y="1388745"/>
                  </a:lnTo>
                  <a:lnTo>
                    <a:pt x="5155300" y="1379190"/>
                  </a:lnTo>
                  <a:lnTo>
                    <a:pt x="5164825" y="1379190"/>
                  </a:lnTo>
                  <a:lnTo>
                    <a:pt x="5164825" y="1388745"/>
                  </a:lnTo>
                  <a:close/>
                </a:path>
                <a:path w="10210800" h="1388745">
                  <a:moveTo>
                    <a:pt x="5145775" y="1388745"/>
                  </a:moveTo>
                  <a:lnTo>
                    <a:pt x="5136250" y="1388745"/>
                  </a:lnTo>
                  <a:lnTo>
                    <a:pt x="5136250" y="1379190"/>
                  </a:lnTo>
                  <a:lnTo>
                    <a:pt x="5145775" y="1379190"/>
                  </a:lnTo>
                  <a:lnTo>
                    <a:pt x="5145775" y="1388745"/>
                  </a:lnTo>
                  <a:close/>
                </a:path>
                <a:path w="10210800" h="1388745">
                  <a:moveTo>
                    <a:pt x="5126725" y="1388745"/>
                  </a:moveTo>
                  <a:lnTo>
                    <a:pt x="5117200" y="1388745"/>
                  </a:lnTo>
                  <a:lnTo>
                    <a:pt x="5117200" y="1379190"/>
                  </a:lnTo>
                  <a:lnTo>
                    <a:pt x="5126725" y="1379190"/>
                  </a:lnTo>
                  <a:lnTo>
                    <a:pt x="5126725" y="1388745"/>
                  </a:lnTo>
                  <a:close/>
                </a:path>
                <a:path w="10210800" h="1388745">
                  <a:moveTo>
                    <a:pt x="5107675" y="1388745"/>
                  </a:moveTo>
                  <a:lnTo>
                    <a:pt x="5098150" y="1388745"/>
                  </a:lnTo>
                  <a:lnTo>
                    <a:pt x="5098150" y="1379190"/>
                  </a:lnTo>
                  <a:lnTo>
                    <a:pt x="5107675" y="1379190"/>
                  </a:lnTo>
                  <a:lnTo>
                    <a:pt x="5107675" y="1388745"/>
                  </a:lnTo>
                  <a:close/>
                </a:path>
                <a:path w="10210800" h="1388745">
                  <a:moveTo>
                    <a:pt x="5088625" y="1388745"/>
                  </a:moveTo>
                  <a:lnTo>
                    <a:pt x="5079100" y="1388745"/>
                  </a:lnTo>
                  <a:lnTo>
                    <a:pt x="5079100" y="1379190"/>
                  </a:lnTo>
                  <a:lnTo>
                    <a:pt x="5088625" y="1379190"/>
                  </a:lnTo>
                  <a:lnTo>
                    <a:pt x="5088625" y="1388745"/>
                  </a:lnTo>
                  <a:close/>
                </a:path>
                <a:path w="10210800" h="1388745">
                  <a:moveTo>
                    <a:pt x="5069576" y="1388745"/>
                  </a:moveTo>
                  <a:lnTo>
                    <a:pt x="5060050" y="1388745"/>
                  </a:lnTo>
                  <a:lnTo>
                    <a:pt x="5060050" y="1379190"/>
                  </a:lnTo>
                  <a:lnTo>
                    <a:pt x="5069576" y="1379190"/>
                  </a:lnTo>
                  <a:lnTo>
                    <a:pt x="5069576" y="1388745"/>
                  </a:lnTo>
                  <a:close/>
                </a:path>
                <a:path w="10210800" h="1388745">
                  <a:moveTo>
                    <a:pt x="5050526" y="1388745"/>
                  </a:moveTo>
                  <a:lnTo>
                    <a:pt x="5041000" y="1388745"/>
                  </a:lnTo>
                  <a:lnTo>
                    <a:pt x="5041000" y="1379190"/>
                  </a:lnTo>
                  <a:lnTo>
                    <a:pt x="5050526" y="1379190"/>
                  </a:lnTo>
                  <a:lnTo>
                    <a:pt x="5050526" y="1388745"/>
                  </a:lnTo>
                  <a:close/>
                </a:path>
                <a:path w="10210800" h="1388745">
                  <a:moveTo>
                    <a:pt x="5031475" y="1388745"/>
                  </a:moveTo>
                  <a:lnTo>
                    <a:pt x="5021950" y="1388745"/>
                  </a:lnTo>
                  <a:lnTo>
                    <a:pt x="5021950" y="1379190"/>
                  </a:lnTo>
                  <a:lnTo>
                    <a:pt x="5031475" y="1379190"/>
                  </a:lnTo>
                  <a:lnTo>
                    <a:pt x="5031475" y="1388745"/>
                  </a:lnTo>
                  <a:close/>
                </a:path>
                <a:path w="10210800" h="1388745">
                  <a:moveTo>
                    <a:pt x="5012425" y="1388745"/>
                  </a:moveTo>
                  <a:lnTo>
                    <a:pt x="5002900" y="1388745"/>
                  </a:lnTo>
                  <a:lnTo>
                    <a:pt x="5002900" y="1379190"/>
                  </a:lnTo>
                  <a:lnTo>
                    <a:pt x="5012425" y="1379190"/>
                  </a:lnTo>
                  <a:lnTo>
                    <a:pt x="5012425" y="1388745"/>
                  </a:lnTo>
                  <a:close/>
                </a:path>
                <a:path w="10210800" h="1388745">
                  <a:moveTo>
                    <a:pt x="4993375" y="1388745"/>
                  </a:moveTo>
                  <a:lnTo>
                    <a:pt x="4983850" y="1388745"/>
                  </a:lnTo>
                  <a:lnTo>
                    <a:pt x="4983850" y="1379190"/>
                  </a:lnTo>
                  <a:lnTo>
                    <a:pt x="4993375" y="1379190"/>
                  </a:lnTo>
                  <a:lnTo>
                    <a:pt x="4993375" y="1388745"/>
                  </a:lnTo>
                  <a:close/>
                </a:path>
                <a:path w="10210800" h="1388745">
                  <a:moveTo>
                    <a:pt x="4974325" y="1388745"/>
                  </a:moveTo>
                  <a:lnTo>
                    <a:pt x="4964800" y="1388745"/>
                  </a:lnTo>
                  <a:lnTo>
                    <a:pt x="4964800" y="1379190"/>
                  </a:lnTo>
                  <a:lnTo>
                    <a:pt x="4974325" y="1379190"/>
                  </a:lnTo>
                  <a:lnTo>
                    <a:pt x="4974325" y="1388745"/>
                  </a:lnTo>
                  <a:close/>
                </a:path>
                <a:path w="10210800" h="1388745">
                  <a:moveTo>
                    <a:pt x="4955275" y="1388745"/>
                  </a:moveTo>
                  <a:lnTo>
                    <a:pt x="4945750" y="1388745"/>
                  </a:lnTo>
                  <a:lnTo>
                    <a:pt x="4945750" y="1379190"/>
                  </a:lnTo>
                  <a:lnTo>
                    <a:pt x="4955275" y="1379190"/>
                  </a:lnTo>
                  <a:lnTo>
                    <a:pt x="4955275" y="1388745"/>
                  </a:lnTo>
                  <a:close/>
                </a:path>
                <a:path w="10210800" h="1388745">
                  <a:moveTo>
                    <a:pt x="4936226" y="1388745"/>
                  </a:moveTo>
                  <a:lnTo>
                    <a:pt x="4926700" y="1388745"/>
                  </a:lnTo>
                  <a:lnTo>
                    <a:pt x="4926700" y="1379190"/>
                  </a:lnTo>
                  <a:lnTo>
                    <a:pt x="4936226" y="1379190"/>
                  </a:lnTo>
                  <a:lnTo>
                    <a:pt x="4936226" y="1388745"/>
                  </a:lnTo>
                  <a:close/>
                </a:path>
                <a:path w="10210800" h="1388745">
                  <a:moveTo>
                    <a:pt x="4917175" y="1388745"/>
                  </a:moveTo>
                  <a:lnTo>
                    <a:pt x="4907650" y="1388745"/>
                  </a:lnTo>
                  <a:lnTo>
                    <a:pt x="4907650" y="1379190"/>
                  </a:lnTo>
                  <a:lnTo>
                    <a:pt x="4917175" y="1379190"/>
                  </a:lnTo>
                  <a:lnTo>
                    <a:pt x="4917175" y="1388745"/>
                  </a:lnTo>
                  <a:close/>
                </a:path>
                <a:path w="10210800" h="1388745">
                  <a:moveTo>
                    <a:pt x="4898125" y="1388745"/>
                  </a:moveTo>
                  <a:lnTo>
                    <a:pt x="4888600" y="1388745"/>
                  </a:lnTo>
                  <a:lnTo>
                    <a:pt x="4888600" y="1379190"/>
                  </a:lnTo>
                  <a:lnTo>
                    <a:pt x="4898125" y="1379190"/>
                  </a:lnTo>
                  <a:lnTo>
                    <a:pt x="4898125" y="1388745"/>
                  </a:lnTo>
                  <a:close/>
                </a:path>
                <a:path w="10210800" h="1388745">
                  <a:moveTo>
                    <a:pt x="4879075" y="1388745"/>
                  </a:moveTo>
                  <a:lnTo>
                    <a:pt x="4869550" y="1388745"/>
                  </a:lnTo>
                  <a:lnTo>
                    <a:pt x="4869550" y="1379190"/>
                  </a:lnTo>
                  <a:lnTo>
                    <a:pt x="4879075" y="1379190"/>
                  </a:lnTo>
                  <a:lnTo>
                    <a:pt x="4879075" y="1388745"/>
                  </a:lnTo>
                  <a:close/>
                </a:path>
                <a:path w="10210800" h="1388745">
                  <a:moveTo>
                    <a:pt x="4860025" y="1388745"/>
                  </a:moveTo>
                  <a:lnTo>
                    <a:pt x="4850500" y="1388745"/>
                  </a:lnTo>
                  <a:lnTo>
                    <a:pt x="4850500" y="1379190"/>
                  </a:lnTo>
                  <a:lnTo>
                    <a:pt x="4860025" y="1379190"/>
                  </a:lnTo>
                  <a:lnTo>
                    <a:pt x="4860025" y="1388745"/>
                  </a:lnTo>
                  <a:close/>
                </a:path>
                <a:path w="10210800" h="1388745">
                  <a:moveTo>
                    <a:pt x="4840975" y="1388745"/>
                  </a:moveTo>
                  <a:lnTo>
                    <a:pt x="4831450" y="1388745"/>
                  </a:lnTo>
                  <a:lnTo>
                    <a:pt x="4831450" y="1379190"/>
                  </a:lnTo>
                  <a:lnTo>
                    <a:pt x="4840975" y="1379190"/>
                  </a:lnTo>
                  <a:lnTo>
                    <a:pt x="4840975" y="1388745"/>
                  </a:lnTo>
                  <a:close/>
                </a:path>
                <a:path w="10210800" h="1388745">
                  <a:moveTo>
                    <a:pt x="4821925" y="1388745"/>
                  </a:moveTo>
                  <a:lnTo>
                    <a:pt x="4812400" y="1388745"/>
                  </a:lnTo>
                  <a:lnTo>
                    <a:pt x="4812400" y="1379190"/>
                  </a:lnTo>
                  <a:lnTo>
                    <a:pt x="4821925" y="1379190"/>
                  </a:lnTo>
                  <a:lnTo>
                    <a:pt x="4821925" y="1388745"/>
                  </a:lnTo>
                  <a:close/>
                </a:path>
                <a:path w="10210800" h="1388745">
                  <a:moveTo>
                    <a:pt x="4802875" y="1388745"/>
                  </a:moveTo>
                  <a:lnTo>
                    <a:pt x="4793350" y="1388745"/>
                  </a:lnTo>
                  <a:lnTo>
                    <a:pt x="4793350" y="1379190"/>
                  </a:lnTo>
                  <a:lnTo>
                    <a:pt x="4802875" y="1379190"/>
                  </a:lnTo>
                  <a:lnTo>
                    <a:pt x="4802875" y="1388745"/>
                  </a:lnTo>
                  <a:close/>
                </a:path>
                <a:path w="10210800" h="1388745">
                  <a:moveTo>
                    <a:pt x="4783825" y="1388745"/>
                  </a:moveTo>
                  <a:lnTo>
                    <a:pt x="4774300" y="1388745"/>
                  </a:lnTo>
                  <a:lnTo>
                    <a:pt x="4774300" y="1379190"/>
                  </a:lnTo>
                  <a:lnTo>
                    <a:pt x="4783825" y="1379190"/>
                  </a:lnTo>
                  <a:lnTo>
                    <a:pt x="4783825" y="1388745"/>
                  </a:lnTo>
                  <a:close/>
                </a:path>
                <a:path w="10210800" h="1388745">
                  <a:moveTo>
                    <a:pt x="4764775" y="1388745"/>
                  </a:moveTo>
                  <a:lnTo>
                    <a:pt x="4755250" y="1388745"/>
                  </a:lnTo>
                  <a:lnTo>
                    <a:pt x="4755250" y="1379190"/>
                  </a:lnTo>
                  <a:lnTo>
                    <a:pt x="4764775" y="1379190"/>
                  </a:lnTo>
                  <a:lnTo>
                    <a:pt x="4764775" y="1388745"/>
                  </a:lnTo>
                  <a:close/>
                </a:path>
                <a:path w="10210800" h="1388745">
                  <a:moveTo>
                    <a:pt x="4745725" y="1388745"/>
                  </a:moveTo>
                  <a:lnTo>
                    <a:pt x="4736200" y="1388745"/>
                  </a:lnTo>
                  <a:lnTo>
                    <a:pt x="4736200" y="1379190"/>
                  </a:lnTo>
                  <a:lnTo>
                    <a:pt x="4745725" y="1379190"/>
                  </a:lnTo>
                  <a:lnTo>
                    <a:pt x="4745725" y="1388745"/>
                  </a:lnTo>
                  <a:close/>
                </a:path>
                <a:path w="10210800" h="1388745">
                  <a:moveTo>
                    <a:pt x="4726675" y="1388745"/>
                  </a:moveTo>
                  <a:lnTo>
                    <a:pt x="4717150" y="1388745"/>
                  </a:lnTo>
                  <a:lnTo>
                    <a:pt x="4717150" y="1379190"/>
                  </a:lnTo>
                  <a:lnTo>
                    <a:pt x="4726675" y="1379190"/>
                  </a:lnTo>
                  <a:lnTo>
                    <a:pt x="4726675" y="1388745"/>
                  </a:lnTo>
                  <a:close/>
                </a:path>
                <a:path w="10210800" h="1388745">
                  <a:moveTo>
                    <a:pt x="4707625" y="1388745"/>
                  </a:moveTo>
                  <a:lnTo>
                    <a:pt x="4698100" y="1388745"/>
                  </a:lnTo>
                  <a:lnTo>
                    <a:pt x="4698100" y="1379190"/>
                  </a:lnTo>
                  <a:lnTo>
                    <a:pt x="4707625" y="1379190"/>
                  </a:lnTo>
                  <a:lnTo>
                    <a:pt x="4707625" y="1388745"/>
                  </a:lnTo>
                  <a:close/>
                </a:path>
                <a:path w="10210800" h="1388745">
                  <a:moveTo>
                    <a:pt x="4688575" y="1388745"/>
                  </a:moveTo>
                  <a:lnTo>
                    <a:pt x="4679050" y="1388745"/>
                  </a:lnTo>
                  <a:lnTo>
                    <a:pt x="4679050" y="1379190"/>
                  </a:lnTo>
                  <a:lnTo>
                    <a:pt x="4688575" y="1379190"/>
                  </a:lnTo>
                  <a:lnTo>
                    <a:pt x="4688575" y="1388745"/>
                  </a:lnTo>
                  <a:close/>
                </a:path>
                <a:path w="10210800" h="1388745">
                  <a:moveTo>
                    <a:pt x="4669525" y="1388745"/>
                  </a:moveTo>
                  <a:lnTo>
                    <a:pt x="4660001" y="1388745"/>
                  </a:lnTo>
                  <a:lnTo>
                    <a:pt x="4660001" y="1379190"/>
                  </a:lnTo>
                  <a:lnTo>
                    <a:pt x="4669525" y="1379190"/>
                  </a:lnTo>
                  <a:lnTo>
                    <a:pt x="4669525" y="1388745"/>
                  </a:lnTo>
                  <a:close/>
                </a:path>
                <a:path w="10210800" h="1388745">
                  <a:moveTo>
                    <a:pt x="4650475" y="1388745"/>
                  </a:moveTo>
                  <a:lnTo>
                    <a:pt x="4640951" y="1388745"/>
                  </a:lnTo>
                  <a:lnTo>
                    <a:pt x="4640951" y="1379190"/>
                  </a:lnTo>
                  <a:lnTo>
                    <a:pt x="4650475" y="1379190"/>
                  </a:lnTo>
                  <a:lnTo>
                    <a:pt x="4650475" y="1388745"/>
                  </a:lnTo>
                  <a:close/>
                </a:path>
                <a:path w="10210800" h="1388745">
                  <a:moveTo>
                    <a:pt x="4631425" y="1388745"/>
                  </a:moveTo>
                  <a:lnTo>
                    <a:pt x="4621901" y="1388745"/>
                  </a:lnTo>
                  <a:lnTo>
                    <a:pt x="4621901" y="1379190"/>
                  </a:lnTo>
                  <a:lnTo>
                    <a:pt x="4631425" y="1379190"/>
                  </a:lnTo>
                  <a:lnTo>
                    <a:pt x="4631425" y="1388745"/>
                  </a:lnTo>
                  <a:close/>
                </a:path>
                <a:path w="10210800" h="1388745">
                  <a:moveTo>
                    <a:pt x="4612375" y="1388745"/>
                  </a:moveTo>
                  <a:lnTo>
                    <a:pt x="4602850" y="1388745"/>
                  </a:lnTo>
                  <a:lnTo>
                    <a:pt x="4602850" y="1379190"/>
                  </a:lnTo>
                  <a:lnTo>
                    <a:pt x="4612375" y="1379190"/>
                  </a:lnTo>
                  <a:lnTo>
                    <a:pt x="4612375" y="1388745"/>
                  </a:lnTo>
                  <a:close/>
                </a:path>
                <a:path w="10210800" h="1388745">
                  <a:moveTo>
                    <a:pt x="4593325" y="1388745"/>
                  </a:moveTo>
                  <a:lnTo>
                    <a:pt x="4583800" y="1388745"/>
                  </a:lnTo>
                  <a:lnTo>
                    <a:pt x="4583800" y="1379190"/>
                  </a:lnTo>
                  <a:lnTo>
                    <a:pt x="4593325" y="1379190"/>
                  </a:lnTo>
                  <a:lnTo>
                    <a:pt x="4593325" y="1388745"/>
                  </a:lnTo>
                  <a:close/>
                </a:path>
                <a:path w="10210800" h="1388745">
                  <a:moveTo>
                    <a:pt x="4574275" y="1388745"/>
                  </a:moveTo>
                  <a:lnTo>
                    <a:pt x="4564750" y="1388745"/>
                  </a:lnTo>
                  <a:lnTo>
                    <a:pt x="4564750" y="1379190"/>
                  </a:lnTo>
                  <a:lnTo>
                    <a:pt x="4574275" y="1379190"/>
                  </a:lnTo>
                  <a:lnTo>
                    <a:pt x="4574275" y="1388745"/>
                  </a:lnTo>
                  <a:close/>
                </a:path>
                <a:path w="10210800" h="1388745">
                  <a:moveTo>
                    <a:pt x="4555225" y="1388745"/>
                  </a:moveTo>
                  <a:lnTo>
                    <a:pt x="4545700" y="1388745"/>
                  </a:lnTo>
                  <a:lnTo>
                    <a:pt x="4545700" y="1379190"/>
                  </a:lnTo>
                  <a:lnTo>
                    <a:pt x="4555225" y="1379190"/>
                  </a:lnTo>
                  <a:lnTo>
                    <a:pt x="4555225" y="1388745"/>
                  </a:lnTo>
                  <a:close/>
                </a:path>
                <a:path w="10210800" h="1388745">
                  <a:moveTo>
                    <a:pt x="4536175" y="1388745"/>
                  </a:moveTo>
                  <a:lnTo>
                    <a:pt x="4526650" y="1388745"/>
                  </a:lnTo>
                  <a:lnTo>
                    <a:pt x="4526650" y="1379190"/>
                  </a:lnTo>
                  <a:lnTo>
                    <a:pt x="4536175" y="1379190"/>
                  </a:lnTo>
                  <a:lnTo>
                    <a:pt x="4536175" y="1388745"/>
                  </a:lnTo>
                  <a:close/>
                </a:path>
                <a:path w="10210800" h="1388745">
                  <a:moveTo>
                    <a:pt x="4517125" y="1388745"/>
                  </a:moveTo>
                  <a:lnTo>
                    <a:pt x="4507600" y="1388745"/>
                  </a:lnTo>
                  <a:lnTo>
                    <a:pt x="4507600" y="1379190"/>
                  </a:lnTo>
                  <a:lnTo>
                    <a:pt x="4517125" y="1379190"/>
                  </a:lnTo>
                  <a:lnTo>
                    <a:pt x="4517125" y="1388745"/>
                  </a:lnTo>
                  <a:close/>
                </a:path>
                <a:path w="10210800" h="1388745">
                  <a:moveTo>
                    <a:pt x="4498075" y="1388745"/>
                  </a:moveTo>
                  <a:lnTo>
                    <a:pt x="4488550" y="1388745"/>
                  </a:lnTo>
                  <a:lnTo>
                    <a:pt x="4488550" y="1379190"/>
                  </a:lnTo>
                  <a:lnTo>
                    <a:pt x="4498075" y="1379190"/>
                  </a:lnTo>
                  <a:lnTo>
                    <a:pt x="4498075" y="1388745"/>
                  </a:lnTo>
                  <a:close/>
                </a:path>
                <a:path w="10210800" h="1388745">
                  <a:moveTo>
                    <a:pt x="4479025" y="1388745"/>
                  </a:moveTo>
                  <a:lnTo>
                    <a:pt x="4469500" y="1388745"/>
                  </a:lnTo>
                  <a:lnTo>
                    <a:pt x="4469500" y="1379190"/>
                  </a:lnTo>
                  <a:lnTo>
                    <a:pt x="4479025" y="1379190"/>
                  </a:lnTo>
                  <a:lnTo>
                    <a:pt x="4479025" y="1388745"/>
                  </a:lnTo>
                  <a:close/>
                </a:path>
                <a:path w="10210800" h="1388745">
                  <a:moveTo>
                    <a:pt x="4459975" y="1388745"/>
                  </a:moveTo>
                  <a:lnTo>
                    <a:pt x="4450450" y="1388745"/>
                  </a:lnTo>
                  <a:lnTo>
                    <a:pt x="4450450" y="1379190"/>
                  </a:lnTo>
                  <a:lnTo>
                    <a:pt x="4459975" y="1379190"/>
                  </a:lnTo>
                  <a:lnTo>
                    <a:pt x="4459975" y="1388745"/>
                  </a:lnTo>
                  <a:close/>
                </a:path>
                <a:path w="10210800" h="1388745">
                  <a:moveTo>
                    <a:pt x="4440925" y="1388745"/>
                  </a:moveTo>
                  <a:lnTo>
                    <a:pt x="4431400" y="1388745"/>
                  </a:lnTo>
                  <a:lnTo>
                    <a:pt x="4431400" y="1379190"/>
                  </a:lnTo>
                  <a:lnTo>
                    <a:pt x="4440925" y="1379190"/>
                  </a:lnTo>
                  <a:lnTo>
                    <a:pt x="4440925" y="1388745"/>
                  </a:lnTo>
                  <a:close/>
                </a:path>
                <a:path w="10210800" h="1388745">
                  <a:moveTo>
                    <a:pt x="4421875" y="1388745"/>
                  </a:moveTo>
                  <a:lnTo>
                    <a:pt x="4412350" y="1388745"/>
                  </a:lnTo>
                  <a:lnTo>
                    <a:pt x="4412350" y="1379190"/>
                  </a:lnTo>
                  <a:lnTo>
                    <a:pt x="4421875" y="1379190"/>
                  </a:lnTo>
                  <a:lnTo>
                    <a:pt x="4421875" y="1388745"/>
                  </a:lnTo>
                  <a:close/>
                </a:path>
                <a:path w="10210800" h="1388745">
                  <a:moveTo>
                    <a:pt x="4402825" y="1388745"/>
                  </a:moveTo>
                  <a:lnTo>
                    <a:pt x="4393300" y="1388745"/>
                  </a:lnTo>
                  <a:lnTo>
                    <a:pt x="4393300" y="1379190"/>
                  </a:lnTo>
                  <a:lnTo>
                    <a:pt x="4402825" y="1379190"/>
                  </a:lnTo>
                  <a:lnTo>
                    <a:pt x="4402825" y="1388745"/>
                  </a:lnTo>
                  <a:close/>
                </a:path>
                <a:path w="10210800" h="1388745">
                  <a:moveTo>
                    <a:pt x="4383776" y="1388745"/>
                  </a:moveTo>
                  <a:lnTo>
                    <a:pt x="4374250" y="1388745"/>
                  </a:lnTo>
                  <a:lnTo>
                    <a:pt x="4374250" y="1379190"/>
                  </a:lnTo>
                  <a:lnTo>
                    <a:pt x="4383776" y="1379190"/>
                  </a:lnTo>
                  <a:lnTo>
                    <a:pt x="4383776" y="1388745"/>
                  </a:lnTo>
                  <a:close/>
                </a:path>
                <a:path w="10210800" h="1388745">
                  <a:moveTo>
                    <a:pt x="4364726" y="1388745"/>
                  </a:moveTo>
                  <a:lnTo>
                    <a:pt x="4355200" y="1388745"/>
                  </a:lnTo>
                  <a:lnTo>
                    <a:pt x="4355200" y="1379190"/>
                  </a:lnTo>
                  <a:lnTo>
                    <a:pt x="4364726" y="1379190"/>
                  </a:lnTo>
                  <a:lnTo>
                    <a:pt x="4364726" y="1388745"/>
                  </a:lnTo>
                  <a:close/>
                </a:path>
                <a:path w="10210800" h="1388745">
                  <a:moveTo>
                    <a:pt x="4345676" y="1388745"/>
                  </a:moveTo>
                  <a:lnTo>
                    <a:pt x="4336150" y="1388745"/>
                  </a:lnTo>
                  <a:lnTo>
                    <a:pt x="4336150" y="1379190"/>
                  </a:lnTo>
                  <a:lnTo>
                    <a:pt x="4345676" y="1379190"/>
                  </a:lnTo>
                  <a:lnTo>
                    <a:pt x="4345676" y="1388745"/>
                  </a:lnTo>
                  <a:close/>
                </a:path>
                <a:path w="10210800" h="1388745">
                  <a:moveTo>
                    <a:pt x="4326626" y="1388745"/>
                  </a:moveTo>
                  <a:lnTo>
                    <a:pt x="4317100" y="1388745"/>
                  </a:lnTo>
                  <a:lnTo>
                    <a:pt x="4317100" y="1379190"/>
                  </a:lnTo>
                  <a:lnTo>
                    <a:pt x="4326626" y="1379190"/>
                  </a:lnTo>
                  <a:lnTo>
                    <a:pt x="4326626" y="1388745"/>
                  </a:lnTo>
                  <a:close/>
                </a:path>
                <a:path w="10210800" h="1388745">
                  <a:moveTo>
                    <a:pt x="4307576" y="1388745"/>
                  </a:moveTo>
                  <a:lnTo>
                    <a:pt x="4298050" y="1388745"/>
                  </a:lnTo>
                  <a:lnTo>
                    <a:pt x="4298050" y="1379190"/>
                  </a:lnTo>
                  <a:lnTo>
                    <a:pt x="4307576" y="1379190"/>
                  </a:lnTo>
                  <a:lnTo>
                    <a:pt x="4307576" y="1388745"/>
                  </a:lnTo>
                  <a:close/>
                </a:path>
                <a:path w="10210800" h="1388745">
                  <a:moveTo>
                    <a:pt x="4288525" y="1388745"/>
                  </a:moveTo>
                  <a:lnTo>
                    <a:pt x="4279000" y="1388745"/>
                  </a:lnTo>
                  <a:lnTo>
                    <a:pt x="4279000" y="1379190"/>
                  </a:lnTo>
                  <a:lnTo>
                    <a:pt x="4288525" y="1379190"/>
                  </a:lnTo>
                  <a:lnTo>
                    <a:pt x="4288525" y="1388745"/>
                  </a:lnTo>
                  <a:close/>
                </a:path>
                <a:path w="10210800" h="1388745">
                  <a:moveTo>
                    <a:pt x="4269475" y="1388745"/>
                  </a:moveTo>
                  <a:lnTo>
                    <a:pt x="4259950" y="1388745"/>
                  </a:lnTo>
                  <a:lnTo>
                    <a:pt x="4259950" y="1379190"/>
                  </a:lnTo>
                  <a:lnTo>
                    <a:pt x="4269475" y="1379190"/>
                  </a:lnTo>
                  <a:lnTo>
                    <a:pt x="4269475" y="1388745"/>
                  </a:lnTo>
                  <a:close/>
                </a:path>
                <a:path w="10210800" h="1388745">
                  <a:moveTo>
                    <a:pt x="4250425" y="1388745"/>
                  </a:moveTo>
                  <a:lnTo>
                    <a:pt x="4240900" y="1388745"/>
                  </a:lnTo>
                  <a:lnTo>
                    <a:pt x="4240900" y="1379190"/>
                  </a:lnTo>
                  <a:lnTo>
                    <a:pt x="4250425" y="1379190"/>
                  </a:lnTo>
                  <a:lnTo>
                    <a:pt x="4250425" y="1388745"/>
                  </a:lnTo>
                  <a:close/>
                </a:path>
                <a:path w="10210800" h="1388745">
                  <a:moveTo>
                    <a:pt x="4231375" y="1388745"/>
                  </a:moveTo>
                  <a:lnTo>
                    <a:pt x="4221850" y="1388745"/>
                  </a:lnTo>
                  <a:lnTo>
                    <a:pt x="4221850" y="1379190"/>
                  </a:lnTo>
                  <a:lnTo>
                    <a:pt x="4231375" y="1379190"/>
                  </a:lnTo>
                  <a:lnTo>
                    <a:pt x="4231375" y="1388745"/>
                  </a:lnTo>
                  <a:close/>
                </a:path>
                <a:path w="10210800" h="1388745">
                  <a:moveTo>
                    <a:pt x="4212325" y="1388745"/>
                  </a:moveTo>
                  <a:lnTo>
                    <a:pt x="4202800" y="1388745"/>
                  </a:lnTo>
                  <a:lnTo>
                    <a:pt x="4202800" y="1379190"/>
                  </a:lnTo>
                  <a:lnTo>
                    <a:pt x="4212325" y="1379190"/>
                  </a:lnTo>
                  <a:lnTo>
                    <a:pt x="4212325" y="1388745"/>
                  </a:lnTo>
                  <a:close/>
                </a:path>
                <a:path w="10210800" h="1388745">
                  <a:moveTo>
                    <a:pt x="4193275" y="1388745"/>
                  </a:moveTo>
                  <a:lnTo>
                    <a:pt x="4183750" y="1388745"/>
                  </a:lnTo>
                  <a:lnTo>
                    <a:pt x="4183750" y="1379190"/>
                  </a:lnTo>
                  <a:lnTo>
                    <a:pt x="4193275" y="1379190"/>
                  </a:lnTo>
                  <a:lnTo>
                    <a:pt x="4193275" y="1388745"/>
                  </a:lnTo>
                  <a:close/>
                </a:path>
                <a:path w="10210800" h="1388745">
                  <a:moveTo>
                    <a:pt x="4174225" y="1388745"/>
                  </a:moveTo>
                  <a:lnTo>
                    <a:pt x="4164700" y="1388745"/>
                  </a:lnTo>
                  <a:lnTo>
                    <a:pt x="4164700" y="1379190"/>
                  </a:lnTo>
                  <a:lnTo>
                    <a:pt x="4174225" y="1379190"/>
                  </a:lnTo>
                  <a:lnTo>
                    <a:pt x="4174225" y="1388745"/>
                  </a:lnTo>
                  <a:close/>
                </a:path>
                <a:path w="10210800" h="1388745">
                  <a:moveTo>
                    <a:pt x="4155175" y="1388745"/>
                  </a:moveTo>
                  <a:lnTo>
                    <a:pt x="4145650" y="1388745"/>
                  </a:lnTo>
                  <a:lnTo>
                    <a:pt x="4145650" y="1379190"/>
                  </a:lnTo>
                  <a:lnTo>
                    <a:pt x="4155175" y="1379190"/>
                  </a:lnTo>
                  <a:lnTo>
                    <a:pt x="4155175" y="1388745"/>
                  </a:lnTo>
                  <a:close/>
                </a:path>
                <a:path w="10210800" h="1388745">
                  <a:moveTo>
                    <a:pt x="4136125" y="1388745"/>
                  </a:moveTo>
                  <a:lnTo>
                    <a:pt x="4126600" y="1388745"/>
                  </a:lnTo>
                  <a:lnTo>
                    <a:pt x="4126600" y="1379190"/>
                  </a:lnTo>
                  <a:lnTo>
                    <a:pt x="4136125" y="1379190"/>
                  </a:lnTo>
                  <a:lnTo>
                    <a:pt x="4136125" y="1388745"/>
                  </a:lnTo>
                  <a:close/>
                </a:path>
                <a:path w="10210800" h="1388745">
                  <a:moveTo>
                    <a:pt x="4117075" y="1388745"/>
                  </a:moveTo>
                  <a:lnTo>
                    <a:pt x="4107551" y="1388745"/>
                  </a:lnTo>
                  <a:lnTo>
                    <a:pt x="4107551" y="1379190"/>
                  </a:lnTo>
                  <a:lnTo>
                    <a:pt x="4117075" y="1379190"/>
                  </a:lnTo>
                  <a:lnTo>
                    <a:pt x="4117075" y="1388745"/>
                  </a:lnTo>
                  <a:close/>
                </a:path>
                <a:path w="10210800" h="1388745">
                  <a:moveTo>
                    <a:pt x="4098025" y="1388745"/>
                  </a:moveTo>
                  <a:lnTo>
                    <a:pt x="4088501" y="1388745"/>
                  </a:lnTo>
                  <a:lnTo>
                    <a:pt x="4088501" y="1379190"/>
                  </a:lnTo>
                  <a:lnTo>
                    <a:pt x="4098025" y="1379190"/>
                  </a:lnTo>
                  <a:lnTo>
                    <a:pt x="4098025" y="1388745"/>
                  </a:lnTo>
                  <a:close/>
                </a:path>
                <a:path w="10210800" h="1388745">
                  <a:moveTo>
                    <a:pt x="4078975" y="1388745"/>
                  </a:moveTo>
                  <a:lnTo>
                    <a:pt x="4069451" y="1388745"/>
                  </a:lnTo>
                  <a:lnTo>
                    <a:pt x="4069451" y="1379190"/>
                  </a:lnTo>
                  <a:lnTo>
                    <a:pt x="4078975" y="1379190"/>
                  </a:lnTo>
                  <a:lnTo>
                    <a:pt x="4078975" y="1388745"/>
                  </a:lnTo>
                  <a:close/>
                </a:path>
                <a:path w="10210800" h="1388745">
                  <a:moveTo>
                    <a:pt x="4059925" y="1388745"/>
                  </a:moveTo>
                  <a:lnTo>
                    <a:pt x="4050401" y="1388745"/>
                  </a:lnTo>
                  <a:lnTo>
                    <a:pt x="4050401" y="1379190"/>
                  </a:lnTo>
                  <a:lnTo>
                    <a:pt x="4059925" y="1379190"/>
                  </a:lnTo>
                  <a:lnTo>
                    <a:pt x="4059925" y="1388745"/>
                  </a:lnTo>
                  <a:close/>
                </a:path>
                <a:path w="10210800" h="1388745">
                  <a:moveTo>
                    <a:pt x="4040875" y="1388745"/>
                  </a:moveTo>
                  <a:lnTo>
                    <a:pt x="4031351" y="1388745"/>
                  </a:lnTo>
                  <a:lnTo>
                    <a:pt x="4031351" y="1379190"/>
                  </a:lnTo>
                  <a:lnTo>
                    <a:pt x="4040875" y="1379190"/>
                  </a:lnTo>
                  <a:lnTo>
                    <a:pt x="4040875" y="1388745"/>
                  </a:lnTo>
                  <a:close/>
                </a:path>
                <a:path w="10210800" h="1388745">
                  <a:moveTo>
                    <a:pt x="4021825" y="1388745"/>
                  </a:moveTo>
                  <a:lnTo>
                    <a:pt x="4012301" y="1388745"/>
                  </a:lnTo>
                  <a:lnTo>
                    <a:pt x="4012301" y="1379190"/>
                  </a:lnTo>
                  <a:lnTo>
                    <a:pt x="4021825" y="1379190"/>
                  </a:lnTo>
                  <a:lnTo>
                    <a:pt x="4021825" y="1388745"/>
                  </a:lnTo>
                  <a:close/>
                </a:path>
                <a:path w="10210800" h="1388745">
                  <a:moveTo>
                    <a:pt x="4002775" y="1388745"/>
                  </a:moveTo>
                  <a:lnTo>
                    <a:pt x="3993250" y="1388745"/>
                  </a:lnTo>
                  <a:lnTo>
                    <a:pt x="3993250" y="1379190"/>
                  </a:lnTo>
                  <a:lnTo>
                    <a:pt x="4002775" y="1379190"/>
                  </a:lnTo>
                  <a:lnTo>
                    <a:pt x="4002775" y="1388745"/>
                  </a:lnTo>
                  <a:close/>
                </a:path>
                <a:path w="10210800" h="1388745">
                  <a:moveTo>
                    <a:pt x="3983725" y="1388745"/>
                  </a:moveTo>
                  <a:lnTo>
                    <a:pt x="3974200" y="1388745"/>
                  </a:lnTo>
                  <a:lnTo>
                    <a:pt x="3974200" y="1379190"/>
                  </a:lnTo>
                  <a:lnTo>
                    <a:pt x="3983725" y="1379190"/>
                  </a:lnTo>
                  <a:lnTo>
                    <a:pt x="3983725" y="1388745"/>
                  </a:lnTo>
                  <a:close/>
                </a:path>
                <a:path w="10210800" h="1388745">
                  <a:moveTo>
                    <a:pt x="3964675" y="1388745"/>
                  </a:moveTo>
                  <a:lnTo>
                    <a:pt x="3955150" y="1388745"/>
                  </a:lnTo>
                  <a:lnTo>
                    <a:pt x="3955150" y="1379190"/>
                  </a:lnTo>
                  <a:lnTo>
                    <a:pt x="3964675" y="1379190"/>
                  </a:lnTo>
                  <a:lnTo>
                    <a:pt x="3964675" y="1388745"/>
                  </a:lnTo>
                  <a:close/>
                </a:path>
                <a:path w="10210800" h="1388745">
                  <a:moveTo>
                    <a:pt x="3945625" y="1388745"/>
                  </a:moveTo>
                  <a:lnTo>
                    <a:pt x="3936100" y="1388745"/>
                  </a:lnTo>
                  <a:lnTo>
                    <a:pt x="3936100" y="1379190"/>
                  </a:lnTo>
                  <a:lnTo>
                    <a:pt x="3945625" y="1379190"/>
                  </a:lnTo>
                  <a:lnTo>
                    <a:pt x="3945625" y="1388745"/>
                  </a:lnTo>
                  <a:close/>
                </a:path>
                <a:path w="10210800" h="1388745">
                  <a:moveTo>
                    <a:pt x="3926575" y="1388745"/>
                  </a:moveTo>
                  <a:lnTo>
                    <a:pt x="3917050" y="1388745"/>
                  </a:lnTo>
                  <a:lnTo>
                    <a:pt x="3917050" y="1379190"/>
                  </a:lnTo>
                  <a:lnTo>
                    <a:pt x="3926575" y="1379190"/>
                  </a:lnTo>
                  <a:lnTo>
                    <a:pt x="3926575" y="1388745"/>
                  </a:lnTo>
                  <a:close/>
                </a:path>
                <a:path w="10210800" h="1388745">
                  <a:moveTo>
                    <a:pt x="3907525" y="1388745"/>
                  </a:moveTo>
                  <a:lnTo>
                    <a:pt x="3898000" y="1388745"/>
                  </a:lnTo>
                  <a:lnTo>
                    <a:pt x="3898000" y="1379190"/>
                  </a:lnTo>
                  <a:lnTo>
                    <a:pt x="3907525" y="1379190"/>
                  </a:lnTo>
                  <a:lnTo>
                    <a:pt x="3907525" y="1388745"/>
                  </a:lnTo>
                  <a:close/>
                </a:path>
                <a:path w="10210800" h="1388745">
                  <a:moveTo>
                    <a:pt x="3888475" y="1388745"/>
                  </a:moveTo>
                  <a:lnTo>
                    <a:pt x="3878950" y="1388745"/>
                  </a:lnTo>
                  <a:lnTo>
                    <a:pt x="3878950" y="1379190"/>
                  </a:lnTo>
                  <a:lnTo>
                    <a:pt x="3888475" y="1379190"/>
                  </a:lnTo>
                  <a:lnTo>
                    <a:pt x="3888475" y="1388745"/>
                  </a:lnTo>
                  <a:close/>
                </a:path>
                <a:path w="10210800" h="1388745">
                  <a:moveTo>
                    <a:pt x="3869425" y="1388745"/>
                  </a:moveTo>
                  <a:lnTo>
                    <a:pt x="3859900" y="1388745"/>
                  </a:lnTo>
                  <a:lnTo>
                    <a:pt x="3859900" y="1379190"/>
                  </a:lnTo>
                  <a:lnTo>
                    <a:pt x="3869425" y="1379190"/>
                  </a:lnTo>
                  <a:lnTo>
                    <a:pt x="3869425" y="1388745"/>
                  </a:lnTo>
                  <a:close/>
                </a:path>
                <a:path w="10210800" h="1388745">
                  <a:moveTo>
                    <a:pt x="3850375" y="1388745"/>
                  </a:moveTo>
                  <a:lnTo>
                    <a:pt x="3840850" y="1388745"/>
                  </a:lnTo>
                  <a:lnTo>
                    <a:pt x="3840850" y="1379190"/>
                  </a:lnTo>
                  <a:lnTo>
                    <a:pt x="3850375" y="1379190"/>
                  </a:lnTo>
                  <a:lnTo>
                    <a:pt x="3850375" y="1388745"/>
                  </a:lnTo>
                  <a:close/>
                </a:path>
                <a:path w="10210800" h="1388745">
                  <a:moveTo>
                    <a:pt x="3831326" y="1388745"/>
                  </a:moveTo>
                  <a:lnTo>
                    <a:pt x="3821800" y="1388745"/>
                  </a:lnTo>
                  <a:lnTo>
                    <a:pt x="3821800" y="1379190"/>
                  </a:lnTo>
                  <a:lnTo>
                    <a:pt x="3831326" y="1379190"/>
                  </a:lnTo>
                  <a:lnTo>
                    <a:pt x="3831326" y="1388745"/>
                  </a:lnTo>
                  <a:close/>
                </a:path>
                <a:path w="10210800" h="1388745">
                  <a:moveTo>
                    <a:pt x="3812276" y="1388745"/>
                  </a:moveTo>
                  <a:lnTo>
                    <a:pt x="3802750" y="1388745"/>
                  </a:lnTo>
                  <a:lnTo>
                    <a:pt x="3802750" y="1379190"/>
                  </a:lnTo>
                  <a:lnTo>
                    <a:pt x="3812276" y="1379190"/>
                  </a:lnTo>
                  <a:lnTo>
                    <a:pt x="3812276" y="1388745"/>
                  </a:lnTo>
                  <a:close/>
                </a:path>
                <a:path w="10210800" h="1388745">
                  <a:moveTo>
                    <a:pt x="3793226" y="1388745"/>
                  </a:moveTo>
                  <a:lnTo>
                    <a:pt x="3783700" y="1388745"/>
                  </a:lnTo>
                  <a:lnTo>
                    <a:pt x="3783700" y="1379190"/>
                  </a:lnTo>
                  <a:lnTo>
                    <a:pt x="3793226" y="1379190"/>
                  </a:lnTo>
                  <a:lnTo>
                    <a:pt x="3793226" y="1388745"/>
                  </a:lnTo>
                  <a:close/>
                </a:path>
                <a:path w="10210800" h="1388745">
                  <a:moveTo>
                    <a:pt x="3774176" y="1388745"/>
                  </a:moveTo>
                  <a:lnTo>
                    <a:pt x="3764650" y="1388745"/>
                  </a:lnTo>
                  <a:lnTo>
                    <a:pt x="3764650" y="1379190"/>
                  </a:lnTo>
                  <a:lnTo>
                    <a:pt x="3774176" y="1379190"/>
                  </a:lnTo>
                  <a:lnTo>
                    <a:pt x="3774176" y="1388745"/>
                  </a:lnTo>
                  <a:close/>
                </a:path>
                <a:path w="10210800" h="1388745">
                  <a:moveTo>
                    <a:pt x="3755126" y="1388745"/>
                  </a:moveTo>
                  <a:lnTo>
                    <a:pt x="3745600" y="1388745"/>
                  </a:lnTo>
                  <a:lnTo>
                    <a:pt x="3745600" y="1379190"/>
                  </a:lnTo>
                  <a:lnTo>
                    <a:pt x="3755126" y="1379190"/>
                  </a:lnTo>
                  <a:lnTo>
                    <a:pt x="3755126" y="1388745"/>
                  </a:lnTo>
                  <a:close/>
                </a:path>
                <a:path w="10210800" h="1388745">
                  <a:moveTo>
                    <a:pt x="3736076" y="1388745"/>
                  </a:moveTo>
                  <a:lnTo>
                    <a:pt x="3726550" y="1388745"/>
                  </a:lnTo>
                  <a:lnTo>
                    <a:pt x="3726550" y="1379190"/>
                  </a:lnTo>
                  <a:lnTo>
                    <a:pt x="3736076" y="1379190"/>
                  </a:lnTo>
                  <a:lnTo>
                    <a:pt x="3736076" y="1388745"/>
                  </a:lnTo>
                  <a:close/>
                </a:path>
                <a:path w="10210800" h="1388745">
                  <a:moveTo>
                    <a:pt x="3717026" y="1388745"/>
                  </a:moveTo>
                  <a:lnTo>
                    <a:pt x="3707500" y="1388745"/>
                  </a:lnTo>
                  <a:lnTo>
                    <a:pt x="3707500" y="1379190"/>
                  </a:lnTo>
                  <a:lnTo>
                    <a:pt x="3717026" y="1379190"/>
                  </a:lnTo>
                  <a:lnTo>
                    <a:pt x="3717026" y="1388745"/>
                  </a:lnTo>
                  <a:close/>
                </a:path>
                <a:path w="10210800" h="1388745">
                  <a:moveTo>
                    <a:pt x="3697976" y="1388745"/>
                  </a:moveTo>
                  <a:lnTo>
                    <a:pt x="3688450" y="1388745"/>
                  </a:lnTo>
                  <a:lnTo>
                    <a:pt x="3688450" y="1379190"/>
                  </a:lnTo>
                  <a:lnTo>
                    <a:pt x="3697976" y="1379190"/>
                  </a:lnTo>
                  <a:lnTo>
                    <a:pt x="3697976" y="1388745"/>
                  </a:lnTo>
                  <a:close/>
                </a:path>
                <a:path w="10210800" h="1388745">
                  <a:moveTo>
                    <a:pt x="3678925" y="1388745"/>
                  </a:moveTo>
                  <a:lnTo>
                    <a:pt x="3669400" y="1388745"/>
                  </a:lnTo>
                  <a:lnTo>
                    <a:pt x="3669400" y="1379190"/>
                  </a:lnTo>
                  <a:lnTo>
                    <a:pt x="3678925" y="1379190"/>
                  </a:lnTo>
                  <a:lnTo>
                    <a:pt x="3678925" y="1388745"/>
                  </a:lnTo>
                  <a:close/>
                </a:path>
                <a:path w="10210800" h="1388745">
                  <a:moveTo>
                    <a:pt x="3659875" y="1388745"/>
                  </a:moveTo>
                  <a:lnTo>
                    <a:pt x="3650350" y="1388745"/>
                  </a:lnTo>
                  <a:lnTo>
                    <a:pt x="3650350" y="1379190"/>
                  </a:lnTo>
                  <a:lnTo>
                    <a:pt x="3659875" y="1379190"/>
                  </a:lnTo>
                  <a:lnTo>
                    <a:pt x="3659875" y="1388745"/>
                  </a:lnTo>
                  <a:close/>
                </a:path>
                <a:path w="10210800" h="1388745">
                  <a:moveTo>
                    <a:pt x="3640825" y="1388745"/>
                  </a:moveTo>
                  <a:lnTo>
                    <a:pt x="3631300" y="1388745"/>
                  </a:lnTo>
                  <a:lnTo>
                    <a:pt x="3631300" y="1379190"/>
                  </a:lnTo>
                  <a:lnTo>
                    <a:pt x="3640825" y="1379190"/>
                  </a:lnTo>
                  <a:lnTo>
                    <a:pt x="3640825" y="1388745"/>
                  </a:lnTo>
                  <a:close/>
                </a:path>
                <a:path w="10210800" h="1388745">
                  <a:moveTo>
                    <a:pt x="3621775" y="1388745"/>
                  </a:moveTo>
                  <a:lnTo>
                    <a:pt x="3612250" y="1388745"/>
                  </a:lnTo>
                  <a:lnTo>
                    <a:pt x="3612250" y="1379190"/>
                  </a:lnTo>
                  <a:lnTo>
                    <a:pt x="3621775" y="1379190"/>
                  </a:lnTo>
                  <a:lnTo>
                    <a:pt x="3621775" y="1388745"/>
                  </a:lnTo>
                  <a:close/>
                </a:path>
                <a:path w="10210800" h="1388745">
                  <a:moveTo>
                    <a:pt x="3602725" y="1388745"/>
                  </a:moveTo>
                  <a:lnTo>
                    <a:pt x="3593200" y="1388745"/>
                  </a:lnTo>
                  <a:lnTo>
                    <a:pt x="3593200" y="1379190"/>
                  </a:lnTo>
                  <a:lnTo>
                    <a:pt x="3602725" y="1379190"/>
                  </a:lnTo>
                  <a:lnTo>
                    <a:pt x="3602725" y="1388745"/>
                  </a:lnTo>
                  <a:close/>
                </a:path>
                <a:path w="10210800" h="1388745">
                  <a:moveTo>
                    <a:pt x="3583675" y="1388745"/>
                  </a:moveTo>
                  <a:lnTo>
                    <a:pt x="3574151" y="1388745"/>
                  </a:lnTo>
                  <a:lnTo>
                    <a:pt x="3574151" y="1379190"/>
                  </a:lnTo>
                  <a:lnTo>
                    <a:pt x="3583675" y="1379190"/>
                  </a:lnTo>
                  <a:lnTo>
                    <a:pt x="3583675" y="1388745"/>
                  </a:lnTo>
                  <a:close/>
                </a:path>
                <a:path w="10210800" h="1388745">
                  <a:moveTo>
                    <a:pt x="3564625" y="1388745"/>
                  </a:moveTo>
                  <a:lnTo>
                    <a:pt x="3555101" y="1388745"/>
                  </a:lnTo>
                  <a:lnTo>
                    <a:pt x="3555101" y="1379190"/>
                  </a:lnTo>
                  <a:lnTo>
                    <a:pt x="3564625" y="1379190"/>
                  </a:lnTo>
                  <a:lnTo>
                    <a:pt x="3564625" y="1388745"/>
                  </a:lnTo>
                  <a:close/>
                </a:path>
                <a:path w="10210800" h="1388745">
                  <a:moveTo>
                    <a:pt x="3545575" y="1388745"/>
                  </a:moveTo>
                  <a:lnTo>
                    <a:pt x="3536051" y="1388745"/>
                  </a:lnTo>
                  <a:lnTo>
                    <a:pt x="3536051" y="1379190"/>
                  </a:lnTo>
                  <a:lnTo>
                    <a:pt x="3545575" y="1379190"/>
                  </a:lnTo>
                  <a:lnTo>
                    <a:pt x="3545575" y="1388745"/>
                  </a:lnTo>
                  <a:close/>
                </a:path>
                <a:path w="10210800" h="1388745">
                  <a:moveTo>
                    <a:pt x="3526525" y="1388745"/>
                  </a:moveTo>
                  <a:lnTo>
                    <a:pt x="3517001" y="1388745"/>
                  </a:lnTo>
                  <a:lnTo>
                    <a:pt x="3517001" y="1379190"/>
                  </a:lnTo>
                  <a:lnTo>
                    <a:pt x="3526525" y="1379190"/>
                  </a:lnTo>
                  <a:lnTo>
                    <a:pt x="3526525" y="1388745"/>
                  </a:lnTo>
                  <a:close/>
                </a:path>
                <a:path w="10210800" h="1388745">
                  <a:moveTo>
                    <a:pt x="3507475" y="1388745"/>
                  </a:moveTo>
                  <a:lnTo>
                    <a:pt x="3497951" y="1388745"/>
                  </a:lnTo>
                  <a:lnTo>
                    <a:pt x="3497951" y="1379190"/>
                  </a:lnTo>
                  <a:lnTo>
                    <a:pt x="3507475" y="1379190"/>
                  </a:lnTo>
                  <a:lnTo>
                    <a:pt x="3507475" y="1388745"/>
                  </a:lnTo>
                  <a:close/>
                </a:path>
                <a:path w="10210800" h="1388745">
                  <a:moveTo>
                    <a:pt x="3488425" y="1388745"/>
                  </a:moveTo>
                  <a:lnTo>
                    <a:pt x="3478901" y="1388745"/>
                  </a:lnTo>
                  <a:lnTo>
                    <a:pt x="3478901" y="1379190"/>
                  </a:lnTo>
                  <a:lnTo>
                    <a:pt x="3488425" y="1379190"/>
                  </a:lnTo>
                  <a:lnTo>
                    <a:pt x="3488425" y="1388745"/>
                  </a:lnTo>
                  <a:close/>
                </a:path>
                <a:path w="10210800" h="1388745">
                  <a:moveTo>
                    <a:pt x="3469375" y="1388745"/>
                  </a:moveTo>
                  <a:lnTo>
                    <a:pt x="3459851" y="1388745"/>
                  </a:lnTo>
                  <a:lnTo>
                    <a:pt x="3459851" y="1379190"/>
                  </a:lnTo>
                  <a:lnTo>
                    <a:pt x="3469375" y="1379190"/>
                  </a:lnTo>
                  <a:lnTo>
                    <a:pt x="3469375" y="1388745"/>
                  </a:lnTo>
                  <a:close/>
                </a:path>
                <a:path w="10210800" h="1388745">
                  <a:moveTo>
                    <a:pt x="3450325" y="1388745"/>
                  </a:moveTo>
                  <a:lnTo>
                    <a:pt x="3440801" y="1388745"/>
                  </a:lnTo>
                  <a:lnTo>
                    <a:pt x="3440801" y="1379190"/>
                  </a:lnTo>
                  <a:lnTo>
                    <a:pt x="3450325" y="1379190"/>
                  </a:lnTo>
                  <a:lnTo>
                    <a:pt x="3450325" y="1388745"/>
                  </a:lnTo>
                  <a:close/>
                </a:path>
                <a:path w="10210800" h="1388745">
                  <a:moveTo>
                    <a:pt x="3431275" y="1388745"/>
                  </a:moveTo>
                  <a:lnTo>
                    <a:pt x="3421751" y="1388745"/>
                  </a:lnTo>
                  <a:lnTo>
                    <a:pt x="3421751" y="1379190"/>
                  </a:lnTo>
                  <a:lnTo>
                    <a:pt x="3431275" y="1379190"/>
                  </a:lnTo>
                  <a:lnTo>
                    <a:pt x="3431275" y="1388745"/>
                  </a:lnTo>
                  <a:close/>
                </a:path>
                <a:path w="10210800" h="1388745">
                  <a:moveTo>
                    <a:pt x="3412225" y="1388745"/>
                  </a:moveTo>
                  <a:lnTo>
                    <a:pt x="3402701" y="1388745"/>
                  </a:lnTo>
                  <a:lnTo>
                    <a:pt x="3402701" y="1379190"/>
                  </a:lnTo>
                  <a:lnTo>
                    <a:pt x="3412225" y="1379190"/>
                  </a:lnTo>
                  <a:lnTo>
                    <a:pt x="3412225" y="1388745"/>
                  </a:lnTo>
                  <a:close/>
                </a:path>
                <a:path w="10210800" h="1388745">
                  <a:moveTo>
                    <a:pt x="3393175" y="1388745"/>
                  </a:moveTo>
                  <a:lnTo>
                    <a:pt x="3383650" y="1388745"/>
                  </a:lnTo>
                  <a:lnTo>
                    <a:pt x="3383650" y="1379190"/>
                  </a:lnTo>
                  <a:lnTo>
                    <a:pt x="3393175" y="1379190"/>
                  </a:lnTo>
                  <a:lnTo>
                    <a:pt x="3393175" y="1388745"/>
                  </a:lnTo>
                  <a:close/>
                </a:path>
                <a:path w="10210800" h="1388745">
                  <a:moveTo>
                    <a:pt x="3374125" y="1388745"/>
                  </a:moveTo>
                  <a:lnTo>
                    <a:pt x="3364600" y="1388745"/>
                  </a:lnTo>
                  <a:lnTo>
                    <a:pt x="3364600" y="1379190"/>
                  </a:lnTo>
                  <a:lnTo>
                    <a:pt x="3374125" y="1379190"/>
                  </a:lnTo>
                  <a:lnTo>
                    <a:pt x="3374125" y="1388745"/>
                  </a:lnTo>
                  <a:close/>
                </a:path>
                <a:path w="10210800" h="1388745">
                  <a:moveTo>
                    <a:pt x="3355076" y="1388745"/>
                  </a:moveTo>
                  <a:lnTo>
                    <a:pt x="3345551" y="1388745"/>
                  </a:lnTo>
                  <a:lnTo>
                    <a:pt x="3345551" y="1379190"/>
                  </a:lnTo>
                  <a:lnTo>
                    <a:pt x="3355076" y="1379190"/>
                  </a:lnTo>
                  <a:lnTo>
                    <a:pt x="3355076" y="1388745"/>
                  </a:lnTo>
                  <a:close/>
                </a:path>
                <a:path w="10210800" h="1388745">
                  <a:moveTo>
                    <a:pt x="3336026" y="1388745"/>
                  </a:moveTo>
                  <a:lnTo>
                    <a:pt x="3326501" y="1388745"/>
                  </a:lnTo>
                  <a:lnTo>
                    <a:pt x="3326501" y="1379190"/>
                  </a:lnTo>
                  <a:lnTo>
                    <a:pt x="3336026" y="1379190"/>
                  </a:lnTo>
                  <a:lnTo>
                    <a:pt x="3336026" y="1388745"/>
                  </a:lnTo>
                  <a:close/>
                </a:path>
                <a:path w="10210800" h="1388745">
                  <a:moveTo>
                    <a:pt x="3316976" y="1388745"/>
                  </a:moveTo>
                  <a:lnTo>
                    <a:pt x="3307451" y="1388745"/>
                  </a:lnTo>
                  <a:lnTo>
                    <a:pt x="3307451" y="1379190"/>
                  </a:lnTo>
                  <a:lnTo>
                    <a:pt x="3316976" y="1379190"/>
                  </a:lnTo>
                  <a:lnTo>
                    <a:pt x="3316976" y="1388745"/>
                  </a:lnTo>
                  <a:close/>
                </a:path>
                <a:path w="10210800" h="1388745">
                  <a:moveTo>
                    <a:pt x="3297926" y="1388745"/>
                  </a:moveTo>
                  <a:lnTo>
                    <a:pt x="3288401" y="1388745"/>
                  </a:lnTo>
                  <a:lnTo>
                    <a:pt x="3288401" y="1379190"/>
                  </a:lnTo>
                  <a:lnTo>
                    <a:pt x="3297926" y="1379190"/>
                  </a:lnTo>
                  <a:lnTo>
                    <a:pt x="3297926" y="1388745"/>
                  </a:lnTo>
                  <a:close/>
                </a:path>
                <a:path w="10210800" h="1388745">
                  <a:moveTo>
                    <a:pt x="3278876" y="1388745"/>
                  </a:moveTo>
                  <a:lnTo>
                    <a:pt x="3269351" y="1388745"/>
                  </a:lnTo>
                  <a:lnTo>
                    <a:pt x="3269351" y="1379190"/>
                  </a:lnTo>
                  <a:lnTo>
                    <a:pt x="3278876" y="1379190"/>
                  </a:lnTo>
                  <a:lnTo>
                    <a:pt x="3278876" y="1388745"/>
                  </a:lnTo>
                  <a:close/>
                </a:path>
                <a:path w="10210800" h="1388745">
                  <a:moveTo>
                    <a:pt x="3259826" y="1388745"/>
                  </a:moveTo>
                  <a:lnTo>
                    <a:pt x="3250301" y="1388745"/>
                  </a:lnTo>
                  <a:lnTo>
                    <a:pt x="3250301" y="1379190"/>
                  </a:lnTo>
                  <a:lnTo>
                    <a:pt x="3259826" y="1379190"/>
                  </a:lnTo>
                  <a:lnTo>
                    <a:pt x="3259826" y="1388745"/>
                  </a:lnTo>
                  <a:close/>
                </a:path>
                <a:path w="10210800" h="1388745">
                  <a:moveTo>
                    <a:pt x="3240776" y="1388745"/>
                  </a:moveTo>
                  <a:lnTo>
                    <a:pt x="3231251" y="1388745"/>
                  </a:lnTo>
                  <a:lnTo>
                    <a:pt x="3231251" y="1379190"/>
                  </a:lnTo>
                  <a:lnTo>
                    <a:pt x="3240776" y="1379190"/>
                  </a:lnTo>
                  <a:lnTo>
                    <a:pt x="3240776" y="1388745"/>
                  </a:lnTo>
                  <a:close/>
                </a:path>
                <a:path w="10210800" h="1388745">
                  <a:moveTo>
                    <a:pt x="3221726" y="1388745"/>
                  </a:moveTo>
                  <a:lnTo>
                    <a:pt x="3212201" y="1388745"/>
                  </a:lnTo>
                  <a:lnTo>
                    <a:pt x="3212201" y="1379190"/>
                  </a:lnTo>
                  <a:lnTo>
                    <a:pt x="3221726" y="1379190"/>
                  </a:lnTo>
                  <a:lnTo>
                    <a:pt x="3221726" y="1388745"/>
                  </a:lnTo>
                  <a:close/>
                </a:path>
                <a:path w="10210800" h="1388745">
                  <a:moveTo>
                    <a:pt x="3202676" y="1388745"/>
                  </a:moveTo>
                  <a:lnTo>
                    <a:pt x="3193151" y="1388745"/>
                  </a:lnTo>
                  <a:lnTo>
                    <a:pt x="3193151" y="1379190"/>
                  </a:lnTo>
                  <a:lnTo>
                    <a:pt x="3202676" y="1379190"/>
                  </a:lnTo>
                  <a:lnTo>
                    <a:pt x="3202676" y="1388745"/>
                  </a:lnTo>
                  <a:close/>
                </a:path>
                <a:path w="10210800" h="1388745">
                  <a:moveTo>
                    <a:pt x="3183626" y="1388745"/>
                  </a:moveTo>
                  <a:lnTo>
                    <a:pt x="3174101" y="1388745"/>
                  </a:lnTo>
                  <a:lnTo>
                    <a:pt x="3174101" y="1379190"/>
                  </a:lnTo>
                  <a:lnTo>
                    <a:pt x="3183626" y="1379190"/>
                  </a:lnTo>
                  <a:lnTo>
                    <a:pt x="3183626" y="1388745"/>
                  </a:lnTo>
                  <a:close/>
                </a:path>
                <a:path w="10210800" h="1388745">
                  <a:moveTo>
                    <a:pt x="3164576" y="1388745"/>
                  </a:moveTo>
                  <a:lnTo>
                    <a:pt x="3155051" y="1388745"/>
                  </a:lnTo>
                  <a:lnTo>
                    <a:pt x="3155051" y="1379190"/>
                  </a:lnTo>
                  <a:lnTo>
                    <a:pt x="3164576" y="1379190"/>
                  </a:lnTo>
                  <a:lnTo>
                    <a:pt x="3164576" y="1388745"/>
                  </a:lnTo>
                  <a:close/>
                </a:path>
                <a:path w="10210800" h="1388745">
                  <a:moveTo>
                    <a:pt x="3145526" y="1388745"/>
                  </a:moveTo>
                  <a:lnTo>
                    <a:pt x="3136001" y="1388745"/>
                  </a:lnTo>
                  <a:lnTo>
                    <a:pt x="3136001" y="1379190"/>
                  </a:lnTo>
                  <a:lnTo>
                    <a:pt x="3145526" y="1379190"/>
                  </a:lnTo>
                  <a:lnTo>
                    <a:pt x="3145526" y="1388745"/>
                  </a:lnTo>
                  <a:close/>
                </a:path>
                <a:path w="10210800" h="1388745">
                  <a:moveTo>
                    <a:pt x="3126476" y="1388745"/>
                  </a:moveTo>
                  <a:lnTo>
                    <a:pt x="3116951" y="1388745"/>
                  </a:lnTo>
                  <a:lnTo>
                    <a:pt x="3116951" y="1379190"/>
                  </a:lnTo>
                  <a:lnTo>
                    <a:pt x="3126476" y="1379190"/>
                  </a:lnTo>
                  <a:lnTo>
                    <a:pt x="3126476" y="1388745"/>
                  </a:lnTo>
                  <a:close/>
                </a:path>
                <a:path w="10210800" h="1388745">
                  <a:moveTo>
                    <a:pt x="3107426" y="1388745"/>
                  </a:moveTo>
                  <a:lnTo>
                    <a:pt x="3097901" y="1388745"/>
                  </a:lnTo>
                  <a:lnTo>
                    <a:pt x="3097901" y="1379190"/>
                  </a:lnTo>
                  <a:lnTo>
                    <a:pt x="3107426" y="1379190"/>
                  </a:lnTo>
                  <a:lnTo>
                    <a:pt x="3107426" y="1388745"/>
                  </a:lnTo>
                  <a:close/>
                </a:path>
                <a:path w="10210800" h="1388745">
                  <a:moveTo>
                    <a:pt x="3088376" y="1388745"/>
                  </a:moveTo>
                  <a:lnTo>
                    <a:pt x="3078851" y="1388745"/>
                  </a:lnTo>
                  <a:lnTo>
                    <a:pt x="3078851" y="1379190"/>
                  </a:lnTo>
                  <a:lnTo>
                    <a:pt x="3088376" y="1379190"/>
                  </a:lnTo>
                  <a:lnTo>
                    <a:pt x="3088376" y="1388745"/>
                  </a:lnTo>
                  <a:close/>
                </a:path>
                <a:path w="10210800" h="1388745">
                  <a:moveTo>
                    <a:pt x="3069326" y="1388745"/>
                  </a:moveTo>
                  <a:lnTo>
                    <a:pt x="3059801" y="1388745"/>
                  </a:lnTo>
                  <a:lnTo>
                    <a:pt x="3059801" y="1379190"/>
                  </a:lnTo>
                  <a:lnTo>
                    <a:pt x="3069326" y="1379190"/>
                  </a:lnTo>
                  <a:lnTo>
                    <a:pt x="3069326" y="1388745"/>
                  </a:lnTo>
                  <a:close/>
                </a:path>
                <a:path w="10210800" h="1388745">
                  <a:moveTo>
                    <a:pt x="3050276" y="1388745"/>
                  </a:moveTo>
                  <a:lnTo>
                    <a:pt x="3040751" y="1388745"/>
                  </a:lnTo>
                  <a:lnTo>
                    <a:pt x="3040751" y="1379190"/>
                  </a:lnTo>
                  <a:lnTo>
                    <a:pt x="3050276" y="1379190"/>
                  </a:lnTo>
                  <a:lnTo>
                    <a:pt x="3050276" y="1388745"/>
                  </a:lnTo>
                  <a:close/>
                </a:path>
                <a:path w="10210800" h="1388745">
                  <a:moveTo>
                    <a:pt x="3031226" y="1388745"/>
                  </a:moveTo>
                  <a:lnTo>
                    <a:pt x="3021701" y="1388745"/>
                  </a:lnTo>
                  <a:lnTo>
                    <a:pt x="3021701" y="1379190"/>
                  </a:lnTo>
                  <a:lnTo>
                    <a:pt x="3031226" y="1379190"/>
                  </a:lnTo>
                  <a:lnTo>
                    <a:pt x="3031226" y="1388745"/>
                  </a:lnTo>
                  <a:close/>
                </a:path>
                <a:path w="10210800" h="1388745">
                  <a:moveTo>
                    <a:pt x="3012176" y="1388745"/>
                  </a:moveTo>
                  <a:lnTo>
                    <a:pt x="3002651" y="1388745"/>
                  </a:lnTo>
                  <a:lnTo>
                    <a:pt x="3002651" y="1379190"/>
                  </a:lnTo>
                  <a:lnTo>
                    <a:pt x="3012176" y="1379190"/>
                  </a:lnTo>
                  <a:lnTo>
                    <a:pt x="3012176" y="1388745"/>
                  </a:lnTo>
                  <a:close/>
                </a:path>
                <a:path w="10210800" h="1388745">
                  <a:moveTo>
                    <a:pt x="2993126" y="1388745"/>
                  </a:moveTo>
                  <a:lnTo>
                    <a:pt x="2983601" y="1388745"/>
                  </a:lnTo>
                  <a:lnTo>
                    <a:pt x="2983601" y="1379190"/>
                  </a:lnTo>
                  <a:lnTo>
                    <a:pt x="2993126" y="1379190"/>
                  </a:lnTo>
                  <a:lnTo>
                    <a:pt x="2993126" y="1388745"/>
                  </a:lnTo>
                  <a:close/>
                </a:path>
                <a:path w="10210800" h="1388745">
                  <a:moveTo>
                    <a:pt x="2974076" y="1388745"/>
                  </a:moveTo>
                  <a:lnTo>
                    <a:pt x="2964551" y="1388745"/>
                  </a:lnTo>
                  <a:lnTo>
                    <a:pt x="2964551" y="1379190"/>
                  </a:lnTo>
                  <a:lnTo>
                    <a:pt x="2974076" y="1379190"/>
                  </a:lnTo>
                  <a:lnTo>
                    <a:pt x="2974076" y="1388745"/>
                  </a:lnTo>
                  <a:close/>
                </a:path>
                <a:path w="10210800" h="1388745">
                  <a:moveTo>
                    <a:pt x="2955026" y="1388745"/>
                  </a:moveTo>
                  <a:lnTo>
                    <a:pt x="2945501" y="1388745"/>
                  </a:lnTo>
                  <a:lnTo>
                    <a:pt x="2945501" y="1379190"/>
                  </a:lnTo>
                  <a:lnTo>
                    <a:pt x="2955026" y="1379190"/>
                  </a:lnTo>
                  <a:lnTo>
                    <a:pt x="2955026" y="1388745"/>
                  </a:lnTo>
                  <a:close/>
                </a:path>
                <a:path w="10210800" h="1388745">
                  <a:moveTo>
                    <a:pt x="2935976" y="1388745"/>
                  </a:moveTo>
                  <a:lnTo>
                    <a:pt x="2926451" y="1388745"/>
                  </a:lnTo>
                  <a:lnTo>
                    <a:pt x="2926451" y="1379190"/>
                  </a:lnTo>
                  <a:lnTo>
                    <a:pt x="2935976" y="1379190"/>
                  </a:lnTo>
                  <a:lnTo>
                    <a:pt x="2935976" y="1388745"/>
                  </a:lnTo>
                  <a:close/>
                </a:path>
                <a:path w="10210800" h="1388745">
                  <a:moveTo>
                    <a:pt x="2916926" y="1388745"/>
                  </a:moveTo>
                  <a:lnTo>
                    <a:pt x="2907401" y="1388745"/>
                  </a:lnTo>
                  <a:lnTo>
                    <a:pt x="2907401" y="1379190"/>
                  </a:lnTo>
                  <a:lnTo>
                    <a:pt x="2916926" y="1379190"/>
                  </a:lnTo>
                  <a:lnTo>
                    <a:pt x="2916926" y="1388745"/>
                  </a:lnTo>
                  <a:close/>
                </a:path>
                <a:path w="10210800" h="1388745">
                  <a:moveTo>
                    <a:pt x="2897876" y="1388745"/>
                  </a:moveTo>
                  <a:lnTo>
                    <a:pt x="2888351" y="1388745"/>
                  </a:lnTo>
                  <a:lnTo>
                    <a:pt x="2888351" y="1379190"/>
                  </a:lnTo>
                  <a:lnTo>
                    <a:pt x="2897876" y="1379190"/>
                  </a:lnTo>
                  <a:lnTo>
                    <a:pt x="2897876" y="1388745"/>
                  </a:lnTo>
                  <a:close/>
                </a:path>
                <a:path w="10210800" h="1388745">
                  <a:moveTo>
                    <a:pt x="2878826" y="1388745"/>
                  </a:moveTo>
                  <a:lnTo>
                    <a:pt x="2869301" y="1388745"/>
                  </a:lnTo>
                  <a:lnTo>
                    <a:pt x="2869301" y="1379190"/>
                  </a:lnTo>
                  <a:lnTo>
                    <a:pt x="2878826" y="1379190"/>
                  </a:lnTo>
                  <a:lnTo>
                    <a:pt x="2878826" y="1388745"/>
                  </a:lnTo>
                  <a:close/>
                </a:path>
                <a:path w="10210800" h="1388745">
                  <a:moveTo>
                    <a:pt x="2859776" y="1388745"/>
                  </a:moveTo>
                  <a:lnTo>
                    <a:pt x="2850251" y="1388745"/>
                  </a:lnTo>
                  <a:lnTo>
                    <a:pt x="2850251" y="1379190"/>
                  </a:lnTo>
                  <a:lnTo>
                    <a:pt x="2859776" y="1379190"/>
                  </a:lnTo>
                  <a:lnTo>
                    <a:pt x="2859776" y="1388745"/>
                  </a:lnTo>
                  <a:close/>
                </a:path>
                <a:path w="10210800" h="1388745">
                  <a:moveTo>
                    <a:pt x="2840726" y="1388745"/>
                  </a:moveTo>
                  <a:lnTo>
                    <a:pt x="2831201" y="1388745"/>
                  </a:lnTo>
                  <a:lnTo>
                    <a:pt x="2831201" y="1379190"/>
                  </a:lnTo>
                  <a:lnTo>
                    <a:pt x="2840726" y="1379190"/>
                  </a:lnTo>
                  <a:lnTo>
                    <a:pt x="2840726" y="1388745"/>
                  </a:lnTo>
                  <a:close/>
                </a:path>
                <a:path w="10210800" h="1388745">
                  <a:moveTo>
                    <a:pt x="2821676" y="1388745"/>
                  </a:moveTo>
                  <a:lnTo>
                    <a:pt x="2812151" y="1388745"/>
                  </a:lnTo>
                  <a:lnTo>
                    <a:pt x="2812151" y="1379190"/>
                  </a:lnTo>
                  <a:lnTo>
                    <a:pt x="2821676" y="1379190"/>
                  </a:lnTo>
                  <a:lnTo>
                    <a:pt x="2821676" y="1388745"/>
                  </a:lnTo>
                  <a:close/>
                </a:path>
                <a:path w="10210800" h="1388745">
                  <a:moveTo>
                    <a:pt x="2802626" y="1388745"/>
                  </a:moveTo>
                  <a:lnTo>
                    <a:pt x="2793101" y="1388745"/>
                  </a:lnTo>
                  <a:lnTo>
                    <a:pt x="2793101" y="1379190"/>
                  </a:lnTo>
                  <a:lnTo>
                    <a:pt x="2802626" y="1379190"/>
                  </a:lnTo>
                  <a:lnTo>
                    <a:pt x="2802626" y="1388745"/>
                  </a:lnTo>
                  <a:close/>
                </a:path>
                <a:path w="10210800" h="1388745">
                  <a:moveTo>
                    <a:pt x="2783576" y="1388745"/>
                  </a:moveTo>
                  <a:lnTo>
                    <a:pt x="2774051" y="1388745"/>
                  </a:lnTo>
                  <a:lnTo>
                    <a:pt x="2774051" y="1379190"/>
                  </a:lnTo>
                  <a:lnTo>
                    <a:pt x="2783576" y="1379190"/>
                  </a:lnTo>
                  <a:lnTo>
                    <a:pt x="2783576" y="1388745"/>
                  </a:lnTo>
                  <a:close/>
                </a:path>
                <a:path w="10210800" h="1388745">
                  <a:moveTo>
                    <a:pt x="2764526" y="1388745"/>
                  </a:moveTo>
                  <a:lnTo>
                    <a:pt x="2755001" y="1388745"/>
                  </a:lnTo>
                  <a:lnTo>
                    <a:pt x="2755001" y="1379190"/>
                  </a:lnTo>
                  <a:lnTo>
                    <a:pt x="2764526" y="1379190"/>
                  </a:lnTo>
                  <a:lnTo>
                    <a:pt x="2764526" y="1388745"/>
                  </a:lnTo>
                  <a:close/>
                </a:path>
                <a:path w="10210800" h="1388745">
                  <a:moveTo>
                    <a:pt x="2745476" y="1388745"/>
                  </a:moveTo>
                  <a:lnTo>
                    <a:pt x="2735951" y="1388745"/>
                  </a:lnTo>
                  <a:lnTo>
                    <a:pt x="2735951" y="1379190"/>
                  </a:lnTo>
                  <a:lnTo>
                    <a:pt x="2745476" y="1379190"/>
                  </a:lnTo>
                  <a:lnTo>
                    <a:pt x="2745476" y="1388745"/>
                  </a:lnTo>
                  <a:close/>
                </a:path>
                <a:path w="10210800" h="1388745">
                  <a:moveTo>
                    <a:pt x="2726426" y="1388745"/>
                  </a:moveTo>
                  <a:lnTo>
                    <a:pt x="2716901" y="1388745"/>
                  </a:lnTo>
                  <a:lnTo>
                    <a:pt x="2716901" y="1379190"/>
                  </a:lnTo>
                  <a:lnTo>
                    <a:pt x="2726426" y="1379190"/>
                  </a:lnTo>
                  <a:lnTo>
                    <a:pt x="2726426" y="1388745"/>
                  </a:lnTo>
                  <a:close/>
                </a:path>
                <a:path w="10210800" h="1388745">
                  <a:moveTo>
                    <a:pt x="2707376" y="1388745"/>
                  </a:moveTo>
                  <a:lnTo>
                    <a:pt x="2697851" y="1388745"/>
                  </a:lnTo>
                  <a:lnTo>
                    <a:pt x="2697851" y="1379190"/>
                  </a:lnTo>
                  <a:lnTo>
                    <a:pt x="2707376" y="1379190"/>
                  </a:lnTo>
                  <a:lnTo>
                    <a:pt x="2707376" y="1388745"/>
                  </a:lnTo>
                  <a:close/>
                </a:path>
                <a:path w="10210800" h="1388745">
                  <a:moveTo>
                    <a:pt x="2688326" y="1388745"/>
                  </a:moveTo>
                  <a:lnTo>
                    <a:pt x="2678801" y="1388745"/>
                  </a:lnTo>
                  <a:lnTo>
                    <a:pt x="2678801" y="1379190"/>
                  </a:lnTo>
                  <a:lnTo>
                    <a:pt x="2688326" y="1379190"/>
                  </a:lnTo>
                  <a:lnTo>
                    <a:pt x="2688326" y="1388745"/>
                  </a:lnTo>
                  <a:close/>
                </a:path>
                <a:path w="10210800" h="1388745">
                  <a:moveTo>
                    <a:pt x="2669276" y="1388745"/>
                  </a:moveTo>
                  <a:lnTo>
                    <a:pt x="2659751" y="1388745"/>
                  </a:lnTo>
                  <a:lnTo>
                    <a:pt x="2659751" y="1379190"/>
                  </a:lnTo>
                  <a:lnTo>
                    <a:pt x="2669276" y="1379190"/>
                  </a:lnTo>
                  <a:lnTo>
                    <a:pt x="2669276" y="1388745"/>
                  </a:lnTo>
                  <a:close/>
                </a:path>
                <a:path w="10210800" h="1388745">
                  <a:moveTo>
                    <a:pt x="2650226" y="1388745"/>
                  </a:moveTo>
                  <a:lnTo>
                    <a:pt x="2640701" y="1388745"/>
                  </a:lnTo>
                  <a:lnTo>
                    <a:pt x="2640701" y="1379190"/>
                  </a:lnTo>
                  <a:lnTo>
                    <a:pt x="2650226" y="1379190"/>
                  </a:lnTo>
                  <a:lnTo>
                    <a:pt x="2650226" y="1388745"/>
                  </a:lnTo>
                  <a:close/>
                </a:path>
                <a:path w="10210800" h="1388745">
                  <a:moveTo>
                    <a:pt x="2631176" y="1388745"/>
                  </a:moveTo>
                  <a:lnTo>
                    <a:pt x="2621651" y="1388745"/>
                  </a:lnTo>
                  <a:lnTo>
                    <a:pt x="2621651" y="1379190"/>
                  </a:lnTo>
                  <a:lnTo>
                    <a:pt x="2631176" y="1379190"/>
                  </a:lnTo>
                  <a:lnTo>
                    <a:pt x="2631176" y="1388745"/>
                  </a:lnTo>
                  <a:close/>
                </a:path>
                <a:path w="10210800" h="1388745">
                  <a:moveTo>
                    <a:pt x="2612126" y="1388745"/>
                  </a:moveTo>
                  <a:lnTo>
                    <a:pt x="2602601" y="1388745"/>
                  </a:lnTo>
                  <a:lnTo>
                    <a:pt x="2602601" y="1379190"/>
                  </a:lnTo>
                  <a:lnTo>
                    <a:pt x="2612126" y="1379190"/>
                  </a:lnTo>
                  <a:lnTo>
                    <a:pt x="2612126" y="1388745"/>
                  </a:lnTo>
                  <a:close/>
                </a:path>
                <a:path w="10210800" h="1388745">
                  <a:moveTo>
                    <a:pt x="2593076" y="1388745"/>
                  </a:moveTo>
                  <a:lnTo>
                    <a:pt x="2583551" y="1388745"/>
                  </a:lnTo>
                  <a:lnTo>
                    <a:pt x="2583551" y="1379190"/>
                  </a:lnTo>
                  <a:lnTo>
                    <a:pt x="2593076" y="1379190"/>
                  </a:lnTo>
                  <a:lnTo>
                    <a:pt x="2593076" y="1388745"/>
                  </a:lnTo>
                  <a:close/>
                </a:path>
                <a:path w="10210800" h="1388745">
                  <a:moveTo>
                    <a:pt x="2574026" y="1388745"/>
                  </a:moveTo>
                  <a:lnTo>
                    <a:pt x="2564501" y="1388745"/>
                  </a:lnTo>
                  <a:lnTo>
                    <a:pt x="2564501" y="1379190"/>
                  </a:lnTo>
                  <a:lnTo>
                    <a:pt x="2574026" y="1379190"/>
                  </a:lnTo>
                  <a:lnTo>
                    <a:pt x="2574026" y="1388745"/>
                  </a:lnTo>
                  <a:close/>
                </a:path>
                <a:path w="10210800" h="1388745">
                  <a:moveTo>
                    <a:pt x="2554976" y="1388745"/>
                  </a:moveTo>
                  <a:lnTo>
                    <a:pt x="2545451" y="1388745"/>
                  </a:lnTo>
                  <a:lnTo>
                    <a:pt x="2545451" y="1379190"/>
                  </a:lnTo>
                  <a:lnTo>
                    <a:pt x="2554976" y="1379190"/>
                  </a:lnTo>
                  <a:lnTo>
                    <a:pt x="2554976" y="1388745"/>
                  </a:lnTo>
                  <a:close/>
                </a:path>
                <a:path w="10210800" h="1388745">
                  <a:moveTo>
                    <a:pt x="2535926" y="1388745"/>
                  </a:moveTo>
                  <a:lnTo>
                    <a:pt x="2526401" y="1388745"/>
                  </a:lnTo>
                  <a:lnTo>
                    <a:pt x="2526401" y="1379190"/>
                  </a:lnTo>
                  <a:lnTo>
                    <a:pt x="2535926" y="1379190"/>
                  </a:lnTo>
                  <a:lnTo>
                    <a:pt x="2535926" y="1388745"/>
                  </a:lnTo>
                  <a:close/>
                </a:path>
                <a:path w="10210800" h="1388745">
                  <a:moveTo>
                    <a:pt x="2516876" y="1388745"/>
                  </a:moveTo>
                  <a:lnTo>
                    <a:pt x="2507351" y="1388745"/>
                  </a:lnTo>
                  <a:lnTo>
                    <a:pt x="2507351" y="1379190"/>
                  </a:lnTo>
                  <a:lnTo>
                    <a:pt x="2516876" y="1379190"/>
                  </a:lnTo>
                  <a:lnTo>
                    <a:pt x="2516876" y="1388745"/>
                  </a:lnTo>
                  <a:close/>
                </a:path>
                <a:path w="10210800" h="1388745">
                  <a:moveTo>
                    <a:pt x="2497826" y="1388745"/>
                  </a:moveTo>
                  <a:lnTo>
                    <a:pt x="2488301" y="1388745"/>
                  </a:lnTo>
                  <a:lnTo>
                    <a:pt x="2488301" y="1379190"/>
                  </a:lnTo>
                  <a:lnTo>
                    <a:pt x="2497826" y="1379190"/>
                  </a:lnTo>
                  <a:lnTo>
                    <a:pt x="2497826" y="1388745"/>
                  </a:lnTo>
                  <a:close/>
                </a:path>
                <a:path w="10210800" h="1388745">
                  <a:moveTo>
                    <a:pt x="2478776" y="1388745"/>
                  </a:moveTo>
                  <a:lnTo>
                    <a:pt x="2469251" y="1388745"/>
                  </a:lnTo>
                  <a:lnTo>
                    <a:pt x="2469251" y="1379190"/>
                  </a:lnTo>
                  <a:lnTo>
                    <a:pt x="2478776" y="1379190"/>
                  </a:lnTo>
                  <a:lnTo>
                    <a:pt x="2478776" y="1388745"/>
                  </a:lnTo>
                  <a:close/>
                </a:path>
                <a:path w="10210800" h="1388745">
                  <a:moveTo>
                    <a:pt x="2459726" y="1388745"/>
                  </a:moveTo>
                  <a:lnTo>
                    <a:pt x="2450201" y="1388745"/>
                  </a:lnTo>
                  <a:lnTo>
                    <a:pt x="2450201" y="1379190"/>
                  </a:lnTo>
                  <a:lnTo>
                    <a:pt x="2459726" y="1379190"/>
                  </a:lnTo>
                  <a:lnTo>
                    <a:pt x="2459726" y="1388745"/>
                  </a:lnTo>
                  <a:close/>
                </a:path>
                <a:path w="10210800" h="1388745">
                  <a:moveTo>
                    <a:pt x="2440676" y="1388745"/>
                  </a:moveTo>
                  <a:lnTo>
                    <a:pt x="2431151" y="1388745"/>
                  </a:lnTo>
                  <a:lnTo>
                    <a:pt x="2431151" y="1379190"/>
                  </a:lnTo>
                  <a:lnTo>
                    <a:pt x="2440676" y="1379190"/>
                  </a:lnTo>
                  <a:lnTo>
                    <a:pt x="2440676" y="1388745"/>
                  </a:lnTo>
                  <a:close/>
                </a:path>
                <a:path w="10210800" h="1388745">
                  <a:moveTo>
                    <a:pt x="2421626" y="1388745"/>
                  </a:moveTo>
                  <a:lnTo>
                    <a:pt x="2412101" y="1388745"/>
                  </a:lnTo>
                  <a:lnTo>
                    <a:pt x="2412101" y="1379190"/>
                  </a:lnTo>
                  <a:lnTo>
                    <a:pt x="2421626" y="1379190"/>
                  </a:lnTo>
                  <a:lnTo>
                    <a:pt x="2421626" y="1388745"/>
                  </a:lnTo>
                  <a:close/>
                </a:path>
                <a:path w="10210800" h="1388745">
                  <a:moveTo>
                    <a:pt x="2402576" y="1388745"/>
                  </a:moveTo>
                  <a:lnTo>
                    <a:pt x="2393051" y="1388745"/>
                  </a:lnTo>
                  <a:lnTo>
                    <a:pt x="2393051" y="1379190"/>
                  </a:lnTo>
                  <a:lnTo>
                    <a:pt x="2402576" y="1379190"/>
                  </a:lnTo>
                  <a:lnTo>
                    <a:pt x="2402576" y="1388745"/>
                  </a:lnTo>
                  <a:close/>
                </a:path>
                <a:path w="10210800" h="1388745">
                  <a:moveTo>
                    <a:pt x="2383526" y="1388745"/>
                  </a:moveTo>
                  <a:lnTo>
                    <a:pt x="2374001" y="1388745"/>
                  </a:lnTo>
                  <a:lnTo>
                    <a:pt x="2374001" y="1379190"/>
                  </a:lnTo>
                  <a:lnTo>
                    <a:pt x="2383526" y="1379190"/>
                  </a:lnTo>
                  <a:lnTo>
                    <a:pt x="2383526" y="1388745"/>
                  </a:lnTo>
                  <a:close/>
                </a:path>
                <a:path w="10210800" h="1388745">
                  <a:moveTo>
                    <a:pt x="2364476" y="1388745"/>
                  </a:moveTo>
                  <a:lnTo>
                    <a:pt x="2354951" y="1388745"/>
                  </a:lnTo>
                  <a:lnTo>
                    <a:pt x="2354951" y="1379190"/>
                  </a:lnTo>
                  <a:lnTo>
                    <a:pt x="2364476" y="1379190"/>
                  </a:lnTo>
                  <a:lnTo>
                    <a:pt x="2364476" y="1388745"/>
                  </a:lnTo>
                  <a:close/>
                </a:path>
                <a:path w="10210800" h="1388745">
                  <a:moveTo>
                    <a:pt x="2345426" y="1388745"/>
                  </a:moveTo>
                  <a:lnTo>
                    <a:pt x="2335901" y="1388745"/>
                  </a:lnTo>
                  <a:lnTo>
                    <a:pt x="2335901" y="1379190"/>
                  </a:lnTo>
                  <a:lnTo>
                    <a:pt x="2345426" y="1379190"/>
                  </a:lnTo>
                  <a:lnTo>
                    <a:pt x="2345426" y="1388745"/>
                  </a:lnTo>
                  <a:close/>
                </a:path>
                <a:path w="10210800" h="1388745">
                  <a:moveTo>
                    <a:pt x="2326376" y="1388745"/>
                  </a:moveTo>
                  <a:lnTo>
                    <a:pt x="2316851" y="1388745"/>
                  </a:lnTo>
                  <a:lnTo>
                    <a:pt x="2316851" y="1379190"/>
                  </a:lnTo>
                  <a:lnTo>
                    <a:pt x="2326376" y="1379190"/>
                  </a:lnTo>
                  <a:lnTo>
                    <a:pt x="2326376" y="1388745"/>
                  </a:lnTo>
                  <a:close/>
                </a:path>
                <a:path w="10210800" h="1388745">
                  <a:moveTo>
                    <a:pt x="2307326" y="1388745"/>
                  </a:moveTo>
                  <a:lnTo>
                    <a:pt x="2297801" y="1388745"/>
                  </a:lnTo>
                  <a:lnTo>
                    <a:pt x="2297801" y="1379190"/>
                  </a:lnTo>
                  <a:lnTo>
                    <a:pt x="2307326" y="1379190"/>
                  </a:lnTo>
                  <a:lnTo>
                    <a:pt x="2307326" y="1388745"/>
                  </a:lnTo>
                  <a:close/>
                </a:path>
                <a:path w="10210800" h="1388745">
                  <a:moveTo>
                    <a:pt x="2288276" y="1388745"/>
                  </a:moveTo>
                  <a:lnTo>
                    <a:pt x="2278751" y="1388745"/>
                  </a:lnTo>
                  <a:lnTo>
                    <a:pt x="2278751" y="1379190"/>
                  </a:lnTo>
                  <a:lnTo>
                    <a:pt x="2288276" y="1379190"/>
                  </a:lnTo>
                  <a:lnTo>
                    <a:pt x="2288276" y="1388745"/>
                  </a:lnTo>
                  <a:close/>
                </a:path>
                <a:path w="10210800" h="1388745">
                  <a:moveTo>
                    <a:pt x="2269226" y="1388745"/>
                  </a:moveTo>
                  <a:lnTo>
                    <a:pt x="2259701" y="1388745"/>
                  </a:lnTo>
                  <a:lnTo>
                    <a:pt x="2259701" y="1379190"/>
                  </a:lnTo>
                  <a:lnTo>
                    <a:pt x="2269226" y="1379190"/>
                  </a:lnTo>
                  <a:lnTo>
                    <a:pt x="2269226" y="1388745"/>
                  </a:lnTo>
                  <a:close/>
                </a:path>
                <a:path w="10210800" h="1388745">
                  <a:moveTo>
                    <a:pt x="2250176" y="1388745"/>
                  </a:moveTo>
                  <a:lnTo>
                    <a:pt x="2240651" y="1388745"/>
                  </a:lnTo>
                  <a:lnTo>
                    <a:pt x="2240651" y="1379190"/>
                  </a:lnTo>
                  <a:lnTo>
                    <a:pt x="2250176" y="1379190"/>
                  </a:lnTo>
                  <a:lnTo>
                    <a:pt x="2250176" y="1388745"/>
                  </a:lnTo>
                  <a:close/>
                </a:path>
                <a:path w="10210800" h="1388745">
                  <a:moveTo>
                    <a:pt x="2231126" y="1388745"/>
                  </a:moveTo>
                  <a:lnTo>
                    <a:pt x="2221601" y="1388745"/>
                  </a:lnTo>
                  <a:lnTo>
                    <a:pt x="2221601" y="1379190"/>
                  </a:lnTo>
                  <a:lnTo>
                    <a:pt x="2231126" y="1379190"/>
                  </a:lnTo>
                  <a:lnTo>
                    <a:pt x="2231126" y="1388745"/>
                  </a:lnTo>
                  <a:close/>
                </a:path>
                <a:path w="10210800" h="1388745">
                  <a:moveTo>
                    <a:pt x="2212076" y="1388745"/>
                  </a:moveTo>
                  <a:lnTo>
                    <a:pt x="2202551" y="1388745"/>
                  </a:lnTo>
                  <a:lnTo>
                    <a:pt x="2202551" y="1379190"/>
                  </a:lnTo>
                  <a:lnTo>
                    <a:pt x="2212076" y="1379190"/>
                  </a:lnTo>
                  <a:lnTo>
                    <a:pt x="2212076" y="1388745"/>
                  </a:lnTo>
                  <a:close/>
                </a:path>
                <a:path w="10210800" h="1388745">
                  <a:moveTo>
                    <a:pt x="2193026" y="1388745"/>
                  </a:moveTo>
                  <a:lnTo>
                    <a:pt x="2183501" y="1388745"/>
                  </a:lnTo>
                  <a:lnTo>
                    <a:pt x="2183501" y="1379190"/>
                  </a:lnTo>
                  <a:lnTo>
                    <a:pt x="2193026" y="1379190"/>
                  </a:lnTo>
                  <a:lnTo>
                    <a:pt x="2193026" y="1388745"/>
                  </a:lnTo>
                  <a:close/>
                </a:path>
                <a:path w="10210800" h="1388745">
                  <a:moveTo>
                    <a:pt x="2173976" y="1388745"/>
                  </a:moveTo>
                  <a:lnTo>
                    <a:pt x="2164451" y="1388745"/>
                  </a:lnTo>
                  <a:lnTo>
                    <a:pt x="2164451" y="1379190"/>
                  </a:lnTo>
                  <a:lnTo>
                    <a:pt x="2173976" y="1379190"/>
                  </a:lnTo>
                  <a:lnTo>
                    <a:pt x="2173976" y="1388745"/>
                  </a:lnTo>
                  <a:close/>
                </a:path>
                <a:path w="10210800" h="1388745">
                  <a:moveTo>
                    <a:pt x="2154926" y="1388745"/>
                  </a:moveTo>
                  <a:lnTo>
                    <a:pt x="2145401" y="1388745"/>
                  </a:lnTo>
                  <a:lnTo>
                    <a:pt x="2145401" y="1379190"/>
                  </a:lnTo>
                  <a:lnTo>
                    <a:pt x="2154926" y="1379190"/>
                  </a:lnTo>
                  <a:lnTo>
                    <a:pt x="2154926" y="1388745"/>
                  </a:lnTo>
                  <a:close/>
                </a:path>
                <a:path w="10210800" h="1388745">
                  <a:moveTo>
                    <a:pt x="2135876" y="1388745"/>
                  </a:moveTo>
                  <a:lnTo>
                    <a:pt x="2126351" y="1388745"/>
                  </a:lnTo>
                  <a:lnTo>
                    <a:pt x="2126351" y="1379190"/>
                  </a:lnTo>
                  <a:lnTo>
                    <a:pt x="2135876" y="1379190"/>
                  </a:lnTo>
                  <a:lnTo>
                    <a:pt x="2135876" y="1388745"/>
                  </a:lnTo>
                  <a:close/>
                </a:path>
                <a:path w="10210800" h="1388745">
                  <a:moveTo>
                    <a:pt x="2116826" y="1388745"/>
                  </a:moveTo>
                  <a:lnTo>
                    <a:pt x="2107301" y="1388745"/>
                  </a:lnTo>
                  <a:lnTo>
                    <a:pt x="2107301" y="1379190"/>
                  </a:lnTo>
                  <a:lnTo>
                    <a:pt x="2116826" y="1379190"/>
                  </a:lnTo>
                  <a:lnTo>
                    <a:pt x="2116826" y="1388745"/>
                  </a:lnTo>
                  <a:close/>
                </a:path>
                <a:path w="10210800" h="1388745">
                  <a:moveTo>
                    <a:pt x="2097776" y="1388745"/>
                  </a:moveTo>
                  <a:lnTo>
                    <a:pt x="2088251" y="1388745"/>
                  </a:lnTo>
                  <a:lnTo>
                    <a:pt x="2088251" y="1379190"/>
                  </a:lnTo>
                  <a:lnTo>
                    <a:pt x="2097776" y="1379190"/>
                  </a:lnTo>
                  <a:lnTo>
                    <a:pt x="2097776" y="1388745"/>
                  </a:lnTo>
                  <a:close/>
                </a:path>
                <a:path w="10210800" h="1388745">
                  <a:moveTo>
                    <a:pt x="2078726" y="1388745"/>
                  </a:moveTo>
                  <a:lnTo>
                    <a:pt x="2069201" y="1388745"/>
                  </a:lnTo>
                  <a:lnTo>
                    <a:pt x="2069201" y="1379190"/>
                  </a:lnTo>
                  <a:lnTo>
                    <a:pt x="2078726" y="1379190"/>
                  </a:lnTo>
                  <a:lnTo>
                    <a:pt x="2078726" y="1388745"/>
                  </a:lnTo>
                  <a:close/>
                </a:path>
                <a:path w="10210800" h="1388745">
                  <a:moveTo>
                    <a:pt x="2059676" y="1388745"/>
                  </a:moveTo>
                  <a:lnTo>
                    <a:pt x="2050151" y="1388745"/>
                  </a:lnTo>
                  <a:lnTo>
                    <a:pt x="2050151" y="1379190"/>
                  </a:lnTo>
                  <a:lnTo>
                    <a:pt x="2059676" y="1379190"/>
                  </a:lnTo>
                  <a:lnTo>
                    <a:pt x="2059676" y="1388745"/>
                  </a:lnTo>
                  <a:close/>
                </a:path>
                <a:path w="10210800" h="1388745">
                  <a:moveTo>
                    <a:pt x="2040626" y="1388745"/>
                  </a:moveTo>
                  <a:lnTo>
                    <a:pt x="2031101" y="1388745"/>
                  </a:lnTo>
                  <a:lnTo>
                    <a:pt x="2031101" y="1379190"/>
                  </a:lnTo>
                  <a:lnTo>
                    <a:pt x="2040626" y="1379190"/>
                  </a:lnTo>
                  <a:lnTo>
                    <a:pt x="2040626" y="1388745"/>
                  </a:lnTo>
                  <a:close/>
                </a:path>
                <a:path w="10210800" h="1388745">
                  <a:moveTo>
                    <a:pt x="2021576" y="1388745"/>
                  </a:moveTo>
                  <a:lnTo>
                    <a:pt x="2012051" y="1388745"/>
                  </a:lnTo>
                  <a:lnTo>
                    <a:pt x="2012051" y="1379190"/>
                  </a:lnTo>
                  <a:lnTo>
                    <a:pt x="2021576" y="1379190"/>
                  </a:lnTo>
                  <a:lnTo>
                    <a:pt x="2021576" y="1388745"/>
                  </a:lnTo>
                  <a:close/>
                </a:path>
                <a:path w="10210800" h="1388745">
                  <a:moveTo>
                    <a:pt x="2002526" y="1388745"/>
                  </a:moveTo>
                  <a:lnTo>
                    <a:pt x="1993001" y="1388745"/>
                  </a:lnTo>
                  <a:lnTo>
                    <a:pt x="1993001" y="1379190"/>
                  </a:lnTo>
                  <a:lnTo>
                    <a:pt x="2002526" y="1379190"/>
                  </a:lnTo>
                  <a:lnTo>
                    <a:pt x="2002526" y="1388745"/>
                  </a:lnTo>
                  <a:close/>
                </a:path>
                <a:path w="10210800" h="1388745">
                  <a:moveTo>
                    <a:pt x="1983476" y="1388745"/>
                  </a:moveTo>
                  <a:lnTo>
                    <a:pt x="1973951" y="1388745"/>
                  </a:lnTo>
                  <a:lnTo>
                    <a:pt x="1973951" y="1379190"/>
                  </a:lnTo>
                  <a:lnTo>
                    <a:pt x="1983476" y="1379190"/>
                  </a:lnTo>
                  <a:lnTo>
                    <a:pt x="1983476" y="1388745"/>
                  </a:lnTo>
                  <a:close/>
                </a:path>
                <a:path w="10210800" h="1388745">
                  <a:moveTo>
                    <a:pt x="1964426" y="1388745"/>
                  </a:moveTo>
                  <a:lnTo>
                    <a:pt x="1954901" y="1388745"/>
                  </a:lnTo>
                  <a:lnTo>
                    <a:pt x="1954901" y="1379190"/>
                  </a:lnTo>
                  <a:lnTo>
                    <a:pt x="1964426" y="1379190"/>
                  </a:lnTo>
                  <a:lnTo>
                    <a:pt x="1964426" y="1388745"/>
                  </a:lnTo>
                  <a:close/>
                </a:path>
                <a:path w="10210800" h="1388745">
                  <a:moveTo>
                    <a:pt x="1945376" y="1388745"/>
                  </a:moveTo>
                  <a:lnTo>
                    <a:pt x="1935851" y="1388745"/>
                  </a:lnTo>
                  <a:lnTo>
                    <a:pt x="1935851" y="1379190"/>
                  </a:lnTo>
                  <a:lnTo>
                    <a:pt x="1945376" y="1379190"/>
                  </a:lnTo>
                  <a:lnTo>
                    <a:pt x="1945376" y="1388745"/>
                  </a:lnTo>
                  <a:close/>
                </a:path>
                <a:path w="10210800" h="1388745">
                  <a:moveTo>
                    <a:pt x="1926326" y="1388745"/>
                  </a:moveTo>
                  <a:lnTo>
                    <a:pt x="1916801" y="1388745"/>
                  </a:lnTo>
                  <a:lnTo>
                    <a:pt x="1916801" y="1379190"/>
                  </a:lnTo>
                  <a:lnTo>
                    <a:pt x="1926326" y="1379190"/>
                  </a:lnTo>
                  <a:lnTo>
                    <a:pt x="1926326" y="1388745"/>
                  </a:lnTo>
                  <a:close/>
                </a:path>
                <a:path w="10210800" h="1388745">
                  <a:moveTo>
                    <a:pt x="1907276" y="1388745"/>
                  </a:moveTo>
                  <a:lnTo>
                    <a:pt x="1897751" y="1388745"/>
                  </a:lnTo>
                  <a:lnTo>
                    <a:pt x="1897751" y="1379190"/>
                  </a:lnTo>
                  <a:lnTo>
                    <a:pt x="1907276" y="1379190"/>
                  </a:lnTo>
                  <a:lnTo>
                    <a:pt x="1907276" y="1388745"/>
                  </a:lnTo>
                  <a:close/>
                </a:path>
                <a:path w="10210800" h="1388745">
                  <a:moveTo>
                    <a:pt x="1888226" y="1388745"/>
                  </a:moveTo>
                  <a:lnTo>
                    <a:pt x="1878701" y="1388745"/>
                  </a:lnTo>
                  <a:lnTo>
                    <a:pt x="1878701" y="1379190"/>
                  </a:lnTo>
                  <a:lnTo>
                    <a:pt x="1888226" y="1379190"/>
                  </a:lnTo>
                  <a:lnTo>
                    <a:pt x="1888226" y="1388745"/>
                  </a:lnTo>
                  <a:close/>
                </a:path>
                <a:path w="10210800" h="1388745">
                  <a:moveTo>
                    <a:pt x="1869176" y="1388745"/>
                  </a:moveTo>
                  <a:lnTo>
                    <a:pt x="1859651" y="1388745"/>
                  </a:lnTo>
                  <a:lnTo>
                    <a:pt x="1859651" y="1379190"/>
                  </a:lnTo>
                  <a:lnTo>
                    <a:pt x="1869176" y="1379190"/>
                  </a:lnTo>
                  <a:lnTo>
                    <a:pt x="1869176" y="1388745"/>
                  </a:lnTo>
                  <a:close/>
                </a:path>
                <a:path w="10210800" h="1388745">
                  <a:moveTo>
                    <a:pt x="1850126" y="1388745"/>
                  </a:moveTo>
                  <a:lnTo>
                    <a:pt x="1840601" y="1388745"/>
                  </a:lnTo>
                  <a:lnTo>
                    <a:pt x="1840601" y="1379190"/>
                  </a:lnTo>
                  <a:lnTo>
                    <a:pt x="1850126" y="1379190"/>
                  </a:lnTo>
                  <a:lnTo>
                    <a:pt x="1850126" y="1388745"/>
                  </a:lnTo>
                  <a:close/>
                </a:path>
                <a:path w="10210800" h="1388745">
                  <a:moveTo>
                    <a:pt x="1831076" y="1388745"/>
                  </a:moveTo>
                  <a:lnTo>
                    <a:pt x="1821551" y="1388745"/>
                  </a:lnTo>
                  <a:lnTo>
                    <a:pt x="1821551" y="1379190"/>
                  </a:lnTo>
                  <a:lnTo>
                    <a:pt x="1831076" y="1379190"/>
                  </a:lnTo>
                  <a:lnTo>
                    <a:pt x="1831076" y="1388745"/>
                  </a:lnTo>
                  <a:close/>
                </a:path>
                <a:path w="10210800" h="1388745">
                  <a:moveTo>
                    <a:pt x="1812026" y="1388745"/>
                  </a:moveTo>
                  <a:lnTo>
                    <a:pt x="1802501" y="1388745"/>
                  </a:lnTo>
                  <a:lnTo>
                    <a:pt x="1802501" y="1379190"/>
                  </a:lnTo>
                  <a:lnTo>
                    <a:pt x="1812026" y="1379190"/>
                  </a:lnTo>
                  <a:lnTo>
                    <a:pt x="1812026" y="1388745"/>
                  </a:lnTo>
                  <a:close/>
                </a:path>
                <a:path w="10210800" h="1388745">
                  <a:moveTo>
                    <a:pt x="1792976" y="1388745"/>
                  </a:moveTo>
                  <a:lnTo>
                    <a:pt x="1783451" y="1388745"/>
                  </a:lnTo>
                  <a:lnTo>
                    <a:pt x="1783451" y="1379190"/>
                  </a:lnTo>
                  <a:lnTo>
                    <a:pt x="1792976" y="1379190"/>
                  </a:lnTo>
                  <a:lnTo>
                    <a:pt x="1792976" y="1388745"/>
                  </a:lnTo>
                  <a:close/>
                </a:path>
                <a:path w="10210800" h="1388745">
                  <a:moveTo>
                    <a:pt x="1773926" y="1388745"/>
                  </a:moveTo>
                  <a:lnTo>
                    <a:pt x="1764401" y="1388745"/>
                  </a:lnTo>
                  <a:lnTo>
                    <a:pt x="1764401" y="1379190"/>
                  </a:lnTo>
                  <a:lnTo>
                    <a:pt x="1773926" y="1379190"/>
                  </a:lnTo>
                  <a:lnTo>
                    <a:pt x="1773926" y="1388745"/>
                  </a:lnTo>
                  <a:close/>
                </a:path>
                <a:path w="10210800" h="1388745">
                  <a:moveTo>
                    <a:pt x="1754876" y="1388745"/>
                  </a:moveTo>
                  <a:lnTo>
                    <a:pt x="1745351" y="1388745"/>
                  </a:lnTo>
                  <a:lnTo>
                    <a:pt x="1745351" y="1379190"/>
                  </a:lnTo>
                  <a:lnTo>
                    <a:pt x="1754876" y="1379190"/>
                  </a:lnTo>
                  <a:lnTo>
                    <a:pt x="1754876" y="1388745"/>
                  </a:lnTo>
                  <a:close/>
                </a:path>
                <a:path w="10210800" h="1388745">
                  <a:moveTo>
                    <a:pt x="1735826" y="1388745"/>
                  </a:moveTo>
                  <a:lnTo>
                    <a:pt x="1726301" y="1388745"/>
                  </a:lnTo>
                  <a:lnTo>
                    <a:pt x="1726301" y="1379190"/>
                  </a:lnTo>
                  <a:lnTo>
                    <a:pt x="1735826" y="1379190"/>
                  </a:lnTo>
                  <a:lnTo>
                    <a:pt x="1735826" y="1388745"/>
                  </a:lnTo>
                  <a:close/>
                </a:path>
                <a:path w="10210800" h="1388745">
                  <a:moveTo>
                    <a:pt x="1716776" y="1388745"/>
                  </a:moveTo>
                  <a:lnTo>
                    <a:pt x="1707251" y="1388745"/>
                  </a:lnTo>
                  <a:lnTo>
                    <a:pt x="1707251" y="1379190"/>
                  </a:lnTo>
                  <a:lnTo>
                    <a:pt x="1716776" y="1379190"/>
                  </a:lnTo>
                  <a:lnTo>
                    <a:pt x="1716776" y="1388745"/>
                  </a:lnTo>
                  <a:close/>
                </a:path>
                <a:path w="10210800" h="1388745">
                  <a:moveTo>
                    <a:pt x="1697726" y="1388745"/>
                  </a:moveTo>
                  <a:lnTo>
                    <a:pt x="1688201" y="1388745"/>
                  </a:lnTo>
                  <a:lnTo>
                    <a:pt x="1688201" y="1379190"/>
                  </a:lnTo>
                  <a:lnTo>
                    <a:pt x="1697726" y="1379190"/>
                  </a:lnTo>
                  <a:lnTo>
                    <a:pt x="1697726" y="1388745"/>
                  </a:lnTo>
                  <a:close/>
                </a:path>
                <a:path w="10210800" h="1388745">
                  <a:moveTo>
                    <a:pt x="1678676" y="1388745"/>
                  </a:moveTo>
                  <a:lnTo>
                    <a:pt x="1669151" y="1388745"/>
                  </a:lnTo>
                  <a:lnTo>
                    <a:pt x="1669151" y="1379190"/>
                  </a:lnTo>
                  <a:lnTo>
                    <a:pt x="1678676" y="1379190"/>
                  </a:lnTo>
                  <a:lnTo>
                    <a:pt x="1678676" y="1388745"/>
                  </a:lnTo>
                  <a:close/>
                </a:path>
                <a:path w="10210800" h="1388745">
                  <a:moveTo>
                    <a:pt x="1659626" y="1388745"/>
                  </a:moveTo>
                  <a:lnTo>
                    <a:pt x="1650101" y="1388745"/>
                  </a:lnTo>
                  <a:lnTo>
                    <a:pt x="1650101" y="1379190"/>
                  </a:lnTo>
                  <a:lnTo>
                    <a:pt x="1659626" y="1379190"/>
                  </a:lnTo>
                  <a:lnTo>
                    <a:pt x="1659626" y="1388745"/>
                  </a:lnTo>
                  <a:close/>
                </a:path>
                <a:path w="10210800" h="1388745">
                  <a:moveTo>
                    <a:pt x="1640576" y="1388745"/>
                  </a:moveTo>
                  <a:lnTo>
                    <a:pt x="1631051" y="1388745"/>
                  </a:lnTo>
                  <a:lnTo>
                    <a:pt x="1631051" y="1379190"/>
                  </a:lnTo>
                  <a:lnTo>
                    <a:pt x="1640576" y="1379190"/>
                  </a:lnTo>
                  <a:lnTo>
                    <a:pt x="1640576" y="1388745"/>
                  </a:lnTo>
                  <a:close/>
                </a:path>
                <a:path w="10210800" h="1388745">
                  <a:moveTo>
                    <a:pt x="1621526" y="1388745"/>
                  </a:moveTo>
                  <a:lnTo>
                    <a:pt x="1612001" y="1388745"/>
                  </a:lnTo>
                  <a:lnTo>
                    <a:pt x="1612001" y="1379190"/>
                  </a:lnTo>
                  <a:lnTo>
                    <a:pt x="1621526" y="1379190"/>
                  </a:lnTo>
                  <a:lnTo>
                    <a:pt x="1621526" y="1388745"/>
                  </a:lnTo>
                  <a:close/>
                </a:path>
                <a:path w="10210800" h="1388745">
                  <a:moveTo>
                    <a:pt x="1602476" y="1388745"/>
                  </a:moveTo>
                  <a:lnTo>
                    <a:pt x="1592951" y="1388745"/>
                  </a:lnTo>
                  <a:lnTo>
                    <a:pt x="1592951" y="1379190"/>
                  </a:lnTo>
                  <a:lnTo>
                    <a:pt x="1602476" y="1379190"/>
                  </a:lnTo>
                  <a:lnTo>
                    <a:pt x="1602476" y="1388745"/>
                  </a:lnTo>
                  <a:close/>
                </a:path>
                <a:path w="10210800" h="1388745">
                  <a:moveTo>
                    <a:pt x="1583426" y="1388745"/>
                  </a:moveTo>
                  <a:lnTo>
                    <a:pt x="1573901" y="1388745"/>
                  </a:lnTo>
                  <a:lnTo>
                    <a:pt x="1573901" y="1379190"/>
                  </a:lnTo>
                  <a:lnTo>
                    <a:pt x="1583426" y="1379190"/>
                  </a:lnTo>
                  <a:lnTo>
                    <a:pt x="1583426" y="1388745"/>
                  </a:lnTo>
                  <a:close/>
                </a:path>
                <a:path w="10210800" h="1388745">
                  <a:moveTo>
                    <a:pt x="1564376" y="1388745"/>
                  </a:moveTo>
                  <a:lnTo>
                    <a:pt x="1554851" y="1388745"/>
                  </a:lnTo>
                  <a:lnTo>
                    <a:pt x="1554851" y="1379190"/>
                  </a:lnTo>
                  <a:lnTo>
                    <a:pt x="1564376" y="1379190"/>
                  </a:lnTo>
                  <a:lnTo>
                    <a:pt x="1564376" y="1388745"/>
                  </a:lnTo>
                  <a:close/>
                </a:path>
                <a:path w="10210800" h="1388745">
                  <a:moveTo>
                    <a:pt x="1545326" y="1388745"/>
                  </a:moveTo>
                  <a:lnTo>
                    <a:pt x="1535801" y="1388745"/>
                  </a:lnTo>
                  <a:lnTo>
                    <a:pt x="1535801" y="1379190"/>
                  </a:lnTo>
                  <a:lnTo>
                    <a:pt x="1545326" y="1379190"/>
                  </a:lnTo>
                  <a:lnTo>
                    <a:pt x="1545326" y="1388745"/>
                  </a:lnTo>
                  <a:close/>
                </a:path>
                <a:path w="10210800" h="1388745">
                  <a:moveTo>
                    <a:pt x="1526276" y="1388745"/>
                  </a:moveTo>
                  <a:lnTo>
                    <a:pt x="1516751" y="1388745"/>
                  </a:lnTo>
                  <a:lnTo>
                    <a:pt x="1516751" y="1379190"/>
                  </a:lnTo>
                  <a:lnTo>
                    <a:pt x="1526276" y="1379190"/>
                  </a:lnTo>
                  <a:lnTo>
                    <a:pt x="1526276" y="1388745"/>
                  </a:lnTo>
                  <a:close/>
                </a:path>
                <a:path w="10210800" h="1388745">
                  <a:moveTo>
                    <a:pt x="1507226" y="1388745"/>
                  </a:moveTo>
                  <a:lnTo>
                    <a:pt x="1497701" y="1388745"/>
                  </a:lnTo>
                  <a:lnTo>
                    <a:pt x="1497701" y="1379190"/>
                  </a:lnTo>
                  <a:lnTo>
                    <a:pt x="1507226" y="1379190"/>
                  </a:lnTo>
                  <a:lnTo>
                    <a:pt x="1507226" y="1388745"/>
                  </a:lnTo>
                  <a:close/>
                </a:path>
                <a:path w="10210800" h="1388745">
                  <a:moveTo>
                    <a:pt x="1488176" y="1388745"/>
                  </a:moveTo>
                  <a:lnTo>
                    <a:pt x="1478651" y="1388745"/>
                  </a:lnTo>
                  <a:lnTo>
                    <a:pt x="1478651" y="1379190"/>
                  </a:lnTo>
                  <a:lnTo>
                    <a:pt x="1488176" y="1379190"/>
                  </a:lnTo>
                  <a:lnTo>
                    <a:pt x="1488176" y="1388745"/>
                  </a:lnTo>
                  <a:close/>
                </a:path>
                <a:path w="10210800" h="1388745">
                  <a:moveTo>
                    <a:pt x="1469126" y="1388745"/>
                  </a:moveTo>
                  <a:lnTo>
                    <a:pt x="1459601" y="1388745"/>
                  </a:lnTo>
                  <a:lnTo>
                    <a:pt x="1459601" y="1379190"/>
                  </a:lnTo>
                  <a:lnTo>
                    <a:pt x="1469126" y="1379190"/>
                  </a:lnTo>
                  <a:lnTo>
                    <a:pt x="1469126" y="1388745"/>
                  </a:lnTo>
                  <a:close/>
                </a:path>
                <a:path w="10210800" h="1388745">
                  <a:moveTo>
                    <a:pt x="1450076" y="1388745"/>
                  </a:moveTo>
                  <a:lnTo>
                    <a:pt x="1440551" y="1388745"/>
                  </a:lnTo>
                  <a:lnTo>
                    <a:pt x="1440551" y="1379190"/>
                  </a:lnTo>
                  <a:lnTo>
                    <a:pt x="1450076" y="1379190"/>
                  </a:lnTo>
                  <a:lnTo>
                    <a:pt x="1450076" y="1388745"/>
                  </a:lnTo>
                  <a:close/>
                </a:path>
                <a:path w="10210800" h="1388745">
                  <a:moveTo>
                    <a:pt x="1431026" y="1388745"/>
                  </a:moveTo>
                  <a:lnTo>
                    <a:pt x="1421501" y="1388745"/>
                  </a:lnTo>
                  <a:lnTo>
                    <a:pt x="1421501" y="1379190"/>
                  </a:lnTo>
                  <a:lnTo>
                    <a:pt x="1431026" y="1379190"/>
                  </a:lnTo>
                  <a:lnTo>
                    <a:pt x="1431026" y="1388745"/>
                  </a:lnTo>
                  <a:close/>
                </a:path>
                <a:path w="10210800" h="1388745">
                  <a:moveTo>
                    <a:pt x="1411976" y="1388745"/>
                  </a:moveTo>
                  <a:lnTo>
                    <a:pt x="1402451" y="1388745"/>
                  </a:lnTo>
                  <a:lnTo>
                    <a:pt x="1402451" y="1379190"/>
                  </a:lnTo>
                  <a:lnTo>
                    <a:pt x="1411976" y="1379190"/>
                  </a:lnTo>
                  <a:lnTo>
                    <a:pt x="1411976" y="1388745"/>
                  </a:lnTo>
                  <a:close/>
                </a:path>
                <a:path w="10210800" h="1388745">
                  <a:moveTo>
                    <a:pt x="1392926" y="1388745"/>
                  </a:moveTo>
                  <a:lnTo>
                    <a:pt x="1383401" y="1388745"/>
                  </a:lnTo>
                  <a:lnTo>
                    <a:pt x="1383401" y="1379190"/>
                  </a:lnTo>
                  <a:lnTo>
                    <a:pt x="1392926" y="1379190"/>
                  </a:lnTo>
                  <a:lnTo>
                    <a:pt x="1392926" y="1388745"/>
                  </a:lnTo>
                  <a:close/>
                </a:path>
                <a:path w="10210800" h="1388745">
                  <a:moveTo>
                    <a:pt x="1373876" y="1388745"/>
                  </a:moveTo>
                  <a:lnTo>
                    <a:pt x="1364351" y="1388745"/>
                  </a:lnTo>
                  <a:lnTo>
                    <a:pt x="1364351" y="1379190"/>
                  </a:lnTo>
                  <a:lnTo>
                    <a:pt x="1373876" y="1379190"/>
                  </a:lnTo>
                  <a:lnTo>
                    <a:pt x="1373876" y="1388745"/>
                  </a:lnTo>
                  <a:close/>
                </a:path>
                <a:path w="10210800" h="1388745">
                  <a:moveTo>
                    <a:pt x="1354826" y="1388745"/>
                  </a:moveTo>
                  <a:lnTo>
                    <a:pt x="1345301" y="1388745"/>
                  </a:lnTo>
                  <a:lnTo>
                    <a:pt x="1345301" y="1379190"/>
                  </a:lnTo>
                  <a:lnTo>
                    <a:pt x="1354826" y="1379190"/>
                  </a:lnTo>
                  <a:lnTo>
                    <a:pt x="1354826" y="1388745"/>
                  </a:lnTo>
                  <a:close/>
                </a:path>
                <a:path w="10210800" h="1388745">
                  <a:moveTo>
                    <a:pt x="1335776" y="1388745"/>
                  </a:moveTo>
                  <a:lnTo>
                    <a:pt x="1326251" y="1388745"/>
                  </a:lnTo>
                  <a:lnTo>
                    <a:pt x="1326251" y="1379190"/>
                  </a:lnTo>
                  <a:lnTo>
                    <a:pt x="1335776" y="1379190"/>
                  </a:lnTo>
                  <a:lnTo>
                    <a:pt x="1335776" y="1388745"/>
                  </a:lnTo>
                  <a:close/>
                </a:path>
                <a:path w="10210800" h="1388745">
                  <a:moveTo>
                    <a:pt x="1316726" y="1388745"/>
                  </a:moveTo>
                  <a:lnTo>
                    <a:pt x="1307201" y="1388745"/>
                  </a:lnTo>
                  <a:lnTo>
                    <a:pt x="1307201" y="1379190"/>
                  </a:lnTo>
                  <a:lnTo>
                    <a:pt x="1316726" y="1379190"/>
                  </a:lnTo>
                  <a:lnTo>
                    <a:pt x="1316726" y="1388745"/>
                  </a:lnTo>
                  <a:close/>
                </a:path>
                <a:path w="10210800" h="1388745">
                  <a:moveTo>
                    <a:pt x="1297676" y="1388745"/>
                  </a:moveTo>
                  <a:lnTo>
                    <a:pt x="1288151" y="1388745"/>
                  </a:lnTo>
                  <a:lnTo>
                    <a:pt x="1288151" y="1379190"/>
                  </a:lnTo>
                  <a:lnTo>
                    <a:pt x="1297676" y="1379190"/>
                  </a:lnTo>
                  <a:lnTo>
                    <a:pt x="1297676" y="1388745"/>
                  </a:lnTo>
                  <a:close/>
                </a:path>
                <a:path w="10210800" h="1388745">
                  <a:moveTo>
                    <a:pt x="1278626" y="1388745"/>
                  </a:moveTo>
                  <a:lnTo>
                    <a:pt x="1269101" y="1388745"/>
                  </a:lnTo>
                  <a:lnTo>
                    <a:pt x="1269101" y="1379190"/>
                  </a:lnTo>
                  <a:lnTo>
                    <a:pt x="1278626" y="1379190"/>
                  </a:lnTo>
                  <a:lnTo>
                    <a:pt x="1278626" y="1388745"/>
                  </a:lnTo>
                  <a:close/>
                </a:path>
                <a:path w="10210800" h="1388745">
                  <a:moveTo>
                    <a:pt x="1259576" y="1388745"/>
                  </a:moveTo>
                  <a:lnTo>
                    <a:pt x="1250051" y="1388745"/>
                  </a:lnTo>
                  <a:lnTo>
                    <a:pt x="1250051" y="1379190"/>
                  </a:lnTo>
                  <a:lnTo>
                    <a:pt x="1259576" y="1379190"/>
                  </a:lnTo>
                  <a:lnTo>
                    <a:pt x="1259576" y="1388745"/>
                  </a:lnTo>
                  <a:close/>
                </a:path>
                <a:path w="10210800" h="1388745">
                  <a:moveTo>
                    <a:pt x="1240526" y="1388745"/>
                  </a:moveTo>
                  <a:lnTo>
                    <a:pt x="1231001" y="1388745"/>
                  </a:lnTo>
                  <a:lnTo>
                    <a:pt x="1231001" y="1379190"/>
                  </a:lnTo>
                  <a:lnTo>
                    <a:pt x="1240526" y="1379190"/>
                  </a:lnTo>
                  <a:lnTo>
                    <a:pt x="1240526" y="1388745"/>
                  </a:lnTo>
                  <a:close/>
                </a:path>
                <a:path w="10210800" h="1388745">
                  <a:moveTo>
                    <a:pt x="1221476" y="1388745"/>
                  </a:moveTo>
                  <a:lnTo>
                    <a:pt x="1211951" y="1388745"/>
                  </a:lnTo>
                  <a:lnTo>
                    <a:pt x="1211951" y="1379190"/>
                  </a:lnTo>
                  <a:lnTo>
                    <a:pt x="1221476" y="1379190"/>
                  </a:lnTo>
                  <a:lnTo>
                    <a:pt x="1221476" y="1388745"/>
                  </a:lnTo>
                  <a:close/>
                </a:path>
                <a:path w="10210800" h="1388745">
                  <a:moveTo>
                    <a:pt x="1202426" y="1388745"/>
                  </a:moveTo>
                  <a:lnTo>
                    <a:pt x="1192901" y="1388745"/>
                  </a:lnTo>
                  <a:lnTo>
                    <a:pt x="1192901" y="1379190"/>
                  </a:lnTo>
                  <a:lnTo>
                    <a:pt x="1202426" y="1379190"/>
                  </a:lnTo>
                  <a:lnTo>
                    <a:pt x="1202426" y="1388745"/>
                  </a:lnTo>
                  <a:close/>
                </a:path>
                <a:path w="10210800" h="1388745">
                  <a:moveTo>
                    <a:pt x="1183376" y="1388745"/>
                  </a:moveTo>
                  <a:lnTo>
                    <a:pt x="1173851" y="1388745"/>
                  </a:lnTo>
                  <a:lnTo>
                    <a:pt x="1173851" y="1379190"/>
                  </a:lnTo>
                  <a:lnTo>
                    <a:pt x="1183376" y="1379190"/>
                  </a:lnTo>
                  <a:lnTo>
                    <a:pt x="1183376" y="1388745"/>
                  </a:lnTo>
                  <a:close/>
                </a:path>
                <a:path w="10210800" h="1388745">
                  <a:moveTo>
                    <a:pt x="1164326" y="1388745"/>
                  </a:moveTo>
                  <a:lnTo>
                    <a:pt x="1154801" y="1388745"/>
                  </a:lnTo>
                  <a:lnTo>
                    <a:pt x="1154801" y="1379190"/>
                  </a:lnTo>
                  <a:lnTo>
                    <a:pt x="1164326" y="1379190"/>
                  </a:lnTo>
                  <a:lnTo>
                    <a:pt x="1164326" y="1388745"/>
                  </a:lnTo>
                  <a:close/>
                </a:path>
                <a:path w="10210800" h="1388745">
                  <a:moveTo>
                    <a:pt x="1145276" y="1388745"/>
                  </a:moveTo>
                  <a:lnTo>
                    <a:pt x="1135751" y="1388745"/>
                  </a:lnTo>
                  <a:lnTo>
                    <a:pt x="1135751" y="1379190"/>
                  </a:lnTo>
                  <a:lnTo>
                    <a:pt x="1145276" y="1379190"/>
                  </a:lnTo>
                  <a:lnTo>
                    <a:pt x="1145276" y="1388745"/>
                  </a:lnTo>
                  <a:close/>
                </a:path>
                <a:path w="10210800" h="1388745">
                  <a:moveTo>
                    <a:pt x="1126226" y="1388745"/>
                  </a:moveTo>
                  <a:lnTo>
                    <a:pt x="1116701" y="1388745"/>
                  </a:lnTo>
                  <a:lnTo>
                    <a:pt x="1116701" y="1379190"/>
                  </a:lnTo>
                  <a:lnTo>
                    <a:pt x="1126226" y="1379190"/>
                  </a:lnTo>
                  <a:lnTo>
                    <a:pt x="1126226" y="1388745"/>
                  </a:lnTo>
                  <a:close/>
                </a:path>
                <a:path w="10210800" h="1388745">
                  <a:moveTo>
                    <a:pt x="1107176" y="1388745"/>
                  </a:moveTo>
                  <a:lnTo>
                    <a:pt x="1097651" y="1388745"/>
                  </a:lnTo>
                  <a:lnTo>
                    <a:pt x="1097651" y="1379190"/>
                  </a:lnTo>
                  <a:lnTo>
                    <a:pt x="1107176" y="1379190"/>
                  </a:lnTo>
                  <a:lnTo>
                    <a:pt x="1107176" y="1388745"/>
                  </a:lnTo>
                  <a:close/>
                </a:path>
                <a:path w="10210800" h="1388745">
                  <a:moveTo>
                    <a:pt x="1088126" y="1388745"/>
                  </a:moveTo>
                  <a:lnTo>
                    <a:pt x="1078601" y="1388745"/>
                  </a:lnTo>
                  <a:lnTo>
                    <a:pt x="1078601" y="1379190"/>
                  </a:lnTo>
                  <a:lnTo>
                    <a:pt x="1088126" y="1379190"/>
                  </a:lnTo>
                  <a:lnTo>
                    <a:pt x="1088126" y="1388745"/>
                  </a:lnTo>
                  <a:close/>
                </a:path>
                <a:path w="10210800" h="1388745">
                  <a:moveTo>
                    <a:pt x="1069076" y="1388745"/>
                  </a:moveTo>
                  <a:lnTo>
                    <a:pt x="1059551" y="1388745"/>
                  </a:lnTo>
                  <a:lnTo>
                    <a:pt x="1059551" y="1379190"/>
                  </a:lnTo>
                  <a:lnTo>
                    <a:pt x="1069076" y="1379190"/>
                  </a:lnTo>
                  <a:lnTo>
                    <a:pt x="1069076" y="1388745"/>
                  </a:lnTo>
                  <a:close/>
                </a:path>
                <a:path w="10210800" h="1388745">
                  <a:moveTo>
                    <a:pt x="1050026" y="1388745"/>
                  </a:moveTo>
                  <a:lnTo>
                    <a:pt x="1040501" y="1388745"/>
                  </a:lnTo>
                  <a:lnTo>
                    <a:pt x="1040501" y="1379190"/>
                  </a:lnTo>
                  <a:lnTo>
                    <a:pt x="1050026" y="1379190"/>
                  </a:lnTo>
                  <a:lnTo>
                    <a:pt x="1050026" y="1388745"/>
                  </a:lnTo>
                  <a:close/>
                </a:path>
                <a:path w="10210800" h="1388745">
                  <a:moveTo>
                    <a:pt x="1030976" y="1388745"/>
                  </a:moveTo>
                  <a:lnTo>
                    <a:pt x="1021451" y="1388745"/>
                  </a:lnTo>
                  <a:lnTo>
                    <a:pt x="1021451" y="1379190"/>
                  </a:lnTo>
                  <a:lnTo>
                    <a:pt x="1030976" y="1379190"/>
                  </a:lnTo>
                  <a:lnTo>
                    <a:pt x="1030976" y="1388745"/>
                  </a:lnTo>
                  <a:close/>
                </a:path>
                <a:path w="10210800" h="1388745">
                  <a:moveTo>
                    <a:pt x="1011926" y="1388745"/>
                  </a:moveTo>
                  <a:lnTo>
                    <a:pt x="1002401" y="1388745"/>
                  </a:lnTo>
                  <a:lnTo>
                    <a:pt x="1002401" y="1379190"/>
                  </a:lnTo>
                  <a:lnTo>
                    <a:pt x="1011926" y="1379190"/>
                  </a:lnTo>
                  <a:lnTo>
                    <a:pt x="1011926" y="1388745"/>
                  </a:lnTo>
                  <a:close/>
                </a:path>
                <a:path w="10210800" h="1388745">
                  <a:moveTo>
                    <a:pt x="992876" y="1388745"/>
                  </a:moveTo>
                  <a:lnTo>
                    <a:pt x="983351" y="1388745"/>
                  </a:lnTo>
                  <a:lnTo>
                    <a:pt x="983351" y="1379190"/>
                  </a:lnTo>
                  <a:lnTo>
                    <a:pt x="992876" y="1379190"/>
                  </a:lnTo>
                  <a:lnTo>
                    <a:pt x="992876" y="1388745"/>
                  </a:lnTo>
                  <a:close/>
                </a:path>
                <a:path w="10210800" h="1388745">
                  <a:moveTo>
                    <a:pt x="973826" y="1388745"/>
                  </a:moveTo>
                  <a:lnTo>
                    <a:pt x="964301" y="1388745"/>
                  </a:lnTo>
                  <a:lnTo>
                    <a:pt x="964301" y="1379190"/>
                  </a:lnTo>
                  <a:lnTo>
                    <a:pt x="973826" y="1379190"/>
                  </a:lnTo>
                  <a:lnTo>
                    <a:pt x="973826" y="1388745"/>
                  </a:lnTo>
                  <a:close/>
                </a:path>
                <a:path w="10210800" h="1388745">
                  <a:moveTo>
                    <a:pt x="954776" y="1388745"/>
                  </a:moveTo>
                  <a:lnTo>
                    <a:pt x="945251" y="1388745"/>
                  </a:lnTo>
                  <a:lnTo>
                    <a:pt x="945251" y="1379190"/>
                  </a:lnTo>
                  <a:lnTo>
                    <a:pt x="954776" y="1379190"/>
                  </a:lnTo>
                  <a:lnTo>
                    <a:pt x="954776" y="1388745"/>
                  </a:lnTo>
                  <a:close/>
                </a:path>
                <a:path w="10210800" h="1388745">
                  <a:moveTo>
                    <a:pt x="935726" y="1388745"/>
                  </a:moveTo>
                  <a:lnTo>
                    <a:pt x="926201" y="1388745"/>
                  </a:lnTo>
                  <a:lnTo>
                    <a:pt x="926201" y="1379190"/>
                  </a:lnTo>
                  <a:lnTo>
                    <a:pt x="935726" y="1379190"/>
                  </a:lnTo>
                  <a:lnTo>
                    <a:pt x="935726" y="1388745"/>
                  </a:lnTo>
                  <a:close/>
                </a:path>
                <a:path w="10210800" h="1388745">
                  <a:moveTo>
                    <a:pt x="916676" y="1388745"/>
                  </a:moveTo>
                  <a:lnTo>
                    <a:pt x="907151" y="1388745"/>
                  </a:lnTo>
                  <a:lnTo>
                    <a:pt x="907151" y="1379190"/>
                  </a:lnTo>
                  <a:lnTo>
                    <a:pt x="916676" y="1379190"/>
                  </a:lnTo>
                  <a:lnTo>
                    <a:pt x="916676" y="1388745"/>
                  </a:lnTo>
                  <a:close/>
                </a:path>
                <a:path w="10210800" h="1388745">
                  <a:moveTo>
                    <a:pt x="897626" y="1388745"/>
                  </a:moveTo>
                  <a:lnTo>
                    <a:pt x="888101" y="1388745"/>
                  </a:lnTo>
                  <a:lnTo>
                    <a:pt x="888101" y="1379190"/>
                  </a:lnTo>
                  <a:lnTo>
                    <a:pt x="897626" y="1379190"/>
                  </a:lnTo>
                  <a:lnTo>
                    <a:pt x="897626" y="1388745"/>
                  </a:lnTo>
                  <a:close/>
                </a:path>
                <a:path w="10210800" h="1388745">
                  <a:moveTo>
                    <a:pt x="878576" y="1388745"/>
                  </a:moveTo>
                  <a:lnTo>
                    <a:pt x="869051" y="1388745"/>
                  </a:lnTo>
                  <a:lnTo>
                    <a:pt x="869051" y="1379190"/>
                  </a:lnTo>
                  <a:lnTo>
                    <a:pt x="878576" y="1379190"/>
                  </a:lnTo>
                  <a:lnTo>
                    <a:pt x="878576" y="1388745"/>
                  </a:lnTo>
                  <a:close/>
                </a:path>
                <a:path w="10210800" h="1388745">
                  <a:moveTo>
                    <a:pt x="859526" y="1388745"/>
                  </a:moveTo>
                  <a:lnTo>
                    <a:pt x="850001" y="1388745"/>
                  </a:lnTo>
                  <a:lnTo>
                    <a:pt x="850001" y="1379190"/>
                  </a:lnTo>
                  <a:lnTo>
                    <a:pt x="859526" y="1379190"/>
                  </a:lnTo>
                  <a:lnTo>
                    <a:pt x="859526" y="1388745"/>
                  </a:lnTo>
                  <a:close/>
                </a:path>
                <a:path w="10210800" h="1388745">
                  <a:moveTo>
                    <a:pt x="840476" y="1388745"/>
                  </a:moveTo>
                  <a:lnTo>
                    <a:pt x="830951" y="1388745"/>
                  </a:lnTo>
                  <a:lnTo>
                    <a:pt x="830951" y="1379190"/>
                  </a:lnTo>
                  <a:lnTo>
                    <a:pt x="840476" y="1379190"/>
                  </a:lnTo>
                  <a:lnTo>
                    <a:pt x="840476" y="1388745"/>
                  </a:lnTo>
                  <a:close/>
                </a:path>
                <a:path w="10210800" h="1388745">
                  <a:moveTo>
                    <a:pt x="821426" y="1388745"/>
                  </a:moveTo>
                  <a:lnTo>
                    <a:pt x="811901" y="1388745"/>
                  </a:lnTo>
                  <a:lnTo>
                    <a:pt x="811901" y="1379190"/>
                  </a:lnTo>
                  <a:lnTo>
                    <a:pt x="821426" y="1379190"/>
                  </a:lnTo>
                  <a:lnTo>
                    <a:pt x="821426" y="1388745"/>
                  </a:lnTo>
                  <a:close/>
                </a:path>
                <a:path w="10210800" h="1388745">
                  <a:moveTo>
                    <a:pt x="802376" y="1388745"/>
                  </a:moveTo>
                  <a:lnTo>
                    <a:pt x="792851" y="1388745"/>
                  </a:lnTo>
                  <a:lnTo>
                    <a:pt x="792851" y="1379190"/>
                  </a:lnTo>
                  <a:lnTo>
                    <a:pt x="802376" y="1379190"/>
                  </a:lnTo>
                  <a:lnTo>
                    <a:pt x="802376" y="1388745"/>
                  </a:lnTo>
                  <a:close/>
                </a:path>
                <a:path w="10210800" h="1388745">
                  <a:moveTo>
                    <a:pt x="783326" y="1388745"/>
                  </a:moveTo>
                  <a:lnTo>
                    <a:pt x="773801" y="1388745"/>
                  </a:lnTo>
                  <a:lnTo>
                    <a:pt x="773801" y="1379190"/>
                  </a:lnTo>
                  <a:lnTo>
                    <a:pt x="783326" y="1379190"/>
                  </a:lnTo>
                  <a:lnTo>
                    <a:pt x="783326" y="1388745"/>
                  </a:lnTo>
                  <a:close/>
                </a:path>
                <a:path w="10210800" h="1388745">
                  <a:moveTo>
                    <a:pt x="764276" y="1388745"/>
                  </a:moveTo>
                  <a:lnTo>
                    <a:pt x="754751" y="1388745"/>
                  </a:lnTo>
                  <a:lnTo>
                    <a:pt x="754751" y="1379190"/>
                  </a:lnTo>
                  <a:lnTo>
                    <a:pt x="764276" y="1379190"/>
                  </a:lnTo>
                  <a:lnTo>
                    <a:pt x="764276" y="1388745"/>
                  </a:lnTo>
                  <a:close/>
                </a:path>
                <a:path w="10210800" h="1388745">
                  <a:moveTo>
                    <a:pt x="745226" y="1388745"/>
                  </a:moveTo>
                  <a:lnTo>
                    <a:pt x="735701" y="1388745"/>
                  </a:lnTo>
                  <a:lnTo>
                    <a:pt x="735701" y="1379190"/>
                  </a:lnTo>
                  <a:lnTo>
                    <a:pt x="745226" y="1379190"/>
                  </a:lnTo>
                  <a:lnTo>
                    <a:pt x="745226" y="1388745"/>
                  </a:lnTo>
                  <a:close/>
                </a:path>
                <a:path w="10210800" h="1388745">
                  <a:moveTo>
                    <a:pt x="726176" y="1388745"/>
                  </a:moveTo>
                  <a:lnTo>
                    <a:pt x="716651" y="1388745"/>
                  </a:lnTo>
                  <a:lnTo>
                    <a:pt x="716651" y="1379190"/>
                  </a:lnTo>
                  <a:lnTo>
                    <a:pt x="726176" y="1379190"/>
                  </a:lnTo>
                  <a:lnTo>
                    <a:pt x="726176" y="1388745"/>
                  </a:lnTo>
                  <a:close/>
                </a:path>
                <a:path w="10210800" h="1388745">
                  <a:moveTo>
                    <a:pt x="707126" y="1388745"/>
                  </a:moveTo>
                  <a:lnTo>
                    <a:pt x="697601" y="1388745"/>
                  </a:lnTo>
                  <a:lnTo>
                    <a:pt x="697601" y="1379190"/>
                  </a:lnTo>
                  <a:lnTo>
                    <a:pt x="707126" y="1379190"/>
                  </a:lnTo>
                  <a:lnTo>
                    <a:pt x="707126" y="1388745"/>
                  </a:lnTo>
                  <a:close/>
                </a:path>
                <a:path w="10210800" h="1388745">
                  <a:moveTo>
                    <a:pt x="688076" y="1388745"/>
                  </a:moveTo>
                  <a:lnTo>
                    <a:pt x="678551" y="1388745"/>
                  </a:lnTo>
                  <a:lnTo>
                    <a:pt x="678551" y="1379190"/>
                  </a:lnTo>
                  <a:lnTo>
                    <a:pt x="688076" y="1379190"/>
                  </a:lnTo>
                  <a:lnTo>
                    <a:pt x="688076" y="1388745"/>
                  </a:lnTo>
                  <a:close/>
                </a:path>
                <a:path w="10210800" h="1388745">
                  <a:moveTo>
                    <a:pt x="669026" y="1388745"/>
                  </a:moveTo>
                  <a:lnTo>
                    <a:pt x="659501" y="1388745"/>
                  </a:lnTo>
                  <a:lnTo>
                    <a:pt x="659501" y="1379190"/>
                  </a:lnTo>
                  <a:lnTo>
                    <a:pt x="669026" y="1379190"/>
                  </a:lnTo>
                  <a:lnTo>
                    <a:pt x="669026" y="1388745"/>
                  </a:lnTo>
                  <a:close/>
                </a:path>
                <a:path w="10210800" h="1388745">
                  <a:moveTo>
                    <a:pt x="649976" y="1388745"/>
                  </a:moveTo>
                  <a:lnTo>
                    <a:pt x="640451" y="1388745"/>
                  </a:lnTo>
                  <a:lnTo>
                    <a:pt x="640451" y="1379190"/>
                  </a:lnTo>
                  <a:lnTo>
                    <a:pt x="649976" y="1379190"/>
                  </a:lnTo>
                  <a:lnTo>
                    <a:pt x="649976" y="1388745"/>
                  </a:lnTo>
                  <a:close/>
                </a:path>
                <a:path w="10210800" h="1388745">
                  <a:moveTo>
                    <a:pt x="630926" y="1388745"/>
                  </a:moveTo>
                  <a:lnTo>
                    <a:pt x="621401" y="1388745"/>
                  </a:lnTo>
                  <a:lnTo>
                    <a:pt x="621401" y="1379190"/>
                  </a:lnTo>
                  <a:lnTo>
                    <a:pt x="630926" y="1379190"/>
                  </a:lnTo>
                  <a:lnTo>
                    <a:pt x="630926" y="1388745"/>
                  </a:lnTo>
                  <a:close/>
                </a:path>
                <a:path w="10210800" h="1388745">
                  <a:moveTo>
                    <a:pt x="611876" y="1388745"/>
                  </a:moveTo>
                  <a:lnTo>
                    <a:pt x="602351" y="1388745"/>
                  </a:lnTo>
                  <a:lnTo>
                    <a:pt x="602351" y="1379190"/>
                  </a:lnTo>
                  <a:lnTo>
                    <a:pt x="611876" y="1379190"/>
                  </a:lnTo>
                  <a:lnTo>
                    <a:pt x="611876" y="1388745"/>
                  </a:lnTo>
                  <a:close/>
                </a:path>
                <a:path w="10210800" h="1388745">
                  <a:moveTo>
                    <a:pt x="592826" y="1388745"/>
                  </a:moveTo>
                  <a:lnTo>
                    <a:pt x="583301" y="1388745"/>
                  </a:lnTo>
                  <a:lnTo>
                    <a:pt x="583301" y="1379190"/>
                  </a:lnTo>
                  <a:lnTo>
                    <a:pt x="592826" y="1379190"/>
                  </a:lnTo>
                  <a:lnTo>
                    <a:pt x="592826" y="1388745"/>
                  </a:lnTo>
                  <a:close/>
                </a:path>
                <a:path w="10210800" h="1388745">
                  <a:moveTo>
                    <a:pt x="573776" y="1388745"/>
                  </a:moveTo>
                  <a:lnTo>
                    <a:pt x="564251" y="1388745"/>
                  </a:lnTo>
                  <a:lnTo>
                    <a:pt x="564251" y="1379190"/>
                  </a:lnTo>
                  <a:lnTo>
                    <a:pt x="573776" y="1379190"/>
                  </a:lnTo>
                  <a:lnTo>
                    <a:pt x="573776" y="1388745"/>
                  </a:lnTo>
                  <a:close/>
                </a:path>
                <a:path w="10210800" h="1388745">
                  <a:moveTo>
                    <a:pt x="554726" y="1388745"/>
                  </a:moveTo>
                  <a:lnTo>
                    <a:pt x="545201" y="1388745"/>
                  </a:lnTo>
                  <a:lnTo>
                    <a:pt x="545201" y="1379190"/>
                  </a:lnTo>
                  <a:lnTo>
                    <a:pt x="554726" y="1379190"/>
                  </a:lnTo>
                  <a:lnTo>
                    <a:pt x="554726" y="1388745"/>
                  </a:lnTo>
                  <a:close/>
                </a:path>
                <a:path w="10210800" h="1388745">
                  <a:moveTo>
                    <a:pt x="535676" y="1388745"/>
                  </a:moveTo>
                  <a:lnTo>
                    <a:pt x="526151" y="1388745"/>
                  </a:lnTo>
                  <a:lnTo>
                    <a:pt x="526151" y="1379190"/>
                  </a:lnTo>
                  <a:lnTo>
                    <a:pt x="535676" y="1379190"/>
                  </a:lnTo>
                  <a:lnTo>
                    <a:pt x="535676" y="1388745"/>
                  </a:lnTo>
                  <a:close/>
                </a:path>
                <a:path w="10210800" h="1388745">
                  <a:moveTo>
                    <a:pt x="516626" y="1388745"/>
                  </a:moveTo>
                  <a:lnTo>
                    <a:pt x="507101" y="1388745"/>
                  </a:lnTo>
                  <a:lnTo>
                    <a:pt x="507101" y="1379190"/>
                  </a:lnTo>
                  <a:lnTo>
                    <a:pt x="516626" y="1379190"/>
                  </a:lnTo>
                  <a:lnTo>
                    <a:pt x="516626" y="1388745"/>
                  </a:lnTo>
                  <a:close/>
                </a:path>
                <a:path w="10210800" h="1388745">
                  <a:moveTo>
                    <a:pt x="497576" y="1388745"/>
                  </a:moveTo>
                  <a:lnTo>
                    <a:pt x="488051" y="1388745"/>
                  </a:lnTo>
                  <a:lnTo>
                    <a:pt x="488051" y="1379190"/>
                  </a:lnTo>
                  <a:lnTo>
                    <a:pt x="497576" y="1379190"/>
                  </a:lnTo>
                  <a:lnTo>
                    <a:pt x="497576" y="1388745"/>
                  </a:lnTo>
                  <a:close/>
                </a:path>
                <a:path w="10210800" h="1388745">
                  <a:moveTo>
                    <a:pt x="478526" y="1388745"/>
                  </a:moveTo>
                  <a:lnTo>
                    <a:pt x="469001" y="1388745"/>
                  </a:lnTo>
                  <a:lnTo>
                    <a:pt x="469001" y="1379190"/>
                  </a:lnTo>
                  <a:lnTo>
                    <a:pt x="478526" y="1379190"/>
                  </a:lnTo>
                  <a:lnTo>
                    <a:pt x="478526" y="1388745"/>
                  </a:lnTo>
                  <a:close/>
                </a:path>
                <a:path w="10210800" h="1388745">
                  <a:moveTo>
                    <a:pt x="459476" y="1388745"/>
                  </a:moveTo>
                  <a:lnTo>
                    <a:pt x="449951" y="1388745"/>
                  </a:lnTo>
                  <a:lnTo>
                    <a:pt x="449951" y="1379190"/>
                  </a:lnTo>
                  <a:lnTo>
                    <a:pt x="459476" y="1379190"/>
                  </a:lnTo>
                  <a:lnTo>
                    <a:pt x="459476" y="1388745"/>
                  </a:lnTo>
                  <a:close/>
                </a:path>
                <a:path w="10210800" h="1388745">
                  <a:moveTo>
                    <a:pt x="440426" y="1388745"/>
                  </a:moveTo>
                  <a:lnTo>
                    <a:pt x="430901" y="1388745"/>
                  </a:lnTo>
                  <a:lnTo>
                    <a:pt x="430901" y="1379190"/>
                  </a:lnTo>
                  <a:lnTo>
                    <a:pt x="440426" y="1379190"/>
                  </a:lnTo>
                  <a:lnTo>
                    <a:pt x="440426" y="1388745"/>
                  </a:lnTo>
                  <a:close/>
                </a:path>
                <a:path w="10210800" h="1388745">
                  <a:moveTo>
                    <a:pt x="421376" y="1388745"/>
                  </a:moveTo>
                  <a:lnTo>
                    <a:pt x="411851" y="1388745"/>
                  </a:lnTo>
                  <a:lnTo>
                    <a:pt x="411851" y="1379190"/>
                  </a:lnTo>
                  <a:lnTo>
                    <a:pt x="421376" y="1379190"/>
                  </a:lnTo>
                  <a:lnTo>
                    <a:pt x="421376" y="1388745"/>
                  </a:lnTo>
                  <a:close/>
                </a:path>
                <a:path w="10210800" h="1388745">
                  <a:moveTo>
                    <a:pt x="402326" y="1388745"/>
                  </a:moveTo>
                  <a:lnTo>
                    <a:pt x="392801" y="1388745"/>
                  </a:lnTo>
                  <a:lnTo>
                    <a:pt x="392801" y="1379190"/>
                  </a:lnTo>
                  <a:lnTo>
                    <a:pt x="402326" y="1379190"/>
                  </a:lnTo>
                  <a:lnTo>
                    <a:pt x="402326" y="1388745"/>
                  </a:lnTo>
                  <a:close/>
                </a:path>
                <a:path w="10210800" h="1388745">
                  <a:moveTo>
                    <a:pt x="383276" y="1388745"/>
                  </a:moveTo>
                  <a:lnTo>
                    <a:pt x="373751" y="1388745"/>
                  </a:lnTo>
                  <a:lnTo>
                    <a:pt x="373751" y="1379190"/>
                  </a:lnTo>
                  <a:lnTo>
                    <a:pt x="383276" y="1379190"/>
                  </a:lnTo>
                  <a:lnTo>
                    <a:pt x="383276" y="1388745"/>
                  </a:lnTo>
                  <a:close/>
                </a:path>
                <a:path w="10210800" h="1388745">
                  <a:moveTo>
                    <a:pt x="364226" y="1388745"/>
                  </a:moveTo>
                  <a:lnTo>
                    <a:pt x="354701" y="1388745"/>
                  </a:lnTo>
                  <a:lnTo>
                    <a:pt x="354701" y="1379190"/>
                  </a:lnTo>
                  <a:lnTo>
                    <a:pt x="364226" y="1379190"/>
                  </a:lnTo>
                  <a:lnTo>
                    <a:pt x="364226" y="1388745"/>
                  </a:lnTo>
                  <a:close/>
                </a:path>
                <a:path w="10210800" h="1388745">
                  <a:moveTo>
                    <a:pt x="345176" y="1388745"/>
                  </a:moveTo>
                  <a:lnTo>
                    <a:pt x="335651" y="1388745"/>
                  </a:lnTo>
                  <a:lnTo>
                    <a:pt x="335651" y="1379190"/>
                  </a:lnTo>
                  <a:lnTo>
                    <a:pt x="345176" y="1379190"/>
                  </a:lnTo>
                  <a:lnTo>
                    <a:pt x="345176" y="1388745"/>
                  </a:lnTo>
                  <a:close/>
                </a:path>
                <a:path w="10210800" h="1388745">
                  <a:moveTo>
                    <a:pt x="326126" y="1388745"/>
                  </a:moveTo>
                  <a:lnTo>
                    <a:pt x="316601" y="1388745"/>
                  </a:lnTo>
                  <a:lnTo>
                    <a:pt x="316601" y="1379190"/>
                  </a:lnTo>
                  <a:lnTo>
                    <a:pt x="326126" y="1379190"/>
                  </a:lnTo>
                  <a:lnTo>
                    <a:pt x="326126" y="1388745"/>
                  </a:lnTo>
                  <a:close/>
                </a:path>
                <a:path w="10210800" h="1388745">
                  <a:moveTo>
                    <a:pt x="307076" y="1388745"/>
                  </a:moveTo>
                  <a:lnTo>
                    <a:pt x="297551" y="1388745"/>
                  </a:lnTo>
                  <a:lnTo>
                    <a:pt x="297551" y="1379190"/>
                  </a:lnTo>
                  <a:lnTo>
                    <a:pt x="307076" y="1379190"/>
                  </a:lnTo>
                  <a:lnTo>
                    <a:pt x="307076" y="1388745"/>
                  </a:lnTo>
                  <a:close/>
                </a:path>
                <a:path w="10210800" h="1388745">
                  <a:moveTo>
                    <a:pt x="288026" y="1388745"/>
                  </a:moveTo>
                  <a:lnTo>
                    <a:pt x="285749" y="1388745"/>
                  </a:lnTo>
                  <a:lnTo>
                    <a:pt x="278451" y="1388167"/>
                  </a:lnTo>
                  <a:lnTo>
                    <a:pt x="278685" y="1379097"/>
                  </a:lnTo>
                  <a:lnTo>
                    <a:pt x="281068" y="1379159"/>
                  </a:lnTo>
                  <a:lnTo>
                    <a:pt x="283453" y="1379190"/>
                  </a:lnTo>
                  <a:lnTo>
                    <a:pt x="288026" y="1379190"/>
                  </a:lnTo>
                  <a:lnTo>
                    <a:pt x="288026" y="1388745"/>
                  </a:lnTo>
                  <a:close/>
                </a:path>
                <a:path w="10210800" h="1388745">
                  <a:moveTo>
                    <a:pt x="268915" y="1387412"/>
                  </a:moveTo>
                  <a:lnTo>
                    <a:pt x="259420" y="1386660"/>
                  </a:lnTo>
                  <a:lnTo>
                    <a:pt x="260226" y="1378000"/>
                  </a:lnTo>
                  <a:lnTo>
                    <a:pt x="263294" y="1378286"/>
                  </a:lnTo>
                  <a:lnTo>
                    <a:pt x="266363" y="1378520"/>
                  </a:lnTo>
                  <a:lnTo>
                    <a:pt x="269433" y="1378702"/>
                  </a:lnTo>
                  <a:lnTo>
                    <a:pt x="268915" y="1387412"/>
                  </a:lnTo>
                  <a:close/>
                </a:path>
                <a:path w="10210800" h="1388745">
                  <a:moveTo>
                    <a:pt x="249940" y="1385910"/>
                  </a:moveTo>
                  <a:lnTo>
                    <a:pt x="240779" y="1385185"/>
                  </a:lnTo>
                  <a:lnTo>
                    <a:pt x="240459" y="1385108"/>
                  </a:lnTo>
                  <a:lnTo>
                    <a:pt x="241974" y="1375685"/>
                  </a:lnTo>
                  <a:lnTo>
                    <a:pt x="245002" y="1376172"/>
                  </a:lnTo>
                  <a:lnTo>
                    <a:pt x="248034" y="1376608"/>
                  </a:lnTo>
                  <a:lnTo>
                    <a:pt x="251071" y="1376994"/>
                  </a:lnTo>
                  <a:lnTo>
                    <a:pt x="249940" y="1385910"/>
                  </a:lnTo>
                  <a:close/>
                </a:path>
                <a:path w="10210800" h="1388745">
                  <a:moveTo>
                    <a:pt x="231225" y="1382884"/>
                  </a:moveTo>
                  <a:lnTo>
                    <a:pt x="221958" y="1380652"/>
                  </a:lnTo>
                  <a:lnTo>
                    <a:pt x="223912" y="1372159"/>
                  </a:lnTo>
                  <a:lnTo>
                    <a:pt x="226911" y="1372849"/>
                  </a:lnTo>
                  <a:lnTo>
                    <a:pt x="229922" y="1373489"/>
                  </a:lnTo>
                  <a:lnTo>
                    <a:pt x="232944" y="1374079"/>
                  </a:lnTo>
                  <a:lnTo>
                    <a:pt x="231225" y="1382884"/>
                  </a:lnTo>
                  <a:close/>
                </a:path>
                <a:path w="10210800" h="1388745">
                  <a:moveTo>
                    <a:pt x="212698" y="1378421"/>
                  </a:moveTo>
                  <a:lnTo>
                    <a:pt x="203434" y="1376190"/>
                  </a:lnTo>
                  <a:lnTo>
                    <a:pt x="206078" y="1367423"/>
                  </a:lnTo>
                  <a:lnTo>
                    <a:pt x="209021" y="1368311"/>
                  </a:lnTo>
                  <a:lnTo>
                    <a:pt x="211979" y="1369149"/>
                  </a:lnTo>
                  <a:lnTo>
                    <a:pt x="214951" y="1369939"/>
                  </a:lnTo>
                  <a:lnTo>
                    <a:pt x="212698" y="1378421"/>
                  </a:lnTo>
                  <a:close/>
                </a:path>
                <a:path w="10210800" h="1388745">
                  <a:moveTo>
                    <a:pt x="194305" y="1373468"/>
                  </a:moveTo>
                  <a:lnTo>
                    <a:pt x="185504" y="1369823"/>
                  </a:lnTo>
                  <a:lnTo>
                    <a:pt x="188627" y="1361517"/>
                  </a:lnTo>
                  <a:lnTo>
                    <a:pt x="191502" y="1362599"/>
                  </a:lnTo>
                  <a:lnTo>
                    <a:pt x="194393" y="1363631"/>
                  </a:lnTo>
                  <a:lnTo>
                    <a:pt x="197301" y="1364615"/>
                  </a:lnTo>
                  <a:lnTo>
                    <a:pt x="194305" y="1373468"/>
                  </a:lnTo>
                  <a:close/>
                </a:path>
                <a:path w="10210800" h="1388745">
                  <a:moveTo>
                    <a:pt x="176725" y="1366186"/>
                  </a:moveTo>
                  <a:lnTo>
                    <a:pt x="167945" y="1362550"/>
                  </a:lnTo>
                  <a:lnTo>
                    <a:pt x="171617" y="1354466"/>
                  </a:lnTo>
                  <a:lnTo>
                    <a:pt x="174414" y="1355736"/>
                  </a:lnTo>
                  <a:lnTo>
                    <a:pt x="177229" y="1356959"/>
                  </a:lnTo>
                  <a:lnTo>
                    <a:pt x="180063" y="1358134"/>
                  </a:lnTo>
                  <a:lnTo>
                    <a:pt x="176725" y="1366186"/>
                  </a:lnTo>
                  <a:close/>
                </a:path>
                <a:path w="10210800" h="1388745">
                  <a:moveTo>
                    <a:pt x="159144" y="1358904"/>
                  </a:moveTo>
                  <a:lnTo>
                    <a:pt x="156141" y="1357660"/>
                  </a:lnTo>
                  <a:lnTo>
                    <a:pt x="150765" y="1354371"/>
                  </a:lnTo>
                  <a:lnTo>
                    <a:pt x="155105" y="1346293"/>
                  </a:lnTo>
                  <a:lnTo>
                    <a:pt x="157809" y="1347745"/>
                  </a:lnTo>
                  <a:lnTo>
                    <a:pt x="160539" y="1349153"/>
                  </a:lnTo>
                  <a:lnTo>
                    <a:pt x="163295" y="1350518"/>
                  </a:lnTo>
                  <a:lnTo>
                    <a:pt x="159144" y="1358904"/>
                  </a:lnTo>
                  <a:close/>
                </a:path>
                <a:path w="10210800" h="1388745">
                  <a:moveTo>
                    <a:pt x="142636" y="1349398"/>
                  </a:moveTo>
                  <a:lnTo>
                    <a:pt x="134510" y="1344426"/>
                  </a:lnTo>
                  <a:lnTo>
                    <a:pt x="139151" y="1337021"/>
                  </a:lnTo>
                  <a:lnTo>
                    <a:pt x="141759" y="1338655"/>
                  </a:lnTo>
                  <a:lnTo>
                    <a:pt x="144393" y="1340246"/>
                  </a:lnTo>
                  <a:lnTo>
                    <a:pt x="147055" y="1341793"/>
                  </a:lnTo>
                  <a:lnTo>
                    <a:pt x="142636" y="1349398"/>
                  </a:lnTo>
                  <a:close/>
                </a:path>
                <a:path w="10210800" h="1388745">
                  <a:moveTo>
                    <a:pt x="126379" y="1339452"/>
                  </a:moveTo>
                  <a:lnTo>
                    <a:pt x="118276" y="1334495"/>
                  </a:lnTo>
                  <a:lnTo>
                    <a:pt x="123892" y="1326735"/>
                  </a:lnTo>
                  <a:lnTo>
                    <a:pt x="126371" y="1328529"/>
                  </a:lnTo>
                  <a:lnTo>
                    <a:pt x="128877" y="1330280"/>
                  </a:lnTo>
                  <a:lnTo>
                    <a:pt x="131412" y="1331989"/>
                  </a:lnTo>
                  <a:lnTo>
                    <a:pt x="126379" y="1339452"/>
                  </a:lnTo>
                  <a:close/>
                </a:path>
                <a:path w="10210800" h="1388745">
                  <a:moveTo>
                    <a:pt x="111006" y="1328355"/>
                  </a:moveTo>
                  <a:lnTo>
                    <a:pt x="103770" y="1322181"/>
                  </a:lnTo>
                  <a:lnTo>
                    <a:pt x="109355" y="1315457"/>
                  </a:lnTo>
                  <a:lnTo>
                    <a:pt x="111718" y="1317419"/>
                  </a:lnTo>
                  <a:lnTo>
                    <a:pt x="114112" y="1319341"/>
                  </a:lnTo>
                  <a:lnTo>
                    <a:pt x="116538" y="1321223"/>
                  </a:lnTo>
                  <a:lnTo>
                    <a:pt x="111006" y="1328355"/>
                  </a:lnTo>
                  <a:close/>
                </a:path>
                <a:path w="10210800" h="1388745">
                  <a:moveTo>
                    <a:pt x="96523" y="1315997"/>
                  </a:moveTo>
                  <a:lnTo>
                    <a:pt x="89245" y="1309787"/>
                  </a:lnTo>
                  <a:lnTo>
                    <a:pt x="95534" y="1303171"/>
                  </a:lnTo>
                  <a:lnTo>
                    <a:pt x="97771" y="1305298"/>
                  </a:lnTo>
                  <a:lnTo>
                    <a:pt x="100044" y="1307387"/>
                  </a:lnTo>
                  <a:lnTo>
                    <a:pt x="102352" y="1309439"/>
                  </a:lnTo>
                  <a:lnTo>
                    <a:pt x="96523" y="1315997"/>
                  </a:lnTo>
                  <a:close/>
                </a:path>
                <a:path w="10210800" h="1388745">
                  <a:moveTo>
                    <a:pt x="82181" y="1303277"/>
                  </a:moveTo>
                  <a:lnTo>
                    <a:pt x="75952" y="1295976"/>
                  </a:lnTo>
                  <a:lnTo>
                    <a:pt x="82517" y="1289938"/>
                  </a:lnTo>
                  <a:lnTo>
                    <a:pt x="84611" y="1292215"/>
                  </a:lnTo>
                  <a:lnTo>
                    <a:pt x="86742" y="1294455"/>
                  </a:lnTo>
                  <a:lnTo>
                    <a:pt x="88910" y="1296659"/>
                  </a:lnTo>
                  <a:lnTo>
                    <a:pt x="82181" y="1303277"/>
                  </a:lnTo>
                  <a:close/>
                </a:path>
                <a:path w="10210800" h="1388745">
                  <a:moveTo>
                    <a:pt x="69756" y="1288716"/>
                  </a:moveTo>
                  <a:lnTo>
                    <a:pt x="63579" y="1281477"/>
                  </a:lnTo>
                  <a:lnTo>
                    <a:pt x="70478" y="1275935"/>
                  </a:lnTo>
                  <a:lnTo>
                    <a:pt x="72403" y="1278331"/>
                  </a:lnTo>
                  <a:lnTo>
                    <a:pt x="74368" y="1280696"/>
                  </a:lnTo>
                  <a:lnTo>
                    <a:pt x="76373" y="1283028"/>
                  </a:lnTo>
                  <a:lnTo>
                    <a:pt x="69756" y="1288716"/>
                  </a:lnTo>
                  <a:close/>
                </a:path>
                <a:path w="10210800" h="1388745">
                  <a:moveTo>
                    <a:pt x="57404" y="1274240"/>
                  </a:moveTo>
                  <a:lnTo>
                    <a:pt x="54412" y="1270733"/>
                  </a:lnTo>
                  <a:lnTo>
                    <a:pt x="51849" y="1266545"/>
                  </a:lnTo>
                  <a:lnTo>
                    <a:pt x="59452" y="1261230"/>
                  </a:lnTo>
                  <a:lnTo>
                    <a:pt x="61205" y="1263738"/>
                  </a:lnTo>
                  <a:lnTo>
                    <a:pt x="63000" y="1266216"/>
                  </a:lnTo>
                  <a:lnTo>
                    <a:pt x="64837" y="1268667"/>
                  </a:lnTo>
                  <a:lnTo>
                    <a:pt x="57404" y="1274240"/>
                  </a:lnTo>
                  <a:close/>
                </a:path>
                <a:path w="10210800" h="1388745">
                  <a:moveTo>
                    <a:pt x="46888" y="1258436"/>
                  </a:moveTo>
                  <a:lnTo>
                    <a:pt x="41913" y="1250304"/>
                  </a:lnTo>
                  <a:lnTo>
                    <a:pt x="49403" y="1245780"/>
                  </a:lnTo>
                  <a:lnTo>
                    <a:pt x="50995" y="1248417"/>
                  </a:lnTo>
                  <a:lnTo>
                    <a:pt x="52631" y="1251026"/>
                  </a:lnTo>
                  <a:lnTo>
                    <a:pt x="54311" y="1253608"/>
                  </a:lnTo>
                  <a:lnTo>
                    <a:pt x="46888" y="1258436"/>
                  </a:lnTo>
                  <a:close/>
                </a:path>
                <a:path w="10210800" h="1388745">
                  <a:moveTo>
                    <a:pt x="36942" y="1242179"/>
                  </a:moveTo>
                  <a:lnTo>
                    <a:pt x="31962" y="1234039"/>
                  </a:lnTo>
                  <a:lnTo>
                    <a:pt x="40400" y="1229683"/>
                  </a:lnTo>
                  <a:lnTo>
                    <a:pt x="41810" y="1232414"/>
                  </a:lnTo>
                  <a:lnTo>
                    <a:pt x="43265" y="1235121"/>
                  </a:lnTo>
                  <a:lnTo>
                    <a:pt x="44765" y="1237804"/>
                  </a:lnTo>
                  <a:lnTo>
                    <a:pt x="36942" y="1242179"/>
                  </a:lnTo>
                  <a:close/>
                </a:path>
                <a:path w="10210800" h="1388745">
                  <a:moveTo>
                    <a:pt x="28074" y="1225338"/>
                  </a:moveTo>
                  <a:lnTo>
                    <a:pt x="24434" y="1216549"/>
                  </a:lnTo>
                  <a:lnTo>
                    <a:pt x="32501" y="1213044"/>
                  </a:lnTo>
                  <a:lnTo>
                    <a:pt x="33724" y="1215859"/>
                  </a:lnTo>
                  <a:lnTo>
                    <a:pt x="34994" y="1218654"/>
                  </a:lnTo>
                  <a:lnTo>
                    <a:pt x="36311" y="1221428"/>
                  </a:lnTo>
                  <a:lnTo>
                    <a:pt x="28074" y="1225338"/>
                  </a:lnTo>
                  <a:close/>
                </a:path>
                <a:path w="10210800" h="1388745">
                  <a:moveTo>
                    <a:pt x="20798" y="1207771"/>
                  </a:moveTo>
                  <a:lnTo>
                    <a:pt x="17157" y="1198983"/>
                  </a:lnTo>
                  <a:lnTo>
                    <a:pt x="25730" y="1195919"/>
                  </a:lnTo>
                  <a:lnTo>
                    <a:pt x="26828" y="1198983"/>
                  </a:lnTo>
                  <a:lnTo>
                    <a:pt x="27844" y="1201684"/>
                  </a:lnTo>
                  <a:lnTo>
                    <a:pt x="28973" y="1204538"/>
                  </a:lnTo>
                  <a:lnTo>
                    <a:pt x="20798" y="1207771"/>
                  </a:lnTo>
                  <a:close/>
                </a:path>
                <a:path w="10210800" h="1388745">
                  <a:moveTo>
                    <a:pt x="13707" y="1190097"/>
                  </a:moveTo>
                  <a:lnTo>
                    <a:pt x="11472" y="1180820"/>
                  </a:lnTo>
                  <a:lnTo>
                    <a:pt x="20110" y="1178368"/>
                  </a:lnTo>
                  <a:lnTo>
                    <a:pt x="20949" y="1181325"/>
                  </a:lnTo>
                  <a:lnTo>
                    <a:pt x="21837" y="1184267"/>
                  </a:lnTo>
                  <a:lnTo>
                    <a:pt x="22774" y="1187194"/>
                  </a:lnTo>
                  <a:lnTo>
                    <a:pt x="13707" y="1190097"/>
                  </a:lnTo>
                  <a:close/>
                </a:path>
                <a:path w="10210800" h="1388745">
                  <a:moveTo>
                    <a:pt x="9242" y="1171559"/>
                  </a:moveTo>
                  <a:lnTo>
                    <a:pt x="7010" y="1162290"/>
                  </a:lnTo>
                  <a:lnTo>
                    <a:pt x="15667" y="1160448"/>
                  </a:lnTo>
                  <a:lnTo>
                    <a:pt x="16308" y="1163461"/>
                  </a:lnTo>
                  <a:lnTo>
                    <a:pt x="16999" y="1166462"/>
                  </a:lnTo>
                  <a:lnTo>
                    <a:pt x="17740" y="1169451"/>
                  </a:lnTo>
                  <a:lnTo>
                    <a:pt x="9242" y="1171559"/>
                  </a:lnTo>
                  <a:close/>
                </a:path>
                <a:path w="10210800" h="1388745">
                  <a:moveTo>
                    <a:pt x="4783" y="1153047"/>
                  </a:moveTo>
                  <a:lnTo>
                    <a:pt x="3559" y="1147965"/>
                  </a:lnTo>
                  <a:lnTo>
                    <a:pt x="3221" y="1143687"/>
                  </a:lnTo>
                  <a:lnTo>
                    <a:pt x="12443" y="1142358"/>
                  </a:lnTo>
                  <a:lnTo>
                    <a:pt x="12879" y="1145388"/>
                  </a:lnTo>
                  <a:lnTo>
                    <a:pt x="13366" y="1148409"/>
                  </a:lnTo>
                  <a:lnTo>
                    <a:pt x="13903" y="1151422"/>
                  </a:lnTo>
                  <a:lnTo>
                    <a:pt x="4783" y="1153047"/>
                  </a:lnTo>
                  <a:close/>
                </a:path>
                <a:path w="10210800" h="1388745">
                  <a:moveTo>
                    <a:pt x="2470" y="1134203"/>
                  </a:moveTo>
                  <a:lnTo>
                    <a:pt x="1719" y="1124716"/>
                  </a:lnTo>
                  <a:lnTo>
                    <a:pt x="10426" y="1124050"/>
                  </a:lnTo>
                  <a:lnTo>
                    <a:pt x="10661" y="1127115"/>
                  </a:lnTo>
                  <a:lnTo>
                    <a:pt x="10946" y="1130176"/>
                  </a:lnTo>
                  <a:lnTo>
                    <a:pt x="11283" y="1133232"/>
                  </a:lnTo>
                  <a:lnTo>
                    <a:pt x="2470" y="1134203"/>
                  </a:lnTo>
                  <a:close/>
                </a:path>
                <a:path w="10210800" h="1388745">
                  <a:moveTo>
                    <a:pt x="966" y="1115202"/>
                  </a:moveTo>
                  <a:lnTo>
                    <a:pt x="209" y="1105636"/>
                  </a:lnTo>
                  <a:lnTo>
                    <a:pt x="9633" y="1105548"/>
                  </a:lnTo>
                  <a:lnTo>
                    <a:pt x="9743" y="1111731"/>
                  </a:lnTo>
                  <a:lnTo>
                    <a:pt x="9875" y="1114820"/>
                  </a:lnTo>
                  <a:lnTo>
                    <a:pt x="966" y="1115202"/>
                  </a:lnTo>
                  <a:close/>
                </a:path>
                <a:path w="10210800" h="1388745">
                  <a:moveTo>
                    <a:pt x="9621" y="1096087"/>
                  </a:moveTo>
                  <a:lnTo>
                    <a:pt x="0" y="1096087"/>
                  </a:lnTo>
                  <a:lnTo>
                    <a:pt x="0" y="1086562"/>
                  </a:lnTo>
                  <a:lnTo>
                    <a:pt x="9621" y="1086562"/>
                  </a:lnTo>
                  <a:lnTo>
                    <a:pt x="9621" y="1096087"/>
                  </a:lnTo>
                  <a:close/>
                </a:path>
                <a:path w="10210800" h="1388745">
                  <a:moveTo>
                    <a:pt x="9621" y="1077037"/>
                  </a:moveTo>
                  <a:lnTo>
                    <a:pt x="0" y="1077037"/>
                  </a:lnTo>
                  <a:lnTo>
                    <a:pt x="0" y="1067512"/>
                  </a:lnTo>
                  <a:lnTo>
                    <a:pt x="9621" y="1067512"/>
                  </a:lnTo>
                  <a:lnTo>
                    <a:pt x="9621" y="1077037"/>
                  </a:lnTo>
                  <a:close/>
                </a:path>
                <a:path w="10210800" h="1388745">
                  <a:moveTo>
                    <a:pt x="9621" y="1057987"/>
                  </a:moveTo>
                  <a:lnTo>
                    <a:pt x="0" y="1057987"/>
                  </a:lnTo>
                  <a:lnTo>
                    <a:pt x="0" y="1048462"/>
                  </a:lnTo>
                  <a:lnTo>
                    <a:pt x="9621" y="1048462"/>
                  </a:lnTo>
                  <a:lnTo>
                    <a:pt x="9621" y="1057987"/>
                  </a:lnTo>
                  <a:close/>
                </a:path>
                <a:path w="10210800" h="1388745">
                  <a:moveTo>
                    <a:pt x="9621" y="1038937"/>
                  </a:moveTo>
                  <a:lnTo>
                    <a:pt x="0" y="1038937"/>
                  </a:lnTo>
                  <a:lnTo>
                    <a:pt x="0" y="1029412"/>
                  </a:lnTo>
                  <a:lnTo>
                    <a:pt x="9621" y="1029412"/>
                  </a:lnTo>
                  <a:lnTo>
                    <a:pt x="9621" y="1038937"/>
                  </a:lnTo>
                  <a:close/>
                </a:path>
                <a:path w="10210800" h="1388745">
                  <a:moveTo>
                    <a:pt x="9621" y="1019887"/>
                  </a:moveTo>
                  <a:lnTo>
                    <a:pt x="0" y="1019887"/>
                  </a:lnTo>
                  <a:lnTo>
                    <a:pt x="0" y="1010362"/>
                  </a:lnTo>
                  <a:lnTo>
                    <a:pt x="9621" y="1010362"/>
                  </a:lnTo>
                  <a:lnTo>
                    <a:pt x="9621" y="1019887"/>
                  </a:lnTo>
                  <a:close/>
                </a:path>
                <a:path w="10210800" h="1388745">
                  <a:moveTo>
                    <a:pt x="9621" y="1000837"/>
                  </a:moveTo>
                  <a:lnTo>
                    <a:pt x="0" y="1000837"/>
                  </a:lnTo>
                  <a:lnTo>
                    <a:pt x="0" y="991312"/>
                  </a:lnTo>
                  <a:lnTo>
                    <a:pt x="9621" y="991312"/>
                  </a:lnTo>
                  <a:lnTo>
                    <a:pt x="9621" y="1000837"/>
                  </a:lnTo>
                  <a:close/>
                </a:path>
                <a:path w="10210800" h="1388745">
                  <a:moveTo>
                    <a:pt x="9621" y="981787"/>
                  </a:moveTo>
                  <a:lnTo>
                    <a:pt x="0" y="981787"/>
                  </a:lnTo>
                  <a:lnTo>
                    <a:pt x="0" y="972262"/>
                  </a:lnTo>
                  <a:lnTo>
                    <a:pt x="9621" y="972262"/>
                  </a:lnTo>
                  <a:lnTo>
                    <a:pt x="9621" y="981787"/>
                  </a:lnTo>
                  <a:close/>
                </a:path>
                <a:path w="10210800" h="1388745">
                  <a:moveTo>
                    <a:pt x="9621" y="962737"/>
                  </a:moveTo>
                  <a:lnTo>
                    <a:pt x="0" y="962737"/>
                  </a:lnTo>
                  <a:lnTo>
                    <a:pt x="0" y="953212"/>
                  </a:lnTo>
                  <a:lnTo>
                    <a:pt x="9621" y="953212"/>
                  </a:lnTo>
                  <a:lnTo>
                    <a:pt x="9621" y="962737"/>
                  </a:lnTo>
                  <a:close/>
                </a:path>
                <a:path w="10210800" h="1388745">
                  <a:moveTo>
                    <a:pt x="9621" y="943687"/>
                  </a:moveTo>
                  <a:lnTo>
                    <a:pt x="0" y="943687"/>
                  </a:lnTo>
                  <a:lnTo>
                    <a:pt x="0" y="934162"/>
                  </a:lnTo>
                  <a:lnTo>
                    <a:pt x="9621" y="934162"/>
                  </a:lnTo>
                  <a:lnTo>
                    <a:pt x="9621" y="943687"/>
                  </a:lnTo>
                  <a:close/>
                </a:path>
                <a:path w="10210800" h="1388745">
                  <a:moveTo>
                    <a:pt x="9621" y="924637"/>
                  </a:moveTo>
                  <a:lnTo>
                    <a:pt x="0" y="924637"/>
                  </a:lnTo>
                  <a:lnTo>
                    <a:pt x="0" y="915112"/>
                  </a:lnTo>
                  <a:lnTo>
                    <a:pt x="9621" y="915112"/>
                  </a:lnTo>
                  <a:lnTo>
                    <a:pt x="9621" y="924637"/>
                  </a:lnTo>
                  <a:close/>
                </a:path>
                <a:path w="10210800" h="1388745">
                  <a:moveTo>
                    <a:pt x="9621" y="905587"/>
                  </a:moveTo>
                  <a:lnTo>
                    <a:pt x="0" y="905587"/>
                  </a:lnTo>
                  <a:lnTo>
                    <a:pt x="0" y="896062"/>
                  </a:lnTo>
                  <a:lnTo>
                    <a:pt x="9621" y="896062"/>
                  </a:lnTo>
                  <a:lnTo>
                    <a:pt x="9621" y="905587"/>
                  </a:lnTo>
                  <a:close/>
                </a:path>
                <a:path w="10210800" h="1388745">
                  <a:moveTo>
                    <a:pt x="9621" y="886537"/>
                  </a:moveTo>
                  <a:lnTo>
                    <a:pt x="0" y="886537"/>
                  </a:lnTo>
                  <a:lnTo>
                    <a:pt x="0" y="877012"/>
                  </a:lnTo>
                  <a:lnTo>
                    <a:pt x="9621" y="877012"/>
                  </a:lnTo>
                  <a:lnTo>
                    <a:pt x="9621" y="886537"/>
                  </a:lnTo>
                  <a:close/>
                </a:path>
                <a:path w="10210800" h="1388745">
                  <a:moveTo>
                    <a:pt x="9621" y="867487"/>
                  </a:moveTo>
                  <a:lnTo>
                    <a:pt x="0" y="867487"/>
                  </a:lnTo>
                  <a:lnTo>
                    <a:pt x="0" y="857962"/>
                  </a:lnTo>
                  <a:lnTo>
                    <a:pt x="9621" y="857962"/>
                  </a:lnTo>
                  <a:lnTo>
                    <a:pt x="9621" y="867487"/>
                  </a:lnTo>
                  <a:close/>
                </a:path>
                <a:path w="10210800" h="1388745">
                  <a:moveTo>
                    <a:pt x="9621" y="848437"/>
                  </a:moveTo>
                  <a:lnTo>
                    <a:pt x="0" y="848437"/>
                  </a:lnTo>
                  <a:lnTo>
                    <a:pt x="0" y="838912"/>
                  </a:lnTo>
                  <a:lnTo>
                    <a:pt x="9621" y="838912"/>
                  </a:lnTo>
                  <a:lnTo>
                    <a:pt x="9621" y="848437"/>
                  </a:lnTo>
                  <a:close/>
                </a:path>
                <a:path w="10210800" h="1388745">
                  <a:moveTo>
                    <a:pt x="9621" y="829387"/>
                  </a:moveTo>
                  <a:lnTo>
                    <a:pt x="0" y="829387"/>
                  </a:lnTo>
                  <a:lnTo>
                    <a:pt x="0" y="819862"/>
                  </a:lnTo>
                  <a:lnTo>
                    <a:pt x="9621" y="819862"/>
                  </a:lnTo>
                  <a:lnTo>
                    <a:pt x="9621" y="829387"/>
                  </a:lnTo>
                  <a:close/>
                </a:path>
                <a:path w="10210800" h="1388745">
                  <a:moveTo>
                    <a:pt x="9621" y="810337"/>
                  </a:moveTo>
                  <a:lnTo>
                    <a:pt x="0" y="810337"/>
                  </a:lnTo>
                  <a:lnTo>
                    <a:pt x="0" y="800812"/>
                  </a:lnTo>
                  <a:lnTo>
                    <a:pt x="9621" y="800812"/>
                  </a:lnTo>
                  <a:lnTo>
                    <a:pt x="9621" y="810337"/>
                  </a:lnTo>
                  <a:close/>
                </a:path>
                <a:path w="10210800" h="1388745">
                  <a:moveTo>
                    <a:pt x="9621" y="791287"/>
                  </a:moveTo>
                  <a:lnTo>
                    <a:pt x="0" y="791287"/>
                  </a:lnTo>
                  <a:lnTo>
                    <a:pt x="0" y="781762"/>
                  </a:lnTo>
                  <a:lnTo>
                    <a:pt x="9621" y="781762"/>
                  </a:lnTo>
                  <a:lnTo>
                    <a:pt x="9621" y="791287"/>
                  </a:lnTo>
                  <a:close/>
                </a:path>
                <a:path w="10210800" h="1388745">
                  <a:moveTo>
                    <a:pt x="9621" y="772237"/>
                  </a:moveTo>
                  <a:lnTo>
                    <a:pt x="0" y="772237"/>
                  </a:lnTo>
                  <a:lnTo>
                    <a:pt x="0" y="762712"/>
                  </a:lnTo>
                  <a:lnTo>
                    <a:pt x="9621" y="762712"/>
                  </a:lnTo>
                  <a:lnTo>
                    <a:pt x="9621" y="772237"/>
                  </a:lnTo>
                  <a:close/>
                </a:path>
                <a:path w="10210800" h="1388745">
                  <a:moveTo>
                    <a:pt x="9621" y="753187"/>
                  </a:moveTo>
                  <a:lnTo>
                    <a:pt x="0" y="753187"/>
                  </a:lnTo>
                  <a:lnTo>
                    <a:pt x="0" y="743662"/>
                  </a:lnTo>
                  <a:lnTo>
                    <a:pt x="9621" y="743662"/>
                  </a:lnTo>
                  <a:lnTo>
                    <a:pt x="9621" y="753187"/>
                  </a:lnTo>
                  <a:close/>
                </a:path>
                <a:path w="10210800" h="1388745">
                  <a:moveTo>
                    <a:pt x="9621" y="734137"/>
                  </a:moveTo>
                  <a:lnTo>
                    <a:pt x="0" y="734137"/>
                  </a:lnTo>
                  <a:lnTo>
                    <a:pt x="0" y="724612"/>
                  </a:lnTo>
                  <a:lnTo>
                    <a:pt x="9621" y="724612"/>
                  </a:lnTo>
                  <a:lnTo>
                    <a:pt x="9621" y="734137"/>
                  </a:lnTo>
                  <a:close/>
                </a:path>
                <a:path w="10210800" h="1388745">
                  <a:moveTo>
                    <a:pt x="9621" y="715087"/>
                  </a:moveTo>
                  <a:lnTo>
                    <a:pt x="0" y="715087"/>
                  </a:lnTo>
                  <a:lnTo>
                    <a:pt x="0" y="705562"/>
                  </a:lnTo>
                  <a:lnTo>
                    <a:pt x="9621" y="705562"/>
                  </a:lnTo>
                  <a:lnTo>
                    <a:pt x="9621" y="715087"/>
                  </a:lnTo>
                  <a:close/>
                </a:path>
                <a:path w="10210800" h="1388745">
                  <a:moveTo>
                    <a:pt x="9621" y="696037"/>
                  </a:moveTo>
                  <a:lnTo>
                    <a:pt x="0" y="696037"/>
                  </a:lnTo>
                  <a:lnTo>
                    <a:pt x="0" y="686512"/>
                  </a:lnTo>
                  <a:lnTo>
                    <a:pt x="9621" y="686512"/>
                  </a:lnTo>
                  <a:lnTo>
                    <a:pt x="9621" y="696037"/>
                  </a:lnTo>
                  <a:close/>
                </a:path>
                <a:path w="10210800" h="1388745">
                  <a:moveTo>
                    <a:pt x="9621" y="676987"/>
                  </a:moveTo>
                  <a:lnTo>
                    <a:pt x="0" y="676987"/>
                  </a:lnTo>
                  <a:lnTo>
                    <a:pt x="0" y="667462"/>
                  </a:lnTo>
                  <a:lnTo>
                    <a:pt x="9621" y="667462"/>
                  </a:lnTo>
                  <a:lnTo>
                    <a:pt x="9621" y="676987"/>
                  </a:lnTo>
                  <a:close/>
                </a:path>
                <a:path w="10210800" h="1388745">
                  <a:moveTo>
                    <a:pt x="9621" y="657937"/>
                  </a:moveTo>
                  <a:lnTo>
                    <a:pt x="0" y="657937"/>
                  </a:lnTo>
                  <a:lnTo>
                    <a:pt x="0" y="648412"/>
                  </a:lnTo>
                  <a:lnTo>
                    <a:pt x="9621" y="648412"/>
                  </a:lnTo>
                  <a:lnTo>
                    <a:pt x="9621" y="657937"/>
                  </a:lnTo>
                  <a:close/>
                </a:path>
                <a:path w="10210800" h="1388745">
                  <a:moveTo>
                    <a:pt x="9621" y="638887"/>
                  </a:moveTo>
                  <a:lnTo>
                    <a:pt x="0" y="638887"/>
                  </a:lnTo>
                  <a:lnTo>
                    <a:pt x="0" y="629362"/>
                  </a:lnTo>
                  <a:lnTo>
                    <a:pt x="9621" y="629362"/>
                  </a:lnTo>
                  <a:lnTo>
                    <a:pt x="9621" y="638887"/>
                  </a:lnTo>
                  <a:close/>
                </a:path>
                <a:path w="10210800" h="1388745">
                  <a:moveTo>
                    <a:pt x="9621" y="619837"/>
                  </a:moveTo>
                  <a:lnTo>
                    <a:pt x="0" y="619837"/>
                  </a:lnTo>
                  <a:lnTo>
                    <a:pt x="0" y="610312"/>
                  </a:lnTo>
                  <a:lnTo>
                    <a:pt x="9621" y="610312"/>
                  </a:lnTo>
                  <a:lnTo>
                    <a:pt x="9621" y="619837"/>
                  </a:lnTo>
                  <a:close/>
                </a:path>
                <a:path w="10210800" h="1388745">
                  <a:moveTo>
                    <a:pt x="9621" y="600787"/>
                  </a:moveTo>
                  <a:lnTo>
                    <a:pt x="0" y="600787"/>
                  </a:lnTo>
                  <a:lnTo>
                    <a:pt x="0" y="591262"/>
                  </a:lnTo>
                  <a:lnTo>
                    <a:pt x="9621" y="591262"/>
                  </a:lnTo>
                  <a:lnTo>
                    <a:pt x="9621" y="600787"/>
                  </a:lnTo>
                  <a:close/>
                </a:path>
                <a:path w="10210800" h="1388745">
                  <a:moveTo>
                    <a:pt x="9621" y="581737"/>
                  </a:moveTo>
                  <a:lnTo>
                    <a:pt x="0" y="581737"/>
                  </a:lnTo>
                  <a:lnTo>
                    <a:pt x="0" y="572212"/>
                  </a:lnTo>
                  <a:lnTo>
                    <a:pt x="9621" y="572212"/>
                  </a:lnTo>
                  <a:lnTo>
                    <a:pt x="9621" y="581737"/>
                  </a:lnTo>
                  <a:close/>
                </a:path>
                <a:path w="10210800" h="1388745">
                  <a:moveTo>
                    <a:pt x="9621" y="562687"/>
                  </a:moveTo>
                  <a:lnTo>
                    <a:pt x="0" y="562687"/>
                  </a:lnTo>
                  <a:lnTo>
                    <a:pt x="0" y="553162"/>
                  </a:lnTo>
                  <a:lnTo>
                    <a:pt x="9621" y="553162"/>
                  </a:lnTo>
                  <a:lnTo>
                    <a:pt x="9621" y="562687"/>
                  </a:lnTo>
                  <a:close/>
                </a:path>
                <a:path w="10210800" h="1388745">
                  <a:moveTo>
                    <a:pt x="9621" y="543637"/>
                  </a:moveTo>
                  <a:lnTo>
                    <a:pt x="0" y="543637"/>
                  </a:lnTo>
                  <a:lnTo>
                    <a:pt x="0" y="534112"/>
                  </a:lnTo>
                  <a:lnTo>
                    <a:pt x="9621" y="534112"/>
                  </a:lnTo>
                  <a:lnTo>
                    <a:pt x="9621" y="543637"/>
                  </a:lnTo>
                  <a:close/>
                </a:path>
                <a:path w="10210800" h="1388745">
                  <a:moveTo>
                    <a:pt x="9621" y="524587"/>
                  </a:moveTo>
                  <a:lnTo>
                    <a:pt x="0" y="524587"/>
                  </a:lnTo>
                  <a:lnTo>
                    <a:pt x="0" y="515062"/>
                  </a:lnTo>
                  <a:lnTo>
                    <a:pt x="9621" y="515062"/>
                  </a:lnTo>
                  <a:lnTo>
                    <a:pt x="9621" y="524587"/>
                  </a:lnTo>
                  <a:close/>
                </a:path>
                <a:path w="10210800" h="1388745">
                  <a:moveTo>
                    <a:pt x="9621" y="505537"/>
                  </a:moveTo>
                  <a:lnTo>
                    <a:pt x="0" y="505537"/>
                  </a:lnTo>
                  <a:lnTo>
                    <a:pt x="0" y="496012"/>
                  </a:lnTo>
                  <a:lnTo>
                    <a:pt x="9621" y="496012"/>
                  </a:lnTo>
                  <a:lnTo>
                    <a:pt x="9621" y="505537"/>
                  </a:lnTo>
                  <a:close/>
                </a:path>
                <a:path w="10210800" h="1388745">
                  <a:moveTo>
                    <a:pt x="9621" y="486487"/>
                  </a:moveTo>
                  <a:lnTo>
                    <a:pt x="0" y="486487"/>
                  </a:lnTo>
                  <a:lnTo>
                    <a:pt x="0" y="476962"/>
                  </a:lnTo>
                  <a:lnTo>
                    <a:pt x="9621" y="476962"/>
                  </a:lnTo>
                  <a:lnTo>
                    <a:pt x="9621" y="486487"/>
                  </a:lnTo>
                  <a:close/>
                </a:path>
                <a:path w="10210800" h="1388745">
                  <a:moveTo>
                    <a:pt x="9621" y="467437"/>
                  </a:moveTo>
                  <a:lnTo>
                    <a:pt x="0" y="467437"/>
                  </a:lnTo>
                  <a:lnTo>
                    <a:pt x="0" y="457912"/>
                  </a:lnTo>
                  <a:lnTo>
                    <a:pt x="9621" y="457912"/>
                  </a:lnTo>
                  <a:lnTo>
                    <a:pt x="9621" y="467437"/>
                  </a:lnTo>
                  <a:close/>
                </a:path>
                <a:path w="10210800" h="1388745">
                  <a:moveTo>
                    <a:pt x="9621" y="448387"/>
                  </a:moveTo>
                  <a:lnTo>
                    <a:pt x="0" y="448387"/>
                  </a:lnTo>
                  <a:lnTo>
                    <a:pt x="0" y="438862"/>
                  </a:lnTo>
                  <a:lnTo>
                    <a:pt x="9621" y="438862"/>
                  </a:lnTo>
                  <a:lnTo>
                    <a:pt x="9621" y="448387"/>
                  </a:lnTo>
                  <a:close/>
                </a:path>
                <a:path w="10210800" h="1388745">
                  <a:moveTo>
                    <a:pt x="9621" y="429337"/>
                  </a:moveTo>
                  <a:lnTo>
                    <a:pt x="0" y="429337"/>
                  </a:lnTo>
                  <a:lnTo>
                    <a:pt x="0" y="419812"/>
                  </a:lnTo>
                  <a:lnTo>
                    <a:pt x="9621" y="419812"/>
                  </a:lnTo>
                  <a:lnTo>
                    <a:pt x="9621" y="429337"/>
                  </a:lnTo>
                  <a:close/>
                </a:path>
                <a:path w="10210800" h="1388745">
                  <a:moveTo>
                    <a:pt x="9621" y="410287"/>
                  </a:moveTo>
                  <a:lnTo>
                    <a:pt x="0" y="410287"/>
                  </a:lnTo>
                  <a:lnTo>
                    <a:pt x="0" y="400762"/>
                  </a:lnTo>
                  <a:lnTo>
                    <a:pt x="9621" y="400762"/>
                  </a:lnTo>
                  <a:lnTo>
                    <a:pt x="9621" y="410287"/>
                  </a:lnTo>
                  <a:close/>
                </a:path>
                <a:path w="10210800" h="1388745">
                  <a:moveTo>
                    <a:pt x="9621" y="391237"/>
                  </a:moveTo>
                  <a:lnTo>
                    <a:pt x="0" y="391237"/>
                  </a:lnTo>
                  <a:lnTo>
                    <a:pt x="0" y="381712"/>
                  </a:lnTo>
                  <a:lnTo>
                    <a:pt x="9621" y="381712"/>
                  </a:lnTo>
                  <a:lnTo>
                    <a:pt x="9621" y="391237"/>
                  </a:lnTo>
                  <a:close/>
                </a:path>
                <a:path w="10210800" h="1388745">
                  <a:moveTo>
                    <a:pt x="9621" y="372187"/>
                  </a:moveTo>
                  <a:lnTo>
                    <a:pt x="0" y="372187"/>
                  </a:lnTo>
                  <a:lnTo>
                    <a:pt x="0" y="362662"/>
                  </a:lnTo>
                  <a:lnTo>
                    <a:pt x="9621" y="362662"/>
                  </a:lnTo>
                  <a:lnTo>
                    <a:pt x="9621" y="372187"/>
                  </a:lnTo>
                  <a:close/>
                </a:path>
                <a:path w="10210800" h="1388745">
                  <a:moveTo>
                    <a:pt x="9621" y="353137"/>
                  </a:moveTo>
                  <a:lnTo>
                    <a:pt x="0" y="353137"/>
                  </a:lnTo>
                  <a:lnTo>
                    <a:pt x="0" y="343612"/>
                  </a:lnTo>
                  <a:lnTo>
                    <a:pt x="9621" y="343612"/>
                  </a:lnTo>
                  <a:lnTo>
                    <a:pt x="9621" y="353137"/>
                  </a:lnTo>
                  <a:close/>
                </a:path>
                <a:path w="10210800" h="1388745">
                  <a:moveTo>
                    <a:pt x="9621" y="334087"/>
                  </a:moveTo>
                  <a:lnTo>
                    <a:pt x="0" y="334087"/>
                  </a:lnTo>
                  <a:lnTo>
                    <a:pt x="0" y="324562"/>
                  </a:lnTo>
                  <a:lnTo>
                    <a:pt x="9621" y="324562"/>
                  </a:lnTo>
                  <a:lnTo>
                    <a:pt x="9621" y="334087"/>
                  </a:lnTo>
                  <a:close/>
                </a:path>
                <a:path w="10210800" h="1388745">
                  <a:moveTo>
                    <a:pt x="9621" y="315037"/>
                  </a:moveTo>
                  <a:lnTo>
                    <a:pt x="0" y="315037"/>
                  </a:lnTo>
                  <a:lnTo>
                    <a:pt x="0" y="305512"/>
                  </a:lnTo>
                  <a:lnTo>
                    <a:pt x="9621" y="305512"/>
                  </a:lnTo>
                  <a:lnTo>
                    <a:pt x="9621" y="315037"/>
                  </a:lnTo>
                  <a:close/>
                </a:path>
                <a:path w="10210800" h="1388745">
                  <a:moveTo>
                    <a:pt x="9621" y="295987"/>
                  </a:moveTo>
                  <a:lnTo>
                    <a:pt x="0" y="295987"/>
                  </a:lnTo>
                  <a:lnTo>
                    <a:pt x="0" y="286462"/>
                  </a:lnTo>
                  <a:lnTo>
                    <a:pt x="9621" y="286462"/>
                  </a:lnTo>
                  <a:lnTo>
                    <a:pt x="9621" y="295987"/>
                  </a:lnTo>
                  <a:close/>
                </a:path>
                <a:path w="10210800" h="1388745">
                  <a:moveTo>
                    <a:pt x="9755" y="277160"/>
                  </a:moveTo>
                  <a:lnTo>
                    <a:pt x="702" y="276879"/>
                  </a:lnTo>
                  <a:lnTo>
                    <a:pt x="1456" y="267350"/>
                  </a:lnTo>
                  <a:lnTo>
                    <a:pt x="10197" y="267915"/>
                  </a:lnTo>
                  <a:lnTo>
                    <a:pt x="9998" y="270994"/>
                  </a:lnTo>
                  <a:lnTo>
                    <a:pt x="9850" y="274076"/>
                  </a:lnTo>
                  <a:lnTo>
                    <a:pt x="9755" y="277160"/>
                  </a:lnTo>
                  <a:close/>
                </a:path>
                <a:path w="10210800" h="1388745">
                  <a:moveTo>
                    <a:pt x="10946" y="258715"/>
                  </a:moveTo>
                  <a:lnTo>
                    <a:pt x="2207" y="257857"/>
                  </a:lnTo>
                  <a:lnTo>
                    <a:pt x="2958" y="248374"/>
                  </a:lnTo>
                  <a:lnTo>
                    <a:pt x="11999" y="249569"/>
                  </a:lnTo>
                  <a:lnTo>
                    <a:pt x="11597" y="252612"/>
                  </a:lnTo>
                  <a:lnTo>
                    <a:pt x="11246" y="255661"/>
                  </a:lnTo>
                  <a:lnTo>
                    <a:pt x="10946" y="258715"/>
                  </a:lnTo>
                  <a:close/>
                </a:path>
                <a:path w="10210800" h="1388745">
                  <a:moveTo>
                    <a:pt x="13354" y="240482"/>
                  </a:moveTo>
                  <a:lnTo>
                    <a:pt x="4005" y="238929"/>
                  </a:lnTo>
                  <a:lnTo>
                    <a:pt x="6227" y="229701"/>
                  </a:lnTo>
                  <a:lnTo>
                    <a:pt x="15007" y="231460"/>
                  </a:lnTo>
                  <a:lnTo>
                    <a:pt x="14406" y="234458"/>
                  </a:lnTo>
                  <a:lnTo>
                    <a:pt x="13855" y="237465"/>
                  </a:lnTo>
                  <a:lnTo>
                    <a:pt x="13354" y="240482"/>
                  </a:lnTo>
                  <a:close/>
                </a:path>
                <a:path w="10210800" h="1388745">
                  <a:moveTo>
                    <a:pt x="16974" y="222430"/>
                  </a:moveTo>
                  <a:lnTo>
                    <a:pt x="8462" y="220425"/>
                  </a:lnTo>
                  <a:lnTo>
                    <a:pt x="10692" y="211164"/>
                  </a:lnTo>
                  <a:lnTo>
                    <a:pt x="19240" y="213481"/>
                  </a:lnTo>
                  <a:lnTo>
                    <a:pt x="18435" y="216452"/>
                  </a:lnTo>
                  <a:lnTo>
                    <a:pt x="17680" y="219434"/>
                  </a:lnTo>
                  <a:lnTo>
                    <a:pt x="16974" y="222430"/>
                  </a:lnTo>
                  <a:close/>
                </a:path>
                <a:path w="10210800" h="1388745">
                  <a:moveTo>
                    <a:pt x="21801" y="204623"/>
                  </a:moveTo>
                  <a:lnTo>
                    <a:pt x="12924" y="201895"/>
                  </a:lnTo>
                  <a:lnTo>
                    <a:pt x="14026" y="197320"/>
                  </a:lnTo>
                  <a:lnTo>
                    <a:pt x="15881" y="192842"/>
                  </a:lnTo>
                  <a:lnTo>
                    <a:pt x="24654" y="195861"/>
                  </a:lnTo>
                  <a:lnTo>
                    <a:pt x="23654" y="198766"/>
                  </a:lnTo>
                  <a:lnTo>
                    <a:pt x="22639" y="201895"/>
                  </a:lnTo>
                  <a:lnTo>
                    <a:pt x="21801" y="204623"/>
                  </a:lnTo>
                  <a:close/>
                </a:path>
                <a:path w="10210800" h="1388745">
                  <a:moveTo>
                    <a:pt x="27796" y="187203"/>
                  </a:moveTo>
                  <a:lnTo>
                    <a:pt x="19525" y="184045"/>
                  </a:lnTo>
                  <a:lnTo>
                    <a:pt x="23161" y="175266"/>
                  </a:lnTo>
                  <a:lnTo>
                    <a:pt x="31224" y="178657"/>
                  </a:lnTo>
                  <a:lnTo>
                    <a:pt x="30034" y="181487"/>
                  </a:lnTo>
                  <a:lnTo>
                    <a:pt x="28891" y="184336"/>
                  </a:lnTo>
                  <a:lnTo>
                    <a:pt x="27796" y="187203"/>
                  </a:lnTo>
                  <a:close/>
                </a:path>
                <a:path w="10210800" h="1388745">
                  <a:moveTo>
                    <a:pt x="34935" y="170230"/>
                  </a:moveTo>
                  <a:lnTo>
                    <a:pt x="26799" y="166484"/>
                  </a:lnTo>
                  <a:lnTo>
                    <a:pt x="30447" y="157677"/>
                  </a:lnTo>
                  <a:lnTo>
                    <a:pt x="38926" y="161928"/>
                  </a:lnTo>
                  <a:lnTo>
                    <a:pt x="37549" y="164673"/>
                  </a:lnTo>
                  <a:lnTo>
                    <a:pt x="36219" y="167440"/>
                  </a:lnTo>
                  <a:lnTo>
                    <a:pt x="34935" y="170230"/>
                  </a:lnTo>
                  <a:close/>
                </a:path>
                <a:path w="10210800" h="1388745">
                  <a:moveTo>
                    <a:pt x="43194" y="153759"/>
                  </a:moveTo>
                  <a:lnTo>
                    <a:pt x="35200" y="149412"/>
                  </a:lnTo>
                  <a:lnTo>
                    <a:pt x="40173" y="141284"/>
                  </a:lnTo>
                  <a:lnTo>
                    <a:pt x="47736" y="145731"/>
                  </a:lnTo>
                  <a:lnTo>
                    <a:pt x="46177" y="148382"/>
                  </a:lnTo>
                  <a:lnTo>
                    <a:pt x="44663" y="151058"/>
                  </a:lnTo>
                  <a:lnTo>
                    <a:pt x="43194" y="153759"/>
                  </a:lnTo>
                  <a:close/>
                </a:path>
                <a:path w="10210800" h="1388745">
                  <a:moveTo>
                    <a:pt x="52549" y="137850"/>
                  </a:moveTo>
                  <a:lnTo>
                    <a:pt x="45145" y="133157"/>
                  </a:lnTo>
                  <a:lnTo>
                    <a:pt x="50115" y="125033"/>
                  </a:lnTo>
                  <a:lnTo>
                    <a:pt x="57614" y="130146"/>
                  </a:lnTo>
                  <a:lnTo>
                    <a:pt x="55883" y="132686"/>
                  </a:lnTo>
                  <a:lnTo>
                    <a:pt x="54194" y="135254"/>
                  </a:lnTo>
                  <a:lnTo>
                    <a:pt x="52549" y="137850"/>
                  </a:lnTo>
                  <a:close/>
                </a:path>
                <a:path w="10210800" h="1388745">
                  <a:moveTo>
                    <a:pt x="62908" y="122652"/>
                  </a:moveTo>
                  <a:lnTo>
                    <a:pt x="55239" y="117041"/>
                  </a:lnTo>
                  <a:lnTo>
                    <a:pt x="61416" y="109801"/>
                  </a:lnTo>
                  <a:lnTo>
                    <a:pt x="68459" y="115323"/>
                  </a:lnTo>
                  <a:lnTo>
                    <a:pt x="66568" y="117735"/>
                  </a:lnTo>
                  <a:lnTo>
                    <a:pt x="64718" y="120178"/>
                  </a:lnTo>
                  <a:lnTo>
                    <a:pt x="62908" y="122652"/>
                  </a:lnTo>
                  <a:close/>
                </a:path>
                <a:path w="10210800" h="1388745">
                  <a:moveTo>
                    <a:pt x="74265" y="108168"/>
                  </a:moveTo>
                  <a:lnTo>
                    <a:pt x="67590" y="102566"/>
                  </a:lnTo>
                  <a:lnTo>
                    <a:pt x="73777" y="95315"/>
                  </a:lnTo>
                  <a:lnTo>
                    <a:pt x="80321" y="101192"/>
                  </a:lnTo>
                  <a:lnTo>
                    <a:pt x="78263" y="103484"/>
                  </a:lnTo>
                  <a:lnTo>
                    <a:pt x="76244" y="105809"/>
                  </a:lnTo>
                  <a:lnTo>
                    <a:pt x="74265" y="108168"/>
                  </a:lnTo>
                  <a:close/>
                </a:path>
                <a:path w="10210800" h="1388745">
                  <a:moveTo>
                    <a:pt x="86627" y="94403"/>
                  </a:moveTo>
                  <a:lnTo>
                    <a:pt x="79993" y="88031"/>
                  </a:lnTo>
                  <a:lnTo>
                    <a:pt x="83694" y="83694"/>
                  </a:lnTo>
                  <a:lnTo>
                    <a:pt x="86684" y="81143"/>
                  </a:lnTo>
                  <a:lnTo>
                    <a:pt x="93220" y="87767"/>
                  </a:lnTo>
                  <a:lnTo>
                    <a:pt x="89211" y="91740"/>
                  </a:lnTo>
                  <a:lnTo>
                    <a:pt x="86627" y="94403"/>
                  </a:lnTo>
                  <a:close/>
                </a:path>
                <a:path w="10210800" h="1388745">
                  <a:moveTo>
                    <a:pt x="99925" y="81458"/>
                  </a:moveTo>
                  <a:lnTo>
                    <a:pt x="93975" y="74921"/>
                  </a:lnTo>
                  <a:lnTo>
                    <a:pt x="101231" y="68730"/>
                  </a:lnTo>
                  <a:lnTo>
                    <a:pt x="106864" y="75351"/>
                  </a:lnTo>
                  <a:lnTo>
                    <a:pt x="104517" y="77348"/>
                  </a:lnTo>
                  <a:lnTo>
                    <a:pt x="102204" y="79383"/>
                  </a:lnTo>
                  <a:lnTo>
                    <a:pt x="99925" y="81458"/>
                  </a:lnTo>
                  <a:close/>
                </a:path>
                <a:path w="10210800" h="1388745">
                  <a:moveTo>
                    <a:pt x="113984" y="69496"/>
                  </a:moveTo>
                  <a:lnTo>
                    <a:pt x="108467" y="62554"/>
                  </a:lnTo>
                  <a:lnTo>
                    <a:pt x="115704" y="56379"/>
                  </a:lnTo>
                  <a:lnTo>
                    <a:pt x="121279" y="63894"/>
                  </a:lnTo>
                  <a:lnTo>
                    <a:pt x="118816" y="65721"/>
                  </a:lnTo>
                  <a:lnTo>
                    <a:pt x="116385" y="67588"/>
                  </a:lnTo>
                  <a:lnTo>
                    <a:pt x="113984" y="69496"/>
                  </a:lnTo>
                  <a:close/>
                </a:path>
                <a:path w="10210800" h="1388745">
                  <a:moveTo>
                    <a:pt x="128741" y="58549"/>
                  </a:moveTo>
                  <a:lnTo>
                    <a:pt x="123540" y="51028"/>
                  </a:lnTo>
                  <a:lnTo>
                    <a:pt x="131654" y="46064"/>
                  </a:lnTo>
                  <a:lnTo>
                    <a:pt x="136399" y="53440"/>
                  </a:lnTo>
                  <a:lnTo>
                    <a:pt x="133818" y="55101"/>
                  </a:lnTo>
                  <a:lnTo>
                    <a:pt x="131265" y="56804"/>
                  </a:lnTo>
                  <a:lnTo>
                    <a:pt x="128741" y="58549"/>
                  </a:lnTo>
                  <a:close/>
                </a:path>
                <a:path w="10210800" h="1388745">
                  <a:moveTo>
                    <a:pt x="144249" y="48574"/>
                  </a:moveTo>
                  <a:lnTo>
                    <a:pt x="139783" y="41091"/>
                  </a:lnTo>
                  <a:lnTo>
                    <a:pt x="147908" y="36120"/>
                  </a:lnTo>
                  <a:lnTo>
                    <a:pt x="152249" y="43978"/>
                  </a:lnTo>
                  <a:lnTo>
                    <a:pt x="149557" y="45465"/>
                  </a:lnTo>
                  <a:lnTo>
                    <a:pt x="146890" y="46997"/>
                  </a:lnTo>
                  <a:lnTo>
                    <a:pt x="144249" y="48574"/>
                  </a:lnTo>
                  <a:close/>
                </a:path>
                <a:path w="10210800" h="1388745">
                  <a:moveTo>
                    <a:pt x="160390" y="39655"/>
                  </a:moveTo>
                  <a:lnTo>
                    <a:pt x="156050" y="31139"/>
                  </a:lnTo>
                  <a:lnTo>
                    <a:pt x="164856" y="27474"/>
                  </a:lnTo>
                  <a:lnTo>
                    <a:pt x="168666" y="35609"/>
                  </a:lnTo>
                  <a:lnTo>
                    <a:pt x="165885" y="36912"/>
                  </a:lnTo>
                  <a:lnTo>
                    <a:pt x="163127" y="38260"/>
                  </a:lnTo>
                  <a:lnTo>
                    <a:pt x="160390" y="39655"/>
                  </a:lnTo>
                  <a:close/>
                </a:path>
                <a:path w="10210800" h="1388745">
                  <a:moveTo>
                    <a:pt x="177070" y="31842"/>
                  </a:moveTo>
                  <a:lnTo>
                    <a:pt x="173640" y="23835"/>
                  </a:lnTo>
                  <a:lnTo>
                    <a:pt x="182415" y="20200"/>
                  </a:lnTo>
                  <a:lnTo>
                    <a:pt x="185593" y="28358"/>
                  </a:lnTo>
                  <a:lnTo>
                    <a:pt x="182732" y="29472"/>
                  </a:lnTo>
                  <a:lnTo>
                    <a:pt x="179891" y="30633"/>
                  </a:lnTo>
                  <a:lnTo>
                    <a:pt x="177070" y="31842"/>
                  </a:lnTo>
                  <a:close/>
                </a:path>
                <a:path w="10210800" h="1388745">
                  <a:moveTo>
                    <a:pt x="194229" y="25159"/>
                  </a:moveTo>
                  <a:lnTo>
                    <a:pt x="191205" y="16559"/>
                  </a:lnTo>
                  <a:lnTo>
                    <a:pt x="197320" y="14026"/>
                  </a:lnTo>
                  <a:lnTo>
                    <a:pt x="200169" y="13340"/>
                  </a:lnTo>
                  <a:lnTo>
                    <a:pt x="202970" y="22248"/>
                  </a:lnTo>
                  <a:lnTo>
                    <a:pt x="200040" y="23170"/>
                  </a:lnTo>
                  <a:lnTo>
                    <a:pt x="197127" y="24140"/>
                  </a:lnTo>
                  <a:lnTo>
                    <a:pt x="194229" y="25159"/>
                  </a:lnTo>
                  <a:close/>
                </a:path>
                <a:path w="10210800" h="1388745">
                  <a:moveTo>
                    <a:pt x="211810" y="19629"/>
                  </a:moveTo>
                  <a:lnTo>
                    <a:pt x="209439" y="11107"/>
                  </a:lnTo>
                  <a:lnTo>
                    <a:pt x="218698" y="8878"/>
                  </a:lnTo>
                  <a:lnTo>
                    <a:pt x="220741" y="17304"/>
                  </a:lnTo>
                  <a:lnTo>
                    <a:pt x="217751" y="18029"/>
                  </a:lnTo>
                  <a:lnTo>
                    <a:pt x="214774" y="18804"/>
                  </a:lnTo>
                  <a:lnTo>
                    <a:pt x="211810" y="19629"/>
                  </a:lnTo>
                  <a:close/>
                </a:path>
                <a:path w="10210800" h="1388745">
                  <a:moveTo>
                    <a:pt x="229756" y="15277"/>
                  </a:moveTo>
                  <a:lnTo>
                    <a:pt x="227966" y="6645"/>
                  </a:lnTo>
                  <a:lnTo>
                    <a:pt x="237200" y="4421"/>
                  </a:lnTo>
                  <a:lnTo>
                    <a:pt x="238780" y="13562"/>
                  </a:lnTo>
                  <a:lnTo>
                    <a:pt x="235763" y="14083"/>
                  </a:lnTo>
                  <a:lnTo>
                    <a:pt x="232755" y="14655"/>
                  </a:lnTo>
                  <a:lnTo>
                    <a:pt x="229756" y="15277"/>
                  </a:lnTo>
                  <a:close/>
                </a:path>
                <a:path w="10210800" h="1388745">
                  <a:moveTo>
                    <a:pt x="247855" y="12148"/>
                  </a:moveTo>
                  <a:lnTo>
                    <a:pt x="246598" y="3099"/>
                  </a:lnTo>
                  <a:lnTo>
                    <a:pt x="256078" y="2348"/>
                  </a:lnTo>
                  <a:lnTo>
                    <a:pt x="256990" y="11034"/>
                  </a:lnTo>
                  <a:lnTo>
                    <a:pt x="253939" y="11355"/>
                  </a:lnTo>
                  <a:lnTo>
                    <a:pt x="250894" y="11726"/>
                  </a:lnTo>
                  <a:lnTo>
                    <a:pt x="247855" y="12148"/>
                  </a:lnTo>
                  <a:close/>
                </a:path>
                <a:path w="10210800" h="1388745">
                  <a:moveTo>
                    <a:pt x="266180" y="10224"/>
                  </a:moveTo>
                  <a:lnTo>
                    <a:pt x="265564" y="1597"/>
                  </a:lnTo>
                  <a:lnTo>
                    <a:pt x="275082" y="844"/>
                  </a:lnTo>
                  <a:lnTo>
                    <a:pt x="275417" y="9721"/>
                  </a:lnTo>
                  <a:lnTo>
                    <a:pt x="272335" y="9837"/>
                  </a:lnTo>
                  <a:lnTo>
                    <a:pt x="269256" y="10005"/>
                  </a:lnTo>
                  <a:lnTo>
                    <a:pt x="266180" y="10224"/>
                  </a:lnTo>
                  <a:close/>
                </a:path>
                <a:path w="10210800" h="1388745">
                  <a:moveTo>
                    <a:pt x="284674" y="9527"/>
                  </a:moveTo>
                  <a:lnTo>
                    <a:pt x="284655" y="86"/>
                  </a:lnTo>
                  <a:lnTo>
                    <a:pt x="285749" y="0"/>
                  </a:lnTo>
                  <a:lnTo>
                    <a:pt x="295365" y="0"/>
                  </a:lnTo>
                  <a:lnTo>
                    <a:pt x="295365" y="9524"/>
                  </a:lnTo>
                  <a:lnTo>
                    <a:pt x="284674" y="9527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7046690" y="1028699"/>
            <a:ext cx="10212705" cy="1574800"/>
            <a:chOff x="7046690" y="1028699"/>
            <a:chExt cx="10212705" cy="1574800"/>
          </a:xfrm>
        </p:grpSpPr>
        <p:sp>
          <p:nvSpPr>
            <p:cNvPr id="20" name="object 20"/>
            <p:cNvSpPr/>
            <p:nvPr/>
          </p:nvSpPr>
          <p:spPr>
            <a:xfrm>
              <a:off x="7046690" y="1028699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D04A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046691" y="1028699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9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2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2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7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1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9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2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4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4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8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1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8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8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8"/>
                  </a:lnTo>
                  <a:lnTo>
                    <a:pt x="201713" y="1551809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8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2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4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1"/>
                  </a:lnTo>
                  <a:lnTo>
                    <a:pt x="31884" y="1397427"/>
                  </a:lnTo>
                  <a:lnTo>
                    <a:pt x="33108" y="1400242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3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3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1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5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5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5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8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8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7234016" y="1310627"/>
            <a:ext cx="90271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b="1" spc="130" dirty="0">
                <a:latin typeface="Trebuchet MS"/>
                <a:cs typeface="Trebuchet MS"/>
              </a:rPr>
              <a:t>OTTIMIZZAZIONE</a:t>
            </a:r>
            <a:r>
              <a:rPr sz="2600" b="1" spc="-125" dirty="0">
                <a:latin typeface="Trebuchet MS"/>
                <a:cs typeface="Trebuchet MS"/>
              </a:rPr>
              <a:t> </a:t>
            </a:r>
            <a:r>
              <a:rPr sz="2600" b="1" dirty="0">
                <a:latin typeface="Trebuchet MS"/>
                <a:cs typeface="Trebuchet MS"/>
              </a:rPr>
              <a:t>DELLA</a:t>
            </a:r>
            <a:r>
              <a:rPr sz="2600" b="1" spc="-125" dirty="0">
                <a:latin typeface="Trebuchet MS"/>
                <a:cs typeface="Trebuchet MS"/>
              </a:rPr>
              <a:t> </a:t>
            </a:r>
            <a:r>
              <a:rPr sz="2600" b="1" spc="120" dirty="0">
                <a:latin typeface="Trebuchet MS"/>
                <a:cs typeface="Trebuchet MS"/>
              </a:rPr>
              <a:t>PRODUZIONE</a:t>
            </a:r>
            <a:r>
              <a:rPr sz="2600" b="1" spc="-120" dirty="0">
                <a:latin typeface="Trebuchet MS"/>
                <a:cs typeface="Trebuchet MS"/>
              </a:rPr>
              <a:t> </a:t>
            </a:r>
            <a:r>
              <a:rPr sz="2600" b="1" spc="260" dirty="0">
                <a:latin typeface="Trebuchet MS"/>
                <a:cs typeface="Trebuchet MS"/>
              </a:rPr>
              <a:t>DI</a:t>
            </a:r>
            <a:r>
              <a:rPr sz="2600" b="1" spc="-120" dirty="0">
                <a:latin typeface="Trebuchet MS"/>
                <a:cs typeface="Trebuchet MS"/>
              </a:rPr>
              <a:t> </a:t>
            </a:r>
            <a:r>
              <a:rPr sz="2600" b="1" spc="75" dirty="0">
                <a:latin typeface="Trebuchet MS"/>
                <a:cs typeface="Trebuchet MS"/>
              </a:rPr>
              <a:t>CONTENUTI</a:t>
            </a:r>
            <a:r>
              <a:rPr sz="2600" b="1" spc="-114" dirty="0">
                <a:latin typeface="Trebuchet MS"/>
                <a:cs typeface="Trebuchet MS"/>
              </a:rPr>
              <a:t> </a:t>
            </a:r>
            <a:r>
              <a:rPr sz="2600" b="1" spc="235" dirty="0">
                <a:latin typeface="Trebuchet MS"/>
                <a:cs typeface="Trebuchet MS"/>
              </a:rPr>
              <a:t>DI </a:t>
            </a:r>
            <a:r>
              <a:rPr sz="2600" b="1" dirty="0">
                <a:latin typeface="Trebuchet MS"/>
                <a:cs typeface="Trebuchet MS"/>
              </a:rPr>
              <a:t>ALTA</a:t>
            </a:r>
            <a:r>
              <a:rPr sz="2600" b="1" spc="-114" dirty="0">
                <a:latin typeface="Trebuchet MS"/>
                <a:cs typeface="Trebuchet MS"/>
              </a:rPr>
              <a:t> </a:t>
            </a:r>
            <a:r>
              <a:rPr sz="2600" b="1" spc="-10" dirty="0">
                <a:latin typeface="Trebuchet MS"/>
                <a:cs typeface="Trebuchet MS"/>
              </a:rPr>
              <a:t>QUALITA’</a:t>
            </a:r>
            <a:endParaRPr sz="26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234016" y="5115727"/>
            <a:ext cx="9728200" cy="4293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0010">
              <a:lnSpc>
                <a:spcPct val="115399"/>
              </a:lnSpc>
              <a:spcBef>
                <a:spcPts val="100"/>
              </a:spcBef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Creazione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una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Educational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Content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Library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(ECL)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da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cui</a:t>
            </a:r>
            <a:r>
              <a:rPr sz="26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tutti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25" dirty="0">
                <a:solidFill>
                  <a:srgbClr val="FFFFFF"/>
                </a:solidFill>
                <a:latin typeface="Tahoma"/>
                <a:cs typeface="Tahoma"/>
              </a:rPr>
              <a:t>gli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possono</a:t>
            </a:r>
            <a:r>
              <a:rPr sz="2600" spc="-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attingere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-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creare,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integrare,</a:t>
            </a:r>
            <a:r>
              <a:rPr sz="2600" spc="-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strutturare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2600" spc="-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corsi.</a:t>
            </a:r>
            <a:endParaRPr sz="26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26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260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sz="2600" spc="55" dirty="0">
                <a:solidFill>
                  <a:srgbClr val="FFFFFF"/>
                </a:solidFill>
                <a:latin typeface="Tahoma"/>
                <a:cs typeface="Tahoma"/>
              </a:rPr>
              <a:t>Accordi</a:t>
            </a:r>
            <a:r>
              <a:rPr sz="26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con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società</a:t>
            </a:r>
            <a:r>
              <a:rPr sz="26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scientifiche.</a:t>
            </a:r>
            <a:endParaRPr sz="26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2885"/>
              </a:spcBef>
            </a:pPr>
            <a:endParaRPr sz="2600">
              <a:latin typeface="Tahoma"/>
              <a:cs typeface="Tahoma"/>
            </a:endParaRPr>
          </a:p>
          <a:p>
            <a:pPr marL="12700" marR="5080">
              <a:lnSpc>
                <a:spcPct val="115399"/>
              </a:lnSpc>
            </a:pP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Master,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altri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progetti,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che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prevedono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una</a:t>
            </a:r>
            <a:r>
              <a:rPr sz="26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ripartizione</a:t>
            </a:r>
            <a:r>
              <a:rPr sz="2600" spc="-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25" dirty="0">
                <a:solidFill>
                  <a:srgbClr val="FFFFFF"/>
                </a:solidFill>
                <a:latin typeface="Tahoma"/>
                <a:cs typeface="Tahoma"/>
              </a:rPr>
              <a:t>di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utili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è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necessario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valorizzare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l’eventuale</a:t>
            </a:r>
            <a:r>
              <a:rPr sz="26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adozione</a:t>
            </a:r>
            <a:r>
              <a:rPr sz="2600" spc="-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25" dirty="0">
                <a:solidFill>
                  <a:srgbClr val="FFFFFF"/>
                </a:solidFill>
                <a:latin typeface="Tahoma"/>
                <a:cs typeface="Tahoma"/>
              </a:rPr>
              <a:t>di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contenuti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dalla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ECL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(una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specie</a:t>
            </a:r>
            <a:r>
              <a:rPr sz="26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diritto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d’autore)</a:t>
            </a:r>
            <a:endParaRPr sz="26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0"/>
            <a:ext cx="4394200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TUTORAGGIO</a:t>
            </a:r>
            <a:endParaRPr sz="5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3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46690" y="1028699"/>
            <a:ext cx="10212705" cy="1574800"/>
            <a:chOff x="7046690" y="1028699"/>
            <a:chExt cx="10212705" cy="1574800"/>
          </a:xfrm>
        </p:grpSpPr>
        <p:sp>
          <p:nvSpPr>
            <p:cNvPr id="5" name="object 5"/>
            <p:cNvSpPr/>
            <p:nvPr/>
          </p:nvSpPr>
          <p:spPr>
            <a:xfrm>
              <a:off x="7046690" y="1028699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046691" y="1028699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9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2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2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7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1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9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2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4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4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8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1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8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8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8"/>
                  </a:lnTo>
                  <a:lnTo>
                    <a:pt x="201713" y="1551809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8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2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4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1"/>
                  </a:lnTo>
                  <a:lnTo>
                    <a:pt x="31884" y="1397427"/>
                  </a:lnTo>
                  <a:lnTo>
                    <a:pt x="33108" y="1400242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3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3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1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5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5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5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8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8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0" y="6812491"/>
            <a:ext cx="18288000" cy="3474720"/>
            <a:chOff x="0" y="6812491"/>
            <a:chExt cx="18288000" cy="347472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046690" y="6812491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61" y="1574481"/>
                  </a:moveTo>
                  <a:lnTo>
                    <a:pt x="285746" y="1574481"/>
                  </a:lnTo>
                  <a:lnTo>
                    <a:pt x="240779" y="1570922"/>
                  </a:lnTo>
                  <a:lnTo>
                    <a:pt x="197320" y="1560455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40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40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5"/>
                  </a:lnTo>
                  <a:lnTo>
                    <a:pt x="9971829" y="1570922"/>
                  </a:lnTo>
                  <a:lnTo>
                    <a:pt x="9926861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046691" y="6812491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799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799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799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799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799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799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799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799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799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799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799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799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799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799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799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799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799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799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799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799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799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799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799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799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799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799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799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799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799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799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799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799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799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799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799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799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799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799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799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799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799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799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799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799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799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799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799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799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799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799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799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799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799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799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799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799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799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799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799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799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799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799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799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799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799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799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799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799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799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799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799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799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799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799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799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799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799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799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799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799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799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799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799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799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799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799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799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799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799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799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799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799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799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799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799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799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799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799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799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799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799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799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799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799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799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799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799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799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799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799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799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799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799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799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799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799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799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799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799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799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799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799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799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799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799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799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799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799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799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799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799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799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799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799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799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799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799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799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799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799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799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799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799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799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799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799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799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799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799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799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799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799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799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799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799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799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799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799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799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799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799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799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799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799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799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799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799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799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799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799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799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799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799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799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799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799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799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799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799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799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799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799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799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799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799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799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799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799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799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799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799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799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799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799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799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799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799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799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799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799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799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799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799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799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799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799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799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799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799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799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799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799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799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799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799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799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799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799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799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799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799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799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799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799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799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799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799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799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799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799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799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799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799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799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799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799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799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799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799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799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799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799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799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799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799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799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799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799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799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799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799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799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799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799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799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799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799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799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799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799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799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799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799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799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799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799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799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799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799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799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799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799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799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799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799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799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799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799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799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799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799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799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799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799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799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799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799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799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799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799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799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799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799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799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799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799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799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799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799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799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799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799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799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799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799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799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799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799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799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799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799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799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799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799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799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799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799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799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799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799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799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799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799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799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799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799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799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799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799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799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799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799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799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799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799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799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799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799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799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799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799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799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799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799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799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799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799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799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799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799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799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799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799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799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799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799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799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799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799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799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799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799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799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799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799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799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799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799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799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799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799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799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799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799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799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799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799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799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799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799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799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799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799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799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799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799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799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799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799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799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799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799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799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799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799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799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799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799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799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799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799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799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799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799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799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799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799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799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799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799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799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799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799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799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799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799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799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799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799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799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799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799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799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799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799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799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799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799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799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799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799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799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799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799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799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799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799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799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799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799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799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799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799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799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799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799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799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799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799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799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799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799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799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799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799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799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799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799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799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799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799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799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799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799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799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799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799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799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799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799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799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799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799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799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799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799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799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799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799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799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799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799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799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799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799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799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799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799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799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799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799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799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799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799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799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799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799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799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799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799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799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799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799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799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799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799" h="1571625">
                  <a:moveTo>
                    <a:pt x="9934451" y="9631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1"/>
                  </a:lnTo>
                  <a:close/>
                </a:path>
                <a:path w="10210799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799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799" h="1571625">
                  <a:moveTo>
                    <a:pt x="9989211" y="16676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8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6"/>
                  </a:lnTo>
                  <a:close/>
                </a:path>
                <a:path w="10210799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799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799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799" h="1571625">
                  <a:moveTo>
                    <a:pt x="10057966" y="42677"/>
                  </a:moveTo>
                  <a:lnTo>
                    <a:pt x="10055270" y="41221"/>
                  </a:lnTo>
                  <a:lnTo>
                    <a:pt x="10052542" y="39807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799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799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799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1" y="66907"/>
                  </a:lnTo>
                  <a:lnTo>
                    <a:pt x="10103659" y="73603"/>
                  </a:lnTo>
                  <a:close/>
                </a:path>
                <a:path w="10210799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4"/>
                  </a:lnTo>
                  <a:lnTo>
                    <a:pt x="10117457" y="85917"/>
                  </a:lnTo>
                  <a:close/>
                </a:path>
                <a:path w="10210799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799" h="1571625">
                  <a:moveTo>
                    <a:pt x="10142456" y="113200"/>
                  </a:moveTo>
                  <a:lnTo>
                    <a:pt x="10140547" y="110813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799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799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799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799" h="1571625">
                  <a:moveTo>
                    <a:pt x="10180312" y="176166"/>
                  </a:moveTo>
                  <a:lnTo>
                    <a:pt x="10179092" y="173343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799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799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799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799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799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799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799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799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799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799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799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799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799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799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799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799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799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799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799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799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799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799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799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799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799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799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799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799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799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799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799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799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799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799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799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799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799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799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799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799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799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799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799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799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799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799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799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799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799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799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799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799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799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799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799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799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799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799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799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799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799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8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799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799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799" h="1571625">
                  <a:moveTo>
                    <a:pt x="10194698" y="1386535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5"/>
                  </a:lnTo>
                  <a:close/>
                </a:path>
                <a:path w="10210799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799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799" h="1571625">
                  <a:moveTo>
                    <a:pt x="10169667" y="1437720"/>
                  </a:moveTo>
                  <a:lnTo>
                    <a:pt x="10162205" y="1433143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799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8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799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7" y="1461474"/>
                  </a:lnTo>
                  <a:lnTo>
                    <a:pt x="10147752" y="1468710"/>
                  </a:lnTo>
                  <a:close/>
                </a:path>
                <a:path w="10210799" h="1571625">
                  <a:moveTo>
                    <a:pt x="10135371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1" y="1483221"/>
                  </a:lnTo>
                  <a:close/>
                </a:path>
                <a:path w="10210799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799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7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799" h="1571625">
                  <a:moveTo>
                    <a:pt x="10092650" y="1521261"/>
                  </a:moveTo>
                  <a:lnTo>
                    <a:pt x="10087169" y="1513576"/>
                  </a:lnTo>
                  <a:lnTo>
                    <a:pt x="10089662" y="1511798"/>
                  </a:lnTo>
                  <a:lnTo>
                    <a:pt x="10092123" y="1509979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799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0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799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0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799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799" h="1571625">
                  <a:moveTo>
                    <a:pt x="10025282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3" y="1552678"/>
                  </a:lnTo>
                  <a:lnTo>
                    <a:pt x="10025282" y="1556315"/>
                  </a:lnTo>
                  <a:close/>
                </a:path>
                <a:path w="10210799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799" h="1571625">
                  <a:moveTo>
                    <a:pt x="9988726" y="1566852"/>
                  </a:moveTo>
                  <a:lnTo>
                    <a:pt x="9986824" y="1558317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799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2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799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799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6"/>
                  </a:lnTo>
                  <a:lnTo>
                    <a:pt x="9941628" y="1571624"/>
                  </a:lnTo>
                  <a:close/>
                </a:path>
                <a:path w="10210799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799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799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799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799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799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799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799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799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799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799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799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799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799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799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799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799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799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799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799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799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799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799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799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799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799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799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799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799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799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799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799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799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799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799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799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799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799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799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799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799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799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799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799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799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799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799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799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799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799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799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799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799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799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799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799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799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799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799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799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799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799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799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799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799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799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799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799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799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799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799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799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799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799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799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799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799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799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799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799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799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799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799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799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799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799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799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799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799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799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799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799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799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799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799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799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799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799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799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799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799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799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799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799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799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799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799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799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799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799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799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799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799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799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799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799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799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799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799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799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799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799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799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799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799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799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799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799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799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799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799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799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799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799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799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799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799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799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799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799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799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799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799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799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799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799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799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799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799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799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799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799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799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799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799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799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799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799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799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799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799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799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799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799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799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799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799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799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799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799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799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799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799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799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799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799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799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799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799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799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799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799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799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799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799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799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799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799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799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799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799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799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799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799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799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799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799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799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799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799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799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799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799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799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799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799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799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799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799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799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799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799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799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799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799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799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799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799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799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799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799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799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799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799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799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799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799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799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799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799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799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799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799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799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799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799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799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799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799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799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799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799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799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799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799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799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799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799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799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799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799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799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799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799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799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799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799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799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799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799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799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799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799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799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799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799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799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799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799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799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799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799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799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799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799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799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799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799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799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799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799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799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799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799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799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799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799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799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799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799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799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799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799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799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799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799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799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799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799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799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799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799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799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799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799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799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799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799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799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799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799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799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799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799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799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799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799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799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799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799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799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799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799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799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799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799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799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799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799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799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799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799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799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799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799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799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799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799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799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799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799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799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799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799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799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799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799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799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799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799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799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799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799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799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799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799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799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799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799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799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799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799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799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799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799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799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799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799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799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799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799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799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799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799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799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799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799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799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799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799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799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799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799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799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799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799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799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799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799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799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799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799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799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799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799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799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799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799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799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799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799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799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799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799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799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799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799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799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799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799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799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799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799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799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799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799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799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799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799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799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799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799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799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799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799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799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799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799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799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799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799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799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799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799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799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799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799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799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799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799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799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799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799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799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799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799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799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799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799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799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799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799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799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799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799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799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799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799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799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799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799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799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799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799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799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799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799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799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799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799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799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799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799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799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799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799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799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799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799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799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799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799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799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799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799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799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799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799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799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799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799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799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799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799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799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799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799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799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799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799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799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799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799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799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799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799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799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799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799" h="1571625">
                  <a:moveTo>
                    <a:pt x="245238" y="1571275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5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5"/>
                  </a:lnTo>
                  <a:close/>
                </a:path>
                <a:path w="10210799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799" h="1571625">
                  <a:moveTo>
                    <a:pt x="208107" y="1563053"/>
                  </a:moveTo>
                  <a:lnTo>
                    <a:pt x="198832" y="1560819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69"/>
                  </a:lnTo>
                  <a:lnTo>
                    <a:pt x="208107" y="1563053"/>
                  </a:lnTo>
                  <a:close/>
                </a:path>
                <a:path w="10210799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799" h="1571625">
                  <a:moveTo>
                    <a:pt x="172374" y="1550122"/>
                  </a:moveTo>
                  <a:lnTo>
                    <a:pt x="163587" y="1546482"/>
                  </a:lnTo>
                  <a:lnTo>
                    <a:pt x="167473" y="1538286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2"/>
                  </a:lnTo>
                  <a:close/>
                </a:path>
                <a:path w="10210799" h="1571625">
                  <a:moveTo>
                    <a:pt x="154873" y="1542622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7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2"/>
                  </a:lnTo>
                  <a:close/>
                </a:path>
                <a:path w="10210799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799" h="1571625">
                  <a:moveTo>
                    <a:pt x="122369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09"/>
                  </a:lnTo>
                  <a:lnTo>
                    <a:pt x="127660" y="1515161"/>
                  </a:lnTo>
                  <a:lnTo>
                    <a:pt x="122369" y="1522736"/>
                  </a:lnTo>
                  <a:close/>
                </a:path>
                <a:path w="10210799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1"/>
                  </a:lnTo>
                  <a:lnTo>
                    <a:pt x="107421" y="1511033"/>
                  </a:lnTo>
                  <a:close/>
                </a:path>
                <a:path w="10210799" h="1571625">
                  <a:moveTo>
                    <a:pt x="92922" y="1498662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2"/>
                  </a:lnTo>
                  <a:close/>
                </a:path>
                <a:path w="10210799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799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0"/>
                  </a:lnTo>
                  <a:lnTo>
                    <a:pt x="69526" y="1460525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799" h="1571625">
                  <a:moveTo>
                    <a:pt x="54355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3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5" y="1456379"/>
                  </a:lnTo>
                  <a:close/>
                </a:path>
                <a:path w="10210799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799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799" h="1571625">
                  <a:moveTo>
                    <a:pt x="26271" y="1406721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6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1"/>
                  </a:lnTo>
                  <a:close/>
                </a:path>
                <a:path w="10210799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799" h="1571625">
                  <a:moveTo>
                    <a:pt x="12600" y="1371240"/>
                  </a:moveTo>
                  <a:lnTo>
                    <a:pt x="10368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799" h="1571625">
                  <a:moveTo>
                    <a:pt x="8138" y="1352712"/>
                  </a:moveTo>
                  <a:lnTo>
                    <a:pt x="5905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799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799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799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799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799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799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799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799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799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799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799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799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799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799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799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799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799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799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799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799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799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799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799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799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799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0"/>
                  </a:lnTo>
                  <a:lnTo>
                    <a:pt x="9607" y="867540"/>
                  </a:lnTo>
                  <a:lnTo>
                    <a:pt x="9607" y="877065"/>
                  </a:lnTo>
                  <a:close/>
                </a:path>
                <a:path w="10210799" h="1571625">
                  <a:moveTo>
                    <a:pt x="9607" y="858015"/>
                  </a:moveTo>
                  <a:lnTo>
                    <a:pt x="0" y="858015"/>
                  </a:lnTo>
                  <a:lnTo>
                    <a:pt x="0" y="848490"/>
                  </a:lnTo>
                  <a:lnTo>
                    <a:pt x="9607" y="848490"/>
                  </a:lnTo>
                  <a:lnTo>
                    <a:pt x="9607" y="858015"/>
                  </a:lnTo>
                  <a:close/>
                </a:path>
                <a:path w="10210799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0"/>
                  </a:lnTo>
                  <a:lnTo>
                    <a:pt x="9607" y="829440"/>
                  </a:lnTo>
                  <a:lnTo>
                    <a:pt x="9607" y="838966"/>
                  </a:lnTo>
                  <a:close/>
                </a:path>
                <a:path w="10210799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799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799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799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799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799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799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799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799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799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799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799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799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799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799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799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799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799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799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799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799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799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799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799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799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799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799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799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799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799" h="1571625">
                  <a:moveTo>
                    <a:pt x="10179" y="267967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6"/>
                  </a:lnTo>
                  <a:lnTo>
                    <a:pt x="10179" y="267967"/>
                  </a:lnTo>
                  <a:close/>
                </a:path>
                <a:path w="10210799" h="1571625">
                  <a:moveTo>
                    <a:pt x="11978" y="249620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2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0"/>
                  </a:lnTo>
                  <a:close/>
                </a:path>
                <a:path w="10210799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0"/>
                  </a:lnTo>
                  <a:lnTo>
                    <a:pt x="14982" y="231512"/>
                  </a:lnTo>
                  <a:close/>
                </a:path>
                <a:path w="10210799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799" h="1571625">
                  <a:moveTo>
                    <a:pt x="24623" y="195910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0"/>
                  </a:lnTo>
                  <a:close/>
                </a:path>
                <a:path w="10210799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799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7"/>
                  </a:lnTo>
                  <a:lnTo>
                    <a:pt x="38888" y="161974"/>
                  </a:lnTo>
                  <a:close/>
                </a:path>
                <a:path w="10210799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799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799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799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799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799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799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799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799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799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2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799" h="1571625">
                  <a:moveTo>
                    <a:pt x="185531" y="28376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6"/>
                  </a:lnTo>
                  <a:close/>
                </a:path>
                <a:path w="10210799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799" h="1571625">
                  <a:moveTo>
                    <a:pt x="220677" y="17316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3"/>
                  </a:lnTo>
                  <a:lnTo>
                    <a:pt x="223671" y="16590"/>
                  </a:lnTo>
                  <a:lnTo>
                    <a:pt x="220677" y="17316"/>
                  </a:lnTo>
                  <a:close/>
                </a:path>
                <a:path w="10210799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799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799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799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55042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Trebuchet MS"/>
                <a:cs typeface="Trebuchet MS"/>
              </a:rPr>
              <a:t>Punto</a:t>
            </a:r>
            <a:r>
              <a:rPr b="1" spc="-17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di</a:t>
            </a:r>
            <a:r>
              <a:rPr b="1" spc="-165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qualificazione</a:t>
            </a:r>
            <a:r>
              <a:rPr b="1" spc="-17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del</a:t>
            </a:r>
            <a:r>
              <a:rPr b="1" spc="-165" dirty="0">
                <a:latin typeface="Trebuchet MS"/>
                <a:cs typeface="Trebuchet MS"/>
              </a:rPr>
              <a:t> </a:t>
            </a:r>
            <a:r>
              <a:rPr b="1" spc="-10" dirty="0">
                <a:latin typeface="Trebuchet MS"/>
                <a:cs typeface="Trebuchet MS"/>
              </a:rPr>
              <a:t>progetto!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046690" y="2958676"/>
            <a:ext cx="10212705" cy="1574800"/>
            <a:chOff x="7046690" y="2958676"/>
            <a:chExt cx="10212705" cy="1574800"/>
          </a:xfrm>
        </p:grpSpPr>
        <p:sp>
          <p:nvSpPr>
            <p:cNvPr id="14" name="object 14"/>
            <p:cNvSpPr/>
            <p:nvPr/>
          </p:nvSpPr>
          <p:spPr>
            <a:xfrm>
              <a:off x="7046690" y="2958676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46691" y="2958676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5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4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4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8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0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0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1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1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2"/>
                  </a:moveTo>
                  <a:lnTo>
                    <a:pt x="198832" y="1560818"/>
                  </a:lnTo>
                  <a:lnTo>
                    <a:pt x="201713" y="1551809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2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1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1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1"/>
                  </a:lnTo>
                  <a:lnTo>
                    <a:pt x="31884" y="1397427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2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5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5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3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1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234016" y="3476232"/>
            <a:ext cx="9443720" cy="497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100" spc="11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carico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80" dirty="0">
                <a:solidFill>
                  <a:srgbClr val="FFFFFF"/>
                </a:solidFill>
                <a:latin typeface="Tahoma"/>
                <a:cs typeface="Tahoma"/>
              </a:rPr>
              <a:t>delle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sedi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con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quota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finanziamento</a:t>
            </a:r>
            <a:r>
              <a:rPr sz="3100" spc="-1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ad-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hoc</a:t>
            </a:r>
            <a:endParaRPr sz="3100">
              <a:latin typeface="Tahoma"/>
              <a:cs typeface="Tahom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46690" y="4885586"/>
            <a:ext cx="10212705" cy="1574800"/>
            <a:chOff x="7046690" y="4885586"/>
            <a:chExt cx="10212705" cy="1574800"/>
          </a:xfrm>
        </p:grpSpPr>
        <p:sp>
          <p:nvSpPr>
            <p:cNvPr id="18" name="object 18"/>
            <p:cNvSpPr/>
            <p:nvPr/>
          </p:nvSpPr>
          <p:spPr>
            <a:xfrm>
              <a:off x="7046690" y="4885586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60" y="1574481"/>
                  </a:moveTo>
                  <a:lnTo>
                    <a:pt x="285747" y="1574481"/>
                  </a:lnTo>
                  <a:lnTo>
                    <a:pt x="240779" y="1570922"/>
                  </a:lnTo>
                  <a:lnTo>
                    <a:pt x="197320" y="1560455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49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5"/>
                  </a:lnTo>
                  <a:lnTo>
                    <a:pt x="9971829" y="1570922"/>
                  </a:lnTo>
                  <a:lnTo>
                    <a:pt x="9926860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046691" y="4885586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1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1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1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5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3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0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0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79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6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5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5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5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9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6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2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7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2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69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69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1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2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1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1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3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1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6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1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8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2"/>
                  </a:moveTo>
                  <a:lnTo>
                    <a:pt x="5905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0"/>
                  </a:lnTo>
                  <a:lnTo>
                    <a:pt x="9607" y="867540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5"/>
                  </a:moveTo>
                  <a:lnTo>
                    <a:pt x="0" y="858015"/>
                  </a:lnTo>
                  <a:lnTo>
                    <a:pt x="0" y="848490"/>
                  </a:lnTo>
                  <a:lnTo>
                    <a:pt x="9607" y="848490"/>
                  </a:lnTo>
                  <a:lnTo>
                    <a:pt x="9607" y="858015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0"/>
                  </a:lnTo>
                  <a:lnTo>
                    <a:pt x="9607" y="829440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2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0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0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4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3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1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2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6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6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pc="55" dirty="0"/>
              <a:t>Reclutati</a:t>
            </a:r>
            <a:r>
              <a:rPr spc="-145" dirty="0"/>
              <a:t> </a:t>
            </a:r>
            <a:r>
              <a:rPr spc="75" dirty="0"/>
              <a:t>dalle</a:t>
            </a:r>
            <a:r>
              <a:rPr spc="-145" dirty="0"/>
              <a:t> </a:t>
            </a:r>
            <a:r>
              <a:rPr dirty="0"/>
              <a:t>sedi,</a:t>
            </a:r>
            <a:r>
              <a:rPr spc="-145" dirty="0"/>
              <a:t> </a:t>
            </a:r>
            <a:r>
              <a:rPr spc="55" dirty="0"/>
              <a:t>ma</a:t>
            </a:r>
            <a:r>
              <a:rPr spc="-145" dirty="0"/>
              <a:t> </a:t>
            </a:r>
            <a:r>
              <a:rPr spc="70" dirty="0"/>
              <a:t>possibili</a:t>
            </a:r>
            <a:r>
              <a:rPr spc="-145" dirty="0"/>
              <a:t> </a:t>
            </a:r>
            <a:r>
              <a:rPr dirty="0"/>
              <a:t>integrazioni</a:t>
            </a:r>
            <a:r>
              <a:rPr spc="-145" dirty="0"/>
              <a:t> </a:t>
            </a:r>
            <a:r>
              <a:rPr dirty="0"/>
              <a:t>tra</a:t>
            </a:r>
            <a:r>
              <a:rPr spc="-145" dirty="0"/>
              <a:t> </a:t>
            </a:r>
            <a:r>
              <a:rPr spc="-10" dirty="0"/>
              <a:t>diverse </a:t>
            </a:r>
            <a:r>
              <a:rPr spc="45" dirty="0"/>
              <a:t>sedi</a:t>
            </a:r>
          </a:p>
          <a:p>
            <a:pPr>
              <a:lnSpc>
                <a:spcPct val="100000"/>
              </a:lnSpc>
              <a:spcBef>
                <a:spcPts val="2880"/>
              </a:spcBef>
            </a:pPr>
            <a:endParaRPr spc="45" dirty="0"/>
          </a:p>
          <a:p>
            <a:pPr marL="12700" marR="487680">
              <a:lnSpc>
                <a:spcPct val="114900"/>
              </a:lnSpc>
            </a:pPr>
            <a:r>
              <a:rPr spc="45" dirty="0"/>
              <a:t>Soddisfano</a:t>
            </a:r>
            <a:r>
              <a:rPr spc="-80" dirty="0"/>
              <a:t> </a:t>
            </a:r>
            <a:r>
              <a:rPr spc="55" dirty="0"/>
              <a:t>i</a:t>
            </a:r>
            <a:r>
              <a:rPr spc="-80" dirty="0"/>
              <a:t> </a:t>
            </a:r>
            <a:r>
              <a:rPr spc="50" dirty="0"/>
              <a:t>requisiti</a:t>
            </a:r>
            <a:r>
              <a:rPr spc="-80" dirty="0"/>
              <a:t> </a:t>
            </a:r>
            <a:r>
              <a:rPr dirty="0"/>
              <a:t>qualitativi</a:t>
            </a:r>
            <a:r>
              <a:rPr spc="-80" dirty="0"/>
              <a:t> </a:t>
            </a:r>
            <a:r>
              <a:rPr dirty="0"/>
              <a:t>e</a:t>
            </a:r>
            <a:r>
              <a:rPr spc="-80" dirty="0"/>
              <a:t> </a:t>
            </a:r>
            <a:r>
              <a:rPr dirty="0"/>
              <a:t>quantitativi</a:t>
            </a:r>
            <a:r>
              <a:rPr spc="-80" dirty="0"/>
              <a:t> </a:t>
            </a:r>
            <a:r>
              <a:rPr spc="60" dirty="0"/>
              <a:t>ANVUR </a:t>
            </a:r>
            <a:r>
              <a:rPr dirty="0"/>
              <a:t>e</a:t>
            </a:r>
            <a:r>
              <a:rPr spc="-175" dirty="0"/>
              <a:t> </a:t>
            </a:r>
            <a:r>
              <a:rPr spc="85" dirty="0"/>
              <a:t>le</a:t>
            </a:r>
            <a:r>
              <a:rPr spc="-175" dirty="0"/>
              <a:t> </a:t>
            </a:r>
            <a:r>
              <a:rPr spc="55" dirty="0"/>
              <a:t>modalità</a:t>
            </a:r>
            <a:r>
              <a:rPr spc="-175" dirty="0"/>
              <a:t> </a:t>
            </a:r>
            <a:r>
              <a:rPr dirty="0"/>
              <a:t>organizzative</a:t>
            </a:r>
            <a:r>
              <a:rPr spc="-175" dirty="0"/>
              <a:t> </a:t>
            </a:r>
            <a:r>
              <a:rPr spc="50" dirty="0"/>
              <a:t>condivise</a:t>
            </a:r>
            <a:r>
              <a:rPr spc="-175" dirty="0"/>
              <a:t> </a:t>
            </a:r>
            <a:r>
              <a:rPr spc="65" dirty="0"/>
              <a:t>dalla</a:t>
            </a:r>
            <a:r>
              <a:rPr spc="-175" dirty="0"/>
              <a:t> </a:t>
            </a:r>
            <a:r>
              <a:rPr spc="-20" dirty="0"/>
              <a:t>rete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3"/>
            <a:ext cx="3860800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PARTNER ESTERNI</a:t>
            </a:r>
            <a:endParaRPr sz="5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0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046690" y="1028699"/>
            <a:ext cx="10212705" cy="1574800"/>
            <a:chOff x="7046690" y="1028699"/>
            <a:chExt cx="10212705" cy="1574800"/>
          </a:xfrm>
        </p:grpSpPr>
        <p:sp>
          <p:nvSpPr>
            <p:cNvPr id="5" name="object 5"/>
            <p:cNvSpPr/>
            <p:nvPr/>
          </p:nvSpPr>
          <p:spPr>
            <a:xfrm>
              <a:off x="7046690" y="1028699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58" y="1574481"/>
                  </a:moveTo>
                  <a:lnTo>
                    <a:pt x="285749" y="1574481"/>
                  </a:lnTo>
                  <a:lnTo>
                    <a:pt x="240779" y="1570922"/>
                  </a:lnTo>
                  <a:lnTo>
                    <a:pt x="197320" y="1560454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4"/>
                  </a:lnTo>
                  <a:lnTo>
                    <a:pt x="9971829" y="1570922"/>
                  </a:lnTo>
                  <a:lnTo>
                    <a:pt x="9926858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046691" y="1028699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2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2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9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7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7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2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2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2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3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7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1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9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2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4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4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8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4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6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0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0" y="1483221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7"/>
                  </a:lnTo>
                  <a:lnTo>
                    <a:pt x="10089662" y="1511798"/>
                  </a:lnTo>
                  <a:lnTo>
                    <a:pt x="10092123" y="1509980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8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8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7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4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6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4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8"/>
                  </a:lnTo>
                  <a:lnTo>
                    <a:pt x="201713" y="1551809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70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8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7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1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8"/>
                  </a:lnTo>
                  <a:lnTo>
                    <a:pt x="156483" y="1532792"/>
                  </a:lnTo>
                  <a:lnTo>
                    <a:pt x="159216" y="1534201"/>
                  </a:lnTo>
                  <a:lnTo>
                    <a:pt x="154873" y="1542621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70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10"/>
                  </a:lnTo>
                  <a:lnTo>
                    <a:pt x="127660" y="1515161"/>
                  </a:lnTo>
                  <a:lnTo>
                    <a:pt x="122370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2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6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4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6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4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2"/>
                  </a:moveTo>
                  <a:lnTo>
                    <a:pt x="22634" y="1397941"/>
                  </a:lnTo>
                  <a:lnTo>
                    <a:pt x="30707" y="1394591"/>
                  </a:lnTo>
                  <a:lnTo>
                    <a:pt x="31884" y="1397427"/>
                  </a:lnTo>
                  <a:lnTo>
                    <a:pt x="33108" y="1400242"/>
                  </a:lnTo>
                  <a:lnTo>
                    <a:pt x="34378" y="1403036"/>
                  </a:lnTo>
                  <a:lnTo>
                    <a:pt x="26271" y="1406722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9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3"/>
                  </a:moveTo>
                  <a:lnTo>
                    <a:pt x="5906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3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1"/>
                  </a:lnTo>
                  <a:lnTo>
                    <a:pt x="9607" y="867541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6"/>
                  </a:moveTo>
                  <a:lnTo>
                    <a:pt x="0" y="858016"/>
                  </a:lnTo>
                  <a:lnTo>
                    <a:pt x="0" y="848491"/>
                  </a:lnTo>
                  <a:lnTo>
                    <a:pt x="9607" y="848491"/>
                  </a:lnTo>
                  <a:lnTo>
                    <a:pt x="9607" y="858016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1"/>
                  </a:lnTo>
                  <a:lnTo>
                    <a:pt x="9607" y="829441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1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1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1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1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5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5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5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3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7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7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7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8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7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8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0" y="7355416"/>
            <a:ext cx="18288000" cy="2931795"/>
            <a:chOff x="0" y="7355416"/>
            <a:chExt cx="18288000" cy="2931795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046690" y="7355416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61" y="1574481"/>
                  </a:moveTo>
                  <a:lnTo>
                    <a:pt x="285746" y="1574481"/>
                  </a:lnTo>
                  <a:lnTo>
                    <a:pt x="240779" y="1570922"/>
                  </a:lnTo>
                  <a:lnTo>
                    <a:pt x="197320" y="1560455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40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40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5"/>
                  </a:lnTo>
                  <a:lnTo>
                    <a:pt x="9971829" y="1570922"/>
                  </a:lnTo>
                  <a:lnTo>
                    <a:pt x="9926861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046691" y="7355416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799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799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799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799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799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799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799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799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799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799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799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799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799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799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799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799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799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799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799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799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799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799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799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799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799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799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799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799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799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799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799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799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799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799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799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799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799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799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799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799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799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799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799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799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799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799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799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799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799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799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799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799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799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799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799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799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799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799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799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799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799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799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799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799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799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799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799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799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799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799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799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799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799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799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799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799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799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799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799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799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799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799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799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799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799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799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799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799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799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799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799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799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799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799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799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799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799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799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799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799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799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799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799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799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799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799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799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799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799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799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799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799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799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799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799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799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799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799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799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799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799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799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799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799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799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799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799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799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799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799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799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799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799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799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799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799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799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799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799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799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799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799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799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799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799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799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799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799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799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799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799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799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799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799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799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799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799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799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799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799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799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799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799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799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799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799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799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799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799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799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799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799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799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799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799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799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799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799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799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799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799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799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799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799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799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799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799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799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799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799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799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799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799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799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799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799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799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799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799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799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799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799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799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799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799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799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799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799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799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799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799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799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799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799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799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799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799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799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799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799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799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799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799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799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799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799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799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799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799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799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799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799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799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799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799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799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799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799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799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799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799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799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799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799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799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799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799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799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799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799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799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799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799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799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799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799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799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799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799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799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799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799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799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799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799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799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799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799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799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799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799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799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799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799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799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799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799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799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799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799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799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799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799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799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799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799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799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799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799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799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799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799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799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799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799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799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799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799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799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799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799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799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799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799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799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799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799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799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799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799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799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799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799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799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799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799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799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799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799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799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799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799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799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799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799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799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799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799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799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799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799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799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799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799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799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799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799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799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799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799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799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799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799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799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799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799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799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799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799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799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799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799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799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799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799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799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799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799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799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799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799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799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799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799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799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799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799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799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799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799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799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799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799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799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799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799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799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799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799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799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799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799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799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799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799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799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799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799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799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799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799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799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799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799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799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799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799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799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799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799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799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799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799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799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799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799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799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799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799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799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799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799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799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799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799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799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799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799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799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799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799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799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799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799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799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799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799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799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799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799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799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799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799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799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799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799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799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799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799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799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799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799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799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799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799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799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799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799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799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799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799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799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799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799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799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799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799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799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799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799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799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799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799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799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799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799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799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799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799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799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799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799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799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799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799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799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799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799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799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799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799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799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799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799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799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799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799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799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799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799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799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799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799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799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799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799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799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799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799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799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799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799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799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799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799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799" h="1571625">
                  <a:moveTo>
                    <a:pt x="9934451" y="9631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1"/>
                  </a:lnTo>
                  <a:close/>
                </a:path>
                <a:path w="10210799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799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799" h="1571625">
                  <a:moveTo>
                    <a:pt x="9989211" y="16676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8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6"/>
                  </a:lnTo>
                  <a:close/>
                </a:path>
                <a:path w="10210799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799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799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799" h="1571625">
                  <a:moveTo>
                    <a:pt x="10057966" y="42677"/>
                  </a:moveTo>
                  <a:lnTo>
                    <a:pt x="10055270" y="41221"/>
                  </a:lnTo>
                  <a:lnTo>
                    <a:pt x="10052542" y="39807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799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799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799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1"/>
                  </a:lnTo>
                  <a:lnTo>
                    <a:pt x="10102006" y="60733"/>
                  </a:lnTo>
                  <a:lnTo>
                    <a:pt x="10109241" y="66907"/>
                  </a:lnTo>
                  <a:lnTo>
                    <a:pt x="10103659" y="73603"/>
                  </a:lnTo>
                  <a:close/>
                </a:path>
                <a:path w="10210799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4"/>
                  </a:lnTo>
                  <a:lnTo>
                    <a:pt x="10117457" y="85917"/>
                  </a:lnTo>
                  <a:close/>
                </a:path>
                <a:path w="10210799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3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799" h="1571625">
                  <a:moveTo>
                    <a:pt x="10142456" y="113200"/>
                  </a:moveTo>
                  <a:lnTo>
                    <a:pt x="10140547" y="110813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799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5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799" h="1571625">
                  <a:moveTo>
                    <a:pt x="10163476" y="143398"/>
                  </a:moveTo>
                  <a:lnTo>
                    <a:pt x="10161889" y="140758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799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799" h="1571625">
                  <a:moveTo>
                    <a:pt x="10180312" y="176166"/>
                  </a:moveTo>
                  <a:lnTo>
                    <a:pt x="10179092" y="173343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799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799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799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799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799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799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799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799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799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799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799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799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799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799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799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799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799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799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799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799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799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799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799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799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799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799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799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799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799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799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799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799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799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799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799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799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799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799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799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799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799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799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799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799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799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799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799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799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799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799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799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799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799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799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799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799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799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799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799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799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799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8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799" h="1571625">
                  <a:moveTo>
                    <a:pt x="10205137" y="1349940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0"/>
                  </a:lnTo>
                  <a:close/>
                </a:path>
                <a:path w="10210799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799" h="1571625">
                  <a:moveTo>
                    <a:pt x="10194698" y="1386535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5"/>
                  </a:lnTo>
                  <a:close/>
                </a:path>
                <a:path w="10210799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799" h="1571625">
                  <a:moveTo>
                    <a:pt x="10179616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6" y="1421460"/>
                  </a:lnTo>
                  <a:close/>
                </a:path>
                <a:path w="10210799" h="1571625">
                  <a:moveTo>
                    <a:pt x="10169667" y="1437720"/>
                  </a:moveTo>
                  <a:lnTo>
                    <a:pt x="10162205" y="1433143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799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8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799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7" y="1461474"/>
                  </a:lnTo>
                  <a:lnTo>
                    <a:pt x="10147752" y="1468710"/>
                  </a:lnTo>
                  <a:close/>
                </a:path>
                <a:path w="10210799" h="1571625">
                  <a:moveTo>
                    <a:pt x="10135371" y="1483221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1" y="1483221"/>
                  </a:lnTo>
                  <a:close/>
                </a:path>
                <a:path w="10210799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799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7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799" h="1571625">
                  <a:moveTo>
                    <a:pt x="10092650" y="1521261"/>
                  </a:moveTo>
                  <a:lnTo>
                    <a:pt x="10087169" y="1513576"/>
                  </a:lnTo>
                  <a:lnTo>
                    <a:pt x="10089662" y="1511798"/>
                  </a:lnTo>
                  <a:lnTo>
                    <a:pt x="10092123" y="1509979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799" h="1571625">
                  <a:moveTo>
                    <a:pt x="10076414" y="1531194"/>
                  </a:moveTo>
                  <a:lnTo>
                    <a:pt x="10071829" y="1523764"/>
                  </a:lnTo>
                  <a:lnTo>
                    <a:pt x="10074460" y="1522140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799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0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799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799" h="1571625">
                  <a:moveTo>
                    <a:pt x="10025282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3" y="1552678"/>
                  </a:lnTo>
                  <a:lnTo>
                    <a:pt x="10025282" y="1556315"/>
                  </a:lnTo>
                  <a:close/>
                </a:path>
                <a:path w="10210799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799" h="1571625">
                  <a:moveTo>
                    <a:pt x="9988726" y="1566852"/>
                  </a:moveTo>
                  <a:lnTo>
                    <a:pt x="9986824" y="1558317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799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2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799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799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6"/>
                  </a:lnTo>
                  <a:lnTo>
                    <a:pt x="9941628" y="1571624"/>
                  </a:lnTo>
                  <a:close/>
                </a:path>
                <a:path w="10210799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799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799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799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799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799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799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799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799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799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799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799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799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799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799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799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799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799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799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799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799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799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799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799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799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799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799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799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799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799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799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799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799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799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799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799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799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799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799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799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799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799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799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799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799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799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799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799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799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799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799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799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799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799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799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799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799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799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799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799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799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799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799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799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799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799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799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799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799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799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799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799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799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799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799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799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799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799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799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799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799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799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799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799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799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799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799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799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799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799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799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799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799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799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799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799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799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799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799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799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799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799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799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799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799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799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799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799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799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799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799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799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799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799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799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799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799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799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799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799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799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799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799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799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799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799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799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799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799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799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799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799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799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799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799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799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799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799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799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799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799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799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799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799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799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799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799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799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799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799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799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799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799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799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799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799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799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799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799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799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799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799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799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799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799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799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799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799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799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799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799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799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799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799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799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799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799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799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799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799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799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799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799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799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799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799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799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799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799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799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799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799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799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799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799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799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799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799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799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799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799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799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799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799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799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799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799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799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799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799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799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799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799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799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799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799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799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799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799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799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799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799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799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799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799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799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799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799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799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799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799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799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799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799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799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799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799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799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799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799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799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799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799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799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799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799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799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799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799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799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799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799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799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799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799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799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799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799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799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799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799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799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799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799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799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799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799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799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799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799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799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799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799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799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799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799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799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799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799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799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799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799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799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799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799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799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799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799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799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799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799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799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799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799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799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799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799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799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799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799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799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799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799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799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799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799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799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799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799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799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799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799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799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799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799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799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799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799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799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799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799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799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799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799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799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799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799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799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799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799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799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799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799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799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799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799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799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799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799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799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799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799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799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799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799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799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799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799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799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799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799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799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799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799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799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799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799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799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799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799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799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799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799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799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799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799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799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799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799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799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799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799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799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799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799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799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799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799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799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799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799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799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799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799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799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799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799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799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799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799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799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799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799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799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799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799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799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799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799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799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799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799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799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799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799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799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799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799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799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799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799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799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799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799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799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799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799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799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799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799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799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799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799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799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799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799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799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799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799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799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799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799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799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799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799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799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799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799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799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799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799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799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799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799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799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799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799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799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799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799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799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799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799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799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799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799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799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799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799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799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799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799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799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799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799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799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799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799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799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799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799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799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799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799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799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799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799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799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799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799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799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799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799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799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799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799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799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799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799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799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799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799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799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799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799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799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799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799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799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799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799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799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799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799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799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799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799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799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799" h="1571625">
                  <a:moveTo>
                    <a:pt x="245238" y="1571275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5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5"/>
                  </a:lnTo>
                  <a:close/>
                </a:path>
                <a:path w="10210799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799" h="1571625">
                  <a:moveTo>
                    <a:pt x="208107" y="1563053"/>
                  </a:moveTo>
                  <a:lnTo>
                    <a:pt x="198832" y="1560819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69"/>
                  </a:lnTo>
                  <a:lnTo>
                    <a:pt x="208107" y="1563053"/>
                  </a:lnTo>
                  <a:close/>
                </a:path>
                <a:path w="10210799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799" h="1571625">
                  <a:moveTo>
                    <a:pt x="172374" y="1550122"/>
                  </a:moveTo>
                  <a:lnTo>
                    <a:pt x="163587" y="1546482"/>
                  </a:lnTo>
                  <a:lnTo>
                    <a:pt x="167473" y="1538286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2"/>
                  </a:lnTo>
                  <a:close/>
                </a:path>
                <a:path w="10210799" h="1571625">
                  <a:moveTo>
                    <a:pt x="154873" y="1542622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7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2"/>
                  </a:lnTo>
                  <a:close/>
                </a:path>
                <a:path w="10210799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799" h="1571625">
                  <a:moveTo>
                    <a:pt x="122369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09"/>
                  </a:lnTo>
                  <a:lnTo>
                    <a:pt x="127660" y="1515161"/>
                  </a:lnTo>
                  <a:lnTo>
                    <a:pt x="122369" y="1522736"/>
                  </a:lnTo>
                  <a:close/>
                </a:path>
                <a:path w="10210799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1"/>
                  </a:lnTo>
                  <a:lnTo>
                    <a:pt x="107421" y="1511033"/>
                  </a:lnTo>
                  <a:close/>
                </a:path>
                <a:path w="10210799" h="1571625">
                  <a:moveTo>
                    <a:pt x="92922" y="1498662"/>
                  </a:moveTo>
                  <a:lnTo>
                    <a:pt x="85622" y="1492433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2"/>
                  </a:lnTo>
                  <a:close/>
                </a:path>
                <a:path w="10210799" h="1571625">
                  <a:moveTo>
                    <a:pt x="79090" y="1485392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2"/>
                  </a:lnTo>
                  <a:close/>
                </a:path>
                <a:path w="10210799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0"/>
                  </a:lnTo>
                  <a:lnTo>
                    <a:pt x="69526" y="1460525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799" h="1571625">
                  <a:moveTo>
                    <a:pt x="54355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3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5" y="1456379"/>
                  </a:lnTo>
                  <a:close/>
                </a:path>
                <a:path w="10210799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799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799" h="1571625">
                  <a:moveTo>
                    <a:pt x="26271" y="1406721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6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1"/>
                  </a:lnTo>
                  <a:close/>
                </a:path>
                <a:path w="10210799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799" h="1571625">
                  <a:moveTo>
                    <a:pt x="12600" y="1371240"/>
                  </a:moveTo>
                  <a:lnTo>
                    <a:pt x="10368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799" h="1571625">
                  <a:moveTo>
                    <a:pt x="8138" y="1352712"/>
                  </a:moveTo>
                  <a:lnTo>
                    <a:pt x="5905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799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799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799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799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799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799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799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799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799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799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799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799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799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799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799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799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799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799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799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799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799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799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799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799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799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0"/>
                  </a:lnTo>
                  <a:lnTo>
                    <a:pt x="9607" y="867540"/>
                  </a:lnTo>
                  <a:lnTo>
                    <a:pt x="9607" y="877065"/>
                  </a:lnTo>
                  <a:close/>
                </a:path>
                <a:path w="10210799" h="1571625">
                  <a:moveTo>
                    <a:pt x="9607" y="858015"/>
                  </a:moveTo>
                  <a:lnTo>
                    <a:pt x="0" y="858015"/>
                  </a:lnTo>
                  <a:lnTo>
                    <a:pt x="0" y="848490"/>
                  </a:lnTo>
                  <a:lnTo>
                    <a:pt x="9607" y="848490"/>
                  </a:lnTo>
                  <a:lnTo>
                    <a:pt x="9607" y="858015"/>
                  </a:lnTo>
                  <a:close/>
                </a:path>
                <a:path w="10210799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0"/>
                  </a:lnTo>
                  <a:lnTo>
                    <a:pt x="9607" y="829440"/>
                  </a:lnTo>
                  <a:lnTo>
                    <a:pt x="9607" y="838966"/>
                  </a:lnTo>
                  <a:close/>
                </a:path>
                <a:path w="10210799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799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799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799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799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799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799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799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799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799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799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799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799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799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799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799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799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799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799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799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799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799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799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799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799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799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799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799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799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799" h="1571625">
                  <a:moveTo>
                    <a:pt x="10179" y="267967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6"/>
                  </a:lnTo>
                  <a:lnTo>
                    <a:pt x="10179" y="267967"/>
                  </a:lnTo>
                  <a:close/>
                </a:path>
                <a:path w="10210799" h="1571625">
                  <a:moveTo>
                    <a:pt x="11978" y="249620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2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0"/>
                  </a:lnTo>
                  <a:close/>
                </a:path>
                <a:path w="10210799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0"/>
                  </a:lnTo>
                  <a:lnTo>
                    <a:pt x="14982" y="231512"/>
                  </a:lnTo>
                  <a:close/>
                </a:path>
                <a:path w="10210799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799" h="1571625">
                  <a:moveTo>
                    <a:pt x="24623" y="195910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0"/>
                  </a:lnTo>
                  <a:close/>
                </a:path>
                <a:path w="10210799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799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7"/>
                  </a:lnTo>
                  <a:lnTo>
                    <a:pt x="38888" y="161974"/>
                  </a:lnTo>
                  <a:close/>
                </a:path>
                <a:path w="10210799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799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799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3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6"/>
                  </a:lnTo>
                  <a:lnTo>
                    <a:pt x="68413" y="115364"/>
                  </a:lnTo>
                  <a:close/>
                </a:path>
                <a:path w="10210799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799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2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799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799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799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5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799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799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0"/>
                  </a:lnTo>
                  <a:lnTo>
                    <a:pt x="177008" y="31862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799" h="1571625">
                  <a:moveTo>
                    <a:pt x="185531" y="28376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6"/>
                  </a:lnTo>
                  <a:close/>
                </a:path>
                <a:path w="10210799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799" h="1571625">
                  <a:moveTo>
                    <a:pt x="220677" y="17316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3"/>
                  </a:lnTo>
                  <a:lnTo>
                    <a:pt x="223671" y="16590"/>
                  </a:lnTo>
                  <a:lnTo>
                    <a:pt x="220677" y="17316"/>
                  </a:lnTo>
                  <a:close/>
                </a:path>
                <a:path w="10210799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799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799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799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55042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50" dirty="0"/>
              <a:t>Non</a:t>
            </a:r>
            <a:r>
              <a:rPr spc="-235" dirty="0"/>
              <a:t> </a:t>
            </a:r>
            <a:r>
              <a:rPr spc="55" dirty="0"/>
              <a:t>possono</a:t>
            </a:r>
            <a:r>
              <a:rPr spc="-229" dirty="0"/>
              <a:t> </a:t>
            </a:r>
            <a:r>
              <a:rPr spc="45" dirty="0"/>
              <a:t>beneficiare</a:t>
            </a:r>
            <a:r>
              <a:rPr spc="-229" dirty="0"/>
              <a:t> </a:t>
            </a:r>
            <a:r>
              <a:rPr spc="60" dirty="0"/>
              <a:t>di</a:t>
            </a:r>
            <a:r>
              <a:rPr spc="-235" dirty="0"/>
              <a:t> </a:t>
            </a:r>
            <a:r>
              <a:rPr spc="65" dirty="0"/>
              <a:t>alcun</a:t>
            </a:r>
            <a:r>
              <a:rPr spc="-229" dirty="0"/>
              <a:t> </a:t>
            </a:r>
            <a:r>
              <a:rPr spc="-10" dirty="0"/>
              <a:t>finanziamento</a:t>
            </a:r>
          </a:p>
        </p:txBody>
      </p:sp>
      <p:grpSp>
        <p:nvGrpSpPr>
          <p:cNvPr id="13" name="object 13"/>
          <p:cNvGrpSpPr/>
          <p:nvPr/>
        </p:nvGrpSpPr>
        <p:grpSpPr>
          <a:xfrm>
            <a:off x="7046690" y="2958676"/>
            <a:ext cx="10212705" cy="2117725"/>
            <a:chOff x="7046690" y="2958676"/>
            <a:chExt cx="10212705" cy="2117725"/>
          </a:xfrm>
        </p:grpSpPr>
        <p:sp>
          <p:nvSpPr>
            <p:cNvPr id="14" name="object 14"/>
            <p:cNvSpPr/>
            <p:nvPr/>
          </p:nvSpPr>
          <p:spPr>
            <a:xfrm>
              <a:off x="7046690" y="2958676"/>
              <a:ext cx="10212705" cy="2117725"/>
            </a:xfrm>
            <a:custGeom>
              <a:avLst/>
              <a:gdLst/>
              <a:ahLst/>
              <a:cxnLst/>
              <a:rect l="l" t="t" r="r" b="b"/>
              <a:pathLst>
                <a:path w="10212705" h="2117725">
                  <a:moveTo>
                    <a:pt x="9926859" y="2117406"/>
                  </a:moveTo>
                  <a:lnTo>
                    <a:pt x="285748" y="2117406"/>
                  </a:lnTo>
                  <a:lnTo>
                    <a:pt x="240779" y="2113846"/>
                  </a:lnTo>
                  <a:lnTo>
                    <a:pt x="197320" y="2103379"/>
                  </a:lnTo>
                  <a:lnTo>
                    <a:pt x="156141" y="2086323"/>
                  </a:lnTo>
                  <a:lnTo>
                    <a:pt x="118010" y="2062994"/>
                  </a:lnTo>
                  <a:lnTo>
                    <a:pt x="83694" y="2033712"/>
                  </a:lnTo>
                  <a:lnTo>
                    <a:pt x="54412" y="1999396"/>
                  </a:lnTo>
                  <a:lnTo>
                    <a:pt x="31083" y="1961264"/>
                  </a:lnTo>
                  <a:lnTo>
                    <a:pt x="14026" y="1920086"/>
                  </a:lnTo>
                  <a:lnTo>
                    <a:pt x="3559" y="1876627"/>
                  </a:lnTo>
                  <a:lnTo>
                    <a:pt x="0" y="183165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49"/>
                  </a:lnTo>
                  <a:lnTo>
                    <a:pt x="10212607" y="1831656"/>
                  </a:lnTo>
                  <a:lnTo>
                    <a:pt x="10209048" y="1876627"/>
                  </a:lnTo>
                  <a:lnTo>
                    <a:pt x="10198581" y="1920086"/>
                  </a:lnTo>
                  <a:lnTo>
                    <a:pt x="10181524" y="1961264"/>
                  </a:lnTo>
                  <a:lnTo>
                    <a:pt x="10158196" y="1999396"/>
                  </a:lnTo>
                  <a:lnTo>
                    <a:pt x="10128914" y="2033712"/>
                  </a:lnTo>
                  <a:lnTo>
                    <a:pt x="10094598" y="2062994"/>
                  </a:lnTo>
                  <a:lnTo>
                    <a:pt x="10056466" y="2086323"/>
                  </a:lnTo>
                  <a:lnTo>
                    <a:pt x="10015288" y="2103379"/>
                  </a:lnTo>
                  <a:lnTo>
                    <a:pt x="9971829" y="2113846"/>
                  </a:lnTo>
                  <a:lnTo>
                    <a:pt x="9926859" y="211740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046690" y="2958676"/>
              <a:ext cx="10210800" cy="2114550"/>
            </a:xfrm>
            <a:custGeom>
              <a:avLst/>
              <a:gdLst/>
              <a:ahLst/>
              <a:cxnLst/>
              <a:rect l="l" t="t" r="r" b="b"/>
              <a:pathLst>
                <a:path w="10210800" h="2114550">
                  <a:moveTo>
                    <a:pt x="314379" y="9524"/>
                  </a:moveTo>
                  <a:lnTo>
                    <a:pt x="304854" y="9524"/>
                  </a:lnTo>
                  <a:lnTo>
                    <a:pt x="304854" y="0"/>
                  </a:lnTo>
                  <a:lnTo>
                    <a:pt x="314379" y="0"/>
                  </a:lnTo>
                  <a:lnTo>
                    <a:pt x="314379" y="9524"/>
                  </a:lnTo>
                  <a:close/>
                </a:path>
                <a:path w="10210800" h="2114550">
                  <a:moveTo>
                    <a:pt x="333429" y="9524"/>
                  </a:moveTo>
                  <a:lnTo>
                    <a:pt x="323904" y="9524"/>
                  </a:lnTo>
                  <a:lnTo>
                    <a:pt x="323904" y="0"/>
                  </a:lnTo>
                  <a:lnTo>
                    <a:pt x="333429" y="0"/>
                  </a:lnTo>
                  <a:lnTo>
                    <a:pt x="333429" y="9524"/>
                  </a:lnTo>
                  <a:close/>
                </a:path>
                <a:path w="10210800" h="2114550">
                  <a:moveTo>
                    <a:pt x="352479" y="9524"/>
                  </a:moveTo>
                  <a:lnTo>
                    <a:pt x="342954" y="9524"/>
                  </a:lnTo>
                  <a:lnTo>
                    <a:pt x="342954" y="0"/>
                  </a:lnTo>
                  <a:lnTo>
                    <a:pt x="352479" y="0"/>
                  </a:lnTo>
                  <a:lnTo>
                    <a:pt x="352479" y="9524"/>
                  </a:lnTo>
                  <a:close/>
                </a:path>
                <a:path w="10210800" h="2114550">
                  <a:moveTo>
                    <a:pt x="371529" y="9524"/>
                  </a:moveTo>
                  <a:lnTo>
                    <a:pt x="362004" y="9524"/>
                  </a:lnTo>
                  <a:lnTo>
                    <a:pt x="362004" y="0"/>
                  </a:lnTo>
                  <a:lnTo>
                    <a:pt x="371529" y="0"/>
                  </a:lnTo>
                  <a:lnTo>
                    <a:pt x="371529" y="9524"/>
                  </a:lnTo>
                  <a:close/>
                </a:path>
                <a:path w="10210800" h="2114550">
                  <a:moveTo>
                    <a:pt x="390579" y="9524"/>
                  </a:moveTo>
                  <a:lnTo>
                    <a:pt x="381054" y="9524"/>
                  </a:lnTo>
                  <a:lnTo>
                    <a:pt x="381054" y="0"/>
                  </a:lnTo>
                  <a:lnTo>
                    <a:pt x="390579" y="0"/>
                  </a:lnTo>
                  <a:lnTo>
                    <a:pt x="390579" y="9524"/>
                  </a:lnTo>
                  <a:close/>
                </a:path>
                <a:path w="10210800" h="2114550">
                  <a:moveTo>
                    <a:pt x="409629" y="9524"/>
                  </a:moveTo>
                  <a:lnTo>
                    <a:pt x="400104" y="9524"/>
                  </a:lnTo>
                  <a:lnTo>
                    <a:pt x="400104" y="0"/>
                  </a:lnTo>
                  <a:lnTo>
                    <a:pt x="409629" y="0"/>
                  </a:lnTo>
                  <a:lnTo>
                    <a:pt x="409629" y="9524"/>
                  </a:lnTo>
                  <a:close/>
                </a:path>
                <a:path w="10210800" h="2114550">
                  <a:moveTo>
                    <a:pt x="428679" y="9524"/>
                  </a:moveTo>
                  <a:lnTo>
                    <a:pt x="419154" y="9524"/>
                  </a:lnTo>
                  <a:lnTo>
                    <a:pt x="419154" y="0"/>
                  </a:lnTo>
                  <a:lnTo>
                    <a:pt x="428679" y="0"/>
                  </a:lnTo>
                  <a:lnTo>
                    <a:pt x="428679" y="9524"/>
                  </a:lnTo>
                  <a:close/>
                </a:path>
                <a:path w="10210800" h="2114550">
                  <a:moveTo>
                    <a:pt x="447729" y="9524"/>
                  </a:moveTo>
                  <a:lnTo>
                    <a:pt x="438204" y="9524"/>
                  </a:lnTo>
                  <a:lnTo>
                    <a:pt x="438204" y="0"/>
                  </a:lnTo>
                  <a:lnTo>
                    <a:pt x="447729" y="0"/>
                  </a:lnTo>
                  <a:lnTo>
                    <a:pt x="447729" y="9524"/>
                  </a:lnTo>
                  <a:close/>
                </a:path>
                <a:path w="10210800" h="2114550">
                  <a:moveTo>
                    <a:pt x="466779" y="9524"/>
                  </a:moveTo>
                  <a:lnTo>
                    <a:pt x="457254" y="9524"/>
                  </a:lnTo>
                  <a:lnTo>
                    <a:pt x="457254" y="0"/>
                  </a:lnTo>
                  <a:lnTo>
                    <a:pt x="466779" y="0"/>
                  </a:lnTo>
                  <a:lnTo>
                    <a:pt x="466779" y="9524"/>
                  </a:lnTo>
                  <a:close/>
                </a:path>
                <a:path w="10210800" h="2114550">
                  <a:moveTo>
                    <a:pt x="485829" y="9524"/>
                  </a:moveTo>
                  <a:lnTo>
                    <a:pt x="476304" y="9524"/>
                  </a:lnTo>
                  <a:lnTo>
                    <a:pt x="476304" y="0"/>
                  </a:lnTo>
                  <a:lnTo>
                    <a:pt x="485829" y="0"/>
                  </a:lnTo>
                  <a:lnTo>
                    <a:pt x="485829" y="9524"/>
                  </a:lnTo>
                  <a:close/>
                </a:path>
                <a:path w="10210800" h="2114550">
                  <a:moveTo>
                    <a:pt x="504879" y="9524"/>
                  </a:moveTo>
                  <a:lnTo>
                    <a:pt x="495354" y="9524"/>
                  </a:lnTo>
                  <a:lnTo>
                    <a:pt x="495354" y="0"/>
                  </a:lnTo>
                  <a:lnTo>
                    <a:pt x="504879" y="0"/>
                  </a:lnTo>
                  <a:lnTo>
                    <a:pt x="504879" y="9524"/>
                  </a:lnTo>
                  <a:close/>
                </a:path>
                <a:path w="10210800" h="2114550">
                  <a:moveTo>
                    <a:pt x="523929" y="9524"/>
                  </a:moveTo>
                  <a:lnTo>
                    <a:pt x="514404" y="9524"/>
                  </a:lnTo>
                  <a:lnTo>
                    <a:pt x="514404" y="0"/>
                  </a:lnTo>
                  <a:lnTo>
                    <a:pt x="523929" y="0"/>
                  </a:lnTo>
                  <a:lnTo>
                    <a:pt x="523929" y="9524"/>
                  </a:lnTo>
                  <a:close/>
                </a:path>
                <a:path w="10210800" h="2114550">
                  <a:moveTo>
                    <a:pt x="542979" y="9524"/>
                  </a:moveTo>
                  <a:lnTo>
                    <a:pt x="533454" y="9524"/>
                  </a:lnTo>
                  <a:lnTo>
                    <a:pt x="533454" y="0"/>
                  </a:lnTo>
                  <a:lnTo>
                    <a:pt x="542979" y="0"/>
                  </a:lnTo>
                  <a:lnTo>
                    <a:pt x="542979" y="9524"/>
                  </a:lnTo>
                  <a:close/>
                </a:path>
                <a:path w="10210800" h="2114550">
                  <a:moveTo>
                    <a:pt x="562029" y="9524"/>
                  </a:moveTo>
                  <a:lnTo>
                    <a:pt x="552504" y="9524"/>
                  </a:lnTo>
                  <a:lnTo>
                    <a:pt x="552504" y="0"/>
                  </a:lnTo>
                  <a:lnTo>
                    <a:pt x="562029" y="0"/>
                  </a:lnTo>
                  <a:lnTo>
                    <a:pt x="562029" y="9524"/>
                  </a:lnTo>
                  <a:close/>
                </a:path>
                <a:path w="10210800" h="2114550">
                  <a:moveTo>
                    <a:pt x="581079" y="9524"/>
                  </a:moveTo>
                  <a:lnTo>
                    <a:pt x="571554" y="9524"/>
                  </a:lnTo>
                  <a:lnTo>
                    <a:pt x="571554" y="0"/>
                  </a:lnTo>
                  <a:lnTo>
                    <a:pt x="581079" y="0"/>
                  </a:lnTo>
                  <a:lnTo>
                    <a:pt x="581079" y="9524"/>
                  </a:lnTo>
                  <a:close/>
                </a:path>
                <a:path w="10210800" h="2114550">
                  <a:moveTo>
                    <a:pt x="600129" y="9524"/>
                  </a:moveTo>
                  <a:lnTo>
                    <a:pt x="590604" y="9524"/>
                  </a:lnTo>
                  <a:lnTo>
                    <a:pt x="590604" y="0"/>
                  </a:lnTo>
                  <a:lnTo>
                    <a:pt x="600129" y="0"/>
                  </a:lnTo>
                  <a:lnTo>
                    <a:pt x="600129" y="9524"/>
                  </a:lnTo>
                  <a:close/>
                </a:path>
                <a:path w="10210800" h="2114550">
                  <a:moveTo>
                    <a:pt x="619179" y="9524"/>
                  </a:moveTo>
                  <a:lnTo>
                    <a:pt x="609654" y="9524"/>
                  </a:lnTo>
                  <a:lnTo>
                    <a:pt x="609654" y="0"/>
                  </a:lnTo>
                  <a:lnTo>
                    <a:pt x="619179" y="0"/>
                  </a:lnTo>
                  <a:lnTo>
                    <a:pt x="619179" y="9524"/>
                  </a:lnTo>
                  <a:close/>
                </a:path>
                <a:path w="10210800" h="2114550">
                  <a:moveTo>
                    <a:pt x="638229" y="9524"/>
                  </a:moveTo>
                  <a:lnTo>
                    <a:pt x="628704" y="9524"/>
                  </a:lnTo>
                  <a:lnTo>
                    <a:pt x="628704" y="0"/>
                  </a:lnTo>
                  <a:lnTo>
                    <a:pt x="638229" y="0"/>
                  </a:lnTo>
                  <a:lnTo>
                    <a:pt x="638229" y="9524"/>
                  </a:lnTo>
                  <a:close/>
                </a:path>
                <a:path w="10210800" h="2114550">
                  <a:moveTo>
                    <a:pt x="657279" y="9524"/>
                  </a:moveTo>
                  <a:lnTo>
                    <a:pt x="647754" y="9524"/>
                  </a:lnTo>
                  <a:lnTo>
                    <a:pt x="647754" y="0"/>
                  </a:lnTo>
                  <a:lnTo>
                    <a:pt x="657279" y="0"/>
                  </a:lnTo>
                  <a:lnTo>
                    <a:pt x="657279" y="9524"/>
                  </a:lnTo>
                  <a:close/>
                </a:path>
                <a:path w="10210800" h="2114550">
                  <a:moveTo>
                    <a:pt x="676329" y="9524"/>
                  </a:moveTo>
                  <a:lnTo>
                    <a:pt x="666804" y="9524"/>
                  </a:lnTo>
                  <a:lnTo>
                    <a:pt x="666804" y="0"/>
                  </a:lnTo>
                  <a:lnTo>
                    <a:pt x="676329" y="0"/>
                  </a:lnTo>
                  <a:lnTo>
                    <a:pt x="676329" y="9524"/>
                  </a:lnTo>
                  <a:close/>
                </a:path>
                <a:path w="10210800" h="2114550">
                  <a:moveTo>
                    <a:pt x="695379" y="9524"/>
                  </a:moveTo>
                  <a:lnTo>
                    <a:pt x="685854" y="9524"/>
                  </a:lnTo>
                  <a:lnTo>
                    <a:pt x="685854" y="0"/>
                  </a:lnTo>
                  <a:lnTo>
                    <a:pt x="695379" y="0"/>
                  </a:lnTo>
                  <a:lnTo>
                    <a:pt x="695379" y="9524"/>
                  </a:lnTo>
                  <a:close/>
                </a:path>
                <a:path w="10210800" h="2114550">
                  <a:moveTo>
                    <a:pt x="714429" y="9524"/>
                  </a:moveTo>
                  <a:lnTo>
                    <a:pt x="704904" y="9524"/>
                  </a:lnTo>
                  <a:lnTo>
                    <a:pt x="704904" y="0"/>
                  </a:lnTo>
                  <a:lnTo>
                    <a:pt x="714429" y="0"/>
                  </a:lnTo>
                  <a:lnTo>
                    <a:pt x="714429" y="9524"/>
                  </a:lnTo>
                  <a:close/>
                </a:path>
                <a:path w="10210800" h="2114550">
                  <a:moveTo>
                    <a:pt x="733479" y="9524"/>
                  </a:moveTo>
                  <a:lnTo>
                    <a:pt x="723954" y="9524"/>
                  </a:lnTo>
                  <a:lnTo>
                    <a:pt x="723954" y="0"/>
                  </a:lnTo>
                  <a:lnTo>
                    <a:pt x="733479" y="0"/>
                  </a:lnTo>
                  <a:lnTo>
                    <a:pt x="733479" y="9524"/>
                  </a:lnTo>
                  <a:close/>
                </a:path>
                <a:path w="10210800" h="2114550">
                  <a:moveTo>
                    <a:pt x="752529" y="9524"/>
                  </a:moveTo>
                  <a:lnTo>
                    <a:pt x="743004" y="9524"/>
                  </a:lnTo>
                  <a:lnTo>
                    <a:pt x="743004" y="0"/>
                  </a:lnTo>
                  <a:lnTo>
                    <a:pt x="752529" y="0"/>
                  </a:lnTo>
                  <a:lnTo>
                    <a:pt x="752529" y="9524"/>
                  </a:lnTo>
                  <a:close/>
                </a:path>
                <a:path w="10210800" h="2114550">
                  <a:moveTo>
                    <a:pt x="771579" y="9524"/>
                  </a:moveTo>
                  <a:lnTo>
                    <a:pt x="762054" y="9524"/>
                  </a:lnTo>
                  <a:lnTo>
                    <a:pt x="762054" y="0"/>
                  </a:lnTo>
                  <a:lnTo>
                    <a:pt x="771579" y="0"/>
                  </a:lnTo>
                  <a:lnTo>
                    <a:pt x="771579" y="9524"/>
                  </a:lnTo>
                  <a:close/>
                </a:path>
                <a:path w="10210800" h="2114550">
                  <a:moveTo>
                    <a:pt x="790629" y="9524"/>
                  </a:moveTo>
                  <a:lnTo>
                    <a:pt x="781104" y="9524"/>
                  </a:lnTo>
                  <a:lnTo>
                    <a:pt x="781104" y="0"/>
                  </a:lnTo>
                  <a:lnTo>
                    <a:pt x="790629" y="0"/>
                  </a:lnTo>
                  <a:lnTo>
                    <a:pt x="790629" y="9524"/>
                  </a:lnTo>
                  <a:close/>
                </a:path>
                <a:path w="10210800" h="2114550">
                  <a:moveTo>
                    <a:pt x="809679" y="9524"/>
                  </a:moveTo>
                  <a:lnTo>
                    <a:pt x="800154" y="9524"/>
                  </a:lnTo>
                  <a:lnTo>
                    <a:pt x="800154" y="0"/>
                  </a:lnTo>
                  <a:lnTo>
                    <a:pt x="809679" y="0"/>
                  </a:lnTo>
                  <a:lnTo>
                    <a:pt x="809679" y="9524"/>
                  </a:lnTo>
                  <a:close/>
                </a:path>
                <a:path w="10210800" h="2114550">
                  <a:moveTo>
                    <a:pt x="828729" y="9524"/>
                  </a:moveTo>
                  <a:lnTo>
                    <a:pt x="819204" y="9524"/>
                  </a:lnTo>
                  <a:lnTo>
                    <a:pt x="819204" y="0"/>
                  </a:lnTo>
                  <a:lnTo>
                    <a:pt x="828729" y="0"/>
                  </a:lnTo>
                  <a:lnTo>
                    <a:pt x="828729" y="9524"/>
                  </a:lnTo>
                  <a:close/>
                </a:path>
                <a:path w="10210800" h="2114550">
                  <a:moveTo>
                    <a:pt x="847779" y="9524"/>
                  </a:moveTo>
                  <a:lnTo>
                    <a:pt x="838254" y="9524"/>
                  </a:lnTo>
                  <a:lnTo>
                    <a:pt x="838254" y="0"/>
                  </a:lnTo>
                  <a:lnTo>
                    <a:pt x="847779" y="0"/>
                  </a:lnTo>
                  <a:lnTo>
                    <a:pt x="847779" y="9524"/>
                  </a:lnTo>
                  <a:close/>
                </a:path>
                <a:path w="10210800" h="2114550">
                  <a:moveTo>
                    <a:pt x="866829" y="9524"/>
                  </a:moveTo>
                  <a:lnTo>
                    <a:pt x="857304" y="9524"/>
                  </a:lnTo>
                  <a:lnTo>
                    <a:pt x="857304" y="0"/>
                  </a:lnTo>
                  <a:lnTo>
                    <a:pt x="866829" y="0"/>
                  </a:lnTo>
                  <a:lnTo>
                    <a:pt x="866829" y="9524"/>
                  </a:lnTo>
                  <a:close/>
                </a:path>
                <a:path w="10210800" h="2114550">
                  <a:moveTo>
                    <a:pt x="885879" y="9524"/>
                  </a:moveTo>
                  <a:lnTo>
                    <a:pt x="876354" y="9524"/>
                  </a:lnTo>
                  <a:lnTo>
                    <a:pt x="876354" y="0"/>
                  </a:lnTo>
                  <a:lnTo>
                    <a:pt x="885879" y="0"/>
                  </a:lnTo>
                  <a:lnTo>
                    <a:pt x="885879" y="9524"/>
                  </a:lnTo>
                  <a:close/>
                </a:path>
                <a:path w="10210800" h="2114550">
                  <a:moveTo>
                    <a:pt x="904929" y="9524"/>
                  </a:moveTo>
                  <a:lnTo>
                    <a:pt x="895404" y="9524"/>
                  </a:lnTo>
                  <a:lnTo>
                    <a:pt x="895404" y="0"/>
                  </a:lnTo>
                  <a:lnTo>
                    <a:pt x="904929" y="0"/>
                  </a:lnTo>
                  <a:lnTo>
                    <a:pt x="904929" y="9524"/>
                  </a:lnTo>
                  <a:close/>
                </a:path>
                <a:path w="10210800" h="2114550">
                  <a:moveTo>
                    <a:pt x="923979" y="9524"/>
                  </a:moveTo>
                  <a:lnTo>
                    <a:pt x="914454" y="9524"/>
                  </a:lnTo>
                  <a:lnTo>
                    <a:pt x="914454" y="0"/>
                  </a:lnTo>
                  <a:lnTo>
                    <a:pt x="923979" y="0"/>
                  </a:lnTo>
                  <a:lnTo>
                    <a:pt x="923979" y="9524"/>
                  </a:lnTo>
                  <a:close/>
                </a:path>
                <a:path w="10210800" h="2114550">
                  <a:moveTo>
                    <a:pt x="943029" y="9524"/>
                  </a:moveTo>
                  <a:lnTo>
                    <a:pt x="933504" y="9524"/>
                  </a:lnTo>
                  <a:lnTo>
                    <a:pt x="933504" y="0"/>
                  </a:lnTo>
                  <a:lnTo>
                    <a:pt x="943029" y="0"/>
                  </a:lnTo>
                  <a:lnTo>
                    <a:pt x="943029" y="9524"/>
                  </a:lnTo>
                  <a:close/>
                </a:path>
                <a:path w="10210800" h="2114550">
                  <a:moveTo>
                    <a:pt x="962079" y="9524"/>
                  </a:moveTo>
                  <a:lnTo>
                    <a:pt x="952554" y="9524"/>
                  </a:lnTo>
                  <a:lnTo>
                    <a:pt x="952554" y="0"/>
                  </a:lnTo>
                  <a:lnTo>
                    <a:pt x="962079" y="0"/>
                  </a:lnTo>
                  <a:lnTo>
                    <a:pt x="962079" y="9524"/>
                  </a:lnTo>
                  <a:close/>
                </a:path>
                <a:path w="10210800" h="2114550">
                  <a:moveTo>
                    <a:pt x="981129" y="9524"/>
                  </a:moveTo>
                  <a:lnTo>
                    <a:pt x="971604" y="9524"/>
                  </a:lnTo>
                  <a:lnTo>
                    <a:pt x="971604" y="0"/>
                  </a:lnTo>
                  <a:lnTo>
                    <a:pt x="981129" y="0"/>
                  </a:lnTo>
                  <a:lnTo>
                    <a:pt x="981129" y="9524"/>
                  </a:lnTo>
                  <a:close/>
                </a:path>
                <a:path w="10210800" h="2114550">
                  <a:moveTo>
                    <a:pt x="1000179" y="9524"/>
                  </a:moveTo>
                  <a:lnTo>
                    <a:pt x="990654" y="9524"/>
                  </a:lnTo>
                  <a:lnTo>
                    <a:pt x="990654" y="0"/>
                  </a:lnTo>
                  <a:lnTo>
                    <a:pt x="1000179" y="0"/>
                  </a:lnTo>
                  <a:lnTo>
                    <a:pt x="1000179" y="9524"/>
                  </a:lnTo>
                  <a:close/>
                </a:path>
                <a:path w="10210800" h="2114550">
                  <a:moveTo>
                    <a:pt x="1019229" y="9524"/>
                  </a:moveTo>
                  <a:lnTo>
                    <a:pt x="1009704" y="9524"/>
                  </a:lnTo>
                  <a:lnTo>
                    <a:pt x="1009704" y="0"/>
                  </a:lnTo>
                  <a:lnTo>
                    <a:pt x="1019229" y="0"/>
                  </a:lnTo>
                  <a:lnTo>
                    <a:pt x="1019229" y="9524"/>
                  </a:lnTo>
                  <a:close/>
                </a:path>
                <a:path w="10210800" h="2114550">
                  <a:moveTo>
                    <a:pt x="1038279" y="9524"/>
                  </a:moveTo>
                  <a:lnTo>
                    <a:pt x="1028754" y="9524"/>
                  </a:lnTo>
                  <a:lnTo>
                    <a:pt x="1028754" y="0"/>
                  </a:lnTo>
                  <a:lnTo>
                    <a:pt x="1038279" y="0"/>
                  </a:lnTo>
                  <a:lnTo>
                    <a:pt x="1038279" y="9524"/>
                  </a:lnTo>
                  <a:close/>
                </a:path>
                <a:path w="10210800" h="2114550">
                  <a:moveTo>
                    <a:pt x="1057329" y="9524"/>
                  </a:moveTo>
                  <a:lnTo>
                    <a:pt x="1047804" y="9524"/>
                  </a:lnTo>
                  <a:lnTo>
                    <a:pt x="1047804" y="0"/>
                  </a:lnTo>
                  <a:lnTo>
                    <a:pt x="1057329" y="0"/>
                  </a:lnTo>
                  <a:lnTo>
                    <a:pt x="1057329" y="9524"/>
                  </a:lnTo>
                  <a:close/>
                </a:path>
                <a:path w="10210800" h="2114550">
                  <a:moveTo>
                    <a:pt x="1076379" y="9524"/>
                  </a:moveTo>
                  <a:lnTo>
                    <a:pt x="1066854" y="9524"/>
                  </a:lnTo>
                  <a:lnTo>
                    <a:pt x="1066854" y="0"/>
                  </a:lnTo>
                  <a:lnTo>
                    <a:pt x="1076379" y="0"/>
                  </a:lnTo>
                  <a:lnTo>
                    <a:pt x="1076379" y="9524"/>
                  </a:lnTo>
                  <a:close/>
                </a:path>
                <a:path w="10210800" h="2114550">
                  <a:moveTo>
                    <a:pt x="1095429" y="9524"/>
                  </a:moveTo>
                  <a:lnTo>
                    <a:pt x="1085904" y="9524"/>
                  </a:lnTo>
                  <a:lnTo>
                    <a:pt x="1085904" y="0"/>
                  </a:lnTo>
                  <a:lnTo>
                    <a:pt x="1095429" y="0"/>
                  </a:lnTo>
                  <a:lnTo>
                    <a:pt x="1095429" y="9524"/>
                  </a:lnTo>
                  <a:close/>
                </a:path>
                <a:path w="10210800" h="2114550">
                  <a:moveTo>
                    <a:pt x="1114479" y="9524"/>
                  </a:moveTo>
                  <a:lnTo>
                    <a:pt x="1104954" y="9524"/>
                  </a:lnTo>
                  <a:lnTo>
                    <a:pt x="1104954" y="0"/>
                  </a:lnTo>
                  <a:lnTo>
                    <a:pt x="1114479" y="0"/>
                  </a:lnTo>
                  <a:lnTo>
                    <a:pt x="1114479" y="9524"/>
                  </a:lnTo>
                  <a:close/>
                </a:path>
                <a:path w="10210800" h="2114550">
                  <a:moveTo>
                    <a:pt x="1133529" y="9524"/>
                  </a:moveTo>
                  <a:lnTo>
                    <a:pt x="1124004" y="9524"/>
                  </a:lnTo>
                  <a:lnTo>
                    <a:pt x="1124004" y="0"/>
                  </a:lnTo>
                  <a:lnTo>
                    <a:pt x="1133529" y="0"/>
                  </a:lnTo>
                  <a:lnTo>
                    <a:pt x="1133529" y="9524"/>
                  </a:lnTo>
                  <a:close/>
                </a:path>
                <a:path w="10210800" h="2114550">
                  <a:moveTo>
                    <a:pt x="1152579" y="9524"/>
                  </a:moveTo>
                  <a:lnTo>
                    <a:pt x="1143054" y="9524"/>
                  </a:lnTo>
                  <a:lnTo>
                    <a:pt x="1143054" y="0"/>
                  </a:lnTo>
                  <a:lnTo>
                    <a:pt x="1152579" y="0"/>
                  </a:lnTo>
                  <a:lnTo>
                    <a:pt x="1152579" y="9524"/>
                  </a:lnTo>
                  <a:close/>
                </a:path>
                <a:path w="10210800" h="2114550">
                  <a:moveTo>
                    <a:pt x="1171629" y="9524"/>
                  </a:moveTo>
                  <a:lnTo>
                    <a:pt x="1162104" y="9524"/>
                  </a:lnTo>
                  <a:lnTo>
                    <a:pt x="1162104" y="0"/>
                  </a:lnTo>
                  <a:lnTo>
                    <a:pt x="1171629" y="0"/>
                  </a:lnTo>
                  <a:lnTo>
                    <a:pt x="1171629" y="9524"/>
                  </a:lnTo>
                  <a:close/>
                </a:path>
                <a:path w="10210800" h="2114550">
                  <a:moveTo>
                    <a:pt x="1190679" y="9524"/>
                  </a:moveTo>
                  <a:lnTo>
                    <a:pt x="1181154" y="9524"/>
                  </a:lnTo>
                  <a:lnTo>
                    <a:pt x="1181154" y="0"/>
                  </a:lnTo>
                  <a:lnTo>
                    <a:pt x="1190679" y="0"/>
                  </a:lnTo>
                  <a:lnTo>
                    <a:pt x="1190679" y="9524"/>
                  </a:lnTo>
                  <a:close/>
                </a:path>
                <a:path w="10210800" h="2114550">
                  <a:moveTo>
                    <a:pt x="1209729" y="9524"/>
                  </a:moveTo>
                  <a:lnTo>
                    <a:pt x="1200204" y="9524"/>
                  </a:lnTo>
                  <a:lnTo>
                    <a:pt x="1200204" y="0"/>
                  </a:lnTo>
                  <a:lnTo>
                    <a:pt x="1209729" y="0"/>
                  </a:lnTo>
                  <a:lnTo>
                    <a:pt x="1209729" y="9524"/>
                  </a:lnTo>
                  <a:close/>
                </a:path>
                <a:path w="10210800" h="2114550">
                  <a:moveTo>
                    <a:pt x="1228779" y="9524"/>
                  </a:moveTo>
                  <a:lnTo>
                    <a:pt x="1219254" y="9524"/>
                  </a:lnTo>
                  <a:lnTo>
                    <a:pt x="1219254" y="0"/>
                  </a:lnTo>
                  <a:lnTo>
                    <a:pt x="1228779" y="0"/>
                  </a:lnTo>
                  <a:lnTo>
                    <a:pt x="1228779" y="9524"/>
                  </a:lnTo>
                  <a:close/>
                </a:path>
                <a:path w="10210800" h="2114550">
                  <a:moveTo>
                    <a:pt x="1247829" y="9524"/>
                  </a:moveTo>
                  <a:lnTo>
                    <a:pt x="1238304" y="9524"/>
                  </a:lnTo>
                  <a:lnTo>
                    <a:pt x="1238304" y="0"/>
                  </a:lnTo>
                  <a:lnTo>
                    <a:pt x="1247829" y="0"/>
                  </a:lnTo>
                  <a:lnTo>
                    <a:pt x="1247829" y="9524"/>
                  </a:lnTo>
                  <a:close/>
                </a:path>
                <a:path w="10210800" h="2114550">
                  <a:moveTo>
                    <a:pt x="1266879" y="9524"/>
                  </a:moveTo>
                  <a:lnTo>
                    <a:pt x="1257354" y="9524"/>
                  </a:lnTo>
                  <a:lnTo>
                    <a:pt x="1257354" y="0"/>
                  </a:lnTo>
                  <a:lnTo>
                    <a:pt x="1266879" y="0"/>
                  </a:lnTo>
                  <a:lnTo>
                    <a:pt x="1266879" y="9524"/>
                  </a:lnTo>
                  <a:close/>
                </a:path>
                <a:path w="10210800" h="2114550">
                  <a:moveTo>
                    <a:pt x="1285929" y="9524"/>
                  </a:moveTo>
                  <a:lnTo>
                    <a:pt x="1276404" y="9524"/>
                  </a:lnTo>
                  <a:lnTo>
                    <a:pt x="1276404" y="0"/>
                  </a:lnTo>
                  <a:lnTo>
                    <a:pt x="1285929" y="0"/>
                  </a:lnTo>
                  <a:lnTo>
                    <a:pt x="1285929" y="9524"/>
                  </a:lnTo>
                  <a:close/>
                </a:path>
                <a:path w="10210800" h="2114550">
                  <a:moveTo>
                    <a:pt x="1304979" y="9524"/>
                  </a:moveTo>
                  <a:lnTo>
                    <a:pt x="1295454" y="9524"/>
                  </a:lnTo>
                  <a:lnTo>
                    <a:pt x="1295454" y="0"/>
                  </a:lnTo>
                  <a:lnTo>
                    <a:pt x="1304979" y="0"/>
                  </a:lnTo>
                  <a:lnTo>
                    <a:pt x="1304979" y="9524"/>
                  </a:lnTo>
                  <a:close/>
                </a:path>
                <a:path w="10210800" h="2114550">
                  <a:moveTo>
                    <a:pt x="1324029" y="9524"/>
                  </a:moveTo>
                  <a:lnTo>
                    <a:pt x="1314504" y="9524"/>
                  </a:lnTo>
                  <a:lnTo>
                    <a:pt x="1314504" y="0"/>
                  </a:lnTo>
                  <a:lnTo>
                    <a:pt x="1324029" y="0"/>
                  </a:lnTo>
                  <a:lnTo>
                    <a:pt x="1324029" y="9524"/>
                  </a:lnTo>
                  <a:close/>
                </a:path>
                <a:path w="10210800" h="2114550">
                  <a:moveTo>
                    <a:pt x="1343079" y="9524"/>
                  </a:moveTo>
                  <a:lnTo>
                    <a:pt x="1333554" y="9524"/>
                  </a:lnTo>
                  <a:lnTo>
                    <a:pt x="1333554" y="0"/>
                  </a:lnTo>
                  <a:lnTo>
                    <a:pt x="1343079" y="0"/>
                  </a:lnTo>
                  <a:lnTo>
                    <a:pt x="1343079" y="9524"/>
                  </a:lnTo>
                  <a:close/>
                </a:path>
                <a:path w="10210800" h="2114550">
                  <a:moveTo>
                    <a:pt x="1362129" y="9524"/>
                  </a:moveTo>
                  <a:lnTo>
                    <a:pt x="1352604" y="9524"/>
                  </a:lnTo>
                  <a:lnTo>
                    <a:pt x="1352604" y="0"/>
                  </a:lnTo>
                  <a:lnTo>
                    <a:pt x="1362129" y="0"/>
                  </a:lnTo>
                  <a:lnTo>
                    <a:pt x="1362129" y="9524"/>
                  </a:lnTo>
                  <a:close/>
                </a:path>
                <a:path w="10210800" h="2114550">
                  <a:moveTo>
                    <a:pt x="1381179" y="9524"/>
                  </a:moveTo>
                  <a:lnTo>
                    <a:pt x="1371654" y="9524"/>
                  </a:lnTo>
                  <a:lnTo>
                    <a:pt x="1371654" y="0"/>
                  </a:lnTo>
                  <a:lnTo>
                    <a:pt x="1381179" y="0"/>
                  </a:lnTo>
                  <a:lnTo>
                    <a:pt x="1381179" y="9524"/>
                  </a:lnTo>
                  <a:close/>
                </a:path>
                <a:path w="10210800" h="2114550">
                  <a:moveTo>
                    <a:pt x="1400229" y="9524"/>
                  </a:moveTo>
                  <a:lnTo>
                    <a:pt x="1390704" y="9524"/>
                  </a:lnTo>
                  <a:lnTo>
                    <a:pt x="1390704" y="0"/>
                  </a:lnTo>
                  <a:lnTo>
                    <a:pt x="1400229" y="0"/>
                  </a:lnTo>
                  <a:lnTo>
                    <a:pt x="1400229" y="9524"/>
                  </a:lnTo>
                  <a:close/>
                </a:path>
                <a:path w="10210800" h="2114550">
                  <a:moveTo>
                    <a:pt x="1419279" y="9524"/>
                  </a:moveTo>
                  <a:lnTo>
                    <a:pt x="1409754" y="9524"/>
                  </a:lnTo>
                  <a:lnTo>
                    <a:pt x="1409754" y="0"/>
                  </a:lnTo>
                  <a:lnTo>
                    <a:pt x="1419279" y="0"/>
                  </a:lnTo>
                  <a:lnTo>
                    <a:pt x="1419279" y="9524"/>
                  </a:lnTo>
                  <a:close/>
                </a:path>
                <a:path w="10210800" h="2114550">
                  <a:moveTo>
                    <a:pt x="1438329" y="9524"/>
                  </a:moveTo>
                  <a:lnTo>
                    <a:pt x="1428804" y="9524"/>
                  </a:lnTo>
                  <a:lnTo>
                    <a:pt x="1428804" y="0"/>
                  </a:lnTo>
                  <a:lnTo>
                    <a:pt x="1438329" y="0"/>
                  </a:lnTo>
                  <a:lnTo>
                    <a:pt x="1438329" y="9524"/>
                  </a:lnTo>
                  <a:close/>
                </a:path>
                <a:path w="10210800" h="2114550">
                  <a:moveTo>
                    <a:pt x="1457379" y="9524"/>
                  </a:moveTo>
                  <a:lnTo>
                    <a:pt x="1447854" y="9524"/>
                  </a:lnTo>
                  <a:lnTo>
                    <a:pt x="1447854" y="0"/>
                  </a:lnTo>
                  <a:lnTo>
                    <a:pt x="1457379" y="0"/>
                  </a:lnTo>
                  <a:lnTo>
                    <a:pt x="1457379" y="9524"/>
                  </a:lnTo>
                  <a:close/>
                </a:path>
                <a:path w="10210800" h="2114550">
                  <a:moveTo>
                    <a:pt x="1476429" y="9524"/>
                  </a:moveTo>
                  <a:lnTo>
                    <a:pt x="1466904" y="9524"/>
                  </a:lnTo>
                  <a:lnTo>
                    <a:pt x="1466904" y="0"/>
                  </a:lnTo>
                  <a:lnTo>
                    <a:pt x="1476429" y="0"/>
                  </a:lnTo>
                  <a:lnTo>
                    <a:pt x="1476429" y="9524"/>
                  </a:lnTo>
                  <a:close/>
                </a:path>
                <a:path w="10210800" h="2114550">
                  <a:moveTo>
                    <a:pt x="1495479" y="9524"/>
                  </a:moveTo>
                  <a:lnTo>
                    <a:pt x="1485954" y="9524"/>
                  </a:lnTo>
                  <a:lnTo>
                    <a:pt x="1485954" y="0"/>
                  </a:lnTo>
                  <a:lnTo>
                    <a:pt x="1495479" y="0"/>
                  </a:lnTo>
                  <a:lnTo>
                    <a:pt x="1495479" y="9524"/>
                  </a:lnTo>
                  <a:close/>
                </a:path>
                <a:path w="10210800" h="2114550">
                  <a:moveTo>
                    <a:pt x="1514529" y="9524"/>
                  </a:moveTo>
                  <a:lnTo>
                    <a:pt x="1505004" y="9524"/>
                  </a:lnTo>
                  <a:lnTo>
                    <a:pt x="1505004" y="0"/>
                  </a:lnTo>
                  <a:lnTo>
                    <a:pt x="1514529" y="0"/>
                  </a:lnTo>
                  <a:lnTo>
                    <a:pt x="1514529" y="9524"/>
                  </a:lnTo>
                  <a:close/>
                </a:path>
                <a:path w="10210800" h="2114550">
                  <a:moveTo>
                    <a:pt x="1533579" y="9524"/>
                  </a:moveTo>
                  <a:lnTo>
                    <a:pt x="1524054" y="9524"/>
                  </a:lnTo>
                  <a:lnTo>
                    <a:pt x="1524054" y="0"/>
                  </a:lnTo>
                  <a:lnTo>
                    <a:pt x="1533579" y="0"/>
                  </a:lnTo>
                  <a:lnTo>
                    <a:pt x="1533579" y="9524"/>
                  </a:lnTo>
                  <a:close/>
                </a:path>
                <a:path w="10210800" h="2114550">
                  <a:moveTo>
                    <a:pt x="1552629" y="9524"/>
                  </a:moveTo>
                  <a:lnTo>
                    <a:pt x="1543104" y="9524"/>
                  </a:lnTo>
                  <a:lnTo>
                    <a:pt x="1543104" y="0"/>
                  </a:lnTo>
                  <a:lnTo>
                    <a:pt x="1552629" y="0"/>
                  </a:lnTo>
                  <a:lnTo>
                    <a:pt x="1552629" y="9524"/>
                  </a:lnTo>
                  <a:close/>
                </a:path>
                <a:path w="10210800" h="2114550">
                  <a:moveTo>
                    <a:pt x="1571679" y="9524"/>
                  </a:moveTo>
                  <a:lnTo>
                    <a:pt x="1562154" y="9524"/>
                  </a:lnTo>
                  <a:lnTo>
                    <a:pt x="1562154" y="0"/>
                  </a:lnTo>
                  <a:lnTo>
                    <a:pt x="1571679" y="0"/>
                  </a:lnTo>
                  <a:lnTo>
                    <a:pt x="1571679" y="9524"/>
                  </a:lnTo>
                  <a:close/>
                </a:path>
                <a:path w="10210800" h="2114550">
                  <a:moveTo>
                    <a:pt x="1590729" y="9524"/>
                  </a:moveTo>
                  <a:lnTo>
                    <a:pt x="1581204" y="9524"/>
                  </a:lnTo>
                  <a:lnTo>
                    <a:pt x="1581204" y="0"/>
                  </a:lnTo>
                  <a:lnTo>
                    <a:pt x="1590729" y="0"/>
                  </a:lnTo>
                  <a:lnTo>
                    <a:pt x="1590729" y="9524"/>
                  </a:lnTo>
                  <a:close/>
                </a:path>
                <a:path w="10210800" h="2114550">
                  <a:moveTo>
                    <a:pt x="1609779" y="9524"/>
                  </a:moveTo>
                  <a:lnTo>
                    <a:pt x="1600254" y="9524"/>
                  </a:lnTo>
                  <a:lnTo>
                    <a:pt x="1600254" y="0"/>
                  </a:lnTo>
                  <a:lnTo>
                    <a:pt x="1609779" y="0"/>
                  </a:lnTo>
                  <a:lnTo>
                    <a:pt x="1609779" y="9524"/>
                  </a:lnTo>
                  <a:close/>
                </a:path>
                <a:path w="10210800" h="2114550">
                  <a:moveTo>
                    <a:pt x="1628829" y="9524"/>
                  </a:moveTo>
                  <a:lnTo>
                    <a:pt x="1619304" y="9524"/>
                  </a:lnTo>
                  <a:lnTo>
                    <a:pt x="1619304" y="0"/>
                  </a:lnTo>
                  <a:lnTo>
                    <a:pt x="1628829" y="0"/>
                  </a:lnTo>
                  <a:lnTo>
                    <a:pt x="1628829" y="9524"/>
                  </a:lnTo>
                  <a:close/>
                </a:path>
                <a:path w="10210800" h="2114550">
                  <a:moveTo>
                    <a:pt x="1647879" y="9524"/>
                  </a:moveTo>
                  <a:lnTo>
                    <a:pt x="1638354" y="9524"/>
                  </a:lnTo>
                  <a:lnTo>
                    <a:pt x="1638354" y="0"/>
                  </a:lnTo>
                  <a:lnTo>
                    <a:pt x="1647879" y="0"/>
                  </a:lnTo>
                  <a:lnTo>
                    <a:pt x="1647879" y="9524"/>
                  </a:lnTo>
                  <a:close/>
                </a:path>
                <a:path w="10210800" h="2114550">
                  <a:moveTo>
                    <a:pt x="1666929" y="9524"/>
                  </a:moveTo>
                  <a:lnTo>
                    <a:pt x="1657404" y="9524"/>
                  </a:lnTo>
                  <a:lnTo>
                    <a:pt x="1657404" y="0"/>
                  </a:lnTo>
                  <a:lnTo>
                    <a:pt x="1666929" y="0"/>
                  </a:lnTo>
                  <a:lnTo>
                    <a:pt x="1666929" y="9524"/>
                  </a:lnTo>
                  <a:close/>
                </a:path>
                <a:path w="10210800" h="2114550">
                  <a:moveTo>
                    <a:pt x="1685979" y="9524"/>
                  </a:moveTo>
                  <a:lnTo>
                    <a:pt x="1676454" y="9524"/>
                  </a:lnTo>
                  <a:lnTo>
                    <a:pt x="1676454" y="0"/>
                  </a:lnTo>
                  <a:lnTo>
                    <a:pt x="1685979" y="0"/>
                  </a:lnTo>
                  <a:lnTo>
                    <a:pt x="1685979" y="9524"/>
                  </a:lnTo>
                  <a:close/>
                </a:path>
                <a:path w="10210800" h="2114550">
                  <a:moveTo>
                    <a:pt x="1705029" y="9524"/>
                  </a:moveTo>
                  <a:lnTo>
                    <a:pt x="1695504" y="9524"/>
                  </a:lnTo>
                  <a:lnTo>
                    <a:pt x="1695504" y="0"/>
                  </a:lnTo>
                  <a:lnTo>
                    <a:pt x="1705029" y="0"/>
                  </a:lnTo>
                  <a:lnTo>
                    <a:pt x="1705029" y="9524"/>
                  </a:lnTo>
                  <a:close/>
                </a:path>
                <a:path w="10210800" h="2114550">
                  <a:moveTo>
                    <a:pt x="1724079" y="9524"/>
                  </a:moveTo>
                  <a:lnTo>
                    <a:pt x="1714554" y="9524"/>
                  </a:lnTo>
                  <a:lnTo>
                    <a:pt x="1714554" y="0"/>
                  </a:lnTo>
                  <a:lnTo>
                    <a:pt x="1724079" y="0"/>
                  </a:lnTo>
                  <a:lnTo>
                    <a:pt x="1724079" y="9524"/>
                  </a:lnTo>
                  <a:close/>
                </a:path>
                <a:path w="10210800" h="2114550">
                  <a:moveTo>
                    <a:pt x="1743129" y="9524"/>
                  </a:moveTo>
                  <a:lnTo>
                    <a:pt x="1733604" y="9524"/>
                  </a:lnTo>
                  <a:lnTo>
                    <a:pt x="1733604" y="0"/>
                  </a:lnTo>
                  <a:lnTo>
                    <a:pt x="1743129" y="0"/>
                  </a:lnTo>
                  <a:lnTo>
                    <a:pt x="1743129" y="9524"/>
                  </a:lnTo>
                  <a:close/>
                </a:path>
                <a:path w="10210800" h="2114550">
                  <a:moveTo>
                    <a:pt x="1762179" y="9524"/>
                  </a:moveTo>
                  <a:lnTo>
                    <a:pt x="1752654" y="9524"/>
                  </a:lnTo>
                  <a:lnTo>
                    <a:pt x="1752654" y="0"/>
                  </a:lnTo>
                  <a:lnTo>
                    <a:pt x="1762179" y="0"/>
                  </a:lnTo>
                  <a:lnTo>
                    <a:pt x="1762179" y="9524"/>
                  </a:lnTo>
                  <a:close/>
                </a:path>
                <a:path w="10210800" h="2114550">
                  <a:moveTo>
                    <a:pt x="1781229" y="9524"/>
                  </a:moveTo>
                  <a:lnTo>
                    <a:pt x="1771704" y="9524"/>
                  </a:lnTo>
                  <a:lnTo>
                    <a:pt x="1771704" y="0"/>
                  </a:lnTo>
                  <a:lnTo>
                    <a:pt x="1781229" y="0"/>
                  </a:lnTo>
                  <a:lnTo>
                    <a:pt x="1781229" y="9524"/>
                  </a:lnTo>
                  <a:close/>
                </a:path>
                <a:path w="10210800" h="2114550">
                  <a:moveTo>
                    <a:pt x="1800279" y="9524"/>
                  </a:moveTo>
                  <a:lnTo>
                    <a:pt x="1790754" y="9524"/>
                  </a:lnTo>
                  <a:lnTo>
                    <a:pt x="1790754" y="0"/>
                  </a:lnTo>
                  <a:lnTo>
                    <a:pt x="1800279" y="0"/>
                  </a:lnTo>
                  <a:lnTo>
                    <a:pt x="1800279" y="9524"/>
                  </a:lnTo>
                  <a:close/>
                </a:path>
                <a:path w="10210800" h="2114550">
                  <a:moveTo>
                    <a:pt x="1819329" y="9524"/>
                  </a:moveTo>
                  <a:lnTo>
                    <a:pt x="1809804" y="9524"/>
                  </a:lnTo>
                  <a:lnTo>
                    <a:pt x="1809804" y="0"/>
                  </a:lnTo>
                  <a:lnTo>
                    <a:pt x="1819329" y="0"/>
                  </a:lnTo>
                  <a:lnTo>
                    <a:pt x="1819329" y="9524"/>
                  </a:lnTo>
                  <a:close/>
                </a:path>
                <a:path w="10210800" h="2114550">
                  <a:moveTo>
                    <a:pt x="1838379" y="9524"/>
                  </a:moveTo>
                  <a:lnTo>
                    <a:pt x="1828854" y="9524"/>
                  </a:lnTo>
                  <a:lnTo>
                    <a:pt x="1828854" y="0"/>
                  </a:lnTo>
                  <a:lnTo>
                    <a:pt x="1838379" y="0"/>
                  </a:lnTo>
                  <a:lnTo>
                    <a:pt x="1838379" y="9524"/>
                  </a:lnTo>
                  <a:close/>
                </a:path>
                <a:path w="10210800" h="2114550">
                  <a:moveTo>
                    <a:pt x="1857429" y="9524"/>
                  </a:moveTo>
                  <a:lnTo>
                    <a:pt x="1847904" y="9524"/>
                  </a:lnTo>
                  <a:lnTo>
                    <a:pt x="1847904" y="0"/>
                  </a:lnTo>
                  <a:lnTo>
                    <a:pt x="1857429" y="0"/>
                  </a:lnTo>
                  <a:lnTo>
                    <a:pt x="1857429" y="9524"/>
                  </a:lnTo>
                  <a:close/>
                </a:path>
                <a:path w="10210800" h="2114550">
                  <a:moveTo>
                    <a:pt x="1876479" y="9524"/>
                  </a:moveTo>
                  <a:lnTo>
                    <a:pt x="1866954" y="9524"/>
                  </a:lnTo>
                  <a:lnTo>
                    <a:pt x="1866954" y="0"/>
                  </a:lnTo>
                  <a:lnTo>
                    <a:pt x="1876479" y="0"/>
                  </a:lnTo>
                  <a:lnTo>
                    <a:pt x="1876479" y="9524"/>
                  </a:lnTo>
                  <a:close/>
                </a:path>
                <a:path w="10210800" h="2114550">
                  <a:moveTo>
                    <a:pt x="1895529" y="9524"/>
                  </a:moveTo>
                  <a:lnTo>
                    <a:pt x="1886004" y="9524"/>
                  </a:lnTo>
                  <a:lnTo>
                    <a:pt x="1886004" y="0"/>
                  </a:lnTo>
                  <a:lnTo>
                    <a:pt x="1895529" y="0"/>
                  </a:lnTo>
                  <a:lnTo>
                    <a:pt x="1895529" y="9524"/>
                  </a:lnTo>
                  <a:close/>
                </a:path>
                <a:path w="10210800" h="2114550">
                  <a:moveTo>
                    <a:pt x="1914579" y="9524"/>
                  </a:moveTo>
                  <a:lnTo>
                    <a:pt x="1905054" y="9524"/>
                  </a:lnTo>
                  <a:lnTo>
                    <a:pt x="1905054" y="0"/>
                  </a:lnTo>
                  <a:lnTo>
                    <a:pt x="1914579" y="0"/>
                  </a:lnTo>
                  <a:lnTo>
                    <a:pt x="1914579" y="9524"/>
                  </a:lnTo>
                  <a:close/>
                </a:path>
                <a:path w="10210800" h="2114550">
                  <a:moveTo>
                    <a:pt x="1933629" y="9524"/>
                  </a:moveTo>
                  <a:lnTo>
                    <a:pt x="1924104" y="9524"/>
                  </a:lnTo>
                  <a:lnTo>
                    <a:pt x="1924104" y="0"/>
                  </a:lnTo>
                  <a:lnTo>
                    <a:pt x="1933629" y="0"/>
                  </a:lnTo>
                  <a:lnTo>
                    <a:pt x="1933629" y="9524"/>
                  </a:lnTo>
                  <a:close/>
                </a:path>
                <a:path w="10210800" h="2114550">
                  <a:moveTo>
                    <a:pt x="1952679" y="9524"/>
                  </a:moveTo>
                  <a:lnTo>
                    <a:pt x="1943154" y="9524"/>
                  </a:lnTo>
                  <a:lnTo>
                    <a:pt x="1943154" y="0"/>
                  </a:lnTo>
                  <a:lnTo>
                    <a:pt x="1952679" y="0"/>
                  </a:lnTo>
                  <a:lnTo>
                    <a:pt x="1952679" y="9524"/>
                  </a:lnTo>
                  <a:close/>
                </a:path>
                <a:path w="10210800" h="2114550">
                  <a:moveTo>
                    <a:pt x="1971728" y="9524"/>
                  </a:moveTo>
                  <a:lnTo>
                    <a:pt x="1962204" y="9524"/>
                  </a:lnTo>
                  <a:lnTo>
                    <a:pt x="1962204" y="0"/>
                  </a:lnTo>
                  <a:lnTo>
                    <a:pt x="1971728" y="0"/>
                  </a:lnTo>
                  <a:lnTo>
                    <a:pt x="1971728" y="9524"/>
                  </a:lnTo>
                  <a:close/>
                </a:path>
                <a:path w="10210800" h="2114550">
                  <a:moveTo>
                    <a:pt x="1990778" y="9524"/>
                  </a:moveTo>
                  <a:lnTo>
                    <a:pt x="1981253" y="9524"/>
                  </a:lnTo>
                  <a:lnTo>
                    <a:pt x="1981253" y="0"/>
                  </a:lnTo>
                  <a:lnTo>
                    <a:pt x="1990778" y="0"/>
                  </a:lnTo>
                  <a:lnTo>
                    <a:pt x="1990778" y="9524"/>
                  </a:lnTo>
                  <a:close/>
                </a:path>
                <a:path w="10210800" h="2114550">
                  <a:moveTo>
                    <a:pt x="2009828" y="9524"/>
                  </a:moveTo>
                  <a:lnTo>
                    <a:pt x="2000303" y="9524"/>
                  </a:lnTo>
                  <a:lnTo>
                    <a:pt x="2000303" y="0"/>
                  </a:lnTo>
                  <a:lnTo>
                    <a:pt x="2009828" y="0"/>
                  </a:lnTo>
                  <a:lnTo>
                    <a:pt x="2009828" y="9524"/>
                  </a:lnTo>
                  <a:close/>
                </a:path>
                <a:path w="10210800" h="2114550">
                  <a:moveTo>
                    <a:pt x="2028878" y="9524"/>
                  </a:moveTo>
                  <a:lnTo>
                    <a:pt x="2019353" y="9524"/>
                  </a:lnTo>
                  <a:lnTo>
                    <a:pt x="2019353" y="0"/>
                  </a:lnTo>
                  <a:lnTo>
                    <a:pt x="2028878" y="0"/>
                  </a:lnTo>
                  <a:lnTo>
                    <a:pt x="2028878" y="9524"/>
                  </a:lnTo>
                  <a:close/>
                </a:path>
                <a:path w="10210800" h="2114550">
                  <a:moveTo>
                    <a:pt x="2047928" y="9524"/>
                  </a:moveTo>
                  <a:lnTo>
                    <a:pt x="2038403" y="9524"/>
                  </a:lnTo>
                  <a:lnTo>
                    <a:pt x="2038403" y="0"/>
                  </a:lnTo>
                  <a:lnTo>
                    <a:pt x="2047928" y="0"/>
                  </a:lnTo>
                  <a:lnTo>
                    <a:pt x="2047928" y="9524"/>
                  </a:lnTo>
                  <a:close/>
                </a:path>
                <a:path w="10210800" h="2114550">
                  <a:moveTo>
                    <a:pt x="2066978" y="9524"/>
                  </a:moveTo>
                  <a:lnTo>
                    <a:pt x="2057453" y="9524"/>
                  </a:lnTo>
                  <a:lnTo>
                    <a:pt x="2057453" y="0"/>
                  </a:lnTo>
                  <a:lnTo>
                    <a:pt x="2066978" y="0"/>
                  </a:lnTo>
                  <a:lnTo>
                    <a:pt x="2066978" y="9524"/>
                  </a:lnTo>
                  <a:close/>
                </a:path>
                <a:path w="10210800" h="2114550">
                  <a:moveTo>
                    <a:pt x="2086028" y="9524"/>
                  </a:moveTo>
                  <a:lnTo>
                    <a:pt x="2076503" y="9524"/>
                  </a:lnTo>
                  <a:lnTo>
                    <a:pt x="2076503" y="0"/>
                  </a:lnTo>
                  <a:lnTo>
                    <a:pt x="2086028" y="0"/>
                  </a:lnTo>
                  <a:lnTo>
                    <a:pt x="2086028" y="9524"/>
                  </a:lnTo>
                  <a:close/>
                </a:path>
                <a:path w="10210800" h="2114550">
                  <a:moveTo>
                    <a:pt x="2105078" y="9524"/>
                  </a:moveTo>
                  <a:lnTo>
                    <a:pt x="2095553" y="9524"/>
                  </a:lnTo>
                  <a:lnTo>
                    <a:pt x="2095553" y="0"/>
                  </a:lnTo>
                  <a:lnTo>
                    <a:pt x="2105078" y="0"/>
                  </a:lnTo>
                  <a:lnTo>
                    <a:pt x="2105078" y="9524"/>
                  </a:lnTo>
                  <a:close/>
                </a:path>
                <a:path w="10210800" h="2114550">
                  <a:moveTo>
                    <a:pt x="2124128" y="9524"/>
                  </a:moveTo>
                  <a:lnTo>
                    <a:pt x="2114603" y="9524"/>
                  </a:lnTo>
                  <a:lnTo>
                    <a:pt x="2114603" y="0"/>
                  </a:lnTo>
                  <a:lnTo>
                    <a:pt x="2124128" y="0"/>
                  </a:lnTo>
                  <a:lnTo>
                    <a:pt x="2124128" y="9524"/>
                  </a:lnTo>
                  <a:close/>
                </a:path>
                <a:path w="10210800" h="2114550">
                  <a:moveTo>
                    <a:pt x="2143178" y="9524"/>
                  </a:moveTo>
                  <a:lnTo>
                    <a:pt x="2133653" y="9524"/>
                  </a:lnTo>
                  <a:lnTo>
                    <a:pt x="2133653" y="0"/>
                  </a:lnTo>
                  <a:lnTo>
                    <a:pt x="2143178" y="0"/>
                  </a:lnTo>
                  <a:lnTo>
                    <a:pt x="2143178" y="9524"/>
                  </a:lnTo>
                  <a:close/>
                </a:path>
                <a:path w="10210800" h="2114550">
                  <a:moveTo>
                    <a:pt x="2162228" y="9524"/>
                  </a:moveTo>
                  <a:lnTo>
                    <a:pt x="2152703" y="9524"/>
                  </a:lnTo>
                  <a:lnTo>
                    <a:pt x="2152703" y="0"/>
                  </a:lnTo>
                  <a:lnTo>
                    <a:pt x="2162228" y="0"/>
                  </a:lnTo>
                  <a:lnTo>
                    <a:pt x="2162228" y="9524"/>
                  </a:lnTo>
                  <a:close/>
                </a:path>
                <a:path w="10210800" h="2114550">
                  <a:moveTo>
                    <a:pt x="2181278" y="9524"/>
                  </a:moveTo>
                  <a:lnTo>
                    <a:pt x="2171753" y="9524"/>
                  </a:lnTo>
                  <a:lnTo>
                    <a:pt x="2171753" y="0"/>
                  </a:lnTo>
                  <a:lnTo>
                    <a:pt x="2181278" y="0"/>
                  </a:lnTo>
                  <a:lnTo>
                    <a:pt x="2181278" y="9524"/>
                  </a:lnTo>
                  <a:close/>
                </a:path>
                <a:path w="10210800" h="2114550">
                  <a:moveTo>
                    <a:pt x="2200328" y="9524"/>
                  </a:moveTo>
                  <a:lnTo>
                    <a:pt x="2190803" y="9524"/>
                  </a:lnTo>
                  <a:lnTo>
                    <a:pt x="2190803" y="0"/>
                  </a:lnTo>
                  <a:lnTo>
                    <a:pt x="2200328" y="0"/>
                  </a:lnTo>
                  <a:lnTo>
                    <a:pt x="2200328" y="9524"/>
                  </a:lnTo>
                  <a:close/>
                </a:path>
                <a:path w="10210800" h="2114550">
                  <a:moveTo>
                    <a:pt x="2219378" y="9524"/>
                  </a:moveTo>
                  <a:lnTo>
                    <a:pt x="2209853" y="9524"/>
                  </a:lnTo>
                  <a:lnTo>
                    <a:pt x="2209853" y="0"/>
                  </a:lnTo>
                  <a:lnTo>
                    <a:pt x="2219378" y="0"/>
                  </a:lnTo>
                  <a:lnTo>
                    <a:pt x="2219378" y="9524"/>
                  </a:lnTo>
                  <a:close/>
                </a:path>
                <a:path w="10210800" h="2114550">
                  <a:moveTo>
                    <a:pt x="2238428" y="9524"/>
                  </a:moveTo>
                  <a:lnTo>
                    <a:pt x="2228903" y="9524"/>
                  </a:lnTo>
                  <a:lnTo>
                    <a:pt x="2228903" y="0"/>
                  </a:lnTo>
                  <a:lnTo>
                    <a:pt x="2238428" y="0"/>
                  </a:lnTo>
                  <a:lnTo>
                    <a:pt x="2238428" y="9524"/>
                  </a:lnTo>
                  <a:close/>
                </a:path>
                <a:path w="10210800" h="2114550">
                  <a:moveTo>
                    <a:pt x="2257478" y="9524"/>
                  </a:moveTo>
                  <a:lnTo>
                    <a:pt x="2247953" y="9524"/>
                  </a:lnTo>
                  <a:lnTo>
                    <a:pt x="2247953" y="0"/>
                  </a:lnTo>
                  <a:lnTo>
                    <a:pt x="2257478" y="0"/>
                  </a:lnTo>
                  <a:lnTo>
                    <a:pt x="2257478" y="9524"/>
                  </a:lnTo>
                  <a:close/>
                </a:path>
                <a:path w="10210800" h="2114550">
                  <a:moveTo>
                    <a:pt x="2276528" y="9524"/>
                  </a:moveTo>
                  <a:lnTo>
                    <a:pt x="2267003" y="9524"/>
                  </a:lnTo>
                  <a:lnTo>
                    <a:pt x="2267003" y="0"/>
                  </a:lnTo>
                  <a:lnTo>
                    <a:pt x="2276528" y="0"/>
                  </a:lnTo>
                  <a:lnTo>
                    <a:pt x="2276528" y="9524"/>
                  </a:lnTo>
                  <a:close/>
                </a:path>
                <a:path w="10210800" h="2114550">
                  <a:moveTo>
                    <a:pt x="2295578" y="9524"/>
                  </a:moveTo>
                  <a:lnTo>
                    <a:pt x="2286053" y="9524"/>
                  </a:lnTo>
                  <a:lnTo>
                    <a:pt x="2286053" y="0"/>
                  </a:lnTo>
                  <a:lnTo>
                    <a:pt x="2295578" y="0"/>
                  </a:lnTo>
                  <a:lnTo>
                    <a:pt x="2295578" y="9524"/>
                  </a:lnTo>
                  <a:close/>
                </a:path>
                <a:path w="10210800" h="2114550">
                  <a:moveTo>
                    <a:pt x="2314628" y="9524"/>
                  </a:moveTo>
                  <a:lnTo>
                    <a:pt x="2305103" y="9524"/>
                  </a:lnTo>
                  <a:lnTo>
                    <a:pt x="2305103" y="0"/>
                  </a:lnTo>
                  <a:lnTo>
                    <a:pt x="2314628" y="0"/>
                  </a:lnTo>
                  <a:lnTo>
                    <a:pt x="2314628" y="9524"/>
                  </a:lnTo>
                  <a:close/>
                </a:path>
                <a:path w="10210800" h="2114550">
                  <a:moveTo>
                    <a:pt x="2333678" y="9524"/>
                  </a:moveTo>
                  <a:lnTo>
                    <a:pt x="2324153" y="9524"/>
                  </a:lnTo>
                  <a:lnTo>
                    <a:pt x="2324153" y="0"/>
                  </a:lnTo>
                  <a:lnTo>
                    <a:pt x="2333678" y="0"/>
                  </a:lnTo>
                  <a:lnTo>
                    <a:pt x="2333678" y="9524"/>
                  </a:lnTo>
                  <a:close/>
                </a:path>
                <a:path w="10210800" h="2114550">
                  <a:moveTo>
                    <a:pt x="2352728" y="9524"/>
                  </a:moveTo>
                  <a:lnTo>
                    <a:pt x="2343203" y="9524"/>
                  </a:lnTo>
                  <a:lnTo>
                    <a:pt x="2343203" y="0"/>
                  </a:lnTo>
                  <a:lnTo>
                    <a:pt x="2352728" y="0"/>
                  </a:lnTo>
                  <a:lnTo>
                    <a:pt x="2352728" y="9524"/>
                  </a:lnTo>
                  <a:close/>
                </a:path>
                <a:path w="10210800" h="2114550">
                  <a:moveTo>
                    <a:pt x="2371778" y="9524"/>
                  </a:moveTo>
                  <a:lnTo>
                    <a:pt x="2362253" y="9524"/>
                  </a:lnTo>
                  <a:lnTo>
                    <a:pt x="2362253" y="0"/>
                  </a:lnTo>
                  <a:lnTo>
                    <a:pt x="2371778" y="0"/>
                  </a:lnTo>
                  <a:lnTo>
                    <a:pt x="2371778" y="9524"/>
                  </a:lnTo>
                  <a:close/>
                </a:path>
                <a:path w="10210800" h="2114550">
                  <a:moveTo>
                    <a:pt x="2390828" y="9524"/>
                  </a:moveTo>
                  <a:lnTo>
                    <a:pt x="2381303" y="9524"/>
                  </a:lnTo>
                  <a:lnTo>
                    <a:pt x="2381303" y="0"/>
                  </a:lnTo>
                  <a:lnTo>
                    <a:pt x="2390828" y="0"/>
                  </a:lnTo>
                  <a:lnTo>
                    <a:pt x="2390828" y="9524"/>
                  </a:lnTo>
                  <a:close/>
                </a:path>
                <a:path w="10210800" h="2114550">
                  <a:moveTo>
                    <a:pt x="2409878" y="9524"/>
                  </a:moveTo>
                  <a:lnTo>
                    <a:pt x="2400353" y="9524"/>
                  </a:lnTo>
                  <a:lnTo>
                    <a:pt x="2400353" y="0"/>
                  </a:lnTo>
                  <a:lnTo>
                    <a:pt x="2409878" y="0"/>
                  </a:lnTo>
                  <a:lnTo>
                    <a:pt x="2409878" y="9524"/>
                  </a:lnTo>
                  <a:close/>
                </a:path>
                <a:path w="10210800" h="2114550">
                  <a:moveTo>
                    <a:pt x="2428928" y="9524"/>
                  </a:moveTo>
                  <a:lnTo>
                    <a:pt x="2419403" y="9524"/>
                  </a:lnTo>
                  <a:lnTo>
                    <a:pt x="2419403" y="0"/>
                  </a:lnTo>
                  <a:lnTo>
                    <a:pt x="2428928" y="0"/>
                  </a:lnTo>
                  <a:lnTo>
                    <a:pt x="2428928" y="9524"/>
                  </a:lnTo>
                  <a:close/>
                </a:path>
                <a:path w="10210800" h="2114550">
                  <a:moveTo>
                    <a:pt x="2447979" y="9524"/>
                  </a:moveTo>
                  <a:lnTo>
                    <a:pt x="2438453" y="9524"/>
                  </a:lnTo>
                  <a:lnTo>
                    <a:pt x="2438453" y="0"/>
                  </a:lnTo>
                  <a:lnTo>
                    <a:pt x="2447979" y="0"/>
                  </a:lnTo>
                  <a:lnTo>
                    <a:pt x="2447979" y="9524"/>
                  </a:lnTo>
                  <a:close/>
                </a:path>
                <a:path w="10210800" h="2114550">
                  <a:moveTo>
                    <a:pt x="2467029" y="9524"/>
                  </a:moveTo>
                  <a:lnTo>
                    <a:pt x="2457504" y="9524"/>
                  </a:lnTo>
                  <a:lnTo>
                    <a:pt x="2457504" y="0"/>
                  </a:lnTo>
                  <a:lnTo>
                    <a:pt x="2467029" y="0"/>
                  </a:lnTo>
                  <a:lnTo>
                    <a:pt x="2467029" y="9524"/>
                  </a:lnTo>
                  <a:close/>
                </a:path>
                <a:path w="10210800" h="2114550">
                  <a:moveTo>
                    <a:pt x="2486079" y="9524"/>
                  </a:moveTo>
                  <a:lnTo>
                    <a:pt x="2476554" y="9524"/>
                  </a:lnTo>
                  <a:lnTo>
                    <a:pt x="2476554" y="0"/>
                  </a:lnTo>
                  <a:lnTo>
                    <a:pt x="2486079" y="0"/>
                  </a:lnTo>
                  <a:lnTo>
                    <a:pt x="2486079" y="9524"/>
                  </a:lnTo>
                  <a:close/>
                </a:path>
                <a:path w="10210800" h="2114550">
                  <a:moveTo>
                    <a:pt x="2505129" y="9524"/>
                  </a:moveTo>
                  <a:lnTo>
                    <a:pt x="2495604" y="9524"/>
                  </a:lnTo>
                  <a:lnTo>
                    <a:pt x="2495604" y="0"/>
                  </a:lnTo>
                  <a:lnTo>
                    <a:pt x="2505129" y="0"/>
                  </a:lnTo>
                  <a:lnTo>
                    <a:pt x="2505129" y="9524"/>
                  </a:lnTo>
                  <a:close/>
                </a:path>
                <a:path w="10210800" h="2114550">
                  <a:moveTo>
                    <a:pt x="2524179" y="9524"/>
                  </a:moveTo>
                  <a:lnTo>
                    <a:pt x="2514654" y="9524"/>
                  </a:lnTo>
                  <a:lnTo>
                    <a:pt x="2514654" y="0"/>
                  </a:lnTo>
                  <a:lnTo>
                    <a:pt x="2524179" y="0"/>
                  </a:lnTo>
                  <a:lnTo>
                    <a:pt x="2524179" y="9524"/>
                  </a:lnTo>
                  <a:close/>
                </a:path>
                <a:path w="10210800" h="2114550">
                  <a:moveTo>
                    <a:pt x="2543229" y="9524"/>
                  </a:moveTo>
                  <a:lnTo>
                    <a:pt x="2533704" y="9524"/>
                  </a:lnTo>
                  <a:lnTo>
                    <a:pt x="2533704" y="0"/>
                  </a:lnTo>
                  <a:lnTo>
                    <a:pt x="2543229" y="0"/>
                  </a:lnTo>
                  <a:lnTo>
                    <a:pt x="2543229" y="9524"/>
                  </a:lnTo>
                  <a:close/>
                </a:path>
                <a:path w="10210800" h="2114550">
                  <a:moveTo>
                    <a:pt x="2562279" y="9524"/>
                  </a:moveTo>
                  <a:lnTo>
                    <a:pt x="2552754" y="9524"/>
                  </a:lnTo>
                  <a:lnTo>
                    <a:pt x="2552754" y="0"/>
                  </a:lnTo>
                  <a:lnTo>
                    <a:pt x="2562279" y="0"/>
                  </a:lnTo>
                  <a:lnTo>
                    <a:pt x="2562279" y="9524"/>
                  </a:lnTo>
                  <a:close/>
                </a:path>
                <a:path w="10210800" h="2114550">
                  <a:moveTo>
                    <a:pt x="2581329" y="9524"/>
                  </a:moveTo>
                  <a:lnTo>
                    <a:pt x="2571804" y="9524"/>
                  </a:lnTo>
                  <a:lnTo>
                    <a:pt x="2571804" y="0"/>
                  </a:lnTo>
                  <a:lnTo>
                    <a:pt x="2581329" y="0"/>
                  </a:lnTo>
                  <a:lnTo>
                    <a:pt x="2581329" y="9524"/>
                  </a:lnTo>
                  <a:close/>
                </a:path>
                <a:path w="10210800" h="2114550">
                  <a:moveTo>
                    <a:pt x="2600379" y="9524"/>
                  </a:moveTo>
                  <a:lnTo>
                    <a:pt x="2590854" y="9524"/>
                  </a:lnTo>
                  <a:lnTo>
                    <a:pt x="2590854" y="0"/>
                  </a:lnTo>
                  <a:lnTo>
                    <a:pt x="2600379" y="0"/>
                  </a:lnTo>
                  <a:lnTo>
                    <a:pt x="2600379" y="9524"/>
                  </a:lnTo>
                  <a:close/>
                </a:path>
                <a:path w="10210800" h="2114550">
                  <a:moveTo>
                    <a:pt x="2619429" y="9524"/>
                  </a:moveTo>
                  <a:lnTo>
                    <a:pt x="2609904" y="9524"/>
                  </a:lnTo>
                  <a:lnTo>
                    <a:pt x="2609904" y="0"/>
                  </a:lnTo>
                  <a:lnTo>
                    <a:pt x="2619429" y="0"/>
                  </a:lnTo>
                  <a:lnTo>
                    <a:pt x="2619429" y="9524"/>
                  </a:lnTo>
                  <a:close/>
                </a:path>
                <a:path w="10210800" h="2114550">
                  <a:moveTo>
                    <a:pt x="2638479" y="9524"/>
                  </a:moveTo>
                  <a:lnTo>
                    <a:pt x="2628954" y="9524"/>
                  </a:lnTo>
                  <a:lnTo>
                    <a:pt x="2628954" y="0"/>
                  </a:lnTo>
                  <a:lnTo>
                    <a:pt x="2638479" y="0"/>
                  </a:lnTo>
                  <a:lnTo>
                    <a:pt x="2638479" y="9524"/>
                  </a:lnTo>
                  <a:close/>
                </a:path>
                <a:path w="10210800" h="2114550">
                  <a:moveTo>
                    <a:pt x="2657529" y="9524"/>
                  </a:moveTo>
                  <a:lnTo>
                    <a:pt x="2648004" y="9524"/>
                  </a:lnTo>
                  <a:lnTo>
                    <a:pt x="2648004" y="0"/>
                  </a:lnTo>
                  <a:lnTo>
                    <a:pt x="2657529" y="0"/>
                  </a:lnTo>
                  <a:lnTo>
                    <a:pt x="2657529" y="9524"/>
                  </a:lnTo>
                  <a:close/>
                </a:path>
                <a:path w="10210800" h="2114550">
                  <a:moveTo>
                    <a:pt x="2676579" y="9524"/>
                  </a:moveTo>
                  <a:lnTo>
                    <a:pt x="2667054" y="9524"/>
                  </a:lnTo>
                  <a:lnTo>
                    <a:pt x="2667054" y="0"/>
                  </a:lnTo>
                  <a:lnTo>
                    <a:pt x="2676579" y="0"/>
                  </a:lnTo>
                  <a:lnTo>
                    <a:pt x="2676579" y="9524"/>
                  </a:lnTo>
                  <a:close/>
                </a:path>
                <a:path w="10210800" h="2114550">
                  <a:moveTo>
                    <a:pt x="2695629" y="9524"/>
                  </a:moveTo>
                  <a:lnTo>
                    <a:pt x="2686104" y="9524"/>
                  </a:lnTo>
                  <a:lnTo>
                    <a:pt x="2686104" y="0"/>
                  </a:lnTo>
                  <a:lnTo>
                    <a:pt x="2695629" y="0"/>
                  </a:lnTo>
                  <a:lnTo>
                    <a:pt x="2695629" y="9524"/>
                  </a:lnTo>
                  <a:close/>
                </a:path>
                <a:path w="10210800" h="2114550">
                  <a:moveTo>
                    <a:pt x="2714679" y="9524"/>
                  </a:moveTo>
                  <a:lnTo>
                    <a:pt x="2705153" y="9524"/>
                  </a:lnTo>
                  <a:lnTo>
                    <a:pt x="2705153" y="0"/>
                  </a:lnTo>
                  <a:lnTo>
                    <a:pt x="2714679" y="0"/>
                  </a:lnTo>
                  <a:lnTo>
                    <a:pt x="2714679" y="9524"/>
                  </a:lnTo>
                  <a:close/>
                </a:path>
                <a:path w="10210800" h="2114550">
                  <a:moveTo>
                    <a:pt x="2733729" y="9524"/>
                  </a:moveTo>
                  <a:lnTo>
                    <a:pt x="2724204" y="9524"/>
                  </a:lnTo>
                  <a:lnTo>
                    <a:pt x="2724204" y="0"/>
                  </a:lnTo>
                  <a:lnTo>
                    <a:pt x="2733729" y="0"/>
                  </a:lnTo>
                  <a:lnTo>
                    <a:pt x="2733729" y="9524"/>
                  </a:lnTo>
                  <a:close/>
                </a:path>
                <a:path w="10210800" h="2114550">
                  <a:moveTo>
                    <a:pt x="2752779" y="9524"/>
                  </a:moveTo>
                  <a:lnTo>
                    <a:pt x="2743254" y="9524"/>
                  </a:lnTo>
                  <a:lnTo>
                    <a:pt x="2743254" y="0"/>
                  </a:lnTo>
                  <a:lnTo>
                    <a:pt x="2752779" y="0"/>
                  </a:lnTo>
                  <a:lnTo>
                    <a:pt x="2752779" y="9524"/>
                  </a:lnTo>
                  <a:close/>
                </a:path>
                <a:path w="10210800" h="2114550">
                  <a:moveTo>
                    <a:pt x="2771829" y="9524"/>
                  </a:moveTo>
                  <a:lnTo>
                    <a:pt x="2762304" y="9524"/>
                  </a:lnTo>
                  <a:lnTo>
                    <a:pt x="2762304" y="0"/>
                  </a:lnTo>
                  <a:lnTo>
                    <a:pt x="2771829" y="0"/>
                  </a:lnTo>
                  <a:lnTo>
                    <a:pt x="2771829" y="9524"/>
                  </a:lnTo>
                  <a:close/>
                </a:path>
                <a:path w="10210800" h="2114550">
                  <a:moveTo>
                    <a:pt x="2790879" y="9524"/>
                  </a:moveTo>
                  <a:lnTo>
                    <a:pt x="2781354" y="9524"/>
                  </a:lnTo>
                  <a:lnTo>
                    <a:pt x="2781354" y="0"/>
                  </a:lnTo>
                  <a:lnTo>
                    <a:pt x="2790879" y="0"/>
                  </a:lnTo>
                  <a:lnTo>
                    <a:pt x="2790879" y="9524"/>
                  </a:lnTo>
                  <a:close/>
                </a:path>
                <a:path w="10210800" h="2114550">
                  <a:moveTo>
                    <a:pt x="2809929" y="9524"/>
                  </a:moveTo>
                  <a:lnTo>
                    <a:pt x="2800404" y="9524"/>
                  </a:lnTo>
                  <a:lnTo>
                    <a:pt x="2800404" y="0"/>
                  </a:lnTo>
                  <a:lnTo>
                    <a:pt x="2809929" y="0"/>
                  </a:lnTo>
                  <a:lnTo>
                    <a:pt x="2809929" y="9524"/>
                  </a:lnTo>
                  <a:close/>
                </a:path>
                <a:path w="10210800" h="2114550">
                  <a:moveTo>
                    <a:pt x="2828979" y="9524"/>
                  </a:moveTo>
                  <a:lnTo>
                    <a:pt x="2819454" y="9524"/>
                  </a:lnTo>
                  <a:lnTo>
                    <a:pt x="2819454" y="0"/>
                  </a:lnTo>
                  <a:lnTo>
                    <a:pt x="2828979" y="0"/>
                  </a:lnTo>
                  <a:lnTo>
                    <a:pt x="2828979" y="9524"/>
                  </a:lnTo>
                  <a:close/>
                </a:path>
                <a:path w="10210800" h="2114550">
                  <a:moveTo>
                    <a:pt x="2848029" y="9524"/>
                  </a:moveTo>
                  <a:lnTo>
                    <a:pt x="2838504" y="9524"/>
                  </a:lnTo>
                  <a:lnTo>
                    <a:pt x="2838504" y="0"/>
                  </a:lnTo>
                  <a:lnTo>
                    <a:pt x="2848029" y="0"/>
                  </a:lnTo>
                  <a:lnTo>
                    <a:pt x="2848029" y="9524"/>
                  </a:lnTo>
                  <a:close/>
                </a:path>
                <a:path w="10210800" h="2114550">
                  <a:moveTo>
                    <a:pt x="2867079" y="9524"/>
                  </a:moveTo>
                  <a:lnTo>
                    <a:pt x="2857554" y="9524"/>
                  </a:lnTo>
                  <a:lnTo>
                    <a:pt x="2857554" y="0"/>
                  </a:lnTo>
                  <a:lnTo>
                    <a:pt x="2867079" y="0"/>
                  </a:lnTo>
                  <a:lnTo>
                    <a:pt x="2867079" y="9524"/>
                  </a:lnTo>
                  <a:close/>
                </a:path>
                <a:path w="10210800" h="2114550">
                  <a:moveTo>
                    <a:pt x="2886129" y="9524"/>
                  </a:moveTo>
                  <a:lnTo>
                    <a:pt x="2876604" y="9524"/>
                  </a:lnTo>
                  <a:lnTo>
                    <a:pt x="2876604" y="0"/>
                  </a:lnTo>
                  <a:lnTo>
                    <a:pt x="2886129" y="0"/>
                  </a:lnTo>
                  <a:lnTo>
                    <a:pt x="2886129" y="9524"/>
                  </a:lnTo>
                  <a:close/>
                </a:path>
                <a:path w="10210800" h="2114550">
                  <a:moveTo>
                    <a:pt x="2905179" y="9524"/>
                  </a:moveTo>
                  <a:lnTo>
                    <a:pt x="2895654" y="9524"/>
                  </a:lnTo>
                  <a:lnTo>
                    <a:pt x="2895654" y="0"/>
                  </a:lnTo>
                  <a:lnTo>
                    <a:pt x="2905179" y="0"/>
                  </a:lnTo>
                  <a:lnTo>
                    <a:pt x="2905179" y="9524"/>
                  </a:lnTo>
                  <a:close/>
                </a:path>
                <a:path w="10210800" h="2114550">
                  <a:moveTo>
                    <a:pt x="2924229" y="9524"/>
                  </a:moveTo>
                  <a:lnTo>
                    <a:pt x="2914704" y="9524"/>
                  </a:lnTo>
                  <a:lnTo>
                    <a:pt x="2914704" y="0"/>
                  </a:lnTo>
                  <a:lnTo>
                    <a:pt x="2924229" y="0"/>
                  </a:lnTo>
                  <a:lnTo>
                    <a:pt x="2924229" y="9524"/>
                  </a:lnTo>
                  <a:close/>
                </a:path>
                <a:path w="10210800" h="2114550">
                  <a:moveTo>
                    <a:pt x="2943279" y="9524"/>
                  </a:moveTo>
                  <a:lnTo>
                    <a:pt x="2933754" y="9524"/>
                  </a:lnTo>
                  <a:lnTo>
                    <a:pt x="2933754" y="0"/>
                  </a:lnTo>
                  <a:lnTo>
                    <a:pt x="2943279" y="0"/>
                  </a:lnTo>
                  <a:lnTo>
                    <a:pt x="2943279" y="9524"/>
                  </a:lnTo>
                  <a:close/>
                </a:path>
                <a:path w="10210800" h="2114550">
                  <a:moveTo>
                    <a:pt x="2962329" y="9524"/>
                  </a:moveTo>
                  <a:lnTo>
                    <a:pt x="2952804" y="9524"/>
                  </a:lnTo>
                  <a:lnTo>
                    <a:pt x="2952804" y="0"/>
                  </a:lnTo>
                  <a:lnTo>
                    <a:pt x="2962329" y="0"/>
                  </a:lnTo>
                  <a:lnTo>
                    <a:pt x="2962329" y="9524"/>
                  </a:lnTo>
                  <a:close/>
                </a:path>
                <a:path w="10210800" h="2114550">
                  <a:moveTo>
                    <a:pt x="2981379" y="9524"/>
                  </a:moveTo>
                  <a:lnTo>
                    <a:pt x="2971854" y="9524"/>
                  </a:lnTo>
                  <a:lnTo>
                    <a:pt x="2971854" y="0"/>
                  </a:lnTo>
                  <a:lnTo>
                    <a:pt x="2981379" y="0"/>
                  </a:lnTo>
                  <a:lnTo>
                    <a:pt x="2981379" y="9524"/>
                  </a:lnTo>
                  <a:close/>
                </a:path>
                <a:path w="10210800" h="2114550">
                  <a:moveTo>
                    <a:pt x="3000429" y="9524"/>
                  </a:moveTo>
                  <a:lnTo>
                    <a:pt x="2990904" y="9524"/>
                  </a:lnTo>
                  <a:lnTo>
                    <a:pt x="2990904" y="0"/>
                  </a:lnTo>
                  <a:lnTo>
                    <a:pt x="3000429" y="0"/>
                  </a:lnTo>
                  <a:lnTo>
                    <a:pt x="3000429" y="9524"/>
                  </a:lnTo>
                  <a:close/>
                </a:path>
                <a:path w="10210800" h="2114550">
                  <a:moveTo>
                    <a:pt x="3019479" y="9524"/>
                  </a:moveTo>
                  <a:lnTo>
                    <a:pt x="3009954" y="9524"/>
                  </a:lnTo>
                  <a:lnTo>
                    <a:pt x="3009954" y="0"/>
                  </a:lnTo>
                  <a:lnTo>
                    <a:pt x="3019479" y="0"/>
                  </a:lnTo>
                  <a:lnTo>
                    <a:pt x="3019479" y="9524"/>
                  </a:lnTo>
                  <a:close/>
                </a:path>
                <a:path w="10210800" h="2114550">
                  <a:moveTo>
                    <a:pt x="3038528" y="9524"/>
                  </a:moveTo>
                  <a:lnTo>
                    <a:pt x="3029003" y="9524"/>
                  </a:lnTo>
                  <a:lnTo>
                    <a:pt x="3029003" y="0"/>
                  </a:lnTo>
                  <a:lnTo>
                    <a:pt x="3038528" y="0"/>
                  </a:lnTo>
                  <a:lnTo>
                    <a:pt x="3038528" y="9524"/>
                  </a:lnTo>
                  <a:close/>
                </a:path>
                <a:path w="10210800" h="2114550">
                  <a:moveTo>
                    <a:pt x="3057578" y="9524"/>
                  </a:moveTo>
                  <a:lnTo>
                    <a:pt x="3048053" y="9524"/>
                  </a:lnTo>
                  <a:lnTo>
                    <a:pt x="3048053" y="0"/>
                  </a:lnTo>
                  <a:lnTo>
                    <a:pt x="3057578" y="0"/>
                  </a:lnTo>
                  <a:lnTo>
                    <a:pt x="3057578" y="9524"/>
                  </a:lnTo>
                  <a:close/>
                </a:path>
                <a:path w="10210800" h="2114550">
                  <a:moveTo>
                    <a:pt x="3076628" y="9524"/>
                  </a:moveTo>
                  <a:lnTo>
                    <a:pt x="3067103" y="9524"/>
                  </a:lnTo>
                  <a:lnTo>
                    <a:pt x="3067103" y="0"/>
                  </a:lnTo>
                  <a:lnTo>
                    <a:pt x="3076628" y="0"/>
                  </a:lnTo>
                  <a:lnTo>
                    <a:pt x="3076628" y="9524"/>
                  </a:lnTo>
                  <a:close/>
                </a:path>
                <a:path w="10210800" h="2114550">
                  <a:moveTo>
                    <a:pt x="3095678" y="9524"/>
                  </a:moveTo>
                  <a:lnTo>
                    <a:pt x="3086153" y="9524"/>
                  </a:lnTo>
                  <a:lnTo>
                    <a:pt x="3086153" y="0"/>
                  </a:lnTo>
                  <a:lnTo>
                    <a:pt x="3095678" y="0"/>
                  </a:lnTo>
                  <a:lnTo>
                    <a:pt x="3095678" y="9524"/>
                  </a:lnTo>
                  <a:close/>
                </a:path>
                <a:path w="10210800" h="2114550">
                  <a:moveTo>
                    <a:pt x="3114728" y="9524"/>
                  </a:moveTo>
                  <a:lnTo>
                    <a:pt x="3105203" y="9524"/>
                  </a:lnTo>
                  <a:lnTo>
                    <a:pt x="3105203" y="0"/>
                  </a:lnTo>
                  <a:lnTo>
                    <a:pt x="3114728" y="0"/>
                  </a:lnTo>
                  <a:lnTo>
                    <a:pt x="3114728" y="9524"/>
                  </a:lnTo>
                  <a:close/>
                </a:path>
                <a:path w="10210800" h="2114550">
                  <a:moveTo>
                    <a:pt x="3133778" y="9524"/>
                  </a:moveTo>
                  <a:lnTo>
                    <a:pt x="3124253" y="9524"/>
                  </a:lnTo>
                  <a:lnTo>
                    <a:pt x="3124253" y="0"/>
                  </a:lnTo>
                  <a:lnTo>
                    <a:pt x="3133778" y="0"/>
                  </a:lnTo>
                  <a:lnTo>
                    <a:pt x="3133778" y="9524"/>
                  </a:lnTo>
                  <a:close/>
                </a:path>
                <a:path w="10210800" h="2114550">
                  <a:moveTo>
                    <a:pt x="3152828" y="9524"/>
                  </a:moveTo>
                  <a:lnTo>
                    <a:pt x="3143303" y="9524"/>
                  </a:lnTo>
                  <a:lnTo>
                    <a:pt x="3143303" y="0"/>
                  </a:lnTo>
                  <a:lnTo>
                    <a:pt x="3152828" y="0"/>
                  </a:lnTo>
                  <a:lnTo>
                    <a:pt x="3152828" y="9524"/>
                  </a:lnTo>
                  <a:close/>
                </a:path>
                <a:path w="10210800" h="2114550">
                  <a:moveTo>
                    <a:pt x="3171878" y="9524"/>
                  </a:moveTo>
                  <a:lnTo>
                    <a:pt x="3162353" y="9524"/>
                  </a:lnTo>
                  <a:lnTo>
                    <a:pt x="3162353" y="0"/>
                  </a:lnTo>
                  <a:lnTo>
                    <a:pt x="3171878" y="0"/>
                  </a:lnTo>
                  <a:lnTo>
                    <a:pt x="3171878" y="9524"/>
                  </a:lnTo>
                  <a:close/>
                </a:path>
                <a:path w="10210800" h="2114550">
                  <a:moveTo>
                    <a:pt x="3190928" y="9524"/>
                  </a:moveTo>
                  <a:lnTo>
                    <a:pt x="3181403" y="9524"/>
                  </a:lnTo>
                  <a:lnTo>
                    <a:pt x="3181403" y="0"/>
                  </a:lnTo>
                  <a:lnTo>
                    <a:pt x="3190928" y="0"/>
                  </a:lnTo>
                  <a:lnTo>
                    <a:pt x="3190928" y="9524"/>
                  </a:lnTo>
                  <a:close/>
                </a:path>
                <a:path w="10210800" h="2114550">
                  <a:moveTo>
                    <a:pt x="3209978" y="9524"/>
                  </a:moveTo>
                  <a:lnTo>
                    <a:pt x="3200453" y="9524"/>
                  </a:lnTo>
                  <a:lnTo>
                    <a:pt x="3200453" y="0"/>
                  </a:lnTo>
                  <a:lnTo>
                    <a:pt x="3209978" y="0"/>
                  </a:lnTo>
                  <a:lnTo>
                    <a:pt x="3209978" y="9524"/>
                  </a:lnTo>
                  <a:close/>
                </a:path>
                <a:path w="10210800" h="2114550">
                  <a:moveTo>
                    <a:pt x="3229028" y="9524"/>
                  </a:moveTo>
                  <a:lnTo>
                    <a:pt x="3219503" y="9524"/>
                  </a:lnTo>
                  <a:lnTo>
                    <a:pt x="3219503" y="0"/>
                  </a:lnTo>
                  <a:lnTo>
                    <a:pt x="3229028" y="0"/>
                  </a:lnTo>
                  <a:lnTo>
                    <a:pt x="3229028" y="9524"/>
                  </a:lnTo>
                  <a:close/>
                </a:path>
                <a:path w="10210800" h="2114550">
                  <a:moveTo>
                    <a:pt x="3248078" y="9524"/>
                  </a:moveTo>
                  <a:lnTo>
                    <a:pt x="3238553" y="9524"/>
                  </a:lnTo>
                  <a:lnTo>
                    <a:pt x="3238553" y="0"/>
                  </a:lnTo>
                  <a:lnTo>
                    <a:pt x="3248078" y="0"/>
                  </a:lnTo>
                  <a:lnTo>
                    <a:pt x="3248078" y="9524"/>
                  </a:lnTo>
                  <a:close/>
                </a:path>
                <a:path w="10210800" h="2114550">
                  <a:moveTo>
                    <a:pt x="3267128" y="9524"/>
                  </a:moveTo>
                  <a:lnTo>
                    <a:pt x="3257603" y="9524"/>
                  </a:lnTo>
                  <a:lnTo>
                    <a:pt x="3257603" y="0"/>
                  </a:lnTo>
                  <a:lnTo>
                    <a:pt x="3267128" y="0"/>
                  </a:lnTo>
                  <a:lnTo>
                    <a:pt x="3267128" y="9524"/>
                  </a:lnTo>
                  <a:close/>
                </a:path>
                <a:path w="10210800" h="2114550">
                  <a:moveTo>
                    <a:pt x="3286178" y="9524"/>
                  </a:moveTo>
                  <a:lnTo>
                    <a:pt x="3276653" y="9524"/>
                  </a:lnTo>
                  <a:lnTo>
                    <a:pt x="3276653" y="0"/>
                  </a:lnTo>
                  <a:lnTo>
                    <a:pt x="3286178" y="0"/>
                  </a:lnTo>
                  <a:lnTo>
                    <a:pt x="3286178" y="9524"/>
                  </a:lnTo>
                  <a:close/>
                </a:path>
                <a:path w="10210800" h="2114550">
                  <a:moveTo>
                    <a:pt x="3305228" y="9524"/>
                  </a:moveTo>
                  <a:lnTo>
                    <a:pt x="3295703" y="9524"/>
                  </a:lnTo>
                  <a:lnTo>
                    <a:pt x="3295703" y="0"/>
                  </a:lnTo>
                  <a:lnTo>
                    <a:pt x="3305228" y="0"/>
                  </a:lnTo>
                  <a:lnTo>
                    <a:pt x="3305228" y="9524"/>
                  </a:lnTo>
                  <a:close/>
                </a:path>
                <a:path w="10210800" h="2114550">
                  <a:moveTo>
                    <a:pt x="3324278" y="9524"/>
                  </a:moveTo>
                  <a:lnTo>
                    <a:pt x="3314753" y="9524"/>
                  </a:lnTo>
                  <a:lnTo>
                    <a:pt x="3314753" y="0"/>
                  </a:lnTo>
                  <a:lnTo>
                    <a:pt x="3324278" y="0"/>
                  </a:lnTo>
                  <a:lnTo>
                    <a:pt x="3324278" y="9524"/>
                  </a:lnTo>
                  <a:close/>
                </a:path>
                <a:path w="10210800" h="2114550">
                  <a:moveTo>
                    <a:pt x="3343328" y="9524"/>
                  </a:moveTo>
                  <a:lnTo>
                    <a:pt x="3333803" y="9524"/>
                  </a:lnTo>
                  <a:lnTo>
                    <a:pt x="3333803" y="0"/>
                  </a:lnTo>
                  <a:lnTo>
                    <a:pt x="3343328" y="0"/>
                  </a:lnTo>
                  <a:lnTo>
                    <a:pt x="3343328" y="9524"/>
                  </a:lnTo>
                  <a:close/>
                </a:path>
                <a:path w="10210800" h="2114550">
                  <a:moveTo>
                    <a:pt x="3362378" y="9524"/>
                  </a:moveTo>
                  <a:lnTo>
                    <a:pt x="3352853" y="9524"/>
                  </a:lnTo>
                  <a:lnTo>
                    <a:pt x="3352853" y="0"/>
                  </a:lnTo>
                  <a:lnTo>
                    <a:pt x="3362378" y="0"/>
                  </a:lnTo>
                  <a:lnTo>
                    <a:pt x="3362378" y="9524"/>
                  </a:lnTo>
                  <a:close/>
                </a:path>
                <a:path w="10210800" h="2114550">
                  <a:moveTo>
                    <a:pt x="3381428" y="9524"/>
                  </a:moveTo>
                  <a:lnTo>
                    <a:pt x="3371903" y="9524"/>
                  </a:lnTo>
                  <a:lnTo>
                    <a:pt x="3371903" y="0"/>
                  </a:lnTo>
                  <a:lnTo>
                    <a:pt x="3381428" y="0"/>
                  </a:lnTo>
                  <a:lnTo>
                    <a:pt x="3381428" y="9524"/>
                  </a:lnTo>
                  <a:close/>
                </a:path>
                <a:path w="10210800" h="2114550">
                  <a:moveTo>
                    <a:pt x="3400478" y="9524"/>
                  </a:moveTo>
                  <a:lnTo>
                    <a:pt x="3390953" y="9524"/>
                  </a:lnTo>
                  <a:lnTo>
                    <a:pt x="3390953" y="0"/>
                  </a:lnTo>
                  <a:lnTo>
                    <a:pt x="3400478" y="0"/>
                  </a:lnTo>
                  <a:lnTo>
                    <a:pt x="3400478" y="9524"/>
                  </a:lnTo>
                  <a:close/>
                </a:path>
                <a:path w="10210800" h="2114550">
                  <a:moveTo>
                    <a:pt x="3419528" y="9524"/>
                  </a:moveTo>
                  <a:lnTo>
                    <a:pt x="3410003" y="9524"/>
                  </a:lnTo>
                  <a:lnTo>
                    <a:pt x="3410003" y="0"/>
                  </a:lnTo>
                  <a:lnTo>
                    <a:pt x="3419528" y="0"/>
                  </a:lnTo>
                  <a:lnTo>
                    <a:pt x="3419528" y="9524"/>
                  </a:lnTo>
                  <a:close/>
                </a:path>
                <a:path w="10210800" h="2114550">
                  <a:moveTo>
                    <a:pt x="3438578" y="9524"/>
                  </a:moveTo>
                  <a:lnTo>
                    <a:pt x="3429053" y="9524"/>
                  </a:lnTo>
                  <a:lnTo>
                    <a:pt x="3429053" y="0"/>
                  </a:lnTo>
                  <a:lnTo>
                    <a:pt x="3438578" y="0"/>
                  </a:lnTo>
                  <a:lnTo>
                    <a:pt x="3438578" y="9524"/>
                  </a:lnTo>
                  <a:close/>
                </a:path>
                <a:path w="10210800" h="2114550">
                  <a:moveTo>
                    <a:pt x="3457628" y="9524"/>
                  </a:moveTo>
                  <a:lnTo>
                    <a:pt x="3448103" y="9524"/>
                  </a:lnTo>
                  <a:lnTo>
                    <a:pt x="3448103" y="0"/>
                  </a:lnTo>
                  <a:lnTo>
                    <a:pt x="3457628" y="0"/>
                  </a:lnTo>
                  <a:lnTo>
                    <a:pt x="3457628" y="9524"/>
                  </a:lnTo>
                  <a:close/>
                </a:path>
                <a:path w="10210800" h="2114550">
                  <a:moveTo>
                    <a:pt x="3476678" y="9524"/>
                  </a:moveTo>
                  <a:lnTo>
                    <a:pt x="3467153" y="9524"/>
                  </a:lnTo>
                  <a:lnTo>
                    <a:pt x="3467153" y="0"/>
                  </a:lnTo>
                  <a:lnTo>
                    <a:pt x="3476678" y="0"/>
                  </a:lnTo>
                  <a:lnTo>
                    <a:pt x="3476678" y="9524"/>
                  </a:lnTo>
                  <a:close/>
                </a:path>
                <a:path w="10210800" h="2114550">
                  <a:moveTo>
                    <a:pt x="3495728" y="9524"/>
                  </a:moveTo>
                  <a:lnTo>
                    <a:pt x="3486203" y="9524"/>
                  </a:lnTo>
                  <a:lnTo>
                    <a:pt x="3486203" y="0"/>
                  </a:lnTo>
                  <a:lnTo>
                    <a:pt x="3495728" y="0"/>
                  </a:lnTo>
                  <a:lnTo>
                    <a:pt x="3495728" y="9524"/>
                  </a:lnTo>
                  <a:close/>
                </a:path>
                <a:path w="10210800" h="2114550">
                  <a:moveTo>
                    <a:pt x="3514778" y="9524"/>
                  </a:moveTo>
                  <a:lnTo>
                    <a:pt x="3505253" y="9524"/>
                  </a:lnTo>
                  <a:lnTo>
                    <a:pt x="3505253" y="0"/>
                  </a:lnTo>
                  <a:lnTo>
                    <a:pt x="3514778" y="0"/>
                  </a:lnTo>
                  <a:lnTo>
                    <a:pt x="3514778" y="9524"/>
                  </a:lnTo>
                  <a:close/>
                </a:path>
                <a:path w="10210800" h="2114550">
                  <a:moveTo>
                    <a:pt x="3533828" y="9524"/>
                  </a:moveTo>
                  <a:lnTo>
                    <a:pt x="3524303" y="9524"/>
                  </a:lnTo>
                  <a:lnTo>
                    <a:pt x="3524303" y="0"/>
                  </a:lnTo>
                  <a:lnTo>
                    <a:pt x="3533828" y="0"/>
                  </a:lnTo>
                  <a:lnTo>
                    <a:pt x="3533828" y="9524"/>
                  </a:lnTo>
                  <a:close/>
                </a:path>
                <a:path w="10210800" h="2114550">
                  <a:moveTo>
                    <a:pt x="3552878" y="9524"/>
                  </a:moveTo>
                  <a:lnTo>
                    <a:pt x="3543353" y="9524"/>
                  </a:lnTo>
                  <a:lnTo>
                    <a:pt x="3543353" y="0"/>
                  </a:lnTo>
                  <a:lnTo>
                    <a:pt x="3552878" y="0"/>
                  </a:lnTo>
                  <a:lnTo>
                    <a:pt x="3552878" y="9524"/>
                  </a:lnTo>
                  <a:close/>
                </a:path>
                <a:path w="10210800" h="2114550">
                  <a:moveTo>
                    <a:pt x="3571928" y="9524"/>
                  </a:moveTo>
                  <a:lnTo>
                    <a:pt x="3562403" y="9524"/>
                  </a:lnTo>
                  <a:lnTo>
                    <a:pt x="3562403" y="0"/>
                  </a:lnTo>
                  <a:lnTo>
                    <a:pt x="3571928" y="0"/>
                  </a:lnTo>
                  <a:lnTo>
                    <a:pt x="3571928" y="9524"/>
                  </a:lnTo>
                  <a:close/>
                </a:path>
                <a:path w="10210800" h="2114550">
                  <a:moveTo>
                    <a:pt x="3590978" y="9524"/>
                  </a:moveTo>
                  <a:lnTo>
                    <a:pt x="3581453" y="9524"/>
                  </a:lnTo>
                  <a:lnTo>
                    <a:pt x="3581453" y="0"/>
                  </a:lnTo>
                  <a:lnTo>
                    <a:pt x="3590978" y="0"/>
                  </a:lnTo>
                  <a:lnTo>
                    <a:pt x="3590978" y="9524"/>
                  </a:lnTo>
                  <a:close/>
                </a:path>
                <a:path w="10210800" h="2114550">
                  <a:moveTo>
                    <a:pt x="3610028" y="9524"/>
                  </a:moveTo>
                  <a:lnTo>
                    <a:pt x="3600503" y="9524"/>
                  </a:lnTo>
                  <a:lnTo>
                    <a:pt x="3600503" y="0"/>
                  </a:lnTo>
                  <a:lnTo>
                    <a:pt x="3610028" y="0"/>
                  </a:lnTo>
                  <a:lnTo>
                    <a:pt x="3610028" y="9524"/>
                  </a:lnTo>
                  <a:close/>
                </a:path>
                <a:path w="10210800" h="2114550">
                  <a:moveTo>
                    <a:pt x="3629078" y="9524"/>
                  </a:moveTo>
                  <a:lnTo>
                    <a:pt x="3619553" y="9524"/>
                  </a:lnTo>
                  <a:lnTo>
                    <a:pt x="3619553" y="0"/>
                  </a:lnTo>
                  <a:lnTo>
                    <a:pt x="3629078" y="0"/>
                  </a:lnTo>
                  <a:lnTo>
                    <a:pt x="3629078" y="9524"/>
                  </a:lnTo>
                  <a:close/>
                </a:path>
                <a:path w="10210800" h="2114550">
                  <a:moveTo>
                    <a:pt x="3648128" y="9524"/>
                  </a:moveTo>
                  <a:lnTo>
                    <a:pt x="3638603" y="9524"/>
                  </a:lnTo>
                  <a:lnTo>
                    <a:pt x="3638603" y="0"/>
                  </a:lnTo>
                  <a:lnTo>
                    <a:pt x="3648128" y="0"/>
                  </a:lnTo>
                  <a:lnTo>
                    <a:pt x="3648128" y="9524"/>
                  </a:lnTo>
                  <a:close/>
                </a:path>
                <a:path w="10210800" h="2114550">
                  <a:moveTo>
                    <a:pt x="3667178" y="9524"/>
                  </a:moveTo>
                  <a:lnTo>
                    <a:pt x="3657653" y="9524"/>
                  </a:lnTo>
                  <a:lnTo>
                    <a:pt x="3657653" y="0"/>
                  </a:lnTo>
                  <a:lnTo>
                    <a:pt x="3667178" y="0"/>
                  </a:lnTo>
                  <a:lnTo>
                    <a:pt x="3667178" y="9524"/>
                  </a:lnTo>
                  <a:close/>
                </a:path>
                <a:path w="10210800" h="2114550">
                  <a:moveTo>
                    <a:pt x="3686228" y="9524"/>
                  </a:moveTo>
                  <a:lnTo>
                    <a:pt x="3676703" y="9524"/>
                  </a:lnTo>
                  <a:lnTo>
                    <a:pt x="3676703" y="0"/>
                  </a:lnTo>
                  <a:lnTo>
                    <a:pt x="3686228" y="0"/>
                  </a:lnTo>
                  <a:lnTo>
                    <a:pt x="3686228" y="9524"/>
                  </a:lnTo>
                  <a:close/>
                </a:path>
                <a:path w="10210800" h="2114550">
                  <a:moveTo>
                    <a:pt x="3705278" y="9524"/>
                  </a:moveTo>
                  <a:lnTo>
                    <a:pt x="3695753" y="9524"/>
                  </a:lnTo>
                  <a:lnTo>
                    <a:pt x="3695753" y="0"/>
                  </a:lnTo>
                  <a:lnTo>
                    <a:pt x="3705278" y="0"/>
                  </a:lnTo>
                  <a:lnTo>
                    <a:pt x="3705278" y="9524"/>
                  </a:lnTo>
                  <a:close/>
                </a:path>
                <a:path w="10210800" h="2114550">
                  <a:moveTo>
                    <a:pt x="3724328" y="9524"/>
                  </a:moveTo>
                  <a:lnTo>
                    <a:pt x="3714803" y="9524"/>
                  </a:lnTo>
                  <a:lnTo>
                    <a:pt x="3714803" y="0"/>
                  </a:lnTo>
                  <a:lnTo>
                    <a:pt x="3724328" y="0"/>
                  </a:lnTo>
                  <a:lnTo>
                    <a:pt x="3724328" y="9524"/>
                  </a:lnTo>
                  <a:close/>
                </a:path>
                <a:path w="10210800" h="2114550">
                  <a:moveTo>
                    <a:pt x="3743378" y="9524"/>
                  </a:moveTo>
                  <a:lnTo>
                    <a:pt x="3733853" y="9524"/>
                  </a:lnTo>
                  <a:lnTo>
                    <a:pt x="3733853" y="0"/>
                  </a:lnTo>
                  <a:lnTo>
                    <a:pt x="3743378" y="0"/>
                  </a:lnTo>
                  <a:lnTo>
                    <a:pt x="3743378" y="9524"/>
                  </a:lnTo>
                  <a:close/>
                </a:path>
                <a:path w="10210800" h="2114550">
                  <a:moveTo>
                    <a:pt x="3762428" y="9524"/>
                  </a:moveTo>
                  <a:lnTo>
                    <a:pt x="3752903" y="9524"/>
                  </a:lnTo>
                  <a:lnTo>
                    <a:pt x="3752903" y="0"/>
                  </a:lnTo>
                  <a:lnTo>
                    <a:pt x="3762428" y="0"/>
                  </a:lnTo>
                  <a:lnTo>
                    <a:pt x="3762428" y="9524"/>
                  </a:lnTo>
                  <a:close/>
                </a:path>
                <a:path w="10210800" h="2114550">
                  <a:moveTo>
                    <a:pt x="3781478" y="9524"/>
                  </a:moveTo>
                  <a:lnTo>
                    <a:pt x="3771953" y="9524"/>
                  </a:lnTo>
                  <a:lnTo>
                    <a:pt x="3771953" y="0"/>
                  </a:lnTo>
                  <a:lnTo>
                    <a:pt x="3781478" y="0"/>
                  </a:lnTo>
                  <a:lnTo>
                    <a:pt x="3781478" y="9524"/>
                  </a:lnTo>
                  <a:close/>
                </a:path>
                <a:path w="10210800" h="2114550">
                  <a:moveTo>
                    <a:pt x="3800528" y="9524"/>
                  </a:moveTo>
                  <a:lnTo>
                    <a:pt x="3791003" y="9524"/>
                  </a:lnTo>
                  <a:lnTo>
                    <a:pt x="3791003" y="0"/>
                  </a:lnTo>
                  <a:lnTo>
                    <a:pt x="3800528" y="0"/>
                  </a:lnTo>
                  <a:lnTo>
                    <a:pt x="3800528" y="9524"/>
                  </a:lnTo>
                  <a:close/>
                </a:path>
                <a:path w="10210800" h="2114550">
                  <a:moveTo>
                    <a:pt x="3819578" y="9524"/>
                  </a:moveTo>
                  <a:lnTo>
                    <a:pt x="3810053" y="9524"/>
                  </a:lnTo>
                  <a:lnTo>
                    <a:pt x="3810053" y="0"/>
                  </a:lnTo>
                  <a:lnTo>
                    <a:pt x="3819578" y="0"/>
                  </a:lnTo>
                  <a:lnTo>
                    <a:pt x="3819578" y="9524"/>
                  </a:lnTo>
                  <a:close/>
                </a:path>
                <a:path w="10210800" h="2114550">
                  <a:moveTo>
                    <a:pt x="3838628" y="9524"/>
                  </a:moveTo>
                  <a:lnTo>
                    <a:pt x="3829103" y="9524"/>
                  </a:lnTo>
                  <a:lnTo>
                    <a:pt x="3829103" y="0"/>
                  </a:lnTo>
                  <a:lnTo>
                    <a:pt x="3838628" y="0"/>
                  </a:lnTo>
                  <a:lnTo>
                    <a:pt x="3838628" y="9524"/>
                  </a:lnTo>
                  <a:close/>
                </a:path>
                <a:path w="10210800" h="2114550">
                  <a:moveTo>
                    <a:pt x="3857678" y="9524"/>
                  </a:moveTo>
                  <a:lnTo>
                    <a:pt x="3848153" y="9524"/>
                  </a:lnTo>
                  <a:lnTo>
                    <a:pt x="3848153" y="0"/>
                  </a:lnTo>
                  <a:lnTo>
                    <a:pt x="3857678" y="0"/>
                  </a:lnTo>
                  <a:lnTo>
                    <a:pt x="3857678" y="9524"/>
                  </a:lnTo>
                  <a:close/>
                </a:path>
                <a:path w="10210800" h="2114550">
                  <a:moveTo>
                    <a:pt x="3876728" y="9524"/>
                  </a:moveTo>
                  <a:lnTo>
                    <a:pt x="3867203" y="9524"/>
                  </a:lnTo>
                  <a:lnTo>
                    <a:pt x="3867203" y="0"/>
                  </a:lnTo>
                  <a:lnTo>
                    <a:pt x="3876728" y="0"/>
                  </a:lnTo>
                  <a:lnTo>
                    <a:pt x="3876728" y="9524"/>
                  </a:lnTo>
                  <a:close/>
                </a:path>
                <a:path w="10210800" h="2114550">
                  <a:moveTo>
                    <a:pt x="3895778" y="9524"/>
                  </a:moveTo>
                  <a:lnTo>
                    <a:pt x="3886253" y="9524"/>
                  </a:lnTo>
                  <a:lnTo>
                    <a:pt x="3886253" y="0"/>
                  </a:lnTo>
                  <a:lnTo>
                    <a:pt x="3895778" y="0"/>
                  </a:lnTo>
                  <a:lnTo>
                    <a:pt x="3895778" y="9524"/>
                  </a:lnTo>
                  <a:close/>
                </a:path>
                <a:path w="10210800" h="2114550">
                  <a:moveTo>
                    <a:pt x="3914828" y="9524"/>
                  </a:moveTo>
                  <a:lnTo>
                    <a:pt x="3905303" y="9524"/>
                  </a:lnTo>
                  <a:lnTo>
                    <a:pt x="3905303" y="0"/>
                  </a:lnTo>
                  <a:lnTo>
                    <a:pt x="3914828" y="0"/>
                  </a:lnTo>
                  <a:lnTo>
                    <a:pt x="3914828" y="9524"/>
                  </a:lnTo>
                  <a:close/>
                </a:path>
                <a:path w="10210800" h="2114550">
                  <a:moveTo>
                    <a:pt x="3933878" y="9524"/>
                  </a:moveTo>
                  <a:lnTo>
                    <a:pt x="3924353" y="9524"/>
                  </a:lnTo>
                  <a:lnTo>
                    <a:pt x="3924353" y="0"/>
                  </a:lnTo>
                  <a:lnTo>
                    <a:pt x="3933878" y="0"/>
                  </a:lnTo>
                  <a:lnTo>
                    <a:pt x="3933878" y="9524"/>
                  </a:lnTo>
                  <a:close/>
                </a:path>
                <a:path w="10210800" h="2114550">
                  <a:moveTo>
                    <a:pt x="3952928" y="9524"/>
                  </a:moveTo>
                  <a:lnTo>
                    <a:pt x="3943403" y="9524"/>
                  </a:lnTo>
                  <a:lnTo>
                    <a:pt x="3943403" y="0"/>
                  </a:lnTo>
                  <a:lnTo>
                    <a:pt x="3952928" y="0"/>
                  </a:lnTo>
                  <a:lnTo>
                    <a:pt x="3952928" y="9524"/>
                  </a:lnTo>
                  <a:close/>
                </a:path>
                <a:path w="10210800" h="2114550">
                  <a:moveTo>
                    <a:pt x="3971978" y="9524"/>
                  </a:moveTo>
                  <a:lnTo>
                    <a:pt x="3962453" y="9524"/>
                  </a:lnTo>
                  <a:lnTo>
                    <a:pt x="3962453" y="0"/>
                  </a:lnTo>
                  <a:lnTo>
                    <a:pt x="3971978" y="0"/>
                  </a:lnTo>
                  <a:lnTo>
                    <a:pt x="3971978" y="9524"/>
                  </a:lnTo>
                  <a:close/>
                </a:path>
                <a:path w="10210800" h="2114550">
                  <a:moveTo>
                    <a:pt x="3991028" y="9524"/>
                  </a:moveTo>
                  <a:lnTo>
                    <a:pt x="3981503" y="9524"/>
                  </a:lnTo>
                  <a:lnTo>
                    <a:pt x="3981503" y="0"/>
                  </a:lnTo>
                  <a:lnTo>
                    <a:pt x="3991028" y="0"/>
                  </a:lnTo>
                  <a:lnTo>
                    <a:pt x="3991028" y="9524"/>
                  </a:lnTo>
                  <a:close/>
                </a:path>
                <a:path w="10210800" h="2114550">
                  <a:moveTo>
                    <a:pt x="4010078" y="9524"/>
                  </a:moveTo>
                  <a:lnTo>
                    <a:pt x="4000553" y="9524"/>
                  </a:lnTo>
                  <a:lnTo>
                    <a:pt x="4000553" y="0"/>
                  </a:lnTo>
                  <a:lnTo>
                    <a:pt x="4010078" y="0"/>
                  </a:lnTo>
                  <a:lnTo>
                    <a:pt x="4010078" y="9524"/>
                  </a:lnTo>
                  <a:close/>
                </a:path>
                <a:path w="10210800" h="2114550">
                  <a:moveTo>
                    <a:pt x="4029128" y="9524"/>
                  </a:moveTo>
                  <a:lnTo>
                    <a:pt x="4019603" y="9524"/>
                  </a:lnTo>
                  <a:lnTo>
                    <a:pt x="4019603" y="0"/>
                  </a:lnTo>
                  <a:lnTo>
                    <a:pt x="4029128" y="0"/>
                  </a:lnTo>
                  <a:lnTo>
                    <a:pt x="4029128" y="9524"/>
                  </a:lnTo>
                  <a:close/>
                </a:path>
                <a:path w="10210800" h="2114550">
                  <a:moveTo>
                    <a:pt x="4048178" y="9524"/>
                  </a:moveTo>
                  <a:lnTo>
                    <a:pt x="4038653" y="9524"/>
                  </a:lnTo>
                  <a:lnTo>
                    <a:pt x="4038653" y="0"/>
                  </a:lnTo>
                  <a:lnTo>
                    <a:pt x="4048178" y="0"/>
                  </a:lnTo>
                  <a:lnTo>
                    <a:pt x="4048178" y="9524"/>
                  </a:lnTo>
                  <a:close/>
                </a:path>
                <a:path w="10210800" h="2114550">
                  <a:moveTo>
                    <a:pt x="4067228" y="9524"/>
                  </a:moveTo>
                  <a:lnTo>
                    <a:pt x="4057703" y="9524"/>
                  </a:lnTo>
                  <a:lnTo>
                    <a:pt x="4057703" y="0"/>
                  </a:lnTo>
                  <a:lnTo>
                    <a:pt x="4067228" y="0"/>
                  </a:lnTo>
                  <a:lnTo>
                    <a:pt x="4067228" y="9524"/>
                  </a:lnTo>
                  <a:close/>
                </a:path>
                <a:path w="10210800" h="2114550">
                  <a:moveTo>
                    <a:pt x="4086278" y="9524"/>
                  </a:moveTo>
                  <a:lnTo>
                    <a:pt x="4076753" y="9524"/>
                  </a:lnTo>
                  <a:lnTo>
                    <a:pt x="4076753" y="0"/>
                  </a:lnTo>
                  <a:lnTo>
                    <a:pt x="4086278" y="0"/>
                  </a:lnTo>
                  <a:lnTo>
                    <a:pt x="4086278" y="9524"/>
                  </a:lnTo>
                  <a:close/>
                </a:path>
                <a:path w="10210800" h="2114550">
                  <a:moveTo>
                    <a:pt x="4105328" y="9524"/>
                  </a:moveTo>
                  <a:lnTo>
                    <a:pt x="4095803" y="9524"/>
                  </a:lnTo>
                  <a:lnTo>
                    <a:pt x="4095803" y="0"/>
                  </a:lnTo>
                  <a:lnTo>
                    <a:pt x="4105328" y="0"/>
                  </a:lnTo>
                  <a:lnTo>
                    <a:pt x="4105328" y="9524"/>
                  </a:lnTo>
                  <a:close/>
                </a:path>
                <a:path w="10210800" h="2114550">
                  <a:moveTo>
                    <a:pt x="4124378" y="9524"/>
                  </a:moveTo>
                  <a:lnTo>
                    <a:pt x="4114853" y="9524"/>
                  </a:lnTo>
                  <a:lnTo>
                    <a:pt x="4114853" y="0"/>
                  </a:lnTo>
                  <a:lnTo>
                    <a:pt x="4124378" y="0"/>
                  </a:lnTo>
                  <a:lnTo>
                    <a:pt x="4124378" y="9524"/>
                  </a:lnTo>
                  <a:close/>
                </a:path>
                <a:path w="10210800" h="2114550">
                  <a:moveTo>
                    <a:pt x="4143428" y="9524"/>
                  </a:moveTo>
                  <a:lnTo>
                    <a:pt x="4133903" y="9524"/>
                  </a:lnTo>
                  <a:lnTo>
                    <a:pt x="4133903" y="0"/>
                  </a:lnTo>
                  <a:lnTo>
                    <a:pt x="4143428" y="0"/>
                  </a:lnTo>
                  <a:lnTo>
                    <a:pt x="4143428" y="9524"/>
                  </a:lnTo>
                  <a:close/>
                </a:path>
                <a:path w="10210800" h="2114550">
                  <a:moveTo>
                    <a:pt x="4162478" y="9524"/>
                  </a:moveTo>
                  <a:lnTo>
                    <a:pt x="4152953" y="9524"/>
                  </a:lnTo>
                  <a:lnTo>
                    <a:pt x="4152953" y="0"/>
                  </a:lnTo>
                  <a:lnTo>
                    <a:pt x="4162478" y="0"/>
                  </a:lnTo>
                  <a:lnTo>
                    <a:pt x="4162478" y="9524"/>
                  </a:lnTo>
                  <a:close/>
                </a:path>
                <a:path w="10210800" h="2114550">
                  <a:moveTo>
                    <a:pt x="4181528" y="9524"/>
                  </a:moveTo>
                  <a:lnTo>
                    <a:pt x="4172003" y="9524"/>
                  </a:lnTo>
                  <a:lnTo>
                    <a:pt x="4172003" y="0"/>
                  </a:lnTo>
                  <a:lnTo>
                    <a:pt x="4181528" y="0"/>
                  </a:lnTo>
                  <a:lnTo>
                    <a:pt x="4181528" y="9524"/>
                  </a:lnTo>
                  <a:close/>
                </a:path>
                <a:path w="10210800" h="2114550">
                  <a:moveTo>
                    <a:pt x="4200578" y="9524"/>
                  </a:moveTo>
                  <a:lnTo>
                    <a:pt x="4191053" y="9524"/>
                  </a:lnTo>
                  <a:lnTo>
                    <a:pt x="4191053" y="0"/>
                  </a:lnTo>
                  <a:lnTo>
                    <a:pt x="4200578" y="0"/>
                  </a:lnTo>
                  <a:lnTo>
                    <a:pt x="4200578" y="9524"/>
                  </a:lnTo>
                  <a:close/>
                </a:path>
                <a:path w="10210800" h="2114550">
                  <a:moveTo>
                    <a:pt x="4219628" y="9524"/>
                  </a:moveTo>
                  <a:lnTo>
                    <a:pt x="4210103" y="9524"/>
                  </a:lnTo>
                  <a:lnTo>
                    <a:pt x="4210103" y="0"/>
                  </a:lnTo>
                  <a:lnTo>
                    <a:pt x="4219628" y="0"/>
                  </a:lnTo>
                  <a:lnTo>
                    <a:pt x="4219628" y="9524"/>
                  </a:lnTo>
                  <a:close/>
                </a:path>
                <a:path w="10210800" h="2114550">
                  <a:moveTo>
                    <a:pt x="4238678" y="9524"/>
                  </a:moveTo>
                  <a:lnTo>
                    <a:pt x="4229153" y="9524"/>
                  </a:lnTo>
                  <a:lnTo>
                    <a:pt x="4229153" y="0"/>
                  </a:lnTo>
                  <a:lnTo>
                    <a:pt x="4238678" y="0"/>
                  </a:lnTo>
                  <a:lnTo>
                    <a:pt x="4238678" y="9524"/>
                  </a:lnTo>
                  <a:close/>
                </a:path>
                <a:path w="10210800" h="2114550">
                  <a:moveTo>
                    <a:pt x="4257728" y="9524"/>
                  </a:moveTo>
                  <a:lnTo>
                    <a:pt x="4248203" y="9524"/>
                  </a:lnTo>
                  <a:lnTo>
                    <a:pt x="4248203" y="0"/>
                  </a:lnTo>
                  <a:lnTo>
                    <a:pt x="4257728" y="0"/>
                  </a:lnTo>
                  <a:lnTo>
                    <a:pt x="4257728" y="9524"/>
                  </a:lnTo>
                  <a:close/>
                </a:path>
                <a:path w="10210800" h="2114550">
                  <a:moveTo>
                    <a:pt x="4276778" y="9524"/>
                  </a:moveTo>
                  <a:lnTo>
                    <a:pt x="4267253" y="9524"/>
                  </a:lnTo>
                  <a:lnTo>
                    <a:pt x="4267253" y="0"/>
                  </a:lnTo>
                  <a:lnTo>
                    <a:pt x="4276778" y="0"/>
                  </a:lnTo>
                  <a:lnTo>
                    <a:pt x="4276778" y="9524"/>
                  </a:lnTo>
                  <a:close/>
                </a:path>
                <a:path w="10210800" h="2114550">
                  <a:moveTo>
                    <a:pt x="4295828" y="9524"/>
                  </a:moveTo>
                  <a:lnTo>
                    <a:pt x="4286303" y="9524"/>
                  </a:lnTo>
                  <a:lnTo>
                    <a:pt x="4286303" y="0"/>
                  </a:lnTo>
                  <a:lnTo>
                    <a:pt x="4295828" y="0"/>
                  </a:lnTo>
                  <a:lnTo>
                    <a:pt x="4295828" y="9524"/>
                  </a:lnTo>
                  <a:close/>
                </a:path>
                <a:path w="10210800" h="2114550">
                  <a:moveTo>
                    <a:pt x="4314878" y="9524"/>
                  </a:moveTo>
                  <a:lnTo>
                    <a:pt x="4305353" y="9524"/>
                  </a:lnTo>
                  <a:lnTo>
                    <a:pt x="4305353" y="0"/>
                  </a:lnTo>
                  <a:lnTo>
                    <a:pt x="4314878" y="0"/>
                  </a:lnTo>
                  <a:lnTo>
                    <a:pt x="4314878" y="9524"/>
                  </a:lnTo>
                  <a:close/>
                </a:path>
                <a:path w="10210800" h="2114550">
                  <a:moveTo>
                    <a:pt x="4333928" y="9524"/>
                  </a:moveTo>
                  <a:lnTo>
                    <a:pt x="4324403" y="9524"/>
                  </a:lnTo>
                  <a:lnTo>
                    <a:pt x="4324403" y="0"/>
                  </a:lnTo>
                  <a:lnTo>
                    <a:pt x="4333928" y="0"/>
                  </a:lnTo>
                  <a:lnTo>
                    <a:pt x="4333928" y="9524"/>
                  </a:lnTo>
                  <a:close/>
                </a:path>
                <a:path w="10210800" h="2114550">
                  <a:moveTo>
                    <a:pt x="4352978" y="9524"/>
                  </a:moveTo>
                  <a:lnTo>
                    <a:pt x="4343453" y="9524"/>
                  </a:lnTo>
                  <a:lnTo>
                    <a:pt x="4343453" y="0"/>
                  </a:lnTo>
                  <a:lnTo>
                    <a:pt x="4352978" y="0"/>
                  </a:lnTo>
                  <a:lnTo>
                    <a:pt x="4352978" y="9524"/>
                  </a:lnTo>
                  <a:close/>
                </a:path>
                <a:path w="10210800" h="2114550">
                  <a:moveTo>
                    <a:pt x="4372028" y="9524"/>
                  </a:moveTo>
                  <a:lnTo>
                    <a:pt x="4362503" y="9524"/>
                  </a:lnTo>
                  <a:lnTo>
                    <a:pt x="4362503" y="0"/>
                  </a:lnTo>
                  <a:lnTo>
                    <a:pt x="4372028" y="0"/>
                  </a:lnTo>
                  <a:lnTo>
                    <a:pt x="4372028" y="9524"/>
                  </a:lnTo>
                  <a:close/>
                </a:path>
                <a:path w="10210800" h="2114550">
                  <a:moveTo>
                    <a:pt x="4391078" y="9524"/>
                  </a:moveTo>
                  <a:lnTo>
                    <a:pt x="4381553" y="9524"/>
                  </a:lnTo>
                  <a:lnTo>
                    <a:pt x="4381553" y="0"/>
                  </a:lnTo>
                  <a:lnTo>
                    <a:pt x="4391078" y="0"/>
                  </a:lnTo>
                  <a:lnTo>
                    <a:pt x="4391078" y="9524"/>
                  </a:lnTo>
                  <a:close/>
                </a:path>
                <a:path w="10210800" h="2114550">
                  <a:moveTo>
                    <a:pt x="4410128" y="9524"/>
                  </a:moveTo>
                  <a:lnTo>
                    <a:pt x="4400603" y="9524"/>
                  </a:lnTo>
                  <a:lnTo>
                    <a:pt x="4400603" y="0"/>
                  </a:lnTo>
                  <a:lnTo>
                    <a:pt x="4410128" y="0"/>
                  </a:lnTo>
                  <a:lnTo>
                    <a:pt x="4410128" y="9524"/>
                  </a:lnTo>
                  <a:close/>
                </a:path>
                <a:path w="10210800" h="2114550">
                  <a:moveTo>
                    <a:pt x="4429178" y="9524"/>
                  </a:moveTo>
                  <a:lnTo>
                    <a:pt x="4419653" y="9524"/>
                  </a:lnTo>
                  <a:lnTo>
                    <a:pt x="4419653" y="0"/>
                  </a:lnTo>
                  <a:lnTo>
                    <a:pt x="4429178" y="0"/>
                  </a:lnTo>
                  <a:lnTo>
                    <a:pt x="4429178" y="9524"/>
                  </a:lnTo>
                  <a:close/>
                </a:path>
                <a:path w="10210800" h="2114550">
                  <a:moveTo>
                    <a:pt x="4448228" y="9524"/>
                  </a:moveTo>
                  <a:lnTo>
                    <a:pt x="4438703" y="9524"/>
                  </a:lnTo>
                  <a:lnTo>
                    <a:pt x="4438703" y="0"/>
                  </a:lnTo>
                  <a:lnTo>
                    <a:pt x="4448228" y="0"/>
                  </a:lnTo>
                  <a:lnTo>
                    <a:pt x="4448228" y="9524"/>
                  </a:lnTo>
                  <a:close/>
                </a:path>
                <a:path w="10210800" h="2114550">
                  <a:moveTo>
                    <a:pt x="4467278" y="9524"/>
                  </a:moveTo>
                  <a:lnTo>
                    <a:pt x="4457753" y="9524"/>
                  </a:lnTo>
                  <a:lnTo>
                    <a:pt x="4457753" y="0"/>
                  </a:lnTo>
                  <a:lnTo>
                    <a:pt x="4467278" y="0"/>
                  </a:lnTo>
                  <a:lnTo>
                    <a:pt x="4467278" y="9524"/>
                  </a:lnTo>
                  <a:close/>
                </a:path>
                <a:path w="10210800" h="2114550">
                  <a:moveTo>
                    <a:pt x="4486328" y="9524"/>
                  </a:moveTo>
                  <a:lnTo>
                    <a:pt x="4476803" y="9524"/>
                  </a:lnTo>
                  <a:lnTo>
                    <a:pt x="4476803" y="0"/>
                  </a:lnTo>
                  <a:lnTo>
                    <a:pt x="4486328" y="0"/>
                  </a:lnTo>
                  <a:lnTo>
                    <a:pt x="4486328" y="9524"/>
                  </a:lnTo>
                  <a:close/>
                </a:path>
                <a:path w="10210800" h="2114550">
                  <a:moveTo>
                    <a:pt x="4505378" y="9524"/>
                  </a:moveTo>
                  <a:lnTo>
                    <a:pt x="4495853" y="9524"/>
                  </a:lnTo>
                  <a:lnTo>
                    <a:pt x="4495853" y="0"/>
                  </a:lnTo>
                  <a:lnTo>
                    <a:pt x="4505378" y="0"/>
                  </a:lnTo>
                  <a:lnTo>
                    <a:pt x="4505378" y="9524"/>
                  </a:lnTo>
                  <a:close/>
                </a:path>
                <a:path w="10210800" h="2114550">
                  <a:moveTo>
                    <a:pt x="4524428" y="9524"/>
                  </a:moveTo>
                  <a:lnTo>
                    <a:pt x="4514903" y="9524"/>
                  </a:lnTo>
                  <a:lnTo>
                    <a:pt x="4514903" y="0"/>
                  </a:lnTo>
                  <a:lnTo>
                    <a:pt x="4524428" y="0"/>
                  </a:lnTo>
                  <a:lnTo>
                    <a:pt x="4524428" y="9524"/>
                  </a:lnTo>
                  <a:close/>
                </a:path>
                <a:path w="10210800" h="2114550">
                  <a:moveTo>
                    <a:pt x="4543478" y="9524"/>
                  </a:moveTo>
                  <a:lnTo>
                    <a:pt x="4533953" y="9524"/>
                  </a:lnTo>
                  <a:lnTo>
                    <a:pt x="4533953" y="0"/>
                  </a:lnTo>
                  <a:lnTo>
                    <a:pt x="4543478" y="0"/>
                  </a:lnTo>
                  <a:lnTo>
                    <a:pt x="4543478" y="9524"/>
                  </a:lnTo>
                  <a:close/>
                </a:path>
                <a:path w="10210800" h="2114550">
                  <a:moveTo>
                    <a:pt x="4562528" y="9524"/>
                  </a:moveTo>
                  <a:lnTo>
                    <a:pt x="4553003" y="9524"/>
                  </a:lnTo>
                  <a:lnTo>
                    <a:pt x="4553003" y="0"/>
                  </a:lnTo>
                  <a:lnTo>
                    <a:pt x="4562528" y="0"/>
                  </a:lnTo>
                  <a:lnTo>
                    <a:pt x="4562528" y="9524"/>
                  </a:lnTo>
                  <a:close/>
                </a:path>
                <a:path w="10210800" h="2114550">
                  <a:moveTo>
                    <a:pt x="4581578" y="9524"/>
                  </a:moveTo>
                  <a:lnTo>
                    <a:pt x="4572053" y="9524"/>
                  </a:lnTo>
                  <a:lnTo>
                    <a:pt x="4572053" y="0"/>
                  </a:lnTo>
                  <a:lnTo>
                    <a:pt x="4581578" y="0"/>
                  </a:lnTo>
                  <a:lnTo>
                    <a:pt x="4581578" y="9524"/>
                  </a:lnTo>
                  <a:close/>
                </a:path>
                <a:path w="10210800" h="2114550">
                  <a:moveTo>
                    <a:pt x="4600628" y="9524"/>
                  </a:moveTo>
                  <a:lnTo>
                    <a:pt x="4591103" y="9524"/>
                  </a:lnTo>
                  <a:lnTo>
                    <a:pt x="4591103" y="0"/>
                  </a:lnTo>
                  <a:lnTo>
                    <a:pt x="4600628" y="0"/>
                  </a:lnTo>
                  <a:lnTo>
                    <a:pt x="4600628" y="9524"/>
                  </a:lnTo>
                  <a:close/>
                </a:path>
                <a:path w="10210800" h="2114550">
                  <a:moveTo>
                    <a:pt x="4619678" y="9524"/>
                  </a:moveTo>
                  <a:lnTo>
                    <a:pt x="4610153" y="9524"/>
                  </a:lnTo>
                  <a:lnTo>
                    <a:pt x="4610153" y="0"/>
                  </a:lnTo>
                  <a:lnTo>
                    <a:pt x="4619678" y="0"/>
                  </a:lnTo>
                  <a:lnTo>
                    <a:pt x="4619678" y="9524"/>
                  </a:lnTo>
                  <a:close/>
                </a:path>
                <a:path w="10210800" h="2114550">
                  <a:moveTo>
                    <a:pt x="4638728" y="9524"/>
                  </a:moveTo>
                  <a:lnTo>
                    <a:pt x="4629203" y="9524"/>
                  </a:lnTo>
                  <a:lnTo>
                    <a:pt x="4629203" y="0"/>
                  </a:lnTo>
                  <a:lnTo>
                    <a:pt x="4638728" y="0"/>
                  </a:lnTo>
                  <a:lnTo>
                    <a:pt x="4638728" y="9524"/>
                  </a:lnTo>
                  <a:close/>
                </a:path>
                <a:path w="10210800" h="2114550">
                  <a:moveTo>
                    <a:pt x="4657778" y="9524"/>
                  </a:moveTo>
                  <a:lnTo>
                    <a:pt x="4648253" y="9524"/>
                  </a:lnTo>
                  <a:lnTo>
                    <a:pt x="4648253" y="0"/>
                  </a:lnTo>
                  <a:lnTo>
                    <a:pt x="4657778" y="0"/>
                  </a:lnTo>
                  <a:lnTo>
                    <a:pt x="4657778" y="9524"/>
                  </a:lnTo>
                  <a:close/>
                </a:path>
                <a:path w="10210800" h="2114550">
                  <a:moveTo>
                    <a:pt x="4676828" y="9524"/>
                  </a:moveTo>
                  <a:lnTo>
                    <a:pt x="4667303" y="9524"/>
                  </a:lnTo>
                  <a:lnTo>
                    <a:pt x="4667303" y="0"/>
                  </a:lnTo>
                  <a:lnTo>
                    <a:pt x="4676828" y="0"/>
                  </a:lnTo>
                  <a:lnTo>
                    <a:pt x="4676828" y="9524"/>
                  </a:lnTo>
                  <a:close/>
                </a:path>
                <a:path w="10210800" h="2114550">
                  <a:moveTo>
                    <a:pt x="4695878" y="9524"/>
                  </a:moveTo>
                  <a:lnTo>
                    <a:pt x="4686353" y="9524"/>
                  </a:lnTo>
                  <a:lnTo>
                    <a:pt x="4686353" y="0"/>
                  </a:lnTo>
                  <a:lnTo>
                    <a:pt x="4695878" y="0"/>
                  </a:lnTo>
                  <a:lnTo>
                    <a:pt x="4695878" y="9524"/>
                  </a:lnTo>
                  <a:close/>
                </a:path>
                <a:path w="10210800" h="2114550">
                  <a:moveTo>
                    <a:pt x="4714928" y="9524"/>
                  </a:moveTo>
                  <a:lnTo>
                    <a:pt x="4705403" y="9524"/>
                  </a:lnTo>
                  <a:lnTo>
                    <a:pt x="4705403" y="0"/>
                  </a:lnTo>
                  <a:lnTo>
                    <a:pt x="4714928" y="0"/>
                  </a:lnTo>
                  <a:lnTo>
                    <a:pt x="4714928" y="9524"/>
                  </a:lnTo>
                  <a:close/>
                </a:path>
                <a:path w="10210800" h="2114550">
                  <a:moveTo>
                    <a:pt x="4733978" y="9524"/>
                  </a:moveTo>
                  <a:lnTo>
                    <a:pt x="4724453" y="9524"/>
                  </a:lnTo>
                  <a:lnTo>
                    <a:pt x="4724453" y="0"/>
                  </a:lnTo>
                  <a:lnTo>
                    <a:pt x="4733978" y="0"/>
                  </a:lnTo>
                  <a:lnTo>
                    <a:pt x="4733978" y="9524"/>
                  </a:lnTo>
                  <a:close/>
                </a:path>
                <a:path w="10210800" h="2114550">
                  <a:moveTo>
                    <a:pt x="4753028" y="9524"/>
                  </a:moveTo>
                  <a:lnTo>
                    <a:pt x="4743503" y="9524"/>
                  </a:lnTo>
                  <a:lnTo>
                    <a:pt x="4743503" y="0"/>
                  </a:lnTo>
                  <a:lnTo>
                    <a:pt x="4753028" y="0"/>
                  </a:lnTo>
                  <a:lnTo>
                    <a:pt x="4753028" y="9524"/>
                  </a:lnTo>
                  <a:close/>
                </a:path>
                <a:path w="10210800" h="2114550">
                  <a:moveTo>
                    <a:pt x="4772078" y="9524"/>
                  </a:moveTo>
                  <a:lnTo>
                    <a:pt x="4762553" y="9524"/>
                  </a:lnTo>
                  <a:lnTo>
                    <a:pt x="4762553" y="0"/>
                  </a:lnTo>
                  <a:lnTo>
                    <a:pt x="4772078" y="0"/>
                  </a:lnTo>
                  <a:lnTo>
                    <a:pt x="4772078" y="9524"/>
                  </a:lnTo>
                  <a:close/>
                </a:path>
                <a:path w="10210800" h="2114550">
                  <a:moveTo>
                    <a:pt x="4791128" y="9524"/>
                  </a:moveTo>
                  <a:lnTo>
                    <a:pt x="4781603" y="9524"/>
                  </a:lnTo>
                  <a:lnTo>
                    <a:pt x="4781603" y="0"/>
                  </a:lnTo>
                  <a:lnTo>
                    <a:pt x="4791128" y="0"/>
                  </a:lnTo>
                  <a:lnTo>
                    <a:pt x="4791128" y="9524"/>
                  </a:lnTo>
                  <a:close/>
                </a:path>
                <a:path w="10210800" h="2114550">
                  <a:moveTo>
                    <a:pt x="4810178" y="9524"/>
                  </a:moveTo>
                  <a:lnTo>
                    <a:pt x="4800653" y="9524"/>
                  </a:lnTo>
                  <a:lnTo>
                    <a:pt x="4800653" y="0"/>
                  </a:lnTo>
                  <a:lnTo>
                    <a:pt x="4810178" y="0"/>
                  </a:lnTo>
                  <a:lnTo>
                    <a:pt x="4810178" y="9524"/>
                  </a:lnTo>
                  <a:close/>
                </a:path>
                <a:path w="10210800" h="2114550">
                  <a:moveTo>
                    <a:pt x="4829228" y="9524"/>
                  </a:moveTo>
                  <a:lnTo>
                    <a:pt x="4819703" y="9524"/>
                  </a:lnTo>
                  <a:lnTo>
                    <a:pt x="4819703" y="0"/>
                  </a:lnTo>
                  <a:lnTo>
                    <a:pt x="4829228" y="0"/>
                  </a:lnTo>
                  <a:lnTo>
                    <a:pt x="4829228" y="9524"/>
                  </a:lnTo>
                  <a:close/>
                </a:path>
                <a:path w="10210800" h="2114550">
                  <a:moveTo>
                    <a:pt x="4848278" y="9524"/>
                  </a:moveTo>
                  <a:lnTo>
                    <a:pt x="4838753" y="9524"/>
                  </a:lnTo>
                  <a:lnTo>
                    <a:pt x="4838753" y="0"/>
                  </a:lnTo>
                  <a:lnTo>
                    <a:pt x="4848278" y="0"/>
                  </a:lnTo>
                  <a:lnTo>
                    <a:pt x="4848278" y="9524"/>
                  </a:lnTo>
                  <a:close/>
                </a:path>
                <a:path w="10210800" h="2114550">
                  <a:moveTo>
                    <a:pt x="4867328" y="9524"/>
                  </a:moveTo>
                  <a:lnTo>
                    <a:pt x="4857803" y="9524"/>
                  </a:lnTo>
                  <a:lnTo>
                    <a:pt x="4857803" y="0"/>
                  </a:lnTo>
                  <a:lnTo>
                    <a:pt x="4867328" y="0"/>
                  </a:lnTo>
                  <a:lnTo>
                    <a:pt x="4867328" y="9524"/>
                  </a:lnTo>
                  <a:close/>
                </a:path>
                <a:path w="10210800" h="2114550">
                  <a:moveTo>
                    <a:pt x="4886378" y="9524"/>
                  </a:moveTo>
                  <a:lnTo>
                    <a:pt x="4876853" y="9524"/>
                  </a:lnTo>
                  <a:lnTo>
                    <a:pt x="4876853" y="0"/>
                  </a:lnTo>
                  <a:lnTo>
                    <a:pt x="4886378" y="0"/>
                  </a:lnTo>
                  <a:lnTo>
                    <a:pt x="4886378" y="9524"/>
                  </a:lnTo>
                  <a:close/>
                </a:path>
                <a:path w="10210800" h="2114550">
                  <a:moveTo>
                    <a:pt x="4905428" y="9524"/>
                  </a:moveTo>
                  <a:lnTo>
                    <a:pt x="4895903" y="9524"/>
                  </a:lnTo>
                  <a:lnTo>
                    <a:pt x="4895903" y="0"/>
                  </a:lnTo>
                  <a:lnTo>
                    <a:pt x="4905428" y="0"/>
                  </a:lnTo>
                  <a:lnTo>
                    <a:pt x="4905428" y="9524"/>
                  </a:lnTo>
                  <a:close/>
                </a:path>
                <a:path w="10210800" h="2114550">
                  <a:moveTo>
                    <a:pt x="4924478" y="9524"/>
                  </a:moveTo>
                  <a:lnTo>
                    <a:pt x="4914953" y="9524"/>
                  </a:lnTo>
                  <a:lnTo>
                    <a:pt x="4914953" y="0"/>
                  </a:lnTo>
                  <a:lnTo>
                    <a:pt x="4924478" y="0"/>
                  </a:lnTo>
                  <a:lnTo>
                    <a:pt x="4924478" y="9524"/>
                  </a:lnTo>
                  <a:close/>
                </a:path>
                <a:path w="10210800" h="2114550">
                  <a:moveTo>
                    <a:pt x="4943528" y="9524"/>
                  </a:moveTo>
                  <a:lnTo>
                    <a:pt x="4934003" y="9524"/>
                  </a:lnTo>
                  <a:lnTo>
                    <a:pt x="4934003" y="0"/>
                  </a:lnTo>
                  <a:lnTo>
                    <a:pt x="4943528" y="0"/>
                  </a:lnTo>
                  <a:lnTo>
                    <a:pt x="4943528" y="9524"/>
                  </a:lnTo>
                  <a:close/>
                </a:path>
                <a:path w="10210800" h="2114550">
                  <a:moveTo>
                    <a:pt x="4962578" y="9524"/>
                  </a:moveTo>
                  <a:lnTo>
                    <a:pt x="4953053" y="9524"/>
                  </a:lnTo>
                  <a:lnTo>
                    <a:pt x="4953053" y="0"/>
                  </a:lnTo>
                  <a:lnTo>
                    <a:pt x="4962578" y="0"/>
                  </a:lnTo>
                  <a:lnTo>
                    <a:pt x="4962578" y="9524"/>
                  </a:lnTo>
                  <a:close/>
                </a:path>
                <a:path w="10210800" h="2114550">
                  <a:moveTo>
                    <a:pt x="4981628" y="9524"/>
                  </a:moveTo>
                  <a:lnTo>
                    <a:pt x="4972103" y="9524"/>
                  </a:lnTo>
                  <a:lnTo>
                    <a:pt x="4972103" y="0"/>
                  </a:lnTo>
                  <a:lnTo>
                    <a:pt x="4981628" y="0"/>
                  </a:lnTo>
                  <a:lnTo>
                    <a:pt x="4981628" y="9524"/>
                  </a:lnTo>
                  <a:close/>
                </a:path>
                <a:path w="10210800" h="2114550">
                  <a:moveTo>
                    <a:pt x="5000678" y="9524"/>
                  </a:moveTo>
                  <a:lnTo>
                    <a:pt x="4991153" y="9524"/>
                  </a:lnTo>
                  <a:lnTo>
                    <a:pt x="4991153" y="0"/>
                  </a:lnTo>
                  <a:lnTo>
                    <a:pt x="5000678" y="0"/>
                  </a:lnTo>
                  <a:lnTo>
                    <a:pt x="5000678" y="9524"/>
                  </a:lnTo>
                  <a:close/>
                </a:path>
                <a:path w="10210800" h="2114550">
                  <a:moveTo>
                    <a:pt x="5019728" y="9524"/>
                  </a:moveTo>
                  <a:lnTo>
                    <a:pt x="5010203" y="9524"/>
                  </a:lnTo>
                  <a:lnTo>
                    <a:pt x="5010203" y="0"/>
                  </a:lnTo>
                  <a:lnTo>
                    <a:pt x="5019728" y="0"/>
                  </a:lnTo>
                  <a:lnTo>
                    <a:pt x="5019728" y="9524"/>
                  </a:lnTo>
                  <a:close/>
                </a:path>
                <a:path w="10210800" h="2114550">
                  <a:moveTo>
                    <a:pt x="5038778" y="9524"/>
                  </a:moveTo>
                  <a:lnTo>
                    <a:pt x="5029253" y="9524"/>
                  </a:lnTo>
                  <a:lnTo>
                    <a:pt x="5029253" y="0"/>
                  </a:lnTo>
                  <a:lnTo>
                    <a:pt x="5038778" y="0"/>
                  </a:lnTo>
                  <a:lnTo>
                    <a:pt x="5038778" y="9524"/>
                  </a:lnTo>
                  <a:close/>
                </a:path>
                <a:path w="10210800" h="2114550">
                  <a:moveTo>
                    <a:pt x="5057828" y="9524"/>
                  </a:moveTo>
                  <a:lnTo>
                    <a:pt x="5048303" y="9524"/>
                  </a:lnTo>
                  <a:lnTo>
                    <a:pt x="5048303" y="0"/>
                  </a:lnTo>
                  <a:lnTo>
                    <a:pt x="5057828" y="0"/>
                  </a:lnTo>
                  <a:lnTo>
                    <a:pt x="5057828" y="9524"/>
                  </a:lnTo>
                  <a:close/>
                </a:path>
                <a:path w="10210800" h="2114550">
                  <a:moveTo>
                    <a:pt x="5076878" y="9524"/>
                  </a:moveTo>
                  <a:lnTo>
                    <a:pt x="5067353" y="9524"/>
                  </a:lnTo>
                  <a:lnTo>
                    <a:pt x="5067353" y="0"/>
                  </a:lnTo>
                  <a:lnTo>
                    <a:pt x="5076878" y="0"/>
                  </a:lnTo>
                  <a:lnTo>
                    <a:pt x="5076878" y="9524"/>
                  </a:lnTo>
                  <a:close/>
                </a:path>
                <a:path w="10210800" h="2114550">
                  <a:moveTo>
                    <a:pt x="5095928" y="9524"/>
                  </a:moveTo>
                  <a:lnTo>
                    <a:pt x="5086403" y="9524"/>
                  </a:lnTo>
                  <a:lnTo>
                    <a:pt x="5086403" y="0"/>
                  </a:lnTo>
                  <a:lnTo>
                    <a:pt x="5095928" y="0"/>
                  </a:lnTo>
                  <a:lnTo>
                    <a:pt x="5095928" y="9524"/>
                  </a:lnTo>
                  <a:close/>
                </a:path>
                <a:path w="10210800" h="2114550">
                  <a:moveTo>
                    <a:pt x="5114978" y="9524"/>
                  </a:moveTo>
                  <a:lnTo>
                    <a:pt x="5105453" y="9524"/>
                  </a:lnTo>
                  <a:lnTo>
                    <a:pt x="5105453" y="0"/>
                  </a:lnTo>
                  <a:lnTo>
                    <a:pt x="5114978" y="0"/>
                  </a:lnTo>
                  <a:lnTo>
                    <a:pt x="5114978" y="9524"/>
                  </a:lnTo>
                  <a:close/>
                </a:path>
                <a:path w="10210800" h="2114550">
                  <a:moveTo>
                    <a:pt x="5134028" y="9524"/>
                  </a:moveTo>
                  <a:lnTo>
                    <a:pt x="5124503" y="9524"/>
                  </a:lnTo>
                  <a:lnTo>
                    <a:pt x="5124503" y="0"/>
                  </a:lnTo>
                  <a:lnTo>
                    <a:pt x="5134028" y="0"/>
                  </a:lnTo>
                  <a:lnTo>
                    <a:pt x="5134028" y="9524"/>
                  </a:lnTo>
                  <a:close/>
                </a:path>
                <a:path w="10210800" h="2114550">
                  <a:moveTo>
                    <a:pt x="5153079" y="9524"/>
                  </a:moveTo>
                  <a:lnTo>
                    <a:pt x="5143553" y="9524"/>
                  </a:lnTo>
                  <a:lnTo>
                    <a:pt x="5143553" y="0"/>
                  </a:lnTo>
                  <a:lnTo>
                    <a:pt x="5153079" y="0"/>
                  </a:lnTo>
                  <a:lnTo>
                    <a:pt x="5153079" y="9524"/>
                  </a:lnTo>
                  <a:close/>
                </a:path>
                <a:path w="10210800" h="2114550">
                  <a:moveTo>
                    <a:pt x="5172128" y="9524"/>
                  </a:moveTo>
                  <a:lnTo>
                    <a:pt x="5162603" y="9524"/>
                  </a:lnTo>
                  <a:lnTo>
                    <a:pt x="5162603" y="0"/>
                  </a:lnTo>
                  <a:lnTo>
                    <a:pt x="5172128" y="0"/>
                  </a:lnTo>
                  <a:lnTo>
                    <a:pt x="5172128" y="9524"/>
                  </a:lnTo>
                  <a:close/>
                </a:path>
                <a:path w="10210800" h="2114550">
                  <a:moveTo>
                    <a:pt x="5191178" y="9524"/>
                  </a:moveTo>
                  <a:lnTo>
                    <a:pt x="5181653" y="9524"/>
                  </a:lnTo>
                  <a:lnTo>
                    <a:pt x="5181653" y="0"/>
                  </a:lnTo>
                  <a:lnTo>
                    <a:pt x="5191178" y="0"/>
                  </a:lnTo>
                  <a:lnTo>
                    <a:pt x="5191178" y="9524"/>
                  </a:lnTo>
                  <a:close/>
                </a:path>
                <a:path w="10210800" h="2114550">
                  <a:moveTo>
                    <a:pt x="5210228" y="9524"/>
                  </a:moveTo>
                  <a:lnTo>
                    <a:pt x="5200703" y="9524"/>
                  </a:lnTo>
                  <a:lnTo>
                    <a:pt x="5200703" y="0"/>
                  </a:lnTo>
                  <a:lnTo>
                    <a:pt x="5210228" y="0"/>
                  </a:lnTo>
                  <a:lnTo>
                    <a:pt x="5210228" y="9524"/>
                  </a:lnTo>
                  <a:close/>
                </a:path>
                <a:path w="10210800" h="2114550">
                  <a:moveTo>
                    <a:pt x="5229278" y="9524"/>
                  </a:moveTo>
                  <a:lnTo>
                    <a:pt x="5219753" y="9524"/>
                  </a:lnTo>
                  <a:lnTo>
                    <a:pt x="5219753" y="0"/>
                  </a:lnTo>
                  <a:lnTo>
                    <a:pt x="5229278" y="0"/>
                  </a:lnTo>
                  <a:lnTo>
                    <a:pt x="5229278" y="9524"/>
                  </a:lnTo>
                  <a:close/>
                </a:path>
                <a:path w="10210800" h="2114550">
                  <a:moveTo>
                    <a:pt x="5248328" y="9524"/>
                  </a:moveTo>
                  <a:lnTo>
                    <a:pt x="5238803" y="9524"/>
                  </a:lnTo>
                  <a:lnTo>
                    <a:pt x="5238803" y="0"/>
                  </a:lnTo>
                  <a:lnTo>
                    <a:pt x="5248328" y="0"/>
                  </a:lnTo>
                  <a:lnTo>
                    <a:pt x="5248328" y="9524"/>
                  </a:lnTo>
                  <a:close/>
                </a:path>
                <a:path w="10210800" h="2114550">
                  <a:moveTo>
                    <a:pt x="5267378" y="9524"/>
                  </a:moveTo>
                  <a:lnTo>
                    <a:pt x="5257853" y="9524"/>
                  </a:lnTo>
                  <a:lnTo>
                    <a:pt x="5257853" y="0"/>
                  </a:lnTo>
                  <a:lnTo>
                    <a:pt x="5267378" y="0"/>
                  </a:lnTo>
                  <a:lnTo>
                    <a:pt x="5267378" y="9524"/>
                  </a:lnTo>
                  <a:close/>
                </a:path>
                <a:path w="10210800" h="2114550">
                  <a:moveTo>
                    <a:pt x="5286428" y="9524"/>
                  </a:moveTo>
                  <a:lnTo>
                    <a:pt x="5276903" y="9524"/>
                  </a:lnTo>
                  <a:lnTo>
                    <a:pt x="5276903" y="0"/>
                  </a:lnTo>
                  <a:lnTo>
                    <a:pt x="5286428" y="0"/>
                  </a:lnTo>
                  <a:lnTo>
                    <a:pt x="5286428" y="9524"/>
                  </a:lnTo>
                  <a:close/>
                </a:path>
                <a:path w="10210800" h="2114550">
                  <a:moveTo>
                    <a:pt x="5305478" y="9524"/>
                  </a:moveTo>
                  <a:lnTo>
                    <a:pt x="5295953" y="9524"/>
                  </a:lnTo>
                  <a:lnTo>
                    <a:pt x="5295953" y="0"/>
                  </a:lnTo>
                  <a:lnTo>
                    <a:pt x="5305478" y="0"/>
                  </a:lnTo>
                  <a:lnTo>
                    <a:pt x="5305478" y="9524"/>
                  </a:lnTo>
                  <a:close/>
                </a:path>
                <a:path w="10210800" h="2114550">
                  <a:moveTo>
                    <a:pt x="5324528" y="9524"/>
                  </a:moveTo>
                  <a:lnTo>
                    <a:pt x="5315003" y="9524"/>
                  </a:lnTo>
                  <a:lnTo>
                    <a:pt x="5315003" y="0"/>
                  </a:lnTo>
                  <a:lnTo>
                    <a:pt x="5324528" y="0"/>
                  </a:lnTo>
                  <a:lnTo>
                    <a:pt x="5324528" y="9524"/>
                  </a:lnTo>
                  <a:close/>
                </a:path>
                <a:path w="10210800" h="2114550">
                  <a:moveTo>
                    <a:pt x="5343578" y="9524"/>
                  </a:moveTo>
                  <a:lnTo>
                    <a:pt x="5334053" y="9524"/>
                  </a:lnTo>
                  <a:lnTo>
                    <a:pt x="5334053" y="0"/>
                  </a:lnTo>
                  <a:lnTo>
                    <a:pt x="5343578" y="0"/>
                  </a:lnTo>
                  <a:lnTo>
                    <a:pt x="5343578" y="9524"/>
                  </a:lnTo>
                  <a:close/>
                </a:path>
                <a:path w="10210800" h="2114550">
                  <a:moveTo>
                    <a:pt x="5362628" y="9524"/>
                  </a:moveTo>
                  <a:lnTo>
                    <a:pt x="5353103" y="9524"/>
                  </a:lnTo>
                  <a:lnTo>
                    <a:pt x="5353103" y="0"/>
                  </a:lnTo>
                  <a:lnTo>
                    <a:pt x="5362628" y="0"/>
                  </a:lnTo>
                  <a:lnTo>
                    <a:pt x="5362628" y="9524"/>
                  </a:lnTo>
                  <a:close/>
                </a:path>
                <a:path w="10210800" h="2114550">
                  <a:moveTo>
                    <a:pt x="5381678" y="9524"/>
                  </a:moveTo>
                  <a:lnTo>
                    <a:pt x="5372153" y="9524"/>
                  </a:lnTo>
                  <a:lnTo>
                    <a:pt x="5372153" y="0"/>
                  </a:lnTo>
                  <a:lnTo>
                    <a:pt x="5381678" y="0"/>
                  </a:lnTo>
                  <a:lnTo>
                    <a:pt x="5381678" y="9524"/>
                  </a:lnTo>
                  <a:close/>
                </a:path>
                <a:path w="10210800" h="2114550">
                  <a:moveTo>
                    <a:pt x="5400728" y="9524"/>
                  </a:moveTo>
                  <a:lnTo>
                    <a:pt x="5391203" y="9524"/>
                  </a:lnTo>
                  <a:lnTo>
                    <a:pt x="5391203" y="0"/>
                  </a:lnTo>
                  <a:lnTo>
                    <a:pt x="5400728" y="0"/>
                  </a:lnTo>
                  <a:lnTo>
                    <a:pt x="5400728" y="9524"/>
                  </a:lnTo>
                  <a:close/>
                </a:path>
                <a:path w="10210800" h="2114550">
                  <a:moveTo>
                    <a:pt x="5419778" y="9524"/>
                  </a:moveTo>
                  <a:lnTo>
                    <a:pt x="5410253" y="9524"/>
                  </a:lnTo>
                  <a:lnTo>
                    <a:pt x="5410253" y="0"/>
                  </a:lnTo>
                  <a:lnTo>
                    <a:pt x="5419778" y="0"/>
                  </a:lnTo>
                  <a:lnTo>
                    <a:pt x="5419778" y="9524"/>
                  </a:lnTo>
                  <a:close/>
                </a:path>
                <a:path w="10210800" h="2114550">
                  <a:moveTo>
                    <a:pt x="5438828" y="9524"/>
                  </a:moveTo>
                  <a:lnTo>
                    <a:pt x="5429303" y="9524"/>
                  </a:lnTo>
                  <a:lnTo>
                    <a:pt x="5429303" y="0"/>
                  </a:lnTo>
                  <a:lnTo>
                    <a:pt x="5438828" y="0"/>
                  </a:lnTo>
                  <a:lnTo>
                    <a:pt x="5438828" y="9524"/>
                  </a:lnTo>
                  <a:close/>
                </a:path>
                <a:path w="10210800" h="2114550">
                  <a:moveTo>
                    <a:pt x="5457878" y="9524"/>
                  </a:moveTo>
                  <a:lnTo>
                    <a:pt x="5448353" y="9524"/>
                  </a:lnTo>
                  <a:lnTo>
                    <a:pt x="5448353" y="0"/>
                  </a:lnTo>
                  <a:lnTo>
                    <a:pt x="5457878" y="0"/>
                  </a:lnTo>
                  <a:lnTo>
                    <a:pt x="5457878" y="9524"/>
                  </a:lnTo>
                  <a:close/>
                </a:path>
                <a:path w="10210800" h="2114550">
                  <a:moveTo>
                    <a:pt x="5476928" y="9524"/>
                  </a:moveTo>
                  <a:lnTo>
                    <a:pt x="5467403" y="9524"/>
                  </a:lnTo>
                  <a:lnTo>
                    <a:pt x="5467403" y="0"/>
                  </a:lnTo>
                  <a:lnTo>
                    <a:pt x="5476928" y="0"/>
                  </a:lnTo>
                  <a:lnTo>
                    <a:pt x="5476928" y="9524"/>
                  </a:lnTo>
                  <a:close/>
                </a:path>
                <a:path w="10210800" h="2114550">
                  <a:moveTo>
                    <a:pt x="5495978" y="9524"/>
                  </a:moveTo>
                  <a:lnTo>
                    <a:pt x="5486453" y="9524"/>
                  </a:lnTo>
                  <a:lnTo>
                    <a:pt x="5486453" y="0"/>
                  </a:lnTo>
                  <a:lnTo>
                    <a:pt x="5495978" y="0"/>
                  </a:lnTo>
                  <a:lnTo>
                    <a:pt x="5495978" y="9524"/>
                  </a:lnTo>
                  <a:close/>
                </a:path>
                <a:path w="10210800" h="2114550">
                  <a:moveTo>
                    <a:pt x="5515028" y="9524"/>
                  </a:moveTo>
                  <a:lnTo>
                    <a:pt x="5505503" y="9524"/>
                  </a:lnTo>
                  <a:lnTo>
                    <a:pt x="5505503" y="0"/>
                  </a:lnTo>
                  <a:lnTo>
                    <a:pt x="5515028" y="0"/>
                  </a:lnTo>
                  <a:lnTo>
                    <a:pt x="5515028" y="9524"/>
                  </a:lnTo>
                  <a:close/>
                </a:path>
                <a:path w="10210800" h="2114550">
                  <a:moveTo>
                    <a:pt x="5534078" y="9524"/>
                  </a:moveTo>
                  <a:lnTo>
                    <a:pt x="5524553" y="9524"/>
                  </a:lnTo>
                  <a:lnTo>
                    <a:pt x="5524553" y="0"/>
                  </a:lnTo>
                  <a:lnTo>
                    <a:pt x="5534078" y="0"/>
                  </a:lnTo>
                  <a:lnTo>
                    <a:pt x="5534078" y="9524"/>
                  </a:lnTo>
                  <a:close/>
                </a:path>
                <a:path w="10210800" h="2114550">
                  <a:moveTo>
                    <a:pt x="5553128" y="9524"/>
                  </a:moveTo>
                  <a:lnTo>
                    <a:pt x="5543603" y="9524"/>
                  </a:lnTo>
                  <a:lnTo>
                    <a:pt x="5543603" y="0"/>
                  </a:lnTo>
                  <a:lnTo>
                    <a:pt x="5553128" y="0"/>
                  </a:lnTo>
                  <a:lnTo>
                    <a:pt x="5553128" y="9524"/>
                  </a:lnTo>
                  <a:close/>
                </a:path>
                <a:path w="10210800" h="2114550">
                  <a:moveTo>
                    <a:pt x="5572178" y="9524"/>
                  </a:moveTo>
                  <a:lnTo>
                    <a:pt x="5562653" y="9524"/>
                  </a:lnTo>
                  <a:lnTo>
                    <a:pt x="5562653" y="0"/>
                  </a:lnTo>
                  <a:lnTo>
                    <a:pt x="5572178" y="0"/>
                  </a:lnTo>
                  <a:lnTo>
                    <a:pt x="5572178" y="9524"/>
                  </a:lnTo>
                  <a:close/>
                </a:path>
                <a:path w="10210800" h="2114550">
                  <a:moveTo>
                    <a:pt x="5591228" y="9524"/>
                  </a:moveTo>
                  <a:lnTo>
                    <a:pt x="5581703" y="9524"/>
                  </a:lnTo>
                  <a:lnTo>
                    <a:pt x="5581703" y="0"/>
                  </a:lnTo>
                  <a:lnTo>
                    <a:pt x="5591228" y="0"/>
                  </a:lnTo>
                  <a:lnTo>
                    <a:pt x="5591228" y="9524"/>
                  </a:lnTo>
                  <a:close/>
                </a:path>
                <a:path w="10210800" h="2114550">
                  <a:moveTo>
                    <a:pt x="5610278" y="9524"/>
                  </a:moveTo>
                  <a:lnTo>
                    <a:pt x="5600753" y="9524"/>
                  </a:lnTo>
                  <a:lnTo>
                    <a:pt x="5600753" y="0"/>
                  </a:lnTo>
                  <a:lnTo>
                    <a:pt x="5610278" y="0"/>
                  </a:lnTo>
                  <a:lnTo>
                    <a:pt x="5610278" y="9524"/>
                  </a:lnTo>
                  <a:close/>
                </a:path>
                <a:path w="10210800" h="2114550">
                  <a:moveTo>
                    <a:pt x="5629328" y="9524"/>
                  </a:moveTo>
                  <a:lnTo>
                    <a:pt x="5619803" y="9524"/>
                  </a:lnTo>
                  <a:lnTo>
                    <a:pt x="5619803" y="0"/>
                  </a:lnTo>
                  <a:lnTo>
                    <a:pt x="5629328" y="0"/>
                  </a:lnTo>
                  <a:lnTo>
                    <a:pt x="5629328" y="9524"/>
                  </a:lnTo>
                  <a:close/>
                </a:path>
                <a:path w="10210800" h="2114550">
                  <a:moveTo>
                    <a:pt x="5648378" y="9524"/>
                  </a:moveTo>
                  <a:lnTo>
                    <a:pt x="5638853" y="9524"/>
                  </a:lnTo>
                  <a:lnTo>
                    <a:pt x="5638853" y="0"/>
                  </a:lnTo>
                  <a:lnTo>
                    <a:pt x="5648378" y="0"/>
                  </a:lnTo>
                  <a:lnTo>
                    <a:pt x="5648378" y="9524"/>
                  </a:lnTo>
                  <a:close/>
                </a:path>
                <a:path w="10210800" h="2114550">
                  <a:moveTo>
                    <a:pt x="5667428" y="9524"/>
                  </a:moveTo>
                  <a:lnTo>
                    <a:pt x="5657903" y="9524"/>
                  </a:lnTo>
                  <a:lnTo>
                    <a:pt x="5657903" y="0"/>
                  </a:lnTo>
                  <a:lnTo>
                    <a:pt x="5667428" y="0"/>
                  </a:lnTo>
                  <a:lnTo>
                    <a:pt x="5667428" y="9524"/>
                  </a:lnTo>
                  <a:close/>
                </a:path>
                <a:path w="10210800" h="2114550">
                  <a:moveTo>
                    <a:pt x="5686478" y="9524"/>
                  </a:moveTo>
                  <a:lnTo>
                    <a:pt x="5676953" y="9524"/>
                  </a:lnTo>
                  <a:lnTo>
                    <a:pt x="5676953" y="0"/>
                  </a:lnTo>
                  <a:lnTo>
                    <a:pt x="5686478" y="0"/>
                  </a:lnTo>
                  <a:lnTo>
                    <a:pt x="5686478" y="9524"/>
                  </a:lnTo>
                  <a:close/>
                </a:path>
                <a:path w="10210800" h="2114550">
                  <a:moveTo>
                    <a:pt x="5705528" y="9524"/>
                  </a:moveTo>
                  <a:lnTo>
                    <a:pt x="5696003" y="9524"/>
                  </a:lnTo>
                  <a:lnTo>
                    <a:pt x="5696003" y="0"/>
                  </a:lnTo>
                  <a:lnTo>
                    <a:pt x="5705528" y="0"/>
                  </a:lnTo>
                  <a:lnTo>
                    <a:pt x="5705528" y="9524"/>
                  </a:lnTo>
                  <a:close/>
                </a:path>
                <a:path w="10210800" h="2114550">
                  <a:moveTo>
                    <a:pt x="5724578" y="9524"/>
                  </a:moveTo>
                  <a:lnTo>
                    <a:pt x="5715053" y="9524"/>
                  </a:lnTo>
                  <a:lnTo>
                    <a:pt x="5715053" y="0"/>
                  </a:lnTo>
                  <a:lnTo>
                    <a:pt x="5724578" y="0"/>
                  </a:lnTo>
                  <a:lnTo>
                    <a:pt x="5724578" y="9524"/>
                  </a:lnTo>
                  <a:close/>
                </a:path>
                <a:path w="10210800" h="2114550">
                  <a:moveTo>
                    <a:pt x="5743628" y="9524"/>
                  </a:moveTo>
                  <a:lnTo>
                    <a:pt x="5734103" y="9524"/>
                  </a:lnTo>
                  <a:lnTo>
                    <a:pt x="5734103" y="0"/>
                  </a:lnTo>
                  <a:lnTo>
                    <a:pt x="5743628" y="0"/>
                  </a:lnTo>
                  <a:lnTo>
                    <a:pt x="5743628" y="9524"/>
                  </a:lnTo>
                  <a:close/>
                </a:path>
                <a:path w="10210800" h="2114550">
                  <a:moveTo>
                    <a:pt x="5762678" y="9524"/>
                  </a:moveTo>
                  <a:lnTo>
                    <a:pt x="5753153" y="9524"/>
                  </a:lnTo>
                  <a:lnTo>
                    <a:pt x="5753153" y="0"/>
                  </a:lnTo>
                  <a:lnTo>
                    <a:pt x="5762678" y="0"/>
                  </a:lnTo>
                  <a:lnTo>
                    <a:pt x="5762678" y="9524"/>
                  </a:lnTo>
                  <a:close/>
                </a:path>
                <a:path w="10210800" h="2114550">
                  <a:moveTo>
                    <a:pt x="5781728" y="9524"/>
                  </a:moveTo>
                  <a:lnTo>
                    <a:pt x="5772203" y="9524"/>
                  </a:lnTo>
                  <a:lnTo>
                    <a:pt x="5772203" y="0"/>
                  </a:lnTo>
                  <a:lnTo>
                    <a:pt x="5781728" y="0"/>
                  </a:lnTo>
                  <a:lnTo>
                    <a:pt x="5781728" y="9524"/>
                  </a:lnTo>
                  <a:close/>
                </a:path>
                <a:path w="10210800" h="2114550">
                  <a:moveTo>
                    <a:pt x="5800778" y="9524"/>
                  </a:moveTo>
                  <a:lnTo>
                    <a:pt x="5791253" y="9524"/>
                  </a:lnTo>
                  <a:lnTo>
                    <a:pt x="5791253" y="0"/>
                  </a:lnTo>
                  <a:lnTo>
                    <a:pt x="5800778" y="0"/>
                  </a:lnTo>
                  <a:lnTo>
                    <a:pt x="5800778" y="9524"/>
                  </a:lnTo>
                  <a:close/>
                </a:path>
                <a:path w="10210800" h="2114550">
                  <a:moveTo>
                    <a:pt x="5819828" y="9524"/>
                  </a:moveTo>
                  <a:lnTo>
                    <a:pt x="5810303" y="9524"/>
                  </a:lnTo>
                  <a:lnTo>
                    <a:pt x="5810303" y="0"/>
                  </a:lnTo>
                  <a:lnTo>
                    <a:pt x="5819828" y="0"/>
                  </a:lnTo>
                  <a:lnTo>
                    <a:pt x="5819828" y="9524"/>
                  </a:lnTo>
                  <a:close/>
                </a:path>
                <a:path w="10210800" h="2114550">
                  <a:moveTo>
                    <a:pt x="5838878" y="9524"/>
                  </a:moveTo>
                  <a:lnTo>
                    <a:pt x="5829353" y="9524"/>
                  </a:lnTo>
                  <a:lnTo>
                    <a:pt x="5829353" y="0"/>
                  </a:lnTo>
                  <a:lnTo>
                    <a:pt x="5838878" y="0"/>
                  </a:lnTo>
                  <a:lnTo>
                    <a:pt x="5838878" y="9524"/>
                  </a:lnTo>
                  <a:close/>
                </a:path>
                <a:path w="10210800" h="2114550">
                  <a:moveTo>
                    <a:pt x="5857928" y="9524"/>
                  </a:moveTo>
                  <a:lnTo>
                    <a:pt x="5848403" y="9524"/>
                  </a:lnTo>
                  <a:lnTo>
                    <a:pt x="5848403" y="0"/>
                  </a:lnTo>
                  <a:lnTo>
                    <a:pt x="5857928" y="0"/>
                  </a:lnTo>
                  <a:lnTo>
                    <a:pt x="5857928" y="9524"/>
                  </a:lnTo>
                  <a:close/>
                </a:path>
                <a:path w="10210800" h="2114550">
                  <a:moveTo>
                    <a:pt x="5876978" y="9524"/>
                  </a:moveTo>
                  <a:lnTo>
                    <a:pt x="5867453" y="9524"/>
                  </a:lnTo>
                  <a:lnTo>
                    <a:pt x="5867453" y="0"/>
                  </a:lnTo>
                  <a:lnTo>
                    <a:pt x="5876978" y="0"/>
                  </a:lnTo>
                  <a:lnTo>
                    <a:pt x="5876978" y="9524"/>
                  </a:lnTo>
                  <a:close/>
                </a:path>
                <a:path w="10210800" h="2114550">
                  <a:moveTo>
                    <a:pt x="5896028" y="9524"/>
                  </a:moveTo>
                  <a:lnTo>
                    <a:pt x="5886503" y="9524"/>
                  </a:lnTo>
                  <a:lnTo>
                    <a:pt x="5886503" y="0"/>
                  </a:lnTo>
                  <a:lnTo>
                    <a:pt x="5896028" y="0"/>
                  </a:lnTo>
                  <a:lnTo>
                    <a:pt x="5896028" y="9524"/>
                  </a:lnTo>
                  <a:close/>
                </a:path>
                <a:path w="10210800" h="2114550">
                  <a:moveTo>
                    <a:pt x="5915078" y="9524"/>
                  </a:moveTo>
                  <a:lnTo>
                    <a:pt x="5905553" y="9524"/>
                  </a:lnTo>
                  <a:lnTo>
                    <a:pt x="5905553" y="0"/>
                  </a:lnTo>
                  <a:lnTo>
                    <a:pt x="5915078" y="0"/>
                  </a:lnTo>
                  <a:lnTo>
                    <a:pt x="5915078" y="9524"/>
                  </a:lnTo>
                  <a:close/>
                </a:path>
                <a:path w="10210800" h="2114550">
                  <a:moveTo>
                    <a:pt x="5934128" y="9524"/>
                  </a:moveTo>
                  <a:lnTo>
                    <a:pt x="5924603" y="9524"/>
                  </a:lnTo>
                  <a:lnTo>
                    <a:pt x="5924603" y="0"/>
                  </a:lnTo>
                  <a:lnTo>
                    <a:pt x="5934128" y="0"/>
                  </a:lnTo>
                  <a:lnTo>
                    <a:pt x="5934128" y="9524"/>
                  </a:lnTo>
                  <a:close/>
                </a:path>
                <a:path w="10210800" h="2114550">
                  <a:moveTo>
                    <a:pt x="5953178" y="9524"/>
                  </a:moveTo>
                  <a:lnTo>
                    <a:pt x="5943653" y="9524"/>
                  </a:lnTo>
                  <a:lnTo>
                    <a:pt x="5943653" y="0"/>
                  </a:lnTo>
                  <a:lnTo>
                    <a:pt x="5953178" y="0"/>
                  </a:lnTo>
                  <a:lnTo>
                    <a:pt x="5953178" y="9524"/>
                  </a:lnTo>
                  <a:close/>
                </a:path>
                <a:path w="10210800" h="2114550">
                  <a:moveTo>
                    <a:pt x="5972228" y="9524"/>
                  </a:moveTo>
                  <a:lnTo>
                    <a:pt x="5962703" y="9524"/>
                  </a:lnTo>
                  <a:lnTo>
                    <a:pt x="5962703" y="0"/>
                  </a:lnTo>
                  <a:lnTo>
                    <a:pt x="5972228" y="0"/>
                  </a:lnTo>
                  <a:lnTo>
                    <a:pt x="5972228" y="9524"/>
                  </a:lnTo>
                  <a:close/>
                </a:path>
                <a:path w="10210800" h="2114550">
                  <a:moveTo>
                    <a:pt x="5991278" y="9524"/>
                  </a:moveTo>
                  <a:lnTo>
                    <a:pt x="5981753" y="9524"/>
                  </a:lnTo>
                  <a:lnTo>
                    <a:pt x="5981753" y="0"/>
                  </a:lnTo>
                  <a:lnTo>
                    <a:pt x="5991278" y="0"/>
                  </a:lnTo>
                  <a:lnTo>
                    <a:pt x="5991278" y="9524"/>
                  </a:lnTo>
                  <a:close/>
                </a:path>
                <a:path w="10210800" h="2114550">
                  <a:moveTo>
                    <a:pt x="6010328" y="9524"/>
                  </a:moveTo>
                  <a:lnTo>
                    <a:pt x="6000803" y="9524"/>
                  </a:lnTo>
                  <a:lnTo>
                    <a:pt x="6000803" y="0"/>
                  </a:lnTo>
                  <a:lnTo>
                    <a:pt x="6010328" y="0"/>
                  </a:lnTo>
                  <a:lnTo>
                    <a:pt x="6010328" y="9524"/>
                  </a:lnTo>
                  <a:close/>
                </a:path>
                <a:path w="10210800" h="2114550">
                  <a:moveTo>
                    <a:pt x="6029378" y="9524"/>
                  </a:moveTo>
                  <a:lnTo>
                    <a:pt x="6019853" y="9524"/>
                  </a:lnTo>
                  <a:lnTo>
                    <a:pt x="6019853" y="0"/>
                  </a:lnTo>
                  <a:lnTo>
                    <a:pt x="6029378" y="0"/>
                  </a:lnTo>
                  <a:lnTo>
                    <a:pt x="6029378" y="9524"/>
                  </a:lnTo>
                  <a:close/>
                </a:path>
                <a:path w="10210800" h="2114550">
                  <a:moveTo>
                    <a:pt x="6048428" y="9524"/>
                  </a:moveTo>
                  <a:lnTo>
                    <a:pt x="6038903" y="9524"/>
                  </a:lnTo>
                  <a:lnTo>
                    <a:pt x="6038903" y="0"/>
                  </a:lnTo>
                  <a:lnTo>
                    <a:pt x="6048428" y="0"/>
                  </a:lnTo>
                  <a:lnTo>
                    <a:pt x="6048428" y="9524"/>
                  </a:lnTo>
                  <a:close/>
                </a:path>
                <a:path w="10210800" h="2114550">
                  <a:moveTo>
                    <a:pt x="6067478" y="9524"/>
                  </a:moveTo>
                  <a:lnTo>
                    <a:pt x="6057953" y="9524"/>
                  </a:lnTo>
                  <a:lnTo>
                    <a:pt x="6057953" y="0"/>
                  </a:lnTo>
                  <a:lnTo>
                    <a:pt x="6067478" y="0"/>
                  </a:lnTo>
                  <a:lnTo>
                    <a:pt x="6067478" y="9524"/>
                  </a:lnTo>
                  <a:close/>
                </a:path>
                <a:path w="10210800" h="2114550">
                  <a:moveTo>
                    <a:pt x="6086528" y="9524"/>
                  </a:moveTo>
                  <a:lnTo>
                    <a:pt x="6077003" y="9524"/>
                  </a:lnTo>
                  <a:lnTo>
                    <a:pt x="6077003" y="0"/>
                  </a:lnTo>
                  <a:lnTo>
                    <a:pt x="6086528" y="0"/>
                  </a:lnTo>
                  <a:lnTo>
                    <a:pt x="6086528" y="9524"/>
                  </a:lnTo>
                  <a:close/>
                </a:path>
                <a:path w="10210800" h="2114550">
                  <a:moveTo>
                    <a:pt x="6105578" y="9524"/>
                  </a:moveTo>
                  <a:lnTo>
                    <a:pt x="6096053" y="9524"/>
                  </a:lnTo>
                  <a:lnTo>
                    <a:pt x="6096053" y="0"/>
                  </a:lnTo>
                  <a:lnTo>
                    <a:pt x="6105578" y="0"/>
                  </a:lnTo>
                  <a:lnTo>
                    <a:pt x="6105578" y="9524"/>
                  </a:lnTo>
                  <a:close/>
                </a:path>
                <a:path w="10210800" h="2114550">
                  <a:moveTo>
                    <a:pt x="6124628" y="9524"/>
                  </a:moveTo>
                  <a:lnTo>
                    <a:pt x="6115103" y="9524"/>
                  </a:lnTo>
                  <a:lnTo>
                    <a:pt x="6115103" y="0"/>
                  </a:lnTo>
                  <a:lnTo>
                    <a:pt x="6124628" y="0"/>
                  </a:lnTo>
                  <a:lnTo>
                    <a:pt x="6124628" y="9524"/>
                  </a:lnTo>
                  <a:close/>
                </a:path>
                <a:path w="10210800" h="2114550">
                  <a:moveTo>
                    <a:pt x="6143678" y="9524"/>
                  </a:moveTo>
                  <a:lnTo>
                    <a:pt x="6134153" y="9524"/>
                  </a:lnTo>
                  <a:lnTo>
                    <a:pt x="6134153" y="0"/>
                  </a:lnTo>
                  <a:lnTo>
                    <a:pt x="6143678" y="0"/>
                  </a:lnTo>
                  <a:lnTo>
                    <a:pt x="6143678" y="9524"/>
                  </a:lnTo>
                  <a:close/>
                </a:path>
                <a:path w="10210800" h="2114550">
                  <a:moveTo>
                    <a:pt x="6162728" y="9524"/>
                  </a:moveTo>
                  <a:lnTo>
                    <a:pt x="6153203" y="9524"/>
                  </a:lnTo>
                  <a:lnTo>
                    <a:pt x="6153203" y="0"/>
                  </a:lnTo>
                  <a:lnTo>
                    <a:pt x="6162728" y="0"/>
                  </a:lnTo>
                  <a:lnTo>
                    <a:pt x="6162728" y="9524"/>
                  </a:lnTo>
                  <a:close/>
                </a:path>
                <a:path w="10210800" h="2114550">
                  <a:moveTo>
                    <a:pt x="6181778" y="9524"/>
                  </a:moveTo>
                  <a:lnTo>
                    <a:pt x="6172253" y="9524"/>
                  </a:lnTo>
                  <a:lnTo>
                    <a:pt x="6172253" y="0"/>
                  </a:lnTo>
                  <a:lnTo>
                    <a:pt x="6181778" y="0"/>
                  </a:lnTo>
                  <a:lnTo>
                    <a:pt x="6181778" y="9524"/>
                  </a:lnTo>
                  <a:close/>
                </a:path>
                <a:path w="10210800" h="2114550">
                  <a:moveTo>
                    <a:pt x="6200828" y="9524"/>
                  </a:moveTo>
                  <a:lnTo>
                    <a:pt x="6191303" y="9524"/>
                  </a:lnTo>
                  <a:lnTo>
                    <a:pt x="6191303" y="0"/>
                  </a:lnTo>
                  <a:lnTo>
                    <a:pt x="6200828" y="0"/>
                  </a:lnTo>
                  <a:lnTo>
                    <a:pt x="6200828" y="9524"/>
                  </a:lnTo>
                  <a:close/>
                </a:path>
                <a:path w="10210800" h="2114550">
                  <a:moveTo>
                    <a:pt x="6219878" y="9524"/>
                  </a:moveTo>
                  <a:lnTo>
                    <a:pt x="6210353" y="9524"/>
                  </a:lnTo>
                  <a:lnTo>
                    <a:pt x="6210353" y="0"/>
                  </a:lnTo>
                  <a:lnTo>
                    <a:pt x="6219878" y="0"/>
                  </a:lnTo>
                  <a:lnTo>
                    <a:pt x="6219878" y="9524"/>
                  </a:lnTo>
                  <a:close/>
                </a:path>
                <a:path w="10210800" h="2114550">
                  <a:moveTo>
                    <a:pt x="6238928" y="9524"/>
                  </a:moveTo>
                  <a:lnTo>
                    <a:pt x="6229403" y="9524"/>
                  </a:lnTo>
                  <a:lnTo>
                    <a:pt x="6229403" y="0"/>
                  </a:lnTo>
                  <a:lnTo>
                    <a:pt x="6238928" y="0"/>
                  </a:lnTo>
                  <a:lnTo>
                    <a:pt x="6238928" y="9524"/>
                  </a:lnTo>
                  <a:close/>
                </a:path>
                <a:path w="10210800" h="2114550">
                  <a:moveTo>
                    <a:pt x="6257978" y="9524"/>
                  </a:moveTo>
                  <a:lnTo>
                    <a:pt x="6248453" y="9524"/>
                  </a:lnTo>
                  <a:lnTo>
                    <a:pt x="6248453" y="0"/>
                  </a:lnTo>
                  <a:lnTo>
                    <a:pt x="6257978" y="0"/>
                  </a:lnTo>
                  <a:lnTo>
                    <a:pt x="6257978" y="9524"/>
                  </a:lnTo>
                  <a:close/>
                </a:path>
                <a:path w="10210800" h="2114550">
                  <a:moveTo>
                    <a:pt x="6277028" y="9524"/>
                  </a:moveTo>
                  <a:lnTo>
                    <a:pt x="6267503" y="9524"/>
                  </a:lnTo>
                  <a:lnTo>
                    <a:pt x="6267503" y="0"/>
                  </a:lnTo>
                  <a:lnTo>
                    <a:pt x="6277028" y="0"/>
                  </a:lnTo>
                  <a:lnTo>
                    <a:pt x="6277028" y="9524"/>
                  </a:lnTo>
                  <a:close/>
                </a:path>
                <a:path w="10210800" h="2114550">
                  <a:moveTo>
                    <a:pt x="6296078" y="9524"/>
                  </a:moveTo>
                  <a:lnTo>
                    <a:pt x="6286553" y="9524"/>
                  </a:lnTo>
                  <a:lnTo>
                    <a:pt x="6286553" y="0"/>
                  </a:lnTo>
                  <a:lnTo>
                    <a:pt x="6296078" y="0"/>
                  </a:lnTo>
                  <a:lnTo>
                    <a:pt x="6296078" y="9524"/>
                  </a:lnTo>
                  <a:close/>
                </a:path>
                <a:path w="10210800" h="2114550">
                  <a:moveTo>
                    <a:pt x="6315128" y="9524"/>
                  </a:moveTo>
                  <a:lnTo>
                    <a:pt x="6305603" y="9524"/>
                  </a:lnTo>
                  <a:lnTo>
                    <a:pt x="6305603" y="0"/>
                  </a:lnTo>
                  <a:lnTo>
                    <a:pt x="6315128" y="0"/>
                  </a:lnTo>
                  <a:lnTo>
                    <a:pt x="6315128" y="9524"/>
                  </a:lnTo>
                  <a:close/>
                </a:path>
                <a:path w="10210800" h="2114550">
                  <a:moveTo>
                    <a:pt x="6334178" y="9524"/>
                  </a:moveTo>
                  <a:lnTo>
                    <a:pt x="6324653" y="9524"/>
                  </a:lnTo>
                  <a:lnTo>
                    <a:pt x="6324653" y="0"/>
                  </a:lnTo>
                  <a:lnTo>
                    <a:pt x="6334178" y="0"/>
                  </a:lnTo>
                  <a:lnTo>
                    <a:pt x="6334178" y="9524"/>
                  </a:lnTo>
                  <a:close/>
                </a:path>
                <a:path w="10210800" h="2114550">
                  <a:moveTo>
                    <a:pt x="6353228" y="9524"/>
                  </a:moveTo>
                  <a:lnTo>
                    <a:pt x="6343703" y="9524"/>
                  </a:lnTo>
                  <a:lnTo>
                    <a:pt x="6343703" y="0"/>
                  </a:lnTo>
                  <a:lnTo>
                    <a:pt x="6353228" y="0"/>
                  </a:lnTo>
                  <a:lnTo>
                    <a:pt x="6353228" y="9524"/>
                  </a:lnTo>
                  <a:close/>
                </a:path>
                <a:path w="10210800" h="2114550">
                  <a:moveTo>
                    <a:pt x="6372278" y="9524"/>
                  </a:moveTo>
                  <a:lnTo>
                    <a:pt x="6362753" y="9524"/>
                  </a:lnTo>
                  <a:lnTo>
                    <a:pt x="6362753" y="0"/>
                  </a:lnTo>
                  <a:lnTo>
                    <a:pt x="6372278" y="0"/>
                  </a:lnTo>
                  <a:lnTo>
                    <a:pt x="6372278" y="9524"/>
                  </a:lnTo>
                  <a:close/>
                </a:path>
                <a:path w="10210800" h="2114550">
                  <a:moveTo>
                    <a:pt x="6391328" y="9524"/>
                  </a:moveTo>
                  <a:lnTo>
                    <a:pt x="6381803" y="9524"/>
                  </a:lnTo>
                  <a:lnTo>
                    <a:pt x="6381803" y="0"/>
                  </a:lnTo>
                  <a:lnTo>
                    <a:pt x="6391328" y="0"/>
                  </a:lnTo>
                  <a:lnTo>
                    <a:pt x="6391328" y="9524"/>
                  </a:lnTo>
                  <a:close/>
                </a:path>
                <a:path w="10210800" h="2114550">
                  <a:moveTo>
                    <a:pt x="6410378" y="9524"/>
                  </a:moveTo>
                  <a:lnTo>
                    <a:pt x="6400853" y="9524"/>
                  </a:lnTo>
                  <a:lnTo>
                    <a:pt x="6400853" y="0"/>
                  </a:lnTo>
                  <a:lnTo>
                    <a:pt x="6410378" y="0"/>
                  </a:lnTo>
                  <a:lnTo>
                    <a:pt x="6410378" y="9524"/>
                  </a:lnTo>
                  <a:close/>
                </a:path>
                <a:path w="10210800" h="2114550">
                  <a:moveTo>
                    <a:pt x="6429428" y="9524"/>
                  </a:moveTo>
                  <a:lnTo>
                    <a:pt x="6419903" y="9524"/>
                  </a:lnTo>
                  <a:lnTo>
                    <a:pt x="6419903" y="0"/>
                  </a:lnTo>
                  <a:lnTo>
                    <a:pt x="6429428" y="0"/>
                  </a:lnTo>
                  <a:lnTo>
                    <a:pt x="6429428" y="9524"/>
                  </a:lnTo>
                  <a:close/>
                </a:path>
                <a:path w="10210800" h="2114550">
                  <a:moveTo>
                    <a:pt x="6448478" y="9524"/>
                  </a:moveTo>
                  <a:lnTo>
                    <a:pt x="6438953" y="9524"/>
                  </a:lnTo>
                  <a:lnTo>
                    <a:pt x="6438953" y="0"/>
                  </a:lnTo>
                  <a:lnTo>
                    <a:pt x="6448478" y="0"/>
                  </a:lnTo>
                  <a:lnTo>
                    <a:pt x="6448478" y="9524"/>
                  </a:lnTo>
                  <a:close/>
                </a:path>
                <a:path w="10210800" h="2114550">
                  <a:moveTo>
                    <a:pt x="6467528" y="9524"/>
                  </a:moveTo>
                  <a:lnTo>
                    <a:pt x="6458003" y="9524"/>
                  </a:lnTo>
                  <a:lnTo>
                    <a:pt x="6458003" y="0"/>
                  </a:lnTo>
                  <a:lnTo>
                    <a:pt x="6467528" y="0"/>
                  </a:lnTo>
                  <a:lnTo>
                    <a:pt x="6467528" y="9524"/>
                  </a:lnTo>
                  <a:close/>
                </a:path>
                <a:path w="10210800" h="2114550">
                  <a:moveTo>
                    <a:pt x="6486578" y="9524"/>
                  </a:moveTo>
                  <a:lnTo>
                    <a:pt x="6477053" y="9524"/>
                  </a:lnTo>
                  <a:lnTo>
                    <a:pt x="6477053" y="0"/>
                  </a:lnTo>
                  <a:lnTo>
                    <a:pt x="6486578" y="0"/>
                  </a:lnTo>
                  <a:lnTo>
                    <a:pt x="6486578" y="9524"/>
                  </a:lnTo>
                  <a:close/>
                </a:path>
                <a:path w="10210800" h="2114550">
                  <a:moveTo>
                    <a:pt x="6505628" y="9524"/>
                  </a:moveTo>
                  <a:lnTo>
                    <a:pt x="6496103" y="9524"/>
                  </a:lnTo>
                  <a:lnTo>
                    <a:pt x="6496103" y="0"/>
                  </a:lnTo>
                  <a:lnTo>
                    <a:pt x="6505628" y="0"/>
                  </a:lnTo>
                  <a:lnTo>
                    <a:pt x="6505628" y="9524"/>
                  </a:lnTo>
                  <a:close/>
                </a:path>
                <a:path w="10210800" h="2114550">
                  <a:moveTo>
                    <a:pt x="6524678" y="9524"/>
                  </a:moveTo>
                  <a:lnTo>
                    <a:pt x="6515153" y="9524"/>
                  </a:lnTo>
                  <a:lnTo>
                    <a:pt x="6515153" y="0"/>
                  </a:lnTo>
                  <a:lnTo>
                    <a:pt x="6524678" y="0"/>
                  </a:lnTo>
                  <a:lnTo>
                    <a:pt x="6524678" y="9524"/>
                  </a:lnTo>
                  <a:close/>
                </a:path>
                <a:path w="10210800" h="2114550">
                  <a:moveTo>
                    <a:pt x="6543728" y="9524"/>
                  </a:moveTo>
                  <a:lnTo>
                    <a:pt x="6534203" y="9524"/>
                  </a:lnTo>
                  <a:lnTo>
                    <a:pt x="6534203" y="0"/>
                  </a:lnTo>
                  <a:lnTo>
                    <a:pt x="6543728" y="0"/>
                  </a:lnTo>
                  <a:lnTo>
                    <a:pt x="6543728" y="9524"/>
                  </a:lnTo>
                  <a:close/>
                </a:path>
                <a:path w="10210800" h="2114550">
                  <a:moveTo>
                    <a:pt x="6562778" y="9524"/>
                  </a:moveTo>
                  <a:lnTo>
                    <a:pt x="6553253" y="9524"/>
                  </a:lnTo>
                  <a:lnTo>
                    <a:pt x="6553253" y="0"/>
                  </a:lnTo>
                  <a:lnTo>
                    <a:pt x="6562778" y="0"/>
                  </a:lnTo>
                  <a:lnTo>
                    <a:pt x="6562778" y="9524"/>
                  </a:lnTo>
                  <a:close/>
                </a:path>
                <a:path w="10210800" h="2114550">
                  <a:moveTo>
                    <a:pt x="6581828" y="9524"/>
                  </a:moveTo>
                  <a:lnTo>
                    <a:pt x="6572303" y="9524"/>
                  </a:lnTo>
                  <a:lnTo>
                    <a:pt x="6572303" y="0"/>
                  </a:lnTo>
                  <a:lnTo>
                    <a:pt x="6581828" y="0"/>
                  </a:lnTo>
                  <a:lnTo>
                    <a:pt x="6581828" y="9524"/>
                  </a:lnTo>
                  <a:close/>
                </a:path>
                <a:path w="10210800" h="2114550">
                  <a:moveTo>
                    <a:pt x="6600878" y="9524"/>
                  </a:moveTo>
                  <a:lnTo>
                    <a:pt x="6591353" y="9524"/>
                  </a:lnTo>
                  <a:lnTo>
                    <a:pt x="6591353" y="0"/>
                  </a:lnTo>
                  <a:lnTo>
                    <a:pt x="6600878" y="0"/>
                  </a:lnTo>
                  <a:lnTo>
                    <a:pt x="6600878" y="9524"/>
                  </a:lnTo>
                  <a:close/>
                </a:path>
                <a:path w="10210800" h="2114550">
                  <a:moveTo>
                    <a:pt x="6619928" y="9524"/>
                  </a:moveTo>
                  <a:lnTo>
                    <a:pt x="6610403" y="9524"/>
                  </a:lnTo>
                  <a:lnTo>
                    <a:pt x="6610403" y="0"/>
                  </a:lnTo>
                  <a:lnTo>
                    <a:pt x="6619928" y="0"/>
                  </a:lnTo>
                  <a:lnTo>
                    <a:pt x="6619928" y="9524"/>
                  </a:lnTo>
                  <a:close/>
                </a:path>
                <a:path w="10210800" h="2114550">
                  <a:moveTo>
                    <a:pt x="6638978" y="9524"/>
                  </a:moveTo>
                  <a:lnTo>
                    <a:pt x="6629453" y="9524"/>
                  </a:lnTo>
                  <a:lnTo>
                    <a:pt x="6629453" y="0"/>
                  </a:lnTo>
                  <a:lnTo>
                    <a:pt x="6638978" y="0"/>
                  </a:lnTo>
                  <a:lnTo>
                    <a:pt x="6638978" y="9524"/>
                  </a:lnTo>
                  <a:close/>
                </a:path>
                <a:path w="10210800" h="2114550">
                  <a:moveTo>
                    <a:pt x="6658028" y="9524"/>
                  </a:moveTo>
                  <a:lnTo>
                    <a:pt x="6648503" y="9524"/>
                  </a:lnTo>
                  <a:lnTo>
                    <a:pt x="6648503" y="0"/>
                  </a:lnTo>
                  <a:lnTo>
                    <a:pt x="6658028" y="0"/>
                  </a:lnTo>
                  <a:lnTo>
                    <a:pt x="6658028" y="9524"/>
                  </a:lnTo>
                  <a:close/>
                </a:path>
                <a:path w="10210800" h="2114550">
                  <a:moveTo>
                    <a:pt x="6677078" y="9524"/>
                  </a:moveTo>
                  <a:lnTo>
                    <a:pt x="6667553" y="9524"/>
                  </a:lnTo>
                  <a:lnTo>
                    <a:pt x="6667553" y="0"/>
                  </a:lnTo>
                  <a:lnTo>
                    <a:pt x="6677078" y="0"/>
                  </a:lnTo>
                  <a:lnTo>
                    <a:pt x="6677078" y="9524"/>
                  </a:lnTo>
                  <a:close/>
                </a:path>
                <a:path w="10210800" h="2114550">
                  <a:moveTo>
                    <a:pt x="6696128" y="9524"/>
                  </a:moveTo>
                  <a:lnTo>
                    <a:pt x="6686603" y="9524"/>
                  </a:lnTo>
                  <a:lnTo>
                    <a:pt x="6686603" y="0"/>
                  </a:lnTo>
                  <a:lnTo>
                    <a:pt x="6696128" y="0"/>
                  </a:lnTo>
                  <a:lnTo>
                    <a:pt x="6696128" y="9524"/>
                  </a:lnTo>
                  <a:close/>
                </a:path>
                <a:path w="10210800" h="2114550">
                  <a:moveTo>
                    <a:pt x="6715178" y="9524"/>
                  </a:moveTo>
                  <a:lnTo>
                    <a:pt x="6705653" y="9524"/>
                  </a:lnTo>
                  <a:lnTo>
                    <a:pt x="6705653" y="0"/>
                  </a:lnTo>
                  <a:lnTo>
                    <a:pt x="6715178" y="0"/>
                  </a:lnTo>
                  <a:lnTo>
                    <a:pt x="6715178" y="9524"/>
                  </a:lnTo>
                  <a:close/>
                </a:path>
                <a:path w="10210800" h="2114550">
                  <a:moveTo>
                    <a:pt x="6734228" y="9524"/>
                  </a:moveTo>
                  <a:lnTo>
                    <a:pt x="6724703" y="9524"/>
                  </a:lnTo>
                  <a:lnTo>
                    <a:pt x="6724703" y="0"/>
                  </a:lnTo>
                  <a:lnTo>
                    <a:pt x="6734228" y="0"/>
                  </a:lnTo>
                  <a:lnTo>
                    <a:pt x="6734228" y="9524"/>
                  </a:lnTo>
                  <a:close/>
                </a:path>
                <a:path w="10210800" h="2114550">
                  <a:moveTo>
                    <a:pt x="6753278" y="9524"/>
                  </a:moveTo>
                  <a:lnTo>
                    <a:pt x="6743753" y="9524"/>
                  </a:lnTo>
                  <a:lnTo>
                    <a:pt x="6743753" y="0"/>
                  </a:lnTo>
                  <a:lnTo>
                    <a:pt x="6753278" y="0"/>
                  </a:lnTo>
                  <a:lnTo>
                    <a:pt x="6753278" y="9524"/>
                  </a:lnTo>
                  <a:close/>
                </a:path>
                <a:path w="10210800" h="2114550">
                  <a:moveTo>
                    <a:pt x="6772328" y="9524"/>
                  </a:moveTo>
                  <a:lnTo>
                    <a:pt x="6762803" y="9524"/>
                  </a:lnTo>
                  <a:lnTo>
                    <a:pt x="6762803" y="0"/>
                  </a:lnTo>
                  <a:lnTo>
                    <a:pt x="6772328" y="0"/>
                  </a:lnTo>
                  <a:lnTo>
                    <a:pt x="6772328" y="9524"/>
                  </a:lnTo>
                  <a:close/>
                </a:path>
                <a:path w="10210800" h="2114550">
                  <a:moveTo>
                    <a:pt x="6791378" y="9524"/>
                  </a:moveTo>
                  <a:lnTo>
                    <a:pt x="6781853" y="9524"/>
                  </a:lnTo>
                  <a:lnTo>
                    <a:pt x="6781853" y="0"/>
                  </a:lnTo>
                  <a:lnTo>
                    <a:pt x="6791378" y="0"/>
                  </a:lnTo>
                  <a:lnTo>
                    <a:pt x="6791378" y="9524"/>
                  </a:lnTo>
                  <a:close/>
                </a:path>
                <a:path w="10210800" h="2114550">
                  <a:moveTo>
                    <a:pt x="6810428" y="9524"/>
                  </a:moveTo>
                  <a:lnTo>
                    <a:pt x="6800903" y="9524"/>
                  </a:lnTo>
                  <a:lnTo>
                    <a:pt x="6800903" y="0"/>
                  </a:lnTo>
                  <a:lnTo>
                    <a:pt x="6810428" y="0"/>
                  </a:lnTo>
                  <a:lnTo>
                    <a:pt x="6810428" y="9524"/>
                  </a:lnTo>
                  <a:close/>
                </a:path>
                <a:path w="10210800" h="2114550">
                  <a:moveTo>
                    <a:pt x="6829478" y="9524"/>
                  </a:moveTo>
                  <a:lnTo>
                    <a:pt x="6819953" y="9524"/>
                  </a:lnTo>
                  <a:lnTo>
                    <a:pt x="6819953" y="0"/>
                  </a:lnTo>
                  <a:lnTo>
                    <a:pt x="6829478" y="0"/>
                  </a:lnTo>
                  <a:lnTo>
                    <a:pt x="6829478" y="9524"/>
                  </a:lnTo>
                  <a:close/>
                </a:path>
                <a:path w="10210800" h="2114550">
                  <a:moveTo>
                    <a:pt x="6848528" y="9524"/>
                  </a:moveTo>
                  <a:lnTo>
                    <a:pt x="6839003" y="9524"/>
                  </a:lnTo>
                  <a:lnTo>
                    <a:pt x="6839003" y="0"/>
                  </a:lnTo>
                  <a:lnTo>
                    <a:pt x="6848528" y="0"/>
                  </a:lnTo>
                  <a:lnTo>
                    <a:pt x="6848528" y="9524"/>
                  </a:lnTo>
                  <a:close/>
                </a:path>
                <a:path w="10210800" h="2114550">
                  <a:moveTo>
                    <a:pt x="6867578" y="9524"/>
                  </a:moveTo>
                  <a:lnTo>
                    <a:pt x="6858053" y="9524"/>
                  </a:lnTo>
                  <a:lnTo>
                    <a:pt x="6858053" y="0"/>
                  </a:lnTo>
                  <a:lnTo>
                    <a:pt x="6867578" y="0"/>
                  </a:lnTo>
                  <a:lnTo>
                    <a:pt x="6867578" y="9524"/>
                  </a:lnTo>
                  <a:close/>
                </a:path>
                <a:path w="10210800" h="2114550">
                  <a:moveTo>
                    <a:pt x="6886628" y="9524"/>
                  </a:moveTo>
                  <a:lnTo>
                    <a:pt x="6877103" y="9524"/>
                  </a:lnTo>
                  <a:lnTo>
                    <a:pt x="6877103" y="0"/>
                  </a:lnTo>
                  <a:lnTo>
                    <a:pt x="6886628" y="0"/>
                  </a:lnTo>
                  <a:lnTo>
                    <a:pt x="6886628" y="9524"/>
                  </a:lnTo>
                  <a:close/>
                </a:path>
                <a:path w="10210800" h="2114550">
                  <a:moveTo>
                    <a:pt x="6905678" y="9524"/>
                  </a:moveTo>
                  <a:lnTo>
                    <a:pt x="6896153" y="9524"/>
                  </a:lnTo>
                  <a:lnTo>
                    <a:pt x="6896153" y="0"/>
                  </a:lnTo>
                  <a:lnTo>
                    <a:pt x="6905678" y="0"/>
                  </a:lnTo>
                  <a:lnTo>
                    <a:pt x="6905678" y="9524"/>
                  </a:lnTo>
                  <a:close/>
                </a:path>
                <a:path w="10210800" h="2114550">
                  <a:moveTo>
                    <a:pt x="6924728" y="9524"/>
                  </a:moveTo>
                  <a:lnTo>
                    <a:pt x="6915203" y="9524"/>
                  </a:lnTo>
                  <a:lnTo>
                    <a:pt x="6915203" y="0"/>
                  </a:lnTo>
                  <a:lnTo>
                    <a:pt x="6924728" y="0"/>
                  </a:lnTo>
                  <a:lnTo>
                    <a:pt x="6924728" y="9524"/>
                  </a:lnTo>
                  <a:close/>
                </a:path>
                <a:path w="10210800" h="2114550">
                  <a:moveTo>
                    <a:pt x="6943778" y="9524"/>
                  </a:moveTo>
                  <a:lnTo>
                    <a:pt x="6934253" y="9524"/>
                  </a:lnTo>
                  <a:lnTo>
                    <a:pt x="6934253" y="0"/>
                  </a:lnTo>
                  <a:lnTo>
                    <a:pt x="6943778" y="0"/>
                  </a:lnTo>
                  <a:lnTo>
                    <a:pt x="6943778" y="9524"/>
                  </a:lnTo>
                  <a:close/>
                </a:path>
                <a:path w="10210800" h="2114550">
                  <a:moveTo>
                    <a:pt x="6962828" y="9524"/>
                  </a:moveTo>
                  <a:lnTo>
                    <a:pt x="6953303" y="9524"/>
                  </a:lnTo>
                  <a:lnTo>
                    <a:pt x="6953303" y="0"/>
                  </a:lnTo>
                  <a:lnTo>
                    <a:pt x="6962828" y="0"/>
                  </a:lnTo>
                  <a:lnTo>
                    <a:pt x="6962828" y="9524"/>
                  </a:lnTo>
                  <a:close/>
                </a:path>
                <a:path w="10210800" h="2114550">
                  <a:moveTo>
                    <a:pt x="6981878" y="9524"/>
                  </a:moveTo>
                  <a:lnTo>
                    <a:pt x="6972353" y="9524"/>
                  </a:lnTo>
                  <a:lnTo>
                    <a:pt x="6972353" y="0"/>
                  </a:lnTo>
                  <a:lnTo>
                    <a:pt x="6981878" y="0"/>
                  </a:lnTo>
                  <a:lnTo>
                    <a:pt x="6981878" y="9524"/>
                  </a:lnTo>
                  <a:close/>
                </a:path>
                <a:path w="10210800" h="2114550">
                  <a:moveTo>
                    <a:pt x="7000928" y="9524"/>
                  </a:moveTo>
                  <a:lnTo>
                    <a:pt x="6991403" y="9524"/>
                  </a:lnTo>
                  <a:lnTo>
                    <a:pt x="6991403" y="0"/>
                  </a:lnTo>
                  <a:lnTo>
                    <a:pt x="7000928" y="0"/>
                  </a:lnTo>
                  <a:lnTo>
                    <a:pt x="7000928" y="9524"/>
                  </a:lnTo>
                  <a:close/>
                </a:path>
                <a:path w="10210800" h="2114550">
                  <a:moveTo>
                    <a:pt x="7019978" y="9524"/>
                  </a:moveTo>
                  <a:lnTo>
                    <a:pt x="7010453" y="9524"/>
                  </a:lnTo>
                  <a:lnTo>
                    <a:pt x="7010453" y="0"/>
                  </a:lnTo>
                  <a:lnTo>
                    <a:pt x="7019978" y="0"/>
                  </a:lnTo>
                  <a:lnTo>
                    <a:pt x="7019978" y="9524"/>
                  </a:lnTo>
                  <a:close/>
                </a:path>
                <a:path w="10210800" h="2114550">
                  <a:moveTo>
                    <a:pt x="7039028" y="9524"/>
                  </a:moveTo>
                  <a:lnTo>
                    <a:pt x="7029503" y="9524"/>
                  </a:lnTo>
                  <a:lnTo>
                    <a:pt x="7029503" y="0"/>
                  </a:lnTo>
                  <a:lnTo>
                    <a:pt x="7039028" y="0"/>
                  </a:lnTo>
                  <a:lnTo>
                    <a:pt x="7039028" y="9524"/>
                  </a:lnTo>
                  <a:close/>
                </a:path>
                <a:path w="10210800" h="2114550">
                  <a:moveTo>
                    <a:pt x="7058078" y="9524"/>
                  </a:moveTo>
                  <a:lnTo>
                    <a:pt x="7048553" y="9524"/>
                  </a:lnTo>
                  <a:lnTo>
                    <a:pt x="7048553" y="0"/>
                  </a:lnTo>
                  <a:lnTo>
                    <a:pt x="7058078" y="0"/>
                  </a:lnTo>
                  <a:lnTo>
                    <a:pt x="7058078" y="9524"/>
                  </a:lnTo>
                  <a:close/>
                </a:path>
                <a:path w="10210800" h="2114550">
                  <a:moveTo>
                    <a:pt x="7077128" y="9524"/>
                  </a:moveTo>
                  <a:lnTo>
                    <a:pt x="7067603" y="9524"/>
                  </a:lnTo>
                  <a:lnTo>
                    <a:pt x="7067603" y="0"/>
                  </a:lnTo>
                  <a:lnTo>
                    <a:pt x="7077128" y="0"/>
                  </a:lnTo>
                  <a:lnTo>
                    <a:pt x="7077128" y="9524"/>
                  </a:lnTo>
                  <a:close/>
                </a:path>
                <a:path w="10210800" h="2114550">
                  <a:moveTo>
                    <a:pt x="7096178" y="9524"/>
                  </a:moveTo>
                  <a:lnTo>
                    <a:pt x="7086653" y="9524"/>
                  </a:lnTo>
                  <a:lnTo>
                    <a:pt x="7086653" y="0"/>
                  </a:lnTo>
                  <a:lnTo>
                    <a:pt x="7096178" y="0"/>
                  </a:lnTo>
                  <a:lnTo>
                    <a:pt x="7096178" y="9524"/>
                  </a:lnTo>
                  <a:close/>
                </a:path>
                <a:path w="10210800" h="2114550">
                  <a:moveTo>
                    <a:pt x="7115228" y="9524"/>
                  </a:moveTo>
                  <a:lnTo>
                    <a:pt x="7105703" y="9524"/>
                  </a:lnTo>
                  <a:lnTo>
                    <a:pt x="7105703" y="0"/>
                  </a:lnTo>
                  <a:lnTo>
                    <a:pt x="7115228" y="0"/>
                  </a:lnTo>
                  <a:lnTo>
                    <a:pt x="7115228" y="9524"/>
                  </a:lnTo>
                  <a:close/>
                </a:path>
                <a:path w="10210800" h="2114550">
                  <a:moveTo>
                    <a:pt x="7134278" y="9524"/>
                  </a:moveTo>
                  <a:lnTo>
                    <a:pt x="7124753" y="9524"/>
                  </a:lnTo>
                  <a:lnTo>
                    <a:pt x="7124753" y="0"/>
                  </a:lnTo>
                  <a:lnTo>
                    <a:pt x="7134278" y="0"/>
                  </a:lnTo>
                  <a:lnTo>
                    <a:pt x="7134278" y="9524"/>
                  </a:lnTo>
                  <a:close/>
                </a:path>
                <a:path w="10210800" h="2114550">
                  <a:moveTo>
                    <a:pt x="7153328" y="9524"/>
                  </a:moveTo>
                  <a:lnTo>
                    <a:pt x="7143803" y="9524"/>
                  </a:lnTo>
                  <a:lnTo>
                    <a:pt x="7143803" y="0"/>
                  </a:lnTo>
                  <a:lnTo>
                    <a:pt x="7153328" y="0"/>
                  </a:lnTo>
                  <a:lnTo>
                    <a:pt x="7153328" y="9524"/>
                  </a:lnTo>
                  <a:close/>
                </a:path>
                <a:path w="10210800" h="2114550">
                  <a:moveTo>
                    <a:pt x="7172378" y="9524"/>
                  </a:moveTo>
                  <a:lnTo>
                    <a:pt x="7162853" y="9524"/>
                  </a:lnTo>
                  <a:lnTo>
                    <a:pt x="7162853" y="0"/>
                  </a:lnTo>
                  <a:lnTo>
                    <a:pt x="7172378" y="0"/>
                  </a:lnTo>
                  <a:lnTo>
                    <a:pt x="7172378" y="9524"/>
                  </a:lnTo>
                  <a:close/>
                </a:path>
                <a:path w="10210800" h="2114550">
                  <a:moveTo>
                    <a:pt x="7191428" y="9524"/>
                  </a:moveTo>
                  <a:lnTo>
                    <a:pt x="7181903" y="9524"/>
                  </a:lnTo>
                  <a:lnTo>
                    <a:pt x="7181903" y="0"/>
                  </a:lnTo>
                  <a:lnTo>
                    <a:pt x="7191428" y="0"/>
                  </a:lnTo>
                  <a:lnTo>
                    <a:pt x="7191428" y="9524"/>
                  </a:lnTo>
                  <a:close/>
                </a:path>
                <a:path w="10210800" h="2114550">
                  <a:moveTo>
                    <a:pt x="7210478" y="9524"/>
                  </a:moveTo>
                  <a:lnTo>
                    <a:pt x="7200953" y="9524"/>
                  </a:lnTo>
                  <a:lnTo>
                    <a:pt x="7200953" y="0"/>
                  </a:lnTo>
                  <a:lnTo>
                    <a:pt x="7210478" y="0"/>
                  </a:lnTo>
                  <a:lnTo>
                    <a:pt x="7210478" y="9524"/>
                  </a:lnTo>
                  <a:close/>
                </a:path>
                <a:path w="10210800" h="2114550">
                  <a:moveTo>
                    <a:pt x="7229528" y="9524"/>
                  </a:moveTo>
                  <a:lnTo>
                    <a:pt x="7220003" y="9524"/>
                  </a:lnTo>
                  <a:lnTo>
                    <a:pt x="7220003" y="0"/>
                  </a:lnTo>
                  <a:lnTo>
                    <a:pt x="7229528" y="0"/>
                  </a:lnTo>
                  <a:lnTo>
                    <a:pt x="7229528" y="9524"/>
                  </a:lnTo>
                  <a:close/>
                </a:path>
                <a:path w="10210800" h="2114550">
                  <a:moveTo>
                    <a:pt x="7248578" y="9524"/>
                  </a:moveTo>
                  <a:lnTo>
                    <a:pt x="7239053" y="9524"/>
                  </a:lnTo>
                  <a:lnTo>
                    <a:pt x="7239053" y="0"/>
                  </a:lnTo>
                  <a:lnTo>
                    <a:pt x="7248578" y="0"/>
                  </a:lnTo>
                  <a:lnTo>
                    <a:pt x="7248578" y="9524"/>
                  </a:lnTo>
                  <a:close/>
                </a:path>
                <a:path w="10210800" h="2114550">
                  <a:moveTo>
                    <a:pt x="7267628" y="9524"/>
                  </a:moveTo>
                  <a:lnTo>
                    <a:pt x="7258103" y="9524"/>
                  </a:lnTo>
                  <a:lnTo>
                    <a:pt x="7258103" y="0"/>
                  </a:lnTo>
                  <a:lnTo>
                    <a:pt x="7267628" y="0"/>
                  </a:lnTo>
                  <a:lnTo>
                    <a:pt x="7267628" y="9524"/>
                  </a:lnTo>
                  <a:close/>
                </a:path>
                <a:path w="10210800" h="2114550">
                  <a:moveTo>
                    <a:pt x="7286678" y="9524"/>
                  </a:moveTo>
                  <a:lnTo>
                    <a:pt x="7277153" y="9524"/>
                  </a:lnTo>
                  <a:lnTo>
                    <a:pt x="7277153" y="0"/>
                  </a:lnTo>
                  <a:lnTo>
                    <a:pt x="7286678" y="0"/>
                  </a:lnTo>
                  <a:lnTo>
                    <a:pt x="7286678" y="9524"/>
                  </a:lnTo>
                  <a:close/>
                </a:path>
                <a:path w="10210800" h="2114550">
                  <a:moveTo>
                    <a:pt x="7305728" y="9524"/>
                  </a:moveTo>
                  <a:lnTo>
                    <a:pt x="7296203" y="9524"/>
                  </a:lnTo>
                  <a:lnTo>
                    <a:pt x="7296203" y="0"/>
                  </a:lnTo>
                  <a:lnTo>
                    <a:pt x="7305728" y="0"/>
                  </a:lnTo>
                  <a:lnTo>
                    <a:pt x="7305728" y="9524"/>
                  </a:lnTo>
                  <a:close/>
                </a:path>
                <a:path w="10210800" h="2114550">
                  <a:moveTo>
                    <a:pt x="7324778" y="9524"/>
                  </a:moveTo>
                  <a:lnTo>
                    <a:pt x="7315253" y="9524"/>
                  </a:lnTo>
                  <a:lnTo>
                    <a:pt x="7315253" y="0"/>
                  </a:lnTo>
                  <a:lnTo>
                    <a:pt x="7324778" y="0"/>
                  </a:lnTo>
                  <a:lnTo>
                    <a:pt x="7324778" y="9524"/>
                  </a:lnTo>
                  <a:close/>
                </a:path>
                <a:path w="10210800" h="2114550">
                  <a:moveTo>
                    <a:pt x="7343828" y="9524"/>
                  </a:moveTo>
                  <a:lnTo>
                    <a:pt x="7334303" y="9524"/>
                  </a:lnTo>
                  <a:lnTo>
                    <a:pt x="7334303" y="0"/>
                  </a:lnTo>
                  <a:lnTo>
                    <a:pt x="7343828" y="0"/>
                  </a:lnTo>
                  <a:lnTo>
                    <a:pt x="7343828" y="9524"/>
                  </a:lnTo>
                  <a:close/>
                </a:path>
                <a:path w="10210800" h="2114550">
                  <a:moveTo>
                    <a:pt x="7362878" y="9524"/>
                  </a:moveTo>
                  <a:lnTo>
                    <a:pt x="7353353" y="9524"/>
                  </a:lnTo>
                  <a:lnTo>
                    <a:pt x="7353353" y="0"/>
                  </a:lnTo>
                  <a:lnTo>
                    <a:pt x="7362878" y="0"/>
                  </a:lnTo>
                  <a:lnTo>
                    <a:pt x="7362878" y="9524"/>
                  </a:lnTo>
                  <a:close/>
                </a:path>
                <a:path w="10210800" h="2114550">
                  <a:moveTo>
                    <a:pt x="7381928" y="9524"/>
                  </a:moveTo>
                  <a:lnTo>
                    <a:pt x="7372403" y="9524"/>
                  </a:lnTo>
                  <a:lnTo>
                    <a:pt x="7372403" y="0"/>
                  </a:lnTo>
                  <a:lnTo>
                    <a:pt x="7381928" y="0"/>
                  </a:lnTo>
                  <a:lnTo>
                    <a:pt x="7381928" y="9524"/>
                  </a:lnTo>
                  <a:close/>
                </a:path>
                <a:path w="10210800" h="2114550">
                  <a:moveTo>
                    <a:pt x="7400978" y="9524"/>
                  </a:moveTo>
                  <a:lnTo>
                    <a:pt x="7391453" y="9524"/>
                  </a:lnTo>
                  <a:lnTo>
                    <a:pt x="7391453" y="0"/>
                  </a:lnTo>
                  <a:lnTo>
                    <a:pt x="7400978" y="0"/>
                  </a:lnTo>
                  <a:lnTo>
                    <a:pt x="7400978" y="9524"/>
                  </a:lnTo>
                  <a:close/>
                </a:path>
                <a:path w="10210800" h="2114550">
                  <a:moveTo>
                    <a:pt x="7420028" y="9524"/>
                  </a:moveTo>
                  <a:lnTo>
                    <a:pt x="7410503" y="9524"/>
                  </a:lnTo>
                  <a:lnTo>
                    <a:pt x="7410503" y="0"/>
                  </a:lnTo>
                  <a:lnTo>
                    <a:pt x="7420028" y="0"/>
                  </a:lnTo>
                  <a:lnTo>
                    <a:pt x="7420028" y="9524"/>
                  </a:lnTo>
                  <a:close/>
                </a:path>
                <a:path w="10210800" h="2114550">
                  <a:moveTo>
                    <a:pt x="7439078" y="9524"/>
                  </a:moveTo>
                  <a:lnTo>
                    <a:pt x="7429553" y="9524"/>
                  </a:lnTo>
                  <a:lnTo>
                    <a:pt x="7429553" y="0"/>
                  </a:lnTo>
                  <a:lnTo>
                    <a:pt x="7439078" y="0"/>
                  </a:lnTo>
                  <a:lnTo>
                    <a:pt x="7439078" y="9524"/>
                  </a:lnTo>
                  <a:close/>
                </a:path>
                <a:path w="10210800" h="2114550">
                  <a:moveTo>
                    <a:pt x="7458128" y="9524"/>
                  </a:moveTo>
                  <a:lnTo>
                    <a:pt x="7448603" y="9524"/>
                  </a:lnTo>
                  <a:lnTo>
                    <a:pt x="7448603" y="0"/>
                  </a:lnTo>
                  <a:lnTo>
                    <a:pt x="7458128" y="0"/>
                  </a:lnTo>
                  <a:lnTo>
                    <a:pt x="7458128" y="9524"/>
                  </a:lnTo>
                  <a:close/>
                </a:path>
                <a:path w="10210800" h="2114550">
                  <a:moveTo>
                    <a:pt x="7477178" y="9524"/>
                  </a:moveTo>
                  <a:lnTo>
                    <a:pt x="7467653" y="9524"/>
                  </a:lnTo>
                  <a:lnTo>
                    <a:pt x="7467653" y="0"/>
                  </a:lnTo>
                  <a:lnTo>
                    <a:pt x="7477178" y="0"/>
                  </a:lnTo>
                  <a:lnTo>
                    <a:pt x="7477178" y="9524"/>
                  </a:lnTo>
                  <a:close/>
                </a:path>
                <a:path w="10210800" h="2114550">
                  <a:moveTo>
                    <a:pt x="7496228" y="9524"/>
                  </a:moveTo>
                  <a:lnTo>
                    <a:pt x="7486703" y="9524"/>
                  </a:lnTo>
                  <a:lnTo>
                    <a:pt x="7486703" y="0"/>
                  </a:lnTo>
                  <a:lnTo>
                    <a:pt x="7496228" y="0"/>
                  </a:lnTo>
                  <a:lnTo>
                    <a:pt x="7496228" y="9524"/>
                  </a:lnTo>
                  <a:close/>
                </a:path>
                <a:path w="10210800" h="2114550">
                  <a:moveTo>
                    <a:pt x="7515278" y="9524"/>
                  </a:moveTo>
                  <a:lnTo>
                    <a:pt x="7505753" y="9524"/>
                  </a:lnTo>
                  <a:lnTo>
                    <a:pt x="7505753" y="0"/>
                  </a:lnTo>
                  <a:lnTo>
                    <a:pt x="7515278" y="0"/>
                  </a:lnTo>
                  <a:lnTo>
                    <a:pt x="7515278" y="9524"/>
                  </a:lnTo>
                  <a:close/>
                </a:path>
                <a:path w="10210800" h="2114550">
                  <a:moveTo>
                    <a:pt x="7534328" y="9524"/>
                  </a:moveTo>
                  <a:lnTo>
                    <a:pt x="7524803" y="9524"/>
                  </a:lnTo>
                  <a:lnTo>
                    <a:pt x="7524803" y="0"/>
                  </a:lnTo>
                  <a:lnTo>
                    <a:pt x="7534328" y="0"/>
                  </a:lnTo>
                  <a:lnTo>
                    <a:pt x="7534328" y="9524"/>
                  </a:lnTo>
                  <a:close/>
                </a:path>
                <a:path w="10210800" h="2114550">
                  <a:moveTo>
                    <a:pt x="7553378" y="9524"/>
                  </a:moveTo>
                  <a:lnTo>
                    <a:pt x="7543853" y="9524"/>
                  </a:lnTo>
                  <a:lnTo>
                    <a:pt x="7543853" y="0"/>
                  </a:lnTo>
                  <a:lnTo>
                    <a:pt x="7553378" y="0"/>
                  </a:lnTo>
                  <a:lnTo>
                    <a:pt x="7553378" y="9524"/>
                  </a:lnTo>
                  <a:close/>
                </a:path>
                <a:path w="10210800" h="2114550">
                  <a:moveTo>
                    <a:pt x="7572428" y="9524"/>
                  </a:moveTo>
                  <a:lnTo>
                    <a:pt x="7562903" y="9524"/>
                  </a:lnTo>
                  <a:lnTo>
                    <a:pt x="7562903" y="0"/>
                  </a:lnTo>
                  <a:lnTo>
                    <a:pt x="7572428" y="0"/>
                  </a:lnTo>
                  <a:lnTo>
                    <a:pt x="7572428" y="9524"/>
                  </a:lnTo>
                  <a:close/>
                </a:path>
                <a:path w="10210800" h="2114550">
                  <a:moveTo>
                    <a:pt x="7591478" y="9524"/>
                  </a:moveTo>
                  <a:lnTo>
                    <a:pt x="7581953" y="9524"/>
                  </a:lnTo>
                  <a:lnTo>
                    <a:pt x="7581953" y="0"/>
                  </a:lnTo>
                  <a:lnTo>
                    <a:pt x="7591478" y="0"/>
                  </a:lnTo>
                  <a:lnTo>
                    <a:pt x="7591478" y="9524"/>
                  </a:lnTo>
                  <a:close/>
                </a:path>
                <a:path w="10210800" h="2114550">
                  <a:moveTo>
                    <a:pt x="7610528" y="9524"/>
                  </a:moveTo>
                  <a:lnTo>
                    <a:pt x="7601003" y="9524"/>
                  </a:lnTo>
                  <a:lnTo>
                    <a:pt x="7601003" y="0"/>
                  </a:lnTo>
                  <a:lnTo>
                    <a:pt x="7610528" y="0"/>
                  </a:lnTo>
                  <a:lnTo>
                    <a:pt x="7610528" y="9524"/>
                  </a:lnTo>
                  <a:close/>
                </a:path>
                <a:path w="10210800" h="2114550">
                  <a:moveTo>
                    <a:pt x="7629578" y="9524"/>
                  </a:moveTo>
                  <a:lnTo>
                    <a:pt x="7620053" y="9524"/>
                  </a:lnTo>
                  <a:lnTo>
                    <a:pt x="7620053" y="0"/>
                  </a:lnTo>
                  <a:lnTo>
                    <a:pt x="7629578" y="0"/>
                  </a:lnTo>
                  <a:lnTo>
                    <a:pt x="7629578" y="9524"/>
                  </a:lnTo>
                  <a:close/>
                </a:path>
                <a:path w="10210800" h="2114550">
                  <a:moveTo>
                    <a:pt x="7648628" y="9524"/>
                  </a:moveTo>
                  <a:lnTo>
                    <a:pt x="7639103" y="9524"/>
                  </a:lnTo>
                  <a:lnTo>
                    <a:pt x="7639103" y="0"/>
                  </a:lnTo>
                  <a:lnTo>
                    <a:pt x="7648628" y="0"/>
                  </a:lnTo>
                  <a:lnTo>
                    <a:pt x="7648628" y="9524"/>
                  </a:lnTo>
                  <a:close/>
                </a:path>
                <a:path w="10210800" h="2114550">
                  <a:moveTo>
                    <a:pt x="7667678" y="9524"/>
                  </a:moveTo>
                  <a:lnTo>
                    <a:pt x="7658153" y="9524"/>
                  </a:lnTo>
                  <a:lnTo>
                    <a:pt x="7658153" y="0"/>
                  </a:lnTo>
                  <a:lnTo>
                    <a:pt x="7667678" y="0"/>
                  </a:lnTo>
                  <a:lnTo>
                    <a:pt x="7667678" y="9524"/>
                  </a:lnTo>
                  <a:close/>
                </a:path>
                <a:path w="10210800" h="2114550">
                  <a:moveTo>
                    <a:pt x="7686728" y="9524"/>
                  </a:moveTo>
                  <a:lnTo>
                    <a:pt x="7677203" y="9524"/>
                  </a:lnTo>
                  <a:lnTo>
                    <a:pt x="7677203" y="0"/>
                  </a:lnTo>
                  <a:lnTo>
                    <a:pt x="7686728" y="0"/>
                  </a:lnTo>
                  <a:lnTo>
                    <a:pt x="7686728" y="9524"/>
                  </a:lnTo>
                  <a:close/>
                </a:path>
                <a:path w="10210800" h="2114550">
                  <a:moveTo>
                    <a:pt x="7705778" y="9524"/>
                  </a:moveTo>
                  <a:lnTo>
                    <a:pt x="7696253" y="9524"/>
                  </a:lnTo>
                  <a:lnTo>
                    <a:pt x="7696253" y="0"/>
                  </a:lnTo>
                  <a:lnTo>
                    <a:pt x="7705778" y="0"/>
                  </a:lnTo>
                  <a:lnTo>
                    <a:pt x="7705778" y="9524"/>
                  </a:lnTo>
                  <a:close/>
                </a:path>
                <a:path w="10210800" h="2114550">
                  <a:moveTo>
                    <a:pt x="7724828" y="9524"/>
                  </a:moveTo>
                  <a:lnTo>
                    <a:pt x="7715303" y="9524"/>
                  </a:lnTo>
                  <a:lnTo>
                    <a:pt x="7715303" y="0"/>
                  </a:lnTo>
                  <a:lnTo>
                    <a:pt x="7724828" y="0"/>
                  </a:lnTo>
                  <a:lnTo>
                    <a:pt x="7724828" y="9524"/>
                  </a:lnTo>
                  <a:close/>
                </a:path>
                <a:path w="10210800" h="2114550">
                  <a:moveTo>
                    <a:pt x="7743878" y="9524"/>
                  </a:moveTo>
                  <a:lnTo>
                    <a:pt x="7734353" y="9524"/>
                  </a:lnTo>
                  <a:lnTo>
                    <a:pt x="7734353" y="0"/>
                  </a:lnTo>
                  <a:lnTo>
                    <a:pt x="7743878" y="0"/>
                  </a:lnTo>
                  <a:lnTo>
                    <a:pt x="7743878" y="9524"/>
                  </a:lnTo>
                  <a:close/>
                </a:path>
                <a:path w="10210800" h="2114550">
                  <a:moveTo>
                    <a:pt x="7762928" y="9524"/>
                  </a:moveTo>
                  <a:lnTo>
                    <a:pt x="7753403" y="9524"/>
                  </a:lnTo>
                  <a:lnTo>
                    <a:pt x="7753403" y="0"/>
                  </a:lnTo>
                  <a:lnTo>
                    <a:pt x="7762928" y="0"/>
                  </a:lnTo>
                  <a:lnTo>
                    <a:pt x="7762928" y="9524"/>
                  </a:lnTo>
                  <a:close/>
                </a:path>
                <a:path w="10210800" h="2114550">
                  <a:moveTo>
                    <a:pt x="7781978" y="9524"/>
                  </a:moveTo>
                  <a:lnTo>
                    <a:pt x="7772453" y="9524"/>
                  </a:lnTo>
                  <a:lnTo>
                    <a:pt x="7772453" y="0"/>
                  </a:lnTo>
                  <a:lnTo>
                    <a:pt x="7781978" y="0"/>
                  </a:lnTo>
                  <a:lnTo>
                    <a:pt x="7781978" y="9524"/>
                  </a:lnTo>
                  <a:close/>
                </a:path>
                <a:path w="10210800" h="2114550">
                  <a:moveTo>
                    <a:pt x="7801028" y="9524"/>
                  </a:moveTo>
                  <a:lnTo>
                    <a:pt x="7791503" y="9524"/>
                  </a:lnTo>
                  <a:lnTo>
                    <a:pt x="7791503" y="0"/>
                  </a:lnTo>
                  <a:lnTo>
                    <a:pt x="7801028" y="0"/>
                  </a:lnTo>
                  <a:lnTo>
                    <a:pt x="7801028" y="9524"/>
                  </a:lnTo>
                  <a:close/>
                </a:path>
                <a:path w="10210800" h="2114550">
                  <a:moveTo>
                    <a:pt x="7820078" y="9524"/>
                  </a:moveTo>
                  <a:lnTo>
                    <a:pt x="7810553" y="9524"/>
                  </a:lnTo>
                  <a:lnTo>
                    <a:pt x="7810553" y="0"/>
                  </a:lnTo>
                  <a:lnTo>
                    <a:pt x="7820078" y="0"/>
                  </a:lnTo>
                  <a:lnTo>
                    <a:pt x="7820078" y="9524"/>
                  </a:lnTo>
                  <a:close/>
                </a:path>
                <a:path w="10210800" h="2114550">
                  <a:moveTo>
                    <a:pt x="7839128" y="9524"/>
                  </a:moveTo>
                  <a:lnTo>
                    <a:pt x="7829603" y="9524"/>
                  </a:lnTo>
                  <a:lnTo>
                    <a:pt x="7829603" y="0"/>
                  </a:lnTo>
                  <a:lnTo>
                    <a:pt x="7839128" y="0"/>
                  </a:lnTo>
                  <a:lnTo>
                    <a:pt x="7839128" y="9524"/>
                  </a:lnTo>
                  <a:close/>
                </a:path>
                <a:path w="10210800" h="2114550">
                  <a:moveTo>
                    <a:pt x="7858178" y="9524"/>
                  </a:moveTo>
                  <a:lnTo>
                    <a:pt x="7848653" y="9524"/>
                  </a:lnTo>
                  <a:lnTo>
                    <a:pt x="7848653" y="0"/>
                  </a:lnTo>
                  <a:lnTo>
                    <a:pt x="7858178" y="0"/>
                  </a:lnTo>
                  <a:lnTo>
                    <a:pt x="7858178" y="9524"/>
                  </a:lnTo>
                  <a:close/>
                </a:path>
                <a:path w="10210800" h="2114550">
                  <a:moveTo>
                    <a:pt x="7877228" y="9524"/>
                  </a:moveTo>
                  <a:lnTo>
                    <a:pt x="7867703" y="9524"/>
                  </a:lnTo>
                  <a:lnTo>
                    <a:pt x="7867703" y="0"/>
                  </a:lnTo>
                  <a:lnTo>
                    <a:pt x="7877228" y="0"/>
                  </a:lnTo>
                  <a:lnTo>
                    <a:pt x="7877228" y="9524"/>
                  </a:lnTo>
                  <a:close/>
                </a:path>
                <a:path w="10210800" h="2114550">
                  <a:moveTo>
                    <a:pt x="7896278" y="9524"/>
                  </a:moveTo>
                  <a:lnTo>
                    <a:pt x="7886753" y="9524"/>
                  </a:lnTo>
                  <a:lnTo>
                    <a:pt x="7886753" y="0"/>
                  </a:lnTo>
                  <a:lnTo>
                    <a:pt x="7896278" y="0"/>
                  </a:lnTo>
                  <a:lnTo>
                    <a:pt x="7896278" y="9524"/>
                  </a:lnTo>
                  <a:close/>
                </a:path>
                <a:path w="10210800" h="2114550">
                  <a:moveTo>
                    <a:pt x="7915328" y="9524"/>
                  </a:moveTo>
                  <a:lnTo>
                    <a:pt x="7905803" y="9524"/>
                  </a:lnTo>
                  <a:lnTo>
                    <a:pt x="7905803" y="0"/>
                  </a:lnTo>
                  <a:lnTo>
                    <a:pt x="7915328" y="0"/>
                  </a:lnTo>
                  <a:lnTo>
                    <a:pt x="7915328" y="9524"/>
                  </a:lnTo>
                  <a:close/>
                </a:path>
                <a:path w="10210800" h="2114550">
                  <a:moveTo>
                    <a:pt x="7934378" y="9524"/>
                  </a:moveTo>
                  <a:lnTo>
                    <a:pt x="7924853" y="9524"/>
                  </a:lnTo>
                  <a:lnTo>
                    <a:pt x="7924853" y="0"/>
                  </a:lnTo>
                  <a:lnTo>
                    <a:pt x="7934378" y="0"/>
                  </a:lnTo>
                  <a:lnTo>
                    <a:pt x="7934378" y="9524"/>
                  </a:lnTo>
                  <a:close/>
                </a:path>
                <a:path w="10210800" h="2114550">
                  <a:moveTo>
                    <a:pt x="7953428" y="9524"/>
                  </a:moveTo>
                  <a:lnTo>
                    <a:pt x="7943903" y="9524"/>
                  </a:lnTo>
                  <a:lnTo>
                    <a:pt x="7943903" y="0"/>
                  </a:lnTo>
                  <a:lnTo>
                    <a:pt x="7953428" y="0"/>
                  </a:lnTo>
                  <a:lnTo>
                    <a:pt x="7953428" y="9524"/>
                  </a:lnTo>
                  <a:close/>
                </a:path>
                <a:path w="10210800" h="2114550">
                  <a:moveTo>
                    <a:pt x="7972478" y="9524"/>
                  </a:moveTo>
                  <a:lnTo>
                    <a:pt x="7962953" y="9524"/>
                  </a:lnTo>
                  <a:lnTo>
                    <a:pt x="7962953" y="0"/>
                  </a:lnTo>
                  <a:lnTo>
                    <a:pt x="7972478" y="0"/>
                  </a:lnTo>
                  <a:lnTo>
                    <a:pt x="7972478" y="9524"/>
                  </a:lnTo>
                  <a:close/>
                </a:path>
                <a:path w="10210800" h="2114550">
                  <a:moveTo>
                    <a:pt x="7991528" y="9524"/>
                  </a:moveTo>
                  <a:lnTo>
                    <a:pt x="7982003" y="9524"/>
                  </a:lnTo>
                  <a:lnTo>
                    <a:pt x="7982003" y="0"/>
                  </a:lnTo>
                  <a:lnTo>
                    <a:pt x="7991528" y="0"/>
                  </a:lnTo>
                  <a:lnTo>
                    <a:pt x="7991528" y="9524"/>
                  </a:lnTo>
                  <a:close/>
                </a:path>
                <a:path w="10210800" h="2114550">
                  <a:moveTo>
                    <a:pt x="8010578" y="9524"/>
                  </a:moveTo>
                  <a:lnTo>
                    <a:pt x="8001053" y="9524"/>
                  </a:lnTo>
                  <a:lnTo>
                    <a:pt x="8001053" y="0"/>
                  </a:lnTo>
                  <a:lnTo>
                    <a:pt x="8010578" y="0"/>
                  </a:lnTo>
                  <a:lnTo>
                    <a:pt x="8010578" y="9524"/>
                  </a:lnTo>
                  <a:close/>
                </a:path>
                <a:path w="10210800" h="2114550">
                  <a:moveTo>
                    <a:pt x="8029628" y="9524"/>
                  </a:moveTo>
                  <a:lnTo>
                    <a:pt x="8020103" y="9524"/>
                  </a:lnTo>
                  <a:lnTo>
                    <a:pt x="8020103" y="0"/>
                  </a:lnTo>
                  <a:lnTo>
                    <a:pt x="8029628" y="0"/>
                  </a:lnTo>
                  <a:lnTo>
                    <a:pt x="8029628" y="9524"/>
                  </a:lnTo>
                  <a:close/>
                </a:path>
                <a:path w="10210800" h="2114550">
                  <a:moveTo>
                    <a:pt x="8048678" y="9524"/>
                  </a:moveTo>
                  <a:lnTo>
                    <a:pt x="8039153" y="9524"/>
                  </a:lnTo>
                  <a:lnTo>
                    <a:pt x="8039153" y="0"/>
                  </a:lnTo>
                  <a:lnTo>
                    <a:pt x="8048678" y="0"/>
                  </a:lnTo>
                  <a:lnTo>
                    <a:pt x="8048678" y="9524"/>
                  </a:lnTo>
                  <a:close/>
                </a:path>
                <a:path w="10210800" h="2114550">
                  <a:moveTo>
                    <a:pt x="8067728" y="9524"/>
                  </a:moveTo>
                  <a:lnTo>
                    <a:pt x="8058203" y="9524"/>
                  </a:lnTo>
                  <a:lnTo>
                    <a:pt x="8058203" y="0"/>
                  </a:lnTo>
                  <a:lnTo>
                    <a:pt x="8067728" y="0"/>
                  </a:lnTo>
                  <a:lnTo>
                    <a:pt x="8067728" y="9524"/>
                  </a:lnTo>
                  <a:close/>
                </a:path>
                <a:path w="10210800" h="2114550">
                  <a:moveTo>
                    <a:pt x="8086778" y="9524"/>
                  </a:moveTo>
                  <a:lnTo>
                    <a:pt x="8077253" y="9524"/>
                  </a:lnTo>
                  <a:lnTo>
                    <a:pt x="8077253" y="0"/>
                  </a:lnTo>
                  <a:lnTo>
                    <a:pt x="8086778" y="0"/>
                  </a:lnTo>
                  <a:lnTo>
                    <a:pt x="8086778" y="9524"/>
                  </a:lnTo>
                  <a:close/>
                </a:path>
                <a:path w="10210800" h="2114550">
                  <a:moveTo>
                    <a:pt x="8105828" y="9524"/>
                  </a:moveTo>
                  <a:lnTo>
                    <a:pt x="8096303" y="9524"/>
                  </a:lnTo>
                  <a:lnTo>
                    <a:pt x="8096303" y="0"/>
                  </a:lnTo>
                  <a:lnTo>
                    <a:pt x="8105828" y="0"/>
                  </a:lnTo>
                  <a:lnTo>
                    <a:pt x="8105828" y="9524"/>
                  </a:lnTo>
                  <a:close/>
                </a:path>
                <a:path w="10210800" h="2114550">
                  <a:moveTo>
                    <a:pt x="8124878" y="9524"/>
                  </a:moveTo>
                  <a:lnTo>
                    <a:pt x="8115353" y="9524"/>
                  </a:lnTo>
                  <a:lnTo>
                    <a:pt x="8115353" y="0"/>
                  </a:lnTo>
                  <a:lnTo>
                    <a:pt x="8124878" y="0"/>
                  </a:lnTo>
                  <a:lnTo>
                    <a:pt x="8124878" y="9524"/>
                  </a:lnTo>
                  <a:close/>
                </a:path>
                <a:path w="10210800" h="2114550">
                  <a:moveTo>
                    <a:pt x="8143928" y="9524"/>
                  </a:moveTo>
                  <a:lnTo>
                    <a:pt x="8134403" y="9524"/>
                  </a:lnTo>
                  <a:lnTo>
                    <a:pt x="8134403" y="0"/>
                  </a:lnTo>
                  <a:lnTo>
                    <a:pt x="8143928" y="0"/>
                  </a:lnTo>
                  <a:lnTo>
                    <a:pt x="8143928" y="9524"/>
                  </a:lnTo>
                  <a:close/>
                </a:path>
                <a:path w="10210800" h="2114550">
                  <a:moveTo>
                    <a:pt x="8162978" y="9524"/>
                  </a:moveTo>
                  <a:lnTo>
                    <a:pt x="8153453" y="9524"/>
                  </a:lnTo>
                  <a:lnTo>
                    <a:pt x="8153453" y="0"/>
                  </a:lnTo>
                  <a:lnTo>
                    <a:pt x="8162978" y="0"/>
                  </a:lnTo>
                  <a:lnTo>
                    <a:pt x="8162978" y="9524"/>
                  </a:lnTo>
                  <a:close/>
                </a:path>
                <a:path w="10210800" h="2114550">
                  <a:moveTo>
                    <a:pt x="8182028" y="9524"/>
                  </a:moveTo>
                  <a:lnTo>
                    <a:pt x="8172503" y="9524"/>
                  </a:lnTo>
                  <a:lnTo>
                    <a:pt x="8172503" y="0"/>
                  </a:lnTo>
                  <a:lnTo>
                    <a:pt x="8182028" y="0"/>
                  </a:lnTo>
                  <a:lnTo>
                    <a:pt x="8182028" y="9524"/>
                  </a:lnTo>
                  <a:close/>
                </a:path>
                <a:path w="10210800" h="2114550">
                  <a:moveTo>
                    <a:pt x="8201078" y="9524"/>
                  </a:moveTo>
                  <a:lnTo>
                    <a:pt x="8191553" y="9524"/>
                  </a:lnTo>
                  <a:lnTo>
                    <a:pt x="8191553" y="0"/>
                  </a:lnTo>
                  <a:lnTo>
                    <a:pt x="8201078" y="0"/>
                  </a:lnTo>
                  <a:lnTo>
                    <a:pt x="8201078" y="9524"/>
                  </a:lnTo>
                  <a:close/>
                </a:path>
                <a:path w="10210800" h="2114550">
                  <a:moveTo>
                    <a:pt x="8220128" y="9524"/>
                  </a:moveTo>
                  <a:lnTo>
                    <a:pt x="8210603" y="9524"/>
                  </a:lnTo>
                  <a:lnTo>
                    <a:pt x="8210603" y="0"/>
                  </a:lnTo>
                  <a:lnTo>
                    <a:pt x="8220128" y="0"/>
                  </a:lnTo>
                  <a:lnTo>
                    <a:pt x="8220128" y="9524"/>
                  </a:lnTo>
                  <a:close/>
                </a:path>
                <a:path w="10210800" h="2114550">
                  <a:moveTo>
                    <a:pt x="8239178" y="9524"/>
                  </a:moveTo>
                  <a:lnTo>
                    <a:pt x="8229653" y="9524"/>
                  </a:lnTo>
                  <a:lnTo>
                    <a:pt x="8229653" y="0"/>
                  </a:lnTo>
                  <a:lnTo>
                    <a:pt x="8239178" y="0"/>
                  </a:lnTo>
                  <a:lnTo>
                    <a:pt x="8239178" y="9524"/>
                  </a:lnTo>
                  <a:close/>
                </a:path>
                <a:path w="10210800" h="2114550">
                  <a:moveTo>
                    <a:pt x="8258228" y="9524"/>
                  </a:moveTo>
                  <a:lnTo>
                    <a:pt x="8248703" y="9524"/>
                  </a:lnTo>
                  <a:lnTo>
                    <a:pt x="8248703" y="0"/>
                  </a:lnTo>
                  <a:lnTo>
                    <a:pt x="8258228" y="0"/>
                  </a:lnTo>
                  <a:lnTo>
                    <a:pt x="8258228" y="9524"/>
                  </a:lnTo>
                  <a:close/>
                </a:path>
                <a:path w="10210800" h="2114550">
                  <a:moveTo>
                    <a:pt x="8277278" y="9524"/>
                  </a:moveTo>
                  <a:lnTo>
                    <a:pt x="8267753" y="9524"/>
                  </a:lnTo>
                  <a:lnTo>
                    <a:pt x="8267753" y="0"/>
                  </a:lnTo>
                  <a:lnTo>
                    <a:pt x="8277278" y="0"/>
                  </a:lnTo>
                  <a:lnTo>
                    <a:pt x="8277278" y="9524"/>
                  </a:lnTo>
                  <a:close/>
                </a:path>
                <a:path w="10210800" h="2114550">
                  <a:moveTo>
                    <a:pt x="8296328" y="9524"/>
                  </a:moveTo>
                  <a:lnTo>
                    <a:pt x="8286803" y="9524"/>
                  </a:lnTo>
                  <a:lnTo>
                    <a:pt x="8286803" y="0"/>
                  </a:lnTo>
                  <a:lnTo>
                    <a:pt x="8296328" y="0"/>
                  </a:lnTo>
                  <a:lnTo>
                    <a:pt x="8296328" y="9524"/>
                  </a:lnTo>
                  <a:close/>
                </a:path>
                <a:path w="10210800" h="2114550">
                  <a:moveTo>
                    <a:pt x="8315378" y="9524"/>
                  </a:moveTo>
                  <a:lnTo>
                    <a:pt x="8305853" y="9524"/>
                  </a:lnTo>
                  <a:lnTo>
                    <a:pt x="8305853" y="0"/>
                  </a:lnTo>
                  <a:lnTo>
                    <a:pt x="8315378" y="0"/>
                  </a:lnTo>
                  <a:lnTo>
                    <a:pt x="8315378" y="9524"/>
                  </a:lnTo>
                  <a:close/>
                </a:path>
                <a:path w="10210800" h="2114550">
                  <a:moveTo>
                    <a:pt x="8334428" y="9524"/>
                  </a:moveTo>
                  <a:lnTo>
                    <a:pt x="8324903" y="9524"/>
                  </a:lnTo>
                  <a:lnTo>
                    <a:pt x="8324903" y="0"/>
                  </a:lnTo>
                  <a:lnTo>
                    <a:pt x="8334428" y="0"/>
                  </a:lnTo>
                  <a:lnTo>
                    <a:pt x="8334428" y="9524"/>
                  </a:lnTo>
                  <a:close/>
                </a:path>
                <a:path w="10210800" h="2114550">
                  <a:moveTo>
                    <a:pt x="8353478" y="9524"/>
                  </a:moveTo>
                  <a:lnTo>
                    <a:pt x="8343953" y="9524"/>
                  </a:lnTo>
                  <a:lnTo>
                    <a:pt x="8343953" y="0"/>
                  </a:lnTo>
                  <a:lnTo>
                    <a:pt x="8353478" y="0"/>
                  </a:lnTo>
                  <a:lnTo>
                    <a:pt x="8353478" y="9524"/>
                  </a:lnTo>
                  <a:close/>
                </a:path>
                <a:path w="10210800" h="2114550">
                  <a:moveTo>
                    <a:pt x="8372528" y="9524"/>
                  </a:moveTo>
                  <a:lnTo>
                    <a:pt x="8363003" y="9524"/>
                  </a:lnTo>
                  <a:lnTo>
                    <a:pt x="8363003" y="0"/>
                  </a:lnTo>
                  <a:lnTo>
                    <a:pt x="8372528" y="0"/>
                  </a:lnTo>
                  <a:lnTo>
                    <a:pt x="8372528" y="9524"/>
                  </a:lnTo>
                  <a:close/>
                </a:path>
                <a:path w="10210800" h="2114550">
                  <a:moveTo>
                    <a:pt x="8391578" y="9524"/>
                  </a:moveTo>
                  <a:lnTo>
                    <a:pt x="8382053" y="9524"/>
                  </a:lnTo>
                  <a:lnTo>
                    <a:pt x="8382053" y="0"/>
                  </a:lnTo>
                  <a:lnTo>
                    <a:pt x="8391578" y="0"/>
                  </a:lnTo>
                  <a:lnTo>
                    <a:pt x="8391578" y="9524"/>
                  </a:lnTo>
                  <a:close/>
                </a:path>
                <a:path w="10210800" h="2114550">
                  <a:moveTo>
                    <a:pt x="8410628" y="9524"/>
                  </a:moveTo>
                  <a:lnTo>
                    <a:pt x="8401103" y="9524"/>
                  </a:lnTo>
                  <a:lnTo>
                    <a:pt x="8401103" y="0"/>
                  </a:lnTo>
                  <a:lnTo>
                    <a:pt x="8410628" y="0"/>
                  </a:lnTo>
                  <a:lnTo>
                    <a:pt x="8410628" y="9524"/>
                  </a:lnTo>
                  <a:close/>
                </a:path>
                <a:path w="10210800" h="2114550">
                  <a:moveTo>
                    <a:pt x="8429678" y="9524"/>
                  </a:moveTo>
                  <a:lnTo>
                    <a:pt x="8420153" y="9524"/>
                  </a:lnTo>
                  <a:lnTo>
                    <a:pt x="8420153" y="0"/>
                  </a:lnTo>
                  <a:lnTo>
                    <a:pt x="8429678" y="0"/>
                  </a:lnTo>
                  <a:lnTo>
                    <a:pt x="8429678" y="9524"/>
                  </a:lnTo>
                  <a:close/>
                </a:path>
                <a:path w="10210800" h="2114550">
                  <a:moveTo>
                    <a:pt x="8448728" y="9524"/>
                  </a:moveTo>
                  <a:lnTo>
                    <a:pt x="8439203" y="9524"/>
                  </a:lnTo>
                  <a:lnTo>
                    <a:pt x="8439203" y="0"/>
                  </a:lnTo>
                  <a:lnTo>
                    <a:pt x="8448728" y="0"/>
                  </a:lnTo>
                  <a:lnTo>
                    <a:pt x="8448728" y="9524"/>
                  </a:lnTo>
                  <a:close/>
                </a:path>
                <a:path w="10210800" h="2114550">
                  <a:moveTo>
                    <a:pt x="8467778" y="9524"/>
                  </a:moveTo>
                  <a:lnTo>
                    <a:pt x="8458253" y="9524"/>
                  </a:lnTo>
                  <a:lnTo>
                    <a:pt x="8458253" y="0"/>
                  </a:lnTo>
                  <a:lnTo>
                    <a:pt x="8467778" y="0"/>
                  </a:lnTo>
                  <a:lnTo>
                    <a:pt x="8467778" y="9524"/>
                  </a:lnTo>
                  <a:close/>
                </a:path>
                <a:path w="10210800" h="2114550">
                  <a:moveTo>
                    <a:pt x="8486828" y="9524"/>
                  </a:moveTo>
                  <a:lnTo>
                    <a:pt x="8477303" y="9524"/>
                  </a:lnTo>
                  <a:lnTo>
                    <a:pt x="8477303" y="0"/>
                  </a:lnTo>
                  <a:lnTo>
                    <a:pt x="8486828" y="0"/>
                  </a:lnTo>
                  <a:lnTo>
                    <a:pt x="8486828" y="9524"/>
                  </a:lnTo>
                  <a:close/>
                </a:path>
                <a:path w="10210800" h="2114550">
                  <a:moveTo>
                    <a:pt x="8505878" y="9524"/>
                  </a:moveTo>
                  <a:lnTo>
                    <a:pt x="8496353" y="9524"/>
                  </a:lnTo>
                  <a:lnTo>
                    <a:pt x="8496353" y="0"/>
                  </a:lnTo>
                  <a:lnTo>
                    <a:pt x="8505878" y="0"/>
                  </a:lnTo>
                  <a:lnTo>
                    <a:pt x="8505878" y="9524"/>
                  </a:lnTo>
                  <a:close/>
                </a:path>
                <a:path w="10210800" h="2114550">
                  <a:moveTo>
                    <a:pt x="8524928" y="9524"/>
                  </a:moveTo>
                  <a:lnTo>
                    <a:pt x="8515403" y="9524"/>
                  </a:lnTo>
                  <a:lnTo>
                    <a:pt x="8515403" y="0"/>
                  </a:lnTo>
                  <a:lnTo>
                    <a:pt x="8524928" y="0"/>
                  </a:lnTo>
                  <a:lnTo>
                    <a:pt x="8524928" y="9524"/>
                  </a:lnTo>
                  <a:close/>
                </a:path>
                <a:path w="10210800" h="2114550">
                  <a:moveTo>
                    <a:pt x="8543978" y="9524"/>
                  </a:moveTo>
                  <a:lnTo>
                    <a:pt x="8534453" y="9524"/>
                  </a:lnTo>
                  <a:lnTo>
                    <a:pt x="8534453" y="0"/>
                  </a:lnTo>
                  <a:lnTo>
                    <a:pt x="8543978" y="0"/>
                  </a:lnTo>
                  <a:lnTo>
                    <a:pt x="8543978" y="9524"/>
                  </a:lnTo>
                  <a:close/>
                </a:path>
                <a:path w="10210800" h="2114550">
                  <a:moveTo>
                    <a:pt x="8563028" y="9524"/>
                  </a:moveTo>
                  <a:lnTo>
                    <a:pt x="8553503" y="9524"/>
                  </a:lnTo>
                  <a:lnTo>
                    <a:pt x="8553503" y="0"/>
                  </a:lnTo>
                  <a:lnTo>
                    <a:pt x="8563028" y="0"/>
                  </a:lnTo>
                  <a:lnTo>
                    <a:pt x="8563028" y="9524"/>
                  </a:lnTo>
                  <a:close/>
                </a:path>
                <a:path w="10210800" h="2114550">
                  <a:moveTo>
                    <a:pt x="8582078" y="9524"/>
                  </a:moveTo>
                  <a:lnTo>
                    <a:pt x="8572553" y="9524"/>
                  </a:lnTo>
                  <a:lnTo>
                    <a:pt x="8572553" y="0"/>
                  </a:lnTo>
                  <a:lnTo>
                    <a:pt x="8582078" y="0"/>
                  </a:lnTo>
                  <a:lnTo>
                    <a:pt x="8582078" y="9524"/>
                  </a:lnTo>
                  <a:close/>
                </a:path>
                <a:path w="10210800" h="2114550">
                  <a:moveTo>
                    <a:pt x="8601128" y="9524"/>
                  </a:moveTo>
                  <a:lnTo>
                    <a:pt x="8591603" y="9524"/>
                  </a:lnTo>
                  <a:lnTo>
                    <a:pt x="8591603" y="0"/>
                  </a:lnTo>
                  <a:lnTo>
                    <a:pt x="8601128" y="0"/>
                  </a:lnTo>
                  <a:lnTo>
                    <a:pt x="8601128" y="9524"/>
                  </a:lnTo>
                  <a:close/>
                </a:path>
                <a:path w="10210800" h="2114550">
                  <a:moveTo>
                    <a:pt x="8620178" y="9524"/>
                  </a:moveTo>
                  <a:lnTo>
                    <a:pt x="8610653" y="9524"/>
                  </a:lnTo>
                  <a:lnTo>
                    <a:pt x="8610653" y="0"/>
                  </a:lnTo>
                  <a:lnTo>
                    <a:pt x="8620178" y="0"/>
                  </a:lnTo>
                  <a:lnTo>
                    <a:pt x="8620178" y="9524"/>
                  </a:lnTo>
                  <a:close/>
                </a:path>
                <a:path w="10210800" h="2114550">
                  <a:moveTo>
                    <a:pt x="8639228" y="9524"/>
                  </a:moveTo>
                  <a:lnTo>
                    <a:pt x="8629703" y="9524"/>
                  </a:lnTo>
                  <a:lnTo>
                    <a:pt x="8629703" y="0"/>
                  </a:lnTo>
                  <a:lnTo>
                    <a:pt x="8639228" y="0"/>
                  </a:lnTo>
                  <a:lnTo>
                    <a:pt x="8639228" y="9524"/>
                  </a:lnTo>
                  <a:close/>
                </a:path>
                <a:path w="10210800" h="2114550">
                  <a:moveTo>
                    <a:pt x="8658278" y="9524"/>
                  </a:moveTo>
                  <a:lnTo>
                    <a:pt x="8648753" y="9524"/>
                  </a:lnTo>
                  <a:lnTo>
                    <a:pt x="8648753" y="0"/>
                  </a:lnTo>
                  <a:lnTo>
                    <a:pt x="8658278" y="0"/>
                  </a:lnTo>
                  <a:lnTo>
                    <a:pt x="8658278" y="9524"/>
                  </a:lnTo>
                  <a:close/>
                </a:path>
                <a:path w="10210800" h="2114550">
                  <a:moveTo>
                    <a:pt x="8677328" y="9524"/>
                  </a:moveTo>
                  <a:lnTo>
                    <a:pt x="8667803" y="9524"/>
                  </a:lnTo>
                  <a:lnTo>
                    <a:pt x="8667803" y="0"/>
                  </a:lnTo>
                  <a:lnTo>
                    <a:pt x="8677328" y="0"/>
                  </a:lnTo>
                  <a:lnTo>
                    <a:pt x="8677328" y="9524"/>
                  </a:lnTo>
                  <a:close/>
                </a:path>
                <a:path w="10210800" h="2114550">
                  <a:moveTo>
                    <a:pt x="8696378" y="9524"/>
                  </a:moveTo>
                  <a:lnTo>
                    <a:pt x="8686853" y="9524"/>
                  </a:lnTo>
                  <a:lnTo>
                    <a:pt x="8686853" y="0"/>
                  </a:lnTo>
                  <a:lnTo>
                    <a:pt x="8696378" y="0"/>
                  </a:lnTo>
                  <a:lnTo>
                    <a:pt x="8696378" y="9524"/>
                  </a:lnTo>
                  <a:close/>
                </a:path>
                <a:path w="10210800" h="2114550">
                  <a:moveTo>
                    <a:pt x="8715428" y="9524"/>
                  </a:moveTo>
                  <a:lnTo>
                    <a:pt x="8705903" y="9524"/>
                  </a:lnTo>
                  <a:lnTo>
                    <a:pt x="8705903" y="0"/>
                  </a:lnTo>
                  <a:lnTo>
                    <a:pt x="8715428" y="0"/>
                  </a:lnTo>
                  <a:lnTo>
                    <a:pt x="8715428" y="9524"/>
                  </a:lnTo>
                  <a:close/>
                </a:path>
                <a:path w="10210800" h="2114550">
                  <a:moveTo>
                    <a:pt x="8734478" y="9524"/>
                  </a:moveTo>
                  <a:lnTo>
                    <a:pt x="8724953" y="9524"/>
                  </a:lnTo>
                  <a:lnTo>
                    <a:pt x="8724953" y="0"/>
                  </a:lnTo>
                  <a:lnTo>
                    <a:pt x="8734478" y="0"/>
                  </a:lnTo>
                  <a:lnTo>
                    <a:pt x="8734478" y="9524"/>
                  </a:lnTo>
                  <a:close/>
                </a:path>
                <a:path w="10210800" h="2114550">
                  <a:moveTo>
                    <a:pt x="8753528" y="9524"/>
                  </a:moveTo>
                  <a:lnTo>
                    <a:pt x="8744003" y="9524"/>
                  </a:lnTo>
                  <a:lnTo>
                    <a:pt x="8744003" y="0"/>
                  </a:lnTo>
                  <a:lnTo>
                    <a:pt x="8753528" y="0"/>
                  </a:lnTo>
                  <a:lnTo>
                    <a:pt x="8753528" y="9524"/>
                  </a:lnTo>
                  <a:close/>
                </a:path>
                <a:path w="10210800" h="2114550">
                  <a:moveTo>
                    <a:pt x="8772578" y="9524"/>
                  </a:moveTo>
                  <a:lnTo>
                    <a:pt x="8763053" y="9524"/>
                  </a:lnTo>
                  <a:lnTo>
                    <a:pt x="8763053" y="0"/>
                  </a:lnTo>
                  <a:lnTo>
                    <a:pt x="8772578" y="0"/>
                  </a:lnTo>
                  <a:lnTo>
                    <a:pt x="8772578" y="9524"/>
                  </a:lnTo>
                  <a:close/>
                </a:path>
                <a:path w="10210800" h="2114550">
                  <a:moveTo>
                    <a:pt x="8791628" y="9524"/>
                  </a:moveTo>
                  <a:lnTo>
                    <a:pt x="8782103" y="9524"/>
                  </a:lnTo>
                  <a:lnTo>
                    <a:pt x="8782103" y="0"/>
                  </a:lnTo>
                  <a:lnTo>
                    <a:pt x="8791628" y="0"/>
                  </a:lnTo>
                  <a:lnTo>
                    <a:pt x="8791628" y="9524"/>
                  </a:lnTo>
                  <a:close/>
                </a:path>
                <a:path w="10210800" h="2114550">
                  <a:moveTo>
                    <a:pt x="8810678" y="9524"/>
                  </a:moveTo>
                  <a:lnTo>
                    <a:pt x="8801153" y="9524"/>
                  </a:lnTo>
                  <a:lnTo>
                    <a:pt x="8801153" y="0"/>
                  </a:lnTo>
                  <a:lnTo>
                    <a:pt x="8810678" y="0"/>
                  </a:lnTo>
                  <a:lnTo>
                    <a:pt x="8810678" y="9524"/>
                  </a:lnTo>
                  <a:close/>
                </a:path>
                <a:path w="10210800" h="2114550">
                  <a:moveTo>
                    <a:pt x="8829728" y="9524"/>
                  </a:moveTo>
                  <a:lnTo>
                    <a:pt x="8820203" y="9524"/>
                  </a:lnTo>
                  <a:lnTo>
                    <a:pt x="8820203" y="0"/>
                  </a:lnTo>
                  <a:lnTo>
                    <a:pt x="8829728" y="0"/>
                  </a:lnTo>
                  <a:lnTo>
                    <a:pt x="8829728" y="9524"/>
                  </a:lnTo>
                  <a:close/>
                </a:path>
                <a:path w="10210800" h="2114550">
                  <a:moveTo>
                    <a:pt x="8848778" y="9524"/>
                  </a:moveTo>
                  <a:lnTo>
                    <a:pt x="8839253" y="9524"/>
                  </a:lnTo>
                  <a:lnTo>
                    <a:pt x="8839253" y="0"/>
                  </a:lnTo>
                  <a:lnTo>
                    <a:pt x="8848778" y="0"/>
                  </a:lnTo>
                  <a:lnTo>
                    <a:pt x="8848778" y="9524"/>
                  </a:lnTo>
                  <a:close/>
                </a:path>
                <a:path w="10210800" h="2114550">
                  <a:moveTo>
                    <a:pt x="8867828" y="9524"/>
                  </a:moveTo>
                  <a:lnTo>
                    <a:pt x="8858303" y="9524"/>
                  </a:lnTo>
                  <a:lnTo>
                    <a:pt x="8858303" y="0"/>
                  </a:lnTo>
                  <a:lnTo>
                    <a:pt x="8867828" y="0"/>
                  </a:lnTo>
                  <a:lnTo>
                    <a:pt x="8867828" y="9524"/>
                  </a:lnTo>
                  <a:close/>
                </a:path>
                <a:path w="10210800" h="2114550">
                  <a:moveTo>
                    <a:pt x="8886878" y="9524"/>
                  </a:moveTo>
                  <a:lnTo>
                    <a:pt x="8877353" y="9524"/>
                  </a:lnTo>
                  <a:lnTo>
                    <a:pt x="8877353" y="0"/>
                  </a:lnTo>
                  <a:lnTo>
                    <a:pt x="8886878" y="0"/>
                  </a:lnTo>
                  <a:lnTo>
                    <a:pt x="8886878" y="9524"/>
                  </a:lnTo>
                  <a:close/>
                </a:path>
                <a:path w="10210800" h="2114550">
                  <a:moveTo>
                    <a:pt x="8905928" y="9524"/>
                  </a:moveTo>
                  <a:lnTo>
                    <a:pt x="8896403" y="9524"/>
                  </a:lnTo>
                  <a:lnTo>
                    <a:pt x="8896403" y="0"/>
                  </a:lnTo>
                  <a:lnTo>
                    <a:pt x="8905928" y="0"/>
                  </a:lnTo>
                  <a:lnTo>
                    <a:pt x="8905928" y="9524"/>
                  </a:lnTo>
                  <a:close/>
                </a:path>
                <a:path w="10210800" h="2114550">
                  <a:moveTo>
                    <a:pt x="8924978" y="9524"/>
                  </a:moveTo>
                  <a:lnTo>
                    <a:pt x="8915453" y="9524"/>
                  </a:lnTo>
                  <a:lnTo>
                    <a:pt x="8915453" y="0"/>
                  </a:lnTo>
                  <a:lnTo>
                    <a:pt x="8924978" y="0"/>
                  </a:lnTo>
                  <a:lnTo>
                    <a:pt x="8924978" y="9524"/>
                  </a:lnTo>
                  <a:close/>
                </a:path>
                <a:path w="10210800" h="2114550">
                  <a:moveTo>
                    <a:pt x="8944028" y="9524"/>
                  </a:moveTo>
                  <a:lnTo>
                    <a:pt x="8934503" y="9524"/>
                  </a:lnTo>
                  <a:lnTo>
                    <a:pt x="8934503" y="0"/>
                  </a:lnTo>
                  <a:lnTo>
                    <a:pt x="8944028" y="0"/>
                  </a:lnTo>
                  <a:lnTo>
                    <a:pt x="8944028" y="9524"/>
                  </a:lnTo>
                  <a:close/>
                </a:path>
                <a:path w="10210800" h="2114550">
                  <a:moveTo>
                    <a:pt x="8963078" y="9524"/>
                  </a:moveTo>
                  <a:lnTo>
                    <a:pt x="8953553" y="9524"/>
                  </a:lnTo>
                  <a:lnTo>
                    <a:pt x="8953553" y="0"/>
                  </a:lnTo>
                  <a:lnTo>
                    <a:pt x="8963078" y="0"/>
                  </a:lnTo>
                  <a:lnTo>
                    <a:pt x="8963078" y="9524"/>
                  </a:lnTo>
                  <a:close/>
                </a:path>
                <a:path w="10210800" h="2114550">
                  <a:moveTo>
                    <a:pt x="8982128" y="9524"/>
                  </a:moveTo>
                  <a:lnTo>
                    <a:pt x="8972603" y="9524"/>
                  </a:lnTo>
                  <a:lnTo>
                    <a:pt x="8972603" y="0"/>
                  </a:lnTo>
                  <a:lnTo>
                    <a:pt x="8982128" y="0"/>
                  </a:lnTo>
                  <a:lnTo>
                    <a:pt x="8982128" y="9524"/>
                  </a:lnTo>
                  <a:close/>
                </a:path>
                <a:path w="10210800" h="2114550">
                  <a:moveTo>
                    <a:pt x="9001178" y="9524"/>
                  </a:moveTo>
                  <a:lnTo>
                    <a:pt x="8991653" y="9524"/>
                  </a:lnTo>
                  <a:lnTo>
                    <a:pt x="8991653" y="0"/>
                  </a:lnTo>
                  <a:lnTo>
                    <a:pt x="9001178" y="0"/>
                  </a:lnTo>
                  <a:lnTo>
                    <a:pt x="9001178" y="9524"/>
                  </a:lnTo>
                  <a:close/>
                </a:path>
                <a:path w="10210800" h="2114550">
                  <a:moveTo>
                    <a:pt x="9020228" y="9524"/>
                  </a:moveTo>
                  <a:lnTo>
                    <a:pt x="9010703" y="9524"/>
                  </a:lnTo>
                  <a:lnTo>
                    <a:pt x="9010703" y="0"/>
                  </a:lnTo>
                  <a:lnTo>
                    <a:pt x="9020228" y="0"/>
                  </a:lnTo>
                  <a:lnTo>
                    <a:pt x="9020228" y="9524"/>
                  </a:lnTo>
                  <a:close/>
                </a:path>
                <a:path w="10210800" h="2114550">
                  <a:moveTo>
                    <a:pt x="9039278" y="9524"/>
                  </a:moveTo>
                  <a:lnTo>
                    <a:pt x="9029753" y="9524"/>
                  </a:lnTo>
                  <a:lnTo>
                    <a:pt x="9029753" y="0"/>
                  </a:lnTo>
                  <a:lnTo>
                    <a:pt x="9039278" y="0"/>
                  </a:lnTo>
                  <a:lnTo>
                    <a:pt x="9039278" y="9524"/>
                  </a:lnTo>
                  <a:close/>
                </a:path>
                <a:path w="10210800" h="2114550">
                  <a:moveTo>
                    <a:pt x="9058328" y="9524"/>
                  </a:moveTo>
                  <a:lnTo>
                    <a:pt x="9048803" y="9524"/>
                  </a:lnTo>
                  <a:lnTo>
                    <a:pt x="9048803" y="0"/>
                  </a:lnTo>
                  <a:lnTo>
                    <a:pt x="9058328" y="0"/>
                  </a:lnTo>
                  <a:lnTo>
                    <a:pt x="9058328" y="9524"/>
                  </a:lnTo>
                  <a:close/>
                </a:path>
                <a:path w="10210800" h="2114550">
                  <a:moveTo>
                    <a:pt x="9077378" y="9524"/>
                  </a:moveTo>
                  <a:lnTo>
                    <a:pt x="9067853" y="9524"/>
                  </a:lnTo>
                  <a:lnTo>
                    <a:pt x="9067853" y="0"/>
                  </a:lnTo>
                  <a:lnTo>
                    <a:pt x="9077378" y="0"/>
                  </a:lnTo>
                  <a:lnTo>
                    <a:pt x="9077378" y="9524"/>
                  </a:lnTo>
                  <a:close/>
                </a:path>
                <a:path w="10210800" h="2114550">
                  <a:moveTo>
                    <a:pt x="9096428" y="9524"/>
                  </a:moveTo>
                  <a:lnTo>
                    <a:pt x="9086903" y="9524"/>
                  </a:lnTo>
                  <a:lnTo>
                    <a:pt x="9086903" y="0"/>
                  </a:lnTo>
                  <a:lnTo>
                    <a:pt x="9096428" y="0"/>
                  </a:lnTo>
                  <a:lnTo>
                    <a:pt x="9096428" y="9524"/>
                  </a:lnTo>
                  <a:close/>
                </a:path>
                <a:path w="10210800" h="2114550">
                  <a:moveTo>
                    <a:pt x="9115478" y="9524"/>
                  </a:moveTo>
                  <a:lnTo>
                    <a:pt x="9105953" y="9524"/>
                  </a:lnTo>
                  <a:lnTo>
                    <a:pt x="9105953" y="0"/>
                  </a:lnTo>
                  <a:lnTo>
                    <a:pt x="9115478" y="0"/>
                  </a:lnTo>
                  <a:lnTo>
                    <a:pt x="9115478" y="9524"/>
                  </a:lnTo>
                  <a:close/>
                </a:path>
                <a:path w="10210800" h="2114550">
                  <a:moveTo>
                    <a:pt x="9134528" y="9524"/>
                  </a:moveTo>
                  <a:lnTo>
                    <a:pt x="9125003" y="9524"/>
                  </a:lnTo>
                  <a:lnTo>
                    <a:pt x="9125003" y="0"/>
                  </a:lnTo>
                  <a:lnTo>
                    <a:pt x="9134528" y="0"/>
                  </a:lnTo>
                  <a:lnTo>
                    <a:pt x="9134528" y="9524"/>
                  </a:lnTo>
                  <a:close/>
                </a:path>
                <a:path w="10210800" h="2114550">
                  <a:moveTo>
                    <a:pt x="9153578" y="9524"/>
                  </a:moveTo>
                  <a:lnTo>
                    <a:pt x="9144053" y="9524"/>
                  </a:lnTo>
                  <a:lnTo>
                    <a:pt x="9144053" y="0"/>
                  </a:lnTo>
                  <a:lnTo>
                    <a:pt x="9153578" y="0"/>
                  </a:lnTo>
                  <a:lnTo>
                    <a:pt x="9153578" y="9524"/>
                  </a:lnTo>
                  <a:close/>
                </a:path>
                <a:path w="10210800" h="2114550">
                  <a:moveTo>
                    <a:pt x="9172628" y="9524"/>
                  </a:moveTo>
                  <a:lnTo>
                    <a:pt x="9163103" y="9524"/>
                  </a:lnTo>
                  <a:lnTo>
                    <a:pt x="9163103" y="0"/>
                  </a:lnTo>
                  <a:lnTo>
                    <a:pt x="9172628" y="0"/>
                  </a:lnTo>
                  <a:lnTo>
                    <a:pt x="9172628" y="9524"/>
                  </a:lnTo>
                  <a:close/>
                </a:path>
                <a:path w="10210800" h="2114550">
                  <a:moveTo>
                    <a:pt x="9191678" y="9524"/>
                  </a:moveTo>
                  <a:lnTo>
                    <a:pt x="9182153" y="9524"/>
                  </a:lnTo>
                  <a:lnTo>
                    <a:pt x="9182153" y="0"/>
                  </a:lnTo>
                  <a:lnTo>
                    <a:pt x="9191678" y="0"/>
                  </a:lnTo>
                  <a:lnTo>
                    <a:pt x="9191678" y="9524"/>
                  </a:lnTo>
                  <a:close/>
                </a:path>
                <a:path w="10210800" h="2114550">
                  <a:moveTo>
                    <a:pt x="9210728" y="9524"/>
                  </a:moveTo>
                  <a:lnTo>
                    <a:pt x="9201203" y="9524"/>
                  </a:lnTo>
                  <a:lnTo>
                    <a:pt x="9201203" y="0"/>
                  </a:lnTo>
                  <a:lnTo>
                    <a:pt x="9210728" y="0"/>
                  </a:lnTo>
                  <a:lnTo>
                    <a:pt x="9210728" y="9524"/>
                  </a:lnTo>
                  <a:close/>
                </a:path>
                <a:path w="10210800" h="2114550">
                  <a:moveTo>
                    <a:pt x="9229778" y="9524"/>
                  </a:moveTo>
                  <a:lnTo>
                    <a:pt x="9220253" y="9524"/>
                  </a:lnTo>
                  <a:lnTo>
                    <a:pt x="9220253" y="0"/>
                  </a:lnTo>
                  <a:lnTo>
                    <a:pt x="9229778" y="0"/>
                  </a:lnTo>
                  <a:lnTo>
                    <a:pt x="9229778" y="9524"/>
                  </a:lnTo>
                  <a:close/>
                </a:path>
                <a:path w="10210800" h="2114550">
                  <a:moveTo>
                    <a:pt x="9248828" y="9524"/>
                  </a:moveTo>
                  <a:lnTo>
                    <a:pt x="9239303" y="9524"/>
                  </a:lnTo>
                  <a:lnTo>
                    <a:pt x="9239303" y="0"/>
                  </a:lnTo>
                  <a:lnTo>
                    <a:pt x="9248828" y="0"/>
                  </a:lnTo>
                  <a:lnTo>
                    <a:pt x="9248828" y="9524"/>
                  </a:lnTo>
                  <a:close/>
                </a:path>
                <a:path w="10210800" h="2114550">
                  <a:moveTo>
                    <a:pt x="9267878" y="9524"/>
                  </a:moveTo>
                  <a:lnTo>
                    <a:pt x="9258353" y="9524"/>
                  </a:lnTo>
                  <a:lnTo>
                    <a:pt x="9258353" y="0"/>
                  </a:lnTo>
                  <a:lnTo>
                    <a:pt x="9267878" y="0"/>
                  </a:lnTo>
                  <a:lnTo>
                    <a:pt x="9267878" y="9524"/>
                  </a:lnTo>
                  <a:close/>
                </a:path>
                <a:path w="10210800" h="2114550">
                  <a:moveTo>
                    <a:pt x="9286928" y="9524"/>
                  </a:moveTo>
                  <a:lnTo>
                    <a:pt x="9277403" y="9524"/>
                  </a:lnTo>
                  <a:lnTo>
                    <a:pt x="9277403" y="0"/>
                  </a:lnTo>
                  <a:lnTo>
                    <a:pt x="9286928" y="0"/>
                  </a:lnTo>
                  <a:lnTo>
                    <a:pt x="9286928" y="9524"/>
                  </a:lnTo>
                  <a:close/>
                </a:path>
                <a:path w="10210800" h="2114550">
                  <a:moveTo>
                    <a:pt x="9305978" y="9524"/>
                  </a:moveTo>
                  <a:lnTo>
                    <a:pt x="9296453" y="9524"/>
                  </a:lnTo>
                  <a:lnTo>
                    <a:pt x="9296453" y="0"/>
                  </a:lnTo>
                  <a:lnTo>
                    <a:pt x="9305978" y="0"/>
                  </a:lnTo>
                  <a:lnTo>
                    <a:pt x="9305978" y="9524"/>
                  </a:lnTo>
                  <a:close/>
                </a:path>
                <a:path w="10210800" h="2114550">
                  <a:moveTo>
                    <a:pt x="9325028" y="9524"/>
                  </a:moveTo>
                  <a:lnTo>
                    <a:pt x="9315503" y="9524"/>
                  </a:lnTo>
                  <a:lnTo>
                    <a:pt x="9315503" y="0"/>
                  </a:lnTo>
                  <a:lnTo>
                    <a:pt x="9325028" y="0"/>
                  </a:lnTo>
                  <a:lnTo>
                    <a:pt x="9325028" y="9524"/>
                  </a:lnTo>
                  <a:close/>
                </a:path>
                <a:path w="10210800" h="2114550">
                  <a:moveTo>
                    <a:pt x="9344078" y="9524"/>
                  </a:moveTo>
                  <a:lnTo>
                    <a:pt x="9334553" y="9524"/>
                  </a:lnTo>
                  <a:lnTo>
                    <a:pt x="9334553" y="0"/>
                  </a:lnTo>
                  <a:lnTo>
                    <a:pt x="9344078" y="0"/>
                  </a:lnTo>
                  <a:lnTo>
                    <a:pt x="9344078" y="9524"/>
                  </a:lnTo>
                  <a:close/>
                </a:path>
                <a:path w="10210800" h="2114550">
                  <a:moveTo>
                    <a:pt x="9363128" y="9524"/>
                  </a:moveTo>
                  <a:lnTo>
                    <a:pt x="9353603" y="9524"/>
                  </a:lnTo>
                  <a:lnTo>
                    <a:pt x="9353603" y="0"/>
                  </a:lnTo>
                  <a:lnTo>
                    <a:pt x="9363128" y="0"/>
                  </a:lnTo>
                  <a:lnTo>
                    <a:pt x="9363128" y="9524"/>
                  </a:lnTo>
                  <a:close/>
                </a:path>
                <a:path w="10210800" h="2114550">
                  <a:moveTo>
                    <a:pt x="9382178" y="9524"/>
                  </a:moveTo>
                  <a:lnTo>
                    <a:pt x="9372653" y="9524"/>
                  </a:lnTo>
                  <a:lnTo>
                    <a:pt x="9372653" y="0"/>
                  </a:lnTo>
                  <a:lnTo>
                    <a:pt x="9382178" y="0"/>
                  </a:lnTo>
                  <a:lnTo>
                    <a:pt x="9382178" y="9524"/>
                  </a:lnTo>
                  <a:close/>
                </a:path>
                <a:path w="10210800" h="2114550">
                  <a:moveTo>
                    <a:pt x="9401228" y="9524"/>
                  </a:moveTo>
                  <a:lnTo>
                    <a:pt x="9391703" y="9524"/>
                  </a:lnTo>
                  <a:lnTo>
                    <a:pt x="9391703" y="0"/>
                  </a:lnTo>
                  <a:lnTo>
                    <a:pt x="9401228" y="0"/>
                  </a:lnTo>
                  <a:lnTo>
                    <a:pt x="9401228" y="9524"/>
                  </a:lnTo>
                  <a:close/>
                </a:path>
                <a:path w="10210800" h="2114550">
                  <a:moveTo>
                    <a:pt x="9420278" y="9524"/>
                  </a:moveTo>
                  <a:lnTo>
                    <a:pt x="9410753" y="9524"/>
                  </a:lnTo>
                  <a:lnTo>
                    <a:pt x="9410753" y="0"/>
                  </a:lnTo>
                  <a:lnTo>
                    <a:pt x="9420278" y="0"/>
                  </a:lnTo>
                  <a:lnTo>
                    <a:pt x="9420278" y="9524"/>
                  </a:lnTo>
                  <a:close/>
                </a:path>
                <a:path w="10210800" h="2114550">
                  <a:moveTo>
                    <a:pt x="9439328" y="9524"/>
                  </a:moveTo>
                  <a:lnTo>
                    <a:pt x="9429803" y="9524"/>
                  </a:lnTo>
                  <a:lnTo>
                    <a:pt x="9429803" y="0"/>
                  </a:lnTo>
                  <a:lnTo>
                    <a:pt x="9439328" y="0"/>
                  </a:lnTo>
                  <a:lnTo>
                    <a:pt x="9439328" y="9524"/>
                  </a:lnTo>
                  <a:close/>
                </a:path>
                <a:path w="10210800" h="2114550">
                  <a:moveTo>
                    <a:pt x="9458378" y="9524"/>
                  </a:moveTo>
                  <a:lnTo>
                    <a:pt x="9448853" y="9524"/>
                  </a:lnTo>
                  <a:lnTo>
                    <a:pt x="9448853" y="0"/>
                  </a:lnTo>
                  <a:lnTo>
                    <a:pt x="9458378" y="0"/>
                  </a:lnTo>
                  <a:lnTo>
                    <a:pt x="9458378" y="9524"/>
                  </a:lnTo>
                  <a:close/>
                </a:path>
                <a:path w="10210800" h="2114550">
                  <a:moveTo>
                    <a:pt x="9477428" y="9524"/>
                  </a:moveTo>
                  <a:lnTo>
                    <a:pt x="9467903" y="9524"/>
                  </a:lnTo>
                  <a:lnTo>
                    <a:pt x="9467903" y="0"/>
                  </a:lnTo>
                  <a:lnTo>
                    <a:pt x="9477428" y="0"/>
                  </a:lnTo>
                  <a:lnTo>
                    <a:pt x="9477428" y="9524"/>
                  </a:lnTo>
                  <a:close/>
                </a:path>
                <a:path w="10210800" h="2114550">
                  <a:moveTo>
                    <a:pt x="9496478" y="9524"/>
                  </a:moveTo>
                  <a:lnTo>
                    <a:pt x="9486953" y="9524"/>
                  </a:lnTo>
                  <a:lnTo>
                    <a:pt x="9486953" y="0"/>
                  </a:lnTo>
                  <a:lnTo>
                    <a:pt x="9496478" y="0"/>
                  </a:lnTo>
                  <a:lnTo>
                    <a:pt x="9496478" y="9524"/>
                  </a:lnTo>
                  <a:close/>
                </a:path>
                <a:path w="10210800" h="2114550">
                  <a:moveTo>
                    <a:pt x="9515528" y="9524"/>
                  </a:moveTo>
                  <a:lnTo>
                    <a:pt x="9506003" y="9524"/>
                  </a:lnTo>
                  <a:lnTo>
                    <a:pt x="9506003" y="0"/>
                  </a:lnTo>
                  <a:lnTo>
                    <a:pt x="9515528" y="0"/>
                  </a:lnTo>
                  <a:lnTo>
                    <a:pt x="9515528" y="9524"/>
                  </a:lnTo>
                  <a:close/>
                </a:path>
                <a:path w="10210800" h="2114550">
                  <a:moveTo>
                    <a:pt x="9534578" y="9524"/>
                  </a:moveTo>
                  <a:lnTo>
                    <a:pt x="9525053" y="9524"/>
                  </a:lnTo>
                  <a:lnTo>
                    <a:pt x="9525053" y="0"/>
                  </a:lnTo>
                  <a:lnTo>
                    <a:pt x="9534578" y="0"/>
                  </a:lnTo>
                  <a:lnTo>
                    <a:pt x="9534578" y="9524"/>
                  </a:lnTo>
                  <a:close/>
                </a:path>
                <a:path w="10210800" h="2114550">
                  <a:moveTo>
                    <a:pt x="9553628" y="9524"/>
                  </a:moveTo>
                  <a:lnTo>
                    <a:pt x="9544103" y="9524"/>
                  </a:lnTo>
                  <a:lnTo>
                    <a:pt x="9544103" y="0"/>
                  </a:lnTo>
                  <a:lnTo>
                    <a:pt x="9553628" y="0"/>
                  </a:lnTo>
                  <a:lnTo>
                    <a:pt x="9553628" y="9524"/>
                  </a:lnTo>
                  <a:close/>
                </a:path>
                <a:path w="10210800" h="2114550">
                  <a:moveTo>
                    <a:pt x="9572678" y="9524"/>
                  </a:moveTo>
                  <a:lnTo>
                    <a:pt x="9563153" y="9524"/>
                  </a:lnTo>
                  <a:lnTo>
                    <a:pt x="9563153" y="0"/>
                  </a:lnTo>
                  <a:lnTo>
                    <a:pt x="9572678" y="0"/>
                  </a:lnTo>
                  <a:lnTo>
                    <a:pt x="9572678" y="9524"/>
                  </a:lnTo>
                  <a:close/>
                </a:path>
                <a:path w="10210800" h="2114550">
                  <a:moveTo>
                    <a:pt x="9591728" y="9524"/>
                  </a:moveTo>
                  <a:lnTo>
                    <a:pt x="9582203" y="9524"/>
                  </a:lnTo>
                  <a:lnTo>
                    <a:pt x="9582203" y="0"/>
                  </a:lnTo>
                  <a:lnTo>
                    <a:pt x="9591728" y="0"/>
                  </a:lnTo>
                  <a:lnTo>
                    <a:pt x="9591728" y="9524"/>
                  </a:lnTo>
                  <a:close/>
                </a:path>
                <a:path w="10210800" h="2114550">
                  <a:moveTo>
                    <a:pt x="9610778" y="9524"/>
                  </a:moveTo>
                  <a:lnTo>
                    <a:pt x="9601253" y="9524"/>
                  </a:lnTo>
                  <a:lnTo>
                    <a:pt x="9601253" y="0"/>
                  </a:lnTo>
                  <a:lnTo>
                    <a:pt x="9610778" y="0"/>
                  </a:lnTo>
                  <a:lnTo>
                    <a:pt x="9610778" y="9524"/>
                  </a:lnTo>
                  <a:close/>
                </a:path>
                <a:path w="10210800" h="2114550">
                  <a:moveTo>
                    <a:pt x="9629828" y="9524"/>
                  </a:moveTo>
                  <a:lnTo>
                    <a:pt x="9620303" y="9524"/>
                  </a:lnTo>
                  <a:lnTo>
                    <a:pt x="9620303" y="0"/>
                  </a:lnTo>
                  <a:lnTo>
                    <a:pt x="9629828" y="0"/>
                  </a:lnTo>
                  <a:lnTo>
                    <a:pt x="9629828" y="9524"/>
                  </a:lnTo>
                  <a:close/>
                </a:path>
                <a:path w="10210800" h="2114550">
                  <a:moveTo>
                    <a:pt x="9648878" y="9524"/>
                  </a:moveTo>
                  <a:lnTo>
                    <a:pt x="9639353" y="9524"/>
                  </a:lnTo>
                  <a:lnTo>
                    <a:pt x="9639353" y="0"/>
                  </a:lnTo>
                  <a:lnTo>
                    <a:pt x="9648878" y="0"/>
                  </a:lnTo>
                  <a:lnTo>
                    <a:pt x="9648878" y="9524"/>
                  </a:lnTo>
                  <a:close/>
                </a:path>
                <a:path w="10210800" h="2114550">
                  <a:moveTo>
                    <a:pt x="9667928" y="9524"/>
                  </a:moveTo>
                  <a:lnTo>
                    <a:pt x="9658403" y="9524"/>
                  </a:lnTo>
                  <a:lnTo>
                    <a:pt x="9658403" y="0"/>
                  </a:lnTo>
                  <a:lnTo>
                    <a:pt x="9667928" y="0"/>
                  </a:lnTo>
                  <a:lnTo>
                    <a:pt x="9667928" y="9524"/>
                  </a:lnTo>
                  <a:close/>
                </a:path>
                <a:path w="10210800" h="2114550">
                  <a:moveTo>
                    <a:pt x="9686978" y="9524"/>
                  </a:moveTo>
                  <a:lnTo>
                    <a:pt x="9677453" y="9524"/>
                  </a:lnTo>
                  <a:lnTo>
                    <a:pt x="9677453" y="0"/>
                  </a:lnTo>
                  <a:lnTo>
                    <a:pt x="9686978" y="0"/>
                  </a:lnTo>
                  <a:lnTo>
                    <a:pt x="9686978" y="9524"/>
                  </a:lnTo>
                  <a:close/>
                </a:path>
                <a:path w="10210800" h="2114550">
                  <a:moveTo>
                    <a:pt x="9706028" y="9524"/>
                  </a:moveTo>
                  <a:lnTo>
                    <a:pt x="9696503" y="9524"/>
                  </a:lnTo>
                  <a:lnTo>
                    <a:pt x="9696503" y="0"/>
                  </a:lnTo>
                  <a:lnTo>
                    <a:pt x="9706028" y="0"/>
                  </a:lnTo>
                  <a:lnTo>
                    <a:pt x="9706028" y="9524"/>
                  </a:lnTo>
                  <a:close/>
                </a:path>
                <a:path w="10210800" h="2114550">
                  <a:moveTo>
                    <a:pt x="9725078" y="9524"/>
                  </a:moveTo>
                  <a:lnTo>
                    <a:pt x="9715553" y="9524"/>
                  </a:lnTo>
                  <a:lnTo>
                    <a:pt x="9715553" y="0"/>
                  </a:lnTo>
                  <a:lnTo>
                    <a:pt x="9725078" y="0"/>
                  </a:lnTo>
                  <a:lnTo>
                    <a:pt x="9725078" y="9524"/>
                  </a:lnTo>
                  <a:close/>
                </a:path>
                <a:path w="10210800" h="2114550">
                  <a:moveTo>
                    <a:pt x="9744128" y="9524"/>
                  </a:moveTo>
                  <a:lnTo>
                    <a:pt x="9734603" y="9524"/>
                  </a:lnTo>
                  <a:lnTo>
                    <a:pt x="9734603" y="0"/>
                  </a:lnTo>
                  <a:lnTo>
                    <a:pt x="9744128" y="0"/>
                  </a:lnTo>
                  <a:lnTo>
                    <a:pt x="9744128" y="9524"/>
                  </a:lnTo>
                  <a:close/>
                </a:path>
                <a:path w="10210800" h="2114550">
                  <a:moveTo>
                    <a:pt x="9763178" y="9524"/>
                  </a:moveTo>
                  <a:lnTo>
                    <a:pt x="9753653" y="9524"/>
                  </a:lnTo>
                  <a:lnTo>
                    <a:pt x="9753653" y="0"/>
                  </a:lnTo>
                  <a:lnTo>
                    <a:pt x="9763178" y="0"/>
                  </a:lnTo>
                  <a:lnTo>
                    <a:pt x="9763178" y="9524"/>
                  </a:lnTo>
                  <a:close/>
                </a:path>
                <a:path w="10210800" h="2114550">
                  <a:moveTo>
                    <a:pt x="9782228" y="9524"/>
                  </a:moveTo>
                  <a:lnTo>
                    <a:pt x="9772703" y="9524"/>
                  </a:lnTo>
                  <a:lnTo>
                    <a:pt x="9772703" y="0"/>
                  </a:lnTo>
                  <a:lnTo>
                    <a:pt x="9782228" y="0"/>
                  </a:lnTo>
                  <a:lnTo>
                    <a:pt x="9782228" y="9524"/>
                  </a:lnTo>
                  <a:close/>
                </a:path>
                <a:path w="10210800" h="2114550">
                  <a:moveTo>
                    <a:pt x="9801278" y="9524"/>
                  </a:moveTo>
                  <a:lnTo>
                    <a:pt x="9791753" y="9524"/>
                  </a:lnTo>
                  <a:lnTo>
                    <a:pt x="9791753" y="0"/>
                  </a:lnTo>
                  <a:lnTo>
                    <a:pt x="9801278" y="0"/>
                  </a:lnTo>
                  <a:lnTo>
                    <a:pt x="9801278" y="9524"/>
                  </a:lnTo>
                  <a:close/>
                </a:path>
                <a:path w="10210800" h="2114550">
                  <a:moveTo>
                    <a:pt x="9820328" y="9524"/>
                  </a:moveTo>
                  <a:lnTo>
                    <a:pt x="9810803" y="9524"/>
                  </a:lnTo>
                  <a:lnTo>
                    <a:pt x="9810803" y="0"/>
                  </a:lnTo>
                  <a:lnTo>
                    <a:pt x="9820328" y="0"/>
                  </a:lnTo>
                  <a:lnTo>
                    <a:pt x="9820328" y="9524"/>
                  </a:lnTo>
                  <a:close/>
                </a:path>
                <a:path w="10210800" h="2114550">
                  <a:moveTo>
                    <a:pt x="9839378" y="9524"/>
                  </a:moveTo>
                  <a:lnTo>
                    <a:pt x="9829853" y="9524"/>
                  </a:lnTo>
                  <a:lnTo>
                    <a:pt x="9829853" y="0"/>
                  </a:lnTo>
                  <a:lnTo>
                    <a:pt x="9839378" y="0"/>
                  </a:lnTo>
                  <a:lnTo>
                    <a:pt x="9839378" y="9524"/>
                  </a:lnTo>
                  <a:close/>
                </a:path>
                <a:path w="10210800" h="2114550">
                  <a:moveTo>
                    <a:pt x="9858428" y="9524"/>
                  </a:moveTo>
                  <a:lnTo>
                    <a:pt x="9848903" y="9524"/>
                  </a:lnTo>
                  <a:lnTo>
                    <a:pt x="9848903" y="0"/>
                  </a:lnTo>
                  <a:lnTo>
                    <a:pt x="9858428" y="0"/>
                  </a:lnTo>
                  <a:lnTo>
                    <a:pt x="9858428" y="9524"/>
                  </a:lnTo>
                  <a:close/>
                </a:path>
                <a:path w="10210800" h="2114550">
                  <a:moveTo>
                    <a:pt x="9877478" y="9524"/>
                  </a:moveTo>
                  <a:lnTo>
                    <a:pt x="9867953" y="9524"/>
                  </a:lnTo>
                  <a:lnTo>
                    <a:pt x="9867953" y="0"/>
                  </a:lnTo>
                  <a:lnTo>
                    <a:pt x="9877478" y="0"/>
                  </a:lnTo>
                  <a:lnTo>
                    <a:pt x="9877478" y="9524"/>
                  </a:lnTo>
                  <a:close/>
                </a:path>
                <a:path w="10210800" h="2114550">
                  <a:moveTo>
                    <a:pt x="9896528" y="9524"/>
                  </a:moveTo>
                  <a:lnTo>
                    <a:pt x="9887003" y="9524"/>
                  </a:lnTo>
                  <a:lnTo>
                    <a:pt x="9887003" y="0"/>
                  </a:lnTo>
                  <a:lnTo>
                    <a:pt x="9896528" y="0"/>
                  </a:lnTo>
                  <a:lnTo>
                    <a:pt x="9896528" y="9524"/>
                  </a:lnTo>
                  <a:close/>
                </a:path>
                <a:path w="10210800" h="2114550">
                  <a:moveTo>
                    <a:pt x="9915578" y="9524"/>
                  </a:moveTo>
                  <a:lnTo>
                    <a:pt x="9906053" y="9524"/>
                  </a:lnTo>
                  <a:lnTo>
                    <a:pt x="9906053" y="0"/>
                  </a:lnTo>
                  <a:lnTo>
                    <a:pt x="9915578" y="0"/>
                  </a:lnTo>
                  <a:lnTo>
                    <a:pt x="9915578" y="9524"/>
                  </a:lnTo>
                  <a:close/>
                </a:path>
                <a:path w="10210800" h="2114550">
                  <a:moveTo>
                    <a:pt x="9934428" y="9630"/>
                  </a:moveTo>
                  <a:lnTo>
                    <a:pt x="9931878" y="9560"/>
                  </a:lnTo>
                  <a:lnTo>
                    <a:pt x="9929329" y="9524"/>
                  </a:lnTo>
                  <a:lnTo>
                    <a:pt x="9925103" y="9524"/>
                  </a:lnTo>
                  <a:lnTo>
                    <a:pt x="9925103" y="0"/>
                  </a:lnTo>
                  <a:lnTo>
                    <a:pt x="9926858" y="0"/>
                  </a:lnTo>
                  <a:lnTo>
                    <a:pt x="9934678" y="619"/>
                  </a:lnTo>
                  <a:lnTo>
                    <a:pt x="9934428" y="9630"/>
                  </a:lnTo>
                  <a:close/>
                </a:path>
                <a:path w="10210800" h="2114550">
                  <a:moveTo>
                    <a:pt x="9952883" y="10760"/>
                  </a:moveTo>
                  <a:lnTo>
                    <a:pt x="9949819" y="10469"/>
                  </a:lnTo>
                  <a:lnTo>
                    <a:pt x="9946752" y="10230"/>
                  </a:lnTo>
                  <a:lnTo>
                    <a:pt x="9943679" y="10041"/>
                  </a:lnTo>
                  <a:lnTo>
                    <a:pt x="9944210" y="1373"/>
                  </a:lnTo>
                  <a:lnTo>
                    <a:pt x="9953702" y="2124"/>
                  </a:lnTo>
                  <a:lnTo>
                    <a:pt x="9952883" y="10760"/>
                  </a:lnTo>
                  <a:close/>
                </a:path>
                <a:path w="10210800" h="2114550">
                  <a:moveTo>
                    <a:pt x="9971131" y="13107"/>
                  </a:moveTo>
                  <a:lnTo>
                    <a:pt x="9968106" y="12615"/>
                  </a:lnTo>
                  <a:lnTo>
                    <a:pt x="9965075" y="12174"/>
                  </a:lnTo>
                  <a:lnTo>
                    <a:pt x="9962037" y="11783"/>
                  </a:lnTo>
                  <a:lnTo>
                    <a:pt x="9963183" y="2875"/>
                  </a:lnTo>
                  <a:lnTo>
                    <a:pt x="9971829" y="3559"/>
                  </a:lnTo>
                  <a:lnTo>
                    <a:pt x="9972651" y="3757"/>
                  </a:lnTo>
                  <a:lnTo>
                    <a:pt x="9971131" y="13107"/>
                  </a:lnTo>
                  <a:close/>
                </a:path>
                <a:path w="10210800" h="2114550">
                  <a:moveTo>
                    <a:pt x="9989189" y="16666"/>
                  </a:moveTo>
                  <a:lnTo>
                    <a:pt x="9986188" y="15970"/>
                  </a:lnTo>
                  <a:lnTo>
                    <a:pt x="9983176" y="15325"/>
                  </a:lnTo>
                  <a:lnTo>
                    <a:pt x="9980157" y="14730"/>
                  </a:lnTo>
                  <a:lnTo>
                    <a:pt x="9981880" y="5980"/>
                  </a:lnTo>
                  <a:lnTo>
                    <a:pt x="9991150" y="8213"/>
                  </a:lnTo>
                  <a:lnTo>
                    <a:pt x="9989189" y="16666"/>
                  </a:lnTo>
                  <a:close/>
                </a:path>
                <a:path w="10210800" h="2114550">
                  <a:moveTo>
                    <a:pt x="10007013" y="21434"/>
                  </a:moveTo>
                  <a:lnTo>
                    <a:pt x="10004066" y="20539"/>
                  </a:lnTo>
                  <a:lnTo>
                    <a:pt x="10001110" y="19695"/>
                  </a:lnTo>
                  <a:lnTo>
                    <a:pt x="9998145" y="18902"/>
                  </a:lnTo>
                  <a:lnTo>
                    <a:pt x="10000407" y="10442"/>
                  </a:lnTo>
                  <a:lnTo>
                    <a:pt x="10009673" y="12674"/>
                  </a:lnTo>
                  <a:lnTo>
                    <a:pt x="10007013" y="21434"/>
                  </a:lnTo>
                  <a:close/>
                </a:path>
                <a:path w="10210800" h="2114550">
                  <a:moveTo>
                    <a:pt x="10024453" y="27370"/>
                  </a:moveTo>
                  <a:lnTo>
                    <a:pt x="10021573" y="26282"/>
                  </a:lnTo>
                  <a:lnTo>
                    <a:pt x="10018684" y="25244"/>
                  </a:lnTo>
                  <a:lnTo>
                    <a:pt x="10015785" y="24257"/>
                  </a:lnTo>
                  <a:lnTo>
                    <a:pt x="10018776" y="15471"/>
                  </a:lnTo>
                  <a:lnTo>
                    <a:pt x="10027574" y="19115"/>
                  </a:lnTo>
                  <a:lnTo>
                    <a:pt x="10024453" y="27370"/>
                  </a:lnTo>
                  <a:close/>
                </a:path>
                <a:path w="10210800" h="2114550">
                  <a:moveTo>
                    <a:pt x="10041451" y="34452"/>
                  </a:moveTo>
                  <a:lnTo>
                    <a:pt x="10038645" y="33172"/>
                  </a:lnTo>
                  <a:lnTo>
                    <a:pt x="10035833" y="31945"/>
                  </a:lnTo>
                  <a:lnTo>
                    <a:pt x="10033012" y="30770"/>
                  </a:lnTo>
                  <a:lnTo>
                    <a:pt x="10036352" y="22751"/>
                  </a:lnTo>
                  <a:lnTo>
                    <a:pt x="10045131" y="26388"/>
                  </a:lnTo>
                  <a:lnTo>
                    <a:pt x="10041451" y="34452"/>
                  </a:lnTo>
                  <a:close/>
                </a:path>
                <a:path w="10210800" h="2114550">
                  <a:moveTo>
                    <a:pt x="10057950" y="42655"/>
                  </a:moveTo>
                  <a:lnTo>
                    <a:pt x="10055250" y="41198"/>
                  </a:lnTo>
                  <a:lnTo>
                    <a:pt x="10052522" y="39785"/>
                  </a:lnTo>
                  <a:lnTo>
                    <a:pt x="10049768" y="38416"/>
                  </a:lnTo>
                  <a:lnTo>
                    <a:pt x="10053934" y="30034"/>
                  </a:lnTo>
                  <a:lnTo>
                    <a:pt x="10056466" y="31083"/>
                  </a:lnTo>
                  <a:lnTo>
                    <a:pt x="10062276" y="34637"/>
                  </a:lnTo>
                  <a:lnTo>
                    <a:pt x="10057950" y="42655"/>
                  </a:lnTo>
                  <a:close/>
                </a:path>
                <a:path w="10210800" h="2114550">
                  <a:moveTo>
                    <a:pt x="10073888" y="51956"/>
                  </a:moveTo>
                  <a:lnTo>
                    <a:pt x="10071284" y="50317"/>
                  </a:lnTo>
                  <a:lnTo>
                    <a:pt x="10068653" y="48722"/>
                  </a:lnTo>
                  <a:lnTo>
                    <a:pt x="10065993" y="47171"/>
                  </a:lnTo>
                  <a:lnTo>
                    <a:pt x="10070403" y="39610"/>
                  </a:lnTo>
                  <a:lnTo>
                    <a:pt x="10078529" y="44581"/>
                  </a:lnTo>
                  <a:lnTo>
                    <a:pt x="10073888" y="51956"/>
                  </a:lnTo>
                  <a:close/>
                </a:path>
                <a:path w="10210800" h="2114550">
                  <a:moveTo>
                    <a:pt x="10089125" y="62268"/>
                  </a:moveTo>
                  <a:lnTo>
                    <a:pt x="10086668" y="60482"/>
                  </a:lnTo>
                  <a:lnTo>
                    <a:pt x="10084163" y="58726"/>
                  </a:lnTo>
                  <a:lnTo>
                    <a:pt x="10081613" y="56999"/>
                  </a:lnTo>
                  <a:lnTo>
                    <a:pt x="10086656" y="49553"/>
                  </a:lnTo>
                  <a:lnTo>
                    <a:pt x="10094598" y="54412"/>
                  </a:lnTo>
                  <a:lnTo>
                    <a:pt x="10094743" y="54535"/>
                  </a:lnTo>
                  <a:lnTo>
                    <a:pt x="10089125" y="62268"/>
                  </a:lnTo>
                  <a:close/>
                </a:path>
                <a:path w="10210800" h="2114550">
                  <a:moveTo>
                    <a:pt x="10103643" y="73573"/>
                  </a:moveTo>
                  <a:lnTo>
                    <a:pt x="10101288" y="71610"/>
                  </a:lnTo>
                  <a:lnTo>
                    <a:pt x="10098897" y="69683"/>
                  </a:lnTo>
                  <a:lnTo>
                    <a:pt x="10096471" y="67793"/>
                  </a:lnTo>
                  <a:lnTo>
                    <a:pt x="10101983" y="60714"/>
                  </a:lnTo>
                  <a:lnTo>
                    <a:pt x="10109218" y="66887"/>
                  </a:lnTo>
                  <a:lnTo>
                    <a:pt x="10103643" y="73573"/>
                  </a:lnTo>
                  <a:close/>
                </a:path>
                <a:path w="10210800" h="2114550">
                  <a:moveTo>
                    <a:pt x="10117447" y="85886"/>
                  </a:moveTo>
                  <a:lnTo>
                    <a:pt x="10115211" y="83753"/>
                  </a:lnTo>
                  <a:lnTo>
                    <a:pt x="10112942" y="81660"/>
                  </a:lnTo>
                  <a:lnTo>
                    <a:pt x="10110638" y="79605"/>
                  </a:lnTo>
                  <a:lnTo>
                    <a:pt x="10116466" y="73072"/>
                  </a:lnTo>
                  <a:lnTo>
                    <a:pt x="10123745" y="79283"/>
                  </a:lnTo>
                  <a:lnTo>
                    <a:pt x="10117447" y="85886"/>
                  </a:lnTo>
                  <a:close/>
                </a:path>
                <a:path w="10210800" h="2114550">
                  <a:moveTo>
                    <a:pt x="10130437" y="99141"/>
                  </a:moveTo>
                  <a:lnTo>
                    <a:pt x="10128355" y="96869"/>
                  </a:lnTo>
                  <a:lnTo>
                    <a:pt x="10126228" y="94625"/>
                  </a:lnTo>
                  <a:lnTo>
                    <a:pt x="10124058" y="92410"/>
                  </a:lnTo>
                  <a:lnTo>
                    <a:pt x="10130753" y="85849"/>
                  </a:lnTo>
                  <a:lnTo>
                    <a:pt x="10136980" y="93147"/>
                  </a:lnTo>
                  <a:lnTo>
                    <a:pt x="10130437" y="99141"/>
                  </a:lnTo>
                  <a:close/>
                </a:path>
                <a:path w="10210800" h="2114550">
                  <a:moveTo>
                    <a:pt x="10142450" y="113165"/>
                  </a:moveTo>
                  <a:lnTo>
                    <a:pt x="10140523" y="110757"/>
                  </a:lnTo>
                  <a:lnTo>
                    <a:pt x="10138562" y="108389"/>
                  </a:lnTo>
                  <a:lnTo>
                    <a:pt x="10136569" y="106062"/>
                  </a:lnTo>
                  <a:lnTo>
                    <a:pt x="10143174" y="100405"/>
                  </a:lnTo>
                  <a:lnTo>
                    <a:pt x="10149350" y="107643"/>
                  </a:lnTo>
                  <a:lnTo>
                    <a:pt x="10142450" y="113165"/>
                  </a:lnTo>
                  <a:close/>
                </a:path>
                <a:path w="10210800" h="2114550">
                  <a:moveTo>
                    <a:pt x="10153451" y="127889"/>
                  </a:moveTo>
                  <a:lnTo>
                    <a:pt x="10151699" y="125374"/>
                  </a:lnTo>
                  <a:lnTo>
                    <a:pt x="10149908" y="122892"/>
                  </a:lnTo>
                  <a:lnTo>
                    <a:pt x="10148079" y="120442"/>
                  </a:lnTo>
                  <a:lnTo>
                    <a:pt x="10155525" y="114880"/>
                  </a:lnTo>
                  <a:lnTo>
                    <a:pt x="10158196" y="118010"/>
                  </a:lnTo>
                  <a:lnTo>
                    <a:pt x="10161016" y="122619"/>
                  </a:lnTo>
                  <a:lnTo>
                    <a:pt x="10153451" y="127889"/>
                  </a:lnTo>
                  <a:close/>
                </a:path>
                <a:path w="10210800" h="2114550">
                  <a:moveTo>
                    <a:pt x="10163472" y="143357"/>
                  </a:moveTo>
                  <a:lnTo>
                    <a:pt x="10161888" y="140723"/>
                  </a:lnTo>
                  <a:lnTo>
                    <a:pt x="10160257" y="138112"/>
                  </a:lnTo>
                  <a:lnTo>
                    <a:pt x="10158580" y="135523"/>
                  </a:lnTo>
                  <a:lnTo>
                    <a:pt x="10165977" y="130729"/>
                  </a:lnTo>
                  <a:lnTo>
                    <a:pt x="10170951" y="138859"/>
                  </a:lnTo>
                  <a:lnTo>
                    <a:pt x="10163472" y="143357"/>
                  </a:lnTo>
                  <a:close/>
                </a:path>
                <a:path w="10210800" h="2114550">
                  <a:moveTo>
                    <a:pt x="10172446" y="159470"/>
                  </a:moveTo>
                  <a:lnTo>
                    <a:pt x="10171048" y="156747"/>
                  </a:lnTo>
                  <a:lnTo>
                    <a:pt x="10169598" y="154038"/>
                  </a:lnTo>
                  <a:lnTo>
                    <a:pt x="10168096" y="151344"/>
                  </a:lnTo>
                  <a:lnTo>
                    <a:pt x="10175922" y="146985"/>
                  </a:lnTo>
                  <a:lnTo>
                    <a:pt x="10180902" y="155125"/>
                  </a:lnTo>
                  <a:lnTo>
                    <a:pt x="10172446" y="159470"/>
                  </a:lnTo>
                  <a:close/>
                </a:path>
                <a:path w="10210800" h="2114550">
                  <a:moveTo>
                    <a:pt x="10180318" y="176125"/>
                  </a:moveTo>
                  <a:lnTo>
                    <a:pt x="10179101" y="173311"/>
                  </a:lnTo>
                  <a:lnTo>
                    <a:pt x="10177835" y="170514"/>
                  </a:lnTo>
                  <a:lnTo>
                    <a:pt x="10176522" y="167733"/>
                  </a:lnTo>
                  <a:lnTo>
                    <a:pt x="10184721" y="163859"/>
                  </a:lnTo>
                  <a:lnTo>
                    <a:pt x="10188361" y="172647"/>
                  </a:lnTo>
                  <a:lnTo>
                    <a:pt x="10180318" y="176125"/>
                  </a:lnTo>
                  <a:close/>
                </a:path>
                <a:path w="10210800" h="2114550">
                  <a:moveTo>
                    <a:pt x="10187058" y="193262"/>
                  </a:moveTo>
                  <a:lnTo>
                    <a:pt x="10185972" y="190212"/>
                  </a:lnTo>
                  <a:lnTo>
                    <a:pt x="10184945" y="187467"/>
                  </a:lnTo>
                  <a:lnTo>
                    <a:pt x="10183830" y="184637"/>
                  </a:lnTo>
                  <a:lnTo>
                    <a:pt x="10191996" y="181424"/>
                  </a:lnTo>
                  <a:lnTo>
                    <a:pt x="10195637" y="190212"/>
                  </a:lnTo>
                  <a:lnTo>
                    <a:pt x="10187058" y="193262"/>
                  </a:lnTo>
                  <a:close/>
                </a:path>
                <a:path w="10210800" h="2114550">
                  <a:moveTo>
                    <a:pt x="10192646" y="210823"/>
                  </a:moveTo>
                  <a:lnTo>
                    <a:pt x="10191812" y="207863"/>
                  </a:lnTo>
                  <a:lnTo>
                    <a:pt x="10190929" y="204920"/>
                  </a:lnTo>
                  <a:lnTo>
                    <a:pt x="10189997" y="201993"/>
                  </a:lnTo>
                  <a:lnTo>
                    <a:pt x="10199015" y="199123"/>
                  </a:lnTo>
                  <a:lnTo>
                    <a:pt x="10201249" y="208398"/>
                  </a:lnTo>
                  <a:lnTo>
                    <a:pt x="10192646" y="210823"/>
                  </a:lnTo>
                  <a:close/>
                </a:path>
                <a:path w="10210800" h="2114550">
                  <a:moveTo>
                    <a:pt x="10197056" y="228752"/>
                  </a:moveTo>
                  <a:lnTo>
                    <a:pt x="10196417" y="225721"/>
                  </a:lnTo>
                  <a:lnTo>
                    <a:pt x="10195731" y="222718"/>
                  </a:lnTo>
                  <a:lnTo>
                    <a:pt x="10195000" y="219744"/>
                  </a:lnTo>
                  <a:lnTo>
                    <a:pt x="10203479" y="217658"/>
                  </a:lnTo>
                  <a:lnTo>
                    <a:pt x="10205712" y="226927"/>
                  </a:lnTo>
                  <a:lnTo>
                    <a:pt x="10197056" y="228752"/>
                  </a:lnTo>
                  <a:close/>
                </a:path>
                <a:path w="10210800" h="2114550">
                  <a:moveTo>
                    <a:pt x="10200248" y="246846"/>
                  </a:moveTo>
                  <a:lnTo>
                    <a:pt x="10199818" y="243824"/>
                  </a:lnTo>
                  <a:lnTo>
                    <a:pt x="10199333" y="240779"/>
                  </a:lnTo>
                  <a:lnTo>
                    <a:pt x="10198804" y="237776"/>
                  </a:lnTo>
                  <a:lnTo>
                    <a:pt x="10207937" y="236167"/>
                  </a:lnTo>
                  <a:lnTo>
                    <a:pt x="10209050" y="240800"/>
                  </a:lnTo>
                  <a:lnTo>
                    <a:pt x="10209425" y="245540"/>
                  </a:lnTo>
                  <a:lnTo>
                    <a:pt x="10200248" y="246846"/>
                  </a:lnTo>
                  <a:close/>
                </a:path>
                <a:path w="10210800" h="2114550">
                  <a:moveTo>
                    <a:pt x="10202233" y="265159"/>
                  </a:moveTo>
                  <a:lnTo>
                    <a:pt x="10202004" y="262103"/>
                  </a:lnTo>
                  <a:lnTo>
                    <a:pt x="10201724" y="259042"/>
                  </a:lnTo>
                  <a:lnTo>
                    <a:pt x="10201392" y="255974"/>
                  </a:lnTo>
                  <a:lnTo>
                    <a:pt x="10210175" y="255023"/>
                  </a:lnTo>
                  <a:lnTo>
                    <a:pt x="10210736" y="262103"/>
                  </a:lnTo>
                  <a:lnTo>
                    <a:pt x="10210799" y="264520"/>
                  </a:lnTo>
                  <a:lnTo>
                    <a:pt x="10202233" y="265159"/>
                  </a:lnTo>
                  <a:close/>
                </a:path>
                <a:path w="10210800" h="2114550">
                  <a:moveTo>
                    <a:pt x="10202992" y="283667"/>
                  </a:moveTo>
                  <a:lnTo>
                    <a:pt x="10202894" y="277452"/>
                  </a:lnTo>
                  <a:lnTo>
                    <a:pt x="10202768" y="274393"/>
                  </a:lnTo>
                  <a:lnTo>
                    <a:pt x="10210799" y="274062"/>
                  </a:lnTo>
                  <a:lnTo>
                    <a:pt x="10210799" y="283607"/>
                  </a:lnTo>
                  <a:lnTo>
                    <a:pt x="10202992" y="283667"/>
                  </a:lnTo>
                  <a:close/>
                </a:path>
                <a:path w="10210800" h="2114550">
                  <a:moveTo>
                    <a:pt x="10210799" y="302664"/>
                  </a:moveTo>
                  <a:lnTo>
                    <a:pt x="10203000" y="302664"/>
                  </a:lnTo>
                  <a:lnTo>
                    <a:pt x="10203000" y="293139"/>
                  </a:lnTo>
                  <a:lnTo>
                    <a:pt x="10210799" y="293139"/>
                  </a:lnTo>
                  <a:lnTo>
                    <a:pt x="10210799" y="302664"/>
                  </a:lnTo>
                  <a:close/>
                </a:path>
                <a:path w="10210800" h="2114550">
                  <a:moveTo>
                    <a:pt x="10210799" y="321714"/>
                  </a:moveTo>
                  <a:lnTo>
                    <a:pt x="10203000" y="321714"/>
                  </a:lnTo>
                  <a:lnTo>
                    <a:pt x="10203000" y="312189"/>
                  </a:lnTo>
                  <a:lnTo>
                    <a:pt x="10210799" y="312189"/>
                  </a:lnTo>
                  <a:lnTo>
                    <a:pt x="10210799" y="321714"/>
                  </a:lnTo>
                  <a:close/>
                </a:path>
                <a:path w="10210800" h="2114550">
                  <a:moveTo>
                    <a:pt x="10210799" y="340764"/>
                  </a:moveTo>
                  <a:lnTo>
                    <a:pt x="10203000" y="340764"/>
                  </a:lnTo>
                  <a:lnTo>
                    <a:pt x="10203000" y="331239"/>
                  </a:lnTo>
                  <a:lnTo>
                    <a:pt x="10210799" y="331239"/>
                  </a:lnTo>
                  <a:lnTo>
                    <a:pt x="10210799" y="340764"/>
                  </a:lnTo>
                  <a:close/>
                </a:path>
                <a:path w="10210800" h="2114550">
                  <a:moveTo>
                    <a:pt x="10210799" y="359814"/>
                  </a:moveTo>
                  <a:lnTo>
                    <a:pt x="10203000" y="359814"/>
                  </a:lnTo>
                  <a:lnTo>
                    <a:pt x="10203000" y="350289"/>
                  </a:lnTo>
                  <a:lnTo>
                    <a:pt x="10210799" y="350289"/>
                  </a:lnTo>
                  <a:lnTo>
                    <a:pt x="10210799" y="359814"/>
                  </a:lnTo>
                  <a:close/>
                </a:path>
                <a:path w="10210800" h="2114550">
                  <a:moveTo>
                    <a:pt x="10210799" y="378864"/>
                  </a:moveTo>
                  <a:lnTo>
                    <a:pt x="10203000" y="378864"/>
                  </a:lnTo>
                  <a:lnTo>
                    <a:pt x="10203000" y="369339"/>
                  </a:lnTo>
                  <a:lnTo>
                    <a:pt x="10210799" y="369339"/>
                  </a:lnTo>
                  <a:lnTo>
                    <a:pt x="10210799" y="378864"/>
                  </a:lnTo>
                  <a:close/>
                </a:path>
                <a:path w="10210800" h="2114550">
                  <a:moveTo>
                    <a:pt x="10210799" y="397914"/>
                  </a:moveTo>
                  <a:lnTo>
                    <a:pt x="10203000" y="397914"/>
                  </a:lnTo>
                  <a:lnTo>
                    <a:pt x="10203000" y="388389"/>
                  </a:lnTo>
                  <a:lnTo>
                    <a:pt x="10210799" y="388389"/>
                  </a:lnTo>
                  <a:lnTo>
                    <a:pt x="10210799" y="397914"/>
                  </a:lnTo>
                  <a:close/>
                </a:path>
                <a:path w="10210800" h="2114550">
                  <a:moveTo>
                    <a:pt x="10210799" y="416964"/>
                  </a:moveTo>
                  <a:lnTo>
                    <a:pt x="10203000" y="416964"/>
                  </a:lnTo>
                  <a:lnTo>
                    <a:pt x="10203000" y="407439"/>
                  </a:lnTo>
                  <a:lnTo>
                    <a:pt x="10210799" y="407439"/>
                  </a:lnTo>
                  <a:lnTo>
                    <a:pt x="10210799" y="416964"/>
                  </a:lnTo>
                  <a:close/>
                </a:path>
                <a:path w="10210800" h="2114550">
                  <a:moveTo>
                    <a:pt x="10210799" y="436014"/>
                  </a:moveTo>
                  <a:lnTo>
                    <a:pt x="10203000" y="436014"/>
                  </a:lnTo>
                  <a:lnTo>
                    <a:pt x="10203000" y="426489"/>
                  </a:lnTo>
                  <a:lnTo>
                    <a:pt x="10210799" y="426489"/>
                  </a:lnTo>
                  <a:lnTo>
                    <a:pt x="10210799" y="436014"/>
                  </a:lnTo>
                  <a:close/>
                </a:path>
                <a:path w="10210800" h="2114550">
                  <a:moveTo>
                    <a:pt x="10210799" y="455064"/>
                  </a:moveTo>
                  <a:lnTo>
                    <a:pt x="10203000" y="455064"/>
                  </a:lnTo>
                  <a:lnTo>
                    <a:pt x="10203000" y="445539"/>
                  </a:lnTo>
                  <a:lnTo>
                    <a:pt x="10210799" y="445539"/>
                  </a:lnTo>
                  <a:lnTo>
                    <a:pt x="10210799" y="455064"/>
                  </a:lnTo>
                  <a:close/>
                </a:path>
                <a:path w="10210800" h="2114550">
                  <a:moveTo>
                    <a:pt x="10210799" y="474114"/>
                  </a:moveTo>
                  <a:lnTo>
                    <a:pt x="10203000" y="474114"/>
                  </a:lnTo>
                  <a:lnTo>
                    <a:pt x="10203000" y="464589"/>
                  </a:lnTo>
                  <a:lnTo>
                    <a:pt x="10210799" y="464589"/>
                  </a:lnTo>
                  <a:lnTo>
                    <a:pt x="10210799" y="474114"/>
                  </a:lnTo>
                  <a:close/>
                </a:path>
                <a:path w="10210800" h="2114550">
                  <a:moveTo>
                    <a:pt x="10210799" y="493164"/>
                  </a:moveTo>
                  <a:lnTo>
                    <a:pt x="10203000" y="493164"/>
                  </a:lnTo>
                  <a:lnTo>
                    <a:pt x="10203000" y="483639"/>
                  </a:lnTo>
                  <a:lnTo>
                    <a:pt x="10210799" y="483639"/>
                  </a:lnTo>
                  <a:lnTo>
                    <a:pt x="10210799" y="493164"/>
                  </a:lnTo>
                  <a:close/>
                </a:path>
                <a:path w="10210800" h="2114550">
                  <a:moveTo>
                    <a:pt x="10210799" y="512214"/>
                  </a:moveTo>
                  <a:lnTo>
                    <a:pt x="10203000" y="512214"/>
                  </a:lnTo>
                  <a:lnTo>
                    <a:pt x="10203000" y="502689"/>
                  </a:lnTo>
                  <a:lnTo>
                    <a:pt x="10210799" y="502689"/>
                  </a:lnTo>
                  <a:lnTo>
                    <a:pt x="10210799" y="512214"/>
                  </a:lnTo>
                  <a:close/>
                </a:path>
                <a:path w="10210800" h="2114550">
                  <a:moveTo>
                    <a:pt x="10210799" y="531264"/>
                  </a:moveTo>
                  <a:lnTo>
                    <a:pt x="10203000" y="531264"/>
                  </a:lnTo>
                  <a:lnTo>
                    <a:pt x="10203000" y="521739"/>
                  </a:lnTo>
                  <a:lnTo>
                    <a:pt x="10210799" y="521739"/>
                  </a:lnTo>
                  <a:lnTo>
                    <a:pt x="10210799" y="531264"/>
                  </a:lnTo>
                  <a:close/>
                </a:path>
                <a:path w="10210800" h="2114550">
                  <a:moveTo>
                    <a:pt x="10210799" y="550314"/>
                  </a:moveTo>
                  <a:lnTo>
                    <a:pt x="10203000" y="550314"/>
                  </a:lnTo>
                  <a:lnTo>
                    <a:pt x="10203000" y="540789"/>
                  </a:lnTo>
                  <a:lnTo>
                    <a:pt x="10210799" y="540789"/>
                  </a:lnTo>
                  <a:lnTo>
                    <a:pt x="10210799" y="550314"/>
                  </a:lnTo>
                  <a:close/>
                </a:path>
                <a:path w="10210800" h="2114550">
                  <a:moveTo>
                    <a:pt x="10210799" y="569364"/>
                  </a:moveTo>
                  <a:lnTo>
                    <a:pt x="10203000" y="569364"/>
                  </a:lnTo>
                  <a:lnTo>
                    <a:pt x="10203000" y="559839"/>
                  </a:lnTo>
                  <a:lnTo>
                    <a:pt x="10210799" y="559839"/>
                  </a:lnTo>
                  <a:lnTo>
                    <a:pt x="10210799" y="569364"/>
                  </a:lnTo>
                  <a:close/>
                </a:path>
                <a:path w="10210800" h="2114550">
                  <a:moveTo>
                    <a:pt x="10210799" y="588414"/>
                  </a:moveTo>
                  <a:lnTo>
                    <a:pt x="10203000" y="588414"/>
                  </a:lnTo>
                  <a:lnTo>
                    <a:pt x="10203000" y="578889"/>
                  </a:lnTo>
                  <a:lnTo>
                    <a:pt x="10210799" y="578889"/>
                  </a:lnTo>
                  <a:lnTo>
                    <a:pt x="10210799" y="588414"/>
                  </a:lnTo>
                  <a:close/>
                </a:path>
                <a:path w="10210800" h="2114550">
                  <a:moveTo>
                    <a:pt x="10210799" y="607464"/>
                  </a:moveTo>
                  <a:lnTo>
                    <a:pt x="10203000" y="607464"/>
                  </a:lnTo>
                  <a:lnTo>
                    <a:pt x="10203000" y="597939"/>
                  </a:lnTo>
                  <a:lnTo>
                    <a:pt x="10210799" y="597939"/>
                  </a:lnTo>
                  <a:lnTo>
                    <a:pt x="10210799" y="607464"/>
                  </a:lnTo>
                  <a:close/>
                </a:path>
                <a:path w="10210800" h="2114550">
                  <a:moveTo>
                    <a:pt x="10210799" y="626514"/>
                  </a:moveTo>
                  <a:lnTo>
                    <a:pt x="10203000" y="626514"/>
                  </a:lnTo>
                  <a:lnTo>
                    <a:pt x="10203000" y="616989"/>
                  </a:lnTo>
                  <a:lnTo>
                    <a:pt x="10210799" y="616989"/>
                  </a:lnTo>
                  <a:lnTo>
                    <a:pt x="10210799" y="626514"/>
                  </a:lnTo>
                  <a:close/>
                </a:path>
                <a:path w="10210800" h="2114550">
                  <a:moveTo>
                    <a:pt x="10210799" y="645564"/>
                  </a:moveTo>
                  <a:lnTo>
                    <a:pt x="10203000" y="645564"/>
                  </a:lnTo>
                  <a:lnTo>
                    <a:pt x="10203000" y="636039"/>
                  </a:lnTo>
                  <a:lnTo>
                    <a:pt x="10210799" y="636039"/>
                  </a:lnTo>
                  <a:lnTo>
                    <a:pt x="10210799" y="645564"/>
                  </a:lnTo>
                  <a:close/>
                </a:path>
                <a:path w="10210800" h="2114550">
                  <a:moveTo>
                    <a:pt x="10210799" y="664614"/>
                  </a:moveTo>
                  <a:lnTo>
                    <a:pt x="10203000" y="664614"/>
                  </a:lnTo>
                  <a:lnTo>
                    <a:pt x="10203000" y="655089"/>
                  </a:lnTo>
                  <a:lnTo>
                    <a:pt x="10210799" y="655089"/>
                  </a:lnTo>
                  <a:lnTo>
                    <a:pt x="10210799" y="664614"/>
                  </a:lnTo>
                  <a:close/>
                </a:path>
                <a:path w="10210800" h="2114550">
                  <a:moveTo>
                    <a:pt x="10210799" y="683664"/>
                  </a:moveTo>
                  <a:lnTo>
                    <a:pt x="10203000" y="683664"/>
                  </a:lnTo>
                  <a:lnTo>
                    <a:pt x="10203000" y="674139"/>
                  </a:lnTo>
                  <a:lnTo>
                    <a:pt x="10210799" y="674139"/>
                  </a:lnTo>
                  <a:lnTo>
                    <a:pt x="10210799" y="683664"/>
                  </a:lnTo>
                  <a:close/>
                </a:path>
                <a:path w="10210800" h="2114550">
                  <a:moveTo>
                    <a:pt x="10210799" y="702714"/>
                  </a:moveTo>
                  <a:lnTo>
                    <a:pt x="10203000" y="702714"/>
                  </a:lnTo>
                  <a:lnTo>
                    <a:pt x="10203000" y="693189"/>
                  </a:lnTo>
                  <a:lnTo>
                    <a:pt x="10210799" y="693189"/>
                  </a:lnTo>
                  <a:lnTo>
                    <a:pt x="10210799" y="702714"/>
                  </a:lnTo>
                  <a:close/>
                </a:path>
                <a:path w="10210800" h="2114550">
                  <a:moveTo>
                    <a:pt x="10210799" y="721764"/>
                  </a:moveTo>
                  <a:lnTo>
                    <a:pt x="10203000" y="721764"/>
                  </a:lnTo>
                  <a:lnTo>
                    <a:pt x="10203000" y="712239"/>
                  </a:lnTo>
                  <a:lnTo>
                    <a:pt x="10210799" y="712239"/>
                  </a:lnTo>
                  <a:lnTo>
                    <a:pt x="10210799" y="721764"/>
                  </a:lnTo>
                  <a:close/>
                </a:path>
                <a:path w="10210800" h="2114550">
                  <a:moveTo>
                    <a:pt x="10210799" y="740814"/>
                  </a:moveTo>
                  <a:lnTo>
                    <a:pt x="10203000" y="740814"/>
                  </a:lnTo>
                  <a:lnTo>
                    <a:pt x="10203000" y="731289"/>
                  </a:lnTo>
                  <a:lnTo>
                    <a:pt x="10210799" y="731289"/>
                  </a:lnTo>
                  <a:lnTo>
                    <a:pt x="10210799" y="740814"/>
                  </a:lnTo>
                  <a:close/>
                </a:path>
                <a:path w="10210800" h="2114550">
                  <a:moveTo>
                    <a:pt x="10210799" y="759864"/>
                  </a:moveTo>
                  <a:lnTo>
                    <a:pt x="10203000" y="759864"/>
                  </a:lnTo>
                  <a:lnTo>
                    <a:pt x="10203000" y="750339"/>
                  </a:lnTo>
                  <a:lnTo>
                    <a:pt x="10210799" y="750339"/>
                  </a:lnTo>
                  <a:lnTo>
                    <a:pt x="10210799" y="759864"/>
                  </a:lnTo>
                  <a:close/>
                </a:path>
                <a:path w="10210800" h="2114550">
                  <a:moveTo>
                    <a:pt x="10210799" y="778914"/>
                  </a:moveTo>
                  <a:lnTo>
                    <a:pt x="10203000" y="778914"/>
                  </a:lnTo>
                  <a:lnTo>
                    <a:pt x="10203000" y="769389"/>
                  </a:lnTo>
                  <a:lnTo>
                    <a:pt x="10210799" y="769389"/>
                  </a:lnTo>
                  <a:lnTo>
                    <a:pt x="10210799" y="778914"/>
                  </a:lnTo>
                  <a:close/>
                </a:path>
                <a:path w="10210800" h="2114550">
                  <a:moveTo>
                    <a:pt x="10210799" y="797964"/>
                  </a:moveTo>
                  <a:lnTo>
                    <a:pt x="10203000" y="797964"/>
                  </a:lnTo>
                  <a:lnTo>
                    <a:pt x="10203000" y="788439"/>
                  </a:lnTo>
                  <a:lnTo>
                    <a:pt x="10210799" y="788439"/>
                  </a:lnTo>
                  <a:lnTo>
                    <a:pt x="10210799" y="797964"/>
                  </a:lnTo>
                  <a:close/>
                </a:path>
                <a:path w="10210800" h="2114550">
                  <a:moveTo>
                    <a:pt x="10210799" y="817014"/>
                  </a:moveTo>
                  <a:lnTo>
                    <a:pt x="10203000" y="817014"/>
                  </a:lnTo>
                  <a:lnTo>
                    <a:pt x="10203000" y="807489"/>
                  </a:lnTo>
                  <a:lnTo>
                    <a:pt x="10210799" y="807489"/>
                  </a:lnTo>
                  <a:lnTo>
                    <a:pt x="10210799" y="817014"/>
                  </a:lnTo>
                  <a:close/>
                </a:path>
                <a:path w="10210800" h="2114550">
                  <a:moveTo>
                    <a:pt x="10210799" y="836064"/>
                  </a:moveTo>
                  <a:lnTo>
                    <a:pt x="10203000" y="836064"/>
                  </a:lnTo>
                  <a:lnTo>
                    <a:pt x="10203000" y="826539"/>
                  </a:lnTo>
                  <a:lnTo>
                    <a:pt x="10210799" y="826539"/>
                  </a:lnTo>
                  <a:lnTo>
                    <a:pt x="10210799" y="836064"/>
                  </a:lnTo>
                  <a:close/>
                </a:path>
                <a:path w="10210800" h="2114550">
                  <a:moveTo>
                    <a:pt x="10210799" y="855114"/>
                  </a:moveTo>
                  <a:lnTo>
                    <a:pt x="10203000" y="855114"/>
                  </a:lnTo>
                  <a:lnTo>
                    <a:pt x="10203000" y="845589"/>
                  </a:lnTo>
                  <a:lnTo>
                    <a:pt x="10210799" y="845589"/>
                  </a:lnTo>
                  <a:lnTo>
                    <a:pt x="10210799" y="855114"/>
                  </a:lnTo>
                  <a:close/>
                </a:path>
                <a:path w="10210800" h="2114550">
                  <a:moveTo>
                    <a:pt x="10210799" y="874164"/>
                  </a:moveTo>
                  <a:lnTo>
                    <a:pt x="10203000" y="874164"/>
                  </a:lnTo>
                  <a:lnTo>
                    <a:pt x="10203000" y="864639"/>
                  </a:lnTo>
                  <a:lnTo>
                    <a:pt x="10210799" y="864639"/>
                  </a:lnTo>
                  <a:lnTo>
                    <a:pt x="10210799" y="874164"/>
                  </a:lnTo>
                  <a:close/>
                </a:path>
                <a:path w="10210800" h="2114550">
                  <a:moveTo>
                    <a:pt x="10210799" y="893214"/>
                  </a:moveTo>
                  <a:lnTo>
                    <a:pt x="10203000" y="893214"/>
                  </a:lnTo>
                  <a:lnTo>
                    <a:pt x="10203000" y="883689"/>
                  </a:lnTo>
                  <a:lnTo>
                    <a:pt x="10210799" y="883689"/>
                  </a:lnTo>
                  <a:lnTo>
                    <a:pt x="10210799" y="893214"/>
                  </a:lnTo>
                  <a:close/>
                </a:path>
                <a:path w="10210800" h="2114550">
                  <a:moveTo>
                    <a:pt x="10210799" y="912264"/>
                  </a:moveTo>
                  <a:lnTo>
                    <a:pt x="10203000" y="912264"/>
                  </a:lnTo>
                  <a:lnTo>
                    <a:pt x="10203000" y="902739"/>
                  </a:lnTo>
                  <a:lnTo>
                    <a:pt x="10210799" y="902739"/>
                  </a:lnTo>
                  <a:lnTo>
                    <a:pt x="10210799" y="912264"/>
                  </a:lnTo>
                  <a:close/>
                </a:path>
                <a:path w="10210800" h="2114550">
                  <a:moveTo>
                    <a:pt x="10210799" y="931314"/>
                  </a:moveTo>
                  <a:lnTo>
                    <a:pt x="10203000" y="931314"/>
                  </a:lnTo>
                  <a:lnTo>
                    <a:pt x="10203000" y="921789"/>
                  </a:lnTo>
                  <a:lnTo>
                    <a:pt x="10210799" y="921789"/>
                  </a:lnTo>
                  <a:lnTo>
                    <a:pt x="10210799" y="931314"/>
                  </a:lnTo>
                  <a:close/>
                </a:path>
                <a:path w="10210800" h="2114550">
                  <a:moveTo>
                    <a:pt x="10210799" y="950364"/>
                  </a:moveTo>
                  <a:lnTo>
                    <a:pt x="10203000" y="950364"/>
                  </a:lnTo>
                  <a:lnTo>
                    <a:pt x="10203000" y="940839"/>
                  </a:lnTo>
                  <a:lnTo>
                    <a:pt x="10210799" y="940839"/>
                  </a:lnTo>
                  <a:lnTo>
                    <a:pt x="10210799" y="950364"/>
                  </a:lnTo>
                  <a:close/>
                </a:path>
                <a:path w="10210800" h="2114550">
                  <a:moveTo>
                    <a:pt x="10210799" y="969414"/>
                  </a:moveTo>
                  <a:lnTo>
                    <a:pt x="10203000" y="969414"/>
                  </a:lnTo>
                  <a:lnTo>
                    <a:pt x="10203000" y="959889"/>
                  </a:lnTo>
                  <a:lnTo>
                    <a:pt x="10210799" y="959889"/>
                  </a:lnTo>
                  <a:lnTo>
                    <a:pt x="10210799" y="969414"/>
                  </a:lnTo>
                  <a:close/>
                </a:path>
                <a:path w="10210800" h="2114550">
                  <a:moveTo>
                    <a:pt x="10210799" y="988464"/>
                  </a:moveTo>
                  <a:lnTo>
                    <a:pt x="10203000" y="988464"/>
                  </a:lnTo>
                  <a:lnTo>
                    <a:pt x="10203000" y="978939"/>
                  </a:lnTo>
                  <a:lnTo>
                    <a:pt x="10210799" y="978939"/>
                  </a:lnTo>
                  <a:lnTo>
                    <a:pt x="10210799" y="988464"/>
                  </a:lnTo>
                  <a:close/>
                </a:path>
                <a:path w="10210800" h="2114550">
                  <a:moveTo>
                    <a:pt x="10210799" y="1007514"/>
                  </a:moveTo>
                  <a:lnTo>
                    <a:pt x="10203000" y="1007514"/>
                  </a:lnTo>
                  <a:lnTo>
                    <a:pt x="10203000" y="997989"/>
                  </a:lnTo>
                  <a:lnTo>
                    <a:pt x="10210799" y="997989"/>
                  </a:lnTo>
                  <a:lnTo>
                    <a:pt x="10210799" y="1007514"/>
                  </a:lnTo>
                  <a:close/>
                </a:path>
                <a:path w="10210800" h="2114550">
                  <a:moveTo>
                    <a:pt x="10210799" y="1026564"/>
                  </a:moveTo>
                  <a:lnTo>
                    <a:pt x="10203000" y="1026564"/>
                  </a:lnTo>
                  <a:lnTo>
                    <a:pt x="10203000" y="1017039"/>
                  </a:lnTo>
                  <a:lnTo>
                    <a:pt x="10210799" y="1017039"/>
                  </a:lnTo>
                  <a:lnTo>
                    <a:pt x="10210799" y="1026564"/>
                  </a:lnTo>
                  <a:close/>
                </a:path>
                <a:path w="10210800" h="2114550">
                  <a:moveTo>
                    <a:pt x="10210799" y="1045614"/>
                  </a:moveTo>
                  <a:lnTo>
                    <a:pt x="10203000" y="1045614"/>
                  </a:lnTo>
                  <a:lnTo>
                    <a:pt x="10203000" y="1036089"/>
                  </a:lnTo>
                  <a:lnTo>
                    <a:pt x="10210799" y="1036089"/>
                  </a:lnTo>
                  <a:lnTo>
                    <a:pt x="10210799" y="1045614"/>
                  </a:lnTo>
                  <a:close/>
                </a:path>
                <a:path w="10210800" h="2114550">
                  <a:moveTo>
                    <a:pt x="10210799" y="1064664"/>
                  </a:moveTo>
                  <a:lnTo>
                    <a:pt x="10203000" y="1064664"/>
                  </a:lnTo>
                  <a:lnTo>
                    <a:pt x="10203000" y="1055139"/>
                  </a:lnTo>
                  <a:lnTo>
                    <a:pt x="10210799" y="1055139"/>
                  </a:lnTo>
                  <a:lnTo>
                    <a:pt x="10210799" y="1064664"/>
                  </a:lnTo>
                  <a:close/>
                </a:path>
                <a:path w="10210800" h="2114550">
                  <a:moveTo>
                    <a:pt x="10210799" y="1083714"/>
                  </a:moveTo>
                  <a:lnTo>
                    <a:pt x="10203000" y="1083714"/>
                  </a:lnTo>
                  <a:lnTo>
                    <a:pt x="10203000" y="1074189"/>
                  </a:lnTo>
                  <a:lnTo>
                    <a:pt x="10210799" y="1074189"/>
                  </a:lnTo>
                  <a:lnTo>
                    <a:pt x="10210799" y="1083714"/>
                  </a:lnTo>
                  <a:close/>
                </a:path>
                <a:path w="10210800" h="2114550">
                  <a:moveTo>
                    <a:pt x="10210799" y="1102764"/>
                  </a:moveTo>
                  <a:lnTo>
                    <a:pt x="10203000" y="1102764"/>
                  </a:lnTo>
                  <a:lnTo>
                    <a:pt x="10203000" y="1093239"/>
                  </a:lnTo>
                  <a:lnTo>
                    <a:pt x="10210799" y="1093239"/>
                  </a:lnTo>
                  <a:lnTo>
                    <a:pt x="10210799" y="1102764"/>
                  </a:lnTo>
                  <a:close/>
                </a:path>
                <a:path w="10210800" h="2114550">
                  <a:moveTo>
                    <a:pt x="10210799" y="1121814"/>
                  </a:moveTo>
                  <a:lnTo>
                    <a:pt x="10203000" y="1121814"/>
                  </a:lnTo>
                  <a:lnTo>
                    <a:pt x="10203000" y="1112289"/>
                  </a:lnTo>
                  <a:lnTo>
                    <a:pt x="10210799" y="1112289"/>
                  </a:lnTo>
                  <a:lnTo>
                    <a:pt x="10210799" y="1121814"/>
                  </a:lnTo>
                  <a:close/>
                </a:path>
                <a:path w="10210800" h="2114550">
                  <a:moveTo>
                    <a:pt x="10210799" y="1140864"/>
                  </a:moveTo>
                  <a:lnTo>
                    <a:pt x="10203000" y="1140864"/>
                  </a:lnTo>
                  <a:lnTo>
                    <a:pt x="10203000" y="1131339"/>
                  </a:lnTo>
                  <a:lnTo>
                    <a:pt x="10210799" y="1131339"/>
                  </a:lnTo>
                  <a:lnTo>
                    <a:pt x="10210799" y="1140864"/>
                  </a:lnTo>
                  <a:close/>
                </a:path>
                <a:path w="10210800" h="2114550">
                  <a:moveTo>
                    <a:pt x="10210799" y="1159914"/>
                  </a:moveTo>
                  <a:lnTo>
                    <a:pt x="10203000" y="1159914"/>
                  </a:lnTo>
                  <a:lnTo>
                    <a:pt x="10203000" y="1150389"/>
                  </a:lnTo>
                  <a:lnTo>
                    <a:pt x="10210799" y="1150389"/>
                  </a:lnTo>
                  <a:lnTo>
                    <a:pt x="10210799" y="1159914"/>
                  </a:lnTo>
                  <a:close/>
                </a:path>
                <a:path w="10210800" h="2114550">
                  <a:moveTo>
                    <a:pt x="10210799" y="1178964"/>
                  </a:moveTo>
                  <a:lnTo>
                    <a:pt x="10203000" y="1178964"/>
                  </a:lnTo>
                  <a:lnTo>
                    <a:pt x="10203000" y="1169439"/>
                  </a:lnTo>
                  <a:lnTo>
                    <a:pt x="10210799" y="1169439"/>
                  </a:lnTo>
                  <a:lnTo>
                    <a:pt x="10210799" y="1178964"/>
                  </a:lnTo>
                  <a:close/>
                </a:path>
                <a:path w="10210800" h="2114550">
                  <a:moveTo>
                    <a:pt x="10210799" y="1198014"/>
                  </a:moveTo>
                  <a:lnTo>
                    <a:pt x="10203000" y="1198014"/>
                  </a:lnTo>
                  <a:lnTo>
                    <a:pt x="10203000" y="1188489"/>
                  </a:lnTo>
                  <a:lnTo>
                    <a:pt x="10210799" y="1188489"/>
                  </a:lnTo>
                  <a:lnTo>
                    <a:pt x="10210799" y="1198014"/>
                  </a:lnTo>
                  <a:close/>
                </a:path>
                <a:path w="10210800" h="2114550">
                  <a:moveTo>
                    <a:pt x="10210799" y="1217064"/>
                  </a:moveTo>
                  <a:lnTo>
                    <a:pt x="10203000" y="1217064"/>
                  </a:lnTo>
                  <a:lnTo>
                    <a:pt x="10203000" y="1207539"/>
                  </a:lnTo>
                  <a:lnTo>
                    <a:pt x="10210799" y="1207539"/>
                  </a:lnTo>
                  <a:lnTo>
                    <a:pt x="10210799" y="1217064"/>
                  </a:lnTo>
                  <a:close/>
                </a:path>
                <a:path w="10210800" h="2114550">
                  <a:moveTo>
                    <a:pt x="10210799" y="1236114"/>
                  </a:moveTo>
                  <a:lnTo>
                    <a:pt x="10203000" y="1236114"/>
                  </a:lnTo>
                  <a:lnTo>
                    <a:pt x="10203000" y="1226589"/>
                  </a:lnTo>
                  <a:lnTo>
                    <a:pt x="10210799" y="1226589"/>
                  </a:lnTo>
                  <a:lnTo>
                    <a:pt x="10210799" y="1236114"/>
                  </a:lnTo>
                  <a:close/>
                </a:path>
                <a:path w="10210800" h="2114550">
                  <a:moveTo>
                    <a:pt x="10210799" y="1255164"/>
                  </a:moveTo>
                  <a:lnTo>
                    <a:pt x="10203000" y="1255164"/>
                  </a:lnTo>
                  <a:lnTo>
                    <a:pt x="10203000" y="1245639"/>
                  </a:lnTo>
                  <a:lnTo>
                    <a:pt x="10210799" y="1245639"/>
                  </a:lnTo>
                  <a:lnTo>
                    <a:pt x="10210799" y="1255164"/>
                  </a:lnTo>
                  <a:close/>
                </a:path>
                <a:path w="10210800" h="2114550">
                  <a:moveTo>
                    <a:pt x="10210799" y="1274214"/>
                  </a:moveTo>
                  <a:lnTo>
                    <a:pt x="10203000" y="1274214"/>
                  </a:lnTo>
                  <a:lnTo>
                    <a:pt x="10203000" y="1264689"/>
                  </a:lnTo>
                  <a:lnTo>
                    <a:pt x="10210799" y="1264689"/>
                  </a:lnTo>
                  <a:lnTo>
                    <a:pt x="10210799" y="1274214"/>
                  </a:lnTo>
                  <a:close/>
                </a:path>
                <a:path w="10210800" h="2114550">
                  <a:moveTo>
                    <a:pt x="10210799" y="1293264"/>
                  </a:moveTo>
                  <a:lnTo>
                    <a:pt x="10203000" y="1293264"/>
                  </a:lnTo>
                  <a:lnTo>
                    <a:pt x="10203000" y="1283739"/>
                  </a:lnTo>
                  <a:lnTo>
                    <a:pt x="10210799" y="1283739"/>
                  </a:lnTo>
                  <a:lnTo>
                    <a:pt x="10210799" y="1293264"/>
                  </a:lnTo>
                  <a:close/>
                </a:path>
                <a:path w="10210800" h="2114550">
                  <a:moveTo>
                    <a:pt x="10210799" y="1312314"/>
                  </a:moveTo>
                  <a:lnTo>
                    <a:pt x="10203000" y="1312314"/>
                  </a:lnTo>
                  <a:lnTo>
                    <a:pt x="10203000" y="1302789"/>
                  </a:lnTo>
                  <a:lnTo>
                    <a:pt x="10210799" y="1302789"/>
                  </a:lnTo>
                  <a:lnTo>
                    <a:pt x="10210799" y="1312314"/>
                  </a:lnTo>
                  <a:close/>
                </a:path>
                <a:path w="10210800" h="2114550">
                  <a:moveTo>
                    <a:pt x="10210799" y="1331364"/>
                  </a:moveTo>
                  <a:lnTo>
                    <a:pt x="10203000" y="1331364"/>
                  </a:lnTo>
                  <a:lnTo>
                    <a:pt x="10203000" y="1321839"/>
                  </a:lnTo>
                  <a:lnTo>
                    <a:pt x="10210799" y="1321839"/>
                  </a:lnTo>
                  <a:lnTo>
                    <a:pt x="10210799" y="1331364"/>
                  </a:lnTo>
                  <a:close/>
                </a:path>
                <a:path w="10210800" h="2114550">
                  <a:moveTo>
                    <a:pt x="10210799" y="1350414"/>
                  </a:moveTo>
                  <a:lnTo>
                    <a:pt x="10203000" y="1350414"/>
                  </a:lnTo>
                  <a:lnTo>
                    <a:pt x="10203000" y="1340889"/>
                  </a:lnTo>
                  <a:lnTo>
                    <a:pt x="10210799" y="1340889"/>
                  </a:lnTo>
                  <a:lnTo>
                    <a:pt x="10210799" y="1350414"/>
                  </a:lnTo>
                  <a:close/>
                </a:path>
                <a:path w="10210800" h="2114550">
                  <a:moveTo>
                    <a:pt x="10210799" y="1369464"/>
                  </a:moveTo>
                  <a:lnTo>
                    <a:pt x="10203000" y="1369464"/>
                  </a:lnTo>
                  <a:lnTo>
                    <a:pt x="10203000" y="1359939"/>
                  </a:lnTo>
                  <a:lnTo>
                    <a:pt x="10210799" y="1359939"/>
                  </a:lnTo>
                  <a:lnTo>
                    <a:pt x="10210799" y="1369464"/>
                  </a:lnTo>
                  <a:close/>
                </a:path>
                <a:path w="10210800" h="2114550">
                  <a:moveTo>
                    <a:pt x="10210799" y="1388514"/>
                  </a:moveTo>
                  <a:lnTo>
                    <a:pt x="10203000" y="1388514"/>
                  </a:lnTo>
                  <a:lnTo>
                    <a:pt x="10203000" y="1378989"/>
                  </a:lnTo>
                  <a:lnTo>
                    <a:pt x="10210799" y="1378989"/>
                  </a:lnTo>
                  <a:lnTo>
                    <a:pt x="10210799" y="1388514"/>
                  </a:lnTo>
                  <a:close/>
                </a:path>
                <a:path w="10210800" h="2114550">
                  <a:moveTo>
                    <a:pt x="10210799" y="1407564"/>
                  </a:moveTo>
                  <a:lnTo>
                    <a:pt x="10203000" y="1407564"/>
                  </a:lnTo>
                  <a:lnTo>
                    <a:pt x="10203000" y="1398039"/>
                  </a:lnTo>
                  <a:lnTo>
                    <a:pt x="10210799" y="1398039"/>
                  </a:lnTo>
                  <a:lnTo>
                    <a:pt x="10210799" y="1407564"/>
                  </a:lnTo>
                  <a:close/>
                </a:path>
                <a:path w="10210800" h="2114550">
                  <a:moveTo>
                    <a:pt x="10210799" y="1426614"/>
                  </a:moveTo>
                  <a:lnTo>
                    <a:pt x="10203000" y="1426614"/>
                  </a:lnTo>
                  <a:lnTo>
                    <a:pt x="10203000" y="1417089"/>
                  </a:lnTo>
                  <a:lnTo>
                    <a:pt x="10210799" y="1417089"/>
                  </a:lnTo>
                  <a:lnTo>
                    <a:pt x="10210799" y="1426614"/>
                  </a:lnTo>
                  <a:close/>
                </a:path>
                <a:path w="10210800" h="2114550">
                  <a:moveTo>
                    <a:pt x="10210799" y="1445664"/>
                  </a:moveTo>
                  <a:lnTo>
                    <a:pt x="10203000" y="1445664"/>
                  </a:lnTo>
                  <a:lnTo>
                    <a:pt x="10203000" y="1436139"/>
                  </a:lnTo>
                  <a:lnTo>
                    <a:pt x="10210799" y="1436139"/>
                  </a:lnTo>
                  <a:lnTo>
                    <a:pt x="10210799" y="1445664"/>
                  </a:lnTo>
                  <a:close/>
                </a:path>
                <a:path w="10210800" h="2114550">
                  <a:moveTo>
                    <a:pt x="10210799" y="1464714"/>
                  </a:moveTo>
                  <a:lnTo>
                    <a:pt x="10203000" y="1464714"/>
                  </a:lnTo>
                  <a:lnTo>
                    <a:pt x="10203000" y="1455189"/>
                  </a:lnTo>
                  <a:lnTo>
                    <a:pt x="10210799" y="1455189"/>
                  </a:lnTo>
                  <a:lnTo>
                    <a:pt x="10210799" y="1464714"/>
                  </a:lnTo>
                  <a:close/>
                </a:path>
                <a:path w="10210800" h="2114550">
                  <a:moveTo>
                    <a:pt x="10210799" y="1483764"/>
                  </a:moveTo>
                  <a:lnTo>
                    <a:pt x="10203000" y="1483764"/>
                  </a:lnTo>
                  <a:lnTo>
                    <a:pt x="10203000" y="1474239"/>
                  </a:lnTo>
                  <a:lnTo>
                    <a:pt x="10210799" y="1474239"/>
                  </a:lnTo>
                  <a:lnTo>
                    <a:pt x="10210799" y="1483764"/>
                  </a:lnTo>
                  <a:close/>
                </a:path>
                <a:path w="10210800" h="2114550">
                  <a:moveTo>
                    <a:pt x="10210799" y="1502814"/>
                  </a:moveTo>
                  <a:lnTo>
                    <a:pt x="10203000" y="1502814"/>
                  </a:lnTo>
                  <a:lnTo>
                    <a:pt x="10203000" y="1493289"/>
                  </a:lnTo>
                  <a:lnTo>
                    <a:pt x="10210799" y="1493289"/>
                  </a:lnTo>
                  <a:lnTo>
                    <a:pt x="10210799" y="1502814"/>
                  </a:lnTo>
                  <a:close/>
                </a:path>
                <a:path w="10210800" h="2114550">
                  <a:moveTo>
                    <a:pt x="10210799" y="1521864"/>
                  </a:moveTo>
                  <a:lnTo>
                    <a:pt x="10203000" y="1521864"/>
                  </a:lnTo>
                  <a:lnTo>
                    <a:pt x="10203000" y="1512339"/>
                  </a:lnTo>
                  <a:lnTo>
                    <a:pt x="10210799" y="1512339"/>
                  </a:lnTo>
                  <a:lnTo>
                    <a:pt x="10210799" y="1521864"/>
                  </a:lnTo>
                  <a:close/>
                </a:path>
                <a:path w="10210800" h="2114550">
                  <a:moveTo>
                    <a:pt x="10210799" y="1540914"/>
                  </a:moveTo>
                  <a:lnTo>
                    <a:pt x="10203000" y="1540914"/>
                  </a:lnTo>
                  <a:lnTo>
                    <a:pt x="10203000" y="1531389"/>
                  </a:lnTo>
                  <a:lnTo>
                    <a:pt x="10210799" y="1531389"/>
                  </a:lnTo>
                  <a:lnTo>
                    <a:pt x="10210799" y="1540914"/>
                  </a:lnTo>
                  <a:close/>
                </a:path>
                <a:path w="10210800" h="2114550">
                  <a:moveTo>
                    <a:pt x="10210799" y="1559964"/>
                  </a:moveTo>
                  <a:lnTo>
                    <a:pt x="10203000" y="1559964"/>
                  </a:lnTo>
                  <a:lnTo>
                    <a:pt x="10203000" y="1550439"/>
                  </a:lnTo>
                  <a:lnTo>
                    <a:pt x="10210799" y="1550439"/>
                  </a:lnTo>
                  <a:lnTo>
                    <a:pt x="10210799" y="1559964"/>
                  </a:lnTo>
                  <a:close/>
                </a:path>
                <a:path w="10210800" h="2114550">
                  <a:moveTo>
                    <a:pt x="10210799" y="1579014"/>
                  </a:moveTo>
                  <a:lnTo>
                    <a:pt x="10203000" y="1579014"/>
                  </a:lnTo>
                  <a:lnTo>
                    <a:pt x="10203000" y="1569489"/>
                  </a:lnTo>
                  <a:lnTo>
                    <a:pt x="10210799" y="1569489"/>
                  </a:lnTo>
                  <a:lnTo>
                    <a:pt x="10210799" y="1579014"/>
                  </a:lnTo>
                  <a:close/>
                </a:path>
                <a:path w="10210800" h="2114550">
                  <a:moveTo>
                    <a:pt x="10210799" y="1598064"/>
                  </a:moveTo>
                  <a:lnTo>
                    <a:pt x="10203000" y="1598064"/>
                  </a:lnTo>
                  <a:lnTo>
                    <a:pt x="10203000" y="1588539"/>
                  </a:lnTo>
                  <a:lnTo>
                    <a:pt x="10210799" y="1588539"/>
                  </a:lnTo>
                  <a:lnTo>
                    <a:pt x="10210799" y="1598064"/>
                  </a:lnTo>
                  <a:close/>
                </a:path>
                <a:path w="10210800" h="2114550">
                  <a:moveTo>
                    <a:pt x="10210799" y="1617114"/>
                  </a:moveTo>
                  <a:lnTo>
                    <a:pt x="10203000" y="1617114"/>
                  </a:lnTo>
                  <a:lnTo>
                    <a:pt x="10203000" y="1607589"/>
                  </a:lnTo>
                  <a:lnTo>
                    <a:pt x="10210799" y="1607589"/>
                  </a:lnTo>
                  <a:lnTo>
                    <a:pt x="10210799" y="1617114"/>
                  </a:lnTo>
                  <a:close/>
                </a:path>
                <a:path w="10210800" h="2114550">
                  <a:moveTo>
                    <a:pt x="10210799" y="1636164"/>
                  </a:moveTo>
                  <a:lnTo>
                    <a:pt x="10203000" y="1636164"/>
                  </a:lnTo>
                  <a:lnTo>
                    <a:pt x="10203000" y="1626639"/>
                  </a:lnTo>
                  <a:lnTo>
                    <a:pt x="10210799" y="1626639"/>
                  </a:lnTo>
                  <a:lnTo>
                    <a:pt x="10210799" y="1636164"/>
                  </a:lnTo>
                  <a:close/>
                </a:path>
                <a:path w="10210800" h="2114550">
                  <a:moveTo>
                    <a:pt x="10210799" y="1655214"/>
                  </a:moveTo>
                  <a:lnTo>
                    <a:pt x="10203000" y="1655214"/>
                  </a:lnTo>
                  <a:lnTo>
                    <a:pt x="10203000" y="1645689"/>
                  </a:lnTo>
                  <a:lnTo>
                    <a:pt x="10210799" y="1645689"/>
                  </a:lnTo>
                  <a:lnTo>
                    <a:pt x="10210799" y="1655214"/>
                  </a:lnTo>
                  <a:close/>
                </a:path>
                <a:path w="10210800" h="2114550">
                  <a:moveTo>
                    <a:pt x="10210799" y="1674264"/>
                  </a:moveTo>
                  <a:lnTo>
                    <a:pt x="10203000" y="1674264"/>
                  </a:lnTo>
                  <a:lnTo>
                    <a:pt x="10203000" y="1664739"/>
                  </a:lnTo>
                  <a:lnTo>
                    <a:pt x="10210799" y="1664739"/>
                  </a:lnTo>
                  <a:lnTo>
                    <a:pt x="10210799" y="1674264"/>
                  </a:lnTo>
                  <a:close/>
                </a:path>
                <a:path w="10210800" h="2114550">
                  <a:moveTo>
                    <a:pt x="10210799" y="1693314"/>
                  </a:moveTo>
                  <a:lnTo>
                    <a:pt x="10203000" y="1693314"/>
                  </a:lnTo>
                  <a:lnTo>
                    <a:pt x="10203000" y="1683789"/>
                  </a:lnTo>
                  <a:lnTo>
                    <a:pt x="10210799" y="1683789"/>
                  </a:lnTo>
                  <a:lnTo>
                    <a:pt x="10210799" y="1693314"/>
                  </a:lnTo>
                  <a:close/>
                </a:path>
                <a:path w="10210800" h="2114550">
                  <a:moveTo>
                    <a:pt x="10210799" y="1712364"/>
                  </a:moveTo>
                  <a:lnTo>
                    <a:pt x="10203000" y="1712364"/>
                  </a:lnTo>
                  <a:lnTo>
                    <a:pt x="10203000" y="1702839"/>
                  </a:lnTo>
                  <a:lnTo>
                    <a:pt x="10210799" y="1702839"/>
                  </a:lnTo>
                  <a:lnTo>
                    <a:pt x="10210799" y="1712364"/>
                  </a:lnTo>
                  <a:close/>
                </a:path>
                <a:path w="10210800" h="2114550">
                  <a:moveTo>
                    <a:pt x="10210799" y="1731414"/>
                  </a:moveTo>
                  <a:lnTo>
                    <a:pt x="10203000" y="1731414"/>
                  </a:lnTo>
                  <a:lnTo>
                    <a:pt x="10203000" y="1721889"/>
                  </a:lnTo>
                  <a:lnTo>
                    <a:pt x="10210799" y="1721889"/>
                  </a:lnTo>
                  <a:lnTo>
                    <a:pt x="10210799" y="1731414"/>
                  </a:lnTo>
                  <a:close/>
                </a:path>
                <a:path w="10210800" h="2114550">
                  <a:moveTo>
                    <a:pt x="10210799" y="1750464"/>
                  </a:moveTo>
                  <a:lnTo>
                    <a:pt x="10203000" y="1750464"/>
                  </a:lnTo>
                  <a:lnTo>
                    <a:pt x="10203000" y="1740939"/>
                  </a:lnTo>
                  <a:lnTo>
                    <a:pt x="10210799" y="1740939"/>
                  </a:lnTo>
                  <a:lnTo>
                    <a:pt x="10210799" y="1750464"/>
                  </a:lnTo>
                  <a:close/>
                </a:path>
                <a:path w="10210800" h="2114550">
                  <a:moveTo>
                    <a:pt x="10210799" y="1769514"/>
                  </a:moveTo>
                  <a:lnTo>
                    <a:pt x="10203000" y="1769514"/>
                  </a:lnTo>
                  <a:lnTo>
                    <a:pt x="10203000" y="1759989"/>
                  </a:lnTo>
                  <a:lnTo>
                    <a:pt x="10210799" y="1759989"/>
                  </a:lnTo>
                  <a:lnTo>
                    <a:pt x="10210799" y="1769514"/>
                  </a:lnTo>
                  <a:close/>
                </a:path>
                <a:path w="10210800" h="2114550">
                  <a:moveTo>
                    <a:pt x="10210799" y="1788564"/>
                  </a:moveTo>
                  <a:lnTo>
                    <a:pt x="10203000" y="1788564"/>
                  </a:lnTo>
                  <a:lnTo>
                    <a:pt x="10203000" y="1779039"/>
                  </a:lnTo>
                  <a:lnTo>
                    <a:pt x="10210799" y="1779039"/>
                  </a:lnTo>
                  <a:lnTo>
                    <a:pt x="10210799" y="1788564"/>
                  </a:lnTo>
                  <a:close/>
                </a:path>
                <a:path w="10210800" h="2114550">
                  <a:moveTo>
                    <a:pt x="10210799" y="1807614"/>
                  </a:moveTo>
                  <a:lnTo>
                    <a:pt x="10203000" y="1807614"/>
                  </a:lnTo>
                  <a:lnTo>
                    <a:pt x="10203000" y="1798089"/>
                  </a:lnTo>
                  <a:lnTo>
                    <a:pt x="10210799" y="1798089"/>
                  </a:lnTo>
                  <a:lnTo>
                    <a:pt x="10210799" y="1807614"/>
                  </a:lnTo>
                  <a:close/>
                </a:path>
                <a:path w="10210800" h="2114550">
                  <a:moveTo>
                    <a:pt x="10210799" y="1826664"/>
                  </a:moveTo>
                  <a:lnTo>
                    <a:pt x="10203000" y="1826664"/>
                  </a:lnTo>
                  <a:lnTo>
                    <a:pt x="10203000" y="1817139"/>
                  </a:lnTo>
                  <a:lnTo>
                    <a:pt x="10210799" y="1817139"/>
                  </a:lnTo>
                  <a:lnTo>
                    <a:pt x="10210799" y="1826664"/>
                  </a:lnTo>
                  <a:close/>
                </a:path>
                <a:path w="10210800" h="2114550">
                  <a:moveTo>
                    <a:pt x="10210799" y="1845745"/>
                  </a:moveTo>
                  <a:lnTo>
                    <a:pt x="10202661" y="1845341"/>
                  </a:lnTo>
                  <a:lnTo>
                    <a:pt x="10202813" y="1842262"/>
                  </a:lnTo>
                  <a:lnTo>
                    <a:pt x="10202914" y="1839174"/>
                  </a:lnTo>
                  <a:lnTo>
                    <a:pt x="10202964" y="1836078"/>
                  </a:lnTo>
                  <a:lnTo>
                    <a:pt x="10210799" y="1836203"/>
                  </a:lnTo>
                  <a:lnTo>
                    <a:pt x="10210799" y="1845745"/>
                  </a:lnTo>
                  <a:close/>
                </a:path>
                <a:path w="10210800" h="2114550">
                  <a:moveTo>
                    <a:pt x="10209987" y="1864769"/>
                  </a:moveTo>
                  <a:lnTo>
                    <a:pt x="10201129" y="1863734"/>
                  </a:lnTo>
                  <a:lnTo>
                    <a:pt x="10201486" y="1860676"/>
                  </a:lnTo>
                  <a:lnTo>
                    <a:pt x="10201792" y="1857619"/>
                  </a:lnTo>
                  <a:lnTo>
                    <a:pt x="10202047" y="1854562"/>
                  </a:lnTo>
                  <a:lnTo>
                    <a:pt x="10210737" y="1855285"/>
                  </a:lnTo>
                  <a:lnTo>
                    <a:pt x="10209987" y="1864769"/>
                  </a:lnTo>
                  <a:close/>
                </a:path>
                <a:path w="10210800" h="2114550">
                  <a:moveTo>
                    <a:pt x="10207378" y="1883562"/>
                  </a:moveTo>
                  <a:lnTo>
                    <a:pt x="10198390" y="1881898"/>
                  </a:lnTo>
                  <a:lnTo>
                    <a:pt x="10198945" y="1878900"/>
                  </a:lnTo>
                  <a:lnTo>
                    <a:pt x="10199452" y="1875883"/>
                  </a:lnTo>
                  <a:lnTo>
                    <a:pt x="10199909" y="1872849"/>
                  </a:lnTo>
                  <a:lnTo>
                    <a:pt x="10209236" y="1874255"/>
                  </a:lnTo>
                  <a:lnTo>
                    <a:pt x="10209048" y="1876627"/>
                  </a:lnTo>
                  <a:lnTo>
                    <a:pt x="10207378" y="1883562"/>
                  </a:lnTo>
                  <a:close/>
                </a:path>
                <a:path w="10210800" h="2114550">
                  <a:moveTo>
                    <a:pt x="10202918" y="1902079"/>
                  </a:moveTo>
                  <a:lnTo>
                    <a:pt x="10194427" y="1899912"/>
                  </a:lnTo>
                  <a:lnTo>
                    <a:pt x="10195189" y="1896930"/>
                  </a:lnTo>
                  <a:lnTo>
                    <a:pt x="10195901" y="1893934"/>
                  </a:lnTo>
                  <a:lnTo>
                    <a:pt x="10196562" y="1890925"/>
                  </a:lnTo>
                  <a:lnTo>
                    <a:pt x="10205149" y="1892814"/>
                  </a:lnTo>
                  <a:lnTo>
                    <a:pt x="10202918" y="1902079"/>
                  </a:lnTo>
                  <a:close/>
                </a:path>
                <a:path w="10210800" h="2114550">
                  <a:moveTo>
                    <a:pt x="10198369" y="1920597"/>
                  </a:moveTo>
                  <a:lnTo>
                    <a:pt x="10189275" y="1917618"/>
                  </a:lnTo>
                  <a:lnTo>
                    <a:pt x="10190234" y="1914694"/>
                  </a:lnTo>
                  <a:lnTo>
                    <a:pt x="10191263" y="1911341"/>
                  </a:lnTo>
                  <a:lnTo>
                    <a:pt x="10191999" y="1908813"/>
                  </a:lnTo>
                  <a:lnTo>
                    <a:pt x="10200687" y="1911341"/>
                  </a:lnTo>
                  <a:lnTo>
                    <a:pt x="10198581" y="1920086"/>
                  </a:lnTo>
                  <a:lnTo>
                    <a:pt x="10198369" y="1920597"/>
                  </a:lnTo>
                  <a:close/>
                </a:path>
                <a:path w="10210800" h="2114550">
                  <a:moveTo>
                    <a:pt x="10191081" y="1938193"/>
                  </a:moveTo>
                  <a:lnTo>
                    <a:pt x="10182962" y="1934921"/>
                  </a:lnTo>
                  <a:lnTo>
                    <a:pt x="10184113" y="1932064"/>
                  </a:lnTo>
                  <a:lnTo>
                    <a:pt x="10185213" y="1929199"/>
                  </a:lnTo>
                  <a:lnTo>
                    <a:pt x="10186262" y="1926325"/>
                  </a:lnTo>
                  <a:lnTo>
                    <a:pt x="10194719" y="1929410"/>
                  </a:lnTo>
                  <a:lnTo>
                    <a:pt x="10191081" y="1938193"/>
                  </a:lnTo>
                  <a:close/>
                </a:path>
                <a:path w="10210800" h="2114550">
                  <a:moveTo>
                    <a:pt x="10183802" y="1955765"/>
                  </a:moveTo>
                  <a:lnTo>
                    <a:pt x="10175510" y="1951761"/>
                  </a:lnTo>
                  <a:lnTo>
                    <a:pt x="10176853" y="1948980"/>
                  </a:lnTo>
                  <a:lnTo>
                    <a:pt x="10178141" y="1946193"/>
                  </a:lnTo>
                  <a:lnTo>
                    <a:pt x="10179377" y="1943402"/>
                  </a:lnTo>
                  <a:lnTo>
                    <a:pt x="10187445" y="1946971"/>
                  </a:lnTo>
                  <a:lnTo>
                    <a:pt x="10183802" y="1955765"/>
                  </a:lnTo>
                  <a:close/>
                </a:path>
                <a:path w="10210800" h="2114550">
                  <a:moveTo>
                    <a:pt x="10174669" y="1972469"/>
                  </a:moveTo>
                  <a:lnTo>
                    <a:pt x="10166945" y="1968082"/>
                  </a:lnTo>
                  <a:lnTo>
                    <a:pt x="10168463" y="1965410"/>
                  </a:lnTo>
                  <a:lnTo>
                    <a:pt x="10169936" y="1962712"/>
                  </a:lnTo>
                  <a:lnTo>
                    <a:pt x="10171365" y="1959990"/>
                  </a:lnTo>
                  <a:lnTo>
                    <a:pt x="10179646" y="1964335"/>
                  </a:lnTo>
                  <a:lnTo>
                    <a:pt x="10174669" y="1972469"/>
                  </a:lnTo>
                  <a:close/>
                </a:path>
                <a:path w="10210800" h="2114550">
                  <a:moveTo>
                    <a:pt x="10164721" y="1988730"/>
                  </a:moveTo>
                  <a:lnTo>
                    <a:pt x="10157290" y="1983825"/>
                  </a:lnTo>
                  <a:lnTo>
                    <a:pt x="10158997" y="1981239"/>
                  </a:lnTo>
                  <a:lnTo>
                    <a:pt x="10160652" y="1978640"/>
                  </a:lnTo>
                  <a:lnTo>
                    <a:pt x="10162254" y="1976028"/>
                  </a:lnTo>
                  <a:lnTo>
                    <a:pt x="10169699" y="1980594"/>
                  </a:lnTo>
                  <a:lnTo>
                    <a:pt x="10164721" y="1988730"/>
                  </a:lnTo>
                  <a:close/>
                </a:path>
                <a:path w="10210800" h="2114550">
                  <a:moveTo>
                    <a:pt x="10153966" y="2004353"/>
                  </a:moveTo>
                  <a:lnTo>
                    <a:pt x="10146670" y="1998803"/>
                  </a:lnTo>
                  <a:lnTo>
                    <a:pt x="10148520" y="1996370"/>
                  </a:lnTo>
                  <a:lnTo>
                    <a:pt x="10150332" y="1993903"/>
                  </a:lnTo>
                  <a:lnTo>
                    <a:pt x="10152106" y="1991401"/>
                  </a:lnTo>
                  <a:lnTo>
                    <a:pt x="10159765" y="1996831"/>
                  </a:lnTo>
                  <a:lnTo>
                    <a:pt x="10158196" y="1999396"/>
                  </a:lnTo>
                  <a:lnTo>
                    <a:pt x="10153966" y="2004353"/>
                  </a:lnTo>
                  <a:close/>
                </a:path>
                <a:path w="10210800" h="2114550">
                  <a:moveTo>
                    <a:pt x="10141613" y="2018829"/>
                  </a:moveTo>
                  <a:lnTo>
                    <a:pt x="10135032" y="2013095"/>
                  </a:lnTo>
                  <a:lnTo>
                    <a:pt x="10137040" y="2010790"/>
                  </a:lnTo>
                  <a:lnTo>
                    <a:pt x="10139023" y="2008437"/>
                  </a:lnTo>
                  <a:lnTo>
                    <a:pt x="10140977" y="2006037"/>
                  </a:lnTo>
                  <a:lnTo>
                    <a:pt x="10147792" y="2011588"/>
                  </a:lnTo>
                  <a:lnTo>
                    <a:pt x="10141613" y="2018829"/>
                  </a:lnTo>
                  <a:close/>
                </a:path>
                <a:path w="10210800" h="2114550">
                  <a:moveTo>
                    <a:pt x="10129173" y="2033408"/>
                  </a:moveTo>
                  <a:lnTo>
                    <a:pt x="10122396" y="2026648"/>
                  </a:lnTo>
                  <a:lnTo>
                    <a:pt x="10124574" y="2024465"/>
                  </a:lnTo>
                  <a:lnTo>
                    <a:pt x="10126720" y="2022238"/>
                  </a:lnTo>
                  <a:lnTo>
                    <a:pt x="10128837" y="2019967"/>
                  </a:lnTo>
                  <a:lnTo>
                    <a:pt x="10135412" y="2026097"/>
                  </a:lnTo>
                  <a:lnTo>
                    <a:pt x="10129173" y="2033408"/>
                  </a:lnTo>
                  <a:close/>
                </a:path>
                <a:path w="10210800" h="2114550">
                  <a:moveTo>
                    <a:pt x="10114633" y="2045898"/>
                  </a:moveTo>
                  <a:lnTo>
                    <a:pt x="10108875" y="2039331"/>
                  </a:lnTo>
                  <a:lnTo>
                    <a:pt x="10111203" y="2037289"/>
                  </a:lnTo>
                  <a:lnTo>
                    <a:pt x="10113488" y="2035217"/>
                  </a:lnTo>
                  <a:lnTo>
                    <a:pt x="10115728" y="2033116"/>
                  </a:lnTo>
                  <a:lnTo>
                    <a:pt x="10121902" y="2039695"/>
                  </a:lnTo>
                  <a:lnTo>
                    <a:pt x="10114633" y="2045898"/>
                  </a:lnTo>
                  <a:close/>
                </a:path>
                <a:path w="10210800" h="2114550">
                  <a:moveTo>
                    <a:pt x="10100154" y="2058253"/>
                  </a:moveTo>
                  <a:lnTo>
                    <a:pt x="10094616" y="2051015"/>
                  </a:lnTo>
                  <a:lnTo>
                    <a:pt x="10097056" y="2049148"/>
                  </a:lnTo>
                  <a:lnTo>
                    <a:pt x="10099462" y="2047243"/>
                  </a:lnTo>
                  <a:lnTo>
                    <a:pt x="10101835" y="2045299"/>
                  </a:lnTo>
                  <a:lnTo>
                    <a:pt x="10107389" y="2052079"/>
                  </a:lnTo>
                  <a:lnTo>
                    <a:pt x="10100154" y="2058253"/>
                  </a:lnTo>
                  <a:close/>
                </a:path>
                <a:path w="10210800" h="2114550">
                  <a:moveTo>
                    <a:pt x="10084609" y="2069105"/>
                  </a:moveTo>
                  <a:lnTo>
                    <a:pt x="10079673" y="2061679"/>
                  </a:lnTo>
                  <a:lnTo>
                    <a:pt x="10082229" y="2059980"/>
                  </a:lnTo>
                  <a:lnTo>
                    <a:pt x="10084747" y="2058246"/>
                  </a:lnTo>
                  <a:lnTo>
                    <a:pt x="10087227" y="2056476"/>
                  </a:lnTo>
                  <a:lnTo>
                    <a:pt x="10092706" y="2064152"/>
                  </a:lnTo>
                  <a:lnTo>
                    <a:pt x="10084609" y="2069105"/>
                  </a:lnTo>
                  <a:close/>
                </a:path>
                <a:path w="10210800" h="2114550">
                  <a:moveTo>
                    <a:pt x="10068346" y="2079055"/>
                  </a:moveTo>
                  <a:lnTo>
                    <a:pt x="10063956" y="2071382"/>
                  </a:lnTo>
                  <a:lnTo>
                    <a:pt x="10066613" y="2069862"/>
                  </a:lnTo>
                  <a:lnTo>
                    <a:pt x="10069258" y="2068290"/>
                  </a:lnTo>
                  <a:lnTo>
                    <a:pt x="10071893" y="2066664"/>
                  </a:lnTo>
                  <a:lnTo>
                    <a:pt x="10076472" y="2074084"/>
                  </a:lnTo>
                  <a:lnTo>
                    <a:pt x="10068346" y="2079055"/>
                  </a:lnTo>
                  <a:close/>
                </a:path>
                <a:path w="10210800" h="2114550">
                  <a:moveTo>
                    <a:pt x="10051700" y="2088297"/>
                  </a:moveTo>
                  <a:lnTo>
                    <a:pt x="10047661" y="2079997"/>
                  </a:lnTo>
                  <a:lnTo>
                    <a:pt x="10050422" y="2078653"/>
                  </a:lnTo>
                  <a:lnTo>
                    <a:pt x="10053160" y="2077263"/>
                  </a:lnTo>
                  <a:lnTo>
                    <a:pt x="10055875" y="2075828"/>
                  </a:lnTo>
                  <a:lnTo>
                    <a:pt x="10060213" y="2084030"/>
                  </a:lnTo>
                  <a:lnTo>
                    <a:pt x="10056466" y="2086323"/>
                  </a:lnTo>
                  <a:lnTo>
                    <a:pt x="10051700" y="2088297"/>
                  </a:lnTo>
                  <a:close/>
                </a:path>
                <a:path w="10210800" h="2114550">
                  <a:moveTo>
                    <a:pt x="10034127" y="2095576"/>
                  </a:moveTo>
                  <a:lnTo>
                    <a:pt x="10030842" y="2087500"/>
                  </a:lnTo>
                  <a:lnTo>
                    <a:pt x="10033691" y="2086341"/>
                  </a:lnTo>
                  <a:lnTo>
                    <a:pt x="10036515" y="2085138"/>
                  </a:lnTo>
                  <a:lnTo>
                    <a:pt x="10039314" y="2083889"/>
                  </a:lnTo>
                  <a:lnTo>
                    <a:pt x="10042905" y="2091940"/>
                  </a:lnTo>
                  <a:lnTo>
                    <a:pt x="10034127" y="2095576"/>
                  </a:lnTo>
                  <a:close/>
                </a:path>
                <a:path w="10210800" h="2114550">
                  <a:moveTo>
                    <a:pt x="10016538" y="2102861"/>
                  </a:moveTo>
                  <a:lnTo>
                    <a:pt x="10013561" y="2093866"/>
                  </a:lnTo>
                  <a:lnTo>
                    <a:pt x="10016471" y="2092903"/>
                  </a:lnTo>
                  <a:lnTo>
                    <a:pt x="10019368" y="2091890"/>
                  </a:lnTo>
                  <a:lnTo>
                    <a:pt x="10022255" y="2090827"/>
                  </a:lnTo>
                  <a:lnTo>
                    <a:pt x="10025345" y="2099213"/>
                  </a:lnTo>
                  <a:lnTo>
                    <a:pt x="10016538" y="2102861"/>
                  </a:lnTo>
                  <a:close/>
                </a:path>
                <a:path w="10210800" h="2114550">
                  <a:moveTo>
                    <a:pt x="9998057" y="2107529"/>
                  </a:moveTo>
                  <a:lnTo>
                    <a:pt x="9995872" y="2099072"/>
                  </a:lnTo>
                  <a:lnTo>
                    <a:pt x="9998848" y="2098303"/>
                  </a:lnTo>
                  <a:lnTo>
                    <a:pt x="10001811" y="2097484"/>
                  </a:lnTo>
                  <a:lnTo>
                    <a:pt x="10004762" y="2096616"/>
                  </a:lnTo>
                  <a:lnTo>
                    <a:pt x="10007318" y="2105299"/>
                  </a:lnTo>
                  <a:lnTo>
                    <a:pt x="9998057" y="2107529"/>
                  </a:lnTo>
                  <a:close/>
                </a:path>
                <a:path w="10210800" h="2114550">
                  <a:moveTo>
                    <a:pt x="9979539" y="2111989"/>
                  </a:moveTo>
                  <a:lnTo>
                    <a:pt x="9977864" y="2103088"/>
                  </a:lnTo>
                  <a:lnTo>
                    <a:pt x="9980886" y="2102519"/>
                  </a:lnTo>
                  <a:lnTo>
                    <a:pt x="9983896" y="2101901"/>
                  </a:lnTo>
                  <a:lnTo>
                    <a:pt x="9986892" y="2101233"/>
                  </a:lnTo>
                  <a:lnTo>
                    <a:pt x="9988794" y="2109760"/>
                  </a:lnTo>
                  <a:lnTo>
                    <a:pt x="9979539" y="2111989"/>
                  </a:lnTo>
                  <a:close/>
                </a:path>
                <a:path w="10210800" h="2114550">
                  <a:moveTo>
                    <a:pt x="9962948" y="2114549"/>
                  </a:moveTo>
                  <a:lnTo>
                    <a:pt x="9960750" y="2114549"/>
                  </a:lnTo>
                  <a:lnTo>
                    <a:pt x="9959709" y="2105883"/>
                  </a:lnTo>
                  <a:lnTo>
                    <a:pt x="9962757" y="2105517"/>
                  </a:lnTo>
                  <a:lnTo>
                    <a:pt x="9965794" y="2105101"/>
                  </a:lnTo>
                  <a:lnTo>
                    <a:pt x="9968818" y="2104635"/>
                  </a:lnTo>
                  <a:lnTo>
                    <a:pt x="9970256" y="2113971"/>
                  </a:lnTo>
                  <a:lnTo>
                    <a:pt x="9962948" y="2114549"/>
                  </a:lnTo>
                  <a:close/>
                </a:path>
                <a:path w="10210800" h="2114550">
                  <a:moveTo>
                    <a:pt x="9951209" y="2114549"/>
                  </a:moveTo>
                  <a:lnTo>
                    <a:pt x="9941700" y="2114549"/>
                  </a:lnTo>
                  <a:lnTo>
                    <a:pt x="9941327" y="2107469"/>
                  </a:lnTo>
                  <a:lnTo>
                    <a:pt x="9944401" y="2107307"/>
                  </a:lnTo>
                  <a:lnTo>
                    <a:pt x="9947473" y="2107094"/>
                  </a:lnTo>
                  <a:lnTo>
                    <a:pt x="9950543" y="2106829"/>
                  </a:lnTo>
                  <a:lnTo>
                    <a:pt x="9951209" y="2114549"/>
                  </a:lnTo>
                  <a:close/>
                </a:path>
                <a:path w="10210800" h="2114550">
                  <a:moveTo>
                    <a:pt x="9932195" y="2114549"/>
                  </a:moveTo>
                  <a:lnTo>
                    <a:pt x="9922675" y="2114549"/>
                  </a:lnTo>
                  <a:lnTo>
                    <a:pt x="9922675" y="2107852"/>
                  </a:lnTo>
                  <a:lnTo>
                    <a:pt x="9928543" y="2107852"/>
                  </a:lnTo>
                  <a:lnTo>
                    <a:pt x="9932066" y="2107801"/>
                  </a:lnTo>
                  <a:lnTo>
                    <a:pt x="9932195" y="2114549"/>
                  </a:lnTo>
                  <a:close/>
                </a:path>
                <a:path w="10210800" h="2114550">
                  <a:moveTo>
                    <a:pt x="9913150" y="2114549"/>
                  </a:moveTo>
                  <a:lnTo>
                    <a:pt x="9903625" y="2114549"/>
                  </a:lnTo>
                  <a:lnTo>
                    <a:pt x="9903625" y="2107852"/>
                  </a:lnTo>
                  <a:lnTo>
                    <a:pt x="9913150" y="2107852"/>
                  </a:lnTo>
                  <a:lnTo>
                    <a:pt x="9913150" y="2114549"/>
                  </a:lnTo>
                  <a:close/>
                </a:path>
                <a:path w="10210800" h="2114550">
                  <a:moveTo>
                    <a:pt x="9894100" y="2114549"/>
                  </a:moveTo>
                  <a:lnTo>
                    <a:pt x="9884575" y="2114549"/>
                  </a:lnTo>
                  <a:lnTo>
                    <a:pt x="9884575" y="2107852"/>
                  </a:lnTo>
                  <a:lnTo>
                    <a:pt x="9894100" y="2107852"/>
                  </a:lnTo>
                  <a:lnTo>
                    <a:pt x="9894100" y="2114549"/>
                  </a:lnTo>
                  <a:close/>
                </a:path>
                <a:path w="10210800" h="2114550">
                  <a:moveTo>
                    <a:pt x="9875050" y="2114549"/>
                  </a:moveTo>
                  <a:lnTo>
                    <a:pt x="9865525" y="2114549"/>
                  </a:lnTo>
                  <a:lnTo>
                    <a:pt x="9865525" y="2107852"/>
                  </a:lnTo>
                  <a:lnTo>
                    <a:pt x="9875050" y="2107852"/>
                  </a:lnTo>
                  <a:lnTo>
                    <a:pt x="9875050" y="2114549"/>
                  </a:lnTo>
                  <a:close/>
                </a:path>
                <a:path w="10210800" h="2114550">
                  <a:moveTo>
                    <a:pt x="9856000" y="2114549"/>
                  </a:moveTo>
                  <a:lnTo>
                    <a:pt x="9846475" y="2114549"/>
                  </a:lnTo>
                  <a:lnTo>
                    <a:pt x="9846475" y="2107852"/>
                  </a:lnTo>
                  <a:lnTo>
                    <a:pt x="9856000" y="2107852"/>
                  </a:lnTo>
                  <a:lnTo>
                    <a:pt x="9856000" y="2114549"/>
                  </a:lnTo>
                  <a:close/>
                </a:path>
                <a:path w="10210800" h="2114550">
                  <a:moveTo>
                    <a:pt x="9836950" y="2114549"/>
                  </a:moveTo>
                  <a:lnTo>
                    <a:pt x="9827425" y="2114549"/>
                  </a:lnTo>
                  <a:lnTo>
                    <a:pt x="9827425" y="2107852"/>
                  </a:lnTo>
                  <a:lnTo>
                    <a:pt x="9836950" y="2107852"/>
                  </a:lnTo>
                  <a:lnTo>
                    <a:pt x="9836950" y="2114549"/>
                  </a:lnTo>
                  <a:close/>
                </a:path>
                <a:path w="10210800" h="2114550">
                  <a:moveTo>
                    <a:pt x="9817900" y="2114549"/>
                  </a:moveTo>
                  <a:lnTo>
                    <a:pt x="9808375" y="2114549"/>
                  </a:lnTo>
                  <a:lnTo>
                    <a:pt x="9808375" y="2107852"/>
                  </a:lnTo>
                  <a:lnTo>
                    <a:pt x="9817900" y="2107852"/>
                  </a:lnTo>
                  <a:lnTo>
                    <a:pt x="9817900" y="2114549"/>
                  </a:lnTo>
                  <a:close/>
                </a:path>
                <a:path w="10210800" h="2114550">
                  <a:moveTo>
                    <a:pt x="9798850" y="2114549"/>
                  </a:moveTo>
                  <a:lnTo>
                    <a:pt x="9789325" y="2114549"/>
                  </a:lnTo>
                  <a:lnTo>
                    <a:pt x="9789325" y="2107852"/>
                  </a:lnTo>
                  <a:lnTo>
                    <a:pt x="9798850" y="2107852"/>
                  </a:lnTo>
                  <a:lnTo>
                    <a:pt x="9798850" y="2114549"/>
                  </a:lnTo>
                  <a:close/>
                </a:path>
                <a:path w="10210800" h="2114550">
                  <a:moveTo>
                    <a:pt x="9779800" y="2114549"/>
                  </a:moveTo>
                  <a:lnTo>
                    <a:pt x="9770275" y="2114549"/>
                  </a:lnTo>
                  <a:lnTo>
                    <a:pt x="9770275" y="2107852"/>
                  </a:lnTo>
                  <a:lnTo>
                    <a:pt x="9779800" y="2107852"/>
                  </a:lnTo>
                  <a:lnTo>
                    <a:pt x="9779800" y="2114549"/>
                  </a:lnTo>
                  <a:close/>
                </a:path>
                <a:path w="10210800" h="2114550">
                  <a:moveTo>
                    <a:pt x="9760750" y="2114549"/>
                  </a:moveTo>
                  <a:lnTo>
                    <a:pt x="9751225" y="2114549"/>
                  </a:lnTo>
                  <a:lnTo>
                    <a:pt x="9751225" y="2107852"/>
                  </a:lnTo>
                  <a:lnTo>
                    <a:pt x="9760750" y="2107852"/>
                  </a:lnTo>
                  <a:lnTo>
                    <a:pt x="9760750" y="2114549"/>
                  </a:lnTo>
                  <a:close/>
                </a:path>
                <a:path w="10210800" h="2114550">
                  <a:moveTo>
                    <a:pt x="9741700" y="2114549"/>
                  </a:moveTo>
                  <a:lnTo>
                    <a:pt x="9732175" y="2114549"/>
                  </a:lnTo>
                  <a:lnTo>
                    <a:pt x="9732175" y="2107852"/>
                  </a:lnTo>
                  <a:lnTo>
                    <a:pt x="9741700" y="2107852"/>
                  </a:lnTo>
                  <a:lnTo>
                    <a:pt x="9741700" y="2114549"/>
                  </a:lnTo>
                  <a:close/>
                </a:path>
                <a:path w="10210800" h="2114550">
                  <a:moveTo>
                    <a:pt x="9722650" y="2114549"/>
                  </a:moveTo>
                  <a:lnTo>
                    <a:pt x="9713125" y="2114549"/>
                  </a:lnTo>
                  <a:lnTo>
                    <a:pt x="9713125" y="2107852"/>
                  </a:lnTo>
                  <a:lnTo>
                    <a:pt x="9722650" y="2107852"/>
                  </a:lnTo>
                  <a:lnTo>
                    <a:pt x="9722650" y="2114549"/>
                  </a:lnTo>
                  <a:close/>
                </a:path>
                <a:path w="10210800" h="2114550">
                  <a:moveTo>
                    <a:pt x="9703600" y="2114549"/>
                  </a:moveTo>
                  <a:lnTo>
                    <a:pt x="9694075" y="2114549"/>
                  </a:lnTo>
                  <a:lnTo>
                    <a:pt x="9694075" y="2107852"/>
                  </a:lnTo>
                  <a:lnTo>
                    <a:pt x="9703600" y="2107852"/>
                  </a:lnTo>
                  <a:lnTo>
                    <a:pt x="9703600" y="2114549"/>
                  </a:lnTo>
                  <a:close/>
                </a:path>
                <a:path w="10210800" h="2114550">
                  <a:moveTo>
                    <a:pt x="9684550" y="2114549"/>
                  </a:moveTo>
                  <a:lnTo>
                    <a:pt x="9675025" y="2114549"/>
                  </a:lnTo>
                  <a:lnTo>
                    <a:pt x="9675025" y="2107852"/>
                  </a:lnTo>
                  <a:lnTo>
                    <a:pt x="9684550" y="2107852"/>
                  </a:lnTo>
                  <a:lnTo>
                    <a:pt x="9684550" y="2114549"/>
                  </a:lnTo>
                  <a:close/>
                </a:path>
                <a:path w="10210800" h="2114550">
                  <a:moveTo>
                    <a:pt x="9665500" y="2114549"/>
                  </a:moveTo>
                  <a:lnTo>
                    <a:pt x="9655975" y="2114549"/>
                  </a:lnTo>
                  <a:lnTo>
                    <a:pt x="9655975" y="2107852"/>
                  </a:lnTo>
                  <a:lnTo>
                    <a:pt x="9665500" y="2107852"/>
                  </a:lnTo>
                  <a:lnTo>
                    <a:pt x="9665500" y="2114549"/>
                  </a:lnTo>
                  <a:close/>
                </a:path>
                <a:path w="10210800" h="2114550">
                  <a:moveTo>
                    <a:pt x="9646450" y="2114549"/>
                  </a:moveTo>
                  <a:lnTo>
                    <a:pt x="9636925" y="2114549"/>
                  </a:lnTo>
                  <a:lnTo>
                    <a:pt x="9636925" y="2107852"/>
                  </a:lnTo>
                  <a:lnTo>
                    <a:pt x="9646450" y="2107852"/>
                  </a:lnTo>
                  <a:lnTo>
                    <a:pt x="9646450" y="2114549"/>
                  </a:lnTo>
                  <a:close/>
                </a:path>
                <a:path w="10210800" h="2114550">
                  <a:moveTo>
                    <a:pt x="9627400" y="2114549"/>
                  </a:moveTo>
                  <a:lnTo>
                    <a:pt x="9617875" y="2114549"/>
                  </a:lnTo>
                  <a:lnTo>
                    <a:pt x="9617875" y="2107852"/>
                  </a:lnTo>
                  <a:lnTo>
                    <a:pt x="9627400" y="2107852"/>
                  </a:lnTo>
                  <a:lnTo>
                    <a:pt x="9627400" y="2114549"/>
                  </a:lnTo>
                  <a:close/>
                </a:path>
                <a:path w="10210800" h="2114550">
                  <a:moveTo>
                    <a:pt x="9608350" y="2114549"/>
                  </a:moveTo>
                  <a:lnTo>
                    <a:pt x="9598825" y="2114549"/>
                  </a:lnTo>
                  <a:lnTo>
                    <a:pt x="9598825" y="2107852"/>
                  </a:lnTo>
                  <a:lnTo>
                    <a:pt x="9608350" y="2107852"/>
                  </a:lnTo>
                  <a:lnTo>
                    <a:pt x="9608350" y="2114549"/>
                  </a:lnTo>
                  <a:close/>
                </a:path>
                <a:path w="10210800" h="2114550">
                  <a:moveTo>
                    <a:pt x="9589300" y="2114549"/>
                  </a:moveTo>
                  <a:lnTo>
                    <a:pt x="9579775" y="2114549"/>
                  </a:lnTo>
                  <a:lnTo>
                    <a:pt x="9579775" y="2107852"/>
                  </a:lnTo>
                  <a:lnTo>
                    <a:pt x="9589300" y="2107852"/>
                  </a:lnTo>
                  <a:lnTo>
                    <a:pt x="9589300" y="2114549"/>
                  </a:lnTo>
                  <a:close/>
                </a:path>
                <a:path w="10210800" h="2114550">
                  <a:moveTo>
                    <a:pt x="9570250" y="2114549"/>
                  </a:moveTo>
                  <a:lnTo>
                    <a:pt x="9560725" y="2114549"/>
                  </a:lnTo>
                  <a:lnTo>
                    <a:pt x="9560725" y="2107852"/>
                  </a:lnTo>
                  <a:lnTo>
                    <a:pt x="9570250" y="2107852"/>
                  </a:lnTo>
                  <a:lnTo>
                    <a:pt x="9570250" y="2114549"/>
                  </a:lnTo>
                  <a:close/>
                </a:path>
                <a:path w="10210800" h="2114550">
                  <a:moveTo>
                    <a:pt x="9551200" y="2114549"/>
                  </a:moveTo>
                  <a:lnTo>
                    <a:pt x="9541675" y="2114549"/>
                  </a:lnTo>
                  <a:lnTo>
                    <a:pt x="9541675" y="2107852"/>
                  </a:lnTo>
                  <a:lnTo>
                    <a:pt x="9551200" y="2107852"/>
                  </a:lnTo>
                  <a:lnTo>
                    <a:pt x="9551200" y="2114549"/>
                  </a:lnTo>
                  <a:close/>
                </a:path>
                <a:path w="10210800" h="2114550">
                  <a:moveTo>
                    <a:pt x="9532150" y="2114549"/>
                  </a:moveTo>
                  <a:lnTo>
                    <a:pt x="9522625" y="2114549"/>
                  </a:lnTo>
                  <a:lnTo>
                    <a:pt x="9522625" y="2107852"/>
                  </a:lnTo>
                  <a:lnTo>
                    <a:pt x="9532150" y="2107852"/>
                  </a:lnTo>
                  <a:lnTo>
                    <a:pt x="9532150" y="2114549"/>
                  </a:lnTo>
                  <a:close/>
                </a:path>
                <a:path w="10210800" h="2114550">
                  <a:moveTo>
                    <a:pt x="9513100" y="2114549"/>
                  </a:moveTo>
                  <a:lnTo>
                    <a:pt x="9503575" y="2114549"/>
                  </a:lnTo>
                  <a:lnTo>
                    <a:pt x="9503575" y="2107852"/>
                  </a:lnTo>
                  <a:lnTo>
                    <a:pt x="9513100" y="2107852"/>
                  </a:lnTo>
                  <a:lnTo>
                    <a:pt x="9513100" y="2114549"/>
                  </a:lnTo>
                  <a:close/>
                </a:path>
                <a:path w="10210800" h="2114550">
                  <a:moveTo>
                    <a:pt x="9494050" y="2114549"/>
                  </a:moveTo>
                  <a:lnTo>
                    <a:pt x="9484525" y="2114549"/>
                  </a:lnTo>
                  <a:lnTo>
                    <a:pt x="9484525" y="2107852"/>
                  </a:lnTo>
                  <a:lnTo>
                    <a:pt x="9494050" y="2107852"/>
                  </a:lnTo>
                  <a:lnTo>
                    <a:pt x="9494050" y="2114549"/>
                  </a:lnTo>
                  <a:close/>
                </a:path>
                <a:path w="10210800" h="2114550">
                  <a:moveTo>
                    <a:pt x="9475000" y="2114549"/>
                  </a:moveTo>
                  <a:lnTo>
                    <a:pt x="9465475" y="2114549"/>
                  </a:lnTo>
                  <a:lnTo>
                    <a:pt x="9465475" y="2107852"/>
                  </a:lnTo>
                  <a:lnTo>
                    <a:pt x="9475000" y="2107852"/>
                  </a:lnTo>
                  <a:lnTo>
                    <a:pt x="9475000" y="2114549"/>
                  </a:lnTo>
                  <a:close/>
                </a:path>
                <a:path w="10210800" h="2114550">
                  <a:moveTo>
                    <a:pt x="9455950" y="2114549"/>
                  </a:moveTo>
                  <a:lnTo>
                    <a:pt x="9446425" y="2114549"/>
                  </a:lnTo>
                  <a:lnTo>
                    <a:pt x="9446425" y="2107852"/>
                  </a:lnTo>
                  <a:lnTo>
                    <a:pt x="9455950" y="2107852"/>
                  </a:lnTo>
                  <a:lnTo>
                    <a:pt x="9455950" y="2114549"/>
                  </a:lnTo>
                  <a:close/>
                </a:path>
                <a:path w="10210800" h="2114550">
                  <a:moveTo>
                    <a:pt x="9436900" y="2114549"/>
                  </a:moveTo>
                  <a:lnTo>
                    <a:pt x="9427375" y="2114549"/>
                  </a:lnTo>
                  <a:lnTo>
                    <a:pt x="9427375" y="2107852"/>
                  </a:lnTo>
                  <a:lnTo>
                    <a:pt x="9436900" y="2107852"/>
                  </a:lnTo>
                  <a:lnTo>
                    <a:pt x="9436900" y="2114549"/>
                  </a:lnTo>
                  <a:close/>
                </a:path>
                <a:path w="10210800" h="2114550">
                  <a:moveTo>
                    <a:pt x="9417850" y="2114549"/>
                  </a:moveTo>
                  <a:lnTo>
                    <a:pt x="9408325" y="2114549"/>
                  </a:lnTo>
                  <a:lnTo>
                    <a:pt x="9408325" y="2107852"/>
                  </a:lnTo>
                  <a:lnTo>
                    <a:pt x="9417850" y="2107852"/>
                  </a:lnTo>
                  <a:lnTo>
                    <a:pt x="9417850" y="2114549"/>
                  </a:lnTo>
                  <a:close/>
                </a:path>
                <a:path w="10210800" h="2114550">
                  <a:moveTo>
                    <a:pt x="9398800" y="2114549"/>
                  </a:moveTo>
                  <a:lnTo>
                    <a:pt x="9389275" y="2114549"/>
                  </a:lnTo>
                  <a:lnTo>
                    <a:pt x="9389275" y="2107852"/>
                  </a:lnTo>
                  <a:lnTo>
                    <a:pt x="9398800" y="2107852"/>
                  </a:lnTo>
                  <a:lnTo>
                    <a:pt x="9398800" y="2114549"/>
                  </a:lnTo>
                  <a:close/>
                </a:path>
                <a:path w="10210800" h="2114550">
                  <a:moveTo>
                    <a:pt x="9379750" y="2114549"/>
                  </a:moveTo>
                  <a:lnTo>
                    <a:pt x="9370225" y="2114549"/>
                  </a:lnTo>
                  <a:lnTo>
                    <a:pt x="9370225" y="2107852"/>
                  </a:lnTo>
                  <a:lnTo>
                    <a:pt x="9379750" y="2107852"/>
                  </a:lnTo>
                  <a:lnTo>
                    <a:pt x="9379750" y="2114549"/>
                  </a:lnTo>
                  <a:close/>
                </a:path>
                <a:path w="10210800" h="2114550">
                  <a:moveTo>
                    <a:pt x="9360700" y="2114549"/>
                  </a:moveTo>
                  <a:lnTo>
                    <a:pt x="9351175" y="2114549"/>
                  </a:lnTo>
                  <a:lnTo>
                    <a:pt x="9351175" y="2107852"/>
                  </a:lnTo>
                  <a:lnTo>
                    <a:pt x="9360700" y="2107852"/>
                  </a:lnTo>
                  <a:lnTo>
                    <a:pt x="9360700" y="2114549"/>
                  </a:lnTo>
                  <a:close/>
                </a:path>
                <a:path w="10210800" h="2114550">
                  <a:moveTo>
                    <a:pt x="9341650" y="2114549"/>
                  </a:moveTo>
                  <a:lnTo>
                    <a:pt x="9332125" y="2114549"/>
                  </a:lnTo>
                  <a:lnTo>
                    <a:pt x="9332125" y="2107852"/>
                  </a:lnTo>
                  <a:lnTo>
                    <a:pt x="9341650" y="2107852"/>
                  </a:lnTo>
                  <a:lnTo>
                    <a:pt x="9341650" y="2114549"/>
                  </a:lnTo>
                  <a:close/>
                </a:path>
                <a:path w="10210800" h="2114550">
                  <a:moveTo>
                    <a:pt x="9322600" y="2114549"/>
                  </a:moveTo>
                  <a:lnTo>
                    <a:pt x="9313075" y="2114549"/>
                  </a:lnTo>
                  <a:lnTo>
                    <a:pt x="9313075" y="2107852"/>
                  </a:lnTo>
                  <a:lnTo>
                    <a:pt x="9322600" y="2107852"/>
                  </a:lnTo>
                  <a:lnTo>
                    <a:pt x="9322600" y="2114549"/>
                  </a:lnTo>
                  <a:close/>
                </a:path>
                <a:path w="10210800" h="2114550">
                  <a:moveTo>
                    <a:pt x="9303550" y="2114549"/>
                  </a:moveTo>
                  <a:lnTo>
                    <a:pt x="9294025" y="2114549"/>
                  </a:lnTo>
                  <a:lnTo>
                    <a:pt x="9294025" y="2107852"/>
                  </a:lnTo>
                  <a:lnTo>
                    <a:pt x="9303550" y="2107852"/>
                  </a:lnTo>
                  <a:lnTo>
                    <a:pt x="9303550" y="2114549"/>
                  </a:lnTo>
                  <a:close/>
                </a:path>
                <a:path w="10210800" h="2114550">
                  <a:moveTo>
                    <a:pt x="9284500" y="2114549"/>
                  </a:moveTo>
                  <a:lnTo>
                    <a:pt x="9274975" y="2114549"/>
                  </a:lnTo>
                  <a:lnTo>
                    <a:pt x="9274975" y="2107852"/>
                  </a:lnTo>
                  <a:lnTo>
                    <a:pt x="9284500" y="2107852"/>
                  </a:lnTo>
                  <a:lnTo>
                    <a:pt x="9284500" y="2114549"/>
                  </a:lnTo>
                  <a:close/>
                </a:path>
                <a:path w="10210800" h="2114550">
                  <a:moveTo>
                    <a:pt x="9265450" y="2114549"/>
                  </a:moveTo>
                  <a:lnTo>
                    <a:pt x="9255925" y="2114549"/>
                  </a:lnTo>
                  <a:lnTo>
                    <a:pt x="9255925" y="2107852"/>
                  </a:lnTo>
                  <a:lnTo>
                    <a:pt x="9265450" y="2107852"/>
                  </a:lnTo>
                  <a:lnTo>
                    <a:pt x="9265450" y="2114549"/>
                  </a:lnTo>
                  <a:close/>
                </a:path>
                <a:path w="10210800" h="2114550">
                  <a:moveTo>
                    <a:pt x="9246400" y="2114549"/>
                  </a:moveTo>
                  <a:lnTo>
                    <a:pt x="9236875" y="2114549"/>
                  </a:lnTo>
                  <a:lnTo>
                    <a:pt x="9236875" y="2107852"/>
                  </a:lnTo>
                  <a:lnTo>
                    <a:pt x="9246400" y="2107852"/>
                  </a:lnTo>
                  <a:lnTo>
                    <a:pt x="9246400" y="2114549"/>
                  </a:lnTo>
                  <a:close/>
                </a:path>
                <a:path w="10210800" h="2114550">
                  <a:moveTo>
                    <a:pt x="9227350" y="2114549"/>
                  </a:moveTo>
                  <a:lnTo>
                    <a:pt x="9217826" y="2114549"/>
                  </a:lnTo>
                  <a:lnTo>
                    <a:pt x="9217826" y="2107852"/>
                  </a:lnTo>
                  <a:lnTo>
                    <a:pt x="9227350" y="2107852"/>
                  </a:lnTo>
                  <a:lnTo>
                    <a:pt x="9227350" y="2114549"/>
                  </a:lnTo>
                  <a:close/>
                </a:path>
                <a:path w="10210800" h="2114550">
                  <a:moveTo>
                    <a:pt x="9208301" y="2114549"/>
                  </a:moveTo>
                  <a:lnTo>
                    <a:pt x="9198776" y="2114549"/>
                  </a:lnTo>
                  <a:lnTo>
                    <a:pt x="9198776" y="2107852"/>
                  </a:lnTo>
                  <a:lnTo>
                    <a:pt x="9208301" y="2107852"/>
                  </a:lnTo>
                  <a:lnTo>
                    <a:pt x="9208301" y="2114549"/>
                  </a:lnTo>
                  <a:close/>
                </a:path>
                <a:path w="10210800" h="2114550">
                  <a:moveTo>
                    <a:pt x="9189251" y="2114549"/>
                  </a:moveTo>
                  <a:lnTo>
                    <a:pt x="9179726" y="2114549"/>
                  </a:lnTo>
                  <a:lnTo>
                    <a:pt x="9179726" y="2107852"/>
                  </a:lnTo>
                  <a:lnTo>
                    <a:pt x="9189251" y="2107852"/>
                  </a:lnTo>
                  <a:lnTo>
                    <a:pt x="9189251" y="2114549"/>
                  </a:lnTo>
                  <a:close/>
                </a:path>
                <a:path w="10210800" h="2114550">
                  <a:moveTo>
                    <a:pt x="9170201" y="2114549"/>
                  </a:moveTo>
                  <a:lnTo>
                    <a:pt x="9160676" y="2114549"/>
                  </a:lnTo>
                  <a:lnTo>
                    <a:pt x="9160676" y="2107852"/>
                  </a:lnTo>
                  <a:lnTo>
                    <a:pt x="9170201" y="2107852"/>
                  </a:lnTo>
                  <a:lnTo>
                    <a:pt x="9170201" y="2114549"/>
                  </a:lnTo>
                  <a:close/>
                </a:path>
                <a:path w="10210800" h="2114550">
                  <a:moveTo>
                    <a:pt x="9151151" y="2114549"/>
                  </a:moveTo>
                  <a:lnTo>
                    <a:pt x="9141626" y="2114549"/>
                  </a:lnTo>
                  <a:lnTo>
                    <a:pt x="9141626" y="2107852"/>
                  </a:lnTo>
                  <a:lnTo>
                    <a:pt x="9151151" y="2107852"/>
                  </a:lnTo>
                  <a:lnTo>
                    <a:pt x="9151151" y="2114549"/>
                  </a:lnTo>
                  <a:close/>
                </a:path>
                <a:path w="10210800" h="2114550">
                  <a:moveTo>
                    <a:pt x="9132101" y="2114549"/>
                  </a:moveTo>
                  <a:lnTo>
                    <a:pt x="9122576" y="2114549"/>
                  </a:lnTo>
                  <a:lnTo>
                    <a:pt x="9122576" y="2107852"/>
                  </a:lnTo>
                  <a:lnTo>
                    <a:pt x="9132101" y="2107852"/>
                  </a:lnTo>
                  <a:lnTo>
                    <a:pt x="9132101" y="2114549"/>
                  </a:lnTo>
                  <a:close/>
                </a:path>
                <a:path w="10210800" h="2114550">
                  <a:moveTo>
                    <a:pt x="9113051" y="2114549"/>
                  </a:moveTo>
                  <a:lnTo>
                    <a:pt x="9103526" y="2114549"/>
                  </a:lnTo>
                  <a:lnTo>
                    <a:pt x="9103526" y="2107852"/>
                  </a:lnTo>
                  <a:lnTo>
                    <a:pt x="9113051" y="2107852"/>
                  </a:lnTo>
                  <a:lnTo>
                    <a:pt x="9113051" y="2114549"/>
                  </a:lnTo>
                  <a:close/>
                </a:path>
                <a:path w="10210800" h="2114550">
                  <a:moveTo>
                    <a:pt x="9094001" y="2114549"/>
                  </a:moveTo>
                  <a:lnTo>
                    <a:pt x="9084476" y="2114549"/>
                  </a:lnTo>
                  <a:lnTo>
                    <a:pt x="9084476" y="2107852"/>
                  </a:lnTo>
                  <a:lnTo>
                    <a:pt x="9094001" y="2107852"/>
                  </a:lnTo>
                  <a:lnTo>
                    <a:pt x="9094001" y="2114549"/>
                  </a:lnTo>
                  <a:close/>
                </a:path>
                <a:path w="10210800" h="2114550">
                  <a:moveTo>
                    <a:pt x="9074951" y="2114549"/>
                  </a:moveTo>
                  <a:lnTo>
                    <a:pt x="9065426" y="2114549"/>
                  </a:lnTo>
                  <a:lnTo>
                    <a:pt x="9065426" y="2107852"/>
                  </a:lnTo>
                  <a:lnTo>
                    <a:pt x="9074951" y="2107852"/>
                  </a:lnTo>
                  <a:lnTo>
                    <a:pt x="9074951" y="2114549"/>
                  </a:lnTo>
                  <a:close/>
                </a:path>
                <a:path w="10210800" h="2114550">
                  <a:moveTo>
                    <a:pt x="9055901" y="2114549"/>
                  </a:moveTo>
                  <a:lnTo>
                    <a:pt x="9046376" y="2114549"/>
                  </a:lnTo>
                  <a:lnTo>
                    <a:pt x="9046376" y="2107852"/>
                  </a:lnTo>
                  <a:lnTo>
                    <a:pt x="9055901" y="2107852"/>
                  </a:lnTo>
                  <a:lnTo>
                    <a:pt x="9055901" y="2114549"/>
                  </a:lnTo>
                  <a:close/>
                </a:path>
                <a:path w="10210800" h="2114550">
                  <a:moveTo>
                    <a:pt x="9036851" y="2114549"/>
                  </a:moveTo>
                  <a:lnTo>
                    <a:pt x="9027326" y="2114549"/>
                  </a:lnTo>
                  <a:lnTo>
                    <a:pt x="9027326" y="2107852"/>
                  </a:lnTo>
                  <a:lnTo>
                    <a:pt x="9036851" y="2107852"/>
                  </a:lnTo>
                  <a:lnTo>
                    <a:pt x="9036851" y="2114549"/>
                  </a:lnTo>
                  <a:close/>
                </a:path>
                <a:path w="10210800" h="2114550">
                  <a:moveTo>
                    <a:pt x="9017801" y="2114549"/>
                  </a:moveTo>
                  <a:lnTo>
                    <a:pt x="9008276" y="2114549"/>
                  </a:lnTo>
                  <a:lnTo>
                    <a:pt x="9008276" y="2107852"/>
                  </a:lnTo>
                  <a:lnTo>
                    <a:pt x="9017801" y="2107852"/>
                  </a:lnTo>
                  <a:lnTo>
                    <a:pt x="9017801" y="2114549"/>
                  </a:lnTo>
                  <a:close/>
                </a:path>
                <a:path w="10210800" h="2114550">
                  <a:moveTo>
                    <a:pt x="8998751" y="2114549"/>
                  </a:moveTo>
                  <a:lnTo>
                    <a:pt x="8989226" y="2114549"/>
                  </a:lnTo>
                  <a:lnTo>
                    <a:pt x="8989226" y="2107852"/>
                  </a:lnTo>
                  <a:lnTo>
                    <a:pt x="8998751" y="2107852"/>
                  </a:lnTo>
                  <a:lnTo>
                    <a:pt x="8998751" y="2114549"/>
                  </a:lnTo>
                  <a:close/>
                </a:path>
                <a:path w="10210800" h="2114550">
                  <a:moveTo>
                    <a:pt x="8979701" y="2114549"/>
                  </a:moveTo>
                  <a:lnTo>
                    <a:pt x="8970176" y="2114549"/>
                  </a:lnTo>
                  <a:lnTo>
                    <a:pt x="8970176" y="2107852"/>
                  </a:lnTo>
                  <a:lnTo>
                    <a:pt x="8979701" y="2107852"/>
                  </a:lnTo>
                  <a:lnTo>
                    <a:pt x="8979701" y="2114549"/>
                  </a:lnTo>
                  <a:close/>
                </a:path>
                <a:path w="10210800" h="2114550">
                  <a:moveTo>
                    <a:pt x="8960651" y="2114549"/>
                  </a:moveTo>
                  <a:lnTo>
                    <a:pt x="8951126" y="2114549"/>
                  </a:lnTo>
                  <a:lnTo>
                    <a:pt x="8951126" y="2107852"/>
                  </a:lnTo>
                  <a:lnTo>
                    <a:pt x="8960651" y="2107852"/>
                  </a:lnTo>
                  <a:lnTo>
                    <a:pt x="8960651" y="2114549"/>
                  </a:lnTo>
                  <a:close/>
                </a:path>
                <a:path w="10210800" h="2114550">
                  <a:moveTo>
                    <a:pt x="8941601" y="2114549"/>
                  </a:moveTo>
                  <a:lnTo>
                    <a:pt x="8932076" y="2114549"/>
                  </a:lnTo>
                  <a:lnTo>
                    <a:pt x="8932076" y="2107852"/>
                  </a:lnTo>
                  <a:lnTo>
                    <a:pt x="8941601" y="2107852"/>
                  </a:lnTo>
                  <a:lnTo>
                    <a:pt x="8941601" y="2114549"/>
                  </a:lnTo>
                  <a:close/>
                </a:path>
                <a:path w="10210800" h="2114550">
                  <a:moveTo>
                    <a:pt x="8922551" y="2114549"/>
                  </a:moveTo>
                  <a:lnTo>
                    <a:pt x="8913026" y="2114549"/>
                  </a:lnTo>
                  <a:lnTo>
                    <a:pt x="8913026" y="2107852"/>
                  </a:lnTo>
                  <a:lnTo>
                    <a:pt x="8922551" y="2107852"/>
                  </a:lnTo>
                  <a:lnTo>
                    <a:pt x="8922551" y="2114549"/>
                  </a:lnTo>
                  <a:close/>
                </a:path>
                <a:path w="10210800" h="2114550">
                  <a:moveTo>
                    <a:pt x="8903501" y="2114549"/>
                  </a:moveTo>
                  <a:lnTo>
                    <a:pt x="8893976" y="2114549"/>
                  </a:lnTo>
                  <a:lnTo>
                    <a:pt x="8893976" y="2107852"/>
                  </a:lnTo>
                  <a:lnTo>
                    <a:pt x="8903501" y="2107852"/>
                  </a:lnTo>
                  <a:lnTo>
                    <a:pt x="8903501" y="2114549"/>
                  </a:lnTo>
                  <a:close/>
                </a:path>
                <a:path w="10210800" h="2114550">
                  <a:moveTo>
                    <a:pt x="8884451" y="2114549"/>
                  </a:moveTo>
                  <a:lnTo>
                    <a:pt x="8874926" y="2114549"/>
                  </a:lnTo>
                  <a:lnTo>
                    <a:pt x="8874926" y="2107852"/>
                  </a:lnTo>
                  <a:lnTo>
                    <a:pt x="8884451" y="2107852"/>
                  </a:lnTo>
                  <a:lnTo>
                    <a:pt x="8884451" y="2114549"/>
                  </a:lnTo>
                  <a:close/>
                </a:path>
                <a:path w="10210800" h="2114550">
                  <a:moveTo>
                    <a:pt x="8865401" y="2114549"/>
                  </a:moveTo>
                  <a:lnTo>
                    <a:pt x="8855876" y="2114549"/>
                  </a:lnTo>
                  <a:lnTo>
                    <a:pt x="8855876" y="2107852"/>
                  </a:lnTo>
                  <a:lnTo>
                    <a:pt x="8865401" y="2107852"/>
                  </a:lnTo>
                  <a:lnTo>
                    <a:pt x="8865401" y="2114549"/>
                  </a:lnTo>
                  <a:close/>
                </a:path>
                <a:path w="10210800" h="2114550">
                  <a:moveTo>
                    <a:pt x="8846351" y="2114549"/>
                  </a:moveTo>
                  <a:lnTo>
                    <a:pt x="8836826" y="2114549"/>
                  </a:lnTo>
                  <a:lnTo>
                    <a:pt x="8836826" y="2107852"/>
                  </a:lnTo>
                  <a:lnTo>
                    <a:pt x="8846351" y="2107852"/>
                  </a:lnTo>
                  <a:lnTo>
                    <a:pt x="8846351" y="2114549"/>
                  </a:lnTo>
                  <a:close/>
                </a:path>
                <a:path w="10210800" h="2114550">
                  <a:moveTo>
                    <a:pt x="8827301" y="2114549"/>
                  </a:moveTo>
                  <a:lnTo>
                    <a:pt x="8817776" y="2114549"/>
                  </a:lnTo>
                  <a:lnTo>
                    <a:pt x="8817776" y="2107852"/>
                  </a:lnTo>
                  <a:lnTo>
                    <a:pt x="8827301" y="2107852"/>
                  </a:lnTo>
                  <a:lnTo>
                    <a:pt x="8827301" y="2114549"/>
                  </a:lnTo>
                  <a:close/>
                </a:path>
                <a:path w="10210800" h="2114550">
                  <a:moveTo>
                    <a:pt x="8808251" y="2114549"/>
                  </a:moveTo>
                  <a:lnTo>
                    <a:pt x="8798726" y="2114549"/>
                  </a:lnTo>
                  <a:lnTo>
                    <a:pt x="8798726" y="2107852"/>
                  </a:lnTo>
                  <a:lnTo>
                    <a:pt x="8808251" y="2107852"/>
                  </a:lnTo>
                  <a:lnTo>
                    <a:pt x="8808251" y="2114549"/>
                  </a:lnTo>
                  <a:close/>
                </a:path>
                <a:path w="10210800" h="2114550">
                  <a:moveTo>
                    <a:pt x="8789201" y="2114549"/>
                  </a:moveTo>
                  <a:lnTo>
                    <a:pt x="8779676" y="2114549"/>
                  </a:lnTo>
                  <a:lnTo>
                    <a:pt x="8779676" y="2107852"/>
                  </a:lnTo>
                  <a:lnTo>
                    <a:pt x="8789201" y="2107852"/>
                  </a:lnTo>
                  <a:lnTo>
                    <a:pt x="8789201" y="2114549"/>
                  </a:lnTo>
                  <a:close/>
                </a:path>
                <a:path w="10210800" h="2114550">
                  <a:moveTo>
                    <a:pt x="8770151" y="2114549"/>
                  </a:moveTo>
                  <a:lnTo>
                    <a:pt x="8760626" y="2114549"/>
                  </a:lnTo>
                  <a:lnTo>
                    <a:pt x="8760626" y="2107852"/>
                  </a:lnTo>
                  <a:lnTo>
                    <a:pt x="8770151" y="2107852"/>
                  </a:lnTo>
                  <a:lnTo>
                    <a:pt x="8770151" y="2114549"/>
                  </a:lnTo>
                  <a:close/>
                </a:path>
                <a:path w="10210800" h="2114550">
                  <a:moveTo>
                    <a:pt x="8751101" y="2114549"/>
                  </a:moveTo>
                  <a:lnTo>
                    <a:pt x="8741576" y="2114549"/>
                  </a:lnTo>
                  <a:lnTo>
                    <a:pt x="8741576" y="2107852"/>
                  </a:lnTo>
                  <a:lnTo>
                    <a:pt x="8751101" y="2107852"/>
                  </a:lnTo>
                  <a:lnTo>
                    <a:pt x="8751101" y="2114549"/>
                  </a:lnTo>
                  <a:close/>
                </a:path>
                <a:path w="10210800" h="2114550">
                  <a:moveTo>
                    <a:pt x="8732051" y="2114549"/>
                  </a:moveTo>
                  <a:lnTo>
                    <a:pt x="8722526" y="2114549"/>
                  </a:lnTo>
                  <a:lnTo>
                    <a:pt x="8722526" y="2107852"/>
                  </a:lnTo>
                  <a:lnTo>
                    <a:pt x="8732051" y="2107852"/>
                  </a:lnTo>
                  <a:lnTo>
                    <a:pt x="8732051" y="2114549"/>
                  </a:lnTo>
                  <a:close/>
                </a:path>
                <a:path w="10210800" h="2114550">
                  <a:moveTo>
                    <a:pt x="8713001" y="2114549"/>
                  </a:moveTo>
                  <a:lnTo>
                    <a:pt x="8703476" y="2114549"/>
                  </a:lnTo>
                  <a:lnTo>
                    <a:pt x="8703476" y="2107852"/>
                  </a:lnTo>
                  <a:lnTo>
                    <a:pt x="8713001" y="2107852"/>
                  </a:lnTo>
                  <a:lnTo>
                    <a:pt x="8713001" y="2114549"/>
                  </a:lnTo>
                  <a:close/>
                </a:path>
                <a:path w="10210800" h="2114550">
                  <a:moveTo>
                    <a:pt x="8693951" y="2114549"/>
                  </a:moveTo>
                  <a:lnTo>
                    <a:pt x="8684426" y="2114549"/>
                  </a:lnTo>
                  <a:lnTo>
                    <a:pt x="8684426" y="2107852"/>
                  </a:lnTo>
                  <a:lnTo>
                    <a:pt x="8693951" y="2107852"/>
                  </a:lnTo>
                  <a:lnTo>
                    <a:pt x="8693951" y="2114549"/>
                  </a:lnTo>
                  <a:close/>
                </a:path>
                <a:path w="10210800" h="2114550">
                  <a:moveTo>
                    <a:pt x="8674901" y="2114549"/>
                  </a:moveTo>
                  <a:lnTo>
                    <a:pt x="8665376" y="2114549"/>
                  </a:lnTo>
                  <a:lnTo>
                    <a:pt x="8665376" y="2107852"/>
                  </a:lnTo>
                  <a:lnTo>
                    <a:pt x="8674901" y="2107852"/>
                  </a:lnTo>
                  <a:lnTo>
                    <a:pt x="8674901" y="2114549"/>
                  </a:lnTo>
                  <a:close/>
                </a:path>
                <a:path w="10210800" h="2114550">
                  <a:moveTo>
                    <a:pt x="8655851" y="2114549"/>
                  </a:moveTo>
                  <a:lnTo>
                    <a:pt x="8646326" y="2114549"/>
                  </a:lnTo>
                  <a:lnTo>
                    <a:pt x="8646326" y="2107852"/>
                  </a:lnTo>
                  <a:lnTo>
                    <a:pt x="8655851" y="2107852"/>
                  </a:lnTo>
                  <a:lnTo>
                    <a:pt x="8655851" y="2114549"/>
                  </a:lnTo>
                  <a:close/>
                </a:path>
                <a:path w="10210800" h="2114550">
                  <a:moveTo>
                    <a:pt x="8636801" y="2114549"/>
                  </a:moveTo>
                  <a:lnTo>
                    <a:pt x="8627276" y="2114549"/>
                  </a:lnTo>
                  <a:lnTo>
                    <a:pt x="8627276" y="2107852"/>
                  </a:lnTo>
                  <a:lnTo>
                    <a:pt x="8636801" y="2107852"/>
                  </a:lnTo>
                  <a:lnTo>
                    <a:pt x="8636801" y="2114549"/>
                  </a:lnTo>
                  <a:close/>
                </a:path>
                <a:path w="10210800" h="2114550">
                  <a:moveTo>
                    <a:pt x="8617751" y="2114549"/>
                  </a:moveTo>
                  <a:lnTo>
                    <a:pt x="8608226" y="2114549"/>
                  </a:lnTo>
                  <a:lnTo>
                    <a:pt x="8608226" y="2107852"/>
                  </a:lnTo>
                  <a:lnTo>
                    <a:pt x="8617751" y="2107852"/>
                  </a:lnTo>
                  <a:lnTo>
                    <a:pt x="8617751" y="2114549"/>
                  </a:lnTo>
                  <a:close/>
                </a:path>
                <a:path w="10210800" h="2114550">
                  <a:moveTo>
                    <a:pt x="8598701" y="2114549"/>
                  </a:moveTo>
                  <a:lnTo>
                    <a:pt x="8589176" y="2114549"/>
                  </a:lnTo>
                  <a:lnTo>
                    <a:pt x="8589176" y="2107852"/>
                  </a:lnTo>
                  <a:lnTo>
                    <a:pt x="8598701" y="2107852"/>
                  </a:lnTo>
                  <a:lnTo>
                    <a:pt x="8598701" y="2114549"/>
                  </a:lnTo>
                  <a:close/>
                </a:path>
                <a:path w="10210800" h="2114550">
                  <a:moveTo>
                    <a:pt x="8579651" y="2114549"/>
                  </a:moveTo>
                  <a:lnTo>
                    <a:pt x="8570126" y="2114549"/>
                  </a:lnTo>
                  <a:lnTo>
                    <a:pt x="8570126" y="2107852"/>
                  </a:lnTo>
                  <a:lnTo>
                    <a:pt x="8579651" y="2107852"/>
                  </a:lnTo>
                  <a:lnTo>
                    <a:pt x="8579651" y="2114549"/>
                  </a:lnTo>
                  <a:close/>
                </a:path>
                <a:path w="10210800" h="2114550">
                  <a:moveTo>
                    <a:pt x="8560601" y="2114549"/>
                  </a:moveTo>
                  <a:lnTo>
                    <a:pt x="8551076" y="2114549"/>
                  </a:lnTo>
                  <a:lnTo>
                    <a:pt x="8551076" y="2107852"/>
                  </a:lnTo>
                  <a:lnTo>
                    <a:pt x="8560601" y="2107852"/>
                  </a:lnTo>
                  <a:lnTo>
                    <a:pt x="8560601" y="2114549"/>
                  </a:lnTo>
                  <a:close/>
                </a:path>
                <a:path w="10210800" h="2114550">
                  <a:moveTo>
                    <a:pt x="8541551" y="2114549"/>
                  </a:moveTo>
                  <a:lnTo>
                    <a:pt x="8532026" y="2114549"/>
                  </a:lnTo>
                  <a:lnTo>
                    <a:pt x="8532026" y="2107852"/>
                  </a:lnTo>
                  <a:lnTo>
                    <a:pt x="8541551" y="2107852"/>
                  </a:lnTo>
                  <a:lnTo>
                    <a:pt x="8541551" y="2114549"/>
                  </a:lnTo>
                  <a:close/>
                </a:path>
                <a:path w="10210800" h="2114550">
                  <a:moveTo>
                    <a:pt x="8522501" y="2114549"/>
                  </a:moveTo>
                  <a:lnTo>
                    <a:pt x="8512976" y="2114549"/>
                  </a:lnTo>
                  <a:lnTo>
                    <a:pt x="8512976" y="2107852"/>
                  </a:lnTo>
                  <a:lnTo>
                    <a:pt x="8522501" y="2107852"/>
                  </a:lnTo>
                  <a:lnTo>
                    <a:pt x="8522501" y="2114549"/>
                  </a:lnTo>
                  <a:close/>
                </a:path>
                <a:path w="10210800" h="2114550">
                  <a:moveTo>
                    <a:pt x="8503451" y="2114549"/>
                  </a:moveTo>
                  <a:lnTo>
                    <a:pt x="8493926" y="2114549"/>
                  </a:lnTo>
                  <a:lnTo>
                    <a:pt x="8493926" y="2107852"/>
                  </a:lnTo>
                  <a:lnTo>
                    <a:pt x="8503451" y="2107852"/>
                  </a:lnTo>
                  <a:lnTo>
                    <a:pt x="8503451" y="2114549"/>
                  </a:lnTo>
                  <a:close/>
                </a:path>
                <a:path w="10210800" h="2114550">
                  <a:moveTo>
                    <a:pt x="8484401" y="2114549"/>
                  </a:moveTo>
                  <a:lnTo>
                    <a:pt x="8474876" y="2114549"/>
                  </a:lnTo>
                  <a:lnTo>
                    <a:pt x="8474876" y="2107852"/>
                  </a:lnTo>
                  <a:lnTo>
                    <a:pt x="8484401" y="2107852"/>
                  </a:lnTo>
                  <a:lnTo>
                    <a:pt x="8484401" y="2114549"/>
                  </a:lnTo>
                  <a:close/>
                </a:path>
                <a:path w="10210800" h="2114550">
                  <a:moveTo>
                    <a:pt x="8465351" y="2114549"/>
                  </a:moveTo>
                  <a:lnTo>
                    <a:pt x="8455826" y="2114549"/>
                  </a:lnTo>
                  <a:lnTo>
                    <a:pt x="8455826" y="2107852"/>
                  </a:lnTo>
                  <a:lnTo>
                    <a:pt x="8465351" y="2107852"/>
                  </a:lnTo>
                  <a:lnTo>
                    <a:pt x="8465351" y="2114549"/>
                  </a:lnTo>
                  <a:close/>
                </a:path>
                <a:path w="10210800" h="2114550">
                  <a:moveTo>
                    <a:pt x="8446301" y="2114549"/>
                  </a:moveTo>
                  <a:lnTo>
                    <a:pt x="8436776" y="2114549"/>
                  </a:lnTo>
                  <a:lnTo>
                    <a:pt x="8436776" y="2107852"/>
                  </a:lnTo>
                  <a:lnTo>
                    <a:pt x="8446301" y="2107852"/>
                  </a:lnTo>
                  <a:lnTo>
                    <a:pt x="8446301" y="2114549"/>
                  </a:lnTo>
                  <a:close/>
                </a:path>
                <a:path w="10210800" h="2114550">
                  <a:moveTo>
                    <a:pt x="8427251" y="2114549"/>
                  </a:moveTo>
                  <a:lnTo>
                    <a:pt x="8417726" y="2114549"/>
                  </a:lnTo>
                  <a:lnTo>
                    <a:pt x="8417726" y="2107852"/>
                  </a:lnTo>
                  <a:lnTo>
                    <a:pt x="8427251" y="2107852"/>
                  </a:lnTo>
                  <a:lnTo>
                    <a:pt x="8427251" y="2114549"/>
                  </a:lnTo>
                  <a:close/>
                </a:path>
                <a:path w="10210800" h="2114550">
                  <a:moveTo>
                    <a:pt x="8408201" y="2114549"/>
                  </a:moveTo>
                  <a:lnTo>
                    <a:pt x="8398676" y="2114549"/>
                  </a:lnTo>
                  <a:lnTo>
                    <a:pt x="8398676" y="2107852"/>
                  </a:lnTo>
                  <a:lnTo>
                    <a:pt x="8408201" y="2107852"/>
                  </a:lnTo>
                  <a:lnTo>
                    <a:pt x="8408201" y="2114549"/>
                  </a:lnTo>
                  <a:close/>
                </a:path>
                <a:path w="10210800" h="2114550">
                  <a:moveTo>
                    <a:pt x="8389151" y="2114549"/>
                  </a:moveTo>
                  <a:lnTo>
                    <a:pt x="8379626" y="2114549"/>
                  </a:lnTo>
                  <a:lnTo>
                    <a:pt x="8379626" y="2107852"/>
                  </a:lnTo>
                  <a:lnTo>
                    <a:pt x="8389151" y="2107852"/>
                  </a:lnTo>
                  <a:lnTo>
                    <a:pt x="8389151" y="2114549"/>
                  </a:lnTo>
                  <a:close/>
                </a:path>
                <a:path w="10210800" h="2114550">
                  <a:moveTo>
                    <a:pt x="8370101" y="2114549"/>
                  </a:moveTo>
                  <a:lnTo>
                    <a:pt x="8360576" y="2114549"/>
                  </a:lnTo>
                  <a:lnTo>
                    <a:pt x="8360576" y="2107852"/>
                  </a:lnTo>
                  <a:lnTo>
                    <a:pt x="8370101" y="2107852"/>
                  </a:lnTo>
                  <a:lnTo>
                    <a:pt x="8370101" y="2114549"/>
                  </a:lnTo>
                  <a:close/>
                </a:path>
                <a:path w="10210800" h="2114550">
                  <a:moveTo>
                    <a:pt x="8351051" y="2114549"/>
                  </a:moveTo>
                  <a:lnTo>
                    <a:pt x="8341526" y="2114549"/>
                  </a:lnTo>
                  <a:lnTo>
                    <a:pt x="8341526" y="2107852"/>
                  </a:lnTo>
                  <a:lnTo>
                    <a:pt x="8351051" y="2107852"/>
                  </a:lnTo>
                  <a:lnTo>
                    <a:pt x="8351051" y="2114549"/>
                  </a:lnTo>
                  <a:close/>
                </a:path>
                <a:path w="10210800" h="2114550">
                  <a:moveTo>
                    <a:pt x="8332001" y="2114549"/>
                  </a:moveTo>
                  <a:lnTo>
                    <a:pt x="8322476" y="2114549"/>
                  </a:lnTo>
                  <a:lnTo>
                    <a:pt x="8322476" y="2107852"/>
                  </a:lnTo>
                  <a:lnTo>
                    <a:pt x="8332001" y="2107852"/>
                  </a:lnTo>
                  <a:lnTo>
                    <a:pt x="8332001" y="2114549"/>
                  </a:lnTo>
                  <a:close/>
                </a:path>
                <a:path w="10210800" h="2114550">
                  <a:moveTo>
                    <a:pt x="8312951" y="2114549"/>
                  </a:moveTo>
                  <a:lnTo>
                    <a:pt x="8303426" y="2114549"/>
                  </a:lnTo>
                  <a:lnTo>
                    <a:pt x="8303426" y="2107852"/>
                  </a:lnTo>
                  <a:lnTo>
                    <a:pt x="8312951" y="2107852"/>
                  </a:lnTo>
                  <a:lnTo>
                    <a:pt x="8312951" y="2114549"/>
                  </a:lnTo>
                  <a:close/>
                </a:path>
                <a:path w="10210800" h="2114550">
                  <a:moveTo>
                    <a:pt x="8293901" y="2114549"/>
                  </a:moveTo>
                  <a:lnTo>
                    <a:pt x="8284376" y="2114549"/>
                  </a:lnTo>
                  <a:lnTo>
                    <a:pt x="8284376" y="2107852"/>
                  </a:lnTo>
                  <a:lnTo>
                    <a:pt x="8293901" y="2107852"/>
                  </a:lnTo>
                  <a:lnTo>
                    <a:pt x="8293901" y="2114549"/>
                  </a:lnTo>
                  <a:close/>
                </a:path>
                <a:path w="10210800" h="2114550">
                  <a:moveTo>
                    <a:pt x="8274851" y="2114549"/>
                  </a:moveTo>
                  <a:lnTo>
                    <a:pt x="8265326" y="2114549"/>
                  </a:lnTo>
                  <a:lnTo>
                    <a:pt x="8265326" y="2107852"/>
                  </a:lnTo>
                  <a:lnTo>
                    <a:pt x="8274851" y="2107852"/>
                  </a:lnTo>
                  <a:lnTo>
                    <a:pt x="8274851" y="2114549"/>
                  </a:lnTo>
                  <a:close/>
                </a:path>
                <a:path w="10210800" h="2114550">
                  <a:moveTo>
                    <a:pt x="8255801" y="2114549"/>
                  </a:moveTo>
                  <a:lnTo>
                    <a:pt x="8246276" y="2114549"/>
                  </a:lnTo>
                  <a:lnTo>
                    <a:pt x="8246276" y="2107852"/>
                  </a:lnTo>
                  <a:lnTo>
                    <a:pt x="8255801" y="2107852"/>
                  </a:lnTo>
                  <a:lnTo>
                    <a:pt x="8255801" y="2114549"/>
                  </a:lnTo>
                  <a:close/>
                </a:path>
                <a:path w="10210800" h="2114550">
                  <a:moveTo>
                    <a:pt x="8236751" y="2114549"/>
                  </a:moveTo>
                  <a:lnTo>
                    <a:pt x="8227226" y="2114549"/>
                  </a:lnTo>
                  <a:lnTo>
                    <a:pt x="8227226" y="2107852"/>
                  </a:lnTo>
                  <a:lnTo>
                    <a:pt x="8236751" y="2107852"/>
                  </a:lnTo>
                  <a:lnTo>
                    <a:pt x="8236751" y="2114549"/>
                  </a:lnTo>
                  <a:close/>
                </a:path>
                <a:path w="10210800" h="2114550">
                  <a:moveTo>
                    <a:pt x="8217701" y="2114549"/>
                  </a:moveTo>
                  <a:lnTo>
                    <a:pt x="8208176" y="2114549"/>
                  </a:lnTo>
                  <a:lnTo>
                    <a:pt x="8208176" y="2107852"/>
                  </a:lnTo>
                  <a:lnTo>
                    <a:pt x="8217701" y="2107852"/>
                  </a:lnTo>
                  <a:lnTo>
                    <a:pt x="8217701" y="2114549"/>
                  </a:lnTo>
                  <a:close/>
                </a:path>
                <a:path w="10210800" h="2114550">
                  <a:moveTo>
                    <a:pt x="8198651" y="2114549"/>
                  </a:moveTo>
                  <a:lnTo>
                    <a:pt x="8189126" y="2114549"/>
                  </a:lnTo>
                  <a:lnTo>
                    <a:pt x="8189126" y="2107852"/>
                  </a:lnTo>
                  <a:lnTo>
                    <a:pt x="8198651" y="2107852"/>
                  </a:lnTo>
                  <a:lnTo>
                    <a:pt x="8198651" y="2114549"/>
                  </a:lnTo>
                  <a:close/>
                </a:path>
                <a:path w="10210800" h="2114550">
                  <a:moveTo>
                    <a:pt x="8179601" y="2114549"/>
                  </a:moveTo>
                  <a:lnTo>
                    <a:pt x="8170076" y="2114549"/>
                  </a:lnTo>
                  <a:lnTo>
                    <a:pt x="8170076" y="2107852"/>
                  </a:lnTo>
                  <a:lnTo>
                    <a:pt x="8179601" y="2107852"/>
                  </a:lnTo>
                  <a:lnTo>
                    <a:pt x="8179601" y="2114549"/>
                  </a:lnTo>
                  <a:close/>
                </a:path>
                <a:path w="10210800" h="2114550">
                  <a:moveTo>
                    <a:pt x="8160551" y="2114549"/>
                  </a:moveTo>
                  <a:lnTo>
                    <a:pt x="8151026" y="2114549"/>
                  </a:lnTo>
                  <a:lnTo>
                    <a:pt x="8151026" y="2107852"/>
                  </a:lnTo>
                  <a:lnTo>
                    <a:pt x="8160551" y="2107852"/>
                  </a:lnTo>
                  <a:lnTo>
                    <a:pt x="8160551" y="2114549"/>
                  </a:lnTo>
                  <a:close/>
                </a:path>
                <a:path w="10210800" h="2114550">
                  <a:moveTo>
                    <a:pt x="8141501" y="2114549"/>
                  </a:moveTo>
                  <a:lnTo>
                    <a:pt x="8131976" y="2114549"/>
                  </a:lnTo>
                  <a:lnTo>
                    <a:pt x="8131976" y="2107852"/>
                  </a:lnTo>
                  <a:lnTo>
                    <a:pt x="8141501" y="2107852"/>
                  </a:lnTo>
                  <a:lnTo>
                    <a:pt x="8141501" y="2114549"/>
                  </a:lnTo>
                  <a:close/>
                </a:path>
                <a:path w="10210800" h="2114550">
                  <a:moveTo>
                    <a:pt x="8122451" y="2114549"/>
                  </a:moveTo>
                  <a:lnTo>
                    <a:pt x="8112926" y="2114549"/>
                  </a:lnTo>
                  <a:lnTo>
                    <a:pt x="8112926" y="2107852"/>
                  </a:lnTo>
                  <a:lnTo>
                    <a:pt x="8122451" y="2107852"/>
                  </a:lnTo>
                  <a:lnTo>
                    <a:pt x="8122451" y="2114549"/>
                  </a:lnTo>
                  <a:close/>
                </a:path>
                <a:path w="10210800" h="2114550">
                  <a:moveTo>
                    <a:pt x="8103401" y="2114549"/>
                  </a:moveTo>
                  <a:lnTo>
                    <a:pt x="8093876" y="2114549"/>
                  </a:lnTo>
                  <a:lnTo>
                    <a:pt x="8093876" y="2107852"/>
                  </a:lnTo>
                  <a:lnTo>
                    <a:pt x="8103401" y="2107852"/>
                  </a:lnTo>
                  <a:lnTo>
                    <a:pt x="8103401" y="2114549"/>
                  </a:lnTo>
                  <a:close/>
                </a:path>
                <a:path w="10210800" h="2114550">
                  <a:moveTo>
                    <a:pt x="8084351" y="2114549"/>
                  </a:moveTo>
                  <a:lnTo>
                    <a:pt x="8074826" y="2114549"/>
                  </a:lnTo>
                  <a:lnTo>
                    <a:pt x="8074826" y="2107852"/>
                  </a:lnTo>
                  <a:lnTo>
                    <a:pt x="8084351" y="2107852"/>
                  </a:lnTo>
                  <a:lnTo>
                    <a:pt x="8084351" y="2114549"/>
                  </a:lnTo>
                  <a:close/>
                </a:path>
                <a:path w="10210800" h="2114550">
                  <a:moveTo>
                    <a:pt x="8065301" y="2114549"/>
                  </a:moveTo>
                  <a:lnTo>
                    <a:pt x="8055776" y="2114549"/>
                  </a:lnTo>
                  <a:lnTo>
                    <a:pt x="8055776" y="2107852"/>
                  </a:lnTo>
                  <a:lnTo>
                    <a:pt x="8065301" y="2107852"/>
                  </a:lnTo>
                  <a:lnTo>
                    <a:pt x="8065301" y="2114549"/>
                  </a:lnTo>
                  <a:close/>
                </a:path>
                <a:path w="10210800" h="2114550">
                  <a:moveTo>
                    <a:pt x="8046251" y="2114549"/>
                  </a:moveTo>
                  <a:lnTo>
                    <a:pt x="8036726" y="2114549"/>
                  </a:lnTo>
                  <a:lnTo>
                    <a:pt x="8036726" y="2107852"/>
                  </a:lnTo>
                  <a:lnTo>
                    <a:pt x="8046251" y="2107852"/>
                  </a:lnTo>
                  <a:lnTo>
                    <a:pt x="8046251" y="2114549"/>
                  </a:lnTo>
                  <a:close/>
                </a:path>
                <a:path w="10210800" h="2114550">
                  <a:moveTo>
                    <a:pt x="8027201" y="2114549"/>
                  </a:moveTo>
                  <a:lnTo>
                    <a:pt x="8017676" y="2114549"/>
                  </a:lnTo>
                  <a:lnTo>
                    <a:pt x="8017676" y="2107852"/>
                  </a:lnTo>
                  <a:lnTo>
                    <a:pt x="8027201" y="2107852"/>
                  </a:lnTo>
                  <a:lnTo>
                    <a:pt x="8027201" y="2114549"/>
                  </a:lnTo>
                  <a:close/>
                </a:path>
                <a:path w="10210800" h="2114550">
                  <a:moveTo>
                    <a:pt x="8008151" y="2114549"/>
                  </a:moveTo>
                  <a:lnTo>
                    <a:pt x="7998626" y="2114549"/>
                  </a:lnTo>
                  <a:lnTo>
                    <a:pt x="7998626" y="2107852"/>
                  </a:lnTo>
                  <a:lnTo>
                    <a:pt x="8008151" y="2107852"/>
                  </a:lnTo>
                  <a:lnTo>
                    <a:pt x="8008151" y="2114549"/>
                  </a:lnTo>
                  <a:close/>
                </a:path>
                <a:path w="10210800" h="2114550">
                  <a:moveTo>
                    <a:pt x="7989101" y="2114549"/>
                  </a:moveTo>
                  <a:lnTo>
                    <a:pt x="7979576" y="2114549"/>
                  </a:lnTo>
                  <a:lnTo>
                    <a:pt x="7979576" y="2107852"/>
                  </a:lnTo>
                  <a:lnTo>
                    <a:pt x="7989101" y="2107852"/>
                  </a:lnTo>
                  <a:lnTo>
                    <a:pt x="7989101" y="2114549"/>
                  </a:lnTo>
                  <a:close/>
                </a:path>
                <a:path w="10210800" h="2114550">
                  <a:moveTo>
                    <a:pt x="7970051" y="2114549"/>
                  </a:moveTo>
                  <a:lnTo>
                    <a:pt x="7960526" y="2114549"/>
                  </a:lnTo>
                  <a:lnTo>
                    <a:pt x="7960526" y="2107852"/>
                  </a:lnTo>
                  <a:lnTo>
                    <a:pt x="7970051" y="2107852"/>
                  </a:lnTo>
                  <a:lnTo>
                    <a:pt x="7970051" y="2114549"/>
                  </a:lnTo>
                  <a:close/>
                </a:path>
                <a:path w="10210800" h="2114550">
                  <a:moveTo>
                    <a:pt x="7951001" y="2114549"/>
                  </a:moveTo>
                  <a:lnTo>
                    <a:pt x="7941476" y="2114549"/>
                  </a:lnTo>
                  <a:lnTo>
                    <a:pt x="7941476" y="2107852"/>
                  </a:lnTo>
                  <a:lnTo>
                    <a:pt x="7951001" y="2107852"/>
                  </a:lnTo>
                  <a:lnTo>
                    <a:pt x="7951001" y="2114549"/>
                  </a:lnTo>
                  <a:close/>
                </a:path>
                <a:path w="10210800" h="2114550">
                  <a:moveTo>
                    <a:pt x="7931951" y="2114549"/>
                  </a:moveTo>
                  <a:lnTo>
                    <a:pt x="7922426" y="2114549"/>
                  </a:lnTo>
                  <a:lnTo>
                    <a:pt x="7922426" y="2107852"/>
                  </a:lnTo>
                  <a:lnTo>
                    <a:pt x="7931951" y="2107852"/>
                  </a:lnTo>
                  <a:lnTo>
                    <a:pt x="7931951" y="2114549"/>
                  </a:lnTo>
                  <a:close/>
                </a:path>
                <a:path w="10210800" h="2114550">
                  <a:moveTo>
                    <a:pt x="7912901" y="2114549"/>
                  </a:moveTo>
                  <a:lnTo>
                    <a:pt x="7903376" y="2114549"/>
                  </a:lnTo>
                  <a:lnTo>
                    <a:pt x="7903376" y="2107852"/>
                  </a:lnTo>
                  <a:lnTo>
                    <a:pt x="7912901" y="2107852"/>
                  </a:lnTo>
                  <a:lnTo>
                    <a:pt x="7912901" y="2114549"/>
                  </a:lnTo>
                  <a:close/>
                </a:path>
                <a:path w="10210800" h="2114550">
                  <a:moveTo>
                    <a:pt x="7893851" y="2114549"/>
                  </a:moveTo>
                  <a:lnTo>
                    <a:pt x="7884326" y="2114549"/>
                  </a:lnTo>
                  <a:lnTo>
                    <a:pt x="7884326" y="2107852"/>
                  </a:lnTo>
                  <a:lnTo>
                    <a:pt x="7893851" y="2107852"/>
                  </a:lnTo>
                  <a:lnTo>
                    <a:pt x="7893851" y="2114549"/>
                  </a:lnTo>
                  <a:close/>
                </a:path>
                <a:path w="10210800" h="2114550">
                  <a:moveTo>
                    <a:pt x="7874801" y="2114549"/>
                  </a:moveTo>
                  <a:lnTo>
                    <a:pt x="7865276" y="2114549"/>
                  </a:lnTo>
                  <a:lnTo>
                    <a:pt x="7865276" y="2107852"/>
                  </a:lnTo>
                  <a:lnTo>
                    <a:pt x="7874801" y="2107852"/>
                  </a:lnTo>
                  <a:lnTo>
                    <a:pt x="7874801" y="2114549"/>
                  </a:lnTo>
                  <a:close/>
                </a:path>
                <a:path w="10210800" h="2114550">
                  <a:moveTo>
                    <a:pt x="7855751" y="2114549"/>
                  </a:moveTo>
                  <a:lnTo>
                    <a:pt x="7846226" y="2114549"/>
                  </a:lnTo>
                  <a:lnTo>
                    <a:pt x="7846226" y="2107852"/>
                  </a:lnTo>
                  <a:lnTo>
                    <a:pt x="7855751" y="2107852"/>
                  </a:lnTo>
                  <a:lnTo>
                    <a:pt x="7855751" y="2114549"/>
                  </a:lnTo>
                  <a:close/>
                </a:path>
                <a:path w="10210800" h="2114550">
                  <a:moveTo>
                    <a:pt x="7836701" y="2114549"/>
                  </a:moveTo>
                  <a:lnTo>
                    <a:pt x="7827176" y="2114549"/>
                  </a:lnTo>
                  <a:lnTo>
                    <a:pt x="7827176" y="2107852"/>
                  </a:lnTo>
                  <a:lnTo>
                    <a:pt x="7836701" y="2107852"/>
                  </a:lnTo>
                  <a:lnTo>
                    <a:pt x="7836701" y="2114549"/>
                  </a:lnTo>
                  <a:close/>
                </a:path>
                <a:path w="10210800" h="2114550">
                  <a:moveTo>
                    <a:pt x="7817651" y="2114549"/>
                  </a:moveTo>
                  <a:lnTo>
                    <a:pt x="7808126" y="2114549"/>
                  </a:lnTo>
                  <a:lnTo>
                    <a:pt x="7808126" y="2107852"/>
                  </a:lnTo>
                  <a:lnTo>
                    <a:pt x="7817651" y="2107852"/>
                  </a:lnTo>
                  <a:lnTo>
                    <a:pt x="7817651" y="2114549"/>
                  </a:lnTo>
                  <a:close/>
                </a:path>
                <a:path w="10210800" h="2114550">
                  <a:moveTo>
                    <a:pt x="7798601" y="2114549"/>
                  </a:moveTo>
                  <a:lnTo>
                    <a:pt x="7789076" y="2114549"/>
                  </a:lnTo>
                  <a:lnTo>
                    <a:pt x="7789076" y="2107852"/>
                  </a:lnTo>
                  <a:lnTo>
                    <a:pt x="7798601" y="2107852"/>
                  </a:lnTo>
                  <a:lnTo>
                    <a:pt x="7798601" y="2114549"/>
                  </a:lnTo>
                  <a:close/>
                </a:path>
                <a:path w="10210800" h="2114550">
                  <a:moveTo>
                    <a:pt x="7779551" y="2114549"/>
                  </a:moveTo>
                  <a:lnTo>
                    <a:pt x="7770026" y="2114549"/>
                  </a:lnTo>
                  <a:lnTo>
                    <a:pt x="7770026" y="2107852"/>
                  </a:lnTo>
                  <a:lnTo>
                    <a:pt x="7779551" y="2107852"/>
                  </a:lnTo>
                  <a:lnTo>
                    <a:pt x="7779551" y="2114549"/>
                  </a:lnTo>
                  <a:close/>
                </a:path>
                <a:path w="10210800" h="2114550">
                  <a:moveTo>
                    <a:pt x="7760501" y="2114549"/>
                  </a:moveTo>
                  <a:lnTo>
                    <a:pt x="7750976" y="2114549"/>
                  </a:lnTo>
                  <a:lnTo>
                    <a:pt x="7750976" y="2107852"/>
                  </a:lnTo>
                  <a:lnTo>
                    <a:pt x="7760501" y="2107852"/>
                  </a:lnTo>
                  <a:lnTo>
                    <a:pt x="7760501" y="2114549"/>
                  </a:lnTo>
                  <a:close/>
                </a:path>
                <a:path w="10210800" h="2114550">
                  <a:moveTo>
                    <a:pt x="7741451" y="2114549"/>
                  </a:moveTo>
                  <a:lnTo>
                    <a:pt x="7731926" y="2114549"/>
                  </a:lnTo>
                  <a:lnTo>
                    <a:pt x="7731926" y="2107852"/>
                  </a:lnTo>
                  <a:lnTo>
                    <a:pt x="7741451" y="2107852"/>
                  </a:lnTo>
                  <a:lnTo>
                    <a:pt x="7741451" y="2114549"/>
                  </a:lnTo>
                  <a:close/>
                </a:path>
                <a:path w="10210800" h="2114550">
                  <a:moveTo>
                    <a:pt x="7722401" y="2114549"/>
                  </a:moveTo>
                  <a:lnTo>
                    <a:pt x="7712876" y="2114549"/>
                  </a:lnTo>
                  <a:lnTo>
                    <a:pt x="7712876" y="2107852"/>
                  </a:lnTo>
                  <a:lnTo>
                    <a:pt x="7722401" y="2107852"/>
                  </a:lnTo>
                  <a:lnTo>
                    <a:pt x="7722401" y="2114549"/>
                  </a:lnTo>
                  <a:close/>
                </a:path>
                <a:path w="10210800" h="2114550">
                  <a:moveTo>
                    <a:pt x="7703351" y="2114549"/>
                  </a:moveTo>
                  <a:lnTo>
                    <a:pt x="7693826" y="2114549"/>
                  </a:lnTo>
                  <a:lnTo>
                    <a:pt x="7693826" y="2107852"/>
                  </a:lnTo>
                  <a:lnTo>
                    <a:pt x="7703351" y="2107852"/>
                  </a:lnTo>
                  <a:lnTo>
                    <a:pt x="7703351" y="2114549"/>
                  </a:lnTo>
                  <a:close/>
                </a:path>
                <a:path w="10210800" h="2114550">
                  <a:moveTo>
                    <a:pt x="7684301" y="2114549"/>
                  </a:moveTo>
                  <a:lnTo>
                    <a:pt x="7674776" y="2114549"/>
                  </a:lnTo>
                  <a:lnTo>
                    <a:pt x="7674776" y="2107852"/>
                  </a:lnTo>
                  <a:lnTo>
                    <a:pt x="7684301" y="2107852"/>
                  </a:lnTo>
                  <a:lnTo>
                    <a:pt x="7684301" y="2114549"/>
                  </a:lnTo>
                  <a:close/>
                </a:path>
                <a:path w="10210800" h="2114550">
                  <a:moveTo>
                    <a:pt x="7665251" y="2114549"/>
                  </a:moveTo>
                  <a:lnTo>
                    <a:pt x="7655726" y="2114549"/>
                  </a:lnTo>
                  <a:lnTo>
                    <a:pt x="7655726" y="2107852"/>
                  </a:lnTo>
                  <a:lnTo>
                    <a:pt x="7665251" y="2107852"/>
                  </a:lnTo>
                  <a:lnTo>
                    <a:pt x="7665251" y="2114549"/>
                  </a:lnTo>
                  <a:close/>
                </a:path>
                <a:path w="10210800" h="2114550">
                  <a:moveTo>
                    <a:pt x="7646201" y="2114549"/>
                  </a:moveTo>
                  <a:lnTo>
                    <a:pt x="7636676" y="2114549"/>
                  </a:lnTo>
                  <a:lnTo>
                    <a:pt x="7636676" y="2107852"/>
                  </a:lnTo>
                  <a:lnTo>
                    <a:pt x="7646201" y="2107852"/>
                  </a:lnTo>
                  <a:lnTo>
                    <a:pt x="7646201" y="2114549"/>
                  </a:lnTo>
                  <a:close/>
                </a:path>
                <a:path w="10210800" h="2114550">
                  <a:moveTo>
                    <a:pt x="7627151" y="2114549"/>
                  </a:moveTo>
                  <a:lnTo>
                    <a:pt x="7617626" y="2114549"/>
                  </a:lnTo>
                  <a:lnTo>
                    <a:pt x="7617626" y="2107852"/>
                  </a:lnTo>
                  <a:lnTo>
                    <a:pt x="7627151" y="2107852"/>
                  </a:lnTo>
                  <a:lnTo>
                    <a:pt x="7627151" y="2114549"/>
                  </a:lnTo>
                  <a:close/>
                </a:path>
                <a:path w="10210800" h="2114550">
                  <a:moveTo>
                    <a:pt x="7608101" y="2114549"/>
                  </a:moveTo>
                  <a:lnTo>
                    <a:pt x="7598576" y="2114549"/>
                  </a:lnTo>
                  <a:lnTo>
                    <a:pt x="7598576" y="2107852"/>
                  </a:lnTo>
                  <a:lnTo>
                    <a:pt x="7608101" y="2107852"/>
                  </a:lnTo>
                  <a:lnTo>
                    <a:pt x="7608101" y="2114549"/>
                  </a:lnTo>
                  <a:close/>
                </a:path>
                <a:path w="10210800" h="2114550">
                  <a:moveTo>
                    <a:pt x="7589051" y="2114549"/>
                  </a:moveTo>
                  <a:lnTo>
                    <a:pt x="7579526" y="2114549"/>
                  </a:lnTo>
                  <a:lnTo>
                    <a:pt x="7579526" y="2107852"/>
                  </a:lnTo>
                  <a:lnTo>
                    <a:pt x="7589051" y="2107852"/>
                  </a:lnTo>
                  <a:lnTo>
                    <a:pt x="7589051" y="2114549"/>
                  </a:lnTo>
                  <a:close/>
                </a:path>
                <a:path w="10210800" h="2114550">
                  <a:moveTo>
                    <a:pt x="7570001" y="2114549"/>
                  </a:moveTo>
                  <a:lnTo>
                    <a:pt x="7560476" y="2114549"/>
                  </a:lnTo>
                  <a:lnTo>
                    <a:pt x="7560476" y="2107852"/>
                  </a:lnTo>
                  <a:lnTo>
                    <a:pt x="7570001" y="2107852"/>
                  </a:lnTo>
                  <a:lnTo>
                    <a:pt x="7570001" y="2114549"/>
                  </a:lnTo>
                  <a:close/>
                </a:path>
                <a:path w="10210800" h="2114550">
                  <a:moveTo>
                    <a:pt x="7550951" y="2114549"/>
                  </a:moveTo>
                  <a:lnTo>
                    <a:pt x="7541426" y="2114549"/>
                  </a:lnTo>
                  <a:lnTo>
                    <a:pt x="7541426" y="2107852"/>
                  </a:lnTo>
                  <a:lnTo>
                    <a:pt x="7550951" y="2107852"/>
                  </a:lnTo>
                  <a:lnTo>
                    <a:pt x="7550951" y="2114549"/>
                  </a:lnTo>
                  <a:close/>
                </a:path>
                <a:path w="10210800" h="2114550">
                  <a:moveTo>
                    <a:pt x="7531901" y="2114549"/>
                  </a:moveTo>
                  <a:lnTo>
                    <a:pt x="7522376" y="2114549"/>
                  </a:lnTo>
                  <a:lnTo>
                    <a:pt x="7522376" y="2107852"/>
                  </a:lnTo>
                  <a:lnTo>
                    <a:pt x="7531901" y="2107852"/>
                  </a:lnTo>
                  <a:lnTo>
                    <a:pt x="7531901" y="2114549"/>
                  </a:lnTo>
                  <a:close/>
                </a:path>
                <a:path w="10210800" h="2114550">
                  <a:moveTo>
                    <a:pt x="7512851" y="2114549"/>
                  </a:moveTo>
                  <a:lnTo>
                    <a:pt x="7503326" y="2114549"/>
                  </a:lnTo>
                  <a:lnTo>
                    <a:pt x="7503326" y="2107852"/>
                  </a:lnTo>
                  <a:lnTo>
                    <a:pt x="7512851" y="2107852"/>
                  </a:lnTo>
                  <a:lnTo>
                    <a:pt x="7512851" y="2114549"/>
                  </a:lnTo>
                  <a:close/>
                </a:path>
                <a:path w="10210800" h="2114550">
                  <a:moveTo>
                    <a:pt x="7493801" y="2114549"/>
                  </a:moveTo>
                  <a:lnTo>
                    <a:pt x="7484276" y="2114549"/>
                  </a:lnTo>
                  <a:lnTo>
                    <a:pt x="7484276" y="2107852"/>
                  </a:lnTo>
                  <a:lnTo>
                    <a:pt x="7493801" y="2107852"/>
                  </a:lnTo>
                  <a:lnTo>
                    <a:pt x="7493801" y="2114549"/>
                  </a:lnTo>
                  <a:close/>
                </a:path>
                <a:path w="10210800" h="2114550">
                  <a:moveTo>
                    <a:pt x="7474751" y="2114549"/>
                  </a:moveTo>
                  <a:lnTo>
                    <a:pt x="7465226" y="2114549"/>
                  </a:lnTo>
                  <a:lnTo>
                    <a:pt x="7465226" y="2107852"/>
                  </a:lnTo>
                  <a:lnTo>
                    <a:pt x="7474751" y="2107852"/>
                  </a:lnTo>
                  <a:lnTo>
                    <a:pt x="7474751" y="2114549"/>
                  </a:lnTo>
                  <a:close/>
                </a:path>
                <a:path w="10210800" h="2114550">
                  <a:moveTo>
                    <a:pt x="7455701" y="2114549"/>
                  </a:moveTo>
                  <a:lnTo>
                    <a:pt x="7446176" y="2114549"/>
                  </a:lnTo>
                  <a:lnTo>
                    <a:pt x="7446176" y="2107852"/>
                  </a:lnTo>
                  <a:lnTo>
                    <a:pt x="7455701" y="2107852"/>
                  </a:lnTo>
                  <a:lnTo>
                    <a:pt x="7455701" y="2114549"/>
                  </a:lnTo>
                  <a:close/>
                </a:path>
                <a:path w="10210800" h="2114550">
                  <a:moveTo>
                    <a:pt x="7436651" y="2114549"/>
                  </a:moveTo>
                  <a:lnTo>
                    <a:pt x="7427126" y="2114549"/>
                  </a:lnTo>
                  <a:lnTo>
                    <a:pt x="7427126" y="2107852"/>
                  </a:lnTo>
                  <a:lnTo>
                    <a:pt x="7436651" y="2107852"/>
                  </a:lnTo>
                  <a:lnTo>
                    <a:pt x="7436651" y="2114549"/>
                  </a:lnTo>
                  <a:close/>
                </a:path>
                <a:path w="10210800" h="2114550">
                  <a:moveTo>
                    <a:pt x="7417601" y="2114549"/>
                  </a:moveTo>
                  <a:lnTo>
                    <a:pt x="7408076" y="2114549"/>
                  </a:lnTo>
                  <a:lnTo>
                    <a:pt x="7408076" y="2107852"/>
                  </a:lnTo>
                  <a:lnTo>
                    <a:pt x="7417601" y="2107852"/>
                  </a:lnTo>
                  <a:lnTo>
                    <a:pt x="7417601" y="2114549"/>
                  </a:lnTo>
                  <a:close/>
                </a:path>
                <a:path w="10210800" h="2114550">
                  <a:moveTo>
                    <a:pt x="7398551" y="2114549"/>
                  </a:moveTo>
                  <a:lnTo>
                    <a:pt x="7389026" y="2114549"/>
                  </a:lnTo>
                  <a:lnTo>
                    <a:pt x="7389026" y="2107852"/>
                  </a:lnTo>
                  <a:lnTo>
                    <a:pt x="7398551" y="2107852"/>
                  </a:lnTo>
                  <a:lnTo>
                    <a:pt x="7398551" y="2114549"/>
                  </a:lnTo>
                  <a:close/>
                </a:path>
                <a:path w="10210800" h="2114550">
                  <a:moveTo>
                    <a:pt x="7379501" y="2114549"/>
                  </a:moveTo>
                  <a:lnTo>
                    <a:pt x="7369976" y="2114549"/>
                  </a:lnTo>
                  <a:lnTo>
                    <a:pt x="7369976" y="2107852"/>
                  </a:lnTo>
                  <a:lnTo>
                    <a:pt x="7379501" y="2107852"/>
                  </a:lnTo>
                  <a:lnTo>
                    <a:pt x="7379501" y="2114549"/>
                  </a:lnTo>
                  <a:close/>
                </a:path>
                <a:path w="10210800" h="2114550">
                  <a:moveTo>
                    <a:pt x="7360451" y="2114549"/>
                  </a:moveTo>
                  <a:lnTo>
                    <a:pt x="7350926" y="2114549"/>
                  </a:lnTo>
                  <a:lnTo>
                    <a:pt x="7350926" y="2107852"/>
                  </a:lnTo>
                  <a:lnTo>
                    <a:pt x="7360451" y="2107852"/>
                  </a:lnTo>
                  <a:lnTo>
                    <a:pt x="7360451" y="2114549"/>
                  </a:lnTo>
                  <a:close/>
                </a:path>
                <a:path w="10210800" h="2114550">
                  <a:moveTo>
                    <a:pt x="7341401" y="2114549"/>
                  </a:moveTo>
                  <a:lnTo>
                    <a:pt x="7331876" y="2114549"/>
                  </a:lnTo>
                  <a:lnTo>
                    <a:pt x="7331876" y="2107852"/>
                  </a:lnTo>
                  <a:lnTo>
                    <a:pt x="7341401" y="2107852"/>
                  </a:lnTo>
                  <a:lnTo>
                    <a:pt x="7341401" y="2114549"/>
                  </a:lnTo>
                  <a:close/>
                </a:path>
                <a:path w="10210800" h="2114550">
                  <a:moveTo>
                    <a:pt x="7322351" y="2114549"/>
                  </a:moveTo>
                  <a:lnTo>
                    <a:pt x="7312826" y="2114549"/>
                  </a:lnTo>
                  <a:lnTo>
                    <a:pt x="7312826" y="2107852"/>
                  </a:lnTo>
                  <a:lnTo>
                    <a:pt x="7322351" y="2107852"/>
                  </a:lnTo>
                  <a:lnTo>
                    <a:pt x="7322351" y="2114549"/>
                  </a:lnTo>
                  <a:close/>
                </a:path>
                <a:path w="10210800" h="2114550">
                  <a:moveTo>
                    <a:pt x="7303301" y="2114549"/>
                  </a:moveTo>
                  <a:lnTo>
                    <a:pt x="7293776" y="2114549"/>
                  </a:lnTo>
                  <a:lnTo>
                    <a:pt x="7293776" y="2107852"/>
                  </a:lnTo>
                  <a:lnTo>
                    <a:pt x="7303301" y="2107852"/>
                  </a:lnTo>
                  <a:lnTo>
                    <a:pt x="7303301" y="2114549"/>
                  </a:lnTo>
                  <a:close/>
                </a:path>
                <a:path w="10210800" h="2114550">
                  <a:moveTo>
                    <a:pt x="7284251" y="2114549"/>
                  </a:moveTo>
                  <a:lnTo>
                    <a:pt x="7274726" y="2114549"/>
                  </a:lnTo>
                  <a:lnTo>
                    <a:pt x="7274726" y="2107852"/>
                  </a:lnTo>
                  <a:lnTo>
                    <a:pt x="7284251" y="2107852"/>
                  </a:lnTo>
                  <a:lnTo>
                    <a:pt x="7284251" y="2114549"/>
                  </a:lnTo>
                  <a:close/>
                </a:path>
                <a:path w="10210800" h="2114550">
                  <a:moveTo>
                    <a:pt x="7265201" y="2114549"/>
                  </a:moveTo>
                  <a:lnTo>
                    <a:pt x="7255676" y="2114549"/>
                  </a:lnTo>
                  <a:lnTo>
                    <a:pt x="7255676" y="2107852"/>
                  </a:lnTo>
                  <a:lnTo>
                    <a:pt x="7265201" y="2107852"/>
                  </a:lnTo>
                  <a:lnTo>
                    <a:pt x="7265201" y="2114549"/>
                  </a:lnTo>
                  <a:close/>
                </a:path>
                <a:path w="10210800" h="2114550">
                  <a:moveTo>
                    <a:pt x="7246151" y="2114549"/>
                  </a:moveTo>
                  <a:lnTo>
                    <a:pt x="7236626" y="2114549"/>
                  </a:lnTo>
                  <a:lnTo>
                    <a:pt x="7236626" y="2107852"/>
                  </a:lnTo>
                  <a:lnTo>
                    <a:pt x="7246151" y="2107852"/>
                  </a:lnTo>
                  <a:lnTo>
                    <a:pt x="7246151" y="2114549"/>
                  </a:lnTo>
                  <a:close/>
                </a:path>
                <a:path w="10210800" h="2114550">
                  <a:moveTo>
                    <a:pt x="7227101" y="2114549"/>
                  </a:moveTo>
                  <a:lnTo>
                    <a:pt x="7217576" y="2114549"/>
                  </a:lnTo>
                  <a:lnTo>
                    <a:pt x="7217576" y="2107852"/>
                  </a:lnTo>
                  <a:lnTo>
                    <a:pt x="7227101" y="2107852"/>
                  </a:lnTo>
                  <a:lnTo>
                    <a:pt x="7227101" y="2114549"/>
                  </a:lnTo>
                  <a:close/>
                </a:path>
                <a:path w="10210800" h="2114550">
                  <a:moveTo>
                    <a:pt x="7208051" y="2114549"/>
                  </a:moveTo>
                  <a:lnTo>
                    <a:pt x="7198526" y="2114549"/>
                  </a:lnTo>
                  <a:lnTo>
                    <a:pt x="7198526" y="2107852"/>
                  </a:lnTo>
                  <a:lnTo>
                    <a:pt x="7208051" y="2107852"/>
                  </a:lnTo>
                  <a:lnTo>
                    <a:pt x="7208051" y="2114549"/>
                  </a:lnTo>
                  <a:close/>
                </a:path>
                <a:path w="10210800" h="2114550">
                  <a:moveTo>
                    <a:pt x="7189001" y="2114549"/>
                  </a:moveTo>
                  <a:lnTo>
                    <a:pt x="7179476" y="2114549"/>
                  </a:lnTo>
                  <a:lnTo>
                    <a:pt x="7179476" y="2107852"/>
                  </a:lnTo>
                  <a:lnTo>
                    <a:pt x="7189001" y="2107852"/>
                  </a:lnTo>
                  <a:lnTo>
                    <a:pt x="7189001" y="2114549"/>
                  </a:lnTo>
                  <a:close/>
                </a:path>
                <a:path w="10210800" h="2114550">
                  <a:moveTo>
                    <a:pt x="7169951" y="2114549"/>
                  </a:moveTo>
                  <a:lnTo>
                    <a:pt x="7160426" y="2114549"/>
                  </a:lnTo>
                  <a:lnTo>
                    <a:pt x="7160426" y="2107852"/>
                  </a:lnTo>
                  <a:lnTo>
                    <a:pt x="7169951" y="2107852"/>
                  </a:lnTo>
                  <a:lnTo>
                    <a:pt x="7169951" y="2114549"/>
                  </a:lnTo>
                  <a:close/>
                </a:path>
                <a:path w="10210800" h="2114550">
                  <a:moveTo>
                    <a:pt x="7150901" y="2114549"/>
                  </a:moveTo>
                  <a:lnTo>
                    <a:pt x="7141376" y="2114549"/>
                  </a:lnTo>
                  <a:lnTo>
                    <a:pt x="7141376" y="2107852"/>
                  </a:lnTo>
                  <a:lnTo>
                    <a:pt x="7150901" y="2107852"/>
                  </a:lnTo>
                  <a:lnTo>
                    <a:pt x="7150901" y="2114549"/>
                  </a:lnTo>
                  <a:close/>
                </a:path>
                <a:path w="10210800" h="2114550">
                  <a:moveTo>
                    <a:pt x="7131851" y="2114549"/>
                  </a:moveTo>
                  <a:lnTo>
                    <a:pt x="7122326" y="2114549"/>
                  </a:lnTo>
                  <a:lnTo>
                    <a:pt x="7122326" y="2107852"/>
                  </a:lnTo>
                  <a:lnTo>
                    <a:pt x="7131851" y="2107852"/>
                  </a:lnTo>
                  <a:lnTo>
                    <a:pt x="7131851" y="2114549"/>
                  </a:lnTo>
                  <a:close/>
                </a:path>
                <a:path w="10210800" h="2114550">
                  <a:moveTo>
                    <a:pt x="7112801" y="2114549"/>
                  </a:moveTo>
                  <a:lnTo>
                    <a:pt x="7103276" y="2114549"/>
                  </a:lnTo>
                  <a:lnTo>
                    <a:pt x="7103276" y="2107852"/>
                  </a:lnTo>
                  <a:lnTo>
                    <a:pt x="7112801" y="2107852"/>
                  </a:lnTo>
                  <a:lnTo>
                    <a:pt x="7112801" y="2114549"/>
                  </a:lnTo>
                  <a:close/>
                </a:path>
                <a:path w="10210800" h="2114550">
                  <a:moveTo>
                    <a:pt x="7093751" y="2114549"/>
                  </a:moveTo>
                  <a:lnTo>
                    <a:pt x="7084226" y="2114549"/>
                  </a:lnTo>
                  <a:lnTo>
                    <a:pt x="7084226" y="2107852"/>
                  </a:lnTo>
                  <a:lnTo>
                    <a:pt x="7093751" y="2107852"/>
                  </a:lnTo>
                  <a:lnTo>
                    <a:pt x="7093751" y="2114549"/>
                  </a:lnTo>
                  <a:close/>
                </a:path>
                <a:path w="10210800" h="2114550">
                  <a:moveTo>
                    <a:pt x="7074701" y="2114549"/>
                  </a:moveTo>
                  <a:lnTo>
                    <a:pt x="7065176" y="2114549"/>
                  </a:lnTo>
                  <a:lnTo>
                    <a:pt x="7065176" y="2107852"/>
                  </a:lnTo>
                  <a:lnTo>
                    <a:pt x="7074701" y="2107852"/>
                  </a:lnTo>
                  <a:lnTo>
                    <a:pt x="7074701" y="2114549"/>
                  </a:lnTo>
                  <a:close/>
                </a:path>
                <a:path w="10210800" h="2114550">
                  <a:moveTo>
                    <a:pt x="7055651" y="2114549"/>
                  </a:moveTo>
                  <a:lnTo>
                    <a:pt x="7046126" y="2114549"/>
                  </a:lnTo>
                  <a:lnTo>
                    <a:pt x="7046126" y="2107852"/>
                  </a:lnTo>
                  <a:lnTo>
                    <a:pt x="7055651" y="2107852"/>
                  </a:lnTo>
                  <a:lnTo>
                    <a:pt x="7055651" y="2114549"/>
                  </a:lnTo>
                  <a:close/>
                </a:path>
                <a:path w="10210800" h="2114550">
                  <a:moveTo>
                    <a:pt x="7036601" y="2114549"/>
                  </a:moveTo>
                  <a:lnTo>
                    <a:pt x="7027076" y="2114549"/>
                  </a:lnTo>
                  <a:lnTo>
                    <a:pt x="7027076" y="2107852"/>
                  </a:lnTo>
                  <a:lnTo>
                    <a:pt x="7036601" y="2107852"/>
                  </a:lnTo>
                  <a:lnTo>
                    <a:pt x="7036601" y="2114549"/>
                  </a:lnTo>
                  <a:close/>
                </a:path>
                <a:path w="10210800" h="2114550">
                  <a:moveTo>
                    <a:pt x="7017551" y="2114549"/>
                  </a:moveTo>
                  <a:lnTo>
                    <a:pt x="7008026" y="2114549"/>
                  </a:lnTo>
                  <a:lnTo>
                    <a:pt x="7008026" y="2107852"/>
                  </a:lnTo>
                  <a:lnTo>
                    <a:pt x="7017551" y="2107852"/>
                  </a:lnTo>
                  <a:lnTo>
                    <a:pt x="7017551" y="2114549"/>
                  </a:lnTo>
                  <a:close/>
                </a:path>
                <a:path w="10210800" h="2114550">
                  <a:moveTo>
                    <a:pt x="6998501" y="2114549"/>
                  </a:moveTo>
                  <a:lnTo>
                    <a:pt x="6988976" y="2114549"/>
                  </a:lnTo>
                  <a:lnTo>
                    <a:pt x="6988976" y="2107852"/>
                  </a:lnTo>
                  <a:lnTo>
                    <a:pt x="6998501" y="2107852"/>
                  </a:lnTo>
                  <a:lnTo>
                    <a:pt x="6998501" y="2114549"/>
                  </a:lnTo>
                  <a:close/>
                </a:path>
                <a:path w="10210800" h="2114550">
                  <a:moveTo>
                    <a:pt x="6979451" y="2114549"/>
                  </a:moveTo>
                  <a:lnTo>
                    <a:pt x="6969926" y="2114549"/>
                  </a:lnTo>
                  <a:lnTo>
                    <a:pt x="6969926" y="2107852"/>
                  </a:lnTo>
                  <a:lnTo>
                    <a:pt x="6979451" y="2107852"/>
                  </a:lnTo>
                  <a:lnTo>
                    <a:pt x="6979451" y="2114549"/>
                  </a:lnTo>
                  <a:close/>
                </a:path>
                <a:path w="10210800" h="2114550">
                  <a:moveTo>
                    <a:pt x="6960401" y="2114549"/>
                  </a:moveTo>
                  <a:lnTo>
                    <a:pt x="6950876" y="2114549"/>
                  </a:lnTo>
                  <a:lnTo>
                    <a:pt x="6950876" y="2107852"/>
                  </a:lnTo>
                  <a:lnTo>
                    <a:pt x="6960401" y="2107852"/>
                  </a:lnTo>
                  <a:lnTo>
                    <a:pt x="6960401" y="2114549"/>
                  </a:lnTo>
                  <a:close/>
                </a:path>
                <a:path w="10210800" h="2114550">
                  <a:moveTo>
                    <a:pt x="6941351" y="2114549"/>
                  </a:moveTo>
                  <a:lnTo>
                    <a:pt x="6931826" y="2114549"/>
                  </a:lnTo>
                  <a:lnTo>
                    <a:pt x="6931826" y="2107852"/>
                  </a:lnTo>
                  <a:lnTo>
                    <a:pt x="6941351" y="2107852"/>
                  </a:lnTo>
                  <a:lnTo>
                    <a:pt x="6941351" y="2114549"/>
                  </a:lnTo>
                  <a:close/>
                </a:path>
                <a:path w="10210800" h="2114550">
                  <a:moveTo>
                    <a:pt x="6922301" y="2114549"/>
                  </a:moveTo>
                  <a:lnTo>
                    <a:pt x="6912776" y="2114549"/>
                  </a:lnTo>
                  <a:lnTo>
                    <a:pt x="6912776" y="2107852"/>
                  </a:lnTo>
                  <a:lnTo>
                    <a:pt x="6922301" y="2107852"/>
                  </a:lnTo>
                  <a:lnTo>
                    <a:pt x="6922301" y="2114549"/>
                  </a:lnTo>
                  <a:close/>
                </a:path>
                <a:path w="10210800" h="2114550">
                  <a:moveTo>
                    <a:pt x="6903251" y="2114549"/>
                  </a:moveTo>
                  <a:lnTo>
                    <a:pt x="6893726" y="2114549"/>
                  </a:lnTo>
                  <a:lnTo>
                    <a:pt x="6893726" y="2107852"/>
                  </a:lnTo>
                  <a:lnTo>
                    <a:pt x="6903251" y="2107852"/>
                  </a:lnTo>
                  <a:lnTo>
                    <a:pt x="6903251" y="2114549"/>
                  </a:lnTo>
                  <a:close/>
                </a:path>
                <a:path w="10210800" h="2114550">
                  <a:moveTo>
                    <a:pt x="6884201" y="2114549"/>
                  </a:moveTo>
                  <a:lnTo>
                    <a:pt x="6874676" y="2114549"/>
                  </a:lnTo>
                  <a:lnTo>
                    <a:pt x="6874676" y="2107852"/>
                  </a:lnTo>
                  <a:lnTo>
                    <a:pt x="6884201" y="2107852"/>
                  </a:lnTo>
                  <a:lnTo>
                    <a:pt x="6884201" y="2114549"/>
                  </a:lnTo>
                  <a:close/>
                </a:path>
                <a:path w="10210800" h="2114550">
                  <a:moveTo>
                    <a:pt x="6865151" y="2114549"/>
                  </a:moveTo>
                  <a:lnTo>
                    <a:pt x="6855626" y="2114549"/>
                  </a:lnTo>
                  <a:lnTo>
                    <a:pt x="6855626" y="2107852"/>
                  </a:lnTo>
                  <a:lnTo>
                    <a:pt x="6865151" y="2107852"/>
                  </a:lnTo>
                  <a:lnTo>
                    <a:pt x="6865151" y="2114549"/>
                  </a:lnTo>
                  <a:close/>
                </a:path>
                <a:path w="10210800" h="2114550">
                  <a:moveTo>
                    <a:pt x="6846101" y="2114549"/>
                  </a:moveTo>
                  <a:lnTo>
                    <a:pt x="6836576" y="2114549"/>
                  </a:lnTo>
                  <a:lnTo>
                    <a:pt x="6836576" y="2107852"/>
                  </a:lnTo>
                  <a:lnTo>
                    <a:pt x="6846101" y="2107852"/>
                  </a:lnTo>
                  <a:lnTo>
                    <a:pt x="6846101" y="2114549"/>
                  </a:lnTo>
                  <a:close/>
                </a:path>
                <a:path w="10210800" h="2114550">
                  <a:moveTo>
                    <a:pt x="6827051" y="2114549"/>
                  </a:moveTo>
                  <a:lnTo>
                    <a:pt x="6817526" y="2114549"/>
                  </a:lnTo>
                  <a:lnTo>
                    <a:pt x="6817526" y="2107852"/>
                  </a:lnTo>
                  <a:lnTo>
                    <a:pt x="6827051" y="2107852"/>
                  </a:lnTo>
                  <a:lnTo>
                    <a:pt x="6827051" y="2114549"/>
                  </a:lnTo>
                  <a:close/>
                </a:path>
                <a:path w="10210800" h="2114550">
                  <a:moveTo>
                    <a:pt x="6808001" y="2114549"/>
                  </a:moveTo>
                  <a:lnTo>
                    <a:pt x="6798476" y="2114549"/>
                  </a:lnTo>
                  <a:lnTo>
                    <a:pt x="6798476" y="2107852"/>
                  </a:lnTo>
                  <a:lnTo>
                    <a:pt x="6808001" y="2107852"/>
                  </a:lnTo>
                  <a:lnTo>
                    <a:pt x="6808001" y="2114549"/>
                  </a:lnTo>
                  <a:close/>
                </a:path>
                <a:path w="10210800" h="2114550">
                  <a:moveTo>
                    <a:pt x="6788951" y="2114549"/>
                  </a:moveTo>
                  <a:lnTo>
                    <a:pt x="6779426" y="2114549"/>
                  </a:lnTo>
                  <a:lnTo>
                    <a:pt x="6779426" y="2107852"/>
                  </a:lnTo>
                  <a:lnTo>
                    <a:pt x="6788951" y="2107852"/>
                  </a:lnTo>
                  <a:lnTo>
                    <a:pt x="6788951" y="2114549"/>
                  </a:lnTo>
                  <a:close/>
                </a:path>
                <a:path w="10210800" h="2114550">
                  <a:moveTo>
                    <a:pt x="6769901" y="2114549"/>
                  </a:moveTo>
                  <a:lnTo>
                    <a:pt x="6760376" y="2114549"/>
                  </a:lnTo>
                  <a:lnTo>
                    <a:pt x="6760376" y="2107852"/>
                  </a:lnTo>
                  <a:lnTo>
                    <a:pt x="6769901" y="2107852"/>
                  </a:lnTo>
                  <a:lnTo>
                    <a:pt x="6769901" y="2114549"/>
                  </a:lnTo>
                  <a:close/>
                </a:path>
                <a:path w="10210800" h="2114550">
                  <a:moveTo>
                    <a:pt x="6750851" y="2114549"/>
                  </a:moveTo>
                  <a:lnTo>
                    <a:pt x="6741326" y="2114549"/>
                  </a:lnTo>
                  <a:lnTo>
                    <a:pt x="6741326" y="2107852"/>
                  </a:lnTo>
                  <a:lnTo>
                    <a:pt x="6750851" y="2107852"/>
                  </a:lnTo>
                  <a:lnTo>
                    <a:pt x="6750851" y="2114549"/>
                  </a:lnTo>
                  <a:close/>
                </a:path>
                <a:path w="10210800" h="2114550">
                  <a:moveTo>
                    <a:pt x="6731801" y="2114549"/>
                  </a:moveTo>
                  <a:lnTo>
                    <a:pt x="6722276" y="2114549"/>
                  </a:lnTo>
                  <a:lnTo>
                    <a:pt x="6722276" y="2107852"/>
                  </a:lnTo>
                  <a:lnTo>
                    <a:pt x="6731801" y="2107852"/>
                  </a:lnTo>
                  <a:lnTo>
                    <a:pt x="6731801" y="2114549"/>
                  </a:lnTo>
                  <a:close/>
                </a:path>
                <a:path w="10210800" h="2114550">
                  <a:moveTo>
                    <a:pt x="6712751" y="2114549"/>
                  </a:moveTo>
                  <a:lnTo>
                    <a:pt x="6703226" y="2114549"/>
                  </a:lnTo>
                  <a:lnTo>
                    <a:pt x="6703226" y="2107852"/>
                  </a:lnTo>
                  <a:lnTo>
                    <a:pt x="6712751" y="2107852"/>
                  </a:lnTo>
                  <a:lnTo>
                    <a:pt x="6712751" y="2114549"/>
                  </a:lnTo>
                  <a:close/>
                </a:path>
                <a:path w="10210800" h="2114550">
                  <a:moveTo>
                    <a:pt x="6693701" y="2114549"/>
                  </a:moveTo>
                  <a:lnTo>
                    <a:pt x="6684176" y="2114549"/>
                  </a:lnTo>
                  <a:lnTo>
                    <a:pt x="6684176" y="2107852"/>
                  </a:lnTo>
                  <a:lnTo>
                    <a:pt x="6693701" y="2107852"/>
                  </a:lnTo>
                  <a:lnTo>
                    <a:pt x="6693701" y="2114549"/>
                  </a:lnTo>
                  <a:close/>
                </a:path>
                <a:path w="10210800" h="2114550">
                  <a:moveTo>
                    <a:pt x="6674651" y="2114549"/>
                  </a:moveTo>
                  <a:lnTo>
                    <a:pt x="6665126" y="2114549"/>
                  </a:lnTo>
                  <a:lnTo>
                    <a:pt x="6665126" y="2107852"/>
                  </a:lnTo>
                  <a:lnTo>
                    <a:pt x="6674651" y="2107852"/>
                  </a:lnTo>
                  <a:lnTo>
                    <a:pt x="6674651" y="2114549"/>
                  </a:lnTo>
                  <a:close/>
                </a:path>
                <a:path w="10210800" h="2114550">
                  <a:moveTo>
                    <a:pt x="6655601" y="2114549"/>
                  </a:moveTo>
                  <a:lnTo>
                    <a:pt x="6646076" y="2114549"/>
                  </a:lnTo>
                  <a:lnTo>
                    <a:pt x="6646076" y="2107852"/>
                  </a:lnTo>
                  <a:lnTo>
                    <a:pt x="6655601" y="2107852"/>
                  </a:lnTo>
                  <a:lnTo>
                    <a:pt x="6655601" y="2114549"/>
                  </a:lnTo>
                  <a:close/>
                </a:path>
                <a:path w="10210800" h="2114550">
                  <a:moveTo>
                    <a:pt x="6636551" y="2114549"/>
                  </a:moveTo>
                  <a:lnTo>
                    <a:pt x="6627026" y="2114549"/>
                  </a:lnTo>
                  <a:lnTo>
                    <a:pt x="6627026" y="2107852"/>
                  </a:lnTo>
                  <a:lnTo>
                    <a:pt x="6636551" y="2107852"/>
                  </a:lnTo>
                  <a:lnTo>
                    <a:pt x="6636551" y="2114549"/>
                  </a:lnTo>
                  <a:close/>
                </a:path>
                <a:path w="10210800" h="2114550">
                  <a:moveTo>
                    <a:pt x="6617501" y="2114549"/>
                  </a:moveTo>
                  <a:lnTo>
                    <a:pt x="6607976" y="2114549"/>
                  </a:lnTo>
                  <a:lnTo>
                    <a:pt x="6607976" y="2107852"/>
                  </a:lnTo>
                  <a:lnTo>
                    <a:pt x="6617501" y="2107852"/>
                  </a:lnTo>
                  <a:lnTo>
                    <a:pt x="6617501" y="2114549"/>
                  </a:lnTo>
                  <a:close/>
                </a:path>
                <a:path w="10210800" h="2114550">
                  <a:moveTo>
                    <a:pt x="6598451" y="2114549"/>
                  </a:moveTo>
                  <a:lnTo>
                    <a:pt x="6588926" y="2114549"/>
                  </a:lnTo>
                  <a:lnTo>
                    <a:pt x="6588926" y="2107852"/>
                  </a:lnTo>
                  <a:lnTo>
                    <a:pt x="6598451" y="2107852"/>
                  </a:lnTo>
                  <a:lnTo>
                    <a:pt x="6598451" y="2114549"/>
                  </a:lnTo>
                  <a:close/>
                </a:path>
                <a:path w="10210800" h="2114550">
                  <a:moveTo>
                    <a:pt x="6579401" y="2114549"/>
                  </a:moveTo>
                  <a:lnTo>
                    <a:pt x="6569876" y="2114549"/>
                  </a:lnTo>
                  <a:lnTo>
                    <a:pt x="6569876" y="2107852"/>
                  </a:lnTo>
                  <a:lnTo>
                    <a:pt x="6579401" y="2107852"/>
                  </a:lnTo>
                  <a:lnTo>
                    <a:pt x="6579401" y="2114549"/>
                  </a:lnTo>
                  <a:close/>
                </a:path>
                <a:path w="10210800" h="2114550">
                  <a:moveTo>
                    <a:pt x="6560351" y="2114549"/>
                  </a:moveTo>
                  <a:lnTo>
                    <a:pt x="6550826" y="2114549"/>
                  </a:lnTo>
                  <a:lnTo>
                    <a:pt x="6550826" y="2107852"/>
                  </a:lnTo>
                  <a:lnTo>
                    <a:pt x="6560351" y="2107852"/>
                  </a:lnTo>
                  <a:lnTo>
                    <a:pt x="6560351" y="2114549"/>
                  </a:lnTo>
                  <a:close/>
                </a:path>
                <a:path w="10210800" h="2114550">
                  <a:moveTo>
                    <a:pt x="6541301" y="2114549"/>
                  </a:moveTo>
                  <a:lnTo>
                    <a:pt x="6531776" y="2114549"/>
                  </a:lnTo>
                  <a:lnTo>
                    <a:pt x="6531776" y="2107852"/>
                  </a:lnTo>
                  <a:lnTo>
                    <a:pt x="6541301" y="2107852"/>
                  </a:lnTo>
                  <a:lnTo>
                    <a:pt x="6541301" y="2114549"/>
                  </a:lnTo>
                  <a:close/>
                </a:path>
                <a:path w="10210800" h="2114550">
                  <a:moveTo>
                    <a:pt x="6522251" y="2114549"/>
                  </a:moveTo>
                  <a:lnTo>
                    <a:pt x="6512726" y="2114549"/>
                  </a:lnTo>
                  <a:lnTo>
                    <a:pt x="6512726" y="2107852"/>
                  </a:lnTo>
                  <a:lnTo>
                    <a:pt x="6522251" y="2107852"/>
                  </a:lnTo>
                  <a:lnTo>
                    <a:pt x="6522251" y="2114549"/>
                  </a:lnTo>
                  <a:close/>
                </a:path>
                <a:path w="10210800" h="2114550">
                  <a:moveTo>
                    <a:pt x="6503201" y="2114549"/>
                  </a:moveTo>
                  <a:lnTo>
                    <a:pt x="6493676" y="2114549"/>
                  </a:lnTo>
                  <a:lnTo>
                    <a:pt x="6493676" y="2107852"/>
                  </a:lnTo>
                  <a:lnTo>
                    <a:pt x="6503201" y="2107852"/>
                  </a:lnTo>
                  <a:lnTo>
                    <a:pt x="6503201" y="2114549"/>
                  </a:lnTo>
                  <a:close/>
                </a:path>
                <a:path w="10210800" h="2114550">
                  <a:moveTo>
                    <a:pt x="6484151" y="2114549"/>
                  </a:moveTo>
                  <a:lnTo>
                    <a:pt x="6474626" y="2114549"/>
                  </a:lnTo>
                  <a:lnTo>
                    <a:pt x="6474626" y="2107852"/>
                  </a:lnTo>
                  <a:lnTo>
                    <a:pt x="6484151" y="2107852"/>
                  </a:lnTo>
                  <a:lnTo>
                    <a:pt x="6484151" y="2114549"/>
                  </a:lnTo>
                  <a:close/>
                </a:path>
                <a:path w="10210800" h="2114550">
                  <a:moveTo>
                    <a:pt x="6465101" y="2114549"/>
                  </a:moveTo>
                  <a:lnTo>
                    <a:pt x="6455576" y="2114549"/>
                  </a:lnTo>
                  <a:lnTo>
                    <a:pt x="6455576" y="2107852"/>
                  </a:lnTo>
                  <a:lnTo>
                    <a:pt x="6465101" y="2107852"/>
                  </a:lnTo>
                  <a:lnTo>
                    <a:pt x="6465101" y="2114549"/>
                  </a:lnTo>
                  <a:close/>
                </a:path>
                <a:path w="10210800" h="2114550">
                  <a:moveTo>
                    <a:pt x="6446051" y="2114549"/>
                  </a:moveTo>
                  <a:lnTo>
                    <a:pt x="6436526" y="2114549"/>
                  </a:lnTo>
                  <a:lnTo>
                    <a:pt x="6436526" y="2107852"/>
                  </a:lnTo>
                  <a:lnTo>
                    <a:pt x="6446051" y="2107852"/>
                  </a:lnTo>
                  <a:lnTo>
                    <a:pt x="6446051" y="2114549"/>
                  </a:lnTo>
                  <a:close/>
                </a:path>
                <a:path w="10210800" h="2114550">
                  <a:moveTo>
                    <a:pt x="6427001" y="2114549"/>
                  </a:moveTo>
                  <a:lnTo>
                    <a:pt x="6417476" y="2114549"/>
                  </a:lnTo>
                  <a:lnTo>
                    <a:pt x="6417476" y="2107852"/>
                  </a:lnTo>
                  <a:lnTo>
                    <a:pt x="6427001" y="2107852"/>
                  </a:lnTo>
                  <a:lnTo>
                    <a:pt x="6427001" y="2114549"/>
                  </a:lnTo>
                  <a:close/>
                </a:path>
                <a:path w="10210800" h="2114550">
                  <a:moveTo>
                    <a:pt x="6407951" y="2114549"/>
                  </a:moveTo>
                  <a:lnTo>
                    <a:pt x="6398426" y="2114549"/>
                  </a:lnTo>
                  <a:lnTo>
                    <a:pt x="6398426" y="2107852"/>
                  </a:lnTo>
                  <a:lnTo>
                    <a:pt x="6407951" y="2107852"/>
                  </a:lnTo>
                  <a:lnTo>
                    <a:pt x="6407951" y="2114549"/>
                  </a:lnTo>
                  <a:close/>
                </a:path>
                <a:path w="10210800" h="2114550">
                  <a:moveTo>
                    <a:pt x="6388901" y="2114549"/>
                  </a:moveTo>
                  <a:lnTo>
                    <a:pt x="6379376" y="2114549"/>
                  </a:lnTo>
                  <a:lnTo>
                    <a:pt x="6379376" y="2107852"/>
                  </a:lnTo>
                  <a:lnTo>
                    <a:pt x="6388901" y="2107852"/>
                  </a:lnTo>
                  <a:lnTo>
                    <a:pt x="6388901" y="2114549"/>
                  </a:lnTo>
                  <a:close/>
                </a:path>
                <a:path w="10210800" h="2114550">
                  <a:moveTo>
                    <a:pt x="6369851" y="2114549"/>
                  </a:moveTo>
                  <a:lnTo>
                    <a:pt x="6360326" y="2114549"/>
                  </a:lnTo>
                  <a:lnTo>
                    <a:pt x="6360326" y="2107852"/>
                  </a:lnTo>
                  <a:lnTo>
                    <a:pt x="6369851" y="2107852"/>
                  </a:lnTo>
                  <a:lnTo>
                    <a:pt x="6369851" y="2114549"/>
                  </a:lnTo>
                  <a:close/>
                </a:path>
                <a:path w="10210800" h="2114550">
                  <a:moveTo>
                    <a:pt x="6350801" y="2114549"/>
                  </a:moveTo>
                  <a:lnTo>
                    <a:pt x="6341276" y="2114549"/>
                  </a:lnTo>
                  <a:lnTo>
                    <a:pt x="6341276" y="2107852"/>
                  </a:lnTo>
                  <a:lnTo>
                    <a:pt x="6350801" y="2107852"/>
                  </a:lnTo>
                  <a:lnTo>
                    <a:pt x="6350801" y="2114549"/>
                  </a:lnTo>
                  <a:close/>
                </a:path>
                <a:path w="10210800" h="2114550">
                  <a:moveTo>
                    <a:pt x="6331751" y="2114549"/>
                  </a:moveTo>
                  <a:lnTo>
                    <a:pt x="6322226" y="2114549"/>
                  </a:lnTo>
                  <a:lnTo>
                    <a:pt x="6322226" y="2107852"/>
                  </a:lnTo>
                  <a:lnTo>
                    <a:pt x="6331751" y="2107852"/>
                  </a:lnTo>
                  <a:lnTo>
                    <a:pt x="6331751" y="2114549"/>
                  </a:lnTo>
                  <a:close/>
                </a:path>
                <a:path w="10210800" h="2114550">
                  <a:moveTo>
                    <a:pt x="6312701" y="2114549"/>
                  </a:moveTo>
                  <a:lnTo>
                    <a:pt x="6303176" y="2114549"/>
                  </a:lnTo>
                  <a:lnTo>
                    <a:pt x="6303176" y="2107852"/>
                  </a:lnTo>
                  <a:lnTo>
                    <a:pt x="6312701" y="2107852"/>
                  </a:lnTo>
                  <a:lnTo>
                    <a:pt x="6312701" y="2114549"/>
                  </a:lnTo>
                  <a:close/>
                </a:path>
                <a:path w="10210800" h="2114550">
                  <a:moveTo>
                    <a:pt x="6293651" y="2114549"/>
                  </a:moveTo>
                  <a:lnTo>
                    <a:pt x="6284126" y="2114549"/>
                  </a:lnTo>
                  <a:lnTo>
                    <a:pt x="6284126" y="2107852"/>
                  </a:lnTo>
                  <a:lnTo>
                    <a:pt x="6293651" y="2107852"/>
                  </a:lnTo>
                  <a:lnTo>
                    <a:pt x="6293651" y="2114549"/>
                  </a:lnTo>
                  <a:close/>
                </a:path>
                <a:path w="10210800" h="2114550">
                  <a:moveTo>
                    <a:pt x="6274601" y="2114549"/>
                  </a:moveTo>
                  <a:lnTo>
                    <a:pt x="6265076" y="2114549"/>
                  </a:lnTo>
                  <a:lnTo>
                    <a:pt x="6265076" y="2107852"/>
                  </a:lnTo>
                  <a:lnTo>
                    <a:pt x="6274601" y="2107852"/>
                  </a:lnTo>
                  <a:lnTo>
                    <a:pt x="6274601" y="2114549"/>
                  </a:lnTo>
                  <a:close/>
                </a:path>
                <a:path w="10210800" h="2114550">
                  <a:moveTo>
                    <a:pt x="6255551" y="2114549"/>
                  </a:moveTo>
                  <a:lnTo>
                    <a:pt x="6246026" y="2114549"/>
                  </a:lnTo>
                  <a:lnTo>
                    <a:pt x="6246026" y="2107852"/>
                  </a:lnTo>
                  <a:lnTo>
                    <a:pt x="6255551" y="2107852"/>
                  </a:lnTo>
                  <a:lnTo>
                    <a:pt x="6255551" y="2114549"/>
                  </a:lnTo>
                  <a:close/>
                </a:path>
                <a:path w="10210800" h="2114550">
                  <a:moveTo>
                    <a:pt x="6236501" y="2114549"/>
                  </a:moveTo>
                  <a:lnTo>
                    <a:pt x="6226976" y="2114549"/>
                  </a:lnTo>
                  <a:lnTo>
                    <a:pt x="6226976" y="2107852"/>
                  </a:lnTo>
                  <a:lnTo>
                    <a:pt x="6236501" y="2107852"/>
                  </a:lnTo>
                  <a:lnTo>
                    <a:pt x="6236501" y="2114549"/>
                  </a:lnTo>
                  <a:close/>
                </a:path>
                <a:path w="10210800" h="2114550">
                  <a:moveTo>
                    <a:pt x="6217451" y="2114549"/>
                  </a:moveTo>
                  <a:lnTo>
                    <a:pt x="6207926" y="2114549"/>
                  </a:lnTo>
                  <a:lnTo>
                    <a:pt x="6207926" y="2107852"/>
                  </a:lnTo>
                  <a:lnTo>
                    <a:pt x="6217451" y="2107852"/>
                  </a:lnTo>
                  <a:lnTo>
                    <a:pt x="6217451" y="2114549"/>
                  </a:lnTo>
                  <a:close/>
                </a:path>
                <a:path w="10210800" h="2114550">
                  <a:moveTo>
                    <a:pt x="6198401" y="2114549"/>
                  </a:moveTo>
                  <a:lnTo>
                    <a:pt x="6188876" y="2114549"/>
                  </a:lnTo>
                  <a:lnTo>
                    <a:pt x="6188876" y="2107852"/>
                  </a:lnTo>
                  <a:lnTo>
                    <a:pt x="6198401" y="2107852"/>
                  </a:lnTo>
                  <a:lnTo>
                    <a:pt x="6198401" y="2114549"/>
                  </a:lnTo>
                  <a:close/>
                </a:path>
                <a:path w="10210800" h="2114550">
                  <a:moveTo>
                    <a:pt x="6179351" y="2114549"/>
                  </a:moveTo>
                  <a:lnTo>
                    <a:pt x="6169826" y="2114549"/>
                  </a:lnTo>
                  <a:lnTo>
                    <a:pt x="6169826" y="2107852"/>
                  </a:lnTo>
                  <a:lnTo>
                    <a:pt x="6179351" y="2107852"/>
                  </a:lnTo>
                  <a:lnTo>
                    <a:pt x="6179351" y="2114549"/>
                  </a:lnTo>
                  <a:close/>
                </a:path>
                <a:path w="10210800" h="2114550">
                  <a:moveTo>
                    <a:pt x="6160301" y="2114549"/>
                  </a:moveTo>
                  <a:lnTo>
                    <a:pt x="6150776" y="2114549"/>
                  </a:lnTo>
                  <a:lnTo>
                    <a:pt x="6150776" y="2107852"/>
                  </a:lnTo>
                  <a:lnTo>
                    <a:pt x="6160301" y="2107852"/>
                  </a:lnTo>
                  <a:lnTo>
                    <a:pt x="6160301" y="2114549"/>
                  </a:lnTo>
                  <a:close/>
                </a:path>
                <a:path w="10210800" h="2114550">
                  <a:moveTo>
                    <a:pt x="6141251" y="2114549"/>
                  </a:moveTo>
                  <a:lnTo>
                    <a:pt x="6131726" y="2114549"/>
                  </a:lnTo>
                  <a:lnTo>
                    <a:pt x="6131726" y="2107852"/>
                  </a:lnTo>
                  <a:lnTo>
                    <a:pt x="6141251" y="2107852"/>
                  </a:lnTo>
                  <a:lnTo>
                    <a:pt x="6141251" y="2114549"/>
                  </a:lnTo>
                  <a:close/>
                </a:path>
                <a:path w="10210800" h="2114550">
                  <a:moveTo>
                    <a:pt x="6122201" y="2114549"/>
                  </a:moveTo>
                  <a:lnTo>
                    <a:pt x="6112676" y="2114549"/>
                  </a:lnTo>
                  <a:lnTo>
                    <a:pt x="6112676" y="2107852"/>
                  </a:lnTo>
                  <a:lnTo>
                    <a:pt x="6122201" y="2107852"/>
                  </a:lnTo>
                  <a:lnTo>
                    <a:pt x="6122201" y="2114549"/>
                  </a:lnTo>
                  <a:close/>
                </a:path>
                <a:path w="10210800" h="2114550">
                  <a:moveTo>
                    <a:pt x="6103151" y="2114549"/>
                  </a:moveTo>
                  <a:lnTo>
                    <a:pt x="6093626" y="2114549"/>
                  </a:lnTo>
                  <a:lnTo>
                    <a:pt x="6093626" y="2107852"/>
                  </a:lnTo>
                  <a:lnTo>
                    <a:pt x="6103151" y="2107852"/>
                  </a:lnTo>
                  <a:lnTo>
                    <a:pt x="6103151" y="2114549"/>
                  </a:lnTo>
                  <a:close/>
                </a:path>
                <a:path w="10210800" h="2114550">
                  <a:moveTo>
                    <a:pt x="6084101" y="2114549"/>
                  </a:moveTo>
                  <a:lnTo>
                    <a:pt x="6074576" y="2114549"/>
                  </a:lnTo>
                  <a:lnTo>
                    <a:pt x="6074576" y="2107852"/>
                  </a:lnTo>
                  <a:lnTo>
                    <a:pt x="6084101" y="2107852"/>
                  </a:lnTo>
                  <a:lnTo>
                    <a:pt x="6084101" y="2114549"/>
                  </a:lnTo>
                  <a:close/>
                </a:path>
                <a:path w="10210800" h="2114550">
                  <a:moveTo>
                    <a:pt x="6065051" y="2114549"/>
                  </a:moveTo>
                  <a:lnTo>
                    <a:pt x="6055526" y="2114549"/>
                  </a:lnTo>
                  <a:lnTo>
                    <a:pt x="6055526" y="2107852"/>
                  </a:lnTo>
                  <a:lnTo>
                    <a:pt x="6065051" y="2107852"/>
                  </a:lnTo>
                  <a:lnTo>
                    <a:pt x="6065051" y="2114549"/>
                  </a:lnTo>
                  <a:close/>
                </a:path>
                <a:path w="10210800" h="2114550">
                  <a:moveTo>
                    <a:pt x="6046001" y="2114549"/>
                  </a:moveTo>
                  <a:lnTo>
                    <a:pt x="6036476" y="2114549"/>
                  </a:lnTo>
                  <a:lnTo>
                    <a:pt x="6036476" y="2107852"/>
                  </a:lnTo>
                  <a:lnTo>
                    <a:pt x="6046001" y="2107852"/>
                  </a:lnTo>
                  <a:lnTo>
                    <a:pt x="6046001" y="2114549"/>
                  </a:lnTo>
                  <a:close/>
                </a:path>
                <a:path w="10210800" h="2114550">
                  <a:moveTo>
                    <a:pt x="6026951" y="2114549"/>
                  </a:moveTo>
                  <a:lnTo>
                    <a:pt x="6017426" y="2114549"/>
                  </a:lnTo>
                  <a:lnTo>
                    <a:pt x="6017426" y="2107852"/>
                  </a:lnTo>
                  <a:lnTo>
                    <a:pt x="6026951" y="2107852"/>
                  </a:lnTo>
                  <a:lnTo>
                    <a:pt x="6026951" y="2114549"/>
                  </a:lnTo>
                  <a:close/>
                </a:path>
                <a:path w="10210800" h="2114550">
                  <a:moveTo>
                    <a:pt x="6007901" y="2114549"/>
                  </a:moveTo>
                  <a:lnTo>
                    <a:pt x="5998376" y="2114549"/>
                  </a:lnTo>
                  <a:lnTo>
                    <a:pt x="5998376" y="2107852"/>
                  </a:lnTo>
                  <a:lnTo>
                    <a:pt x="6007901" y="2107852"/>
                  </a:lnTo>
                  <a:lnTo>
                    <a:pt x="6007901" y="2114549"/>
                  </a:lnTo>
                  <a:close/>
                </a:path>
                <a:path w="10210800" h="2114550">
                  <a:moveTo>
                    <a:pt x="5988851" y="2114549"/>
                  </a:moveTo>
                  <a:lnTo>
                    <a:pt x="5979326" y="2114549"/>
                  </a:lnTo>
                  <a:lnTo>
                    <a:pt x="5979326" y="2107852"/>
                  </a:lnTo>
                  <a:lnTo>
                    <a:pt x="5988851" y="2107852"/>
                  </a:lnTo>
                  <a:lnTo>
                    <a:pt x="5988851" y="2114549"/>
                  </a:lnTo>
                  <a:close/>
                </a:path>
                <a:path w="10210800" h="2114550">
                  <a:moveTo>
                    <a:pt x="5969801" y="2114549"/>
                  </a:moveTo>
                  <a:lnTo>
                    <a:pt x="5960276" y="2114549"/>
                  </a:lnTo>
                  <a:lnTo>
                    <a:pt x="5960276" y="2107852"/>
                  </a:lnTo>
                  <a:lnTo>
                    <a:pt x="5969801" y="2107852"/>
                  </a:lnTo>
                  <a:lnTo>
                    <a:pt x="5969801" y="2114549"/>
                  </a:lnTo>
                  <a:close/>
                </a:path>
                <a:path w="10210800" h="2114550">
                  <a:moveTo>
                    <a:pt x="5950751" y="2114549"/>
                  </a:moveTo>
                  <a:lnTo>
                    <a:pt x="5941226" y="2114549"/>
                  </a:lnTo>
                  <a:lnTo>
                    <a:pt x="5941226" y="2107852"/>
                  </a:lnTo>
                  <a:lnTo>
                    <a:pt x="5950751" y="2107852"/>
                  </a:lnTo>
                  <a:lnTo>
                    <a:pt x="5950751" y="2114549"/>
                  </a:lnTo>
                  <a:close/>
                </a:path>
                <a:path w="10210800" h="2114550">
                  <a:moveTo>
                    <a:pt x="5931701" y="2114549"/>
                  </a:moveTo>
                  <a:lnTo>
                    <a:pt x="5922176" y="2114549"/>
                  </a:lnTo>
                  <a:lnTo>
                    <a:pt x="5922176" y="2107852"/>
                  </a:lnTo>
                  <a:lnTo>
                    <a:pt x="5931701" y="2107852"/>
                  </a:lnTo>
                  <a:lnTo>
                    <a:pt x="5931701" y="2114549"/>
                  </a:lnTo>
                  <a:close/>
                </a:path>
                <a:path w="10210800" h="2114550">
                  <a:moveTo>
                    <a:pt x="5912651" y="2114549"/>
                  </a:moveTo>
                  <a:lnTo>
                    <a:pt x="5903126" y="2114549"/>
                  </a:lnTo>
                  <a:lnTo>
                    <a:pt x="5903126" y="2107852"/>
                  </a:lnTo>
                  <a:lnTo>
                    <a:pt x="5912651" y="2107852"/>
                  </a:lnTo>
                  <a:lnTo>
                    <a:pt x="5912651" y="2114549"/>
                  </a:lnTo>
                  <a:close/>
                </a:path>
                <a:path w="10210800" h="2114550">
                  <a:moveTo>
                    <a:pt x="5893601" y="2114549"/>
                  </a:moveTo>
                  <a:lnTo>
                    <a:pt x="5884076" y="2114549"/>
                  </a:lnTo>
                  <a:lnTo>
                    <a:pt x="5884076" y="2107852"/>
                  </a:lnTo>
                  <a:lnTo>
                    <a:pt x="5893601" y="2107852"/>
                  </a:lnTo>
                  <a:lnTo>
                    <a:pt x="5893601" y="2114549"/>
                  </a:lnTo>
                  <a:close/>
                </a:path>
                <a:path w="10210800" h="2114550">
                  <a:moveTo>
                    <a:pt x="5874551" y="2114549"/>
                  </a:moveTo>
                  <a:lnTo>
                    <a:pt x="5865026" y="2114549"/>
                  </a:lnTo>
                  <a:lnTo>
                    <a:pt x="5865026" y="2107852"/>
                  </a:lnTo>
                  <a:lnTo>
                    <a:pt x="5874551" y="2107852"/>
                  </a:lnTo>
                  <a:lnTo>
                    <a:pt x="5874551" y="2114549"/>
                  </a:lnTo>
                  <a:close/>
                </a:path>
                <a:path w="10210800" h="2114550">
                  <a:moveTo>
                    <a:pt x="5855501" y="2114549"/>
                  </a:moveTo>
                  <a:lnTo>
                    <a:pt x="5845976" y="2114549"/>
                  </a:lnTo>
                  <a:lnTo>
                    <a:pt x="5845976" y="2107852"/>
                  </a:lnTo>
                  <a:lnTo>
                    <a:pt x="5855501" y="2107852"/>
                  </a:lnTo>
                  <a:lnTo>
                    <a:pt x="5855501" y="2114549"/>
                  </a:lnTo>
                  <a:close/>
                </a:path>
                <a:path w="10210800" h="2114550">
                  <a:moveTo>
                    <a:pt x="5836451" y="2114549"/>
                  </a:moveTo>
                  <a:lnTo>
                    <a:pt x="5826926" y="2114549"/>
                  </a:lnTo>
                  <a:lnTo>
                    <a:pt x="5826926" y="2107852"/>
                  </a:lnTo>
                  <a:lnTo>
                    <a:pt x="5836451" y="2107852"/>
                  </a:lnTo>
                  <a:lnTo>
                    <a:pt x="5836451" y="2114549"/>
                  </a:lnTo>
                  <a:close/>
                </a:path>
                <a:path w="10210800" h="2114550">
                  <a:moveTo>
                    <a:pt x="5817401" y="2114549"/>
                  </a:moveTo>
                  <a:lnTo>
                    <a:pt x="5807876" y="2114549"/>
                  </a:lnTo>
                  <a:lnTo>
                    <a:pt x="5807876" y="2107852"/>
                  </a:lnTo>
                  <a:lnTo>
                    <a:pt x="5817401" y="2107852"/>
                  </a:lnTo>
                  <a:lnTo>
                    <a:pt x="5817401" y="2114549"/>
                  </a:lnTo>
                  <a:close/>
                </a:path>
                <a:path w="10210800" h="2114550">
                  <a:moveTo>
                    <a:pt x="5798351" y="2114549"/>
                  </a:moveTo>
                  <a:lnTo>
                    <a:pt x="5788826" y="2114549"/>
                  </a:lnTo>
                  <a:lnTo>
                    <a:pt x="5788826" y="2107852"/>
                  </a:lnTo>
                  <a:lnTo>
                    <a:pt x="5798351" y="2107852"/>
                  </a:lnTo>
                  <a:lnTo>
                    <a:pt x="5798351" y="2114549"/>
                  </a:lnTo>
                  <a:close/>
                </a:path>
                <a:path w="10210800" h="2114550">
                  <a:moveTo>
                    <a:pt x="5779301" y="2114549"/>
                  </a:moveTo>
                  <a:lnTo>
                    <a:pt x="5769776" y="2114549"/>
                  </a:lnTo>
                  <a:lnTo>
                    <a:pt x="5769776" y="2107852"/>
                  </a:lnTo>
                  <a:lnTo>
                    <a:pt x="5779301" y="2107852"/>
                  </a:lnTo>
                  <a:lnTo>
                    <a:pt x="5779301" y="2114549"/>
                  </a:lnTo>
                  <a:close/>
                </a:path>
                <a:path w="10210800" h="2114550">
                  <a:moveTo>
                    <a:pt x="5760251" y="2114549"/>
                  </a:moveTo>
                  <a:lnTo>
                    <a:pt x="5750726" y="2114549"/>
                  </a:lnTo>
                  <a:lnTo>
                    <a:pt x="5750726" y="2107852"/>
                  </a:lnTo>
                  <a:lnTo>
                    <a:pt x="5760251" y="2107852"/>
                  </a:lnTo>
                  <a:lnTo>
                    <a:pt x="5760251" y="2114549"/>
                  </a:lnTo>
                  <a:close/>
                </a:path>
                <a:path w="10210800" h="2114550">
                  <a:moveTo>
                    <a:pt x="5741201" y="2114549"/>
                  </a:moveTo>
                  <a:lnTo>
                    <a:pt x="5731676" y="2114549"/>
                  </a:lnTo>
                  <a:lnTo>
                    <a:pt x="5731676" y="2107852"/>
                  </a:lnTo>
                  <a:lnTo>
                    <a:pt x="5741201" y="2107852"/>
                  </a:lnTo>
                  <a:lnTo>
                    <a:pt x="5741201" y="2114549"/>
                  </a:lnTo>
                  <a:close/>
                </a:path>
                <a:path w="10210800" h="2114550">
                  <a:moveTo>
                    <a:pt x="5722151" y="2114549"/>
                  </a:moveTo>
                  <a:lnTo>
                    <a:pt x="5712626" y="2114549"/>
                  </a:lnTo>
                  <a:lnTo>
                    <a:pt x="5712626" y="2107852"/>
                  </a:lnTo>
                  <a:lnTo>
                    <a:pt x="5722151" y="2107852"/>
                  </a:lnTo>
                  <a:lnTo>
                    <a:pt x="5722151" y="2114549"/>
                  </a:lnTo>
                  <a:close/>
                </a:path>
                <a:path w="10210800" h="2114550">
                  <a:moveTo>
                    <a:pt x="5703101" y="2114549"/>
                  </a:moveTo>
                  <a:lnTo>
                    <a:pt x="5693576" y="2114549"/>
                  </a:lnTo>
                  <a:lnTo>
                    <a:pt x="5693576" y="2107852"/>
                  </a:lnTo>
                  <a:lnTo>
                    <a:pt x="5703101" y="2107852"/>
                  </a:lnTo>
                  <a:lnTo>
                    <a:pt x="5703101" y="2114549"/>
                  </a:lnTo>
                  <a:close/>
                </a:path>
                <a:path w="10210800" h="2114550">
                  <a:moveTo>
                    <a:pt x="5684051" y="2114549"/>
                  </a:moveTo>
                  <a:lnTo>
                    <a:pt x="5674526" y="2114549"/>
                  </a:lnTo>
                  <a:lnTo>
                    <a:pt x="5674526" y="2107852"/>
                  </a:lnTo>
                  <a:lnTo>
                    <a:pt x="5684051" y="2107852"/>
                  </a:lnTo>
                  <a:lnTo>
                    <a:pt x="5684051" y="2114549"/>
                  </a:lnTo>
                  <a:close/>
                </a:path>
                <a:path w="10210800" h="2114550">
                  <a:moveTo>
                    <a:pt x="5665001" y="2114549"/>
                  </a:moveTo>
                  <a:lnTo>
                    <a:pt x="5655476" y="2114549"/>
                  </a:lnTo>
                  <a:lnTo>
                    <a:pt x="5655476" y="2107852"/>
                  </a:lnTo>
                  <a:lnTo>
                    <a:pt x="5665001" y="2107852"/>
                  </a:lnTo>
                  <a:lnTo>
                    <a:pt x="5665001" y="2114549"/>
                  </a:lnTo>
                  <a:close/>
                </a:path>
                <a:path w="10210800" h="2114550">
                  <a:moveTo>
                    <a:pt x="5645951" y="2114549"/>
                  </a:moveTo>
                  <a:lnTo>
                    <a:pt x="5636426" y="2114549"/>
                  </a:lnTo>
                  <a:lnTo>
                    <a:pt x="5636426" y="2107852"/>
                  </a:lnTo>
                  <a:lnTo>
                    <a:pt x="5645951" y="2107852"/>
                  </a:lnTo>
                  <a:lnTo>
                    <a:pt x="5645951" y="2114549"/>
                  </a:lnTo>
                  <a:close/>
                </a:path>
                <a:path w="10210800" h="2114550">
                  <a:moveTo>
                    <a:pt x="5626901" y="2114549"/>
                  </a:moveTo>
                  <a:lnTo>
                    <a:pt x="5617376" y="2114549"/>
                  </a:lnTo>
                  <a:lnTo>
                    <a:pt x="5617376" y="2107852"/>
                  </a:lnTo>
                  <a:lnTo>
                    <a:pt x="5626901" y="2107852"/>
                  </a:lnTo>
                  <a:lnTo>
                    <a:pt x="5626901" y="2114549"/>
                  </a:lnTo>
                  <a:close/>
                </a:path>
                <a:path w="10210800" h="2114550">
                  <a:moveTo>
                    <a:pt x="5607851" y="2114549"/>
                  </a:moveTo>
                  <a:lnTo>
                    <a:pt x="5598326" y="2114549"/>
                  </a:lnTo>
                  <a:lnTo>
                    <a:pt x="5598326" y="2107852"/>
                  </a:lnTo>
                  <a:lnTo>
                    <a:pt x="5607851" y="2107852"/>
                  </a:lnTo>
                  <a:lnTo>
                    <a:pt x="5607851" y="2114549"/>
                  </a:lnTo>
                  <a:close/>
                </a:path>
                <a:path w="10210800" h="2114550">
                  <a:moveTo>
                    <a:pt x="5588801" y="2114549"/>
                  </a:moveTo>
                  <a:lnTo>
                    <a:pt x="5579276" y="2114549"/>
                  </a:lnTo>
                  <a:lnTo>
                    <a:pt x="5579276" y="2107852"/>
                  </a:lnTo>
                  <a:lnTo>
                    <a:pt x="5588801" y="2107852"/>
                  </a:lnTo>
                  <a:lnTo>
                    <a:pt x="5588801" y="2114549"/>
                  </a:lnTo>
                  <a:close/>
                </a:path>
                <a:path w="10210800" h="2114550">
                  <a:moveTo>
                    <a:pt x="5569751" y="2114549"/>
                  </a:moveTo>
                  <a:lnTo>
                    <a:pt x="5560226" y="2114549"/>
                  </a:lnTo>
                  <a:lnTo>
                    <a:pt x="5560226" y="2107852"/>
                  </a:lnTo>
                  <a:lnTo>
                    <a:pt x="5569751" y="2107852"/>
                  </a:lnTo>
                  <a:lnTo>
                    <a:pt x="5569751" y="2114549"/>
                  </a:lnTo>
                  <a:close/>
                </a:path>
                <a:path w="10210800" h="2114550">
                  <a:moveTo>
                    <a:pt x="5550701" y="2114549"/>
                  </a:moveTo>
                  <a:lnTo>
                    <a:pt x="5541176" y="2114549"/>
                  </a:lnTo>
                  <a:lnTo>
                    <a:pt x="5541176" y="2107852"/>
                  </a:lnTo>
                  <a:lnTo>
                    <a:pt x="5550701" y="2107852"/>
                  </a:lnTo>
                  <a:lnTo>
                    <a:pt x="5550701" y="2114549"/>
                  </a:lnTo>
                  <a:close/>
                </a:path>
                <a:path w="10210800" h="2114550">
                  <a:moveTo>
                    <a:pt x="5531651" y="2114549"/>
                  </a:moveTo>
                  <a:lnTo>
                    <a:pt x="5522126" y="2114549"/>
                  </a:lnTo>
                  <a:lnTo>
                    <a:pt x="5522126" y="2107852"/>
                  </a:lnTo>
                  <a:lnTo>
                    <a:pt x="5531651" y="2107852"/>
                  </a:lnTo>
                  <a:lnTo>
                    <a:pt x="5531651" y="2114549"/>
                  </a:lnTo>
                  <a:close/>
                </a:path>
                <a:path w="10210800" h="2114550">
                  <a:moveTo>
                    <a:pt x="5512601" y="2114549"/>
                  </a:moveTo>
                  <a:lnTo>
                    <a:pt x="5503076" y="2114549"/>
                  </a:lnTo>
                  <a:lnTo>
                    <a:pt x="5503076" y="2107852"/>
                  </a:lnTo>
                  <a:lnTo>
                    <a:pt x="5512601" y="2107852"/>
                  </a:lnTo>
                  <a:lnTo>
                    <a:pt x="5512601" y="2114549"/>
                  </a:lnTo>
                  <a:close/>
                </a:path>
                <a:path w="10210800" h="2114550">
                  <a:moveTo>
                    <a:pt x="5493551" y="2114549"/>
                  </a:moveTo>
                  <a:lnTo>
                    <a:pt x="5484026" y="2114549"/>
                  </a:lnTo>
                  <a:lnTo>
                    <a:pt x="5484026" y="2107852"/>
                  </a:lnTo>
                  <a:lnTo>
                    <a:pt x="5493551" y="2107852"/>
                  </a:lnTo>
                  <a:lnTo>
                    <a:pt x="5493551" y="2114549"/>
                  </a:lnTo>
                  <a:close/>
                </a:path>
                <a:path w="10210800" h="2114550">
                  <a:moveTo>
                    <a:pt x="5474501" y="2114549"/>
                  </a:moveTo>
                  <a:lnTo>
                    <a:pt x="5464976" y="2114549"/>
                  </a:lnTo>
                  <a:lnTo>
                    <a:pt x="5464976" y="2107852"/>
                  </a:lnTo>
                  <a:lnTo>
                    <a:pt x="5474501" y="2107852"/>
                  </a:lnTo>
                  <a:lnTo>
                    <a:pt x="5474501" y="2114549"/>
                  </a:lnTo>
                  <a:close/>
                </a:path>
                <a:path w="10210800" h="2114550">
                  <a:moveTo>
                    <a:pt x="5455451" y="2114549"/>
                  </a:moveTo>
                  <a:lnTo>
                    <a:pt x="5445926" y="2114549"/>
                  </a:lnTo>
                  <a:lnTo>
                    <a:pt x="5445926" y="2107852"/>
                  </a:lnTo>
                  <a:lnTo>
                    <a:pt x="5455451" y="2107852"/>
                  </a:lnTo>
                  <a:lnTo>
                    <a:pt x="5455451" y="2114549"/>
                  </a:lnTo>
                  <a:close/>
                </a:path>
                <a:path w="10210800" h="2114550">
                  <a:moveTo>
                    <a:pt x="5436401" y="2114549"/>
                  </a:moveTo>
                  <a:lnTo>
                    <a:pt x="5426876" y="2114549"/>
                  </a:lnTo>
                  <a:lnTo>
                    <a:pt x="5426876" y="2107852"/>
                  </a:lnTo>
                  <a:lnTo>
                    <a:pt x="5436401" y="2107852"/>
                  </a:lnTo>
                  <a:lnTo>
                    <a:pt x="5436401" y="2114549"/>
                  </a:lnTo>
                  <a:close/>
                </a:path>
                <a:path w="10210800" h="2114550">
                  <a:moveTo>
                    <a:pt x="5417351" y="2114549"/>
                  </a:moveTo>
                  <a:lnTo>
                    <a:pt x="5407826" y="2114549"/>
                  </a:lnTo>
                  <a:lnTo>
                    <a:pt x="5407826" y="2107852"/>
                  </a:lnTo>
                  <a:lnTo>
                    <a:pt x="5417351" y="2107852"/>
                  </a:lnTo>
                  <a:lnTo>
                    <a:pt x="5417351" y="2114549"/>
                  </a:lnTo>
                  <a:close/>
                </a:path>
                <a:path w="10210800" h="2114550">
                  <a:moveTo>
                    <a:pt x="5398301" y="2114549"/>
                  </a:moveTo>
                  <a:lnTo>
                    <a:pt x="5388776" y="2114549"/>
                  </a:lnTo>
                  <a:lnTo>
                    <a:pt x="5388776" y="2107852"/>
                  </a:lnTo>
                  <a:lnTo>
                    <a:pt x="5398301" y="2107852"/>
                  </a:lnTo>
                  <a:lnTo>
                    <a:pt x="5398301" y="2114549"/>
                  </a:lnTo>
                  <a:close/>
                </a:path>
                <a:path w="10210800" h="2114550">
                  <a:moveTo>
                    <a:pt x="5379251" y="2114549"/>
                  </a:moveTo>
                  <a:lnTo>
                    <a:pt x="5369726" y="2114549"/>
                  </a:lnTo>
                  <a:lnTo>
                    <a:pt x="5369726" y="2107852"/>
                  </a:lnTo>
                  <a:lnTo>
                    <a:pt x="5379251" y="2107852"/>
                  </a:lnTo>
                  <a:lnTo>
                    <a:pt x="5379251" y="2114549"/>
                  </a:lnTo>
                  <a:close/>
                </a:path>
                <a:path w="10210800" h="2114550">
                  <a:moveTo>
                    <a:pt x="5360201" y="2114549"/>
                  </a:moveTo>
                  <a:lnTo>
                    <a:pt x="5350676" y="2114549"/>
                  </a:lnTo>
                  <a:lnTo>
                    <a:pt x="5350676" y="2107852"/>
                  </a:lnTo>
                  <a:lnTo>
                    <a:pt x="5360201" y="2107852"/>
                  </a:lnTo>
                  <a:lnTo>
                    <a:pt x="5360201" y="2114549"/>
                  </a:lnTo>
                  <a:close/>
                </a:path>
                <a:path w="10210800" h="2114550">
                  <a:moveTo>
                    <a:pt x="5341151" y="2114549"/>
                  </a:moveTo>
                  <a:lnTo>
                    <a:pt x="5331626" y="2114549"/>
                  </a:lnTo>
                  <a:lnTo>
                    <a:pt x="5331626" y="2107852"/>
                  </a:lnTo>
                  <a:lnTo>
                    <a:pt x="5341151" y="2107852"/>
                  </a:lnTo>
                  <a:lnTo>
                    <a:pt x="5341151" y="2114549"/>
                  </a:lnTo>
                  <a:close/>
                </a:path>
                <a:path w="10210800" h="2114550">
                  <a:moveTo>
                    <a:pt x="5322101" y="2114549"/>
                  </a:moveTo>
                  <a:lnTo>
                    <a:pt x="5312576" y="2114549"/>
                  </a:lnTo>
                  <a:lnTo>
                    <a:pt x="5312576" y="2107852"/>
                  </a:lnTo>
                  <a:lnTo>
                    <a:pt x="5322101" y="2107852"/>
                  </a:lnTo>
                  <a:lnTo>
                    <a:pt x="5322101" y="2114549"/>
                  </a:lnTo>
                  <a:close/>
                </a:path>
                <a:path w="10210800" h="2114550">
                  <a:moveTo>
                    <a:pt x="5303051" y="2114549"/>
                  </a:moveTo>
                  <a:lnTo>
                    <a:pt x="5293526" y="2114549"/>
                  </a:lnTo>
                  <a:lnTo>
                    <a:pt x="5293526" y="2107852"/>
                  </a:lnTo>
                  <a:lnTo>
                    <a:pt x="5303051" y="2107852"/>
                  </a:lnTo>
                  <a:lnTo>
                    <a:pt x="5303051" y="2114549"/>
                  </a:lnTo>
                  <a:close/>
                </a:path>
                <a:path w="10210800" h="2114550">
                  <a:moveTo>
                    <a:pt x="5284001" y="2114549"/>
                  </a:moveTo>
                  <a:lnTo>
                    <a:pt x="5274476" y="2114549"/>
                  </a:lnTo>
                  <a:lnTo>
                    <a:pt x="5274476" y="2107852"/>
                  </a:lnTo>
                  <a:lnTo>
                    <a:pt x="5284001" y="2107852"/>
                  </a:lnTo>
                  <a:lnTo>
                    <a:pt x="5284001" y="2114549"/>
                  </a:lnTo>
                  <a:close/>
                </a:path>
                <a:path w="10210800" h="2114550">
                  <a:moveTo>
                    <a:pt x="5264951" y="2114549"/>
                  </a:moveTo>
                  <a:lnTo>
                    <a:pt x="5255426" y="2114549"/>
                  </a:lnTo>
                  <a:lnTo>
                    <a:pt x="5255426" y="2107852"/>
                  </a:lnTo>
                  <a:lnTo>
                    <a:pt x="5264951" y="2107852"/>
                  </a:lnTo>
                  <a:lnTo>
                    <a:pt x="5264951" y="2114549"/>
                  </a:lnTo>
                  <a:close/>
                </a:path>
                <a:path w="10210800" h="2114550">
                  <a:moveTo>
                    <a:pt x="5245901" y="2114549"/>
                  </a:moveTo>
                  <a:lnTo>
                    <a:pt x="5236376" y="2114549"/>
                  </a:lnTo>
                  <a:lnTo>
                    <a:pt x="5236376" y="2107852"/>
                  </a:lnTo>
                  <a:lnTo>
                    <a:pt x="5245901" y="2107852"/>
                  </a:lnTo>
                  <a:lnTo>
                    <a:pt x="5245901" y="2114549"/>
                  </a:lnTo>
                  <a:close/>
                </a:path>
                <a:path w="10210800" h="2114550">
                  <a:moveTo>
                    <a:pt x="5226851" y="2114549"/>
                  </a:moveTo>
                  <a:lnTo>
                    <a:pt x="5217326" y="2114549"/>
                  </a:lnTo>
                  <a:lnTo>
                    <a:pt x="5217326" y="2107852"/>
                  </a:lnTo>
                  <a:lnTo>
                    <a:pt x="5226851" y="2107852"/>
                  </a:lnTo>
                  <a:lnTo>
                    <a:pt x="5226851" y="2114549"/>
                  </a:lnTo>
                  <a:close/>
                </a:path>
                <a:path w="10210800" h="2114550">
                  <a:moveTo>
                    <a:pt x="5207801" y="2114549"/>
                  </a:moveTo>
                  <a:lnTo>
                    <a:pt x="5198276" y="2114549"/>
                  </a:lnTo>
                  <a:lnTo>
                    <a:pt x="5198276" y="2107852"/>
                  </a:lnTo>
                  <a:lnTo>
                    <a:pt x="5207801" y="2107852"/>
                  </a:lnTo>
                  <a:lnTo>
                    <a:pt x="5207801" y="2114549"/>
                  </a:lnTo>
                  <a:close/>
                </a:path>
                <a:path w="10210800" h="2114550">
                  <a:moveTo>
                    <a:pt x="5188751" y="2114549"/>
                  </a:moveTo>
                  <a:lnTo>
                    <a:pt x="5179226" y="2114549"/>
                  </a:lnTo>
                  <a:lnTo>
                    <a:pt x="5179226" y="2107852"/>
                  </a:lnTo>
                  <a:lnTo>
                    <a:pt x="5188751" y="2107852"/>
                  </a:lnTo>
                  <a:lnTo>
                    <a:pt x="5188751" y="2114549"/>
                  </a:lnTo>
                  <a:close/>
                </a:path>
                <a:path w="10210800" h="2114550">
                  <a:moveTo>
                    <a:pt x="5169701" y="2114549"/>
                  </a:moveTo>
                  <a:lnTo>
                    <a:pt x="5160176" y="2114549"/>
                  </a:lnTo>
                  <a:lnTo>
                    <a:pt x="5160176" y="2107852"/>
                  </a:lnTo>
                  <a:lnTo>
                    <a:pt x="5169701" y="2107852"/>
                  </a:lnTo>
                  <a:lnTo>
                    <a:pt x="5169701" y="2114549"/>
                  </a:lnTo>
                  <a:close/>
                </a:path>
                <a:path w="10210800" h="2114550">
                  <a:moveTo>
                    <a:pt x="5150651" y="2114549"/>
                  </a:moveTo>
                  <a:lnTo>
                    <a:pt x="5141126" y="2114549"/>
                  </a:lnTo>
                  <a:lnTo>
                    <a:pt x="5141126" y="2107852"/>
                  </a:lnTo>
                  <a:lnTo>
                    <a:pt x="5150651" y="2107852"/>
                  </a:lnTo>
                  <a:lnTo>
                    <a:pt x="5150651" y="2114549"/>
                  </a:lnTo>
                  <a:close/>
                </a:path>
                <a:path w="10210800" h="2114550">
                  <a:moveTo>
                    <a:pt x="5131601" y="2114549"/>
                  </a:moveTo>
                  <a:lnTo>
                    <a:pt x="5122076" y="2114549"/>
                  </a:lnTo>
                  <a:lnTo>
                    <a:pt x="5122076" y="2107852"/>
                  </a:lnTo>
                  <a:lnTo>
                    <a:pt x="5131601" y="2107852"/>
                  </a:lnTo>
                  <a:lnTo>
                    <a:pt x="5131601" y="2114549"/>
                  </a:lnTo>
                  <a:close/>
                </a:path>
                <a:path w="10210800" h="2114550">
                  <a:moveTo>
                    <a:pt x="5112551" y="2114549"/>
                  </a:moveTo>
                  <a:lnTo>
                    <a:pt x="5103025" y="2114549"/>
                  </a:lnTo>
                  <a:lnTo>
                    <a:pt x="5103025" y="2107852"/>
                  </a:lnTo>
                  <a:lnTo>
                    <a:pt x="5112551" y="2107852"/>
                  </a:lnTo>
                  <a:lnTo>
                    <a:pt x="5112551" y="2114549"/>
                  </a:lnTo>
                  <a:close/>
                </a:path>
                <a:path w="10210800" h="2114550">
                  <a:moveTo>
                    <a:pt x="5093501" y="2114549"/>
                  </a:moveTo>
                  <a:lnTo>
                    <a:pt x="5083976" y="2114549"/>
                  </a:lnTo>
                  <a:lnTo>
                    <a:pt x="5083976" y="2107852"/>
                  </a:lnTo>
                  <a:lnTo>
                    <a:pt x="5093501" y="2107852"/>
                  </a:lnTo>
                  <a:lnTo>
                    <a:pt x="5093501" y="2114549"/>
                  </a:lnTo>
                  <a:close/>
                </a:path>
                <a:path w="10210800" h="2114550">
                  <a:moveTo>
                    <a:pt x="5074451" y="2114549"/>
                  </a:moveTo>
                  <a:lnTo>
                    <a:pt x="5064926" y="2114549"/>
                  </a:lnTo>
                  <a:lnTo>
                    <a:pt x="5064926" y="2107852"/>
                  </a:lnTo>
                  <a:lnTo>
                    <a:pt x="5074451" y="2107852"/>
                  </a:lnTo>
                  <a:lnTo>
                    <a:pt x="5074451" y="2114549"/>
                  </a:lnTo>
                  <a:close/>
                </a:path>
                <a:path w="10210800" h="2114550">
                  <a:moveTo>
                    <a:pt x="5055400" y="2114549"/>
                  </a:moveTo>
                  <a:lnTo>
                    <a:pt x="5045875" y="2114549"/>
                  </a:lnTo>
                  <a:lnTo>
                    <a:pt x="5045875" y="2107852"/>
                  </a:lnTo>
                  <a:lnTo>
                    <a:pt x="5055400" y="2107852"/>
                  </a:lnTo>
                  <a:lnTo>
                    <a:pt x="5055400" y="2114549"/>
                  </a:lnTo>
                  <a:close/>
                </a:path>
                <a:path w="10210800" h="2114550">
                  <a:moveTo>
                    <a:pt x="5036351" y="2114549"/>
                  </a:moveTo>
                  <a:lnTo>
                    <a:pt x="5026825" y="2114549"/>
                  </a:lnTo>
                  <a:lnTo>
                    <a:pt x="5026825" y="2107852"/>
                  </a:lnTo>
                  <a:lnTo>
                    <a:pt x="5036351" y="2107852"/>
                  </a:lnTo>
                  <a:lnTo>
                    <a:pt x="5036351" y="2114549"/>
                  </a:lnTo>
                  <a:close/>
                </a:path>
                <a:path w="10210800" h="2114550">
                  <a:moveTo>
                    <a:pt x="5017301" y="2114549"/>
                  </a:moveTo>
                  <a:lnTo>
                    <a:pt x="5007775" y="2114549"/>
                  </a:lnTo>
                  <a:lnTo>
                    <a:pt x="5007775" y="2107852"/>
                  </a:lnTo>
                  <a:lnTo>
                    <a:pt x="5017301" y="2107852"/>
                  </a:lnTo>
                  <a:lnTo>
                    <a:pt x="5017301" y="2114549"/>
                  </a:lnTo>
                  <a:close/>
                </a:path>
                <a:path w="10210800" h="2114550">
                  <a:moveTo>
                    <a:pt x="4998250" y="2114549"/>
                  </a:moveTo>
                  <a:lnTo>
                    <a:pt x="4988726" y="2114549"/>
                  </a:lnTo>
                  <a:lnTo>
                    <a:pt x="4988726" y="2107852"/>
                  </a:lnTo>
                  <a:lnTo>
                    <a:pt x="4998250" y="2107852"/>
                  </a:lnTo>
                  <a:lnTo>
                    <a:pt x="4998250" y="2114549"/>
                  </a:lnTo>
                  <a:close/>
                </a:path>
                <a:path w="10210800" h="2114550">
                  <a:moveTo>
                    <a:pt x="4979200" y="2114549"/>
                  </a:moveTo>
                  <a:lnTo>
                    <a:pt x="4969676" y="2114549"/>
                  </a:lnTo>
                  <a:lnTo>
                    <a:pt x="4969676" y="2107852"/>
                  </a:lnTo>
                  <a:lnTo>
                    <a:pt x="4979200" y="2107852"/>
                  </a:lnTo>
                  <a:lnTo>
                    <a:pt x="4979200" y="2114549"/>
                  </a:lnTo>
                  <a:close/>
                </a:path>
                <a:path w="10210800" h="2114550">
                  <a:moveTo>
                    <a:pt x="4960150" y="2114549"/>
                  </a:moveTo>
                  <a:lnTo>
                    <a:pt x="4950625" y="2114549"/>
                  </a:lnTo>
                  <a:lnTo>
                    <a:pt x="4950625" y="2107852"/>
                  </a:lnTo>
                  <a:lnTo>
                    <a:pt x="4960150" y="2107852"/>
                  </a:lnTo>
                  <a:lnTo>
                    <a:pt x="4960150" y="2114549"/>
                  </a:lnTo>
                  <a:close/>
                </a:path>
                <a:path w="10210800" h="2114550">
                  <a:moveTo>
                    <a:pt x="4941101" y="2114549"/>
                  </a:moveTo>
                  <a:lnTo>
                    <a:pt x="4931575" y="2114549"/>
                  </a:lnTo>
                  <a:lnTo>
                    <a:pt x="4931575" y="2107852"/>
                  </a:lnTo>
                  <a:lnTo>
                    <a:pt x="4941101" y="2107852"/>
                  </a:lnTo>
                  <a:lnTo>
                    <a:pt x="4941101" y="2114549"/>
                  </a:lnTo>
                  <a:close/>
                </a:path>
                <a:path w="10210800" h="2114550">
                  <a:moveTo>
                    <a:pt x="4922051" y="2114549"/>
                  </a:moveTo>
                  <a:lnTo>
                    <a:pt x="4912525" y="2114549"/>
                  </a:lnTo>
                  <a:lnTo>
                    <a:pt x="4912525" y="2107852"/>
                  </a:lnTo>
                  <a:lnTo>
                    <a:pt x="4922051" y="2107852"/>
                  </a:lnTo>
                  <a:lnTo>
                    <a:pt x="4922051" y="2114549"/>
                  </a:lnTo>
                  <a:close/>
                </a:path>
                <a:path w="10210800" h="2114550">
                  <a:moveTo>
                    <a:pt x="4903000" y="2114549"/>
                  </a:moveTo>
                  <a:lnTo>
                    <a:pt x="4893476" y="2114549"/>
                  </a:lnTo>
                  <a:lnTo>
                    <a:pt x="4893476" y="2107852"/>
                  </a:lnTo>
                  <a:lnTo>
                    <a:pt x="4903000" y="2107852"/>
                  </a:lnTo>
                  <a:lnTo>
                    <a:pt x="4903000" y="2114549"/>
                  </a:lnTo>
                  <a:close/>
                </a:path>
                <a:path w="10210800" h="2114550">
                  <a:moveTo>
                    <a:pt x="4883950" y="2114549"/>
                  </a:moveTo>
                  <a:lnTo>
                    <a:pt x="4874426" y="2114549"/>
                  </a:lnTo>
                  <a:lnTo>
                    <a:pt x="4874426" y="2107852"/>
                  </a:lnTo>
                  <a:lnTo>
                    <a:pt x="4883950" y="2107852"/>
                  </a:lnTo>
                  <a:lnTo>
                    <a:pt x="4883950" y="2114549"/>
                  </a:lnTo>
                  <a:close/>
                </a:path>
                <a:path w="10210800" h="2114550">
                  <a:moveTo>
                    <a:pt x="4864900" y="2114549"/>
                  </a:moveTo>
                  <a:lnTo>
                    <a:pt x="4855375" y="2114549"/>
                  </a:lnTo>
                  <a:lnTo>
                    <a:pt x="4855375" y="2107852"/>
                  </a:lnTo>
                  <a:lnTo>
                    <a:pt x="4864900" y="2107852"/>
                  </a:lnTo>
                  <a:lnTo>
                    <a:pt x="4864900" y="2114549"/>
                  </a:lnTo>
                  <a:close/>
                </a:path>
                <a:path w="10210800" h="2114550">
                  <a:moveTo>
                    <a:pt x="4845851" y="2114549"/>
                  </a:moveTo>
                  <a:lnTo>
                    <a:pt x="4836325" y="2114549"/>
                  </a:lnTo>
                  <a:lnTo>
                    <a:pt x="4836325" y="2107852"/>
                  </a:lnTo>
                  <a:lnTo>
                    <a:pt x="4845851" y="2107852"/>
                  </a:lnTo>
                  <a:lnTo>
                    <a:pt x="4845851" y="2114549"/>
                  </a:lnTo>
                  <a:close/>
                </a:path>
                <a:path w="10210800" h="2114550">
                  <a:moveTo>
                    <a:pt x="4826801" y="2114549"/>
                  </a:moveTo>
                  <a:lnTo>
                    <a:pt x="4817276" y="2114549"/>
                  </a:lnTo>
                  <a:lnTo>
                    <a:pt x="4817276" y="2107852"/>
                  </a:lnTo>
                  <a:lnTo>
                    <a:pt x="4826801" y="2107852"/>
                  </a:lnTo>
                  <a:lnTo>
                    <a:pt x="4826801" y="2114549"/>
                  </a:lnTo>
                  <a:close/>
                </a:path>
                <a:path w="10210800" h="2114550">
                  <a:moveTo>
                    <a:pt x="4807750" y="2114549"/>
                  </a:moveTo>
                  <a:lnTo>
                    <a:pt x="4798226" y="2114549"/>
                  </a:lnTo>
                  <a:lnTo>
                    <a:pt x="4798226" y="2107852"/>
                  </a:lnTo>
                  <a:lnTo>
                    <a:pt x="4807750" y="2107852"/>
                  </a:lnTo>
                  <a:lnTo>
                    <a:pt x="4807750" y="2114549"/>
                  </a:lnTo>
                  <a:close/>
                </a:path>
                <a:path w="10210800" h="2114550">
                  <a:moveTo>
                    <a:pt x="4788700" y="2114549"/>
                  </a:moveTo>
                  <a:lnTo>
                    <a:pt x="4779176" y="2114549"/>
                  </a:lnTo>
                  <a:lnTo>
                    <a:pt x="4779176" y="2107852"/>
                  </a:lnTo>
                  <a:lnTo>
                    <a:pt x="4788700" y="2107852"/>
                  </a:lnTo>
                  <a:lnTo>
                    <a:pt x="4788700" y="2114549"/>
                  </a:lnTo>
                  <a:close/>
                </a:path>
                <a:path w="10210800" h="2114550">
                  <a:moveTo>
                    <a:pt x="4769651" y="2114549"/>
                  </a:moveTo>
                  <a:lnTo>
                    <a:pt x="4760125" y="2114549"/>
                  </a:lnTo>
                  <a:lnTo>
                    <a:pt x="4760125" y="2107852"/>
                  </a:lnTo>
                  <a:lnTo>
                    <a:pt x="4769651" y="2107852"/>
                  </a:lnTo>
                  <a:lnTo>
                    <a:pt x="4769651" y="2114549"/>
                  </a:lnTo>
                  <a:close/>
                </a:path>
                <a:path w="10210800" h="2114550">
                  <a:moveTo>
                    <a:pt x="4750601" y="2114549"/>
                  </a:moveTo>
                  <a:lnTo>
                    <a:pt x="4741075" y="2114549"/>
                  </a:lnTo>
                  <a:lnTo>
                    <a:pt x="4741075" y="2107852"/>
                  </a:lnTo>
                  <a:lnTo>
                    <a:pt x="4750601" y="2107852"/>
                  </a:lnTo>
                  <a:lnTo>
                    <a:pt x="4750601" y="2114549"/>
                  </a:lnTo>
                  <a:close/>
                </a:path>
                <a:path w="10210800" h="2114550">
                  <a:moveTo>
                    <a:pt x="4731551" y="2114549"/>
                  </a:moveTo>
                  <a:lnTo>
                    <a:pt x="4722026" y="2114549"/>
                  </a:lnTo>
                  <a:lnTo>
                    <a:pt x="4722026" y="2107852"/>
                  </a:lnTo>
                  <a:lnTo>
                    <a:pt x="4731551" y="2107852"/>
                  </a:lnTo>
                  <a:lnTo>
                    <a:pt x="4731551" y="2114549"/>
                  </a:lnTo>
                  <a:close/>
                </a:path>
                <a:path w="10210800" h="2114550">
                  <a:moveTo>
                    <a:pt x="4712500" y="2114549"/>
                  </a:moveTo>
                  <a:lnTo>
                    <a:pt x="4702976" y="2114549"/>
                  </a:lnTo>
                  <a:lnTo>
                    <a:pt x="4702976" y="2107852"/>
                  </a:lnTo>
                  <a:lnTo>
                    <a:pt x="4712500" y="2107852"/>
                  </a:lnTo>
                  <a:lnTo>
                    <a:pt x="4712500" y="2114549"/>
                  </a:lnTo>
                  <a:close/>
                </a:path>
                <a:path w="10210800" h="2114550">
                  <a:moveTo>
                    <a:pt x="4693450" y="2114549"/>
                  </a:moveTo>
                  <a:lnTo>
                    <a:pt x="4683925" y="2114549"/>
                  </a:lnTo>
                  <a:lnTo>
                    <a:pt x="4683925" y="2107852"/>
                  </a:lnTo>
                  <a:lnTo>
                    <a:pt x="4693450" y="2107852"/>
                  </a:lnTo>
                  <a:lnTo>
                    <a:pt x="4693450" y="2114549"/>
                  </a:lnTo>
                  <a:close/>
                </a:path>
                <a:path w="10210800" h="2114550">
                  <a:moveTo>
                    <a:pt x="4674401" y="2114549"/>
                  </a:moveTo>
                  <a:lnTo>
                    <a:pt x="4664875" y="2114549"/>
                  </a:lnTo>
                  <a:lnTo>
                    <a:pt x="4664875" y="2107852"/>
                  </a:lnTo>
                  <a:lnTo>
                    <a:pt x="4674401" y="2107852"/>
                  </a:lnTo>
                  <a:lnTo>
                    <a:pt x="4674401" y="2114549"/>
                  </a:lnTo>
                  <a:close/>
                </a:path>
                <a:path w="10210800" h="2114550">
                  <a:moveTo>
                    <a:pt x="4655351" y="2114549"/>
                  </a:moveTo>
                  <a:lnTo>
                    <a:pt x="4645825" y="2114549"/>
                  </a:lnTo>
                  <a:lnTo>
                    <a:pt x="4645825" y="2107852"/>
                  </a:lnTo>
                  <a:lnTo>
                    <a:pt x="4655351" y="2107852"/>
                  </a:lnTo>
                  <a:lnTo>
                    <a:pt x="4655351" y="2114549"/>
                  </a:lnTo>
                  <a:close/>
                </a:path>
                <a:path w="10210800" h="2114550">
                  <a:moveTo>
                    <a:pt x="4636300" y="2114549"/>
                  </a:moveTo>
                  <a:lnTo>
                    <a:pt x="4626776" y="2114549"/>
                  </a:lnTo>
                  <a:lnTo>
                    <a:pt x="4626776" y="2107852"/>
                  </a:lnTo>
                  <a:lnTo>
                    <a:pt x="4636300" y="2107852"/>
                  </a:lnTo>
                  <a:lnTo>
                    <a:pt x="4636300" y="2114549"/>
                  </a:lnTo>
                  <a:close/>
                </a:path>
                <a:path w="10210800" h="2114550">
                  <a:moveTo>
                    <a:pt x="4617250" y="2114549"/>
                  </a:moveTo>
                  <a:lnTo>
                    <a:pt x="4607726" y="2114549"/>
                  </a:lnTo>
                  <a:lnTo>
                    <a:pt x="4607726" y="2107852"/>
                  </a:lnTo>
                  <a:lnTo>
                    <a:pt x="4617250" y="2107852"/>
                  </a:lnTo>
                  <a:lnTo>
                    <a:pt x="4617250" y="2114549"/>
                  </a:lnTo>
                  <a:close/>
                </a:path>
                <a:path w="10210800" h="2114550">
                  <a:moveTo>
                    <a:pt x="4598200" y="2114549"/>
                  </a:moveTo>
                  <a:lnTo>
                    <a:pt x="4588675" y="2114549"/>
                  </a:lnTo>
                  <a:lnTo>
                    <a:pt x="4588675" y="2107852"/>
                  </a:lnTo>
                  <a:lnTo>
                    <a:pt x="4598200" y="2107852"/>
                  </a:lnTo>
                  <a:lnTo>
                    <a:pt x="4598200" y="2114549"/>
                  </a:lnTo>
                  <a:close/>
                </a:path>
                <a:path w="10210800" h="2114550">
                  <a:moveTo>
                    <a:pt x="4579151" y="2114549"/>
                  </a:moveTo>
                  <a:lnTo>
                    <a:pt x="4569625" y="2114549"/>
                  </a:lnTo>
                  <a:lnTo>
                    <a:pt x="4569625" y="2107852"/>
                  </a:lnTo>
                  <a:lnTo>
                    <a:pt x="4579151" y="2107852"/>
                  </a:lnTo>
                  <a:lnTo>
                    <a:pt x="4579151" y="2114549"/>
                  </a:lnTo>
                  <a:close/>
                </a:path>
                <a:path w="10210800" h="2114550">
                  <a:moveTo>
                    <a:pt x="4560101" y="2114549"/>
                  </a:moveTo>
                  <a:lnTo>
                    <a:pt x="4550575" y="2114549"/>
                  </a:lnTo>
                  <a:lnTo>
                    <a:pt x="4550575" y="2107852"/>
                  </a:lnTo>
                  <a:lnTo>
                    <a:pt x="4560101" y="2107852"/>
                  </a:lnTo>
                  <a:lnTo>
                    <a:pt x="4560101" y="2114549"/>
                  </a:lnTo>
                  <a:close/>
                </a:path>
                <a:path w="10210800" h="2114550">
                  <a:moveTo>
                    <a:pt x="4541050" y="2114549"/>
                  </a:moveTo>
                  <a:lnTo>
                    <a:pt x="4531526" y="2114549"/>
                  </a:lnTo>
                  <a:lnTo>
                    <a:pt x="4531526" y="2107852"/>
                  </a:lnTo>
                  <a:lnTo>
                    <a:pt x="4541050" y="2107852"/>
                  </a:lnTo>
                  <a:lnTo>
                    <a:pt x="4541050" y="2114549"/>
                  </a:lnTo>
                  <a:close/>
                </a:path>
                <a:path w="10210800" h="2114550">
                  <a:moveTo>
                    <a:pt x="4522000" y="2114549"/>
                  </a:moveTo>
                  <a:lnTo>
                    <a:pt x="4512476" y="2114549"/>
                  </a:lnTo>
                  <a:lnTo>
                    <a:pt x="4512476" y="2107852"/>
                  </a:lnTo>
                  <a:lnTo>
                    <a:pt x="4522000" y="2107852"/>
                  </a:lnTo>
                  <a:lnTo>
                    <a:pt x="4522000" y="2114549"/>
                  </a:lnTo>
                  <a:close/>
                </a:path>
                <a:path w="10210800" h="2114550">
                  <a:moveTo>
                    <a:pt x="4502950" y="2114549"/>
                  </a:moveTo>
                  <a:lnTo>
                    <a:pt x="4493425" y="2114549"/>
                  </a:lnTo>
                  <a:lnTo>
                    <a:pt x="4493425" y="2107852"/>
                  </a:lnTo>
                  <a:lnTo>
                    <a:pt x="4502950" y="2107852"/>
                  </a:lnTo>
                  <a:lnTo>
                    <a:pt x="4502950" y="2114549"/>
                  </a:lnTo>
                  <a:close/>
                </a:path>
                <a:path w="10210800" h="2114550">
                  <a:moveTo>
                    <a:pt x="4483901" y="2114549"/>
                  </a:moveTo>
                  <a:lnTo>
                    <a:pt x="4474375" y="2114549"/>
                  </a:lnTo>
                  <a:lnTo>
                    <a:pt x="4474375" y="2107852"/>
                  </a:lnTo>
                  <a:lnTo>
                    <a:pt x="4483901" y="2107852"/>
                  </a:lnTo>
                  <a:lnTo>
                    <a:pt x="4483901" y="2114549"/>
                  </a:lnTo>
                  <a:close/>
                </a:path>
                <a:path w="10210800" h="2114550">
                  <a:moveTo>
                    <a:pt x="4464851" y="2114549"/>
                  </a:moveTo>
                  <a:lnTo>
                    <a:pt x="4455325" y="2114549"/>
                  </a:lnTo>
                  <a:lnTo>
                    <a:pt x="4455325" y="2107852"/>
                  </a:lnTo>
                  <a:lnTo>
                    <a:pt x="4464851" y="2107852"/>
                  </a:lnTo>
                  <a:lnTo>
                    <a:pt x="4464851" y="2114549"/>
                  </a:lnTo>
                  <a:close/>
                </a:path>
                <a:path w="10210800" h="2114550">
                  <a:moveTo>
                    <a:pt x="4445800" y="2114549"/>
                  </a:moveTo>
                  <a:lnTo>
                    <a:pt x="4436276" y="2114549"/>
                  </a:lnTo>
                  <a:lnTo>
                    <a:pt x="4436276" y="2107852"/>
                  </a:lnTo>
                  <a:lnTo>
                    <a:pt x="4445800" y="2107852"/>
                  </a:lnTo>
                  <a:lnTo>
                    <a:pt x="4445800" y="2114549"/>
                  </a:lnTo>
                  <a:close/>
                </a:path>
                <a:path w="10210800" h="2114550">
                  <a:moveTo>
                    <a:pt x="4426750" y="2114549"/>
                  </a:moveTo>
                  <a:lnTo>
                    <a:pt x="4417226" y="2114549"/>
                  </a:lnTo>
                  <a:lnTo>
                    <a:pt x="4417226" y="2107852"/>
                  </a:lnTo>
                  <a:lnTo>
                    <a:pt x="4426750" y="2107852"/>
                  </a:lnTo>
                  <a:lnTo>
                    <a:pt x="4426750" y="2114549"/>
                  </a:lnTo>
                  <a:close/>
                </a:path>
                <a:path w="10210800" h="2114550">
                  <a:moveTo>
                    <a:pt x="4407701" y="2114549"/>
                  </a:moveTo>
                  <a:lnTo>
                    <a:pt x="4398175" y="2114549"/>
                  </a:lnTo>
                  <a:lnTo>
                    <a:pt x="4398175" y="2107852"/>
                  </a:lnTo>
                  <a:lnTo>
                    <a:pt x="4407701" y="2107852"/>
                  </a:lnTo>
                  <a:lnTo>
                    <a:pt x="4407701" y="2114549"/>
                  </a:lnTo>
                  <a:close/>
                </a:path>
                <a:path w="10210800" h="2114550">
                  <a:moveTo>
                    <a:pt x="4388651" y="2114549"/>
                  </a:moveTo>
                  <a:lnTo>
                    <a:pt x="4379125" y="2114549"/>
                  </a:lnTo>
                  <a:lnTo>
                    <a:pt x="4379125" y="2107852"/>
                  </a:lnTo>
                  <a:lnTo>
                    <a:pt x="4388651" y="2107852"/>
                  </a:lnTo>
                  <a:lnTo>
                    <a:pt x="4388651" y="2114549"/>
                  </a:lnTo>
                  <a:close/>
                </a:path>
                <a:path w="10210800" h="2114550">
                  <a:moveTo>
                    <a:pt x="4369600" y="2114549"/>
                  </a:moveTo>
                  <a:lnTo>
                    <a:pt x="4360076" y="2114549"/>
                  </a:lnTo>
                  <a:lnTo>
                    <a:pt x="4360076" y="2107852"/>
                  </a:lnTo>
                  <a:lnTo>
                    <a:pt x="4369600" y="2107852"/>
                  </a:lnTo>
                  <a:lnTo>
                    <a:pt x="4369600" y="2114549"/>
                  </a:lnTo>
                  <a:close/>
                </a:path>
                <a:path w="10210800" h="2114550">
                  <a:moveTo>
                    <a:pt x="4350550" y="2114549"/>
                  </a:moveTo>
                  <a:lnTo>
                    <a:pt x="4341026" y="2114549"/>
                  </a:lnTo>
                  <a:lnTo>
                    <a:pt x="4341026" y="2107852"/>
                  </a:lnTo>
                  <a:lnTo>
                    <a:pt x="4350550" y="2107852"/>
                  </a:lnTo>
                  <a:lnTo>
                    <a:pt x="4350550" y="2114549"/>
                  </a:lnTo>
                  <a:close/>
                </a:path>
                <a:path w="10210800" h="2114550">
                  <a:moveTo>
                    <a:pt x="4331500" y="2114549"/>
                  </a:moveTo>
                  <a:lnTo>
                    <a:pt x="4321975" y="2114549"/>
                  </a:lnTo>
                  <a:lnTo>
                    <a:pt x="4321975" y="2107852"/>
                  </a:lnTo>
                  <a:lnTo>
                    <a:pt x="4331500" y="2107852"/>
                  </a:lnTo>
                  <a:lnTo>
                    <a:pt x="4331500" y="2114549"/>
                  </a:lnTo>
                  <a:close/>
                </a:path>
                <a:path w="10210800" h="2114550">
                  <a:moveTo>
                    <a:pt x="4312451" y="2114549"/>
                  </a:moveTo>
                  <a:lnTo>
                    <a:pt x="4302925" y="2114549"/>
                  </a:lnTo>
                  <a:lnTo>
                    <a:pt x="4302925" y="2107852"/>
                  </a:lnTo>
                  <a:lnTo>
                    <a:pt x="4312451" y="2107852"/>
                  </a:lnTo>
                  <a:lnTo>
                    <a:pt x="4312451" y="2114549"/>
                  </a:lnTo>
                  <a:close/>
                </a:path>
                <a:path w="10210800" h="2114550">
                  <a:moveTo>
                    <a:pt x="4293401" y="2114549"/>
                  </a:moveTo>
                  <a:lnTo>
                    <a:pt x="4283875" y="2114549"/>
                  </a:lnTo>
                  <a:lnTo>
                    <a:pt x="4283875" y="2107852"/>
                  </a:lnTo>
                  <a:lnTo>
                    <a:pt x="4293401" y="2107852"/>
                  </a:lnTo>
                  <a:lnTo>
                    <a:pt x="4293401" y="2114549"/>
                  </a:lnTo>
                  <a:close/>
                </a:path>
                <a:path w="10210800" h="2114550">
                  <a:moveTo>
                    <a:pt x="4274350" y="2114549"/>
                  </a:moveTo>
                  <a:lnTo>
                    <a:pt x="4264826" y="2114549"/>
                  </a:lnTo>
                  <a:lnTo>
                    <a:pt x="4264826" y="2107852"/>
                  </a:lnTo>
                  <a:lnTo>
                    <a:pt x="4274350" y="2107852"/>
                  </a:lnTo>
                  <a:lnTo>
                    <a:pt x="4274350" y="2114549"/>
                  </a:lnTo>
                  <a:close/>
                </a:path>
                <a:path w="10210800" h="2114550">
                  <a:moveTo>
                    <a:pt x="4255300" y="2114549"/>
                  </a:moveTo>
                  <a:lnTo>
                    <a:pt x="4245776" y="2114549"/>
                  </a:lnTo>
                  <a:lnTo>
                    <a:pt x="4245776" y="2107852"/>
                  </a:lnTo>
                  <a:lnTo>
                    <a:pt x="4255300" y="2107852"/>
                  </a:lnTo>
                  <a:lnTo>
                    <a:pt x="4255300" y="2114549"/>
                  </a:lnTo>
                  <a:close/>
                </a:path>
                <a:path w="10210800" h="2114550">
                  <a:moveTo>
                    <a:pt x="4236250" y="2114549"/>
                  </a:moveTo>
                  <a:lnTo>
                    <a:pt x="4226725" y="2114549"/>
                  </a:lnTo>
                  <a:lnTo>
                    <a:pt x="4226725" y="2107852"/>
                  </a:lnTo>
                  <a:lnTo>
                    <a:pt x="4236250" y="2107852"/>
                  </a:lnTo>
                  <a:lnTo>
                    <a:pt x="4236250" y="2114549"/>
                  </a:lnTo>
                  <a:close/>
                </a:path>
                <a:path w="10210800" h="2114550">
                  <a:moveTo>
                    <a:pt x="4217201" y="2114549"/>
                  </a:moveTo>
                  <a:lnTo>
                    <a:pt x="4207675" y="2114549"/>
                  </a:lnTo>
                  <a:lnTo>
                    <a:pt x="4207675" y="2107852"/>
                  </a:lnTo>
                  <a:lnTo>
                    <a:pt x="4217201" y="2107852"/>
                  </a:lnTo>
                  <a:lnTo>
                    <a:pt x="4217201" y="2114549"/>
                  </a:lnTo>
                  <a:close/>
                </a:path>
                <a:path w="10210800" h="2114550">
                  <a:moveTo>
                    <a:pt x="4198151" y="2114549"/>
                  </a:moveTo>
                  <a:lnTo>
                    <a:pt x="4188625" y="2114549"/>
                  </a:lnTo>
                  <a:lnTo>
                    <a:pt x="4188625" y="2107852"/>
                  </a:lnTo>
                  <a:lnTo>
                    <a:pt x="4198151" y="2107852"/>
                  </a:lnTo>
                  <a:lnTo>
                    <a:pt x="4198151" y="2114549"/>
                  </a:lnTo>
                  <a:close/>
                </a:path>
                <a:path w="10210800" h="2114550">
                  <a:moveTo>
                    <a:pt x="4179100" y="2114549"/>
                  </a:moveTo>
                  <a:lnTo>
                    <a:pt x="4169576" y="2114549"/>
                  </a:lnTo>
                  <a:lnTo>
                    <a:pt x="4169576" y="2107852"/>
                  </a:lnTo>
                  <a:lnTo>
                    <a:pt x="4179100" y="2107852"/>
                  </a:lnTo>
                  <a:lnTo>
                    <a:pt x="4179100" y="2114549"/>
                  </a:lnTo>
                  <a:close/>
                </a:path>
                <a:path w="10210800" h="2114550">
                  <a:moveTo>
                    <a:pt x="4160050" y="2114549"/>
                  </a:moveTo>
                  <a:lnTo>
                    <a:pt x="4150526" y="2114549"/>
                  </a:lnTo>
                  <a:lnTo>
                    <a:pt x="4150526" y="2107852"/>
                  </a:lnTo>
                  <a:lnTo>
                    <a:pt x="4160050" y="2107852"/>
                  </a:lnTo>
                  <a:lnTo>
                    <a:pt x="4160050" y="2114549"/>
                  </a:lnTo>
                  <a:close/>
                </a:path>
                <a:path w="10210800" h="2114550">
                  <a:moveTo>
                    <a:pt x="4141000" y="2114549"/>
                  </a:moveTo>
                  <a:lnTo>
                    <a:pt x="4131475" y="2114549"/>
                  </a:lnTo>
                  <a:lnTo>
                    <a:pt x="4131475" y="2107852"/>
                  </a:lnTo>
                  <a:lnTo>
                    <a:pt x="4141000" y="2107852"/>
                  </a:lnTo>
                  <a:lnTo>
                    <a:pt x="4141000" y="2114549"/>
                  </a:lnTo>
                  <a:close/>
                </a:path>
                <a:path w="10210800" h="2114550">
                  <a:moveTo>
                    <a:pt x="4121951" y="2114549"/>
                  </a:moveTo>
                  <a:lnTo>
                    <a:pt x="4112425" y="2114549"/>
                  </a:lnTo>
                  <a:lnTo>
                    <a:pt x="4112425" y="2107852"/>
                  </a:lnTo>
                  <a:lnTo>
                    <a:pt x="4121951" y="2107852"/>
                  </a:lnTo>
                  <a:lnTo>
                    <a:pt x="4121951" y="2114549"/>
                  </a:lnTo>
                  <a:close/>
                </a:path>
                <a:path w="10210800" h="2114550">
                  <a:moveTo>
                    <a:pt x="4102901" y="2114549"/>
                  </a:moveTo>
                  <a:lnTo>
                    <a:pt x="4093375" y="2114549"/>
                  </a:lnTo>
                  <a:lnTo>
                    <a:pt x="4093375" y="2107852"/>
                  </a:lnTo>
                  <a:lnTo>
                    <a:pt x="4102901" y="2107852"/>
                  </a:lnTo>
                  <a:lnTo>
                    <a:pt x="4102901" y="2114549"/>
                  </a:lnTo>
                  <a:close/>
                </a:path>
                <a:path w="10210800" h="2114550">
                  <a:moveTo>
                    <a:pt x="4083850" y="2114549"/>
                  </a:moveTo>
                  <a:lnTo>
                    <a:pt x="4074326" y="2114549"/>
                  </a:lnTo>
                  <a:lnTo>
                    <a:pt x="4074326" y="2107852"/>
                  </a:lnTo>
                  <a:lnTo>
                    <a:pt x="4083850" y="2107852"/>
                  </a:lnTo>
                  <a:lnTo>
                    <a:pt x="4083850" y="2114549"/>
                  </a:lnTo>
                  <a:close/>
                </a:path>
                <a:path w="10210800" h="2114550">
                  <a:moveTo>
                    <a:pt x="4064800" y="2114549"/>
                  </a:moveTo>
                  <a:lnTo>
                    <a:pt x="4055276" y="2114549"/>
                  </a:lnTo>
                  <a:lnTo>
                    <a:pt x="4055276" y="2107852"/>
                  </a:lnTo>
                  <a:lnTo>
                    <a:pt x="4064800" y="2107852"/>
                  </a:lnTo>
                  <a:lnTo>
                    <a:pt x="4064800" y="2114549"/>
                  </a:lnTo>
                  <a:close/>
                </a:path>
                <a:path w="10210800" h="2114550">
                  <a:moveTo>
                    <a:pt x="4045750" y="2114549"/>
                  </a:moveTo>
                  <a:lnTo>
                    <a:pt x="4036225" y="2114549"/>
                  </a:lnTo>
                  <a:lnTo>
                    <a:pt x="4036225" y="2107852"/>
                  </a:lnTo>
                  <a:lnTo>
                    <a:pt x="4045750" y="2107852"/>
                  </a:lnTo>
                  <a:lnTo>
                    <a:pt x="4045750" y="2114549"/>
                  </a:lnTo>
                  <a:close/>
                </a:path>
                <a:path w="10210800" h="2114550">
                  <a:moveTo>
                    <a:pt x="4026701" y="2114549"/>
                  </a:moveTo>
                  <a:lnTo>
                    <a:pt x="4017175" y="2114549"/>
                  </a:lnTo>
                  <a:lnTo>
                    <a:pt x="4017175" y="2107852"/>
                  </a:lnTo>
                  <a:lnTo>
                    <a:pt x="4026701" y="2107852"/>
                  </a:lnTo>
                  <a:lnTo>
                    <a:pt x="4026701" y="2114549"/>
                  </a:lnTo>
                  <a:close/>
                </a:path>
                <a:path w="10210800" h="2114550">
                  <a:moveTo>
                    <a:pt x="4007650" y="2114549"/>
                  </a:moveTo>
                  <a:lnTo>
                    <a:pt x="3998125" y="2114549"/>
                  </a:lnTo>
                  <a:lnTo>
                    <a:pt x="3998125" y="2107852"/>
                  </a:lnTo>
                  <a:lnTo>
                    <a:pt x="4007650" y="2107852"/>
                  </a:lnTo>
                  <a:lnTo>
                    <a:pt x="4007650" y="2114549"/>
                  </a:lnTo>
                  <a:close/>
                </a:path>
                <a:path w="10210800" h="2114550">
                  <a:moveTo>
                    <a:pt x="3988600" y="2114549"/>
                  </a:moveTo>
                  <a:lnTo>
                    <a:pt x="3979076" y="2114549"/>
                  </a:lnTo>
                  <a:lnTo>
                    <a:pt x="3979076" y="2107852"/>
                  </a:lnTo>
                  <a:lnTo>
                    <a:pt x="3988600" y="2107852"/>
                  </a:lnTo>
                  <a:lnTo>
                    <a:pt x="3988600" y="2114549"/>
                  </a:lnTo>
                  <a:close/>
                </a:path>
                <a:path w="10210800" h="2114550">
                  <a:moveTo>
                    <a:pt x="3969550" y="2114549"/>
                  </a:moveTo>
                  <a:lnTo>
                    <a:pt x="3960025" y="2114549"/>
                  </a:lnTo>
                  <a:lnTo>
                    <a:pt x="3960025" y="2107852"/>
                  </a:lnTo>
                  <a:lnTo>
                    <a:pt x="3969550" y="2107852"/>
                  </a:lnTo>
                  <a:lnTo>
                    <a:pt x="3969550" y="2114549"/>
                  </a:lnTo>
                  <a:close/>
                </a:path>
                <a:path w="10210800" h="2114550">
                  <a:moveTo>
                    <a:pt x="3950501" y="2114549"/>
                  </a:moveTo>
                  <a:lnTo>
                    <a:pt x="3940975" y="2114549"/>
                  </a:lnTo>
                  <a:lnTo>
                    <a:pt x="3940975" y="2107852"/>
                  </a:lnTo>
                  <a:lnTo>
                    <a:pt x="3950501" y="2107852"/>
                  </a:lnTo>
                  <a:lnTo>
                    <a:pt x="3950501" y="2114549"/>
                  </a:lnTo>
                  <a:close/>
                </a:path>
                <a:path w="10210800" h="2114550">
                  <a:moveTo>
                    <a:pt x="3931451" y="2114549"/>
                  </a:moveTo>
                  <a:lnTo>
                    <a:pt x="3921925" y="2114549"/>
                  </a:lnTo>
                  <a:lnTo>
                    <a:pt x="3921925" y="2107852"/>
                  </a:lnTo>
                  <a:lnTo>
                    <a:pt x="3931451" y="2107852"/>
                  </a:lnTo>
                  <a:lnTo>
                    <a:pt x="3931451" y="2114549"/>
                  </a:lnTo>
                  <a:close/>
                </a:path>
                <a:path w="10210800" h="2114550">
                  <a:moveTo>
                    <a:pt x="3912400" y="2114549"/>
                  </a:moveTo>
                  <a:lnTo>
                    <a:pt x="3902876" y="2114549"/>
                  </a:lnTo>
                  <a:lnTo>
                    <a:pt x="3902876" y="2107852"/>
                  </a:lnTo>
                  <a:lnTo>
                    <a:pt x="3912400" y="2107852"/>
                  </a:lnTo>
                  <a:lnTo>
                    <a:pt x="3912400" y="2114549"/>
                  </a:lnTo>
                  <a:close/>
                </a:path>
                <a:path w="10210800" h="2114550">
                  <a:moveTo>
                    <a:pt x="3893350" y="2114549"/>
                  </a:moveTo>
                  <a:lnTo>
                    <a:pt x="3883826" y="2114549"/>
                  </a:lnTo>
                  <a:lnTo>
                    <a:pt x="3883826" y="2107852"/>
                  </a:lnTo>
                  <a:lnTo>
                    <a:pt x="3893350" y="2107852"/>
                  </a:lnTo>
                  <a:lnTo>
                    <a:pt x="3893350" y="2114549"/>
                  </a:lnTo>
                  <a:close/>
                </a:path>
                <a:path w="10210800" h="2114550">
                  <a:moveTo>
                    <a:pt x="3874300" y="2114549"/>
                  </a:moveTo>
                  <a:lnTo>
                    <a:pt x="3864775" y="2114549"/>
                  </a:lnTo>
                  <a:lnTo>
                    <a:pt x="3864775" y="2107852"/>
                  </a:lnTo>
                  <a:lnTo>
                    <a:pt x="3874300" y="2107852"/>
                  </a:lnTo>
                  <a:lnTo>
                    <a:pt x="3874300" y="2114549"/>
                  </a:lnTo>
                  <a:close/>
                </a:path>
                <a:path w="10210800" h="2114550">
                  <a:moveTo>
                    <a:pt x="3855251" y="2114549"/>
                  </a:moveTo>
                  <a:lnTo>
                    <a:pt x="3845725" y="2114549"/>
                  </a:lnTo>
                  <a:lnTo>
                    <a:pt x="3845725" y="2107852"/>
                  </a:lnTo>
                  <a:lnTo>
                    <a:pt x="3855251" y="2107852"/>
                  </a:lnTo>
                  <a:lnTo>
                    <a:pt x="3855251" y="2114549"/>
                  </a:lnTo>
                  <a:close/>
                </a:path>
                <a:path w="10210800" h="2114550">
                  <a:moveTo>
                    <a:pt x="3836201" y="2114549"/>
                  </a:moveTo>
                  <a:lnTo>
                    <a:pt x="3826675" y="2114549"/>
                  </a:lnTo>
                  <a:lnTo>
                    <a:pt x="3826675" y="2107852"/>
                  </a:lnTo>
                  <a:lnTo>
                    <a:pt x="3836201" y="2107852"/>
                  </a:lnTo>
                  <a:lnTo>
                    <a:pt x="3836201" y="2114549"/>
                  </a:lnTo>
                  <a:close/>
                </a:path>
                <a:path w="10210800" h="2114550">
                  <a:moveTo>
                    <a:pt x="3817150" y="2114549"/>
                  </a:moveTo>
                  <a:lnTo>
                    <a:pt x="3807626" y="2114549"/>
                  </a:lnTo>
                  <a:lnTo>
                    <a:pt x="3807626" y="2107852"/>
                  </a:lnTo>
                  <a:lnTo>
                    <a:pt x="3817150" y="2107852"/>
                  </a:lnTo>
                  <a:lnTo>
                    <a:pt x="3817150" y="2114549"/>
                  </a:lnTo>
                  <a:close/>
                </a:path>
                <a:path w="10210800" h="2114550">
                  <a:moveTo>
                    <a:pt x="3798100" y="2114549"/>
                  </a:moveTo>
                  <a:lnTo>
                    <a:pt x="3788576" y="2114549"/>
                  </a:lnTo>
                  <a:lnTo>
                    <a:pt x="3788576" y="2107852"/>
                  </a:lnTo>
                  <a:lnTo>
                    <a:pt x="3798100" y="2107852"/>
                  </a:lnTo>
                  <a:lnTo>
                    <a:pt x="3798100" y="2114549"/>
                  </a:lnTo>
                  <a:close/>
                </a:path>
                <a:path w="10210800" h="2114550">
                  <a:moveTo>
                    <a:pt x="3779050" y="2114549"/>
                  </a:moveTo>
                  <a:lnTo>
                    <a:pt x="3769525" y="2114549"/>
                  </a:lnTo>
                  <a:lnTo>
                    <a:pt x="3769525" y="2107852"/>
                  </a:lnTo>
                  <a:lnTo>
                    <a:pt x="3779050" y="2107852"/>
                  </a:lnTo>
                  <a:lnTo>
                    <a:pt x="3779050" y="2114549"/>
                  </a:lnTo>
                  <a:close/>
                </a:path>
                <a:path w="10210800" h="2114550">
                  <a:moveTo>
                    <a:pt x="3760001" y="2114549"/>
                  </a:moveTo>
                  <a:lnTo>
                    <a:pt x="3750475" y="2114549"/>
                  </a:lnTo>
                  <a:lnTo>
                    <a:pt x="3750475" y="2107852"/>
                  </a:lnTo>
                  <a:lnTo>
                    <a:pt x="3760001" y="2107852"/>
                  </a:lnTo>
                  <a:lnTo>
                    <a:pt x="3760001" y="2114549"/>
                  </a:lnTo>
                  <a:close/>
                </a:path>
                <a:path w="10210800" h="2114550">
                  <a:moveTo>
                    <a:pt x="3740951" y="2114549"/>
                  </a:moveTo>
                  <a:lnTo>
                    <a:pt x="3731425" y="2114549"/>
                  </a:lnTo>
                  <a:lnTo>
                    <a:pt x="3731425" y="2107852"/>
                  </a:lnTo>
                  <a:lnTo>
                    <a:pt x="3740951" y="2107852"/>
                  </a:lnTo>
                  <a:lnTo>
                    <a:pt x="3740951" y="2114549"/>
                  </a:lnTo>
                  <a:close/>
                </a:path>
                <a:path w="10210800" h="2114550">
                  <a:moveTo>
                    <a:pt x="3721900" y="2114549"/>
                  </a:moveTo>
                  <a:lnTo>
                    <a:pt x="3712376" y="2114549"/>
                  </a:lnTo>
                  <a:lnTo>
                    <a:pt x="3712376" y="2107852"/>
                  </a:lnTo>
                  <a:lnTo>
                    <a:pt x="3721900" y="2107852"/>
                  </a:lnTo>
                  <a:lnTo>
                    <a:pt x="3721900" y="2114549"/>
                  </a:lnTo>
                  <a:close/>
                </a:path>
                <a:path w="10210800" h="2114550">
                  <a:moveTo>
                    <a:pt x="3702850" y="2114549"/>
                  </a:moveTo>
                  <a:lnTo>
                    <a:pt x="3693326" y="2114549"/>
                  </a:lnTo>
                  <a:lnTo>
                    <a:pt x="3693326" y="2107852"/>
                  </a:lnTo>
                  <a:lnTo>
                    <a:pt x="3702850" y="2107852"/>
                  </a:lnTo>
                  <a:lnTo>
                    <a:pt x="3702850" y="2114549"/>
                  </a:lnTo>
                  <a:close/>
                </a:path>
                <a:path w="10210800" h="2114550">
                  <a:moveTo>
                    <a:pt x="3683800" y="2114549"/>
                  </a:moveTo>
                  <a:lnTo>
                    <a:pt x="3674275" y="2114549"/>
                  </a:lnTo>
                  <a:lnTo>
                    <a:pt x="3674275" y="2107852"/>
                  </a:lnTo>
                  <a:lnTo>
                    <a:pt x="3683800" y="2107852"/>
                  </a:lnTo>
                  <a:lnTo>
                    <a:pt x="3683800" y="2114549"/>
                  </a:lnTo>
                  <a:close/>
                </a:path>
                <a:path w="10210800" h="2114550">
                  <a:moveTo>
                    <a:pt x="3664751" y="2114549"/>
                  </a:moveTo>
                  <a:lnTo>
                    <a:pt x="3655225" y="2114549"/>
                  </a:lnTo>
                  <a:lnTo>
                    <a:pt x="3655225" y="2107852"/>
                  </a:lnTo>
                  <a:lnTo>
                    <a:pt x="3664751" y="2107852"/>
                  </a:lnTo>
                  <a:lnTo>
                    <a:pt x="3664751" y="2114549"/>
                  </a:lnTo>
                  <a:close/>
                </a:path>
                <a:path w="10210800" h="2114550">
                  <a:moveTo>
                    <a:pt x="3645700" y="2114549"/>
                  </a:moveTo>
                  <a:lnTo>
                    <a:pt x="3636175" y="2114549"/>
                  </a:lnTo>
                  <a:lnTo>
                    <a:pt x="3636175" y="2107852"/>
                  </a:lnTo>
                  <a:lnTo>
                    <a:pt x="3645700" y="2107852"/>
                  </a:lnTo>
                  <a:lnTo>
                    <a:pt x="3645700" y="2114549"/>
                  </a:lnTo>
                  <a:close/>
                </a:path>
                <a:path w="10210800" h="2114550">
                  <a:moveTo>
                    <a:pt x="3626650" y="2114549"/>
                  </a:moveTo>
                  <a:lnTo>
                    <a:pt x="3617126" y="2114549"/>
                  </a:lnTo>
                  <a:lnTo>
                    <a:pt x="3617126" y="2107852"/>
                  </a:lnTo>
                  <a:lnTo>
                    <a:pt x="3626650" y="2107852"/>
                  </a:lnTo>
                  <a:lnTo>
                    <a:pt x="3626650" y="2114549"/>
                  </a:lnTo>
                  <a:close/>
                </a:path>
                <a:path w="10210800" h="2114550">
                  <a:moveTo>
                    <a:pt x="3607600" y="2114549"/>
                  </a:moveTo>
                  <a:lnTo>
                    <a:pt x="3598075" y="2114549"/>
                  </a:lnTo>
                  <a:lnTo>
                    <a:pt x="3598075" y="2107852"/>
                  </a:lnTo>
                  <a:lnTo>
                    <a:pt x="3607600" y="2107852"/>
                  </a:lnTo>
                  <a:lnTo>
                    <a:pt x="3607600" y="2114549"/>
                  </a:lnTo>
                  <a:close/>
                </a:path>
                <a:path w="10210800" h="2114550">
                  <a:moveTo>
                    <a:pt x="3588550" y="2114549"/>
                  </a:moveTo>
                  <a:lnTo>
                    <a:pt x="3579025" y="2114549"/>
                  </a:lnTo>
                  <a:lnTo>
                    <a:pt x="3579025" y="2107852"/>
                  </a:lnTo>
                  <a:lnTo>
                    <a:pt x="3588550" y="2107852"/>
                  </a:lnTo>
                  <a:lnTo>
                    <a:pt x="3588550" y="2114549"/>
                  </a:lnTo>
                  <a:close/>
                </a:path>
                <a:path w="10210800" h="2114550">
                  <a:moveTo>
                    <a:pt x="3569501" y="2114549"/>
                  </a:moveTo>
                  <a:lnTo>
                    <a:pt x="3559975" y="2114549"/>
                  </a:lnTo>
                  <a:lnTo>
                    <a:pt x="3559975" y="2107852"/>
                  </a:lnTo>
                  <a:lnTo>
                    <a:pt x="3569501" y="2107852"/>
                  </a:lnTo>
                  <a:lnTo>
                    <a:pt x="3569501" y="2114549"/>
                  </a:lnTo>
                  <a:close/>
                </a:path>
                <a:path w="10210800" h="2114550">
                  <a:moveTo>
                    <a:pt x="3550450" y="2114549"/>
                  </a:moveTo>
                  <a:lnTo>
                    <a:pt x="3540926" y="2114549"/>
                  </a:lnTo>
                  <a:lnTo>
                    <a:pt x="3540926" y="2107852"/>
                  </a:lnTo>
                  <a:lnTo>
                    <a:pt x="3550450" y="2107852"/>
                  </a:lnTo>
                  <a:lnTo>
                    <a:pt x="3550450" y="2114549"/>
                  </a:lnTo>
                  <a:close/>
                </a:path>
                <a:path w="10210800" h="2114550">
                  <a:moveTo>
                    <a:pt x="3531400" y="2114549"/>
                  </a:moveTo>
                  <a:lnTo>
                    <a:pt x="3521876" y="2114549"/>
                  </a:lnTo>
                  <a:lnTo>
                    <a:pt x="3521876" y="2107852"/>
                  </a:lnTo>
                  <a:lnTo>
                    <a:pt x="3531400" y="2107852"/>
                  </a:lnTo>
                  <a:lnTo>
                    <a:pt x="3531400" y="2114549"/>
                  </a:lnTo>
                  <a:close/>
                </a:path>
                <a:path w="10210800" h="2114550">
                  <a:moveTo>
                    <a:pt x="3512350" y="2114549"/>
                  </a:moveTo>
                  <a:lnTo>
                    <a:pt x="3502825" y="2114549"/>
                  </a:lnTo>
                  <a:lnTo>
                    <a:pt x="3502825" y="2107852"/>
                  </a:lnTo>
                  <a:lnTo>
                    <a:pt x="3512350" y="2107852"/>
                  </a:lnTo>
                  <a:lnTo>
                    <a:pt x="3512350" y="2114549"/>
                  </a:lnTo>
                  <a:close/>
                </a:path>
                <a:path w="10210800" h="2114550">
                  <a:moveTo>
                    <a:pt x="3493301" y="2114549"/>
                  </a:moveTo>
                  <a:lnTo>
                    <a:pt x="3483775" y="2114549"/>
                  </a:lnTo>
                  <a:lnTo>
                    <a:pt x="3483775" y="2107852"/>
                  </a:lnTo>
                  <a:lnTo>
                    <a:pt x="3493301" y="2107852"/>
                  </a:lnTo>
                  <a:lnTo>
                    <a:pt x="3493301" y="2114549"/>
                  </a:lnTo>
                  <a:close/>
                </a:path>
                <a:path w="10210800" h="2114550">
                  <a:moveTo>
                    <a:pt x="3474251" y="2114549"/>
                  </a:moveTo>
                  <a:lnTo>
                    <a:pt x="3464725" y="2114549"/>
                  </a:lnTo>
                  <a:lnTo>
                    <a:pt x="3464725" y="2107852"/>
                  </a:lnTo>
                  <a:lnTo>
                    <a:pt x="3474251" y="2107852"/>
                  </a:lnTo>
                  <a:lnTo>
                    <a:pt x="3474251" y="2114549"/>
                  </a:lnTo>
                  <a:close/>
                </a:path>
                <a:path w="10210800" h="2114550">
                  <a:moveTo>
                    <a:pt x="3455200" y="2114549"/>
                  </a:moveTo>
                  <a:lnTo>
                    <a:pt x="3445676" y="2114549"/>
                  </a:lnTo>
                  <a:lnTo>
                    <a:pt x="3445676" y="2107852"/>
                  </a:lnTo>
                  <a:lnTo>
                    <a:pt x="3455200" y="2107852"/>
                  </a:lnTo>
                  <a:lnTo>
                    <a:pt x="3455200" y="2114549"/>
                  </a:lnTo>
                  <a:close/>
                </a:path>
                <a:path w="10210800" h="2114550">
                  <a:moveTo>
                    <a:pt x="3436150" y="2114549"/>
                  </a:moveTo>
                  <a:lnTo>
                    <a:pt x="3426626" y="2114549"/>
                  </a:lnTo>
                  <a:lnTo>
                    <a:pt x="3426626" y="2107852"/>
                  </a:lnTo>
                  <a:lnTo>
                    <a:pt x="3436150" y="2107852"/>
                  </a:lnTo>
                  <a:lnTo>
                    <a:pt x="3436150" y="2114549"/>
                  </a:lnTo>
                  <a:close/>
                </a:path>
                <a:path w="10210800" h="2114550">
                  <a:moveTo>
                    <a:pt x="3417100" y="2114549"/>
                  </a:moveTo>
                  <a:lnTo>
                    <a:pt x="3407575" y="2114549"/>
                  </a:lnTo>
                  <a:lnTo>
                    <a:pt x="3407575" y="2107852"/>
                  </a:lnTo>
                  <a:lnTo>
                    <a:pt x="3417100" y="2107852"/>
                  </a:lnTo>
                  <a:lnTo>
                    <a:pt x="3417100" y="2114549"/>
                  </a:lnTo>
                  <a:close/>
                </a:path>
                <a:path w="10210800" h="2114550">
                  <a:moveTo>
                    <a:pt x="3398051" y="2114549"/>
                  </a:moveTo>
                  <a:lnTo>
                    <a:pt x="3388525" y="2114549"/>
                  </a:lnTo>
                  <a:lnTo>
                    <a:pt x="3388525" y="2107852"/>
                  </a:lnTo>
                  <a:lnTo>
                    <a:pt x="3398051" y="2107852"/>
                  </a:lnTo>
                  <a:lnTo>
                    <a:pt x="3398051" y="2114549"/>
                  </a:lnTo>
                  <a:close/>
                </a:path>
                <a:path w="10210800" h="2114550">
                  <a:moveTo>
                    <a:pt x="3379001" y="2114549"/>
                  </a:moveTo>
                  <a:lnTo>
                    <a:pt x="3369475" y="2114549"/>
                  </a:lnTo>
                  <a:lnTo>
                    <a:pt x="3369475" y="2107852"/>
                  </a:lnTo>
                  <a:lnTo>
                    <a:pt x="3379001" y="2107852"/>
                  </a:lnTo>
                  <a:lnTo>
                    <a:pt x="3379001" y="2114549"/>
                  </a:lnTo>
                  <a:close/>
                </a:path>
                <a:path w="10210800" h="2114550">
                  <a:moveTo>
                    <a:pt x="3359950" y="2114549"/>
                  </a:moveTo>
                  <a:lnTo>
                    <a:pt x="3350426" y="2114549"/>
                  </a:lnTo>
                  <a:lnTo>
                    <a:pt x="3350426" y="2107852"/>
                  </a:lnTo>
                  <a:lnTo>
                    <a:pt x="3359950" y="2107852"/>
                  </a:lnTo>
                  <a:lnTo>
                    <a:pt x="3359950" y="2114549"/>
                  </a:lnTo>
                  <a:close/>
                </a:path>
                <a:path w="10210800" h="2114550">
                  <a:moveTo>
                    <a:pt x="3340900" y="2114549"/>
                  </a:moveTo>
                  <a:lnTo>
                    <a:pt x="3331376" y="2114549"/>
                  </a:lnTo>
                  <a:lnTo>
                    <a:pt x="3331376" y="2107852"/>
                  </a:lnTo>
                  <a:lnTo>
                    <a:pt x="3340900" y="2107852"/>
                  </a:lnTo>
                  <a:lnTo>
                    <a:pt x="3340900" y="2114549"/>
                  </a:lnTo>
                  <a:close/>
                </a:path>
                <a:path w="10210800" h="2114550">
                  <a:moveTo>
                    <a:pt x="3321850" y="2114549"/>
                  </a:moveTo>
                  <a:lnTo>
                    <a:pt x="3312325" y="2114549"/>
                  </a:lnTo>
                  <a:lnTo>
                    <a:pt x="3312325" y="2107852"/>
                  </a:lnTo>
                  <a:lnTo>
                    <a:pt x="3321850" y="2107852"/>
                  </a:lnTo>
                  <a:lnTo>
                    <a:pt x="3321850" y="2114549"/>
                  </a:lnTo>
                  <a:close/>
                </a:path>
                <a:path w="10210800" h="2114550">
                  <a:moveTo>
                    <a:pt x="3302801" y="2114549"/>
                  </a:moveTo>
                  <a:lnTo>
                    <a:pt x="3293275" y="2114549"/>
                  </a:lnTo>
                  <a:lnTo>
                    <a:pt x="3293275" y="2107852"/>
                  </a:lnTo>
                  <a:lnTo>
                    <a:pt x="3302801" y="2107852"/>
                  </a:lnTo>
                  <a:lnTo>
                    <a:pt x="3302801" y="2114549"/>
                  </a:lnTo>
                  <a:close/>
                </a:path>
                <a:path w="10210800" h="2114550">
                  <a:moveTo>
                    <a:pt x="3283750" y="2114549"/>
                  </a:moveTo>
                  <a:lnTo>
                    <a:pt x="3274225" y="2114549"/>
                  </a:lnTo>
                  <a:lnTo>
                    <a:pt x="3274225" y="2107852"/>
                  </a:lnTo>
                  <a:lnTo>
                    <a:pt x="3283750" y="2107852"/>
                  </a:lnTo>
                  <a:lnTo>
                    <a:pt x="3283750" y="2114549"/>
                  </a:lnTo>
                  <a:close/>
                </a:path>
                <a:path w="10210800" h="2114550">
                  <a:moveTo>
                    <a:pt x="3264700" y="2114549"/>
                  </a:moveTo>
                  <a:lnTo>
                    <a:pt x="3255176" y="2114549"/>
                  </a:lnTo>
                  <a:lnTo>
                    <a:pt x="3255176" y="2107852"/>
                  </a:lnTo>
                  <a:lnTo>
                    <a:pt x="3264700" y="2107852"/>
                  </a:lnTo>
                  <a:lnTo>
                    <a:pt x="3264700" y="2114549"/>
                  </a:lnTo>
                  <a:close/>
                </a:path>
                <a:path w="10210800" h="2114550">
                  <a:moveTo>
                    <a:pt x="3245650" y="2114549"/>
                  </a:moveTo>
                  <a:lnTo>
                    <a:pt x="3236125" y="2114549"/>
                  </a:lnTo>
                  <a:lnTo>
                    <a:pt x="3236125" y="2107852"/>
                  </a:lnTo>
                  <a:lnTo>
                    <a:pt x="3245650" y="2107852"/>
                  </a:lnTo>
                  <a:lnTo>
                    <a:pt x="3245650" y="2114549"/>
                  </a:lnTo>
                  <a:close/>
                </a:path>
                <a:path w="10210800" h="2114550">
                  <a:moveTo>
                    <a:pt x="3226600" y="2114549"/>
                  </a:moveTo>
                  <a:lnTo>
                    <a:pt x="3217075" y="2114549"/>
                  </a:lnTo>
                  <a:lnTo>
                    <a:pt x="3217075" y="2107852"/>
                  </a:lnTo>
                  <a:lnTo>
                    <a:pt x="3226600" y="2107852"/>
                  </a:lnTo>
                  <a:lnTo>
                    <a:pt x="3226600" y="2114549"/>
                  </a:lnTo>
                  <a:close/>
                </a:path>
                <a:path w="10210800" h="2114550">
                  <a:moveTo>
                    <a:pt x="3207551" y="2114549"/>
                  </a:moveTo>
                  <a:lnTo>
                    <a:pt x="3198025" y="2114549"/>
                  </a:lnTo>
                  <a:lnTo>
                    <a:pt x="3198025" y="2107852"/>
                  </a:lnTo>
                  <a:lnTo>
                    <a:pt x="3207551" y="2107852"/>
                  </a:lnTo>
                  <a:lnTo>
                    <a:pt x="3207551" y="2114549"/>
                  </a:lnTo>
                  <a:close/>
                </a:path>
                <a:path w="10210800" h="2114550">
                  <a:moveTo>
                    <a:pt x="3188500" y="2114549"/>
                  </a:moveTo>
                  <a:lnTo>
                    <a:pt x="3178975" y="2114549"/>
                  </a:lnTo>
                  <a:lnTo>
                    <a:pt x="3178975" y="2107852"/>
                  </a:lnTo>
                  <a:lnTo>
                    <a:pt x="3188500" y="2107852"/>
                  </a:lnTo>
                  <a:lnTo>
                    <a:pt x="3188500" y="2114549"/>
                  </a:lnTo>
                  <a:close/>
                </a:path>
                <a:path w="10210800" h="2114550">
                  <a:moveTo>
                    <a:pt x="3169450" y="2114549"/>
                  </a:moveTo>
                  <a:lnTo>
                    <a:pt x="3159926" y="2114549"/>
                  </a:lnTo>
                  <a:lnTo>
                    <a:pt x="3159926" y="2107852"/>
                  </a:lnTo>
                  <a:lnTo>
                    <a:pt x="3169450" y="2107852"/>
                  </a:lnTo>
                  <a:lnTo>
                    <a:pt x="3169450" y="2114549"/>
                  </a:lnTo>
                  <a:close/>
                </a:path>
                <a:path w="10210800" h="2114550">
                  <a:moveTo>
                    <a:pt x="3150400" y="2114549"/>
                  </a:moveTo>
                  <a:lnTo>
                    <a:pt x="3140875" y="2114549"/>
                  </a:lnTo>
                  <a:lnTo>
                    <a:pt x="3140875" y="2107852"/>
                  </a:lnTo>
                  <a:lnTo>
                    <a:pt x="3150400" y="2107852"/>
                  </a:lnTo>
                  <a:lnTo>
                    <a:pt x="3150400" y="2114549"/>
                  </a:lnTo>
                  <a:close/>
                </a:path>
                <a:path w="10210800" h="2114550">
                  <a:moveTo>
                    <a:pt x="3131350" y="2114549"/>
                  </a:moveTo>
                  <a:lnTo>
                    <a:pt x="3121825" y="2114549"/>
                  </a:lnTo>
                  <a:lnTo>
                    <a:pt x="3121825" y="2107852"/>
                  </a:lnTo>
                  <a:lnTo>
                    <a:pt x="3131350" y="2107852"/>
                  </a:lnTo>
                  <a:lnTo>
                    <a:pt x="3131350" y="2114549"/>
                  </a:lnTo>
                  <a:close/>
                </a:path>
                <a:path w="10210800" h="2114550">
                  <a:moveTo>
                    <a:pt x="3112301" y="2114549"/>
                  </a:moveTo>
                  <a:lnTo>
                    <a:pt x="3102775" y="2114549"/>
                  </a:lnTo>
                  <a:lnTo>
                    <a:pt x="3102775" y="2107852"/>
                  </a:lnTo>
                  <a:lnTo>
                    <a:pt x="3112301" y="2107852"/>
                  </a:lnTo>
                  <a:lnTo>
                    <a:pt x="3112301" y="2114549"/>
                  </a:lnTo>
                  <a:close/>
                </a:path>
                <a:path w="10210800" h="2114550">
                  <a:moveTo>
                    <a:pt x="3093250" y="2114549"/>
                  </a:moveTo>
                  <a:lnTo>
                    <a:pt x="3083726" y="2114549"/>
                  </a:lnTo>
                  <a:lnTo>
                    <a:pt x="3083726" y="2107852"/>
                  </a:lnTo>
                  <a:lnTo>
                    <a:pt x="3093250" y="2107852"/>
                  </a:lnTo>
                  <a:lnTo>
                    <a:pt x="3093250" y="2114549"/>
                  </a:lnTo>
                  <a:close/>
                </a:path>
                <a:path w="10210800" h="2114550">
                  <a:moveTo>
                    <a:pt x="3074200" y="2114549"/>
                  </a:moveTo>
                  <a:lnTo>
                    <a:pt x="3064676" y="2114549"/>
                  </a:lnTo>
                  <a:lnTo>
                    <a:pt x="3064676" y="2107852"/>
                  </a:lnTo>
                  <a:lnTo>
                    <a:pt x="3074200" y="2107852"/>
                  </a:lnTo>
                  <a:lnTo>
                    <a:pt x="3074200" y="2114549"/>
                  </a:lnTo>
                  <a:close/>
                </a:path>
                <a:path w="10210800" h="2114550">
                  <a:moveTo>
                    <a:pt x="3055150" y="2114549"/>
                  </a:moveTo>
                  <a:lnTo>
                    <a:pt x="3045625" y="2114549"/>
                  </a:lnTo>
                  <a:lnTo>
                    <a:pt x="3045625" y="2107852"/>
                  </a:lnTo>
                  <a:lnTo>
                    <a:pt x="3055150" y="2107852"/>
                  </a:lnTo>
                  <a:lnTo>
                    <a:pt x="3055150" y="2114549"/>
                  </a:lnTo>
                  <a:close/>
                </a:path>
                <a:path w="10210800" h="2114550">
                  <a:moveTo>
                    <a:pt x="3036101" y="2114549"/>
                  </a:moveTo>
                  <a:lnTo>
                    <a:pt x="3026575" y="2114549"/>
                  </a:lnTo>
                  <a:lnTo>
                    <a:pt x="3026575" y="2107852"/>
                  </a:lnTo>
                  <a:lnTo>
                    <a:pt x="3036101" y="2107852"/>
                  </a:lnTo>
                  <a:lnTo>
                    <a:pt x="3036101" y="2114549"/>
                  </a:lnTo>
                  <a:close/>
                </a:path>
                <a:path w="10210800" h="2114550">
                  <a:moveTo>
                    <a:pt x="3017051" y="2114549"/>
                  </a:moveTo>
                  <a:lnTo>
                    <a:pt x="3007525" y="2114549"/>
                  </a:lnTo>
                  <a:lnTo>
                    <a:pt x="3007525" y="2107852"/>
                  </a:lnTo>
                  <a:lnTo>
                    <a:pt x="3017051" y="2107852"/>
                  </a:lnTo>
                  <a:lnTo>
                    <a:pt x="3017051" y="2114549"/>
                  </a:lnTo>
                  <a:close/>
                </a:path>
                <a:path w="10210800" h="2114550">
                  <a:moveTo>
                    <a:pt x="2998000" y="2114549"/>
                  </a:moveTo>
                  <a:lnTo>
                    <a:pt x="2988476" y="2114549"/>
                  </a:lnTo>
                  <a:lnTo>
                    <a:pt x="2988476" y="2107852"/>
                  </a:lnTo>
                  <a:lnTo>
                    <a:pt x="2998000" y="2107852"/>
                  </a:lnTo>
                  <a:lnTo>
                    <a:pt x="2998000" y="2114549"/>
                  </a:lnTo>
                  <a:close/>
                </a:path>
                <a:path w="10210800" h="2114550">
                  <a:moveTo>
                    <a:pt x="2978950" y="2114549"/>
                  </a:moveTo>
                  <a:lnTo>
                    <a:pt x="2969426" y="2114549"/>
                  </a:lnTo>
                  <a:lnTo>
                    <a:pt x="2969426" y="2107852"/>
                  </a:lnTo>
                  <a:lnTo>
                    <a:pt x="2978950" y="2107852"/>
                  </a:lnTo>
                  <a:lnTo>
                    <a:pt x="2978950" y="2114549"/>
                  </a:lnTo>
                  <a:close/>
                </a:path>
                <a:path w="10210800" h="2114550">
                  <a:moveTo>
                    <a:pt x="2959900" y="2114549"/>
                  </a:moveTo>
                  <a:lnTo>
                    <a:pt x="2950375" y="2114549"/>
                  </a:lnTo>
                  <a:lnTo>
                    <a:pt x="2950375" y="2107852"/>
                  </a:lnTo>
                  <a:lnTo>
                    <a:pt x="2959900" y="2107852"/>
                  </a:lnTo>
                  <a:lnTo>
                    <a:pt x="2959900" y="2114549"/>
                  </a:lnTo>
                  <a:close/>
                </a:path>
                <a:path w="10210800" h="2114550">
                  <a:moveTo>
                    <a:pt x="2940851" y="2114549"/>
                  </a:moveTo>
                  <a:lnTo>
                    <a:pt x="2931325" y="2114549"/>
                  </a:lnTo>
                  <a:lnTo>
                    <a:pt x="2931325" y="2107852"/>
                  </a:lnTo>
                  <a:lnTo>
                    <a:pt x="2940851" y="2107852"/>
                  </a:lnTo>
                  <a:lnTo>
                    <a:pt x="2940851" y="2114549"/>
                  </a:lnTo>
                  <a:close/>
                </a:path>
                <a:path w="10210800" h="2114550">
                  <a:moveTo>
                    <a:pt x="2921800" y="2114549"/>
                  </a:moveTo>
                  <a:lnTo>
                    <a:pt x="2912275" y="2114549"/>
                  </a:lnTo>
                  <a:lnTo>
                    <a:pt x="2912275" y="2107852"/>
                  </a:lnTo>
                  <a:lnTo>
                    <a:pt x="2921800" y="2107852"/>
                  </a:lnTo>
                  <a:lnTo>
                    <a:pt x="2921800" y="2114549"/>
                  </a:lnTo>
                  <a:close/>
                </a:path>
                <a:path w="10210800" h="2114550">
                  <a:moveTo>
                    <a:pt x="2902750" y="2114549"/>
                  </a:moveTo>
                  <a:lnTo>
                    <a:pt x="2893226" y="2114549"/>
                  </a:lnTo>
                  <a:lnTo>
                    <a:pt x="2893226" y="2107852"/>
                  </a:lnTo>
                  <a:lnTo>
                    <a:pt x="2902750" y="2107852"/>
                  </a:lnTo>
                  <a:lnTo>
                    <a:pt x="2902750" y="2114549"/>
                  </a:lnTo>
                  <a:close/>
                </a:path>
                <a:path w="10210800" h="2114550">
                  <a:moveTo>
                    <a:pt x="2883700" y="2114549"/>
                  </a:moveTo>
                  <a:lnTo>
                    <a:pt x="2874175" y="2114549"/>
                  </a:lnTo>
                  <a:lnTo>
                    <a:pt x="2874175" y="2107852"/>
                  </a:lnTo>
                  <a:lnTo>
                    <a:pt x="2883700" y="2107852"/>
                  </a:lnTo>
                  <a:lnTo>
                    <a:pt x="2883700" y="2114549"/>
                  </a:lnTo>
                  <a:close/>
                </a:path>
                <a:path w="10210800" h="2114550">
                  <a:moveTo>
                    <a:pt x="2864650" y="2114549"/>
                  </a:moveTo>
                  <a:lnTo>
                    <a:pt x="2855125" y="2114549"/>
                  </a:lnTo>
                  <a:lnTo>
                    <a:pt x="2855125" y="2107852"/>
                  </a:lnTo>
                  <a:lnTo>
                    <a:pt x="2864650" y="2107852"/>
                  </a:lnTo>
                  <a:lnTo>
                    <a:pt x="2864650" y="2114549"/>
                  </a:lnTo>
                  <a:close/>
                </a:path>
                <a:path w="10210800" h="2114550">
                  <a:moveTo>
                    <a:pt x="2845601" y="2114549"/>
                  </a:moveTo>
                  <a:lnTo>
                    <a:pt x="2836075" y="2114549"/>
                  </a:lnTo>
                  <a:lnTo>
                    <a:pt x="2836075" y="2107852"/>
                  </a:lnTo>
                  <a:lnTo>
                    <a:pt x="2845601" y="2107852"/>
                  </a:lnTo>
                  <a:lnTo>
                    <a:pt x="2845601" y="2114549"/>
                  </a:lnTo>
                  <a:close/>
                </a:path>
                <a:path w="10210800" h="2114550">
                  <a:moveTo>
                    <a:pt x="2826551" y="2114549"/>
                  </a:moveTo>
                  <a:lnTo>
                    <a:pt x="2817026" y="2114549"/>
                  </a:lnTo>
                  <a:lnTo>
                    <a:pt x="2817026" y="2107852"/>
                  </a:lnTo>
                  <a:lnTo>
                    <a:pt x="2826551" y="2107852"/>
                  </a:lnTo>
                  <a:lnTo>
                    <a:pt x="2826551" y="2114549"/>
                  </a:lnTo>
                  <a:close/>
                </a:path>
                <a:path w="10210800" h="2114550">
                  <a:moveTo>
                    <a:pt x="2807501" y="2114549"/>
                  </a:moveTo>
                  <a:lnTo>
                    <a:pt x="2797976" y="2114549"/>
                  </a:lnTo>
                  <a:lnTo>
                    <a:pt x="2797976" y="2107852"/>
                  </a:lnTo>
                  <a:lnTo>
                    <a:pt x="2807501" y="2107852"/>
                  </a:lnTo>
                  <a:lnTo>
                    <a:pt x="2807501" y="2114549"/>
                  </a:lnTo>
                  <a:close/>
                </a:path>
                <a:path w="10210800" h="2114550">
                  <a:moveTo>
                    <a:pt x="2788451" y="2114549"/>
                  </a:moveTo>
                  <a:lnTo>
                    <a:pt x="2778926" y="2114549"/>
                  </a:lnTo>
                  <a:lnTo>
                    <a:pt x="2778926" y="2107852"/>
                  </a:lnTo>
                  <a:lnTo>
                    <a:pt x="2788451" y="2107852"/>
                  </a:lnTo>
                  <a:lnTo>
                    <a:pt x="2788451" y="2114549"/>
                  </a:lnTo>
                  <a:close/>
                </a:path>
                <a:path w="10210800" h="2114550">
                  <a:moveTo>
                    <a:pt x="2769401" y="2114549"/>
                  </a:moveTo>
                  <a:lnTo>
                    <a:pt x="2759876" y="2114549"/>
                  </a:lnTo>
                  <a:lnTo>
                    <a:pt x="2759876" y="2107852"/>
                  </a:lnTo>
                  <a:lnTo>
                    <a:pt x="2769401" y="2107852"/>
                  </a:lnTo>
                  <a:lnTo>
                    <a:pt x="2769401" y="2114549"/>
                  </a:lnTo>
                  <a:close/>
                </a:path>
                <a:path w="10210800" h="2114550">
                  <a:moveTo>
                    <a:pt x="2750351" y="2114549"/>
                  </a:moveTo>
                  <a:lnTo>
                    <a:pt x="2740826" y="2114549"/>
                  </a:lnTo>
                  <a:lnTo>
                    <a:pt x="2740826" y="2107852"/>
                  </a:lnTo>
                  <a:lnTo>
                    <a:pt x="2750351" y="2107852"/>
                  </a:lnTo>
                  <a:lnTo>
                    <a:pt x="2750351" y="2114549"/>
                  </a:lnTo>
                  <a:close/>
                </a:path>
                <a:path w="10210800" h="2114550">
                  <a:moveTo>
                    <a:pt x="2731301" y="2114549"/>
                  </a:moveTo>
                  <a:lnTo>
                    <a:pt x="2721776" y="2114549"/>
                  </a:lnTo>
                  <a:lnTo>
                    <a:pt x="2721776" y="2107852"/>
                  </a:lnTo>
                  <a:lnTo>
                    <a:pt x="2731301" y="2107852"/>
                  </a:lnTo>
                  <a:lnTo>
                    <a:pt x="2731301" y="2114549"/>
                  </a:lnTo>
                  <a:close/>
                </a:path>
                <a:path w="10210800" h="2114550">
                  <a:moveTo>
                    <a:pt x="2712251" y="2114549"/>
                  </a:moveTo>
                  <a:lnTo>
                    <a:pt x="2702726" y="2114549"/>
                  </a:lnTo>
                  <a:lnTo>
                    <a:pt x="2702726" y="2107852"/>
                  </a:lnTo>
                  <a:lnTo>
                    <a:pt x="2712251" y="2107852"/>
                  </a:lnTo>
                  <a:lnTo>
                    <a:pt x="2712251" y="2114549"/>
                  </a:lnTo>
                  <a:close/>
                </a:path>
                <a:path w="10210800" h="2114550">
                  <a:moveTo>
                    <a:pt x="2693201" y="2114549"/>
                  </a:moveTo>
                  <a:lnTo>
                    <a:pt x="2683676" y="2114549"/>
                  </a:lnTo>
                  <a:lnTo>
                    <a:pt x="2683676" y="2107852"/>
                  </a:lnTo>
                  <a:lnTo>
                    <a:pt x="2693201" y="2107852"/>
                  </a:lnTo>
                  <a:lnTo>
                    <a:pt x="2693201" y="2114549"/>
                  </a:lnTo>
                  <a:close/>
                </a:path>
                <a:path w="10210800" h="2114550">
                  <a:moveTo>
                    <a:pt x="2674151" y="2114549"/>
                  </a:moveTo>
                  <a:lnTo>
                    <a:pt x="2664626" y="2114549"/>
                  </a:lnTo>
                  <a:lnTo>
                    <a:pt x="2664626" y="2107852"/>
                  </a:lnTo>
                  <a:lnTo>
                    <a:pt x="2674151" y="2107852"/>
                  </a:lnTo>
                  <a:lnTo>
                    <a:pt x="2674151" y="2114549"/>
                  </a:lnTo>
                  <a:close/>
                </a:path>
                <a:path w="10210800" h="2114550">
                  <a:moveTo>
                    <a:pt x="2655101" y="2114549"/>
                  </a:moveTo>
                  <a:lnTo>
                    <a:pt x="2645576" y="2114549"/>
                  </a:lnTo>
                  <a:lnTo>
                    <a:pt x="2645576" y="2107852"/>
                  </a:lnTo>
                  <a:lnTo>
                    <a:pt x="2655101" y="2107852"/>
                  </a:lnTo>
                  <a:lnTo>
                    <a:pt x="2655101" y="2114549"/>
                  </a:lnTo>
                  <a:close/>
                </a:path>
                <a:path w="10210800" h="2114550">
                  <a:moveTo>
                    <a:pt x="2636051" y="2114549"/>
                  </a:moveTo>
                  <a:lnTo>
                    <a:pt x="2626526" y="2114549"/>
                  </a:lnTo>
                  <a:lnTo>
                    <a:pt x="2626526" y="2107852"/>
                  </a:lnTo>
                  <a:lnTo>
                    <a:pt x="2636051" y="2107852"/>
                  </a:lnTo>
                  <a:lnTo>
                    <a:pt x="2636051" y="2114549"/>
                  </a:lnTo>
                  <a:close/>
                </a:path>
                <a:path w="10210800" h="2114550">
                  <a:moveTo>
                    <a:pt x="2617001" y="2114549"/>
                  </a:moveTo>
                  <a:lnTo>
                    <a:pt x="2607476" y="2114549"/>
                  </a:lnTo>
                  <a:lnTo>
                    <a:pt x="2607476" y="2107852"/>
                  </a:lnTo>
                  <a:lnTo>
                    <a:pt x="2617001" y="2107852"/>
                  </a:lnTo>
                  <a:lnTo>
                    <a:pt x="2617001" y="2114549"/>
                  </a:lnTo>
                  <a:close/>
                </a:path>
                <a:path w="10210800" h="2114550">
                  <a:moveTo>
                    <a:pt x="2597951" y="2114549"/>
                  </a:moveTo>
                  <a:lnTo>
                    <a:pt x="2588426" y="2114549"/>
                  </a:lnTo>
                  <a:lnTo>
                    <a:pt x="2588426" y="2107852"/>
                  </a:lnTo>
                  <a:lnTo>
                    <a:pt x="2597951" y="2107852"/>
                  </a:lnTo>
                  <a:lnTo>
                    <a:pt x="2597951" y="2114549"/>
                  </a:lnTo>
                  <a:close/>
                </a:path>
                <a:path w="10210800" h="2114550">
                  <a:moveTo>
                    <a:pt x="2578901" y="2114549"/>
                  </a:moveTo>
                  <a:lnTo>
                    <a:pt x="2569376" y="2114549"/>
                  </a:lnTo>
                  <a:lnTo>
                    <a:pt x="2569376" y="2107852"/>
                  </a:lnTo>
                  <a:lnTo>
                    <a:pt x="2578901" y="2107852"/>
                  </a:lnTo>
                  <a:lnTo>
                    <a:pt x="2578901" y="2114549"/>
                  </a:lnTo>
                  <a:close/>
                </a:path>
                <a:path w="10210800" h="2114550">
                  <a:moveTo>
                    <a:pt x="2559851" y="2114549"/>
                  </a:moveTo>
                  <a:lnTo>
                    <a:pt x="2550326" y="2114549"/>
                  </a:lnTo>
                  <a:lnTo>
                    <a:pt x="2550326" y="2107852"/>
                  </a:lnTo>
                  <a:lnTo>
                    <a:pt x="2559851" y="2107852"/>
                  </a:lnTo>
                  <a:lnTo>
                    <a:pt x="2559851" y="2114549"/>
                  </a:lnTo>
                  <a:close/>
                </a:path>
                <a:path w="10210800" h="2114550">
                  <a:moveTo>
                    <a:pt x="2540801" y="2114549"/>
                  </a:moveTo>
                  <a:lnTo>
                    <a:pt x="2531276" y="2114549"/>
                  </a:lnTo>
                  <a:lnTo>
                    <a:pt x="2531276" y="2107852"/>
                  </a:lnTo>
                  <a:lnTo>
                    <a:pt x="2540801" y="2107852"/>
                  </a:lnTo>
                  <a:lnTo>
                    <a:pt x="2540801" y="2114549"/>
                  </a:lnTo>
                  <a:close/>
                </a:path>
                <a:path w="10210800" h="2114550">
                  <a:moveTo>
                    <a:pt x="2521751" y="2114549"/>
                  </a:moveTo>
                  <a:lnTo>
                    <a:pt x="2512226" y="2114549"/>
                  </a:lnTo>
                  <a:lnTo>
                    <a:pt x="2512226" y="2107852"/>
                  </a:lnTo>
                  <a:lnTo>
                    <a:pt x="2521751" y="2107852"/>
                  </a:lnTo>
                  <a:lnTo>
                    <a:pt x="2521751" y="2114549"/>
                  </a:lnTo>
                  <a:close/>
                </a:path>
                <a:path w="10210800" h="2114550">
                  <a:moveTo>
                    <a:pt x="2502701" y="2114549"/>
                  </a:moveTo>
                  <a:lnTo>
                    <a:pt x="2493176" y="2114549"/>
                  </a:lnTo>
                  <a:lnTo>
                    <a:pt x="2493176" y="2107852"/>
                  </a:lnTo>
                  <a:lnTo>
                    <a:pt x="2502701" y="2107852"/>
                  </a:lnTo>
                  <a:lnTo>
                    <a:pt x="2502701" y="2114549"/>
                  </a:lnTo>
                  <a:close/>
                </a:path>
                <a:path w="10210800" h="2114550">
                  <a:moveTo>
                    <a:pt x="2483651" y="2114549"/>
                  </a:moveTo>
                  <a:lnTo>
                    <a:pt x="2474126" y="2114549"/>
                  </a:lnTo>
                  <a:lnTo>
                    <a:pt x="2474126" y="2107852"/>
                  </a:lnTo>
                  <a:lnTo>
                    <a:pt x="2483651" y="2107852"/>
                  </a:lnTo>
                  <a:lnTo>
                    <a:pt x="2483651" y="2114549"/>
                  </a:lnTo>
                  <a:close/>
                </a:path>
                <a:path w="10210800" h="2114550">
                  <a:moveTo>
                    <a:pt x="2464601" y="2114549"/>
                  </a:moveTo>
                  <a:lnTo>
                    <a:pt x="2455076" y="2114549"/>
                  </a:lnTo>
                  <a:lnTo>
                    <a:pt x="2455076" y="2107852"/>
                  </a:lnTo>
                  <a:lnTo>
                    <a:pt x="2464601" y="2107852"/>
                  </a:lnTo>
                  <a:lnTo>
                    <a:pt x="2464601" y="2114549"/>
                  </a:lnTo>
                  <a:close/>
                </a:path>
                <a:path w="10210800" h="2114550">
                  <a:moveTo>
                    <a:pt x="2445551" y="2114549"/>
                  </a:moveTo>
                  <a:lnTo>
                    <a:pt x="2436026" y="2114549"/>
                  </a:lnTo>
                  <a:lnTo>
                    <a:pt x="2436026" y="2107852"/>
                  </a:lnTo>
                  <a:lnTo>
                    <a:pt x="2445551" y="2107852"/>
                  </a:lnTo>
                  <a:lnTo>
                    <a:pt x="2445551" y="2114549"/>
                  </a:lnTo>
                  <a:close/>
                </a:path>
                <a:path w="10210800" h="2114550">
                  <a:moveTo>
                    <a:pt x="2426501" y="2114549"/>
                  </a:moveTo>
                  <a:lnTo>
                    <a:pt x="2416976" y="2114549"/>
                  </a:lnTo>
                  <a:lnTo>
                    <a:pt x="2416976" y="2107852"/>
                  </a:lnTo>
                  <a:lnTo>
                    <a:pt x="2426501" y="2107852"/>
                  </a:lnTo>
                  <a:lnTo>
                    <a:pt x="2426501" y="2114549"/>
                  </a:lnTo>
                  <a:close/>
                </a:path>
                <a:path w="10210800" h="2114550">
                  <a:moveTo>
                    <a:pt x="2407451" y="2114549"/>
                  </a:moveTo>
                  <a:lnTo>
                    <a:pt x="2397926" y="2114549"/>
                  </a:lnTo>
                  <a:lnTo>
                    <a:pt x="2397926" y="2107852"/>
                  </a:lnTo>
                  <a:lnTo>
                    <a:pt x="2407451" y="2107852"/>
                  </a:lnTo>
                  <a:lnTo>
                    <a:pt x="2407451" y="2114549"/>
                  </a:lnTo>
                  <a:close/>
                </a:path>
                <a:path w="10210800" h="2114550">
                  <a:moveTo>
                    <a:pt x="2388401" y="2114549"/>
                  </a:moveTo>
                  <a:lnTo>
                    <a:pt x="2378876" y="2114549"/>
                  </a:lnTo>
                  <a:lnTo>
                    <a:pt x="2378876" y="2107852"/>
                  </a:lnTo>
                  <a:lnTo>
                    <a:pt x="2388401" y="2107852"/>
                  </a:lnTo>
                  <a:lnTo>
                    <a:pt x="2388401" y="2114549"/>
                  </a:lnTo>
                  <a:close/>
                </a:path>
                <a:path w="10210800" h="2114550">
                  <a:moveTo>
                    <a:pt x="2369351" y="2114549"/>
                  </a:moveTo>
                  <a:lnTo>
                    <a:pt x="2359826" y="2114549"/>
                  </a:lnTo>
                  <a:lnTo>
                    <a:pt x="2359826" y="2107852"/>
                  </a:lnTo>
                  <a:lnTo>
                    <a:pt x="2369351" y="2107852"/>
                  </a:lnTo>
                  <a:lnTo>
                    <a:pt x="2369351" y="2114549"/>
                  </a:lnTo>
                  <a:close/>
                </a:path>
                <a:path w="10210800" h="2114550">
                  <a:moveTo>
                    <a:pt x="2350301" y="2114549"/>
                  </a:moveTo>
                  <a:lnTo>
                    <a:pt x="2340776" y="2114549"/>
                  </a:lnTo>
                  <a:lnTo>
                    <a:pt x="2340776" y="2107852"/>
                  </a:lnTo>
                  <a:lnTo>
                    <a:pt x="2350301" y="2107852"/>
                  </a:lnTo>
                  <a:lnTo>
                    <a:pt x="2350301" y="2114549"/>
                  </a:lnTo>
                  <a:close/>
                </a:path>
                <a:path w="10210800" h="2114550">
                  <a:moveTo>
                    <a:pt x="2331251" y="2114549"/>
                  </a:moveTo>
                  <a:lnTo>
                    <a:pt x="2321726" y="2114549"/>
                  </a:lnTo>
                  <a:lnTo>
                    <a:pt x="2321726" y="2107852"/>
                  </a:lnTo>
                  <a:lnTo>
                    <a:pt x="2331251" y="2107852"/>
                  </a:lnTo>
                  <a:lnTo>
                    <a:pt x="2331251" y="2114549"/>
                  </a:lnTo>
                  <a:close/>
                </a:path>
                <a:path w="10210800" h="2114550">
                  <a:moveTo>
                    <a:pt x="2312201" y="2114549"/>
                  </a:moveTo>
                  <a:lnTo>
                    <a:pt x="2302676" y="2114549"/>
                  </a:lnTo>
                  <a:lnTo>
                    <a:pt x="2302676" y="2107852"/>
                  </a:lnTo>
                  <a:lnTo>
                    <a:pt x="2312201" y="2107852"/>
                  </a:lnTo>
                  <a:lnTo>
                    <a:pt x="2312201" y="2114549"/>
                  </a:lnTo>
                  <a:close/>
                </a:path>
                <a:path w="10210800" h="2114550">
                  <a:moveTo>
                    <a:pt x="2293151" y="2114549"/>
                  </a:moveTo>
                  <a:lnTo>
                    <a:pt x="2283626" y="2114549"/>
                  </a:lnTo>
                  <a:lnTo>
                    <a:pt x="2283626" y="2107852"/>
                  </a:lnTo>
                  <a:lnTo>
                    <a:pt x="2293151" y="2107852"/>
                  </a:lnTo>
                  <a:lnTo>
                    <a:pt x="2293151" y="2114549"/>
                  </a:lnTo>
                  <a:close/>
                </a:path>
                <a:path w="10210800" h="2114550">
                  <a:moveTo>
                    <a:pt x="2274101" y="2114549"/>
                  </a:moveTo>
                  <a:lnTo>
                    <a:pt x="2264576" y="2114549"/>
                  </a:lnTo>
                  <a:lnTo>
                    <a:pt x="2264576" y="2107852"/>
                  </a:lnTo>
                  <a:lnTo>
                    <a:pt x="2274101" y="2107852"/>
                  </a:lnTo>
                  <a:lnTo>
                    <a:pt x="2274101" y="2114549"/>
                  </a:lnTo>
                  <a:close/>
                </a:path>
                <a:path w="10210800" h="2114550">
                  <a:moveTo>
                    <a:pt x="2255051" y="2114549"/>
                  </a:moveTo>
                  <a:lnTo>
                    <a:pt x="2245526" y="2114549"/>
                  </a:lnTo>
                  <a:lnTo>
                    <a:pt x="2245526" y="2107852"/>
                  </a:lnTo>
                  <a:lnTo>
                    <a:pt x="2255051" y="2107852"/>
                  </a:lnTo>
                  <a:lnTo>
                    <a:pt x="2255051" y="2114549"/>
                  </a:lnTo>
                  <a:close/>
                </a:path>
                <a:path w="10210800" h="2114550">
                  <a:moveTo>
                    <a:pt x="2236001" y="2114549"/>
                  </a:moveTo>
                  <a:lnTo>
                    <a:pt x="2226476" y="2114549"/>
                  </a:lnTo>
                  <a:lnTo>
                    <a:pt x="2226476" y="2107852"/>
                  </a:lnTo>
                  <a:lnTo>
                    <a:pt x="2236001" y="2107852"/>
                  </a:lnTo>
                  <a:lnTo>
                    <a:pt x="2236001" y="2114549"/>
                  </a:lnTo>
                  <a:close/>
                </a:path>
                <a:path w="10210800" h="2114550">
                  <a:moveTo>
                    <a:pt x="2216951" y="2114549"/>
                  </a:moveTo>
                  <a:lnTo>
                    <a:pt x="2207426" y="2114549"/>
                  </a:lnTo>
                  <a:lnTo>
                    <a:pt x="2207426" y="2107852"/>
                  </a:lnTo>
                  <a:lnTo>
                    <a:pt x="2216951" y="2107852"/>
                  </a:lnTo>
                  <a:lnTo>
                    <a:pt x="2216951" y="2114549"/>
                  </a:lnTo>
                  <a:close/>
                </a:path>
                <a:path w="10210800" h="2114550">
                  <a:moveTo>
                    <a:pt x="2197901" y="2114549"/>
                  </a:moveTo>
                  <a:lnTo>
                    <a:pt x="2188376" y="2114549"/>
                  </a:lnTo>
                  <a:lnTo>
                    <a:pt x="2188376" y="2107852"/>
                  </a:lnTo>
                  <a:lnTo>
                    <a:pt x="2197901" y="2107852"/>
                  </a:lnTo>
                  <a:lnTo>
                    <a:pt x="2197901" y="2114549"/>
                  </a:lnTo>
                  <a:close/>
                </a:path>
                <a:path w="10210800" h="2114550">
                  <a:moveTo>
                    <a:pt x="2178851" y="2114549"/>
                  </a:moveTo>
                  <a:lnTo>
                    <a:pt x="2169326" y="2114549"/>
                  </a:lnTo>
                  <a:lnTo>
                    <a:pt x="2169326" y="2107852"/>
                  </a:lnTo>
                  <a:lnTo>
                    <a:pt x="2178851" y="2107852"/>
                  </a:lnTo>
                  <a:lnTo>
                    <a:pt x="2178851" y="2114549"/>
                  </a:lnTo>
                  <a:close/>
                </a:path>
                <a:path w="10210800" h="2114550">
                  <a:moveTo>
                    <a:pt x="2159801" y="2114549"/>
                  </a:moveTo>
                  <a:lnTo>
                    <a:pt x="2150276" y="2114549"/>
                  </a:lnTo>
                  <a:lnTo>
                    <a:pt x="2150276" y="2107852"/>
                  </a:lnTo>
                  <a:lnTo>
                    <a:pt x="2159801" y="2107852"/>
                  </a:lnTo>
                  <a:lnTo>
                    <a:pt x="2159801" y="2114549"/>
                  </a:lnTo>
                  <a:close/>
                </a:path>
                <a:path w="10210800" h="2114550">
                  <a:moveTo>
                    <a:pt x="2140751" y="2114549"/>
                  </a:moveTo>
                  <a:lnTo>
                    <a:pt x="2131226" y="2114549"/>
                  </a:lnTo>
                  <a:lnTo>
                    <a:pt x="2131226" y="2107852"/>
                  </a:lnTo>
                  <a:lnTo>
                    <a:pt x="2140751" y="2107852"/>
                  </a:lnTo>
                  <a:lnTo>
                    <a:pt x="2140751" y="2114549"/>
                  </a:lnTo>
                  <a:close/>
                </a:path>
                <a:path w="10210800" h="2114550">
                  <a:moveTo>
                    <a:pt x="2121701" y="2114549"/>
                  </a:moveTo>
                  <a:lnTo>
                    <a:pt x="2112176" y="2114549"/>
                  </a:lnTo>
                  <a:lnTo>
                    <a:pt x="2112176" y="2107852"/>
                  </a:lnTo>
                  <a:lnTo>
                    <a:pt x="2121701" y="2107852"/>
                  </a:lnTo>
                  <a:lnTo>
                    <a:pt x="2121701" y="2114549"/>
                  </a:lnTo>
                  <a:close/>
                </a:path>
                <a:path w="10210800" h="2114550">
                  <a:moveTo>
                    <a:pt x="2102651" y="2114549"/>
                  </a:moveTo>
                  <a:lnTo>
                    <a:pt x="2093126" y="2114549"/>
                  </a:lnTo>
                  <a:lnTo>
                    <a:pt x="2093126" y="2107852"/>
                  </a:lnTo>
                  <a:lnTo>
                    <a:pt x="2102651" y="2107852"/>
                  </a:lnTo>
                  <a:lnTo>
                    <a:pt x="2102651" y="2114549"/>
                  </a:lnTo>
                  <a:close/>
                </a:path>
                <a:path w="10210800" h="2114550">
                  <a:moveTo>
                    <a:pt x="2083601" y="2114549"/>
                  </a:moveTo>
                  <a:lnTo>
                    <a:pt x="2074076" y="2114549"/>
                  </a:lnTo>
                  <a:lnTo>
                    <a:pt x="2074076" y="2107852"/>
                  </a:lnTo>
                  <a:lnTo>
                    <a:pt x="2083601" y="2107852"/>
                  </a:lnTo>
                  <a:lnTo>
                    <a:pt x="2083601" y="2114549"/>
                  </a:lnTo>
                  <a:close/>
                </a:path>
                <a:path w="10210800" h="2114550">
                  <a:moveTo>
                    <a:pt x="2064551" y="2114549"/>
                  </a:moveTo>
                  <a:lnTo>
                    <a:pt x="2055026" y="2114549"/>
                  </a:lnTo>
                  <a:lnTo>
                    <a:pt x="2055026" y="2107852"/>
                  </a:lnTo>
                  <a:lnTo>
                    <a:pt x="2064551" y="2107852"/>
                  </a:lnTo>
                  <a:lnTo>
                    <a:pt x="2064551" y="2114549"/>
                  </a:lnTo>
                  <a:close/>
                </a:path>
                <a:path w="10210800" h="2114550">
                  <a:moveTo>
                    <a:pt x="2045501" y="2114549"/>
                  </a:moveTo>
                  <a:lnTo>
                    <a:pt x="2035976" y="2114549"/>
                  </a:lnTo>
                  <a:lnTo>
                    <a:pt x="2035976" y="2107852"/>
                  </a:lnTo>
                  <a:lnTo>
                    <a:pt x="2045501" y="2107852"/>
                  </a:lnTo>
                  <a:lnTo>
                    <a:pt x="2045501" y="2114549"/>
                  </a:lnTo>
                  <a:close/>
                </a:path>
                <a:path w="10210800" h="2114550">
                  <a:moveTo>
                    <a:pt x="2026451" y="2114549"/>
                  </a:moveTo>
                  <a:lnTo>
                    <a:pt x="2016926" y="2114549"/>
                  </a:lnTo>
                  <a:lnTo>
                    <a:pt x="2016926" y="2107852"/>
                  </a:lnTo>
                  <a:lnTo>
                    <a:pt x="2026451" y="2107852"/>
                  </a:lnTo>
                  <a:lnTo>
                    <a:pt x="2026451" y="2114549"/>
                  </a:lnTo>
                  <a:close/>
                </a:path>
                <a:path w="10210800" h="2114550">
                  <a:moveTo>
                    <a:pt x="2007401" y="2114549"/>
                  </a:moveTo>
                  <a:lnTo>
                    <a:pt x="1997876" y="2114549"/>
                  </a:lnTo>
                  <a:lnTo>
                    <a:pt x="1997876" y="2107852"/>
                  </a:lnTo>
                  <a:lnTo>
                    <a:pt x="2007401" y="2107852"/>
                  </a:lnTo>
                  <a:lnTo>
                    <a:pt x="2007401" y="2114549"/>
                  </a:lnTo>
                  <a:close/>
                </a:path>
                <a:path w="10210800" h="2114550">
                  <a:moveTo>
                    <a:pt x="1988351" y="2114549"/>
                  </a:moveTo>
                  <a:lnTo>
                    <a:pt x="1978826" y="2114549"/>
                  </a:lnTo>
                  <a:lnTo>
                    <a:pt x="1978826" y="2107852"/>
                  </a:lnTo>
                  <a:lnTo>
                    <a:pt x="1988351" y="2107852"/>
                  </a:lnTo>
                  <a:lnTo>
                    <a:pt x="1988351" y="2114549"/>
                  </a:lnTo>
                  <a:close/>
                </a:path>
                <a:path w="10210800" h="2114550">
                  <a:moveTo>
                    <a:pt x="1969301" y="2114549"/>
                  </a:moveTo>
                  <a:lnTo>
                    <a:pt x="1959776" y="2114549"/>
                  </a:lnTo>
                  <a:lnTo>
                    <a:pt x="1959776" y="2107852"/>
                  </a:lnTo>
                  <a:lnTo>
                    <a:pt x="1969301" y="2107852"/>
                  </a:lnTo>
                  <a:lnTo>
                    <a:pt x="1969301" y="2114549"/>
                  </a:lnTo>
                  <a:close/>
                </a:path>
                <a:path w="10210800" h="2114550">
                  <a:moveTo>
                    <a:pt x="1950251" y="2114549"/>
                  </a:moveTo>
                  <a:lnTo>
                    <a:pt x="1940726" y="2114549"/>
                  </a:lnTo>
                  <a:lnTo>
                    <a:pt x="1940726" y="2107852"/>
                  </a:lnTo>
                  <a:lnTo>
                    <a:pt x="1950251" y="2107852"/>
                  </a:lnTo>
                  <a:lnTo>
                    <a:pt x="1950251" y="2114549"/>
                  </a:lnTo>
                  <a:close/>
                </a:path>
                <a:path w="10210800" h="2114550">
                  <a:moveTo>
                    <a:pt x="1931201" y="2114549"/>
                  </a:moveTo>
                  <a:lnTo>
                    <a:pt x="1921676" y="2114549"/>
                  </a:lnTo>
                  <a:lnTo>
                    <a:pt x="1921676" y="2107852"/>
                  </a:lnTo>
                  <a:lnTo>
                    <a:pt x="1931201" y="2107852"/>
                  </a:lnTo>
                  <a:lnTo>
                    <a:pt x="1931201" y="2114549"/>
                  </a:lnTo>
                  <a:close/>
                </a:path>
                <a:path w="10210800" h="2114550">
                  <a:moveTo>
                    <a:pt x="1912151" y="2114549"/>
                  </a:moveTo>
                  <a:lnTo>
                    <a:pt x="1902626" y="2114549"/>
                  </a:lnTo>
                  <a:lnTo>
                    <a:pt x="1902626" y="2107852"/>
                  </a:lnTo>
                  <a:lnTo>
                    <a:pt x="1912151" y="2107852"/>
                  </a:lnTo>
                  <a:lnTo>
                    <a:pt x="1912151" y="2114549"/>
                  </a:lnTo>
                  <a:close/>
                </a:path>
                <a:path w="10210800" h="2114550">
                  <a:moveTo>
                    <a:pt x="1893101" y="2114549"/>
                  </a:moveTo>
                  <a:lnTo>
                    <a:pt x="1883576" y="2114549"/>
                  </a:lnTo>
                  <a:lnTo>
                    <a:pt x="1883576" y="2107852"/>
                  </a:lnTo>
                  <a:lnTo>
                    <a:pt x="1893101" y="2107852"/>
                  </a:lnTo>
                  <a:lnTo>
                    <a:pt x="1893101" y="2114549"/>
                  </a:lnTo>
                  <a:close/>
                </a:path>
                <a:path w="10210800" h="2114550">
                  <a:moveTo>
                    <a:pt x="1874051" y="2114549"/>
                  </a:moveTo>
                  <a:lnTo>
                    <a:pt x="1864526" y="2114549"/>
                  </a:lnTo>
                  <a:lnTo>
                    <a:pt x="1864526" y="2107852"/>
                  </a:lnTo>
                  <a:lnTo>
                    <a:pt x="1874051" y="2107852"/>
                  </a:lnTo>
                  <a:lnTo>
                    <a:pt x="1874051" y="2114549"/>
                  </a:lnTo>
                  <a:close/>
                </a:path>
                <a:path w="10210800" h="2114550">
                  <a:moveTo>
                    <a:pt x="1855001" y="2114549"/>
                  </a:moveTo>
                  <a:lnTo>
                    <a:pt x="1845476" y="2114549"/>
                  </a:lnTo>
                  <a:lnTo>
                    <a:pt x="1845476" y="2107852"/>
                  </a:lnTo>
                  <a:lnTo>
                    <a:pt x="1855001" y="2107852"/>
                  </a:lnTo>
                  <a:lnTo>
                    <a:pt x="1855001" y="2114549"/>
                  </a:lnTo>
                  <a:close/>
                </a:path>
                <a:path w="10210800" h="2114550">
                  <a:moveTo>
                    <a:pt x="1835951" y="2114549"/>
                  </a:moveTo>
                  <a:lnTo>
                    <a:pt x="1826426" y="2114549"/>
                  </a:lnTo>
                  <a:lnTo>
                    <a:pt x="1826426" y="2107852"/>
                  </a:lnTo>
                  <a:lnTo>
                    <a:pt x="1835951" y="2107852"/>
                  </a:lnTo>
                  <a:lnTo>
                    <a:pt x="1835951" y="2114549"/>
                  </a:lnTo>
                  <a:close/>
                </a:path>
                <a:path w="10210800" h="2114550">
                  <a:moveTo>
                    <a:pt x="1816901" y="2114549"/>
                  </a:moveTo>
                  <a:lnTo>
                    <a:pt x="1807376" y="2114549"/>
                  </a:lnTo>
                  <a:lnTo>
                    <a:pt x="1807376" y="2107852"/>
                  </a:lnTo>
                  <a:lnTo>
                    <a:pt x="1816901" y="2107852"/>
                  </a:lnTo>
                  <a:lnTo>
                    <a:pt x="1816901" y="2114549"/>
                  </a:lnTo>
                  <a:close/>
                </a:path>
                <a:path w="10210800" h="2114550">
                  <a:moveTo>
                    <a:pt x="1797851" y="2114549"/>
                  </a:moveTo>
                  <a:lnTo>
                    <a:pt x="1788326" y="2114549"/>
                  </a:lnTo>
                  <a:lnTo>
                    <a:pt x="1788326" y="2107852"/>
                  </a:lnTo>
                  <a:lnTo>
                    <a:pt x="1797851" y="2107852"/>
                  </a:lnTo>
                  <a:lnTo>
                    <a:pt x="1797851" y="2114549"/>
                  </a:lnTo>
                  <a:close/>
                </a:path>
                <a:path w="10210800" h="2114550">
                  <a:moveTo>
                    <a:pt x="1778801" y="2114549"/>
                  </a:moveTo>
                  <a:lnTo>
                    <a:pt x="1769276" y="2114549"/>
                  </a:lnTo>
                  <a:lnTo>
                    <a:pt x="1769276" y="2107852"/>
                  </a:lnTo>
                  <a:lnTo>
                    <a:pt x="1778801" y="2107852"/>
                  </a:lnTo>
                  <a:lnTo>
                    <a:pt x="1778801" y="2114549"/>
                  </a:lnTo>
                  <a:close/>
                </a:path>
                <a:path w="10210800" h="2114550">
                  <a:moveTo>
                    <a:pt x="1759751" y="2114549"/>
                  </a:moveTo>
                  <a:lnTo>
                    <a:pt x="1750226" y="2114549"/>
                  </a:lnTo>
                  <a:lnTo>
                    <a:pt x="1750226" y="2107852"/>
                  </a:lnTo>
                  <a:lnTo>
                    <a:pt x="1759751" y="2107852"/>
                  </a:lnTo>
                  <a:lnTo>
                    <a:pt x="1759751" y="2114549"/>
                  </a:lnTo>
                  <a:close/>
                </a:path>
                <a:path w="10210800" h="2114550">
                  <a:moveTo>
                    <a:pt x="1740701" y="2114549"/>
                  </a:moveTo>
                  <a:lnTo>
                    <a:pt x="1731176" y="2114549"/>
                  </a:lnTo>
                  <a:lnTo>
                    <a:pt x="1731176" y="2107852"/>
                  </a:lnTo>
                  <a:lnTo>
                    <a:pt x="1740701" y="2107852"/>
                  </a:lnTo>
                  <a:lnTo>
                    <a:pt x="1740701" y="2114549"/>
                  </a:lnTo>
                  <a:close/>
                </a:path>
                <a:path w="10210800" h="2114550">
                  <a:moveTo>
                    <a:pt x="1721651" y="2114549"/>
                  </a:moveTo>
                  <a:lnTo>
                    <a:pt x="1712126" y="2114549"/>
                  </a:lnTo>
                  <a:lnTo>
                    <a:pt x="1712126" y="2107852"/>
                  </a:lnTo>
                  <a:lnTo>
                    <a:pt x="1721651" y="2107852"/>
                  </a:lnTo>
                  <a:lnTo>
                    <a:pt x="1721651" y="2114549"/>
                  </a:lnTo>
                  <a:close/>
                </a:path>
                <a:path w="10210800" h="2114550">
                  <a:moveTo>
                    <a:pt x="1702601" y="2114549"/>
                  </a:moveTo>
                  <a:lnTo>
                    <a:pt x="1693076" y="2114549"/>
                  </a:lnTo>
                  <a:lnTo>
                    <a:pt x="1693076" y="2107852"/>
                  </a:lnTo>
                  <a:lnTo>
                    <a:pt x="1702601" y="2107852"/>
                  </a:lnTo>
                  <a:lnTo>
                    <a:pt x="1702601" y="2114549"/>
                  </a:lnTo>
                  <a:close/>
                </a:path>
                <a:path w="10210800" h="2114550">
                  <a:moveTo>
                    <a:pt x="1683551" y="2114549"/>
                  </a:moveTo>
                  <a:lnTo>
                    <a:pt x="1674026" y="2114549"/>
                  </a:lnTo>
                  <a:lnTo>
                    <a:pt x="1674026" y="2107852"/>
                  </a:lnTo>
                  <a:lnTo>
                    <a:pt x="1683551" y="2107852"/>
                  </a:lnTo>
                  <a:lnTo>
                    <a:pt x="1683551" y="2114549"/>
                  </a:lnTo>
                  <a:close/>
                </a:path>
                <a:path w="10210800" h="2114550">
                  <a:moveTo>
                    <a:pt x="1664501" y="2114549"/>
                  </a:moveTo>
                  <a:lnTo>
                    <a:pt x="1654976" y="2114549"/>
                  </a:lnTo>
                  <a:lnTo>
                    <a:pt x="1654976" y="2107852"/>
                  </a:lnTo>
                  <a:lnTo>
                    <a:pt x="1664501" y="2107852"/>
                  </a:lnTo>
                  <a:lnTo>
                    <a:pt x="1664501" y="2114549"/>
                  </a:lnTo>
                  <a:close/>
                </a:path>
                <a:path w="10210800" h="2114550">
                  <a:moveTo>
                    <a:pt x="1645451" y="2114549"/>
                  </a:moveTo>
                  <a:lnTo>
                    <a:pt x="1635926" y="2114549"/>
                  </a:lnTo>
                  <a:lnTo>
                    <a:pt x="1635926" y="2107852"/>
                  </a:lnTo>
                  <a:lnTo>
                    <a:pt x="1645451" y="2107852"/>
                  </a:lnTo>
                  <a:lnTo>
                    <a:pt x="1645451" y="2114549"/>
                  </a:lnTo>
                  <a:close/>
                </a:path>
                <a:path w="10210800" h="2114550">
                  <a:moveTo>
                    <a:pt x="1626401" y="2114549"/>
                  </a:moveTo>
                  <a:lnTo>
                    <a:pt x="1616876" y="2114549"/>
                  </a:lnTo>
                  <a:lnTo>
                    <a:pt x="1616876" y="2107852"/>
                  </a:lnTo>
                  <a:lnTo>
                    <a:pt x="1626401" y="2107852"/>
                  </a:lnTo>
                  <a:lnTo>
                    <a:pt x="1626401" y="2114549"/>
                  </a:lnTo>
                  <a:close/>
                </a:path>
                <a:path w="10210800" h="2114550">
                  <a:moveTo>
                    <a:pt x="1607351" y="2114549"/>
                  </a:moveTo>
                  <a:lnTo>
                    <a:pt x="1597826" y="2114549"/>
                  </a:lnTo>
                  <a:lnTo>
                    <a:pt x="1597826" y="2107852"/>
                  </a:lnTo>
                  <a:lnTo>
                    <a:pt x="1607351" y="2107852"/>
                  </a:lnTo>
                  <a:lnTo>
                    <a:pt x="1607351" y="2114549"/>
                  </a:lnTo>
                  <a:close/>
                </a:path>
                <a:path w="10210800" h="2114550">
                  <a:moveTo>
                    <a:pt x="1588301" y="2114549"/>
                  </a:moveTo>
                  <a:lnTo>
                    <a:pt x="1578776" y="2114549"/>
                  </a:lnTo>
                  <a:lnTo>
                    <a:pt x="1578776" y="2107852"/>
                  </a:lnTo>
                  <a:lnTo>
                    <a:pt x="1588301" y="2107852"/>
                  </a:lnTo>
                  <a:lnTo>
                    <a:pt x="1588301" y="2114549"/>
                  </a:lnTo>
                  <a:close/>
                </a:path>
                <a:path w="10210800" h="2114550">
                  <a:moveTo>
                    <a:pt x="1569251" y="2114549"/>
                  </a:moveTo>
                  <a:lnTo>
                    <a:pt x="1559726" y="2114549"/>
                  </a:lnTo>
                  <a:lnTo>
                    <a:pt x="1559726" y="2107852"/>
                  </a:lnTo>
                  <a:lnTo>
                    <a:pt x="1569251" y="2107852"/>
                  </a:lnTo>
                  <a:lnTo>
                    <a:pt x="1569251" y="2114549"/>
                  </a:lnTo>
                  <a:close/>
                </a:path>
                <a:path w="10210800" h="2114550">
                  <a:moveTo>
                    <a:pt x="1550201" y="2114549"/>
                  </a:moveTo>
                  <a:lnTo>
                    <a:pt x="1540676" y="2114549"/>
                  </a:lnTo>
                  <a:lnTo>
                    <a:pt x="1540676" y="2107852"/>
                  </a:lnTo>
                  <a:lnTo>
                    <a:pt x="1550201" y="2107852"/>
                  </a:lnTo>
                  <a:lnTo>
                    <a:pt x="1550201" y="2114549"/>
                  </a:lnTo>
                  <a:close/>
                </a:path>
                <a:path w="10210800" h="2114550">
                  <a:moveTo>
                    <a:pt x="1531151" y="2114549"/>
                  </a:moveTo>
                  <a:lnTo>
                    <a:pt x="1521626" y="2114549"/>
                  </a:lnTo>
                  <a:lnTo>
                    <a:pt x="1521626" y="2107852"/>
                  </a:lnTo>
                  <a:lnTo>
                    <a:pt x="1531151" y="2107852"/>
                  </a:lnTo>
                  <a:lnTo>
                    <a:pt x="1531151" y="2114549"/>
                  </a:lnTo>
                  <a:close/>
                </a:path>
                <a:path w="10210800" h="2114550">
                  <a:moveTo>
                    <a:pt x="1512101" y="2114549"/>
                  </a:moveTo>
                  <a:lnTo>
                    <a:pt x="1502576" y="2114549"/>
                  </a:lnTo>
                  <a:lnTo>
                    <a:pt x="1502576" y="2107852"/>
                  </a:lnTo>
                  <a:lnTo>
                    <a:pt x="1512101" y="2107852"/>
                  </a:lnTo>
                  <a:lnTo>
                    <a:pt x="1512101" y="2114549"/>
                  </a:lnTo>
                  <a:close/>
                </a:path>
                <a:path w="10210800" h="2114550">
                  <a:moveTo>
                    <a:pt x="1493051" y="2114549"/>
                  </a:moveTo>
                  <a:lnTo>
                    <a:pt x="1483526" y="2114549"/>
                  </a:lnTo>
                  <a:lnTo>
                    <a:pt x="1483526" y="2107852"/>
                  </a:lnTo>
                  <a:lnTo>
                    <a:pt x="1493051" y="2107852"/>
                  </a:lnTo>
                  <a:lnTo>
                    <a:pt x="1493051" y="2114549"/>
                  </a:lnTo>
                  <a:close/>
                </a:path>
                <a:path w="10210800" h="2114550">
                  <a:moveTo>
                    <a:pt x="1474001" y="2114549"/>
                  </a:moveTo>
                  <a:lnTo>
                    <a:pt x="1464476" y="2114549"/>
                  </a:lnTo>
                  <a:lnTo>
                    <a:pt x="1464476" y="2107852"/>
                  </a:lnTo>
                  <a:lnTo>
                    <a:pt x="1474001" y="2107852"/>
                  </a:lnTo>
                  <a:lnTo>
                    <a:pt x="1474001" y="2114549"/>
                  </a:lnTo>
                  <a:close/>
                </a:path>
                <a:path w="10210800" h="2114550">
                  <a:moveTo>
                    <a:pt x="1454951" y="2114549"/>
                  </a:moveTo>
                  <a:lnTo>
                    <a:pt x="1445426" y="2114549"/>
                  </a:lnTo>
                  <a:lnTo>
                    <a:pt x="1445426" y="2107852"/>
                  </a:lnTo>
                  <a:lnTo>
                    <a:pt x="1454951" y="2107852"/>
                  </a:lnTo>
                  <a:lnTo>
                    <a:pt x="1454951" y="2114549"/>
                  </a:lnTo>
                  <a:close/>
                </a:path>
                <a:path w="10210800" h="2114550">
                  <a:moveTo>
                    <a:pt x="1435901" y="2114549"/>
                  </a:moveTo>
                  <a:lnTo>
                    <a:pt x="1426376" y="2114549"/>
                  </a:lnTo>
                  <a:lnTo>
                    <a:pt x="1426376" y="2107852"/>
                  </a:lnTo>
                  <a:lnTo>
                    <a:pt x="1435901" y="2107852"/>
                  </a:lnTo>
                  <a:lnTo>
                    <a:pt x="1435901" y="2114549"/>
                  </a:lnTo>
                  <a:close/>
                </a:path>
                <a:path w="10210800" h="2114550">
                  <a:moveTo>
                    <a:pt x="1416851" y="2114549"/>
                  </a:moveTo>
                  <a:lnTo>
                    <a:pt x="1407326" y="2114549"/>
                  </a:lnTo>
                  <a:lnTo>
                    <a:pt x="1407326" y="2107852"/>
                  </a:lnTo>
                  <a:lnTo>
                    <a:pt x="1416851" y="2107852"/>
                  </a:lnTo>
                  <a:lnTo>
                    <a:pt x="1416851" y="2114549"/>
                  </a:lnTo>
                  <a:close/>
                </a:path>
                <a:path w="10210800" h="2114550">
                  <a:moveTo>
                    <a:pt x="1397801" y="2114549"/>
                  </a:moveTo>
                  <a:lnTo>
                    <a:pt x="1388276" y="2114549"/>
                  </a:lnTo>
                  <a:lnTo>
                    <a:pt x="1388276" y="2107852"/>
                  </a:lnTo>
                  <a:lnTo>
                    <a:pt x="1397801" y="2107852"/>
                  </a:lnTo>
                  <a:lnTo>
                    <a:pt x="1397801" y="2114549"/>
                  </a:lnTo>
                  <a:close/>
                </a:path>
                <a:path w="10210800" h="2114550">
                  <a:moveTo>
                    <a:pt x="1378751" y="2114549"/>
                  </a:moveTo>
                  <a:lnTo>
                    <a:pt x="1369226" y="2114549"/>
                  </a:lnTo>
                  <a:lnTo>
                    <a:pt x="1369226" y="2107852"/>
                  </a:lnTo>
                  <a:lnTo>
                    <a:pt x="1378751" y="2107852"/>
                  </a:lnTo>
                  <a:lnTo>
                    <a:pt x="1378751" y="2114549"/>
                  </a:lnTo>
                  <a:close/>
                </a:path>
                <a:path w="10210800" h="2114550">
                  <a:moveTo>
                    <a:pt x="1359701" y="2114549"/>
                  </a:moveTo>
                  <a:lnTo>
                    <a:pt x="1350176" y="2114549"/>
                  </a:lnTo>
                  <a:lnTo>
                    <a:pt x="1350176" y="2107852"/>
                  </a:lnTo>
                  <a:lnTo>
                    <a:pt x="1359701" y="2107852"/>
                  </a:lnTo>
                  <a:lnTo>
                    <a:pt x="1359701" y="2114549"/>
                  </a:lnTo>
                  <a:close/>
                </a:path>
                <a:path w="10210800" h="2114550">
                  <a:moveTo>
                    <a:pt x="1340651" y="2114549"/>
                  </a:moveTo>
                  <a:lnTo>
                    <a:pt x="1331126" y="2114549"/>
                  </a:lnTo>
                  <a:lnTo>
                    <a:pt x="1331126" y="2107852"/>
                  </a:lnTo>
                  <a:lnTo>
                    <a:pt x="1340651" y="2107852"/>
                  </a:lnTo>
                  <a:lnTo>
                    <a:pt x="1340651" y="2114549"/>
                  </a:lnTo>
                  <a:close/>
                </a:path>
                <a:path w="10210800" h="2114550">
                  <a:moveTo>
                    <a:pt x="1321601" y="2114549"/>
                  </a:moveTo>
                  <a:lnTo>
                    <a:pt x="1312076" y="2114549"/>
                  </a:lnTo>
                  <a:lnTo>
                    <a:pt x="1312076" y="2107852"/>
                  </a:lnTo>
                  <a:lnTo>
                    <a:pt x="1321601" y="2107852"/>
                  </a:lnTo>
                  <a:lnTo>
                    <a:pt x="1321601" y="2114549"/>
                  </a:lnTo>
                  <a:close/>
                </a:path>
                <a:path w="10210800" h="2114550">
                  <a:moveTo>
                    <a:pt x="1302551" y="2114549"/>
                  </a:moveTo>
                  <a:lnTo>
                    <a:pt x="1293026" y="2114549"/>
                  </a:lnTo>
                  <a:lnTo>
                    <a:pt x="1293026" y="2107852"/>
                  </a:lnTo>
                  <a:lnTo>
                    <a:pt x="1302551" y="2107852"/>
                  </a:lnTo>
                  <a:lnTo>
                    <a:pt x="1302551" y="2114549"/>
                  </a:lnTo>
                  <a:close/>
                </a:path>
                <a:path w="10210800" h="2114550">
                  <a:moveTo>
                    <a:pt x="1283501" y="2114549"/>
                  </a:moveTo>
                  <a:lnTo>
                    <a:pt x="1273976" y="2114549"/>
                  </a:lnTo>
                  <a:lnTo>
                    <a:pt x="1273976" y="2107852"/>
                  </a:lnTo>
                  <a:lnTo>
                    <a:pt x="1283501" y="2107852"/>
                  </a:lnTo>
                  <a:lnTo>
                    <a:pt x="1283501" y="2114549"/>
                  </a:lnTo>
                  <a:close/>
                </a:path>
                <a:path w="10210800" h="2114550">
                  <a:moveTo>
                    <a:pt x="1264451" y="2114549"/>
                  </a:moveTo>
                  <a:lnTo>
                    <a:pt x="1254926" y="2114549"/>
                  </a:lnTo>
                  <a:lnTo>
                    <a:pt x="1254926" y="2107852"/>
                  </a:lnTo>
                  <a:lnTo>
                    <a:pt x="1264451" y="2107852"/>
                  </a:lnTo>
                  <a:lnTo>
                    <a:pt x="1264451" y="2114549"/>
                  </a:lnTo>
                  <a:close/>
                </a:path>
                <a:path w="10210800" h="2114550">
                  <a:moveTo>
                    <a:pt x="1245401" y="2114549"/>
                  </a:moveTo>
                  <a:lnTo>
                    <a:pt x="1235876" y="2114549"/>
                  </a:lnTo>
                  <a:lnTo>
                    <a:pt x="1235876" y="2107852"/>
                  </a:lnTo>
                  <a:lnTo>
                    <a:pt x="1245401" y="2107852"/>
                  </a:lnTo>
                  <a:lnTo>
                    <a:pt x="1245401" y="2114549"/>
                  </a:lnTo>
                  <a:close/>
                </a:path>
                <a:path w="10210800" h="2114550">
                  <a:moveTo>
                    <a:pt x="1226351" y="2114549"/>
                  </a:moveTo>
                  <a:lnTo>
                    <a:pt x="1216826" y="2114549"/>
                  </a:lnTo>
                  <a:lnTo>
                    <a:pt x="1216826" y="2107852"/>
                  </a:lnTo>
                  <a:lnTo>
                    <a:pt x="1226351" y="2107852"/>
                  </a:lnTo>
                  <a:lnTo>
                    <a:pt x="1226351" y="2114549"/>
                  </a:lnTo>
                  <a:close/>
                </a:path>
                <a:path w="10210800" h="2114550">
                  <a:moveTo>
                    <a:pt x="1207301" y="2114549"/>
                  </a:moveTo>
                  <a:lnTo>
                    <a:pt x="1197776" y="2114549"/>
                  </a:lnTo>
                  <a:lnTo>
                    <a:pt x="1197776" y="2107852"/>
                  </a:lnTo>
                  <a:lnTo>
                    <a:pt x="1207301" y="2107852"/>
                  </a:lnTo>
                  <a:lnTo>
                    <a:pt x="1207301" y="2114549"/>
                  </a:lnTo>
                  <a:close/>
                </a:path>
                <a:path w="10210800" h="2114550">
                  <a:moveTo>
                    <a:pt x="1188251" y="2114549"/>
                  </a:moveTo>
                  <a:lnTo>
                    <a:pt x="1178726" y="2114549"/>
                  </a:lnTo>
                  <a:lnTo>
                    <a:pt x="1178726" y="2107852"/>
                  </a:lnTo>
                  <a:lnTo>
                    <a:pt x="1188251" y="2107852"/>
                  </a:lnTo>
                  <a:lnTo>
                    <a:pt x="1188251" y="2114549"/>
                  </a:lnTo>
                  <a:close/>
                </a:path>
                <a:path w="10210800" h="2114550">
                  <a:moveTo>
                    <a:pt x="1169201" y="2114549"/>
                  </a:moveTo>
                  <a:lnTo>
                    <a:pt x="1159676" y="2114549"/>
                  </a:lnTo>
                  <a:lnTo>
                    <a:pt x="1159676" y="2107852"/>
                  </a:lnTo>
                  <a:lnTo>
                    <a:pt x="1169201" y="2107852"/>
                  </a:lnTo>
                  <a:lnTo>
                    <a:pt x="1169201" y="2114549"/>
                  </a:lnTo>
                  <a:close/>
                </a:path>
                <a:path w="10210800" h="2114550">
                  <a:moveTo>
                    <a:pt x="1150151" y="2114549"/>
                  </a:moveTo>
                  <a:lnTo>
                    <a:pt x="1140626" y="2114549"/>
                  </a:lnTo>
                  <a:lnTo>
                    <a:pt x="1140626" y="2107852"/>
                  </a:lnTo>
                  <a:lnTo>
                    <a:pt x="1150151" y="2107852"/>
                  </a:lnTo>
                  <a:lnTo>
                    <a:pt x="1150151" y="2114549"/>
                  </a:lnTo>
                  <a:close/>
                </a:path>
                <a:path w="10210800" h="2114550">
                  <a:moveTo>
                    <a:pt x="1131101" y="2114549"/>
                  </a:moveTo>
                  <a:lnTo>
                    <a:pt x="1121576" y="2114549"/>
                  </a:lnTo>
                  <a:lnTo>
                    <a:pt x="1121576" y="2107852"/>
                  </a:lnTo>
                  <a:lnTo>
                    <a:pt x="1131101" y="2107852"/>
                  </a:lnTo>
                  <a:lnTo>
                    <a:pt x="1131101" y="2114549"/>
                  </a:lnTo>
                  <a:close/>
                </a:path>
                <a:path w="10210800" h="2114550">
                  <a:moveTo>
                    <a:pt x="1112051" y="2114549"/>
                  </a:moveTo>
                  <a:lnTo>
                    <a:pt x="1102526" y="2114549"/>
                  </a:lnTo>
                  <a:lnTo>
                    <a:pt x="1102526" y="2107852"/>
                  </a:lnTo>
                  <a:lnTo>
                    <a:pt x="1112051" y="2107852"/>
                  </a:lnTo>
                  <a:lnTo>
                    <a:pt x="1112051" y="2114549"/>
                  </a:lnTo>
                  <a:close/>
                </a:path>
                <a:path w="10210800" h="2114550">
                  <a:moveTo>
                    <a:pt x="1093001" y="2114549"/>
                  </a:moveTo>
                  <a:lnTo>
                    <a:pt x="1083476" y="2114549"/>
                  </a:lnTo>
                  <a:lnTo>
                    <a:pt x="1083476" y="2107852"/>
                  </a:lnTo>
                  <a:lnTo>
                    <a:pt x="1093001" y="2107852"/>
                  </a:lnTo>
                  <a:lnTo>
                    <a:pt x="1093001" y="2114549"/>
                  </a:lnTo>
                  <a:close/>
                </a:path>
                <a:path w="10210800" h="2114550">
                  <a:moveTo>
                    <a:pt x="1073951" y="2114549"/>
                  </a:moveTo>
                  <a:lnTo>
                    <a:pt x="1064426" y="2114549"/>
                  </a:lnTo>
                  <a:lnTo>
                    <a:pt x="1064426" y="2107852"/>
                  </a:lnTo>
                  <a:lnTo>
                    <a:pt x="1073951" y="2107852"/>
                  </a:lnTo>
                  <a:lnTo>
                    <a:pt x="1073951" y="2114549"/>
                  </a:lnTo>
                  <a:close/>
                </a:path>
                <a:path w="10210800" h="2114550">
                  <a:moveTo>
                    <a:pt x="1054901" y="2114549"/>
                  </a:moveTo>
                  <a:lnTo>
                    <a:pt x="1045376" y="2114549"/>
                  </a:lnTo>
                  <a:lnTo>
                    <a:pt x="1045376" y="2107852"/>
                  </a:lnTo>
                  <a:lnTo>
                    <a:pt x="1054901" y="2107852"/>
                  </a:lnTo>
                  <a:lnTo>
                    <a:pt x="1054901" y="2114549"/>
                  </a:lnTo>
                  <a:close/>
                </a:path>
                <a:path w="10210800" h="2114550">
                  <a:moveTo>
                    <a:pt x="1035851" y="2114549"/>
                  </a:moveTo>
                  <a:lnTo>
                    <a:pt x="1026326" y="2114549"/>
                  </a:lnTo>
                  <a:lnTo>
                    <a:pt x="1026326" y="2107852"/>
                  </a:lnTo>
                  <a:lnTo>
                    <a:pt x="1035851" y="2107852"/>
                  </a:lnTo>
                  <a:lnTo>
                    <a:pt x="1035851" y="2114549"/>
                  </a:lnTo>
                  <a:close/>
                </a:path>
                <a:path w="10210800" h="2114550">
                  <a:moveTo>
                    <a:pt x="1016801" y="2114549"/>
                  </a:moveTo>
                  <a:lnTo>
                    <a:pt x="1007276" y="2114549"/>
                  </a:lnTo>
                  <a:lnTo>
                    <a:pt x="1007276" y="2107852"/>
                  </a:lnTo>
                  <a:lnTo>
                    <a:pt x="1016801" y="2107852"/>
                  </a:lnTo>
                  <a:lnTo>
                    <a:pt x="1016801" y="2114549"/>
                  </a:lnTo>
                  <a:close/>
                </a:path>
                <a:path w="10210800" h="2114550">
                  <a:moveTo>
                    <a:pt x="997751" y="2114549"/>
                  </a:moveTo>
                  <a:lnTo>
                    <a:pt x="988226" y="2114549"/>
                  </a:lnTo>
                  <a:lnTo>
                    <a:pt x="988226" y="2107852"/>
                  </a:lnTo>
                  <a:lnTo>
                    <a:pt x="997751" y="2107852"/>
                  </a:lnTo>
                  <a:lnTo>
                    <a:pt x="997751" y="2114549"/>
                  </a:lnTo>
                  <a:close/>
                </a:path>
                <a:path w="10210800" h="2114550">
                  <a:moveTo>
                    <a:pt x="978701" y="2114549"/>
                  </a:moveTo>
                  <a:lnTo>
                    <a:pt x="969176" y="2114549"/>
                  </a:lnTo>
                  <a:lnTo>
                    <a:pt x="969176" y="2107852"/>
                  </a:lnTo>
                  <a:lnTo>
                    <a:pt x="978701" y="2107852"/>
                  </a:lnTo>
                  <a:lnTo>
                    <a:pt x="978701" y="2114549"/>
                  </a:lnTo>
                  <a:close/>
                </a:path>
                <a:path w="10210800" h="2114550">
                  <a:moveTo>
                    <a:pt x="959651" y="2114549"/>
                  </a:moveTo>
                  <a:lnTo>
                    <a:pt x="950126" y="2114549"/>
                  </a:lnTo>
                  <a:lnTo>
                    <a:pt x="950126" y="2107852"/>
                  </a:lnTo>
                  <a:lnTo>
                    <a:pt x="959651" y="2107852"/>
                  </a:lnTo>
                  <a:lnTo>
                    <a:pt x="959651" y="2114549"/>
                  </a:lnTo>
                  <a:close/>
                </a:path>
                <a:path w="10210800" h="2114550">
                  <a:moveTo>
                    <a:pt x="940601" y="2114549"/>
                  </a:moveTo>
                  <a:lnTo>
                    <a:pt x="931076" y="2114549"/>
                  </a:lnTo>
                  <a:lnTo>
                    <a:pt x="931076" y="2107852"/>
                  </a:lnTo>
                  <a:lnTo>
                    <a:pt x="940601" y="2107852"/>
                  </a:lnTo>
                  <a:lnTo>
                    <a:pt x="940601" y="2114549"/>
                  </a:lnTo>
                  <a:close/>
                </a:path>
                <a:path w="10210800" h="2114550">
                  <a:moveTo>
                    <a:pt x="921551" y="2114549"/>
                  </a:moveTo>
                  <a:lnTo>
                    <a:pt x="912026" y="2114549"/>
                  </a:lnTo>
                  <a:lnTo>
                    <a:pt x="912026" y="2107852"/>
                  </a:lnTo>
                  <a:lnTo>
                    <a:pt x="921551" y="2107852"/>
                  </a:lnTo>
                  <a:lnTo>
                    <a:pt x="921551" y="2114549"/>
                  </a:lnTo>
                  <a:close/>
                </a:path>
                <a:path w="10210800" h="2114550">
                  <a:moveTo>
                    <a:pt x="902501" y="2114549"/>
                  </a:moveTo>
                  <a:lnTo>
                    <a:pt x="892976" y="2114549"/>
                  </a:lnTo>
                  <a:lnTo>
                    <a:pt x="892976" y="2107852"/>
                  </a:lnTo>
                  <a:lnTo>
                    <a:pt x="902501" y="2107852"/>
                  </a:lnTo>
                  <a:lnTo>
                    <a:pt x="902501" y="2114549"/>
                  </a:lnTo>
                  <a:close/>
                </a:path>
                <a:path w="10210800" h="2114550">
                  <a:moveTo>
                    <a:pt x="883451" y="2114549"/>
                  </a:moveTo>
                  <a:lnTo>
                    <a:pt x="873926" y="2114549"/>
                  </a:lnTo>
                  <a:lnTo>
                    <a:pt x="873926" y="2107852"/>
                  </a:lnTo>
                  <a:lnTo>
                    <a:pt x="883451" y="2107852"/>
                  </a:lnTo>
                  <a:lnTo>
                    <a:pt x="883451" y="2114549"/>
                  </a:lnTo>
                  <a:close/>
                </a:path>
                <a:path w="10210800" h="2114550">
                  <a:moveTo>
                    <a:pt x="864401" y="2114549"/>
                  </a:moveTo>
                  <a:lnTo>
                    <a:pt x="854876" y="2114549"/>
                  </a:lnTo>
                  <a:lnTo>
                    <a:pt x="854876" y="2107852"/>
                  </a:lnTo>
                  <a:lnTo>
                    <a:pt x="864401" y="2107852"/>
                  </a:lnTo>
                  <a:lnTo>
                    <a:pt x="864401" y="2114549"/>
                  </a:lnTo>
                  <a:close/>
                </a:path>
                <a:path w="10210800" h="2114550">
                  <a:moveTo>
                    <a:pt x="845351" y="2114549"/>
                  </a:moveTo>
                  <a:lnTo>
                    <a:pt x="835826" y="2114549"/>
                  </a:lnTo>
                  <a:lnTo>
                    <a:pt x="835826" y="2107852"/>
                  </a:lnTo>
                  <a:lnTo>
                    <a:pt x="845351" y="2107852"/>
                  </a:lnTo>
                  <a:lnTo>
                    <a:pt x="845351" y="2114549"/>
                  </a:lnTo>
                  <a:close/>
                </a:path>
                <a:path w="10210800" h="2114550">
                  <a:moveTo>
                    <a:pt x="826301" y="2114549"/>
                  </a:moveTo>
                  <a:lnTo>
                    <a:pt x="816776" y="2114549"/>
                  </a:lnTo>
                  <a:lnTo>
                    <a:pt x="816776" y="2107852"/>
                  </a:lnTo>
                  <a:lnTo>
                    <a:pt x="826301" y="2107852"/>
                  </a:lnTo>
                  <a:lnTo>
                    <a:pt x="826301" y="2114549"/>
                  </a:lnTo>
                  <a:close/>
                </a:path>
                <a:path w="10210800" h="2114550">
                  <a:moveTo>
                    <a:pt x="807251" y="2114549"/>
                  </a:moveTo>
                  <a:lnTo>
                    <a:pt x="797726" y="2114549"/>
                  </a:lnTo>
                  <a:lnTo>
                    <a:pt x="797726" y="2107852"/>
                  </a:lnTo>
                  <a:lnTo>
                    <a:pt x="807251" y="2107852"/>
                  </a:lnTo>
                  <a:lnTo>
                    <a:pt x="807251" y="2114549"/>
                  </a:lnTo>
                  <a:close/>
                </a:path>
                <a:path w="10210800" h="2114550">
                  <a:moveTo>
                    <a:pt x="788201" y="2114549"/>
                  </a:moveTo>
                  <a:lnTo>
                    <a:pt x="778676" y="2114549"/>
                  </a:lnTo>
                  <a:lnTo>
                    <a:pt x="778676" y="2107852"/>
                  </a:lnTo>
                  <a:lnTo>
                    <a:pt x="788201" y="2107852"/>
                  </a:lnTo>
                  <a:lnTo>
                    <a:pt x="788201" y="2114549"/>
                  </a:lnTo>
                  <a:close/>
                </a:path>
                <a:path w="10210800" h="2114550">
                  <a:moveTo>
                    <a:pt x="769151" y="2114549"/>
                  </a:moveTo>
                  <a:lnTo>
                    <a:pt x="759626" y="2114549"/>
                  </a:lnTo>
                  <a:lnTo>
                    <a:pt x="759626" y="2107852"/>
                  </a:lnTo>
                  <a:lnTo>
                    <a:pt x="769151" y="2107852"/>
                  </a:lnTo>
                  <a:lnTo>
                    <a:pt x="769151" y="2114549"/>
                  </a:lnTo>
                  <a:close/>
                </a:path>
                <a:path w="10210800" h="2114550">
                  <a:moveTo>
                    <a:pt x="750101" y="2114549"/>
                  </a:moveTo>
                  <a:lnTo>
                    <a:pt x="740576" y="2114549"/>
                  </a:lnTo>
                  <a:lnTo>
                    <a:pt x="740576" y="2107852"/>
                  </a:lnTo>
                  <a:lnTo>
                    <a:pt x="750101" y="2107852"/>
                  </a:lnTo>
                  <a:lnTo>
                    <a:pt x="750101" y="2114549"/>
                  </a:lnTo>
                  <a:close/>
                </a:path>
                <a:path w="10210800" h="2114550">
                  <a:moveTo>
                    <a:pt x="731051" y="2114549"/>
                  </a:moveTo>
                  <a:lnTo>
                    <a:pt x="721526" y="2114549"/>
                  </a:lnTo>
                  <a:lnTo>
                    <a:pt x="721526" y="2107852"/>
                  </a:lnTo>
                  <a:lnTo>
                    <a:pt x="731051" y="2107852"/>
                  </a:lnTo>
                  <a:lnTo>
                    <a:pt x="731051" y="2114549"/>
                  </a:lnTo>
                  <a:close/>
                </a:path>
                <a:path w="10210800" h="2114550">
                  <a:moveTo>
                    <a:pt x="712001" y="2114549"/>
                  </a:moveTo>
                  <a:lnTo>
                    <a:pt x="702476" y="2114549"/>
                  </a:lnTo>
                  <a:lnTo>
                    <a:pt x="702476" y="2107852"/>
                  </a:lnTo>
                  <a:lnTo>
                    <a:pt x="712001" y="2107852"/>
                  </a:lnTo>
                  <a:lnTo>
                    <a:pt x="712001" y="2114549"/>
                  </a:lnTo>
                  <a:close/>
                </a:path>
                <a:path w="10210800" h="2114550">
                  <a:moveTo>
                    <a:pt x="692951" y="2114549"/>
                  </a:moveTo>
                  <a:lnTo>
                    <a:pt x="683426" y="2114549"/>
                  </a:lnTo>
                  <a:lnTo>
                    <a:pt x="683426" y="2107852"/>
                  </a:lnTo>
                  <a:lnTo>
                    <a:pt x="692951" y="2107852"/>
                  </a:lnTo>
                  <a:lnTo>
                    <a:pt x="692951" y="2114549"/>
                  </a:lnTo>
                  <a:close/>
                </a:path>
                <a:path w="10210800" h="2114550">
                  <a:moveTo>
                    <a:pt x="673901" y="2114549"/>
                  </a:moveTo>
                  <a:lnTo>
                    <a:pt x="664376" y="2114549"/>
                  </a:lnTo>
                  <a:lnTo>
                    <a:pt x="664376" y="2107852"/>
                  </a:lnTo>
                  <a:lnTo>
                    <a:pt x="673901" y="2107852"/>
                  </a:lnTo>
                  <a:lnTo>
                    <a:pt x="673901" y="2114549"/>
                  </a:lnTo>
                  <a:close/>
                </a:path>
                <a:path w="10210800" h="2114550">
                  <a:moveTo>
                    <a:pt x="654851" y="2114549"/>
                  </a:moveTo>
                  <a:lnTo>
                    <a:pt x="645326" y="2114549"/>
                  </a:lnTo>
                  <a:lnTo>
                    <a:pt x="645326" y="2107852"/>
                  </a:lnTo>
                  <a:lnTo>
                    <a:pt x="654851" y="2107852"/>
                  </a:lnTo>
                  <a:lnTo>
                    <a:pt x="654851" y="2114549"/>
                  </a:lnTo>
                  <a:close/>
                </a:path>
                <a:path w="10210800" h="2114550">
                  <a:moveTo>
                    <a:pt x="635801" y="2114549"/>
                  </a:moveTo>
                  <a:lnTo>
                    <a:pt x="626276" y="2114549"/>
                  </a:lnTo>
                  <a:lnTo>
                    <a:pt x="626276" y="2107852"/>
                  </a:lnTo>
                  <a:lnTo>
                    <a:pt x="635801" y="2107852"/>
                  </a:lnTo>
                  <a:lnTo>
                    <a:pt x="635801" y="2114549"/>
                  </a:lnTo>
                  <a:close/>
                </a:path>
                <a:path w="10210800" h="2114550">
                  <a:moveTo>
                    <a:pt x="616751" y="2114549"/>
                  </a:moveTo>
                  <a:lnTo>
                    <a:pt x="607226" y="2114549"/>
                  </a:lnTo>
                  <a:lnTo>
                    <a:pt x="607226" y="2107852"/>
                  </a:lnTo>
                  <a:lnTo>
                    <a:pt x="616751" y="2107852"/>
                  </a:lnTo>
                  <a:lnTo>
                    <a:pt x="616751" y="2114549"/>
                  </a:lnTo>
                  <a:close/>
                </a:path>
                <a:path w="10210800" h="2114550">
                  <a:moveTo>
                    <a:pt x="597701" y="2114549"/>
                  </a:moveTo>
                  <a:lnTo>
                    <a:pt x="588176" y="2114549"/>
                  </a:lnTo>
                  <a:lnTo>
                    <a:pt x="588176" y="2107852"/>
                  </a:lnTo>
                  <a:lnTo>
                    <a:pt x="597701" y="2107852"/>
                  </a:lnTo>
                  <a:lnTo>
                    <a:pt x="597701" y="2114549"/>
                  </a:lnTo>
                  <a:close/>
                </a:path>
                <a:path w="10210800" h="2114550">
                  <a:moveTo>
                    <a:pt x="578651" y="2114549"/>
                  </a:moveTo>
                  <a:lnTo>
                    <a:pt x="569126" y="2114549"/>
                  </a:lnTo>
                  <a:lnTo>
                    <a:pt x="569126" y="2107852"/>
                  </a:lnTo>
                  <a:lnTo>
                    <a:pt x="578651" y="2107852"/>
                  </a:lnTo>
                  <a:lnTo>
                    <a:pt x="578651" y="2114549"/>
                  </a:lnTo>
                  <a:close/>
                </a:path>
                <a:path w="10210800" h="2114550">
                  <a:moveTo>
                    <a:pt x="559601" y="2114549"/>
                  </a:moveTo>
                  <a:lnTo>
                    <a:pt x="550076" y="2114549"/>
                  </a:lnTo>
                  <a:lnTo>
                    <a:pt x="550076" y="2107852"/>
                  </a:lnTo>
                  <a:lnTo>
                    <a:pt x="559601" y="2107852"/>
                  </a:lnTo>
                  <a:lnTo>
                    <a:pt x="559601" y="2114549"/>
                  </a:lnTo>
                  <a:close/>
                </a:path>
                <a:path w="10210800" h="2114550">
                  <a:moveTo>
                    <a:pt x="540551" y="2114549"/>
                  </a:moveTo>
                  <a:lnTo>
                    <a:pt x="531026" y="2114549"/>
                  </a:lnTo>
                  <a:lnTo>
                    <a:pt x="531026" y="2107852"/>
                  </a:lnTo>
                  <a:lnTo>
                    <a:pt x="540551" y="2107852"/>
                  </a:lnTo>
                  <a:lnTo>
                    <a:pt x="540551" y="2114549"/>
                  </a:lnTo>
                  <a:close/>
                </a:path>
                <a:path w="10210800" h="2114550">
                  <a:moveTo>
                    <a:pt x="521501" y="2114549"/>
                  </a:moveTo>
                  <a:lnTo>
                    <a:pt x="511976" y="2114549"/>
                  </a:lnTo>
                  <a:lnTo>
                    <a:pt x="511976" y="2107852"/>
                  </a:lnTo>
                  <a:lnTo>
                    <a:pt x="521501" y="2107852"/>
                  </a:lnTo>
                  <a:lnTo>
                    <a:pt x="521501" y="2114549"/>
                  </a:lnTo>
                  <a:close/>
                </a:path>
                <a:path w="10210800" h="2114550">
                  <a:moveTo>
                    <a:pt x="502451" y="2114549"/>
                  </a:moveTo>
                  <a:lnTo>
                    <a:pt x="492926" y="2114549"/>
                  </a:lnTo>
                  <a:lnTo>
                    <a:pt x="492926" y="2107852"/>
                  </a:lnTo>
                  <a:lnTo>
                    <a:pt x="502451" y="2107852"/>
                  </a:lnTo>
                  <a:lnTo>
                    <a:pt x="502451" y="2114549"/>
                  </a:lnTo>
                  <a:close/>
                </a:path>
                <a:path w="10210800" h="2114550">
                  <a:moveTo>
                    <a:pt x="483401" y="2114549"/>
                  </a:moveTo>
                  <a:lnTo>
                    <a:pt x="473876" y="2114549"/>
                  </a:lnTo>
                  <a:lnTo>
                    <a:pt x="473876" y="2107852"/>
                  </a:lnTo>
                  <a:lnTo>
                    <a:pt x="483401" y="2107852"/>
                  </a:lnTo>
                  <a:lnTo>
                    <a:pt x="483401" y="2114549"/>
                  </a:lnTo>
                  <a:close/>
                </a:path>
                <a:path w="10210800" h="2114550">
                  <a:moveTo>
                    <a:pt x="464351" y="2114549"/>
                  </a:moveTo>
                  <a:lnTo>
                    <a:pt x="454826" y="2114549"/>
                  </a:lnTo>
                  <a:lnTo>
                    <a:pt x="454826" y="2107852"/>
                  </a:lnTo>
                  <a:lnTo>
                    <a:pt x="464351" y="2107852"/>
                  </a:lnTo>
                  <a:lnTo>
                    <a:pt x="464351" y="2114549"/>
                  </a:lnTo>
                  <a:close/>
                </a:path>
                <a:path w="10210800" h="2114550">
                  <a:moveTo>
                    <a:pt x="445301" y="2114549"/>
                  </a:moveTo>
                  <a:lnTo>
                    <a:pt x="435776" y="2114549"/>
                  </a:lnTo>
                  <a:lnTo>
                    <a:pt x="435776" y="2107852"/>
                  </a:lnTo>
                  <a:lnTo>
                    <a:pt x="445301" y="2107852"/>
                  </a:lnTo>
                  <a:lnTo>
                    <a:pt x="445301" y="2114549"/>
                  </a:lnTo>
                  <a:close/>
                </a:path>
                <a:path w="10210800" h="2114550">
                  <a:moveTo>
                    <a:pt x="426251" y="2114549"/>
                  </a:moveTo>
                  <a:lnTo>
                    <a:pt x="416726" y="2114549"/>
                  </a:lnTo>
                  <a:lnTo>
                    <a:pt x="416726" y="2107852"/>
                  </a:lnTo>
                  <a:lnTo>
                    <a:pt x="426251" y="2107852"/>
                  </a:lnTo>
                  <a:lnTo>
                    <a:pt x="426251" y="2114549"/>
                  </a:lnTo>
                  <a:close/>
                </a:path>
                <a:path w="10210800" h="2114550">
                  <a:moveTo>
                    <a:pt x="407201" y="2114549"/>
                  </a:moveTo>
                  <a:lnTo>
                    <a:pt x="397676" y="2114549"/>
                  </a:lnTo>
                  <a:lnTo>
                    <a:pt x="397676" y="2107852"/>
                  </a:lnTo>
                  <a:lnTo>
                    <a:pt x="407201" y="2107852"/>
                  </a:lnTo>
                  <a:lnTo>
                    <a:pt x="407201" y="2114549"/>
                  </a:lnTo>
                  <a:close/>
                </a:path>
                <a:path w="10210800" h="2114550">
                  <a:moveTo>
                    <a:pt x="388151" y="2114549"/>
                  </a:moveTo>
                  <a:lnTo>
                    <a:pt x="378626" y="2114549"/>
                  </a:lnTo>
                  <a:lnTo>
                    <a:pt x="378626" y="2107852"/>
                  </a:lnTo>
                  <a:lnTo>
                    <a:pt x="388151" y="2107852"/>
                  </a:lnTo>
                  <a:lnTo>
                    <a:pt x="388151" y="2114549"/>
                  </a:lnTo>
                  <a:close/>
                </a:path>
                <a:path w="10210800" h="2114550">
                  <a:moveTo>
                    <a:pt x="369101" y="2114549"/>
                  </a:moveTo>
                  <a:lnTo>
                    <a:pt x="359576" y="2114549"/>
                  </a:lnTo>
                  <a:lnTo>
                    <a:pt x="359576" y="2107852"/>
                  </a:lnTo>
                  <a:lnTo>
                    <a:pt x="369101" y="2107852"/>
                  </a:lnTo>
                  <a:lnTo>
                    <a:pt x="369101" y="2114549"/>
                  </a:lnTo>
                  <a:close/>
                </a:path>
                <a:path w="10210800" h="2114550">
                  <a:moveTo>
                    <a:pt x="350051" y="2114549"/>
                  </a:moveTo>
                  <a:lnTo>
                    <a:pt x="340526" y="2114549"/>
                  </a:lnTo>
                  <a:lnTo>
                    <a:pt x="340526" y="2107852"/>
                  </a:lnTo>
                  <a:lnTo>
                    <a:pt x="350051" y="2107852"/>
                  </a:lnTo>
                  <a:lnTo>
                    <a:pt x="350051" y="2114549"/>
                  </a:lnTo>
                  <a:close/>
                </a:path>
                <a:path w="10210800" h="2114550">
                  <a:moveTo>
                    <a:pt x="331001" y="2114549"/>
                  </a:moveTo>
                  <a:lnTo>
                    <a:pt x="321476" y="2114549"/>
                  </a:lnTo>
                  <a:lnTo>
                    <a:pt x="321476" y="2107852"/>
                  </a:lnTo>
                  <a:lnTo>
                    <a:pt x="331001" y="2107852"/>
                  </a:lnTo>
                  <a:lnTo>
                    <a:pt x="331001" y="2114549"/>
                  </a:lnTo>
                  <a:close/>
                </a:path>
                <a:path w="10210800" h="2114550">
                  <a:moveTo>
                    <a:pt x="311951" y="2114549"/>
                  </a:moveTo>
                  <a:lnTo>
                    <a:pt x="302426" y="2114549"/>
                  </a:lnTo>
                  <a:lnTo>
                    <a:pt x="302426" y="2107852"/>
                  </a:lnTo>
                  <a:lnTo>
                    <a:pt x="311951" y="2107852"/>
                  </a:lnTo>
                  <a:lnTo>
                    <a:pt x="311951" y="2114549"/>
                  </a:lnTo>
                  <a:close/>
                </a:path>
                <a:path w="10210800" h="2114550">
                  <a:moveTo>
                    <a:pt x="292901" y="2114549"/>
                  </a:moveTo>
                  <a:lnTo>
                    <a:pt x="283365" y="2114549"/>
                  </a:lnTo>
                  <a:lnTo>
                    <a:pt x="283394" y="2107842"/>
                  </a:lnTo>
                  <a:lnTo>
                    <a:pt x="292901" y="2107852"/>
                  </a:lnTo>
                  <a:lnTo>
                    <a:pt x="292901" y="2114549"/>
                  </a:lnTo>
                  <a:close/>
                </a:path>
                <a:path w="10210800" h="2114550">
                  <a:moveTo>
                    <a:pt x="273869" y="2114549"/>
                  </a:moveTo>
                  <a:lnTo>
                    <a:pt x="264364" y="2114549"/>
                  </a:lnTo>
                  <a:lnTo>
                    <a:pt x="264931" y="2107063"/>
                  </a:lnTo>
                  <a:lnTo>
                    <a:pt x="268006" y="2107296"/>
                  </a:lnTo>
                  <a:lnTo>
                    <a:pt x="271083" y="2107477"/>
                  </a:lnTo>
                  <a:lnTo>
                    <a:pt x="274162" y="2107607"/>
                  </a:lnTo>
                  <a:lnTo>
                    <a:pt x="273869" y="2114549"/>
                  </a:lnTo>
                  <a:close/>
                </a:path>
                <a:path w="10210800" h="2114550">
                  <a:moveTo>
                    <a:pt x="254836" y="2114549"/>
                  </a:moveTo>
                  <a:lnTo>
                    <a:pt x="249659" y="2114549"/>
                  </a:lnTo>
                  <a:lnTo>
                    <a:pt x="245310" y="2114205"/>
                  </a:lnTo>
                  <a:lnTo>
                    <a:pt x="246620" y="2105060"/>
                  </a:lnTo>
                  <a:lnTo>
                    <a:pt x="249655" y="2105495"/>
                  </a:lnTo>
                  <a:lnTo>
                    <a:pt x="252698" y="2105879"/>
                  </a:lnTo>
                  <a:lnTo>
                    <a:pt x="255747" y="2106213"/>
                  </a:lnTo>
                  <a:lnTo>
                    <a:pt x="254836" y="2114549"/>
                  </a:lnTo>
                  <a:close/>
                </a:path>
                <a:path w="10210800" h="2114550">
                  <a:moveTo>
                    <a:pt x="235944" y="2112682"/>
                  </a:moveTo>
                  <a:lnTo>
                    <a:pt x="226704" y="2110457"/>
                  </a:lnTo>
                  <a:lnTo>
                    <a:pt x="228528" y="2101850"/>
                  </a:lnTo>
                  <a:lnTo>
                    <a:pt x="231524" y="2102485"/>
                  </a:lnTo>
                  <a:lnTo>
                    <a:pt x="234533" y="2103070"/>
                  </a:lnTo>
                  <a:lnTo>
                    <a:pt x="237554" y="2103606"/>
                  </a:lnTo>
                  <a:lnTo>
                    <a:pt x="235944" y="2112682"/>
                  </a:lnTo>
                  <a:close/>
                </a:path>
                <a:path w="10210800" h="2114550">
                  <a:moveTo>
                    <a:pt x="217437" y="2108225"/>
                  </a:moveTo>
                  <a:lnTo>
                    <a:pt x="208178" y="2105995"/>
                  </a:lnTo>
                  <a:lnTo>
                    <a:pt x="210605" y="2097419"/>
                  </a:lnTo>
                  <a:lnTo>
                    <a:pt x="213563" y="2098256"/>
                  </a:lnTo>
                  <a:lnTo>
                    <a:pt x="216536" y="2099044"/>
                  </a:lnTo>
                  <a:lnTo>
                    <a:pt x="219524" y="2099783"/>
                  </a:lnTo>
                  <a:lnTo>
                    <a:pt x="217437" y="2108225"/>
                  </a:lnTo>
                  <a:close/>
                </a:path>
                <a:path w="10210800" h="2114550">
                  <a:moveTo>
                    <a:pt x="198903" y="2103761"/>
                  </a:moveTo>
                  <a:lnTo>
                    <a:pt x="197320" y="2103379"/>
                  </a:lnTo>
                  <a:lnTo>
                    <a:pt x="190006" y="2100350"/>
                  </a:lnTo>
                  <a:lnTo>
                    <a:pt x="193049" y="2091813"/>
                  </a:lnTo>
                  <a:lnTo>
                    <a:pt x="195942" y="2092845"/>
                  </a:lnTo>
                  <a:lnTo>
                    <a:pt x="198852" y="2093828"/>
                  </a:lnTo>
                  <a:lnTo>
                    <a:pt x="201777" y="2094762"/>
                  </a:lnTo>
                  <a:lnTo>
                    <a:pt x="198903" y="2103761"/>
                  </a:lnTo>
                  <a:close/>
                </a:path>
                <a:path w="10210800" h="2114550">
                  <a:moveTo>
                    <a:pt x="181218" y="2096710"/>
                  </a:moveTo>
                  <a:lnTo>
                    <a:pt x="172442" y="2093074"/>
                  </a:lnTo>
                  <a:lnTo>
                    <a:pt x="175919" y="2085054"/>
                  </a:lnTo>
                  <a:lnTo>
                    <a:pt x="178736" y="2086276"/>
                  </a:lnTo>
                  <a:lnTo>
                    <a:pt x="181572" y="2087449"/>
                  </a:lnTo>
                  <a:lnTo>
                    <a:pt x="184427" y="2088576"/>
                  </a:lnTo>
                  <a:lnTo>
                    <a:pt x="181218" y="2096710"/>
                  </a:lnTo>
                  <a:close/>
                </a:path>
                <a:path w="10210800" h="2114550">
                  <a:moveTo>
                    <a:pt x="163655" y="2089435"/>
                  </a:moveTo>
                  <a:lnTo>
                    <a:pt x="156141" y="2086323"/>
                  </a:lnTo>
                  <a:lnTo>
                    <a:pt x="154936" y="2085585"/>
                  </a:lnTo>
                  <a:lnTo>
                    <a:pt x="159274" y="2077168"/>
                  </a:lnTo>
                  <a:lnTo>
                    <a:pt x="162005" y="2078575"/>
                  </a:lnTo>
                  <a:lnTo>
                    <a:pt x="164758" y="2079936"/>
                  </a:lnTo>
                  <a:lnTo>
                    <a:pt x="167533" y="2081251"/>
                  </a:lnTo>
                  <a:lnTo>
                    <a:pt x="163655" y="2089435"/>
                  </a:lnTo>
                  <a:close/>
                </a:path>
                <a:path w="10210800" h="2114550">
                  <a:moveTo>
                    <a:pt x="146798" y="2080606"/>
                  </a:moveTo>
                  <a:lnTo>
                    <a:pt x="138673" y="2075636"/>
                  </a:lnTo>
                  <a:lnTo>
                    <a:pt x="143170" y="2068177"/>
                  </a:lnTo>
                  <a:lnTo>
                    <a:pt x="145802" y="2069764"/>
                  </a:lnTo>
                  <a:lnTo>
                    <a:pt x="148462" y="2071308"/>
                  </a:lnTo>
                  <a:lnTo>
                    <a:pt x="151151" y="2072809"/>
                  </a:lnTo>
                  <a:lnTo>
                    <a:pt x="146798" y="2080606"/>
                  </a:lnTo>
                  <a:close/>
                </a:path>
                <a:path w="10210800" h="2114550">
                  <a:moveTo>
                    <a:pt x="130542" y="2070661"/>
                  </a:moveTo>
                  <a:lnTo>
                    <a:pt x="122434" y="2065700"/>
                  </a:lnTo>
                  <a:lnTo>
                    <a:pt x="127712" y="2058138"/>
                  </a:lnTo>
                  <a:lnTo>
                    <a:pt x="130225" y="2059893"/>
                  </a:lnTo>
                  <a:lnTo>
                    <a:pt x="132768" y="2061605"/>
                  </a:lnTo>
                  <a:lnTo>
                    <a:pt x="135339" y="2063275"/>
                  </a:lnTo>
                  <a:lnTo>
                    <a:pt x="130542" y="2070661"/>
                  </a:lnTo>
                  <a:close/>
                </a:path>
                <a:path w="10210800" h="2114550">
                  <a:moveTo>
                    <a:pt x="114715" y="2060182"/>
                  </a:moveTo>
                  <a:lnTo>
                    <a:pt x="107479" y="2054008"/>
                  </a:lnTo>
                  <a:lnTo>
                    <a:pt x="112999" y="2047124"/>
                  </a:lnTo>
                  <a:lnTo>
                    <a:pt x="115393" y="2049043"/>
                  </a:lnTo>
                  <a:lnTo>
                    <a:pt x="117817" y="2050922"/>
                  </a:lnTo>
                  <a:lnTo>
                    <a:pt x="120271" y="2052759"/>
                  </a:lnTo>
                  <a:lnTo>
                    <a:pt x="114715" y="2060182"/>
                  </a:lnTo>
                  <a:close/>
                </a:path>
                <a:path w="10210800" h="2114550">
                  <a:moveTo>
                    <a:pt x="100240" y="2047831"/>
                  </a:moveTo>
                  <a:lnTo>
                    <a:pt x="92981" y="2041637"/>
                  </a:lnTo>
                  <a:lnTo>
                    <a:pt x="98987" y="2035096"/>
                  </a:lnTo>
                  <a:lnTo>
                    <a:pt x="101258" y="2037181"/>
                  </a:lnTo>
                  <a:lnTo>
                    <a:pt x="103563" y="2039227"/>
                  </a:lnTo>
                  <a:lnTo>
                    <a:pt x="105902" y="2041235"/>
                  </a:lnTo>
                  <a:lnTo>
                    <a:pt x="100240" y="2047831"/>
                  </a:lnTo>
                  <a:close/>
                </a:path>
                <a:path w="10210800" h="2114550">
                  <a:moveTo>
                    <a:pt x="85683" y="2035409"/>
                  </a:moveTo>
                  <a:lnTo>
                    <a:pt x="83694" y="2033712"/>
                  </a:lnTo>
                  <a:lnTo>
                    <a:pt x="79141" y="2028377"/>
                  </a:lnTo>
                  <a:lnTo>
                    <a:pt x="85745" y="2022090"/>
                  </a:lnTo>
                  <a:lnTo>
                    <a:pt x="87307" y="2023730"/>
                  </a:lnTo>
                  <a:lnTo>
                    <a:pt x="88877" y="2025340"/>
                  </a:lnTo>
                  <a:lnTo>
                    <a:pt x="92293" y="2028739"/>
                  </a:lnTo>
                  <a:lnTo>
                    <a:pt x="85683" y="2035409"/>
                  </a:lnTo>
                  <a:close/>
                </a:path>
                <a:path w="10210800" h="2114550">
                  <a:moveTo>
                    <a:pt x="72931" y="2021098"/>
                  </a:moveTo>
                  <a:lnTo>
                    <a:pt x="66747" y="2013851"/>
                  </a:lnTo>
                  <a:lnTo>
                    <a:pt x="73448" y="2008276"/>
                  </a:lnTo>
                  <a:lnTo>
                    <a:pt x="75417" y="2010643"/>
                  </a:lnTo>
                  <a:lnTo>
                    <a:pt x="77425" y="2012976"/>
                  </a:lnTo>
                  <a:lnTo>
                    <a:pt x="79472" y="2015276"/>
                  </a:lnTo>
                  <a:lnTo>
                    <a:pt x="72931" y="2021098"/>
                  </a:lnTo>
                  <a:close/>
                </a:path>
                <a:path w="10210800" h="2114550">
                  <a:moveTo>
                    <a:pt x="60573" y="2006616"/>
                  </a:moveTo>
                  <a:lnTo>
                    <a:pt x="54398" y="1999373"/>
                  </a:lnTo>
                  <a:lnTo>
                    <a:pt x="62159" y="1993747"/>
                  </a:lnTo>
                  <a:lnTo>
                    <a:pt x="63955" y="1996226"/>
                  </a:lnTo>
                  <a:lnTo>
                    <a:pt x="65795" y="1998676"/>
                  </a:lnTo>
                  <a:lnTo>
                    <a:pt x="67676" y="2001097"/>
                  </a:lnTo>
                  <a:lnTo>
                    <a:pt x="60573" y="2006616"/>
                  </a:lnTo>
                  <a:close/>
                </a:path>
                <a:path w="10210800" h="2114550">
                  <a:moveTo>
                    <a:pt x="49440" y="1991269"/>
                  </a:moveTo>
                  <a:lnTo>
                    <a:pt x="44466" y="1983139"/>
                  </a:lnTo>
                  <a:lnTo>
                    <a:pt x="51861" y="1978497"/>
                  </a:lnTo>
                  <a:lnTo>
                    <a:pt x="53498" y="1981105"/>
                  </a:lnTo>
                  <a:lnTo>
                    <a:pt x="55177" y="1983683"/>
                  </a:lnTo>
                  <a:lnTo>
                    <a:pt x="56899" y="1986231"/>
                  </a:lnTo>
                  <a:lnTo>
                    <a:pt x="49440" y="1991269"/>
                  </a:lnTo>
                  <a:close/>
                </a:path>
                <a:path w="10210800" h="2114550">
                  <a:moveTo>
                    <a:pt x="39495" y="1975014"/>
                  </a:moveTo>
                  <a:lnTo>
                    <a:pt x="34522" y="1966885"/>
                  </a:lnTo>
                  <a:lnTo>
                    <a:pt x="42578" y="1962549"/>
                  </a:lnTo>
                  <a:lnTo>
                    <a:pt x="44035" y="1965257"/>
                  </a:lnTo>
                  <a:lnTo>
                    <a:pt x="45537" y="1967940"/>
                  </a:lnTo>
                  <a:lnTo>
                    <a:pt x="47084" y="1970596"/>
                  </a:lnTo>
                  <a:lnTo>
                    <a:pt x="39495" y="1975014"/>
                  </a:lnTo>
                  <a:close/>
                </a:path>
                <a:path w="10210800" h="2114550">
                  <a:moveTo>
                    <a:pt x="29949" y="1958527"/>
                  </a:moveTo>
                  <a:lnTo>
                    <a:pt x="26303" y="1949724"/>
                  </a:lnTo>
                  <a:lnTo>
                    <a:pt x="34392" y="1946044"/>
                  </a:lnTo>
                  <a:lnTo>
                    <a:pt x="35664" y="1948838"/>
                  </a:lnTo>
                  <a:lnTo>
                    <a:pt x="36982" y="1951611"/>
                  </a:lnTo>
                  <a:lnTo>
                    <a:pt x="38346" y="1954362"/>
                  </a:lnTo>
                  <a:lnTo>
                    <a:pt x="29949" y="1958527"/>
                  </a:lnTo>
                  <a:close/>
                </a:path>
                <a:path w="10210800" h="2114550">
                  <a:moveTo>
                    <a:pt x="22666" y="1940945"/>
                  </a:moveTo>
                  <a:lnTo>
                    <a:pt x="19030" y="1932166"/>
                  </a:lnTo>
                  <a:lnTo>
                    <a:pt x="27328" y="1929039"/>
                  </a:lnTo>
                  <a:lnTo>
                    <a:pt x="28511" y="1932166"/>
                  </a:lnTo>
                  <a:lnTo>
                    <a:pt x="29540" y="1934765"/>
                  </a:lnTo>
                  <a:lnTo>
                    <a:pt x="30718" y="1937600"/>
                  </a:lnTo>
                  <a:lnTo>
                    <a:pt x="22666" y="1940945"/>
                  </a:lnTo>
                  <a:close/>
                </a:path>
                <a:path w="10210800" h="2114550">
                  <a:moveTo>
                    <a:pt x="15385" y="1923365"/>
                  </a:moveTo>
                  <a:lnTo>
                    <a:pt x="14026" y="1920086"/>
                  </a:lnTo>
                  <a:lnTo>
                    <a:pt x="12621" y="1914250"/>
                  </a:lnTo>
                  <a:lnTo>
                    <a:pt x="21409" y="1911592"/>
                  </a:lnTo>
                  <a:lnTo>
                    <a:pt x="22298" y="1914532"/>
                  </a:lnTo>
                  <a:lnTo>
                    <a:pt x="23237" y="1917457"/>
                  </a:lnTo>
                  <a:lnTo>
                    <a:pt x="24224" y="1920367"/>
                  </a:lnTo>
                  <a:lnTo>
                    <a:pt x="15385" y="1923365"/>
                  </a:lnTo>
                  <a:close/>
                </a:path>
                <a:path w="10210800" h="2114550">
                  <a:moveTo>
                    <a:pt x="10389" y="1904984"/>
                  </a:moveTo>
                  <a:lnTo>
                    <a:pt x="8159" y="1895724"/>
                  </a:lnTo>
                  <a:lnTo>
                    <a:pt x="16660" y="1893761"/>
                  </a:lnTo>
                  <a:lnTo>
                    <a:pt x="17352" y="1896760"/>
                  </a:lnTo>
                  <a:lnTo>
                    <a:pt x="18094" y="1899746"/>
                  </a:lnTo>
                  <a:lnTo>
                    <a:pt x="18887" y="1902721"/>
                  </a:lnTo>
                  <a:lnTo>
                    <a:pt x="10389" y="1904984"/>
                  </a:lnTo>
                  <a:close/>
                </a:path>
                <a:path w="10210800" h="2114550">
                  <a:moveTo>
                    <a:pt x="5926" y="1886455"/>
                  </a:moveTo>
                  <a:lnTo>
                    <a:pt x="3703" y="1877223"/>
                  </a:lnTo>
                  <a:lnTo>
                    <a:pt x="13120" y="1875701"/>
                  </a:lnTo>
                  <a:lnTo>
                    <a:pt x="13608" y="1878720"/>
                  </a:lnTo>
                  <a:lnTo>
                    <a:pt x="14145" y="1881730"/>
                  </a:lnTo>
                  <a:lnTo>
                    <a:pt x="14733" y="1884730"/>
                  </a:lnTo>
                  <a:lnTo>
                    <a:pt x="5926" y="1886455"/>
                  </a:lnTo>
                  <a:close/>
                </a:path>
                <a:path w="10210800" h="2114550">
                  <a:moveTo>
                    <a:pt x="2856" y="1867748"/>
                  </a:moveTo>
                  <a:lnTo>
                    <a:pt x="2106" y="1858267"/>
                  </a:lnTo>
                  <a:lnTo>
                    <a:pt x="10791" y="1857451"/>
                  </a:lnTo>
                  <a:lnTo>
                    <a:pt x="11078" y="1860508"/>
                  </a:lnTo>
                  <a:lnTo>
                    <a:pt x="11416" y="1863560"/>
                  </a:lnTo>
                  <a:lnTo>
                    <a:pt x="11805" y="1866606"/>
                  </a:lnTo>
                  <a:lnTo>
                    <a:pt x="2856" y="1867748"/>
                  </a:lnTo>
                  <a:close/>
                </a:path>
                <a:path w="10210800" h="2114550">
                  <a:moveTo>
                    <a:pt x="1354" y="1848771"/>
                  </a:moveTo>
                  <a:lnTo>
                    <a:pt x="599" y="1839236"/>
                  </a:lnTo>
                  <a:lnTo>
                    <a:pt x="9681" y="1838994"/>
                  </a:lnTo>
                  <a:lnTo>
                    <a:pt x="9763" y="1842081"/>
                  </a:lnTo>
                  <a:lnTo>
                    <a:pt x="9897" y="1845164"/>
                  </a:lnTo>
                  <a:lnTo>
                    <a:pt x="10082" y="1848245"/>
                  </a:lnTo>
                  <a:lnTo>
                    <a:pt x="1354" y="1848771"/>
                  </a:lnTo>
                  <a:close/>
                </a:path>
                <a:path w="10210800" h="2114550">
                  <a:moveTo>
                    <a:pt x="9583" y="1829659"/>
                  </a:moveTo>
                  <a:lnTo>
                    <a:pt x="0" y="1829659"/>
                  </a:lnTo>
                  <a:lnTo>
                    <a:pt x="0" y="1820134"/>
                  </a:lnTo>
                  <a:lnTo>
                    <a:pt x="9583" y="1820134"/>
                  </a:lnTo>
                  <a:lnTo>
                    <a:pt x="9583" y="1829659"/>
                  </a:lnTo>
                  <a:close/>
                </a:path>
                <a:path w="10210800" h="2114550">
                  <a:moveTo>
                    <a:pt x="9583" y="1810609"/>
                  </a:moveTo>
                  <a:lnTo>
                    <a:pt x="0" y="1810609"/>
                  </a:lnTo>
                  <a:lnTo>
                    <a:pt x="0" y="1801084"/>
                  </a:lnTo>
                  <a:lnTo>
                    <a:pt x="9583" y="1801084"/>
                  </a:lnTo>
                  <a:lnTo>
                    <a:pt x="9583" y="1810609"/>
                  </a:lnTo>
                  <a:close/>
                </a:path>
                <a:path w="10210800" h="2114550">
                  <a:moveTo>
                    <a:pt x="9583" y="1791559"/>
                  </a:moveTo>
                  <a:lnTo>
                    <a:pt x="0" y="1791559"/>
                  </a:lnTo>
                  <a:lnTo>
                    <a:pt x="0" y="1782034"/>
                  </a:lnTo>
                  <a:lnTo>
                    <a:pt x="9583" y="1782034"/>
                  </a:lnTo>
                  <a:lnTo>
                    <a:pt x="9583" y="1791559"/>
                  </a:lnTo>
                  <a:close/>
                </a:path>
                <a:path w="10210800" h="2114550">
                  <a:moveTo>
                    <a:pt x="9583" y="1772509"/>
                  </a:moveTo>
                  <a:lnTo>
                    <a:pt x="0" y="1772509"/>
                  </a:lnTo>
                  <a:lnTo>
                    <a:pt x="0" y="1762984"/>
                  </a:lnTo>
                  <a:lnTo>
                    <a:pt x="9583" y="1762984"/>
                  </a:lnTo>
                  <a:lnTo>
                    <a:pt x="9583" y="1772509"/>
                  </a:lnTo>
                  <a:close/>
                </a:path>
                <a:path w="10210800" h="2114550">
                  <a:moveTo>
                    <a:pt x="9583" y="1753459"/>
                  </a:moveTo>
                  <a:lnTo>
                    <a:pt x="0" y="1753459"/>
                  </a:lnTo>
                  <a:lnTo>
                    <a:pt x="0" y="1743934"/>
                  </a:lnTo>
                  <a:lnTo>
                    <a:pt x="9583" y="1743934"/>
                  </a:lnTo>
                  <a:lnTo>
                    <a:pt x="9583" y="1753459"/>
                  </a:lnTo>
                  <a:close/>
                </a:path>
                <a:path w="10210800" h="2114550">
                  <a:moveTo>
                    <a:pt x="9583" y="1734409"/>
                  </a:moveTo>
                  <a:lnTo>
                    <a:pt x="0" y="1734409"/>
                  </a:lnTo>
                  <a:lnTo>
                    <a:pt x="0" y="1724884"/>
                  </a:lnTo>
                  <a:lnTo>
                    <a:pt x="9583" y="1724884"/>
                  </a:lnTo>
                  <a:lnTo>
                    <a:pt x="9583" y="1734409"/>
                  </a:lnTo>
                  <a:close/>
                </a:path>
                <a:path w="10210800" h="2114550">
                  <a:moveTo>
                    <a:pt x="9583" y="1715359"/>
                  </a:moveTo>
                  <a:lnTo>
                    <a:pt x="0" y="1715359"/>
                  </a:lnTo>
                  <a:lnTo>
                    <a:pt x="0" y="1705834"/>
                  </a:lnTo>
                  <a:lnTo>
                    <a:pt x="9583" y="1705834"/>
                  </a:lnTo>
                  <a:lnTo>
                    <a:pt x="9583" y="1715359"/>
                  </a:lnTo>
                  <a:close/>
                </a:path>
                <a:path w="10210800" h="2114550">
                  <a:moveTo>
                    <a:pt x="9583" y="1696309"/>
                  </a:moveTo>
                  <a:lnTo>
                    <a:pt x="0" y="1696309"/>
                  </a:lnTo>
                  <a:lnTo>
                    <a:pt x="0" y="1686784"/>
                  </a:lnTo>
                  <a:lnTo>
                    <a:pt x="9583" y="1686784"/>
                  </a:lnTo>
                  <a:lnTo>
                    <a:pt x="9583" y="1696309"/>
                  </a:lnTo>
                  <a:close/>
                </a:path>
                <a:path w="10210800" h="2114550">
                  <a:moveTo>
                    <a:pt x="9583" y="1677259"/>
                  </a:moveTo>
                  <a:lnTo>
                    <a:pt x="0" y="1677259"/>
                  </a:lnTo>
                  <a:lnTo>
                    <a:pt x="0" y="1667734"/>
                  </a:lnTo>
                  <a:lnTo>
                    <a:pt x="9583" y="1667734"/>
                  </a:lnTo>
                  <a:lnTo>
                    <a:pt x="9583" y="1677259"/>
                  </a:lnTo>
                  <a:close/>
                </a:path>
                <a:path w="10210800" h="2114550">
                  <a:moveTo>
                    <a:pt x="9583" y="1658209"/>
                  </a:moveTo>
                  <a:lnTo>
                    <a:pt x="0" y="1658209"/>
                  </a:lnTo>
                  <a:lnTo>
                    <a:pt x="0" y="1648684"/>
                  </a:lnTo>
                  <a:lnTo>
                    <a:pt x="9583" y="1648684"/>
                  </a:lnTo>
                  <a:lnTo>
                    <a:pt x="9583" y="1658209"/>
                  </a:lnTo>
                  <a:close/>
                </a:path>
                <a:path w="10210800" h="2114550">
                  <a:moveTo>
                    <a:pt x="9583" y="1639159"/>
                  </a:moveTo>
                  <a:lnTo>
                    <a:pt x="0" y="1639159"/>
                  </a:lnTo>
                  <a:lnTo>
                    <a:pt x="0" y="1629634"/>
                  </a:lnTo>
                  <a:lnTo>
                    <a:pt x="9583" y="1629634"/>
                  </a:lnTo>
                  <a:lnTo>
                    <a:pt x="9583" y="1639159"/>
                  </a:lnTo>
                  <a:close/>
                </a:path>
                <a:path w="10210800" h="2114550">
                  <a:moveTo>
                    <a:pt x="9583" y="1620109"/>
                  </a:moveTo>
                  <a:lnTo>
                    <a:pt x="0" y="1620109"/>
                  </a:lnTo>
                  <a:lnTo>
                    <a:pt x="0" y="1610584"/>
                  </a:lnTo>
                  <a:lnTo>
                    <a:pt x="9583" y="1610584"/>
                  </a:lnTo>
                  <a:lnTo>
                    <a:pt x="9583" y="1620109"/>
                  </a:lnTo>
                  <a:close/>
                </a:path>
                <a:path w="10210800" h="2114550">
                  <a:moveTo>
                    <a:pt x="9583" y="1601059"/>
                  </a:moveTo>
                  <a:lnTo>
                    <a:pt x="0" y="1601059"/>
                  </a:lnTo>
                  <a:lnTo>
                    <a:pt x="0" y="1591534"/>
                  </a:lnTo>
                  <a:lnTo>
                    <a:pt x="9583" y="1591534"/>
                  </a:lnTo>
                  <a:lnTo>
                    <a:pt x="9583" y="1601059"/>
                  </a:lnTo>
                  <a:close/>
                </a:path>
                <a:path w="10210800" h="2114550">
                  <a:moveTo>
                    <a:pt x="9583" y="1582009"/>
                  </a:moveTo>
                  <a:lnTo>
                    <a:pt x="0" y="1582009"/>
                  </a:lnTo>
                  <a:lnTo>
                    <a:pt x="0" y="1572484"/>
                  </a:lnTo>
                  <a:lnTo>
                    <a:pt x="9583" y="1572484"/>
                  </a:lnTo>
                  <a:lnTo>
                    <a:pt x="9583" y="1582009"/>
                  </a:lnTo>
                  <a:close/>
                </a:path>
                <a:path w="10210800" h="2114550">
                  <a:moveTo>
                    <a:pt x="9583" y="1562959"/>
                  </a:moveTo>
                  <a:lnTo>
                    <a:pt x="0" y="1562959"/>
                  </a:lnTo>
                  <a:lnTo>
                    <a:pt x="0" y="1553434"/>
                  </a:lnTo>
                  <a:lnTo>
                    <a:pt x="9583" y="1553434"/>
                  </a:lnTo>
                  <a:lnTo>
                    <a:pt x="9583" y="1562959"/>
                  </a:lnTo>
                  <a:close/>
                </a:path>
                <a:path w="10210800" h="2114550">
                  <a:moveTo>
                    <a:pt x="9583" y="1543909"/>
                  </a:moveTo>
                  <a:lnTo>
                    <a:pt x="0" y="1543909"/>
                  </a:lnTo>
                  <a:lnTo>
                    <a:pt x="0" y="1534384"/>
                  </a:lnTo>
                  <a:lnTo>
                    <a:pt x="9583" y="1534384"/>
                  </a:lnTo>
                  <a:lnTo>
                    <a:pt x="9583" y="1543909"/>
                  </a:lnTo>
                  <a:close/>
                </a:path>
                <a:path w="10210800" h="2114550">
                  <a:moveTo>
                    <a:pt x="9583" y="1524859"/>
                  </a:moveTo>
                  <a:lnTo>
                    <a:pt x="0" y="1524859"/>
                  </a:lnTo>
                  <a:lnTo>
                    <a:pt x="0" y="1515334"/>
                  </a:lnTo>
                  <a:lnTo>
                    <a:pt x="9583" y="1515334"/>
                  </a:lnTo>
                  <a:lnTo>
                    <a:pt x="9583" y="1524859"/>
                  </a:lnTo>
                  <a:close/>
                </a:path>
                <a:path w="10210800" h="2114550">
                  <a:moveTo>
                    <a:pt x="9583" y="1505809"/>
                  </a:moveTo>
                  <a:lnTo>
                    <a:pt x="0" y="1505809"/>
                  </a:lnTo>
                  <a:lnTo>
                    <a:pt x="0" y="1496284"/>
                  </a:lnTo>
                  <a:lnTo>
                    <a:pt x="9583" y="1496284"/>
                  </a:lnTo>
                  <a:lnTo>
                    <a:pt x="9583" y="1505809"/>
                  </a:lnTo>
                  <a:close/>
                </a:path>
                <a:path w="10210800" h="2114550">
                  <a:moveTo>
                    <a:pt x="9583" y="1486759"/>
                  </a:moveTo>
                  <a:lnTo>
                    <a:pt x="0" y="1486759"/>
                  </a:lnTo>
                  <a:lnTo>
                    <a:pt x="0" y="1477234"/>
                  </a:lnTo>
                  <a:lnTo>
                    <a:pt x="9583" y="1477234"/>
                  </a:lnTo>
                  <a:lnTo>
                    <a:pt x="9583" y="1486759"/>
                  </a:lnTo>
                  <a:close/>
                </a:path>
                <a:path w="10210800" h="2114550">
                  <a:moveTo>
                    <a:pt x="9583" y="1467709"/>
                  </a:moveTo>
                  <a:lnTo>
                    <a:pt x="0" y="1467709"/>
                  </a:lnTo>
                  <a:lnTo>
                    <a:pt x="0" y="1458184"/>
                  </a:lnTo>
                  <a:lnTo>
                    <a:pt x="9583" y="1458184"/>
                  </a:lnTo>
                  <a:lnTo>
                    <a:pt x="9583" y="1467709"/>
                  </a:lnTo>
                  <a:close/>
                </a:path>
                <a:path w="10210800" h="2114550">
                  <a:moveTo>
                    <a:pt x="9583" y="1448659"/>
                  </a:moveTo>
                  <a:lnTo>
                    <a:pt x="0" y="1448659"/>
                  </a:lnTo>
                  <a:lnTo>
                    <a:pt x="0" y="1439134"/>
                  </a:lnTo>
                  <a:lnTo>
                    <a:pt x="9583" y="1439134"/>
                  </a:lnTo>
                  <a:lnTo>
                    <a:pt x="9583" y="1448659"/>
                  </a:lnTo>
                  <a:close/>
                </a:path>
                <a:path w="10210800" h="2114550">
                  <a:moveTo>
                    <a:pt x="9583" y="1429609"/>
                  </a:moveTo>
                  <a:lnTo>
                    <a:pt x="0" y="1429609"/>
                  </a:lnTo>
                  <a:lnTo>
                    <a:pt x="0" y="1420084"/>
                  </a:lnTo>
                  <a:lnTo>
                    <a:pt x="9583" y="1420084"/>
                  </a:lnTo>
                  <a:lnTo>
                    <a:pt x="9583" y="1429609"/>
                  </a:lnTo>
                  <a:close/>
                </a:path>
                <a:path w="10210800" h="2114550">
                  <a:moveTo>
                    <a:pt x="9583" y="1410559"/>
                  </a:moveTo>
                  <a:lnTo>
                    <a:pt x="0" y="1410559"/>
                  </a:lnTo>
                  <a:lnTo>
                    <a:pt x="0" y="1401034"/>
                  </a:lnTo>
                  <a:lnTo>
                    <a:pt x="9583" y="1401034"/>
                  </a:lnTo>
                  <a:lnTo>
                    <a:pt x="9583" y="1410559"/>
                  </a:lnTo>
                  <a:close/>
                </a:path>
                <a:path w="10210800" h="2114550">
                  <a:moveTo>
                    <a:pt x="9583" y="1391509"/>
                  </a:moveTo>
                  <a:lnTo>
                    <a:pt x="0" y="1391509"/>
                  </a:lnTo>
                  <a:lnTo>
                    <a:pt x="0" y="1381984"/>
                  </a:lnTo>
                  <a:lnTo>
                    <a:pt x="9583" y="1381984"/>
                  </a:lnTo>
                  <a:lnTo>
                    <a:pt x="9583" y="1391509"/>
                  </a:lnTo>
                  <a:close/>
                </a:path>
                <a:path w="10210800" h="2114550">
                  <a:moveTo>
                    <a:pt x="9583" y="1372459"/>
                  </a:moveTo>
                  <a:lnTo>
                    <a:pt x="0" y="1372459"/>
                  </a:lnTo>
                  <a:lnTo>
                    <a:pt x="0" y="1362934"/>
                  </a:lnTo>
                  <a:lnTo>
                    <a:pt x="9583" y="1362934"/>
                  </a:lnTo>
                  <a:lnTo>
                    <a:pt x="9583" y="1372459"/>
                  </a:lnTo>
                  <a:close/>
                </a:path>
                <a:path w="10210800" h="2114550">
                  <a:moveTo>
                    <a:pt x="9583" y="1353409"/>
                  </a:moveTo>
                  <a:lnTo>
                    <a:pt x="0" y="1353409"/>
                  </a:lnTo>
                  <a:lnTo>
                    <a:pt x="0" y="1343884"/>
                  </a:lnTo>
                  <a:lnTo>
                    <a:pt x="9583" y="1343884"/>
                  </a:lnTo>
                  <a:lnTo>
                    <a:pt x="9583" y="1353409"/>
                  </a:lnTo>
                  <a:close/>
                </a:path>
                <a:path w="10210800" h="2114550">
                  <a:moveTo>
                    <a:pt x="9583" y="1334359"/>
                  </a:moveTo>
                  <a:lnTo>
                    <a:pt x="0" y="1334359"/>
                  </a:lnTo>
                  <a:lnTo>
                    <a:pt x="0" y="1324834"/>
                  </a:lnTo>
                  <a:lnTo>
                    <a:pt x="9583" y="1324834"/>
                  </a:lnTo>
                  <a:lnTo>
                    <a:pt x="9583" y="1334359"/>
                  </a:lnTo>
                  <a:close/>
                </a:path>
                <a:path w="10210800" h="2114550">
                  <a:moveTo>
                    <a:pt x="9583" y="1315309"/>
                  </a:moveTo>
                  <a:lnTo>
                    <a:pt x="0" y="1315309"/>
                  </a:lnTo>
                  <a:lnTo>
                    <a:pt x="0" y="1305784"/>
                  </a:lnTo>
                  <a:lnTo>
                    <a:pt x="9583" y="1305784"/>
                  </a:lnTo>
                  <a:lnTo>
                    <a:pt x="9583" y="1315309"/>
                  </a:lnTo>
                  <a:close/>
                </a:path>
                <a:path w="10210800" h="2114550">
                  <a:moveTo>
                    <a:pt x="9583" y="1296259"/>
                  </a:moveTo>
                  <a:lnTo>
                    <a:pt x="0" y="1296259"/>
                  </a:lnTo>
                  <a:lnTo>
                    <a:pt x="0" y="1286734"/>
                  </a:lnTo>
                  <a:lnTo>
                    <a:pt x="9583" y="1286734"/>
                  </a:lnTo>
                  <a:lnTo>
                    <a:pt x="9583" y="1296259"/>
                  </a:lnTo>
                  <a:close/>
                </a:path>
                <a:path w="10210800" h="2114550">
                  <a:moveTo>
                    <a:pt x="9583" y="1277209"/>
                  </a:moveTo>
                  <a:lnTo>
                    <a:pt x="0" y="1277209"/>
                  </a:lnTo>
                  <a:lnTo>
                    <a:pt x="0" y="1267684"/>
                  </a:lnTo>
                  <a:lnTo>
                    <a:pt x="9583" y="1267684"/>
                  </a:lnTo>
                  <a:lnTo>
                    <a:pt x="9583" y="1277209"/>
                  </a:lnTo>
                  <a:close/>
                </a:path>
                <a:path w="10210800" h="2114550">
                  <a:moveTo>
                    <a:pt x="9583" y="1258159"/>
                  </a:moveTo>
                  <a:lnTo>
                    <a:pt x="0" y="1258159"/>
                  </a:lnTo>
                  <a:lnTo>
                    <a:pt x="0" y="1248634"/>
                  </a:lnTo>
                  <a:lnTo>
                    <a:pt x="9583" y="1248634"/>
                  </a:lnTo>
                  <a:lnTo>
                    <a:pt x="9583" y="1258159"/>
                  </a:lnTo>
                  <a:close/>
                </a:path>
                <a:path w="10210800" h="2114550">
                  <a:moveTo>
                    <a:pt x="9583" y="1239109"/>
                  </a:moveTo>
                  <a:lnTo>
                    <a:pt x="0" y="1239109"/>
                  </a:lnTo>
                  <a:lnTo>
                    <a:pt x="0" y="1229584"/>
                  </a:lnTo>
                  <a:lnTo>
                    <a:pt x="9583" y="1229584"/>
                  </a:lnTo>
                  <a:lnTo>
                    <a:pt x="9583" y="1239109"/>
                  </a:lnTo>
                  <a:close/>
                </a:path>
                <a:path w="10210800" h="2114550">
                  <a:moveTo>
                    <a:pt x="9583" y="1220059"/>
                  </a:moveTo>
                  <a:lnTo>
                    <a:pt x="0" y="1220059"/>
                  </a:lnTo>
                  <a:lnTo>
                    <a:pt x="0" y="1210534"/>
                  </a:lnTo>
                  <a:lnTo>
                    <a:pt x="9583" y="1210534"/>
                  </a:lnTo>
                  <a:lnTo>
                    <a:pt x="9583" y="1220059"/>
                  </a:lnTo>
                  <a:close/>
                </a:path>
                <a:path w="10210800" h="2114550">
                  <a:moveTo>
                    <a:pt x="9583" y="1201009"/>
                  </a:moveTo>
                  <a:lnTo>
                    <a:pt x="0" y="1201009"/>
                  </a:lnTo>
                  <a:lnTo>
                    <a:pt x="0" y="1191484"/>
                  </a:lnTo>
                  <a:lnTo>
                    <a:pt x="9583" y="1191484"/>
                  </a:lnTo>
                  <a:lnTo>
                    <a:pt x="9583" y="1201009"/>
                  </a:lnTo>
                  <a:close/>
                </a:path>
                <a:path w="10210800" h="2114550">
                  <a:moveTo>
                    <a:pt x="9583" y="1181959"/>
                  </a:moveTo>
                  <a:lnTo>
                    <a:pt x="0" y="1181959"/>
                  </a:lnTo>
                  <a:lnTo>
                    <a:pt x="0" y="1172434"/>
                  </a:lnTo>
                  <a:lnTo>
                    <a:pt x="9583" y="1172434"/>
                  </a:lnTo>
                  <a:lnTo>
                    <a:pt x="9583" y="1181959"/>
                  </a:lnTo>
                  <a:close/>
                </a:path>
                <a:path w="10210800" h="2114550">
                  <a:moveTo>
                    <a:pt x="9583" y="1162909"/>
                  </a:moveTo>
                  <a:lnTo>
                    <a:pt x="0" y="1162909"/>
                  </a:lnTo>
                  <a:lnTo>
                    <a:pt x="0" y="1153384"/>
                  </a:lnTo>
                  <a:lnTo>
                    <a:pt x="9583" y="1153384"/>
                  </a:lnTo>
                  <a:lnTo>
                    <a:pt x="9583" y="1162909"/>
                  </a:lnTo>
                  <a:close/>
                </a:path>
                <a:path w="10210800" h="2114550">
                  <a:moveTo>
                    <a:pt x="9583" y="1143859"/>
                  </a:moveTo>
                  <a:lnTo>
                    <a:pt x="0" y="1143859"/>
                  </a:lnTo>
                  <a:lnTo>
                    <a:pt x="0" y="1134334"/>
                  </a:lnTo>
                  <a:lnTo>
                    <a:pt x="9583" y="1134334"/>
                  </a:lnTo>
                  <a:lnTo>
                    <a:pt x="9583" y="1143859"/>
                  </a:lnTo>
                  <a:close/>
                </a:path>
                <a:path w="10210800" h="2114550">
                  <a:moveTo>
                    <a:pt x="9583" y="1124809"/>
                  </a:moveTo>
                  <a:lnTo>
                    <a:pt x="0" y="1124809"/>
                  </a:lnTo>
                  <a:lnTo>
                    <a:pt x="0" y="1115284"/>
                  </a:lnTo>
                  <a:lnTo>
                    <a:pt x="9583" y="1115284"/>
                  </a:lnTo>
                  <a:lnTo>
                    <a:pt x="9583" y="1124809"/>
                  </a:lnTo>
                  <a:close/>
                </a:path>
                <a:path w="10210800" h="2114550">
                  <a:moveTo>
                    <a:pt x="9583" y="1105759"/>
                  </a:moveTo>
                  <a:lnTo>
                    <a:pt x="0" y="1105759"/>
                  </a:lnTo>
                  <a:lnTo>
                    <a:pt x="0" y="1096234"/>
                  </a:lnTo>
                  <a:lnTo>
                    <a:pt x="9583" y="1096234"/>
                  </a:lnTo>
                  <a:lnTo>
                    <a:pt x="9583" y="1105759"/>
                  </a:lnTo>
                  <a:close/>
                </a:path>
                <a:path w="10210800" h="2114550">
                  <a:moveTo>
                    <a:pt x="9583" y="1086709"/>
                  </a:moveTo>
                  <a:lnTo>
                    <a:pt x="0" y="1086709"/>
                  </a:lnTo>
                  <a:lnTo>
                    <a:pt x="0" y="1077184"/>
                  </a:lnTo>
                  <a:lnTo>
                    <a:pt x="9583" y="1077184"/>
                  </a:lnTo>
                  <a:lnTo>
                    <a:pt x="9583" y="1086709"/>
                  </a:lnTo>
                  <a:close/>
                </a:path>
                <a:path w="10210800" h="2114550">
                  <a:moveTo>
                    <a:pt x="9583" y="1067659"/>
                  </a:moveTo>
                  <a:lnTo>
                    <a:pt x="0" y="1067659"/>
                  </a:lnTo>
                  <a:lnTo>
                    <a:pt x="0" y="1058134"/>
                  </a:lnTo>
                  <a:lnTo>
                    <a:pt x="9583" y="1058134"/>
                  </a:lnTo>
                  <a:lnTo>
                    <a:pt x="9583" y="1067659"/>
                  </a:lnTo>
                  <a:close/>
                </a:path>
                <a:path w="10210800" h="2114550">
                  <a:moveTo>
                    <a:pt x="9583" y="1048609"/>
                  </a:moveTo>
                  <a:lnTo>
                    <a:pt x="0" y="1048609"/>
                  </a:lnTo>
                  <a:lnTo>
                    <a:pt x="0" y="1039084"/>
                  </a:lnTo>
                  <a:lnTo>
                    <a:pt x="9583" y="1039084"/>
                  </a:lnTo>
                  <a:lnTo>
                    <a:pt x="9583" y="1048609"/>
                  </a:lnTo>
                  <a:close/>
                </a:path>
                <a:path w="10210800" h="2114550">
                  <a:moveTo>
                    <a:pt x="9583" y="1029559"/>
                  </a:moveTo>
                  <a:lnTo>
                    <a:pt x="0" y="1029559"/>
                  </a:lnTo>
                  <a:lnTo>
                    <a:pt x="0" y="1020034"/>
                  </a:lnTo>
                  <a:lnTo>
                    <a:pt x="9583" y="1020034"/>
                  </a:lnTo>
                  <a:lnTo>
                    <a:pt x="9583" y="1029559"/>
                  </a:lnTo>
                  <a:close/>
                </a:path>
                <a:path w="10210800" h="2114550">
                  <a:moveTo>
                    <a:pt x="9583" y="1010509"/>
                  </a:moveTo>
                  <a:lnTo>
                    <a:pt x="0" y="1010509"/>
                  </a:lnTo>
                  <a:lnTo>
                    <a:pt x="0" y="1000984"/>
                  </a:lnTo>
                  <a:lnTo>
                    <a:pt x="9583" y="1000984"/>
                  </a:lnTo>
                  <a:lnTo>
                    <a:pt x="9583" y="1010509"/>
                  </a:lnTo>
                  <a:close/>
                </a:path>
                <a:path w="10210800" h="2114550">
                  <a:moveTo>
                    <a:pt x="9583" y="991459"/>
                  </a:moveTo>
                  <a:lnTo>
                    <a:pt x="0" y="991459"/>
                  </a:lnTo>
                  <a:lnTo>
                    <a:pt x="0" y="981934"/>
                  </a:lnTo>
                  <a:lnTo>
                    <a:pt x="9583" y="981934"/>
                  </a:lnTo>
                  <a:lnTo>
                    <a:pt x="9583" y="991459"/>
                  </a:lnTo>
                  <a:close/>
                </a:path>
                <a:path w="10210800" h="2114550">
                  <a:moveTo>
                    <a:pt x="9583" y="972409"/>
                  </a:moveTo>
                  <a:lnTo>
                    <a:pt x="0" y="972409"/>
                  </a:lnTo>
                  <a:lnTo>
                    <a:pt x="0" y="962884"/>
                  </a:lnTo>
                  <a:lnTo>
                    <a:pt x="9583" y="962884"/>
                  </a:lnTo>
                  <a:lnTo>
                    <a:pt x="9583" y="972409"/>
                  </a:lnTo>
                  <a:close/>
                </a:path>
                <a:path w="10210800" h="2114550">
                  <a:moveTo>
                    <a:pt x="9583" y="953359"/>
                  </a:moveTo>
                  <a:lnTo>
                    <a:pt x="0" y="953359"/>
                  </a:lnTo>
                  <a:lnTo>
                    <a:pt x="0" y="943834"/>
                  </a:lnTo>
                  <a:lnTo>
                    <a:pt x="9583" y="943834"/>
                  </a:lnTo>
                  <a:lnTo>
                    <a:pt x="9583" y="953359"/>
                  </a:lnTo>
                  <a:close/>
                </a:path>
                <a:path w="10210800" h="2114550">
                  <a:moveTo>
                    <a:pt x="9583" y="934309"/>
                  </a:moveTo>
                  <a:lnTo>
                    <a:pt x="0" y="934309"/>
                  </a:lnTo>
                  <a:lnTo>
                    <a:pt x="0" y="924784"/>
                  </a:lnTo>
                  <a:lnTo>
                    <a:pt x="9583" y="924784"/>
                  </a:lnTo>
                  <a:lnTo>
                    <a:pt x="9583" y="934309"/>
                  </a:lnTo>
                  <a:close/>
                </a:path>
                <a:path w="10210800" h="2114550">
                  <a:moveTo>
                    <a:pt x="9583" y="915258"/>
                  </a:moveTo>
                  <a:lnTo>
                    <a:pt x="0" y="915258"/>
                  </a:lnTo>
                  <a:lnTo>
                    <a:pt x="0" y="905733"/>
                  </a:lnTo>
                  <a:lnTo>
                    <a:pt x="9583" y="905733"/>
                  </a:lnTo>
                  <a:lnTo>
                    <a:pt x="9583" y="915258"/>
                  </a:lnTo>
                  <a:close/>
                </a:path>
                <a:path w="10210800" h="2114550">
                  <a:moveTo>
                    <a:pt x="9583" y="896209"/>
                  </a:moveTo>
                  <a:lnTo>
                    <a:pt x="0" y="896209"/>
                  </a:lnTo>
                  <a:lnTo>
                    <a:pt x="0" y="886684"/>
                  </a:lnTo>
                  <a:lnTo>
                    <a:pt x="9583" y="886684"/>
                  </a:lnTo>
                  <a:lnTo>
                    <a:pt x="9583" y="896209"/>
                  </a:lnTo>
                  <a:close/>
                </a:path>
                <a:path w="10210800" h="2114550">
                  <a:moveTo>
                    <a:pt x="9583" y="877159"/>
                  </a:moveTo>
                  <a:lnTo>
                    <a:pt x="0" y="877159"/>
                  </a:lnTo>
                  <a:lnTo>
                    <a:pt x="0" y="867634"/>
                  </a:lnTo>
                  <a:lnTo>
                    <a:pt x="9583" y="867634"/>
                  </a:lnTo>
                  <a:lnTo>
                    <a:pt x="9583" y="877159"/>
                  </a:lnTo>
                  <a:close/>
                </a:path>
                <a:path w="10210800" h="2114550">
                  <a:moveTo>
                    <a:pt x="9583" y="858109"/>
                  </a:moveTo>
                  <a:lnTo>
                    <a:pt x="0" y="858109"/>
                  </a:lnTo>
                  <a:lnTo>
                    <a:pt x="0" y="848583"/>
                  </a:lnTo>
                  <a:lnTo>
                    <a:pt x="9583" y="848583"/>
                  </a:lnTo>
                  <a:lnTo>
                    <a:pt x="9583" y="858109"/>
                  </a:lnTo>
                  <a:close/>
                </a:path>
                <a:path w="10210800" h="2114550">
                  <a:moveTo>
                    <a:pt x="9583" y="839058"/>
                  </a:moveTo>
                  <a:lnTo>
                    <a:pt x="0" y="839058"/>
                  </a:lnTo>
                  <a:lnTo>
                    <a:pt x="0" y="829533"/>
                  </a:lnTo>
                  <a:lnTo>
                    <a:pt x="9583" y="829533"/>
                  </a:lnTo>
                  <a:lnTo>
                    <a:pt x="9583" y="839058"/>
                  </a:lnTo>
                  <a:close/>
                </a:path>
                <a:path w="10210800" h="2114550">
                  <a:moveTo>
                    <a:pt x="9583" y="820008"/>
                  </a:moveTo>
                  <a:lnTo>
                    <a:pt x="0" y="820008"/>
                  </a:lnTo>
                  <a:lnTo>
                    <a:pt x="0" y="810483"/>
                  </a:lnTo>
                  <a:lnTo>
                    <a:pt x="9583" y="810483"/>
                  </a:lnTo>
                  <a:lnTo>
                    <a:pt x="9583" y="820008"/>
                  </a:lnTo>
                  <a:close/>
                </a:path>
                <a:path w="10210800" h="2114550">
                  <a:moveTo>
                    <a:pt x="9583" y="800958"/>
                  </a:moveTo>
                  <a:lnTo>
                    <a:pt x="0" y="800958"/>
                  </a:lnTo>
                  <a:lnTo>
                    <a:pt x="0" y="791433"/>
                  </a:lnTo>
                  <a:lnTo>
                    <a:pt x="9583" y="791433"/>
                  </a:lnTo>
                  <a:lnTo>
                    <a:pt x="9583" y="800958"/>
                  </a:lnTo>
                  <a:close/>
                </a:path>
                <a:path w="10210800" h="2114550">
                  <a:moveTo>
                    <a:pt x="9583" y="781908"/>
                  </a:moveTo>
                  <a:lnTo>
                    <a:pt x="0" y="781908"/>
                  </a:lnTo>
                  <a:lnTo>
                    <a:pt x="0" y="772383"/>
                  </a:lnTo>
                  <a:lnTo>
                    <a:pt x="9583" y="772383"/>
                  </a:lnTo>
                  <a:lnTo>
                    <a:pt x="9583" y="781908"/>
                  </a:lnTo>
                  <a:close/>
                </a:path>
                <a:path w="10210800" h="2114550">
                  <a:moveTo>
                    <a:pt x="9583" y="762858"/>
                  </a:moveTo>
                  <a:lnTo>
                    <a:pt x="0" y="762858"/>
                  </a:lnTo>
                  <a:lnTo>
                    <a:pt x="0" y="753333"/>
                  </a:lnTo>
                  <a:lnTo>
                    <a:pt x="9583" y="753333"/>
                  </a:lnTo>
                  <a:lnTo>
                    <a:pt x="9583" y="762858"/>
                  </a:lnTo>
                  <a:close/>
                </a:path>
                <a:path w="10210800" h="2114550">
                  <a:moveTo>
                    <a:pt x="9583" y="743808"/>
                  </a:moveTo>
                  <a:lnTo>
                    <a:pt x="0" y="743808"/>
                  </a:lnTo>
                  <a:lnTo>
                    <a:pt x="0" y="734283"/>
                  </a:lnTo>
                  <a:lnTo>
                    <a:pt x="9583" y="734283"/>
                  </a:lnTo>
                  <a:lnTo>
                    <a:pt x="9583" y="743808"/>
                  </a:lnTo>
                  <a:close/>
                </a:path>
                <a:path w="10210800" h="2114550">
                  <a:moveTo>
                    <a:pt x="9583" y="724758"/>
                  </a:moveTo>
                  <a:lnTo>
                    <a:pt x="0" y="724758"/>
                  </a:lnTo>
                  <a:lnTo>
                    <a:pt x="0" y="715233"/>
                  </a:lnTo>
                  <a:lnTo>
                    <a:pt x="9583" y="715233"/>
                  </a:lnTo>
                  <a:lnTo>
                    <a:pt x="9583" y="724758"/>
                  </a:lnTo>
                  <a:close/>
                </a:path>
                <a:path w="10210800" h="2114550">
                  <a:moveTo>
                    <a:pt x="9583" y="705708"/>
                  </a:moveTo>
                  <a:lnTo>
                    <a:pt x="0" y="705708"/>
                  </a:lnTo>
                  <a:lnTo>
                    <a:pt x="0" y="696183"/>
                  </a:lnTo>
                  <a:lnTo>
                    <a:pt x="9583" y="696183"/>
                  </a:lnTo>
                  <a:lnTo>
                    <a:pt x="9583" y="705708"/>
                  </a:lnTo>
                  <a:close/>
                </a:path>
                <a:path w="10210800" h="2114550">
                  <a:moveTo>
                    <a:pt x="9583" y="686658"/>
                  </a:moveTo>
                  <a:lnTo>
                    <a:pt x="0" y="686658"/>
                  </a:lnTo>
                  <a:lnTo>
                    <a:pt x="0" y="677133"/>
                  </a:lnTo>
                  <a:lnTo>
                    <a:pt x="9583" y="677133"/>
                  </a:lnTo>
                  <a:lnTo>
                    <a:pt x="9583" y="686658"/>
                  </a:lnTo>
                  <a:close/>
                </a:path>
                <a:path w="10210800" h="2114550">
                  <a:moveTo>
                    <a:pt x="9583" y="667608"/>
                  </a:moveTo>
                  <a:lnTo>
                    <a:pt x="0" y="667608"/>
                  </a:lnTo>
                  <a:lnTo>
                    <a:pt x="0" y="658083"/>
                  </a:lnTo>
                  <a:lnTo>
                    <a:pt x="9583" y="658083"/>
                  </a:lnTo>
                  <a:lnTo>
                    <a:pt x="9583" y="667608"/>
                  </a:lnTo>
                  <a:close/>
                </a:path>
                <a:path w="10210800" h="2114550">
                  <a:moveTo>
                    <a:pt x="9583" y="648558"/>
                  </a:moveTo>
                  <a:lnTo>
                    <a:pt x="0" y="648558"/>
                  </a:lnTo>
                  <a:lnTo>
                    <a:pt x="0" y="639033"/>
                  </a:lnTo>
                  <a:lnTo>
                    <a:pt x="9583" y="639033"/>
                  </a:lnTo>
                  <a:lnTo>
                    <a:pt x="9583" y="648558"/>
                  </a:lnTo>
                  <a:close/>
                </a:path>
                <a:path w="10210800" h="2114550">
                  <a:moveTo>
                    <a:pt x="9583" y="629508"/>
                  </a:moveTo>
                  <a:lnTo>
                    <a:pt x="0" y="629508"/>
                  </a:lnTo>
                  <a:lnTo>
                    <a:pt x="0" y="619983"/>
                  </a:lnTo>
                  <a:lnTo>
                    <a:pt x="9583" y="619983"/>
                  </a:lnTo>
                  <a:lnTo>
                    <a:pt x="9583" y="629508"/>
                  </a:lnTo>
                  <a:close/>
                </a:path>
                <a:path w="10210800" h="2114550">
                  <a:moveTo>
                    <a:pt x="9583" y="610458"/>
                  </a:moveTo>
                  <a:lnTo>
                    <a:pt x="0" y="610458"/>
                  </a:lnTo>
                  <a:lnTo>
                    <a:pt x="0" y="600933"/>
                  </a:lnTo>
                  <a:lnTo>
                    <a:pt x="9583" y="600933"/>
                  </a:lnTo>
                  <a:lnTo>
                    <a:pt x="9583" y="610458"/>
                  </a:lnTo>
                  <a:close/>
                </a:path>
                <a:path w="10210800" h="2114550">
                  <a:moveTo>
                    <a:pt x="9583" y="591408"/>
                  </a:moveTo>
                  <a:lnTo>
                    <a:pt x="0" y="591408"/>
                  </a:lnTo>
                  <a:lnTo>
                    <a:pt x="0" y="581883"/>
                  </a:lnTo>
                  <a:lnTo>
                    <a:pt x="9583" y="581883"/>
                  </a:lnTo>
                  <a:lnTo>
                    <a:pt x="9583" y="591408"/>
                  </a:lnTo>
                  <a:close/>
                </a:path>
                <a:path w="10210800" h="2114550">
                  <a:moveTo>
                    <a:pt x="9583" y="572358"/>
                  </a:moveTo>
                  <a:lnTo>
                    <a:pt x="0" y="572358"/>
                  </a:lnTo>
                  <a:lnTo>
                    <a:pt x="0" y="562833"/>
                  </a:lnTo>
                  <a:lnTo>
                    <a:pt x="9583" y="562833"/>
                  </a:lnTo>
                  <a:lnTo>
                    <a:pt x="9583" y="572358"/>
                  </a:lnTo>
                  <a:close/>
                </a:path>
                <a:path w="10210800" h="2114550">
                  <a:moveTo>
                    <a:pt x="9583" y="553308"/>
                  </a:moveTo>
                  <a:lnTo>
                    <a:pt x="0" y="553308"/>
                  </a:lnTo>
                  <a:lnTo>
                    <a:pt x="0" y="543783"/>
                  </a:lnTo>
                  <a:lnTo>
                    <a:pt x="9583" y="543783"/>
                  </a:lnTo>
                  <a:lnTo>
                    <a:pt x="9583" y="553308"/>
                  </a:lnTo>
                  <a:close/>
                </a:path>
                <a:path w="10210800" h="2114550">
                  <a:moveTo>
                    <a:pt x="9583" y="534258"/>
                  </a:moveTo>
                  <a:lnTo>
                    <a:pt x="0" y="534258"/>
                  </a:lnTo>
                  <a:lnTo>
                    <a:pt x="0" y="524733"/>
                  </a:lnTo>
                  <a:lnTo>
                    <a:pt x="9583" y="524733"/>
                  </a:lnTo>
                  <a:lnTo>
                    <a:pt x="9583" y="534258"/>
                  </a:lnTo>
                  <a:close/>
                </a:path>
                <a:path w="10210800" h="2114550">
                  <a:moveTo>
                    <a:pt x="9583" y="515208"/>
                  </a:moveTo>
                  <a:lnTo>
                    <a:pt x="0" y="515208"/>
                  </a:lnTo>
                  <a:lnTo>
                    <a:pt x="0" y="505683"/>
                  </a:lnTo>
                  <a:lnTo>
                    <a:pt x="9583" y="505683"/>
                  </a:lnTo>
                  <a:lnTo>
                    <a:pt x="9583" y="515208"/>
                  </a:lnTo>
                  <a:close/>
                </a:path>
                <a:path w="10210800" h="2114550">
                  <a:moveTo>
                    <a:pt x="9583" y="496158"/>
                  </a:moveTo>
                  <a:lnTo>
                    <a:pt x="0" y="496158"/>
                  </a:lnTo>
                  <a:lnTo>
                    <a:pt x="0" y="486633"/>
                  </a:lnTo>
                  <a:lnTo>
                    <a:pt x="9583" y="486633"/>
                  </a:lnTo>
                  <a:lnTo>
                    <a:pt x="9583" y="496158"/>
                  </a:lnTo>
                  <a:close/>
                </a:path>
                <a:path w="10210800" h="2114550">
                  <a:moveTo>
                    <a:pt x="9583" y="477108"/>
                  </a:moveTo>
                  <a:lnTo>
                    <a:pt x="0" y="477108"/>
                  </a:lnTo>
                  <a:lnTo>
                    <a:pt x="0" y="467583"/>
                  </a:lnTo>
                  <a:lnTo>
                    <a:pt x="9583" y="467583"/>
                  </a:lnTo>
                  <a:lnTo>
                    <a:pt x="9583" y="477108"/>
                  </a:lnTo>
                  <a:close/>
                </a:path>
                <a:path w="10210800" h="2114550">
                  <a:moveTo>
                    <a:pt x="9583" y="458058"/>
                  </a:moveTo>
                  <a:lnTo>
                    <a:pt x="0" y="458058"/>
                  </a:lnTo>
                  <a:lnTo>
                    <a:pt x="0" y="448533"/>
                  </a:lnTo>
                  <a:lnTo>
                    <a:pt x="9583" y="448533"/>
                  </a:lnTo>
                  <a:lnTo>
                    <a:pt x="9583" y="458058"/>
                  </a:lnTo>
                  <a:close/>
                </a:path>
                <a:path w="10210800" h="2114550">
                  <a:moveTo>
                    <a:pt x="9583" y="439008"/>
                  </a:moveTo>
                  <a:lnTo>
                    <a:pt x="0" y="439008"/>
                  </a:lnTo>
                  <a:lnTo>
                    <a:pt x="0" y="429483"/>
                  </a:lnTo>
                  <a:lnTo>
                    <a:pt x="9583" y="429483"/>
                  </a:lnTo>
                  <a:lnTo>
                    <a:pt x="9583" y="439008"/>
                  </a:lnTo>
                  <a:close/>
                </a:path>
                <a:path w="10210800" h="2114550">
                  <a:moveTo>
                    <a:pt x="9583" y="419958"/>
                  </a:moveTo>
                  <a:lnTo>
                    <a:pt x="0" y="419958"/>
                  </a:lnTo>
                  <a:lnTo>
                    <a:pt x="0" y="410433"/>
                  </a:lnTo>
                  <a:lnTo>
                    <a:pt x="9583" y="410433"/>
                  </a:lnTo>
                  <a:lnTo>
                    <a:pt x="9583" y="419958"/>
                  </a:lnTo>
                  <a:close/>
                </a:path>
                <a:path w="10210800" h="2114550">
                  <a:moveTo>
                    <a:pt x="9583" y="400908"/>
                  </a:moveTo>
                  <a:lnTo>
                    <a:pt x="0" y="400908"/>
                  </a:lnTo>
                  <a:lnTo>
                    <a:pt x="0" y="391383"/>
                  </a:lnTo>
                  <a:lnTo>
                    <a:pt x="9583" y="391383"/>
                  </a:lnTo>
                  <a:lnTo>
                    <a:pt x="9583" y="400908"/>
                  </a:lnTo>
                  <a:close/>
                </a:path>
                <a:path w="10210800" h="2114550">
                  <a:moveTo>
                    <a:pt x="9583" y="381858"/>
                  </a:moveTo>
                  <a:lnTo>
                    <a:pt x="0" y="381858"/>
                  </a:lnTo>
                  <a:lnTo>
                    <a:pt x="0" y="372333"/>
                  </a:lnTo>
                  <a:lnTo>
                    <a:pt x="9583" y="372333"/>
                  </a:lnTo>
                  <a:lnTo>
                    <a:pt x="9583" y="381858"/>
                  </a:lnTo>
                  <a:close/>
                </a:path>
                <a:path w="10210800" h="2114550">
                  <a:moveTo>
                    <a:pt x="9583" y="362808"/>
                  </a:moveTo>
                  <a:lnTo>
                    <a:pt x="0" y="362808"/>
                  </a:lnTo>
                  <a:lnTo>
                    <a:pt x="0" y="353283"/>
                  </a:lnTo>
                  <a:lnTo>
                    <a:pt x="9583" y="353283"/>
                  </a:lnTo>
                  <a:lnTo>
                    <a:pt x="9583" y="362808"/>
                  </a:lnTo>
                  <a:close/>
                </a:path>
                <a:path w="10210800" h="2114550">
                  <a:moveTo>
                    <a:pt x="9583" y="343758"/>
                  </a:moveTo>
                  <a:lnTo>
                    <a:pt x="0" y="343758"/>
                  </a:lnTo>
                  <a:lnTo>
                    <a:pt x="0" y="334233"/>
                  </a:lnTo>
                  <a:lnTo>
                    <a:pt x="9583" y="334233"/>
                  </a:lnTo>
                  <a:lnTo>
                    <a:pt x="9583" y="343758"/>
                  </a:lnTo>
                  <a:close/>
                </a:path>
                <a:path w="10210800" h="2114550">
                  <a:moveTo>
                    <a:pt x="9583" y="324708"/>
                  </a:moveTo>
                  <a:lnTo>
                    <a:pt x="0" y="324708"/>
                  </a:lnTo>
                  <a:lnTo>
                    <a:pt x="0" y="315183"/>
                  </a:lnTo>
                  <a:lnTo>
                    <a:pt x="9583" y="315183"/>
                  </a:lnTo>
                  <a:lnTo>
                    <a:pt x="9583" y="324708"/>
                  </a:lnTo>
                  <a:close/>
                </a:path>
                <a:path w="10210800" h="2114550">
                  <a:moveTo>
                    <a:pt x="9583" y="305658"/>
                  </a:moveTo>
                  <a:lnTo>
                    <a:pt x="0" y="305658"/>
                  </a:lnTo>
                  <a:lnTo>
                    <a:pt x="0" y="296133"/>
                  </a:lnTo>
                  <a:lnTo>
                    <a:pt x="9583" y="296133"/>
                  </a:lnTo>
                  <a:lnTo>
                    <a:pt x="9583" y="305658"/>
                  </a:lnTo>
                  <a:close/>
                </a:path>
                <a:path w="10210800" h="2114550">
                  <a:moveTo>
                    <a:pt x="9583" y="286608"/>
                  </a:moveTo>
                  <a:lnTo>
                    <a:pt x="0" y="286608"/>
                  </a:lnTo>
                  <a:lnTo>
                    <a:pt x="0" y="285749"/>
                  </a:lnTo>
                  <a:lnTo>
                    <a:pt x="690" y="277027"/>
                  </a:lnTo>
                  <a:lnTo>
                    <a:pt x="9711" y="277303"/>
                  </a:lnTo>
                  <a:lnTo>
                    <a:pt x="9626" y="280116"/>
                  </a:lnTo>
                  <a:lnTo>
                    <a:pt x="9583" y="286608"/>
                  </a:lnTo>
                  <a:close/>
                </a:path>
                <a:path w="10210800" h="2114550">
                  <a:moveTo>
                    <a:pt x="10149" y="268057"/>
                  </a:moveTo>
                  <a:lnTo>
                    <a:pt x="1444" y="267498"/>
                  </a:lnTo>
                  <a:lnTo>
                    <a:pt x="2196" y="258006"/>
                  </a:lnTo>
                  <a:lnTo>
                    <a:pt x="10894" y="258856"/>
                  </a:lnTo>
                  <a:lnTo>
                    <a:pt x="10594" y="261919"/>
                  </a:lnTo>
                  <a:lnTo>
                    <a:pt x="10346" y="264986"/>
                  </a:lnTo>
                  <a:lnTo>
                    <a:pt x="10149" y="268057"/>
                  </a:lnTo>
                  <a:close/>
                </a:path>
                <a:path w="10210800" h="2114550">
                  <a:moveTo>
                    <a:pt x="11942" y="249709"/>
                  </a:moveTo>
                  <a:lnTo>
                    <a:pt x="2946" y="248525"/>
                  </a:lnTo>
                  <a:lnTo>
                    <a:pt x="3559" y="240779"/>
                  </a:lnTo>
                  <a:lnTo>
                    <a:pt x="3969" y="239077"/>
                  </a:lnTo>
                  <a:lnTo>
                    <a:pt x="13292" y="240621"/>
                  </a:lnTo>
                  <a:lnTo>
                    <a:pt x="12792" y="243642"/>
                  </a:lnTo>
                  <a:lnTo>
                    <a:pt x="12342" y="246672"/>
                  </a:lnTo>
                  <a:lnTo>
                    <a:pt x="11942" y="249709"/>
                  </a:lnTo>
                  <a:close/>
                </a:path>
                <a:path w="10210800" h="2114550">
                  <a:moveTo>
                    <a:pt x="14940" y="231599"/>
                  </a:moveTo>
                  <a:lnTo>
                    <a:pt x="6191" y="229850"/>
                  </a:lnTo>
                  <a:lnTo>
                    <a:pt x="8425" y="220575"/>
                  </a:lnTo>
                  <a:lnTo>
                    <a:pt x="16904" y="222567"/>
                  </a:lnTo>
                  <a:lnTo>
                    <a:pt x="16199" y="225567"/>
                  </a:lnTo>
                  <a:lnTo>
                    <a:pt x="15544" y="228578"/>
                  </a:lnTo>
                  <a:lnTo>
                    <a:pt x="14940" y="231599"/>
                  </a:lnTo>
                  <a:close/>
                </a:path>
                <a:path w="10210800" h="2114550">
                  <a:moveTo>
                    <a:pt x="19165" y="213618"/>
                  </a:moveTo>
                  <a:lnTo>
                    <a:pt x="10656" y="211316"/>
                  </a:lnTo>
                  <a:lnTo>
                    <a:pt x="12888" y="202048"/>
                  </a:lnTo>
                  <a:lnTo>
                    <a:pt x="21722" y="204758"/>
                  </a:lnTo>
                  <a:lnTo>
                    <a:pt x="20820" y="207697"/>
                  </a:lnTo>
                  <a:lnTo>
                    <a:pt x="19968" y="210650"/>
                  </a:lnTo>
                  <a:lnTo>
                    <a:pt x="19165" y="213618"/>
                  </a:lnTo>
                  <a:close/>
                </a:path>
                <a:path w="10210800" h="2114550">
                  <a:moveTo>
                    <a:pt x="24570" y="195994"/>
                  </a:moveTo>
                  <a:lnTo>
                    <a:pt x="15821" y="192988"/>
                  </a:lnTo>
                  <a:lnTo>
                    <a:pt x="19464" y="184192"/>
                  </a:lnTo>
                  <a:lnTo>
                    <a:pt x="27708" y="187335"/>
                  </a:lnTo>
                  <a:lnTo>
                    <a:pt x="26614" y="190204"/>
                  </a:lnTo>
                  <a:lnTo>
                    <a:pt x="25568" y="193090"/>
                  </a:lnTo>
                  <a:lnTo>
                    <a:pt x="24570" y="195994"/>
                  </a:lnTo>
                  <a:close/>
                </a:path>
                <a:path w="10210800" h="2114550">
                  <a:moveTo>
                    <a:pt x="31131" y="178787"/>
                  </a:moveTo>
                  <a:lnTo>
                    <a:pt x="23100" y="175414"/>
                  </a:lnTo>
                  <a:lnTo>
                    <a:pt x="26737" y="166633"/>
                  </a:lnTo>
                  <a:lnTo>
                    <a:pt x="34838" y="170358"/>
                  </a:lnTo>
                  <a:lnTo>
                    <a:pt x="33556" y="173147"/>
                  </a:lnTo>
                  <a:lnTo>
                    <a:pt x="32320" y="175956"/>
                  </a:lnTo>
                  <a:lnTo>
                    <a:pt x="31131" y="178787"/>
                  </a:lnTo>
                  <a:close/>
                </a:path>
                <a:path w="10210800" h="2114550">
                  <a:moveTo>
                    <a:pt x="38825" y="162054"/>
                  </a:moveTo>
                  <a:lnTo>
                    <a:pt x="30385" y="157827"/>
                  </a:lnTo>
                  <a:lnTo>
                    <a:pt x="31083" y="156141"/>
                  </a:lnTo>
                  <a:lnTo>
                    <a:pt x="35115" y="149551"/>
                  </a:lnTo>
                  <a:lnTo>
                    <a:pt x="43089" y="153883"/>
                  </a:lnTo>
                  <a:lnTo>
                    <a:pt x="41622" y="156583"/>
                  </a:lnTo>
                  <a:lnTo>
                    <a:pt x="40201" y="159306"/>
                  </a:lnTo>
                  <a:lnTo>
                    <a:pt x="38825" y="162054"/>
                  </a:lnTo>
                  <a:close/>
                </a:path>
                <a:path w="10210800" h="2114550">
                  <a:moveTo>
                    <a:pt x="47626" y="145852"/>
                  </a:moveTo>
                  <a:lnTo>
                    <a:pt x="40087" y="141424"/>
                  </a:lnTo>
                  <a:lnTo>
                    <a:pt x="45059" y="133298"/>
                  </a:lnTo>
                  <a:lnTo>
                    <a:pt x="52435" y="137969"/>
                  </a:lnTo>
                  <a:lnTo>
                    <a:pt x="50788" y="140570"/>
                  </a:lnTo>
                  <a:lnTo>
                    <a:pt x="49186" y="143198"/>
                  </a:lnTo>
                  <a:lnTo>
                    <a:pt x="47626" y="145852"/>
                  </a:lnTo>
                  <a:close/>
                </a:path>
                <a:path w="10210800" h="2114550">
                  <a:moveTo>
                    <a:pt x="57498" y="130262"/>
                  </a:moveTo>
                  <a:lnTo>
                    <a:pt x="50028" y="125175"/>
                  </a:lnTo>
                  <a:lnTo>
                    <a:pt x="54412" y="118010"/>
                  </a:lnTo>
                  <a:lnTo>
                    <a:pt x="55130" y="117168"/>
                  </a:lnTo>
                  <a:lnTo>
                    <a:pt x="62788" y="122765"/>
                  </a:lnTo>
                  <a:lnTo>
                    <a:pt x="60983" y="125235"/>
                  </a:lnTo>
                  <a:lnTo>
                    <a:pt x="59220" y="127733"/>
                  </a:lnTo>
                  <a:lnTo>
                    <a:pt x="57498" y="130262"/>
                  </a:lnTo>
                  <a:close/>
                </a:path>
                <a:path w="10210800" h="2114550">
                  <a:moveTo>
                    <a:pt x="68335" y="115434"/>
                  </a:moveTo>
                  <a:lnTo>
                    <a:pt x="61307" y="109929"/>
                  </a:lnTo>
                  <a:lnTo>
                    <a:pt x="67481" y="102694"/>
                  </a:lnTo>
                  <a:lnTo>
                    <a:pt x="74137" y="108276"/>
                  </a:lnTo>
                  <a:lnTo>
                    <a:pt x="72163" y="110629"/>
                  </a:lnTo>
                  <a:lnTo>
                    <a:pt x="70229" y="113016"/>
                  </a:lnTo>
                  <a:lnTo>
                    <a:pt x="68335" y="115434"/>
                  </a:lnTo>
                  <a:close/>
                </a:path>
                <a:path w="10210800" h="2114550">
                  <a:moveTo>
                    <a:pt x="80190" y="101297"/>
                  </a:moveTo>
                  <a:lnTo>
                    <a:pt x="73666" y="95445"/>
                  </a:lnTo>
                  <a:lnTo>
                    <a:pt x="79881" y="88162"/>
                  </a:lnTo>
                  <a:lnTo>
                    <a:pt x="86491" y="94506"/>
                  </a:lnTo>
                  <a:lnTo>
                    <a:pt x="84353" y="96734"/>
                  </a:lnTo>
                  <a:lnTo>
                    <a:pt x="82252" y="98998"/>
                  </a:lnTo>
                  <a:lnTo>
                    <a:pt x="80190" y="101297"/>
                  </a:lnTo>
                  <a:close/>
                </a:path>
                <a:path w="10210800" h="2114550">
                  <a:moveTo>
                    <a:pt x="93035" y="87911"/>
                  </a:moveTo>
                  <a:lnTo>
                    <a:pt x="86551" y="81256"/>
                  </a:lnTo>
                  <a:lnTo>
                    <a:pt x="93843" y="75033"/>
                  </a:lnTo>
                  <a:lnTo>
                    <a:pt x="99783" y="81553"/>
                  </a:lnTo>
                  <a:lnTo>
                    <a:pt x="97499" y="83634"/>
                  </a:lnTo>
                  <a:lnTo>
                    <a:pt x="95249" y="85754"/>
                  </a:lnTo>
                  <a:lnTo>
                    <a:pt x="93035" y="87911"/>
                  </a:lnTo>
                  <a:close/>
                </a:path>
                <a:path w="10210800" h="2114550">
                  <a:moveTo>
                    <a:pt x="106720" y="75443"/>
                  </a:moveTo>
                  <a:lnTo>
                    <a:pt x="101099" y="68842"/>
                  </a:lnTo>
                  <a:lnTo>
                    <a:pt x="108335" y="62667"/>
                  </a:lnTo>
                  <a:lnTo>
                    <a:pt x="113837" y="69583"/>
                  </a:lnTo>
                  <a:lnTo>
                    <a:pt x="111432" y="71497"/>
                  </a:lnTo>
                  <a:lnTo>
                    <a:pt x="109060" y="73450"/>
                  </a:lnTo>
                  <a:lnTo>
                    <a:pt x="106720" y="75443"/>
                  </a:lnTo>
                  <a:close/>
                </a:path>
                <a:path w="10210800" h="2114550">
                  <a:moveTo>
                    <a:pt x="121129" y="63977"/>
                  </a:moveTo>
                  <a:lnTo>
                    <a:pt x="115571" y="56493"/>
                  </a:lnTo>
                  <a:lnTo>
                    <a:pt x="118010" y="54412"/>
                  </a:lnTo>
                  <a:lnTo>
                    <a:pt x="123391" y="51120"/>
                  </a:lnTo>
                  <a:lnTo>
                    <a:pt x="128589" y="58628"/>
                  </a:lnTo>
                  <a:lnTo>
                    <a:pt x="126073" y="60370"/>
                  </a:lnTo>
                  <a:lnTo>
                    <a:pt x="123586" y="62153"/>
                  </a:lnTo>
                  <a:lnTo>
                    <a:pt x="121129" y="63977"/>
                  </a:lnTo>
                  <a:close/>
                </a:path>
                <a:path w="10210800" h="2114550">
                  <a:moveTo>
                    <a:pt x="136243" y="53516"/>
                  </a:moveTo>
                  <a:lnTo>
                    <a:pt x="131504" y="46156"/>
                  </a:lnTo>
                  <a:lnTo>
                    <a:pt x="139632" y="41183"/>
                  </a:lnTo>
                  <a:lnTo>
                    <a:pt x="144092" y="48646"/>
                  </a:lnTo>
                  <a:lnTo>
                    <a:pt x="141449" y="50225"/>
                  </a:lnTo>
                  <a:lnTo>
                    <a:pt x="138832" y="51849"/>
                  </a:lnTo>
                  <a:lnTo>
                    <a:pt x="136243" y="53516"/>
                  </a:lnTo>
                  <a:close/>
                </a:path>
                <a:path w="10210800" h="2114550">
                  <a:moveTo>
                    <a:pt x="152089" y="44046"/>
                  </a:moveTo>
                  <a:lnTo>
                    <a:pt x="147756" y="36213"/>
                  </a:lnTo>
                  <a:lnTo>
                    <a:pt x="155897" y="31232"/>
                  </a:lnTo>
                  <a:lnTo>
                    <a:pt x="160229" y="39719"/>
                  </a:lnTo>
                  <a:lnTo>
                    <a:pt x="157491" y="41116"/>
                  </a:lnTo>
                  <a:lnTo>
                    <a:pt x="154778" y="42558"/>
                  </a:lnTo>
                  <a:lnTo>
                    <a:pt x="152089" y="44046"/>
                  </a:lnTo>
                  <a:close/>
                </a:path>
                <a:path w="10210800" h="2114550">
                  <a:moveTo>
                    <a:pt x="168503" y="35668"/>
                  </a:moveTo>
                  <a:lnTo>
                    <a:pt x="164691" y="27542"/>
                  </a:lnTo>
                  <a:lnTo>
                    <a:pt x="173475" y="23903"/>
                  </a:lnTo>
                  <a:lnTo>
                    <a:pt x="176904" y="31897"/>
                  </a:lnTo>
                  <a:lnTo>
                    <a:pt x="174083" y="33108"/>
                  </a:lnTo>
                  <a:lnTo>
                    <a:pt x="171282" y="34365"/>
                  </a:lnTo>
                  <a:lnTo>
                    <a:pt x="168503" y="35668"/>
                  </a:lnTo>
                  <a:close/>
                </a:path>
                <a:path w="10210800" h="2114550">
                  <a:moveTo>
                    <a:pt x="185426" y="28409"/>
                  </a:moveTo>
                  <a:lnTo>
                    <a:pt x="182250" y="20268"/>
                  </a:lnTo>
                  <a:lnTo>
                    <a:pt x="191040" y="16628"/>
                  </a:lnTo>
                  <a:lnTo>
                    <a:pt x="194060" y="25205"/>
                  </a:lnTo>
                  <a:lnTo>
                    <a:pt x="191164" y="26225"/>
                  </a:lnTo>
                  <a:lnTo>
                    <a:pt x="188286" y="27293"/>
                  </a:lnTo>
                  <a:lnTo>
                    <a:pt x="185426" y="28409"/>
                  </a:lnTo>
                  <a:close/>
                </a:path>
                <a:path w="10210800" h="2114550">
                  <a:moveTo>
                    <a:pt x="202800" y="22290"/>
                  </a:moveTo>
                  <a:lnTo>
                    <a:pt x="199993" y="13382"/>
                  </a:lnTo>
                  <a:lnTo>
                    <a:pt x="209264" y="11150"/>
                  </a:lnTo>
                  <a:lnTo>
                    <a:pt x="211639" y="19667"/>
                  </a:lnTo>
                  <a:lnTo>
                    <a:pt x="208678" y="20492"/>
                  </a:lnTo>
                  <a:lnTo>
                    <a:pt x="205732" y="21366"/>
                  </a:lnTo>
                  <a:lnTo>
                    <a:pt x="202800" y="22290"/>
                  </a:lnTo>
                  <a:close/>
                </a:path>
                <a:path w="10210800" h="2114550">
                  <a:moveTo>
                    <a:pt x="220568" y="17337"/>
                  </a:moveTo>
                  <a:lnTo>
                    <a:pt x="218522" y="8920"/>
                  </a:lnTo>
                  <a:lnTo>
                    <a:pt x="227790" y="6687"/>
                  </a:lnTo>
                  <a:lnTo>
                    <a:pt x="229582" y="15305"/>
                  </a:lnTo>
                  <a:lnTo>
                    <a:pt x="226566" y="15932"/>
                  </a:lnTo>
                  <a:lnTo>
                    <a:pt x="223562" y="16610"/>
                  </a:lnTo>
                  <a:lnTo>
                    <a:pt x="220568" y="17337"/>
                  </a:lnTo>
                  <a:close/>
                </a:path>
                <a:path w="10210800" h="2114550">
                  <a:moveTo>
                    <a:pt x="238607" y="13585"/>
                  </a:moveTo>
                  <a:lnTo>
                    <a:pt x="237025" y="4463"/>
                  </a:lnTo>
                  <a:lnTo>
                    <a:pt x="240779" y="3559"/>
                  </a:lnTo>
                  <a:lnTo>
                    <a:pt x="246418" y="3113"/>
                  </a:lnTo>
                  <a:lnTo>
                    <a:pt x="247680" y="12167"/>
                  </a:lnTo>
                  <a:lnTo>
                    <a:pt x="244648" y="12589"/>
                  </a:lnTo>
                  <a:lnTo>
                    <a:pt x="241623" y="13062"/>
                  </a:lnTo>
                  <a:lnTo>
                    <a:pt x="238607" y="13585"/>
                  </a:lnTo>
                  <a:close/>
                </a:path>
                <a:path w="10210800" h="2114550">
                  <a:moveTo>
                    <a:pt x="256815" y="11049"/>
                  </a:moveTo>
                  <a:lnTo>
                    <a:pt x="255898" y="2362"/>
                  </a:lnTo>
                  <a:lnTo>
                    <a:pt x="265384" y="1612"/>
                  </a:lnTo>
                  <a:lnTo>
                    <a:pt x="266004" y="10234"/>
                  </a:lnTo>
                  <a:lnTo>
                    <a:pt x="262936" y="10455"/>
                  </a:lnTo>
                  <a:lnTo>
                    <a:pt x="259873" y="10726"/>
                  </a:lnTo>
                  <a:lnTo>
                    <a:pt x="256815" y="11049"/>
                  </a:lnTo>
                  <a:close/>
                </a:path>
                <a:path w="10210800" h="2114550">
                  <a:moveTo>
                    <a:pt x="275240" y="9726"/>
                  </a:moveTo>
                  <a:lnTo>
                    <a:pt x="274901" y="858"/>
                  </a:lnTo>
                  <a:lnTo>
                    <a:pt x="284473" y="101"/>
                  </a:lnTo>
                  <a:lnTo>
                    <a:pt x="284517" y="9527"/>
                  </a:lnTo>
                  <a:lnTo>
                    <a:pt x="281423" y="9542"/>
                  </a:lnTo>
                  <a:lnTo>
                    <a:pt x="278331" y="9608"/>
                  </a:lnTo>
                  <a:lnTo>
                    <a:pt x="275240" y="9726"/>
                  </a:lnTo>
                  <a:close/>
                </a:path>
                <a:path w="10210800" h="2114550">
                  <a:moveTo>
                    <a:pt x="295329" y="9524"/>
                  </a:moveTo>
                  <a:lnTo>
                    <a:pt x="285804" y="9524"/>
                  </a:lnTo>
                  <a:lnTo>
                    <a:pt x="285804" y="0"/>
                  </a:lnTo>
                  <a:lnTo>
                    <a:pt x="295329" y="0"/>
                  </a:lnTo>
                  <a:lnTo>
                    <a:pt x="295329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234016" y="3139009"/>
            <a:ext cx="9632950" cy="165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Condividono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9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progetto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partecipano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nella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definizione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dei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bisogni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formativi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nell’indirizzo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della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proposta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formativa</a:t>
            </a:r>
            <a:r>
              <a:rPr sz="31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(Comitato</a:t>
            </a:r>
            <a:r>
              <a:rPr sz="3100" spc="-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Indirizzo)</a:t>
            </a:r>
            <a:endParaRPr sz="3100">
              <a:latin typeface="Tahoma"/>
              <a:cs typeface="Tahom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046690" y="5428511"/>
            <a:ext cx="10212705" cy="1574800"/>
            <a:chOff x="7046690" y="5428511"/>
            <a:chExt cx="10212705" cy="1574800"/>
          </a:xfrm>
        </p:grpSpPr>
        <p:sp>
          <p:nvSpPr>
            <p:cNvPr id="18" name="object 18"/>
            <p:cNvSpPr/>
            <p:nvPr/>
          </p:nvSpPr>
          <p:spPr>
            <a:xfrm>
              <a:off x="7046690" y="5428511"/>
              <a:ext cx="10212705" cy="1574800"/>
            </a:xfrm>
            <a:custGeom>
              <a:avLst/>
              <a:gdLst/>
              <a:ahLst/>
              <a:cxnLst/>
              <a:rect l="l" t="t" r="r" b="b"/>
              <a:pathLst>
                <a:path w="10212705" h="1574800">
                  <a:moveTo>
                    <a:pt x="9926861" y="1574481"/>
                  </a:moveTo>
                  <a:lnTo>
                    <a:pt x="285746" y="1574481"/>
                  </a:lnTo>
                  <a:lnTo>
                    <a:pt x="240779" y="1570922"/>
                  </a:lnTo>
                  <a:lnTo>
                    <a:pt x="197320" y="1560455"/>
                  </a:lnTo>
                  <a:lnTo>
                    <a:pt x="156141" y="1543398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2" y="1456471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7" y="285750"/>
                  </a:lnTo>
                  <a:lnTo>
                    <a:pt x="10212607" y="1288731"/>
                  </a:lnTo>
                  <a:lnTo>
                    <a:pt x="10209048" y="1333702"/>
                  </a:lnTo>
                  <a:lnTo>
                    <a:pt x="10198581" y="1377161"/>
                  </a:lnTo>
                  <a:lnTo>
                    <a:pt x="10181524" y="1418339"/>
                  </a:lnTo>
                  <a:lnTo>
                    <a:pt x="10158196" y="1456471"/>
                  </a:lnTo>
                  <a:lnTo>
                    <a:pt x="10128914" y="1490787"/>
                  </a:lnTo>
                  <a:lnTo>
                    <a:pt x="10094598" y="1520069"/>
                  </a:lnTo>
                  <a:lnTo>
                    <a:pt x="10056466" y="1543398"/>
                  </a:lnTo>
                  <a:lnTo>
                    <a:pt x="10015288" y="1560455"/>
                  </a:lnTo>
                  <a:lnTo>
                    <a:pt x="9971829" y="1570922"/>
                  </a:lnTo>
                  <a:lnTo>
                    <a:pt x="9926861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046691" y="5428511"/>
              <a:ext cx="10210800" cy="1571625"/>
            </a:xfrm>
            <a:custGeom>
              <a:avLst/>
              <a:gdLst/>
              <a:ahLst/>
              <a:cxnLst/>
              <a:rect l="l" t="t" r="r" b="b"/>
              <a:pathLst>
                <a:path w="10210800" h="1571625">
                  <a:moveTo>
                    <a:pt x="314402" y="9524"/>
                  </a:moveTo>
                  <a:lnTo>
                    <a:pt x="304877" y="9524"/>
                  </a:lnTo>
                  <a:lnTo>
                    <a:pt x="304877" y="0"/>
                  </a:lnTo>
                  <a:lnTo>
                    <a:pt x="314402" y="0"/>
                  </a:lnTo>
                  <a:lnTo>
                    <a:pt x="314402" y="9524"/>
                  </a:lnTo>
                  <a:close/>
                </a:path>
                <a:path w="10210800" h="1571625">
                  <a:moveTo>
                    <a:pt x="333452" y="9524"/>
                  </a:moveTo>
                  <a:lnTo>
                    <a:pt x="323927" y="9524"/>
                  </a:lnTo>
                  <a:lnTo>
                    <a:pt x="323927" y="0"/>
                  </a:lnTo>
                  <a:lnTo>
                    <a:pt x="333452" y="0"/>
                  </a:lnTo>
                  <a:lnTo>
                    <a:pt x="333452" y="9524"/>
                  </a:lnTo>
                  <a:close/>
                </a:path>
                <a:path w="10210800" h="1571625">
                  <a:moveTo>
                    <a:pt x="352502" y="9524"/>
                  </a:moveTo>
                  <a:lnTo>
                    <a:pt x="342977" y="9524"/>
                  </a:lnTo>
                  <a:lnTo>
                    <a:pt x="342977" y="0"/>
                  </a:lnTo>
                  <a:lnTo>
                    <a:pt x="352502" y="0"/>
                  </a:lnTo>
                  <a:lnTo>
                    <a:pt x="352502" y="9524"/>
                  </a:lnTo>
                  <a:close/>
                </a:path>
                <a:path w="10210800" h="1571625">
                  <a:moveTo>
                    <a:pt x="371552" y="9524"/>
                  </a:moveTo>
                  <a:lnTo>
                    <a:pt x="362027" y="9524"/>
                  </a:lnTo>
                  <a:lnTo>
                    <a:pt x="362027" y="0"/>
                  </a:lnTo>
                  <a:lnTo>
                    <a:pt x="371552" y="0"/>
                  </a:lnTo>
                  <a:lnTo>
                    <a:pt x="371552" y="9524"/>
                  </a:lnTo>
                  <a:close/>
                </a:path>
                <a:path w="10210800" h="1571625">
                  <a:moveTo>
                    <a:pt x="390602" y="9524"/>
                  </a:moveTo>
                  <a:lnTo>
                    <a:pt x="381077" y="9524"/>
                  </a:lnTo>
                  <a:lnTo>
                    <a:pt x="381077" y="0"/>
                  </a:lnTo>
                  <a:lnTo>
                    <a:pt x="390602" y="0"/>
                  </a:lnTo>
                  <a:lnTo>
                    <a:pt x="390602" y="9524"/>
                  </a:lnTo>
                  <a:close/>
                </a:path>
                <a:path w="10210800" h="1571625">
                  <a:moveTo>
                    <a:pt x="409652" y="9524"/>
                  </a:moveTo>
                  <a:lnTo>
                    <a:pt x="400127" y="9524"/>
                  </a:lnTo>
                  <a:lnTo>
                    <a:pt x="400127" y="0"/>
                  </a:lnTo>
                  <a:lnTo>
                    <a:pt x="409652" y="0"/>
                  </a:lnTo>
                  <a:lnTo>
                    <a:pt x="409652" y="9524"/>
                  </a:lnTo>
                  <a:close/>
                </a:path>
                <a:path w="10210800" h="1571625">
                  <a:moveTo>
                    <a:pt x="428702" y="9524"/>
                  </a:moveTo>
                  <a:lnTo>
                    <a:pt x="419177" y="9524"/>
                  </a:lnTo>
                  <a:lnTo>
                    <a:pt x="419177" y="0"/>
                  </a:lnTo>
                  <a:lnTo>
                    <a:pt x="428702" y="0"/>
                  </a:lnTo>
                  <a:lnTo>
                    <a:pt x="428702" y="9524"/>
                  </a:lnTo>
                  <a:close/>
                </a:path>
                <a:path w="10210800" h="1571625">
                  <a:moveTo>
                    <a:pt x="447752" y="9524"/>
                  </a:moveTo>
                  <a:lnTo>
                    <a:pt x="438227" y="9524"/>
                  </a:lnTo>
                  <a:lnTo>
                    <a:pt x="438227" y="0"/>
                  </a:lnTo>
                  <a:lnTo>
                    <a:pt x="447752" y="0"/>
                  </a:lnTo>
                  <a:lnTo>
                    <a:pt x="447752" y="9524"/>
                  </a:lnTo>
                  <a:close/>
                </a:path>
                <a:path w="10210800" h="1571625">
                  <a:moveTo>
                    <a:pt x="466802" y="9524"/>
                  </a:moveTo>
                  <a:lnTo>
                    <a:pt x="457277" y="9524"/>
                  </a:lnTo>
                  <a:lnTo>
                    <a:pt x="457277" y="0"/>
                  </a:lnTo>
                  <a:lnTo>
                    <a:pt x="466802" y="0"/>
                  </a:lnTo>
                  <a:lnTo>
                    <a:pt x="466802" y="9524"/>
                  </a:lnTo>
                  <a:close/>
                </a:path>
                <a:path w="10210800" h="1571625">
                  <a:moveTo>
                    <a:pt x="485852" y="9524"/>
                  </a:moveTo>
                  <a:lnTo>
                    <a:pt x="476327" y="9524"/>
                  </a:lnTo>
                  <a:lnTo>
                    <a:pt x="476327" y="0"/>
                  </a:lnTo>
                  <a:lnTo>
                    <a:pt x="485852" y="0"/>
                  </a:lnTo>
                  <a:lnTo>
                    <a:pt x="485852" y="9524"/>
                  </a:lnTo>
                  <a:close/>
                </a:path>
                <a:path w="10210800" h="1571625">
                  <a:moveTo>
                    <a:pt x="504902" y="9524"/>
                  </a:moveTo>
                  <a:lnTo>
                    <a:pt x="495377" y="9524"/>
                  </a:lnTo>
                  <a:lnTo>
                    <a:pt x="495377" y="0"/>
                  </a:lnTo>
                  <a:lnTo>
                    <a:pt x="504902" y="0"/>
                  </a:lnTo>
                  <a:lnTo>
                    <a:pt x="504902" y="9524"/>
                  </a:lnTo>
                  <a:close/>
                </a:path>
                <a:path w="10210800" h="1571625">
                  <a:moveTo>
                    <a:pt x="523952" y="9524"/>
                  </a:moveTo>
                  <a:lnTo>
                    <a:pt x="514427" y="9524"/>
                  </a:lnTo>
                  <a:lnTo>
                    <a:pt x="514427" y="0"/>
                  </a:lnTo>
                  <a:lnTo>
                    <a:pt x="523952" y="0"/>
                  </a:lnTo>
                  <a:lnTo>
                    <a:pt x="523952" y="9524"/>
                  </a:lnTo>
                  <a:close/>
                </a:path>
                <a:path w="10210800" h="1571625">
                  <a:moveTo>
                    <a:pt x="543002" y="9524"/>
                  </a:moveTo>
                  <a:lnTo>
                    <a:pt x="533477" y="9524"/>
                  </a:lnTo>
                  <a:lnTo>
                    <a:pt x="533477" y="0"/>
                  </a:lnTo>
                  <a:lnTo>
                    <a:pt x="543002" y="0"/>
                  </a:lnTo>
                  <a:lnTo>
                    <a:pt x="543002" y="9524"/>
                  </a:lnTo>
                  <a:close/>
                </a:path>
                <a:path w="10210800" h="1571625">
                  <a:moveTo>
                    <a:pt x="562052" y="9524"/>
                  </a:moveTo>
                  <a:lnTo>
                    <a:pt x="552527" y="9524"/>
                  </a:lnTo>
                  <a:lnTo>
                    <a:pt x="552527" y="0"/>
                  </a:lnTo>
                  <a:lnTo>
                    <a:pt x="562052" y="0"/>
                  </a:lnTo>
                  <a:lnTo>
                    <a:pt x="562052" y="9524"/>
                  </a:lnTo>
                  <a:close/>
                </a:path>
                <a:path w="10210800" h="1571625">
                  <a:moveTo>
                    <a:pt x="581102" y="9524"/>
                  </a:moveTo>
                  <a:lnTo>
                    <a:pt x="571577" y="9524"/>
                  </a:lnTo>
                  <a:lnTo>
                    <a:pt x="571577" y="0"/>
                  </a:lnTo>
                  <a:lnTo>
                    <a:pt x="581102" y="0"/>
                  </a:lnTo>
                  <a:lnTo>
                    <a:pt x="581102" y="9524"/>
                  </a:lnTo>
                  <a:close/>
                </a:path>
                <a:path w="10210800" h="1571625">
                  <a:moveTo>
                    <a:pt x="600152" y="9524"/>
                  </a:moveTo>
                  <a:lnTo>
                    <a:pt x="590627" y="9524"/>
                  </a:lnTo>
                  <a:lnTo>
                    <a:pt x="590627" y="0"/>
                  </a:lnTo>
                  <a:lnTo>
                    <a:pt x="600152" y="0"/>
                  </a:lnTo>
                  <a:lnTo>
                    <a:pt x="600152" y="9524"/>
                  </a:lnTo>
                  <a:close/>
                </a:path>
                <a:path w="10210800" h="1571625">
                  <a:moveTo>
                    <a:pt x="619202" y="9524"/>
                  </a:moveTo>
                  <a:lnTo>
                    <a:pt x="609677" y="9524"/>
                  </a:lnTo>
                  <a:lnTo>
                    <a:pt x="609677" y="0"/>
                  </a:lnTo>
                  <a:lnTo>
                    <a:pt x="619202" y="0"/>
                  </a:lnTo>
                  <a:lnTo>
                    <a:pt x="619202" y="9524"/>
                  </a:lnTo>
                  <a:close/>
                </a:path>
                <a:path w="10210800" h="1571625">
                  <a:moveTo>
                    <a:pt x="638252" y="9524"/>
                  </a:moveTo>
                  <a:lnTo>
                    <a:pt x="628727" y="9524"/>
                  </a:lnTo>
                  <a:lnTo>
                    <a:pt x="628727" y="0"/>
                  </a:lnTo>
                  <a:lnTo>
                    <a:pt x="638252" y="0"/>
                  </a:lnTo>
                  <a:lnTo>
                    <a:pt x="638252" y="9524"/>
                  </a:lnTo>
                  <a:close/>
                </a:path>
                <a:path w="10210800" h="1571625">
                  <a:moveTo>
                    <a:pt x="657302" y="9524"/>
                  </a:moveTo>
                  <a:lnTo>
                    <a:pt x="647777" y="9524"/>
                  </a:lnTo>
                  <a:lnTo>
                    <a:pt x="647777" y="0"/>
                  </a:lnTo>
                  <a:lnTo>
                    <a:pt x="657302" y="0"/>
                  </a:lnTo>
                  <a:lnTo>
                    <a:pt x="657302" y="9524"/>
                  </a:lnTo>
                  <a:close/>
                </a:path>
                <a:path w="10210800" h="1571625">
                  <a:moveTo>
                    <a:pt x="676352" y="9524"/>
                  </a:moveTo>
                  <a:lnTo>
                    <a:pt x="666827" y="9524"/>
                  </a:lnTo>
                  <a:lnTo>
                    <a:pt x="666827" y="0"/>
                  </a:lnTo>
                  <a:lnTo>
                    <a:pt x="676352" y="0"/>
                  </a:lnTo>
                  <a:lnTo>
                    <a:pt x="676352" y="9524"/>
                  </a:lnTo>
                  <a:close/>
                </a:path>
                <a:path w="10210800" h="1571625">
                  <a:moveTo>
                    <a:pt x="695402" y="9524"/>
                  </a:moveTo>
                  <a:lnTo>
                    <a:pt x="685877" y="9524"/>
                  </a:lnTo>
                  <a:lnTo>
                    <a:pt x="685877" y="0"/>
                  </a:lnTo>
                  <a:lnTo>
                    <a:pt x="695402" y="0"/>
                  </a:lnTo>
                  <a:lnTo>
                    <a:pt x="695402" y="9524"/>
                  </a:lnTo>
                  <a:close/>
                </a:path>
                <a:path w="10210800" h="1571625">
                  <a:moveTo>
                    <a:pt x="714452" y="9524"/>
                  </a:moveTo>
                  <a:lnTo>
                    <a:pt x="704927" y="9524"/>
                  </a:lnTo>
                  <a:lnTo>
                    <a:pt x="704927" y="0"/>
                  </a:lnTo>
                  <a:lnTo>
                    <a:pt x="714452" y="0"/>
                  </a:lnTo>
                  <a:lnTo>
                    <a:pt x="714452" y="9524"/>
                  </a:lnTo>
                  <a:close/>
                </a:path>
                <a:path w="10210800" h="1571625">
                  <a:moveTo>
                    <a:pt x="733502" y="9524"/>
                  </a:moveTo>
                  <a:lnTo>
                    <a:pt x="723977" y="9524"/>
                  </a:lnTo>
                  <a:lnTo>
                    <a:pt x="723977" y="0"/>
                  </a:lnTo>
                  <a:lnTo>
                    <a:pt x="733502" y="0"/>
                  </a:lnTo>
                  <a:lnTo>
                    <a:pt x="733502" y="9524"/>
                  </a:lnTo>
                  <a:close/>
                </a:path>
                <a:path w="10210800" h="1571625">
                  <a:moveTo>
                    <a:pt x="752552" y="9524"/>
                  </a:moveTo>
                  <a:lnTo>
                    <a:pt x="743027" y="9524"/>
                  </a:lnTo>
                  <a:lnTo>
                    <a:pt x="743027" y="0"/>
                  </a:lnTo>
                  <a:lnTo>
                    <a:pt x="752552" y="0"/>
                  </a:lnTo>
                  <a:lnTo>
                    <a:pt x="752552" y="9524"/>
                  </a:lnTo>
                  <a:close/>
                </a:path>
                <a:path w="10210800" h="1571625">
                  <a:moveTo>
                    <a:pt x="771602" y="9524"/>
                  </a:moveTo>
                  <a:lnTo>
                    <a:pt x="762077" y="9524"/>
                  </a:lnTo>
                  <a:lnTo>
                    <a:pt x="762077" y="0"/>
                  </a:lnTo>
                  <a:lnTo>
                    <a:pt x="771602" y="0"/>
                  </a:lnTo>
                  <a:lnTo>
                    <a:pt x="771602" y="9524"/>
                  </a:lnTo>
                  <a:close/>
                </a:path>
                <a:path w="10210800" h="1571625">
                  <a:moveTo>
                    <a:pt x="790652" y="9524"/>
                  </a:moveTo>
                  <a:lnTo>
                    <a:pt x="781127" y="9524"/>
                  </a:lnTo>
                  <a:lnTo>
                    <a:pt x="781127" y="0"/>
                  </a:lnTo>
                  <a:lnTo>
                    <a:pt x="790652" y="0"/>
                  </a:lnTo>
                  <a:lnTo>
                    <a:pt x="790652" y="9524"/>
                  </a:lnTo>
                  <a:close/>
                </a:path>
                <a:path w="10210800" h="1571625">
                  <a:moveTo>
                    <a:pt x="809702" y="9524"/>
                  </a:moveTo>
                  <a:lnTo>
                    <a:pt x="800177" y="9524"/>
                  </a:lnTo>
                  <a:lnTo>
                    <a:pt x="800177" y="0"/>
                  </a:lnTo>
                  <a:lnTo>
                    <a:pt x="809702" y="0"/>
                  </a:lnTo>
                  <a:lnTo>
                    <a:pt x="809702" y="9524"/>
                  </a:lnTo>
                  <a:close/>
                </a:path>
                <a:path w="10210800" h="1571625">
                  <a:moveTo>
                    <a:pt x="828752" y="9524"/>
                  </a:moveTo>
                  <a:lnTo>
                    <a:pt x="819227" y="9524"/>
                  </a:lnTo>
                  <a:lnTo>
                    <a:pt x="819227" y="0"/>
                  </a:lnTo>
                  <a:lnTo>
                    <a:pt x="828752" y="0"/>
                  </a:lnTo>
                  <a:lnTo>
                    <a:pt x="828752" y="9524"/>
                  </a:lnTo>
                  <a:close/>
                </a:path>
                <a:path w="10210800" h="1571625">
                  <a:moveTo>
                    <a:pt x="847802" y="9524"/>
                  </a:moveTo>
                  <a:lnTo>
                    <a:pt x="838277" y="9524"/>
                  </a:lnTo>
                  <a:lnTo>
                    <a:pt x="838277" y="0"/>
                  </a:lnTo>
                  <a:lnTo>
                    <a:pt x="847802" y="0"/>
                  </a:lnTo>
                  <a:lnTo>
                    <a:pt x="847802" y="9524"/>
                  </a:lnTo>
                  <a:close/>
                </a:path>
                <a:path w="10210800" h="1571625">
                  <a:moveTo>
                    <a:pt x="866852" y="9524"/>
                  </a:moveTo>
                  <a:lnTo>
                    <a:pt x="857327" y="9524"/>
                  </a:lnTo>
                  <a:lnTo>
                    <a:pt x="857327" y="0"/>
                  </a:lnTo>
                  <a:lnTo>
                    <a:pt x="866852" y="0"/>
                  </a:lnTo>
                  <a:lnTo>
                    <a:pt x="866852" y="9524"/>
                  </a:lnTo>
                  <a:close/>
                </a:path>
                <a:path w="10210800" h="1571625">
                  <a:moveTo>
                    <a:pt x="885902" y="9524"/>
                  </a:moveTo>
                  <a:lnTo>
                    <a:pt x="876377" y="9524"/>
                  </a:lnTo>
                  <a:lnTo>
                    <a:pt x="876377" y="0"/>
                  </a:lnTo>
                  <a:lnTo>
                    <a:pt x="885902" y="0"/>
                  </a:lnTo>
                  <a:lnTo>
                    <a:pt x="885902" y="9524"/>
                  </a:lnTo>
                  <a:close/>
                </a:path>
                <a:path w="10210800" h="1571625">
                  <a:moveTo>
                    <a:pt x="904952" y="9524"/>
                  </a:moveTo>
                  <a:lnTo>
                    <a:pt x="895427" y="9524"/>
                  </a:lnTo>
                  <a:lnTo>
                    <a:pt x="895427" y="0"/>
                  </a:lnTo>
                  <a:lnTo>
                    <a:pt x="904952" y="0"/>
                  </a:lnTo>
                  <a:lnTo>
                    <a:pt x="904952" y="9524"/>
                  </a:lnTo>
                  <a:close/>
                </a:path>
                <a:path w="10210800" h="1571625">
                  <a:moveTo>
                    <a:pt x="924002" y="9524"/>
                  </a:moveTo>
                  <a:lnTo>
                    <a:pt x="914477" y="9524"/>
                  </a:lnTo>
                  <a:lnTo>
                    <a:pt x="914477" y="0"/>
                  </a:lnTo>
                  <a:lnTo>
                    <a:pt x="924002" y="0"/>
                  </a:lnTo>
                  <a:lnTo>
                    <a:pt x="924002" y="9524"/>
                  </a:lnTo>
                  <a:close/>
                </a:path>
                <a:path w="10210800" h="1571625">
                  <a:moveTo>
                    <a:pt x="943052" y="9524"/>
                  </a:moveTo>
                  <a:lnTo>
                    <a:pt x="933527" y="9524"/>
                  </a:lnTo>
                  <a:lnTo>
                    <a:pt x="933527" y="0"/>
                  </a:lnTo>
                  <a:lnTo>
                    <a:pt x="943052" y="0"/>
                  </a:lnTo>
                  <a:lnTo>
                    <a:pt x="943052" y="9524"/>
                  </a:lnTo>
                  <a:close/>
                </a:path>
                <a:path w="10210800" h="1571625">
                  <a:moveTo>
                    <a:pt x="962102" y="9524"/>
                  </a:moveTo>
                  <a:lnTo>
                    <a:pt x="952577" y="9524"/>
                  </a:lnTo>
                  <a:lnTo>
                    <a:pt x="952577" y="0"/>
                  </a:lnTo>
                  <a:lnTo>
                    <a:pt x="962102" y="0"/>
                  </a:lnTo>
                  <a:lnTo>
                    <a:pt x="962102" y="9524"/>
                  </a:lnTo>
                  <a:close/>
                </a:path>
                <a:path w="10210800" h="1571625">
                  <a:moveTo>
                    <a:pt x="981152" y="9524"/>
                  </a:moveTo>
                  <a:lnTo>
                    <a:pt x="971627" y="9524"/>
                  </a:lnTo>
                  <a:lnTo>
                    <a:pt x="971627" y="0"/>
                  </a:lnTo>
                  <a:lnTo>
                    <a:pt x="981152" y="0"/>
                  </a:lnTo>
                  <a:lnTo>
                    <a:pt x="981152" y="9524"/>
                  </a:lnTo>
                  <a:close/>
                </a:path>
                <a:path w="10210800" h="1571625">
                  <a:moveTo>
                    <a:pt x="1000202" y="9524"/>
                  </a:moveTo>
                  <a:lnTo>
                    <a:pt x="990677" y="9524"/>
                  </a:lnTo>
                  <a:lnTo>
                    <a:pt x="990677" y="0"/>
                  </a:lnTo>
                  <a:lnTo>
                    <a:pt x="1000202" y="0"/>
                  </a:lnTo>
                  <a:lnTo>
                    <a:pt x="1000202" y="9524"/>
                  </a:lnTo>
                  <a:close/>
                </a:path>
                <a:path w="10210800" h="1571625">
                  <a:moveTo>
                    <a:pt x="1019252" y="9524"/>
                  </a:moveTo>
                  <a:lnTo>
                    <a:pt x="1009727" y="9524"/>
                  </a:lnTo>
                  <a:lnTo>
                    <a:pt x="1009727" y="0"/>
                  </a:lnTo>
                  <a:lnTo>
                    <a:pt x="1019252" y="0"/>
                  </a:lnTo>
                  <a:lnTo>
                    <a:pt x="1019252" y="9524"/>
                  </a:lnTo>
                  <a:close/>
                </a:path>
                <a:path w="10210800" h="1571625">
                  <a:moveTo>
                    <a:pt x="1038302" y="9524"/>
                  </a:moveTo>
                  <a:lnTo>
                    <a:pt x="1028777" y="9524"/>
                  </a:lnTo>
                  <a:lnTo>
                    <a:pt x="1028777" y="0"/>
                  </a:lnTo>
                  <a:lnTo>
                    <a:pt x="1038302" y="0"/>
                  </a:lnTo>
                  <a:lnTo>
                    <a:pt x="1038302" y="9524"/>
                  </a:lnTo>
                  <a:close/>
                </a:path>
                <a:path w="10210800" h="1571625">
                  <a:moveTo>
                    <a:pt x="1057352" y="9524"/>
                  </a:moveTo>
                  <a:lnTo>
                    <a:pt x="1047827" y="9524"/>
                  </a:lnTo>
                  <a:lnTo>
                    <a:pt x="1047827" y="0"/>
                  </a:lnTo>
                  <a:lnTo>
                    <a:pt x="1057352" y="0"/>
                  </a:lnTo>
                  <a:lnTo>
                    <a:pt x="1057352" y="9524"/>
                  </a:lnTo>
                  <a:close/>
                </a:path>
                <a:path w="10210800" h="1571625">
                  <a:moveTo>
                    <a:pt x="1076402" y="9524"/>
                  </a:moveTo>
                  <a:lnTo>
                    <a:pt x="1066877" y="9524"/>
                  </a:lnTo>
                  <a:lnTo>
                    <a:pt x="1066877" y="0"/>
                  </a:lnTo>
                  <a:lnTo>
                    <a:pt x="1076402" y="0"/>
                  </a:lnTo>
                  <a:lnTo>
                    <a:pt x="1076402" y="9524"/>
                  </a:lnTo>
                  <a:close/>
                </a:path>
                <a:path w="10210800" h="1571625">
                  <a:moveTo>
                    <a:pt x="1095452" y="9524"/>
                  </a:moveTo>
                  <a:lnTo>
                    <a:pt x="1085927" y="9524"/>
                  </a:lnTo>
                  <a:lnTo>
                    <a:pt x="1085927" y="0"/>
                  </a:lnTo>
                  <a:lnTo>
                    <a:pt x="1095452" y="0"/>
                  </a:lnTo>
                  <a:lnTo>
                    <a:pt x="1095452" y="9524"/>
                  </a:lnTo>
                  <a:close/>
                </a:path>
                <a:path w="10210800" h="1571625">
                  <a:moveTo>
                    <a:pt x="1114502" y="9524"/>
                  </a:moveTo>
                  <a:lnTo>
                    <a:pt x="1104977" y="9524"/>
                  </a:lnTo>
                  <a:lnTo>
                    <a:pt x="1104977" y="0"/>
                  </a:lnTo>
                  <a:lnTo>
                    <a:pt x="1114502" y="0"/>
                  </a:lnTo>
                  <a:lnTo>
                    <a:pt x="1114502" y="9524"/>
                  </a:lnTo>
                  <a:close/>
                </a:path>
                <a:path w="10210800" h="1571625">
                  <a:moveTo>
                    <a:pt x="1133552" y="9524"/>
                  </a:moveTo>
                  <a:lnTo>
                    <a:pt x="1124027" y="9524"/>
                  </a:lnTo>
                  <a:lnTo>
                    <a:pt x="1124027" y="0"/>
                  </a:lnTo>
                  <a:lnTo>
                    <a:pt x="1133552" y="0"/>
                  </a:lnTo>
                  <a:lnTo>
                    <a:pt x="1133552" y="9524"/>
                  </a:lnTo>
                  <a:close/>
                </a:path>
                <a:path w="10210800" h="1571625">
                  <a:moveTo>
                    <a:pt x="1152602" y="9524"/>
                  </a:moveTo>
                  <a:lnTo>
                    <a:pt x="1143077" y="9524"/>
                  </a:lnTo>
                  <a:lnTo>
                    <a:pt x="1143077" y="0"/>
                  </a:lnTo>
                  <a:lnTo>
                    <a:pt x="1152602" y="0"/>
                  </a:lnTo>
                  <a:lnTo>
                    <a:pt x="1152602" y="9524"/>
                  </a:lnTo>
                  <a:close/>
                </a:path>
                <a:path w="10210800" h="1571625">
                  <a:moveTo>
                    <a:pt x="1171652" y="9524"/>
                  </a:moveTo>
                  <a:lnTo>
                    <a:pt x="1162127" y="9524"/>
                  </a:lnTo>
                  <a:lnTo>
                    <a:pt x="1162127" y="0"/>
                  </a:lnTo>
                  <a:lnTo>
                    <a:pt x="1171652" y="0"/>
                  </a:lnTo>
                  <a:lnTo>
                    <a:pt x="1171652" y="9524"/>
                  </a:lnTo>
                  <a:close/>
                </a:path>
                <a:path w="10210800" h="1571625">
                  <a:moveTo>
                    <a:pt x="1190702" y="9524"/>
                  </a:moveTo>
                  <a:lnTo>
                    <a:pt x="1181177" y="9524"/>
                  </a:lnTo>
                  <a:lnTo>
                    <a:pt x="1181177" y="0"/>
                  </a:lnTo>
                  <a:lnTo>
                    <a:pt x="1190702" y="0"/>
                  </a:lnTo>
                  <a:lnTo>
                    <a:pt x="1190702" y="9524"/>
                  </a:lnTo>
                  <a:close/>
                </a:path>
                <a:path w="10210800" h="1571625">
                  <a:moveTo>
                    <a:pt x="1209752" y="9524"/>
                  </a:moveTo>
                  <a:lnTo>
                    <a:pt x="1200227" y="9524"/>
                  </a:lnTo>
                  <a:lnTo>
                    <a:pt x="1200227" y="0"/>
                  </a:lnTo>
                  <a:lnTo>
                    <a:pt x="1209752" y="0"/>
                  </a:lnTo>
                  <a:lnTo>
                    <a:pt x="1209752" y="9524"/>
                  </a:lnTo>
                  <a:close/>
                </a:path>
                <a:path w="10210800" h="1571625">
                  <a:moveTo>
                    <a:pt x="1228802" y="9524"/>
                  </a:moveTo>
                  <a:lnTo>
                    <a:pt x="1219277" y="9524"/>
                  </a:lnTo>
                  <a:lnTo>
                    <a:pt x="1219277" y="0"/>
                  </a:lnTo>
                  <a:lnTo>
                    <a:pt x="1228802" y="0"/>
                  </a:lnTo>
                  <a:lnTo>
                    <a:pt x="1228802" y="9524"/>
                  </a:lnTo>
                  <a:close/>
                </a:path>
                <a:path w="10210800" h="1571625">
                  <a:moveTo>
                    <a:pt x="1247852" y="9524"/>
                  </a:moveTo>
                  <a:lnTo>
                    <a:pt x="1238327" y="9524"/>
                  </a:lnTo>
                  <a:lnTo>
                    <a:pt x="1238327" y="0"/>
                  </a:lnTo>
                  <a:lnTo>
                    <a:pt x="1247852" y="0"/>
                  </a:lnTo>
                  <a:lnTo>
                    <a:pt x="1247852" y="9524"/>
                  </a:lnTo>
                  <a:close/>
                </a:path>
                <a:path w="10210800" h="1571625">
                  <a:moveTo>
                    <a:pt x="1266902" y="9524"/>
                  </a:moveTo>
                  <a:lnTo>
                    <a:pt x="1257377" y="9524"/>
                  </a:lnTo>
                  <a:lnTo>
                    <a:pt x="1257377" y="0"/>
                  </a:lnTo>
                  <a:lnTo>
                    <a:pt x="1266902" y="0"/>
                  </a:lnTo>
                  <a:lnTo>
                    <a:pt x="1266902" y="9524"/>
                  </a:lnTo>
                  <a:close/>
                </a:path>
                <a:path w="10210800" h="1571625">
                  <a:moveTo>
                    <a:pt x="1285952" y="9524"/>
                  </a:moveTo>
                  <a:lnTo>
                    <a:pt x="1276427" y="9524"/>
                  </a:lnTo>
                  <a:lnTo>
                    <a:pt x="1276427" y="0"/>
                  </a:lnTo>
                  <a:lnTo>
                    <a:pt x="1285952" y="0"/>
                  </a:lnTo>
                  <a:lnTo>
                    <a:pt x="1285952" y="9524"/>
                  </a:lnTo>
                  <a:close/>
                </a:path>
                <a:path w="10210800" h="1571625">
                  <a:moveTo>
                    <a:pt x="1305002" y="9524"/>
                  </a:moveTo>
                  <a:lnTo>
                    <a:pt x="1295477" y="9524"/>
                  </a:lnTo>
                  <a:lnTo>
                    <a:pt x="1295477" y="0"/>
                  </a:lnTo>
                  <a:lnTo>
                    <a:pt x="1305002" y="0"/>
                  </a:lnTo>
                  <a:lnTo>
                    <a:pt x="1305002" y="9524"/>
                  </a:lnTo>
                  <a:close/>
                </a:path>
                <a:path w="10210800" h="1571625">
                  <a:moveTo>
                    <a:pt x="1324052" y="9524"/>
                  </a:moveTo>
                  <a:lnTo>
                    <a:pt x="1314527" y="9524"/>
                  </a:lnTo>
                  <a:lnTo>
                    <a:pt x="1314527" y="0"/>
                  </a:lnTo>
                  <a:lnTo>
                    <a:pt x="1324052" y="0"/>
                  </a:lnTo>
                  <a:lnTo>
                    <a:pt x="1324052" y="9524"/>
                  </a:lnTo>
                  <a:close/>
                </a:path>
                <a:path w="10210800" h="1571625">
                  <a:moveTo>
                    <a:pt x="1343102" y="9524"/>
                  </a:moveTo>
                  <a:lnTo>
                    <a:pt x="1333577" y="9524"/>
                  </a:lnTo>
                  <a:lnTo>
                    <a:pt x="1333577" y="0"/>
                  </a:lnTo>
                  <a:lnTo>
                    <a:pt x="1343102" y="0"/>
                  </a:lnTo>
                  <a:lnTo>
                    <a:pt x="1343102" y="9524"/>
                  </a:lnTo>
                  <a:close/>
                </a:path>
                <a:path w="10210800" h="1571625">
                  <a:moveTo>
                    <a:pt x="1362152" y="9524"/>
                  </a:moveTo>
                  <a:lnTo>
                    <a:pt x="1352627" y="9524"/>
                  </a:lnTo>
                  <a:lnTo>
                    <a:pt x="1352627" y="0"/>
                  </a:lnTo>
                  <a:lnTo>
                    <a:pt x="1362152" y="0"/>
                  </a:lnTo>
                  <a:lnTo>
                    <a:pt x="1362152" y="9524"/>
                  </a:lnTo>
                  <a:close/>
                </a:path>
                <a:path w="10210800" h="1571625">
                  <a:moveTo>
                    <a:pt x="1381202" y="9524"/>
                  </a:moveTo>
                  <a:lnTo>
                    <a:pt x="1371677" y="9524"/>
                  </a:lnTo>
                  <a:lnTo>
                    <a:pt x="1371677" y="0"/>
                  </a:lnTo>
                  <a:lnTo>
                    <a:pt x="1381202" y="0"/>
                  </a:lnTo>
                  <a:lnTo>
                    <a:pt x="1381202" y="9524"/>
                  </a:lnTo>
                  <a:close/>
                </a:path>
                <a:path w="10210800" h="1571625">
                  <a:moveTo>
                    <a:pt x="1400252" y="9524"/>
                  </a:moveTo>
                  <a:lnTo>
                    <a:pt x="1390727" y="9524"/>
                  </a:lnTo>
                  <a:lnTo>
                    <a:pt x="1390727" y="0"/>
                  </a:lnTo>
                  <a:lnTo>
                    <a:pt x="1400252" y="0"/>
                  </a:lnTo>
                  <a:lnTo>
                    <a:pt x="1400252" y="9524"/>
                  </a:lnTo>
                  <a:close/>
                </a:path>
                <a:path w="10210800" h="1571625">
                  <a:moveTo>
                    <a:pt x="1419302" y="9524"/>
                  </a:moveTo>
                  <a:lnTo>
                    <a:pt x="1409777" y="9524"/>
                  </a:lnTo>
                  <a:lnTo>
                    <a:pt x="1409777" y="0"/>
                  </a:lnTo>
                  <a:lnTo>
                    <a:pt x="1419302" y="0"/>
                  </a:lnTo>
                  <a:lnTo>
                    <a:pt x="1419302" y="9524"/>
                  </a:lnTo>
                  <a:close/>
                </a:path>
                <a:path w="10210800" h="1571625">
                  <a:moveTo>
                    <a:pt x="1438352" y="9524"/>
                  </a:moveTo>
                  <a:lnTo>
                    <a:pt x="1428827" y="9524"/>
                  </a:lnTo>
                  <a:lnTo>
                    <a:pt x="1428827" y="0"/>
                  </a:lnTo>
                  <a:lnTo>
                    <a:pt x="1438352" y="0"/>
                  </a:lnTo>
                  <a:lnTo>
                    <a:pt x="1438352" y="9524"/>
                  </a:lnTo>
                  <a:close/>
                </a:path>
                <a:path w="10210800" h="1571625">
                  <a:moveTo>
                    <a:pt x="1457402" y="9524"/>
                  </a:moveTo>
                  <a:lnTo>
                    <a:pt x="1447877" y="9524"/>
                  </a:lnTo>
                  <a:lnTo>
                    <a:pt x="1447877" y="0"/>
                  </a:lnTo>
                  <a:lnTo>
                    <a:pt x="1457402" y="0"/>
                  </a:lnTo>
                  <a:lnTo>
                    <a:pt x="1457402" y="9524"/>
                  </a:lnTo>
                  <a:close/>
                </a:path>
                <a:path w="10210800" h="1571625">
                  <a:moveTo>
                    <a:pt x="1476452" y="9524"/>
                  </a:moveTo>
                  <a:lnTo>
                    <a:pt x="1466927" y="9524"/>
                  </a:lnTo>
                  <a:lnTo>
                    <a:pt x="1466927" y="0"/>
                  </a:lnTo>
                  <a:lnTo>
                    <a:pt x="1476452" y="0"/>
                  </a:lnTo>
                  <a:lnTo>
                    <a:pt x="1476452" y="9524"/>
                  </a:lnTo>
                  <a:close/>
                </a:path>
                <a:path w="10210800" h="1571625">
                  <a:moveTo>
                    <a:pt x="1495502" y="9524"/>
                  </a:moveTo>
                  <a:lnTo>
                    <a:pt x="1485977" y="9524"/>
                  </a:lnTo>
                  <a:lnTo>
                    <a:pt x="1485977" y="0"/>
                  </a:lnTo>
                  <a:lnTo>
                    <a:pt x="1495502" y="0"/>
                  </a:lnTo>
                  <a:lnTo>
                    <a:pt x="1495502" y="9524"/>
                  </a:lnTo>
                  <a:close/>
                </a:path>
                <a:path w="10210800" h="1571625">
                  <a:moveTo>
                    <a:pt x="1514552" y="9524"/>
                  </a:moveTo>
                  <a:lnTo>
                    <a:pt x="1505027" y="9524"/>
                  </a:lnTo>
                  <a:lnTo>
                    <a:pt x="1505027" y="0"/>
                  </a:lnTo>
                  <a:lnTo>
                    <a:pt x="1514552" y="0"/>
                  </a:lnTo>
                  <a:lnTo>
                    <a:pt x="1514552" y="9524"/>
                  </a:lnTo>
                  <a:close/>
                </a:path>
                <a:path w="10210800" h="1571625">
                  <a:moveTo>
                    <a:pt x="1533602" y="9524"/>
                  </a:moveTo>
                  <a:lnTo>
                    <a:pt x="1524077" y="9524"/>
                  </a:lnTo>
                  <a:lnTo>
                    <a:pt x="1524077" y="0"/>
                  </a:lnTo>
                  <a:lnTo>
                    <a:pt x="1533602" y="0"/>
                  </a:lnTo>
                  <a:lnTo>
                    <a:pt x="1533602" y="9524"/>
                  </a:lnTo>
                  <a:close/>
                </a:path>
                <a:path w="10210800" h="1571625">
                  <a:moveTo>
                    <a:pt x="1552652" y="9524"/>
                  </a:moveTo>
                  <a:lnTo>
                    <a:pt x="1543127" y="9524"/>
                  </a:lnTo>
                  <a:lnTo>
                    <a:pt x="1543127" y="0"/>
                  </a:lnTo>
                  <a:lnTo>
                    <a:pt x="1552652" y="0"/>
                  </a:lnTo>
                  <a:lnTo>
                    <a:pt x="1552652" y="9524"/>
                  </a:lnTo>
                  <a:close/>
                </a:path>
                <a:path w="10210800" h="1571625">
                  <a:moveTo>
                    <a:pt x="1571702" y="9524"/>
                  </a:moveTo>
                  <a:lnTo>
                    <a:pt x="1562177" y="9524"/>
                  </a:lnTo>
                  <a:lnTo>
                    <a:pt x="1562177" y="0"/>
                  </a:lnTo>
                  <a:lnTo>
                    <a:pt x="1571702" y="0"/>
                  </a:lnTo>
                  <a:lnTo>
                    <a:pt x="1571702" y="9524"/>
                  </a:lnTo>
                  <a:close/>
                </a:path>
                <a:path w="10210800" h="1571625">
                  <a:moveTo>
                    <a:pt x="1590752" y="9524"/>
                  </a:moveTo>
                  <a:lnTo>
                    <a:pt x="1581227" y="9524"/>
                  </a:lnTo>
                  <a:lnTo>
                    <a:pt x="1581227" y="0"/>
                  </a:lnTo>
                  <a:lnTo>
                    <a:pt x="1590752" y="0"/>
                  </a:lnTo>
                  <a:lnTo>
                    <a:pt x="1590752" y="9524"/>
                  </a:lnTo>
                  <a:close/>
                </a:path>
                <a:path w="10210800" h="1571625">
                  <a:moveTo>
                    <a:pt x="1609802" y="9524"/>
                  </a:moveTo>
                  <a:lnTo>
                    <a:pt x="1600277" y="9524"/>
                  </a:lnTo>
                  <a:lnTo>
                    <a:pt x="1600277" y="0"/>
                  </a:lnTo>
                  <a:lnTo>
                    <a:pt x="1609802" y="0"/>
                  </a:lnTo>
                  <a:lnTo>
                    <a:pt x="1609802" y="9524"/>
                  </a:lnTo>
                  <a:close/>
                </a:path>
                <a:path w="10210800" h="1571625">
                  <a:moveTo>
                    <a:pt x="1628852" y="9524"/>
                  </a:moveTo>
                  <a:lnTo>
                    <a:pt x="1619327" y="9524"/>
                  </a:lnTo>
                  <a:lnTo>
                    <a:pt x="1619327" y="0"/>
                  </a:lnTo>
                  <a:lnTo>
                    <a:pt x="1628852" y="0"/>
                  </a:lnTo>
                  <a:lnTo>
                    <a:pt x="1628852" y="9524"/>
                  </a:lnTo>
                  <a:close/>
                </a:path>
                <a:path w="10210800" h="1571625">
                  <a:moveTo>
                    <a:pt x="1647902" y="9524"/>
                  </a:moveTo>
                  <a:lnTo>
                    <a:pt x="1638377" y="9524"/>
                  </a:lnTo>
                  <a:lnTo>
                    <a:pt x="1638377" y="0"/>
                  </a:lnTo>
                  <a:lnTo>
                    <a:pt x="1647902" y="0"/>
                  </a:lnTo>
                  <a:lnTo>
                    <a:pt x="1647902" y="9524"/>
                  </a:lnTo>
                  <a:close/>
                </a:path>
                <a:path w="10210800" h="1571625">
                  <a:moveTo>
                    <a:pt x="1666952" y="9524"/>
                  </a:moveTo>
                  <a:lnTo>
                    <a:pt x="1657427" y="9524"/>
                  </a:lnTo>
                  <a:lnTo>
                    <a:pt x="1657427" y="0"/>
                  </a:lnTo>
                  <a:lnTo>
                    <a:pt x="1666952" y="0"/>
                  </a:lnTo>
                  <a:lnTo>
                    <a:pt x="1666952" y="9524"/>
                  </a:lnTo>
                  <a:close/>
                </a:path>
                <a:path w="10210800" h="1571625">
                  <a:moveTo>
                    <a:pt x="1686002" y="9524"/>
                  </a:moveTo>
                  <a:lnTo>
                    <a:pt x="1676477" y="9524"/>
                  </a:lnTo>
                  <a:lnTo>
                    <a:pt x="1676477" y="0"/>
                  </a:lnTo>
                  <a:lnTo>
                    <a:pt x="1686002" y="0"/>
                  </a:lnTo>
                  <a:lnTo>
                    <a:pt x="1686002" y="9524"/>
                  </a:lnTo>
                  <a:close/>
                </a:path>
                <a:path w="10210800" h="1571625">
                  <a:moveTo>
                    <a:pt x="1705052" y="9524"/>
                  </a:moveTo>
                  <a:lnTo>
                    <a:pt x="1695527" y="9524"/>
                  </a:lnTo>
                  <a:lnTo>
                    <a:pt x="1695527" y="0"/>
                  </a:lnTo>
                  <a:lnTo>
                    <a:pt x="1705052" y="0"/>
                  </a:lnTo>
                  <a:lnTo>
                    <a:pt x="1705052" y="9524"/>
                  </a:lnTo>
                  <a:close/>
                </a:path>
                <a:path w="10210800" h="1571625">
                  <a:moveTo>
                    <a:pt x="1724102" y="9524"/>
                  </a:moveTo>
                  <a:lnTo>
                    <a:pt x="1714577" y="9524"/>
                  </a:lnTo>
                  <a:lnTo>
                    <a:pt x="1714577" y="0"/>
                  </a:lnTo>
                  <a:lnTo>
                    <a:pt x="1724102" y="0"/>
                  </a:lnTo>
                  <a:lnTo>
                    <a:pt x="1724102" y="9524"/>
                  </a:lnTo>
                  <a:close/>
                </a:path>
                <a:path w="10210800" h="1571625">
                  <a:moveTo>
                    <a:pt x="1743152" y="9524"/>
                  </a:moveTo>
                  <a:lnTo>
                    <a:pt x="1733627" y="9524"/>
                  </a:lnTo>
                  <a:lnTo>
                    <a:pt x="1733627" y="0"/>
                  </a:lnTo>
                  <a:lnTo>
                    <a:pt x="1743152" y="0"/>
                  </a:lnTo>
                  <a:lnTo>
                    <a:pt x="1743152" y="9524"/>
                  </a:lnTo>
                  <a:close/>
                </a:path>
                <a:path w="10210800" h="1571625">
                  <a:moveTo>
                    <a:pt x="1762202" y="9524"/>
                  </a:moveTo>
                  <a:lnTo>
                    <a:pt x="1752677" y="9524"/>
                  </a:lnTo>
                  <a:lnTo>
                    <a:pt x="1752677" y="0"/>
                  </a:lnTo>
                  <a:lnTo>
                    <a:pt x="1762202" y="0"/>
                  </a:lnTo>
                  <a:lnTo>
                    <a:pt x="1762202" y="9524"/>
                  </a:lnTo>
                  <a:close/>
                </a:path>
                <a:path w="10210800" h="1571625">
                  <a:moveTo>
                    <a:pt x="1781252" y="9524"/>
                  </a:moveTo>
                  <a:lnTo>
                    <a:pt x="1771727" y="9524"/>
                  </a:lnTo>
                  <a:lnTo>
                    <a:pt x="1771727" y="0"/>
                  </a:lnTo>
                  <a:lnTo>
                    <a:pt x="1781252" y="0"/>
                  </a:lnTo>
                  <a:lnTo>
                    <a:pt x="1781252" y="9524"/>
                  </a:lnTo>
                  <a:close/>
                </a:path>
                <a:path w="10210800" h="1571625">
                  <a:moveTo>
                    <a:pt x="1800302" y="9524"/>
                  </a:moveTo>
                  <a:lnTo>
                    <a:pt x="1790777" y="9524"/>
                  </a:lnTo>
                  <a:lnTo>
                    <a:pt x="1790777" y="0"/>
                  </a:lnTo>
                  <a:lnTo>
                    <a:pt x="1800302" y="0"/>
                  </a:lnTo>
                  <a:lnTo>
                    <a:pt x="1800302" y="9524"/>
                  </a:lnTo>
                  <a:close/>
                </a:path>
                <a:path w="10210800" h="1571625">
                  <a:moveTo>
                    <a:pt x="1819352" y="9524"/>
                  </a:moveTo>
                  <a:lnTo>
                    <a:pt x="1809827" y="9524"/>
                  </a:lnTo>
                  <a:lnTo>
                    <a:pt x="1809827" y="0"/>
                  </a:lnTo>
                  <a:lnTo>
                    <a:pt x="1819352" y="0"/>
                  </a:lnTo>
                  <a:lnTo>
                    <a:pt x="1819352" y="9524"/>
                  </a:lnTo>
                  <a:close/>
                </a:path>
                <a:path w="10210800" h="1571625">
                  <a:moveTo>
                    <a:pt x="1838402" y="9524"/>
                  </a:moveTo>
                  <a:lnTo>
                    <a:pt x="1828877" y="9524"/>
                  </a:lnTo>
                  <a:lnTo>
                    <a:pt x="1828877" y="0"/>
                  </a:lnTo>
                  <a:lnTo>
                    <a:pt x="1838402" y="0"/>
                  </a:lnTo>
                  <a:lnTo>
                    <a:pt x="1838402" y="9524"/>
                  </a:lnTo>
                  <a:close/>
                </a:path>
                <a:path w="10210800" h="1571625">
                  <a:moveTo>
                    <a:pt x="1857452" y="9524"/>
                  </a:moveTo>
                  <a:lnTo>
                    <a:pt x="1847927" y="9524"/>
                  </a:lnTo>
                  <a:lnTo>
                    <a:pt x="1847927" y="0"/>
                  </a:lnTo>
                  <a:lnTo>
                    <a:pt x="1857452" y="0"/>
                  </a:lnTo>
                  <a:lnTo>
                    <a:pt x="1857452" y="9524"/>
                  </a:lnTo>
                  <a:close/>
                </a:path>
                <a:path w="10210800" h="1571625">
                  <a:moveTo>
                    <a:pt x="1876502" y="9524"/>
                  </a:moveTo>
                  <a:lnTo>
                    <a:pt x="1866977" y="9524"/>
                  </a:lnTo>
                  <a:lnTo>
                    <a:pt x="1866977" y="0"/>
                  </a:lnTo>
                  <a:lnTo>
                    <a:pt x="1876502" y="0"/>
                  </a:lnTo>
                  <a:lnTo>
                    <a:pt x="1876502" y="9524"/>
                  </a:lnTo>
                  <a:close/>
                </a:path>
                <a:path w="10210800" h="1571625">
                  <a:moveTo>
                    <a:pt x="1895552" y="9524"/>
                  </a:moveTo>
                  <a:lnTo>
                    <a:pt x="1886027" y="9524"/>
                  </a:lnTo>
                  <a:lnTo>
                    <a:pt x="1886027" y="0"/>
                  </a:lnTo>
                  <a:lnTo>
                    <a:pt x="1895552" y="0"/>
                  </a:lnTo>
                  <a:lnTo>
                    <a:pt x="1895552" y="9524"/>
                  </a:lnTo>
                  <a:close/>
                </a:path>
                <a:path w="10210800" h="1571625">
                  <a:moveTo>
                    <a:pt x="1914602" y="9524"/>
                  </a:moveTo>
                  <a:lnTo>
                    <a:pt x="1905077" y="9524"/>
                  </a:lnTo>
                  <a:lnTo>
                    <a:pt x="1905077" y="0"/>
                  </a:lnTo>
                  <a:lnTo>
                    <a:pt x="1914602" y="0"/>
                  </a:lnTo>
                  <a:lnTo>
                    <a:pt x="1914602" y="9524"/>
                  </a:lnTo>
                  <a:close/>
                </a:path>
                <a:path w="10210800" h="1571625">
                  <a:moveTo>
                    <a:pt x="1933652" y="9524"/>
                  </a:moveTo>
                  <a:lnTo>
                    <a:pt x="1924127" y="9524"/>
                  </a:lnTo>
                  <a:lnTo>
                    <a:pt x="1924127" y="0"/>
                  </a:lnTo>
                  <a:lnTo>
                    <a:pt x="1933652" y="0"/>
                  </a:lnTo>
                  <a:lnTo>
                    <a:pt x="1933652" y="9524"/>
                  </a:lnTo>
                  <a:close/>
                </a:path>
                <a:path w="10210800" h="1571625">
                  <a:moveTo>
                    <a:pt x="1952702" y="9524"/>
                  </a:moveTo>
                  <a:lnTo>
                    <a:pt x="1943177" y="9524"/>
                  </a:lnTo>
                  <a:lnTo>
                    <a:pt x="1943177" y="0"/>
                  </a:lnTo>
                  <a:lnTo>
                    <a:pt x="1952702" y="0"/>
                  </a:lnTo>
                  <a:lnTo>
                    <a:pt x="1952702" y="9524"/>
                  </a:lnTo>
                  <a:close/>
                </a:path>
                <a:path w="10210800" h="1571625">
                  <a:moveTo>
                    <a:pt x="1971752" y="9524"/>
                  </a:moveTo>
                  <a:lnTo>
                    <a:pt x="1962227" y="9524"/>
                  </a:lnTo>
                  <a:lnTo>
                    <a:pt x="1962227" y="0"/>
                  </a:lnTo>
                  <a:lnTo>
                    <a:pt x="1971752" y="0"/>
                  </a:lnTo>
                  <a:lnTo>
                    <a:pt x="1971752" y="9524"/>
                  </a:lnTo>
                  <a:close/>
                </a:path>
                <a:path w="10210800" h="1571625">
                  <a:moveTo>
                    <a:pt x="1990802" y="9524"/>
                  </a:moveTo>
                  <a:lnTo>
                    <a:pt x="1981277" y="9524"/>
                  </a:lnTo>
                  <a:lnTo>
                    <a:pt x="1981277" y="0"/>
                  </a:lnTo>
                  <a:lnTo>
                    <a:pt x="1990802" y="0"/>
                  </a:lnTo>
                  <a:lnTo>
                    <a:pt x="1990802" y="9524"/>
                  </a:lnTo>
                  <a:close/>
                </a:path>
                <a:path w="10210800" h="1571625">
                  <a:moveTo>
                    <a:pt x="2009852" y="9524"/>
                  </a:moveTo>
                  <a:lnTo>
                    <a:pt x="2000327" y="9524"/>
                  </a:lnTo>
                  <a:lnTo>
                    <a:pt x="2000327" y="0"/>
                  </a:lnTo>
                  <a:lnTo>
                    <a:pt x="2009852" y="0"/>
                  </a:lnTo>
                  <a:lnTo>
                    <a:pt x="2009852" y="9524"/>
                  </a:lnTo>
                  <a:close/>
                </a:path>
                <a:path w="10210800" h="1571625">
                  <a:moveTo>
                    <a:pt x="2028902" y="9524"/>
                  </a:moveTo>
                  <a:lnTo>
                    <a:pt x="2019377" y="9524"/>
                  </a:lnTo>
                  <a:lnTo>
                    <a:pt x="2019377" y="0"/>
                  </a:lnTo>
                  <a:lnTo>
                    <a:pt x="2028902" y="0"/>
                  </a:lnTo>
                  <a:lnTo>
                    <a:pt x="2028902" y="9524"/>
                  </a:lnTo>
                  <a:close/>
                </a:path>
                <a:path w="10210800" h="1571625">
                  <a:moveTo>
                    <a:pt x="2047952" y="9524"/>
                  </a:moveTo>
                  <a:lnTo>
                    <a:pt x="2038427" y="9524"/>
                  </a:lnTo>
                  <a:lnTo>
                    <a:pt x="2038427" y="0"/>
                  </a:lnTo>
                  <a:lnTo>
                    <a:pt x="2047952" y="0"/>
                  </a:lnTo>
                  <a:lnTo>
                    <a:pt x="2047952" y="9524"/>
                  </a:lnTo>
                  <a:close/>
                </a:path>
                <a:path w="10210800" h="1571625">
                  <a:moveTo>
                    <a:pt x="2067002" y="9524"/>
                  </a:moveTo>
                  <a:lnTo>
                    <a:pt x="2057477" y="9524"/>
                  </a:lnTo>
                  <a:lnTo>
                    <a:pt x="2057477" y="0"/>
                  </a:lnTo>
                  <a:lnTo>
                    <a:pt x="2067002" y="0"/>
                  </a:lnTo>
                  <a:lnTo>
                    <a:pt x="2067002" y="9524"/>
                  </a:lnTo>
                  <a:close/>
                </a:path>
                <a:path w="10210800" h="1571625">
                  <a:moveTo>
                    <a:pt x="2086052" y="9524"/>
                  </a:moveTo>
                  <a:lnTo>
                    <a:pt x="2076527" y="9524"/>
                  </a:lnTo>
                  <a:lnTo>
                    <a:pt x="2076527" y="0"/>
                  </a:lnTo>
                  <a:lnTo>
                    <a:pt x="2086052" y="0"/>
                  </a:lnTo>
                  <a:lnTo>
                    <a:pt x="2086052" y="9524"/>
                  </a:lnTo>
                  <a:close/>
                </a:path>
                <a:path w="10210800" h="1571625">
                  <a:moveTo>
                    <a:pt x="2105102" y="9524"/>
                  </a:moveTo>
                  <a:lnTo>
                    <a:pt x="2095577" y="9524"/>
                  </a:lnTo>
                  <a:lnTo>
                    <a:pt x="2095577" y="0"/>
                  </a:lnTo>
                  <a:lnTo>
                    <a:pt x="2105102" y="0"/>
                  </a:lnTo>
                  <a:lnTo>
                    <a:pt x="2105102" y="9524"/>
                  </a:lnTo>
                  <a:close/>
                </a:path>
                <a:path w="10210800" h="1571625">
                  <a:moveTo>
                    <a:pt x="2124152" y="9524"/>
                  </a:moveTo>
                  <a:lnTo>
                    <a:pt x="2114627" y="9524"/>
                  </a:lnTo>
                  <a:lnTo>
                    <a:pt x="2114627" y="0"/>
                  </a:lnTo>
                  <a:lnTo>
                    <a:pt x="2124152" y="0"/>
                  </a:lnTo>
                  <a:lnTo>
                    <a:pt x="2124152" y="9524"/>
                  </a:lnTo>
                  <a:close/>
                </a:path>
                <a:path w="10210800" h="1571625">
                  <a:moveTo>
                    <a:pt x="2143202" y="9524"/>
                  </a:moveTo>
                  <a:lnTo>
                    <a:pt x="2133677" y="9524"/>
                  </a:lnTo>
                  <a:lnTo>
                    <a:pt x="2133677" y="0"/>
                  </a:lnTo>
                  <a:lnTo>
                    <a:pt x="2143202" y="0"/>
                  </a:lnTo>
                  <a:lnTo>
                    <a:pt x="2143202" y="9524"/>
                  </a:lnTo>
                  <a:close/>
                </a:path>
                <a:path w="10210800" h="1571625">
                  <a:moveTo>
                    <a:pt x="2162252" y="9524"/>
                  </a:moveTo>
                  <a:lnTo>
                    <a:pt x="2152727" y="9524"/>
                  </a:lnTo>
                  <a:lnTo>
                    <a:pt x="2152727" y="0"/>
                  </a:lnTo>
                  <a:lnTo>
                    <a:pt x="2162252" y="0"/>
                  </a:lnTo>
                  <a:lnTo>
                    <a:pt x="2162252" y="9524"/>
                  </a:lnTo>
                  <a:close/>
                </a:path>
                <a:path w="10210800" h="1571625">
                  <a:moveTo>
                    <a:pt x="2181302" y="9524"/>
                  </a:moveTo>
                  <a:lnTo>
                    <a:pt x="2171777" y="9524"/>
                  </a:lnTo>
                  <a:lnTo>
                    <a:pt x="2171777" y="0"/>
                  </a:lnTo>
                  <a:lnTo>
                    <a:pt x="2181302" y="0"/>
                  </a:lnTo>
                  <a:lnTo>
                    <a:pt x="2181302" y="9524"/>
                  </a:lnTo>
                  <a:close/>
                </a:path>
                <a:path w="10210800" h="1571625">
                  <a:moveTo>
                    <a:pt x="2200352" y="9524"/>
                  </a:moveTo>
                  <a:lnTo>
                    <a:pt x="2190827" y="9524"/>
                  </a:lnTo>
                  <a:lnTo>
                    <a:pt x="2190827" y="0"/>
                  </a:lnTo>
                  <a:lnTo>
                    <a:pt x="2200352" y="0"/>
                  </a:lnTo>
                  <a:lnTo>
                    <a:pt x="2200352" y="9524"/>
                  </a:lnTo>
                  <a:close/>
                </a:path>
                <a:path w="10210800" h="1571625">
                  <a:moveTo>
                    <a:pt x="2219402" y="9524"/>
                  </a:moveTo>
                  <a:lnTo>
                    <a:pt x="2209877" y="9524"/>
                  </a:lnTo>
                  <a:lnTo>
                    <a:pt x="2209877" y="0"/>
                  </a:lnTo>
                  <a:lnTo>
                    <a:pt x="2219402" y="0"/>
                  </a:lnTo>
                  <a:lnTo>
                    <a:pt x="2219402" y="9524"/>
                  </a:lnTo>
                  <a:close/>
                </a:path>
                <a:path w="10210800" h="1571625">
                  <a:moveTo>
                    <a:pt x="2238452" y="9524"/>
                  </a:moveTo>
                  <a:lnTo>
                    <a:pt x="2228927" y="9524"/>
                  </a:lnTo>
                  <a:lnTo>
                    <a:pt x="2228927" y="0"/>
                  </a:lnTo>
                  <a:lnTo>
                    <a:pt x="2238452" y="0"/>
                  </a:lnTo>
                  <a:lnTo>
                    <a:pt x="2238452" y="9524"/>
                  </a:lnTo>
                  <a:close/>
                </a:path>
                <a:path w="10210800" h="1571625">
                  <a:moveTo>
                    <a:pt x="2257502" y="9524"/>
                  </a:moveTo>
                  <a:lnTo>
                    <a:pt x="2247977" y="9524"/>
                  </a:lnTo>
                  <a:lnTo>
                    <a:pt x="2247977" y="0"/>
                  </a:lnTo>
                  <a:lnTo>
                    <a:pt x="2257502" y="0"/>
                  </a:lnTo>
                  <a:lnTo>
                    <a:pt x="2257502" y="9524"/>
                  </a:lnTo>
                  <a:close/>
                </a:path>
                <a:path w="10210800" h="1571625">
                  <a:moveTo>
                    <a:pt x="2276552" y="9524"/>
                  </a:moveTo>
                  <a:lnTo>
                    <a:pt x="2267027" y="9524"/>
                  </a:lnTo>
                  <a:lnTo>
                    <a:pt x="2267027" y="0"/>
                  </a:lnTo>
                  <a:lnTo>
                    <a:pt x="2276552" y="0"/>
                  </a:lnTo>
                  <a:lnTo>
                    <a:pt x="2276552" y="9524"/>
                  </a:lnTo>
                  <a:close/>
                </a:path>
                <a:path w="10210800" h="1571625">
                  <a:moveTo>
                    <a:pt x="2295602" y="9524"/>
                  </a:moveTo>
                  <a:lnTo>
                    <a:pt x="2286077" y="9524"/>
                  </a:lnTo>
                  <a:lnTo>
                    <a:pt x="2286077" y="0"/>
                  </a:lnTo>
                  <a:lnTo>
                    <a:pt x="2295602" y="0"/>
                  </a:lnTo>
                  <a:lnTo>
                    <a:pt x="2295602" y="9524"/>
                  </a:lnTo>
                  <a:close/>
                </a:path>
                <a:path w="10210800" h="1571625">
                  <a:moveTo>
                    <a:pt x="2314652" y="9524"/>
                  </a:moveTo>
                  <a:lnTo>
                    <a:pt x="2305127" y="9524"/>
                  </a:lnTo>
                  <a:lnTo>
                    <a:pt x="2305127" y="0"/>
                  </a:lnTo>
                  <a:lnTo>
                    <a:pt x="2314652" y="0"/>
                  </a:lnTo>
                  <a:lnTo>
                    <a:pt x="2314652" y="9524"/>
                  </a:lnTo>
                  <a:close/>
                </a:path>
                <a:path w="10210800" h="1571625">
                  <a:moveTo>
                    <a:pt x="2333702" y="9524"/>
                  </a:moveTo>
                  <a:lnTo>
                    <a:pt x="2324177" y="9524"/>
                  </a:lnTo>
                  <a:lnTo>
                    <a:pt x="2324177" y="0"/>
                  </a:lnTo>
                  <a:lnTo>
                    <a:pt x="2333702" y="0"/>
                  </a:lnTo>
                  <a:lnTo>
                    <a:pt x="2333702" y="9524"/>
                  </a:lnTo>
                  <a:close/>
                </a:path>
                <a:path w="10210800" h="1571625">
                  <a:moveTo>
                    <a:pt x="2352752" y="9524"/>
                  </a:moveTo>
                  <a:lnTo>
                    <a:pt x="2343227" y="9524"/>
                  </a:lnTo>
                  <a:lnTo>
                    <a:pt x="2343227" y="0"/>
                  </a:lnTo>
                  <a:lnTo>
                    <a:pt x="2352752" y="0"/>
                  </a:lnTo>
                  <a:lnTo>
                    <a:pt x="2352752" y="9524"/>
                  </a:lnTo>
                  <a:close/>
                </a:path>
                <a:path w="10210800" h="1571625">
                  <a:moveTo>
                    <a:pt x="2371802" y="9524"/>
                  </a:moveTo>
                  <a:lnTo>
                    <a:pt x="2362277" y="9524"/>
                  </a:lnTo>
                  <a:lnTo>
                    <a:pt x="2362277" y="0"/>
                  </a:lnTo>
                  <a:lnTo>
                    <a:pt x="2371802" y="0"/>
                  </a:lnTo>
                  <a:lnTo>
                    <a:pt x="2371802" y="9524"/>
                  </a:lnTo>
                  <a:close/>
                </a:path>
                <a:path w="10210800" h="1571625">
                  <a:moveTo>
                    <a:pt x="2390852" y="9524"/>
                  </a:moveTo>
                  <a:lnTo>
                    <a:pt x="2381327" y="9524"/>
                  </a:lnTo>
                  <a:lnTo>
                    <a:pt x="2381327" y="0"/>
                  </a:lnTo>
                  <a:lnTo>
                    <a:pt x="2390852" y="0"/>
                  </a:lnTo>
                  <a:lnTo>
                    <a:pt x="2390852" y="9524"/>
                  </a:lnTo>
                  <a:close/>
                </a:path>
                <a:path w="10210800" h="1571625">
                  <a:moveTo>
                    <a:pt x="2409902" y="9524"/>
                  </a:moveTo>
                  <a:lnTo>
                    <a:pt x="2400377" y="9524"/>
                  </a:lnTo>
                  <a:lnTo>
                    <a:pt x="2400377" y="0"/>
                  </a:lnTo>
                  <a:lnTo>
                    <a:pt x="2409902" y="0"/>
                  </a:lnTo>
                  <a:lnTo>
                    <a:pt x="2409902" y="9524"/>
                  </a:lnTo>
                  <a:close/>
                </a:path>
                <a:path w="10210800" h="1571625">
                  <a:moveTo>
                    <a:pt x="2428952" y="9524"/>
                  </a:moveTo>
                  <a:lnTo>
                    <a:pt x="2419427" y="9524"/>
                  </a:lnTo>
                  <a:lnTo>
                    <a:pt x="2419427" y="0"/>
                  </a:lnTo>
                  <a:lnTo>
                    <a:pt x="2428952" y="0"/>
                  </a:lnTo>
                  <a:lnTo>
                    <a:pt x="2428952" y="9524"/>
                  </a:lnTo>
                  <a:close/>
                </a:path>
                <a:path w="10210800" h="1571625">
                  <a:moveTo>
                    <a:pt x="2448002" y="9524"/>
                  </a:moveTo>
                  <a:lnTo>
                    <a:pt x="2438477" y="9524"/>
                  </a:lnTo>
                  <a:lnTo>
                    <a:pt x="2438477" y="0"/>
                  </a:lnTo>
                  <a:lnTo>
                    <a:pt x="2448002" y="0"/>
                  </a:lnTo>
                  <a:lnTo>
                    <a:pt x="2448002" y="9524"/>
                  </a:lnTo>
                  <a:close/>
                </a:path>
                <a:path w="10210800" h="1571625">
                  <a:moveTo>
                    <a:pt x="2467052" y="9524"/>
                  </a:moveTo>
                  <a:lnTo>
                    <a:pt x="2457527" y="9524"/>
                  </a:lnTo>
                  <a:lnTo>
                    <a:pt x="2457527" y="0"/>
                  </a:lnTo>
                  <a:lnTo>
                    <a:pt x="2467052" y="0"/>
                  </a:lnTo>
                  <a:lnTo>
                    <a:pt x="2467052" y="9524"/>
                  </a:lnTo>
                  <a:close/>
                </a:path>
                <a:path w="10210800" h="1571625">
                  <a:moveTo>
                    <a:pt x="2486102" y="9524"/>
                  </a:moveTo>
                  <a:lnTo>
                    <a:pt x="2476577" y="9524"/>
                  </a:lnTo>
                  <a:lnTo>
                    <a:pt x="2476577" y="0"/>
                  </a:lnTo>
                  <a:lnTo>
                    <a:pt x="2486102" y="0"/>
                  </a:lnTo>
                  <a:lnTo>
                    <a:pt x="2486102" y="9524"/>
                  </a:lnTo>
                  <a:close/>
                </a:path>
                <a:path w="10210800" h="1571625">
                  <a:moveTo>
                    <a:pt x="2505152" y="9524"/>
                  </a:moveTo>
                  <a:lnTo>
                    <a:pt x="2495627" y="9524"/>
                  </a:lnTo>
                  <a:lnTo>
                    <a:pt x="2495627" y="0"/>
                  </a:lnTo>
                  <a:lnTo>
                    <a:pt x="2505152" y="0"/>
                  </a:lnTo>
                  <a:lnTo>
                    <a:pt x="2505152" y="9524"/>
                  </a:lnTo>
                  <a:close/>
                </a:path>
                <a:path w="10210800" h="1571625">
                  <a:moveTo>
                    <a:pt x="2524202" y="9524"/>
                  </a:moveTo>
                  <a:lnTo>
                    <a:pt x="2514677" y="9524"/>
                  </a:lnTo>
                  <a:lnTo>
                    <a:pt x="2514677" y="0"/>
                  </a:lnTo>
                  <a:lnTo>
                    <a:pt x="2524202" y="0"/>
                  </a:lnTo>
                  <a:lnTo>
                    <a:pt x="2524202" y="9524"/>
                  </a:lnTo>
                  <a:close/>
                </a:path>
                <a:path w="10210800" h="1571625">
                  <a:moveTo>
                    <a:pt x="2543251" y="9524"/>
                  </a:moveTo>
                  <a:lnTo>
                    <a:pt x="2533726" y="9524"/>
                  </a:lnTo>
                  <a:lnTo>
                    <a:pt x="2533726" y="0"/>
                  </a:lnTo>
                  <a:lnTo>
                    <a:pt x="2543251" y="0"/>
                  </a:lnTo>
                  <a:lnTo>
                    <a:pt x="2543251" y="9524"/>
                  </a:lnTo>
                  <a:close/>
                </a:path>
                <a:path w="10210800" h="1571625">
                  <a:moveTo>
                    <a:pt x="2562301" y="9524"/>
                  </a:moveTo>
                  <a:lnTo>
                    <a:pt x="2552776" y="9524"/>
                  </a:lnTo>
                  <a:lnTo>
                    <a:pt x="2552776" y="0"/>
                  </a:lnTo>
                  <a:lnTo>
                    <a:pt x="2562301" y="0"/>
                  </a:lnTo>
                  <a:lnTo>
                    <a:pt x="2562301" y="9524"/>
                  </a:lnTo>
                  <a:close/>
                </a:path>
                <a:path w="10210800" h="1571625">
                  <a:moveTo>
                    <a:pt x="2581351" y="9524"/>
                  </a:moveTo>
                  <a:lnTo>
                    <a:pt x="2571826" y="9524"/>
                  </a:lnTo>
                  <a:lnTo>
                    <a:pt x="2571826" y="0"/>
                  </a:lnTo>
                  <a:lnTo>
                    <a:pt x="2581351" y="0"/>
                  </a:lnTo>
                  <a:lnTo>
                    <a:pt x="2581351" y="9524"/>
                  </a:lnTo>
                  <a:close/>
                </a:path>
                <a:path w="10210800" h="1571625">
                  <a:moveTo>
                    <a:pt x="2600401" y="9524"/>
                  </a:moveTo>
                  <a:lnTo>
                    <a:pt x="2590876" y="9524"/>
                  </a:lnTo>
                  <a:lnTo>
                    <a:pt x="2590876" y="0"/>
                  </a:lnTo>
                  <a:lnTo>
                    <a:pt x="2600401" y="0"/>
                  </a:lnTo>
                  <a:lnTo>
                    <a:pt x="2600401" y="9524"/>
                  </a:lnTo>
                  <a:close/>
                </a:path>
                <a:path w="10210800" h="1571625">
                  <a:moveTo>
                    <a:pt x="2619451" y="9524"/>
                  </a:moveTo>
                  <a:lnTo>
                    <a:pt x="2609926" y="9524"/>
                  </a:lnTo>
                  <a:lnTo>
                    <a:pt x="2609926" y="0"/>
                  </a:lnTo>
                  <a:lnTo>
                    <a:pt x="2619451" y="0"/>
                  </a:lnTo>
                  <a:lnTo>
                    <a:pt x="2619451" y="9524"/>
                  </a:lnTo>
                  <a:close/>
                </a:path>
                <a:path w="10210800" h="1571625">
                  <a:moveTo>
                    <a:pt x="2638501" y="9524"/>
                  </a:moveTo>
                  <a:lnTo>
                    <a:pt x="2628976" y="9524"/>
                  </a:lnTo>
                  <a:lnTo>
                    <a:pt x="2628976" y="0"/>
                  </a:lnTo>
                  <a:lnTo>
                    <a:pt x="2638501" y="0"/>
                  </a:lnTo>
                  <a:lnTo>
                    <a:pt x="2638501" y="9524"/>
                  </a:lnTo>
                  <a:close/>
                </a:path>
                <a:path w="10210800" h="1571625">
                  <a:moveTo>
                    <a:pt x="2657551" y="9524"/>
                  </a:moveTo>
                  <a:lnTo>
                    <a:pt x="2648026" y="9524"/>
                  </a:lnTo>
                  <a:lnTo>
                    <a:pt x="2648026" y="0"/>
                  </a:lnTo>
                  <a:lnTo>
                    <a:pt x="2657551" y="0"/>
                  </a:lnTo>
                  <a:lnTo>
                    <a:pt x="2657551" y="9524"/>
                  </a:lnTo>
                  <a:close/>
                </a:path>
                <a:path w="10210800" h="1571625">
                  <a:moveTo>
                    <a:pt x="2676601" y="9524"/>
                  </a:moveTo>
                  <a:lnTo>
                    <a:pt x="2667076" y="9524"/>
                  </a:lnTo>
                  <a:lnTo>
                    <a:pt x="2667076" y="0"/>
                  </a:lnTo>
                  <a:lnTo>
                    <a:pt x="2676601" y="0"/>
                  </a:lnTo>
                  <a:lnTo>
                    <a:pt x="2676601" y="9524"/>
                  </a:lnTo>
                  <a:close/>
                </a:path>
                <a:path w="10210800" h="1571625">
                  <a:moveTo>
                    <a:pt x="2695651" y="9524"/>
                  </a:moveTo>
                  <a:lnTo>
                    <a:pt x="2686126" y="9524"/>
                  </a:lnTo>
                  <a:lnTo>
                    <a:pt x="2686126" y="0"/>
                  </a:lnTo>
                  <a:lnTo>
                    <a:pt x="2695651" y="0"/>
                  </a:lnTo>
                  <a:lnTo>
                    <a:pt x="2695651" y="9524"/>
                  </a:lnTo>
                  <a:close/>
                </a:path>
                <a:path w="10210800" h="1571625">
                  <a:moveTo>
                    <a:pt x="2714701" y="9524"/>
                  </a:moveTo>
                  <a:lnTo>
                    <a:pt x="2705176" y="9524"/>
                  </a:lnTo>
                  <a:lnTo>
                    <a:pt x="2705176" y="0"/>
                  </a:lnTo>
                  <a:lnTo>
                    <a:pt x="2714701" y="0"/>
                  </a:lnTo>
                  <a:lnTo>
                    <a:pt x="2714701" y="9524"/>
                  </a:lnTo>
                  <a:close/>
                </a:path>
                <a:path w="10210800" h="1571625">
                  <a:moveTo>
                    <a:pt x="2733751" y="9524"/>
                  </a:moveTo>
                  <a:lnTo>
                    <a:pt x="2724226" y="9524"/>
                  </a:lnTo>
                  <a:lnTo>
                    <a:pt x="2724226" y="0"/>
                  </a:lnTo>
                  <a:lnTo>
                    <a:pt x="2733751" y="0"/>
                  </a:lnTo>
                  <a:lnTo>
                    <a:pt x="2733751" y="9524"/>
                  </a:lnTo>
                  <a:close/>
                </a:path>
                <a:path w="10210800" h="1571625">
                  <a:moveTo>
                    <a:pt x="2752801" y="9524"/>
                  </a:moveTo>
                  <a:lnTo>
                    <a:pt x="2743276" y="9524"/>
                  </a:lnTo>
                  <a:lnTo>
                    <a:pt x="2743276" y="0"/>
                  </a:lnTo>
                  <a:lnTo>
                    <a:pt x="2752801" y="0"/>
                  </a:lnTo>
                  <a:lnTo>
                    <a:pt x="2752801" y="9524"/>
                  </a:lnTo>
                  <a:close/>
                </a:path>
                <a:path w="10210800" h="1571625">
                  <a:moveTo>
                    <a:pt x="2771851" y="9524"/>
                  </a:moveTo>
                  <a:lnTo>
                    <a:pt x="2762326" y="9524"/>
                  </a:lnTo>
                  <a:lnTo>
                    <a:pt x="2762326" y="0"/>
                  </a:lnTo>
                  <a:lnTo>
                    <a:pt x="2771851" y="0"/>
                  </a:lnTo>
                  <a:lnTo>
                    <a:pt x="2771851" y="9524"/>
                  </a:lnTo>
                  <a:close/>
                </a:path>
                <a:path w="10210800" h="1571625">
                  <a:moveTo>
                    <a:pt x="2790901" y="9524"/>
                  </a:moveTo>
                  <a:lnTo>
                    <a:pt x="2781376" y="9524"/>
                  </a:lnTo>
                  <a:lnTo>
                    <a:pt x="2781376" y="0"/>
                  </a:lnTo>
                  <a:lnTo>
                    <a:pt x="2790901" y="0"/>
                  </a:lnTo>
                  <a:lnTo>
                    <a:pt x="2790901" y="9524"/>
                  </a:lnTo>
                  <a:close/>
                </a:path>
                <a:path w="10210800" h="1571625">
                  <a:moveTo>
                    <a:pt x="2809951" y="9524"/>
                  </a:moveTo>
                  <a:lnTo>
                    <a:pt x="2800426" y="9524"/>
                  </a:lnTo>
                  <a:lnTo>
                    <a:pt x="2800426" y="0"/>
                  </a:lnTo>
                  <a:lnTo>
                    <a:pt x="2809951" y="0"/>
                  </a:lnTo>
                  <a:lnTo>
                    <a:pt x="2809951" y="9524"/>
                  </a:lnTo>
                  <a:close/>
                </a:path>
                <a:path w="10210800" h="1571625">
                  <a:moveTo>
                    <a:pt x="2829001" y="9524"/>
                  </a:moveTo>
                  <a:lnTo>
                    <a:pt x="2819476" y="9524"/>
                  </a:lnTo>
                  <a:lnTo>
                    <a:pt x="2819476" y="0"/>
                  </a:lnTo>
                  <a:lnTo>
                    <a:pt x="2829001" y="0"/>
                  </a:lnTo>
                  <a:lnTo>
                    <a:pt x="2829001" y="9524"/>
                  </a:lnTo>
                  <a:close/>
                </a:path>
                <a:path w="10210800" h="1571625">
                  <a:moveTo>
                    <a:pt x="2848051" y="9524"/>
                  </a:moveTo>
                  <a:lnTo>
                    <a:pt x="2838526" y="9524"/>
                  </a:lnTo>
                  <a:lnTo>
                    <a:pt x="2838526" y="0"/>
                  </a:lnTo>
                  <a:lnTo>
                    <a:pt x="2848051" y="0"/>
                  </a:lnTo>
                  <a:lnTo>
                    <a:pt x="2848051" y="9524"/>
                  </a:lnTo>
                  <a:close/>
                </a:path>
                <a:path w="10210800" h="1571625">
                  <a:moveTo>
                    <a:pt x="2867101" y="9524"/>
                  </a:moveTo>
                  <a:lnTo>
                    <a:pt x="2857576" y="9524"/>
                  </a:lnTo>
                  <a:lnTo>
                    <a:pt x="2857576" y="0"/>
                  </a:lnTo>
                  <a:lnTo>
                    <a:pt x="2867101" y="0"/>
                  </a:lnTo>
                  <a:lnTo>
                    <a:pt x="2867101" y="9524"/>
                  </a:lnTo>
                  <a:close/>
                </a:path>
                <a:path w="10210800" h="1571625">
                  <a:moveTo>
                    <a:pt x="2886151" y="9524"/>
                  </a:moveTo>
                  <a:lnTo>
                    <a:pt x="2876626" y="9524"/>
                  </a:lnTo>
                  <a:lnTo>
                    <a:pt x="2876626" y="0"/>
                  </a:lnTo>
                  <a:lnTo>
                    <a:pt x="2886151" y="0"/>
                  </a:lnTo>
                  <a:lnTo>
                    <a:pt x="2886151" y="9524"/>
                  </a:lnTo>
                  <a:close/>
                </a:path>
                <a:path w="10210800" h="1571625">
                  <a:moveTo>
                    <a:pt x="2905201" y="9524"/>
                  </a:moveTo>
                  <a:lnTo>
                    <a:pt x="2895676" y="9524"/>
                  </a:lnTo>
                  <a:lnTo>
                    <a:pt x="2895676" y="0"/>
                  </a:lnTo>
                  <a:lnTo>
                    <a:pt x="2905201" y="0"/>
                  </a:lnTo>
                  <a:lnTo>
                    <a:pt x="2905201" y="9524"/>
                  </a:lnTo>
                  <a:close/>
                </a:path>
                <a:path w="10210800" h="1571625">
                  <a:moveTo>
                    <a:pt x="2924251" y="9524"/>
                  </a:moveTo>
                  <a:lnTo>
                    <a:pt x="2914726" y="9524"/>
                  </a:lnTo>
                  <a:lnTo>
                    <a:pt x="2914726" y="0"/>
                  </a:lnTo>
                  <a:lnTo>
                    <a:pt x="2924251" y="0"/>
                  </a:lnTo>
                  <a:lnTo>
                    <a:pt x="2924251" y="9524"/>
                  </a:lnTo>
                  <a:close/>
                </a:path>
                <a:path w="10210800" h="1571625">
                  <a:moveTo>
                    <a:pt x="2943301" y="9524"/>
                  </a:moveTo>
                  <a:lnTo>
                    <a:pt x="2933776" y="9524"/>
                  </a:lnTo>
                  <a:lnTo>
                    <a:pt x="2933776" y="0"/>
                  </a:lnTo>
                  <a:lnTo>
                    <a:pt x="2943301" y="0"/>
                  </a:lnTo>
                  <a:lnTo>
                    <a:pt x="2943301" y="9524"/>
                  </a:lnTo>
                  <a:close/>
                </a:path>
                <a:path w="10210800" h="1571625">
                  <a:moveTo>
                    <a:pt x="2962351" y="9524"/>
                  </a:moveTo>
                  <a:lnTo>
                    <a:pt x="2952826" y="9524"/>
                  </a:lnTo>
                  <a:lnTo>
                    <a:pt x="2952826" y="0"/>
                  </a:lnTo>
                  <a:lnTo>
                    <a:pt x="2962351" y="0"/>
                  </a:lnTo>
                  <a:lnTo>
                    <a:pt x="2962351" y="9524"/>
                  </a:lnTo>
                  <a:close/>
                </a:path>
                <a:path w="10210800" h="1571625">
                  <a:moveTo>
                    <a:pt x="2981401" y="9524"/>
                  </a:moveTo>
                  <a:lnTo>
                    <a:pt x="2971876" y="9524"/>
                  </a:lnTo>
                  <a:lnTo>
                    <a:pt x="2971876" y="0"/>
                  </a:lnTo>
                  <a:lnTo>
                    <a:pt x="2981401" y="0"/>
                  </a:lnTo>
                  <a:lnTo>
                    <a:pt x="2981401" y="9524"/>
                  </a:lnTo>
                  <a:close/>
                </a:path>
                <a:path w="10210800" h="1571625">
                  <a:moveTo>
                    <a:pt x="3000451" y="9524"/>
                  </a:moveTo>
                  <a:lnTo>
                    <a:pt x="2990926" y="9524"/>
                  </a:lnTo>
                  <a:lnTo>
                    <a:pt x="2990926" y="0"/>
                  </a:lnTo>
                  <a:lnTo>
                    <a:pt x="3000451" y="0"/>
                  </a:lnTo>
                  <a:lnTo>
                    <a:pt x="3000451" y="9524"/>
                  </a:lnTo>
                  <a:close/>
                </a:path>
                <a:path w="10210800" h="1571625">
                  <a:moveTo>
                    <a:pt x="3019501" y="9524"/>
                  </a:moveTo>
                  <a:lnTo>
                    <a:pt x="3009976" y="9524"/>
                  </a:lnTo>
                  <a:lnTo>
                    <a:pt x="3009976" y="0"/>
                  </a:lnTo>
                  <a:lnTo>
                    <a:pt x="3019501" y="0"/>
                  </a:lnTo>
                  <a:lnTo>
                    <a:pt x="3019501" y="9524"/>
                  </a:lnTo>
                  <a:close/>
                </a:path>
                <a:path w="10210800" h="1571625">
                  <a:moveTo>
                    <a:pt x="3038551" y="9524"/>
                  </a:moveTo>
                  <a:lnTo>
                    <a:pt x="3029026" y="9524"/>
                  </a:lnTo>
                  <a:lnTo>
                    <a:pt x="3029026" y="0"/>
                  </a:lnTo>
                  <a:lnTo>
                    <a:pt x="3038551" y="0"/>
                  </a:lnTo>
                  <a:lnTo>
                    <a:pt x="3038551" y="9524"/>
                  </a:lnTo>
                  <a:close/>
                </a:path>
                <a:path w="10210800" h="1571625">
                  <a:moveTo>
                    <a:pt x="3057601" y="9524"/>
                  </a:moveTo>
                  <a:lnTo>
                    <a:pt x="3048076" y="9524"/>
                  </a:lnTo>
                  <a:lnTo>
                    <a:pt x="3048076" y="0"/>
                  </a:lnTo>
                  <a:lnTo>
                    <a:pt x="3057601" y="0"/>
                  </a:lnTo>
                  <a:lnTo>
                    <a:pt x="3057601" y="9524"/>
                  </a:lnTo>
                  <a:close/>
                </a:path>
                <a:path w="10210800" h="1571625">
                  <a:moveTo>
                    <a:pt x="3076651" y="9524"/>
                  </a:moveTo>
                  <a:lnTo>
                    <a:pt x="3067126" y="9524"/>
                  </a:lnTo>
                  <a:lnTo>
                    <a:pt x="3067126" y="0"/>
                  </a:lnTo>
                  <a:lnTo>
                    <a:pt x="3076651" y="0"/>
                  </a:lnTo>
                  <a:lnTo>
                    <a:pt x="3076651" y="9524"/>
                  </a:lnTo>
                  <a:close/>
                </a:path>
                <a:path w="10210800" h="1571625">
                  <a:moveTo>
                    <a:pt x="3095701" y="9524"/>
                  </a:moveTo>
                  <a:lnTo>
                    <a:pt x="3086176" y="9524"/>
                  </a:lnTo>
                  <a:lnTo>
                    <a:pt x="3086176" y="0"/>
                  </a:lnTo>
                  <a:lnTo>
                    <a:pt x="3095701" y="0"/>
                  </a:lnTo>
                  <a:lnTo>
                    <a:pt x="3095701" y="9524"/>
                  </a:lnTo>
                  <a:close/>
                </a:path>
                <a:path w="10210800" h="1571625">
                  <a:moveTo>
                    <a:pt x="3114751" y="9524"/>
                  </a:moveTo>
                  <a:lnTo>
                    <a:pt x="3105226" y="9524"/>
                  </a:lnTo>
                  <a:lnTo>
                    <a:pt x="3105226" y="0"/>
                  </a:lnTo>
                  <a:lnTo>
                    <a:pt x="3114751" y="0"/>
                  </a:lnTo>
                  <a:lnTo>
                    <a:pt x="3114751" y="9524"/>
                  </a:lnTo>
                  <a:close/>
                </a:path>
                <a:path w="10210800" h="1571625">
                  <a:moveTo>
                    <a:pt x="3133801" y="9524"/>
                  </a:moveTo>
                  <a:lnTo>
                    <a:pt x="3124276" y="9524"/>
                  </a:lnTo>
                  <a:lnTo>
                    <a:pt x="3124276" y="0"/>
                  </a:lnTo>
                  <a:lnTo>
                    <a:pt x="3133801" y="0"/>
                  </a:lnTo>
                  <a:lnTo>
                    <a:pt x="3133801" y="9524"/>
                  </a:lnTo>
                  <a:close/>
                </a:path>
                <a:path w="10210800" h="1571625">
                  <a:moveTo>
                    <a:pt x="3152851" y="9524"/>
                  </a:moveTo>
                  <a:lnTo>
                    <a:pt x="3143326" y="9524"/>
                  </a:lnTo>
                  <a:lnTo>
                    <a:pt x="3143326" y="0"/>
                  </a:lnTo>
                  <a:lnTo>
                    <a:pt x="3152851" y="0"/>
                  </a:lnTo>
                  <a:lnTo>
                    <a:pt x="3152851" y="9524"/>
                  </a:lnTo>
                  <a:close/>
                </a:path>
                <a:path w="10210800" h="1571625">
                  <a:moveTo>
                    <a:pt x="3171901" y="9524"/>
                  </a:moveTo>
                  <a:lnTo>
                    <a:pt x="3162376" y="9524"/>
                  </a:lnTo>
                  <a:lnTo>
                    <a:pt x="3162376" y="0"/>
                  </a:lnTo>
                  <a:lnTo>
                    <a:pt x="3171901" y="0"/>
                  </a:lnTo>
                  <a:lnTo>
                    <a:pt x="3171901" y="9524"/>
                  </a:lnTo>
                  <a:close/>
                </a:path>
                <a:path w="10210800" h="1571625">
                  <a:moveTo>
                    <a:pt x="3190951" y="9524"/>
                  </a:moveTo>
                  <a:lnTo>
                    <a:pt x="3181426" y="9524"/>
                  </a:lnTo>
                  <a:lnTo>
                    <a:pt x="3181426" y="0"/>
                  </a:lnTo>
                  <a:lnTo>
                    <a:pt x="3190951" y="0"/>
                  </a:lnTo>
                  <a:lnTo>
                    <a:pt x="3190951" y="9524"/>
                  </a:lnTo>
                  <a:close/>
                </a:path>
                <a:path w="10210800" h="1571625">
                  <a:moveTo>
                    <a:pt x="3210001" y="9524"/>
                  </a:moveTo>
                  <a:lnTo>
                    <a:pt x="3200476" y="9524"/>
                  </a:lnTo>
                  <a:lnTo>
                    <a:pt x="3200476" y="0"/>
                  </a:lnTo>
                  <a:lnTo>
                    <a:pt x="3210001" y="0"/>
                  </a:lnTo>
                  <a:lnTo>
                    <a:pt x="3210001" y="9524"/>
                  </a:lnTo>
                  <a:close/>
                </a:path>
                <a:path w="10210800" h="1571625">
                  <a:moveTo>
                    <a:pt x="3229051" y="9524"/>
                  </a:moveTo>
                  <a:lnTo>
                    <a:pt x="3219526" y="9524"/>
                  </a:lnTo>
                  <a:lnTo>
                    <a:pt x="3219526" y="0"/>
                  </a:lnTo>
                  <a:lnTo>
                    <a:pt x="3229051" y="0"/>
                  </a:lnTo>
                  <a:lnTo>
                    <a:pt x="3229051" y="9524"/>
                  </a:lnTo>
                  <a:close/>
                </a:path>
                <a:path w="10210800" h="1571625">
                  <a:moveTo>
                    <a:pt x="3248101" y="9524"/>
                  </a:moveTo>
                  <a:lnTo>
                    <a:pt x="3238576" y="9524"/>
                  </a:lnTo>
                  <a:lnTo>
                    <a:pt x="3238576" y="0"/>
                  </a:lnTo>
                  <a:lnTo>
                    <a:pt x="3248101" y="0"/>
                  </a:lnTo>
                  <a:lnTo>
                    <a:pt x="3248101" y="9524"/>
                  </a:lnTo>
                  <a:close/>
                </a:path>
                <a:path w="10210800" h="1571625">
                  <a:moveTo>
                    <a:pt x="3267151" y="9524"/>
                  </a:moveTo>
                  <a:lnTo>
                    <a:pt x="3257626" y="9524"/>
                  </a:lnTo>
                  <a:lnTo>
                    <a:pt x="3257626" y="0"/>
                  </a:lnTo>
                  <a:lnTo>
                    <a:pt x="3267151" y="0"/>
                  </a:lnTo>
                  <a:lnTo>
                    <a:pt x="3267151" y="9524"/>
                  </a:lnTo>
                  <a:close/>
                </a:path>
                <a:path w="10210800" h="1571625">
                  <a:moveTo>
                    <a:pt x="3286201" y="9524"/>
                  </a:moveTo>
                  <a:lnTo>
                    <a:pt x="3276676" y="9524"/>
                  </a:lnTo>
                  <a:lnTo>
                    <a:pt x="3276676" y="0"/>
                  </a:lnTo>
                  <a:lnTo>
                    <a:pt x="3286201" y="0"/>
                  </a:lnTo>
                  <a:lnTo>
                    <a:pt x="3286201" y="9524"/>
                  </a:lnTo>
                  <a:close/>
                </a:path>
                <a:path w="10210800" h="1571625">
                  <a:moveTo>
                    <a:pt x="3305251" y="9524"/>
                  </a:moveTo>
                  <a:lnTo>
                    <a:pt x="3295726" y="9524"/>
                  </a:lnTo>
                  <a:lnTo>
                    <a:pt x="3295726" y="0"/>
                  </a:lnTo>
                  <a:lnTo>
                    <a:pt x="3305251" y="0"/>
                  </a:lnTo>
                  <a:lnTo>
                    <a:pt x="3305251" y="9524"/>
                  </a:lnTo>
                  <a:close/>
                </a:path>
                <a:path w="10210800" h="1571625">
                  <a:moveTo>
                    <a:pt x="3324301" y="9524"/>
                  </a:moveTo>
                  <a:lnTo>
                    <a:pt x="3314776" y="9524"/>
                  </a:lnTo>
                  <a:lnTo>
                    <a:pt x="3314776" y="0"/>
                  </a:lnTo>
                  <a:lnTo>
                    <a:pt x="3324301" y="0"/>
                  </a:lnTo>
                  <a:lnTo>
                    <a:pt x="3324301" y="9524"/>
                  </a:lnTo>
                  <a:close/>
                </a:path>
                <a:path w="10210800" h="1571625">
                  <a:moveTo>
                    <a:pt x="3343351" y="9524"/>
                  </a:moveTo>
                  <a:lnTo>
                    <a:pt x="3333826" y="9524"/>
                  </a:lnTo>
                  <a:lnTo>
                    <a:pt x="3333826" y="0"/>
                  </a:lnTo>
                  <a:lnTo>
                    <a:pt x="3343351" y="0"/>
                  </a:lnTo>
                  <a:lnTo>
                    <a:pt x="3343351" y="9524"/>
                  </a:lnTo>
                  <a:close/>
                </a:path>
                <a:path w="10210800" h="1571625">
                  <a:moveTo>
                    <a:pt x="3362401" y="9524"/>
                  </a:moveTo>
                  <a:lnTo>
                    <a:pt x="3352876" y="9524"/>
                  </a:lnTo>
                  <a:lnTo>
                    <a:pt x="3352876" y="0"/>
                  </a:lnTo>
                  <a:lnTo>
                    <a:pt x="3362401" y="0"/>
                  </a:lnTo>
                  <a:lnTo>
                    <a:pt x="3362401" y="9524"/>
                  </a:lnTo>
                  <a:close/>
                </a:path>
                <a:path w="10210800" h="1571625">
                  <a:moveTo>
                    <a:pt x="3381451" y="9524"/>
                  </a:moveTo>
                  <a:lnTo>
                    <a:pt x="3371926" y="9524"/>
                  </a:lnTo>
                  <a:lnTo>
                    <a:pt x="3371926" y="0"/>
                  </a:lnTo>
                  <a:lnTo>
                    <a:pt x="3381451" y="0"/>
                  </a:lnTo>
                  <a:lnTo>
                    <a:pt x="3381451" y="9524"/>
                  </a:lnTo>
                  <a:close/>
                </a:path>
                <a:path w="10210800" h="1571625">
                  <a:moveTo>
                    <a:pt x="3400501" y="9524"/>
                  </a:moveTo>
                  <a:lnTo>
                    <a:pt x="3390976" y="9524"/>
                  </a:lnTo>
                  <a:lnTo>
                    <a:pt x="3390976" y="0"/>
                  </a:lnTo>
                  <a:lnTo>
                    <a:pt x="3400501" y="0"/>
                  </a:lnTo>
                  <a:lnTo>
                    <a:pt x="3400501" y="9524"/>
                  </a:lnTo>
                  <a:close/>
                </a:path>
                <a:path w="10210800" h="1571625">
                  <a:moveTo>
                    <a:pt x="3419551" y="9524"/>
                  </a:moveTo>
                  <a:lnTo>
                    <a:pt x="3410026" y="9524"/>
                  </a:lnTo>
                  <a:lnTo>
                    <a:pt x="3410026" y="0"/>
                  </a:lnTo>
                  <a:lnTo>
                    <a:pt x="3419551" y="0"/>
                  </a:lnTo>
                  <a:lnTo>
                    <a:pt x="3419551" y="9524"/>
                  </a:lnTo>
                  <a:close/>
                </a:path>
                <a:path w="10210800" h="1571625">
                  <a:moveTo>
                    <a:pt x="3438601" y="9524"/>
                  </a:moveTo>
                  <a:lnTo>
                    <a:pt x="3429076" y="9524"/>
                  </a:lnTo>
                  <a:lnTo>
                    <a:pt x="3429076" y="0"/>
                  </a:lnTo>
                  <a:lnTo>
                    <a:pt x="3438601" y="0"/>
                  </a:lnTo>
                  <a:lnTo>
                    <a:pt x="3438601" y="9524"/>
                  </a:lnTo>
                  <a:close/>
                </a:path>
                <a:path w="10210800" h="1571625">
                  <a:moveTo>
                    <a:pt x="3457651" y="9524"/>
                  </a:moveTo>
                  <a:lnTo>
                    <a:pt x="3448126" y="9524"/>
                  </a:lnTo>
                  <a:lnTo>
                    <a:pt x="3448126" y="0"/>
                  </a:lnTo>
                  <a:lnTo>
                    <a:pt x="3457651" y="0"/>
                  </a:lnTo>
                  <a:lnTo>
                    <a:pt x="3457651" y="9524"/>
                  </a:lnTo>
                  <a:close/>
                </a:path>
                <a:path w="10210800" h="1571625">
                  <a:moveTo>
                    <a:pt x="3476701" y="9524"/>
                  </a:moveTo>
                  <a:lnTo>
                    <a:pt x="3467176" y="9524"/>
                  </a:lnTo>
                  <a:lnTo>
                    <a:pt x="3467176" y="0"/>
                  </a:lnTo>
                  <a:lnTo>
                    <a:pt x="3476701" y="0"/>
                  </a:lnTo>
                  <a:lnTo>
                    <a:pt x="3476701" y="9524"/>
                  </a:lnTo>
                  <a:close/>
                </a:path>
                <a:path w="10210800" h="1571625">
                  <a:moveTo>
                    <a:pt x="3495751" y="9524"/>
                  </a:moveTo>
                  <a:lnTo>
                    <a:pt x="3486226" y="9524"/>
                  </a:lnTo>
                  <a:lnTo>
                    <a:pt x="3486226" y="0"/>
                  </a:lnTo>
                  <a:lnTo>
                    <a:pt x="3495751" y="0"/>
                  </a:lnTo>
                  <a:lnTo>
                    <a:pt x="3495751" y="9524"/>
                  </a:lnTo>
                  <a:close/>
                </a:path>
                <a:path w="10210800" h="1571625">
                  <a:moveTo>
                    <a:pt x="3514801" y="9524"/>
                  </a:moveTo>
                  <a:lnTo>
                    <a:pt x="3505276" y="9524"/>
                  </a:lnTo>
                  <a:lnTo>
                    <a:pt x="3505276" y="0"/>
                  </a:lnTo>
                  <a:lnTo>
                    <a:pt x="3514801" y="0"/>
                  </a:lnTo>
                  <a:lnTo>
                    <a:pt x="3514801" y="9524"/>
                  </a:lnTo>
                  <a:close/>
                </a:path>
                <a:path w="10210800" h="1571625">
                  <a:moveTo>
                    <a:pt x="3533851" y="9524"/>
                  </a:moveTo>
                  <a:lnTo>
                    <a:pt x="3524326" y="9524"/>
                  </a:lnTo>
                  <a:lnTo>
                    <a:pt x="3524326" y="0"/>
                  </a:lnTo>
                  <a:lnTo>
                    <a:pt x="3533851" y="0"/>
                  </a:lnTo>
                  <a:lnTo>
                    <a:pt x="3533851" y="9524"/>
                  </a:lnTo>
                  <a:close/>
                </a:path>
                <a:path w="10210800" h="1571625">
                  <a:moveTo>
                    <a:pt x="3552901" y="9524"/>
                  </a:moveTo>
                  <a:lnTo>
                    <a:pt x="3543376" y="9524"/>
                  </a:lnTo>
                  <a:lnTo>
                    <a:pt x="3543376" y="0"/>
                  </a:lnTo>
                  <a:lnTo>
                    <a:pt x="3552901" y="0"/>
                  </a:lnTo>
                  <a:lnTo>
                    <a:pt x="3552901" y="9524"/>
                  </a:lnTo>
                  <a:close/>
                </a:path>
                <a:path w="10210800" h="1571625">
                  <a:moveTo>
                    <a:pt x="3571951" y="9524"/>
                  </a:moveTo>
                  <a:lnTo>
                    <a:pt x="3562426" y="9524"/>
                  </a:lnTo>
                  <a:lnTo>
                    <a:pt x="3562426" y="0"/>
                  </a:lnTo>
                  <a:lnTo>
                    <a:pt x="3571951" y="0"/>
                  </a:lnTo>
                  <a:lnTo>
                    <a:pt x="3571951" y="9524"/>
                  </a:lnTo>
                  <a:close/>
                </a:path>
                <a:path w="10210800" h="1571625">
                  <a:moveTo>
                    <a:pt x="3591001" y="9524"/>
                  </a:moveTo>
                  <a:lnTo>
                    <a:pt x="3581476" y="9524"/>
                  </a:lnTo>
                  <a:lnTo>
                    <a:pt x="3581476" y="0"/>
                  </a:lnTo>
                  <a:lnTo>
                    <a:pt x="3591001" y="0"/>
                  </a:lnTo>
                  <a:lnTo>
                    <a:pt x="3591001" y="9524"/>
                  </a:lnTo>
                  <a:close/>
                </a:path>
                <a:path w="10210800" h="1571625">
                  <a:moveTo>
                    <a:pt x="3610051" y="9524"/>
                  </a:moveTo>
                  <a:lnTo>
                    <a:pt x="3600526" y="9524"/>
                  </a:lnTo>
                  <a:lnTo>
                    <a:pt x="3600526" y="0"/>
                  </a:lnTo>
                  <a:lnTo>
                    <a:pt x="3610051" y="0"/>
                  </a:lnTo>
                  <a:lnTo>
                    <a:pt x="3610051" y="9524"/>
                  </a:lnTo>
                  <a:close/>
                </a:path>
                <a:path w="10210800" h="1571625">
                  <a:moveTo>
                    <a:pt x="3629101" y="9524"/>
                  </a:moveTo>
                  <a:lnTo>
                    <a:pt x="3619576" y="9524"/>
                  </a:lnTo>
                  <a:lnTo>
                    <a:pt x="3619576" y="0"/>
                  </a:lnTo>
                  <a:lnTo>
                    <a:pt x="3629101" y="0"/>
                  </a:lnTo>
                  <a:lnTo>
                    <a:pt x="3629101" y="9524"/>
                  </a:lnTo>
                  <a:close/>
                </a:path>
                <a:path w="10210800" h="1571625">
                  <a:moveTo>
                    <a:pt x="3648151" y="9524"/>
                  </a:moveTo>
                  <a:lnTo>
                    <a:pt x="3638626" y="9524"/>
                  </a:lnTo>
                  <a:lnTo>
                    <a:pt x="3638626" y="0"/>
                  </a:lnTo>
                  <a:lnTo>
                    <a:pt x="3648151" y="0"/>
                  </a:lnTo>
                  <a:lnTo>
                    <a:pt x="3648151" y="9524"/>
                  </a:lnTo>
                  <a:close/>
                </a:path>
                <a:path w="10210800" h="1571625">
                  <a:moveTo>
                    <a:pt x="3667201" y="9524"/>
                  </a:moveTo>
                  <a:lnTo>
                    <a:pt x="3657676" y="9524"/>
                  </a:lnTo>
                  <a:lnTo>
                    <a:pt x="3657676" y="0"/>
                  </a:lnTo>
                  <a:lnTo>
                    <a:pt x="3667201" y="0"/>
                  </a:lnTo>
                  <a:lnTo>
                    <a:pt x="3667201" y="9524"/>
                  </a:lnTo>
                  <a:close/>
                </a:path>
                <a:path w="10210800" h="1571625">
                  <a:moveTo>
                    <a:pt x="3686251" y="9524"/>
                  </a:moveTo>
                  <a:lnTo>
                    <a:pt x="3676726" y="9524"/>
                  </a:lnTo>
                  <a:lnTo>
                    <a:pt x="3676726" y="0"/>
                  </a:lnTo>
                  <a:lnTo>
                    <a:pt x="3686251" y="0"/>
                  </a:lnTo>
                  <a:lnTo>
                    <a:pt x="3686251" y="9524"/>
                  </a:lnTo>
                  <a:close/>
                </a:path>
                <a:path w="10210800" h="1571625">
                  <a:moveTo>
                    <a:pt x="3705301" y="9524"/>
                  </a:moveTo>
                  <a:lnTo>
                    <a:pt x="3695776" y="9524"/>
                  </a:lnTo>
                  <a:lnTo>
                    <a:pt x="3695776" y="0"/>
                  </a:lnTo>
                  <a:lnTo>
                    <a:pt x="3705301" y="0"/>
                  </a:lnTo>
                  <a:lnTo>
                    <a:pt x="3705301" y="9524"/>
                  </a:lnTo>
                  <a:close/>
                </a:path>
                <a:path w="10210800" h="1571625">
                  <a:moveTo>
                    <a:pt x="3724351" y="9524"/>
                  </a:moveTo>
                  <a:lnTo>
                    <a:pt x="3714826" y="9524"/>
                  </a:lnTo>
                  <a:lnTo>
                    <a:pt x="3714826" y="0"/>
                  </a:lnTo>
                  <a:lnTo>
                    <a:pt x="3724351" y="0"/>
                  </a:lnTo>
                  <a:lnTo>
                    <a:pt x="3724351" y="9524"/>
                  </a:lnTo>
                  <a:close/>
                </a:path>
                <a:path w="10210800" h="1571625">
                  <a:moveTo>
                    <a:pt x="3743401" y="9524"/>
                  </a:moveTo>
                  <a:lnTo>
                    <a:pt x="3733876" y="9524"/>
                  </a:lnTo>
                  <a:lnTo>
                    <a:pt x="3733876" y="0"/>
                  </a:lnTo>
                  <a:lnTo>
                    <a:pt x="3743401" y="0"/>
                  </a:lnTo>
                  <a:lnTo>
                    <a:pt x="3743401" y="9524"/>
                  </a:lnTo>
                  <a:close/>
                </a:path>
                <a:path w="10210800" h="1571625">
                  <a:moveTo>
                    <a:pt x="3762451" y="9524"/>
                  </a:moveTo>
                  <a:lnTo>
                    <a:pt x="3752926" y="9524"/>
                  </a:lnTo>
                  <a:lnTo>
                    <a:pt x="3752926" y="0"/>
                  </a:lnTo>
                  <a:lnTo>
                    <a:pt x="3762451" y="0"/>
                  </a:lnTo>
                  <a:lnTo>
                    <a:pt x="3762451" y="9524"/>
                  </a:lnTo>
                  <a:close/>
                </a:path>
                <a:path w="10210800" h="1571625">
                  <a:moveTo>
                    <a:pt x="3781501" y="9524"/>
                  </a:moveTo>
                  <a:lnTo>
                    <a:pt x="3771976" y="9524"/>
                  </a:lnTo>
                  <a:lnTo>
                    <a:pt x="3771976" y="0"/>
                  </a:lnTo>
                  <a:lnTo>
                    <a:pt x="3781501" y="0"/>
                  </a:lnTo>
                  <a:lnTo>
                    <a:pt x="3781501" y="9524"/>
                  </a:lnTo>
                  <a:close/>
                </a:path>
                <a:path w="10210800" h="1571625">
                  <a:moveTo>
                    <a:pt x="3800551" y="9524"/>
                  </a:moveTo>
                  <a:lnTo>
                    <a:pt x="3791026" y="9524"/>
                  </a:lnTo>
                  <a:lnTo>
                    <a:pt x="3791026" y="0"/>
                  </a:lnTo>
                  <a:lnTo>
                    <a:pt x="3800551" y="0"/>
                  </a:lnTo>
                  <a:lnTo>
                    <a:pt x="3800551" y="9524"/>
                  </a:lnTo>
                  <a:close/>
                </a:path>
                <a:path w="10210800" h="1571625">
                  <a:moveTo>
                    <a:pt x="3819601" y="9524"/>
                  </a:moveTo>
                  <a:lnTo>
                    <a:pt x="3810076" y="9524"/>
                  </a:lnTo>
                  <a:lnTo>
                    <a:pt x="3810076" y="0"/>
                  </a:lnTo>
                  <a:lnTo>
                    <a:pt x="3819601" y="0"/>
                  </a:lnTo>
                  <a:lnTo>
                    <a:pt x="3819601" y="9524"/>
                  </a:lnTo>
                  <a:close/>
                </a:path>
                <a:path w="10210800" h="1571625">
                  <a:moveTo>
                    <a:pt x="3838651" y="9524"/>
                  </a:moveTo>
                  <a:lnTo>
                    <a:pt x="3829126" y="9524"/>
                  </a:lnTo>
                  <a:lnTo>
                    <a:pt x="3829126" y="0"/>
                  </a:lnTo>
                  <a:lnTo>
                    <a:pt x="3838651" y="0"/>
                  </a:lnTo>
                  <a:lnTo>
                    <a:pt x="3838651" y="9524"/>
                  </a:lnTo>
                  <a:close/>
                </a:path>
                <a:path w="10210800" h="1571625">
                  <a:moveTo>
                    <a:pt x="3857701" y="9524"/>
                  </a:moveTo>
                  <a:lnTo>
                    <a:pt x="3848176" y="9524"/>
                  </a:lnTo>
                  <a:lnTo>
                    <a:pt x="3848176" y="0"/>
                  </a:lnTo>
                  <a:lnTo>
                    <a:pt x="3857701" y="0"/>
                  </a:lnTo>
                  <a:lnTo>
                    <a:pt x="3857701" y="9524"/>
                  </a:lnTo>
                  <a:close/>
                </a:path>
                <a:path w="10210800" h="1571625">
                  <a:moveTo>
                    <a:pt x="3876751" y="9524"/>
                  </a:moveTo>
                  <a:lnTo>
                    <a:pt x="3867226" y="9524"/>
                  </a:lnTo>
                  <a:lnTo>
                    <a:pt x="3867226" y="0"/>
                  </a:lnTo>
                  <a:lnTo>
                    <a:pt x="3876751" y="0"/>
                  </a:lnTo>
                  <a:lnTo>
                    <a:pt x="3876751" y="9524"/>
                  </a:lnTo>
                  <a:close/>
                </a:path>
                <a:path w="10210800" h="1571625">
                  <a:moveTo>
                    <a:pt x="3895801" y="9524"/>
                  </a:moveTo>
                  <a:lnTo>
                    <a:pt x="3886276" y="9524"/>
                  </a:lnTo>
                  <a:lnTo>
                    <a:pt x="3886276" y="0"/>
                  </a:lnTo>
                  <a:lnTo>
                    <a:pt x="3895801" y="0"/>
                  </a:lnTo>
                  <a:lnTo>
                    <a:pt x="3895801" y="9524"/>
                  </a:lnTo>
                  <a:close/>
                </a:path>
                <a:path w="10210800" h="1571625">
                  <a:moveTo>
                    <a:pt x="3914851" y="9524"/>
                  </a:moveTo>
                  <a:lnTo>
                    <a:pt x="3905326" y="9524"/>
                  </a:lnTo>
                  <a:lnTo>
                    <a:pt x="3905326" y="0"/>
                  </a:lnTo>
                  <a:lnTo>
                    <a:pt x="3914851" y="0"/>
                  </a:lnTo>
                  <a:lnTo>
                    <a:pt x="3914851" y="9524"/>
                  </a:lnTo>
                  <a:close/>
                </a:path>
                <a:path w="10210800" h="1571625">
                  <a:moveTo>
                    <a:pt x="3933901" y="9524"/>
                  </a:moveTo>
                  <a:lnTo>
                    <a:pt x="3924376" y="9524"/>
                  </a:lnTo>
                  <a:lnTo>
                    <a:pt x="3924376" y="0"/>
                  </a:lnTo>
                  <a:lnTo>
                    <a:pt x="3933901" y="0"/>
                  </a:lnTo>
                  <a:lnTo>
                    <a:pt x="3933901" y="9524"/>
                  </a:lnTo>
                  <a:close/>
                </a:path>
                <a:path w="10210800" h="1571625">
                  <a:moveTo>
                    <a:pt x="3952951" y="9524"/>
                  </a:moveTo>
                  <a:lnTo>
                    <a:pt x="3943426" y="9524"/>
                  </a:lnTo>
                  <a:lnTo>
                    <a:pt x="3943426" y="0"/>
                  </a:lnTo>
                  <a:lnTo>
                    <a:pt x="3952951" y="0"/>
                  </a:lnTo>
                  <a:lnTo>
                    <a:pt x="3952951" y="9524"/>
                  </a:lnTo>
                  <a:close/>
                </a:path>
                <a:path w="10210800" h="1571625">
                  <a:moveTo>
                    <a:pt x="3972001" y="9524"/>
                  </a:moveTo>
                  <a:lnTo>
                    <a:pt x="3962476" y="9524"/>
                  </a:lnTo>
                  <a:lnTo>
                    <a:pt x="3962476" y="0"/>
                  </a:lnTo>
                  <a:lnTo>
                    <a:pt x="3972001" y="0"/>
                  </a:lnTo>
                  <a:lnTo>
                    <a:pt x="3972001" y="9524"/>
                  </a:lnTo>
                  <a:close/>
                </a:path>
                <a:path w="10210800" h="1571625">
                  <a:moveTo>
                    <a:pt x="3991051" y="9524"/>
                  </a:moveTo>
                  <a:lnTo>
                    <a:pt x="3981526" y="9524"/>
                  </a:lnTo>
                  <a:lnTo>
                    <a:pt x="3981526" y="0"/>
                  </a:lnTo>
                  <a:lnTo>
                    <a:pt x="3991051" y="0"/>
                  </a:lnTo>
                  <a:lnTo>
                    <a:pt x="3991051" y="9524"/>
                  </a:lnTo>
                  <a:close/>
                </a:path>
                <a:path w="10210800" h="1571625">
                  <a:moveTo>
                    <a:pt x="4010101" y="9524"/>
                  </a:moveTo>
                  <a:lnTo>
                    <a:pt x="4000576" y="9524"/>
                  </a:lnTo>
                  <a:lnTo>
                    <a:pt x="4000576" y="0"/>
                  </a:lnTo>
                  <a:lnTo>
                    <a:pt x="4010101" y="0"/>
                  </a:lnTo>
                  <a:lnTo>
                    <a:pt x="4010101" y="9524"/>
                  </a:lnTo>
                  <a:close/>
                </a:path>
                <a:path w="10210800" h="1571625">
                  <a:moveTo>
                    <a:pt x="4029151" y="9524"/>
                  </a:moveTo>
                  <a:lnTo>
                    <a:pt x="4019626" y="9524"/>
                  </a:lnTo>
                  <a:lnTo>
                    <a:pt x="4019626" y="0"/>
                  </a:lnTo>
                  <a:lnTo>
                    <a:pt x="4029151" y="0"/>
                  </a:lnTo>
                  <a:lnTo>
                    <a:pt x="4029151" y="9524"/>
                  </a:lnTo>
                  <a:close/>
                </a:path>
                <a:path w="10210800" h="1571625">
                  <a:moveTo>
                    <a:pt x="4048201" y="9524"/>
                  </a:moveTo>
                  <a:lnTo>
                    <a:pt x="4038676" y="9524"/>
                  </a:lnTo>
                  <a:lnTo>
                    <a:pt x="4038676" y="0"/>
                  </a:lnTo>
                  <a:lnTo>
                    <a:pt x="4048201" y="0"/>
                  </a:lnTo>
                  <a:lnTo>
                    <a:pt x="4048201" y="9524"/>
                  </a:lnTo>
                  <a:close/>
                </a:path>
                <a:path w="10210800" h="1571625">
                  <a:moveTo>
                    <a:pt x="4067251" y="9524"/>
                  </a:moveTo>
                  <a:lnTo>
                    <a:pt x="4057726" y="9524"/>
                  </a:lnTo>
                  <a:lnTo>
                    <a:pt x="4057726" y="0"/>
                  </a:lnTo>
                  <a:lnTo>
                    <a:pt x="4067251" y="0"/>
                  </a:lnTo>
                  <a:lnTo>
                    <a:pt x="4067251" y="9524"/>
                  </a:lnTo>
                  <a:close/>
                </a:path>
                <a:path w="10210800" h="1571625">
                  <a:moveTo>
                    <a:pt x="4086301" y="9524"/>
                  </a:moveTo>
                  <a:lnTo>
                    <a:pt x="4076776" y="9524"/>
                  </a:lnTo>
                  <a:lnTo>
                    <a:pt x="4076776" y="0"/>
                  </a:lnTo>
                  <a:lnTo>
                    <a:pt x="4086301" y="0"/>
                  </a:lnTo>
                  <a:lnTo>
                    <a:pt x="4086301" y="9524"/>
                  </a:lnTo>
                  <a:close/>
                </a:path>
                <a:path w="10210800" h="1571625">
                  <a:moveTo>
                    <a:pt x="4105351" y="9524"/>
                  </a:moveTo>
                  <a:lnTo>
                    <a:pt x="4095826" y="9524"/>
                  </a:lnTo>
                  <a:lnTo>
                    <a:pt x="4095826" y="0"/>
                  </a:lnTo>
                  <a:lnTo>
                    <a:pt x="4105351" y="0"/>
                  </a:lnTo>
                  <a:lnTo>
                    <a:pt x="4105351" y="9524"/>
                  </a:lnTo>
                  <a:close/>
                </a:path>
                <a:path w="10210800" h="1571625">
                  <a:moveTo>
                    <a:pt x="4124401" y="9524"/>
                  </a:moveTo>
                  <a:lnTo>
                    <a:pt x="4114876" y="9524"/>
                  </a:lnTo>
                  <a:lnTo>
                    <a:pt x="4114876" y="0"/>
                  </a:lnTo>
                  <a:lnTo>
                    <a:pt x="4124401" y="0"/>
                  </a:lnTo>
                  <a:lnTo>
                    <a:pt x="4124401" y="9524"/>
                  </a:lnTo>
                  <a:close/>
                </a:path>
                <a:path w="10210800" h="1571625">
                  <a:moveTo>
                    <a:pt x="4143451" y="9524"/>
                  </a:moveTo>
                  <a:lnTo>
                    <a:pt x="4133926" y="9524"/>
                  </a:lnTo>
                  <a:lnTo>
                    <a:pt x="4133926" y="0"/>
                  </a:lnTo>
                  <a:lnTo>
                    <a:pt x="4143451" y="0"/>
                  </a:lnTo>
                  <a:lnTo>
                    <a:pt x="4143451" y="9524"/>
                  </a:lnTo>
                  <a:close/>
                </a:path>
                <a:path w="10210800" h="1571625">
                  <a:moveTo>
                    <a:pt x="4162501" y="9524"/>
                  </a:moveTo>
                  <a:lnTo>
                    <a:pt x="4152976" y="9524"/>
                  </a:lnTo>
                  <a:lnTo>
                    <a:pt x="4152976" y="0"/>
                  </a:lnTo>
                  <a:lnTo>
                    <a:pt x="4162501" y="0"/>
                  </a:lnTo>
                  <a:lnTo>
                    <a:pt x="4162501" y="9524"/>
                  </a:lnTo>
                  <a:close/>
                </a:path>
                <a:path w="10210800" h="1571625">
                  <a:moveTo>
                    <a:pt x="4181551" y="9524"/>
                  </a:moveTo>
                  <a:lnTo>
                    <a:pt x="4172026" y="9524"/>
                  </a:lnTo>
                  <a:lnTo>
                    <a:pt x="4172026" y="0"/>
                  </a:lnTo>
                  <a:lnTo>
                    <a:pt x="4181551" y="0"/>
                  </a:lnTo>
                  <a:lnTo>
                    <a:pt x="4181551" y="9524"/>
                  </a:lnTo>
                  <a:close/>
                </a:path>
                <a:path w="10210800" h="1571625">
                  <a:moveTo>
                    <a:pt x="4200601" y="9524"/>
                  </a:moveTo>
                  <a:lnTo>
                    <a:pt x="4191076" y="9524"/>
                  </a:lnTo>
                  <a:lnTo>
                    <a:pt x="4191076" y="0"/>
                  </a:lnTo>
                  <a:lnTo>
                    <a:pt x="4200601" y="0"/>
                  </a:lnTo>
                  <a:lnTo>
                    <a:pt x="4200601" y="9524"/>
                  </a:lnTo>
                  <a:close/>
                </a:path>
                <a:path w="10210800" h="1571625">
                  <a:moveTo>
                    <a:pt x="4219651" y="9524"/>
                  </a:moveTo>
                  <a:lnTo>
                    <a:pt x="4210126" y="9524"/>
                  </a:lnTo>
                  <a:lnTo>
                    <a:pt x="4210126" y="0"/>
                  </a:lnTo>
                  <a:lnTo>
                    <a:pt x="4219651" y="0"/>
                  </a:lnTo>
                  <a:lnTo>
                    <a:pt x="4219651" y="9524"/>
                  </a:lnTo>
                  <a:close/>
                </a:path>
                <a:path w="10210800" h="1571625">
                  <a:moveTo>
                    <a:pt x="4238701" y="9524"/>
                  </a:moveTo>
                  <a:lnTo>
                    <a:pt x="4229176" y="9524"/>
                  </a:lnTo>
                  <a:lnTo>
                    <a:pt x="4229176" y="0"/>
                  </a:lnTo>
                  <a:lnTo>
                    <a:pt x="4238701" y="0"/>
                  </a:lnTo>
                  <a:lnTo>
                    <a:pt x="4238701" y="9524"/>
                  </a:lnTo>
                  <a:close/>
                </a:path>
                <a:path w="10210800" h="1571625">
                  <a:moveTo>
                    <a:pt x="4257751" y="9524"/>
                  </a:moveTo>
                  <a:lnTo>
                    <a:pt x="4248226" y="9524"/>
                  </a:lnTo>
                  <a:lnTo>
                    <a:pt x="4248226" y="0"/>
                  </a:lnTo>
                  <a:lnTo>
                    <a:pt x="4257751" y="0"/>
                  </a:lnTo>
                  <a:lnTo>
                    <a:pt x="4257751" y="9524"/>
                  </a:lnTo>
                  <a:close/>
                </a:path>
                <a:path w="10210800" h="1571625">
                  <a:moveTo>
                    <a:pt x="4276801" y="9524"/>
                  </a:moveTo>
                  <a:lnTo>
                    <a:pt x="4267276" y="9524"/>
                  </a:lnTo>
                  <a:lnTo>
                    <a:pt x="4267276" y="0"/>
                  </a:lnTo>
                  <a:lnTo>
                    <a:pt x="4276801" y="0"/>
                  </a:lnTo>
                  <a:lnTo>
                    <a:pt x="4276801" y="9524"/>
                  </a:lnTo>
                  <a:close/>
                </a:path>
                <a:path w="10210800" h="1571625">
                  <a:moveTo>
                    <a:pt x="4295851" y="9524"/>
                  </a:moveTo>
                  <a:lnTo>
                    <a:pt x="4286326" y="9524"/>
                  </a:lnTo>
                  <a:lnTo>
                    <a:pt x="4286326" y="0"/>
                  </a:lnTo>
                  <a:lnTo>
                    <a:pt x="4295851" y="0"/>
                  </a:lnTo>
                  <a:lnTo>
                    <a:pt x="4295851" y="9524"/>
                  </a:lnTo>
                  <a:close/>
                </a:path>
                <a:path w="10210800" h="1571625">
                  <a:moveTo>
                    <a:pt x="4314901" y="9524"/>
                  </a:moveTo>
                  <a:lnTo>
                    <a:pt x="4305376" y="9524"/>
                  </a:lnTo>
                  <a:lnTo>
                    <a:pt x="4305376" y="0"/>
                  </a:lnTo>
                  <a:lnTo>
                    <a:pt x="4314901" y="0"/>
                  </a:lnTo>
                  <a:lnTo>
                    <a:pt x="4314901" y="9524"/>
                  </a:lnTo>
                  <a:close/>
                </a:path>
                <a:path w="10210800" h="1571625">
                  <a:moveTo>
                    <a:pt x="4333951" y="9524"/>
                  </a:moveTo>
                  <a:lnTo>
                    <a:pt x="4324426" y="9524"/>
                  </a:lnTo>
                  <a:lnTo>
                    <a:pt x="4324426" y="0"/>
                  </a:lnTo>
                  <a:lnTo>
                    <a:pt x="4333951" y="0"/>
                  </a:lnTo>
                  <a:lnTo>
                    <a:pt x="4333951" y="9524"/>
                  </a:lnTo>
                  <a:close/>
                </a:path>
                <a:path w="10210800" h="1571625">
                  <a:moveTo>
                    <a:pt x="4353001" y="9524"/>
                  </a:moveTo>
                  <a:lnTo>
                    <a:pt x="4343476" y="9524"/>
                  </a:lnTo>
                  <a:lnTo>
                    <a:pt x="4343476" y="0"/>
                  </a:lnTo>
                  <a:lnTo>
                    <a:pt x="4353001" y="0"/>
                  </a:lnTo>
                  <a:lnTo>
                    <a:pt x="4353001" y="9524"/>
                  </a:lnTo>
                  <a:close/>
                </a:path>
                <a:path w="10210800" h="1571625">
                  <a:moveTo>
                    <a:pt x="4372051" y="9524"/>
                  </a:moveTo>
                  <a:lnTo>
                    <a:pt x="4362526" y="9524"/>
                  </a:lnTo>
                  <a:lnTo>
                    <a:pt x="4362526" y="0"/>
                  </a:lnTo>
                  <a:lnTo>
                    <a:pt x="4372051" y="0"/>
                  </a:lnTo>
                  <a:lnTo>
                    <a:pt x="4372051" y="9524"/>
                  </a:lnTo>
                  <a:close/>
                </a:path>
                <a:path w="10210800" h="1571625">
                  <a:moveTo>
                    <a:pt x="4391101" y="9524"/>
                  </a:moveTo>
                  <a:lnTo>
                    <a:pt x="4381576" y="9524"/>
                  </a:lnTo>
                  <a:lnTo>
                    <a:pt x="4381576" y="0"/>
                  </a:lnTo>
                  <a:lnTo>
                    <a:pt x="4391101" y="0"/>
                  </a:lnTo>
                  <a:lnTo>
                    <a:pt x="4391101" y="9524"/>
                  </a:lnTo>
                  <a:close/>
                </a:path>
                <a:path w="10210800" h="1571625">
                  <a:moveTo>
                    <a:pt x="4410151" y="9524"/>
                  </a:moveTo>
                  <a:lnTo>
                    <a:pt x="4400626" y="9524"/>
                  </a:lnTo>
                  <a:lnTo>
                    <a:pt x="4400626" y="0"/>
                  </a:lnTo>
                  <a:lnTo>
                    <a:pt x="4410151" y="0"/>
                  </a:lnTo>
                  <a:lnTo>
                    <a:pt x="4410151" y="9524"/>
                  </a:lnTo>
                  <a:close/>
                </a:path>
                <a:path w="10210800" h="1571625">
                  <a:moveTo>
                    <a:pt x="4429201" y="9524"/>
                  </a:moveTo>
                  <a:lnTo>
                    <a:pt x="4419676" y="9524"/>
                  </a:lnTo>
                  <a:lnTo>
                    <a:pt x="4419676" y="0"/>
                  </a:lnTo>
                  <a:lnTo>
                    <a:pt x="4429201" y="0"/>
                  </a:lnTo>
                  <a:lnTo>
                    <a:pt x="4429201" y="9524"/>
                  </a:lnTo>
                  <a:close/>
                </a:path>
                <a:path w="10210800" h="1571625">
                  <a:moveTo>
                    <a:pt x="4448251" y="9524"/>
                  </a:moveTo>
                  <a:lnTo>
                    <a:pt x="4438726" y="9524"/>
                  </a:lnTo>
                  <a:lnTo>
                    <a:pt x="4438726" y="0"/>
                  </a:lnTo>
                  <a:lnTo>
                    <a:pt x="4448251" y="0"/>
                  </a:lnTo>
                  <a:lnTo>
                    <a:pt x="4448251" y="9524"/>
                  </a:lnTo>
                  <a:close/>
                </a:path>
                <a:path w="10210800" h="1571625">
                  <a:moveTo>
                    <a:pt x="4467301" y="9524"/>
                  </a:moveTo>
                  <a:lnTo>
                    <a:pt x="4457776" y="9524"/>
                  </a:lnTo>
                  <a:lnTo>
                    <a:pt x="4457776" y="0"/>
                  </a:lnTo>
                  <a:lnTo>
                    <a:pt x="4467301" y="0"/>
                  </a:lnTo>
                  <a:lnTo>
                    <a:pt x="4467301" y="9524"/>
                  </a:lnTo>
                  <a:close/>
                </a:path>
                <a:path w="10210800" h="1571625">
                  <a:moveTo>
                    <a:pt x="4486351" y="9524"/>
                  </a:moveTo>
                  <a:lnTo>
                    <a:pt x="4476826" y="9524"/>
                  </a:lnTo>
                  <a:lnTo>
                    <a:pt x="4476826" y="0"/>
                  </a:lnTo>
                  <a:lnTo>
                    <a:pt x="4486351" y="0"/>
                  </a:lnTo>
                  <a:lnTo>
                    <a:pt x="4486351" y="9524"/>
                  </a:lnTo>
                  <a:close/>
                </a:path>
                <a:path w="10210800" h="1571625">
                  <a:moveTo>
                    <a:pt x="4505401" y="9524"/>
                  </a:moveTo>
                  <a:lnTo>
                    <a:pt x="4495876" y="9524"/>
                  </a:lnTo>
                  <a:lnTo>
                    <a:pt x="4495876" y="0"/>
                  </a:lnTo>
                  <a:lnTo>
                    <a:pt x="4505401" y="0"/>
                  </a:lnTo>
                  <a:lnTo>
                    <a:pt x="4505401" y="9524"/>
                  </a:lnTo>
                  <a:close/>
                </a:path>
                <a:path w="10210800" h="1571625">
                  <a:moveTo>
                    <a:pt x="4524451" y="9524"/>
                  </a:moveTo>
                  <a:lnTo>
                    <a:pt x="4514926" y="9524"/>
                  </a:lnTo>
                  <a:lnTo>
                    <a:pt x="4514926" y="0"/>
                  </a:lnTo>
                  <a:lnTo>
                    <a:pt x="4524451" y="0"/>
                  </a:lnTo>
                  <a:lnTo>
                    <a:pt x="4524451" y="9524"/>
                  </a:lnTo>
                  <a:close/>
                </a:path>
                <a:path w="10210800" h="1571625">
                  <a:moveTo>
                    <a:pt x="4543501" y="9524"/>
                  </a:moveTo>
                  <a:lnTo>
                    <a:pt x="4533976" y="9524"/>
                  </a:lnTo>
                  <a:lnTo>
                    <a:pt x="4533976" y="0"/>
                  </a:lnTo>
                  <a:lnTo>
                    <a:pt x="4543501" y="0"/>
                  </a:lnTo>
                  <a:lnTo>
                    <a:pt x="4543501" y="9524"/>
                  </a:lnTo>
                  <a:close/>
                </a:path>
                <a:path w="10210800" h="1571625">
                  <a:moveTo>
                    <a:pt x="4562551" y="9524"/>
                  </a:moveTo>
                  <a:lnTo>
                    <a:pt x="4553026" y="9524"/>
                  </a:lnTo>
                  <a:lnTo>
                    <a:pt x="4553026" y="0"/>
                  </a:lnTo>
                  <a:lnTo>
                    <a:pt x="4562551" y="0"/>
                  </a:lnTo>
                  <a:lnTo>
                    <a:pt x="4562551" y="9524"/>
                  </a:lnTo>
                  <a:close/>
                </a:path>
                <a:path w="10210800" h="1571625">
                  <a:moveTo>
                    <a:pt x="4581601" y="9524"/>
                  </a:moveTo>
                  <a:lnTo>
                    <a:pt x="4572076" y="9524"/>
                  </a:lnTo>
                  <a:lnTo>
                    <a:pt x="4572076" y="0"/>
                  </a:lnTo>
                  <a:lnTo>
                    <a:pt x="4581601" y="0"/>
                  </a:lnTo>
                  <a:lnTo>
                    <a:pt x="4581601" y="9524"/>
                  </a:lnTo>
                  <a:close/>
                </a:path>
                <a:path w="10210800" h="1571625">
                  <a:moveTo>
                    <a:pt x="4600651" y="9524"/>
                  </a:moveTo>
                  <a:lnTo>
                    <a:pt x="4591126" y="9524"/>
                  </a:lnTo>
                  <a:lnTo>
                    <a:pt x="4591126" y="0"/>
                  </a:lnTo>
                  <a:lnTo>
                    <a:pt x="4600651" y="0"/>
                  </a:lnTo>
                  <a:lnTo>
                    <a:pt x="4600651" y="9524"/>
                  </a:lnTo>
                  <a:close/>
                </a:path>
                <a:path w="10210800" h="1571625">
                  <a:moveTo>
                    <a:pt x="4619701" y="9524"/>
                  </a:moveTo>
                  <a:lnTo>
                    <a:pt x="4610176" y="9524"/>
                  </a:lnTo>
                  <a:lnTo>
                    <a:pt x="4610176" y="0"/>
                  </a:lnTo>
                  <a:lnTo>
                    <a:pt x="4619701" y="0"/>
                  </a:lnTo>
                  <a:lnTo>
                    <a:pt x="4619701" y="9524"/>
                  </a:lnTo>
                  <a:close/>
                </a:path>
                <a:path w="10210800" h="1571625">
                  <a:moveTo>
                    <a:pt x="4638751" y="9524"/>
                  </a:moveTo>
                  <a:lnTo>
                    <a:pt x="4629226" y="9524"/>
                  </a:lnTo>
                  <a:lnTo>
                    <a:pt x="4629226" y="0"/>
                  </a:lnTo>
                  <a:lnTo>
                    <a:pt x="4638751" y="0"/>
                  </a:lnTo>
                  <a:lnTo>
                    <a:pt x="4638751" y="9524"/>
                  </a:lnTo>
                  <a:close/>
                </a:path>
                <a:path w="10210800" h="1571625">
                  <a:moveTo>
                    <a:pt x="4657801" y="9524"/>
                  </a:moveTo>
                  <a:lnTo>
                    <a:pt x="4648276" y="9524"/>
                  </a:lnTo>
                  <a:lnTo>
                    <a:pt x="4648276" y="0"/>
                  </a:lnTo>
                  <a:lnTo>
                    <a:pt x="4657801" y="0"/>
                  </a:lnTo>
                  <a:lnTo>
                    <a:pt x="4657801" y="9524"/>
                  </a:lnTo>
                  <a:close/>
                </a:path>
                <a:path w="10210800" h="1571625">
                  <a:moveTo>
                    <a:pt x="4676851" y="9524"/>
                  </a:moveTo>
                  <a:lnTo>
                    <a:pt x="4667326" y="9524"/>
                  </a:lnTo>
                  <a:lnTo>
                    <a:pt x="4667326" y="0"/>
                  </a:lnTo>
                  <a:lnTo>
                    <a:pt x="4676851" y="0"/>
                  </a:lnTo>
                  <a:lnTo>
                    <a:pt x="4676851" y="9524"/>
                  </a:lnTo>
                  <a:close/>
                </a:path>
                <a:path w="10210800" h="1571625">
                  <a:moveTo>
                    <a:pt x="4695901" y="9524"/>
                  </a:moveTo>
                  <a:lnTo>
                    <a:pt x="4686376" y="9524"/>
                  </a:lnTo>
                  <a:lnTo>
                    <a:pt x="4686376" y="0"/>
                  </a:lnTo>
                  <a:lnTo>
                    <a:pt x="4695901" y="0"/>
                  </a:lnTo>
                  <a:lnTo>
                    <a:pt x="4695901" y="9524"/>
                  </a:lnTo>
                  <a:close/>
                </a:path>
                <a:path w="10210800" h="1571625">
                  <a:moveTo>
                    <a:pt x="4714951" y="9524"/>
                  </a:moveTo>
                  <a:lnTo>
                    <a:pt x="4705426" y="9524"/>
                  </a:lnTo>
                  <a:lnTo>
                    <a:pt x="4705426" y="0"/>
                  </a:lnTo>
                  <a:lnTo>
                    <a:pt x="4714951" y="0"/>
                  </a:lnTo>
                  <a:lnTo>
                    <a:pt x="4714951" y="9524"/>
                  </a:lnTo>
                  <a:close/>
                </a:path>
                <a:path w="10210800" h="1571625">
                  <a:moveTo>
                    <a:pt x="4734001" y="9524"/>
                  </a:moveTo>
                  <a:lnTo>
                    <a:pt x="4724476" y="9524"/>
                  </a:lnTo>
                  <a:lnTo>
                    <a:pt x="4724476" y="0"/>
                  </a:lnTo>
                  <a:lnTo>
                    <a:pt x="4734001" y="0"/>
                  </a:lnTo>
                  <a:lnTo>
                    <a:pt x="4734001" y="9524"/>
                  </a:lnTo>
                  <a:close/>
                </a:path>
                <a:path w="10210800" h="1571625">
                  <a:moveTo>
                    <a:pt x="4753051" y="9524"/>
                  </a:moveTo>
                  <a:lnTo>
                    <a:pt x="4743526" y="9524"/>
                  </a:lnTo>
                  <a:lnTo>
                    <a:pt x="4743526" y="0"/>
                  </a:lnTo>
                  <a:lnTo>
                    <a:pt x="4753051" y="0"/>
                  </a:lnTo>
                  <a:lnTo>
                    <a:pt x="4753051" y="9524"/>
                  </a:lnTo>
                  <a:close/>
                </a:path>
                <a:path w="10210800" h="1571625">
                  <a:moveTo>
                    <a:pt x="4772101" y="9524"/>
                  </a:moveTo>
                  <a:lnTo>
                    <a:pt x="4762576" y="9524"/>
                  </a:lnTo>
                  <a:lnTo>
                    <a:pt x="4762576" y="0"/>
                  </a:lnTo>
                  <a:lnTo>
                    <a:pt x="4772101" y="0"/>
                  </a:lnTo>
                  <a:lnTo>
                    <a:pt x="4772101" y="9524"/>
                  </a:lnTo>
                  <a:close/>
                </a:path>
                <a:path w="10210800" h="1571625">
                  <a:moveTo>
                    <a:pt x="4791151" y="9524"/>
                  </a:moveTo>
                  <a:lnTo>
                    <a:pt x="4781626" y="9524"/>
                  </a:lnTo>
                  <a:lnTo>
                    <a:pt x="4781626" y="0"/>
                  </a:lnTo>
                  <a:lnTo>
                    <a:pt x="4791151" y="0"/>
                  </a:lnTo>
                  <a:lnTo>
                    <a:pt x="4791151" y="9524"/>
                  </a:lnTo>
                  <a:close/>
                </a:path>
                <a:path w="10210800" h="1571625">
                  <a:moveTo>
                    <a:pt x="4810201" y="9524"/>
                  </a:moveTo>
                  <a:lnTo>
                    <a:pt x="4800676" y="9524"/>
                  </a:lnTo>
                  <a:lnTo>
                    <a:pt x="4800676" y="0"/>
                  </a:lnTo>
                  <a:lnTo>
                    <a:pt x="4810201" y="0"/>
                  </a:lnTo>
                  <a:lnTo>
                    <a:pt x="4810201" y="9524"/>
                  </a:lnTo>
                  <a:close/>
                </a:path>
                <a:path w="10210800" h="1571625">
                  <a:moveTo>
                    <a:pt x="4829251" y="9524"/>
                  </a:moveTo>
                  <a:lnTo>
                    <a:pt x="4819726" y="9524"/>
                  </a:lnTo>
                  <a:lnTo>
                    <a:pt x="4819726" y="0"/>
                  </a:lnTo>
                  <a:lnTo>
                    <a:pt x="4829251" y="0"/>
                  </a:lnTo>
                  <a:lnTo>
                    <a:pt x="4829251" y="9524"/>
                  </a:lnTo>
                  <a:close/>
                </a:path>
                <a:path w="10210800" h="1571625">
                  <a:moveTo>
                    <a:pt x="4848301" y="9524"/>
                  </a:moveTo>
                  <a:lnTo>
                    <a:pt x="4838776" y="9524"/>
                  </a:lnTo>
                  <a:lnTo>
                    <a:pt x="4838776" y="0"/>
                  </a:lnTo>
                  <a:lnTo>
                    <a:pt x="4848301" y="0"/>
                  </a:lnTo>
                  <a:lnTo>
                    <a:pt x="4848301" y="9524"/>
                  </a:lnTo>
                  <a:close/>
                </a:path>
                <a:path w="10210800" h="1571625">
                  <a:moveTo>
                    <a:pt x="4867351" y="9524"/>
                  </a:moveTo>
                  <a:lnTo>
                    <a:pt x="4857826" y="9524"/>
                  </a:lnTo>
                  <a:lnTo>
                    <a:pt x="4857826" y="0"/>
                  </a:lnTo>
                  <a:lnTo>
                    <a:pt x="4867351" y="0"/>
                  </a:lnTo>
                  <a:lnTo>
                    <a:pt x="4867351" y="9524"/>
                  </a:lnTo>
                  <a:close/>
                </a:path>
                <a:path w="10210800" h="1571625">
                  <a:moveTo>
                    <a:pt x="4886401" y="9524"/>
                  </a:moveTo>
                  <a:lnTo>
                    <a:pt x="4876876" y="9524"/>
                  </a:lnTo>
                  <a:lnTo>
                    <a:pt x="4876876" y="0"/>
                  </a:lnTo>
                  <a:lnTo>
                    <a:pt x="4886401" y="0"/>
                  </a:lnTo>
                  <a:lnTo>
                    <a:pt x="4886401" y="9524"/>
                  </a:lnTo>
                  <a:close/>
                </a:path>
                <a:path w="10210800" h="1571625">
                  <a:moveTo>
                    <a:pt x="4905451" y="9524"/>
                  </a:moveTo>
                  <a:lnTo>
                    <a:pt x="4895926" y="9524"/>
                  </a:lnTo>
                  <a:lnTo>
                    <a:pt x="4895926" y="0"/>
                  </a:lnTo>
                  <a:lnTo>
                    <a:pt x="4905451" y="0"/>
                  </a:lnTo>
                  <a:lnTo>
                    <a:pt x="4905451" y="9524"/>
                  </a:lnTo>
                  <a:close/>
                </a:path>
                <a:path w="10210800" h="1571625">
                  <a:moveTo>
                    <a:pt x="4924501" y="9524"/>
                  </a:moveTo>
                  <a:lnTo>
                    <a:pt x="4914976" y="9524"/>
                  </a:lnTo>
                  <a:lnTo>
                    <a:pt x="4914976" y="0"/>
                  </a:lnTo>
                  <a:lnTo>
                    <a:pt x="4924501" y="0"/>
                  </a:lnTo>
                  <a:lnTo>
                    <a:pt x="4924501" y="9524"/>
                  </a:lnTo>
                  <a:close/>
                </a:path>
                <a:path w="10210800" h="1571625">
                  <a:moveTo>
                    <a:pt x="4943551" y="9524"/>
                  </a:moveTo>
                  <a:lnTo>
                    <a:pt x="4934026" y="9524"/>
                  </a:lnTo>
                  <a:lnTo>
                    <a:pt x="4934026" y="0"/>
                  </a:lnTo>
                  <a:lnTo>
                    <a:pt x="4943551" y="0"/>
                  </a:lnTo>
                  <a:lnTo>
                    <a:pt x="4943551" y="9524"/>
                  </a:lnTo>
                  <a:close/>
                </a:path>
                <a:path w="10210800" h="1571625">
                  <a:moveTo>
                    <a:pt x="4962601" y="9524"/>
                  </a:moveTo>
                  <a:lnTo>
                    <a:pt x="4953076" y="9524"/>
                  </a:lnTo>
                  <a:lnTo>
                    <a:pt x="4953076" y="0"/>
                  </a:lnTo>
                  <a:lnTo>
                    <a:pt x="4962601" y="0"/>
                  </a:lnTo>
                  <a:lnTo>
                    <a:pt x="4962601" y="9524"/>
                  </a:lnTo>
                  <a:close/>
                </a:path>
                <a:path w="10210800" h="1571625">
                  <a:moveTo>
                    <a:pt x="4981651" y="9524"/>
                  </a:moveTo>
                  <a:lnTo>
                    <a:pt x="4972126" y="9524"/>
                  </a:lnTo>
                  <a:lnTo>
                    <a:pt x="4972126" y="0"/>
                  </a:lnTo>
                  <a:lnTo>
                    <a:pt x="4981651" y="0"/>
                  </a:lnTo>
                  <a:lnTo>
                    <a:pt x="4981651" y="9524"/>
                  </a:lnTo>
                  <a:close/>
                </a:path>
                <a:path w="10210800" h="1571625">
                  <a:moveTo>
                    <a:pt x="5000701" y="9524"/>
                  </a:moveTo>
                  <a:lnTo>
                    <a:pt x="4991176" y="9524"/>
                  </a:lnTo>
                  <a:lnTo>
                    <a:pt x="4991176" y="0"/>
                  </a:lnTo>
                  <a:lnTo>
                    <a:pt x="5000701" y="0"/>
                  </a:lnTo>
                  <a:lnTo>
                    <a:pt x="5000701" y="9524"/>
                  </a:lnTo>
                  <a:close/>
                </a:path>
                <a:path w="10210800" h="1571625">
                  <a:moveTo>
                    <a:pt x="5019751" y="9524"/>
                  </a:moveTo>
                  <a:lnTo>
                    <a:pt x="5010226" y="9524"/>
                  </a:lnTo>
                  <a:lnTo>
                    <a:pt x="5010226" y="0"/>
                  </a:lnTo>
                  <a:lnTo>
                    <a:pt x="5019751" y="0"/>
                  </a:lnTo>
                  <a:lnTo>
                    <a:pt x="5019751" y="9524"/>
                  </a:lnTo>
                  <a:close/>
                </a:path>
                <a:path w="10210800" h="1571625">
                  <a:moveTo>
                    <a:pt x="5038801" y="9524"/>
                  </a:moveTo>
                  <a:lnTo>
                    <a:pt x="5029276" y="9524"/>
                  </a:lnTo>
                  <a:lnTo>
                    <a:pt x="5029276" y="0"/>
                  </a:lnTo>
                  <a:lnTo>
                    <a:pt x="5038801" y="0"/>
                  </a:lnTo>
                  <a:lnTo>
                    <a:pt x="5038801" y="9524"/>
                  </a:lnTo>
                  <a:close/>
                </a:path>
                <a:path w="10210800" h="1571625">
                  <a:moveTo>
                    <a:pt x="5057851" y="9524"/>
                  </a:moveTo>
                  <a:lnTo>
                    <a:pt x="5048326" y="9524"/>
                  </a:lnTo>
                  <a:lnTo>
                    <a:pt x="5048326" y="0"/>
                  </a:lnTo>
                  <a:lnTo>
                    <a:pt x="5057851" y="0"/>
                  </a:lnTo>
                  <a:lnTo>
                    <a:pt x="5057851" y="9524"/>
                  </a:lnTo>
                  <a:close/>
                </a:path>
                <a:path w="10210800" h="1571625">
                  <a:moveTo>
                    <a:pt x="5076901" y="9524"/>
                  </a:moveTo>
                  <a:lnTo>
                    <a:pt x="5067376" y="9524"/>
                  </a:lnTo>
                  <a:lnTo>
                    <a:pt x="5067376" y="0"/>
                  </a:lnTo>
                  <a:lnTo>
                    <a:pt x="5076901" y="0"/>
                  </a:lnTo>
                  <a:lnTo>
                    <a:pt x="5076901" y="9524"/>
                  </a:lnTo>
                  <a:close/>
                </a:path>
                <a:path w="10210800" h="1571625">
                  <a:moveTo>
                    <a:pt x="5095951" y="9524"/>
                  </a:moveTo>
                  <a:lnTo>
                    <a:pt x="5086426" y="9524"/>
                  </a:lnTo>
                  <a:lnTo>
                    <a:pt x="5086426" y="0"/>
                  </a:lnTo>
                  <a:lnTo>
                    <a:pt x="5095951" y="0"/>
                  </a:lnTo>
                  <a:lnTo>
                    <a:pt x="5095951" y="9524"/>
                  </a:lnTo>
                  <a:close/>
                </a:path>
                <a:path w="10210800" h="1571625">
                  <a:moveTo>
                    <a:pt x="5115001" y="9524"/>
                  </a:moveTo>
                  <a:lnTo>
                    <a:pt x="5105476" y="9524"/>
                  </a:lnTo>
                  <a:lnTo>
                    <a:pt x="5105476" y="0"/>
                  </a:lnTo>
                  <a:lnTo>
                    <a:pt x="5115001" y="0"/>
                  </a:lnTo>
                  <a:lnTo>
                    <a:pt x="5115001" y="9524"/>
                  </a:lnTo>
                  <a:close/>
                </a:path>
                <a:path w="10210800" h="1571625">
                  <a:moveTo>
                    <a:pt x="5134051" y="9524"/>
                  </a:moveTo>
                  <a:lnTo>
                    <a:pt x="5124526" y="9524"/>
                  </a:lnTo>
                  <a:lnTo>
                    <a:pt x="5124526" y="0"/>
                  </a:lnTo>
                  <a:lnTo>
                    <a:pt x="5134051" y="0"/>
                  </a:lnTo>
                  <a:lnTo>
                    <a:pt x="5134051" y="9524"/>
                  </a:lnTo>
                  <a:close/>
                </a:path>
                <a:path w="10210800" h="1571625">
                  <a:moveTo>
                    <a:pt x="5153101" y="9524"/>
                  </a:moveTo>
                  <a:lnTo>
                    <a:pt x="5143576" y="9524"/>
                  </a:lnTo>
                  <a:lnTo>
                    <a:pt x="5143576" y="0"/>
                  </a:lnTo>
                  <a:lnTo>
                    <a:pt x="5153101" y="0"/>
                  </a:lnTo>
                  <a:lnTo>
                    <a:pt x="5153101" y="9524"/>
                  </a:lnTo>
                  <a:close/>
                </a:path>
                <a:path w="10210800" h="1571625">
                  <a:moveTo>
                    <a:pt x="5172151" y="9524"/>
                  </a:moveTo>
                  <a:lnTo>
                    <a:pt x="5162626" y="9524"/>
                  </a:lnTo>
                  <a:lnTo>
                    <a:pt x="5162626" y="0"/>
                  </a:lnTo>
                  <a:lnTo>
                    <a:pt x="5172151" y="0"/>
                  </a:lnTo>
                  <a:lnTo>
                    <a:pt x="5172151" y="9524"/>
                  </a:lnTo>
                  <a:close/>
                </a:path>
                <a:path w="10210800" h="1571625">
                  <a:moveTo>
                    <a:pt x="5191201" y="9524"/>
                  </a:moveTo>
                  <a:lnTo>
                    <a:pt x="5181676" y="9524"/>
                  </a:lnTo>
                  <a:lnTo>
                    <a:pt x="5181676" y="0"/>
                  </a:lnTo>
                  <a:lnTo>
                    <a:pt x="5191201" y="0"/>
                  </a:lnTo>
                  <a:lnTo>
                    <a:pt x="5191201" y="9524"/>
                  </a:lnTo>
                  <a:close/>
                </a:path>
                <a:path w="10210800" h="1571625">
                  <a:moveTo>
                    <a:pt x="5210251" y="9524"/>
                  </a:moveTo>
                  <a:lnTo>
                    <a:pt x="5200726" y="9524"/>
                  </a:lnTo>
                  <a:lnTo>
                    <a:pt x="5200726" y="0"/>
                  </a:lnTo>
                  <a:lnTo>
                    <a:pt x="5210251" y="0"/>
                  </a:lnTo>
                  <a:lnTo>
                    <a:pt x="5210251" y="9524"/>
                  </a:lnTo>
                  <a:close/>
                </a:path>
                <a:path w="10210800" h="1571625">
                  <a:moveTo>
                    <a:pt x="5229301" y="9524"/>
                  </a:moveTo>
                  <a:lnTo>
                    <a:pt x="5219776" y="9524"/>
                  </a:lnTo>
                  <a:lnTo>
                    <a:pt x="5219776" y="0"/>
                  </a:lnTo>
                  <a:lnTo>
                    <a:pt x="5229301" y="0"/>
                  </a:lnTo>
                  <a:lnTo>
                    <a:pt x="5229301" y="9524"/>
                  </a:lnTo>
                  <a:close/>
                </a:path>
                <a:path w="10210800" h="1571625">
                  <a:moveTo>
                    <a:pt x="5248351" y="9524"/>
                  </a:moveTo>
                  <a:lnTo>
                    <a:pt x="5238826" y="9524"/>
                  </a:lnTo>
                  <a:lnTo>
                    <a:pt x="5238826" y="0"/>
                  </a:lnTo>
                  <a:lnTo>
                    <a:pt x="5248351" y="0"/>
                  </a:lnTo>
                  <a:lnTo>
                    <a:pt x="5248351" y="9524"/>
                  </a:lnTo>
                  <a:close/>
                </a:path>
                <a:path w="10210800" h="1571625">
                  <a:moveTo>
                    <a:pt x="5267401" y="9524"/>
                  </a:moveTo>
                  <a:lnTo>
                    <a:pt x="5257876" y="9524"/>
                  </a:lnTo>
                  <a:lnTo>
                    <a:pt x="5257876" y="0"/>
                  </a:lnTo>
                  <a:lnTo>
                    <a:pt x="5267401" y="0"/>
                  </a:lnTo>
                  <a:lnTo>
                    <a:pt x="5267401" y="9524"/>
                  </a:lnTo>
                  <a:close/>
                </a:path>
                <a:path w="10210800" h="1571625">
                  <a:moveTo>
                    <a:pt x="5286451" y="9524"/>
                  </a:moveTo>
                  <a:lnTo>
                    <a:pt x="5276926" y="9524"/>
                  </a:lnTo>
                  <a:lnTo>
                    <a:pt x="5276926" y="0"/>
                  </a:lnTo>
                  <a:lnTo>
                    <a:pt x="5286451" y="0"/>
                  </a:lnTo>
                  <a:lnTo>
                    <a:pt x="5286451" y="9524"/>
                  </a:lnTo>
                  <a:close/>
                </a:path>
                <a:path w="10210800" h="1571625">
                  <a:moveTo>
                    <a:pt x="5305501" y="9524"/>
                  </a:moveTo>
                  <a:lnTo>
                    <a:pt x="5295976" y="9524"/>
                  </a:lnTo>
                  <a:lnTo>
                    <a:pt x="5295976" y="0"/>
                  </a:lnTo>
                  <a:lnTo>
                    <a:pt x="5305501" y="0"/>
                  </a:lnTo>
                  <a:lnTo>
                    <a:pt x="5305501" y="9524"/>
                  </a:lnTo>
                  <a:close/>
                </a:path>
                <a:path w="10210800" h="1571625">
                  <a:moveTo>
                    <a:pt x="5324551" y="9524"/>
                  </a:moveTo>
                  <a:lnTo>
                    <a:pt x="5315026" y="9524"/>
                  </a:lnTo>
                  <a:lnTo>
                    <a:pt x="5315026" y="0"/>
                  </a:lnTo>
                  <a:lnTo>
                    <a:pt x="5324551" y="0"/>
                  </a:lnTo>
                  <a:lnTo>
                    <a:pt x="5324551" y="9524"/>
                  </a:lnTo>
                  <a:close/>
                </a:path>
                <a:path w="10210800" h="1571625">
                  <a:moveTo>
                    <a:pt x="5343601" y="9524"/>
                  </a:moveTo>
                  <a:lnTo>
                    <a:pt x="5334076" y="9524"/>
                  </a:lnTo>
                  <a:lnTo>
                    <a:pt x="5334076" y="0"/>
                  </a:lnTo>
                  <a:lnTo>
                    <a:pt x="5343601" y="0"/>
                  </a:lnTo>
                  <a:lnTo>
                    <a:pt x="5343601" y="9524"/>
                  </a:lnTo>
                  <a:close/>
                </a:path>
                <a:path w="10210800" h="1571625">
                  <a:moveTo>
                    <a:pt x="5362651" y="9524"/>
                  </a:moveTo>
                  <a:lnTo>
                    <a:pt x="5353126" y="9524"/>
                  </a:lnTo>
                  <a:lnTo>
                    <a:pt x="5353126" y="0"/>
                  </a:lnTo>
                  <a:lnTo>
                    <a:pt x="5362651" y="0"/>
                  </a:lnTo>
                  <a:lnTo>
                    <a:pt x="5362651" y="9524"/>
                  </a:lnTo>
                  <a:close/>
                </a:path>
                <a:path w="10210800" h="1571625">
                  <a:moveTo>
                    <a:pt x="5381701" y="9524"/>
                  </a:moveTo>
                  <a:lnTo>
                    <a:pt x="5372176" y="9524"/>
                  </a:lnTo>
                  <a:lnTo>
                    <a:pt x="5372176" y="0"/>
                  </a:lnTo>
                  <a:lnTo>
                    <a:pt x="5381701" y="0"/>
                  </a:lnTo>
                  <a:lnTo>
                    <a:pt x="5381701" y="9524"/>
                  </a:lnTo>
                  <a:close/>
                </a:path>
                <a:path w="10210800" h="1571625">
                  <a:moveTo>
                    <a:pt x="5400751" y="9524"/>
                  </a:moveTo>
                  <a:lnTo>
                    <a:pt x="5391226" y="9524"/>
                  </a:lnTo>
                  <a:lnTo>
                    <a:pt x="5391226" y="0"/>
                  </a:lnTo>
                  <a:lnTo>
                    <a:pt x="5400751" y="0"/>
                  </a:lnTo>
                  <a:lnTo>
                    <a:pt x="5400751" y="9524"/>
                  </a:lnTo>
                  <a:close/>
                </a:path>
                <a:path w="10210800" h="1571625">
                  <a:moveTo>
                    <a:pt x="5419801" y="9524"/>
                  </a:moveTo>
                  <a:lnTo>
                    <a:pt x="5410276" y="9524"/>
                  </a:lnTo>
                  <a:lnTo>
                    <a:pt x="5410276" y="0"/>
                  </a:lnTo>
                  <a:lnTo>
                    <a:pt x="5419801" y="0"/>
                  </a:lnTo>
                  <a:lnTo>
                    <a:pt x="5419801" y="9524"/>
                  </a:lnTo>
                  <a:close/>
                </a:path>
                <a:path w="10210800" h="1571625">
                  <a:moveTo>
                    <a:pt x="5438851" y="9524"/>
                  </a:moveTo>
                  <a:lnTo>
                    <a:pt x="5429326" y="9524"/>
                  </a:lnTo>
                  <a:lnTo>
                    <a:pt x="5429326" y="0"/>
                  </a:lnTo>
                  <a:lnTo>
                    <a:pt x="5438851" y="0"/>
                  </a:lnTo>
                  <a:lnTo>
                    <a:pt x="5438851" y="9524"/>
                  </a:lnTo>
                  <a:close/>
                </a:path>
                <a:path w="10210800" h="1571625">
                  <a:moveTo>
                    <a:pt x="5457901" y="9524"/>
                  </a:moveTo>
                  <a:lnTo>
                    <a:pt x="5448376" y="9524"/>
                  </a:lnTo>
                  <a:lnTo>
                    <a:pt x="5448376" y="0"/>
                  </a:lnTo>
                  <a:lnTo>
                    <a:pt x="5457901" y="0"/>
                  </a:lnTo>
                  <a:lnTo>
                    <a:pt x="5457901" y="9524"/>
                  </a:lnTo>
                  <a:close/>
                </a:path>
                <a:path w="10210800" h="1571625">
                  <a:moveTo>
                    <a:pt x="5476951" y="9524"/>
                  </a:moveTo>
                  <a:lnTo>
                    <a:pt x="5467426" y="9524"/>
                  </a:lnTo>
                  <a:lnTo>
                    <a:pt x="5467426" y="0"/>
                  </a:lnTo>
                  <a:lnTo>
                    <a:pt x="5476951" y="0"/>
                  </a:lnTo>
                  <a:lnTo>
                    <a:pt x="5476951" y="9524"/>
                  </a:lnTo>
                  <a:close/>
                </a:path>
                <a:path w="10210800" h="1571625">
                  <a:moveTo>
                    <a:pt x="5496001" y="9524"/>
                  </a:moveTo>
                  <a:lnTo>
                    <a:pt x="5486476" y="9524"/>
                  </a:lnTo>
                  <a:lnTo>
                    <a:pt x="5486476" y="0"/>
                  </a:lnTo>
                  <a:lnTo>
                    <a:pt x="5496001" y="0"/>
                  </a:lnTo>
                  <a:lnTo>
                    <a:pt x="5496001" y="9524"/>
                  </a:lnTo>
                  <a:close/>
                </a:path>
                <a:path w="10210800" h="1571625">
                  <a:moveTo>
                    <a:pt x="5515051" y="9524"/>
                  </a:moveTo>
                  <a:lnTo>
                    <a:pt x="5505526" y="9524"/>
                  </a:lnTo>
                  <a:lnTo>
                    <a:pt x="5505526" y="0"/>
                  </a:lnTo>
                  <a:lnTo>
                    <a:pt x="5515051" y="0"/>
                  </a:lnTo>
                  <a:lnTo>
                    <a:pt x="5515051" y="9524"/>
                  </a:lnTo>
                  <a:close/>
                </a:path>
                <a:path w="10210800" h="1571625">
                  <a:moveTo>
                    <a:pt x="5534101" y="9524"/>
                  </a:moveTo>
                  <a:lnTo>
                    <a:pt x="5524576" y="9524"/>
                  </a:lnTo>
                  <a:lnTo>
                    <a:pt x="5524576" y="0"/>
                  </a:lnTo>
                  <a:lnTo>
                    <a:pt x="5534101" y="0"/>
                  </a:lnTo>
                  <a:lnTo>
                    <a:pt x="5534101" y="9524"/>
                  </a:lnTo>
                  <a:close/>
                </a:path>
                <a:path w="10210800" h="1571625">
                  <a:moveTo>
                    <a:pt x="5553151" y="9524"/>
                  </a:moveTo>
                  <a:lnTo>
                    <a:pt x="5543626" y="9524"/>
                  </a:lnTo>
                  <a:lnTo>
                    <a:pt x="5543626" y="0"/>
                  </a:lnTo>
                  <a:lnTo>
                    <a:pt x="5553151" y="0"/>
                  </a:lnTo>
                  <a:lnTo>
                    <a:pt x="5553151" y="9524"/>
                  </a:lnTo>
                  <a:close/>
                </a:path>
                <a:path w="10210800" h="1571625">
                  <a:moveTo>
                    <a:pt x="5572201" y="9524"/>
                  </a:moveTo>
                  <a:lnTo>
                    <a:pt x="5562676" y="9524"/>
                  </a:lnTo>
                  <a:lnTo>
                    <a:pt x="5562676" y="0"/>
                  </a:lnTo>
                  <a:lnTo>
                    <a:pt x="5572201" y="0"/>
                  </a:lnTo>
                  <a:lnTo>
                    <a:pt x="5572201" y="9524"/>
                  </a:lnTo>
                  <a:close/>
                </a:path>
                <a:path w="10210800" h="1571625">
                  <a:moveTo>
                    <a:pt x="5591251" y="9524"/>
                  </a:moveTo>
                  <a:lnTo>
                    <a:pt x="5581726" y="9524"/>
                  </a:lnTo>
                  <a:lnTo>
                    <a:pt x="5581726" y="0"/>
                  </a:lnTo>
                  <a:lnTo>
                    <a:pt x="5591251" y="0"/>
                  </a:lnTo>
                  <a:lnTo>
                    <a:pt x="5591251" y="9524"/>
                  </a:lnTo>
                  <a:close/>
                </a:path>
                <a:path w="10210800" h="1571625">
                  <a:moveTo>
                    <a:pt x="5610301" y="9524"/>
                  </a:moveTo>
                  <a:lnTo>
                    <a:pt x="5600776" y="9524"/>
                  </a:lnTo>
                  <a:lnTo>
                    <a:pt x="5600776" y="0"/>
                  </a:lnTo>
                  <a:lnTo>
                    <a:pt x="5610301" y="0"/>
                  </a:lnTo>
                  <a:lnTo>
                    <a:pt x="5610301" y="9524"/>
                  </a:lnTo>
                  <a:close/>
                </a:path>
                <a:path w="10210800" h="1571625">
                  <a:moveTo>
                    <a:pt x="5629351" y="9524"/>
                  </a:moveTo>
                  <a:lnTo>
                    <a:pt x="5619826" y="9524"/>
                  </a:lnTo>
                  <a:lnTo>
                    <a:pt x="5619826" y="0"/>
                  </a:lnTo>
                  <a:lnTo>
                    <a:pt x="5629351" y="0"/>
                  </a:lnTo>
                  <a:lnTo>
                    <a:pt x="5629351" y="9524"/>
                  </a:lnTo>
                  <a:close/>
                </a:path>
                <a:path w="10210800" h="1571625">
                  <a:moveTo>
                    <a:pt x="5648401" y="9524"/>
                  </a:moveTo>
                  <a:lnTo>
                    <a:pt x="5638876" y="9524"/>
                  </a:lnTo>
                  <a:lnTo>
                    <a:pt x="5638876" y="0"/>
                  </a:lnTo>
                  <a:lnTo>
                    <a:pt x="5648401" y="0"/>
                  </a:lnTo>
                  <a:lnTo>
                    <a:pt x="5648401" y="9524"/>
                  </a:lnTo>
                  <a:close/>
                </a:path>
                <a:path w="10210800" h="1571625">
                  <a:moveTo>
                    <a:pt x="5667451" y="9524"/>
                  </a:moveTo>
                  <a:lnTo>
                    <a:pt x="5657926" y="9524"/>
                  </a:lnTo>
                  <a:lnTo>
                    <a:pt x="5657926" y="0"/>
                  </a:lnTo>
                  <a:lnTo>
                    <a:pt x="5667451" y="0"/>
                  </a:lnTo>
                  <a:lnTo>
                    <a:pt x="5667451" y="9524"/>
                  </a:lnTo>
                  <a:close/>
                </a:path>
                <a:path w="10210800" h="1571625">
                  <a:moveTo>
                    <a:pt x="5686501" y="9524"/>
                  </a:moveTo>
                  <a:lnTo>
                    <a:pt x="5676976" y="9524"/>
                  </a:lnTo>
                  <a:lnTo>
                    <a:pt x="5676976" y="0"/>
                  </a:lnTo>
                  <a:lnTo>
                    <a:pt x="5686501" y="0"/>
                  </a:lnTo>
                  <a:lnTo>
                    <a:pt x="5686501" y="9524"/>
                  </a:lnTo>
                  <a:close/>
                </a:path>
                <a:path w="10210800" h="1571625">
                  <a:moveTo>
                    <a:pt x="5705551" y="9524"/>
                  </a:moveTo>
                  <a:lnTo>
                    <a:pt x="5696026" y="9524"/>
                  </a:lnTo>
                  <a:lnTo>
                    <a:pt x="5696026" y="0"/>
                  </a:lnTo>
                  <a:lnTo>
                    <a:pt x="5705551" y="0"/>
                  </a:lnTo>
                  <a:lnTo>
                    <a:pt x="5705551" y="9524"/>
                  </a:lnTo>
                  <a:close/>
                </a:path>
                <a:path w="10210800" h="1571625">
                  <a:moveTo>
                    <a:pt x="5724601" y="9524"/>
                  </a:moveTo>
                  <a:lnTo>
                    <a:pt x="5715076" y="9524"/>
                  </a:lnTo>
                  <a:lnTo>
                    <a:pt x="5715076" y="0"/>
                  </a:lnTo>
                  <a:lnTo>
                    <a:pt x="5724601" y="0"/>
                  </a:lnTo>
                  <a:lnTo>
                    <a:pt x="5724601" y="9524"/>
                  </a:lnTo>
                  <a:close/>
                </a:path>
                <a:path w="10210800" h="1571625">
                  <a:moveTo>
                    <a:pt x="5743651" y="9524"/>
                  </a:moveTo>
                  <a:lnTo>
                    <a:pt x="5734126" y="9524"/>
                  </a:lnTo>
                  <a:lnTo>
                    <a:pt x="5734126" y="0"/>
                  </a:lnTo>
                  <a:lnTo>
                    <a:pt x="5743651" y="0"/>
                  </a:lnTo>
                  <a:lnTo>
                    <a:pt x="5743651" y="9524"/>
                  </a:lnTo>
                  <a:close/>
                </a:path>
                <a:path w="10210800" h="1571625">
                  <a:moveTo>
                    <a:pt x="5762701" y="9524"/>
                  </a:moveTo>
                  <a:lnTo>
                    <a:pt x="5753176" y="9524"/>
                  </a:lnTo>
                  <a:lnTo>
                    <a:pt x="5753176" y="0"/>
                  </a:lnTo>
                  <a:lnTo>
                    <a:pt x="5762701" y="0"/>
                  </a:lnTo>
                  <a:lnTo>
                    <a:pt x="5762701" y="9524"/>
                  </a:lnTo>
                  <a:close/>
                </a:path>
                <a:path w="10210800" h="1571625">
                  <a:moveTo>
                    <a:pt x="5781751" y="9524"/>
                  </a:moveTo>
                  <a:lnTo>
                    <a:pt x="5772226" y="9524"/>
                  </a:lnTo>
                  <a:lnTo>
                    <a:pt x="5772226" y="0"/>
                  </a:lnTo>
                  <a:lnTo>
                    <a:pt x="5781751" y="0"/>
                  </a:lnTo>
                  <a:lnTo>
                    <a:pt x="5781751" y="9524"/>
                  </a:lnTo>
                  <a:close/>
                </a:path>
                <a:path w="10210800" h="1571625">
                  <a:moveTo>
                    <a:pt x="5800801" y="9524"/>
                  </a:moveTo>
                  <a:lnTo>
                    <a:pt x="5791276" y="9524"/>
                  </a:lnTo>
                  <a:lnTo>
                    <a:pt x="5791276" y="0"/>
                  </a:lnTo>
                  <a:lnTo>
                    <a:pt x="5800801" y="0"/>
                  </a:lnTo>
                  <a:lnTo>
                    <a:pt x="5800801" y="9524"/>
                  </a:lnTo>
                  <a:close/>
                </a:path>
                <a:path w="10210800" h="1571625">
                  <a:moveTo>
                    <a:pt x="5819851" y="9524"/>
                  </a:moveTo>
                  <a:lnTo>
                    <a:pt x="5810326" y="9524"/>
                  </a:lnTo>
                  <a:lnTo>
                    <a:pt x="5810326" y="0"/>
                  </a:lnTo>
                  <a:lnTo>
                    <a:pt x="5819851" y="0"/>
                  </a:lnTo>
                  <a:lnTo>
                    <a:pt x="5819851" y="9524"/>
                  </a:lnTo>
                  <a:close/>
                </a:path>
                <a:path w="10210800" h="1571625">
                  <a:moveTo>
                    <a:pt x="5838901" y="9524"/>
                  </a:moveTo>
                  <a:lnTo>
                    <a:pt x="5829376" y="9524"/>
                  </a:lnTo>
                  <a:lnTo>
                    <a:pt x="5829376" y="0"/>
                  </a:lnTo>
                  <a:lnTo>
                    <a:pt x="5838901" y="0"/>
                  </a:lnTo>
                  <a:lnTo>
                    <a:pt x="5838901" y="9524"/>
                  </a:lnTo>
                  <a:close/>
                </a:path>
                <a:path w="10210800" h="1571625">
                  <a:moveTo>
                    <a:pt x="5857951" y="9524"/>
                  </a:moveTo>
                  <a:lnTo>
                    <a:pt x="5848426" y="9524"/>
                  </a:lnTo>
                  <a:lnTo>
                    <a:pt x="5848426" y="0"/>
                  </a:lnTo>
                  <a:lnTo>
                    <a:pt x="5857951" y="0"/>
                  </a:lnTo>
                  <a:lnTo>
                    <a:pt x="5857951" y="9524"/>
                  </a:lnTo>
                  <a:close/>
                </a:path>
                <a:path w="10210800" h="1571625">
                  <a:moveTo>
                    <a:pt x="5877001" y="9524"/>
                  </a:moveTo>
                  <a:lnTo>
                    <a:pt x="5867476" y="9524"/>
                  </a:lnTo>
                  <a:lnTo>
                    <a:pt x="5867476" y="0"/>
                  </a:lnTo>
                  <a:lnTo>
                    <a:pt x="5877001" y="0"/>
                  </a:lnTo>
                  <a:lnTo>
                    <a:pt x="5877001" y="9524"/>
                  </a:lnTo>
                  <a:close/>
                </a:path>
                <a:path w="10210800" h="1571625">
                  <a:moveTo>
                    <a:pt x="5896051" y="9524"/>
                  </a:moveTo>
                  <a:lnTo>
                    <a:pt x="5886526" y="9524"/>
                  </a:lnTo>
                  <a:lnTo>
                    <a:pt x="5886526" y="0"/>
                  </a:lnTo>
                  <a:lnTo>
                    <a:pt x="5896051" y="0"/>
                  </a:lnTo>
                  <a:lnTo>
                    <a:pt x="5896051" y="9524"/>
                  </a:lnTo>
                  <a:close/>
                </a:path>
                <a:path w="10210800" h="1571625">
                  <a:moveTo>
                    <a:pt x="5915101" y="9524"/>
                  </a:moveTo>
                  <a:lnTo>
                    <a:pt x="5905576" y="9524"/>
                  </a:lnTo>
                  <a:lnTo>
                    <a:pt x="5905576" y="0"/>
                  </a:lnTo>
                  <a:lnTo>
                    <a:pt x="5915101" y="0"/>
                  </a:lnTo>
                  <a:lnTo>
                    <a:pt x="5915101" y="9524"/>
                  </a:lnTo>
                  <a:close/>
                </a:path>
                <a:path w="10210800" h="1571625">
                  <a:moveTo>
                    <a:pt x="5934151" y="9524"/>
                  </a:moveTo>
                  <a:lnTo>
                    <a:pt x="5924626" y="9524"/>
                  </a:lnTo>
                  <a:lnTo>
                    <a:pt x="5924626" y="0"/>
                  </a:lnTo>
                  <a:lnTo>
                    <a:pt x="5934151" y="0"/>
                  </a:lnTo>
                  <a:lnTo>
                    <a:pt x="5934151" y="9524"/>
                  </a:lnTo>
                  <a:close/>
                </a:path>
                <a:path w="10210800" h="1571625">
                  <a:moveTo>
                    <a:pt x="5953201" y="9524"/>
                  </a:moveTo>
                  <a:lnTo>
                    <a:pt x="5943676" y="9524"/>
                  </a:lnTo>
                  <a:lnTo>
                    <a:pt x="5943676" y="0"/>
                  </a:lnTo>
                  <a:lnTo>
                    <a:pt x="5953201" y="0"/>
                  </a:lnTo>
                  <a:lnTo>
                    <a:pt x="5953201" y="9524"/>
                  </a:lnTo>
                  <a:close/>
                </a:path>
                <a:path w="10210800" h="1571625">
                  <a:moveTo>
                    <a:pt x="5972251" y="9524"/>
                  </a:moveTo>
                  <a:lnTo>
                    <a:pt x="5962726" y="9524"/>
                  </a:lnTo>
                  <a:lnTo>
                    <a:pt x="5962726" y="0"/>
                  </a:lnTo>
                  <a:lnTo>
                    <a:pt x="5972251" y="0"/>
                  </a:lnTo>
                  <a:lnTo>
                    <a:pt x="5972251" y="9524"/>
                  </a:lnTo>
                  <a:close/>
                </a:path>
                <a:path w="10210800" h="1571625">
                  <a:moveTo>
                    <a:pt x="5991301" y="9524"/>
                  </a:moveTo>
                  <a:lnTo>
                    <a:pt x="5981776" y="9524"/>
                  </a:lnTo>
                  <a:lnTo>
                    <a:pt x="5981776" y="0"/>
                  </a:lnTo>
                  <a:lnTo>
                    <a:pt x="5991301" y="0"/>
                  </a:lnTo>
                  <a:lnTo>
                    <a:pt x="5991301" y="9524"/>
                  </a:lnTo>
                  <a:close/>
                </a:path>
                <a:path w="10210800" h="1571625">
                  <a:moveTo>
                    <a:pt x="6010351" y="9524"/>
                  </a:moveTo>
                  <a:lnTo>
                    <a:pt x="6000826" y="9524"/>
                  </a:lnTo>
                  <a:lnTo>
                    <a:pt x="6000826" y="0"/>
                  </a:lnTo>
                  <a:lnTo>
                    <a:pt x="6010351" y="0"/>
                  </a:lnTo>
                  <a:lnTo>
                    <a:pt x="6010351" y="9524"/>
                  </a:lnTo>
                  <a:close/>
                </a:path>
                <a:path w="10210800" h="1571625">
                  <a:moveTo>
                    <a:pt x="6029401" y="9524"/>
                  </a:moveTo>
                  <a:lnTo>
                    <a:pt x="6019876" y="9524"/>
                  </a:lnTo>
                  <a:lnTo>
                    <a:pt x="6019876" y="0"/>
                  </a:lnTo>
                  <a:lnTo>
                    <a:pt x="6029401" y="0"/>
                  </a:lnTo>
                  <a:lnTo>
                    <a:pt x="6029401" y="9524"/>
                  </a:lnTo>
                  <a:close/>
                </a:path>
                <a:path w="10210800" h="1571625">
                  <a:moveTo>
                    <a:pt x="6048451" y="9524"/>
                  </a:moveTo>
                  <a:lnTo>
                    <a:pt x="6038926" y="9524"/>
                  </a:lnTo>
                  <a:lnTo>
                    <a:pt x="6038926" y="0"/>
                  </a:lnTo>
                  <a:lnTo>
                    <a:pt x="6048451" y="0"/>
                  </a:lnTo>
                  <a:lnTo>
                    <a:pt x="6048451" y="9524"/>
                  </a:lnTo>
                  <a:close/>
                </a:path>
                <a:path w="10210800" h="1571625">
                  <a:moveTo>
                    <a:pt x="6067501" y="9524"/>
                  </a:moveTo>
                  <a:lnTo>
                    <a:pt x="6057976" y="9524"/>
                  </a:lnTo>
                  <a:lnTo>
                    <a:pt x="6057976" y="0"/>
                  </a:lnTo>
                  <a:lnTo>
                    <a:pt x="6067501" y="0"/>
                  </a:lnTo>
                  <a:lnTo>
                    <a:pt x="6067501" y="9524"/>
                  </a:lnTo>
                  <a:close/>
                </a:path>
                <a:path w="10210800" h="1571625">
                  <a:moveTo>
                    <a:pt x="6086551" y="9524"/>
                  </a:moveTo>
                  <a:lnTo>
                    <a:pt x="6077026" y="9524"/>
                  </a:lnTo>
                  <a:lnTo>
                    <a:pt x="6077026" y="0"/>
                  </a:lnTo>
                  <a:lnTo>
                    <a:pt x="6086551" y="0"/>
                  </a:lnTo>
                  <a:lnTo>
                    <a:pt x="6086551" y="9524"/>
                  </a:lnTo>
                  <a:close/>
                </a:path>
                <a:path w="10210800" h="1571625">
                  <a:moveTo>
                    <a:pt x="6105601" y="9524"/>
                  </a:moveTo>
                  <a:lnTo>
                    <a:pt x="6096076" y="9524"/>
                  </a:lnTo>
                  <a:lnTo>
                    <a:pt x="6096076" y="0"/>
                  </a:lnTo>
                  <a:lnTo>
                    <a:pt x="6105601" y="0"/>
                  </a:lnTo>
                  <a:lnTo>
                    <a:pt x="6105601" y="9524"/>
                  </a:lnTo>
                  <a:close/>
                </a:path>
                <a:path w="10210800" h="1571625">
                  <a:moveTo>
                    <a:pt x="6124651" y="9524"/>
                  </a:moveTo>
                  <a:lnTo>
                    <a:pt x="6115126" y="9524"/>
                  </a:lnTo>
                  <a:lnTo>
                    <a:pt x="6115126" y="0"/>
                  </a:lnTo>
                  <a:lnTo>
                    <a:pt x="6124651" y="0"/>
                  </a:lnTo>
                  <a:lnTo>
                    <a:pt x="6124651" y="9524"/>
                  </a:lnTo>
                  <a:close/>
                </a:path>
                <a:path w="10210800" h="1571625">
                  <a:moveTo>
                    <a:pt x="6143701" y="9524"/>
                  </a:moveTo>
                  <a:lnTo>
                    <a:pt x="6134176" y="9524"/>
                  </a:lnTo>
                  <a:lnTo>
                    <a:pt x="6134176" y="0"/>
                  </a:lnTo>
                  <a:lnTo>
                    <a:pt x="6143701" y="0"/>
                  </a:lnTo>
                  <a:lnTo>
                    <a:pt x="6143701" y="9524"/>
                  </a:lnTo>
                  <a:close/>
                </a:path>
                <a:path w="10210800" h="1571625">
                  <a:moveTo>
                    <a:pt x="6162751" y="9524"/>
                  </a:moveTo>
                  <a:lnTo>
                    <a:pt x="6153226" y="9524"/>
                  </a:lnTo>
                  <a:lnTo>
                    <a:pt x="6153226" y="0"/>
                  </a:lnTo>
                  <a:lnTo>
                    <a:pt x="6162751" y="0"/>
                  </a:lnTo>
                  <a:lnTo>
                    <a:pt x="6162751" y="9524"/>
                  </a:lnTo>
                  <a:close/>
                </a:path>
                <a:path w="10210800" h="1571625">
                  <a:moveTo>
                    <a:pt x="6181801" y="9524"/>
                  </a:moveTo>
                  <a:lnTo>
                    <a:pt x="6172276" y="9524"/>
                  </a:lnTo>
                  <a:lnTo>
                    <a:pt x="6172276" y="0"/>
                  </a:lnTo>
                  <a:lnTo>
                    <a:pt x="6181801" y="0"/>
                  </a:lnTo>
                  <a:lnTo>
                    <a:pt x="6181801" y="9524"/>
                  </a:lnTo>
                  <a:close/>
                </a:path>
                <a:path w="10210800" h="1571625">
                  <a:moveTo>
                    <a:pt x="6200851" y="9524"/>
                  </a:moveTo>
                  <a:lnTo>
                    <a:pt x="6191326" y="9524"/>
                  </a:lnTo>
                  <a:lnTo>
                    <a:pt x="6191326" y="0"/>
                  </a:lnTo>
                  <a:lnTo>
                    <a:pt x="6200851" y="0"/>
                  </a:lnTo>
                  <a:lnTo>
                    <a:pt x="6200851" y="9524"/>
                  </a:lnTo>
                  <a:close/>
                </a:path>
                <a:path w="10210800" h="1571625">
                  <a:moveTo>
                    <a:pt x="6219901" y="9524"/>
                  </a:moveTo>
                  <a:lnTo>
                    <a:pt x="6210376" y="9524"/>
                  </a:lnTo>
                  <a:lnTo>
                    <a:pt x="6210376" y="0"/>
                  </a:lnTo>
                  <a:lnTo>
                    <a:pt x="6219901" y="0"/>
                  </a:lnTo>
                  <a:lnTo>
                    <a:pt x="6219901" y="9524"/>
                  </a:lnTo>
                  <a:close/>
                </a:path>
                <a:path w="10210800" h="1571625">
                  <a:moveTo>
                    <a:pt x="6238951" y="9524"/>
                  </a:moveTo>
                  <a:lnTo>
                    <a:pt x="6229426" y="9524"/>
                  </a:lnTo>
                  <a:lnTo>
                    <a:pt x="6229426" y="0"/>
                  </a:lnTo>
                  <a:lnTo>
                    <a:pt x="6238951" y="0"/>
                  </a:lnTo>
                  <a:lnTo>
                    <a:pt x="6238951" y="9524"/>
                  </a:lnTo>
                  <a:close/>
                </a:path>
                <a:path w="10210800" h="1571625">
                  <a:moveTo>
                    <a:pt x="6258001" y="9524"/>
                  </a:moveTo>
                  <a:lnTo>
                    <a:pt x="6248476" y="9524"/>
                  </a:lnTo>
                  <a:lnTo>
                    <a:pt x="6248476" y="0"/>
                  </a:lnTo>
                  <a:lnTo>
                    <a:pt x="6258001" y="0"/>
                  </a:lnTo>
                  <a:lnTo>
                    <a:pt x="6258001" y="9524"/>
                  </a:lnTo>
                  <a:close/>
                </a:path>
                <a:path w="10210800" h="1571625">
                  <a:moveTo>
                    <a:pt x="6277051" y="9524"/>
                  </a:moveTo>
                  <a:lnTo>
                    <a:pt x="6267526" y="9524"/>
                  </a:lnTo>
                  <a:lnTo>
                    <a:pt x="6267526" y="0"/>
                  </a:lnTo>
                  <a:lnTo>
                    <a:pt x="6277051" y="0"/>
                  </a:lnTo>
                  <a:lnTo>
                    <a:pt x="6277051" y="9524"/>
                  </a:lnTo>
                  <a:close/>
                </a:path>
                <a:path w="10210800" h="1571625">
                  <a:moveTo>
                    <a:pt x="6296101" y="9524"/>
                  </a:moveTo>
                  <a:lnTo>
                    <a:pt x="6286576" y="9524"/>
                  </a:lnTo>
                  <a:lnTo>
                    <a:pt x="6286576" y="0"/>
                  </a:lnTo>
                  <a:lnTo>
                    <a:pt x="6296101" y="0"/>
                  </a:lnTo>
                  <a:lnTo>
                    <a:pt x="6296101" y="9524"/>
                  </a:lnTo>
                  <a:close/>
                </a:path>
                <a:path w="10210800" h="1571625">
                  <a:moveTo>
                    <a:pt x="6315151" y="9524"/>
                  </a:moveTo>
                  <a:lnTo>
                    <a:pt x="6305626" y="9524"/>
                  </a:lnTo>
                  <a:lnTo>
                    <a:pt x="6305626" y="0"/>
                  </a:lnTo>
                  <a:lnTo>
                    <a:pt x="6315151" y="0"/>
                  </a:lnTo>
                  <a:lnTo>
                    <a:pt x="6315151" y="9524"/>
                  </a:lnTo>
                  <a:close/>
                </a:path>
                <a:path w="10210800" h="1571625">
                  <a:moveTo>
                    <a:pt x="6334201" y="9524"/>
                  </a:moveTo>
                  <a:lnTo>
                    <a:pt x="6324676" y="9524"/>
                  </a:lnTo>
                  <a:lnTo>
                    <a:pt x="6324676" y="0"/>
                  </a:lnTo>
                  <a:lnTo>
                    <a:pt x="6334201" y="0"/>
                  </a:lnTo>
                  <a:lnTo>
                    <a:pt x="6334201" y="9524"/>
                  </a:lnTo>
                  <a:close/>
                </a:path>
                <a:path w="10210800" h="1571625">
                  <a:moveTo>
                    <a:pt x="6353251" y="9524"/>
                  </a:moveTo>
                  <a:lnTo>
                    <a:pt x="6343726" y="9524"/>
                  </a:lnTo>
                  <a:lnTo>
                    <a:pt x="6343726" y="0"/>
                  </a:lnTo>
                  <a:lnTo>
                    <a:pt x="6353251" y="0"/>
                  </a:lnTo>
                  <a:lnTo>
                    <a:pt x="6353251" y="9524"/>
                  </a:lnTo>
                  <a:close/>
                </a:path>
                <a:path w="10210800" h="1571625">
                  <a:moveTo>
                    <a:pt x="6372301" y="9524"/>
                  </a:moveTo>
                  <a:lnTo>
                    <a:pt x="6362776" y="9524"/>
                  </a:lnTo>
                  <a:lnTo>
                    <a:pt x="6362776" y="0"/>
                  </a:lnTo>
                  <a:lnTo>
                    <a:pt x="6372301" y="0"/>
                  </a:lnTo>
                  <a:lnTo>
                    <a:pt x="6372301" y="9524"/>
                  </a:lnTo>
                  <a:close/>
                </a:path>
                <a:path w="10210800" h="1571625">
                  <a:moveTo>
                    <a:pt x="6391351" y="9524"/>
                  </a:moveTo>
                  <a:lnTo>
                    <a:pt x="6381826" y="9524"/>
                  </a:lnTo>
                  <a:lnTo>
                    <a:pt x="6381826" y="0"/>
                  </a:lnTo>
                  <a:lnTo>
                    <a:pt x="6391351" y="0"/>
                  </a:lnTo>
                  <a:lnTo>
                    <a:pt x="6391351" y="9524"/>
                  </a:lnTo>
                  <a:close/>
                </a:path>
                <a:path w="10210800" h="1571625">
                  <a:moveTo>
                    <a:pt x="6410401" y="9524"/>
                  </a:moveTo>
                  <a:lnTo>
                    <a:pt x="6400876" y="9524"/>
                  </a:lnTo>
                  <a:lnTo>
                    <a:pt x="6400876" y="0"/>
                  </a:lnTo>
                  <a:lnTo>
                    <a:pt x="6410401" y="0"/>
                  </a:lnTo>
                  <a:lnTo>
                    <a:pt x="6410401" y="9524"/>
                  </a:lnTo>
                  <a:close/>
                </a:path>
                <a:path w="10210800" h="1571625">
                  <a:moveTo>
                    <a:pt x="6429451" y="9524"/>
                  </a:moveTo>
                  <a:lnTo>
                    <a:pt x="6419926" y="9524"/>
                  </a:lnTo>
                  <a:lnTo>
                    <a:pt x="6419926" y="0"/>
                  </a:lnTo>
                  <a:lnTo>
                    <a:pt x="6429451" y="0"/>
                  </a:lnTo>
                  <a:lnTo>
                    <a:pt x="6429451" y="9524"/>
                  </a:lnTo>
                  <a:close/>
                </a:path>
                <a:path w="10210800" h="1571625">
                  <a:moveTo>
                    <a:pt x="6448501" y="9524"/>
                  </a:moveTo>
                  <a:lnTo>
                    <a:pt x="6438976" y="9524"/>
                  </a:lnTo>
                  <a:lnTo>
                    <a:pt x="6438976" y="0"/>
                  </a:lnTo>
                  <a:lnTo>
                    <a:pt x="6448501" y="0"/>
                  </a:lnTo>
                  <a:lnTo>
                    <a:pt x="6448501" y="9524"/>
                  </a:lnTo>
                  <a:close/>
                </a:path>
                <a:path w="10210800" h="1571625">
                  <a:moveTo>
                    <a:pt x="6467551" y="9524"/>
                  </a:moveTo>
                  <a:lnTo>
                    <a:pt x="6458026" y="9524"/>
                  </a:lnTo>
                  <a:lnTo>
                    <a:pt x="6458026" y="0"/>
                  </a:lnTo>
                  <a:lnTo>
                    <a:pt x="6467551" y="0"/>
                  </a:lnTo>
                  <a:lnTo>
                    <a:pt x="6467551" y="9524"/>
                  </a:lnTo>
                  <a:close/>
                </a:path>
                <a:path w="10210800" h="1571625">
                  <a:moveTo>
                    <a:pt x="6486601" y="9524"/>
                  </a:moveTo>
                  <a:lnTo>
                    <a:pt x="6477076" y="9524"/>
                  </a:lnTo>
                  <a:lnTo>
                    <a:pt x="6477076" y="0"/>
                  </a:lnTo>
                  <a:lnTo>
                    <a:pt x="6486601" y="0"/>
                  </a:lnTo>
                  <a:lnTo>
                    <a:pt x="6486601" y="9524"/>
                  </a:lnTo>
                  <a:close/>
                </a:path>
                <a:path w="10210800" h="1571625">
                  <a:moveTo>
                    <a:pt x="6505651" y="9524"/>
                  </a:moveTo>
                  <a:lnTo>
                    <a:pt x="6496126" y="9524"/>
                  </a:lnTo>
                  <a:lnTo>
                    <a:pt x="6496126" y="0"/>
                  </a:lnTo>
                  <a:lnTo>
                    <a:pt x="6505651" y="0"/>
                  </a:lnTo>
                  <a:lnTo>
                    <a:pt x="6505651" y="9524"/>
                  </a:lnTo>
                  <a:close/>
                </a:path>
                <a:path w="10210800" h="1571625">
                  <a:moveTo>
                    <a:pt x="6524701" y="9524"/>
                  </a:moveTo>
                  <a:lnTo>
                    <a:pt x="6515176" y="9524"/>
                  </a:lnTo>
                  <a:lnTo>
                    <a:pt x="6515176" y="0"/>
                  </a:lnTo>
                  <a:lnTo>
                    <a:pt x="6524701" y="0"/>
                  </a:lnTo>
                  <a:lnTo>
                    <a:pt x="6524701" y="9524"/>
                  </a:lnTo>
                  <a:close/>
                </a:path>
                <a:path w="10210800" h="1571625">
                  <a:moveTo>
                    <a:pt x="6543751" y="9524"/>
                  </a:moveTo>
                  <a:lnTo>
                    <a:pt x="6534226" y="9524"/>
                  </a:lnTo>
                  <a:lnTo>
                    <a:pt x="6534226" y="0"/>
                  </a:lnTo>
                  <a:lnTo>
                    <a:pt x="6543751" y="0"/>
                  </a:lnTo>
                  <a:lnTo>
                    <a:pt x="6543751" y="9524"/>
                  </a:lnTo>
                  <a:close/>
                </a:path>
                <a:path w="10210800" h="1571625">
                  <a:moveTo>
                    <a:pt x="6562801" y="9524"/>
                  </a:moveTo>
                  <a:lnTo>
                    <a:pt x="6553276" y="9524"/>
                  </a:lnTo>
                  <a:lnTo>
                    <a:pt x="6553276" y="0"/>
                  </a:lnTo>
                  <a:lnTo>
                    <a:pt x="6562801" y="0"/>
                  </a:lnTo>
                  <a:lnTo>
                    <a:pt x="6562801" y="9524"/>
                  </a:lnTo>
                  <a:close/>
                </a:path>
                <a:path w="10210800" h="1571625">
                  <a:moveTo>
                    <a:pt x="6581851" y="9524"/>
                  </a:moveTo>
                  <a:lnTo>
                    <a:pt x="6572326" y="9524"/>
                  </a:lnTo>
                  <a:lnTo>
                    <a:pt x="6572326" y="0"/>
                  </a:lnTo>
                  <a:lnTo>
                    <a:pt x="6581851" y="0"/>
                  </a:lnTo>
                  <a:lnTo>
                    <a:pt x="6581851" y="9524"/>
                  </a:lnTo>
                  <a:close/>
                </a:path>
                <a:path w="10210800" h="1571625">
                  <a:moveTo>
                    <a:pt x="6600901" y="9524"/>
                  </a:moveTo>
                  <a:lnTo>
                    <a:pt x="6591376" y="9524"/>
                  </a:lnTo>
                  <a:lnTo>
                    <a:pt x="6591376" y="0"/>
                  </a:lnTo>
                  <a:lnTo>
                    <a:pt x="6600901" y="0"/>
                  </a:lnTo>
                  <a:lnTo>
                    <a:pt x="6600901" y="9524"/>
                  </a:lnTo>
                  <a:close/>
                </a:path>
                <a:path w="10210800" h="1571625">
                  <a:moveTo>
                    <a:pt x="6619951" y="9524"/>
                  </a:moveTo>
                  <a:lnTo>
                    <a:pt x="6610426" y="9524"/>
                  </a:lnTo>
                  <a:lnTo>
                    <a:pt x="6610426" y="0"/>
                  </a:lnTo>
                  <a:lnTo>
                    <a:pt x="6619951" y="0"/>
                  </a:lnTo>
                  <a:lnTo>
                    <a:pt x="6619951" y="9524"/>
                  </a:lnTo>
                  <a:close/>
                </a:path>
                <a:path w="10210800" h="1571625">
                  <a:moveTo>
                    <a:pt x="6639001" y="9524"/>
                  </a:moveTo>
                  <a:lnTo>
                    <a:pt x="6629476" y="9524"/>
                  </a:lnTo>
                  <a:lnTo>
                    <a:pt x="6629476" y="0"/>
                  </a:lnTo>
                  <a:lnTo>
                    <a:pt x="6639001" y="0"/>
                  </a:lnTo>
                  <a:lnTo>
                    <a:pt x="6639001" y="9524"/>
                  </a:lnTo>
                  <a:close/>
                </a:path>
                <a:path w="10210800" h="1571625">
                  <a:moveTo>
                    <a:pt x="6658051" y="9524"/>
                  </a:moveTo>
                  <a:lnTo>
                    <a:pt x="6648526" y="9524"/>
                  </a:lnTo>
                  <a:lnTo>
                    <a:pt x="6648526" y="0"/>
                  </a:lnTo>
                  <a:lnTo>
                    <a:pt x="6658051" y="0"/>
                  </a:lnTo>
                  <a:lnTo>
                    <a:pt x="6658051" y="9524"/>
                  </a:lnTo>
                  <a:close/>
                </a:path>
                <a:path w="10210800" h="1571625">
                  <a:moveTo>
                    <a:pt x="6677101" y="9524"/>
                  </a:moveTo>
                  <a:lnTo>
                    <a:pt x="6667576" y="9524"/>
                  </a:lnTo>
                  <a:lnTo>
                    <a:pt x="6667576" y="0"/>
                  </a:lnTo>
                  <a:lnTo>
                    <a:pt x="6677101" y="0"/>
                  </a:lnTo>
                  <a:lnTo>
                    <a:pt x="6677101" y="9524"/>
                  </a:lnTo>
                  <a:close/>
                </a:path>
                <a:path w="10210800" h="1571625">
                  <a:moveTo>
                    <a:pt x="6696151" y="9524"/>
                  </a:moveTo>
                  <a:lnTo>
                    <a:pt x="6686626" y="9524"/>
                  </a:lnTo>
                  <a:lnTo>
                    <a:pt x="6686626" y="0"/>
                  </a:lnTo>
                  <a:lnTo>
                    <a:pt x="6696151" y="0"/>
                  </a:lnTo>
                  <a:lnTo>
                    <a:pt x="6696151" y="9524"/>
                  </a:lnTo>
                  <a:close/>
                </a:path>
                <a:path w="10210800" h="1571625">
                  <a:moveTo>
                    <a:pt x="6715201" y="9524"/>
                  </a:moveTo>
                  <a:lnTo>
                    <a:pt x="6705676" y="9524"/>
                  </a:lnTo>
                  <a:lnTo>
                    <a:pt x="6705676" y="0"/>
                  </a:lnTo>
                  <a:lnTo>
                    <a:pt x="6715201" y="0"/>
                  </a:lnTo>
                  <a:lnTo>
                    <a:pt x="6715201" y="9524"/>
                  </a:lnTo>
                  <a:close/>
                </a:path>
                <a:path w="10210800" h="1571625">
                  <a:moveTo>
                    <a:pt x="6734251" y="9524"/>
                  </a:moveTo>
                  <a:lnTo>
                    <a:pt x="6724726" y="9524"/>
                  </a:lnTo>
                  <a:lnTo>
                    <a:pt x="6724726" y="0"/>
                  </a:lnTo>
                  <a:lnTo>
                    <a:pt x="6734251" y="0"/>
                  </a:lnTo>
                  <a:lnTo>
                    <a:pt x="6734251" y="9524"/>
                  </a:lnTo>
                  <a:close/>
                </a:path>
                <a:path w="10210800" h="1571625">
                  <a:moveTo>
                    <a:pt x="6753301" y="9524"/>
                  </a:moveTo>
                  <a:lnTo>
                    <a:pt x="6743776" y="9524"/>
                  </a:lnTo>
                  <a:lnTo>
                    <a:pt x="6743776" y="0"/>
                  </a:lnTo>
                  <a:lnTo>
                    <a:pt x="6753301" y="0"/>
                  </a:lnTo>
                  <a:lnTo>
                    <a:pt x="6753301" y="9524"/>
                  </a:lnTo>
                  <a:close/>
                </a:path>
                <a:path w="10210800" h="1571625">
                  <a:moveTo>
                    <a:pt x="6772351" y="9524"/>
                  </a:moveTo>
                  <a:lnTo>
                    <a:pt x="6762826" y="9524"/>
                  </a:lnTo>
                  <a:lnTo>
                    <a:pt x="6762826" y="0"/>
                  </a:lnTo>
                  <a:lnTo>
                    <a:pt x="6772351" y="0"/>
                  </a:lnTo>
                  <a:lnTo>
                    <a:pt x="6772351" y="9524"/>
                  </a:lnTo>
                  <a:close/>
                </a:path>
                <a:path w="10210800" h="1571625">
                  <a:moveTo>
                    <a:pt x="6791401" y="9524"/>
                  </a:moveTo>
                  <a:lnTo>
                    <a:pt x="6781876" y="9524"/>
                  </a:lnTo>
                  <a:lnTo>
                    <a:pt x="6781876" y="0"/>
                  </a:lnTo>
                  <a:lnTo>
                    <a:pt x="6791401" y="0"/>
                  </a:lnTo>
                  <a:lnTo>
                    <a:pt x="6791401" y="9524"/>
                  </a:lnTo>
                  <a:close/>
                </a:path>
                <a:path w="10210800" h="1571625">
                  <a:moveTo>
                    <a:pt x="6810451" y="9524"/>
                  </a:moveTo>
                  <a:lnTo>
                    <a:pt x="6800926" y="9524"/>
                  </a:lnTo>
                  <a:lnTo>
                    <a:pt x="6800926" y="0"/>
                  </a:lnTo>
                  <a:lnTo>
                    <a:pt x="6810451" y="0"/>
                  </a:lnTo>
                  <a:lnTo>
                    <a:pt x="6810451" y="9524"/>
                  </a:lnTo>
                  <a:close/>
                </a:path>
                <a:path w="10210800" h="1571625">
                  <a:moveTo>
                    <a:pt x="6829501" y="9524"/>
                  </a:moveTo>
                  <a:lnTo>
                    <a:pt x="6819976" y="9524"/>
                  </a:lnTo>
                  <a:lnTo>
                    <a:pt x="6819976" y="0"/>
                  </a:lnTo>
                  <a:lnTo>
                    <a:pt x="6829501" y="0"/>
                  </a:lnTo>
                  <a:lnTo>
                    <a:pt x="6829501" y="9524"/>
                  </a:lnTo>
                  <a:close/>
                </a:path>
                <a:path w="10210800" h="1571625">
                  <a:moveTo>
                    <a:pt x="6848551" y="9524"/>
                  </a:moveTo>
                  <a:lnTo>
                    <a:pt x="6839026" y="9524"/>
                  </a:lnTo>
                  <a:lnTo>
                    <a:pt x="6839026" y="0"/>
                  </a:lnTo>
                  <a:lnTo>
                    <a:pt x="6848551" y="0"/>
                  </a:lnTo>
                  <a:lnTo>
                    <a:pt x="6848551" y="9524"/>
                  </a:lnTo>
                  <a:close/>
                </a:path>
                <a:path w="10210800" h="1571625">
                  <a:moveTo>
                    <a:pt x="6867601" y="9524"/>
                  </a:moveTo>
                  <a:lnTo>
                    <a:pt x="6858076" y="9524"/>
                  </a:lnTo>
                  <a:lnTo>
                    <a:pt x="6858076" y="0"/>
                  </a:lnTo>
                  <a:lnTo>
                    <a:pt x="6867601" y="0"/>
                  </a:lnTo>
                  <a:lnTo>
                    <a:pt x="6867601" y="9524"/>
                  </a:lnTo>
                  <a:close/>
                </a:path>
                <a:path w="10210800" h="1571625">
                  <a:moveTo>
                    <a:pt x="6886651" y="9524"/>
                  </a:moveTo>
                  <a:lnTo>
                    <a:pt x="6877126" y="9524"/>
                  </a:lnTo>
                  <a:lnTo>
                    <a:pt x="6877126" y="0"/>
                  </a:lnTo>
                  <a:lnTo>
                    <a:pt x="6886651" y="0"/>
                  </a:lnTo>
                  <a:lnTo>
                    <a:pt x="6886651" y="9524"/>
                  </a:lnTo>
                  <a:close/>
                </a:path>
                <a:path w="10210800" h="1571625">
                  <a:moveTo>
                    <a:pt x="6905701" y="9524"/>
                  </a:moveTo>
                  <a:lnTo>
                    <a:pt x="6896176" y="9524"/>
                  </a:lnTo>
                  <a:lnTo>
                    <a:pt x="6896176" y="0"/>
                  </a:lnTo>
                  <a:lnTo>
                    <a:pt x="6905701" y="0"/>
                  </a:lnTo>
                  <a:lnTo>
                    <a:pt x="6905701" y="9524"/>
                  </a:lnTo>
                  <a:close/>
                </a:path>
                <a:path w="10210800" h="1571625">
                  <a:moveTo>
                    <a:pt x="6924751" y="9524"/>
                  </a:moveTo>
                  <a:lnTo>
                    <a:pt x="6915226" y="9524"/>
                  </a:lnTo>
                  <a:lnTo>
                    <a:pt x="6915226" y="0"/>
                  </a:lnTo>
                  <a:lnTo>
                    <a:pt x="6924751" y="0"/>
                  </a:lnTo>
                  <a:lnTo>
                    <a:pt x="6924751" y="9524"/>
                  </a:lnTo>
                  <a:close/>
                </a:path>
                <a:path w="10210800" h="1571625">
                  <a:moveTo>
                    <a:pt x="6943801" y="9524"/>
                  </a:moveTo>
                  <a:lnTo>
                    <a:pt x="6934276" y="9524"/>
                  </a:lnTo>
                  <a:lnTo>
                    <a:pt x="6934276" y="0"/>
                  </a:lnTo>
                  <a:lnTo>
                    <a:pt x="6943801" y="0"/>
                  </a:lnTo>
                  <a:lnTo>
                    <a:pt x="6943801" y="9524"/>
                  </a:lnTo>
                  <a:close/>
                </a:path>
                <a:path w="10210800" h="1571625">
                  <a:moveTo>
                    <a:pt x="6962851" y="9524"/>
                  </a:moveTo>
                  <a:lnTo>
                    <a:pt x="6953326" y="9524"/>
                  </a:lnTo>
                  <a:lnTo>
                    <a:pt x="6953326" y="0"/>
                  </a:lnTo>
                  <a:lnTo>
                    <a:pt x="6962851" y="0"/>
                  </a:lnTo>
                  <a:lnTo>
                    <a:pt x="6962851" y="9524"/>
                  </a:lnTo>
                  <a:close/>
                </a:path>
                <a:path w="10210800" h="1571625">
                  <a:moveTo>
                    <a:pt x="6981901" y="9524"/>
                  </a:moveTo>
                  <a:lnTo>
                    <a:pt x="6972376" y="9524"/>
                  </a:lnTo>
                  <a:lnTo>
                    <a:pt x="6972376" y="0"/>
                  </a:lnTo>
                  <a:lnTo>
                    <a:pt x="6981901" y="0"/>
                  </a:lnTo>
                  <a:lnTo>
                    <a:pt x="6981901" y="9524"/>
                  </a:lnTo>
                  <a:close/>
                </a:path>
                <a:path w="10210800" h="1571625">
                  <a:moveTo>
                    <a:pt x="7000951" y="9524"/>
                  </a:moveTo>
                  <a:lnTo>
                    <a:pt x="6991426" y="9524"/>
                  </a:lnTo>
                  <a:lnTo>
                    <a:pt x="6991426" y="0"/>
                  </a:lnTo>
                  <a:lnTo>
                    <a:pt x="7000951" y="0"/>
                  </a:lnTo>
                  <a:lnTo>
                    <a:pt x="7000951" y="9524"/>
                  </a:lnTo>
                  <a:close/>
                </a:path>
                <a:path w="10210800" h="1571625">
                  <a:moveTo>
                    <a:pt x="7020001" y="9524"/>
                  </a:moveTo>
                  <a:lnTo>
                    <a:pt x="7010476" y="9524"/>
                  </a:lnTo>
                  <a:lnTo>
                    <a:pt x="7010476" y="0"/>
                  </a:lnTo>
                  <a:lnTo>
                    <a:pt x="7020001" y="0"/>
                  </a:lnTo>
                  <a:lnTo>
                    <a:pt x="7020001" y="9524"/>
                  </a:lnTo>
                  <a:close/>
                </a:path>
                <a:path w="10210800" h="1571625">
                  <a:moveTo>
                    <a:pt x="7039051" y="9524"/>
                  </a:moveTo>
                  <a:lnTo>
                    <a:pt x="7029526" y="9524"/>
                  </a:lnTo>
                  <a:lnTo>
                    <a:pt x="7029526" y="0"/>
                  </a:lnTo>
                  <a:lnTo>
                    <a:pt x="7039051" y="0"/>
                  </a:lnTo>
                  <a:lnTo>
                    <a:pt x="7039051" y="9524"/>
                  </a:lnTo>
                  <a:close/>
                </a:path>
                <a:path w="10210800" h="1571625">
                  <a:moveTo>
                    <a:pt x="7058101" y="9524"/>
                  </a:moveTo>
                  <a:lnTo>
                    <a:pt x="7048576" y="9524"/>
                  </a:lnTo>
                  <a:lnTo>
                    <a:pt x="7048576" y="0"/>
                  </a:lnTo>
                  <a:lnTo>
                    <a:pt x="7058101" y="0"/>
                  </a:lnTo>
                  <a:lnTo>
                    <a:pt x="7058101" y="9524"/>
                  </a:lnTo>
                  <a:close/>
                </a:path>
                <a:path w="10210800" h="1571625">
                  <a:moveTo>
                    <a:pt x="7077151" y="9524"/>
                  </a:moveTo>
                  <a:lnTo>
                    <a:pt x="7067626" y="9524"/>
                  </a:lnTo>
                  <a:lnTo>
                    <a:pt x="7067626" y="0"/>
                  </a:lnTo>
                  <a:lnTo>
                    <a:pt x="7077151" y="0"/>
                  </a:lnTo>
                  <a:lnTo>
                    <a:pt x="7077151" y="9524"/>
                  </a:lnTo>
                  <a:close/>
                </a:path>
                <a:path w="10210800" h="1571625">
                  <a:moveTo>
                    <a:pt x="7096201" y="9524"/>
                  </a:moveTo>
                  <a:lnTo>
                    <a:pt x="7086676" y="9524"/>
                  </a:lnTo>
                  <a:lnTo>
                    <a:pt x="7086676" y="0"/>
                  </a:lnTo>
                  <a:lnTo>
                    <a:pt x="7096201" y="0"/>
                  </a:lnTo>
                  <a:lnTo>
                    <a:pt x="7096201" y="9524"/>
                  </a:lnTo>
                  <a:close/>
                </a:path>
                <a:path w="10210800" h="1571625">
                  <a:moveTo>
                    <a:pt x="7115251" y="9524"/>
                  </a:moveTo>
                  <a:lnTo>
                    <a:pt x="7105726" y="9524"/>
                  </a:lnTo>
                  <a:lnTo>
                    <a:pt x="7105726" y="0"/>
                  </a:lnTo>
                  <a:lnTo>
                    <a:pt x="7115251" y="0"/>
                  </a:lnTo>
                  <a:lnTo>
                    <a:pt x="7115251" y="9524"/>
                  </a:lnTo>
                  <a:close/>
                </a:path>
                <a:path w="10210800" h="1571625">
                  <a:moveTo>
                    <a:pt x="7134301" y="9524"/>
                  </a:moveTo>
                  <a:lnTo>
                    <a:pt x="7124776" y="9524"/>
                  </a:lnTo>
                  <a:lnTo>
                    <a:pt x="7124776" y="0"/>
                  </a:lnTo>
                  <a:lnTo>
                    <a:pt x="7134301" y="0"/>
                  </a:lnTo>
                  <a:lnTo>
                    <a:pt x="7134301" y="9524"/>
                  </a:lnTo>
                  <a:close/>
                </a:path>
                <a:path w="10210800" h="1571625">
                  <a:moveTo>
                    <a:pt x="7153351" y="9524"/>
                  </a:moveTo>
                  <a:lnTo>
                    <a:pt x="7143826" y="9524"/>
                  </a:lnTo>
                  <a:lnTo>
                    <a:pt x="7143826" y="0"/>
                  </a:lnTo>
                  <a:lnTo>
                    <a:pt x="7153351" y="0"/>
                  </a:lnTo>
                  <a:lnTo>
                    <a:pt x="7153351" y="9524"/>
                  </a:lnTo>
                  <a:close/>
                </a:path>
                <a:path w="10210800" h="1571625">
                  <a:moveTo>
                    <a:pt x="7172401" y="9524"/>
                  </a:moveTo>
                  <a:lnTo>
                    <a:pt x="7162876" y="9524"/>
                  </a:lnTo>
                  <a:lnTo>
                    <a:pt x="7162876" y="0"/>
                  </a:lnTo>
                  <a:lnTo>
                    <a:pt x="7172401" y="0"/>
                  </a:lnTo>
                  <a:lnTo>
                    <a:pt x="7172401" y="9524"/>
                  </a:lnTo>
                  <a:close/>
                </a:path>
                <a:path w="10210800" h="1571625">
                  <a:moveTo>
                    <a:pt x="7191451" y="9524"/>
                  </a:moveTo>
                  <a:lnTo>
                    <a:pt x="7181926" y="9524"/>
                  </a:lnTo>
                  <a:lnTo>
                    <a:pt x="7181926" y="0"/>
                  </a:lnTo>
                  <a:lnTo>
                    <a:pt x="7191451" y="0"/>
                  </a:lnTo>
                  <a:lnTo>
                    <a:pt x="7191451" y="9524"/>
                  </a:lnTo>
                  <a:close/>
                </a:path>
                <a:path w="10210800" h="1571625">
                  <a:moveTo>
                    <a:pt x="7210501" y="9524"/>
                  </a:moveTo>
                  <a:lnTo>
                    <a:pt x="7200976" y="9524"/>
                  </a:lnTo>
                  <a:lnTo>
                    <a:pt x="7200976" y="0"/>
                  </a:lnTo>
                  <a:lnTo>
                    <a:pt x="7210501" y="0"/>
                  </a:lnTo>
                  <a:lnTo>
                    <a:pt x="7210501" y="9524"/>
                  </a:lnTo>
                  <a:close/>
                </a:path>
                <a:path w="10210800" h="1571625">
                  <a:moveTo>
                    <a:pt x="7229551" y="9524"/>
                  </a:moveTo>
                  <a:lnTo>
                    <a:pt x="7220026" y="9524"/>
                  </a:lnTo>
                  <a:lnTo>
                    <a:pt x="7220026" y="0"/>
                  </a:lnTo>
                  <a:lnTo>
                    <a:pt x="7229551" y="0"/>
                  </a:lnTo>
                  <a:lnTo>
                    <a:pt x="7229551" y="9524"/>
                  </a:lnTo>
                  <a:close/>
                </a:path>
                <a:path w="10210800" h="1571625">
                  <a:moveTo>
                    <a:pt x="7248601" y="9524"/>
                  </a:moveTo>
                  <a:lnTo>
                    <a:pt x="7239076" y="9524"/>
                  </a:lnTo>
                  <a:lnTo>
                    <a:pt x="7239076" y="0"/>
                  </a:lnTo>
                  <a:lnTo>
                    <a:pt x="7248601" y="0"/>
                  </a:lnTo>
                  <a:lnTo>
                    <a:pt x="7248601" y="9524"/>
                  </a:lnTo>
                  <a:close/>
                </a:path>
                <a:path w="10210800" h="1571625">
                  <a:moveTo>
                    <a:pt x="7267651" y="9524"/>
                  </a:moveTo>
                  <a:lnTo>
                    <a:pt x="7258126" y="9524"/>
                  </a:lnTo>
                  <a:lnTo>
                    <a:pt x="7258126" y="0"/>
                  </a:lnTo>
                  <a:lnTo>
                    <a:pt x="7267651" y="0"/>
                  </a:lnTo>
                  <a:lnTo>
                    <a:pt x="7267651" y="9524"/>
                  </a:lnTo>
                  <a:close/>
                </a:path>
                <a:path w="10210800" h="1571625">
                  <a:moveTo>
                    <a:pt x="7286701" y="9524"/>
                  </a:moveTo>
                  <a:lnTo>
                    <a:pt x="7277176" y="9524"/>
                  </a:lnTo>
                  <a:lnTo>
                    <a:pt x="7277176" y="0"/>
                  </a:lnTo>
                  <a:lnTo>
                    <a:pt x="7286701" y="0"/>
                  </a:lnTo>
                  <a:lnTo>
                    <a:pt x="7286701" y="9524"/>
                  </a:lnTo>
                  <a:close/>
                </a:path>
                <a:path w="10210800" h="1571625">
                  <a:moveTo>
                    <a:pt x="7305751" y="9524"/>
                  </a:moveTo>
                  <a:lnTo>
                    <a:pt x="7296226" y="9524"/>
                  </a:lnTo>
                  <a:lnTo>
                    <a:pt x="7296226" y="0"/>
                  </a:lnTo>
                  <a:lnTo>
                    <a:pt x="7305751" y="0"/>
                  </a:lnTo>
                  <a:lnTo>
                    <a:pt x="7305751" y="9524"/>
                  </a:lnTo>
                  <a:close/>
                </a:path>
                <a:path w="10210800" h="1571625">
                  <a:moveTo>
                    <a:pt x="7324801" y="9524"/>
                  </a:moveTo>
                  <a:lnTo>
                    <a:pt x="7315276" y="9524"/>
                  </a:lnTo>
                  <a:lnTo>
                    <a:pt x="7315276" y="0"/>
                  </a:lnTo>
                  <a:lnTo>
                    <a:pt x="7324801" y="0"/>
                  </a:lnTo>
                  <a:lnTo>
                    <a:pt x="7324801" y="9524"/>
                  </a:lnTo>
                  <a:close/>
                </a:path>
                <a:path w="10210800" h="1571625">
                  <a:moveTo>
                    <a:pt x="7343851" y="9524"/>
                  </a:moveTo>
                  <a:lnTo>
                    <a:pt x="7334326" y="9524"/>
                  </a:lnTo>
                  <a:lnTo>
                    <a:pt x="7334326" y="0"/>
                  </a:lnTo>
                  <a:lnTo>
                    <a:pt x="7343851" y="0"/>
                  </a:lnTo>
                  <a:lnTo>
                    <a:pt x="7343851" y="9524"/>
                  </a:lnTo>
                  <a:close/>
                </a:path>
                <a:path w="10210800" h="1571625">
                  <a:moveTo>
                    <a:pt x="7362901" y="9524"/>
                  </a:moveTo>
                  <a:lnTo>
                    <a:pt x="7353376" y="9524"/>
                  </a:lnTo>
                  <a:lnTo>
                    <a:pt x="7353376" y="0"/>
                  </a:lnTo>
                  <a:lnTo>
                    <a:pt x="7362901" y="0"/>
                  </a:lnTo>
                  <a:lnTo>
                    <a:pt x="7362901" y="9524"/>
                  </a:lnTo>
                  <a:close/>
                </a:path>
                <a:path w="10210800" h="1571625">
                  <a:moveTo>
                    <a:pt x="7381951" y="9524"/>
                  </a:moveTo>
                  <a:lnTo>
                    <a:pt x="7372426" y="9524"/>
                  </a:lnTo>
                  <a:lnTo>
                    <a:pt x="7372426" y="0"/>
                  </a:lnTo>
                  <a:lnTo>
                    <a:pt x="7381951" y="0"/>
                  </a:lnTo>
                  <a:lnTo>
                    <a:pt x="7381951" y="9524"/>
                  </a:lnTo>
                  <a:close/>
                </a:path>
                <a:path w="10210800" h="1571625">
                  <a:moveTo>
                    <a:pt x="7401001" y="9524"/>
                  </a:moveTo>
                  <a:lnTo>
                    <a:pt x="7391476" y="9524"/>
                  </a:lnTo>
                  <a:lnTo>
                    <a:pt x="7391476" y="0"/>
                  </a:lnTo>
                  <a:lnTo>
                    <a:pt x="7401001" y="0"/>
                  </a:lnTo>
                  <a:lnTo>
                    <a:pt x="7401001" y="9524"/>
                  </a:lnTo>
                  <a:close/>
                </a:path>
                <a:path w="10210800" h="1571625">
                  <a:moveTo>
                    <a:pt x="7420051" y="9524"/>
                  </a:moveTo>
                  <a:lnTo>
                    <a:pt x="7410526" y="9524"/>
                  </a:lnTo>
                  <a:lnTo>
                    <a:pt x="7410526" y="0"/>
                  </a:lnTo>
                  <a:lnTo>
                    <a:pt x="7420051" y="0"/>
                  </a:lnTo>
                  <a:lnTo>
                    <a:pt x="7420051" y="9524"/>
                  </a:lnTo>
                  <a:close/>
                </a:path>
                <a:path w="10210800" h="1571625">
                  <a:moveTo>
                    <a:pt x="7439101" y="9524"/>
                  </a:moveTo>
                  <a:lnTo>
                    <a:pt x="7429576" y="9524"/>
                  </a:lnTo>
                  <a:lnTo>
                    <a:pt x="7429576" y="0"/>
                  </a:lnTo>
                  <a:lnTo>
                    <a:pt x="7439101" y="0"/>
                  </a:lnTo>
                  <a:lnTo>
                    <a:pt x="7439101" y="9524"/>
                  </a:lnTo>
                  <a:close/>
                </a:path>
                <a:path w="10210800" h="1571625">
                  <a:moveTo>
                    <a:pt x="7458151" y="9524"/>
                  </a:moveTo>
                  <a:lnTo>
                    <a:pt x="7448626" y="9524"/>
                  </a:lnTo>
                  <a:lnTo>
                    <a:pt x="7448626" y="0"/>
                  </a:lnTo>
                  <a:lnTo>
                    <a:pt x="7458151" y="0"/>
                  </a:lnTo>
                  <a:lnTo>
                    <a:pt x="7458151" y="9524"/>
                  </a:lnTo>
                  <a:close/>
                </a:path>
                <a:path w="10210800" h="1571625">
                  <a:moveTo>
                    <a:pt x="7477201" y="9524"/>
                  </a:moveTo>
                  <a:lnTo>
                    <a:pt x="7467676" y="9524"/>
                  </a:lnTo>
                  <a:lnTo>
                    <a:pt x="7467676" y="0"/>
                  </a:lnTo>
                  <a:lnTo>
                    <a:pt x="7477201" y="0"/>
                  </a:lnTo>
                  <a:lnTo>
                    <a:pt x="7477201" y="9524"/>
                  </a:lnTo>
                  <a:close/>
                </a:path>
                <a:path w="10210800" h="1571625">
                  <a:moveTo>
                    <a:pt x="7496251" y="9524"/>
                  </a:moveTo>
                  <a:lnTo>
                    <a:pt x="7486726" y="9524"/>
                  </a:lnTo>
                  <a:lnTo>
                    <a:pt x="7486726" y="0"/>
                  </a:lnTo>
                  <a:lnTo>
                    <a:pt x="7496251" y="0"/>
                  </a:lnTo>
                  <a:lnTo>
                    <a:pt x="7496251" y="9524"/>
                  </a:lnTo>
                  <a:close/>
                </a:path>
                <a:path w="10210800" h="1571625">
                  <a:moveTo>
                    <a:pt x="7515301" y="9524"/>
                  </a:moveTo>
                  <a:lnTo>
                    <a:pt x="7505776" y="9524"/>
                  </a:lnTo>
                  <a:lnTo>
                    <a:pt x="7505776" y="0"/>
                  </a:lnTo>
                  <a:lnTo>
                    <a:pt x="7515301" y="0"/>
                  </a:lnTo>
                  <a:lnTo>
                    <a:pt x="7515301" y="9524"/>
                  </a:lnTo>
                  <a:close/>
                </a:path>
                <a:path w="10210800" h="1571625">
                  <a:moveTo>
                    <a:pt x="7534351" y="9524"/>
                  </a:moveTo>
                  <a:lnTo>
                    <a:pt x="7524826" y="9524"/>
                  </a:lnTo>
                  <a:lnTo>
                    <a:pt x="7524826" y="0"/>
                  </a:lnTo>
                  <a:lnTo>
                    <a:pt x="7534351" y="0"/>
                  </a:lnTo>
                  <a:lnTo>
                    <a:pt x="7534351" y="9524"/>
                  </a:lnTo>
                  <a:close/>
                </a:path>
                <a:path w="10210800" h="1571625">
                  <a:moveTo>
                    <a:pt x="7553401" y="9524"/>
                  </a:moveTo>
                  <a:lnTo>
                    <a:pt x="7543876" y="9524"/>
                  </a:lnTo>
                  <a:lnTo>
                    <a:pt x="7543876" y="0"/>
                  </a:lnTo>
                  <a:lnTo>
                    <a:pt x="7553401" y="0"/>
                  </a:lnTo>
                  <a:lnTo>
                    <a:pt x="7553401" y="9524"/>
                  </a:lnTo>
                  <a:close/>
                </a:path>
                <a:path w="10210800" h="1571625">
                  <a:moveTo>
                    <a:pt x="7572451" y="9524"/>
                  </a:moveTo>
                  <a:lnTo>
                    <a:pt x="7562926" y="9524"/>
                  </a:lnTo>
                  <a:lnTo>
                    <a:pt x="7562926" y="0"/>
                  </a:lnTo>
                  <a:lnTo>
                    <a:pt x="7572451" y="0"/>
                  </a:lnTo>
                  <a:lnTo>
                    <a:pt x="7572451" y="9524"/>
                  </a:lnTo>
                  <a:close/>
                </a:path>
                <a:path w="10210800" h="1571625">
                  <a:moveTo>
                    <a:pt x="7591501" y="9524"/>
                  </a:moveTo>
                  <a:lnTo>
                    <a:pt x="7581976" y="9524"/>
                  </a:lnTo>
                  <a:lnTo>
                    <a:pt x="7581976" y="0"/>
                  </a:lnTo>
                  <a:lnTo>
                    <a:pt x="7591501" y="0"/>
                  </a:lnTo>
                  <a:lnTo>
                    <a:pt x="7591501" y="9524"/>
                  </a:lnTo>
                  <a:close/>
                </a:path>
                <a:path w="10210800" h="1571625">
                  <a:moveTo>
                    <a:pt x="7610551" y="9524"/>
                  </a:moveTo>
                  <a:lnTo>
                    <a:pt x="7601026" y="9524"/>
                  </a:lnTo>
                  <a:lnTo>
                    <a:pt x="7601026" y="0"/>
                  </a:lnTo>
                  <a:lnTo>
                    <a:pt x="7610551" y="0"/>
                  </a:lnTo>
                  <a:lnTo>
                    <a:pt x="7610551" y="9524"/>
                  </a:lnTo>
                  <a:close/>
                </a:path>
                <a:path w="10210800" h="1571625">
                  <a:moveTo>
                    <a:pt x="7629601" y="9524"/>
                  </a:moveTo>
                  <a:lnTo>
                    <a:pt x="7620076" y="9524"/>
                  </a:lnTo>
                  <a:lnTo>
                    <a:pt x="7620076" y="0"/>
                  </a:lnTo>
                  <a:lnTo>
                    <a:pt x="7629601" y="0"/>
                  </a:lnTo>
                  <a:lnTo>
                    <a:pt x="7629601" y="9524"/>
                  </a:lnTo>
                  <a:close/>
                </a:path>
                <a:path w="10210800" h="1571625">
                  <a:moveTo>
                    <a:pt x="7648651" y="9524"/>
                  </a:moveTo>
                  <a:lnTo>
                    <a:pt x="7639126" y="9524"/>
                  </a:lnTo>
                  <a:lnTo>
                    <a:pt x="7639126" y="0"/>
                  </a:lnTo>
                  <a:lnTo>
                    <a:pt x="7648651" y="0"/>
                  </a:lnTo>
                  <a:lnTo>
                    <a:pt x="7648651" y="9524"/>
                  </a:lnTo>
                  <a:close/>
                </a:path>
                <a:path w="10210800" h="1571625">
                  <a:moveTo>
                    <a:pt x="7667701" y="9524"/>
                  </a:moveTo>
                  <a:lnTo>
                    <a:pt x="7658176" y="9524"/>
                  </a:lnTo>
                  <a:lnTo>
                    <a:pt x="7658176" y="0"/>
                  </a:lnTo>
                  <a:lnTo>
                    <a:pt x="7667701" y="0"/>
                  </a:lnTo>
                  <a:lnTo>
                    <a:pt x="7667701" y="9524"/>
                  </a:lnTo>
                  <a:close/>
                </a:path>
                <a:path w="10210800" h="1571625">
                  <a:moveTo>
                    <a:pt x="7686751" y="9524"/>
                  </a:moveTo>
                  <a:lnTo>
                    <a:pt x="7677226" y="9524"/>
                  </a:lnTo>
                  <a:lnTo>
                    <a:pt x="7677226" y="0"/>
                  </a:lnTo>
                  <a:lnTo>
                    <a:pt x="7686751" y="0"/>
                  </a:lnTo>
                  <a:lnTo>
                    <a:pt x="7686751" y="9524"/>
                  </a:lnTo>
                  <a:close/>
                </a:path>
                <a:path w="10210800" h="1571625">
                  <a:moveTo>
                    <a:pt x="7705801" y="9524"/>
                  </a:moveTo>
                  <a:lnTo>
                    <a:pt x="7696276" y="9524"/>
                  </a:lnTo>
                  <a:lnTo>
                    <a:pt x="7696276" y="0"/>
                  </a:lnTo>
                  <a:lnTo>
                    <a:pt x="7705801" y="0"/>
                  </a:lnTo>
                  <a:lnTo>
                    <a:pt x="7705801" y="9524"/>
                  </a:lnTo>
                  <a:close/>
                </a:path>
                <a:path w="10210800" h="1571625">
                  <a:moveTo>
                    <a:pt x="7724851" y="9524"/>
                  </a:moveTo>
                  <a:lnTo>
                    <a:pt x="7715326" y="9524"/>
                  </a:lnTo>
                  <a:lnTo>
                    <a:pt x="7715326" y="0"/>
                  </a:lnTo>
                  <a:lnTo>
                    <a:pt x="7724851" y="0"/>
                  </a:lnTo>
                  <a:lnTo>
                    <a:pt x="7724851" y="9524"/>
                  </a:lnTo>
                  <a:close/>
                </a:path>
                <a:path w="10210800" h="1571625">
                  <a:moveTo>
                    <a:pt x="7743901" y="9524"/>
                  </a:moveTo>
                  <a:lnTo>
                    <a:pt x="7734376" y="9524"/>
                  </a:lnTo>
                  <a:lnTo>
                    <a:pt x="7734376" y="0"/>
                  </a:lnTo>
                  <a:lnTo>
                    <a:pt x="7743901" y="0"/>
                  </a:lnTo>
                  <a:lnTo>
                    <a:pt x="7743901" y="9524"/>
                  </a:lnTo>
                  <a:close/>
                </a:path>
                <a:path w="10210800" h="1571625">
                  <a:moveTo>
                    <a:pt x="7762951" y="9524"/>
                  </a:moveTo>
                  <a:lnTo>
                    <a:pt x="7753426" y="9524"/>
                  </a:lnTo>
                  <a:lnTo>
                    <a:pt x="7753426" y="0"/>
                  </a:lnTo>
                  <a:lnTo>
                    <a:pt x="7762951" y="0"/>
                  </a:lnTo>
                  <a:lnTo>
                    <a:pt x="7762951" y="9524"/>
                  </a:lnTo>
                  <a:close/>
                </a:path>
                <a:path w="10210800" h="1571625">
                  <a:moveTo>
                    <a:pt x="7782001" y="9524"/>
                  </a:moveTo>
                  <a:lnTo>
                    <a:pt x="7772476" y="9524"/>
                  </a:lnTo>
                  <a:lnTo>
                    <a:pt x="7772476" y="0"/>
                  </a:lnTo>
                  <a:lnTo>
                    <a:pt x="7782001" y="0"/>
                  </a:lnTo>
                  <a:lnTo>
                    <a:pt x="7782001" y="9524"/>
                  </a:lnTo>
                  <a:close/>
                </a:path>
                <a:path w="10210800" h="1571625">
                  <a:moveTo>
                    <a:pt x="7801051" y="9524"/>
                  </a:moveTo>
                  <a:lnTo>
                    <a:pt x="7791526" y="9524"/>
                  </a:lnTo>
                  <a:lnTo>
                    <a:pt x="7791526" y="0"/>
                  </a:lnTo>
                  <a:lnTo>
                    <a:pt x="7801051" y="0"/>
                  </a:lnTo>
                  <a:lnTo>
                    <a:pt x="7801051" y="9524"/>
                  </a:lnTo>
                  <a:close/>
                </a:path>
                <a:path w="10210800" h="1571625">
                  <a:moveTo>
                    <a:pt x="7820101" y="9524"/>
                  </a:moveTo>
                  <a:lnTo>
                    <a:pt x="7810576" y="9524"/>
                  </a:lnTo>
                  <a:lnTo>
                    <a:pt x="7810576" y="0"/>
                  </a:lnTo>
                  <a:lnTo>
                    <a:pt x="7820101" y="0"/>
                  </a:lnTo>
                  <a:lnTo>
                    <a:pt x="7820101" y="9524"/>
                  </a:lnTo>
                  <a:close/>
                </a:path>
                <a:path w="10210800" h="1571625">
                  <a:moveTo>
                    <a:pt x="7839151" y="9524"/>
                  </a:moveTo>
                  <a:lnTo>
                    <a:pt x="7829626" y="9524"/>
                  </a:lnTo>
                  <a:lnTo>
                    <a:pt x="7829626" y="0"/>
                  </a:lnTo>
                  <a:lnTo>
                    <a:pt x="7839151" y="0"/>
                  </a:lnTo>
                  <a:lnTo>
                    <a:pt x="7839151" y="9524"/>
                  </a:lnTo>
                  <a:close/>
                </a:path>
                <a:path w="10210800" h="1571625">
                  <a:moveTo>
                    <a:pt x="7858201" y="9524"/>
                  </a:moveTo>
                  <a:lnTo>
                    <a:pt x="7848676" y="9524"/>
                  </a:lnTo>
                  <a:lnTo>
                    <a:pt x="7848676" y="0"/>
                  </a:lnTo>
                  <a:lnTo>
                    <a:pt x="7858201" y="0"/>
                  </a:lnTo>
                  <a:lnTo>
                    <a:pt x="7858201" y="9524"/>
                  </a:lnTo>
                  <a:close/>
                </a:path>
                <a:path w="10210800" h="1571625">
                  <a:moveTo>
                    <a:pt x="7877251" y="9524"/>
                  </a:moveTo>
                  <a:lnTo>
                    <a:pt x="7867726" y="9524"/>
                  </a:lnTo>
                  <a:lnTo>
                    <a:pt x="7867726" y="0"/>
                  </a:lnTo>
                  <a:lnTo>
                    <a:pt x="7877251" y="0"/>
                  </a:lnTo>
                  <a:lnTo>
                    <a:pt x="7877251" y="9524"/>
                  </a:lnTo>
                  <a:close/>
                </a:path>
                <a:path w="10210800" h="1571625">
                  <a:moveTo>
                    <a:pt x="7896301" y="9524"/>
                  </a:moveTo>
                  <a:lnTo>
                    <a:pt x="7886776" y="9524"/>
                  </a:lnTo>
                  <a:lnTo>
                    <a:pt x="7886776" y="0"/>
                  </a:lnTo>
                  <a:lnTo>
                    <a:pt x="7896301" y="0"/>
                  </a:lnTo>
                  <a:lnTo>
                    <a:pt x="7896301" y="9524"/>
                  </a:lnTo>
                  <a:close/>
                </a:path>
                <a:path w="10210800" h="1571625">
                  <a:moveTo>
                    <a:pt x="7915351" y="9524"/>
                  </a:moveTo>
                  <a:lnTo>
                    <a:pt x="7905826" y="9524"/>
                  </a:lnTo>
                  <a:lnTo>
                    <a:pt x="7905826" y="0"/>
                  </a:lnTo>
                  <a:lnTo>
                    <a:pt x="7915351" y="0"/>
                  </a:lnTo>
                  <a:lnTo>
                    <a:pt x="7915351" y="9524"/>
                  </a:lnTo>
                  <a:close/>
                </a:path>
                <a:path w="10210800" h="1571625">
                  <a:moveTo>
                    <a:pt x="7934401" y="9524"/>
                  </a:moveTo>
                  <a:lnTo>
                    <a:pt x="7924876" y="9524"/>
                  </a:lnTo>
                  <a:lnTo>
                    <a:pt x="7924876" y="0"/>
                  </a:lnTo>
                  <a:lnTo>
                    <a:pt x="7934401" y="0"/>
                  </a:lnTo>
                  <a:lnTo>
                    <a:pt x="7934401" y="9524"/>
                  </a:lnTo>
                  <a:close/>
                </a:path>
                <a:path w="10210800" h="1571625">
                  <a:moveTo>
                    <a:pt x="7953451" y="9524"/>
                  </a:moveTo>
                  <a:lnTo>
                    <a:pt x="7943926" y="9524"/>
                  </a:lnTo>
                  <a:lnTo>
                    <a:pt x="7943926" y="0"/>
                  </a:lnTo>
                  <a:lnTo>
                    <a:pt x="7953451" y="0"/>
                  </a:lnTo>
                  <a:lnTo>
                    <a:pt x="7953451" y="9524"/>
                  </a:lnTo>
                  <a:close/>
                </a:path>
                <a:path w="10210800" h="1571625">
                  <a:moveTo>
                    <a:pt x="7972501" y="9524"/>
                  </a:moveTo>
                  <a:lnTo>
                    <a:pt x="7962976" y="9524"/>
                  </a:lnTo>
                  <a:lnTo>
                    <a:pt x="7962976" y="0"/>
                  </a:lnTo>
                  <a:lnTo>
                    <a:pt x="7972501" y="0"/>
                  </a:lnTo>
                  <a:lnTo>
                    <a:pt x="7972501" y="9524"/>
                  </a:lnTo>
                  <a:close/>
                </a:path>
                <a:path w="10210800" h="1571625">
                  <a:moveTo>
                    <a:pt x="7991551" y="9524"/>
                  </a:moveTo>
                  <a:lnTo>
                    <a:pt x="7982026" y="9524"/>
                  </a:lnTo>
                  <a:lnTo>
                    <a:pt x="7982026" y="0"/>
                  </a:lnTo>
                  <a:lnTo>
                    <a:pt x="7991551" y="0"/>
                  </a:lnTo>
                  <a:lnTo>
                    <a:pt x="7991551" y="9524"/>
                  </a:lnTo>
                  <a:close/>
                </a:path>
                <a:path w="10210800" h="1571625">
                  <a:moveTo>
                    <a:pt x="8010601" y="9524"/>
                  </a:moveTo>
                  <a:lnTo>
                    <a:pt x="8001076" y="9524"/>
                  </a:lnTo>
                  <a:lnTo>
                    <a:pt x="8001076" y="0"/>
                  </a:lnTo>
                  <a:lnTo>
                    <a:pt x="8010601" y="0"/>
                  </a:lnTo>
                  <a:lnTo>
                    <a:pt x="8010601" y="9524"/>
                  </a:lnTo>
                  <a:close/>
                </a:path>
                <a:path w="10210800" h="1571625">
                  <a:moveTo>
                    <a:pt x="8029651" y="9524"/>
                  </a:moveTo>
                  <a:lnTo>
                    <a:pt x="8020126" y="9524"/>
                  </a:lnTo>
                  <a:lnTo>
                    <a:pt x="8020126" y="0"/>
                  </a:lnTo>
                  <a:lnTo>
                    <a:pt x="8029651" y="0"/>
                  </a:lnTo>
                  <a:lnTo>
                    <a:pt x="8029651" y="9524"/>
                  </a:lnTo>
                  <a:close/>
                </a:path>
                <a:path w="10210800" h="1571625">
                  <a:moveTo>
                    <a:pt x="8048701" y="9524"/>
                  </a:moveTo>
                  <a:lnTo>
                    <a:pt x="8039176" y="9524"/>
                  </a:lnTo>
                  <a:lnTo>
                    <a:pt x="8039176" y="0"/>
                  </a:lnTo>
                  <a:lnTo>
                    <a:pt x="8048701" y="0"/>
                  </a:lnTo>
                  <a:lnTo>
                    <a:pt x="8048701" y="9524"/>
                  </a:lnTo>
                  <a:close/>
                </a:path>
                <a:path w="10210800" h="1571625">
                  <a:moveTo>
                    <a:pt x="8067751" y="9524"/>
                  </a:moveTo>
                  <a:lnTo>
                    <a:pt x="8058226" y="9524"/>
                  </a:lnTo>
                  <a:lnTo>
                    <a:pt x="8058226" y="0"/>
                  </a:lnTo>
                  <a:lnTo>
                    <a:pt x="8067751" y="0"/>
                  </a:lnTo>
                  <a:lnTo>
                    <a:pt x="8067751" y="9524"/>
                  </a:lnTo>
                  <a:close/>
                </a:path>
                <a:path w="10210800" h="1571625">
                  <a:moveTo>
                    <a:pt x="8086801" y="9524"/>
                  </a:moveTo>
                  <a:lnTo>
                    <a:pt x="8077276" y="9524"/>
                  </a:lnTo>
                  <a:lnTo>
                    <a:pt x="8077276" y="0"/>
                  </a:lnTo>
                  <a:lnTo>
                    <a:pt x="8086801" y="0"/>
                  </a:lnTo>
                  <a:lnTo>
                    <a:pt x="8086801" y="9524"/>
                  </a:lnTo>
                  <a:close/>
                </a:path>
                <a:path w="10210800" h="1571625">
                  <a:moveTo>
                    <a:pt x="8105851" y="9524"/>
                  </a:moveTo>
                  <a:lnTo>
                    <a:pt x="8096326" y="9524"/>
                  </a:lnTo>
                  <a:lnTo>
                    <a:pt x="8096326" y="0"/>
                  </a:lnTo>
                  <a:lnTo>
                    <a:pt x="8105851" y="0"/>
                  </a:lnTo>
                  <a:lnTo>
                    <a:pt x="8105851" y="9524"/>
                  </a:lnTo>
                  <a:close/>
                </a:path>
                <a:path w="10210800" h="1571625">
                  <a:moveTo>
                    <a:pt x="8124901" y="9524"/>
                  </a:moveTo>
                  <a:lnTo>
                    <a:pt x="8115376" y="9524"/>
                  </a:lnTo>
                  <a:lnTo>
                    <a:pt x="8115376" y="0"/>
                  </a:lnTo>
                  <a:lnTo>
                    <a:pt x="8124901" y="0"/>
                  </a:lnTo>
                  <a:lnTo>
                    <a:pt x="8124901" y="9524"/>
                  </a:lnTo>
                  <a:close/>
                </a:path>
                <a:path w="10210800" h="1571625">
                  <a:moveTo>
                    <a:pt x="8143951" y="9524"/>
                  </a:moveTo>
                  <a:lnTo>
                    <a:pt x="8134426" y="9524"/>
                  </a:lnTo>
                  <a:lnTo>
                    <a:pt x="8134426" y="0"/>
                  </a:lnTo>
                  <a:lnTo>
                    <a:pt x="8143951" y="0"/>
                  </a:lnTo>
                  <a:lnTo>
                    <a:pt x="8143951" y="9524"/>
                  </a:lnTo>
                  <a:close/>
                </a:path>
                <a:path w="10210800" h="1571625">
                  <a:moveTo>
                    <a:pt x="8163001" y="9524"/>
                  </a:moveTo>
                  <a:lnTo>
                    <a:pt x="8153476" y="9524"/>
                  </a:lnTo>
                  <a:lnTo>
                    <a:pt x="8153476" y="0"/>
                  </a:lnTo>
                  <a:lnTo>
                    <a:pt x="8163001" y="0"/>
                  </a:lnTo>
                  <a:lnTo>
                    <a:pt x="8163001" y="9524"/>
                  </a:lnTo>
                  <a:close/>
                </a:path>
                <a:path w="10210800" h="1571625">
                  <a:moveTo>
                    <a:pt x="8182051" y="9524"/>
                  </a:moveTo>
                  <a:lnTo>
                    <a:pt x="8172526" y="9524"/>
                  </a:lnTo>
                  <a:lnTo>
                    <a:pt x="8172526" y="0"/>
                  </a:lnTo>
                  <a:lnTo>
                    <a:pt x="8182051" y="0"/>
                  </a:lnTo>
                  <a:lnTo>
                    <a:pt x="8182051" y="9524"/>
                  </a:lnTo>
                  <a:close/>
                </a:path>
                <a:path w="10210800" h="1571625">
                  <a:moveTo>
                    <a:pt x="8201101" y="9524"/>
                  </a:moveTo>
                  <a:lnTo>
                    <a:pt x="8191576" y="9524"/>
                  </a:lnTo>
                  <a:lnTo>
                    <a:pt x="8191576" y="0"/>
                  </a:lnTo>
                  <a:lnTo>
                    <a:pt x="8201101" y="0"/>
                  </a:lnTo>
                  <a:lnTo>
                    <a:pt x="8201101" y="9524"/>
                  </a:lnTo>
                  <a:close/>
                </a:path>
                <a:path w="10210800" h="1571625">
                  <a:moveTo>
                    <a:pt x="8220151" y="9524"/>
                  </a:moveTo>
                  <a:lnTo>
                    <a:pt x="8210626" y="9524"/>
                  </a:lnTo>
                  <a:lnTo>
                    <a:pt x="8210626" y="0"/>
                  </a:lnTo>
                  <a:lnTo>
                    <a:pt x="8220151" y="0"/>
                  </a:lnTo>
                  <a:lnTo>
                    <a:pt x="8220151" y="9524"/>
                  </a:lnTo>
                  <a:close/>
                </a:path>
                <a:path w="10210800" h="1571625">
                  <a:moveTo>
                    <a:pt x="8239201" y="9524"/>
                  </a:moveTo>
                  <a:lnTo>
                    <a:pt x="8229676" y="9524"/>
                  </a:lnTo>
                  <a:lnTo>
                    <a:pt x="8229676" y="0"/>
                  </a:lnTo>
                  <a:lnTo>
                    <a:pt x="8239201" y="0"/>
                  </a:lnTo>
                  <a:lnTo>
                    <a:pt x="8239201" y="9524"/>
                  </a:lnTo>
                  <a:close/>
                </a:path>
                <a:path w="10210800" h="1571625">
                  <a:moveTo>
                    <a:pt x="8258251" y="9524"/>
                  </a:moveTo>
                  <a:lnTo>
                    <a:pt x="8248726" y="9524"/>
                  </a:lnTo>
                  <a:lnTo>
                    <a:pt x="8248726" y="0"/>
                  </a:lnTo>
                  <a:lnTo>
                    <a:pt x="8258251" y="0"/>
                  </a:lnTo>
                  <a:lnTo>
                    <a:pt x="8258251" y="9524"/>
                  </a:lnTo>
                  <a:close/>
                </a:path>
                <a:path w="10210800" h="1571625">
                  <a:moveTo>
                    <a:pt x="8277301" y="9524"/>
                  </a:moveTo>
                  <a:lnTo>
                    <a:pt x="8267776" y="9524"/>
                  </a:lnTo>
                  <a:lnTo>
                    <a:pt x="8267776" y="0"/>
                  </a:lnTo>
                  <a:lnTo>
                    <a:pt x="8277301" y="0"/>
                  </a:lnTo>
                  <a:lnTo>
                    <a:pt x="8277301" y="9524"/>
                  </a:lnTo>
                  <a:close/>
                </a:path>
                <a:path w="10210800" h="1571625">
                  <a:moveTo>
                    <a:pt x="8296351" y="9524"/>
                  </a:moveTo>
                  <a:lnTo>
                    <a:pt x="8286826" y="9524"/>
                  </a:lnTo>
                  <a:lnTo>
                    <a:pt x="8286826" y="0"/>
                  </a:lnTo>
                  <a:lnTo>
                    <a:pt x="8296351" y="0"/>
                  </a:lnTo>
                  <a:lnTo>
                    <a:pt x="8296351" y="9524"/>
                  </a:lnTo>
                  <a:close/>
                </a:path>
                <a:path w="10210800" h="1571625">
                  <a:moveTo>
                    <a:pt x="8315401" y="9524"/>
                  </a:moveTo>
                  <a:lnTo>
                    <a:pt x="8305876" y="9524"/>
                  </a:lnTo>
                  <a:lnTo>
                    <a:pt x="8305876" y="0"/>
                  </a:lnTo>
                  <a:lnTo>
                    <a:pt x="8315401" y="0"/>
                  </a:lnTo>
                  <a:lnTo>
                    <a:pt x="8315401" y="9524"/>
                  </a:lnTo>
                  <a:close/>
                </a:path>
                <a:path w="10210800" h="1571625">
                  <a:moveTo>
                    <a:pt x="8334451" y="9524"/>
                  </a:moveTo>
                  <a:lnTo>
                    <a:pt x="8324926" y="9524"/>
                  </a:lnTo>
                  <a:lnTo>
                    <a:pt x="8324926" y="0"/>
                  </a:lnTo>
                  <a:lnTo>
                    <a:pt x="8334451" y="0"/>
                  </a:lnTo>
                  <a:lnTo>
                    <a:pt x="8334451" y="9524"/>
                  </a:lnTo>
                  <a:close/>
                </a:path>
                <a:path w="10210800" h="1571625">
                  <a:moveTo>
                    <a:pt x="8353501" y="9524"/>
                  </a:moveTo>
                  <a:lnTo>
                    <a:pt x="8343976" y="9524"/>
                  </a:lnTo>
                  <a:lnTo>
                    <a:pt x="8343976" y="0"/>
                  </a:lnTo>
                  <a:lnTo>
                    <a:pt x="8353501" y="0"/>
                  </a:lnTo>
                  <a:lnTo>
                    <a:pt x="8353501" y="9524"/>
                  </a:lnTo>
                  <a:close/>
                </a:path>
                <a:path w="10210800" h="1571625">
                  <a:moveTo>
                    <a:pt x="8372551" y="9524"/>
                  </a:moveTo>
                  <a:lnTo>
                    <a:pt x="8363026" y="9524"/>
                  </a:lnTo>
                  <a:lnTo>
                    <a:pt x="8363026" y="0"/>
                  </a:lnTo>
                  <a:lnTo>
                    <a:pt x="8372551" y="0"/>
                  </a:lnTo>
                  <a:lnTo>
                    <a:pt x="8372551" y="9524"/>
                  </a:lnTo>
                  <a:close/>
                </a:path>
                <a:path w="10210800" h="1571625">
                  <a:moveTo>
                    <a:pt x="8391601" y="9524"/>
                  </a:moveTo>
                  <a:lnTo>
                    <a:pt x="8382076" y="9524"/>
                  </a:lnTo>
                  <a:lnTo>
                    <a:pt x="8382076" y="0"/>
                  </a:lnTo>
                  <a:lnTo>
                    <a:pt x="8391601" y="0"/>
                  </a:lnTo>
                  <a:lnTo>
                    <a:pt x="8391601" y="9524"/>
                  </a:lnTo>
                  <a:close/>
                </a:path>
                <a:path w="10210800" h="1571625">
                  <a:moveTo>
                    <a:pt x="8410651" y="9524"/>
                  </a:moveTo>
                  <a:lnTo>
                    <a:pt x="8401126" y="9524"/>
                  </a:lnTo>
                  <a:lnTo>
                    <a:pt x="8401126" y="0"/>
                  </a:lnTo>
                  <a:lnTo>
                    <a:pt x="8410651" y="0"/>
                  </a:lnTo>
                  <a:lnTo>
                    <a:pt x="8410651" y="9524"/>
                  </a:lnTo>
                  <a:close/>
                </a:path>
                <a:path w="10210800" h="1571625">
                  <a:moveTo>
                    <a:pt x="8429701" y="9524"/>
                  </a:moveTo>
                  <a:lnTo>
                    <a:pt x="8420176" y="9524"/>
                  </a:lnTo>
                  <a:lnTo>
                    <a:pt x="8420176" y="0"/>
                  </a:lnTo>
                  <a:lnTo>
                    <a:pt x="8429701" y="0"/>
                  </a:lnTo>
                  <a:lnTo>
                    <a:pt x="8429701" y="9524"/>
                  </a:lnTo>
                  <a:close/>
                </a:path>
                <a:path w="10210800" h="1571625">
                  <a:moveTo>
                    <a:pt x="8448751" y="9524"/>
                  </a:moveTo>
                  <a:lnTo>
                    <a:pt x="8439226" y="9524"/>
                  </a:lnTo>
                  <a:lnTo>
                    <a:pt x="8439226" y="0"/>
                  </a:lnTo>
                  <a:lnTo>
                    <a:pt x="8448751" y="0"/>
                  </a:lnTo>
                  <a:lnTo>
                    <a:pt x="8448751" y="9524"/>
                  </a:lnTo>
                  <a:close/>
                </a:path>
                <a:path w="10210800" h="1571625">
                  <a:moveTo>
                    <a:pt x="8467801" y="9524"/>
                  </a:moveTo>
                  <a:lnTo>
                    <a:pt x="8458276" y="9524"/>
                  </a:lnTo>
                  <a:lnTo>
                    <a:pt x="8458276" y="0"/>
                  </a:lnTo>
                  <a:lnTo>
                    <a:pt x="8467801" y="0"/>
                  </a:lnTo>
                  <a:lnTo>
                    <a:pt x="8467801" y="9524"/>
                  </a:lnTo>
                  <a:close/>
                </a:path>
                <a:path w="10210800" h="1571625">
                  <a:moveTo>
                    <a:pt x="8486851" y="9524"/>
                  </a:moveTo>
                  <a:lnTo>
                    <a:pt x="8477326" y="9524"/>
                  </a:lnTo>
                  <a:lnTo>
                    <a:pt x="8477326" y="0"/>
                  </a:lnTo>
                  <a:lnTo>
                    <a:pt x="8486851" y="0"/>
                  </a:lnTo>
                  <a:lnTo>
                    <a:pt x="8486851" y="9524"/>
                  </a:lnTo>
                  <a:close/>
                </a:path>
                <a:path w="10210800" h="1571625">
                  <a:moveTo>
                    <a:pt x="8505901" y="9524"/>
                  </a:moveTo>
                  <a:lnTo>
                    <a:pt x="8496376" y="9524"/>
                  </a:lnTo>
                  <a:lnTo>
                    <a:pt x="8496376" y="0"/>
                  </a:lnTo>
                  <a:lnTo>
                    <a:pt x="8505901" y="0"/>
                  </a:lnTo>
                  <a:lnTo>
                    <a:pt x="8505901" y="9524"/>
                  </a:lnTo>
                  <a:close/>
                </a:path>
                <a:path w="10210800" h="1571625">
                  <a:moveTo>
                    <a:pt x="8524951" y="9524"/>
                  </a:moveTo>
                  <a:lnTo>
                    <a:pt x="8515426" y="9524"/>
                  </a:lnTo>
                  <a:lnTo>
                    <a:pt x="8515426" y="0"/>
                  </a:lnTo>
                  <a:lnTo>
                    <a:pt x="8524951" y="0"/>
                  </a:lnTo>
                  <a:lnTo>
                    <a:pt x="8524951" y="9524"/>
                  </a:lnTo>
                  <a:close/>
                </a:path>
                <a:path w="10210800" h="1571625">
                  <a:moveTo>
                    <a:pt x="8544001" y="9524"/>
                  </a:moveTo>
                  <a:lnTo>
                    <a:pt x="8534476" y="9524"/>
                  </a:lnTo>
                  <a:lnTo>
                    <a:pt x="8534476" y="0"/>
                  </a:lnTo>
                  <a:lnTo>
                    <a:pt x="8544001" y="0"/>
                  </a:lnTo>
                  <a:lnTo>
                    <a:pt x="8544001" y="9524"/>
                  </a:lnTo>
                  <a:close/>
                </a:path>
                <a:path w="10210800" h="1571625">
                  <a:moveTo>
                    <a:pt x="8563051" y="9524"/>
                  </a:moveTo>
                  <a:lnTo>
                    <a:pt x="8553526" y="9524"/>
                  </a:lnTo>
                  <a:lnTo>
                    <a:pt x="8553526" y="0"/>
                  </a:lnTo>
                  <a:lnTo>
                    <a:pt x="8563051" y="0"/>
                  </a:lnTo>
                  <a:lnTo>
                    <a:pt x="8563051" y="9524"/>
                  </a:lnTo>
                  <a:close/>
                </a:path>
                <a:path w="10210800" h="1571625">
                  <a:moveTo>
                    <a:pt x="8582101" y="9524"/>
                  </a:moveTo>
                  <a:lnTo>
                    <a:pt x="8572576" y="9524"/>
                  </a:lnTo>
                  <a:lnTo>
                    <a:pt x="8572576" y="0"/>
                  </a:lnTo>
                  <a:lnTo>
                    <a:pt x="8582101" y="0"/>
                  </a:lnTo>
                  <a:lnTo>
                    <a:pt x="8582101" y="9524"/>
                  </a:lnTo>
                  <a:close/>
                </a:path>
                <a:path w="10210800" h="1571625">
                  <a:moveTo>
                    <a:pt x="8601151" y="9524"/>
                  </a:moveTo>
                  <a:lnTo>
                    <a:pt x="8591626" y="9524"/>
                  </a:lnTo>
                  <a:lnTo>
                    <a:pt x="8591626" y="0"/>
                  </a:lnTo>
                  <a:lnTo>
                    <a:pt x="8601151" y="0"/>
                  </a:lnTo>
                  <a:lnTo>
                    <a:pt x="8601151" y="9524"/>
                  </a:lnTo>
                  <a:close/>
                </a:path>
                <a:path w="10210800" h="1571625">
                  <a:moveTo>
                    <a:pt x="8620201" y="9524"/>
                  </a:moveTo>
                  <a:lnTo>
                    <a:pt x="8610676" y="9524"/>
                  </a:lnTo>
                  <a:lnTo>
                    <a:pt x="8610676" y="0"/>
                  </a:lnTo>
                  <a:lnTo>
                    <a:pt x="8620201" y="0"/>
                  </a:lnTo>
                  <a:lnTo>
                    <a:pt x="8620201" y="9524"/>
                  </a:lnTo>
                  <a:close/>
                </a:path>
                <a:path w="10210800" h="1571625">
                  <a:moveTo>
                    <a:pt x="8639251" y="9524"/>
                  </a:moveTo>
                  <a:lnTo>
                    <a:pt x="8629726" y="9524"/>
                  </a:lnTo>
                  <a:lnTo>
                    <a:pt x="8629726" y="0"/>
                  </a:lnTo>
                  <a:lnTo>
                    <a:pt x="8639251" y="0"/>
                  </a:lnTo>
                  <a:lnTo>
                    <a:pt x="8639251" y="9524"/>
                  </a:lnTo>
                  <a:close/>
                </a:path>
                <a:path w="10210800" h="1571625">
                  <a:moveTo>
                    <a:pt x="8658301" y="9524"/>
                  </a:moveTo>
                  <a:lnTo>
                    <a:pt x="8648776" y="9524"/>
                  </a:lnTo>
                  <a:lnTo>
                    <a:pt x="8648776" y="0"/>
                  </a:lnTo>
                  <a:lnTo>
                    <a:pt x="8658301" y="0"/>
                  </a:lnTo>
                  <a:lnTo>
                    <a:pt x="8658301" y="9524"/>
                  </a:lnTo>
                  <a:close/>
                </a:path>
                <a:path w="10210800" h="1571625">
                  <a:moveTo>
                    <a:pt x="8677351" y="9524"/>
                  </a:moveTo>
                  <a:lnTo>
                    <a:pt x="8667826" y="9524"/>
                  </a:lnTo>
                  <a:lnTo>
                    <a:pt x="8667826" y="0"/>
                  </a:lnTo>
                  <a:lnTo>
                    <a:pt x="8677351" y="0"/>
                  </a:lnTo>
                  <a:lnTo>
                    <a:pt x="8677351" y="9524"/>
                  </a:lnTo>
                  <a:close/>
                </a:path>
                <a:path w="10210800" h="1571625">
                  <a:moveTo>
                    <a:pt x="8696401" y="9524"/>
                  </a:moveTo>
                  <a:lnTo>
                    <a:pt x="8686876" y="9524"/>
                  </a:lnTo>
                  <a:lnTo>
                    <a:pt x="8686876" y="0"/>
                  </a:lnTo>
                  <a:lnTo>
                    <a:pt x="8696401" y="0"/>
                  </a:lnTo>
                  <a:lnTo>
                    <a:pt x="8696401" y="9524"/>
                  </a:lnTo>
                  <a:close/>
                </a:path>
                <a:path w="10210800" h="1571625">
                  <a:moveTo>
                    <a:pt x="8715451" y="9524"/>
                  </a:moveTo>
                  <a:lnTo>
                    <a:pt x="8705926" y="9524"/>
                  </a:lnTo>
                  <a:lnTo>
                    <a:pt x="8705926" y="0"/>
                  </a:lnTo>
                  <a:lnTo>
                    <a:pt x="8715451" y="0"/>
                  </a:lnTo>
                  <a:lnTo>
                    <a:pt x="8715451" y="9524"/>
                  </a:lnTo>
                  <a:close/>
                </a:path>
                <a:path w="10210800" h="1571625">
                  <a:moveTo>
                    <a:pt x="8734501" y="9524"/>
                  </a:moveTo>
                  <a:lnTo>
                    <a:pt x="8724976" y="9524"/>
                  </a:lnTo>
                  <a:lnTo>
                    <a:pt x="8724976" y="0"/>
                  </a:lnTo>
                  <a:lnTo>
                    <a:pt x="8734501" y="0"/>
                  </a:lnTo>
                  <a:lnTo>
                    <a:pt x="8734501" y="9524"/>
                  </a:lnTo>
                  <a:close/>
                </a:path>
                <a:path w="10210800" h="1571625">
                  <a:moveTo>
                    <a:pt x="8753551" y="9524"/>
                  </a:moveTo>
                  <a:lnTo>
                    <a:pt x="8744026" y="9524"/>
                  </a:lnTo>
                  <a:lnTo>
                    <a:pt x="8744026" y="0"/>
                  </a:lnTo>
                  <a:lnTo>
                    <a:pt x="8753551" y="0"/>
                  </a:lnTo>
                  <a:lnTo>
                    <a:pt x="8753551" y="9524"/>
                  </a:lnTo>
                  <a:close/>
                </a:path>
                <a:path w="10210800" h="1571625">
                  <a:moveTo>
                    <a:pt x="8772601" y="9524"/>
                  </a:moveTo>
                  <a:lnTo>
                    <a:pt x="8763076" y="9524"/>
                  </a:lnTo>
                  <a:lnTo>
                    <a:pt x="8763076" y="0"/>
                  </a:lnTo>
                  <a:lnTo>
                    <a:pt x="8772601" y="0"/>
                  </a:lnTo>
                  <a:lnTo>
                    <a:pt x="8772601" y="9524"/>
                  </a:lnTo>
                  <a:close/>
                </a:path>
                <a:path w="10210800" h="1571625">
                  <a:moveTo>
                    <a:pt x="8791651" y="9524"/>
                  </a:moveTo>
                  <a:lnTo>
                    <a:pt x="8782126" y="9524"/>
                  </a:lnTo>
                  <a:lnTo>
                    <a:pt x="8782126" y="0"/>
                  </a:lnTo>
                  <a:lnTo>
                    <a:pt x="8791651" y="0"/>
                  </a:lnTo>
                  <a:lnTo>
                    <a:pt x="8791651" y="9524"/>
                  </a:lnTo>
                  <a:close/>
                </a:path>
                <a:path w="10210800" h="1571625">
                  <a:moveTo>
                    <a:pt x="8810701" y="9524"/>
                  </a:moveTo>
                  <a:lnTo>
                    <a:pt x="8801176" y="9524"/>
                  </a:lnTo>
                  <a:lnTo>
                    <a:pt x="8801176" y="0"/>
                  </a:lnTo>
                  <a:lnTo>
                    <a:pt x="8810701" y="0"/>
                  </a:lnTo>
                  <a:lnTo>
                    <a:pt x="8810701" y="9524"/>
                  </a:lnTo>
                  <a:close/>
                </a:path>
                <a:path w="10210800" h="1571625">
                  <a:moveTo>
                    <a:pt x="8829751" y="9524"/>
                  </a:moveTo>
                  <a:lnTo>
                    <a:pt x="8820226" y="9524"/>
                  </a:lnTo>
                  <a:lnTo>
                    <a:pt x="8820226" y="0"/>
                  </a:lnTo>
                  <a:lnTo>
                    <a:pt x="8829751" y="0"/>
                  </a:lnTo>
                  <a:lnTo>
                    <a:pt x="8829751" y="9524"/>
                  </a:lnTo>
                  <a:close/>
                </a:path>
                <a:path w="10210800" h="1571625">
                  <a:moveTo>
                    <a:pt x="8848801" y="9524"/>
                  </a:moveTo>
                  <a:lnTo>
                    <a:pt x="8839276" y="9524"/>
                  </a:lnTo>
                  <a:lnTo>
                    <a:pt x="8839276" y="0"/>
                  </a:lnTo>
                  <a:lnTo>
                    <a:pt x="8848801" y="0"/>
                  </a:lnTo>
                  <a:lnTo>
                    <a:pt x="8848801" y="9524"/>
                  </a:lnTo>
                  <a:close/>
                </a:path>
                <a:path w="10210800" h="1571625">
                  <a:moveTo>
                    <a:pt x="8867851" y="9524"/>
                  </a:moveTo>
                  <a:lnTo>
                    <a:pt x="8858326" y="9524"/>
                  </a:lnTo>
                  <a:lnTo>
                    <a:pt x="8858326" y="0"/>
                  </a:lnTo>
                  <a:lnTo>
                    <a:pt x="8867851" y="0"/>
                  </a:lnTo>
                  <a:lnTo>
                    <a:pt x="8867851" y="9524"/>
                  </a:lnTo>
                  <a:close/>
                </a:path>
                <a:path w="10210800" h="1571625">
                  <a:moveTo>
                    <a:pt x="8886901" y="9524"/>
                  </a:moveTo>
                  <a:lnTo>
                    <a:pt x="8877376" y="9524"/>
                  </a:lnTo>
                  <a:lnTo>
                    <a:pt x="8877376" y="0"/>
                  </a:lnTo>
                  <a:lnTo>
                    <a:pt x="8886901" y="0"/>
                  </a:lnTo>
                  <a:lnTo>
                    <a:pt x="8886901" y="9524"/>
                  </a:lnTo>
                  <a:close/>
                </a:path>
                <a:path w="10210800" h="1571625">
                  <a:moveTo>
                    <a:pt x="8905951" y="9524"/>
                  </a:moveTo>
                  <a:lnTo>
                    <a:pt x="8896426" y="9524"/>
                  </a:lnTo>
                  <a:lnTo>
                    <a:pt x="8896426" y="0"/>
                  </a:lnTo>
                  <a:lnTo>
                    <a:pt x="8905951" y="0"/>
                  </a:lnTo>
                  <a:lnTo>
                    <a:pt x="8905951" y="9524"/>
                  </a:lnTo>
                  <a:close/>
                </a:path>
                <a:path w="10210800" h="1571625">
                  <a:moveTo>
                    <a:pt x="8925001" y="9524"/>
                  </a:moveTo>
                  <a:lnTo>
                    <a:pt x="8915476" y="9524"/>
                  </a:lnTo>
                  <a:lnTo>
                    <a:pt x="8915476" y="0"/>
                  </a:lnTo>
                  <a:lnTo>
                    <a:pt x="8925001" y="0"/>
                  </a:lnTo>
                  <a:lnTo>
                    <a:pt x="8925001" y="9524"/>
                  </a:lnTo>
                  <a:close/>
                </a:path>
                <a:path w="10210800" h="1571625">
                  <a:moveTo>
                    <a:pt x="8944051" y="9524"/>
                  </a:moveTo>
                  <a:lnTo>
                    <a:pt x="8934526" y="9524"/>
                  </a:lnTo>
                  <a:lnTo>
                    <a:pt x="8934526" y="0"/>
                  </a:lnTo>
                  <a:lnTo>
                    <a:pt x="8944051" y="0"/>
                  </a:lnTo>
                  <a:lnTo>
                    <a:pt x="8944051" y="9524"/>
                  </a:lnTo>
                  <a:close/>
                </a:path>
                <a:path w="10210800" h="1571625">
                  <a:moveTo>
                    <a:pt x="8963101" y="9524"/>
                  </a:moveTo>
                  <a:lnTo>
                    <a:pt x="8953576" y="9524"/>
                  </a:lnTo>
                  <a:lnTo>
                    <a:pt x="8953576" y="0"/>
                  </a:lnTo>
                  <a:lnTo>
                    <a:pt x="8963101" y="0"/>
                  </a:lnTo>
                  <a:lnTo>
                    <a:pt x="8963101" y="9524"/>
                  </a:lnTo>
                  <a:close/>
                </a:path>
                <a:path w="10210800" h="1571625">
                  <a:moveTo>
                    <a:pt x="8982151" y="9524"/>
                  </a:moveTo>
                  <a:lnTo>
                    <a:pt x="8972626" y="9524"/>
                  </a:lnTo>
                  <a:lnTo>
                    <a:pt x="8972626" y="0"/>
                  </a:lnTo>
                  <a:lnTo>
                    <a:pt x="8982151" y="0"/>
                  </a:lnTo>
                  <a:lnTo>
                    <a:pt x="8982151" y="9524"/>
                  </a:lnTo>
                  <a:close/>
                </a:path>
                <a:path w="10210800" h="1571625">
                  <a:moveTo>
                    <a:pt x="9001201" y="9524"/>
                  </a:moveTo>
                  <a:lnTo>
                    <a:pt x="8991676" y="9524"/>
                  </a:lnTo>
                  <a:lnTo>
                    <a:pt x="8991676" y="0"/>
                  </a:lnTo>
                  <a:lnTo>
                    <a:pt x="9001201" y="0"/>
                  </a:lnTo>
                  <a:lnTo>
                    <a:pt x="9001201" y="9524"/>
                  </a:lnTo>
                  <a:close/>
                </a:path>
                <a:path w="10210800" h="1571625">
                  <a:moveTo>
                    <a:pt x="9020251" y="9524"/>
                  </a:moveTo>
                  <a:lnTo>
                    <a:pt x="9010726" y="9524"/>
                  </a:lnTo>
                  <a:lnTo>
                    <a:pt x="9010726" y="0"/>
                  </a:lnTo>
                  <a:lnTo>
                    <a:pt x="9020251" y="0"/>
                  </a:lnTo>
                  <a:lnTo>
                    <a:pt x="9020251" y="9524"/>
                  </a:lnTo>
                  <a:close/>
                </a:path>
                <a:path w="10210800" h="1571625">
                  <a:moveTo>
                    <a:pt x="9039301" y="9524"/>
                  </a:moveTo>
                  <a:lnTo>
                    <a:pt x="9029776" y="9524"/>
                  </a:lnTo>
                  <a:lnTo>
                    <a:pt x="9029776" y="0"/>
                  </a:lnTo>
                  <a:lnTo>
                    <a:pt x="9039301" y="0"/>
                  </a:lnTo>
                  <a:lnTo>
                    <a:pt x="9039301" y="9524"/>
                  </a:lnTo>
                  <a:close/>
                </a:path>
                <a:path w="10210800" h="1571625">
                  <a:moveTo>
                    <a:pt x="9058351" y="9524"/>
                  </a:moveTo>
                  <a:lnTo>
                    <a:pt x="9048826" y="9524"/>
                  </a:lnTo>
                  <a:lnTo>
                    <a:pt x="9048826" y="0"/>
                  </a:lnTo>
                  <a:lnTo>
                    <a:pt x="9058351" y="0"/>
                  </a:lnTo>
                  <a:lnTo>
                    <a:pt x="9058351" y="9524"/>
                  </a:lnTo>
                  <a:close/>
                </a:path>
                <a:path w="10210800" h="1571625">
                  <a:moveTo>
                    <a:pt x="9077401" y="9524"/>
                  </a:moveTo>
                  <a:lnTo>
                    <a:pt x="9067876" y="9524"/>
                  </a:lnTo>
                  <a:lnTo>
                    <a:pt x="9067876" y="0"/>
                  </a:lnTo>
                  <a:lnTo>
                    <a:pt x="9077401" y="0"/>
                  </a:lnTo>
                  <a:lnTo>
                    <a:pt x="9077401" y="9524"/>
                  </a:lnTo>
                  <a:close/>
                </a:path>
                <a:path w="10210800" h="1571625">
                  <a:moveTo>
                    <a:pt x="9096451" y="9524"/>
                  </a:moveTo>
                  <a:lnTo>
                    <a:pt x="9086926" y="9524"/>
                  </a:lnTo>
                  <a:lnTo>
                    <a:pt x="9086926" y="0"/>
                  </a:lnTo>
                  <a:lnTo>
                    <a:pt x="9096451" y="0"/>
                  </a:lnTo>
                  <a:lnTo>
                    <a:pt x="9096451" y="9524"/>
                  </a:lnTo>
                  <a:close/>
                </a:path>
                <a:path w="10210800" h="1571625">
                  <a:moveTo>
                    <a:pt x="9115501" y="9524"/>
                  </a:moveTo>
                  <a:lnTo>
                    <a:pt x="9105976" y="9524"/>
                  </a:lnTo>
                  <a:lnTo>
                    <a:pt x="9105976" y="0"/>
                  </a:lnTo>
                  <a:lnTo>
                    <a:pt x="9115501" y="0"/>
                  </a:lnTo>
                  <a:lnTo>
                    <a:pt x="9115501" y="9524"/>
                  </a:lnTo>
                  <a:close/>
                </a:path>
                <a:path w="10210800" h="1571625">
                  <a:moveTo>
                    <a:pt x="9134551" y="9524"/>
                  </a:moveTo>
                  <a:lnTo>
                    <a:pt x="9125026" y="9524"/>
                  </a:lnTo>
                  <a:lnTo>
                    <a:pt x="9125026" y="0"/>
                  </a:lnTo>
                  <a:lnTo>
                    <a:pt x="9134551" y="0"/>
                  </a:lnTo>
                  <a:lnTo>
                    <a:pt x="9134551" y="9524"/>
                  </a:lnTo>
                  <a:close/>
                </a:path>
                <a:path w="10210800" h="1571625">
                  <a:moveTo>
                    <a:pt x="9153601" y="9524"/>
                  </a:moveTo>
                  <a:lnTo>
                    <a:pt x="9144076" y="9524"/>
                  </a:lnTo>
                  <a:lnTo>
                    <a:pt x="9144076" y="0"/>
                  </a:lnTo>
                  <a:lnTo>
                    <a:pt x="9153601" y="0"/>
                  </a:lnTo>
                  <a:lnTo>
                    <a:pt x="9153601" y="9524"/>
                  </a:lnTo>
                  <a:close/>
                </a:path>
                <a:path w="10210800" h="1571625">
                  <a:moveTo>
                    <a:pt x="9172651" y="9524"/>
                  </a:moveTo>
                  <a:lnTo>
                    <a:pt x="9163126" y="9524"/>
                  </a:lnTo>
                  <a:lnTo>
                    <a:pt x="9163126" y="0"/>
                  </a:lnTo>
                  <a:lnTo>
                    <a:pt x="9172651" y="0"/>
                  </a:lnTo>
                  <a:lnTo>
                    <a:pt x="9172651" y="9524"/>
                  </a:lnTo>
                  <a:close/>
                </a:path>
                <a:path w="10210800" h="1571625">
                  <a:moveTo>
                    <a:pt x="9191701" y="9524"/>
                  </a:moveTo>
                  <a:lnTo>
                    <a:pt x="9182176" y="9524"/>
                  </a:lnTo>
                  <a:lnTo>
                    <a:pt x="9182176" y="0"/>
                  </a:lnTo>
                  <a:lnTo>
                    <a:pt x="9191701" y="0"/>
                  </a:lnTo>
                  <a:lnTo>
                    <a:pt x="9191701" y="9524"/>
                  </a:lnTo>
                  <a:close/>
                </a:path>
                <a:path w="10210800" h="1571625">
                  <a:moveTo>
                    <a:pt x="9210751" y="9524"/>
                  </a:moveTo>
                  <a:lnTo>
                    <a:pt x="9201226" y="9524"/>
                  </a:lnTo>
                  <a:lnTo>
                    <a:pt x="9201226" y="0"/>
                  </a:lnTo>
                  <a:lnTo>
                    <a:pt x="9210751" y="0"/>
                  </a:lnTo>
                  <a:lnTo>
                    <a:pt x="9210751" y="9524"/>
                  </a:lnTo>
                  <a:close/>
                </a:path>
                <a:path w="10210800" h="1571625">
                  <a:moveTo>
                    <a:pt x="9229801" y="9524"/>
                  </a:moveTo>
                  <a:lnTo>
                    <a:pt x="9220276" y="9524"/>
                  </a:lnTo>
                  <a:lnTo>
                    <a:pt x="9220276" y="0"/>
                  </a:lnTo>
                  <a:lnTo>
                    <a:pt x="9229801" y="0"/>
                  </a:lnTo>
                  <a:lnTo>
                    <a:pt x="9229801" y="9524"/>
                  </a:lnTo>
                  <a:close/>
                </a:path>
                <a:path w="10210800" h="1571625">
                  <a:moveTo>
                    <a:pt x="9248851" y="9524"/>
                  </a:moveTo>
                  <a:lnTo>
                    <a:pt x="9239326" y="9524"/>
                  </a:lnTo>
                  <a:lnTo>
                    <a:pt x="9239326" y="0"/>
                  </a:lnTo>
                  <a:lnTo>
                    <a:pt x="9248851" y="0"/>
                  </a:lnTo>
                  <a:lnTo>
                    <a:pt x="9248851" y="9524"/>
                  </a:lnTo>
                  <a:close/>
                </a:path>
                <a:path w="10210800" h="1571625">
                  <a:moveTo>
                    <a:pt x="9267901" y="9524"/>
                  </a:moveTo>
                  <a:lnTo>
                    <a:pt x="9258376" y="9524"/>
                  </a:lnTo>
                  <a:lnTo>
                    <a:pt x="9258376" y="0"/>
                  </a:lnTo>
                  <a:lnTo>
                    <a:pt x="9267901" y="0"/>
                  </a:lnTo>
                  <a:lnTo>
                    <a:pt x="9267901" y="9524"/>
                  </a:lnTo>
                  <a:close/>
                </a:path>
                <a:path w="10210800" h="1571625">
                  <a:moveTo>
                    <a:pt x="9286951" y="9524"/>
                  </a:moveTo>
                  <a:lnTo>
                    <a:pt x="9277426" y="9524"/>
                  </a:lnTo>
                  <a:lnTo>
                    <a:pt x="9277426" y="0"/>
                  </a:lnTo>
                  <a:lnTo>
                    <a:pt x="9286951" y="0"/>
                  </a:lnTo>
                  <a:lnTo>
                    <a:pt x="9286951" y="9524"/>
                  </a:lnTo>
                  <a:close/>
                </a:path>
                <a:path w="10210800" h="1571625">
                  <a:moveTo>
                    <a:pt x="9306001" y="9524"/>
                  </a:moveTo>
                  <a:lnTo>
                    <a:pt x="9296476" y="9524"/>
                  </a:lnTo>
                  <a:lnTo>
                    <a:pt x="9296476" y="0"/>
                  </a:lnTo>
                  <a:lnTo>
                    <a:pt x="9306001" y="0"/>
                  </a:lnTo>
                  <a:lnTo>
                    <a:pt x="9306001" y="9524"/>
                  </a:lnTo>
                  <a:close/>
                </a:path>
                <a:path w="10210800" h="1571625">
                  <a:moveTo>
                    <a:pt x="9325051" y="9524"/>
                  </a:moveTo>
                  <a:lnTo>
                    <a:pt x="9315526" y="9524"/>
                  </a:lnTo>
                  <a:lnTo>
                    <a:pt x="9315526" y="0"/>
                  </a:lnTo>
                  <a:lnTo>
                    <a:pt x="9325051" y="0"/>
                  </a:lnTo>
                  <a:lnTo>
                    <a:pt x="9325051" y="9524"/>
                  </a:lnTo>
                  <a:close/>
                </a:path>
                <a:path w="10210800" h="1571625">
                  <a:moveTo>
                    <a:pt x="9344101" y="9524"/>
                  </a:moveTo>
                  <a:lnTo>
                    <a:pt x="9334576" y="9524"/>
                  </a:lnTo>
                  <a:lnTo>
                    <a:pt x="9334576" y="0"/>
                  </a:lnTo>
                  <a:lnTo>
                    <a:pt x="9344101" y="0"/>
                  </a:lnTo>
                  <a:lnTo>
                    <a:pt x="9344101" y="9524"/>
                  </a:lnTo>
                  <a:close/>
                </a:path>
                <a:path w="10210800" h="1571625">
                  <a:moveTo>
                    <a:pt x="9363151" y="9524"/>
                  </a:moveTo>
                  <a:lnTo>
                    <a:pt x="9353626" y="9524"/>
                  </a:lnTo>
                  <a:lnTo>
                    <a:pt x="9353626" y="0"/>
                  </a:lnTo>
                  <a:lnTo>
                    <a:pt x="9363151" y="0"/>
                  </a:lnTo>
                  <a:lnTo>
                    <a:pt x="9363151" y="9524"/>
                  </a:lnTo>
                  <a:close/>
                </a:path>
                <a:path w="10210800" h="1571625">
                  <a:moveTo>
                    <a:pt x="9382201" y="9524"/>
                  </a:moveTo>
                  <a:lnTo>
                    <a:pt x="9372676" y="9524"/>
                  </a:lnTo>
                  <a:lnTo>
                    <a:pt x="9372676" y="0"/>
                  </a:lnTo>
                  <a:lnTo>
                    <a:pt x="9382201" y="0"/>
                  </a:lnTo>
                  <a:lnTo>
                    <a:pt x="9382201" y="9524"/>
                  </a:lnTo>
                  <a:close/>
                </a:path>
                <a:path w="10210800" h="1571625">
                  <a:moveTo>
                    <a:pt x="9401251" y="9524"/>
                  </a:moveTo>
                  <a:lnTo>
                    <a:pt x="9391726" y="9524"/>
                  </a:lnTo>
                  <a:lnTo>
                    <a:pt x="9391726" y="0"/>
                  </a:lnTo>
                  <a:lnTo>
                    <a:pt x="9401251" y="0"/>
                  </a:lnTo>
                  <a:lnTo>
                    <a:pt x="9401251" y="9524"/>
                  </a:lnTo>
                  <a:close/>
                </a:path>
                <a:path w="10210800" h="1571625">
                  <a:moveTo>
                    <a:pt x="9420301" y="9524"/>
                  </a:moveTo>
                  <a:lnTo>
                    <a:pt x="9410776" y="9524"/>
                  </a:lnTo>
                  <a:lnTo>
                    <a:pt x="9410776" y="0"/>
                  </a:lnTo>
                  <a:lnTo>
                    <a:pt x="9420301" y="0"/>
                  </a:lnTo>
                  <a:lnTo>
                    <a:pt x="9420301" y="9524"/>
                  </a:lnTo>
                  <a:close/>
                </a:path>
                <a:path w="10210800" h="1571625">
                  <a:moveTo>
                    <a:pt x="9439351" y="9524"/>
                  </a:moveTo>
                  <a:lnTo>
                    <a:pt x="9429826" y="9524"/>
                  </a:lnTo>
                  <a:lnTo>
                    <a:pt x="9429826" y="0"/>
                  </a:lnTo>
                  <a:lnTo>
                    <a:pt x="9439351" y="0"/>
                  </a:lnTo>
                  <a:lnTo>
                    <a:pt x="9439351" y="9524"/>
                  </a:lnTo>
                  <a:close/>
                </a:path>
                <a:path w="10210800" h="1571625">
                  <a:moveTo>
                    <a:pt x="9458401" y="9524"/>
                  </a:moveTo>
                  <a:lnTo>
                    <a:pt x="9448876" y="9524"/>
                  </a:lnTo>
                  <a:lnTo>
                    <a:pt x="9448876" y="0"/>
                  </a:lnTo>
                  <a:lnTo>
                    <a:pt x="9458401" y="0"/>
                  </a:lnTo>
                  <a:lnTo>
                    <a:pt x="9458401" y="9524"/>
                  </a:lnTo>
                  <a:close/>
                </a:path>
                <a:path w="10210800" h="1571625">
                  <a:moveTo>
                    <a:pt x="9477451" y="9524"/>
                  </a:moveTo>
                  <a:lnTo>
                    <a:pt x="9467926" y="9524"/>
                  </a:lnTo>
                  <a:lnTo>
                    <a:pt x="9467926" y="0"/>
                  </a:lnTo>
                  <a:lnTo>
                    <a:pt x="9477451" y="0"/>
                  </a:lnTo>
                  <a:lnTo>
                    <a:pt x="9477451" y="9524"/>
                  </a:lnTo>
                  <a:close/>
                </a:path>
                <a:path w="10210800" h="1571625">
                  <a:moveTo>
                    <a:pt x="9496501" y="9524"/>
                  </a:moveTo>
                  <a:lnTo>
                    <a:pt x="9486976" y="9524"/>
                  </a:lnTo>
                  <a:lnTo>
                    <a:pt x="9486976" y="0"/>
                  </a:lnTo>
                  <a:lnTo>
                    <a:pt x="9496501" y="0"/>
                  </a:lnTo>
                  <a:lnTo>
                    <a:pt x="9496501" y="9524"/>
                  </a:lnTo>
                  <a:close/>
                </a:path>
                <a:path w="10210800" h="1571625">
                  <a:moveTo>
                    <a:pt x="9515551" y="9524"/>
                  </a:moveTo>
                  <a:lnTo>
                    <a:pt x="9506026" y="9524"/>
                  </a:lnTo>
                  <a:lnTo>
                    <a:pt x="9506026" y="0"/>
                  </a:lnTo>
                  <a:lnTo>
                    <a:pt x="9515551" y="0"/>
                  </a:lnTo>
                  <a:lnTo>
                    <a:pt x="9515551" y="9524"/>
                  </a:lnTo>
                  <a:close/>
                </a:path>
                <a:path w="10210800" h="1571625">
                  <a:moveTo>
                    <a:pt x="9534601" y="9524"/>
                  </a:moveTo>
                  <a:lnTo>
                    <a:pt x="9525076" y="9524"/>
                  </a:lnTo>
                  <a:lnTo>
                    <a:pt x="9525076" y="0"/>
                  </a:lnTo>
                  <a:lnTo>
                    <a:pt x="9534601" y="0"/>
                  </a:lnTo>
                  <a:lnTo>
                    <a:pt x="9534601" y="9524"/>
                  </a:lnTo>
                  <a:close/>
                </a:path>
                <a:path w="10210800" h="1571625">
                  <a:moveTo>
                    <a:pt x="9553651" y="9524"/>
                  </a:moveTo>
                  <a:lnTo>
                    <a:pt x="9544126" y="9524"/>
                  </a:lnTo>
                  <a:lnTo>
                    <a:pt x="9544126" y="0"/>
                  </a:lnTo>
                  <a:lnTo>
                    <a:pt x="9553651" y="0"/>
                  </a:lnTo>
                  <a:lnTo>
                    <a:pt x="9553651" y="9524"/>
                  </a:lnTo>
                  <a:close/>
                </a:path>
                <a:path w="10210800" h="1571625">
                  <a:moveTo>
                    <a:pt x="9572701" y="9524"/>
                  </a:moveTo>
                  <a:lnTo>
                    <a:pt x="9563176" y="9524"/>
                  </a:lnTo>
                  <a:lnTo>
                    <a:pt x="9563176" y="0"/>
                  </a:lnTo>
                  <a:lnTo>
                    <a:pt x="9572701" y="0"/>
                  </a:lnTo>
                  <a:lnTo>
                    <a:pt x="9572701" y="9524"/>
                  </a:lnTo>
                  <a:close/>
                </a:path>
                <a:path w="10210800" h="1571625">
                  <a:moveTo>
                    <a:pt x="9591751" y="9524"/>
                  </a:moveTo>
                  <a:lnTo>
                    <a:pt x="9582226" y="9524"/>
                  </a:lnTo>
                  <a:lnTo>
                    <a:pt x="9582226" y="0"/>
                  </a:lnTo>
                  <a:lnTo>
                    <a:pt x="9591751" y="0"/>
                  </a:lnTo>
                  <a:lnTo>
                    <a:pt x="9591751" y="9524"/>
                  </a:lnTo>
                  <a:close/>
                </a:path>
                <a:path w="10210800" h="1571625">
                  <a:moveTo>
                    <a:pt x="9610801" y="9524"/>
                  </a:moveTo>
                  <a:lnTo>
                    <a:pt x="9601276" y="9524"/>
                  </a:lnTo>
                  <a:lnTo>
                    <a:pt x="9601276" y="0"/>
                  </a:lnTo>
                  <a:lnTo>
                    <a:pt x="9610801" y="0"/>
                  </a:lnTo>
                  <a:lnTo>
                    <a:pt x="9610801" y="9524"/>
                  </a:lnTo>
                  <a:close/>
                </a:path>
                <a:path w="10210800" h="1571625">
                  <a:moveTo>
                    <a:pt x="9629851" y="9524"/>
                  </a:moveTo>
                  <a:lnTo>
                    <a:pt x="9620326" y="9524"/>
                  </a:lnTo>
                  <a:lnTo>
                    <a:pt x="9620326" y="0"/>
                  </a:lnTo>
                  <a:lnTo>
                    <a:pt x="9629851" y="0"/>
                  </a:lnTo>
                  <a:lnTo>
                    <a:pt x="9629851" y="9524"/>
                  </a:lnTo>
                  <a:close/>
                </a:path>
                <a:path w="10210800" h="1571625">
                  <a:moveTo>
                    <a:pt x="9648901" y="9524"/>
                  </a:moveTo>
                  <a:lnTo>
                    <a:pt x="9639376" y="9524"/>
                  </a:lnTo>
                  <a:lnTo>
                    <a:pt x="9639376" y="0"/>
                  </a:lnTo>
                  <a:lnTo>
                    <a:pt x="9648901" y="0"/>
                  </a:lnTo>
                  <a:lnTo>
                    <a:pt x="9648901" y="9524"/>
                  </a:lnTo>
                  <a:close/>
                </a:path>
                <a:path w="10210800" h="1571625">
                  <a:moveTo>
                    <a:pt x="9667951" y="9524"/>
                  </a:moveTo>
                  <a:lnTo>
                    <a:pt x="9658426" y="9524"/>
                  </a:lnTo>
                  <a:lnTo>
                    <a:pt x="9658426" y="0"/>
                  </a:lnTo>
                  <a:lnTo>
                    <a:pt x="9667951" y="0"/>
                  </a:lnTo>
                  <a:lnTo>
                    <a:pt x="9667951" y="9524"/>
                  </a:lnTo>
                  <a:close/>
                </a:path>
                <a:path w="10210800" h="1571625">
                  <a:moveTo>
                    <a:pt x="9687001" y="9524"/>
                  </a:moveTo>
                  <a:lnTo>
                    <a:pt x="9677476" y="9524"/>
                  </a:lnTo>
                  <a:lnTo>
                    <a:pt x="9677476" y="0"/>
                  </a:lnTo>
                  <a:lnTo>
                    <a:pt x="9687001" y="0"/>
                  </a:lnTo>
                  <a:lnTo>
                    <a:pt x="9687001" y="9524"/>
                  </a:lnTo>
                  <a:close/>
                </a:path>
                <a:path w="10210800" h="1571625">
                  <a:moveTo>
                    <a:pt x="9706051" y="9524"/>
                  </a:moveTo>
                  <a:lnTo>
                    <a:pt x="9696526" y="9524"/>
                  </a:lnTo>
                  <a:lnTo>
                    <a:pt x="9696526" y="0"/>
                  </a:lnTo>
                  <a:lnTo>
                    <a:pt x="9706051" y="0"/>
                  </a:lnTo>
                  <a:lnTo>
                    <a:pt x="9706051" y="9524"/>
                  </a:lnTo>
                  <a:close/>
                </a:path>
                <a:path w="10210800" h="1571625">
                  <a:moveTo>
                    <a:pt x="9725101" y="9524"/>
                  </a:moveTo>
                  <a:lnTo>
                    <a:pt x="9715576" y="9524"/>
                  </a:lnTo>
                  <a:lnTo>
                    <a:pt x="9715576" y="0"/>
                  </a:lnTo>
                  <a:lnTo>
                    <a:pt x="9725101" y="0"/>
                  </a:lnTo>
                  <a:lnTo>
                    <a:pt x="9725101" y="9524"/>
                  </a:lnTo>
                  <a:close/>
                </a:path>
                <a:path w="10210800" h="1571625">
                  <a:moveTo>
                    <a:pt x="9744151" y="9524"/>
                  </a:moveTo>
                  <a:lnTo>
                    <a:pt x="9734626" y="9524"/>
                  </a:lnTo>
                  <a:lnTo>
                    <a:pt x="9734626" y="0"/>
                  </a:lnTo>
                  <a:lnTo>
                    <a:pt x="9744151" y="0"/>
                  </a:lnTo>
                  <a:lnTo>
                    <a:pt x="9744151" y="9524"/>
                  </a:lnTo>
                  <a:close/>
                </a:path>
                <a:path w="10210800" h="1571625">
                  <a:moveTo>
                    <a:pt x="9763200" y="9524"/>
                  </a:moveTo>
                  <a:lnTo>
                    <a:pt x="9753676" y="9524"/>
                  </a:lnTo>
                  <a:lnTo>
                    <a:pt x="9753676" y="0"/>
                  </a:lnTo>
                  <a:lnTo>
                    <a:pt x="9763200" y="0"/>
                  </a:lnTo>
                  <a:lnTo>
                    <a:pt x="9763200" y="9524"/>
                  </a:lnTo>
                  <a:close/>
                </a:path>
                <a:path w="10210800" h="1571625">
                  <a:moveTo>
                    <a:pt x="9782250" y="9524"/>
                  </a:moveTo>
                  <a:lnTo>
                    <a:pt x="9772725" y="9524"/>
                  </a:lnTo>
                  <a:lnTo>
                    <a:pt x="9772725" y="0"/>
                  </a:lnTo>
                  <a:lnTo>
                    <a:pt x="9782250" y="0"/>
                  </a:lnTo>
                  <a:lnTo>
                    <a:pt x="9782250" y="9524"/>
                  </a:lnTo>
                  <a:close/>
                </a:path>
                <a:path w="10210800" h="1571625">
                  <a:moveTo>
                    <a:pt x="9801300" y="9524"/>
                  </a:moveTo>
                  <a:lnTo>
                    <a:pt x="9791775" y="9524"/>
                  </a:lnTo>
                  <a:lnTo>
                    <a:pt x="9791775" y="0"/>
                  </a:lnTo>
                  <a:lnTo>
                    <a:pt x="9801300" y="0"/>
                  </a:lnTo>
                  <a:lnTo>
                    <a:pt x="9801300" y="9524"/>
                  </a:lnTo>
                  <a:close/>
                </a:path>
                <a:path w="10210800" h="1571625">
                  <a:moveTo>
                    <a:pt x="9820350" y="9524"/>
                  </a:moveTo>
                  <a:lnTo>
                    <a:pt x="9810825" y="9524"/>
                  </a:lnTo>
                  <a:lnTo>
                    <a:pt x="9810825" y="0"/>
                  </a:lnTo>
                  <a:lnTo>
                    <a:pt x="9820350" y="0"/>
                  </a:lnTo>
                  <a:lnTo>
                    <a:pt x="9820350" y="9524"/>
                  </a:lnTo>
                  <a:close/>
                </a:path>
                <a:path w="10210800" h="1571625">
                  <a:moveTo>
                    <a:pt x="9839400" y="9524"/>
                  </a:moveTo>
                  <a:lnTo>
                    <a:pt x="9829875" y="9524"/>
                  </a:lnTo>
                  <a:lnTo>
                    <a:pt x="9829875" y="0"/>
                  </a:lnTo>
                  <a:lnTo>
                    <a:pt x="9839400" y="0"/>
                  </a:lnTo>
                  <a:lnTo>
                    <a:pt x="9839400" y="9524"/>
                  </a:lnTo>
                  <a:close/>
                </a:path>
                <a:path w="10210800" h="1571625">
                  <a:moveTo>
                    <a:pt x="9858450" y="9524"/>
                  </a:moveTo>
                  <a:lnTo>
                    <a:pt x="9848925" y="9524"/>
                  </a:lnTo>
                  <a:lnTo>
                    <a:pt x="9848925" y="0"/>
                  </a:lnTo>
                  <a:lnTo>
                    <a:pt x="9858450" y="0"/>
                  </a:lnTo>
                  <a:lnTo>
                    <a:pt x="9858450" y="9524"/>
                  </a:lnTo>
                  <a:close/>
                </a:path>
                <a:path w="10210800" h="1571625">
                  <a:moveTo>
                    <a:pt x="9877500" y="9524"/>
                  </a:moveTo>
                  <a:lnTo>
                    <a:pt x="9867975" y="9524"/>
                  </a:lnTo>
                  <a:lnTo>
                    <a:pt x="9867975" y="0"/>
                  </a:lnTo>
                  <a:lnTo>
                    <a:pt x="9877500" y="0"/>
                  </a:lnTo>
                  <a:lnTo>
                    <a:pt x="9877500" y="9524"/>
                  </a:lnTo>
                  <a:close/>
                </a:path>
                <a:path w="10210800" h="1571625">
                  <a:moveTo>
                    <a:pt x="9896550" y="9524"/>
                  </a:moveTo>
                  <a:lnTo>
                    <a:pt x="9887025" y="9524"/>
                  </a:lnTo>
                  <a:lnTo>
                    <a:pt x="9887025" y="0"/>
                  </a:lnTo>
                  <a:lnTo>
                    <a:pt x="9896550" y="0"/>
                  </a:lnTo>
                  <a:lnTo>
                    <a:pt x="9896550" y="9524"/>
                  </a:lnTo>
                  <a:close/>
                </a:path>
                <a:path w="10210800" h="1571625">
                  <a:moveTo>
                    <a:pt x="9915600" y="9524"/>
                  </a:moveTo>
                  <a:lnTo>
                    <a:pt x="9906075" y="9524"/>
                  </a:lnTo>
                  <a:lnTo>
                    <a:pt x="9906075" y="0"/>
                  </a:lnTo>
                  <a:lnTo>
                    <a:pt x="9915600" y="0"/>
                  </a:lnTo>
                  <a:lnTo>
                    <a:pt x="9915600" y="9524"/>
                  </a:lnTo>
                  <a:close/>
                </a:path>
                <a:path w="10210800" h="1571625">
                  <a:moveTo>
                    <a:pt x="9934451" y="9631"/>
                  </a:moveTo>
                  <a:lnTo>
                    <a:pt x="9931888" y="9560"/>
                  </a:lnTo>
                  <a:lnTo>
                    <a:pt x="9929323" y="9524"/>
                  </a:lnTo>
                  <a:lnTo>
                    <a:pt x="9925125" y="9524"/>
                  </a:lnTo>
                  <a:lnTo>
                    <a:pt x="9925125" y="0"/>
                  </a:lnTo>
                  <a:lnTo>
                    <a:pt x="9926858" y="0"/>
                  </a:lnTo>
                  <a:lnTo>
                    <a:pt x="9934702" y="620"/>
                  </a:lnTo>
                  <a:lnTo>
                    <a:pt x="9934451" y="9631"/>
                  </a:lnTo>
                  <a:close/>
                </a:path>
                <a:path w="10210800" h="1571625">
                  <a:moveTo>
                    <a:pt x="9952905" y="10764"/>
                  </a:moveTo>
                  <a:lnTo>
                    <a:pt x="9949842" y="10473"/>
                  </a:lnTo>
                  <a:lnTo>
                    <a:pt x="9946775" y="10233"/>
                  </a:lnTo>
                  <a:lnTo>
                    <a:pt x="9943702" y="10044"/>
                  </a:lnTo>
                  <a:lnTo>
                    <a:pt x="9944234" y="1375"/>
                  </a:lnTo>
                  <a:lnTo>
                    <a:pt x="9953726" y="2126"/>
                  </a:lnTo>
                  <a:lnTo>
                    <a:pt x="9952905" y="10764"/>
                  </a:lnTo>
                  <a:close/>
                </a:path>
                <a:path w="10210800" h="1571625">
                  <a:moveTo>
                    <a:pt x="9971150" y="13114"/>
                  </a:moveTo>
                  <a:lnTo>
                    <a:pt x="9968128" y="12622"/>
                  </a:lnTo>
                  <a:lnTo>
                    <a:pt x="9965097" y="12180"/>
                  </a:lnTo>
                  <a:lnTo>
                    <a:pt x="9962058" y="11788"/>
                  </a:lnTo>
                  <a:lnTo>
                    <a:pt x="9963206" y="2877"/>
                  </a:lnTo>
                  <a:lnTo>
                    <a:pt x="9971829" y="3559"/>
                  </a:lnTo>
                  <a:lnTo>
                    <a:pt x="9972674" y="3763"/>
                  </a:lnTo>
                  <a:lnTo>
                    <a:pt x="9971150" y="13114"/>
                  </a:lnTo>
                  <a:close/>
                </a:path>
                <a:path w="10210800" h="1571625">
                  <a:moveTo>
                    <a:pt x="9989211" y="16676"/>
                  </a:moveTo>
                  <a:lnTo>
                    <a:pt x="9986210" y="15980"/>
                  </a:lnTo>
                  <a:lnTo>
                    <a:pt x="9983200" y="15334"/>
                  </a:lnTo>
                  <a:lnTo>
                    <a:pt x="9980179" y="14739"/>
                  </a:lnTo>
                  <a:lnTo>
                    <a:pt x="9981904" y="5986"/>
                  </a:lnTo>
                  <a:lnTo>
                    <a:pt x="9991174" y="8218"/>
                  </a:lnTo>
                  <a:lnTo>
                    <a:pt x="9989211" y="16676"/>
                  </a:lnTo>
                  <a:close/>
                </a:path>
                <a:path w="10210800" h="1571625">
                  <a:moveTo>
                    <a:pt x="10007033" y="21447"/>
                  </a:moveTo>
                  <a:lnTo>
                    <a:pt x="10004090" y="20553"/>
                  </a:lnTo>
                  <a:lnTo>
                    <a:pt x="10001135" y="19709"/>
                  </a:lnTo>
                  <a:lnTo>
                    <a:pt x="9998166" y="18914"/>
                  </a:lnTo>
                  <a:lnTo>
                    <a:pt x="10000432" y="10448"/>
                  </a:lnTo>
                  <a:lnTo>
                    <a:pt x="10009696" y="12680"/>
                  </a:lnTo>
                  <a:lnTo>
                    <a:pt x="10007033" y="21447"/>
                  </a:lnTo>
                  <a:close/>
                </a:path>
                <a:path w="10210800" h="1571625">
                  <a:moveTo>
                    <a:pt x="10024474" y="27387"/>
                  </a:moveTo>
                  <a:lnTo>
                    <a:pt x="10021598" y="26299"/>
                  </a:lnTo>
                  <a:lnTo>
                    <a:pt x="10018709" y="25261"/>
                  </a:lnTo>
                  <a:lnTo>
                    <a:pt x="10015806" y="24272"/>
                  </a:lnTo>
                  <a:lnTo>
                    <a:pt x="10018800" y="15481"/>
                  </a:lnTo>
                  <a:lnTo>
                    <a:pt x="10027598" y="19126"/>
                  </a:lnTo>
                  <a:lnTo>
                    <a:pt x="10024474" y="27387"/>
                  </a:lnTo>
                  <a:close/>
                </a:path>
                <a:path w="10210800" h="1571625">
                  <a:moveTo>
                    <a:pt x="10041470" y="34471"/>
                  </a:moveTo>
                  <a:lnTo>
                    <a:pt x="10038674" y="33195"/>
                  </a:lnTo>
                  <a:lnTo>
                    <a:pt x="10035860" y="31967"/>
                  </a:lnTo>
                  <a:lnTo>
                    <a:pt x="10033030" y="30787"/>
                  </a:lnTo>
                  <a:lnTo>
                    <a:pt x="10036376" y="22761"/>
                  </a:lnTo>
                  <a:lnTo>
                    <a:pt x="10045156" y="26398"/>
                  </a:lnTo>
                  <a:lnTo>
                    <a:pt x="10041470" y="34471"/>
                  </a:lnTo>
                  <a:close/>
                </a:path>
                <a:path w="10210800" h="1571625">
                  <a:moveTo>
                    <a:pt x="10057966" y="42677"/>
                  </a:moveTo>
                  <a:lnTo>
                    <a:pt x="10055270" y="41221"/>
                  </a:lnTo>
                  <a:lnTo>
                    <a:pt x="10052542" y="39808"/>
                  </a:lnTo>
                  <a:lnTo>
                    <a:pt x="10049784" y="38435"/>
                  </a:lnTo>
                  <a:lnTo>
                    <a:pt x="10053959" y="30044"/>
                  </a:lnTo>
                  <a:lnTo>
                    <a:pt x="10056466" y="31083"/>
                  </a:lnTo>
                  <a:lnTo>
                    <a:pt x="10062298" y="34651"/>
                  </a:lnTo>
                  <a:lnTo>
                    <a:pt x="10057966" y="42677"/>
                  </a:lnTo>
                  <a:close/>
                </a:path>
                <a:path w="10210800" h="1571625">
                  <a:moveTo>
                    <a:pt x="10073905" y="51981"/>
                  </a:moveTo>
                  <a:lnTo>
                    <a:pt x="10071297" y="50339"/>
                  </a:lnTo>
                  <a:lnTo>
                    <a:pt x="10068664" y="48743"/>
                  </a:lnTo>
                  <a:lnTo>
                    <a:pt x="10066010" y="47194"/>
                  </a:lnTo>
                  <a:lnTo>
                    <a:pt x="10070427" y="39624"/>
                  </a:lnTo>
                  <a:lnTo>
                    <a:pt x="10078553" y="44596"/>
                  </a:lnTo>
                  <a:lnTo>
                    <a:pt x="10073905" y="51981"/>
                  </a:lnTo>
                  <a:close/>
                </a:path>
                <a:path w="10210800" h="1571625">
                  <a:moveTo>
                    <a:pt x="10089140" y="62295"/>
                  </a:moveTo>
                  <a:lnTo>
                    <a:pt x="10086669" y="60500"/>
                  </a:lnTo>
                  <a:lnTo>
                    <a:pt x="10084166" y="58743"/>
                  </a:lnTo>
                  <a:lnTo>
                    <a:pt x="10081630" y="57026"/>
                  </a:lnTo>
                  <a:lnTo>
                    <a:pt x="10086680" y="49567"/>
                  </a:lnTo>
                  <a:lnTo>
                    <a:pt x="10094598" y="54412"/>
                  </a:lnTo>
                  <a:lnTo>
                    <a:pt x="10094765" y="54554"/>
                  </a:lnTo>
                  <a:lnTo>
                    <a:pt x="10089140" y="62295"/>
                  </a:lnTo>
                  <a:close/>
                </a:path>
                <a:path w="10210800" h="1571625">
                  <a:moveTo>
                    <a:pt x="10103659" y="73603"/>
                  </a:moveTo>
                  <a:lnTo>
                    <a:pt x="10101308" y="71643"/>
                  </a:lnTo>
                  <a:lnTo>
                    <a:pt x="10098916" y="69716"/>
                  </a:lnTo>
                  <a:lnTo>
                    <a:pt x="10096485" y="67822"/>
                  </a:lnTo>
                  <a:lnTo>
                    <a:pt x="10102006" y="60733"/>
                  </a:lnTo>
                  <a:lnTo>
                    <a:pt x="10109242" y="66907"/>
                  </a:lnTo>
                  <a:lnTo>
                    <a:pt x="10103659" y="73603"/>
                  </a:lnTo>
                  <a:close/>
                </a:path>
                <a:path w="10210800" h="1571625">
                  <a:moveTo>
                    <a:pt x="10117457" y="85917"/>
                  </a:moveTo>
                  <a:lnTo>
                    <a:pt x="10115230" y="83791"/>
                  </a:lnTo>
                  <a:lnTo>
                    <a:pt x="10112960" y="81698"/>
                  </a:lnTo>
                  <a:lnTo>
                    <a:pt x="10110650" y="79636"/>
                  </a:lnTo>
                  <a:lnTo>
                    <a:pt x="10116489" y="73092"/>
                  </a:lnTo>
                  <a:lnTo>
                    <a:pt x="10123769" y="79304"/>
                  </a:lnTo>
                  <a:lnTo>
                    <a:pt x="10117457" y="85917"/>
                  </a:lnTo>
                  <a:close/>
                </a:path>
                <a:path w="10210800" h="1571625">
                  <a:moveTo>
                    <a:pt x="10130446" y="99176"/>
                  </a:moveTo>
                  <a:lnTo>
                    <a:pt x="10128364" y="96903"/>
                  </a:lnTo>
                  <a:lnTo>
                    <a:pt x="10126239" y="94659"/>
                  </a:lnTo>
                  <a:lnTo>
                    <a:pt x="10124068" y="92443"/>
                  </a:lnTo>
                  <a:lnTo>
                    <a:pt x="10130774" y="85874"/>
                  </a:lnTo>
                  <a:lnTo>
                    <a:pt x="10137001" y="93172"/>
                  </a:lnTo>
                  <a:lnTo>
                    <a:pt x="10130446" y="99176"/>
                  </a:lnTo>
                  <a:close/>
                </a:path>
                <a:path w="10210800" h="1571625">
                  <a:moveTo>
                    <a:pt x="10142456" y="113200"/>
                  </a:moveTo>
                  <a:lnTo>
                    <a:pt x="10140547" y="110814"/>
                  </a:lnTo>
                  <a:lnTo>
                    <a:pt x="10138587" y="108446"/>
                  </a:lnTo>
                  <a:lnTo>
                    <a:pt x="10136576" y="106097"/>
                  </a:lnTo>
                  <a:lnTo>
                    <a:pt x="10143195" y="100430"/>
                  </a:lnTo>
                  <a:lnTo>
                    <a:pt x="10149372" y="107669"/>
                  </a:lnTo>
                  <a:lnTo>
                    <a:pt x="10142456" y="113200"/>
                  </a:lnTo>
                  <a:close/>
                </a:path>
                <a:path w="10210800" h="1571625">
                  <a:moveTo>
                    <a:pt x="10153452" y="127925"/>
                  </a:moveTo>
                  <a:lnTo>
                    <a:pt x="10151708" y="125418"/>
                  </a:lnTo>
                  <a:lnTo>
                    <a:pt x="10149918" y="122936"/>
                  </a:lnTo>
                  <a:lnTo>
                    <a:pt x="10148083" y="120480"/>
                  </a:lnTo>
                  <a:lnTo>
                    <a:pt x="10155547" y="114906"/>
                  </a:lnTo>
                  <a:lnTo>
                    <a:pt x="10158196" y="118010"/>
                  </a:lnTo>
                  <a:lnTo>
                    <a:pt x="10161034" y="122648"/>
                  </a:lnTo>
                  <a:lnTo>
                    <a:pt x="10153452" y="127925"/>
                  </a:lnTo>
                  <a:close/>
                </a:path>
                <a:path w="10210800" h="1571625">
                  <a:moveTo>
                    <a:pt x="10163476" y="143398"/>
                  </a:moveTo>
                  <a:lnTo>
                    <a:pt x="10161889" y="140759"/>
                  </a:lnTo>
                  <a:lnTo>
                    <a:pt x="10160257" y="138147"/>
                  </a:lnTo>
                  <a:lnTo>
                    <a:pt x="10158583" y="135563"/>
                  </a:lnTo>
                  <a:lnTo>
                    <a:pt x="10165996" y="130760"/>
                  </a:lnTo>
                  <a:lnTo>
                    <a:pt x="10170971" y="138891"/>
                  </a:lnTo>
                  <a:lnTo>
                    <a:pt x="10163476" y="143398"/>
                  </a:lnTo>
                  <a:close/>
                </a:path>
                <a:path w="10210800" h="1571625">
                  <a:moveTo>
                    <a:pt x="10172445" y="159512"/>
                  </a:moveTo>
                  <a:lnTo>
                    <a:pt x="10171035" y="156767"/>
                  </a:lnTo>
                  <a:lnTo>
                    <a:pt x="10169586" y="154057"/>
                  </a:lnTo>
                  <a:lnTo>
                    <a:pt x="10168096" y="151383"/>
                  </a:lnTo>
                  <a:lnTo>
                    <a:pt x="10175942" y="147016"/>
                  </a:lnTo>
                  <a:lnTo>
                    <a:pt x="10180922" y="155157"/>
                  </a:lnTo>
                  <a:lnTo>
                    <a:pt x="10172445" y="159512"/>
                  </a:lnTo>
                  <a:close/>
                </a:path>
                <a:path w="10210800" h="1571625">
                  <a:moveTo>
                    <a:pt x="10180312" y="176166"/>
                  </a:moveTo>
                  <a:lnTo>
                    <a:pt x="10179092" y="173344"/>
                  </a:lnTo>
                  <a:lnTo>
                    <a:pt x="10177828" y="170548"/>
                  </a:lnTo>
                  <a:lnTo>
                    <a:pt x="10176519" y="167779"/>
                  </a:lnTo>
                  <a:lnTo>
                    <a:pt x="10184736" y="163894"/>
                  </a:lnTo>
                  <a:lnTo>
                    <a:pt x="10188376" y="172682"/>
                  </a:lnTo>
                  <a:lnTo>
                    <a:pt x="10180312" y="176166"/>
                  </a:lnTo>
                  <a:close/>
                </a:path>
                <a:path w="10210800" h="1571625">
                  <a:moveTo>
                    <a:pt x="10187049" y="193304"/>
                  </a:moveTo>
                  <a:lnTo>
                    <a:pt x="10185961" y="190249"/>
                  </a:lnTo>
                  <a:lnTo>
                    <a:pt x="10184945" y="187532"/>
                  </a:lnTo>
                  <a:lnTo>
                    <a:pt x="10183823" y="184678"/>
                  </a:lnTo>
                  <a:lnTo>
                    <a:pt x="10192011" y="181460"/>
                  </a:lnTo>
                  <a:lnTo>
                    <a:pt x="10195652" y="190249"/>
                  </a:lnTo>
                  <a:lnTo>
                    <a:pt x="10187049" y="193304"/>
                  </a:lnTo>
                  <a:close/>
                </a:path>
                <a:path w="10210800" h="1571625">
                  <a:moveTo>
                    <a:pt x="10192634" y="210869"/>
                  </a:moveTo>
                  <a:lnTo>
                    <a:pt x="10191798" y="207900"/>
                  </a:lnTo>
                  <a:lnTo>
                    <a:pt x="10190916" y="204956"/>
                  </a:lnTo>
                  <a:lnTo>
                    <a:pt x="10189987" y="202035"/>
                  </a:lnTo>
                  <a:lnTo>
                    <a:pt x="10199025" y="199162"/>
                  </a:lnTo>
                  <a:lnTo>
                    <a:pt x="10201259" y="208438"/>
                  </a:lnTo>
                  <a:lnTo>
                    <a:pt x="10192634" y="210869"/>
                  </a:lnTo>
                  <a:close/>
                </a:path>
                <a:path w="10210800" h="1571625">
                  <a:moveTo>
                    <a:pt x="10197044" y="228796"/>
                  </a:moveTo>
                  <a:lnTo>
                    <a:pt x="10196413" y="225800"/>
                  </a:lnTo>
                  <a:lnTo>
                    <a:pt x="10195728" y="222798"/>
                  </a:lnTo>
                  <a:lnTo>
                    <a:pt x="10194988" y="219790"/>
                  </a:lnTo>
                  <a:lnTo>
                    <a:pt x="10203489" y="217699"/>
                  </a:lnTo>
                  <a:lnTo>
                    <a:pt x="10205722" y="226968"/>
                  </a:lnTo>
                  <a:lnTo>
                    <a:pt x="10197044" y="228796"/>
                  </a:lnTo>
                  <a:close/>
                </a:path>
                <a:path w="10210800" h="1571625">
                  <a:moveTo>
                    <a:pt x="10200232" y="246889"/>
                  </a:moveTo>
                  <a:lnTo>
                    <a:pt x="10199800" y="243844"/>
                  </a:lnTo>
                  <a:lnTo>
                    <a:pt x="10199311" y="240779"/>
                  </a:lnTo>
                  <a:lnTo>
                    <a:pt x="10198790" y="237826"/>
                  </a:lnTo>
                  <a:lnTo>
                    <a:pt x="10207947" y="236209"/>
                  </a:lnTo>
                  <a:lnTo>
                    <a:pt x="10209051" y="240823"/>
                  </a:lnTo>
                  <a:lnTo>
                    <a:pt x="10209428" y="245584"/>
                  </a:lnTo>
                  <a:lnTo>
                    <a:pt x="10200232" y="246889"/>
                  </a:lnTo>
                  <a:close/>
                </a:path>
                <a:path w="10210800" h="1571625">
                  <a:moveTo>
                    <a:pt x="10202214" y="265207"/>
                  </a:moveTo>
                  <a:lnTo>
                    <a:pt x="10201984" y="262127"/>
                  </a:lnTo>
                  <a:lnTo>
                    <a:pt x="10201704" y="259065"/>
                  </a:lnTo>
                  <a:lnTo>
                    <a:pt x="10201375" y="256021"/>
                  </a:lnTo>
                  <a:lnTo>
                    <a:pt x="10210179" y="255068"/>
                  </a:lnTo>
                  <a:lnTo>
                    <a:pt x="10210738" y="262127"/>
                  </a:lnTo>
                  <a:lnTo>
                    <a:pt x="10210799" y="264566"/>
                  </a:lnTo>
                  <a:lnTo>
                    <a:pt x="10202214" y="265207"/>
                  </a:lnTo>
                  <a:close/>
                </a:path>
                <a:path w="10210800" h="1571625">
                  <a:moveTo>
                    <a:pt x="10202970" y="283714"/>
                  </a:moveTo>
                  <a:lnTo>
                    <a:pt x="10202872" y="277530"/>
                  </a:lnTo>
                  <a:lnTo>
                    <a:pt x="10202745" y="274437"/>
                  </a:lnTo>
                  <a:lnTo>
                    <a:pt x="10210799" y="274108"/>
                  </a:lnTo>
                  <a:lnTo>
                    <a:pt x="10210799" y="283655"/>
                  </a:lnTo>
                  <a:lnTo>
                    <a:pt x="10202970" y="283714"/>
                  </a:lnTo>
                  <a:close/>
                </a:path>
                <a:path w="10210800" h="1571625">
                  <a:moveTo>
                    <a:pt x="10210799" y="302712"/>
                  </a:moveTo>
                  <a:lnTo>
                    <a:pt x="10202977" y="302712"/>
                  </a:lnTo>
                  <a:lnTo>
                    <a:pt x="10202977" y="293187"/>
                  </a:lnTo>
                  <a:lnTo>
                    <a:pt x="10210799" y="293187"/>
                  </a:lnTo>
                  <a:lnTo>
                    <a:pt x="10210799" y="302712"/>
                  </a:lnTo>
                  <a:close/>
                </a:path>
                <a:path w="10210800" h="1571625">
                  <a:moveTo>
                    <a:pt x="10210799" y="321762"/>
                  </a:moveTo>
                  <a:lnTo>
                    <a:pt x="10202977" y="321762"/>
                  </a:lnTo>
                  <a:lnTo>
                    <a:pt x="10202977" y="312237"/>
                  </a:lnTo>
                  <a:lnTo>
                    <a:pt x="10210799" y="312237"/>
                  </a:lnTo>
                  <a:lnTo>
                    <a:pt x="10210799" y="321762"/>
                  </a:lnTo>
                  <a:close/>
                </a:path>
                <a:path w="10210800" h="1571625">
                  <a:moveTo>
                    <a:pt x="10210799" y="340812"/>
                  </a:moveTo>
                  <a:lnTo>
                    <a:pt x="10202977" y="340812"/>
                  </a:lnTo>
                  <a:lnTo>
                    <a:pt x="10202977" y="331287"/>
                  </a:lnTo>
                  <a:lnTo>
                    <a:pt x="10210799" y="331287"/>
                  </a:lnTo>
                  <a:lnTo>
                    <a:pt x="10210799" y="340812"/>
                  </a:lnTo>
                  <a:close/>
                </a:path>
                <a:path w="10210800" h="1571625">
                  <a:moveTo>
                    <a:pt x="10210799" y="359862"/>
                  </a:moveTo>
                  <a:lnTo>
                    <a:pt x="10202977" y="359862"/>
                  </a:lnTo>
                  <a:lnTo>
                    <a:pt x="10202977" y="350337"/>
                  </a:lnTo>
                  <a:lnTo>
                    <a:pt x="10210799" y="350337"/>
                  </a:lnTo>
                  <a:lnTo>
                    <a:pt x="10210799" y="359862"/>
                  </a:lnTo>
                  <a:close/>
                </a:path>
                <a:path w="10210800" h="1571625">
                  <a:moveTo>
                    <a:pt x="10210799" y="378912"/>
                  </a:moveTo>
                  <a:lnTo>
                    <a:pt x="10202977" y="378912"/>
                  </a:lnTo>
                  <a:lnTo>
                    <a:pt x="10202977" y="369387"/>
                  </a:lnTo>
                  <a:lnTo>
                    <a:pt x="10210799" y="369387"/>
                  </a:lnTo>
                  <a:lnTo>
                    <a:pt x="10210799" y="378912"/>
                  </a:lnTo>
                  <a:close/>
                </a:path>
                <a:path w="10210800" h="1571625">
                  <a:moveTo>
                    <a:pt x="10210799" y="397962"/>
                  </a:moveTo>
                  <a:lnTo>
                    <a:pt x="10202977" y="397962"/>
                  </a:lnTo>
                  <a:lnTo>
                    <a:pt x="10202977" y="388437"/>
                  </a:lnTo>
                  <a:lnTo>
                    <a:pt x="10210799" y="388437"/>
                  </a:lnTo>
                  <a:lnTo>
                    <a:pt x="10210799" y="397962"/>
                  </a:lnTo>
                  <a:close/>
                </a:path>
                <a:path w="10210800" h="1571625">
                  <a:moveTo>
                    <a:pt x="10210799" y="417012"/>
                  </a:moveTo>
                  <a:lnTo>
                    <a:pt x="10202977" y="417012"/>
                  </a:lnTo>
                  <a:lnTo>
                    <a:pt x="10202977" y="407487"/>
                  </a:lnTo>
                  <a:lnTo>
                    <a:pt x="10210799" y="407487"/>
                  </a:lnTo>
                  <a:lnTo>
                    <a:pt x="10210799" y="417012"/>
                  </a:lnTo>
                  <a:close/>
                </a:path>
                <a:path w="10210800" h="1571625">
                  <a:moveTo>
                    <a:pt x="10210799" y="436062"/>
                  </a:moveTo>
                  <a:lnTo>
                    <a:pt x="10202977" y="436062"/>
                  </a:lnTo>
                  <a:lnTo>
                    <a:pt x="10202977" y="426537"/>
                  </a:lnTo>
                  <a:lnTo>
                    <a:pt x="10210799" y="426537"/>
                  </a:lnTo>
                  <a:lnTo>
                    <a:pt x="10210799" y="436062"/>
                  </a:lnTo>
                  <a:close/>
                </a:path>
                <a:path w="10210800" h="1571625">
                  <a:moveTo>
                    <a:pt x="10210799" y="455112"/>
                  </a:moveTo>
                  <a:lnTo>
                    <a:pt x="10202977" y="455112"/>
                  </a:lnTo>
                  <a:lnTo>
                    <a:pt x="10202977" y="445587"/>
                  </a:lnTo>
                  <a:lnTo>
                    <a:pt x="10210799" y="445587"/>
                  </a:lnTo>
                  <a:lnTo>
                    <a:pt x="10210799" y="455112"/>
                  </a:lnTo>
                  <a:close/>
                </a:path>
                <a:path w="10210800" h="1571625">
                  <a:moveTo>
                    <a:pt x="10210799" y="474162"/>
                  </a:moveTo>
                  <a:lnTo>
                    <a:pt x="10202977" y="474162"/>
                  </a:lnTo>
                  <a:lnTo>
                    <a:pt x="10202977" y="464637"/>
                  </a:lnTo>
                  <a:lnTo>
                    <a:pt x="10210799" y="464637"/>
                  </a:lnTo>
                  <a:lnTo>
                    <a:pt x="10210799" y="474162"/>
                  </a:lnTo>
                  <a:close/>
                </a:path>
                <a:path w="10210800" h="1571625">
                  <a:moveTo>
                    <a:pt x="10210799" y="493212"/>
                  </a:moveTo>
                  <a:lnTo>
                    <a:pt x="10202977" y="493212"/>
                  </a:lnTo>
                  <a:lnTo>
                    <a:pt x="10202977" y="483687"/>
                  </a:lnTo>
                  <a:lnTo>
                    <a:pt x="10210799" y="483687"/>
                  </a:lnTo>
                  <a:lnTo>
                    <a:pt x="10210799" y="493212"/>
                  </a:lnTo>
                  <a:close/>
                </a:path>
                <a:path w="10210800" h="1571625">
                  <a:moveTo>
                    <a:pt x="10210799" y="512262"/>
                  </a:moveTo>
                  <a:lnTo>
                    <a:pt x="10202977" y="512262"/>
                  </a:lnTo>
                  <a:lnTo>
                    <a:pt x="10202977" y="502737"/>
                  </a:lnTo>
                  <a:lnTo>
                    <a:pt x="10210799" y="502737"/>
                  </a:lnTo>
                  <a:lnTo>
                    <a:pt x="10210799" y="512262"/>
                  </a:lnTo>
                  <a:close/>
                </a:path>
                <a:path w="10210800" h="1571625">
                  <a:moveTo>
                    <a:pt x="10210799" y="531312"/>
                  </a:moveTo>
                  <a:lnTo>
                    <a:pt x="10202977" y="531312"/>
                  </a:lnTo>
                  <a:lnTo>
                    <a:pt x="10202977" y="521787"/>
                  </a:lnTo>
                  <a:lnTo>
                    <a:pt x="10210799" y="521787"/>
                  </a:lnTo>
                  <a:lnTo>
                    <a:pt x="10210799" y="531312"/>
                  </a:lnTo>
                  <a:close/>
                </a:path>
                <a:path w="10210800" h="1571625">
                  <a:moveTo>
                    <a:pt x="10210799" y="550362"/>
                  </a:moveTo>
                  <a:lnTo>
                    <a:pt x="10202977" y="550362"/>
                  </a:lnTo>
                  <a:lnTo>
                    <a:pt x="10202977" y="540837"/>
                  </a:lnTo>
                  <a:lnTo>
                    <a:pt x="10210799" y="540837"/>
                  </a:lnTo>
                  <a:lnTo>
                    <a:pt x="10210799" y="550362"/>
                  </a:lnTo>
                  <a:close/>
                </a:path>
                <a:path w="10210800" h="1571625">
                  <a:moveTo>
                    <a:pt x="10210799" y="569412"/>
                  </a:moveTo>
                  <a:lnTo>
                    <a:pt x="10202977" y="569412"/>
                  </a:lnTo>
                  <a:lnTo>
                    <a:pt x="10202977" y="559887"/>
                  </a:lnTo>
                  <a:lnTo>
                    <a:pt x="10210799" y="559887"/>
                  </a:lnTo>
                  <a:lnTo>
                    <a:pt x="10210799" y="569412"/>
                  </a:lnTo>
                  <a:close/>
                </a:path>
                <a:path w="10210800" h="1571625">
                  <a:moveTo>
                    <a:pt x="10210799" y="588462"/>
                  </a:moveTo>
                  <a:lnTo>
                    <a:pt x="10202977" y="588462"/>
                  </a:lnTo>
                  <a:lnTo>
                    <a:pt x="10202977" y="578937"/>
                  </a:lnTo>
                  <a:lnTo>
                    <a:pt x="10210799" y="578937"/>
                  </a:lnTo>
                  <a:lnTo>
                    <a:pt x="10210799" y="588462"/>
                  </a:lnTo>
                  <a:close/>
                </a:path>
                <a:path w="10210800" h="1571625">
                  <a:moveTo>
                    <a:pt x="10210799" y="607512"/>
                  </a:moveTo>
                  <a:lnTo>
                    <a:pt x="10202977" y="607512"/>
                  </a:lnTo>
                  <a:lnTo>
                    <a:pt x="10202977" y="597987"/>
                  </a:lnTo>
                  <a:lnTo>
                    <a:pt x="10210799" y="597987"/>
                  </a:lnTo>
                  <a:lnTo>
                    <a:pt x="10210799" y="607512"/>
                  </a:lnTo>
                  <a:close/>
                </a:path>
                <a:path w="10210800" h="1571625">
                  <a:moveTo>
                    <a:pt x="10210799" y="626562"/>
                  </a:moveTo>
                  <a:lnTo>
                    <a:pt x="10202977" y="626562"/>
                  </a:lnTo>
                  <a:lnTo>
                    <a:pt x="10202977" y="617037"/>
                  </a:lnTo>
                  <a:lnTo>
                    <a:pt x="10210799" y="617037"/>
                  </a:lnTo>
                  <a:lnTo>
                    <a:pt x="10210799" y="626562"/>
                  </a:lnTo>
                  <a:close/>
                </a:path>
                <a:path w="10210800" h="1571625">
                  <a:moveTo>
                    <a:pt x="10210799" y="645612"/>
                  </a:moveTo>
                  <a:lnTo>
                    <a:pt x="10202977" y="645612"/>
                  </a:lnTo>
                  <a:lnTo>
                    <a:pt x="10202977" y="636087"/>
                  </a:lnTo>
                  <a:lnTo>
                    <a:pt x="10210799" y="636087"/>
                  </a:lnTo>
                  <a:lnTo>
                    <a:pt x="10210799" y="645612"/>
                  </a:lnTo>
                  <a:close/>
                </a:path>
                <a:path w="10210800" h="1571625">
                  <a:moveTo>
                    <a:pt x="10210799" y="664662"/>
                  </a:moveTo>
                  <a:lnTo>
                    <a:pt x="10202977" y="664662"/>
                  </a:lnTo>
                  <a:lnTo>
                    <a:pt x="10202977" y="655137"/>
                  </a:lnTo>
                  <a:lnTo>
                    <a:pt x="10210799" y="655137"/>
                  </a:lnTo>
                  <a:lnTo>
                    <a:pt x="10210799" y="664662"/>
                  </a:lnTo>
                  <a:close/>
                </a:path>
                <a:path w="10210800" h="1571625">
                  <a:moveTo>
                    <a:pt x="10210799" y="683712"/>
                  </a:moveTo>
                  <a:lnTo>
                    <a:pt x="10202977" y="683712"/>
                  </a:lnTo>
                  <a:lnTo>
                    <a:pt x="10202977" y="674187"/>
                  </a:lnTo>
                  <a:lnTo>
                    <a:pt x="10210799" y="674187"/>
                  </a:lnTo>
                  <a:lnTo>
                    <a:pt x="10210799" y="683712"/>
                  </a:lnTo>
                  <a:close/>
                </a:path>
                <a:path w="10210800" h="1571625">
                  <a:moveTo>
                    <a:pt x="10210799" y="702762"/>
                  </a:moveTo>
                  <a:lnTo>
                    <a:pt x="10202977" y="702762"/>
                  </a:lnTo>
                  <a:lnTo>
                    <a:pt x="10202977" y="693237"/>
                  </a:lnTo>
                  <a:lnTo>
                    <a:pt x="10210799" y="693237"/>
                  </a:lnTo>
                  <a:lnTo>
                    <a:pt x="10210799" y="702762"/>
                  </a:lnTo>
                  <a:close/>
                </a:path>
                <a:path w="10210800" h="1571625">
                  <a:moveTo>
                    <a:pt x="10210799" y="721812"/>
                  </a:moveTo>
                  <a:lnTo>
                    <a:pt x="10202977" y="721812"/>
                  </a:lnTo>
                  <a:lnTo>
                    <a:pt x="10202977" y="712287"/>
                  </a:lnTo>
                  <a:lnTo>
                    <a:pt x="10210799" y="712287"/>
                  </a:lnTo>
                  <a:lnTo>
                    <a:pt x="10210799" y="721812"/>
                  </a:lnTo>
                  <a:close/>
                </a:path>
                <a:path w="10210800" h="1571625">
                  <a:moveTo>
                    <a:pt x="10210799" y="740862"/>
                  </a:moveTo>
                  <a:lnTo>
                    <a:pt x="10202977" y="740862"/>
                  </a:lnTo>
                  <a:lnTo>
                    <a:pt x="10202977" y="731337"/>
                  </a:lnTo>
                  <a:lnTo>
                    <a:pt x="10210799" y="731337"/>
                  </a:lnTo>
                  <a:lnTo>
                    <a:pt x="10210799" y="740862"/>
                  </a:lnTo>
                  <a:close/>
                </a:path>
                <a:path w="10210800" h="1571625">
                  <a:moveTo>
                    <a:pt x="10210799" y="759912"/>
                  </a:moveTo>
                  <a:lnTo>
                    <a:pt x="10202977" y="759912"/>
                  </a:lnTo>
                  <a:lnTo>
                    <a:pt x="10202977" y="750387"/>
                  </a:lnTo>
                  <a:lnTo>
                    <a:pt x="10210799" y="750387"/>
                  </a:lnTo>
                  <a:lnTo>
                    <a:pt x="10210799" y="759912"/>
                  </a:lnTo>
                  <a:close/>
                </a:path>
                <a:path w="10210800" h="1571625">
                  <a:moveTo>
                    <a:pt x="10210799" y="778962"/>
                  </a:moveTo>
                  <a:lnTo>
                    <a:pt x="10202977" y="778962"/>
                  </a:lnTo>
                  <a:lnTo>
                    <a:pt x="10202977" y="769437"/>
                  </a:lnTo>
                  <a:lnTo>
                    <a:pt x="10210799" y="769437"/>
                  </a:lnTo>
                  <a:lnTo>
                    <a:pt x="10210799" y="778962"/>
                  </a:lnTo>
                  <a:close/>
                </a:path>
                <a:path w="10210800" h="1571625">
                  <a:moveTo>
                    <a:pt x="10210799" y="798012"/>
                  </a:moveTo>
                  <a:lnTo>
                    <a:pt x="10202977" y="798012"/>
                  </a:lnTo>
                  <a:lnTo>
                    <a:pt x="10202977" y="788487"/>
                  </a:lnTo>
                  <a:lnTo>
                    <a:pt x="10210799" y="788487"/>
                  </a:lnTo>
                  <a:lnTo>
                    <a:pt x="10210799" y="798012"/>
                  </a:lnTo>
                  <a:close/>
                </a:path>
                <a:path w="10210800" h="1571625">
                  <a:moveTo>
                    <a:pt x="10210799" y="817062"/>
                  </a:moveTo>
                  <a:lnTo>
                    <a:pt x="10202977" y="817062"/>
                  </a:lnTo>
                  <a:lnTo>
                    <a:pt x="10202977" y="807537"/>
                  </a:lnTo>
                  <a:lnTo>
                    <a:pt x="10210799" y="807537"/>
                  </a:lnTo>
                  <a:lnTo>
                    <a:pt x="10210799" y="817062"/>
                  </a:lnTo>
                  <a:close/>
                </a:path>
                <a:path w="10210800" h="1571625">
                  <a:moveTo>
                    <a:pt x="10210799" y="836112"/>
                  </a:moveTo>
                  <a:lnTo>
                    <a:pt x="10202977" y="836112"/>
                  </a:lnTo>
                  <a:lnTo>
                    <a:pt x="10202977" y="826587"/>
                  </a:lnTo>
                  <a:lnTo>
                    <a:pt x="10210799" y="826587"/>
                  </a:lnTo>
                  <a:lnTo>
                    <a:pt x="10210799" y="836112"/>
                  </a:lnTo>
                  <a:close/>
                </a:path>
                <a:path w="10210800" h="1571625">
                  <a:moveTo>
                    <a:pt x="10210799" y="855162"/>
                  </a:moveTo>
                  <a:lnTo>
                    <a:pt x="10202977" y="855162"/>
                  </a:lnTo>
                  <a:lnTo>
                    <a:pt x="10202977" y="845637"/>
                  </a:lnTo>
                  <a:lnTo>
                    <a:pt x="10210799" y="845637"/>
                  </a:lnTo>
                  <a:lnTo>
                    <a:pt x="10210799" y="855162"/>
                  </a:lnTo>
                  <a:close/>
                </a:path>
                <a:path w="10210800" h="1571625">
                  <a:moveTo>
                    <a:pt x="10210799" y="874212"/>
                  </a:moveTo>
                  <a:lnTo>
                    <a:pt x="10202977" y="874212"/>
                  </a:lnTo>
                  <a:lnTo>
                    <a:pt x="10202977" y="864687"/>
                  </a:lnTo>
                  <a:lnTo>
                    <a:pt x="10210799" y="864687"/>
                  </a:lnTo>
                  <a:lnTo>
                    <a:pt x="10210799" y="874212"/>
                  </a:lnTo>
                  <a:close/>
                </a:path>
                <a:path w="10210800" h="1571625">
                  <a:moveTo>
                    <a:pt x="10210799" y="893262"/>
                  </a:moveTo>
                  <a:lnTo>
                    <a:pt x="10202977" y="893262"/>
                  </a:lnTo>
                  <a:lnTo>
                    <a:pt x="10202977" y="883737"/>
                  </a:lnTo>
                  <a:lnTo>
                    <a:pt x="10210799" y="883737"/>
                  </a:lnTo>
                  <a:lnTo>
                    <a:pt x="10210799" y="893262"/>
                  </a:lnTo>
                  <a:close/>
                </a:path>
                <a:path w="10210800" h="1571625">
                  <a:moveTo>
                    <a:pt x="10210799" y="912312"/>
                  </a:moveTo>
                  <a:lnTo>
                    <a:pt x="10202977" y="912312"/>
                  </a:lnTo>
                  <a:lnTo>
                    <a:pt x="10202977" y="902787"/>
                  </a:lnTo>
                  <a:lnTo>
                    <a:pt x="10210799" y="902787"/>
                  </a:lnTo>
                  <a:lnTo>
                    <a:pt x="10210799" y="912312"/>
                  </a:lnTo>
                  <a:close/>
                </a:path>
                <a:path w="10210800" h="1571625">
                  <a:moveTo>
                    <a:pt x="10210799" y="931362"/>
                  </a:moveTo>
                  <a:lnTo>
                    <a:pt x="10202977" y="931362"/>
                  </a:lnTo>
                  <a:lnTo>
                    <a:pt x="10202977" y="921837"/>
                  </a:lnTo>
                  <a:lnTo>
                    <a:pt x="10210799" y="921837"/>
                  </a:lnTo>
                  <a:lnTo>
                    <a:pt x="10210799" y="931362"/>
                  </a:lnTo>
                  <a:close/>
                </a:path>
                <a:path w="10210800" h="1571625">
                  <a:moveTo>
                    <a:pt x="10210799" y="950412"/>
                  </a:moveTo>
                  <a:lnTo>
                    <a:pt x="10202977" y="950412"/>
                  </a:lnTo>
                  <a:lnTo>
                    <a:pt x="10202977" y="940887"/>
                  </a:lnTo>
                  <a:lnTo>
                    <a:pt x="10210799" y="940887"/>
                  </a:lnTo>
                  <a:lnTo>
                    <a:pt x="10210799" y="950412"/>
                  </a:lnTo>
                  <a:close/>
                </a:path>
                <a:path w="10210800" h="1571625">
                  <a:moveTo>
                    <a:pt x="10210799" y="969462"/>
                  </a:moveTo>
                  <a:lnTo>
                    <a:pt x="10202977" y="969462"/>
                  </a:lnTo>
                  <a:lnTo>
                    <a:pt x="10202977" y="959937"/>
                  </a:lnTo>
                  <a:lnTo>
                    <a:pt x="10210799" y="959937"/>
                  </a:lnTo>
                  <a:lnTo>
                    <a:pt x="10210799" y="969462"/>
                  </a:lnTo>
                  <a:close/>
                </a:path>
                <a:path w="10210800" h="1571625">
                  <a:moveTo>
                    <a:pt x="10210799" y="988512"/>
                  </a:moveTo>
                  <a:lnTo>
                    <a:pt x="10202977" y="988512"/>
                  </a:lnTo>
                  <a:lnTo>
                    <a:pt x="10202977" y="978987"/>
                  </a:lnTo>
                  <a:lnTo>
                    <a:pt x="10210799" y="978987"/>
                  </a:lnTo>
                  <a:lnTo>
                    <a:pt x="10210799" y="988512"/>
                  </a:lnTo>
                  <a:close/>
                </a:path>
                <a:path w="10210800" h="1571625">
                  <a:moveTo>
                    <a:pt x="10210799" y="1007562"/>
                  </a:moveTo>
                  <a:lnTo>
                    <a:pt x="10202977" y="1007562"/>
                  </a:lnTo>
                  <a:lnTo>
                    <a:pt x="10202977" y="998037"/>
                  </a:lnTo>
                  <a:lnTo>
                    <a:pt x="10210799" y="998037"/>
                  </a:lnTo>
                  <a:lnTo>
                    <a:pt x="10210799" y="1007562"/>
                  </a:lnTo>
                  <a:close/>
                </a:path>
                <a:path w="10210800" h="1571625">
                  <a:moveTo>
                    <a:pt x="10210799" y="1026612"/>
                  </a:moveTo>
                  <a:lnTo>
                    <a:pt x="10202977" y="1026612"/>
                  </a:lnTo>
                  <a:lnTo>
                    <a:pt x="10202977" y="1017087"/>
                  </a:lnTo>
                  <a:lnTo>
                    <a:pt x="10210799" y="1017087"/>
                  </a:lnTo>
                  <a:lnTo>
                    <a:pt x="10210799" y="1026612"/>
                  </a:lnTo>
                  <a:close/>
                </a:path>
                <a:path w="10210800" h="1571625">
                  <a:moveTo>
                    <a:pt x="10210799" y="1045662"/>
                  </a:moveTo>
                  <a:lnTo>
                    <a:pt x="10202977" y="1045662"/>
                  </a:lnTo>
                  <a:lnTo>
                    <a:pt x="10202977" y="1036137"/>
                  </a:lnTo>
                  <a:lnTo>
                    <a:pt x="10210799" y="1036137"/>
                  </a:lnTo>
                  <a:lnTo>
                    <a:pt x="10210799" y="1045662"/>
                  </a:lnTo>
                  <a:close/>
                </a:path>
                <a:path w="10210800" h="1571625">
                  <a:moveTo>
                    <a:pt x="10210799" y="1064712"/>
                  </a:moveTo>
                  <a:lnTo>
                    <a:pt x="10202977" y="1064712"/>
                  </a:lnTo>
                  <a:lnTo>
                    <a:pt x="10202977" y="1055187"/>
                  </a:lnTo>
                  <a:lnTo>
                    <a:pt x="10210799" y="1055187"/>
                  </a:lnTo>
                  <a:lnTo>
                    <a:pt x="10210799" y="1064712"/>
                  </a:lnTo>
                  <a:close/>
                </a:path>
                <a:path w="10210800" h="1571625">
                  <a:moveTo>
                    <a:pt x="10210799" y="1083762"/>
                  </a:moveTo>
                  <a:lnTo>
                    <a:pt x="10202977" y="1083762"/>
                  </a:lnTo>
                  <a:lnTo>
                    <a:pt x="10202977" y="1074237"/>
                  </a:lnTo>
                  <a:lnTo>
                    <a:pt x="10210799" y="1074237"/>
                  </a:lnTo>
                  <a:lnTo>
                    <a:pt x="10210799" y="1083762"/>
                  </a:lnTo>
                  <a:close/>
                </a:path>
                <a:path w="10210800" h="1571625">
                  <a:moveTo>
                    <a:pt x="10210799" y="1102812"/>
                  </a:moveTo>
                  <a:lnTo>
                    <a:pt x="10202977" y="1102812"/>
                  </a:lnTo>
                  <a:lnTo>
                    <a:pt x="10202977" y="1093287"/>
                  </a:lnTo>
                  <a:lnTo>
                    <a:pt x="10210799" y="1093287"/>
                  </a:lnTo>
                  <a:lnTo>
                    <a:pt x="10210799" y="1102812"/>
                  </a:lnTo>
                  <a:close/>
                </a:path>
                <a:path w="10210800" h="1571625">
                  <a:moveTo>
                    <a:pt x="10210799" y="1121862"/>
                  </a:moveTo>
                  <a:lnTo>
                    <a:pt x="10202977" y="1121862"/>
                  </a:lnTo>
                  <a:lnTo>
                    <a:pt x="10202977" y="1112337"/>
                  </a:lnTo>
                  <a:lnTo>
                    <a:pt x="10210799" y="1112337"/>
                  </a:lnTo>
                  <a:lnTo>
                    <a:pt x="10210799" y="1121862"/>
                  </a:lnTo>
                  <a:close/>
                </a:path>
                <a:path w="10210800" h="1571625">
                  <a:moveTo>
                    <a:pt x="10210799" y="1140912"/>
                  </a:moveTo>
                  <a:lnTo>
                    <a:pt x="10202977" y="1140912"/>
                  </a:lnTo>
                  <a:lnTo>
                    <a:pt x="10202977" y="1131387"/>
                  </a:lnTo>
                  <a:lnTo>
                    <a:pt x="10210799" y="1131387"/>
                  </a:lnTo>
                  <a:lnTo>
                    <a:pt x="10210799" y="1140912"/>
                  </a:lnTo>
                  <a:close/>
                </a:path>
                <a:path w="10210800" h="1571625">
                  <a:moveTo>
                    <a:pt x="10210799" y="1159962"/>
                  </a:moveTo>
                  <a:lnTo>
                    <a:pt x="10202977" y="1159962"/>
                  </a:lnTo>
                  <a:lnTo>
                    <a:pt x="10202977" y="1150437"/>
                  </a:lnTo>
                  <a:lnTo>
                    <a:pt x="10210799" y="1150437"/>
                  </a:lnTo>
                  <a:lnTo>
                    <a:pt x="10210799" y="1159962"/>
                  </a:lnTo>
                  <a:close/>
                </a:path>
                <a:path w="10210800" h="1571625">
                  <a:moveTo>
                    <a:pt x="10210799" y="1179012"/>
                  </a:moveTo>
                  <a:lnTo>
                    <a:pt x="10202977" y="1179012"/>
                  </a:lnTo>
                  <a:lnTo>
                    <a:pt x="10202977" y="1169487"/>
                  </a:lnTo>
                  <a:lnTo>
                    <a:pt x="10210799" y="1169487"/>
                  </a:lnTo>
                  <a:lnTo>
                    <a:pt x="10210799" y="1179012"/>
                  </a:lnTo>
                  <a:close/>
                </a:path>
                <a:path w="10210800" h="1571625">
                  <a:moveTo>
                    <a:pt x="10210799" y="1198062"/>
                  </a:moveTo>
                  <a:lnTo>
                    <a:pt x="10202977" y="1198062"/>
                  </a:lnTo>
                  <a:lnTo>
                    <a:pt x="10202977" y="1188537"/>
                  </a:lnTo>
                  <a:lnTo>
                    <a:pt x="10210799" y="1188537"/>
                  </a:lnTo>
                  <a:lnTo>
                    <a:pt x="10210799" y="1198062"/>
                  </a:lnTo>
                  <a:close/>
                </a:path>
                <a:path w="10210800" h="1571625">
                  <a:moveTo>
                    <a:pt x="10210799" y="1217112"/>
                  </a:moveTo>
                  <a:lnTo>
                    <a:pt x="10202977" y="1217112"/>
                  </a:lnTo>
                  <a:lnTo>
                    <a:pt x="10202977" y="1207587"/>
                  </a:lnTo>
                  <a:lnTo>
                    <a:pt x="10210799" y="1207587"/>
                  </a:lnTo>
                  <a:lnTo>
                    <a:pt x="10210799" y="1217112"/>
                  </a:lnTo>
                  <a:close/>
                </a:path>
                <a:path w="10210800" h="1571625">
                  <a:moveTo>
                    <a:pt x="10210799" y="1236162"/>
                  </a:moveTo>
                  <a:lnTo>
                    <a:pt x="10202977" y="1236162"/>
                  </a:lnTo>
                  <a:lnTo>
                    <a:pt x="10202977" y="1226637"/>
                  </a:lnTo>
                  <a:lnTo>
                    <a:pt x="10210799" y="1226637"/>
                  </a:lnTo>
                  <a:lnTo>
                    <a:pt x="10210799" y="1236162"/>
                  </a:lnTo>
                  <a:close/>
                </a:path>
                <a:path w="10210800" h="1571625">
                  <a:moveTo>
                    <a:pt x="10210799" y="1255212"/>
                  </a:moveTo>
                  <a:lnTo>
                    <a:pt x="10202977" y="1255212"/>
                  </a:lnTo>
                  <a:lnTo>
                    <a:pt x="10202977" y="1245687"/>
                  </a:lnTo>
                  <a:lnTo>
                    <a:pt x="10210799" y="1245687"/>
                  </a:lnTo>
                  <a:lnTo>
                    <a:pt x="10210799" y="1255212"/>
                  </a:lnTo>
                  <a:close/>
                </a:path>
                <a:path w="10210800" h="1571625">
                  <a:moveTo>
                    <a:pt x="10210799" y="1274262"/>
                  </a:moveTo>
                  <a:lnTo>
                    <a:pt x="10202977" y="1274262"/>
                  </a:lnTo>
                  <a:lnTo>
                    <a:pt x="10202977" y="1264737"/>
                  </a:lnTo>
                  <a:lnTo>
                    <a:pt x="10210799" y="1264737"/>
                  </a:lnTo>
                  <a:lnTo>
                    <a:pt x="10210799" y="1274262"/>
                  </a:lnTo>
                  <a:close/>
                </a:path>
                <a:path w="10210800" h="1571625">
                  <a:moveTo>
                    <a:pt x="10210799" y="1293340"/>
                  </a:moveTo>
                  <a:lnTo>
                    <a:pt x="10202939" y="1293275"/>
                  </a:lnTo>
                  <a:lnTo>
                    <a:pt x="10202977" y="1283787"/>
                  </a:lnTo>
                  <a:lnTo>
                    <a:pt x="10210799" y="1283787"/>
                  </a:lnTo>
                  <a:lnTo>
                    <a:pt x="10210799" y="1293340"/>
                  </a:lnTo>
                  <a:close/>
                </a:path>
                <a:path w="10210800" h="1571625">
                  <a:moveTo>
                    <a:pt x="10210733" y="1312410"/>
                  </a:moveTo>
                  <a:lnTo>
                    <a:pt x="10202019" y="1311681"/>
                  </a:lnTo>
                  <a:lnTo>
                    <a:pt x="10202275" y="1308619"/>
                  </a:lnTo>
                  <a:lnTo>
                    <a:pt x="10202479" y="1305545"/>
                  </a:lnTo>
                  <a:lnTo>
                    <a:pt x="10202634" y="1302461"/>
                  </a:lnTo>
                  <a:lnTo>
                    <a:pt x="10210799" y="1302869"/>
                  </a:lnTo>
                  <a:lnTo>
                    <a:pt x="10210733" y="1312410"/>
                  </a:lnTo>
                  <a:close/>
                </a:path>
                <a:path w="10210800" h="1571625">
                  <a:moveTo>
                    <a:pt x="10209232" y="1331381"/>
                  </a:moveTo>
                  <a:lnTo>
                    <a:pt x="10199878" y="1329968"/>
                  </a:lnTo>
                  <a:lnTo>
                    <a:pt x="10200338" y="1326927"/>
                  </a:lnTo>
                  <a:lnTo>
                    <a:pt x="10200746" y="1323889"/>
                  </a:lnTo>
                  <a:lnTo>
                    <a:pt x="10201101" y="1320853"/>
                  </a:lnTo>
                  <a:lnTo>
                    <a:pt x="10209983" y="1321894"/>
                  </a:lnTo>
                  <a:lnTo>
                    <a:pt x="10209232" y="1331381"/>
                  </a:lnTo>
                  <a:close/>
                </a:path>
                <a:path w="10210800" h="1571625">
                  <a:moveTo>
                    <a:pt x="10205137" y="1349941"/>
                  </a:moveTo>
                  <a:lnTo>
                    <a:pt x="10196528" y="1348045"/>
                  </a:lnTo>
                  <a:lnTo>
                    <a:pt x="10197189" y="1345045"/>
                  </a:lnTo>
                  <a:lnTo>
                    <a:pt x="10197798" y="1342037"/>
                  </a:lnTo>
                  <a:lnTo>
                    <a:pt x="10198357" y="1339019"/>
                  </a:lnTo>
                  <a:lnTo>
                    <a:pt x="10207366" y="1340687"/>
                  </a:lnTo>
                  <a:lnTo>
                    <a:pt x="10205137" y="1349941"/>
                  </a:lnTo>
                  <a:close/>
                </a:path>
                <a:path w="10210800" h="1571625">
                  <a:moveTo>
                    <a:pt x="10200675" y="1368468"/>
                  </a:moveTo>
                  <a:lnTo>
                    <a:pt x="10191964" y="1365930"/>
                  </a:lnTo>
                  <a:lnTo>
                    <a:pt x="10192826" y="1362970"/>
                  </a:lnTo>
                  <a:lnTo>
                    <a:pt x="10193636" y="1360005"/>
                  </a:lnTo>
                  <a:lnTo>
                    <a:pt x="10194393" y="1357036"/>
                  </a:lnTo>
                  <a:lnTo>
                    <a:pt x="10202905" y="1359206"/>
                  </a:lnTo>
                  <a:lnTo>
                    <a:pt x="10200675" y="1368468"/>
                  </a:lnTo>
                  <a:close/>
                </a:path>
                <a:path w="10210800" h="1571625">
                  <a:moveTo>
                    <a:pt x="10194698" y="1386536"/>
                  </a:moveTo>
                  <a:lnTo>
                    <a:pt x="10186223" y="1383441"/>
                  </a:lnTo>
                  <a:lnTo>
                    <a:pt x="10187273" y="1380564"/>
                  </a:lnTo>
                  <a:lnTo>
                    <a:pt x="10188278" y="1377663"/>
                  </a:lnTo>
                  <a:lnTo>
                    <a:pt x="10189237" y="1374737"/>
                  </a:lnTo>
                  <a:lnTo>
                    <a:pt x="10198348" y="1377723"/>
                  </a:lnTo>
                  <a:lnTo>
                    <a:pt x="10194698" y="1386536"/>
                  </a:lnTo>
                  <a:close/>
                </a:path>
                <a:path w="10210800" h="1571625">
                  <a:moveTo>
                    <a:pt x="10187423" y="1404099"/>
                  </a:moveTo>
                  <a:lnTo>
                    <a:pt x="10179334" y="1400520"/>
                  </a:lnTo>
                  <a:lnTo>
                    <a:pt x="10180576" y="1397713"/>
                  </a:lnTo>
                  <a:lnTo>
                    <a:pt x="10181771" y="1394886"/>
                  </a:lnTo>
                  <a:lnTo>
                    <a:pt x="10182921" y="1392037"/>
                  </a:lnTo>
                  <a:lnTo>
                    <a:pt x="10191059" y="1395320"/>
                  </a:lnTo>
                  <a:lnTo>
                    <a:pt x="10187423" y="1404099"/>
                  </a:lnTo>
                  <a:close/>
                </a:path>
                <a:path w="10210800" h="1571625">
                  <a:moveTo>
                    <a:pt x="10179615" y="1421460"/>
                  </a:moveTo>
                  <a:lnTo>
                    <a:pt x="10171321" y="1417104"/>
                  </a:lnTo>
                  <a:lnTo>
                    <a:pt x="10172748" y="1414385"/>
                  </a:lnTo>
                  <a:lnTo>
                    <a:pt x="10174130" y="1411643"/>
                  </a:lnTo>
                  <a:lnTo>
                    <a:pt x="10175466" y="1408878"/>
                  </a:lnTo>
                  <a:lnTo>
                    <a:pt x="10183780" y="1412893"/>
                  </a:lnTo>
                  <a:lnTo>
                    <a:pt x="10181524" y="1418339"/>
                  </a:lnTo>
                  <a:lnTo>
                    <a:pt x="10179615" y="1421460"/>
                  </a:lnTo>
                  <a:close/>
                </a:path>
                <a:path w="10210800" h="1571625">
                  <a:moveTo>
                    <a:pt x="10169667" y="1437720"/>
                  </a:moveTo>
                  <a:lnTo>
                    <a:pt x="10162205" y="1433143"/>
                  </a:lnTo>
                  <a:lnTo>
                    <a:pt x="10163810" y="1430527"/>
                  </a:lnTo>
                  <a:lnTo>
                    <a:pt x="10165375" y="1427878"/>
                  </a:lnTo>
                  <a:lnTo>
                    <a:pt x="10166899" y="1425196"/>
                  </a:lnTo>
                  <a:lnTo>
                    <a:pt x="10174638" y="1429595"/>
                  </a:lnTo>
                  <a:lnTo>
                    <a:pt x="10169667" y="1437720"/>
                  </a:lnTo>
                  <a:close/>
                </a:path>
                <a:path w="10210800" h="1571625">
                  <a:moveTo>
                    <a:pt x="10159733" y="1453958"/>
                  </a:moveTo>
                  <a:lnTo>
                    <a:pt x="10152058" y="1448512"/>
                  </a:lnTo>
                  <a:lnTo>
                    <a:pt x="10153937" y="1445857"/>
                  </a:lnTo>
                  <a:lnTo>
                    <a:pt x="10155552" y="1443499"/>
                  </a:lnTo>
                  <a:lnTo>
                    <a:pt x="10157239" y="1440941"/>
                  </a:lnTo>
                  <a:lnTo>
                    <a:pt x="10164689" y="1445857"/>
                  </a:lnTo>
                  <a:lnTo>
                    <a:pt x="10159733" y="1453958"/>
                  </a:lnTo>
                  <a:close/>
                </a:path>
                <a:path w="10210800" h="1571625">
                  <a:moveTo>
                    <a:pt x="10147752" y="1468710"/>
                  </a:moveTo>
                  <a:lnTo>
                    <a:pt x="10140924" y="1463149"/>
                  </a:lnTo>
                  <a:lnTo>
                    <a:pt x="10142875" y="1460753"/>
                  </a:lnTo>
                  <a:lnTo>
                    <a:pt x="10144773" y="1458342"/>
                  </a:lnTo>
                  <a:lnTo>
                    <a:pt x="10146619" y="1455916"/>
                  </a:lnTo>
                  <a:lnTo>
                    <a:pt x="10153927" y="1461474"/>
                  </a:lnTo>
                  <a:lnTo>
                    <a:pt x="10147752" y="1468710"/>
                  </a:lnTo>
                  <a:close/>
                </a:path>
                <a:path w="10210800" h="1571625">
                  <a:moveTo>
                    <a:pt x="10135371" y="1483220"/>
                  </a:moveTo>
                  <a:lnTo>
                    <a:pt x="10128781" y="1477078"/>
                  </a:lnTo>
                  <a:lnTo>
                    <a:pt x="10130879" y="1474828"/>
                  </a:lnTo>
                  <a:lnTo>
                    <a:pt x="10132944" y="1472537"/>
                  </a:lnTo>
                  <a:lnTo>
                    <a:pt x="10134978" y="1470204"/>
                  </a:lnTo>
                  <a:lnTo>
                    <a:pt x="10141572" y="1475953"/>
                  </a:lnTo>
                  <a:lnTo>
                    <a:pt x="10135371" y="1483220"/>
                  </a:lnTo>
                  <a:close/>
                </a:path>
                <a:path w="10210800" h="1571625">
                  <a:moveTo>
                    <a:pt x="10121853" y="1496812"/>
                  </a:moveTo>
                  <a:lnTo>
                    <a:pt x="10115673" y="1490222"/>
                  </a:lnTo>
                  <a:lnTo>
                    <a:pt x="10117844" y="1488187"/>
                  </a:lnTo>
                  <a:lnTo>
                    <a:pt x="10119976" y="1486121"/>
                  </a:lnTo>
                  <a:lnTo>
                    <a:pt x="10122339" y="1483757"/>
                  </a:lnTo>
                  <a:lnTo>
                    <a:pt x="10129131" y="1490533"/>
                  </a:lnTo>
                  <a:lnTo>
                    <a:pt x="10128914" y="1490787"/>
                  </a:lnTo>
                  <a:lnTo>
                    <a:pt x="10121853" y="1496812"/>
                  </a:lnTo>
                  <a:close/>
                </a:path>
                <a:path w="10210800" h="1571625">
                  <a:moveTo>
                    <a:pt x="10107339" y="1509197"/>
                  </a:moveTo>
                  <a:lnTo>
                    <a:pt x="10101775" y="1502404"/>
                  </a:lnTo>
                  <a:lnTo>
                    <a:pt x="10104164" y="1500446"/>
                  </a:lnTo>
                  <a:lnTo>
                    <a:pt x="10106512" y="1498458"/>
                  </a:lnTo>
                  <a:lnTo>
                    <a:pt x="10108816" y="1496438"/>
                  </a:lnTo>
                  <a:lnTo>
                    <a:pt x="10114583" y="1503016"/>
                  </a:lnTo>
                  <a:lnTo>
                    <a:pt x="10107339" y="1509197"/>
                  </a:lnTo>
                  <a:close/>
                </a:path>
                <a:path w="10210800" h="1571625">
                  <a:moveTo>
                    <a:pt x="10092650" y="1521261"/>
                  </a:moveTo>
                  <a:lnTo>
                    <a:pt x="10087169" y="1513576"/>
                  </a:lnTo>
                  <a:lnTo>
                    <a:pt x="10089662" y="1511798"/>
                  </a:lnTo>
                  <a:lnTo>
                    <a:pt x="10092123" y="1509979"/>
                  </a:lnTo>
                  <a:lnTo>
                    <a:pt x="10094553" y="1508120"/>
                  </a:lnTo>
                  <a:lnTo>
                    <a:pt x="10100103" y="1515371"/>
                  </a:lnTo>
                  <a:lnTo>
                    <a:pt x="10094598" y="1520069"/>
                  </a:lnTo>
                  <a:lnTo>
                    <a:pt x="10092650" y="1521261"/>
                  </a:lnTo>
                  <a:close/>
                </a:path>
                <a:path w="10210800" h="1571625">
                  <a:moveTo>
                    <a:pt x="10076414" y="1531194"/>
                  </a:moveTo>
                  <a:lnTo>
                    <a:pt x="10071829" y="1523765"/>
                  </a:lnTo>
                  <a:lnTo>
                    <a:pt x="10074460" y="1522141"/>
                  </a:lnTo>
                  <a:lnTo>
                    <a:pt x="10077054" y="1520479"/>
                  </a:lnTo>
                  <a:lnTo>
                    <a:pt x="10079610" y="1518781"/>
                  </a:lnTo>
                  <a:lnTo>
                    <a:pt x="10084551" y="1526216"/>
                  </a:lnTo>
                  <a:lnTo>
                    <a:pt x="10076414" y="1531194"/>
                  </a:lnTo>
                  <a:close/>
                </a:path>
                <a:path w="10210800" h="1571625">
                  <a:moveTo>
                    <a:pt x="10060155" y="1541141"/>
                  </a:moveTo>
                  <a:lnTo>
                    <a:pt x="10055814" y="1532924"/>
                  </a:lnTo>
                  <a:lnTo>
                    <a:pt x="10058537" y="1531485"/>
                  </a:lnTo>
                  <a:lnTo>
                    <a:pt x="10061230" y="1530004"/>
                  </a:lnTo>
                  <a:lnTo>
                    <a:pt x="10063894" y="1528481"/>
                  </a:lnTo>
                  <a:lnTo>
                    <a:pt x="10068289" y="1536165"/>
                  </a:lnTo>
                  <a:lnTo>
                    <a:pt x="10060155" y="1541141"/>
                  </a:lnTo>
                  <a:close/>
                </a:path>
                <a:path w="10210800" h="1571625">
                  <a:moveTo>
                    <a:pt x="10042841" y="1549041"/>
                  </a:moveTo>
                  <a:lnTo>
                    <a:pt x="10039247" y="1540983"/>
                  </a:lnTo>
                  <a:lnTo>
                    <a:pt x="10042051" y="1539733"/>
                  </a:lnTo>
                  <a:lnTo>
                    <a:pt x="10044833" y="1538436"/>
                  </a:lnTo>
                  <a:lnTo>
                    <a:pt x="10047596" y="1537092"/>
                  </a:lnTo>
                  <a:lnTo>
                    <a:pt x="10051637" y="1545398"/>
                  </a:lnTo>
                  <a:lnTo>
                    <a:pt x="10042841" y="1549041"/>
                  </a:lnTo>
                  <a:close/>
                </a:path>
                <a:path w="10210800" h="1571625">
                  <a:moveTo>
                    <a:pt x="10025281" y="1556315"/>
                  </a:moveTo>
                  <a:lnTo>
                    <a:pt x="10022189" y="1547918"/>
                  </a:lnTo>
                  <a:lnTo>
                    <a:pt x="10025081" y="1546853"/>
                  </a:lnTo>
                  <a:lnTo>
                    <a:pt x="10027943" y="1545745"/>
                  </a:lnTo>
                  <a:lnTo>
                    <a:pt x="10030775" y="1544593"/>
                  </a:lnTo>
                  <a:lnTo>
                    <a:pt x="10034062" y="1552678"/>
                  </a:lnTo>
                  <a:lnTo>
                    <a:pt x="10025281" y="1556315"/>
                  </a:lnTo>
                  <a:close/>
                </a:path>
                <a:path w="10210800" h="1571625">
                  <a:moveTo>
                    <a:pt x="10007250" y="1562390"/>
                  </a:moveTo>
                  <a:lnTo>
                    <a:pt x="10004695" y="1553704"/>
                  </a:lnTo>
                  <a:lnTo>
                    <a:pt x="10007652" y="1552834"/>
                  </a:lnTo>
                  <a:lnTo>
                    <a:pt x="10010584" y="1551918"/>
                  </a:lnTo>
                  <a:lnTo>
                    <a:pt x="10013492" y="1550956"/>
                  </a:lnTo>
                  <a:lnTo>
                    <a:pt x="10016472" y="1559964"/>
                  </a:lnTo>
                  <a:lnTo>
                    <a:pt x="10015288" y="1560454"/>
                  </a:lnTo>
                  <a:lnTo>
                    <a:pt x="10007250" y="1562390"/>
                  </a:lnTo>
                  <a:close/>
                </a:path>
                <a:path w="10210800" h="1571625">
                  <a:moveTo>
                    <a:pt x="9988726" y="1566852"/>
                  </a:moveTo>
                  <a:lnTo>
                    <a:pt x="9986824" y="1558318"/>
                  </a:lnTo>
                  <a:lnTo>
                    <a:pt x="9989827" y="1557648"/>
                  </a:lnTo>
                  <a:lnTo>
                    <a:pt x="9992821" y="1556929"/>
                  </a:lnTo>
                  <a:lnTo>
                    <a:pt x="9995804" y="1556159"/>
                  </a:lnTo>
                  <a:lnTo>
                    <a:pt x="9997988" y="1564621"/>
                  </a:lnTo>
                  <a:lnTo>
                    <a:pt x="9988726" y="1566852"/>
                  </a:lnTo>
                  <a:close/>
                </a:path>
                <a:path w="10210800" h="1571625">
                  <a:moveTo>
                    <a:pt x="9970185" y="1571052"/>
                  </a:moveTo>
                  <a:lnTo>
                    <a:pt x="9968749" y="1561717"/>
                  </a:lnTo>
                  <a:lnTo>
                    <a:pt x="9971774" y="1561253"/>
                  </a:lnTo>
                  <a:lnTo>
                    <a:pt x="9974789" y="1560737"/>
                  </a:lnTo>
                  <a:lnTo>
                    <a:pt x="9977794" y="1560172"/>
                  </a:lnTo>
                  <a:lnTo>
                    <a:pt x="9979470" y="1569081"/>
                  </a:lnTo>
                  <a:lnTo>
                    <a:pt x="9971829" y="1570922"/>
                  </a:lnTo>
                  <a:lnTo>
                    <a:pt x="9970185" y="1571052"/>
                  </a:lnTo>
                  <a:close/>
                </a:path>
                <a:path w="10210800" h="1571625">
                  <a:moveTo>
                    <a:pt x="9960679" y="1571624"/>
                  </a:moveTo>
                  <a:lnTo>
                    <a:pt x="9951138" y="1571624"/>
                  </a:lnTo>
                  <a:lnTo>
                    <a:pt x="9950474" y="1563908"/>
                  </a:lnTo>
                  <a:lnTo>
                    <a:pt x="9953535" y="1563644"/>
                  </a:lnTo>
                  <a:lnTo>
                    <a:pt x="9956591" y="1563329"/>
                  </a:lnTo>
                  <a:lnTo>
                    <a:pt x="9959641" y="1562964"/>
                  </a:lnTo>
                  <a:lnTo>
                    <a:pt x="9960679" y="1571624"/>
                  </a:lnTo>
                  <a:close/>
                </a:path>
                <a:path w="10210800" h="1571625">
                  <a:moveTo>
                    <a:pt x="9941628" y="1571624"/>
                  </a:moveTo>
                  <a:lnTo>
                    <a:pt x="9932123" y="1571624"/>
                  </a:lnTo>
                  <a:lnTo>
                    <a:pt x="9931996" y="1564877"/>
                  </a:lnTo>
                  <a:lnTo>
                    <a:pt x="9935083" y="1564819"/>
                  </a:lnTo>
                  <a:lnTo>
                    <a:pt x="9938170" y="1564709"/>
                  </a:lnTo>
                  <a:lnTo>
                    <a:pt x="9941256" y="1564546"/>
                  </a:lnTo>
                  <a:lnTo>
                    <a:pt x="9941628" y="1571624"/>
                  </a:lnTo>
                  <a:close/>
                </a:path>
                <a:path w="10210800" h="1571625">
                  <a:moveTo>
                    <a:pt x="9922603" y="1571624"/>
                  </a:moveTo>
                  <a:lnTo>
                    <a:pt x="9913078" y="1571624"/>
                  </a:lnTo>
                  <a:lnTo>
                    <a:pt x="9913078" y="1564927"/>
                  </a:lnTo>
                  <a:lnTo>
                    <a:pt x="9922603" y="1564927"/>
                  </a:lnTo>
                  <a:lnTo>
                    <a:pt x="9922603" y="1571624"/>
                  </a:lnTo>
                  <a:close/>
                </a:path>
                <a:path w="10210800" h="1571625">
                  <a:moveTo>
                    <a:pt x="9903553" y="1571624"/>
                  </a:moveTo>
                  <a:lnTo>
                    <a:pt x="9894028" y="1571624"/>
                  </a:lnTo>
                  <a:lnTo>
                    <a:pt x="9894028" y="1564927"/>
                  </a:lnTo>
                  <a:lnTo>
                    <a:pt x="9903553" y="1564927"/>
                  </a:lnTo>
                  <a:lnTo>
                    <a:pt x="9903553" y="1571624"/>
                  </a:lnTo>
                  <a:close/>
                </a:path>
                <a:path w="10210800" h="1571625">
                  <a:moveTo>
                    <a:pt x="9884503" y="1571624"/>
                  </a:moveTo>
                  <a:lnTo>
                    <a:pt x="9874978" y="1571624"/>
                  </a:lnTo>
                  <a:lnTo>
                    <a:pt x="9874978" y="1564927"/>
                  </a:lnTo>
                  <a:lnTo>
                    <a:pt x="9884503" y="1564927"/>
                  </a:lnTo>
                  <a:lnTo>
                    <a:pt x="9884503" y="1571624"/>
                  </a:lnTo>
                  <a:close/>
                </a:path>
                <a:path w="10210800" h="1571625">
                  <a:moveTo>
                    <a:pt x="9865453" y="1571624"/>
                  </a:moveTo>
                  <a:lnTo>
                    <a:pt x="9855928" y="1571624"/>
                  </a:lnTo>
                  <a:lnTo>
                    <a:pt x="9855928" y="1564927"/>
                  </a:lnTo>
                  <a:lnTo>
                    <a:pt x="9865453" y="1564927"/>
                  </a:lnTo>
                  <a:lnTo>
                    <a:pt x="9865453" y="1571624"/>
                  </a:lnTo>
                  <a:close/>
                </a:path>
                <a:path w="10210800" h="1571625">
                  <a:moveTo>
                    <a:pt x="9846403" y="1571624"/>
                  </a:moveTo>
                  <a:lnTo>
                    <a:pt x="9836878" y="1571624"/>
                  </a:lnTo>
                  <a:lnTo>
                    <a:pt x="9836878" y="1564927"/>
                  </a:lnTo>
                  <a:lnTo>
                    <a:pt x="9846403" y="1564927"/>
                  </a:lnTo>
                  <a:lnTo>
                    <a:pt x="9846403" y="1571624"/>
                  </a:lnTo>
                  <a:close/>
                </a:path>
                <a:path w="10210800" h="1571625">
                  <a:moveTo>
                    <a:pt x="9827353" y="1571624"/>
                  </a:moveTo>
                  <a:lnTo>
                    <a:pt x="9817828" y="1571624"/>
                  </a:lnTo>
                  <a:lnTo>
                    <a:pt x="9817828" y="1564927"/>
                  </a:lnTo>
                  <a:lnTo>
                    <a:pt x="9827353" y="1564927"/>
                  </a:lnTo>
                  <a:lnTo>
                    <a:pt x="9827353" y="1571624"/>
                  </a:lnTo>
                  <a:close/>
                </a:path>
                <a:path w="10210800" h="1571625">
                  <a:moveTo>
                    <a:pt x="9808303" y="1571624"/>
                  </a:moveTo>
                  <a:lnTo>
                    <a:pt x="9798778" y="1571624"/>
                  </a:lnTo>
                  <a:lnTo>
                    <a:pt x="9798778" y="1564927"/>
                  </a:lnTo>
                  <a:lnTo>
                    <a:pt x="9808303" y="1564927"/>
                  </a:lnTo>
                  <a:lnTo>
                    <a:pt x="9808303" y="1571624"/>
                  </a:lnTo>
                  <a:close/>
                </a:path>
                <a:path w="10210800" h="1571625">
                  <a:moveTo>
                    <a:pt x="9789253" y="1571624"/>
                  </a:moveTo>
                  <a:lnTo>
                    <a:pt x="9779728" y="1571624"/>
                  </a:lnTo>
                  <a:lnTo>
                    <a:pt x="9779728" y="1564927"/>
                  </a:lnTo>
                  <a:lnTo>
                    <a:pt x="9789253" y="1564927"/>
                  </a:lnTo>
                  <a:lnTo>
                    <a:pt x="9789253" y="1571624"/>
                  </a:lnTo>
                  <a:close/>
                </a:path>
                <a:path w="10210800" h="1571625">
                  <a:moveTo>
                    <a:pt x="9770203" y="1571624"/>
                  </a:moveTo>
                  <a:lnTo>
                    <a:pt x="9760678" y="1571624"/>
                  </a:lnTo>
                  <a:lnTo>
                    <a:pt x="9760678" y="1564927"/>
                  </a:lnTo>
                  <a:lnTo>
                    <a:pt x="9770203" y="1564927"/>
                  </a:lnTo>
                  <a:lnTo>
                    <a:pt x="9770203" y="1571624"/>
                  </a:lnTo>
                  <a:close/>
                </a:path>
                <a:path w="10210800" h="1571625">
                  <a:moveTo>
                    <a:pt x="9751153" y="1571624"/>
                  </a:moveTo>
                  <a:lnTo>
                    <a:pt x="9741628" y="1571624"/>
                  </a:lnTo>
                  <a:lnTo>
                    <a:pt x="9741628" y="1564927"/>
                  </a:lnTo>
                  <a:lnTo>
                    <a:pt x="9751153" y="1564927"/>
                  </a:lnTo>
                  <a:lnTo>
                    <a:pt x="9751153" y="1571624"/>
                  </a:lnTo>
                  <a:close/>
                </a:path>
                <a:path w="10210800" h="1571625">
                  <a:moveTo>
                    <a:pt x="9732103" y="1571624"/>
                  </a:moveTo>
                  <a:lnTo>
                    <a:pt x="9722578" y="1571624"/>
                  </a:lnTo>
                  <a:lnTo>
                    <a:pt x="9722578" y="1564927"/>
                  </a:lnTo>
                  <a:lnTo>
                    <a:pt x="9732103" y="1564927"/>
                  </a:lnTo>
                  <a:lnTo>
                    <a:pt x="9732103" y="1571624"/>
                  </a:lnTo>
                  <a:close/>
                </a:path>
                <a:path w="10210800" h="1571625">
                  <a:moveTo>
                    <a:pt x="9713053" y="1571624"/>
                  </a:moveTo>
                  <a:lnTo>
                    <a:pt x="9703528" y="1571624"/>
                  </a:lnTo>
                  <a:lnTo>
                    <a:pt x="9703528" y="1564927"/>
                  </a:lnTo>
                  <a:lnTo>
                    <a:pt x="9713053" y="1564927"/>
                  </a:lnTo>
                  <a:lnTo>
                    <a:pt x="9713053" y="1571624"/>
                  </a:lnTo>
                  <a:close/>
                </a:path>
                <a:path w="10210800" h="1571625">
                  <a:moveTo>
                    <a:pt x="9694003" y="1571624"/>
                  </a:moveTo>
                  <a:lnTo>
                    <a:pt x="9684478" y="1571624"/>
                  </a:lnTo>
                  <a:lnTo>
                    <a:pt x="9684478" y="1564927"/>
                  </a:lnTo>
                  <a:lnTo>
                    <a:pt x="9694003" y="1564927"/>
                  </a:lnTo>
                  <a:lnTo>
                    <a:pt x="9694003" y="1571624"/>
                  </a:lnTo>
                  <a:close/>
                </a:path>
                <a:path w="10210800" h="1571625">
                  <a:moveTo>
                    <a:pt x="9674953" y="1571624"/>
                  </a:moveTo>
                  <a:lnTo>
                    <a:pt x="9665428" y="1571624"/>
                  </a:lnTo>
                  <a:lnTo>
                    <a:pt x="9665428" y="1564927"/>
                  </a:lnTo>
                  <a:lnTo>
                    <a:pt x="9674953" y="1564927"/>
                  </a:lnTo>
                  <a:lnTo>
                    <a:pt x="9674953" y="1571624"/>
                  </a:lnTo>
                  <a:close/>
                </a:path>
                <a:path w="10210800" h="1571625">
                  <a:moveTo>
                    <a:pt x="9655903" y="1571624"/>
                  </a:moveTo>
                  <a:lnTo>
                    <a:pt x="9646378" y="1571624"/>
                  </a:lnTo>
                  <a:lnTo>
                    <a:pt x="9646378" y="1564927"/>
                  </a:lnTo>
                  <a:lnTo>
                    <a:pt x="9655903" y="1564927"/>
                  </a:lnTo>
                  <a:lnTo>
                    <a:pt x="9655903" y="1571624"/>
                  </a:lnTo>
                  <a:close/>
                </a:path>
                <a:path w="10210800" h="1571625">
                  <a:moveTo>
                    <a:pt x="9636853" y="1571624"/>
                  </a:moveTo>
                  <a:lnTo>
                    <a:pt x="9627328" y="1571624"/>
                  </a:lnTo>
                  <a:lnTo>
                    <a:pt x="9627328" y="1564927"/>
                  </a:lnTo>
                  <a:lnTo>
                    <a:pt x="9636853" y="1564927"/>
                  </a:lnTo>
                  <a:lnTo>
                    <a:pt x="9636853" y="1571624"/>
                  </a:lnTo>
                  <a:close/>
                </a:path>
                <a:path w="10210800" h="1571625">
                  <a:moveTo>
                    <a:pt x="9617803" y="1571624"/>
                  </a:moveTo>
                  <a:lnTo>
                    <a:pt x="9608278" y="1571624"/>
                  </a:lnTo>
                  <a:lnTo>
                    <a:pt x="9608278" y="1564927"/>
                  </a:lnTo>
                  <a:lnTo>
                    <a:pt x="9617803" y="1564927"/>
                  </a:lnTo>
                  <a:lnTo>
                    <a:pt x="9617803" y="1571624"/>
                  </a:lnTo>
                  <a:close/>
                </a:path>
                <a:path w="10210800" h="1571625">
                  <a:moveTo>
                    <a:pt x="9598753" y="1571624"/>
                  </a:moveTo>
                  <a:lnTo>
                    <a:pt x="9589228" y="1571624"/>
                  </a:lnTo>
                  <a:lnTo>
                    <a:pt x="9589228" y="1564927"/>
                  </a:lnTo>
                  <a:lnTo>
                    <a:pt x="9598753" y="1564927"/>
                  </a:lnTo>
                  <a:lnTo>
                    <a:pt x="9598753" y="1571624"/>
                  </a:lnTo>
                  <a:close/>
                </a:path>
                <a:path w="10210800" h="1571625">
                  <a:moveTo>
                    <a:pt x="9579703" y="1571624"/>
                  </a:moveTo>
                  <a:lnTo>
                    <a:pt x="9570178" y="1571624"/>
                  </a:lnTo>
                  <a:lnTo>
                    <a:pt x="9570178" y="1564927"/>
                  </a:lnTo>
                  <a:lnTo>
                    <a:pt x="9579703" y="1564927"/>
                  </a:lnTo>
                  <a:lnTo>
                    <a:pt x="9579703" y="1571624"/>
                  </a:lnTo>
                  <a:close/>
                </a:path>
                <a:path w="10210800" h="1571625">
                  <a:moveTo>
                    <a:pt x="9560653" y="1571624"/>
                  </a:moveTo>
                  <a:lnTo>
                    <a:pt x="9551128" y="1571624"/>
                  </a:lnTo>
                  <a:lnTo>
                    <a:pt x="9551128" y="1564927"/>
                  </a:lnTo>
                  <a:lnTo>
                    <a:pt x="9560653" y="1564927"/>
                  </a:lnTo>
                  <a:lnTo>
                    <a:pt x="9560653" y="1571624"/>
                  </a:lnTo>
                  <a:close/>
                </a:path>
                <a:path w="10210800" h="1571625">
                  <a:moveTo>
                    <a:pt x="9541603" y="1571624"/>
                  </a:moveTo>
                  <a:lnTo>
                    <a:pt x="9532078" y="1571624"/>
                  </a:lnTo>
                  <a:lnTo>
                    <a:pt x="9532078" y="1564927"/>
                  </a:lnTo>
                  <a:lnTo>
                    <a:pt x="9541603" y="1564927"/>
                  </a:lnTo>
                  <a:lnTo>
                    <a:pt x="9541603" y="1571624"/>
                  </a:lnTo>
                  <a:close/>
                </a:path>
                <a:path w="10210800" h="1571625">
                  <a:moveTo>
                    <a:pt x="9522553" y="1571624"/>
                  </a:moveTo>
                  <a:lnTo>
                    <a:pt x="9513028" y="1571624"/>
                  </a:lnTo>
                  <a:lnTo>
                    <a:pt x="9513028" y="1564927"/>
                  </a:lnTo>
                  <a:lnTo>
                    <a:pt x="9522553" y="1564927"/>
                  </a:lnTo>
                  <a:lnTo>
                    <a:pt x="9522553" y="1571624"/>
                  </a:lnTo>
                  <a:close/>
                </a:path>
                <a:path w="10210800" h="1571625">
                  <a:moveTo>
                    <a:pt x="9503503" y="1571624"/>
                  </a:moveTo>
                  <a:lnTo>
                    <a:pt x="9493978" y="1571624"/>
                  </a:lnTo>
                  <a:lnTo>
                    <a:pt x="9493978" y="1564927"/>
                  </a:lnTo>
                  <a:lnTo>
                    <a:pt x="9503503" y="1564927"/>
                  </a:lnTo>
                  <a:lnTo>
                    <a:pt x="9503503" y="1571624"/>
                  </a:lnTo>
                  <a:close/>
                </a:path>
                <a:path w="10210800" h="1571625">
                  <a:moveTo>
                    <a:pt x="9484453" y="1571624"/>
                  </a:moveTo>
                  <a:lnTo>
                    <a:pt x="9474928" y="1571624"/>
                  </a:lnTo>
                  <a:lnTo>
                    <a:pt x="9474928" y="1564927"/>
                  </a:lnTo>
                  <a:lnTo>
                    <a:pt x="9484453" y="1564927"/>
                  </a:lnTo>
                  <a:lnTo>
                    <a:pt x="9484453" y="1571624"/>
                  </a:lnTo>
                  <a:close/>
                </a:path>
                <a:path w="10210800" h="1571625">
                  <a:moveTo>
                    <a:pt x="9465403" y="1571624"/>
                  </a:moveTo>
                  <a:lnTo>
                    <a:pt x="9455878" y="1571624"/>
                  </a:lnTo>
                  <a:lnTo>
                    <a:pt x="9455878" y="1564927"/>
                  </a:lnTo>
                  <a:lnTo>
                    <a:pt x="9465403" y="1564927"/>
                  </a:lnTo>
                  <a:lnTo>
                    <a:pt x="9465403" y="1571624"/>
                  </a:lnTo>
                  <a:close/>
                </a:path>
                <a:path w="10210800" h="1571625">
                  <a:moveTo>
                    <a:pt x="9446353" y="1571624"/>
                  </a:moveTo>
                  <a:lnTo>
                    <a:pt x="9436828" y="1571624"/>
                  </a:lnTo>
                  <a:lnTo>
                    <a:pt x="9436828" y="1564927"/>
                  </a:lnTo>
                  <a:lnTo>
                    <a:pt x="9446353" y="1564927"/>
                  </a:lnTo>
                  <a:lnTo>
                    <a:pt x="9446353" y="1571624"/>
                  </a:lnTo>
                  <a:close/>
                </a:path>
                <a:path w="10210800" h="1571625">
                  <a:moveTo>
                    <a:pt x="9427303" y="1571624"/>
                  </a:moveTo>
                  <a:lnTo>
                    <a:pt x="9417778" y="1571624"/>
                  </a:lnTo>
                  <a:lnTo>
                    <a:pt x="9417778" y="1564927"/>
                  </a:lnTo>
                  <a:lnTo>
                    <a:pt x="9427303" y="1564927"/>
                  </a:lnTo>
                  <a:lnTo>
                    <a:pt x="9427303" y="1571624"/>
                  </a:lnTo>
                  <a:close/>
                </a:path>
                <a:path w="10210800" h="1571625">
                  <a:moveTo>
                    <a:pt x="9408253" y="1571624"/>
                  </a:moveTo>
                  <a:lnTo>
                    <a:pt x="9398728" y="1571624"/>
                  </a:lnTo>
                  <a:lnTo>
                    <a:pt x="9398728" y="1564927"/>
                  </a:lnTo>
                  <a:lnTo>
                    <a:pt x="9408253" y="1564927"/>
                  </a:lnTo>
                  <a:lnTo>
                    <a:pt x="9408253" y="1571624"/>
                  </a:lnTo>
                  <a:close/>
                </a:path>
                <a:path w="10210800" h="1571625">
                  <a:moveTo>
                    <a:pt x="9389203" y="1571624"/>
                  </a:moveTo>
                  <a:lnTo>
                    <a:pt x="9379678" y="1571624"/>
                  </a:lnTo>
                  <a:lnTo>
                    <a:pt x="9379678" y="1564927"/>
                  </a:lnTo>
                  <a:lnTo>
                    <a:pt x="9389203" y="1564927"/>
                  </a:lnTo>
                  <a:lnTo>
                    <a:pt x="9389203" y="1571624"/>
                  </a:lnTo>
                  <a:close/>
                </a:path>
                <a:path w="10210800" h="1571625">
                  <a:moveTo>
                    <a:pt x="9370153" y="1571624"/>
                  </a:moveTo>
                  <a:lnTo>
                    <a:pt x="9360628" y="1571624"/>
                  </a:lnTo>
                  <a:lnTo>
                    <a:pt x="9360628" y="1564927"/>
                  </a:lnTo>
                  <a:lnTo>
                    <a:pt x="9370153" y="1564927"/>
                  </a:lnTo>
                  <a:lnTo>
                    <a:pt x="9370153" y="1571624"/>
                  </a:lnTo>
                  <a:close/>
                </a:path>
                <a:path w="10210800" h="1571625">
                  <a:moveTo>
                    <a:pt x="9351103" y="1571624"/>
                  </a:moveTo>
                  <a:lnTo>
                    <a:pt x="9341578" y="1571624"/>
                  </a:lnTo>
                  <a:lnTo>
                    <a:pt x="9341578" y="1564927"/>
                  </a:lnTo>
                  <a:lnTo>
                    <a:pt x="9351103" y="1564927"/>
                  </a:lnTo>
                  <a:lnTo>
                    <a:pt x="9351103" y="1571624"/>
                  </a:lnTo>
                  <a:close/>
                </a:path>
                <a:path w="10210800" h="1571625">
                  <a:moveTo>
                    <a:pt x="9332053" y="1571624"/>
                  </a:moveTo>
                  <a:lnTo>
                    <a:pt x="9322528" y="1571624"/>
                  </a:lnTo>
                  <a:lnTo>
                    <a:pt x="9322528" y="1564927"/>
                  </a:lnTo>
                  <a:lnTo>
                    <a:pt x="9332053" y="1564927"/>
                  </a:lnTo>
                  <a:lnTo>
                    <a:pt x="9332053" y="1571624"/>
                  </a:lnTo>
                  <a:close/>
                </a:path>
                <a:path w="10210800" h="1571625">
                  <a:moveTo>
                    <a:pt x="9313003" y="1571624"/>
                  </a:moveTo>
                  <a:lnTo>
                    <a:pt x="9303478" y="1571624"/>
                  </a:lnTo>
                  <a:lnTo>
                    <a:pt x="9303478" y="1564927"/>
                  </a:lnTo>
                  <a:lnTo>
                    <a:pt x="9313003" y="1564927"/>
                  </a:lnTo>
                  <a:lnTo>
                    <a:pt x="9313003" y="1571624"/>
                  </a:lnTo>
                  <a:close/>
                </a:path>
                <a:path w="10210800" h="1571625">
                  <a:moveTo>
                    <a:pt x="9293953" y="1571624"/>
                  </a:moveTo>
                  <a:lnTo>
                    <a:pt x="9284428" y="1571624"/>
                  </a:lnTo>
                  <a:lnTo>
                    <a:pt x="9284428" y="1564927"/>
                  </a:lnTo>
                  <a:lnTo>
                    <a:pt x="9293953" y="1564927"/>
                  </a:lnTo>
                  <a:lnTo>
                    <a:pt x="9293953" y="1571624"/>
                  </a:lnTo>
                  <a:close/>
                </a:path>
                <a:path w="10210800" h="1571625">
                  <a:moveTo>
                    <a:pt x="9274903" y="1571624"/>
                  </a:moveTo>
                  <a:lnTo>
                    <a:pt x="9265378" y="1571624"/>
                  </a:lnTo>
                  <a:lnTo>
                    <a:pt x="9265378" y="1564927"/>
                  </a:lnTo>
                  <a:lnTo>
                    <a:pt x="9274903" y="1564927"/>
                  </a:lnTo>
                  <a:lnTo>
                    <a:pt x="9274903" y="1571624"/>
                  </a:lnTo>
                  <a:close/>
                </a:path>
                <a:path w="10210800" h="1571625">
                  <a:moveTo>
                    <a:pt x="9255853" y="1571624"/>
                  </a:moveTo>
                  <a:lnTo>
                    <a:pt x="9246328" y="1571624"/>
                  </a:lnTo>
                  <a:lnTo>
                    <a:pt x="9246328" y="1564927"/>
                  </a:lnTo>
                  <a:lnTo>
                    <a:pt x="9255853" y="1564927"/>
                  </a:lnTo>
                  <a:lnTo>
                    <a:pt x="9255853" y="1571624"/>
                  </a:lnTo>
                  <a:close/>
                </a:path>
                <a:path w="10210800" h="1571625">
                  <a:moveTo>
                    <a:pt x="9236803" y="1571624"/>
                  </a:moveTo>
                  <a:lnTo>
                    <a:pt x="9227278" y="1571624"/>
                  </a:lnTo>
                  <a:lnTo>
                    <a:pt x="9227278" y="1564927"/>
                  </a:lnTo>
                  <a:lnTo>
                    <a:pt x="9236803" y="1564927"/>
                  </a:lnTo>
                  <a:lnTo>
                    <a:pt x="9236803" y="1571624"/>
                  </a:lnTo>
                  <a:close/>
                </a:path>
                <a:path w="10210800" h="1571625">
                  <a:moveTo>
                    <a:pt x="9217753" y="1571624"/>
                  </a:moveTo>
                  <a:lnTo>
                    <a:pt x="9208228" y="1571624"/>
                  </a:lnTo>
                  <a:lnTo>
                    <a:pt x="9208228" y="1564927"/>
                  </a:lnTo>
                  <a:lnTo>
                    <a:pt x="9217753" y="1564927"/>
                  </a:lnTo>
                  <a:lnTo>
                    <a:pt x="9217753" y="1571624"/>
                  </a:lnTo>
                  <a:close/>
                </a:path>
                <a:path w="10210800" h="1571625">
                  <a:moveTo>
                    <a:pt x="9198703" y="1571624"/>
                  </a:moveTo>
                  <a:lnTo>
                    <a:pt x="9189178" y="1571624"/>
                  </a:lnTo>
                  <a:lnTo>
                    <a:pt x="9189178" y="1564927"/>
                  </a:lnTo>
                  <a:lnTo>
                    <a:pt x="9198703" y="1564927"/>
                  </a:lnTo>
                  <a:lnTo>
                    <a:pt x="9198703" y="1571624"/>
                  </a:lnTo>
                  <a:close/>
                </a:path>
                <a:path w="10210800" h="1571625">
                  <a:moveTo>
                    <a:pt x="9179653" y="1571624"/>
                  </a:moveTo>
                  <a:lnTo>
                    <a:pt x="9170128" y="1571624"/>
                  </a:lnTo>
                  <a:lnTo>
                    <a:pt x="9170128" y="1564927"/>
                  </a:lnTo>
                  <a:lnTo>
                    <a:pt x="9179653" y="1564927"/>
                  </a:lnTo>
                  <a:lnTo>
                    <a:pt x="9179653" y="1571624"/>
                  </a:lnTo>
                  <a:close/>
                </a:path>
                <a:path w="10210800" h="1571625">
                  <a:moveTo>
                    <a:pt x="9160603" y="1571624"/>
                  </a:moveTo>
                  <a:lnTo>
                    <a:pt x="9151078" y="1571624"/>
                  </a:lnTo>
                  <a:lnTo>
                    <a:pt x="9151078" y="1564927"/>
                  </a:lnTo>
                  <a:lnTo>
                    <a:pt x="9160603" y="1564927"/>
                  </a:lnTo>
                  <a:lnTo>
                    <a:pt x="9160603" y="1571624"/>
                  </a:lnTo>
                  <a:close/>
                </a:path>
                <a:path w="10210800" h="1571625">
                  <a:moveTo>
                    <a:pt x="9141553" y="1571624"/>
                  </a:moveTo>
                  <a:lnTo>
                    <a:pt x="9132028" y="1571624"/>
                  </a:lnTo>
                  <a:lnTo>
                    <a:pt x="9132028" y="1564927"/>
                  </a:lnTo>
                  <a:lnTo>
                    <a:pt x="9141553" y="1564927"/>
                  </a:lnTo>
                  <a:lnTo>
                    <a:pt x="9141553" y="1571624"/>
                  </a:lnTo>
                  <a:close/>
                </a:path>
                <a:path w="10210800" h="1571625">
                  <a:moveTo>
                    <a:pt x="9122503" y="1571624"/>
                  </a:moveTo>
                  <a:lnTo>
                    <a:pt x="9112978" y="1571624"/>
                  </a:lnTo>
                  <a:lnTo>
                    <a:pt x="9112978" y="1564927"/>
                  </a:lnTo>
                  <a:lnTo>
                    <a:pt x="9122503" y="1564927"/>
                  </a:lnTo>
                  <a:lnTo>
                    <a:pt x="9122503" y="1571624"/>
                  </a:lnTo>
                  <a:close/>
                </a:path>
                <a:path w="10210800" h="1571625">
                  <a:moveTo>
                    <a:pt x="9103453" y="1571624"/>
                  </a:moveTo>
                  <a:lnTo>
                    <a:pt x="9093928" y="1571624"/>
                  </a:lnTo>
                  <a:lnTo>
                    <a:pt x="9093928" y="1564927"/>
                  </a:lnTo>
                  <a:lnTo>
                    <a:pt x="9103453" y="1564927"/>
                  </a:lnTo>
                  <a:lnTo>
                    <a:pt x="9103453" y="1571624"/>
                  </a:lnTo>
                  <a:close/>
                </a:path>
                <a:path w="10210800" h="1571625">
                  <a:moveTo>
                    <a:pt x="9084403" y="1571624"/>
                  </a:moveTo>
                  <a:lnTo>
                    <a:pt x="9074878" y="1571624"/>
                  </a:lnTo>
                  <a:lnTo>
                    <a:pt x="9074878" y="1564927"/>
                  </a:lnTo>
                  <a:lnTo>
                    <a:pt x="9084403" y="1564927"/>
                  </a:lnTo>
                  <a:lnTo>
                    <a:pt x="9084403" y="1571624"/>
                  </a:lnTo>
                  <a:close/>
                </a:path>
                <a:path w="10210800" h="1571625">
                  <a:moveTo>
                    <a:pt x="9065353" y="1571624"/>
                  </a:moveTo>
                  <a:lnTo>
                    <a:pt x="9055828" y="1571624"/>
                  </a:lnTo>
                  <a:lnTo>
                    <a:pt x="9055828" y="1564927"/>
                  </a:lnTo>
                  <a:lnTo>
                    <a:pt x="9065353" y="1564927"/>
                  </a:lnTo>
                  <a:lnTo>
                    <a:pt x="9065353" y="1571624"/>
                  </a:lnTo>
                  <a:close/>
                </a:path>
                <a:path w="10210800" h="1571625">
                  <a:moveTo>
                    <a:pt x="9046303" y="1571624"/>
                  </a:moveTo>
                  <a:lnTo>
                    <a:pt x="9036778" y="1571624"/>
                  </a:lnTo>
                  <a:lnTo>
                    <a:pt x="9036778" y="1564927"/>
                  </a:lnTo>
                  <a:lnTo>
                    <a:pt x="9046303" y="1564927"/>
                  </a:lnTo>
                  <a:lnTo>
                    <a:pt x="9046303" y="1571624"/>
                  </a:lnTo>
                  <a:close/>
                </a:path>
                <a:path w="10210800" h="1571625">
                  <a:moveTo>
                    <a:pt x="9027253" y="1571624"/>
                  </a:moveTo>
                  <a:lnTo>
                    <a:pt x="9017728" y="1571624"/>
                  </a:lnTo>
                  <a:lnTo>
                    <a:pt x="9017728" y="1564927"/>
                  </a:lnTo>
                  <a:lnTo>
                    <a:pt x="9027253" y="1564927"/>
                  </a:lnTo>
                  <a:lnTo>
                    <a:pt x="9027253" y="1571624"/>
                  </a:lnTo>
                  <a:close/>
                </a:path>
                <a:path w="10210800" h="1571625">
                  <a:moveTo>
                    <a:pt x="9008203" y="1571624"/>
                  </a:moveTo>
                  <a:lnTo>
                    <a:pt x="8998678" y="1571624"/>
                  </a:lnTo>
                  <a:lnTo>
                    <a:pt x="8998678" y="1564927"/>
                  </a:lnTo>
                  <a:lnTo>
                    <a:pt x="9008203" y="1564927"/>
                  </a:lnTo>
                  <a:lnTo>
                    <a:pt x="9008203" y="1571624"/>
                  </a:lnTo>
                  <a:close/>
                </a:path>
                <a:path w="10210800" h="1571625">
                  <a:moveTo>
                    <a:pt x="8989153" y="1571624"/>
                  </a:moveTo>
                  <a:lnTo>
                    <a:pt x="8979628" y="1571624"/>
                  </a:lnTo>
                  <a:lnTo>
                    <a:pt x="8979628" y="1564927"/>
                  </a:lnTo>
                  <a:lnTo>
                    <a:pt x="8989153" y="1564927"/>
                  </a:lnTo>
                  <a:lnTo>
                    <a:pt x="8989153" y="1571624"/>
                  </a:lnTo>
                  <a:close/>
                </a:path>
                <a:path w="10210800" h="1571625">
                  <a:moveTo>
                    <a:pt x="8970103" y="1571624"/>
                  </a:moveTo>
                  <a:lnTo>
                    <a:pt x="8960578" y="1571624"/>
                  </a:lnTo>
                  <a:lnTo>
                    <a:pt x="8960578" y="1564927"/>
                  </a:lnTo>
                  <a:lnTo>
                    <a:pt x="8970103" y="1564927"/>
                  </a:lnTo>
                  <a:lnTo>
                    <a:pt x="8970103" y="1571624"/>
                  </a:lnTo>
                  <a:close/>
                </a:path>
                <a:path w="10210800" h="1571625">
                  <a:moveTo>
                    <a:pt x="8951053" y="1571624"/>
                  </a:moveTo>
                  <a:lnTo>
                    <a:pt x="8941528" y="1571624"/>
                  </a:lnTo>
                  <a:lnTo>
                    <a:pt x="8941528" y="1564927"/>
                  </a:lnTo>
                  <a:lnTo>
                    <a:pt x="8951053" y="1564927"/>
                  </a:lnTo>
                  <a:lnTo>
                    <a:pt x="8951053" y="1571624"/>
                  </a:lnTo>
                  <a:close/>
                </a:path>
                <a:path w="10210800" h="1571625">
                  <a:moveTo>
                    <a:pt x="8932003" y="1571624"/>
                  </a:moveTo>
                  <a:lnTo>
                    <a:pt x="8922478" y="1571624"/>
                  </a:lnTo>
                  <a:lnTo>
                    <a:pt x="8922478" y="1564927"/>
                  </a:lnTo>
                  <a:lnTo>
                    <a:pt x="8932003" y="1564927"/>
                  </a:lnTo>
                  <a:lnTo>
                    <a:pt x="8932003" y="1571624"/>
                  </a:lnTo>
                  <a:close/>
                </a:path>
                <a:path w="10210800" h="1571625">
                  <a:moveTo>
                    <a:pt x="8912953" y="1571624"/>
                  </a:moveTo>
                  <a:lnTo>
                    <a:pt x="8903428" y="1571624"/>
                  </a:lnTo>
                  <a:lnTo>
                    <a:pt x="8903428" y="1564927"/>
                  </a:lnTo>
                  <a:lnTo>
                    <a:pt x="8912953" y="1564927"/>
                  </a:lnTo>
                  <a:lnTo>
                    <a:pt x="8912953" y="1571624"/>
                  </a:lnTo>
                  <a:close/>
                </a:path>
                <a:path w="10210800" h="1571625">
                  <a:moveTo>
                    <a:pt x="8893903" y="1571624"/>
                  </a:moveTo>
                  <a:lnTo>
                    <a:pt x="8884378" y="1571624"/>
                  </a:lnTo>
                  <a:lnTo>
                    <a:pt x="8884378" y="1564927"/>
                  </a:lnTo>
                  <a:lnTo>
                    <a:pt x="8893903" y="1564927"/>
                  </a:lnTo>
                  <a:lnTo>
                    <a:pt x="8893903" y="1571624"/>
                  </a:lnTo>
                  <a:close/>
                </a:path>
                <a:path w="10210800" h="1571625">
                  <a:moveTo>
                    <a:pt x="8874853" y="1571624"/>
                  </a:moveTo>
                  <a:lnTo>
                    <a:pt x="8865328" y="1571624"/>
                  </a:lnTo>
                  <a:lnTo>
                    <a:pt x="8865328" y="1564927"/>
                  </a:lnTo>
                  <a:lnTo>
                    <a:pt x="8874853" y="1564927"/>
                  </a:lnTo>
                  <a:lnTo>
                    <a:pt x="8874853" y="1571624"/>
                  </a:lnTo>
                  <a:close/>
                </a:path>
                <a:path w="10210800" h="1571625">
                  <a:moveTo>
                    <a:pt x="8855803" y="1571624"/>
                  </a:moveTo>
                  <a:lnTo>
                    <a:pt x="8846278" y="1571624"/>
                  </a:lnTo>
                  <a:lnTo>
                    <a:pt x="8846278" y="1564927"/>
                  </a:lnTo>
                  <a:lnTo>
                    <a:pt x="8855803" y="1564927"/>
                  </a:lnTo>
                  <a:lnTo>
                    <a:pt x="8855803" y="1571624"/>
                  </a:lnTo>
                  <a:close/>
                </a:path>
                <a:path w="10210800" h="1571625">
                  <a:moveTo>
                    <a:pt x="8836753" y="1571624"/>
                  </a:moveTo>
                  <a:lnTo>
                    <a:pt x="8827228" y="1571624"/>
                  </a:lnTo>
                  <a:lnTo>
                    <a:pt x="8827228" y="1564927"/>
                  </a:lnTo>
                  <a:lnTo>
                    <a:pt x="8836753" y="1564927"/>
                  </a:lnTo>
                  <a:lnTo>
                    <a:pt x="8836753" y="1571624"/>
                  </a:lnTo>
                  <a:close/>
                </a:path>
                <a:path w="10210800" h="1571625">
                  <a:moveTo>
                    <a:pt x="8817703" y="1571624"/>
                  </a:moveTo>
                  <a:lnTo>
                    <a:pt x="8808178" y="1571624"/>
                  </a:lnTo>
                  <a:lnTo>
                    <a:pt x="8808178" y="1564927"/>
                  </a:lnTo>
                  <a:lnTo>
                    <a:pt x="8817703" y="1564927"/>
                  </a:lnTo>
                  <a:lnTo>
                    <a:pt x="8817703" y="1571624"/>
                  </a:lnTo>
                  <a:close/>
                </a:path>
                <a:path w="10210800" h="1571625">
                  <a:moveTo>
                    <a:pt x="8798653" y="1571624"/>
                  </a:moveTo>
                  <a:lnTo>
                    <a:pt x="8789128" y="1571624"/>
                  </a:lnTo>
                  <a:lnTo>
                    <a:pt x="8789128" y="1564927"/>
                  </a:lnTo>
                  <a:lnTo>
                    <a:pt x="8798653" y="1564927"/>
                  </a:lnTo>
                  <a:lnTo>
                    <a:pt x="8798653" y="1571624"/>
                  </a:lnTo>
                  <a:close/>
                </a:path>
                <a:path w="10210800" h="1571625">
                  <a:moveTo>
                    <a:pt x="8779603" y="1571624"/>
                  </a:moveTo>
                  <a:lnTo>
                    <a:pt x="8770078" y="1571624"/>
                  </a:lnTo>
                  <a:lnTo>
                    <a:pt x="8770078" y="1564927"/>
                  </a:lnTo>
                  <a:lnTo>
                    <a:pt x="8779603" y="1564927"/>
                  </a:lnTo>
                  <a:lnTo>
                    <a:pt x="8779603" y="1571624"/>
                  </a:lnTo>
                  <a:close/>
                </a:path>
                <a:path w="10210800" h="1571625">
                  <a:moveTo>
                    <a:pt x="8760553" y="1571624"/>
                  </a:moveTo>
                  <a:lnTo>
                    <a:pt x="8751028" y="1571624"/>
                  </a:lnTo>
                  <a:lnTo>
                    <a:pt x="8751028" y="1564927"/>
                  </a:lnTo>
                  <a:lnTo>
                    <a:pt x="8760553" y="1564927"/>
                  </a:lnTo>
                  <a:lnTo>
                    <a:pt x="8760553" y="1571624"/>
                  </a:lnTo>
                  <a:close/>
                </a:path>
                <a:path w="10210800" h="1571625">
                  <a:moveTo>
                    <a:pt x="8741503" y="1571624"/>
                  </a:moveTo>
                  <a:lnTo>
                    <a:pt x="8731978" y="1571624"/>
                  </a:lnTo>
                  <a:lnTo>
                    <a:pt x="8731978" y="1564927"/>
                  </a:lnTo>
                  <a:lnTo>
                    <a:pt x="8741503" y="1564927"/>
                  </a:lnTo>
                  <a:lnTo>
                    <a:pt x="8741503" y="1571624"/>
                  </a:lnTo>
                  <a:close/>
                </a:path>
                <a:path w="10210800" h="1571625">
                  <a:moveTo>
                    <a:pt x="8722453" y="1571624"/>
                  </a:moveTo>
                  <a:lnTo>
                    <a:pt x="8712928" y="1571624"/>
                  </a:lnTo>
                  <a:lnTo>
                    <a:pt x="8712928" y="1564927"/>
                  </a:lnTo>
                  <a:lnTo>
                    <a:pt x="8722453" y="1564927"/>
                  </a:lnTo>
                  <a:lnTo>
                    <a:pt x="8722453" y="1571624"/>
                  </a:lnTo>
                  <a:close/>
                </a:path>
                <a:path w="10210800" h="1571625">
                  <a:moveTo>
                    <a:pt x="8703403" y="1571624"/>
                  </a:moveTo>
                  <a:lnTo>
                    <a:pt x="8693878" y="1571624"/>
                  </a:lnTo>
                  <a:lnTo>
                    <a:pt x="8693878" y="1564927"/>
                  </a:lnTo>
                  <a:lnTo>
                    <a:pt x="8703403" y="1564927"/>
                  </a:lnTo>
                  <a:lnTo>
                    <a:pt x="8703403" y="1571624"/>
                  </a:lnTo>
                  <a:close/>
                </a:path>
                <a:path w="10210800" h="1571625">
                  <a:moveTo>
                    <a:pt x="8684353" y="1571624"/>
                  </a:moveTo>
                  <a:lnTo>
                    <a:pt x="8674828" y="1571624"/>
                  </a:lnTo>
                  <a:lnTo>
                    <a:pt x="8674828" y="1564927"/>
                  </a:lnTo>
                  <a:lnTo>
                    <a:pt x="8684353" y="1564927"/>
                  </a:lnTo>
                  <a:lnTo>
                    <a:pt x="8684353" y="1571624"/>
                  </a:lnTo>
                  <a:close/>
                </a:path>
                <a:path w="10210800" h="1571625">
                  <a:moveTo>
                    <a:pt x="8665303" y="1571624"/>
                  </a:moveTo>
                  <a:lnTo>
                    <a:pt x="8655778" y="1571624"/>
                  </a:lnTo>
                  <a:lnTo>
                    <a:pt x="8655778" y="1564927"/>
                  </a:lnTo>
                  <a:lnTo>
                    <a:pt x="8665303" y="1564927"/>
                  </a:lnTo>
                  <a:lnTo>
                    <a:pt x="8665303" y="1571624"/>
                  </a:lnTo>
                  <a:close/>
                </a:path>
                <a:path w="10210800" h="1571625">
                  <a:moveTo>
                    <a:pt x="8646253" y="1571624"/>
                  </a:moveTo>
                  <a:lnTo>
                    <a:pt x="8636728" y="1571624"/>
                  </a:lnTo>
                  <a:lnTo>
                    <a:pt x="8636728" y="1564927"/>
                  </a:lnTo>
                  <a:lnTo>
                    <a:pt x="8646253" y="1564927"/>
                  </a:lnTo>
                  <a:lnTo>
                    <a:pt x="8646253" y="1571624"/>
                  </a:lnTo>
                  <a:close/>
                </a:path>
                <a:path w="10210800" h="1571625">
                  <a:moveTo>
                    <a:pt x="8627203" y="1571624"/>
                  </a:moveTo>
                  <a:lnTo>
                    <a:pt x="8617678" y="1571624"/>
                  </a:lnTo>
                  <a:lnTo>
                    <a:pt x="8617678" y="1564927"/>
                  </a:lnTo>
                  <a:lnTo>
                    <a:pt x="8627203" y="1564927"/>
                  </a:lnTo>
                  <a:lnTo>
                    <a:pt x="8627203" y="1571624"/>
                  </a:lnTo>
                  <a:close/>
                </a:path>
                <a:path w="10210800" h="1571625">
                  <a:moveTo>
                    <a:pt x="8608153" y="1571624"/>
                  </a:moveTo>
                  <a:lnTo>
                    <a:pt x="8598628" y="1571624"/>
                  </a:lnTo>
                  <a:lnTo>
                    <a:pt x="8598628" y="1564927"/>
                  </a:lnTo>
                  <a:lnTo>
                    <a:pt x="8608153" y="1564927"/>
                  </a:lnTo>
                  <a:lnTo>
                    <a:pt x="8608153" y="1571624"/>
                  </a:lnTo>
                  <a:close/>
                </a:path>
                <a:path w="10210800" h="1571625">
                  <a:moveTo>
                    <a:pt x="8589103" y="1571624"/>
                  </a:moveTo>
                  <a:lnTo>
                    <a:pt x="8579578" y="1571624"/>
                  </a:lnTo>
                  <a:lnTo>
                    <a:pt x="8579578" y="1564927"/>
                  </a:lnTo>
                  <a:lnTo>
                    <a:pt x="8589103" y="1564927"/>
                  </a:lnTo>
                  <a:lnTo>
                    <a:pt x="8589103" y="1571624"/>
                  </a:lnTo>
                  <a:close/>
                </a:path>
                <a:path w="10210800" h="1571625">
                  <a:moveTo>
                    <a:pt x="8570053" y="1571624"/>
                  </a:moveTo>
                  <a:lnTo>
                    <a:pt x="8560528" y="1571624"/>
                  </a:lnTo>
                  <a:lnTo>
                    <a:pt x="8560528" y="1564927"/>
                  </a:lnTo>
                  <a:lnTo>
                    <a:pt x="8570053" y="1564927"/>
                  </a:lnTo>
                  <a:lnTo>
                    <a:pt x="8570053" y="1571624"/>
                  </a:lnTo>
                  <a:close/>
                </a:path>
                <a:path w="10210800" h="1571625">
                  <a:moveTo>
                    <a:pt x="8551003" y="1571624"/>
                  </a:moveTo>
                  <a:lnTo>
                    <a:pt x="8541478" y="1571624"/>
                  </a:lnTo>
                  <a:lnTo>
                    <a:pt x="8541478" y="1564927"/>
                  </a:lnTo>
                  <a:lnTo>
                    <a:pt x="8551003" y="1564927"/>
                  </a:lnTo>
                  <a:lnTo>
                    <a:pt x="8551003" y="1571624"/>
                  </a:lnTo>
                  <a:close/>
                </a:path>
                <a:path w="10210800" h="1571625">
                  <a:moveTo>
                    <a:pt x="8531953" y="1571624"/>
                  </a:moveTo>
                  <a:lnTo>
                    <a:pt x="8522428" y="1571624"/>
                  </a:lnTo>
                  <a:lnTo>
                    <a:pt x="8522428" y="1564927"/>
                  </a:lnTo>
                  <a:lnTo>
                    <a:pt x="8531953" y="1564927"/>
                  </a:lnTo>
                  <a:lnTo>
                    <a:pt x="8531953" y="1571624"/>
                  </a:lnTo>
                  <a:close/>
                </a:path>
                <a:path w="10210800" h="1571625">
                  <a:moveTo>
                    <a:pt x="8512903" y="1571624"/>
                  </a:moveTo>
                  <a:lnTo>
                    <a:pt x="8503378" y="1571624"/>
                  </a:lnTo>
                  <a:lnTo>
                    <a:pt x="8503378" y="1564927"/>
                  </a:lnTo>
                  <a:lnTo>
                    <a:pt x="8512903" y="1564927"/>
                  </a:lnTo>
                  <a:lnTo>
                    <a:pt x="8512903" y="1571624"/>
                  </a:lnTo>
                  <a:close/>
                </a:path>
                <a:path w="10210800" h="1571625">
                  <a:moveTo>
                    <a:pt x="8493853" y="1571624"/>
                  </a:moveTo>
                  <a:lnTo>
                    <a:pt x="8484328" y="1571624"/>
                  </a:lnTo>
                  <a:lnTo>
                    <a:pt x="8484328" y="1564927"/>
                  </a:lnTo>
                  <a:lnTo>
                    <a:pt x="8493853" y="1564927"/>
                  </a:lnTo>
                  <a:lnTo>
                    <a:pt x="8493853" y="1571624"/>
                  </a:lnTo>
                  <a:close/>
                </a:path>
                <a:path w="10210800" h="1571625">
                  <a:moveTo>
                    <a:pt x="8474803" y="1571624"/>
                  </a:moveTo>
                  <a:lnTo>
                    <a:pt x="8465278" y="1571624"/>
                  </a:lnTo>
                  <a:lnTo>
                    <a:pt x="8465278" y="1564927"/>
                  </a:lnTo>
                  <a:lnTo>
                    <a:pt x="8474803" y="1564927"/>
                  </a:lnTo>
                  <a:lnTo>
                    <a:pt x="8474803" y="1571624"/>
                  </a:lnTo>
                  <a:close/>
                </a:path>
                <a:path w="10210800" h="1571625">
                  <a:moveTo>
                    <a:pt x="8455753" y="1571624"/>
                  </a:moveTo>
                  <a:lnTo>
                    <a:pt x="8446228" y="1571624"/>
                  </a:lnTo>
                  <a:lnTo>
                    <a:pt x="8446228" y="1564927"/>
                  </a:lnTo>
                  <a:lnTo>
                    <a:pt x="8455753" y="1564927"/>
                  </a:lnTo>
                  <a:lnTo>
                    <a:pt x="8455753" y="1571624"/>
                  </a:lnTo>
                  <a:close/>
                </a:path>
                <a:path w="10210800" h="1571625">
                  <a:moveTo>
                    <a:pt x="8436703" y="1571624"/>
                  </a:moveTo>
                  <a:lnTo>
                    <a:pt x="8427178" y="1571624"/>
                  </a:lnTo>
                  <a:lnTo>
                    <a:pt x="8427178" y="1564927"/>
                  </a:lnTo>
                  <a:lnTo>
                    <a:pt x="8436703" y="1564927"/>
                  </a:lnTo>
                  <a:lnTo>
                    <a:pt x="8436703" y="1571624"/>
                  </a:lnTo>
                  <a:close/>
                </a:path>
                <a:path w="10210800" h="1571625">
                  <a:moveTo>
                    <a:pt x="8417653" y="1571624"/>
                  </a:moveTo>
                  <a:lnTo>
                    <a:pt x="8408128" y="1571624"/>
                  </a:lnTo>
                  <a:lnTo>
                    <a:pt x="8408128" y="1564927"/>
                  </a:lnTo>
                  <a:lnTo>
                    <a:pt x="8417653" y="1564927"/>
                  </a:lnTo>
                  <a:lnTo>
                    <a:pt x="8417653" y="1571624"/>
                  </a:lnTo>
                  <a:close/>
                </a:path>
                <a:path w="10210800" h="1571625">
                  <a:moveTo>
                    <a:pt x="8398603" y="1571624"/>
                  </a:moveTo>
                  <a:lnTo>
                    <a:pt x="8389078" y="1571624"/>
                  </a:lnTo>
                  <a:lnTo>
                    <a:pt x="8389078" y="1564927"/>
                  </a:lnTo>
                  <a:lnTo>
                    <a:pt x="8398603" y="1564927"/>
                  </a:lnTo>
                  <a:lnTo>
                    <a:pt x="8398603" y="1571624"/>
                  </a:lnTo>
                  <a:close/>
                </a:path>
                <a:path w="10210800" h="1571625">
                  <a:moveTo>
                    <a:pt x="8379553" y="1571624"/>
                  </a:moveTo>
                  <a:lnTo>
                    <a:pt x="8370028" y="1571624"/>
                  </a:lnTo>
                  <a:lnTo>
                    <a:pt x="8370028" y="1564927"/>
                  </a:lnTo>
                  <a:lnTo>
                    <a:pt x="8379553" y="1564927"/>
                  </a:lnTo>
                  <a:lnTo>
                    <a:pt x="8379553" y="1571624"/>
                  </a:lnTo>
                  <a:close/>
                </a:path>
                <a:path w="10210800" h="1571625">
                  <a:moveTo>
                    <a:pt x="8360503" y="1571624"/>
                  </a:moveTo>
                  <a:lnTo>
                    <a:pt x="8350978" y="1571624"/>
                  </a:lnTo>
                  <a:lnTo>
                    <a:pt x="8350978" y="1564927"/>
                  </a:lnTo>
                  <a:lnTo>
                    <a:pt x="8360503" y="1564927"/>
                  </a:lnTo>
                  <a:lnTo>
                    <a:pt x="8360503" y="1571624"/>
                  </a:lnTo>
                  <a:close/>
                </a:path>
                <a:path w="10210800" h="1571625">
                  <a:moveTo>
                    <a:pt x="8341453" y="1571624"/>
                  </a:moveTo>
                  <a:lnTo>
                    <a:pt x="8331928" y="1571624"/>
                  </a:lnTo>
                  <a:lnTo>
                    <a:pt x="8331928" y="1564927"/>
                  </a:lnTo>
                  <a:lnTo>
                    <a:pt x="8341453" y="1564927"/>
                  </a:lnTo>
                  <a:lnTo>
                    <a:pt x="8341453" y="1571624"/>
                  </a:lnTo>
                  <a:close/>
                </a:path>
                <a:path w="10210800" h="1571625">
                  <a:moveTo>
                    <a:pt x="8322403" y="1571624"/>
                  </a:moveTo>
                  <a:lnTo>
                    <a:pt x="8312878" y="1571624"/>
                  </a:lnTo>
                  <a:lnTo>
                    <a:pt x="8312878" y="1564927"/>
                  </a:lnTo>
                  <a:lnTo>
                    <a:pt x="8322403" y="1564927"/>
                  </a:lnTo>
                  <a:lnTo>
                    <a:pt x="8322403" y="1571624"/>
                  </a:lnTo>
                  <a:close/>
                </a:path>
                <a:path w="10210800" h="1571625">
                  <a:moveTo>
                    <a:pt x="8303353" y="1571624"/>
                  </a:moveTo>
                  <a:lnTo>
                    <a:pt x="8293828" y="1571624"/>
                  </a:lnTo>
                  <a:lnTo>
                    <a:pt x="8293828" y="1564927"/>
                  </a:lnTo>
                  <a:lnTo>
                    <a:pt x="8303353" y="1564927"/>
                  </a:lnTo>
                  <a:lnTo>
                    <a:pt x="8303353" y="1571624"/>
                  </a:lnTo>
                  <a:close/>
                </a:path>
                <a:path w="10210800" h="1571625">
                  <a:moveTo>
                    <a:pt x="8284303" y="1571624"/>
                  </a:moveTo>
                  <a:lnTo>
                    <a:pt x="8274778" y="1571624"/>
                  </a:lnTo>
                  <a:lnTo>
                    <a:pt x="8274778" y="1564927"/>
                  </a:lnTo>
                  <a:lnTo>
                    <a:pt x="8284303" y="1564927"/>
                  </a:lnTo>
                  <a:lnTo>
                    <a:pt x="8284303" y="1571624"/>
                  </a:lnTo>
                  <a:close/>
                </a:path>
                <a:path w="10210800" h="1571625">
                  <a:moveTo>
                    <a:pt x="8265253" y="1571624"/>
                  </a:moveTo>
                  <a:lnTo>
                    <a:pt x="8255728" y="1571624"/>
                  </a:lnTo>
                  <a:lnTo>
                    <a:pt x="8255728" y="1564927"/>
                  </a:lnTo>
                  <a:lnTo>
                    <a:pt x="8265253" y="1564927"/>
                  </a:lnTo>
                  <a:lnTo>
                    <a:pt x="8265253" y="1571624"/>
                  </a:lnTo>
                  <a:close/>
                </a:path>
                <a:path w="10210800" h="1571625">
                  <a:moveTo>
                    <a:pt x="8246203" y="1571624"/>
                  </a:moveTo>
                  <a:lnTo>
                    <a:pt x="8236678" y="1571624"/>
                  </a:lnTo>
                  <a:lnTo>
                    <a:pt x="8236678" y="1564927"/>
                  </a:lnTo>
                  <a:lnTo>
                    <a:pt x="8246203" y="1564927"/>
                  </a:lnTo>
                  <a:lnTo>
                    <a:pt x="8246203" y="1571624"/>
                  </a:lnTo>
                  <a:close/>
                </a:path>
                <a:path w="10210800" h="1571625">
                  <a:moveTo>
                    <a:pt x="8227153" y="1571624"/>
                  </a:moveTo>
                  <a:lnTo>
                    <a:pt x="8217628" y="1571624"/>
                  </a:lnTo>
                  <a:lnTo>
                    <a:pt x="8217628" y="1564927"/>
                  </a:lnTo>
                  <a:lnTo>
                    <a:pt x="8227153" y="1564927"/>
                  </a:lnTo>
                  <a:lnTo>
                    <a:pt x="8227153" y="1571624"/>
                  </a:lnTo>
                  <a:close/>
                </a:path>
                <a:path w="10210800" h="1571625">
                  <a:moveTo>
                    <a:pt x="8208103" y="1571624"/>
                  </a:moveTo>
                  <a:lnTo>
                    <a:pt x="8198578" y="1571624"/>
                  </a:lnTo>
                  <a:lnTo>
                    <a:pt x="8198578" y="1564927"/>
                  </a:lnTo>
                  <a:lnTo>
                    <a:pt x="8208103" y="1564927"/>
                  </a:lnTo>
                  <a:lnTo>
                    <a:pt x="8208103" y="1571624"/>
                  </a:lnTo>
                  <a:close/>
                </a:path>
                <a:path w="10210800" h="1571625">
                  <a:moveTo>
                    <a:pt x="8189053" y="1571624"/>
                  </a:moveTo>
                  <a:lnTo>
                    <a:pt x="8179528" y="1571624"/>
                  </a:lnTo>
                  <a:lnTo>
                    <a:pt x="8179528" y="1564927"/>
                  </a:lnTo>
                  <a:lnTo>
                    <a:pt x="8189053" y="1564927"/>
                  </a:lnTo>
                  <a:lnTo>
                    <a:pt x="8189053" y="1571624"/>
                  </a:lnTo>
                  <a:close/>
                </a:path>
                <a:path w="10210800" h="1571625">
                  <a:moveTo>
                    <a:pt x="8170003" y="1571624"/>
                  </a:moveTo>
                  <a:lnTo>
                    <a:pt x="8160478" y="1571624"/>
                  </a:lnTo>
                  <a:lnTo>
                    <a:pt x="8160478" y="1564927"/>
                  </a:lnTo>
                  <a:lnTo>
                    <a:pt x="8170003" y="1564927"/>
                  </a:lnTo>
                  <a:lnTo>
                    <a:pt x="8170003" y="1571624"/>
                  </a:lnTo>
                  <a:close/>
                </a:path>
                <a:path w="10210800" h="1571625">
                  <a:moveTo>
                    <a:pt x="8150953" y="1571624"/>
                  </a:moveTo>
                  <a:lnTo>
                    <a:pt x="8141428" y="1571624"/>
                  </a:lnTo>
                  <a:lnTo>
                    <a:pt x="8141428" y="1564927"/>
                  </a:lnTo>
                  <a:lnTo>
                    <a:pt x="8150953" y="1564927"/>
                  </a:lnTo>
                  <a:lnTo>
                    <a:pt x="8150953" y="1571624"/>
                  </a:lnTo>
                  <a:close/>
                </a:path>
                <a:path w="10210800" h="1571625">
                  <a:moveTo>
                    <a:pt x="8131903" y="1571624"/>
                  </a:moveTo>
                  <a:lnTo>
                    <a:pt x="8122378" y="1571624"/>
                  </a:lnTo>
                  <a:lnTo>
                    <a:pt x="8122378" y="1564927"/>
                  </a:lnTo>
                  <a:lnTo>
                    <a:pt x="8131903" y="1564927"/>
                  </a:lnTo>
                  <a:lnTo>
                    <a:pt x="8131903" y="1571624"/>
                  </a:lnTo>
                  <a:close/>
                </a:path>
                <a:path w="10210800" h="1571625">
                  <a:moveTo>
                    <a:pt x="8112853" y="1571624"/>
                  </a:moveTo>
                  <a:lnTo>
                    <a:pt x="8103328" y="1571624"/>
                  </a:lnTo>
                  <a:lnTo>
                    <a:pt x="8103328" y="1564927"/>
                  </a:lnTo>
                  <a:lnTo>
                    <a:pt x="8112853" y="1564927"/>
                  </a:lnTo>
                  <a:lnTo>
                    <a:pt x="8112853" y="1571624"/>
                  </a:lnTo>
                  <a:close/>
                </a:path>
                <a:path w="10210800" h="1571625">
                  <a:moveTo>
                    <a:pt x="8093803" y="1571624"/>
                  </a:moveTo>
                  <a:lnTo>
                    <a:pt x="8084278" y="1571624"/>
                  </a:lnTo>
                  <a:lnTo>
                    <a:pt x="8084278" y="1564927"/>
                  </a:lnTo>
                  <a:lnTo>
                    <a:pt x="8093803" y="1564927"/>
                  </a:lnTo>
                  <a:lnTo>
                    <a:pt x="8093803" y="1571624"/>
                  </a:lnTo>
                  <a:close/>
                </a:path>
                <a:path w="10210800" h="1571625">
                  <a:moveTo>
                    <a:pt x="8074753" y="1571624"/>
                  </a:moveTo>
                  <a:lnTo>
                    <a:pt x="8065228" y="1571624"/>
                  </a:lnTo>
                  <a:lnTo>
                    <a:pt x="8065228" y="1564927"/>
                  </a:lnTo>
                  <a:lnTo>
                    <a:pt x="8074753" y="1564927"/>
                  </a:lnTo>
                  <a:lnTo>
                    <a:pt x="8074753" y="1571624"/>
                  </a:lnTo>
                  <a:close/>
                </a:path>
                <a:path w="10210800" h="1571625">
                  <a:moveTo>
                    <a:pt x="8055703" y="1571624"/>
                  </a:moveTo>
                  <a:lnTo>
                    <a:pt x="8046179" y="1571624"/>
                  </a:lnTo>
                  <a:lnTo>
                    <a:pt x="8046179" y="1564927"/>
                  </a:lnTo>
                  <a:lnTo>
                    <a:pt x="8055703" y="1564927"/>
                  </a:lnTo>
                  <a:lnTo>
                    <a:pt x="8055703" y="1571624"/>
                  </a:lnTo>
                  <a:close/>
                </a:path>
                <a:path w="10210800" h="1571625">
                  <a:moveTo>
                    <a:pt x="8036654" y="1571624"/>
                  </a:moveTo>
                  <a:lnTo>
                    <a:pt x="8027129" y="1571624"/>
                  </a:lnTo>
                  <a:lnTo>
                    <a:pt x="8027129" y="1564927"/>
                  </a:lnTo>
                  <a:lnTo>
                    <a:pt x="8036654" y="1564927"/>
                  </a:lnTo>
                  <a:lnTo>
                    <a:pt x="8036654" y="1571624"/>
                  </a:lnTo>
                  <a:close/>
                </a:path>
                <a:path w="10210800" h="1571625">
                  <a:moveTo>
                    <a:pt x="8017604" y="1571624"/>
                  </a:moveTo>
                  <a:lnTo>
                    <a:pt x="8008079" y="1571624"/>
                  </a:lnTo>
                  <a:lnTo>
                    <a:pt x="8008079" y="1564927"/>
                  </a:lnTo>
                  <a:lnTo>
                    <a:pt x="8017604" y="1564927"/>
                  </a:lnTo>
                  <a:lnTo>
                    <a:pt x="8017604" y="1571624"/>
                  </a:lnTo>
                  <a:close/>
                </a:path>
                <a:path w="10210800" h="1571625">
                  <a:moveTo>
                    <a:pt x="7998554" y="1571624"/>
                  </a:moveTo>
                  <a:lnTo>
                    <a:pt x="7989029" y="1571624"/>
                  </a:lnTo>
                  <a:lnTo>
                    <a:pt x="7989029" y="1564927"/>
                  </a:lnTo>
                  <a:lnTo>
                    <a:pt x="7998554" y="1564927"/>
                  </a:lnTo>
                  <a:lnTo>
                    <a:pt x="7998554" y="1571624"/>
                  </a:lnTo>
                  <a:close/>
                </a:path>
                <a:path w="10210800" h="1571625">
                  <a:moveTo>
                    <a:pt x="7979504" y="1571624"/>
                  </a:moveTo>
                  <a:lnTo>
                    <a:pt x="7969979" y="1571624"/>
                  </a:lnTo>
                  <a:lnTo>
                    <a:pt x="7969979" y="1564927"/>
                  </a:lnTo>
                  <a:lnTo>
                    <a:pt x="7979504" y="1564927"/>
                  </a:lnTo>
                  <a:lnTo>
                    <a:pt x="7979504" y="1571624"/>
                  </a:lnTo>
                  <a:close/>
                </a:path>
                <a:path w="10210800" h="1571625">
                  <a:moveTo>
                    <a:pt x="7960454" y="1571624"/>
                  </a:moveTo>
                  <a:lnTo>
                    <a:pt x="7950929" y="1571624"/>
                  </a:lnTo>
                  <a:lnTo>
                    <a:pt x="7950929" y="1564927"/>
                  </a:lnTo>
                  <a:lnTo>
                    <a:pt x="7960454" y="1564927"/>
                  </a:lnTo>
                  <a:lnTo>
                    <a:pt x="7960454" y="1571624"/>
                  </a:lnTo>
                  <a:close/>
                </a:path>
                <a:path w="10210800" h="1571625">
                  <a:moveTo>
                    <a:pt x="7941404" y="1571624"/>
                  </a:moveTo>
                  <a:lnTo>
                    <a:pt x="7931879" y="1571624"/>
                  </a:lnTo>
                  <a:lnTo>
                    <a:pt x="7931879" y="1564927"/>
                  </a:lnTo>
                  <a:lnTo>
                    <a:pt x="7941404" y="1564927"/>
                  </a:lnTo>
                  <a:lnTo>
                    <a:pt x="7941404" y="1571624"/>
                  </a:lnTo>
                  <a:close/>
                </a:path>
                <a:path w="10210800" h="1571625">
                  <a:moveTo>
                    <a:pt x="7922354" y="1571624"/>
                  </a:moveTo>
                  <a:lnTo>
                    <a:pt x="7912829" y="1571624"/>
                  </a:lnTo>
                  <a:lnTo>
                    <a:pt x="7912829" y="1564927"/>
                  </a:lnTo>
                  <a:lnTo>
                    <a:pt x="7922354" y="1564927"/>
                  </a:lnTo>
                  <a:lnTo>
                    <a:pt x="7922354" y="1571624"/>
                  </a:lnTo>
                  <a:close/>
                </a:path>
                <a:path w="10210800" h="1571625">
                  <a:moveTo>
                    <a:pt x="7903304" y="1571624"/>
                  </a:moveTo>
                  <a:lnTo>
                    <a:pt x="7893779" y="1571624"/>
                  </a:lnTo>
                  <a:lnTo>
                    <a:pt x="7893779" y="1564927"/>
                  </a:lnTo>
                  <a:lnTo>
                    <a:pt x="7903304" y="1564927"/>
                  </a:lnTo>
                  <a:lnTo>
                    <a:pt x="7903304" y="1571624"/>
                  </a:lnTo>
                  <a:close/>
                </a:path>
                <a:path w="10210800" h="1571625">
                  <a:moveTo>
                    <a:pt x="7884254" y="1571624"/>
                  </a:moveTo>
                  <a:lnTo>
                    <a:pt x="7874729" y="1571624"/>
                  </a:lnTo>
                  <a:lnTo>
                    <a:pt x="7874729" y="1564927"/>
                  </a:lnTo>
                  <a:lnTo>
                    <a:pt x="7884254" y="1564927"/>
                  </a:lnTo>
                  <a:lnTo>
                    <a:pt x="7884254" y="1571624"/>
                  </a:lnTo>
                  <a:close/>
                </a:path>
                <a:path w="10210800" h="1571625">
                  <a:moveTo>
                    <a:pt x="7865204" y="1571624"/>
                  </a:moveTo>
                  <a:lnTo>
                    <a:pt x="7855679" y="1571624"/>
                  </a:lnTo>
                  <a:lnTo>
                    <a:pt x="7855679" y="1564927"/>
                  </a:lnTo>
                  <a:lnTo>
                    <a:pt x="7865204" y="1564927"/>
                  </a:lnTo>
                  <a:lnTo>
                    <a:pt x="7865204" y="1571624"/>
                  </a:lnTo>
                  <a:close/>
                </a:path>
                <a:path w="10210800" h="1571625">
                  <a:moveTo>
                    <a:pt x="7846154" y="1571624"/>
                  </a:moveTo>
                  <a:lnTo>
                    <a:pt x="7836629" y="1571624"/>
                  </a:lnTo>
                  <a:lnTo>
                    <a:pt x="7836629" y="1564927"/>
                  </a:lnTo>
                  <a:lnTo>
                    <a:pt x="7846154" y="1564927"/>
                  </a:lnTo>
                  <a:lnTo>
                    <a:pt x="7846154" y="1571624"/>
                  </a:lnTo>
                  <a:close/>
                </a:path>
                <a:path w="10210800" h="1571625">
                  <a:moveTo>
                    <a:pt x="7827104" y="1571624"/>
                  </a:moveTo>
                  <a:lnTo>
                    <a:pt x="7817579" y="1571624"/>
                  </a:lnTo>
                  <a:lnTo>
                    <a:pt x="7817579" y="1564927"/>
                  </a:lnTo>
                  <a:lnTo>
                    <a:pt x="7827104" y="1564927"/>
                  </a:lnTo>
                  <a:lnTo>
                    <a:pt x="7827104" y="1571624"/>
                  </a:lnTo>
                  <a:close/>
                </a:path>
                <a:path w="10210800" h="1571625">
                  <a:moveTo>
                    <a:pt x="7808054" y="1571624"/>
                  </a:moveTo>
                  <a:lnTo>
                    <a:pt x="7798529" y="1571624"/>
                  </a:lnTo>
                  <a:lnTo>
                    <a:pt x="7798529" y="1564927"/>
                  </a:lnTo>
                  <a:lnTo>
                    <a:pt x="7808054" y="1564927"/>
                  </a:lnTo>
                  <a:lnTo>
                    <a:pt x="7808054" y="1571624"/>
                  </a:lnTo>
                  <a:close/>
                </a:path>
                <a:path w="10210800" h="1571625">
                  <a:moveTo>
                    <a:pt x="7789004" y="1571624"/>
                  </a:moveTo>
                  <a:lnTo>
                    <a:pt x="7779479" y="1571624"/>
                  </a:lnTo>
                  <a:lnTo>
                    <a:pt x="7779479" y="1564927"/>
                  </a:lnTo>
                  <a:lnTo>
                    <a:pt x="7789004" y="1564927"/>
                  </a:lnTo>
                  <a:lnTo>
                    <a:pt x="7789004" y="1571624"/>
                  </a:lnTo>
                  <a:close/>
                </a:path>
                <a:path w="10210800" h="1571625">
                  <a:moveTo>
                    <a:pt x="7769954" y="1571624"/>
                  </a:moveTo>
                  <a:lnTo>
                    <a:pt x="7760429" y="1571624"/>
                  </a:lnTo>
                  <a:lnTo>
                    <a:pt x="7760429" y="1564927"/>
                  </a:lnTo>
                  <a:lnTo>
                    <a:pt x="7769954" y="1564927"/>
                  </a:lnTo>
                  <a:lnTo>
                    <a:pt x="7769954" y="1571624"/>
                  </a:lnTo>
                  <a:close/>
                </a:path>
                <a:path w="10210800" h="1571625">
                  <a:moveTo>
                    <a:pt x="7750904" y="1571624"/>
                  </a:moveTo>
                  <a:lnTo>
                    <a:pt x="7741379" y="1571624"/>
                  </a:lnTo>
                  <a:lnTo>
                    <a:pt x="7741379" y="1564927"/>
                  </a:lnTo>
                  <a:lnTo>
                    <a:pt x="7750904" y="1564927"/>
                  </a:lnTo>
                  <a:lnTo>
                    <a:pt x="7750904" y="1571624"/>
                  </a:lnTo>
                  <a:close/>
                </a:path>
                <a:path w="10210800" h="1571625">
                  <a:moveTo>
                    <a:pt x="7731854" y="1571624"/>
                  </a:moveTo>
                  <a:lnTo>
                    <a:pt x="7722329" y="1571624"/>
                  </a:lnTo>
                  <a:lnTo>
                    <a:pt x="7722329" y="1564927"/>
                  </a:lnTo>
                  <a:lnTo>
                    <a:pt x="7731854" y="1564927"/>
                  </a:lnTo>
                  <a:lnTo>
                    <a:pt x="7731854" y="1571624"/>
                  </a:lnTo>
                  <a:close/>
                </a:path>
                <a:path w="10210800" h="1571625">
                  <a:moveTo>
                    <a:pt x="7712804" y="1571624"/>
                  </a:moveTo>
                  <a:lnTo>
                    <a:pt x="7703279" y="1571624"/>
                  </a:lnTo>
                  <a:lnTo>
                    <a:pt x="7703279" y="1564927"/>
                  </a:lnTo>
                  <a:lnTo>
                    <a:pt x="7712804" y="1564927"/>
                  </a:lnTo>
                  <a:lnTo>
                    <a:pt x="7712804" y="1571624"/>
                  </a:lnTo>
                  <a:close/>
                </a:path>
                <a:path w="10210800" h="1571625">
                  <a:moveTo>
                    <a:pt x="7693754" y="1571624"/>
                  </a:moveTo>
                  <a:lnTo>
                    <a:pt x="7684229" y="1571624"/>
                  </a:lnTo>
                  <a:lnTo>
                    <a:pt x="7684229" y="1564927"/>
                  </a:lnTo>
                  <a:lnTo>
                    <a:pt x="7693754" y="1564927"/>
                  </a:lnTo>
                  <a:lnTo>
                    <a:pt x="7693754" y="1571624"/>
                  </a:lnTo>
                  <a:close/>
                </a:path>
                <a:path w="10210800" h="1571625">
                  <a:moveTo>
                    <a:pt x="7674704" y="1571624"/>
                  </a:moveTo>
                  <a:lnTo>
                    <a:pt x="7665179" y="1571624"/>
                  </a:lnTo>
                  <a:lnTo>
                    <a:pt x="7665179" y="1564927"/>
                  </a:lnTo>
                  <a:lnTo>
                    <a:pt x="7674704" y="1564927"/>
                  </a:lnTo>
                  <a:lnTo>
                    <a:pt x="7674704" y="1571624"/>
                  </a:lnTo>
                  <a:close/>
                </a:path>
                <a:path w="10210800" h="1571625">
                  <a:moveTo>
                    <a:pt x="7655654" y="1571624"/>
                  </a:moveTo>
                  <a:lnTo>
                    <a:pt x="7646129" y="1571624"/>
                  </a:lnTo>
                  <a:lnTo>
                    <a:pt x="7646129" y="1564927"/>
                  </a:lnTo>
                  <a:lnTo>
                    <a:pt x="7655654" y="1564927"/>
                  </a:lnTo>
                  <a:lnTo>
                    <a:pt x="7655654" y="1571624"/>
                  </a:lnTo>
                  <a:close/>
                </a:path>
                <a:path w="10210800" h="1571625">
                  <a:moveTo>
                    <a:pt x="7636604" y="1571624"/>
                  </a:moveTo>
                  <a:lnTo>
                    <a:pt x="7627079" y="1571624"/>
                  </a:lnTo>
                  <a:lnTo>
                    <a:pt x="7627079" y="1564927"/>
                  </a:lnTo>
                  <a:lnTo>
                    <a:pt x="7636604" y="1564927"/>
                  </a:lnTo>
                  <a:lnTo>
                    <a:pt x="7636604" y="1571624"/>
                  </a:lnTo>
                  <a:close/>
                </a:path>
                <a:path w="10210800" h="1571625">
                  <a:moveTo>
                    <a:pt x="7617554" y="1571624"/>
                  </a:moveTo>
                  <a:lnTo>
                    <a:pt x="7608029" y="1571624"/>
                  </a:lnTo>
                  <a:lnTo>
                    <a:pt x="7608029" y="1564927"/>
                  </a:lnTo>
                  <a:lnTo>
                    <a:pt x="7617554" y="1564927"/>
                  </a:lnTo>
                  <a:lnTo>
                    <a:pt x="7617554" y="1571624"/>
                  </a:lnTo>
                  <a:close/>
                </a:path>
                <a:path w="10210800" h="1571625">
                  <a:moveTo>
                    <a:pt x="7598504" y="1571624"/>
                  </a:moveTo>
                  <a:lnTo>
                    <a:pt x="7588979" y="1571624"/>
                  </a:lnTo>
                  <a:lnTo>
                    <a:pt x="7588979" y="1564927"/>
                  </a:lnTo>
                  <a:lnTo>
                    <a:pt x="7598504" y="1564927"/>
                  </a:lnTo>
                  <a:lnTo>
                    <a:pt x="7598504" y="1571624"/>
                  </a:lnTo>
                  <a:close/>
                </a:path>
                <a:path w="10210800" h="1571625">
                  <a:moveTo>
                    <a:pt x="7579454" y="1571624"/>
                  </a:moveTo>
                  <a:lnTo>
                    <a:pt x="7569929" y="1571624"/>
                  </a:lnTo>
                  <a:lnTo>
                    <a:pt x="7569929" y="1564927"/>
                  </a:lnTo>
                  <a:lnTo>
                    <a:pt x="7579454" y="1564927"/>
                  </a:lnTo>
                  <a:lnTo>
                    <a:pt x="7579454" y="1571624"/>
                  </a:lnTo>
                  <a:close/>
                </a:path>
                <a:path w="10210800" h="1571625">
                  <a:moveTo>
                    <a:pt x="7560404" y="1571624"/>
                  </a:moveTo>
                  <a:lnTo>
                    <a:pt x="7550879" y="1571624"/>
                  </a:lnTo>
                  <a:lnTo>
                    <a:pt x="7550879" y="1564927"/>
                  </a:lnTo>
                  <a:lnTo>
                    <a:pt x="7560404" y="1564927"/>
                  </a:lnTo>
                  <a:lnTo>
                    <a:pt x="7560404" y="1571624"/>
                  </a:lnTo>
                  <a:close/>
                </a:path>
                <a:path w="10210800" h="1571625">
                  <a:moveTo>
                    <a:pt x="7541354" y="1571624"/>
                  </a:moveTo>
                  <a:lnTo>
                    <a:pt x="7531829" y="1571624"/>
                  </a:lnTo>
                  <a:lnTo>
                    <a:pt x="7531829" y="1564927"/>
                  </a:lnTo>
                  <a:lnTo>
                    <a:pt x="7541354" y="1564927"/>
                  </a:lnTo>
                  <a:lnTo>
                    <a:pt x="7541354" y="1571624"/>
                  </a:lnTo>
                  <a:close/>
                </a:path>
                <a:path w="10210800" h="1571625">
                  <a:moveTo>
                    <a:pt x="7522304" y="1571624"/>
                  </a:moveTo>
                  <a:lnTo>
                    <a:pt x="7512779" y="1571624"/>
                  </a:lnTo>
                  <a:lnTo>
                    <a:pt x="7512779" y="1564927"/>
                  </a:lnTo>
                  <a:lnTo>
                    <a:pt x="7522304" y="1564927"/>
                  </a:lnTo>
                  <a:lnTo>
                    <a:pt x="7522304" y="1571624"/>
                  </a:lnTo>
                  <a:close/>
                </a:path>
                <a:path w="10210800" h="1571625">
                  <a:moveTo>
                    <a:pt x="7503254" y="1571624"/>
                  </a:moveTo>
                  <a:lnTo>
                    <a:pt x="7493729" y="1571624"/>
                  </a:lnTo>
                  <a:lnTo>
                    <a:pt x="7493729" y="1564927"/>
                  </a:lnTo>
                  <a:lnTo>
                    <a:pt x="7503254" y="1564927"/>
                  </a:lnTo>
                  <a:lnTo>
                    <a:pt x="7503254" y="1571624"/>
                  </a:lnTo>
                  <a:close/>
                </a:path>
                <a:path w="10210800" h="1571625">
                  <a:moveTo>
                    <a:pt x="7484204" y="1571624"/>
                  </a:moveTo>
                  <a:lnTo>
                    <a:pt x="7474679" y="1571624"/>
                  </a:lnTo>
                  <a:lnTo>
                    <a:pt x="7474679" y="1564927"/>
                  </a:lnTo>
                  <a:lnTo>
                    <a:pt x="7484204" y="1564927"/>
                  </a:lnTo>
                  <a:lnTo>
                    <a:pt x="7484204" y="1571624"/>
                  </a:lnTo>
                  <a:close/>
                </a:path>
                <a:path w="10210800" h="1571625">
                  <a:moveTo>
                    <a:pt x="7465154" y="1571624"/>
                  </a:moveTo>
                  <a:lnTo>
                    <a:pt x="7455629" y="1571624"/>
                  </a:lnTo>
                  <a:lnTo>
                    <a:pt x="7455629" y="1564927"/>
                  </a:lnTo>
                  <a:lnTo>
                    <a:pt x="7465154" y="1564927"/>
                  </a:lnTo>
                  <a:lnTo>
                    <a:pt x="7465154" y="1571624"/>
                  </a:lnTo>
                  <a:close/>
                </a:path>
                <a:path w="10210800" h="1571625">
                  <a:moveTo>
                    <a:pt x="7446104" y="1571624"/>
                  </a:moveTo>
                  <a:lnTo>
                    <a:pt x="7436579" y="1571624"/>
                  </a:lnTo>
                  <a:lnTo>
                    <a:pt x="7436579" y="1564927"/>
                  </a:lnTo>
                  <a:lnTo>
                    <a:pt x="7446104" y="1564927"/>
                  </a:lnTo>
                  <a:lnTo>
                    <a:pt x="7446104" y="1571624"/>
                  </a:lnTo>
                  <a:close/>
                </a:path>
                <a:path w="10210800" h="1571625">
                  <a:moveTo>
                    <a:pt x="7427054" y="1571624"/>
                  </a:moveTo>
                  <a:lnTo>
                    <a:pt x="7417529" y="1571624"/>
                  </a:lnTo>
                  <a:lnTo>
                    <a:pt x="7417529" y="1564927"/>
                  </a:lnTo>
                  <a:lnTo>
                    <a:pt x="7427054" y="1564927"/>
                  </a:lnTo>
                  <a:lnTo>
                    <a:pt x="7427054" y="1571624"/>
                  </a:lnTo>
                  <a:close/>
                </a:path>
                <a:path w="10210800" h="1571625">
                  <a:moveTo>
                    <a:pt x="7408004" y="1571624"/>
                  </a:moveTo>
                  <a:lnTo>
                    <a:pt x="7398479" y="1571624"/>
                  </a:lnTo>
                  <a:lnTo>
                    <a:pt x="7398479" y="1564927"/>
                  </a:lnTo>
                  <a:lnTo>
                    <a:pt x="7408004" y="1564927"/>
                  </a:lnTo>
                  <a:lnTo>
                    <a:pt x="7408004" y="1571624"/>
                  </a:lnTo>
                  <a:close/>
                </a:path>
                <a:path w="10210800" h="1571625">
                  <a:moveTo>
                    <a:pt x="7388954" y="1571624"/>
                  </a:moveTo>
                  <a:lnTo>
                    <a:pt x="7379429" y="1571624"/>
                  </a:lnTo>
                  <a:lnTo>
                    <a:pt x="7379429" y="1564927"/>
                  </a:lnTo>
                  <a:lnTo>
                    <a:pt x="7388954" y="1564927"/>
                  </a:lnTo>
                  <a:lnTo>
                    <a:pt x="7388954" y="1571624"/>
                  </a:lnTo>
                  <a:close/>
                </a:path>
                <a:path w="10210800" h="1571625">
                  <a:moveTo>
                    <a:pt x="7369904" y="1571624"/>
                  </a:moveTo>
                  <a:lnTo>
                    <a:pt x="7360379" y="1571624"/>
                  </a:lnTo>
                  <a:lnTo>
                    <a:pt x="7360379" y="1564927"/>
                  </a:lnTo>
                  <a:lnTo>
                    <a:pt x="7369904" y="1564927"/>
                  </a:lnTo>
                  <a:lnTo>
                    <a:pt x="7369904" y="1571624"/>
                  </a:lnTo>
                  <a:close/>
                </a:path>
                <a:path w="10210800" h="1571625">
                  <a:moveTo>
                    <a:pt x="7350854" y="1571624"/>
                  </a:moveTo>
                  <a:lnTo>
                    <a:pt x="7341329" y="1571624"/>
                  </a:lnTo>
                  <a:lnTo>
                    <a:pt x="7341329" y="1564927"/>
                  </a:lnTo>
                  <a:lnTo>
                    <a:pt x="7350854" y="1564927"/>
                  </a:lnTo>
                  <a:lnTo>
                    <a:pt x="7350854" y="1571624"/>
                  </a:lnTo>
                  <a:close/>
                </a:path>
                <a:path w="10210800" h="1571625">
                  <a:moveTo>
                    <a:pt x="7331804" y="1571624"/>
                  </a:moveTo>
                  <a:lnTo>
                    <a:pt x="7322279" y="1571624"/>
                  </a:lnTo>
                  <a:lnTo>
                    <a:pt x="7322279" y="1564927"/>
                  </a:lnTo>
                  <a:lnTo>
                    <a:pt x="7331804" y="1564927"/>
                  </a:lnTo>
                  <a:lnTo>
                    <a:pt x="7331804" y="1571624"/>
                  </a:lnTo>
                  <a:close/>
                </a:path>
                <a:path w="10210800" h="1571625">
                  <a:moveTo>
                    <a:pt x="7312754" y="1571624"/>
                  </a:moveTo>
                  <a:lnTo>
                    <a:pt x="7303229" y="1571624"/>
                  </a:lnTo>
                  <a:lnTo>
                    <a:pt x="7303229" y="1564927"/>
                  </a:lnTo>
                  <a:lnTo>
                    <a:pt x="7312754" y="1564927"/>
                  </a:lnTo>
                  <a:lnTo>
                    <a:pt x="7312754" y="1571624"/>
                  </a:lnTo>
                  <a:close/>
                </a:path>
                <a:path w="10210800" h="1571625">
                  <a:moveTo>
                    <a:pt x="7293704" y="1571624"/>
                  </a:moveTo>
                  <a:lnTo>
                    <a:pt x="7284179" y="1571624"/>
                  </a:lnTo>
                  <a:lnTo>
                    <a:pt x="7284179" y="1564927"/>
                  </a:lnTo>
                  <a:lnTo>
                    <a:pt x="7293704" y="1564927"/>
                  </a:lnTo>
                  <a:lnTo>
                    <a:pt x="7293704" y="1571624"/>
                  </a:lnTo>
                  <a:close/>
                </a:path>
                <a:path w="10210800" h="1571625">
                  <a:moveTo>
                    <a:pt x="7274654" y="1571624"/>
                  </a:moveTo>
                  <a:lnTo>
                    <a:pt x="7265129" y="1571624"/>
                  </a:lnTo>
                  <a:lnTo>
                    <a:pt x="7265129" y="1564927"/>
                  </a:lnTo>
                  <a:lnTo>
                    <a:pt x="7274654" y="1564927"/>
                  </a:lnTo>
                  <a:lnTo>
                    <a:pt x="7274654" y="1571624"/>
                  </a:lnTo>
                  <a:close/>
                </a:path>
                <a:path w="10210800" h="1571625">
                  <a:moveTo>
                    <a:pt x="7255604" y="1571624"/>
                  </a:moveTo>
                  <a:lnTo>
                    <a:pt x="7246079" y="1571624"/>
                  </a:lnTo>
                  <a:lnTo>
                    <a:pt x="7246079" y="1564927"/>
                  </a:lnTo>
                  <a:lnTo>
                    <a:pt x="7255604" y="1564927"/>
                  </a:lnTo>
                  <a:lnTo>
                    <a:pt x="7255604" y="1571624"/>
                  </a:lnTo>
                  <a:close/>
                </a:path>
                <a:path w="10210800" h="1571625">
                  <a:moveTo>
                    <a:pt x="7236554" y="1571624"/>
                  </a:moveTo>
                  <a:lnTo>
                    <a:pt x="7227029" y="1571624"/>
                  </a:lnTo>
                  <a:lnTo>
                    <a:pt x="7227029" y="1564927"/>
                  </a:lnTo>
                  <a:lnTo>
                    <a:pt x="7236554" y="1564927"/>
                  </a:lnTo>
                  <a:lnTo>
                    <a:pt x="7236554" y="1571624"/>
                  </a:lnTo>
                  <a:close/>
                </a:path>
                <a:path w="10210800" h="1571625">
                  <a:moveTo>
                    <a:pt x="7217504" y="1571624"/>
                  </a:moveTo>
                  <a:lnTo>
                    <a:pt x="7207979" y="1571624"/>
                  </a:lnTo>
                  <a:lnTo>
                    <a:pt x="7207979" y="1564927"/>
                  </a:lnTo>
                  <a:lnTo>
                    <a:pt x="7217504" y="1564927"/>
                  </a:lnTo>
                  <a:lnTo>
                    <a:pt x="7217504" y="1571624"/>
                  </a:lnTo>
                  <a:close/>
                </a:path>
                <a:path w="10210800" h="1571625">
                  <a:moveTo>
                    <a:pt x="7198454" y="1571624"/>
                  </a:moveTo>
                  <a:lnTo>
                    <a:pt x="7188929" y="1571624"/>
                  </a:lnTo>
                  <a:lnTo>
                    <a:pt x="7188929" y="1564927"/>
                  </a:lnTo>
                  <a:lnTo>
                    <a:pt x="7198454" y="1564927"/>
                  </a:lnTo>
                  <a:lnTo>
                    <a:pt x="7198454" y="1571624"/>
                  </a:lnTo>
                  <a:close/>
                </a:path>
                <a:path w="10210800" h="1571625">
                  <a:moveTo>
                    <a:pt x="7179404" y="1571624"/>
                  </a:moveTo>
                  <a:lnTo>
                    <a:pt x="7169879" y="1571624"/>
                  </a:lnTo>
                  <a:lnTo>
                    <a:pt x="7169879" y="1564927"/>
                  </a:lnTo>
                  <a:lnTo>
                    <a:pt x="7179404" y="1564927"/>
                  </a:lnTo>
                  <a:lnTo>
                    <a:pt x="7179404" y="1571624"/>
                  </a:lnTo>
                  <a:close/>
                </a:path>
                <a:path w="10210800" h="1571625">
                  <a:moveTo>
                    <a:pt x="7160354" y="1571624"/>
                  </a:moveTo>
                  <a:lnTo>
                    <a:pt x="7150829" y="1571624"/>
                  </a:lnTo>
                  <a:lnTo>
                    <a:pt x="7150829" y="1564927"/>
                  </a:lnTo>
                  <a:lnTo>
                    <a:pt x="7160354" y="1564927"/>
                  </a:lnTo>
                  <a:lnTo>
                    <a:pt x="7160354" y="1571624"/>
                  </a:lnTo>
                  <a:close/>
                </a:path>
                <a:path w="10210800" h="1571625">
                  <a:moveTo>
                    <a:pt x="7141304" y="1571624"/>
                  </a:moveTo>
                  <a:lnTo>
                    <a:pt x="7131779" y="1571624"/>
                  </a:lnTo>
                  <a:lnTo>
                    <a:pt x="7131779" y="1564927"/>
                  </a:lnTo>
                  <a:lnTo>
                    <a:pt x="7141304" y="1564927"/>
                  </a:lnTo>
                  <a:lnTo>
                    <a:pt x="7141304" y="1571624"/>
                  </a:lnTo>
                  <a:close/>
                </a:path>
                <a:path w="10210800" h="1571625">
                  <a:moveTo>
                    <a:pt x="7122254" y="1571624"/>
                  </a:moveTo>
                  <a:lnTo>
                    <a:pt x="7112729" y="1571624"/>
                  </a:lnTo>
                  <a:lnTo>
                    <a:pt x="7112729" y="1564927"/>
                  </a:lnTo>
                  <a:lnTo>
                    <a:pt x="7122254" y="1564927"/>
                  </a:lnTo>
                  <a:lnTo>
                    <a:pt x="7122254" y="1571624"/>
                  </a:lnTo>
                  <a:close/>
                </a:path>
                <a:path w="10210800" h="1571625">
                  <a:moveTo>
                    <a:pt x="7103204" y="1571624"/>
                  </a:moveTo>
                  <a:lnTo>
                    <a:pt x="7093679" y="1571624"/>
                  </a:lnTo>
                  <a:lnTo>
                    <a:pt x="7093679" y="1564927"/>
                  </a:lnTo>
                  <a:lnTo>
                    <a:pt x="7103204" y="1564927"/>
                  </a:lnTo>
                  <a:lnTo>
                    <a:pt x="7103204" y="1571624"/>
                  </a:lnTo>
                  <a:close/>
                </a:path>
                <a:path w="10210800" h="1571625">
                  <a:moveTo>
                    <a:pt x="7084154" y="1571624"/>
                  </a:moveTo>
                  <a:lnTo>
                    <a:pt x="7074629" y="1571624"/>
                  </a:lnTo>
                  <a:lnTo>
                    <a:pt x="7074629" y="1564927"/>
                  </a:lnTo>
                  <a:lnTo>
                    <a:pt x="7084154" y="1564927"/>
                  </a:lnTo>
                  <a:lnTo>
                    <a:pt x="7084154" y="1571624"/>
                  </a:lnTo>
                  <a:close/>
                </a:path>
                <a:path w="10210800" h="1571625">
                  <a:moveTo>
                    <a:pt x="7065104" y="1571624"/>
                  </a:moveTo>
                  <a:lnTo>
                    <a:pt x="7055579" y="1571624"/>
                  </a:lnTo>
                  <a:lnTo>
                    <a:pt x="7055579" y="1564927"/>
                  </a:lnTo>
                  <a:lnTo>
                    <a:pt x="7065104" y="1564927"/>
                  </a:lnTo>
                  <a:lnTo>
                    <a:pt x="7065104" y="1571624"/>
                  </a:lnTo>
                  <a:close/>
                </a:path>
                <a:path w="10210800" h="1571625">
                  <a:moveTo>
                    <a:pt x="7046054" y="1571624"/>
                  </a:moveTo>
                  <a:lnTo>
                    <a:pt x="7036529" y="1571624"/>
                  </a:lnTo>
                  <a:lnTo>
                    <a:pt x="7036529" y="1564927"/>
                  </a:lnTo>
                  <a:lnTo>
                    <a:pt x="7046054" y="1564927"/>
                  </a:lnTo>
                  <a:lnTo>
                    <a:pt x="7046054" y="1571624"/>
                  </a:lnTo>
                  <a:close/>
                </a:path>
                <a:path w="10210800" h="1571625">
                  <a:moveTo>
                    <a:pt x="7027004" y="1571624"/>
                  </a:moveTo>
                  <a:lnTo>
                    <a:pt x="7017479" y="1571624"/>
                  </a:lnTo>
                  <a:lnTo>
                    <a:pt x="7017479" y="1564927"/>
                  </a:lnTo>
                  <a:lnTo>
                    <a:pt x="7027004" y="1564927"/>
                  </a:lnTo>
                  <a:lnTo>
                    <a:pt x="7027004" y="1571624"/>
                  </a:lnTo>
                  <a:close/>
                </a:path>
                <a:path w="10210800" h="1571625">
                  <a:moveTo>
                    <a:pt x="7007954" y="1571624"/>
                  </a:moveTo>
                  <a:lnTo>
                    <a:pt x="6998429" y="1571624"/>
                  </a:lnTo>
                  <a:lnTo>
                    <a:pt x="6998429" y="1564927"/>
                  </a:lnTo>
                  <a:lnTo>
                    <a:pt x="7007954" y="1564927"/>
                  </a:lnTo>
                  <a:lnTo>
                    <a:pt x="7007954" y="1571624"/>
                  </a:lnTo>
                  <a:close/>
                </a:path>
                <a:path w="10210800" h="1571625">
                  <a:moveTo>
                    <a:pt x="6988904" y="1571624"/>
                  </a:moveTo>
                  <a:lnTo>
                    <a:pt x="6979379" y="1571624"/>
                  </a:lnTo>
                  <a:lnTo>
                    <a:pt x="6979379" y="1564927"/>
                  </a:lnTo>
                  <a:lnTo>
                    <a:pt x="6988904" y="1564927"/>
                  </a:lnTo>
                  <a:lnTo>
                    <a:pt x="6988904" y="1571624"/>
                  </a:lnTo>
                  <a:close/>
                </a:path>
                <a:path w="10210800" h="1571625">
                  <a:moveTo>
                    <a:pt x="6969854" y="1571624"/>
                  </a:moveTo>
                  <a:lnTo>
                    <a:pt x="6960329" y="1571624"/>
                  </a:lnTo>
                  <a:lnTo>
                    <a:pt x="6960329" y="1564927"/>
                  </a:lnTo>
                  <a:lnTo>
                    <a:pt x="6969854" y="1564927"/>
                  </a:lnTo>
                  <a:lnTo>
                    <a:pt x="6969854" y="1571624"/>
                  </a:lnTo>
                  <a:close/>
                </a:path>
                <a:path w="10210800" h="1571625">
                  <a:moveTo>
                    <a:pt x="6950804" y="1571624"/>
                  </a:moveTo>
                  <a:lnTo>
                    <a:pt x="6941279" y="1571624"/>
                  </a:lnTo>
                  <a:lnTo>
                    <a:pt x="6941279" y="1564927"/>
                  </a:lnTo>
                  <a:lnTo>
                    <a:pt x="6950804" y="1564927"/>
                  </a:lnTo>
                  <a:lnTo>
                    <a:pt x="6950804" y="1571624"/>
                  </a:lnTo>
                  <a:close/>
                </a:path>
                <a:path w="10210800" h="1571625">
                  <a:moveTo>
                    <a:pt x="6931754" y="1571624"/>
                  </a:moveTo>
                  <a:lnTo>
                    <a:pt x="6922229" y="1571624"/>
                  </a:lnTo>
                  <a:lnTo>
                    <a:pt x="6922229" y="1564927"/>
                  </a:lnTo>
                  <a:lnTo>
                    <a:pt x="6931754" y="1564927"/>
                  </a:lnTo>
                  <a:lnTo>
                    <a:pt x="6931754" y="1571624"/>
                  </a:lnTo>
                  <a:close/>
                </a:path>
                <a:path w="10210800" h="1571625">
                  <a:moveTo>
                    <a:pt x="6912704" y="1571624"/>
                  </a:moveTo>
                  <a:lnTo>
                    <a:pt x="6903179" y="1571624"/>
                  </a:lnTo>
                  <a:lnTo>
                    <a:pt x="6903179" y="1564927"/>
                  </a:lnTo>
                  <a:lnTo>
                    <a:pt x="6912704" y="1564927"/>
                  </a:lnTo>
                  <a:lnTo>
                    <a:pt x="6912704" y="1571624"/>
                  </a:lnTo>
                  <a:close/>
                </a:path>
                <a:path w="10210800" h="1571625">
                  <a:moveTo>
                    <a:pt x="6893654" y="1571624"/>
                  </a:moveTo>
                  <a:lnTo>
                    <a:pt x="6884129" y="1571624"/>
                  </a:lnTo>
                  <a:lnTo>
                    <a:pt x="6884129" y="1564927"/>
                  </a:lnTo>
                  <a:lnTo>
                    <a:pt x="6893654" y="1564927"/>
                  </a:lnTo>
                  <a:lnTo>
                    <a:pt x="6893654" y="1571624"/>
                  </a:lnTo>
                  <a:close/>
                </a:path>
                <a:path w="10210800" h="1571625">
                  <a:moveTo>
                    <a:pt x="6874604" y="1571624"/>
                  </a:moveTo>
                  <a:lnTo>
                    <a:pt x="6865079" y="1571624"/>
                  </a:lnTo>
                  <a:lnTo>
                    <a:pt x="6865079" y="1564927"/>
                  </a:lnTo>
                  <a:lnTo>
                    <a:pt x="6874604" y="1564927"/>
                  </a:lnTo>
                  <a:lnTo>
                    <a:pt x="6874604" y="1571624"/>
                  </a:lnTo>
                  <a:close/>
                </a:path>
                <a:path w="10210800" h="1571625">
                  <a:moveTo>
                    <a:pt x="6855554" y="1571624"/>
                  </a:moveTo>
                  <a:lnTo>
                    <a:pt x="6846029" y="1571624"/>
                  </a:lnTo>
                  <a:lnTo>
                    <a:pt x="6846029" y="1564927"/>
                  </a:lnTo>
                  <a:lnTo>
                    <a:pt x="6855554" y="1564927"/>
                  </a:lnTo>
                  <a:lnTo>
                    <a:pt x="6855554" y="1571624"/>
                  </a:lnTo>
                  <a:close/>
                </a:path>
                <a:path w="10210800" h="1571625">
                  <a:moveTo>
                    <a:pt x="6836504" y="1571624"/>
                  </a:moveTo>
                  <a:lnTo>
                    <a:pt x="6826979" y="1571624"/>
                  </a:lnTo>
                  <a:lnTo>
                    <a:pt x="6826979" y="1564927"/>
                  </a:lnTo>
                  <a:lnTo>
                    <a:pt x="6836504" y="1564927"/>
                  </a:lnTo>
                  <a:lnTo>
                    <a:pt x="6836504" y="1571624"/>
                  </a:lnTo>
                  <a:close/>
                </a:path>
                <a:path w="10210800" h="1571625">
                  <a:moveTo>
                    <a:pt x="6817454" y="1571624"/>
                  </a:moveTo>
                  <a:lnTo>
                    <a:pt x="6807929" y="1571624"/>
                  </a:lnTo>
                  <a:lnTo>
                    <a:pt x="6807929" y="1564927"/>
                  </a:lnTo>
                  <a:lnTo>
                    <a:pt x="6817454" y="1564927"/>
                  </a:lnTo>
                  <a:lnTo>
                    <a:pt x="6817454" y="1571624"/>
                  </a:lnTo>
                  <a:close/>
                </a:path>
                <a:path w="10210800" h="1571625">
                  <a:moveTo>
                    <a:pt x="6798404" y="1571624"/>
                  </a:moveTo>
                  <a:lnTo>
                    <a:pt x="6788879" y="1571624"/>
                  </a:lnTo>
                  <a:lnTo>
                    <a:pt x="6788879" y="1564927"/>
                  </a:lnTo>
                  <a:lnTo>
                    <a:pt x="6798404" y="1564927"/>
                  </a:lnTo>
                  <a:lnTo>
                    <a:pt x="6798404" y="1571624"/>
                  </a:lnTo>
                  <a:close/>
                </a:path>
                <a:path w="10210800" h="1571625">
                  <a:moveTo>
                    <a:pt x="6779354" y="1571624"/>
                  </a:moveTo>
                  <a:lnTo>
                    <a:pt x="6769829" y="1571624"/>
                  </a:lnTo>
                  <a:lnTo>
                    <a:pt x="6769829" y="1564927"/>
                  </a:lnTo>
                  <a:lnTo>
                    <a:pt x="6779354" y="1564927"/>
                  </a:lnTo>
                  <a:lnTo>
                    <a:pt x="6779354" y="1571624"/>
                  </a:lnTo>
                  <a:close/>
                </a:path>
                <a:path w="10210800" h="1571625">
                  <a:moveTo>
                    <a:pt x="6760304" y="1571624"/>
                  </a:moveTo>
                  <a:lnTo>
                    <a:pt x="6750779" y="1571624"/>
                  </a:lnTo>
                  <a:lnTo>
                    <a:pt x="6750779" y="1564927"/>
                  </a:lnTo>
                  <a:lnTo>
                    <a:pt x="6760304" y="1564927"/>
                  </a:lnTo>
                  <a:lnTo>
                    <a:pt x="6760304" y="1571624"/>
                  </a:lnTo>
                  <a:close/>
                </a:path>
                <a:path w="10210800" h="1571625">
                  <a:moveTo>
                    <a:pt x="6741254" y="1571624"/>
                  </a:moveTo>
                  <a:lnTo>
                    <a:pt x="6731729" y="1571624"/>
                  </a:lnTo>
                  <a:lnTo>
                    <a:pt x="6731729" y="1564927"/>
                  </a:lnTo>
                  <a:lnTo>
                    <a:pt x="6741254" y="1564927"/>
                  </a:lnTo>
                  <a:lnTo>
                    <a:pt x="6741254" y="1571624"/>
                  </a:lnTo>
                  <a:close/>
                </a:path>
                <a:path w="10210800" h="1571625">
                  <a:moveTo>
                    <a:pt x="6722204" y="1571624"/>
                  </a:moveTo>
                  <a:lnTo>
                    <a:pt x="6712679" y="1571624"/>
                  </a:lnTo>
                  <a:lnTo>
                    <a:pt x="6712679" y="1564927"/>
                  </a:lnTo>
                  <a:lnTo>
                    <a:pt x="6722204" y="1564927"/>
                  </a:lnTo>
                  <a:lnTo>
                    <a:pt x="6722204" y="1571624"/>
                  </a:lnTo>
                  <a:close/>
                </a:path>
                <a:path w="10210800" h="1571625">
                  <a:moveTo>
                    <a:pt x="6703154" y="1571624"/>
                  </a:moveTo>
                  <a:lnTo>
                    <a:pt x="6693629" y="1571624"/>
                  </a:lnTo>
                  <a:lnTo>
                    <a:pt x="6693629" y="1564927"/>
                  </a:lnTo>
                  <a:lnTo>
                    <a:pt x="6703154" y="1564927"/>
                  </a:lnTo>
                  <a:lnTo>
                    <a:pt x="6703154" y="1571624"/>
                  </a:lnTo>
                  <a:close/>
                </a:path>
                <a:path w="10210800" h="1571625">
                  <a:moveTo>
                    <a:pt x="6684104" y="1571624"/>
                  </a:moveTo>
                  <a:lnTo>
                    <a:pt x="6674579" y="1571624"/>
                  </a:lnTo>
                  <a:lnTo>
                    <a:pt x="6674579" y="1564927"/>
                  </a:lnTo>
                  <a:lnTo>
                    <a:pt x="6684104" y="1564927"/>
                  </a:lnTo>
                  <a:lnTo>
                    <a:pt x="6684104" y="1571624"/>
                  </a:lnTo>
                  <a:close/>
                </a:path>
                <a:path w="10210800" h="1571625">
                  <a:moveTo>
                    <a:pt x="6665054" y="1571624"/>
                  </a:moveTo>
                  <a:lnTo>
                    <a:pt x="6655529" y="1571624"/>
                  </a:lnTo>
                  <a:lnTo>
                    <a:pt x="6655529" y="1564927"/>
                  </a:lnTo>
                  <a:lnTo>
                    <a:pt x="6665054" y="1564927"/>
                  </a:lnTo>
                  <a:lnTo>
                    <a:pt x="6665054" y="1571624"/>
                  </a:lnTo>
                  <a:close/>
                </a:path>
                <a:path w="10210800" h="1571625">
                  <a:moveTo>
                    <a:pt x="6646004" y="1571624"/>
                  </a:moveTo>
                  <a:lnTo>
                    <a:pt x="6636479" y="1571624"/>
                  </a:lnTo>
                  <a:lnTo>
                    <a:pt x="6636479" y="1564927"/>
                  </a:lnTo>
                  <a:lnTo>
                    <a:pt x="6646004" y="1564927"/>
                  </a:lnTo>
                  <a:lnTo>
                    <a:pt x="6646004" y="1571624"/>
                  </a:lnTo>
                  <a:close/>
                </a:path>
                <a:path w="10210800" h="1571625">
                  <a:moveTo>
                    <a:pt x="6626954" y="1571624"/>
                  </a:moveTo>
                  <a:lnTo>
                    <a:pt x="6617429" y="1571624"/>
                  </a:lnTo>
                  <a:lnTo>
                    <a:pt x="6617429" y="1564927"/>
                  </a:lnTo>
                  <a:lnTo>
                    <a:pt x="6626954" y="1564927"/>
                  </a:lnTo>
                  <a:lnTo>
                    <a:pt x="6626954" y="1571624"/>
                  </a:lnTo>
                  <a:close/>
                </a:path>
                <a:path w="10210800" h="1571625">
                  <a:moveTo>
                    <a:pt x="6607904" y="1571624"/>
                  </a:moveTo>
                  <a:lnTo>
                    <a:pt x="6598379" y="1571624"/>
                  </a:lnTo>
                  <a:lnTo>
                    <a:pt x="6598379" y="1564927"/>
                  </a:lnTo>
                  <a:lnTo>
                    <a:pt x="6607904" y="1564927"/>
                  </a:lnTo>
                  <a:lnTo>
                    <a:pt x="6607904" y="1571624"/>
                  </a:lnTo>
                  <a:close/>
                </a:path>
                <a:path w="10210800" h="1571625">
                  <a:moveTo>
                    <a:pt x="6588854" y="1571624"/>
                  </a:moveTo>
                  <a:lnTo>
                    <a:pt x="6579329" y="1571624"/>
                  </a:lnTo>
                  <a:lnTo>
                    <a:pt x="6579329" y="1564927"/>
                  </a:lnTo>
                  <a:lnTo>
                    <a:pt x="6588854" y="1564927"/>
                  </a:lnTo>
                  <a:lnTo>
                    <a:pt x="6588854" y="1571624"/>
                  </a:lnTo>
                  <a:close/>
                </a:path>
                <a:path w="10210800" h="1571625">
                  <a:moveTo>
                    <a:pt x="6569804" y="1571624"/>
                  </a:moveTo>
                  <a:lnTo>
                    <a:pt x="6560279" y="1571624"/>
                  </a:lnTo>
                  <a:lnTo>
                    <a:pt x="6560279" y="1564927"/>
                  </a:lnTo>
                  <a:lnTo>
                    <a:pt x="6569804" y="1564927"/>
                  </a:lnTo>
                  <a:lnTo>
                    <a:pt x="6569804" y="1571624"/>
                  </a:lnTo>
                  <a:close/>
                </a:path>
                <a:path w="10210800" h="1571625">
                  <a:moveTo>
                    <a:pt x="6550754" y="1571624"/>
                  </a:moveTo>
                  <a:lnTo>
                    <a:pt x="6541229" y="1571624"/>
                  </a:lnTo>
                  <a:lnTo>
                    <a:pt x="6541229" y="1564927"/>
                  </a:lnTo>
                  <a:lnTo>
                    <a:pt x="6550754" y="1564927"/>
                  </a:lnTo>
                  <a:lnTo>
                    <a:pt x="6550754" y="1571624"/>
                  </a:lnTo>
                  <a:close/>
                </a:path>
                <a:path w="10210800" h="1571625">
                  <a:moveTo>
                    <a:pt x="6531704" y="1571624"/>
                  </a:moveTo>
                  <a:lnTo>
                    <a:pt x="6522179" y="1571624"/>
                  </a:lnTo>
                  <a:lnTo>
                    <a:pt x="6522179" y="1564927"/>
                  </a:lnTo>
                  <a:lnTo>
                    <a:pt x="6531704" y="1564927"/>
                  </a:lnTo>
                  <a:lnTo>
                    <a:pt x="6531704" y="1571624"/>
                  </a:lnTo>
                  <a:close/>
                </a:path>
                <a:path w="10210800" h="1571625">
                  <a:moveTo>
                    <a:pt x="6512654" y="1571624"/>
                  </a:moveTo>
                  <a:lnTo>
                    <a:pt x="6503129" y="1571624"/>
                  </a:lnTo>
                  <a:lnTo>
                    <a:pt x="6503129" y="1564927"/>
                  </a:lnTo>
                  <a:lnTo>
                    <a:pt x="6512654" y="1564927"/>
                  </a:lnTo>
                  <a:lnTo>
                    <a:pt x="6512654" y="1571624"/>
                  </a:lnTo>
                  <a:close/>
                </a:path>
                <a:path w="10210800" h="1571625">
                  <a:moveTo>
                    <a:pt x="6493604" y="1571624"/>
                  </a:moveTo>
                  <a:lnTo>
                    <a:pt x="6484079" y="1571624"/>
                  </a:lnTo>
                  <a:lnTo>
                    <a:pt x="6484079" y="1564927"/>
                  </a:lnTo>
                  <a:lnTo>
                    <a:pt x="6493604" y="1564927"/>
                  </a:lnTo>
                  <a:lnTo>
                    <a:pt x="6493604" y="1571624"/>
                  </a:lnTo>
                  <a:close/>
                </a:path>
                <a:path w="10210800" h="1571625">
                  <a:moveTo>
                    <a:pt x="6474554" y="1571624"/>
                  </a:moveTo>
                  <a:lnTo>
                    <a:pt x="6465029" y="1571624"/>
                  </a:lnTo>
                  <a:lnTo>
                    <a:pt x="6465029" y="1564927"/>
                  </a:lnTo>
                  <a:lnTo>
                    <a:pt x="6474554" y="1564927"/>
                  </a:lnTo>
                  <a:lnTo>
                    <a:pt x="6474554" y="1571624"/>
                  </a:lnTo>
                  <a:close/>
                </a:path>
                <a:path w="10210800" h="1571625">
                  <a:moveTo>
                    <a:pt x="6455504" y="1571624"/>
                  </a:moveTo>
                  <a:lnTo>
                    <a:pt x="6445979" y="1571624"/>
                  </a:lnTo>
                  <a:lnTo>
                    <a:pt x="6445979" y="1564927"/>
                  </a:lnTo>
                  <a:lnTo>
                    <a:pt x="6455504" y="1564927"/>
                  </a:lnTo>
                  <a:lnTo>
                    <a:pt x="6455504" y="1571624"/>
                  </a:lnTo>
                  <a:close/>
                </a:path>
                <a:path w="10210800" h="1571625">
                  <a:moveTo>
                    <a:pt x="6436454" y="1571624"/>
                  </a:moveTo>
                  <a:lnTo>
                    <a:pt x="6426929" y="1571624"/>
                  </a:lnTo>
                  <a:lnTo>
                    <a:pt x="6426929" y="1564927"/>
                  </a:lnTo>
                  <a:lnTo>
                    <a:pt x="6436454" y="1564927"/>
                  </a:lnTo>
                  <a:lnTo>
                    <a:pt x="6436454" y="1571624"/>
                  </a:lnTo>
                  <a:close/>
                </a:path>
                <a:path w="10210800" h="1571625">
                  <a:moveTo>
                    <a:pt x="6417404" y="1571624"/>
                  </a:moveTo>
                  <a:lnTo>
                    <a:pt x="6407879" y="1571624"/>
                  </a:lnTo>
                  <a:lnTo>
                    <a:pt x="6407879" y="1564927"/>
                  </a:lnTo>
                  <a:lnTo>
                    <a:pt x="6417404" y="1564927"/>
                  </a:lnTo>
                  <a:lnTo>
                    <a:pt x="6417404" y="1571624"/>
                  </a:lnTo>
                  <a:close/>
                </a:path>
                <a:path w="10210800" h="1571625">
                  <a:moveTo>
                    <a:pt x="6398354" y="1571624"/>
                  </a:moveTo>
                  <a:lnTo>
                    <a:pt x="6388829" y="1571624"/>
                  </a:lnTo>
                  <a:lnTo>
                    <a:pt x="6388829" y="1564927"/>
                  </a:lnTo>
                  <a:lnTo>
                    <a:pt x="6398354" y="1564927"/>
                  </a:lnTo>
                  <a:lnTo>
                    <a:pt x="6398354" y="1571624"/>
                  </a:lnTo>
                  <a:close/>
                </a:path>
                <a:path w="10210800" h="1571625">
                  <a:moveTo>
                    <a:pt x="6379304" y="1571624"/>
                  </a:moveTo>
                  <a:lnTo>
                    <a:pt x="6369779" y="1571624"/>
                  </a:lnTo>
                  <a:lnTo>
                    <a:pt x="6369779" y="1564927"/>
                  </a:lnTo>
                  <a:lnTo>
                    <a:pt x="6379304" y="1564927"/>
                  </a:lnTo>
                  <a:lnTo>
                    <a:pt x="6379304" y="1571624"/>
                  </a:lnTo>
                  <a:close/>
                </a:path>
                <a:path w="10210800" h="1571625">
                  <a:moveTo>
                    <a:pt x="6360254" y="1571624"/>
                  </a:moveTo>
                  <a:lnTo>
                    <a:pt x="6350729" y="1571624"/>
                  </a:lnTo>
                  <a:lnTo>
                    <a:pt x="6350729" y="1564927"/>
                  </a:lnTo>
                  <a:lnTo>
                    <a:pt x="6360254" y="1564927"/>
                  </a:lnTo>
                  <a:lnTo>
                    <a:pt x="6360254" y="1571624"/>
                  </a:lnTo>
                  <a:close/>
                </a:path>
                <a:path w="10210800" h="1571625">
                  <a:moveTo>
                    <a:pt x="6341204" y="1571624"/>
                  </a:moveTo>
                  <a:lnTo>
                    <a:pt x="6331679" y="1571624"/>
                  </a:lnTo>
                  <a:lnTo>
                    <a:pt x="6331679" y="1564927"/>
                  </a:lnTo>
                  <a:lnTo>
                    <a:pt x="6341204" y="1564927"/>
                  </a:lnTo>
                  <a:lnTo>
                    <a:pt x="6341204" y="1571624"/>
                  </a:lnTo>
                  <a:close/>
                </a:path>
                <a:path w="10210800" h="1571625">
                  <a:moveTo>
                    <a:pt x="6322154" y="1571624"/>
                  </a:moveTo>
                  <a:lnTo>
                    <a:pt x="6312629" y="1571624"/>
                  </a:lnTo>
                  <a:lnTo>
                    <a:pt x="6312629" y="1564927"/>
                  </a:lnTo>
                  <a:lnTo>
                    <a:pt x="6322154" y="1564927"/>
                  </a:lnTo>
                  <a:lnTo>
                    <a:pt x="6322154" y="1571624"/>
                  </a:lnTo>
                  <a:close/>
                </a:path>
                <a:path w="10210800" h="1571625">
                  <a:moveTo>
                    <a:pt x="6303104" y="1571624"/>
                  </a:moveTo>
                  <a:lnTo>
                    <a:pt x="6293579" y="1571624"/>
                  </a:lnTo>
                  <a:lnTo>
                    <a:pt x="6293579" y="1564927"/>
                  </a:lnTo>
                  <a:lnTo>
                    <a:pt x="6303104" y="1564927"/>
                  </a:lnTo>
                  <a:lnTo>
                    <a:pt x="6303104" y="1571624"/>
                  </a:lnTo>
                  <a:close/>
                </a:path>
                <a:path w="10210800" h="1571625">
                  <a:moveTo>
                    <a:pt x="6284054" y="1571624"/>
                  </a:moveTo>
                  <a:lnTo>
                    <a:pt x="6274529" y="1571624"/>
                  </a:lnTo>
                  <a:lnTo>
                    <a:pt x="6274529" y="1564927"/>
                  </a:lnTo>
                  <a:lnTo>
                    <a:pt x="6284054" y="1564927"/>
                  </a:lnTo>
                  <a:lnTo>
                    <a:pt x="6284054" y="1571624"/>
                  </a:lnTo>
                  <a:close/>
                </a:path>
                <a:path w="10210800" h="1571625">
                  <a:moveTo>
                    <a:pt x="6265004" y="1571624"/>
                  </a:moveTo>
                  <a:lnTo>
                    <a:pt x="6255479" y="1571624"/>
                  </a:lnTo>
                  <a:lnTo>
                    <a:pt x="6255479" y="1564927"/>
                  </a:lnTo>
                  <a:lnTo>
                    <a:pt x="6265004" y="1564927"/>
                  </a:lnTo>
                  <a:lnTo>
                    <a:pt x="6265004" y="1571624"/>
                  </a:lnTo>
                  <a:close/>
                </a:path>
                <a:path w="10210800" h="1571625">
                  <a:moveTo>
                    <a:pt x="6245954" y="1571624"/>
                  </a:moveTo>
                  <a:lnTo>
                    <a:pt x="6236429" y="1571624"/>
                  </a:lnTo>
                  <a:lnTo>
                    <a:pt x="6236429" y="1564927"/>
                  </a:lnTo>
                  <a:lnTo>
                    <a:pt x="6245954" y="1564927"/>
                  </a:lnTo>
                  <a:lnTo>
                    <a:pt x="6245954" y="1571624"/>
                  </a:lnTo>
                  <a:close/>
                </a:path>
                <a:path w="10210800" h="1571625">
                  <a:moveTo>
                    <a:pt x="6226904" y="1571624"/>
                  </a:moveTo>
                  <a:lnTo>
                    <a:pt x="6217379" y="1571624"/>
                  </a:lnTo>
                  <a:lnTo>
                    <a:pt x="6217379" y="1564927"/>
                  </a:lnTo>
                  <a:lnTo>
                    <a:pt x="6226904" y="1564927"/>
                  </a:lnTo>
                  <a:lnTo>
                    <a:pt x="6226904" y="1571624"/>
                  </a:lnTo>
                  <a:close/>
                </a:path>
                <a:path w="10210800" h="1571625">
                  <a:moveTo>
                    <a:pt x="6207854" y="1571624"/>
                  </a:moveTo>
                  <a:lnTo>
                    <a:pt x="6198329" y="1571624"/>
                  </a:lnTo>
                  <a:lnTo>
                    <a:pt x="6198329" y="1564927"/>
                  </a:lnTo>
                  <a:lnTo>
                    <a:pt x="6207854" y="1564927"/>
                  </a:lnTo>
                  <a:lnTo>
                    <a:pt x="6207854" y="1571624"/>
                  </a:lnTo>
                  <a:close/>
                </a:path>
                <a:path w="10210800" h="1571625">
                  <a:moveTo>
                    <a:pt x="6188804" y="1571624"/>
                  </a:moveTo>
                  <a:lnTo>
                    <a:pt x="6179279" y="1571624"/>
                  </a:lnTo>
                  <a:lnTo>
                    <a:pt x="6179279" y="1564927"/>
                  </a:lnTo>
                  <a:lnTo>
                    <a:pt x="6188804" y="1564927"/>
                  </a:lnTo>
                  <a:lnTo>
                    <a:pt x="6188804" y="1571624"/>
                  </a:lnTo>
                  <a:close/>
                </a:path>
                <a:path w="10210800" h="1571625">
                  <a:moveTo>
                    <a:pt x="6169754" y="1571624"/>
                  </a:moveTo>
                  <a:lnTo>
                    <a:pt x="6160229" y="1571624"/>
                  </a:lnTo>
                  <a:lnTo>
                    <a:pt x="6160229" y="1564927"/>
                  </a:lnTo>
                  <a:lnTo>
                    <a:pt x="6169754" y="1564927"/>
                  </a:lnTo>
                  <a:lnTo>
                    <a:pt x="6169754" y="1571624"/>
                  </a:lnTo>
                  <a:close/>
                </a:path>
                <a:path w="10210800" h="1571625">
                  <a:moveTo>
                    <a:pt x="6150704" y="1571624"/>
                  </a:moveTo>
                  <a:lnTo>
                    <a:pt x="6141179" y="1571624"/>
                  </a:lnTo>
                  <a:lnTo>
                    <a:pt x="6141179" y="1564927"/>
                  </a:lnTo>
                  <a:lnTo>
                    <a:pt x="6150704" y="1564927"/>
                  </a:lnTo>
                  <a:lnTo>
                    <a:pt x="6150704" y="1571624"/>
                  </a:lnTo>
                  <a:close/>
                </a:path>
                <a:path w="10210800" h="1571625">
                  <a:moveTo>
                    <a:pt x="6131654" y="1571624"/>
                  </a:moveTo>
                  <a:lnTo>
                    <a:pt x="6122129" y="1571624"/>
                  </a:lnTo>
                  <a:lnTo>
                    <a:pt x="6122129" y="1564927"/>
                  </a:lnTo>
                  <a:lnTo>
                    <a:pt x="6131654" y="1564927"/>
                  </a:lnTo>
                  <a:lnTo>
                    <a:pt x="6131654" y="1571624"/>
                  </a:lnTo>
                  <a:close/>
                </a:path>
                <a:path w="10210800" h="1571625">
                  <a:moveTo>
                    <a:pt x="6112604" y="1571624"/>
                  </a:moveTo>
                  <a:lnTo>
                    <a:pt x="6103079" y="1571624"/>
                  </a:lnTo>
                  <a:lnTo>
                    <a:pt x="6103079" y="1564927"/>
                  </a:lnTo>
                  <a:lnTo>
                    <a:pt x="6112604" y="1564927"/>
                  </a:lnTo>
                  <a:lnTo>
                    <a:pt x="6112604" y="1571624"/>
                  </a:lnTo>
                  <a:close/>
                </a:path>
                <a:path w="10210800" h="1571625">
                  <a:moveTo>
                    <a:pt x="6093554" y="1571624"/>
                  </a:moveTo>
                  <a:lnTo>
                    <a:pt x="6084029" y="1571624"/>
                  </a:lnTo>
                  <a:lnTo>
                    <a:pt x="6084029" y="1564927"/>
                  </a:lnTo>
                  <a:lnTo>
                    <a:pt x="6093554" y="1564927"/>
                  </a:lnTo>
                  <a:lnTo>
                    <a:pt x="6093554" y="1571624"/>
                  </a:lnTo>
                  <a:close/>
                </a:path>
                <a:path w="10210800" h="1571625">
                  <a:moveTo>
                    <a:pt x="6074504" y="1571624"/>
                  </a:moveTo>
                  <a:lnTo>
                    <a:pt x="6064979" y="1571624"/>
                  </a:lnTo>
                  <a:lnTo>
                    <a:pt x="6064979" y="1564927"/>
                  </a:lnTo>
                  <a:lnTo>
                    <a:pt x="6074504" y="1564927"/>
                  </a:lnTo>
                  <a:lnTo>
                    <a:pt x="6074504" y="1571624"/>
                  </a:lnTo>
                  <a:close/>
                </a:path>
                <a:path w="10210800" h="1571625">
                  <a:moveTo>
                    <a:pt x="6055454" y="1571624"/>
                  </a:moveTo>
                  <a:lnTo>
                    <a:pt x="6045929" y="1571624"/>
                  </a:lnTo>
                  <a:lnTo>
                    <a:pt x="6045929" y="1564927"/>
                  </a:lnTo>
                  <a:lnTo>
                    <a:pt x="6055454" y="1564927"/>
                  </a:lnTo>
                  <a:lnTo>
                    <a:pt x="6055454" y="1571624"/>
                  </a:lnTo>
                  <a:close/>
                </a:path>
                <a:path w="10210800" h="1571625">
                  <a:moveTo>
                    <a:pt x="6036404" y="1571624"/>
                  </a:moveTo>
                  <a:lnTo>
                    <a:pt x="6026879" y="1571624"/>
                  </a:lnTo>
                  <a:lnTo>
                    <a:pt x="6026879" y="1564927"/>
                  </a:lnTo>
                  <a:lnTo>
                    <a:pt x="6036404" y="1564927"/>
                  </a:lnTo>
                  <a:lnTo>
                    <a:pt x="6036404" y="1571624"/>
                  </a:lnTo>
                  <a:close/>
                </a:path>
                <a:path w="10210800" h="1571625">
                  <a:moveTo>
                    <a:pt x="6017354" y="1571624"/>
                  </a:moveTo>
                  <a:lnTo>
                    <a:pt x="6007829" y="1571624"/>
                  </a:lnTo>
                  <a:lnTo>
                    <a:pt x="6007829" y="1564927"/>
                  </a:lnTo>
                  <a:lnTo>
                    <a:pt x="6017354" y="1564927"/>
                  </a:lnTo>
                  <a:lnTo>
                    <a:pt x="6017354" y="1571624"/>
                  </a:lnTo>
                  <a:close/>
                </a:path>
                <a:path w="10210800" h="1571625">
                  <a:moveTo>
                    <a:pt x="5998304" y="1571624"/>
                  </a:moveTo>
                  <a:lnTo>
                    <a:pt x="5988779" y="1571624"/>
                  </a:lnTo>
                  <a:lnTo>
                    <a:pt x="5988779" y="1564927"/>
                  </a:lnTo>
                  <a:lnTo>
                    <a:pt x="5998304" y="1564927"/>
                  </a:lnTo>
                  <a:lnTo>
                    <a:pt x="5998304" y="1571624"/>
                  </a:lnTo>
                  <a:close/>
                </a:path>
                <a:path w="10210800" h="1571625">
                  <a:moveTo>
                    <a:pt x="5979254" y="1571624"/>
                  </a:moveTo>
                  <a:lnTo>
                    <a:pt x="5969729" y="1571624"/>
                  </a:lnTo>
                  <a:lnTo>
                    <a:pt x="5969729" y="1564927"/>
                  </a:lnTo>
                  <a:lnTo>
                    <a:pt x="5979254" y="1564927"/>
                  </a:lnTo>
                  <a:lnTo>
                    <a:pt x="5979254" y="1571624"/>
                  </a:lnTo>
                  <a:close/>
                </a:path>
                <a:path w="10210800" h="1571625">
                  <a:moveTo>
                    <a:pt x="5960204" y="1571624"/>
                  </a:moveTo>
                  <a:lnTo>
                    <a:pt x="5950679" y="1571624"/>
                  </a:lnTo>
                  <a:lnTo>
                    <a:pt x="5950679" y="1564927"/>
                  </a:lnTo>
                  <a:lnTo>
                    <a:pt x="5960204" y="1564927"/>
                  </a:lnTo>
                  <a:lnTo>
                    <a:pt x="5960204" y="1571624"/>
                  </a:lnTo>
                  <a:close/>
                </a:path>
                <a:path w="10210800" h="1571625">
                  <a:moveTo>
                    <a:pt x="5941154" y="1571624"/>
                  </a:moveTo>
                  <a:lnTo>
                    <a:pt x="5931629" y="1571624"/>
                  </a:lnTo>
                  <a:lnTo>
                    <a:pt x="5931629" y="1564927"/>
                  </a:lnTo>
                  <a:lnTo>
                    <a:pt x="5941154" y="1564927"/>
                  </a:lnTo>
                  <a:lnTo>
                    <a:pt x="5941154" y="1571624"/>
                  </a:lnTo>
                  <a:close/>
                </a:path>
                <a:path w="10210800" h="1571625">
                  <a:moveTo>
                    <a:pt x="5922104" y="1571624"/>
                  </a:moveTo>
                  <a:lnTo>
                    <a:pt x="5912579" y="1571624"/>
                  </a:lnTo>
                  <a:lnTo>
                    <a:pt x="5912579" y="1564927"/>
                  </a:lnTo>
                  <a:lnTo>
                    <a:pt x="5922104" y="1564927"/>
                  </a:lnTo>
                  <a:lnTo>
                    <a:pt x="5922104" y="1571624"/>
                  </a:lnTo>
                  <a:close/>
                </a:path>
                <a:path w="10210800" h="1571625">
                  <a:moveTo>
                    <a:pt x="5903054" y="1571624"/>
                  </a:moveTo>
                  <a:lnTo>
                    <a:pt x="5893529" y="1571624"/>
                  </a:lnTo>
                  <a:lnTo>
                    <a:pt x="5893529" y="1564927"/>
                  </a:lnTo>
                  <a:lnTo>
                    <a:pt x="5903054" y="1564927"/>
                  </a:lnTo>
                  <a:lnTo>
                    <a:pt x="5903054" y="1571624"/>
                  </a:lnTo>
                  <a:close/>
                </a:path>
                <a:path w="10210800" h="1571625">
                  <a:moveTo>
                    <a:pt x="5884004" y="1571624"/>
                  </a:moveTo>
                  <a:lnTo>
                    <a:pt x="5874479" y="1571624"/>
                  </a:lnTo>
                  <a:lnTo>
                    <a:pt x="5874479" y="1564927"/>
                  </a:lnTo>
                  <a:lnTo>
                    <a:pt x="5884004" y="1564927"/>
                  </a:lnTo>
                  <a:lnTo>
                    <a:pt x="5884004" y="1571624"/>
                  </a:lnTo>
                  <a:close/>
                </a:path>
                <a:path w="10210800" h="1571625">
                  <a:moveTo>
                    <a:pt x="5864954" y="1571624"/>
                  </a:moveTo>
                  <a:lnTo>
                    <a:pt x="5855429" y="1571624"/>
                  </a:lnTo>
                  <a:lnTo>
                    <a:pt x="5855429" y="1564927"/>
                  </a:lnTo>
                  <a:lnTo>
                    <a:pt x="5864954" y="1564927"/>
                  </a:lnTo>
                  <a:lnTo>
                    <a:pt x="5864954" y="1571624"/>
                  </a:lnTo>
                  <a:close/>
                </a:path>
                <a:path w="10210800" h="1571625">
                  <a:moveTo>
                    <a:pt x="5845904" y="1571624"/>
                  </a:moveTo>
                  <a:lnTo>
                    <a:pt x="5836379" y="1571624"/>
                  </a:lnTo>
                  <a:lnTo>
                    <a:pt x="5836379" y="1564927"/>
                  </a:lnTo>
                  <a:lnTo>
                    <a:pt x="5845904" y="1564927"/>
                  </a:lnTo>
                  <a:lnTo>
                    <a:pt x="5845904" y="1571624"/>
                  </a:lnTo>
                  <a:close/>
                </a:path>
                <a:path w="10210800" h="1571625">
                  <a:moveTo>
                    <a:pt x="5826854" y="1571624"/>
                  </a:moveTo>
                  <a:lnTo>
                    <a:pt x="5817329" y="1571624"/>
                  </a:lnTo>
                  <a:lnTo>
                    <a:pt x="5817329" y="1564927"/>
                  </a:lnTo>
                  <a:lnTo>
                    <a:pt x="5826854" y="1564927"/>
                  </a:lnTo>
                  <a:lnTo>
                    <a:pt x="5826854" y="1571624"/>
                  </a:lnTo>
                  <a:close/>
                </a:path>
                <a:path w="10210800" h="1571625">
                  <a:moveTo>
                    <a:pt x="5807804" y="1571624"/>
                  </a:moveTo>
                  <a:lnTo>
                    <a:pt x="5798279" y="1571624"/>
                  </a:lnTo>
                  <a:lnTo>
                    <a:pt x="5798279" y="1564927"/>
                  </a:lnTo>
                  <a:lnTo>
                    <a:pt x="5807804" y="1564927"/>
                  </a:lnTo>
                  <a:lnTo>
                    <a:pt x="5807804" y="1571624"/>
                  </a:lnTo>
                  <a:close/>
                </a:path>
                <a:path w="10210800" h="1571625">
                  <a:moveTo>
                    <a:pt x="5788754" y="1571624"/>
                  </a:moveTo>
                  <a:lnTo>
                    <a:pt x="5779229" y="1571624"/>
                  </a:lnTo>
                  <a:lnTo>
                    <a:pt x="5779229" y="1564927"/>
                  </a:lnTo>
                  <a:lnTo>
                    <a:pt x="5788754" y="1564927"/>
                  </a:lnTo>
                  <a:lnTo>
                    <a:pt x="5788754" y="1571624"/>
                  </a:lnTo>
                  <a:close/>
                </a:path>
                <a:path w="10210800" h="1571625">
                  <a:moveTo>
                    <a:pt x="5769704" y="1571624"/>
                  </a:moveTo>
                  <a:lnTo>
                    <a:pt x="5760179" y="1571624"/>
                  </a:lnTo>
                  <a:lnTo>
                    <a:pt x="5760179" y="1564927"/>
                  </a:lnTo>
                  <a:lnTo>
                    <a:pt x="5769704" y="1564927"/>
                  </a:lnTo>
                  <a:lnTo>
                    <a:pt x="5769704" y="1571624"/>
                  </a:lnTo>
                  <a:close/>
                </a:path>
                <a:path w="10210800" h="1571625">
                  <a:moveTo>
                    <a:pt x="5750654" y="1571624"/>
                  </a:moveTo>
                  <a:lnTo>
                    <a:pt x="5741129" y="1571624"/>
                  </a:lnTo>
                  <a:lnTo>
                    <a:pt x="5741129" y="1564927"/>
                  </a:lnTo>
                  <a:lnTo>
                    <a:pt x="5750654" y="1564927"/>
                  </a:lnTo>
                  <a:lnTo>
                    <a:pt x="5750654" y="1571624"/>
                  </a:lnTo>
                  <a:close/>
                </a:path>
                <a:path w="10210800" h="1571625">
                  <a:moveTo>
                    <a:pt x="5731604" y="1571624"/>
                  </a:moveTo>
                  <a:lnTo>
                    <a:pt x="5722079" y="1571624"/>
                  </a:lnTo>
                  <a:lnTo>
                    <a:pt x="5722079" y="1564927"/>
                  </a:lnTo>
                  <a:lnTo>
                    <a:pt x="5731604" y="1564927"/>
                  </a:lnTo>
                  <a:lnTo>
                    <a:pt x="5731604" y="1571624"/>
                  </a:lnTo>
                  <a:close/>
                </a:path>
                <a:path w="10210800" h="1571625">
                  <a:moveTo>
                    <a:pt x="5712554" y="1571624"/>
                  </a:moveTo>
                  <a:lnTo>
                    <a:pt x="5703029" y="1571624"/>
                  </a:lnTo>
                  <a:lnTo>
                    <a:pt x="5703029" y="1564927"/>
                  </a:lnTo>
                  <a:lnTo>
                    <a:pt x="5712554" y="1564927"/>
                  </a:lnTo>
                  <a:lnTo>
                    <a:pt x="5712554" y="1571624"/>
                  </a:lnTo>
                  <a:close/>
                </a:path>
                <a:path w="10210800" h="1571625">
                  <a:moveTo>
                    <a:pt x="5693504" y="1571624"/>
                  </a:moveTo>
                  <a:lnTo>
                    <a:pt x="5683979" y="1571624"/>
                  </a:lnTo>
                  <a:lnTo>
                    <a:pt x="5683979" y="1564927"/>
                  </a:lnTo>
                  <a:lnTo>
                    <a:pt x="5693504" y="1564927"/>
                  </a:lnTo>
                  <a:lnTo>
                    <a:pt x="5693504" y="1571624"/>
                  </a:lnTo>
                  <a:close/>
                </a:path>
                <a:path w="10210800" h="1571625">
                  <a:moveTo>
                    <a:pt x="5674454" y="1571624"/>
                  </a:moveTo>
                  <a:lnTo>
                    <a:pt x="5664929" y="1571624"/>
                  </a:lnTo>
                  <a:lnTo>
                    <a:pt x="5664929" y="1564927"/>
                  </a:lnTo>
                  <a:lnTo>
                    <a:pt x="5674454" y="1564927"/>
                  </a:lnTo>
                  <a:lnTo>
                    <a:pt x="5674454" y="1571624"/>
                  </a:lnTo>
                  <a:close/>
                </a:path>
                <a:path w="10210800" h="1571625">
                  <a:moveTo>
                    <a:pt x="5655404" y="1571624"/>
                  </a:moveTo>
                  <a:lnTo>
                    <a:pt x="5645879" y="1571624"/>
                  </a:lnTo>
                  <a:lnTo>
                    <a:pt x="5645879" y="1564927"/>
                  </a:lnTo>
                  <a:lnTo>
                    <a:pt x="5655404" y="1564927"/>
                  </a:lnTo>
                  <a:lnTo>
                    <a:pt x="5655404" y="1571624"/>
                  </a:lnTo>
                  <a:close/>
                </a:path>
                <a:path w="10210800" h="1571625">
                  <a:moveTo>
                    <a:pt x="5636354" y="1571624"/>
                  </a:moveTo>
                  <a:lnTo>
                    <a:pt x="5626829" y="1571624"/>
                  </a:lnTo>
                  <a:lnTo>
                    <a:pt x="5626829" y="1564927"/>
                  </a:lnTo>
                  <a:lnTo>
                    <a:pt x="5636354" y="1564927"/>
                  </a:lnTo>
                  <a:lnTo>
                    <a:pt x="5636354" y="1571624"/>
                  </a:lnTo>
                  <a:close/>
                </a:path>
                <a:path w="10210800" h="1571625">
                  <a:moveTo>
                    <a:pt x="5617304" y="1571624"/>
                  </a:moveTo>
                  <a:lnTo>
                    <a:pt x="5607779" y="1571624"/>
                  </a:lnTo>
                  <a:lnTo>
                    <a:pt x="5607779" y="1564927"/>
                  </a:lnTo>
                  <a:lnTo>
                    <a:pt x="5617304" y="1564927"/>
                  </a:lnTo>
                  <a:lnTo>
                    <a:pt x="5617304" y="1571624"/>
                  </a:lnTo>
                  <a:close/>
                </a:path>
                <a:path w="10210800" h="1571625">
                  <a:moveTo>
                    <a:pt x="5598254" y="1571624"/>
                  </a:moveTo>
                  <a:lnTo>
                    <a:pt x="5588729" y="1571624"/>
                  </a:lnTo>
                  <a:lnTo>
                    <a:pt x="5588729" y="1564927"/>
                  </a:lnTo>
                  <a:lnTo>
                    <a:pt x="5598254" y="1564927"/>
                  </a:lnTo>
                  <a:lnTo>
                    <a:pt x="5598254" y="1571624"/>
                  </a:lnTo>
                  <a:close/>
                </a:path>
                <a:path w="10210800" h="1571625">
                  <a:moveTo>
                    <a:pt x="5579204" y="1571624"/>
                  </a:moveTo>
                  <a:lnTo>
                    <a:pt x="5569679" y="1571624"/>
                  </a:lnTo>
                  <a:lnTo>
                    <a:pt x="5569679" y="1564927"/>
                  </a:lnTo>
                  <a:lnTo>
                    <a:pt x="5579204" y="1564927"/>
                  </a:lnTo>
                  <a:lnTo>
                    <a:pt x="5579204" y="1571624"/>
                  </a:lnTo>
                  <a:close/>
                </a:path>
                <a:path w="10210800" h="1571625">
                  <a:moveTo>
                    <a:pt x="5560154" y="1571624"/>
                  </a:moveTo>
                  <a:lnTo>
                    <a:pt x="5550629" y="1571624"/>
                  </a:lnTo>
                  <a:lnTo>
                    <a:pt x="5550629" y="1564927"/>
                  </a:lnTo>
                  <a:lnTo>
                    <a:pt x="5560154" y="1564927"/>
                  </a:lnTo>
                  <a:lnTo>
                    <a:pt x="5560154" y="1571624"/>
                  </a:lnTo>
                  <a:close/>
                </a:path>
                <a:path w="10210800" h="1571625">
                  <a:moveTo>
                    <a:pt x="5541104" y="1571624"/>
                  </a:moveTo>
                  <a:lnTo>
                    <a:pt x="5531579" y="1571624"/>
                  </a:lnTo>
                  <a:lnTo>
                    <a:pt x="5531579" y="1564927"/>
                  </a:lnTo>
                  <a:lnTo>
                    <a:pt x="5541104" y="1564927"/>
                  </a:lnTo>
                  <a:lnTo>
                    <a:pt x="5541104" y="1571624"/>
                  </a:lnTo>
                  <a:close/>
                </a:path>
                <a:path w="10210800" h="1571625">
                  <a:moveTo>
                    <a:pt x="5522054" y="1571624"/>
                  </a:moveTo>
                  <a:lnTo>
                    <a:pt x="5512529" y="1571624"/>
                  </a:lnTo>
                  <a:lnTo>
                    <a:pt x="5512529" y="1564927"/>
                  </a:lnTo>
                  <a:lnTo>
                    <a:pt x="5522054" y="1564927"/>
                  </a:lnTo>
                  <a:lnTo>
                    <a:pt x="5522054" y="1571624"/>
                  </a:lnTo>
                  <a:close/>
                </a:path>
                <a:path w="10210800" h="1571625">
                  <a:moveTo>
                    <a:pt x="5503004" y="1571624"/>
                  </a:moveTo>
                  <a:lnTo>
                    <a:pt x="5493479" y="1571624"/>
                  </a:lnTo>
                  <a:lnTo>
                    <a:pt x="5493479" y="1564927"/>
                  </a:lnTo>
                  <a:lnTo>
                    <a:pt x="5503004" y="1564927"/>
                  </a:lnTo>
                  <a:lnTo>
                    <a:pt x="5503004" y="1571624"/>
                  </a:lnTo>
                  <a:close/>
                </a:path>
                <a:path w="10210800" h="1571625">
                  <a:moveTo>
                    <a:pt x="5483954" y="1571624"/>
                  </a:moveTo>
                  <a:lnTo>
                    <a:pt x="5474429" y="1571624"/>
                  </a:lnTo>
                  <a:lnTo>
                    <a:pt x="5474429" y="1564927"/>
                  </a:lnTo>
                  <a:lnTo>
                    <a:pt x="5483954" y="1564927"/>
                  </a:lnTo>
                  <a:lnTo>
                    <a:pt x="5483954" y="1571624"/>
                  </a:lnTo>
                  <a:close/>
                </a:path>
                <a:path w="10210800" h="1571625">
                  <a:moveTo>
                    <a:pt x="5464904" y="1571624"/>
                  </a:moveTo>
                  <a:lnTo>
                    <a:pt x="5455379" y="1571624"/>
                  </a:lnTo>
                  <a:lnTo>
                    <a:pt x="5455379" y="1564927"/>
                  </a:lnTo>
                  <a:lnTo>
                    <a:pt x="5464904" y="1564927"/>
                  </a:lnTo>
                  <a:lnTo>
                    <a:pt x="5464904" y="1571624"/>
                  </a:lnTo>
                  <a:close/>
                </a:path>
                <a:path w="10210800" h="1571625">
                  <a:moveTo>
                    <a:pt x="5445854" y="1571624"/>
                  </a:moveTo>
                  <a:lnTo>
                    <a:pt x="5436329" y="1571624"/>
                  </a:lnTo>
                  <a:lnTo>
                    <a:pt x="5436329" y="1564927"/>
                  </a:lnTo>
                  <a:lnTo>
                    <a:pt x="5445854" y="1564927"/>
                  </a:lnTo>
                  <a:lnTo>
                    <a:pt x="5445854" y="1571624"/>
                  </a:lnTo>
                  <a:close/>
                </a:path>
                <a:path w="10210800" h="1571625">
                  <a:moveTo>
                    <a:pt x="5426804" y="1571624"/>
                  </a:moveTo>
                  <a:lnTo>
                    <a:pt x="5417279" y="1571624"/>
                  </a:lnTo>
                  <a:lnTo>
                    <a:pt x="5417279" y="1564927"/>
                  </a:lnTo>
                  <a:lnTo>
                    <a:pt x="5426804" y="1564927"/>
                  </a:lnTo>
                  <a:lnTo>
                    <a:pt x="5426804" y="1571624"/>
                  </a:lnTo>
                  <a:close/>
                </a:path>
                <a:path w="10210800" h="1571625">
                  <a:moveTo>
                    <a:pt x="5407754" y="1571624"/>
                  </a:moveTo>
                  <a:lnTo>
                    <a:pt x="5398229" y="1571624"/>
                  </a:lnTo>
                  <a:lnTo>
                    <a:pt x="5398229" y="1564927"/>
                  </a:lnTo>
                  <a:lnTo>
                    <a:pt x="5407754" y="1564927"/>
                  </a:lnTo>
                  <a:lnTo>
                    <a:pt x="5407754" y="1571624"/>
                  </a:lnTo>
                  <a:close/>
                </a:path>
                <a:path w="10210800" h="1571625">
                  <a:moveTo>
                    <a:pt x="5388704" y="1571624"/>
                  </a:moveTo>
                  <a:lnTo>
                    <a:pt x="5379179" y="1571624"/>
                  </a:lnTo>
                  <a:lnTo>
                    <a:pt x="5379179" y="1564927"/>
                  </a:lnTo>
                  <a:lnTo>
                    <a:pt x="5388704" y="1564927"/>
                  </a:lnTo>
                  <a:lnTo>
                    <a:pt x="5388704" y="1571624"/>
                  </a:lnTo>
                  <a:close/>
                </a:path>
                <a:path w="10210800" h="1571625">
                  <a:moveTo>
                    <a:pt x="5369654" y="1571624"/>
                  </a:moveTo>
                  <a:lnTo>
                    <a:pt x="5360129" y="1571624"/>
                  </a:lnTo>
                  <a:lnTo>
                    <a:pt x="5360129" y="1564927"/>
                  </a:lnTo>
                  <a:lnTo>
                    <a:pt x="5369654" y="1564927"/>
                  </a:lnTo>
                  <a:lnTo>
                    <a:pt x="5369654" y="1571624"/>
                  </a:lnTo>
                  <a:close/>
                </a:path>
                <a:path w="10210800" h="1571625">
                  <a:moveTo>
                    <a:pt x="5350604" y="1571624"/>
                  </a:moveTo>
                  <a:lnTo>
                    <a:pt x="5341079" y="1571624"/>
                  </a:lnTo>
                  <a:lnTo>
                    <a:pt x="5341079" y="1564927"/>
                  </a:lnTo>
                  <a:lnTo>
                    <a:pt x="5350604" y="1564927"/>
                  </a:lnTo>
                  <a:lnTo>
                    <a:pt x="5350604" y="1571624"/>
                  </a:lnTo>
                  <a:close/>
                </a:path>
                <a:path w="10210800" h="1571625">
                  <a:moveTo>
                    <a:pt x="5331554" y="1571624"/>
                  </a:moveTo>
                  <a:lnTo>
                    <a:pt x="5322029" y="1571624"/>
                  </a:lnTo>
                  <a:lnTo>
                    <a:pt x="5322029" y="1564927"/>
                  </a:lnTo>
                  <a:lnTo>
                    <a:pt x="5331554" y="1564927"/>
                  </a:lnTo>
                  <a:lnTo>
                    <a:pt x="5331554" y="1571624"/>
                  </a:lnTo>
                  <a:close/>
                </a:path>
                <a:path w="10210800" h="1571625">
                  <a:moveTo>
                    <a:pt x="5312504" y="1571624"/>
                  </a:moveTo>
                  <a:lnTo>
                    <a:pt x="5302979" y="1571624"/>
                  </a:lnTo>
                  <a:lnTo>
                    <a:pt x="5302979" y="1564927"/>
                  </a:lnTo>
                  <a:lnTo>
                    <a:pt x="5312504" y="1564927"/>
                  </a:lnTo>
                  <a:lnTo>
                    <a:pt x="5312504" y="1571624"/>
                  </a:lnTo>
                  <a:close/>
                </a:path>
                <a:path w="10210800" h="1571625">
                  <a:moveTo>
                    <a:pt x="5293454" y="1571624"/>
                  </a:moveTo>
                  <a:lnTo>
                    <a:pt x="5283929" y="1571624"/>
                  </a:lnTo>
                  <a:lnTo>
                    <a:pt x="5283929" y="1564927"/>
                  </a:lnTo>
                  <a:lnTo>
                    <a:pt x="5293454" y="1564927"/>
                  </a:lnTo>
                  <a:lnTo>
                    <a:pt x="5293454" y="1571624"/>
                  </a:lnTo>
                  <a:close/>
                </a:path>
                <a:path w="10210800" h="1571625">
                  <a:moveTo>
                    <a:pt x="5274404" y="1571624"/>
                  </a:moveTo>
                  <a:lnTo>
                    <a:pt x="5264879" y="1571624"/>
                  </a:lnTo>
                  <a:lnTo>
                    <a:pt x="5264879" y="1564927"/>
                  </a:lnTo>
                  <a:lnTo>
                    <a:pt x="5274404" y="1564927"/>
                  </a:lnTo>
                  <a:lnTo>
                    <a:pt x="5274404" y="1571624"/>
                  </a:lnTo>
                  <a:close/>
                </a:path>
                <a:path w="10210800" h="1571625">
                  <a:moveTo>
                    <a:pt x="5255354" y="1571624"/>
                  </a:moveTo>
                  <a:lnTo>
                    <a:pt x="5245829" y="1571624"/>
                  </a:lnTo>
                  <a:lnTo>
                    <a:pt x="5245829" y="1564927"/>
                  </a:lnTo>
                  <a:lnTo>
                    <a:pt x="5255354" y="1564927"/>
                  </a:lnTo>
                  <a:lnTo>
                    <a:pt x="5255354" y="1571624"/>
                  </a:lnTo>
                  <a:close/>
                </a:path>
                <a:path w="10210800" h="1571625">
                  <a:moveTo>
                    <a:pt x="5236304" y="1571624"/>
                  </a:moveTo>
                  <a:lnTo>
                    <a:pt x="5226779" y="1571624"/>
                  </a:lnTo>
                  <a:lnTo>
                    <a:pt x="5226779" y="1564927"/>
                  </a:lnTo>
                  <a:lnTo>
                    <a:pt x="5236304" y="1564927"/>
                  </a:lnTo>
                  <a:lnTo>
                    <a:pt x="5236304" y="1571624"/>
                  </a:lnTo>
                  <a:close/>
                </a:path>
                <a:path w="10210800" h="1571625">
                  <a:moveTo>
                    <a:pt x="5217254" y="1571624"/>
                  </a:moveTo>
                  <a:lnTo>
                    <a:pt x="5207729" y="1571624"/>
                  </a:lnTo>
                  <a:lnTo>
                    <a:pt x="5207729" y="1564927"/>
                  </a:lnTo>
                  <a:lnTo>
                    <a:pt x="5217254" y="1564927"/>
                  </a:lnTo>
                  <a:lnTo>
                    <a:pt x="5217254" y="1571624"/>
                  </a:lnTo>
                  <a:close/>
                </a:path>
                <a:path w="10210800" h="1571625">
                  <a:moveTo>
                    <a:pt x="5198204" y="1571624"/>
                  </a:moveTo>
                  <a:lnTo>
                    <a:pt x="5188679" y="1571624"/>
                  </a:lnTo>
                  <a:lnTo>
                    <a:pt x="5188679" y="1564927"/>
                  </a:lnTo>
                  <a:lnTo>
                    <a:pt x="5198204" y="1564927"/>
                  </a:lnTo>
                  <a:lnTo>
                    <a:pt x="5198204" y="1571624"/>
                  </a:lnTo>
                  <a:close/>
                </a:path>
                <a:path w="10210800" h="1571625">
                  <a:moveTo>
                    <a:pt x="5179154" y="1571624"/>
                  </a:moveTo>
                  <a:lnTo>
                    <a:pt x="5169629" y="1571624"/>
                  </a:lnTo>
                  <a:lnTo>
                    <a:pt x="5169629" y="1564927"/>
                  </a:lnTo>
                  <a:lnTo>
                    <a:pt x="5179154" y="1564927"/>
                  </a:lnTo>
                  <a:lnTo>
                    <a:pt x="5179154" y="1571624"/>
                  </a:lnTo>
                  <a:close/>
                </a:path>
                <a:path w="10210800" h="1571625">
                  <a:moveTo>
                    <a:pt x="5160104" y="1571624"/>
                  </a:moveTo>
                  <a:lnTo>
                    <a:pt x="5150579" y="1571624"/>
                  </a:lnTo>
                  <a:lnTo>
                    <a:pt x="5150579" y="1564927"/>
                  </a:lnTo>
                  <a:lnTo>
                    <a:pt x="5160104" y="1564927"/>
                  </a:lnTo>
                  <a:lnTo>
                    <a:pt x="5160104" y="1571624"/>
                  </a:lnTo>
                  <a:close/>
                </a:path>
                <a:path w="10210800" h="1571625">
                  <a:moveTo>
                    <a:pt x="5141054" y="1571624"/>
                  </a:moveTo>
                  <a:lnTo>
                    <a:pt x="5131529" y="1571624"/>
                  </a:lnTo>
                  <a:lnTo>
                    <a:pt x="5131529" y="1564927"/>
                  </a:lnTo>
                  <a:lnTo>
                    <a:pt x="5141054" y="1564927"/>
                  </a:lnTo>
                  <a:lnTo>
                    <a:pt x="5141054" y="1571624"/>
                  </a:lnTo>
                  <a:close/>
                </a:path>
                <a:path w="10210800" h="1571625">
                  <a:moveTo>
                    <a:pt x="5122004" y="1571624"/>
                  </a:moveTo>
                  <a:lnTo>
                    <a:pt x="5112479" y="1571624"/>
                  </a:lnTo>
                  <a:lnTo>
                    <a:pt x="5112479" y="1564927"/>
                  </a:lnTo>
                  <a:lnTo>
                    <a:pt x="5122004" y="1564927"/>
                  </a:lnTo>
                  <a:lnTo>
                    <a:pt x="5122004" y="1571624"/>
                  </a:lnTo>
                  <a:close/>
                </a:path>
                <a:path w="10210800" h="1571625">
                  <a:moveTo>
                    <a:pt x="5102954" y="1571624"/>
                  </a:moveTo>
                  <a:lnTo>
                    <a:pt x="5093428" y="1571624"/>
                  </a:lnTo>
                  <a:lnTo>
                    <a:pt x="5093428" y="1564927"/>
                  </a:lnTo>
                  <a:lnTo>
                    <a:pt x="5102954" y="1564927"/>
                  </a:lnTo>
                  <a:lnTo>
                    <a:pt x="5102954" y="1571624"/>
                  </a:lnTo>
                  <a:close/>
                </a:path>
                <a:path w="10210800" h="1571625">
                  <a:moveTo>
                    <a:pt x="5083904" y="1571624"/>
                  </a:moveTo>
                  <a:lnTo>
                    <a:pt x="5074378" y="1571624"/>
                  </a:lnTo>
                  <a:lnTo>
                    <a:pt x="5074378" y="1564927"/>
                  </a:lnTo>
                  <a:lnTo>
                    <a:pt x="5083904" y="1564927"/>
                  </a:lnTo>
                  <a:lnTo>
                    <a:pt x="5083904" y="1571624"/>
                  </a:lnTo>
                  <a:close/>
                </a:path>
                <a:path w="10210800" h="1571625">
                  <a:moveTo>
                    <a:pt x="5064854" y="1571624"/>
                  </a:moveTo>
                  <a:lnTo>
                    <a:pt x="5055329" y="1571624"/>
                  </a:lnTo>
                  <a:lnTo>
                    <a:pt x="5055329" y="1564927"/>
                  </a:lnTo>
                  <a:lnTo>
                    <a:pt x="5064854" y="1564927"/>
                  </a:lnTo>
                  <a:lnTo>
                    <a:pt x="5064854" y="1571624"/>
                  </a:lnTo>
                  <a:close/>
                </a:path>
                <a:path w="10210800" h="1571625">
                  <a:moveTo>
                    <a:pt x="5045803" y="1571624"/>
                  </a:moveTo>
                  <a:lnTo>
                    <a:pt x="5036279" y="1571624"/>
                  </a:lnTo>
                  <a:lnTo>
                    <a:pt x="5036279" y="1564927"/>
                  </a:lnTo>
                  <a:lnTo>
                    <a:pt x="5045803" y="1564927"/>
                  </a:lnTo>
                  <a:lnTo>
                    <a:pt x="5045803" y="1571624"/>
                  </a:lnTo>
                  <a:close/>
                </a:path>
                <a:path w="10210800" h="1571625">
                  <a:moveTo>
                    <a:pt x="5026753" y="1571624"/>
                  </a:moveTo>
                  <a:lnTo>
                    <a:pt x="5017229" y="1571624"/>
                  </a:lnTo>
                  <a:lnTo>
                    <a:pt x="5017229" y="1564927"/>
                  </a:lnTo>
                  <a:lnTo>
                    <a:pt x="5026753" y="1564927"/>
                  </a:lnTo>
                  <a:lnTo>
                    <a:pt x="5026753" y="1571624"/>
                  </a:lnTo>
                  <a:close/>
                </a:path>
                <a:path w="10210800" h="1571625">
                  <a:moveTo>
                    <a:pt x="5007703" y="1571624"/>
                  </a:moveTo>
                  <a:lnTo>
                    <a:pt x="4998179" y="1571624"/>
                  </a:lnTo>
                  <a:lnTo>
                    <a:pt x="4998179" y="1564927"/>
                  </a:lnTo>
                  <a:lnTo>
                    <a:pt x="5007703" y="1564927"/>
                  </a:lnTo>
                  <a:lnTo>
                    <a:pt x="5007703" y="1571624"/>
                  </a:lnTo>
                  <a:close/>
                </a:path>
                <a:path w="10210800" h="1571625">
                  <a:moveTo>
                    <a:pt x="4988653" y="1571624"/>
                  </a:moveTo>
                  <a:lnTo>
                    <a:pt x="4979129" y="1571624"/>
                  </a:lnTo>
                  <a:lnTo>
                    <a:pt x="4979129" y="1564927"/>
                  </a:lnTo>
                  <a:lnTo>
                    <a:pt x="4988653" y="1564927"/>
                  </a:lnTo>
                  <a:lnTo>
                    <a:pt x="4988653" y="1571624"/>
                  </a:lnTo>
                  <a:close/>
                </a:path>
                <a:path w="10210800" h="1571625">
                  <a:moveTo>
                    <a:pt x="4969603" y="1571624"/>
                  </a:moveTo>
                  <a:lnTo>
                    <a:pt x="4960079" y="1571624"/>
                  </a:lnTo>
                  <a:lnTo>
                    <a:pt x="4960079" y="1564927"/>
                  </a:lnTo>
                  <a:lnTo>
                    <a:pt x="4969603" y="1564927"/>
                  </a:lnTo>
                  <a:lnTo>
                    <a:pt x="4969603" y="1571624"/>
                  </a:lnTo>
                  <a:close/>
                </a:path>
                <a:path w="10210800" h="1571625">
                  <a:moveTo>
                    <a:pt x="4950553" y="1571624"/>
                  </a:moveTo>
                  <a:lnTo>
                    <a:pt x="4941029" y="1571624"/>
                  </a:lnTo>
                  <a:lnTo>
                    <a:pt x="4941029" y="1564927"/>
                  </a:lnTo>
                  <a:lnTo>
                    <a:pt x="4950553" y="1564927"/>
                  </a:lnTo>
                  <a:lnTo>
                    <a:pt x="4950553" y="1571624"/>
                  </a:lnTo>
                  <a:close/>
                </a:path>
                <a:path w="10210800" h="1571625">
                  <a:moveTo>
                    <a:pt x="4931503" y="1571624"/>
                  </a:moveTo>
                  <a:lnTo>
                    <a:pt x="4921979" y="1571624"/>
                  </a:lnTo>
                  <a:lnTo>
                    <a:pt x="4921979" y="1564927"/>
                  </a:lnTo>
                  <a:lnTo>
                    <a:pt x="4931503" y="1564927"/>
                  </a:lnTo>
                  <a:lnTo>
                    <a:pt x="4931503" y="1571624"/>
                  </a:lnTo>
                  <a:close/>
                </a:path>
                <a:path w="10210800" h="1571625">
                  <a:moveTo>
                    <a:pt x="4912453" y="1571624"/>
                  </a:moveTo>
                  <a:lnTo>
                    <a:pt x="4902929" y="1571624"/>
                  </a:lnTo>
                  <a:lnTo>
                    <a:pt x="4902929" y="1564927"/>
                  </a:lnTo>
                  <a:lnTo>
                    <a:pt x="4912453" y="1564927"/>
                  </a:lnTo>
                  <a:lnTo>
                    <a:pt x="4912453" y="1571624"/>
                  </a:lnTo>
                  <a:close/>
                </a:path>
                <a:path w="10210800" h="1571625">
                  <a:moveTo>
                    <a:pt x="4893403" y="1571624"/>
                  </a:moveTo>
                  <a:lnTo>
                    <a:pt x="4883878" y="1571624"/>
                  </a:lnTo>
                  <a:lnTo>
                    <a:pt x="4883878" y="1564927"/>
                  </a:lnTo>
                  <a:lnTo>
                    <a:pt x="4893403" y="1564927"/>
                  </a:lnTo>
                  <a:lnTo>
                    <a:pt x="4893403" y="1571624"/>
                  </a:lnTo>
                  <a:close/>
                </a:path>
                <a:path w="10210800" h="1571625">
                  <a:moveTo>
                    <a:pt x="4874354" y="1571624"/>
                  </a:moveTo>
                  <a:lnTo>
                    <a:pt x="4864828" y="1571624"/>
                  </a:lnTo>
                  <a:lnTo>
                    <a:pt x="4864828" y="1564927"/>
                  </a:lnTo>
                  <a:lnTo>
                    <a:pt x="4874354" y="1564927"/>
                  </a:lnTo>
                  <a:lnTo>
                    <a:pt x="4874354" y="1571624"/>
                  </a:lnTo>
                  <a:close/>
                </a:path>
                <a:path w="10210800" h="1571625">
                  <a:moveTo>
                    <a:pt x="4855304" y="1571624"/>
                  </a:moveTo>
                  <a:lnTo>
                    <a:pt x="4845778" y="1571624"/>
                  </a:lnTo>
                  <a:lnTo>
                    <a:pt x="4845778" y="1564927"/>
                  </a:lnTo>
                  <a:lnTo>
                    <a:pt x="4855304" y="1564927"/>
                  </a:lnTo>
                  <a:lnTo>
                    <a:pt x="4855304" y="1571624"/>
                  </a:lnTo>
                  <a:close/>
                </a:path>
                <a:path w="10210800" h="1571625">
                  <a:moveTo>
                    <a:pt x="4836254" y="1571624"/>
                  </a:moveTo>
                  <a:lnTo>
                    <a:pt x="4826728" y="1571624"/>
                  </a:lnTo>
                  <a:lnTo>
                    <a:pt x="4826728" y="1564927"/>
                  </a:lnTo>
                  <a:lnTo>
                    <a:pt x="4836254" y="1564927"/>
                  </a:lnTo>
                  <a:lnTo>
                    <a:pt x="4836254" y="1571624"/>
                  </a:lnTo>
                  <a:close/>
                </a:path>
                <a:path w="10210800" h="1571625">
                  <a:moveTo>
                    <a:pt x="4817204" y="1571624"/>
                  </a:moveTo>
                  <a:lnTo>
                    <a:pt x="4807678" y="1571624"/>
                  </a:lnTo>
                  <a:lnTo>
                    <a:pt x="4807678" y="1564927"/>
                  </a:lnTo>
                  <a:lnTo>
                    <a:pt x="4817204" y="1564927"/>
                  </a:lnTo>
                  <a:lnTo>
                    <a:pt x="4817204" y="1571624"/>
                  </a:lnTo>
                  <a:close/>
                </a:path>
                <a:path w="10210800" h="1571625">
                  <a:moveTo>
                    <a:pt x="4798154" y="1571624"/>
                  </a:moveTo>
                  <a:lnTo>
                    <a:pt x="4788628" y="1571624"/>
                  </a:lnTo>
                  <a:lnTo>
                    <a:pt x="4788628" y="1564927"/>
                  </a:lnTo>
                  <a:lnTo>
                    <a:pt x="4798154" y="1564927"/>
                  </a:lnTo>
                  <a:lnTo>
                    <a:pt x="4798154" y="1571624"/>
                  </a:lnTo>
                  <a:close/>
                </a:path>
                <a:path w="10210800" h="1571625">
                  <a:moveTo>
                    <a:pt x="4779104" y="1571624"/>
                  </a:moveTo>
                  <a:lnTo>
                    <a:pt x="4769578" y="1571624"/>
                  </a:lnTo>
                  <a:lnTo>
                    <a:pt x="4769578" y="1564927"/>
                  </a:lnTo>
                  <a:lnTo>
                    <a:pt x="4779104" y="1564927"/>
                  </a:lnTo>
                  <a:lnTo>
                    <a:pt x="4779104" y="1571624"/>
                  </a:lnTo>
                  <a:close/>
                </a:path>
                <a:path w="10210800" h="1571625">
                  <a:moveTo>
                    <a:pt x="4760054" y="1571624"/>
                  </a:moveTo>
                  <a:lnTo>
                    <a:pt x="4750528" y="1571624"/>
                  </a:lnTo>
                  <a:lnTo>
                    <a:pt x="4750528" y="1564927"/>
                  </a:lnTo>
                  <a:lnTo>
                    <a:pt x="4760054" y="1564927"/>
                  </a:lnTo>
                  <a:lnTo>
                    <a:pt x="4760054" y="1571624"/>
                  </a:lnTo>
                  <a:close/>
                </a:path>
                <a:path w="10210800" h="1571625">
                  <a:moveTo>
                    <a:pt x="4741004" y="1571624"/>
                  </a:moveTo>
                  <a:lnTo>
                    <a:pt x="4731478" y="1571624"/>
                  </a:lnTo>
                  <a:lnTo>
                    <a:pt x="4731478" y="1564927"/>
                  </a:lnTo>
                  <a:lnTo>
                    <a:pt x="4741004" y="1564927"/>
                  </a:lnTo>
                  <a:lnTo>
                    <a:pt x="4741004" y="1571624"/>
                  </a:lnTo>
                  <a:close/>
                </a:path>
                <a:path w="10210800" h="1571625">
                  <a:moveTo>
                    <a:pt x="4721954" y="1571624"/>
                  </a:moveTo>
                  <a:lnTo>
                    <a:pt x="4712428" y="1571624"/>
                  </a:lnTo>
                  <a:lnTo>
                    <a:pt x="4712428" y="1564927"/>
                  </a:lnTo>
                  <a:lnTo>
                    <a:pt x="4721954" y="1564927"/>
                  </a:lnTo>
                  <a:lnTo>
                    <a:pt x="4721954" y="1571624"/>
                  </a:lnTo>
                  <a:close/>
                </a:path>
                <a:path w="10210800" h="1571625">
                  <a:moveTo>
                    <a:pt x="4702903" y="1571624"/>
                  </a:moveTo>
                  <a:lnTo>
                    <a:pt x="4693379" y="1571624"/>
                  </a:lnTo>
                  <a:lnTo>
                    <a:pt x="4693379" y="1564927"/>
                  </a:lnTo>
                  <a:lnTo>
                    <a:pt x="4702903" y="1564927"/>
                  </a:lnTo>
                  <a:lnTo>
                    <a:pt x="4702903" y="1571624"/>
                  </a:lnTo>
                  <a:close/>
                </a:path>
                <a:path w="10210800" h="1571625">
                  <a:moveTo>
                    <a:pt x="4683853" y="1571624"/>
                  </a:moveTo>
                  <a:lnTo>
                    <a:pt x="4674329" y="1571624"/>
                  </a:lnTo>
                  <a:lnTo>
                    <a:pt x="4674329" y="1564927"/>
                  </a:lnTo>
                  <a:lnTo>
                    <a:pt x="4683853" y="1564927"/>
                  </a:lnTo>
                  <a:lnTo>
                    <a:pt x="4683853" y="1571624"/>
                  </a:lnTo>
                  <a:close/>
                </a:path>
                <a:path w="10210800" h="1571625">
                  <a:moveTo>
                    <a:pt x="4664803" y="1571624"/>
                  </a:moveTo>
                  <a:lnTo>
                    <a:pt x="4655279" y="1571624"/>
                  </a:lnTo>
                  <a:lnTo>
                    <a:pt x="4655279" y="1564927"/>
                  </a:lnTo>
                  <a:lnTo>
                    <a:pt x="4664803" y="1564927"/>
                  </a:lnTo>
                  <a:lnTo>
                    <a:pt x="4664803" y="1571624"/>
                  </a:lnTo>
                  <a:close/>
                </a:path>
                <a:path w="10210800" h="1571625">
                  <a:moveTo>
                    <a:pt x="4645753" y="1571624"/>
                  </a:moveTo>
                  <a:lnTo>
                    <a:pt x="4636229" y="1571624"/>
                  </a:lnTo>
                  <a:lnTo>
                    <a:pt x="4636229" y="1564927"/>
                  </a:lnTo>
                  <a:lnTo>
                    <a:pt x="4645753" y="1564927"/>
                  </a:lnTo>
                  <a:lnTo>
                    <a:pt x="4645753" y="1571624"/>
                  </a:lnTo>
                  <a:close/>
                </a:path>
                <a:path w="10210800" h="1571625">
                  <a:moveTo>
                    <a:pt x="4626703" y="1571624"/>
                  </a:moveTo>
                  <a:lnTo>
                    <a:pt x="4617179" y="1571624"/>
                  </a:lnTo>
                  <a:lnTo>
                    <a:pt x="4617179" y="1564927"/>
                  </a:lnTo>
                  <a:lnTo>
                    <a:pt x="4626703" y="1564927"/>
                  </a:lnTo>
                  <a:lnTo>
                    <a:pt x="4626703" y="1571624"/>
                  </a:lnTo>
                  <a:close/>
                </a:path>
                <a:path w="10210800" h="1571625">
                  <a:moveTo>
                    <a:pt x="4607653" y="1571624"/>
                  </a:moveTo>
                  <a:lnTo>
                    <a:pt x="4598129" y="1571624"/>
                  </a:lnTo>
                  <a:lnTo>
                    <a:pt x="4598129" y="1564927"/>
                  </a:lnTo>
                  <a:lnTo>
                    <a:pt x="4607653" y="1564927"/>
                  </a:lnTo>
                  <a:lnTo>
                    <a:pt x="4607653" y="1571624"/>
                  </a:lnTo>
                  <a:close/>
                </a:path>
                <a:path w="10210800" h="1571625">
                  <a:moveTo>
                    <a:pt x="4588603" y="1571624"/>
                  </a:moveTo>
                  <a:lnTo>
                    <a:pt x="4579079" y="1571624"/>
                  </a:lnTo>
                  <a:lnTo>
                    <a:pt x="4579079" y="1564927"/>
                  </a:lnTo>
                  <a:lnTo>
                    <a:pt x="4588603" y="1564927"/>
                  </a:lnTo>
                  <a:lnTo>
                    <a:pt x="4588603" y="1571624"/>
                  </a:lnTo>
                  <a:close/>
                </a:path>
                <a:path w="10210800" h="1571625">
                  <a:moveTo>
                    <a:pt x="4569553" y="1571624"/>
                  </a:moveTo>
                  <a:lnTo>
                    <a:pt x="4560029" y="1571624"/>
                  </a:lnTo>
                  <a:lnTo>
                    <a:pt x="4560029" y="1564927"/>
                  </a:lnTo>
                  <a:lnTo>
                    <a:pt x="4569553" y="1564927"/>
                  </a:lnTo>
                  <a:lnTo>
                    <a:pt x="4569553" y="1571624"/>
                  </a:lnTo>
                  <a:close/>
                </a:path>
                <a:path w="10210800" h="1571625">
                  <a:moveTo>
                    <a:pt x="4550503" y="1571624"/>
                  </a:moveTo>
                  <a:lnTo>
                    <a:pt x="4540978" y="1571624"/>
                  </a:lnTo>
                  <a:lnTo>
                    <a:pt x="4540978" y="1564927"/>
                  </a:lnTo>
                  <a:lnTo>
                    <a:pt x="4550503" y="1564927"/>
                  </a:lnTo>
                  <a:lnTo>
                    <a:pt x="4550503" y="1571624"/>
                  </a:lnTo>
                  <a:close/>
                </a:path>
                <a:path w="10210800" h="1571625">
                  <a:moveTo>
                    <a:pt x="4531453" y="1571624"/>
                  </a:moveTo>
                  <a:lnTo>
                    <a:pt x="4521928" y="1571624"/>
                  </a:lnTo>
                  <a:lnTo>
                    <a:pt x="4521928" y="1564927"/>
                  </a:lnTo>
                  <a:lnTo>
                    <a:pt x="4531453" y="1564927"/>
                  </a:lnTo>
                  <a:lnTo>
                    <a:pt x="4531453" y="1571624"/>
                  </a:lnTo>
                  <a:close/>
                </a:path>
                <a:path w="10210800" h="1571625">
                  <a:moveTo>
                    <a:pt x="4512404" y="1571624"/>
                  </a:moveTo>
                  <a:lnTo>
                    <a:pt x="4502878" y="1571624"/>
                  </a:lnTo>
                  <a:lnTo>
                    <a:pt x="4502878" y="1564927"/>
                  </a:lnTo>
                  <a:lnTo>
                    <a:pt x="4512404" y="1564927"/>
                  </a:lnTo>
                  <a:lnTo>
                    <a:pt x="4512404" y="1571624"/>
                  </a:lnTo>
                  <a:close/>
                </a:path>
                <a:path w="10210800" h="1571625">
                  <a:moveTo>
                    <a:pt x="4493354" y="1571624"/>
                  </a:moveTo>
                  <a:lnTo>
                    <a:pt x="4483828" y="1571624"/>
                  </a:lnTo>
                  <a:lnTo>
                    <a:pt x="4483828" y="1564927"/>
                  </a:lnTo>
                  <a:lnTo>
                    <a:pt x="4493354" y="1564927"/>
                  </a:lnTo>
                  <a:lnTo>
                    <a:pt x="4493354" y="1571624"/>
                  </a:lnTo>
                  <a:close/>
                </a:path>
                <a:path w="10210800" h="1571625">
                  <a:moveTo>
                    <a:pt x="4474304" y="1571624"/>
                  </a:moveTo>
                  <a:lnTo>
                    <a:pt x="4464778" y="1571624"/>
                  </a:lnTo>
                  <a:lnTo>
                    <a:pt x="4464778" y="1564927"/>
                  </a:lnTo>
                  <a:lnTo>
                    <a:pt x="4474304" y="1564927"/>
                  </a:lnTo>
                  <a:lnTo>
                    <a:pt x="4474304" y="1571624"/>
                  </a:lnTo>
                  <a:close/>
                </a:path>
                <a:path w="10210800" h="1571625">
                  <a:moveTo>
                    <a:pt x="4455254" y="1571624"/>
                  </a:moveTo>
                  <a:lnTo>
                    <a:pt x="4445728" y="1571624"/>
                  </a:lnTo>
                  <a:lnTo>
                    <a:pt x="4445728" y="1564927"/>
                  </a:lnTo>
                  <a:lnTo>
                    <a:pt x="4455254" y="1564927"/>
                  </a:lnTo>
                  <a:lnTo>
                    <a:pt x="4455254" y="1571624"/>
                  </a:lnTo>
                  <a:close/>
                </a:path>
                <a:path w="10210800" h="1571625">
                  <a:moveTo>
                    <a:pt x="4436204" y="1571624"/>
                  </a:moveTo>
                  <a:lnTo>
                    <a:pt x="4426678" y="1571624"/>
                  </a:lnTo>
                  <a:lnTo>
                    <a:pt x="4426678" y="1564927"/>
                  </a:lnTo>
                  <a:lnTo>
                    <a:pt x="4436204" y="1564927"/>
                  </a:lnTo>
                  <a:lnTo>
                    <a:pt x="4436204" y="1571624"/>
                  </a:lnTo>
                  <a:close/>
                </a:path>
                <a:path w="10210800" h="1571625">
                  <a:moveTo>
                    <a:pt x="4417154" y="1571624"/>
                  </a:moveTo>
                  <a:lnTo>
                    <a:pt x="4407628" y="1571624"/>
                  </a:lnTo>
                  <a:lnTo>
                    <a:pt x="4407628" y="1564927"/>
                  </a:lnTo>
                  <a:lnTo>
                    <a:pt x="4417154" y="1564927"/>
                  </a:lnTo>
                  <a:lnTo>
                    <a:pt x="4417154" y="1571624"/>
                  </a:lnTo>
                  <a:close/>
                </a:path>
                <a:path w="10210800" h="1571625">
                  <a:moveTo>
                    <a:pt x="4398104" y="1571624"/>
                  </a:moveTo>
                  <a:lnTo>
                    <a:pt x="4388578" y="1571624"/>
                  </a:lnTo>
                  <a:lnTo>
                    <a:pt x="4388578" y="1564927"/>
                  </a:lnTo>
                  <a:lnTo>
                    <a:pt x="4398104" y="1564927"/>
                  </a:lnTo>
                  <a:lnTo>
                    <a:pt x="4398104" y="1571624"/>
                  </a:lnTo>
                  <a:close/>
                </a:path>
                <a:path w="10210800" h="1571625">
                  <a:moveTo>
                    <a:pt x="4379054" y="1571624"/>
                  </a:moveTo>
                  <a:lnTo>
                    <a:pt x="4369528" y="1571624"/>
                  </a:lnTo>
                  <a:lnTo>
                    <a:pt x="4369528" y="1564927"/>
                  </a:lnTo>
                  <a:lnTo>
                    <a:pt x="4379054" y="1564927"/>
                  </a:lnTo>
                  <a:lnTo>
                    <a:pt x="4379054" y="1571624"/>
                  </a:lnTo>
                  <a:close/>
                </a:path>
                <a:path w="10210800" h="1571625">
                  <a:moveTo>
                    <a:pt x="4360003" y="1571624"/>
                  </a:moveTo>
                  <a:lnTo>
                    <a:pt x="4350478" y="1571624"/>
                  </a:lnTo>
                  <a:lnTo>
                    <a:pt x="4350478" y="1564927"/>
                  </a:lnTo>
                  <a:lnTo>
                    <a:pt x="4360003" y="1564927"/>
                  </a:lnTo>
                  <a:lnTo>
                    <a:pt x="4360003" y="1571624"/>
                  </a:lnTo>
                  <a:close/>
                </a:path>
                <a:path w="10210800" h="1571625">
                  <a:moveTo>
                    <a:pt x="4340953" y="1571624"/>
                  </a:moveTo>
                  <a:lnTo>
                    <a:pt x="4331429" y="1571624"/>
                  </a:lnTo>
                  <a:lnTo>
                    <a:pt x="4331429" y="1564927"/>
                  </a:lnTo>
                  <a:lnTo>
                    <a:pt x="4340953" y="1564927"/>
                  </a:lnTo>
                  <a:lnTo>
                    <a:pt x="4340953" y="1571624"/>
                  </a:lnTo>
                  <a:close/>
                </a:path>
                <a:path w="10210800" h="1571625">
                  <a:moveTo>
                    <a:pt x="4321903" y="1571624"/>
                  </a:moveTo>
                  <a:lnTo>
                    <a:pt x="4312379" y="1571624"/>
                  </a:lnTo>
                  <a:lnTo>
                    <a:pt x="4312379" y="1564927"/>
                  </a:lnTo>
                  <a:lnTo>
                    <a:pt x="4321903" y="1564927"/>
                  </a:lnTo>
                  <a:lnTo>
                    <a:pt x="4321903" y="1571624"/>
                  </a:lnTo>
                  <a:close/>
                </a:path>
                <a:path w="10210800" h="1571625">
                  <a:moveTo>
                    <a:pt x="4302853" y="1571624"/>
                  </a:moveTo>
                  <a:lnTo>
                    <a:pt x="4293329" y="1571624"/>
                  </a:lnTo>
                  <a:lnTo>
                    <a:pt x="4293329" y="1564927"/>
                  </a:lnTo>
                  <a:lnTo>
                    <a:pt x="4302853" y="1564927"/>
                  </a:lnTo>
                  <a:lnTo>
                    <a:pt x="4302853" y="1571624"/>
                  </a:lnTo>
                  <a:close/>
                </a:path>
                <a:path w="10210800" h="1571625">
                  <a:moveTo>
                    <a:pt x="4283803" y="1571624"/>
                  </a:moveTo>
                  <a:lnTo>
                    <a:pt x="4274279" y="1571624"/>
                  </a:lnTo>
                  <a:lnTo>
                    <a:pt x="4274279" y="1564927"/>
                  </a:lnTo>
                  <a:lnTo>
                    <a:pt x="4283803" y="1564927"/>
                  </a:lnTo>
                  <a:lnTo>
                    <a:pt x="4283803" y="1571624"/>
                  </a:lnTo>
                  <a:close/>
                </a:path>
                <a:path w="10210800" h="1571625">
                  <a:moveTo>
                    <a:pt x="4264753" y="1571624"/>
                  </a:moveTo>
                  <a:lnTo>
                    <a:pt x="4255229" y="1571624"/>
                  </a:lnTo>
                  <a:lnTo>
                    <a:pt x="4255229" y="1564927"/>
                  </a:lnTo>
                  <a:lnTo>
                    <a:pt x="4264753" y="1564927"/>
                  </a:lnTo>
                  <a:lnTo>
                    <a:pt x="4264753" y="1571624"/>
                  </a:lnTo>
                  <a:close/>
                </a:path>
                <a:path w="10210800" h="1571625">
                  <a:moveTo>
                    <a:pt x="4245703" y="1571624"/>
                  </a:moveTo>
                  <a:lnTo>
                    <a:pt x="4236179" y="1571624"/>
                  </a:lnTo>
                  <a:lnTo>
                    <a:pt x="4236179" y="1564927"/>
                  </a:lnTo>
                  <a:lnTo>
                    <a:pt x="4245703" y="1564927"/>
                  </a:lnTo>
                  <a:lnTo>
                    <a:pt x="4245703" y="1571624"/>
                  </a:lnTo>
                  <a:close/>
                </a:path>
                <a:path w="10210800" h="1571625">
                  <a:moveTo>
                    <a:pt x="4226653" y="1571624"/>
                  </a:moveTo>
                  <a:lnTo>
                    <a:pt x="4217129" y="1571624"/>
                  </a:lnTo>
                  <a:lnTo>
                    <a:pt x="4217129" y="1564927"/>
                  </a:lnTo>
                  <a:lnTo>
                    <a:pt x="4226653" y="1564927"/>
                  </a:lnTo>
                  <a:lnTo>
                    <a:pt x="4226653" y="1571624"/>
                  </a:lnTo>
                  <a:close/>
                </a:path>
                <a:path w="10210800" h="1571625">
                  <a:moveTo>
                    <a:pt x="4207603" y="1571624"/>
                  </a:moveTo>
                  <a:lnTo>
                    <a:pt x="4198078" y="1571624"/>
                  </a:lnTo>
                  <a:lnTo>
                    <a:pt x="4198078" y="1564927"/>
                  </a:lnTo>
                  <a:lnTo>
                    <a:pt x="4207603" y="1564927"/>
                  </a:lnTo>
                  <a:lnTo>
                    <a:pt x="4207603" y="1571624"/>
                  </a:lnTo>
                  <a:close/>
                </a:path>
                <a:path w="10210800" h="1571625">
                  <a:moveTo>
                    <a:pt x="4188553" y="1571624"/>
                  </a:moveTo>
                  <a:lnTo>
                    <a:pt x="4179028" y="1571624"/>
                  </a:lnTo>
                  <a:lnTo>
                    <a:pt x="4179028" y="1564927"/>
                  </a:lnTo>
                  <a:lnTo>
                    <a:pt x="4188553" y="1564927"/>
                  </a:lnTo>
                  <a:lnTo>
                    <a:pt x="4188553" y="1571624"/>
                  </a:lnTo>
                  <a:close/>
                </a:path>
                <a:path w="10210800" h="1571625">
                  <a:moveTo>
                    <a:pt x="4169503" y="1571624"/>
                  </a:moveTo>
                  <a:lnTo>
                    <a:pt x="4159978" y="1571624"/>
                  </a:lnTo>
                  <a:lnTo>
                    <a:pt x="4159978" y="1564927"/>
                  </a:lnTo>
                  <a:lnTo>
                    <a:pt x="4169503" y="1564927"/>
                  </a:lnTo>
                  <a:lnTo>
                    <a:pt x="4169503" y="1571624"/>
                  </a:lnTo>
                  <a:close/>
                </a:path>
                <a:path w="10210800" h="1571625">
                  <a:moveTo>
                    <a:pt x="4150454" y="1571624"/>
                  </a:moveTo>
                  <a:lnTo>
                    <a:pt x="4140928" y="1571624"/>
                  </a:lnTo>
                  <a:lnTo>
                    <a:pt x="4140928" y="1564927"/>
                  </a:lnTo>
                  <a:lnTo>
                    <a:pt x="4150454" y="1564927"/>
                  </a:lnTo>
                  <a:lnTo>
                    <a:pt x="4150454" y="1571624"/>
                  </a:lnTo>
                  <a:close/>
                </a:path>
                <a:path w="10210800" h="1571625">
                  <a:moveTo>
                    <a:pt x="4131404" y="1571624"/>
                  </a:moveTo>
                  <a:lnTo>
                    <a:pt x="4121878" y="1571624"/>
                  </a:lnTo>
                  <a:lnTo>
                    <a:pt x="4121878" y="1564927"/>
                  </a:lnTo>
                  <a:lnTo>
                    <a:pt x="4131404" y="1564927"/>
                  </a:lnTo>
                  <a:lnTo>
                    <a:pt x="4131404" y="1571624"/>
                  </a:lnTo>
                  <a:close/>
                </a:path>
                <a:path w="10210800" h="1571625">
                  <a:moveTo>
                    <a:pt x="4112354" y="1571624"/>
                  </a:moveTo>
                  <a:lnTo>
                    <a:pt x="4102828" y="1571624"/>
                  </a:lnTo>
                  <a:lnTo>
                    <a:pt x="4102828" y="1564927"/>
                  </a:lnTo>
                  <a:lnTo>
                    <a:pt x="4112354" y="1564927"/>
                  </a:lnTo>
                  <a:lnTo>
                    <a:pt x="4112354" y="1571624"/>
                  </a:lnTo>
                  <a:close/>
                </a:path>
                <a:path w="10210800" h="1571625">
                  <a:moveTo>
                    <a:pt x="4093304" y="1571624"/>
                  </a:moveTo>
                  <a:lnTo>
                    <a:pt x="4083778" y="1571624"/>
                  </a:lnTo>
                  <a:lnTo>
                    <a:pt x="4083778" y="1564927"/>
                  </a:lnTo>
                  <a:lnTo>
                    <a:pt x="4093304" y="1564927"/>
                  </a:lnTo>
                  <a:lnTo>
                    <a:pt x="4093304" y="1571624"/>
                  </a:lnTo>
                  <a:close/>
                </a:path>
                <a:path w="10210800" h="1571625">
                  <a:moveTo>
                    <a:pt x="4074254" y="1571624"/>
                  </a:moveTo>
                  <a:lnTo>
                    <a:pt x="4064728" y="1571624"/>
                  </a:lnTo>
                  <a:lnTo>
                    <a:pt x="4064728" y="1564927"/>
                  </a:lnTo>
                  <a:lnTo>
                    <a:pt x="4074254" y="1564927"/>
                  </a:lnTo>
                  <a:lnTo>
                    <a:pt x="4074254" y="1571624"/>
                  </a:lnTo>
                  <a:close/>
                </a:path>
                <a:path w="10210800" h="1571625">
                  <a:moveTo>
                    <a:pt x="4055204" y="1571624"/>
                  </a:moveTo>
                  <a:lnTo>
                    <a:pt x="4045678" y="1571624"/>
                  </a:lnTo>
                  <a:lnTo>
                    <a:pt x="4045678" y="1564927"/>
                  </a:lnTo>
                  <a:lnTo>
                    <a:pt x="4055204" y="1564927"/>
                  </a:lnTo>
                  <a:lnTo>
                    <a:pt x="4055204" y="1571624"/>
                  </a:lnTo>
                  <a:close/>
                </a:path>
                <a:path w="10210800" h="1571625">
                  <a:moveTo>
                    <a:pt x="4036154" y="1571624"/>
                  </a:moveTo>
                  <a:lnTo>
                    <a:pt x="4026628" y="1571624"/>
                  </a:lnTo>
                  <a:lnTo>
                    <a:pt x="4026628" y="1564927"/>
                  </a:lnTo>
                  <a:lnTo>
                    <a:pt x="4036154" y="1564927"/>
                  </a:lnTo>
                  <a:lnTo>
                    <a:pt x="4036154" y="1571624"/>
                  </a:lnTo>
                  <a:close/>
                </a:path>
                <a:path w="10210800" h="1571625">
                  <a:moveTo>
                    <a:pt x="4017103" y="1571624"/>
                  </a:moveTo>
                  <a:lnTo>
                    <a:pt x="4007578" y="1571624"/>
                  </a:lnTo>
                  <a:lnTo>
                    <a:pt x="4007578" y="1564927"/>
                  </a:lnTo>
                  <a:lnTo>
                    <a:pt x="4017103" y="1564927"/>
                  </a:lnTo>
                  <a:lnTo>
                    <a:pt x="4017103" y="1571624"/>
                  </a:lnTo>
                  <a:close/>
                </a:path>
                <a:path w="10210800" h="1571625">
                  <a:moveTo>
                    <a:pt x="3998053" y="1571624"/>
                  </a:moveTo>
                  <a:lnTo>
                    <a:pt x="3988528" y="1571624"/>
                  </a:lnTo>
                  <a:lnTo>
                    <a:pt x="3988528" y="1564927"/>
                  </a:lnTo>
                  <a:lnTo>
                    <a:pt x="3998053" y="1564927"/>
                  </a:lnTo>
                  <a:lnTo>
                    <a:pt x="3998053" y="1571624"/>
                  </a:lnTo>
                  <a:close/>
                </a:path>
                <a:path w="10210800" h="1571625">
                  <a:moveTo>
                    <a:pt x="3979003" y="1571624"/>
                  </a:moveTo>
                  <a:lnTo>
                    <a:pt x="3969479" y="1571624"/>
                  </a:lnTo>
                  <a:lnTo>
                    <a:pt x="3969479" y="1564927"/>
                  </a:lnTo>
                  <a:lnTo>
                    <a:pt x="3979003" y="1564927"/>
                  </a:lnTo>
                  <a:lnTo>
                    <a:pt x="3979003" y="1571624"/>
                  </a:lnTo>
                  <a:close/>
                </a:path>
                <a:path w="10210800" h="1571625">
                  <a:moveTo>
                    <a:pt x="3959953" y="1571624"/>
                  </a:moveTo>
                  <a:lnTo>
                    <a:pt x="3950429" y="1571624"/>
                  </a:lnTo>
                  <a:lnTo>
                    <a:pt x="3950429" y="1564927"/>
                  </a:lnTo>
                  <a:lnTo>
                    <a:pt x="3959953" y="1564927"/>
                  </a:lnTo>
                  <a:lnTo>
                    <a:pt x="3959953" y="1571624"/>
                  </a:lnTo>
                  <a:close/>
                </a:path>
                <a:path w="10210800" h="1571625">
                  <a:moveTo>
                    <a:pt x="3940903" y="1571624"/>
                  </a:moveTo>
                  <a:lnTo>
                    <a:pt x="3931379" y="1571624"/>
                  </a:lnTo>
                  <a:lnTo>
                    <a:pt x="3931379" y="1564927"/>
                  </a:lnTo>
                  <a:lnTo>
                    <a:pt x="3940903" y="1564927"/>
                  </a:lnTo>
                  <a:lnTo>
                    <a:pt x="3940903" y="1571624"/>
                  </a:lnTo>
                  <a:close/>
                </a:path>
                <a:path w="10210800" h="1571625">
                  <a:moveTo>
                    <a:pt x="3921853" y="1571624"/>
                  </a:moveTo>
                  <a:lnTo>
                    <a:pt x="3912329" y="1571624"/>
                  </a:lnTo>
                  <a:lnTo>
                    <a:pt x="3912329" y="1564927"/>
                  </a:lnTo>
                  <a:lnTo>
                    <a:pt x="3921853" y="1564927"/>
                  </a:lnTo>
                  <a:lnTo>
                    <a:pt x="3921853" y="1571624"/>
                  </a:lnTo>
                  <a:close/>
                </a:path>
                <a:path w="10210800" h="1571625">
                  <a:moveTo>
                    <a:pt x="3902803" y="1571624"/>
                  </a:moveTo>
                  <a:lnTo>
                    <a:pt x="3893279" y="1571624"/>
                  </a:lnTo>
                  <a:lnTo>
                    <a:pt x="3893279" y="1564927"/>
                  </a:lnTo>
                  <a:lnTo>
                    <a:pt x="3902803" y="1564927"/>
                  </a:lnTo>
                  <a:lnTo>
                    <a:pt x="3902803" y="1571624"/>
                  </a:lnTo>
                  <a:close/>
                </a:path>
                <a:path w="10210800" h="1571625">
                  <a:moveTo>
                    <a:pt x="3883753" y="1571624"/>
                  </a:moveTo>
                  <a:lnTo>
                    <a:pt x="3874229" y="1571624"/>
                  </a:lnTo>
                  <a:lnTo>
                    <a:pt x="3874229" y="1564927"/>
                  </a:lnTo>
                  <a:lnTo>
                    <a:pt x="3883753" y="1564927"/>
                  </a:lnTo>
                  <a:lnTo>
                    <a:pt x="3883753" y="1571624"/>
                  </a:lnTo>
                  <a:close/>
                </a:path>
                <a:path w="10210800" h="1571625">
                  <a:moveTo>
                    <a:pt x="3864703" y="1571624"/>
                  </a:moveTo>
                  <a:lnTo>
                    <a:pt x="3855179" y="1571624"/>
                  </a:lnTo>
                  <a:lnTo>
                    <a:pt x="3855179" y="1564927"/>
                  </a:lnTo>
                  <a:lnTo>
                    <a:pt x="3864703" y="1564927"/>
                  </a:lnTo>
                  <a:lnTo>
                    <a:pt x="3864703" y="1571624"/>
                  </a:lnTo>
                  <a:close/>
                </a:path>
                <a:path w="10210800" h="1571625">
                  <a:moveTo>
                    <a:pt x="3845653" y="1571624"/>
                  </a:moveTo>
                  <a:lnTo>
                    <a:pt x="3836128" y="1571624"/>
                  </a:lnTo>
                  <a:lnTo>
                    <a:pt x="3836128" y="1564927"/>
                  </a:lnTo>
                  <a:lnTo>
                    <a:pt x="3845653" y="1564927"/>
                  </a:lnTo>
                  <a:lnTo>
                    <a:pt x="3845653" y="1571624"/>
                  </a:lnTo>
                  <a:close/>
                </a:path>
                <a:path w="10210800" h="1571625">
                  <a:moveTo>
                    <a:pt x="3826603" y="1571624"/>
                  </a:moveTo>
                  <a:lnTo>
                    <a:pt x="3817078" y="1571624"/>
                  </a:lnTo>
                  <a:lnTo>
                    <a:pt x="3817078" y="1564927"/>
                  </a:lnTo>
                  <a:lnTo>
                    <a:pt x="3826603" y="1564927"/>
                  </a:lnTo>
                  <a:lnTo>
                    <a:pt x="3826603" y="1571624"/>
                  </a:lnTo>
                  <a:close/>
                </a:path>
                <a:path w="10210800" h="1571625">
                  <a:moveTo>
                    <a:pt x="3807553" y="1571624"/>
                  </a:moveTo>
                  <a:lnTo>
                    <a:pt x="3798028" y="1571624"/>
                  </a:lnTo>
                  <a:lnTo>
                    <a:pt x="3798028" y="1564927"/>
                  </a:lnTo>
                  <a:lnTo>
                    <a:pt x="3807553" y="1564927"/>
                  </a:lnTo>
                  <a:lnTo>
                    <a:pt x="3807553" y="1571624"/>
                  </a:lnTo>
                  <a:close/>
                </a:path>
                <a:path w="10210800" h="1571625">
                  <a:moveTo>
                    <a:pt x="3788504" y="1571624"/>
                  </a:moveTo>
                  <a:lnTo>
                    <a:pt x="3778978" y="1571624"/>
                  </a:lnTo>
                  <a:lnTo>
                    <a:pt x="3778978" y="1564927"/>
                  </a:lnTo>
                  <a:lnTo>
                    <a:pt x="3788504" y="1564927"/>
                  </a:lnTo>
                  <a:lnTo>
                    <a:pt x="3788504" y="1571624"/>
                  </a:lnTo>
                  <a:close/>
                </a:path>
                <a:path w="10210800" h="1571625">
                  <a:moveTo>
                    <a:pt x="3769454" y="1571624"/>
                  </a:moveTo>
                  <a:lnTo>
                    <a:pt x="3759928" y="1571624"/>
                  </a:lnTo>
                  <a:lnTo>
                    <a:pt x="3759928" y="1564927"/>
                  </a:lnTo>
                  <a:lnTo>
                    <a:pt x="3769454" y="1564927"/>
                  </a:lnTo>
                  <a:lnTo>
                    <a:pt x="3769454" y="1571624"/>
                  </a:lnTo>
                  <a:close/>
                </a:path>
                <a:path w="10210800" h="1571625">
                  <a:moveTo>
                    <a:pt x="3750404" y="1571624"/>
                  </a:moveTo>
                  <a:lnTo>
                    <a:pt x="3740878" y="1571624"/>
                  </a:lnTo>
                  <a:lnTo>
                    <a:pt x="3740878" y="1564927"/>
                  </a:lnTo>
                  <a:lnTo>
                    <a:pt x="3750404" y="1564927"/>
                  </a:lnTo>
                  <a:lnTo>
                    <a:pt x="3750404" y="1571624"/>
                  </a:lnTo>
                  <a:close/>
                </a:path>
                <a:path w="10210800" h="1571625">
                  <a:moveTo>
                    <a:pt x="3731354" y="1571624"/>
                  </a:moveTo>
                  <a:lnTo>
                    <a:pt x="3721828" y="1571624"/>
                  </a:lnTo>
                  <a:lnTo>
                    <a:pt x="3721828" y="1564927"/>
                  </a:lnTo>
                  <a:lnTo>
                    <a:pt x="3731354" y="1564927"/>
                  </a:lnTo>
                  <a:lnTo>
                    <a:pt x="3731354" y="1571624"/>
                  </a:lnTo>
                  <a:close/>
                </a:path>
                <a:path w="10210800" h="1571625">
                  <a:moveTo>
                    <a:pt x="3712304" y="1571624"/>
                  </a:moveTo>
                  <a:lnTo>
                    <a:pt x="3702778" y="1571624"/>
                  </a:lnTo>
                  <a:lnTo>
                    <a:pt x="3702778" y="1564927"/>
                  </a:lnTo>
                  <a:lnTo>
                    <a:pt x="3712304" y="1564927"/>
                  </a:lnTo>
                  <a:lnTo>
                    <a:pt x="3712304" y="1571624"/>
                  </a:lnTo>
                  <a:close/>
                </a:path>
                <a:path w="10210800" h="1571625">
                  <a:moveTo>
                    <a:pt x="3693254" y="1571624"/>
                  </a:moveTo>
                  <a:lnTo>
                    <a:pt x="3683728" y="1571624"/>
                  </a:lnTo>
                  <a:lnTo>
                    <a:pt x="3683728" y="1564927"/>
                  </a:lnTo>
                  <a:lnTo>
                    <a:pt x="3693254" y="1564927"/>
                  </a:lnTo>
                  <a:lnTo>
                    <a:pt x="3693254" y="1571624"/>
                  </a:lnTo>
                  <a:close/>
                </a:path>
                <a:path w="10210800" h="1571625">
                  <a:moveTo>
                    <a:pt x="3674203" y="1571624"/>
                  </a:moveTo>
                  <a:lnTo>
                    <a:pt x="3664678" y="1571624"/>
                  </a:lnTo>
                  <a:lnTo>
                    <a:pt x="3664678" y="1564927"/>
                  </a:lnTo>
                  <a:lnTo>
                    <a:pt x="3674203" y="1564927"/>
                  </a:lnTo>
                  <a:lnTo>
                    <a:pt x="3674203" y="1571624"/>
                  </a:lnTo>
                  <a:close/>
                </a:path>
                <a:path w="10210800" h="1571625">
                  <a:moveTo>
                    <a:pt x="3655153" y="1571624"/>
                  </a:moveTo>
                  <a:lnTo>
                    <a:pt x="3645628" y="1571624"/>
                  </a:lnTo>
                  <a:lnTo>
                    <a:pt x="3645628" y="1564927"/>
                  </a:lnTo>
                  <a:lnTo>
                    <a:pt x="3655153" y="1564927"/>
                  </a:lnTo>
                  <a:lnTo>
                    <a:pt x="3655153" y="1571624"/>
                  </a:lnTo>
                  <a:close/>
                </a:path>
                <a:path w="10210800" h="1571625">
                  <a:moveTo>
                    <a:pt x="3636103" y="1571624"/>
                  </a:moveTo>
                  <a:lnTo>
                    <a:pt x="3626578" y="1571624"/>
                  </a:lnTo>
                  <a:lnTo>
                    <a:pt x="3626578" y="1564927"/>
                  </a:lnTo>
                  <a:lnTo>
                    <a:pt x="3636103" y="1564927"/>
                  </a:lnTo>
                  <a:lnTo>
                    <a:pt x="3636103" y="1571624"/>
                  </a:lnTo>
                  <a:close/>
                </a:path>
                <a:path w="10210800" h="1571625">
                  <a:moveTo>
                    <a:pt x="3617053" y="1571624"/>
                  </a:moveTo>
                  <a:lnTo>
                    <a:pt x="3607529" y="1571624"/>
                  </a:lnTo>
                  <a:lnTo>
                    <a:pt x="3607529" y="1564927"/>
                  </a:lnTo>
                  <a:lnTo>
                    <a:pt x="3617053" y="1564927"/>
                  </a:lnTo>
                  <a:lnTo>
                    <a:pt x="3617053" y="1571624"/>
                  </a:lnTo>
                  <a:close/>
                </a:path>
                <a:path w="10210800" h="1571625">
                  <a:moveTo>
                    <a:pt x="3598003" y="1571624"/>
                  </a:moveTo>
                  <a:lnTo>
                    <a:pt x="3588479" y="1571624"/>
                  </a:lnTo>
                  <a:lnTo>
                    <a:pt x="3588479" y="1564927"/>
                  </a:lnTo>
                  <a:lnTo>
                    <a:pt x="3598003" y="1564927"/>
                  </a:lnTo>
                  <a:lnTo>
                    <a:pt x="3598003" y="1571624"/>
                  </a:lnTo>
                  <a:close/>
                </a:path>
                <a:path w="10210800" h="1571625">
                  <a:moveTo>
                    <a:pt x="3578953" y="1571624"/>
                  </a:moveTo>
                  <a:lnTo>
                    <a:pt x="3569429" y="1571624"/>
                  </a:lnTo>
                  <a:lnTo>
                    <a:pt x="3569429" y="1564927"/>
                  </a:lnTo>
                  <a:lnTo>
                    <a:pt x="3578953" y="1564927"/>
                  </a:lnTo>
                  <a:lnTo>
                    <a:pt x="3578953" y="1571624"/>
                  </a:lnTo>
                  <a:close/>
                </a:path>
                <a:path w="10210800" h="1571625">
                  <a:moveTo>
                    <a:pt x="3559903" y="1571624"/>
                  </a:moveTo>
                  <a:lnTo>
                    <a:pt x="3550379" y="1571624"/>
                  </a:lnTo>
                  <a:lnTo>
                    <a:pt x="3550379" y="1564927"/>
                  </a:lnTo>
                  <a:lnTo>
                    <a:pt x="3559903" y="1564927"/>
                  </a:lnTo>
                  <a:lnTo>
                    <a:pt x="3559903" y="1571624"/>
                  </a:lnTo>
                  <a:close/>
                </a:path>
                <a:path w="10210800" h="1571625">
                  <a:moveTo>
                    <a:pt x="3540853" y="1571624"/>
                  </a:moveTo>
                  <a:lnTo>
                    <a:pt x="3531329" y="1571624"/>
                  </a:lnTo>
                  <a:lnTo>
                    <a:pt x="3531329" y="1564927"/>
                  </a:lnTo>
                  <a:lnTo>
                    <a:pt x="3540853" y="1564927"/>
                  </a:lnTo>
                  <a:lnTo>
                    <a:pt x="3540853" y="1571624"/>
                  </a:lnTo>
                  <a:close/>
                </a:path>
                <a:path w="10210800" h="1571625">
                  <a:moveTo>
                    <a:pt x="3521803" y="1571624"/>
                  </a:moveTo>
                  <a:lnTo>
                    <a:pt x="3512279" y="1571624"/>
                  </a:lnTo>
                  <a:lnTo>
                    <a:pt x="3512279" y="1564927"/>
                  </a:lnTo>
                  <a:lnTo>
                    <a:pt x="3521803" y="1564927"/>
                  </a:lnTo>
                  <a:lnTo>
                    <a:pt x="3521803" y="1571624"/>
                  </a:lnTo>
                  <a:close/>
                </a:path>
                <a:path w="10210800" h="1571625">
                  <a:moveTo>
                    <a:pt x="3502753" y="1571624"/>
                  </a:moveTo>
                  <a:lnTo>
                    <a:pt x="3493228" y="1571624"/>
                  </a:lnTo>
                  <a:lnTo>
                    <a:pt x="3493228" y="1564927"/>
                  </a:lnTo>
                  <a:lnTo>
                    <a:pt x="3502753" y="1564927"/>
                  </a:lnTo>
                  <a:lnTo>
                    <a:pt x="3502753" y="1571624"/>
                  </a:lnTo>
                  <a:close/>
                </a:path>
                <a:path w="10210800" h="1571625">
                  <a:moveTo>
                    <a:pt x="3483703" y="1571624"/>
                  </a:moveTo>
                  <a:lnTo>
                    <a:pt x="3474178" y="1571624"/>
                  </a:lnTo>
                  <a:lnTo>
                    <a:pt x="3474178" y="1564927"/>
                  </a:lnTo>
                  <a:lnTo>
                    <a:pt x="3483703" y="1564927"/>
                  </a:lnTo>
                  <a:lnTo>
                    <a:pt x="3483703" y="1571624"/>
                  </a:lnTo>
                  <a:close/>
                </a:path>
                <a:path w="10210800" h="1571625">
                  <a:moveTo>
                    <a:pt x="3464653" y="1571624"/>
                  </a:moveTo>
                  <a:lnTo>
                    <a:pt x="3455128" y="1571624"/>
                  </a:lnTo>
                  <a:lnTo>
                    <a:pt x="3455128" y="1564927"/>
                  </a:lnTo>
                  <a:lnTo>
                    <a:pt x="3464653" y="1564927"/>
                  </a:lnTo>
                  <a:lnTo>
                    <a:pt x="3464653" y="1571624"/>
                  </a:lnTo>
                  <a:close/>
                </a:path>
                <a:path w="10210800" h="1571625">
                  <a:moveTo>
                    <a:pt x="3445603" y="1571624"/>
                  </a:moveTo>
                  <a:lnTo>
                    <a:pt x="3436078" y="1571624"/>
                  </a:lnTo>
                  <a:lnTo>
                    <a:pt x="3436078" y="1564927"/>
                  </a:lnTo>
                  <a:lnTo>
                    <a:pt x="3445603" y="1564927"/>
                  </a:lnTo>
                  <a:lnTo>
                    <a:pt x="3445603" y="1571624"/>
                  </a:lnTo>
                  <a:close/>
                </a:path>
                <a:path w="10210800" h="1571625">
                  <a:moveTo>
                    <a:pt x="3426554" y="1571624"/>
                  </a:moveTo>
                  <a:lnTo>
                    <a:pt x="3417028" y="1571624"/>
                  </a:lnTo>
                  <a:lnTo>
                    <a:pt x="3417028" y="1564927"/>
                  </a:lnTo>
                  <a:lnTo>
                    <a:pt x="3426554" y="1564927"/>
                  </a:lnTo>
                  <a:lnTo>
                    <a:pt x="3426554" y="1571624"/>
                  </a:lnTo>
                  <a:close/>
                </a:path>
                <a:path w="10210800" h="1571625">
                  <a:moveTo>
                    <a:pt x="3407504" y="1571624"/>
                  </a:moveTo>
                  <a:lnTo>
                    <a:pt x="3397978" y="1571624"/>
                  </a:lnTo>
                  <a:lnTo>
                    <a:pt x="3397978" y="1564927"/>
                  </a:lnTo>
                  <a:lnTo>
                    <a:pt x="3407504" y="1564927"/>
                  </a:lnTo>
                  <a:lnTo>
                    <a:pt x="3407504" y="1571624"/>
                  </a:lnTo>
                  <a:close/>
                </a:path>
                <a:path w="10210800" h="1571625">
                  <a:moveTo>
                    <a:pt x="3388454" y="1571624"/>
                  </a:moveTo>
                  <a:lnTo>
                    <a:pt x="3378928" y="1571624"/>
                  </a:lnTo>
                  <a:lnTo>
                    <a:pt x="3378928" y="1564927"/>
                  </a:lnTo>
                  <a:lnTo>
                    <a:pt x="3388454" y="1564927"/>
                  </a:lnTo>
                  <a:lnTo>
                    <a:pt x="3388454" y="1571624"/>
                  </a:lnTo>
                  <a:close/>
                </a:path>
                <a:path w="10210800" h="1571625">
                  <a:moveTo>
                    <a:pt x="3369404" y="1571624"/>
                  </a:moveTo>
                  <a:lnTo>
                    <a:pt x="3359878" y="1571624"/>
                  </a:lnTo>
                  <a:lnTo>
                    <a:pt x="3359878" y="1564927"/>
                  </a:lnTo>
                  <a:lnTo>
                    <a:pt x="3369404" y="1564927"/>
                  </a:lnTo>
                  <a:lnTo>
                    <a:pt x="3369404" y="1571624"/>
                  </a:lnTo>
                  <a:close/>
                </a:path>
                <a:path w="10210800" h="1571625">
                  <a:moveTo>
                    <a:pt x="3350354" y="1571624"/>
                  </a:moveTo>
                  <a:lnTo>
                    <a:pt x="3340828" y="1571624"/>
                  </a:lnTo>
                  <a:lnTo>
                    <a:pt x="3340828" y="1564927"/>
                  </a:lnTo>
                  <a:lnTo>
                    <a:pt x="3350354" y="1564927"/>
                  </a:lnTo>
                  <a:lnTo>
                    <a:pt x="3350354" y="1571624"/>
                  </a:lnTo>
                  <a:close/>
                </a:path>
                <a:path w="10210800" h="1571625">
                  <a:moveTo>
                    <a:pt x="3331303" y="1571624"/>
                  </a:moveTo>
                  <a:lnTo>
                    <a:pt x="3321778" y="1571624"/>
                  </a:lnTo>
                  <a:lnTo>
                    <a:pt x="3321778" y="1564927"/>
                  </a:lnTo>
                  <a:lnTo>
                    <a:pt x="3331303" y="1564927"/>
                  </a:lnTo>
                  <a:lnTo>
                    <a:pt x="3331303" y="1571624"/>
                  </a:lnTo>
                  <a:close/>
                </a:path>
                <a:path w="10210800" h="1571625">
                  <a:moveTo>
                    <a:pt x="3312253" y="1571624"/>
                  </a:moveTo>
                  <a:lnTo>
                    <a:pt x="3302728" y="1571624"/>
                  </a:lnTo>
                  <a:lnTo>
                    <a:pt x="3302728" y="1564927"/>
                  </a:lnTo>
                  <a:lnTo>
                    <a:pt x="3312253" y="1564927"/>
                  </a:lnTo>
                  <a:lnTo>
                    <a:pt x="3312253" y="1571624"/>
                  </a:lnTo>
                  <a:close/>
                </a:path>
                <a:path w="10210800" h="1571625">
                  <a:moveTo>
                    <a:pt x="3293203" y="1571624"/>
                  </a:moveTo>
                  <a:lnTo>
                    <a:pt x="3283678" y="1571624"/>
                  </a:lnTo>
                  <a:lnTo>
                    <a:pt x="3283678" y="1564927"/>
                  </a:lnTo>
                  <a:lnTo>
                    <a:pt x="3293203" y="1564927"/>
                  </a:lnTo>
                  <a:lnTo>
                    <a:pt x="3293203" y="1571624"/>
                  </a:lnTo>
                  <a:close/>
                </a:path>
                <a:path w="10210800" h="1571625">
                  <a:moveTo>
                    <a:pt x="3274153" y="1571624"/>
                  </a:moveTo>
                  <a:lnTo>
                    <a:pt x="3264629" y="1571624"/>
                  </a:lnTo>
                  <a:lnTo>
                    <a:pt x="3264629" y="1564927"/>
                  </a:lnTo>
                  <a:lnTo>
                    <a:pt x="3274153" y="1564927"/>
                  </a:lnTo>
                  <a:lnTo>
                    <a:pt x="3274153" y="1571624"/>
                  </a:lnTo>
                  <a:close/>
                </a:path>
                <a:path w="10210800" h="1571625">
                  <a:moveTo>
                    <a:pt x="3255103" y="1571624"/>
                  </a:moveTo>
                  <a:lnTo>
                    <a:pt x="3245579" y="1571624"/>
                  </a:lnTo>
                  <a:lnTo>
                    <a:pt x="3245579" y="1564927"/>
                  </a:lnTo>
                  <a:lnTo>
                    <a:pt x="3255103" y="1564927"/>
                  </a:lnTo>
                  <a:lnTo>
                    <a:pt x="3255103" y="1571624"/>
                  </a:lnTo>
                  <a:close/>
                </a:path>
                <a:path w="10210800" h="1571625">
                  <a:moveTo>
                    <a:pt x="3236053" y="1571624"/>
                  </a:moveTo>
                  <a:lnTo>
                    <a:pt x="3226529" y="1571624"/>
                  </a:lnTo>
                  <a:lnTo>
                    <a:pt x="3226529" y="1564927"/>
                  </a:lnTo>
                  <a:lnTo>
                    <a:pt x="3236053" y="1564927"/>
                  </a:lnTo>
                  <a:lnTo>
                    <a:pt x="3236053" y="1571624"/>
                  </a:lnTo>
                  <a:close/>
                </a:path>
                <a:path w="10210800" h="1571625">
                  <a:moveTo>
                    <a:pt x="3217003" y="1571624"/>
                  </a:moveTo>
                  <a:lnTo>
                    <a:pt x="3207479" y="1571624"/>
                  </a:lnTo>
                  <a:lnTo>
                    <a:pt x="3207479" y="1564927"/>
                  </a:lnTo>
                  <a:lnTo>
                    <a:pt x="3217003" y="1564927"/>
                  </a:lnTo>
                  <a:lnTo>
                    <a:pt x="3217003" y="1571624"/>
                  </a:lnTo>
                  <a:close/>
                </a:path>
                <a:path w="10210800" h="1571625">
                  <a:moveTo>
                    <a:pt x="3197953" y="1571624"/>
                  </a:moveTo>
                  <a:lnTo>
                    <a:pt x="3188429" y="1571624"/>
                  </a:lnTo>
                  <a:lnTo>
                    <a:pt x="3188429" y="1564927"/>
                  </a:lnTo>
                  <a:lnTo>
                    <a:pt x="3197953" y="1564927"/>
                  </a:lnTo>
                  <a:lnTo>
                    <a:pt x="3197953" y="1571624"/>
                  </a:lnTo>
                  <a:close/>
                </a:path>
                <a:path w="10210800" h="1571625">
                  <a:moveTo>
                    <a:pt x="3178903" y="1571624"/>
                  </a:moveTo>
                  <a:lnTo>
                    <a:pt x="3169379" y="1571624"/>
                  </a:lnTo>
                  <a:lnTo>
                    <a:pt x="3169379" y="1564927"/>
                  </a:lnTo>
                  <a:lnTo>
                    <a:pt x="3178903" y="1564927"/>
                  </a:lnTo>
                  <a:lnTo>
                    <a:pt x="3178903" y="1571624"/>
                  </a:lnTo>
                  <a:close/>
                </a:path>
                <a:path w="10210800" h="1571625">
                  <a:moveTo>
                    <a:pt x="3159853" y="1571624"/>
                  </a:moveTo>
                  <a:lnTo>
                    <a:pt x="3150328" y="1571624"/>
                  </a:lnTo>
                  <a:lnTo>
                    <a:pt x="3150328" y="1564927"/>
                  </a:lnTo>
                  <a:lnTo>
                    <a:pt x="3159853" y="1564927"/>
                  </a:lnTo>
                  <a:lnTo>
                    <a:pt x="3159853" y="1571624"/>
                  </a:lnTo>
                  <a:close/>
                </a:path>
                <a:path w="10210800" h="1571625">
                  <a:moveTo>
                    <a:pt x="3140803" y="1571624"/>
                  </a:moveTo>
                  <a:lnTo>
                    <a:pt x="3131278" y="1571624"/>
                  </a:lnTo>
                  <a:lnTo>
                    <a:pt x="3131278" y="1564927"/>
                  </a:lnTo>
                  <a:lnTo>
                    <a:pt x="3140803" y="1564927"/>
                  </a:lnTo>
                  <a:lnTo>
                    <a:pt x="3140803" y="1571624"/>
                  </a:lnTo>
                  <a:close/>
                </a:path>
                <a:path w="10210800" h="1571625">
                  <a:moveTo>
                    <a:pt x="3121753" y="1571624"/>
                  </a:moveTo>
                  <a:lnTo>
                    <a:pt x="3112228" y="1571624"/>
                  </a:lnTo>
                  <a:lnTo>
                    <a:pt x="3112228" y="1564927"/>
                  </a:lnTo>
                  <a:lnTo>
                    <a:pt x="3121753" y="1564927"/>
                  </a:lnTo>
                  <a:lnTo>
                    <a:pt x="3121753" y="1571624"/>
                  </a:lnTo>
                  <a:close/>
                </a:path>
                <a:path w="10210800" h="1571625">
                  <a:moveTo>
                    <a:pt x="3102703" y="1571624"/>
                  </a:moveTo>
                  <a:lnTo>
                    <a:pt x="3093178" y="1571624"/>
                  </a:lnTo>
                  <a:lnTo>
                    <a:pt x="3093178" y="1564927"/>
                  </a:lnTo>
                  <a:lnTo>
                    <a:pt x="3102703" y="1564927"/>
                  </a:lnTo>
                  <a:lnTo>
                    <a:pt x="3102703" y="1571624"/>
                  </a:lnTo>
                  <a:close/>
                </a:path>
                <a:path w="10210800" h="1571625">
                  <a:moveTo>
                    <a:pt x="3083654" y="1571624"/>
                  </a:moveTo>
                  <a:lnTo>
                    <a:pt x="3074128" y="1571624"/>
                  </a:lnTo>
                  <a:lnTo>
                    <a:pt x="3074128" y="1564927"/>
                  </a:lnTo>
                  <a:lnTo>
                    <a:pt x="3083654" y="1564927"/>
                  </a:lnTo>
                  <a:lnTo>
                    <a:pt x="3083654" y="1571624"/>
                  </a:lnTo>
                  <a:close/>
                </a:path>
                <a:path w="10210800" h="1571625">
                  <a:moveTo>
                    <a:pt x="3064604" y="1571624"/>
                  </a:moveTo>
                  <a:lnTo>
                    <a:pt x="3055078" y="1571624"/>
                  </a:lnTo>
                  <a:lnTo>
                    <a:pt x="3055078" y="1564927"/>
                  </a:lnTo>
                  <a:lnTo>
                    <a:pt x="3064604" y="1564927"/>
                  </a:lnTo>
                  <a:lnTo>
                    <a:pt x="3064604" y="1571624"/>
                  </a:lnTo>
                  <a:close/>
                </a:path>
                <a:path w="10210800" h="1571625">
                  <a:moveTo>
                    <a:pt x="3045554" y="1571624"/>
                  </a:moveTo>
                  <a:lnTo>
                    <a:pt x="3036028" y="1571624"/>
                  </a:lnTo>
                  <a:lnTo>
                    <a:pt x="3036028" y="1564927"/>
                  </a:lnTo>
                  <a:lnTo>
                    <a:pt x="3045554" y="1564927"/>
                  </a:lnTo>
                  <a:lnTo>
                    <a:pt x="3045554" y="1571624"/>
                  </a:lnTo>
                  <a:close/>
                </a:path>
                <a:path w="10210800" h="1571625">
                  <a:moveTo>
                    <a:pt x="3026504" y="1571624"/>
                  </a:moveTo>
                  <a:lnTo>
                    <a:pt x="3016978" y="1571624"/>
                  </a:lnTo>
                  <a:lnTo>
                    <a:pt x="3016978" y="1564927"/>
                  </a:lnTo>
                  <a:lnTo>
                    <a:pt x="3026504" y="1564927"/>
                  </a:lnTo>
                  <a:lnTo>
                    <a:pt x="3026504" y="1571624"/>
                  </a:lnTo>
                  <a:close/>
                </a:path>
                <a:path w="10210800" h="1571625">
                  <a:moveTo>
                    <a:pt x="3007454" y="1571624"/>
                  </a:moveTo>
                  <a:lnTo>
                    <a:pt x="2997928" y="1571624"/>
                  </a:lnTo>
                  <a:lnTo>
                    <a:pt x="2997928" y="1564927"/>
                  </a:lnTo>
                  <a:lnTo>
                    <a:pt x="3007454" y="1564927"/>
                  </a:lnTo>
                  <a:lnTo>
                    <a:pt x="3007454" y="1571624"/>
                  </a:lnTo>
                  <a:close/>
                </a:path>
                <a:path w="10210800" h="1571625">
                  <a:moveTo>
                    <a:pt x="2988404" y="1571624"/>
                  </a:moveTo>
                  <a:lnTo>
                    <a:pt x="2978878" y="1571624"/>
                  </a:lnTo>
                  <a:lnTo>
                    <a:pt x="2978878" y="1564927"/>
                  </a:lnTo>
                  <a:lnTo>
                    <a:pt x="2988404" y="1564927"/>
                  </a:lnTo>
                  <a:lnTo>
                    <a:pt x="2988404" y="1571624"/>
                  </a:lnTo>
                  <a:close/>
                </a:path>
                <a:path w="10210800" h="1571625">
                  <a:moveTo>
                    <a:pt x="2969353" y="1571624"/>
                  </a:moveTo>
                  <a:lnTo>
                    <a:pt x="2959828" y="1571624"/>
                  </a:lnTo>
                  <a:lnTo>
                    <a:pt x="2959828" y="1564927"/>
                  </a:lnTo>
                  <a:lnTo>
                    <a:pt x="2969353" y="1564927"/>
                  </a:lnTo>
                  <a:lnTo>
                    <a:pt x="2969353" y="1571624"/>
                  </a:lnTo>
                  <a:close/>
                </a:path>
                <a:path w="10210800" h="1571625">
                  <a:moveTo>
                    <a:pt x="2950303" y="1571624"/>
                  </a:moveTo>
                  <a:lnTo>
                    <a:pt x="2940778" y="1571624"/>
                  </a:lnTo>
                  <a:lnTo>
                    <a:pt x="2940778" y="1564927"/>
                  </a:lnTo>
                  <a:lnTo>
                    <a:pt x="2950303" y="1564927"/>
                  </a:lnTo>
                  <a:lnTo>
                    <a:pt x="2950303" y="1571624"/>
                  </a:lnTo>
                  <a:close/>
                </a:path>
                <a:path w="10210800" h="1571625">
                  <a:moveTo>
                    <a:pt x="2931253" y="1571624"/>
                  </a:moveTo>
                  <a:lnTo>
                    <a:pt x="2921728" y="1571624"/>
                  </a:lnTo>
                  <a:lnTo>
                    <a:pt x="2921728" y="1564927"/>
                  </a:lnTo>
                  <a:lnTo>
                    <a:pt x="2931253" y="1564927"/>
                  </a:lnTo>
                  <a:lnTo>
                    <a:pt x="2931253" y="1571624"/>
                  </a:lnTo>
                  <a:close/>
                </a:path>
                <a:path w="10210800" h="1571625">
                  <a:moveTo>
                    <a:pt x="2912203" y="1571624"/>
                  </a:moveTo>
                  <a:lnTo>
                    <a:pt x="2902679" y="1571624"/>
                  </a:lnTo>
                  <a:lnTo>
                    <a:pt x="2902679" y="1564927"/>
                  </a:lnTo>
                  <a:lnTo>
                    <a:pt x="2912203" y="1564927"/>
                  </a:lnTo>
                  <a:lnTo>
                    <a:pt x="2912203" y="1571624"/>
                  </a:lnTo>
                  <a:close/>
                </a:path>
                <a:path w="10210800" h="1571625">
                  <a:moveTo>
                    <a:pt x="2893153" y="1571624"/>
                  </a:moveTo>
                  <a:lnTo>
                    <a:pt x="2883629" y="1571624"/>
                  </a:lnTo>
                  <a:lnTo>
                    <a:pt x="2883629" y="1564927"/>
                  </a:lnTo>
                  <a:lnTo>
                    <a:pt x="2893153" y="1564927"/>
                  </a:lnTo>
                  <a:lnTo>
                    <a:pt x="2893153" y="1571624"/>
                  </a:lnTo>
                  <a:close/>
                </a:path>
                <a:path w="10210800" h="1571625">
                  <a:moveTo>
                    <a:pt x="2874103" y="1571624"/>
                  </a:moveTo>
                  <a:lnTo>
                    <a:pt x="2864579" y="1571624"/>
                  </a:lnTo>
                  <a:lnTo>
                    <a:pt x="2864579" y="1564927"/>
                  </a:lnTo>
                  <a:lnTo>
                    <a:pt x="2874103" y="1564927"/>
                  </a:lnTo>
                  <a:lnTo>
                    <a:pt x="2874103" y="1571624"/>
                  </a:lnTo>
                  <a:close/>
                </a:path>
                <a:path w="10210800" h="1571625">
                  <a:moveTo>
                    <a:pt x="2855053" y="1571624"/>
                  </a:moveTo>
                  <a:lnTo>
                    <a:pt x="2845529" y="1571624"/>
                  </a:lnTo>
                  <a:lnTo>
                    <a:pt x="2845529" y="1564927"/>
                  </a:lnTo>
                  <a:lnTo>
                    <a:pt x="2855053" y="1564927"/>
                  </a:lnTo>
                  <a:lnTo>
                    <a:pt x="2855053" y="1571624"/>
                  </a:lnTo>
                  <a:close/>
                </a:path>
                <a:path w="10210800" h="1571625">
                  <a:moveTo>
                    <a:pt x="2836003" y="1571624"/>
                  </a:moveTo>
                  <a:lnTo>
                    <a:pt x="2826479" y="1571624"/>
                  </a:lnTo>
                  <a:lnTo>
                    <a:pt x="2826479" y="1564927"/>
                  </a:lnTo>
                  <a:lnTo>
                    <a:pt x="2836003" y="1564927"/>
                  </a:lnTo>
                  <a:lnTo>
                    <a:pt x="2836003" y="1571624"/>
                  </a:lnTo>
                  <a:close/>
                </a:path>
                <a:path w="10210800" h="1571625">
                  <a:moveTo>
                    <a:pt x="2816953" y="1571624"/>
                  </a:moveTo>
                  <a:lnTo>
                    <a:pt x="2807428" y="1571624"/>
                  </a:lnTo>
                  <a:lnTo>
                    <a:pt x="2807428" y="1564927"/>
                  </a:lnTo>
                  <a:lnTo>
                    <a:pt x="2816953" y="1564927"/>
                  </a:lnTo>
                  <a:lnTo>
                    <a:pt x="2816953" y="1571624"/>
                  </a:lnTo>
                  <a:close/>
                </a:path>
                <a:path w="10210800" h="1571625">
                  <a:moveTo>
                    <a:pt x="2797903" y="1571624"/>
                  </a:moveTo>
                  <a:lnTo>
                    <a:pt x="2788378" y="1571624"/>
                  </a:lnTo>
                  <a:lnTo>
                    <a:pt x="2788378" y="1564927"/>
                  </a:lnTo>
                  <a:lnTo>
                    <a:pt x="2797903" y="1564927"/>
                  </a:lnTo>
                  <a:lnTo>
                    <a:pt x="2797903" y="1571624"/>
                  </a:lnTo>
                  <a:close/>
                </a:path>
                <a:path w="10210800" h="1571625">
                  <a:moveTo>
                    <a:pt x="2778853" y="1571624"/>
                  </a:moveTo>
                  <a:lnTo>
                    <a:pt x="2769328" y="1571624"/>
                  </a:lnTo>
                  <a:lnTo>
                    <a:pt x="2769328" y="1564927"/>
                  </a:lnTo>
                  <a:lnTo>
                    <a:pt x="2778853" y="1564927"/>
                  </a:lnTo>
                  <a:lnTo>
                    <a:pt x="2778853" y="1571624"/>
                  </a:lnTo>
                  <a:close/>
                </a:path>
                <a:path w="10210800" h="1571625">
                  <a:moveTo>
                    <a:pt x="2759803" y="1571624"/>
                  </a:moveTo>
                  <a:lnTo>
                    <a:pt x="2750278" y="1571624"/>
                  </a:lnTo>
                  <a:lnTo>
                    <a:pt x="2750278" y="1564927"/>
                  </a:lnTo>
                  <a:lnTo>
                    <a:pt x="2759803" y="1564927"/>
                  </a:lnTo>
                  <a:lnTo>
                    <a:pt x="2759803" y="1571624"/>
                  </a:lnTo>
                  <a:close/>
                </a:path>
                <a:path w="10210800" h="1571625">
                  <a:moveTo>
                    <a:pt x="2740753" y="1571624"/>
                  </a:moveTo>
                  <a:lnTo>
                    <a:pt x="2731228" y="1571624"/>
                  </a:lnTo>
                  <a:lnTo>
                    <a:pt x="2731228" y="1564927"/>
                  </a:lnTo>
                  <a:lnTo>
                    <a:pt x="2740753" y="1564927"/>
                  </a:lnTo>
                  <a:lnTo>
                    <a:pt x="2740753" y="1571624"/>
                  </a:lnTo>
                  <a:close/>
                </a:path>
                <a:path w="10210800" h="1571625">
                  <a:moveTo>
                    <a:pt x="2721704" y="1571624"/>
                  </a:moveTo>
                  <a:lnTo>
                    <a:pt x="2712178" y="1571624"/>
                  </a:lnTo>
                  <a:lnTo>
                    <a:pt x="2712178" y="1564927"/>
                  </a:lnTo>
                  <a:lnTo>
                    <a:pt x="2721704" y="1564927"/>
                  </a:lnTo>
                  <a:lnTo>
                    <a:pt x="2721704" y="1571624"/>
                  </a:lnTo>
                  <a:close/>
                </a:path>
                <a:path w="10210800" h="1571625">
                  <a:moveTo>
                    <a:pt x="2702654" y="1571624"/>
                  </a:moveTo>
                  <a:lnTo>
                    <a:pt x="2693128" y="1571624"/>
                  </a:lnTo>
                  <a:lnTo>
                    <a:pt x="2693128" y="1564927"/>
                  </a:lnTo>
                  <a:lnTo>
                    <a:pt x="2702654" y="1564927"/>
                  </a:lnTo>
                  <a:lnTo>
                    <a:pt x="2702654" y="1571624"/>
                  </a:lnTo>
                  <a:close/>
                </a:path>
                <a:path w="10210800" h="1571625">
                  <a:moveTo>
                    <a:pt x="2683604" y="1571624"/>
                  </a:moveTo>
                  <a:lnTo>
                    <a:pt x="2674078" y="1571624"/>
                  </a:lnTo>
                  <a:lnTo>
                    <a:pt x="2674078" y="1564927"/>
                  </a:lnTo>
                  <a:lnTo>
                    <a:pt x="2683604" y="1564927"/>
                  </a:lnTo>
                  <a:lnTo>
                    <a:pt x="2683604" y="1571624"/>
                  </a:lnTo>
                  <a:close/>
                </a:path>
                <a:path w="10210800" h="1571625">
                  <a:moveTo>
                    <a:pt x="2664554" y="1571624"/>
                  </a:moveTo>
                  <a:lnTo>
                    <a:pt x="2655028" y="1571624"/>
                  </a:lnTo>
                  <a:lnTo>
                    <a:pt x="2655028" y="1564927"/>
                  </a:lnTo>
                  <a:lnTo>
                    <a:pt x="2664554" y="1564927"/>
                  </a:lnTo>
                  <a:lnTo>
                    <a:pt x="2664554" y="1571624"/>
                  </a:lnTo>
                  <a:close/>
                </a:path>
                <a:path w="10210800" h="1571625">
                  <a:moveTo>
                    <a:pt x="2645504" y="1571624"/>
                  </a:moveTo>
                  <a:lnTo>
                    <a:pt x="2635978" y="1571624"/>
                  </a:lnTo>
                  <a:lnTo>
                    <a:pt x="2635978" y="1564927"/>
                  </a:lnTo>
                  <a:lnTo>
                    <a:pt x="2645504" y="1564927"/>
                  </a:lnTo>
                  <a:lnTo>
                    <a:pt x="2645504" y="1571624"/>
                  </a:lnTo>
                  <a:close/>
                </a:path>
                <a:path w="10210800" h="1571625">
                  <a:moveTo>
                    <a:pt x="2626453" y="1571624"/>
                  </a:moveTo>
                  <a:lnTo>
                    <a:pt x="2616928" y="1571624"/>
                  </a:lnTo>
                  <a:lnTo>
                    <a:pt x="2616928" y="1564927"/>
                  </a:lnTo>
                  <a:lnTo>
                    <a:pt x="2626453" y="1564927"/>
                  </a:lnTo>
                  <a:lnTo>
                    <a:pt x="2626453" y="1571624"/>
                  </a:lnTo>
                  <a:close/>
                </a:path>
                <a:path w="10210800" h="1571625">
                  <a:moveTo>
                    <a:pt x="2607403" y="1571624"/>
                  </a:moveTo>
                  <a:lnTo>
                    <a:pt x="2597878" y="1571624"/>
                  </a:lnTo>
                  <a:lnTo>
                    <a:pt x="2597878" y="1564927"/>
                  </a:lnTo>
                  <a:lnTo>
                    <a:pt x="2607403" y="1564927"/>
                  </a:lnTo>
                  <a:lnTo>
                    <a:pt x="2607403" y="1571624"/>
                  </a:lnTo>
                  <a:close/>
                </a:path>
                <a:path w="10210800" h="1571625">
                  <a:moveTo>
                    <a:pt x="2588353" y="1571624"/>
                  </a:moveTo>
                  <a:lnTo>
                    <a:pt x="2578828" y="1571624"/>
                  </a:lnTo>
                  <a:lnTo>
                    <a:pt x="2578828" y="1564927"/>
                  </a:lnTo>
                  <a:lnTo>
                    <a:pt x="2588353" y="1564927"/>
                  </a:lnTo>
                  <a:lnTo>
                    <a:pt x="2588353" y="1571624"/>
                  </a:lnTo>
                  <a:close/>
                </a:path>
                <a:path w="10210800" h="1571625">
                  <a:moveTo>
                    <a:pt x="2569303" y="1571624"/>
                  </a:moveTo>
                  <a:lnTo>
                    <a:pt x="2559778" y="1571624"/>
                  </a:lnTo>
                  <a:lnTo>
                    <a:pt x="2559778" y="1564927"/>
                  </a:lnTo>
                  <a:lnTo>
                    <a:pt x="2569303" y="1564927"/>
                  </a:lnTo>
                  <a:lnTo>
                    <a:pt x="2569303" y="1571624"/>
                  </a:lnTo>
                  <a:close/>
                </a:path>
                <a:path w="10210800" h="1571625">
                  <a:moveTo>
                    <a:pt x="2550253" y="1571624"/>
                  </a:moveTo>
                  <a:lnTo>
                    <a:pt x="2540729" y="1571624"/>
                  </a:lnTo>
                  <a:lnTo>
                    <a:pt x="2540729" y="1564927"/>
                  </a:lnTo>
                  <a:lnTo>
                    <a:pt x="2550253" y="1564927"/>
                  </a:lnTo>
                  <a:lnTo>
                    <a:pt x="2550253" y="1571624"/>
                  </a:lnTo>
                  <a:close/>
                </a:path>
                <a:path w="10210800" h="1571625">
                  <a:moveTo>
                    <a:pt x="2531203" y="1571624"/>
                  </a:moveTo>
                  <a:lnTo>
                    <a:pt x="2521679" y="1571624"/>
                  </a:lnTo>
                  <a:lnTo>
                    <a:pt x="2521679" y="1564927"/>
                  </a:lnTo>
                  <a:lnTo>
                    <a:pt x="2531203" y="1564927"/>
                  </a:lnTo>
                  <a:lnTo>
                    <a:pt x="2531203" y="1571624"/>
                  </a:lnTo>
                  <a:close/>
                </a:path>
                <a:path w="10210800" h="1571625">
                  <a:moveTo>
                    <a:pt x="2512153" y="1571624"/>
                  </a:moveTo>
                  <a:lnTo>
                    <a:pt x="2502629" y="1571624"/>
                  </a:lnTo>
                  <a:lnTo>
                    <a:pt x="2502629" y="1564927"/>
                  </a:lnTo>
                  <a:lnTo>
                    <a:pt x="2512153" y="1564927"/>
                  </a:lnTo>
                  <a:lnTo>
                    <a:pt x="2512153" y="1571624"/>
                  </a:lnTo>
                  <a:close/>
                </a:path>
                <a:path w="10210800" h="1571625">
                  <a:moveTo>
                    <a:pt x="2493103" y="1571624"/>
                  </a:moveTo>
                  <a:lnTo>
                    <a:pt x="2483579" y="1571624"/>
                  </a:lnTo>
                  <a:lnTo>
                    <a:pt x="2483579" y="1564927"/>
                  </a:lnTo>
                  <a:lnTo>
                    <a:pt x="2493103" y="1564927"/>
                  </a:lnTo>
                  <a:lnTo>
                    <a:pt x="2493103" y="1571624"/>
                  </a:lnTo>
                  <a:close/>
                </a:path>
                <a:path w="10210800" h="1571625">
                  <a:moveTo>
                    <a:pt x="2474053" y="1571624"/>
                  </a:moveTo>
                  <a:lnTo>
                    <a:pt x="2464529" y="1571624"/>
                  </a:lnTo>
                  <a:lnTo>
                    <a:pt x="2464529" y="1564927"/>
                  </a:lnTo>
                  <a:lnTo>
                    <a:pt x="2474053" y="1564927"/>
                  </a:lnTo>
                  <a:lnTo>
                    <a:pt x="2474053" y="1571624"/>
                  </a:lnTo>
                  <a:close/>
                </a:path>
                <a:path w="10210800" h="1571625">
                  <a:moveTo>
                    <a:pt x="2455003" y="1571624"/>
                  </a:moveTo>
                  <a:lnTo>
                    <a:pt x="2445478" y="1571624"/>
                  </a:lnTo>
                  <a:lnTo>
                    <a:pt x="2445478" y="1564927"/>
                  </a:lnTo>
                  <a:lnTo>
                    <a:pt x="2455003" y="1564927"/>
                  </a:lnTo>
                  <a:lnTo>
                    <a:pt x="2455003" y="1571624"/>
                  </a:lnTo>
                  <a:close/>
                </a:path>
                <a:path w="10210800" h="1571625">
                  <a:moveTo>
                    <a:pt x="2435953" y="1571624"/>
                  </a:moveTo>
                  <a:lnTo>
                    <a:pt x="2426428" y="1571624"/>
                  </a:lnTo>
                  <a:lnTo>
                    <a:pt x="2426428" y="1564927"/>
                  </a:lnTo>
                  <a:lnTo>
                    <a:pt x="2435953" y="1564927"/>
                  </a:lnTo>
                  <a:lnTo>
                    <a:pt x="2435953" y="1571624"/>
                  </a:lnTo>
                  <a:close/>
                </a:path>
                <a:path w="10210800" h="1571625">
                  <a:moveTo>
                    <a:pt x="2416903" y="1571624"/>
                  </a:moveTo>
                  <a:lnTo>
                    <a:pt x="2407378" y="1571624"/>
                  </a:lnTo>
                  <a:lnTo>
                    <a:pt x="2407378" y="1564927"/>
                  </a:lnTo>
                  <a:lnTo>
                    <a:pt x="2416903" y="1564927"/>
                  </a:lnTo>
                  <a:lnTo>
                    <a:pt x="2416903" y="1571624"/>
                  </a:lnTo>
                  <a:close/>
                </a:path>
                <a:path w="10210800" h="1571625">
                  <a:moveTo>
                    <a:pt x="2397853" y="1571624"/>
                  </a:moveTo>
                  <a:lnTo>
                    <a:pt x="2388328" y="1571624"/>
                  </a:lnTo>
                  <a:lnTo>
                    <a:pt x="2388328" y="1564927"/>
                  </a:lnTo>
                  <a:lnTo>
                    <a:pt x="2397853" y="1564927"/>
                  </a:lnTo>
                  <a:lnTo>
                    <a:pt x="2397853" y="1571624"/>
                  </a:lnTo>
                  <a:close/>
                </a:path>
                <a:path w="10210800" h="1571625">
                  <a:moveTo>
                    <a:pt x="2378803" y="1571624"/>
                  </a:moveTo>
                  <a:lnTo>
                    <a:pt x="2369278" y="1571624"/>
                  </a:lnTo>
                  <a:lnTo>
                    <a:pt x="2369278" y="1564927"/>
                  </a:lnTo>
                  <a:lnTo>
                    <a:pt x="2378803" y="1564927"/>
                  </a:lnTo>
                  <a:lnTo>
                    <a:pt x="2378803" y="1571624"/>
                  </a:lnTo>
                  <a:close/>
                </a:path>
                <a:path w="10210800" h="1571625">
                  <a:moveTo>
                    <a:pt x="2359754" y="1571624"/>
                  </a:moveTo>
                  <a:lnTo>
                    <a:pt x="2350228" y="1571624"/>
                  </a:lnTo>
                  <a:lnTo>
                    <a:pt x="2350228" y="1564927"/>
                  </a:lnTo>
                  <a:lnTo>
                    <a:pt x="2359754" y="1564927"/>
                  </a:lnTo>
                  <a:lnTo>
                    <a:pt x="2359754" y="1571624"/>
                  </a:lnTo>
                  <a:close/>
                </a:path>
                <a:path w="10210800" h="1571625">
                  <a:moveTo>
                    <a:pt x="2340704" y="1571624"/>
                  </a:moveTo>
                  <a:lnTo>
                    <a:pt x="2331178" y="1571624"/>
                  </a:lnTo>
                  <a:lnTo>
                    <a:pt x="2331178" y="1564927"/>
                  </a:lnTo>
                  <a:lnTo>
                    <a:pt x="2340704" y="1564927"/>
                  </a:lnTo>
                  <a:lnTo>
                    <a:pt x="2340704" y="1571624"/>
                  </a:lnTo>
                  <a:close/>
                </a:path>
                <a:path w="10210800" h="1571625">
                  <a:moveTo>
                    <a:pt x="2321654" y="1571624"/>
                  </a:moveTo>
                  <a:lnTo>
                    <a:pt x="2312128" y="1571624"/>
                  </a:lnTo>
                  <a:lnTo>
                    <a:pt x="2312128" y="1564927"/>
                  </a:lnTo>
                  <a:lnTo>
                    <a:pt x="2321654" y="1564927"/>
                  </a:lnTo>
                  <a:lnTo>
                    <a:pt x="2321654" y="1571624"/>
                  </a:lnTo>
                  <a:close/>
                </a:path>
                <a:path w="10210800" h="1571625">
                  <a:moveTo>
                    <a:pt x="2302604" y="1571624"/>
                  </a:moveTo>
                  <a:lnTo>
                    <a:pt x="2293078" y="1571624"/>
                  </a:lnTo>
                  <a:lnTo>
                    <a:pt x="2293078" y="1564927"/>
                  </a:lnTo>
                  <a:lnTo>
                    <a:pt x="2302604" y="1564927"/>
                  </a:lnTo>
                  <a:lnTo>
                    <a:pt x="2302604" y="1571624"/>
                  </a:lnTo>
                  <a:close/>
                </a:path>
                <a:path w="10210800" h="1571625">
                  <a:moveTo>
                    <a:pt x="2283553" y="1571624"/>
                  </a:moveTo>
                  <a:lnTo>
                    <a:pt x="2274028" y="1571624"/>
                  </a:lnTo>
                  <a:lnTo>
                    <a:pt x="2274028" y="1564927"/>
                  </a:lnTo>
                  <a:lnTo>
                    <a:pt x="2283553" y="1564927"/>
                  </a:lnTo>
                  <a:lnTo>
                    <a:pt x="2283553" y="1571624"/>
                  </a:lnTo>
                  <a:close/>
                </a:path>
                <a:path w="10210800" h="1571625">
                  <a:moveTo>
                    <a:pt x="2264503" y="1571624"/>
                  </a:moveTo>
                  <a:lnTo>
                    <a:pt x="2254978" y="1571624"/>
                  </a:lnTo>
                  <a:lnTo>
                    <a:pt x="2254978" y="1564927"/>
                  </a:lnTo>
                  <a:lnTo>
                    <a:pt x="2264503" y="1564927"/>
                  </a:lnTo>
                  <a:lnTo>
                    <a:pt x="2264503" y="1571624"/>
                  </a:lnTo>
                  <a:close/>
                </a:path>
                <a:path w="10210800" h="1571625">
                  <a:moveTo>
                    <a:pt x="2245453" y="1571624"/>
                  </a:moveTo>
                  <a:lnTo>
                    <a:pt x="2235928" y="1571624"/>
                  </a:lnTo>
                  <a:lnTo>
                    <a:pt x="2235928" y="1564927"/>
                  </a:lnTo>
                  <a:lnTo>
                    <a:pt x="2245453" y="1564927"/>
                  </a:lnTo>
                  <a:lnTo>
                    <a:pt x="2245453" y="1571624"/>
                  </a:lnTo>
                  <a:close/>
                </a:path>
                <a:path w="10210800" h="1571625">
                  <a:moveTo>
                    <a:pt x="2226403" y="1571624"/>
                  </a:moveTo>
                  <a:lnTo>
                    <a:pt x="2216878" y="1571624"/>
                  </a:lnTo>
                  <a:lnTo>
                    <a:pt x="2216878" y="1564927"/>
                  </a:lnTo>
                  <a:lnTo>
                    <a:pt x="2226403" y="1564927"/>
                  </a:lnTo>
                  <a:lnTo>
                    <a:pt x="2226403" y="1571624"/>
                  </a:lnTo>
                  <a:close/>
                </a:path>
                <a:path w="10210800" h="1571625">
                  <a:moveTo>
                    <a:pt x="2207353" y="1571624"/>
                  </a:moveTo>
                  <a:lnTo>
                    <a:pt x="2197828" y="1571624"/>
                  </a:lnTo>
                  <a:lnTo>
                    <a:pt x="2197828" y="1564927"/>
                  </a:lnTo>
                  <a:lnTo>
                    <a:pt x="2207353" y="1564927"/>
                  </a:lnTo>
                  <a:lnTo>
                    <a:pt x="2207353" y="1571624"/>
                  </a:lnTo>
                  <a:close/>
                </a:path>
                <a:path w="10210800" h="1571625">
                  <a:moveTo>
                    <a:pt x="2188303" y="1571624"/>
                  </a:moveTo>
                  <a:lnTo>
                    <a:pt x="2178779" y="1571624"/>
                  </a:lnTo>
                  <a:lnTo>
                    <a:pt x="2178779" y="1564927"/>
                  </a:lnTo>
                  <a:lnTo>
                    <a:pt x="2188303" y="1564927"/>
                  </a:lnTo>
                  <a:lnTo>
                    <a:pt x="2188303" y="1571624"/>
                  </a:lnTo>
                  <a:close/>
                </a:path>
                <a:path w="10210800" h="1571625">
                  <a:moveTo>
                    <a:pt x="2169253" y="1571624"/>
                  </a:moveTo>
                  <a:lnTo>
                    <a:pt x="2159729" y="1571624"/>
                  </a:lnTo>
                  <a:lnTo>
                    <a:pt x="2159729" y="1564927"/>
                  </a:lnTo>
                  <a:lnTo>
                    <a:pt x="2169253" y="1564927"/>
                  </a:lnTo>
                  <a:lnTo>
                    <a:pt x="2169253" y="1571624"/>
                  </a:lnTo>
                  <a:close/>
                </a:path>
                <a:path w="10210800" h="1571625">
                  <a:moveTo>
                    <a:pt x="2150203" y="1571624"/>
                  </a:moveTo>
                  <a:lnTo>
                    <a:pt x="2140679" y="1571624"/>
                  </a:lnTo>
                  <a:lnTo>
                    <a:pt x="2140679" y="1564927"/>
                  </a:lnTo>
                  <a:lnTo>
                    <a:pt x="2150203" y="1564927"/>
                  </a:lnTo>
                  <a:lnTo>
                    <a:pt x="2150203" y="1571624"/>
                  </a:lnTo>
                  <a:close/>
                </a:path>
                <a:path w="10210800" h="1571625">
                  <a:moveTo>
                    <a:pt x="2131153" y="1571624"/>
                  </a:moveTo>
                  <a:lnTo>
                    <a:pt x="2121629" y="1571624"/>
                  </a:lnTo>
                  <a:lnTo>
                    <a:pt x="2121629" y="1564927"/>
                  </a:lnTo>
                  <a:lnTo>
                    <a:pt x="2131153" y="1564927"/>
                  </a:lnTo>
                  <a:lnTo>
                    <a:pt x="2131153" y="1571624"/>
                  </a:lnTo>
                  <a:close/>
                </a:path>
                <a:path w="10210800" h="1571625">
                  <a:moveTo>
                    <a:pt x="2112103" y="1571624"/>
                  </a:moveTo>
                  <a:lnTo>
                    <a:pt x="2102578" y="1571624"/>
                  </a:lnTo>
                  <a:lnTo>
                    <a:pt x="2102578" y="1564927"/>
                  </a:lnTo>
                  <a:lnTo>
                    <a:pt x="2112103" y="1564927"/>
                  </a:lnTo>
                  <a:lnTo>
                    <a:pt x="2112103" y="1571624"/>
                  </a:lnTo>
                  <a:close/>
                </a:path>
                <a:path w="10210800" h="1571625">
                  <a:moveTo>
                    <a:pt x="2093053" y="1571624"/>
                  </a:moveTo>
                  <a:lnTo>
                    <a:pt x="2083528" y="1571624"/>
                  </a:lnTo>
                  <a:lnTo>
                    <a:pt x="2083528" y="1564927"/>
                  </a:lnTo>
                  <a:lnTo>
                    <a:pt x="2093053" y="1564927"/>
                  </a:lnTo>
                  <a:lnTo>
                    <a:pt x="2093053" y="1571624"/>
                  </a:lnTo>
                  <a:close/>
                </a:path>
                <a:path w="10210800" h="1571625">
                  <a:moveTo>
                    <a:pt x="2074003" y="1571624"/>
                  </a:moveTo>
                  <a:lnTo>
                    <a:pt x="2064478" y="1571624"/>
                  </a:lnTo>
                  <a:lnTo>
                    <a:pt x="2064478" y="1564927"/>
                  </a:lnTo>
                  <a:lnTo>
                    <a:pt x="2074003" y="1564927"/>
                  </a:lnTo>
                  <a:lnTo>
                    <a:pt x="2074003" y="1571624"/>
                  </a:lnTo>
                  <a:close/>
                </a:path>
                <a:path w="10210800" h="1571625">
                  <a:moveTo>
                    <a:pt x="2054953" y="1571624"/>
                  </a:moveTo>
                  <a:lnTo>
                    <a:pt x="2045428" y="1571624"/>
                  </a:lnTo>
                  <a:lnTo>
                    <a:pt x="2045428" y="1564927"/>
                  </a:lnTo>
                  <a:lnTo>
                    <a:pt x="2054953" y="1564927"/>
                  </a:lnTo>
                  <a:lnTo>
                    <a:pt x="2054953" y="1571624"/>
                  </a:lnTo>
                  <a:close/>
                </a:path>
                <a:path w="10210800" h="1571625">
                  <a:moveTo>
                    <a:pt x="2035903" y="1571624"/>
                  </a:moveTo>
                  <a:lnTo>
                    <a:pt x="2026378" y="1571624"/>
                  </a:lnTo>
                  <a:lnTo>
                    <a:pt x="2026378" y="1564927"/>
                  </a:lnTo>
                  <a:lnTo>
                    <a:pt x="2035903" y="1564927"/>
                  </a:lnTo>
                  <a:lnTo>
                    <a:pt x="2035903" y="1571624"/>
                  </a:lnTo>
                  <a:close/>
                </a:path>
                <a:path w="10210800" h="1571625">
                  <a:moveTo>
                    <a:pt x="2016853" y="1571624"/>
                  </a:moveTo>
                  <a:lnTo>
                    <a:pt x="2007328" y="1571624"/>
                  </a:lnTo>
                  <a:lnTo>
                    <a:pt x="2007328" y="1564927"/>
                  </a:lnTo>
                  <a:lnTo>
                    <a:pt x="2016853" y="1564927"/>
                  </a:lnTo>
                  <a:lnTo>
                    <a:pt x="2016853" y="1571624"/>
                  </a:lnTo>
                  <a:close/>
                </a:path>
                <a:path w="10210800" h="1571625">
                  <a:moveTo>
                    <a:pt x="1997804" y="1571624"/>
                  </a:moveTo>
                  <a:lnTo>
                    <a:pt x="1988278" y="1571624"/>
                  </a:lnTo>
                  <a:lnTo>
                    <a:pt x="1988278" y="1564927"/>
                  </a:lnTo>
                  <a:lnTo>
                    <a:pt x="1997804" y="1564927"/>
                  </a:lnTo>
                  <a:lnTo>
                    <a:pt x="1997804" y="1571624"/>
                  </a:lnTo>
                  <a:close/>
                </a:path>
                <a:path w="10210800" h="1571625">
                  <a:moveTo>
                    <a:pt x="1978754" y="1571624"/>
                  </a:moveTo>
                  <a:lnTo>
                    <a:pt x="1969228" y="1571624"/>
                  </a:lnTo>
                  <a:lnTo>
                    <a:pt x="1969228" y="1564927"/>
                  </a:lnTo>
                  <a:lnTo>
                    <a:pt x="1978754" y="1564927"/>
                  </a:lnTo>
                  <a:lnTo>
                    <a:pt x="1978754" y="1571624"/>
                  </a:lnTo>
                  <a:close/>
                </a:path>
                <a:path w="10210800" h="1571625">
                  <a:moveTo>
                    <a:pt x="1959704" y="1571624"/>
                  </a:moveTo>
                  <a:lnTo>
                    <a:pt x="1950178" y="1571624"/>
                  </a:lnTo>
                  <a:lnTo>
                    <a:pt x="1950178" y="1564927"/>
                  </a:lnTo>
                  <a:lnTo>
                    <a:pt x="1959704" y="1564927"/>
                  </a:lnTo>
                  <a:lnTo>
                    <a:pt x="1959704" y="1571624"/>
                  </a:lnTo>
                  <a:close/>
                </a:path>
                <a:path w="10210800" h="1571625">
                  <a:moveTo>
                    <a:pt x="1940653" y="1571624"/>
                  </a:moveTo>
                  <a:lnTo>
                    <a:pt x="1931128" y="1571624"/>
                  </a:lnTo>
                  <a:lnTo>
                    <a:pt x="1931128" y="1564927"/>
                  </a:lnTo>
                  <a:lnTo>
                    <a:pt x="1940653" y="1564927"/>
                  </a:lnTo>
                  <a:lnTo>
                    <a:pt x="1940653" y="1571624"/>
                  </a:lnTo>
                  <a:close/>
                </a:path>
                <a:path w="10210800" h="1571625">
                  <a:moveTo>
                    <a:pt x="1921603" y="1571624"/>
                  </a:moveTo>
                  <a:lnTo>
                    <a:pt x="1912078" y="1571624"/>
                  </a:lnTo>
                  <a:lnTo>
                    <a:pt x="1912078" y="1564927"/>
                  </a:lnTo>
                  <a:lnTo>
                    <a:pt x="1921603" y="1564927"/>
                  </a:lnTo>
                  <a:lnTo>
                    <a:pt x="1921603" y="1571624"/>
                  </a:lnTo>
                  <a:close/>
                </a:path>
                <a:path w="10210800" h="1571625">
                  <a:moveTo>
                    <a:pt x="1902553" y="1571624"/>
                  </a:moveTo>
                  <a:lnTo>
                    <a:pt x="1893028" y="1571624"/>
                  </a:lnTo>
                  <a:lnTo>
                    <a:pt x="1893028" y="1564927"/>
                  </a:lnTo>
                  <a:lnTo>
                    <a:pt x="1902553" y="1564927"/>
                  </a:lnTo>
                  <a:lnTo>
                    <a:pt x="1902553" y="1571624"/>
                  </a:lnTo>
                  <a:close/>
                </a:path>
                <a:path w="10210800" h="1571625">
                  <a:moveTo>
                    <a:pt x="1883503" y="1571624"/>
                  </a:moveTo>
                  <a:lnTo>
                    <a:pt x="1873978" y="1571624"/>
                  </a:lnTo>
                  <a:lnTo>
                    <a:pt x="1873978" y="1564927"/>
                  </a:lnTo>
                  <a:lnTo>
                    <a:pt x="1883503" y="1564927"/>
                  </a:lnTo>
                  <a:lnTo>
                    <a:pt x="1883503" y="1571624"/>
                  </a:lnTo>
                  <a:close/>
                </a:path>
                <a:path w="10210800" h="1571625">
                  <a:moveTo>
                    <a:pt x="1864453" y="1571624"/>
                  </a:moveTo>
                  <a:lnTo>
                    <a:pt x="1854928" y="1571624"/>
                  </a:lnTo>
                  <a:lnTo>
                    <a:pt x="1854928" y="1564927"/>
                  </a:lnTo>
                  <a:lnTo>
                    <a:pt x="1864453" y="1564927"/>
                  </a:lnTo>
                  <a:lnTo>
                    <a:pt x="1864453" y="1571624"/>
                  </a:lnTo>
                  <a:close/>
                </a:path>
                <a:path w="10210800" h="1571625">
                  <a:moveTo>
                    <a:pt x="1845403" y="1571624"/>
                  </a:moveTo>
                  <a:lnTo>
                    <a:pt x="1835878" y="1571624"/>
                  </a:lnTo>
                  <a:lnTo>
                    <a:pt x="1835878" y="1564927"/>
                  </a:lnTo>
                  <a:lnTo>
                    <a:pt x="1845403" y="1564927"/>
                  </a:lnTo>
                  <a:lnTo>
                    <a:pt x="1845403" y="1571624"/>
                  </a:lnTo>
                  <a:close/>
                </a:path>
                <a:path w="10210800" h="1571625">
                  <a:moveTo>
                    <a:pt x="1826353" y="1571624"/>
                  </a:moveTo>
                  <a:lnTo>
                    <a:pt x="1816829" y="1571624"/>
                  </a:lnTo>
                  <a:lnTo>
                    <a:pt x="1816829" y="1564927"/>
                  </a:lnTo>
                  <a:lnTo>
                    <a:pt x="1826353" y="1564927"/>
                  </a:lnTo>
                  <a:lnTo>
                    <a:pt x="1826353" y="1571624"/>
                  </a:lnTo>
                  <a:close/>
                </a:path>
                <a:path w="10210800" h="1571625">
                  <a:moveTo>
                    <a:pt x="1807303" y="1571624"/>
                  </a:moveTo>
                  <a:lnTo>
                    <a:pt x="1797779" y="1571624"/>
                  </a:lnTo>
                  <a:lnTo>
                    <a:pt x="1797779" y="1564927"/>
                  </a:lnTo>
                  <a:lnTo>
                    <a:pt x="1807303" y="1564927"/>
                  </a:lnTo>
                  <a:lnTo>
                    <a:pt x="1807303" y="1571624"/>
                  </a:lnTo>
                  <a:close/>
                </a:path>
                <a:path w="10210800" h="1571625">
                  <a:moveTo>
                    <a:pt x="1788253" y="1571624"/>
                  </a:moveTo>
                  <a:lnTo>
                    <a:pt x="1778729" y="1571624"/>
                  </a:lnTo>
                  <a:lnTo>
                    <a:pt x="1778729" y="1564927"/>
                  </a:lnTo>
                  <a:lnTo>
                    <a:pt x="1788253" y="1564927"/>
                  </a:lnTo>
                  <a:lnTo>
                    <a:pt x="1788253" y="1571624"/>
                  </a:lnTo>
                  <a:close/>
                </a:path>
                <a:path w="10210800" h="1571625">
                  <a:moveTo>
                    <a:pt x="1769203" y="1571624"/>
                  </a:moveTo>
                  <a:lnTo>
                    <a:pt x="1759678" y="1571624"/>
                  </a:lnTo>
                  <a:lnTo>
                    <a:pt x="1759678" y="1564927"/>
                  </a:lnTo>
                  <a:lnTo>
                    <a:pt x="1769203" y="1564927"/>
                  </a:lnTo>
                  <a:lnTo>
                    <a:pt x="1769203" y="1571624"/>
                  </a:lnTo>
                  <a:close/>
                </a:path>
                <a:path w="10210800" h="1571625">
                  <a:moveTo>
                    <a:pt x="1750153" y="1571624"/>
                  </a:moveTo>
                  <a:lnTo>
                    <a:pt x="1740628" y="1571624"/>
                  </a:lnTo>
                  <a:lnTo>
                    <a:pt x="1740628" y="1564927"/>
                  </a:lnTo>
                  <a:lnTo>
                    <a:pt x="1750153" y="1564927"/>
                  </a:lnTo>
                  <a:lnTo>
                    <a:pt x="1750153" y="1571624"/>
                  </a:lnTo>
                  <a:close/>
                </a:path>
                <a:path w="10210800" h="1571625">
                  <a:moveTo>
                    <a:pt x="1731103" y="1571624"/>
                  </a:moveTo>
                  <a:lnTo>
                    <a:pt x="1721578" y="1571624"/>
                  </a:lnTo>
                  <a:lnTo>
                    <a:pt x="1721578" y="1564927"/>
                  </a:lnTo>
                  <a:lnTo>
                    <a:pt x="1731103" y="1564927"/>
                  </a:lnTo>
                  <a:lnTo>
                    <a:pt x="1731103" y="1571624"/>
                  </a:lnTo>
                  <a:close/>
                </a:path>
                <a:path w="10210800" h="1571625">
                  <a:moveTo>
                    <a:pt x="1712053" y="1571624"/>
                  </a:moveTo>
                  <a:lnTo>
                    <a:pt x="1702528" y="1571624"/>
                  </a:lnTo>
                  <a:lnTo>
                    <a:pt x="1702528" y="1564927"/>
                  </a:lnTo>
                  <a:lnTo>
                    <a:pt x="1712053" y="1564927"/>
                  </a:lnTo>
                  <a:lnTo>
                    <a:pt x="1712053" y="1571624"/>
                  </a:lnTo>
                  <a:close/>
                </a:path>
                <a:path w="10210800" h="1571625">
                  <a:moveTo>
                    <a:pt x="1693003" y="1571624"/>
                  </a:moveTo>
                  <a:lnTo>
                    <a:pt x="1683478" y="1571624"/>
                  </a:lnTo>
                  <a:lnTo>
                    <a:pt x="1683478" y="1564927"/>
                  </a:lnTo>
                  <a:lnTo>
                    <a:pt x="1693003" y="1564927"/>
                  </a:lnTo>
                  <a:lnTo>
                    <a:pt x="1693003" y="1571624"/>
                  </a:lnTo>
                  <a:close/>
                </a:path>
                <a:path w="10210800" h="1571625">
                  <a:moveTo>
                    <a:pt x="1673953" y="1571624"/>
                  </a:moveTo>
                  <a:lnTo>
                    <a:pt x="1664428" y="1571624"/>
                  </a:lnTo>
                  <a:lnTo>
                    <a:pt x="1664428" y="1564927"/>
                  </a:lnTo>
                  <a:lnTo>
                    <a:pt x="1673953" y="1564927"/>
                  </a:lnTo>
                  <a:lnTo>
                    <a:pt x="1673953" y="1571624"/>
                  </a:lnTo>
                  <a:close/>
                </a:path>
                <a:path w="10210800" h="1571625">
                  <a:moveTo>
                    <a:pt x="1654904" y="1571624"/>
                  </a:moveTo>
                  <a:lnTo>
                    <a:pt x="1645379" y="1571624"/>
                  </a:lnTo>
                  <a:lnTo>
                    <a:pt x="1645379" y="1564927"/>
                  </a:lnTo>
                  <a:lnTo>
                    <a:pt x="1654904" y="1564927"/>
                  </a:lnTo>
                  <a:lnTo>
                    <a:pt x="1654904" y="1571624"/>
                  </a:lnTo>
                  <a:close/>
                </a:path>
                <a:path w="10210800" h="1571625">
                  <a:moveTo>
                    <a:pt x="1635854" y="1571624"/>
                  </a:moveTo>
                  <a:lnTo>
                    <a:pt x="1626329" y="1571624"/>
                  </a:lnTo>
                  <a:lnTo>
                    <a:pt x="1626329" y="1564927"/>
                  </a:lnTo>
                  <a:lnTo>
                    <a:pt x="1635854" y="1564927"/>
                  </a:lnTo>
                  <a:lnTo>
                    <a:pt x="1635854" y="1571624"/>
                  </a:lnTo>
                  <a:close/>
                </a:path>
                <a:path w="10210800" h="1571625">
                  <a:moveTo>
                    <a:pt x="1616804" y="1571624"/>
                  </a:moveTo>
                  <a:lnTo>
                    <a:pt x="1607279" y="1571624"/>
                  </a:lnTo>
                  <a:lnTo>
                    <a:pt x="1607279" y="1564927"/>
                  </a:lnTo>
                  <a:lnTo>
                    <a:pt x="1616804" y="1564927"/>
                  </a:lnTo>
                  <a:lnTo>
                    <a:pt x="1616804" y="1571624"/>
                  </a:lnTo>
                  <a:close/>
                </a:path>
                <a:path w="10210800" h="1571625">
                  <a:moveTo>
                    <a:pt x="1597754" y="1571624"/>
                  </a:moveTo>
                  <a:lnTo>
                    <a:pt x="1588228" y="1571624"/>
                  </a:lnTo>
                  <a:lnTo>
                    <a:pt x="1588228" y="1564927"/>
                  </a:lnTo>
                  <a:lnTo>
                    <a:pt x="1597754" y="1564927"/>
                  </a:lnTo>
                  <a:lnTo>
                    <a:pt x="1597754" y="1571624"/>
                  </a:lnTo>
                  <a:close/>
                </a:path>
                <a:path w="10210800" h="1571625">
                  <a:moveTo>
                    <a:pt x="1578703" y="1571624"/>
                  </a:moveTo>
                  <a:lnTo>
                    <a:pt x="1569178" y="1571624"/>
                  </a:lnTo>
                  <a:lnTo>
                    <a:pt x="1569178" y="1564927"/>
                  </a:lnTo>
                  <a:lnTo>
                    <a:pt x="1578703" y="1564927"/>
                  </a:lnTo>
                  <a:lnTo>
                    <a:pt x="1578703" y="1571624"/>
                  </a:lnTo>
                  <a:close/>
                </a:path>
                <a:path w="10210800" h="1571625">
                  <a:moveTo>
                    <a:pt x="1559653" y="1571624"/>
                  </a:moveTo>
                  <a:lnTo>
                    <a:pt x="1550128" y="1571624"/>
                  </a:lnTo>
                  <a:lnTo>
                    <a:pt x="1550128" y="1564927"/>
                  </a:lnTo>
                  <a:lnTo>
                    <a:pt x="1559653" y="1564927"/>
                  </a:lnTo>
                  <a:lnTo>
                    <a:pt x="1559653" y="1571624"/>
                  </a:lnTo>
                  <a:close/>
                </a:path>
                <a:path w="10210800" h="1571625">
                  <a:moveTo>
                    <a:pt x="1540603" y="1571624"/>
                  </a:moveTo>
                  <a:lnTo>
                    <a:pt x="1531078" y="1571624"/>
                  </a:lnTo>
                  <a:lnTo>
                    <a:pt x="1531078" y="1564927"/>
                  </a:lnTo>
                  <a:lnTo>
                    <a:pt x="1540603" y="1564927"/>
                  </a:lnTo>
                  <a:lnTo>
                    <a:pt x="1540603" y="1571624"/>
                  </a:lnTo>
                  <a:close/>
                </a:path>
                <a:path w="10210800" h="1571625">
                  <a:moveTo>
                    <a:pt x="1521553" y="1571624"/>
                  </a:moveTo>
                  <a:lnTo>
                    <a:pt x="1512028" y="1571624"/>
                  </a:lnTo>
                  <a:lnTo>
                    <a:pt x="1512028" y="1564927"/>
                  </a:lnTo>
                  <a:lnTo>
                    <a:pt x="1521553" y="1564927"/>
                  </a:lnTo>
                  <a:lnTo>
                    <a:pt x="1521553" y="1571624"/>
                  </a:lnTo>
                  <a:close/>
                </a:path>
                <a:path w="10210800" h="1571625">
                  <a:moveTo>
                    <a:pt x="1502503" y="1571624"/>
                  </a:moveTo>
                  <a:lnTo>
                    <a:pt x="1492978" y="1571624"/>
                  </a:lnTo>
                  <a:lnTo>
                    <a:pt x="1492978" y="1564927"/>
                  </a:lnTo>
                  <a:lnTo>
                    <a:pt x="1502503" y="1564927"/>
                  </a:lnTo>
                  <a:lnTo>
                    <a:pt x="1502503" y="1571624"/>
                  </a:lnTo>
                  <a:close/>
                </a:path>
                <a:path w="10210800" h="1571625">
                  <a:moveTo>
                    <a:pt x="1483453" y="1571624"/>
                  </a:moveTo>
                  <a:lnTo>
                    <a:pt x="1473928" y="1571624"/>
                  </a:lnTo>
                  <a:lnTo>
                    <a:pt x="1473928" y="1564927"/>
                  </a:lnTo>
                  <a:lnTo>
                    <a:pt x="1483453" y="1564927"/>
                  </a:lnTo>
                  <a:lnTo>
                    <a:pt x="1483453" y="1571624"/>
                  </a:lnTo>
                  <a:close/>
                </a:path>
                <a:path w="10210800" h="1571625">
                  <a:moveTo>
                    <a:pt x="1464403" y="1571624"/>
                  </a:moveTo>
                  <a:lnTo>
                    <a:pt x="1454879" y="1571624"/>
                  </a:lnTo>
                  <a:lnTo>
                    <a:pt x="1454879" y="1564927"/>
                  </a:lnTo>
                  <a:lnTo>
                    <a:pt x="1464403" y="1564927"/>
                  </a:lnTo>
                  <a:lnTo>
                    <a:pt x="1464403" y="1571624"/>
                  </a:lnTo>
                  <a:close/>
                </a:path>
                <a:path w="10210800" h="1571625">
                  <a:moveTo>
                    <a:pt x="1445354" y="1571624"/>
                  </a:moveTo>
                  <a:lnTo>
                    <a:pt x="1435829" y="1571624"/>
                  </a:lnTo>
                  <a:lnTo>
                    <a:pt x="1435829" y="1564927"/>
                  </a:lnTo>
                  <a:lnTo>
                    <a:pt x="1445354" y="1564927"/>
                  </a:lnTo>
                  <a:lnTo>
                    <a:pt x="1445354" y="1571624"/>
                  </a:lnTo>
                  <a:close/>
                </a:path>
                <a:path w="10210800" h="1571625">
                  <a:moveTo>
                    <a:pt x="1426304" y="1571624"/>
                  </a:moveTo>
                  <a:lnTo>
                    <a:pt x="1416779" y="1571624"/>
                  </a:lnTo>
                  <a:lnTo>
                    <a:pt x="1416779" y="1564927"/>
                  </a:lnTo>
                  <a:lnTo>
                    <a:pt x="1426304" y="1564927"/>
                  </a:lnTo>
                  <a:lnTo>
                    <a:pt x="1426304" y="1571624"/>
                  </a:lnTo>
                  <a:close/>
                </a:path>
                <a:path w="10210800" h="1571625">
                  <a:moveTo>
                    <a:pt x="1407254" y="1571624"/>
                  </a:moveTo>
                  <a:lnTo>
                    <a:pt x="1397729" y="1571624"/>
                  </a:lnTo>
                  <a:lnTo>
                    <a:pt x="1397729" y="1564927"/>
                  </a:lnTo>
                  <a:lnTo>
                    <a:pt x="1407254" y="1564927"/>
                  </a:lnTo>
                  <a:lnTo>
                    <a:pt x="1407254" y="1571624"/>
                  </a:lnTo>
                  <a:close/>
                </a:path>
                <a:path w="10210800" h="1571625">
                  <a:moveTo>
                    <a:pt x="1388204" y="1571624"/>
                  </a:moveTo>
                  <a:lnTo>
                    <a:pt x="1378679" y="1571624"/>
                  </a:lnTo>
                  <a:lnTo>
                    <a:pt x="1378679" y="1564927"/>
                  </a:lnTo>
                  <a:lnTo>
                    <a:pt x="1388204" y="1564927"/>
                  </a:lnTo>
                  <a:lnTo>
                    <a:pt x="1388204" y="1571624"/>
                  </a:lnTo>
                  <a:close/>
                </a:path>
                <a:path w="10210800" h="1571625">
                  <a:moveTo>
                    <a:pt x="1369154" y="1571624"/>
                  </a:moveTo>
                  <a:lnTo>
                    <a:pt x="1359629" y="1571624"/>
                  </a:lnTo>
                  <a:lnTo>
                    <a:pt x="1359629" y="1564927"/>
                  </a:lnTo>
                  <a:lnTo>
                    <a:pt x="1369154" y="1564927"/>
                  </a:lnTo>
                  <a:lnTo>
                    <a:pt x="1369154" y="1571624"/>
                  </a:lnTo>
                  <a:close/>
                </a:path>
                <a:path w="10210800" h="1571625">
                  <a:moveTo>
                    <a:pt x="1350104" y="1571624"/>
                  </a:moveTo>
                  <a:lnTo>
                    <a:pt x="1340579" y="1571624"/>
                  </a:lnTo>
                  <a:lnTo>
                    <a:pt x="1340579" y="1564927"/>
                  </a:lnTo>
                  <a:lnTo>
                    <a:pt x="1350104" y="1564927"/>
                  </a:lnTo>
                  <a:lnTo>
                    <a:pt x="1350104" y="1571624"/>
                  </a:lnTo>
                  <a:close/>
                </a:path>
                <a:path w="10210800" h="1571625">
                  <a:moveTo>
                    <a:pt x="1331054" y="1571624"/>
                  </a:moveTo>
                  <a:lnTo>
                    <a:pt x="1321529" y="1571624"/>
                  </a:lnTo>
                  <a:lnTo>
                    <a:pt x="1321529" y="1564927"/>
                  </a:lnTo>
                  <a:lnTo>
                    <a:pt x="1331054" y="1564927"/>
                  </a:lnTo>
                  <a:lnTo>
                    <a:pt x="1331054" y="1571624"/>
                  </a:lnTo>
                  <a:close/>
                </a:path>
                <a:path w="10210800" h="1571625">
                  <a:moveTo>
                    <a:pt x="1312004" y="1571624"/>
                  </a:moveTo>
                  <a:lnTo>
                    <a:pt x="1302479" y="1571624"/>
                  </a:lnTo>
                  <a:lnTo>
                    <a:pt x="1302479" y="1564927"/>
                  </a:lnTo>
                  <a:lnTo>
                    <a:pt x="1312004" y="1564927"/>
                  </a:lnTo>
                  <a:lnTo>
                    <a:pt x="1312004" y="1571624"/>
                  </a:lnTo>
                  <a:close/>
                </a:path>
                <a:path w="10210800" h="1571625">
                  <a:moveTo>
                    <a:pt x="1292954" y="1571624"/>
                  </a:moveTo>
                  <a:lnTo>
                    <a:pt x="1283429" y="1571624"/>
                  </a:lnTo>
                  <a:lnTo>
                    <a:pt x="1283429" y="1564927"/>
                  </a:lnTo>
                  <a:lnTo>
                    <a:pt x="1292954" y="1564927"/>
                  </a:lnTo>
                  <a:lnTo>
                    <a:pt x="1292954" y="1571624"/>
                  </a:lnTo>
                  <a:close/>
                </a:path>
                <a:path w="10210800" h="1571625">
                  <a:moveTo>
                    <a:pt x="1273904" y="1571624"/>
                  </a:moveTo>
                  <a:lnTo>
                    <a:pt x="1264379" y="1571624"/>
                  </a:lnTo>
                  <a:lnTo>
                    <a:pt x="1264379" y="1564927"/>
                  </a:lnTo>
                  <a:lnTo>
                    <a:pt x="1273904" y="1564927"/>
                  </a:lnTo>
                  <a:lnTo>
                    <a:pt x="1273904" y="1571624"/>
                  </a:lnTo>
                  <a:close/>
                </a:path>
                <a:path w="10210800" h="1571625">
                  <a:moveTo>
                    <a:pt x="1254854" y="1571624"/>
                  </a:moveTo>
                  <a:lnTo>
                    <a:pt x="1245329" y="1571624"/>
                  </a:lnTo>
                  <a:lnTo>
                    <a:pt x="1245329" y="1564927"/>
                  </a:lnTo>
                  <a:lnTo>
                    <a:pt x="1254854" y="1564927"/>
                  </a:lnTo>
                  <a:lnTo>
                    <a:pt x="1254854" y="1571624"/>
                  </a:lnTo>
                  <a:close/>
                </a:path>
                <a:path w="10210800" h="1571625">
                  <a:moveTo>
                    <a:pt x="1235804" y="1571624"/>
                  </a:moveTo>
                  <a:lnTo>
                    <a:pt x="1226279" y="1571624"/>
                  </a:lnTo>
                  <a:lnTo>
                    <a:pt x="1226279" y="1564927"/>
                  </a:lnTo>
                  <a:lnTo>
                    <a:pt x="1235804" y="1564927"/>
                  </a:lnTo>
                  <a:lnTo>
                    <a:pt x="1235804" y="1571624"/>
                  </a:lnTo>
                  <a:close/>
                </a:path>
                <a:path w="10210800" h="1571625">
                  <a:moveTo>
                    <a:pt x="1216754" y="1571624"/>
                  </a:moveTo>
                  <a:lnTo>
                    <a:pt x="1207229" y="1571624"/>
                  </a:lnTo>
                  <a:lnTo>
                    <a:pt x="1207229" y="1564927"/>
                  </a:lnTo>
                  <a:lnTo>
                    <a:pt x="1216754" y="1564927"/>
                  </a:lnTo>
                  <a:lnTo>
                    <a:pt x="1216754" y="1571624"/>
                  </a:lnTo>
                  <a:close/>
                </a:path>
                <a:path w="10210800" h="1571625">
                  <a:moveTo>
                    <a:pt x="1197704" y="1571624"/>
                  </a:moveTo>
                  <a:lnTo>
                    <a:pt x="1188179" y="1571624"/>
                  </a:lnTo>
                  <a:lnTo>
                    <a:pt x="1188179" y="1564927"/>
                  </a:lnTo>
                  <a:lnTo>
                    <a:pt x="1197704" y="1564927"/>
                  </a:lnTo>
                  <a:lnTo>
                    <a:pt x="1197704" y="1571624"/>
                  </a:lnTo>
                  <a:close/>
                </a:path>
                <a:path w="10210800" h="1571625">
                  <a:moveTo>
                    <a:pt x="1178654" y="1571624"/>
                  </a:moveTo>
                  <a:lnTo>
                    <a:pt x="1169129" y="1571624"/>
                  </a:lnTo>
                  <a:lnTo>
                    <a:pt x="1169129" y="1564927"/>
                  </a:lnTo>
                  <a:lnTo>
                    <a:pt x="1178654" y="1564927"/>
                  </a:lnTo>
                  <a:lnTo>
                    <a:pt x="1178654" y="1571624"/>
                  </a:lnTo>
                  <a:close/>
                </a:path>
                <a:path w="10210800" h="1571625">
                  <a:moveTo>
                    <a:pt x="1159604" y="1571624"/>
                  </a:moveTo>
                  <a:lnTo>
                    <a:pt x="1150079" y="1571624"/>
                  </a:lnTo>
                  <a:lnTo>
                    <a:pt x="1150079" y="1564927"/>
                  </a:lnTo>
                  <a:lnTo>
                    <a:pt x="1159604" y="1564927"/>
                  </a:lnTo>
                  <a:lnTo>
                    <a:pt x="1159604" y="1571624"/>
                  </a:lnTo>
                  <a:close/>
                </a:path>
                <a:path w="10210800" h="1571625">
                  <a:moveTo>
                    <a:pt x="1140554" y="1571624"/>
                  </a:moveTo>
                  <a:lnTo>
                    <a:pt x="1131029" y="1571624"/>
                  </a:lnTo>
                  <a:lnTo>
                    <a:pt x="1131029" y="1564927"/>
                  </a:lnTo>
                  <a:lnTo>
                    <a:pt x="1140554" y="1564927"/>
                  </a:lnTo>
                  <a:lnTo>
                    <a:pt x="1140554" y="1571624"/>
                  </a:lnTo>
                  <a:close/>
                </a:path>
                <a:path w="10210800" h="1571625">
                  <a:moveTo>
                    <a:pt x="1121504" y="1571624"/>
                  </a:moveTo>
                  <a:lnTo>
                    <a:pt x="1111979" y="1571624"/>
                  </a:lnTo>
                  <a:lnTo>
                    <a:pt x="1111979" y="1564927"/>
                  </a:lnTo>
                  <a:lnTo>
                    <a:pt x="1121504" y="1564927"/>
                  </a:lnTo>
                  <a:lnTo>
                    <a:pt x="1121504" y="1571624"/>
                  </a:lnTo>
                  <a:close/>
                </a:path>
                <a:path w="10210800" h="1571625">
                  <a:moveTo>
                    <a:pt x="1102454" y="1571624"/>
                  </a:moveTo>
                  <a:lnTo>
                    <a:pt x="1092929" y="1571624"/>
                  </a:lnTo>
                  <a:lnTo>
                    <a:pt x="1092929" y="1564927"/>
                  </a:lnTo>
                  <a:lnTo>
                    <a:pt x="1102454" y="1564927"/>
                  </a:lnTo>
                  <a:lnTo>
                    <a:pt x="1102454" y="1571624"/>
                  </a:lnTo>
                  <a:close/>
                </a:path>
                <a:path w="10210800" h="1571625">
                  <a:moveTo>
                    <a:pt x="1083404" y="1571624"/>
                  </a:moveTo>
                  <a:lnTo>
                    <a:pt x="1073879" y="1571624"/>
                  </a:lnTo>
                  <a:lnTo>
                    <a:pt x="1073879" y="1564927"/>
                  </a:lnTo>
                  <a:lnTo>
                    <a:pt x="1083404" y="1564927"/>
                  </a:lnTo>
                  <a:lnTo>
                    <a:pt x="1083404" y="1571624"/>
                  </a:lnTo>
                  <a:close/>
                </a:path>
                <a:path w="10210800" h="1571625">
                  <a:moveTo>
                    <a:pt x="1064354" y="1571624"/>
                  </a:moveTo>
                  <a:lnTo>
                    <a:pt x="1054829" y="1571624"/>
                  </a:lnTo>
                  <a:lnTo>
                    <a:pt x="1054829" y="1564927"/>
                  </a:lnTo>
                  <a:lnTo>
                    <a:pt x="1064354" y="1564927"/>
                  </a:lnTo>
                  <a:lnTo>
                    <a:pt x="1064354" y="1571624"/>
                  </a:lnTo>
                  <a:close/>
                </a:path>
                <a:path w="10210800" h="1571625">
                  <a:moveTo>
                    <a:pt x="1045304" y="1571624"/>
                  </a:moveTo>
                  <a:lnTo>
                    <a:pt x="1035779" y="1571624"/>
                  </a:lnTo>
                  <a:lnTo>
                    <a:pt x="1035779" y="1564927"/>
                  </a:lnTo>
                  <a:lnTo>
                    <a:pt x="1045304" y="1564927"/>
                  </a:lnTo>
                  <a:lnTo>
                    <a:pt x="1045304" y="1571624"/>
                  </a:lnTo>
                  <a:close/>
                </a:path>
                <a:path w="10210800" h="1571625">
                  <a:moveTo>
                    <a:pt x="1026254" y="1571624"/>
                  </a:moveTo>
                  <a:lnTo>
                    <a:pt x="1016729" y="1571624"/>
                  </a:lnTo>
                  <a:lnTo>
                    <a:pt x="1016729" y="1564927"/>
                  </a:lnTo>
                  <a:lnTo>
                    <a:pt x="1026254" y="1564927"/>
                  </a:lnTo>
                  <a:lnTo>
                    <a:pt x="1026254" y="1571624"/>
                  </a:lnTo>
                  <a:close/>
                </a:path>
                <a:path w="10210800" h="1571625">
                  <a:moveTo>
                    <a:pt x="1007204" y="1571624"/>
                  </a:moveTo>
                  <a:lnTo>
                    <a:pt x="997679" y="1571624"/>
                  </a:lnTo>
                  <a:lnTo>
                    <a:pt x="997679" y="1564927"/>
                  </a:lnTo>
                  <a:lnTo>
                    <a:pt x="1007204" y="1564927"/>
                  </a:lnTo>
                  <a:lnTo>
                    <a:pt x="1007204" y="1571624"/>
                  </a:lnTo>
                  <a:close/>
                </a:path>
                <a:path w="10210800" h="1571625">
                  <a:moveTo>
                    <a:pt x="988154" y="1571624"/>
                  </a:moveTo>
                  <a:lnTo>
                    <a:pt x="978629" y="1571624"/>
                  </a:lnTo>
                  <a:lnTo>
                    <a:pt x="978629" y="1564927"/>
                  </a:lnTo>
                  <a:lnTo>
                    <a:pt x="988154" y="1564927"/>
                  </a:lnTo>
                  <a:lnTo>
                    <a:pt x="988154" y="1571624"/>
                  </a:lnTo>
                  <a:close/>
                </a:path>
                <a:path w="10210800" h="1571625">
                  <a:moveTo>
                    <a:pt x="969104" y="1571624"/>
                  </a:moveTo>
                  <a:lnTo>
                    <a:pt x="959579" y="1571624"/>
                  </a:lnTo>
                  <a:lnTo>
                    <a:pt x="959579" y="1564927"/>
                  </a:lnTo>
                  <a:lnTo>
                    <a:pt x="969104" y="1564927"/>
                  </a:lnTo>
                  <a:lnTo>
                    <a:pt x="969104" y="1571624"/>
                  </a:lnTo>
                  <a:close/>
                </a:path>
                <a:path w="10210800" h="1571625">
                  <a:moveTo>
                    <a:pt x="950054" y="1571624"/>
                  </a:moveTo>
                  <a:lnTo>
                    <a:pt x="940529" y="1571624"/>
                  </a:lnTo>
                  <a:lnTo>
                    <a:pt x="940529" y="1564927"/>
                  </a:lnTo>
                  <a:lnTo>
                    <a:pt x="950054" y="1564927"/>
                  </a:lnTo>
                  <a:lnTo>
                    <a:pt x="950054" y="1571624"/>
                  </a:lnTo>
                  <a:close/>
                </a:path>
                <a:path w="10210800" h="1571625">
                  <a:moveTo>
                    <a:pt x="931004" y="1571624"/>
                  </a:moveTo>
                  <a:lnTo>
                    <a:pt x="921479" y="1571624"/>
                  </a:lnTo>
                  <a:lnTo>
                    <a:pt x="921479" y="1564927"/>
                  </a:lnTo>
                  <a:lnTo>
                    <a:pt x="931004" y="1564927"/>
                  </a:lnTo>
                  <a:lnTo>
                    <a:pt x="931004" y="1571624"/>
                  </a:lnTo>
                  <a:close/>
                </a:path>
                <a:path w="10210800" h="1571625">
                  <a:moveTo>
                    <a:pt x="911954" y="1571624"/>
                  </a:moveTo>
                  <a:lnTo>
                    <a:pt x="902429" y="1571624"/>
                  </a:lnTo>
                  <a:lnTo>
                    <a:pt x="902429" y="1564927"/>
                  </a:lnTo>
                  <a:lnTo>
                    <a:pt x="911954" y="1564927"/>
                  </a:lnTo>
                  <a:lnTo>
                    <a:pt x="911954" y="1571624"/>
                  </a:lnTo>
                  <a:close/>
                </a:path>
                <a:path w="10210800" h="1571625">
                  <a:moveTo>
                    <a:pt x="892904" y="1571624"/>
                  </a:moveTo>
                  <a:lnTo>
                    <a:pt x="883379" y="1571624"/>
                  </a:lnTo>
                  <a:lnTo>
                    <a:pt x="883379" y="1564927"/>
                  </a:lnTo>
                  <a:lnTo>
                    <a:pt x="892904" y="1564927"/>
                  </a:lnTo>
                  <a:lnTo>
                    <a:pt x="892904" y="1571624"/>
                  </a:lnTo>
                  <a:close/>
                </a:path>
                <a:path w="10210800" h="1571625">
                  <a:moveTo>
                    <a:pt x="873854" y="1571624"/>
                  </a:moveTo>
                  <a:lnTo>
                    <a:pt x="864329" y="1571624"/>
                  </a:lnTo>
                  <a:lnTo>
                    <a:pt x="864329" y="1564927"/>
                  </a:lnTo>
                  <a:lnTo>
                    <a:pt x="873854" y="1564927"/>
                  </a:lnTo>
                  <a:lnTo>
                    <a:pt x="873854" y="1571624"/>
                  </a:lnTo>
                  <a:close/>
                </a:path>
                <a:path w="10210800" h="1571625">
                  <a:moveTo>
                    <a:pt x="854804" y="1571624"/>
                  </a:moveTo>
                  <a:lnTo>
                    <a:pt x="845279" y="1571624"/>
                  </a:lnTo>
                  <a:lnTo>
                    <a:pt x="845279" y="1564927"/>
                  </a:lnTo>
                  <a:lnTo>
                    <a:pt x="854804" y="1564927"/>
                  </a:lnTo>
                  <a:lnTo>
                    <a:pt x="854804" y="1571624"/>
                  </a:lnTo>
                  <a:close/>
                </a:path>
                <a:path w="10210800" h="1571625">
                  <a:moveTo>
                    <a:pt x="835754" y="1571624"/>
                  </a:moveTo>
                  <a:lnTo>
                    <a:pt x="826229" y="1571624"/>
                  </a:lnTo>
                  <a:lnTo>
                    <a:pt x="826229" y="1564927"/>
                  </a:lnTo>
                  <a:lnTo>
                    <a:pt x="835754" y="1564927"/>
                  </a:lnTo>
                  <a:lnTo>
                    <a:pt x="835754" y="1571624"/>
                  </a:lnTo>
                  <a:close/>
                </a:path>
                <a:path w="10210800" h="1571625">
                  <a:moveTo>
                    <a:pt x="816704" y="1571624"/>
                  </a:moveTo>
                  <a:lnTo>
                    <a:pt x="807179" y="1571624"/>
                  </a:lnTo>
                  <a:lnTo>
                    <a:pt x="807179" y="1564927"/>
                  </a:lnTo>
                  <a:lnTo>
                    <a:pt x="816704" y="1564927"/>
                  </a:lnTo>
                  <a:lnTo>
                    <a:pt x="816704" y="1571624"/>
                  </a:lnTo>
                  <a:close/>
                </a:path>
                <a:path w="10210800" h="1571625">
                  <a:moveTo>
                    <a:pt x="797654" y="1571624"/>
                  </a:moveTo>
                  <a:lnTo>
                    <a:pt x="788129" y="1571624"/>
                  </a:lnTo>
                  <a:lnTo>
                    <a:pt x="788129" y="1564927"/>
                  </a:lnTo>
                  <a:lnTo>
                    <a:pt x="797654" y="1564927"/>
                  </a:lnTo>
                  <a:lnTo>
                    <a:pt x="797654" y="1571624"/>
                  </a:lnTo>
                  <a:close/>
                </a:path>
                <a:path w="10210800" h="1571625">
                  <a:moveTo>
                    <a:pt x="778604" y="1571624"/>
                  </a:moveTo>
                  <a:lnTo>
                    <a:pt x="769079" y="1571624"/>
                  </a:lnTo>
                  <a:lnTo>
                    <a:pt x="769079" y="1564927"/>
                  </a:lnTo>
                  <a:lnTo>
                    <a:pt x="778604" y="1564927"/>
                  </a:lnTo>
                  <a:lnTo>
                    <a:pt x="778604" y="1571624"/>
                  </a:lnTo>
                  <a:close/>
                </a:path>
                <a:path w="10210800" h="1571625">
                  <a:moveTo>
                    <a:pt x="759554" y="1571624"/>
                  </a:moveTo>
                  <a:lnTo>
                    <a:pt x="750029" y="1571624"/>
                  </a:lnTo>
                  <a:lnTo>
                    <a:pt x="750029" y="1564927"/>
                  </a:lnTo>
                  <a:lnTo>
                    <a:pt x="759554" y="1564927"/>
                  </a:lnTo>
                  <a:lnTo>
                    <a:pt x="759554" y="1571624"/>
                  </a:lnTo>
                  <a:close/>
                </a:path>
                <a:path w="10210800" h="1571625">
                  <a:moveTo>
                    <a:pt x="740504" y="1571624"/>
                  </a:moveTo>
                  <a:lnTo>
                    <a:pt x="730979" y="1571624"/>
                  </a:lnTo>
                  <a:lnTo>
                    <a:pt x="730979" y="1564927"/>
                  </a:lnTo>
                  <a:lnTo>
                    <a:pt x="740504" y="1564927"/>
                  </a:lnTo>
                  <a:lnTo>
                    <a:pt x="740504" y="1571624"/>
                  </a:lnTo>
                  <a:close/>
                </a:path>
                <a:path w="10210800" h="1571625">
                  <a:moveTo>
                    <a:pt x="721454" y="1571624"/>
                  </a:moveTo>
                  <a:lnTo>
                    <a:pt x="711929" y="1571624"/>
                  </a:lnTo>
                  <a:lnTo>
                    <a:pt x="711929" y="1564927"/>
                  </a:lnTo>
                  <a:lnTo>
                    <a:pt x="721454" y="1564927"/>
                  </a:lnTo>
                  <a:lnTo>
                    <a:pt x="721454" y="1571624"/>
                  </a:lnTo>
                  <a:close/>
                </a:path>
                <a:path w="10210800" h="1571625">
                  <a:moveTo>
                    <a:pt x="702404" y="1571624"/>
                  </a:moveTo>
                  <a:lnTo>
                    <a:pt x="692879" y="1571624"/>
                  </a:lnTo>
                  <a:lnTo>
                    <a:pt x="692879" y="1564927"/>
                  </a:lnTo>
                  <a:lnTo>
                    <a:pt x="702404" y="1564927"/>
                  </a:lnTo>
                  <a:lnTo>
                    <a:pt x="702404" y="1571624"/>
                  </a:lnTo>
                  <a:close/>
                </a:path>
                <a:path w="10210800" h="1571625">
                  <a:moveTo>
                    <a:pt x="683354" y="1571624"/>
                  </a:moveTo>
                  <a:lnTo>
                    <a:pt x="673829" y="1571624"/>
                  </a:lnTo>
                  <a:lnTo>
                    <a:pt x="673829" y="1564927"/>
                  </a:lnTo>
                  <a:lnTo>
                    <a:pt x="683354" y="1564927"/>
                  </a:lnTo>
                  <a:lnTo>
                    <a:pt x="683354" y="1571624"/>
                  </a:lnTo>
                  <a:close/>
                </a:path>
                <a:path w="10210800" h="1571625">
                  <a:moveTo>
                    <a:pt x="664304" y="1571624"/>
                  </a:moveTo>
                  <a:lnTo>
                    <a:pt x="654779" y="1571624"/>
                  </a:lnTo>
                  <a:lnTo>
                    <a:pt x="654779" y="1564927"/>
                  </a:lnTo>
                  <a:lnTo>
                    <a:pt x="664304" y="1564927"/>
                  </a:lnTo>
                  <a:lnTo>
                    <a:pt x="664304" y="1571624"/>
                  </a:lnTo>
                  <a:close/>
                </a:path>
                <a:path w="10210800" h="1571625">
                  <a:moveTo>
                    <a:pt x="645254" y="1571624"/>
                  </a:moveTo>
                  <a:lnTo>
                    <a:pt x="635729" y="1571624"/>
                  </a:lnTo>
                  <a:lnTo>
                    <a:pt x="635729" y="1564927"/>
                  </a:lnTo>
                  <a:lnTo>
                    <a:pt x="645254" y="1564927"/>
                  </a:lnTo>
                  <a:lnTo>
                    <a:pt x="645254" y="1571624"/>
                  </a:lnTo>
                  <a:close/>
                </a:path>
                <a:path w="10210800" h="1571625">
                  <a:moveTo>
                    <a:pt x="626204" y="1571624"/>
                  </a:moveTo>
                  <a:lnTo>
                    <a:pt x="616679" y="1571624"/>
                  </a:lnTo>
                  <a:lnTo>
                    <a:pt x="616679" y="1564927"/>
                  </a:lnTo>
                  <a:lnTo>
                    <a:pt x="626204" y="1564927"/>
                  </a:lnTo>
                  <a:lnTo>
                    <a:pt x="626204" y="1571624"/>
                  </a:lnTo>
                  <a:close/>
                </a:path>
                <a:path w="10210800" h="1571625">
                  <a:moveTo>
                    <a:pt x="607154" y="1571624"/>
                  </a:moveTo>
                  <a:lnTo>
                    <a:pt x="597629" y="1571624"/>
                  </a:lnTo>
                  <a:lnTo>
                    <a:pt x="597629" y="1564927"/>
                  </a:lnTo>
                  <a:lnTo>
                    <a:pt x="607154" y="1564927"/>
                  </a:lnTo>
                  <a:lnTo>
                    <a:pt x="607154" y="1571624"/>
                  </a:lnTo>
                  <a:close/>
                </a:path>
                <a:path w="10210800" h="1571625">
                  <a:moveTo>
                    <a:pt x="588104" y="1571624"/>
                  </a:moveTo>
                  <a:lnTo>
                    <a:pt x="578579" y="1571624"/>
                  </a:lnTo>
                  <a:lnTo>
                    <a:pt x="578579" y="1564927"/>
                  </a:lnTo>
                  <a:lnTo>
                    <a:pt x="588104" y="1564927"/>
                  </a:lnTo>
                  <a:lnTo>
                    <a:pt x="588104" y="1571624"/>
                  </a:lnTo>
                  <a:close/>
                </a:path>
                <a:path w="10210800" h="1571625">
                  <a:moveTo>
                    <a:pt x="569054" y="1571624"/>
                  </a:moveTo>
                  <a:lnTo>
                    <a:pt x="559529" y="1571624"/>
                  </a:lnTo>
                  <a:lnTo>
                    <a:pt x="559529" y="1564927"/>
                  </a:lnTo>
                  <a:lnTo>
                    <a:pt x="569054" y="1564927"/>
                  </a:lnTo>
                  <a:lnTo>
                    <a:pt x="569054" y="1571624"/>
                  </a:lnTo>
                  <a:close/>
                </a:path>
                <a:path w="10210800" h="1571625">
                  <a:moveTo>
                    <a:pt x="550004" y="1571624"/>
                  </a:moveTo>
                  <a:lnTo>
                    <a:pt x="540479" y="1571624"/>
                  </a:lnTo>
                  <a:lnTo>
                    <a:pt x="540479" y="1564927"/>
                  </a:lnTo>
                  <a:lnTo>
                    <a:pt x="550004" y="1564927"/>
                  </a:lnTo>
                  <a:lnTo>
                    <a:pt x="550004" y="1571624"/>
                  </a:lnTo>
                  <a:close/>
                </a:path>
                <a:path w="10210800" h="1571625">
                  <a:moveTo>
                    <a:pt x="530954" y="1571624"/>
                  </a:moveTo>
                  <a:lnTo>
                    <a:pt x="521429" y="1571624"/>
                  </a:lnTo>
                  <a:lnTo>
                    <a:pt x="521429" y="1564927"/>
                  </a:lnTo>
                  <a:lnTo>
                    <a:pt x="530954" y="1564927"/>
                  </a:lnTo>
                  <a:lnTo>
                    <a:pt x="530954" y="1571624"/>
                  </a:lnTo>
                  <a:close/>
                </a:path>
                <a:path w="10210800" h="1571625">
                  <a:moveTo>
                    <a:pt x="511904" y="1571624"/>
                  </a:moveTo>
                  <a:lnTo>
                    <a:pt x="502379" y="1571624"/>
                  </a:lnTo>
                  <a:lnTo>
                    <a:pt x="502379" y="1564927"/>
                  </a:lnTo>
                  <a:lnTo>
                    <a:pt x="511904" y="1564927"/>
                  </a:lnTo>
                  <a:lnTo>
                    <a:pt x="511904" y="1571624"/>
                  </a:lnTo>
                  <a:close/>
                </a:path>
                <a:path w="10210800" h="1571625">
                  <a:moveTo>
                    <a:pt x="492854" y="1571624"/>
                  </a:moveTo>
                  <a:lnTo>
                    <a:pt x="483329" y="1571624"/>
                  </a:lnTo>
                  <a:lnTo>
                    <a:pt x="483329" y="1564927"/>
                  </a:lnTo>
                  <a:lnTo>
                    <a:pt x="492854" y="1564927"/>
                  </a:lnTo>
                  <a:lnTo>
                    <a:pt x="492854" y="1571624"/>
                  </a:lnTo>
                  <a:close/>
                </a:path>
                <a:path w="10210800" h="1571625">
                  <a:moveTo>
                    <a:pt x="473804" y="1571624"/>
                  </a:moveTo>
                  <a:lnTo>
                    <a:pt x="464279" y="1571624"/>
                  </a:lnTo>
                  <a:lnTo>
                    <a:pt x="464279" y="1564927"/>
                  </a:lnTo>
                  <a:lnTo>
                    <a:pt x="473804" y="1564927"/>
                  </a:lnTo>
                  <a:lnTo>
                    <a:pt x="473804" y="1571624"/>
                  </a:lnTo>
                  <a:close/>
                </a:path>
                <a:path w="10210800" h="1571625">
                  <a:moveTo>
                    <a:pt x="454754" y="1571624"/>
                  </a:moveTo>
                  <a:lnTo>
                    <a:pt x="445229" y="1571624"/>
                  </a:lnTo>
                  <a:lnTo>
                    <a:pt x="445229" y="1564927"/>
                  </a:lnTo>
                  <a:lnTo>
                    <a:pt x="454754" y="1564927"/>
                  </a:lnTo>
                  <a:lnTo>
                    <a:pt x="454754" y="1571624"/>
                  </a:lnTo>
                  <a:close/>
                </a:path>
                <a:path w="10210800" h="1571625">
                  <a:moveTo>
                    <a:pt x="435704" y="1571624"/>
                  </a:moveTo>
                  <a:lnTo>
                    <a:pt x="426179" y="1571624"/>
                  </a:lnTo>
                  <a:lnTo>
                    <a:pt x="426179" y="1564927"/>
                  </a:lnTo>
                  <a:lnTo>
                    <a:pt x="435704" y="1564927"/>
                  </a:lnTo>
                  <a:lnTo>
                    <a:pt x="435704" y="1571624"/>
                  </a:lnTo>
                  <a:close/>
                </a:path>
                <a:path w="10210800" h="1571625">
                  <a:moveTo>
                    <a:pt x="416654" y="1571624"/>
                  </a:moveTo>
                  <a:lnTo>
                    <a:pt x="407129" y="1571624"/>
                  </a:lnTo>
                  <a:lnTo>
                    <a:pt x="407129" y="1564927"/>
                  </a:lnTo>
                  <a:lnTo>
                    <a:pt x="416654" y="1564927"/>
                  </a:lnTo>
                  <a:lnTo>
                    <a:pt x="416654" y="1571624"/>
                  </a:lnTo>
                  <a:close/>
                </a:path>
                <a:path w="10210800" h="1571625">
                  <a:moveTo>
                    <a:pt x="397604" y="1571624"/>
                  </a:moveTo>
                  <a:lnTo>
                    <a:pt x="388079" y="1571624"/>
                  </a:lnTo>
                  <a:lnTo>
                    <a:pt x="388079" y="1564927"/>
                  </a:lnTo>
                  <a:lnTo>
                    <a:pt x="397604" y="1564927"/>
                  </a:lnTo>
                  <a:lnTo>
                    <a:pt x="397604" y="1571624"/>
                  </a:lnTo>
                  <a:close/>
                </a:path>
                <a:path w="10210800" h="1571625">
                  <a:moveTo>
                    <a:pt x="378554" y="1571624"/>
                  </a:moveTo>
                  <a:lnTo>
                    <a:pt x="369029" y="1571624"/>
                  </a:lnTo>
                  <a:lnTo>
                    <a:pt x="369029" y="1564927"/>
                  </a:lnTo>
                  <a:lnTo>
                    <a:pt x="378554" y="1564927"/>
                  </a:lnTo>
                  <a:lnTo>
                    <a:pt x="378554" y="1571624"/>
                  </a:lnTo>
                  <a:close/>
                </a:path>
                <a:path w="10210800" h="1571625">
                  <a:moveTo>
                    <a:pt x="359504" y="1571624"/>
                  </a:moveTo>
                  <a:lnTo>
                    <a:pt x="349979" y="1571624"/>
                  </a:lnTo>
                  <a:lnTo>
                    <a:pt x="349979" y="1564927"/>
                  </a:lnTo>
                  <a:lnTo>
                    <a:pt x="359504" y="1564927"/>
                  </a:lnTo>
                  <a:lnTo>
                    <a:pt x="359504" y="1571624"/>
                  </a:lnTo>
                  <a:close/>
                </a:path>
                <a:path w="10210800" h="1571625">
                  <a:moveTo>
                    <a:pt x="340454" y="1571624"/>
                  </a:moveTo>
                  <a:lnTo>
                    <a:pt x="330929" y="1571624"/>
                  </a:lnTo>
                  <a:lnTo>
                    <a:pt x="330929" y="1564927"/>
                  </a:lnTo>
                  <a:lnTo>
                    <a:pt x="340454" y="1564927"/>
                  </a:lnTo>
                  <a:lnTo>
                    <a:pt x="340454" y="1571624"/>
                  </a:lnTo>
                  <a:close/>
                </a:path>
                <a:path w="10210800" h="1571625">
                  <a:moveTo>
                    <a:pt x="321404" y="1571624"/>
                  </a:moveTo>
                  <a:lnTo>
                    <a:pt x="311879" y="1571624"/>
                  </a:lnTo>
                  <a:lnTo>
                    <a:pt x="311879" y="1564927"/>
                  </a:lnTo>
                  <a:lnTo>
                    <a:pt x="321404" y="1564927"/>
                  </a:lnTo>
                  <a:lnTo>
                    <a:pt x="321404" y="1571624"/>
                  </a:lnTo>
                  <a:close/>
                </a:path>
                <a:path w="10210800" h="1571625">
                  <a:moveTo>
                    <a:pt x="302354" y="1571624"/>
                  </a:moveTo>
                  <a:lnTo>
                    <a:pt x="292829" y="1571624"/>
                  </a:lnTo>
                  <a:lnTo>
                    <a:pt x="292829" y="1564927"/>
                  </a:lnTo>
                  <a:lnTo>
                    <a:pt x="302354" y="1564927"/>
                  </a:lnTo>
                  <a:lnTo>
                    <a:pt x="302354" y="1571624"/>
                  </a:lnTo>
                  <a:close/>
                </a:path>
                <a:path w="10210800" h="1571625">
                  <a:moveTo>
                    <a:pt x="283305" y="1571624"/>
                  </a:moveTo>
                  <a:lnTo>
                    <a:pt x="273797" y="1571624"/>
                  </a:lnTo>
                  <a:lnTo>
                    <a:pt x="274093" y="1564678"/>
                  </a:lnTo>
                  <a:lnTo>
                    <a:pt x="277182" y="1564809"/>
                  </a:lnTo>
                  <a:lnTo>
                    <a:pt x="280272" y="1564889"/>
                  </a:lnTo>
                  <a:lnTo>
                    <a:pt x="283364" y="1564916"/>
                  </a:lnTo>
                  <a:lnTo>
                    <a:pt x="283305" y="1571624"/>
                  </a:lnTo>
                  <a:close/>
                </a:path>
                <a:path w="10210800" h="1571625">
                  <a:moveTo>
                    <a:pt x="264292" y="1571624"/>
                  </a:moveTo>
                  <a:lnTo>
                    <a:pt x="254763" y="1571624"/>
                  </a:lnTo>
                  <a:lnTo>
                    <a:pt x="255680" y="1563278"/>
                  </a:lnTo>
                  <a:lnTo>
                    <a:pt x="258736" y="1563613"/>
                  </a:lnTo>
                  <a:lnTo>
                    <a:pt x="261797" y="1563898"/>
                  </a:lnTo>
                  <a:lnTo>
                    <a:pt x="264862" y="1564131"/>
                  </a:lnTo>
                  <a:lnTo>
                    <a:pt x="264292" y="1571624"/>
                  </a:lnTo>
                  <a:close/>
                </a:path>
                <a:path w="10210800" h="1571625">
                  <a:moveTo>
                    <a:pt x="245238" y="1571275"/>
                  </a:moveTo>
                  <a:lnTo>
                    <a:pt x="240779" y="1570922"/>
                  </a:lnTo>
                  <a:lnTo>
                    <a:pt x="235874" y="1569740"/>
                  </a:lnTo>
                  <a:lnTo>
                    <a:pt x="237487" y="1560665"/>
                  </a:lnTo>
                  <a:lnTo>
                    <a:pt x="240502" y="1561201"/>
                  </a:lnTo>
                  <a:lnTo>
                    <a:pt x="243523" y="1561687"/>
                  </a:lnTo>
                  <a:lnTo>
                    <a:pt x="246552" y="1562122"/>
                  </a:lnTo>
                  <a:lnTo>
                    <a:pt x="245238" y="1571275"/>
                  </a:lnTo>
                  <a:close/>
                </a:path>
                <a:path w="10210800" h="1571625">
                  <a:moveTo>
                    <a:pt x="226633" y="1567515"/>
                  </a:moveTo>
                  <a:lnTo>
                    <a:pt x="217367" y="1565283"/>
                  </a:lnTo>
                  <a:lnTo>
                    <a:pt x="219458" y="1556836"/>
                  </a:lnTo>
                  <a:lnTo>
                    <a:pt x="222448" y="1557576"/>
                  </a:lnTo>
                  <a:lnTo>
                    <a:pt x="225450" y="1558266"/>
                  </a:lnTo>
                  <a:lnTo>
                    <a:pt x="228461" y="1558906"/>
                  </a:lnTo>
                  <a:lnTo>
                    <a:pt x="226633" y="1567515"/>
                  </a:lnTo>
                  <a:close/>
                </a:path>
                <a:path w="10210800" h="1571625">
                  <a:moveTo>
                    <a:pt x="208107" y="1563053"/>
                  </a:moveTo>
                  <a:lnTo>
                    <a:pt x="198832" y="1560819"/>
                  </a:lnTo>
                  <a:lnTo>
                    <a:pt x="201713" y="1551808"/>
                  </a:lnTo>
                  <a:lnTo>
                    <a:pt x="204641" y="1552745"/>
                  </a:lnTo>
                  <a:lnTo>
                    <a:pt x="207583" y="1553632"/>
                  </a:lnTo>
                  <a:lnTo>
                    <a:pt x="210540" y="1554469"/>
                  </a:lnTo>
                  <a:lnTo>
                    <a:pt x="208107" y="1563053"/>
                  </a:lnTo>
                  <a:close/>
                </a:path>
                <a:path w="10210800" h="1571625">
                  <a:moveTo>
                    <a:pt x="189938" y="1557397"/>
                  </a:moveTo>
                  <a:lnTo>
                    <a:pt x="181151" y="1553757"/>
                  </a:lnTo>
                  <a:lnTo>
                    <a:pt x="184365" y="1545617"/>
                  </a:lnTo>
                  <a:lnTo>
                    <a:pt x="187221" y="1546745"/>
                  </a:lnTo>
                  <a:lnTo>
                    <a:pt x="190094" y="1547825"/>
                  </a:lnTo>
                  <a:lnTo>
                    <a:pt x="192986" y="1548857"/>
                  </a:lnTo>
                  <a:lnTo>
                    <a:pt x="189938" y="1557397"/>
                  </a:lnTo>
                  <a:close/>
                </a:path>
                <a:path w="10210800" h="1571625">
                  <a:moveTo>
                    <a:pt x="172374" y="1550121"/>
                  </a:moveTo>
                  <a:lnTo>
                    <a:pt x="163587" y="1546482"/>
                  </a:lnTo>
                  <a:lnTo>
                    <a:pt x="167473" y="1538286"/>
                  </a:lnTo>
                  <a:lnTo>
                    <a:pt x="170246" y="1539602"/>
                  </a:lnTo>
                  <a:lnTo>
                    <a:pt x="173042" y="1540871"/>
                  </a:lnTo>
                  <a:lnTo>
                    <a:pt x="175858" y="1542093"/>
                  </a:lnTo>
                  <a:lnTo>
                    <a:pt x="172374" y="1550121"/>
                  </a:lnTo>
                  <a:close/>
                </a:path>
                <a:path w="10210800" h="1571625">
                  <a:moveTo>
                    <a:pt x="154873" y="1542622"/>
                  </a:moveTo>
                  <a:lnTo>
                    <a:pt x="146734" y="1537642"/>
                  </a:lnTo>
                  <a:lnTo>
                    <a:pt x="151094" y="1529839"/>
                  </a:lnTo>
                  <a:lnTo>
                    <a:pt x="153775" y="1531337"/>
                  </a:lnTo>
                  <a:lnTo>
                    <a:pt x="156483" y="1532791"/>
                  </a:lnTo>
                  <a:lnTo>
                    <a:pt x="159216" y="1534201"/>
                  </a:lnTo>
                  <a:lnTo>
                    <a:pt x="154873" y="1542622"/>
                  </a:lnTo>
                  <a:close/>
                </a:path>
                <a:path w="10210800" h="1571625">
                  <a:moveTo>
                    <a:pt x="138609" y="1532672"/>
                  </a:moveTo>
                  <a:lnTo>
                    <a:pt x="130478" y="1527697"/>
                  </a:lnTo>
                  <a:lnTo>
                    <a:pt x="135286" y="1520300"/>
                  </a:lnTo>
                  <a:lnTo>
                    <a:pt x="137869" y="1521979"/>
                  </a:lnTo>
                  <a:lnTo>
                    <a:pt x="140478" y="1523614"/>
                  </a:lnTo>
                  <a:lnTo>
                    <a:pt x="143115" y="1525205"/>
                  </a:lnTo>
                  <a:lnTo>
                    <a:pt x="138609" y="1532672"/>
                  </a:lnTo>
                  <a:close/>
                </a:path>
                <a:path w="10210800" h="1571625">
                  <a:moveTo>
                    <a:pt x="122369" y="1522736"/>
                  </a:moveTo>
                  <a:lnTo>
                    <a:pt x="118010" y="1520069"/>
                  </a:lnTo>
                  <a:lnTo>
                    <a:pt x="114657" y="1517208"/>
                  </a:lnTo>
                  <a:lnTo>
                    <a:pt x="120222" y="1509779"/>
                  </a:lnTo>
                  <a:lnTo>
                    <a:pt x="122673" y="1511616"/>
                  </a:lnTo>
                  <a:lnTo>
                    <a:pt x="125152" y="1513409"/>
                  </a:lnTo>
                  <a:lnTo>
                    <a:pt x="127660" y="1515161"/>
                  </a:lnTo>
                  <a:lnTo>
                    <a:pt x="122369" y="1522736"/>
                  </a:lnTo>
                  <a:close/>
                </a:path>
                <a:path w="10210800" h="1571625">
                  <a:moveTo>
                    <a:pt x="107421" y="1511033"/>
                  </a:moveTo>
                  <a:lnTo>
                    <a:pt x="100182" y="1504856"/>
                  </a:lnTo>
                  <a:lnTo>
                    <a:pt x="105856" y="1498250"/>
                  </a:lnTo>
                  <a:lnTo>
                    <a:pt x="108190" y="1500255"/>
                  </a:lnTo>
                  <a:lnTo>
                    <a:pt x="110555" y="1502218"/>
                  </a:lnTo>
                  <a:lnTo>
                    <a:pt x="112951" y="1504141"/>
                  </a:lnTo>
                  <a:lnTo>
                    <a:pt x="107421" y="1511033"/>
                  </a:lnTo>
                  <a:close/>
                </a:path>
                <a:path w="10210800" h="1571625">
                  <a:moveTo>
                    <a:pt x="92922" y="1498661"/>
                  </a:moveTo>
                  <a:lnTo>
                    <a:pt x="85622" y="1492432"/>
                  </a:lnTo>
                  <a:lnTo>
                    <a:pt x="92220" y="1485719"/>
                  </a:lnTo>
                  <a:lnTo>
                    <a:pt x="94424" y="1487886"/>
                  </a:lnTo>
                  <a:lnTo>
                    <a:pt x="96666" y="1490016"/>
                  </a:lnTo>
                  <a:lnTo>
                    <a:pt x="98943" y="1492109"/>
                  </a:lnTo>
                  <a:lnTo>
                    <a:pt x="92922" y="1498661"/>
                  </a:lnTo>
                  <a:close/>
                </a:path>
                <a:path w="10210800" h="1571625">
                  <a:moveTo>
                    <a:pt x="79090" y="1485391"/>
                  </a:moveTo>
                  <a:lnTo>
                    <a:pt x="72879" y="1478113"/>
                  </a:lnTo>
                  <a:lnTo>
                    <a:pt x="79434" y="1472282"/>
                  </a:lnTo>
                  <a:lnTo>
                    <a:pt x="81487" y="1474590"/>
                  </a:lnTo>
                  <a:lnTo>
                    <a:pt x="83577" y="1476862"/>
                  </a:lnTo>
                  <a:lnTo>
                    <a:pt x="85705" y="1479098"/>
                  </a:lnTo>
                  <a:lnTo>
                    <a:pt x="79090" y="1485391"/>
                  </a:lnTo>
                  <a:close/>
                </a:path>
                <a:path w="10210800" h="1571625">
                  <a:moveTo>
                    <a:pt x="66695" y="1470866"/>
                  </a:moveTo>
                  <a:lnTo>
                    <a:pt x="60521" y="1463630"/>
                  </a:lnTo>
                  <a:lnTo>
                    <a:pt x="67643" y="1458101"/>
                  </a:lnTo>
                  <a:lnTo>
                    <a:pt x="69526" y="1460526"/>
                  </a:lnTo>
                  <a:lnTo>
                    <a:pt x="71449" y="1462919"/>
                  </a:lnTo>
                  <a:lnTo>
                    <a:pt x="73413" y="1465281"/>
                  </a:lnTo>
                  <a:lnTo>
                    <a:pt x="66695" y="1470866"/>
                  </a:lnTo>
                  <a:close/>
                </a:path>
                <a:path w="10210800" h="1571625">
                  <a:moveTo>
                    <a:pt x="54355" y="1456379"/>
                  </a:moveTo>
                  <a:lnTo>
                    <a:pt x="49406" y="1448269"/>
                  </a:lnTo>
                  <a:lnTo>
                    <a:pt x="56872" y="1443231"/>
                  </a:lnTo>
                  <a:lnTo>
                    <a:pt x="58581" y="1445763"/>
                  </a:lnTo>
                  <a:lnTo>
                    <a:pt x="60337" y="1448275"/>
                  </a:lnTo>
                  <a:lnTo>
                    <a:pt x="62129" y="1450748"/>
                  </a:lnTo>
                  <a:lnTo>
                    <a:pt x="54355" y="1456379"/>
                  </a:lnTo>
                  <a:close/>
                </a:path>
                <a:path w="10210800" h="1571625">
                  <a:moveTo>
                    <a:pt x="44423" y="1440144"/>
                  </a:moveTo>
                  <a:lnTo>
                    <a:pt x="39452" y="1432018"/>
                  </a:lnTo>
                  <a:lnTo>
                    <a:pt x="47062" y="1427592"/>
                  </a:lnTo>
                  <a:lnTo>
                    <a:pt x="48609" y="1430253"/>
                  </a:lnTo>
                  <a:lnTo>
                    <a:pt x="50201" y="1432887"/>
                  </a:lnTo>
                  <a:lnTo>
                    <a:pt x="51836" y="1435494"/>
                  </a:lnTo>
                  <a:lnTo>
                    <a:pt x="44423" y="1440144"/>
                  </a:lnTo>
                  <a:close/>
                </a:path>
                <a:path w="10210800" h="1571625">
                  <a:moveTo>
                    <a:pt x="34478" y="1423889"/>
                  </a:moveTo>
                  <a:lnTo>
                    <a:pt x="31083" y="1418339"/>
                  </a:lnTo>
                  <a:lnTo>
                    <a:pt x="29917" y="1415524"/>
                  </a:lnTo>
                  <a:lnTo>
                    <a:pt x="38329" y="1411356"/>
                  </a:lnTo>
                  <a:lnTo>
                    <a:pt x="39693" y="1414108"/>
                  </a:lnTo>
                  <a:lnTo>
                    <a:pt x="41103" y="1416837"/>
                  </a:lnTo>
                  <a:lnTo>
                    <a:pt x="42558" y="1419543"/>
                  </a:lnTo>
                  <a:lnTo>
                    <a:pt x="34478" y="1423889"/>
                  </a:lnTo>
                  <a:close/>
                </a:path>
                <a:path w="10210800" h="1571625">
                  <a:moveTo>
                    <a:pt x="26271" y="1406721"/>
                  </a:moveTo>
                  <a:lnTo>
                    <a:pt x="22634" y="1397941"/>
                  </a:lnTo>
                  <a:lnTo>
                    <a:pt x="30707" y="1394590"/>
                  </a:lnTo>
                  <a:lnTo>
                    <a:pt x="31884" y="1397426"/>
                  </a:lnTo>
                  <a:lnTo>
                    <a:pt x="33108" y="1400241"/>
                  </a:lnTo>
                  <a:lnTo>
                    <a:pt x="34378" y="1403036"/>
                  </a:lnTo>
                  <a:lnTo>
                    <a:pt x="26271" y="1406721"/>
                  </a:lnTo>
                  <a:close/>
                </a:path>
                <a:path w="10210800" h="1571625">
                  <a:moveTo>
                    <a:pt x="18997" y="1389161"/>
                  </a:moveTo>
                  <a:lnTo>
                    <a:pt x="15352" y="1380360"/>
                  </a:lnTo>
                  <a:lnTo>
                    <a:pt x="24218" y="1377355"/>
                  </a:lnTo>
                  <a:lnTo>
                    <a:pt x="25238" y="1380360"/>
                  </a:lnTo>
                  <a:lnTo>
                    <a:pt x="26237" y="1383154"/>
                  </a:lnTo>
                  <a:lnTo>
                    <a:pt x="27319" y="1386028"/>
                  </a:lnTo>
                  <a:lnTo>
                    <a:pt x="18997" y="1389161"/>
                  </a:lnTo>
                  <a:close/>
                </a:path>
                <a:path w="10210800" h="1571625">
                  <a:moveTo>
                    <a:pt x="12600" y="1371240"/>
                  </a:moveTo>
                  <a:lnTo>
                    <a:pt x="10368" y="1361974"/>
                  </a:lnTo>
                  <a:lnTo>
                    <a:pt x="18887" y="1359708"/>
                  </a:lnTo>
                  <a:lnTo>
                    <a:pt x="19678" y="1362679"/>
                  </a:lnTo>
                  <a:lnTo>
                    <a:pt x="20517" y="1365636"/>
                  </a:lnTo>
                  <a:lnTo>
                    <a:pt x="21407" y="1368579"/>
                  </a:lnTo>
                  <a:lnTo>
                    <a:pt x="12600" y="1371240"/>
                  </a:lnTo>
                  <a:close/>
                </a:path>
                <a:path w="10210800" h="1571625">
                  <a:moveTo>
                    <a:pt x="8138" y="1352712"/>
                  </a:moveTo>
                  <a:lnTo>
                    <a:pt x="5905" y="1343444"/>
                  </a:lnTo>
                  <a:lnTo>
                    <a:pt x="14740" y="1341716"/>
                  </a:lnTo>
                  <a:lnTo>
                    <a:pt x="15331" y="1344737"/>
                  </a:lnTo>
                  <a:lnTo>
                    <a:pt x="15972" y="1347748"/>
                  </a:lnTo>
                  <a:lnTo>
                    <a:pt x="16663" y="1350747"/>
                  </a:lnTo>
                  <a:lnTo>
                    <a:pt x="8138" y="1352712"/>
                  </a:lnTo>
                  <a:close/>
                </a:path>
                <a:path w="10210800" h="1571625">
                  <a:moveTo>
                    <a:pt x="3681" y="1334210"/>
                  </a:moveTo>
                  <a:lnTo>
                    <a:pt x="3559" y="1333702"/>
                  </a:lnTo>
                  <a:lnTo>
                    <a:pt x="2849" y="1324732"/>
                  </a:lnTo>
                  <a:lnTo>
                    <a:pt x="11817" y="1323590"/>
                  </a:lnTo>
                  <a:lnTo>
                    <a:pt x="12204" y="1326629"/>
                  </a:lnTo>
                  <a:lnTo>
                    <a:pt x="12641" y="1329661"/>
                  </a:lnTo>
                  <a:lnTo>
                    <a:pt x="13129" y="1332686"/>
                  </a:lnTo>
                  <a:lnTo>
                    <a:pt x="3681" y="1334210"/>
                  </a:lnTo>
                  <a:close/>
                </a:path>
                <a:path w="10210800" h="1571625">
                  <a:moveTo>
                    <a:pt x="2099" y="1315250"/>
                  </a:moveTo>
                  <a:lnTo>
                    <a:pt x="1347" y="1305753"/>
                  </a:lnTo>
                  <a:lnTo>
                    <a:pt x="10101" y="1305229"/>
                  </a:lnTo>
                  <a:lnTo>
                    <a:pt x="10285" y="1308302"/>
                  </a:lnTo>
                  <a:lnTo>
                    <a:pt x="10520" y="1311371"/>
                  </a:lnTo>
                  <a:lnTo>
                    <a:pt x="10807" y="1314436"/>
                  </a:lnTo>
                  <a:lnTo>
                    <a:pt x="2099" y="1315250"/>
                  </a:lnTo>
                  <a:close/>
                </a:path>
                <a:path w="10210800" h="1571625">
                  <a:moveTo>
                    <a:pt x="592" y="1296217"/>
                  </a:moveTo>
                  <a:lnTo>
                    <a:pt x="0" y="1288731"/>
                  </a:lnTo>
                  <a:lnTo>
                    <a:pt x="0" y="1286640"/>
                  </a:lnTo>
                  <a:lnTo>
                    <a:pt x="9607" y="1286640"/>
                  </a:lnTo>
                  <a:lnTo>
                    <a:pt x="9703" y="1295978"/>
                  </a:lnTo>
                  <a:lnTo>
                    <a:pt x="592" y="1296217"/>
                  </a:lnTo>
                  <a:close/>
                </a:path>
                <a:path w="10210800" h="1571625">
                  <a:moveTo>
                    <a:pt x="9607" y="1277115"/>
                  </a:moveTo>
                  <a:lnTo>
                    <a:pt x="0" y="1277115"/>
                  </a:lnTo>
                  <a:lnTo>
                    <a:pt x="0" y="1267590"/>
                  </a:lnTo>
                  <a:lnTo>
                    <a:pt x="9607" y="1267590"/>
                  </a:lnTo>
                  <a:lnTo>
                    <a:pt x="9607" y="1277115"/>
                  </a:lnTo>
                  <a:close/>
                </a:path>
                <a:path w="10210800" h="1571625">
                  <a:moveTo>
                    <a:pt x="9607" y="1258065"/>
                  </a:moveTo>
                  <a:lnTo>
                    <a:pt x="0" y="1258065"/>
                  </a:lnTo>
                  <a:lnTo>
                    <a:pt x="0" y="1248540"/>
                  </a:lnTo>
                  <a:lnTo>
                    <a:pt x="9607" y="1248540"/>
                  </a:lnTo>
                  <a:lnTo>
                    <a:pt x="9607" y="1258065"/>
                  </a:lnTo>
                  <a:close/>
                </a:path>
                <a:path w="10210800" h="1571625">
                  <a:moveTo>
                    <a:pt x="9607" y="1239015"/>
                  </a:moveTo>
                  <a:lnTo>
                    <a:pt x="0" y="1239015"/>
                  </a:lnTo>
                  <a:lnTo>
                    <a:pt x="0" y="1229490"/>
                  </a:lnTo>
                  <a:lnTo>
                    <a:pt x="9607" y="1229490"/>
                  </a:lnTo>
                  <a:lnTo>
                    <a:pt x="9607" y="1239015"/>
                  </a:lnTo>
                  <a:close/>
                </a:path>
                <a:path w="10210800" h="1571625">
                  <a:moveTo>
                    <a:pt x="9607" y="1219965"/>
                  </a:moveTo>
                  <a:lnTo>
                    <a:pt x="0" y="1219965"/>
                  </a:lnTo>
                  <a:lnTo>
                    <a:pt x="0" y="1210440"/>
                  </a:lnTo>
                  <a:lnTo>
                    <a:pt x="9607" y="1210440"/>
                  </a:lnTo>
                  <a:lnTo>
                    <a:pt x="9607" y="1219965"/>
                  </a:lnTo>
                  <a:close/>
                </a:path>
                <a:path w="10210800" h="1571625">
                  <a:moveTo>
                    <a:pt x="9607" y="1200915"/>
                  </a:moveTo>
                  <a:lnTo>
                    <a:pt x="0" y="1200915"/>
                  </a:lnTo>
                  <a:lnTo>
                    <a:pt x="0" y="1191390"/>
                  </a:lnTo>
                  <a:lnTo>
                    <a:pt x="9607" y="1191390"/>
                  </a:lnTo>
                  <a:lnTo>
                    <a:pt x="9607" y="1200915"/>
                  </a:lnTo>
                  <a:close/>
                </a:path>
                <a:path w="10210800" h="1571625">
                  <a:moveTo>
                    <a:pt x="9607" y="1181865"/>
                  </a:moveTo>
                  <a:lnTo>
                    <a:pt x="0" y="1181865"/>
                  </a:lnTo>
                  <a:lnTo>
                    <a:pt x="0" y="1172340"/>
                  </a:lnTo>
                  <a:lnTo>
                    <a:pt x="9607" y="1172340"/>
                  </a:lnTo>
                  <a:lnTo>
                    <a:pt x="9607" y="1181865"/>
                  </a:lnTo>
                  <a:close/>
                </a:path>
                <a:path w="10210800" h="1571625">
                  <a:moveTo>
                    <a:pt x="9607" y="1162815"/>
                  </a:moveTo>
                  <a:lnTo>
                    <a:pt x="0" y="1162815"/>
                  </a:lnTo>
                  <a:lnTo>
                    <a:pt x="0" y="1153290"/>
                  </a:lnTo>
                  <a:lnTo>
                    <a:pt x="9607" y="1153290"/>
                  </a:lnTo>
                  <a:lnTo>
                    <a:pt x="9607" y="1162815"/>
                  </a:lnTo>
                  <a:close/>
                </a:path>
                <a:path w="10210800" h="1571625">
                  <a:moveTo>
                    <a:pt x="9607" y="1143765"/>
                  </a:moveTo>
                  <a:lnTo>
                    <a:pt x="0" y="1143765"/>
                  </a:lnTo>
                  <a:lnTo>
                    <a:pt x="0" y="1134240"/>
                  </a:lnTo>
                  <a:lnTo>
                    <a:pt x="9607" y="1134240"/>
                  </a:lnTo>
                  <a:lnTo>
                    <a:pt x="9607" y="1143765"/>
                  </a:lnTo>
                  <a:close/>
                </a:path>
                <a:path w="10210800" h="1571625">
                  <a:moveTo>
                    <a:pt x="9607" y="1124715"/>
                  </a:moveTo>
                  <a:lnTo>
                    <a:pt x="0" y="1124715"/>
                  </a:lnTo>
                  <a:lnTo>
                    <a:pt x="0" y="1115190"/>
                  </a:lnTo>
                  <a:lnTo>
                    <a:pt x="9607" y="1115190"/>
                  </a:lnTo>
                  <a:lnTo>
                    <a:pt x="9607" y="1124715"/>
                  </a:lnTo>
                  <a:close/>
                </a:path>
                <a:path w="10210800" h="1571625">
                  <a:moveTo>
                    <a:pt x="9607" y="1105665"/>
                  </a:moveTo>
                  <a:lnTo>
                    <a:pt x="0" y="1105665"/>
                  </a:lnTo>
                  <a:lnTo>
                    <a:pt x="0" y="1096140"/>
                  </a:lnTo>
                  <a:lnTo>
                    <a:pt x="9607" y="1096140"/>
                  </a:lnTo>
                  <a:lnTo>
                    <a:pt x="9607" y="1105665"/>
                  </a:lnTo>
                  <a:close/>
                </a:path>
                <a:path w="10210800" h="1571625">
                  <a:moveTo>
                    <a:pt x="9607" y="1086615"/>
                  </a:moveTo>
                  <a:lnTo>
                    <a:pt x="0" y="1086615"/>
                  </a:lnTo>
                  <a:lnTo>
                    <a:pt x="0" y="1077090"/>
                  </a:lnTo>
                  <a:lnTo>
                    <a:pt x="9607" y="1077090"/>
                  </a:lnTo>
                  <a:lnTo>
                    <a:pt x="9607" y="1086615"/>
                  </a:lnTo>
                  <a:close/>
                </a:path>
                <a:path w="10210800" h="1571625">
                  <a:moveTo>
                    <a:pt x="9607" y="1067565"/>
                  </a:moveTo>
                  <a:lnTo>
                    <a:pt x="0" y="1067565"/>
                  </a:lnTo>
                  <a:lnTo>
                    <a:pt x="0" y="1058040"/>
                  </a:lnTo>
                  <a:lnTo>
                    <a:pt x="9607" y="1058040"/>
                  </a:lnTo>
                  <a:lnTo>
                    <a:pt x="9607" y="1067565"/>
                  </a:lnTo>
                  <a:close/>
                </a:path>
                <a:path w="10210800" h="1571625">
                  <a:moveTo>
                    <a:pt x="9607" y="1048515"/>
                  </a:moveTo>
                  <a:lnTo>
                    <a:pt x="0" y="1048515"/>
                  </a:lnTo>
                  <a:lnTo>
                    <a:pt x="0" y="1038990"/>
                  </a:lnTo>
                  <a:lnTo>
                    <a:pt x="9607" y="1038990"/>
                  </a:lnTo>
                  <a:lnTo>
                    <a:pt x="9607" y="1048515"/>
                  </a:lnTo>
                  <a:close/>
                </a:path>
                <a:path w="10210800" h="1571625">
                  <a:moveTo>
                    <a:pt x="9607" y="1029465"/>
                  </a:moveTo>
                  <a:lnTo>
                    <a:pt x="0" y="1029465"/>
                  </a:lnTo>
                  <a:lnTo>
                    <a:pt x="0" y="1019940"/>
                  </a:lnTo>
                  <a:lnTo>
                    <a:pt x="9607" y="1019940"/>
                  </a:lnTo>
                  <a:lnTo>
                    <a:pt x="9607" y="1029465"/>
                  </a:lnTo>
                  <a:close/>
                </a:path>
                <a:path w="10210800" h="1571625">
                  <a:moveTo>
                    <a:pt x="9607" y="1010415"/>
                  </a:moveTo>
                  <a:lnTo>
                    <a:pt x="0" y="1010415"/>
                  </a:lnTo>
                  <a:lnTo>
                    <a:pt x="0" y="1000890"/>
                  </a:lnTo>
                  <a:lnTo>
                    <a:pt x="9607" y="1000890"/>
                  </a:lnTo>
                  <a:lnTo>
                    <a:pt x="9607" y="1010415"/>
                  </a:lnTo>
                  <a:close/>
                </a:path>
                <a:path w="10210800" h="1571625">
                  <a:moveTo>
                    <a:pt x="9607" y="991365"/>
                  </a:moveTo>
                  <a:lnTo>
                    <a:pt x="0" y="991365"/>
                  </a:lnTo>
                  <a:lnTo>
                    <a:pt x="0" y="981840"/>
                  </a:lnTo>
                  <a:lnTo>
                    <a:pt x="9607" y="981840"/>
                  </a:lnTo>
                  <a:lnTo>
                    <a:pt x="9607" y="991365"/>
                  </a:lnTo>
                  <a:close/>
                </a:path>
                <a:path w="10210800" h="1571625">
                  <a:moveTo>
                    <a:pt x="9607" y="972315"/>
                  </a:moveTo>
                  <a:lnTo>
                    <a:pt x="0" y="972315"/>
                  </a:lnTo>
                  <a:lnTo>
                    <a:pt x="0" y="962790"/>
                  </a:lnTo>
                  <a:lnTo>
                    <a:pt x="9607" y="962790"/>
                  </a:lnTo>
                  <a:lnTo>
                    <a:pt x="9607" y="972315"/>
                  </a:lnTo>
                  <a:close/>
                </a:path>
                <a:path w="10210800" h="1571625">
                  <a:moveTo>
                    <a:pt x="9607" y="953265"/>
                  </a:moveTo>
                  <a:lnTo>
                    <a:pt x="0" y="953265"/>
                  </a:lnTo>
                  <a:lnTo>
                    <a:pt x="0" y="943740"/>
                  </a:lnTo>
                  <a:lnTo>
                    <a:pt x="9607" y="943740"/>
                  </a:lnTo>
                  <a:lnTo>
                    <a:pt x="9607" y="953265"/>
                  </a:lnTo>
                  <a:close/>
                </a:path>
                <a:path w="10210800" h="1571625">
                  <a:moveTo>
                    <a:pt x="9607" y="934215"/>
                  </a:moveTo>
                  <a:lnTo>
                    <a:pt x="0" y="934215"/>
                  </a:lnTo>
                  <a:lnTo>
                    <a:pt x="0" y="924690"/>
                  </a:lnTo>
                  <a:lnTo>
                    <a:pt x="9607" y="924690"/>
                  </a:lnTo>
                  <a:lnTo>
                    <a:pt x="9607" y="934215"/>
                  </a:lnTo>
                  <a:close/>
                </a:path>
                <a:path w="10210800" h="1571625">
                  <a:moveTo>
                    <a:pt x="9607" y="915165"/>
                  </a:moveTo>
                  <a:lnTo>
                    <a:pt x="0" y="915165"/>
                  </a:lnTo>
                  <a:lnTo>
                    <a:pt x="0" y="905640"/>
                  </a:lnTo>
                  <a:lnTo>
                    <a:pt x="9607" y="905640"/>
                  </a:lnTo>
                  <a:lnTo>
                    <a:pt x="9607" y="915165"/>
                  </a:lnTo>
                  <a:close/>
                </a:path>
                <a:path w="10210800" h="1571625">
                  <a:moveTo>
                    <a:pt x="9607" y="896115"/>
                  </a:moveTo>
                  <a:lnTo>
                    <a:pt x="0" y="896115"/>
                  </a:lnTo>
                  <a:lnTo>
                    <a:pt x="0" y="886590"/>
                  </a:lnTo>
                  <a:lnTo>
                    <a:pt x="9607" y="886590"/>
                  </a:lnTo>
                  <a:lnTo>
                    <a:pt x="9607" y="896115"/>
                  </a:lnTo>
                  <a:close/>
                </a:path>
                <a:path w="10210800" h="1571625">
                  <a:moveTo>
                    <a:pt x="9607" y="877065"/>
                  </a:moveTo>
                  <a:lnTo>
                    <a:pt x="0" y="877065"/>
                  </a:lnTo>
                  <a:lnTo>
                    <a:pt x="0" y="867540"/>
                  </a:lnTo>
                  <a:lnTo>
                    <a:pt x="9607" y="867540"/>
                  </a:lnTo>
                  <a:lnTo>
                    <a:pt x="9607" y="877065"/>
                  </a:lnTo>
                  <a:close/>
                </a:path>
                <a:path w="10210800" h="1571625">
                  <a:moveTo>
                    <a:pt x="9607" y="858015"/>
                  </a:moveTo>
                  <a:lnTo>
                    <a:pt x="0" y="858015"/>
                  </a:lnTo>
                  <a:lnTo>
                    <a:pt x="0" y="848490"/>
                  </a:lnTo>
                  <a:lnTo>
                    <a:pt x="9607" y="848490"/>
                  </a:lnTo>
                  <a:lnTo>
                    <a:pt x="9607" y="858015"/>
                  </a:lnTo>
                  <a:close/>
                </a:path>
                <a:path w="10210800" h="1571625">
                  <a:moveTo>
                    <a:pt x="9607" y="838966"/>
                  </a:moveTo>
                  <a:lnTo>
                    <a:pt x="0" y="838966"/>
                  </a:lnTo>
                  <a:lnTo>
                    <a:pt x="0" y="829440"/>
                  </a:lnTo>
                  <a:lnTo>
                    <a:pt x="9607" y="829440"/>
                  </a:lnTo>
                  <a:lnTo>
                    <a:pt x="9607" y="838966"/>
                  </a:lnTo>
                  <a:close/>
                </a:path>
                <a:path w="10210800" h="1571625">
                  <a:moveTo>
                    <a:pt x="9607" y="819916"/>
                  </a:moveTo>
                  <a:lnTo>
                    <a:pt x="0" y="819916"/>
                  </a:lnTo>
                  <a:lnTo>
                    <a:pt x="0" y="810391"/>
                  </a:lnTo>
                  <a:lnTo>
                    <a:pt x="9607" y="810391"/>
                  </a:lnTo>
                  <a:lnTo>
                    <a:pt x="9607" y="819916"/>
                  </a:lnTo>
                  <a:close/>
                </a:path>
                <a:path w="10210800" h="1571625">
                  <a:moveTo>
                    <a:pt x="9607" y="800866"/>
                  </a:moveTo>
                  <a:lnTo>
                    <a:pt x="0" y="800866"/>
                  </a:lnTo>
                  <a:lnTo>
                    <a:pt x="0" y="791341"/>
                  </a:lnTo>
                  <a:lnTo>
                    <a:pt x="9607" y="791341"/>
                  </a:lnTo>
                  <a:lnTo>
                    <a:pt x="9607" y="800866"/>
                  </a:lnTo>
                  <a:close/>
                </a:path>
                <a:path w="10210800" h="1571625">
                  <a:moveTo>
                    <a:pt x="9607" y="781816"/>
                  </a:moveTo>
                  <a:lnTo>
                    <a:pt x="0" y="781816"/>
                  </a:lnTo>
                  <a:lnTo>
                    <a:pt x="0" y="772291"/>
                  </a:lnTo>
                  <a:lnTo>
                    <a:pt x="9607" y="772291"/>
                  </a:lnTo>
                  <a:lnTo>
                    <a:pt x="9607" y="781816"/>
                  </a:lnTo>
                  <a:close/>
                </a:path>
                <a:path w="10210800" h="1571625">
                  <a:moveTo>
                    <a:pt x="9607" y="762766"/>
                  </a:moveTo>
                  <a:lnTo>
                    <a:pt x="0" y="762766"/>
                  </a:lnTo>
                  <a:lnTo>
                    <a:pt x="0" y="753241"/>
                  </a:lnTo>
                  <a:lnTo>
                    <a:pt x="9607" y="753241"/>
                  </a:lnTo>
                  <a:lnTo>
                    <a:pt x="9607" y="762766"/>
                  </a:lnTo>
                  <a:close/>
                </a:path>
                <a:path w="10210800" h="1571625">
                  <a:moveTo>
                    <a:pt x="9607" y="743716"/>
                  </a:moveTo>
                  <a:lnTo>
                    <a:pt x="0" y="743716"/>
                  </a:lnTo>
                  <a:lnTo>
                    <a:pt x="0" y="734191"/>
                  </a:lnTo>
                  <a:lnTo>
                    <a:pt x="9607" y="734191"/>
                  </a:lnTo>
                  <a:lnTo>
                    <a:pt x="9607" y="743716"/>
                  </a:lnTo>
                  <a:close/>
                </a:path>
                <a:path w="10210800" h="1571625">
                  <a:moveTo>
                    <a:pt x="9607" y="724666"/>
                  </a:moveTo>
                  <a:lnTo>
                    <a:pt x="0" y="724666"/>
                  </a:lnTo>
                  <a:lnTo>
                    <a:pt x="0" y="715141"/>
                  </a:lnTo>
                  <a:lnTo>
                    <a:pt x="9607" y="715141"/>
                  </a:lnTo>
                  <a:lnTo>
                    <a:pt x="9607" y="724666"/>
                  </a:lnTo>
                  <a:close/>
                </a:path>
                <a:path w="10210800" h="1571625">
                  <a:moveTo>
                    <a:pt x="9607" y="705616"/>
                  </a:moveTo>
                  <a:lnTo>
                    <a:pt x="0" y="705616"/>
                  </a:lnTo>
                  <a:lnTo>
                    <a:pt x="0" y="696091"/>
                  </a:lnTo>
                  <a:lnTo>
                    <a:pt x="9607" y="696091"/>
                  </a:lnTo>
                  <a:lnTo>
                    <a:pt x="9607" y="705616"/>
                  </a:lnTo>
                  <a:close/>
                </a:path>
                <a:path w="10210800" h="1571625">
                  <a:moveTo>
                    <a:pt x="9607" y="686566"/>
                  </a:moveTo>
                  <a:lnTo>
                    <a:pt x="0" y="686566"/>
                  </a:lnTo>
                  <a:lnTo>
                    <a:pt x="0" y="677041"/>
                  </a:lnTo>
                  <a:lnTo>
                    <a:pt x="9607" y="677041"/>
                  </a:lnTo>
                  <a:lnTo>
                    <a:pt x="9607" y="686566"/>
                  </a:lnTo>
                  <a:close/>
                </a:path>
                <a:path w="10210800" h="1571625">
                  <a:moveTo>
                    <a:pt x="9607" y="667516"/>
                  </a:moveTo>
                  <a:lnTo>
                    <a:pt x="0" y="667516"/>
                  </a:lnTo>
                  <a:lnTo>
                    <a:pt x="0" y="657991"/>
                  </a:lnTo>
                  <a:lnTo>
                    <a:pt x="9607" y="657991"/>
                  </a:lnTo>
                  <a:lnTo>
                    <a:pt x="9607" y="667516"/>
                  </a:lnTo>
                  <a:close/>
                </a:path>
                <a:path w="10210800" h="1571625">
                  <a:moveTo>
                    <a:pt x="9607" y="648466"/>
                  </a:moveTo>
                  <a:lnTo>
                    <a:pt x="0" y="648466"/>
                  </a:lnTo>
                  <a:lnTo>
                    <a:pt x="0" y="638941"/>
                  </a:lnTo>
                  <a:lnTo>
                    <a:pt x="9607" y="638941"/>
                  </a:lnTo>
                  <a:lnTo>
                    <a:pt x="9607" y="648466"/>
                  </a:lnTo>
                  <a:close/>
                </a:path>
                <a:path w="10210800" h="1571625">
                  <a:moveTo>
                    <a:pt x="9607" y="629416"/>
                  </a:moveTo>
                  <a:lnTo>
                    <a:pt x="0" y="629416"/>
                  </a:lnTo>
                  <a:lnTo>
                    <a:pt x="0" y="619891"/>
                  </a:lnTo>
                  <a:lnTo>
                    <a:pt x="9607" y="619891"/>
                  </a:lnTo>
                  <a:lnTo>
                    <a:pt x="9607" y="629416"/>
                  </a:lnTo>
                  <a:close/>
                </a:path>
                <a:path w="10210800" h="1571625">
                  <a:moveTo>
                    <a:pt x="9607" y="610366"/>
                  </a:moveTo>
                  <a:lnTo>
                    <a:pt x="0" y="610366"/>
                  </a:lnTo>
                  <a:lnTo>
                    <a:pt x="0" y="600841"/>
                  </a:lnTo>
                  <a:lnTo>
                    <a:pt x="9607" y="600841"/>
                  </a:lnTo>
                  <a:lnTo>
                    <a:pt x="9607" y="610366"/>
                  </a:lnTo>
                  <a:close/>
                </a:path>
                <a:path w="10210800" h="1571625">
                  <a:moveTo>
                    <a:pt x="9607" y="591316"/>
                  </a:moveTo>
                  <a:lnTo>
                    <a:pt x="0" y="591316"/>
                  </a:lnTo>
                  <a:lnTo>
                    <a:pt x="0" y="581791"/>
                  </a:lnTo>
                  <a:lnTo>
                    <a:pt x="9607" y="581791"/>
                  </a:lnTo>
                  <a:lnTo>
                    <a:pt x="9607" y="591316"/>
                  </a:lnTo>
                  <a:close/>
                </a:path>
                <a:path w="10210800" h="1571625">
                  <a:moveTo>
                    <a:pt x="9607" y="572266"/>
                  </a:moveTo>
                  <a:lnTo>
                    <a:pt x="0" y="572266"/>
                  </a:lnTo>
                  <a:lnTo>
                    <a:pt x="0" y="562741"/>
                  </a:lnTo>
                  <a:lnTo>
                    <a:pt x="9607" y="562741"/>
                  </a:lnTo>
                  <a:lnTo>
                    <a:pt x="9607" y="572266"/>
                  </a:lnTo>
                  <a:close/>
                </a:path>
                <a:path w="10210800" h="1571625">
                  <a:moveTo>
                    <a:pt x="9607" y="553216"/>
                  </a:moveTo>
                  <a:lnTo>
                    <a:pt x="0" y="553216"/>
                  </a:lnTo>
                  <a:lnTo>
                    <a:pt x="0" y="543691"/>
                  </a:lnTo>
                  <a:lnTo>
                    <a:pt x="9607" y="543691"/>
                  </a:lnTo>
                  <a:lnTo>
                    <a:pt x="9607" y="553216"/>
                  </a:lnTo>
                  <a:close/>
                </a:path>
                <a:path w="10210800" h="1571625">
                  <a:moveTo>
                    <a:pt x="9607" y="534166"/>
                  </a:moveTo>
                  <a:lnTo>
                    <a:pt x="0" y="534166"/>
                  </a:lnTo>
                  <a:lnTo>
                    <a:pt x="0" y="524641"/>
                  </a:lnTo>
                  <a:lnTo>
                    <a:pt x="9607" y="524641"/>
                  </a:lnTo>
                  <a:lnTo>
                    <a:pt x="9607" y="534166"/>
                  </a:lnTo>
                  <a:close/>
                </a:path>
                <a:path w="10210800" h="1571625">
                  <a:moveTo>
                    <a:pt x="9607" y="515116"/>
                  </a:moveTo>
                  <a:lnTo>
                    <a:pt x="0" y="515116"/>
                  </a:lnTo>
                  <a:lnTo>
                    <a:pt x="0" y="505591"/>
                  </a:lnTo>
                  <a:lnTo>
                    <a:pt x="9607" y="505591"/>
                  </a:lnTo>
                  <a:lnTo>
                    <a:pt x="9607" y="515116"/>
                  </a:lnTo>
                  <a:close/>
                </a:path>
                <a:path w="10210800" h="1571625">
                  <a:moveTo>
                    <a:pt x="9607" y="496066"/>
                  </a:moveTo>
                  <a:lnTo>
                    <a:pt x="0" y="496066"/>
                  </a:lnTo>
                  <a:lnTo>
                    <a:pt x="0" y="486541"/>
                  </a:lnTo>
                  <a:lnTo>
                    <a:pt x="9607" y="486541"/>
                  </a:lnTo>
                  <a:lnTo>
                    <a:pt x="9607" y="496066"/>
                  </a:lnTo>
                  <a:close/>
                </a:path>
                <a:path w="10210800" h="1571625">
                  <a:moveTo>
                    <a:pt x="9607" y="477016"/>
                  </a:moveTo>
                  <a:lnTo>
                    <a:pt x="0" y="477016"/>
                  </a:lnTo>
                  <a:lnTo>
                    <a:pt x="0" y="467491"/>
                  </a:lnTo>
                  <a:lnTo>
                    <a:pt x="9607" y="467491"/>
                  </a:lnTo>
                  <a:lnTo>
                    <a:pt x="9607" y="477016"/>
                  </a:lnTo>
                  <a:close/>
                </a:path>
                <a:path w="10210800" h="1571625">
                  <a:moveTo>
                    <a:pt x="9607" y="457966"/>
                  </a:moveTo>
                  <a:lnTo>
                    <a:pt x="0" y="457966"/>
                  </a:lnTo>
                  <a:lnTo>
                    <a:pt x="0" y="448441"/>
                  </a:lnTo>
                  <a:lnTo>
                    <a:pt x="9607" y="448441"/>
                  </a:lnTo>
                  <a:lnTo>
                    <a:pt x="9607" y="457966"/>
                  </a:lnTo>
                  <a:close/>
                </a:path>
                <a:path w="10210800" h="1571625">
                  <a:moveTo>
                    <a:pt x="9607" y="438916"/>
                  </a:moveTo>
                  <a:lnTo>
                    <a:pt x="0" y="438916"/>
                  </a:lnTo>
                  <a:lnTo>
                    <a:pt x="0" y="429391"/>
                  </a:lnTo>
                  <a:lnTo>
                    <a:pt x="9607" y="429391"/>
                  </a:lnTo>
                  <a:lnTo>
                    <a:pt x="9607" y="438916"/>
                  </a:lnTo>
                  <a:close/>
                </a:path>
                <a:path w="10210800" h="1571625">
                  <a:moveTo>
                    <a:pt x="9607" y="419866"/>
                  </a:moveTo>
                  <a:lnTo>
                    <a:pt x="0" y="419866"/>
                  </a:lnTo>
                  <a:lnTo>
                    <a:pt x="0" y="410341"/>
                  </a:lnTo>
                  <a:lnTo>
                    <a:pt x="9607" y="410341"/>
                  </a:lnTo>
                  <a:lnTo>
                    <a:pt x="9607" y="419866"/>
                  </a:lnTo>
                  <a:close/>
                </a:path>
                <a:path w="10210800" h="1571625">
                  <a:moveTo>
                    <a:pt x="9607" y="400816"/>
                  </a:moveTo>
                  <a:lnTo>
                    <a:pt x="0" y="400816"/>
                  </a:lnTo>
                  <a:lnTo>
                    <a:pt x="0" y="391291"/>
                  </a:lnTo>
                  <a:lnTo>
                    <a:pt x="9607" y="391291"/>
                  </a:lnTo>
                  <a:lnTo>
                    <a:pt x="9607" y="400816"/>
                  </a:lnTo>
                  <a:close/>
                </a:path>
                <a:path w="10210800" h="1571625">
                  <a:moveTo>
                    <a:pt x="9607" y="381766"/>
                  </a:moveTo>
                  <a:lnTo>
                    <a:pt x="0" y="381766"/>
                  </a:lnTo>
                  <a:lnTo>
                    <a:pt x="0" y="372241"/>
                  </a:lnTo>
                  <a:lnTo>
                    <a:pt x="9607" y="372241"/>
                  </a:lnTo>
                  <a:lnTo>
                    <a:pt x="9607" y="381766"/>
                  </a:lnTo>
                  <a:close/>
                </a:path>
                <a:path w="10210800" h="1571625">
                  <a:moveTo>
                    <a:pt x="9607" y="362716"/>
                  </a:moveTo>
                  <a:lnTo>
                    <a:pt x="0" y="362716"/>
                  </a:lnTo>
                  <a:lnTo>
                    <a:pt x="0" y="353191"/>
                  </a:lnTo>
                  <a:lnTo>
                    <a:pt x="9607" y="353191"/>
                  </a:lnTo>
                  <a:lnTo>
                    <a:pt x="9607" y="362716"/>
                  </a:lnTo>
                  <a:close/>
                </a:path>
                <a:path w="10210800" h="1571625">
                  <a:moveTo>
                    <a:pt x="9607" y="343666"/>
                  </a:moveTo>
                  <a:lnTo>
                    <a:pt x="0" y="343666"/>
                  </a:lnTo>
                  <a:lnTo>
                    <a:pt x="0" y="334141"/>
                  </a:lnTo>
                  <a:lnTo>
                    <a:pt x="9607" y="334141"/>
                  </a:lnTo>
                  <a:lnTo>
                    <a:pt x="9607" y="343666"/>
                  </a:lnTo>
                  <a:close/>
                </a:path>
                <a:path w="10210800" h="1571625">
                  <a:moveTo>
                    <a:pt x="9607" y="324616"/>
                  </a:moveTo>
                  <a:lnTo>
                    <a:pt x="0" y="324616"/>
                  </a:lnTo>
                  <a:lnTo>
                    <a:pt x="0" y="315091"/>
                  </a:lnTo>
                  <a:lnTo>
                    <a:pt x="9607" y="315091"/>
                  </a:lnTo>
                  <a:lnTo>
                    <a:pt x="9607" y="324616"/>
                  </a:lnTo>
                  <a:close/>
                </a:path>
                <a:path w="10210800" h="1571625">
                  <a:moveTo>
                    <a:pt x="9607" y="305566"/>
                  </a:moveTo>
                  <a:lnTo>
                    <a:pt x="0" y="305566"/>
                  </a:lnTo>
                  <a:lnTo>
                    <a:pt x="0" y="296041"/>
                  </a:lnTo>
                  <a:lnTo>
                    <a:pt x="9607" y="296041"/>
                  </a:lnTo>
                  <a:lnTo>
                    <a:pt x="9607" y="305566"/>
                  </a:lnTo>
                  <a:close/>
                </a:path>
                <a:path w="10210800" h="1571625">
                  <a:moveTo>
                    <a:pt x="9607" y="286516"/>
                  </a:moveTo>
                  <a:lnTo>
                    <a:pt x="0" y="286516"/>
                  </a:lnTo>
                  <a:lnTo>
                    <a:pt x="0" y="285749"/>
                  </a:lnTo>
                  <a:lnTo>
                    <a:pt x="697" y="276934"/>
                  </a:lnTo>
                  <a:lnTo>
                    <a:pt x="9739" y="277213"/>
                  </a:lnTo>
                  <a:lnTo>
                    <a:pt x="9651" y="280056"/>
                  </a:lnTo>
                  <a:lnTo>
                    <a:pt x="9607" y="286516"/>
                  </a:lnTo>
                  <a:close/>
                </a:path>
                <a:path w="10210800" h="1571625">
                  <a:moveTo>
                    <a:pt x="10179" y="267968"/>
                  </a:moveTo>
                  <a:lnTo>
                    <a:pt x="1452" y="267405"/>
                  </a:lnTo>
                  <a:lnTo>
                    <a:pt x="2203" y="257912"/>
                  </a:lnTo>
                  <a:lnTo>
                    <a:pt x="10927" y="258768"/>
                  </a:lnTo>
                  <a:lnTo>
                    <a:pt x="10626" y="261830"/>
                  </a:lnTo>
                  <a:lnTo>
                    <a:pt x="10377" y="264897"/>
                  </a:lnTo>
                  <a:lnTo>
                    <a:pt x="10179" y="267968"/>
                  </a:lnTo>
                  <a:close/>
                </a:path>
                <a:path w="10210800" h="1571625">
                  <a:moveTo>
                    <a:pt x="11978" y="249621"/>
                  </a:moveTo>
                  <a:lnTo>
                    <a:pt x="2954" y="248430"/>
                  </a:lnTo>
                  <a:lnTo>
                    <a:pt x="3559" y="240779"/>
                  </a:lnTo>
                  <a:lnTo>
                    <a:pt x="3992" y="238984"/>
                  </a:lnTo>
                  <a:lnTo>
                    <a:pt x="13331" y="240533"/>
                  </a:lnTo>
                  <a:lnTo>
                    <a:pt x="12830" y="243555"/>
                  </a:lnTo>
                  <a:lnTo>
                    <a:pt x="12379" y="246584"/>
                  </a:lnTo>
                  <a:lnTo>
                    <a:pt x="11978" y="249621"/>
                  </a:lnTo>
                  <a:close/>
                </a:path>
                <a:path w="10210800" h="1571625">
                  <a:moveTo>
                    <a:pt x="14982" y="231512"/>
                  </a:moveTo>
                  <a:lnTo>
                    <a:pt x="6214" y="229756"/>
                  </a:lnTo>
                  <a:lnTo>
                    <a:pt x="8448" y="220480"/>
                  </a:lnTo>
                  <a:lnTo>
                    <a:pt x="16948" y="222481"/>
                  </a:lnTo>
                  <a:lnTo>
                    <a:pt x="16242" y="225480"/>
                  </a:lnTo>
                  <a:lnTo>
                    <a:pt x="15587" y="228491"/>
                  </a:lnTo>
                  <a:lnTo>
                    <a:pt x="14982" y="231512"/>
                  </a:lnTo>
                  <a:close/>
                </a:path>
                <a:path w="10210800" h="1571625">
                  <a:moveTo>
                    <a:pt x="19212" y="213532"/>
                  </a:moveTo>
                  <a:lnTo>
                    <a:pt x="10678" y="211220"/>
                  </a:lnTo>
                  <a:lnTo>
                    <a:pt x="12911" y="201952"/>
                  </a:lnTo>
                  <a:lnTo>
                    <a:pt x="21772" y="204673"/>
                  </a:lnTo>
                  <a:lnTo>
                    <a:pt x="20869" y="207612"/>
                  </a:lnTo>
                  <a:lnTo>
                    <a:pt x="20016" y="210565"/>
                  </a:lnTo>
                  <a:lnTo>
                    <a:pt x="19212" y="213532"/>
                  </a:lnTo>
                  <a:close/>
                </a:path>
                <a:path w="10210800" h="1571625">
                  <a:moveTo>
                    <a:pt x="24623" y="195910"/>
                  </a:moveTo>
                  <a:lnTo>
                    <a:pt x="15859" y="192896"/>
                  </a:lnTo>
                  <a:lnTo>
                    <a:pt x="19503" y="184099"/>
                  </a:lnTo>
                  <a:lnTo>
                    <a:pt x="27763" y="187252"/>
                  </a:lnTo>
                  <a:lnTo>
                    <a:pt x="26668" y="190121"/>
                  </a:lnTo>
                  <a:lnTo>
                    <a:pt x="25622" y="193007"/>
                  </a:lnTo>
                  <a:lnTo>
                    <a:pt x="24623" y="195910"/>
                  </a:lnTo>
                  <a:close/>
                </a:path>
                <a:path w="10210800" h="1571625">
                  <a:moveTo>
                    <a:pt x="31190" y="178705"/>
                  </a:moveTo>
                  <a:lnTo>
                    <a:pt x="23139" y="175321"/>
                  </a:lnTo>
                  <a:lnTo>
                    <a:pt x="26776" y="166539"/>
                  </a:lnTo>
                  <a:lnTo>
                    <a:pt x="34899" y="170277"/>
                  </a:lnTo>
                  <a:lnTo>
                    <a:pt x="33616" y="173066"/>
                  </a:lnTo>
                  <a:lnTo>
                    <a:pt x="32379" y="175875"/>
                  </a:lnTo>
                  <a:lnTo>
                    <a:pt x="31190" y="178705"/>
                  </a:lnTo>
                  <a:close/>
                </a:path>
                <a:path w="10210800" h="1571625">
                  <a:moveTo>
                    <a:pt x="38888" y="161974"/>
                  </a:moveTo>
                  <a:lnTo>
                    <a:pt x="30424" y="157732"/>
                  </a:lnTo>
                  <a:lnTo>
                    <a:pt x="31083" y="156141"/>
                  </a:lnTo>
                  <a:lnTo>
                    <a:pt x="35169" y="149463"/>
                  </a:lnTo>
                  <a:lnTo>
                    <a:pt x="43155" y="153805"/>
                  </a:lnTo>
                  <a:lnTo>
                    <a:pt x="41687" y="156504"/>
                  </a:lnTo>
                  <a:lnTo>
                    <a:pt x="40265" y="159228"/>
                  </a:lnTo>
                  <a:lnTo>
                    <a:pt x="38888" y="161974"/>
                  </a:lnTo>
                  <a:close/>
                </a:path>
                <a:path w="10210800" h="1571625">
                  <a:moveTo>
                    <a:pt x="47695" y="145776"/>
                  </a:moveTo>
                  <a:lnTo>
                    <a:pt x="40141" y="141336"/>
                  </a:lnTo>
                  <a:lnTo>
                    <a:pt x="45113" y="133209"/>
                  </a:lnTo>
                  <a:lnTo>
                    <a:pt x="52507" y="137894"/>
                  </a:lnTo>
                  <a:lnTo>
                    <a:pt x="50859" y="140494"/>
                  </a:lnTo>
                  <a:lnTo>
                    <a:pt x="49255" y="143122"/>
                  </a:lnTo>
                  <a:lnTo>
                    <a:pt x="47695" y="145776"/>
                  </a:lnTo>
                  <a:close/>
                </a:path>
                <a:path w="10210800" h="1571625">
                  <a:moveTo>
                    <a:pt x="57571" y="130189"/>
                  </a:moveTo>
                  <a:lnTo>
                    <a:pt x="50083" y="125086"/>
                  </a:lnTo>
                  <a:lnTo>
                    <a:pt x="54412" y="118010"/>
                  </a:lnTo>
                  <a:lnTo>
                    <a:pt x="55198" y="117088"/>
                  </a:lnTo>
                  <a:lnTo>
                    <a:pt x="62864" y="122694"/>
                  </a:lnTo>
                  <a:lnTo>
                    <a:pt x="61058" y="125163"/>
                  </a:lnTo>
                  <a:lnTo>
                    <a:pt x="59294" y="127661"/>
                  </a:lnTo>
                  <a:lnTo>
                    <a:pt x="57571" y="130189"/>
                  </a:lnTo>
                  <a:close/>
                </a:path>
                <a:path w="10210800" h="1571625">
                  <a:moveTo>
                    <a:pt x="68413" y="115364"/>
                  </a:moveTo>
                  <a:lnTo>
                    <a:pt x="61376" y="109849"/>
                  </a:lnTo>
                  <a:lnTo>
                    <a:pt x="67550" y="102614"/>
                  </a:lnTo>
                  <a:lnTo>
                    <a:pt x="74217" y="108208"/>
                  </a:lnTo>
                  <a:lnTo>
                    <a:pt x="72243" y="110561"/>
                  </a:lnTo>
                  <a:lnTo>
                    <a:pt x="70308" y="112947"/>
                  </a:lnTo>
                  <a:lnTo>
                    <a:pt x="68413" y="115364"/>
                  </a:lnTo>
                  <a:close/>
                </a:path>
                <a:path w="10210800" h="1571625">
                  <a:moveTo>
                    <a:pt x="80273" y="101231"/>
                  </a:moveTo>
                  <a:lnTo>
                    <a:pt x="73736" y="95363"/>
                  </a:lnTo>
                  <a:lnTo>
                    <a:pt x="79951" y="88080"/>
                  </a:lnTo>
                  <a:lnTo>
                    <a:pt x="86577" y="94441"/>
                  </a:lnTo>
                  <a:lnTo>
                    <a:pt x="84437" y="96670"/>
                  </a:lnTo>
                  <a:lnTo>
                    <a:pt x="82336" y="98933"/>
                  </a:lnTo>
                  <a:lnTo>
                    <a:pt x="80273" y="101231"/>
                  </a:lnTo>
                  <a:close/>
                </a:path>
                <a:path w="10210800" h="1571625">
                  <a:moveTo>
                    <a:pt x="93123" y="87849"/>
                  </a:moveTo>
                  <a:lnTo>
                    <a:pt x="86634" y="81185"/>
                  </a:lnTo>
                  <a:lnTo>
                    <a:pt x="93926" y="74963"/>
                  </a:lnTo>
                  <a:lnTo>
                    <a:pt x="99872" y="81493"/>
                  </a:lnTo>
                  <a:lnTo>
                    <a:pt x="97587" y="83574"/>
                  </a:lnTo>
                  <a:lnTo>
                    <a:pt x="95337" y="85692"/>
                  </a:lnTo>
                  <a:lnTo>
                    <a:pt x="93123" y="87849"/>
                  </a:lnTo>
                  <a:close/>
                </a:path>
                <a:path w="10210800" h="1571625">
                  <a:moveTo>
                    <a:pt x="106810" y="75385"/>
                  </a:moveTo>
                  <a:lnTo>
                    <a:pt x="101182" y="68772"/>
                  </a:lnTo>
                  <a:lnTo>
                    <a:pt x="108418" y="62596"/>
                  </a:lnTo>
                  <a:lnTo>
                    <a:pt x="113930" y="69528"/>
                  </a:lnTo>
                  <a:lnTo>
                    <a:pt x="111524" y="71441"/>
                  </a:lnTo>
                  <a:lnTo>
                    <a:pt x="109151" y="73393"/>
                  </a:lnTo>
                  <a:lnTo>
                    <a:pt x="106810" y="75385"/>
                  </a:lnTo>
                  <a:close/>
                </a:path>
                <a:path w="10210800" h="1571625">
                  <a:moveTo>
                    <a:pt x="121223" y="63925"/>
                  </a:moveTo>
                  <a:lnTo>
                    <a:pt x="115655" y="56421"/>
                  </a:lnTo>
                  <a:lnTo>
                    <a:pt x="118010" y="54412"/>
                  </a:lnTo>
                  <a:lnTo>
                    <a:pt x="123485" y="51062"/>
                  </a:lnTo>
                  <a:lnTo>
                    <a:pt x="128684" y="58578"/>
                  </a:lnTo>
                  <a:lnTo>
                    <a:pt x="126168" y="60319"/>
                  </a:lnTo>
                  <a:lnTo>
                    <a:pt x="123681" y="62101"/>
                  </a:lnTo>
                  <a:lnTo>
                    <a:pt x="121223" y="63925"/>
                  </a:lnTo>
                  <a:close/>
                </a:path>
                <a:path w="10210800" h="1571625">
                  <a:moveTo>
                    <a:pt x="136341" y="53468"/>
                  </a:moveTo>
                  <a:lnTo>
                    <a:pt x="131598" y="46098"/>
                  </a:lnTo>
                  <a:lnTo>
                    <a:pt x="139727" y="41126"/>
                  </a:lnTo>
                  <a:lnTo>
                    <a:pt x="144191" y="48600"/>
                  </a:lnTo>
                  <a:lnTo>
                    <a:pt x="141547" y="50179"/>
                  </a:lnTo>
                  <a:lnTo>
                    <a:pt x="138931" y="51802"/>
                  </a:lnTo>
                  <a:lnTo>
                    <a:pt x="136341" y="53468"/>
                  </a:lnTo>
                  <a:close/>
                </a:path>
                <a:path w="10210800" h="1571625">
                  <a:moveTo>
                    <a:pt x="152190" y="44003"/>
                  </a:moveTo>
                  <a:lnTo>
                    <a:pt x="147852" y="36155"/>
                  </a:lnTo>
                  <a:lnTo>
                    <a:pt x="155993" y="31174"/>
                  </a:lnTo>
                  <a:lnTo>
                    <a:pt x="160330" y="39679"/>
                  </a:lnTo>
                  <a:lnTo>
                    <a:pt x="157593" y="41075"/>
                  </a:lnTo>
                  <a:lnTo>
                    <a:pt x="154879" y="42516"/>
                  </a:lnTo>
                  <a:lnTo>
                    <a:pt x="152190" y="44003"/>
                  </a:lnTo>
                  <a:close/>
                </a:path>
                <a:path w="10210800" h="1571625">
                  <a:moveTo>
                    <a:pt x="168606" y="35631"/>
                  </a:moveTo>
                  <a:lnTo>
                    <a:pt x="164795" y="27499"/>
                  </a:lnTo>
                  <a:lnTo>
                    <a:pt x="173578" y="23861"/>
                  </a:lnTo>
                  <a:lnTo>
                    <a:pt x="177008" y="31862"/>
                  </a:lnTo>
                  <a:lnTo>
                    <a:pt x="174186" y="33072"/>
                  </a:lnTo>
                  <a:lnTo>
                    <a:pt x="171386" y="34328"/>
                  </a:lnTo>
                  <a:lnTo>
                    <a:pt x="168606" y="35631"/>
                  </a:lnTo>
                  <a:close/>
                </a:path>
                <a:path w="10210800" h="1571625">
                  <a:moveTo>
                    <a:pt x="185531" y="28376"/>
                  </a:moveTo>
                  <a:lnTo>
                    <a:pt x="182354" y="20225"/>
                  </a:lnTo>
                  <a:lnTo>
                    <a:pt x="191144" y="16585"/>
                  </a:lnTo>
                  <a:lnTo>
                    <a:pt x="194166" y="25176"/>
                  </a:lnTo>
                  <a:lnTo>
                    <a:pt x="191270" y="26195"/>
                  </a:lnTo>
                  <a:lnTo>
                    <a:pt x="188391" y="27262"/>
                  </a:lnTo>
                  <a:lnTo>
                    <a:pt x="185531" y="28376"/>
                  </a:lnTo>
                  <a:close/>
                </a:path>
                <a:path w="10210800" h="1571625">
                  <a:moveTo>
                    <a:pt x="202907" y="22264"/>
                  </a:moveTo>
                  <a:lnTo>
                    <a:pt x="200104" y="13356"/>
                  </a:lnTo>
                  <a:lnTo>
                    <a:pt x="209375" y="11123"/>
                  </a:lnTo>
                  <a:lnTo>
                    <a:pt x="211747" y="19643"/>
                  </a:lnTo>
                  <a:lnTo>
                    <a:pt x="208786" y="20467"/>
                  </a:lnTo>
                  <a:lnTo>
                    <a:pt x="205839" y="21341"/>
                  </a:lnTo>
                  <a:lnTo>
                    <a:pt x="202907" y="22264"/>
                  </a:lnTo>
                  <a:close/>
                </a:path>
                <a:path w="10210800" h="1571625">
                  <a:moveTo>
                    <a:pt x="220677" y="17316"/>
                  </a:moveTo>
                  <a:lnTo>
                    <a:pt x="218633" y="8893"/>
                  </a:lnTo>
                  <a:lnTo>
                    <a:pt x="227901" y="6661"/>
                  </a:lnTo>
                  <a:lnTo>
                    <a:pt x="229692" y="15287"/>
                  </a:lnTo>
                  <a:lnTo>
                    <a:pt x="226676" y="15914"/>
                  </a:lnTo>
                  <a:lnTo>
                    <a:pt x="223671" y="16590"/>
                  </a:lnTo>
                  <a:lnTo>
                    <a:pt x="220677" y="17316"/>
                  </a:lnTo>
                  <a:close/>
                </a:path>
                <a:path w="10210800" h="1571625">
                  <a:moveTo>
                    <a:pt x="238716" y="13570"/>
                  </a:moveTo>
                  <a:lnTo>
                    <a:pt x="237135" y="4437"/>
                  </a:lnTo>
                  <a:lnTo>
                    <a:pt x="240779" y="3559"/>
                  </a:lnTo>
                  <a:lnTo>
                    <a:pt x="246532" y="3104"/>
                  </a:lnTo>
                  <a:lnTo>
                    <a:pt x="247790" y="12155"/>
                  </a:lnTo>
                  <a:lnTo>
                    <a:pt x="244757" y="12576"/>
                  </a:lnTo>
                  <a:lnTo>
                    <a:pt x="241733" y="13048"/>
                  </a:lnTo>
                  <a:lnTo>
                    <a:pt x="238716" y="13570"/>
                  </a:lnTo>
                  <a:close/>
                </a:path>
                <a:path w="10210800" h="1571625">
                  <a:moveTo>
                    <a:pt x="256925" y="11040"/>
                  </a:moveTo>
                  <a:lnTo>
                    <a:pt x="256011" y="2353"/>
                  </a:lnTo>
                  <a:lnTo>
                    <a:pt x="265498" y="1603"/>
                  </a:lnTo>
                  <a:lnTo>
                    <a:pt x="266114" y="10228"/>
                  </a:lnTo>
                  <a:lnTo>
                    <a:pt x="263047" y="10447"/>
                  </a:lnTo>
                  <a:lnTo>
                    <a:pt x="259983" y="10718"/>
                  </a:lnTo>
                  <a:lnTo>
                    <a:pt x="256925" y="11040"/>
                  </a:lnTo>
                  <a:close/>
                </a:path>
                <a:path w="10210800" h="1571625">
                  <a:moveTo>
                    <a:pt x="275351" y="9723"/>
                  </a:moveTo>
                  <a:lnTo>
                    <a:pt x="275015" y="849"/>
                  </a:lnTo>
                  <a:lnTo>
                    <a:pt x="284587" y="91"/>
                  </a:lnTo>
                  <a:lnTo>
                    <a:pt x="284628" y="9527"/>
                  </a:lnTo>
                  <a:lnTo>
                    <a:pt x="281534" y="9540"/>
                  </a:lnTo>
                  <a:lnTo>
                    <a:pt x="278442" y="9606"/>
                  </a:lnTo>
                  <a:lnTo>
                    <a:pt x="275351" y="9723"/>
                  </a:lnTo>
                  <a:close/>
                </a:path>
                <a:path w="10210800" h="1571625">
                  <a:moveTo>
                    <a:pt x="295352" y="9524"/>
                  </a:moveTo>
                  <a:lnTo>
                    <a:pt x="285827" y="9524"/>
                  </a:lnTo>
                  <a:lnTo>
                    <a:pt x="285827" y="0"/>
                  </a:lnTo>
                  <a:lnTo>
                    <a:pt x="295352" y="0"/>
                  </a:lnTo>
                  <a:lnTo>
                    <a:pt x="295352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234016" y="5608845"/>
            <a:ext cx="9774555" cy="3038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Vengono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inseriti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nella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domanda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ma</a:t>
            </a:r>
            <a:r>
              <a:rPr sz="31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non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fanno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parte</a:t>
            </a:r>
            <a:r>
              <a:rPr sz="31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del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partenariato.</a:t>
            </a:r>
            <a:endParaRPr sz="31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2880"/>
              </a:spcBef>
            </a:pPr>
            <a:endParaRPr sz="3100">
              <a:latin typeface="Tahoma"/>
              <a:cs typeface="Tahoma"/>
            </a:endParaRPr>
          </a:p>
          <a:p>
            <a:pPr marL="12700" marR="1078230">
              <a:lnSpc>
                <a:spcPct val="114900"/>
              </a:lnSpc>
            </a:pP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Sufficiente</a:t>
            </a:r>
            <a:r>
              <a:rPr sz="3100" spc="-1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una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80" dirty="0">
                <a:solidFill>
                  <a:srgbClr val="FFFFFF"/>
                </a:solidFill>
                <a:latin typeface="Tahoma"/>
                <a:cs typeface="Tahoma"/>
              </a:rPr>
              <a:t>semplice</a:t>
            </a:r>
            <a:r>
              <a:rPr sz="3100" spc="-1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lettera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(anche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0" dirty="0">
                <a:solidFill>
                  <a:srgbClr val="FFFFFF"/>
                </a:solidFill>
                <a:latin typeface="Tahoma"/>
                <a:cs typeface="Tahoma"/>
              </a:rPr>
              <a:t>e-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mail)</a:t>
            </a:r>
            <a:r>
              <a:rPr sz="3100" spc="-1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di adesione</a:t>
            </a:r>
            <a:endParaRPr sz="3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45941" y="1357623"/>
            <a:ext cx="1000125" cy="1000125"/>
            <a:chOff x="7345941" y="1357623"/>
            <a:chExt cx="1000125" cy="10001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45941" y="1357623"/>
              <a:ext cx="1000125" cy="1000124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449118" y="1460799"/>
              <a:ext cx="798830" cy="798830"/>
            </a:xfrm>
            <a:custGeom>
              <a:avLst/>
              <a:gdLst/>
              <a:ahLst/>
              <a:cxnLst/>
              <a:rect l="l" t="t" r="r" b="b"/>
              <a:pathLst>
                <a:path w="798829" h="798830">
                  <a:moveTo>
                    <a:pt x="399118" y="798234"/>
                  </a:moveTo>
                  <a:lnTo>
                    <a:pt x="352572" y="795549"/>
                  </a:lnTo>
                  <a:lnTo>
                    <a:pt x="307603" y="787693"/>
                  </a:lnTo>
                  <a:lnTo>
                    <a:pt x="264511" y="774966"/>
                  </a:lnTo>
                  <a:lnTo>
                    <a:pt x="223595" y="757667"/>
                  </a:lnTo>
                  <a:lnTo>
                    <a:pt x="185155" y="736096"/>
                  </a:lnTo>
                  <a:lnTo>
                    <a:pt x="149489" y="710552"/>
                  </a:lnTo>
                  <a:lnTo>
                    <a:pt x="116898" y="681335"/>
                  </a:lnTo>
                  <a:lnTo>
                    <a:pt x="87681" y="648744"/>
                  </a:lnTo>
                  <a:lnTo>
                    <a:pt x="62137" y="613079"/>
                  </a:lnTo>
                  <a:lnTo>
                    <a:pt x="40566" y="574638"/>
                  </a:lnTo>
                  <a:lnTo>
                    <a:pt x="23267" y="533722"/>
                  </a:lnTo>
                  <a:lnTo>
                    <a:pt x="10540" y="490631"/>
                  </a:lnTo>
                  <a:lnTo>
                    <a:pt x="2685" y="445662"/>
                  </a:lnTo>
                  <a:lnTo>
                    <a:pt x="0" y="399116"/>
                  </a:lnTo>
                  <a:lnTo>
                    <a:pt x="2685" y="352571"/>
                  </a:lnTo>
                  <a:lnTo>
                    <a:pt x="10540" y="307603"/>
                  </a:lnTo>
                  <a:lnTo>
                    <a:pt x="23267" y="264511"/>
                  </a:lnTo>
                  <a:lnTo>
                    <a:pt x="40566" y="223595"/>
                  </a:lnTo>
                  <a:lnTo>
                    <a:pt x="62137" y="185155"/>
                  </a:lnTo>
                  <a:lnTo>
                    <a:pt x="87681" y="149489"/>
                  </a:lnTo>
                  <a:lnTo>
                    <a:pt x="116898" y="116898"/>
                  </a:lnTo>
                  <a:lnTo>
                    <a:pt x="149489" y="87681"/>
                  </a:lnTo>
                  <a:lnTo>
                    <a:pt x="185155" y="62137"/>
                  </a:lnTo>
                  <a:lnTo>
                    <a:pt x="223595" y="40566"/>
                  </a:lnTo>
                  <a:lnTo>
                    <a:pt x="264511" y="23267"/>
                  </a:lnTo>
                  <a:lnTo>
                    <a:pt x="307603" y="10540"/>
                  </a:lnTo>
                  <a:lnTo>
                    <a:pt x="352572" y="2685"/>
                  </a:lnTo>
                  <a:lnTo>
                    <a:pt x="399117" y="0"/>
                  </a:lnTo>
                  <a:lnTo>
                    <a:pt x="445663" y="2685"/>
                  </a:lnTo>
                  <a:lnTo>
                    <a:pt x="490631" y="10540"/>
                  </a:lnTo>
                  <a:lnTo>
                    <a:pt x="533723" y="23267"/>
                  </a:lnTo>
                  <a:lnTo>
                    <a:pt x="574639" y="40566"/>
                  </a:lnTo>
                  <a:lnTo>
                    <a:pt x="613079" y="62137"/>
                  </a:lnTo>
                  <a:lnTo>
                    <a:pt x="648744" y="87681"/>
                  </a:lnTo>
                  <a:lnTo>
                    <a:pt x="681335" y="116898"/>
                  </a:lnTo>
                  <a:lnTo>
                    <a:pt x="710552" y="149489"/>
                  </a:lnTo>
                  <a:lnTo>
                    <a:pt x="736096" y="185155"/>
                  </a:lnTo>
                  <a:lnTo>
                    <a:pt x="757667" y="223595"/>
                  </a:lnTo>
                  <a:lnTo>
                    <a:pt x="774966" y="264511"/>
                  </a:lnTo>
                  <a:lnTo>
                    <a:pt x="787693" y="307603"/>
                  </a:lnTo>
                  <a:lnTo>
                    <a:pt x="795549" y="352571"/>
                  </a:lnTo>
                  <a:lnTo>
                    <a:pt x="798234" y="399117"/>
                  </a:lnTo>
                  <a:lnTo>
                    <a:pt x="795549" y="445662"/>
                  </a:lnTo>
                  <a:lnTo>
                    <a:pt x="787693" y="490631"/>
                  </a:lnTo>
                  <a:lnTo>
                    <a:pt x="774966" y="533722"/>
                  </a:lnTo>
                  <a:lnTo>
                    <a:pt x="757667" y="574638"/>
                  </a:lnTo>
                  <a:lnTo>
                    <a:pt x="736096" y="613079"/>
                  </a:lnTo>
                  <a:lnTo>
                    <a:pt x="710552" y="648744"/>
                  </a:lnTo>
                  <a:lnTo>
                    <a:pt x="681335" y="681335"/>
                  </a:lnTo>
                  <a:lnTo>
                    <a:pt x="648744" y="710552"/>
                  </a:lnTo>
                  <a:lnTo>
                    <a:pt x="613079" y="736096"/>
                  </a:lnTo>
                  <a:lnTo>
                    <a:pt x="574639" y="757667"/>
                  </a:lnTo>
                  <a:lnTo>
                    <a:pt x="533723" y="774966"/>
                  </a:lnTo>
                  <a:lnTo>
                    <a:pt x="490631" y="787693"/>
                  </a:lnTo>
                  <a:lnTo>
                    <a:pt x="445663" y="795549"/>
                  </a:lnTo>
                  <a:lnTo>
                    <a:pt x="399118" y="798234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7736306" y="1641837"/>
            <a:ext cx="2235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spc="-50" dirty="0">
                <a:solidFill>
                  <a:srgbClr val="00003B"/>
                </a:solidFill>
                <a:latin typeface="Tahoma"/>
                <a:cs typeface="Tahoma"/>
              </a:rPr>
              <a:t>1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345941" y="2922892"/>
            <a:ext cx="1000125" cy="1000125"/>
            <a:chOff x="7345941" y="2922892"/>
            <a:chExt cx="1000125" cy="1000125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45941" y="2922892"/>
              <a:ext cx="1000125" cy="100012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449118" y="3026067"/>
              <a:ext cx="798830" cy="798830"/>
            </a:xfrm>
            <a:custGeom>
              <a:avLst/>
              <a:gdLst/>
              <a:ahLst/>
              <a:cxnLst/>
              <a:rect l="l" t="t" r="r" b="b"/>
              <a:pathLst>
                <a:path w="798829" h="798829">
                  <a:moveTo>
                    <a:pt x="399117" y="798234"/>
                  </a:moveTo>
                  <a:lnTo>
                    <a:pt x="352572" y="795549"/>
                  </a:lnTo>
                  <a:lnTo>
                    <a:pt x="307603" y="787693"/>
                  </a:lnTo>
                  <a:lnTo>
                    <a:pt x="264511" y="774966"/>
                  </a:lnTo>
                  <a:lnTo>
                    <a:pt x="223595" y="757667"/>
                  </a:lnTo>
                  <a:lnTo>
                    <a:pt x="185155" y="736096"/>
                  </a:lnTo>
                  <a:lnTo>
                    <a:pt x="149489" y="710552"/>
                  </a:lnTo>
                  <a:lnTo>
                    <a:pt x="116898" y="681335"/>
                  </a:lnTo>
                  <a:lnTo>
                    <a:pt x="87681" y="648744"/>
                  </a:lnTo>
                  <a:lnTo>
                    <a:pt x="62137" y="613079"/>
                  </a:lnTo>
                  <a:lnTo>
                    <a:pt x="40566" y="574638"/>
                  </a:lnTo>
                  <a:lnTo>
                    <a:pt x="23267" y="533723"/>
                  </a:lnTo>
                  <a:lnTo>
                    <a:pt x="10540" y="490631"/>
                  </a:lnTo>
                  <a:lnTo>
                    <a:pt x="2685" y="445662"/>
                  </a:lnTo>
                  <a:lnTo>
                    <a:pt x="0" y="399116"/>
                  </a:lnTo>
                  <a:lnTo>
                    <a:pt x="2685" y="352571"/>
                  </a:lnTo>
                  <a:lnTo>
                    <a:pt x="10540" y="307603"/>
                  </a:lnTo>
                  <a:lnTo>
                    <a:pt x="23267" y="264511"/>
                  </a:lnTo>
                  <a:lnTo>
                    <a:pt x="40566" y="223595"/>
                  </a:lnTo>
                  <a:lnTo>
                    <a:pt x="62137" y="185155"/>
                  </a:lnTo>
                  <a:lnTo>
                    <a:pt x="87681" y="149489"/>
                  </a:lnTo>
                  <a:lnTo>
                    <a:pt x="116898" y="116898"/>
                  </a:lnTo>
                  <a:lnTo>
                    <a:pt x="149489" y="87681"/>
                  </a:lnTo>
                  <a:lnTo>
                    <a:pt x="185155" y="62137"/>
                  </a:lnTo>
                  <a:lnTo>
                    <a:pt x="223595" y="40566"/>
                  </a:lnTo>
                  <a:lnTo>
                    <a:pt x="264511" y="23268"/>
                  </a:lnTo>
                  <a:lnTo>
                    <a:pt x="307603" y="10540"/>
                  </a:lnTo>
                  <a:lnTo>
                    <a:pt x="352572" y="2685"/>
                  </a:lnTo>
                  <a:lnTo>
                    <a:pt x="399117" y="0"/>
                  </a:lnTo>
                  <a:lnTo>
                    <a:pt x="445663" y="2685"/>
                  </a:lnTo>
                  <a:lnTo>
                    <a:pt x="490631" y="10540"/>
                  </a:lnTo>
                  <a:lnTo>
                    <a:pt x="533723" y="23268"/>
                  </a:lnTo>
                  <a:lnTo>
                    <a:pt x="574639" y="40566"/>
                  </a:lnTo>
                  <a:lnTo>
                    <a:pt x="613079" y="62137"/>
                  </a:lnTo>
                  <a:lnTo>
                    <a:pt x="648744" y="87681"/>
                  </a:lnTo>
                  <a:lnTo>
                    <a:pt x="681335" y="116898"/>
                  </a:lnTo>
                  <a:lnTo>
                    <a:pt x="710552" y="149489"/>
                  </a:lnTo>
                  <a:lnTo>
                    <a:pt x="736096" y="185155"/>
                  </a:lnTo>
                  <a:lnTo>
                    <a:pt x="757667" y="223595"/>
                  </a:lnTo>
                  <a:lnTo>
                    <a:pt x="774966" y="264511"/>
                  </a:lnTo>
                  <a:lnTo>
                    <a:pt x="787693" y="307603"/>
                  </a:lnTo>
                  <a:lnTo>
                    <a:pt x="795549" y="352571"/>
                  </a:lnTo>
                  <a:lnTo>
                    <a:pt x="798234" y="399117"/>
                  </a:lnTo>
                  <a:lnTo>
                    <a:pt x="795549" y="445662"/>
                  </a:lnTo>
                  <a:lnTo>
                    <a:pt x="787693" y="490631"/>
                  </a:lnTo>
                  <a:lnTo>
                    <a:pt x="774966" y="533723"/>
                  </a:lnTo>
                  <a:lnTo>
                    <a:pt x="757667" y="574638"/>
                  </a:lnTo>
                  <a:lnTo>
                    <a:pt x="736096" y="613079"/>
                  </a:lnTo>
                  <a:lnTo>
                    <a:pt x="710552" y="648744"/>
                  </a:lnTo>
                  <a:lnTo>
                    <a:pt x="681335" y="681335"/>
                  </a:lnTo>
                  <a:lnTo>
                    <a:pt x="648744" y="710552"/>
                  </a:lnTo>
                  <a:lnTo>
                    <a:pt x="613079" y="736096"/>
                  </a:lnTo>
                  <a:lnTo>
                    <a:pt x="574639" y="757667"/>
                  </a:lnTo>
                  <a:lnTo>
                    <a:pt x="533723" y="774966"/>
                  </a:lnTo>
                  <a:lnTo>
                    <a:pt x="490631" y="787693"/>
                  </a:lnTo>
                  <a:lnTo>
                    <a:pt x="445663" y="795549"/>
                  </a:lnTo>
                  <a:lnTo>
                    <a:pt x="399117" y="798234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7736306" y="3207106"/>
            <a:ext cx="2235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spc="-50" dirty="0">
                <a:solidFill>
                  <a:srgbClr val="00003B"/>
                </a:solidFill>
                <a:latin typeface="Tahoma"/>
                <a:cs typeface="Tahoma"/>
              </a:rPr>
              <a:t>2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7345941" y="4488160"/>
            <a:ext cx="1000125" cy="1000125"/>
            <a:chOff x="7345941" y="4488160"/>
            <a:chExt cx="1000125" cy="1000125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345941" y="4488160"/>
              <a:ext cx="1000125" cy="100012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449118" y="4591336"/>
              <a:ext cx="798830" cy="798830"/>
            </a:xfrm>
            <a:custGeom>
              <a:avLst/>
              <a:gdLst/>
              <a:ahLst/>
              <a:cxnLst/>
              <a:rect l="l" t="t" r="r" b="b"/>
              <a:pathLst>
                <a:path w="798829" h="798829">
                  <a:moveTo>
                    <a:pt x="399121" y="798234"/>
                  </a:moveTo>
                  <a:lnTo>
                    <a:pt x="352572" y="795549"/>
                  </a:lnTo>
                  <a:lnTo>
                    <a:pt x="307603" y="787693"/>
                  </a:lnTo>
                  <a:lnTo>
                    <a:pt x="264511" y="774966"/>
                  </a:lnTo>
                  <a:lnTo>
                    <a:pt x="223595" y="757667"/>
                  </a:lnTo>
                  <a:lnTo>
                    <a:pt x="185155" y="736096"/>
                  </a:lnTo>
                  <a:lnTo>
                    <a:pt x="149489" y="710552"/>
                  </a:lnTo>
                  <a:lnTo>
                    <a:pt x="116898" y="681335"/>
                  </a:lnTo>
                  <a:lnTo>
                    <a:pt x="87681" y="648744"/>
                  </a:lnTo>
                  <a:lnTo>
                    <a:pt x="62137" y="613079"/>
                  </a:lnTo>
                  <a:lnTo>
                    <a:pt x="40566" y="574638"/>
                  </a:lnTo>
                  <a:lnTo>
                    <a:pt x="23267" y="533722"/>
                  </a:lnTo>
                  <a:lnTo>
                    <a:pt x="10540" y="490631"/>
                  </a:lnTo>
                  <a:lnTo>
                    <a:pt x="2685" y="445662"/>
                  </a:lnTo>
                  <a:lnTo>
                    <a:pt x="0" y="399116"/>
                  </a:lnTo>
                  <a:lnTo>
                    <a:pt x="2685" y="352571"/>
                  </a:lnTo>
                  <a:lnTo>
                    <a:pt x="10540" y="307603"/>
                  </a:lnTo>
                  <a:lnTo>
                    <a:pt x="23267" y="264511"/>
                  </a:lnTo>
                  <a:lnTo>
                    <a:pt x="40566" y="223595"/>
                  </a:lnTo>
                  <a:lnTo>
                    <a:pt x="62137" y="185155"/>
                  </a:lnTo>
                  <a:lnTo>
                    <a:pt x="87681" y="149489"/>
                  </a:lnTo>
                  <a:lnTo>
                    <a:pt x="116898" y="116898"/>
                  </a:lnTo>
                  <a:lnTo>
                    <a:pt x="149489" y="87681"/>
                  </a:lnTo>
                  <a:lnTo>
                    <a:pt x="185155" y="62137"/>
                  </a:lnTo>
                  <a:lnTo>
                    <a:pt x="223595" y="40566"/>
                  </a:lnTo>
                  <a:lnTo>
                    <a:pt x="264511" y="23267"/>
                  </a:lnTo>
                  <a:lnTo>
                    <a:pt x="307603" y="10540"/>
                  </a:lnTo>
                  <a:lnTo>
                    <a:pt x="352572" y="2685"/>
                  </a:lnTo>
                  <a:lnTo>
                    <a:pt x="399117" y="0"/>
                  </a:lnTo>
                  <a:lnTo>
                    <a:pt x="445663" y="2685"/>
                  </a:lnTo>
                  <a:lnTo>
                    <a:pt x="490631" y="10540"/>
                  </a:lnTo>
                  <a:lnTo>
                    <a:pt x="533723" y="23267"/>
                  </a:lnTo>
                  <a:lnTo>
                    <a:pt x="574639" y="40566"/>
                  </a:lnTo>
                  <a:lnTo>
                    <a:pt x="613079" y="62137"/>
                  </a:lnTo>
                  <a:lnTo>
                    <a:pt x="648744" y="87681"/>
                  </a:lnTo>
                  <a:lnTo>
                    <a:pt x="681335" y="116898"/>
                  </a:lnTo>
                  <a:lnTo>
                    <a:pt x="710552" y="149489"/>
                  </a:lnTo>
                  <a:lnTo>
                    <a:pt x="736096" y="185155"/>
                  </a:lnTo>
                  <a:lnTo>
                    <a:pt x="757667" y="223595"/>
                  </a:lnTo>
                  <a:lnTo>
                    <a:pt x="774966" y="264511"/>
                  </a:lnTo>
                  <a:lnTo>
                    <a:pt x="787693" y="307603"/>
                  </a:lnTo>
                  <a:lnTo>
                    <a:pt x="795549" y="352571"/>
                  </a:lnTo>
                  <a:lnTo>
                    <a:pt x="798234" y="399117"/>
                  </a:lnTo>
                  <a:lnTo>
                    <a:pt x="795549" y="445662"/>
                  </a:lnTo>
                  <a:lnTo>
                    <a:pt x="787693" y="490631"/>
                  </a:lnTo>
                  <a:lnTo>
                    <a:pt x="774966" y="533722"/>
                  </a:lnTo>
                  <a:lnTo>
                    <a:pt x="757667" y="574638"/>
                  </a:lnTo>
                  <a:lnTo>
                    <a:pt x="736096" y="613079"/>
                  </a:lnTo>
                  <a:lnTo>
                    <a:pt x="710552" y="648744"/>
                  </a:lnTo>
                  <a:lnTo>
                    <a:pt x="681335" y="681335"/>
                  </a:lnTo>
                  <a:lnTo>
                    <a:pt x="648744" y="710552"/>
                  </a:lnTo>
                  <a:lnTo>
                    <a:pt x="613079" y="736096"/>
                  </a:lnTo>
                  <a:lnTo>
                    <a:pt x="574639" y="757667"/>
                  </a:lnTo>
                  <a:lnTo>
                    <a:pt x="533723" y="774966"/>
                  </a:lnTo>
                  <a:lnTo>
                    <a:pt x="490631" y="787693"/>
                  </a:lnTo>
                  <a:lnTo>
                    <a:pt x="445663" y="795549"/>
                  </a:lnTo>
                  <a:lnTo>
                    <a:pt x="399121" y="798234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7736306" y="4772375"/>
            <a:ext cx="2235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spc="-50" dirty="0">
                <a:solidFill>
                  <a:srgbClr val="00003B"/>
                </a:solidFill>
                <a:latin typeface="Tahoma"/>
                <a:cs typeface="Tahoma"/>
              </a:rPr>
              <a:t>3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-8889" y="-8036"/>
            <a:ext cx="9811385" cy="10293985"/>
            <a:chOff x="-8889" y="-8036"/>
            <a:chExt cx="9811385" cy="10293985"/>
          </a:xfrm>
        </p:grpSpPr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-8889" y="-8036"/>
              <a:ext cx="9811287" cy="10293799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7449117" y="6156605"/>
              <a:ext cx="798830" cy="798830"/>
            </a:xfrm>
            <a:custGeom>
              <a:avLst/>
              <a:gdLst/>
              <a:ahLst/>
              <a:cxnLst/>
              <a:rect l="l" t="t" r="r" b="b"/>
              <a:pathLst>
                <a:path w="798829" h="798829">
                  <a:moveTo>
                    <a:pt x="399117" y="798234"/>
                  </a:moveTo>
                  <a:lnTo>
                    <a:pt x="352572" y="795549"/>
                  </a:lnTo>
                  <a:lnTo>
                    <a:pt x="307603" y="787693"/>
                  </a:lnTo>
                  <a:lnTo>
                    <a:pt x="264511" y="774966"/>
                  </a:lnTo>
                  <a:lnTo>
                    <a:pt x="223595" y="757667"/>
                  </a:lnTo>
                  <a:lnTo>
                    <a:pt x="185155" y="736096"/>
                  </a:lnTo>
                  <a:lnTo>
                    <a:pt x="149489" y="710552"/>
                  </a:lnTo>
                  <a:lnTo>
                    <a:pt x="116898" y="681335"/>
                  </a:lnTo>
                  <a:lnTo>
                    <a:pt x="87681" y="648744"/>
                  </a:lnTo>
                  <a:lnTo>
                    <a:pt x="62137" y="613078"/>
                  </a:lnTo>
                  <a:lnTo>
                    <a:pt x="40566" y="574638"/>
                  </a:lnTo>
                  <a:lnTo>
                    <a:pt x="23267" y="533722"/>
                  </a:lnTo>
                  <a:lnTo>
                    <a:pt x="10540" y="490630"/>
                  </a:lnTo>
                  <a:lnTo>
                    <a:pt x="2685" y="445662"/>
                  </a:lnTo>
                  <a:lnTo>
                    <a:pt x="0" y="399116"/>
                  </a:lnTo>
                  <a:lnTo>
                    <a:pt x="2685" y="352571"/>
                  </a:lnTo>
                  <a:lnTo>
                    <a:pt x="10540" y="307603"/>
                  </a:lnTo>
                  <a:lnTo>
                    <a:pt x="23267" y="264511"/>
                  </a:lnTo>
                  <a:lnTo>
                    <a:pt x="40566" y="223595"/>
                  </a:lnTo>
                  <a:lnTo>
                    <a:pt x="62137" y="185155"/>
                  </a:lnTo>
                  <a:lnTo>
                    <a:pt x="87681" y="149489"/>
                  </a:lnTo>
                  <a:lnTo>
                    <a:pt x="116898" y="116898"/>
                  </a:lnTo>
                  <a:lnTo>
                    <a:pt x="149489" y="87681"/>
                  </a:lnTo>
                  <a:lnTo>
                    <a:pt x="185155" y="62137"/>
                  </a:lnTo>
                  <a:lnTo>
                    <a:pt x="223595" y="40566"/>
                  </a:lnTo>
                  <a:lnTo>
                    <a:pt x="264511" y="23268"/>
                  </a:lnTo>
                  <a:lnTo>
                    <a:pt x="307603" y="10540"/>
                  </a:lnTo>
                  <a:lnTo>
                    <a:pt x="352572" y="2685"/>
                  </a:lnTo>
                  <a:lnTo>
                    <a:pt x="399117" y="0"/>
                  </a:lnTo>
                  <a:lnTo>
                    <a:pt x="445663" y="2685"/>
                  </a:lnTo>
                  <a:lnTo>
                    <a:pt x="490631" y="10540"/>
                  </a:lnTo>
                  <a:lnTo>
                    <a:pt x="533723" y="23268"/>
                  </a:lnTo>
                  <a:lnTo>
                    <a:pt x="574639" y="40566"/>
                  </a:lnTo>
                  <a:lnTo>
                    <a:pt x="613079" y="62137"/>
                  </a:lnTo>
                  <a:lnTo>
                    <a:pt x="648744" y="87681"/>
                  </a:lnTo>
                  <a:lnTo>
                    <a:pt x="681335" y="116898"/>
                  </a:lnTo>
                  <a:lnTo>
                    <a:pt x="710552" y="149489"/>
                  </a:lnTo>
                  <a:lnTo>
                    <a:pt x="736096" y="185155"/>
                  </a:lnTo>
                  <a:lnTo>
                    <a:pt x="757667" y="223595"/>
                  </a:lnTo>
                  <a:lnTo>
                    <a:pt x="774966" y="264511"/>
                  </a:lnTo>
                  <a:lnTo>
                    <a:pt x="787693" y="307603"/>
                  </a:lnTo>
                  <a:lnTo>
                    <a:pt x="795549" y="352571"/>
                  </a:lnTo>
                  <a:lnTo>
                    <a:pt x="798234" y="399116"/>
                  </a:lnTo>
                  <a:lnTo>
                    <a:pt x="795549" y="445662"/>
                  </a:lnTo>
                  <a:lnTo>
                    <a:pt x="787693" y="490630"/>
                  </a:lnTo>
                  <a:lnTo>
                    <a:pt x="774966" y="533722"/>
                  </a:lnTo>
                  <a:lnTo>
                    <a:pt x="757667" y="574638"/>
                  </a:lnTo>
                  <a:lnTo>
                    <a:pt x="736096" y="613078"/>
                  </a:lnTo>
                  <a:lnTo>
                    <a:pt x="710552" y="648744"/>
                  </a:lnTo>
                  <a:lnTo>
                    <a:pt x="681335" y="681335"/>
                  </a:lnTo>
                  <a:lnTo>
                    <a:pt x="648744" y="710552"/>
                  </a:lnTo>
                  <a:lnTo>
                    <a:pt x="613079" y="736096"/>
                  </a:lnTo>
                  <a:lnTo>
                    <a:pt x="574639" y="757667"/>
                  </a:lnTo>
                  <a:lnTo>
                    <a:pt x="533723" y="774966"/>
                  </a:lnTo>
                  <a:lnTo>
                    <a:pt x="490631" y="787693"/>
                  </a:lnTo>
                  <a:lnTo>
                    <a:pt x="445663" y="795549"/>
                  </a:lnTo>
                  <a:lnTo>
                    <a:pt x="399117" y="798234"/>
                  </a:lnTo>
                  <a:close/>
                </a:path>
              </a:pathLst>
            </a:custGeom>
            <a:solidFill>
              <a:srgbClr val="F7F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7736306" y="6337644"/>
            <a:ext cx="2235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b="1" spc="-50" dirty="0">
                <a:solidFill>
                  <a:srgbClr val="00003B"/>
                </a:solidFill>
                <a:latin typeface="Tahoma"/>
                <a:cs typeface="Tahoma"/>
              </a:rPr>
              <a:t>4</a:t>
            </a:r>
            <a:endParaRPr sz="26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16000" y="3373956"/>
            <a:ext cx="5298709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LINEE DI PRODOTTO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882115" y="1640206"/>
            <a:ext cx="39954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CORSI</a:t>
            </a:r>
            <a:r>
              <a:rPr sz="2400" b="1" spc="-110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145" dirty="0">
                <a:solidFill>
                  <a:srgbClr val="00003B"/>
                </a:solidFill>
                <a:latin typeface="Tahoma"/>
                <a:cs typeface="Tahoma"/>
              </a:rPr>
              <a:t>DI</a:t>
            </a: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80" dirty="0">
                <a:solidFill>
                  <a:srgbClr val="00003B"/>
                </a:solidFill>
                <a:latin typeface="Tahoma"/>
                <a:cs typeface="Tahoma"/>
              </a:rPr>
              <a:t>LAUREA/MASTER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882115" y="3205474"/>
            <a:ext cx="40424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114" dirty="0">
                <a:solidFill>
                  <a:srgbClr val="00003B"/>
                </a:solidFill>
                <a:latin typeface="Tahoma"/>
                <a:cs typeface="Tahoma"/>
              </a:rPr>
              <a:t>MOOCS</a:t>
            </a:r>
            <a:r>
              <a:rPr sz="2400" b="1" spc="-12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295" dirty="0">
                <a:solidFill>
                  <a:srgbClr val="00003B"/>
                </a:solidFill>
                <a:latin typeface="Tahoma"/>
                <a:cs typeface="Tahoma"/>
              </a:rPr>
              <a:t>/</a:t>
            </a:r>
            <a:r>
              <a:rPr sz="2400" b="1" spc="-12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90" dirty="0">
                <a:solidFill>
                  <a:srgbClr val="00003B"/>
                </a:solidFill>
                <a:latin typeface="Tahoma"/>
                <a:cs typeface="Tahoma"/>
              </a:rPr>
              <a:t>OPEN</a:t>
            </a:r>
            <a:r>
              <a:rPr sz="2400" b="1" spc="-12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70" dirty="0">
                <a:solidFill>
                  <a:srgbClr val="00003B"/>
                </a:solidFill>
                <a:latin typeface="Tahoma"/>
                <a:cs typeface="Tahoma"/>
              </a:rPr>
              <a:t>EDUCATION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882115" y="4770744"/>
            <a:ext cx="85153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100" dirty="0">
                <a:solidFill>
                  <a:srgbClr val="00003B"/>
                </a:solidFill>
                <a:latin typeface="Tahoma"/>
                <a:cs typeface="Tahoma"/>
              </a:rPr>
              <a:t>FORMAZIONE</a:t>
            </a: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100" dirty="0">
                <a:solidFill>
                  <a:srgbClr val="00003B"/>
                </a:solidFill>
                <a:latin typeface="Tahoma"/>
                <a:cs typeface="Tahoma"/>
              </a:rPr>
              <a:t>CONTINUA</a:t>
            </a: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80" dirty="0">
                <a:solidFill>
                  <a:srgbClr val="00003B"/>
                </a:solidFill>
                <a:latin typeface="Tahoma"/>
                <a:cs typeface="Tahoma"/>
              </a:rPr>
              <a:t>-</a:t>
            </a: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100" dirty="0">
                <a:solidFill>
                  <a:srgbClr val="00003B"/>
                </a:solidFill>
                <a:latin typeface="Tahoma"/>
                <a:cs typeface="Tahoma"/>
              </a:rPr>
              <a:t>FORMAZIONE</a:t>
            </a:r>
            <a:r>
              <a:rPr sz="2400" b="1" spc="-10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45" dirty="0">
                <a:solidFill>
                  <a:srgbClr val="00003B"/>
                </a:solidFill>
                <a:latin typeface="Tahoma"/>
                <a:cs typeface="Tahoma"/>
              </a:rPr>
              <a:t>PROFESSIONALE</a:t>
            </a:r>
            <a:endParaRPr sz="2400" dirty="0">
              <a:latin typeface="Tahoma"/>
              <a:cs typeface="Tahoma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882115" y="6336012"/>
            <a:ext cx="234188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55" dirty="0">
                <a:solidFill>
                  <a:srgbClr val="00003B"/>
                </a:solidFill>
                <a:latin typeface="Tahoma"/>
                <a:cs typeface="Tahoma"/>
              </a:rPr>
              <a:t>CANALE</a:t>
            </a:r>
            <a:r>
              <a:rPr sz="2400" b="1" spc="-130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b="1" spc="-50" dirty="0">
                <a:solidFill>
                  <a:srgbClr val="00003B"/>
                </a:solidFill>
                <a:latin typeface="Tahoma"/>
                <a:cs typeface="Tahoma"/>
              </a:rPr>
              <a:t>WEBTV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grpSp>
        <p:nvGrpSpPr>
          <p:cNvPr id="29" name="Gruppo 28">
            <a:extLst>
              <a:ext uri="{FF2B5EF4-FFF2-40B4-BE49-F238E27FC236}">
                <a16:creationId xmlns:a16="http://schemas.microsoft.com/office/drawing/2014/main" id="{3AC2121B-0208-4A2F-A430-8258832A5F50}"/>
              </a:ext>
            </a:extLst>
          </p:cNvPr>
          <p:cNvGrpSpPr/>
          <p:nvPr/>
        </p:nvGrpSpPr>
        <p:grpSpPr>
          <a:xfrm>
            <a:off x="7382283" y="7620473"/>
            <a:ext cx="4222223" cy="1000125"/>
            <a:chOff x="7449117" y="7924790"/>
            <a:chExt cx="4222223" cy="1000125"/>
          </a:xfrm>
        </p:grpSpPr>
        <p:grpSp>
          <p:nvGrpSpPr>
            <p:cNvPr id="24" name="object 24"/>
            <p:cNvGrpSpPr/>
            <p:nvPr/>
          </p:nvGrpSpPr>
          <p:grpSpPr>
            <a:xfrm>
              <a:off x="7449117" y="7924790"/>
              <a:ext cx="1000125" cy="1000125"/>
              <a:chOff x="7449117" y="7924790"/>
              <a:chExt cx="1000125" cy="1000125"/>
            </a:xfrm>
          </p:grpSpPr>
          <p:pic>
            <p:nvPicPr>
              <p:cNvPr id="25" name="object 25"/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7449117" y="7924790"/>
                <a:ext cx="1000125" cy="1000125"/>
              </a:xfrm>
              <a:prstGeom prst="rect">
                <a:avLst/>
              </a:prstGeom>
            </p:spPr>
          </p:pic>
          <p:sp>
            <p:nvSpPr>
              <p:cNvPr id="26" name="object 26"/>
              <p:cNvSpPr/>
              <p:nvPr/>
            </p:nvSpPr>
            <p:spPr>
              <a:xfrm>
                <a:off x="7552293" y="8027965"/>
                <a:ext cx="798830" cy="798830"/>
              </a:xfrm>
              <a:custGeom>
                <a:avLst/>
                <a:gdLst/>
                <a:ahLst/>
                <a:cxnLst/>
                <a:rect l="l" t="t" r="r" b="b"/>
                <a:pathLst>
                  <a:path w="798829" h="798829">
                    <a:moveTo>
                      <a:pt x="399117" y="798234"/>
                    </a:moveTo>
                    <a:lnTo>
                      <a:pt x="352571" y="795549"/>
                    </a:lnTo>
                    <a:lnTo>
                      <a:pt x="307603" y="787693"/>
                    </a:lnTo>
                    <a:lnTo>
                      <a:pt x="264511" y="774966"/>
                    </a:lnTo>
                    <a:lnTo>
                      <a:pt x="223595" y="757667"/>
                    </a:lnTo>
                    <a:lnTo>
                      <a:pt x="185155" y="736096"/>
                    </a:lnTo>
                    <a:lnTo>
                      <a:pt x="149489" y="710552"/>
                    </a:lnTo>
                    <a:lnTo>
                      <a:pt x="116898" y="681335"/>
                    </a:lnTo>
                    <a:lnTo>
                      <a:pt x="87681" y="648744"/>
                    </a:lnTo>
                    <a:lnTo>
                      <a:pt x="62137" y="613078"/>
                    </a:lnTo>
                    <a:lnTo>
                      <a:pt x="40566" y="574638"/>
                    </a:lnTo>
                    <a:lnTo>
                      <a:pt x="23267" y="533722"/>
                    </a:lnTo>
                    <a:lnTo>
                      <a:pt x="10540" y="490630"/>
                    </a:lnTo>
                    <a:lnTo>
                      <a:pt x="2684" y="445662"/>
                    </a:lnTo>
                    <a:lnTo>
                      <a:pt x="0" y="399110"/>
                    </a:lnTo>
                    <a:lnTo>
                      <a:pt x="2684" y="352571"/>
                    </a:lnTo>
                    <a:lnTo>
                      <a:pt x="10540" y="307603"/>
                    </a:lnTo>
                    <a:lnTo>
                      <a:pt x="23267" y="264511"/>
                    </a:lnTo>
                    <a:lnTo>
                      <a:pt x="40566" y="223595"/>
                    </a:lnTo>
                    <a:lnTo>
                      <a:pt x="62137" y="185155"/>
                    </a:lnTo>
                    <a:lnTo>
                      <a:pt x="87681" y="149489"/>
                    </a:lnTo>
                    <a:lnTo>
                      <a:pt x="116898" y="116898"/>
                    </a:lnTo>
                    <a:lnTo>
                      <a:pt x="149489" y="87681"/>
                    </a:lnTo>
                    <a:lnTo>
                      <a:pt x="185155" y="62137"/>
                    </a:lnTo>
                    <a:lnTo>
                      <a:pt x="223595" y="40566"/>
                    </a:lnTo>
                    <a:lnTo>
                      <a:pt x="264511" y="23268"/>
                    </a:lnTo>
                    <a:lnTo>
                      <a:pt x="307603" y="10540"/>
                    </a:lnTo>
                    <a:lnTo>
                      <a:pt x="352571" y="2685"/>
                    </a:lnTo>
                    <a:lnTo>
                      <a:pt x="399116" y="0"/>
                    </a:lnTo>
                    <a:lnTo>
                      <a:pt x="445662" y="2685"/>
                    </a:lnTo>
                    <a:lnTo>
                      <a:pt x="490630" y="10540"/>
                    </a:lnTo>
                    <a:lnTo>
                      <a:pt x="533722" y="23268"/>
                    </a:lnTo>
                    <a:lnTo>
                      <a:pt x="574638" y="40566"/>
                    </a:lnTo>
                    <a:lnTo>
                      <a:pt x="613078" y="62137"/>
                    </a:lnTo>
                    <a:lnTo>
                      <a:pt x="648744" y="87681"/>
                    </a:lnTo>
                    <a:lnTo>
                      <a:pt x="681335" y="116898"/>
                    </a:lnTo>
                    <a:lnTo>
                      <a:pt x="710552" y="149489"/>
                    </a:lnTo>
                    <a:lnTo>
                      <a:pt x="736096" y="185155"/>
                    </a:lnTo>
                    <a:lnTo>
                      <a:pt x="757667" y="223595"/>
                    </a:lnTo>
                    <a:lnTo>
                      <a:pt x="774966" y="264511"/>
                    </a:lnTo>
                    <a:lnTo>
                      <a:pt x="787693" y="307603"/>
                    </a:lnTo>
                    <a:lnTo>
                      <a:pt x="795549" y="352571"/>
                    </a:lnTo>
                    <a:lnTo>
                      <a:pt x="798233" y="399116"/>
                    </a:lnTo>
                    <a:lnTo>
                      <a:pt x="795549" y="445662"/>
                    </a:lnTo>
                    <a:lnTo>
                      <a:pt x="787693" y="490630"/>
                    </a:lnTo>
                    <a:lnTo>
                      <a:pt x="774966" y="533722"/>
                    </a:lnTo>
                    <a:lnTo>
                      <a:pt x="757667" y="574638"/>
                    </a:lnTo>
                    <a:lnTo>
                      <a:pt x="736096" y="613078"/>
                    </a:lnTo>
                    <a:lnTo>
                      <a:pt x="710552" y="648744"/>
                    </a:lnTo>
                    <a:lnTo>
                      <a:pt x="681335" y="681335"/>
                    </a:lnTo>
                    <a:lnTo>
                      <a:pt x="648744" y="710552"/>
                    </a:lnTo>
                    <a:lnTo>
                      <a:pt x="613078" y="736096"/>
                    </a:lnTo>
                    <a:lnTo>
                      <a:pt x="574638" y="757667"/>
                    </a:lnTo>
                    <a:lnTo>
                      <a:pt x="533722" y="774966"/>
                    </a:lnTo>
                    <a:lnTo>
                      <a:pt x="490630" y="787693"/>
                    </a:lnTo>
                    <a:lnTo>
                      <a:pt x="445662" y="795549"/>
                    </a:lnTo>
                    <a:lnTo>
                      <a:pt x="399117" y="798234"/>
                    </a:lnTo>
                    <a:close/>
                  </a:path>
                </a:pathLst>
              </a:custGeom>
              <a:solidFill>
                <a:srgbClr val="F7F7F7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</p:grpSp>
        <p:sp>
          <p:nvSpPr>
            <p:cNvPr id="27" name="object 27"/>
            <p:cNvSpPr txBox="1"/>
            <p:nvPr/>
          </p:nvSpPr>
          <p:spPr>
            <a:xfrm>
              <a:off x="7839481" y="8209004"/>
              <a:ext cx="223520" cy="42164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2600" b="1" spc="-50" dirty="0">
                  <a:solidFill>
                    <a:srgbClr val="00003B"/>
                  </a:solidFill>
                  <a:latin typeface="Tahoma"/>
                  <a:cs typeface="Tahoma"/>
                </a:rPr>
                <a:t>5</a:t>
              </a:r>
              <a:endParaRPr sz="2600">
                <a:latin typeface="Tahoma"/>
                <a:cs typeface="Tahoma"/>
              </a:endParaRPr>
            </a:p>
          </p:txBody>
        </p:sp>
        <p:sp>
          <p:nvSpPr>
            <p:cNvPr id="28" name="object 28"/>
            <p:cNvSpPr txBox="1"/>
            <p:nvPr/>
          </p:nvSpPr>
          <p:spPr>
            <a:xfrm>
              <a:off x="8985290" y="8207373"/>
              <a:ext cx="2686050" cy="391160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marL="12700">
                <a:lnSpc>
                  <a:spcPct val="100000"/>
                </a:lnSpc>
                <a:spcBef>
                  <a:spcPts val="100"/>
                </a:spcBef>
              </a:pPr>
              <a:r>
                <a:rPr sz="2400" b="1" spc="-55" dirty="0">
                  <a:solidFill>
                    <a:srgbClr val="00003B"/>
                  </a:solidFill>
                  <a:latin typeface="Tahoma"/>
                  <a:cs typeface="Tahoma"/>
                </a:rPr>
                <a:t>CANALE</a:t>
              </a:r>
              <a:r>
                <a:rPr sz="2400" b="1" spc="-130" dirty="0">
                  <a:solidFill>
                    <a:srgbClr val="00003B"/>
                  </a:solidFill>
                  <a:latin typeface="Tahoma"/>
                  <a:cs typeface="Tahoma"/>
                </a:rPr>
                <a:t> </a:t>
              </a:r>
              <a:r>
                <a:rPr sz="2400" b="1" spc="-50" dirty="0">
                  <a:solidFill>
                    <a:srgbClr val="00003B"/>
                  </a:solidFill>
                  <a:latin typeface="Tahoma"/>
                  <a:cs typeface="Tahoma"/>
                </a:rPr>
                <a:t>PODCAST</a:t>
              </a:r>
              <a:endParaRPr sz="2400">
                <a:latin typeface="Tahoma"/>
                <a:cs typeface="Tahoma"/>
              </a:endParaRPr>
            </a:p>
          </p:txBody>
        </p:sp>
      </p:grpSp>
      <p:sp>
        <p:nvSpPr>
          <p:cNvPr id="30" name="Freccia in giù 29">
            <a:extLst>
              <a:ext uri="{FF2B5EF4-FFF2-40B4-BE49-F238E27FC236}">
                <a16:creationId xmlns:a16="http://schemas.microsoft.com/office/drawing/2014/main" id="{F3773290-B1F6-457C-B893-196BDCE01178}"/>
              </a:ext>
            </a:extLst>
          </p:cNvPr>
          <p:cNvSpPr/>
          <p:nvPr/>
        </p:nvSpPr>
        <p:spPr>
          <a:xfrm rot="5400000">
            <a:off x="14026664" y="1073935"/>
            <a:ext cx="685800" cy="1459529"/>
          </a:xfrm>
          <a:prstGeom prst="downArrow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8902" y="-8342"/>
            <a:ext cx="5124450" cy="3905885"/>
            <a:chOff x="-8902" y="-8342"/>
            <a:chExt cx="5124450" cy="390588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-8902" y="-8342"/>
              <a:ext cx="4788926" cy="29032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651099" y="2739504"/>
              <a:ext cx="2464435" cy="1158240"/>
            </a:xfrm>
            <a:custGeom>
              <a:avLst/>
              <a:gdLst/>
              <a:ahLst/>
              <a:cxnLst/>
              <a:rect l="l" t="t" r="r" b="b"/>
              <a:pathLst>
                <a:path w="2464435" h="1158239">
                  <a:moveTo>
                    <a:pt x="2083054" y="1157671"/>
                  </a:moveTo>
                  <a:lnTo>
                    <a:pt x="380999" y="1157671"/>
                  </a:lnTo>
                  <a:lnTo>
                    <a:pt x="330919" y="1154367"/>
                  </a:lnTo>
                  <a:lnTo>
                    <a:pt x="282121" y="1144618"/>
                  </a:lnTo>
                  <a:lnTo>
                    <a:pt x="235197" y="1128669"/>
                  </a:lnTo>
                  <a:lnTo>
                    <a:pt x="190739" y="1106766"/>
                  </a:lnTo>
                  <a:lnTo>
                    <a:pt x="149340" y="1079154"/>
                  </a:lnTo>
                  <a:lnTo>
                    <a:pt x="111591" y="1046079"/>
                  </a:lnTo>
                  <a:lnTo>
                    <a:pt x="78516" y="1008330"/>
                  </a:lnTo>
                  <a:lnTo>
                    <a:pt x="50904" y="966931"/>
                  </a:lnTo>
                  <a:lnTo>
                    <a:pt x="29001" y="922473"/>
                  </a:lnTo>
                  <a:lnTo>
                    <a:pt x="13052" y="875549"/>
                  </a:lnTo>
                  <a:lnTo>
                    <a:pt x="3303" y="826751"/>
                  </a:lnTo>
                  <a:lnTo>
                    <a:pt x="0" y="776679"/>
                  </a:lnTo>
                  <a:lnTo>
                    <a:pt x="0" y="380992"/>
                  </a:lnTo>
                  <a:lnTo>
                    <a:pt x="3303" y="330919"/>
                  </a:lnTo>
                  <a:lnTo>
                    <a:pt x="13052" y="282121"/>
                  </a:lnTo>
                  <a:lnTo>
                    <a:pt x="29001" y="235197"/>
                  </a:lnTo>
                  <a:lnTo>
                    <a:pt x="50904" y="190739"/>
                  </a:lnTo>
                  <a:lnTo>
                    <a:pt x="78516" y="149340"/>
                  </a:lnTo>
                  <a:lnTo>
                    <a:pt x="111591" y="111592"/>
                  </a:lnTo>
                  <a:lnTo>
                    <a:pt x="149340" y="78516"/>
                  </a:lnTo>
                  <a:lnTo>
                    <a:pt x="190739" y="50904"/>
                  </a:lnTo>
                  <a:lnTo>
                    <a:pt x="235197" y="29001"/>
                  </a:lnTo>
                  <a:lnTo>
                    <a:pt x="282121" y="13053"/>
                  </a:lnTo>
                  <a:lnTo>
                    <a:pt x="330919" y="3304"/>
                  </a:lnTo>
                  <a:lnTo>
                    <a:pt x="380999" y="0"/>
                  </a:lnTo>
                  <a:lnTo>
                    <a:pt x="2083054" y="0"/>
                  </a:lnTo>
                  <a:lnTo>
                    <a:pt x="2133134" y="3304"/>
                  </a:lnTo>
                  <a:lnTo>
                    <a:pt x="2181932" y="13053"/>
                  </a:lnTo>
                  <a:lnTo>
                    <a:pt x="2228856" y="29001"/>
                  </a:lnTo>
                  <a:lnTo>
                    <a:pt x="2273314" y="50904"/>
                  </a:lnTo>
                  <a:lnTo>
                    <a:pt x="2314713" y="78516"/>
                  </a:lnTo>
                  <a:lnTo>
                    <a:pt x="2352461" y="111592"/>
                  </a:lnTo>
                  <a:lnTo>
                    <a:pt x="2385537" y="149340"/>
                  </a:lnTo>
                  <a:lnTo>
                    <a:pt x="2413149" y="190739"/>
                  </a:lnTo>
                  <a:lnTo>
                    <a:pt x="2435052" y="235197"/>
                  </a:lnTo>
                  <a:lnTo>
                    <a:pt x="2451001" y="282121"/>
                  </a:lnTo>
                  <a:lnTo>
                    <a:pt x="2460750" y="330919"/>
                  </a:lnTo>
                  <a:lnTo>
                    <a:pt x="2464053" y="380992"/>
                  </a:lnTo>
                  <a:lnTo>
                    <a:pt x="2464053" y="776679"/>
                  </a:lnTo>
                  <a:lnTo>
                    <a:pt x="2460750" y="826751"/>
                  </a:lnTo>
                  <a:lnTo>
                    <a:pt x="2451001" y="875549"/>
                  </a:lnTo>
                  <a:lnTo>
                    <a:pt x="2435052" y="922473"/>
                  </a:lnTo>
                  <a:lnTo>
                    <a:pt x="2413149" y="966931"/>
                  </a:lnTo>
                  <a:lnTo>
                    <a:pt x="2385537" y="1008330"/>
                  </a:lnTo>
                  <a:lnTo>
                    <a:pt x="2352461" y="1046079"/>
                  </a:lnTo>
                  <a:lnTo>
                    <a:pt x="2314713" y="1079154"/>
                  </a:lnTo>
                  <a:lnTo>
                    <a:pt x="2273314" y="1106766"/>
                  </a:lnTo>
                  <a:lnTo>
                    <a:pt x="2228856" y="1128669"/>
                  </a:lnTo>
                  <a:lnTo>
                    <a:pt x="2181932" y="1144618"/>
                  </a:lnTo>
                  <a:lnTo>
                    <a:pt x="2133134" y="1154367"/>
                  </a:lnTo>
                  <a:lnTo>
                    <a:pt x="2083054" y="1157671"/>
                  </a:lnTo>
                  <a:close/>
                </a:path>
              </a:pathLst>
            </a:custGeom>
            <a:solidFill>
              <a:srgbClr val="00BE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2874761" y="3095136"/>
            <a:ext cx="1891710" cy="397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it-IT" sz="2500" b="1" spc="-50" dirty="0">
                <a:solidFill>
                  <a:srgbClr val="FFFFFF"/>
                </a:solidFill>
                <a:latin typeface="Tahoma"/>
                <a:cs typeface="Tahoma"/>
              </a:rPr>
              <a:t>Estate</a:t>
            </a:r>
            <a:r>
              <a:rPr sz="250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00" b="1" spc="-75" dirty="0">
                <a:solidFill>
                  <a:srgbClr val="FFFFFF"/>
                </a:solidFill>
                <a:latin typeface="Tahoma"/>
                <a:cs typeface="Tahoma"/>
              </a:rPr>
              <a:t>2024</a:t>
            </a:r>
            <a:endParaRPr sz="2500" dirty="0">
              <a:latin typeface="Tahoma"/>
              <a:cs typeface="Tahom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371817" y="2739504"/>
            <a:ext cx="2451735" cy="1158240"/>
          </a:xfrm>
          <a:custGeom>
            <a:avLst/>
            <a:gdLst/>
            <a:ahLst/>
            <a:cxnLst/>
            <a:rect l="l" t="t" r="r" b="b"/>
            <a:pathLst>
              <a:path w="2451734" h="1158239">
                <a:moveTo>
                  <a:pt x="2070560" y="1157671"/>
                </a:moveTo>
                <a:lnTo>
                  <a:pt x="380999" y="1157671"/>
                </a:lnTo>
                <a:lnTo>
                  <a:pt x="330919" y="1154367"/>
                </a:lnTo>
                <a:lnTo>
                  <a:pt x="282121" y="1144618"/>
                </a:lnTo>
                <a:lnTo>
                  <a:pt x="235197" y="1128669"/>
                </a:lnTo>
                <a:lnTo>
                  <a:pt x="190739" y="1106766"/>
                </a:lnTo>
                <a:lnTo>
                  <a:pt x="149340" y="1079154"/>
                </a:lnTo>
                <a:lnTo>
                  <a:pt x="111592" y="1046079"/>
                </a:lnTo>
                <a:lnTo>
                  <a:pt x="78516" y="1008330"/>
                </a:lnTo>
                <a:lnTo>
                  <a:pt x="50904" y="966931"/>
                </a:lnTo>
                <a:lnTo>
                  <a:pt x="29001" y="922473"/>
                </a:lnTo>
                <a:lnTo>
                  <a:pt x="13052" y="875549"/>
                </a:lnTo>
                <a:lnTo>
                  <a:pt x="3303" y="826751"/>
                </a:lnTo>
                <a:lnTo>
                  <a:pt x="0" y="776675"/>
                </a:lnTo>
                <a:lnTo>
                  <a:pt x="0" y="380995"/>
                </a:lnTo>
                <a:lnTo>
                  <a:pt x="3303" y="330919"/>
                </a:lnTo>
                <a:lnTo>
                  <a:pt x="13052" y="282121"/>
                </a:lnTo>
                <a:lnTo>
                  <a:pt x="29001" y="235197"/>
                </a:lnTo>
                <a:lnTo>
                  <a:pt x="50904" y="190739"/>
                </a:lnTo>
                <a:lnTo>
                  <a:pt x="78516" y="149340"/>
                </a:lnTo>
                <a:lnTo>
                  <a:pt x="111592" y="111592"/>
                </a:lnTo>
                <a:lnTo>
                  <a:pt x="149340" y="78516"/>
                </a:lnTo>
                <a:lnTo>
                  <a:pt x="190739" y="50904"/>
                </a:lnTo>
                <a:lnTo>
                  <a:pt x="235197" y="29001"/>
                </a:lnTo>
                <a:lnTo>
                  <a:pt x="282121" y="13053"/>
                </a:lnTo>
                <a:lnTo>
                  <a:pt x="330919" y="3304"/>
                </a:lnTo>
                <a:lnTo>
                  <a:pt x="380999" y="0"/>
                </a:lnTo>
                <a:lnTo>
                  <a:pt x="2070560" y="0"/>
                </a:lnTo>
                <a:lnTo>
                  <a:pt x="2120640" y="3304"/>
                </a:lnTo>
                <a:lnTo>
                  <a:pt x="2169438" y="13053"/>
                </a:lnTo>
                <a:lnTo>
                  <a:pt x="2216362" y="29001"/>
                </a:lnTo>
                <a:lnTo>
                  <a:pt x="2260820" y="50904"/>
                </a:lnTo>
                <a:lnTo>
                  <a:pt x="2302219" y="78516"/>
                </a:lnTo>
                <a:lnTo>
                  <a:pt x="2339968" y="111592"/>
                </a:lnTo>
                <a:lnTo>
                  <a:pt x="2373043" y="149340"/>
                </a:lnTo>
                <a:lnTo>
                  <a:pt x="2400655" y="190739"/>
                </a:lnTo>
                <a:lnTo>
                  <a:pt x="2422558" y="235197"/>
                </a:lnTo>
                <a:lnTo>
                  <a:pt x="2438507" y="282121"/>
                </a:lnTo>
                <a:lnTo>
                  <a:pt x="2448256" y="330919"/>
                </a:lnTo>
                <a:lnTo>
                  <a:pt x="2451560" y="380995"/>
                </a:lnTo>
                <a:lnTo>
                  <a:pt x="2451560" y="776675"/>
                </a:lnTo>
                <a:lnTo>
                  <a:pt x="2448256" y="826751"/>
                </a:lnTo>
                <a:lnTo>
                  <a:pt x="2438507" y="875549"/>
                </a:lnTo>
                <a:lnTo>
                  <a:pt x="2422558" y="922473"/>
                </a:lnTo>
                <a:lnTo>
                  <a:pt x="2400655" y="966931"/>
                </a:lnTo>
                <a:lnTo>
                  <a:pt x="2373043" y="1008330"/>
                </a:lnTo>
                <a:lnTo>
                  <a:pt x="2339968" y="1046079"/>
                </a:lnTo>
                <a:lnTo>
                  <a:pt x="2302219" y="1079154"/>
                </a:lnTo>
                <a:lnTo>
                  <a:pt x="2260820" y="1106766"/>
                </a:lnTo>
                <a:lnTo>
                  <a:pt x="2216362" y="1128669"/>
                </a:lnTo>
                <a:lnTo>
                  <a:pt x="2169438" y="1144618"/>
                </a:lnTo>
                <a:lnTo>
                  <a:pt x="2120640" y="1154367"/>
                </a:lnTo>
                <a:lnTo>
                  <a:pt x="2070560" y="1157671"/>
                </a:lnTo>
                <a:close/>
              </a:path>
            </a:pathLst>
          </a:custGeom>
          <a:solidFill>
            <a:srgbClr val="D04A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482346" y="3095136"/>
            <a:ext cx="223075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b="1" spc="-105" dirty="0">
                <a:solidFill>
                  <a:srgbClr val="FFFFFF"/>
                </a:solidFill>
                <a:latin typeface="Tahoma"/>
                <a:cs typeface="Tahoma"/>
              </a:rPr>
              <a:t>31</a:t>
            </a:r>
            <a:r>
              <a:rPr sz="2500" b="1" spc="-120" dirty="0">
                <a:solidFill>
                  <a:srgbClr val="FFFFFF"/>
                </a:solidFill>
                <a:latin typeface="Tahoma"/>
                <a:cs typeface="Tahoma"/>
              </a:rPr>
              <a:t> Marzo </a:t>
            </a:r>
            <a:r>
              <a:rPr sz="2500" b="1" spc="-60" dirty="0">
                <a:solidFill>
                  <a:srgbClr val="FFFFFF"/>
                </a:solidFill>
                <a:latin typeface="Tahoma"/>
                <a:cs typeface="Tahoma"/>
              </a:rPr>
              <a:t>2026</a:t>
            </a:r>
            <a:endParaRPr sz="2500" dirty="0">
              <a:latin typeface="Tahoma"/>
              <a:cs typeface="Tahoma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766397" y="2739504"/>
            <a:ext cx="2444750" cy="1007744"/>
          </a:xfrm>
          <a:custGeom>
            <a:avLst/>
            <a:gdLst/>
            <a:ahLst/>
            <a:cxnLst/>
            <a:rect l="l" t="t" r="r" b="b"/>
            <a:pathLst>
              <a:path w="2444750" h="1007745">
                <a:moveTo>
                  <a:pt x="2063672" y="1007482"/>
                </a:moveTo>
                <a:lnTo>
                  <a:pt x="380999" y="1007482"/>
                </a:lnTo>
                <a:lnTo>
                  <a:pt x="330919" y="1004178"/>
                </a:lnTo>
                <a:lnTo>
                  <a:pt x="282121" y="994429"/>
                </a:lnTo>
                <a:lnTo>
                  <a:pt x="235197" y="978480"/>
                </a:lnTo>
                <a:lnTo>
                  <a:pt x="190739" y="956577"/>
                </a:lnTo>
                <a:lnTo>
                  <a:pt x="149340" y="928965"/>
                </a:lnTo>
                <a:lnTo>
                  <a:pt x="111591" y="895890"/>
                </a:lnTo>
                <a:lnTo>
                  <a:pt x="78516" y="858141"/>
                </a:lnTo>
                <a:lnTo>
                  <a:pt x="50904" y="816742"/>
                </a:lnTo>
                <a:lnTo>
                  <a:pt x="29001" y="772284"/>
                </a:lnTo>
                <a:lnTo>
                  <a:pt x="13053" y="725360"/>
                </a:lnTo>
                <a:lnTo>
                  <a:pt x="3304" y="676562"/>
                </a:lnTo>
                <a:lnTo>
                  <a:pt x="0" y="626482"/>
                </a:lnTo>
                <a:lnTo>
                  <a:pt x="0" y="380999"/>
                </a:lnTo>
                <a:lnTo>
                  <a:pt x="3304" y="330919"/>
                </a:lnTo>
                <a:lnTo>
                  <a:pt x="13053" y="282121"/>
                </a:lnTo>
                <a:lnTo>
                  <a:pt x="29001" y="235197"/>
                </a:lnTo>
                <a:lnTo>
                  <a:pt x="50904" y="190739"/>
                </a:lnTo>
                <a:lnTo>
                  <a:pt x="78516" y="149340"/>
                </a:lnTo>
                <a:lnTo>
                  <a:pt x="111591" y="111592"/>
                </a:lnTo>
                <a:lnTo>
                  <a:pt x="149340" y="78516"/>
                </a:lnTo>
                <a:lnTo>
                  <a:pt x="190739" y="50904"/>
                </a:lnTo>
                <a:lnTo>
                  <a:pt x="235197" y="29001"/>
                </a:lnTo>
                <a:lnTo>
                  <a:pt x="282121" y="13053"/>
                </a:lnTo>
                <a:lnTo>
                  <a:pt x="330919" y="3304"/>
                </a:lnTo>
                <a:lnTo>
                  <a:pt x="380999" y="0"/>
                </a:lnTo>
                <a:lnTo>
                  <a:pt x="2063672" y="0"/>
                </a:lnTo>
                <a:lnTo>
                  <a:pt x="2113752" y="3304"/>
                </a:lnTo>
                <a:lnTo>
                  <a:pt x="2162550" y="13053"/>
                </a:lnTo>
                <a:lnTo>
                  <a:pt x="2209474" y="29001"/>
                </a:lnTo>
                <a:lnTo>
                  <a:pt x="2253932" y="50904"/>
                </a:lnTo>
                <a:lnTo>
                  <a:pt x="2295332" y="78516"/>
                </a:lnTo>
                <a:lnTo>
                  <a:pt x="2333080" y="111592"/>
                </a:lnTo>
                <a:lnTo>
                  <a:pt x="2366156" y="149340"/>
                </a:lnTo>
                <a:lnTo>
                  <a:pt x="2393767" y="190739"/>
                </a:lnTo>
                <a:lnTo>
                  <a:pt x="2415670" y="235197"/>
                </a:lnTo>
                <a:lnTo>
                  <a:pt x="2431618" y="282121"/>
                </a:lnTo>
                <a:lnTo>
                  <a:pt x="2441367" y="330919"/>
                </a:lnTo>
                <a:lnTo>
                  <a:pt x="2444672" y="380999"/>
                </a:lnTo>
                <a:lnTo>
                  <a:pt x="2444672" y="626482"/>
                </a:lnTo>
                <a:lnTo>
                  <a:pt x="2441367" y="676562"/>
                </a:lnTo>
                <a:lnTo>
                  <a:pt x="2431618" y="725360"/>
                </a:lnTo>
                <a:lnTo>
                  <a:pt x="2415670" y="772284"/>
                </a:lnTo>
                <a:lnTo>
                  <a:pt x="2393767" y="816742"/>
                </a:lnTo>
                <a:lnTo>
                  <a:pt x="2366156" y="858141"/>
                </a:lnTo>
                <a:lnTo>
                  <a:pt x="2333080" y="895890"/>
                </a:lnTo>
                <a:lnTo>
                  <a:pt x="2295332" y="928965"/>
                </a:lnTo>
                <a:lnTo>
                  <a:pt x="2253932" y="956577"/>
                </a:lnTo>
                <a:lnTo>
                  <a:pt x="2209474" y="978480"/>
                </a:lnTo>
                <a:lnTo>
                  <a:pt x="2162550" y="994429"/>
                </a:lnTo>
                <a:lnTo>
                  <a:pt x="2113752" y="1004178"/>
                </a:lnTo>
                <a:lnTo>
                  <a:pt x="2063672" y="1007482"/>
                </a:lnTo>
                <a:close/>
              </a:path>
            </a:pathLst>
          </a:custGeom>
          <a:solidFill>
            <a:srgbClr val="009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1595023" y="3018936"/>
            <a:ext cx="78740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b="1" spc="-75" dirty="0">
                <a:solidFill>
                  <a:srgbClr val="FFFFFF"/>
                </a:solidFill>
                <a:latin typeface="Tahoma"/>
                <a:cs typeface="Tahoma"/>
              </a:rPr>
              <a:t>2027</a:t>
            </a:r>
            <a:endParaRPr sz="2500">
              <a:latin typeface="Tahoma"/>
              <a:cs typeface="Tahoma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80551" y="2739504"/>
            <a:ext cx="2441575" cy="1024255"/>
          </a:xfrm>
          <a:custGeom>
            <a:avLst/>
            <a:gdLst/>
            <a:ahLst/>
            <a:cxnLst/>
            <a:rect l="l" t="t" r="r" b="b"/>
            <a:pathLst>
              <a:path w="2441575" h="1024254">
                <a:moveTo>
                  <a:pt x="2060517" y="1023938"/>
                </a:moveTo>
                <a:lnTo>
                  <a:pt x="380997" y="1023938"/>
                </a:lnTo>
                <a:lnTo>
                  <a:pt x="330919" y="1020634"/>
                </a:lnTo>
                <a:lnTo>
                  <a:pt x="282121" y="1010885"/>
                </a:lnTo>
                <a:lnTo>
                  <a:pt x="235197" y="994936"/>
                </a:lnTo>
                <a:lnTo>
                  <a:pt x="190739" y="973033"/>
                </a:lnTo>
                <a:lnTo>
                  <a:pt x="149340" y="945421"/>
                </a:lnTo>
                <a:lnTo>
                  <a:pt x="111591" y="912346"/>
                </a:lnTo>
                <a:lnTo>
                  <a:pt x="78516" y="874597"/>
                </a:lnTo>
                <a:lnTo>
                  <a:pt x="50904" y="833198"/>
                </a:lnTo>
                <a:lnTo>
                  <a:pt x="29001" y="788740"/>
                </a:lnTo>
                <a:lnTo>
                  <a:pt x="13053" y="741816"/>
                </a:lnTo>
                <a:lnTo>
                  <a:pt x="3304" y="693018"/>
                </a:lnTo>
                <a:lnTo>
                  <a:pt x="0" y="642938"/>
                </a:lnTo>
                <a:lnTo>
                  <a:pt x="0" y="380999"/>
                </a:lnTo>
                <a:lnTo>
                  <a:pt x="3304" y="330919"/>
                </a:lnTo>
                <a:lnTo>
                  <a:pt x="13053" y="282121"/>
                </a:lnTo>
                <a:lnTo>
                  <a:pt x="29001" y="235197"/>
                </a:lnTo>
                <a:lnTo>
                  <a:pt x="50904" y="190739"/>
                </a:lnTo>
                <a:lnTo>
                  <a:pt x="78516" y="149340"/>
                </a:lnTo>
                <a:lnTo>
                  <a:pt x="111591" y="111592"/>
                </a:lnTo>
                <a:lnTo>
                  <a:pt x="149340" y="78516"/>
                </a:lnTo>
                <a:lnTo>
                  <a:pt x="190739" y="50904"/>
                </a:lnTo>
                <a:lnTo>
                  <a:pt x="235197" y="29001"/>
                </a:lnTo>
                <a:lnTo>
                  <a:pt x="282121" y="13053"/>
                </a:lnTo>
                <a:lnTo>
                  <a:pt x="330919" y="3304"/>
                </a:lnTo>
                <a:lnTo>
                  <a:pt x="380999" y="0"/>
                </a:lnTo>
                <a:lnTo>
                  <a:pt x="2060514" y="0"/>
                </a:lnTo>
                <a:lnTo>
                  <a:pt x="2110594" y="3304"/>
                </a:lnTo>
                <a:lnTo>
                  <a:pt x="2159393" y="13053"/>
                </a:lnTo>
                <a:lnTo>
                  <a:pt x="2206317" y="29001"/>
                </a:lnTo>
                <a:lnTo>
                  <a:pt x="2250775" y="50904"/>
                </a:lnTo>
                <a:lnTo>
                  <a:pt x="2292174" y="78516"/>
                </a:lnTo>
                <a:lnTo>
                  <a:pt x="2329922" y="111592"/>
                </a:lnTo>
                <a:lnTo>
                  <a:pt x="2362998" y="149340"/>
                </a:lnTo>
                <a:lnTo>
                  <a:pt x="2390609" y="190739"/>
                </a:lnTo>
                <a:lnTo>
                  <a:pt x="2412512" y="235197"/>
                </a:lnTo>
                <a:lnTo>
                  <a:pt x="2428461" y="282121"/>
                </a:lnTo>
                <a:lnTo>
                  <a:pt x="2438210" y="330919"/>
                </a:lnTo>
                <a:lnTo>
                  <a:pt x="2441514" y="380999"/>
                </a:lnTo>
                <a:lnTo>
                  <a:pt x="2441514" y="642938"/>
                </a:lnTo>
                <a:lnTo>
                  <a:pt x="2438210" y="693018"/>
                </a:lnTo>
                <a:lnTo>
                  <a:pt x="2428461" y="741816"/>
                </a:lnTo>
                <a:lnTo>
                  <a:pt x="2412512" y="788740"/>
                </a:lnTo>
                <a:lnTo>
                  <a:pt x="2390609" y="833198"/>
                </a:lnTo>
                <a:lnTo>
                  <a:pt x="2362998" y="874597"/>
                </a:lnTo>
                <a:lnTo>
                  <a:pt x="2329922" y="912346"/>
                </a:lnTo>
                <a:lnTo>
                  <a:pt x="2292174" y="945421"/>
                </a:lnTo>
                <a:lnTo>
                  <a:pt x="2250775" y="973033"/>
                </a:lnTo>
                <a:lnTo>
                  <a:pt x="2206317" y="994936"/>
                </a:lnTo>
                <a:lnTo>
                  <a:pt x="2159393" y="1010885"/>
                </a:lnTo>
                <a:lnTo>
                  <a:pt x="2110594" y="1020634"/>
                </a:lnTo>
                <a:lnTo>
                  <a:pt x="2060517" y="1023938"/>
                </a:lnTo>
                <a:close/>
              </a:path>
            </a:pathLst>
          </a:custGeom>
          <a:solidFill>
            <a:srgbClr val="009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8151047" y="2752198"/>
            <a:ext cx="2300605" cy="901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83565">
              <a:lnSpc>
                <a:spcPct val="114999"/>
              </a:lnSpc>
              <a:spcBef>
                <a:spcPts val="100"/>
              </a:spcBef>
            </a:pPr>
            <a:r>
              <a:rPr sz="2500" b="1" spc="-50" dirty="0">
                <a:solidFill>
                  <a:srgbClr val="FFFFFF"/>
                </a:solidFill>
                <a:latin typeface="Tahoma"/>
                <a:cs typeface="Tahoma"/>
              </a:rPr>
              <a:t>Aprile</a:t>
            </a:r>
            <a:r>
              <a:rPr sz="250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00" b="1" spc="-50" dirty="0">
                <a:solidFill>
                  <a:srgbClr val="FFFFFF"/>
                </a:solidFill>
                <a:latin typeface="Tahoma"/>
                <a:cs typeface="Tahoma"/>
              </a:rPr>
              <a:t>- </a:t>
            </a:r>
            <a:r>
              <a:rPr sz="2500" b="1" spc="-95" dirty="0">
                <a:solidFill>
                  <a:srgbClr val="FFFFFF"/>
                </a:solidFill>
                <a:latin typeface="Tahoma"/>
                <a:cs typeface="Tahoma"/>
              </a:rPr>
              <a:t>Dicembre</a:t>
            </a:r>
            <a:r>
              <a:rPr sz="250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00" b="1" spc="-85" dirty="0">
                <a:solidFill>
                  <a:srgbClr val="FFFFFF"/>
                </a:solidFill>
                <a:latin typeface="Tahoma"/>
                <a:cs typeface="Tahoma"/>
              </a:rPr>
              <a:t>2026</a:t>
            </a:r>
            <a:endParaRPr sz="2500">
              <a:latin typeface="Tahoma"/>
              <a:cs typeface="Tahoma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83078" y="3897223"/>
            <a:ext cx="1905" cy="2822575"/>
          </a:xfrm>
          <a:custGeom>
            <a:avLst/>
            <a:gdLst/>
            <a:ahLst/>
            <a:cxnLst/>
            <a:rect l="l" t="t" r="r" b="b"/>
            <a:pathLst>
              <a:path w="1904" h="2822575">
                <a:moveTo>
                  <a:pt x="0" y="0"/>
                </a:moveTo>
                <a:lnTo>
                  <a:pt x="1696" y="2822172"/>
                </a:lnTo>
              </a:path>
            </a:pathLst>
          </a:custGeom>
          <a:ln w="9524">
            <a:solidFill>
              <a:srgbClr val="0000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94247" y="3897226"/>
            <a:ext cx="3810" cy="2822575"/>
          </a:xfrm>
          <a:custGeom>
            <a:avLst/>
            <a:gdLst/>
            <a:ahLst/>
            <a:cxnLst/>
            <a:rect l="l" t="t" r="r" b="b"/>
            <a:pathLst>
              <a:path w="3809" h="2822575">
                <a:moveTo>
                  <a:pt x="3299" y="0"/>
                </a:moveTo>
                <a:lnTo>
                  <a:pt x="0" y="2822178"/>
                </a:lnTo>
              </a:path>
            </a:pathLst>
          </a:custGeom>
          <a:ln w="9524">
            <a:solidFill>
              <a:srgbClr val="0000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9301287" y="3763466"/>
            <a:ext cx="9525" cy="2955925"/>
          </a:xfrm>
          <a:custGeom>
            <a:avLst/>
            <a:gdLst/>
            <a:ahLst/>
            <a:cxnLst/>
            <a:rect l="l" t="t" r="r" b="b"/>
            <a:pathLst>
              <a:path w="9525" h="2955925">
                <a:moveTo>
                  <a:pt x="0" y="0"/>
                </a:moveTo>
                <a:lnTo>
                  <a:pt x="9524" y="2955905"/>
                </a:lnTo>
              </a:path>
            </a:pathLst>
          </a:custGeom>
          <a:ln w="9524">
            <a:solidFill>
              <a:srgbClr val="0000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2874761" y="6695220"/>
            <a:ext cx="20199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00003B"/>
                </a:solidFill>
                <a:latin typeface="Tahoma"/>
                <a:cs typeface="Tahoma"/>
              </a:rPr>
              <a:t>Avvio</a:t>
            </a:r>
            <a:r>
              <a:rPr sz="2400" spc="-4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spc="-10" dirty="0">
                <a:solidFill>
                  <a:srgbClr val="00003B"/>
                </a:solidFill>
                <a:latin typeface="Tahoma"/>
                <a:cs typeface="Tahoma"/>
              </a:rPr>
              <a:t>Progetto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71289" y="6641883"/>
            <a:ext cx="2045970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16280">
              <a:lnSpc>
                <a:spcPct val="114599"/>
              </a:lnSpc>
              <a:spcBef>
                <a:spcPts val="100"/>
              </a:spcBef>
            </a:pPr>
            <a:r>
              <a:rPr sz="2400" spc="30" dirty="0">
                <a:solidFill>
                  <a:srgbClr val="00003B"/>
                </a:solidFill>
                <a:latin typeface="Tahoma"/>
                <a:cs typeface="Tahoma"/>
              </a:rPr>
              <a:t>Fine </a:t>
            </a:r>
            <a:r>
              <a:rPr sz="2400" spc="-10" dirty="0">
                <a:solidFill>
                  <a:srgbClr val="00003B"/>
                </a:solidFill>
                <a:latin typeface="Tahoma"/>
                <a:cs typeface="Tahoma"/>
              </a:rPr>
              <a:t>Finanziamento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572534" y="6641879"/>
            <a:ext cx="1476375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655" marR="5080" indent="-21590">
              <a:lnSpc>
                <a:spcPct val="114599"/>
              </a:lnSpc>
              <a:spcBef>
                <a:spcPts val="100"/>
              </a:spcBef>
            </a:pPr>
            <a:r>
              <a:rPr sz="2400" spc="55" dirty="0">
                <a:solidFill>
                  <a:srgbClr val="00003B"/>
                </a:solidFill>
                <a:latin typeface="Tahoma"/>
                <a:cs typeface="Tahoma"/>
              </a:rPr>
              <a:t>Prima</a:t>
            </a:r>
            <a:r>
              <a:rPr sz="2400" spc="-18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spc="-20" dirty="0">
                <a:solidFill>
                  <a:srgbClr val="00003B"/>
                </a:solidFill>
                <a:latin typeface="Tahoma"/>
                <a:cs typeface="Tahoma"/>
              </a:rPr>
              <a:t>fase </a:t>
            </a:r>
            <a:r>
              <a:rPr sz="2400" spc="-10" dirty="0">
                <a:solidFill>
                  <a:srgbClr val="00003B"/>
                </a:solidFill>
                <a:latin typeface="Tahoma"/>
                <a:cs typeface="Tahoma"/>
              </a:rPr>
              <a:t>transitoria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089790" y="6641879"/>
            <a:ext cx="1856105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3520" marR="5080" indent="-211454">
              <a:lnSpc>
                <a:spcPct val="114599"/>
              </a:lnSpc>
              <a:spcBef>
                <a:spcPts val="100"/>
              </a:spcBef>
            </a:pPr>
            <a:r>
              <a:rPr sz="2400" spc="45" dirty="0">
                <a:solidFill>
                  <a:srgbClr val="00003B"/>
                </a:solidFill>
                <a:latin typeface="Tahoma"/>
                <a:cs typeface="Tahoma"/>
              </a:rPr>
              <a:t>Seconda</a:t>
            </a:r>
            <a:r>
              <a:rPr sz="2400" spc="-180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spc="-20" dirty="0">
                <a:solidFill>
                  <a:srgbClr val="00003B"/>
                </a:solidFill>
                <a:latin typeface="Tahoma"/>
                <a:cs typeface="Tahoma"/>
              </a:rPr>
              <a:t>fase </a:t>
            </a:r>
            <a:r>
              <a:rPr sz="2400" spc="-10" dirty="0">
                <a:solidFill>
                  <a:srgbClr val="00003B"/>
                </a:solidFill>
                <a:latin typeface="Tahoma"/>
                <a:cs typeface="Tahoma"/>
              </a:rPr>
              <a:t>transitoria</a:t>
            </a:r>
            <a:endParaRPr sz="2400">
              <a:latin typeface="Tahoma"/>
              <a:cs typeface="Tahoma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988696" y="3747025"/>
            <a:ext cx="26034" cy="2972435"/>
          </a:xfrm>
          <a:custGeom>
            <a:avLst/>
            <a:gdLst/>
            <a:ahLst/>
            <a:cxnLst/>
            <a:rect l="l" t="t" r="r" b="b"/>
            <a:pathLst>
              <a:path w="26034" h="2972434">
                <a:moveTo>
                  <a:pt x="0" y="0"/>
                </a:moveTo>
                <a:lnTo>
                  <a:pt x="25746" y="2972362"/>
                </a:lnTo>
              </a:path>
            </a:pathLst>
          </a:custGeom>
          <a:ln w="9525">
            <a:solidFill>
              <a:srgbClr val="0000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6816270" y="703914"/>
            <a:ext cx="4788926" cy="1705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TIMELINE</a:t>
            </a:r>
            <a:br>
              <a:rPr lang="it-IT" sz="7000" b="1" dirty="0">
                <a:solidFill>
                  <a:srgbClr val="00003B"/>
                </a:solidFill>
                <a:latin typeface="Tahoma"/>
                <a:cs typeface="Tahoma"/>
              </a:rPr>
            </a:br>
            <a:r>
              <a:rPr lang="it-IT" sz="4000" dirty="0">
                <a:solidFill>
                  <a:srgbClr val="00003B"/>
                </a:solidFill>
                <a:latin typeface="Tahoma"/>
                <a:cs typeface="Tahoma"/>
              </a:rPr>
              <a:t>rivista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3458721" y="2739504"/>
            <a:ext cx="2441575" cy="1004569"/>
          </a:xfrm>
          <a:custGeom>
            <a:avLst/>
            <a:gdLst/>
            <a:ahLst/>
            <a:cxnLst/>
            <a:rect l="l" t="t" r="r" b="b"/>
            <a:pathLst>
              <a:path w="2441575" h="1004570">
                <a:moveTo>
                  <a:pt x="2060514" y="1004089"/>
                </a:moveTo>
                <a:lnTo>
                  <a:pt x="380999" y="1004089"/>
                </a:lnTo>
                <a:lnTo>
                  <a:pt x="330919" y="1000785"/>
                </a:lnTo>
                <a:lnTo>
                  <a:pt x="282121" y="991036"/>
                </a:lnTo>
                <a:lnTo>
                  <a:pt x="235197" y="975087"/>
                </a:lnTo>
                <a:lnTo>
                  <a:pt x="190740" y="953184"/>
                </a:lnTo>
                <a:lnTo>
                  <a:pt x="149340" y="925572"/>
                </a:lnTo>
                <a:lnTo>
                  <a:pt x="111592" y="892496"/>
                </a:lnTo>
                <a:lnTo>
                  <a:pt x="78516" y="854748"/>
                </a:lnTo>
                <a:lnTo>
                  <a:pt x="50904" y="813349"/>
                </a:lnTo>
                <a:lnTo>
                  <a:pt x="29001" y="768891"/>
                </a:lnTo>
                <a:lnTo>
                  <a:pt x="13053" y="721967"/>
                </a:lnTo>
                <a:lnTo>
                  <a:pt x="3304" y="673169"/>
                </a:lnTo>
                <a:lnTo>
                  <a:pt x="0" y="623091"/>
                </a:lnTo>
                <a:lnTo>
                  <a:pt x="0" y="380997"/>
                </a:lnTo>
                <a:lnTo>
                  <a:pt x="3304" y="330919"/>
                </a:lnTo>
                <a:lnTo>
                  <a:pt x="13053" y="282121"/>
                </a:lnTo>
                <a:lnTo>
                  <a:pt x="29001" y="235197"/>
                </a:lnTo>
                <a:lnTo>
                  <a:pt x="50904" y="190739"/>
                </a:lnTo>
                <a:lnTo>
                  <a:pt x="78516" y="149340"/>
                </a:lnTo>
                <a:lnTo>
                  <a:pt x="111592" y="111592"/>
                </a:lnTo>
                <a:lnTo>
                  <a:pt x="149340" y="78516"/>
                </a:lnTo>
                <a:lnTo>
                  <a:pt x="190740" y="50904"/>
                </a:lnTo>
                <a:lnTo>
                  <a:pt x="235197" y="29001"/>
                </a:lnTo>
                <a:lnTo>
                  <a:pt x="282121" y="13053"/>
                </a:lnTo>
                <a:lnTo>
                  <a:pt x="330919" y="3304"/>
                </a:lnTo>
                <a:lnTo>
                  <a:pt x="380999" y="0"/>
                </a:lnTo>
                <a:lnTo>
                  <a:pt x="2060514" y="0"/>
                </a:lnTo>
                <a:lnTo>
                  <a:pt x="2110595" y="3304"/>
                </a:lnTo>
                <a:lnTo>
                  <a:pt x="2159393" y="13053"/>
                </a:lnTo>
                <a:lnTo>
                  <a:pt x="2206317" y="29001"/>
                </a:lnTo>
                <a:lnTo>
                  <a:pt x="2250774" y="50904"/>
                </a:lnTo>
                <a:lnTo>
                  <a:pt x="2292173" y="78516"/>
                </a:lnTo>
                <a:lnTo>
                  <a:pt x="2329922" y="111592"/>
                </a:lnTo>
                <a:lnTo>
                  <a:pt x="2362998" y="149340"/>
                </a:lnTo>
                <a:lnTo>
                  <a:pt x="2390610" y="190739"/>
                </a:lnTo>
                <a:lnTo>
                  <a:pt x="2412513" y="235197"/>
                </a:lnTo>
                <a:lnTo>
                  <a:pt x="2428461" y="282121"/>
                </a:lnTo>
                <a:lnTo>
                  <a:pt x="2438210" y="330919"/>
                </a:lnTo>
                <a:lnTo>
                  <a:pt x="2441514" y="380997"/>
                </a:lnTo>
                <a:lnTo>
                  <a:pt x="2441514" y="623091"/>
                </a:lnTo>
                <a:lnTo>
                  <a:pt x="2438210" y="673169"/>
                </a:lnTo>
                <a:lnTo>
                  <a:pt x="2428461" y="721967"/>
                </a:lnTo>
                <a:lnTo>
                  <a:pt x="2412513" y="768891"/>
                </a:lnTo>
                <a:lnTo>
                  <a:pt x="2390610" y="813349"/>
                </a:lnTo>
                <a:lnTo>
                  <a:pt x="2362998" y="854748"/>
                </a:lnTo>
                <a:lnTo>
                  <a:pt x="2329922" y="892496"/>
                </a:lnTo>
                <a:lnTo>
                  <a:pt x="2292173" y="925572"/>
                </a:lnTo>
                <a:lnTo>
                  <a:pt x="2250774" y="953184"/>
                </a:lnTo>
                <a:lnTo>
                  <a:pt x="2206317" y="975087"/>
                </a:lnTo>
                <a:lnTo>
                  <a:pt x="2159393" y="991036"/>
                </a:lnTo>
                <a:lnTo>
                  <a:pt x="2110595" y="1000785"/>
                </a:lnTo>
                <a:lnTo>
                  <a:pt x="2060514" y="1004089"/>
                </a:lnTo>
                <a:close/>
              </a:path>
            </a:pathLst>
          </a:custGeom>
          <a:solidFill>
            <a:srgbClr val="0100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14285707" y="3018936"/>
            <a:ext cx="787400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500" b="1" spc="-75" dirty="0">
                <a:solidFill>
                  <a:srgbClr val="FFFFFF"/>
                </a:solidFill>
                <a:latin typeface="Tahoma"/>
                <a:cs typeface="Tahoma"/>
              </a:rPr>
              <a:t>2028</a:t>
            </a:r>
            <a:endParaRPr sz="2500">
              <a:latin typeface="Tahoma"/>
              <a:cs typeface="Tahoma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679428" y="3743645"/>
            <a:ext cx="9525" cy="2976245"/>
          </a:xfrm>
          <a:custGeom>
            <a:avLst/>
            <a:gdLst/>
            <a:ahLst/>
            <a:cxnLst/>
            <a:rect l="l" t="t" r="r" b="b"/>
            <a:pathLst>
              <a:path w="9525" h="2976245">
                <a:moveTo>
                  <a:pt x="0" y="0"/>
                </a:moveTo>
                <a:lnTo>
                  <a:pt x="9524" y="2975754"/>
                </a:lnTo>
              </a:path>
            </a:pathLst>
          </a:custGeom>
          <a:ln w="9524">
            <a:solidFill>
              <a:srgbClr val="00003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14067680" y="6695220"/>
            <a:ext cx="12426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00" dirty="0">
                <a:solidFill>
                  <a:srgbClr val="00003B"/>
                </a:solidFill>
                <a:latin typeface="Tahoma"/>
                <a:cs typeface="Tahoma"/>
              </a:rPr>
              <a:t>A</a:t>
            </a:r>
            <a:r>
              <a:rPr sz="2400" spc="-185" dirty="0">
                <a:solidFill>
                  <a:srgbClr val="00003B"/>
                </a:solidFill>
                <a:latin typeface="Tahoma"/>
                <a:cs typeface="Tahoma"/>
              </a:rPr>
              <a:t> </a:t>
            </a:r>
            <a:r>
              <a:rPr sz="2400" spc="-10" dirty="0">
                <a:solidFill>
                  <a:srgbClr val="00003B"/>
                </a:solidFill>
                <a:latin typeface="Tahoma"/>
                <a:cs typeface="Tahoma"/>
              </a:rPr>
              <a:t>regime</a:t>
            </a:r>
            <a:endParaRPr sz="2400">
              <a:latin typeface="Tahoma"/>
              <a:cs typeface="Tahoma"/>
            </a:endParaRPr>
          </a:p>
        </p:txBody>
      </p:sp>
    </p:spTree>
    <p:extLst>
      <p:ext uri="{BB962C8B-B14F-4D97-AF65-F5344CB8AC3E}">
        <p14:creationId xmlns:p14="http://schemas.microsoft.com/office/powerpoint/2010/main" val="29248022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7" y="1943100"/>
            <a:ext cx="7943541" cy="8343601"/>
          </a:xfrm>
          <a:prstGeom prst="rect">
            <a:avLst/>
          </a:prstGeom>
        </p:spPr>
      </p:pic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16000" y="2405020"/>
            <a:ext cx="6527800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SIMULAZIONE BUDGET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2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28700" y="6074372"/>
            <a:ext cx="4817745" cy="3766185"/>
          </a:xfrm>
          <a:custGeom>
            <a:avLst/>
            <a:gdLst/>
            <a:ahLst/>
            <a:cxnLst/>
            <a:rect l="l" t="t" r="r" b="b"/>
            <a:pathLst>
              <a:path w="4817745" h="3766184">
                <a:moveTo>
                  <a:pt x="4531772" y="3765700"/>
                </a:moveTo>
                <a:lnTo>
                  <a:pt x="285749" y="3765700"/>
                </a:lnTo>
                <a:lnTo>
                  <a:pt x="240778" y="3762140"/>
                </a:lnTo>
                <a:lnTo>
                  <a:pt x="197320" y="3751673"/>
                </a:lnTo>
                <a:lnTo>
                  <a:pt x="156141" y="3734617"/>
                </a:lnTo>
                <a:lnTo>
                  <a:pt x="118010" y="3711288"/>
                </a:lnTo>
                <a:lnTo>
                  <a:pt x="83693" y="3682006"/>
                </a:lnTo>
                <a:lnTo>
                  <a:pt x="54411" y="3647690"/>
                </a:lnTo>
                <a:lnTo>
                  <a:pt x="31083" y="3609558"/>
                </a:lnTo>
                <a:lnTo>
                  <a:pt x="14026" y="3568380"/>
                </a:lnTo>
                <a:lnTo>
                  <a:pt x="3559" y="3524921"/>
                </a:lnTo>
                <a:lnTo>
                  <a:pt x="0" y="3479954"/>
                </a:lnTo>
                <a:lnTo>
                  <a:pt x="0" y="285746"/>
                </a:lnTo>
                <a:lnTo>
                  <a:pt x="3559" y="240778"/>
                </a:lnTo>
                <a:lnTo>
                  <a:pt x="14026" y="197320"/>
                </a:lnTo>
                <a:lnTo>
                  <a:pt x="31083" y="156141"/>
                </a:lnTo>
                <a:lnTo>
                  <a:pt x="54411" y="118010"/>
                </a:lnTo>
                <a:lnTo>
                  <a:pt x="83693" y="83694"/>
                </a:lnTo>
                <a:lnTo>
                  <a:pt x="118010" y="54412"/>
                </a:lnTo>
                <a:lnTo>
                  <a:pt x="156141" y="31083"/>
                </a:lnTo>
                <a:lnTo>
                  <a:pt x="197320" y="14026"/>
                </a:lnTo>
                <a:lnTo>
                  <a:pt x="240778" y="3559"/>
                </a:lnTo>
                <a:lnTo>
                  <a:pt x="285749" y="0"/>
                </a:lnTo>
                <a:lnTo>
                  <a:pt x="4531772" y="0"/>
                </a:lnTo>
                <a:lnTo>
                  <a:pt x="4576742" y="3559"/>
                </a:lnTo>
                <a:lnTo>
                  <a:pt x="4620201" y="14026"/>
                </a:lnTo>
                <a:lnTo>
                  <a:pt x="4661379" y="31083"/>
                </a:lnTo>
                <a:lnTo>
                  <a:pt x="4699511" y="54412"/>
                </a:lnTo>
                <a:lnTo>
                  <a:pt x="4733827" y="83694"/>
                </a:lnTo>
                <a:lnTo>
                  <a:pt x="4763109" y="118010"/>
                </a:lnTo>
                <a:lnTo>
                  <a:pt x="4786438" y="156141"/>
                </a:lnTo>
                <a:lnTo>
                  <a:pt x="4803495" y="197320"/>
                </a:lnTo>
                <a:lnTo>
                  <a:pt x="4813962" y="240778"/>
                </a:lnTo>
                <a:lnTo>
                  <a:pt x="4817521" y="285746"/>
                </a:lnTo>
                <a:lnTo>
                  <a:pt x="4817521" y="3479954"/>
                </a:lnTo>
                <a:lnTo>
                  <a:pt x="4813962" y="3524921"/>
                </a:lnTo>
                <a:lnTo>
                  <a:pt x="4803495" y="3568380"/>
                </a:lnTo>
                <a:lnTo>
                  <a:pt x="4786438" y="3609558"/>
                </a:lnTo>
                <a:lnTo>
                  <a:pt x="4763109" y="3647690"/>
                </a:lnTo>
                <a:lnTo>
                  <a:pt x="4733827" y="3682006"/>
                </a:lnTo>
                <a:lnTo>
                  <a:pt x="4699511" y="3711288"/>
                </a:lnTo>
                <a:lnTo>
                  <a:pt x="4661379" y="3734617"/>
                </a:lnTo>
                <a:lnTo>
                  <a:pt x="4620201" y="3751673"/>
                </a:lnTo>
                <a:lnTo>
                  <a:pt x="4576742" y="3762140"/>
                </a:lnTo>
                <a:lnTo>
                  <a:pt x="4531772" y="3765700"/>
                </a:lnTo>
                <a:close/>
              </a:path>
            </a:pathLst>
          </a:custGeom>
          <a:solidFill>
            <a:srgbClr val="D04A2B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28699" y="6074372"/>
            <a:ext cx="4817745" cy="3762375"/>
          </a:xfrm>
          <a:custGeom>
            <a:avLst/>
            <a:gdLst/>
            <a:ahLst/>
            <a:cxnLst/>
            <a:rect l="l" t="t" r="r" b="b"/>
            <a:pathLst>
              <a:path w="4817745" h="3762375">
                <a:moveTo>
                  <a:pt x="314318" y="9540"/>
                </a:moveTo>
                <a:lnTo>
                  <a:pt x="304793" y="9540"/>
                </a:lnTo>
                <a:lnTo>
                  <a:pt x="304793" y="0"/>
                </a:lnTo>
                <a:lnTo>
                  <a:pt x="314318" y="0"/>
                </a:lnTo>
                <a:lnTo>
                  <a:pt x="314318" y="9540"/>
                </a:lnTo>
                <a:close/>
              </a:path>
              <a:path w="4817745" h="3762375">
                <a:moveTo>
                  <a:pt x="333368" y="9540"/>
                </a:moveTo>
                <a:lnTo>
                  <a:pt x="323843" y="9540"/>
                </a:lnTo>
                <a:lnTo>
                  <a:pt x="323843" y="0"/>
                </a:lnTo>
                <a:lnTo>
                  <a:pt x="333368" y="0"/>
                </a:lnTo>
                <a:lnTo>
                  <a:pt x="333368" y="9540"/>
                </a:lnTo>
                <a:close/>
              </a:path>
              <a:path w="4817745" h="3762375">
                <a:moveTo>
                  <a:pt x="352418" y="9540"/>
                </a:moveTo>
                <a:lnTo>
                  <a:pt x="342893" y="9540"/>
                </a:lnTo>
                <a:lnTo>
                  <a:pt x="342893" y="0"/>
                </a:lnTo>
                <a:lnTo>
                  <a:pt x="352418" y="0"/>
                </a:lnTo>
                <a:lnTo>
                  <a:pt x="352418" y="9540"/>
                </a:lnTo>
                <a:close/>
              </a:path>
              <a:path w="4817745" h="3762375">
                <a:moveTo>
                  <a:pt x="371468" y="9540"/>
                </a:moveTo>
                <a:lnTo>
                  <a:pt x="361943" y="9540"/>
                </a:lnTo>
                <a:lnTo>
                  <a:pt x="361943" y="0"/>
                </a:lnTo>
                <a:lnTo>
                  <a:pt x="371468" y="0"/>
                </a:lnTo>
                <a:lnTo>
                  <a:pt x="371468" y="9540"/>
                </a:lnTo>
                <a:close/>
              </a:path>
              <a:path w="4817745" h="3762375">
                <a:moveTo>
                  <a:pt x="390518" y="9540"/>
                </a:moveTo>
                <a:lnTo>
                  <a:pt x="380993" y="9540"/>
                </a:lnTo>
                <a:lnTo>
                  <a:pt x="380993" y="0"/>
                </a:lnTo>
                <a:lnTo>
                  <a:pt x="390518" y="0"/>
                </a:lnTo>
                <a:lnTo>
                  <a:pt x="390518" y="9540"/>
                </a:lnTo>
                <a:close/>
              </a:path>
              <a:path w="4817745" h="3762375">
                <a:moveTo>
                  <a:pt x="409568" y="9540"/>
                </a:moveTo>
                <a:lnTo>
                  <a:pt x="400043" y="9540"/>
                </a:lnTo>
                <a:lnTo>
                  <a:pt x="400043" y="0"/>
                </a:lnTo>
                <a:lnTo>
                  <a:pt x="409568" y="0"/>
                </a:lnTo>
                <a:lnTo>
                  <a:pt x="409568" y="9540"/>
                </a:lnTo>
                <a:close/>
              </a:path>
              <a:path w="4817745" h="3762375">
                <a:moveTo>
                  <a:pt x="428618" y="9540"/>
                </a:moveTo>
                <a:lnTo>
                  <a:pt x="419093" y="9540"/>
                </a:lnTo>
                <a:lnTo>
                  <a:pt x="419093" y="0"/>
                </a:lnTo>
                <a:lnTo>
                  <a:pt x="428618" y="0"/>
                </a:lnTo>
                <a:lnTo>
                  <a:pt x="428618" y="9540"/>
                </a:lnTo>
                <a:close/>
              </a:path>
              <a:path w="4817745" h="3762375">
                <a:moveTo>
                  <a:pt x="447668" y="9540"/>
                </a:moveTo>
                <a:lnTo>
                  <a:pt x="438143" y="9540"/>
                </a:lnTo>
                <a:lnTo>
                  <a:pt x="438143" y="0"/>
                </a:lnTo>
                <a:lnTo>
                  <a:pt x="447668" y="0"/>
                </a:lnTo>
                <a:lnTo>
                  <a:pt x="447668" y="9540"/>
                </a:lnTo>
                <a:close/>
              </a:path>
              <a:path w="4817745" h="3762375">
                <a:moveTo>
                  <a:pt x="466718" y="9540"/>
                </a:moveTo>
                <a:lnTo>
                  <a:pt x="457193" y="9540"/>
                </a:lnTo>
                <a:lnTo>
                  <a:pt x="457193" y="0"/>
                </a:lnTo>
                <a:lnTo>
                  <a:pt x="466718" y="0"/>
                </a:lnTo>
                <a:lnTo>
                  <a:pt x="466718" y="9540"/>
                </a:lnTo>
                <a:close/>
              </a:path>
              <a:path w="4817745" h="3762375">
                <a:moveTo>
                  <a:pt x="485768" y="9540"/>
                </a:moveTo>
                <a:lnTo>
                  <a:pt x="476243" y="9540"/>
                </a:lnTo>
                <a:lnTo>
                  <a:pt x="476243" y="0"/>
                </a:lnTo>
                <a:lnTo>
                  <a:pt x="485768" y="0"/>
                </a:lnTo>
                <a:lnTo>
                  <a:pt x="485768" y="9540"/>
                </a:lnTo>
                <a:close/>
              </a:path>
              <a:path w="4817745" h="3762375">
                <a:moveTo>
                  <a:pt x="504818" y="9540"/>
                </a:moveTo>
                <a:lnTo>
                  <a:pt x="495293" y="9540"/>
                </a:lnTo>
                <a:lnTo>
                  <a:pt x="495293" y="0"/>
                </a:lnTo>
                <a:lnTo>
                  <a:pt x="504818" y="0"/>
                </a:lnTo>
                <a:lnTo>
                  <a:pt x="504818" y="9540"/>
                </a:lnTo>
                <a:close/>
              </a:path>
              <a:path w="4817745" h="3762375">
                <a:moveTo>
                  <a:pt x="523868" y="9540"/>
                </a:moveTo>
                <a:lnTo>
                  <a:pt x="514343" y="9540"/>
                </a:lnTo>
                <a:lnTo>
                  <a:pt x="514343" y="0"/>
                </a:lnTo>
                <a:lnTo>
                  <a:pt x="523868" y="0"/>
                </a:lnTo>
                <a:lnTo>
                  <a:pt x="523868" y="9540"/>
                </a:lnTo>
                <a:close/>
              </a:path>
              <a:path w="4817745" h="3762375">
                <a:moveTo>
                  <a:pt x="542918" y="9540"/>
                </a:moveTo>
                <a:lnTo>
                  <a:pt x="533393" y="9540"/>
                </a:lnTo>
                <a:lnTo>
                  <a:pt x="533393" y="0"/>
                </a:lnTo>
                <a:lnTo>
                  <a:pt x="542918" y="0"/>
                </a:lnTo>
                <a:lnTo>
                  <a:pt x="542918" y="9540"/>
                </a:lnTo>
                <a:close/>
              </a:path>
              <a:path w="4817745" h="3762375">
                <a:moveTo>
                  <a:pt x="561968" y="9540"/>
                </a:moveTo>
                <a:lnTo>
                  <a:pt x="552443" y="9540"/>
                </a:lnTo>
                <a:lnTo>
                  <a:pt x="552443" y="0"/>
                </a:lnTo>
                <a:lnTo>
                  <a:pt x="561968" y="0"/>
                </a:lnTo>
                <a:lnTo>
                  <a:pt x="561968" y="9540"/>
                </a:lnTo>
                <a:close/>
              </a:path>
              <a:path w="4817745" h="3762375">
                <a:moveTo>
                  <a:pt x="581018" y="9540"/>
                </a:moveTo>
                <a:lnTo>
                  <a:pt x="571493" y="9540"/>
                </a:lnTo>
                <a:lnTo>
                  <a:pt x="571493" y="0"/>
                </a:lnTo>
                <a:lnTo>
                  <a:pt x="581018" y="0"/>
                </a:lnTo>
                <a:lnTo>
                  <a:pt x="581018" y="9540"/>
                </a:lnTo>
                <a:close/>
              </a:path>
              <a:path w="4817745" h="3762375">
                <a:moveTo>
                  <a:pt x="600068" y="9540"/>
                </a:moveTo>
                <a:lnTo>
                  <a:pt x="590543" y="9540"/>
                </a:lnTo>
                <a:lnTo>
                  <a:pt x="590543" y="0"/>
                </a:lnTo>
                <a:lnTo>
                  <a:pt x="600068" y="0"/>
                </a:lnTo>
                <a:lnTo>
                  <a:pt x="600068" y="9540"/>
                </a:lnTo>
                <a:close/>
              </a:path>
              <a:path w="4817745" h="3762375">
                <a:moveTo>
                  <a:pt x="619118" y="9540"/>
                </a:moveTo>
                <a:lnTo>
                  <a:pt x="609593" y="9540"/>
                </a:lnTo>
                <a:lnTo>
                  <a:pt x="609593" y="0"/>
                </a:lnTo>
                <a:lnTo>
                  <a:pt x="619118" y="0"/>
                </a:lnTo>
                <a:lnTo>
                  <a:pt x="619118" y="9540"/>
                </a:lnTo>
                <a:close/>
              </a:path>
              <a:path w="4817745" h="3762375">
                <a:moveTo>
                  <a:pt x="638168" y="9540"/>
                </a:moveTo>
                <a:lnTo>
                  <a:pt x="628643" y="9540"/>
                </a:lnTo>
                <a:lnTo>
                  <a:pt x="628643" y="0"/>
                </a:lnTo>
                <a:lnTo>
                  <a:pt x="638168" y="0"/>
                </a:lnTo>
                <a:lnTo>
                  <a:pt x="638168" y="9540"/>
                </a:lnTo>
                <a:close/>
              </a:path>
              <a:path w="4817745" h="3762375">
                <a:moveTo>
                  <a:pt x="657218" y="9540"/>
                </a:moveTo>
                <a:lnTo>
                  <a:pt x="647693" y="9540"/>
                </a:lnTo>
                <a:lnTo>
                  <a:pt x="647693" y="0"/>
                </a:lnTo>
                <a:lnTo>
                  <a:pt x="657218" y="0"/>
                </a:lnTo>
                <a:lnTo>
                  <a:pt x="657218" y="9540"/>
                </a:lnTo>
                <a:close/>
              </a:path>
              <a:path w="4817745" h="3762375">
                <a:moveTo>
                  <a:pt x="676268" y="9540"/>
                </a:moveTo>
                <a:lnTo>
                  <a:pt x="666743" y="9540"/>
                </a:lnTo>
                <a:lnTo>
                  <a:pt x="666743" y="0"/>
                </a:lnTo>
                <a:lnTo>
                  <a:pt x="676268" y="0"/>
                </a:lnTo>
                <a:lnTo>
                  <a:pt x="676268" y="9540"/>
                </a:lnTo>
                <a:close/>
              </a:path>
              <a:path w="4817745" h="3762375">
                <a:moveTo>
                  <a:pt x="695318" y="9540"/>
                </a:moveTo>
                <a:lnTo>
                  <a:pt x="685793" y="9540"/>
                </a:lnTo>
                <a:lnTo>
                  <a:pt x="685793" y="0"/>
                </a:lnTo>
                <a:lnTo>
                  <a:pt x="695318" y="0"/>
                </a:lnTo>
                <a:lnTo>
                  <a:pt x="695318" y="9540"/>
                </a:lnTo>
                <a:close/>
              </a:path>
              <a:path w="4817745" h="3762375">
                <a:moveTo>
                  <a:pt x="714368" y="9540"/>
                </a:moveTo>
                <a:lnTo>
                  <a:pt x="704843" y="9540"/>
                </a:lnTo>
                <a:lnTo>
                  <a:pt x="704843" y="0"/>
                </a:lnTo>
                <a:lnTo>
                  <a:pt x="714368" y="0"/>
                </a:lnTo>
                <a:lnTo>
                  <a:pt x="714368" y="9540"/>
                </a:lnTo>
                <a:close/>
              </a:path>
              <a:path w="4817745" h="3762375">
                <a:moveTo>
                  <a:pt x="733418" y="9540"/>
                </a:moveTo>
                <a:lnTo>
                  <a:pt x="723893" y="9540"/>
                </a:lnTo>
                <a:lnTo>
                  <a:pt x="723893" y="0"/>
                </a:lnTo>
                <a:lnTo>
                  <a:pt x="733418" y="0"/>
                </a:lnTo>
                <a:lnTo>
                  <a:pt x="733418" y="9540"/>
                </a:lnTo>
                <a:close/>
              </a:path>
              <a:path w="4817745" h="3762375">
                <a:moveTo>
                  <a:pt x="752468" y="9540"/>
                </a:moveTo>
                <a:lnTo>
                  <a:pt x="742943" y="9540"/>
                </a:lnTo>
                <a:lnTo>
                  <a:pt x="742943" y="0"/>
                </a:lnTo>
                <a:lnTo>
                  <a:pt x="752468" y="0"/>
                </a:lnTo>
                <a:lnTo>
                  <a:pt x="752468" y="9540"/>
                </a:lnTo>
                <a:close/>
              </a:path>
              <a:path w="4817745" h="3762375">
                <a:moveTo>
                  <a:pt x="771518" y="9540"/>
                </a:moveTo>
                <a:lnTo>
                  <a:pt x="761993" y="9540"/>
                </a:lnTo>
                <a:lnTo>
                  <a:pt x="761993" y="0"/>
                </a:lnTo>
                <a:lnTo>
                  <a:pt x="771518" y="0"/>
                </a:lnTo>
                <a:lnTo>
                  <a:pt x="771518" y="9540"/>
                </a:lnTo>
                <a:close/>
              </a:path>
              <a:path w="4817745" h="3762375">
                <a:moveTo>
                  <a:pt x="790568" y="9540"/>
                </a:moveTo>
                <a:lnTo>
                  <a:pt x="781043" y="9540"/>
                </a:lnTo>
                <a:lnTo>
                  <a:pt x="781043" y="0"/>
                </a:lnTo>
                <a:lnTo>
                  <a:pt x="790568" y="0"/>
                </a:lnTo>
                <a:lnTo>
                  <a:pt x="790568" y="9540"/>
                </a:lnTo>
                <a:close/>
              </a:path>
              <a:path w="4817745" h="3762375">
                <a:moveTo>
                  <a:pt x="809618" y="9540"/>
                </a:moveTo>
                <a:lnTo>
                  <a:pt x="800093" y="9540"/>
                </a:lnTo>
                <a:lnTo>
                  <a:pt x="800093" y="0"/>
                </a:lnTo>
                <a:lnTo>
                  <a:pt x="809618" y="0"/>
                </a:lnTo>
                <a:lnTo>
                  <a:pt x="809618" y="9540"/>
                </a:lnTo>
                <a:close/>
              </a:path>
              <a:path w="4817745" h="3762375">
                <a:moveTo>
                  <a:pt x="828668" y="9540"/>
                </a:moveTo>
                <a:lnTo>
                  <a:pt x="819143" y="9540"/>
                </a:lnTo>
                <a:lnTo>
                  <a:pt x="819143" y="0"/>
                </a:lnTo>
                <a:lnTo>
                  <a:pt x="828668" y="0"/>
                </a:lnTo>
                <a:lnTo>
                  <a:pt x="828668" y="9540"/>
                </a:lnTo>
                <a:close/>
              </a:path>
              <a:path w="4817745" h="3762375">
                <a:moveTo>
                  <a:pt x="847718" y="9540"/>
                </a:moveTo>
                <a:lnTo>
                  <a:pt x="838193" y="9540"/>
                </a:lnTo>
                <a:lnTo>
                  <a:pt x="838193" y="0"/>
                </a:lnTo>
                <a:lnTo>
                  <a:pt x="847718" y="0"/>
                </a:lnTo>
                <a:lnTo>
                  <a:pt x="847718" y="9540"/>
                </a:lnTo>
                <a:close/>
              </a:path>
              <a:path w="4817745" h="3762375">
                <a:moveTo>
                  <a:pt x="866768" y="9540"/>
                </a:moveTo>
                <a:lnTo>
                  <a:pt x="857243" y="9540"/>
                </a:lnTo>
                <a:lnTo>
                  <a:pt x="857243" y="0"/>
                </a:lnTo>
                <a:lnTo>
                  <a:pt x="866768" y="0"/>
                </a:lnTo>
                <a:lnTo>
                  <a:pt x="866768" y="9540"/>
                </a:lnTo>
                <a:close/>
              </a:path>
              <a:path w="4817745" h="3762375">
                <a:moveTo>
                  <a:pt x="885818" y="9540"/>
                </a:moveTo>
                <a:lnTo>
                  <a:pt x="876293" y="9540"/>
                </a:lnTo>
                <a:lnTo>
                  <a:pt x="876293" y="0"/>
                </a:lnTo>
                <a:lnTo>
                  <a:pt x="885818" y="0"/>
                </a:lnTo>
                <a:lnTo>
                  <a:pt x="885818" y="9540"/>
                </a:lnTo>
                <a:close/>
              </a:path>
              <a:path w="4817745" h="3762375">
                <a:moveTo>
                  <a:pt x="904868" y="9540"/>
                </a:moveTo>
                <a:lnTo>
                  <a:pt x="895343" y="9540"/>
                </a:lnTo>
                <a:lnTo>
                  <a:pt x="895343" y="0"/>
                </a:lnTo>
                <a:lnTo>
                  <a:pt x="904868" y="0"/>
                </a:lnTo>
                <a:lnTo>
                  <a:pt x="904868" y="9540"/>
                </a:lnTo>
                <a:close/>
              </a:path>
              <a:path w="4817745" h="3762375">
                <a:moveTo>
                  <a:pt x="923918" y="9540"/>
                </a:moveTo>
                <a:lnTo>
                  <a:pt x="914393" y="9540"/>
                </a:lnTo>
                <a:lnTo>
                  <a:pt x="914393" y="0"/>
                </a:lnTo>
                <a:lnTo>
                  <a:pt x="923918" y="0"/>
                </a:lnTo>
                <a:lnTo>
                  <a:pt x="923918" y="9540"/>
                </a:lnTo>
                <a:close/>
              </a:path>
              <a:path w="4817745" h="3762375">
                <a:moveTo>
                  <a:pt x="942968" y="9540"/>
                </a:moveTo>
                <a:lnTo>
                  <a:pt x="933443" y="9540"/>
                </a:lnTo>
                <a:lnTo>
                  <a:pt x="933443" y="0"/>
                </a:lnTo>
                <a:lnTo>
                  <a:pt x="942968" y="0"/>
                </a:lnTo>
                <a:lnTo>
                  <a:pt x="942968" y="9540"/>
                </a:lnTo>
                <a:close/>
              </a:path>
              <a:path w="4817745" h="3762375">
                <a:moveTo>
                  <a:pt x="962018" y="9540"/>
                </a:moveTo>
                <a:lnTo>
                  <a:pt x="952493" y="9540"/>
                </a:lnTo>
                <a:lnTo>
                  <a:pt x="952493" y="0"/>
                </a:lnTo>
                <a:lnTo>
                  <a:pt x="962018" y="0"/>
                </a:lnTo>
                <a:lnTo>
                  <a:pt x="962018" y="9540"/>
                </a:lnTo>
                <a:close/>
              </a:path>
              <a:path w="4817745" h="3762375">
                <a:moveTo>
                  <a:pt x="981068" y="9540"/>
                </a:moveTo>
                <a:lnTo>
                  <a:pt x="971543" y="9540"/>
                </a:lnTo>
                <a:lnTo>
                  <a:pt x="971543" y="0"/>
                </a:lnTo>
                <a:lnTo>
                  <a:pt x="981068" y="0"/>
                </a:lnTo>
                <a:lnTo>
                  <a:pt x="981068" y="9540"/>
                </a:lnTo>
                <a:close/>
              </a:path>
              <a:path w="4817745" h="3762375">
                <a:moveTo>
                  <a:pt x="1000118" y="9540"/>
                </a:moveTo>
                <a:lnTo>
                  <a:pt x="990593" y="9540"/>
                </a:lnTo>
                <a:lnTo>
                  <a:pt x="990593" y="0"/>
                </a:lnTo>
                <a:lnTo>
                  <a:pt x="1000118" y="0"/>
                </a:lnTo>
                <a:lnTo>
                  <a:pt x="1000118" y="9540"/>
                </a:lnTo>
                <a:close/>
              </a:path>
              <a:path w="4817745" h="3762375">
                <a:moveTo>
                  <a:pt x="1019168" y="9540"/>
                </a:moveTo>
                <a:lnTo>
                  <a:pt x="1009643" y="9540"/>
                </a:lnTo>
                <a:lnTo>
                  <a:pt x="1009643" y="0"/>
                </a:lnTo>
                <a:lnTo>
                  <a:pt x="1019168" y="0"/>
                </a:lnTo>
                <a:lnTo>
                  <a:pt x="1019168" y="9540"/>
                </a:lnTo>
                <a:close/>
              </a:path>
              <a:path w="4817745" h="3762375">
                <a:moveTo>
                  <a:pt x="1038218" y="9540"/>
                </a:moveTo>
                <a:lnTo>
                  <a:pt x="1028693" y="9540"/>
                </a:lnTo>
                <a:lnTo>
                  <a:pt x="1028693" y="0"/>
                </a:lnTo>
                <a:lnTo>
                  <a:pt x="1038218" y="0"/>
                </a:lnTo>
                <a:lnTo>
                  <a:pt x="1038218" y="9540"/>
                </a:lnTo>
                <a:close/>
              </a:path>
              <a:path w="4817745" h="3762375">
                <a:moveTo>
                  <a:pt x="1057268" y="9540"/>
                </a:moveTo>
                <a:lnTo>
                  <a:pt x="1047743" y="9540"/>
                </a:lnTo>
                <a:lnTo>
                  <a:pt x="1047743" y="0"/>
                </a:lnTo>
                <a:lnTo>
                  <a:pt x="1057268" y="0"/>
                </a:lnTo>
                <a:lnTo>
                  <a:pt x="1057268" y="9540"/>
                </a:lnTo>
                <a:close/>
              </a:path>
              <a:path w="4817745" h="3762375">
                <a:moveTo>
                  <a:pt x="1076318" y="9540"/>
                </a:moveTo>
                <a:lnTo>
                  <a:pt x="1066793" y="9540"/>
                </a:lnTo>
                <a:lnTo>
                  <a:pt x="1066793" y="0"/>
                </a:lnTo>
                <a:lnTo>
                  <a:pt x="1076318" y="0"/>
                </a:lnTo>
                <a:lnTo>
                  <a:pt x="1076318" y="9540"/>
                </a:lnTo>
                <a:close/>
              </a:path>
              <a:path w="4817745" h="3762375">
                <a:moveTo>
                  <a:pt x="1095368" y="9540"/>
                </a:moveTo>
                <a:lnTo>
                  <a:pt x="1085843" y="9540"/>
                </a:lnTo>
                <a:lnTo>
                  <a:pt x="1085843" y="0"/>
                </a:lnTo>
                <a:lnTo>
                  <a:pt x="1095368" y="0"/>
                </a:lnTo>
                <a:lnTo>
                  <a:pt x="1095368" y="9540"/>
                </a:lnTo>
                <a:close/>
              </a:path>
              <a:path w="4817745" h="3762375">
                <a:moveTo>
                  <a:pt x="1114418" y="9540"/>
                </a:moveTo>
                <a:lnTo>
                  <a:pt x="1104893" y="9540"/>
                </a:lnTo>
                <a:lnTo>
                  <a:pt x="1104893" y="0"/>
                </a:lnTo>
                <a:lnTo>
                  <a:pt x="1114418" y="0"/>
                </a:lnTo>
                <a:lnTo>
                  <a:pt x="1114418" y="9540"/>
                </a:lnTo>
                <a:close/>
              </a:path>
              <a:path w="4817745" h="3762375">
                <a:moveTo>
                  <a:pt x="1133468" y="9540"/>
                </a:moveTo>
                <a:lnTo>
                  <a:pt x="1123943" y="9540"/>
                </a:lnTo>
                <a:lnTo>
                  <a:pt x="1123943" y="0"/>
                </a:lnTo>
                <a:lnTo>
                  <a:pt x="1133468" y="0"/>
                </a:lnTo>
                <a:lnTo>
                  <a:pt x="1133468" y="9540"/>
                </a:lnTo>
                <a:close/>
              </a:path>
              <a:path w="4817745" h="3762375">
                <a:moveTo>
                  <a:pt x="1152518" y="9540"/>
                </a:moveTo>
                <a:lnTo>
                  <a:pt x="1142993" y="9540"/>
                </a:lnTo>
                <a:lnTo>
                  <a:pt x="1142993" y="0"/>
                </a:lnTo>
                <a:lnTo>
                  <a:pt x="1152518" y="0"/>
                </a:lnTo>
                <a:lnTo>
                  <a:pt x="1152518" y="9540"/>
                </a:lnTo>
                <a:close/>
              </a:path>
              <a:path w="4817745" h="3762375">
                <a:moveTo>
                  <a:pt x="1171568" y="9540"/>
                </a:moveTo>
                <a:lnTo>
                  <a:pt x="1162043" y="9540"/>
                </a:lnTo>
                <a:lnTo>
                  <a:pt x="1162043" y="0"/>
                </a:lnTo>
                <a:lnTo>
                  <a:pt x="1171568" y="0"/>
                </a:lnTo>
                <a:lnTo>
                  <a:pt x="1171568" y="9540"/>
                </a:lnTo>
                <a:close/>
              </a:path>
              <a:path w="4817745" h="3762375">
                <a:moveTo>
                  <a:pt x="1190618" y="9540"/>
                </a:moveTo>
                <a:lnTo>
                  <a:pt x="1181093" y="9540"/>
                </a:lnTo>
                <a:lnTo>
                  <a:pt x="1181093" y="0"/>
                </a:lnTo>
                <a:lnTo>
                  <a:pt x="1190618" y="0"/>
                </a:lnTo>
                <a:lnTo>
                  <a:pt x="1190618" y="9540"/>
                </a:lnTo>
                <a:close/>
              </a:path>
              <a:path w="4817745" h="3762375">
                <a:moveTo>
                  <a:pt x="1209668" y="9540"/>
                </a:moveTo>
                <a:lnTo>
                  <a:pt x="1200143" y="9540"/>
                </a:lnTo>
                <a:lnTo>
                  <a:pt x="1200143" y="0"/>
                </a:lnTo>
                <a:lnTo>
                  <a:pt x="1209668" y="0"/>
                </a:lnTo>
                <a:lnTo>
                  <a:pt x="1209668" y="9540"/>
                </a:lnTo>
                <a:close/>
              </a:path>
              <a:path w="4817745" h="3762375">
                <a:moveTo>
                  <a:pt x="1228718" y="9540"/>
                </a:moveTo>
                <a:lnTo>
                  <a:pt x="1219193" y="9540"/>
                </a:lnTo>
                <a:lnTo>
                  <a:pt x="1219193" y="0"/>
                </a:lnTo>
                <a:lnTo>
                  <a:pt x="1228718" y="0"/>
                </a:lnTo>
                <a:lnTo>
                  <a:pt x="1228718" y="9540"/>
                </a:lnTo>
                <a:close/>
              </a:path>
              <a:path w="4817745" h="3762375">
                <a:moveTo>
                  <a:pt x="1247768" y="9540"/>
                </a:moveTo>
                <a:lnTo>
                  <a:pt x="1238243" y="9540"/>
                </a:lnTo>
                <a:lnTo>
                  <a:pt x="1238243" y="0"/>
                </a:lnTo>
                <a:lnTo>
                  <a:pt x="1247768" y="0"/>
                </a:lnTo>
                <a:lnTo>
                  <a:pt x="1247768" y="9540"/>
                </a:lnTo>
                <a:close/>
              </a:path>
              <a:path w="4817745" h="3762375">
                <a:moveTo>
                  <a:pt x="1266818" y="9540"/>
                </a:moveTo>
                <a:lnTo>
                  <a:pt x="1257293" y="9540"/>
                </a:lnTo>
                <a:lnTo>
                  <a:pt x="1257293" y="0"/>
                </a:lnTo>
                <a:lnTo>
                  <a:pt x="1266818" y="0"/>
                </a:lnTo>
                <a:lnTo>
                  <a:pt x="1266818" y="9540"/>
                </a:lnTo>
                <a:close/>
              </a:path>
              <a:path w="4817745" h="3762375">
                <a:moveTo>
                  <a:pt x="1285868" y="9540"/>
                </a:moveTo>
                <a:lnTo>
                  <a:pt x="1276343" y="9540"/>
                </a:lnTo>
                <a:lnTo>
                  <a:pt x="1276343" y="0"/>
                </a:lnTo>
                <a:lnTo>
                  <a:pt x="1285868" y="0"/>
                </a:lnTo>
                <a:lnTo>
                  <a:pt x="1285868" y="9540"/>
                </a:lnTo>
                <a:close/>
              </a:path>
              <a:path w="4817745" h="3762375">
                <a:moveTo>
                  <a:pt x="1304918" y="9540"/>
                </a:moveTo>
                <a:lnTo>
                  <a:pt x="1295393" y="9540"/>
                </a:lnTo>
                <a:lnTo>
                  <a:pt x="1295393" y="0"/>
                </a:lnTo>
                <a:lnTo>
                  <a:pt x="1304918" y="0"/>
                </a:lnTo>
                <a:lnTo>
                  <a:pt x="1304918" y="9540"/>
                </a:lnTo>
                <a:close/>
              </a:path>
              <a:path w="4817745" h="3762375">
                <a:moveTo>
                  <a:pt x="1323968" y="9540"/>
                </a:moveTo>
                <a:lnTo>
                  <a:pt x="1314443" y="9540"/>
                </a:lnTo>
                <a:lnTo>
                  <a:pt x="1314443" y="0"/>
                </a:lnTo>
                <a:lnTo>
                  <a:pt x="1323968" y="0"/>
                </a:lnTo>
                <a:lnTo>
                  <a:pt x="1323968" y="9540"/>
                </a:lnTo>
                <a:close/>
              </a:path>
              <a:path w="4817745" h="3762375">
                <a:moveTo>
                  <a:pt x="1343018" y="9540"/>
                </a:moveTo>
                <a:lnTo>
                  <a:pt x="1333493" y="9540"/>
                </a:lnTo>
                <a:lnTo>
                  <a:pt x="1333493" y="0"/>
                </a:lnTo>
                <a:lnTo>
                  <a:pt x="1343018" y="0"/>
                </a:lnTo>
                <a:lnTo>
                  <a:pt x="1343018" y="9540"/>
                </a:lnTo>
                <a:close/>
              </a:path>
              <a:path w="4817745" h="3762375">
                <a:moveTo>
                  <a:pt x="1362068" y="9540"/>
                </a:moveTo>
                <a:lnTo>
                  <a:pt x="1352543" y="9540"/>
                </a:lnTo>
                <a:lnTo>
                  <a:pt x="1352543" y="0"/>
                </a:lnTo>
                <a:lnTo>
                  <a:pt x="1362068" y="0"/>
                </a:lnTo>
                <a:lnTo>
                  <a:pt x="1362068" y="9540"/>
                </a:lnTo>
                <a:close/>
              </a:path>
              <a:path w="4817745" h="3762375">
                <a:moveTo>
                  <a:pt x="1381118" y="9540"/>
                </a:moveTo>
                <a:lnTo>
                  <a:pt x="1371593" y="9540"/>
                </a:lnTo>
                <a:lnTo>
                  <a:pt x="1371593" y="0"/>
                </a:lnTo>
                <a:lnTo>
                  <a:pt x="1381118" y="0"/>
                </a:lnTo>
                <a:lnTo>
                  <a:pt x="1381118" y="9540"/>
                </a:lnTo>
                <a:close/>
              </a:path>
              <a:path w="4817745" h="3762375">
                <a:moveTo>
                  <a:pt x="1400168" y="9540"/>
                </a:moveTo>
                <a:lnTo>
                  <a:pt x="1390643" y="9540"/>
                </a:lnTo>
                <a:lnTo>
                  <a:pt x="1390643" y="0"/>
                </a:lnTo>
                <a:lnTo>
                  <a:pt x="1400168" y="0"/>
                </a:lnTo>
                <a:lnTo>
                  <a:pt x="1400168" y="9540"/>
                </a:lnTo>
                <a:close/>
              </a:path>
              <a:path w="4817745" h="3762375">
                <a:moveTo>
                  <a:pt x="1419218" y="9540"/>
                </a:moveTo>
                <a:lnTo>
                  <a:pt x="1409693" y="9540"/>
                </a:lnTo>
                <a:lnTo>
                  <a:pt x="1409693" y="0"/>
                </a:lnTo>
                <a:lnTo>
                  <a:pt x="1419218" y="0"/>
                </a:lnTo>
                <a:lnTo>
                  <a:pt x="1419218" y="9540"/>
                </a:lnTo>
                <a:close/>
              </a:path>
              <a:path w="4817745" h="3762375">
                <a:moveTo>
                  <a:pt x="1438268" y="9540"/>
                </a:moveTo>
                <a:lnTo>
                  <a:pt x="1428743" y="9540"/>
                </a:lnTo>
                <a:lnTo>
                  <a:pt x="1428743" y="0"/>
                </a:lnTo>
                <a:lnTo>
                  <a:pt x="1438268" y="0"/>
                </a:lnTo>
                <a:lnTo>
                  <a:pt x="1438268" y="9540"/>
                </a:lnTo>
                <a:close/>
              </a:path>
              <a:path w="4817745" h="3762375">
                <a:moveTo>
                  <a:pt x="1457318" y="9540"/>
                </a:moveTo>
                <a:lnTo>
                  <a:pt x="1447793" y="9540"/>
                </a:lnTo>
                <a:lnTo>
                  <a:pt x="1447793" y="0"/>
                </a:lnTo>
                <a:lnTo>
                  <a:pt x="1457318" y="0"/>
                </a:lnTo>
                <a:lnTo>
                  <a:pt x="1457318" y="9540"/>
                </a:lnTo>
                <a:close/>
              </a:path>
              <a:path w="4817745" h="3762375">
                <a:moveTo>
                  <a:pt x="1476368" y="9540"/>
                </a:moveTo>
                <a:lnTo>
                  <a:pt x="1466843" y="9540"/>
                </a:lnTo>
                <a:lnTo>
                  <a:pt x="1466843" y="0"/>
                </a:lnTo>
                <a:lnTo>
                  <a:pt x="1476368" y="0"/>
                </a:lnTo>
                <a:lnTo>
                  <a:pt x="1476368" y="9540"/>
                </a:lnTo>
                <a:close/>
              </a:path>
              <a:path w="4817745" h="3762375">
                <a:moveTo>
                  <a:pt x="1495418" y="9540"/>
                </a:moveTo>
                <a:lnTo>
                  <a:pt x="1485893" y="9540"/>
                </a:lnTo>
                <a:lnTo>
                  <a:pt x="1485893" y="0"/>
                </a:lnTo>
                <a:lnTo>
                  <a:pt x="1495418" y="0"/>
                </a:lnTo>
                <a:lnTo>
                  <a:pt x="1495418" y="9540"/>
                </a:lnTo>
                <a:close/>
              </a:path>
              <a:path w="4817745" h="3762375">
                <a:moveTo>
                  <a:pt x="1514468" y="9540"/>
                </a:moveTo>
                <a:lnTo>
                  <a:pt x="1504943" y="9540"/>
                </a:lnTo>
                <a:lnTo>
                  <a:pt x="1504943" y="0"/>
                </a:lnTo>
                <a:lnTo>
                  <a:pt x="1514468" y="0"/>
                </a:lnTo>
                <a:lnTo>
                  <a:pt x="1514468" y="9540"/>
                </a:lnTo>
                <a:close/>
              </a:path>
              <a:path w="4817745" h="3762375">
                <a:moveTo>
                  <a:pt x="1533518" y="9540"/>
                </a:moveTo>
                <a:lnTo>
                  <a:pt x="1523993" y="9540"/>
                </a:lnTo>
                <a:lnTo>
                  <a:pt x="1523993" y="0"/>
                </a:lnTo>
                <a:lnTo>
                  <a:pt x="1533518" y="0"/>
                </a:lnTo>
                <a:lnTo>
                  <a:pt x="1533518" y="9540"/>
                </a:lnTo>
                <a:close/>
              </a:path>
              <a:path w="4817745" h="3762375">
                <a:moveTo>
                  <a:pt x="1552568" y="9540"/>
                </a:moveTo>
                <a:lnTo>
                  <a:pt x="1543043" y="9540"/>
                </a:lnTo>
                <a:lnTo>
                  <a:pt x="1543043" y="0"/>
                </a:lnTo>
                <a:lnTo>
                  <a:pt x="1552568" y="0"/>
                </a:lnTo>
                <a:lnTo>
                  <a:pt x="1552568" y="9540"/>
                </a:lnTo>
                <a:close/>
              </a:path>
              <a:path w="4817745" h="3762375">
                <a:moveTo>
                  <a:pt x="1571618" y="9540"/>
                </a:moveTo>
                <a:lnTo>
                  <a:pt x="1562093" y="9540"/>
                </a:lnTo>
                <a:lnTo>
                  <a:pt x="1562093" y="0"/>
                </a:lnTo>
                <a:lnTo>
                  <a:pt x="1571618" y="0"/>
                </a:lnTo>
                <a:lnTo>
                  <a:pt x="1571618" y="9540"/>
                </a:lnTo>
                <a:close/>
              </a:path>
              <a:path w="4817745" h="3762375">
                <a:moveTo>
                  <a:pt x="1590668" y="9540"/>
                </a:moveTo>
                <a:lnTo>
                  <a:pt x="1581143" y="9540"/>
                </a:lnTo>
                <a:lnTo>
                  <a:pt x="1581143" y="0"/>
                </a:lnTo>
                <a:lnTo>
                  <a:pt x="1590668" y="0"/>
                </a:lnTo>
                <a:lnTo>
                  <a:pt x="1590668" y="9540"/>
                </a:lnTo>
                <a:close/>
              </a:path>
              <a:path w="4817745" h="3762375">
                <a:moveTo>
                  <a:pt x="1609718" y="9540"/>
                </a:moveTo>
                <a:lnTo>
                  <a:pt x="1600193" y="9540"/>
                </a:lnTo>
                <a:lnTo>
                  <a:pt x="1600193" y="0"/>
                </a:lnTo>
                <a:lnTo>
                  <a:pt x="1609718" y="0"/>
                </a:lnTo>
                <a:lnTo>
                  <a:pt x="1609718" y="9540"/>
                </a:lnTo>
                <a:close/>
              </a:path>
              <a:path w="4817745" h="3762375">
                <a:moveTo>
                  <a:pt x="1628768" y="9540"/>
                </a:moveTo>
                <a:lnTo>
                  <a:pt x="1619243" y="9540"/>
                </a:lnTo>
                <a:lnTo>
                  <a:pt x="1619243" y="0"/>
                </a:lnTo>
                <a:lnTo>
                  <a:pt x="1628768" y="0"/>
                </a:lnTo>
                <a:lnTo>
                  <a:pt x="1628768" y="9540"/>
                </a:lnTo>
                <a:close/>
              </a:path>
              <a:path w="4817745" h="3762375">
                <a:moveTo>
                  <a:pt x="1647818" y="9540"/>
                </a:moveTo>
                <a:lnTo>
                  <a:pt x="1638293" y="9540"/>
                </a:lnTo>
                <a:lnTo>
                  <a:pt x="1638293" y="0"/>
                </a:lnTo>
                <a:lnTo>
                  <a:pt x="1647818" y="0"/>
                </a:lnTo>
                <a:lnTo>
                  <a:pt x="1647818" y="9540"/>
                </a:lnTo>
                <a:close/>
              </a:path>
              <a:path w="4817745" h="3762375">
                <a:moveTo>
                  <a:pt x="1666868" y="9540"/>
                </a:moveTo>
                <a:lnTo>
                  <a:pt x="1657343" y="9540"/>
                </a:lnTo>
                <a:lnTo>
                  <a:pt x="1657343" y="0"/>
                </a:lnTo>
                <a:lnTo>
                  <a:pt x="1666868" y="0"/>
                </a:lnTo>
                <a:lnTo>
                  <a:pt x="1666868" y="9540"/>
                </a:lnTo>
                <a:close/>
              </a:path>
              <a:path w="4817745" h="3762375">
                <a:moveTo>
                  <a:pt x="1685918" y="9540"/>
                </a:moveTo>
                <a:lnTo>
                  <a:pt x="1676393" y="9540"/>
                </a:lnTo>
                <a:lnTo>
                  <a:pt x="1676393" y="0"/>
                </a:lnTo>
                <a:lnTo>
                  <a:pt x="1685918" y="0"/>
                </a:lnTo>
                <a:lnTo>
                  <a:pt x="1685918" y="9540"/>
                </a:lnTo>
                <a:close/>
              </a:path>
              <a:path w="4817745" h="3762375">
                <a:moveTo>
                  <a:pt x="1704968" y="9540"/>
                </a:moveTo>
                <a:lnTo>
                  <a:pt x="1695443" y="9540"/>
                </a:lnTo>
                <a:lnTo>
                  <a:pt x="1695443" y="0"/>
                </a:lnTo>
                <a:lnTo>
                  <a:pt x="1704968" y="0"/>
                </a:lnTo>
                <a:lnTo>
                  <a:pt x="1704968" y="9540"/>
                </a:lnTo>
                <a:close/>
              </a:path>
              <a:path w="4817745" h="3762375">
                <a:moveTo>
                  <a:pt x="1724018" y="9540"/>
                </a:moveTo>
                <a:lnTo>
                  <a:pt x="1714493" y="9540"/>
                </a:lnTo>
                <a:lnTo>
                  <a:pt x="1714493" y="0"/>
                </a:lnTo>
                <a:lnTo>
                  <a:pt x="1724018" y="0"/>
                </a:lnTo>
                <a:lnTo>
                  <a:pt x="1724018" y="9540"/>
                </a:lnTo>
                <a:close/>
              </a:path>
              <a:path w="4817745" h="3762375">
                <a:moveTo>
                  <a:pt x="1743068" y="9540"/>
                </a:moveTo>
                <a:lnTo>
                  <a:pt x="1733543" y="9540"/>
                </a:lnTo>
                <a:lnTo>
                  <a:pt x="1733543" y="0"/>
                </a:lnTo>
                <a:lnTo>
                  <a:pt x="1743068" y="0"/>
                </a:lnTo>
                <a:lnTo>
                  <a:pt x="1743068" y="9540"/>
                </a:lnTo>
                <a:close/>
              </a:path>
              <a:path w="4817745" h="3762375">
                <a:moveTo>
                  <a:pt x="1762118" y="9540"/>
                </a:moveTo>
                <a:lnTo>
                  <a:pt x="1752593" y="9540"/>
                </a:lnTo>
                <a:lnTo>
                  <a:pt x="1752593" y="0"/>
                </a:lnTo>
                <a:lnTo>
                  <a:pt x="1762118" y="0"/>
                </a:lnTo>
                <a:lnTo>
                  <a:pt x="1762118" y="9540"/>
                </a:lnTo>
                <a:close/>
              </a:path>
              <a:path w="4817745" h="3762375">
                <a:moveTo>
                  <a:pt x="1781168" y="9540"/>
                </a:moveTo>
                <a:lnTo>
                  <a:pt x="1771643" y="9540"/>
                </a:lnTo>
                <a:lnTo>
                  <a:pt x="1771643" y="0"/>
                </a:lnTo>
                <a:lnTo>
                  <a:pt x="1781168" y="0"/>
                </a:lnTo>
                <a:lnTo>
                  <a:pt x="1781168" y="9540"/>
                </a:lnTo>
                <a:close/>
              </a:path>
              <a:path w="4817745" h="3762375">
                <a:moveTo>
                  <a:pt x="1800218" y="9540"/>
                </a:moveTo>
                <a:lnTo>
                  <a:pt x="1790693" y="9540"/>
                </a:lnTo>
                <a:lnTo>
                  <a:pt x="1790693" y="0"/>
                </a:lnTo>
                <a:lnTo>
                  <a:pt x="1800218" y="0"/>
                </a:lnTo>
                <a:lnTo>
                  <a:pt x="1800218" y="9540"/>
                </a:lnTo>
                <a:close/>
              </a:path>
              <a:path w="4817745" h="3762375">
                <a:moveTo>
                  <a:pt x="1819268" y="9540"/>
                </a:moveTo>
                <a:lnTo>
                  <a:pt x="1809743" y="9540"/>
                </a:lnTo>
                <a:lnTo>
                  <a:pt x="1809743" y="0"/>
                </a:lnTo>
                <a:lnTo>
                  <a:pt x="1819268" y="0"/>
                </a:lnTo>
                <a:lnTo>
                  <a:pt x="1819268" y="9540"/>
                </a:lnTo>
                <a:close/>
              </a:path>
              <a:path w="4817745" h="3762375">
                <a:moveTo>
                  <a:pt x="1838318" y="9540"/>
                </a:moveTo>
                <a:lnTo>
                  <a:pt x="1828793" y="9540"/>
                </a:lnTo>
                <a:lnTo>
                  <a:pt x="1828793" y="0"/>
                </a:lnTo>
                <a:lnTo>
                  <a:pt x="1838318" y="0"/>
                </a:lnTo>
                <a:lnTo>
                  <a:pt x="1838318" y="9540"/>
                </a:lnTo>
                <a:close/>
              </a:path>
              <a:path w="4817745" h="3762375">
                <a:moveTo>
                  <a:pt x="1857368" y="9540"/>
                </a:moveTo>
                <a:lnTo>
                  <a:pt x="1847843" y="9540"/>
                </a:lnTo>
                <a:lnTo>
                  <a:pt x="1847843" y="0"/>
                </a:lnTo>
                <a:lnTo>
                  <a:pt x="1857368" y="0"/>
                </a:lnTo>
                <a:lnTo>
                  <a:pt x="1857368" y="9540"/>
                </a:lnTo>
                <a:close/>
              </a:path>
              <a:path w="4817745" h="3762375">
                <a:moveTo>
                  <a:pt x="1876418" y="9540"/>
                </a:moveTo>
                <a:lnTo>
                  <a:pt x="1866893" y="9540"/>
                </a:lnTo>
                <a:lnTo>
                  <a:pt x="1866893" y="0"/>
                </a:lnTo>
                <a:lnTo>
                  <a:pt x="1876418" y="0"/>
                </a:lnTo>
                <a:lnTo>
                  <a:pt x="1876418" y="9540"/>
                </a:lnTo>
                <a:close/>
              </a:path>
              <a:path w="4817745" h="3762375">
                <a:moveTo>
                  <a:pt x="1895468" y="9540"/>
                </a:moveTo>
                <a:lnTo>
                  <a:pt x="1885943" y="9540"/>
                </a:lnTo>
                <a:lnTo>
                  <a:pt x="1885943" y="0"/>
                </a:lnTo>
                <a:lnTo>
                  <a:pt x="1895468" y="0"/>
                </a:lnTo>
                <a:lnTo>
                  <a:pt x="1895468" y="9540"/>
                </a:lnTo>
                <a:close/>
              </a:path>
              <a:path w="4817745" h="3762375">
                <a:moveTo>
                  <a:pt x="1914518" y="9540"/>
                </a:moveTo>
                <a:lnTo>
                  <a:pt x="1904993" y="9540"/>
                </a:lnTo>
                <a:lnTo>
                  <a:pt x="1904993" y="0"/>
                </a:lnTo>
                <a:lnTo>
                  <a:pt x="1914518" y="0"/>
                </a:lnTo>
                <a:lnTo>
                  <a:pt x="1914518" y="9540"/>
                </a:lnTo>
                <a:close/>
              </a:path>
              <a:path w="4817745" h="3762375">
                <a:moveTo>
                  <a:pt x="1933568" y="9540"/>
                </a:moveTo>
                <a:lnTo>
                  <a:pt x="1924043" y="9540"/>
                </a:lnTo>
                <a:lnTo>
                  <a:pt x="1924043" y="0"/>
                </a:lnTo>
                <a:lnTo>
                  <a:pt x="1933568" y="0"/>
                </a:lnTo>
                <a:lnTo>
                  <a:pt x="1933568" y="9540"/>
                </a:lnTo>
                <a:close/>
              </a:path>
              <a:path w="4817745" h="3762375">
                <a:moveTo>
                  <a:pt x="1952618" y="9540"/>
                </a:moveTo>
                <a:lnTo>
                  <a:pt x="1943093" y="9540"/>
                </a:lnTo>
                <a:lnTo>
                  <a:pt x="1943093" y="0"/>
                </a:lnTo>
                <a:lnTo>
                  <a:pt x="1952618" y="0"/>
                </a:lnTo>
                <a:lnTo>
                  <a:pt x="1952618" y="9540"/>
                </a:lnTo>
                <a:close/>
              </a:path>
              <a:path w="4817745" h="3762375">
                <a:moveTo>
                  <a:pt x="1971668" y="9540"/>
                </a:moveTo>
                <a:lnTo>
                  <a:pt x="1962143" y="9540"/>
                </a:lnTo>
                <a:lnTo>
                  <a:pt x="1962143" y="0"/>
                </a:lnTo>
                <a:lnTo>
                  <a:pt x="1971668" y="0"/>
                </a:lnTo>
                <a:lnTo>
                  <a:pt x="1971668" y="9540"/>
                </a:lnTo>
                <a:close/>
              </a:path>
              <a:path w="4817745" h="3762375">
                <a:moveTo>
                  <a:pt x="1990718" y="9540"/>
                </a:moveTo>
                <a:lnTo>
                  <a:pt x="1981193" y="9540"/>
                </a:lnTo>
                <a:lnTo>
                  <a:pt x="1981193" y="0"/>
                </a:lnTo>
                <a:lnTo>
                  <a:pt x="1990718" y="0"/>
                </a:lnTo>
                <a:lnTo>
                  <a:pt x="1990718" y="9540"/>
                </a:lnTo>
                <a:close/>
              </a:path>
              <a:path w="4817745" h="3762375">
                <a:moveTo>
                  <a:pt x="2009768" y="9540"/>
                </a:moveTo>
                <a:lnTo>
                  <a:pt x="2000243" y="9540"/>
                </a:lnTo>
                <a:lnTo>
                  <a:pt x="2000243" y="0"/>
                </a:lnTo>
                <a:lnTo>
                  <a:pt x="2009768" y="0"/>
                </a:lnTo>
                <a:lnTo>
                  <a:pt x="2009768" y="9540"/>
                </a:lnTo>
                <a:close/>
              </a:path>
              <a:path w="4817745" h="3762375">
                <a:moveTo>
                  <a:pt x="2028818" y="9540"/>
                </a:moveTo>
                <a:lnTo>
                  <a:pt x="2019293" y="9540"/>
                </a:lnTo>
                <a:lnTo>
                  <a:pt x="2019293" y="0"/>
                </a:lnTo>
                <a:lnTo>
                  <a:pt x="2028818" y="0"/>
                </a:lnTo>
                <a:lnTo>
                  <a:pt x="2028818" y="9540"/>
                </a:lnTo>
                <a:close/>
              </a:path>
              <a:path w="4817745" h="3762375">
                <a:moveTo>
                  <a:pt x="2047868" y="9540"/>
                </a:moveTo>
                <a:lnTo>
                  <a:pt x="2038343" y="9540"/>
                </a:lnTo>
                <a:lnTo>
                  <a:pt x="2038343" y="0"/>
                </a:lnTo>
                <a:lnTo>
                  <a:pt x="2047868" y="0"/>
                </a:lnTo>
                <a:lnTo>
                  <a:pt x="2047868" y="9540"/>
                </a:lnTo>
                <a:close/>
              </a:path>
              <a:path w="4817745" h="3762375">
                <a:moveTo>
                  <a:pt x="2066918" y="9540"/>
                </a:moveTo>
                <a:lnTo>
                  <a:pt x="2057393" y="9540"/>
                </a:lnTo>
                <a:lnTo>
                  <a:pt x="2057393" y="0"/>
                </a:lnTo>
                <a:lnTo>
                  <a:pt x="2066918" y="0"/>
                </a:lnTo>
                <a:lnTo>
                  <a:pt x="2066918" y="9540"/>
                </a:lnTo>
                <a:close/>
              </a:path>
              <a:path w="4817745" h="3762375">
                <a:moveTo>
                  <a:pt x="2085968" y="9540"/>
                </a:moveTo>
                <a:lnTo>
                  <a:pt x="2076443" y="9540"/>
                </a:lnTo>
                <a:lnTo>
                  <a:pt x="2076443" y="0"/>
                </a:lnTo>
                <a:lnTo>
                  <a:pt x="2085968" y="0"/>
                </a:lnTo>
                <a:lnTo>
                  <a:pt x="2085968" y="9540"/>
                </a:lnTo>
                <a:close/>
              </a:path>
              <a:path w="4817745" h="3762375">
                <a:moveTo>
                  <a:pt x="2105018" y="9540"/>
                </a:moveTo>
                <a:lnTo>
                  <a:pt x="2095493" y="9540"/>
                </a:lnTo>
                <a:lnTo>
                  <a:pt x="2095493" y="0"/>
                </a:lnTo>
                <a:lnTo>
                  <a:pt x="2105018" y="0"/>
                </a:lnTo>
                <a:lnTo>
                  <a:pt x="2105018" y="9540"/>
                </a:lnTo>
                <a:close/>
              </a:path>
              <a:path w="4817745" h="3762375">
                <a:moveTo>
                  <a:pt x="2124068" y="9540"/>
                </a:moveTo>
                <a:lnTo>
                  <a:pt x="2114543" y="9540"/>
                </a:lnTo>
                <a:lnTo>
                  <a:pt x="2114543" y="0"/>
                </a:lnTo>
                <a:lnTo>
                  <a:pt x="2124068" y="0"/>
                </a:lnTo>
                <a:lnTo>
                  <a:pt x="2124068" y="9540"/>
                </a:lnTo>
                <a:close/>
              </a:path>
              <a:path w="4817745" h="3762375">
                <a:moveTo>
                  <a:pt x="2143118" y="9540"/>
                </a:moveTo>
                <a:lnTo>
                  <a:pt x="2133593" y="9540"/>
                </a:lnTo>
                <a:lnTo>
                  <a:pt x="2133593" y="0"/>
                </a:lnTo>
                <a:lnTo>
                  <a:pt x="2143118" y="0"/>
                </a:lnTo>
                <a:lnTo>
                  <a:pt x="2143118" y="9540"/>
                </a:lnTo>
                <a:close/>
              </a:path>
              <a:path w="4817745" h="3762375">
                <a:moveTo>
                  <a:pt x="2162168" y="9540"/>
                </a:moveTo>
                <a:lnTo>
                  <a:pt x="2152643" y="9540"/>
                </a:lnTo>
                <a:lnTo>
                  <a:pt x="2152643" y="0"/>
                </a:lnTo>
                <a:lnTo>
                  <a:pt x="2162168" y="0"/>
                </a:lnTo>
                <a:lnTo>
                  <a:pt x="2162168" y="9540"/>
                </a:lnTo>
                <a:close/>
              </a:path>
              <a:path w="4817745" h="3762375">
                <a:moveTo>
                  <a:pt x="2181218" y="9540"/>
                </a:moveTo>
                <a:lnTo>
                  <a:pt x="2171693" y="9540"/>
                </a:lnTo>
                <a:lnTo>
                  <a:pt x="2171693" y="0"/>
                </a:lnTo>
                <a:lnTo>
                  <a:pt x="2181218" y="0"/>
                </a:lnTo>
                <a:lnTo>
                  <a:pt x="2181218" y="9540"/>
                </a:lnTo>
                <a:close/>
              </a:path>
              <a:path w="4817745" h="3762375">
                <a:moveTo>
                  <a:pt x="2200268" y="9540"/>
                </a:moveTo>
                <a:lnTo>
                  <a:pt x="2190743" y="9540"/>
                </a:lnTo>
                <a:lnTo>
                  <a:pt x="2190743" y="0"/>
                </a:lnTo>
                <a:lnTo>
                  <a:pt x="2200268" y="0"/>
                </a:lnTo>
                <a:lnTo>
                  <a:pt x="2200268" y="9540"/>
                </a:lnTo>
                <a:close/>
              </a:path>
              <a:path w="4817745" h="3762375">
                <a:moveTo>
                  <a:pt x="2219318" y="9540"/>
                </a:moveTo>
                <a:lnTo>
                  <a:pt x="2209793" y="9540"/>
                </a:lnTo>
                <a:lnTo>
                  <a:pt x="2209793" y="0"/>
                </a:lnTo>
                <a:lnTo>
                  <a:pt x="2219318" y="0"/>
                </a:lnTo>
                <a:lnTo>
                  <a:pt x="2219318" y="9540"/>
                </a:lnTo>
                <a:close/>
              </a:path>
              <a:path w="4817745" h="3762375">
                <a:moveTo>
                  <a:pt x="2238368" y="9540"/>
                </a:moveTo>
                <a:lnTo>
                  <a:pt x="2228843" y="9540"/>
                </a:lnTo>
                <a:lnTo>
                  <a:pt x="2228843" y="0"/>
                </a:lnTo>
                <a:lnTo>
                  <a:pt x="2238368" y="0"/>
                </a:lnTo>
                <a:lnTo>
                  <a:pt x="2238368" y="9540"/>
                </a:lnTo>
                <a:close/>
              </a:path>
              <a:path w="4817745" h="3762375">
                <a:moveTo>
                  <a:pt x="2257418" y="9540"/>
                </a:moveTo>
                <a:lnTo>
                  <a:pt x="2247893" y="9540"/>
                </a:lnTo>
                <a:lnTo>
                  <a:pt x="2247893" y="0"/>
                </a:lnTo>
                <a:lnTo>
                  <a:pt x="2257418" y="0"/>
                </a:lnTo>
                <a:lnTo>
                  <a:pt x="2257418" y="9540"/>
                </a:lnTo>
                <a:close/>
              </a:path>
              <a:path w="4817745" h="3762375">
                <a:moveTo>
                  <a:pt x="2276468" y="9540"/>
                </a:moveTo>
                <a:lnTo>
                  <a:pt x="2266943" y="9540"/>
                </a:lnTo>
                <a:lnTo>
                  <a:pt x="2266943" y="0"/>
                </a:lnTo>
                <a:lnTo>
                  <a:pt x="2276468" y="0"/>
                </a:lnTo>
                <a:lnTo>
                  <a:pt x="2276468" y="9540"/>
                </a:lnTo>
                <a:close/>
              </a:path>
              <a:path w="4817745" h="3762375">
                <a:moveTo>
                  <a:pt x="2295518" y="9540"/>
                </a:moveTo>
                <a:lnTo>
                  <a:pt x="2285993" y="9540"/>
                </a:lnTo>
                <a:lnTo>
                  <a:pt x="2285993" y="0"/>
                </a:lnTo>
                <a:lnTo>
                  <a:pt x="2295518" y="0"/>
                </a:lnTo>
                <a:lnTo>
                  <a:pt x="2295518" y="9540"/>
                </a:lnTo>
                <a:close/>
              </a:path>
              <a:path w="4817745" h="3762375">
                <a:moveTo>
                  <a:pt x="2314568" y="9540"/>
                </a:moveTo>
                <a:lnTo>
                  <a:pt x="2305043" y="9540"/>
                </a:lnTo>
                <a:lnTo>
                  <a:pt x="2305043" y="0"/>
                </a:lnTo>
                <a:lnTo>
                  <a:pt x="2314568" y="0"/>
                </a:lnTo>
                <a:lnTo>
                  <a:pt x="2314568" y="9540"/>
                </a:lnTo>
                <a:close/>
              </a:path>
              <a:path w="4817745" h="3762375">
                <a:moveTo>
                  <a:pt x="2333618" y="9540"/>
                </a:moveTo>
                <a:lnTo>
                  <a:pt x="2324093" y="9540"/>
                </a:lnTo>
                <a:lnTo>
                  <a:pt x="2324093" y="0"/>
                </a:lnTo>
                <a:lnTo>
                  <a:pt x="2333618" y="0"/>
                </a:lnTo>
                <a:lnTo>
                  <a:pt x="2333618" y="9540"/>
                </a:lnTo>
                <a:close/>
              </a:path>
              <a:path w="4817745" h="3762375">
                <a:moveTo>
                  <a:pt x="2352668" y="9540"/>
                </a:moveTo>
                <a:lnTo>
                  <a:pt x="2343143" y="9540"/>
                </a:lnTo>
                <a:lnTo>
                  <a:pt x="2343143" y="0"/>
                </a:lnTo>
                <a:lnTo>
                  <a:pt x="2352668" y="0"/>
                </a:lnTo>
                <a:lnTo>
                  <a:pt x="2352668" y="9540"/>
                </a:lnTo>
                <a:close/>
              </a:path>
              <a:path w="4817745" h="3762375">
                <a:moveTo>
                  <a:pt x="2371718" y="9540"/>
                </a:moveTo>
                <a:lnTo>
                  <a:pt x="2362193" y="9540"/>
                </a:lnTo>
                <a:lnTo>
                  <a:pt x="2362193" y="0"/>
                </a:lnTo>
                <a:lnTo>
                  <a:pt x="2371718" y="0"/>
                </a:lnTo>
                <a:lnTo>
                  <a:pt x="2371718" y="9540"/>
                </a:lnTo>
                <a:close/>
              </a:path>
              <a:path w="4817745" h="3762375">
                <a:moveTo>
                  <a:pt x="2390768" y="9540"/>
                </a:moveTo>
                <a:lnTo>
                  <a:pt x="2381243" y="9540"/>
                </a:lnTo>
                <a:lnTo>
                  <a:pt x="2381243" y="0"/>
                </a:lnTo>
                <a:lnTo>
                  <a:pt x="2390768" y="0"/>
                </a:lnTo>
                <a:lnTo>
                  <a:pt x="2390768" y="9540"/>
                </a:lnTo>
                <a:close/>
              </a:path>
              <a:path w="4817745" h="3762375">
                <a:moveTo>
                  <a:pt x="2409818" y="9540"/>
                </a:moveTo>
                <a:lnTo>
                  <a:pt x="2400293" y="9540"/>
                </a:lnTo>
                <a:lnTo>
                  <a:pt x="2400293" y="0"/>
                </a:lnTo>
                <a:lnTo>
                  <a:pt x="2409818" y="0"/>
                </a:lnTo>
                <a:lnTo>
                  <a:pt x="2409818" y="9540"/>
                </a:lnTo>
                <a:close/>
              </a:path>
              <a:path w="4817745" h="3762375">
                <a:moveTo>
                  <a:pt x="2428868" y="9540"/>
                </a:moveTo>
                <a:lnTo>
                  <a:pt x="2419343" y="9540"/>
                </a:lnTo>
                <a:lnTo>
                  <a:pt x="2419343" y="0"/>
                </a:lnTo>
                <a:lnTo>
                  <a:pt x="2428868" y="0"/>
                </a:lnTo>
                <a:lnTo>
                  <a:pt x="2428868" y="9540"/>
                </a:lnTo>
                <a:close/>
              </a:path>
              <a:path w="4817745" h="3762375">
                <a:moveTo>
                  <a:pt x="2447918" y="9540"/>
                </a:moveTo>
                <a:lnTo>
                  <a:pt x="2438393" y="9540"/>
                </a:lnTo>
                <a:lnTo>
                  <a:pt x="2438393" y="0"/>
                </a:lnTo>
                <a:lnTo>
                  <a:pt x="2447918" y="0"/>
                </a:lnTo>
                <a:lnTo>
                  <a:pt x="2447918" y="9540"/>
                </a:lnTo>
                <a:close/>
              </a:path>
              <a:path w="4817745" h="3762375">
                <a:moveTo>
                  <a:pt x="2466968" y="9540"/>
                </a:moveTo>
                <a:lnTo>
                  <a:pt x="2457443" y="9540"/>
                </a:lnTo>
                <a:lnTo>
                  <a:pt x="2457443" y="0"/>
                </a:lnTo>
                <a:lnTo>
                  <a:pt x="2466968" y="0"/>
                </a:lnTo>
                <a:lnTo>
                  <a:pt x="2466968" y="9540"/>
                </a:lnTo>
                <a:close/>
              </a:path>
              <a:path w="4817745" h="3762375">
                <a:moveTo>
                  <a:pt x="2486018" y="9540"/>
                </a:moveTo>
                <a:lnTo>
                  <a:pt x="2476493" y="9540"/>
                </a:lnTo>
                <a:lnTo>
                  <a:pt x="2476493" y="0"/>
                </a:lnTo>
                <a:lnTo>
                  <a:pt x="2486018" y="0"/>
                </a:lnTo>
                <a:lnTo>
                  <a:pt x="2486018" y="9540"/>
                </a:lnTo>
                <a:close/>
              </a:path>
              <a:path w="4817745" h="3762375">
                <a:moveTo>
                  <a:pt x="2505068" y="9540"/>
                </a:moveTo>
                <a:lnTo>
                  <a:pt x="2495543" y="9540"/>
                </a:lnTo>
                <a:lnTo>
                  <a:pt x="2495543" y="0"/>
                </a:lnTo>
                <a:lnTo>
                  <a:pt x="2505068" y="0"/>
                </a:lnTo>
                <a:lnTo>
                  <a:pt x="2505068" y="9540"/>
                </a:lnTo>
                <a:close/>
              </a:path>
              <a:path w="4817745" h="3762375">
                <a:moveTo>
                  <a:pt x="2524118" y="9540"/>
                </a:moveTo>
                <a:lnTo>
                  <a:pt x="2514593" y="9540"/>
                </a:lnTo>
                <a:lnTo>
                  <a:pt x="2514593" y="0"/>
                </a:lnTo>
                <a:lnTo>
                  <a:pt x="2524118" y="0"/>
                </a:lnTo>
                <a:lnTo>
                  <a:pt x="2524118" y="9540"/>
                </a:lnTo>
                <a:close/>
              </a:path>
              <a:path w="4817745" h="3762375">
                <a:moveTo>
                  <a:pt x="2543168" y="9540"/>
                </a:moveTo>
                <a:lnTo>
                  <a:pt x="2533643" y="9540"/>
                </a:lnTo>
                <a:lnTo>
                  <a:pt x="2533643" y="0"/>
                </a:lnTo>
                <a:lnTo>
                  <a:pt x="2543168" y="0"/>
                </a:lnTo>
                <a:lnTo>
                  <a:pt x="2543168" y="9540"/>
                </a:lnTo>
                <a:close/>
              </a:path>
              <a:path w="4817745" h="3762375">
                <a:moveTo>
                  <a:pt x="2562218" y="9540"/>
                </a:moveTo>
                <a:lnTo>
                  <a:pt x="2552693" y="9540"/>
                </a:lnTo>
                <a:lnTo>
                  <a:pt x="2552693" y="0"/>
                </a:lnTo>
                <a:lnTo>
                  <a:pt x="2562218" y="0"/>
                </a:lnTo>
                <a:lnTo>
                  <a:pt x="2562218" y="9540"/>
                </a:lnTo>
                <a:close/>
              </a:path>
              <a:path w="4817745" h="3762375">
                <a:moveTo>
                  <a:pt x="2581268" y="9540"/>
                </a:moveTo>
                <a:lnTo>
                  <a:pt x="2571743" y="9540"/>
                </a:lnTo>
                <a:lnTo>
                  <a:pt x="2571743" y="0"/>
                </a:lnTo>
                <a:lnTo>
                  <a:pt x="2581268" y="0"/>
                </a:lnTo>
                <a:lnTo>
                  <a:pt x="2581268" y="9540"/>
                </a:lnTo>
                <a:close/>
              </a:path>
              <a:path w="4817745" h="3762375">
                <a:moveTo>
                  <a:pt x="2600318" y="9540"/>
                </a:moveTo>
                <a:lnTo>
                  <a:pt x="2590793" y="9540"/>
                </a:lnTo>
                <a:lnTo>
                  <a:pt x="2590793" y="0"/>
                </a:lnTo>
                <a:lnTo>
                  <a:pt x="2600318" y="0"/>
                </a:lnTo>
                <a:lnTo>
                  <a:pt x="2600318" y="9540"/>
                </a:lnTo>
                <a:close/>
              </a:path>
              <a:path w="4817745" h="3762375">
                <a:moveTo>
                  <a:pt x="2619368" y="9540"/>
                </a:moveTo>
                <a:lnTo>
                  <a:pt x="2609843" y="9540"/>
                </a:lnTo>
                <a:lnTo>
                  <a:pt x="2609843" y="0"/>
                </a:lnTo>
                <a:lnTo>
                  <a:pt x="2619368" y="0"/>
                </a:lnTo>
                <a:lnTo>
                  <a:pt x="2619368" y="9540"/>
                </a:lnTo>
                <a:close/>
              </a:path>
              <a:path w="4817745" h="3762375">
                <a:moveTo>
                  <a:pt x="2638418" y="9540"/>
                </a:moveTo>
                <a:lnTo>
                  <a:pt x="2628893" y="9540"/>
                </a:lnTo>
                <a:lnTo>
                  <a:pt x="2628893" y="0"/>
                </a:lnTo>
                <a:lnTo>
                  <a:pt x="2638418" y="0"/>
                </a:lnTo>
                <a:lnTo>
                  <a:pt x="2638418" y="9540"/>
                </a:lnTo>
                <a:close/>
              </a:path>
              <a:path w="4817745" h="3762375">
                <a:moveTo>
                  <a:pt x="2657468" y="9540"/>
                </a:moveTo>
                <a:lnTo>
                  <a:pt x="2647943" y="9540"/>
                </a:lnTo>
                <a:lnTo>
                  <a:pt x="2647943" y="0"/>
                </a:lnTo>
                <a:lnTo>
                  <a:pt x="2657468" y="0"/>
                </a:lnTo>
                <a:lnTo>
                  <a:pt x="2657468" y="9540"/>
                </a:lnTo>
                <a:close/>
              </a:path>
              <a:path w="4817745" h="3762375">
                <a:moveTo>
                  <a:pt x="2676518" y="9540"/>
                </a:moveTo>
                <a:lnTo>
                  <a:pt x="2666993" y="9540"/>
                </a:lnTo>
                <a:lnTo>
                  <a:pt x="2666993" y="0"/>
                </a:lnTo>
                <a:lnTo>
                  <a:pt x="2676518" y="0"/>
                </a:lnTo>
                <a:lnTo>
                  <a:pt x="2676518" y="9540"/>
                </a:lnTo>
                <a:close/>
              </a:path>
              <a:path w="4817745" h="3762375">
                <a:moveTo>
                  <a:pt x="2695568" y="9540"/>
                </a:moveTo>
                <a:lnTo>
                  <a:pt x="2686043" y="9540"/>
                </a:lnTo>
                <a:lnTo>
                  <a:pt x="2686043" y="0"/>
                </a:lnTo>
                <a:lnTo>
                  <a:pt x="2695568" y="0"/>
                </a:lnTo>
                <a:lnTo>
                  <a:pt x="2695568" y="9540"/>
                </a:lnTo>
                <a:close/>
              </a:path>
              <a:path w="4817745" h="3762375">
                <a:moveTo>
                  <a:pt x="2714618" y="9540"/>
                </a:moveTo>
                <a:lnTo>
                  <a:pt x="2705093" y="9540"/>
                </a:lnTo>
                <a:lnTo>
                  <a:pt x="2705093" y="0"/>
                </a:lnTo>
                <a:lnTo>
                  <a:pt x="2714618" y="0"/>
                </a:lnTo>
                <a:lnTo>
                  <a:pt x="2714618" y="9540"/>
                </a:lnTo>
                <a:close/>
              </a:path>
              <a:path w="4817745" h="3762375">
                <a:moveTo>
                  <a:pt x="2733668" y="9540"/>
                </a:moveTo>
                <a:lnTo>
                  <a:pt x="2724143" y="9540"/>
                </a:lnTo>
                <a:lnTo>
                  <a:pt x="2724143" y="0"/>
                </a:lnTo>
                <a:lnTo>
                  <a:pt x="2733668" y="0"/>
                </a:lnTo>
                <a:lnTo>
                  <a:pt x="2733668" y="9540"/>
                </a:lnTo>
                <a:close/>
              </a:path>
              <a:path w="4817745" h="3762375">
                <a:moveTo>
                  <a:pt x="2752718" y="9540"/>
                </a:moveTo>
                <a:lnTo>
                  <a:pt x="2743193" y="9540"/>
                </a:lnTo>
                <a:lnTo>
                  <a:pt x="2743193" y="0"/>
                </a:lnTo>
                <a:lnTo>
                  <a:pt x="2752718" y="0"/>
                </a:lnTo>
                <a:lnTo>
                  <a:pt x="2752718" y="9540"/>
                </a:lnTo>
                <a:close/>
              </a:path>
              <a:path w="4817745" h="3762375">
                <a:moveTo>
                  <a:pt x="2771768" y="9540"/>
                </a:moveTo>
                <a:lnTo>
                  <a:pt x="2762243" y="9540"/>
                </a:lnTo>
                <a:lnTo>
                  <a:pt x="2762243" y="0"/>
                </a:lnTo>
                <a:lnTo>
                  <a:pt x="2771768" y="0"/>
                </a:lnTo>
                <a:lnTo>
                  <a:pt x="2771768" y="9540"/>
                </a:lnTo>
                <a:close/>
              </a:path>
              <a:path w="4817745" h="3762375">
                <a:moveTo>
                  <a:pt x="2790818" y="9540"/>
                </a:moveTo>
                <a:lnTo>
                  <a:pt x="2781293" y="9540"/>
                </a:lnTo>
                <a:lnTo>
                  <a:pt x="2781293" y="0"/>
                </a:lnTo>
                <a:lnTo>
                  <a:pt x="2790818" y="0"/>
                </a:lnTo>
                <a:lnTo>
                  <a:pt x="2790818" y="9540"/>
                </a:lnTo>
                <a:close/>
              </a:path>
              <a:path w="4817745" h="3762375">
                <a:moveTo>
                  <a:pt x="2809868" y="9540"/>
                </a:moveTo>
                <a:lnTo>
                  <a:pt x="2800343" y="9540"/>
                </a:lnTo>
                <a:lnTo>
                  <a:pt x="2800343" y="0"/>
                </a:lnTo>
                <a:lnTo>
                  <a:pt x="2809868" y="0"/>
                </a:lnTo>
                <a:lnTo>
                  <a:pt x="2809868" y="9540"/>
                </a:lnTo>
                <a:close/>
              </a:path>
              <a:path w="4817745" h="3762375">
                <a:moveTo>
                  <a:pt x="2828918" y="9540"/>
                </a:moveTo>
                <a:lnTo>
                  <a:pt x="2819393" y="9540"/>
                </a:lnTo>
                <a:lnTo>
                  <a:pt x="2819393" y="0"/>
                </a:lnTo>
                <a:lnTo>
                  <a:pt x="2828918" y="0"/>
                </a:lnTo>
                <a:lnTo>
                  <a:pt x="2828918" y="9540"/>
                </a:lnTo>
                <a:close/>
              </a:path>
              <a:path w="4817745" h="3762375">
                <a:moveTo>
                  <a:pt x="2847968" y="9540"/>
                </a:moveTo>
                <a:lnTo>
                  <a:pt x="2838443" y="9540"/>
                </a:lnTo>
                <a:lnTo>
                  <a:pt x="2838443" y="0"/>
                </a:lnTo>
                <a:lnTo>
                  <a:pt x="2847968" y="0"/>
                </a:lnTo>
                <a:lnTo>
                  <a:pt x="2847968" y="9540"/>
                </a:lnTo>
                <a:close/>
              </a:path>
              <a:path w="4817745" h="3762375">
                <a:moveTo>
                  <a:pt x="2867018" y="9540"/>
                </a:moveTo>
                <a:lnTo>
                  <a:pt x="2857493" y="9540"/>
                </a:lnTo>
                <a:lnTo>
                  <a:pt x="2857493" y="0"/>
                </a:lnTo>
                <a:lnTo>
                  <a:pt x="2867018" y="0"/>
                </a:lnTo>
                <a:lnTo>
                  <a:pt x="2867018" y="9540"/>
                </a:lnTo>
                <a:close/>
              </a:path>
              <a:path w="4817745" h="3762375">
                <a:moveTo>
                  <a:pt x="2886068" y="9540"/>
                </a:moveTo>
                <a:lnTo>
                  <a:pt x="2876543" y="9540"/>
                </a:lnTo>
                <a:lnTo>
                  <a:pt x="2876543" y="0"/>
                </a:lnTo>
                <a:lnTo>
                  <a:pt x="2886068" y="0"/>
                </a:lnTo>
                <a:lnTo>
                  <a:pt x="2886068" y="9540"/>
                </a:lnTo>
                <a:close/>
              </a:path>
              <a:path w="4817745" h="3762375">
                <a:moveTo>
                  <a:pt x="2905118" y="9540"/>
                </a:moveTo>
                <a:lnTo>
                  <a:pt x="2895593" y="9540"/>
                </a:lnTo>
                <a:lnTo>
                  <a:pt x="2895593" y="0"/>
                </a:lnTo>
                <a:lnTo>
                  <a:pt x="2905118" y="0"/>
                </a:lnTo>
                <a:lnTo>
                  <a:pt x="2905118" y="9540"/>
                </a:lnTo>
                <a:close/>
              </a:path>
              <a:path w="4817745" h="3762375">
                <a:moveTo>
                  <a:pt x="2924168" y="9540"/>
                </a:moveTo>
                <a:lnTo>
                  <a:pt x="2914643" y="9540"/>
                </a:lnTo>
                <a:lnTo>
                  <a:pt x="2914643" y="0"/>
                </a:lnTo>
                <a:lnTo>
                  <a:pt x="2924168" y="0"/>
                </a:lnTo>
                <a:lnTo>
                  <a:pt x="2924168" y="9540"/>
                </a:lnTo>
                <a:close/>
              </a:path>
              <a:path w="4817745" h="3762375">
                <a:moveTo>
                  <a:pt x="2943218" y="9540"/>
                </a:moveTo>
                <a:lnTo>
                  <a:pt x="2933693" y="9540"/>
                </a:lnTo>
                <a:lnTo>
                  <a:pt x="2933693" y="0"/>
                </a:lnTo>
                <a:lnTo>
                  <a:pt x="2943218" y="0"/>
                </a:lnTo>
                <a:lnTo>
                  <a:pt x="2943218" y="9540"/>
                </a:lnTo>
                <a:close/>
              </a:path>
              <a:path w="4817745" h="3762375">
                <a:moveTo>
                  <a:pt x="2962268" y="9540"/>
                </a:moveTo>
                <a:lnTo>
                  <a:pt x="2952743" y="9540"/>
                </a:lnTo>
                <a:lnTo>
                  <a:pt x="2952743" y="0"/>
                </a:lnTo>
                <a:lnTo>
                  <a:pt x="2962268" y="0"/>
                </a:lnTo>
                <a:lnTo>
                  <a:pt x="2962268" y="9540"/>
                </a:lnTo>
                <a:close/>
              </a:path>
              <a:path w="4817745" h="3762375">
                <a:moveTo>
                  <a:pt x="2981318" y="9540"/>
                </a:moveTo>
                <a:lnTo>
                  <a:pt x="2971793" y="9540"/>
                </a:lnTo>
                <a:lnTo>
                  <a:pt x="2971793" y="0"/>
                </a:lnTo>
                <a:lnTo>
                  <a:pt x="2981318" y="0"/>
                </a:lnTo>
                <a:lnTo>
                  <a:pt x="2981318" y="9540"/>
                </a:lnTo>
                <a:close/>
              </a:path>
              <a:path w="4817745" h="3762375">
                <a:moveTo>
                  <a:pt x="3000368" y="9540"/>
                </a:moveTo>
                <a:lnTo>
                  <a:pt x="2990843" y="9540"/>
                </a:lnTo>
                <a:lnTo>
                  <a:pt x="2990843" y="0"/>
                </a:lnTo>
                <a:lnTo>
                  <a:pt x="3000368" y="0"/>
                </a:lnTo>
                <a:lnTo>
                  <a:pt x="3000368" y="9540"/>
                </a:lnTo>
                <a:close/>
              </a:path>
              <a:path w="4817745" h="3762375">
                <a:moveTo>
                  <a:pt x="3019418" y="9540"/>
                </a:moveTo>
                <a:lnTo>
                  <a:pt x="3009893" y="9540"/>
                </a:lnTo>
                <a:lnTo>
                  <a:pt x="3009893" y="0"/>
                </a:lnTo>
                <a:lnTo>
                  <a:pt x="3019418" y="0"/>
                </a:lnTo>
                <a:lnTo>
                  <a:pt x="3019418" y="9540"/>
                </a:lnTo>
                <a:close/>
              </a:path>
              <a:path w="4817745" h="3762375">
                <a:moveTo>
                  <a:pt x="3038468" y="9540"/>
                </a:moveTo>
                <a:lnTo>
                  <a:pt x="3028943" y="9540"/>
                </a:lnTo>
                <a:lnTo>
                  <a:pt x="3028943" y="0"/>
                </a:lnTo>
                <a:lnTo>
                  <a:pt x="3038468" y="0"/>
                </a:lnTo>
                <a:lnTo>
                  <a:pt x="3038468" y="9540"/>
                </a:lnTo>
                <a:close/>
              </a:path>
              <a:path w="4817745" h="3762375">
                <a:moveTo>
                  <a:pt x="3057518" y="9540"/>
                </a:moveTo>
                <a:lnTo>
                  <a:pt x="3047993" y="9540"/>
                </a:lnTo>
                <a:lnTo>
                  <a:pt x="3047993" y="0"/>
                </a:lnTo>
                <a:lnTo>
                  <a:pt x="3057518" y="0"/>
                </a:lnTo>
                <a:lnTo>
                  <a:pt x="3057518" y="9540"/>
                </a:lnTo>
                <a:close/>
              </a:path>
              <a:path w="4817745" h="3762375">
                <a:moveTo>
                  <a:pt x="3076568" y="9540"/>
                </a:moveTo>
                <a:lnTo>
                  <a:pt x="3067043" y="9540"/>
                </a:lnTo>
                <a:lnTo>
                  <a:pt x="3067043" y="0"/>
                </a:lnTo>
                <a:lnTo>
                  <a:pt x="3076568" y="0"/>
                </a:lnTo>
                <a:lnTo>
                  <a:pt x="3076568" y="9540"/>
                </a:lnTo>
                <a:close/>
              </a:path>
              <a:path w="4817745" h="3762375">
                <a:moveTo>
                  <a:pt x="3095618" y="9540"/>
                </a:moveTo>
                <a:lnTo>
                  <a:pt x="3086093" y="9540"/>
                </a:lnTo>
                <a:lnTo>
                  <a:pt x="3086093" y="0"/>
                </a:lnTo>
                <a:lnTo>
                  <a:pt x="3095618" y="0"/>
                </a:lnTo>
                <a:lnTo>
                  <a:pt x="3095618" y="9540"/>
                </a:lnTo>
                <a:close/>
              </a:path>
              <a:path w="4817745" h="3762375">
                <a:moveTo>
                  <a:pt x="3114668" y="9540"/>
                </a:moveTo>
                <a:lnTo>
                  <a:pt x="3105143" y="9540"/>
                </a:lnTo>
                <a:lnTo>
                  <a:pt x="3105143" y="0"/>
                </a:lnTo>
                <a:lnTo>
                  <a:pt x="3114668" y="0"/>
                </a:lnTo>
                <a:lnTo>
                  <a:pt x="3114668" y="9540"/>
                </a:lnTo>
                <a:close/>
              </a:path>
              <a:path w="4817745" h="3762375">
                <a:moveTo>
                  <a:pt x="3133718" y="9540"/>
                </a:moveTo>
                <a:lnTo>
                  <a:pt x="3124193" y="9540"/>
                </a:lnTo>
                <a:lnTo>
                  <a:pt x="3124193" y="0"/>
                </a:lnTo>
                <a:lnTo>
                  <a:pt x="3133718" y="0"/>
                </a:lnTo>
                <a:lnTo>
                  <a:pt x="3133718" y="9540"/>
                </a:lnTo>
                <a:close/>
              </a:path>
              <a:path w="4817745" h="3762375">
                <a:moveTo>
                  <a:pt x="3152768" y="9540"/>
                </a:moveTo>
                <a:lnTo>
                  <a:pt x="3143243" y="9540"/>
                </a:lnTo>
                <a:lnTo>
                  <a:pt x="3143243" y="0"/>
                </a:lnTo>
                <a:lnTo>
                  <a:pt x="3152768" y="0"/>
                </a:lnTo>
                <a:lnTo>
                  <a:pt x="3152768" y="9540"/>
                </a:lnTo>
                <a:close/>
              </a:path>
              <a:path w="4817745" h="3762375">
                <a:moveTo>
                  <a:pt x="3171818" y="9540"/>
                </a:moveTo>
                <a:lnTo>
                  <a:pt x="3162293" y="9540"/>
                </a:lnTo>
                <a:lnTo>
                  <a:pt x="3162293" y="0"/>
                </a:lnTo>
                <a:lnTo>
                  <a:pt x="3171818" y="0"/>
                </a:lnTo>
                <a:lnTo>
                  <a:pt x="3171818" y="9540"/>
                </a:lnTo>
                <a:close/>
              </a:path>
              <a:path w="4817745" h="3762375">
                <a:moveTo>
                  <a:pt x="3190868" y="9540"/>
                </a:moveTo>
                <a:lnTo>
                  <a:pt x="3181343" y="9540"/>
                </a:lnTo>
                <a:lnTo>
                  <a:pt x="3181343" y="0"/>
                </a:lnTo>
                <a:lnTo>
                  <a:pt x="3190868" y="0"/>
                </a:lnTo>
                <a:lnTo>
                  <a:pt x="3190868" y="9540"/>
                </a:lnTo>
                <a:close/>
              </a:path>
              <a:path w="4817745" h="3762375">
                <a:moveTo>
                  <a:pt x="3209918" y="9540"/>
                </a:moveTo>
                <a:lnTo>
                  <a:pt x="3200393" y="9540"/>
                </a:lnTo>
                <a:lnTo>
                  <a:pt x="3200393" y="0"/>
                </a:lnTo>
                <a:lnTo>
                  <a:pt x="3209918" y="0"/>
                </a:lnTo>
                <a:lnTo>
                  <a:pt x="3209918" y="9540"/>
                </a:lnTo>
                <a:close/>
              </a:path>
              <a:path w="4817745" h="3762375">
                <a:moveTo>
                  <a:pt x="3228968" y="9540"/>
                </a:moveTo>
                <a:lnTo>
                  <a:pt x="3219443" y="9540"/>
                </a:lnTo>
                <a:lnTo>
                  <a:pt x="3219443" y="0"/>
                </a:lnTo>
                <a:lnTo>
                  <a:pt x="3228968" y="0"/>
                </a:lnTo>
                <a:lnTo>
                  <a:pt x="3228968" y="9540"/>
                </a:lnTo>
                <a:close/>
              </a:path>
              <a:path w="4817745" h="3762375">
                <a:moveTo>
                  <a:pt x="3248018" y="9540"/>
                </a:moveTo>
                <a:lnTo>
                  <a:pt x="3238493" y="9540"/>
                </a:lnTo>
                <a:lnTo>
                  <a:pt x="3238493" y="0"/>
                </a:lnTo>
                <a:lnTo>
                  <a:pt x="3248018" y="0"/>
                </a:lnTo>
                <a:lnTo>
                  <a:pt x="3248018" y="9540"/>
                </a:lnTo>
                <a:close/>
              </a:path>
              <a:path w="4817745" h="3762375">
                <a:moveTo>
                  <a:pt x="3267068" y="9540"/>
                </a:moveTo>
                <a:lnTo>
                  <a:pt x="3257543" y="9540"/>
                </a:lnTo>
                <a:lnTo>
                  <a:pt x="3257543" y="0"/>
                </a:lnTo>
                <a:lnTo>
                  <a:pt x="3267068" y="0"/>
                </a:lnTo>
                <a:lnTo>
                  <a:pt x="3267068" y="9540"/>
                </a:lnTo>
                <a:close/>
              </a:path>
              <a:path w="4817745" h="3762375">
                <a:moveTo>
                  <a:pt x="3286118" y="9540"/>
                </a:moveTo>
                <a:lnTo>
                  <a:pt x="3276593" y="9540"/>
                </a:lnTo>
                <a:lnTo>
                  <a:pt x="3276593" y="0"/>
                </a:lnTo>
                <a:lnTo>
                  <a:pt x="3286118" y="0"/>
                </a:lnTo>
                <a:lnTo>
                  <a:pt x="3286118" y="9540"/>
                </a:lnTo>
                <a:close/>
              </a:path>
              <a:path w="4817745" h="3762375">
                <a:moveTo>
                  <a:pt x="3305168" y="9540"/>
                </a:moveTo>
                <a:lnTo>
                  <a:pt x="3295643" y="9540"/>
                </a:lnTo>
                <a:lnTo>
                  <a:pt x="3295643" y="0"/>
                </a:lnTo>
                <a:lnTo>
                  <a:pt x="3305168" y="0"/>
                </a:lnTo>
                <a:lnTo>
                  <a:pt x="3305168" y="9540"/>
                </a:lnTo>
                <a:close/>
              </a:path>
              <a:path w="4817745" h="3762375">
                <a:moveTo>
                  <a:pt x="3324218" y="9540"/>
                </a:moveTo>
                <a:lnTo>
                  <a:pt x="3314693" y="9540"/>
                </a:lnTo>
                <a:lnTo>
                  <a:pt x="3314693" y="0"/>
                </a:lnTo>
                <a:lnTo>
                  <a:pt x="3324218" y="0"/>
                </a:lnTo>
                <a:lnTo>
                  <a:pt x="3324218" y="9540"/>
                </a:lnTo>
                <a:close/>
              </a:path>
              <a:path w="4817745" h="3762375">
                <a:moveTo>
                  <a:pt x="3343268" y="9540"/>
                </a:moveTo>
                <a:lnTo>
                  <a:pt x="3333743" y="9540"/>
                </a:lnTo>
                <a:lnTo>
                  <a:pt x="3333743" y="0"/>
                </a:lnTo>
                <a:lnTo>
                  <a:pt x="3343268" y="0"/>
                </a:lnTo>
                <a:lnTo>
                  <a:pt x="3343268" y="9540"/>
                </a:lnTo>
                <a:close/>
              </a:path>
              <a:path w="4817745" h="3762375">
                <a:moveTo>
                  <a:pt x="3362318" y="9540"/>
                </a:moveTo>
                <a:lnTo>
                  <a:pt x="3352793" y="9540"/>
                </a:lnTo>
                <a:lnTo>
                  <a:pt x="3352793" y="0"/>
                </a:lnTo>
                <a:lnTo>
                  <a:pt x="3362318" y="0"/>
                </a:lnTo>
                <a:lnTo>
                  <a:pt x="3362318" y="9540"/>
                </a:lnTo>
                <a:close/>
              </a:path>
              <a:path w="4817745" h="3762375">
                <a:moveTo>
                  <a:pt x="3381368" y="9540"/>
                </a:moveTo>
                <a:lnTo>
                  <a:pt x="3371843" y="9540"/>
                </a:lnTo>
                <a:lnTo>
                  <a:pt x="3371843" y="0"/>
                </a:lnTo>
                <a:lnTo>
                  <a:pt x="3381368" y="0"/>
                </a:lnTo>
                <a:lnTo>
                  <a:pt x="3381368" y="9540"/>
                </a:lnTo>
                <a:close/>
              </a:path>
              <a:path w="4817745" h="3762375">
                <a:moveTo>
                  <a:pt x="3400418" y="9540"/>
                </a:moveTo>
                <a:lnTo>
                  <a:pt x="3390893" y="9540"/>
                </a:lnTo>
                <a:lnTo>
                  <a:pt x="3390893" y="0"/>
                </a:lnTo>
                <a:lnTo>
                  <a:pt x="3400418" y="0"/>
                </a:lnTo>
                <a:lnTo>
                  <a:pt x="3400418" y="9540"/>
                </a:lnTo>
                <a:close/>
              </a:path>
              <a:path w="4817745" h="3762375">
                <a:moveTo>
                  <a:pt x="3419468" y="9540"/>
                </a:moveTo>
                <a:lnTo>
                  <a:pt x="3409943" y="9540"/>
                </a:lnTo>
                <a:lnTo>
                  <a:pt x="3409943" y="0"/>
                </a:lnTo>
                <a:lnTo>
                  <a:pt x="3419468" y="0"/>
                </a:lnTo>
                <a:lnTo>
                  <a:pt x="3419468" y="9540"/>
                </a:lnTo>
                <a:close/>
              </a:path>
              <a:path w="4817745" h="3762375">
                <a:moveTo>
                  <a:pt x="3438518" y="9540"/>
                </a:moveTo>
                <a:lnTo>
                  <a:pt x="3428993" y="9540"/>
                </a:lnTo>
                <a:lnTo>
                  <a:pt x="3428993" y="0"/>
                </a:lnTo>
                <a:lnTo>
                  <a:pt x="3438518" y="0"/>
                </a:lnTo>
                <a:lnTo>
                  <a:pt x="3438518" y="9540"/>
                </a:lnTo>
                <a:close/>
              </a:path>
              <a:path w="4817745" h="3762375">
                <a:moveTo>
                  <a:pt x="3457568" y="9540"/>
                </a:moveTo>
                <a:lnTo>
                  <a:pt x="3448043" y="9540"/>
                </a:lnTo>
                <a:lnTo>
                  <a:pt x="3448043" y="0"/>
                </a:lnTo>
                <a:lnTo>
                  <a:pt x="3457568" y="0"/>
                </a:lnTo>
                <a:lnTo>
                  <a:pt x="3457568" y="9540"/>
                </a:lnTo>
                <a:close/>
              </a:path>
              <a:path w="4817745" h="3762375">
                <a:moveTo>
                  <a:pt x="3476618" y="9540"/>
                </a:moveTo>
                <a:lnTo>
                  <a:pt x="3467093" y="9540"/>
                </a:lnTo>
                <a:lnTo>
                  <a:pt x="3467093" y="0"/>
                </a:lnTo>
                <a:lnTo>
                  <a:pt x="3476618" y="0"/>
                </a:lnTo>
                <a:lnTo>
                  <a:pt x="3476618" y="9540"/>
                </a:lnTo>
                <a:close/>
              </a:path>
              <a:path w="4817745" h="3762375">
                <a:moveTo>
                  <a:pt x="3495668" y="9540"/>
                </a:moveTo>
                <a:lnTo>
                  <a:pt x="3486143" y="9540"/>
                </a:lnTo>
                <a:lnTo>
                  <a:pt x="3486143" y="0"/>
                </a:lnTo>
                <a:lnTo>
                  <a:pt x="3495668" y="0"/>
                </a:lnTo>
                <a:lnTo>
                  <a:pt x="3495668" y="9540"/>
                </a:lnTo>
                <a:close/>
              </a:path>
              <a:path w="4817745" h="3762375">
                <a:moveTo>
                  <a:pt x="3514718" y="9540"/>
                </a:moveTo>
                <a:lnTo>
                  <a:pt x="3505193" y="9540"/>
                </a:lnTo>
                <a:lnTo>
                  <a:pt x="3505193" y="0"/>
                </a:lnTo>
                <a:lnTo>
                  <a:pt x="3514718" y="0"/>
                </a:lnTo>
                <a:lnTo>
                  <a:pt x="3514718" y="9540"/>
                </a:lnTo>
                <a:close/>
              </a:path>
              <a:path w="4817745" h="3762375">
                <a:moveTo>
                  <a:pt x="3533768" y="9540"/>
                </a:moveTo>
                <a:lnTo>
                  <a:pt x="3524243" y="9540"/>
                </a:lnTo>
                <a:lnTo>
                  <a:pt x="3524243" y="0"/>
                </a:lnTo>
                <a:lnTo>
                  <a:pt x="3533768" y="0"/>
                </a:lnTo>
                <a:lnTo>
                  <a:pt x="3533768" y="9540"/>
                </a:lnTo>
                <a:close/>
              </a:path>
              <a:path w="4817745" h="3762375">
                <a:moveTo>
                  <a:pt x="3552818" y="9540"/>
                </a:moveTo>
                <a:lnTo>
                  <a:pt x="3543293" y="9540"/>
                </a:lnTo>
                <a:lnTo>
                  <a:pt x="3543293" y="0"/>
                </a:lnTo>
                <a:lnTo>
                  <a:pt x="3552818" y="0"/>
                </a:lnTo>
                <a:lnTo>
                  <a:pt x="3552818" y="9540"/>
                </a:lnTo>
                <a:close/>
              </a:path>
              <a:path w="4817745" h="3762375">
                <a:moveTo>
                  <a:pt x="3571868" y="9540"/>
                </a:moveTo>
                <a:lnTo>
                  <a:pt x="3562343" y="9540"/>
                </a:lnTo>
                <a:lnTo>
                  <a:pt x="3562343" y="0"/>
                </a:lnTo>
                <a:lnTo>
                  <a:pt x="3571868" y="0"/>
                </a:lnTo>
                <a:lnTo>
                  <a:pt x="3571868" y="9540"/>
                </a:lnTo>
                <a:close/>
              </a:path>
              <a:path w="4817745" h="3762375">
                <a:moveTo>
                  <a:pt x="3590918" y="9540"/>
                </a:moveTo>
                <a:lnTo>
                  <a:pt x="3581393" y="9540"/>
                </a:lnTo>
                <a:lnTo>
                  <a:pt x="3581393" y="0"/>
                </a:lnTo>
                <a:lnTo>
                  <a:pt x="3590918" y="0"/>
                </a:lnTo>
                <a:lnTo>
                  <a:pt x="3590918" y="9540"/>
                </a:lnTo>
                <a:close/>
              </a:path>
              <a:path w="4817745" h="3762375">
                <a:moveTo>
                  <a:pt x="3609968" y="9540"/>
                </a:moveTo>
                <a:lnTo>
                  <a:pt x="3600443" y="9540"/>
                </a:lnTo>
                <a:lnTo>
                  <a:pt x="3600443" y="0"/>
                </a:lnTo>
                <a:lnTo>
                  <a:pt x="3609968" y="0"/>
                </a:lnTo>
                <a:lnTo>
                  <a:pt x="3609968" y="9540"/>
                </a:lnTo>
                <a:close/>
              </a:path>
              <a:path w="4817745" h="3762375">
                <a:moveTo>
                  <a:pt x="3629018" y="9540"/>
                </a:moveTo>
                <a:lnTo>
                  <a:pt x="3619493" y="9540"/>
                </a:lnTo>
                <a:lnTo>
                  <a:pt x="3619493" y="0"/>
                </a:lnTo>
                <a:lnTo>
                  <a:pt x="3629018" y="0"/>
                </a:lnTo>
                <a:lnTo>
                  <a:pt x="3629018" y="9540"/>
                </a:lnTo>
                <a:close/>
              </a:path>
              <a:path w="4817745" h="3762375">
                <a:moveTo>
                  <a:pt x="3648068" y="9540"/>
                </a:moveTo>
                <a:lnTo>
                  <a:pt x="3638543" y="9540"/>
                </a:lnTo>
                <a:lnTo>
                  <a:pt x="3638543" y="0"/>
                </a:lnTo>
                <a:lnTo>
                  <a:pt x="3648068" y="0"/>
                </a:lnTo>
                <a:lnTo>
                  <a:pt x="3648068" y="9540"/>
                </a:lnTo>
                <a:close/>
              </a:path>
              <a:path w="4817745" h="3762375">
                <a:moveTo>
                  <a:pt x="3667118" y="9540"/>
                </a:moveTo>
                <a:lnTo>
                  <a:pt x="3657593" y="9540"/>
                </a:lnTo>
                <a:lnTo>
                  <a:pt x="3657593" y="0"/>
                </a:lnTo>
                <a:lnTo>
                  <a:pt x="3667118" y="0"/>
                </a:lnTo>
                <a:lnTo>
                  <a:pt x="3667118" y="9540"/>
                </a:lnTo>
                <a:close/>
              </a:path>
              <a:path w="4817745" h="3762375">
                <a:moveTo>
                  <a:pt x="3686168" y="9540"/>
                </a:moveTo>
                <a:lnTo>
                  <a:pt x="3676643" y="9540"/>
                </a:lnTo>
                <a:lnTo>
                  <a:pt x="3676643" y="0"/>
                </a:lnTo>
                <a:lnTo>
                  <a:pt x="3686168" y="0"/>
                </a:lnTo>
                <a:lnTo>
                  <a:pt x="3686168" y="9540"/>
                </a:lnTo>
                <a:close/>
              </a:path>
              <a:path w="4817745" h="3762375">
                <a:moveTo>
                  <a:pt x="3705218" y="9540"/>
                </a:moveTo>
                <a:lnTo>
                  <a:pt x="3695693" y="9540"/>
                </a:lnTo>
                <a:lnTo>
                  <a:pt x="3695693" y="0"/>
                </a:lnTo>
                <a:lnTo>
                  <a:pt x="3705218" y="0"/>
                </a:lnTo>
                <a:lnTo>
                  <a:pt x="3705218" y="9540"/>
                </a:lnTo>
                <a:close/>
              </a:path>
              <a:path w="4817745" h="3762375">
                <a:moveTo>
                  <a:pt x="3724268" y="9540"/>
                </a:moveTo>
                <a:lnTo>
                  <a:pt x="3714743" y="9540"/>
                </a:lnTo>
                <a:lnTo>
                  <a:pt x="3714743" y="0"/>
                </a:lnTo>
                <a:lnTo>
                  <a:pt x="3724268" y="0"/>
                </a:lnTo>
                <a:lnTo>
                  <a:pt x="3724268" y="9540"/>
                </a:lnTo>
                <a:close/>
              </a:path>
              <a:path w="4817745" h="3762375">
                <a:moveTo>
                  <a:pt x="3743318" y="9540"/>
                </a:moveTo>
                <a:lnTo>
                  <a:pt x="3733793" y="9540"/>
                </a:lnTo>
                <a:lnTo>
                  <a:pt x="3733793" y="0"/>
                </a:lnTo>
                <a:lnTo>
                  <a:pt x="3743318" y="0"/>
                </a:lnTo>
                <a:lnTo>
                  <a:pt x="3743318" y="9540"/>
                </a:lnTo>
                <a:close/>
              </a:path>
              <a:path w="4817745" h="3762375">
                <a:moveTo>
                  <a:pt x="3762368" y="9540"/>
                </a:moveTo>
                <a:lnTo>
                  <a:pt x="3752843" y="9540"/>
                </a:lnTo>
                <a:lnTo>
                  <a:pt x="3752843" y="0"/>
                </a:lnTo>
                <a:lnTo>
                  <a:pt x="3762368" y="0"/>
                </a:lnTo>
                <a:lnTo>
                  <a:pt x="3762368" y="9540"/>
                </a:lnTo>
                <a:close/>
              </a:path>
              <a:path w="4817745" h="3762375">
                <a:moveTo>
                  <a:pt x="3781418" y="9540"/>
                </a:moveTo>
                <a:lnTo>
                  <a:pt x="3771893" y="9540"/>
                </a:lnTo>
                <a:lnTo>
                  <a:pt x="3771893" y="0"/>
                </a:lnTo>
                <a:lnTo>
                  <a:pt x="3781418" y="0"/>
                </a:lnTo>
                <a:lnTo>
                  <a:pt x="3781418" y="9540"/>
                </a:lnTo>
                <a:close/>
              </a:path>
              <a:path w="4817745" h="3762375">
                <a:moveTo>
                  <a:pt x="3800468" y="9540"/>
                </a:moveTo>
                <a:lnTo>
                  <a:pt x="3790943" y="9540"/>
                </a:lnTo>
                <a:lnTo>
                  <a:pt x="3790943" y="0"/>
                </a:lnTo>
                <a:lnTo>
                  <a:pt x="3800468" y="0"/>
                </a:lnTo>
                <a:lnTo>
                  <a:pt x="3800468" y="9540"/>
                </a:lnTo>
                <a:close/>
              </a:path>
              <a:path w="4817745" h="3762375">
                <a:moveTo>
                  <a:pt x="3819518" y="9540"/>
                </a:moveTo>
                <a:lnTo>
                  <a:pt x="3809993" y="9540"/>
                </a:lnTo>
                <a:lnTo>
                  <a:pt x="3809993" y="0"/>
                </a:lnTo>
                <a:lnTo>
                  <a:pt x="3819518" y="0"/>
                </a:lnTo>
                <a:lnTo>
                  <a:pt x="3819518" y="9540"/>
                </a:lnTo>
                <a:close/>
              </a:path>
              <a:path w="4817745" h="3762375">
                <a:moveTo>
                  <a:pt x="3838568" y="9540"/>
                </a:moveTo>
                <a:lnTo>
                  <a:pt x="3829043" y="9540"/>
                </a:lnTo>
                <a:lnTo>
                  <a:pt x="3829043" y="0"/>
                </a:lnTo>
                <a:lnTo>
                  <a:pt x="3838568" y="0"/>
                </a:lnTo>
                <a:lnTo>
                  <a:pt x="3838568" y="9540"/>
                </a:lnTo>
                <a:close/>
              </a:path>
              <a:path w="4817745" h="3762375">
                <a:moveTo>
                  <a:pt x="3857618" y="9540"/>
                </a:moveTo>
                <a:lnTo>
                  <a:pt x="3848093" y="9540"/>
                </a:lnTo>
                <a:lnTo>
                  <a:pt x="3848093" y="0"/>
                </a:lnTo>
                <a:lnTo>
                  <a:pt x="3857618" y="0"/>
                </a:lnTo>
                <a:lnTo>
                  <a:pt x="3857618" y="9540"/>
                </a:lnTo>
                <a:close/>
              </a:path>
              <a:path w="4817745" h="3762375">
                <a:moveTo>
                  <a:pt x="3876668" y="9540"/>
                </a:moveTo>
                <a:lnTo>
                  <a:pt x="3867143" y="9540"/>
                </a:lnTo>
                <a:lnTo>
                  <a:pt x="3867143" y="0"/>
                </a:lnTo>
                <a:lnTo>
                  <a:pt x="3876668" y="0"/>
                </a:lnTo>
                <a:lnTo>
                  <a:pt x="3876668" y="9540"/>
                </a:lnTo>
                <a:close/>
              </a:path>
              <a:path w="4817745" h="3762375">
                <a:moveTo>
                  <a:pt x="3895718" y="9540"/>
                </a:moveTo>
                <a:lnTo>
                  <a:pt x="3886193" y="9540"/>
                </a:lnTo>
                <a:lnTo>
                  <a:pt x="3886193" y="0"/>
                </a:lnTo>
                <a:lnTo>
                  <a:pt x="3895718" y="0"/>
                </a:lnTo>
                <a:lnTo>
                  <a:pt x="3895718" y="9540"/>
                </a:lnTo>
                <a:close/>
              </a:path>
              <a:path w="4817745" h="3762375">
                <a:moveTo>
                  <a:pt x="3914768" y="9540"/>
                </a:moveTo>
                <a:lnTo>
                  <a:pt x="3905243" y="9540"/>
                </a:lnTo>
                <a:lnTo>
                  <a:pt x="3905243" y="0"/>
                </a:lnTo>
                <a:lnTo>
                  <a:pt x="3914768" y="0"/>
                </a:lnTo>
                <a:lnTo>
                  <a:pt x="3914768" y="9540"/>
                </a:lnTo>
                <a:close/>
              </a:path>
              <a:path w="4817745" h="3762375">
                <a:moveTo>
                  <a:pt x="3933818" y="9540"/>
                </a:moveTo>
                <a:lnTo>
                  <a:pt x="3924293" y="9540"/>
                </a:lnTo>
                <a:lnTo>
                  <a:pt x="3924293" y="0"/>
                </a:lnTo>
                <a:lnTo>
                  <a:pt x="3933818" y="0"/>
                </a:lnTo>
                <a:lnTo>
                  <a:pt x="3933818" y="9540"/>
                </a:lnTo>
                <a:close/>
              </a:path>
              <a:path w="4817745" h="3762375">
                <a:moveTo>
                  <a:pt x="3952868" y="9540"/>
                </a:moveTo>
                <a:lnTo>
                  <a:pt x="3943343" y="9540"/>
                </a:lnTo>
                <a:lnTo>
                  <a:pt x="3943343" y="0"/>
                </a:lnTo>
                <a:lnTo>
                  <a:pt x="3952868" y="0"/>
                </a:lnTo>
                <a:lnTo>
                  <a:pt x="3952868" y="9540"/>
                </a:lnTo>
                <a:close/>
              </a:path>
              <a:path w="4817745" h="3762375">
                <a:moveTo>
                  <a:pt x="3971918" y="9540"/>
                </a:moveTo>
                <a:lnTo>
                  <a:pt x="3962393" y="9540"/>
                </a:lnTo>
                <a:lnTo>
                  <a:pt x="3962393" y="0"/>
                </a:lnTo>
                <a:lnTo>
                  <a:pt x="3971918" y="0"/>
                </a:lnTo>
                <a:lnTo>
                  <a:pt x="3971918" y="9540"/>
                </a:lnTo>
                <a:close/>
              </a:path>
              <a:path w="4817745" h="3762375">
                <a:moveTo>
                  <a:pt x="3990968" y="9540"/>
                </a:moveTo>
                <a:lnTo>
                  <a:pt x="3981443" y="9540"/>
                </a:lnTo>
                <a:lnTo>
                  <a:pt x="3981443" y="0"/>
                </a:lnTo>
                <a:lnTo>
                  <a:pt x="3990968" y="0"/>
                </a:lnTo>
                <a:lnTo>
                  <a:pt x="3990968" y="9540"/>
                </a:lnTo>
                <a:close/>
              </a:path>
              <a:path w="4817745" h="3762375">
                <a:moveTo>
                  <a:pt x="4010018" y="9540"/>
                </a:moveTo>
                <a:lnTo>
                  <a:pt x="4000493" y="9540"/>
                </a:lnTo>
                <a:lnTo>
                  <a:pt x="4000493" y="0"/>
                </a:lnTo>
                <a:lnTo>
                  <a:pt x="4010018" y="0"/>
                </a:lnTo>
                <a:lnTo>
                  <a:pt x="4010018" y="9540"/>
                </a:lnTo>
                <a:close/>
              </a:path>
              <a:path w="4817745" h="3762375">
                <a:moveTo>
                  <a:pt x="4029068" y="9540"/>
                </a:moveTo>
                <a:lnTo>
                  <a:pt x="4019543" y="9540"/>
                </a:lnTo>
                <a:lnTo>
                  <a:pt x="4019543" y="0"/>
                </a:lnTo>
                <a:lnTo>
                  <a:pt x="4029068" y="0"/>
                </a:lnTo>
                <a:lnTo>
                  <a:pt x="4029068" y="9540"/>
                </a:lnTo>
                <a:close/>
              </a:path>
              <a:path w="4817745" h="3762375">
                <a:moveTo>
                  <a:pt x="4048118" y="9540"/>
                </a:moveTo>
                <a:lnTo>
                  <a:pt x="4038593" y="9540"/>
                </a:lnTo>
                <a:lnTo>
                  <a:pt x="4038593" y="0"/>
                </a:lnTo>
                <a:lnTo>
                  <a:pt x="4048118" y="0"/>
                </a:lnTo>
                <a:lnTo>
                  <a:pt x="4048118" y="9540"/>
                </a:lnTo>
                <a:close/>
              </a:path>
              <a:path w="4817745" h="3762375">
                <a:moveTo>
                  <a:pt x="4067168" y="9540"/>
                </a:moveTo>
                <a:lnTo>
                  <a:pt x="4057643" y="9540"/>
                </a:lnTo>
                <a:lnTo>
                  <a:pt x="4057643" y="0"/>
                </a:lnTo>
                <a:lnTo>
                  <a:pt x="4067168" y="0"/>
                </a:lnTo>
                <a:lnTo>
                  <a:pt x="4067168" y="9540"/>
                </a:lnTo>
                <a:close/>
              </a:path>
              <a:path w="4817745" h="3762375">
                <a:moveTo>
                  <a:pt x="4086218" y="9540"/>
                </a:moveTo>
                <a:lnTo>
                  <a:pt x="4076693" y="9540"/>
                </a:lnTo>
                <a:lnTo>
                  <a:pt x="4076693" y="0"/>
                </a:lnTo>
                <a:lnTo>
                  <a:pt x="4086218" y="0"/>
                </a:lnTo>
                <a:lnTo>
                  <a:pt x="4086218" y="9540"/>
                </a:lnTo>
                <a:close/>
              </a:path>
              <a:path w="4817745" h="3762375">
                <a:moveTo>
                  <a:pt x="4105268" y="9540"/>
                </a:moveTo>
                <a:lnTo>
                  <a:pt x="4095743" y="9540"/>
                </a:lnTo>
                <a:lnTo>
                  <a:pt x="4095743" y="0"/>
                </a:lnTo>
                <a:lnTo>
                  <a:pt x="4105268" y="0"/>
                </a:lnTo>
                <a:lnTo>
                  <a:pt x="4105268" y="9540"/>
                </a:lnTo>
                <a:close/>
              </a:path>
              <a:path w="4817745" h="3762375">
                <a:moveTo>
                  <a:pt x="4124318" y="9540"/>
                </a:moveTo>
                <a:lnTo>
                  <a:pt x="4114793" y="9540"/>
                </a:lnTo>
                <a:lnTo>
                  <a:pt x="4114793" y="0"/>
                </a:lnTo>
                <a:lnTo>
                  <a:pt x="4124318" y="0"/>
                </a:lnTo>
                <a:lnTo>
                  <a:pt x="4124318" y="9540"/>
                </a:lnTo>
                <a:close/>
              </a:path>
              <a:path w="4817745" h="3762375">
                <a:moveTo>
                  <a:pt x="4143368" y="9540"/>
                </a:moveTo>
                <a:lnTo>
                  <a:pt x="4133843" y="9540"/>
                </a:lnTo>
                <a:lnTo>
                  <a:pt x="4133843" y="0"/>
                </a:lnTo>
                <a:lnTo>
                  <a:pt x="4143368" y="0"/>
                </a:lnTo>
                <a:lnTo>
                  <a:pt x="4143368" y="9540"/>
                </a:lnTo>
                <a:close/>
              </a:path>
              <a:path w="4817745" h="3762375">
                <a:moveTo>
                  <a:pt x="4162418" y="9540"/>
                </a:moveTo>
                <a:lnTo>
                  <a:pt x="4152893" y="9540"/>
                </a:lnTo>
                <a:lnTo>
                  <a:pt x="4152893" y="0"/>
                </a:lnTo>
                <a:lnTo>
                  <a:pt x="4162418" y="0"/>
                </a:lnTo>
                <a:lnTo>
                  <a:pt x="4162418" y="9540"/>
                </a:lnTo>
                <a:close/>
              </a:path>
              <a:path w="4817745" h="3762375">
                <a:moveTo>
                  <a:pt x="4181468" y="9540"/>
                </a:moveTo>
                <a:lnTo>
                  <a:pt x="4171943" y="9540"/>
                </a:lnTo>
                <a:lnTo>
                  <a:pt x="4171943" y="0"/>
                </a:lnTo>
                <a:lnTo>
                  <a:pt x="4181468" y="0"/>
                </a:lnTo>
                <a:lnTo>
                  <a:pt x="4181468" y="9540"/>
                </a:lnTo>
                <a:close/>
              </a:path>
              <a:path w="4817745" h="3762375">
                <a:moveTo>
                  <a:pt x="4200518" y="9540"/>
                </a:moveTo>
                <a:lnTo>
                  <a:pt x="4190993" y="9540"/>
                </a:lnTo>
                <a:lnTo>
                  <a:pt x="4190993" y="0"/>
                </a:lnTo>
                <a:lnTo>
                  <a:pt x="4200518" y="0"/>
                </a:lnTo>
                <a:lnTo>
                  <a:pt x="4200518" y="9540"/>
                </a:lnTo>
                <a:close/>
              </a:path>
              <a:path w="4817745" h="3762375">
                <a:moveTo>
                  <a:pt x="4219568" y="9540"/>
                </a:moveTo>
                <a:lnTo>
                  <a:pt x="4210043" y="9540"/>
                </a:lnTo>
                <a:lnTo>
                  <a:pt x="4210043" y="0"/>
                </a:lnTo>
                <a:lnTo>
                  <a:pt x="4219568" y="0"/>
                </a:lnTo>
                <a:lnTo>
                  <a:pt x="4219568" y="9540"/>
                </a:lnTo>
                <a:close/>
              </a:path>
              <a:path w="4817745" h="3762375">
                <a:moveTo>
                  <a:pt x="4238618" y="9540"/>
                </a:moveTo>
                <a:lnTo>
                  <a:pt x="4229093" y="9540"/>
                </a:lnTo>
                <a:lnTo>
                  <a:pt x="4229093" y="0"/>
                </a:lnTo>
                <a:lnTo>
                  <a:pt x="4238618" y="0"/>
                </a:lnTo>
                <a:lnTo>
                  <a:pt x="4238618" y="9540"/>
                </a:lnTo>
                <a:close/>
              </a:path>
              <a:path w="4817745" h="3762375">
                <a:moveTo>
                  <a:pt x="4257668" y="9540"/>
                </a:moveTo>
                <a:lnTo>
                  <a:pt x="4248143" y="9540"/>
                </a:lnTo>
                <a:lnTo>
                  <a:pt x="4248143" y="0"/>
                </a:lnTo>
                <a:lnTo>
                  <a:pt x="4257668" y="0"/>
                </a:lnTo>
                <a:lnTo>
                  <a:pt x="4257668" y="9540"/>
                </a:lnTo>
                <a:close/>
              </a:path>
              <a:path w="4817745" h="3762375">
                <a:moveTo>
                  <a:pt x="4276718" y="9540"/>
                </a:moveTo>
                <a:lnTo>
                  <a:pt x="4267193" y="9540"/>
                </a:lnTo>
                <a:lnTo>
                  <a:pt x="4267193" y="0"/>
                </a:lnTo>
                <a:lnTo>
                  <a:pt x="4276718" y="0"/>
                </a:lnTo>
                <a:lnTo>
                  <a:pt x="4276718" y="9540"/>
                </a:lnTo>
                <a:close/>
              </a:path>
              <a:path w="4817745" h="3762375">
                <a:moveTo>
                  <a:pt x="4295768" y="9540"/>
                </a:moveTo>
                <a:lnTo>
                  <a:pt x="4286243" y="9540"/>
                </a:lnTo>
                <a:lnTo>
                  <a:pt x="4286243" y="0"/>
                </a:lnTo>
                <a:lnTo>
                  <a:pt x="4295768" y="0"/>
                </a:lnTo>
                <a:lnTo>
                  <a:pt x="4295768" y="9540"/>
                </a:lnTo>
                <a:close/>
              </a:path>
              <a:path w="4817745" h="3762375">
                <a:moveTo>
                  <a:pt x="4314818" y="9540"/>
                </a:moveTo>
                <a:lnTo>
                  <a:pt x="4305293" y="9540"/>
                </a:lnTo>
                <a:lnTo>
                  <a:pt x="4305293" y="0"/>
                </a:lnTo>
                <a:lnTo>
                  <a:pt x="4314818" y="0"/>
                </a:lnTo>
                <a:lnTo>
                  <a:pt x="4314818" y="9540"/>
                </a:lnTo>
                <a:close/>
              </a:path>
              <a:path w="4817745" h="3762375">
                <a:moveTo>
                  <a:pt x="4333868" y="9540"/>
                </a:moveTo>
                <a:lnTo>
                  <a:pt x="4324343" y="9540"/>
                </a:lnTo>
                <a:lnTo>
                  <a:pt x="4324343" y="0"/>
                </a:lnTo>
                <a:lnTo>
                  <a:pt x="4333868" y="0"/>
                </a:lnTo>
                <a:lnTo>
                  <a:pt x="4333868" y="9540"/>
                </a:lnTo>
                <a:close/>
              </a:path>
              <a:path w="4817745" h="3762375">
                <a:moveTo>
                  <a:pt x="4352918" y="9540"/>
                </a:moveTo>
                <a:lnTo>
                  <a:pt x="4343393" y="9540"/>
                </a:lnTo>
                <a:lnTo>
                  <a:pt x="4343393" y="0"/>
                </a:lnTo>
                <a:lnTo>
                  <a:pt x="4352918" y="0"/>
                </a:lnTo>
                <a:lnTo>
                  <a:pt x="4352918" y="9540"/>
                </a:lnTo>
                <a:close/>
              </a:path>
              <a:path w="4817745" h="3762375">
                <a:moveTo>
                  <a:pt x="4371968" y="9540"/>
                </a:moveTo>
                <a:lnTo>
                  <a:pt x="4362443" y="9540"/>
                </a:lnTo>
                <a:lnTo>
                  <a:pt x="4362443" y="0"/>
                </a:lnTo>
                <a:lnTo>
                  <a:pt x="4371968" y="0"/>
                </a:lnTo>
                <a:lnTo>
                  <a:pt x="4371968" y="9540"/>
                </a:lnTo>
                <a:close/>
              </a:path>
              <a:path w="4817745" h="3762375">
                <a:moveTo>
                  <a:pt x="4391018" y="9540"/>
                </a:moveTo>
                <a:lnTo>
                  <a:pt x="4381493" y="9540"/>
                </a:lnTo>
                <a:lnTo>
                  <a:pt x="4381493" y="0"/>
                </a:lnTo>
                <a:lnTo>
                  <a:pt x="4391018" y="0"/>
                </a:lnTo>
                <a:lnTo>
                  <a:pt x="4391018" y="9540"/>
                </a:lnTo>
                <a:close/>
              </a:path>
              <a:path w="4817745" h="3762375">
                <a:moveTo>
                  <a:pt x="4410068" y="9540"/>
                </a:moveTo>
                <a:lnTo>
                  <a:pt x="4400543" y="9540"/>
                </a:lnTo>
                <a:lnTo>
                  <a:pt x="4400543" y="0"/>
                </a:lnTo>
                <a:lnTo>
                  <a:pt x="4410068" y="0"/>
                </a:lnTo>
                <a:lnTo>
                  <a:pt x="4410068" y="9540"/>
                </a:lnTo>
                <a:close/>
              </a:path>
              <a:path w="4817745" h="3762375">
                <a:moveTo>
                  <a:pt x="4429118" y="9540"/>
                </a:moveTo>
                <a:lnTo>
                  <a:pt x="4419593" y="9540"/>
                </a:lnTo>
                <a:lnTo>
                  <a:pt x="4419593" y="0"/>
                </a:lnTo>
                <a:lnTo>
                  <a:pt x="4429118" y="0"/>
                </a:lnTo>
                <a:lnTo>
                  <a:pt x="4429118" y="9540"/>
                </a:lnTo>
                <a:close/>
              </a:path>
              <a:path w="4817745" h="3762375">
                <a:moveTo>
                  <a:pt x="4448168" y="9540"/>
                </a:moveTo>
                <a:lnTo>
                  <a:pt x="4438643" y="9540"/>
                </a:lnTo>
                <a:lnTo>
                  <a:pt x="4438643" y="0"/>
                </a:lnTo>
                <a:lnTo>
                  <a:pt x="4448168" y="0"/>
                </a:lnTo>
                <a:lnTo>
                  <a:pt x="4448168" y="9540"/>
                </a:lnTo>
                <a:close/>
              </a:path>
              <a:path w="4817745" h="3762375">
                <a:moveTo>
                  <a:pt x="4467218" y="9540"/>
                </a:moveTo>
                <a:lnTo>
                  <a:pt x="4457693" y="9540"/>
                </a:lnTo>
                <a:lnTo>
                  <a:pt x="4457693" y="0"/>
                </a:lnTo>
                <a:lnTo>
                  <a:pt x="4467218" y="0"/>
                </a:lnTo>
                <a:lnTo>
                  <a:pt x="4467218" y="9540"/>
                </a:lnTo>
                <a:close/>
              </a:path>
              <a:path w="4817745" h="3762375">
                <a:moveTo>
                  <a:pt x="4486268" y="9540"/>
                </a:moveTo>
                <a:lnTo>
                  <a:pt x="4476743" y="9540"/>
                </a:lnTo>
                <a:lnTo>
                  <a:pt x="4476743" y="0"/>
                </a:lnTo>
                <a:lnTo>
                  <a:pt x="4486268" y="0"/>
                </a:lnTo>
                <a:lnTo>
                  <a:pt x="4486268" y="9540"/>
                </a:lnTo>
                <a:close/>
              </a:path>
              <a:path w="4817745" h="3762375">
                <a:moveTo>
                  <a:pt x="4505318" y="9540"/>
                </a:moveTo>
                <a:lnTo>
                  <a:pt x="4495793" y="9540"/>
                </a:lnTo>
                <a:lnTo>
                  <a:pt x="4495793" y="0"/>
                </a:lnTo>
                <a:lnTo>
                  <a:pt x="4505318" y="0"/>
                </a:lnTo>
                <a:lnTo>
                  <a:pt x="4505318" y="9540"/>
                </a:lnTo>
                <a:close/>
              </a:path>
              <a:path w="4817745" h="3762375">
                <a:moveTo>
                  <a:pt x="4524368" y="9540"/>
                </a:moveTo>
                <a:lnTo>
                  <a:pt x="4514843" y="9540"/>
                </a:lnTo>
                <a:lnTo>
                  <a:pt x="4514843" y="0"/>
                </a:lnTo>
                <a:lnTo>
                  <a:pt x="4524368" y="0"/>
                </a:lnTo>
                <a:lnTo>
                  <a:pt x="4524368" y="9540"/>
                </a:lnTo>
                <a:close/>
              </a:path>
              <a:path w="4817745" h="3762375">
                <a:moveTo>
                  <a:pt x="4543113" y="9777"/>
                </a:moveTo>
                <a:lnTo>
                  <a:pt x="4540024" y="9649"/>
                </a:lnTo>
                <a:lnTo>
                  <a:pt x="4536933" y="9572"/>
                </a:lnTo>
                <a:lnTo>
                  <a:pt x="4533839" y="9548"/>
                </a:lnTo>
                <a:lnTo>
                  <a:pt x="4533913" y="169"/>
                </a:lnTo>
                <a:lnTo>
                  <a:pt x="4543480" y="926"/>
                </a:lnTo>
                <a:lnTo>
                  <a:pt x="4543113" y="9777"/>
                </a:lnTo>
                <a:close/>
              </a:path>
              <a:path w="4817745" h="3762375">
                <a:moveTo>
                  <a:pt x="4561529" y="11157"/>
                </a:moveTo>
                <a:lnTo>
                  <a:pt x="4558472" y="10825"/>
                </a:lnTo>
                <a:lnTo>
                  <a:pt x="4555411" y="10544"/>
                </a:lnTo>
                <a:lnTo>
                  <a:pt x="4552345" y="10314"/>
                </a:lnTo>
                <a:lnTo>
                  <a:pt x="4552992" y="1679"/>
                </a:lnTo>
                <a:lnTo>
                  <a:pt x="4562478" y="2430"/>
                </a:lnTo>
                <a:lnTo>
                  <a:pt x="4561529" y="11157"/>
                </a:lnTo>
                <a:close/>
              </a:path>
              <a:path w="4817745" h="3762375">
                <a:moveTo>
                  <a:pt x="4579725" y="13750"/>
                </a:moveTo>
                <a:lnTo>
                  <a:pt x="4576711" y="13218"/>
                </a:lnTo>
                <a:lnTo>
                  <a:pt x="4573689" y="12736"/>
                </a:lnTo>
                <a:lnTo>
                  <a:pt x="4570658" y="12304"/>
                </a:lnTo>
                <a:lnTo>
                  <a:pt x="4571959" y="3181"/>
                </a:lnTo>
                <a:lnTo>
                  <a:pt x="4576743" y="3559"/>
                </a:lnTo>
                <a:lnTo>
                  <a:pt x="4581330" y="4664"/>
                </a:lnTo>
                <a:lnTo>
                  <a:pt x="4579725" y="13750"/>
                </a:lnTo>
                <a:close/>
              </a:path>
              <a:path w="4817745" h="3762375">
                <a:moveTo>
                  <a:pt x="4597756" y="17561"/>
                </a:moveTo>
                <a:lnTo>
                  <a:pt x="4594767" y="16824"/>
                </a:lnTo>
                <a:lnTo>
                  <a:pt x="4591765" y="16137"/>
                </a:lnTo>
                <a:lnTo>
                  <a:pt x="4588751" y="15500"/>
                </a:lnTo>
                <a:lnTo>
                  <a:pt x="4590570" y="6890"/>
                </a:lnTo>
                <a:lnTo>
                  <a:pt x="4599836" y="9121"/>
                </a:lnTo>
                <a:lnTo>
                  <a:pt x="4597756" y="17561"/>
                </a:lnTo>
                <a:close/>
              </a:path>
              <a:path w="4817745" h="3762375">
                <a:moveTo>
                  <a:pt x="4615508" y="22569"/>
                </a:moveTo>
                <a:lnTo>
                  <a:pt x="4612579" y="21636"/>
                </a:lnTo>
                <a:lnTo>
                  <a:pt x="4609636" y="20752"/>
                </a:lnTo>
                <a:lnTo>
                  <a:pt x="4606679" y="19918"/>
                </a:lnTo>
                <a:lnTo>
                  <a:pt x="4609096" y="11352"/>
                </a:lnTo>
                <a:lnTo>
                  <a:pt x="4618370" y="13585"/>
                </a:lnTo>
                <a:lnTo>
                  <a:pt x="4615508" y="22569"/>
                </a:lnTo>
                <a:close/>
              </a:path>
              <a:path w="4817745" h="3762375">
                <a:moveTo>
                  <a:pt x="4632863" y="28742"/>
                </a:moveTo>
                <a:lnTo>
                  <a:pt x="4630006" y="27618"/>
                </a:lnTo>
                <a:lnTo>
                  <a:pt x="4627131" y="26541"/>
                </a:lnTo>
                <a:lnTo>
                  <a:pt x="4624238" y="25512"/>
                </a:lnTo>
                <a:lnTo>
                  <a:pt x="4627281" y="16959"/>
                </a:lnTo>
                <a:lnTo>
                  <a:pt x="4636069" y="20599"/>
                </a:lnTo>
                <a:lnTo>
                  <a:pt x="4632863" y="28742"/>
                </a:lnTo>
                <a:close/>
              </a:path>
              <a:path w="4817745" h="3762375">
                <a:moveTo>
                  <a:pt x="4649763" y="36056"/>
                </a:moveTo>
                <a:lnTo>
                  <a:pt x="4646988" y="34743"/>
                </a:lnTo>
                <a:lnTo>
                  <a:pt x="4644191" y="33477"/>
                </a:lnTo>
                <a:lnTo>
                  <a:pt x="4641373" y="32258"/>
                </a:lnTo>
                <a:lnTo>
                  <a:pt x="4644845" y="24234"/>
                </a:lnTo>
                <a:lnTo>
                  <a:pt x="4653632" y="27874"/>
                </a:lnTo>
                <a:lnTo>
                  <a:pt x="4649763" y="36056"/>
                </a:lnTo>
                <a:close/>
              </a:path>
              <a:path w="4817745" h="3762375">
                <a:moveTo>
                  <a:pt x="4666151" y="44485"/>
                </a:moveTo>
                <a:lnTo>
                  <a:pt x="4663465" y="42989"/>
                </a:lnTo>
                <a:lnTo>
                  <a:pt x="4660756" y="41538"/>
                </a:lnTo>
                <a:lnTo>
                  <a:pt x="4658024" y="40132"/>
                </a:lnTo>
                <a:lnTo>
                  <a:pt x="4662368" y="31688"/>
                </a:lnTo>
                <a:lnTo>
                  <a:pt x="4670508" y="36667"/>
                </a:lnTo>
                <a:lnTo>
                  <a:pt x="4666151" y="44485"/>
                </a:lnTo>
                <a:close/>
              </a:path>
              <a:path w="4817745" h="3762375">
                <a:moveTo>
                  <a:pt x="4681968" y="54007"/>
                </a:moveTo>
                <a:lnTo>
                  <a:pt x="4679384" y="52332"/>
                </a:lnTo>
                <a:lnTo>
                  <a:pt x="4676773" y="50700"/>
                </a:lnTo>
                <a:lnTo>
                  <a:pt x="4674134" y="49111"/>
                </a:lnTo>
                <a:lnTo>
                  <a:pt x="4678633" y="41638"/>
                </a:lnTo>
                <a:lnTo>
                  <a:pt x="4686763" y="46613"/>
                </a:lnTo>
                <a:lnTo>
                  <a:pt x="4681968" y="54007"/>
                </a:lnTo>
                <a:close/>
              </a:path>
              <a:path w="4817745" h="3762375">
                <a:moveTo>
                  <a:pt x="4697045" y="64513"/>
                </a:moveTo>
                <a:lnTo>
                  <a:pt x="4694594" y="62682"/>
                </a:lnTo>
                <a:lnTo>
                  <a:pt x="4692113" y="60890"/>
                </a:lnTo>
                <a:lnTo>
                  <a:pt x="4689601" y="59140"/>
                </a:lnTo>
                <a:lnTo>
                  <a:pt x="4694873" y="51574"/>
                </a:lnTo>
                <a:lnTo>
                  <a:pt x="4699511" y="54412"/>
                </a:lnTo>
                <a:lnTo>
                  <a:pt x="4702615" y="57061"/>
                </a:lnTo>
                <a:lnTo>
                  <a:pt x="4697045" y="64513"/>
                </a:lnTo>
                <a:close/>
              </a:path>
              <a:path w="4817745" h="3762375">
                <a:moveTo>
                  <a:pt x="4711422" y="76027"/>
                </a:moveTo>
                <a:lnTo>
                  <a:pt x="4709084" y="74023"/>
                </a:lnTo>
                <a:lnTo>
                  <a:pt x="4706717" y="72062"/>
                </a:lnTo>
                <a:lnTo>
                  <a:pt x="4704321" y="70144"/>
                </a:lnTo>
                <a:lnTo>
                  <a:pt x="4709852" y="63236"/>
                </a:lnTo>
                <a:lnTo>
                  <a:pt x="4717091" y="69413"/>
                </a:lnTo>
                <a:lnTo>
                  <a:pt x="4711422" y="76027"/>
                </a:lnTo>
                <a:close/>
              </a:path>
              <a:path w="4817745" h="3762375">
                <a:moveTo>
                  <a:pt x="4725070" y="88542"/>
                </a:moveTo>
                <a:lnTo>
                  <a:pt x="4722863" y="86378"/>
                </a:lnTo>
                <a:lnTo>
                  <a:pt x="4720620" y="84250"/>
                </a:lnTo>
                <a:lnTo>
                  <a:pt x="4718340" y="82161"/>
                </a:lnTo>
                <a:lnTo>
                  <a:pt x="4724350" y="75607"/>
                </a:lnTo>
                <a:lnTo>
                  <a:pt x="4731648" y="81834"/>
                </a:lnTo>
                <a:lnTo>
                  <a:pt x="4725070" y="88542"/>
                </a:lnTo>
                <a:close/>
              </a:path>
              <a:path w="4817745" h="3762375">
                <a:moveTo>
                  <a:pt x="4737871" y="101967"/>
                </a:moveTo>
                <a:lnTo>
                  <a:pt x="4735814" y="99660"/>
                </a:lnTo>
                <a:lnTo>
                  <a:pt x="4733721" y="97390"/>
                </a:lnTo>
                <a:lnTo>
                  <a:pt x="4731592" y="95157"/>
                </a:lnTo>
                <a:lnTo>
                  <a:pt x="4738218" y="88840"/>
                </a:lnTo>
                <a:lnTo>
                  <a:pt x="4744430" y="96119"/>
                </a:lnTo>
                <a:lnTo>
                  <a:pt x="4737871" y="101967"/>
                </a:lnTo>
                <a:close/>
              </a:path>
              <a:path w="4817745" h="3762375">
                <a:moveTo>
                  <a:pt x="4749677" y="116137"/>
                </a:moveTo>
                <a:lnTo>
                  <a:pt x="4747789" y="113711"/>
                </a:lnTo>
                <a:lnTo>
                  <a:pt x="4745863" y="111319"/>
                </a:lnTo>
                <a:lnTo>
                  <a:pt x="4743900" y="108963"/>
                </a:lnTo>
                <a:lnTo>
                  <a:pt x="4750615" y="103368"/>
                </a:lnTo>
                <a:lnTo>
                  <a:pt x="4756789" y="110603"/>
                </a:lnTo>
                <a:lnTo>
                  <a:pt x="4749677" y="116137"/>
                </a:lnTo>
                <a:close/>
              </a:path>
              <a:path w="4817745" h="3762375">
                <a:moveTo>
                  <a:pt x="4760465" y="130997"/>
                </a:moveTo>
                <a:lnTo>
                  <a:pt x="4758753" y="128465"/>
                </a:lnTo>
                <a:lnTo>
                  <a:pt x="4756976" y="125931"/>
                </a:lnTo>
                <a:lnTo>
                  <a:pt x="4755200" y="123485"/>
                </a:lnTo>
                <a:lnTo>
                  <a:pt x="4762969" y="117845"/>
                </a:lnTo>
                <a:lnTo>
                  <a:pt x="4763110" y="118010"/>
                </a:lnTo>
                <a:lnTo>
                  <a:pt x="4767955" y="125931"/>
                </a:lnTo>
                <a:lnTo>
                  <a:pt x="4760465" y="130997"/>
                </a:lnTo>
                <a:close/>
              </a:path>
              <a:path w="4817745" h="3762375">
                <a:moveTo>
                  <a:pt x="4770291" y="146624"/>
                </a:moveTo>
                <a:lnTo>
                  <a:pt x="4768738" y="143961"/>
                </a:lnTo>
                <a:lnTo>
                  <a:pt x="4767144" y="141328"/>
                </a:lnTo>
                <a:lnTo>
                  <a:pt x="4765508" y="138726"/>
                </a:lnTo>
                <a:lnTo>
                  <a:pt x="4772929" y="134060"/>
                </a:lnTo>
                <a:lnTo>
                  <a:pt x="4777901" y="142187"/>
                </a:lnTo>
                <a:lnTo>
                  <a:pt x="4770291" y="146624"/>
                </a:lnTo>
                <a:close/>
              </a:path>
              <a:path w="4817745" h="3762375">
                <a:moveTo>
                  <a:pt x="4779040" y="162852"/>
                </a:moveTo>
                <a:lnTo>
                  <a:pt x="4777673" y="160099"/>
                </a:lnTo>
                <a:lnTo>
                  <a:pt x="4776260" y="157371"/>
                </a:lnTo>
                <a:lnTo>
                  <a:pt x="4774803" y="154668"/>
                </a:lnTo>
                <a:lnTo>
                  <a:pt x="4782874" y="150316"/>
                </a:lnTo>
                <a:lnTo>
                  <a:pt x="4786438" y="156141"/>
                </a:lnTo>
                <a:lnTo>
                  <a:pt x="4787481" y="158658"/>
                </a:lnTo>
                <a:lnTo>
                  <a:pt x="4779040" y="162852"/>
                </a:lnTo>
                <a:close/>
              </a:path>
              <a:path w="4817745" h="3762375">
                <a:moveTo>
                  <a:pt x="4786680" y="179609"/>
                </a:moveTo>
                <a:lnTo>
                  <a:pt x="4785501" y="176775"/>
                </a:lnTo>
                <a:lnTo>
                  <a:pt x="4784274" y="173962"/>
                </a:lnTo>
                <a:lnTo>
                  <a:pt x="4783000" y="171168"/>
                </a:lnTo>
                <a:lnTo>
                  <a:pt x="4791128" y="167463"/>
                </a:lnTo>
                <a:lnTo>
                  <a:pt x="4794765" y="176244"/>
                </a:lnTo>
                <a:lnTo>
                  <a:pt x="4786680" y="179609"/>
                </a:lnTo>
                <a:close/>
              </a:path>
              <a:path w="4817745" h="3762375">
                <a:moveTo>
                  <a:pt x="4793187" y="196838"/>
                </a:moveTo>
                <a:lnTo>
                  <a:pt x="4792161" y="193825"/>
                </a:lnTo>
                <a:lnTo>
                  <a:pt x="4791161" y="191038"/>
                </a:lnTo>
                <a:lnTo>
                  <a:pt x="4790077" y="188167"/>
                </a:lnTo>
                <a:lnTo>
                  <a:pt x="4798402" y="185024"/>
                </a:lnTo>
                <a:lnTo>
                  <a:pt x="4802047" y="193825"/>
                </a:lnTo>
                <a:lnTo>
                  <a:pt x="4793187" y="196838"/>
                </a:lnTo>
                <a:close/>
              </a:path>
              <a:path w="4817745" h="3762375">
                <a:moveTo>
                  <a:pt x="4798537" y="214479"/>
                </a:moveTo>
                <a:lnTo>
                  <a:pt x="4797743" y="211509"/>
                </a:lnTo>
                <a:lnTo>
                  <a:pt x="4796900" y="208553"/>
                </a:lnTo>
                <a:lnTo>
                  <a:pt x="4796008" y="205611"/>
                </a:lnTo>
                <a:lnTo>
                  <a:pt x="4804846" y="202930"/>
                </a:lnTo>
                <a:lnTo>
                  <a:pt x="4807078" y="212198"/>
                </a:lnTo>
                <a:lnTo>
                  <a:pt x="4798537" y="214479"/>
                </a:lnTo>
                <a:close/>
              </a:path>
              <a:path w="4817745" h="3762375">
                <a:moveTo>
                  <a:pt x="4802703" y="232469"/>
                </a:moveTo>
                <a:lnTo>
                  <a:pt x="4802109" y="229448"/>
                </a:lnTo>
                <a:lnTo>
                  <a:pt x="4801465" y="226437"/>
                </a:lnTo>
                <a:lnTo>
                  <a:pt x="4800770" y="223437"/>
                </a:lnTo>
                <a:lnTo>
                  <a:pt x="4809309" y="221459"/>
                </a:lnTo>
                <a:lnTo>
                  <a:pt x="4811542" y="230730"/>
                </a:lnTo>
                <a:lnTo>
                  <a:pt x="4802703" y="232469"/>
                </a:lnTo>
                <a:close/>
              </a:path>
              <a:path w="4817745" h="3762375">
                <a:moveTo>
                  <a:pt x="4805644" y="250590"/>
                </a:moveTo>
                <a:lnTo>
                  <a:pt x="4805254" y="247551"/>
                </a:lnTo>
                <a:lnTo>
                  <a:pt x="4804814" y="244519"/>
                </a:lnTo>
                <a:lnTo>
                  <a:pt x="4804323" y="241496"/>
                </a:lnTo>
                <a:lnTo>
                  <a:pt x="4813766" y="239963"/>
                </a:lnTo>
                <a:lnTo>
                  <a:pt x="4813962" y="240778"/>
                </a:lnTo>
                <a:lnTo>
                  <a:pt x="4814647" y="249435"/>
                </a:lnTo>
                <a:lnTo>
                  <a:pt x="4805644" y="250590"/>
                </a:lnTo>
                <a:close/>
              </a:path>
              <a:path w="4817745" h="3762375">
                <a:moveTo>
                  <a:pt x="4807380" y="268948"/>
                </a:moveTo>
                <a:lnTo>
                  <a:pt x="4807193" y="265873"/>
                </a:lnTo>
                <a:lnTo>
                  <a:pt x="4806954" y="262805"/>
                </a:lnTo>
                <a:lnTo>
                  <a:pt x="4806664" y="259744"/>
                </a:lnTo>
                <a:lnTo>
                  <a:pt x="4815398" y="258917"/>
                </a:lnTo>
                <a:lnTo>
                  <a:pt x="4816150" y="268414"/>
                </a:lnTo>
                <a:lnTo>
                  <a:pt x="4807380" y="268948"/>
                </a:lnTo>
                <a:close/>
              </a:path>
              <a:path w="4817745" h="3762375">
                <a:moveTo>
                  <a:pt x="4817522" y="287528"/>
                </a:moveTo>
                <a:lnTo>
                  <a:pt x="4807891" y="287528"/>
                </a:lnTo>
                <a:lnTo>
                  <a:pt x="4807788" y="278199"/>
                </a:lnTo>
                <a:lnTo>
                  <a:pt x="4816904" y="277949"/>
                </a:lnTo>
                <a:lnTo>
                  <a:pt x="4817522" y="285749"/>
                </a:lnTo>
                <a:lnTo>
                  <a:pt x="4817522" y="287528"/>
                </a:lnTo>
                <a:close/>
              </a:path>
              <a:path w="4817745" h="3762375">
                <a:moveTo>
                  <a:pt x="4817522" y="306578"/>
                </a:moveTo>
                <a:lnTo>
                  <a:pt x="4807891" y="306578"/>
                </a:lnTo>
                <a:lnTo>
                  <a:pt x="4807891" y="297053"/>
                </a:lnTo>
                <a:lnTo>
                  <a:pt x="4817522" y="297053"/>
                </a:lnTo>
                <a:lnTo>
                  <a:pt x="4817522" y="306578"/>
                </a:lnTo>
                <a:close/>
              </a:path>
              <a:path w="4817745" h="3762375">
                <a:moveTo>
                  <a:pt x="4817522" y="325628"/>
                </a:moveTo>
                <a:lnTo>
                  <a:pt x="4807891" y="325628"/>
                </a:lnTo>
                <a:lnTo>
                  <a:pt x="4807891" y="316103"/>
                </a:lnTo>
                <a:lnTo>
                  <a:pt x="4817522" y="316103"/>
                </a:lnTo>
                <a:lnTo>
                  <a:pt x="4817522" y="325628"/>
                </a:lnTo>
                <a:close/>
              </a:path>
              <a:path w="4817745" h="3762375">
                <a:moveTo>
                  <a:pt x="4817522" y="344678"/>
                </a:moveTo>
                <a:lnTo>
                  <a:pt x="4807891" y="344678"/>
                </a:lnTo>
                <a:lnTo>
                  <a:pt x="4807891" y="335153"/>
                </a:lnTo>
                <a:lnTo>
                  <a:pt x="4817522" y="335153"/>
                </a:lnTo>
                <a:lnTo>
                  <a:pt x="4817522" y="344678"/>
                </a:lnTo>
                <a:close/>
              </a:path>
              <a:path w="4817745" h="3762375">
                <a:moveTo>
                  <a:pt x="4817522" y="363728"/>
                </a:moveTo>
                <a:lnTo>
                  <a:pt x="4807891" y="363728"/>
                </a:lnTo>
                <a:lnTo>
                  <a:pt x="4807891" y="354203"/>
                </a:lnTo>
                <a:lnTo>
                  <a:pt x="4817522" y="354203"/>
                </a:lnTo>
                <a:lnTo>
                  <a:pt x="4817522" y="363728"/>
                </a:lnTo>
                <a:close/>
              </a:path>
              <a:path w="4817745" h="3762375">
                <a:moveTo>
                  <a:pt x="4817522" y="382778"/>
                </a:moveTo>
                <a:lnTo>
                  <a:pt x="4807891" y="382778"/>
                </a:lnTo>
                <a:lnTo>
                  <a:pt x="4807891" y="373253"/>
                </a:lnTo>
                <a:lnTo>
                  <a:pt x="4817522" y="373253"/>
                </a:lnTo>
                <a:lnTo>
                  <a:pt x="4817522" y="382778"/>
                </a:lnTo>
                <a:close/>
              </a:path>
              <a:path w="4817745" h="3762375">
                <a:moveTo>
                  <a:pt x="4817522" y="401828"/>
                </a:moveTo>
                <a:lnTo>
                  <a:pt x="4807891" y="401828"/>
                </a:lnTo>
                <a:lnTo>
                  <a:pt x="4807891" y="392303"/>
                </a:lnTo>
                <a:lnTo>
                  <a:pt x="4817522" y="392303"/>
                </a:lnTo>
                <a:lnTo>
                  <a:pt x="4817522" y="401828"/>
                </a:lnTo>
                <a:close/>
              </a:path>
              <a:path w="4817745" h="3762375">
                <a:moveTo>
                  <a:pt x="4817522" y="420878"/>
                </a:moveTo>
                <a:lnTo>
                  <a:pt x="4807891" y="420878"/>
                </a:lnTo>
                <a:lnTo>
                  <a:pt x="4807891" y="411353"/>
                </a:lnTo>
                <a:lnTo>
                  <a:pt x="4817522" y="411353"/>
                </a:lnTo>
                <a:lnTo>
                  <a:pt x="4817522" y="420878"/>
                </a:lnTo>
                <a:close/>
              </a:path>
              <a:path w="4817745" h="3762375">
                <a:moveTo>
                  <a:pt x="4817522" y="439928"/>
                </a:moveTo>
                <a:lnTo>
                  <a:pt x="4807891" y="439928"/>
                </a:lnTo>
                <a:lnTo>
                  <a:pt x="4807891" y="430403"/>
                </a:lnTo>
                <a:lnTo>
                  <a:pt x="4817522" y="430403"/>
                </a:lnTo>
                <a:lnTo>
                  <a:pt x="4817522" y="439928"/>
                </a:lnTo>
                <a:close/>
              </a:path>
              <a:path w="4817745" h="3762375">
                <a:moveTo>
                  <a:pt x="4817522" y="458978"/>
                </a:moveTo>
                <a:lnTo>
                  <a:pt x="4807891" y="458978"/>
                </a:lnTo>
                <a:lnTo>
                  <a:pt x="4807891" y="449453"/>
                </a:lnTo>
                <a:lnTo>
                  <a:pt x="4817522" y="449453"/>
                </a:lnTo>
                <a:lnTo>
                  <a:pt x="4817522" y="458978"/>
                </a:lnTo>
                <a:close/>
              </a:path>
              <a:path w="4817745" h="3762375">
                <a:moveTo>
                  <a:pt x="4817522" y="478028"/>
                </a:moveTo>
                <a:lnTo>
                  <a:pt x="4807891" y="478028"/>
                </a:lnTo>
                <a:lnTo>
                  <a:pt x="4807891" y="468503"/>
                </a:lnTo>
                <a:lnTo>
                  <a:pt x="4817522" y="468503"/>
                </a:lnTo>
                <a:lnTo>
                  <a:pt x="4817522" y="478028"/>
                </a:lnTo>
                <a:close/>
              </a:path>
              <a:path w="4817745" h="3762375">
                <a:moveTo>
                  <a:pt x="4817522" y="497078"/>
                </a:moveTo>
                <a:lnTo>
                  <a:pt x="4807891" y="497078"/>
                </a:lnTo>
                <a:lnTo>
                  <a:pt x="4807891" y="487553"/>
                </a:lnTo>
                <a:lnTo>
                  <a:pt x="4817522" y="487553"/>
                </a:lnTo>
                <a:lnTo>
                  <a:pt x="4817522" y="497078"/>
                </a:lnTo>
                <a:close/>
              </a:path>
              <a:path w="4817745" h="3762375">
                <a:moveTo>
                  <a:pt x="4817522" y="516128"/>
                </a:moveTo>
                <a:lnTo>
                  <a:pt x="4807891" y="516128"/>
                </a:lnTo>
                <a:lnTo>
                  <a:pt x="4807891" y="506603"/>
                </a:lnTo>
                <a:lnTo>
                  <a:pt x="4817522" y="506603"/>
                </a:lnTo>
                <a:lnTo>
                  <a:pt x="4817522" y="516128"/>
                </a:lnTo>
                <a:close/>
              </a:path>
              <a:path w="4817745" h="3762375">
                <a:moveTo>
                  <a:pt x="4817522" y="535178"/>
                </a:moveTo>
                <a:lnTo>
                  <a:pt x="4807891" y="535178"/>
                </a:lnTo>
                <a:lnTo>
                  <a:pt x="4807891" y="525653"/>
                </a:lnTo>
                <a:lnTo>
                  <a:pt x="4817522" y="525653"/>
                </a:lnTo>
                <a:lnTo>
                  <a:pt x="4817522" y="535178"/>
                </a:lnTo>
                <a:close/>
              </a:path>
              <a:path w="4817745" h="3762375">
                <a:moveTo>
                  <a:pt x="4817522" y="554228"/>
                </a:moveTo>
                <a:lnTo>
                  <a:pt x="4807891" y="554228"/>
                </a:lnTo>
                <a:lnTo>
                  <a:pt x="4807891" y="544703"/>
                </a:lnTo>
                <a:lnTo>
                  <a:pt x="4817522" y="544703"/>
                </a:lnTo>
                <a:lnTo>
                  <a:pt x="4817522" y="554228"/>
                </a:lnTo>
                <a:close/>
              </a:path>
              <a:path w="4817745" h="3762375">
                <a:moveTo>
                  <a:pt x="4817522" y="573278"/>
                </a:moveTo>
                <a:lnTo>
                  <a:pt x="4807891" y="573278"/>
                </a:lnTo>
                <a:lnTo>
                  <a:pt x="4807891" y="563753"/>
                </a:lnTo>
                <a:lnTo>
                  <a:pt x="4817522" y="563753"/>
                </a:lnTo>
                <a:lnTo>
                  <a:pt x="4817522" y="573278"/>
                </a:lnTo>
                <a:close/>
              </a:path>
              <a:path w="4817745" h="3762375">
                <a:moveTo>
                  <a:pt x="4817522" y="592328"/>
                </a:moveTo>
                <a:lnTo>
                  <a:pt x="4807891" y="592328"/>
                </a:lnTo>
                <a:lnTo>
                  <a:pt x="4807891" y="582803"/>
                </a:lnTo>
                <a:lnTo>
                  <a:pt x="4817522" y="582803"/>
                </a:lnTo>
                <a:lnTo>
                  <a:pt x="4817522" y="592328"/>
                </a:lnTo>
                <a:close/>
              </a:path>
              <a:path w="4817745" h="3762375">
                <a:moveTo>
                  <a:pt x="4817522" y="611378"/>
                </a:moveTo>
                <a:lnTo>
                  <a:pt x="4807891" y="611378"/>
                </a:lnTo>
                <a:lnTo>
                  <a:pt x="4807891" y="601853"/>
                </a:lnTo>
                <a:lnTo>
                  <a:pt x="4817522" y="601853"/>
                </a:lnTo>
                <a:lnTo>
                  <a:pt x="4817522" y="611378"/>
                </a:lnTo>
                <a:close/>
              </a:path>
              <a:path w="4817745" h="3762375">
                <a:moveTo>
                  <a:pt x="4817522" y="630428"/>
                </a:moveTo>
                <a:lnTo>
                  <a:pt x="4807891" y="630428"/>
                </a:lnTo>
                <a:lnTo>
                  <a:pt x="4807891" y="620903"/>
                </a:lnTo>
                <a:lnTo>
                  <a:pt x="4817522" y="620903"/>
                </a:lnTo>
                <a:lnTo>
                  <a:pt x="4817522" y="630428"/>
                </a:lnTo>
                <a:close/>
              </a:path>
              <a:path w="4817745" h="3762375">
                <a:moveTo>
                  <a:pt x="4817522" y="649478"/>
                </a:moveTo>
                <a:lnTo>
                  <a:pt x="4807891" y="649478"/>
                </a:lnTo>
                <a:lnTo>
                  <a:pt x="4807891" y="639953"/>
                </a:lnTo>
                <a:lnTo>
                  <a:pt x="4817522" y="639953"/>
                </a:lnTo>
                <a:lnTo>
                  <a:pt x="4817522" y="649478"/>
                </a:lnTo>
                <a:close/>
              </a:path>
              <a:path w="4817745" h="3762375">
                <a:moveTo>
                  <a:pt x="4817522" y="668528"/>
                </a:moveTo>
                <a:lnTo>
                  <a:pt x="4807891" y="668528"/>
                </a:lnTo>
                <a:lnTo>
                  <a:pt x="4807891" y="659003"/>
                </a:lnTo>
                <a:lnTo>
                  <a:pt x="4817522" y="659003"/>
                </a:lnTo>
                <a:lnTo>
                  <a:pt x="4817522" y="668528"/>
                </a:lnTo>
                <a:close/>
              </a:path>
              <a:path w="4817745" h="3762375">
                <a:moveTo>
                  <a:pt x="4817522" y="687578"/>
                </a:moveTo>
                <a:lnTo>
                  <a:pt x="4807891" y="687578"/>
                </a:lnTo>
                <a:lnTo>
                  <a:pt x="4807891" y="678053"/>
                </a:lnTo>
                <a:lnTo>
                  <a:pt x="4817522" y="678053"/>
                </a:lnTo>
                <a:lnTo>
                  <a:pt x="4817522" y="687578"/>
                </a:lnTo>
                <a:close/>
              </a:path>
              <a:path w="4817745" h="3762375">
                <a:moveTo>
                  <a:pt x="4817522" y="706628"/>
                </a:moveTo>
                <a:lnTo>
                  <a:pt x="4807891" y="706628"/>
                </a:lnTo>
                <a:lnTo>
                  <a:pt x="4807891" y="697103"/>
                </a:lnTo>
                <a:lnTo>
                  <a:pt x="4817522" y="697103"/>
                </a:lnTo>
                <a:lnTo>
                  <a:pt x="4817522" y="706628"/>
                </a:lnTo>
                <a:close/>
              </a:path>
              <a:path w="4817745" h="3762375">
                <a:moveTo>
                  <a:pt x="4817522" y="725678"/>
                </a:moveTo>
                <a:lnTo>
                  <a:pt x="4807891" y="725678"/>
                </a:lnTo>
                <a:lnTo>
                  <a:pt x="4807891" y="716153"/>
                </a:lnTo>
                <a:lnTo>
                  <a:pt x="4817522" y="716153"/>
                </a:lnTo>
                <a:lnTo>
                  <a:pt x="4817522" y="725678"/>
                </a:lnTo>
                <a:close/>
              </a:path>
              <a:path w="4817745" h="3762375">
                <a:moveTo>
                  <a:pt x="4817522" y="744728"/>
                </a:moveTo>
                <a:lnTo>
                  <a:pt x="4807891" y="744728"/>
                </a:lnTo>
                <a:lnTo>
                  <a:pt x="4807891" y="735203"/>
                </a:lnTo>
                <a:lnTo>
                  <a:pt x="4817522" y="735203"/>
                </a:lnTo>
                <a:lnTo>
                  <a:pt x="4817522" y="744728"/>
                </a:lnTo>
                <a:close/>
              </a:path>
              <a:path w="4817745" h="3762375">
                <a:moveTo>
                  <a:pt x="4817522" y="763778"/>
                </a:moveTo>
                <a:lnTo>
                  <a:pt x="4807891" y="763778"/>
                </a:lnTo>
                <a:lnTo>
                  <a:pt x="4807891" y="754253"/>
                </a:lnTo>
                <a:lnTo>
                  <a:pt x="4817522" y="754253"/>
                </a:lnTo>
                <a:lnTo>
                  <a:pt x="4817522" y="763778"/>
                </a:lnTo>
                <a:close/>
              </a:path>
              <a:path w="4817745" h="3762375">
                <a:moveTo>
                  <a:pt x="4817522" y="782828"/>
                </a:moveTo>
                <a:lnTo>
                  <a:pt x="4807891" y="782828"/>
                </a:lnTo>
                <a:lnTo>
                  <a:pt x="4807891" y="773303"/>
                </a:lnTo>
                <a:lnTo>
                  <a:pt x="4817522" y="773303"/>
                </a:lnTo>
                <a:lnTo>
                  <a:pt x="4817522" y="782828"/>
                </a:lnTo>
                <a:close/>
              </a:path>
              <a:path w="4817745" h="3762375">
                <a:moveTo>
                  <a:pt x="4817522" y="801878"/>
                </a:moveTo>
                <a:lnTo>
                  <a:pt x="4807891" y="801878"/>
                </a:lnTo>
                <a:lnTo>
                  <a:pt x="4807891" y="792353"/>
                </a:lnTo>
                <a:lnTo>
                  <a:pt x="4817522" y="792353"/>
                </a:lnTo>
                <a:lnTo>
                  <a:pt x="4817522" y="801878"/>
                </a:lnTo>
                <a:close/>
              </a:path>
              <a:path w="4817745" h="3762375">
                <a:moveTo>
                  <a:pt x="4817522" y="820928"/>
                </a:moveTo>
                <a:lnTo>
                  <a:pt x="4807891" y="820928"/>
                </a:lnTo>
                <a:lnTo>
                  <a:pt x="4807891" y="811403"/>
                </a:lnTo>
                <a:lnTo>
                  <a:pt x="4817522" y="811403"/>
                </a:lnTo>
                <a:lnTo>
                  <a:pt x="4817522" y="820928"/>
                </a:lnTo>
                <a:close/>
              </a:path>
              <a:path w="4817745" h="3762375">
                <a:moveTo>
                  <a:pt x="4817522" y="839978"/>
                </a:moveTo>
                <a:lnTo>
                  <a:pt x="4807891" y="839978"/>
                </a:lnTo>
                <a:lnTo>
                  <a:pt x="4807891" y="830453"/>
                </a:lnTo>
                <a:lnTo>
                  <a:pt x="4817522" y="830453"/>
                </a:lnTo>
                <a:lnTo>
                  <a:pt x="4817522" y="839978"/>
                </a:lnTo>
                <a:close/>
              </a:path>
              <a:path w="4817745" h="3762375">
                <a:moveTo>
                  <a:pt x="4817522" y="859028"/>
                </a:moveTo>
                <a:lnTo>
                  <a:pt x="4807891" y="859028"/>
                </a:lnTo>
                <a:lnTo>
                  <a:pt x="4807891" y="849503"/>
                </a:lnTo>
                <a:lnTo>
                  <a:pt x="4817522" y="849503"/>
                </a:lnTo>
                <a:lnTo>
                  <a:pt x="4817522" y="859028"/>
                </a:lnTo>
                <a:close/>
              </a:path>
              <a:path w="4817745" h="3762375">
                <a:moveTo>
                  <a:pt x="4817522" y="878078"/>
                </a:moveTo>
                <a:lnTo>
                  <a:pt x="4807891" y="878078"/>
                </a:lnTo>
                <a:lnTo>
                  <a:pt x="4807891" y="868553"/>
                </a:lnTo>
                <a:lnTo>
                  <a:pt x="4817522" y="868553"/>
                </a:lnTo>
                <a:lnTo>
                  <a:pt x="4817522" y="878078"/>
                </a:lnTo>
                <a:close/>
              </a:path>
              <a:path w="4817745" h="3762375">
                <a:moveTo>
                  <a:pt x="4817522" y="897128"/>
                </a:moveTo>
                <a:lnTo>
                  <a:pt x="4807891" y="897128"/>
                </a:lnTo>
                <a:lnTo>
                  <a:pt x="4807891" y="887603"/>
                </a:lnTo>
                <a:lnTo>
                  <a:pt x="4817522" y="887603"/>
                </a:lnTo>
                <a:lnTo>
                  <a:pt x="4817522" y="897128"/>
                </a:lnTo>
                <a:close/>
              </a:path>
              <a:path w="4817745" h="3762375">
                <a:moveTo>
                  <a:pt x="4817522" y="916178"/>
                </a:moveTo>
                <a:lnTo>
                  <a:pt x="4807891" y="916178"/>
                </a:lnTo>
                <a:lnTo>
                  <a:pt x="4807891" y="906653"/>
                </a:lnTo>
                <a:lnTo>
                  <a:pt x="4817522" y="906653"/>
                </a:lnTo>
                <a:lnTo>
                  <a:pt x="4817522" y="916178"/>
                </a:lnTo>
                <a:close/>
              </a:path>
              <a:path w="4817745" h="3762375">
                <a:moveTo>
                  <a:pt x="4817522" y="935228"/>
                </a:moveTo>
                <a:lnTo>
                  <a:pt x="4807891" y="935228"/>
                </a:lnTo>
                <a:lnTo>
                  <a:pt x="4807891" y="925703"/>
                </a:lnTo>
                <a:lnTo>
                  <a:pt x="4817522" y="925703"/>
                </a:lnTo>
                <a:lnTo>
                  <a:pt x="4817522" y="935228"/>
                </a:lnTo>
                <a:close/>
              </a:path>
              <a:path w="4817745" h="3762375">
                <a:moveTo>
                  <a:pt x="4817522" y="954278"/>
                </a:moveTo>
                <a:lnTo>
                  <a:pt x="4807891" y="954278"/>
                </a:lnTo>
                <a:lnTo>
                  <a:pt x="4807891" y="944753"/>
                </a:lnTo>
                <a:lnTo>
                  <a:pt x="4817522" y="944753"/>
                </a:lnTo>
                <a:lnTo>
                  <a:pt x="4817522" y="954278"/>
                </a:lnTo>
                <a:close/>
              </a:path>
              <a:path w="4817745" h="3762375">
                <a:moveTo>
                  <a:pt x="4817522" y="973328"/>
                </a:moveTo>
                <a:lnTo>
                  <a:pt x="4807891" y="973328"/>
                </a:lnTo>
                <a:lnTo>
                  <a:pt x="4807891" y="963803"/>
                </a:lnTo>
                <a:lnTo>
                  <a:pt x="4817522" y="963803"/>
                </a:lnTo>
                <a:lnTo>
                  <a:pt x="4817522" y="973328"/>
                </a:lnTo>
                <a:close/>
              </a:path>
              <a:path w="4817745" h="3762375">
                <a:moveTo>
                  <a:pt x="4817522" y="992378"/>
                </a:moveTo>
                <a:lnTo>
                  <a:pt x="4807891" y="992378"/>
                </a:lnTo>
                <a:lnTo>
                  <a:pt x="4807891" y="982853"/>
                </a:lnTo>
                <a:lnTo>
                  <a:pt x="4817522" y="982853"/>
                </a:lnTo>
                <a:lnTo>
                  <a:pt x="4817522" y="992378"/>
                </a:lnTo>
                <a:close/>
              </a:path>
              <a:path w="4817745" h="3762375">
                <a:moveTo>
                  <a:pt x="4817522" y="1011428"/>
                </a:moveTo>
                <a:lnTo>
                  <a:pt x="4807891" y="1011428"/>
                </a:lnTo>
                <a:lnTo>
                  <a:pt x="4807891" y="1001903"/>
                </a:lnTo>
                <a:lnTo>
                  <a:pt x="4817522" y="1001903"/>
                </a:lnTo>
                <a:lnTo>
                  <a:pt x="4817522" y="1011428"/>
                </a:lnTo>
                <a:close/>
              </a:path>
              <a:path w="4817745" h="3762375">
                <a:moveTo>
                  <a:pt x="4817522" y="1030478"/>
                </a:moveTo>
                <a:lnTo>
                  <a:pt x="4807891" y="1030478"/>
                </a:lnTo>
                <a:lnTo>
                  <a:pt x="4807891" y="1020953"/>
                </a:lnTo>
                <a:lnTo>
                  <a:pt x="4817522" y="1020953"/>
                </a:lnTo>
                <a:lnTo>
                  <a:pt x="4817522" y="1030478"/>
                </a:lnTo>
                <a:close/>
              </a:path>
              <a:path w="4817745" h="3762375">
                <a:moveTo>
                  <a:pt x="4817522" y="1049528"/>
                </a:moveTo>
                <a:lnTo>
                  <a:pt x="4807891" y="1049528"/>
                </a:lnTo>
                <a:lnTo>
                  <a:pt x="4807891" y="1040003"/>
                </a:lnTo>
                <a:lnTo>
                  <a:pt x="4817522" y="1040003"/>
                </a:lnTo>
                <a:lnTo>
                  <a:pt x="4817522" y="1049528"/>
                </a:lnTo>
                <a:close/>
              </a:path>
              <a:path w="4817745" h="3762375">
                <a:moveTo>
                  <a:pt x="4817522" y="1068578"/>
                </a:moveTo>
                <a:lnTo>
                  <a:pt x="4807891" y="1068578"/>
                </a:lnTo>
                <a:lnTo>
                  <a:pt x="4807891" y="1059053"/>
                </a:lnTo>
                <a:lnTo>
                  <a:pt x="4817522" y="1059053"/>
                </a:lnTo>
                <a:lnTo>
                  <a:pt x="4817522" y="1068578"/>
                </a:lnTo>
                <a:close/>
              </a:path>
              <a:path w="4817745" h="3762375">
                <a:moveTo>
                  <a:pt x="4817522" y="1087628"/>
                </a:moveTo>
                <a:lnTo>
                  <a:pt x="4807891" y="1087628"/>
                </a:lnTo>
                <a:lnTo>
                  <a:pt x="4807891" y="1078103"/>
                </a:lnTo>
                <a:lnTo>
                  <a:pt x="4817522" y="1078103"/>
                </a:lnTo>
                <a:lnTo>
                  <a:pt x="4817522" y="1087628"/>
                </a:lnTo>
                <a:close/>
              </a:path>
              <a:path w="4817745" h="3762375">
                <a:moveTo>
                  <a:pt x="4817522" y="1106678"/>
                </a:moveTo>
                <a:lnTo>
                  <a:pt x="4807891" y="1106678"/>
                </a:lnTo>
                <a:lnTo>
                  <a:pt x="4807891" y="1097153"/>
                </a:lnTo>
                <a:lnTo>
                  <a:pt x="4817522" y="1097153"/>
                </a:lnTo>
                <a:lnTo>
                  <a:pt x="4817522" y="1106678"/>
                </a:lnTo>
                <a:close/>
              </a:path>
              <a:path w="4817745" h="3762375">
                <a:moveTo>
                  <a:pt x="4817522" y="1125728"/>
                </a:moveTo>
                <a:lnTo>
                  <a:pt x="4807891" y="1125728"/>
                </a:lnTo>
                <a:lnTo>
                  <a:pt x="4807891" y="1116203"/>
                </a:lnTo>
                <a:lnTo>
                  <a:pt x="4817522" y="1116203"/>
                </a:lnTo>
                <a:lnTo>
                  <a:pt x="4817522" y="1125728"/>
                </a:lnTo>
                <a:close/>
              </a:path>
              <a:path w="4817745" h="3762375">
                <a:moveTo>
                  <a:pt x="4817522" y="1144778"/>
                </a:moveTo>
                <a:lnTo>
                  <a:pt x="4807891" y="1144778"/>
                </a:lnTo>
                <a:lnTo>
                  <a:pt x="4807891" y="1135254"/>
                </a:lnTo>
                <a:lnTo>
                  <a:pt x="4817522" y="1135254"/>
                </a:lnTo>
                <a:lnTo>
                  <a:pt x="4817522" y="1144778"/>
                </a:lnTo>
                <a:close/>
              </a:path>
              <a:path w="4817745" h="3762375">
                <a:moveTo>
                  <a:pt x="4817522" y="1163828"/>
                </a:moveTo>
                <a:lnTo>
                  <a:pt x="4807891" y="1163828"/>
                </a:lnTo>
                <a:lnTo>
                  <a:pt x="4807891" y="1154303"/>
                </a:lnTo>
                <a:lnTo>
                  <a:pt x="4817522" y="1154303"/>
                </a:lnTo>
                <a:lnTo>
                  <a:pt x="4817522" y="1163828"/>
                </a:lnTo>
                <a:close/>
              </a:path>
              <a:path w="4817745" h="3762375">
                <a:moveTo>
                  <a:pt x="4817522" y="1182878"/>
                </a:moveTo>
                <a:lnTo>
                  <a:pt x="4807891" y="1182878"/>
                </a:lnTo>
                <a:lnTo>
                  <a:pt x="4807891" y="1173353"/>
                </a:lnTo>
                <a:lnTo>
                  <a:pt x="4817522" y="1173353"/>
                </a:lnTo>
                <a:lnTo>
                  <a:pt x="4817522" y="1182878"/>
                </a:lnTo>
                <a:close/>
              </a:path>
              <a:path w="4817745" h="3762375">
                <a:moveTo>
                  <a:pt x="4817522" y="1201928"/>
                </a:moveTo>
                <a:lnTo>
                  <a:pt x="4807891" y="1201928"/>
                </a:lnTo>
                <a:lnTo>
                  <a:pt x="4807891" y="1192403"/>
                </a:lnTo>
                <a:lnTo>
                  <a:pt x="4817522" y="1192403"/>
                </a:lnTo>
                <a:lnTo>
                  <a:pt x="4817522" y="1201928"/>
                </a:lnTo>
                <a:close/>
              </a:path>
              <a:path w="4817745" h="3762375">
                <a:moveTo>
                  <a:pt x="4817522" y="1220978"/>
                </a:moveTo>
                <a:lnTo>
                  <a:pt x="4807891" y="1220978"/>
                </a:lnTo>
                <a:lnTo>
                  <a:pt x="4807891" y="1211453"/>
                </a:lnTo>
                <a:lnTo>
                  <a:pt x="4817522" y="1211453"/>
                </a:lnTo>
                <a:lnTo>
                  <a:pt x="4817522" y="1220978"/>
                </a:lnTo>
                <a:close/>
              </a:path>
              <a:path w="4817745" h="3762375">
                <a:moveTo>
                  <a:pt x="4817522" y="1240028"/>
                </a:moveTo>
                <a:lnTo>
                  <a:pt x="4807891" y="1240028"/>
                </a:lnTo>
                <a:lnTo>
                  <a:pt x="4807891" y="1230503"/>
                </a:lnTo>
                <a:lnTo>
                  <a:pt x="4817522" y="1230503"/>
                </a:lnTo>
                <a:lnTo>
                  <a:pt x="4817522" y="1240028"/>
                </a:lnTo>
                <a:close/>
              </a:path>
              <a:path w="4817745" h="3762375">
                <a:moveTo>
                  <a:pt x="4817522" y="1259078"/>
                </a:moveTo>
                <a:lnTo>
                  <a:pt x="4807891" y="1259078"/>
                </a:lnTo>
                <a:lnTo>
                  <a:pt x="4807891" y="1249553"/>
                </a:lnTo>
                <a:lnTo>
                  <a:pt x="4817522" y="1249553"/>
                </a:lnTo>
                <a:lnTo>
                  <a:pt x="4817522" y="1259078"/>
                </a:lnTo>
                <a:close/>
              </a:path>
              <a:path w="4817745" h="3762375">
                <a:moveTo>
                  <a:pt x="4817522" y="1278128"/>
                </a:moveTo>
                <a:lnTo>
                  <a:pt x="4807891" y="1278128"/>
                </a:lnTo>
                <a:lnTo>
                  <a:pt x="4807891" y="1268603"/>
                </a:lnTo>
                <a:lnTo>
                  <a:pt x="4817522" y="1268603"/>
                </a:lnTo>
                <a:lnTo>
                  <a:pt x="4817522" y="1278128"/>
                </a:lnTo>
                <a:close/>
              </a:path>
              <a:path w="4817745" h="3762375">
                <a:moveTo>
                  <a:pt x="4817522" y="1297178"/>
                </a:moveTo>
                <a:lnTo>
                  <a:pt x="4807891" y="1297178"/>
                </a:lnTo>
                <a:lnTo>
                  <a:pt x="4807891" y="1287653"/>
                </a:lnTo>
                <a:lnTo>
                  <a:pt x="4817522" y="1287653"/>
                </a:lnTo>
                <a:lnTo>
                  <a:pt x="4817522" y="1297178"/>
                </a:lnTo>
                <a:close/>
              </a:path>
              <a:path w="4817745" h="3762375">
                <a:moveTo>
                  <a:pt x="4817522" y="1316228"/>
                </a:moveTo>
                <a:lnTo>
                  <a:pt x="4807891" y="1316228"/>
                </a:lnTo>
                <a:lnTo>
                  <a:pt x="4807891" y="1306703"/>
                </a:lnTo>
                <a:lnTo>
                  <a:pt x="4817522" y="1306703"/>
                </a:lnTo>
                <a:lnTo>
                  <a:pt x="4817522" y="1316228"/>
                </a:lnTo>
                <a:close/>
              </a:path>
              <a:path w="4817745" h="3762375">
                <a:moveTo>
                  <a:pt x="4817522" y="1335278"/>
                </a:moveTo>
                <a:lnTo>
                  <a:pt x="4807891" y="1335278"/>
                </a:lnTo>
                <a:lnTo>
                  <a:pt x="4807891" y="1325753"/>
                </a:lnTo>
                <a:lnTo>
                  <a:pt x="4817522" y="1325753"/>
                </a:lnTo>
                <a:lnTo>
                  <a:pt x="4817522" y="1335278"/>
                </a:lnTo>
                <a:close/>
              </a:path>
              <a:path w="4817745" h="3762375">
                <a:moveTo>
                  <a:pt x="4817522" y="1354328"/>
                </a:moveTo>
                <a:lnTo>
                  <a:pt x="4807891" y="1354328"/>
                </a:lnTo>
                <a:lnTo>
                  <a:pt x="4807891" y="1344803"/>
                </a:lnTo>
                <a:lnTo>
                  <a:pt x="4817522" y="1344803"/>
                </a:lnTo>
                <a:lnTo>
                  <a:pt x="4817522" y="1354328"/>
                </a:lnTo>
                <a:close/>
              </a:path>
              <a:path w="4817745" h="3762375">
                <a:moveTo>
                  <a:pt x="4817522" y="1373378"/>
                </a:moveTo>
                <a:lnTo>
                  <a:pt x="4807891" y="1373378"/>
                </a:lnTo>
                <a:lnTo>
                  <a:pt x="4807891" y="1363853"/>
                </a:lnTo>
                <a:lnTo>
                  <a:pt x="4817522" y="1363853"/>
                </a:lnTo>
                <a:lnTo>
                  <a:pt x="4817522" y="1373378"/>
                </a:lnTo>
                <a:close/>
              </a:path>
              <a:path w="4817745" h="3762375">
                <a:moveTo>
                  <a:pt x="4817522" y="1392428"/>
                </a:moveTo>
                <a:lnTo>
                  <a:pt x="4807891" y="1392428"/>
                </a:lnTo>
                <a:lnTo>
                  <a:pt x="4807891" y="1382903"/>
                </a:lnTo>
                <a:lnTo>
                  <a:pt x="4817522" y="1382903"/>
                </a:lnTo>
                <a:lnTo>
                  <a:pt x="4817522" y="1392428"/>
                </a:lnTo>
                <a:close/>
              </a:path>
              <a:path w="4817745" h="3762375">
                <a:moveTo>
                  <a:pt x="4817522" y="1411478"/>
                </a:moveTo>
                <a:lnTo>
                  <a:pt x="4807891" y="1411478"/>
                </a:lnTo>
                <a:lnTo>
                  <a:pt x="4807891" y="1401953"/>
                </a:lnTo>
                <a:lnTo>
                  <a:pt x="4817522" y="1401953"/>
                </a:lnTo>
                <a:lnTo>
                  <a:pt x="4817522" y="1411478"/>
                </a:lnTo>
                <a:close/>
              </a:path>
              <a:path w="4817745" h="3762375">
                <a:moveTo>
                  <a:pt x="4817522" y="1430528"/>
                </a:moveTo>
                <a:lnTo>
                  <a:pt x="4807891" y="1430528"/>
                </a:lnTo>
                <a:lnTo>
                  <a:pt x="4807891" y="1421003"/>
                </a:lnTo>
                <a:lnTo>
                  <a:pt x="4817522" y="1421003"/>
                </a:lnTo>
                <a:lnTo>
                  <a:pt x="4817522" y="1430528"/>
                </a:lnTo>
                <a:close/>
              </a:path>
              <a:path w="4817745" h="3762375">
                <a:moveTo>
                  <a:pt x="4817522" y="1449578"/>
                </a:moveTo>
                <a:lnTo>
                  <a:pt x="4807891" y="1449578"/>
                </a:lnTo>
                <a:lnTo>
                  <a:pt x="4807891" y="1440053"/>
                </a:lnTo>
                <a:lnTo>
                  <a:pt x="4817522" y="1440053"/>
                </a:lnTo>
                <a:lnTo>
                  <a:pt x="4817522" y="1449578"/>
                </a:lnTo>
                <a:close/>
              </a:path>
              <a:path w="4817745" h="3762375">
                <a:moveTo>
                  <a:pt x="4817522" y="1468628"/>
                </a:moveTo>
                <a:lnTo>
                  <a:pt x="4807891" y="1468628"/>
                </a:lnTo>
                <a:lnTo>
                  <a:pt x="4807891" y="1459103"/>
                </a:lnTo>
                <a:lnTo>
                  <a:pt x="4817522" y="1459103"/>
                </a:lnTo>
                <a:lnTo>
                  <a:pt x="4817522" y="1468628"/>
                </a:lnTo>
                <a:close/>
              </a:path>
              <a:path w="4817745" h="3762375">
                <a:moveTo>
                  <a:pt x="4817522" y="1487678"/>
                </a:moveTo>
                <a:lnTo>
                  <a:pt x="4807891" y="1487678"/>
                </a:lnTo>
                <a:lnTo>
                  <a:pt x="4807891" y="1478153"/>
                </a:lnTo>
                <a:lnTo>
                  <a:pt x="4817522" y="1478153"/>
                </a:lnTo>
                <a:lnTo>
                  <a:pt x="4817522" y="1487678"/>
                </a:lnTo>
                <a:close/>
              </a:path>
              <a:path w="4817745" h="3762375">
                <a:moveTo>
                  <a:pt x="4817522" y="1506728"/>
                </a:moveTo>
                <a:lnTo>
                  <a:pt x="4807891" y="1506728"/>
                </a:lnTo>
                <a:lnTo>
                  <a:pt x="4807891" y="1497203"/>
                </a:lnTo>
                <a:lnTo>
                  <a:pt x="4817522" y="1497203"/>
                </a:lnTo>
                <a:lnTo>
                  <a:pt x="4817522" y="1506728"/>
                </a:lnTo>
                <a:close/>
              </a:path>
              <a:path w="4817745" h="3762375">
                <a:moveTo>
                  <a:pt x="4817522" y="1525778"/>
                </a:moveTo>
                <a:lnTo>
                  <a:pt x="4807891" y="1525778"/>
                </a:lnTo>
                <a:lnTo>
                  <a:pt x="4807891" y="1516253"/>
                </a:lnTo>
                <a:lnTo>
                  <a:pt x="4817522" y="1516253"/>
                </a:lnTo>
                <a:lnTo>
                  <a:pt x="4817522" y="1525778"/>
                </a:lnTo>
                <a:close/>
              </a:path>
              <a:path w="4817745" h="3762375">
                <a:moveTo>
                  <a:pt x="4817522" y="1544828"/>
                </a:moveTo>
                <a:lnTo>
                  <a:pt x="4807891" y="1544828"/>
                </a:lnTo>
                <a:lnTo>
                  <a:pt x="4807891" y="1535303"/>
                </a:lnTo>
                <a:lnTo>
                  <a:pt x="4817522" y="1535303"/>
                </a:lnTo>
                <a:lnTo>
                  <a:pt x="4817522" y="1544828"/>
                </a:lnTo>
                <a:close/>
              </a:path>
              <a:path w="4817745" h="3762375">
                <a:moveTo>
                  <a:pt x="4817522" y="1563878"/>
                </a:moveTo>
                <a:lnTo>
                  <a:pt x="4807891" y="1563878"/>
                </a:lnTo>
                <a:lnTo>
                  <a:pt x="4807891" y="1554353"/>
                </a:lnTo>
                <a:lnTo>
                  <a:pt x="4817522" y="1554353"/>
                </a:lnTo>
                <a:lnTo>
                  <a:pt x="4817522" y="1563878"/>
                </a:lnTo>
                <a:close/>
              </a:path>
              <a:path w="4817745" h="3762375">
                <a:moveTo>
                  <a:pt x="4817522" y="1582928"/>
                </a:moveTo>
                <a:lnTo>
                  <a:pt x="4807891" y="1582928"/>
                </a:lnTo>
                <a:lnTo>
                  <a:pt x="4807891" y="1573403"/>
                </a:lnTo>
                <a:lnTo>
                  <a:pt x="4817522" y="1573403"/>
                </a:lnTo>
                <a:lnTo>
                  <a:pt x="4817522" y="1582928"/>
                </a:lnTo>
                <a:close/>
              </a:path>
              <a:path w="4817745" h="3762375">
                <a:moveTo>
                  <a:pt x="4817522" y="1601978"/>
                </a:moveTo>
                <a:lnTo>
                  <a:pt x="4807891" y="1601978"/>
                </a:lnTo>
                <a:lnTo>
                  <a:pt x="4807891" y="1592453"/>
                </a:lnTo>
                <a:lnTo>
                  <a:pt x="4817522" y="1592453"/>
                </a:lnTo>
                <a:lnTo>
                  <a:pt x="4817522" y="1601978"/>
                </a:lnTo>
                <a:close/>
              </a:path>
              <a:path w="4817745" h="3762375">
                <a:moveTo>
                  <a:pt x="4817522" y="1621028"/>
                </a:moveTo>
                <a:lnTo>
                  <a:pt x="4807891" y="1621028"/>
                </a:lnTo>
                <a:lnTo>
                  <a:pt x="4807891" y="1611503"/>
                </a:lnTo>
                <a:lnTo>
                  <a:pt x="4817522" y="1611503"/>
                </a:lnTo>
                <a:lnTo>
                  <a:pt x="4817522" y="1621028"/>
                </a:lnTo>
                <a:close/>
              </a:path>
              <a:path w="4817745" h="3762375">
                <a:moveTo>
                  <a:pt x="4817522" y="1640078"/>
                </a:moveTo>
                <a:lnTo>
                  <a:pt x="4807891" y="1640078"/>
                </a:lnTo>
                <a:lnTo>
                  <a:pt x="4807891" y="1630553"/>
                </a:lnTo>
                <a:lnTo>
                  <a:pt x="4817522" y="1630553"/>
                </a:lnTo>
                <a:lnTo>
                  <a:pt x="4817522" y="1640078"/>
                </a:lnTo>
                <a:close/>
              </a:path>
              <a:path w="4817745" h="3762375">
                <a:moveTo>
                  <a:pt x="4817522" y="1659128"/>
                </a:moveTo>
                <a:lnTo>
                  <a:pt x="4807891" y="1659128"/>
                </a:lnTo>
                <a:lnTo>
                  <a:pt x="4807891" y="1649603"/>
                </a:lnTo>
                <a:lnTo>
                  <a:pt x="4817522" y="1649603"/>
                </a:lnTo>
                <a:lnTo>
                  <a:pt x="4817522" y="1659128"/>
                </a:lnTo>
                <a:close/>
              </a:path>
              <a:path w="4817745" h="3762375">
                <a:moveTo>
                  <a:pt x="4817522" y="1678178"/>
                </a:moveTo>
                <a:lnTo>
                  <a:pt x="4807891" y="1678178"/>
                </a:lnTo>
                <a:lnTo>
                  <a:pt x="4807891" y="1668653"/>
                </a:lnTo>
                <a:lnTo>
                  <a:pt x="4817522" y="1668653"/>
                </a:lnTo>
                <a:lnTo>
                  <a:pt x="4817522" y="1678178"/>
                </a:lnTo>
                <a:close/>
              </a:path>
              <a:path w="4817745" h="3762375">
                <a:moveTo>
                  <a:pt x="4817522" y="1697228"/>
                </a:moveTo>
                <a:lnTo>
                  <a:pt x="4807891" y="1697228"/>
                </a:lnTo>
                <a:lnTo>
                  <a:pt x="4807891" y="1687703"/>
                </a:lnTo>
                <a:lnTo>
                  <a:pt x="4817522" y="1687703"/>
                </a:lnTo>
                <a:lnTo>
                  <a:pt x="4817522" y="1697228"/>
                </a:lnTo>
                <a:close/>
              </a:path>
              <a:path w="4817745" h="3762375">
                <a:moveTo>
                  <a:pt x="4817522" y="1716278"/>
                </a:moveTo>
                <a:lnTo>
                  <a:pt x="4807891" y="1716278"/>
                </a:lnTo>
                <a:lnTo>
                  <a:pt x="4807891" y="1706753"/>
                </a:lnTo>
                <a:lnTo>
                  <a:pt x="4817522" y="1706753"/>
                </a:lnTo>
                <a:lnTo>
                  <a:pt x="4817522" y="1716278"/>
                </a:lnTo>
                <a:close/>
              </a:path>
              <a:path w="4817745" h="3762375">
                <a:moveTo>
                  <a:pt x="4817522" y="1735328"/>
                </a:moveTo>
                <a:lnTo>
                  <a:pt x="4807891" y="1735328"/>
                </a:lnTo>
                <a:lnTo>
                  <a:pt x="4807891" y="1725803"/>
                </a:lnTo>
                <a:lnTo>
                  <a:pt x="4817522" y="1725803"/>
                </a:lnTo>
                <a:lnTo>
                  <a:pt x="4817522" y="1735328"/>
                </a:lnTo>
                <a:close/>
              </a:path>
              <a:path w="4817745" h="3762375">
                <a:moveTo>
                  <a:pt x="4817522" y="1754378"/>
                </a:moveTo>
                <a:lnTo>
                  <a:pt x="4807891" y="1754378"/>
                </a:lnTo>
                <a:lnTo>
                  <a:pt x="4807891" y="1744853"/>
                </a:lnTo>
                <a:lnTo>
                  <a:pt x="4817522" y="1744853"/>
                </a:lnTo>
                <a:lnTo>
                  <a:pt x="4817522" y="1754378"/>
                </a:lnTo>
                <a:close/>
              </a:path>
              <a:path w="4817745" h="3762375">
                <a:moveTo>
                  <a:pt x="4817522" y="1773428"/>
                </a:moveTo>
                <a:lnTo>
                  <a:pt x="4807891" y="1773428"/>
                </a:lnTo>
                <a:lnTo>
                  <a:pt x="4807891" y="1763903"/>
                </a:lnTo>
                <a:lnTo>
                  <a:pt x="4817522" y="1763903"/>
                </a:lnTo>
                <a:lnTo>
                  <a:pt x="4817522" y="1773428"/>
                </a:lnTo>
                <a:close/>
              </a:path>
              <a:path w="4817745" h="3762375">
                <a:moveTo>
                  <a:pt x="4817522" y="1792478"/>
                </a:moveTo>
                <a:lnTo>
                  <a:pt x="4807891" y="1792478"/>
                </a:lnTo>
                <a:lnTo>
                  <a:pt x="4807891" y="1782953"/>
                </a:lnTo>
                <a:lnTo>
                  <a:pt x="4817522" y="1782953"/>
                </a:lnTo>
                <a:lnTo>
                  <a:pt x="4817522" y="1792478"/>
                </a:lnTo>
                <a:close/>
              </a:path>
              <a:path w="4817745" h="3762375">
                <a:moveTo>
                  <a:pt x="4817522" y="1811528"/>
                </a:moveTo>
                <a:lnTo>
                  <a:pt x="4807891" y="1811528"/>
                </a:lnTo>
                <a:lnTo>
                  <a:pt x="4807891" y="1802003"/>
                </a:lnTo>
                <a:lnTo>
                  <a:pt x="4817522" y="1802003"/>
                </a:lnTo>
                <a:lnTo>
                  <a:pt x="4817522" y="1811528"/>
                </a:lnTo>
                <a:close/>
              </a:path>
              <a:path w="4817745" h="3762375">
                <a:moveTo>
                  <a:pt x="4817522" y="1830578"/>
                </a:moveTo>
                <a:lnTo>
                  <a:pt x="4807891" y="1830578"/>
                </a:lnTo>
                <a:lnTo>
                  <a:pt x="4807891" y="1821053"/>
                </a:lnTo>
                <a:lnTo>
                  <a:pt x="4817522" y="1821053"/>
                </a:lnTo>
                <a:lnTo>
                  <a:pt x="4817522" y="1830578"/>
                </a:lnTo>
                <a:close/>
              </a:path>
              <a:path w="4817745" h="3762375">
                <a:moveTo>
                  <a:pt x="4817522" y="1849628"/>
                </a:moveTo>
                <a:lnTo>
                  <a:pt x="4807891" y="1849628"/>
                </a:lnTo>
                <a:lnTo>
                  <a:pt x="4807891" y="1840103"/>
                </a:lnTo>
                <a:lnTo>
                  <a:pt x="4817522" y="1840103"/>
                </a:lnTo>
                <a:lnTo>
                  <a:pt x="4817522" y="1849628"/>
                </a:lnTo>
                <a:close/>
              </a:path>
              <a:path w="4817745" h="3762375">
                <a:moveTo>
                  <a:pt x="4817522" y="1868678"/>
                </a:moveTo>
                <a:lnTo>
                  <a:pt x="4807891" y="1868678"/>
                </a:lnTo>
                <a:lnTo>
                  <a:pt x="4807891" y="1859153"/>
                </a:lnTo>
                <a:lnTo>
                  <a:pt x="4817522" y="1859153"/>
                </a:lnTo>
                <a:lnTo>
                  <a:pt x="4817522" y="1868678"/>
                </a:lnTo>
                <a:close/>
              </a:path>
              <a:path w="4817745" h="3762375">
                <a:moveTo>
                  <a:pt x="4817522" y="1887728"/>
                </a:moveTo>
                <a:lnTo>
                  <a:pt x="4807891" y="1887728"/>
                </a:lnTo>
                <a:lnTo>
                  <a:pt x="4807891" y="1878203"/>
                </a:lnTo>
                <a:lnTo>
                  <a:pt x="4817522" y="1878203"/>
                </a:lnTo>
                <a:lnTo>
                  <a:pt x="4817522" y="1887728"/>
                </a:lnTo>
                <a:close/>
              </a:path>
              <a:path w="4817745" h="3762375">
                <a:moveTo>
                  <a:pt x="4817522" y="1906778"/>
                </a:moveTo>
                <a:lnTo>
                  <a:pt x="4807891" y="1906778"/>
                </a:lnTo>
                <a:lnTo>
                  <a:pt x="4807891" y="1897253"/>
                </a:lnTo>
                <a:lnTo>
                  <a:pt x="4817522" y="1897253"/>
                </a:lnTo>
                <a:lnTo>
                  <a:pt x="4817522" y="1906778"/>
                </a:lnTo>
                <a:close/>
              </a:path>
              <a:path w="4817745" h="3762375">
                <a:moveTo>
                  <a:pt x="4817522" y="1925828"/>
                </a:moveTo>
                <a:lnTo>
                  <a:pt x="4807891" y="1925828"/>
                </a:lnTo>
                <a:lnTo>
                  <a:pt x="4807891" y="1916303"/>
                </a:lnTo>
                <a:lnTo>
                  <a:pt x="4817522" y="1916303"/>
                </a:lnTo>
                <a:lnTo>
                  <a:pt x="4817522" y="1925828"/>
                </a:lnTo>
                <a:close/>
              </a:path>
              <a:path w="4817745" h="3762375">
                <a:moveTo>
                  <a:pt x="4817522" y="1944878"/>
                </a:moveTo>
                <a:lnTo>
                  <a:pt x="4807891" y="1944878"/>
                </a:lnTo>
                <a:lnTo>
                  <a:pt x="4807891" y="1935353"/>
                </a:lnTo>
                <a:lnTo>
                  <a:pt x="4817522" y="1935353"/>
                </a:lnTo>
                <a:lnTo>
                  <a:pt x="4817522" y="1944878"/>
                </a:lnTo>
                <a:close/>
              </a:path>
              <a:path w="4817745" h="3762375">
                <a:moveTo>
                  <a:pt x="4817522" y="1963928"/>
                </a:moveTo>
                <a:lnTo>
                  <a:pt x="4807891" y="1963928"/>
                </a:lnTo>
                <a:lnTo>
                  <a:pt x="4807891" y="1954403"/>
                </a:lnTo>
                <a:lnTo>
                  <a:pt x="4817522" y="1954403"/>
                </a:lnTo>
                <a:lnTo>
                  <a:pt x="4817522" y="1963928"/>
                </a:lnTo>
                <a:close/>
              </a:path>
              <a:path w="4817745" h="3762375">
                <a:moveTo>
                  <a:pt x="4817522" y="1982978"/>
                </a:moveTo>
                <a:lnTo>
                  <a:pt x="4807891" y="1982978"/>
                </a:lnTo>
                <a:lnTo>
                  <a:pt x="4807891" y="1973453"/>
                </a:lnTo>
                <a:lnTo>
                  <a:pt x="4817522" y="1973453"/>
                </a:lnTo>
                <a:lnTo>
                  <a:pt x="4817522" y="1982978"/>
                </a:lnTo>
                <a:close/>
              </a:path>
              <a:path w="4817745" h="3762375">
                <a:moveTo>
                  <a:pt x="4817522" y="2002028"/>
                </a:moveTo>
                <a:lnTo>
                  <a:pt x="4807891" y="2002028"/>
                </a:lnTo>
                <a:lnTo>
                  <a:pt x="4807891" y="1992503"/>
                </a:lnTo>
                <a:lnTo>
                  <a:pt x="4817522" y="1992503"/>
                </a:lnTo>
                <a:lnTo>
                  <a:pt x="4817522" y="2002028"/>
                </a:lnTo>
                <a:close/>
              </a:path>
              <a:path w="4817745" h="3762375">
                <a:moveTo>
                  <a:pt x="4817522" y="2021078"/>
                </a:moveTo>
                <a:lnTo>
                  <a:pt x="4807891" y="2021078"/>
                </a:lnTo>
                <a:lnTo>
                  <a:pt x="4807891" y="2011553"/>
                </a:lnTo>
                <a:lnTo>
                  <a:pt x="4817522" y="2011553"/>
                </a:lnTo>
                <a:lnTo>
                  <a:pt x="4817522" y="2021078"/>
                </a:lnTo>
                <a:close/>
              </a:path>
              <a:path w="4817745" h="3762375">
                <a:moveTo>
                  <a:pt x="4817522" y="2040128"/>
                </a:moveTo>
                <a:lnTo>
                  <a:pt x="4807891" y="2040128"/>
                </a:lnTo>
                <a:lnTo>
                  <a:pt x="4807891" y="2030603"/>
                </a:lnTo>
                <a:lnTo>
                  <a:pt x="4817522" y="2030603"/>
                </a:lnTo>
                <a:lnTo>
                  <a:pt x="4817522" y="2040128"/>
                </a:lnTo>
                <a:close/>
              </a:path>
              <a:path w="4817745" h="3762375">
                <a:moveTo>
                  <a:pt x="4817522" y="2059178"/>
                </a:moveTo>
                <a:lnTo>
                  <a:pt x="4807891" y="2059178"/>
                </a:lnTo>
                <a:lnTo>
                  <a:pt x="4807891" y="2049653"/>
                </a:lnTo>
                <a:lnTo>
                  <a:pt x="4817522" y="2049653"/>
                </a:lnTo>
                <a:lnTo>
                  <a:pt x="4817522" y="2059178"/>
                </a:lnTo>
                <a:close/>
              </a:path>
              <a:path w="4817745" h="3762375">
                <a:moveTo>
                  <a:pt x="4817522" y="2078228"/>
                </a:moveTo>
                <a:lnTo>
                  <a:pt x="4807891" y="2078228"/>
                </a:lnTo>
                <a:lnTo>
                  <a:pt x="4807891" y="2068703"/>
                </a:lnTo>
                <a:lnTo>
                  <a:pt x="4817522" y="2068703"/>
                </a:lnTo>
                <a:lnTo>
                  <a:pt x="4817522" y="2078228"/>
                </a:lnTo>
                <a:close/>
              </a:path>
              <a:path w="4817745" h="3762375">
                <a:moveTo>
                  <a:pt x="4817522" y="2097278"/>
                </a:moveTo>
                <a:lnTo>
                  <a:pt x="4807891" y="2097278"/>
                </a:lnTo>
                <a:lnTo>
                  <a:pt x="4807891" y="2087753"/>
                </a:lnTo>
                <a:lnTo>
                  <a:pt x="4817522" y="2087753"/>
                </a:lnTo>
                <a:lnTo>
                  <a:pt x="4817522" y="2097278"/>
                </a:lnTo>
                <a:close/>
              </a:path>
              <a:path w="4817745" h="3762375">
                <a:moveTo>
                  <a:pt x="4817522" y="2116328"/>
                </a:moveTo>
                <a:lnTo>
                  <a:pt x="4807891" y="2116328"/>
                </a:lnTo>
                <a:lnTo>
                  <a:pt x="4807891" y="2106803"/>
                </a:lnTo>
                <a:lnTo>
                  <a:pt x="4817522" y="2106803"/>
                </a:lnTo>
                <a:lnTo>
                  <a:pt x="4817522" y="2116328"/>
                </a:lnTo>
                <a:close/>
              </a:path>
              <a:path w="4817745" h="3762375">
                <a:moveTo>
                  <a:pt x="4817522" y="2135378"/>
                </a:moveTo>
                <a:lnTo>
                  <a:pt x="4807891" y="2135378"/>
                </a:lnTo>
                <a:lnTo>
                  <a:pt x="4807891" y="2125853"/>
                </a:lnTo>
                <a:lnTo>
                  <a:pt x="4817522" y="2125853"/>
                </a:lnTo>
                <a:lnTo>
                  <a:pt x="4817522" y="2135378"/>
                </a:lnTo>
                <a:close/>
              </a:path>
              <a:path w="4817745" h="3762375">
                <a:moveTo>
                  <a:pt x="4817522" y="2154428"/>
                </a:moveTo>
                <a:lnTo>
                  <a:pt x="4807891" y="2154428"/>
                </a:lnTo>
                <a:lnTo>
                  <a:pt x="4807891" y="2144903"/>
                </a:lnTo>
                <a:lnTo>
                  <a:pt x="4817522" y="2144903"/>
                </a:lnTo>
                <a:lnTo>
                  <a:pt x="4817522" y="2154428"/>
                </a:lnTo>
                <a:close/>
              </a:path>
              <a:path w="4817745" h="3762375">
                <a:moveTo>
                  <a:pt x="4817522" y="2173478"/>
                </a:moveTo>
                <a:lnTo>
                  <a:pt x="4807891" y="2173478"/>
                </a:lnTo>
                <a:lnTo>
                  <a:pt x="4807891" y="2163953"/>
                </a:lnTo>
                <a:lnTo>
                  <a:pt x="4817522" y="2163953"/>
                </a:lnTo>
                <a:lnTo>
                  <a:pt x="4817522" y="2173478"/>
                </a:lnTo>
                <a:close/>
              </a:path>
              <a:path w="4817745" h="3762375">
                <a:moveTo>
                  <a:pt x="4817522" y="2192528"/>
                </a:moveTo>
                <a:lnTo>
                  <a:pt x="4807891" y="2192528"/>
                </a:lnTo>
                <a:lnTo>
                  <a:pt x="4807891" y="2183003"/>
                </a:lnTo>
                <a:lnTo>
                  <a:pt x="4817522" y="2183003"/>
                </a:lnTo>
                <a:lnTo>
                  <a:pt x="4817522" y="2192528"/>
                </a:lnTo>
                <a:close/>
              </a:path>
              <a:path w="4817745" h="3762375">
                <a:moveTo>
                  <a:pt x="4817522" y="2211578"/>
                </a:moveTo>
                <a:lnTo>
                  <a:pt x="4807891" y="2211578"/>
                </a:lnTo>
                <a:lnTo>
                  <a:pt x="4807891" y="2202053"/>
                </a:lnTo>
                <a:lnTo>
                  <a:pt x="4817522" y="2202053"/>
                </a:lnTo>
                <a:lnTo>
                  <a:pt x="4817522" y="2211578"/>
                </a:lnTo>
                <a:close/>
              </a:path>
              <a:path w="4817745" h="3762375">
                <a:moveTo>
                  <a:pt x="4817522" y="2230628"/>
                </a:moveTo>
                <a:lnTo>
                  <a:pt x="4807891" y="2230628"/>
                </a:lnTo>
                <a:lnTo>
                  <a:pt x="4807891" y="2221103"/>
                </a:lnTo>
                <a:lnTo>
                  <a:pt x="4817522" y="2221103"/>
                </a:lnTo>
                <a:lnTo>
                  <a:pt x="4817522" y="2230628"/>
                </a:lnTo>
                <a:close/>
              </a:path>
              <a:path w="4817745" h="3762375">
                <a:moveTo>
                  <a:pt x="4817522" y="2249678"/>
                </a:moveTo>
                <a:lnTo>
                  <a:pt x="4807891" y="2249678"/>
                </a:lnTo>
                <a:lnTo>
                  <a:pt x="4807891" y="2240153"/>
                </a:lnTo>
                <a:lnTo>
                  <a:pt x="4817522" y="2240153"/>
                </a:lnTo>
                <a:lnTo>
                  <a:pt x="4817522" y="2249678"/>
                </a:lnTo>
                <a:close/>
              </a:path>
              <a:path w="4817745" h="3762375">
                <a:moveTo>
                  <a:pt x="4817522" y="2268728"/>
                </a:moveTo>
                <a:lnTo>
                  <a:pt x="4807891" y="2268728"/>
                </a:lnTo>
                <a:lnTo>
                  <a:pt x="4807891" y="2259203"/>
                </a:lnTo>
                <a:lnTo>
                  <a:pt x="4817522" y="2259203"/>
                </a:lnTo>
                <a:lnTo>
                  <a:pt x="4817522" y="2268728"/>
                </a:lnTo>
                <a:close/>
              </a:path>
              <a:path w="4817745" h="3762375">
                <a:moveTo>
                  <a:pt x="4817522" y="2287778"/>
                </a:moveTo>
                <a:lnTo>
                  <a:pt x="4807891" y="2287778"/>
                </a:lnTo>
                <a:lnTo>
                  <a:pt x="4807891" y="2278253"/>
                </a:lnTo>
                <a:lnTo>
                  <a:pt x="4817522" y="2278253"/>
                </a:lnTo>
                <a:lnTo>
                  <a:pt x="4817522" y="2287778"/>
                </a:lnTo>
                <a:close/>
              </a:path>
              <a:path w="4817745" h="3762375">
                <a:moveTo>
                  <a:pt x="4817522" y="2306828"/>
                </a:moveTo>
                <a:lnTo>
                  <a:pt x="4807891" y="2306828"/>
                </a:lnTo>
                <a:lnTo>
                  <a:pt x="4807891" y="2297303"/>
                </a:lnTo>
                <a:lnTo>
                  <a:pt x="4817522" y="2297303"/>
                </a:lnTo>
                <a:lnTo>
                  <a:pt x="4817522" y="2306828"/>
                </a:lnTo>
                <a:close/>
              </a:path>
              <a:path w="4817745" h="3762375">
                <a:moveTo>
                  <a:pt x="4817522" y="2325878"/>
                </a:moveTo>
                <a:lnTo>
                  <a:pt x="4807891" y="2325878"/>
                </a:lnTo>
                <a:lnTo>
                  <a:pt x="4807891" y="2316353"/>
                </a:lnTo>
                <a:lnTo>
                  <a:pt x="4817522" y="2316353"/>
                </a:lnTo>
                <a:lnTo>
                  <a:pt x="4817522" y="2325878"/>
                </a:lnTo>
                <a:close/>
              </a:path>
              <a:path w="4817745" h="3762375">
                <a:moveTo>
                  <a:pt x="4817522" y="2344928"/>
                </a:moveTo>
                <a:lnTo>
                  <a:pt x="4807891" y="2344928"/>
                </a:lnTo>
                <a:lnTo>
                  <a:pt x="4807891" y="2335403"/>
                </a:lnTo>
                <a:lnTo>
                  <a:pt x="4817522" y="2335403"/>
                </a:lnTo>
                <a:lnTo>
                  <a:pt x="4817522" y="2344928"/>
                </a:lnTo>
                <a:close/>
              </a:path>
              <a:path w="4817745" h="3762375">
                <a:moveTo>
                  <a:pt x="4817522" y="2363978"/>
                </a:moveTo>
                <a:lnTo>
                  <a:pt x="4807891" y="2363978"/>
                </a:lnTo>
                <a:lnTo>
                  <a:pt x="4807891" y="2354453"/>
                </a:lnTo>
                <a:lnTo>
                  <a:pt x="4817522" y="2354453"/>
                </a:lnTo>
                <a:lnTo>
                  <a:pt x="4817522" y="2363978"/>
                </a:lnTo>
                <a:close/>
              </a:path>
              <a:path w="4817745" h="3762375">
                <a:moveTo>
                  <a:pt x="4817522" y="2383028"/>
                </a:moveTo>
                <a:lnTo>
                  <a:pt x="4807891" y="2383028"/>
                </a:lnTo>
                <a:lnTo>
                  <a:pt x="4807891" y="2373503"/>
                </a:lnTo>
                <a:lnTo>
                  <a:pt x="4817522" y="2373503"/>
                </a:lnTo>
                <a:lnTo>
                  <a:pt x="4817522" y="2383028"/>
                </a:lnTo>
                <a:close/>
              </a:path>
              <a:path w="4817745" h="3762375">
                <a:moveTo>
                  <a:pt x="4817522" y="2402078"/>
                </a:moveTo>
                <a:lnTo>
                  <a:pt x="4807891" y="2402078"/>
                </a:lnTo>
                <a:lnTo>
                  <a:pt x="4807891" y="2392553"/>
                </a:lnTo>
                <a:lnTo>
                  <a:pt x="4817522" y="2392553"/>
                </a:lnTo>
                <a:lnTo>
                  <a:pt x="4817522" y="2402078"/>
                </a:lnTo>
                <a:close/>
              </a:path>
              <a:path w="4817745" h="3762375">
                <a:moveTo>
                  <a:pt x="4817522" y="2421128"/>
                </a:moveTo>
                <a:lnTo>
                  <a:pt x="4807891" y="2421128"/>
                </a:lnTo>
                <a:lnTo>
                  <a:pt x="4807891" y="2411603"/>
                </a:lnTo>
                <a:lnTo>
                  <a:pt x="4817522" y="2411603"/>
                </a:lnTo>
                <a:lnTo>
                  <a:pt x="4817522" y="2421128"/>
                </a:lnTo>
                <a:close/>
              </a:path>
              <a:path w="4817745" h="3762375">
                <a:moveTo>
                  <a:pt x="4817522" y="2440178"/>
                </a:moveTo>
                <a:lnTo>
                  <a:pt x="4807891" y="2440178"/>
                </a:lnTo>
                <a:lnTo>
                  <a:pt x="4807891" y="2430653"/>
                </a:lnTo>
                <a:lnTo>
                  <a:pt x="4817522" y="2430653"/>
                </a:lnTo>
                <a:lnTo>
                  <a:pt x="4817522" y="2440178"/>
                </a:lnTo>
                <a:close/>
              </a:path>
              <a:path w="4817745" h="3762375">
                <a:moveTo>
                  <a:pt x="4817522" y="2459228"/>
                </a:moveTo>
                <a:lnTo>
                  <a:pt x="4807891" y="2459228"/>
                </a:lnTo>
                <a:lnTo>
                  <a:pt x="4807891" y="2449703"/>
                </a:lnTo>
                <a:lnTo>
                  <a:pt x="4817522" y="2449703"/>
                </a:lnTo>
                <a:lnTo>
                  <a:pt x="4817522" y="2459228"/>
                </a:lnTo>
                <a:close/>
              </a:path>
              <a:path w="4817745" h="3762375">
                <a:moveTo>
                  <a:pt x="4817522" y="2478278"/>
                </a:moveTo>
                <a:lnTo>
                  <a:pt x="4807891" y="2478278"/>
                </a:lnTo>
                <a:lnTo>
                  <a:pt x="4807891" y="2468753"/>
                </a:lnTo>
                <a:lnTo>
                  <a:pt x="4817522" y="2468753"/>
                </a:lnTo>
                <a:lnTo>
                  <a:pt x="4817522" y="2478278"/>
                </a:lnTo>
                <a:close/>
              </a:path>
              <a:path w="4817745" h="3762375">
                <a:moveTo>
                  <a:pt x="4817522" y="2497328"/>
                </a:moveTo>
                <a:lnTo>
                  <a:pt x="4807891" y="2497328"/>
                </a:lnTo>
                <a:lnTo>
                  <a:pt x="4807891" y="2487803"/>
                </a:lnTo>
                <a:lnTo>
                  <a:pt x="4817522" y="2487803"/>
                </a:lnTo>
                <a:lnTo>
                  <a:pt x="4817522" y="2497328"/>
                </a:lnTo>
                <a:close/>
              </a:path>
              <a:path w="4817745" h="3762375">
                <a:moveTo>
                  <a:pt x="4817522" y="2516378"/>
                </a:moveTo>
                <a:lnTo>
                  <a:pt x="4807891" y="2516378"/>
                </a:lnTo>
                <a:lnTo>
                  <a:pt x="4807891" y="2506853"/>
                </a:lnTo>
                <a:lnTo>
                  <a:pt x="4817522" y="2506853"/>
                </a:lnTo>
                <a:lnTo>
                  <a:pt x="4817522" y="2516378"/>
                </a:lnTo>
                <a:close/>
              </a:path>
              <a:path w="4817745" h="3762375">
                <a:moveTo>
                  <a:pt x="4817522" y="2535428"/>
                </a:moveTo>
                <a:lnTo>
                  <a:pt x="4807891" y="2535428"/>
                </a:lnTo>
                <a:lnTo>
                  <a:pt x="4807891" y="2525903"/>
                </a:lnTo>
                <a:lnTo>
                  <a:pt x="4817522" y="2525903"/>
                </a:lnTo>
                <a:lnTo>
                  <a:pt x="4817522" y="2535428"/>
                </a:lnTo>
                <a:close/>
              </a:path>
              <a:path w="4817745" h="3762375">
                <a:moveTo>
                  <a:pt x="4817522" y="2554478"/>
                </a:moveTo>
                <a:lnTo>
                  <a:pt x="4807891" y="2554478"/>
                </a:lnTo>
                <a:lnTo>
                  <a:pt x="4807891" y="2544953"/>
                </a:lnTo>
                <a:lnTo>
                  <a:pt x="4817522" y="2544953"/>
                </a:lnTo>
                <a:lnTo>
                  <a:pt x="4817522" y="2554478"/>
                </a:lnTo>
                <a:close/>
              </a:path>
              <a:path w="4817745" h="3762375">
                <a:moveTo>
                  <a:pt x="4817522" y="2573528"/>
                </a:moveTo>
                <a:lnTo>
                  <a:pt x="4807891" y="2573528"/>
                </a:lnTo>
                <a:lnTo>
                  <a:pt x="4807891" y="2564003"/>
                </a:lnTo>
                <a:lnTo>
                  <a:pt x="4817522" y="2564003"/>
                </a:lnTo>
                <a:lnTo>
                  <a:pt x="4817522" y="2573528"/>
                </a:lnTo>
                <a:close/>
              </a:path>
              <a:path w="4817745" h="3762375">
                <a:moveTo>
                  <a:pt x="4817522" y="2592578"/>
                </a:moveTo>
                <a:lnTo>
                  <a:pt x="4807891" y="2592578"/>
                </a:lnTo>
                <a:lnTo>
                  <a:pt x="4807891" y="2583053"/>
                </a:lnTo>
                <a:lnTo>
                  <a:pt x="4817522" y="2583053"/>
                </a:lnTo>
                <a:lnTo>
                  <a:pt x="4817522" y="2592578"/>
                </a:lnTo>
                <a:close/>
              </a:path>
              <a:path w="4817745" h="3762375">
                <a:moveTo>
                  <a:pt x="4817522" y="2611628"/>
                </a:moveTo>
                <a:lnTo>
                  <a:pt x="4807891" y="2611628"/>
                </a:lnTo>
                <a:lnTo>
                  <a:pt x="4807891" y="2602103"/>
                </a:lnTo>
                <a:lnTo>
                  <a:pt x="4817522" y="2602103"/>
                </a:lnTo>
                <a:lnTo>
                  <a:pt x="4817522" y="2611628"/>
                </a:lnTo>
                <a:close/>
              </a:path>
              <a:path w="4817745" h="3762375">
                <a:moveTo>
                  <a:pt x="4817522" y="2630678"/>
                </a:moveTo>
                <a:lnTo>
                  <a:pt x="4807891" y="2630678"/>
                </a:lnTo>
                <a:lnTo>
                  <a:pt x="4807891" y="2621153"/>
                </a:lnTo>
                <a:lnTo>
                  <a:pt x="4817522" y="2621153"/>
                </a:lnTo>
                <a:lnTo>
                  <a:pt x="4817522" y="2630678"/>
                </a:lnTo>
                <a:close/>
              </a:path>
              <a:path w="4817745" h="3762375">
                <a:moveTo>
                  <a:pt x="4817522" y="2649728"/>
                </a:moveTo>
                <a:lnTo>
                  <a:pt x="4807891" y="2649728"/>
                </a:lnTo>
                <a:lnTo>
                  <a:pt x="4807891" y="2640203"/>
                </a:lnTo>
                <a:lnTo>
                  <a:pt x="4817522" y="2640203"/>
                </a:lnTo>
                <a:lnTo>
                  <a:pt x="4817522" y="2649728"/>
                </a:lnTo>
                <a:close/>
              </a:path>
              <a:path w="4817745" h="3762375">
                <a:moveTo>
                  <a:pt x="4817522" y="2668778"/>
                </a:moveTo>
                <a:lnTo>
                  <a:pt x="4807891" y="2668778"/>
                </a:lnTo>
                <a:lnTo>
                  <a:pt x="4807891" y="2659253"/>
                </a:lnTo>
                <a:lnTo>
                  <a:pt x="4817522" y="2659253"/>
                </a:lnTo>
                <a:lnTo>
                  <a:pt x="4817522" y="2668778"/>
                </a:lnTo>
                <a:close/>
              </a:path>
              <a:path w="4817745" h="3762375">
                <a:moveTo>
                  <a:pt x="4817522" y="2687828"/>
                </a:moveTo>
                <a:lnTo>
                  <a:pt x="4807891" y="2687828"/>
                </a:lnTo>
                <a:lnTo>
                  <a:pt x="4807891" y="2678303"/>
                </a:lnTo>
                <a:lnTo>
                  <a:pt x="4817522" y="2678303"/>
                </a:lnTo>
                <a:lnTo>
                  <a:pt x="4817522" y="2687828"/>
                </a:lnTo>
                <a:close/>
              </a:path>
              <a:path w="4817745" h="3762375">
                <a:moveTo>
                  <a:pt x="4817522" y="2706878"/>
                </a:moveTo>
                <a:lnTo>
                  <a:pt x="4807891" y="2706878"/>
                </a:lnTo>
                <a:lnTo>
                  <a:pt x="4807891" y="2697353"/>
                </a:lnTo>
                <a:lnTo>
                  <a:pt x="4817522" y="2697353"/>
                </a:lnTo>
                <a:lnTo>
                  <a:pt x="4817522" y="2706878"/>
                </a:lnTo>
                <a:close/>
              </a:path>
              <a:path w="4817745" h="3762375">
                <a:moveTo>
                  <a:pt x="4817522" y="2725928"/>
                </a:moveTo>
                <a:lnTo>
                  <a:pt x="4807891" y="2725928"/>
                </a:lnTo>
                <a:lnTo>
                  <a:pt x="4807891" y="2716403"/>
                </a:lnTo>
                <a:lnTo>
                  <a:pt x="4817522" y="2716403"/>
                </a:lnTo>
                <a:lnTo>
                  <a:pt x="4817522" y="2725928"/>
                </a:lnTo>
                <a:close/>
              </a:path>
              <a:path w="4817745" h="3762375">
                <a:moveTo>
                  <a:pt x="4817522" y="2744978"/>
                </a:moveTo>
                <a:lnTo>
                  <a:pt x="4807891" y="2744978"/>
                </a:lnTo>
                <a:lnTo>
                  <a:pt x="4807891" y="2735453"/>
                </a:lnTo>
                <a:lnTo>
                  <a:pt x="4817522" y="2735453"/>
                </a:lnTo>
                <a:lnTo>
                  <a:pt x="4817522" y="2744978"/>
                </a:lnTo>
                <a:close/>
              </a:path>
              <a:path w="4817745" h="3762375">
                <a:moveTo>
                  <a:pt x="4817522" y="2764028"/>
                </a:moveTo>
                <a:lnTo>
                  <a:pt x="4807891" y="2764028"/>
                </a:lnTo>
                <a:lnTo>
                  <a:pt x="4807891" y="2754503"/>
                </a:lnTo>
                <a:lnTo>
                  <a:pt x="4817522" y="2754503"/>
                </a:lnTo>
                <a:lnTo>
                  <a:pt x="4817522" y="2764028"/>
                </a:lnTo>
                <a:close/>
              </a:path>
              <a:path w="4817745" h="3762375">
                <a:moveTo>
                  <a:pt x="4817522" y="2783078"/>
                </a:moveTo>
                <a:lnTo>
                  <a:pt x="4807891" y="2783078"/>
                </a:lnTo>
                <a:lnTo>
                  <a:pt x="4807891" y="2773553"/>
                </a:lnTo>
                <a:lnTo>
                  <a:pt x="4817522" y="2773553"/>
                </a:lnTo>
                <a:lnTo>
                  <a:pt x="4817522" y="2783078"/>
                </a:lnTo>
                <a:close/>
              </a:path>
              <a:path w="4817745" h="3762375">
                <a:moveTo>
                  <a:pt x="4817522" y="2802128"/>
                </a:moveTo>
                <a:lnTo>
                  <a:pt x="4807891" y="2802128"/>
                </a:lnTo>
                <a:lnTo>
                  <a:pt x="4807891" y="2792603"/>
                </a:lnTo>
                <a:lnTo>
                  <a:pt x="4817522" y="2792603"/>
                </a:lnTo>
                <a:lnTo>
                  <a:pt x="4817522" y="2802128"/>
                </a:lnTo>
                <a:close/>
              </a:path>
              <a:path w="4817745" h="3762375">
                <a:moveTo>
                  <a:pt x="4817522" y="2821178"/>
                </a:moveTo>
                <a:lnTo>
                  <a:pt x="4807891" y="2821178"/>
                </a:lnTo>
                <a:lnTo>
                  <a:pt x="4807891" y="2811653"/>
                </a:lnTo>
                <a:lnTo>
                  <a:pt x="4817522" y="2811653"/>
                </a:lnTo>
                <a:lnTo>
                  <a:pt x="4817522" y="2821178"/>
                </a:lnTo>
                <a:close/>
              </a:path>
              <a:path w="4817745" h="3762375">
                <a:moveTo>
                  <a:pt x="4817522" y="2840228"/>
                </a:moveTo>
                <a:lnTo>
                  <a:pt x="4807891" y="2840228"/>
                </a:lnTo>
                <a:lnTo>
                  <a:pt x="4807891" y="2830703"/>
                </a:lnTo>
                <a:lnTo>
                  <a:pt x="4817522" y="2830703"/>
                </a:lnTo>
                <a:lnTo>
                  <a:pt x="4817522" y="2840228"/>
                </a:lnTo>
                <a:close/>
              </a:path>
              <a:path w="4817745" h="3762375">
                <a:moveTo>
                  <a:pt x="4817522" y="2859278"/>
                </a:moveTo>
                <a:lnTo>
                  <a:pt x="4807891" y="2859278"/>
                </a:lnTo>
                <a:lnTo>
                  <a:pt x="4807891" y="2849753"/>
                </a:lnTo>
                <a:lnTo>
                  <a:pt x="4817522" y="2849753"/>
                </a:lnTo>
                <a:lnTo>
                  <a:pt x="4817522" y="2859278"/>
                </a:lnTo>
                <a:close/>
              </a:path>
              <a:path w="4817745" h="3762375">
                <a:moveTo>
                  <a:pt x="4817522" y="2878328"/>
                </a:moveTo>
                <a:lnTo>
                  <a:pt x="4807891" y="2878328"/>
                </a:lnTo>
                <a:lnTo>
                  <a:pt x="4807891" y="2868803"/>
                </a:lnTo>
                <a:lnTo>
                  <a:pt x="4817522" y="2868803"/>
                </a:lnTo>
                <a:lnTo>
                  <a:pt x="4817522" y="2878328"/>
                </a:lnTo>
                <a:close/>
              </a:path>
              <a:path w="4817745" h="3762375">
                <a:moveTo>
                  <a:pt x="4817522" y="2897378"/>
                </a:moveTo>
                <a:lnTo>
                  <a:pt x="4807891" y="2897378"/>
                </a:lnTo>
                <a:lnTo>
                  <a:pt x="4807891" y="2887853"/>
                </a:lnTo>
                <a:lnTo>
                  <a:pt x="4817522" y="2887853"/>
                </a:lnTo>
                <a:lnTo>
                  <a:pt x="4817522" y="2897378"/>
                </a:lnTo>
                <a:close/>
              </a:path>
              <a:path w="4817745" h="3762375">
                <a:moveTo>
                  <a:pt x="4817522" y="2916428"/>
                </a:moveTo>
                <a:lnTo>
                  <a:pt x="4807891" y="2916428"/>
                </a:lnTo>
                <a:lnTo>
                  <a:pt x="4807891" y="2906903"/>
                </a:lnTo>
                <a:lnTo>
                  <a:pt x="4817522" y="2906903"/>
                </a:lnTo>
                <a:lnTo>
                  <a:pt x="4817522" y="2916428"/>
                </a:lnTo>
                <a:close/>
              </a:path>
              <a:path w="4817745" h="3762375">
                <a:moveTo>
                  <a:pt x="4817522" y="2935478"/>
                </a:moveTo>
                <a:lnTo>
                  <a:pt x="4807891" y="2935478"/>
                </a:lnTo>
                <a:lnTo>
                  <a:pt x="4807891" y="2925953"/>
                </a:lnTo>
                <a:lnTo>
                  <a:pt x="4817522" y="2925953"/>
                </a:lnTo>
                <a:lnTo>
                  <a:pt x="4817522" y="2935478"/>
                </a:lnTo>
                <a:close/>
              </a:path>
              <a:path w="4817745" h="3762375">
                <a:moveTo>
                  <a:pt x="4817522" y="2954528"/>
                </a:moveTo>
                <a:lnTo>
                  <a:pt x="4807891" y="2954528"/>
                </a:lnTo>
                <a:lnTo>
                  <a:pt x="4807891" y="2945003"/>
                </a:lnTo>
                <a:lnTo>
                  <a:pt x="4817522" y="2945003"/>
                </a:lnTo>
                <a:lnTo>
                  <a:pt x="4817522" y="2954528"/>
                </a:lnTo>
                <a:close/>
              </a:path>
              <a:path w="4817745" h="3762375">
                <a:moveTo>
                  <a:pt x="4817522" y="2973578"/>
                </a:moveTo>
                <a:lnTo>
                  <a:pt x="4807891" y="2973578"/>
                </a:lnTo>
                <a:lnTo>
                  <a:pt x="4807891" y="2964053"/>
                </a:lnTo>
                <a:lnTo>
                  <a:pt x="4817522" y="2964053"/>
                </a:lnTo>
                <a:lnTo>
                  <a:pt x="4817522" y="2973578"/>
                </a:lnTo>
                <a:close/>
              </a:path>
              <a:path w="4817745" h="3762375">
                <a:moveTo>
                  <a:pt x="4817522" y="2992628"/>
                </a:moveTo>
                <a:lnTo>
                  <a:pt x="4807891" y="2992628"/>
                </a:lnTo>
                <a:lnTo>
                  <a:pt x="4807891" y="2983103"/>
                </a:lnTo>
                <a:lnTo>
                  <a:pt x="4817522" y="2983103"/>
                </a:lnTo>
                <a:lnTo>
                  <a:pt x="4817522" y="2992628"/>
                </a:lnTo>
                <a:close/>
              </a:path>
              <a:path w="4817745" h="3762375">
                <a:moveTo>
                  <a:pt x="4817522" y="3011678"/>
                </a:moveTo>
                <a:lnTo>
                  <a:pt x="4807891" y="3011678"/>
                </a:lnTo>
                <a:lnTo>
                  <a:pt x="4807891" y="3002153"/>
                </a:lnTo>
                <a:lnTo>
                  <a:pt x="4817522" y="3002153"/>
                </a:lnTo>
                <a:lnTo>
                  <a:pt x="4817522" y="3011678"/>
                </a:lnTo>
                <a:close/>
              </a:path>
              <a:path w="4817745" h="3762375">
                <a:moveTo>
                  <a:pt x="4817522" y="3030728"/>
                </a:moveTo>
                <a:lnTo>
                  <a:pt x="4807891" y="3030728"/>
                </a:lnTo>
                <a:lnTo>
                  <a:pt x="4807891" y="3021203"/>
                </a:lnTo>
                <a:lnTo>
                  <a:pt x="4817522" y="3021203"/>
                </a:lnTo>
                <a:lnTo>
                  <a:pt x="4817522" y="3030728"/>
                </a:lnTo>
                <a:close/>
              </a:path>
              <a:path w="4817745" h="3762375">
                <a:moveTo>
                  <a:pt x="4817522" y="3049778"/>
                </a:moveTo>
                <a:lnTo>
                  <a:pt x="4807891" y="3049778"/>
                </a:lnTo>
                <a:lnTo>
                  <a:pt x="4807891" y="3040253"/>
                </a:lnTo>
                <a:lnTo>
                  <a:pt x="4817522" y="3040253"/>
                </a:lnTo>
                <a:lnTo>
                  <a:pt x="4817522" y="3049778"/>
                </a:lnTo>
                <a:close/>
              </a:path>
              <a:path w="4817745" h="3762375">
                <a:moveTo>
                  <a:pt x="4817522" y="3068828"/>
                </a:moveTo>
                <a:lnTo>
                  <a:pt x="4807891" y="3068828"/>
                </a:lnTo>
                <a:lnTo>
                  <a:pt x="4807891" y="3059303"/>
                </a:lnTo>
                <a:lnTo>
                  <a:pt x="4817522" y="3059303"/>
                </a:lnTo>
                <a:lnTo>
                  <a:pt x="4817522" y="3068828"/>
                </a:lnTo>
                <a:close/>
              </a:path>
              <a:path w="4817745" h="3762375">
                <a:moveTo>
                  <a:pt x="4817522" y="3087878"/>
                </a:moveTo>
                <a:lnTo>
                  <a:pt x="4807891" y="3087878"/>
                </a:lnTo>
                <a:lnTo>
                  <a:pt x="4807891" y="3078353"/>
                </a:lnTo>
                <a:lnTo>
                  <a:pt x="4817522" y="3078353"/>
                </a:lnTo>
                <a:lnTo>
                  <a:pt x="4817522" y="3087878"/>
                </a:lnTo>
                <a:close/>
              </a:path>
              <a:path w="4817745" h="3762375">
                <a:moveTo>
                  <a:pt x="4817522" y="3106928"/>
                </a:moveTo>
                <a:lnTo>
                  <a:pt x="4807891" y="3106928"/>
                </a:lnTo>
                <a:lnTo>
                  <a:pt x="4807891" y="3097403"/>
                </a:lnTo>
                <a:lnTo>
                  <a:pt x="4817522" y="3097403"/>
                </a:lnTo>
                <a:lnTo>
                  <a:pt x="4817522" y="3106928"/>
                </a:lnTo>
                <a:close/>
              </a:path>
              <a:path w="4817745" h="3762375">
                <a:moveTo>
                  <a:pt x="4817522" y="3125978"/>
                </a:moveTo>
                <a:lnTo>
                  <a:pt x="4807891" y="3125978"/>
                </a:lnTo>
                <a:lnTo>
                  <a:pt x="4807891" y="3116453"/>
                </a:lnTo>
                <a:lnTo>
                  <a:pt x="4817522" y="3116453"/>
                </a:lnTo>
                <a:lnTo>
                  <a:pt x="4817522" y="3125978"/>
                </a:lnTo>
                <a:close/>
              </a:path>
              <a:path w="4817745" h="3762375">
                <a:moveTo>
                  <a:pt x="4817522" y="3145028"/>
                </a:moveTo>
                <a:lnTo>
                  <a:pt x="4807891" y="3145028"/>
                </a:lnTo>
                <a:lnTo>
                  <a:pt x="4807891" y="3135503"/>
                </a:lnTo>
                <a:lnTo>
                  <a:pt x="4817522" y="3135503"/>
                </a:lnTo>
                <a:lnTo>
                  <a:pt x="4817522" y="3145028"/>
                </a:lnTo>
                <a:close/>
              </a:path>
              <a:path w="4817745" h="3762375">
                <a:moveTo>
                  <a:pt x="4817522" y="3164078"/>
                </a:moveTo>
                <a:lnTo>
                  <a:pt x="4807891" y="3164078"/>
                </a:lnTo>
                <a:lnTo>
                  <a:pt x="4807891" y="3154553"/>
                </a:lnTo>
                <a:lnTo>
                  <a:pt x="4817522" y="3154553"/>
                </a:lnTo>
                <a:lnTo>
                  <a:pt x="4817522" y="3164078"/>
                </a:lnTo>
                <a:close/>
              </a:path>
              <a:path w="4817745" h="3762375">
                <a:moveTo>
                  <a:pt x="4817522" y="3183128"/>
                </a:moveTo>
                <a:lnTo>
                  <a:pt x="4807891" y="3183128"/>
                </a:lnTo>
                <a:lnTo>
                  <a:pt x="4807891" y="3173603"/>
                </a:lnTo>
                <a:lnTo>
                  <a:pt x="4817522" y="3173603"/>
                </a:lnTo>
                <a:lnTo>
                  <a:pt x="4817522" y="3183128"/>
                </a:lnTo>
                <a:close/>
              </a:path>
              <a:path w="4817745" h="3762375">
                <a:moveTo>
                  <a:pt x="4817522" y="3202178"/>
                </a:moveTo>
                <a:lnTo>
                  <a:pt x="4807891" y="3202178"/>
                </a:lnTo>
                <a:lnTo>
                  <a:pt x="4807891" y="3192653"/>
                </a:lnTo>
                <a:lnTo>
                  <a:pt x="4817522" y="3192653"/>
                </a:lnTo>
                <a:lnTo>
                  <a:pt x="4817522" y="3202178"/>
                </a:lnTo>
                <a:close/>
              </a:path>
              <a:path w="4817745" h="3762375">
                <a:moveTo>
                  <a:pt x="4817522" y="3221228"/>
                </a:moveTo>
                <a:lnTo>
                  <a:pt x="4807891" y="3221228"/>
                </a:lnTo>
                <a:lnTo>
                  <a:pt x="4807891" y="3211703"/>
                </a:lnTo>
                <a:lnTo>
                  <a:pt x="4817522" y="3211703"/>
                </a:lnTo>
                <a:lnTo>
                  <a:pt x="4817522" y="3221228"/>
                </a:lnTo>
                <a:close/>
              </a:path>
              <a:path w="4817745" h="3762375">
                <a:moveTo>
                  <a:pt x="4817522" y="3240278"/>
                </a:moveTo>
                <a:lnTo>
                  <a:pt x="4807891" y="3240278"/>
                </a:lnTo>
                <a:lnTo>
                  <a:pt x="4807891" y="3230753"/>
                </a:lnTo>
                <a:lnTo>
                  <a:pt x="4817522" y="3230753"/>
                </a:lnTo>
                <a:lnTo>
                  <a:pt x="4817522" y="3240278"/>
                </a:lnTo>
                <a:close/>
              </a:path>
              <a:path w="4817745" h="3762375">
                <a:moveTo>
                  <a:pt x="4817522" y="3259328"/>
                </a:moveTo>
                <a:lnTo>
                  <a:pt x="4807891" y="3259328"/>
                </a:lnTo>
                <a:lnTo>
                  <a:pt x="4807891" y="3249803"/>
                </a:lnTo>
                <a:lnTo>
                  <a:pt x="4817522" y="3249803"/>
                </a:lnTo>
                <a:lnTo>
                  <a:pt x="4817522" y="3259328"/>
                </a:lnTo>
                <a:close/>
              </a:path>
              <a:path w="4817745" h="3762375">
                <a:moveTo>
                  <a:pt x="4817522" y="3278378"/>
                </a:moveTo>
                <a:lnTo>
                  <a:pt x="4807891" y="3278378"/>
                </a:lnTo>
                <a:lnTo>
                  <a:pt x="4807891" y="3268853"/>
                </a:lnTo>
                <a:lnTo>
                  <a:pt x="4817522" y="3268853"/>
                </a:lnTo>
                <a:lnTo>
                  <a:pt x="4817522" y="3278378"/>
                </a:lnTo>
                <a:close/>
              </a:path>
              <a:path w="4817745" h="3762375">
                <a:moveTo>
                  <a:pt x="4817522" y="3297428"/>
                </a:moveTo>
                <a:lnTo>
                  <a:pt x="4807891" y="3297428"/>
                </a:lnTo>
                <a:lnTo>
                  <a:pt x="4807891" y="3287903"/>
                </a:lnTo>
                <a:lnTo>
                  <a:pt x="4817522" y="3287903"/>
                </a:lnTo>
                <a:lnTo>
                  <a:pt x="4817522" y="3297428"/>
                </a:lnTo>
                <a:close/>
              </a:path>
              <a:path w="4817745" h="3762375">
                <a:moveTo>
                  <a:pt x="4817522" y="3316478"/>
                </a:moveTo>
                <a:lnTo>
                  <a:pt x="4807891" y="3316478"/>
                </a:lnTo>
                <a:lnTo>
                  <a:pt x="4807891" y="3306953"/>
                </a:lnTo>
                <a:lnTo>
                  <a:pt x="4817522" y="3306953"/>
                </a:lnTo>
                <a:lnTo>
                  <a:pt x="4817522" y="3316478"/>
                </a:lnTo>
                <a:close/>
              </a:path>
              <a:path w="4817745" h="3762375">
                <a:moveTo>
                  <a:pt x="4817522" y="3335528"/>
                </a:moveTo>
                <a:lnTo>
                  <a:pt x="4807891" y="3335528"/>
                </a:lnTo>
                <a:lnTo>
                  <a:pt x="4807891" y="3326003"/>
                </a:lnTo>
                <a:lnTo>
                  <a:pt x="4817522" y="3326003"/>
                </a:lnTo>
                <a:lnTo>
                  <a:pt x="4817522" y="3335528"/>
                </a:lnTo>
                <a:close/>
              </a:path>
              <a:path w="4817745" h="3762375">
                <a:moveTo>
                  <a:pt x="4817522" y="3354578"/>
                </a:moveTo>
                <a:lnTo>
                  <a:pt x="4807891" y="3354578"/>
                </a:lnTo>
                <a:lnTo>
                  <a:pt x="4807891" y="3345053"/>
                </a:lnTo>
                <a:lnTo>
                  <a:pt x="4817522" y="3345053"/>
                </a:lnTo>
                <a:lnTo>
                  <a:pt x="4817522" y="3354578"/>
                </a:lnTo>
                <a:close/>
              </a:path>
              <a:path w="4817745" h="3762375">
                <a:moveTo>
                  <a:pt x="4817522" y="3373628"/>
                </a:moveTo>
                <a:lnTo>
                  <a:pt x="4807891" y="3373628"/>
                </a:lnTo>
                <a:lnTo>
                  <a:pt x="4807891" y="3364103"/>
                </a:lnTo>
                <a:lnTo>
                  <a:pt x="4817522" y="3364103"/>
                </a:lnTo>
                <a:lnTo>
                  <a:pt x="4817522" y="3373628"/>
                </a:lnTo>
                <a:close/>
              </a:path>
              <a:path w="4817745" h="3762375">
                <a:moveTo>
                  <a:pt x="4817522" y="3392678"/>
                </a:moveTo>
                <a:lnTo>
                  <a:pt x="4807891" y="3392678"/>
                </a:lnTo>
                <a:lnTo>
                  <a:pt x="4807891" y="3383153"/>
                </a:lnTo>
                <a:lnTo>
                  <a:pt x="4817522" y="3383153"/>
                </a:lnTo>
                <a:lnTo>
                  <a:pt x="4817522" y="3392678"/>
                </a:lnTo>
                <a:close/>
              </a:path>
              <a:path w="4817745" h="3762375">
                <a:moveTo>
                  <a:pt x="4817522" y="3411728"/>
                </a:moveTo>
                <a:lnTo>
                  <a:pt x="4807891" y="3411728"/>
                </a:lnTo>
                <a:lnTo>
                  <a:pt x="4807891" y="3402203"/>
                </a:lnTo>
                <a:lnTo>
                  <a:pt x="4817522" y="3402203"/>
                </a:lnTo>
                <a:lnTo>
                  <a:pt x="4817522" y="3411728"/>
                </a:lnTo>
                <a:close/>
              </a:path>
              <a:path w="4817745" h="3762375">
                <a:moveTo>
                  <a:pt x="4817522" y="3430778"/>
                </a:moveTo>
                <a:lnTo>
                  <a:pt x="4807891" y="3430778"/>
                </a:lnTo>
                <a:lnTo>
                  <a:pt x="4807891" y="3421253"/>
                </a:lnTo>
                <a:lnTo>
                  <a:pt x="4817522" y="3421253"/>
                </a:lnTo>
                <a:lnTo>
                  <a:pt x="4817522" y="3430778"/>
                </a:lnTo>
                <a:close/>
              </a:path>
              <a:path w="4817745" h="3762375">
                <a:moveTo>
                  <a:pt x="4817522" y="3449828"/>
                </a:moveTo>
                <a:lnTo>
                  <a:pt x="4807891" y="3449828"/>
                </a:lnTo>
                <a:lnTo>
                  <a:pt x="4807891" y="3440303"/>
                </a:lnTo>
                <a:lnTo>
                  <a:pt x="4817522" y="3440303"/>
                </a:lnTo>
                <a:lnTo>
                  <a:pt x="4817522" y="3449828"/>
                </a:lnTo>
                <a:close/>
              </a:path>
              <a:path w="4817745" h="3762375">
                <a:moveTo>
                  <a:pt x="4817522" y="3468878"/>
                </a:moveTo>
                <a:lnTo>
                  <a:pt x="4807891" y="3468878"/>
                </a:lnTo>
                <a:lnTo>
                  <a:pt x="4807891" y="3459353"/>
                </a:lnTo>
                <a:lnTo>
                  <a:pt x="4817522" y="3459353"/>
                </a:lnTo>
                <a:lnTo>
                  <a:pt x="4817522" y="3468878"/>
                </a:lnTo>
                <a:close/>
              </a:path>
              <a:path w="4817745" h="3762375">
                <a:moveTo>
                  <a:pt x="4816886" y="3487984"/>
                </a:moveTo>
                <a:lnTo>
                  <a:pt x="4807780" y="3487726"/>
                </a:lnTo>
                <a:lnTo>
                  <a:pt x="4807891" y="3478403"/>
                </a:lnTo>
                <a:lnTo>
                  <a:pt x="4817522" y="3478403"/>
                </a:lnTo>
                <a:lnTo>
                  <a:pt x="4817522" y="3479950"/>
                </a:lnTo>
                <a:lnTo>
                  <a:pt x="4816886" y="3487984"/>
                </a:lnTo>
                <a:close/>
              </a:path>
              <a:path w="4817745" h="3762375">
                <a:moveTo>
                  <a:pt x="4815380" y="3507014"/>
                </a:moveTo>
                <a:lnTo>
                  <a:pt x="4806638" y="3506178"/>
                </a:lnTo>
                <a:lnTo>
                  <a:pt x="4806931" y="3503118"/>
                </a:lnTo>
                <a:lnTo>
                  <a:pt x="4807172" y="3500050"/>
                </a:lnTo>
                <a:lnTo>
                  <a:pt x="4807363" y="3496975"/>
                </a:lnTo>
                <a:lnTo>
                  <a:pt x="4816131" y="3497517"/>
                </a:lnTo>
                <a:lnTo>
                  <a:pt x="4815380" y="3507014"/>
                </a:lnTo>
                <a:close/>
              </a:path>
              <a:path w="4817745" h="3762375">
                <a:moveTo>
                  <a:pt x="4813711" y="3525962"/>
                </a:moveTo>
                <a:lnTo>
                  <a:pt x="4804279" y="3524421"/>
                </a:lnTo>
                <a:lnTo>
                  <a:pt x="4804773" y="3521399"/>
                </a:lnTo>
                <a:lnTo>
                  <a:pt x="4805217" y="3518368"/>
                </a:lnTo>
                <a:lnTo>
                  <a:pt x="4805610" y="3515329"/>
                </a:lnTo>
                <a:lnTo>
                  <a:pt x="4814629" y="3516496"/>
                </a:lnTo>
                <a:lnTo>
                  <a:pt x="4813962" y="3524921"/>
                </a:lnTo>
                <a:lnTo>
                  <a:pt x="4813711" y="3525962"/>
                </a:lnTo>
                <a:close/>
              </a:path>
              <a:path w="4817745" h="3762375">
                <a:moveTo>
                  <a:pt x="4809254" y="3544468"/>
                </a:moveTo>
                <a:lnTo>
                  <a:pt x="4800708" y="3542479"/>
                </a:lnTo>
                <a:lnTo>
                  <a:pt x="4801404" y="3539486"/>
                </a:lnTo>
                <a:lnTo>
                  <a:pt x="4802052" y="3536476"/>
                </a:lnTo>
                <a:lnTo>
                  <a:pt x="4802650" y="3533447"/>
                </a:lnTo>
                <a:lnTo>
                  <a:pt x="4811488" y="3535194"/>
                </a:lnTo>
                <a:lnTo>
                  <a:pt x="4809254" y="3544468"/>
                </a:lnTo>
                <a:close/>
              </a:path>
              <a:path w="4817745" h="3762375">
                <a:moveTo>
                  <a:pt x="4804791" y="3562998"/>
                </a:moveTo>
                <a:lnTo>
                  <a:pt x="4795928" y="3560300"/>
                </a:lnTo>
                <a:lnTo>
                  <a:pt x="4796823" y="3557360"/>
                </a:lnTo>
                <a:lnTo>
                  <a:pt x="4797669" y="3554405"/>
                </a:lnTo>
                <a:lnTo>
                  <a:pt x="4798466" y="3551434"/>
                </a:lnTo>
                <a:lnTo>
                  <a:pt x="4807024" y="3553729"/>
                </a:lnTo>
                <a:lnTo>
                  <a:pt x="4804791" y="3562998"/>
                </a:lnTo>
                <a:close/>
              </a:path>
              <a:path w="4817745" h="3762375">
                <a:moveTo>
                  <a:pt x="4798312" y="3580893"/>
                </a:moveTo>
                <a:lnTo>
                  <a:pt x="4789980" y="3577736"/>
                </a:lnTo>
                <a:lnTo>
                  <a:pt x="4791066" y="3574868"/>
                </a:lnTo>
                <a:lnTo>
                  <a:pt x="4792106" y="3571979"/>
                </a:lnTo>
                <a:lnTo>
                  <a:pt x="4793099" y="3569070"/>
                </a:lnTo>
                <a:lnTo>
                  <a:pt x="4801957" y="3572092"/>
                </a:lnTo>
                <a:lnTo>
                  <a:pt x="4798312" y="3580893"/>
                </a:lnTo>
                <a:close/>
              </a:path>
              <a:path w="4817745" h="3762375">
                <a:moveTo>
                  <a:pt x="4791037" y="3598456"/>
                </a:moveTo>
                <a:lnTo>
                  <a:pt x="4782886" y="3594730"/>
                </a:lnTo>
                <a:lnTo>
                  <a:pt x="4784165" y="3591934"/>
                </a:lnTo>
                <a:lnTo>
                  <a:pt x="4785394" y="3589121"/>
                </a:lnTo>
                <a:lnTo>
                  <a:pt x="4786575" y="3586292"/>
                </a:lnTo>
                <a:lnTo>
                  <a:pt x="4794675" y="3589673"/>
                </a:lnTo>
                <a:lnTo>
                  <a:pt x="4791037" y="3598456"/>
                </a:lnTo>
                <a:close/>
              </a:path>
              <a:path w="4817745" h="3762375">
                <a:moveTo>
                  <a:pt x="4782750" y="3615587"/>
                </a:moveTo>
                <a:lnTo>
                  <a:pt x="4774672" y="3611222"/>
                </a:lnTo>
                <a:lnTo>
                  <a:pt x="4776132" y="3608520"/>
                </a:lnTo>
                <a:lnTo>
                  <a:pt x="4777548" y="3605793"/>
                </a:lnTo>
                <a:lnTo>
                  <a:pt x="4778918" y="3603042"/>
                </a:lnTo>
                <a:lnTo>
                  <a:pt x="4787390" y="3607261"/>
                </a:lnTo>
                <a:lnTo>
                  <a:pt x="4786438" y="3609558"/>
                </a:lnTo>
                <a:lnTo>
                  <a:pt x="4782750" y="3615587"/>
                </a:lnTo>
                <a:close/>
              </a:path>
              <a:path w="4817745" h="3762375">
                <a:moveTo>
                  <a:pt x="4772804" y="3631844"/>
                </a:moveTo>
                <a:lnTo>
                  <a:pt x="4765361" y="3627154"/>
                </a:lnTo>
                <a:lnTo>
                  <a:pt x="4767000" y="3624554"/>
                </a:lnTo>
                <a:lnTo>
                  <a:pt x="4768597" y="3621923"/>
                </a:lnTo>
                <a:lnTo>
                  <a:pt x="4770152" y="3619262"/>
                </a:lnTo>
                <a:lnTo>
                  <a:pt x="4777776" y="3623717"/>
                </a:lnTo>
                <a:lnTo>
                  <a:pt x="4772804" y="3631844"/>
                </a:lnTo>
                <a:close/>
              </a:path>
              <a:path w="4817745" h="3762375">
                <a:moveTo>
                  <a:pt x="4762812" y="3648039"/>
                </a:moveTo>
                <a:lnTo>
                  <a:pt x="4755039" y="3642384"/>
                </a:lnTo>
                <a:lnTo>
                  <a:pt x="4756835" y="3639916"/>
                </a:lnTo>
                <a:lnTo>
                  <a:pt x="4758593" y="3637413"/>
                </a:lnTo>
                <a:lnTo>
                  <a:pt x="4760312" y="3634877"/>
                </a:lnTo>
                <a:lnTo>
                  <a:pt x="4767831" y="3639973"/>
                </a:lnTo>
                <a:lnTo>
                  <a:pt x="4763110" y="3647690"/>
                </a:lnTo>
                <a:lnTo>
                  <a:pt x="4762812" y="3648039"/>
                </a:lnTo>
                <a:close/>
              </a:path>
              <a:path w="4817745" h="3762375">
                <a:moveTo>
                  <a:pt x="4750457" y="3662517"/>
                </a:moveTo>
                <a:lnTo>
                  <a:pt x="4743724" y="3656896"/>
                </a:lnTo>
                <a:lnTo>
                  <a:pt x="4745690" y="3654541"/>
                </a:lnTo>
                <a:lnTo>
                  <a:pt x="4747618" y="3652151"/>
                </a:lnTo>
                <a:lnTo>
                  <a:pt x="4749509" y="3649727"/>
                </a:lnTo>
                <a:lnTo>
                  <a:pt x="4756632" y="3655281"/>
                </a:lnTo>
                <a:lnTo>
                  <a:pt x="4750457" y="3662517"/>
                </a:lnTo>
                <a:close/>
              </a:path>
              <a:path w="4817745" h="3762375">
                <a:moveTo>
                  <a:pt x="4738057" y="3677049"/>
                </a:moveTo>
                <a:lnTo>
                  <a:pt x="4731402" y="3670690"/>
                </a:lnTo>
                <a:lnTo>
                  <a:pt x="4733533" y="3668460"/>
                </a:lnTo>
                <a:lnTo>
                  <a:pt x="4735628" y="3666192"/>
                </a:lnTo>
                <a:lnTo>
                  <a:pt x="4737687" y="3663886"/>
                </a:lnTo>
                <a:lnTo>
                  <a:pt x="4744271" y="3669767"/>
                </a:lnTo>
                <a:lnTo>
                  <a:pt x="4738057" y="3677049"/>
                </a:lnTo>
                <a:close/>
              </a:path>
              <a:path w="4817745" h="3762375">
                <a:moveTo>
                  <a:pt x="4724160" y="3690255"/>
                </a:moveTo>
                <a:lnTo>
                  <a:pt x="4718137" y="3683673"/>
                </a:lnTo>
                <a:lnTo>
                  <a:pt x="4720415" y="3681589"/>
                </a:lnTo>
                <a:lnTo>
                  <a:pt x="4722660" y="3679464"/>
                </a:lnTo>
                <a:lnTo>
                  <a:pt x="4724873" y="3677299"/>
                </a:lnTo>
                <a:lnTo>
                  <a:pt x="4731458" y="3684028"/>
                </a:lnTo>
                <a:lnTo>
                  <a:pt x="4724160" y="3690255"/>
                </a:lnTo>
                <a:close/>
              </a:path>
              <a:path w="4817745" h="3762375">
                <a:moveTo>
                  <a:pt x="4709661" y="3702627"/>
                </a:moveTo>
                <a:lnTo>
                  <a:pt x="4704106" y="3695676"/>
                </a:lnTo>
                <a:lnTo>
                  <a:pt x="4706506" y="3693758"/>
                </a:lnTo>
                <a:lnTo>
                  <a:pt x="4708875" y="3691800"/>
                </a:lnTo>
                <a:lnTo>
                  <a:pt x="4711213" y="3689800"/>
                </a:lnTo>
                <a:lnTo>
                  <a:pt x="4716901" y="3696450"/>
                </a:lnTo>
                <a:lnTo>
                  <a:pt x="4709661" y="3702627"/>
                </a:lnTo>
                <a:close/>
              </a:path>
              <a:path w="4817745" h="3762375">
                <a:moveTo>
                  <a:pt x="4694658" y="3714257"/>
                </a:moveTo>
                <a:lnTo>
                  <a:pt x="4689377" y="3706664"/>
                </a:lnTo>
                <a:lnTo>
                  <a:pt x="4691894" y="3704914"/>
                </a:lnTo>
                <a:lnTo>
                  <a:pt x="4694376" y="3703125"/>
                </a:lnTo>
                <a:lnTo>
                  <a:pt x="4696825" y="3701298"/>
                </a:lnTo>
                <a:lnTo>
                  <a:pt x="4702424" y="3708803"/>
                </a:lnTo>
                <a:lnTo>
                  <a:pt x="4699511" y="3711288"/>
                </a:lnTo>
                <a:lnTo>
                  <a:pt x="4694658" y="3714257"/>
                </a:lnTo>
                <a:close/>
              </a:path>
              <a:path w="4817745" h="3762375">
                <a:moveTo>
                  <a:pt x="4678414" y="3724195"/>
                </a:moveTo>
                <a:lnTo>
                  <a:pt x="4673899" y="3716678"/>
                </a:lnTo>
                <a:lnTo>
                  <a:pt x="4676541" y="3715091"/>
                </a:lnTo>
                <a:lnTo>
                  <a:pt x="4679154" y="3713462"/>
                </a:lnTo>
                <a:lnTo>
                  <a:pt x="4681737" y="3711790"/>
                </a:lnTo>
                <a:lnTo>
                  <a:pt x="4686545" y="3719220"/>
                </a:lnTo>
                <a:lnTo>
                  <a:pt x="4678414" y="3724195"/>
                </a:lnTo>
                <a:close/>
              </a:path>
              <a:path w="4817745" h="3762375">
                <a:moveTo>
                  <a:pt x="4662146" y="3734148"/>
                </a:moveTo>
                <a:lnTo>
                  <a:pt x="4657780" y="3725641"/>
                </a:lnTo>
                <a:lnTo>
                  <a:pt x="4660515" y="3724238"/>
                </a:lnTo>
                <a:lnTo>
                  <a:pt x="4663226" y="3722790"/>
                </a:lnTo>
                <a:lnTo>
                  <a:pt x="4665911" y="3721296"/>
                </a:lnTo>
                <a:lnTo>
                  <a:pt x="4670287" y="3729167"/>
                </a:lnTo>
                <a:lnTo>
                  <a:pt x="4662146" y="3734148"/>
                </a:lnTo>
                <a:close/>
              </a:path>
              <a:path w="4817745" h="3762375">
                <a:moveTo>
                  <a:pt x="4644603" y="3741566"/>
                </a:moveTo>
                <a:lnTo>
                  <a:pt x="4641122" y="3733498"/>
                </a:lnTo>
                <a:lnTo>
                  <a:pt x="4643931" y="3732286"/>
                </a:lnTo>
                <a:lnTo>
                  <a:pt x="4646729" y="3731023"/>
                </a:lnTo>
                <a:lnTo>
                  <a:pt x="4649516" y="3729709"/>
                </a:lnTo>
                <a:lnTo>
                  <a:pt x="4653391" y="3737926"/>
                </a:lnTo>
                <a:lnTo>
                  <a:pt x="4644603" y="3741566"/>
                </a:lnTo>
                <a:close/>
              </a:path>
              <a:path w="4817745" h="3762375">
                <a:moveTo>
                  <a:pt x="4627035" y="3748843"/>
                </a:moveTo>
                <a:lnTo>
                  <a:pt x="4623980" y="3740228"/>
                </a:lnTo>
                <a:lnTo>
                  <a:pt x="4626868" y="3739204"/>
                </a:lnTo>
                <a:lnTo>
                  <a:pt x="4629744" y="3738130"/>
                </a:lnTo>
                <a:lnTo>
                  <a:pt x="4632608" y="3737005"/>
                </a:lnTo>
                <a:lnTo>
                  <a:pt x="4635825" y="3745202"/>
                </a:lnTo>
                <a:lnTo>
                  <a:pt x="4627035" y="3748843"/>
                </a:lnTo>
                <a:close/>
              </a:path>
              <a:path w="4817745" h="3762375">
                <a:moveTo>
                  <a:pt x="4608834" y="3754411"/>
                </a:moveTo>
                <a:lnTo>
                  <a:pt x="4606415" y="3745804"/>
                </a:lnTo>
                <a:lnTo>
                  <a:pt x="4609371" y="3744973"/>
                </a:lnTo>
                <a:lnTo>
                  <a:pt x="4612315" y="3744092"/>
                </a:lnTo>
                <a:lnTo>
                  <a:pt x="4615246" y="3743161"/>
                </a:lnTo>
                <a:lnTo>
                  <a:pt x="4618109" y="3752177"/>
                </a:lnTo>
                <a:lnTo>
                  <a:pt x="4608834" y="3754411"/>
                </a:lnTo>
                <a:close/>
              </a:path>
              <a:path w="4817745" h="3762375">
                <a:moveTo>
                  <a:pt x="4590304" y="3758874"/>
                </a:moveTo>
                <a:lnTo>
                  <a:pt x="4588482" y="3750204"/>
                </a:lnTo>
                <a:lnTo>
                  <a:pt x="4591500" y="3749570"/>
                </a:lnTo>
                <a:lnTo>
                  <a:pt x="4594503" y="3748886"/>
                </a:lnTo>
                <a:lnTo>
                  <a:pt x="4597490" y="3748153"/>
                </a:lnTo>
                <a:lnTo>
                  <a:pt x="4599573" y="3756641"/>
                </a:lnTo>
                <a:lnTo>
                  <a:pt x="4590304" y="3758874"/>
                </a:lnTo>
                <a:close/>
              </a:path>
              <a:path w="4817745" h="3762375">
                <a:moveTo>
                  <a:pt x="4573785" y="3762374"/>
                </a:moveTo>
                <a:lnTo>
                  <a:pt x="4571660" y="3762374"/>
                </a:lnTo>
                <a:lnTo>
                  <a:pt x="4570388" y="3753382"/>
                </a:lnTo>
                <a:lnTo>
                  <a:pt x="4573422" y="3752953"/>
                </a:lnTo>
                <a:lnTo>
                  <a:pt x="4576445" y="3752473"/>
                </a:lnTo>
                <a:lnTo>
                  <a:pt x="4579456" y="3751944"/>
                </a:lnTo>
                <a:lnTo>
                  <a:pt x="4581064" y="3761099"/>
                </a:lnTo>
                <a:lnTo>
                  <a:pt x="4576743" y="3762140"/>
                </a:lnTo>
                <a:lnTo>
                  <a:pt x="4573785" y="3762374"/>
                </a:lnTo>
                <a:close/>
              </a:path>
              <a:path w="4817745" h="3762375">
                <a:moveTo>
                  <a:pt x="4562102" y="3762374"/>
                </a:moveTo>
                <a:lnTo>
                  <a:pt x="4552590" y="3762374"/>
                </a:lnTo>
                <a:lnTo>
                  <a:pt x="4552070" y="3755354"/>
                </a:lnTo>
                <a:lnTo>
                  <a:pt x="4555138" y="3755127"/>
                </a:lnTo>
                <a:lnTo>
                  <a:pt x="4558200" y="3754849"/>
                </a:lnTo>
                <a:lnTo>
                  <a:pt x="4561256" y="3754520"/>
                </a:lnTo>
                <a:lnTo>
                  <a:pt x="4562102" y="3762374"/>
                </a:lnTo>
                <a:close/>
              </a:path>
              <a:path w="4817745" h="3762375">
                <a:moveTo>
                  <a:pt x="4543099" y="3762374"/>
                </a:moveTo>
                <a:lnTo>
                  <a:pt x="4533606" y="3762374"/>
                </a:lnTo>
                <a:lnTo>
                  <a:pt x="4533563" y="3756101"/>
                </a:lnTo>
                <a:lnTo>
                  <a:pt x="4536658" y="3756080"/>
                </a:lnTo>
                <a:lnTo>
                  <a:pt x="4539749" y="3756007"/>
                </a:lnTo>
                <a:lnTo>
                  <a:pt x="4542837" y="3755883"/>
                </a:lnTo>
                <a:lnTo>
                  <a:pt x="4543099" y="3762374"/>
                </a:lnTo>
                <a:close/>
              </a:path>
              <a:path w="4817745" h="3762375">
                <a:moveTo>
                  <a:pt x="4524084" y="3762374"/>
                </a:moveTo>
                <a:lnTo>
                  <a:pt x="4514559" y="3762374"/>
                </a:lnTo>
                <a:lnTo>
                  <a:pt x="4514559" y="3756108"/>
                </a:lnTo>
                <a:lnTo>
                  <a:pt x="4524084" y="3756108"/>
                </a:lnTo>
                <a:lnTo>
                  <a:pt x="4524084" y="3762374"/>
                </a:lnTo>
                <a:close/>
              </a:path>
              <a:path w="4817745" h="3762375">
                <a:moveTo>
                  <a:pt x="4505034" y="3762374"/>
                </a:moveTo>
                <a:lnTo>
                  <a:pt x="4495509" y="3762374"/>
                </a:lnTo>
                <a:lnTo>
                  <a:pt x="4495509" y="3756108"/>
                </a:lnTo>
                <a:lnTo>
                  <a:pt x="4505034" y="3756108"/>
                </a:lnTo>
                <a:lnTo>
                  <a:pt x="4505034" y="3762374"/>
                </a:lnTo>
                <a:close/>
              </a:path>
              <a:path w="4817745" h="3762375">
                <a:moveTo>
                  <a:pt x="4485984" y="3762374"/>
                </a:moveTo>
                <a:lnTo>
                  <a:pt x="4476459" y="3762374"/>
                </a:lnTo>
                <a:lnTo>
                  <a:pt x="4476459" y="3756108"/>
                </a:lnTo>
                <a:lnTo>
                  <a:pt x="4485984" y="3756108"/>
                </a:lnTo>
                <a:lnTo>
                  <a:pt x="4485984" y="3762374"/>
                </a:lnTo>
                <a:close/>
              </a:path>
              <a:path w="4817745" h="3762375">
                <a:moveTo>
                  <a:pt x="4466934" y="3762374"/>
                </a:moveTo>
                <a:lnTo>
                  <a:pt x="4457409" y="3762374"/>
                </a:lnTo>
                <a:lnTo>
                  <a:pt x="4457409" y="3756108"/>
                </a:lnTo>
                <a:lnTo>
                  <a:pt x="4466934" y="3756108"/>
                </a:lnTo>
                <a:lnTo>
                  <a:pt x="4466934" y="3762374"/>
                </a:lnTo>
                <a:close/>
              </a:path>
              <a:path w="4817745" h="3762375">
                <a:moveTo>
                  <a:pt x="4447884" y="3762374"/>
                </a:moveTo>
                <a:lnTo>
                  <a:pt x="4438359" y="3762374"/>
                </a:lnTo>
                <a:lnTo>
                  <a:pt x="4438359" y="3756108"/>
                </a:lnTo>
                <a:lnTo>
                  <a:pt x="4447884" y="3756108"/>
                </a:lnTo>
                <a:lnTo>
                  <a:pt x="4447884" y="3762374"/>
                </a:lnTo>
                <a:close/>
              </a:path>
              <a:path w="4817745" h="3762375">
                <a:moveTo>
                  <a:pt x="4428834" y="3762374"/>
                </a:moveTo>
                <a:lnTo>
                  <a:pt x="4419309" y="3762374"/>
                </a:lnTo>
                <a:lnTo>
                  <a:pt x="4419309" y="3756108"/>
                </a:lnTo>
                <a:lnTo>
                  <a:pt x="4428834" y="3756108"/>
                </a:lnTo>
                <a:lnTo>
                  <a:pt x="4428834" y="3762374"/>
                </a:lnTo>
                <a:close/>
              </a:path>
              <a:path w="4817745" h="3762375">
                <a:moveTo>
                  <a:pt x="4409784" y="3762374"/>
                </a:moveTo>
                <a:lnTo>
                  <a:pt x="4400259" y="3762374"/>
                </a:lnTo>
                <a:lnTo>
                  <a:pt x="4400259" y="3756108"/>
                </a:lnTo>
                <a:lnTo>
                  <a:pt x="4409784" y="3756108"/>
                </a:lnTo>
                <a:lnTo>
                  <a:pt x="4409784" y="3762374"/>
                </a:lnTo>
                <a:close/>
              </a:path>
              <a:path w="4817745" h="3762375">
                <a:moveTo>
                  <a:pt x="4390734" y="3762374"/>
                </a:moveTo>
                <a:lnTo>
                  <a:pt x="4381209" y="3762374"/>
                </a:lnTo>
                <a:lnTo>
                  <a:pt x="4381209" y="3756108"/>
                </a:lnTo>
                <a:lnTo>
                  <a:pt x="4390734" y="3756108"/>
                </a:lnTo>
                <a:lnTo>
                  <a:pt x="4390734" y="3762374"/>
                </a:lnTo>
                <a:close/>
              </a:path>
              <a:path w="4817745" h="3762375">
                <a:moveTo>
                  <a:pt x="4371684" y="3762374"/>
                </a:moveTo>
                <a:lnTo>
                  <a:pt x="4362159" y="3762374"/>
                </a:lnTo>
                <a:lnTo>
                  <a:pt x="4362159" y="3756108"/>
                </a:lnTo>
                <a:lnTo>
                  <a:pt x="4371684" y="3756108"/>
                </a:lnTo>
                <a:lnTo>
                  <a:pt x="4371684" y="3762374"/>
                </a:lnTo>
                <a:close/>
              </a:path>
              <a:path w="4817745" h="3762375">
                <a:moveTo>
                  <a:pt x="4352634" y="3762374"/>
                </a:moveTo>
                <a:lnTo>
                  <a:pt x="4343109" y="3762374"/>
                </a:lnTo>
                <a:lnTo>
                  <a:pt x="4343109" y="3756108"/>
                </a:lnTo>
                <a:lnTo>
                  <a:pt x="4352634" y="3756108"/>
                </a:lnTo>
                <a:lnTo>
                  <a:pt x="4352634" y="3762374"/>
                </a:lnTo>
                <a:close/>
              </a:path>
              <a:path w="4817745" h="3762375">
                <a:moveTo>
                  <a:pt x="4333584" y="3762374"/>
                </a:moveTo>
                <a:lnTo>
                  <a:pt x="4324059" y="3762374"/>
                </a:lnTo>
                <a:lnTo>
                  <a:pt x="4324059" y="3756108"/>
                </a:lnTo>
                <a:lnTo>
                  <a:pt x="4333584" y="3756108"/>
                </a:lnTo>
                <a:lnTo>
                  <a:pt x="4333584" y="3762374"/>
                </a:lnTo>
                <a:close/>
              </a:path>
              <a:path w="4817745" h="3762375">
                <a:moveTo>
                  <a:pt x="4314534" y="3762374"/>
                </a:moveTo>
                <a:lnTo>
                  <a:pt x="4305009" y="3762374"/>
                </a:lnTo>
                <a:lnTo>
                  <a:pt x="4305009" y="3756108"/>
                </a:lnTo>
                <a:lnTo>
                  <a:pt x="4314534" y="3756108"/>
                </a:lnTo>
                <a:lnTo>
                  <a:pt x="4314534" y="3762374"/>
                </a:lnTo>
                <a:close/>
              </a:path>
              <a:path w="4817745" h="3762375">
                <a:moveTo>
                  <a:pt x="4295484" y="3762374"/>
                </a:moveTo>
                <a:lnTo>
                  <a:pt x="4285959" y="3762374"/>
                </a:lnTo>
                <a:lnTo>
                  <a:pt x="4285959" y="3756108"/>
                </a:lnTo>
                <a:lnTo>
                  <a:pt x="4295484" y="3756108"/>
                </a:lnTo>
                <a:lnTo>
                  <a:pt x="4295484" y="3762374"/>
                </a:lnTo>
                <a:close/>
              </a:path>
              <a:path w="4817745" h="3762375">
                <a:moveTo>
                  <a:pt x="4276434" y="3762374"/>
                </a:moveTo>
                <a:lnTo>
                  <a:pt x="4266909" y="3762374"/>
                </a:lnTo>
                <a:lnTo>
                  <a:pt x="4266909" y="3756108"/>
                </a:lnTo>
                <a:lnTo>
                  <a:pt x="4276434" y="3756108"/>
                </a:lnTo>
                <a:lnTo>
                  <a:pt x="4276434" y="3762374"/>
                </a:lnTo>
                <a:close/>
              </a:path>
              <a:path w="4817745" h="3762375">
                <a:moveTo>
                  <a:pt x="4257384" y="3762374"/>
                </a:moveTo>
                <a:lnTo>
                  <a:pt x="4247859" y="3762374"/>
                </a:lnTo>
                <a:lnTo>
                  <a:pt x="4247859" y="3756108"/>
                </a:lnTo>
                <a:lnTo>
                  <a:pt x="4257384" y="3756108"/>
                </a:lnTo>
                <a:lnTo>
                  <a:pt x="4257384" y="3762374"/>
                </a:lnTo>
                <a:close/>
              </a:path>
              <a:path w="4817745" h="3762375">
                <a:moveTo>
                  <a:pt x="4238334" y="3762374"/>
                </a:moveTo>
                <a:lnTo>
                  <a:pt x="4228809" y="3762374"/>
                </a:lnTo>
                <a:lnTo>
                  <a:pt x="4228809" y="3756108"/>
                </a:lnTo>
                <a:lnTo>
                  <a:pt x="4238334" y="3756108"/>
                </a:lnTo>
                <a:lnTo>
                  <a:pt x="4238334" y="3762374"/>
                </a:lnTo>
                <a:close/>
              </a:path>
              <a:path w="4817745" h="3762375">
                <a:moveTo>
                  <a:pt x="4219284" y="3762374"/>
                </a:moveTo>
                <a:lnTo>
                  <a:pt x="4209759" y="3762374"/>
                </a:lnTo>
                <a:lnTo>
                  <a:pt x="4209759" y="3756108"/>
                </a:lnTo>
                <a:lnTo>
                  <a:pt x="4219284" y="3756108"/>
                </a:lnTo>
                <a:lnTo>
                  <a:pt x="4219284" y="3762374"/>
                </a:lnTo>
                <a:close/>
              </a:path>
              <a:path w="4817745" h="3762375">
                <a:moveTo>
                  <a:pt x="4200234" y="3762374"/>
                </a:moveTo>
                <a:lnTo>
                  <a:pt x="4190709" y="3762374"/>
                </a:lnTo>
                <a:lnTo>
                  <a:pt x="4190709" y="3756108"/>
                </a:lnTo>
                <a:lnTo>
                  <a:pt x="4200234" y="3756108"/>
                </a:lnTo>
                <a:lnTo>
                  <a:pt x="4200234" y="3762374"/>
                </a:lnTo>
                <a:close/>
              </a:path>
              <a:path w="4817745" h="3762375">
                <a:moveTo>
                  <a:pt x="4181184" y="3762374"/>
                </a:moveTo>
                <a:lnTo>
                  <a:pt x="4171659" y="3762374"/>
                </a:lnTo>
                <a:lnTo>
                  <a:pt x="4171659" y="3756108"/>
                </a:lnTo>
                <a:lnTo>
                  <a:pt x="4181184" y="3756108"/>
                </a:lnTo>
                <a:lnTo>
                  <a:pt x="4181184" y="3762374"/>
                </a:lnTo>
                <a:close/>
              </a:path>
              <a:path w="4817745" h="3762375">
                <a:moveTo>
                  <a:pt x="4162134" y="3762374"/>
                </a:moveTo>
                <a:lnTo>
                  <a:pt x="4152609" y="3762374"/>
                </a:lnTo>
                <a:lnTo>
                  <a:pt x="4152609" y="3756108"/>
                </a:lnTo>
                <a:lnTo>
                  <a:pt x="4162134" y="3756108"/>
                </a:lnTo>
                <a:lnTo>
                  <a:pt x="4162134" y="3762374"/>
                </a:lnTo>
                <a:close/>
              </a:path>
              <a:path w="4817745" h="3762375">
                <a:moveTo>
                  <a:pt x="4143084" y="3762374"/>
                </a:moveTo>
                <a:lnTo>
                  <a:pt x="4133559" y="3762374"/>
                </a:lnTo>
                <a:lnTo>
                  <a:pt x="4133559" y="3756108"/>
                </a:lnTo>
                <a:lnTo>
                  <a:pt x="4143084" y="3756108"/>
                </a:lnTo>
                <a:lnTo>
                  <a:pt x="4143084" y="3762374"/>
                </a:lnTo>
                <a:close/>
              </a:path>
              <a:path w="4817745" h="3762375">
                <a:moveTo>
                  <a:pt x="4124034" y="3762374"/>
                </a:moveTo>
                <a:lnTo>
                  <a:pt x="4114509" y="3762374"/>
                </a:lnTo>
                <a:lnTo>
                  <a:pt x="4114509" y="3756108"/>
                </a:lnTo>
                <a:lnTo>
                  <a:pt x="4124034" y="3756108"/>
                </a:lnTo>
                <a:lnTo>
                  <a:pt x="4124034" y="3762374"/>
                </a:lnTo>
                <a:close/>
              </a:path>
              <a:path w="4817745" h="3762375">
                <a:moveTo>
                  <a:pt x="4104984" y="3762374"/>
                </a:moveTo>
                <a:lnTo>
                  <a:pt x="4095459" y="3762374"/>
                </a:lnTo>
                <a:lnTo>
                  <a:pt x="4095459" y="3756108"/>
                </a:lnTo>
                <a:lnTo>
                  <a:pt x="4104984" y="3756108"/>
                </a:lnTo>
                <a:lnTo>
                  <a:pt x="4104984" y="3762374"/>
                </a:lnTo>
                <a:close/>
              </a:path>
              <a:path w="4817745" h="3762375">
                <a:moveTo>
                  <a:pt x="4085934" y="3762374"/>
                </a:moveTo>
                <a:lnTo>
                  <a:pt x="4076409" y="3762374"/>
                </a:lnTo>
                <a:lnTo>
                  <a:pt x="4076409" y="3756108"/>
                </a:lnTo>
                <a:lnTo>
                  <a:pt x="4085934" y="3756108"/>
                </a:lnTo>
                <a:lnTo>
                  <a:pt x="4085934" y="3762374"/>
                </a:lnTo>
                <a:close/>
              </a:path>
              <a:path w="4817745" h="3762375">
                <a:moveTo>
                  <a:pt x="4066884" y="3762374"/>
                </a:moveTo>
                <a:lnTo>
                  <a:pt x="4057359" y="3762374"/>
                </a:lnTo>
                <a:lnTo>
                  <a:pt x="4057359" y="3756108"/>
                </a:lnTo>
                <a:lnTo>
                  <a:pt x="4066884" y="3756108"/>
                </a:lnTo>
                <a:lnTo>
                  <a:pt x="4066884" y="3762374"/>
                </a:lnTo>
                <a:close/>
              </a:path>
              <a:path w="4817745" h="3762375">
                <a:moveTo>
                  <a:pt x="4047834" y="3762374"/>
                </a:moveTo>
                <a:lnTo>
                  <a:pt x="4038309" y="3762374"/>
                </a:lnTo>
                <a:lnTo>
                  <a:pt x="4038309" y="3756108"/>
                </a:lnTo>
                <a:lnTo>
                  <a:pt x="4047834" y="3756108"/>
                </a:lnTo>
                <a:lnTo>
                  <a:pt x="4047834" y="3762374"/>
                </a:lnTo>
                <a:close/>
              </a:path>
              <a:path w="4817745" h="3762375">
                <a:moveTo>
                  <a:pt x="4028784" y="3762374"/>
                </a:moveTo>
                <a:lnTo>
                  <a:pt x="4019259" y="3762374"/>
                </a:lnTo>
                <a:lnTo>
                  <a:pt x="4019259" y="3756108"/>
                </a:lnTo>
                <a:lnTo>
                  <a:pt x="4028784" y="3756108"/>
                </a:lnTo>
                <a:lnTo>
                  <a:pt x="4028784" y="3762374"/>
                </a:lnTo>
                <a:close/>
              </a:path>
              <a:path w="4817745" h="3762375">
                <a:moveTo>
                  <a:pt x="4009734" y="3762374"/>
                </a:moveTo>
                <a:lnTo>
                  <a:pt x="4000209" y="3762374"/>
                </a:lnTo>
                <a:lnTo>
                  <a:pt x="4000209" y="3756108"/>
                </a:lnTo>
                <a:lnTo>
                  <a:pt x="4009734" y="3756108"/>
                </a:lnTo>
                <a:lnTo>
                  <a:pt x="4009734" y="3762374"/>
                </a:lnTo>
                <a:close/>
              </a:path>
              <a:path w="4817745" h="3762375">
                <a:moveTo>
                  <a:pt x="3990684" y="3762374"/>
                </a:moveTo>
                <a:lnTo>
                  <a:pt x="3981159" y="3762374"/>
                </a:lnTo>
                <a:lnTo>
                  <a:pt x="3981159" y="3756108"/>
                </a:lnTo>
                <a:lnTo>
                  <a:pt x="3990684" y="3756108"/>
                </a:lnTo>
                <a:lnTo>
                  <a:pt x="3990684" y="3762374"/>
                </a:lnTo>
                <a:close/>
              </a:path>
              <a:path w="4817745" h="3762375">
                <a:moveTo>
                  <a:pt x="3971634" y="3762374"/>
                </a:moveTo>
                <a:lnTo>
                  <a:pt x="3962109" y="3762374"/>
                </a:lnTo>
                <a:lnTo>
                  <a:pt x="3962109" y="3756108"/>
                </a:lnTo>
                <a:lnTo>
                  <a:pt x="3971634" y="3756108"/>
                </a:lnTo>
                <a:lnTo>
                  <a:pt x="3971634" y="3762374"/>
                </a:lnTo>
                <a:close/>
              </a:path>
              <a:path w="4817745" h="3762375">
                <a:moveTo>
                  <a:pt x="3952584" y="3762374"/>
                </a:moveTo>
                <a:lnTo>
                  <a:pt x="3943059" y="3762374"/>
                </a:lnTo>
                <a:lnTo>
                  <a:pt x="3943059" y="3756108"/>
                </a:lnTo>
                <a:lnTo>
                  <a:pt x="3952584" y="3756108"/>
                </a:lnTo>
                <a:lnTo>
                  <a:pt x="3952584" y="3762374"/>
                </a:lnTo>
                <a:close/>
              </a:path>
              <a:path w="4817745" h="3762375">
                <a:moveTo>
                  <a:pt x="3933534" y="3762374"/>
                </a:moveTo>
                <a:lnTo>
                  <a:pt x="3924009" y="3762374"/>
                </a:lnTo>
                <a:lnTo>
                  <a:pt x="3924009" y="3756108"/>
                </a:lnTo>
                <a:lnTo>
                  <a:pt x="3933534" y="3756108"/>
                </a:lnTo>
                <a:lnTo>
                  <a:pt x="3933534" y="3762374"/>
                </a:lnTo>
                <a:close/>
              </a:path>
              <a:path w="4817745" h="3762375">
                <a:moveTo>
                  <a:pt x="3914484" y="3762374"/>
                </a:moveTo>
                <a:lnTo>
                  <a:pt x="3904959" y="3762374"/>
                </a:lnTo>
                <a:lnTo>
                  <a:pt x="3904959" y="3756108"/>
                </a:lnTo>
                <a:lnTo>
                  <a:pt x="3914484" y="3756108"/>
                </a:lnTo>
                <a:lnTo>
                  <a:pt x="3914484" y="3762374"/>
                </a:lnTo>
                <a:close/>
              </a:path>
              <a:path w="4817745" h="3762375">
                <a:moveTo>
                  <a:pt x="3895434" y="3762374"/>
                </a:moveTo>
                <a:lnTo>
                  <a:pt x="3885909" y="3762374"/>
                </a:lnTo>
                <a:lnTo>
                  <a:pt x="3885909" y="3756108"/>
                </a:lnTo>
                <a:lnTo>
                  <a:pt x="3895434" y="3756108"/>
                </a:lnTo>
                <a:lnTo>
                  <a:pt x="3895434" y="3762374"/>
                </a:lnTo>
                <a:close/>
              </a:path>
              <a:path w="4817745" h="3762375">
                <a:moveTo>
                  <a:pt x="3876384" y="3762374"/>
                </a:moveTo>
                <a:lnTo>
                  <a:pt x="3866859" y="3762374"/>
                </a:lnTo>
                <a:lnTo>
                  <a:pt x="3866859" y="3756108"/>
                </a:lnTo>
                <a:lnTo>
                  <a:pt x="3876384" y="3756108"/>
                </a:lnTo>
                <a:lnTo>
                  <a:pt x="3876384" y="3762374"/>
                </a:lnTo>
                <a:close/>
              </a:path>
              <a:path w="4817745" h="3762375">
                <a:moveTo>
                  <a:pt x="3857334" y="3762374"/>
                </a:moveTo>
                <a:lnTo>
                  <a:pt x="3847809" y="3762374"/>
                </a:lnTo>
                <a:lnTo>
                  <a:pt x="3847809" y="3756108"/>
                </a:lnTo>
                <a:lnTo>
                  <a:pt x="3857334" y="3756108"/>
                </a:lnTo>
                <a:lnTo>
                  <a:pt x="3857334" y="3762374"/>
                </a:lnTo>
                <a:close/>
              </a:path>
              <a:path w="4817745" h="3762375">
                <a:moveTo>
                  <a:pt x="3838284" y="3762374"/>
                </a:moveTo>
                <a:lnTo>
                  <a:pt x="3828759" y="3762374"/>
                </a:lnTo>
                <a:lnTo>
                  <a:pt x="3828759" y="3756108"/>
                </a:lnTo>
                <a:lnTo>
                  <a:pt x="3838284" y="3756108"/>
                </a:lnTo>
                <a:lnTo>
                  <a:pt x="3838284" y="3762374"/>
                </a:lnTo>
                <a:close/>
              </a:path>
              <a:path w="4817745" h="3762375">
                <a:moveTo>
                  <a:pt x="3819234" y="3762374"/>
                </a:moveTo>
                <a:lnTo>
                  <a:pt x="3809709" y="3762374"/>
                </a:lnTo>
                <a:lnTo>
                  <a:pt x="3809709" y="3756108"/>
                </a:lnTo>
                <a:lnTo>
                  <a:pt x="3819234" y="3756108"/>
                </a:lnTo>
                <a:lnTo>
                  <a:pt x="3819234" y="3762374"/>
                </a:lnTo>
                <a:close/>
              </a:path>
              <a:path w="4817745" h="3762375">
                <a:moveTo>
                  <a:pt x="3800184" y="3762374"/>
                </a:moveTo>
                <a:lnTo>
                  <a:pt x="3790659" y="3762374"/>
                </a:lnTo>
                <a:lnTo>
                  <a:pt x="3790659" y="3756108"/>
                </a:lnTo>
                <a:lnTo>
                  <a:pt x="3800184" y="3756108"/>
                </a:lnTo>
                <a:lnTo>
                  <a:pt x="3800184" y="3762374"/>
                </a:lnTo>
                <a:close/>
              </a:path>
              <a:path w="4817745" h="3762375">
                <a:moveTo>
                  <a:pt x="3781134" y="3762374"/>
                </a:moveTo>
                <a:lnTo>
                  <a:pt x="3771609" y="3762374"/>
                </a:lnTo>
                <a:lnTo>
                  <a:pt x="3771609" y="3756108"/>
                </a:lnTo>
                <a:lnTo>
                  <a:pt x="3781134" y="3756108"/>
                </a:lnTo>
                <a:lnTo>
                  <a:pt x="3781134" y="3762374"/>
                </a:lnTo>
                <a:close/>
              </a:path>
              <a:path w="4817745" h="3762375">
                <a:moveTo>
                  <a:pt x="3762084" y="3762374"/>
                </a:moveTo>
                <a:lnTo>
                  <a:pt x="3752559" y="3762374"/>
                </a:lnTo>
                <a:lnTo>
                  <a:pt x="3752559" y="3756108"/>
                </a:lnTo>
                <a:lnTo>
                  <a:pt x="3762084" y="3756108"/>
                </a:lnTo>
                <a:lnTo>
                  <a:pt x="3762084" y="3762374"/>
                </a:lnTo>
                <a:close/>
              </a:path>
              <a:path w="4817745" h="3762375">
                <a:moveTo>
                  <a:pt x="3743034" y="3762374"/>
                </a:moveTo>
                <a:lnTo>
                  <a:pt x="3733509" y="3762374"/>
                </a:lnTo>
                <a:lnTo>
                  <a:pt x="3733509" y="3756108"/>
                </a:lnTo>
                <a:lnTo>
                  <a:pt x="3743034" y="3756108"/>
                </a:lnTo>
                <a:lnTo>
                  <a:pt x="3743034" y="3762374"/>
                </a:lnTo>
                <a:close/>
              </a:path>
              <a:path w="4817745" h="3762375">
                <a:moveTo>
                  <a:pt x="3723984" y="3762374"/>
                </a:moveTo>
                <a:lnTo>
                  <a:pt x="3714459" y="3762374"/>
                </a:lnTo>
                <a:lnTo>
                  <a:pt x="3714459" y="3756108"/>
                </a:lnTo>
                <a:lnTo>
                  <a:pt x="3723984" y="3756108"/>
                </a:lnTo>
                <a:lnTo>
                  <a:pt x="3723984" y="3762374"/>
                </a:lnTo>
                <a:close/>
              </a:path>
              <a:path w="4817745" h="3762375">
                <a:moveTo>
                  <a:pt x="3704934" y="3762374"/>
                </a:moveTo>
                <a:lnTo>
                  <a:pt x="3695409" y="3762374"/>
                </a:lnTo>
                <a:lnTo>
                  <a:pt x="3695409" y="3756108"/>
                </a:lnTo>
                <a:lnTo>
                  <a:pt x="3704934" y="3756108"/>
                </a:lnTo>
                <a:lnTo>
                  <a:pt x="3704934" y="3762374"/>
                </a:lnTo>
                <a:close/>
              </a:path>
              <a:path w="4817745" h="3762375">
                <a:moveTo>
                  <a:pt x="3685884" y="3762374"/>
                </a:moveTo>
                <a:lnTo>
                  <a:pt x="3676359" y="3762374"/>
                </a:lnTo>
                <a:lnTo>
                  <a:pt x="3676359" y="3756108"/>
                </a:lnTo>
                <a:lnTo>
                  <a:pt x="3685884" y="3756108"/>
                </a:lnTo>
                <a:lnTo>
                  <a:pt x="3685884" y="3762374"/>
                </a:lnTo>
                <a:close/>
              </a:path>
              <a:path w="4817745" h="3762375">
                <a:moveTo>
                  <a:pt x="3666834" y="3762374"/>
                </a:moveTo>
                <a:lnTo>
                  <a:pt x="3657309" y="3762374"/>
                </a:lnTo>
                <a:lnTo>
                  <a:pt x="3657309" y="3756108"/>
                </a:lnTo>
                <a:lnTo>
                  <a:pt x="3666834" y="3756108"/>
                </a:lnTo>
                <a:lnTo>
                  <a:pt x="3666834" y="3762374"/>
                </a:lnTo>
                <a:close/>
              </a:path>
              <a:path w="4817745" h="3762375">
                <a:moveTo>
                  <a:pt x="3647784" y="3762374"/>
                </a:moveTo>
                <a:lnTo>
                  <a:pt x="3638259" y="3762374"/>
                </a:lnTo>
                <a:lnTo>
                  <a:pt x="3638259" y="3756108"/>
                </a:lnTo>
                <a:lnTo>
                  <a:pt x="3647784" y="3756108"/>
                </a:lnTo>
                <a:lnTo>
                  <a:pt x="3647784" y="3762374"/>
                </a:lnTo>
                <a:close/>
              </a:path>
              <a:path w="4817745" h="3762375">
                <a:moveTo>
                  <a:pt x="3628734" y="3762374"/>
                </a:moveTo>
                <a:lnTo>
                  <a:pt x="3619209" y="3762374"/>
                </a:lnTo>
                <a:lnTo>
                  <a:pt x="3619209" y="3756108"/>
                </a:lnTo>
                <a:lnTo>
                  <a:pt x="3628734" y="3756108"/>
                </a:lnTo>
                <a:lnTo>
                  <a:pt x="3628734" y="3762374"/>
                </a:lnTo>
                <a:close/>
              </a:path>
              <a:path w="4817745" h="3762375">
                <a:moveTo>
                  <a:pt x="3609684" y="3762374"/>
                </a:moveTo>
                <a:lnTo>
                  <a:pt x="3600159" y="3762374"/>
                </a:lnTo>
                <a:lnTo>
                  <a:pt x="3600159" y="3756108"/>
                </a:lnTo>
                <a:lnTo>
                  <a:pt x="3609684" y="3756108"/>
                </a:lnTo>
                <a:lnTo>
                  <a:pt x="3609684" y="3762374"/>
                </a:lnTo>
                <a:close/>
              </a:path>
              <a:path w="4817745" h="3762375">
                <a:moveTo>
                  <a:pt x="3590634" y="3762374"/>
                </a:moveTo>
                <a:lnTo>
                  <a:pt x="3581109" y="3762374"/>
                </a:lnTo>
                <a:lnTo>
                  <a:pt x="3581109" y="3756108"/>
                </a:lnTo>
                <a:lnTo>
                  <a:pt x="3590634" y="3756108"/>
                </a:lnTo>
                <a:lnTo>
                  <a:pt x="3590634" y="3762374"/>
                </a:lnTo>
                <a:close/>
              </a:path>
              <a:path w="4817745" h="3762375">
                <a:moveTo>
                  <a:pt x="3571584" y="3762374"/>
                </a:moveTo>
                <a:lnTo>
                  <a:pt x="3562059" y="3762374"/>
                </a:lnTo>
                <a:lnTo>
                  <a:pt x="3562059" y="3756108"/>
                </a:lnTo>
                <a:lnTo>
                  <a:pt x="3571584" y="3756108"/>
                </a:lnTo>
                <a:lnTo>
                  <a:pt x="3571584" y="3762374"/>
                </a:lnTo>
                <a:close/>
              </a:path>
              <a:path w="4817745" h="3762375">
                <a:moveTo>
                  <a:pt x="3552534" y="3762374"/>
                </a:moveTo>
                <a:lnTo>
                  <a:pt x="3543009" y="3762374"/>
                </a:lnTo>
                <a:lnTo>
                  <a:pt x="3543009" y="3756108"/>
                </a:lnTo>
                <a:lnTo>
                  <a:pt x="3552534" y="3756108"/>
                </a:lnTo>
                <a:lnTo>
                  <a:pt x="3552534" y="3762374"/>
                </a:lnTo>
                <a:close/>
              </a:path>
              <a:path w="4817745" h="3762375">
                <a:moveTo>
                  <a:pt x="3533484" y="3762374"/>
                </a:moveTo>
                <a:lnTo>
                  <a:pt x="3523959" y="3762374"/>
                </a:lnTo>
                <a:lnTo>
                  <a:pt x="3523959" y="3756108"/>
                </a:lnTo>
                <a:lnTo>
                  <a:pt x="3533484" y="3756108"/>
                </a:lnTo>
                <a:lnTo>
                  <a:pt x="3533484" y="3762374"/>
                </a:lnTo>
                <a:close/>
              </a:path>
              <a:path w="4817745" h="3762375">
                <a:moveTo>
                  <a:pt x="3514434" y="3762374"/>
                </a:moveTo>
                <a:lnTo>
                  <a:pt x="3504909" y="3762374"/>
                </a:lnTo>
                <a:lnTo>
                  <a:pt x="3504909" y="3756108"/>
                </a:lnTo>
                <a:lnTo>
                  <a:pt x="3514434" y="3756108"/>
                </a:lnTo>
                <a:lnTo>
                  <a:pt x="3514434" y="3762374"/>
                </a:lnTo>
                <a:close/>
              </a:path>
              <a:path w="4817745" h="3762375">
                <a:moveTo>
                  <a:pt x="3495384" y="3762374"/>
                </a:moveTo>
                <a:lnTo>
                  <a:pt x="3485859" y="3762374"/>
                </a:lnTo>
                <a:lnTo>
                  <a:pt x="3485859" y="3756108"/>
                </a:lnTo>
                <a:lnTo>
                  <a:pt x="3495384" y="3756108"/>
                </a:lnTo>
                <a:lnTo>
                  <a:pt x="3495384" y="3762374"/>
                </a:lnTo>
                <a:close/>
              </a:path>
              <a:path w="4817745" h="3762375">
                <a:moveTo>
                  <a:pt x="3476334" y="3762374"/>
                </a:moveTo>
                <a:lnTo>
                  <a:pt x="3466809" y="3762374"/>
                </a:lnTo>
                <a:lnTo>
                  <a:pt x="3466809" y="3756108"/>
                </a:lnTo>
                <a:lnTo>
                  <a:pt x="3476334" y="3756108"/>
                </a:lnTo>
                <a:lnTo>
                  <a:pt x="3476334" y="3762374"/>
                </a:lnTo>
                <a:close/>
              </a:path>
              <a:path w="4817745" h="3762375">
                <a:moveTo>
                  <a:pt x="3457284" y="3762374"/>
                </a:moveTo>
                <a:lnTo>
                  <a:pt x="3447759" y="3762374"/>
                </a:lnTo>
                <a:lnTo>
                  <a:pt x="3447759" y="3756108"/>
                </a:lnTo>
                <a:lnTo>
                  <a:pt x="3457284" y="3756108"/>
                </a:lnTo>
                <a:lnTo>
                  <a:pt x="3457284" y="3762374"/>
                </a:lnTo>
                <a:close/>
              </a:path>
              <a:path w="4817745" h="3762375">
                <a:moveTo>
                  <a:pt x="3438234" y="3762374"/>
                </a:moveTo>
                <a:lnTo>
                  <a:pt x="3428709" y="3762374"/>
                </a:lnTo>
                <a:lnTo>
                  <a:pt x="3428709" y="3756108"/>
                </a:lnTo>
                <a:lnTo>
                  <a:pt x="3438234" y="3756108"/>
                </a:lnTo>
                <a:lnTo>
                  <a:pt x="3438234" y="3762374"/>
                </a:lnTo>
                <a:close/>
              </a:path>
              <a:path w="4817745" h="3762375">
                <a:moveTo>
                  <a:pt x="3419184" y="3762374"/>
                </a:moveTo>
                <a:lnTo>
                  <a:pt x="3409659" y="3762374"/>
                </a:lnTo>
                <a:lnTo>
                  <a:pt x="3409659" y="3756108"/>
                </a:lnTo>
                <a:lnTo>
                  <a:pt x="3419184" y="3756108"/>
                </a:lnTo>
                <a:lnTo>
                  <a:pt x="3419184" y="3762374"/>
                </a:lnTo>
                <a:close/>
              </a:path>
              <a:path w="4817745" h="3762375">
                <a:moveTo>
                  <a:pt x="3400134" y="3762374"/>
                </a:moveTo>
                <a:lnTo>
                  <a:pt x="3390609" y="3762374"/>
                </a:lnTo>
                <a:lnTo>
                  <a:pt x="3390609" y="3756108"/>
                </a:lnTo>
                <a:lnTo>
                  <a:pt x="3400134" y="3756108"/>
                </a:lnTo>
                <a:lnTo>
                  <a:pt x="3400134" y="3762374"/>
                </a:lnTo>
                <a:close/>
              </a:path>
              <a:path w="4817745" h="3762375">
                <a:moveTo>
                  <a:pt x="3381084" y="3762374"/>
                </a:moveTo>
                <a:lnTo>
                  <a:pt x="3371559" y="3762374"/>
                </a:lnTo>
                <a:lnTo>
                  <a:pt x="3371559" y="3756108"/>
                </a:lnTo>
                <a:lnTo>
                  <a:pt x="3381084" y="3756108"/>
                </a:lnTo>
                <a:lnTo>
                  <a:pt x="3381084" y="3762374"/>
                </a:lnTo>
                <a:close/>
              </a:path>
              <a:path w="4817745" h="3762375">
                <a:moveTo>
                  <a:pt x="3362034" y="3762374"/>
                </a:moveTo>
                <a:lnTo>
                  <a:pt x="3352509" y="3762374"/>
                </a:lnTo>
                <a:lnTo>
                  <a:pt x="3352509" y="3756108"/>
                </a:lnTo>
                <a:lnTo>
                  <a:pt x="3362034" y="3756108"/>
                </a:lnTo>
                <a:lnTo>
                  <a:pt x="3362034" y="3762374"/>
                </a:lnTo>
                <a:close/>
              </a:path>
              <a:path w="4817745" h="3762375">
                <a:moveTo>
                  <a:pt x="3342984" y="3762374"/>
                </a:moveTo>
                <a:lnTo>
                  <a:pt x="3333459" y="3762374"/>
                </a:lnTo>
                <a:lnTo>
                  <a:pt x="3333459" y="3756108"/>
                </a:lnTo>
                <a:lnTo>
                  <a:pt x="3342984" y="3756108"/>
                </a:lnTo>
                <a:lnTo>
                  <a:pt x="3342984" y="3762374"/>
                </a:lnTo>
                <a:close/>
              </a:path>
              <a:path w="4817745" h="3762375">
                <a:moveTo>
                  <a:pt x="3323934" y="3762374"/>
                </a:moveTo>
                <a:lnTo>
                  <a:pt x="3314409" y="3762374"/>
                </a:lnTo>
                <a:lnTo>
                  <a:pt x="3314409" y="3756108"/>
                </a:lnTo>
                <a:lnTo>
                  <a:pt x="3323934" y="3756108"/>
                </a:lnTo>
                <a:lnTo>
                  <a:pt x="3323934" y="3762374"/>
                </a:lnTo>
                <a:close/>
              </a:path>
              <a:path w="4817745" h="3762375">
                <a:moveTo>
                  <a:pt x="3304884" y="3762374"/>
                </a:moveTo>
                <a:lnTo>
                  <a:pt x="3295359" y="3762374"/>
                </a:lnTo>
                <a:lnTo>
                  <a:pt x="3295359" y="3756108"/>
                </a:lnTo>
                <a:lnTo>
                  <a:pt x="3304884" y="3756108"/>
                </a:lnTo>
                <a:lnTo>
                  <a:pt x="3304884" y="3762374"/>
                </a:lnTo>
                <a:close/>
              </a:path>
              <a:path w="4817745" h="3762375">
                <a:moveTo>
                  <a:pt x="3285834" y="3762374"/>
                </a:moveTo>
                <a:lnTo>
                  <a:pt x="3276309" y="3762374"/>
                </a:lnTo>
                <a:lnTo>
                  <a:pt x="3276309" y="3756108"/>
                </a:lnTo>
                <a:lnTo>
                  <a:pt x="3285834" y="3756108"/>
                </a:lnTo>
                <a:lnTo>
                  <a:pt x="3285834" y="3762374"/>
                </a:lnTo>
                <a:close/>
              </a:path>
              <a:path w="4817745" h="3762375">
                <a:moveTo>
                  <a:pt x="3266784" y="3762374"/>
                </a:moveTo>
                <a:lnTo>
                  <a:pt x="3257259" y="3762374"/>
                </a:lnTo>
                <a:lnTo>
                  <a:pt x="3257259" y="3756108"/>
                </a:lnTo>
                <a:lnTo>
                  <a:pt x="3266784" y="3756108"/>
                </a:lnTo>
                <a:lnTo>
                  <a:pt x="3266784" y="3762374"/>
                </a:lnTo>
                <a:close/>
              </a:path>
              <a:path w="4817745" h="3762375">
                <a:moveTo>
                  <a:pt x="3247734" y="3762374"/>
                </a:moveTo>
                <a:lnTo>
                  <a:pt x="3238209" y="3762374"/>
                </a:lnTo>
                <a:lnTo>
                  <a:pt x="3238209" y="3756108"/>
                </a:lnTo>
                <a:lnTo>
                  <a:pt x="3247734" y="3756108"/>
                </a:lnTo>
                <a:lnTo>
                  <a:pt x="3247734" y="3762374"/>
                </a:lnTo>
                <a:close/>
              </a:path>
              <a:path w="4817745" h="3762375">
                <a:moveTo>
                  <a:pt x="3228684" y="3762374"/>
                </a:moveTo>
                <a:lnTo>
                  <a:pt x="3219159" y="3762374"/>
                </a:lnTo>
                <a:lnTo>
                  <a:pt x="3219159" y="3756108"/>
                </a:lnTo>
                <a:lnTo>
                  <a:pt x="3228684" y="3756108"/>
                </a:lnTo>
                <a:lnTo>
                  <a:pt x="3228684" y="3762374"/>
                </a:lnTo>
                <a:close/>
              </a:path>
              <a:path w="4817745" h="3762375">
                <a:moveTo>
                  <a:pt x="3209634" y="3762374"/>
                </a:moveTo>
                <a:lnTo>
                  <a:pt x="3200109" y="3762374"/>
                </a:lnTo>
                <a:lnTo>
                  <a:pt x="3200109" y="3756108"/>
                </a:lnTo>
                <a:lnTo>
                  <a:pt x="3209634" y="3756108"/>
                </a:lnTo>
                <a:lnTo>
                  <a:pt x="3209634" y="3762374"/>
                </a:lnTo>
                <a:close/>
              </a:path>
              <a:path w="4817745" h="3762375">
                <a:moveTo>
                  <a:pt x="3190584" y="3762374"/>
                </a:moveTo>
                <a:lnTo>
                  <a:pt x="3181059" y="3762374"/>
                </a:lnTo>
                <a:lnTo>
                  <a:pt x="3181059" y="3756108"/>
                </a:lnTo>
                <a:lnTo>
                  <a:pt x="3190584" y="3756108"/>
                </a:lnTo>
                <a:lnTo>
                  <a:pt x="3190584" y="3762374"/>
                </a:lnTo>
                <a:close/>
              </a:path>
              <a:path w="4817745" h="3762375">
                <a:moveTo>
                  <a:pt x="3171534" y="3762374"/>
                </a:moveTo>
                <a:lnTo>
                  <a:pt x="3162009" y="3762374"/>
                </a:lnTo>
                <a:lnTo>
                  <a:pt x="3162009" y="3756108"/>
                </a:lnTo>
                <a:lnTo>
                  <a:pt x="3171534" y="3756108"/>
                </a:lnTo>
                <a:lnTo>
                  <a:pt x="3171534" y="3762374"/>
                </a:lnTo>
                <a:close/>
              </a:path>
              <a:path w="4817745" h="3762375">
                <a:moveTo>
                  <a:pt x="3152484" y="3762374"/>
                </a:moveTo>
                <a:lnTo>
                  <a:pt x="3142959" y="3762374"/>
                </a:lnTo>
                <a:lnTo>
                  <a:pt x="3142959" y="3756108"/>
                </a:lnTo>
                <a:lnTo>
                  <a:pt x="3152484" y="3756108"/>
                </a:lnTo>
                <a:lnTo>
                  <a:pt x="3152484" y="3762374"/>
                </a:lnTo>
                <a:close/>
              </a:path>
              <a:path w="4817745" h="3762375">
                <a:moveTo>
                  <a:pt x="3133434" y="3762374"/>
                </a:moveTo>
                <a:lnTo>
                  <a:pt x="3123909" y="3762374"/>
                </a:lnTo>
                <a:lnTo>
                  <a:pt x="3123909" y="3756108"/>
                </a:lnTo>
                <a:lnTo>
                  <a:pt x="3133434" y="3756108"/>
                </a:lnTo>
                <a:lnTo>
                  <a:pt x="3133434" y="3762374"/>
                </a:lnTo>
                <a:close/>
              </a:path>
              <a:path w="4817745" h="3762375">
                <a:moveTo>
                  <a:pt x="3114384" y="3762374"/>
                </a:moveTo>
                <a:lnTo>
                  <a:pt x="3104859" y="3762374"/>
                </a:lnTo>
                <a:lnTo>
                  <a:pt x="3104859" y="3756108"/>
                </a:lnTo>
                <a:lnTo>
                  <a:pt x="3114384" y="3756108"/>
                </a:lnTo>
                <a:lnTo>
                  <a:pt x="3114384" y="3762374"/>
                </a:lnTo>
                <a:close/>
              </a:path>
              <a:path w="4817745" h="3762375">
                <a:moveTo>
                  <a:pt x="3095334" y="3762374"/>
                </a:moveTo>
                <a:lnTo>
                  <a:pt x="3085809" y="3762374"/>
                </a:lnTo>
                <a:lnTo>
                  <a:pt x="3085809" y="3756108"/>
                </a:lnTo>
                <a:lnTo>
                  <a:pt x="3095334" y="3756108"/>
                </a:lnTo>
                <a:lnTo>
                  <a:pt x="3095334" y="3762374"/>
                </a:lnTo>
                <a:close/>
              </a:path>
              <a:path w="4817745" h="3762375">
                <a:moveTo>
                  <a:pt x="3076284" y="3762374"/>
                </a:moveTo>
                <a:lnTo>
                  <a:pt x="3066759" y="3762374"/>
                </a:lnTo>
                <a:lnTo>
                  <a:pt x="3066759" y="3756108"/>
                </a:lnTo>
                <a:lnTo>
                  <a:pt x="3076284" y="3756108"/>
                </a:lnTo>
                <a:lnTo>
                  <a:pt x="3076284" y="3762374"/>
                </a:lnTo>
                <a:close/>
              </a:path>
              <a:path w="4817745" h="3762375">
                <a:moveTo>
                  <a:pt x="3057234" y="3762374"/>
                </a:moveTo>
                <a:lnTo>
                  <a:pt x="3047709" y="3762374"/>
                </a:lnTo>
                <a:lnTo>
                  <a:pt x="3047709" y="3756108"/>
                </a:lnTo>
                <a:lnTo>
                  <a:pt x="3057234" y="3756108"/>
                </a:lnTo>
                <a:lnTo>
                  <a:pt x="3057234" y="3762374"/>
                </a:lnTo>
                <a:close/>
              </a:path>
              <a:path w="4817745" h="3762375">
                <a:moveTo>
                  <a:pt x="3038184" y="3762374"/>
                </a:moveTo>
                <a:lnTo>
                  <a:pt x="3028659" y="3762374"/>
                </a:lnTo>
                <a:lnTo>
                  <a:pt x="3028659" y="3756108"/>
                </a:lnTo>
                <a:lnTo>
                  <a:pt x="3038184" y="3756108"/>
                </a:lnTo>
                <a:lnTo>
                  <a:pt x="3038184" y="3762374"/>
                </a:lnTo>
                <a:close/>
              </a:path>
              <a:path w="4817745" h="3762375">
                <a:moveTo>
                  <a:pt x="3019134" y="3762374"/>
                </a:moveTo>
                <a:lnTo>
                  <a:pt x="3009609" y="3762374"/>
                </a:lnTo>
                <a:lnTo>
                  <a:pt x="3009609" y="3756108"/>
                </a:lnTo>
                <a:lnTo>
                  <a:pt x="3019134" y="3756108"/>
                </a:lnTo>
                <a:lnTo>
                  <a:pt x="3019134" y="3762374"/>
                </a:lnTo>
                <a:close/>
              </a:path>
              <a:path w="4817745" h="3762375">
                <a:moveTo>
                  <a:pt x="3000084" y="3762374"/>
                </a:moveTo>
                <a:lnTo>
                  <a:pt x="2990559" y="3762374"/>
                </a:lnTo>
                <a:lnTo>
                  <a:pt x="2990559" y="3756108"/>
                </a:lnTo>
                <a:lnTo>
                  <a:pt x="3000084" y="3756108"/>
                </a:lnTo>
                <a:lnTo>
                  <a:pt x="3000084" y="3762374"/>
                </a:lnTo>
                <a:close/>
              </a:path>
              <a:path w="4817745" h="3762375">
                <a:moveTo>
                  <a:pt x="2981034" y="3762374"/>
                </a:moveTo>
                <a:lnTo>
                  <a:pt x="2971509" y="3762374"/>
                </a:lnTo>
                <a:lnTo>
                  <a:pt x="2971509" y="3756108"/>
                </a:lnTo>
                <a:lnTo>
                  <a:pt x="2981034" y="3756108"/>
                </a:lnTo>
                <a:lnTo>
                  <a:pt x="2981034" y="3762374"/>
                </a:lnTo>
                <a:close/>
              </a:path>
              <a:path w="4817745" h="3762375">
                <a:moveTo>
                  <a:pt x="2961984" y="3762374"/>
                </a:moveTo>
                <a:lnTo>
                  <a:pt x="2952459" y="3762374"/>
                </a:lnTo>
                <a:lnTo>
                  <a:pt x="2952459" y="3756108"/>
                </a:lnTo>
                <a:lnTo>
                  <a:pt x="2961984" y="3756108"/>
                </a:lnTo>
                <a:lnTo>
                  <a:pt x="2961984" y="3762374"/>
                </a:lnTo>
                <a:close/>
              </a:path>
              <a:path w="4817745" h="3762375">
                <a:moveTo>
                  <a:pt x="2942934" y="3762374"/>
                </a:moveTo>
                <a:lnTo>
                  <a:pt x="2933409" y="3762374"/>
                </a:lnTo>
                <a:lnTo>
                  <a:pt x="2933409" y="3756108"/>
                </a:lnTo>
                <a:lnTo>
                  <a:pt x="2942934" y="3756108"/>
                </a:lnTo>
                <a:lnTo>
                  <a:pt x="2942934" y="3762374"/>
                </a:lnTo>
                <a:close/>
              </a:path>
              <a:path w="4817745" h="3762375">
                <a:moveTo>
                  <a:pt x="2923884" y="3762374"/>
                </a:moveTo>
                <a:lnTo>
                  <a:pt x="2914359" y="3762374"/>
                </a:lnTo>
                <a:lnTo>
                  <a:pt x="2914359" y="3756108"/>
                </a:lnTo>
                <a:lnTo>
                  <a:pt x="2923884" y="3756108"/>
                </a:lnTo>
                <a:lnTo>
                  <a:pt x="2923884" y="3762374"/>
                </a:lnTo>
                <a:close/>
              </a:path>
              <a:path w="4817745" h="3762375">
                <a:moveTo>
                  <a:pt x="2904834" y="3762374"/>
                </a:moveTo>
                <a:lnTo>
                  <a:pt x="2895309" y="3762374"/>
                </a:lnTo>
                <a:lnTo>
                  <a:pt x="2895309" y="3756108"/>
                </a:lnTo>
                <a:lnTo>
                  <a:pt x="2904834" y="3756108"/>
                </a:lnTo>
                <a:lnTo>
                  <a:pt x="2904834" y="3762374"/>
                </a:lnTo>
                <a:close/>
              </a:path>
              <a:path w="4817745" h="3762375">
                <a:moveTo>
                  <a:pt x="2885784" y="3762374"/>
                </a:moveTo>
                <a:lnTo>
                  <a:pt x="2876259" y="3762374"/>
                </a:lnTo>
                <a:lnTo>
                  <a:pt x="2876259" y="3756108"/>
                </a:lnTo>
                <a:lnTo>
                  <a:pt x="2885784" y="3756108"/>
                </a:lnTo>
                <a:lnTo>
                  <a:pt x="2885784" y="3762374"/>
                </a:lnTo>
                <a:close/>
              </a:path>
              <a:path w="4817745" h="3762375">
                <a:moveTo>
                  <a:pt x="2866734" y="3762374"/>
                </a:moveTo>
                <a:lnTo>
                  <a:pt x="2857209" y="3762374"/>
                </a:lnTo>
                <a:lnTo>
                  <a:pt x="2857209" y="3756108"/>
                </a:lnTo>
                <a:lnTo>
                  <a:pt x="2866734" y="3756108"/>
                </a:lnTo>
                <a:lnTo>
                  <a:pt x="2866734" y="3762374"/>
                </a:lnTo>
                <a:close/>
              </a:path>
              <a:path w="4817745" h="3762375">
                <a:moveTo>
                  <a:pt x="2847684" y="3762374"/>
                </a:moveTo>
                <a:lnTo>
                  <a:pt x="2838159" y="3762374"/>
                </a:lnTo>
                <a:lnTo>
                  <a:pt x="2838159" y="3756108"/>
                </a:lnTo>
                <a:lnTo>
                  <a:pt x="2847684" y="3756108"/>
                </a:lnTo>
                <a:lnTo>
                  <a:pt x="2847684" y="3762374"/>
                </a:lnTo>
                <a:close/>
              </a:path>
              <a:path w="4817745" h="3762375">
                <a:moveTo>
                  <a:pt x="2828634" y="3762374"/>
                </a:moveTo>
                <a:lnTo>
                  <a:pt x="2819109" y="3762374"/>
                </a:lnTo>
                <a:lnTo>
                  <a:pt x="2819109" y="3756108"/>
                </a:lnTo>
                <a:lnTo>
                  <a:pt x="2828634" y="3756108"/>
                </a:lnTo>
                <a:lnTo>
                  <a:pt x="2828634" y="3762374"/>
                </a:lnTo>
                <a:close/>
              </a:path>
              <a:path w="4817745" h="3762375">
                <a:moveTo>
                  <a:pt x="2809584" y="3762374"/>
                </a:moveTo>
                <a:lnTo>
                  <a:pt x="2800059" y="3762374"/>
                </a:lnTo>
                <a:lnTo>
                  <a:pt x="2800059" y="3756108"/>
                </a:lnTo>
                <a:lnTo>
                  <a:pt x="2809584" y="3756108"/>
                </a:lnTo>
                <a:lnTo>
                  <a:pt x="2809584" y="3762374"/>
                </a:lnTo>
                <a:close/>
              </a:path>
              <a:path w="4817745" h="3762375">
                <a:moveTo>
                  <a:pt x="2790534" y="3762374"/>
                </a:moveTo>
                <a:lnTo>
                  <a:pt x="2781009" y="3762374"/>
                </a:lnTo>
                <a:lnTo>
                  <a:pt x="2781009" y="3756108"/>
                </a:lnTo>
                <a:lnTo>
                  <a:pt x="2790534" y="3756108"/>
                </a:lnTo>
                <a:lnTo>
                  <a:pt x="2790534" y="3762374"/>
                </a:lnTo>
                <a:close/>
              </a:path>
              <a:path w="4817745" h="3762375">
                <a:moveTo>
                  <a:pt x="2771484" y="3762374"/>
                </a:moveTo>
                <a:lnTo>
                  <a:pt x="2761959" y="3762374"/>
                </a:lnTo>
                <a:lnTo>
                  <a:pt x="2761959" y="3756108"/>
                </a:lnTo>
                <a:lnTo>
                  <a:pt x="2771484" y="3756108"/>
                </a:lnTo>
                <a:lnTo>
                  <a:pt x="2771484" y="3762374"/>
                </a:lnTo>
                <a:close/>
              </a:path>
              <a:path w="4817745" h="3762375">
                <a:moveTo>
                  <a:pt x="2752434" y="3762374"/>
                </a:moveTo>
                <a:lnTo>
                  <a:pt x="2742909" y="3762374"/>
                </a:lnTo>
                <a:lnTo>
                  <a:pt x="2742909" y="3756108"/>
                </a:lnTo>
                <a:lnTo>
                  <a:pt x="2752434" y="3756108"/>
                </a:lnTo>
                <a:lnTo>
                  <a:pt x="2752434" y="3762374"/>
                </a:lnTo>
                <a:close/>
              </a:path>
              <a:path w="4817745" h="3762375">
                <a:moveTo>
                  <a:pt x="2733384" y="3762374"/>
                </a:moveTo>
                <a:lnTo>
                  <a:pt x="2723859" y="3762374"/>
                </a:lnTo>
                <a:lnTo>
                  <a:pt x="2723859" y="3756108"/>
                </a:lnTo>
                <a:lnTo>
                  <a:pt x="2733384" y="3756108"/>
                </a:lnTo>
                <a:lnTo>
                  <a:pt x="2733384" y="3762374"/>
                </a:lnTo>
                <a:close/>
              </a:path>
              <a:path w="4817745" h="3762375">
                <a:moveTo>
                  <a:pt x="2714334" y="3762374"/>
                </a:moveTo>
                <a:lnTo>
                  <a:pt x="2704809" y="3762374"/>
                </a:lnTo>
                <a:lnTo>
                  <a:pt x="2704809" y="3756108"/>
                </a:lnTo>
                <a:lnTo>
                  <a:pt x="2714334" y="3756108"/>
                </a:lnTo>
                <a:lnTo>
                  <a:pt x="2714334" y="3762374"/>
                </a:lnTo>
                <a:close/>
              </a:path>
              <a:path w="4817745" h="3762375">
                <a:moveTo>
                  <a:pt x="2695284" y="3762374"/>
                </a:moveTo>
                <a:lnTo>
                  <a:pt x="2685759" y="3762374"/>
                </a:lnTo>
                <a:lnTo>
                  <a:pt x="2685759" y="3756108"/>
                </a:lnTo>
                <a:lnTo>
                  <a:pt x="2695284" y="3756108"/>
                </a:lnTo>
                <a:lnTo>
                  <a:pt x="2695284" y="3762374"/>
                </a:lnTo>
                <a:close/>
              </a:path>
              <a:path w="4817745" h="3762375">
                <a:moveTo>
                  <a:pt x="2676234" y="3762374"/>
                </a:moveTo>
                <a:lnTo>
                  <a:pt x="2666709" y="3762374"/>
                </a:lnTo>
                <a:lnTo>
                  <a:pt x="2666709" y="3756108"/>
                </a:lnTo>
                <a:lnTo>
                  <a:pt x="2676234" y="3756108"/>
                </a:lnTo>
                <a:lnTo>
                  <a:pt x="2676234" y="3762374"/>
                </a:lnTo>
                <a:close/>
              </a:path>
              <a:path w="4817745" h="3762375">
                <a:moveTo>
                  <a:pt x="2657184" y="3762374"/>
                </a:moveTo>
                <a:lnTo>
                  <a:pt x="2647659" y="3762374"/>
                </a:lnTo>
                <a:lnTo>
                  <a:pt x="2647659" y="3756108"/>
                </a:lnTo>
                <a:lnTo>
                  <a:pt x="2657184" y="3756108"/>
                </a:lnTo>
                <a:lnTo>
                  <a:pt x="2657184" y="3762374"/>
                </a:lnTo>
                <a:close/>
              </a:path>
              <a:path w="4817745" h="3762375">
                <a:moveTo>
                  <a:pt x="2638134" y="3762374"/>
                </a:moveTo>
                <a:lnTo>
                  <a:pt x="2628609" y="3762374"/>
                </a:lnTo>
                <a:lnTo>
                  <a:pt x="2628609" y="3756108"/>
                </a:lnTo>
                <a:lnTo>
                  <a:pt x="2638134" y="3756108"/>
                </a:lnTo>
                <a:lnTo>
                  <a:pt x="2638134" y="3762374"/>
                </a:lnTo>
                <a:close/>
              </a:path>
              <a:path w="4817745" h="3762375">
                <a:moveTo>
                  <a:pt x="2619084" y="3762374"/>
                </a:moveTo>
                <a:lnTo>
                  <a:pt x="2609559" y="3762374"/>
                </a:lnTo>
                <a:lnTo>
                  <a:pt x="2609559" y="3756108"/>
                </a:lnTo>
                <a:lnTo>
                  <a:pt x="2619084" y="3756108"/>
                </a:lnTo>
                <a:lnTo>
                  <a:pt x="2619084" y="3762374"/>
                </a:lnTo>
                <a:close/>
              </a:path>
              <a:path w="4817745" h="3762375">
                <a:moveTo>
                  <a:pt x="2600034" y="3762374"/>
                </a:moveTo>
                <a:lnTo>
                  <a:pt x="2590509" y="3762374"/>
                </a:lnTo>
                <a:lnTo>
                  <a:pt x="2590509" y="3756108"/>
                </a:lnTo>
                <a:lnTo>
                  <a:pt x="2600034" y="3756108"/>
                </a:lnTo>
                <a:lnTo>
                  <a:pt x="2600034" y="3762374"/>
                </a:lnTo>
                <a:close/>
              </a:path>
              <a:path w="4817745" h="3762375">
                <a:moveTo>
                  <a:pt x="2580984" y="3762374"/>
                </a:moveTo>
                <a:lnTo>
                  <a:pt x="2571459" y="3762374"/>
                </a:lnTo>
                <a:lnTo>
                  <a:pt x="2571459" y="3756108"/>
                </a:lnTo>
                <a:lnTo>
                  <a:pt x="2580984" y="3756108"/>
                </a:lnTo>
                <a:lnTo>
                  <a:pt x="2580984" y="3762374"/>
                </a:lnTo>
                <a:close/>
              </a:path>
              <a:path w="4817745" h="3762375">
                <a:moveTo>
                  <a:pt x="2561934" y="3762374"/>
                </a:moveTo>
                <a:lnTo>
                  <a:pt x="2552409" y="3762374"/>
                </a:lnTo>
                <a:lnTo>
                  <a:pt x="2552409" y="3756108"/>
                </a:lnTo>
                <a:lnTo>
                  <a:pt x="2561934" y="3756108"/>
                </a:lnTo>
                <a:lnTo>
                  <a:pt x="2561934" y="3762374"/>
                </a:lnTo>
                <a:close/>
              </a:path>
              <a:path w="4817745" h="3762375">
                <a:moveTo>
                  <a:pt x="2542884" y="3762374"/>
                </a:moveTo>
                <a:lnTo>
                  <a:pt x="2533359" y="3762374"/>
                </a:lnTo>
                <a:lnTo>
                  <a:pt x="2533359" y="3756108"/>
                </a:lnTo>
                <a:lnTo>
                  <a:pt x="2542884" y="3756108"/>
                </a:lnTo>
                <a:lnTo>
                  <a:pt x="2542884" y="3762374"/>
                </a:lnTo>
                <a:close/>
              </a:path>
              <a:path w="4817745" h="3762375">
                <a:moveTo>
                  <a:pt x="2523834" y="3762374"/>
                </a:moveTo>
                <a:lnTo>
                  <a:pt x="2514309" y="3762374"/>
                </a:lnTo>
                <a:lnTo>
                  <a:pt x="2514309" y="3756108"/>
                </a:lnTo>
                <a:lnTo>
                  <a:pt x="2523834" y="3756108"/>
                </a:lnTo>
                <a:lnTo>
                  <a:pt x="2523834" y="3762374"/>
                </a:lnTo>
                <a:close/>
              </a:path>
              <a:path w="4817745" h="3762375">
                <a:moveTo>
                  <a:pt x="2504784" y="3762374"/>
                </a:moveTo>
                <a:lnTo>
                  <a:pt x="2495259" y="3762374"/>
                </a:lnTo>
                <a:lnTo>
                  <a:pt x="2495259" y="3756108"/>
                </a:lnTo>
                <a:lnTo>
                  <a:pt x="2504784" y="3756108"/>
                </a:lnTo>
                <a:lnTo>
                  <a:pt x="2504784" y="3762374"/>
                </a:lnTo>
                <a:close/>
              </a:path>
              <a:path w="4817745" h="3762375">
                <a:moveTo>
                  <a:pt x="2485734" y="3762374"/>
                </a:moveTo>
                <a:lnTo>
                  <a:pt x="2476209" y="3762374"/>
                </a:lnTo>
                <a:lnTo>
                  <a:pt x="2476209" y="3756108"/>
                </a:lnTo>
                <a:lnTo>
                  <a:pt x="2485734" y="3756108"/>
                </a:lnTo>
                <a:lnTo>
                  <a:pt x="2485734" y="3762374"/>
                </a:lnTo>
                <a:close/>
              </a:path>
              <a:path w="4817745" h="3762375">
                <a:moveTo>
                  <a:pt x="2466684" y="3762374"/>
                </a:moveTo>
                <a:lnTo>
                  <a:pt x="2457159" y="3762374"/>
                </a:lnTo>
                <a:lnTo>
                  <a:pt x="2457159" y="3756108"/>
                </a:lnTo>
                <a:lnTo>
                  <a:pt x="2466684" y="3756108"/>
                </a:lnTo>
                <a:lnTo>
                  <a:pt x="2466684" y="3762374"/>
                </a:lnTo>
                <a:close/>
              </a:path>
              <a:path w="4817745" h="3762375">
                <a:moveTo>
                  <a:pt x="2447634" y="3762374"/>
                </a:moveTo>
                <a:lnTo>
                  <a:pt x="2438109" y="3762374"/>
                </a:lnTo>
                <a:lnTo>
                  <a:pt x="2438109" y="3756108"/>
                </a:lnTo>
                <a:lnTo>
                  <a:pt x="2447634" y="3756108"/>
                </a:lnTo>
                <a:lnTo>
                  <a:pt x="2447634" y="3762374"/>
                </a:lnTo>
                <a:close/>
              </a:path>
              <a:path w="4817745" h="3762375">
                <a:moveTo>
                  <a:pt x="2428584" y="3762374"/>
                </a:moveTo>
                <a:lnTo>
                  <a:pt x="2419059" y="3762374"/>
                </a:lnTo>
                <a:lnTo>
                  <a:pt x="2419059" y="3756108"/>
                </a:lnTo>
                <a:lnTo>
                  <a:pt x="2428584" y="3756108"/>
                </a:lnTo>
                <a:lnTo>
                  <a:pt x="2428584" y="3762374"/>
                </a:lnTo>
                <a:close/>
              </a:path>
              <a:path w="4817745" h="3762375">
                <a:moveTo>
                  <a:pt x="2409534" y="3762374"/>
                </a:moveTo>
                <a:lnTo>
                  <a:pt x="2400009" y="3762374"/>
                </a:lnTo>
                <a:lnTo>
                  <a:pt x="2400009" y="3756108"/>
                </a:lnTo>
                <a:lnTo>
                  <a:pt x="2409534" y="3756108"/>
                </a:lnTo>
                <a:lnTo>
                  <a:pt x="2409534" y="3762374"/>
                </a:lnTo>
                <a:close/>
              </a:path>
              <a:path w="4817745" h="3762375">
                <a:moveTo>
                  <a:pt x="2390484" y="3762374"/>
                </a:moveTo>
                <a:lnTo>
                  <a:pt x="2380959" y="3762374"/>
                </a:lnTo>
                <a:lnTo>
                  <a:pt x="2380959" y="3756108"/>
                </a:lnTo>
                <a:lnTo>
                  <a:pt x="2390484" y="3756108"/>
                </a:lnTo>
                <a:lnTo>
                  <a:pt x="2390484" y="3762374"/>
                </a:lnTo>
                <a:close/>
              </a:path>
              <a:path w="4817745" h="3762375">
                <a:moveTo>
                  <a:pt x="2371435" y="3762374"/>
                </a:moveTo>
                <a:lnTo>
                  <a:pt x="2361909" y="3762374"/>
                </a:lnTo>
                <a:lnTo>
                  <a:pt x="2361909" y="3756108"/>
                </a:lnTo>
                <a:lnTo>
                  <a:pt x="2371435" y="3756108"/>
                </a:lnTo>
                <a:lnTo>
                  <a:pt x="2371435" y="3762374"/>
                </a:lnTo>
                <a:close/>
              </a:path>
              <a:path w="4817745" h="3762375">
                <a:moveTo>
                  <a:pt x="2352384" y="3762374"/>
                </a:moveTo>
                <a:lnTo>
                  <a:pt x="2342859" y="3762374"/>
                </a:lnTo>
                <a:lnTo>
                  <a:pt x="2342859" y="3756108"/>
                </a:lnTo>
                <a:lnTo>
                  <a:pt x="2352384" y="3756108"/>
                </a:lnTo>
                <a:lnTo>
                  <a:pt x="2352384" y="3762374"/>
                </a:lnTo>
                <a:close/>
              </a:path>
              <a:path w="4817745" h="3762375">
                <a:moveTo>
                  <a:pt x="2333335" y="3762374"/>
                </a:moveTo>
                <a:lnTo>
                  <a:pt x="2323809" y="3762374"/>
                </a:lnTo>
                <a:lnTo>
                  <a:pt x="2323809" y="3756108"/>
                </a:lnTo>
                <a:lnTo>
                  <a:pt x="2333335" y="3756108"/>
                </a:lnTo>
                <a:lnTo>
                  <a:pt x="2333335" y="3762374"/>
                </a:lnTo>
                <a:close/>
              </a:path>
              <a:path w="4817745" h="3762375">
                <a:moveTo>
                  <a:pt x="2314284" y="3762374"/>
                </a:moveTo>
                <a:lnTo>
                  <a:pt x="2304759" y="3762374"/>
                </a:lnTo>
                <a:lnTo>
                  <a:pt x="2304759" y="3756108"/>
                </a:lnTo>
                <a:lnTo>
                  <a:pt x="2314284" y="3756108"/>
                </a:lnTo>
                <a:lnTo>
                  <a:pt x="2314284" y="3762374"/>
                </a:lnTo>
                <a:close/>
              </a:path>
              <a:path w="4817745" h="3762375">
                <a:moveTo>
                  <a:pt x="2295235" y="3762374"/>
                </a:moveTo>
                <a:lnTo>
                  <a:pt x="2285709" y="3762374"/>
                </a:lnTo>
                <a:lnTo>
                  <a:pt x="2285709" y="3756108"/>
                </a:lnTo>
                <a:lnTo>
                  <a:pt x="2295235" y="3756108"/>
                </a:lnTo>
                <a:lnTo>
                  <a:pt x="2295235" y="3762374"/>
                </a:lnTo>
                <a:close/>
              </a:path>
              <a:path w="4817745" h="3762375">
                <a:moveTo>
                  <a:pt x="2276184" y="3762374"/>
                </a:moveTo>
                <a:lnTo>
                  <a:pt x="2266659" y="3762374"/>
                </a:lnTo>
                <a:lnTo>
                  <a:pt x="2266659" y="3756108"/>
                </a:lnTo>
                <a:lnTo>
                  <a:pt x="2276184" y="3756108"/>
                </a:lnTo>
                <a:lnTo>
                  <a:pt x="2276184" y="3762374"/>
                </a:lnTo>
                <a:close/>
              </a:path>
              <a:path w="4817745" h="3762375">
                <a:moveTo>
                  <a:pt x="2257135" y="3762374"/>
                </a:moveTo>
                <a:lnTo>
                  <a:pt x="2247609" y="3762374"/>
                </a:lnTo>
                <a:lnTo>
                  <a:pt x="2247609" y="3756108"/>
                </a:lnTo>
                <a:lnTo>
                  <a:pt x="2257135" y="3756108"/>
                </a:lnTo>
                <a:lnTo>
                  <a:pt x="2257135" y="3762374"/>
                </a:lnTo>
                <a:close/>
              </a:path>
              <a:path w="4817745" h="3762375">
                <a:moveTo>
                  <a:pt x="2238084" y="3762374"/>
                </a:moveTo>
                <a:lnTo>
                  <a:pt x="2228559" y="3762374"/>
                </a:lnTo>
                <a:lnTo>
                  <a:pt x="2228559" y="3756108"/>
                </a:lnTo>
                <a:lnTo>
                  <a:pt x="2238084" y="3756108"/>
                </a:lnTo>
                <a:lnTo>
                  <a:pt x="2238084" y="3762374"/>
                </a:lnTo>
                <a:close/>
              </a:path>
              <a:path w="4817745" h="3762375">
                <a:moveTo>
                  <a:pt x="2219035" y="3762374"/>
                </a:moveTo>
                <a:lnTo>
                  <a:pt x="2209509" y="3762374"/>
                </a:lnTo>
                <a:lnTo>
                  <a:pt x="2209509" y="3756108"/>
                </a:lnTo>
                <a:lnTo>
                  <a:pt x="2219035" y="3756108"/>
                </a:lnTo>
                <a:lnTo>
                  <a:pt x="2219035" y="3762374"/>
                </a:lnTo>
                <a:close/>
              </a:path>
              <a:path w="4817745" h="3762375">
                <a:moveTo>
                  <a:pt x="2199984" y="3762374"/>
                </a:moveTo>
                <a:lnTo>
                  <a:pt x="2190459" y="3762374"/>
                </a:lnTo>
                <a:lnTo>
                  <a:pt x="2190459" y="3756108"/>
                </a:lnTo>
                <a:lnTo>
                  <a:pt x="2199984" y="3756108"/>
                </a:lnTo>
                <a:lnTo>
                  <a:pt x="2199984" y="3762374"/>
                </a:lnTo>
                <a:close/>
              </a:path>
              <a:path w="4817745" h="3762375">
                <a:moveTo>
                  <a:pt x="2180935" y="3762374"/>
                </a:moveTo>
                <a:lnTo>
                  <a:pt x="2171409" y="3762374"/>
                </a:lnTo>
                <a:lnTo>
                  <a:pt x="2171409" y="3756108"/>
                </a:lnTo>
                <a:lnTo>
                  <a:pt x="2180935" y="3756108"/>
                </a:lnTo>
                <a:lnTo>
                  <a:pt x="2180935" y="3762374"/>
                </a:lnTo>
                <a:close/>
              </a:path>
              <a:path w="4817745" h="3762375">
                <a:moveTo>
                  <a:pt x="2161884" y="3762374"/>
                </a:moveTo>
                <a:lnTo>
                  <a:pt x="2152359" y="3762374"/>
                </a:lnTo>
                <a:lnTo>
                  <a:pt x="2152359" y="3756108"/>
                </a:lnTo>
                <a:lnTo>
                  <a:pt x="2161884" y="3756108"/>
                </a:lnTo>
                <a:lnTo>
                  <a:pt x="2161884" y="3762374"/>
                </a:lnTo>
                <a:close/>
              </a:path>
              <a:path w="4817745" h="3762375">
                <a:moveTo>
                  <a:pt x="2142835" y="3762374"/>
                </a:moveTo>
                <a:lnTo>
                  <a:pt x="2133309" y="3762374"/>
                </a:lnTo>
                <a:lnTo>
                  <a:pt x="2133309" y="3756108"/>
                </a:lnTo>
                <a:lnTo>
                  <a:pt x="2142835" y="3756108"/>
                </a:lnTo>
                <a:lnTo>
                  <a:pt x="2142835" y="3762374"/>
                </a:lnTo>
                <a:close/>
              </a:path>
              <a:path w="4817745" h="3762375">
                <a:moveTo>
                  <a:pt x="2123784" y="3762374"/>
                </a:moveTo>
                <a:lnTo>
                  <a:pt x="2114259" y="3762374"/>
                </a:lnTo>
                <a:lnTo>
                  <a:pt x="2114259" y="3756108"/>
                </a:lnTo>
                <a:lnTo>
                  <a:pt x="2123784" y="3756108"/>
                </a:lnTo>
                <a:lnTo>
                  <a:pt x="2123784" y="3762374"/>
                </a:lnTo>
                <a:close/>
              </a:path>
              <a:path w="4817745" h="3762375">
                <a:moveTo>
                  <a:pt x="2104735" y="3762374"/>
                </a:moveTo>
                <a:lnTo>
                  <a:pt x="2095209" y="3762374"/>
                </a:lnTo>
                <a:lnTo>
                  <a:pt x="2095209" y="3756108"/>
                </a:lnTo>
                <a:lnTo>
                  <a:pt x="2104735" y="3756108"/>
                </a:lnTo>
                <a:lnTo>
                  <a:pt x="2104735" y="3762374"/>
                </a:lnTo>
                <a:close/>
              </a:path>
              <a:path w="4817745" h="3762375">
                <a:moveTo>
                  <a:pt x="2085684" y="3762374"/>
                </a:moveTo>
                <a:lnTo>
                  <a:pt x="2076159" y="3762374"/>
                </a:lnTo>
                <a:lnTo>
                  <a:pt x="2076159" y="3756108"/>
                </a:lnTo>
                <a:lnTo>
                  <a:pt x="2085684" y="3756108"/>
                </a:lnTo>
                <a:lnTo>
                  <a:pt x="2085684" y="3762374"/>
                </a:lnTo>
                <a:close/>
              </a:path>
              <a:path w="4817745" h="3762375">
                <a:moveTo>
                  <a:pt x="2066634" y="3762374"/>
                </a:moveTo>
                <a:lnTo>
                  <a:pt x="2057109" y="3762374"/>
                </a:lnTo>
                <a:lnTo>
                  <a:pt x="2057109" y="3756108"/>
                </a:lnTo>
                <a:lnTo>
                  <a:pt x="2066634" y="3756108"/>
                </a:lnTo>
                <a:lnTo>
                  <a:pt x="2066634" y="3762374"/>
                </a:lnTo>
                <a:close/>
              </a:path>
              <a:path w="4817745" h="3762375">
                <a:moveTo>
                  <a:pt x="2047584" y="3762374"/>
                </a:moveTo>
                <a:lnTo>
                  <a:pt x="2038059" y="3762374"/>
                </a:lnTo>
                <a:lnTo>
                  <a:pt x="2038059" y="3756108"/>
                </a:lnTo>
                <a:lnTo>
                  <a:pt x="2047584" y="3756108"/>
                </a:lnTo>
                <a:lnTo>
                  <a:pt x="2047584" y="3762374"/>
                </a:lnTo>
                <a:close/>
              </a:path>
              <a:path w="4817745" h="3762375">
                <a:moveTo>
                  <a:pt x="2028534" y="3762374"/>
                </a:moveTo>
                <a:lnTo>
                  <a:pt x="2019009" y="3762374"/>
                </a:lnTo>
                <a:lnTo>
                  <a:pt x="2019009" y="3756108"/>
                </a:lnTo>
                <a:lnTo>
                  <a:pt x="2028534" y="3756108"/>
                </a:lnTo>
                <a:lnTo>
                  <a:pt x="2028534" y="3762374"/>
                </a:lnTo>
                <a:close/>
              </a:path>
              <a:path w="4817745" h="3762375">
                <a:moveTo>
                  <a:pt x="2009484" y="3762374"/>
                </a:moveTo>
                <a:lnTo>
                  <a:pt x="1999959" y="3762374"/>
                </a:lnTo>
                <a:lnTo>
                  <a:pt x="1999959" y="3756108"/>
                </a:lnTo>
                <a:lnTo>
                  <a:pt x="2009484" y="3756108"/>
                </a:lnTo>
                <a:lnTo>
                  <a:pt x="2009484" y="3762374"/>
                </a:lnTo>
                <a:close/>
              </a:path>
              <a:path w="4817745" h="3762375">
                <a:moveTo>
                  <a:pt x="1990434" y="3762374"/>
                </a:moveTo>
                <a:lnTo>
                  <a:pt x="1980909" y="3762374"/>
                </a:lnTo>
                <a:lnTo>
                  <a:pt x="1980909" y="3756108"/>
                </a:lnTo>
                <a:lnTo>
                  <a:pt x="1990434" y="3756108"/>
                </a:lnTo>
                <a:lnTo>
                  <a:pt x="1990434" y="3762374"/>
                </a:lnTo>
                <a:close/>
              </a:path>
              <a:path w="4817745" h="3762375">
                <a:moveTo>
                  <a:pt x="1971384" y="3762374"/>
                </a:moveTo>
                <a:lnTo>
                  <a:pt x="1961859" y="3762374"/>
                </a:lnTo>
                <a:lnTo>
                  <a:pt x="1961859" y="3756108"/>
                </a:lnTo>
                <a:lnTo>
                  <a:pt x="1971384" y="3756108"/>
                </a:lnTo>
                <a:lnTo>
                  <a:pt x="1971384" y="3762374"/>
                </a:lnTo>
                <a:close/>
              </a:path>
              <a:path w="4817745" h="3762375">
                <a:moveTo>
                  <a:pt x="1952334" y="3762374"/>
                </a:moveTo>
                <a:lnTo>
                  <a:pt x="1942809" y="3762374"/>
                </a:lnTo>
                <a:lnTo>
                  <a:pt x="1942809" y="3756108"/>
                </a:lnTo>
                <a:lnTo>
                  <a:pt x="1952334" y="3756108"/>
                </a:lnTo>
                <a:lnTo>
                  <a:pt x="1952334" y="3762374"/>
                </a:lnTo>
                <a:close/>
              </a:path>
              <a:path w="4817745" h="3762375">
                <a:moveTo>
                  <a:pt x="1933284" y="3762374"/>
                </a:moveTo>
                <a:lnTo>
                  <a:pt x="1923759" y="3762374"/>
                </a:lnTo>
                <a:lnTo>
                  <a:pt x="1923759" y="3756108"/>
                </a:lnTo>
                <a:lnTo>
                  <a:pt x="1933284" y="3756108"/>
                </a:lnTo>
                <a:lnTo>
                  <a:pt x="1933284" y="3762374"/>
                </a:lnTo>
                <a:close/>
              </a:path>
              <a:path w="4817745" h="3762375">
                <a:moveTo>
                  <a:pt x="1914234" y="3762374"/>
                </a:moveTo>
                <a:lnTo>
                  <a:pt x="1904709" y="3762374"/>
                </a:lnTo>
                <a:lnTo>
                  <a:pt x="1904709" y="3756108"/>
                </a:lnTo>
                <a:lnTo>
                  <a:pt x="1914234" y="3756108"/>
                </a:lnTo>
                <a:lnTo>
                  <a:pt x="1914234" y="3762374"/>
                </a:lnTo>
                <a:close/>
              </a:path>
              <a:path w="4817745" h="3762375">
                <a:moveTo>
                  <a:pt x="1895184" y="3762374"/>
                </a:moveTo>
                <a:lnTo>
                  <a:pt x="1885659" y="3762374"/>
                </a:lnTo>
                <a:lnTo>
                  <a:pt x="1885659" y="3756108"/>
                </a:lnTo>
                <a:lnTo>
                  <a:pt x="1895184" y="3756108"/>
                </a:lnTo>
                <a:lnTo>
                  <a:pt x="1895184" y="3762374"/>
                </a:lnTo>
                <a:close/>
              </a:path>
              <a:path w="4817745" h="3762375">
                <a:moveTo>
                  <a:pt x="1876134" y="3762374"/>
                </a:moveTo>
                <a:lnTo>
                  <a:pt x="1866609" y="3762374"/>
                </a:lnTo>
                <a:lnTo>
                  <a:pt x="1866609" y="3756108"/>
                </a:lnTo>
                <a:lnTo>
                  <a:pt x="1876134" y="3756108"/>
                </a:lnTo>
                <a:lnTo>
                  <a:pt x="1876134" y="3762374"/>
                </a:lnTo>
                <a:close/>
              </a:path>
              <a:path w="4817745" h="3762375">
                <a:moveTo>
                  <a:pt x="1857084" y="3762374"/>
                </a:moveTo>
                <a:lnTo>
                  <a:pt x="1847559" y="3762374"/>
                </a:lnTo>
                <a:lnTo>
                  <a:pt x="1847559" y="3756108"/>
                </a:lnTo>
                <a:lnTo>
                  <a:pt x="1857084" y="3756108"/>
                </a:lnTo>
                <a:lnTo>
                  <a:pt x="1857084" y="3762374"/>
                </a:lnTo>
                <a:close/>
              </a:path>
              <a:path w="4817745" h="3762375">
                <a:moveTo>
                  <a:pt x="1838034" y="3762374"/>
                </a:moveTo>
                <a:lnTo>
                  <a:pt x="1828509" y="3762374"/>
                </a:lnTo>
                <a:lnTo>
                  <a:pt x="1828509" y="3756108"/>
                </a:lnTo>
                <a:lnTo>
                  <a:pt x="1838034" y="3756108"/>
                </a:lnTo>
                <a:lnTo>
                  <a:pt x="1838034" y="3762374"/>
                </a:lnTo>
                <a:close/>
              </a:path>
              <a:path w="4817745" h="3762375">
                <a:moveTo>
                  <a:pt x="1818984" y="3762374"/>
                </a:moveTo>
                <a:lnTo>
                  <a:pt x="1809459" y="3762374"/>
                </a:lnTo>
                <a:lnTo>
                  <a:pt x="1809459" y="3756108"/>
                </a:lnTo>
                <a:lnTo>
                  <a:pt x="1818984" y="3756108"/>
                </a:lnTo>
                <a:lnTo>
                  <a:pt x="1818984" y="3762374"/>
                </a:lnTo>
                <a:close/>
              </a:path>
              <a:path w="4817745" h="3762375">
                <a:moveTo>
                  <a:pt x="1799934" y="3762374"/>
                </a:moveTo>
                <a:lnTo>
                  <a:pt x="1790409" y="3762374"/>
                </a:lnTo>
                <a:lnTo>
                  <a:pt x="1790409" y="3756108"/>
                </a:lnTo>
                <a:lnTo>
                  <a:pt x="1799934" y="3756108"/>
                </a:lnTo>
                <a:lnTo>
                  <a:pt x="1799934" y="3762374"/>
                </a:lnTo>
                <a:close/>
              </a:path>
              <a:path w="4817745" h="3762375">
                <a:moveTo>
                  <a:pt x="1780884" y="3762374"/>
                </a:moveTo>
                <a:lnTo>
                  <a:pt x="1771359" y="3762374"/>
                </a:lnTo>
                <a:lnTo>
                  <a:pt x="1771359" y="3756108"/>
                </a:lnTo>
                <a:lnTo>
                  <a:pt x="1780884" y="3756108"/>
                </a:lnTo>
                <a:lnTo>
                  <a:pt x="1780884" y="3762374"/>
                </a:lnTo>
                <a:close/>
              </a:path>
              <a:path w="4817745" h="3762375">
                <a:moveTo>
                  <a:pt x="1761834" y="3762374"/>
                </a:moveTo>
                <a:lnTo>
                  <a:pt x="1752309" y="3762374"/>
                </a:lnTo>
                <a:lnTo>
                  <a:pt x="1752309" y="3756108"/>
                </a:lnTo>
                <a:lnTo>
                  <a:pt x="1761834" y="3756108"/>
                </a:lnTo>
                <a:lnTo>
                  <a:pt x="1761834" y="3762374"/>
                </a:lnTo>
                <a:close/>
              </a:path>
              <a:path w="4817745" h="3762375">
                <a:moveTo>
                  <a:pt x="1742784" y="3762374"/>
                </a:moveTo>
                <a:lnTo>
                  <a:pt x="1733259" y="3762374"/>
                </a:lnTo>
                <a:lnTo>
                  <a:pt x="1733259" y="3756108"/>
                </a:lnTo>
                <a:lnTo>
                  <a:pt x="1742784" y="3756108"/>
                </a:lnTo>
                <a:lnTo>
                  <a:pt x="1742784" y="3762374"/>
                </a:lnTo>
                <a:close/>
              </a:path>
              <a:path w="4817745" h="3762375">
                <a:moveTo>
                  <a:pt x="1723734" y="3762374"/>
                </a:moveTo>
                <a:lnTo>
                  <a:pt x="1714210" y="3762374"/>
                </a:lnTo>
                <a:lnTo>
                  <a:pt x="1714210" y="3756108"/>
                </a:lnTo>
                <a:lnTo>
                  <a:pt x="1723734" y="3756108"/>
                </a:lnTo>
                <a:lnTo>
                  <a:pt x="1723734" y="3762374"/>
                </a:lnTo>
                <a:close/>
              </a:path>
              <a:path w="4817745" h="3762375">
                <a:moveTo>
                  <a:pt x="1704685" y="3762374"/>
                </a:moveTo>
                <a:lnTo>
                  <a:pt x="1695160" y="3762374"/>
                </a:lnTo>
                <a:lnTo>
                  <a:pt x="1695160" y="3756108"/>
                </a:lnTo>
                <a:lnTo>
                  <a:pt x="1704685" y="3756108"/>
                </a:lnTo>
                <a:lnTo>
                  <a:pt x="1704685" y="3762374"/>
                </a:lnTo>
                <a:close/>
              </a:path>
              <a:path w="4817745" h="3762375">
                <a:moveTo>
                  <a:pt x="1685635" y="3762374"/>
                </a:moveTo>
                <a:lnTo>
                  <a:pt x="1676110" y="3762374"/>
                </a:lnTo>
                <a:lnTo>
                  <a:pt x="1676110" y="3756108"/>
                </a:lnTo>
                <a:lnTo>
                  <a:pt x="1685635" y="3756108"/>
                </a:lnTo>
                <a:lnTo>
                  <a:pt x="1685635" y="3762374"/>
                </a:lnTo>
                <a:close/>
              </a:path>
              <a:path w="4817745" h="3762375">
                <a:moveTo>
                  <a:pt x="1666585" y="3762374"/>
                </a:moveTo>
                <a:lnTo>
                  <a:pt x="1657060" y="3762374"/>
                </a:lnTo>
                <a:lnTo>
                  <a:pt x="1657060" y="3756108"/>
                </a:lnTo>
                <a:lnTo>
                  <a:pt x="1666585" y="3756108"/>
                </a:lnTo>
                <a:lnTo>
                  <a:pt x="1666585" y="3762374"/>
                </a:lnTo>
                <a:close/>
              </a:path>
              <a:path w="4817745" h="3762375">
                <a:moveTo>
                  <a:pt x="1647535" y="3762374"/>
                </a:moveTo>
                <a:lnTo>
                  <a:pt x="1638010" y="3762374"/>
                </a:lnTo>
                <a:lnTo>
                  <a:pt x="1638010" y="3756108"/>
                </a:lnTo>
                <a:lnTo>
                  <a:pt x="1647535" y="3756108"/>
                </a:lnTo>
                <a:lnTo>
                  <a:pt x="1647535" y="3762374"/>
                </a:lnTo>
                <a:close/>
              </a:path>
              <a:path w="4817745" h="3762375">
                <a:moveTo>
                  <a:pt x="1628485" y="3762374"/>
                </a:moveTo>
                <a:lnTo>
                  <a:pt x="1618960" y="3762374"/>
                </a:lnTo>
                <a:lnTo>
                  <a:pt x="1618960" y="3756108"/>
                </a:lnTo>
                <a:lnTo>
                  <a:pt x="1628485" y="3756108"/>
                </a:lnTo>
                <a:lnTo>
                  <a:pt x="1628485" y="3762374"/>
                </a:lnTo>
                <a:close/>
              </a:path>
              <a:path w="4817745" h="3762375">
                <a:moveTo>
                  <a:pt x="1609435" y="3762374"/>
                </a:moveTo>
                <a:lnTo>
                  <a:pt x="1599910" y="3762374"/>
                </a:lnTo>
                <a:lnTo>
                  <a:pt x="1599910" y="3756108"/>
                </a:lnTo>
                <a:lnTo>
                  <a:pt x="1609435" y="3756108"/>
                </a:lnTo>
                <a:lnTo>
                  <a:pt x="1609435" y="3762374"/>
                </a:lnTo>
                <a:close/>
              </a:path>
              <a:path w="4817745" h="3762375">
                <a:moveTo>
                  <a:pt x="1590385" y="3762374"/>
                </a:moveTo>
                <a:lnTo>
                  <a:pt x="1580860" y="3762374"/>
                </a:lnTo>
                <a:lnTo>
                  <a:pt x="1580860" y="3756108"/>
                </a:lnTo>
                <a:lnTo>
                  <a:pt x="1590385" y="3756108"/>
                </a:lnTo>
                <a:lnTo>
                  <a:pt x="1590385" y="3762374"/>
                </a:lnTo>
                <a:close/>
              </a:path>
              <a:path w="4817745" h="3762375">
                <a:moveTo>
                  <a:pt x="1571335" y="3762374"/>
                </a:moveTo>
                <a:lnTo>
                  <a:pt x="1561810" y="3762374"/>
                </a:lnTo>
                <a:lnTo>
                  <a:pt x="1561810" y="3756108"/>
                </a:lnTo>
                <a:lnTo>
                  <a:pt x="1571335" y="3756108"/>
                </a:lnTo>
                <a:lnTo>
                  <a:pt x="1571335" y="3762374"/>
                </a:lnTo>
                <a:close/>
              </a:path>
              <a:path w="4817745" h="3762375">
                <a:moveTo>
                  <a:pt x="1552285" y="3762374"/>
                </a:moveTo>
                <a:lnTo>
                  <a:pt x="1542760" y="3762374"/>
                </a:lnTo>
                <a:lnTo>
                  <a:pt x="1542760" y="3756108"/>
                </a:lnTo>
                <a:lnTo>
                  <a:pt x="1552285" y="3756108"/>
                </a:lnTo>
                <a:lnTo>
                  <a:pt x="1552285" y="3762374"/>
                </a:lnTo>
                <a:close/>
              </a:path>
              <a:path w="4817745" h="3762375">
                <a:moveTo>
                  <a:pt x="1533235" y="3762374"/>
                </a:moveTo>
                <a:lnTo>
                  <a:pt x="1523710" y="3762374"/>
                </a:lnTo>
                <a:lnTo>
                  <a:pt x="1523710" y="3756108"/>
                </a:lnTo>
                <a:lnTo>
                  <a:pt x="1533235" y="3756108"/>
                </a:lnTo>
                <a:lnTo>
                  <a:pt x="1533235" y="3762374"/>
                </a:lnTo>
                <a:close/>
              </a:path>
              <a:path w="4817745" h="3762375">
                <a:moveTo>
                  <a:pt x="1514185" y="3762374"/>
                </a:moveTo>
                <a:lnTo>
                  <a:pt x="1504660" y="3762374"/>
                </a:lnTo>
                <a:lnTo>
                  <a:pt x="1504660" y="3756108"/>
                </a:lnTo>
                <a:lnTo>
                  <a:pt x="1514185" y="3756108"/>
                </a:lnTo>
                <a:lnTo>
                  <a:pt x="1514185" y="3762374"/>
                </a:lnTo>
                <a:close/>
              </a:path>
              <a:path w="4817745" h="3762375">
                <a:moveTo>
                  <a:pt x="1495135" y="3762374"/>
                </a:moveTo>
                <a:lnTo>
                  <a:pt x="1485610" y="3762374"/>
                </a:lnTo>
                <a:lnTo>
                  <a:pt x="1485610" y="3756108"/>
                </a:lnTo>
                <a:lnTo>
                  <a:pt x="1495135" y="3756108"/>
                </a:lnTo>
                <a:lnTo>
                  <a:pt x="1495135" y="3762374"/>
                </a:lnTo>
                <a:close/>
              </a:path>
              <a:path w="4817745" h="3762375">
                <a:moveTo>
                  <a:pt x="1476085" y="3762374"/>
                </a:moveTo>
                <a:lnTo>
                  <a:pt x="1466560" y="3762374"/>
                </a:lnTo>
                <a:lnTo>
                  <a:pt x="1466560" y="3756108"/>
                </a:lnTo>
                <a:lnTo>
                  <a:pt x="1476085" y="3756108"/>
                </a:lnTo>
                <a:lnTo>
                  <a:pt x="1476085" y="3762374"/>
                </a:lnTo>
                <a:close/>
              </a:path>
              <a:path w="4817745" h="3762375">
                <a:moveTo>
                  <a:pt x="1457035" y="3762374"/>
                </a:moveTo>
                <a:lnTo>
                  <a:pt x="1447510" y="3762374"/>
                </a:lnTo>
                <a:lnTo>
                  <a:pt x="1447510" y="3756108"/>
                </a:lnTo>
                <a:lnTo>
                  <a:pt x="1457035" y="3756108"/>
                </a:lnTo>
                <a:lnTo>
                  <a:pt x="1457035" y="3762374"/>
                </a:lnTo>
                <a:close/>
              </a:path>
              <a:path w="4817745" h="3762375">
                <a:moveTo>
                  <a:pt x="1437985" y="3762374"/>
                </a:moveTo>
                <a:lnTo>
                  <a:pt x="1428460" y="3762374"/>
                </a:lnTo>
                <a:lnTo>
                  <a:pt x="1428460" y="3756108"/>
                </a:lnTo>
                <a:lnTo>
                  <a:pt x="1437985" y="3756108"/>
                </a:lnTo>
                <a:lnTo>
                  <a:pt x="1437985" y="3762374"/>
                </a:lnTo>
                <a:close/>
              </a:path>
              <a:path w="4817745" h="3762375">
                <a:moveTo>
                  <a:pt x="1418935" y="3762374"/>
                </a:moveTo>
                <a:lnTo>
                  <a:pt x="1409410" y="3762374"/>
                </a:lnTo>
                <a:lnTo>
                  <a:pt x="1409410" y="3756108"/>
                </a:lnTo>
                <a:lnTo>
                  <a:pt x="1418935" y="3756108"/>
                </a:lnTo>
                <a:lnTo>
                  <a:pt x="1418935" y="3762374"/>
                </a:lnTo>
                <a:close/>
              </a:path>
              <a:path w="4817745" h="3762375">
                <a:moveTo>
                  <a:pt x="1399885" y="3762374"/>
                </a:moveTo>
                <a:lnTo>
                  <a:pt x="1390360" y="3762374"/>
                </a:lnTo>
                <a:lnTo>
                  <a:pt x="1390360" y="3756108"/>
                </a:lnTo>
                <a:lnTo>
                  <a:pt x="1399885" y="3756108"/>
                </a:lnTo>
                <a:lnTo>
                  <a:pt x="1399885" y="3762374"/>
                </a:lnTo>
                <a:close/>
              </a:path>
              <a:path w="4817745" h="3762375">
                <a:moveTo>
                  <a:pt x="1380835" y="3762374"/>
                </a:moveTo>
                <a:lnTo>
                  <a:pt x="1371310" y="3762374"/>
                </a:lnTo>
                <a:lnTo>
                  <a:pt x="1371310" y="3756108"/>
                </a:lnTo>
                <a:lnTo>
                  <a:pt x="1380835" y="3756108"/>
                </a:lnTo>
                <a:lnTo>
                  <a:pt x="1380835" y="3762374"/>
                </a:lnTo>
                <a:close/>
              </a:path>
              <a:path w="4817745" h="3762375">
                <a:moveTo>
                  <a:pt x="1361785" y="3762374"/>
                </a:moveTo>
                <a:lnTo>
                  <a:pt x="1352260" y="3762374"/>
                </a:lnTo>
                <a:lnTo>
                  <a:pt x="1352260" y="3756108"/>
                </a:lnTo>
                <a:lnTo>
                  <a:pt x="1361785" y="3756108"/>
                </a:lnTo>
                <a:lnTo>
                  <a:pt x="1361785" y="3762374"/>
                </a:lnTo>
                <a:close/>
              </a:path>
              <a:path w="4817745" h="3762375">
                <a:moveTo>
                  <a:pt x="1342735" y="3762374"/>
                </a:moveTo>
                <a:lnTo>
                  <a:pt x="1333210" y="3762374"/>
                </a:lnTo>
                <a:lnTo>
                  <a:pt x="1333210" y="3756108"/>
                </a:lnTo>
                <a:lnTo>
                  <a:pt x="1342735" y="3756108"/>
                </a:lnTo>
                <a:lnTo>
                  <a:pt x="1342735" y="3762374"/>
                </a:lnTo>
                <a:close/>
              </a:path>
              <a:path w="4817745" h="3762375">
                <a:moveTo>
                  <a:pt x="1323685" y="3762374"/>
                </a:moveTo>
                <a:lnTo>
                  <a:pt x="1314160" y="3762374"/>
                </a:lnTo>
                <a:lnTo>
                  <a:pt x="1314160" y="3756108"/>
                </a:lnTo>
                <a:lnTo>
                  <a:pt x="1323685" y="3756108"/>
                </a:lnTo>
                <a:lnTo>
                  <a:pt x="1323685" y="3762374"/>
                </a:lnTo>
                <a:close/>
              </a:path>
              <a:path w="4817745" h="3762375">
                <a:moveTo>
                  <a:pt x="1304635" y="3762374"/>
                </a:moveTo>
                <a:lnTo>
                  <a:pt x="1295110" y="3762374"/>
                </a:lnTo>
                <a:lnTo>
                  <a:pt x="1295110" y="3756108"/>
                </a:lnTo>
                <a:lnTo>
                  <a:pt x="1304635" y="3756108"/>
                </a:lnTo>
                <a:lnTo>
                  <a:pt x="1304635" y="3762374"/>
                </a:lnTo>
                <a:close/>
              </a:path>
              <a:path w="4817745" h="3762375">
                <a:moveTo>
                  <a:pt x="1285585" y="3762374"/>
                </a:moveTo>
                <a:lnTo>
                  <a:pt x="1276060" y="3762374"/>
                </a:lnTo>
                <a:lnTo>
                  <a:pt x="1276060" y="3756108"/>
                </a:lnTo>
                <a:lnTo>
                  <a:pt x="1285585" y="3756108"/>
                </a:lnTo>
                <a:lnTo>
                  <a:pt x="1285585" y="3762374"/>
                </a:lnTo>
                <a:close/>
              </a:path>
              <a:path w="4817745" h="3762375">
                <a:moveTo>
                  <a:pt x="1266535" y="3762374"/>
                </a:moveTo>
                <a:lnTo>
                  <a:pt x="1257010" y="3762374"/>
                </a:lnTo>
                <a:lnTo>
                  <a:pt x="1257010" y="3756108"/>
                </a:lnTo>
                <a:lnTo>
                  <a:pt x="1266535" y="3756108"/>
                </a:lnTo>
                <a:lnTo>
                  <a:pt x="1266535" y="3762374"/>
                </a:lnTo>
                <a:close/>
              </a:path>
              <a:path w="4817745" h="3762375">
                <a:moveTo>
                  <a:pt x="1247485" y="3762374"/>
                </a:moveTo>
                <a:lnTo>
                  <a:pt x="1237960" y="3762374"/>
                </a:lnTo>
                <a:lnTo>
                  <a:pt x="1237960" y="3756108"/>
                </a:lnTo>
                <a:lnTo>
                  <a:pt x="1247485" y="3756108"/>
                </a:lnTo>
                <a:lnTo>
                  <a:pt x="1247485" y="3762374"/>
                </a:lnTo>
                <a:close/>
              </a:path>
              <a:path w="4817745" h="3762375">
                <a:moveTo>
                  <a:pt x="1228435" y="3762374"/>
                </a:moveTo>
                <a:lnTo>
                  <a:pt x="1218910" y="3762374"/>
                </a:lnTo>
                <a:lnTo>
                  <a:pt x="1218910" y="3756108"/>
                </a:lnTo>
                <a:lnTo>
                  <a:pt x="1228435" y="3756108"/>
                </a:lnTo>
                <a:lnTo>
                  <a:pt x="1228435" y="3762374"/>
                </a:lnTo>
                <a:close/>
              </a:path>
              <a:path w="4817745" h="3762375">
                <a:moveTo>
                  <a:pt x="1209385" y="3762374"/>
                </a:moveTo>
                <a:lnTo>
                  <a:pt x="1199860" y="3762374"/>
                </a:lnTo>
                <a:lnTo>
                  <a:pt x="1199860" y="3756108"/>
                </a:lnTo>
                <a:lnTo>
                  <a:pt x="1209385" y="3756108"/>
                </a:lnTo>
                <a:lnTo>
                  <a:pt x="1209385" y="3762374"/>
                </a:lnTo>
                <a:close/>
              </a:path>
              <a:path w="4817745" h="3762375">
                <a:moveTo>
                  <a:pt x="1190335" y="3762374"/>
                </a:moveTo>
                <a:lnTo>
                  <a:pt x="1180810" y="3762374"/>
                </a:lnTo>
                <a:lnTo>
                  <a:pt x="1180810" y="3756108"/>
                </a:lnTo>
                <a:lnTo>
                  <a:pt x="1190335" y="3756108"/>
                </a:lnTo>
                <a:lnTo>
                  <a:pt x="1190335" y="3762374"/>
                </a:lnTo>
                <a:close/>
              </a:path>
              <a:path w="4817745" h="3762375">
                <a:moveTo>
                  <a:pt x="1171285" y="3762374"/>
                </a:moveTo>
                <a:lnTo>
                  <a:pt x="1161760" y="3762374"/>
                </a:lnTo>
                <a:lnTo>
                  <a:pt x="1161760" y="3756108"/>
                </a:lnTo>
                <a:lnTo>
                  <a:pt x="1171285" y="3756108"/>
                </a:lnTo>
                <a:lnTo>
                  <a:pt x="1171285" y="3762374"/>
                </a:lnTo>
                <a:close/>
              </a:path>
              <a:path w="4817745" h="3762375">
                <a:moveTo>
                  <a:pt x="1152235" y="3762374"/>
                </a:moveTo>
                <a:lnTo>
                  <a:pt x="1142710" y="3762374"/>
                </a:lnTo>
                <a:lnTo>
                  <a:pt x="1142710" y="3756108"/>
                </a:lnTo>
                <a:lnTo>
                  <a:pt x="1152235" y="3756108"/>
                </a:lnTo>
                <a:lnTo>
                  <a:pt x="1152235" y="3762374"/>
                </a:lnTo>
                <a:close/>
              </a:path>
              <a:path w="4817745" h="3762375">
                <a:moveTo>
                  <a:pt x="1133185" y="3762374"/>
                </a:moveTo>
                <a:lnTo>
                  <a:pt x="1123660" y="3762374"/>
                </a:lnTo>
                <a:lnTo>
                  <a:pt x="1123660" y="3756108"/>
                </a:lnTo>
                <a:lnTo>
                  <a:pt x="1133185" y="3756108"/>
                </a:lnTo>
                <a:lnTo>
                  <a:pt x="1133185" y="3762374"/>
                </a:lnTo>
                <a:close/>
              </a:path>
              <a:path w="4817745" h="3762375">
                <a:moveTo>
                  <a:pt x="1114135" y="3762374"/>
                </a:moveTo>
                <a:lnTo>
                  <a:pt x="1104610" y="3762374"/>
                </a:lnTo>
                <a:lnTo>
                  <a:pt x="1104610" y="3756108"/>
                </a:lnTo>
                <a:lnTo>
                  <a:pt x="1114135" y="3756108"/>
                </a:lnTo>
                <a:lnTo>
                  <a:pt x="1114135" y="3762374"/>
                </a:lnTo>
                <a:close/>
              </a:path>
              <a:path w="4817745" h="3762375">
                <a:moveTo>
                  <a:pt x="1095085" y="3762374"/>
                </a:moveTo>
                <a:lnTo>
                  <a:pt x="1085560" y="3762374"/>
                </a:lnTo>
                <a:lnTo>
                  <a:pt x="1085560" y="3756108"/>
                </a:lnTo>
                <a:lnTo>
                  <a:pt x="1095085" y="3756108"/>
                </a:lnTo>
                <a:lnTo>
                  <a:pt x="1095085" y="3762374"/>
                </a:lnTo>
                <a:close/>
              </a:path>
              <a:path w="4817745" h="3762375">
                <a:moveTo>
                  <a:pt x="1076035" y="3762374"/>
                </a:moveTo>
                <a:lnTo>
                  <a:pt x="1066510" y="3762374"/>
                </a:lnTo>
                <a:lnTo>
                  <a:pt x="1066510" y="3756108"/>
                </a:lnTo>
                <a:lnTo>
                  <a:pt x="1076035" y="3756108"/>
                </a:lnTo>
                <a:lnTo>
                  <a:pt x="1076035" y="3762374"/>
                </a:lnTo>
                <a:close/>
              </a:path>
              <a:path w="4817745" h="3762375">
                <a:moveTo>
                  <a:pt x="1056985" y="3762374"/>
                </a:moveTo>
                <a:lnTo>
                  <a:pt x="1047460" y="3762374"/>
                </a:lnTo>
                <a:lnTo>
                  <a:pt x="1047460" y="3756108"/>
                </a:lnTo>
                <a:lnTo>
                  <a:pt x="1056985" y="3756108"/>
                </a:lnTo>
                <a:lnTo>
                  <a:pt x="1056985" y="3762374"/>
                </a:lnTo>
                <a:close/>
              </a:path>
              <a:path w="4817745" h="3762375">
                <a:moveTo>
                  <a:pt x="1037935" y="3762374"/>
                </a:moveTo>
                <a:lnTo>
                  <a:pt x="1028410" y="3762374"/>
                </a:lnTo>
                <a:lnTo>
                  <a:pt x="1028410" y="3756108"/>
                </a:lnTo>
                <a:lnTo>
                  <a:pt x="1037935" y="3756108"/>
                </a:lnTo>
                <a:lnTo>
                  <a:pt x="1037935" y="3762374"/>
                </a:lnTo>
                <a:close/>
              </a:path>
              <a:path w="4817745" h="3762375">
                <a:moveTo>
                  <a:pt x="1018885" y="3762374"/>
                </a:moveTo>
                <a:lnTo>
                  <a:pt x="1009360" y="3762374"/>
                </a:lnTo>
                <a:lnTo>
                  <a:pt x="1009360" y="3756108"/>
                </a:lnTo>
                <a:lnTo>
                  <a:pt x="1018885" y="3756108"/>
                </a:lnTo>
                <a:lnTo>
                  <a:pt x="1018885" y="3762374"/>
                </a:lnTo>
                <a:close/>
              </a:path>
              <a:path w="4817745" h="3762375">
                <a:moveTo>
                  <a:pt x="999835" y="3762374"/>
                </a:moveTo>
                <a:lnTo>
                  <a:pt x="990310" y="3762374"/>
                </a:lnTo>
                <a:lnTo>
                  <a:pt x="990310" y="3756108"/>
                </a:lnTo>
                <a:lnTo>
                  <a:pt x="999835" y="3756108"/>
                </a:lnTo>
                <a:lnTo>
                  <a:pt x="999835" y="3762374"/>
                </a:lnTo>
                <a:close/>
              </a:path>
              <a:path w="4817745" h="3762375">
                <a:moveTo>
                  <a:pt x="980785" y="3762374"/>
                </a:moveTo>
                <a:lnTo>
                  <a:pt x="971260" y="3762374"/>
                </a:lnTo>
                <a:lnTo>
                  <a:pt x="971260" y="3756108"/>
                </a:lnTo>
                <a:lnTo>
                  <a:pt x="980785" y="3756108"/>
                </a:lnTo>
                <a:lnTo>
                  <a:pt x="980785" y="3762374"/>
                </a:lnTo>
                <a:close/>
              </a:path>
              <a:path w="4817745" h="3762375">
                <a:moveTo>
                  <a:pt x="961735" y="3762374"/>
                </a:moveTo>
                <a:lnTo>
                  <a:pt x="952210" y="3762374"/>
                </a:lnTo>
                <a:lnTo>
                  <a:pt x="952210" y="3756108"/>
                </a:lnTo>
                <a:lnTo>
                  <a:pt x="961735" y="3756108"/>
                </a:lnTo>
                <a:lnTo>
                  <a:pt x="961735" y="3762374"/>
                </a:lnTo>
                <a:close/>
              </a:path>
              <a:path w="4817745" h="3762375">
                <a:moveTo>
                  <a:pt x="942685" y="3762374"/>
                </a:moveTo>
                <a:lnTo>
                  <a:pt x="933160" y="3762374"/>
                </a:lnTo>
                <a:lnTo>
                  <a:pt x="933160" y="3756108"/>
                </a:lnTo>
                <a:lnTo>
                  <a:pt x="942685" y="3756108"/>
                </a:lnTo>
                <a:lnTo>
                  <a:pt x="942685" y="3762374"/>
                </a:lnTo>
                <a:close/>
              </a:path>
              <a:path w="4817745" h="3762375">
                <a:moveTo>
                  <a:pt x="923635" y="3762374"/>
                </a:moveTo>
                <a:lnTo>
                  <a:pt x="914110" y="3762374"/>
                </a:lnTo>
                <a:lnTo>
                  <a:pt x="914110" y="3756108"/>
                </a:lnTo>
                <a:lnTo>
                  <a:pt x="923635" y="3756108"/>
                </a:lnTo>
                <a:lnTo>
                  <a:pt x="923635" y="3762374"/>
                </a:lnTo>
                <a:close/>
              </a:path>
              <a:path w="4817745" h="3762375">
                <a:moveTo>
                  <a:pt x="904585" y="3762374"/>
                </a:moveTo>
                <a:lnTo>
                  <a:pt x="895060" y="3762374"/>
                </a:lnTo>
                <a:lnTo>
                  <a:pt x="895060" y="3756108"/>
                </a:lnTo>
                <a:lnTo>
                  <a:pt x="904585" y="3756108"/>
                </a:lnTo>
                <a:lnTo>
                  <a:pt x="904585" y="3762374"/>
                </a:lnTo>
                <a:close/>
              </a:path>
              <a:path w="4817745" h="3762375">
                <a:moveTo>
                  <a:pt x="885535" y="3762374"/>
                </a:moveTo>
                <a:lnTo>
                  <a:pt x="876010" y="3762374"/>
                </a:lnTo>
                <a:lnTo>
                  <a:pt x="876010" y="3756108"/>
                </a:lnTo>
                <a:lnTo>
                  <a:pt x="885535" y="3756108"/>
                </a:lnTo>
                <a:lnTo>
                  <a:pt x="885535" y="3762374"/>
                </a:lnTo>
                <a:close/>
              </a:path>
              <a:path w="4817745" h="3762375">
                <a:moveTo>
                  <a:pt x="866485" y="3762374"/>
                </a:moveTo>
                <a:lnTo>
                  <a:pt x="856960" y="3762374"/>
                </a:lnTo>
                <a:lnTo>
                  <a:pt x="856960" y="3756108"/>
                </a:lnTo>
                <a:lnTo>
                  <a:pt x="866485" y="3756108"/>
                </a:lnTo>
                <a:lnTo>
                  <a:pt x="866485" y="3762374"/>
                </a:lnTo>
                <a:close/>
              </a:path>
              <a:path w="4817745" h="3762375">
                <a:moveTo>
                  <a:pt x="847435" y="3762374"/>
                </a:moveTo>
                <a:lnTo>
                  <a:pt x="837910" y="3762374"/>
                </a:lnTo>
                <a:lnTo>
                  <a:pt x="837910" y="3756108"/>
                </a:lnTo>
                <a:lnTo>
                  <a:pt x="847435" y="3756108"/>
                </a:lnTo>
                <a:lnTo>
                  <a:pt x="847435" y="3762374"/>
                </a:lnTo>
                <a:close/>
              </a:path>
              <a:path w="4817745" h="3762375">
                <a:moveTo>
                  <a:pt x="828385" y="3762374"/>
                </a:moveTo>
                <a:lnTo>
                  <a:pt x="818860" y="3762374"/>
                </a:lnTo>
                <a:lnTo>
                  <a:pt x="818860" y="3756108"/>
                </a:lnTo>
                <a:lnTo>
                  <a:pt x="828385" y="3756108"/>
                </a:lnTo>
                <a:lnTo>
                  <a:pt x="828385" y="3762374"/>
                </a:lnTo>
                <a:close/>
              </a:path>
              <a:path w="4817745" h="3762375">
                <a:moveTo>
                  <a:pt x="809335" y="3762374"/>
                </a:moveTo>
                <a:lnTo>
                  <a:pt x="799810" y="3762374"/>
                </a:lnTo>
                <a:lnTo>
                  <a:pt x="799810" y="3756108"/>
                </a:lnTo>
                <a:lnTo>
                  <a:pt x="809335" y="3756108"/>
                </a:lnTo>
                <a:lnTo>
                  <a:pt x="809335" y="3762374"/>
                </a:lnTo>
                <a:close/>
              </a:path>
              <a:path w="4817745" h="3762375">
                <a:moveTo>
                  <a:pt x="790285" y="3762374"/>
                </a:moveTo>
                <a:lnTo>
                  <a:pt x="780760" y="3762374"/>
                </a:lnTo>
                <a:lnTo>
                  <a:pt x="780760" y="3756108"/>
                </a:lnTo>
                <a:lnTo>
                  <a:pt x="790285" y="3756108"/>
                </a:lnTo>
                <a:lnTo>
                  <a:pt x="790285" y="3762374"/>
                </a:lnTo>
                <a:close/>
              </a:path>
              <a:path w="4817745" h="3762375">
                <a:moveTo>
                  <a:pt x="771235" y="3762374"/>
                </a:moveTo>
                <a:lnTo>
                  <a:pt x="761710" y="3762374"/>
                </a:lnTo>
                <a:lnTo>
                  <a:pt x="761710" y="3756108"/>
                </a:lnTo>
                <a:lnTo>
                  <a:pt x="771235" y="3756108"/>
                </a:lnTo>
                <a:lnTo>
                  <a:pt x="771235" y="3762374"/>
                </a:lnTo>
                <a:close/>
              </a:path>
              <a:path w="4817745" h="3762375">
                <a:moveTo>
                  <a:pt x="752185" y="3762374"/>
                </a:moveTo>
                <a:lnTo>
                  <a:pt x="742660" y="3762374"/>
                </a:lnTo>
                <a:lnTo>
                  <a:pt x="742660" y="3756108"/>
                </a:lnTo>
                <a:lnTo>
                  <a:pt x="752185" y="3756108"/>
                </a:lnTo>
                <a:lnTo>
                  <a:pt x="752185" y="3762374"/>
                </a:lnTo>
                <a:close/>
              </a:path>
              <a:path w="4817745" h="3762375">
                <a:moveTo>
                  <a:pt x="733135" y="3762374"/>
                </a:moveTo>
                <a:lnTo>
                  <a:pt x="723610" y="3762374"/>
                </a:lnTo>
                <a:lnTo>
                  <a:pt x="723610" y="3756108"/>
                </a:lnTo>
                <a:lnTo>
                  <a:pt x="733135" y="3756108"/>
                </a:lnTo>
                <a:lnTo>
                  <a:pt x="733135" y="3762374"/>
                </a:lnTo>
                <a:close/>
              </a:path>
              <a:path w="4817745" h="3762375">
                <a:moveTo>
                  <a:pt x="714085" y="3762374"/>
                </a:moveTo>
                <a:lnTo>
                  <a:pt x="704560" y="3762374"/>
                </a:lnTo>
                <a:lnTo>
                  <a:pt x="704560" y="3756108"/>
                </a:lnTo>
                <a:lnTo>
                  <a:pt x="714085" y="3756108"/>
                </a:lnTo>
                <a:lnTo>
                  <a:pt x="714085" y="3762374"/>
                </a:lnTo>
                <a:close/>
              </a:path>
              <a:path w="4817745" h="3762375">
                <a:moveTo>
                  <a:pt x="695035" y="3762374"/>
                </a:moveTo>
                <a:lnTo>
                  <a:pt x="685510" y="3762374"/>
                </a:lnTo>
                <a:lnTo>
                  <a:pt x="685510" y="3756108"/>
                </a:lnTo>
                <a:lnTo>
                  <a:pt x="695035" y="3756108"/>
                </a:lnTo>
                <a:lnTo>
                  <a:pt x="695035" y="3762374"/>
                </a:lnTo>
                <a:close/>
              </a:path>
              <a:path w="4817745" h="3762375">
                <a:moveTo>
                  <a:pt x="675985" y="3762374"/>
                </a:moveTo>
                <a:lnTo>
                  <a:pt x="666460" y="3762374"/>
                </a:lnTo>
                <a:lnTo>
                  <a:pt x="666460" y="3756108"/>
                </a:lnTo>
                <a:lnTo>
                  <a:pt x="675985" y="3756108"/>
                </a:lnTo>
                <a:lnTo>
                  <a:pt x="675985" y="3762374"/>
                </a:lnTo>
                <a:close/>
              </a:path>
              <a:path w="4817745" h="3762375">
                <a:moveTo>
                  <a:pt x="656935" y="3762374"/>
                </a:moveTo>
                <a:lnTo>
                  <a:pt x="647410" y="3762374"/>
                </a:lnTo>
                <a:lnTo>
                  <a:pt x="647410" y="3756108"/>
                </a:lnTo>
                <a:lnTo>
                  <a:pt x="656935" y="3756108"/>
                </a:lnTo>
                <a:lnTo>
                  <a:pt x="656935" y="3762374"/>
                </a:lnTo>
                <a:close/>
              </a:path>
              <a:path w="4817745" h="3762375">
                <a:moveTo>
                  <a:pt x="637885" y="3762374"/>
                </a:moveTo>
                <a:lnTo>
                  <a:pt x="628360" y="3762374"/>
                </a:lnTo>
                <a:lnTo>
                  <a:pt x="628360" y="3756108"/>
                </a:lnTo>
                <a:lnTo>
                  <a:pt x="637885" y="3756108"/>
                </a:lnTo>
                <a:lnTo>
                  <a:pt x="637885" y="3762374"/>
                </a:lnTo>
                <a:close/>
              </a:path>
              <a:path w="4817745" h="3762375">
                <a:moveTo>
                  <a:pt x="618835" y="3762374"/>
                </a:moveTo>
                <a:lnTo>
                  <a:pt x="609310" y="3762374"/>
                </a:lnTo>
                <a:lnTo>
                  <a:pt x="609310" y="3756108"/>
                </a:lnTo>
                <a:lnTo>
                  <a:pt x="618835" y="3756108"/>
                </a:lnTo>
                <a:lnTo>
                  <a:pt x="618835" y="3762374"/>
                </a:lnTo>
                <a:close/>
              </a:path>
              <a:path w="4817745" h="3762375">
                <a:moveTo>
                  <a:pt x="599785" y="3762374"/>
                </a:moveTo>
                <a:lnTo>
                  <a:pt x="590260" y="3762374"/>
                </a:lnTo>
                <a:lnTo>
                  <a:pt x="590260" y="3756108"/>
                </a:lnTo>
                <a:lnTo>
                  <a:pt x="599785" y="3756108"/>
                </a:lnTo>
                <a:lnTo>
                  <a:pt x="599785" y="3762374"/>
                </a:lnTo>
                <a:close/>
              </a:path>
              <a:path w="4817745" h="3762375">
                <a:moveTo>
                  <a:pt x="580735" y="3762374"/>
                </a:moveTo>
                <a:lnTo>
                  <a:pt x="571210" y="3762374"/>
                </a:lnTo>
                <a:lnTo>
                  <a:pt x="571210" y="3756108"/>
                </a:lnTo>
                <a:lnTo>
                  <a:pt x="580735" y="3756108"/>
                </a:lnTo>
                <a:lnTo>
                  <a:pt x="580735" y="3762374"/>
                </a:lnTo>
                <a:close/>
              </a:path>
              <a:path w="4817745" h="3762375">
                <a:moveTo>
                  <a:pt x="561685" y="3762374"/>
                </a:moveTo>
                <a:lnTo>
                  <a:pt x="552160" y="3762374"/>
                </a:lnTo>
                <a:lnTo>
                  <a:pt x="552160" y="3756108"/>
                </a:lnTo>
                <a:lnTo>
                  <a:pt x="561685" y="3756108"/>
                </a:lnTo>
                <a:lnTo>
                  <a:pt x="561685" y="3762374"/>
                </a:lnTo>
                <a:close/>
              </a:path>
              <a:path w="4817745" h="3762375">
                <a:moveTo>
                  <a:pt x="542635" y="3762374"/>
                </a:moveTo>
                <a:lnTo>
                  <a:pt x="533110" y="3762374"/>
                </a:lnTo>
                <a:lnTo>
                  <a:pt x="533110" y="3756108"/>
                </a:lnTo>
                <a:lnTo>
                  <a:pt x="542635" y="3756108"/>
                </a:lnTo>
                <a:lnTo>
                  <a:pt x="542635" y="3762374"/>
                </a:lnTo>
                <a:close/>
              </a:path>
              <a:path w="4817745" h="3762375">
                <a:moveTo>
                  <a:pt x="523585" y="3762374"/>
                </a:moveTo>
                <a:lnTo>
                  <a:pt x="514060" y="3762374"/>
                </a:lnTo>
                <a:lnTo>
                  <a:pt x="514060" y="3756108"/>
                </a:lnTo>
                <a:lnTo>
                  <a:pt x="523585" y="3756108"/>
                </a:lnTo>
                <a:lnTo>
                  <a:pt x="523585" y="3762374"/>
                </a:lnTo>
                <a:close/>
              </a:path>
              <a:path w="4817745" h="3762375">
                <a:moveTo>
                  <a:pt x="504535" y="3762374"/>
                </a:moveTo>
                <a:lnTo>
                  <a:pt x="495010" y="3762374"/>
                </a:lnTo>
                <a:lnTo>
                  <a:pt x="495010" y="3756108"/>
                </a:lnTo>
                <a:lnTo>
                  <a:pt x="504535" y="3756108"/>
                </a:lnTo>
                <a:lnTo>
                  <a:pt x="504535" y="3762374"/>
                </a:lnTo>
                <a:close/>
              </a:path>
              <a:path w="4817745" h="3762375">
                <a:moveTo>
                  <a:pt x="485485" y="3762374"/>
                </a:moveTo>
                <a:lnTo>
                  <a:pt x="475960" y="3762374"/>
                </a:lnTo>
                <a:lnTo>
                  <a:pt x="475960" y="3756108"/>
                </a:lnTo>
                <a:lnTo>
                  <a:pt x="485485" y="3756108"/>
                </a:lnTo>
                <a:lnTo>
                  <a:pt x="485485" y="3762374"/>
                </a:lnTo>
                <a:close/>
              </a:path>
              <a:path w="4817745" h="3762375">
                <a:moveTo>
                  <a:pt x="466435" y="3762374"/>
                </a:moveTo>
                <a:lnTo>
                  <a:pt x="456910" y="3762374"/>
                </a:lnTo>
                <a:lnTo>
                  <a:pt x="456910" y="3756108"/>
                </a:lnTo>
                <a:lnTo>
                  <a:pt x="466435" y="3756108"/>
                </a:lnTo>
                <a:lnTo>
                  <a:pt x="466435" y="3762374"/>
                </a:lnTo>
                <a:close/>
              </a:path>
              <a:path w="4817745" h="3762375">
                <a:moveTo>
                  <a:pt x="447385" y="3762374"/>
                </a:moveTo>
                <a:lnTo>
                  <a:pt x="437860" y="3762374"/>
                </a:lnTo>
                <a:lnTo>
                  <a:pt x="437860" y="3756108"/>
                </a:lnTo>
                <a:lnTo>
                  <a:pt x="447385" y="3756108"/>
                </a:lnTo>
                <a:lnTo>
                  <a:pt x="447385" y="3762374"/>
                </a:lnTo>
                <a:close/>
              </a:path>
              <a:path w="4817745" h="3762375">
                <a:moveTo>
                  <a:pt x="428335" y="3762374"/>
                </a:moveTo>
                <a:lnTo>
                  <a:pt x="418810" y="3762374"/>
                </a:lnTo>
                <a:lnTo>
                  <a:pt x="418810" y="3756108"/>
                </a:lnTo>
                <a:lnTo>
                  <a:pt x="428335" y="3756108"/>
                </a:lnTo>
                <a:lnTo>
                  <a:pt x="428335" y="3762374"/>
                </a:lnTo>
                <a:close/>
              </a:path>
              <a:path w="4817745" h="3762375">
                <a:moveTo>
                  <a:pt x="409285" y="3762374"/>
                </a:moveTo>
                <a:lnTo>
                  <a:pt x="399760" y="3762374"/>
                </a:lnTo>
                <a:lnTo>
                  <a:pt x="399760" y="3756108"/>
                </a:lnTo>
                <a:lnTo>
                  <a:pt x="409285" y="3756108"/>
                </a:lnTo>
                <a:lnTo>
                  <a:pt x="409285" y="3762374"/>
                </a:lnTo>
                <a:close/>
              </a:path>
              <a:path w="4817745" h="3762375">
                <a:moveTo>
                  <a:pt x="390235" y="3762374"/>
                </a:moveTo>
                <a:lnTo>
                  <a:pt x="380710" y="3762374"/>
                </a:lnTo>
                <a:lnTo>
                  <a:pt x="380710" y="3756108"/>
                </a:lnTo>
                <a:lnTo>
                  <a:pt x="390235" y="3756108"/>
                </a:lnTo>
                <a:lnTo>
                  <a:pt x="390235" y="3762374"/>
                </a:lnTo>
                <a:close/>
              </a:path>
              <a:path w="4817745" h="3762375">
                <a:moveTo>
                  <a:pt x="371185" y="3762374"/>
                </a:moveTo>
                <a:lnTo>
                  <a:pt x="361660" y="3762374"/>
                </a:lnTo>
                <a:lnTo>
                  <a:pt x="361660" y="3756108"/>
                </a:lnTo>
                <a:lnTo>
                  <a:pt x="371185" y="3756108"/>
                </a:lnTo>
                <a:lnTo>
                  <a:pt x="371185" y="3762374"/>
                </a:lnTo>
                <a:close/>
              </a:path>
              <a:path w="4817745" h="3762375">
                <a:moveTo>
                  <a:pt x="352135" y="3762374"/>
                </a:moveTo>
                <a:lnTo>
                  <a:pt x="342610" y="3762374"/>
                </a:lnTo>
                <a:lnTo>
                  <a:pt x="342610" y="3756108"/>
                </a:lnTo>
                <a:lnTo>
                  <a:pt x="352135" y="3756108"/>
                </a:lnTo>
                <a:lnTo>
                  <a:pt x="352135" y="3762374"/>
                </a:lnTo>
                <a:close/>
              </a:path>
              <a:path w="4817745" h="3762375">
                <a:moveTo>
                  <a:pt x="333085" y="3762374"/>
                </a:moveTo>
                <a:lnTo>
                  <a:pt x="323560" y="3762374"/>
                </a:lnTo>
                <a:lnTo>
                  <a:pt x="323560" y="3756108"/>
                </a:lnTo>
                <a:lnTo>
                  <a:pt x="333085" y="3756108"/>
                </a:lnTo>
                <a:lnTo>
                  <a:pt x="333085" y="3762374"/>
                </a:lnTo>
                <a:close/>
              </a:path>
              <a:path w="4817745" h="3762375">
                <a:moveTo>
                  <a:pt x="314035" y="3762374"/>
                </a:moveTo>
                <a:lnTo>
                  <a:pt x="304510" y="3762374"/>
                </a:lnTo>
                <a:lnTo>
                  <a:pt x="304510" y="3756108"/>
                </a:lnTo>
                <a:lnTo>
                  <a:pt x="314035" y="3756108"/>
                </a:lnTo>
                <a:lnTo>
                  <a:pt x="314035" y="3762374"/>
                </a:lnTo>
                <a:close/>
              </a:path>
              <a:path w="4817745" h="3762375">
                <a:moveTo>
                  <a:pt x="294985" y="3762374"/>
                </a:moveTo>
                <a:lnTo>
                  <a:pt x="285457" y="3762374"/>
                </a:lnTo>
                <a:lnTo>
                  <a:pt x="285457" y="3756108"/>
                </a:lnTo>
                <a:lnTo>
                  <a:pt x="294985" y="3756108"/>
                </a:lnTo>
                <a:lnTo>
                  <a:pt x="294985" y="3762374"/>
                </a:lnTo>
                <a:close/>
              </a:path>
              <a:path w="4817745" h="3762375">
                <a:moveTo>
                  <a:pt x="275963" y="3762374"/>
                </a:moveTo>
                <a:lnTo>
                  <a:pt x="266473" y="3762374"/>
                </a:lnTo>
                <a:lnTo>
                  <a:pt x="266945" y="3755468"/>
                </a:lnTo>
                <a:lnTo>
                  <a:pt x="270024" y="3755678"/>
                </a:lnTo>
                <a:lnTo>
                  <a:pt x="273104" y="3755836"/>
                </a:lnTo>
                <a:lnTo>
                  <a:pt x="276185" y="3755943"/>
                </a:lnTo>
                <a:lnTo>
                  <a:pt x="275963" y="3762374"/>
                </a:lnTo>
                <a:close/>
              </a:path>
              <a:path w="4817745" h="3762375">
                <a:moveTo>
                  <a:pt x="256967" y="3762374"/>
                </a:moveTo>
                <a:lnTo>
                  <a:pt x="247419" y="3762374"/>
                </a:lnTo>
                <a:lnTo>
                  <a:pt x="248608" y="3753601"/>
                </a:lnTo>
                <a:lnTo>
                  <a:pt x="251652" y="3754014"/>
                </a:lnTo>
                <a:lnTo>
                  <a:pt x="254699" y="3754376"/>
                </a:lnTo>
                <a:lnTo>
                  <a:pt x="257750" y="3754687"/>
                </a:lnTo>
                <a:lnTo>
                  <a:pt x="256967" y="3762374"/>
                </a:lnTo>
                <a:close/>
              </a:path>
              <a:path w="4817745" h="3762375">
                <a:moveTo>
                  <a:pt x="237959" y="3761461"/>
                </a:moveTo>
                <a:lnTo>
                  <a:pt x="228728" y="3759238"/>
                </a:lnTo>
                <a:lnTo>
                  <a:pt x="230505" y="3750529"/>
                </a:lnTo>
                <a:lnTo>
                  <a:pt x="233502" y="3751141"/>
                </a:lnTo>
                <a:lnTo>
                  <a:pt x="236511" y="3751703"/>
                </a:lnTo>
                <a:lnTo>
                  <a:pt x="239530" y="3752216"/>
                </a:lnTo>
                <a:lnTo>
                  <a:pt x="237959" y="3761461"/>
                </a:lnTo>
                <a:close/>
              </a:path>
              <a:path w="4817745" h="3762375">
                <a:moveTo>
                  <a:pt x="219455" y="3757005"/>
                </a:moveTo>
                <a:lnTo>
                  <a:pt x="210196" y="3754774"/>
                </a:lnTo>
                <a:lnTo>
                  <a:pt x="212543" y="3746233"/>
                </a:lnTo>
                <a:lnTo>
                  <a:pt x="215515" y="3747049"/>
                </a:lnTo>
                <a:lnTo>
                  <a:pt x="218495" y="3747815"/>
                </a:lnTo>
                <a:lnTo>
                  <a:pt x="221483" y="3748530"/>
                </a:lnTo>
                <a:lnTo>
                  <a:pt x="219455" y="3757005"/>
                </a:lnTo>
                <a:close/>
              </a:path>
              <a:path w="4817745" h="3762375">
                <a:moveTo>
                  <a:pt x="200925" y="3752542"/>
                </a:moveTo>
                <a:lnTo>
                  <a:pt x="197320" y="3751673"/>
                </a:lnTo>
                <a:lnTo>
                  <a:pt x="191922" y="3749437"/>
                </a:lnTo>
                <a:lnTo>
                  <a:pt x="194944" y="3740758"/>
                </a:lnTo>
                <a:lnTo>
                  <a:pt x="197839" y="3741766"/>
                </a:lnTo>
                <a:lnTo>
                  <a:pt x="200756" y="3742727"/>
                </a:lnTo>
                <a:lnTo>
                  <a:pt x="203694" y="3743641"/>
                </a:lnTo>
                <a:lnTo>
                  <a:pt x="200925" y="3752542"/>
                </a:lnTo>
                <a:close/>
              </a:path>
              <a:path w="4817745" h="3762375">
                <a:moveTo>
                  <a:pt x="183129" y="3745795"/>
                </a:moveTo>
                <a:lnTo>
                  <a:pt x="174351" y="3742159"/>
                </a:lnTo>
                <a:lnTo>
                  <a:pt x="177762" y="3734127"/>
                </a:lnTo>
                <a:lnTo>
                  <a:pt x="180590" y="3735328"/>
                </a:lnTo>
                <a:lnTo>
                  <a:pt x="183435" y="3736481"/>
                </a:lnTo>
                <a:lnTo>
                  <a:pt x="186297" y="3737585"/>
                </a:lnTo>
                <a:lnTo>
                  <a:pt x="183129" y="3745795"/>
                </a:lnTo>
                <a:close/>
              </a:path>
              <a:path w="4817745" h="3762375">
                <a:moveTo>
                  <a:pt x="165568" y="3738521"/>
                </a:moveTo>
                <a:lnTo>
                  <a:pt x="156757" y="3734872"/>
                </a:lnTo>
                <a:lnTo>
                  <a:pt x="161060" y="3726366"/>
                </a:lnTo>
                <a:lnTo>
                  <a:pt x="163798" y="3727751"/>
                </a:lnTo>
                <a:lnTo>
                  <a:pt x="166561" y="3729091"/>
                </a:lnTo>
                <a:lnTo>
                  <a:pt x="169348" y="3730386"/>
                </a:lnTo>
                <a:lnTo>
                  <a:pt x="165568" y="3738521"/>
                </a:lnTo>
                <a:close/>
              </a:path>
              <a:path w="4817745" h="3762375">
                <a:moveTo>
                  <a:pt x="148565" y="3729982"/>
                </a:moveTo>
                <a:lnTo>
                  <a:pt x="140439" y="3725010"/>
                </a:lnTo>
                <a:lnTo>
                  <a:pt x="144892" y="3717498"/>
                </a:lnTo>
                <a:lnTo>
                  <a:pt x="147540" y="3719068"/>
                </a:lnTo>
                <a:lnTo>
                  <a:pt x="150211" y="3720591"/>
                </a:lnTo>
                <a:lnTo>
                  <a:pt x="152905" y="3722069"/>
                </a:lnTo>
                <a:lnTo>
                  <a:pt x="148565" y="3729982"/>
                </a:lnTo>
                <a:close/>
              </a:path>
              <a:path w="4817745" h="3762375">
                <a:moveTo>
                  <a:pt x="132311" y="3720038"/>
                </a:moveTo>
                <a:lnTo>
                  <a:pt x="124193" y="3715071"/>
                </a:lnTo>
                <a:lnTo>
                  <a:pt x="129347" y="3707568"/>
                </a:lnTo>
                <a:lnTo>
                  <a:pt x="131878" y="3709307"/>
                </a:lnTo>
                <a:lnTo>
                  <a:pt x="134438" y="3711003"/>
                </a:lnTo>
                <a:lnTo>
                  <a:pt x="137027" y="3712657"/>
                </a:lnTo>
                <a:lnTo>
                  <a:pt x="132311" y="3720038"/>
                </a:lnTo>
                <a:close/>
              </a:path>
              <a:path w="4817745" h="3762375">
                <a:moveTo>
                  <a:pt x="116289" y="3709819"/>
                </a:moveTo>
                <a:lnTo>
                  <a:pt x="109051" y="3703643"/>
                </a:lnTo>
                <a:lnTo>
                  <a:pt x="114559" y="3696668"/>
                </a:lnTo>
                <a:lnTo>
                  <a:pt x="116965" y="3698568"/>
                </a:lnTo>
                <a:lnTo>
                  <a:pt x="119402" y="3700428"/>
                </a:lnTo>
                <a:lnTo>
                  <a:pt x="121870" y="3702247"/>
                </a:lnTo>
                <a:lnTo>
                  <a:pt x="116289" y="3709819"/>
                </a:lnTo>
                <a:close/>
              </a:path>
              <a:path w="4817745" h="3762375">
                <a:moveTo>
                  <a:pt x="101815" y="3697469"/>
                </a:moveTo>
                <a:lnTo>
                  <a:pt x="94562" y="3691280"/>
                </a:lnTo>
                <a:lnTo>
                  <a:pt x="100466" y="3684753"/>
                </a:lnTo>
                <a:lnTo>
                  <a:pt x="102753" y="3686821"/>
                </a:lnTo>
                <a:lnTo>
                  <a:pt x="105071" y="3688849"/>
                </a:lnTo>
                <a:lnTo>
                  <a:pt x="107422" y="3690836"/>
                </a:lnTo>
                <a:lnTo>
                  <a:pt x="101815" y="3697469"/>
                </a:lnTo>
                <a:close/>
              </a:path>
              <a:path w="4817745" h="3762375">
                <a:moveTo>
                  <a:pt x="87274" y="3685061"/>
                </a:moveTo>
                <a:lnTo>
                  <a:pt x="83694" y="3682006"/>
                </a:lnTo>
                <a:lnTo>
                  <a:pt x="80497" y="3678260"/>
                </a:lnTo>
                <a:lnTo>
                  <a:pt x="87129" y="3671850"/>
                </a:lnTo>
                <a:lnTo>
                  <a:pt x="89321" y="3674099"/>
                </a:lnTo>
                <a:lnTo>
                  <a:pt x="92595" y="3677356"/>
                </a:lnTo>
                <a:lnTo>
                  <a:pt x="93697" y="3678422"/>
                </a:lnTo>
                <a:lnTo>
                  <a:pt x="87274" y="3685061"/>
                </a:lnTo>
                <a:close/>
              </a:path>
              <a:path w="4817745" h="3762375">
                <a:moveTo>
                  <a:pt x="74279" y="3670973"/>
                </a:moveTo>
                <a:lnTo>
                  <a:pt x="68091" y="3663721"/>
                </a:lnTo>
                <a:lnTo>
                  <a:pt x="74720" y="3658121"/>
                </a:lnTo>
                <a:lnTo>
                  <a:pt x="76707" y="3660473"/>
                </a:lnTo>
                <a:lnTo>
                  <a:pt x="78734" y="3662793"/>
                </a:lnTo>
                <a:lnTo>
                  <a:pt x="80800" y="3665079"/>
                </a:lnTo>
                <a:lnTo>
                  <a:pt x="74279" y="3670973"/>
                </a:lnTo>
                <a:close/>
              </a:path>
              <a:path w="4817745" h="3762375">
                <a:moveTo>
                  <a:pt x="61916" y="3656485"/>
                </a:moveTo>
                <a:lnTo>
                  <a:pt x="55740" y="3649247"/>
                </a:lnTo>
                <a:lnTo>
                  <a:pt x="63316" y="3643668"/>
                </a:lnTo>
                <a:lnTo>
                  <a:pt x="65135" y="3646138"/>
                </a:lnTo>
                <a:lnTo>
                  <a:pt x="66993" y="3648575"/>
                </a:lnTo>
                <a:lnTo>
                  <a:pt x="68891" y="3650982"/>
                </a:lnTo>
                <a:lnTo>
                  <a:pt x="61916" y="3656485"/>
                </a:lnTo>
                <a:close/>
              </a:path>
              <a:path w="4817745" h="3762375">
                <a:moveTo>
                  <a:pt x="50517" y="3641324"/>
                </a:moveTo>
                <a:lnTo>
                  <a:pt x="45550" y="3633206"/>
                </a:lnTo>
                <a:lnTo>
                  <a:pt x="52913" y="3628507"/>
                </a:lnTo>
                <a:lnTo>
                  <a:pt x="54567" y="3631099"/>
                </a:lnTo>
                <a:lnTo>
                  <a:pt x="56262" y="3633660"/>
                </a:lnTo>
                <a:lnTo>
                  <a:pt x="57998" y="3636189"/>
                </a:lnTo>
                <a:lnTo>
                  <a:pt x="50517" y="3641324"/>
                </a:lnTo>
                <a:close/>
              </a:path>
              <a:path w="4817745" h="3762375">
                <a:moveTo>
                  <a:pt x="40579" y="3625079"/>
                </a:moveTo>
                <a:lnTo>
                  <a:pt x="35607" y="3616954"/>
                </a:lnTo>
                <a:lnTo>
                  <a:pt x="43507" y="3612625"/>
                </a:lnTo>
                <a:lnTo>
                  <a:pt x="44984" y="3615320"/>
                </a:lnTo>
                <a:lnTo>
                  <a:pt x="46507" y="3617992"/>
                </a:lnTo>
                <a:lnTo>
                  <a:pt x="48075" y="3620640"/>
                </a:lnTo>
                <a:lnTo>
                  <a:pt x="40579" y="3625079"/>
                </a:lnTo>
                <a:close/>
              </a:path>
              <a:path w="4817745" h="3762375">
                <a:moveTo>
                  <a:pt x="30747" y="3608748"/>
                </a:moveTo>
                <a:lnTo>
                  <a:pt x="27098" y="3599938"/>
                </a:lnTo>
                <a:lnTo>
                  <a:pt x="35197" y="3596180"/>
                </a:lnTo>
                <a:lnTo>
                  <a:pt x="36488" y="3598962"/>
                </a:lnTo>
                <a:lnTo>
                  <a:pt x="37827" y="3601725"/>
                </a:lnTo>
                <a:lnTo>
                  <a:pt x="39214" y="3604470"/>
                </a:lnTo>
                <a:lnTo>
                  <a:pt x="30747" y="3608748"/>
                </a:lnTo>
                <a:close/>
              </a:path>
              <a:path w="4817745" h="3762375">
                <a:moveTo>
                  <a:pt x="23461" y="3591157"/>
                </a:moveTo>
                <a:lnTo>
                  <a:pt x="19826" y="3582381"/>
                </a:lnTo>
                <a:lnTo>
                  <a:pt x="28006" y="3579228"/>
                </a:lnTo>
                <a:lnTo>
                  <a:pt x="29226" y="3582381"/>
                </a:lnTo>
                <a:lnTo>
                  <a:pt x="30261" y="3584938"/>
                </a:lnTo>
                <a:lnTo>
                  <a:pt x="31460" y="3587763"/>
                </a:lnTo>
                <a:lnTo>
                  <a:pt x="23461" y="3591157"/>
                </a:lnTo>
                <a:close/>
              </a:path>
              <a:path w="4817745" h="3762375">
                <a:moveTo>
                  <a:pt x="16184" y="3573588"/>
                </a:moveTo>
                <a:lnTo>
                  <a:pt x="14026" y="3568380"/>
                </a:lnTo>
                <a:lnTo>
                  <a:pt x="13110" y="3564576"/>
                </a:lnTo>
                <a:lnTo>
                  <a:pt x="21957" y="3561828"/>
                </a:lnTo>
                <a:lnTo>
                  <a:pt x="22868" y="3564761"/>
                </a:lnTo>
                <a:lnTo>
                  <a:pt x="23828" y="3567678"/>
                </a:lnTo>
                <a:lnTo>
                  <a:pt x="24837" y="3570580"/>
                </a:lnTo>
                <a:lnTo>
                  <a:pt x="16184" y="3573588"/>
                </a:lnTo>
                <a:close/>
              </a:path>
              <a:path w="4817745" h="3762375">
                <a:moveTo>
                  <a:pt x="10878" y="3555307"/>
                </a:moveTo>
                <a:lnTo>
                  <a:pt x="8648" y="3546049"/>
                </a:lnTo>
                <a:lnTo>
                  <a:pt x="17075" y="3544037"/>
                </a:lnTo>
                <a:lnTo>
                  <a:pt x="17790" y="3547028"/>
                </a:lnTo>
                <a:lnTo>
                  <a:pt x="18554" y="3550009"/>
                </a:lnTo>
                <a:lnTo>
                  <a:pt x="19369" y="3552978"/>
                </a:lnTo>
                <a:lnTo>
                  <a:pt x="10878" y="3555307"/>
                </a:lnTo>
                <a:close/>
              </a:path>
              <a:path w="4817745" h="3762375">
                <a:moveTo>
                  <a:pt x="6415" y="3536778"/>
                </a:moveTo>
                <a:lnTo>
                  <a:pt x="4192" y="3527549"/>
                </a:lnTo>
                <a:lnTo>
                  <a:pt x="13398" y="3525990"/>
                </a:lnTo>
                <a:lnTo>
                  <a:pt x="13908" y="3529007"/>
                </a:lnTo>
                <a:lnTo>
                  <a:pt x="14469" y="3532015"/>
                </a:lnTo>
                <a:lnTo>
                  <a:pt x="15080" y="3535013"/>
                </a:lnTo>
                <a:lnTo>
                  <a:pt x="6415" y="3536778"/>
                </a:lnTo>
                <a:close/>
              </a:path>
              <a:path w="4817745" h="3762375">
                <a:moveTo>
                  <a:pt x="3021" y="3518126"/>
                </a:moveTo>
                <a:lnTo>
                  <a:pt x="2271" y="3508646"/>
                </a:lnTo>
                <a:lnTo>
                  <a:pt x="10934" y="3507768"/>
                </a:lnTo>
                <a:lnTo>
                  <a:pt x="11244" y="3510820"/>
                </a:lnTo>
                <a:lnTo>
                  <a:pt x="11604" y="3513867"/>
                </a:lnTo>
                <a:lnTo>
                  <a:pt x="12015" y="3516909"/>
                </a:lnTo>
                <a:lnTo>
                  <a:pt x="3021" y="3518126"/>
                </a:lnTo>
                <a:close/>
              </a:path>
              <a:path w="4817745" h="3762375">
                <a:moveTo>
                  <a:pt x="1520" y="3499158"/>
                </a:moveTo>
                <a:lnTo>
                  <a:pt x="766" y="3489635"/>
                </a:lnTo>
                <a:lnTo>
                  <a:pt x="9686" y="3489331"/>
                </a:lnTo>
                <a:lnTo>
                  <a:pt x="9791" y="3492414"/>
                </a:lnTo>
                <a:lnTo>
                  <a:pt x="9948" y="3495494"/>
                </a:lnTo>
                <a:lnTo>
                  <a:pt x="10157" y="3498572"/>
                </a:lnTo>
                <a:lnTo>
                  <a:pt x="1520" y="3499158"/>
                </a:lnTo>
                <a:close/>
              </a:path>
              <a:path w="4817745" h="3762375">
                <a:moveTo>
                  <a:pt x="8" y="3480055"/>
                </a:moveTo>
                <a:lnTo>
                  <a:pt x="0" y="3470528"/>
                </a:lnTo>
                <a:lnTo>
                  <a:pt x="9524" y="3470528"/>
                </a:lnTo>
                <a:lnTo>
                  <a:pt x="9525" y="3480052"/>
                </a:lnTo>
                <a:lnTo>
                  <a:pt x="8" y="3480055"/>
                </a:lnTo>
                <a:close/>
              </a:path>
              <a:path w="4817745" h="3762375">
                <a:moveTo>
                  <a:pt x="9524" y="3461003"/>
                </a:moveTo>
                <a:lnTo>
                  <a:pt x="0" y="3461003"/>
                </a:lnTo>
                <a:lnTo>
                  <a:pt x="0" y="3451478"/>
                </a:lnTo>
                <a:lnTo>
                  <a:pt x="9524" y="3451478"/>
                </a:lnTo>
                <a:lnTo>
                  <a:pt x="9524" y="3461003"/>
                </a:lnTo>
                <a:close/>
              </a:path>
              <a:path w="4817745" h="3762375">
                <a:moveTo>
                  <a:pt x="9524" y="3441953"/>
                </a:moveTo>
                <a:lnTo>
                  <a:pt x="0" y="3441953"/>
                </a:lnTo>
                <a:lnTo>
                  <a:pt x="0" y="3432428"/>
                </a:lnTo>
                <a:lnTo>
                  <a:pt x="9524" y="3432428"/>
                </a:lnTo>
                <a:lnTo>
                  <a:pt x="9524" y="3441953"/>
                </a:lnTo>
                <a:close/>
              </a:path>
              <a:path w="4817745" h="3762375">
                <a:moveTo>
                  <a:pt x="9524" y="3422903"/>
                </a:moveTo>
                <a:lnTo>
                  <a:pt x="0" y="3422903"/>
                </a:lnTo>
                <a:lnTo>
                  <a:pt x="0" y="3413378"/>
                </a:lnTo>
                <a:lnTo>
                  <a:pt x="9524" y="3413378"/>
                </a:lnTo>
                <a:lnTo>
                  <a:pt x="9524" y="3422903"/>
                </a:lnTo>
                <a:close/>
              </a:path>
              <a:path w="4817745" h="3762375">
                <a:moveTo>
                  <a:pt x="9524" y="3403853"/>
                </a:moveTo>
                <a:lnTo>
                  <a:pt x="0" y="3403853"/>
                </a:lnTo>
                <a:lnTo>
                  <a:pt x="0" y="3394328"/>
                </a:lnTo>
                <a:lnTo>
                  <a:pt x="9524" y="3394328"/>
                </a:lnTo>
                <a:lnTo>
                  <a:pt x="9524" y="3403853"/>
                </a:lnTo>
                <a:close/>
              </a:path>
              <a:path w="4817745" h="3762375">
                <a:moveTo>
                  <a:pt x="9524" y="3384803"/>
                </a:moveTo>
                <a:lnTo>
                  <a:pt x="0" y="3384803"/>
                </a:lnTo>
                <a:lnTo>
                  <a:pt x="0" y="3375278"/>
                </a:lnTo>
                <a:lnTo>
                  <a:pt x="9524" y="3375278"/>
                </a:lnTo>
                <a:lnTo>
                  <a:pt x="9524" y="3384803"/>
                </a:lnTo>
                <a:close/>
              </a:path>
              <a:path w="4817745" h="3762375">
                <a:moveTo>
                  <a:pt x="9524" y="3365753"/>
                </a:moveTo>
                <a:lnTo>
                  <a:pt x="0" y="3365753"/>
                </a:lnTo>
                <a:lnTo>
                  <a:pt x="0" y="3356228"/>
                </a:lnTo>
                <a:lnTo>
                  <a:pt x="9524" y="3356228"/>
                </a:lnTo>
                <a:lnTo>
                  <a:pt x="9524" y="3365753"/>
                </a:lnTo>
                <a:close/>
              </a:path>
              <a:path w="4817745" h="3762375">
                <a:moveTo>
                  <a:pt x="9524" y="3346703"/>
                </a:moveTo>
                <a:lnTo>
                  <a:pt x="0" y="3346703"/>
                </a:lnTo>
                <a:lnTo>
                  <a:pt x="0" y="3337178"/>
                </a:lnTo>
                <a:lnTo>
                  <a:pt x="9524" y="3337178"/>
                </a:lnTo>
                <a:lnTo>
                  <a:pt x="9524" y="3346703"/>
                </a:lnTo>
                <a:close/>
              </a:path>
              <a:path w="4817745" h="3762375">
                <a:moveTo>
                  <a:pt x="9524" y="3327653"/>
                </a:moveTo>
                <a:lnTo>
                  <a:pt x="0" y="3327653"/>
                </a:lnTo>
                <a:lnTo>
                  <a:pt x="0" y="3318128"/>
                </a:lnTo>
                <a:lnTo>
                  <a:pt x="9524" y="3318128"/>
                </a:lnTo>
                <a:lnTo>
                  <a:pt x="9524" y="3327653"/>
                </a:lnTo>
                <a:close/>
              </a:path>
              <a:path w="4817745" h="3762375">
                <a:moveTo>
                  <a:pt x="9524" y="3308603"/>
                </a:moveTo>
                <a:lnTo>
                  <a:pt x="0" y="3308603"/>
                </a:lnTo>
                <a:lnTo>
                  <a:pt x="0" y="3299078"/>
                </a:lnTo>
                <a:lnTo>
                  <a:pt x="9524" y="3299078"/>
                </a:lnTo>
                <a:lnTo>
                  <a:pt x="9524" y="3308603"/>
                </a:lnTo>
                <a:close/>
              </a:path>
              <a:path w="4817745" h="3762375">
                <a:moveTo>
                  <a:pt x="9524" y="3289553"/>
                </a:moveTo>
                <a:lnTo>
                  <a:pt x="0" y="3289553"/>
                </a:lnTo>
                <a:lnTo>
                  <a:pt x="0" y="3280028"/>
                </a:lnTo>
                <a:lnTo>
                  <a:pt x="9524" y="3280028"/>
                </a:lnTo>
                <a:lnTo>
                  <a:pt x="9524" y="3289553"/>
                </a:lnTo>
                <a:close/>
              </a:path>
              <a:path w="4817745" h="3762375">
                <a:moveTo>
                  <a:pt x="9524" y="3270503"/>
                </a:moveTo>
                <a:lnTo>
                  <a:pt x="0" y="3270503"/>
                </a:lnTo>
                <a:lnTo>
                  <a:pt x="0" y="3260978"/>
                </a:lnTo>
                <a:lnTo>
                  <a:pt x="9524" y="3260978"/>
                </a:lnTo>
                <a:lnTo>
                  <a:pt x="9524" y="3270503"/>
                </a:lnTo>
                <a:close/>
              </a:path>
              <a:path w="4817745" h="3762375">
                <a:moveTo>
                  <a:pt x="9524" y="3251453"/>
                </a:moveTo>
                <a:lnTo>
                  <a:pt x="0" y="3251453"/>
                </a:lnTo>
                <a:lnTo>
                  <a:pt x="0" y="3241928"/>
                </a:lnTo>
                <a:lnTo>
                  <a:pt x="9524" y="3241928"/>
                </a:lnTo>
                <a:lnTo>
                  <a:pt x="9524" y="3251453"/>
                </a:lnTo>
                <a:close/>
              </a:path>
              <a:path w="4817745" h="3762375">
                <a:moveTo>
                  <a:pt x="9524" y="3232403"/>
                </a:moveTo>
                <a:lnTo>
                  <a:pt x="0" y="3232403"/>
                </a:lnTo>
                <a:lnTo>
                  <a:pt x="0" y="3222878"/>
                </a:lnTo>
                <a:lnTo>
                  <a:pt x="9524" y="3222878"/>
                </a:lnTo>
                <a:lnTo>
                  <a:pt x="9524" y="3232403"/>
                </a:lnTo>
                <a:close/>
              </a:path>
              <a:path w="4817745" h="3762375">
                <a:moveTo>
                  <a:pt x="9524" y="3213353"/>
                </a:moveTo>
                <a:lnTo>
                  <a:pt x="0" y="3213353"/>
                </a:lnTo>
                <a:lnTo>
                  <a:pt x="0" y="3203828"/>
                </a:lnTo>
                <a:lnTo>
                  <a:pt x="9524" y="3203828"/>
                </a:lnTo>
                <a:lnTo>
                  <a:pt x="9524" y="3213353"/>
                </a:lnTo>
                <a:close/>
              </a:path>
              <a:path w="4817745" h="3762375">
                <a:moveTo>
                  <a:pt x="9524" y="3194303"/>
                </a:moveTo>
                <a:lnTo>
                  <a:pt x="0" y="3194303"/>
                </a:lnTo>
                <a:lnTo>
                  <a:pt x="0" y="3184778"/>
                </a:lnTo>
                <a:lnTo>
                  <a:pt x="9524" y="3184778"/>
                </a:lnTo>
                <a:lnTo>
                  <a:pt x="9524" y="3194303"/>
                </a:lnTo>
                <a:close/>
              </a:path>
              <a:path w="4817745" h="3762375">
                <a:moveTo>
                  <a:pt x="9524" y="3175253"/>
                </a:moveTo>
                <a:lnTo>
                  <a:pt x="0" y="3175253"/>
                </a:lnTo>
                <a:lnTo>
                  <a:pt x="0" y="3165728"/>
                </a:lnTo>
                <a:lnTo>
                  <a:pt x="9524" y="3165728"/>
                </a:lnTo>
                <a:lnTo>
                  <a:pt x="9524" y="3175253"/>
                </a:lnTo>
                <a:close/>
              </a:path>
              <a:path w="4817745" h="3762375">
                <a:moveTo>
                  <a:pt x="9524" y="3156203"/>
                </a:moveTo>
                <a:lnTo>
                  <a:pt x="0" y="3156203"/>
                </a:lnTo>
                <a:lnTo>
                  <a:pt x="0" y="3146678"/>
                </a:lnTo>
                <a:lnTo>
                  <a:pt x="9524" y="3146678"/>
                </a:lnTo>
                <a:lnTo>
                  <a:pt x="9524" y="3156203"/>
                </a:lnTo>
                <a:close/>
              </a:path>
              <a:path w="4817745" h="3762375">
                <a:moveTo>
                  <a:pt x="9524" y="3137153"/>
                </a:moveTo>
                <a:lnTo>
                  <a:pt x="0" y="3137153"/>
                </a:lnTo>
                <a:lnTo>
                  <a:pt x="0" y="3127628"/>
                </a:lnTo>
                <a:lnTo>
                  <a:pt x="9524" y="3127628"/>
                </a:lnTo>
                <a:lnTo>
                  <a:pt x="9524" y="3137153"/>
                </a:lnTo>
                <a:close/>
              </a:path>
              <a:path w="4817745" h="3762375">
                <a:moveTo>
                  <a:pt x="9524" y="3118103"/>
                </a:moveTo>
                <a:lnTo>
                  <a:pt x="0" y="3118103"/>
                </a:lnTo>
                <a:lnTo>
                  <a:pt x="0" y="3108578"/>
                </a:lnTo>
                <a:lnTo>
                  <a:pt x="9524" y="3108578"/>
                </a:lnTo>
                <a:lnTo>
                  <a:pt x="9524" y="3118103"/>
                </a:lnTo>
                <a:close/>
              </a:path>
              <a:path w="4817745" h="3762375">
                <a:moveTo>
                  <a:pt x="9524" y="3099053"/>
                </a:moveTo>
                <a:lnTo>
                  <a:pt x="0" y="3099053"/>
                </a:lnTo>
                <a:lnTo>
                  <a:pt x="0" y="3089528"/>
                </a:lnTo>
                <a:lnTo>
                  <a:pt x="9524" y="3089528"/>
                </a:lnTo>
                <a:lnTo>
                  <a:pt x="9524" y="3099053"/>
                </a:lnTo>
                <a:close/>
              </a:path>
              <a:path w="4817745" h="3762375">
                <a:moveTo>
                  <a:pt x="9524" y="3080003"/>
                </a:moveTo>
                <a:lnTo>
                  <a:pt x="0" y="3080003"/>
                </a:lnTo>
                <a:lnTo>
                  <a:pt x="0" y="3070478"/>
                </a:lnTo>
                <a:lnTo>
                  <a:pt x="9524" y="3070478"/>
                </a:lnTo>
                <a:lnTo>
                  <a:pt x="9524" y="3080003"/>
                </a:lnTo>
                <a:close/>
              </a:path>
              <a:path w="4817745" h="3762375">
                <a:moveTo>
                  <a:pt x="9524" y="3060953"/>
                </a:moveTo>
                <a:lnTo>
                  <a:pt x="0" y="3060953"/>
                </a:lnTo>
                <a:lnTo>
                  <a:pt x="0" y="3051428"/>
                </a:lnTo>
                <a:lnTo>
                  <a:pt x="9524" y="3051428"/>
                </a:lnTo>
                <a:lnTo>
                  <a:pt x="9524" y="3060953"/>
                </a:lnTo>
                <a:close/>
              </a:path>
              <a:path w="4817745" h="3762375">
                <a:moveTo>
                  <a:pt x="9524" y="3041903"/>
                </a:moveTo>
                <a:lnTo>
                  <a:pt x="0" y="3041903"/>
                </a:lnTo>
                <a:lnTo>
                  <a:pt x="0" y="3032378"/>
                </a:lnTo>
                <a:lnTo>
                  <a:pt x="9524" y="3032378"/>
                </a:lnTo>
                <a:lnTo>
                  <a:pt x="9524" y="3041903"/>
                </a:lnTo>
                <a:close/>
              </a:path>
              <a:path w="4817745" h="3762375">
                <a:moveTo>
                  <a:pt x="9524" y="3022853"/>
                </a:moveTo>
                <a:lnTo>
                  <a:pt x="0" y="3022853"/>
                </a:lnTo>
                <a:lnTo>
                  <a:pt x="0" y="3013328"/>
                </a:lnTo>
                <a:lnTo>
                  <a:pt x="9524" y="3013328"/>
                </a:lnTo>
                <a:lnTo>
                  <a:pt x="9524" y="3022853"/>
                </a:lnTo>
                <a:close/>
              </a:path>
              <a:path w="4817745" h="3762375">
                <a:moveTo>
                  <a:pt x="9524" y="3003803"/>
                </a:moveTo>
                <a:lnTo>
                  <a:pt x="0" y="3003803"/>
                </a:lnTo>
                <a:lnTo>
                  <a:pt x="0" y="2994278"/>
                </a:lnTo>
                <a:lnTo>
                  <a:pt x="9524" y="2994278"/>
                </a:lnTo>
                <a:lnTo>
                  <a:pt x="9524" y="3003803"/>
                </a:lnTo>
                <a:close/>
              </a:path>
              <a:path w="4817745" h="3762375">
                <a:moveTo>
                  <a:pt x="9524" y="2984753"/>
                </a:moveTo>
                <a:lnTo>
                  <a:pt x="0" y="2984753"/>
                </a:lnTo>
                <a:lnTo>
                  <a:pt x="0" y="2975228"/>
                </a:lnTo>
                <a:lnTo>
                  <a:pt x="9524" y="2975228"/>
                </a:lnTo>
                <a:lnTo>
                  <a:pt x="9524" y="2984753"/>
                </a:lnTo>
                <a:close/>
              </a:path>
              <a:path w="4817745" h="3762375">
                <a:moveTo>
                  <a:pt x="9524" y="2965703"/>
                </a:moveTo>
                <a:lnTo>
                  <a:pt x="0" y="2965703"/>
                </a:lnTo>
                <a:lnTo>
                  <a:pt x="0" y="2956178"/>
                </a:lnTo>
                <a:lnTo>
                  <a:pt x="9524" y="2956178"/>
                </a:lnTo>
                <a:lnTo>
                  <a:pt x="9524" y="2965703"/>
                </a:lnTo>
                <a:close/>
              </a:path>
              <a:path w="4817745" h="3762375">
                <a:moveTo>
                  <a:pt x="9524" y="2946653"/>
                </a:moveTo>
                <a:lnTo>
                  <a:pt x="0" y="2946653"/>
                </a:lnTo>
                <a:lnTo>
                  <a:pt x="0" y="2937128"/>
                </a:lnTo>
                <a:lnTo>
                  <a:pt x="9524" y="2937128"/>
                </a:lnTo>
                <a:lnTo>
                  <a:pt x="9524" y="2946653"/>
                </a:lnTo>
                <a:close/>
              </a:path>
              <a:path w="4817745" h="3762375">
                <a:moveTo>
                  <a:pt x="9524" y="2927603"/>
                </a:moveTo>
                <a:lnTo>
                  <a:pt x="0" y="2927603"/>
                </a:lnTo>
                <a:lnTo>
                  <a:pt x="0" y="2918078"/>
                </a:lnTo>
                <a:lnTo>
                  <a:pt x="9524" y="2918078"/>
                </a:lnTo>
                <a:lnTo>
                  <a:pt x="9524" y="2927603"/>
                </a:lnTo>
                <a:close/>
              </a:path>
              <a:path w="4817745" h="3762375">
                <a:moveTo>
                  <a:pt x="9524" y="2908553"/>
                </a:moveTo>
                <a:lnTo>
                  <a:pt x="0" y="2908553"/>
                </a:lnTo>
                <a:lnTo>
                  <a:pt x="0" y="2899028"/>
                </a:lnTo>
                <a:lnTo>
                  <a:pt x="9524" y="2899028"/>
                </a:lnTo>
                <a:lnTo>
                  <a:pt x="9524" y="2908553"/>
                </a:lnTo>
                <a:close/>
              </a:path>
              <a:path w="4817745" h="3762375">
                <a:moveTo>
                  <a:pt x="9524" y="2889503"/>
                </a:moveTo>
                <a:lnTo>
                  <a:pt x="0" y="2889503"/>
                </a:lnTo>
                <a:lnTo>
                  <a:pt x="0" y="2879978"/>
                </a:lnTo>
                <a:lnTo>
                  <a:pt x="9524" y="2879978"/>
                </a:lnTo>
                <a:lnTo>
                  <a:pt x="9524" y="2889503"/>
                </a:lnTo>
                <a:close/>
              </a:path>
              <a:path w="4817745" h="3762375">
                <a:moveTo>
                  <a:pt x="9524" y="2870453"/>
                </a:moveTo>
                <a:lnTo>
                  <a:pt x="0" y="2870453"/>
                </a:lnTo>
                <a:lnTo>
                  <a:pt x="0" y="2860928"/>
                </a:lnTo>
                <a:lnTo>
                  <a:pt x="9524" y="2860928"/>
                </a:lnTo>
                <a:lnTo>
                  <a:pt x="9524" y="2870453"/>
                </a:lnTo>
                <a:close/>
              </a:path>
              <a:path w="4817745" h="3762375">
                <a:moveTo>
                  <a:pt x="9524" y="2851403"/>
                </a:moveTo>
                <a:lnTo>
                  <a:pt x="0" y="2851403"/>
                </a:lnTo>
                <a:lnTo>
                  <a:pt x="0" y="2841878"/>
                </a:lnTo>
                <a:lnTo>
                  <a:pt x="9524" y="2841878"/>
                </a:lnTo>
                <a:lnTo>
                  <a:pt x="9524" y="2851403"/>
                </a:lnTo>
                <a:close/>
              </a:path>
              <a:path w="4817745" h="3762375">
                <a:moveTo>
                  <a:pt x="9524" y="2832353"/>
                </a:moveTo>
                <a:lnTo>
                  <a:pt x="0" y="2832353"/>
                </a:lnTo>
                <a:lnTo>
                  <a:pt x="0" y="2822828"/>
                </a:lnTo>
                <a:lnTo>
                  <a:pt x="9524" y="2822828"/>
                </a:lnTo>
                <a:lnTo>
                  <a:pt x="9524" y="2832353"/>
                </a:lnTo>
                <a:close/>
              </a:path>
              <a:path w="4817745" h="3762375">
                <a:moveTo>
                  <a:pt x="9524" y="2813303"/>
                </a:moveTo>
                <a:lnTo>
                  <a:pt x="0" y="2813303"/>
                </a:lnTo>
                <a:lnTo>
                  <a:pt x="0" y="2803778"/>
                </a:lnTo>
                <a:lnTo>
                  <a:pt x="9524" y="2803778"/>
                </a:lnTo>
                <a:lnTo>
                  <a:pt x="9524" y="2813303"/>
                </a:lnTo>
                <a:close/>
              </a:path>
              <a:path w="4817745" h="3762375">
                <a:moveTo>
                  <a:pt x="9524" y="2794253"/>
                </a:moveTo>
                <a:lnTo>
                  <a:pt x="0" y="2794253"/>
                </a:lnTo>
                <a:lnTo>
                  <a:pt x="0" y="2784728"/>
                </a:lnTo>
                <a:lnTo>
                  <a:pt x="9524" y="2784728"/>
                </a:lnTo>
                <a:lnTo>
                  <a:pt x="9524" y="2794253"/>
                </a:lnTo>
                <a:close/>
              </a:path>
              <a:path w="4817745" h="3762375">
                <a:moveTo>
                  <a:pt x="9524" y="2775203"/>
                </a:moveTo>
                <a:lnTo>
                  <a:pt x="0" y="2775203"/>
                </a:lnTo>
                <a:lnTo>
                  <a:pt x="0" y="2765678"/>
                </a:lnTo>
                <a:lnTo>
                  <a:pt x="9524" y="2765678"/>
                </a:lnTo>
                <a:lnTo>
                  <a:pt x="9524" y="2775203"/>
                </a:lnTo>
                <a:close/>
              </a:path>
              <a:path w="4817745" h="3762375">
                <a:moveTo>
                  <a:pt x="9524" y="2756153"/>
                </a:moveTo>
                <a:lnTo>
                  <a:pt x="0" y="2756153"/>
                </a:lnTo>
                <a:lnTo>
                  <a:pt x="0" y="2746628"/>
                </a:lnTo>
                <a:lnTo>
                  <a:pt x="9524" y="2746628"/>
                </a:lnTo>
                <a:lnTo>
                  <a:pt x="9524" y="2756153"/>
                </a:lnTo>
                <a:close/>
              </a:path>
              <a:path w="4817745" h="3762375">
                <a:moveTo>
                  <a:pt x="9524" y="2737103"/>
                </a:moveTo>
                <a:lnTo>
                  <a:pt x="0" y="2737103"/>
                </a:lnTo>
                <a:lnTo>
                  <a:pt x="0" y="2727578"/>
                </a:lnTo>
                <a:lnTo>
                  <a:pt x="9524" y="2727578"/>
                </a:lnTo>
                <a:lnTo>
                  <a:pt x="9524" y="2737103"/>
                </a:lnTo>
                <a:close/>
              </a:path>
              <a:path w="4817745" h="3762375">
                <a:moveTo>
                  <a:pt x="9524" y="2718053"/>
                </a:moveTo>
                <a:lnTo>
                  <a:pt x="0" y="2718053"/>
                </a:lnTo>
                <a:lnTo>
                  <a:pt x="0" y="2708528"/>
                </a:lnTo>
                <a:lnTo>
                  <a:pt x="9524" y="2708528"/>
                </a:lnTo>
                <a:lnTo>
                  <a:pt x="9524" y="2718053"/>
                </a:lnTo>
                <a:close/>
              </a:path>
              <a:path w="4817745" h="3762375">
                <a:moveTo>
                  <a:pt x="9524" y="2699003"/>
                </a:moveTo>
                <a:lnTo>
                  <a:pt x="0" y="2699003"/>
                </a:lnTo>
                <a:lnTo>
                  <a:pt x="0" y="2689478"/>
                </a:lnTo>
                <a:lnTo>
                  <a:pt x="9524" y="2689478"/>
                </a:lnTo>
                <a:lnTo>
                  <a:pt x="9524" y="2699003"/>
                </a:lnTo>
                <a:close/>
              </a:path>
              <a:path w="4817745" h="3762375">
                <a:moveTo>
                  <a:pt x="9524" y="2679953"/>
                </a:moveTo>
                <a:lnTo>
                  <a:pt x="0" y="2679953"/>
                </a:lnTo>
                <a:lnTo>
                  <a:pt x="0" y="2670428"/>
                </a:lnTo>
                <a:lnTo>
                  <a:pt x="9524" y="2670428"/>
                </a:lnTo>
                <a:lnTo>
                  <a:pt x="9524" y="2679953"/>
                </a:lnTo>
                <a:close/>
              </a:path>
              <a:path w="4817745" h="3762375">
                <a:moveTo>
                  <a:pt x="9524" y="2660903"/>
                </a:moveTo>
                <a:lnTo>
                  <a:pt x="0" y="2660903"/>
                </a:lnTo>
                <a:lnTo>
                  <a:pt x="0" y="2651378"/>
                </a:lnTo>
                <a:lnTo>
                  <a:pt x="9524" y="2651378"/>
                </a:lnTo>
                <a:lnTo>
                  <a:pt x="9524" y="2660903"/>
                </a:lnTo>
                <a:close/>
              </a:path>
              <a:path w="4817745" h="3762375">
                <a:moveTo>
                  <a:pt x="9524" y="2641853"/>
                </a:moveTo>
                <a:lnTo>
                  <a:pt x="0" y="2641853"/>
                </a:lnTo>
                <a:lnTo>
                  <a:pt x="0" y="2632328"/>
                </a:lnTo>
                <a:lnTo>
                  <a:pt x="9524" y="2632328"/>
                </a:lnTo>
                <a:lnTo>
                  <a:pt x="9524" y="2641853"/>
                </a:lnTo>
                <a:close/>
              </a:path>
              <a:path w="4817745" h="3762375">
                <a:moveTo>
                  <a:pt x="9524" y="2622803"/>
                </a:moveTo>
                <a:lnTo>
                  <a:pt x="0" y="2622803"/>
                </a:lnTo>
                <a:lnTo>
                  <a:pt x="0" y="2613278"/>
                </a:lnTo>
                <a:lnTo>
                  <a:pt x="9524" y="2613278"/>
                </a:lnTo>
                <a:lnTo>
                  <a:pt x="9524" y="2622803"/>
                </a:lnTo>
                <a:close/>
              </a:path>
              <a:path w="4817745" h="3762375">
                <a:moveTo>
                  <a:pt x="9524" y="2603753"/>
                </a:moveTo>
                <a:lnTo>
                  <a:pt x="0" y="2603753"/>
                </a:lnTo>
                <a:lnTo>
                  <a:pt x="0" y="2594228"/>
                </a:lnTo>
                <a:lnTo>
                  <a:pt x="9524" y="2594228"/>
                </a:lnTo>
                <a:lnTo>
                  <a:pt x="9524" y="2603753"/>
                </a:lnTo>
                <a:close/>
              </a:path>
              <a:path w="4817745" h="3762375">
                <a:moveTo>
                  <a:pt x="9524" y="2584703"/>
                </a:moveTo>
                <a:lnTo>
                  <a:pt x="0" y="2584703"/>
                </a:lnTo>
                <a:lnTo>
                  <a:pt x="0" y="2575178"/>
                </a:lnTo>
                <a:lnTo>
                  <a:pt x="9524" y="2575178"/>
                </a:lnTo>
                <a:lnTo>
                  <a:pt x="9524" y="2584703"/>
                </a:lnTo>
                <a:close/>
              </a:path>
              <a:path w="4817745" h="3762375">
                <a:moveTo>
                  <a:pt x="9524" y="2565653"/>
                </a:moveTo>
                <a:lnTo>
                  <a:pt x="0" y="2565653"/>
                </a:lnTo>
                <a:lnTo>
                  <a:pt x="0" y="2556128"/>
                </a:lnTo>
                <a:lnTo>
                  <a:pt x="9524" y="2556128"/>
                </a:lnTo>
                <a:lnTo>
                  <a:pt x="9524" y="2565653"/>
                </a:lnTo>
                <a:close/>
              </a:path>
              <a:path w="4817745" h="3762375">
                <a:moveTo>
                  <a:pt x="9524" y="2546603"/>
                </a:moveTo>
                <a:lnTo>
                  <a:pt x="0" y="2546603"/>
                </a:lnTo>
                <a:lnTo>
                  <a:pt x="0" y="2537078"/>
                </a:lnTo>
                <a:lnTo>
                  <a:pt x="9524" y="2537078"/>
                </a:lnTo>
                <a:lnTo>
                  <a:pt x="9524" y="2546603"/>
                </a:lnTo>
                <a:close/>
              </a:path>
              <a:path w="4817745" h="3762375">
                <a:moveTo>
                  <a:pt x="9524" y="2527553"/>
                </a:moveTo>
                <a:lnTo>
                  <a:pt x="0" y="2527553"/>
                </a:lnTo>
                <a:lnTo>
                  <a:pt x="0" y="2518028"/>
                </a:lnTo>
                <a:lnTo>
                  <a:pt x="9524" y="2518028"/>
                </a:lnTo>
                <a:lnTo>
                  <a:pt x="9524" y="2527553"/>
                </a:lnTo>
                <a:close/>
              </a:path>
              <a:path w="4817745" h="3762375">
                <a:moveTo>
                  <a:pt x="9524" y="2508503"/>
                </a:moveTo>
                <a:lnTo>
                  <a:pt x="0" y="2508503"/>
                </a:lnTo>
                <a:lnTo>
                  <a:pt x="0" y="2498978"/>
                </a:lnTo>
                <a:lnTo>
                  <a:pt x="9524" y="2498978"/>
                </a:lnTo>
                <a:lnTo>
                  <a:pt x="9524" y="2508503"/>
                </a:lnTo>
                <a:close/>
              </a:path>
              <a:path w="4817745" h="3762375">
                <a:moveTo>
                  <a:pt x="9524" y="2489453"/>
                </a:moveTo>
                <a:lnTo>
                  <a:pt x="0" y="2489453"/>
                </a:lnTo>
                <a:lnTo>
                  <a:pt x="0" y="2479928"/>
                </a:lnTo>
                <a:lnTo>
                  <a:pt x="9524" y="2479928"/>
                </a:lnTo>
                <a:lnTo>
                  <a:pt x="9524" y="2489453"/>
                </a:lnTo>
                <a:close/>
              </a:path>
              <a:path w="4817745" h="3762375">
                <a:moveTo>
                  <a:pt x="9524" y="2470403"/>
                </a:moveTo>
                <a:lnTo>
                  <a:pt x="0" y="2470403"/>
                </a:lnTo>
                <a:lnTo>
                  <a:pt x="0" y="2460878"/>
                </a:lnTo>
                <a:lnTo>
                  <a:pt x="9524" y="2460878"/>
                </a:lnTo>
                <a:lnTo>
                  <a:pt x="9524" y="2470403"/>
                </a:lnTo>
                <a:close/>
              </a:path>
              <a:path w="4817745" h="3762375">
                <a:moveTo>
                  <a:pt x="9524" y="2451353"/>
                </a:moveTo>
                <a:lnTo>
                  <a:pt x="0" y="2451353"/>
                </a:lnTo>
                <a:lnTo>
                  <a:pt x="0" y="2441828"/>
                </a:lnTo>
                <a:lnTo>
                  <a:pt x="9524" y="2441828"/>
                </a:lnTo>
                <a:lnTo>
                  <a:pt x="9524" y="2451353"/>
                </a:lnTo>
                <a:close/>
              </a:path>
              <a:path w="4817745" h="3762375">
                <a:moveTo>
                  <a:pt x="9524" y="2432303"/>
                </a:moveTo>
                <a:lnTo>
                  <a:pt x="0" y="2432303"/>
                </a:lnTo>
                <a:lnTo>
                  <a:pt x="0" y="2422778"/>
                </a:lnTo>
                <a:lnTo>
                  <a:pt x="9524" y="2422778"/>
                </a:lnTo>
                <a:lnTo>
                  <a:pt x="9524" y="2432303"/>
                </a:lnTo>
                <a:close/>
              </a:path>
              <a:path w="4817745" h="3762375">
                <a:moveTo>
                  <a:pt x="9524" y="2413253"/>
                </a:moveTo>
                <a:lnTo>
                  <a:pt x="0" y="2413253"/>
                </a:lnTo>
                <a:lnTo>
                  <a:pt x="0" y="2403728"/>
                </a:lnTo>
                <a:lnTo>
                  <a:pt x="9524" y="2403728"/>
                </a:lnTo>
                <a:lnTo>
                  <a:pt x="9524" y="2413253"/>
                </a:lnTo>
                <a:close/>
              </a:path>
              <a:path w="4817745" h="3762375">
                <a:moveTo>
                  <a:pt x="9524" y="2394203"/>
                </a:moveTo>
                <a:lnTo>
                  <a:pt x="0" y="2394203"/>
                </a:lnTo>
                <a:lnTo>
                  <a:pt x="0" y="2384678"/>
                </a:lnTo>
                <a:lnTo>
                  <a:pt x="9524" y="2384678"/>
                </a:lnTo>
                <a:lnTo>
                  <a:pt x="9524" y="2394203"/>
                </a:lnTo>
                <a:close/>
              </a:path>
              <a:path w="4817745" h="3762375">
                <a:moveTo>
                  <a:pt x="9524" y="2375153"/>
                </a:moveTo>
                <a:lnTo>
                  <a:pt x="0" y="2375153"/>
                </a:lnTo>
                <a:lnTo>
                  <a:pt x="0" y="2365628"/>
                </a:lnTo>
                <a:lnTo>
                  <a:pt x="9524" y="2365628"/>
                </a:lnTo>
                <a:lnTo>
                  <a:pt x="9524" y="2375153"/>
                </a:lnTo>
                <a:close/>
              </a:path>
              <a:path w="4817745" h="3762375">
                <a:moveTo>
                  <a:pt x="9524" y="2356103"/>
                </a:moveTo>
                <a:lnTo>
                  <a:pt x="0" y="2356103"/>
                </a:lnTo>
                <a:lnTo>
                  <a:pt x="0" y="2346578"/>
                </a:lnTo>
                <a:lnTo>
                  <a:pt x="9524" y="2346578"/>
                </a:lnTo>
                <a:lnTo>
                  <a:pt x="9524" y="2356103"/>
                </a:lnTo>
                <a:close/>
              </a:path>
              <a:path w="4817745" h="3762375">
                <a:moveTo>
                  <a:pt x="9524" y="2337053"/>
                </a:moveTo>
                <a:lnTo>
                  <a:pt x="0" y="2337053"/>
                </a:lnTo>
                <a:lnTo>
                  <a:pt x="0" y="2327528"/>
                </a:lnTo>
                <a:lnTo>
                  <a:pt x="9524" y="2327528"/>
                </a:lnTo>
                <a:lnTo>
                  <a:pt x="9524" y="2337053"/>
                </a:lnTo>
                <a:close/>
              </a:path>
              <a:path w="4817745" h="3762375">
                <a:moveTo>
                  <a:pt x="9524" y="2318003"/>
                </a:moveTo>
                <a:lnTo>
                  <a:pt x="0" y="2318003"/>
                </a:lnTo>
                <a:lnTo>
                  <a:pt x="0" y="2308478"/>
                </a:lnTo>
                <a:lnTo>
                  <a:pt x="9524" y="2308478"/>
                </a:lnTo>
                <a:lnTo>
                  <a:pt x="9524" y="2318003"/>
                </a:lnTo>
                <a:close/>
              </a:path>
              <a:path w="4817745" h="3762375">
                <a:moveTo>
                  <a:pt x="9524" y="2298953"/>
                </a:moveTo>
                <a:lnTo>
                  <a:pt x="0" y="2298953"/>
                </a:lnTo>
                <a:lnTo>
                  <a:pt x="0" y="2289428"/>
                </a:lnTo>
                <a:lnTo>
                  <a:pt x="9524" y="2289428"/>
                </a:lnTo>
                <a:lnTo>
                  <a:pt x="9524" y="2298953"/>
                </a:lnTo>
                <a:close/>
              </a:path>
              <a:path w="4817745" h="3762375">
                <a:moveTo>
                  <a:pt x="9524" y="2279903"/>
                </a:moveTo>
                <a:lnTo>
                  <a:pt x="0" y="2279903"/>
                </a:lnTo>
                <a:lnTo>
                  <a:pt x="0" y="2270378"/>
                </a:lnTo>
                <a:lnTo>
                  <a:pt x="9524" y="2270378"/>
                </a:lnTo>
                <a:lnTo>
                  <a:pt x="9524" y="2279903"/>
                </a:lnTo>
                <a:close/>
              </a:path>
              <a:path w="4817745" h="3762375">
                <a:moveTo>
                  <a:pt x="9524" y="2260853"/>
                </a:moveTo>
                <a:lnTo>
                  <a:pt x="0" y="2260853"/>
                </a:lnTo>
                <a:lnTo>
                  <a:pt x="0" y="2251328"/>
                </a:lnTo>
                <a:lnTo>
                  <a:pt x="9524" y="2251328"/>
                </a:lnTo>
                <a:lnTo>
                  <a:pt x="9524" y="2260853"/>
                </a:lnTo>
                <a:close/>
              </a:path>
              <a:path w="4817745" h="3762375">
                <a:moveTo>
                  <a:pt x="9524" y="2241803"/>
                </a:moveTo>
                <a:lnTo>
                  <a:pt x="0" y="2241803"/>
                </a:lnTo>
                <a:lnTo>
                  <a:pt x="0" y="2232278"/>
                </a:lnTo>
                <a:lnTo>
                  <a:pt x="9524" y="2232278"/>
                </a:lnTo>
                <a:lnTo>
                  <a:pt x="9524" y="2241803"/>
                </a:lnTo>
                <a:close/>
              </a:path>
              <a:path w="4817745" h="3762375">
                <a:moveTo>
                  <a:pt x="9524" y="2222753"/>
                </a:moveTo>
                <a:lnTo>
                  <a:pt x="0" y="2222753"/>
                </a:lnTo>
                <a:lnTo>
                  <a:pt x="0" y="2213228"/>
                </a:lnTo>
                <a:lnTo>
                  <a:pt x="9524" y="2213228"/>
                </a:lnTo>
                <a:lnTo>
                  <a:pt x="9524" y="2222753"/>
                </a:lnTo>
                <a:close/>
              </a:path>
              <a:path w="4817745" h="3762375">
                <a:moveTo>
                  <a:pt x="9524" y="2203703"/>
                </a:moveTo>
                <a:lnTo>
                  <a:pt x="0" y="2203703"/>
                </a:lnTo>
                <a:lnTo>
                  <a:pt x="0" y="2194178"/>
                </a:lnTo>
                <a:lnTo>
                  <a:pt x="9524" y="2194178"/>
                </a:lnTo>
                <a:lnTo>
                  <a:pt x="9524" y="2203703"/>
                </a:lnTo>
                <a:close/>
              </a:path>
              <a:path w="4817745" h="3762375">
                <a:moveTo>
                  <a:pt x="9524" y="2184653"/>
                </a:moveTo>
                <a:lnTo>
                  <a:pt x="0" y="2184653"/>
                </a:lnTo>
                <a:lnTo>
                  <a:pt x="0" y="2175128"/>
                </a:lnTo>
                <a:lnTo>
                  <a:pt x="9524" y="2175128"/>
                </a:lnTo>
                <a:lnTo>
                  <a:pt x="9524" y="2184653"/>
                </a:lnTo>
                <a:close/>
              </a:path>
              <a:path w="4817745" h="3762375">
                <a:moveTo>
                  <a:pt x="9524" y="2165603"/>
                </a:moveTo>
                <a:lnTo>
                  <a:pt x="0" y="2165603"/>
                </a:lnTo>
                <a:lnTo>
                  <a:pt x="0" y="2156078"/>
                </a:lnTo>
                <a:lnTo>
                  <a:pt x="9524" y="2156078"/>
                </a:lnTo>
                <a:lnTo>
                  <a:pt x="9524" y="2165603"/>
                </a:lnTo>
                <a:close/>
              </a:path>
              <a:path w="4817745" h="3762375">
                <a:moveTo>
                  <a:pt x="9524" y="2146553"/>
                </a:moveTo>
                <a:lnTo>
                  <a:pt x="0" y="2146553"/>
                </a:lnTo>
                <a:lnTo>
                  <a:pt x="0" y="2137028"/>
                </a:lnTo>
                <a:lnTo>
                  <a:pt x="9524" y="2137028"/>
                </a:lnTo>
                <a:lnTo>
                  <a:pt x="9524" y="2146553"/>
                </a:lnTo>
                <a:close/>
              </a:path>
              <a:path w="4817745" h="3762375">
                <a:moveTo>
                  <a:pt x="9524" y="2127503"/>
                </a:moveTo>
                <a:lnTo>
                  <a:pt x="0" y="2127503"/>
                </a:lnTo>
                <a:lnTo>
                  <a:pt x="0" y="2117978"/>
                </a:lnTo>
                <a:lnTo>
                  <a:pt x="9524" y="2117978"/>
                </a:lnTo>
                <a:lnTo>
                  <a:pt x="9524" y="2127503"/>
                </a:lnTo>
                <a:close/>
              </a:path>
              <a:path w="4817745" h="3762375">
                <a:moveTo>
                  <a:pt x="9524" y="2108453"/>
                </a:moveTo>
                <a:lnTo>
                  <a:pt x="0" y="2108453"/>
                </a:lnTo>
                <a:lnTo>
                  <a:pt x="0" y="2098928"/>
                </a:lnTo>
                <a:lnTo>
                  <a:pt x="9524" y="2098928"/>
                </a:lnTo>
                <a:lnTo>
                  <a:pt x="9524" y="2108453"/>
                </a:lnTo>
                <a:close/>
              </a:path>
              <a:path w="4817745" h="3762375">
                <a:moveTo>
                  <a:pt x="9524" y="2089403"/>
                </a:moveTo>
                <a:lnTo>
                  <a:pt x="0" y="2089403"/>
                </a:lnTo>
                <a:lnTo>
                  <a:pt x="0" y="2079878"/>
                </a:lnTo>
                <a:lnTo>
                  <a:pt x="9524" y="2079878"/>
                </a:lnTo>
                <a:lnTo>
                  <a:pt x="9524" y="2089403"/>
                </a:lnTo>
                <a:close/>
              </a:path>
              <a:path w="4817745" h="3762375">
                <a:moveTo>
                  <a:pt x="9524" y="2070353"/>
                </a:moveTo>
                <a:lnTo>
                  <a:pt x="0" y="2070353"/>
                </a:lnTo>
                <a:lnTo>
                  <a:pt x="0" y="2060828"/>
                </a:lnTo>
                <a:lnTo>
                  <a:pt x="9524" y="2060828"/>
                </a:lnTo>
                <a:lnTo>
                  <a:pt x="9524" y="2070353"/>
                </a:lnTo>
                <a:close/>
              </a:path>
              <a:path w="4817745" h="3762375">
                <a:moveTo>
                  <a:pt x="9524" y="2051303"/>
                </a:moveTo>
                <a:lnTo>
                  <a:pt x="0" y="2051303"/>
                </a:lnTo>
                <a:lnTo>
                  <a:pt x="0" y="2041778"/>
                </a:lnTo>
                <a:lnTo>
                  <a:pt x="9524" y="2041778"/>
                </a:lnTo>
                <a:lnTo>
                  <a:pt x="9524" y="2051303"/>
                </a:lnTo>
                <a:close/>
              </a:path>
              <a:path w="4817745" h="3762375">
                <a:moveTo>
                  <a:pt x="9524" y="2032253"/>
                </a:moveTo>
                <a:lnTo>
                  <a:pt x="0" y="2032253"/>
                </a:lnTo>
                <a:lnTo>
                  <a:pt x="0" y="2022728"/>
                </a:lnTo>
                <a:lnTo>
                  <a:pt x="9524" y="2022728"/>
                </a:lnTo>
                <a:lnTo>
                  <a:pt x="9524" y="2032253"/>
                </a:lnTo>
                <a:close/>
              </a:path>
              <a:path w="4817745" h="3762375">
                <a:moveTo>
                  <a:pt x="9524" y="2013203"/>
                </a:moveTo>
                <a:lnTo>
                  <a:pt x="0" y="2013203"/>
                </a:lnTo>
                <a:lnTo>
                  <a:pt x="0" y="2003678"/>
                </a:lnTo>
                <a:lnTo>
                  <a:pt x="9524" y="2003678"/>
                </a:lnTo>
                <a:lnTo>
                  <a:pt x="9524" y="2013203"/>
                </a:lnTo>
                <a:close/>
              </a:path>
              <a:path w="4817745" h="3762375">
                <a:moveTo>
                  <a:pt x="9524" y="1994153"/>
                </a:moveTo>
                <a:lnTo>
                  <a:pt x="0" y="1994153"/>
                </a:lnTo>
                <a:lnTo>
                  <a:pt x="0" y="1984628"/>
                </a:lnTo>
                <a:lnTo>
                  <a:pt x="9524" y="1984628"/>
                </a:lnTo>
                <a:lnTo>
                  <a:pt x="9524" y="1994153"/>
                </a:lnTo>
                <a:close/>
              </a:path>
              <a:path w="4817745" h="3762375">
                <a:moveTo>
                  <a:pt x="9524" y="1975103"/>
                </a:moveTo>
                <a:lnTo>
                  <a:pt x="0" y="1975103"/>
                </a:lnTo>
                <a:lnTo>
                  <a:pt x="0" y="1965578"/>
                </a:lnTo>
                <a:lnTo>
                  <a:pt x="9524" y="1965578"/>
                </a:lnTo>
                <a:lnTo>
                  <a:pt x="9524" y="1975103"/>
                </a:lnTo>
                <a:close/>
              </a:path>
              <a:path w="4817745" h="3762375">
                <a:moveTo>
                  <a:pt x="9524" y="1956053"/>
                </a:moveTo>
                <a:lnTo>
                  <a:pt x="0" y="1956053"/>
                </a:lnTo>
                <a:lnTo>
                  <a:pt x="0" y="1946528"/>
                </a:lnTo>
                <a:lnTo>
                  <a:pt x="9524" y="1946528"/>
                </a:lnTo>
                <a:lnTo>
                  <a:pt x="9524" y="1956053"/>
                </a:lnTo>
                <a:close/>
              </a:path>
              <a:path w="4817745" h="3762375">
                <a:moveTo>
                  <a:pt x="9524" y="1937003"/>
                </a:moveTo>
                <a:lnTo>
                  <a:pt x="0" y="1937003"/>
                </a:lnTo>
                <a:lnTo>
                  <a:pt x="0" y="1927478"/>
                </a:lnTo>
                <a:lnTo>
                  <a:pt x="9524" y="1927478"/>
                </a:lnTo>
                <a:lnTo>
                  <a:pt x="9524" y="1937003"/>
                </a:lnTo>
                <a:close/>
              </a:path>
              <a:path w="4817745" h="3762375">
                <a:moveTo>
                  <a:pt x="9524" y="1917953"/>
                </a:moveTo>
                <a:lnTo>
                  <a:pt x="0" y="1917953"/>
                </a:lnTo>
                <a:lnTo>
                  <a:pt x="0" y="1908428"/>
                </a:lnTo>
                <a:lnTo>
                  <a:pt x="9524" y="1908428"/>
                </a:lnTo>
                <a:lnTo>
                  <a:pt x="9524" y="1917953"/>
                </a:lnTo>
                <a:close/>
              </a:path>
              <a:path w="4817745" h="3762375">
                <a:moveTo>
                  <a:pt x="9524" y="1898903"/>
                </a:moveTo>
                <a:lnTo>
                  <a:pt x="0" y="1898903"/>
                </a:lnTo>
                <a:lnTo>
                  <a:pt x="0" y="1889378"/>
                </a:lnTo>
                <a:lnTo>
                  <a:pt x="9524" y="1889378"/>
                </a:lnTo>
                <a:lnTo>
                  <a:pt x="9524" y="1898903"/>
                </a:lnTo>
                <a:close/>
              </a:path>
              <a:path w="4817745" h="3762375">
                <a:moveTo>
                  <a:pt x="9524" y="1879853"/>
                </a:moveTo>
                <a:lnTo>
                  <a:pt x="0" y="1879853"/>
                </a:lnTo>
                <a:lnTo>
                  <a:pt x="0" y="1870328"/>
                </a:lnTo>
                <a:lnTo>
                  <a:pt x="9524" y="1870328"/>
                </a:lnTo>
                <a:lnTo>
                  <a:pt x="9524" y="1879853"/>
                </a:lnTo>
                <a:close/>
              </a:path>
              <a:path w="4817745" h="3762375">
                <a:moveTo>
                  <a:pt x="9524" y="1860803"/>
                </a:moveTo>
                <a:lnTo>
                  <a:pt x="0" y="1860803"/>
                </a:lnTo>
                <a:lnTo>
                  <a:pt x="0" y="1851278"/>
                </a:lnTo>
                <a:lnTo>
                  <a:pt x="9524" y="1851278"/>
                </a:lnTo>
                <a:lnTo>
                  <a:pt x="9524" y="1860803"/>
                </a:lnTo>
                <a:close/>
              </a:path>
              <a:path w="4817745" h="3762375">
                <a:moveTo>
                  <a:pt x="9524" y="1841753"/>
                </a:moveTo>
                <a:lnTo>
                  <a:pt x="0" y="1841753"/>
                </a:lnTo>
                <a:lnTo>
                  <a:pt x="0" y="1832228"/>
                </a:lnTo>
                <a:lnTo>
                  <a:pt x="9524" y="1832228"/>
                </a:lnTo>
                <a:lnTo>
                  <a:pt x="9524" y="1841753"/>
                </a:lnTo>
                <a:close/>
              </a:path>
              <a:path w="4817745" h="3762375">
                <a:moveTo>
                  <a:pt x="9524" y="1822703"/>
                </a:moveTo>
                <a:lnTo>
                  <a:pt x="0" y="1822703"/>
                </a:lnTo>
                <a:lnTo>
                  <a:pt x="0" y="1813178"/>
                </a:lnTo>
                <a:lnTo>
                  <a:pt x="9524" y="1813178"/>
                </a:lnTo>
                <a:lnTo>
                  <a:pt x="9524" y="1822703"/>
                </a:lnTo>
                <a:close/>
              </a:path>
              <a:path w="4817745" h="3762375">
                <a:moveTo>
                  <a:pt x="9524" y="1803653"/>
                </a:moveTo>
                <a:lnTo>
                  <a:pt x="0" y="1803653"/>
                </a:lnTo>
                <a:lnTo>
                  <a:pt x="0" y="1794128"/>
                </a:lnTo>
                <a:lnTo>
                  <a:pt x="9524" y="1794128"/>
                </a:lnTo>
                <a:lnTo>
                  <a:pt x="9524" y="1803653"/>
                </a:lnTo>
                <a:close/>
              </a:path>
              <a:path w="4817745" h="3762375">
                <a:moveTo>
                  <a:pt x="9524" y="1784603"/>
                </a:moveTo>
                <a:lnTo>
                  <a:pt x="0" y="1784603"/>
                </a:lnTo>
                <a:lnTo>
                  <a:pt x="0" y="1775078"/>
                </a:lnTo>
                <a:lnTo>
                  <a:pt x="9524" y="1775078"/>
                </a:lnTo>
                <a:lnTo>
                  <a:pt x="9524" y="1784603"/>
                </a:lnTo>
                <a:close/>
              </a:path>
              <a:path w="4817745" h="3762375">
                <a:moveTo>
                  <a:pt x="9524" y="1765553"/>
                </a:moveTo>
                <a:lnTo>
                  <a:pt x="0" y="1765553"/>
                </a:lnTo>
                <a:lnTo>
                  <a:pt x="0" y="1756028"/>
                </a:lnTo>
                <a:lnTo>
                  <a:pt x="9524" y="1756028"/>
                </a:lnTo>
                <a:lnTo>
                  <a:pt x="9524" y="1765553"/>
                </a:lnTo>
                <a:close/>
              </a:path>
              <a:path w="4817745" h="3762375">
                <a:moveTo>
                  <a:pt x="9524" y="1746503"/>
                </a:moveTo>
                <a:lnTo>
                  <a:pt x="0" y="1746503"/>
                </a:lnTo>
                <a:lnTo>
                  <a:pt x="0" y="1736978"/>
                </a:lnTo>
                <a:lnTo>
                  <a:pt x="9524" y="1736978"/>
                </a:lnTo>
                <a:lnTo>
                  <a:pt x="9524" y="1746503"/>
                </a:lnTo>
                <a:close/>
              </a:path>
              <a:path w="4817745" h="3762375">
                <a:moveTo>
                  <a:pt x="9524" y="1727453"/>
                </a:moveTo>
                <a:lnTo>
                  <a:pt x="0" y="1727453"/>
                </a:lnTo>
                <a:lnTo>
                  <a:pt x="0" y="1717928"/>
                </a:lnTo>
                <a:lnTo>
                  <a:pt x="9524" y="1717928"/>
                </a:lnTo>
                <a:lnTo>
                  <a:pt x="9524" y="1727453"/>
                </a:lnTo>
                <a:close/>
              </a:path>
              <a:path w="4817745" h="3762375">
                <a:moveTo>
                  <a:pt x="9524" y="1708403"/>
                </a:moveTo>
                <a:lnTo>
                  <a:pt x="0" y="1708403"/>
                </a:lnTo>
                <a:lnTo>
                  <a:pt x="0" y="1698878"/>
                </a:lnTo>
                <a:lnTo>
                  <a:pt x="9524" y="1698878"/>
                </a:lnTo>
                <a:lnTo>
                  <a:pt x="9524" y="1708403"/>
                </a:lnTo>
                <a:close/>
              </a:path>
              <a:path w="4817745" h="3762375">
                <a:moveTo>
                  <a:pt x="9524" y="1689353"/>
                </a:moveTo>
                <a:lnTo>
                  <a:pt x="0" y="1689353"/>
                </a:lnTo>
                <a:lnTo>
                  <a:pt x="0" y="1679828"/>
                </a:lnTo>
                <a:lnTo>
                  <a:pt x="9524" y="1679828"/>
                </a:lnTo>
                <a:lnTo>
                  <a:pt x="9524" y="1689353"/>
                </a:lnTo>
                <a:close/>
              </a:path>
              <a:path w="4817745" h="3762375">
                <a:moveTo>
                  <a:pt x="9524" y="1670303"/>
                </a:moveTo>
                <a:lnTo>
                  <a:pt x="0" y="1670303"/>
                </a:lnTo>
                <a:lnTo>
                  <a:pt x="0" y="1660778"/>
                </a:lnTo>
                <a:lnTo>
                  <a:pt x="9524" y="1660778"/>
                </a:lnTo>
                <a:lnTo>
                  <a:pt x="9524" y="1670303"/>
                </a:lnTo>
                <a:close/>
              </a:path>
              <a:path w="4817745" h="3762375">
                <a:moveTo>
                  <a:pt x="9524" y="1651253"/>
                </a:moveTo>
                <a:lnTo>
                  <a:pt x="0" y="1651253"/>
                </a:lnTo>
                <a:lnTo>
                  <a:pt x="0" y="1641728"/>
                </a:lnTo>
                <a:lnTo>
                  <a:pt x="9524" y="1641728"/>
                </a:lnTo>
                <a:lnTo>
                  <a:pt x="9524" y="1651253"/>
                </a:lnTo>
                <a:close/>
              </a:path>
              <a:path w="4817745" h="3762375">
                <a:moveTo>
                  <a:pt x="9524" y="1632203"/>
                </a:moveTo>
                <a:lnTo>
                  <a:pt x="0" y="1632203"/>
                </a:lnTo>
                <a:lnTo>
                  <a:pt x="0" y="1622678"/>
                </a:lnTo>
                <a:lnTo>
                  <a:pt x="9524" y="1622678"/>
                </a:lnTo>
                <a:lnTo>
                  <a:pt x="9524" y="1632203"/>
                </a:lnTo>
                <a:close/>
              </a:path>
              <a:path w="4817745" h="3762375">
                <a:moveTo>
                  <a:pt x="9524" y="1613153"/>
                </a:moveTo>
                <a:lnTo>
                  <a:pt x="0" y="1613153"/>
                </a:lnTo>
                <a:lnTo>
                  <a:pt x="0" y="1603628"/>
                </a:lnTo>
                <a:lnTo>
                  <a:pt x="9524" y="1603628"/>
                </a:lnTo>
                <a:lnTo>
                  <a:pt x="9524" y="1613153"/>
                </a:lnTo>
                <a:close/>
              </a:path>
              <a:path w="4817745" h="3762375">
                <a:moveTo>
                  <a:pt x="9524" y="1594103"/>
                </a:moveTo>
                <a:lnTo>
                  <a:pt x="0" y="1594103"/>
                </a:lnTo>
                <a:lnTo>
                  <a:pt x="0" y="1584578"/>
                </a:lnTo>
                <a:lnTo>
                  <a:pt x="9524" y="1584578"/>
                </a:lnTo>
                <a:lnTo>
                  <a:pt x="9524" y="1594103"/>
                </a:lnTo>
                <a:close/>
              </a:path>
              <a:path w="4817745" h="3762375">
                <a:moveTo>
                  <a:pt x="9524" y="1575053"/>
                </a:moveTo>
                <a:lnTo>
                  <a:pt x="0" y="1575053"/>
                </a:lnTo>
                <a:lnTo>
                  <a:pt x="0" y="1565528"/>
                </a:lnTo>
                <a:lnTo>
                  <a:pt x="9524" y="1565528"/>
                </a:lnTo>
                <a:lnTo>
                  <a:pt x="9524" y="1575053"/>
                </a:lnTo>
                <a:close/>
              </a:path>
              <a:path w="4817745" h="3762375">
                <a:moveTo>
                  <a:pt x="9524" y="1556003"/>
                </a:moveTo>
                <a:lnTo>
                  <a:pt x="0" y="1556003"/>
                </a:lnTo>
                <a:lnTo>
                  <a:pt x="0" y="1546478"/>
                </a:lnTo>
                <a:lnTo>
                  <a:pt x="9524" y="1546478"/>
                </a:lnTo>
                <a:lnTo>
                  <a:pt x="9524" y="1556003"/>
                </a:lnTo>
                <a:close/>
              </a:path>
              <a:path w="4817745" h="3762375">
                <a:moveTo>
                  <a:pt x="9524" y="1536953"/>
                </a:moveTo>
                <a:lnTo>
                  <a:pt x="0" y="1536953"/>
                </a:lnTo>
                <a:lnTo>
                  <a:pt x="0" y="1527428"/>
                </a:lnTo>
                <a:lnTo>
                  <a:pt x="9524" y="1527428"/>
                </a:lnTo>
                <a:lnTo>
                  <a:pt x="9524" y="1536953"/>
                </a:lnTo>
                <a:close/>
              </a:path>
              <a:path w="4817745" h="3762375">
                <a:moveTo>
                  <a:pt x="9524" y="1517903"/>
                </a:moveTo>
                <a:lnTo>
                  <a:pt x="0" y="1517903"/>
                </a:lnTo>
                <a:lnTo>
                  <a:pt x="0" y="1508378"/>
                </a:lnTo>
                <a:lnTo>
                  <a:pt x="9524" y="1508378"/>
                </a:lnTo>
                <a:lnTo>
                  <a:pt x="9524" y="1517903"/>
                </a:lnTo>
                <a:close/>
              </a:path>
              <a:path w="4817745" h="3762375">
                <a:moveTo>
                  <a:pt x="9524" y="1498853"/>
                </a:moveTo>
                <a:lnTo>
                  <a:pt x="0" y="1498853"/>
                </a:lnTo>
                <a:lnTo>
                  <a:pt x="0" y="1489328"/>
                </a:lnTo>
                <a:lnTo>
                  <a:pt x="9524" y="1489328"/>
                </a:lnTo>
                <a:lnTo>
                  <a:pt x="9524" y="1498853"/>
                </a:lnTo>
                <a:close/>
              </a:path>
              <a:path w="4817745" h="3762375">
                <a:moveTo>
                  <a:pt x="9524" y="1479803"/>
                </a:moveTo>
                <a:lnTo>
                  <a:pt x="0" y="1479803"/>
                </a:lnTo>
                <a:lnTo>
                  <a:pt x="0" y="1470278"/>
                </a:lnTo>
                <a:lnTo>
                  <a:pt x="9524" y="1470278"/>
                </a:lnTo>
                <a:lnTo>
                  <a:pt x="9524" y="1479803"/>
                </a:lnTo>
                <a:close/>
              </a:path>
              <a:path w="4817745" h="3762375">
                <a:moveTo>
                  <a:pt x="9524" y="1460753"/>
                </a:moveTo>
                <a:lnTo>
                  <a:pt x="0" y="1460753"/>
                </a:lnTo>
                <a:lnTo>
                  <a:pt x="0" y="1451228"/>
                </a:lnTo>
                <a:lnTo>
                  <a:pt x="9524" y="1451228"/>
                </a:lnTo>
                <a:lnTo>
                  <a:pt x="9524" y="1460753"/>
                </a:lnTo>
                <a:close/>
              </a:path>
              <a:path w="4817745" h="3762375">
                <a:moveTo>
                  <a:pt x="9524" y="1441703"/>
                </a:moveTo>
                <a:lnTo>
                  <a:pt x="0" y="1441703"/>
                </a:lnTo>
                <a:lnTo>
                  <a:pt x="0" y="1432178"/>
                </a:lnTo>
                <a:lnTo>
                  <a:pt x="9524" y="1432178"/>
                </a:lnTo>
                <a:lnTo>
                  <a:pt x="9524" y="1441703"/>
                </a:lnTo>
                <a:close/>
              </a:path>
              <a:path w="4817745" h="3762375">
                <a:moveTo>
                  <a:pt x="9524" y="1422653"/>
                </a:moveTo>
                <a:lnTo>
                  <a:pt x="0" y="1422653"/>
                </a:lnTo>
                <a:lnTo>
                  <a:pt x="0" y="1413128"/>
                </a:lnTo>
                <a:lnTo>
                  <a:pt x="9524" y="1413128"/>
                </a:lnTo>
                <a:lnTo>
                  <a:pt x="9524" y="1422653"/>
                </a:lnTo>
                <a:close/>
              </a:path>
              <a:path w="4817745" h="3762375">
                <a:moveTo>
                  <a:pt x="9524" y="1403603"/>
                </a:moveTo>
                <a:lnTo>
                  <a:pt x="0" y="1403603"/>
                </a:lnTo>
                <a:lnTo>
                  <a:pt x="0" y="1394078"/>
                </a:lnTo>
                <a:lnTo>
                  <a:pt x="9524" y="1394078"/>
                </a:lnTo>
                <a:lnTo>
                  <a:pt x="9524" y="1403603"/>
                </a:lnTo>
                <a:close/>
              </a:path>
              <a:path w="4817745" h="3762375">
                <a:moveTo>
                  <a:pt x="9524" y="1384553"/>
                </a:moveTo>
                <a:lnTo>
                  <a:pt x="0" y="1384553"/>
                </a:lnTo>
                <a:lnTo>
                  <a:pt x="0" y="1375028"/>
                </a:lnTo>
                <a:lnTo>
                  <a:pt x="9524" y="1375028"/>
                </a:lnTo>
                <a:lnTo>
                  <a:pt x="9524" y="1384553"/>
                </a:lnTo>
                <a:close/>
              </a:path>
              <a:path w="4817745" h="3762375">
                <a:moveTo>
                  <a:pt x="9524" y="1365503"/>
                </a:moveTo>
                <a:lnTo>
                  <a:pt x="0" y="1365503"/>
                </a:lnTo>
                <a:lnTo>
                  <a:pt x="0" y="1355978"/>
                </a:lnTo>
                <a:lnTo>
                  <a:pt x="9524" y="1355978"/>
                </a:lnTo>
                <a:lnTo>
                  <a:pt x="9524" y="1365503"/>
                </a:lnTo>
                <a:close/>
              </a:path>
              <a:path w="4817745" h="3762375">
                <a:moveTo>
                  <a:pt x="9524" y="1346453"/>
                </a:moveTo>
                <a:lnTo>
                  <a:pt x="0" y="1346453"/>
                </a:lnTo>
                <a:lnTo>
                  <a:pt x="0" y="1336928"/>
                </a:lnTo>
                <a:lnTo>
                  <a:pt x="9524" y="1336928"/>
                </a:lnTo>
                <a:lnTo>
                  <a:pt x="9524" y="1346453"/>
                </a:lnTo>
                <a:close/>
              </a:path>
              <a:path w="4817745" h="3762375">
                <a:moveTo>
                  <a:pt x="9524" y="1327403"/>
                </a:moveTo>
                <a:lnTo>
                  <a:pt x="0" y="1327403"/>
                </a:lnTo>
                <a:lnTo>
                  <a:pt x="0" y="1317878"/>
                </a:lnTo>
                <a:lnTo>
                  <a:pt x="9524" y="1317878"/>
                </a:lnTo>
                <a:lnTo>
                  <a:pt x="9524" y="1327403"/>
                </a:lnTo>
                <a:close/>
              </a:path>
              <a:path w="4817745" h="3762375">
                <a:moveTo>
                  <a:pt x="9524" y="1308353"/>
                </a:moveTo>
                <a:lnTo>
                  <a:pt x="0" y="1308353"/>
                </a:lnTo>
                <a:lnTo>
                  <a:pt x="0" y="1298828"/>
                </a:lnTo>
                <a:lnTo>
                  <a:pt x="9524" y="1298828"/>
                </a:lnTo>
                <a:lnTo>
                  <a:pt x="9524" y="1308353"/>
                </a:lnTo>
                <a:close/>
              </a:path>
              <a:path w="4817745" h="3762375">
                <a:moveTo>
                  <a:pt x="9524" y="1289303"/>
                </a:moveTo>
                <a:lnTo>
                  <a:pt x="0" y="1289303"/>
                </a:lnTo>
                <a:lnTo>
                  <a:pt x="0" y="1279778"/>
                </a:lnTo>
                <a:lnTo>
                  <a:pt x="9524" y="1279778"/>
                </a:lnTo>
                <a:lnTo>
                  <a:pt x="9524" y="1289303"/>
                </a:lnTo>
                <a:close/>
              </a:path>
              <a:path w="4817745" h="3762375">
                <a:moveTo>
                  <a:pt x="9524" y="1270253"/>
                </a:moveTo>
                <a:lnTo>
                  <a:pt x="0" y="1270253"/>
                </a:lnTo>
                <a:lnTo>
                  <a:pt x="0" y="1260728"/>
                </a:lnTo>
                <a:lnTo>
                  <a:pt x="9524" y="1260728"/>
                </a:lnTo>
                <a:lnTo>
                  <a:pt x="9524" y="1270253"/>
                </a:lnTo>
                <a:close/>
              </a:path>
              <a:path w="4817745" h="3762375">
                <a:moveTo>
                  <a:pt x="9524" y="1251203"/>
                </a:moveTo>
                <a:lnTo>
                  <a:pt x="0" y="1251203"/>
                </a:lnTo>
                <a:lnTo>
                  <a:pt x="0" y="1241678"/>
                </a:lnTo>
                <a:lnTo>
                  <a:pt x="9524" y="1241678"/>
                </a:lnTo>
                <a:lnTo>
                  <a:pt x="9524" y="1251203"/>
                </a:lnTo>
                <a:close/>
              </a:path>
              <a:path w="4817745" h="3762375">
                <a:moveTo>
                  <a:pt x="9524" y="1232153"/>
                </a:moveTo>
                <a:lnTo>
                  <a:pt x="0" y="1232153"/>
                </a:lnTo>
                <a:lnTo>
                  <a:pt x="0" y="1222628"/>
                </a:lnTo>
                <a:lnTo>
                  <a:pt x="9524" y="1222628"/>
                </a:lnTo>
                <a:lnTo>
                  <a:pt x="9524" y="1232153"/>
                </a:lnTo>
                <a:close/>
              </a:path>
              <a:path w="4817745" h="3762375">
                <a:moveTo>
                  <a:pt x="9524" y="1213103"/>
                </a:moveTo>
                <a:lnTo>
                  <a:pt x="0" y="1213103"/>
                </a:lnTo>
                <a:lnTo>
                  <a:pt x="0" y="1203578"/>
                </a:lnTo>
                <a:lnTo>
                  <a:pt x="9524" y="1203578"/>
                </a:lnTo>
                <a:lnTo>
                  <a:pt x="9524" y="1213103"/>
                </a:lnTo>
                <a:close/>
              </a:path>
              <a:path w="4817745" h="3762375">
                <a:moveTo>
                  <a:pt x="9524" y="1194053"/>
                </a:moveTo>
                <a:lnTo>
                  <a:pt x="0" y="1194053"/>
                </a:lnTo>
                <a:lnTo>
                  <a:pt x="0" y="1184528"/>
                </a:lnTo>
                <a:lnTo>
                  <a:pt x="9524" y="1184528"/>
                </a:lnTo>
                <a:lnTo>
                  <a:pt x="9524" y="1194053"/>
                </a:lnTo>
                <a:close/>
              </a:path>
              <a:path w="4817745" h="3762375">
                <a:moveTo>
                  <a:pt x="9524" y="1175003"/>
                </a:moveTo>
                <a:lnTo>
                  <a:pt x="0" y="1175003"/>
                </a:lnTo>
                <a:lnTo>
                  <a:pt x="0" y="1165478"/>
                </a:lnTo>
                <a:lnTo>
                  <a:pt x="9524" y="1165478"/>
                </a:lnTo>
                <a:lnTo>
                  <a:pt x="9524" y="1175003"/>
                </a:lnTo>
                <a:close/>
              </a:path>
              <a:path w="4817745" h="3762375">
                <a:moveTo>
                  <a:pt x="9524" y="1155953"/>
                </a:moveTo>
                <a:lnTo>
                  <a:pt x="0" y="1155953"/>
                </a:lnTo>
                <a:lnTo>
                  <a:pt x="0" y="1146428"/>
                </a:lnTo>
                <a:lnTo>
                  <a:pt x="9524" y="1146428"/>
                </a:lnTo>
                <a:lnTo>
                  <a:pt x="9524" y="1155953"/>
                </a:lnTo>
                <a:close/>
              </a:path>
              <a:path w="4817745" h="3762375">
                <a:moveTo>
                  <a:pt x="9524" y="1136903"/>
                </a:moveTo>
                <a:lnTo>
                  <a:pt x="0" y="1136903"/>
                </a:lnTo>
                <a:lnTo>
                  <a:pt x="0" y="1127378"/>
                </a:lnTo>
                <a:lnTo>
                  <a:pt x="9524" y="1127378"/>
                </a:lnTo>
                <a:lnTo>
                  <a:pt x="9524" y="1136903"/>
                </a:lnTo>
                <a:close/>
              </a:path>
              <a:path w="4817745" h="3762375">
                <a:moveTo>
                  <a:pt x="9524" y="1117853"/>
                </a:moveTo>
                <a:lnTo>
                  <a:pt x="0" y="1117853"/>
                </a:lnTo>
                <a:lnTo>
                  <a:pt x="0" y="1108328"/>
                </a:lnTo>
                <a:lnTo>
                  <a:pt x="9524" y="1108328"/>
                </a:lnTo>
                <a:lnTo>
                  <a:pt x="9524" y="1117853"/>
                </a:lnTo>
                <a:close/>
              </a:path>
              <a:path w="4817745" h="3762375">
                <a:moveTo>
                  <a:pt x="9524" y="1098803"/>
                </a:moveTo>
                <a:lnTo>
                  <a:pt x="0" y="1098803"/>
                </a:lnTo>
                <a:lnTo>
                  <a:pt x="0" y="1089278"/>
                </a:lnTo>
                <a:lnTo>
                  <a:pt x="9524" y="1089278"/>
                </a:lnTo>
                <a:lnTo>
                  <a:pt x="9524" y="1098803"/>
                </a:lnTo>
                <a:close/>
              </a:path>
              <a:path w="4817745" h="3762375">
                <a:moveTo>
                  <a:pt x="9524" y="1079753"/>
                </a:moveTo>
                <a:lnTo>
                  <a:pt x="0" y="1079753"/>
                </a:lnTo>
                <a:lnTo>
                  <a:pt x="0" y="1070228"/>
                </a:lnTo>
                <a:lnTo>
                  <a:pt x="9524" y="1070228"/>
                </a:lnTo>
                <a:lnTo>
                  <a:pt x="9524" y="1079753"/>
                </a:lnTo>
                <a:close/>
              </a:path>
              <a:path w="4817745" h="3762375">
                <a:moveTo>
                  <a:pt x="9524" y="1060703"/>
                </a:moveTo>
                <a:lnTo>
                  <a:pt x="0" y="1060703"/>
                </a:lnTo>
                <a:lnTo>
                  <a:pt x="0" y="1051178"/>
                </a:lnTo>
                <a:lnTo>
                  <a:pt x="9524" y="1051178"/>
                </a:lnTo>
                <a:lnTo>
                  <a:pt x="9524" y="1060703"/>
                </a:lnTo>
                <a:close/>
              </a:path>
              <a:path w="4817745" h="3762375">
                <a:moveTo>
                  <a:pt x="9524" y="1041653"/>
                </a:moveTo>
                <a:lnTo>
                  <a:pt x="0" y="1041653"/>
                </a:lnTo>
                <a:lnTo>
                  <a:pt x="0" y="1032128"/>
                </a:lnTo>
                <a:lnTo>
                  <a:pt x="9524" y="1032128"/>
                </a:lnTo>
                <a:lnTo>
                  <a:pt x="9524" y="1041653"/>
                </a:lnTo>
                <a:close/>
              </a:path>
              <a:path w="4817745" h="3762375">
                <a:moveTo>
                  <a:pt x="9524" y="1022603"/>
                </a:moveTo>
                <a:lnTo>
                  <a:pt x="0" y="1022603"/>
                </a:lnTo>
                <a:lnTo>
                  <a:pt x="0" y="1013078"/>
                </a:lnTo>
                <a:lnTo>
                  <a:pt x="9524" y="1013078"/>
                </a:lnTo>
                <a:lnTo>
                  <a:pt x="9524" y="1022603"/>
                </a:lnTo>
                <a:close/>
              </a:path>
              <a:path w="4817745" h="3762375">
                <a:moveTo>
                  <a:pt x="9524" y="1003553"/>
                </a:moveTo>
                <a:lnTo>
                  <a:pt x="0" y="1003553"/>
                </a:lnTo>
                <a:lnTo>
                  <a:pt x="0" y="994028"/>
                </a:lnTo>
                <a:lnTo>
                  <a:pt x="9524" y="994028"/>
                </a:lnTo>
                <a:lnTo>
                  <a:pt x="9524" y="1003553"/>
                </a:lnTo>
                <a:close/>
              </a:path>
              <a:path w="4817745" h="3762375">
                <a:moveTo>
                  <a:pt x="9524" y="984503"/>
                </a:moveTo>
                <a:lnTo>
                  <a:pt x="0" y="984503"/>
                </a:lnTo>
                <a:lnTo>
                  <a:pt x="0" y="974978"/>
                </a:lnTo>
                <a:lnTo>
                  <a:pt x="9524" y="974978"/>
                </a:lnTo>
                <a:lnTo>
                  <a:pt x="9524" y="984503"/>
                </a:lnTo>
                <a:close/>
              </a:path>
              <a:path w="4817745" h="3762375">
                <a:moveTo>
                  <a:pt x="9524" y="965453"/>
                </a:moveTo>
                <a:lnTo>
                  <a:pt x="0" y="965453"/>
                </a:lnTo>
                <a:lnTo>
                  <a:pt x="0" y="955928"/>
                </a:lnTo>
                <a:lnTo>
                  <a:pt x="9524" y="955928"/>
                </a:lnTo>
                <a:lnTo>
                  <a:pt x="9524" y="965453"/>
                </a:lnTo>
                <a:close/>
              </a:path>
              <a:path w="4817745" h="3762375">
                <a:moveTo>
                  <a:pt x="9524" y="946403"/>
                </a:moveTo>
                <a:lnTo>
                  <a:pt x="0" y="946403"/>
                </a:lnTo>
                <a:lnTo>
                  <a:pt x="0" y="936878"/>
                </a:lnTo>
                <a:lnTo>
                  <a:pt x="9524" y="936878"/>
                </a:lnTo>
                <a:lnTo>
                  <a:pt x="9524" y="946403"/>
                </a:lnTo>
                <a:close/>
              </a:path>
              <a:path w="4817745" h="3762375">
                <a:moveTo>
                  <a:pt x="9524" y="927353"/>
                </a:moveTo>
                <a:lnTo>
                  <a:pt x="0" y="927353"/>
                </a:lnTo>
                <a:lnTo>
                  <a:pt x="0" y="917828"/>
                </a:lnTo>
                <a:lnTo>
                  <a:pt x="9524" y="917828"/>
                </a:lnTo>
                <a:lnTo>
                  <a:pt x="9524" y="927353"/>
                </a:lnTo>
                <a:close/>
              </a:path>
              <a:path w="4817745" h="3762375">
                <a:moveTo>
                  <a:pt x="9524" y="908303"/>
                </a:moveTo>
                <a:lnTo>
                  <a:pt x="0" y="908303"/>
                </a:lnTo>
                <a:lnTo>
                  <a:pt x="0" y="898778"/>
                </a:lnTo>
                <a:lnTo>
                  <a:pt x="9524" y="898778"/>
                </a:lnTo>
                <a:lnTo>
                  <a:pt x="9524" y="908303"/>
                </a:lnTo>
                <a:close/>
              </a:path>
              <a:path w="4817745" h="3762375">
                <a:moveTo>
                  <a:pt x="9524" y="889253"/>
                </a:moveTo>
                <a:lnTo>
                  <a:pt x="0" y="889253"/>
                </a:lnTo>
                <a:lnTo>
                  <a:pt x="0" y="879728"/>
                </a:lnTo>
                <a:lnTo>
                  <a:pt x="9524" y="879728"/>
                </a:lnTo>
                <a:lnTo>
                  <a:pt x="9524" y="889253"/>
                </a:lnTo>
                <a:close/>
              </a:path>
              <a:path w="4817745" h="3762375">
                <a:moveTo>
                  <a:pt x="9524" y="870203"/>
                </a:moveTo>
                <a:lnTo>
                  <a:pt x="0" y="870203"/>
                </a:lnTo>
                <a:lnTo>
                  <a:pt x="0" y="860678"/>
                </a:lnTo>
                <a:lnTo>
                  <a:pt x="9524" y="860678"/>
                </a:lnTo>
                <a:lnTo>
                  <a:pt x="9524" y="870203"/>
                </a:lnTo>
                <a:close/>
              </a:path>
              <a:path w="4817745" h="3762375">
                <a:moveTo>
                  <a:pt x="9524" y="851153"/>
                </a:moveTo>
                <a:lnTo>
                  <a:pt x="0" y="851153"/>
                </a:lnTo>
                <a:lnTo>
                  <a:pt x="0" y="841628"/>
                </a:lnTo>
                <a:lnTo>
                  <a:pt x="9524" y="841628"/>
                </a:lnTo>
                <a:lnTo>
                  <a:pt x="9524" y="851153"/>
                </a:lnTo>
                <a:close/>
              </a:path>
              <a:path w="4817745" h="3762375">
                <a:moveTo>
                  <a:pt x="9524" y="832103"/>
                </a:moveTo>
                <a:lnTo>
                  <a:pt x="0" y="832103"/>
                </a:lnTo>
                <a:lnTo>
                  <a:pt x="0" y="822578"/>
                </a:lnTo>
                <a:lnTo>
                  <a:pt x="9524" y="822578"/>
                </a:lnTo>
                <a:lnTo>
                  <a:pt x="9524" y="832103"/>
                </a:lnTo>
                <a:close/>
              </a:path>
              <a:path w="4817745" h="3762375">
                <a:moveTo>
                  <a:pt x="9524" y="813053"/>
                </a:moveTo>
                <a:lnTo>
                  <a:pt x="0" y="813053"/>
                </a:lnTo>
                <a:lnTo>
                  <a:pt x="0" y="803528"/>
                </a:lnTo>
                <a:lnTo>
                  <a:pt x="9524" y="803528"/>
                </a:lnTo>
                <a:lnTo>
                  <a:pt x="9524" y="813053"/>
                </a:lnTo>
                <a:close/>
              </a:path>
              <a:path w="4817745" h="3762375">
                <a:moveTo>
                  <a:pt x="9524" y="794003"/>
                </a:moveTo>
                <a:lnTo>
                  <a:pt x="0" y="794003"/>
                </a:lnTo>
                <a:lnTo>
                  <a:pt x="0" y="784478"/>
                </a:lnTo>
                <a:lnTo>
                  <a:pt x="9524" y="784478"/>
                </a:lnTo>
                <a:lnTo>
                  <a:pt x="9524" y="794003"/>
                </a:lnTo>
                <a:close/>
              </a:path>
              <a:path w="4817745" h="3762375">
                <a:moveTo>
                  <a:pt x="9524" y="774953"/>
                </a:moveTo>
                <a:lnTo>
                  <a:pt x="0" y="774953"/>
                </a:lnTo>
                <a:lnTo>
                  <a:pt x="0" y="765428"/>
                </a:lnTo>
                <a:lnTo>
                  <a:pt x="9524" y="765428"/>
                </a:lnTo>
                <a:lnTo>
                  <a:pt x="9524" y="774953"/>
                </a:lnTo>
                <a:close/>
              </a:path>
              <a:path w="4817745" h="3762375">
                <a:moveTo>
                  <a:pt x="9524" y="755903"/>
                </a:moveTo>
                <a:lnTo>
                  <a:pt x="0" y="755903"/>
                </a:lnTo>
                <a:lnTo>
                  <a:pt x="0" y="746378"/>
                </a:lnTo>
                <a:lnTo>
                  <a:pt x="9524" y="746378"/>
                </a:lnTo>
                <a:lnTo>
                  <a:pt x="9524" y="755903"/>
                </a:lnTo>
                <a:close/>
              </a:path>
              <a:path w="4817745" h="3762375">
                <a:moveTo>
                  <a:pt x="9524" y="736853"/>
                </a:moveTo>
                <a:lnTo>
                  <a:pt x="0" y="736853"/>
                </a:lnTo>
                <a:lnTo>
                  <a:pt x="0" y="727328"/>
                </a:lnTo>
                <a:lnTo>
                  <a:pt x="9524" y="727328"/>
                </a:lnTo>
                <a:lnTo>
                  <a:pt x="9524" y="736853"/>
                </a:lnTo>
                <a:close/>
              </a:path>
              <a:path w="4817745" h="3762375">
                <a:moveTo>
                  <a:pt x="9524" y="717803"/>
                </a:moveTo>
                <a:lnTo>
                  <a:pt x="0" y="717803"/>
                </a:lnTo>
                <a:lnTo>
                  <a:pt x="0" y="708278"/>
                </a:lnTo>
                <a:lnTo>
                  <a:pt x="9524" y="708278"/>
                </a:lnTo>
                <a:lnTo>
                  <a:pt x="9524" y="717803"/>
                </a:lnTo>
                <a:close/>
              </a:path>
              <a:path w="4817745" h="3762375">
                <a:moveTo>
                  <a:pt x="9524" y="698753"/>
                </a:moveTo>
                <a:lnTo>
                  <a:pt x="0" y="698753"/>
                </a:lnTo>
                <a:lnTo>
                  <a:pt x="0" y="689228"/>
                </a:lnTo>
                <a:lnTo>
                  <a:pt x="9524" y="689228"/>
                </a:lnTo>
                <a:lnTo>
                  <a:pt x="9524" y="698753"/>
                </a:lnTo>
                <a:close/>
              </a:path>
              <a:path w="4817745" h="3762375">
                <a:moveTo>
                  <a:pt x="9524" y="679703"/>
                </a:moveTo>
                <a:lnTo>
                  <a:pt x="0" y="679703"/>
                </a:lnTo>
                <a:lnTo>
                  <a:pt x="0" y="670178"/>
                </a:lnTo>
                <a:lnTo>
                  <a:pt x="9524" y="670178"/>
                </a:lnTo>
                <a:lnTo>
                  <a:pt x="9524" y="679703"/>
                </a:lnTo>
                <a:close/>
              </a:path>
              <a:path w="4817745" h="3762375">
                <a:moveTo>
                  <a:pt x="9524" y="660653"/>
                </a:moveTo>
                <a:lnTo>
                  <a:pt x="0" y="660653"/>
                </a:lnTo>
                <a:lnTo>
                  <a:pt x="0" y="651128"/>
                </a:lnTo>
                <a:lnTo>
                  <a:pt x="9524" y="651128"/>
                </a:lnTo>
                <a:lnTo>
                  <a:pt x="9524" y="660653"/>
                </a:lnTo>
                <a:close/>
              </a:path>
              <a:path w="4817745" h="3762375">
                <a:moveTo>
                  <a:pt x="9524" y="641603"/>
                </a:moveTo>
                <a:lnTo>
                  <a:pt x="0" y="641603"/>
                </a:lnTo>
                <a:lnTo>
                  <a:pt x="0" y="632078"/>
                </a:lnTo>
                <a:lnTo>
                  <a:pt x="9524" y="632078"/>
                </a:lnTo>
                <a:lnTo>
                  <a:pt x="9524" y="641603"/>
                </a:lnTo>
                <a:close/>
              </a:path>
              <a:path w="4817745" h="3762375">
                <a:moveTo>
                  <a:pt x="9524" y="622553"/>
                </a:moveTo>
                <a:lnTo>
                  <a:pt x="0" y="622553"/>
                </a:lnTo>
                <a:lnTo>
                  <a:pt x="0" y="613028"/>
                </a:lnTo>
                <a:lnTo>
                  <a:pt x="9524" y="613028"/>
                </a:lnTo>
                <a:lnTo>
                  <a:pt x="9524" y="622553"/>
                </a:lnTo>
                <a:close/>
              </a:path>
              <a:path w="4817745" h="3762375">
                <a:moveTo>
                  <a:pt x="9524" y="603503"/>
                </a:moveTo>
                <a:lnTo>
                  <a:pt x="0" y="603503"/>
                </a:lnTo>
                <a:lnTo>
                  <a:pt x="0" y="593978"/>
                </a:lnTo>
                <a:lnTo>
                  <a:pt x="9524" y="593978"/>
                </a:lnTo>
                <a:lnTo>
                  <a:pt x="9524" y="603503"/>
                </a:lnTo>
                <a:close/>
              </a:path>
              <a:path w="4817745" h="3762375">
                <a:moveTo>
                  <a:pt x="9524" y="584453"/>
                </a:moveTo>
                <a:lnTo>
                  <a:pt x="0" y="584453"/>
                </a:lnTo>
                <a:lnTo>
                  <a:pt x="0" y="574928"/>
                </a:lnTo>
                <a:lnTo>
                  <a:pt x="9524" y="574928"/>
                </a:lnTo>
                <a:lnTo>
                  <a:pt x="9524" y="584453"/>
                </a:lnTo>
                <a:close/>
              </a:path>
              <a:path w="4817745" h="3762375">
                <a:moveTo>
                  <a:pt x="9524" y="565403"/>
                </a:moveTo>
                <a:lnTo>
                  <a:pt x="0" y="565403"/>
                </a:lnTo>
                <a:lnTo>
                  <a:pt x="0" y="555878"/>
                </a:lnTo>
                <a:lnTo>
                  <a:pt x="9524" y="555878"/>
                </a:lnTo>
                <a:lnTo>
                  <a:pt x="9524" y="565403"/>
                </a:lnTo>
                <a:close/>
              </a:path>
              <a:path w="4817745" h="3762375">
                <a:moveTo>
                  <a:pt x="9524" y="546353"/>
                </a:moveTo>
                <a:lnTo>
                  <a:pt x="0" y="546353"/>
                </a:lnTo>
                <a:lnTo>
                  <a:pt x="0" y="536828"/>
                </a:lnTo>
                <a:lnTo>
                  <a:pt x="9524" y="536828"/>
                </a:lnTo>
                <a:lnTo>
                  <a:pt x="9524" y="546353"/>
                </a:lnTo>
                <a:close/>
              </a:path>
              <a:path w="4817745" h="3762375">
                <a:moveTo>
                  <a:pt x="9524" y="527303"/>
                </a:moveTo>
                <a:lnTo>
                  <a:pt x="0" y="527303"/>
                </a:lnTo>
                <a:lnTo>
                  <a:pt x="0" y="517778"/>
                </a:lnTo>
                <a:lnTo>
                  <a:pt x="9524" y="517778"/>
                </a:lnTo>
                <a:lnTo>
                  <a:pt x="9524" y="527303"/>
                </a:lnTo>
                <a:close/>
              </a:path>
              <a:path w="4817745" h="3762375">
                <a:moveTo>
                  <a:pt x="9524" y="508253"/>
                </a:moveTo>
                <a:lnTo>
                  <a:pt x="0" y="508253"/>
                </a:lnTo>
                <a:lnTo>
                  <a:pt x="0" y="498728"/>
                </a:lnTo>
                <a:lnTo>
                  <a:pt x="9524" y="498728"/>
                </a:lnTo>
                <a:lnTo>
                  <a:pt x="9524" y="508253"/>
                </a:lnTo>
                <a:close/>
              </a:path>
              <a:path w="4817745" h="3762375">
                <a:moveTo>
                  <a:pt x="9524" y="489203"/>
                </a:moveTo>
                <a:lnTo>
                  <a:pt x="0" y="489203"/>
                </a:lnTo>
                <a:lnTo>
                  <a:pt x="0" y="479678"/>
                </a:lnTo>
                <a:lnTo>
                  <a:pt x="9524" y="479678"/>
                </a:lnTo>
                <a:lnTo>
                  <a:pt x="9524" y="489203"/>
                </a:lnTo>
                <a:close/>
              </a:path>
              <a:path w="4817745" h="3762375">
                <a:moveTo>
                  <a:pt x="9524" y="470153"/>
                </a:moveTo>
                <a:lnTo>
                  <a:pt x="0" y="470153"/>
                </a:lnTo>
                <a:lnTo>
                  <a:pt x="0" y="460628"/>
                </a:lnTo>
                <a:lnTo>
                  <a:pt x="9524" y="460628"/>
                </a:lnTo>
                <a:lnTo>
                  <a:pt x="9524" y="470153"/>
                </a:lnTo>
                <a:close/>
              </a:path>
              <a:path w="4817745" h="3762375">
                <a:moveTo>
                  <a:pt x="9524" y="451103"/>
                </a:moveTo>
                <a:lnTo>
                  <a:pt x="0" y="451103"/>
                </a:lnTo>
                <a:lnTo>
                  <a:pt x="0" y="441578"/>
                </a:lnTo>
                <a:lnTo>
                  <a:pt x="9524" y="441578"/>
                </a:lnTo>
                <a:lnTo>
                  <a:pt x="9524" y="451103"/>
                </a:lnTo>
                <a:close/>
              </a:path>
              <a:path w="4817745" h="3762375">
                <a:moveTo>
                  <a:pt x="9524" y="432053"/>
                </a:moveTo>
                <a:lnTo>
                  <a:pt x="0" y="432053"/>
                </a:lnTo>
                <a:lnTo>
                  <a:pt x="0" y="422528"/>
                </a:lnTo>
                <a:lnTo>
                  <a:pt x="9524" y="422528"/>
                </a:lnTo>
                <a:lnTo>
                  <a:pt x="9524" y="432053"/>
                </a:lnTo>
                <a:close/>
              </a:path>
              <a:path w="4817745" h="3762375">
                <a:moveTo>
                  <a:pt x="9524" y="413003"/>
                </a:moveTo>
                <a:lnTo>
                  <a:pt x="0" y="413003"/>
                </a:lnTo>
                <a:lnTo>
                  <a:pt x="0" y="403478"/>
                </a:lnTo>
                <a:lnTo>
                  <a:pt x="9524" y="403478"/>
                </a:lnTo>
                <a:lnTo>
                  <a:pt x="9524" y="413003"/>
                </a:lnTo>
                <a:close/>
              </a:path>
              <a:path w="4817745" h="3762375">
                <a:moveTo>
                  <a:pt x="9524" y="393953"/>
                </a:moveTo>
                <a:lnTo>
                  <a:pt x="0" y="393953"/>
                </a:lnTo>
                <a:lnTo>
                  <a:pt x="0" y="384428"/>
                </a:lnTo>
                <a:lnTo>
                  <a:pt x="9524" y="384428"/>
                </a:lnTo>
                <a:lnTo>
                  <a:pt x="9524" y="393953"/>
                </a:lnTo>
                <a:close/>
              </a:path>
              <a:path w="4817745" h="3762375">
                <a:moveTo>
                  <a:pt x="9524" y="374903"/>
                </a:moveTo>
                <a:lnTo>
                  <a:pt x="0" y="374903"/>
                </a:lnTo>
                <a:lnTo>
                  <a:pt x="0" y="365378"/>
                </a:lnTo>
                <a:lnTo>
                  <a:pt x="9524" y="365378"/>
                </a:lnTo>
                <a:lnTo>
                  <a:pt x="9524" y="374903"/>
                </a:lnTo>
                <a:close/>
              </a:path>
              <a:path w="4817745" h="3762375">
                <a:moveTo>
                  <a:pt x="9524" y="355853"/>
                </a:moveTo>
                <a:lnTo>
                  <a:pt x="0" y="355853"/>
                </a:lnTo>
                <a:lnTo>
                  <a:pt x="0" y="346328"/>
                </a:lnTo>
                <a:lnTo>
                  <a:pt x="9524" y="346328"/>
                </a:lnTo>
                <a:lnTo>
                  <a:pt x="9524" y="355853"/>
                </a:lnTo>
                <a:close/>
              </a:path>
              <a:path w="4817745" h="3762375">
                <a:moveTo>
                  <a:pt x="9524" y="336803"/>
                </a:moveTo>
                <a:lnTo>
                  <a:pt x="0" y="336803"/>
                </a:lnTo>
                <a:lnTo>
                  <a:pt x="0" y="327278"/>
                </a:lnTo>
                <a:lnTo>
                  <a:pt x="9524" y="327278"/>
                </a:lnTo>
                <a:lnTo>
                  <a:pt x="9524" y="336803"/>
                </a:lnTo>
                <a:close/>
              </a:path>
              <a:path w="4817745" h="3762375">
                <a:moveTo>
                  <a:pt x="9524" y="317753"/>
                </a:moveTo>
                <a:lnTo>
                  <a:pt x="0" y="317753"/>
                </a:lnTo>
                <a:lnTo>
                  <a:pt x="0" y="308228"/>
                </a:lnTo>
                <a:lnTo>
                  <a:pt x="9524" y="308228"/>
                </a:lnTo>
                <a:lnTo>
                  <a:pt x="9524" y="317753"/>
                </a:lnTo>
                <a:close/>
              </a:path>
              <a:path w="4817745" h="3762375">
                <a:moveTo>
                  <a:pt x="9524" y="298703"/>
                </a:moveTo>
                <a:lnTo>
                  <a:pt x="0" y="298703"/>
                </a:lnTo>
                <a:lnTo>
                  <a:pt x="0" y="289178"/>
                </a:lnTo>
                <a:lnTo>
                  <a:pt x="9524" y="289178"/>
                </a:lnTo>
                <a:lnTo>
                  <a:pt x="9524" y="298703"/>
                </a:lnTo>
                <a:close/>
              </a:path>
              <a:path w="4817745" h="3762375">
                <a:moveTo>
                  <a:pt x="9589" y="279805"/>
                </a:moveTo>
                <a:lnTo>
                  <a:pt x="486" y="279609"/>
                </a:lnTo>
                <a:lnTo>
                  <a:pt x="1241" y="270068"/>
                </a:lnTo>
                <a:lnTo>
                  <a:pt x="9943" y="270547"/>
                </a:lnTo>
                <a:lnTo>
                  <a:pt x="9773" y="273631"/>
                </a:lnTo>
                <a:lnTo>
                  <a:pt x="9655" y="276717"/>
                </a:lnTo>
                <a:lnTo>
                  <a:pt x="9589" y="279805"/>
                </a:lnTo>
                <a:close/>
              </a:path>
              <a:path w="4817745" h="3762375">
                <a:moveTo>
                  <a:pt x="10606" y="261334"/>
                </a:moveTo>
                <a:lnTo>
                  <a:pt x="1993" y="260569"/>
                </a:lnTo>
                <a:lnTo>
                  <a:pt x="2743" y="251090"/>
                </a:lnTo>
                <a:lnTo>
                  <a:pt x="11573" y="252171"/>
                </a:lnTo>
                <a:lnTo>
                  <a:pt x="11200" y="255220"/>
                </a:lnTo>
                <a:lnTo>
                  <a:pt x="10877" y="258274"/>
                </a:lnTo>
                <a:lnTo>
                  <a:pt x="10606" y="261334"/>
                </a:lnTo>
                <a:close/>
              </a:path>
              <a:path w="4817745" h="3762375">
                <a:moveTo>
                  <a:pt x="12842" y="243066"/>
                </a:moveTo>
                <a:lnTo>
                  <a:pt x="3494" y="241604"/>
                </a:lnTo>
                <a:lnTo>
                  <a:pt x="3559" y="240778"/>
                </a:lnTo>
                <a:lnTo>
                  <a:pt x="5591" y="232345"/>
                </a:lnTo>
                <a:lnTo>
                  <a:pt x="14411" y="234026"/>
                </a:lnTo>
                <a:lnTo>
                  <a:pt x="13838" y="237031"/>
                </a:lnTo>
                <a:lnTo>
                  <a:pt x="13200" y="240778"/>
                </a:lnTo>
                <a:lnTo>
                  <a:pt x="12842" y="243066"/>
                </a:lnTo>
                <a:close/>
              </a:path>
              <a:path w="4817745" h="3762375">
                <a:moveTo>
                  <a:pt x="16290" y="224996"/>
                </a:moveTo>
                <a:lnTo>
                  <a:pt x="7820" y="223086"/>
                </a:lnTo>
                <a:lnTo>
                  <a:pt x="10051" y="213826"/>
                </a:lnTo>
                <a:lnTo>
                  <a:pt x="18471" y="216024"/>
                </a:lnTo>
                <a:lnTo>
                  <a:pt x="17694" y="219003"/>
                </a:lnTo>
                <a:lnTo>
                  <a:pt x="16967" y="221993"/>
                </a:lnTo>
                <a:lnTo>
                  <a:pt x="16290" y="224996"/>
                </a:lnTo>
                <a:close/>
              </a:path>
              <a:path w="4817745" h="3762375">
                <a:moveTo>
                  <a:pt x="20949" y="207139"/>
                </a:moveTo>
                <a:lnTo>
                  <a:pt x="12281" y="204565"/>
                </a:lnTo>
                <a:lnTo>
                  <a:pt x="14026" y="197320"/>
                </a:lnTo>
                <a:lnTo>
                  <a:pt x="14829" y="195383"/>
                </a:lnTo>
                <a:lnTo>
                  <a:pt x="23719" y="198349"/>
                </a:lnTo>
                <a:lnTo>
                  <a:pt x="22747" y="201263"/>
                </a:lnTo>
                <a:lnTo>
                  <a:pt x="21713" y="204565"/>
                </a:lnTo>
                <a:lnTo>
                  <a:pt x="20949" y="207139"/>
                </a:lnTo>
                <a:close/>
              </a:path>
              <a:path w="4817745" h="3762375">
                <a:moveTo>
                  <a:pt x="26780" y="189661"/>
                </a:moveTo>
                <a:lnTo>
                  <a:pt x="18475" y="186579"/>
                </a:lnTo>
                <a:lnTo>
                  <a:pt x="22112" y="177800"/>
                </a:lnTo>
                <a:lnTo>
                  <a:pt x="30127" y="181082"/>
                </a:lnTo>
                <a:lnTo>
                  <a:pt x="28964" y="183923"/>
                </a:lnTo>
                <a:lnTo>
                  <a:pt x="27848" y="186783"/>
                </a:lnTo>
                <a:lnTo>
                  <a:pt x="26780" y="189661"/>
                </a:lnTo>
                <a:close/>
              </a:path>
              <a:path w="4817745" h="3762375">
                <a:moveTo>
                  <a:pt x="33758" y="172620"/>
                </a:moveTo>
                <a:lnTo>
                  <a:pt x="25747" y="169023"/>
                </a:lnTo>
                <a:lnTo>
                  <a:pt x="29391" y="160228"/>
                </a:lnTo>
                <a:lnTo>
                  <a:pt x="37670" y="164282"/>
                </a:lnTo>
                <a:lnTo>
                  <a:pt x="36320" y="167039"/>
                </a:lnTo>
                <a:lnTo>
                  <a:pt x="35016" y="169819"/>
                </a:lnTo>
                <a:lnTo>
                  <a:pt x="33758" y="172620"/>
                </a:lnTo>
                <a:close/>
              </a:path>
              <a:path w="4817745" h="3762375">
                <a:moveTo>
                  <a:pt x="41860" y="156074"/>
                </a:moveTo>
                <a:lnTo>
                  <a:pt x="33759" y="151767"/>
                </a:lnTo>
                <a:lnTo>
                  <a:pt x="38733" y="143638"/>
                </a:lnTo>
                <a:lnTo>
                  <a:pt x="46325" y="148005"/>
                </a:lnTo>
                <a:lnTo>
                  <a:pt x="44792" y="150670"/>
                </a:lnTo>
                <a:lnTo>
                  <a:pt x="43303" y="153360"/>
                </a:lnTo>
                <a:lnTo>
                  <a:pt x="41860" y="156074"/>
                </a:lnTo>
                <a:close/>
              </a:path>
              <a:path w="4817745" h="3762375">
                <a:moveTo>
                  <a:pt x="51061" y="140082"/>
                </a:moveTo>
                <a:lnTo>
                  <a:pt x="43703" y="135514"/>
                </a:lnTo>
                <a:lnTo>
                  <a:pt x="48680" y="127379"/>
                </a:lnTo>
                <a:lnTo>
                  <a:pt x="56065" y="132313"/>
                </a:lnTo>
                <a:lnTo>
                  <a:pt x="54354" y="134875"/>
                </a:lnTo>
                <a:lnTo>
                  <a:pt x="52686" y="137464"/>
                </a:lnTo>
                <a:lnTo>
                  <a:pt x="51061" y="140082"/>
                </a:lnTo>
                <a:close/>
              </a:path>
              <a:path w="4817745" h="3762375">
                <a:moveTo>
                  <a:pt x="61286" y="124773"/>
                </a:moveTo>
                <a:lnTo>
                  <a:pt x="53633" y="119283"/>
                </a:lnTo>
                <a:lnTo>
                  <a:pt x="54412" y="118010"/>
                </a:lnTo>
                <a:lnTo>
                  <a:pt x="59622" y="111904"/>
                </a:lnTo>
                <a:lnTo>
                  <a:pt x="66765" y="117396"/>
                </a:lnTo>
                <a:lnTo>
                  <a:pt x="64898" y="119825"/>
                </a:lnTo>
                <a:lnTo>
                  <a:pt x="63071" y="122284"/>
                </a:lnTo>
                <a:lnTo>
                  <a:pt x="61286" y="124773"/>
                </a:lnTo>
                <a:close/>
              </a:path>
              <a:path w="4817745" h="3762375">
                <a:moveTo>
                  <a:pt x="72498" y="110191"/>
                </a:moveTo>
                <a:lnTo>
                  <a:pt x="65794" y="104671"/>
                </a:lnTo>
                <a:lnTo>
                  <a:pt x="71974" y="97428"/>
                </a:lnTo>
                <a:lnTo>
                  <a:pt x="78484" y="103164"/>
                </a:lnTo>
                <a:lnTo>
                  <a:pt x="76450" y="105473"/>
                </a:lnTo>
                <a:lnTo>
                  <a:pt x="74454" y="107816"/>
                </a:lnTo>
                <a:lnTo>
                  <a:pt x="72498" y="110191"/>
                </a:lnTo>
                <a:close/>
              </a:path>
              <a:path w="4817745" h="3762375">
                <a:moveTo>
                  <a:pt x="84720" y="96321"/>
                </a:moveTo>
                <a:lnTo>
                  <a:pt x="78179" y="90157"/>
                </a:lnTo>
                <a:lnTo>
                  <a:pt x="83694" y="83694"/>
                </a:lnTo>
                <a:lnTo>
                  <a:pt x="84548" y="82965"/>
                </a:lnTo>
                <a:lnTo>
                  <a:pt x="91215" y="89658"/>
                </a:lnTo>
                <a:lnTo>
                  <a:pt x="88495" y="92374"/>
                </a:lnTo>
                <a:lnTo>
                  <a:pt x="86593" y="94334"/>
                </a:lnTo>
                <a:lnTo>
                  <a:pt x="84720" y="96321"/>
                </a:lnTo>
                <a:close/>
              </a:path>
              <a:path w="4817745" h="3762375">
                <a:moveTo>
                  <a:pt x="97898" y="83247"/>
                </a:moveTo>
                <a:lnTo>
                  <a:pt x="91853" y="76731"/>
                </a:lnTo>
                <a:lnTo>
                  <a:pt x="99116" y="70534"/>
                </a:lnTo>
                <a:lnTo>
                  <a:pt x="104784" y="77070"/>
                </a:lnTo>
                <a:lnTo>
                  <a:pt x="102454" y="79090"/>
                </a:lnTo>
                <a:lnTo>
                  <a:pt x="100159" y="81149"/>
                </a:lnTo>
                <a:lnTo>
                  <a:pt x="97898" y="83247"/>
                </a:lnTo>
                <a:close/>
              </a:path>
              <a:path w="4817745" h="3762375">
                <a:moveTo>
                  <a:pt x="111854" y="71143"/>
                </a:moveTo>
                <a:lnTo>
                  <a:pt x="106355" y="64357"/>
                </a:lnTo>
                <a:lnTo>
                  <a:pt x="113589" y="58184"/>
                </a:lnTo>
                <a:lnTo>
                  <a:pt x="119100" y="65469"/>
                </a:lnTo>
                <a:lnTo>
                  <a:pt x="116653" y="67320"/>
                </a:lnTo>
                <a:lnTo>
                  <a:pt x="114238" y="69211"/>
                </a:lnTo>
                <a:lnTo>
                  <a:pt x="111854" y="71143"/>
                </a:lnTo>
                <a:close/>
              </a:path>
              <a:path w="4817745" h="3762375">
                <a:moveTo>
                  <a:pt x="126516" y="60051"/>
                </a:moveTo>
                <a:lnTo>
                  <a:pt x="121173" y="52477"/>
                </a:lnTo>
                <a:lnTo>
                  <a:pt x="129274" y="47520"/>
                </a:lnTo>
                <a:lnTo>
                  <a:pt x="134109" y="54881"/>
                </a:lnTo>
                <a:lnTo>
                  <a:pt x="131549" y="56562"/>
                </a:lnTo>
                <a:lnTo>
                  <a:pt x="129018" y="58285"/>
                </a:lnTo>
                <a:lnTo>
                  <a:pt x="126516" y="60051"/>
                </a:lnTo>
                <a:close/>
              </a:path>
              <a:path w="4817745" h="3762375">
                <a:moveTo>
                  <a:pt x="141916" y="49939"/>
                </a:moveTo>
                <a:lnTo>
                  <a:pt x="137407" y="42545"/>
                </a:lnTo>
                <a:lnTo>
                  <a:pt x="145530" y="37575"/>
                </a:lnTo>
                <a:lnTo>
                  <a:pt x="149874" y="45266"/>
                </a:lnTo>
                <a:lnTo>
                  <a:pt x="147195" y="46779"/>
                </a:lnTo>
                <a:lnTo>
                  <a:pt x="144543" y="48337"/>
                </a:lnTo>
                <a:lnTo>
                  <a:pt x="141916" y="49939"/>
                </a:lnTo>
                <a:close/>
              </a:path>
              <a:path w="4817745" h="3762375">
                <a:moveTo>
                  <a:pt x="157977" y="40865"/>
                </a:moveTo>
                <a:lnTo>
                  <a:pt x="153664" y="32599"/>
                </a:lnTo>
                <a:lnTo>
                  <a:pt x="156141" y="31083"/>
                </a:lnTo>
                <a:lnTo>
                  <a:pt x="162280" y="28541"/>
                </a:lnTo>
                <a:lnTo>
                  <a:pt x="166215" y="36741"/>
                </a:lnTo>
                <a:lnTo>
                  <a:pt x="163446" y="38070"/>
                </a:lnTo>
                <a:lnTo>
                  <a:pt x="160700" y="39445"/>
                </a:lnTo>
                <a:lnTo>
                  <a:pt x="157977" y="40865"/>
                </a:lnTo>
                <a:close/>
              </a:path>
              <a:path w="4817745" h="3762375">
                <a:moveTo>
                  <a:pt x="174583" y="32894"/>
                </a:moveTo>
                <a:lnTo>
                  <a:pt x="171069" y="24900"/>
                </a:lnTo>
                <a:lnTo>
                  <a:pt x="179845" y="21265"/>
                </a:lnTo>
                <a:lnTo>
                  <a:pt x="183074" y="29330"/>
                </a:lnTo>
                <a:lnTo>
                  <a:pt x="180224" y="30471"/>
                </a:lnTo>
                <a:lnTo>
                  <a:pt x="177394" y="31659"/>
                </a:lnTo>
                <a:lnTo>
                  <a:pt x="174583" y="32894"/>
                </a:lnTo>
                <a:close/>
              </a:path>
              <a:path w="4817745" h="3762375">
                <a:moveTo>
                  <a:pt x="191679" y="26050"/>
                </a:moveTo>
                <a:lnTo>
                  <a:pt x="188628" y="17627"/>
                </a:lnTo>
                <a:lnTo>
                  <a:pt x="197320" y="14026"/>
                </a:lnTo>
                <a:lnTo>
                  <a:pt x="200391" y="23057"/>
                </a:lnTo>
                <a:lnTo>
                  <a:pt x="197470" y="24006"/>
                </a:lnTo>
                <a:lnTo>
                  <a:pt x="194566" y="25004"/>
                </a:lnTo>
                <a:lnTo>
                  <a:pt x="191679" y="26050"/>
                </a:lnTo>
                <a:close/>
              </a:path>
              <a:path w="4817745" h="3762375">
                <a:moveTo>
                  <a:pt x="209204" y="20355"/>
                </a:moveTo>
                <a:lnTo>
                  <a:pt x="206726" y="11761"/>
                </a:lnTo>
                <a:lnTo>
                  <a:pt x="215985" y="9531"/>
                </a:lnTo>
                <a:lnTo>
                  <a:pt x="218110" y="17947"/>
                </a:lnTo>
                <a:lnTo>
                  <a:pt x="215129" y="18700"/>
                </a:lnTo>
                <a:lnTo>
                  <a:pt x="212160" y="19503"/>
                </a:lnTo>
                <a:lnTo>
                  <a:pt x="209204" y="20355"/>
                </a:lnTo>
                <a:close/>
              </a:path>
              <a:path w="4817745" h="3762375">
                <a:moveTo>
                  <a:pt x="227102" y="15835"/>
                </a:moveTo>
                <a:lnTo>
                  <a:pt x="225248" y="7300"/>
                </a:lnTo>
                <a:lnTo>
                  <a:pt x="234495" y="5073"/>
                </a:lnTo>
                <a:lnTo>
                  <a:pt x="236130" y="14031"/>
                </a:lnTo>
                <a:lnTo>
                  <a:pt x="233111" y="14582"/>
                </a:lnTo>
                <a:lnTo>
                  <a:pt x="230102" y="15183"/>
                </a:lnTo>
                <a:lnTo>
                  <a:pt x="227102" y="15835"/>
                </a:lnTo>
                <a:close/>
              </a:path>
              <a:path w="4817745" h="3762375">
                <a:moveTo>
                  <a:pt x="245186" y="12532"/>
                </a:moveTo>
                <a:lnTo>
                  <a:pt x="243819" y="3319"/>
                </a:lnTo>
                <a:lnTo>
                  <a:pt x="253301" y="2568"/>
                </a:lnTo>
                <a:lnTo>
                  <a:pt x="254305" y="11334"/>
                </a:lnTo>
                <a:lnTo>
                  <a:pt x="251259" y="11683"/>
                </a:lnTo>
                <a:lnTo>
                  <a:pt x="248219" y="12082"/>
                </a:lnTo>
                <a:lnTo>
                  <a:pt x="245186" y="12532"/>
                </a:lnTo>
                <a:close/>
              </a:path>
              <a:path w="4817745" h="3762375">
                <a:moveTo>
                  <a:pt x="263480" y="10438"/>
                </a:moveTo>
                <a:lnTo>
                  <a:pt x="262784" y="1817"/>
                </a:lnTo>
                <a:lnTo>
                  <a:pt x="272290" y="1065"/>
                </a:lnTo>
                <a:lnTo>
                  <a:pt x="272705" y="9847"/>
                </a:lnTo>
                <a:lnTo>
                  <a:pt x="269627" y="9993"/>
                </a:lnTo>
                <a:lnTo>
                  <a:pt x="266552" y="10189"/>
                </a:lnTo>
                <a:lnTo>
                  <a:pt x="263480" y="10438"/>
                </a:lnTo>
                <a:close/>
              </a:path>
              <a:path w="4817745" h="3762375">
                <a:moveTo>
                  <a:pt x="281907" y="9566"/>
                </a:moveTo>
                <a:lnTo>
                  <a:pt x="281843" y="309"/>
                </a:lnTo>
                <a:lnTo>
                  <a:pt x="285749" y="0"/>
                </a:lnTo>
                <a:lnTo>
                  <a:pt x="295268" y="0"/>
                </a:lnTo>
                <a:lnTo>
                  <a:pt x="295268" y="9540"/>
                </a:lnTo>
                <a:lnTo>
                  <a:pt x="285776" y="9540"/>
                </a:lnTo>
                <a:lnTo>
                  <a:pt x="281907" y="9566"/>
                </a:lnTo>
                <a:close/>
              </a:path>
              <a:path w="4817745" h="3762375">
                <a:moveTo>
                  <a:pt x="295268" y="9540"/>
                </a:moveTo>
                <a:lnTo>
                  <a:pt x="285808" y="9540"/>
                </a:lnTo>
                <a:lnTo>
                  <a:pt x="295268" y="9540"/>
                </a:lnTo>
                <a:close/>
              </a:path>
            </a:pathLst>
          </a:custGeom>
          <a:solidFill>
            <a:srgbClr val="00003B">
              <a:alpha val="7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8780926" y="-8976"/>
            <a:ext cx="9516110" cy="9739630"/>
            <a:chOff x="8780926" y="-8976"/>
            <a:chExt cx="9516110" cy="9739630"/>
          </a:xfrm>
        </p:grpSpPr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616549" y="-8976"/>
              <a:ext cx="2680352" cy="234829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780926" y="1196008"/>
              <a:ext cx="7124699" cy="8534399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1216024" y="6537273"/>
            <a:ext cx="4418330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b="1" spc="-110" dirty="0">
                <a:solidFill>
                  <a:srgbClr val="FFFFFF"/>
                </a:solidFill>
                <a:latin typeface="Tahoma"/>
                <a:cs typeface="Tahoma"/>
              </a:rPr>
              <a:t>TUTTI</a:t>
            </a:r>
            <a:r>
              <a:rPr sz="2600" b="1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160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2600" b="1" spc="-140" dirty="0">
                <a:solidFill>
                  <a:srgbClr val="FFFFFF"/>
                </a:solidFill>
                <a:latin typeface="Tahoma"/>
                <a:cs typeface="Tahoma"/>
              </a:rPr>
              <a:t> NUMERI </a:t>
            </a:r>
            <a:r>
              <a:rPr sz="2600" b="1" spc="-20" dirty="0">
                <a:solidFill>
                  <a:srgbClr val="FFFFFF"/>
                </a:solidFill>
                <a:latin typeface="Tahoma"/>
                <a:cs typeface="Tahoma"/>
              </a:rPr>
              <a:t>SONO </a:t>
            </a:r>
            <a:r>
              <a:rPr sz="2600" b="1" spc="-100" dirty="0">
                <a:solidFill>
                  <a:srgbClr val="FFFFFF"/>
                </a:solidFill>
                <a:latin typeface="Tahoma"/>
                <a:cs typeface="Tahoma"/>
              </a:rPr>
              <a:t>DELLE</a:t>
            </a:r>
            <a:r>
              <a:rPr sz="2600" b="1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114" dirty="0">
                <a:solidFill>
                  <a:srgbClr val="FFFFFF"/>
                </a:solidFill>
                <a:latin typeface="Tahoma"/>
                <a:cs typeface="Tahoma"/>
              </a:rPr>
              <a:t>STIME</a:t>
            </a:r>
            <a:r>
              <a:rPr sz="2600" b="1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600" b="1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10" dirty="0">
                <a:solidFill>
                  <a:srgbClr val="FFFFFF"/>
                </a:solidFill>
                <a:latin typeface="Tahoma"/>
                <a:cs typeface="Tahoma"/>
              </a:rPr>
              <a:t>POSSONO </a:t>
            </a:r>
            <a:r>
              <a:rPr sz="2600" b="1" spc="-135" dirty="0">
                <a:solidFill>
                  <a:srgbClr val="FFFFFF"/>
                </a:solidFill>
                <a:latin typeface="Tahoma"/>
                <a:cs typeface="Tahoma"/>
              </a:rPr>
              <a:t>(SICURAMENTE)</a:t>
            </a:r>
            <a:r>
              <a:rPr sz="2600" b="1" spc="-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75" dirty="0">
                <a:solidFill>
                  <a:srgbClr val="FFFFFF"/>
                </a:solidFill>
                <a:latin typeface="Tahoma"/>
                <a:cs typeface="Tahoma"/>
              </a:rPr>
              <a:t>DIFFERIRE </a:t>
            </a:r>
            <a:r>
              <a:rPr sz="2600" b="1" spc="-95" dirty="0">
                <a:solidFill>
                  <a:srgbClr val="FFFFFF"/>
                </a:solidFill>
                <a:latin typeface="Tahoma"/>
                <a:cs typeface="Tahoma"/>
              </a:rPr>
              <a:t>DALLA</a:t>
            </a:r>
            <a:r>
              <a:rPr sz="2600" b="1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10" dirty="0">
                <a:solidFill>
                  <a:srgbClr val="FFFFFF"/>
                </a:solidFill>
                <a:latin typeface="Tahoma"/>
                <a:cs typeface="Tahoma"/>
              </a:rPr>
              <a:t>EVENTUALE </a:t>
            </a:r>
            <a:r>
              <a:rPr sz="2600" b="1" spc="-55" dirty="0">
                <a:solidFill>
                  <a:srgbClr val="FFFFFF"/>
                </a:solidFill>
                <a:latin typeface="Tahoma"/>
                <a:cs typeface="Tahoma"/>
              </a:rPr>
              <a:t>EFFETTIVA</a:t>
            </a:r>
            <a:r>
              <a:rPr sz="2600" b="1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10" dirty="0">
                <a:solidFill>
                  <a:srgbClr val="FFFFFF"/>
                </a:solidFill>
                <a:latin typeface="Tahoma"/>
                <a:cs typeface="Tahoma"/>
              </a:rPr>
              <a:t>EROGAZIONE </a:t>
            </a:r>
            <a:r>
              <a:rPr sz="2600" b="1" spc="-175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b="1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b="1" spc="-20" dirty="0">
                <a:solidFill>
                  <a:srgbClr val="FFFFFF"/>
                </a:solidFill>
                <a:latin typeface="Tahoma"/>
                <a:cs typeface="Tahoma"/>
              </a:rPr>
              <a:t>FINANZIAMENTO</a:t>
            </a:r>
            <a:endParaRPr sz="2600" dirty="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object 18"/>
          <p:cNvGrpSpPr/>
          <p:nvPr/>
        </p:nvGrpSpPr>
        <p:grpSpPr>
          <a:xfrm>
            <a:off x="0" y="8295319"/>
            <a:ext cx="18288000" cy="1991995"/>
            <a:chOff x="0" y="8295319"/>
            <a:chExt cx="18288000" cy="1991995"/>
          </a:xfrm>
        </p:grpSpPr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3"/>
              <a:ext cx="9879705" cy="1956296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0" y="8295319"/>
              <a:ext cx="6832990" cy="1991680"/>
            </a:xfrm>
            <a:prstGeom prst="rect">
              <a:avLst/>
            </a:prstGeom>
          </p:spPr>
        </p:pic>
      </p:grpSp>
      <p:sp>
        <p:nvSpPr>
          <p:cNvPr id="2" name="object 2"/>
          <p:cNvSpPr txBox="1"/>
          <p:nvPr/>
        </p:nvSpPr>
        <p:spPr>
          <a:xfrm>
            <a:off x="914399" y="1968816"/>
            <a:ext cx="7728565" cy="185948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lang="it-IT" sz="6000" b="1" dirty="0">
                <a:solidFill>
                  <a:srgbClr val="00003B"/>
                </a:solidFill>
                <a:latin typeface="Tahoma"/>
                <a:cs typeface="Tahoma"/>
              </a:rPr>
              <a:t>UN INVESTIMENTO DEL PNRR</a:t>
            </a:r>
            <a:endParaRPr sz="6000" dirty="0">
              <a:latin typeface="Tahoma"/>
              <a:cs typeface="Tahoma"/>
            </a:endParaRPr>
          </a:p>
        </p:txBody>
      </p:sp>
      <p:grpSp>
        <p:nvGrpSpPr>
          <p:cNvPr id="13" name="Gruppo 12">
            <a:extLst>
              <a:ext uri="{FF2B5EF4-FFF2-40B4-BE49-F238E27FC236}">
                <a16:creationId xmlns:a16="http://schemas.microsoft.com/office/drawing/2014/main" id="{B94E5B76-BD54-448E-B655-A1E15DB676F9}"/>
              </a:ext>
            </a:extLst>
          </p:cNvPr>
          <p:cNvGrpSpPr/>
          <p:nvPr/>
        </p:nvGrpSpPr>
        <p:grpSpPr>
          <a:xfrm>
            <a:off x="8616806" y="3543300"/>
            <a:ext cx="8877395" cy="6172201"/>
            <a:chOff x="8674665" y="3738389"/>
            <a:chExt cx="8877395" cy="6172201"/>
          </a:xfrm>
        </p:grpSpPr>
        <p:sp>
          <p:nvSpPr>
            <p:cNvPr id="4" name="object 4"/>
            <p:cNvSpPr/>
            <p:nvPr/>
          </p:nvSpPr>
          <p:spPr>
            <a:xfrm>
              <a:off x="8674665" y="3738389"/>
              <a:ext cx="8877395" cy="6172201"/>
            </a:xfrm>
            <a:custGeom>
              <a:avLst/>
              <a:gdLst/>
              <a:ahLst/>
              <a:cxnLst/>
              <a:rect l="l" t="t" r="r" b="b"/>
              <a:pathLst>
                <a:path w="10212705" h="5716270">
                  <a:moveTo>
                    <a:pt x="9926858" y="5715951"/>
                  </a:moveTo>
                  <a:lnTo>
                    <a:pt x="285749" y="5715951"/>
                  </a:lnTo>
                  <a:lnTo>
                    <a:pt x="240779" y="5712391"/>
                  </a:lnTo>
                  <a:lnTo>
                    <a:pt x="197320" y="5701924"/>
                  </a:lnTo>
                  <a:lnTo>
                    <a:pt x="156141" y="5684868"/>
                  </a:lnTo>
                  <a:lnTo>
                    <a:pt x="118010" y="5661539"/>
                  </a:lnTo>
                  <a:lnTo>
                    <a:pt x="83694" y="5632257"/>
                  </a:lnTo>
                  <a:lnTo>
                    <a:pt x="54412" y="5597941"/>
                  </a:lnTo>
                  <a:lnTo>
                    <a:pt x="31083" y="5559809"/>
                  </a:lnTo>
                  <a:lnTo>
                    <a:pt x="14026" y="5518631"/>
                  </a:lnTo>
                  <a:lnTo>
                    <a:pt x="3559" y="5475172"/>
                  </a:lnTo>
                  <a:lnTo>
                    <a:pt x="0" y="543020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2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9926858" y="0"/>
                  </a:lnTo>
                  <a:lnTo>
                    <a:pt x="9971829" y="3559"/>
                  </a:lnTo>
                  <a:lnTo>
                    <a:pt x="10015288" y="14026"/>
                  </a:lnTo>
                  <a:lnTo>
                    <a:pt x="10056466" y="31083"/>
                  </a:lnTo>
                  <a:lnTo>
                    <a:pt x="10094598" y="54412"/>
                  </a:lnTo>
                  <a:lnTo>
                    <a:pt x="10128914" y="83694"/>
                  </a:lnTo>
                  <a:lnTo>
                    <a:pt x="10158196" y="118010"/>
                  </a:lnTo>
                  <a:lnTo>
                    <a:pt x="10181524" y="156141"/>
                  </a:lnTo>
                  <a:lnTo>
                    <a:pt x="10198581" y="197320"/>
                  </a:lnTo>
                  <a:lnTo>
                    <a:pt x="10209048" y="240779"/>
                  </a:lnTo>
                  <a:lnTo>
                    <a:pt x="10212608" y="285749"/>
                  </a:lnTo>
                  <a:lnTo>
                    <a:pt x="10212608" y="5430201"/>
                  </a:lnTo>
                  <a:lnTo>
                    <a:pt x="10209048" y="5475172"/>
                  </a:lnTo>
                  <a:lnTo>
                    <a:pt x="10198581" y="5518631"/>
                  </a:lnTo>
                  <a:lnTo>
                    <a:pt x="10181524" y="5559809"/>
                  </a:lnTo>
                  <a:lnTo>
                    <a:pt x="10158196" y="5597941"/>
                  </a:lnTo>
                  <a:lnTo>
                    <a:pt x="10128914" y="5632257"/>
                  </a:lnTo>
                  <a:lnTo>
                    <a:pt x="10094598" y="5661539"/>
                  </a:lnTo>
                  <a:lnTo>
                    <a:pt x="10056466" y="5684868"/>
                  </a:lnTo>
                  <a:lnTo>
                    <a:pt x="10015288" y="5701924"/>
                  </a:lnTo>
                  <a:lnTo>
                    <a:pt x="9971829" y="5712391"/>
                  </a:lnTo>
                  <a:lnTo>
                    <a:pt x="9926858" y="571595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 txBox="1"/>
            <p:nvPr/>
          </p:nvSpPr>
          <p:spPr>
            <a:xfrm>
              <a:off x="9150963" y="4022409"/>
              <a:ext cx="7924800" cy="5604163"/>
            </a:xfrm>
            <a:prstGeom prst="rect">
              <a:avLst/>
            </a:prstGeom>
          </p:spPr>
          <p:txBody>
            <a:bodyPr vert="horz" wrap="square" lIns="0" tIns="77470" rIns="0" bIns="0" rtlCol="0">
              <a:spAutoFit/>
            </a:bodyPr>
            <a:lstStyle/>
            <a:p>
              <a:pPr marL="355600" marR="12700" indent="-355600">
                <a:lnSpc>
                  <a:spcPct val="115700"/>
                </a:lnSpc>
                <a:buFont typeface="Arial" panose="020B0604020202020204" pitchFamily="34" charset="0"/>
                <a:buChar char="•"/>
              </a:pPr>
              <a:r>
                <a:rPr lang="it-IT" sz="2400" b="1" dirty="0">
                  <a:solidFill>
                    <a:schemeClr val="bg1"/>
                  </a:solidFill>
                  <a:latin typeface="Tahoma"/>
                  <a:cs typeface="Tahoma"/>
                </a:rPr>
                <a:t>Decreto Ministeriale n. 983 del 24-07-2023</a:t>
              </a:r>
              <a:br>
                <a:rPr lang="it-IT" sz="2400" b="1" dirty="0">
                  <a:solidFill>
                    <a:schemeClr val="bg1"/>
                  </a:solidFill>
                  <a:latin typeface="Tahoma"/>
                  <a:cs typeface="Tahoma"/>
                </a:rPr>
              </a:b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Indirizzi generali ai fini della successiva selezione, che sarà avviata con separato provvedimento, di n. 3 Digital </a:t>
              </a:r>
              <a:r>
                <a:rPr lang="it-IT" sz="2400" dirty="0" err="1">
                  <a:solidFill>
                    <a:schemeClr val="bg1"/>
                  </a:solidFill>
                  <a:latin typeface="Tahoma"/>
                  <a:cs typeface="Tahoma"/>
                </a:rPr>
                <a:t>Education</a:t>
              </a: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 </a:t>
              </a:r>
              <a:r>
                <a:rPr lang="it-IT" sz="2400" dirty="0" err="1">
                  <a:solidFill>
                    <a:schemeClr val="bg1"/>
                  </a:solidFill>
                  <a:latin typeface="Tahoma"/>
                  <a:cs typeface="Tahoma"/>
                </a:rPr>
                <a:t>Hubs</a:t>
              </a: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 (DEH)</a:t>
              </a:r>
            </a:p>
            <a:p>
              <a:pPr marL="355600" marR="12700" indent="-355600">
                <a:lnSpc>
                  <a:spcPct val="115700"/>
                </a:lnSpc>
                <a:buFont typeface="Arial" panose="020B0604020202020204" pitchFamily="34" charset="0"/>
                <a:buChar char="•"/>
              </a:pPr>
              <a:endParaRPr lang="it-IT" sz="2400" dirty="0">
                <a:solidFill>
                  <a:schemeClr val="bg1"/>
                </a:solidFill>
                <a:latin typeface="Tahoma"/>
                <a:cs typeface="Tahoma"/>
              </a:endParaRPr>
            </a:p>
            <a:p>
              <a:pPr marL="355600" marR="12700" indent="-355600">
                <a:lnSpc>
                  <a:spcPct val="115700"/>
                </a:lnSpc>
                <a:buFont typeface="Arial" panose="020B0604020202020204" pitchFamily="34" charset="0"/>
                <a:buChar char="•"/>
              </a:pPr>
              <a:r>
                <a:rPr lang="it-IT" sz="2400" b="1" dirty="0">
                  <a:solidFill>
                    <a:schemeClr val="bg1"/>
                  </a:solidFill>
                  <a:latin typeface="Tahoma"/>
                  <a:cs typeface="Tahoma"/>
                </a:rPr>
                <a:t>Decreto Direttoriale n. 2100 del 15-12-2023</a:t>
              </a:r>
              <a:b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</a:b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Avviso pubblico per la presentazione di Proposte progettuali finalizzate alla creazione di tre Digital </a:t>
              </a:r>
              <a:r>
                <a:rPr lang="it-IT" sz="2400" dirty="0" err="1">
                  <a:solidFill>
                    <a:schemeClr val="bg1"/>
                  </a:solidFill>
                  <a:latin typeface="Tahoma"/>
                  <a:cs typeface="Tahoma"/>
                </a:rPr>
                <a:t>Education</a:t>
              </a: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 </a:t>
              </a:r>
              <a:r>
                <a:rPr lang="it-IT" sz="2400" dirty="0" err="1">
                  <a:solidFill>
                    <a:schemeClr val="bg1"/>
                  </a:solidFill>
                  <a:latin typeface="Tahoma"/>
                  <a:cs typeface="Tahoma"/>
                </a:rPr>
                <a:t>Hubs</a:t>
              </a: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 nell’ambito del Piano Nazionale di Ripresa e Resilienza (PNRR)</a:t>
              </a:r>
            </a:p>
            <a:p>
              <a:pPr marL="355600" marR="12700" indent="-355600">
                <a:lnSpc>
                  <a:spcPct val="115700"/>
                </a:lnSpc>
                <a:buFont typeface="Arial" panose="020B0604020202020204" pitchFamily="34" charset="0"/>
                <a:buChar char="•"/>
              </a:pPr>
              <a:endParaRPr lang="it-IT" sz="2400" dirty="0">
                <a:solidFill>
                  <a:schemeClr val="bg1"/>
                </a:solidFill>
                <a:latin typeface="Tahoma"/>
                <a:cs typeface="Tahoma"/>
              </a:endParaRPr>
            </a:p>
            <a:p>
              <a:pPr marL="355600" marR="12700" indent="-355600">
                <a:lnSpc>
                  <a:spcPct val="115700"/>
                </a:lnSpc>
                <a:buFont typeface="Arial" panose="020B0604020202020204" pitchFamily="34" charset="0"/>
                <a:buChar char="•"/>
              </a:pPr>
              <a:r>
                <a:rPr lang="it-IT" sz="2400" b="1" dirty="0">
                  <a:solidFill>
                    <a:schemeClr val="bg1"/>
                  </a:solidFill>
                  <a:latin typeface="Tahoma"/>
                  <a:cs typeface="Tahoma"/>
                </a:rPr>
                <a:t>Decreto Direttoriale n. 1005 del 5-07-2024</a:t>
              </a:r>
              <a:b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</a:br>
              <a:r>
                <a:rPr lang="it-IT" sz="2400" dirty="0">
                  <a:solidFill>
                    <a:schemeClr val="bg1"/>
                  </a:solidFill>
                  <a:latin typeface="Tahoma"/>
                  <a:cs typeface="Tahoma"/>
                </a:rPr>
                <a:t>Approvazione graduatoria</a:t>
              </a: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A054632C-A35D-435D-A3CA-F6E5FC02DD91}"/>
              </a:ext>
            </a:extLst>
          </p:cNvPr>
          <p:cNvSpPr/>
          <p:nvPr/>
        </p:nvSpPr>
        <p:spPr>
          <a:xfrm>
            <a:off x="914399" y="3996838"/>
            <a:ext cx="6705601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it-IT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Missione 4</a:t>
            </a:r>
            <a:r>
              <a:rPr lang="it-IT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“Istruzione e ricerca” </a:t>
            </a:r>
          </a:p>
          <a:p>
            <a:r>
              <a:rPr lang="it-IT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Componente 1 </a:t>
            </a:r>
            <a:r>
              <a:rPr lang="it-IT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“Potenziamento dell’offerta dei servizi all’istruzione: dagli asili nido all’Università” </a:t>
            </a:r>
          </a:p>
          <a:p>
            <a:r>
              <a:rPr lang="it-IT" sz="32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Investimento 3.4 </a:t>
            </a:r>
            <a:r>
              <a:rPr lang="it-IT" sz="32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“Didattica e competenze universitarie avanzate”</a:t>
            </a:r>
            <a:endParaRPr lang="en-GB" sz="3200" dirty="0"/>
          </a:p>
        </p:txBody>
      </p:sp>
      <p:pic>
        <p:nvPicPr>
          <p:cNvPr id="12" name="Immagine 11">
            <a:extLst>
              <a:ext uri="{FF2B5EF4-FFF2-40B4-BE49-F238E27FC236}">
                <a16:creationId xmlns:a16="http://schemas.microsoft.com/office/drawing/2014/main" id="{F3557557-DFDE-4FAA-AB35-3CF2733D4883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778" b="42935"/>
          <a:stretch/>
        </p:blipFill>
        <p:spPr>
          <a:xfrm>
            <a:off x="20473" y="-32034"/>
            <a:ext cx="18267528" cy="18204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40660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" y="-8976"/>
            <a:ext cx="8357459" cy="10295439"/>
          </a:xfrm>
          <a:prstGeom prst="rect">
            <a:avLst/>
          </a:prstGeom>
        </p:spPr>
      </p:pic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16000" y="2569467"/>
            <a:ext cx="5384800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TARGET INIZIATIVE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16000" y="994333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616549" y="-8976"/>
            <a:ext cx="2680352" cy="234829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537443" y="2234648"/>
            <a:ext cx="10725149" cy="6134099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84637"/>
            <a:ext cx="4622800" cy="1619033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12700" marR="5080">
              <a:lnSpc>
                <a:spcPts val="6220"/>
              </a:lnSpc>
              <a:spcBef>
                <a:spcPts val="225"/>
              </a:spcBef>
            </a:pPr>
            <a:r>
              <a:rPr sz="5200" b="1" dirty="0">
                <a:solidFill>
                  <a:srgbClr val="00003B"/>
                </a:solidFill>
                <a:latin typeface="Tahoma"/>
                <a:cs typeface="Tahoma"/>
              </a:rPr>
              <a:t>IMPIANTO DI SCENARIO</a:t>
            </a:r>
            <a:endParaRPr sz="52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393856" y="1028699"/>
            <a:ext cx="9865995" cy="931544"/>
            <a:chOff x="7393856" y="1028699"/>
            <a:chExt cx="9865995" cy="931544"/>
          </a:xfrm>
        </p:grpSpPr>
        <p:sp>
          <p:nvSpPr>
            <p:cNvPr id="4" name="object 4"/>
            <p:cNvSpPr/>
            <p:nvPr/>
          </p:nvSpPr>
          <p:spPr>
            <a:xfrm>
              <a:off x="7393856" y="1028700"/>
              <a:ext cx="9865995" cy="931544"/>
            </a:xfrm>
            <a:custGeom>
              <a:avLst/>
              <a:gdLst/>
              <a:ahLst/>
              <a:cxnLst/>
              <a:rect l="l" t="t" r="r" b="b"/>
              <a:pathLst>
                <a:path w="9865994" h="931544">
                  <a:moveTo>
                    <a:pt x="9579693" y="931544"/>
                  </a:moveTo>
                  <a:lnTo>
                    <a:pt x="285749" y="931544"/>
                  </a:lnTo>
                  <a:lnTo>
                    <a:pt x="240778" y="927984"/>
                  </a:lnTo>
                  <a:lnTo>
                    <a:pt x="197320" y="917517"/>
                  </a:lnTo>
                  <a:lnTo>
                    <a:pt x="156141" y="900461"/>
                  </a:lnTo>
                  <a:lnTo>
                    <a:pt x="118010" y="877132"/>
                  </a:lnTo>
                  <a:lnTo>
                    <a:pt x="83694" y="847850"/>
                  </a:lnTo>
                  <a:lnTo>
                    <a:pt x="54411" y="813534"/>
                  </a:lnTo>
                  <a:lnTo>
                    <a:pt x="31083" y="775402"/>
                  </a:lnTo>
                  <a:lnTo>
                    <a:pt x="14026" y="734224"/>
                  </a:lnTo>
                  <a:lnTo>
                    <a:pt x="3559" y="690765"/>
                  </a:lnTo>
                  <a:lnTo>
                    <a:pt x="0" y="645794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49"/>
                  </a:lnTo>
                  <a:lnTo>
                    <a:pt x="9865443" y="645794"/>
                  </a:lnTo>
                  <a:lnTo>
                    <a:pt x="9861883" y="690765"/>
                  </a:lnTo>
                  <a:lnTo>
                    <a:pt x="9851416" y="734224"/>
                  </a:lnTo>
                  <a:lnTo>
                    <a:pt x="9834359" y="775402"/>
                  </a:lnTo>
                  <a:lnTo>
                    <a:pt x="9811030" y="813534"/>
                  </a:lnTo>
                  <a:lnTo>
                    <a:pt x="9781748" y="847850"/>
                  </a:lnTo>
                  <a:lnTo>
                    <a:pt x="9747432" y="877132"/>
                  </a:lnTo>
                  <a:lnTo>
                    <a:pt x="9709301" y="900461"/>
                  </a:lnTo>
                  <a:lnTo>
                    <a:pt x="9668123" y="917517"/>
                  </a:lnTo>
                  <a:lnTo>
                    <a:pt x="9624664" y="927984"/>
                  </a:lnTo>
                  <a:lnTo>
                    <a:pt x="9579693" y="9315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393976" y="1028699"/>
              <a:ext cx="9865360" cy="931544"/>
            </a:xfrm>
            <a:custGeom>
              <a:avLst/>
              <a:gdLst/>
              <a:ahLst/>
              <a:cxnLst/>
              <a:rect l="l" t="t" r="r" b="b"/>
              <a:pathLst>
                <a:path w="9865360" h="931544">
                  <a:moveTo>
                    <a:pt x="314315" y="9524"/>
                  </a:moveTo>
                  <a:lnTo>
                    <a:pt x="304790" y="9524"/>
                  </a:lnTo>
                  <a:lnTo>
                    <a:pt x="304790" y="0"/>
                  </a:lnTo>
                  <a:lnTo>
                    <a:pt x="314315" y="0"/>
                  </a:lnTo>
                  <a:lnTo>
                    <a:pt x="314315" y="9524"/>
                  </a:lnTo>
                  <a:close/>
                </a:path>
                <a:path w="9865360" h="931544">
                  <a:moveTo>
                    <a:pt x="333365" y="9524"/>
                  </a:moveTo>
                  <a:lnTo>
                    <a:pt x="323840" y="9524"/>
                  </a:lnTo>
                  <a:lnTo>
                    <a:pt x="323840" y="0"/>
                  </a:lnTo>
                  <a:lnTo>
                    <a:pt x="333365" y="0"/>
                  </a:lnTo>
                  <a:lnTo>
                    <a:pt x="333365" y="9524"/>
                  </a:lnTo>
                  <a:close/>
                </a:path>
                <a:path w="9865360" h="931544">
                  <a:moveTo>
                    <a:pt x="352415" y="9524"/>
                  </a:moveTo>
                  <a:lnTo>
                    <a:pt x="342890" y="9524"/>
                  </a:lnTo>
                  <a:lnTo>
                    <a:pt x="342890" y="0"/>
                  </a:lnTo>
                  <a:lnTo>
                    <a:pt x="352415" y="0"/>
                  </a:lnTo>
                  <a:lnTo>
                    <a:pt x="352415" y="9524"/>
                  </a:lnTo>
                  <a:close/>
                </a:path>
                <a:path w="9865360" h="931544">
                  <a:moveTo>
                    <a:pt x="371465" y="9524"/>
                  </a:moveTo>
                  <a:lnTo>
                    <a:pt x="361940" y="9524"/>
                  </a:lnTo>
                  <a:lnTo>
                    <a:pt x="361940" y="0"/>
                  </a:lnTo>
                  <a:lnTo>
                    <a:pt x="371465" y="0"/>
                  </a:lnTo>
                  <a:lnTo>
                    <a:pt x="371465" y="9524"/>
                  </a:lnTo>
                  <a:close/>
                </a:path>
                <a:path w="9865360" h="931544">
                  <a:moveTo>
                    <a:pt x="390515" y="9524"/>
                  </a:moveTo>
                  <a:lnTo>
                    <a:pt x="380990" y="9524"/>
                  </a:lnTo>
                  <a:lnTo>
                    <a:pt x="380990" y="0"/>
                  </a:lnTo>
                  <a:lnTo>
                    <a:pt x="390515" y="0"/>
                  </a:lnTo>
                  <a:lnTo>
                    <a:pt x="390515" y="9524"/>
                  </a:lnTo>
                  <a:close/>
                </a:path>
                <a:path w="9865360" h="931544">
                  <a:moveTo>
                    <a:pt x="409565" y="9524"/>
                  </a:moveTo>
                  <a:lnTo>
                    <a:pt x="400040" y="9524"/>
                  </a:lnTo>
                  <a:lnTo>
                    <a:pt x="400040" y="0"/>
                  </a:lnTo>
                  <a:lnTo>
                    <a:pt x="409565" y="0"/>
                  </a:lnTo>
                  <a:lnTo>
                    <a:pt x="409565" y="9524"/>
                  </a:lnTo>
                  <a:close/>
                </a:path>
                <a:path w="9865360" h="931544">
                  <a:moveTo>
                    <a:pt x="428615" y="9524"/>
                  </a:moveTo>
                  <a:lnTo>
                    <a:pt x="419090" y="9524"/>
                  </a:lnTo>
                  <a:lnTo>
                    <a:pt x="419090" y="0"/>
                  </a:lnTo>
                  <a:lnTo>
                    <a:pt x="428615" y="0"/>
                  </a:lnTo>
                  <a:lnTo>
                    <a:pt x="428615" y="9524"/>
                  </a:lnTo>
                  <a:close/>
                </a:path>
                <a:path w="9865360" h="931544">
                  <a:moveTo>
                    <a:pt x="447665" y="9524"/>
                  </a:moveTo>
                  <a:lnTo>
                    <a:pt x="438140" y="9524"/>
                  </a:lnTo>
                  <a:lnTo>
                    <a:pt x="438140" y="0"/>
                  </a:lnTo>
                  <a:lnTo>
                    <a:pt x="447665" y="0"/>
                  </a:lnTo>
                  <a:lnTo>
                    <a:pt x="447665" y="9524"/>
                  </a:lnTo>
                  <a:close/>
                </a:path>
                <a:path w="9865360" h="931544">
                  <a:moveTo>
                    <a:pt x="466715" y="9524"/>
                  </a:moveTo>
                  <a:lnTo>
                    <a:pt x="457190" y="9524"/>
                  </a:lnTo>
                  <a:lnTo>
                    <a:pt x="457190" y="0"/>
                  </a:lnTo>
                  <a:lnTo>
                    <a:pt x="466715" y="0"/>
                  </a:lnTo>
                  <a:lnTo>
                    <a:pt x="466715" y="9524"/>
                  </a:lnTo>
                  <a:close/>
                </a:path>
                <a:path w="9865360" h="931544">
                  <a:moveTo>
                    <a:pt x="485765" y="9524"/>
                  </a:moveTo>
                  <a:lnTo>
                    <a:pt x="476240" y="9524"/>
                  </a:lnTo>
                  <a:lnTo>
                    <a:pt x="476240" y="0"/>
                  </a:lnTo>
                  <a:lnTo>
                    <a:pt x="485765" y="0"/>
                  </a:lnTo>
                  <a:lnTo>
                    <a:pt x="485765" y="9524"/>
                  </a:lnTo>
                  <a:close/>
                </a:path>
                <a:path w="9865360" h="931544">
                  <a:moveTo>
                    <a:pt x="504815" y="9524"/>
                  </a:moveTo>
                  <a:lnTo>
                    <a:pt x="495290" y="9524"/>
                  </a:lnTo>
                  <a:lnTo>
                    <a:pt x="495290" y="0"/>
                  </a:lnTo>
                  <a:lnTo>
                    <a:pt x="504815" y="0"/>
                  </a:lnTo>
                  <a:lnTo>
                    <a:pt x="504815" y="9524"/>
                  </a:lnTo>
                  <a:close/>
                </a:path>
                <a:path w="9865360" h="931544">
                  <a:moveTo>
                    <a:pt x="523865" y="9524"/>
                  </a:moveTo>
                  <a:lnTo>
                    <a:pt x="514340" y="9524"/>
                  </a:lnTo>
                  <a:lnTo>
                    <a:pt x="514340" y="0"/>
                  </a:lnTo>
                  <a:lnTo>
                    <a:pt x="523865" y="0"/>
                  </a:lnTo>
                  <a:lnTo>
                    <a:pt x="523865" y="9524"/>
                  </a:lnTo>
                  <a:close/>
                </a:path>
                <a:path w="9865360" h="931544">
                  <a:moveTo>
                    <a:pt x="542915" y="9524"/>
                  </a:moveTo>
                  <a:lnTo>
                    <a:pt x="533390" y="9524"/>
                  </a:lnTo>
                  <a:lnTo>
                    <a:pt x="533390" y="0"/>
                  </a:lnTo>
                  <a:lnTo>
                    <a:pt x="542915" y="0"/>
                  </a:lnTo>
                  <a:lnTo>
                    <a:pt x="542915" y="9524"/>
                  </a:lnTo>
                  <a:close/>
                </a:path>
                <a:path w="9865360" h="931544">
                  <a:moveTo>
                    <a:pt x="561965" y="9524"/>
                  </a:moveTo>
                  <a:lnTo>
                    <a:pt x="552440" y="9524"/>
                  </a:lnTo>
                  <a:lnTo>
                    <a:pt x="552440" y="0"/>
                  </a:lnTo>
                  <a:lnTo>
                    <a:pt x="561965" y="0"/>
                  </a:lnTo>
                  <a:lnTo>
                    <a:pt x="561965" y="9524"/>
                  </a:lnTo>
                  <a:close/>
                </a:path>
                <a:path w="9865360" h="931544">
                  <a:moveTo>
                    <a:pt x="581015" y="9524"/>
                  </a:moveTo>
                  <a:lnTo>
                    <a:pt x="571490" y="9524"/>
                  </a:lnTo>
                  <a:lnTo>
                    <a:pt x="571490" y="0"/>
                  </a:lnTo>
                  <a:lnTo>
                    <a:pt x="581015" y="0"/>
                  </a:lnTo>
                  <a:lnTo>
                    <a:pt x="581015" y="9524"/>
                  </a:lnTo>
                  <a:close/>
                </a:path>
                <a:path w="9865360" h="931544">
                  <a:moveTo>
                    <a:pt x="600065" y="9524"/>
                  </a:moveTo>
                  <a:lnTo>
                    <a:pt x="590540" y="9524"/>
                  </a:lnTo>
                  <a:lnTo>
                    <a:pt x="590540" y="0"/>
                  </a:lnTo>
                  <a:lnTo>
                    <a:pt x="600065" y="0"/>
                  </a:lnTo>
                  <a:lnTo>
                    <a:pt x="600065" y="9524"/>
                  </a:lnTo>
                  <a:close/>
                </a:path>
                <a:path w="9865360" h="931544">
                  <a:moveTo>
                    <a:pt x="619115" y="9524"/>
                  </a:moveTo>
                  <a:lnTo>
                    <a:pt x="609590" y="9524"/>
                  </a:lnTo>
                  <a:lnTo>
                    <a:pt x="609590" y="0"/>
                  </a:lnTo>
                  <a:lnTo>
                    <a:pt x="619115" y="0"/>
                  </a:lnTo>
                  <a:lnTo>
                    <a:pt x="619115" y="9524"/>
                  </a:lnTo>
                  <a:close/>
                </a:path>
                <a:path w="9865360" h="931544">
                  <a:moveTo>
                    <a:pt x="638165" y="9524"/>
                  </a:moveTo>
                  <a:lnTo>
                    <a:pt x="628640" y="9524"/>
                  </a:lnTo>
                  <a:lnTo>
                    <a:pt x="628640" y="0"/>
                  </a:lnTo>
                  <a:lnTo>
                    <a:pt x="638165" y="0"/>
                  </a:lnTo>
                  <a:lnTo>
                    <a:pt x="638165" y="9524"/>
                  </a:lnTo>
                  <a:close/>
                </a:path>
                <a:path w="9865360" h="931544">
                  <a:moveTo>
                    <a:pt x="657215" y="9524"/>
                  </a:moveTo>
                  <a:lnTo>
                    <a:pt x="647690" y="9524"/>
                  </a:lnTo>
                  <a:lnTo>
                    <a:pt x="647690" y="0"/>
                  </a:lnTo>
                  <a:lnTo>
                    <a:pt x="657215" y="0"/>
                  </a:lnTo>
                  <a:lnTo>
                    <a:pt x="657215" y="9524"/>
                  </a:lnTo>
                  <a:close/>
                </a:path>
                <a:path w="9865360" h="931544">
                  <a:moveTo>
                    <a:pt x="676265" y="9524"/>
                  </a:moveTo>
                  <a:lnTo>
                    <a:pt x="666740" y="9524"/>
                  </a:lnTo>
                  <a:lnTo>
                    <a:pt x="666740" y="0"/>
                  </a:lnTo>
                  <a:lnTo>
                    <a:pt x="676265" y="0"/>
                  </a:lnTo>
                  <a:lnTo>
                    <a:pt x="676265" y="9524"/>
                  </a:lnTo>
                  <a:close/>
                </a:path>
                <a:path w="9865360" h="931544">
                  <a:moveTo>
                    <a:pt x="695315" y="9524"/>
                  </a:moveTo>
                  <a:lnTo>
                    <a:pt x="685790" y="9524"/>
                  </a:lnTo>
                  <a:lnTo>
                    <a:pt x="685790" y="0"/>
                  </a:lnTo>
                  <a:lnTo>
                    <a:pt x="695315" y="0"/>
                  </a:lnTo>
                  <a:lnTo>
                    <a:pt x="695315" y="9524"/>
                  </a:lnTo>
                  <a:close/>
                </a:path>
                <a:path w="9865360" h="931544">
                  <a:moveTo>
                    <a:pt x="714365" y="9524"/>
                  </a:moveTo>
                  <a:lnTo>
                    <a:pt x="704840" y="9524"/>
                  </a:lnTo>
                  <a:lnTo>
                    <a:pt x="704840" y="0"/>
                  </a:lnTo>
                  <a:lnTo>
                    <a:pt x="714365" y="0"/>
                  </a:lnTo>
                  <a:lnTo>
                    <a:pt x="714365" y="9524"/>
                  </a:lnTo>
                  <a:close/>
                </a:path>
                <a:path w="9865360" h="931544">
                  <a:moveTo>
                    <a:pt x="733415" y="9524"/>
                  </a:moveTo>
                  <a:lnTo>
                    <a:pt x="723890" y="9524"/>
                  </a:lnTo>
                  <a:lnTo>
                    <a:pt x="723890" y="0"/>
                  </a:lnTo>
                  <a:lnTo>
                    <a:pt x="733415" y="0"/>
                  </a:lnTo>
                  <a:lnTo>
                    <a:pt x="733415" y="9524"/>
                  </a:lnTo>
                  <a:close/>
                </a:path>
                <a:path w="9865360" h="931544">
                  <a:moveTo>
                    <a:pt x="752465" y="9524"/>
                  </a:moveTo>
                  <a:lnTo>
                    <a:pt x="742940" y="9524"/>
                  </a:lnTo>
                  <a:lnTo>
                    <a:pt x="742940" y="0"/>
                  </a:lnTo>
                  <a:lnTo>
                    <a:pt x="752465" y="0"/>
                  </a:lnTo>
                  <a:lnTo>
                    <a:pt x="752465" y="9524"/>
                  </a:lnTo>
                  <a:close/>
                </a:path>
                <a:path w="9865360" h="931544">
                  <a:moveTo>
                    <a:pt x="771515" y="9524"/>
                  </a:moveTo>
                  <a:lnTo>
                    <a:pt x="761990" y="9524"/>
                  </a:lnTo>
                  <a:lnTo>
                    <a:pt x="761990" y="0"/>
                  </a:lnTo>
                  <a:lnTo>
                    <a:pt x="771515" y="0"/>
                  </a:lnTo>
                  <a:lnTo>
                    <a:pt x="771515" y="9524"/>
                  </a:lnTo>
                  <a:close/>
                </a:path>
                <a:path w="9865360" h="931544">
                  <a:moveTo>
                    <a:pt x="790565" y="9524"/>
                  </a:moveTo>
                  <a:lnTo>
                    <a:pt x="781040" y="9524"/>
                  </a:lnTo>
                  <a:lnTo>
                    <a:pt x="781040" y="0"/>
                  </a:lnTo>
                  <a:lnTo>
                    <a:pt x="790565" y="0"/>
                  </a:lnTo>
                  <a:lnTo>
                    <a:pt x="790565" y="9524"/>
                  </a:lnTo>
                  <a:close/>
                </a:path>
                <a:path w="9865360" h="931544">
                  <a:moveTo>
                    <a:pt x="809615" y="9524"/>
                  </a:moveTo>
                  <a:lnTo>
                    <a:pt x="800090" y="9524"/>
                  </a:lnTo>
                  <a:lnTo>
                    <a:pt x="800090" y="0"/>
                  </a:lnTo>
                  <a:lnTo>
                    <a:pt x="809615" y="0"/>
                  </a:lnTo>
                  <a:lnTo>
                    <a:pt x="809615" y="9524"/>
                  </a:lnTo>
                  <a:close/>
                </a:path>
                <a:path w="9865360" h="931544">
                  <a:moveTo>
                    <a:pt x="828665" y="9524"/>
                  </a:moveTo>
                  <a:lnTo>
                    <a:pt x="819140" y="9524"/>
                  </a:lnTo>
                  <a:lnTo>
                    <a:pt x="819140" y="0"/>
                  </a:lnTo>
                  <a:lnTo>
                    <a:pt x="828665" y="0"/>
                  </a:lnTo>
                  <a:lnTo>
                    <a:pt x="828665" y="9524"/>
                  </a:lnTo>
                  <a:close/>
                </a:path>
                <a:path w="9865360" h="931544">
                  <a:moveTo>
                    <a:pt x="847715" y="9524"/>
                  </a:moveTo>
                  <a:lnTo>
                    <a:pt x="838190" y="9524"/>
                  </a:lnTo>
                  <a:lnTo>
                    <a:pt x="838190" y="0"/>
                  </a:lnTo>
                  <a:lnTo>
                    <a:pt x="847715" y="0"/>
                  </a:lnTo>
                  <a:lnTo>
                    <a:pt x="847715" y="9524"/>
                  </a:lnTo>
                  <a:close/>
                </a:path>
                <a:path w="9865360" h="931544">
                  <a:moveTo>
                    <a:pt x="866765" y="9524"/>
                  </a:moveTo>
                  <a:lnTo>
                    <a:pt x="857240" y="9524"/>
                  </a:lnTo>
                  <a:lnTo>
                    <a:pt x="857240" y="0"/>
                  </a:lnTo>
                  <a:lnTo>
                    <a:pt x="866765" y="0"/>
                  </a:lnTo>
                  <a:lnTo>
                    <a:pt x="866765" y="9524"/>
                  </a:lnTo>
                  <a:close/>
                </a:path>
                <a:path w="9865360" h="931544">
                  <a:moveTo>
                    <a:pt x="885815" y="9524"/>
                  </a:moveTo>
                  <a:lnTo>
                    <a:pt x="876290" y="9524"/>
                  </a:lnTo>
                  <a:lnTo>
                    <a:pt x="876290" y="0"/>
                  </a:lnTo>
                  <a:lnTo>
                    <a:pt x="885815" y="0"/>
                  </a:lnTo>
                  <a:lnTo>
                    <a:pt x="885815" y="9524"/>
                  </a:lnTo>
                  <a:close/>
                </a:path>
                <a:path w="9865360" h="931544">
                  <a:moveTo>
                    <a:pt x="904865" y="9524"/>
                  </a:moveTo>
                  <a:lnTo>
                    <a:pt x="895340" y="9524"/>
                  </a:lnTo>
                  <a:lnTo>
                    <a:pt x="895340" y="0"/>
                  </a:lnTo>
                  <a:lnTo>
                    <a:pt x="904865" y="0"/>
                  </a:lnTo>
                  <a:lnTo>
                    <a:pt x="904865" y="9524"/>
                  </a:lnTo>
                  <a:close/>
                </a:path>
                <a:path w="9865360" h="931544">
                  <a:moveTo>
                    <a:pt x="923915" y="9524"/>
                  </a:moveTo>
                  <a:lnTo>
                    <a:pt x="914390" y="9524"/>
                  </a:lnTo>
                  <a:lnTo>
                    <a:pt x="914390" y="0"/>
                  </a:lnTo>
                  <a:lnTo>
                    <a:pt x="923915" y="0"/>
                  </a:lnTo>
                  <a:lnTo>
                    <a:pt x="923915" y="9524"/>
                  </a:lnTo>
                  <a:close/>
                </a:path>
                <a:path w="9865360" h="931544">
                  <a:moveTo>
                    <a:pt x="942965" y="9524"/>
                  </a:moveTo>
                  <a:lnTo>
                    <a:pt x="933440" y="9524"/>
                  </a:lnTo>
                  <a:lnTo>
                    <a:pt x="933440" y="0"/>
                  </a:lnTo>
                  <a:lnTo>
                    <a:pt x="942965" y="0"/>
                  </a:lnTo>
                  <a:lnTo>
                    <a:pt x="942965" y="9524"/>
                  </a:lnTo>
                  <a:close/>
                </a:path>
                <a:path w="9865360" h="931544">
                  <a:moveTo>
                    <a:pt x="962015" y="9524"/>
                  </a:moveTo>
                  <a:lnTo>
                    <a:pt x="952490" y="9524"/>
                  </a:lnTo>
                  <a:lnTo>
                    <a:pt x="952490" y="0"/>
                  </a:lnTo>
                  <a:lnTo>
                    <a:pt x="962015" y="0"/>
                  </a:lnTo>
                  <a:lnTo>
                    <a:pt x="962015" y="9524"/>
                  </a:lnTo>
                  <a:close/>
                </a:path>
                <a:path w="9865360" h="931544">
                  <a:moveTo>
                    <a:pt x="981065" y="9524"/>
                  </a:moveTo>
                  <a:lnTo>
                    <a:pt x="971540" y="9524"/>
                  </a:lnTo>
                  <a:lnTo>
                    <a:pt x="971540" y="0"/>
                  </a:lnTo>
                  <a:lnTo>
                    <a:pt x="981065" y="0"/>
                  </a:lnTo>
                  <a:lnTo>
                    <a:pt x="981065" y="9524"/>
                  </a:lnTo>
                  <a:close/>
                </a:path>
                <a:path w="9865360" h="931544">
                  <a:moveTo>
                    <a:pt x="1000115" y="9524"/>
                  </a:moveTo>
                  <a:lnTo>
                    <a:pt x="990590" y="9524"/>
                  </a:lnTo>
                  <a:lnTo>
                    <a:pt x="990590" y="0"/>
                  </a:lnTo>
                  <a:lnTo>
                    <a:pt x="1000115" y="0"/>
                  </a:lnTo>
                  <a:lnTo>
                    <a:pt x="1000115" y="9524"/>
                  </a:lnTo>
                  <a:close/>
                </a:path>
                <a:path w="9865360" h="931544">
                  <a:moveTo>
                    <a:pt x="1019165" y="9524"/>
                  </a:moveTo>
                  <a:lnTo>
                    <a:pt x="1009640" y="9524"/>
                  </a:lnTo>
                  <a:lnTo>
                    <a:pt x="1009640" y="0"/>
                  </a:lnTo>
                  <a:lnTo>
                    <a:pt x="1019165" y="0"/>
                  </a:lnTo>
                  <a:lnTo>
                    <a:pt x="1019165" y="9524"/>
                  </a:lnTo>
                  <a:close/>
                </a:path>
                <a:path w="9865360" h="931544">
                  <a:moveTo>
                    <a:pt x="1038215" y="9524"/>
                  </a:moveTo>
                  <a:lnTo>
                    <a:pt x="1028690" y="9524"/>
                  </a:lnTo>
                  <a:lnTo>
                    <a:pt x="1028690" y="0"/>
                  </a:lnTo>
                  <a:lnTo>
                    <a:pt x="1038215" y="0"/>
                  </a:lnTo>
                  <a:lnTo>
                    <a:pt x="1038215" y="9524"/>
                  </a:lnTo>
                  <a:close/>
                </a:path>
                <a:path w="9865360" h="931544">
                  <a:moveTo>
                    <a:pt x="1057265" y="9524"/>
                  </a:moveTo>
                  <a:lnTo>
                    <a:pt x="1047740" y="9524"/>
                  </a:lnTo>
                  <a:lnTo>
                    <a:pt x="1047740" y="0"/>
                  </a:lnTo>
                  <a:lnTo>
                    <a:pt x="1057265" y="0"/>
                  </a:lnTo>
                  <a:lnTo>
                    <a:pt x="1057265" y="9524"/>
                  </a:lnTo>
                  <a:close/>
                </a:path>
                <a:path w="9865360" h="931544">
                  <a:moveTo>
                    <a:pt x="1076315" y="9524"/>
                  </a:moveTo>
                  <a:lnTo>
                    <a:pt x="1066790" y="9524"/>
                  </a:lnTo>
                  <a:lnTo>
                    <a:pt x="1066790" y="0"/>
                  </a:lnTo>
                  <a:lnTo>
                    <a:pt x="1076315" y="0"/>
                  </a:lnTo>
                  <a:lnTo>
                    <a:pt x="1076315" y="9524"/>
                  </a:lnTo>
                  <a:close/>
                </a:path>
                <a:path w="9865360" h="931544">
                  <a:moveTo>
                    <a:pt x="1095365" y="9524"/>
                  </a:moveTo>
                  <a:lnTo>
                    <a:pt x="1085840" y="9524"/>
                  </a:lnTo>
                  <a:lnTo>
                    <a:pt x="1085840" y="0"/>
                  </a:lnTo>
                  <a:lnTo>
                    <a:pt x="1095365" y="0"/>
                  </a:lnTo>
                  <a:lnTo>
                    <a:pt x="1095365" y="9524"/>
                  </a:lnTo>
                  <a:close/>
                </a:path>
                <a:path w="9865360" h="931544">
                  <a:moveTo>
                    <a:pt x="1114415" y="9524"/>
                  </a:moveTo>
                  <a:lnTo>
                    <a:pt x="1104890" y="9524"/>
                  </a:lnTo>
                  <a:lnTo>
                    <a:pt x="1104890" y="0"/>
                  </a:lnTo>
                  <a:lnTo>
                    <a:pt x="1114415" y="0"/>
                  </a:lnTo>
                  <a:lnTo>
                    <a:pt x="1114415" y="9524"/>
                  </a:lnTo>
                  <a:close/>
                </a:path>
                <a:path w="9865360" h="931544">
                  <a:moveTo>
                    <a:pt x="1133465" y="9524"/>
                  </a:moveTo>
                  <a:lnTo>
                    <a:pt x="1123940" y="9524"/>
                  </a:lnTo>
                  <a:lnTo>
                    <a:pt x="1123940" y="0"/>
                  </a:lnTo>
                  <a:lnTo>
                    <a:pt x="1133465" y="0"/>
                  </a:lnTo>
                  <a:lnTo>
                    <a:pt x="1133465" y="9524"/>
                  </a:lnTo>
                  <a:close/>
                </a:path>
                <a:path w="9865360" h="931544">
                  <a:moveTo>
                    <a:pt x="1152515" y="9524"/>
                  </a:moveTo>
                  <a:lnTo>
                    <a:pt x="1142990" y="9524"/>
                  </a:lnTo>
                  <a:lnTo>
                    <a:pt x="1142990" y="0"/>
                  </a:lnTo>
                  <a:lnTo>
                    <a:pt x="1152515" y="0"/>
                  </a:lnTo>
                  <a:lnTo>
                    <a:pt x="1152515" y="9524"/>
                  </a:lnTo>
                  <a:close/>
                </a:path>
                <a:path w="9865360" h="931544">
                  <a:moveTo>
                    <a:pt x="1171565" y="9524"/>
                  </a:moveTo>
                  <a:lnTo>
                    <a:pt x="1162040" y="9524"/>
                  </a:lnTo>
                  <a:lnTo>
                    <a:pt x="1162040" y="0"/>
                  </a:lnTo>
                  <a:lnTo>
                    <a:pt x="1171565" y="0"/>
                  </a:lnTo>
                  <a:lnTo>
                    <a:pt x="1171565" y="9524"/>
                  </a:lnTo>
                  <a:close/>
                </a:path>
                <a:path w="9865360" h="931544">
                  <a:moveTo>
                    <a:pt x="1190615" y="9524"/>
                  </a:moveTo>
                  <a:lnTo>
                    <a:pt x="1181090" y="9524"/>
                  </a:lnTo>
                  <a:lnTo>
                    <a:pt x="1181090" y="0"/>
                  </a:lnTo>
                  <a:lnTo>
                    <a:pt x="1190615" y="0"/>
                  </a:lnTo>
                  <a:lnTo>
                    <a:pt x="1190615" y="9524"/>
                  </a:lnTo>
                  <a:close/>
                </a:path>
                <a:path w="9865360" h="931544">
                  <a:moveTo>
                    <a:pt x="1209665" y="9524"/>
                  </a:moveTo>
                  <a:lnTo>
                    <a:pt x="1200140" y="9524"/>
                  </a:lnTo>
                  <a:lnTo>
                    <a:pt x="1200140" y="0"/>
                  </a:lnTo>
                  <a:lnTo>
                    <a:pt x="1209665" y="0"/>
                  </a:lnTo>
                  <a:lnTo>
                    <a:pt x="1209665" y="9524"/>
                  </a:lnTo>
                  <a:close/>
                </a:path>
                <a:path w="9865360" h="931544">
                  <a:moveTo>
                    <a:pt x="1228715" y="9524"/>
                  </a:moveTo>
                  <a:lnTo>
                    <a:pt x="1219190" y="9524"/>
                  </a:lnTo>
                  <a:lnTo>
                    <a:pt x="1219190" y="0"/>
                  </a:lnTo>
                  <a:lnTo>
                    <a:pt x="1228715" y="0"/>
                  </a:lnTo>
                  <a:lnTo>
                    <a:pt x="1228715" y="9524"/>
                  </a:lnTo>
                  <a:close/>
                </a:path>
                <a:path w="9865360" h="931544">
                  <a:moveTo>
                    <a:pt x="1247765" y="9524"/>
                  </a:moveTo>
                  <a:lnTo>
                    <a:pt x="1238240" y="9524"/>
                  </a:lnTo>
                  <a:lnTo>
                    <a:pt x="1238240" y="0"/>
                  </a:lnTo>
                  <a:lnTo>
                    <a:pt x="1247765" y="0"/>
                  </a:lnTo>
                  <a:lnTo>
                    <a:pt x="1247765" y="9524"/>
                  </a:lnTo>
                  <a:close/>
                </a:path>
                <a:path w="9865360" h="931544">
                  <a:moveTo>
                    <a:pt x="1266815" y="9524"/>
                  </a:moveTo>
                  <a:lnTo>
                    <a:pt x="1257290" y="9524"/>
                  </a:lnTo>
                  <a:lnTo>
                    <a:pt x="1257290" y="0"/>
                  </a:lnTo>
                  <a:lnTo>
                    <a:pt x="1266815" y="0"/>
                  </a:lnTo>
                  <a:lnTo>
                    <a:pt x="1266815" y="9524"/>
                  </a:lnTo>
                  <a:close/>
                </a:path>
                <a:path w="9865360" h="931544">
                  <a:moveTo>
                    <a:pt x="1285865" y="9524"/>
                  </a:moveTo>
                  <a:lnTo>
                    <a:pt x="1276340" y="9524"/>
                  </a:lnTo>
                  <a:lnTo>
                    <a:pt x="1276340" y="0"/>
                  </a:lnTo>
                  <a:lnTo>
                    <a:pt x="1285865" y="0"/>
                  </a:lnTo>
                  <a:lnTo>
                    <a:pt x="1285865" y="9524"/>
                  </a:lnTo>
                  <a:close/>
                </a:path>
                <a:path w="9865360" h="931544">
                  <a:moveTo>
                    <a:pt x="1304915" y="9524"/>
                  </a:moveTo>
                  <a:lnTo>
                    <a:pt x="1295390" y="9524"/>
                  </a:lnTo>
                  <a:lnTo>
                    <a:pt x="1295390" y="0"/>
                  </a:lnTo>
                  <a:lnTo>
                    <a:pt x="1304915" y="0"/>
                  </a:lnTo>
                  <a:lnTo>
                    <a:pt x="1304915" y="9524"/>
                  </a:lnTo>
                  <a:close/>
                </a:path>
                <a:path w="9865360" h="931544">
                  <a:moveTo>
                    <a:pt x="1323965" y="9524"/>
                  </a:moveTo>
                  <a:lnTo>
                    <a:pt x="1314440" y="9524"/>
                  </a:lnTo>
                  <a:lnTo>
                    <a:pt x="1314440" y="0"/>
                  </a:lnTo>
                  <a:lnTo>
                    <a:pt x="1323965" y="0"/>
                  </a:lnTo>
                  <a:lnTo>
                    <a:pt x="1323965" y="9524"/>
                  </a:lnTo>
                  <a:close/>
                </a:path>
                <a:path w="9865360" h="931544">
                  <a:moveTo>
                    <a:pt x="1343015" y="9524"/>
                  </a:moveTo>
                  <a:lnTo>
                    <a:pt x="1333490" y="9524"/>
                  </a:lnTo>
                  <a:lnTo>
                    <a:pt x="1333490" y="0"/>
                  </a:lnTo>
                  <a:lnTo>
                    <a:pt x="1343015" y="0"/>
                  </a:lnTo>
                  <a:lnTo>
                    <a:pt x="1343015" y="9524"/>
                  </a:lnTo>
                  <a:close/>
                </a:path>
                <a:path w="9865360" h="931544">
                  <a:moveTo>
                    <a:pt x="1362065" y="9524"/>
                  </a:moveTo>
                  <a:lnTo>
                    <a:pt x="1352540" y="9524"/>
                  </a:lnTo>
                  <a:lnTo>
                    <a:pt x="1352540" y="0"/>
                  </a:lnTo>
                  <a:lnTo>
                    <a:pt x="1362065" y="0"/>
                  </a:lnTo>
                  <a:lnTo>
                    <a:pt x="1362065" y="9524"/>
                  </a:lnTo>
                  <a:close/>
                </a:path>
                <a:path w="9865360" h="931544">
                  <a:moveTo>
                    <a:pt x="1381115" y="9524"/>
                  </a:moveTo>
                  <a:lnTo>
                    <a:pt x="1371590" y="9524"/>
                  </a:lnTo>
                  <a:lnTo>
                    <a:pt x="1371590" y="0"/>
                  </a:lnTo>
                  <a:lnTo>
                    <a:pt x="1381115" y="0"/>
                  </a:lnTo>
                  <a:lnTo>
                    <a:pt x="1381115" y="9524"/>
                  </a:lnTo>
                  <a:close/>
                </a:path>
                <a:path w="9865360" h="931544">
                  <a:moveTo>
                    <a:pt x="1400165" y="9524"/>
                  </a:moveTo>
                  <a:lnTo>
                    <a:pt x="1390640" y="9524"/>
                  </a:lnTo>
                  <a:lnTo>
                    <a:pt x="1390640" y="0"/>
                  </a:lnTo>
                  <a:lnTo>
                    <a:pt x="1400165" y="0"/>
                  </a:lnTo>
                  <a:lnTo>
                    <a:pt x="1400165" y="9524"/>
                  </a:lnTo>
                  <a:close/>
                </a:path>
                <a:path w="9865360" h="931544">
                  <a:moveTo>
                    <a:pt x="1419215" y="9524"/>
                  </a:moveTo>
                  <a:lnTo>
                    <a:pt x="1409690" y="9524"/>
                  </a:lnTo>
                  <a:lnTo>
                    <a:pt x="1409690" y="0"/>
                  </a:lnTo>
                  <a:lnTo>
                    <a:pt x="1419215" y="0"/>
                  </a:lnTo>
                  <a:lnTo>
                    <a:pt x="1419215" y="9524"/>
                  </a:lnTo>
                  <a:close/>
                </a:path>
                <a:path w="9865360" h="931544">
                  <a:moveTo>
                    <a:pt x="1438265" y="9524"/>
                  </a:moveTo>
                  <a:lnTo>
                    <a:pt x="1428740" y="9524"/>
                  </a:lnTo>
                  <a:lnTo>
                    <a:pt x="1428740" y="0"/>
                  </a:lnTo>
                  <a:lnTo>
                    <a:pt x="1438265" y="0"/>
                  </a:lnTo>
                  <a:lnTo>
                    <a:pt x="1438265" y="9524"/>
                  </a:lnTo>
                  <a:close/>
                </a:path>
                <a:path w="9865360" h="931544">
                  <a:moveTo>
                    <a:pt x="1457315" y="9524"/>
                  </a:moveTo>
                  <a:lnTo>
                    <a:pt x="1447790" y="9524"/>
                  </a:lnTo>
                  <a:lnTo>
                    <a:pt x="1447790" y="0"/>
                  </a:lnTo>
                  <a:lnTo>
                    <a:pt x="1457315" y="0"/>
                  </a:lnTo>
                  <a:lnTo>
                    <a:pt x="1457315" y="9524"/>
                  </a:lnTo>
                  <a:close/>
                </a:path>
                <a:path w="9865360" h="931544">
                  <a:moveTo>
                    <a:pt x="1476365" y="9524"/>
                  </a:moveTo>
                  <a:lnTo>
                    <a:pt x="1466840" y="9524"/>
                  </a:lnTo>
                  <a:lnTo>
                    <a:pt x="1466840" y="0"/>
                  </a:lnTo>
                  <a:lnTo>
                    <a:pt x="1476365" y="0"/>
                  </a:lnTo>
                  <a:lnTo>
                    <a:pt x="1476365" y="9524"/>
                  </a:lnTo>
                  <a:close/>
                </a:path>
                <a:path w="9865360" h="931544">
                  <a:moveTo>
                    <a:pt x="1495415" y="9524"/>
                  </a:moveTo>
                  <a:lnTo>
                    <a:pt x="1485890" y="9524"/>
                  </a:lnTo>
                  <a:lnTo>
                    <a:pt x="1485890" y="0"/>
                  </a:lnTo>
                  <a:lnTo>
                    <a:pt x="1495415" y="0"/>
                  </a:lnTo>
                  <a:lnTo>
                    <a:pt x="1495415" y="9524"/>
                  </a:lnTo>
                  <a:close/>
                </a:path>
                <a:path w="9865360" h="931544">
                  <a:moveTo>
                    <a:pt x="1514465" y="9524"/>
                  </a:moveTo>
                  <a:lnTo>
                    <a:pt x="1504940" y="9524"/>
                  </a:lnTo>
                  <a:lnTo>
                    <a:pt x="1504940" y="0"/>
                  </a:lnTo>
                  <a:lnTo>
                    <a:pt x="1514465" y="0"/>
                  </a:lnTo>
                  <a:lnTo>
                    <a:pt x="1514465" y="9524"/>
                  </a:lnTo>
                  <a:close/>
                </a:path>
                <a:path w="9865360" h="931544">
                  <a:moveTo>
                    <a:pt x="1533515" y="9524"/>
                  </a:moveTo>
                  <a:lnTo>
                    <a:pt x="1523990" y="9524"/>
                  </a:lnTo>
                  <a:lnTo>
                    <a:pt x="1523990" y="0"/>
                  </a:lnTo>
                  <a:lnTo>
                    <a:pt x="1533515" y="0"/>
                  </a:lnTo>
                  <a:lnTo>
                    <a:pt x="1533515" y="9524"/>
                  </a:lnTo>
                  <a:close/>
                </a:path>
                <a:path w="9865360" h="931544">
                  <a:moveTo>
                    <a:pt x="1552565" y="9524"/>
                  </a:moveTo>
                  <a:lnTo>
                    <a:pt x="1543040" y="9524"/>
                  </a:lnTo>
                  <a:lnTo>
                    <a:pt x="1543040" y="0"/>
                  </a:lnTo>
                  <a:lnTo>
                    <a:pt x="1552565" y="0"/>
                  </a:lnTo>
                  <a:lnTo>
                    <a:pt x="1552565" y="9524"/>
                  </a:lnTo>
                  <a:close/>
                </a:path>
                <a:path w="9865360" h="931544">
                  <a:moveTo>
                    <a:pt x="1571615" y="9524"/>
                  </a:moveTo>
                  <a:lnTo>
                    <a:pt x="1562090" y="9524"/>
                  </a:lnTo>
                  <a:lnTo>
                    <a:pt x="1562090" y="0"/>
                  </a:lnTo>
                  <a:lnTo>
                    <a:pt x="1571615" y="0"/>
                  </a:lnTo>
                  <a:lnTo>
                    <a:pt x="1571615" y="9524"/>
                  </a:lnTo>
                  <a:close/>
                </a:path>
                <a:path w="9865360" h="931544">
                  <a:moveTo>
                    <a:pt x="1590665" y="9524"/>
                  </a:moveTo>
                  <a:lnTo>
                    <a:pt x="1581140" y="9524"/>
                  </a:lnTo>
                  <a:lnTo>
                    <a:pt x="1581140" y="0"/>
                  </a:lnTo>
                  <a:lnTo>
                    <a:pt x="1590665" y="0"/>
                  </a:lnTo>
                  <a:lnTo>
                    <a:pt x="1590665" y="9524"/>
                  </a:lnTo>
                  <a:close/>
                </a:path>
                <a:path w="9865360" h="931544">
                  <a:moveTo>
                    <a:pt x="1609715" y="9524"/>
                  </a:moveTo>
                  <a:lnTo>
                    <a:pt x="1600190" y="9524"/>
                  </a:lnTo>
                  <a:lnTo>
                    <a:pt x="1600190" y="0"/>
                  </a:lnTo>
                  <a:lnTo>
                    <a:pt x="1609715" y="0"/>
                  </a:lnTo>
                  <a:lnTo>
                    <a:pt x="1609715" y="9524"/>
                  </a:lnTo>
                  <a:close/>
                </a:path>
                <a:path w="9865360" h="931544">
                  <a:moveTo>
                    <a:pt x="1628765" y="9524"/>
                  </a:moveTo>
                  <a:lnTo>
                    <a:pt x="1619240" y="9524"/>
                  </a:lnTo>
                  <a:lnTo>
                    <a:pt x="1619240" y="0"/>
                  </a:lnTo>
                  <a:lnTo>
                    <a:pt x="1628765" y="0"/>
                  </a:lnTo>
                  <a:lnTo>
                    <a:pt x="1628765" y="9524"/>
                  </a:lnTo>
                  <a:close/>
                </a:path>
                <a:path w="9865360" h="931544">
                  <a:moveTo>
                    <a:pt x="1647815" y="9524"/>
                  </a:moveTo>
                  <a:lnTo>
                    <a:pt x="1638290" y="9524"/>
                  </a:lnTo>
                  <a:lnTo>
                    <a:pt x="1638290" y="0"/>
                  </a:lnTo>
                  <a:lnTo>
                    <a:pt x="1647815" y="0"/>
                  </a:lnTo>
                  <a:lnTo>
                    <a:pt x="1647815" y="9524"/>
                  </a:lnTo>
                  <a:close/>
                </a:path>
                <a:path w="9865360" h="931544">
                  <a:moveTo>
                    <a:pt x="1666865" y="9524"/>
                  </a:moveTo>
                  <a:lnTo>
                    <a:pt x="1657340" y="9524"/>
                  </a:lnTo>
                  <a:lnTo>
                    <a:pt x="1657340" y="0"/>
                  </a:lnTo>
                  <a:lnTo>
                    <a:pt x="1666865" y="0"/>
                  </a:lnTo>
                  <a:lnTo>
                    <a:pt x="1666865" y="9524"/>
                  </a:lnTo>
                  <a:close/>
                </a:path>
                <a:path w="9865360" h="931544">
                  <a:moveTo>
                    <a:pt x="1685915" y="9524"/>
                  </a:moveTo>
                  <a:lnTo>
                    <a:pt x="1676390" y="9524"/>
                  </a:lnTo>
                  <a:lnTo>
                    <a:pt x="1676390" y="0"/>
                  </a:lnTo>
                  <a:lnTo>
                    <a:pt x="1685915" y="0"/>
                  </a:lnTo>
                  <a:lnTo>
                    <a:pt x="1685915" y="9524"/>
                  </a:lnTo>
                  <a:close/>
                </a:path>
                <a:path w="9865360" h="931544">
                  <a:moveTo>
                    <a:pt x="1704965" y="9524"/>
                  </a:moveTo>
                  <a:lnTo>
                    <a:pt x="1695440" y="9524"/>
                  </a:lnTo>
                  <a:lnTo>
                    <a:pt x="1695440" y="0"/>
                  </a:lnTo>
                  <a:lnTo>
                    <a:pt x="1704965" y="0"/>
                  </a:lnTo>
                  <a:lnTo>
                    <a:pt x="1704965" y="9524"/>
                  </a:lnTo>
                  <a:close/>
                </a:path>
                <a:path w="9865360" h="931544">
                  <a:moveTo>
                    <a:pt x="1724015" y="9524"/>
                  </a:moveTo>
                  <a:lnTo>
                    <a:pt x="1714490" y="9524"/>
                  </a:lnTo>
                  <a:lnTo>
                    <a:pt x="1714490" y="0"/>
                  </a:lnTo>
                  <a:lnTo>
                    <a:pt x="1724015" y="0"/>
                  </a:lnTo>
                  <a:lnTo>
                    <a:pt x="1724015" y="9524"/>
                  </a:lnTo>
                  <a:close/>
                </a:path>
                <a:path w="9865360" h="931544">
                  <a:moveTo>
                    <a:pt x="1743065" y="9524"/>
                  </a:moveTo>
                  <a:lnTo>
                    <a:pt x="1733540" y="9524"/>
                  </a:lnTo>
                  <a:lnTo>
                    <a:pt x="1733540" y="0"/>
                  </a:lnTo>
                  <a:lnTo>
                    <a:pt x="1743065" y="0"/>
                  </a:lnTo>
                  <a:lnTo>
                    <a:pt x="1743065" y="9524"/>
                  </a:lnTo>
                  <a:close/>
                </a:path>
                <a:path w="9865360" h="931544">
                  <a:moveTo>
                    <a:pt x="1762115" y="9524"/>
                  </a:moveTo>
                  <a:lnTo>
                    <a:pt x="1752590" y="9524"/>
                  </a:lnTo>
                  <a:lnTo>
                    <a:pt x="1752590" y="0"/>
                  </a:lnTo>
                  <a:lnTo>
                    <a:pt x="1762115" y="0"/>
                  </a:lnTo>
                  <a:lnTo>
                    <a:pt x="1762115" y="9524"/>
                  </a:lnTo>
                  <a:close/>
                </a:path>
                <a:path w="9865360" h="931544">
                  <a:moveTo>
                    <a:pt x="1781165" y="9524"/>
                  </a:moveTo>
                  <a:lnTo>
                    <a:pt x="1771640" y="9524"/>
                  </a:lnTo>
                  <a:lnTo>
                    <a:pt x="1771640" y="0"/>
                  </a:lnTo>
                  <a:lnTo>
                    <a:pt x="1781165" y="0"/>
                  </a:lnTo>
                  <a:lnTo>
                    <a:pt x="1781165" y="9524"/>
                  </a:lnTo>
                  <a:close/>
                </a:path>
                <a:path w="9865360" h="931544">
                  <a:moveTo>
                    <a:pt x="1800215" y="9524"/>
                  </a:moveTo>
                  <a:lnTo>
                    <a:pt x="1790690" y="9524"/>
                  </a:lnTo>
                  <a:lnTo>
                    <a:pt x="1790690" y="0"/>
                  </a:lnTo>
                  <a:lnTo>
                    <a:pt x="1800215" y="0"/>
                  </a:lnTo>
                  <a:lnTo>
                    <a:pt x="1800215" y="9524"/>
                  </a:lnTo>
                  <a:close/>
                </a:path>
                <a:path w="9865360" h="931544">
                  <a:moveTo>
                    <a:pt x="1819265" y="9524"/>
                  </a:moveTo>
                  <a:lnTo>
                    <a:pt x="1809740" y="9524"/>
                  </a:lnTo>
                  <a:lnTo>
                    <a:pt x="1809740" y="0"/>
                  </a:lnTo>
                  <a:lnTo>
                    <a:pt x="1819265" y="0"/>
                  </a:lnTo>
                  <a:lnTo>
                    <a:pt x="1819265" y="9524"/>
                  </a:lnTo>
                  <a:close/>
                </a:path>
                <a:path w="9865360" h="931544">
                  <a:moveTo>
                    <a:pt x="1838315" y="9524"/>
                  </a:moveTo>
                  <a:lnTo>
                    <a:pt x="1828790" y="9524"/>
                  </a:lnTo>
                  <a:lnTo>
                    <a:pt x="1828790" y="0"/>
                  </a:lnTo>
                  <a:lnTo>
                    <a:pt x="1838315" y="0"/>
                  </a:lnTo>
                  <a:lnTo>
                    <a:pt x="1838315" y="9524"/>
                  </a:lnTo>
                  <a:close/>
                </a:path>
                <a:path w="9865360" h="931544">
                  <a:moveTo>
                    <a:pt x="1857365" y="9524"/>
                  </a:moveTo>
                  <a:lnTo>
                    <a:pt x="1847840" y="9524"/>
                  </a:lnTo>
                  <a:lnTo>
                    <a:pt x="1847840" y="0"/>
                  </a:lnTo>
                  <a:lnTo>
                    <a:pt x="1857365" y="0"/>
                  </a:lnTo>
                  <a:lnTo>
                    <a:pt x="1857365" y="9524"/>
                  </a:lnTo>
                  <a:close/>
                </a:path>
                <a:path w="9865360" h="931544">
                  <a:moveTo>
                    <a:pt x="1876415" y="9524"/>
                  </a:moveTo>
                  <a:lnTo>
                    <a:pt x="1866890" y="9524"/>
                  </a:lnTo>
                  <a:lnTo>
                    <a:pt x="1866890" y="0"/>
                  </a:lnTo>
                  <a:lnTo>
                    <a:pt x="1876415" y="0"/>
                  </a:lnTo>
                  <a:lnTo>
                    <a:pt x="1876415" y="9524"/>
                  </a:lnTo>
                  <a:close/>
                </a:path>
                <a:path w="9865360" h="931544">
                  <a:moveTo>
                    <a:pt x="1895465" y="9524"/>
                  </a:moveTo>
                  <a:lnTo>
                    <a:pt x="1885940" y="9524"/>
                  </a:lnTo>
                  <a:lnTo>
                    <a:pt x="1885940" y="0"/>
                  </a:lnTo>
                  <a:lnTo>
                    <a:pt x="1895465" y="0"/>
                  </a:lnTo>
                  <a:lnTo>
                    <a:pt x="1895465" y="9524"/>
                  </a:lnTo>
                  <a:close/>
                </a:path>
                <a:path w="9865360" h="931544">
                  <a:moveTo>
                    <a:pt x="1914515" y="9524"/>
                  </a:moveTo>
                  <a:lnTo>
                    <a:pt x="1904990" y="9524"/>
                  </a:lnTo>
                  <a:lnTo>
                    <a:pt x="1904990" y="0"/>
                  </a:lnTo>
                  <a:lnTo>
                    <a:pt x="1914515" y="0"/>
                  </a:lnTo>
                  <a:lnTo>
                    <a:pt x="1914515" y="9524"/>
                  </a:lnTo>
                  <a:close/>
                </a:path>
                <a:path w="9865360" h="931544">
                  <a:moveTo>
                    <a:pt x="1933565" y="9524"/>
                  </a:moveTo>
                  <a:lnTo>
                    <a:pt x="1924040" y="9524"/>
                  </a:lnTo>
                  <a:lnTo>
                    <a:pt x="1924040" y="0"/>
                  </a:lnTo>
                  <a:lnTo>
                    <a:pt x="1933565" y="0"/>
                  </a:lnTo>
                  <a:lnTo>
                    <a:pt x="1933565" y="9524"/>
                  </a:lnTo>
                  <a:close/>
                </a:path>
                <a:path w="9865360" h="931544">
                  <a:moveTo>
                    <a:pt x="1952615" y="9524"/>
                  </a:moveTo>
                  <a:lnTo>
                    <a:pt x="1943090" y="9524"/>
                  </a:lnTo>
                  <a:lnTo>
                    <a:pt x="1943090" y="0"/>
                  </a:lnTo>
                  <a:lnTo>
                    <a:pt x="1952615" y="0"/>
                  </a:lnTo>
                  <a:lnTo>
                    <a:pt x="1952615" y="9524"/>
                  </a:lnTo>
                  <a:close/>
                </a:path>
                <a:path w="9865360" h="931544">
                  <a:moveTo>
                    <a:pt x="1971665" y="9524"/>
                  </a:moveTo>
                  <a:lnTo>
                    <a:pt x="1962140" y="9524"/>
                  </a:lnTo>
                  <a:lnTo>
                    <a:pt x="1962140" y="0"/>
                  </a:lnTo>
                  <a:lnTo>
                    <a:pt x="1971665" y="0"/>
                  </a:lnTo>
                  <a:lnTo>
                    <a:pt x="1971665" y="9524"/>
                  </a:lnTo>
                  <a:close/>
                </a:path>
                <a:path w="9865360" h="931544">
                  <a:moveTo>
                    <a:pt x="1990715" y="9524"/>
                  </a:moveTo>
                  <a:lnTo>
                    <a:pt x="1981190" y="9524"/>
                  </a:lnTo>
                  <a:lnTo>
                    <a:pt x="1981190" y="0"/>
                  </a:lnTo>
                  <a:lnTo>
                    <a:pt x="1990715" y="0"/>
                  </a:lnTo>
                  <a:lnTo>
                    <a:pt x="1990715" y="9524"/>
                  </a:lnTo>
                  <a:close/>
                </a:path>
                <a:path w="9865360" h="931544">
                  <a:moveTo>
                    <a:pt x="2009765" y="9524"/>
                  </a:moveTo>
                  <a:lnTo>
                    <a:pt x="2000240" y="9524"/>
                  </a:lnTo>
                  <a:lnTo>
                    <a:pt x="2000240" y="0"/>
                  </a:lnTo>
                  <a:lnTo>
                    <a:pt x="2009765" y="0"/>
                  </a:lnTo>
                  <a:lnTo>
                    <a:pt x="2009765" y="9524"/>
                  </a:lnTo>
                  <a:close/>
                </a:path>
                <a:path w="9865360" h="931544">
                  <a:moveTo>
                    <a:pt x="2028815" y="9524"/>
                  </a:moveTo>
                  <a:lnTo>
                    <a:pt x="2019290" y="9524"/>
                  </a:lnTo>
                  <a:lnTo>
                    <a:pt x="2019290" y="0"/>
                  </a:lnTo>
                  <a:lnTo>
                    <a:pt x="2028815" y="0"/>
                  </a:lnTo>
                  <a:lnTo>
                    <a:pt x="2028815" y="9524"/>
                  </a:lnTo>
                  <a:close/>
                </a:path>
                <a:path w="9865360" h="931544">
                  <a:moveTo>
                    <a:pt x="2047865" y="9524"/>
                  </a:moveTo>
                  <a:lnTo>
                    <a:pt x="2038340" y="9524"/>
                  </a:lnTo>
                  <a:lnTo>
                    <a:pt x="2038340" y="0"/>
                  </a:lnTo>
                  <a:lnTo>
                    <a:pt x="2047865" y="0"/>
                  </a:lnTo>
                  <a:lnTo>
                    <a:pt x="2047865" y="9524"/>
                  </a:lnTo>
                  <a:close/>
                </a:path>
                <a:path w="9865360" h="931544">
                  <a:moveTo>
                    <a:pt x="2066915" y="9524"/>
                  </a:moveTo>
                  <a:lnTo>
                    <a:pt x="2057390" y="9524"/>
                  </a:lnTo>
                  <a:lnTo>
                    <a:pt x="2057390" y="0"/>
                  </a:lnTo>
                  <a:lnTo>
                    <a:pt x="2066915" y="0"/>
                  </a:lnTo>
                  <a:lnTo>
                    <a:pt x="2066915" y="9524"/>
                  </a:lnTo>
                  <a:close/>
                </a:path>
                <a:path w="9865360" h="931544">
                  <a:moveTo>
                    <a:pt x="2085965" y="9524"/>
                  </a:moveTo>
                  <a:lnTo>
                    <a:pt x="2076440" y="9524"/>
                  </a:lnTo>
                  <a:lnTo>
                    <a:pt x="2076440" y="0"/>
                  </a:lnTo>
                  <a:lnTo>
                    <a:pt x="2085965" y="0"/>
                  </a:lnTo>
                  <a:lnTo>
                    <a:pt x="2085965" y="9524"/>
                  </a:lnTo>
                  <a:close/>
                </a:path>
                <a:path w="9865360" h="931544">
                  <a:moveTo>
                    <a:pt x="2105015" y="9524"/>
                  </a:moveTo>
                  <a:lnTo>
                    <a:pt x="2095490" y="9524"/>
                  </a:lnTo>
                  <a:lnTo>
                    <a:pt x="2095490" y="0"/>
                  </a:lnTo>
                  <a:lnTo>
                    <a:pt x="2105015" y="0"/>
                  </a:lnTo>
                  <a:lnTo>
                    <a:pt x="2105015" y="9524"/>
                  </a:lnTo>
                  <a:close/>
                </a:path>
                <a:path w="9865360" h="931544">
                  <a:moveTo>
                    <a:pt x="2124065" y="9524"/>
                  </a:moveTo>
                  <a:lnTo>
                    <a:pt x="2114540" y="9524"/>
                  </a:lnTo>
                  <a:lnTo>
                    <a:pt x="2114540" y="0"/>
                  </a:lnTo>
                  <a:lnTo>
                    <a:pt x="2124065" y="0"/>
                  </a:lnTo>
                  <a:lnTo>
                    <a:pt x="2124065" y="9524"/>
                  </a:lnTo>
                  <a:close/>
                </a:path>
                <a:path w="9865360" h="931544">
                  <a:moveTo>
                    <a:pt x="2143115" y="9524"/>
                  </a:moveTo>
                  <a:lnTo>
                    <a:pt x="2133590" y="9524"/>
                  </a:lnTo>
                  <a:lnTo>
                    <a:pt x="2133590" y="0"/>
                  </a:lnTo>
                  <a:lnTo>
                    <a:pt x="2143115" y="0"/>
                  </a:lnTo>
                  <a:lnTo>
                    <a:pt x="2143115" y="9524"/>
                  </a:lnTo>
                  <a:close/>
                </a:path>
                <a:path w="9865360" h="931544">
                  <a:moveTo>
                    <a:pt x="2162165" y="9524"/>
                  </a:moveTo>
                  <a:lnTo>
                    <a:pt x="2152640" y="9524"/>
                  </a:lnTo>
                  <a:lnTo>
                    <a:pt x="2152640" y="0"/>
                  </a:lnTo>
                  <a:lnTo>
                    <a:pt x="2162165" y="0"/>
                  </a:lnTo>
                  <a:lnTo>
                    <a:pt x="2162165" y="9524"/>
                  </a:lnTo>
                  <a:close/>
                </a:path>
                <a:path w="9865360" h="931544">
                  <a:moveTo>
                    <a:pt x="2181215" y="9524"/>
                  </a:moveTo>
                  <a:lnTo>
                    <a:pt x="2171690" y="9524"/>
                  </a:lnTo>
                  <a:lnTo>
                    <a:pt x="2171690" y="0"/>
                  </a:lnTo>
                  <a:lnTo>
                    <a:pt x="2181215" y="0"/>
                  </a:lnTo>
                  <a:lnTo>
                    <a:pt x="2181215" y="9524"/>
                  </a:lnTo>
                  <a:close/>
                </a:path>
                <a:path w="9865360" h="931544">
                  <a:moveTo>
                    <a:pt x="2200265" y="9524"/>
                  </a:moveTo>
                  <a:lnTo>
                    <a:pt x="2190740" y="9524"/>
                  </a:lnTo>
                  <a:lnTo>
                    <a:pt x="2190740" y="0"/>
                  </a:lnTo>
                  <a:lnTo>
                    <a:pt x="2200265" y="0"/>
                  </a:lnTo>
                  <a:lnTo>
                    <a:pt x="2200265" y="9524"/>
                  </a:lnTo>
                  <a:close/>
                </a:path>
                <a:path w="9865360" h="931544">
                  <a:moveTo>
                    <a:pt x="2219315" y="9524"/>
                  </a:moveTo>
                  <a:lnTo>
                    <a:pt x="2209790" y="9524"/>
                  </a:lnTo>
                  <a:lnTo>
                    <a:pt x="2209790" y="0"/>
                  </a:lnTo>
                  <a:lnTo>
                    <a:pt x="2219315" y="0"/>
                  </a:lnTo>
                  <a:lnTo>
                    <a:pt x="2219315" y="9524"/>
                  </a:lnTo>
                  <a:close/>
                </a:path>
                <a:path w="9865360" h="931544">
                  <a:moveTo>
                    <a:pt x="2238365" y="9524"/>
                  </a:moveTo>
                  <a:lnTo>
                    <a:pt x="2228840" y="9524"/>
                  </a:lnTo>
                  <a:lnTo>
                    <a:pt x="2228840" y="0"/>
                  </a:lnTo>
                  <a:lnTo>
                    <a:pt x="2238365" y="0"/>
                  </a:lnTo>
                  <a:lnTo>
                    <a:pt x="2238365" y="9524"/>
                  </a:lnTo>
                  <a:close/>
                </a:path>
                <a:path w="9865360" h="931544">
                  <a:moveTo>
                    <a:pt x="2257415" y="9524"/>
                  </a:moveTo>
                  <a:lnTo>
                    <a:pt x="2247890" y="9524"/>
                  </a:lnTo>
                  <a:lnTo>
                    <a:pt x="2247890" y="0"/>
                  </a:lnTo>
                  <a:lnTo>
                    <a:pt x="2257415" y="0"/>
                  </a:lnTo>
                  <a:lnTo>
                    <a:pt x="2257415" y="9524"/>
                  </a:lnTo>
                  <a:close/>
                </a:path>
                <a:path w="9865360" h="931544">
                  <a:moveTo>
                    <a:pt x="2276465" y="9524"/>
                  </a:moveTo>
                  <a:lnTo>
                    <a:pt x="2266940" y="9524"/>
                  </a:lnTo>
                  <a:lnTo>
                    <a:pt x="2266940" y="0"/>
                  </a:lnTo>
                  <a:lnTo>
                    <a:pt x="2276465" y="0"/>
                  </a:lnTo>
                  <a:lnTo>
                    <a:pt x="2276465" y="9524"/>
                  </a:lnTo>
                  <a:close/>
                </a:path>
                <a:path w="9865360" h="931544">
                  <a:moveTo>
                    <a:pt x="2295515" y="9524"/>
                  </a:moveTo>
                  <a:lnTo>
                    <a:pt x="2285990" y="9524"/>
                  </a:lnTo>
                  <a:lnTo>
                    <a:pt x="2285990" y="0"/>
                  </a:lnTo>
                  <a:lnTo>
                    <a:pt x="2295515" y="0"/>
                  </a:lnTo>
                  <a:lnTo>
                    <a:pt x="2295515" y="9524"/>
                  </a:lnTo>
                  <a:close/>
                </a:path>
                <a:path w="9865360" h="931544">
                  <a:moveTo>
                    <a:pt x="2314565" y="9524"/>
                  </a:moveTo>
                  <a:lnTo>
                    <a:pt x="2305040" y="9524"/>
                  </a:lnTo>
                  <a:lnTo>
                    <a:pt x="2305040" y="0"/>
                  </a:lnTo>
                  <a:lnTo>
                    <a:pt x="2314565" y="0"/>
                  </a:lnTo>
                  <a:lnTo>
                    <a:pt x="2314565" y="9524"/>
                  </a:lnTo>
                  <a:close/>
                </a:path>
                <a:path w="9865360" h="931544">
                  <a:moveTo>
                    <a:pt x="2333615" y="9524"/>
                  </a:moveTo>
                  <a:lnTo>
                    <a:pt x="2324090" y="9524"/>
                  </a:lnTo>
                  <a:lnTo>
                    <a:pt x="2324090" y="0"/>
                  </a:lnTo>
                  <a:lnTo>
                    <a:pt x="2333615" y="0"/>
                  </a:lnTo>
                  <a:lnTo>
                    <a:pt x="2333615" y="9524"/>
                  </a:lnTo>
                  <a:close/>
                </a:path>
                <a:path w="9865360" h="931544">
                  <a:moveTo>
                    <a:pt x="2352665" y="9524"/>
                  </a:moveTo>
                  <a:lnTo>
                    <a:pt x="2343140" y="9524"/>
                  </a:lnTo>
                  <a:lnTo>
                    <a:pt x="2343140" y="0"/>
                  </a:lnTo>
                  <a:lnTo>
                    <a:pt x="2352665" y="0"/>
                  </a:lnTo>
                  <a:lnTo>
                    <a:pt x="2352665" y="9524"/>
                  </a:lnTo>
                  <a:close/>
                </a:path>
                <a:path w="9865360" h="931544">
                  <a:moveTo>
                    <a:pt x="2371715" y="9524"/>
                  </a:moveTo>
                  <a:lnTo>
                    <a:pt x="2362190" y="9524"/>
                  </a:lnTo>
                  <a:lnTo>
                    <a:pt x="2362190" y="0"/>
                  </a:lnTo>
                  <a:lnTo>
                    <a:pt x="2371715" y="0"/>
                  </a:lnTo>
                  <a:lnTo>
                    <a:pt x="2371715" y="9524"/>
                  </a:lnTo>
                  <a:close/>
                </a:path>
                <a:path w="9865360" h="931544">
                  <a:moveTo>
                    <a:pt x="2390765" y="9524"/>
                  </a:moveTo>
                  <a:lnTo>
                    <a:pt x="2381240" y="9524"/>
                  </a:lnTo>
                  <a:lnTo>
                    <a:pt x="2381240" y="0"/>
                  </a:lnTo>
                  <a:lnTo>
                    <a:pt x="2390765" y="0"/>
                  </a:lnTo>
                  <a:lnTo>
                    <a:pt x="2390765" y="9524"/>
                  </a:lnTo>
                  <a:close/>
                </a:path>
                <a:path w="9865360" h="931544">
                  <a:moveTo>
                    <a:pt x="2409815" y="9524"/>
                  </a:moveTo>
                  <a:lnTo>
                    <a:pt x="2400290" y="9524"/>
                  </a:lnTo>
                  <a:lnTo>
                    <a:pt x="2400290" y="0"/>
                  </a:lnTo>
                  <a:lnTo>
                    <a:pt x="2409815" y="0"/>
                  </a:lnTo>
                  <a:lnTo>
                    <a:pt x="2409815" y="9524"/>
                  </a:lnTo>
                  <a:close/>
                </a:path>
                <a:path w="9865360" h="931544">
                  <a:moveTo>
                    <a:pt x="2428865" y="9524"/>
                  </a:moveTo>
                  <a:lnTo>
                    <a:pt x="2419340" y="9524"/>
                  </a:lnTo>
                  <a:lnTo>
                    <a:pt x="2419340" y="0"/>
                  </a:lnTo>
                  <a:lnTo>
                    <a:pt x="2428865" y="0"/>
                  </a:lnTo>
                  <a:lnTo>
                    <a:pt x="2428865" y="9524"/>
                  </a:lnTo>
                  <a:close/>
                </a:path>
                <a:path w="9865360" h="931544">
                  <a:moveTo>
                    <a:pt x="2447915" y="9524"/>
                  </a:moveTo>
                  <a:lnTo>
                    <a:pt x="2438390" y="9524"/>
                  </a:lnTo>
                  <a:lnTo>
                    <a:pt x="2438390" y="0"/>
                  </a:lnTo>
                  <a:lnTo>
                    <a:pt x="2447915" y="0"/>
                  </a:lnTo>
                  <a:lnTo>
                    <a:pt x="2447915" y="9524"/>
                  </a:lnTo>
                  <a:close/>
                </a:path>
                <a:path w="9865360" h="931544">
                  <a:moveTo>
                    <a:pt x="2466965" y="9524"/>
                  </a:moveTo>
                  <a:lnTo>
                    <a:pt x="2457440" y="9524"/>
                  </a:lnTo>
                  <a:lnTo>
                    <a:pt x="2457440" y="0"/>
                  </a:lnTo>
                  <a:lnTo>
                    <a:pt x="2466965" y="0"/>
                  </a:lnTo>
                  <a:lnTo>
                    <a:pt x="2466965" y="9524"/>
                  </a:lnTo>
                  <a:close/>
                </a:path>
                <a:path w="9865360" h="931544">
                  <a:moveTo>
                    <a:pt x="2486015" y="9524"/>
                  </a:moveTo>
                  <a:lnTo>
                    <a:pt x="2476490" y="9524"/>
                  </a:lnTo>
                  <a:lnTo>
                    <a:pt x="2476490" y="0"/>
                  </a:lnTo>
                  <a:lnTo>
                    <a:pt x="2486015" y="0"/>
                  </a:lnTo>
                  <a:lnTo>
                    <a:pt x="2486015" y="9524"/>
                  </a:lnTo>
                  <a:close/>
                </a:path>
                <a:path w="9865360" h="931544">
                  <a:moveTo>
                    <a:pt x="2505065" y="9524"/>
                  </a:moveTo>
                  <a:lnTo>
                    <a:pt x="2495540" y="9524"/>
                  </a:lnTo>
                  <a:lnTo>
                    <a:pt x="2495540" y="0"/>
                  </a:lnTo>
                  <a:lnTo>
                    <a:pt x="2505065" y="0"/>
                  </a:lnTo>
                  <a:lnTo>
                    <a:pt x="2505065" y="9524"/>
                  </a:lnTo>
                  <a:close/>
                </a:path>
                <a:path w="9865360" h="931544">
                  <a:moveTo>
                    <a:pt x="2524115" y="9524"/>
                  </a:moveTo>
                  <a:lnTo>
                    <a:pt x="2514590" y="9524"/>
                  </a:lnTo>
                  <a:lnTo>
                    <a:pt x="2514590" y="0"/>
                  </a:lnTo>
                  <a:lnTo>
                    <a:pt x="2524115" y="0"/>
                  </a:lnTo>
                  <a:lnTo>
                    <a:pt x="2524115" y="9524"/>
                  </a:lnTo>
                  <a:close/>
                </a:path>
                <a:path w="9865360" h="931544">
                  <a:moveTo>
                    <a:pt x="2543165" y="9524"/>
                  </a:moveTo>
                  <a:lnTo>
                    <a:pt x="2533640" y="9524"/>
                  </a:lnTo>
                  <a:lnTo>
                    <a:pt x="2533640" y="0"/>
                  </a:lnTo>
                  <a:lnTo>
                    <a:pt x="2543165" y="0"/>
                  </a:lnTo>
                  <a:lnTo>
                    <a:pt x="2543165" y="9524"/>
                  </a:lnTo>
                  <a:close/>
                </a:path>
                <a:path w="9865360" h="931544">
                  <a:moveTo>
                    <a:pt x="2562215" y="9524"/>
                  </a:moveTo>
                  <a:lnTo>
                    <a:pt x="2552690" y="9524"/>
                  </a:lnTo>
                  <a:lnTo>
                    <a:pt x="2552690" y="0"/>
                  </a:lnTo>
                  <a:lnTo>
                    <a:pt x="2562215" y="0"/>
                  </a:lnTo>
                  <a:lnTo>
                    <a:pt x="2562215" y="9524"/>
                  </a:lnTo>
                  <a:close/>
                </a:path>
                <a:path w="9865360" h="931544">
                  <a:moveTo>
                    <a:pt x="2581265" y="9524"/>
                  </a:moveTo>
                  <a:lnTo>
                    <a:pt x="2571740" y="9524"/>
                  </a:lnTo>
                  <a:lnTo>
                    <a:pt x="2571740" y="0"/>
                  </a:lnTo>
                  <a:lnTo>
                    <a:pt x="2581265" y="0"/>
                  </a:lnTo>
                  <a:lnTo>
                    <a:pt x="2581265" y="9524"/>
                  </a:lnTo>
                  <a:close/>
                </a:path>
                <a:path w="9865360" h="931544">
                  <a:moveTo>
                    <a:pt x="2600315" y="9524"/>
                  </a:moveTo>
                  <a:lnTo>
                    <a:pt x="2590790" y="9524"/>
                  </a:lnTo>
                  <a:lnTo>
                    <a:pt x="2590790" y="0"/>
                  </a:lnTo>
                  <a:lnTo>
                    <a:pt x="2600315" y="0"/>
                  </a:lnTo>
                  <a:lnTo>
                    <a:pt x="2600315" y="9524"/>
                  </a:lnTo>
                  <a:close/>
                </a:path>
                <a:path w="9865360" h="931544">
                  <a:moveTo>
                    <a:pt x="2619365" y="9524"/>
                  </a:moveTo>
                  <a:lnTo>
                    <a:pt x="2609840" y="9524"/>
                  </a:lnTo>
                  <a:lnTo>
                    <a:pt x="2609840" y="0"/>
                  </a:lnTo>
                  <a:lnTo>
                    <a:pt x="2619365" y="0"/>
                  </a:lnTo>
                  <a:lnTo>
                    <a:pt x="2619365" y="9524"/>
                  </a:lnTo>
                  <a:close/>
                </a:path>
                <a:path w="9865360" h="931544">
                  <a:moveTo>
                    <a:pt x="2638415" y="9524"/>
                  </a:moveTo>
                  <a:lnTo>
                    <a:pt x="2628890" y="9524"/>
                  </a:lnTo>
                  <a:lnTo>
                    <a:pt x="2628890" y="0"/>
                  </a:lnTo>
                  <a:lnTo>
                    <a:pt x="2638415" y="0"/>
                  </a:lnTo>
                  <a:lnTo>
                    <a:pt x="2638415" y="9524"/>
                  </a:lnTo>
                  <a:close/>
                </a:path>
                <a:path w="9865360" h="931544">
                  <a:moveTo>
                    <a:pt x="2657465" y="9524"/>
                  </a:moveTo>
                  <a:lnTo>
                    <a:pt x="2647940" y="9524"/>
                  </a:lnTo>
                  <a:lnTo>
                    <a:pt x="2647940" y="0"/>
                  </a:lnTo>
                  <a:lnTo>
                    <a:pt x="2657465" y="0"/>
                  </a:lnTo>
                  <a:lnTo>
                    <a:pt x="2657465" y="9524"/>
                  </a:lnTo>
                  <a:close/>
                </a:path>
                <a:path w="9865360" h="931544">
                  <a:moveTo>
                    <a:pt x="2676515" y="9524"/>
                  </a:moveTo>
                  <a:lnTo>
                    <a:pt x="2666990" y="9524"/>
                  </a:lnTo>
                  <a:lnTo>
                    <a:pt x="2666990" y="0"/>
                  </a:lnTo>
                  <a:lnTo>
                    <a:pt x="2676515" y="0"/>
                  </a:lnTo>
                  <a:lnTo>
                    <a:pt x="2676515" y="9524"/>
                  </a:lnTo>
                  <a:close/>
                </a:path>
                <a:path w="9865360" h="931544">
                  <a:moveTo>
                    <a:pt x="2695565" y="9524"/>
                  </a:moveTo>
                  <a:lnTo>
                    <a:pt x="2686040" y="9524"/>
                  </a:lnTo>
                  <a:lnTo>
                    <a:pt x="2686040" y="0"/>
                  </a:lnTo>
                  <a:lnTo>
                    <a:pt x="2695565" y="0"/>
                  </a:lnTo>
                  <a:lnTo>
                    <a:pt x="2695565" y="9524"/>
                  </a:lnTo>
                  <a:close/>
                </a:path>
                <a:path w="9865360" h="931544">
                  <a:moveTo>
                    <a:pt x="2714615" y="9524"/>
                  </a:moveTo>
                  <a:lnTo>
                    <a:pt x="2705090" y="9524"/>
                  </a:lnTo>
                  <a:lnTo>
                    <a:pt x="2705090" y="0"/>
                  </a:lnTo>
                  <a:lnTo>
                    <a:pt x="2714615" y="0"/>
                  </a:lnTo>
                  <a:lnTo>
                    <a:pt x="2714615" y="9524"/>
                  </a:lnTo>
                  <a:close/>
                </a:path>
                <a:path w="9865360" h="931544">
                  <a:moveTo>
                    <a:pt x="2733665" y="9524"/>
                  </a:moveTo>
                  <a:lnTo>
                    <a:pt x="2724140" y="9524"/>
                  </a:lnTo>
                  <a:lnTo>
                    <a:pt x="2724140" y="0"/>
                  </a:lnTo>
                  <a:lnTo>
                    <a:pt x="2733665" y="0"/>
                  </a:lnTo>
                  <a:lnTo>
                    <a:pt x="2733665" y="9524"/>
                  </a:lnTo>
                  <a:close/>
                </a:path>
                <a:path w="9865360" h="931544">
                  <a:moveTo>
                    <a:pt x="2752715" y="9524"/>
                  </a:moveTo>
                  <a:lnTo>
                    <a:pt x="2743190" y="9524"/>
                  </a:lnTo>
                  <a:lnTo>
                    <a:pt x="2743190" y="0"/>
                  </a:lnTo>
                  <a:lnTo>
                    <a:pt x="2752715" y="0"/>
                  </a:lnTo>
                  <a:lnTo>
                    <a:pt x="2752715" y="9524"/>
                  </a:lnTo>
                  <a:close/>
                </a:path>
                <a:path w="9865360" h="931544">
                  <a:moveTo>
                    <a:pt x="2771765" y="9524"/>
                  </a:moveTo>
                  <a:lnTo>
                    <a:pt x="2762240" y="9524"/>
                  </a:lnTo>
                  <a:lnTo>
                    <a:pt x="2762240" y="0"/>
                  </a:lnTo>
                  <a:lnTo>
                    <a:pt x="2771765" y="0"/>
                  </a:lnTo>
                  <a:lnTo>
                    <a:pt x="2771765" y="9524"/>
                  </a:lnTo>
                  <a:close/>
                </a:path>
                <a:path w="9865360" h="931544">
                  <a:moveTo>
                    <a:pt x="2790815" y="9524"/>
                  </a:moveTo>
                  <a:lnTo>
                    <a:pt x="2781290" y="9524"/>
                  </a:lnTo>
                  <a:lnTo>
                    <a:pt x="2781290" y="0"/>
                  </a:lnTo>
                  <a:lnTo>
                    <a:pt x="2790815" y="0"/>
                  </a:lnTo>
                  <a:lnTo>
                    <a:pt x="2790815" y="9524"/>
                  </a:lnTo>
                  <a:close/>
                </a:path>
                <a:path w="9865360" h="931544">
                  <a:moveTo>
                    <a:pt x="2809865" y="9524"/>
                  </a:moveTo>
                  <a:lnTo>
                    <a:pt x="2800340" y="9524"/>
                  </a:lnTo>
                  <a:lnTo>
                    <a:pt x="2800340" y="0"/>
                  </a:lnTo>
                  <a:lnTo>
                    <a:pt x="2809865" y="0"/>
                  </a:lnTo>
                  <a:lnTo>
                    <a:pt x="2809865" y="9524"/>
                  </a:lnTo>
                  <a:close/>
                </a:path>
                <a:path w="9865360" h="931544">
                  <a:moveTo>
                    <a:pt x="2828915" y="9524"/>
                  </a:moveTo>
                  <a:lnTo>
                    <a:pt x="2819390" y="9524"/>
                  </a:lnTo>
                  <a:lnTo>
                    <a:pt x="2819390" y="0"/>
                  </a:lnTo>
                  <a:lnTo>
                    <a:pt x="2828915" y="0"/>
                  </a:lnTo>
                  <a:lnTo>
                    <a:pt x="2828915" y="9524"/>
                  </a:lnTo>
                  <a:close/>
                </a:path>
                <a:path w="9865360" h="931544">
                  <a:moveTo>
                    <a:pt x="2847965" y="9524"/>
                  </a:moveTo>
                  <a:lnTo>
                    <a:pt x="2838440" y="9524"/>
                  </a:lnTo>
                  <a:lnTo>
                    <a:pt x="2838440" y="0"/>
                  </a:lnTo>
                  <a:lnTo>
                    <a:pt x="2847965" y="0"/>
                  </a:lnTo>
                  <a:lnTo>
                    <a:pt x="2847965" y="9524"/>
                  </a:lnTo>
                  <a:close/>
                </a:path>
                <a:path w="9865360" h="931544">
                  <a:moveTo>
                    <a:pt x="2867015" y="9524"/>
                  </a:moveTo>
                  <a:lnTo>
                    <a:pt x="2857490" y="9524"/>
                  </a:lnTo>
                  <a:lnTo>
                    <a:pt x="2857490" y="0"/>
                  </a:lnTo>
                  <a:lnTo>
                    <a:pt x="2867015" y="0"/>
                  </a:lnTo>
                  <a:lnTo>
                    <a:pt x="2867015" y="9524"/>
                  </a:lnTo>
                  <a:close/>
                </a:path>
                <a:path w="9865360" h="931544">
                  <a:moveTo>
                    <a:pt x="2886065" y="9524"/>
                  </a:moveTo>
                  <a:lnTo>
                    <a:pt x="2876540" y="9524"/>
                  </a:lnTo>
                  <a:lnTo>
                    <a:pt x="2876540" y="0"/>
                  </a:lnTo>
                  <a:lnTo>
                    <a:pt x="2886065" y="0"/>
                  </a:lnTo>
                  <a:lnTo>
                    <a:pt x="2886065" y="9524"/>
                  </a:lnTo>
                  <a:close/>
                </a:path>
                <a:path w="9865360" h="931544">
                  <a:moveTo>
                    <a:pt x="2905115" y="9524"/>
                  </a:moveTo>
                  <a:lnTo>
                    <a:pt x="2895590" y="9524"/>
                  </a:lnTo>
                  <a:lnTo>
                    <a:pt x="2895590" y="0"/>
                  </a:lnTo>
                  <a:lnTo>
                    <a:pt x="2905115" y="0"/>
                  </a:lnTo>
                  <a:lnTo>
                    <a:pt x="2905115" y="9524"/>
                  </a:lnTo>
                  <a:close/>
                </a:path>
                <a:path w="9865360" h="931544">
                  <a:moveTo>
                    <a:pt x="2924165" y="9524"/>
                  </a:moveTo>
                  <a:lnTo>
                    <a:pt x="2914640" y="9524"/>
                  </a:lnTo>
                  <a:lnTo>
                    <a:pt x="2914640" y="0"/>
                  </a:lnTo>
                  <a:lnTo>
                    <a:pt x="2924165" y="0"/>
                  </a:lnTo>
                  <a:lnTo>
                    <a:pt x="2924165" y="9524"/>
                  </a:lnTo>
                  <a:close/>
                </a:path>
                <a:path w="9865360" h="931544">
                  <a:moveTo>
                    <a:pt x="2943215" y="9524"/>
                  </a:moveTo>
                  <a:lnTo>
                    <a:pt x="2933690" y="9524"/>
                  </a:lnTo>
                  <a:lnTo>
                    <a:pt x="2933690" y="0"/>
                  </a:lnTo>
                  <a:lnTo>
                    <a:pt x="2943215" y="0"/>
                  </a:lnTo>
                  <a:lnTo>
                    <a:pt x="2943215" y="9524"/>
                  </a:lnTo>
                  <a:close/>
                </a:path>
                <a:path w="9865360" h="931544">
                  <a:moveTo>
                    <a:pt x="2962265" y="9524"/>
                  </a:moveTo>
                  <a:lnTo>
                    <a:pt x="2952740" y="9524"/>
                  </a:lnTo>
                  <a:lnTo>
                    <a:pt x="2952740" y="0"/>
                  </a:lnTo>
                  <a:lnTo>
                    <a:pt x="2962265" y="0"/>
                  </a:lnTo>
                  <a:lnTo>
                    <a:pt x="2962265" y="9524"/>
                  </a:lnTo>
                  <a:close/>
                </a:path>
                <a:path w="9865360" h="931544">
                  <a:moveTo>
                    <a:pt x="2981315" y="9524"/>
                  </a:moveTo>
                  <a:lnTo>
                    <a:pt x="2971790" y="9524"/>
                  </a:lnTo>
                  <a:lnTo>
                    <a:pt x="2971790" y="0"/>
                  </a:lnTo>
                  <a:lnTo>
                    <a:pt x="2981315" y="0"/>
                  </a:lnTo>
                  <a:lnTo>
                    <a:pt x="2981315" y="9524"/>
                  </a:lnTo>
                  <a:close/>
                </a:path>
                <a:path w="9865360" h="931544">
                  <a:moveTo>
                    <a:pt x="3000365" y="9524"/>
                  </a:moveTo>
                  <a:lnTo>
                    <a:pt x="2990840" y="9524"/>
                  </a:lnTo>
                  <a:lnTo>
                    <a:pt x="2990840" y="0"/>
                  </a:lnTo>
                  <a:lnTo>
                    <a:pt x="3000365" y="0"/>
                  </a:lnTo>
                  <a:lnTo>
                    <a:pt x="3000365" y="9524"/>
                  </a:lnTo>
                  <a:close/>
                </a:path>
                <a:path w="9865360" h="931544">
                  <a:moveTo>
                    <a:pt x="3019415" y="9524"/>
                  </a:moveTo>
                  <a:lnTo>
                    <a:pt x="3009890" y="9524"/>
                  </a:lnTo>
                  <a:lnTo>
                    <a:pt x="3009890" y="0"/>
                  </a:lnTo>
                  <a:lnTo>
                    <a:pt x="3019415" y="0"/>
                  </a:lnTo>
                  <a:lnTo>
                    <a:pt x="3019415" y="9524"/>
                  </a:lnTo>
                  <a:close/>
                </a:path>
                <a:path w="9865360" h="931544">
                  <a:moveTo>
                    <a:pt x="3038465" y="9524"/>
                  </a:moveTo>
                  <a:lnTo>
                    <a:pt x="3028940" y="9524"/>
                  </a:lnTo>
                  <a:lnTo>
                    <a:pt x="3028940" y="0"/>
                  </a:lnTo>
                  <a:lnTo>
                    <a:pt x="3038465" y="0"/>
                  </a:lnTo>
                  <a:lnTo>
                    <a:pt x="3038465" y="9524"/>
                  </a:lnTo>
                  <a:close/>
                </a:path>
                <a:path w="9865360" h="931544">
                  <a:moveTo>
                    <a:pt x="3057515" y="9524"/>
                  </a:moveTo>
                  <a:lnTo>
                    <a:pt x="3047990" y="9524"/>
                  </a:lnTo>
                  <a:lnTo>
                    <a:pt x="3047990" y="0"/>
                  </a:lnTo>
                  <a:lnTo>
                    <a:pt x="3057515" y="0"/>
                  </a:lnTo>
                  <a:lnTo>
                    <a:pt x="3057515" y="9524"/>
                  </a:lnTo>
                  <a:close/>
                </a:path>
                <a:path w="9865360" h="931544">
                  <a:moveTo>
                    <a:pt x="3076565" y="9524"/>
                  </a:moveTo>
                  <a:lnTo>
                    <a:pt x="3067040" y="9524"/>
                  </a:lnTo>
                  <a:lnTo>
                    <a:pt x="3067040" y="0"/>
                  </a:lnTo>
                  <a:lnTo>
                    <a:pt x="3076565" y="0"/>
                  </a:lnTo>
                  <a:lnTo>
                    <a:pt x="3076565" y="9524"/>
                  </a:lnTo>
                  <a:close/>
                </a:path>
                <a:path w="9865360" h="931544">
                  <a:moveTo>
                    <a:pt x="3095615" y="9524"/>
                  </a:moveTo>
                  <a:lnTo>
                    <a:pt x="3086090" y="9524"/>
                  </a:lnTo>
                  <a:lnTo>
                    <a:pt x="3086090" y="0"/>
                  </a:lnTo>
                  <a:lnTo>
                    <a:pt x="3095615" y="0"/>
                  </a:lnTo>
                  <a:lnTo>
                    <a:pt x="3095615" y="9524"/>
                  </a:lnTo>
                  <a:close/>
                </a:path>
                <a:path w="9865360" h="931544">
                  <a:moveTo>
                    <a:pt x="3114665" y="9524"/>
                  </a:moveTo>
                  <a:lnTo>
                    <a:pt x="3105140" y="9524"/>
                  </a:lnTo>
                  <a:lnTo>
                    <a:pt x="3105140" y="0"/>
                  </a:lnTo>
                  <a:lnTo>
                    <a:pt x="3114665" y="0"/>
                  </a:lnTo>
                  <a:lnTo>
                    <a:pt x="3114665" y="9524"/>
                  </a:lnTo>
                  <a:close/>
                </a:path>
                <a:path w="9865360" h="931544">
                  <a:moveTo>
                    <a:pt x="3133715" y="9524"/>
                  </a:moveTo>
                  <a:lnTo>
                    <a:pt x="3124190" y="9524"/>
                  </a:lnTo>
                  <a:lnTo>
                    <a:pt x="3124190" y="0"/>
                  </a:lnTo>
                  <a:lnTo>
                    <a:pt x="3133715" y="0"/>
                  </a:lnTo>
                  <a:lnTo>
                    <a:pt x="3133715" y="9524"/>
                  </a:lnTo>
                  <a:close/>
                </a:path>
                <a:path w="9865360" h="931544">
                  <a:moveTo>
                    <a:pt x="3152765" y="9524"/>
                  </a:moveTo>
                  <a:lnTo>
                    <a:pt x="3143240" y="9524"/>
                  </a:lnTo>
                  <a:lnTo>
                    <a:pt x="3143240" y="0"/>
                  </a:lnTo>
                  <a:lnTo>
                    <a:pt x="3152765" y="0"/>
                  </a:lnTo>
                  <a:lnTo>
                    <a:pt x="3152765" y="9524"/>
                  </a:lnTo>
                  <a:close/>
                </a:path>
                <a:path w="9865360" h="931544">
                  <a:moveTo>
                    <a:pt x="3171815" y="9524"/>
                  </a:moveTo>
                  <a:lnTo>
                    <a:pt x="3162290" y="9524"/>
                  </a:lnTo>
                  <a:lnTo>
                    <a:pt x="3162290" y="0"/>
                  </a:lnTo>
                  <a:lnTo>
                    <a:pt x="3171815" y="0"/>
                  </a:lnTo>
                  <a:lnTo>
                    <a:pt x="3171815" y="9524"/>
                  </a:lnTo>
                  <a:close/>
                </a:path>
                <a:path w="9865360" h="931544">
                  <a:moveTo>
                    <a:pt x="3190865" y="9524"/>
                  </a:moveTo>
                  <a:lnTo>
                    <a:pt x="3181340" y="9524"/>
                  </a:lnTo>
                  <a:lnTo>
                    <a:pt x="3181340" y="0"/>
                  </a:lnTo>
                  <a:lnTo>
                    <a:pt x="3190865" y="0"/>
                  </a:lnTo>
                  <a:lnTo>
                    <a:pt x="3190865" y="9524"/>
                  </a:lnTo>
                  <a:close/>
                </a:path>
                <a:path w="9865360" h="931544">
                  <a:moveTo>
                    <a:pt x="3209915" y="9524"/>
                  </a:moveTo>
                  <a:lnTo>
                    <a:pt x="3200390" y="9524"/>
                  </a:lnTo>
                  <a:lnTo>
                    <a:pt x="3200390" y="0"/>
                  </a:lnTo>
                  <a:lnTo>
                    <a:pt x="3209915" y="0"/>
                  </a:lnTo>
                  <a:lnTo>
                    <a:pt x="3209915" y="9524"/>
                  </a:lnTo>
                  <a:close/>
                </a:path>
                <a:path w="9865360" h="931544">
                  <a:moveTo>
                    <a:pt x="3228965" y="9524"/>
                  </a:moveTo>
                  <a:lnTo>
                    <a:pt x="3219440" y="9524"/>
                  </a:lnTo>
                  <a:lnTo>
                    <a:pt x="3219440" y="0"/>
                  </a:lnTo>
                  <a:lnTo>
                    <a:pt x="3228965" y="0"/>
                  </a:lnTo>
                  <a:lnTo>
                    <a:pt x="3228965" y="9524"/>
                  </a:lnTo>
                  <a:close/>
                </a:path>
                <a:path w="9865360" h="931544">
                  <a:moveTo>
                    <a:pt x="3248015" y="9524"/>
                  </a:moveTo>
                  <a:lnTo>
                    <a:pt x="3238490" y="9524"/>
                  </a:lnTo>
                  <a:lnTo>
                    <a:pt x="3238490" y="0"/>
                  </a:lnTo>
                  <a:lnTo>
                    <a:pt x="3248015" y="0"/>
                  </a:lnTo>
                  <a:lnTo>
                    <a:pt x="3248015" y="9524"/>
                  </a:lnTo>
                  <a:close/>
                </a:path>
                <a:path w="9865360" h="931544">
                  <a:moveTo>
                    <a:pt x="3267065" y="9524"/>
                  </a:moveTo>
                  <a:lnTo>
                    <a:pt x="3257540" y="9524"/>
                  </a:lnTo>
                  <a:lnTo>
                    <a:pt x="3257540" y="0"/>
                  </a:lnTo>
                  <a:lnTo>
                    <a:pt x="3267065" y="0"/>
                  </a:lnTo>
                  <a:lnTo>
                    <a:pt x="3267065" y="9524"/>
                  </a:lnTo>
                  <a:close/>
                </a:path>
                <a:path w="9865360" h="931544">
                  <a:moveTo>
                    <a:pt x="3286115" y="9524"/>
                  </a:moveTo>
                  <a:lnTo>
                    <a:pt x="3276590" y="9524"/>
                  </a:lnTo>
                  <a:lnTo>
                    <a:pt x="3276590" y="0"/>
                  </a:lnTo>
                  <a:lnTo>
                    <a:pt x="3286115" y="0"/>
                  </a:lnTo>
                  <a:lnTo>
                    <a:pt x="3286115" y="9524"/>
                  </a:lnTo>
                  <a:close/>
                </a:path>
                <a:path w="9865360" h="931544">
                  <a:moveTo>
                    <a:pt x="3305165" y="9524"/>
                  </a:moveTo>
                  <a:lnTo>
                    <a:pt x="3295640" y="9524"/>
                  </a:lnTo>
                  <a:lnTo>
                    <a:pt x="3295640" y="0"/>
                  </a:lnTo>
                  <a:lnTo>
                    <a:pt x="3305165" y="0"/>
                  </a:lnTo>
                  <a:lnTo>
                    <a:pt x="3305165" y="9524"/>
                  </a:lnTo>
                  <a:close/>
                </a:path>
                <a:path w="9865360" h="931544">
                  <a:moveTo>
                    <a:pt x="3324215" y="9524"/>
                  </a:moveTo>
                  <a:lnTo>
                    <a:pt x="3314690" y="9524"/>
                  </a:lnTo>
                  <a:lnTo>
                    <a:pt x="3314690" y="0"/>
                  </a:lnTo>
                  <a:lnTo>
                    <a:pt x="3324215" y="0"/>
                  </a:lnTo>
                  <a:lnTo>
                    <a:pt x="3324215" y="9524"/>
                  </a:lnTo>
                  <a:close/>
                </a:path>
                <a:path w="9865360" h="931544">
                  <a:moveTo>
                    <a:pt x="3343265" y="9524"/>
                  </a:moveTo>
                  <a:lnTo>
                    <a:pt x="3333740" y="9524"/>
                  </a:lnTo>
                  <a:lnTo>
                    <a:pt x="3333740" y="0"/>
                  </a:lnTo>
                  <a:lnTo>
                    <a:pt x="3343265" y="0"/>
                  </a:lnTo>
                  <a:lnTo>
                    <a:pt x="3343265" y="9524"/>
                  </a:lnTo>
                  <a:close/>
                </a:path>
                <a:path w="9865360" h="931544">
                  <a:moveTo>
                    <a:pt x="3362315" y="9524"/>
                  </a:moveTo>
                  <a:lnTo>
                    <a:pt x="3352790" y="9524"/>
                  </a:lnTo>
                  <a:lnTo>
                    <a:pt x="3352790" y="0"/>
                  </a:lnTo>
                  <a:lnTo>
                    <a:pt x="3362315" y="0"/>
                  </a:lnTo>
                  <a:lnTo>
                    <a:pt x="3362315" y="9524"/>
                  </a:lnTo>
                  <a:close/>
                </a:path>
                <a:path w="9865360" h="931544">
                  <a:moveTo>
                    <a:pt x="3381365" y="9524"/>
                  </a:moveTo>
                  <a:lnTo>
                    <a:pt x="3371840" y="9524"/>
                  </a:lnTo>
                  <a:lnTo>
                    <a:pt x="3371840" y="0"/>
                  </a:lnTo>
                  <a:lnTo>
                    <a:pt x="3381365" y="0"/>
                  </a:lnTo>
                  <a:lnTo>
                    <a:pt x="3381365" y="9524"/>
                  </a:lnTo>
                  <a:close/>
                </a:path>
                <a:path w="9865360" h="931544">
                  <a:moveTo>
                    <a:pt x="3400415" y="9524"/>
                  </a:moveTo>
                  <a:lnTo>
                    <a:pt x="3390890" y="9524"/>
                  </a:lnTo>
                  <a:lnTo>
                    <a:pt x="3390890" y="0"/>
                  </a:lnTo>
                  <a:lnTo>
                    <a:pt x="3400415" y="0"/>
                  </a:lnTo>
                  <a:lnTo>
                    <a:pt x="3400415" y="9524"/>
                  </a:lnTo>
                  <a:close/>
                </a:path>
                <a:path w="9865360" h="931544">
                  <a:moveTo>
                    <a:pt x="3419465" y="9524"/>
                  </a:moveTo>
                  <a:lnTo>
                    <a:pt x="3409940" y="9524"/>
                  </a:lnTo>
                  <a:lnTo>
                    <a:pt x="3409940" y="0"/>
                  </a:lnTo>
                  <a:lnTo>
                    <a:pt x="3419465" y="0"/>
                  </a:lnTo>
                  <a:lnTo>
                    <a:pt x="3419465" y="9524"/>
                  </a:lnTo>
                  <a:close/>
                </a:path>
                <a:path w="9865360" h="931544">
                  <a:moveTo>
                    <a:pt x="3438515" y="9524"/>
                  </a:moveTo>
                  <a:lnTo>
                    <a:pt x="3428990" y="9524"/>
                  </a:lnTo>
                  <a:lnTo>
                    <a:pt x="3428990" y="0"/>
                  </a:lnTo>
                  <a:lnTo>
                    <a:pt x="3438515" y="0"/>
                  </a:lnTo>
                  <a:lnTo>
                    <a:pt x="3438515" y="9524"/>
                  </a:lnTo>
                  <a:close/>
                </a:path>
                <a:path w="9865360" h="931544">
                  <a:moveTo>
                    <a:pt x="3457565" y="9524"/>
                  </a:moveTo>
                  <a:lnTo>
                    <a:pt x="3448040" y="9524"/>
                  </a:lnTo>
                  <a:lnTo>
                    <a:pt x="3448040" y="0"/>
                  </a:lnTo>
                  <a:lnTo>
                    <a:pt x="3457565" y="0"/>
                  </a:lnTo>
                  <a:lnTo>
                    <a:pt x="3457565" y="9524"/>
                  </a:lnTo>
                  <a:close/>
                </a:path>
                <a:path w="9865360" h="931544">
                  <a:moveTo>
                    <a:pt x="3476615" y="9524"/>
                  </a:moveTo>
                  <a:lnTo>
                    <a:pt x="3467090" y="9524"/>
                  </a:lnTo>
                  <a:lnTo>
                    <a:pt x="3467090" y="0"/>
                  </a:lnTo>
                  <a:lnTo>
                    <a:pt x="3476615" y="0"/>
                  </a:lnTo>
                  <a:lnTo>
                    <a:pt x="3476615" y="9524"/>
                  </a:lnTo>
                  <a:close/>
                </a:path>
                <a:path w="9865360" h="931544">
                  <a:moveTo>
                    <a:pt x="3495665" y="9524"/>
                  </a:moveTo>
                  <a:lnTo>
                    <a:pt x="3486140" y="9524"/>
                  </a:lnTo>
                  <a:lnTo>
                    <a:pt x="3486140" y="0"/>
                  </a:lnTo>
                  <a:lnTo>
                    <a:pt x="3495665" y="0"/>
                  </a:lnTo>
                  <a:lnTo>
                    <a:pt x="3495665" y="9524"/>
                  </a:lnTo>
                  <a:close/>
                </a:path>
                <a:path w="9865360" h="931544">
                  <a:moveTo>
                    <a:pt x="3514715" y="9524"/>
                  </a:moveTo>
                  <a:lnTo>
                    <a:pt x="3505190" y="9524"/>
                  </a:lnTo>
                  <a:lnTo>
                    <a:pt x="3505190" y="0"/>
                  </a:lnTo>
                  <a:lnTo>
                    <a:pt x="3514715" y="0"/>
                  </a:lnTo>
                  <a:lnTo>
                    <a:pt x="3514715" y="9524"/>
                  </a:lnTo>
                  <a:close/>
                </a:path>
                <a:path w="9865360" h="931544">
                  <a:moveTo>
                    <a:pt x="3533765" y="9524"/>
                  </a:moveTo>
                  <a:lnTo>
                    <a:pt x="3524240" y="9524"/>
                  </a:lnTo>
                  <a:lnTo>
                    <a:pt x="3524240" y="0"/>
                  </a:lnTo>
                  <a:lnTo>
                    <a:pt x="3533765" y="0"/>
                  </a:lnTo>
                  <a:lnTo>
                    <a:pt x="3533765" y="9524"/>
                  </a:lnTo>
                  <a:close/>
                </a:path>
                <a:path w="9865360" h="931544">
                  <a:moveTo>
                    <a:pt x="3552815" y="9524"/>
                  </a:moveTo>
                  <a:lnTo>
                    <a:pt x="3543290" y="9524"/>
                  </a:lnTo>
                  <a:lnTo>
                    <a:pt x="3543290" y="0"/>
                  </a:lnTo>
                  <a:lnTo>
                    <a:pt x="3552815" y="0"/>
                  </a:lnTo>
                  <a:lnTo>
                    <a:pt x="3552815" y="9524"/>
                  </a:lnTo>
                  <a:close/>
                </a:path>
                <a:path w="9865360" h="931544">
                  <a:moveTo>
                    <a:pt x="3571865" y="9524"/>
                  </a:moveTo>
                  <a:lnTo>
                    <a:pt x="3562340" y="9524"/>
                  </a:lnTo>
                  <a:lnTo>
                    <a:pt x="3562340" y="0"/>
                  </a:lnTo>
                  <a:lnTo>
                    <a:pt x="3571865" y="0"/>
                  </a:lnTo>
                  <a:lnTo>
                    <a:pt x="3571865" y="9524"/>
                  </a:lnTo>
                  <a:close/>
                </a:path>
                <a:path w="9865360" h="931544">
                  <a:moveTo>
                    <a:pt x="3590915" y="9524"/>
                  </a:moveTo>
                  <a:lnTo>
                    <a:pt x="3581390" y="9524"/>
                  </a:lnTo>
                  <a:lnTo>
                    <a:pt x="3581390" y="0"/>
                  </a:lnTo>
                  <a:lnTo>
                    <a:pt x="3590915" y="0"/>
                  </a:lnTo>
                  <a:lnTo>
                    <a:pt x="3590915" y="9524"/>
                  </a:lnTo>
                  <a:close/>
                </a:path>
                <a:path w="9865360" h="931544">
                  <a:moveTo>
                    <a:pt x="3609965" y="9524"/>
                  </a:moveTo>
                  <a:lnTo>
                    <a:pt x="3600440" y="9524"/>
                  </a:lnTo>
                  <a:lnTo>
                    <a:pt x="3600440" y="0"/>
                  </a:lnTo>
                  <a:lnTo>
                    <a:pt x="3609965" y="0"/>
                  </a:lnTo>
                  <a:lnTo>
                    <a:pt x="3609965" y="9524"/>
                  </a:lnTo>
                  <a:close/>
                </a:path>
                <a:path w="9865360" h="931544">
                  <a:moveTo>
                    <a:pt x="3629015" y="9524"/>
                  </a:moveTo>
                  <a:lnTo>
                    <a:pt x="3619490" y="9524"/>
                  </a:lnTo>
                  <a:lnTo>
                    <a:pt x="3619490" y="0"/>
                  </a:lnTo>
                  <a:lnTo>
                    <a:pt x="3629015" y="0"/>
                  </a:lnTo>
                  <a:lnTo>
                    <a:pt x="3629015" y="9524"/>
                  </a:lnTo>
                  <a:close/>
                </a:path>
                <a:path w="9865360" h="931544">
                  <a:moveTo>
                    <a:pt x="3648065" y="9524"/>
                  </a:moveTo>
                  <a:lnTo>
                    <a:pt x="3638540" y="9524"/>
                  </a:lnTo>
                  <a:lnTo>
                    <a:pt x="3638540" y="0"/>
                  </a:lnTo>
                  <a:lnTo>
                    <a:pt x="3648065" y="0"/>
                  </a:lnTo>
                  <a:lnTo>
                    <a:pt x="3648065" y="9524"/>
                  </a:lnTo>
                  <a:close/>
                </a:path>
                <a:path w="9865360" h="931544">
                  <a:moveTo>
                    <a:pt x="3667115" y="9524"/>
                  </a:moveTo>
                  <a:lnTo>
                    <a:pt x="3657590" y="9524"/>
                  </a:lnTo>
                  <a:lnTo>
                    <a:pt x="3657590" y="0"/>
                  </a:lnTo>
                  <a:lnTo>
                    <a:pt x="3667115" y="0"/>
                  </a:lnTo>
                  <a:lnTo>
                    <a:pt x="3667115" y="9524"/>
                  </a:lnTo>
                  <a:close/>
                </a:path>
                <a:path w="9865360" h="931544">
                  <a:moveTo>
                    <a:pt x="3686165" y="9524"/>
                  </a:moveTo>
                  <a:lnTo>
                    <a:pt x="3676640" y="9524"/>
                  </a:lnTo>
                  <a:lnTo>
                    <a:pt x="3676640" y="0"/>
                  </a:lnTo>
                  <a:lnTo>
                    <a:pt x="3686165" y="0"/>
                  </a:lnTo>
                  <a:lnTo>
                    <a:pt x="3686165" y="9524"/>
                  </a:lnTo>
                  <a:close/>
                </a:path>
                <a:path w="9865360" h="931544">
                  <a:moveTo>
                    <a:pt x="3705215" y="9524"/>
                  </a:moveTo>
                  <a:lnTo>
                    <a:pt x="3695690" y="9524"/>
                  </a:lnTo>
                  <a:lnTo>
                    <a:pt x="3695690" y="0"/>
                  </a:lnTo>
                  <a:lnTo>
                    <a:pt x="3705215" y="0"/>
                  </a:lnTo>
                  <a:lnTo>
                    <a:pt x="3705215" y="9524"/>
                  </a:lnTo>
                  <a:close/>
                </a:path>
                <a:path w="9865360" h="931544">
                  <a:moveTo>
                    <a:pt x="3724265" y="9524"/>
                  </a:moveTo>
                  <a:lnTo>
                    <a:pt x="3714740" y="9524"/>
                  </a:lnTo>
                  <a:lnTo>
                    <a:pt x="3714740" y="0"/>
                  </a:lnTo>
                  <a:lnTo>
                    <a:pt x="3724265" y="0"/>
                  </a:lnTo>
                  <a:lnTo>
                    <a:pt x="3724265" y="9524"/>
                  </a:lnTo>
                  <a:close/>
                </a:path>
                <a:path w="9865360" h="931544">
                  <a:moveTo>
                    <a:pt x="3743315" y="9524"/>
                  </a:moveTo>
                  <a:lnTo>
                    <a:pt x="3733790" y="9524"/>
                  </a:lnTo>
                  <a:lnTo>
                    <a:pt x="3733790" y="0"/>
                  </a:lnTo>
                  <a:lnTo>
                    <a:pt x="3743315" y="0"/>
                  </a:lnTo>
                  <a:lnTo>
                    <a:pt x="3743315" y="9524"/>
                  </a:lnTo>
                  <a:close/>
                </a:path>
                <a:path w="9865360" h="931544">
                  <a:moveTo>
                    <a:pt x="3762365" y="9524"/>
                  </a:moveTo>
                  <a:lnTo>
                    <a:pt x="3752840" y="9524"/>
                  </a:lnTo>
                  <a:lnTo>
                    <a:pt x="3752840" y="0"/>
                  </a:lnTo>
                  <a:lnTo>
                    <a:pt x="3762365" y="0"/>
                  </a:lnTo>
                  <a:lnTo>
                    <a:pt x="3762365" y="9524"/>
                  </a:lnTo>
                  <a:close/>
                </a:path>
                <a:path w="9865360" h="931544">
                  <a:moveTo>
                    <a:pt x="3781415" y="9524"/>
                  </a:moveTo>
                  <a:lnTo>
                    <a:pt x="3771890" y="9524"/>
                  </a:lnTo>
                  <a:lnTo>
                    <a:pt x="3771890" y="0"/>
                  </a:lnTo>
                  <a:lnTo>
                    <a:pt x="3781415" y="0"/>
                  </a:lnTo>
                  <a:lnTo>
                    <a:pt x="3781415" y="9524"/>
                  </a:lnTo>
                  <a:close/>
                </a:path>
                <a:path w="9865360" h="931544">
                  <a:moveTo>
                    <a:pt x="3800465" y="9524"/>
                  </a:moveTo>
                  <a:lnTo>
                    <a:pt x="3790940" y="9524"/>
                  </a:lnTo>
                  <a:lnTo>
                    <a:pt x="3790940" y="0"/>
                  </a:lnTo>
                  <a:lnTo>
                    <a:pt x="3800465" y="0"/>
                  </a:lnTo>
                  <a:lnTo>
                    <a:pt x="3800465" y="9524"/>
                  </a:lnTo>
                  <a:close/>
                </a:path>
                <a:path w="9865360" h="931544">
                  <a:moveTo>
                    <a:pt x="3819515" y="9524"/>
                  </a:moveTo>
                  <a:lnTo>
                    <a:pt x="3809990" y="9524"/>
                  </a:lnTo>
                  <a:lnTo>
                    <a:pt x="3809990" y="0"/>
                  </a:lnTo>
                  <a:lnTo>
                    <a:pt x="3819515" y="0"/>
                  </a:lnTo>
                  <a:lnTo>
                    <a:pt x="3819515" y="9524"/>
                  </a:lnTo>
                  <a:close/>
                </a:path>
                <a:path w="9865360" h="931544">
                  <a:moveTo>
                    <a:pt x="3838565" y="9524"/>
                  </a:moveTo>
                  <a:lnTo>
                    <a:pt x="3829040" y="9524"/>
                  </a:lnTo>
                  <a:lnTo>
                    <a:pt x="3829040" y="0"/>
                  </a:lnTo>
                  <a:lnTo>
                    <a:pt x="3838565" y="0"/>
                  </a:lnTo>
                  <a:lnTo>
                    <a:pt x="3838565" y="9524"/>
                  </a:lnTo>
                  <a:close/>
                </a:path>
                <a:path w="9865360" h="931544">
                  <a:moveTo>
                    <a:pt x="3857615" y="9524"/>
                  </a:moveTo>
                  <a:lnTo>
                    <a:pt x="3848090" y="9524"/>
                  </a:lnTo>
                  <a:lnTo>
                    <a:pt x="3848090" y="0"/>
                  </a:lnTo>
                  <a:lnTo>
                    <a:pt x="3857615" y="0"/>
                  </a:lnTo>
                  <a:lnTo>
                    <a:pt x="3857615" y="9524"/>
                  </a:lnTo>
                  <a:close/>
                </a:path>
                <a:path w="9865360" h="931544">
                  <a:moveTo>
                    <a:pt x="3876665" y="9524"/>
                  </a:moveTo>
                  <a:lnTo>
                    <a:pt x="3867140" y="9524"/>
                  </a:lnTo>
                  <a:lnTo>
                    <a:pt x="3867140" y="0"/>
                  </a:lnTo>
                  <a:lnTo>
                    <a:pt x="3876665" y="0"/>
                  </a:lnTo>
                  <a:lnTo>
                    <a:pt x="3876665" y="9524"/>
                  </a:lnTo>
                  <a:close/>
                </a:path>
                <a:path w="9865360" h="931544">
                  <a:moveTo>
                    <a:pt x="3895715" y="9524"/>
                  </a:moveTo>
                  <a:lnTo>
                    <a:pt x="3886190" y="9524"/>
                  </a:lnTo>
                  <a:lnTo>
                    <a:pt x="3886190" y="0"/>
                  </a:lnTo>
                  <a:lnTo>
                    <a:pt x="3895715" y="0"/>
                  </a:lnTo>
                  <a:lnTo>
                    <a:pt x="3895715" y="9524"/>
                  </a:lnTo>
                  <a:close/>
                </a:path>
                <a:path w="9865360" h="931544">
                  <a:moveTo>
                    <a:pt x="3914765" y="9524"/>
                  </a:moveTo>
                  <a:lnTo>
                    <a:pt x="3905240" y="9524"/>
                  </a:lnTo>
                  <a:lnTo>
                    <a:pt x="3905240" y="0"/>
                  </a:lnTo>
                  <a:lnTo>
                    <a:pt x="3914765" y="0"/>
                  </a:lnTo>
                  <a:lnTo>
                    <a:pt x="3914765" y="9524"/>
                  </a:lnTo>
                  <a:close/>
                </a:path>
                <a:path w="9865360" h="931544">
                  <a:moveTo>
                    <a:pt x="3933815" y="9524"/>
                  </a:moveTo>
                  <a:lnTo>
                    <a:pt x="3924290" y="9524"/>
                  </a:lnTo>
                  <a:lnTo>
                    <a:pt x="3924290" y="0"/>
                  </a:lnTo>
                  <a:lnTo>
                    <a:pt x="3933815" y="0"/>
                  </a:lnTo>
                  <a:lnTo>
                    <a:pt x="3933815" y="9524"/>
                  </a:lnTo>
                  <a:close/>
                </a:path>
                <a:path w="9865360" h="931544">
                  <a:moveTo>
                    <a:pt x="3952865" y="9524"/>
                  </a:moveTo>
                  <a:lnTo>
                    <a:pt x="3943340" y="9524"/>
                  </a:lnTo>
                  <a:lnTo>
                    <a:pt x="3943340" y="0"/>
                  </a:lnTo>
                  <a:lnTo>
                    <a:pt x="3952865" y="0"/>
                  </a:lnTo>
                  <a:lnTo>
                    <a:pt x="3952865" y="9524"/>
                  </a:lnTo>
                  <a:close/>
                </a:path>
                <a:path w="9865360" h="931544">
                  <a:moveTo>
                    <a:pt x="3971915" y="9524"/>
                  </a:moveTo>
                  <a:lnTo>
                    <a:pt x="3962390" y="9524"/>
                  </a:lnTo>
                  <a:lnTo>
                    <a:pt x="3962390" y="0"/>
                  </a:lnTo>
                  <a:lnTo>
                    <a:pt x="3971915" y="0"/>
                  </a:lnTo>
                  <a:lnTo>
                    <a:pt x="3971915" y="9524"/>
                  </a:lnTo>
                  <a:close/>
                </a:path>
                <a:path w="9865360" h="931544">
                  <a:moveTo>
                    <a:pt x="3990965" y="9524"/>
                  </a:moveTo>
                  <a:lnTo>
                    <a:pt x="3981440" y="9524"/>
                  </a:lnTo>
                  <a:lnTo>
                    <a:pt x="3981440" y="0"/>
                  </a:lnTo>
                  <a:lnTo>
                    <a:pt x="3990965" y="0"/>
                  </a:lnTo>
                  <a:lnTo>
                    <a:pt x="3990965" y="9524"/>
                  </a:lnTo>
                  <a:close/>
                </a:path>
                <a:path w="9865360" h="931544">
                  <a:moveTo>
                    <a:pt x="4010015" y="9524"/>
                  </a:moveTo>
                  <a:lnTo>
                    <a:pt x="4000490" y="9524"/>
                  </a:lnTo>
                  <a:lnTo>
                    <a:pt x="4000490" y="0"/>
                  </a:lnTo>
                  <a:lnTo>
                    <a:pt x="4010015" y="0"/>
                  </a:lnTo>
                  <a:lnTo>
                    <a:pt x="4010015" y="9524"/>
                  </a:lnTo>
                  <a:close/>
                </a:path>
                <a:path w="9865360" h="931544">
                  <a:moveTo>
                    <a:pt x="4029065" y="9524"/>
                  </a:moveTo>
                  <a:lnTo>
                    <a:pt x="4019540" y="9524"/>
                  </a:lnTo>
                  <a:lnTo>
                    <a:pt x="4019540" y="0"/>
                  </a:lnTo>
                  <a:lnTo>
                    <a:pt x="4029065" y="0"/>
                  </a:lnTo>
                  <a:lnTo>
                    <a:pt x="4029065" y="9524"/>
                  </a:lnTo>
                  <a:close/>
                </a:path>
                <a:path w="9865360" h="931544">
                  <a:moveTo>
                    <a:pt x="4048115" y="9524"/>
                  </a:moveTo>
                  <a:lnTo>
                    <a:pt x="4038590" y="9524"/>
                  </a:lnTo>
                  <a:lnTo>
                    <a:pt x="4038590" y="0"/>
                  </a:lnTo>
                  <a:lnTo>
                    <a:pt x="4048115" y="0"/>
                  </a:lnTo>
                  <a:lnTo>
                    <a:pt x="4048115" y="9524"/>
                  </a:lnTo>
                  <a:close/>
                </a:path>
                <a:path w="9865360" h="931544">
                  <a:moveTo>
                    <a:pt x="4067165" y="9524"/>
                  </a:moveTo>
                  <a:lnTo>
                    <a:pt x="4057640" y="9524"/>
                  </a:lnTo>
                  <a:lnTo>
                    <a:pt x="4057640" y="0"/>
                  </a:lnTo>
                  <a:lnTo>
                    <a:pt x="4067165" y="0"/>
                  </a:lnTo>
                  <a:lnTo>
                    <a:pt x="4067165" y="9524"/>
                  </a:lnTo>
                  <a:close/>
                </a:path>
                <a:path w="9865360" h="931544">
                  <a:moveTo>
                    <a:pt x="4086215" y="9524"/>
                  </a:moveTo>
                  <a:lnTo>
                    <a:pt x="4076690" y="9524"/>
                  </a:lnTo>
                  <a:lnTo>
                    <a:pt x="4076690" y="0"/>
                  </a:lnTo>
                  <a:lnTo>
                    <a:pt x="4086215" y="0"/>
                  </a:lnTo>
                  <a:lnTo>
                    <a:pt x="4086215" y="9524"/>
                  </a:lnTo>
                  <a:close/>
                </a:path>
                <a:path w="9865360" h="931544">
                  <a:moveTo>
                    <a:pt x="4105265" y="9524"/>
                  </a:moveTo>
                  <a:lnTo>
                    <a:pt x="4095740" y="9524"/>
                  </a:lnTo>
                  <a:lnTo>
                    <a:pt x="4095740" y="0"/>
                  </a:lnTo>
                  <a:lnTo>
                    <a:pt x="4105265" y="0"/>
                  </a:lnTo>
                  <a:lnTo>
                    <a:pt x="4105265" y="9524"/>
                  </a:lnTo>
                  <a:close/>
                </a:path>
                <a:path w="9865360" h="931544">
                  <a:moveTo>
                    <a:pt x="4124315" y="9524"/>
                  </a:moveTo>
                  <a:lnTo>
                    <a:pt x="4114790" y="9524"/>
                  </a:lnTo>
                  <a:lnTo>
                    <a:pt x="4114790" y="0"/>
                  </a:lnTo>
                  <a:lnTo>
                    <a:pt x="4124315" y="0"/>
                  </a:lnTo>
                  <a:lnTo>
                    <a:pt x="4124315" y="9524"/>
                  </a:lnTo>
                  <a:close/>
                </a:path>
                <a:path w="9865360" h="931544">
                  <a:moveTo>
                    <a:pt x="4143365" y="9524"/>
                  </a:moveTo>
                  <a:lnTo>
                    <a:pt x="4133840" y="9524"/>
                  </a:lnTo>
                  <a:lnTo>
                    <a:pt x="4133840" y="0"/>
                  </a:lnTo>
                  <a:lnTo>
                    <a:pt x="4143365" y="0"/>
                  </a:lnTo>
                  <a:lnTo>
                    <a:pt x="4143365" y="9524"/>
                  </a:lnTo>
                  <a:close/>
                </a:path>
                <a:path w="9865360" h="931544">
                  <a:moveTo>
                    <a:pt x="4162415" y="9524"/>
                  </a:moveTo>
                  <a:lnTo>
                    <a:pt x="4152890" y="9524"/>
                  </a:lnTo>
                  <a:lnTo>
                    <a:pt x="4152890" y="0"/>
                  </a:lnTo>
                  <a:lnTo>
                    <a:pt x="4162415" y="0"/>
                  </a:lnTo>
                  <a:lnTo>
                    <a:pt x="4162415" y="9524"/>
                  </a:lnTo>
                  <a:close/>
                </a:path>
                <a:path w="9865360" h="931544">
                  <a:moveTo>
                    <a:pt x="4181465" y="9524"/>
                  </a:moveTo>
                  <a:lnTo>
                    <a:pt x="4171940" y="9524"/>
                  </a:lnTo>
                  <a:lnTo>
                    <a:pt x="4171940" y="0"/>
                  </a:lnTo>
                  <a:lnTo>
                    <a:pt x="4181465" y="0"/>
                  </a:lnTo>
                  <a:lnTo>
                    <a:pt x="4181465" y="9524"/>
                  </a:lnTo>
                  <a:close/>
                </a:path>
                <a:path w="9865360" h="931544">
                  <a:moveTo>
                    <a:pt x="4200515" y="9524"/>
                  </a:moveTo>
                  <a:lnTo>
                    <a:pt x="4190990" y="9524"/>
                  </a:lnTo>
                  <a:lnTo>
                    <a:pt x="4190990" y="0"/>
                  </a:lnTo>
                  <a:lnTo>
                    <a:pt x="4200515" y="0"/>
                  </a:lnTo>
                  <a:lnTo>
                    <a:pt x="4200515" y="9524"/>
                  </a:lnTo>
                  <a:close/>
                </a:path>
                <a:path w="9865360" h="931544">
                  <a:moveTo>
                    <a:pt x="4219565" y="9524"/>
                  </a:moveTo>
                  <a:lnTo>
                    <a:pt x="4210040" y="9524"/>
                  </a:lnTo>
                  <a:lnTo>
                    <a:pt x="4210040" y="0"/>
                  </a:lnTo>
                  <a:lnTo>
                    <a:pt x="4219565" y="0"/>
                  </a:lnTo>
                  <a:lnTo>
                    <a:pt x="4219565" y="9524"/>
                  </a:lnTo>
                  <a:close/>
                </a:path>
                <a:path w="9865360" h="931544">
                  <a:moveTo>
                    <a:pt x="4238615" y="9524"/>
                  </a:moveTo>
                  <a:lnTo>
                    <a:pt x="4229090" y="9524"/>
                  </a:lnTo>
                  <a:lnTo>
                    <a:pt x="4229090" y="0"/>
                  </a:lnTo>
                  <a:lnTo>
                    <a:pt x="4238615" y="0"/>
                  </a:lnTo>
                  <a:lnTo>
                    <a:pt x="4238615" y="9524"/>
                  </a:lnTo>
                  <a:close/>
                </a:path>
                <a:path w="9865360" h="931544">
                  <a:moveTo>
                    <a:pt x="4257665" y="9524"/>
                  </a:moveTo>
                  <a:lnTo>
                    <a:pt x="4248140" y="9524"/>
                  </a:lnTo>
                  <a:lnTo>
                    <a:pt x="4248140" y="0"/>
                  </a:lnTo>
                  <a:lnTo>
                    <a:pt x="4257665" y="0"/>
                  </a:lnTo>
                  <a:lnTo>
                    <a:pt x="4257665" y="9524"/>
                  </a:lnTo>
                  <a:close/>
                </a:path>
                <a:path w="9865360" h="931544">
                  <a:moveTo>
                    <a:pt x="4276715" y="9524"/>
                  </a:moveTo>
                  <a:lnTo>
                    <a:pt x="4267190" y="9524"/>
                  </a:lnTo>
                  <a:lnTo>
                    <a:pt x="4267190" y="0"/>
                  </a:lnTo>
                  <a:lnTo>
                    <a:pt x="4276715" y="0"/>
                  </a:lnTo>
                  <a:lnTo>
                    <a:pt x="4276715" y="9524"/>
                  </a:lnTo>
                  <a:close/>
                </a:path>
                <a:path w="9865360" h="931544">
                  <a:moveTo>
                    <a:pt x="4295765" y="9524"/>
                  </a:moveTo>
                  <a:lnTo>
                    <a:pt x="4286240" y="9524"/>
                  </a:lnTo>
                  <a:lnTo>
                    <a:pt x="4286240" y="0"/>
                  </a:lnTo>
                  <a:lnTo>
                    <a:pt x="4295765" y="0"/>
                  </a:lnTo>
                  <a:lnTo>
                    <a:pt x="4295765" y="9524"/>
                  </a:lnTo>
                  <a:close/>
                </a:path>
                <a:path w="9865360" h="931544">
                  <a:moveTo>
                    <a:pt x="4314815" y="9524"/>
                  </a:moveTo>
                  <a:lnTo>
                    <a:pt x="4305290" y="9524"/>
                  </a:lnTo>
                  <a:lnTo>
                    <a:pt x="4305290" y="0"/>
                  </a:lnTo>
                  <a:lnTo>
                    <a:pt x="4314815" y="0"/>
                  </a:lnTo>
                  <a:lnTo>
                    <a:pt x="4314815" y="9524"/>
                  </a:lnTo>
                  <a:close/>
                </a:path>
                <a:path w="9865360" h="931544">
                  <a:moveTo>
                    <a:pt x="4333865" y="9524"/>
                  </a:moveTo>
                  <a:lnTo>
                    <a:pt x="4324340" y="9524"/>
                  </a:lnTo>
                  <a:lnTo>
                    <a:pt x="4324340" y="0"/>
                  </a:lnTo>
                  <a:lnTo>
                    <a:pt x="4333865" y="0"/>
                  </a:lnTo>
                  <a:lnTo>
                    <a:pt x="4333865" y="9524"/>
                  </a:lnTo>
                  <a:close/>
                </a:path>
                <a:path w="9865360" h="931544">
                  <a:moveTo>
                    <a:pt x="4352915" y="9524"/>
                  </a:moveTo>
                  <a:lnTo>
                    <a:pt x="4343390" y="9524"/>
                  </a:lnTo>
                  <a:lnTo>
                    <a:pt x="4343390" y="0"/>
                  </a:lnTo>
                  <a:lnTo>
                    <a:pt x="4352915" y="0"/>
                  </a:lnTo>
                  <a:lnTo>
                    <a:pt x="4352915" y="9524"/>
                  </a:lnTo>
                  <a:close/>
                </a:path>
                <a:path w="9865360" h="931544">
                  <a:moveTo>
                    <a:pt x="4371965" y="9524"/>
                  </a:moveTo>
                  <a:lnTo>
                    <a:pt x="4362440" y="9524"/>
                  </a:lnTo>
                  <a:lnTo>
                    <a:pt x="4362440" y="0"/>
                  </a:lnTo>
                  <a:lnTo>
                    <a:pt x="4371965" y="0"/>
                  </a:lnTo>
                  <a:lnTo>
                    <a:pt x="4371965" y="9524"/>
                  </a:lnTo>
                  <a:close/>
                </a:path>
                <a:path w="9865360" h="931544">
                  <a:moveTo>
                    <a:pt x="4391015" y="9524"/>
                  </a:moveTo>
                  <a:lnTo>
                    <a:pt x="4381490" y="9524"/>
                  </a:lnTo>
                  <a:lnTo>
                    <a:pt x="4381490" y="0"/>
                  </a:lnTo>
                  <a:lnTo>
                    <a:pt x="4391015" y="0"/>
                  </a:lnTo>
                  <a:lnTo>
                    <a:pt x="4391015" y="9524"/>
                  </a:lnTo>
                  <a:close/>
                </a:path>
                <a:path w="9865360" h="931544">
                  <a:moveTo>
                    <a:pt x="4410065" y="9524"/>
                  </a:moveTo>
                  <a:lnTo>
                    <a:pt x="4400540" y="9524"/>
                  </a:lnTo>
                  <a:lnTo>
                    <a:pt x="4400540" y="0"/>
                  </a:lnTo>
                  <a:lnTo>
                    <a:pt x="4410065" y="0"/>
                  </a:lnTo>
                  <a:lnTo>
                    <a:pt x="4410065" y="9524"/>
                  </a:lnTo>
                  <a:close/>
                </a:path>
                <a:path w="9865360" h="931544">
                  <a:moveTo>
                    <a:pt x="4429115" y="9524"/>
                  </a:moveTo>
                  <a:lnTo>
                    <a:pt x="4419590" y="9524"/>
                  </a:lnTo>
                  <a:lnTo>
                    <a:pt x="4419590" y="0"/>
                  </a:lnTo>
                  <a:lnTo>
                    <a:pt x="4429115" y="0"/>
                  </a:lnTo>
                  <a:lnTo>
                    <a:pt x="4429115" y="9524"/>
                  </a:lnTo>
                  <a:close/>
                </a:path>
                <a:path w="9865360" h="931544">
                  <a:moveTo>
                    <a:pt x="4448165" y="9524"/>
                  </a:moveTo>
                  <a:lnTo>
                    <a:pt x="4438640" y="9524"/>
                  </a:lnTo>
                  <a:lnTo>
                    <a:pt x="4438640" y="0"/>
                  </a:lnTo>
                  <a:lnTo>
                    <a:pt x="4448165" y="0"/>
                  </a:lnTo>
                  <a:lnTo>
                    <a:pt x="4448165" y="9524"/>
                  </a:lnTo>
                  <a:close/>
                </a:path>
                <a:path w="9865360" h="931544">
                  <a:moveTo>
                    <a:pt x="4467215" y="9524"/>
                  </a:moveTo>
                  <a:lnTo>
                    <a:pt x="4457690" y="9524"/>
                  </a:lnTo>
                  <a:lnTo>
                    <a:pt x="4457690" y="0"/>
                  </a:lnTo>
                  <a:lnTo>
                    <a:pt x="4467215" y="0"/>
                  </a:lnTo>
                  <a:lnTo>
                    <a:pt x="4467215" y="9524"/>
                  </a:lnTo>
                  <a:close/>
                </a:path>
                <a:path w="9865360" h="931544">
                  <a:moveTo>
                    <a:pt x="4486265" y="9524"/>
                  </a:moveTo>
                  <a:lnTo>
                    <a:pt x="4476740" y="9524"/>
                  </a:lnTo>
                  <a:lnTo>
                    <a:pt x="4476740" y="0"/>
                  </a:lnTo>
                  <a:lnTo>
                    <a:pt x="4486265" y="0"/>
                  </a:lnTo>
                  <a:lnTo>
                    <a:pt x="4486265" y="9524"/>
                  </a:lnTo>
                  <a:close/>
                </a:path>
                <a:path w="9865360" h="931544">
                  <a:moveTo>
                    <a:pt x="4505315" y="9524"/>
                  </a:moveTo>
                  <a:lnTo>
                    <a:pt x="4495790" y="9524"/>
                  </a:lnTo>
                  <a:lnTo>
                    <a:pt x="4495790" y="0"/>
                  </a:lnTo>
                  <a:lnTo>
                    <a:pt x="4505315" y="0"/>
                  </a:lnTo>
                  <a:lnTo>
                    <a:pt x="4505315" y="9524"/>
                  </a:lnTo>
                  <a:close/>
                </a:path>
                <a:path w="9865360" h="931544">
                  <a:moveTo>
                    <a:pt x="4524365" y="9524"/>
                  </a:moveTo>
                  <a:lnTo>
                    <a:pt x="4514840" y="9524"/>
                  </a:lnTo>
                  <a:lnTo>
                    <a:pt x="4514840" y="0"/>
                  </a:lnTo>
                  <a:lnTo>
                    <a:pt x="4524365" y="0"/>
                  </a:lnTo>
                  <a:lnTo>
                    <a:pt x="4524365" y="9524"/>
                  </a:lnTo>
                  <a:close/>
                </a:path>
                <a:path w="9865360" h="931544">
                  <a:moveTo>
                    <a:pt x="4543415" y="9524"/>
                  </a:moveTo>
                  <a:lnTo>
                    <a:pt x="4533890" y="9524"/>
                  </a:lnTo>
                  <a:lnTo>
                    <a:pt x="4533890" y="0"/>
                  </a:lnTo>
                  <a:lnTo>
                    <a:pt x="4543415" y="0"/>
                  </a:lnTo>
                  <a:lnTo>
                    <a:pt x="4543415" y="9524"/>
                  </a:lnTo>
                  <a:close/>
                </a:path>
                <a:path w="9865360" h="931544">
                  <a:moveTo>
                    <a:pt x="4562465" y="9524"/>
                  </a:moveTo>
                  <a:lnTo>
                    <a:pt x="4552940" y="9524"/>
                  </a:lnTo>
                  <a:lnTo>
                    <a:pt x="4552940" y="0"/>
                  </a:lnTo>
                  <a:lnTo>
                    <a:pt x="4562465" y="0"/>
                  </a:lnTo>
                  <a:lnTo>
                    <a:pt x="4562465" y="9524"/>
                  </a:lnTo>
                  <a:close/>
                </a:path>
                <a:path w="9865360" h="931544">
                  <a:moveTo>
                    <a:pt x="4581515" y="9524"/>
                  </a:moveTo>
                  <a:lnTo>
                    <a:pt x="4571990" y="9524"/>
                  </a:lnTo>
                  <a:lnTo>
                    <a:pt x="4571990" y="0"/>
                  </a:lnTo>
                  <a:lnTo>
                    <a:pt x="4581515" y="0"/>
                  </a:lnTo>
                  <a:lnTo>
                    <a:pt x="4581515" y="9524"/>
                  </a:lnTo>
                  <a:close/>
                </a:path>
                <a:path w="9865360" h="931544">
                  <a:moveTo>
                    <a:pt x="4600565" y="9524"/>
                  </a:moveTo>
                  <a:lnTo>
                    <a:pt x="4591040" y="9524"/>
                  </a:lnTo>
                  <a:lnTo>
                    <a:pt x="4591040" y="0"/>
                  </a:lnTo>
                  <a:lnTo>
                    <a:pt x="4600565" y="0"/>
                  </a:lnTo>
                  <a:lnTo>
                    <a:pt x="4600565" y="9524"/>
                  </a:lnTo>
                  <a:close/>
                </a:path>
                <a:path w="9865360" h="931544">
                  <a:moveTo>
                    <a:pt x="4619615" y="9524"/>
                  </a:moveTo>
                  <a:lnTo>
                    <a:pt x="4610090" y="9524"/>
                  </a:lnTo>
                  <a:lnTo>
                    <a:pt x="4610090" y="0"/>
                  </a:lnTo>
                  <a:lnTo>
                    <a:pt x="4619615" y="0"/>
                  </a:lnTo>
                  <a:lnTo>
                    <a:pt x="4619615" y="9524"/>
                  </a:lnTo>
                  <a:close/>
                </a:path>
                <a:path w="9865360" h="931544">
                  <a:moveTo>
                    <a:pt x="4638665" y="9524"/>
                  </a:moveTo>
                  <a:lnTo>
                    <a:pt x="4629140" y="9524"/>
                  </a:lnTo>
                  <a:lnTo>
                    <a:pt x="4629140" y="0"/>
                  </a:lnTo>
                  <a:lnTo>
                    <a:pt x="4638665" y="0"/>
                  </a:lnTo>
                  <a:lnTo>
                    <a:pt x="4638665" y="9524"/>
                  </a:lnTo>
                  <a:close/>
                </a:path>
                <a:path w="9865360" h="931544">
                  <a:moveTo>
                    <a:pt x="4657715" y="9524"/>
                  </a:moveTo>
                  <a:lnTo>
                    <a:pt x="4648190" y="9524"/>
                  </a:lnTo>
                  <a:lnTo>
                    <a:pt x="4648190" y="0"/>
                  </a:lnTo>
                  <a:lnTo>
                    <a:pt x="4657715" y="0"/>
                  </a:lnTo>
                  <a:lnTo>
                    <a:pt x="4657715" y="9524"/>
                  </a:lnTo>
                  <a:close/>
                </a:path>
                <a:path w="9865360" h="931544">
                  <a:moveTo>
                    <a:pt x="4676765" y="9524"/>
                  </a:moveTo>
                  <a:lnTo>
                    <a:pt x="4667240" y="9524"/>
                  </a:lnTo>
                  <a:lnTo>
                    <a:pt x="4667240" y="0"/>
                  </a:lnTo>
                  <a:lnTo>
                    <a:pt x="4676765" y="0"/>
                  </a:lnTo>
                  <a:lnTo>
                    <a:pt x="4676765" y="9524"/>
                  </a:lnTo>
                  <a:close/>
                </a:path>
                <a:path w="9865360" h="931544">
                  <a:moveTo>
                    <a:pt x="4695815" y="9524"/>
                  </a:moveTo>
                  <a:lnTo>
                    <a:pt x="4686290" y="9524"/>
                  </a:lnTo>
                  <a:lnTo>
                    <a:pt x="4686290" y="0"/>
                  </a:lnTo>
                  <a:lnTo>
                    <a:pt x="4695815" y="0"/>
                  </a:lnTo>
                  <a:lnTo>
                    <a:pt x="4695815" y="9524"/>
                  </a:lnTo>
                  <a:close/>
                </a:path>
                <a:path w="9865360" h="931544">
                  <a:moveTo>
                    <a:pt x="4714865" y="9524"/>
                  </a:moveTo>
                  <a:lnTo>
                    <a:pt x="4705340" y="9524"/>
                  </a:lnTo>
                  <a:lnTo>
                    <a:pt x="4705340" y="0"/>
                  </a:lnTo>
                  <a:lnTo>
                    <a:pt x="4714865" y="0"/>
                  </a:lnTo>
                  <a:lnTo>
                    <a:pt x="4714865" y="9524"/>
                  </a:lnTo>
                  <a:close/>
                </a:path>
                <a:path w="9865360" h="931544">
                  <a:moveTo>
                    <a:pt x="4733915" y="9524"/>
                  </a:moveTo>
                  <a:lnTo>
                    <a:pt x="4724390" y="9524"/>
                  </a:lnTo>
                  <a:lnTo>
                    <a:pt x="4724390" y="0"/>
                  </a:lnTo>
                  <a:lnTo>
                    <a:pt x="4733915" y="0"/>
                  </a:lnTo>
                  <a:lnTo>
                    <a:pt x="4733915" y="9524"/>
                  </a:lnTo>
                  <a:close/>
                </a:path>
                <a:path w="9865360" h="931544">
                  <a:moveTo>
                    <a:pt x="4752965" y="9524"/>
                  </a:moveTo>
                  <a:lnTo>
                    <a:pt x="4743440" y="9524"/>
                  </a:lnTo>
                  <a:lnTo>
                    <a:pt x="4743440" y="0"/>
                  </a:lnTo>
                  <a:lnTo>
                    <a:pt x="4752965" y="0"/>
                  </a:lnTo>
                  <a:lnTo>
                    <a:pt x="4752965" y="9524"/>
                  </a:lnTo>
                  <a:close/>
                </a:path>
                <a:path w="9865360" h="931544">
                  <a:moveTo>
                    <a:pt x="4772015" y="9524"/>
                  </a:moveTo>
                  <a:lnTo>
                    <a:pt x="4762490" y="9524"/>
                  </a:lnTo>
                  <a:lnTo>
                    <a:pt x="4762490" y="0"/>
                  </a:lnTo>
                  <a:lnTo>
                    <a:pt x="4772015" y="0"/>
                  </a:lnTo>
                  <a:lnTo>
                    <a:pt x="4772015" y="9524"/>
                  </a:lnTo>
                  <a:close/>
                </a:path>
                <a:path w="9865360" h="931544">
                  <a:moveTo>
                    <a:pt x="4791065" y="9524"/>
                  </a:moveTo>
                  <a:lnTo>
                    <a:pt x="4781540" y="9524"/>
                  </a:lnTo>
                  <a:lnTo>
                    <a:pt x="4781540" y="0"/>
                  </a:lnTo>
                  <a:lnTo>
                    <a:pt x="4791065" y="0"/>
                  </a:lnTo>
                  <a:lnTo>
                    <a:pt x="4791065" y="9524"/>
                  </a:lnTo>
                  <a:close/>
                </a:path>
                <a:path w="9865360" h="931544">
                  <a:moveTo>
                    <a:pt x="4810115" y="9524"/>
                  </a:moveTo>
                  <a:lnTo>
                    <a:pt x="4800590" y="9524"/>
                  </a:lnTo>
                  <a:lnTo>
                    <a:pt x="4800590" y="0"/>
                  </a:lnTo>
                  <a:lnTo>
                    <a:pt x="4810115" y="0"/>
                  </a:lnTo>
                  <a:lnTo>
                    <a:pt x="4810115" y="9524"/>
                  </a:lnTo>
                  <a:close/>
                </a:path>
                <a:path w="9865360" h="931544">
                  <a:moveTo>
                    <a:pt x="4829165" y="9524"/>
                  </a:moveTo>
                  <a:lnTo>
                    <a:pt x="4819640" y="9524"/>
                  </a:lnTo>
                  <a:lnTo>
                    <a:pt x="4819640" y="0"/>
                  </a:lnTo>
                  <a:lnTo>
                    <a:pt x="4829165" y="0"/>
                  </a:lnTo>
                  <a:lnTo>
                    <a:pt x="4829165" y="9524"/>
                  </a:lnTo>
                  <a:close/>
                </a:path>
                <a:path w="9865360" h="931544">
                  <a:moveTo>
                    <a:pt x="4848215" y="9524"/>
                  </a:moveTo>
                  <a:lnTo>
                    <a:pt x="4838690" y="9524"/>
                  </a:lnTo>
                  <a:lnTo>
                    <a:pt x="4838690" y="0"/>
                  </a:lnTo>
                  <a:lnTo>
                    <a:pt x="4848215" y="0"/>
                  </a:lnTo>
                  <a:lnTo>
                    <a:pt x="4848215" y="9524"/>
                  </a:lnTo>
                  <a:close/>
                </a:path>
                <a:path w="9865360" h="931544">
                  <a:moveTo>
                    <a:pt x="4867265" y="9524"/>
                  </a:moveTo>
                  <a:lnTo>
                    <a:pt x="4857740" y="9524"/>
                  </a:lnTo>
                  <a:lnTo>
                    <a:pt x="4857740" y="0"/>
                  </a:lnTo>
                  <a:lnTo>
                    <a:pt x="4867265" y="0"/>
                  </a:lnTo>
                  <a:lnTo>
                    <a:pt x="4867265" y="9524"/>
                  </a:lnTo>
                  <a:close/>
                </a:path>
                <a:path w="9865360" h="931544">
                  <a:moveTo>
                    <a:pt x="4886315" y="9524"/>
                  </a:moveTo>
                  <a:lnTo>
                    <a:pt x="4876790" y="9524"/>
                  </a:lnTo>
                  <a:lnTo>
                    <a:pt x="4876790" y="0"/>
                  </a:lnTo>
                  <a:lnTo>
                    <a:pt x="4886315" y="0"/>
                  </a:lnTo>
                  <a:lnTo>
                    <a:pt x="4886315" y="9524"/>
                  </a:lnTo>
                  <a:close/>
                </a:path>
                <a:path w="9865360" h="931544">
                  <a:moveTo>
                    <a:pt x="4905365" y="9524"/>
                  </a:moveTo>
                  <a:lnTo>
                    <a:pt x="4895840" y="9524"/>
                  </a:lnTo>
                  <a:lnTo>
                    <a:pt x="4895840" y="0"/>
                  </a:lnTo>
                  <a:lnTo>
                    <a:pt x="4905365" y="0"/>
                  </a:lnTo>
                  <a:lnTo>
                    <a:pt x="4905365" y="9524"/>
                  </a:lnTo>
                  <a:close/>
                </a:path>
                <a:path w="9865360" h="931544">
                  <a:moveTo>
                    <a:pt x="4924415" y="9524"/>
                  </a:moveTo>
                  <a:lnTo>
                    <a:pt x="4914890" y="9524"/>
                  </a:lnTo>
                  <a:lnTo>
                    <a:pt x="4914890" y="0"/>
                  </a:lnTo>
                  <a:lnTo>
                    <a:pt x="4924415" y="0"/>
                  </a:lnTo>
                  <a:lnTo>
                    <a:pt x="4924415" y="9524"/>
                  </a:lnTo>
                  <a:close/>
                </a:path>
                <a:path w="9865360" h="931544">
                  <a:moveTo>
                    <a:pt x="4943465" y="9524"/>
                  </a:moveTo>
                  <a:lnTo>
                    <a:pt x="4933940" y="9524"/>
                  </a:lnTo>
                  <a:lnTo>
                    <a:pt x="4933940" y="0"/>
                  </a:lnTo>
                  <a:lnTo>
                    <a:pt x="4943465" y="0"/>
                  </a:lnTo>
                  <a:lnTo>
                    <a:pt x="4943465" y="9524"/>
                  </a:lnTo>
                  <a:close/>
                </a:path>
                <a:path w="9865360" h="931544">
                  <a:moveTo>
                    <a:pt x="4962515" y="9524"/>
                  </a:moveTo>
                  <a:lnTo>
                    <a:pt x="4952990" y="9524"/>
                  </a:lnTo>
                  <a:lnTo>
                    <a:pt x="4952990" y="0"/>
                  </a:lnTo>
                  <a:lnTo>
                    <a:pt x="4962515" y="0"/>
                  </a:lnTo>
                  <a:lnTo>
                    <a:pt x="4962515" y="9524"/>
                  </a:lnTo>
                  <a:close/>
                </a:path>
                <a:path w="9865360" h="931544">
                  <a:moveTo>
                    <a:pt x="4981565" y="9524"/>
                  </a:moveTo>
                  <a:lnTo>
                    <a:pt x="4972040" y="9524"/>
                  </a:lnTo>
                  <a:lnTo>
                    <a:pt x="4972040" y="0"/>
                  </a:lnTo>
                  <a:lnTo>
                    <a:pt x="4981565" y="0"/>
                  </a:lnTo>
                  <a:lnTo>
                    <a:pt x="4981565" y="9524"/>
                  </a:lnTo>
                  <a:close/>
                </a:path>
                <a:path w="9865360" h="931544">
                  <a:moveTo>
                    <a:pt x="5000615" y="9524"/>
                  </a:moveTo>
                  <a:lnTo>
                    <a:pt x="4991090" y="9524"/>
                  </a:lnTo>
                  <a:lnTo>
                    <a:pt x="4991090" y="0"/>
                  </a:lnTo>
                  <a:lnTo>
                    <a:pt x="5000615" y="0"/>
                  </a:lnTo>
                  <a:lnTo>
                    <a:pt x="5000615" y="9524"/>
                  </a:lnTo>
                  <a:close/>
                </a:path>
                <a:path w="9865360" h="931544">
                  <a:moveTo>
                    <a:pt x="5019665" y="9524"/>
                  </a:moveTo>
                  <a:lnTo>
                    <a:pt x="5010140" y="9524"/>
                  </a:lnTo>
                  <a:lnTo>
                    <a:pt x="5010140" y="0"/>
                  </a:lnTo>
                  <a:lnTo>
                    <a:pt x="5019665" y="0"/>
                  </a:lnTo>
                  <a:lnTo>
                    <a:pt x="5019665" y="9524"/>
                  </a:lnTo>
                  <a:close/>
                </a:path>
                <a:path w="9865360" h="931544">
                  <a:moveTo>
                    <a:pt x="5038715" y="9524"/>
                  </a:moveTo>
                  <a:lnTo>
                    <a:pt x="5029190" y="9524"/>
                  </a:lnTo>
                  <a:lnTo>
                    <a:pt x="5029190" y="0"/>
                  </a:lnTo>
                  <a:lnTo>
                    <a:pt x="5038715" y="0"/>
                  </a:lnTo>
                  <a:lnTo>
                    <a:pt x="5038715" y="9524"/>
                  </a:lnTo>
                  <a:close/>
                </a:path>
                <a:path w="9865360" h="931544">
                  <a:moveTo>
                    <a:pt x="5057765" y="9524"/>
                  </a:moveTo>
                  <a:lnTo>
                    <a:pt x="5048240" y="9524"/>
                  </a:lnTo>
                  <a:lnTo>
                    <a:pt x="5048240" y="0"/>
                  </a:lnTo>
                  <a:lnTo>
                    <a:pt x="5057765" y="0"/>
                  </a:lnTo>
                  <a:lnTo>
                    <a:pt x="5057765" y="9524"/>
                  </a:lnTo>
                  <a:close/>
                </a:path>
                <a:path w="9865360" h="931544">
                  <a:moveTo>
                    <a:pt x="5076815" y="9524"/>
                  </a:moveTo>
                  <a:lnTo>
                    <a:pt x="5067290" y="9524"/>
                  </a:lnTo>
                  <a:lnTo>
                    <a:pt x="5067290" y="0"/>
                  </a:lnTo>
                  <a:lnTo>
                    <a:pt x="5076815" y="0"/>
                  </a:lnTo>
                  <a:lnTo>
                    <a:pt x="5076815" y="9524"/>
                  </a:lnTo>
                  <a:close/>
                </a:path>
                <a:path w="9865360" h="931544">
                  <a:moveTo>
                    <a:pt x="5095865" y="9524"/>
                  </a:moveTo>
                  <a:lnTo>
                    <a:pt x="5086340" y="9524"/>
                  </a:lnTo>
                  <a:lnTo>
                    <a:pt x="5086340" y="0"/>
                  </a:lnTo>
                  <a:lnTo>
                    <a:pt x="5095865" y="0"/>
                  </a:lnTo>
                  <a:lnTo>
                    <a:pt x="5095865" y="9524"/>
                  </a:lnTo>
                  <a:close/>
                </a:path>
                <a:path w="9865360" h="931544">
                  <a:moveTo>
                    <a:pt x="5114915" y="9524"/>
                  </a:moveTo>
                  <a:lnTo>
                    <a:pt x="5105390" y="9524"/>
                  </a:lnTo>
                  <a:lnTo>
                    <a:pt x="5105390" y="0"/>
                  </a:lnTo>
                  <a:lnTo>
                    <a:pt x="5114915" y="0"/>
                  </a:lnTo>
                  <a:lnTo>
                    <a:pt x="5114915" y="9524"/>
                  </a:lnTo>
                  <a:close/>
                </a:path>
                <a:path w="9865360" h="931544">
                  <a:moveTo>
                    <a:pt x="5133965" y="9524"/>
                  </a:moveTo>
                  <a:lnTo>
                    <a:pt x="5124440" y="9524"/>
                  </a:lnTo>
                  <a:lnTo>
                    <a:pt x="5124440" y="0"/>
                  </a:lnTo>
                  <a:lnTo>
                    <a:pt x="5133965" y="0"/>
                  </a:lnTo>
                  <a:lnTo>
                    <a:pt x="5133965" y="9524"/>
                  </a:lnTo>
                  <a:close/>
                </a:path>
                <a:path w="9865360" h="931544">
                  <a:moveTo>
                    <a:pt x="5153015" y="9524"/>
                  </a:moveTo>
                  <a:lnTo>
                    <a:pt x="5143490" y="9524"/>
                  </a:lnTo>
                  <a:lnTo>
                    <a:pt x="5143490" y="0"/>
                  </a:lnTo>
                  <a:lnTo>
                    <a:pt x="5153015" y="0"/>
                  </a:lnTo>
                  <a:lnTo>
                    <a:pt x="5153015" y="9524"/>
                  </a:lnTo>
                  <a:close/>
                </a:path>
                <a:path w="9865360" h="931544">
                  <a:moveTo>
                    <a:pt x="5172065" y="9524"/>
                  </a:moveTo>
                  <a:lnTo>
                    <a:pt x="5162540" y="9524"/>
                  </a:lnTo>
                  <a:lnTo>
                    <a:pt x="5162540" y="0"/>
                  </a:lnTo>
                  <a:lnTo>
                    <a:pt x="5172065" y="0"/>
                  </a:lnTo>
                  <a:lnTo>
                    <a:pt x="5172065" y="9524"/>
                  </a:lnTo>
                  <a:close/>
                </a:path>
                <a:path w="9865360" h="931544">
                  <a:moveTo>
                    <a:pt x="5191115" y="9524"/>
                  </a:moveTo>
                  <a:lnTo>
                    <a:pt x="5181590" y="9524"/>
                  </a:lnTo>
                  <a:lnTo>
                    <a:pt x="5181590" y="0"/>
                  </a:lnTo>
                  <a:lnTo>
                    <a:pt x="5191115" y="0"/>
                  </a:lnTo>
                  <a:lnTo>
                    <a:pt x="5191115" y="9524"/>
                  </a:lnTo>
                  <a:close/>
                </a:path>
                <a:path w="9865360" h="931544">
                  <a:moveTo>
                    <a:pt x="5210165" y="9524"/>
                  </a:moveTo>
                  <a:lnTo>
                    <a:pt x="5200640" y="9524"/>
                  </a:lnTo>
                  <a:lnTo>
                    <a:pt x="5200640" y="0"/>
                  </a:lnTo>
                  <a:lnTo>
                    <a:pt x="5210165" y="0"/>
                  </a:lnTo>
                  <a:lnTo>
                    <a:pt x="5210165" y="9524"/>
                  </a:lnTo>
                  <a:close/>
                </a:path>
                <a:path w="9865360" h="931544">
                  <a:moveTo>
                    <a:pt x="5229215" y="9524"/>
                  </a:moveTo>
                  <a:lnTo>
                    <a:pt x="5219690" y="9524"/>
                  </a:lnTo>
                  <a:lnTo>
                    <a:pt x="5219690" y="0"/>
                  </a:lnTo>
                  <a:lnTo>
                    <a:pt x="5229215" y="0"/>
                  </a:lnTo>
                  <a:lnTo>
                    <a:pt x="5229215" y="9524"/>
                  </a:lnTo>
                  <a:close/>
                </a:path>
                <a:path w="9865360" h="931544">
                  <a:moveTo>
                    <a:pt x="5248265" y="9524"/>
                  </a:moveTo>
                  <a:lnTo>
                    <a:pt x="5238740" y="9524"/>
                  </a:lnTo>
                  <a:lnTo>
                    <a:pt x="5238740" y="0"/>
                  </a:lnTo>
                  <a:lnTo>
                    <a:pt x="5248265" y="0"/>
                  </a:lnTo>
                  <a:lnTo>
                    <a:pt x="5248265" y="9524"/>
                  </a:lnTo>
                  <a:close/>
                </a:path>
                <a:path w="9865360" h="931544">
                  <a:moveTo>
                    <a:pt x="5267315" y="9524"/>
                  </a:moveTo>
                  <a:lnTo>
                    <a:pt x="5257790" y="9524"/>
                  </a:lnTo>
                  <a:lnTo>
                    <a:pt x="5257790" y="0"/>
                  </a:lnTo>
                  <a:lnTo>
                    <a:pt x="5267315" y="0"/>
                  </a:lnTo>
                  <a:lnTo>
                    <a:pt x="5267315" y="9524"/>
                  </a:lnTo>
                  <a:close/>
                </a:path>
                <a:path w="9865360" h="931544">
                  <a:moveTo>
                    <a:pt x="5286365" y="9524"/>
                  </a:moveTo>
                  <a:lnTo>
                    <a:pt x="5276840" y="9524"/>
                  </a:lnTo>
                  <a:lnTo>
                    <a:pt x="5276840" y="0"/>
                  </a:lnTo>
                  <a:lnTo>
                    <a:pt x="5286365" y="0"/>
                  </a:lnTo>
                  <a:lnTo>
                    <a:pt x="5286365" y="9524"/>
                  </a:lnTo>
                  <a:close/>
                </a:path>
                <a:path w="9865360" h="931544">
                  <a:moveTo>
                    <a:pt x="5305415" y="9524"/>
                  </a:moveTo>
                  <a:lnTo>
                    <a:pt x="5295890" y="9524"/>
                  </a:lnTo>
                  <a:lnTo>
                    <a:pt x="5295890" y="0"/>
                  </a:lnTo>
                  <a:lnTo>
                    <a:pt x="5305415" y="0"/>
                  </a:lnTo>
                  <a:lnTo>
                    <a:pt x="5305415" y="9524"/>
                  </a:lnTo>
                  <a:close/>
                </a:path>
                <a:path w="9865360" h="931544">
                  <a:moveTo>
                    <a:pt x="5324465" y="9524"/>
                  </a:moveTo>
                  <a:lnTo>
                    <a:pt x="5314940" y="9524"/>
                  </a:lnTo>
                  <a:lnTo>
                    <a:pt x="5314940" y="0"/>
                  </a:lnTo>
                  <a:lnTo>
                    <a:pt x="5324465" y="0"/>
                  </a:lnTo>
                  <a:lnTo>
                    <a:pt x="5324465" y="9524"/>
                  </a:lnTo>
                  <a:close/>
                </a:path>
                <a:path w="9865360" h="931544">
                  <a:moveTo>
                    <a:pt x="5343515" y="9524"/>
                  </a:moveTo>
                  <a:lnTo>
                    <a:pt x="5333990" y="9524"/>
                  </a:lnTo>
                  <a:lnTo>
                    <a:pt x="5333990" y="0"/>
                  </a:lnTo>
                  <a:lnTo>
                    <a:pt x="5343515" y="0"/>
                  </a:lnTo>
                  <a:lnTo>
                    <a:pt x="5343515" y="9524"/>
                  </a:lnTo>
                  <a:close/>
                </a:path>
                <a:path w="9865360" h="931544">
                  <a:moveTo>
                    <a:pt x="5362565" y="9524"/>
                  </a:moveTo>
                  <a:lnTo>
                    <a:pt x="5353040" y="9524"/>
                  </a:lnTo>
                  <a:lnTo>
                    <a:pt x="5353040" y="0"/>
                  </a:lnTo>
                  <a:lnTo>
                    <a:pt x="5362565" y="0"/>
                  </a:lnTo>
                  <a:lnTo>
                    <a:pt x="5362565" y="9524"/>
                  </a:lnTo>
                  <a:close/>
                </a:path>
                <a:path w="9865360" h="931544">
                  <a:moveTo>
                    <a:pt x="5381615" y="9524"/>
                  </a:moveTo>
                  <a:lnTo>
                    <a:pt x="5372090" y="9524"/>
                  </a:lnTo>
                  <a:lnTo>
                    <a:pt x="5372090" y="0"/>
                  </a:lnTo>
                  <a:lnTo>
                    <a:pt x="5381615" y="0"/>
                  </a:lnTo>
                  <a:lnTo>
                    <a:pt x="5381615" y="9524"/>
                  </a:lnTo>
                  <a:close/>
                </a:path>
                <a:path w="9865360" h="931544">
                  <a:moveTo>
                    <a:pt x="5400665" y="9524"/>
                  </a:moveTo>
                  <a:lnTo>
                    <a:pt x="5391140" y="9524"/>
                  </a:lnTo>
                  <a:lnTo>
                    <a:pt x="5391140" y="0"/>
                  </a:lnTo>
                  <a:lnTo>
                    <a:pt x="5400665" y="0"/>
                  </a:lnTo>
                  <a:lnTo>
                    <a:pt x="5400665" y="9524"/>
                  </a:lnTo>
                  <a:close/>
                </a:path>
                <a:path w="9865360" h="931544">
                  <a:moveTo>
                    <a:pt x="5419715" y="9524"/>
                  </a:moveTo>
                  <a:lnTo>
                    <a:pt x="5410190" y="9524"/>
                  </a:lnTo>
                  <a:lnTo>
                    <a:pt x="5410190" y="0"/>
                  </a:lnTo>
                  <a:lnTo>
                    <a:pt x="5419715" y="0"/>
                  </a:lnTo>
                  <a:lnTo>
                    <a:pt x="5419715" y="9524"/>
                  </a:lnTo>
                  <a:close/>
                </a:path>
                <a:path w="9865360" h="931544">
                  <a:moveTo>
                    <a:pt x="5438765" y="9524"/>
                  </a:moveTo>
                  <a:lnTo>
                    <a:pt x="5429240" y="9524"/>
                  </a:lnTo>
                  <a:lnTo>
                    <a:pt x="5429240" y="0"/>
                  </a:lnTo>
                  <a:lnTo>
                    <a:pt x="5438765" y="0"/>
                  </a:lnTo>
                  <a:lnTo>
                    <a:pt x="5438765" y="9524"/>
                  </a:lnTo>
                  <a:close/>
                </a:path>
                <a:path w="9865360" h="931544">
                  <a:moveTo>
                    <a:pt x="5457815" y="9524"/>
                  </a:moveTo>
                  <a:lnTo>
                    <a:pt x="5448290" y="9524"/>
                  </a:lnTo>
                  <a:lnTo>
                    <a:pt x="5448290" y="0"/>
                  </a:lnTo>
                  <a:lnTo>
                    <a:pt x="5457815" y="0"/>
                  </a:lnTo>
                  <a:lnTo>
                    <a:pt x="5457815" y="9524"/>
                  </a:lnTo>
                  <a:close/>
                </a:path>
                <a:path w="9865360" h="931544">
                  <a:moveTo>
                    <a:pt x="5476865" y="9524"/>
                  </a:moveTo>
                  <a:lnTo>
                    <a:pt x="5467340" y="9524"/>
                  </a:lnTo>
                  <a:lnTo>
                    <a:pt x="5467340" y="0"/>
                  </a:lnTo>
                  <a:lnTo>
                    <a:pt x="5476865" y="0"/>
                  </a:lnTo>
                  <a:lnTo>
                    <a:pt x="5476865" y="9524"/>
                  </a:lnTo>
                  <a:close/>
                </a:path>
                <a:path w="9865360" h="931544">
                  <a:moveTo>
                    <a:pt x="5495915" y="9524"/>
                  </a:moveTo>
                  <a:lnTo>
                    <a:pt x="5486390" y="9524"/>
                  </a:lnTo>
                  <a:lnTo>
                    <a:pt x="5486390" y="0"/>
                  </a:lnTo>
                  <a:lnTo>
                    <a:pt x="5495915" y="0"/>
                  </a:lnTo>
                  <a:lnTo>
                    <a:pt x="5495915" y="9524"/>
                  </a:lnTo>
                  <a:close/>
                </a:path>
                <a:path w="9865360" h="931544">
                  <a:moveTo>
                    <a:pt x="5514965" y="9524"/>
                  </a:moveTo>
                  <a:lnTo>
                    <a:pt x="5505440" y="9524"/>
                  </a:lnTo>
                  <a:lnTo>
                    <a:pt x="5505440" y="0"/>
                  </a:lnTo>
                  <a:lnTo>
                    <a:pt x="5514965" y="0"/>
                  </a:lnTo>
                  <a:lnTo>
                    <a:pt x="5514965" y="9524"/>
                  </a:lnTo>
                  <a:close/>
                </a:path>
                <a:path w="9865360" h="931544">
                  <a:moveTo>
                    <a:pt x="5534015" y="9524"/>
                  </a:moveTo>
                  <a:lnTo>
                    <a:pt x="5524490" y="9524"/>
                  </a:lnTo>
                  <a:lnTo>
                    <a:pt x="5524490" y="0"/>
                  </a:lnTo>
                  <a:lnTo>
                    <a:pt x="5534015" y="0"/>
                  </a:lnTo>
                  <a:lnTo>
                    <a:pt x="5534015" y="9524"/>
                  </a:lnTo>
                  <a:close/>
                </a:path>
                <a:path w="9865360" h="931544">
                  <a:moveTo>
                    <a:pt x="5553065" y="9524"/>
                  </a:moveTo>
                  <a:lnTo>
                    <a:pt x="5543540" y="9524"/>
                  </a:lnTo>
                  <a:lnTo>
                    <a:pt x="5543540" y="0"/>
                  </a:lnTo>
                  <a:lnTo>
                    <a:pt x="5553065" y="0"/>
                  </a:lnTo>
                  <a:lnTo>
                    <a:pt x="5553065" y="9524"/>
                  </a:lnTo>
                  <a:close/>
                </a:path>
                <a:path w="9865360" h="931544">
                  <a:moveTo>
                    <a:pt x="5572115" y="9524"/>
                  </a:moveTo>
                  <a:lnTo>
                    <a:pt x="5562590" y="9524"/>
                  </a:lnTo>
                  <a:lnTo>
                    <a:pt x="5562590" y="0"/>
                  </a:lnTo>
                  <a:lnTo>
                    <a:pt x="5572115" y="0"/>
                  </a:lnTo>
                  <a:lnTo>
                    <a:pt x="5572115" y="9524"/>
                  </a:lnTo>
                  <a:close/>
                </a:path>
                <a:path w="9865360" h="931544">
                  <a:moveTo>
                    <a:pt x="5591165" y="9524"/>
                  </a:moveTo>
                  <a:lnTo>
                    <a:pt x="5581640" y="9524"/>
                  </a:lnTo>
                  <a:lnTo>
                    <a:pt x="5581640" y="0"/>
                  </a:lnTo>
                  <a:lnTo>
                    <a:pt x="5591165" y="0"/>
                  </a:lnTo>
                  <a:lnTo>
                    <a:pt x="5591165" y="9524"/>
                  </a:lnTo>
                  <a:close/>
                </a:path>
                <a:path w="9865360" h="931544">
                  <a:moveTo>
                    <a:pt x="5610215" y="9524"/>
                  </a:moveTo>
                  <a:lnTo>
                    <a:pt x="5600690" y="9524"/>
                  </a:lnTo>
                  <a:lnTo>
                    <a:pt x="5600690" y="0"/>
                  </a:lnTo>
                  <a:lnTo>
                    <a:pt x="5610215" y="0"/>
                  </a:lnTo>
                  <a:lnTo>
                    <a:pt x="5610215" y="9524"/>
                  </a:lnTo>
                  <a:close/>
                </a:path>
                <a:path w="9865360" h="931544">
                  <a:moveTo>
                    <a:pt x="5629265" y="9524"/>
                  </a:moveTo>
                  <a:lnTo>
                    <a:pt x="5619740" y="9524"/>
                  </a:lnTo>
                  <a:lnTo>
                    <a:pt x="5619740" y="0"/>
                  </a:lnTo>
                  <a:lnTo>
                    <a:pt x="5629265" y="0"/>
                  </a:lnTo>
                  <a:lnTo>
                    <a:pt x="5629265" y="9524"/>
                  </a:lnTo>
                  <a:close/>
                </a:path>
                <a:path w="9865360" h="931544">
                  <a:moveTo>
                    <a:pt x="5648315" y="9524"/>
                  </a:moveTo>
                  <a:lnTo>
                    <a:pt x="5638790" y="9524"/>
                  </a:lnTo>
                  <a:lnTo>
                    <a:pt x="5638790" y="0"/>
                  </a:lnTo>
                  <a:lnTo>
                    <a:pt x="5648315" y="0"/>
                  </a:lnTo>
                  <a:lnTo>
                    <a:pt x="5648315" y="9524"/>
                  </a:lnTo>
                  <a:close/>
                </a:path>
                <a:path w="9865360" h="931544">
                  <a:moveTo>
                    <a:pt x="5667365" y="9524"/>
                  </a:moveTo>
                  <a:lnTo>
                    <a:pt x="5657840" y="9524"/>
                  </a:lnTo>
                  <a:lnTo>
                    <a:pt x="5657840" y="0"/>
                  </a:lnTo>
                  <a:lnTo>
                    <a:pt x="5667365" y="0"/>
                  </a:lnTo>
                  <a:lnTo>
                    <a:pt x="5667365" y="9524"/>
                  </a:lnTo>
                  <a:close/>
                </a:path>
                <a:path w="9865360" h="931544">
                  <a:moveTo>
                    <a:pt x="5686415" y="9524"/>
                  </a:moveTo>
                  <a:lnTo>
                    <a:pt x="5676890" y="9524"/>
                  </a:lnTo>
                  <a:lnTo>
                    <a:pt x="5676890" y="0"/>
                  </a:lnTo>
                  <a:lnTo>
                    <a:pt x="5686415" y="0"/>
                  </a:lnTo>
                  <a:lnTo>
                    <a:pt x="5686415" y="9524"/>
                  </a:lnTo>
                  <a:close/>
                </a:path>
                <a:path w="9865360" h="931544">
                  <a:moveTo>
                    <a:pt x="5705465" y="9524"/>
                  </a:moveTo>
                  <a:lnTo>
                    <a:pt x="5695940" y="9524"/>
                  </a:lnTo>
                  <a:lnTo>
                    <a:pt x="5695940" y="0"/>
                  </a:lnTo>
                  <a:lnTo>
                    <a:pt x="5705465" y="0"/>
                  </a:lnTo>
                  <a:lnTo>
                    <a:pt x="5705465" y="9524"/>
                  </a:lnTo>
                  <a:close/>
                </a:path>
                <a:path w="9865360" h="931544">
                  <a:moveTo>
                    <a:pt x="5724515" y="9524"/>
                  </a:moveTo>
                  <a:lnTo>
                    <a:pt x="5714990" y="9524"/>
                  </a:lnTo>
                  <a:lnTo>
                    <a:pt x="5714990" y="0"/>
                  </a:lnTo>
                  <a:lnTo>
                    <a:pt x="5724515" y="0"/>
                  </a:lnTo>
                  <a:lnTo>
                    <a:pt x="5724515" y="9524"/>
                  </a:lnTo>
                  <a:close/>
                </a:path>
                <a:path w="9865360" h="931544">
                  <a:moveTo>
                    <a:pt x="5743565" y="9524"/>
                  </a:moveTo>
                  <a:lnTo>
                    <a:pt x="5734040" y="9524"/>
                  </a:lnTo>
                  <a:lnTo>
                    <a:pt x="5734040" y="0"/>
                  </a:lnTo>
                  <a:lnTo>
                    <a:pt x="5743565" y="0"/>
                  </a:lnTo>
                  <a:lnTo>
                    <a:pt x="5743565" y="9524"/>
                  </a:lnTo>
                  <a:close/>
                </a:path>
                <a:path w="9865360" h="931544">
                  <a:moveTo>
                    <a:pt x="5762615" y="9524"/>
                  </a:moveTo>
                  <a:lnTo>
                    <a:pt x="5753090" y="9524"/>
                  </a:lnTo>
                  <a:lnTo>
                    <a:pt x="5753090" y="0"/>
                  </a:lnTo>
                  <a:lnTo>
                    <a:pt x="5762615" y="0"/>
                  </a:lnTo>
                  <a:lnTo>
                    <a:pt x="5762615" y="9524"/>
                  </a:lnTo>
                  <a:close/>
                </a:path>
                <a:path w="9865360" h="931544">
                  <a:moveTo>
                    <a:pt x="5781665" y="9524"/>
                  </a:moveTo>
                  <a:lnTo>
                    <a:pt x="5772140" y="9524"/>
                  </a:lnTo>
                  <a:lnTo>
                    <a:pt x="5772140" y="0"/>
                  </a:lnTo>
                  <a:lnTo>
                    <a:pt x="5781665" y="0"/>
                  </a:lnTo>
                  <a:lnTo>
                    <a:pt x="5781665" y="9524"/>
                  </a:lnTo>
                  <a:close/>
                </a:path>
                <a:path w="9865360" h="931544">
                  <a:moveTo>
                    <a:pt x="5800715" y="9524"/>
                  </a:moveTo>
                  <a:lnTo>
                    <a:pt x="5791190" y="9524"/>
                  </a:lnTo>
                  <a:lnTo>
                    <a:pt x="5791190" y="0"/>
                  </a:lnTo>
                  <a:lnTo>
                    <a:pt x="5800715" y="0"/>
                  </a:lnTo>
                  <a:lnTo>
                    <a:pt x="5800715" y="9524"/>
                  </a:lnTo>
                  <a:close/>
                </a:path>
                <a:path w="9865360" h="931544">
                  <a:moveTo>
                    <a:pt x="5819765" y="9524"/>
                  </a:moveTo>
                  <a:lnTo>
                    <a:pt x="5810240" y="9524"/>
                  </a:lnTo>
                  <a:lnTo>
                    <a:pt x="5810240" y="0"/>
                  </a:lnTo>
                  <a:lnTo>
                    <a:pt x="5819765" y="0"/>
                  </a:lnTo>
                  <a:lnTo>
                    <a:pt x="5819765" y="9524"/>
                  </a:lnTo>
                  <a:close/>
                </a:path>
                <a:path w="9865360" h="931544">
                  <a:moveTo>
                    <a:pt x="5838815" y="9524"/>
                  </a:moveTo>
                  <a:lnTo>
                    <a:pt x="5829290" y="9524"/>
                  </a:lnTo>
                  <a:lnTo>
                    <a:pt x="5829290" y="0"/>
                  </a:lnTo>
                  <a:lnTo>
                    <a:pt x="5838815" y="0"/>
                  </a:lnTo>
                  <a:lnTo>
                    <a:pt x="5838815" y="9524"/>
                  </a:lnTo>
                  <a:close/>
                </a:path>
                <a:path w="9865360" h="931544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931544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931544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931544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931544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931544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931544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931544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931544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931544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931544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931544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931544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931544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931544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931544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931544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931544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931544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931544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931544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931544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931544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931544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931544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931544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931544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931544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931544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931544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931544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931544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931544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931544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931544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931544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931544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931544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931544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931544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931544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931544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931544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931544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931544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931544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931544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931544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931544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931544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931544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931544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931544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931544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931544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931544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931544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931544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931544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931544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931544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931544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931544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931544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931544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931544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931544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931544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931544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931544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931544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931544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931544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931544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931544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931544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931544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931544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931544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931544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931544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931544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931544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931544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931544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931544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931544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931544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931544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931544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931544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931544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931544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931544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931544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931544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931544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931544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931544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931544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931544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931544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931544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931544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931544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931544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931544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931544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931544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931544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931544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931544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931544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931544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931544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931544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931544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931544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931544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931544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931544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931544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931544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931544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931544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931544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931544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931544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931544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931544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931544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931544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931544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931544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931544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931544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931544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931544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931544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931544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931544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931544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931544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931544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931544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931544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931544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931544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931544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931544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931544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931544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931544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931544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931544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931544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931544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931544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931544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931544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931544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931544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931544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931544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931544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931544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931544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931544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931544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931544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931544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931544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931544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931544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931544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931544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931544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931544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931544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931544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931544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931544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931544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931544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931544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931544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931544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931544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931544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931544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931544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931544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931544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931544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931544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931544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931544">
                  <a:moveTo>
                    <a:pt x="9591344" y="9783"/>
                  </a:moveTo>
                  <a:lnTo>
                    <a:pt x="9588255" y="9649"/>
                  </a:lnTo>
                  <a:lnTo>
                    <a:pt x="9585165" y="9568"/>
                  </a:lnTo>
                  <a:lnTo>
                    <a:pt x="9582073" y="9538"/>
                  </a:lnTo>
                  <a:lnTo>
                    <a:pt x="9582163" y="219"/>
                  </a:lnTo>
                  <a:lnTo>
                    <a:pt x="9591725" y="976"/>
                  </a:lnTo>
                  <a:lnTo>
                    <a:pt x="9591344" y="9783"/>
                  </a:lnTo>
                  <a:close/>
                </a:path>
                <a:path w="9865360" h="931544">
                  <a:moveTo>
                    <a:pt x="9609756" y="11198"/>
                  </a:moveTo>
                  <a:lnTo>
                    <a:pt x="9606701" y="10860"/>
                  </a:lnTo>
                  <a:lnTo>
                    <a:pt x="9603640" y="10573"/>
                  </a:lnTo>
                  <a:lnTo>
                    <a:pt x="9600574" y="10337"/>
                  </a:lnTo>
                  <a:lnTo>
                    <a:pt x="9601235" y="1729"/>
                  </a:lnTo>
                  <a:lnTo>
                    <a:pt x="9610720" y="2479"/>
                  </a:lnTo>
                  <a:lnTo>
                    <a:pt x="9609756" y="11198"/>
                  </a:lnTo>
                  <a:close/>
                </a:path>
                <a:path w="9865360" h="931544">
                  <a:moveTo>
                    <a:pt x="9627945" y="13825"/>
                  </a:moveTo>
                  <a:lnTo>
                    <a:pt x="9624932" y="13286"/>
                  </a:lnTo>
                  <a:lnTo>
                    <a:pt x="9621911" y="12799"/>
                  </a:lnTo>
                  <a:lnTo>
                    <a:pt x="9618881" y="12361"/>
                  </a:lnTo>
                  <a:lnTo>
                    <a:pt x="9620200" y="3230"/>
                  </a:lnTo>
                  <a:lnTo>
                    <a:pt x="9624360" y="3559"/>
                  </a:lnTo>
                  <a:lnTo>
                    <a:pt x="9629554" y="4810"/>
                  </a:lnTo>
                  <a:lnTo>
                    <a:pt x="9627945" y="13825"/>
                  </a:lnTo>
                  <a:close/>
                </a:path>
                <a:path w="9865360" h="931544">
                  <a:moveTo>
                    <a:pt x="9645973" y="17669"/>
                  </a:moveTo>
                  <a:lnTo>
                    <a:pt x="9642983" y="16926"/>
                  </a:lnTo>
                  <a:lnTo>
                    <a:pt x="9639982" y="16234"/>
                  </a:lnTo>
                  <a:lnTo>
                    <a:pt x="9636971" y="15592"/>
                  </a:lnTo>
                  <a:lnTo>
                    <a:pt x="9638795" y="7036"/>
                  </a:lnTo>
                  <a:lnTo>
                    <a:pt x="9648060" y="9267"/>
                  </a:lnTo>
                  <a:lnTo>
                    <a:pt x="9645973" y="17669"/>
                  </a:lnTo>
                  <a:close/>
                </a:path>
                <a:path w="9865360" h="931544">
                  <a:moveTo>
                    <a:pt x="9663713" y="22710"/>
                  </a:moveTo>
                  <a:lnTo>
                    <a:pt x="9660788" y="21773"/>
                  </a:lnTo>
                  <a:lnTo>
                    <a:pt x="9657847" y="20883"/>
                  </a:lnTo>
                  <a:lnTo>
                    <a:pt x="9654889" y="20043"/>
                  </a:lnTo>
                  <a:lnTo>
                    <a:pt x="9657317" y="11497"/>
                  </a:lnTo>
                  <a:lnTo>
                    <a:pt x="9666592" y="13731"/>
                  </a:lnTo>
                  <a:lnTo>
                    <a:pt x="9663713" y="22710"/>
                  </a:lnTo>
                  <a:close/>
                </a:path>
                <a:path w="9865360" h="931544">
                  <a:moveTo>
                    <a:pt x="9681055" y="28915"/>
                  </a:moveTo>
                  <a:lnTo>
                    <a:pt x="9678198" y="27784"/>
                  </a:lnTo>
                  <a:lnTo>
                    <a:pt x="9675325" y="26702"/>
                  </a:lnTo>
                  <a:lnTo>
                    <a:pt x="9672438" y="25669"/>
                  </a:lnTo>
                  <a:lnTo>
                    <a:pt x="9675469" y="17195"/>
                  </a:lnTo>
                  <a:lnTo>
                    <a:pt x="9684254" y="20834"/>
                  </a:lnTo>
                  <a:lnTo>
                    <a:pt x="9681055" y="28915"/>
                  </a:lnTo>
                  <a:close/>
                </a:path>
                <a:path w="9865360" h="931544">
                  <a:moveTo>
                    <a:pt x="9697943" y="36260"/>
                  </a:moveTo>
                  <a:lnTo>
                    <a:pt x="9695169" y="34942"/>
                  </a:lnTo>
                  <a:lnTo>
                    <a:pt x="9692375" y="33671"/>
                  </a:lnTo>
                  <a:lnTo>
                    <a:pt x="9689560" y="32447"/>
                  </a:lnTo>
                  <a:lnTo>
                    <a:pt x="9693029" y="24469"/>
                  </a:lnTo>
                  <a:lnTo>
                    <a:pt x="9701816" y="28109"/>
                  </a:lnTo>
                  <a:lnTo>
                    <a:pt x="9697943" y="36260"/>
                  </a:lnTo>
                  <a:close/>
                </a:path>
                <a:path w="9865360" h="931544">
                  <a:moveTo>
                    <a:pt x="9714315" y="44721"/>
                  </a:moveTo>
                  <a:lnTo>
                    <a:pt x="9711630" y="43218"/>
                  </a:lnTo>
                  <a:lnTo>
                    <a:pt x="9708924" y="41762"/>
                  </a:lnTo>
                  <a:lnTo>
                    <a:pt x="9706197" y="40353"/>
                  </a:lnTo>
                  <a:lnTo>
                    <a:pt x="9710508" y="32008"/>
                  </a:lnTo>
                  <a:lnTo>
                    <a:pt x="9718645" y="36986"/>
                  </a:lnTo>
                  <a:lnTo>
                    <a:pt x="9714315" y="44721"/>
                  </a:lnTo>
                  <a:close/>
                </a:path>
                <a:path w="9865360" h="931544">
                  <a:moveTo>
                    <a:pt x="9730116" y="54273"/>
                  </a:moveTo>
                  <a:lnTo>
                    <a:pt x="9727533" y="52591"/>
                  </a:lnTo>
                  <a:lnTo>
                    <a:pt x="9724925" y="50954"/>
                  </a:lnTo>
                  <a:lnTo>
                    <a:pt x="9722290" y="49362"/>
                  </a:lnTo>
                  <a:lnTo>
                    <a:pt x="9726767" y="41955"/>
                  </a:lnTo>
                  <a:lnTo>
                    <a:pt x="9734897" y="46929"/>
                  </a:lnTo>
                  <a:lnTo>
                    <a:pt x="9730116" y="54273"/>
                  </a:lnTo>
                  <a:close/>
                </a:path>
                <a:path w="9865360" h="931544">
                  <a:moveTo>
                    <a:pt x="9745169" y="64805"/>
                  </a:moveTo>
                  <a:lnTo>
                    <a:pt x="9742724" y="62969"/>
                  </a:lnTo>
                  <a:lnTo>
                    <a:pt x="9740246" y="61173"/>
                  </a:lnTo>
                  <a:lnTo>
                    <a:pt x="9737735" y="59417"/>
                  </a:lnTo>
                  <a:lnTo>
                    <a:pt x="9743003" y="51888"/>
                  </a:lnTo>
                  <a:lnTo>
                    <a:pt x="9747124" y="54410"/>
                  </a:lnTo>
                  <a:lnTo>
                    <a:pt x="9750688" y="57451"/>
                  </a:lnTo>
                  <a:lnTo>
                    <a:pt x="9745169" y="64805"/>
                  </a:lnTo>
                  <a:close/>
                </a:path>
                <a:path w="9865360" h="931544">
                  <a:moveTo>
                    <a:pt x="9759526" y="76346"/>
                  </a:moveTo>
                  <a:lnTo>
                    <a:pt x="9757192" y="74339"/>
                  </a:lnTo>
                  <a:lnTo>
                    <a:pt x="9754830" y="72373"/>
                  </a:lnTo>
                  <a:lnTo>
                    <a:pt x="9752436" y="70449"/>
                  </a:lnTo>
                  <a:lnTo>
                    <a:pt x="9757923" y="63624"/>
                  </a:lnTo>
                  <a:lnTo>
                    <a:pt x="9765159" y="69799"/>
                  </a:lnTo>
                  <a:lnTo>
                    <a:pt x="9759526" y="76346"/>
                  </a:lnTo>
                  <a:close/>
                </a:path>
                <a:path w="9865360" h="931544">
                  <a:moveTo>
                    <a:pt x="9773152" y="88889"/>
                  </a:moveTo>
                  <a:lnTo>
                    <a:pt x="9770954" y="86725"/>
                  </a:lnTo>
                  <a:lnTo>
                    <a:pt x="9768715" y="84593"/>
                  </a:lnTo>
                  <a:lnTo>
                    <a:pt x="9766435" y="82495"/>
                  </a:lnTo>
                  <a:lnTo>
                    <a:pt x="9772419" y="75994"/>
                  </a:lnTo>
                  <a:lnTo>
                    <a:pt x="9779717" y="82222"/>
                  </a:lnTo>
                  <a:lnTo>
                    <a:pt x="9773152" y="88889"/>
                  </a:lnTo>
                  <a:close/>
                </a:path>
                <a:path w="9865360" h="931544">
                  <a:moveTo>
                    <a:pt x="9785928" y="102337"/>
                  </a:moveTo>
                  <a:lnTo>
                    <a:pt x="9783880" y="100032"/>
                  </a:lnTo>
                  <a:lnTo>
                    <a:pt x="9781792" y="97758"/>
                  </a:lnTo>
                  <a:lnTo>
                    <a:pt x="9779663" y="95516"/>
                  </a:lnTo>
                  <a:lnTo>
                    <a:pt x="9786218" y="89291"/>
                  </a:lnTo>
                  <a:lnTo>
                    <a:pt x="9792425" y="96566"/>
                  </a:lnTo>
                  <a:lnTo>
                    <a:pt x="9785928" y="102337"/>
                  </a:lnTo>
                  <a:close/>
                </a:path>
                <a:path w="9865360" h="931544">
                  <a:moveTo>
                    <a:pt x="9797707" y="116528"/>
                  </a:moveTo>
                  <a:lnTo>
                    <a:pt x="9795819" y="114093"/>
                  </a:lnTo>
                  <a:lnTo>
                    <a:pt x="9793898" y="111698"/>
                  </a:lnTo>
                  <a:lnTo>
                    <a:pt x="9791944" y="109343"/>
                  </a:lnTo>
                  <a:lnTo>
                    <a:pt x="9798608" y="103812"/>
                  </a:lnTo>
                  <a:lnTo>
                    <a:pt x="9804780" y="111045"/>
                  </a:lnTo>
                  <a:lnTo>
                    <a:pt x="9797707" y="116528"/>
                  </a:lnTo>
                  <a:close/>
                </a:path>
                <a:path w="9865360" h="931544">
                  <a:moveTo>
                    <a:pt x="9808466" y="131406"/>
                  </a:moveTo>
                  <a:lnTo>
                    <a:pt x="9806748" y="128856"/>
                  </a:lnTo>
                  <a:lnTo>
                    <a:pt x="9804998" y="126349"/>
                  </a:lnTo>
                  <a:lnTo>
                    <a:pt x="9803215" y="123885"/>
                  </a:lnTo>
                  <a:lnTo>
                    <a:pt x="9810911" y="118319"/>
                  </a:lnTo>
                  <a:lnTo>
                    <a:pt x="9815867" y="126419"/>
                  </a:lnTo>
                  <a:lnTo>
                    <a:pt x="9808466" y="131406"/>
                  </a:lnTo>
                  <a:close/>
                </a:path>
                <a:path w="9865360" h="931544">
                  <a:moveTo>
                    <a:pt x="9818264" y="147053"/>
                  </a:moveTo>
                  <a:lnTo>
                    <a:pt x="9816711" y="144378"/>
                  </a:lnTo>
                  <a:lnTo>
                    <a:pt x="9815122" y="141744"/>
                  </a:lnTo>
                  <a:lnTo>
                    <a:pt x="9813497" y="139150"/>
                  </a:lnTo>
                  <a:lnTo>
                    <a:pt x="9820841" y="134549"/>
                  </a:lnTo>
                  <a:lnTo>
                    <a:pt x="9825811" y="142673"/>
                  </a:lnTo>
                  <a:lnTo>
                    <a:pt x="9818264" y="147053"/>
                  </a:lnTo>
                  <a:close/>
                </a:path>
                <a:path w="9865360" h="931544">
                  <a:moveTo>
                    <a:pt x="9826982" y="163297"/>
                  </a:moveTo>
                  <a:lnTo>
                    <a:pt x="9825622" y="160545"/>
                  </a:lnTo>
                  <a:lnTo>
                    <a:pt x="9824215" y="157815"/>
                  </a:lnTo>
                  <a:lnTo>
                    <a:pt x="9822761" y="155106"/>
                  </a:lnTo>
                  <a:lnTo>
                    <a:pt x="9830783" y="150800"/>
                  </a:lnTo>
                  <a:lnTo>
                    <a:pt x="9834048" y="156136"/>
                  </a:lnTo>
                  <a:lnTo>
                    <a:pt x="9835308" y="159180"/>
                  </a:lnTo>
                  <a:lnTo>
                    <a:pt x="9826982" y="163297"/>
                  </a:lnTo>
                  <a:close/>
                </a:path>
                <a:path w="9865360" h="931544">
                  <a:moveTo>
                    <a:pt x="9834591" y="180069"/>
                  </a:moveTo>
                  <a:lnTo>
                    <a:pt x="9833418" y="177237"/>
                  </a:lnTo>
                  <a:lnTo>
                    <a:pt x="9832196" y="174421"/>
                  </a:lnTo>
                  <a:lnTo>
                    <a:pt x="9830926" y="171619"/>
                  </a:lnTo>
                  <a:lnTo>
                    <a:pt x="9838953" y="167979"/>
                  </a:lnTo>
                  <a:lnTo>
                    <a:pt x="9842589" y="176757"/>
                  </a:lnTo>
                  <a:lnTo>
                    <a:pt x="9834591" y="180069"/>
                  </a:lnTo>
                  <a:close/>
                </a:path>
                <a:path w="9865360" h="931544">
                  <a:moveTo>
                    <a:pt x="9841065" y="197310"/>
                  </a:moveTo>
                  <a:lnTo>
                    <a:pt x="9840058" y="194334"/>
                  </a:lnTo>
                  <a:lnTo>
                    <a:pt x="9839051" y="191510"/>
                  </a:lnTo>
                  <a:lnTo>
                    <a:pt x="9837971" y="188630"/>
                  </a:lnTo>
                  <a:lnTo>
                    <a:pt x="9846224" y="185534"/>
                  </a:lnTo>
                  <a:lnTo>
                    <a:pt x="9849869" y="194334"/>
                  </a:lnTo>
                  <a:lnTo>
                    <a:pt x="9841065" y="197310"/>
                  </a:lnTo>
                  <a:close/>
                </a:path>
                <a:path w="9865360" h="931544">
                  <a:moveTo>
                    <a:pt x="9846382" y="214961"/>
                  </a:moveTo>
                  <a:lnTo>
                    <a:pt x="9845595" y="211991"/>
                  </a:lnTo>
                  <a:lnTo>
                    <a:pt x="9844758" y="209034"/>
                  </a:lnTo>
                  <a:lnTo>
                    <a:pt x="9843871" y="206089"/>
                  </a:lnTo>
                  <a:lnTo>
                    <a:pt x="9852585" y="203463"/>
                  </a:lnTo>
                  <a:lnTo>
                    <a:pt x="9854816" y="212726"/>
                  </a:lnTo>
                  <a:lnTo>
                    <a:pt x="9846382" y="214961"/>
                  </a:lnTo>
                  <a:close/>
                </a:path>
                <a:path w="9865360" h="931544">
                  <a:moveTo>
                    <a:pt x="9850515" y="232957"/>
                  </a:moveTo>
                  <a:lnTo>
                    <a:pt x="9849922" y="229916"/>
                  </a:lnTo>
                  <a:lnTo>
                    <a:pt x="9849283" y="226905"/>
                  </a:lnTo>
                  <a:lnTo>
                    <a:pt x="9848600" y="223923"/>
                  </a:lnTo>
                  <a:lnTo>
                    <a:pt x="9857046" y="221985"/>
                  </a:lnTo>
                  <a:lnTo>
                    <a:pt x="9859277" y="231250"/>
                  </a:lnTo>
                  <a:lnTo>
                    <a:pt x="9850515" y="232957"/>
                  </a:lnTo>
                  <a:close/>
                </a:path>
                <a:path w="9865360" h="931544">
                  <a:moveTo>
                    <a:pt x="9853423" y="251084"/>
                  </a:moveTo>
                  <a:lnTo>
                    <a:pt x="9853038" y="248036"/>
                  </a:lnTo>
                  <a:lnTo>
                    <a:pt x="9852603" y="245005"/>
                  </a:lnTo>
                  <a:lnTo>
                    <a:pt x="9852118" y="241990"/>
                  </a:lnTo>
                  <a:lnTo>
                    <a:pt x="9861501" y="240482"/>
                  </a:lnTo>
                  <a:lnTo>
                    <a:pt x="9861570" y="240771"/>
                  </a:lnTo>
                  <a:lnTo>
                    <a:pt x="9862298" y="249963"/>
                  </a:lnTo>
                  <a:lnTo>
                    <a:pt x="9853423" y="251084"/>
                  </a:lnTo>
                  <a:close/>
                </a:path>
                <a:path w="9865360" h="931544">
                  <a:moveTo>
                    <a:pt x="9855122" y="269450"/>
                  </a:moveTo>
                  <a:lnTo>
                    <a:pt x="9854940" y="266357"/>
                  </a:lnTo>
                  <a:lnTo>
                    <a:pt x="9854707" y="263286"/>
                  </a:lnTo>
                  <a:lnTo>
                    <a:pt x="9854425" y="260240"/>
                  </a:lnTo>
                  <a:lnTo>
                    <a:pt x="9863048" y="259442"/>
                  </a:lnTo>
                  <a:lnTo>
                    <a:pt x="9863799" y="268937"/>
                  </a:lnTo>
                  <a:lnTo>
                    <a:pt x="9855122" y="269450"/>
                  </a:lnTo>
                  <a:close/>
                </a:path>
                <a:path w="9865360" h="931544">
                  <a:moveTo>
                    <a:pt x="9865129" y="288046"/>
                  </a:moveTo>
                  <a:lnTo>
                    <a:pt x="9855604" y="288046"/>
                  </a:lnTo>
                  <a:lnTo>
                    <a:pt x="9855514" y="278701"/>
                  </a:lnTo>
                  <a:lnTo>
                    <a:pt x="9864554" y="278471"/>
                  </a:lnTo>
                  <a:lnTo>
                    <a:pt x="9865129" y="285740"/>
                  </a:lnTo>
                  <a:lnTo>
                    <a:pt x="9865129" y="288046"/>
                  </a:lnTo>
                  <a:close/>
                </a:path>
                <a:path w="9865360" h="931544">
                  <a:moveTo>
                    <a:pt x="9865129" y="307096"/>
                  </a:moveTo>
                  <a:lnTo>
                    <a:pt x="9855604" y="307096"/>
                  </a:lnTo>
                  <a:lnTo>
                    <a:pt x="9855604" y="297571"/>
                  </a:lnTo>
                  <a:lnTo>
                    <a:pt x="9865129" y="297571"/>
                  </a:lnTo>
                  <a:lnTo>
                    <a:pt x="9865129" y="307096"/>
                  </a:lnTo>
                  <a:close/>
                </a:path>
                <a:path w="9865360" h="931544">
                  <a:moveTo>
                    <a:pt x="9865129" y="326145"/>
                  </a:moveTo>
                  <a:lnTo>
                    <a:pt x="9855604" y="326145"/>
                  </a:lnTo>
                  <a:lnTo>
                    <a:pt x="9855604" y="316621"/>
                  </a:lnTo>
                  <a:lnTo>
                    <a:pt x="9865129" y="316621"/>
                  </a:lnTo>
                  <a:lnTo>
                    <a:pt x="9865129" y="326145"/>
                  </a:lnTo>
                  <a:close/>
                </a:path>
                <a:path w="9865360" h="931544">
                  <a:moveTo>
                    <a:pt x="9865129" y="345195"/>
                  </a:moveTo>
                  <a:lnTo>
                    <a:pt x="9855604" y="345195"/>
                  </a:lnTo>
                  <a:lnTo>
                    <a:pt x="9855604" y="335670"/>
                  </a:lnTo>
                  <a:lnTo>
                    <a:pt x="9865129" y="335670"/>
                  </a:lnTo>
                  <a:lnTo>
                    <a:pt x="9865129" y="345195"/>
                  </a:lnTo>
                  <a:close/>
                </a:path>
                <a:path w="9865360" h="931544">
                  <a:moveTo>
                    <a:pt x="9865129" y="364245"/>
                  </a:moveTo>
                  <a:lnTo>
                    <a:pt x="9855604" y="364245"/>
                  </a:lnTo>
                  <a:lnTo>
                    <a:pt x="9855604" y="354720"/>
                  </a:lnTo>
                  <a:lnTo>
                    <a:pt x="9865129" y="354720"/>
                  </a:lnTo>
                  <a:lnTo>
                    <a:pt x="9865129" y="364245"/>
                  </a:lnTo>
                  <a:close/>
                </a:path>
                <a:path w="9865360" h="931544">
                  <a:moveTo>
                    <a:pt x="9865129" y="383295"/>
                  </a:moveTo>
                  <a:lnTo>
                    <a:pt x="9855604" y="383295"/>
                  </a:lnTo>
                  <a:lnTo>
                    <a:pt x="9855604" y="373770"/>
                  </a:lnTo>
                  <a:lnTo>
                    <a:pt x="9865129" y="373770"/>
                  </a:lnTo>
                  <a:lnTo>
                    <a:pt x="9865129" y="383295"/>
                  </a:lnTo>
                  <a:close/>
                </a:path>
                <a:path w="9865360" h="931544">
                  <a:moveTo>
                    <a:pt x="9865129" y="402345"/>
                  </a:moveTo>
                  <a:lnTo>
                    <a:pt x="9855604" y="402345"/>
                  </a:lnTo>
                  <a:lnTo>
                    <a:pt x="9855604" y="392820"/>
                  </a:lnTo>
                  <a:lnTo>
                    <a:pt x="9865129" y="392820"/>
                  </a:lnTo>
                  <a:lnTo>
                    <a:pt x="9865129" y="402345"/>
                  </a:lnTo>
                  <a:close/>
                </a:path>
                <a:path w="9865360" h="931544">
                  <a:moveTo>
                    <a:pt x="9865129" y="421395"/>
                  </a:moveTo>
                  <a:lnTo>
                    <a:pt x="9855604" y="421395"/>
                  </a:lnTo>
                  <a:lnTo>
                    <a:pt x="9855604" y="411870"/>
                  </a:lnTo>
                  <a:lnTo>
                    <a:pt x="9865129" y="411870"/>
                  </a:lnTo>
                  <a:lnTo>
                    <a:pt x="9865129" y="421395"/>
                  </a:lnTo>
                  <a:close/>
                </a:path>
                <a:path w="9865360" h="931544">
                  <a:moveTo>
                    <a:pt x="9865129" y="440445"/>
                  </a:moveTo>
                  <a:lnTo>
                    <a:pt x="9855604" y="440445"/>
                  </a:lnTo>
                  <a:lnTo>
                    <a:pt x="9855604" y="430920"/>
                  </a:lnTo>
                  <a:lnTo>
                    <a:pt x="9865129" y="430920"/>
                  </a:lnTo>
                  <a:lnTo>
                    <a:pt x="9865129" y="440445"/>
                  </a:lnTo>
                  <a:close/>
                </a:path>
                <a:path w="9865360" h="931544">
                  <a:moveTo>
                    <a:pt x="9865129" y="459495"/>
                  </a:moveTo>
                  <a:lnTo>
                    <a:pt x="9855604" y="459495"/>
                  </a:lnTo>
                  <a:lnTo>
                    <a:pt x="9855604" y="449970"/>
                  </a:lnTo>
                  <a:lnTo>
                    <a:pt x="9865129" y="449970"/>
                  </a:lnTo>
                  <a:lnTo>
                    <a:pt x="9865129" y="459495"/>
                  </a:lnTo>
                  <a:close/>
                </a:path>
                <a:path w="9865360" h="931544">
                  <a:moveTo>
                    <a:pt x="9865129" y="478545"/>
                  </a:moveTo>
                  <a:lnTo>
                    <a:pt x="9855604" y="478545"/>
                  </a:lnTo>
                  <a:lnTo>
                    <a:pt x="9855604" y="469020"/>
                  </a:lnTo>
                  <a:lnTo>
                    <a:pt x="9865129" y="469020"/>
                  </a:lnTo>
                  <a:lnTo>
                    <a:pt x="9865129" y="478545"/>
                  </a:lnTo>
                  <a:close/>
                </a:path>
                <a:path w="9865360" h="931544">
                  <a:moveTo>
                    <a:pt x="9865129" y="497595"/>
                  </a:moveTo>
                  <a:lnTo>
                    <a:pt x="9855604" y="497595"/>
                  </a:lnTo>
                  <a:lnTo>
                    <a:pt x="9855604" y="488070"/>
                  </a:lnTo>
                  <a:lnTo>
                    <a:pt x="9865129" y="488070"/>
                  </a:lnTo>
                  <a:lnTo>
                    <a:pt x="9865129" y="497595"/>
                  </a:lnTo>
                  <a:close/>
                </a:path>
                <a:path w="9865360" h="931544">
                  <a:moveTo>
                    <a:pt x="9865129" y="516645"/>
                  </a:moveTo>
                  <a:lnTo>
                    <a:pt x="9855604" y="516645"/>
                  </a:lnTo>
                  <a:lnTo>
                    <a:pt x="9855604" y="507120"/>
                  </a:lnTo>
                  <a:lnTo>
                    <a:pt x="9865129" y="507120"/>
                  </a:lnTo>
                  <a:lnTo>
                    <a:pt x="9865129" y="516645"/>
                  </a:lnTo>
                  <a:close/>
                </a:path>
                <a:path w="9865360" h="931544">
                  <a:moveTo>
                    <a:pt x="9865129" y="535695"/>
                  </a:moveTo>
                  <a:lnTo>
                    <a:pt x="9855604" y="535695"/>
                  </a:lnTo>
                  <a:lnTo>
                    <a:pt x="9855604" y="526170"/>
                  </a:lnTo>
                  <a:lnTo>
                    <a:pt x="9865129" y="526170"/>
                  </a:lnTo>
                  <a:lnTo>
                    <a:pt x="9865129" y="535695"/>
                  </a:lnTo>
                  <a:close/>
                </a:path>
                <a:path w="9865360" h="931544">
                  <a:moveTo>
                    <a:pt x="9865129" y="554745"/>
                  </a:moveTo>
                  <a:lnTo>
                    <a:pt x="9855604" y="554745"/>
                  </a:lnTo>
                  <a:lnTo>
                    <a:pt x="9855604" y="545220"/>
                  </a:lnTo>
                  <a:lnTo>
                    <a:pt x="9865129" y="545220"/>
                  </a:lnTo>
                  <a:lnTo>
                    <a:pt x="9865129" y="554745"/>
                  </a:lnTo>
                  <a:close/>
                </a:path>
                <a:path w="9865360" h="931544">
                  <a:moveTo>
                    <a:pt x="9865129" y="573795"/>
                  </a:moveTo>
                  <a:lnTo>
                    <a:pt x="9855604" y="573795"/>
                  </a:lnTo>
                  <a:lnTo>
                    <a:pt x="9855604" y="564270"/>
                  </a:lnTo>
                  <a:lnTo>
                    <a:pt x="9865129" y="564270"/>
                  </a:lnTo>
                  <a:lnTo>
                    <a:pt x="9865129" y="573795"/>
                  </a:lnTo>
                  <a:close/>
                </a:path>
                <a:path w="9865360" h="931544">
                  <a:moveTo>
                    <a:pt x="9865129" y="592845"/>
                  </a:moveTo>
                  <a:lnTo>
                    <a:pt x="9855604" y="592845"/>
                  </a:lnTo>
                  <a:lnTo>
                    <a:pt x="9855604" y="583320"/>
                  </a:lnTo>
                  <a:lnTo>
                    <a:pt x="9865129" y="583320"/>
                  </a:lnTo>
                  <a:lnTo>
                    <a:pt x="9865129" y="592845"/>
                  </a:lnTo>
                  <a:close/>
                </a:path>
                <a:path w="9865360" h="931544">
                  <a:moveTo>
                    <a:pt x="9865129" y="611895"/>
                  </a:moveTo>
                  <a:lnTo>
                    <a:pt x="9855604" y="611895"/>
                  </a:lnTo>
                  <a:lnTo>
                    <a:pt x="9855604" y="602370"/>
                  </a:lnTo>
                  <a:lnTo>
                    <a:pt x="9865129" y="602370"/>
                  </a:lnTo>
                  <a:lnTo>
                    <a:pt x="9865129" y="611895"/>
                  </a:lnTo>
                  <a:close/>
                </a:path>
                <a:path w="9865360" h="931544">
                  <a:moveTo>
                    <a:pt x="9865129" y="630945"/>
                  </a:moveTo>
                  <a:lnTo>
                    <a:pt x="9855604" y="630945"/>
                  </a:lnTo>
                  <a:lnTo>
                    <a:pt x="9855604" y="621420"/>
                  </a:lnTo>
                  <a:lnTo>
                    <a:pt x="9865129" y="621420"/>
                  </a:lnTo>
                  <a:lnTo>
                    <a:pt x="9865129" y="630945"/>
                  </a:lnTo>
                  <a:close/>
                </a:path>
                <a:path w="9865360" h="931544">
                  <a:moveTo>
                    <a:pt x="9864792" y="650032"/>
                  </a:moveTo>
                  <a:lnTo>
                    <a:pt x="9855572" y="649964"/>
                  </a:lnTo>
                  <a:lnTo>
                    <a:pt x="9855604" y="640470"/>
                  </a:lnTo>
                  <a:lnTo>
                    <a:pt x="9865129" y="640470"/>
                  </a:lnTo>
                  <a:lnTo>
                    <a:pt x="9865129" y="645774"/>
                  </a:lnTo>
                  <a:lnTo>
                    <a:pt x="9864792" y="650032"/>
                  </a:lnTo>
                  <a:close/>
                </a:path>
                <a:path w="9865360" h="931544">
                  <a:moveTo>
                    <a:pt x="9863284" y="669086"/>
                  </a:moveTo>
                  <a:lnTo>
                    <a:pt x="9854676" y="668380"/>
                  </a:lnTo>
                  <a:lnTo>
                    <a:pt x="9854930" y="665294"/>
                  </a:lnTo>
                  <a:lnTo>
                    <a:pt x="9855131" y="662218"/>
                  </a:lnTo>
                  <a:lnTo>
                    <a:pt x="9855281" y="659154"/>
                  </a:lnTo>
                  <a:lnTo>
                    <a:pt x="9864037" y="659581"/>
                  </a:lnTo>
                  <a:lnTo>
                    <a:pt x="9863284" y="669086"/>
                  </a:lnTo>
                  <a:close/>
                </a:path>
                <a:path w="9865360" h="931544">
                  <a:moveTo>
                    <a:pt x="9861783" y="688050"/>
                  </a:moveTo>
                  <a:lnTo>
                    <a:pt x="9852561" y="686671"/>
                  </a:lnTo>
                  <a:lnTo>
                    <a:pt x="9853015" y="683641"/>
                  </a:lnTo>
                  <a:lnTo>
                    <a:pt x="9853418" y="680602"/>
                  </a:lnTo>
                  <a:lnTo>
                    <a:pt x="9853770" y="677553"/>
                  </a:lnTo>
                  <a:lnTo>
                    <a:pt x="9862534" y="678568"/>
                  </a:lnTo>
                  <a:lnTo>
                    <a:pt x="9861783" y="688050"/>
                  </a:lnTo>
                  <a:close/>
                </a:path>
                <a:path w="9865360" h="931544">
                  <a:moveTo>
                    <a:pt x="9857748" y="706612"/>
                  </a:moveTo>
                  <a:lnTo>
                    <a:pt x="9849236" y="704750"/>
                  </a:lnTo>
                  <a:lnTo>
                    <a:pt x="9849893" y="701747"/>
                  </a:lnTo>
                  <a:lnTo>
                    <a:pt x="9850497" y="698738"/>
                  </a:lnTo>
                  <a:lnTo>
                    <a:pt x="9851052" y="695724"/>
                  </a:lnTo>
                  <a:lnTo>
                    <a:pt x="9859975" y="697364"/>
                  </a:lnTo>
                  <a:lnTo>
                    <a:pt x="9857748" y="706612"/>
                  </a:lnTo>
                  <a:close/>
                </a:path>
                <a:path w="9865360" h="931544">
                  <a:moveTo>
                    <a:pt x="9853287" y="725133"/>
                  </a:moveTo>
                  <a:lnTo>
                    <a:pt x="9844693" y="722643"/>
                  </a:lnTo>
                  <a:lnTo>
                    <a:pt x="9845545" y="719703"/>
                  </a:lnTo>
                  <a:lnTo>
                    <a:pt x="9846351" y="716734"/>
                  </a:lnTo>
                  <a:lnTo>
                    <a:pt x="9847113" y="713739"/>
                  </a:lnTo>
                  <a:lnTo>
                    <a:pt x="9855517" y="715874"/>
                  </a:lnTo>
                  <a:lnTo>
                    <a:pt x="9853287" y="725133"/>
                  </a:lnTo>
                  <a:close/>
                </a:path>
                <a:path w="9865360" h="931544">
                  <a:moveTo>
                    <a:pt x="9847370" y="743213"/>
                  </a:moveTo>
                  <a:lnTo>
                    <a:pt x="9838976" y="740162"/>
                  </a:lnTo>
                  <a:lnTo>
                    <a:pt x="9840020" y="737289"/>
                  </a:lnTo>
                  <a:lnTo>
                    <a:pt x="9841022" y="734385"/>
                  </a:lnTo>
                  <a:lnTo>
                    <a:pt x="9841981" y="731448"/>
                  </a:lnTo>
                  <a:lnTo>
                    <a:pt x="9851020" y="734402"/>
                  </a:lnTo>
                  <a:lnTo>
                    <a:pt x="9847370" y="743213"/>
                  </a:lnTo>
                  <a:close/>
                </a:path>
                <a:path w="9865360" h="931544">
                  <a:moveTo>
                    <a:pt x="9840098" y="760770"/>
                  </a:moveTo>
                  <a:lnTo>
                    <a:pt x="9832112" y="757248"/>
                  </a:lnTo>
                  <a:lnTo>
                    <a:pt x="9833339" y="754467"/>
                  </a:lnTo>
                  <a:lnTo>
                    <a:pt x="9834530" y="751639"/>
                  </a:lnTo>
                  <a:lnTo>
                    <a:pt x="9835685" y="748762"/>
                  </a:lnTo>
                  <a:lnTo>
                    <a:pt x="9843733" y="751995"/>
                  </a:lnTo>
                  <a:lnTo>
                    <a:pt x="9840098" y="760770"/>
                  </a:lnTo>
                  <a:close/>
                </a:path>
                <a:path w="9865360" h="931544">
                  <a:moveTo>
                    <a:pt x="9832351" y="778151"/>
                  </a:moveTo>
                  <a:lnTo>
                    <a:pt x="9824120" y="773845"/>
                  </a:lnTo>
                  <a:lnTo>
                    <a:pt x="9825544" y="771122"/>
                  </a:lnTo>
                  <a:lnTo>
                    <a:pt x="9826923" y="768377"/>
                  </a:lnTo>
                  <a:lnTo>
                    <a:pt x="9828254" y="765611"/>
                  </a:lnTo>
                  <a:lnTo>
                    <a:pt x="9836457" y="769560"/>
                  </a:lnTo>
                  <a:lnTo>
                    <a:pt x="9834048" y="775378"/>
                  </a:lnTo>
                  <a:lnTo>
                    <a:pt x="9832351" y="778151"/>
                  </a:lnTo>
                  <a:close/>
                </a:path>
                <a:path w="9865360" h="931544">
                  <a:moveTo>
                    <a:pt x="9822406" y="794408"/>
                  </a:moveTo>
                  <a:lnTo>
                    <a:pt x="9815025" y="789894"/>
                  </a:lnTo>
                  <a:lnTo>
                    <a:pt x="9816634" y="787262"/>
                  </a:lnTo>
                  <a:lnTo>
                    <a:pt x="9818196" y="784611"/>
                  </a:lnTo>
                  <a:lnTo>
                    <a:pt x="9819710" y="781940"/>
                  </a:lnTo>
                  <a:lnTo>
                    <a:pt x="9827375" y="786284"/>
                  </a:lnTo>
                  <a:lnTo>
                    <a:pt x="9822406" y="794408"/>
                  </a:lnTo>
                  <a:close/>
                </a:path>
                <a:path w="9865360" h="931544">
                  <a:moveTo>
                    <a:pt x="9812475" y="810640"/>
                  </a:moveTo>
                  <a:lnTo>
                    <a:pt x="9804897" y="805280"/>
                  </a:lnTo>
                  <a:lnTo>
                    <a:pt x="9806670" y="802773"/>
                  </a:lnTo>
                  <a:lnTo>
                    <a:pt x="9808394" y="800245"/>
                  </a:lnTo>
                  <a:lnTo>
                    <a:pt x="9810072" y="797697"/>
                  </a:lnTo>
                  <a:lnTo>
                    <a:pt x="9817430" y="802540"/>
                  </a:lnTo>
                  <a:lnTo>
                    <a:pt x="9812475" y="810640"/>
                  </a:lnTo>
                  <a:close/>
                </a:path>
                <a:path w="9865360" h="931544">
                  <a:moveTo>
                    <a:pt x="9800551" y="825425"/>
                  </a:moveTo>
                  <a:lnTo>
                    <a:pt x="9793784" y="819929"/>
                  </a:lnTo>
                  <a:lnTo>
                    <a:pt x="9795720" y="817545"/>
                  </a:lnTo>
                  <a:lnTo>
                    <a:pt x="9797616" y="815131"/>
                  </a:lnTo>
                  <a:lnTo>
                    <a:pt x="9799469" y="812688"/>
                  </a:lnTo>
                  <a:lnTo>
                    <a:pt x="9806724" y="818191"/>
                  </a:lnTo>
                  <a:lnTo>
                    <a:pt x="9800551" y="825425"/>
                  </a:lnTo>
                  <a:close/>
                </a:path>
                <a:path w="9865360" h="931544">
                  <a:moveTo>
                    <a:pt x="9788176" y="839928"/>
                  </a:moveTo>
                  <a:lnTo>
                    <a:pt x="9781662" y="833872"/>
                  </a:lnTo>
                  <a:lnTo>
                    <a:pt x="9783761" y="831614"/>
                  </a:lnTo>
                  <a:lnTo>
                    <a:pt x="9785822" y="829321"/>
                  </a:lnTo>
                  <a:lnTo>
                    <a:pt x="9787849" y="826991"/>
                  </a:lnTo>
                  <a:lnTo>
                    <a:pt x="9794374" y="832664"/>
                  </a:lnTo>
                  <a:lnTo>
                    <a:pt x="9788176" y="839928"/>
                  </a:lnTo>
                  <a:close/>
                </a:path>
                <a:path w="9865360" h="931544">
                  <a:moveTo>
                    <a:pt x="9774710" y="853565"/>
                  </a:moveTo>
                  <a:lnTo>
                    <a:pt x="9768571" y="847032"/>
                  </a:lnTo>
                  <a:lnTo>
                    <a:pt x="9770647" y="845080"/>
                  </a:lnTo>
                  <a:lnTo>
                    <a:pt x="9772687" y="843103"/>
                  </a:lnTo>
                  <a:lnTo>
                    <a:pt x="9775234" y="840554"/>
                  </a:lnTo>
                  <a:lnTo>
                    <a:pt x="9781940" y="847236"/>
                  </a:lnTo>
                  <a:lnTo>
                    <a:pt x="9781439" y="847823"/>
                  </a:lnTo>
                  <a:lnTo>
                    <a:pt x="9774710" y="853565"/>
                  </a:lnTo>
                  <a:close/>
                </a:path>
                <a:path w="9865360" h="931544">
                  <a:moveTo>
                    <a:pt x="9760200" y="865947"/>
                  </a:moveTo>
                  <a:lnTo>
                    <a:pt x="9754688" y="859235"/>
                  </a:lnTo>
                  <a:lnTo>
                    <a:pt x="9757059" y="857288"/>
                  </a:lnTo>
                  <a:lnTo>
                    <a:pt x="9759404" y="855296"/>
                  </a:lnTo>
                  <a:lnTo>
                    <a:pt x="9761721" y="853259"/>
                  </a:lnTo>
                  <a:lnTo>
                    <a:pt x="9767441" y="859767"/>
                  </a:lnTo>
                  <a:lnTo>
                    <a:pt x="9760200" y="865947"/>
                  </a:lnTo>
                  <a:close/>
                </a:path>
                <a:path w="9865360" h="931544">
                  <a:moveTo>
                    <a:pt x="9745555" y="878064"/>
                  </a:moveTo>
                  <a:lnTo>
                    <a:pt x="9740093" y="870429"/>
                  </a:lnTo>
                  <a:lnTo>
                    <a:pt x="9742592" y="868642"/>
                  </a:lnTo>
                  <a:lnTo>
                    <a:pt x="9745052" y="866819"/>
                  </a:lnTo>
                  <a:lnTo>
                    <a:pt x="9747474" y="864960"/>
                  </a:lnTo>
                  <a:lnTo>
                    <a:pt x="9752966" y="872120"/>
                  </a:lnTo>
                  <a:lnTo>
                    <a:pt x="9747124" y="877104"/>
                  </a:lnTo>
                  <a:lnTo>
                    <a:pt x="9745555" y="878064"/>
                  </a:lnTo>
                  <a:close/>
                </a:path>
                <a:path w="9865360" h="931544">
                  <a:moveTo>
                    <a:pt x="9729324" y="887994"/>
                  </a:moveTo>
                  <a:lnTo>
                    <a:pt x="9724770" y="880635"/>
                  </a:lnTo>
                  <a:lnTo>
                    <a:pt x="9727386" y="879016"/>
                  </a:lnTo>
                  <a:lnTo>
                    <a:pt x="9729977" y="877351"/>
                  </a:lnTo>
                  <a:lnTo>
                    <a:pt x="9732546" y="875640"/>
                  </a:lnTo>
                  <a:lnTo>
                    <a:pt x="9737461" y="883017"/>
                  </a:lnTo>
                  <a:lnTo>
                    <a:pt x="9729324" y="887994"/>
                  </a:lnTo>
                  <a:close/>
                </a:path>
                <a:path w="9865360" h="931544">
                  <a:moveTo>
                    <a:pt x="9713071" y="897938"/>
                  </a:moveTo>
                  <a:lnTo>
                    <a:pt x="9708766" y="889816"/>
                  </a:lnTo>
                  <a:lnTo>
                    <a:pt x="9711485" y="888375"/>
                  </a:lnTo>
                  <a:lnTo>
                    <a:pt x="9714177" y="886890"/>
                  </a:lnTo>
                  <a:lnTo>
                    <a:pt x="9716841" y="885362"/>
                  </a:lnTo>
                  <a:lnTo>
                    <a:pt x="9721201" y="892964"/>
                  </a:lnTo>
                  <a:lnTo>
                    <a:pt x="9713071" y="897938"/>
                  </a:lnTo>
                  <a:close/>
                </a:path>
                <a:path w="9865360" h="931544">
                  <a:moveTo>
                    <a:pt x="9695793" y="905900"/>
                  </a:moveTo>
                  <a:lnTo>
                    <a:pt x="9692212" y="897897"/>
                  </a:lnTo>
                  <a:lnTo>
                    <a:pt x="9695018" y="896642"/>
                  </a:lnTo>
                  <a:lnTo>
                    <a:pt x="9697798" y="895341"/>
                  </a:lnTo>
                  <a:lnTo>
                    <a:pt x="9700554" y="893996"/>
                  </a:lnTo>
                  <a:lnTo>
                    <a:pt x="9704587" y="902258"/>
                  </a:lnTo>
                  <a:lnTo>
                    <a:pt x="9695793" y="905900"/>
                  </a:lnTo>
                  <a:close/>
                </a:path>
                <a:path w="9865360" h="931544">
                  <a:moveTo>
                    <a:pt x="9678237" y="913172"/>
                  </a:moveTo>
                  <a:lnTo>
                    <a:pt x="9675162" y="904854"/>
                  </a:lnTo>
                  <a:lnTo>
                    <a:pt x="9678040" y="903790"/>
                  </a:lnTo>
                  <a:lnTo>
                    <a:pt x="9680900" y="902678"/>
                  </a:lnTo>
                  <a:lnTo>
                    <a:pt x="9683743" y="901518"/>
                  </a:lnTo>
                  <a:lnTo>
                    <a:pt x="9687016" y="909536"/>
                  </a:lnTo>
                  <a:lnTo>
                    <a:pt x="9678237" y="913172"/>
                  </a:lnTo>
                  <a:close/>
                </a:path>
                <a:path w="9865360" h="931544">
                  <a:moveTo>
                    <a:pt x="9660234" y="919315"/>
                  </a:moveTo>
                  <a:lnTo>
                    <a:pt x="9657676" y="910664"/>
                  </a:lnTo>
                  <a:lnTo>
                    <a:pt x="9660629" y="909791"/>
                  </a:lnTo>
                  <a:lnTo>
                    <a:pt x="9663560" y="908871"/>
                  </a:lnTo>
                  <a:lnTo>
                    <a:pt x="9666469" y="907904"/>
                  </a:lnTo>
                  <a:lnTo>
                    <a:pt x="9669432" y="916820"/>
                  </a:lnTo>
                  <a:lnTo>
                    <a:pt x="9667818" y="917488"/>
                  </a:lnTo>
                  <a:lnTo>
                    <a:pt x="9660234" y="919315"/>
                  </a:lnTo>
                  <a:close/>
                </a:path>
                <a:path w="9865360" h="931544">
                  <a:moveTo>
                    <a:pt x="9641713" y="923776"/>
                  </a:moveTo>
                  <a:lnTo>
                    <a:pt x="9639812" y="915301"/>
                  </a:lnTo>
                  <a:lnTo>
                    <a:pt x="9642818" y="914627"/>
                  </a:lnTo>
                  <a:lnTo>
                    <a:pt x="9645809" y="913903"/>
                  </a:lnTo>
                  <a:lnTo>
                    <a:pt x="9648787" y="913130"/>
                  </a:lnTo>
                  <a:lnTo>
                    <a:pt x="9650972" y="921545"/>
                  </a:lnTo>
                  <a:lnTo>
                    <a:pt x="9641713" y="923776"/>
                  </a:lnTo>
                  <a:close/>
                </a:path>
                <a:path w="9865360" h="931544">
                  <a:moveTo>
                    <a:pt x="9623187" y="928048"/>
                  </a:moveTo>
                  <a:lnTo>
                    <a:pt x="9621741" y="918725"/>
                  </a:lnTo>
                  <a:lnTo>
                    <a:pt x="9624764" y="918256"/>
                  </a:lnTo>
                  <a:lnTo>
                    <a:pt x="9627778" y="917737"/>
                  </a:lnTo>
                  <a:lnTo>
                    <a:pt x="9630781" y="917168"/>
                  </a:lnTo>
                  <a:lnTo>
                    <a:pt x="9632455" y="926005"/>
                  </a:lnTo>
                  <a:lnTo>
                    <a:pt x="9624360" y="927955"/>
                  </a:lnTo>
                  <a:lnTo>
                    <a:pt x="9623187" y="928048"/>
                  </a:lnTo>
                  <a:close/>
                </a:path>
                <a:path w="9865360" h="931544">
                  <a:moveTo>
                    <a:pt x="9604222" y="929549"/>
                  </a:moveTo>
                  <a:lnTo>
                    <a:pt x="9603469" y="920939"/>
                  </a:lnTo>
                  <a:lnTo>
                    <a:pt x="9606531" y="920671"/>
                  </a:lnTo>
                  <a:lnTo>
                    <a:pt x="9609585" y="920352"/>
                  </a:lnTo>
                  <a:lnTo>
                    <a:pt x="9612632" y="919983"/>
                  </a:lnTo>
                  <a:lnTo>
                    <a:pt x="9613701" y="928799"/>
                  </a:lnTo>
                  <a:lnTo>
                    <a:pt x="9604222" y="929549"/>
                  </a:lnTo>
                  <a:close/>
                </a:path>
                <a:path w="9865360" h="931544">
                  <a:moveTo>
                    <a:pt x="9585180" y="931056"/>
                  </a:moveTo>
                  <a:lnTo>
                    <a:pt x="9584995" y="921933"/>
                  </a:lnTo>
                  <a:lnTo>
                    <a:pt x="9588085" y="921870"/>
                  </a:lnTo>
                  <a:lnTo>
                    <a:pt x="9591171" y="921756"/>
                  </a:lnTo>
                  <a:lnTo>
                    <a:pt x="9594252" y="921590"/>
                  </a:lnTo>
                  <a:lnTo>
                    <a:pt x="9594722" y="930301"/>
                  </a:lnTo>
                  <a:lnTo>
                    <a:pt x="9585180" y="931056"/>
                  </a:lnTo>
                  <a:close/>
                </a:path>
                <a:path w="9865360" h="931544">
                  <a:moveTo>
                    <a:pt x="9575612" y="931515"/>
                  </a:moveTo>
                  <a:lnTo>
                    <a:pt x="9566087" y="931515"/>
                  </a:lnTo>
                  <a:lnTo>
                    <a:pt x="9566087" y="921990"/>
                  </a:lnTo>
                  <a:lnTo>
                    <a:pt x="9575612" y="921990"/>
                  </a:lnTo>
                  <a:lnTo>
                    <a:pt x="9575612" y="931515"/>
                  </a:lnTo>
                  <a:close/>
                </a:path>
                <a:path w="9865360" h="931544">
                  <a:moveTo>
                    <a:pt x="9556562" y="931515"/>
                  </a:moveTo>
                  <a:lnTo>
                    <a:pt x="9547037" y="931515"/>
                  </a:lnTo>
                  <a:lnTo>
                    <a:pt x="9547037" y="921990"/>
                  </a:lnTo>
                  <a:lnTo>
                    <a:pt x="9556562" y="921990"/>
                  </a:lnTo>
                  <a:lnTo>
                    <a:pt x="9556562" y="931515"/>
                  </a:lnTo>
                  <a:close/>
                </a:path>
                <a:path w="9865360" h="931544">
                  <a:moveTo>
                    <a:pt x="9537512" y="931515"/>
                  </a:moveTo>
                  <a:lnTo>
                    <a:pt x="9527987" y="931515"/>
                  </a:lnTo>
                  <a:lnTo>
                    <a:pt x="9527987" y="921990"/>
                  </a:lnTo>
                  <a:lnTo>
                    <a:pt x="9537512" y="921990"/>
                  </a:lnTo>
                  <a:lnTo>
                    <a:pt x="9537512" y="931515"/>
                  </a:lnTo>
                  <a:close/>
                </a:path>
                <a:path w="9865360" h="931544">
                  <a:moveTo>
                    <a:pt x="9518462" y="931515"/>
                  </a:moveTo>
                  <a:lnTo>
                    <a:pt x="9508937" y="931515"/>
                  </a:lnTo>
                  <a:lnTo>
                    <a:pt x="9508937" y="921990"/>
                  </a:lnTo>
                  <a:lnTo>
                    <a:pt x="9518462" y="921990"/>
                  </a:lnTo>
                  <a:lnTo>
                    <a:pt x="9518462" y="931515"/>
                  </a:lnTo>
                  <a:close/>
                </a:path>
                <a:path w="9865360" h="931544">
                  <a:moveTo>
                    <a:pt x="9499412" y="931515"/>
                  </a:moveTo>
                  <a:lnTo>
                    <a:pt x="9489887" y="931515"/>
                  </a:lnTo>
                  <a:lnTo>
                    <a:pt x="9489887" y="921990"/>
                  </a:lnTo>
                  <a:lnTo>
                    <a:pt x="9499412" y="921990"/>
                  </a:lnTo>
                  <a:lnTo>
                    <a:pt x="9499412" y="931515"/>
                  </a:lnTo>
                  <a:close/>
                </a:path>
                <a:path w="9865360" h="931544">
                  <a:moveTo>
                    <a:pt x="9480362" y="931515"/>
                  </a:moveTo>
                  <a:lnTo>
                    <a:pt x="9470837" y="931515"/>
                  </a:lnTo>
                  <a:lnTo>
                    <a:pt x="9470837" y="921990"/>
                  </a:lnTo>
                  <a:lnTo>
                    <a:pt x="9480362" y="921990"/>
                  </a:lnTo>
                  <a:lnTo>
                    <a:pt x="9480362" y="931515"/>
                  </a:lnTo>
                  <a:close/>
                </a:path>
                <a:path w="9865360" h="931544">
                  <a:moveTo>
                    <a:pt x="9461312" y="931515"/>
                  </a:moveTo>
                  <a:lnTo>
                    <a:pt x="9451787" y="931515"/>
                  </a:lnTo>
                  <a:lnTo>
                    <a:pt x="9451787" y="921990"/>
                  </a:lnTo>
                  <a:lnTo>
                    <a:pt x="9461312" y="921990"/>
                  </a:lnTo>
                  <a:lnTo>
                    <a:pt x="9461312" y="931515"/>
                  </a:lnTo>
                  <a:close/>
                </a:path>
                <a:path w="9865360" h="931544">
                  <a:moveTo>
                    <a:pt x="9442262" y="931515"/>
                  </a:moveTo>
                  <a:lnTo>
                    <a:pt x="9432737" y="931515"/>
                  </a:lnTo>
                  <a:lnTo>
                    <a:pt x="9432737" y="921990"/>
                  </a:lnTo>
                  <a:lnTo>
                    <a:pt x="9442262" y="921990"/>
                  </a:lnTo>
                  <a:lnTo>
                    <a:pt x="9442262" y="931515"/>
                  </a:lnTo>
                  <a:close/>
                </a:path>
                <a:path w="9865360" h="931544">
                  <a:moveTo>
                    <a:pt x="9423212" y="931515"/>
                  </a:moveTo>
                  <a:lnTo>
                    <a:pt x="9413687" y="931515"/>
                  </a:lnTo>
                  <a:lnTo>
                    <a:pt x="9413687" y="921990"/>
                  </a:lnTo>
                  <a:lnTo>
                    <a:pt x="9423212" y="921990"/>
                  </a:lnTo>
                  <a:lnTo>
                    <a:pt x="9423212" y="931515"/>
                  </a:lnTo>
                  <a:close/>
                </a:path>
                <a:path w="9865360" h="931544">
                  <a:moveTo>
                    <a:pt x="9404162" y="931515"/>
                  </a:moveTo>
                  <a:lnTo>
                    <a:pt x="9394637" y="931515"/>
                  </a:lnTo>
                  <a:lnTo>
                    <a:pt x="9394637" y="921990"/>
                  </a:lnTo>
                  <a:lnTo>
                    <a:pt x="9404162" y="921990"/>
                  </a:lnTo>
                  <a:lnTo>
                    <a:pt x="9404162" y="931515"/>
                  </a:lnTo>
                  <a:close/>
                </a:path>
                <a:path w="9865360" h="931544">
                  <a:moveTo>
                    <a:pt x="9385112" y="931515"/>
                  </a:moveTo>
                  <a:lnTo>
                    <a:pt x="9375587" y="931515"/>
                  </a:lnTo>
                  <a:lnTo>
                    <a:pt x="9375587" y="921990"/>
                  </a:lnTo>
                  <a:lnTo>
                    <a:pt x="9385112" y="921990"/>
                  </a:lnTo>
                  <a:lnTo>
                    <a:pt x="9385112" y="931515"/>
                  </a:lnTo>
                  <a:close/>
                </a:path>
                <a:path w="9865360" h="931544">
                  <a:moveTo>
                    <a:pt x="9366062" y="931515"/>
                  </a:moveTo>
                  <a:lnTo>
                    <a:pt x="9356537" y="931515"/>
                  </a:lnTo>
                  <a:lnTo>
                    <a:pt x="9356537" y="921990"/>
                  </a:lnTo>
                  <a:lnTo>
                    <a:pt x="9366062" y="921990"/>
                  </a:lnTo>
                  <a:lnTo>
                    <a:pt x="9366062" y="931515"/>
                  </a:lnTo>
                  <a:close/>
                </a:path>
                <a:path w="9865360" h="931544">
                  <a:moveTo>
                    <a:pt x="9347012" y="931515"/>
                  </a:moveTo>
                  <a:lnTo>
                    <a:pt x="9337487" y="931515"/>
                  </a:lnTo>
                  <a:lnTo>
                    <a:pt x="9337487" y="921990"/>
                  </a:lnTo>
                  <a:lnTo>
                    <a:pt x="9347012" y="921990"/>
                  </a:lnTo>
                  <a:lnTo>
                    <a:pt x="9347012" y="931515"/>
                  </a:lnTo>
                  <a:close/>
                </a:path>
                <a:path w="9865360" h="931544">
                  <a:moveTo>
                    <a:pt x="9327962" y="931515"/>
                  </a:moveTo>
                  <a:lnTo>
                    <a:pt x="9318437" y="931515"/>
                  </a:lnTo>
                  <a:lnTo>
                    <a:pt x="9318437" y="921990"/>
                  </a:lnTo>
                  <a:lnTo>
                    <a:pt x="9327962" y="921990"/>
                  </a:lnTo>
                  <a:lnTo>
                    <a:pt x="9327962" y="931515"/>
                  </a:lnTo>
                  <a:close/>
                </a:path>
                <a:path w="9865360" h="931544">
                  <a:moveTo>
                    <a:pt x="9308912" y="931515"/>
                  </a:moveTo>
                  <a:lnTo>
                    <a:pt x="9299387" y="931515"/>
                  </a:lnTo>
                  <a:lnTo>
                    <a:pt x="9299387" y="921990"/>
                  </a:lnTo>
                  <a:lnTo>
                    <a:pt x="9308912" y="921990"/>
                  </a:lnTo>
                  <a:lnTo>
                    <a:pt x="9308912" y="931515"/>
                  </a:lnTo>
                  <a:close/>
                </a:path>
                <a:path w="9865360" h="931544">
                  <a:moveTo>
                    <a:pt x="9289862" y="931515"/>
                  </a:moveTo>
                  <a:lnTo>
                    <a:pt x="9280337" y="931515"/>
                  </a:lnTo>
                  <a:lnTo>
                    <a:pt x="9280337" y="921990"/>
                  </a:lnTo>
                  <a:lnTo>
                    <a:pt x="9289862" y="921990"/>
                  </a:lnTo>
                  <a:lnTo>
                    <a:pt x="9289862" y="931515"/>
                  </a:lnTo>
                  <a:close/>
                </a:path>
                <a:path w="9865360" h="931544">
                  <a:moveTo>
                    <a:pt x="9270812" y="931515"/>
                  </a:moveTo>
                  <a:lnTo>
                    <a:pt x="9261287" y="931515"/>
                  </a:lnTo>
                  <a:lnTo>
                    <a:pt x="9261287" y="921990"/>
                  </a:lnTo>
                  <a:lnTo>
                    <a:pt x="9270812" y="921990"/>
                  </a:lnTo>
                  <a:lnTo>
                    <a:pt x="9270812" y="931515"/>
                  </a:lnTo>
                  <a:close/>
                </a:path>
                <a:path w="9865360" h="931544">
                  <a:moveTo>
                    <a:pt x="9251762" y="931515"/>
                  </a:moveTo>
                  <a:lnTo>
                    <a:pt x="9242237" y="931515"/>
                  </a:lnTo>
                  <a:lnTo>
                    <a:pt x="9242237" y="921990"/>
                  </a:lnTo>
                  <a:lnTo>
                    <a:pt x="9251762" y="921990"/>
                  </a:lnTo>
                  <a:lnTo>
                    <a:pt x="9251762" y="931515"/>
                  </a:lnTo>
                  <a:close/>
                </a:path>
                <a:path w="9865360" h="931544">
                  <a:moveTo>
                    <a:pt x="9232712" y="931515"/>
                  </a:moveTo>
                  <a:lnTo>
                    <a:pt x="9223187" y="931515"/>
                  </a:lnTo>
                  <a:lnTo>
                    <a:pt x="9223187" y="921990"/>
                  </a:lnTo>
                  <a:lnTo>
                    <a:pt x="9232712" y="921990"/>
                  </a:lnTo>
                  <a:lnTo>
                    <a:pt x="9232712" y="931515"/>
                  </a:lnTo>
                  <a:close/>
                </a:path>
                <a:path w="9865360" h="931544">
                  <a:moveTo>
                    <a:pt x="9213662" y="931515"/>
                  </a:moveTo>
                  <a:lnTo>
                    <a:pt x="9204137" y="931515"/>
                  </a:lnTo>
                  <a:lnTo>
                    <a:pt x="9204137" y="921990"/>
                  </a:lnTo>
                  <a:lnTo>
                    <a:pt x="9213662" y="921990"/>
                  </a:lnTo>
                  <a:lnTo>
                    <a:pt x="9213662" y="931515"/>
                  </a:lnTo>
                  <a:close/>
                </a:path>
                <a:path w="9865360" h="931544">
                  <a:moveTo>
                    <a:pt x="9194612" y="931515"/>
                  </a:moveTo>
                  <a:lnTo>
                    <a:pt x="9185087" y="931515"/>
                  </a:lnTo>
                  <a:lnTo>
                    <a:pt x="9185087" y="921990"/>
                  </a:lnTo>
                  <a:lnTo>
                    <a:pt x="9194612" y="921990"/>
                  </a:lnTo>
                  <a:lnTo>
                    <a:pt x="9194612" y="931515"/>
                  </a:lnTo>
                  <a:close/>
                </a:path>
                <a:path w="9865360" h="931544">
                  <a:moveTo>
                    <a:pt x="9175562" y="931515"/>
                  </a:moveTo>
                  <a:lnTo>
                    <a:pt x="9166037" y="931515"/>
                  </a:lnTo>
                  <a:lnTo>
                    <a:pt x="9166037" y="921990"/>
                  </a:lnTo>
                  <a:lnTo>
                    <a:pt x="9175562" y="921990"/>
                  </a:lnTo>
                  <a:lnTo>
                    <a:pt x="9175562" y="931515"/>
                  </a:lnTo>
                  <a:close/>
                </a:path>
                <a:path w="9865360" h="931544">
                  <a:moveTo>
                    <a:pt x="9156512" y="931515"/>
                  </a:moveTo>
                  <a:lnTo>
                    <a:pt x="9146987" y="931515"/>
                  </a:lnTo>
                  <a:lnTo>
                    <a:pt x="9146987" y="921990"/>
                  </a:lnTo>
                  <a:lnTo>
                    <a:pt x="9156512" y="921990"/>
                  </a:lnTo>
                  <a:lnTo>
                    <a:pt x="9156512" y="931515"/>
                  </a:lnTo>
                  <a:close/>
                </a:path>
                <a:path w="9865360" h="931544">
                  <a:moveTo>
                    <a:pt x="9137462" y="931515"/>
                  </a:moveTo>
                  <a:lnTo>
                    <a:pt x="9127937" y="931515"/>
                  </a:lnTo>
                  <a:lnTo>
                    <a:pt x="9127937" y="921990"/>
                  </a:lnTo>
                  <a:lnTo>
                    <a:pt x="9137462" y="921990"/>
                  </a:lnTo>
                  <a:lnTo>
                    <a:pt x="9137462" y="931515"/>
                  </a:lnTo>
                  <a:close/>
                </a:path>
                <a:path w="9865360" h="931544">
                  <a:moveTo>
                    <a:pt x="9118412" y="931515"/>
                  </a:moveTo>
                  <a:lnTo>
                    <a:pt x="9108887" y="931515"/>
                  </a:lnTo>
                  <a:lnTo>
                    <a:pt x="9108887" y="921990"/>
                  </a:lnTo>
                  <a:lnTo>
                    <a:pt x="9118412" y="921990"/>
                  </a:lnTo>
                  <a:lnTo>
                    <a:pt x="9118412" y="931515"/>
                  </a:lnTo>
                  <a:close/>
                </a:path>
                <a:path w="9865360" h="931544">
                  <a:moveTo>
                    <a:pt x="9099362" y="931515"/>
                  </a:moveTo>
                  <a:lnTo>
                    <a:pt x="9089837" y="931515"/>
                  </a:lnTo>
                  <a:lnTo>
                    <a:pt x="9089837" y="921990"/>
                  </a:lnTo>
                  <a:lnTo>
                    <a:pt x="9099362" y="921990"/>
                  </a:lnTo>
                  <a:lnTo>
                    <a:pt x="9099362" y="931515"/>
                  </a:lnTo>
                  <a:close/>
                </a:path>
                <a:path w="9865360" h="931544">
                  <a:moveTo>
                    <a:pt x="9080312" y="931515"/>
                  </a:moveTo>
                  <a:lnTo>
                    <a:pt x="9070787" y="931515"/>
                  </a:lnTo>
                  <a:lnTo>
                    <a:pt x="9070787" y="921990"/>
                  </a:lnTo>
                  <a:lnTo>
                    <a:pt x="9080312" y="921990"/>
                  </a:lnTo>
                  <a:lnTo>
                    <a:pt x="9080312" y="931515"/>
                  </a:lnTo>
                  <a:close/>
                </a:path>
                <a:path w="9865360" h="931544">
                  <a:moveTo>
                    <a:pt x="9061262" y="931515"/>
                  </a:moveTo>
                  <a:lnTo>
                    <a:pt x="9051737" y="931515"/>
                  </a:lnTo>
                  <a:lnTo>
                    <a:pt x="9051737" y="921990"/>
                  </a:lnTo>
                  <a:lnTo>
                    <a:pt x="9061262" y="921990"/>
                  </a:lnTo>
                  <a:lnTo>
                    <a:pt x="9061262" y="931515"/>
                  </a:lnTo>
                  <a:close/>
                </a:path>
                <a:path w="9865360" h="931544">
                  <a:moveTo>
                    <a:pt x="9042212" y="931515"/>
                  </a:moveTo>
                  <a:lnTo>
                    <a:pt x="9032687" y="931515"/>
                  </a:lnTo>
                  <a:lnTo>
                    <a:pt x="9032687" y="921990"/>
                  </a:lnTo>
                  <a:lnTo>
                    <a:pt x="9042212" y="921990"/>
                  </a:lnTo>
                  <a:lnTo>
                    <a:pt x="9042212" y="931515"/>
                  </a:lnTo>
                  <a:close/>
                </a:path>
                <a:path w="9865360" h="931544">
                  <a:moveTo>
                    <a:pt x="9023162" y="931515"/>
                  </a:moveTo>
                  <a:lnTo>
                    <a:pt x="9013637" y="931515"/>
                  </a:lnTo>
                  <a:lnTo>
                    <a:pt x="9013637" y="921990"/>
                  </a:lnTo>
                  <a:lnTo>
                    <a:pt x="9023162" y="921990"/>
                  </a:lnTo>
                  <a:lnTo>
                    <a:pt x="9023162" y="931515"/>
                  </a:lnTo>
                  <a:close/>
                </a:path>
                <a:path w="9865360" h="931544">
                  <a:moveTo>
                    <a:pt x="9004112" y="931515"/>
                  </a:moveTo>
                  <a:lnTo>
                    <a:pt x="8994587" y="931515"/>
                  </a:lnTo>
                  <a:lnTo>
                    <a:pt x="8994587" y="921990"/>
                  </a:lnTo>
                  <a:lnTo>
                    <a:pt x="9004112" y="921990"/>
                  </a:lnTo>
                  <a:lnTo>
                    <a:pt x="9004112" y="931515"/>
                  </a:lnTo>
                  <a:close/>
                </a:path>
                <a:path w="9865360" h="931544">
                  <a:moveTo>
                    <a:pt x="8985062" y="931515"/>
                  </a:moveTo>
                  <a:lnTo>
                    <a:pt x="8975537" y="931515"/>
                  </a:lnTo>
                  <a:lnTo>
                    <a:pt x="8975537" y="921990"/>
                  </a:lnTo>
                  <a:lnTo>
                    <a:pt x="8985062" y="921990"/>
                  </a:lnTo>
                  <a:lnTo>
                    <a:pt x="8985062" y="931515"/>
                  </a:lnTo>
                  <a:close/>
                </a:path>
                <a:path w="9865360" h="931544">
                  <a:moveTo>
                    <a:pt x="8966012" y="931515"/>
                  </a:moveTo>
                  <a:lnTo>
                    <a:pt x="8956487" y="931515"/>
                  </a:lnTo>
                  <a:lnTo>
                    <a:pt x="8956487" y="921990"/>
                  </a:lnTo>
                  <a:lnTo>
                    <a:pt x="8966012" y="921990"/>
                  </a:lnTo>
                  <a:lnTo>
                    <a:pt x="8966012" y="931515"/>
                  </a:lnTo>
                  <a:close/>
                </a:path>
                <a:path w="9865360" h="931544">
                  <a:moveTo>
                    <a:pt x="8946962" y="931515"/>
                  </a:moveTo>
                  <a:lnTo>
                    <a:pt x="8937437" y="931515"/>
                  </a:lnTo>
                  <a:lnTo>
                    <a:pt x="8937437" y="921990"/>
                  </a:lnTo>
                  <a:lnTo>
                    <a:pt x="8946962" y="921990"/>
                  </a:lnTo>
                  <a:lnTo>
                    <a:pt x="8946962" y="931515"/>
                  </a:lnTo>
                  <a:close/>
                </a:path>
                <a:path w="9865360" h="931544">
                  <a:moveTo>
                    <a:pt x="8927912" y="931515"/>
                  </a:moveTo>
                  <a:lnTo>
                    <a:pt x="8918387" y="931515"/>
                  </a:lnTo>
                  <a:lnTo>
                    <a:pt x="8918387" y="921990"/>
                  </a:lnTo>
                  <a:lnTo>
                    <a:pt x="8927912" y="921990"/>
                  </a:lnTo>
                  <a:lnTo>
                    <a:pt x="8927912" y="931515"/>
                  </a:lnTo>
                  <a:close/>
                </a:path>
                <a:path w="9865360" h="931544">
                  <a:moveTo>
                    <a:pt x="8908862" y="931515"/>
                  </a:moveTo>
                  <a:lnTo>
                    <a:pt x="8899337" y="931515"/>
                  </a:lnTo>
                  <a:lnTo>
                    <a:pt x="8899337" y="921990"/>
                  </a:lnTo>
                  <a:lnTo>
                    <a:pt x="8908862" y="921990"/>
                  </a:lnTo>
                  <a:lnTo>
                    <a:pt x="8908862" y="931515"/>
                  </a:lnTo>
                  <a:close/>
                </a:path>
                <a:path w="9865360" h="931544">
                  <a:moveTo>
                    <a:pt x="8889812" y="931515"/>
                  </a:moveTo>
                  <a:lnTo>
                    <a:pt x="8880287" y="931515"/>
                  </a:lnTo>
                  <a:lnTo>
                    <a:pt x="8880287" y="921990"/>
                  </a:lnTo>
                  <a:lnTo>
                    <a:pt x="8889812" y="921990"/>
                  </a:lnTo>
                  <a:lnTo>
                    <a:pt x="8889812" y="931515"/>
                  </a:lnTo>
                  <a:close/>
                </a:path>
                <a:path w="9865360" h="931544">
                  <a:moveTo>
                    <a:pt x="8870762" y="931515"/>
                  </a:moveTo>
                  <a:lnTo>
                    <a:pt x="8861237" y="931515"/>
                  </a:lnTo>
                  <a:lnTo>
                    <a:pt x="8861237" y="921990"/>
                  </a:lnTo>
                  <a:lnTo>
                    <a:pt x="8870762" y="921990"/>
                  </a:lnTo>
                  <a:lnTo>
                    <a:pt x="8870762" y="931515"/>
                  </a:lnTo>
                  <a:close/>
                </a:path>
                <a:path w="9865360" h="931544">
                  <a:moveTo>
                    <a:pt x="8851712" y="931515"/>
                  </a:moveTo>
                  <a:lnTo>
                    <a:pt x="8842187" y="931515"/>
                  </a:lnTo>
                  <a:lnTo>
                    <a:pt x="8842187" y="921990"/>
                  </a:lnTo>
                  <a:lnTo>
                    <a:pt x="8851712" y="921990"/>
                  </a:lnTo>
                  <a:lnTo>
                    <a:pt x="8851712" y="931515"/>
                  </a:lnTo>
                  <a:close/>
                </a:path>
                <a:path w="9865360" h="931544">
                  <a:moveTo>
                    <a:pt x="8832662" y="931515"/>
                  </a:moveTo>
                  <a:lnTo>
                    <a:pt x="8823137" y="931515"/>
                  </a:lnTo>
                  <a:lnTo>
                    <a:pt x="8823137" y="921990"/>
                  </a:lnTo>
                  <a:lnTo>
                    <a:pt x="8832662" y="921990"/>
                  </a:lnTo>
                  <a:lnTo>
                    <a:pt x="8832662" y="931515"/>
                  </a:lnTo>
                  <a:close/>
                </a:path>
                <a:path w="9865360" h="931544">
                  <a:moveTo>
                    <a:pt x="8813612" y="931515"/>
                  </a:moveTo>
                  <a:lnTo>
                    <a:pt x="8804087" y="931515"/>
                  </a:lnTo>
                  <a:lnTo>
                    <a:pt x="8804087" y="921990"/>
                  </a:lnTo>
                  <a:lnTo>
                    <a:pt x="8813612" y="921990"/>
                  </a:lnTo>
                  <a:lnTo>
                    <a:pt x="8813612" y="931515"/>
                  </a:lnTo>
                  <a:close/>
                </a:path>
                <a:path w="9865360" h="931544">
                  <a:moveTo>
                    <a:pt x="8794562" y="931515"/>
                  </a:moveTo>
                  <a:lnTo>
                    <a:pt x="8785037" y="931515"/>
                  </a:lnTo>
                  <a:lnTo>
                    <a:pt x="8785037" y="921990"/>
                  </a:lnTo>
                  <a:lnTo>
                    <a:pt x="8794562" y="921990"/>
                  </a:lnTo>
                  <a:lnTo>
                    <a:pt x="8794562" y="931515"/>
                  </a:lnTo>
                  <a:close/>
                </a:path>
                <a:path w="9865360" h="931544">
                  <a:moveTo>
                    <a:pt x="8775512" y="931515"/>
                  </a:moveTo>
                  <a:lnTo>
                    <a:pt x="8765987" y="931515"/>
                  </a:lnTo>
                  <a:lnTo>
                    <a:pt x="8765987" y="921990"/>
                  </a:lnTo>
                  <a:lnTo>
                    <a:pt x="8775512" y="921990"/>
                  </a:lnTo>
                  <a:lnTo>
                    <a:pt x="8775512" y="931515"/>
                  </a:lnTo>
                  <a:close/>
                </a:path>
                <a:path w="9865360" h="931544">
                  <a:moveTo>
                    <a:pt x="8756462" y="931515"/>
                  </a:moveTo>
                  <a:lnTo>
                    <a:pt x="8746937" y="931515"/>
                  </a:lnTo>
                  <a:lnTo>
                    <a:pt x="8746937" y="921990"/>
                  </a:lnTo>
                  <a:lnTo>
                    <a:pt x="8756462" y="921990"/>
                  </a:lnTo>
                  <a:lnTo>
                    <a:pt x="8756462" y="931515"/>
                  </a:lnTo>
                  <a:close/>
                </a:path>
                <a:path w="9865360" h="931544">
                  <a:moveTo>
                    <a:pt x="8737412" y="931515"/>
                  </a:moveTo>
                  <a:lnTo>
                    <a:pt x="8727887" y="931515"/>
                  </a:lnTo>
                  <a:lnTo>
                    <a:pt x="8727887" y="921990"/>
                  </a:lnTo>
                  <a:lnTo>
                    <a:pt x="8737412" y="921990"/>
                  </a:lnTo>
                  <a:lnTo>
                    <a:pt x="8737412" y="931515"/>
                  </a:lnTo>
                  <a:close/>
                </a:path>
                <a:path w="9865360" h="931544">
                  <a:moveTo>
                    <a:pt x="8718362" y="931515"/>
                  </a:moveTo>
                  <a:lnTo>
                    <a:pt x="8708837" y="931515"/>
                  </a:lnTo>
                  <a:lnTo>
                    <a:pt x="8708837" y="921990"/>
                  </a:lnTo>
                  <a:lnTo>
                    <a:pt x="8718362" y="921990"/>
                  </a:lnTo>
                  <a:lnTo>
                    <a:pt x="8718362" y="931515"/>
                  </a:lnTo>
                  <a:close/>
                </a:path>
                <a:path w="9865360" h="931544">
                  <a:moveTo>
                    <a:pt x="8699312" y="931515"/>
                  </a:moveTo>
                  <a:lnTo>
                    <a:pt x="8689787" y="931515"/>
                  </a:lnTo>
                  <a:lnTo>
                    <a:pt x="8689787" y="921990"/>
                  </a:lnTo>
                  <a:lnTo>
                    <a:pt x="8699312" y="921990"/>
                  </a:lnTo>
                  <a:lnTo>
                    <a:pt x="8699312" y="931515"/>
                  </a:lnTo>
                  <a:close/>
                </a:path>
                <a:path w="9865360" h="931544">
                  <a:moveTo>
                    <a:pt x="8680262" y="931515"/>
                  </a:moveTo>
                  <a:lnTo>
                    <a:pt x="8670737" y="931515"/>
                  </a:lnTo>
                  <a:lnTo>
                    <a:pt x="8670737" y="921990"/>
                  </a:lnTo>
                  <a:lnTo>
                    <a:pt x="8680262" y="921990"/>
                  </a:lnTo>
                  <a:lnTo>
                    <a:pt x="8680262" y="931515"/>
                  </a:lnTo>
                  <a:close/>
                </a:path>
                <a:path w="9865360" h="931544">
                  <a:moveTo>
                    <a:pt x="8661212" y="931515"/>
                  </a:moveTo>
                  <a:lnTo>
                    <a:pt x="8651687" y="931515"/>
                  </a:lnTo>
                  <a:lnTo>
                    <a:pt x="8651687" y="921990"/>
                  </a:lnTo>
                  <a:lnTo>
                    <a:pt x="8661212" y="921990"/>
                  </a:lnTo>
                  <a:lnTo>
                    <a:pt x="8661212" y="931515"/>
                  </a:lnTo>
                  <a:close/>
                </a:path>
                <a:path w="9865360" h="931544">
                  <a:moveTo>
                    <a:pt x="8642162" y="931515"/>
                  </a:moveTo>
                  <a:lnTo>
                    <a:pt x="8632637" y="931515"/>
                  </a:lnTo>
                  <a:lnTo>
                    <a:pt x="8632637" y="921990"/>
                  </a:lnTo>
                  <a:lnTo>
                    <a:pt x="8642162" y="921990"/>
                  </a:lnTo>
                  <a:lnTo>
                    <a:pt x="8642162" y="931515"/>
                  </a:lnTo>
                  <a:close/>
                </a:path>
                <a:path w="9865360" h="931544">
                  <a:moveTo>
                    <a:pt x="8623112" y="931515"/>
                  </a:moveTo>
                  <a:lnTo>
                    <a:pt x="8613587" y="931515"/>
                  </a:lnTo>
                  <a:lnTo>
                    <a:pt x="8613587" y="921990"/>
                  </a:lnTo>
                  <a:lnTo>
                    <a:pt x="8623112" y="921990"/>
                  </a:lnTo>
                  <a:lnTo>
                    <a:pt x="8623112" y="931515"/>
                  </a:lnTo>
                  <a:close/>
                </a:path>
                <a:path w="9865360" h="931544">
                  <a:moveTo>
                    <a:pt x="8604062" y="931515"/>
                  </a:moveTo>
                  <a:lnTo>
                    <a:pt x="8594537" y="931515"/>
                  </a:lnTo>
                  <a:lnTo>
                    <a:pt x="8594537" y="921990"/>
                  </a:lnTo>
                  <a:lnTo>
                    <a:pt x="8604062" y="921990"/>
                  </a:lnTo>
                  <a:lnTo>
                    <a:pt x="8604062" y="931515"/>
                  </a:lnTo>
                  <a:close/>
                </a:path>
                <a:path w="9865360" h="931544">
                  <a:moveTo>
                    <a:pt x="8585012" y="931515"/>
                  </a:moveTo>
                  <a:lnTo>
                    <a:pt x="8575487" y="931515"/>
                  </a:lnTo>
                  <a:lnTo>
                    <a:pt x="8575487" y="921990"/>
                  </a:lnTo>
                  <a:lnTo>
                    <a:pt x="8585012" y="921990"/>
                  </a:lnTo>
                  <a:lnTo>
                    <a:pt x="8585012" y="931515"/>
                  </a:lnTo>
                  <a:close/>
                </a:path>
                <a:path w="9865360" h="931544">
                  <a:moveTo>
                    <a:pt x="8565962" y="931515"/>
                  </a:moveTo>
                  <a:lnTo>
                    <a:pt x="8556437" y="931515"/>
                  </a:lnTo>
                  <a:lnTo>
                    <a:pt x="8556437" y="921990"/>
                  </a:lnTo>
                  <a:lnTo>
                    <a:pt x="8565962" y="921990"/>
                  </a:lnTo>
                  <a:lnTo>
                    <a:pt x="8565962" y="931515"/>
                  </a:lnTo>
                  <a:close/>
                </a:path>
                <a:path w="9865360" h="931544">
                  <a:moveTo>
                    <a:pt x="8546912" y="931515"/>
                  </a:moveTo>
                  <a:lnTo>
                    <a:pt x="8537387" y="931515"/>
                  </a:lnTo>
                  <a:lnTo>
                    <a:pt x="8537387" y="921990"/>
                  </a:lnTo>
                  <a:lnTo>
                    <a:pt x="8546912" y="921990"/>
                  </a:lnTo>
                  <a:lnTo>
                    <a:pt x="8546912" y="931515"/>
                  </a:lnTo>
                  <a:close/>
                </a:path>
                <a:path w="9865360" h="931544">
                  <a:moveTo>
                    <a:pt x="8527862" y="931515"/>
                  </a:moveTo>
                  <a:lnTo>
                    <a:pt x="8518337" y="931515"/>
                  </a:lnTo>
                  <a:lnTo>
                    <a:pt x="8518337" y="921990"/>
                  </a:lnTo>
                  <a:lnTo>
                    <a:pt x="8527862" y="921990"/>
                  </a:lnTo>
                  <a:lnTo>
                    <a:pt x="8527862" y="931515"/>
                  </a:lnTo>
                  <a:close/>
                </a:path>
                <a:path w="9865360" h="931544">
                  <a:moveTo>
                    <a:pt x="8508812" y="931515"/>
                  </a:moveTo>
                  <a:lnTo>
                    <a:pt x="8499287" y="931515"/>
                  </a:lnTo>
                  <a:lnTo>
                    <a:pt x="8499287" y="921990"/>
                  </a:lnTo>
                  <a:lnTo>
                    <a:pt x="8508812" y="921990"/>
                  </a:lnTo>
                  <a:lnTo>
                    <a:pt x="8508812" y="931515"/>
                  </a:lnTo>
                  <a:close/>
                </a:path>
                <a:path w="9865360" h="931544">
                  <a:moveTo>
                    <a:pt x="8489762" y="931515"/>
                  </a:moveTo>
                  <a:lnTo>
                    <a:pt x="8480237" y="931515"/>
                  </a:lnTo>
                  <a:lnTo>
                    <a:pt x="8480237" y="921990"/>
                  </a:lnTo>
                  <a:lnTo>
                    <a:pt x="8489762" y="921990"/>
                  </a:lnTo>
                  <a:lnTo>
                    <a:pt x="8489762" y="931515"/>
                  </a:lnTo>
                  <a:close/>
                </a:path>
                <a:path w="9865360" h="931544">
                  <a:moveTo>
                    <a:pt x="8470712" y="931515"/>
                  </a:moveTo>
                  <a:lnTo>
                    <a:pt x="8461187" y="931515"/>
                  </a:lnTo>
                  <a:lnTo>
                    <a:pt x="8461187" y="921990"/>
                  </a:lnTo>
                  <a:lnTo>
                    <a:pt x="8470712" y="921990"/>
                  </a:lnTo>
                  <a:lnTo>
                    <a:pt x="8470712" y="931515"/>
                  </a:lnTo>
                  <a:close/>
                </a:path>
                <a:path w="9865360" h="931544">
                  <a:moveTo>
                    <a:pt x="8451662" y="931515"/>
                  </a:moveTo>
                  <a:lnTo>
                    <a:pt x="8442137" y="931515"/>
                  </a:lnTo>
                  <a:lnTo>
                    <a:pt x="8442137" y="921990"/>
                  </a:lnTo>
                  <a:lnTo>
                    <a:pt x="8451662" y="921990"/>
                  </a:lnTo>
                  <a:lnTo>
                    <a:pt x="8451662" y="931515"/>
                  </a:lnTo>
                  <a:close/>
                </a:path>
                <a:path w="9865360" h="931544">
                  <a:moveTo>
                    <a:pt x="8432612" y="931515"/>
                  </a:moveTo>
                  <a:lnTo>
                    <a:pt x="8423087" y="931515"/>
                  </a:lnTo>
                  <a:lnTo>
                    <a:pt x="8423087" y="921990"/>
                  </a:lnTo>
                  <a:lnTo>
                    <a:pt x="8432612" y="921990"/>
                  </a:lnTo>
                  <a:lnTo>
                    <a:pt x="8432612" y="931515"/>
                  </a:lnTo>
                  <a:close/>
                </a:path>
                <a:path w="9865360" h="931544">
                  <a:moveTo>
                    <a:pt x="8413562" y="931515"/>
                  </a:moveTo>
                  <a:lnTo>
                    <a:pt x="8404037" y="931515"/>
                  </a:lnTo>
                  <a:lnTo>
                    <a:pt x="8404037" y="921990"/>
                  </a:lnTo>
                  <a:lnTo>
                    <a:pt x="8413562" y="921990"/>
                  </a:lnTo>
                  <a:lnTo>
                    <a:pt x="8413562" y="931515"/>
                  </a:lnTo>
                  <a:close/>
                </a:path>
                <a:path w="9865360" h="931544">
                  <a:moveTo>
                    <a:pt x="8394512" y="931515"/>
                  </a:moveTo>
                  <a:lnTo>
                    <a:pt x="8384987" y="931515"/>
                  </a:lnTo>
                  <a:lnTo>
                    <a:pt x="8384987" y="921990"/>
                  </a:lnTo>
                  <a:lnTo>
                    <a:pt x="8394512" y="921990"/>
                  </a:lnTo>
                  <a:lnTo>
                    <a:pt x="8394512" y="931515"/>
                  </a:lnTo>
                  <a:close/>
                </a:path>
                <a:path w="9865360" h="931544">
                  <a:moveTo>
                    <a:pt x="8375462" y="931515"/>
                  </a:moveTo>
                  <a:lnTo>
                    <a:pt x="8365937" y="931515"/>
                  </a:lnTo>
                  <a:lnTo>
                    <a:pt x="8365937" y="921990"/>
                  </a:lnTo>
                  <a:lnTo>
                    <a:pt x="8375462" y="921990"/>
                  </a:lnTo>
                  <a:lnTo>
                    <a:pt x="8375462" y="931515"/>
                  </a:lnTo>
                  <a:close/>
                </a:path>
                <a:path w="9865360" h="931544">
                  <a:moveTo>
                    <a:pt x="8356412" y="931515"/>
                  </a:moveTo>
                  <a:lnTo>
                    <a:pt x="8346887" y="931515"/>
                  </a:lnTo>
                  <a:lnTo>
                    <a:pt x="8346887" y="921990"/>
                  </a:lnTo>
                  <a:lnTo>
                    <a:pt x="8356412" y="921990"/>
                  </a:lnTo>
                  <a:lnTo>
                    <a:pt x="8356412" y="931515"/>
                  </a:lnTo>
                  <a:close/>
                </a:path>
                <a:path w="9865360" h="931544">
                  <a:moveTo>
                    <a:pt x="8337362" y="931515"/>
                  </a:moveTo>
                  <a:lnTo>
                    <a:pt x="8327837" y="931515"/>
                  </a:lnTo>
                  <a:lnTo>
                    <a:pt x="8327837" y="921990"/>
                  </a:lnTo>
                  <a:lnTo>
                    <a:pt x="8337362" y="921990"/>
                  </a:lnTo>
                  <a:lnTo>
                    <a:pt x="8337362" y="931515"/>
                  </a:lnTo>
                  <a:close/>
                </a:path>
                <a:path w="9865360" h="931544">
                  <a:moveTo>
                    <a:pt x="8318312" y="931515"/>
                  </a:moveTo>
                  <a:lnTo>
                    <a:pt x="8308787" y="931515"/>
                  </a:lnTo>
                  <a:lnTo>
                    <a:pt x="8308787" y="921990"/>
                  </a:lnTo>
                  <a:lnTo>
                    <a:pt x="8318312" y="921990"/>
                  </a:lnTo>
                  <a:lnTo>
                    <a:pt x="8318312" y="931515"/>
                  </a:lnTo>
                  <a:close/>
                </a:path>
                <a:path w="9865360" h="931544">
                  <a:moveTo>
                    <a:pt x="8299262" y="931515"/>
                  </a:moveTo>
                  <a:lnTo>
                    <a:pt x="8289737" y="931515"/>
                  </a:lnTo>
                  <a:lnTo>
                    <a:pt x="8289737" y="921990"/>
                  </a:lnTo>
                  <a:lnTo>
                    <a:pt x="8299262" y="921990"/>
                  </a:lnTo>
                  <a:lnTo>
                    <a:pt x="8299262" y="931515"/>
                  </a:lnTo>
                  <a:close/>
                </a:path>
                <a:path w="9865360" h="931544">
                  <a:moveTo>
                    <a:pt x="8280212" y="931515"/>
                  </a:moveTo>
                  <a:lnTo>
                    <a:pt x="8270687" y="931515"/>
                  </a:lnTo>
                  <a:lnTo>
                    <a:pt x="8270687" y="921990"/>
                  </a:lnTo>
                  <a:lnTo>
                    <a:pt x="8280212" y="921990"/>
                  </a:lnTo>
                  <a:lnTo>
                    <a:pt x="8280212" y="931515"/>
                  </a:lnTo>
                  <a:close/>
                </a:path>
                <a:path w="9865360" h="931544">
                  <a:moveTo>
                    <a:pt x="8261162" y="931515"/>
                  </a:moveTo>
                  <a:lnTo>
                    <a:pt x="8251637" y="931515"/>
                  </a:lnTo>
                  <a:lnTo>
                    <a:pt x="8251637" y="921990"/>
                  </a:lnTo>
                  <a:lnTo>
                    <a:pt x="8261162" y="921990"/>
                  </a:lnTo>
                  <a:lnTo>
                    <a:pt x="8261162" y="931515"/>
                  </a:lnTo>
                  <a:close/>
                </a:path>
                <a:path w="9865360" h="931544">
                  <a:moveTo>
                    <a:pt x="8242112" y="931515"/>
                  </a:moveTo>
                  <a:lnTo>
                    <a:pt x="8232587" y="931515"/>
                  </a:lnTo>
                  <a:lnTo>
                    <a:pt x="8232587" y="921990"/>
                  </a:lnTo>
                  <a:lnTo>
                    <a:pt x="8242112" y="921990"/>
                  </a:lnTo>
                  <a:lnTo>
                    <a:pt x="8242112" y="931515"/>
                  </a:lnTo>
                  <a:close/>
                </a:path>
                <a:path w="9865360" h="931544">
                  <a:moveTo>
                    <a:pt x="8223062" y="931515"/>
                  </a:moveTo>
                  <a:lnTo>
                    <a:pt x="8213537" y="931515"/>
                  </a:lnTo>
                  <a:lnTo>
                    <a:pt x="8213537" y="921990"/>
                  </a:lnTo>
                  <a:lnTo>
                    <a:pt x="8223062" y="921990"/>
                  </a:lnTo>
                  <a:lnTo>
                    <a:pt x="8223062" y="931515"/>
                  </a:lnTo>
                  <a:close/>
                </a:path>
                <a:path w="9865360" h="931544">
                  <a:moveTo>
                    <a:pt x="8204012" y="931515"/>
                  </a:moveTo>
                  <a:lnTo>
                    <a:pt x="8194487" y="931515"/>
                  </a:lnTo>
                  <a:lnTo>
                    <a:pt x="8194487" y="921990"/>
                  </a:lnTo>
                  <a:lnTo>
                    <a:pt x="8204012" y="921990"/>
                  </a:lnTo>
                  <a:lnTo>
                    <a:pt x="8204012" y="931515"/>
                  </a:lnTo>
                  <a:close/>
                </a:path>
                <a:path w="9865360" h="931544">
                  <a:moveTo>
                    <a:pt x="8184962" y="931515"/>
                  </a:moveTo>
                  <a:lnTo>
                    <a:pt x="8175437" y="931515"/>
                  </a:lnTo>
                  <a:lnTo>
                    <a:pt x="8175437" y="921990"/>
                  </a:lnTo>
                  <a:lnTo>
                    <a:pt x="8184962" y="921990"/>
                  </a:lnTo>
                  <a:lnTo>
                    <a:pt x="8184962" y="931515"/>
                  </a:lnTo>
                  <a:close/>
                </a:path>
                <a:path w="9865360" h="931544">
                  <a:moveTo>
                    <a:pt x="8165912" y="931515"/>
                  </a:moveTo>
                  <a:lnTo>
                    <a:pt x="8156387" y="931515"/>
                  </a:lnTo>
                  <a:lnTo>
                    <a:pt x="8156387" y="921990"/>
                  </a:lnTo>
                  <a:lnTo>
                    <a:pt x="8165912" y="921990"/>
                  </a:lnTo>
                  <a:lnTo>
                    <a:pt x="8165912" y="931515"/>
                  </a:lnTo>
                  <a:close/>
                </a:path>
                <a:path w="9865360" h="931544">
                  <a:moveTo>
                    <a:pt x="8146862" y="931515"/>
                  </a:moveTo>
                  <a:lnTo>
                    <a:pt x="8137337" y="931515"/>
                  </a:lnTo>
                  <a:lnTo>
                    <a:pt x="8137337" y="921990"/>
                  </a:lnTo>
                  <a:lnTo>
                    <a:pt x="8146862" y="921990"/>
                  </a:lnTo>
                  <a:lnTo>
                    <a:pt x="8146862" y="931515"/>
                  </a:lnTo>
                  <a:close/>
                </a:path>
                <a:path w="9865360" h="931544">
                  <a:moveTo>
                    <a:pt x="8127812" y="931515"/>
                  </a:moveTo>
                  <a:lnTo>
                    <a:pt x="8118287" y="931515"/>
                  </a:lnTo>
                  <a:lnTo>
                    <a:pt x="8118287" y="921990"/>
                  </a:lnTo>
                  <a:lnTo>
                    <a:pt x="8127812" y="921990"/>
                  </a:lnTo>
                  <a:lnTo>
                    <a:pt x="8127812" y="931515"/>
                  </a:lnTo>
                  <a:close/>
                </a:path>
                <a:path w="9865360" h="931544">
                  <a:moveTo>
                    <a:pt x="8108762" y="931515"/>
                  </a:moveTo>
                  <a:lnTo>
                    <a:pt x="8099237" y="931515"/>
                  </a:lnTo>
                  <a:lnTo>
                    <a:pt x="8099237" y="921990"/>
                  </a:lnTo>
                  <a:lnTo>
                    <a:pt x="8108762" y="921990"/>
                  </a:lnTo>
                  <a:lnTo>
                    <a:pt x="8108762" y="931515"/>
                  </a:lnTo>
                  <a:close/>
                </a:path>
                <a:path w="9865360" h="931544">
                  <a:moveTo>
                    <a:pt x="8089712" y="931515"/>
                  </a:moveTo>
                  <a:lnTo>
                    <a:pt x="8080187" y="931515"/>
                  </a:lnTo>
                  <a:lnTo>
                    <a:pt x="8080187" y="921990"/>
                  </a:lnTo>
                  <a:lnTo>
                    <a:pt x="8089712" y="921990"/>
                  </a:lnTo>
                  <a:lnTo>
                    <a:pt x="8089712" y="931515"/>
                  </a:lnTo>
                  <a:close/>
                </a:path>
                <a:path w="9865360" h="931544">
                  <a:moveTo>
                    <a:pt x="8070662" y="931515"/>
                  </a:moveTo>
                  <a:lnTo>
                    <a:pt x="8061137" y="931515"/>
                  </a:lnTo>
                  <a:lnTo>
                    <a:pt x="8061137" y="921990"/>
                  </a:lnTo>
                  <a:lnTo>
                    <a:pt x="8070662" y="921990"/>
                  </a:lnTo>
                  <a:lnTo>
                    <a:pt x="8070662" y="931515"/>
                  </a:lnTo>
                  <a:close/>
                </a:path>
                <a:path w="9865360" h="931544">
                  <a:moveTo>
                    <a:pt x="8051612" y="931515"/>
                  </a:moveTo>
                  <a:lnTo>
                    <a:pt x="8042087" y="931515"/>
                  </a:lnTo>
                  <a:lnTo>
                    <a:pt x="8042087" y="921990"/>
                  </a:lnTo>
                  <a:lnTo>
                    <a:pt x="8051612" y="921990"/>
                  </a:lnTo>
                  <a:lnTo>
                    <a:pt x="8051612" y="931515"/>
                  </a:lnTo>
                  <a:close/>
                </a:path>
                <a:path w="9865360" h="931544">
                  <a:moveTo>
                    <a:pt x="8032562" y="931515"/>
                  </a:moveTo>
                  <a:lnTo>
                    <a:pt x="8023037" y="931515"/>
                  </a:lnTo>
                  <a:lnTo>
                    <a:pt x="8023037" y="921990"/>
                  </a:lnTo>
                  <a:lnTo>
                    <a:pt x="8032562" y="921990"/>
                  </a:lnTo>
                  <a:lnTo>
                    <a:pt x="8032562" y="931515"/>
                  </a:lnTo>
                  <a:close/>
                </a:path>
                <a:path w="9865360" h="931544">
                  <a:moveTo>
                    <a:pt x="8013512" y="931515"/>
                  </a:moveTo>
                  <a:lnTo>
                    <a:pt x="8003987" y="931515"/>
                  </a:lnTo>
                  <a:lnTo>
                    <a:pt x="8003987" y="921990"/>
                  </a:lnTo>
                  <a:lnTo>
                    <a:pt x="8013512" y="921990"/>
                  </a:lnTo>
                  <a:lnTo>
                    <a:pt x="8013512" y="931515"/>
                  </a:lnTo>
                  <a:close/>
                </a:path>
                <a:path w="9865360" h="931544">
                  <a:moveTo>
                    <a:pt x="7994462" y="931515"/>
                  </a:moveTo>
                  <a:lnTo>
                    <a:pt x="7984937" y="931515"/>
                  </a:lnTo>
                  <a:lnTo>
                    <a:pt x="7984937" y="921990"/>
                  </a:lnTo>
                  <a:lnTo>
                    <a:pt x="7994462" y="921990"/>
                  </a:lnTo>
                  <a:lnTo>
                    <a:pt x="7994462" y="931515"/>
                  </a:lnTo>
                  <a:close/>
                </a:path>
                <a:path w="9865360" h="931544">
                  <a:moveTo>
                    <a:pt x="7975412" y="931515"/>
                  </a:moveTo>
                  <a:lnTo>
                    <a:pt x="7965887" y="931515"/>
                  </a:lnTo>
                  <a:lnTo>
                    <a:pt x="7965887" y="921990"/>
                  </a:lnTo>
                  <a:lnTo>
                    <a:pt x="7975412" y="921990"/>
                  </a:lnTo>
                  <a:lnTo>
                    <a:pt x="7975412" y="931515"/>
                  </a:lnTo>
                  <a:close/>
                </a:path>
                <a:path w="9865360" h="931544">
                  <a:moveTo>
                    <a:pt x="7956362" y="931515"/>
                  </a:moveTo>
                  <a:lnTo>
                    <a:pt x="7946837" y="931515"/>
                  </a:lnTo>
                  <a:lnTo>
                    <a:pt x="7946837" y="921990"/>
                  </a:lnTo>
                  <a:lnTo>
                    <a:pt x="7956362" y="921990"/>
                  </a:lnTo>
                  <a:lnTo>
                    <a:pt x="7956362" y="931515"/>
                  </a:lnTo>
                  <a:close/>
                </a:path>
                <a:path w="9865360" h="931544">
                  <a:moveTo>
                    <a:pt x="7937312" y="931515"/>
                  </a:moveTo>
                  <a:lnTo>
                    <a:pt x="7927787" y="931515"/>
                  </a:lnTo>
                  <a:lnTo>
                    <a:pt x="7927787" y="921990"/>
                  </a:lnTo>
                  <a:lnTo>
                    <a:pt x="7937312" y="921990"/>
                  </a:lnTo>
                  <a:lnTo>
                    <a:pt x="7937312" y="931515"/>
                  </a:lnTo>
                  <a:close/>
                </a:path>
                <a:path w="9865360" h="931544">
                  <a:moveTo>
                    <a:pt x="7918262" y="931515"/>
                  </a:moveTo>
                  <a:lnTo>
                    <a:pt x="7908737" y="931515"/>
                  </a:lnTo>
                  <a:lnTo>
                    <a:pt x="7908737" y="921990"/>
                  </a:lnTo>
                  <a:lnTo>
                    <a:pt x="7918262" y="921990"/>
                  </a:lnTo>
                  <a:lnTo>
                    <a:pt x="7918262" y="931515"/>
                  </a:lnTo>
                  <a:close/>
                </a:path>
                <a:path w="9865360" h="931544">
                  <a:moveTo>
                    <a:pt x="7899212" y="931515"/>
                  </a:moveTo>
                  <a:lnTo>
                    <a:pt x="7889687" y="931515"/>
                  </a:lnTo>
                  <a:lnTo>
                    <a:pt x="7889687" y="921990"/>
                  </a:lnTo>
                  <a:lnTo>
                    <a:pt x="7899212" y="921990"/>
                  </a:lnTo>
                  <a:lnTo>
                    <a:pt x="7899212" y="931515"/>
                  </a:lnTo>
                  <a:close/>
                </a:path>
                <a:path w="9865360" h="931544">
                  <a:moveTo>
                    <a:pt x="7880162" y="931515"/>
                  </a:moveTo>
                  <a:lnTo>
                    <a:pt x="7870637" y="931515"/>
                  </a:lnTo>
                  <a:lnTo>
                    <a:pt x="7870637" y="921990"/>
                  </a:lnTo>
                  <a:lnTo>
                    <a:pt x="7880162" y="921990"/>
                  </a:lnTo>
                  <a:lnTo>
                    <a:pt x="7880162" y="931515"/>
                  </a:lnTo>
                  <a:close/>
                </a:path>
                <a:path w="9865360" h="931544">
                  <a:moveTo>
                    <a:pt x="7861112" y="931515"/>
                  </a:moveTo>
                  <a:lnTo>
                    <a:pt x="7851587" y="931515"/>
                  </a:lnTo>
                  <a:lnTo>
                    <a:pt x="7851587" y="921990"/>
                  </a:lnTo>
                  <a:lnTo>
                    <a:pt x="7861112" y="921990"/>
                  </a:lnTo>
                  <a:lnTo>
                    <a:pt x="7861112" y="931515"/>
                  </a:lnTo>
                  <a:close/>
                </a:path>
                <a:path w="9865360" h="931544">
                  <a:moveTo>
                    <a:pt x="7842062" y="931515"/>
                  </a:moveTo>
                  <a:lnTo>
                    <a:pt x="7832537" y="931515"/>
                  </a:lnTo>
                  <a:lnTo>
                    <a:pt x="7832537" y="921990"/>
                  </a:lnTo>
                  <a:lnTo>
                    <a:pt x="7842062" y="921990"/>
                  </a:lnTo>
                  <a:lnTo>
                    <a:pt x="7842062" y="931515"/>
                  </a:lnTo>
                  <a:close/>
                </a:path>
                <a:path w="9865360" h="931544">
                  <a:moveTo>
                    <a:pt x="7823012" y="931515"/>
                  </a:moveTo>
                  <a:lnTo>
                    <a:pt x="7813487" y="931515"/>
                  </a:lnTo>
                  <a:lnTo>
                    <a:pt x="7813487" y="921990"/>
                  </a:lnTo>
                  <a:lnTo>
                    <a:pt x="7823012" y="921990"/>
                  </a:lnTo>
                  <a:lnTo>
                    <a:pt x="7823012" y="931515"/>
                  </a:lnTo>
                  <a:close/>
                </a:path>
                <a:path w="9865360" h="931544">
                  <a:moveTo>
                    <a:pt x="7803962" y="931515"/>
                  </a:moveTo>
                  <a:lnTo>
                    <a:pt x="7794437" y="931515"/>
                  </a:lnTo>
                  <a:lnTo>
                    <a:pt x="7794437" y="921990"/>
                  </a:lnTo>
                  <a:lnTo>
                    <a:pt x="7803962" y="921990"/>
                  </a:lnTo>
                  <a:lnTo>
                    <a:pt x="7803962" y="931515"/>
                  </a:lnTo>
                  <a:close/>
                </a:path>
                <a:path w="9865360" h="931544">
                  <a:moveTo>
                    <a:pt x="7784912" y="931515"/>
                  </a:moveTo>
                  <a:lnTo>
                    <a:pt x="7775387" y="931515"/>
                  </a:lnTo>
                  <a:lnTo>
                    <a:pt x="7775387" y="921990"/>
                  </a:lnTo>
                  <a:lnTo>
                    <a:pt x="7784912" y="921990"/>
                  </a:lnTo>
                  <a:lnTo>
                    <a:pt x="7784912" y="931515"/>
                  </a:lnTo>
                  <a:close/>
                </a:path>
                <a:path w="9865360" h="931544">
                  <a:moveTo>
                    <a:pt x="7765862" y="931515"/>
                  </a:moveTo>
                  <a:lnTo>
                    <a:pt x="7756337" y="931515"/>
                  </a:lnTo>
                  <a:lnTo>
                    <a:pt x="7756337" y="921990"/>
                  </a:lnTo>
                  <a:lnTo>
                    <a:pt x="7765862" y="921990"/>
                  </a:lnTo>
                  <a:lnTo>
                    <a:pt x="7765862" y="931515"/>
                  </a:lnTo>
                  <a:close/>
                </a:path>
                <a:path w="9865360" h="931544">
                  <a:moveTo>
                    <a:pt x="7746812" y="931515"/>
                  </a:moveTo>
                  <a:lnTo>
                    <a:pt x="7737287" y="931515"/>
                  </a:lnTo>
                  <a:lnTo>
                    <a:pt x="7737287" y="921990"/>
                  </a:lnTo>
                  <a:lnTo>
                    <a:pt x="7746812" y="921990"/>
                  </a:lnTo>
                  <a:lnTo>
                    <a:pt x="7746812" y="931515"/>
                  </a:lnTo>
                  <a:close/>
                </a:path>
                <a:path w="9865360" h="931544">
                  <a:moveTo>
                    <a:pt x="7727762" y="931515"/>
                  </a:moveTo>
                  <a:lnTo>
                    <a:pt x="7718237" y="931515"/>
                  </a:lnTo>
                  <a:lnTo>
                    <a:pt x="7718237" y="921990"/>
                  </a:lnTo>
                  <a:lnTo>
                    <a:pt x="7727762" y="921990"/>
                  </a:lnTo>
                  <a:lnTo>
                    <a:pt x="7727762" y="931515"/>
                  </a:lnTo>
                  <a:close/>
                </a:path>
                <a:path w="9865360" h="931544">
                  <a:moveTo>
                    <a:pt x="7708712" y="931515"/>
                  </a:moveTo>
                  <a:lnTo>
                    <a:pt x="7699187" y="931515"/>
                  </a:lnTo>
                  <a:lnTo>
                    <a:pt x="7699187" y="921990"/>
                  </a:lnTo>
                  <a:lnTo>
                    <a:pt x="7708712" y="921990"/>
                  </a:lnTo>
                  <a:lnTo>
                    <a:pt x="7708712" y="931515"/>
                  </a:lnTo>
                  <a:close/>
                </a:path>
                <a:path w="9865360" h="931544">
                  <a:moveTo>
                    <a:pt x="7689662" y="931515"/>
                  </a:moveTo>
                  <a:lnTo>
                    <a:pt x="7680137" y="931515"/>
                  </a:lnTo>
                  <a:lnTo>
                    <a:pt x="7680137" y="921990"/>
                  </a:lnTo>
                  <a:lnTo>
                    <a:pt x="7689662" y="921990"/>
                  </a:lnTo>
                  <a:lnTo>
                    <a:pt x="7689662" y="931515"/>
                  </a:lnTo>
                  <a:close/>
                </a:path>
                <a:path w="9865360" h="931544">
                  <a:moveTo>
                    <a:pt x="7670612" y="931515"/>
                  </a:moveTo>
                  <a:lnTo>
                    <a:pt x="7661087" y="931515"/>
                  </a:lnTo>
                  <a:lnTo>
                    <a:pt x="7661087" y="921990"/>
                  </a:lnTo>
                  <a:lnTo>
                    <a:pt x="7670612" y="921990"/>
                  </a:lnTo>
                  <a:lnTo>
                    <a:pt x="7670612" y="931515"/>
                  </a:lnTo>
                  <a:close/>
                </a:path>
                <a:path w="9865360" h="931544">
                  <a:moveTo>
                    <a:pt x="7651562" y="931515"/>
                  </a:moveTo>
                  <a:lnTo>
                    <a:pt x="7642037" y="931515"/>
                  </a:lnTo>
                  <a:lnTo>
                    <a:pt x="7642037" y="921990"/>
                  </a:lnTo>
                  <a:lnTo>
                    <a:pt x="7651562" y="921990"/>
                  </a:lnTo>
                  <a:lnTo>
                    <a:pt x="7651562" y="931515"/>
                  </a:lnTo>
                  <a:close/>
                </a:path>
                <a:path w="9865360" h="931544">
                  <a:moveTo>
                    <a:pt x="7632512" y="931515"/>
                  </a:moveTo>
                  <a:lnTo>
                    <a:pt x="7622987" y="931515"/>
                  </a:lnTo>
                  <a:lnTo>
                    <a:pt x="7622987" y="921990"/>
                  </a:lnTo>
                  <a:lnTo>
                    <a:pt x="7632512" y="921990"/>
                  </a:lnTo>
                  <a:lnTo>
                    <a:pt x="7632512" y="931515"/>
                  </a:lnTo>
                  <a:close/>
                </a:path>
                <a:path w="9865360" h="931544">
                  <a:moveTo>
                    <a:pt x="7613462" y="931515"/>
                  </a:moveTo>
                  <a:lnTo>
                    <a:pt x="7603937" y="931515"/>
                  </a:lnTo>
                  <a:lnTo>
                    <a:pt x="7603937" y="921990"/>
                  </a:lnTo>
                  <a:lnTo>
                    <a:pt x="7613462" y="921990"/>
                  </a:lnTo>
                  <a:lnTo>
                    <a:pt x="7613462" y="931515"/>
                  </a:lnTo>
                  <a:close/>
                </a:path>
                <a:path w="9865360" h="931544">
                  <a:moveTo>
                    <a:pt x="7594412" y="931515"/>
                  </a:moveTo>
                  <a:lnTo>
                    <a:pt x="7584887" y="931515"/>
                  </a:lnTo>
                  <a:lnTo>
                    <a:pt x="7584887" y="921990"/>
                  </a:lnTo>
                  <a:lnTo>
                    <a:pt x="7594412" y="921990"/>
                  </a:lnTo>
                  <a:lnTo>
                    <a:pt x="7594412" y="931515"/>
                  </a:lnTo>
                  <a:close/>
                </a:path>
                <a:path w="9865360" h="931544">
                  <a:moveTo>
                    <a:pt x="7575362" y="931515"/>
                  </a:moveTo>
                  <a:lnTo>
                    <a:pt x="7565837" y="931515"/>
                  </a:lnTo>
                  <a:lnTo>
                    <a:pt x="7565837" y="921990"/>
                  </a:lnTo>
                  <a:lnTo>
                    <a:pt x="7575362" y="921990"/>
                  </a:lnTo>
                  <a:lnTo>
                    <a:pt x="7575362" y="931515"/>
                  </a:lnTo>
                  <a:close/>
                </a:path>
                <a:path w="9865360" h="931544">
                  <a:moveTo>
                    <a:pt x="7556312" y="931515"/>
                  </a:moveTo>
                  <a:lnTo>
                    <a:pt x="7546787" y="931515"/>
                  </a:lnTo>
                  <a:lnTo>
                    <a:pt x="7546787" y="921990"/>
                  </a:lnTo>
                  <a:lnTo>
                    <a:pt x="7556312" y="921990"/>
                  </a:lnTo>
                  <a:lnTo>
                    <a:pt x="7556312" y="931515"/>
                  </a:lnTo>
                  <a:close/>
                </a:path>
                <a:path w="9865360" h="931544">
                  <a:moveTo>
                    <a:pt x="7537262" y="931515"/>
                  </a:moveTo>
                  <a:lnTo>
                    <a:pt x="7527737" y="931515"/>
                  </a:lnTo>
                  <a:lnTo>
                    <a:pt x="7527737" y="921990"/>
                  </a:lnTo>
                  <a:lnTo>
                    <a:pt x="7537262" y="921990"/>
                  </a:lnTo>
                  <a:lnTo>
                    <a:pt x="7537262" y="931515"/>
                  </a:lnTo>
                  <a:close/>
                </a:path>
                <a:path w="9865360" h="931544">
                  <a:moveTo>
                    <a:pt x="7518212" y="931515"/>
                  </a:moveTo>
                  <a:lnTo>
                    <a:pt x="7508687" y="931515"/>
                  </a:lnTo>
                  <a:lnTo>
                    <a:pt x="7508687" y="921990"/>
                  </a:lnTo>
                  <a:lnTo>
                    <a:pt x="7518212" y="921990"/>
                  </a:lnTo>
                  <a:lnTo>
                    <a:pt x="7518212" y="931515"/>
                  </a:lnTo>
                  <a:close/>
                </a:path>
                <a:path w="9865360" h="931544">
                  <a:moveTo>
                    <a:pt x="7499162" y="931515"/>
                  </a:moveTo>
                  <a:lnTo>
                    <a:pt x="7489637" y="931515"/>
                  </a:lnTo>
                  <a:lnTo>
                    <a:pt x="7489637" y="921990"/>
                  </a:lnTo>
                  <a:lnTo>
                    <a:pt x="7499162" y="921990"/>
                  </a:lnTo>
                  <a:lnTo>
                    <a:pt x="7499162" y="931515"/>
                  </a:lnTo>
                  <a:close/>
                </a:path>
                <a:path w="9865360" h="931544">
                  <a:moveTo>
                    <a:pt x="7480112" y="931515"/>
                  </a:moveTo>
                  <a:lnTo>
                    <a:pt x="7470587" y="931515"/>
                  </a:lnTo>
                  <a:lnTo>
                    <a:pt x="7470587" y="921990"/>
                  </a:lnTo>
                  <a:lnTo>
                    <a:pt x="7480112" y="921990"/>
                  </a:lnTo>
                  <a:lnTo>
                    <a:pt x="7480112" y="931515"/>
                  </a:lnTo>
                  <a:close/>
                </a:path>
                <a:path w="9865360" h="931544">
                  <a:moveTo>
                    <a:pt x="7461062" y="931515"/>
                  </a:moveTo>
                  <a:lnTo>
                    <a:pt x="7451537" y="931515"/>
                  </a:lnTo>
                  <a:lnTo>
                    <a:pt x="7451537" y="921990"/>
                  </a:lnTo>
                  <a:lnTo>
                    <a:pt x="7461062" y="921990"/>
                  </a:lnTo>
                  <a:lnTo>
                    <a:pt x="7461062" y="931515"/>
                  </a:lnTo>
                  <a:close/>
                </a:path>
                <a:path w="9865360" h="931544">
                  <a:moveTo>
                    <a:pt x="7442012" y="931515"/>
                  </a:moveTo>
                  <a:lnTo>
                    <a:pt x="7432487" y="931515"/>
                  </a:lnTo>
                  <a:lnTo>
                    <a:pt x="7432487" y="921990"/>
                  </a:lnTo>
                  <a:lnTo>
                    <a:pt x="7442012" y="921990"/>
                  </a:lnTo>
                  <a:lnTo>
                    <a:pt x="7442012" y="931515"/>
                  </a:lnTo>
                  <a:close/>
                </a:path>
                <a:path w="9865360" h="931544">
                  <a:moveTo>
                    <a:pt x="7422962" y="931515"/>
                  </a:moveTo>
                  <a:lnTo>
                    <a:pt x="7413437" y="931515"/>
                  </a:lnTo>
                  <a:lnTo>
                    <a:pt x="7413437" y="921990"/>
                  </a:lnTo>
                  <a:lnTo>
                    <a:pt x="7422962" y="921990"/>
                  </a:lnTo>
                  <a:lnTo>
                    <a:pt x="7422962" y="931515"/>
                  </a:lnTo>
                  <a:close/>
                </a:path>
                <a:path w="9865360" h="931544">
                  <a:moveTo>
                    <a:pt x="7403912" y="931515"/>
                  </a:moveTo>
                  <a:lnTo>
                    <a:pt x="7394387" y="931515"/>
                  </a:lnTo>
                  <a:lnTo>
                    <a:pt x="7394387" y="921990"/>
                  </a:lnTo>
                  <a:lnTo>
                    <a:pt x="7403912" y="921990"/>
                  </a:lnTo>
                  <a:lnTo>
                    <a:pt x="7403912" y="931515"/>
                  </a:lnTo>
                  <a:close/>
                </a:path>
                <a:path w="9865360" h="931544">
                  <a:moveTo>
                    <a:pt x="7384862" y="931515"/>
                  </a:moveTo>
                  <a:lnTo>
                    <a:pt x="7375337" y="931515"/>
                  </a:lnTo>
                  <a:lnTo>
                    <a:pt x="7375337" y="921990"/>
                  </a:lnTo>
                  <a:lnTo>
                    <a:pt x="7384862" y="921990"/>
                  </a:lnTo>
                  <a:lnTo>
                    <a:pt x="7384862" y="931515"/>
                  </a:lnTo>
                  <a:close/>
                </a:path>
                <a:path w="9865360" h="931544">
                  <a:moveTo>
                    <a:pt x="7365812" y="931515"/>
                  </a:moveTo>
                  <a:lnTo>
                    <a:pt x="7356287" y="931515"/>
                  </a:lnTo>
                  <a:lnTo>
                    <a:pt x="7356287" y="921990"/>
                  </a:lnTo>
                  <a:lnTo>
                    <a:pt x="7365812" y="921990"/>
                  </a:lnTo>
                  <a:lnTo>
                    <a:pt x="7365812" y="931515"/>
                  </a:lnTo>
                  <a:close/>
                </a:path>
                <a:path w="9865360" h="931544">
                  <a:moveTo>
                    <a:pt x="7346762" y="931515"/>
                  </a:moveTo>
                  <a:lnTo>
                    <a:pt x="7337237" y="931515"/>
                  </a:lnTo>
                  <a:lnTo>
                    <a:pt x="7337237" y="921990"/>
                  </a:lnTo>
                  <a:lnTo>
                    <a:pt x="7346762" y="921990"/>
                  </a:lnTo>
                  <a:lnTo>
                    <a:pt x="7346762" y="931515"/>
                  </a:lnTo>
                  <a:close/>
                </a:path>
                <a:path w="9865360" h="931544">
                  <a:moveTo>
                    <a:pt x="7327712" y="931515"/>
                  </a:moveTo>
                  <a:lnTo>
                    <a:pt x="7318187" y="931515"/>
                  </a:lnTo>
                  <a:lnTo>
                    <a:pt x="7318187" y="921990"/>
                  </a:lnTo>
                  <a:lnTo>
                    <a:pt x="7327712" y="921990"/>
                  </a:lnTo>
                  <a:lnTo>
                    <a:pt x="7327712" y="931515"/>
                  </a:lnTo>
                  <a:close/>
                </a:path>
                <a:path w="9865360" h="931544">
                  <a:moveTo>
                    <a:pt x="7308662" y="931515"/>
                  </a:moveTo>
                  <a:lnTo>
                    <a:pt x="7299137" y="931515"/>
                  </a:lnTo>
                  <a:lnTo>
                    <a:pt x="7299137" y="921990"/>
                  </a:lnTo>
                  <a:lnTo>
                    <a:pt x="7308662" y="921990"/>
                  </a:lnTo>
                  <a:lnTo>
                    <a:pt x="7308662" y="931515"/>
                  </a:lnTo>
                  <a:close/>
                </a:path>
                <a:path w="9865360" h="931544">
                  <a:moveTo>
                    <a:pt x="7289612" y="931515"/>
                  </a:moveTo>
                  <a:lnTo>
                    <a:pt x="7280087" y="931515"/>
                  </a:lnTo>
                  <a:lnTo>
                    <a:pt x="7280087" y="921990"/>
                  </a:lnTo>
                  <a:lnTo>
                    <a:pt x="7289612" y="921990"/>
                  </a:lnTo>
                  <a:lnTo>
                    <a:pt x="7289612" y="931515"/>
                  </a:lnTo>
                  <a:close/>
                </a:path>
                <a:path w="9865360" h="931544">
                  <a:moveTo>
                    <a:pt x="7270562" y="931515"/>
                  </a:moveTo>
                  <a:lnTo>
                    <a:pt x="7261037" y="931515"/>
                  </a:lnTo>
                  <a:lnTo>
                    <a:pt x="7261037" y="921990"/>
                  </a:lnTo>
                  <a:lnTo>
                    <a:pt x="7270562" y="921990"/>
                  </a:lnTo>
                  <a:lnTo>
                    <a:pt x="7270562" y="931515"/>
                  </a:lnTo>
                  <a:close/>
                </a:path>
                <a:path w="9865360" h="931544">
                  <a:moveTo>
                    <a:pt x="7251512" y="931515"/>
                  </a:moveTo>
                  <a:lnTo>
                    <a:pt x="7241987" y="931515"/>
                  </a:lnTo>
                  <a:lnTo>
                    <a:pt x="7241987" y="921990"/>
                  </a:lnTo>
                  <a:lnTo>
                    <a:pt x="7251512" y="921990"/>
                  </a:lnTo>
                  <a:lnTo>
                    <a:pt x="7251512" y="931515"/>
                  </a:lnTo>
                  <a:close/>
                </a:path>
                <a:path w="9865360" h="931544">
                  <a:moveTo>
                    <a:pt x="7232462" y="931515"/>
                  </a:moveTo>
                  <a:lnTo>
                    <a:pt x="7222937" y="931515"/>
                  </a:lnTo>
                  <a:lnTo>
                    <a:pt x="7222937" y="921990"/>
                  </a:lnTo>
                  <a:lnTo>
                    <a:pt x="7232462" y="921990"/>
                  </a:lnTo>
                  <a:lnTo>
                    <a:pt x="7232462" y="931515"/>
                  </a:lnTo>
                  <a:close/>
                </a:path>
                <a:path w="9865360" h="931544">
                  <a:moveTo>
                    <a:pt x="7213412" y="931515"/>
                  </a:moveTo>
                  <a:lnTo>
                    <a:pt x="7203887" y="931515"/>
                  </a:lnTo>
                  <a:lnTo>
                    <a:pt x="7203887" y="921990"/>
                  </a:lnTo>
                  <a:lnTo>
                    <a:pt x="7213412" y="921990"/>
                  </a:lnTo>
                  <a:lnTo>
                    <a:pt x="7213412" y="931515"/>
                  </a:lnTo>
                  <a:close/>
                </a:path>
                <a:path w="9865360" h="931544">
                  <a:moveTo>
                    <a:pt x="7194362" y="931515"/>
                  </a:moveTo>
                  <a:lnTo>
                    <a:pt x="7184837" y="931515"/>
                  </a:lnTo>
                  <a:lnTo>
                    <a:pt x="7184837" y="921990"/>
                  </a:lnTo>
                  <a:lnTo>
                    <a:pt x="7194362" y="921990"/>
                  </a:lnTo>
                  <a:lnTo>
                    <a:pt x="7194362" y="931515"/>
                  </a:lnTo>
                  <a:close/>
                </a:path>
                <a:path w="9865360" h="931544">
                  <a:moveTo>
                    <a:pt x="7175312" y="931515"/>
                  </a:moveTo>
                  <a:lnTo>
                    <a:pt x="7165787" y="931515"/>
                  </a:lnTo>
                  <a:lnTo>
                    <a:pt x="7165787" y="921990"/>
                  </a:lnTo>
                  <a:lnTo>
                    <a:pt x="7175312" y="921990"/>
                  </a:lnTo>
                  <a:lnTo>
                    <a:pt x="7175312" y="931515"/>
                  </a:lnTo>
                  <a:close/>
                </a:path>
                <a:path w="9865360" h="931544">
                  <a:moveTo>
                    <a:pt x="7156262" y="931515"/>
                  </a:moveTo>
                  <a:lnTo>
                    <a:pt x="7146737" y="931515"/>
                  </a:lnTo>
                  <a:lnTo>
                    <a:pt x="7146737" y="921990"/>
                  </a:lnTo>
                  <a:lnTo>
                    <a:pt x="7156262" y="921990"/>
                  </a:lnTo>
                  <a:lnTo>
                    <a:pt x="7156262" y="931515"/>
                  </a:lnTo>
                  <a:close/>
                </a:path>
                <a:path w="9865360" h="931544">
                  <a:moveTo>
                    <a:pt x="7137212" y="931515"/>
                  </a:moveTo>
                  <a:lnTo>
                    <a:pt x="7127687" y="931515"/>
                  </a:lnTo>
                  <a:lnTo>
                    <a:pt x="7127687" y="921990"/>
                  </a:lnTo>
                  <a:lnTo>
                    <a:pt x="7137212" y="921990"/>
                  </a:lnTo>
                  <a:lnTo>
                    <a:pt x="7137212" y="931515"/>
                  </a:lnTo>
                  <a:close/>
                </a:path>
                <a:path w="9865360" h="931544">
                  <a:moveTo>
                    <a:pt x="7118162" y="931515"/>
                  </a:moveTo>
                  <a:lnTo>
                    <a:pt x="7108637" y="931515"/>
                  </a:lnTo>
                  <a:lnTo>
                    <a:pt x="7108637" y="921990"/>
                  </a:lnTo>
                  <a:lnTo>
                    <a:pt x="7118162" y="921990"/>
                  </a:lnTo>
                  <a:lnTo>
                    <a:pt x="7118162" y="931515"/>
                  </a:lnTo>
                  <a:close/>
                </a:path>
                <a:path w="9865360" h="931544">
                  <a:moveTo>
                    <a:pt x="7099112" y="931515"/>
                  </a:moveTo>
                  <a:lnTo>
                    <a:pt x="7089587" y="931515"/>
                  </a:lnTo>
                  <a:lnTo>
                    <a:pt x="7089587" y="921990"/>
                  </a:lnTo>
                  <a:lnTo>
                    <a:pt x="7099112" y="921990"/>
                  </a:lnTo>
                  <a:lnTo>
                    <a:pt x="7099112" y="931515"/>
                  </a:lnTo>
                  <a:close/>
                </a:path>
                <a:path w="9865360" h="931544">
                  <a:moveTo>
                    <a:pt x="7080062" y="931515"/>
                  </a:moveTo>
                  <a:lnTo>
                    <a:pt x="7070537" y="931515"/>
                  </a:lnTo>
                  <a:lnTo>
                    <a:pt x="7070537" y="921990"/>
                  </a:lnTo>
                  <a:lnTo>
                    <a:pt x="7080062" y="921990"/>
                  </a:lnTo>
                  <a:lnTo>
                    <a:pt x="7080062" y="931515"/>
                  </a:lnTo>
                  <a:close/>
                </a:path>
                <a:path w="9865360" h="931544">
                  <a:moveTo>
                    <a:pt x="7061012" y="931515"/>
                  </a:moveTo>
                  <a:lnTo>
                    <a:pt x="7051487" y="931515"/>
                  </a:lnTo>
                  <a:lnTo>
                    <a:pt x="7051487" y="921990"/>
                  </a:lnTo>
                  <a:lnTo>
                    <a:pt x="7061012" y="921990"/>
                  </a:lnTo>
                  <a:lnTo>
                    <a:pt x="7061012" y="931515"/>
                  </a:lnTo>
                  <a:close/>
                </a:path>
                <a:path w="9865360" h="931544">
                  <a:moveTo>
                    <a:pt x="7041962" y="931515"/>
                  </a:moveTo>
                  <a:lnTo>
                    <a:pt x="7032437" y="931515"/>
                  </a:lnTo>
                  <a:lnTo>
                    <a:pt x="7032437" y="921990"/>
                  </a:lnTo>
                  <a:lnTo>
                    <a:pt x="7041962" y="921990"/>
                  </a:lnTo>
                  <a:lnTo>
                    <a:pt x="7041962" y="931515"/>
                  </a:lnTo>
                  <a:close/>
                </a:path>
                <a:path w="9865360" h="931544">
                  <a:moveTo>
                    <a:pt x="7022912" y="931515"/>
                  </a:moveTo>
                  <a:lnTo>
                    <a:pt x="7013387" y="931515"/>
                  </a:lnTo>
                  <a:lnTo>
                    <a:pt x="7013387" y="921990"/>
                  </a:lnTo>
                  <a:lnTo>
                    <a:pt x="7022912" y="921990"/>
                  </a:lnTo>
                  <a:lnTo>
                    <a:pt x="7022912" y="931515"/>
                  </a:lnTo>
                  <a:close/>
                </a:path>
                <a:path w="9865360" h="931544">
                  <a:moveTo>
                    <a:pt x="7003862" y="931515"/>
                  </a:moveTo>
                  <a:lnTo>
                    <a:pt x="6994337" y="931515"/>
                  </a:lnTo>
                  <a:lnTo>
                    <a:pt x="6994337" y="921990"/>
                  </a:lnTo>
                  <a:lnTo>
                    <a:pt x="7003862" y="921990"/>
                  </a:lnTo>
                  <a:lnTo>
                    <a:pt x="7003862" y="931515"/>
                  </a:lnTo>
                  <a:close/>
                </a:path>
                <a:path w="9865360" h="931544">
                  <a:moveTo>
                    <a:pt x="6984812" y="931515"/>
                  </a:moveTo>
                  <a:lnTo>
                    <a:pt x="6975287" y="931515"/>
                  </a:lnTo>
                  <a:lnTo>
                    <a:pt x="6975287" y="921990"/>
                  </a:lnTo>
                  <a:lnTo>
                    <a:pt x="6984812" y="921990"/>
                  </a:lnTo>
                  <a:lnTo>
                    <a:pt x="6984812" y="931515"/>
                  </a:lnTo>
                  <a:close/>
                </a:path>
                <a:path w="9865360" h="931544">
                  <a:moveTo>
                    <a:pt x="6965762" y="931515"/>
                  </a:moveTo>
                  <a:lnTo>
                    <a:pt x="6956237" y="931515"/>
                  </a:lnTo>
                  <a:lnTo>
                    <a:pt x="6956237" y="921990"/>
                  </a:lnTo>
                  <a:lnTo>
                    <a:pt x="6965762" y="921990"/>
                  </a:lnTo>
                  <a:lnTo>
                    <a:pt x="6965762" y="931515"/>
                  </a:lnTo>
                  <a:close/>
                </a:path>
                <a:path w="9865360" h="931544">
                  <a:moveTo>
                    <a:pt x="6946712" y="931515"/>
                  </a:moveTo>
                  <a:lnTo>
                    <a:pt x="6937187" y="931515"/>
                  </a:lnTo>
                  <a:lnTo>
                    <a:pt x="6937187" y="921990"/>
                  </a:lnTo>
                  <a:lnTo>
                    <a:pt x="6946712" y="921990"/>
                  </a:lnTo>
                  <a:lnTo>
                    <a:pt x="6946712" y="931515"/>
                  </a:lnTo>
                  <a:close/>
                </a:path>
                <a:path w="9865360" h="931544">
                  <a:moveTo>
                    <a:pt x="6927662" y="931515"/>
                  </a:moveTo>
                  <a:lnTo>
                    <a:pt x="6918137" y="931515"/>
                  </a:lnTo>
                  <a:lnTo>
                    <a:pt x="6918137" y="921990"/>
                  </a:lnTo>
                  <a:lnTo>
                    <a:pt x="6927662" y="921990"/>
                  </a:lnTo>
                  <a:lnTo>
                    <a:pt x="6927662" y="931515"/>
                  </a:lnTo>
                  <a:close/>
                </a:path>
                <a:path w="9865360" h="931544">
                  <a:moveTo>
                    <a:pt x="6908612" y="931515"/>
                  </a:moveTo>
                  <a:lnTo>
                    <a:pt x="6899087" y="931515"/>
                  </a:lnTo>
                  <a:lnTo>
                    <a:pt x="6899087" y="921990"/>
                  </a:lnTo>
                  <a:lnTo>
                    <a:pt x="6908612" y="921990"/>
                  </a:lnTo>
                  <a:lnTo>
                    <a:pt x="6908612" y="931515"/>
                  </a:lnTo>
                  <a:close/>
                </a:path>
                <a:path w="9865360" h="931544">
                  <a:moveTo>
                    <a:pt x="6889562" y="931515"/>
                  </a:moveTo>
                  <a:lnTo>
                    <a:pt x="6880037" y="931515"/>
                  </a:lnTo>
                  <a:lnTo>
                    <a:pt x="6880037" y="921990"/>
                  </a:lnTo>
                  <a:lnTo>
                    <a:pt x="6889562" y="921990"/>
                  </a:lnTo>
                  <a:lnTo>
                    <a:pt x="6889562" y="931515"/>
                  </a:lnTo>
                  <a:close/>
                </a:path>
                <a:path w="9865360" h="931544">
                  <a:moveTo>
                    <a:pt x="6870512" y="931515"/>
                  </a:moveTo>
                  <a:lnTo>
                    <a:pt x="6860987" y="931515"/>
                  </a:lnTo>
                  <a:lnTo>
                    <a:pt x="6860987" y="921990"/>
                  </a:lnTo>
                  <a:lnTo>
                    <a:pt x="6870512" y="921990"/>
                  </a:lnTo>
                  <a:lnTo>
                    <a:pt x="6870512" y="931515"/>
                  </a:lnTo>
                  <a:close/>
                </a:path>
                <a:path w="9865360" h="931544">
                  <a:moveTo>
                    <a:pt x="6851462" y="931515"/>
                  </a:moveTo>
                  <a:lnTo>
                    <a:pt x="6841937" y="931515"/>
                  </a:lnTo>
                  <a:lnTo>
                    <a:pt x="6841937" y="921990"/>
                  </a:lnTo>
                  <a:lnTo>
                    <a:pt x="6851462" y="921990"/>
                  </a:lnTo>
                  <a:lnTo>
                    <a:pt x="6851462" y="931515"/>
                  </a:lnTo>
                  <a:close/>
                </a:path>
                <a:path w="9865360" h="931544">
                  <a:moveTo>
                    <a:pt x="6832412" y="931515"/>
                  </a:moveTo>
                  <a:lnTo>
                    <a:pt x="6822888" y="931515"/>
                  </a:lnTo>
                  <a:lnTo>
                    <a:pt x="6822888" y="921990"/>
                  </a:lnTo>
                  <a:lnTo>
                    <a:pt x="6832412" y="921990"/>
                  </a:lnTo>
                  <a:lnTo>
                    <a:pt x="6832412" y="931515"/>
                  </a:lnTo>
                  <a:close/>
                </a:path>
                <a:path w="9865360" h="931544">
                  <a:moveTo>
                    <a:pt x="6813362" y="931515"/>
                  </a:moveTo>
                  <a:lnTo>
                    <a:pt x="6803837" y="931515"/>
                  </a:lnTo>
                  <a:lnTo>
                    <a:pt x="6803837" y="921990"/>
                  </a:lnTo>
                  <a:lnTo>
                    <a:pt x="6813362" y="921990"/>
                  </a:lnTo>
                  <a:lnTo>
                    <a:pt x="6813362" y="931515"/>
                  </a:lnTo>
                  <a:close/>
                </a:path>
                <a:path w="9865360" h="931544">
                  <a:moveTo>
                    <a:pt x="6794312" y="931515"/>
                  </a:moveTo>
                  <a:lnTo>
                    <a:pt x="6784788" y="931515"/>
                  </a:lnTo>
                  <a:lnTo>
                    <a:pt x="6784788" y="921990"/>
                  </a:lnTo>
                  <a:lnTo>
                    <a:pt x="6794312" y="921990"/>
                  </a:lnTo>
                  <a:lnTo>
                    <a:pt x="6794312" y="931515"/>
                  </a:lnTo>
                  <a:close/>
                </a:path>
                <a:path w="9865360" h="931544">
                  <a:moveTo>
                    <a:pt x="6775262" y="931515"/>
                  </a:moveTo>
                  <a:lnTo>
                    <a:pt x="6765737" y="931515"/>
                  </a:lnTo>
                  <a:lnTo>
                    <a:pt x="6765737" y="921990"/>
                  </a:lnTo>
                  <a:lnTo>
                    <a:pt x="6775262" y="921990"/>
                  </a:lnTo>
                  <a:lnTo>
                    <a:pt x="6775262" y="931515"/>
                  </a:lnTo>
                  <a:close/>
                </a:path>
                <a:path w="9865360" h="931544">
                  <a:moveTo>
                    <a:pt x="6756213" y="931515"/>
                  </a:moveTo>
                  <a:lnTo>
                    <a:pt x="6746687" y="931515"/>
                  </a:lnTo>
                  <a:lnTo>
                    <a:pt x="6746687" y="921990"/>
                  </a:lnTo>
                  <a:lnTo>
                    <a:pt x="6756213" y="921990"/>
                  </a:lnTo>
                  <a:lnTo>
                    <a:pt x="6756213" y="931515"/>
                  </a:lnTo>
                  <a:close/>
                </a:path>
                <a:path w="9865360" h="931544">
                  <a:moveTo>
                    <a:pt x="6737162" y="931515"/>
                  </a:moveTo>
                  <a:lnTo>
                    <a:pt x="6727637" y="931515"/>
                  </a:lnTo>
                  <a:lnTo>
                    <a:pt x="6727637" y="921990"/>
                  </a:lnTo>
                  <a:lnTo>
                    <a:pt x="6737162" y="921990"/>
                  </a:lnTo>
                  <a:lnTo>
                    <a:pt x="6737162" y="931515"/>
                  </a:lnTo>
                  <a:close/>
                </a:path>
                <a:path w="9865360" h="931544">
                  <a:moveTo>
                    <a:pt x="6718113" y="931515"/>
                  </a:moveTo>
                  <a:lnTo>
                    <a:pt x="6708587" y="931515"/>
                  </a:lnTo>
                  <a:lnTo>
                    <a:pt x="6708587" y="921990"/>
                  </a:lnTo>
                  <a:lnTo>
                    <a:pt x="6718113" y="921990"/>
                  </a:lnTo>
                  <a:lnTo>
                    <a:pt x="6718113" y="931515"/>
                  </a:lnTo>
                  <a:close/>
                </a:path>
                <a:path w="9865360" h="931544">
                  <a:moveTo>
                    <a:pt x="6699062" y="931515"/>
                  </a:moveTo>
                  <a:lnTo>
                    <a:pt x="6689538" y="931515"/>
                  </a:lnTo>
                  <a:lnTo>
                    <a:pt x="6689538" y="921990"/>
                  </a:lnTo>
                  <a:lnTo>
                    <a:pt x="6699062" y="921990"/>
                  </a:lnTo>
                  <a:lnTo>
                    <a:pt x="6699062" y="931515"/>
                  </a:lnTo>
                  <a:close/>
                </a:path>
                <a:path w="9865360" h="931544">
                  <a:moveTo>
                    <a:pt x="6680013" y="931515"/>
                  </a:moveTo>
                  <a:lnTo>
                    <a:pt x="6670487" y="931515"/>
                  </a:lnTo>
                  <a:lnTo>
                    <a:pt x="6670487" y="921990"/>
                  </a:lnTo>
                  <a:lnTo>
                    <a:pt x="6680013" y="921990"/>
                  </a:lnTo>
                  <a:lnTo>
                    <a:pt x="6680013" y="931515"/>
                  </a:lnTo>
                  <a:close/>
                </a:path>
                <a:path w="9865360" h="931544">
                  <a:moveTo>
                    <a:pt x="6660962" y="931515"/>
                  </a:moveTo>
                  <a:lnTo>
                    <a:pt x="6651438" y="931515"/>
                  </a:lnTo>
                  <a:lnTo>
                    <a:pt x="6651438" y="921990"/>
                  </a:lnTo>
                  <a:lnTo>
                    <a:pt x="6660962" y="921990"/>
                  </a:lnTo>
                  <a:lnTo>
                    <a:pt x="6660962" y="931515"/>
                  </a:lnTo>
                  <a:close/>
                </a:path>
                <a:path w="9865360" h="931544">
                  <a:moveTo>
                    <a:pt x="6641912" y="931515"/>
                  </a:moveTo>
                  <a:lnTo>
                    <a:pt x="6632387" y="931515"/>
                  </a:lnTo>
                  <a:lnTo>
                    <a:pt x="6632387" y="921990"/>
                  </a:lnTo>
                  <a:lnTo>
                    <a:pt x="6641912" y="921990"/>
                  </a:lnTo>
                  <a:lnTo>
                    <a:pt x="6641912" y="931515"/>
                  </a:lnTo>
                  <a:close/>
                </a:path>
                <a:path w="9865360" h="931544">
                  <a:moveTo>
                    <a:pt x="6622863" y="931515"/>
                  </a:moveTo>
                  <a:lnTo>
                    <a:pt x="6613338" y="931515"/>
                  </a:lnTo>
                  <a:lnTo>
                    <a:pt x="6613338" y="921990"/>
                  </a:lnTo>
                  <a:lnTo>
                    <a:pt x="6622863" y="921990"/>
                  </a:lnTo>
                  <a:lnTo>
                    <a:pt x="6622863" y="931515"/>
                  </a:lnTo>
                  <a:close/>
                </a:path>
                <a:path w="9865360" h="931544">
                  <a:moveTo>
                    <a:pt x="6603812" y="931515"/>
                  </a:moveTo>
                  <a:lnTo>
                    <a:pt x="6594287" y="931515"/>
                  </a:lnTo>
                  <a:lnTo>
                    <a:pt x="6594287" y="921990"/>
                  </a:lnTo>
                  <a:lnTo>
                    <a:pt x="6603812" y="921990"/>
                  </a:lnTo>
                  <a:lnTo>
                    <a:pt x="6603812" y="931515"/>
                  </a:lnTo>
                  <a:close/>
                </a:path>
                <a:path w="9865360" h="931544">
                  <a:moveTo>
                    <a:pt x="6584763" y="931515"/>
                  </a:moveTo>
                  <a:lnTo>
                    <a:pt x="6575237" y="931515"/>
                  </a:lnTo>
                  <a:lnTo>
                    <a:pt x="6575237" y="921990"/>
                  </a:lnTo>
                  <a:lnTo>
                    <a:pt x="6584763" y="921990"/>
                  </a:lnTo>
                  <a:lnTo>
                    <a:pt x="6584763" y="931515"/>
                  </a:lnTo>
                  <a:close/>
                </a:path>
                <a:path w="9865360" h="931544">
                  <a:moveTo>
                    <a:pt x="6565712" y="931515"/>
                  </a:moveTo>
                  <a:lnTo>
                    <a:pt x="6556188" y="931515"/>
                  </a:lnTo>
                  <a:lnTo>
                    <a:pt x="6556188" y="921990"/>
                  </a:lnTo>
                  <a:lnTo>
                    <a:pt x="6565712" y="921990"/>
                  </a:lnTo>
                  <a:lnTo>
                    <a:pt x="6565712" y="931515"/>
                  </a:lnTo>
                  <a:close/>
                </a:path>
                <a:path w="9865360" h="931544">
                  <a:moveTo>
                    <a:pt x="6546663" y="931515"/>
                  </a:moveTo>
                  <a:lnTo>
                    <a:pt x="6537137" y="931515"/>
                  </a:lnTo>
                  <a:lnTo>
                    <a:pt x="6537137" y="921990"/>
                  </a:lnTo>
                  <a:lnTo>
                    <a:pt x="6546663" y="921990"/>
                  </a:lnTo>
                  <a:lnTo>
                    <a:pt x="6546663" y="931515"/>
                  </a:lnTo>
                  <a:close/>
                </a:path>
                <a:path w="9865360" h="931544">
                  <a:moveTo>
                    <a:pt x="6527612" y="931515"/>
                  </a:moveTo>
                  <a:lnTo>
                    <a:pt x="6518088" y="931515"/>
                  </a:lnTo>
                  <a:lnTo>
                    <a:pt x="6518088" y="921990"/>
                  </a:lnTo>
                  <a:lnTo>
                    <a:pt x="6527612" y="921990"/>
                  </a:lnTo>
                  <a:lnTo>
                    <a:pt x="6527612" y="931515"/>
                  </a:lnTo>
                  <a:close/>
                </a:path>
                <a:path w="9865360" h="931544">
                  <a:moveTo>
                    <a:pt x="6508562" y="931515"/>
                  </a:moveTo>
                  <a:lnTo>
                    <a:pt x="6499037" y="931515"/>
                  </a:lnTo>
                  <a:lnTo>
                    <a:pt x="6499037" y="921990"/>
                  </a:lnTo>
                  <a:lnTo>
                    <a:pt x="6508562" y="921990"/>
                  </a:lnTo>
                  <a:lnTo>
                    <a:pt x="6508562" y="931515"/>
                  </a:lnTo>
                  <a:close/>
                </a:path>
                <a:path w="9865360" h="931544">
                  <a:moveTo>
                    <a:pt x="6489513" y="931515"/>
                  </a:moveTo>
                  <a:lnTo>
                    <a:pt x="6479988" y="931515"/>
                  </a:lnTo>
                  <a:lnTo>
                    <a:pt x="6479988" y="921990"/>
                  </a:lnTo>
                  <a:lnTo>
                    <a:pt x="6489513" y="921990"/>
                  </a:lnTo>
                  <a:lnTo>
                    <a:pt x="6489513" y="931515"/>
                  </a:lnTo>
                  <a:close/>
                </a:path>
                <a:path w="9865360" h="931544">
                  <a:moveTo>
                    <a:pt x="6470462" y="931515"/>
                  </a:moveTo>
                  <a:lnTo>
                    <a:pt x="6460937" y="931515"/>
                  </a:lnTo>
                  <a:lnTo>
                    <a:pt x="6460937" y="921990"/>
                  </a:lnTo>
                  <a:lnTo>
                    <a:pt x="6470462" y="921990"/>
                  </a:lnTo>
                  <a:lnTo>
                    <a:pt x="6470462" y="931515"/>
                  </a:lnTo>
                  <a:close/>
                </a:path>
                <a:path w="9865360" h="931544">
                  <a:moveTo>
                    <a:pt x="6451413" y="931515"/>
                  </a:moveTo>
                  <a:lnTo>
                    <a:pt x="6441887" y="931515"/>
                  </a:lnTo>
                  <a:lnTo>
                    <a:pt x="6441887" y="921990"/>
                  </a:lnTo>
                  <a:lnTo>
                    <a:pt x="6451413" y="921990"/>
                  </a:lnTo>
                  <a:lnTo>
                    <a:pt x="6451413" y="931515"/>
                  </a:lnTo>
                  <a:close/>
                </a:path>
                <a:path w="9865360" h="931544">
                  <a:moveTo>
                    <a:pt x="6432362" y="931515"/>
                  </a:moveTo>
                  <a:lnTo>
                    <a:pt x="6422837" y="931515"/>
                  </a:lnTo>
                  <a:lnTo>
                    <a:pt x="6422837" y="921990"/>
                  </a:lnTo>
                  <a:lnTo>
                    <a:pt x="6432362" y="921990"/>
                  </a:lnTo>
                  <a:lnTo>
                    <a:pt x="6432362" y="931515"/>
                  </a:lnTo>
                  <a:close/>
                </a:path>
                <a:path w="9865360" h="931544">
                  <a:moveTo>
                    <a:pt x="6413313" y="931515"/>
                  </a:moveTo>
                  <a:lnTo>
                    <a:pt x="6403787" y="931515"/>
                  </a:lnTo>
                  <a:lnTo>
                    <a:pt x="6403787" y="921990"/>
                  </a:lnTo>
                  <a:lnTo>
                    <a:pt x="6413313" y="921990"/>
                  </a:lnTo>
                  <a:lnTo>
                    <a:pt x="6413313" y="931515"/>
                  </a:lnTo>
                  <a:close/>
                </a:path>
                <a:path w="9865360" h="931544">
                  <a:moveTo>
                    <a:pt x="6394262" y="931515"/>
                  </a:moveTo>
                  <a:lnTo>
                    <a:pt x="6384738" y="931515"/>
                  </a:lnTo>
                  <a:lnTo>
                    <a:pt x="6384738" y="921990"/>
                  </a:lnTo>
                  <a:lnTo>
                    <a:pt x="6394262" y="921990"/>
                  </a:lnTo>
                  <a:lnTo>
                    <a:pt x="6394262" y="931515"/>
                  </a:lnTo>
                  <a:close/>
                </a:path>
                <a:path w="9865360" h="931544">
                  <a:moveTo>
                    <a:pt x="6375212" y="931515"/>
                  </a:moveTo>
                  <a:lnTo>
                    <a:pt x="6365687" y="931515"/>
                  </a:lnTo>
                  <a:lnTo>
                    <a:pt x="6365687" y="921990"/>
                  </a:lnTo>
                  <a:lnTo>
                    <a:pt x="6375212" y="921990"/>
                  </a:lnTo>
                  <a:lnTo>
                    <a:pt x="6375212" y="931515"/>
                  </a:lnTo>
                  <a:close/>
                </a:path>
                <a:path w="9865360" h="931544">
                  <a:moveTo>
                    <a:pt x="6356162" y="931515"/>
                  </a:moveTo>
                  <a:lnTo>
                    <a:pt x="6346638" y="931515"/>
                  </a:lnTo>
                  <a:lnTo>
                    <a:pt x="6346638" y="921990"/>
                  </a:lnTo>
                  <a:lnTo>
                    <a:pt x="6356162" y="921990"/>
                  </a:lnTo>
                  <a:lnTo>
                    <a:pt x="6356162" y="931515"/>
                  </a:lnTo>
                  <a:close/>
                </a:path>
                <a:path w="9865360" h="931544">
                  <a:moveTo>
                    <a:pt x="6337112" y="931515"/>
                  </a:moveTo>
                  <a:lnTo>
                    <a:pt x="6327587" y="931515"/>
                  </a:lnTo>
                  <a:lnTo>
                    <a:pt x="6327587" y="921990"/>
                  </a:lnTo>
                  <a:lnTo>
                    <a:pt x="6337112" y="921990"/>
                  </a:lnTo>
                  <a:lnTo>
                    <a:pt x="6337112" y="931515"/>
                  </a:lnTo>
                  <a:close/>
                </a:path>
                <a:path w="9865360" h="931544">
                  <a:moveTo>
                    <a:pt x="6318063" y="931515"/>
                  </a:moveTo>
                  <a:lnTo>
                    <a:pt x="6308537" y="931515"/>
                  </a:lnTo>
                  <a:lnTo>
                    <a:pt x="6308537" y="921990"/>
                  </a:lnTo>
                  <a:lnTo>
                    <a:pt x="6318063" y="921990"/>
                  </a:lnTo>
                  <a:lnTo>
                    <a:pt x="6318063" y="931515"/>
                  </a:lnTo>
                  <a:close/>
                </a:path>
                <a:path w="9865360" h="931544">
                  <a:moveTo>
                    <a:pt x="6299012" y="931515"/>
                  </a:moveTo>
                  <a:lnTo>
                    <a:pt x="6289487" y="931515"/>
                  </a:lnTo>
                  <a:lnTo>
                    <a:pt x="6289487" y="921990"/>
                  </a:lnTo>
                  <a:lnTo>
                    <a:pt x="6299012" y="921990"/>
                  </a:lnTo>
                  <a:lnTo>
                    <a:pt x="6299012" y="931515"/>
                  </a:lnTo>
                  <a:close/>
                </a:path>
                <a:path w="9865360" h="931544">
                  <a:moveTo>
                    <a:pt x="6279963" y="931515"/>
                  </a:moveTo>
                  <a:lnTo>
                    <a:pt x="6270437" y="931515"/>
                  </a:lnTo>
                  <a:lnTo>
                    <a:pt x="6270437" y="921990"/>
                  </a:lnTo>
                  <a:lnTo>
                    <a:pt x="6279963" y="921990"/>
                  </a:lnTo>
                  <a:lnTo>
                    <a:pt x="6279963" y="931515"/>
                  </a:lnTo>
                  <a:close/>
                </a:path>
                <a:path w="9865360" h="931544">
                  <a:moveTo>
                    <a:pt x="6260912" y="931515"/>
                  </a:moveTo>
                  <a:lnTo>
                    <a:pt x="6251388" y="931515"/>
                  </a:lnTo>
                  <a:lnTo>
                    <a:pt x="6251388" y="921990"/>
                  </a:lnTo>
                  <a:lnTo>
                    <a:pt x="6260912" y="921990"/>
                  </a:lnTo>
                  <a:lnTo>
                    <a:pt x="6260912" y="931515"/>
                  </a:lnTo>
                  <a:close/>
                </a:path>
                <a:path w="9865360" h="931544">
                  <a:moveTo>
                    <a:pt x="6241862" y="931515"/>
                  </a:moveTo>
                  <a:lnTo>
                    <a:pt x="6232337" y="931515"/>
                  </a:lnTo>
                  <a:lnTo>
                    <a:pt x="6232337" y="921990"/>
                  </a:lnTo>
                  <a:lnTo>
                    <a:pt x="6241862" y="921990"/>
                  </a:lnTo>
                  <a:lnTo>
                    <a:pt x="6241862" y="931515"/>
                  </a:lnTo>
                  <a:close/>
                </a:path>
                <a:path w="9865360" h="931544">
                  <a:moveTo>
                    <a:pt x="6222812" y="931515"/>
                  </a:moveTo>
                  <a:lnTo>
                    <a:pt x="6213288" y="931515"/>
                  </a:lnTo>
                  <a:lnTo>
                    <a:pt x="6213288" y="921990"/>
                  </a:lnTo>
                  <a:lnTo>
                    <a:pt x="6222812" y="921990"/>
                  </a:lnTo>
                  <a:lnTo>
                    <a:pt x="6222812" y="931515"/>
                  </a:lnTo>
                  <a:close/>
                </a:path>
                <a:path w="9865360" h="931544">
                  <a:moveTo>
                    <a:pt x="6203762" y="931515"/>
                  </a:moveTo>
                  <a:lnTo>
                    <a:pt x="6194237" y="931515"/>
                  </a:lnTo>
                  <a:lnTo>
                    <a:pt x="6194237" y="921990"/>
                  </a:lnTo>
                  <a:lnTo>
                    <a:pt x="6203762" y="921990"/>
                  </a:lnTo>
                  <a:lnTo>
                    <a:pt x="6203762" y="931515"/>
                  </a:lnTo>
                  <a:close/>
                </a:path>
                <a:path w="9865360" h="931544">
                  <a:moveTo>
                    <a:pt x="6184713" y="931515"/>
                  </a:moveTo>
                  <a:lnTo>
                    <a:pt x="6175187" y="931515"/>
                  </a:lnTo>
                  <a:lnTo>
                    <a:pt x="6175187" y="921990"/>
                  </a:lnTo>
                  <a:lnTo>
                    <a:pt x="6184713" y="921990"/>
                  </a:lnTo>
                  <a:lnTo>
                    <a:pt x="6184713" y="931515"/>
                  </a:lnTo>
                  <a:close/>
                </a:path>
                <a:path w="9865360" h="931544">
                  <a:moveTo>
                    <a:pt x="6165662" y="931515"/>
                  </a:moveTo>
                  <a:lnTo>
                    <a:pt x="6156137" y="931515"/>
                  </a:lnTo>
                  <a:lnTo>
                    <a:pt x="6156137" y="921990"/>
                  </a:lnTo>
                  <a:lnTo>
                    <a:pt x="6165662" y="921990"/>
                  </a:lnTo>
                  <a:lnTo>
                    <a:pt x="6165662" y="931515"/>
                  </a:lnTo>
                  <a:close/>
                </a:path>
                <a:path w="9865360" h="931544">
                  <a:moveTo>
                    <a:pt x="6146613" y="931515"/>
                  </a:moveTo>
                  <a:lnTo>
                    <a:pt x="6137087" y="931515"/>
                  </a:lnTo>
                  <a:lnTo>
                    <a:pt x="6137087" y="921990"/>
                  </a:lnTo>
                  <a:lnTo>
                    <a:pt x="6146613" y="921990"/>
                  </a:lnTo>
                  <a:lnTo>
                    <a:pt x="6146613" y="931515"/>
                  </a:lnTo>
                  <a:close/>
                </a:path>
                <a:path w="9865360" h="931544">
                  <a:moveTo>
                    <a:pt x="6127562" y="931515"/>
                  </a:moveTo>
                  <a:lnTo>
                    <a:pt x="6118038" y="931515"/>
                  </a:lnTo>
                  <a:lnTo>
                    <a:pt x="6118038" y="921990"/>
                  </a:lnTo>
                  <a:lnTo>
                    <a:pt x="6127562" y="921990"/>
                  </a:lnTo>
                  <a:lnTo>
                    <a:pt x="6127562" y="931515"/>
                  </a:lnTo>
                  <a:close/>
                </a:path>
                <a:path w="9865360" h="931544">
                  <a:moveTo>
                    <a:pt x="6108512" y="931515"/>
                  </a:moveTo>
                  <a:lnTo>
                    <a:pt x="6098987" y="931515"/>
                  </a:lnTo>
                  <a:lnTo>
                    <a:pt x="6098987" y="921990"/>
                  </a:lnTo>
                  <a:lnTo>
                    <a:pt x="6108512" y="921990"/>
                  </a:lnTo>
                  <a:lnTo>
                    <a:pt x="6108512" y="931515"/>
                  </a:lnTo>
                  <a:close/>
                </a:path>
                <a:path w="9865360" h="931544">
                  <a:moveTo>
                    <a:pt x="6089462" y="931515"/>
                  </a:moveTo>
                  <a:lnTo>
                    <a:pt x="6079938" y="931515"/>
                  </a:lnTo>
                  <a:lnTo>
                    <a:pt x="6079938" y="921990"/>
                  </a:lnTo>
                  <a:lnTo>
                    <a:pt x="6089462" y="921990"/>
                  </a:lnTo>
                  <a:lnTo>
                    <a:pt x="6089462" y="931515"/>
                  </a:lnTo>
                  <a:close/>
                </a:path>
                <a:path w="9865360" h="931544">
                  <a:moveTo>
                    <a:pt x="6070412" y="931515"/>
                  </a:moveTo>
                  <a:lnTo>
                    <a:pt x="6060887" y="931515"/>
                  </a:lnTo>
                  <a:lnTo>
                    <a:pt x="6060887" y="921990"/>
                  </a:lnTo>
                  <a:lnTo>
                    <a:pt x="6070412" y="921990"/>
                  </a:lnTo>
                  <a:lnTo>
                    <a:pt x="6070412" y="931515"/>
                  </a:lnTo>
                  <a:close/>
                </a:path>
                <a:path w="9865360" h="931544">
                  <a:moveTo>
                    <a:pt x="6051363" y="931515"/>
                  </a:moveTo>
                  <a:lnTo>
                    <a:pt x="6041837" y="931515"/>
                  </a:lnTo>
                  <a:lnTo>
                    <a:pt x="6041837" y="921990"/>
                  </a:lnTo>
                  <a:lnTo>
                    <a:pt x="6051363" y="921990"/>
                  </a:lnTo>
                  <a:lnTo>
                    <a:pt x="6051363" y="931515"/>
                  </a:lnTo>
                  <a:close/>
                </a:path>
                <a:path w="9865360" h="931544">
                  <a:moveTo>
                    <a:pt x="6032312" y="931515"/>
                  </a:moveTo>
                  <a:lnTo>
                    <a:pt x="6022787" y="931515"/>
                  </a:lnTo>
                  <a:lnTo>
                    <a:pt x="6022787" y="921990"/>
                  </a:lnTo>
                  <a:lnTo>
                    <a:pt x="6032312" y="921990"/>
                  </a:lnTo>
                  <a:lnTo>
                    <a:pt x="6032312" y="931515"/>
                  </a:lnTo>
                  <a:close/>
                </a:path>
                <a:path w="9865360" h="931544">
                  <a:moveTo>
                    <a:pt x="6013263" y="931515"/>
                  </a:moveTo>
                  <a:lnTo>
                    <a:pt x="6003737" y="931515"/>
                  </a:lnTo>
                  <a:lnTo>
                    <a:pt x="6003737" y="921990"/>
                  </a:lnTo>
                  <a:lnTo>
                    <a:pt x="6013263" y="921990"/>
                  </a:lnTo>
                  <a:lnTo>
                    <a:pt x="6013263" y="931515"/>
                  </a:lnTo>
                  <a:close/>
                </a:path>
                <a:path w="9865360" h="931544">
                  <a:moveTo>
                    <a:pt x="5994212" y="931515"/>
                  </a:moveTo>
                  <a:lnTo>
                    <a:pt x="5984687" y="931515"/>
                  </a:lnTo>
                  <a:lnTo>
                    <a:pt x="5984687" y="921990"/>
                  </a:lnTo>
                  <a:lnTo>
                    <a:pt x="5994212" y="921990"/>
                  </a:lnTo>
                  <a:lnTo>
                    <a:pt x="5994212" y="931515"/>
                  </a:lnTo>
                  <a:close/>
                </a:path>
                <a:path w="9865360" h="931544">
                  <a:moveTo>
                    <a:pt x="5975162" y="931515"/>
                  </a:moveTo>
                  <a:lnTo>
                    <a:pt x="5965637" y="931515"/>
                  </a:lnTo>
                  <a:lnTo>
                    <a:pt x="5965637" y="921990"/>
                  </a:lnTo>
                  <a:lnTo>
                    <a:pt x="5975162" y="921990"/>
                  </a:lnTo>
                  <a:lnTo>
                    <a:pt x="5975162" y="931515"/>
                  </a:lnTo>
                  <a:close/>
                </a:path>
                <a:path w="9865360" h="931544">
                  <a:moveTo>
                    <a:pt x="5956112" y="931515"/>
                  </a:moveTo>
                  <a:lnTo>
                    <a:pt x="5946588" y="931515"/>
                  </a:lnTo>
                  <a:lnTo>
                    <a:pt x="5946588" y="921990"/>
                  </a:lnTo>
                  <a:lnTo>
                    <a:pt x="5956112" y="921990"/>
                  </a:lnTo>
                  <a:lnTo>
                    <a:pt x="5956112" y="931515"/>
                  </a:lnTo>
                  <a:close/>
                </a:path>
                <a:path w="9865360" h="931544">
                  <a:moveTo>
                    <a:pt x="5937062" y="931515"/>
                  </a:moveTo>
                  <a:lnTo>
                    <a:pt x="5927537" y="931515"/>
                  </a:lnTo>
                  <a:lnTo>
                    <a:pt x="5927537" y="921990"/>
                  </a:lnTo>
                  <a:lnTo>
                    <a:pt x="5937062" y="921990"/>
                  </a:lnTo>
                  <a:lnTo>
                    <a:pt x="5937062" y="931515"/>
                  </a:lnTo>
                  <a:close/>
                </a:path>
                <a:path w="9865360" h="931544">
                  <a:moveTo>
                    <a:pt x="5918012" y="931515"/>
                  </a:moveTo>
                  <a:lnTo>
                    <a:pt x="5908487" y="931515"/>
                  </a:lnTo>
                  <a:lnTo>
                    <a:pt x="5908487" y="921990"/>
                  </a:lnTo>
                  <a:lnTo>
                    <a:pt x="5918012" y="921990"/>
                  </a:lnTo>
                  <a:lnTo>
                    <a:pt x="5918012" y="931515"/>
                  </a:lnTo>
                  <a:close/>
                </a:path>
                <a:path w="9865360" h="931544">
                  <a:moveTo>
                    <a:pt x="5898962" y="931515"/>
                  </a:moveTo>
                  <a:lnTo>
                    <a:pt x="5889437" y="931515"/>
                  </a:lnTo>
                  <a:lnTo>
                    <a:pt x="5889437" y="921990"/>
                  </a:lnTo>
                  <a:lnTo>
                    <a:pt x="5898962" y="921990"/>
                  </a:lnTo>
                  <a:lnTo>
                    <a:pt x="5898962" y="931515"/>
                  </a:lnTo>
                  <a:close/>
                </a:path>
                <a:path w="9865360" h="931544">
                  <a:moveTo>
                    <a:pt x="5879913" y="931515"/>
                  </a:moveTo>
                  <a:lnTo>
                    <a:pt x="5870387" y="931515"/>
                  </a:lnTo>
                  <a:lnTo>
                    <a:pt x="5870387" y="921990"/>
                  </a:lnTo>
                  <a:lnTo>
                    <a:pt x="5879913" y="921990"/>
                  </a:lnTo>
                  <a:lnTo>
                    <a:pt x="5879913" y="931515"/>
                  </a:lnTo>
                  <a:close/>
                </a:path>
                <a:path w="9865360" h="931544">
                  <a:moveTo>
                    <a:pt x="5860862" y="931515"/>
                  </a:moveTo>
                  <a:lnTo>
                    <a:pt x="5851337" y="931515"/>
                  </a:lnTo>
                  <a:lnTo>
                    <a:pt x="5851337" y="921990"/>
                  </a:lnTo>
                  <a:lnTo>
                    <a:pt x="5860862" y="921990"/>
                  </a:lnTo>
                  <a:lnTo>
                    <a:pt x="5860862" y="931515"/>
                  </a:lnTo>
                  <a:close/>
                </a:path>
                <a:path w="9865360" h="931544">
                  <a:moveTo>
                    <a:pt x="5841812" y="931515"/>
                  </a:moveTo>
                  <a:lnTo>
                    <a:pt x="5832287" y="931515"/>
                  </a:lnTo>
                  <a:lnTo>
                    <a:pt x="5832287" y="921990"/>
                  </a:lnTo>
                  <a:lnTo>
                    <a:pt x="5841812" y="921990"/>
                  </a:lnTo>
                  <a:lnTo>
                    <a:pt x="5841812" y="931515"/>
                  </a:lnTo>
                  <a:close/>
                </a:path>
                <a:path w="9865360" h="931544">
                  <a:moveTo>
                    <a:pt x="5822762" y="931515"/>
                  </a:moveTo>
                  <a:lnTo>
                    <a:pt x="5813238" y="931515"/>
                  </a:lnTo>
                  <a:lnTo>
                    <a:pt x="5813238" y="921990"/>
                  </a:lnTo>
                  <a:lnTo>
                    <a:pt x="5822762" y="921990"/>
                  </a:lnTo>
                  <a:lnTo>
                    <a:pt x="5822762" y="931515"/>
                  </a:lnTo>
                  <a:close/>
                </a:path>
                <a:path w="9865360" h="931544">
                  <a:moveTo>
                    <a:pt x="5803712" y="931515"/>
                  </a:moveTo>
                  <a:lnTo>
                    <a:pt x="5794187" y="931515"/>
                  </a:lnTo>
                  <a:lnTo>
                    <a:pt x="5794187" y="921990"/>
                  </a:lnTo>
                  <a:lnTo>
                    <a:pt x="5803712" y="921990"/>
                  </a:lnTo>
                  <a:lnTo>
                    <a:pt x="5803712" y="931515"/>
                  </a:lnTo>
                  <a:close/>
                </a:path>
                <a:path w="9865360" h="931544">
                  <a:moveTo>
                    <a:pt x="5784662" y="931515"/>
                  </a:moveTo>
                  <a:lnTo>
                    <a:pt x="5775137" y="931515"/>
                  </a:lnTo>
                  <a:lnTo>
                    <a:pt x="5775137" y="921990"/>
                  </a:lnTo>
                  <a:lnTo>
                    <a:pt x="5784662" y="921990"/>
                  </a:lnTo>
                  <a:lnTo>
                    <a:pt x="5784662" y="931515"/>
                  </a:lnTo>
                  <a:close/>
                </a:path>
                <a:path w="9865360" h="931544">
                  <a:moveTo>
                    <a:pt x="5765612" y="931515"/>
                  </a:moveTo>
                  <a:lnTo>
                    <a:pt x="5756087" y="931515"/>
                  </a:lnTo>
                  <a:lnTo>
                    <a:pt x="5756087" y="921990"/>
                  </a:lnTo>
                  <a:lnTo>
                    <a:pt x="5765612" y="921990"/>
                  </a:lnTo>
                  <a:lnTo>
                    <a:pt x="5765612" y="931515"/>
                  </a:lnTo>
                  <a:close/>
                </a:path>
                <a:path w="9865360" h="931544">
                  <a:moveTo>
                    <a:pt x="5746563" y="931515"/>
                  </a:moveTo>
                  <a:lnTo>
                    <a:pt x="5737037" y="931515"/>
                  </a:lnTo>
                  <a:lnTo>
                    <a:pt x="5737037" y="921990"/>
                  </a:lnTo>
                  <a:lnTo>
                    <a:pt x="5746563" y="921990"/>
                  </a:lnTo>
                  <a:lnTo>
                    <a:pt x="5746563" y="931515"/>
                  </a:lnTo>
                  <a:close/>
                </a:path>
                <a:path w="9865360" h="931544">
                  <a:moveTo>
                    <a:pt x="5727512" y="931515"/>
                  </a:moveTo>
                  <a:lnTo>
                    <a:pt x="5717987" y="931515"/>
                  </a:lnTo>
                  <a:lnTo>
                    <a:pt x="5717987" y="921990"/>
                  </a:lnTo>
                  <a:lnTo>
                    <a:pt x="5727512" y="921990"/>
                  </a:lnTo>
                  <a:lnTo>
                    <a:pt x="5727512" y="931515"/>
                  </a:lnTo>
                  <a:close/>
                </a:path>
                <a:path w="9865360" h="931544">
                  <a:moveTo>
                    <a:pt x="5708462" y="931515"/>
                  </a:moveTo>
                  <a:lnTo>
                    <a:pt x="5698937" y="931515"/>
                  </a:lnTo>
                  <a:lnTo>
                    <a:pt x="5698937" y="921990"/>
                  </a:lnTo>
                  <a:lnTo>
                    <a:pt x="5708462" y="921990"/>
                  </a:lnTo>
                  <a:lnTo>
                    <a:pt x="5708462" y="931515"/>
                  </a:lnTo>
                  <a:close/>
                </a:path>
                <a:path w="9865360" h="931544">
                  <a:moveTo>
                    <a:pt x="5689412" y="931515"/>
                  </a:moveTo>
                  <a:lnTo>
                    <a:pt x="5679888" y="931515"/>
                  </a:lnTo>
                  <a:lnTo>
                    <a:pt x="5679888" y="921990"/>
                  </a:lnTo>
                  <a:lnTo>
                    <a:pt x="5689412" y="921990"/>
                  </a:lnTo>
                  <a:lnTo>
                    <a:pt x="5689412" y="931515"/>
                  </a:lnTo>
                  <a:close/>
                </a:path>
                <a:path w="9865360" h="931544">
                  <a:moveTo>
                    <a:pt x="5670362" y="931515"/>
                  </a:moveTo>
                  <a:lnTo>
                    <a:pt x="5660837" y="931515"/>
                  </a:lnTo>
                  <a:lnTo>
                    <a:pt x="5660837" y="921990"/>
                  </a:lnTo>
                  <a:lnTo>
                    <a:pt x="5670362" y="921990"/>
                  </a:lnTo>
                  <a:lnTo>
                    <a:pt x="5670362" y="931515"/>
                  </a:lnTo>
                  <a:close/>
                </a:path>
                <a:path w="9865360" h="931544">
                  <a:moveTo>
                    <a:pt x="5651312" y="931515"/>
                  </a:moveTo>
                  <a:lnTo>
                    <a:pt x="5641787" y="931515"/>
                  </a:lnTo>
                  <a:lnTo>
                    <a:pt x="5641787" y="921990"/>
                  </a:lnTo>
                  <a:lnTo>
                    <a:pt x="5651312" y="921990"/>
                  </a:lnTo>
                  <a:lnTo>
                    <a:pt x="5651312" y="931515"/>
                  </a:lnTo>
                  <a:close/>
                </a:path>
                <a:path w="9865360" h="931544">
                  <a:moveTo>
                    <a:pt x="5632262" y="931515"/>
                  </a:moveTo>
                  <a:lnTo>
                    <a:pt x="5622737" y="931515"/>
                  </a:lnTo>
                  <a:lnTo>
                    <a:pt x="5622737" y="921990"/>
                  </a:lnTo>
                  <a:lnTo>
                    <a:pt x="5632262" y="921990"/>
                  </a:lnTo>
                  <a:lnTo>
                    <a:pt x="5632262" y="931515"/>
                  </a:lnTo>
                  <a:close/>
                </a:path>
                <a:path w="9865360" h="931544">
                  <a:moveTo>
                    <a:pt x="5613212" y="931515"/>
                  </a:moveTo>
                  <a:lnTo>
                    <a:pt x="5603687" y="931515"/>
                  </a:lnTo>
                  <a:lnTo>
                    <a:pt x="5603687" y="921990"/>
                  </a:lnTo>
                  <a:lnTo>
                    <a:pt x="5613212" y="921990"/>
                  </a:lnTo>
                  <a:lnTo>
                    <a:pt x="5613212" y="931515"/>
                  </a:lnTo>
                  <a:close/>
                </a:path>
                <a:path w="9865360" h="931544">
                  <a:moveTo>
                    <a:pt x="5594162" y="931515"/>
                  </a:moveTo>
                  <a:lnTo>
                    <a:pt x="5584637" y="931515"/>
                  </a:lnTo>
                  <a:lnTo>
                    <a:pt x="5584637" y="921990"/>
                  </a:lnTo>
                  <a:lnTo>
                    <a:pt x="5594162" y="921990"/>
                  </a:lnTo>
                  <a:lnTo>
                    <a:pt x="5594162" y="931515"/>
                  </a:lnTo>
                  <a:close/>
                </a:path>
                <a:path w="9865360" h="931544">
                  <a:moveTo>
                    <a:pt x="5575112" y="931515"/>
                  </a:moveTo>
                  <a:lnTo>
                    <a:pt x="5565587" y="931515"/>
                  </a:lnTo>
                  <a:lnTo>
                    <a:pt x="5565587" y="921990"/>
                  </a:lnTo>
                  <a:lnTo>
                    <a:pt x="5575112" y="921990"/>
                  </a:lnTo>
                  <a:lnTo>
                    <a:pt x="5575112" y="931515"/>
                  </a:lnTo>
                  <a:close/>
                </a:path>
                <a:path w="9865360" h="931544">
                  <a:moveTo>
                    <a:pt x="5556062" y="931515"/>
                  </a:moveTo>
                  <a:lnTo>
                    <a:pt x="5546537" y="931515"/>
                  </a:lnTo>
                  <a:lnTo>
                    <a:pt x="5546537" y="921990"/>
                  </a:lnTo>
                  <a:lnTo>
                    <a:pt x="5556062" y="921990"/>
                  </a:lnTo>
                  <a:lnTo>
                    <a:pt x="5556062" y="931515"/>
                  </a:lnTo>
                  <a:close/>
                </a:path>
                <a:path w="9865360" h="931544">
                  <a:moveTo>
                    <a:pt x="5537012" y="931515"/>
                  </a:moveTo>
                  <a:lnTo>
                    <a:pt x="5527487" y="931515"/>
                  </a:lnTo>
                  <a:lnTo>
                    <a:pt x="5527487" y="921990"/>
                  </a:lnTo>
                  <a:lnTo>
                    <a:pt x="5537012" y="921990"/>
                  </a:lnTo>
                  <a:lnTo>
                    <a:pt x="5537012" y="931515"/>
                  </a:lnTo>
                  <a:close/>
                </a:path>
                <a:path w="9865360" h="931544">
                  <a:moveTo>
                    <a:pt x="5517962" y="931515"/>
                  </a:moveTo>
                  <a:lnTo>
                    <a:pt x="5508438" y="931515"/>
                  </a:lnTo>
                  <a:lnTo>
                    <a:pt x="5508438" y="921990"/>
                  </a:lnTo>
                  <a:lnTo>
                    <a:pt x="5517962" y="921990"/>
                  </a:lnTo>
                  <a:lnTo>
                    <a:pt x="5517962" y="931515"/>
                  </a:lnTo>
                  <a:close/>
                </a:path>
                <a:path w="9865360" h="931544">
                  <a:moveTo>
                    <a:pt x="5498912" y="931515"/>
                  </a:moveTo>
                  <a:lnTo>
                    <a:pt x="5489387" y="931515"/>
                  </a:lnTo>
                  <a:lnTo>
                    <a:pt x="5489387" y="921990"/>
                  </a:lnTo>
                  <a:lnTo>
                    <a:pt x="5498912" y="921990"/>
                  </a:lnTo>
                  <a:lnTo>
                    <a:pt x="5498912" y="931515"/>
                  </a:lnTo>
                  <a:close/>
                </a:path>
                <a:path w="9865360" h="931544">
                  <a:moveTo>
                    <a:pt x="5479862" y="931515"/>
                  </a:moveTo>
                  <a:lnTo>
                    <a:pt x="5470337" y="931515"/>
                  </a:lnTo>
                  <a:lnTo>
                    <a:pt x="5470337" y="921990"/>
                  </a:lnTo>
                  <a:lnTo>
                    <a:pt x="5479862" y="921990"/>
                  </a:lnTo>
                  <a:lnTo>
                    <a:pt x="5479862" y="931515"/>
                  </a:lnTo>
                  <a:close/>
                </a:path>
                <a:path w="9865360" h="931544">
                  <a:moveTo>
                    <a:pt x="5460812" y="931515"/>
                  </a:moveTo>
                  <a:lnTo>
                    <a:pt x="5451287" y="931515"/>
                  </a:lnTo>
                  <a:lnTo>
                    <a:pt x="5451287" y="921990"/>
                  </a:lnTo>
                  <a:lnTo>
                    <a:pt x="5460812" y="921990"/>
                  </a:lnTo>
                  <a:lnTo>
                    <a:pt x="5460812" y="931515"/>
                  </a:lnTo>
                  <a:close/>
                </a:path>
                <a:path w="9865360" h="931544">
                  <a:moveTo>
                    <a:pt x="5441763" y="931515"/>
                  </a:moveTo>
                  <a:lnTo>
                    <a:pt x="5432237" y="931515"/>
                  </a:lnTo>
                  <a:lnTo>
                    <a:pt x="5432237" y="921990"/>
                  </a:lnTo>
                  <a:lnTo>
                    <a:pt x="5441763" y="921990"/>
                  </a:lnTo>
                  <a:lnTo>
                    <a:pt x="5441763" y="931515"/>
                  </a:lnTo>
                  <a:close/>
                </a:path>
                <a:path w="9865360" h="931544">
                  <a:moveTo>
                    <a:pt x="5422712" y="931515"/>
                  </a:moveTo>
                  <a:lnTo>
                    <a:pt x="5413187" y="931515"/>
                  </a:lnTo>
                  <a:lnTo>
                    <a:pt x="5413187" y="921990"/>
                  </a:lnTo>
                  <a:lnTo>
                    <a:pt x="5422712" y="921990"/>
                  </a:lnTo>
                  <a:lnTo>
                    <a:pt x="5422712" y="931515"/>
                  </a:lnTo>
                  <a:close/>
                </a:path>
                <a:path w="9865360" h="931544">
                  <a:moveTo>
                    <a:pt x="5403662" y="931515"/>
                  </a:moveTo>
                  <a:lnTo>
                    <a:pt x="5394137" y="931515"/>
                  </a:lnTo>
                  <a:lnTo>
                    <a:pt x="5394137" y="921990"/>
                  </a:lnTo>
                  <a:lnTo>
                    <a:pt x="5403662" y="921990"/>
                  </a:lnTo>
                  <a:lnTo>
                    <a:pt x="5403662" y="931515"/>
                  </a:lnTo>
                  <a:close/>
                </a:path>
                <a:path w="9865360" h="931544">
                  <a:moveTo>
                    <a:pt x="5384612" y="931515"/>
                  </a:moveTo>
                  <a:lnTo>
                    <a:pt x="5375088" y="931515"/>
                  </a:lnTo>
                  <a:lnTo>
                    <a:pt x="5375088" y="921990"/>
                  </a:lnTo>
                  <a:lnTo>
                    <a:pt x="5384612" y="921990"/>
                  </a:lnTo>
                  <a:lnTo>
                    <a:pt x="5384612" y="931515"/>
                  </a:lnTo>
                  <a:close/>
                </a:path>
                <a:path w="9865360" h="931544">
                  <a:moveTo>
                    <a:pt x="5365562" y="931515"/>
                  </a:moveTo>
                  <a:lnTo>
                    <a:pt x="5356037" y="931515"/>
                  </a:lnTo>
                  <a:lnTo>
                    <a:pt x="5356037" y="921990"/>
                  </a:lnTo>
                  <a:lnTo>
                    <a:pt x="5365562" y="921990"/>
                  </a:lnTo>
                  <a:lnTo>
                    <a:pt x="5365562" y="931515"/>
                  </a:lnTo>
                  <a:close/>
                </a:path>
                <a:path w="9865360" h="931544">
                  <a:moveTo>
                    <a:pt x="5346512" y="931515"/>
                  </a:moveTo>
                  <a:lnTo>
                    <a:pt x="5336987" y="931515"/>
                  </a:lnTo>
                  <a:lnTo>
                    <a:pt x="5336987" y="921990"/>
                  </a:lnTo>
                  <a:lnTo>
                    <a:pt x="5346512" y="921990"/>
                  </a:lnTo>
                  <a:lnTo>
                    <a:pt x="5346512" y="931515"/>
                  </a:lnTo>
                  <a:close/>
                </a:path>
                <a:path w="9865360" h="931544">
                  <a:moveTo>
                    <a:pt x="5327462" y="931515"/>
                  </a:moveTo>
                  <a:lnTo>
                    <a:pt x="5317937" y="931515"/>
                  </a:lnTo>
                  <a:lnTo>
                    <a:pt x="5317937" y="921990"/>
                  </a:lnTo>
                  <a:lnTo>
                    <a:pt x="5327462" y="921990"/>
                  </a:lnTo>
                  <a:lnTo>
                    <a:pt x="5327462" y="931515"/>
                  </a:lnTo>
                  <a:close/>
                </a:path>
                <a:path w="9865360" h="931544">
                  <a:moveTo>
                    <a:pt x="5308413" y="931515"/>
                  </a:moveTo>
                  <a:lnTo>
                    <a:pt x="5298887" y="931515"/>
                  </a:lnTo>
                  <a:lnTo>
                    <a:pt x="5298887" y="921990"/>
                  </a:lnTo>
                  <a:lnTo>
                    <a:pt x="5308413" y="921990"/>
                  </a:lnTo>
                  <a:lnTo>
                    <a:pt x="5308413" y="931515"/>
                  </a:lnTo>
                  <a:close/>
                </a:path>
                <a:path w="9865360" h="931544">
                  <a:moveTo>
                    <a:pt x="5289362" y="931515"/>
                  </a:moveTo>
                  <a:lnTo>
                    <a:pt x="5279837" y="931515"/>
                  </a:lnTo>
                  <a:lnTo>
                    <a:pt x="5279837" y="921990"/>
                  </a:lnTo>
                  <a:lnTo>
                    <a:pt x="5289362" y="921990"/>
                  </a:lnTo>
                  <a:lnTo>
                    <a:pt x="5289362" y="931515"/>
                  </a:lnTo>
                  <a:close/>
                </a:path>
                <a:path w="9865360" h="931544">
                  <a:moveTo>
                    <a:pt x="5270312" y="931515"/>
                  </a:moveTo>
                  <a:lnTo>
                    <a:pt x="5260787" y="931515"/>
                  </a:lnTo>
                  <a:lnTo>
                    <a:pt x="5260787" y="921990"/>
                  </a:lnTo>
                  <a:lnTo>
                    <a:pt x="5270312" y="921990"/>
                  </a:lnTo>
                  <a:lnTo>
                    <a:pt x="5270312" y="931515"/>
                  </a:lnTo>
                  <a:close/>
                </a:path>
                <a:path w="9865360" h="931544">
                  <a:moveTo>
                    <a:pt x="5251262" y="931515"/>
                  </a:moveTo>
                  <a:lnTo>
                    <a:pt x="5241738" y="931515"/>
                  </a:lnTo>
                  <a:lnTo>
                    <a:pt x="5241738" y="921990"/>
                  </a:lnTo>
                  <a:lnTo>
                    <a:pt x="5251262" y="921990"/>
                  </a:lnTo>
                  <a:lnTo>
                    <a:pt x="5251262" y="931515"/>
                  </a:lnTo>
                  <a:close/>
                </a:path>
                <a:path w="9865360" h="931544">
                  <a:moveTo>
                    <a:pt x="5232212" y="931515"/>
                  </a:moveTo>
                  <a:lnTo>
                    <a:pt x="5222687" y="931515"/>
                  </a:lnTo>
                  <a:lnTo>
                    <a:pt x="5222687" y="921990"/>
                  </a:lnTo>
                  <a:lnTo>
                    <a:pt x="5232212" y="921990"/>
                  </a:lnTo>
                  <a:lnTo>
                    <a:pt x="5232212" y="931515"/>
                  </a:lnTo>
                  <a:close/>
                </a:path>
                <a:path w="9865360" h="931544">
                  <a:moveTo>
                    <a:pt x="5213162" y="931515"/>
                  </a:moveTo>
                  <a:lnTo>
                    <a:pt x="5203637" y="931515"/>
                  </a:lnTo>
                  <a:lnTo>
                    <a:pt x="5203637" y="921990"/>
                  </a:lnTo>
                  <a:lnTo>
                    <a:pt x="5213162" y="921990"/>
                  </a:lnTo>
                  <a:lnTo>
                    <a:pt x="5213162" y="931515"/>
                  </a:lnTo>
                  <a:close/>
                </a:path>
                <a:path w="9865360" h="931544">
                  <a:moveTo>
                    <a:pt x="5194112" y="931515"/>
                  </a:moveTo>
                  <a:lnTo>
                    <a:pt x="5184587" y="931515"/>
                  </a:lnTo>
                  <a:lnTo>
                    <a:pt x="5184587" y="921990"/>
                  </a:lnTo>
                  <a:lnTo>
                    <a:pt x="5194112" y="921990"/>
                  </a:lnTo>
                  <a:lnTo>
                    <a:pt x="5194112" y="931515"/>
                  </a:lnTo>
                  <a:close/>
                </a:path>
                <a:path w="9865360" h="931544">
                  <a:moveTo>
                    <a:pt x="5175062" y="931515"/>
                  </a:moveTo>
                  <a:lnTo>
                    <a:pt x="5165537" y="931515"/>
                  </a:lnTo>
                  <a:lnTo>
                    <a:pt x="5165537" y="921990"/>
                  </a:lnTo>
                  <a:lnTo>
                    <a:pt x="5175062" y="921990"/>
                  </a:lnTo>
                  <a:lnTo>
                    <a:pt x="5175062" y="931515"/>
                  </a:lnTo>
                  <a:close/>
                </a:path>
                <a:path w="9865360" h="931544">
                  <a:moveTo>
                    <a:pt x="5156012" y="931515"/>
                  </a:moveTo>
                  <a:lnTo>
                    <a:pt x="5146487" y="931515"/>
                  </a:lnTo>
                  <a:lnTo>
                    <a:pt x="5146487" y="921990"/>
                  </a:lnTo>
                  <a:lnTo>
                    <a:pt x="5156012" y="921990"/>
                  </a:lnTo>
                  <a:lnTo>
                    <a:pt x="5156012" y="931515"/>
                  </a:lnTo>
                  <a:close/>
                </a:path>
                <a:path w="9865360" h="931544">
                  <a:moveTo>
                    <a:pt x="5136962" y="931515"/>
                  </a:moveTo>
                  <a:lnTo>
                    <a:pt x="5127437" y="931515"/>
                  </a:lnTo>
                  <a:lnTo>
                    <a:pt x="5127437" y="921990"/>
                  </a:lnTo>
                  <a:lnTo>
                    <a:pt x="5136962" y="921990"/>
                  </a:lnTo>
                  <a:lnTo>
                    <a:pt x="5136962" y="931515"/>
                  </a:lnTo>
                  <a:close/>
                </a:path>
                <a:path w="9865360" h="931544">
                  <a:moveTo>
                    <a:pt x="5117912" y="931515"/>
                  </a:moveTo>
                  <a:lnTo>
                    <a:pt x="5108387" y="931515"/>
                  </a:lnTo>
                  <a:lnTo>
                    <a:pt x="5108387" y="921990"/>
                  </a:lnTo>
                  <a:lnTo>
                    <a:pt x="5117912" y="921990"/>
                  </a:lnTo>
                  <a:lnTo>
                    <a:pt x="5117912" y="931515"/>
                  </a:lnTo>
                  <a:close/>
                </a:path>
                <a:path w="9865360" h="931544">
                  <a:moveTo>
                    <a:pt x="5098862" y="931515"/>
                  </a:moveTo>
                  <a:lnTo>
                    <a:pt x="5089337" y="931515"/>
                  </a:lnTo>
                  <a:lnTo>
                    <a:pt x="5089337" y="921990"/>
                  </a:lnTo>
                  <a:lnTo>
                    <a:pt x="5098862" y="921990"/>
                  </a:lnTo>
                  <a:lnTo>
                    <a:pt x="5098862" y="931515"/>
                  </a:lnTo>
                  <a:close/>
                </a:path>
                <a:path w="9865360" h="931544">
                  <a:moveTo>
                    <a:pt x="5079812" y="931515"/>
                  </a:moveTo>
                  <a:lnTo>
                    <a:pt x="5070287" y="931515"/>
                  </a:lnTo>
                  <a:lnTo>
                    <a:pt x="5070287" y="921990"/>
                  </a:lnTo>
                  <a:lnTo>
                    <a:pt x="5079812" y="921990"/>
                  </a:lnTo>
                  <a:lnTo>
                    <a:pt x="5079812" y="931515"/>
                  </a:lnTo>
                  <a:close/>
                </a:path>
                <a:path w="9865360" h="931544">
                  <a:moveTo>
                    <a:pt x="5060762" y="931515"/>
                  </a:moveTo>
                  <a:lnTo>
                    <a:pt x="5051237" y="931515"/>
                  </a:lnTo>
                  <a:lnTo>
                    <a:pt x="5051237" y="921990"/>
                  </a:lnTo>
                  <a:lnTo>
                    <a:pt x="5060762" y="921990"/>
                  </a:lnTo>
                  <a:lnTo>
                    <a:pt x="5060762" y="931515"/>
                  </a:lnTo>
                  <a:close/>
                </a:path>
                <a:path w="9865360" h="931544">
                  <a:moveTo>
                    <a:pt x="5041712" y="931515"/>
                  </a:moveTo>
                  <a:lnTo>
                    <a:pt x="5032187" y="931515"/>
                  </a:lnTo>
                  <a:lnTo>
                    <a:pt x="5032187" y="921990"/>
                  </a:lnTo>
                  <a:lnTo>
                    <a:pt x="5041712" y="921990"/>
                  </a:lnTo>
                  <a:lnTo>
                    <a:pt x="5041712" y="931515"/>
                  </a:lnTo>
                  <a:close/>
                </a:path>
                <a:path w="9865360" h="931544">
                  <a:moveTo>
                    <a:pt x="5022662" y="931515"/>
                  </a:moveTo>
                  <a:lnTo>
                    <a:pt x="5013137" y="931515"/>
                  </a:lnTo>
                  <a:lnTo>
                    <a:pt x="5013137" y="921990"/>
                  </a:lnTo>
                  <a:lnTo>
                    <a:pt x="5022662" y="921990"/>
                  </a:lnTo>
                  <a:lnTo>
                    <a:pt x="5022662" y="931515"/>
                  </a:lnTo>
                  <a:close/>
                </a:path>
                <a:path w="9865360" h="931544">
                  <a:moveTo>
                    <a:pt x="5003612" y="931515"/>
                  </a:moveTo>
                  <a:lnTo>
                    <a:pt x="4994087" y="931515"/>
                  </a:lnTo>
                  <a:lnTo>
                    <a:pt x="4994087" y="921990"/>
                  </a:lnTo>
                  <a:lnTo>
                    <a:pt x="5003612" y="921990"/>
                  </a:lnTo>
                  <a:lnTo>
                    <a:pt x="5003612" y="931515"/>
                  </a:lnTo>
                  <a:close/>
                </a:path>
                <a:path w="9865360" h="931544">
                  <a:moveTo>
                    <a:pt x="4984562" y="931515"/>
                  </a:moveTo>
                  <a:lnTo>
                    <a:pt x="4975037" y="931515"/>
                  </a:lnTo>
                  <a:lnTo>
                    <a:pt x="4975037" y="921990"/>
                  </a:lnTo>
                  <a:lnTo>
                    <a:pt x="4984562" y="921990"/>
                  </a:lnTo>
                  <a:lnTo>
                    <a:pt x="4984562" y="931515"/>
                  </a:lnTo>
                  <a:close/>
                </a:path>
                <a:path w="9865360" h="931544">
                  <a:moveTo>
                    <a:pt x="4965512" y="931515"/>
                  </a:moveTo>
                  <a:lnTo>
                    <a:pt x="4955987" y="931515"/>
                  </a:lnTo>
                  <a:lnTo>
                    <a:pt x="4955987" y="921990"/>
                  </a:lnTo>
                  <a:lnTo>
                    <a:pt x="4965512" y="921990"/>
                  </a:lnTo>
                  <a:lnTo>
                    <a:pt x="4965512" y="931515"/>
                  </a:lnTo>
                  <a:close/>
                </a:path>
                <a:path w="9865360" h="931544">
                  <a:moveTo>
                    <a:pt x="4946462" y="931515"/>
                  </a:moveTo>
                  <a:lnTo>
                    <a:pt x="4936937" y="931515"/>
                  </a:lnTo>
                  <a:lnTo>
                    <a:pt x="4936937" y="921990"/>
                  </a:lnTo>
                  <a:lnTo>
                    <a:pt x="4946462" y="921990"/>
                  </a:lnTo>
                  <a:lnTo>
                    <a:pt x="4946462" y="931515"/>
                  </a:lnTo>
                  <a:close/>
                </a:path>
                <a:path w="9865360" h="931544">
                  <a:moveTo>
                    <a:pt x="4927412" y="931515"/>
                  </a:moveTo>
                  <a:lnTo>
                    <a:pt x="4917888" y="931515"/>
                  </a:lnTo>
                  <a:lnTo>
                    <a:pt x="4917888" y="921990"/>
                  </a:lnTo>
                  <a:lnTo>
                    <a:pt x="4927412" y="921990"/>
                  </a:lnTo>
                  <a:lnTo>
                    <a:pt x="4927412" y="931515"/>
                  </a:lnTo>
                  <a:close/>
                </a:path>
                <a:path w="9865360" h="931544">
                  <a:moveTo>
                    <a:pt x="4908363" y="931515"/>
                  </a:moveTo>
                  <a:lnTo>
                    <a:pt x="4898837" y="931515"/>
                  </a:lnTo>
                  <a:lnTo>
                    <a:pt x="4898837" y="921990"/>
                  </a:lnTo>
                  <a:lnTo>
                    <a:pt x="4908363" y="921990"/>
                  </a:lnTo>
                  <a:lnTo>
                    <a:pt x="4908363" y="931515"/>
                  </a:lnTo>
                  <a:close/>
                </a:path>
                <a:path w="9865360" h="931544">
                  <a:moveTo>
                    <a:pt x="4889312" y="931515"/>
                  </a:moveTo>
                  <a:lnTo>
                    <a:pt x="4879787" y="931515"/>
                  </a:lnTo>
                  <a:lnTo>
                    <a:pt x="4879787" y="921990"/>
                  </a:lnTo>
                  <a:lnTo>
                    <a:pt x="4889312" y="921990"/>
                  </a:lnTo>
                  <a:lnTo>
                    <a:pt x="4889312" y="931515"/>
                  </a:lnTo>
                  <a:close/>
                </a:path>
                <a:path w="9865360" h="931544">
                  <a:moveTo>
                    <a:pt x="4870262" y="931515"/>
                  </a:moveTo>
                  <a:lnTo>
                    <a:pt x="4860737" y="931515"/>
                  </a:lnTo>
                  <a:lnTo>
                    <a:pt x="4860737" y="921990"/>
                  </a:lnTo>
                  <a:lnTo>
                    <a:pt x="4870262" y="921990"/>
                  </a:lnTo>
                  <a:lnTo>
                    <a:pt x="4870262" y="931515"/>
                  </a:lnTo>
                  <a:close/>
                </a:path>
                <a:path w="9865360" h="931544">
                  <a:moveTo>
                    <a:pt x="4851213" y="931515"/>
                  </a:moveTo>
                  <a:lnTo>
                    <a:pt x="4841688" y="931515"/>
                  </a:lnTo>
                  <a:lnTo>
                    <a:pt x="4841688" y="921990"/>
                  </a:lnTo>
                  <a:lnTo>
                    <a:pt x="4851213" y="921990"/>
                  </a:lnTo>
                  <a:lnTo>
                    <a:pt x="4851213" y="931515"/>
                  </a:lnTo>
                  <a:close/>
                </a:path>
                <a:path w="9865360" h="931544">
                  <a:moveTo>
                    <a:pt x="4832162" y="931515"/>
                  </a:moveTo>
                  <a:lnTo>
                    <a:pt x="4822637" y="931515"/>
                  </a:lnTo>
                  <a:lnTo>
                    <a:pt x="4822637" y="921990"/>
                  </a:lnTo>
                  <a:lnTo>
                    <a:pt x="4832162" y="921990"/>
                  </a:lnTo>
                  <a:lnTo>
                    <a:pt x="4832162" y="931515"/>
                  </a:lnTo>
                  <a:close/>
                </a:path>
                <a:path w="9865360" h="931544">
                  <a:moveTo>
                    <a:pt x="4813112" y="931515"/>
                  </a:moveTo>
                  <a:lnTo>
                    <a:pt x="4803587" y="931515"/>
                  </a:lnTo>
                  <a:lnTo>
                    <a:pt x="4803587" y="921990"/>
                  </a:lnTo>
                  <a:lnTo>
                    <a:pt x="4813112" y="921990"/>
                  </a:lnTo>
                  <a:lnTo>
                    <a:pt x="4813112" y="931515"/>
                  </a:lnTo>
                  <a:close/>
                </a:path>
                <a:path w="9865360" h="931544">
                  <a:moveTo>
                    <a:pt x="4794062" y="931515"/>
                  </a:moveTo>
                  <a:lnTo>
                    <a:pt x="4784538" y="931515"/>
                  </a:lnTo>
                  <a:lnTo>
                    <a:pt x="4784538" y="921990"/>
                  </a:lnTo>
                  <a:lnTo>
                    <a:pt x="4794062" y="921990"/>
                  </a:lnTo>
                  <a:lnTo>
                    <a:pt x="4794062" y="931515"/>
                  </a:lnTo>
                  <a:close/>
                </a:path>
                <a:path w="9865360" h="931544">
                  <a:moveTo>
                    <a:pt x="4775013" y="931515"/>
                  </a:moveTo>
                  <a:lnTo>
                    <a:pt x="4765487" y="931515"/>
                  </a:lnTo>
                  <a:lnTo>
                    <a:pt x="4765487" y="921990"/>
                  </a:lnTo>
                  <a:lnTo>
                    <a:pt x="4775013" y="921990"/>
                  </a:lnTo>
                  <a:lnTo>
                    <a:pt x="4775013" y="931515"/>
                  </a:lnTo>
                  <a:close/>
                </a:path>
                <a:path w="9865360" h="931544">
                  <a:moveTo>
                    <a:pt x="4755962" y="931515"/>
                  </a:moveTo>
                  <a:lnTo>
                    <a:pt x="4746437" y="931515"/>
                  </a:lnTo>
                  <a:lnTo>
                    <a:pt x="4746437" y="921990"/>
                  </a:lnTo>
                  <a:lnTo>
                    <a:pt x="4755962" y="921990"/>
                  </a:lnTo>
                  <a:lnTo>
                    <a:pt x="4755962" y="931515"/>
                  </a:lnTo>
                  <a:close/>
                </a:path>
                <a:path w="9865360" h="931544">
                  <a:moveTo>
                    <a:pt x="4736912" y="931515"/>
                  </a:moveTo>
                  <a:lnTo>
                    <a:pt x="4727387" y="931515"/>
                  </a:lnTo>
                  <a:lnTo>
                    <a:pt x="4727387" y="921990"/>
                  </a:lnTo>
                  <a:lnTo>
                    <a:pt x="4736912" y="921990"/>
                  </a:lnTo>
                  <a:lnTo>
                    <a:pt x="4736912" y="931515"/>
                  </a:lnTo>
                  <a:close/>
                </a:path>
                <a:path w="9865360" h="931544">
                  <a:moveTo>
                    <a:pt x="4717863" y="931515"/>
                  </a:moveTo>
                  <a:lnTo>
                    <a:pt x="4708338" y="931515"/>
                  </a:lnTo>
                  <a:lnTo>
                    <a:pt x="4708338" y="921990"/>
                  </a:lnTo>
                  <a:lnTo>
                    <a:pt x="4717863" y="921990"/>
                  </a:lnTo>
                  <a:lnTo>
                    <a:pt x="4717863" y="931515"/>
                  </a:lnTo>
                  <a:close/>
                </a:path>
                <a:path w="9865360" h="931544">
                  <a:moveTo>
                    <a:pt x="4698813" y="931515"/>
                  </a:moveTo>
                  <a:lnTo>
                    <a:pt x="4689288" y="931515"/>
                  </a:lnTo>
                  <a:lnTo>
                    <a:pt x="4689288" y="921990"/>
                  </a:lnTo>
                  <a:lnTo>
                    <a:pt x="4698813" y="921990"/>
                  </a:lnTo>
                  <a:lnTo>
                    <a:pt x="4698813" y="931515"/>
                  </a:lnTo>
                  <a:close/>
                </a:path>
                <a:path w="9865360" h="931544">
                  <a:moveTo>
                    <a:pt x="4679762" y="931515"/>
                  </a:moveTo>
                  <a:lnTo>
                    <a:pt x="4670237" y="931515"/>
                  </a:lnTo>
                  <a:lnTo>
                    <a:pt x="4670237" y="921990"/>
                  </a:lnTo>
                  <a:lnTo>
                    <a:pt x="4679762" y="921990"/>
                  </a:lnTo>
                  <a:lnTo>
                    <a:pt x="4679762" y="931515"/>
                  </a:lnTo>
                  <a:close/>
                </a:path>
                <a:path w="9865360" h="931544">
                  <a:moveTo>
                    <a:pt x="4660712" y="931515"/>
                  </a:moveTo>
                  <a:lnTo>
                    <a:pt x="4651188" y="931515"/>
                  </a:lnTo>
                  <a:lnTo>
                    <a:pt x="4651188" y="921990"/>
                  </a:lnTo>
                  <a:lnTo>
                    <a:pt x="4660712" y="921990"/>
                  </a:lnTo>
                  <a:lnTo>
                    <a:pt x="4660712" y="931515"/>
                  </a:lnTo>
                  <a:close/>
                </a:path>
                <a:path w="9865360" h="931544">
                  <a:moveTo>
                    <a:pt x="4641663" y="931515"/>
                  </a:moveTo>
                  <a:lnTo>
                    <a:pt x="4632138" y="931515"/>
                  </a:lnTo>
                  <a:lnTo>
                    <a:pt x="4632138" y="921990"/>
                  </a:lnTo>
                  <a:lnTo>
                    <a:pt x="4641663" y="921990"/>
                  </a:lnTo>
                  <a:lnTo>
                    <a:pt x="4641663" y="931515"/>
                  </a:lnTo>
                  <a:close/>
                </a:path>
                <a:path w="9865360" h="931544">
                  <a:moveTo>
                    <a:pt x="4622613" y="931515"/>
                  </a:moveTo>
                  <a:lnTo>
                    <a:pt x="4613087" y="931515"/>
                  </a:lnTo>
                  <a:lnTo>
                    <a:pt x="4613087" y="921990"/>
                  </a:lnTo>
                  <a:lnTo>
                    <a:pt x="4622613" y="921990"/>
                  </a:lnTo>
                  <a:lnTo>
                    <a:pt x="4622613" y="931515"/>
                  </a:lnTo>
                  <a:close/>
                </a:path>
                <a:path w="9865360" h="931544">
                  <a:moveTo>
                    <a:pt x="4603562" y="931515"/>
                  </a:moveTo>
                  <a:lnTo>
                    <a:pt x="4594037" y="931515"/>
                  </a:lnTo>
                  <a:lnTo>
                    <a:pt x="4594037" y="921990"/>
                  </a:lnTo>
                  <a:lnTo>
                    <a:pt x="4603562" y="921990"/>
                  </a:lnTo>
                  <a:lnTo>
                    <a:pt x="4603562" y="931515"/>
                  </a:lnTo>
                  <a:close/>
                </a:path>
                <a:path w="9865360" h="931544">
                  <a:moveTo>
                    <a:pt x="4584512" y="931515"/>
                  </a:moveTo>
                  <a:lnTo>
                    <a:pt x="4574988" y="931515"/>
                  </a:lnTo>
                  <a:lnTo>
                    <a:pt x="4574988" y="921990"/>
                  </a:lnTo>
                  <a:lnTo>
                    <a:pt x="4584512" y="921990"/>
                  </a:lnTo>
                  <a:lnTo>
                    <a:pt x="4584512" y="931515"/>
                  </a:lnTo>
                  <a:close/>
                </a:path>
                <a:path w="9865360" h="931544">
                  <a:moveTo>
                    <a:pt x="4565463" y="931515"/>
                  </a:moveTo>
                  <a:lnTo>
                    <a:pt x="4555938" y="931515"/>
                  </a:lnTo>
                  <a:lnTo>
                    <a:pt x="4555938" y="921990"/>
                  </a:lnTo>
                  <a:lnTo>
                    <a:pt x="4565463" y="921990"/>
                  </a:lnTo>
                  <a:lnTo>
                    <a:pt x="4565463" y="931515"/>
                  </a:lnTo>
                  <a:close/>
                </a:path>
                <a:path w="9865360" h="931544">
                  <a:moveTo>
                    <a:pt x="4546412" y="931515"/>
                  </a:moveTo>
                  <a:lnTo>
                    <a:pt x="4536887" y="931515"/>
                  </a:lnTo>
                  <a:lnTo>
                    <a:pt x="4536887" y="921990"/>
                  </a:lnTo>
                  <a:lnTo>
                    <a:pt x="4546412" y="921990"/>
                  </a:lnTo>
                  <a:lnTo>
                    <a:pt x="4546412" y="931515"/>
                  </a:lnTo>
                  <a:close/>
                </a:path>
                <a:path w="9865360" h="931544">
                  <a:moveTo>
                    <a:pt x="4527362" y="931515"/>
                  </a:moveTo>
                  <a:lnTo>
                    <a:pt x="4517837" y="931515"/>
                  </a:lnTo>
                  <a:lnTo>
                    <a:pt x="4517837" y="921990"/>
                  </a:lnTo>
                  <a:lnTo>
                    <a:pt x="4527362" y="921990"/>
                  </a:lnTo>
                  <a:lnTo>
                    <a:pt x="4527362" y="931515"/>
                  </a:lnTo>
                  <a:close/>
                </a:path>
                <a:path w="9865360" h="931544">
                  <a:moveTo>
                    <a:pt x="4508313" y="931515"/>
                  </a:moveTo>
                  <a:lnTo>
                    <a:pt x="4498788" y="931515"/>
                  </a:lnTo>
                  <a:lnTo>
                    <a:pt x="4498788" y="921990"/>
                  </a:lnTo>
                  <a:lnTo>
                    <a:pt x="4508313" y="921990"/>
                  </a:lnTo>
                  <a:lnTo>
                    <a:pt x="4508313" y="931515"/>
                  </a:lnTo>
                  <a:close/>
                </a:path>
                <a:path w="9865360" h="931544">
                  <a:moveTo>
                    <a:pt x="4489263" y="931515"/>
                  </a:moveTo>
                  <a:lnTo>
                    <a:pt x="4479737" y="931515"/>
                  </a:lnTo>
                  <a:lnTo>
                    <a:pt x="4479737" y="921990"/>
                  </a:lnTo>
                  <a:lnTo>
                    <a:pt x="4489263" y="921990"/>
                  </a:lnTo>
                  <a:lnTo>
                    <a:pt x="4489263" y="931515"/>
                  </a:lnTo>
                  <a:close/>
                </a:path>
                <a:path w="9865360" h="931544">
                  <a:moveTo>
                    <a:pt x="4470212" y="931515"/>
                  </a:moveTo>
                  <a:lnTo>
                    <a:pt x="4460687" y="931515"/>
                  </a:lnTo>
                  <a:lnTo>
                    <a:pt x="4460687" y="921990"/>
                  </a:lnTo>
                  <a:lnTo>
                    <a:pt x="4470212" y="921990"/>
                  </a:lnTo>
                  <a:lnTo>
                    <a:pt x="4470212" y="931515"/>
                  </a:lnTo>
                  <a:close/>
                </a:path>
                <a:path w="9865360" h="931544">
                  <a:moveTo>
                    <a:pt x="4451162" y="931515"/>
                  </a:moveTo>
                  <a:lnTo>
                    <a:pt x="4441638" y="931515"/>
                  </a:lnTo>
                  <a:lnTo>
                    <a:pt x="4441638" y="921990"/>
                  </a:lnTo>
                  <a:lnTo>
                    <a:pt x="4451162" y="921990"/>
                  </a:lnTo>
                  <a:lnTo>
                    <a:pt x="4451162" y="931515"/>
                  </a:lnTo>
                  <a:close/>
                </a:path>
                <a:path w="9865360" h="931544">
                  <a:moveTo>
                    <a:pt x="4432113" y="931515"/>
                  </a:moveTo>
                  <a:lnTo>
                    <a:pt x="4422588" y="931515"/>
                  </a:lnTo>
                  <a:lnTo>
                    <a:pt x="4422588" y="921990"/>
                  </a:lnTo>
                  <a:lnTo>
                    <a:pt x="4432113" y="921990"/>
                  </a:lnTo>
                  <a:lnTo>
                    <a:pt x="4432113" y="931515"/>
                  </a:lnTo>
                  <a:close/>
                </a:path>
                <a:path w="9865360" h="931544">
                  <a:moveTo>
                    <a:pt x="4413062" y="931515"/>
                  </a:moveTo>
                  <a:lnTo>
                    <a:pt x="4403537" y="931515"/>
                  </a:lnTo>
                  <a:lnTo>
                    <a:pt x="4403537" y="921990"/>
                  </a:lnTo>
                  <a:lnTo>
                    <a:pt x="4413062" y="921990"/>
                  </a:lnTo>
                  <a:lnTo>
                    <a:pt x="4413062" y="931515"/>
                  </a:lnTo>
                  <a:close/>
                </a:path>
                <a:path w="9865360" h="931544">
                  <a:moveTo>
                    <a:pt x="4394012" y="931515"/>
                  </a:moveTo>
                  <a:lnTo>
                    <a:pt x="4384487" y="931515"/>
                  </a:lnTo>
                  <a:lnTo>
                    <a:pt x="4384487" y="921990"/>
                  </a:lnTo>
                  <a:lnTo>
                    <a:pt x="4394012" y="921990"/>
                  </a:lnTo>
                  <a:lnTo>
                    <a:pt x="4394012" y="931515"/>
                  </a:lnTo>
                  <a:close/>
                </a:path>
                <a:path w="9865360" h="931544">
                  <a:moveTo>
                    <a:pt x="4374963" y="931515"/>
                  </a:moveTo>
                  <a:lnTo>
                    <a:pt x="4365438" y="931515"/>
                  </a:lnTo>
                  <a:lnTo>
                    <a:pt x="4365438" y="921990"/>
                  </a:lnTo>
                  <a:lnTo>
                    <a:pt x="4374963" y="921990"/>
                  </a:lnTo>
                  <a:lnTo>
                    <a:pt x="4374963" y="931515"/>
                  </a:lnTo>
                  <a:close/>
                </a:path>
                <a:path w="9865360" h="931544">
                  <a:moveTo>
                    <a:pt x="4355913" y="931515"/>
                  </a:moveTo>
                  <a:lnTo>
                    <a:pt x="4346387" y="931515"/>
                  </a:lnTo>
                  <a:lnTo>
                    <a:pt x="4346387" y="921990"/>
                  </a:lnTo>
                  <a:lnTo>
                    <a:pt x="4355913" y="921990"/>
                  </a:lnTo>
                  <a:lnTo>
                    <a:pt x="4355913" y="931515"/>
                  </a:lnTo>
                  <a:close/>
                </a:path>
                <a:path w="9865360" h="931544">
                  <a:moveTo>
                    <a:pt x="4336862" y="931515"/>
                  </a:moveTo>
                  <a:lnTo>
                    <a:pt x="4327337" y="931515"/>
                  </a:lnTo>
                  <a:lnTo>
                    <a:pt x="4327337" y="921990"/>
                  </a:lnTo>
                  <a:lnTo>
                    <a:pt x="4336862" y="921990"/>
                  </a:lnTo>
                  <a:lnTo>
                    <a:pt x="4336862" y="931515"/>
                  </a:lnTo>
                  <a:close/>
                </a:path>
                <a:path w="9865360" h="931544">
                  <a:moveTo>
                    <a:pt x="4317812" y="931515"/>
                  </a:moveTo>
                  <a:lnTo>
                    <a:pt x="4308288" y="931515"/>
                  </a:lnTo>
                  <a:lnTo>
                    <a:pt x="4308288" y="921990"/>
                  </a:lnTo>
                  <a:lnTo>
                    <a:pt x="4317812" y="921990"/>
                  </a:lnTo>
                  <a:lnTo>
                    <a:pt x="4317812" y="931515"/>
                  </a:lnTo>
                  <a:close/>
                </a:path>
                <a:path w="9865360" h="931544">
                  <a:moveTo>
                    <a:pt x="4298763" y="931515"/>
                  </a:moveTo>
                  <a:lnTo>
                    <a:pt x="4289238" y="931515"/>
                  </a:lnTo>
                  <a:lnTo>
                    <a:pt x="4289238" y="921990"/>
                  </a:lnTo>
                  <a:lnTo>
                    <a:pt x="4298763" y="921990"/>
                  </a:lnTo>
                  <a:lnTo>
                    <a:pt x="4298763" y="931515"/>
                  </a:lnTo>
                  <a:close/>
                </a:path>
                <a:path w="9865360" h="931544">
                  <a:moveTo>
                    <a:pt x="4279712" y="931515"/>
                  </a:moveTo>
                  <a:lnTo>
                    <a:pt x="4270187" y="931515"/>
                  </a:lnTo>
                  <a:lnTo>
                    <a:pt x="4270187" y="921990"/>
                  </a:lnTo>
                  <a:lnTo>
                    <a:pt x="4279712" y="921990"/>
                  </a:lnTo>
                  <a:lnTo>
                    <a:pt x="4279712" y="931515"/>
                  </a:lnTo>
                  <a:close/>
                </a:path>
                <a:path w="9865360" h="931544">
                  <a:moveTo>
                    <a:pt x="4260662" y="931515"/>
                  </a:moveTo>
                  <a:lnTo>
                    <a:pt x="4251137" y="931515"/>
                  </a:lnTo>
                  <a:lnTo>
                    <a:pt x="4251137" y="921990"/>
                  </a:lnTo>
                  <a:lnTo>
                    <a:pt x="4260662" y="921990"/>
                  </a:lnTo>
                  <a:lnTo>
                    <a:pt x="4260662" y="931515"/>
                  </a:lnTo>
                  <a:close/>
                </a:path>
                <a:path w="9865360" h="931544">
                  <a:moveTo>
                    <a:pt x="4241613" y="931515"/>
                  </a:moveTo>
                  <a:lnTo>
                    <a:pt x="4232088" y="931515"/>
                  </a:lnTo>
                  <a:lnTo>
                    <a:pt x="4232088" y="921990"/>
                  </a:lnTo>
                  <a:lnTo>
                    <a:pt x="4241613" y="921990"/>
                  </a:lnTo>
                  <a:lnTo>
                    <a:pt x="4241613" y="931515"/>
                  </a:lnTo>
                  <a:close/>
                </a:path>
                <a:path w="9865360" h="931544">
                  <a:moveTo>
                    <a:pt x="4222563" y="931515"/>
                  </a:moveTo>
                  <a:lnTo>
                    <a:pt x="4213037" y="931515"/>
                  </a:lnTo>
                  <a:lnTo>
                    <a:pt x="4213037" y="921990"/>
                  </a:lnTo>
                  <a:lnTo>
                    <a:pt x="4222563" y="921990"/>
                  </a:lnTo>
                  <a:lnTo>
                    <a:pt x="4222563" y="931515"/>
                  </a:lnTo>
                  <a:close/>
                </a:path>
                <a:path w="9865360" h="931544">
                  <a:moveTo>
                    <a:pt x="4203512" y="931515"/>
                  </a:moveTo>
                  <a:lnTo>
                    <a:pt x="4193987" y="931515"/>
                  </a:lnTo>
                  <a:lnTo>
                    <a:pt x="4193987" y="921990"/>
                  </a:lnTo>
                  <a:lnTo>
                    <a:pt x="4203512" y="921990"/>
                  </a:lnTo>
                  <a:lnTo>
                    <a:pt x="4203512" y="931515"/>
                  </a:lnTo>
                  <a:close/>
                </a:path>
                <a:path w="9865360" h="931544">
                  <a:moveTo>
                    <a:pt x="4184462" y="931515"/>
                  </a:moveTo>
                  <a:lnTo>
                    <a:pt x="4174938" y="931515"/>
                  </a:lnTo>
                  <a:lnTo>
                    <a:pt x="4174938" y="921990"/>
                  </a:lnTo>
                  <a:lnTo>
                    <a:pt x="4184462" y="921990"/>
                  </a:lnTo>
                  <a:lnTo>
                    <a:pt x="4184462" y="931515"/>
                  </a:lnTo>
                  <a:close/>
                </a:path>
                <a:path w="9865360" h="931544">
                  <a:moveTo>
                    <a:pt x="4165413" y="931515"/>
                  </a:moveTo>
                  <a:lnTo>
                    <a:pt x="4155888" y="931515"/>
                  </a:lnTo>
                  <a:lnTo>
                    <a:pt x="4155888" y="921990"/>
                  </a:lnTo>
                  <a:lnTo>
                    <a:pt x="4165413" y="921990"/>
                  </a:lnTo>
                  <a:lnTo>
                    <a:pt x="4165413" y="931515"/>
                  </a:lnTo>
                  <a:close/>
                </a:path>
                <a:path w="9865360" h="931544">
                  <a:moveTo>
                    <a:pt x="4146362" y="931515"/>
                  </a:moveTo>
                  <a:lnTo>
                    <a:pt x="4136837" y="931515"/>
                  </a:lnTo>
                  <a:lnTo>
                    <a:pt x="4136837" y="921990"/>
                  </a:lnTo>
                  <a:lnTo>
                    <a:pt x="4146362" y="921990"/>
                  </a:lnTo>
                  <a:lnTo>
                    <a:pt x="4146362" y="931515"/>
                  </a:lnTo>
                  <a:close/>
                </a:path>
                <a:path w="9865360" h="931544">
                  <a:moveTo>
                    <a:pt x="4127312" y="931515"/>
                  </a:moveTo>
                  <a:lnTo>
                    <a:pt x="4117787" y="931515"/>
                  </a:lnTo>
                  <a:lnTo>
                    <a:pt x="4117787" y="921990"/>
                  </a:lnTo>
                  <a:lnTo>
                    <a:pt x="4127312" y="921990"/>
                  </a:lnTo>
                  <a:lnTo>
                    <a:pt x="4127312" y="931515"/>
                  </a:lnTo>
                  <a:close/>
                </a:path>
                <a:path w="9865360" h="931544">
                  <a:moveTo>
                    <a:pt x="4108263" y="931515"/>
                  </a:moveTo>
                  <a:lnTo>
                    <a:pt x="4098738" y="931515"/>
                  </a:lnTo>
                  <a:lnTo>
                    <a:pt x="4098738" y="921990"/>
                  </a:lnTo>
                  <a:lnTo>
                    <a:pt x="4108263" y="921990"/>
                  </a:lnTo>
                  <a:lnTo>
                    <a:pt x="4108263" y="931515"/>
                  </a:lnTo>
                  <a:close/>
                </a:path>
                <a:path w="9865360" h="931544">
                  <a:moveTo>
                    <a:pt x="4089213" y="931515"/>
                  </a:moveTo>
                  <a:lnTo>
                    <a:pt x="4079687" y="931515"/>
                  </a:lnTo>
                  <a:lnTo>
                    <a:pt x="4079687" y="921990"/>
                  </a:lnTo>
                  <a:lnTo>
                    <a:pt x="4089213" y="921990"/>
                  </a:lnTo>
                  <a:lnTo>
                    <a:pt x="4089213" y="931515"/>
                  </a:lnTo>
                  <a:close/>
                </a:path>
                <a:path w="9865360" h="931544">
                  <a:moveTo>
                    <a:pt x="4070162" y="931515"/>
                  </a:moveTo>
                  <a:lnTo>
                    <a:pt x="4060637" y="931515"/>
                  </a:lnTo>
                  <a:lnTo>
                    <a:pt x="4060637" y="921990"/>
                  </a:lnTo>
                  <a:lnTo>
                    <a:pt x="4070162" y="921990"/>
                  </a:lnTo>
                  <a:lnTo>
                    <a:pt x="4070162" y="931515"/>
                  </a:lnTo>
                  <a:close/>
                </a:path>
                <a:path w="9865360" h="931544">
                  <a:moveTo>
                    <a:pt x="4051112" y="931515"/>
                  </a:moveTo>
                  <a:lnTo>
                    <a:pt x="4041588" y="931515"/>
                  </a:lnTo>
                  <a:lnTo>
                    <a:pt x="4041588" y="921990"/>
                  </a:lnTo>
                  <a:lnTo>
                    <a:pt x="4051112" y="921990"/>
                  </a:lnTo>
                  <a:lnTo>
                    <a:pt x="4051112" y="931515"/>
                  </a:lnTo>
                  <a:close/>
                </a:path>
                <a:path w="9865360" h="931544">
                  <a:moveTo>
                    <a:pt x="4032063" y="931515"/>
                  </a:moveTo>
                  <a:lnTo>
                    <a:pt x="4022538" y="931515"/>
                  </a:lnTo>
                  <a:lnTo>
                    <a:pt x="4022538" y="921990"/>
                  </a:lnTo>
                  <a:lnTo>
                    <a:pt x="4032063" y="921990"/>
                  </a:lnTo>
                  <a:lnTo>
                    <a:pt x="4032063" y="931515"/>
                  </a:lnTo>
                  <a:close/>
                </a:path>
                <a:path w="9865360" h="931544">
                  <a:moveTo>
                    <a:pt x="4013012" y="931515"/>
                  </a:moveTo>
                  <a:lnTo>
                    <a:pt x="4003487" y="931515"/>
                  </a:lnTo>
                  <a:lnTo>
                    <a:pt x="4003487" y="921990"/>
                  </a:lnTo>
                  <a:lnTo>
                    <a:pt x="4013012" y="921990"/>
                  </a:lnTo>
                  <a:lnTo>
                    <a:pt x="4013012" y="931515"/>
                  </a:lnTo>
                  <a:close/>
                </a:path>
                <a:path w="9865360" h="931544">
                  <a:moveTo>
                    <a:pt x="3993962" y="931515"/>
                  </a:moveTo>
                  <a:lnTo>
                    <a:pt x="3984437" y="931515"/>
                  </a:lnTo>
                  <a:lnTo>
                    <a:pt x="3984437" y="921990"/>
                  </a:lnTo>
                  <a:lnTo>
                    <a:pt x="3993962" y="921990"/>
                  </a:lnTo>
                  <a:lnTo>
                    <a:pt x="3993962" y="931515"/>
                  </a:lnTo>
                  <a:close/>
                </a:path>
                <a:path w="9865360" h="931544">
                  <a:moveTo>
                    <a:pt x="3974913" y="931515"/>
                  </a:moveTo>
                  <a:lnTo>
                    <a:pt x="3965388" y="931515"/>
                  </a:lnTo>
                  <a:lnTo>
                    <a:pt x="3965388" y="921990"/>
                  </a:lnTo>
                  <a:lnTo>
                    <a:pt x="3974913" y="921990"/>
                  </a:lnTo>
                  <a:lnTo>
                    <a:pt x="3974913" y="931515"/>
                  </a:lnTo>
                  <a:close/>
                </a:path>
                <a:path w="9865360" h="931544">
                  <a:moveTo>
                    <a:pt x="3955863" y="931515"/>
                  </a:moveTo>
                  <a:lnTo>
                    <a:pt x="3946337" y="931515"/>
                  </a:lnTo>
                  <a:lnTo>
                    <a:pt x="3946337" y="921990"/>
                  </a:lnTo>
                  <a:lnTo>
                    <a:pt x="3955863" y="921990"/>
                  </a:lnTo>
                  <a:lnTo>
                    <a:pt x="3955863" y="931515"/>
                  </a:lnTo>
                  <a:close/>
                </a:path>
                <a:path w="9865360" h="931544">
                  <a:moveTo>
                    <a:pt x="3936812" y="931515"/>
                  </a:moveTo>
                  <a:lnTo>
                    <a:pt x="3927287" y="931515"/>
                  </a:lnTo>
                  <a:lnTo>
                    <a:pt x="3927287" y="921990"/>
                  </a:lnTo>
                  <a:lnTo>
                    <a:pt x="3936812" y="921990"/>
                  </a:lnTo>
                  <a:lnTo>
                    <a:pt x="3936812" y="931515"/>
                  </a:lnTo>
                  <a:close/>
                </a:path>
                <a:path w="9865360" h="931544">
                  <a:moveTo>
                    <a:pt x="3917762" y="931515"/>
                  </a:moveTo>
                  <a:lnTo>
                    <a:pt x="3908238" y="931515"/>
                  </a:lnTo>
                  <a:lnTo>
                    <a:pt x="3908238" y="921990"/>
                  </a:lnTo>
                  <a:lnTo>
                    <a:pt x="3917762" y="921990"/>
                  </a:lnTo>
                  <a:lnTo>
                    <a:pt x="3917762" y="931515"/>
                  </a:lnTo>
                  <a:close/>
                </a:path>
                <a:path w="9865360" h="931544">
                  <a:moveTo>
                    <a:pt x="3898713" y="931515"/>
                  </a:moveTo>
                  <a:lnTo>
                    <a:pt x="3889188" y="931515"/>
                  </a:lnTo>
                  <a:lnTo>
                    <a:pt x="3889188" y="921990"/>
                  </a:lnTo>
                  <a:lnTo>
                    <a:pt x="3898713" y="921990"/>
                  </a:lnTo>
                  <a:lnTo>
                    <a:pt x="3898713" y="931515"/>
                  </a:lnTo>
                  <a:close/>
                </a:path>
                <a:path w="9865360" h="931544">
                  <a:moveTo>
                    <a:pt x="3879662" y="931515"/>
                  </a:moveTo>
                  <a:lnTo>
                    <a:pt x="3870137" y="931515"/>
                  </a:lnTo>
                  <a:lnTo>
                    <a:pt x="3870137" y="921990"/>
                  </a:lnTo>
                  <a:lnTo>
                    <a:pt x="3879662" y="921990"/>
                  </a:lnTo>
                  <a:lnTo>
                    <a:pt x="3879662" y="931515"/>
                  </a:lnTo>
                  <a:close/>
                </a:path>
                <a:path w="9865360" h="931544">
                  <a:moveTo>
                    <a:pt x="3860612" y="931515"/>
                  </a:moveTo>
                  <a:lnTo>
                    <a:pt x="3851087" y="931515"/>
                  </a:lnTo>
                  <a:lnTo>
                    <a:pt x="3851087" y="921990"/>
                  </a:lnTo>
                  <a:lnTo>
                    <a:pt x="3860612" y="921990"/>
                  </a:lnTo>
                  <a:lnTo>
                    <a:pt x="3860612" y="931515"/>
                  </a:lnTo>
                  <a:close/>
                </a:path>
                <a:path w="9865360" h="931544">
                  <a:moveTo>
                    <a:pt x="3841563" y="931515"/>
                  </a:moveTo>
                  <a:lnTo>
                    <a:pt x="3832038" y="931515"/>
                  </a:lnTo>
                  <a:lnTo>
                    <a:pt x="3832038" y="921990"/>
                  </a:lnTo>
                  <a:lnTo>
                    <a:pt x="3841563" y="921990"/>
                  </a:lnTo>
                  <a:lnTo>
                    <a:pt x="3841563" y="931515"/>
                  </a:lnTo>
                  <a:close/>
                </a:path>
                <a:path w="9865360" h="931544">
                  <a:moveTo>
                    <a:pt x="3822513" y="931515"/>
                  </a:moveTo>
                  <a:lnTo>
                    <a:pt x="3812987" y="931515"/>
                  </a:lnTo>
                  <a:lnTo>
                    <a:pt x="3812987" y="921990"/>
                  </a:lnTo>
                  <a:lnTo>
                    <a:pt x="3822513" y="921990"/>
                  </a:lnTo>
                  <a:lnTo>
                    <a:pt x="3822513" y="931515"/>
                  </a:lnTo>
                  <a:close/>
                </a:path>
                <a:path w="9865360" h="931544">
                  <a:moveTo>
                    <a:pt x="3803462" y="931515"/>
                  </a:moveTo>
                  <a:lnTo>
                    <a:pt x="3793937" y="931515"/>
                  </a:lnTo>
                  <a:lnTo>
                    <a:pt x="3793937" y="921990"/>
                  </a:lnTo>
                  <a:lnTo>
                    <a:pt x="3803462" y="921990"/>
                  </a:lnTo>
                  <a:lnTo>
                    <a:pt x="3803462" y="931515"/>
                  </a:lnTo>
                  <a:close/>
                </a:path>
                <a:path w="9865360" h="931544">
                  <a:moveTo>
                    <a:pt x="3784412" y="931515"/>
                  </a:moveTo>
                  <a:lnTo>
                    <a:pt x="3774887" y="931515"/>
                  </a:lnTo>
                  <a:lnTo>
                    <a:pt x="3774887" y="921990"/>
                  </a:lnTo>
                  <a:lnTo>
                    <a:pt x="3784412" y="921990"/>
                  </a:lnTo>
                  <a:lnTo>
                    <a:pt x="3784412" y="931515"/>
                  </a:lnTo>
                  <a:close/>
                </a:path>
                <a:path w="9865360" h="931544">
                  <a:moveTo>
                    <a:pt x="3765363" y="931515"/>
                  </a:moveTo>
                  <a:lnTo>
                    <a:pt x="3755838" y="931515"/>
                  </a:lnTo>
                  <a:lnTo>
                    <a:pt x="3755838" y="921990"/>
                  </a:lnTo>
                  <a:lnTo>
                    <a:pt x="3765363" y="921990"/>
                  </a:lnTo>
                  <a:lnTo>
                    <a:pt x="3765363" y="931515"/>
                  </a:lnTo>
                  <a:close/>
                </a:path>
                <a:path w="9865360" h="931544">
                  <a:moveTo>
                    <a:pt x="3746312" y="931515"/>
                  </a:moveTo>
                  <a:lnTo>
                    <a:pt x="3736787" y="931515"/>
                  </a:lnTo>
                  <a:lnTo>
                    <a:pt x="3736787" y="921990"/>
                  </a:lnTo>
                  <a:lnTo>
                    <a:pt x="3746312" y="921990"/>
                  </a:lnTo>
                  <a:lnTo>
                    <a:pt x="3746312" y="931515"/>
                  </a:lnTo>
                  <a:close/>
                </a:path>
                <a:path w="9865360" h="931544">
                  <a:moveTo>
                    <a:pt x="3727262" y="931515"/>
                  </a:moveTo>
                  <a:lnTo>
                    <a:pt x="3717737" y="931515"/>
                  </a:lnTo>
                  <a:lnTo>
                    <a:pt x="3717737" y="921990"/>
                  </a:lnTo>
                  <a:lnTo>
                    <a:pt x="3727262" y="921990"/>
                  </a:lnTo>
                  <a:lnTo>
                    <a:pt x="3727262" y="931515"/>
                  </a:lnTo>
                  <a:close/>
                </a:path>
                <a:path w="9865360" h="931544">
                  <a:moveTo>
                    <a:pt x="3708212" y="931515"/>
                  </a:moveTo>
                  <a:lnTo>
                    <a:pt x="3698688" y="931515"/>
                  </a:lnTo>
                  <a:lnTo>
                    <a:pt x="3698688" y="921990"/>
                  </a:lnTo>
                  <a:lnTo>
                    <a:pt x="3708212" y="921990"/>
                  </a:lnTo>
                  <a:lnTo>
                    <a:pt x="3708212" y="931515"/>
                  </a:lnTo>
                  <a:close/>
                </a:path>
                <a:path w="9865360" h="931544">
                  <a:moveTo>
                    <a:pt x="3689163" y="931515"/>
                  </a:moveTo>
                  <a:lnTo>
                    <a:pt x="3679637" y="931515"/>
                  </a:lnTo>
                  <a:lnTo>
                    <a:pt x="3679637" y="921990"/>
                  </a:lnTo>
                  <a:lnTo>
                    <a:pt x="3689163" y="921990"/>
                  </a:lnTo>
                  <a:lnTo>
                    <a:pt x="3689163" y="931515"/>
                  </a:lnTo>
                  <a:close/>
                </a:path>
                <a:path w="9865360" h="931544">
                  <a:moveTo>
                    <a:pt x="3670112" y="931515"/>
                  </a:moveTo>
                  <a:lnTo>
                    <a:pt x="3660587" y="931515"/>
                  </a:lnTo>
                  <a:lnTo>
                    <a:pt x="3660587" y="921990"/>
                  </a:lnTo>
                  <a:lnTo>
                    <a:pt x="3670112" y="921990"/>
                  </a:lnTo>
                  <a:lnTo>
                    <a:pt x="3670112" y="931515"/>
                  </a:lnTo>
                  <a:close/>
                </a:path>
                <a:path w="9865360" h="931544">
                  <a:moveTo>
                    <a:pt x="3651062" y="931515"/>
                  </a:moveTo>
                  <a:lnTo>
                    <a:pt x="3641537" y="931515"/>
                  </a:lnTo>
                  <a:lnTo>
                    <a:pt x="3641537" y="921990"/>
                  </a:lnTo>
                  <a:lnTo>
                    <a:pt x="3651062" y="921990"/>
                  </a:lnTo>
                  <a:lnTo>
                    <a:pt x="3651062" y="931515"/>
                  </a:lnTo>
                  <a:close/>
                </a:path>
                <a:path w="9865360" h="931544">
                  <a:moveTo>
                    <a:pt x="3632013" y="931515"/>
                  </a:moveTo>
                  <a:lnTo>
                    <a:pt x="3622488" y="931515"/>
                  </a:lnTo>
                  <a:lnTo>
                    <a:pt x="3622488" y="921990"/>
                  </a:lnTo>
                  <a:lnTo>
                    <a:pt x="3632013" y="921990"/>
                  </a:lnTo>
                  <a:lnTo>
                    <a:pt x="3632013" y="931515"/>
                  </a:lnTo>
                  <a:close/>
                </a:path>
                <a:path w="9865360" h="931544">
                  <a:moveTo>
                    <a:pt x="3612962" y="931515"/>
                  </a:moveTo>
                  <a:lnTo>
                    <a:pt x="3603437" y="931515"/>
                  </a:lnTo>
                  <a:lnTo>
                    <a:pt x="3603437" y="921990"/>
                  </a:lnTo>
                  <a:lnTo>
                    <a:pt x="3612962" y="921990"/>
                  </a:lnTo>
                  <a:lnTo>
                    <a:pt x="3612962" y="931515"/>
                  </a:lnTo>
                  <a:close/>
                </a:path>
                <a:path w="9865360" h="931544">
                  <a:moveTo>
                    <a:pt x="3593912" y="931515"/>
                  </a:moveTo>
                  <a:lnTo>
                    <a:pt x="3584387" y="931515"/>
                  </a:lnTo>
                  <a:lnTo>
                    <a:pt x="3584387" y="921990"/>
                  </a:lnTo>
                  <a:lnTo>
                    <a:pt x="3593912" y="921990"/>
                  </a:lnTo>
                  <a:lnTo>
                    <a:pt x="3593912" y="931515"/>
                  </a:lnTo>
                  <a:close/>
                </a:path>
                <a:path w="9865360" h="931544">
                  <a:moveTo>
                    <a:pt x="3574862" y="931515"/>
                  </a:moveTo>
                  <a:lnTo>
                    <a:pt x="3565338" y="931515"/>
                  </a:lnTo>
                  <a:lnTo>
                    <a:pt x="3565338" y="921990"/>
                  </a:lnTo>
                  <a:lnTo>
                    <a:pt x="3574862" y="921990"/>
                  </a:lnTo>
                  <a:lnTo>
                    <a:pt x="3574862" y="931515"/>
                  </a:lnTo>
                  <a:close/>
                </a:path>
                <a:path w="9865360" h="931544">
                  <a:moveTo>
                    <a:pt x="3555813" y="931515"/>
                  </a:moveTo>
                  <a:lnTo>
                    <a:pt x="3546287" y="931515"/>
                  </a:lnTo>
                  <a:lnTo>
                    <a:pt x="3546287" y="921990"/>
                  </a:lnTo>
                  <a:lnTo>
                    <a:pt x="3555813" y="921990"/>
                  </a:lnTo>
                  <a:lnTo>
                    <a:pt x="3555813" y="931515"/>
                  </a:lnTo>
                  <a:close/>
                </a:path>
                <a:path w="9865360" h="931544">
                  <a:moveTo>
                    <a:pt x="3536762" y="931515"/>
                  </a:moveTo>
                  <a:lnTo>
                    <a:pt x="3527237" y="931515"/>
                  </a:lnTo>
                  <a:lnTo>
                    <a:pt x="3527237" y="921990"/>
                  </a:lnTo>
                  <a:lnTo>
                    <a:pt x="3536762" y="921990"/>
                  </a:lnTo>
                  <a:lnTo>
                    <a:pt x="3536762" y="931515"/>
                  </a:lnTo>
                  <a:close/>
                </a:path>
                <a:path w="9865360" h="931544">
                  <a:moveTo>
                    <a:pt x="3517712" y="931515"/>
                  </a:moveTo>
                  <a:lnTo>
                    <a:pt x="3508187" y="931515"/>
                  </a:lnTo>
                  <a:lnTo>
                    <a:pt x="3508187" y="921990"/>
                  </a:lnTo>
                  <a:lnTo>
                    <a:pt x="3517712" y="921990"/>
                  </a:lnTo>
                  <a:lnTo>
                    <a:pt x="3517712" y="931515"/>
                  </a:lnTo>
                  <a:close/>
                </a:path>
                <a:path w="9865360" h="931544">
                  <a:moveTo>
                    <a:pt x="3498663" y="931515"/>
                  </a:moveTo>
                  <a:lnTo>
                    <a:pt x="3489138" y="931515"/>
                  </a:lnTo>
                  <a:lnTo>
                    <a:pt x="3489138" y="921990"/>
                  </a:lnTo>
                  <a:lnTo>
                    <a:pt x="3498663" y="921990"/>
                  </a:lnTo>
                  <a:lnTo>
                    <a:pt x="3498663" y="931515"/>
                  </a:lnTo>
                  <a:close/>
                </a:path>
                <a:path w="9865360" h="931544">
                  <a:moveTo>
                    <a:pt x="3479612" y="931515"/>
                  </a:moveTo>
                  <a:lnTo>
                    <a:pt x="3470087" y="931515"/>
                  </a:lnTo>
                  <a:lnTo>
                    <a:pt x="3470087" y="921990"/>
                  </a:lnTo>
                  <a:lnTo>
                    <a:pt x="3479612" y="921990"/>
                  </a:lnTo>
                  <a:lnTo>
                    <a:pt x="3479612" y="931515"/>
                  </a:lnTo>
                  <a:close/>
                </a:path>
                <a:path w="9865360" h="931544">
                  <a:moveTo>
                    <a:pt x="3460562" y="931515"/>
                  </a:moveTo>
                  <a:lnTo>
                    <a:pt x="3451037" y="931515"/>
                  </a:lnTo>
                  <a:lnTo>
                    <a:pt x="3451037" y="921990"/>
                  </a:lnTo>
                  <a:lnTo>
                    <a:pt x="3460562" y="921990"/>
                  </a:lnTo>
                  <a:lnTo>
                    <a:pt x="3460562" y="931515"/>
                  </a:lnTo>
                  <a:close/>
                </a:path>
                <a:path w="9865360" h="931544">
                  <a:moveTo>
                    <a:pt x="3441512" y="931515"/>
                  </a:moveTo>
                  <a:lnTo>
                    <a:pt x="3431988" y="931515"/>
                  </a:lnTo>
                  <a:lnTo>
                    <a:pt x="3431988" y="921990"/>
                  </a:lnTo>
                  <a:lnTo>
                    <a:pt x="3441512" y="921990"/>
                  </a:lnTo>
                  <a:lnTo>
                    <a:pt x="3441512" y="931515"/>
                  </a:lnTo>
                  <a:close/>
                </a:path>
                <a:path w="9865360" h="931544">
                  <a:moveTo>
                    <a:pt x="3422463" y="931515"/>
                  </a:moveTo>
                  <a:lnTo>
                    <a:pt x="3412937" y="931515"/>
                  </a:lnTo>
                  <a:lnTo>
                    <a:pt x="3412937" y="921990"/>
                  </a:lnTo>
                  <a:lnTo>
                    <a:pt x="3422463" y="921990"/>
                  </a:lnTo>
                  <a:lnTo>
                    <a:pt x="3422463" y="931515"/>
                  </a:lnTo>
                  <a:close/>
                </a:path>
                <a:path w="9865360" h="931544">
                  <a:moveTo>
                    <a:pt x="3403412" y="931515"/>
                  </a:moveTo>
                  <a:lnTo>
                    <a:pt x="3393887" y="931515"/>
                  </a:lnTo>
                  <a:lnTo>
                    <a:pt x="3393887" y="921990"/>
                  </a:lnTo>
                  <a:lnTo>
                    <a:pt x="3403412" y="921990"/>
                  </a:lnTo>
                  <a:lnTo>
                    <a:pt x="3403412" y="931515"/>
                  </a:lnTo>
                  <a:close/>
                </a:path>
                <a:path w="9865360" h="931544">
                  <a:moveTo>
                    <a:pt x="3384362" y="931515"/>
                  </a:moveTo>
                  <a:lnTo>
                    <a:pt x="3374837" y="931515"/>
                  </a:lnTo>
                  <a:lnTo>
                    <a:pt x="3374837" y="921990"/>
                  </a:lnTo>
                  <a:lnTo>
                    <a:pt x="3384362" y="921990"/>
                  </a:lnTo>
                  <a:lnTo>
                    <a:pt x="3384362" y="931515"/>
                  </a:lnTo>
                  <a:close/>
                </a:path>
                <a:path w="9865360" h="931544">
                  <a:moveTo>
                    <a:pt x="3365313" y="931515"/>
                  </a:moveTo>
                  <a:lnTo>
                    <a:pt x="3355788" y="931515"/>
                  </a:lnTo>
                  <a:lnTo>
                    <a:pt x="3355788" y="921990"/>
                  </a:lnTo>
                  <a:lnTo>
                    <a:pt x="3365313" y="921990"/>
                  </a:lnTo>
                  <a:lnTo>
                    <a:pt x="3365313" y="931515"/>
                  </a:lnTo>
                  <a:close/>
                </a:path>
                <a:path w="9865360" h="931544">
                  <a:moveTo>
                    <a:pt x="3346262" y="931515"/>
                  </a:moveTo>
                  <a:lnTo>
                    <a:pt x="3336737" y="931515"/>
                  </a:lnTo>
                  <a:lnTo>
                    <a:pt x="3336737" y="921990"/>
                  </a:lnTo>
                  <a:lnTo>
                    <a:pt x="3346262" y="921990"/>
                  </a:lnTo>
                  <a:lnTo>
                    <a:pt x="3346262" y="931515"/>
                  </a:lnTo>
                  <a:close/>
                </a:path>
                <a:path w="9865360" h="931544">
                  <a:moveTo>
                    <a:pt x="3327212" y="931515"/>
                  </a:moveTo>
                  <a:lnTo>
                    <a:pt x="3317687" y="931515"/>
                  </a:lnTo>
                  <a:lnTo>
                    <a:pt x="3317687" y="921990"/>
                  </a:lnTo>
                  <a:lnTo>
                    <a:pt x="3327212" y="921990"/>
                  </a:lnTo>
                  <a:lnTo>
                    <a:pt x="3327212" y="931515"/>
                  </a:lnTo>
                  <a:close/>
                </a:path>
                <a:path w="9865360" h="931544">
                  <a:moveTo>
                    <a:pt x="3308162" y="931515"/>
                  </a:moveTo>
                  <a:lnTo>
                    <a:pt x="3298638" y="931515"/>
                  </a:lnTo>
                  <a:lnTo>
                    <a:pt x="3298638" y="921990"/>
                  </a:lnTo>
                  <a:lnTo>
                    <a:pt x="3308162" y="921990"/>
                  </a:lnTo>
                  <a:lnTo>
                    <a:pt x="3308162" y="931515"/>
                  </a:lnTo>
                  <a:close/>
                </a:path>
                <a:path w="9865360" h="931544">
                  <a:moveTo>
                    <a:pt x="3289113" y="931515"/>
                  </a:moveTo>
                  <a:lnTo>
                    <a:pt x="3279587" y="931515"/>
                  </a:lnTo>
                  <a:lnTo>
                    <a:pt x="3279587" y="921990"/>
                  </a:lnTo>
                  <a:lnTo>
                    <a:pt x="3289113" y="921990"/>
                  </a:lnTo>
                  <a:lnTo>
                    <a:pt x="3289113" y="931515"/>
                  </a:lnTo>
                  <a:close/>
                </a:path>
                <a:path w="9865360" h="931544">
                  <a:moveTo>
                    <a:pt x="3270062" y="931515"/>
                  </a:moveTo>
                  <a:lnTo>
                    <a:pt x="3260537" y="931515"/>
                  </a:lnTo>
                  <a:lnTo>
                    <a:pt x="3260537" y="921990"/>
                  </a:lnTo>
                  <a:lnTo>
                    <a:pt x="3270062" y="921990"/>
                  </a:lnTo>
                  <a:lnTo>
                    <a:pt x="3270062" y="931515"/>
                  </a:lnTo>
                  <a:close/>
                </a:path>
                <a:path w="9865360" h="931544">
                  <a:moveTo>
                    <a:pt x="3251012" y="931515"/>
                  </a:moveTo>
                  <a:lnTo>
                    <a:pt x="3241487" y="931515"/>
                  </a:lnTo>
                  <a:lnTo>
                    <a:pt x="3241487" y="921990"/>
                  </a:lnTo>
                  <a:lnTo>
                    <a:pt x="3251012" y="921990"/>
                  </a:lnTo>
                  <a:lnTo>
                    <a:pt x="3251012" y="931515"/>
                  </a:lnTo>
                  <a:close/>
                </a:path>
                <a:path w="9865360" h="931544">
                  <a:moveTo>
                    <a:pt x="3231963" y="931515"/>
                  </a:moveTo>
                  <a:lnTo>
                    <a:pt x="3222438" y="931515"/>
                  </a:lnTo>
                  <a:lnTo>
                    <a:pt x="3222438" y="921990"/>
                  </a:lnTo>
                  <a:lnTo>
                    <a:pt x="3231963" y="921990"/>
                  </a:lnTo>
                  <a:lnTo>
                    <a:pt x="3231963" y="931515"/>
                  </a:lnTo>
                  <a:close/>
                </a:path>
                <a:path w="9865360" h="931544">
                  <a:moveTo>
                    <a:pt x="3212912" y="931515"/>
                  </a:moveTo>
                  <a:lnTo>
                    <a:pt x="3203387" y="931515"/>
                  </a:lnTo>
                  <a:lnTo>
                    <a:pt x="3203387" y="921990"/>
                  </a:lnTo>
                  <a:lnTo>
                    <a:pt x="3212912" y="921990"/>
                  </a:lnTo>
                  <a:lnTo>
                    <a:pt x="3212912" y="931515"/>
                  </a:lnTo>
                  <a:close/>
                </a:path>
                <a:path w="9865360" h="931544">
                  <a:moveTo>
                    <a:pt x="3193862" y="931515"/>
                  </a:moveTo>
                  <a:lnTo>
                    <a:pt x="3184337" y="931515"/>
                  </a:lnTo>
                  <a:lnTo>
                    <a:pt x="3184337" y="921990"/>
                  </a:lnTo>
                  <a:lnTo>
                    <a:pt x="3193862" y="921990"/>
                  </a:lnTo>
                  <a:lnTo>
                    <a:pt x="3193862" y="931515"/>
                  </a:lnTo>
                  <a:close/>
                </a:path>
                <a:path w="9865360" h="931544">
                  <a:moveTo>
                    <a:pt x="3174812" y="931515"/>
                  </a:moveTo>
                  <a:lnTo>
                    <a:pt x="3165288" y="931515"/>
                  </a:lnTo>
                  <a:lnTo>
                    <a:pt x="3165288" y="921990"/>
                  </a:lnTo>
                  <a:lnTo>
                    <a:pt x="3174812" y="921990"/>
                  </a:lnTo>
                  <a:lnTo>
                    <a:pt x="3174812" y="931515"/>
                  </a:lnTo>
                  <a:close/>
                </a:path>
                <a:path w="9865360" h="931544">
                  <a:moveTo>
                    <a:pt x="3155763" y="931515"/>
                  </a:moveTo>
                  <a:lnTo>
                    <a:pt x="3146237" y="931515"/>
                  </a:lnTo>
                  <a:lnTo>
                    <a:pt x="3146237" y="921990"/>
                  </a:lnTo>
                  <a:lnTo>
                    <a:pt x="3155763" y="921990"/>
                  </a:lnTo>
                  <a:lnTo>
                    <a:pt x="3155763" y="931515"/>
                  </a:lnTo>
                  <a:close/>
                </a:path>
                <a:path w="9865360" h="931544">
                  <a:moveTo>
                    <a:pt x="3136712" y="931515"/>
                  </a:moveTo>
                  <a:lnTo>
                    <a:pt x="3127187" y="931515"/>
                  </a:lnTo>
                  <a:lnTo>
                    <a:pt x="3127187" y="921990"/>
                  </a:lnTo>
                  <a:lnTo>
                    <a:pt x="3136712" y="921990"/>
                  </a:lnTo>
                  <a:lnTo>
                    <a:pt x="3136712" y="931515"/>
                  </a:lnTo>
                  <a:close/>
                </a:path>
                <a:path w="9865360" h="931544">
                  <a:moveTo>
                    <a:pt x="3117662" y="931515"/>
                  </a:moveTo>
                  <a:lnTo>
                    <a:pt x="3108137" y="931515"/>
                  </a:lnTo>
                  <a:lnTo>
                    <a:pt x="3108137" y="921990"/>
                  </a:lnTo>
                  <a:lnTo>
                    <a:pt x="3117662" y="921990"/>
                  </a:lnTo>
                  <a:lnTo>
                    <a:pt x="3117662" y="931515"/>
                  </a:lnTo>
                  <a:close/>
                </a:path>
                <a:path w="9865360" h="931544">
                  <a:moveTo>
                    <a:pt x="3098613" y="931515"/>
                  </a:moveTo>
                  <a:lnTo>
                    <a:pt x="3089088" y="931515"/>
                  </a:lnTo>
                  <a:lnTo>
                    <a:pt x="3089088" y="921990"/>
                  </a:lnTo>
                  <a:lnTo>
                    <a:pt x="3098613" y="921990"/>
                  </a:lnTo>
                  <a:lnTo>
                    <a:pt x="3098613" y="931515"/>
                  </a:lnTo>
                  <a:close/>
                </a:path>
                <a:path w="9865360" h="931544">
                  <a:moveTo>
                    <a:pt x="3079562" y="931515"/>
                  </a:moveTo>
                  <a:lnTo>
                    <a:pt x="3070037" y="931515"/>
                  </a:lnTo>
                  <a:lnTo>
                    <a:pt x="3070037" y="921990"/>
                  </a:lnTo>
                  <a:lnTo>
                    <a:pt x="3079562" y="921990"/>
                  </a:lnTo>
                  <a:lnTo>
                    <a:pt x="3079562" y="931515"/>
                  </a:lnTo>
                  <a:close/>
                </a:path>
                <a:path w="9865360" h="931544">
                  <a:moveTo>
                    <a:pt x="3060512" y="931515"/>
                  </a:moveTo>
                  <a:lnTo>
                    <a:pt x="3050987" y="931515"/>
                  </a:lnTo>
                  <a:lnTo>
                    <a:pt x="3050987" y="921990"/>
                  </a:lnTo>
                  <a:lnTo>
                    <a:pt x="3060512" y="921990"/>
                  </a:lnTo>
                  <a:lnTo>
                    <a:pt x="3060512" y="931515"/>
                  </a:lnTo>
                  <a:close/>
                </a:path>
                <a:path w="9865360" h="931544">
                  <a:moveTo>
                    <a:pt x="3041462" y="931515"/>
                  </a:moveTo>
                  <a:lnTo>
                    <a:pt x="3031938" y="931515"/>
                  </a:lnTo>
                  <a:lnTo>
                    <a:pt x="3031938" y="921990"/>
                  </a:lnTo>
                  <a:lnTo>
                    <a:pt x="3041462" y="921990"/>
                  </a:lnTo>
                  <a:lnTo>
                    <a:pt x="3041462" y="931515"/>
                  </a:lnTo>
                  <a:close/>
                </a:path>
                <a:path w="9865360" h="931544">
                  <a:moveTo>
                    <a:pt x="3022413" y="931515"/>
                  </a:moveTo>
                  <a:lnTo>
                    <a:pt x="3012887" y="931515"/>
                  </a:lnTo>
                  <a:lnTo>
                    <a:pt x="3012887" y="921990"/>
                  </a:lnTo>
                  <a:lnTo>
                    <a:pt x="3022413" y="921990"/>
                  </a:lnTo>
                  <a:lnTo>
                    <a:pt x="3022413" y="931515"/>
                  </a:lnTo>
                  <a:close/>
                </a:path>
                <a:path w="9865360" h="931544">
                  <a:moveTo>
                    <a:pt x="3003362" y="931515"/>
                  </a:moveTo>
                  <a:lnTo>
                    <a:pt x="2993837" y="931515"/>
                  </a:lnTo>
                  <a:lnTo>
                    <a:pt x="2993837" y="921990"/>
                  </a:lnTo>
                  <a:lnTo>
                    <a:pt x="3003362" y="921990"/>
                  </a:lnTo>
                  <a:lnTo>
                    <a:pt x="3003362" y="931515"/>
                  </a:lnTo>
                  <a:close/>
                </a:path>
                <a:path w="9865360" h="931544">
                  <a:moveTo>
                    <a:pt x="2984312" y="931515"/>
                  </a:moveTo>
                  <a:lnTo>
                    <a:pt x="2974787" y="931515"/>
                  </a:lnTo>
                  <a:lnTo>
                    <a:pt x="2974787" y="921990"/>
                  </a:lnTo>
                  <a:lnTo>
                    <a:pt x="2984312" y="921990"/>
                  </a:lnTo>
                  <a:lnTo>
                    <a:pt x="2984312" y="931515"/>
                  </a:lnTo>
                  <a:close/>
                </a:path>
                <a:path w="9865360" h="931544">
                  <a:moveTo>
                    <a:pt x="2965262" y="931515"/>
                  </a:moveTo>
                  <a:lnTo>
                    <a:pt x="2955738" y="931515"/>
                  </a:lnTo>
                  <a:lnTo>
                    <a:pt x="2955738" y="921990"/>
                  </a:lnTo>
                  <a:lnTo>
                    <a:pt x="2965262" y="921990"/>
                  </a:lnTo>
                  <a:lnTo>
                    <a:pt x="2965262" y="931515"/>
                  </a:lnTo>
                  <a:close/>
                </a:path>
                <a:path w="9865360" h="931544">
                  <a:moveTo>
                    <a:pt x="2946212" y="931515"/>
                  </a:moveTo>
                  <a:lnTo>
                    <a:pt x="2936687" y="931515"/>
                  </a:lnTo>
                  <a:lnTo>
                    <a:pt x="2936687" y="921990"/>
                  </a:lnTo>
                  <a:lnTo>
                    <a:pt x="2946212" y="921990"/>
                  </a:lnTo>
                  <a:lnTo>
                    <a:pt x="2946212" y="931515"/>
                  </a:lnTo>
                  <a:close/>
                </a:path>
                <a:path w="9865360" h="931544">
                  <a:moveTo>
                    <a:pt x="2927162" y="931515"/>
                  </a:moveTo>
                  <a:lnTo>
                    <a:pt x="2917637" y="931515"/>
                  </a:lnTo>
                  <a:lnTo>
                    <a:pt x="2917637" y="921990"/>
                  </a:lnTo>
                  <a:lnTo>
                    <a:pt x="2927162" y="921990"/>
                  </a:lnTo>
                  <a:lnTo>
                    <a:pt x="2927162" y="931515"/>
                  </a:lnTo>
                  <a:close/>
                </a:path>
                <a:path w="9865360" h="931544">
                  <a:moveTo>
                    <a:pt x="2908112" y="931515"/>
                  </a:moveTo>
                  <a:lnTo>
                    <a:pt x="2898587" y="931515"/>
                  </a:lnTo>
                  <a:lnTo>
                    <a:pt x="2898587" y="921990"/>
                  </a:lnTo>
                  <a:lnTo>
                    <a:pt x="2908112" y="921990"/>
                  </a:lnTo>
                  <a:lnTo>
                    <a:pt x="2908112" y="931515"/>
                  </a:lnTo>
                  <a:close/>
                </a:path>
                <a:path w="9865360" h="931544">
                  <a:moveTo>
                    <a:pt x="2889063" y="931515"/>
                  </a:moveTo>
                  <a:lnTo>
                    <a:pt x="2879537" y="931515"/>
                  </a:lnTo>
                  <a:lnTo>
                    <a:pt x="2879537" y="921990"/>
                  </a:lnTo>
                  <a:lnTo>
                    <a:pt x="2889063" y="921990"/>
                  </a:lnTo>
                  <a:lnTo>
                    <a:pt x="2889063" y="931515"/>
                  </a:lnTo>
                  <a:close/>
                </a:path>
                <a:path w="9865360" h="931544">
                  <a:moveTo>
                    <a:pt x="2870012" y="931515"/>
                  </a:moveTo>
                  <a:lnTo>
                    <a:pt x="2860487" y="931515"/>
                  </a:lnTo>
                  <a:lnTo>
                    <a:pt x="2860487" y="921990"/>
                  </a:lnTo>
                  <a:lnTo>
                    <a:pt x="2870012" y="921990"/>
                  </a:lnTo>
                  <a:lnTo>
                    <a:pt x="2870012" y="931515"/>
                  </a:lnTo>
                  <a:close/>
                </a:path>
                <a:path w="9865360" h="931544">
                  <a:moveTo>
                    <a:pt x="2850962" y="931515"/>
                  </a:moveTo>
                  <a:lnTo>
                    <a:pt x="2841437" y="931515"/>
                  </a:lnTo>
                  <a:lnTo>
                    <a:pt x="2841437" y="921990"/>
                  </a:lnTo>
                  <a:lnTo>
                    <a:pt x="2850962" y="921990"/>
                  </a:lnTo>
                  <a:lnTo>
                    <a:pt x="2850962" y="931515"/>
                  </a:lnTo>
                  <a:close/>
                </a:path>
                <a:path w="9865360" h="931544">
                  <a:moveTo>
                    <a:pt x="2831912" y="931515"/>
                  </a:moveTo>
                  <a:lnTo>
                    <a:pt x="2822388" y="931515"/>
                  </a:lnTo>
                  <a:lnTo>
                    <a:pt x="2822388" y="921990"/>
                  </a:lnTo>
                  <a:lnTo>
                    <a:pt x="2831912" y="921990"/>
                  </a:lnTo>
                  <a:lnTo>
                    <a:pt x="2831912" y="931515"/>
                  </a:lnTo>
                  <a:close/>
                </a:path>
                <a:path w="9865360" h="931544">
                  <a:moveTo>
                    <a:pt x="2812863" y="931515"/>
                  </a:moveTo>
                  <a:lnTo>
                    <a:pt x="2803337" y="931515"/>
                  </a:lnTo>
                  <a:lnTo>
                    <a:pt x="2803337" y="921990"/>
                  </a:lnTo>
                  <a:lnTo>
                    <a:pt x="2812863" y="921990"/>
                  </a:lnTo>
                  <a:lnTo>
                    <a:pt x="2812863" y="931515"/>
                  </a:lnTo>
                  <a:close/>
                </a:path>
                <a:path w="9865360" h="931544">
                  <a:moveTo>
                    <a:pt x="2793812" y="931515"/>
                  </a:moveTo>
                  <a:lnTo>
                    <a:pt x="2784287" y="931515"/>
                  </a:lnTo>
                  <a:lnTo>
                    <a:pt x="2784287" y="921990"/>
                  </a:lnTo>
                  <a:lnTo>
                    <a:pt x="2793812" y="921990"/>
                  </a:lnTo>
                  <a:lnTo>
                    <a:pt x="2793812" y="931515"/>
                  </a:lnTo>
                  <a:close/>
                </a:path>
                <a:path w="9865360" h="931544">
                  <a:moveTo>
                    <a:pt x="2774762" y="931515"/>
                  </a:moveTo>
                  <a:lnTo>
                    <a:pt x="2765237" y="931515"/>
                  </a:lnTo>
                  <a:lnTo>
                    <a:pt x="2765237" y="921990"/>
                  </a:lnTo>
                  <a:lnTo>
                    <a:pt x="2774762" y="921990"/>
                  </a:lnTo>
                  <a:lnTo>
                    <a:pt x="2774762" y="931515"/>
                  </a:lnTo>
                  <a:close/>
                </a:path>
                <a:path w="9865360" h="931544">
                  <a:moveTo>
                    <a:pt x="2755713" y="931515"/>
                  </a:moveTo>
                  <a:lnTo>
                    <a:pt x="2746188" y="931515"/>
                  </a:lnTo>
                  <a:lnTo>
                    <a:pt x="2746188" y="921990"/>
                  </a:lnTo>
                  <a:lnTo>
                    <a:pt x="2755713" y="921990"/>
                  </a:lnTo>
                  <a:lnTo>
                    <a:pt x="2755713" y="931515"/>
                  </a:lnTo>
                  <a:close/>
                </a:path>
                <a:path w="9865360" h="931544">
                  <a:moveTo>
                    <a:pt x="2736662" y="931515"/>
                  </a:moveTo>
                  <a:lnTo>
                    <a:pt x="2727137" y="931515"/>
                  </a:lnTo>
                  <a:lnTo>
                    <a:pt x="2727137" y="921990"/>
                  </a:lnTo>
                  <a:lnTo>
                    <a:pt x="2736662" y="921990"/>
                  </a:lnTo>
                  <a:lnTo>
                    <a:pt x="2736662" y="931515"/>
                  </a:lnTo>
                  <a:close/>
                </a:path>
                <a:path w="9865360" h="931544">
                  <a:moveTo>
                    <a:pt x="2717612" y="931515"/>
                  </a:moveTo>
                  <a:lnTo>
                    <a:pt x="2708087" y="931515"/>
                  </a:lnTo>
                  <a:lnTo>
                    <a:pt x="2708087" y="921990"/>
                  </a:lnTo>
                  <a:lnTo>
                    <a:pt x="2717612" y="921990"/>
                  </a:lnTo>
                  <a:lnTo>
                    <a:pt x="2717612" y="931515"/>
                  </a:lnTo>
                  <a:close/>
                </a:path>
                <a:path w="9865360" h="931544">
                  <a:moveTo>
                    <a:pt x="2698562" y="931515"/>
                  </a:moveTo>
                  <a:lnTo>
                    <a:pt x="2689038" y="931515"/>
                  </a:lnTo>
                  <a:lnTo>
                    <a:pt x="2689038" y="921990"/>
                  </a:lnTo>
                  <a:lnTo>
                    <a:pt x="2698562" y="921990"/>
                  </a:lnTo>
                  <a:lnTo>
                    <a:pt x="2698562" y="931515"/>
                  </a:lnTo>
                  <a:close/>
                </a:path>
                <a:path w="9865360" h="931544">
                  <a:moveTo>
                    <a:pt x="2679513" y="931515"/>
                  </a:moveTo>
                  <a:lnTo>
                    <a:pt x="2669987" y="931515"/>
                  </a:lnTo>
                  <a:lnTo>
                    <a:pt x="2669987" y="921990"/>
                  </a:lnTo>
                  <a:lnTo>
                    <a:pt x="2679513" y="921990"/>
                  </a:lnTo>
                  <a:lnTo>
                    <a:pt x="2679513" y="931515"/>
                  </a:lnTo>
                  <a:close/>
                </a:path>
                <a:path w="9865360" h="931544">
                  <a:moveTo>
                    <a:pt x="2660462" y="931515"/>
                  </a:moveTo>
                  <a:lnTo>
                    <a:pt x="2650937" y="931515"/>
                  </a:lnTo>
                  <a:lnTo>
                    <a:pt x="2650937" y="921990"/>
                  </a:lnTo>
                  <a:lnTo>
                    <a:pt x="2660462" y="921990"/>
                  </a:lnTo>
                  <a:lnTo>
                    <a:pt x="2660462" y="931515"/>
                  </a:lnTo>
                  <a:close/>
                </a:path>
                <a:path w="9865360" h="931544">
                  <a:moveTo>
                    <a:pt x="2641412" y="931515"/>
                  </a:moveTo>
                  <a:lnTo>
                    <a:pt x="2631887" y="931515"/>
                  </a:lnTo>
                  <a:lnTo>
                    <a:pt x="2631887" y="921990"/>
                  </a:lnTo>
                  <a:lnTo>
                    <a:pt x="2641412" y="921990"/>
                  </a:lnTo>
                  <a:lnTo>
                    <a:pt x="2641412" y="931515"/>
                  </a:lnTo>
                  <a:close/>
                </a:path>
                <a:path w="9865360" h="931544">
                  <a:moveTo>
                    <a:pt x="2622363" y="931515"/>
                  </a:moveTo>
                  <a:lnTo>
                    <a:pt x="2612838" y="931515"/>
                  </a:lnTo>
                  <a:lnTo>
                    <a:pt x="2612838" y="921990"/>
                  </a:lnTo>
                  <a:lnTo>
                    <a:pt x="2622363" y="921990"/>
                  </a:lnTo>
                  <a:lnTo>
                    <a:pt x="2622363" y="931515"/>
                  </a:lnTo>
                  <a:close/>
                </a:path>
                <a:path w="9865360" h="931544">
                  <a:moveTo>
                    <a:pt x="2603312" y="931515"/>
                  </a:moveTo>
                  <a:lnTo>
                    <a:pt x="2593787" y="931515"/>
                  </a:lnTo>
                  <a:lnTo>
                    <a:pt x="2593787" y="921990"/>
                  </a:lnTo>
                  <a:lnTo>
                    <a:pt x="2603312" y="921990"/>
                  </a:lnTo>
                  <a:lnTo>
                    <a:pt x="2603312" y="931515"/>
                  </a:lnTo>
                  <a:close/>
                </a:path>
                <a:path w="9865360" h="931544">
                  <a:moveTo>
                    <a:pt x="2584262" y="931515"/>
                  </a:moveTo>
                  <a:lnTo>
                    <a:pt x="2574737" y="931515"/>
                  </a:lnTo>
                  <a:lnTo>
                    <a:pt x="2574737" y="921990"/>
                  </a:lnTo>
                  <a:lnTo>
                    <a:pt x="2584262" y="921990"/>
                  </a:lnTo>
                  <a:lnTo>
                    <a:pt x="2584262" y="931515"/>
                  </a:lnTo>
                  <a:close/>
                </a:path>
                <a:path w="9865360" h="931544">
                  <a:moveTo>
                    <a:pt x="2565212" y="931515"/>
                  </a:moveTo>
                  <a:lnTo>
                    <a:pt x="2555688" y="931515"/>
                  </a:lnTo>
                  <a:lnTo>
                    <a:pt x="2555688" y="921990"/>
                  </a:lnTo>
                  <a:lnTo>
                    <a:pt x="2565212" y="921990"/>
                  </a:lnTo>
                  <a:lnTo>
                    <a:pt x="2565212" y="931515"/>
                  </a:lnTo>
                  <a:close/>
                </a:path>
                <a:path w="9865360" h="931544">
                  <a:moveTo>
                    <a:pt x="2546163" y="931515"/>
                  </a:moveTo>
                  <a:lnTo>
                    <a:pt x="2536637" y="931515"/>
                  </a:lnTo>
                  <a:lnTo>
                    <a:pt x="2536637" y="921990"/>
                  </a:lnTo>
                  <a:lnTo>
                    <a:pt x="2546163" y="921990"/>
                  </a:lnTo>
                  <a:lnTo>
                    <a:pt x="2546163" y="931515"/>
                  </a:lnTo>
                  <a:close/>
                </a:path>
                <a:path w="9865360" h="931544">
                  <a:moveTo>
                    <a:pt x="2527112" y="931515"/>
                  </a:moveTo>
                  <a:lnTo>
                    <a:pt x="2517587" y="931515"/>
                  </a:lnTo>
                  <a:lnTo>
                    <a:pt x="2517587" y="921990"/>
                  </a:lnTo>
                  <a:lnTo>
                    <a:pt x="2527112" y="921990"/>
                  </a:lnTo>
                  <a:lnTo>
                    <a:pt x="2527112" y="931515"/>
                  </a:lnTo>
                  <a:close/>
                </a:path>
                <a:path w="9865360" h="931544">
                  <a:moveTo>
                    <a:pt x="2508062" y="931515"/>
                  </a:moveTo>
                  <a:lnTo>
                    <a:pt x="2498537" y="931515"/>
                  </a:lnTo>
                  <a:lnTo>
                    <a:pt x="2498537" y="921990"/>
                  </a:lnTo>
                  <a:lnTo>
                    <a:pt x="2508062" y="921990"/>
                  </a:lnTo>
                  <a:lnTo>
                    <a:pt x="2508062" y="931515"/>
                  </a:lnTo>
                  <a:close/>
                </a:path>
                <a:path w="9865360" h="931544">
                  <a:moveTo>
                    <a:pt x="2489013" y="931515"/>
                  </a:moveTo>
                  <a:lnTo>
                    <a:pt x="2479488" y="931515"/>
                  </a:lnTo>
                  <a:lnTo>
                    <a:pt x="2479488" y="921990"/>
                  </a:lnTo>
                  <a:lnTo>
                    <a:pt x="2489013" y="921990"/>
                  </a:lnTo>
                  <a:lnTo>
                    <a:pt x="2489013" y="931515"/>
                  </a:lnTo>
                  <a:close/>
                </a:path>
                <a:path w="9865360" h="931544">
                  <a:moveTo>
                    <a:pt x="2469962" y="931515"/>
                  </a:moveTo>
                  <a:lnTo>
                    <a:pt x="2460437" y="931515"/>
                  </a:lnTo>
                  <a:lnTo>
                    <a:pt x="2460437" y="921990"/>
                  </a:lnTo>
                  <a:lnTo>
                    <a:pt x="2469962" y="921990"/>
                  </a:lnTo>
                  <a:lnTo>
                    <a:pt x="2469962" y="931515"/>
                  </a:lnTo>
                  <a:close/>
                </a:path>
                <a:path w="9865360" h="931544">
                  <a:moveTo>
                    <a:pt x="2450912" y="931515"/>
                  </a:moveTo>
                  <a:lnTo>
                    <a:pt x="2441387" y="931515"/>
                  </a:lnTo>
                  <a:lnTo>
                    <a:pt x="2441387" y="921990"/>
                  </a:lnTo>
                  <a:lnTo>
                    <a:pt x="2450912" y="921990"/>
                  </a:lnTo>
                  <a:lnTo>
                    <a:pt x="2450912" y="931515"/>
                  </a:lnTo>
                  <a:close/>
                </a:path>
                <a:path w="9865360" h="931544">
                  <a:moveTo>
                    <a:pt x="2431862" y="931515"/>
                  </a:moveTo>
                  <a:lnTo>
                    <a:pt x="2422338" y="931515"/>
                  </a:lnTo>
                  <a:lnTo>
                    <a:pt x="2422338" y="921990"/>
                  </a:lnTo>
                  <a:lnTo>
                    <a:pt x="2431862" y="921990"/>
                  </a:lnTo>
                  <a:lnTo>
                    <a:pt x="2431862" y="931515"/>
                  </a:lnTo>
                  <a:close/>
                </a:path>
                <a:path w="9865360" h="931544">
                  <a:moveTo>
                    <a:pt x="2412813" y="931515"/>
                  </a:moveTo>
                  <a:lnTo>
                    <a:pt x="2403287" y="931515"/>
                  </a:lnTo>
                  <a:lnTo>
                    <a:pt x="2403287" y="921990"/>
                  </a:lnTo>
                  <a:lnTo>
                    <a:pt x="2412813" y="921990"/>
                  </a:lnTo>
                  <a:lnTo>
                    <a:pt x="2412813" y="931515"/>
                  </a:lnTo>
                  <a:close/>
                </a:path>
                <a:path w="9865360" h="931544">
                  <a:moveTo>
                    <a:pt x="2393762" y="931515"/>
                  </a:moveTo>
                  <a:lnTo>
                    <a:pt x="2384237" y="931515"/>
                  </a:lnTo>
                  <a:lnTo>
                    <a:pt x="2384237" y="921990"/>
                  </a:lnTo>
                  <a:lnTo>
                    <a:pt x="2393762" y="921990"/>
                  </a:lnTo>
                  <a:lnTo>
                    <a:pt x="2393762" y="931515"/>
                  </a:lnTo>
                  <a:close/>
                </a:path>
                <a:path w="9865360" h="931544">
                  <a:moveTo>
                    <a:pt x="2374712" y="931515"/>
                  </a:moveTo>
                  <a:lnTo>
                    <a:pt x="2365187" y="931515"/>
                  </a:lnTo>
                  <a:lnTo>
                    <a:pt x="2365187" y="921990"/>
                  </a:lnTo>
                  <a:lnTo>
                    <a:pt x="2374712" y="921990"/>
                  </a:lnTo>
                  <a:lnTo>
                    <a:pt x="2374712" y="931515"/>
                  </a:lnTo>
                  <a:close/>
                </a:path>
                <a:path w="9865360" h="931544">
                  <a:moveTo>
                    <a:pt x="2355663" y="931515"/>
                  </a:moveTo>
                  <a:lnTo>
                    <a:pt x="2346138" y="931515"/>
                  </a:lnTo>
                  <a:lnTo>
                    <a:pt x="2346138" y="921990"/>
                  </a:lnTo>
                  <a:lnTo>
                    <a:pt x="2355663" y="921990"/>
                  </a:lnTo>
                  <a:lnTo>
                    <a:pt x="2355663" y="931515"/>
                  </a:lnTo>
                  <a:close/>
                </a:path>
                <a:path w="9865360" h="931544">
                  <a:moveTo>
                    <a:pt x="2336612" y="931515"/>
                  </a:moveTo>
                  <a:lnTo>
                    <a:pt x="2327087" y="931515"/>
                  </a:lnTo>
                  <a:lnTo>
                    <a:pt x="2327087" y="921990"/>
                  </a:lnTo>
                  <a:lnTo>
                    <a:pt x="2336612" y="921990"/>
                  </a:lnTo>
                  <a:lnTo>
                    <a:pt x="2336612" y="931515"/>
                  </a:lnTo>
                  <a:close/>
                </a:path>
                <a:path w="9865360" h="931544">
                  <a:moveTo>
                    <a:pt x="2317562" y="931515"/>
                  </a:moveTo>
                  <a:lnTo>
                    <a:pt x="2308037" y="931515"/>
                  </a:lnTo>
                  <a:lnTo>
                    <a:pt x="2308037" y="921990"/>
                  </a:lnTo>
                  <a:lnTo>
                    <a:pt x="2317562" y="921990"/>
                  </a:lnTo>
                  <a:lnTo>
                    <a:pt x="2317562" y="931515"/>
                  </a:lnTo>
                  <a:close/>
                </a:path>
                <a:path w="9865360" h="931544">
                  <a:moveTo>
                    <a:pt x="2298512" y="931515"/>
                  </a:moveTo>
                  <a:lnTo>
                    <a:pt x="2288988" y="931515"/>
                  </a:lnTo>
                  <a:lnTo>
                    <a:pt x="2288988" y="921990"/>
                  </a:lnTo>
                  <a:lnTo>
                    <a:pt x="2298512" y="921990"/>
                  </a:lnTo>
                  <a:lnTo>
                    <a:pt x="2298512" y="931515"/>
                  </a:lnTo>
                  <a:close/>
                </a:path>
                <a:path w="9865360" h="931544">
                  <a:moveTo>
                    <a:pt x="2279463" y="931515"/>
                  </a:moveTo>
                  <a:lnTo>
                    <a:pt x="2269937" y="931515"/>
                  </a:lnTo>
                  <a:lnTo>
                    <a:pt x="2269937" y="921990"/>
                  </a:lnTo>
                  <a:lnTo>
                    <a:pt x="2279463" y="921990"/>
                  </a:lnTo>
                  <a:lnTo>
                    <a:pt x="2279463" y="931515"/>
                  </a:lnTo>
                  <a:close/>
                </a:path>
                <a:path w="9865360" h="931544">
                  <a:moveTo>
                    <a:pt x="2260412" y="931515"/>
                  </a:moveTo>
                  <a:lnTo>
                    <a:pt x="2250887" y="931515"/>
                  </a:lnTo>
                  <a:lnTo>
                    <a:pt x="2250887" y="921990"/>
                  </a:lnTo>
                  <a:lnTo>
                    <a:pt x="2260412" y="921990"/>
                  </a:lnTo>
                  <a:lnTo>
                    <a:pt x="2260412" y="931515"/>
                  </a:lnTo>
                  <a:close/>
                </a:path>
                <a:path w="9865360" h="931544">
                  <a:moveTo>
                    <a:pt x="2241362" y="931515"/>
                  </a:moveTo>
                  <a:lnTo>
                    <a:pt x="2231837" y="931515"/>
                  </a:lnTo>
                  <a:lnTo>
                    <a:pt x="2231837" y="921990"/>
                  </a:lnTo>
                  <a:lnTo>
                    <a:pt x="2241362" y="921990"/>
                  </a:lnTo>
                  <a:lnTo>
                    <a:pt x="2241362" y="931515"/>
                  </a:lnTo>
                  <a:close/>
                </a:path>
                <a:path w="9865360" h="931544">
                  <a:moveTo>
                    <a:pt x="2222313" y="931515"/>
                  </a:moveTo>
                  <a:lnTo>
                    <a:pt x="2212788" y="931515"/>
                  </a:lnTo>
                  <a:lnTo>
                    <a:pt x="2212788" y="921990"/>
                  </a:lnTo>
                  <a:lnTo>
                    <a:pt x="2222313" y="921990"/>
                  </a:lnTo>
                  <a:lnTo>
                    <a:pt x="2222313" y="931515"/>
                  </a:lnTo>
                  <a:close/>
                </a:path>
                <a:path w="9865360" h="931544">
                  <a:moveTo>
                    <a:pt x="2203262" y="931515"/>
                  </a:moveTo>
                  <a:lnTo>
                    <a:pt x="2193737" y="931515"/>
                  </a:lnTo>
                  <a:lnTo>
                    <a:pt x="2193737" y="921990"/>
                  </a:lnTo>
                  <a:lnTo>
                    <a:pt x="2203262" y="921990"/>
                  </a:lnTo>
                  <a:lnTo>
                    <a:pt x="2203262" y="931515"/>
                  </a:lnTo>
                  <a:close/>
                </a:path>
                <a:path w="9865360" h="931544">
                  <a:moveTo>
                    <a:pt x="2184212" y="931515"/>
                  </a:moveTo>
                  <a:lnTo>
                    <a:pt x="2174687" y="931515"/>
                  </a:lnTo>
                  <a:lnTo>
                    <a:pt x="2174687" y="921990"/>
                  </a:lnTo>
                  <a:lnTo>
                    <a:pt x="2184212" y="921990"/>
                  </a:lnTo>
                  <a:lnTo>
                    <a:pt x="2184212" y="931515"/>
                  </a:lnTo>
                  <a:close/>
                </a:path>
                <a:path w="9865360" h="931544">
                  <a:moveTo>
                    <a:pt x="2165162" y="931515"/>
                  </a:moveTo>
                  <a:lnTo>
                    <a:pt x="2155638" y="931515"/>
                  </a:lnTo>
                  <a:lnTo>
                    <a:pt x="2155638" y="921990"/>
                  </a:lnTo>
                  <a:lnTo>
                    <a:pt x="2165162" y="921990"/>
                  </a:lnTo>
                  <a:lnTo>
                    <a:pt x="2165162" y="931515"/>
                  </a:lnTo>
                  <a:close/>
                </a:path>
                <a:path w="9865360" h="931544">
                  <a:moveTo>
                    <a:pt x="2146113" y="931515"/>
                  </a:moveTo>
                  <a:lnTo>
                    <a:pt x="2136587" y="931515"/>
                  </a:lnTo>
                  <a:lnTo>
                    <a:pt x="2136587" y="921990"/>
                  </a:lnTo>
                  <a:lnTo>
                    <a:pt x="2146113" y="921990"/>
                  </a:lnTo>
                  <a:lnTo>
                    <a:pt x="2146113" y="931515"/>
                  </a:lnTo>
                  <a:close/>
                </a:path>
                <a:path w="9865360" h="931544">
                  <a:moveTo>
                    <a:pt x="2127062" y="931515"/>
                  </a:moveTo>
                  <a:lnTo>
                    <a:pt x="2117537" y="931515"/>
                  </a:lnTo>
                  <a:lnTo>
                    <a:pt x="2117537" y="921990"/>
                  </a:lnTo>
                  <a:lnTo>
                    <a:pt x="2127062" y="921990"/>
                  </a:lnTo>
                  <a:lnTo>
                    <a:pt x="2127062" y="931515"/>
                  </a:lnTo>
                  <a:close/>
                </a:path>
                <a:path w="9865360" h="931544">
                  <a:moveTo>
                    <a:pt x="2108012" y="931515"/>
                  </a:moveTo>
                  <a:lnTo>
                    <a:pt x="2098487" y="931515"/>
                  </a:lnTo>
                  <a:lnTo>
                    <a:pt x="2098487" y="921990"/>
                  </a:lnTo>
                  <a:lnTo>
                    <a:pt x="2108012" y="921990"/>
                  </a:lnTo>
                  <a:lnTo>
                    <a:pt x="2108012" y="931515"/>
                  </a:lnTo>
                  <a:close/>
                </a:path>
                <a:path w="9865360" h="931544">
                  <a:moveTo>
                    <a:pt x="2088962" y="931515"/>
                  </a:moveTo>
                  <a:lnTo>
                    <a:pt x="2079438" y="931515"/>
                  </a:lnTo>
                  <a:lnTo>
                    <a:pt x="2079438" y="921990"/>
                  </a:lnTo>
                  <a:lnTo>
                    <a:pt x="2088962" y="921990"/>
                  </a:lnTo>
                  <a:lnTo>
                    <a:pt x="2088962" y="931515"/>
                  </a:lnTo>
                  <a:close/>
                </a:path>
                <a:path w="9865360" h="931544">
                  <a:moveTo>
                    <a:pt x="2069912" y="931515"/>
                  </a:moveTo>
                  <a:lnTo>
                    <a:pt x="2060387" y="931515"/>
                  </a:lnTo>
                  <a:lnTo>
                    <a:pt x="2060387" y="921990"/>
                  </a:lnTo>
                  <a:lnTo>
                    <a:pt x="2069912" y="921990"/>
                  </a:lnTo>
                  <a:lnTo>
                    <a:pt x="2069912" y="931515"/>
                  </a:lnTo>
                  <a:close/>
                </a:path>
                <a:path w="9865360" h="931544">
                  <a:moveTo>
                    <a:pt x="2050862" y="931515"/>
                  </a:moveTo>
                  <a:lnTo>
                    <a:pt x="2041337" y="931515"/>
                  </a:lnTo>
                  <a:lnTo>
                    <a:pt x="2041337" y="921990"/>
                  </a:lnTo>
                  <a:lnTo>
                    <a:pt x="2050862" y="921990"/>
                  </a:lnTo>
                  <a:lnTo>
                    <a:pt x="2050862" y="931515"/>
                  </a:lnTo>
                  <a:close/>
                </a:path>
                <a:path w="9865360" h="931544">
                  <a:moveTo>
                    <a:pt x="2031812" y="931515"/>
                  </a:moveTo>
                  <a:lnTo>
                    <a:pt x="2022287" y="931515"/>
                  </a:lnTo>
                  <a:lnTo>
                    <a:pt x="2022287" y="921990"/>
                  </a:lnTo>
                  <a:lnTo>
                    <a:pt x="2031812" y="921990"/>
                  </a:lnTo>
                  <a:lnTo>
                    <a:pt x="2031812" y="931515"/>
                  </a:lnTo>
                  <a:close/>
                </a:path>
                <a:path w="9865360" h="931544">
                  <a:moveTo>
                    <a:pt x="2012763" y="931515"/>
                  </a:moveTo>
                  <a:lnTo>
                    <a:pt x="2003237" y="931515"/>
                  </a:lnTo>
                  <a:lnTo>
                    <a:pt x="2003237" y="921990"/>
                  </a:lnTo>
                  <a:lnTo>
                    <a:pt x="2012763" y="921990"/>
                  </a:lnTo>
                  <a:lnTo>
                    <a:pt x="2012763" y="931515"/>
                  </a:lnTo>
                  <a:close/>
                </a:path>
                <a:path w="9865360" h="931544">
                  <a:moveTo>
                    <a:pt x="1993712" y="931515"/>
                  </a:moveTo>
                  <a:lnTo>
                    <a:pt x="1984187" y="931515"/>
                  </a:lnTo>
                  <a:lnTo>
                    <a:pt x="1984187" y="921990"/>
                  </a:lnTo>
                  <a:lnTo>
                    <a:pt x="1993712" y="921990"/>
                  </a:lnTo>
                  <a:lnTo>
                    <a:pt x="1993712" y="931515"/>
                  </a:lnTo>
                  <a:close/>
                </a:path>
                <a:path w="9865360" h="931544">
                  <a:moveTo>
                    <a:pt x="1974662" y="931515"/>
                  </a:moveTo>
                  <a:lnTo>
                    <a:pt x="1965137" y="931515"/>
                  </a:lnTo>
                  <a:lnTo>
                    <a:pt x="1965137" y="921990"/>
                  </a:lnTo>
                  <a:lnTo>
                    <a:pt x="1974662" y="921990"/>
                  </a:lnTo>
                  <a:lnTo>
                    <a:pt x="1974662" y="931515"/>
                  </a:lnTo>
                  <a:close/>
                </a:path>
                <a:path w="9865360" h="931544">
                  <a:moveTo>
                    <a:pt x="1955612" y="931515"/>
                  </a:moveTo>
                  <a:lnTo>
                    <a:pt x="1946088" y="931515"/>
                  </a:lnTo>
                  <a:lnTo>
                    <a:pt x="1946088" y="921990"/>
                  </a:lnTo>
                  <a:lnTo>
                    <a:pt x="1955612" y="921990"/>
                  </a:lnTo>
                  <a:lnTo>
                    <a:pt x="1955612" y="931515"/>
                  </a:lnTo>
                  <a:close/>
                </a:path>
                <a:path w="9865360" h="931544">
                  <a:moveTo>
                    <a:pt x="1936562" y="931515"/>
                  </a:moveTo>
                  <a:lnTo>
                    <a:pt x="1927037" y="931515"/>
                  </a:lnTo>
                  <a:lnTo>
                    <a:pt x="1927037" y="921990"/>
                  </a:lnTo>
                  <a:lnTo>
                    <a:pt x="1936562" y="921990"/>
                  </a:lnTo>
                  <a:lnTo>
                    <a:pt x="1936562" y="931515"/>
                  </a:lnTo>
                  <a:close/>
                </a:path>
                <a:path w="9865360" h="931544">
                  <a:moveTo>
                    <a:pt x="1917512" y="931515"/>
                  </a:moveTo>
                  <a:lnTo>
                    <a:pt x="1907987" y="931515"/>
                  </a:lnTo>
                  <a:lnTo>
                    <a:pt x="1907987" y="921990"/>
                  </a:lnTo>
                  <a:lnTo>
                    <a:pt x="1917512" y="921990"/>
                  </a:lnTo>
                  <a:lnTo>
                    <a:pt x="1917512" y="931515"/>
                  </a:lnTo>
                  <a:close/>
                </a:path>
                <a:path w="9865360" h="931544">
                  <a:moveTo>
                    <a:pt x="1898462" y="931515"/>
                  </a:moveTo>
                  <a:lnTo>
                    <a:pt x="1888937" y="931515"/>
                  </a:lnTo>
                  <a:lnTo>
                    <a:pt x="1888937" y="921990"/>
                  </a:lnTo>
                  <a:lnTo>
                    <a:pt x="1898462" y="921990"/>
                  </a:lnTo>
                  <a:lnTo>
                    <a:pt x="1898462" y="931515"/>
                  </a:lnTo>
                  <a:close/>
                </a:path>
                <a:path w="9865360" h="931544">
                  <a:moveTo>
                    <a:pt x="1879413" y="931515"/>
                  </a:moveTo>
                  <a:lnTo>
                    <a:pt x="1869887" y="931515"/>
                  </a:lnTo>
                  <a:lnTo>
                    <a:pt x="1869887" y="921990"/>
                  </a:lnTo>
                  <a:lnTo>
                    <a:pt x="1879413" y="921990"/>
                  </a:lnTo>
                  <a:lnTo>
                    <a:pt x="1879413" y="931515"/>
                  </a:lnTo>
                  <a:close/>
                </a:path>
                <a:path w="9865360" h="931544">
                  <a:moveTo>
                    <a:pt x="1860362" y="931515"/>
                  </a:moveTo>
                  <a:lnTo>
                    <a:pt x="1850837" y="931515"/>
                  </a:lnTo>
                  <a:lnTo>
                    <a:pt x="1850837" y="921990"/>
                  </a:lnTo>
                  <a:lnTo>
                    <a:pt x="1860362" y="921990"/>
                  </a:lnTo>
                  <a:lnTo>
                    <a:pt x="1860362" y="931515"/>
                  </a:lnTo>
                  <a:close/>
                </a:path>
                <a:path w="9865360" h="931544">
                  <a:moveTo>
                    <a:pt x="1841312" y="931515"/>
                  </a:moveTo>
                  <a:lnTo>
                    <a:pt x="1831787" y="931515"/>
                  </a:lnTo>
                  <a:lnTo>
                    <a:pt x="1831787" y="921990"/>
                  </a:lnTo>
                  <a:lnTo>
                    <a:pt x="1841312" y="921990"/>
                  </a:lnTo>
                  <a:lnTo>
                    <a:pt x="1841312" y="931515"/>
                  </a:lnTo>
                  <a:close/>
                </a:path>
                <a:path w="9865360" h="931544">
                  <a:moveTo>
                    <a:pt x="1822262" y="931515"/>
                  </a:moveTo>
                  <a:lnTo>
                    <a:pt x="1812738" y="931515"/>
                  </a:lnTo>
                  <a:lnTo>
                    <a:pt x="1812738" y="921990"/>
                  </a:lnTo>
                  <a:lnTo>
                    <a:pt x="1822262" y="921990"/>
                  </a:lnTo>
                  <a:lnTo>
                    <a:pt x="1822262" y="931515"/>
                  </a:lnTo>
                  <a:close/>
                </a:path>
                <a:path w="9865360" h="931544">
                  <a:moveTo>
                    <a:pt x="1803212" y="931515"/>
                  </a:moveTo>
                  <a:lnTo>
                    <a:pt x="1793687" y="931515"/>
                  </a:lnTo>
                  <a:lnTo>
                    <a:pt x="1793687" y="921990"/>
                  </a:lnTo>
                  <a:lnTo>
                    <a:pt x="1803212" y="921990"/>
                  </a:lnTo>
                  <a:lnTo>
                    <a:pt x="1803212" y="931515"/>
                  </a:lnTo>
                  <a:close/>
                </a:path>
                <a:path w="9865360" h="931544">
                  <a:moveTo>
                    <a:pt x="1784162" y="931515"/>
                  </a:moveTo>
                  <a:lnTo>
                    <a:pt x="1774637" y="931515"/>
                  </a:lnTo>
                  <a:lnTo>
                    <a:pt x="1774637" y="921990"/>
                  </a:lnTo>
                  <a:lnTo>
                    <a:pt x="1784162" y="921990"/>
                  </a:lnTo>
                  <a:lnTo>
                    <a:pt x="1784162" y="931515"/>
                  </a:lnTo>
                  <a:close/>
                </a:path>
                <a:path w="9865360" h="931544">
                  <a:moveTo>
                    <a:pt x="1765112" y="931515"/>
                  </a:moveTo>
                  <a:lnTo>
                    <a:pt x="1755587" y="931515"/>
                  </a:lnTo>
                  <a:lnTo>
                    <a:pt x="1755587" y="921990"/>
                  </a:lnTo>
                  <a:lnTo>
                    <a:pt x="1765112" y="921990"/>
                  </a:lnTo>
                  <a:lnTo>
                    <a:pt x="1765112" y="931515"/>
                  </a:lnTo>
                  <a:close/>
                </a:path>
                <a:path w="9865360" h="931544">
                  <a:moveTo>
                    <a:pt x="1746063" y="931515"/>
                  </a:moveTo>
                  <a:lnTo>
                    <a:pt x="1736537" y="931515"/>
                  </a:lnTo>
                  <a:lnTo>
                    <a:pt x="1736537" y="921990"/>
                  </a:lnTo>
                  <a:lnTo>
                    <a:pt x="1746063" y="921990"/>
                  </a:lnTo>
                  <a:lnTo>
                    <a:pt x="1746063" y="931515"/>
                  </a:lnTo>
                  <a:close/>
                </a:path>
                <a:path w="9865360" h="931544">
                  <a:moveTo>
                    <a:pt x="1727012" y="931515"/>
                  </a:moveTo>
                  <a:lnTo>
                    <a:pt x="1717487" y="931515"/>
                  </a:lnTo>
                  <a:lnTo>
                    <a:pt x="1717487" y="921990"/>
                  </a:lnTo>
                  <a:lnTo>
                    <a:pt x="1727012" y="921990"/>
                  </a:lnTo>
                  <a:lnTo>
                    <a:pt x="1727012" y="931515"/>
                  </a:lnTo>
                  <a:close/>
                </a:path>
                <a:path w="9865360" h="931544">
                  <a:moveTo>
                    <a:pt x="1707962" y="931515"/>
                  </a:moveTo>
                  <a:lnTo>
                    <a:pt x="1698437" y="931515"/>
                  </a:lnTo>
                  <a:lnTo>
                    <a:pt x="1698437" y="921990"/>
                  </a:lnTo>
                  <a:lnTo>
                    <a:pt x="1707962" y="921990"/>
                  </a:lnTo>
                  <a:lnTo>
                    <a:pt x="1707962" y="931515"/>
                  </a:lnTo>
                  <a:close/>
                </a:path>
                <a:path w="9865360" h="931544">
                  <a:moveTo>
                    <a:pt x="1688912" y="931515"/>
                  </a:moveTo>
                  <a:lnTo>
                    <a:pt x="1679388" y="931515"/>
                  </a:lnTo>
                  <a:lnTo>
                    <a:pt x="1679388" y="921990"/>
                  </a:lnTo>
                  <a:lnTo>
                    <a:pt x="1688912" y="921990"/>
                  </a:lnTo>
                  <a:lnTo>
                    <a:pt x="1688912" y="931515"/>
                  </a:lnTo>
                  <a:close/>
                </a:path>
                <a:path w="9865360" h="931544">
                  <a:moveTo>
                    <a:pt x="1669862" y="931515"/>
                  </a:moveTo>
                  <a:lnTo>
                    <a:pt x="1660337" y="931515"/>
                  </a:lnTo>
                  <a:lnTo>
                    <a:pt x="1660337" y="921990"/>
                  </a:lnTo>
                  <a:lnTo>
                    <a:pt x="1669862" y="921990"/>
                  </a:lnTo>
                  <a:lnTo>
                    <a:pt x="1669862" y="931515"/>
                  </a:lnTo>
                  <a:close/>
                </a:path>
                <a:path w="9865360" h="931544">
                  <a:moveTo>
                    <a:pt x="1650812" y="931515"/>
                  </a:moveTo>
                  <a:lnTo>
                    <a:pt x="1641287" y="931515"/>
                  </a:lnTo>
                  <a:lnTo>
                    <a:pt x="1641287" y="921990"/>
                  </a:lnTo>
                  <a:lnTo>
                    <a:pt x="1650812" y="921990"/>
                  </a:lnTo>
                  <a:lnTo>
                    <a:pt x="1650812" y="931515"/>
                  </a:lnTo>
                  <a:close/>
                </a:path>
                <a:path w="9865360" h="931544">
                  <a:moveTo>
                    <a:pt x="1631762" y="931515"/>
                  </a:moveTo>
                  <a:lnTo>
                    <a:pt x="1622237" y="931515"/>
                  </a:lnTo>
                  <a:lnTo>
                    <a:pt x="1622237" y="921990"/>
                  </a:lnTo>
                  <a:lnTo>
                    <a:pt x="1631762" y="921990"/>
                  </a:lnTo>
                  <a:lnTo>
                    <a:pt x="1631762" y="931515"/>
                  </a:lnTo>
                  <a:close/>
                </a:path>
                <a:path w="9865360" h="931544">
                  <a:moveTo>
                    <a:pt x="1612713" y="931515"/>
                  </a:moveTo>
                  <a:lnTo>
                    <a:pt x="1603187" y="931515"/>
                  </a:lnTo>
                  <a:lnTo>
                    <a:pt x="1603187" y="921990"/>
                  </a:lnTo>
                  <a:lnTo>
                    <a:pt x="1612713" y="921990"/>
                  </a:lnTo>
                  <a:lnTo>
                    <a:pt x="1612713" y="931515"/>
                  </a:lnTo>
                  <a:close/>
                </a:path>
                <a:path w="9865360" h="931544">
                  <a:moveTo>
                    <a:pt x="1593662" y="931515"/>
                  </a:moveTo>
                  <a:lnTo>
                    <a:pt x="1584137" y="931515"/>
                  </a:lnTo>
                  <a:lnTo>
                    <a:pt x="1584137" y="921990"/>
                  </a:lnTo>
                  <a:lnTo>
                    <a:pt x="1593662" y="921990"/>
                  </a:lnTo>
                  <a:lnTo>
                    <a:pt x="1593662" y="931515"/>
                  </a:lnTo>
                  <a:close/>
                </a:path>
                <a:path w="9865360" h="931544">
                  <a:moveTo>
                    <a:pt x="1574612" y="931515"/>
                  </a:moveTo>
                  <a:lnTo>
                    <a:pt x="1565087" y="931515"/>
                  </a:lnTo>
                  <a:lnTo>
                    <a:pt x="1565087" y="921990"/>
                  </a:lnTo>
                  <a:lnTo>
                    <a:pt x="1574612" y="921990"/>
                  </a:lnTo>
                  <a:lnTo>
                    <a:pt x="1574612" y="931515"/>
                  </a:lnTo>
                  <a:close/>
                </a:path>
                <a:path w="9865360" h="931544">
                  <a:moveTo>
                    <a:pt x="1555562" y="931515"/>
                  </a:moveTo>
                  <a:lnTo>
                    <a:pt x="1546038" y="931515"/>
                  </a:lnTo>
                  <a:lnTo>
                    <a:pt x="1546038" y="921990"/>
                  </a:lnTo>
                  <a:lnTo>
                    <a:pt x="1555562" y="921990"/>
                  </a:lnTo>
                  <a:lnTo>
                    <a:pt x="1555562" y="931515"/>
                  </a:lnTo>
                  <a:close/>
                </a:path>
                <a:path w="9865360" h="931544">
                  <a:moveTo>
                    <a:pt x="1536512" y="931515"/>
                  </a:moveTo>
                  <a:lnTo>
                    <a:pt x="1526987" y="931515"/>
                  </a:lnTo>
                  <a:lnTo>
                    <a:pt x="1526987" y="921990"/>
                  </a:lnTo>
                  <a:lnTo>
                    <a:pt x="1536512" y="921990"/>
                  </a:lnTo>
                  <a:lnTo>
                    <a:pt x="1536512" y="931515"/>
                  </a:lnTo>
                  <a:close/>
                </a:path>
                <a:path w="9865360" h="931544">
                  <a:moveTo>
                    <a:pt x="1517462" y="931515"/>
                  </a:moveTo>
                  <a:lnTo>
                    <a:pt x="1507937" y="931515"/>
                  </a:lnTo>
                  <a:lnTo>
                    <a:pt x="1507937" y="921990"/>
                  </a:lnTo>
                  <a:lnTo>
                    <a:pt x="1517462" y="921990"/>
                  </a:lnTo>
                  <a:lnTo>
                    <a:pt x="1517462" y="931515"/>
                  </a:lnTo>
                  <a:close/>
                </a:path>
                <a:path w="9865360" h="931544">
                  <a:moveTo>
                    <a:pt x="1498412" y="931515"/>
                  </a:moveTo>
                  <a:lnTo>
                    <a:pt x="1488887" y="931515"/>
                  </a:lnTo>
                  <a:lnTo>
                    <a:pt x="1488887" y="921990"/>
                  </a:lnTo>
                  <a:lnTo>
                    <a:pt x="1498412" y="921990"/>
                  </a:lnTo>
                  <a:lnTo>
                    <a:pt x="1498412" y="931515"/>
                  </a:lnTo>
                  <a:close/>
                </a:path>
                <a:path w="9865360" h="931544">
                  <a:moveTo>
                    <a:pt x="1479363" y="931515"/>
                  </a:moveTo>
                  <a:lnTo>
                    <a:pt x="1469837" y="931515"/>
                  </a:lnTo>
                  <a:lnTo>
                    <a:pt x="1469837" y="921990"/>
                  </a:lnTo>
                  <a:lnTo>
                    <a:pt x="1479363" y="921990"/>
                  </a:lnTo>
                  <a:lnTo>
                    <a:pt x="1479363" y="931515"/>
                  </a:lnTo>
                  <a:close/>
                </a:path>
                <a:path w="9865360" h="931544">
                  <a:moveTo>
                    <a:pt x="1460312" y="931515"/>
                  </a:moveTo>
                  <a:lnTo>
                    <a:pt x="1450787" y="931515"/>
                  </a:lnTo>
                  <a:lnTo>
                    <a:pt x="1450787" y="921990"/>
                  </a:lnTo>
                  <a:lnTo>
                    <a:pt x="1460312" y="921990"/>
                  </a:lnTo>
                  <a:lnTo>
                    <a:pt x="1460312" y="931515"/>
                  </a:lnTo>
                  <a:close/>
                </a:path>
                <a:path w="9865360" h="931544">
                  <a:moveTo>
                    <a:pt x="1441262" y="931515"/>
                  </a:moveTo>
                  <a:lnTo>
                    <a:pt x="1431737" y="931515"/>
                  </a:lnTo>
                  <a:lnTo>
                    <a:pt x="1431737" y="921990"/>
                  </a:lnTo>
                  <a:lnTo>
                    <a:pt x="1441262" y="921990"/>
                  </a:lnTo>
                  <a:lnTo>
                    <a:pt x="1441262" y="931515"/>
                  </a:lnTo>
                  <a:close/>
                </a:path>
                <a:path w="9865360" h="931544">
                  <a:moveTo>
                    <a:pt x="1422212" y="931515"/>
                  </a:moveTo>
                  <a:lnTo>
                    <a:pt x="1412688" y="931515"/>
                  </a:lnTo>
                  <a:lnTo>
                    <a:pt x="1412688" y="921990"/>
                  </a:lnTo>
                  <a:lnTo>
                    <a:pt x="1422212" y="921990"/>
                  </a:lnTo>
                  <a:lnTo>
                    <a:pt x="1422212" y="931515"/>
                  </a:lnTo>
                  <a:close/>
                </a:path>
                <a:path w="9865360" h="931544">
                  <a:moveTo>
                    <a:pt x="1403162" y="931515"/>
                  </a:moveTo>
                  <a:lnTo>
                    <a:pt x="1393637" y="931515"/>
                  </a:lnTo>
                  <a:lnTo>
                    <a:pt x="1393637" y="921990"/>
                  </a:lnTo>
                  <a:lnTo>
                    <a:pt x="1403162" y="921990"/>
                  </a:lnTo>
                  <a:lnTo>
                    <a:pt x="1403162" y="931515"/>
                  </a:lnTo>
                  <a:close/>
                </a:path>
                <a:path w="9865360" h="931544">
                  <a:moveTo>
                    <a:pt x="1384112" y="931515"/>
                  </a:moveTo>
                  <a:lnTo>
                    <a:pt x="1374587" y="931515"/>
                  </a:lnTo>
                  <a:lnTo>
                    <a:pt x="1374587" y="921990"/>
                  </a:lnTo>
                  <a:lnTo>
                    <a:pt x="1384112" y="921990"/>
                  </a:lnTo>
                  <a:lnTo>
                    <a:pt x="1384112" y="931515"/>
                  </a:lnTo>
                  <a:close/>
                </a:path>
                <a:path w="9865360" h="931544">
                  <a:moveTo>
                    <a:pt x="1365062" y="931515"/>
                  </a:moveTo>
                  <a:lnTo>
                    <a:pt x="1355537" y="931515"/>
                  </a:lnTo>
                  <a:lnTo>
                    <a:pt x="1355537" y="921990"/>
                  </a:lnTo>
                  <a:lnTo>
                    <a:pt x="1365062" y="921990"/>
                  </a:lnTo>
                  <a:lnTo>
                    <a:pt x="1365062" y="931515"/>
                  </a:lnTo>
                  <a:close/>
                </a:path>
                <a:path w="9865360" h="931544">
                  <a:moveTo>
                    <a:pt x="1346013" y="931515"/>
                  </a:moveTo>
                  <a:lnTo>
                    <a:pt x="1336487" y="931515"/>
                  </a:lnTo>
                  <a:lnTo>
                    <a:pt x="1336487" y="921990"/>
                  </a:lnTo>
                  <a:lnTo>
                    <a:pt x="1346013" y="921990"/>
                  </a:lnTo>
                  <a:lnTo>
                    <a:pt x="1346013" y="931515"/>
                  </a:lnTo>
                  <a:close/>
                </a:path>
                <a:path w="9865360" h="931544">
                  <a:moveTo>
                    <a:pt x="1326962" y="931515"/>
                  </a:moveTo>
                  <a:lnTo>
                    <a:pt x="1317437" y="931515"/>
                  </a:lnTo>
                  <a:lnTo>
                    <a:pt x="1317437" y="921990"/>
                  </a:lnTo>
                  <a:lnTo>
                    <a:pt x="1326962" y="921990"/>
                  </a:lnTo>
                  <a:lnTo>
                    <a:pt x="1326962" y="931515"/>
                  </a:lnTo>
                  <a:close/>
                </a:path>
                <a:path w="9865360" h="931544">
                  <a:moveTo>
                    <a:pt x="1307912" y="931515"/>
                  </a:moveTo>
                  <a:lnTo>
                    <a:pt x="1298387" y="931515"/>
                  </a:lnTo>
                  <a:lnTo>
                    <a:pt x="1298387" y="921990"/>
                  </a:lnTo>
                  <a:lnTo>
                    <a:pt x="1307912" y="921990"/>
                  </a:lnTo>
                  <a:lnTo>
                    <a:pt x="1307912" y="931515"/>
                  </a:lnTo>
                  <a:close/>
                </a:path>
                <a:path w="9865360" h="931544">
                  <a:moveTo>
                    <a:pt x="1288862" y="931515"/>
                  </a:moveTo>
                  <a:lnTo>
                    <a:pt x="1279337" y="931515"/>
                  </a:lnTo>
                  <a:lnTo>
                    <a:pt x="1279337" y="921990"/>
                  </a:lnTo>
                  <a:lnTo>
                    <a:pt x="1288862" y="921990"/>
                  </a:lnTo>
                  <a:lnTo>
                    <a:pt x="1288862" y="931515"/>
                  </a:lnTo>
                  <a:close/>
                </a:path>
                <a:path w="9865360" h="931544">
                  <a:moveTo>
                    <a:pt x="1269812" y="931515"/>
                  </a:moveTo>
                  <a:lnTo>
                    <a:pt x="1260287" y="931515"/>
                  </a:lnTo>
                  <a:lnTo>
                    <a:pt x="1260287" y="921990"/>
                  </a:lnTo>
                  <a:lnTo>
                    <a:pt x="1269812" y="921990"/>
                  </a:lnTo>
                  <a:lnTo>
                    <a:pt x="1269812" y="931515"/>
                  </a:lnTo>
                  <a:close/>
                </a:path>
                <a:path w="9865360" h="931544">
                  <a:moveTo>
                    <a:pt x="1250762" y="931515"/>
                  </a:moveTo>
                  <a:lnTo>
                    <a:pt x="1241237" y="931515"/>
                  </a:lnTo>
                  <a:lnTo>
                    <a:pt x="1241237" y="921990"/>
                  </a:lnTo>
                  <a:lnTo>
                    <a:pt x="1250762" y="921990"/>
                  </a:lnTo>
                  <a:lnTo>
                    <a:pt x="1250762" y="931515"/>
                  </a:lnTo>
                  <a:close/>
                </a:path>
                <a:path w="9865360" h="931544">
                  <a:moveTo>
                    <a:pt x="1231712" y="931515"/>
                  </a:moveTo>
                  <a:lnTo>
                    <a:pt x="1222187" y="931515"/>
                  </a:lnTo>
                  <a:lnTo>
                    <a:pt x="1222187" y="921990"/>
                  </a:lnTo>
                  <a:lnTo>
                    <a:pt x="1231712" y="921990"/>
                  </a:lnTo>
                  <a:lnTo>
                    <a:pt x="1231712" y="931515"/>
                  </a:lnTo>
                  <a:close/>
                </a:path>
                <a:path w="9865360" h="931544">
                  <a:moveTo>
                    <a:pt x="1212662" y="931515"/>
                  </a:moveTo>
                  <a:lnTo>
                    <a:pt x="1203137" y="931515"/>
                  </a:lnTo>
                  <a:lnTo>
                    <a:pt x="1203137" y="921990"/>
                  </a:lnTo>
                  <a:lnTo>
                    <a:pt x="1212662" y="921990"/>
                  </a:lnTo>
                  <a:lnTo>
                    <a:pt x="1212662" y="931515"/>
                  </a:lnTo>
                  <a:close/>
                </a:path>
                <a:path w="9865360" h="931544">
                  <a:moveTo>
                    <a:pt x="1193612" y="931515"/>
                  </a:moveTo>
                  <a:lnTo>
                    <a:pt x="1184087" y="931515"/>
                  </a:lnTo>
                  <a:lnTo>
                    <a:pt x="1184087" y="921990"/>
                  </a:lnTo>
                  <a:lnTo>
                    <a:pt x="1193612" y="921990"/>
                  </a:lnTo>
                  <a:lnTo>
                    <a:pt x="1193612" y="931515"/>
                  </a:lnTo>
                  <a:close/>
                </a:path>
                <a:path w="9865360" h="931544">
                  <a:moveTo>
                    <a:pt x="1174562" y="931515"/>
                  </a:moveTo>
                  <a:lnTo>
                    <a:pt x="1165037" y="931515"/>
                  </a:lnTo>
                  <a:lnTo>
                    <a:pt x="1165037" y="921990"/>
                  </a:lnTo>
                  <a:lnTo>
                    <a:pt x="1174562" y="921990"/>
                  </a:lnTo>
                  <a:lnTo>
                    <a:pt x="1174562" y="931515"/>
                  </a:lnTo>
                  <a:close/>
                </a:path>
                <a:path w="9865360" h="931544">
                  <a:moveTo>
                    <a:pt x="1155512" y="931515"/>
                  </a:moveTo>
                  <a:lnTo>
                    <a:pt x="1145987" y="931515"/>
                  </a:lnTo>
                  <a:lnTo>
                    <a:pt x="1145987" y="921990"/>
                  </a:lnTo>
                  <a:lnTo>
                    <a:pt x="1155512" y="921990"/>
                  </a:lnTo>
                  <a:lnTo>
                    <a:pt x="1155512" y="931515"/>
                  </a:lnTo>
                  <a:close/>
                </a:path>
                <a:path w="9865360" h="931544">
                  <a:moveTo>
                    <a:pt x="1136462" y="931515"/>
                  </a:moveTo>
                  <a:lnTo>
                    <a:pt x="1126937" y="931515"/>
                  </a:lnTo>
                  <a:lnTo>
                    <a:pt x="1126937" y="921990"/>
                  </a:lnTo>
                  <a:lnTo>
                    <a:pt x="1136462" y="921990"/>
                  </a:lnTo>
                  <a:lnTo>
                    <a:pt x="1136462" y="931515"/>
                  </a:lnTo>
                  <a:close/>
                </a:path>
                <a:path w="9865360" h="931544">
                  <a:moveTo>
                    <a:pt x="1117412" y="931515"/>
                  </a:moveTo>
                  <a:lnTo>
                    <a:pt x="1107887" y="931515"/>
                  </a:lnTo>
                  <a:lnTo>
                    <a:pt x="1107887" y="921990"/>
                  </a:lnTo>
                  <a:lnTo>
                    <a:pt x="1117412" y="921990"/>
                  </a:lnTo>
                  <a:lnTo>
                    <a:pt x="1117412" y="931515"/>
                  </a:lnTo>
                  <a:close/>
                </a:path>
                <a:path w="9865360" h="931544">
                  <a:moveTo>
                    <a:pt x="1098362" y="931515"/>
                  </a:moveTo>
                  <a:lnTo>
                    <a:pt x="1088837" y="931515"/>
                  </a:lnTo>
                  <a:lnTo>
                    <a:pt x="1088837" y="921990"/>
                  </a:lnTo>
                  <a:lnTo>
                    <a:pt x="1098362" y="921990"/>
                  </a:lnTo>
                  <a:lnTo>
                    <a:pt x="1098362" y="931515"/>
                  </a:lnTo>
                  <a:close/>
                </a:path>
                <a:path w="9865360" h="931544">
                  <a:moveTo>
                    <a:pt x="1079312" y="931515"/>
                  </a:moveTo>
                  <a:lnTo>
                    <a:pt x="1069787" y="931515"/>
                  </a:lnTo>
                  <a:lnTo>
                    <a:pt x="1069787" y="921990"/>
                  </a:lnTo>
                  <a:lnTo>
                    <a:pt x="1079312" y="921990"/>
                  </a:lnTo>
                  <a:lnTo>
                    <a:pt x="1079312" y="931515"/>
                  </a:lnTo>
                  <a:close/>
                </a:path>
                <a:path w="9865360" h="931544">
                  <a:moveTo>
                    <a:pt x="1060262" y="931515"/>
                  </a:moveTo>
                  <a:lnTo>
                    <a:pt x="1050737" y="931515"/>
                  </a:lnTo>
                  <a:lnTo>
                    <a:pt x="1050737" y="921990"/>
                  </a:lnTo>
                  <a:lnTo>
                    <a:pt x="1060262" y="921990"/>
                  </a:lnTo>
                  <a:lnTo>
                    <a:pt x="1060262" y="931515"/>
                  </a:lnTo>
                  <a:close/>
                </a:path>
                <a:path w="9865360" h="931544">
                  <a:moveTo>
                    <a:pt x="1041212" y="931515"/>
                  </a:moveTo>
                  <a:lnTo>
                    <a:pt x="1031687" y="931515"/>
                  </a:lnTo>
                  <a:lnTo>
                    <a:pt x="1031687" y="921990"/>
                  </a:lnTo>
                  <a:lnTo>
                    <a:pt x="1041212" y="921990"/>
                  </a:lnTo>
                  <a:lnTo>
                    <a:pt x="1041212" y="931515"/>
                  </a:lnTo>
                  <a:close/>
                </a:path>
                <a:path w="9865360" h="931544">
                  <a:moveTo>
                    <a:pt x="1022162" y="931515"/>
                  </a:moveTo>
                  <a:lnTo>
                    <a:pt x="1012637" y="931515"/>
                  </a:lnTo>
                  <a:lnTo>
                    <a:pt x="1012637" y="921990"/>
                  </a:lnTo>
                  <a:lnTo>
                    <a:pt x="1022162" y="921990"/>
                  </a:lnTo>
                  <a:lnTo>
                    <a:pt x="1022162" y="931515"/>
                  </a:lnTo>
                  <a:close/>
                </a:path>
                <a:path w="9865360" h="931544">
                  <a:moveTo>
                    <a:pt x="1003112" y="931515"/>
                  </a:moveTo>
                  <a:lnTo>
                    <a:pt x="993587" y="931515"/>
                  </a:lnTo>
                  <a:lnTo>
                    <a:pt x="993587" y="921990"/>
                  </a:lnTo>
                  <a:lnTo>
                    <a:pt x="1003112" y="921990"/>
                  </a:lnTo>
                  <a:lnTo>
                    <a:pt x="1003112" y="931515"/>
                  </a:lnTo>
                  <a:close/>
                </a:path>
                <a:path w="9865360" h="931544">
                  <a:moveTo>
                    <a:pt x="984062" y="931515"/>
                  </a:moveTo>
                  <a:lnTo>
                    <a:pt x="974537" y="931515"/>
                  </a:lnTo>
                  <a:lnTo>
                    <a:pt x="974537" y="921990"/>
                  </a:lnTo>
                  <a:lnTo>
                    <a:pt x="984062" y="921990"/>
                  </a:lnTo>
                  <a:lnTo>
                    <a:pt x="984062" y="931515"/>
                  </a:lnTo>
                  <a:close/>
                </a:path>
                <a:path w="9865360" h="931544">
                  <a:moveTo>
                    <a:pt x="965012" y="931515"/>
                  </a:moveTo>
                  <a:lnTo>
                    <a:pt x="955487" y="931515"/>
                  </a:lnTo>
                  <a:lnTo>
                    <a:pt x="955487" y="921990"/>
                  </a:lnTo>
                  <a:lnTo>
                    <a:pt x="965012" y="921990"/>
                  </a:lnTo>
                  <a:lnTo>
                    <a:pt x="965012" y="931515"/>
                  </a:lnTo>
                  <a:close/>
                </a:path>
                <a:path w="9865360" h="931544">
                  <a:moveTo>
                    <a:pt x="945962" y="931515"/>
                  </a:moveTo>
                  <a:lnTo>
                    <a:pt x="936437" y="931515"/>
                  </a:lnTo>
                  <a:lnTo>
                    <a:pt x="936437" y="921990"/>
                  </a:lnTo>
                  <a:lnTo>
                    <a:pt x="945962" y="921990"/>
                  </a:lnTo>
                  <a:lnTo>
                    <a:pt x="945962" y="931515"/>
                  </a:lnTo>
                  <a:close/>
                </a:path>
                <a:path w="9865360" h="931544">
                  <a:moveTo>
                    <a:pt x="926912" y="931515"/>
                  </a:moveTo>
                  <a:lnTo>
                    <a:pt x="917387" y="931515"/>
                  </a:lnTo>
                  <a:lnTo>
                    <a:pt x="917387" y="921990"/>
                  </a:lnTo>
                  <a:lnTo>
                    <a:pt x="926912" y="921990"/>
                  </a:lnTo>
                  <a:lnTo>
                    <a:pt x="926912" y="931515"/>
                  </a:lnTo>
                  <a:close/>
                </a:path>
                <a:path w="9865360" h="931544">
                  <a:moveTo>
                    <a:pt x="907862" y="931515"/>
                  </a:moveTo>
                  <a:lnTo>
                    <a:pt x="898337" y="931515"/>
                  </a:lnTo>
                  <a:lnTo>
                    <a:pt x="898337" y="921990"/>
                  </a:lnTo>
                  <a:lnTo>
                    <a:pt x="907862" y="921990"/>
                  </a:lnTo>
                  <a:lnTo>
                    <a:pt x="907862" y="931515"/>
                  </a:lnTo>
                  <a:close/>
                </a:path>
                <a:path w="9865360" h="931544">
                  <a:moveTo>
                    <a:pt x="888812" y="931515"/>
                  </a:moveTo>
                  <a:lnTo>
                    <a:pt x="879287" y="931515"/>
                  </a:lnTo>
                  <a:lnTo>
                    <a:pt x="879287" y="921990"/>
                  </a:lnTo>
                  <a:lnTo>
                    <a:pt x="888812" y="921990"/>
                  </a:lnTo>
                  <a:lnTo>
                    <a:pt x="888812" y="931515"/>
                  </a:lnTo>
                  <a:close/>
                </a:path>
                <a:path w="9865360" h="931544">
                  <a:moveTo>
                    <a:pt x="869762" y="931515"/>
                  </a:moveTo>
                  <a:lnTo>
                    <a:pt x="860237" y="931515"/>
                  </a:lnTo>
                  <a:lnTo>
                    <a:pt x="860237" y="921990"/>
                  </a:lnTo>
                  <a:lnTo>
                    <a:pt x="869762" y="921990"/>
                  </a:lnTo>
                  <a:lnTo>
                    <a:pt x="869762" y="931515"/>
                  </a:lnTo>
                  <a:close/>
                </a:path>
                <a:path w="9865360" h="931544">
                  <a:moveTo>
                    <a:pt x="850712" y="931515"/>
                  </a:moveTo>
                  <a:lnTo>
                    <a:pt x="841187" y="931515"/>
                  </a:lnTo>
                  <a:lnTo>
                    <a:pt x="841187" y="921990"/>
                  </a:lnTo>
                  <a:lnTo>
                    <a:pt x="850712" y="921990"/>
                  </a:lnTo>
                  <a:lnTo>
                    <a:pt x="850712" y="931515"/>
                  </a:lnTo>
                  <a:close/>
                </a:path>
                <a:path w="9865360" h="931544">
                  <a:moveTo>
                    <a:pt x="831662" y="931515"/>
                  </a:moveTo>
                  <a:lnTo>
                    <a:pt x="822137" y="931515"/>
                  </a:lnTo>
                  <a:lnTo>
                    <a:pt x="822137" y="921990"/>
                  </a:lnTo>
                  <a:lnTo>
                    <a:pt x="831662" y="921990"/>
                  </a:lnTo>
                  <a:lnTo>
                    <a:pt x="831662" y="931515"/>
                  </a:lnTo>
                  <a:close/>
                </a:path>
                <a:path w="9865360" h="931544">
                  <a:moveTo>
                    <a:pt x="812612" y="931515"/>
                  </a:moveTo>
                  <a:lnTo>
                    <a:pt x="803087" y="931515"/>
                  </a:lnTo>
                  <a:lnTo>
                    <a:pt x="803087" y="921990"/>
                  </a:lnTo>
                  <a:lnTo>
                    <a:pt x="812612" y="921990"/>
                  </a:lnTo>
                  <a:lnTo>
                    <a:pt x="812612" y="931515"/>
                  </a:lnTo>
                  <a:close/>
                </a:path>
                <a:path w="9865360" h="931544">
                  <a:moveTo>
                    <a:pt x="793562" y="931515"/>
                  </a:moveTo>
                  <a:lnTo>
                    <a:pt x="784037" y="931515"/>
                  </a:lnTo>
                  <a:lnTo>
                    <a:pt x="784037" y="921990"/>
                  </a:lnTo>
                  <a:lnTo>
                    <a:pt x="793562" y="921990"/>
                  </a:lnTo>
                  <a:lnTo>
                    <a:pt x="793562" y="931515"/>
                  </a:lnTo>
                  <a:close/>
                </a:path>
                <a:path w="9865360" h="931544">
                  <a:moveTo>
                    <a:pt x="774512" y="931515"/>
                  </a:moveTo>
                  <a:lnTo>
                    <a:pt x="764987" y="931515"/>
                  </a:lnTo>
                  <a:lnTo>
                    <a:pt x="764987" y="921990"/>
                  </a:lnTo>
                  <a:lnTo>
                    <a:pt x="774512" y="921990"/>
                  </a:lnTo>
                  <a:lnTo>
                    <a:pt x="774512" y="931515"/>
                  </a:lnTo>
                  <a:close/>
                </a:path>
                <a:path w="9865360" h="931544">
                  <a:moveTo>
                    <a:pt x="755462" y="931515"/>
                  </a:moveTo>
                  <a:lnTo>
                    <a:pt x="745937" y="931515"/>
                  </a:lnTo>
                  <a:lnTo>
                    <a:pt x="745937" y="921990"/>
                  </a:lnTo>
                  <a:lnTo>
                    <a:pt x="755462" y="921990"/>
                  </a:lnTo>
                  <a:lnTo>
                    <a:pt x="755462" y="931515"/>
                  </a:lnTo>
                  <a:close/>
                </a:path>
                <a:path w="9865360" h="931544">
                  <a:moveTo>
                    <a:pt x="736412" y="931515"/>
                  </a:moveTo>
                  <a:lnTo>
                    <a:pt x="726887" y="931515"/>
                  </a:lnTo>
                  <a:lnTo>
                    <a:pt x="726887" y="921990"/>
                  </a:lnTo>
                  <a:lnTo>
                    <a:pt x="736412" y="921990"/>
                  </a:lnTo>
                  <a:lnTo>
                    <a:pt x="736412" y="931515"/>
                  </a:lnTo>
                  <a:close/>
                </a:path>
                <a:path w="9865360" h="931544">
                  <a:moveTo>
                    <a:pt x="717362" y="931515"/>
                  </a:moveTo>
                  <a:lnTo>
                    <a:pt x="707837" y="931515"/>
                  </a:lnTo>
                  <a:lnTo>
                    <a:pt x="707837" y="921990"/>
                  </a:lnTo>
                  <a:lnTo>
                    <a:pt x="717362" y="921990"/>
                  </a:lnTo>
                  <a:lnTo>
                    <a:pt x="717362" y="931515"/>
                  </a:lnTo>
                  <a:close/>
                </a:path>
                <a:path w="9865360" h="931544">
                  <a:moveTo>
                    <a:pt x="698312" y="931515"/>
                  </a:moveTo>
                  <a:lnTo>
                    <a:pt x="688787" y="931515"/>
                  </a:lnTo>
                  <a:lnTo>
                    <a:pt x="688787" y="921990"/>
                  </a:lnTo>
                  <a:lnTo>
                    <a:pt x="698312" y="921990"/>
                  </a:lnTo>
                  <a:lnTo>
                    <a:pt x="698312" y="931515"/>
                  </a:lnTo>
                  <a:close/>
                </a:path>
                <a:path w="9865360" h="931544">
                  <a:moveTo>
                    <a:pt x="679262" y="931515"/>
                  </a:moveTo>
                  <a:lnTo>
                    <a:pt x="669737" y="931515"/>
                  </a:lnTo>
                  <a:lnTo>
                    <a:pt x="669737" y="921990"/>
                  </a:lnTo>
                  <a:lnTo>
                    <a:pt x="679262" y="921990"/>
                  </a:lnTo>
                  <a:lnTo>
                    <a:pt x="679262" y="931515"/>
                  </a:lnTo>
                  <a:close/>
                </a:path>
                <a:path w="9865360" h="931544">
                  <a:moveTo>
                    <a:pt x="660212" y="931515"/>
                  </a:moveTo>
                  <a:lnTo>
                    <a:pt x="650687" y="931515"/>
                  </a:lnTo>
                  <a:lnTo>
                    <a:pt x="650687" y="921990"/>
                  </a:lnTo>
                  <a:lnTo>
                    <a:pt x="660212" y="921990"/>
                  </a:lnTo>
                  <a:lnTo>
                    <a:pt x="660212" y="931515"/>
                  </a:lnTo>
                  <a:close/>
                </a:path>
                <a:path w="9865360" h="931544">
                  <a:moveTo>
                    <a:pt x="641162" y="931515"/>
                  </a:moveTo>
                  <a:lnTo>
                    <a:pt x="631637" y="931515"/>
                  </a:lnTo>
                  <a:lnTo>
                    <a:pt x="631637" y="921990"/>
                  </a:lnTo>
                  <a:lnTo>
                    <a:pt x="641162" y="921990"/>
                  </a:lnTo>
                  <a:lnTo>
                    <a:pt x="641162" y="931515"/>
                  </a:lnTo>
                  <a:close/>
                </a:path>
                <a:path w="9865360" h="931544">
                  <a:moveTo>
                    <a:pt x="622112" y="931515"/>
                  </a:moveTo>
                  <a:lnTo>
                    <a:pt x="612587" y="931515"/>
                  </a:lnTo>
                  <a:lnTo>
                    <a:pt x="612587" y="921990"/>
                  </a:lnTo>
                  <a:lnTo>
                    <a:pt x="622112" y="921990"/>
                  </a:lnTo>
                  <a:lnTo>
                    <a:pt x="622112" y="931515"/>
                  </a:lnTo>
                  <a:close/>
                </a:path>
                <a:path w="9865360" h="931544">
                  <a:moveTo>
                    <a:pt x="603062" y="931515"/>
                  </a:moveTo>
                  <a:lnTo>
                    <a:pt x="593537" y="931515"/>
                  </a:lnTo>
                  <a:lnTo>
                    <a:pt x="593537" y="921990"/>
                  </a:lnTo>
                  <a:lnTo>
                    <a:pt x="603062" y="921990"/>
                  </a:lnTo>
                  <a:lnTo>
                    <a:pt x="603062" y="931515"/>
                  </a:lnTo>
                  <a:close/>
                </a:path>
                <a:path w="9865360" h="931544">
                  <a:moveTo>
                    <a:pt x="584012" y="931515"/>
                  </a:moveTo>
                  <a:lnTo>
                    <a:pt x="574487" y="931515"/>
                  </a:lnTo>
                  <a:lnTo>
                    <a:pt x="574487" y="921990"/>
                  </a:lnTo>
                  <a:lnTo>
                    <a:pt x="584012" y="921990"/>
                  </a:lnTo>
                  <a:lnTo>
                    <a:pt x="584012" y="931515"/>
                  </a:lnTo>
                  <a:close/>
                </a:path>
                <a:path w="9865360" h="931544">
                  <a:moveTo>
                    <a:pt x="564962" y="931515"/>
                  </a:moveTo>
                  <a:lnTo>
                    <a:pt x="555438" y="931515"/>
                  </a:lnTo>
                  <a:lnTo>
                    <a:pt x="555438" y="921990"/>
                  </a:lnTo>
                  <a:lnTo>
                    <a:pt x="564962" y="921990"/>
                  </a:lnTo>
                  <a:lnTo>
                    <a:pt x="564962" y="931515"/>
                  </a:lnTo>
                  <a:close/>
                </a:path>
                <a:path w="9865360" h="931544">
                  <a:moveTo>
                    <a:pt x="545913" y="931515"/>
                  </a:moveTo>
                  <a:lnTo>
                    <a:pt x="536388" y="931515"/>
                  </a:lnTo>
                  <a:lnTo>
                    <a:pt x="536388" y="921990"/>
                  </a:lnTo>
                  <a:lnTo>
                    <a:pt x="545913" y="921990"/>
                  </a:lnTo>
                  <a:lnTo>
                    <a:pt x="545913" y="931515"/>
                  </a:lnTo>
                  <a:close/>
                </a:path>
                <a:path w="9865360" h="931544">
                  <a:moveTo>
                    <a:pt x="526863" y="931515"/>
                  </a:moveTo>
                  <a:lnTo>
                    <a:pt x="517338" y="931515"/>
                  </a:lnTo>
                  <a:lnTo>
                    <a:pt x="517338" y="921990"/>
                  </a:lnTo>
                  <a:lnTo>
                    <a:pt x="526863" y="921990"/>
                  </a:lnTo>
                  <a:lnTo>
                    <a:pt x="526863" y="931515"/>
                  </a:lnTo>
                  <a:close/>
                </a:path>
                <a:path w="9865360" h="931544">
                  <a:moveTo>
                    <a:pt x="507813" y="931515"/>
                  </a:moveTo>
                  <a:lnTo>
                    <a:pt x="498288" y="931515"/>
                  </a:lnTo>
                  <a:lnTo>
                    <a:pt x="498288" y="921990"/>
                  </a:lnTo>
                  <a:lnTo>
                    <a:pt x="507813" y="921990"/>
                  </a:lnTo>
                  <a:lnTo>
                    <a:pt x="507813" y="931515"/>
                  </a:lnTo>
                  <a:close/>
                </a:path>
                <a:path w="9865360" h="931544">
                  <a:moveTo>
                    <a:pt x="488763" y="931515"/>
                  </a:moveTo>
                  <a:lnTo>
                    <a:pt x="479238" y="931515"/>
                  </a:lnTo>
                  <a:lnTo>
                    <a:pt x="479238" y="921990"/>
                  </a:lnTo>
                  <a:lnTo>
                    <a:pt x="488763" y="921990"/>
                  </a:lnTo>
                  <a:lnTo>
                    <a:pt x="488763" y="931515"/>
                  </a:lnTo>
                  <a:close/>
                </a:path>
                <a:path w="9865360" h="931544">
                  <a:moveTo>
                    <a:pt x="469713" y="931515"/>
                  </a:moveTo>
                  <a:lnTo>
                    <a:pt x="460188" y="931515"/>
                  </a:lnTo>
                  <a:lnTo>
                    <a:pt x="460188" y="921990"/>
                  </a:lnTo>
                  <a:lnTo>
                    <a:pt x="469713" y="921990"/>
                  </a:lnTo>
                  <a:lnTo>
                    <a:pt x="469713" y="931515"/>
                  </a:lnTo>
                  <a:close/>
                </a:path>
                <a:path w="9865360" h="931544">
                  <a:moveTo>
                    <a:pt x="450663" y="931515"/>
                  </a:moveTo>
                  <a:lnTo>
                    <a:pt x="441138" y="931515"/>
                  </a:lnTo>
                  <a:lnTo>
                    <a:pt x="441138" y="921990"/>
                  </a:lnTo>
                  <a:lnTo>
                    <a:pt x="450663" y="921990"/>
                  </a:lnTo>
                  <a:lnTo>
                    <a:pt x="450663" y="931515"/>
                  </a:lnTo>
                  <a:close/>
                </a:path>
                <a:path w="9865360" h="931544">
                  <a:moveTo>
                    <a:pt x="431613" y="931515"/>
                  </a:moveTo>
                  <a:lnTo>
                    <a:pt x="422088" y="931515"/>
                  </a:lnTo>
                  <a:lnTo>
                    <a:pt x="422088" y="921990"/>
                  </a:lnTo>
                  <a:lnTo>
                    <a:pt x="431613" y="921990"/>
                  </a:lnTo>
                  <a:lnTo>
                    <a:pt x="431613" y="931515"/>
                  </a:lnTo>
                  <a:close/>
                </a:path>
                <a:path w="9865360" h="931544">
                  <a:moveTo>
                    <a:pt x="412563" y="931515"/>
                  </a:moveTo>
                  <a:lnTo>
                    <a:pt x="403038" y="931515"/>
                  </a:lnTo>
                  <a:lnTo>
                    <a:pt x="403038" y="921990"/>
                  </a:lnTo>
                  <a:lnTo>
                    <a:pt x="412563" y="921990"/>
                  </a:lnTo>
                  <a:lnTo>
                    <a:pt x="412563" y="931515"/>
                  </a:lnTo>
                  <a:close/>
                </a:path>
                <a:path w="9865360" h="931544">
                  <a:moveTo>
                    <a:pt x="393513" y="931515"/>
                  </a:moveTo>
                  <a:lnTo>
                    <a:pt x="383988" y="931515"/>
                  </a:lnTo>
                  <a:lnTo>
                    <a:pt x="383988" y="921990"/>
                  </a:lnTo>
                  <a:lnTo>
                    <a:pt x="393513" y="921990"/>
                  </a:lnTo>
                  <a:lnTo>
                    <a:pt x="393513" y="931515"/>
                  </a:lnTo>
                  <a:close/>
                </a:path>
                <a:path w="9865360" h="931544">
                  <a:moveTo>
                    <a:pt x="374463" y="931515"/>
                  </a:moveTo>
                  <a:lnTo>
                    <a:pt x="364938" y="931515"/>
                  </a:lnTo>
                  <a:lnTo>
                    <a:pt x="364938" y="921990"/>
                  </a:lnTo>
                  <a:lnTo>
                    <a:pt x="374463" y="921990"/>
                  </a:lnTo>
                  <a:lnTo>
                    <a:pt x="374463" y="931515"/>
                  </a:lnTo>
                  <a:close/>
                </a:path>
                <a:path w="9865360" h="931544">
                  <a:moveTo>
                    <a:pt x="355413" y="931515"/>
                  </a:moveTo>
                  <a:lnTo>
                    <a:pt x="345888" y="931515"/>
                  </a:lnTo>
                  <a:lnTo>
                    <a:pt x="345888" y="921990"/>
                  </a:lnTo>
                  <a:lnTo>
                    <a:pt x="355413" y="921990"/>
                  </a:lnTo>
                  <a:lnTo>
                    <a:pt x="355413" y="931515"/>
                  </a:lnTo>
                  <a:close/>
                </a:path>
                <a:path w="9865360" h="931544">
                  <a:moveTo>
                    <a:pt x="336363" y="931515"/>
                  </a:moveTo>
                  <a:lnTo>
                    <a:pt x="326838" y="931515"/>
                  </a:lnTo>
                  <a:lnTo>
                    <a:pt x="326838" y="921990"/>
                  </a:lnTo>
                  <a:lnTo>
                    <a:pt x="336363" y="921990"/>
                  </a:lnTo>
                  <a:lnTo>
                    <a:pt x="336363" y="931515"/>
                  </a:lnTo>
                  <a:close/>
                </a:path>
                <a:path w="9865360" h="931544">
                  <a:moveTo>
                    <a:pt x="317313" y="931515"/>
                  </a:moveTo>
                  <a:lnTo>
                    <a:pt x="307788" y="931515"/>
                  </a:lnTo>
                  <a:lnTo>
                    <a:pt x="307788" y="921990"/>
                  </a:lnTo>
                  <a:lnTo>
                    <a:pt x="317313" y="921990"/>
                  </a:lnTo>
                  <a:lnTo>
                    <a:pt x="317313" y="931515"/>
                  </a:lnTo>
                  <a:close/>
                </a:path>
                <a:path w="9865360" h="931544">
                  <a:moveTo>
                    <a:pt x="298263" y="931515"/>
                  </a:moveTo>
                  <a:lnTo>
                    <a:pt x="288738" y="931515"/>
                  </a:lnTo>
                  <a:lnTo>
                    <a:pt x="288738" y="921990"/>
                  </a:lnTo>
                  <a:lnTo>
                    <a:pt x="298263" y="921990"/>
                  </a:lnTo>
                  <a:lnTo>
                    <a:pt x="298263" y="931515"/>
                  </a:lnTo>
                  <a:close/>
                </a:path>
                <a:path w="9865360" h="931544">
                  <a:moveTo>
                    <a:pt x="279166" y="930994"/>
                  </a:moveTo>
                  <a:lnTo>
                    <a:pt x="269628" y="930239"/>
                  </a:lnTo>
                  <a:lnTo>
                    <a:pt x="270120" y="921548"/>
                  </a:lnTo>
                  <a:lnTo>
                    <a:pt x="273204" y="921723"/>
                  </a:lnTo>
                  <a:lnTo>
                    <a:pt x="276290" y="921845"/>
                  </a:lnTo>
                  <a:lnTo>
                    <a:pt x="279375" y="921916"/>
                  </a:lnTo>
                  <a:lnTo>
                    <a:pt x="279166" y="930994"/>
                  </a:lnTo>
                  <a:close/>
                </a:path>
                <a:path w="9865360" h="931544">
                  <a:moveTo>
                    <a:pt x="260131" y="929488"/>
                  </a:moveTo>
                  <a:lnTo>
                    <a:pt x="250651" y="928737"/>
                  </a:lnTo>
                  <a:lnTo>
                    <a:pt x="251748" y="919891"/>
                  </a:lnTo>
                  <a:lnTo>
                    <a:pt x="254796" y="920269"/>
                  </a:lnTo>
                  <a:lnTo>
                    <a:pt x="257850" y="920596"/>
                  </a:lnTo>
                  <a:lnTo>
                    <a:pt x="260908" y="920872"/>
                  </a:lnTo>
                  <a:lnTo>
                    <a:pt x="260131" y="929488"/>
                  </a:lnTo>
                  <a:close/>
                </a:path>
                <a:path w="9865360" h="931544">
                  <a:moveTo>
                    <a:pt x="241165" y="927986"/>
                  </a:moveTo>
                  <a:lnTo>
                    <a:pt x="240771" y="927955"/>
                  </a:lnTo>
                  <a:lnTo>
                    <a:pt x="231918" y="925823"/>
                  </a:lnTo>
                  <a:lnTo>
                    <a:pt x="233609" y="917027"/>
                  </a:lnTo>
                  <a:lnTo>
                    <a:pt x="236613" y="917604"/>
                  </a:lnTo>
                  <a:lnTo>
                    <a:pt x="239625" y="918131"/>
                  </a:lnTo>
                  <a:lnTo>
                    <a:pt x="242646" y="918608"/>
                  </a:lnTo>
                  <a:lnTo>
                    <a:pt x="241165" y="927986"/>
                  </a:lnTo>
                  <a:close/>
                </a:path>
                <a:path w="9865360" h="931544">
                  <a:moveTo>
                    <a:pt x="222657" y="923592"/>
                  </a:moveTo>
                  <a:lnTo>
                    <a:pt x="213398" y="921362"/>
                  </a:lnTo>
                  <a:lnTo>
                    <a:pt x="215609" y="912939"/>
                  </a:lnTo>
                  <a:lnTo>
                    <a:pt x="218587" y="913721"/>
                  </a:lnTo>
                  <a:lnTo>
                    <a:pt x="221576" y="914452"/>
                  </a:lnTo>
                  <a:lnTo>
                    <a:pt x="224578" y="915134"/>
                  </a:lnTo>
                  <a:lnTo>
                    <a:pt x="222657" y="923592"/>
                  </a:lnTo>
                  <a:close/>
                </a:path>
                <a:path w="9865360" h="931544">
                  <a:moveTo>
                    <a:pt x="204136" y="919131"/>
                  </a:moveTo>
                  <a:lnTo>
                    <a:pt x="197314" y="917488"/>
                  </a:lnTo>
                  <a:lnTo>
                    <a:pt x="194974" y="916519"/>
                  </a:lnTo>
                  <a:lnTo>
                    <a:pt x="197943" y="907665"/>
                  </a:lnTo>
                  <a:lnTo>
                    <a:pt x="200855" y="908641"/>
                  </a:lnTo>
                  <a:lnTo>
                    <a:pt x="203784" y="909569"/>
                  </a:lnTo>
                  <a:lnTo>
                    <a:pt x="206728" y="910448"/>
                  </a:lnTo>
                  <a:lnTo>
                    <a:pt x="204136" y="919131"/>
                  </a:lnTo>
                  <a:close/>
                </a:path>
                <a:path w="9865360" h="931544">
                  <a:moveTo>
                    <a:pt x="186172" y="912873"/>
                  </a:moveTo>
                  <a:lnTo>
                    <a:pt x="177393" y="909237"/>
                  </a:lnTo>
                  <a:lnTo>
                    <a:pt x="180685" y="901231"/>
                  </a:lnTo>
                  <a:lnTo>
                    <a:pt x="183525" y="902399"/>
                  </a:lnTo>
                  <a:lnTo>
                    <a:pt x="186383" y="903519"/>
                  </a:lnTo>
                  <a:lnTo>
                    <a:pt x="189259" y="904592"/>
                  </a:lnTo>
                  <a:lnTo>
                    <a:pt x="186172" y="912873"/>
                  </a:lnTo>
                  <a:close/>
                </a:path>
                <a:path w="9865360" h="931544">
                  <a:moveTo>
                    <a:pt x="168616" y="905601"/>
                  </a:moveTo>
                  <a:lnTo>
                    <a:pt x="159819" y="901958"/>
                  </a:lnTo>
                  <a:lnTo>
                    <a:pt x="163896" y="893663"/>
                  </a:lnTo>
                  <a:lnTo>
                    <a:pt x="166652" y="895018"/>
                  </a:lnTo>
                  <a:lnTo>
                    <a:pt x="169430" y="896326"/>
                  </a:lnTo>
                  <a:lnTo>
                    <a:pt x="172229" y="897588"/>
                  </a:lnTo>
                  <a:lnTo>
                    <a:pt x="168616" y="905601"/>
                  </a:lnTo>
                  <a:close/>
                </a:path>
                <a:path w="9865360" h="931544">
                  <a:moveTo>
                    <a:pt x="151390" y="897528"/>
                  </a:moveTo>
                  <a:lnTo>
                    <a:pt x="143261" y="892555"/>
                  </a:lnTo>
                  <a:lnTo>
                    <a:pt x="147632" y="884984"/>
                  </a:lnTo>
                  <a:lnTo>
                    <a:pt x="150294" y="886521"/>
                  </a:lnTo>
                  <a:lnTo>
                    <a:pt x="152981" y="888013"/>
                  </a:lnTo>
                  <a:lnTo>
                    <a:pt x="155694" y="889461"/>
                  </a:lnTo>
                  <a:lnTo>
                    <a:pt x="151390" y="897528"/>
                  </a:lnTo>
                  <a:close/>
                </a:path>
                <a:path w="9865360" h="931544">
                  <a:moveTo>
                    <a:pt x="135138" y="887585"/>
                  </a:moveTo>
                  <a:lnTo>
                    <a:pt x="127004" y="882609"/>
                  </a:lnTo>
                  <a:lnTo>
                    <a:pt x="131956" y="875221"/>
                  </a:lnTo>
                  <a:lnTo>
                    <a:pt x="134514" y="876936"/>
                  </a:lnTo>
                  <a:lnTo>
                    <a:pt x="137100" y="878607"/>
                  </a:lnTo>
                  <a:lnTo>
                    <a:pt x="139715" y="880235"/>
                  </a:lnTo>
                  <a:lnTo>
                    <a:pt x="135138" y="887585"/>
                  </a:lnTo>
                  <a:close/>
                </a:path>
                <a:path w="9865360" h="931544">
                  <a:moveTo>
                    <a:pt x="118907" y="877656"/>
                  </a:moveTo>
                  <a:lnTo>
                    <a:pt x="118006" y="877104"/>
                  </a:lnTo>
                  <a:lnTo>
                    <a:pt x="111569" y="871611"/>
                  </a:lnTo>
                  <a:lnTo>
                    <a:pt x="117054" y="864499"/>
                  </a:lnTo>
                  <a:lnTo>
                    <a:pt x="119479" y="866370"/>
                  </a:lnTo>
                  <a:lnTo>
                    <a:pt x="121936" y="868200"/>
                  </a:lnTo>
                  <a:lnTo>
                    <a:pt x="124423" y="869989"/>
                  </a:lnTo>
                  <a:lnTo>
                    <a:pt x="118907" y="877656"/>
                  </a:lnTo>
                  <a:close/>
                </a:path>
                <a:path w="9865360" h="931544">
                  <a:moveTo>
                    <a:pt x="104335" y="865439"/>
                  </a:moveTo>
                  <a:lnTo>
                    <a:pt x="97092" y="859258"/>
                  </a:lnTo>
                  <a:lnTo>
                    <a:pt x="102837" y="852757"/>
                  </a:lnTo>
                  <a:lnTo>
                    <a:pt x="105144" y="854795"/>
                  </a:lnTo>
                  <a:lnTo>
                    <a:pt x="107484" y="856794"/>
                  </a:lnTo>
                  <a:lnTo>
                    <a:pt x="109856" y="858754"/>
                  </a:lnTo>
                  <a:lnTo>
                    <a:pt x="104335" y="865439"/>
                  </a:lnTo>
                  <a:close/>
                </a:path>
                <a:path w="9865360" h="931544">
                  <a:moveTo>
                    <a:pt x="89819" y="853052"/>
                  </a:moveTo>
                  <a:lnTo>
                    <a:pt x="83691" y="847823"/>
                  </a:lnTo>
                  <a:lnTo>
                    <a:pt x="82674" y="846632"/>
                  </a:lnTo>
                  <a:lnTo>
                    <a:pt x="89343" y="839999"/>
                  </a:lnTo>
                  <a:lnTo>
                    <a:pt x="92261" y="842923"/>
                  </a:lnTo>
                  <a:lnTo>
                    <a:pt x="94120" y="844730"/>
                  </a:lnTo>
                  <a:lnTo>
                    <a:pt x="96003" y="846510"/>
                  </a:lnTo>
                  <a:lnTo>
                    <a:pt x="89819" y="853052"/>
                  </a:lnTo>
                  <a:close/>
                </a:path>
                <a:path w="9865360" h="931544">
                  <a:moveTo>
                    <a:pt x="76443" y="839329"/>
                  </a:moveTo>
                  <a:lnTo>
                    <a:pt x="70247" y="832068"/>
                  </a:lnTo>
                  <a:lnTo>
                    <a:pt x="76782" y="826418"/>
                  </a:lnTo>
                  <a:lnTo>
                    <a:pt x="78799" y="828750"/>
                  </a:lnTo>
                  <a:lnTo>
                    <a:pt x="80855" y="831049"/>
                  </a:lnTo>
                  <a:lnTo>
                    <a:pt x="82948" y="833313"/>
                  </a:lnTo>
                  <a:lnTo>
                    <a:pt x="76443" y="839329"/>
                  </a:lnTo>
                  <a:close/>
                </a:path>
                <a:path w="9865360" h="931544">
                  <a:moveTo>
                    <a:pt x="64071" y="824830"/>
                  </a:moveTo>
                  <a:lnTo>
                    <a:pt x="57898" y="817596"/>
                  </a:lnTo>
                  <a:lnTo>
                    <a:pt x="65204" y="812086"/>
                  </a:lnTo>
                  <a:lnTo>
                    <a:pt x="67051" y="814535"/>
                  </a:lnTo>
                  <a:lnTo>
                    <a:pt x="68939" y="816953"/>
                  </a:lnTo>
                  <a:lnTo>
                    <a:pt x="70867" y="819340"/>
                  </a:lnTo>
                  <a:lnTo>
                    <a:pt x="64071" y="824830"/>
                  </a:lnTo>
                  <a:close/>
                </a:path>
                <a:path w="9865360" h="931544">
                  <a:moveTo>
                    <a:pt x="52247" y="809972"/>
                  </a:moveTo>
                  <a:lnTo>
                    <a:pt x="47289" y="801869"/>
                  </a:lnTo>
                  <a:lnTo>
                    <a:pt x="54637" y="797059"/>
                  </a:lnTo>
                  <a:lnTo>
                    <a:pt x="56315" y="799622"/>
                  </a:lnTo>
                  <a:lnTo>
                    <a:pt x="58035" y="802156"/>
                  </a:lnTo>
                  <a:lnTo>
                    <a:pt x="59797" y="804663"/>
                  </a:lnTo>
                  <a:lnTo>
                    <a:pt x="52247" y="809972"/>
                  </a:lnTo>
                  <a:close/>
                </a:path>
                <a:path w="9865360" h="931544">
                  <a:moveTo>
                    <a:pt x="42315" y="793738"/>
                  </a:moveTo>
                  <a:lnTo>
                    <a:pt x="37345" y="785615"/>
                  </a:lnTo>
                  <a:lnTo>
                    <a:pt x="45046" y="781280"/>
                  </a:lnTo>
                  <a:lnTo>
                    <a:pt x="46555" y="783961"/>
                  </a:lnTo>
                  <a:lnTo>
                    <a:pt x="48109" y="786616"/>
                  </a:lnTo>
                  <a:lnTo>
                    <a:pt x="49707" y="789245"/>
                  </a:lnTo>
                  <a:lnTo>
                    <a:pt x="42315" y="793738"/>
                  </a:lnTo>
                  <a:close/>
                </a:path>
                <a:path w="9865360" h="931544">
                  <a:moveTo>
                    <a:pt x="32368" y="777480"/>
                  </a:moveTo>
                  <a:lnTo>
                    <a:pt x="31082" y="775378"/>
                  </a:lnTo>
                  <a:lnTo>
                    <a:pt x="28372" y="768835"/>
                  </a:lnTo>
                  <a:lnTo>
                    <a:pt x="36546" y="764926"/>
                  </a:lnTo>
                  <a:lnTo>
                    <a:pt x="37871" y="767698"/>
                  </a:lnTo>
                  <a:lnTo>
                    <a:pt x="39241" y="770446"/>
                  </a:lnTo>
                  <a:lnTo>
                    <a:pt x="40658" y="773171"/>
                  </a:lnTo>
                  <a:lnTo>
                    <a:pt x="32368" y="777480"/>
                  </a:lnTo>
                  <a:close/>
                </a:path>
                <a:path w="9865360" h="931544">
                  <a:moveTo>
                    <a:pt x="24732" y="760046"/>
                  </a:moveTo>
                  <a:lnTo>
                    <a:pt x="21097" y="751271"/>
                  </a:lnTo>
                  <a:lnTo>
                    <a:pt x="29160" y="748057"/>
                  </a:lnTo>
                  <a:lnTo>
                    <a:pt x="30297" y="750909"/>
                  </a:lnTo>
                  <a:lnTo>
                    <a:pt x="31481" y="753741"/>
                  </a:lnTo>
                  <a:lnTo>
                    <a:pt x="32712" y="756553"/>
                  </a:lnTo>
                  <a:lnTo>
                    <a:pt x="24732" y="760046"/>
                  </a:lnTo>
                  <a:close/>
                </a:path>
                <a:path w="9865360" h="931544">
                  <a:moveTo>
                    <a:pt x="17459" y="742488"/>
                  </a:moveTo>
                  <a:lnTo>
                    <a:pt x="14026" y="734200"/>
                  </a:lnTo>
                  <a:lnTo>
                    <a:pt x="13892" y="733646"/>
                  </a:lnTo>
                  <a:lnTo>
                    <a:pt x="22913" y="730729"/>
                  </a:lnTo>
                  <a:lnTo>
                    <a:pt x="23858" y="733652"/>
                  </a:lnTo>
                  <a:lnTo>
                    <a:pt x="24851" y="736558"/>
                  </a:lnTo>
                  <a:lnTo>
                    <a:pt x="25893" y="739447"/>
                  </a:lnTo>
                  <a:lnTo>
                    <a:pt x="17459" y="742488"/>
                  </a:lnTo>
                  <a:close/>
                </a:path>
                <a:path w="9865360" h="931544">
                  <a:moveTo>
                    <a:pt x="11658" y="724369"/>
                  </a:moveTo>
                  <a:lnTo>
                    <a:pt x="9428" y="715110"/>
                  </a:lnTo>
                  <a:lnTo>
                    <a:pt x="17830" y="713002"/>
                  </a:lnTo>
                  <a:lnTo>
                    <a:pt x="18578" y="715985"/>
                  </a:lnTo>
                  <a:lnTo>
                    <a:pt x="19377" y="718955"/>
                  </a:lnTo>
                  <a:lnTo>
                    <a:pt x="20225" y="721912"/>
                  </a:lnTo>
                  <a:lnTo>
                    <a:pt x="11658" y="724369"/>
                  </a:lnTo>
                  <a:close/>
                </a:path>
                <a:path w="9865360" h="931544">
                  <a:moveTo>
                    <a:pt x="7197" y="705847"/>
                  </a:moveTo>
                  <a:lnTo>
                    <a:pt x="4970" y="696603"/>
                  </a:lnTo>
                  <a:lnTo>
                    <a:pt x="13941" y="694979"/>
                  </a:lnTo>
                  <a:lnTo>
                    <a:pt x="14488" y="697997"/>
                  </a:lnTo>
                  <a:lnTo>
                    <a:pt x="15084" y="701006"/>
                  </a:lnTo>
                  <a:lnTo>
                    <a:pt x="15731" y="704006"/>
                  </a:lnTo>
                  <a:lnTo>
                    <a:pt x="7197" y="705847"/>
                  </a:lnTo>
                  <a:close/>
                </a:path>
                <a:path w="9865360" h="931544">
                  <a:moveTo>
                    <a:pt x="3284" y="687267"/>
                  </a:moveTo>
                  <a:lnTo>
                    <a:pt x="2533" y="677785"/>
                  </a:lnTo>
                  <a:lnTo>
                    <a:pt x="11271" y="676798"/>
                  </a:lnTo>
                  <a:lnTo>
                    <a:pt x="11615" y="679845"/>
                  </a:lnTo>
                  <a:lnTo>
                    <a:pt x="12010" y="682885"/>
                  </a:lnTo>
                  <a:lnTo>
                    <a:pt x="12456" y="685920"/>
                  </a:lnTo>
                  <a:lnTo>
                    <a:pt x="3284" y="687267"/>
                  </a:lnTo>
                  <a:close/>
                </a:path>
                <a:path w="9865360" h="931544">
                  <a:moveTo>
                    <a:pt x="1783" y="668303"/>
                  </a:moveTo>
                  <a:lnTo>
                    <a:pt x="1030" y="658795"/>
                  </a:lnTo>
                  <a:lnTo>
                    <a:pt x="9812" y="658393"/>
                  </a:lnTo>
                  <a:lnTo>
                    <a:pt x="9953" y="661472"/>
                  </a:lnTo>
                  <a:lnTo>
                    <a:pt x="10145" y="664548"/>
                  </a:lnTo>
                  <a:lnTo>
                    <a:pt x="10389" y="667620"/>
                  </a:lnTo>
                  <a:lnTo>
                    <a:pt x="1783" y="668303"/>
                  </a:lnTo>
                  <a:close/>
                </a:path>
                <a:path w="9865360" h="931544">
                  <a:moveTo>
                    <a:pt x="274" y="649239"/>
                  </a:moveTo>
                  <a:lnTo>
                    <a:pt x="0" y="645774"/>
                  </a:lnTo>
                  <a:lnTo>
                    <a:pt x="0" y="639683"/>
                  </a:lnTo>
                  <a:lnTo>
                    <a:pt x="9524" y="639683"/>
                  </a:lnTo>
                  <a:lnTo>
                    <a:pt x="9545" y="649182"/>
                  </a:lnTo>
                  <a:lnTo>
                    <a:pt x="274" y="649239"/>
                  </a:lnTo>
                  <a:close/>
                </a:path>
                <a:path w="9865360" h="931544">
                  <a:moveTo>
                    <a:pt x="9524" y="630158"/>
                  </a:moveTo>
                  <a:lnTo>
                    <a:pt x="0" y="630158"/>
                  </a:lnTo>
                  <a:lnTo>
                    <a:pt x="0" y="620633"/>
                  </a:lnTo>
                  <a:lnTo>
                    <a:pt x="9524" y="620633"/>
                  </a:lnTo>
                  <a:lnTo>
                    <a:pt x="9524" y="630158"/>
                  </a:lnTo>
                  <a:close/>
                </a:path>
                <a:path w="9865360" h="931544">
                  <a:moveTo>
                    <a:pt x="9524" y="611108"/>
                  </a:moveTo>
                  <a:lnTo>
                    <a:pt x="0" y="611108"/>
                  </a:lnTo>
                  <a:lnTo>
                    <a:pt x="0" y="601583"/>
                  </a:lnTo>
                  <a:lnTo>
                    <a:pt x="9524" y="601583"/>
                  </a:lnTo>
                  <a:lnTo>
                    <a:pt x="9524" y="611108"/>
                  </a:lnTo>
                  <a:close/>
                </a:path>
                <a:path w="9865360" h="931544">
                  <a:moveTo>
                    <a:pt x="9524" y="592058"/>
                  </a:moveTo>
                  <a:lnTo>
                    <a:pt x="0" y="592058"/>
                  </a:lnTo>
                  <a:lnTo>
                    <a:pt x="0" y="582533"/>
                  </a:lnTo>
                  <a:lnTo>
                    <a:pt x="9524" y="582533"/>
                  </a:lnTo>
                  <a:lnTo>
                    <a:pt x="9524" y="592058"/>
                  </a:lnTo>
                  <a:close/>
                </a:path>
                <a:path w="9865360" h="931544">
                  <a:moveTo>
                    <a:pt x="9524" y="573008"/>
                  </a:moveTo>
                  <a:lnTo>
                    <a:pt x="0" y="573008"/>
                  </a:lnTo>
                  <a:lnTo>
                    <a:pt x="0" y="563483"/>
                  </a:lnTo>
                  <a:lnTo>
                    <a:pt x="9524" y="563483"/>
                  </a:lnTo>
                  <a:lnTo>
                    <a:pt x="9524" y="573008"/>
                  </a:lnTo>
                  <a:close/>
                </a:path>
                <a:path w="9865360" h="931544">
                  <a:moveTo>
                    <a:pt x="9524" y="553958"/>
                  </a:moveTo>
                  <a:lnTo>
                    <a:pt x="0" y="553958"/>
                  </a:lnTo>
                  <a:lnTo>
                    <a:pt x="0" y="544433"/>
                  </a:lnTo>
                  <a:lnTo>
                    <a:pt x="9524" y="544433"/>
                  </a:lnTo>
                  <a:lnTo>
                    <a:pt x="9524" y="553958"/>
                  </a:lnTo>
                  <a:close/>
                </a:path>
                <a:path w="9865360" h="931544">
                  <a:moveTo>
                    <a:pt x="9524" y="534908"/>
                  </a:moveTo>
                  <a:lnTo>
                    <a:pt x="0" y="534908"/>
                  </a:lnTo>
                  <a:lnTo>
                    <a:pt x="0" y="525383"/>
                  </a:lnTo>
                  <a:lnTo>
                    <a:pt x="9524" y="525383"/>
                  </a:lnTo>
                  <a:lnTo>
                    <a:pt x="9524" y="534908"/>
                  </a:lnTo>
                  <a:close/>
                </a:path>
                <a:path w="9865360" h="931544">
                  <a:moveTo>
                    <a:pt x="9524" y="515858"/>
                  </a:moveTo>
                  <a:lnTo>
                    <a:pt x="0" y="515858"/>
                  </a:lnTo>
                  <a:lnTo>
                    <a:pt x="0" y="506334"/>
                  </a:lnTo>
                  <a:lnTo>
                    <a:pt x="9524" y="506334"/>
                  </a:lnTo>
                  <a:lnTo>
                    <a:pt x="9524" y="515858"/>
                  </a:lnTo>
                  <a:close/>
                </a:path>
                <a:path w="9865360" h="931544">
                  <a:moveTo>
                    <a:pt x="9524" y="496809"/>
                  </a:moveTo>
                  <a:lnTo>
                    <a:pt x="0" y="496809"/>
                  </a:lnTo>
                  <a:lnTo>
                    <a:pt x="0" y="487284"/>
                  </a:lnTo>
                  <a:lnTo>
                    <a:pt x="9524" y="487284"/>
                  </a:lnTo>
                  <a:lnTo>
                    <a:pt x="9524" y="496809"/>
                  </a:lnTo>
                  <a:close/>
                </a:path>
                <a:path w="9865360" h="931544">
                  <a:moveTo>
                    <a:pt x="9524" y="477759"/>
                  </a:moveTo>
                  <a:lnTo>
                    <a:pt x="0" y="477759"/>
                  </a:lnTo>
                  <a:lnTo>
                    <a:pt x="0" y="468234"/>
                  </a:lnTo>
                  <a:lnTo>
                    <a:pt x="9524" y="468234"/>
                  </a:lnTo>
                  <a:lnTo>
                    <a:pt x="9524" y="477759"/>
                  </a:lnTo>
                  <a:close/>
                </a:path>
                <a:path w="9865360" h="931544">
                  <a:moveTo>
                    <a:pt x="9524" y="458709"/>
                  </a:moveTo>
                  <a:lnTo>
                    <a:pt x="0" y="458709"/>
                  </a:lnTo>
                  <a:lnTo>
                    <a:pt x="0" y="449184"/>
                  </a:lnTo>
                  <a:lnTo>
                    <a:pt x="9524" y="449184"/>
                  </a:lnTo>
                  <a:lnTo>
                    <a:pt x="9524" y="458709"/>
                  </a:lnTo>
                  <a:close/>
                </a:path>
                <a:path w="9865360" h="931544">
                  <a:moveTo>
                    <a:pt x="9524" y="439659"/>
                  </a:moveTo>
                  <a:lnTo>
                    <a:pt x="0" y="439659"/>
                  </a:lnTo>
                  <a:lnTo>
                    <a:pt x="0" y="430134"/>
                  </a:lnTo>
                  <a:lnTo>
                    <a:pt x="9524" y="430134"/>
                  </a:lnTo>
                  <a:lnTo>
                    <a:pt x="9524" y="439659"/>
                  </a:lnTo>
                  <a:close/>
                </a:path>
                <a:path w="9865360" h="931544">
                  <a:moveTo>
                    <a:pt x="9524" y="420609"/>
                  </a:moveTo>
                  <a:lnTo>
                    <a:pt x="0" y="420609"/>
                  </a:lnTo>
                  <a:lnTo>
                    <a:pt x="0" y="411084"/>
                  </a:lnTo>
                  <a:lnTo>
                    <a:pt x="9524" y="411084"/>
                  </a:lnTo>
                  <a:lnTo>
                    <a:pt x="9524" y="420609"/>
                  </a:lnTo>
                  <a:close/>
                </a:path>
                <a:path w="9865360" h="931544">
                  <a:moveTo>
                    <a:pt x="9524" y="401559"/>
                  </a:moveTo>
                  <a:lnTo>
                    <a:pt x="0" y="401559"/>
                  </a:lnTo>
                  <a:lnTo>
                    <a:pt x="0" y="392034"/>
                  </a:lnTo>
                  <a:lnTo>
                    <a:pt x="9524" y="392034"/>
                  </a:lnTo>
                  <a:lnTo>
                    <a:pt x="9524" y="401559"/>
                  </a:lnTo>
                  <a:close/>
                </a:path>
                <a:path w="9865360" h="931544">
                  <a:moveTo>
                    <a:pt x="9524" y="382509"/>
                  </a:moveTo>
                  <a:lnTo>
                    <a:pt x="0" y="382509"/>
                  </a:lnTo>
                  <a:lnTo>
                    <a:pt x="0" y="372984"/>
                  </a:lnTo>
                  <a:lnTo>
                    <a:pt x="9524" y="372984"/>
                  </a:lnTo>
                  <a:lnTo>
                    <a:pt x="9524" y="382509"/>
                  </a:lnTo>
                  <a:close/>
                </a:path>
                <a:path w="9865360" h="931544">
                  <a:moveTo>
                    <a:pt x="9524" y="363459"/>
                  </a:moveTo>
                  <a:lnTo>
                    <a:pt x="0" y="363459"/>
                  </a:lnTo>
                  <a:lnTo>
                    <a:pt x="0" y="353934"/>
                  </a:lnTo>
                  <a:lnTo>
                    <a:pt x="9524" y="353934"/>
                  </a:lnTo>
                  <a:lnTo>
                    <a:pt x="9524" y="363459"/>
                  </a:lnTo>
                  <a:close/>
                </a:path>
                <a:path w="9865360" h="931544">
                  <a:moveTo>
                    <a:pt x="9524" y="344409"/>
                  </a:moveTo>
                  <a:lnTo>
                    <a:pt x="0" y="344409"/>
                  </a:lnTo>
                  <a:lnTo>
                    <a:pt x="0" y="334884"/>
                  </a:lnTo>
                  <a:lnTo>
                    <a:pt x="9524" y="334884"/>
                  </a:lnTo>
                  <a:lnTo>
                    <a:pt x="9524" y="344409"/>
                  </a:lnTo>
                  <a:close/>
                </a:path>
                <a:path w="9865360" h="931544">
                  <a:moveTo>
                    <a:pt x="9524" y="325359"/>
                  </a:moveTo>
                  <a:lnTo>
                    <a:pt x="0" y="325359"/>
                  </a:lnTo>
                  <a:lnTo>
                    <a:pt x="0" y="315834"/>
                  </a:lnTo>
                  <a:lnTo>
                    <a:pt x="9524" y="315834"/>
                  </a:lnTo>
                  <a:lnTo>
                    <a:pt x="9524" y="325359"/>
                  </a:lnTo>
                  <a:close/>
                </a:path>
                <a:path w="9865360" h="931544">
                  <a:moveTo>
                    <a:pt x="9524" y="306309"/>
                  </a:moveTo>
                  <a:lnTo>
                    <a:pt x="0" y="306309"/>
                  </a:lnTo>
                  <a:lnTo>
                    <a:pt x="0" y="296784"/>
                  </a:lnTo>
                  <a:lnTo>
                    <a:pt x="9524" y="296784"/>
                  </a:lnTo>
                  <a:lnTo>
                    <a:pt x="9524" y="306309"/>
                  </a:lnTo>
                  <a:close/>
                </a:path>
                <a:path w="9865360" h="931544">
                  <a:moveTo>
                    <a:pt x="9524" y="287259"/>
                  </a:moveTo>
                  <a:lnTo>
                    <a:pt x="0" y="287259"/>
                  </a:lnTo>
                  <a:lnTo>
                    <a:pt x="0" y="285740"/>
                  </a:lnTo>
                  <a:lnTo>
                    <a:pt x="637" y="277682"/>
                  </a:lnTo>
                  <a:lnTo>
                    <a:pt x="9635" y="277936"/>
                  </a:lnTo>
                  <a:lnTo>
                    <a:pt x="9524" y="287259"/>
                  </a:lnTo>
                  <a:close/>
                </a:path>
                <a:path w="9865360" h="931544">
                  <a:moveTo>
                    <a:pt x="10051" y="268686"/>
                  </a:moveTo>
                  <a:lnTo>
                    <a:pt x="1392" y="268151"/>
                  </a:lnTo>
                  <a:lnTo>
                    <a:pt x="2143" y="258658"/>
                  </a:lnTo>
                  <a:lnTo>
                    <a:pt x="10774" y="259482"/>
                  </a:lnTo>
                  <a:lnTo>
                    <a:pt x="10482" y="262546"/>
                  </a:lnTo>
                  <a:lnTo>
                    <a:pt x="10241" y="265614"/>
                  </a:lnTo>
                  <a:lnTo>
                    <a:pt x="10051" y="268686"/>
                  </a:lnTo>
                  <a:close/>
                </a:path>
                <a:path w="9865360" h="931544">
                  <a:moveTo>
                    <a:pt x="11802" y="250331"/>
                  </a:moveTo>
                  <a:lnTo>
                    <a:pt x="2894" y="249179"/>
                  </a:lnTo>
                  <a:lnTo>
                    <a:pt x="3559" y="240771"/>
                  </a:lnTo>
                  <a:lnTo>
                    <a:pt x="3813" y="239717"/>
                  </a:lnTo>
                  <a:lnTo>
                    <a:pt x="13132" y="241238"/>
                  </a:lnTo>
                  <a:lnTo>
                    <a:pt x="12638" y="244262"/>
                  </a:lnTo>
                  <a:lnTo>
                    <a:pt x="12195" y="247292"/>
                  </a:lnTo>
                  <a:lnTo>
                    <a:pt x="11802" y="250331"/>
                  </a:lnTo>
                  <a:close/>
                </a:path>
                <a:path w="9865360" h="931544">
                  <a:moveTo>
                    <a:pt x="14760" y="232212"/>
                  </a:moveTo>
                  <a:lnTo>
                    <a:pt x="6036" y="230489"/>
                  </a:lnTo>
                  <a:lnTo>
                    <a:pt x="8268" y="221219"/>
                  </a:lnTo>
                  <a:lnTo>
                    <a:pt x="16701" y="223180"/>
                  </a:lnTo>
                  <a:lnTo>
                    <a:pt x="16004" y="226180"/>
                  </a:lnTo>
                  <a:lnTo>
                    <a:pt x="15356" y="229191"/>
                  </a:lnTo>
                  <a:lnTo>
                    <a:pt x="14760" y="232212"/>
                  </a:lnTo>
                  <a:close/>
                </a:path>
                <a:path w="9865360" h="931544">
                  <a:moveTo>
                    <a:pt x="18942" y="214224"/>
                  </a:moveTo>
                  <a:lnTo>
                    <a:pt x="10498" y="211961"/>
                  </a:lnTo>
                  <a:lnTo>
                    <a:pt x="12730" y="202696"/>
                  </a:lnTo>
                  <a:lnTo>
                    <a:pt x="21479" y="205358"/>
                  </a:lnTo>
                  <a:lnTo>
                    <a:pt x="20584" y="208299"/>
                  </a:lnTo>
                  <a:lnTo>
                    <a:pt x="19738" y="211255"/>
                  </a:lnTo>
                  <a:lnTo>
                    <a:pt x="18942" y="214224"/>
                  </a:lnTo>
                  <a:close/>
                </a:path>
                <a:path w="9865360" h="931544">
                  <a:moveTo>
                    <a:pt x="24307" y="196587"/>
                  </a:moveTo>
                  <a:lnTo>
                    <a:pt x="15562" y="193605"/>
                  </a:lnTo>
                  <a:lnTo>
                    <a:pt x="19206" y="184808"/>
                  </a:lnTo>
                  <a:lnTo>
                    <a:pt x="27425" y="187921"/>
                  </a:lnTo>
                  <a:lnTo>
                    <a:pt x="26338" y="190792"/>
                  </a:lnTo>
                  <a:lnTo>
                    <a:pt x="25299" y="193681"/>
                  </a:lnTo>
                  <a:lnTo>
                    <a:pt x="24307" y="196587"/>
                  </a:lnTo>
                  <a:close/>
                </a:path>
                <a:path w="9865360" h="931544">
                  <a:moveTo>
                    <a:pt x="30830" y="179365"/>
                  </a:moveTo>
                  <a:lnTo>
                    <a:pt x="22842" y="176031"/>
                  </a:lnTo>
                  <a:lnTo>
                    <a:pt x="26478" y="167252"/>
                  </a:lnTo>
                  <a:lnTo>
                    <a:pt x="34517" y="170926"/>
                  </a:lnTo>
                  <a:lnTo>
                    <a:pt x="33241" y="173719"/>
                  </a:lnTo>
                  <a:lnTo>
                    <a:pt x="32012" y="176531"/>
                  </a:lnTo>
                  <a:lnTo>
                    <a:pt x="30830" y="179365"/>
                  </a:lnTo>
                  <a:close/>
                </a:path>
                <a:path w="9865360" h="931544">
                  <a:moveTo>
                    <a:pt x="38485" y="162614"/>
                  </a:moveTo>
                  <a:lnTo>
                    <a:pt x="30124" y="158450"/>
                  </a:lnTo>
                  <a:lnTo>
                    <a:pt x="31082" y="156136"/>
                  </a:lnTo>
                  <a:lnTo>
                    <a:pt x="34759" y="150127"/>
                  </a:lnTo>
                  <a:lnTo>
                    <a:pt x="42730" y="154433"/>
                  </a:lnTo>
                  <a:lnTo>
                    <a:pt x="41270" y="157137"/>
                  </a:lnTo>
                  <a:lnTo>
                    <a:pt x="39855" y="159863"/>
                  </a:lnTo>
                  <a:lnTo>
                    <a:pt x="38485" y="162614"/>
                  </a:lnTo>
                  <a:close/>
                </a:path>
                <a:path w="9865360" h="931544">
                  <a:moveTo>
                    <a:pt x="47249" y="146393"/>
                  </a:moveTo>
                  <a:lnTo>
                    <a:pt x="39731" y="142000"/>
                  </a:lnTo>
                  <a:lnTo>
                    <a:pt x="44701" y="133876"/>
                  </a:lnTo>
                  <a:lnTo>
                    <a:pt x="52040" y="138499"/>
                  </a:lnTo>
                  <a:lnTo>
                    <a:pt x="50399" y="141104"/>
                  </a:lnTo>
                  <a:lnTo>
                    <a:pt x="48802" y="143735"/>
                  </a:lnTo>
                  <a:lnTo>
                    <a:pt x="47249" y="146393"/>
                  </a:lnTo>
                  <a:close/>
                </a:path>
                <a:path w="9865360" h="931544">
                  <a:moveTo>
                    <a:pt x="57088" y="130776"/>
                  </a:moveTo>
                  <a:lnTo>
                    <a:pt x="49678" y="125741"/>
                  </a:lnTo>
                  <a:lnTo>
                    <a:pt x="54410" y="118006"/>
                  </a:lnTo>
                  <a:lnTo>
                    <a:pt x="54684" y="117685"/>
                  </a:lnTo>
                  <a:lnTo>
                    <a:pt x="62360" y="123268"/>
                  </a:lnTo>
                  <a:lnTo>
                    <a:pt x="60555" y="125750"/>
                  </a:lnTo>
                  <a:lnTo>
                    <a:pt x="58804" y="128244"/>
                  </a:lnTo>
                  <a:lnTo>
                    <a:pt x="57088" y="130776"/>
                  </a:lnTo>
                  <a:close/>
                </a:path>
                <a:path w="9865360" h="931544">
                  <a:moveTo>
                    <a:pt x="67890" y="115925"/>
                  </a:moveTo>
                  <a:lnTo>
                    <a:pt x="60861" y="110446"/>
                  </a:lnTo>
                  <a:lnTo>
                    <a:pt x="67034" y="103212"/>
                  </a:lnTo>
                  <a:lnTo>
                    <a:pt x="73675" y="108755"/>
                  </a:lnTo>
                  <a:lnTo>
                    <a:pt x="71707" y="111113"/>
                  </a:lnTo>
                  <a:lnTo>
                    <a:pt x="69779" y="113503"/>
                  </a:lnTo>
                  <a:lnTo>
                    <a:pt x="67890" y="115925"/>
                  </a:lnTo>
                  <a:close/>
                </a:path>
                <a:path w="9865360" h="931544">
                  <a:moveTo>
                    <a:pt x="79711" y="101764"/>
                  </a:moveTo>
                  <a:lnTo>
                    <a:pt x="73218" y="95965"/>
                  </a:lnTo>
                  <a:lnTo>
                    <a:pt x="79429" y="88686"/>
                  </a:lnTo>
                  <a:lnTo>
                    <a:pt x="85996" y="94959"/>
                  </a:lnTo>
                  <a:lnTo>
                    <a:pt x="83863" y="97193"/>
                  </a:lnTo>
                  <a:lnTo>
                    <a:pt x="81768" y="99461"/>
                  </a:lnTo>
                  <a:lnTo>
                    <a:pt x="79711" y="101764"/>
                  </a:lnTo>
                  <a:close/>
                </a:path>
                <a:path w="9865360" h="931544">
                  <a:moveTo>
                    <a:pt x="92525" y="88350"/>
                  </a:moveTo>
                  <a:lnTo>
                    <a:pt x="86019" y="81704"/>
                  </a:lnTo>
                  <a:lnTo>
                    <a:pt x="93315" y="75479"/>
                  </a:lnTo>
                  <a:lnTo>
                    <a:pt x="99260" y="81975"/>
                  </a:lnTo>
                  <a:lnTo>
                    <a:pt x="96979" y="84062"/>
                  </a:lnTo>
                  <a:lnTo>
                    <a:pt x="94734" y="86187"/>
                  </a:lnTo>
                  <a:lnTo>
                    <a:pt x="92525" y="88350"/>
                  </a:lnTo>
                  <a:close/>
                </a:path>
                <a:path w="9865360" h="931544">
                  <a:moveTo>
                    <a:pt x="106184" y="75848"/>
                  </a:moveTo>
                  <a:lnTo>
                    <a:pt x="100571" y="69287"/>
                  </a:lnTo>
                  <a:lnTo>
                    <a:pt x="107807" y="63112"/>
                  </a:lnTo>
                  <a:lnTo>
                    <a:pt x="113289" y="69971"/>
                  </a:lnTo>
                  <a:lnTo>
                    <a:pt x="110888" y="71890"/>
                  </a:lnTo>
                  <a:lnTo>
                    <a:pt x="108520" y="73849"/>
                  </a:lnTo>
                  <a:lnTo>
                    <a:pt x="106184" y="75848"/>
                  </a:lnTo>
                  <a:close/>
                </a:path>
                <a:path w="9865360" h="931544">
                  <a:moveTo>
                    <a:pt x="120570" y="64348"/>
                  </a:moveTo>
                  <a:lnTo>
                    <a:pt x="115042" y="56939"/>
                  </a:lnTo>
                  <a:lnTo>
                    <a:pt x="118006" y="54410"/>
                  </a:lnTo>
                  <a:lnTo>
                    <a:pt x="122799" y="51477"/>
                  </a:lnTo>
                  <a:lnTo>
                    <a:pt x="128019" y="58981"/>
                  </a:lnTo>
                  <a:lnTo>
                    <a:pt x="125506" y="60729"/>
                  </a:lnTo>
                  <a:lnTo>
                    <a:pt x="123023" y="62518"/>
                  </a:lnTo>
                  <a:lnTo>
                    <a:pt x="120570" y="64348"/>
                  </a:lnTo>
                  <a:close/>
                </a:path>
                <a:path w="9865360" h="931544">
                  <a:moveTo>
                    <a:pt x="135658" y="53854"/>
                  </a:moveTo>
                  <a:lnTo>
                    <a:pt x="130909" y="46516"/>
                  </a:lnTo>
                  <a:lnTo>
                    <a:pt x="139037" y="41543"/>
                  </a:lnTo>
                  <a:lnTo>
                    <a:pt x="143496" y="48966"/>
                  </a:lnTo>
                  <a:lnTo>
                    <a:pt x="140856" y="50552"/>
                  </a:lnTo>
                  <a:lnTo>
                    <a:pt x="138243" y="52181"/>
                  </a:lnTo>
                  <a:lnTo>
                    <a:pt x="135658" y="53854"/>
                  </a:lnTo>
                  <a:close/>
                </a:path>
                <a:path w="9865360" h="931544">
                  <a:moveTo>
                    <a:pt x="151484" y="44347"/>
                  </a:moveTo>
                  <a:lnTo>
                    <a:pt x="147161" y="36573"/>
                  </a:lnTo>
                  <a:lnTo>
                    <a:pt x="155299" y="31594"/>
                  </a:lnTo>
                  <a:lnTo>
                    <a:pt x="159614" y="40002"/>
                  </a:lnTo>
                  <a:lnTo>
                    <a:pt x="156880" y="41405"/>
                  </a:lnTo>
                  <a:lnTo>
                    <a:pt x="154170" y="42853"/>
                  </a:lnTo>
                  <a:lnTo>
                    <a:pt x="151484" y="44347"/>
                  </a:lnTo>
                  <a:close/>
                </a:path>
                <a:path w="9865360" h="931544">
                  <a:moveTo>
                    <a:pt x="167879" y="35932"/>
                  </a:moveTo>
                  <a:lnTo>
                    <a:pt x="164046" y="27806"/>
                  </a:lnTo>
                  <a:lnTo>
                    <a:pt x="172830" y="24167"/>
                  </a:lnTo>
                  <a:lnTo>
                    <a:pt x="176273" y="32142"/>
                  </a:lnTo>
                  <a:lnTo>
                    <a:pt x="173454" y="33359"/>
                  </a:lnTo>
                  <a:lnTo>
                    <a:pt x="170656" y="34622"/>
                  </a:lnTo>
                  <a:lnTo>
                    <a:pt x="167879" y="35932"/>
                  </a:lnTo>
                  <a:close/>
                </a:path>
                <a:path w="9865360" h="931544">
                  <a:moveTo>
                    <a:pt x="184787" y="28634"/>
                  </a:moveTo>
                  <a:lnTo>
                    <a:pt x="181605" y="20533"/>
                  </a:lnTo>
                  <a:lnTo>
                    <a:pt x="190392" y="16893"/>
                  </a:lnTo>
                  <a:lnTo>
                    <a:pt x="193414" y="25412"/>
                  </a:lnTo>
                  <a:lnTo>
                    <a:pt x="190520" y="26438"/>
                  </a:lnTo>
                  <a:lnTo>
                    <a:pt x="187644" y="27512"/>
                  </a:lnTo>
                  <a:lnTo>
                    <a:pt x="184787" y="28634"/>
                  </a:lnTo>
                  <a:close/>
                </a:path>
                <a:path w="9865360" h="931544">
                  <a:moveTo>
                    <a:pt x="202147" y="22477"/>
                  </a:moveTo>
                  <a:lnTo>
                    <a:pt x="199311" y="13545"/>
                  </a:lnTo>
                  <a:lnTo>
                    <a:pt x="208583" y="11312"/>
                  </a:lnTo>
                  <a:lnTo>
                    <a:pt x="210980" y="19834"/>
                  </a:lnTo>
                  <a:lnTo>
                    <a:pt x="208021" y="20666"/>
                  </a:lnTo>
                  <a:lnTo>
                    <a:pt x="205077" y="21547"/>
                  </a:lnTo>
                  <a:lnTo>
                    <a:pt x="202147" y="22477"/>
                  </a:lnTo>
                  <a:close/>
                </a:path>
                <a:path w="9865360" h="931544">
                  <a:moveTo>
                    <a:pt x="219904" y="17484"/>
                  </a:moveTo>
                  <a:lnTo>
                    <a:pt x="217841" y="9082"/>
                  </a:lnTo>
                  <a:lnTo>
                    <a:pt x="227108" y="6850"/>
                  </a:lnTo>
                  <a:lnTo>
                    <a:pt x="228912" y="15432"/>
                  </a:lnTo>
                  <a:lnTo>
                    <a:pt x="225898" y="16066"/>
                  </a:lnTo>
                  <a:lnTo>
                    <a:pt x="222895" y="16750"/>
                  </a:lnTo>
                  <a:lnTo>
                    <a:pt x="219904" y="17484"/>
                  </a:lnTo>
                  <a:close/>
                </a:path>
                <a:path w="9865360" h="931544">
                  <a:moveTo>
                    <a:pt x="237938" y="13691"/>
                  </a:moveTo>
                  <a:lnTo>
                    <a:pt x="236345" y="4625"/>
                  </a:lnTo>
                  <a:lnTo>
                    <a:pt x="240771" y="3559"/>
                  </a:lnTo>
                  <a:lnTo>
                    <a:pt x="245720" y="3167"/>
                  </a:lnTo>
                  <a:lnTo>
                    <a:pt x="247007" y="12253"/>
                  </a:lnTo>
                  <a:lnTo>
                    <a:pt x="243976" y="12682"/>
                  </a:lnTo>
                  <a:lnTo>
                    <a:pt x="240953" y="13161"/>
                  </a:lnTo>
                  <a:lnTo>
                    <a:pt x="237938" y="13691"/>
                  </a:lnTo>
                  <a:close/>
                </a:path>
                <a:path w="9865360" h="931544">
                  <a:moveTo>
                    <a:pt x="256138" y="11114"/>
                  </a:moveTo>
                  <a:lnTo>
                    <a:pt x="255201" y="2417"/>
                  </a:lnTo>
                  <a:lnTo>
                    <a:pt x="264685" y="1666"/>
                  </a:lnTo>
                  <a:lnTo>
                    <a:pt x="265324" y="10279"/>
                  </a:lnTo>
                  <a:lnTo>
                    <a:pt x="262257" y="10507"/>
                  </a:lnTo>
                  <a:lnTo>
                    <a:pt x="259195" y="10785"/>
                  </a:lnTo>
                  <a:lnTo>
                    <a:pt x="256138" y="11114"/>
                  </a:lnTo>
                  <a:close/>
                </a:path>
                <a:path w="9865360" h="931544">
                  <a:moveTo>
                    <a:pt x="274557" y="9751"/>
                  </a:moveTo>
                  <a:lnTo>
                    <a:pt x="274199" y="913"/>
                  </a:lnTo>
                  <a:lnTo>
                    <a:pt x="283767" y="156"/>
                  </a:lnTo>
                  <a:lnTo>
                    <a:pt x="283832" y="9531"/>
                  </a:lnTo>
                  <a:lnTo>
                    <a:pt x="280738" y="9552"/>
                  </a:lnTo>
                  <a:lnTo>
                    <a:pt x="277647" y="9626"/>
                  </a:lnTo>
                  <a:lnTo>
                    <a:pt x="274557" y="9751"/>
                  </a:lnTo>
                  <a:close/>
                </a:path>
                <a:path w="9865360" h="931544">
                  <a:moveTo>
                    <a:pt x="295265" y="9524"/>
                  </a:moveTo>
                  <a:lnTo>
                    <a:pt x="285740" y="9524"/>
                  </a:lnTo>
                  <a:lnTo>
                    <a:pt x="285741" y="0"/>
                  </a:lnTo>
                  <a:lnTo>
                    <a:pt x="295265" y="0"/>
                  </a:lnTo>
                  <a:lnTo>
                    <a:pt x="295265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7581182" y="1276413"/>
            <a:ext cx="934212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spc="75" dirty="0"/>
              <a:t>Il</a:t>
            </a:r>
            <a:r>
              <a:rPr sz="2600" spc="-105" dirty="0"/>
              <a:t> </a:t>
            </a:r>
            <a:r>
              <a:rPr sz="2600" dirty="0"/>
              <a:t>bando</a:t>
            </a:r>
            <a:r>
              <a:rPr sz="2600" spc="-100" dirty="0"/>
              <a:t> </a:t>
            </a:r>
            <a:r>
              <a:rPr sz="2600" spc="70" dirty="0"/>
              <a:t>‘conta’</a:t>
            </a:r>
            <a:r>
              <a:rPr sz="2600" spc="-105" dirty="0"/>
              <a:t> </a:t>
            </a:r>
            <a:r>
              <a:rPr sz="2600" dirty="0"/>
              <a:t>gli</a:t>
            </a:r>
            <a:r>
              <a:rPr sz="2600" spc="-100" dirty="0"/>
              <a:t> </a:t>
            </a:r>
            <a:r>
              <a:rPr sz="2600" dirty="0"/>
              <a:t>studenti</a:t>
            </a:r>
            <a:r>
              <a:rPr sz="2600" spc="-105" dirty="0"/>
              <a:t> </a:t>
            </a:r>
            <a:r>
              <a:rPr sz="2600" dirty="0"/>
              <a:t>regolari</a:t>
            </a:r>
            <a:r>
              <a:rPr sz="2600" spc="-100" dirty="0"/>
              <a:t> </a:t>
            </a:r>
            <a:r>
              <a:rPr sz="2600" spc="50" dirty="0"/>
              <a:t>di</a:t>
            </a:r>
            <a:r>
              <a:rPr sz="2600" spc="-105" dirty="0"/>
              <a:t> </a:t>
            </a:r>
            <a:r>
              <a:rPr sz="2600" dirty="0"/>
              <a:t>ogni</a:t>
            </a:r>
            <a:r>
              <a:rPr sz="2600" spc="-100" dirty="0"/>
              <a:t> </a:t>
            </a:r>
            <a:r>
              <a:rPr sz="2600" dirty="0"/>
              <a:t>ateneo</a:t>
            </a:r>
            <a:r>
              <a:rPr sz="2600" spc="-105" dirty="0"/>
              <a:t> </a:t>
            </a:r>
            <a:r>
              <a:rPr sz="2600" spc="-35" dirty="0"/>
              <a:t>(A.A.</a:t>
            </a:r>
            <a:r>
              <a:rPr sz="2600" spc="-100" dirty="0"/>
              <a:t> </a:t>
            </a:r>
            <a:r>
              <a:rPr sz="2600" spc="45" dirty="0"/>
              <a:t>21/22)</a:t>
            </a:r>
            <a:endParaRPr sz="2600" dirty="0"/>
          </a:p>
        </p:txBody>
      </p:sp>
      <p:sp>
        <p:nvSpPr>
          <p:cNvPr id="7" name="object 7"/>
          <p:cNvSpPr txBox="1"/>
          <p:nvPr/>
        </p:nvSpPr>
        <p:spPr>
          <a:xfrm>
            <a:off x="1016000" y="1125489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393856" y="2163126"/>
            <a:ext cx="9865995" cy="1388745"/>
            <a:chOff x="7393856" y="2163126"/>
            <a:chExt cx="9865995" cy="1388745"/>
          </a:xfrm>
        </p:grpSpPr>
        <p:sp>
          <p:nvSpPr>
            <p:cNvPr id="9" name="object 9"/>
            <p:cNvSpPr/>
            <p:nvPr/>
          </p:nvSpPr>
          <p:spPr>
            <a:xfrm>
              <a:off x="7393856" y="2163126"/>
              <a:ext cx="9865995" cy="1388745"/>
            </a:xfrm>
            <a:custGeom>
              <a:avLst/>
              <a:gdLst/>
              <a:ahLst/>
              <a:cxnLst/>
              <a:rect l="l" t="t" r="r" b="b"/>
              <a:pathLst>
                <a:path w="9865994" h="1388745">
                  <a:moveTo>
                    <a:pt x="9579693" y="1388744"/>
                  </a:moveTo>
                  <a:lnTo>
                    <a:pt x="285749" y="1388744"/>
                  </a:lnTo>
                  <a:lnTo>
                    <a:pt x="240778" y="1385184"/>
                  </a:lnTo>
                  <a:lnTo>
                    <a:pt x="197320" y="1374717"/>
                  </a:lnTo>
                  <a:lnTo>
                    <a:pt x="156141" y="1357661"/>
                  </a:lnTo>
                  <a:lnTo>
                    <a:pt x="118010" y="1334332"/>
                  </a:lnTo>
                  <a:lnTo>
                    <a:pt x="83694" y="1305050"/>
                  </a:lnTo>
                  <a:lnTo>
                    <a:pt x="54411" y="1270733"/>
                  </a:lnTo>
                  <a:lnTo>
                    <a:pt x="31083" y="1232602"/>
                  </a:lnTo>
                  <a:lnTo>
                    <a:pt x="14026" y="1191424"/>
                  </a:lnTo>
                  <a:lnTo>
                    <a:pt x="3559" y="1147965"/>
                  </a:lnTo>
                  <a:lnTo>
                    <a:pt x="0" y="1102994"/>
                  </a:lnTo>
                  <a:lnTo>
                    <a:pt x="0" y="285749"/>
                  </a:lnTo>
                  <a:lnTo>
                    <a:pt x="3559" y="240778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8"/>
                  </a:lnTo>
                  <a:lnTo>
                    <a:pt x="9865443" y="285749"/>
                  </a:lnTo>
                  <a:lnTo>
                    <a:pt x="9865443" y="1102994"/>
                  </a:lnTo>
                  <a:lnTo>
                    <a:pt x="9861883" y="1147965"/>
                  </a:lnTo>
                  <a:lnTo>
                    <a:pt x="9851416" y="1191424"/>
                  </a:lnTo>
                  <a:lnTo>
                    <a:pt x="9834359" y="1232602"/>
                  </a:lnTo>
                  <a:lnTo>
                    <a:pt x="9811030" y="1270733"/>
                  </a:lnTo>
                  <a:lnTo>
                    <a:pt x="9781748" y="1305050"/>
                  </a:lnTo>
                  <a:lnTo>
                    <a:pt x="9747432" y="1334332"/>
                  </a:lnTo>
                  <a:lnTo>
                    <a:pt x="9709301" y="1357661"/>
                  </a:lnTo>
                  <a:lnTo>
                    <a:pt x="9668123" y="1374717"/>
                  </a:lnTo>
                  <a:lnTo>
                    <a:pt x="9624664" y="1385184"/>
                  </a:lnTo>
                  <a:lnTo>
                    <a:pt x="9579693" y="13887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393924" y="2163127"/>
              <a:ext cx="9865360" cy="1388745"/>
            </a:xfrm>
            <a:custGeom>
              <a:avLst/>
              <a:gdLst/>
              <a:ahLst/>
              <a:cxnLst/>
              <a:rect l="l" t="t" r="r" b="b"/>
              <a:pathLst>
                <a:path w="9865360" h="1388745">
                  <a:moveTo>
                    <a:pt x="314318" y="9524"/>
                  </a:moveTo>
                  <a:lnTo>
                    <a:pt x="304793" y="9524"/>
                  </a:lnTo>
                  <a:lnTo>
                    <a:pt x="304793" y="0"/>
                  </a:lnTo>
                  <a:lnTo>
                    <a:pt x="314318" y="0"/>
                  </a:lnTo>
                  <a:lnTo>
                    <a:pt x="314318" y="9524"/>
                  </a:lnTo>
                  <a:close/>
                </a:path>
                <a:path w="9865360" h="1388745">
                  <a:moveTo>
                    <a:pt x="333368" y="9524"/>
                  </a:moveTo>
                  <a:lnTo>
                    <a:pt x="323843" y="9524"/>
                  </a:lnTo>
                  <a:lnTo>
                    <a:pt x="323843" y="0"/>
                  </a:lnTo>
                  <a:lnTo>
                    <a:pt x="333368" y="0"/>
                  </a:lnTo>
                  <a:lnTo>
                    <a:pt x="333368" y="9524"/>
                  </a:lnTo>
                  <a:close/>
                </a:path>
                <a:path w="9865360" h="1388745">
                  <a:moveTo>
                    <a:pt x="352418" y="9524"/>
                  </a:moveTo>
                  <a:lnTo>
                    <a:pt x="342893" y="9524"/>
                  </a:lnTo>
                  <a:lnTo>
                    <a:pt x="342893" y="0"/>
                  </a:lnTo>
                  <a:lnTo>
                    <a:pt x="352418" y="0"/>
                  </a:lnTo>
                  <a:lnTo>
                    <a:pt x="352418" y="9524"/>
                  </a:lnTo>
                  <a:close/>
                </a:path>
                <a:path w="9865360" h="1388745">
                  <a:moveTo>
                    <a:pt x="371468" y="9524"/>
                  </a:moveTo>
                  <a:lnTo>
                    <a:pt x="361943" y="9524"/>
                  </a:lnTo>
                  <a:lnTo>
                    <a:pt x="361943" y="0"/>
                  </a:lnTo>
                  <a:lnTo>
                    <a:pt x="371468" y="0"/>
                  </a:lnTo>
                  <a:lnTo>
                    <a:pt x="371468" y="9524"/>
                  </a:lnTo>
                  <a:close/>
                </a:path>
                <a:path w="9865360" h="1388745">
                  <a:moveTo>
                    <a:pt x="390518" y="9524"/>
                  </a:moveTo>
                  <a:lnTo>
                    <a:pt x="380993" y="9524"/>
                  </a:lnTo>
                  <a:lnTo>
                    <a:pt x="380993" y="0"/>
                  </a:lnTo>
                  <a:lnTo>
                    <a:pt x="390518" y="0"/>
                  </a:lnTo>
                  <a:lnTo>
                    <a:pt x="390518" y="9524"/>
                  </a:lnTo>
                  <a:close/>
                </a:path>
                <a:path w="9865360" h="1388745">
                  <a:moveTo>
                    <a:pt x="409568" y="9524"/>
                  </a:moveTo>
                  <a:lnTo>
                    <a:pt x="400043" y="9524"/>
                  </a:lnTo>
                  <a:lnTo>
                    <a:pt x="400043" y="0"/>
                  </a:lnTo>
                  <a:lnTo>
                    <a:pt x="409568" y="0"/>
                  </a:lnTo>
                  <a:lnTo>
                    <a:pt x="409568" y="9524"/>
                  </a:lnTo>
                  <a:close/>
                </a:path>
                <a:path w="9865360" h="1388745">
                  <a:moveTo>
                    <a:pt x="428618" y="9524"/>
                  </a:moveTo>
                  <a:lnTo>
                    <a:pt x="419093" y="9524"/>
                  </a:lnTo>
                  <a:lnTo>
                    <a:pt x="419093" y="0"/>
                  </a:lnTo>
                  <a:lnTo>
                    <a:pt x="428618" y="0"/>
                  </a:lnTo>
                  <a:lnTo>
                    <a:pt x="428618" y="9524"/>
                  </a:lnTo>
                  <a:close/>
                </a:path>
                <a:path w="9865360" h="1388745">
                  <a:moveTo>
                    <a:pt x="447668" y="9524"/>
                  </a:moveTo>
                  <a:lnTo>
                    <a:pt x="438143" y="9524"/>
                  </a:lnTo>
                  <a:lnTo>
                    <a:pt x="438143" y="0"/>
                  </a:lnTo>
                  <a:lnTo>
                    <a:pt x="447668" y="0"/>
                  </a:lnTo>
                  <a:lnTo>
                    <a:pt x="447668" y="9524"/>
                  </a:lnTo>
                  <a:close/>
                </a:path>
                <a:path w="9865360" h="1388745">
                  <a:moveTo>
                    <a:pt x="466718" y="9524"/>
                  </a:moveTo>
                  <a:lnTo>
                    <a:pt x="457193" y="9524"/>
                  </a:lnTo>
                  <a:lnTo>
                    <a:pt x="457193" y="0"/>
                  </a:lnTo>
                  <a:lnTo>
                    <a:pt x="466718" y="0"/>
                  </a:lnTo>
                  <a:lnTo>
                    <a:pt x="466718" y="9524"/>
                  </a:lnTo>
                  <a:close/>
                </a:path>
                <a:path w="9865360" h="1388745">
                  <a:moveTo>
                    <a:pt x="485768" y="9524"/>
                  </a:moveTo>
                  <a:lnTo>
                    <a:pt x="476243" y="9524"/>
                  </a:lnTo>
                  <a:lnTo>
                    <a:pt x="476243" y="0"/>
                  </a:lnTo>
                  <a:lnTo>
                    <a:pt x="485768" y="0"/>
                  </a:lnTo>
                  <a:lnTo>
                    <a:pt x="485768" y="9524"/>
                  </a:lnTo>
                  <a:close/>
                </a:path>
                <a:path w="9865360" h="1388745">
                  <a:moveTo>
                    <a:pt x="504818" y="9524"/>
                  </a:moveTo>
                  <a:lnTo>
                    <a:pt x="495293" y="9524"/>
                  </a:lnTo>
                  <a:lnTo>
                    <a:pt x="495293" y="0"/>
                  </a:lnTo>
                  <a:lnTo>
                    <a:pt x="504818" y="0"/>
                  </a:lnTo>
                  <a:lnTo>
                    <a:pt x="504818" y="9524"/>
                  </a:lnTo>
                  <a:close/>
                </a:path>
                <a:path w="9865360" h="1388745">
                  <a:moveTo>
                    <a:pt x="523868" y="9524"/>
                  </a:moveTo>
                  <a:lnTo>
                    <a:pt x="514343" y="9524"/>
                  </a:lnTo>
                  <a:lnTo>
                    <a:pt x="514343" y="0"/>
                  </a:lnTo>
                  <a:lnTo>
                    <a:pt x="523868" y="0"/>
                  </a:lnTo>
                  <a:lnTo>
                    <a:pt x="523868" y="9524"/>
                  </a:lnTo>
                  <a:close/>
                </a:path>
                <a:path w="9865360" h="1388745">
                  <a:moveTo>
                    <a:pt x="542918" y="9524"/>
                  </a:moveTo>
                  <a:lnTo>
                    <a:pt x="533393" y="9524"/>
                  </a:lnTo>
                  <a:lnTo>
                    <a:pt x="533393" y="0"/>
                  </a:lnTo>
                  <a:lnTo>
                    <a:pt x="542918" y="0"/>
                  </a:lnTo>
                  <a:lnTo>
                    <a:pt x="542918" y="9524"/>
                  </a:lnTo>
                  <a:close/>
                </a:path>
                <a:path w="9865360" h="1388745">
                  <a:moveTo>
                    <a:pt x="561968" y="9524"/>
                  </a:moveTo>
                  <a:lnTo>
                    <a:pt x="552443" y="9524"/>
                  </a:lnTo>
                  <a:lnTo>
                    <a:pt x="552443" y="0"/>
                  </a:lnTo>
                  <a:lnTo>
                    <a:pt x="561968" y="0"/>
                  </a:lnTo>
                  <a:lnTo>
                    <a:pt x="561968" y="9524"/>
                  </a:lnTo>
                  <a:close/>
                </a:path>
                <a:path w="9865360" h="1388745">
                  <a:moveTo>
                    <a:pt x="581018" y="9524"/>
                  </a:moveTo>
                  <a:lnTo>
                    <a:pt x="571493" y="9524"/>
                  </a:lnTo>
                  <a:lnTo>
                    <a:pt x="571493" y="0"/>
                  </a:lnTo>
                  <a:lnTo>
                    <a:pt x="581018" y="0"/>
                  </a:lnTo>
                  <a:lnTo>
                    <a:pt x="581018" y="9524"/>
                  </a:lnTo>
                  <a:close/>
                </a:path>
                <a:path w="9865360" h="1388745">
                  <a:moveTo>
                    <a:pt x="600068" y="9524"/>
                  </a:moveTo>
                  <a:lnTo>
                    <a:pt x="590543" y="9524"/>
                  </a:lnTo>
                  <a:lnTo>
                    <a:pt x="590543" y="0"/>
                  </a:lnTo>
                  <a:lnTo>
                    <a:pt x="600068" y="0"/>
                  </a:lnTo>
                  <a:lnTo>
                    <a:pt x="600068" y="9524"/>
                  </a:lnTo>
                  <a:close/>
                </a:path>
                <a:path w="9865360" h="1388745">
                  <a:moveTo>
                    <a:pt x="619118" y="9524"/>
                  </a:moveTo>
                  <a:lnTo>
                    <a:pt x="609593" y="9524"/>
                  </a:lnTo>
                  <a:lnTo>
                    <a:pt x="609593" y="0"/>
                  </a:lnTo>
                  <a:lnTo>
                    <a:pt x="619118" y="0"/>
                  </a:lnTo>
                  <a:lnTo>
                    <a:pt x="619118" y="9524"/>
                  </a:lnTo>
                  <a:close/>
                </a:path>
                <a:path w="9865360" h="1388745">
                  <a:moveTo>
                    <a:pt x="638168" y="9524"/>
                  </a:moveTo>
                  <a:lnTo>
                    <a:pt x="628643" y="9524"/>
                  </a:lnTo>
                  <a:lnTo>
                    <a:pt x="628643" y="0"/>
                  </a:lnTo>
                  <a:lnTo>
                    <a:pt x="638168" y="0"/>
                  </a:lnTo>
                  <a:lnTo>
                    <a:pt x="638168" y="9524"/>
                  </a:lnTo>
                  <a:close/>
                </a:path>
                <a:path w="9865360" h="1388745">
                  <a:moveTo>
                    <a:pt x="657218" y="9524"/>
                  </a:moveTo>
                  <a:lnTo>
                    <a:pt x="647693" y="9524"/>
                  </a:lnTo>
                  <a:lnTo>
                    <a:pt x="647693" y="0"/>
                  </a:lnTo>
                  <a:lnTo>
                    <a:pt x="657218" y="0"/>
                  </a:lnTo>
                  <a:lnTo>
                    <a:pt x="657218" y="9524"/>
                  </a:lnTo>
                  <a:close/>
                </a:path>
                <a:path w="9865360" h="1388745">
                  <a:moveTo>
                    <a:pt x="676268" y="9524"/>
                  </a:moveTo>
                  <a:lnTo>
                    <a:pt x="666743" y="9524"/>
                  </a:lnTo>
                  <a:lnTo>
                    <a:pt x="666743" y="0"/>
                  </a:lnTo>
                  <a:lnTo>
                    <a:pt x="676268" y="0"/>
                  </a:lnTo>
                  <a:lnTo>
                    <a:pt x="676268" y="9524"/>
                  </a:lnTo>
                  <a:close/>
                </a:path>
                <a:path w="9865360" h="1388745">
                  <a:moveTo>
                    <a:pt x="695318" y="9524"/>
                  </a:moveTo>
                  <a:lnTo>
                    <a:pt x="685793" y="9524"/>
                  </a:lnTo>
                  <a:lnTo>
                    <a:pt x="685793" y="0"/>
                  </a:lnTo>
                  <a:lnTo>
                    <a:pt x="695318" y="0"/>
                  </a:lnTo>
                  <a:lnTo>
                    <a:pt x="695318" y="9524"/>
                  </a:lnTo>
                  <a:close/>
                </a:path>
                <a:path w="9865360" h="1388745">
                  <a:moveTo>
                    <a:pt x="714368" y="9524"/>
                  </a:moveTo>
                  <a:lnTo>
                    <a:pt x="704843" y="9524"/>
                  </a:lnTo>
                  <a:lnTo>
                    <a:pt x="704843" y="0"/>
                  </a:lnTo>
                  <a:lnTo>
                    <a:pt x="714368" y="0"/>
                  </a:lnTo>
                  <a:lnTo>
                    <a:pt x="714368" y="9524"/>
                  </a:lnTo>
                  <a:close/>
                </a:path>
                <a:path w="9865360" h="1388745">
                  <a:moveTo>
                    <a:pt x="733418" y="9524"/>
                  </a:moveTo>
                  <a:lnTo>
                    <a:pt x="723893" y="9524"/>
                  </a:lnTo>
                  <a:lnTo>
                    <a:pt x="723893" y="0"/>
                  </a:lnTo>
                  <a:lnTo>
                    <a:pt x="733418" y="0"/>
                  </a:lnTo>
                  <a:lnTo>
                    <a:pt x="733418" y="9524"/>
                  </a:lnTo>
                  <a:close/>
                </a:path>
                <a:path w="9865360" h="1388745">
                  <a:moveTo>
                    <a:pt x="752468" y="9524"/>
                  </a:moveTo>
                  <a:lnTo>
                    <a:pt x="742943" y="9524"/>
                  </a:lnTo>
                  <a:lnTo>
                    <a:pt x="742943" y="0"/>
                  </a:lnTo>
                  <a:lnTo>
                    <a:pt x="752468" y="0"/>
                  </a:lnTo>
                  <a:lnTo>
                    <a:pt x="752468" y="9524"/>
                  </a:lnTo>
                  <a:close/>
                </a:path>
                <a:path w="9865360" h="1388745">
                  <a:moveTo>
                    <a:pt x="771518" y="9524"/>
                  </a:moveTo>
                  <a:lnTo>
                    <a:pt x="761993" y="9524"/>
                  </a:lnTo>
                  <a:lnTo>
                    <a:pt x="761993" y="0"/>
                  </a:lnTo>
                  <a:lnTo>
                    <a:pt x="771518" y="0"/>
                  </a:lnTo>
                  <a:lnTo>
                    <a:pt x="771518" y="9524"/>
                  </a:lnTo>
                  <a:close/>
                </a:path>
                <a:path w="9865360" h="1388745">
                  <a:moveTo>
                    <a:pt x="790568" y="9524"/>
                  </a:moveTo>
                  <a:lnTo>
                    <a:pt x="781043" y="9524"/>
                  </a:lnTo>
                  <a:lnTo>
                    <a:pt x="781043" y="0"/>
                  </a:lnTo>
                  <a:lnTo>
                    <a:pt x="790568" y="0"/>
                  </a:lnTo>
                  <a:lnTo>
                    <a:pt x="790568" y="9524"/>
                  </a:lnTo>
                  <a:close/>
                </a:path>
                <a:path w="9865360" h="1388745">
                  <a:moveTo>
                    <a:pt x="809618" y="9524"/>
                  </a:moveTo>
                  <a:lnTo>
                    <a:pt x="800093" y="9524"/>
                  </a:lnTo>
                  <a:lnTo>
                    <a:pt x="800093" y="0"/>
                  </a:lnTo>
                  <a:lnTo>
                    <a:pt x="809618" y="0"/>
                  </a:lnTo>
                  <a:lnTo>
                    <a:pt x="809618" y="9524"/>
                  </a:lnTo>
                  <a:close/>
                </a:path>
                <a:path w="9865360" h="1388745">
                  <a:moveTo>
                    <a:pt x="828668" y="9524"/>
                  </a:moveTo>
                  <a:lnTo>
                    <a:pt x="819143" y="9524"/>
                  </a:lnTo>
                  <a:lnTo>
                    <a:pt x="819143" y="0"/>
                  </a:lnTo>
                  <a:lnTo>
                    <a:pt x="828668" y="0"/>
                  </a:lnTo>
                  <a:lnTo>
                    <a:pt x="828668" y="9524"/>
                  </a:lnTo>
                  <a:close/>
                </a:path>
                <a:path w="9865360" h="1388745">
                  <a:moveTo>
                    <a:pt x="847718" y="9524"/>
                  </a:moveTo>
                  <a:lnTo>
                    <a:pt x="838193" y="9524"/>
                  </a:lnTo>
                  <a:lnTo>
                    <a:pt x="838193" y="0"/>
                  </a:lnTo>
                  <a:lnTo>
                    <a:pt x="847718" y="0"/>
                  </a:lnTo>
                  <a:lnTo>
                    <a:pt x="847718" y="9524"/>
                  </a:lnTo>
                  <a:close/>
                </a:path>
                <a:path w="9865360" h="1388745">
                  <a:moveTo>
                    <a:pt x="866768" y="9524"/>
                  </a:moveTo>
                  <a:lnTo>
                    <a:pt x="857243" y="9524"/>
                  </a:lnTo>
                  <a:lnTo>
                    <a:pt x="857243" y="0"/>
                  </a:lnTo>
                  <a:lnTo>
                    <a:pt x="866768" y="0"/>
                  </a:lnTo>
                  <a:lnTo>
                    <a:pt x="866768" y="9524"/>
                  </a:lnTo>
                  <a:close/>
                </a:path>
                <a:path w="9865360" h="1388745">
                  <a:moveTo>
                    <a:pt x="885818" y="9524"/>
                  </a:moveTo>
                  <a:lnTo>
                    <a:pt x="876293" y="9524"/>
                  </a:lnTo>
                  <a:lnTo>
                    <a:pt x="876293" y="0"/>
                  </a:lnTo>
                  <a:lnTo>
                    <a:pt x="885818" y="0"/>
                  </a:lnTo>
                  <a:lnTo>
                    <a:pt x="885818" y="9524"/>
                  </a:lnTo>
                  <a:close/>
                </a:path>
                <a:path w="9865360" h="1388745">
                  <a:moveTo>
                    <a:pt x="904868" y="9524"/>
                  </a:moveTo>
                  <a:lnTo>
                    <a:pt x="895343" y="9524"/>
                  </a:lnTo>
                  <a:lnTo>
                    <a:pt x="895343" y="0"/>
                  </a:lnTo>
                  <a:lnTo>
                    <a:pt x="904868" y="0"/>
                  </a:lnTo>
                  <a:lnTo>
                    <a:pt x="904868" y="9524"/>
                  </a:lnTo>
                  <a:close/>
                </a:path>
                <a:path w="9865360" h="1388745">
                  <a:moveTo>
                    <a:pt x="923918" y="9524"/>
                  </a:moveTo>
                  <a:lnTo>
                    <a:pt x="914393" y="9524"/>
                  </a:lnTo>
                  <a:lnTo>
                    <a:pt x="914393" y="0"/>
                  </a:lnTo>
                  <a:lnTo>
                    <a:pt x="923918" y="0"/>
                  </a:lnTo>
                  <a:lnTo>
                    <a:pt x="923918" y="9524"/>
                  </a:lnTo>
                  <a:close/>
                </a:path>
                <a:path w="9865360" h="1388745">
                  <a:moveTo>
                    <a:pt x="942968" y="9524"/>
                  </a:moveTo>
                  <a:lnTo>
                    <a:pt x="933443" y="9524"/>
                  </a:lnTo>
                  <a:lnTo>
                    <a:pt x="933443" y="0"/>
                  </a:lnTo>
                  <a:lnTo>
                    <a:pt x="942968" y="0"/>
                  </a:lnTo>
                  <a:lnTo>
                    <a:pt x="942968" y="9524"/>
                  </a:lnTo>
                  <a:close/>
                </a:path>
                <a:path w="9865360" h="1388745">
                  <a:moveTo>
                    <a:pt x="962018" y="9524"/>
                  </a:moveTo>
                  <a:lnTo>
                    <a:pt x="952493" y="9524"/>
                  </a:lnTo>
                  <a:lnTo>
                    <a:pt x="952493" y="0"/>
                  </a:lnTo>
                  <a:lnTo>
                    <a:pt x="962018" y="0"/>
                  </a:lnTo>
                  <a:lnTo>
                    <a:pt x="962018" y="9524"/>
                  </a:lnTo>
                  <a:close/>
                </a:path>
                <a:path w="9865360" h="1388745">
                  <a:moveTo>
                    <a:pt x="981068" y="9524"/>
                  </a:moveTo>
                  <a:lnTo>
                    <a:pt x="971543" y="9524"/>
                  </a:lnTo>
                  <a:lnTo>
                    <a:pt x="971543" y="0"/>
                  </a:lnTo>
                  <a:lnTo>
                    <a:pt x="981068" y="0"/>
                  </a:lnTo>
                  <a:lnTo>
                    <a:pt x="981068" y="9524"/>
                  </a:lnTo>
                  <a:close/>
                </a:path>
                <a:path w="9865360" h="1388745">
                  <a:moveTo>
                    <a:pt x="1000118" y="9524"/>
                  </a:moveTo>
                  <a:lnTo>
                    <a:pt x="990593" y="9524"/>
                  </a:lnTo>
                  <a:lnTo>
                    <a:pt x="990593" y="0"/>
                  </a:lnTo>
                  <a:lnTo>
                    <a:pt x="1000118" y="0"/>
                  </a:lnTo>
                  <a:lnTo>
                    <a:pt x="1000118" y="9524"/>
                  </a:lnTo>
                  <a:close/>
                </a:path>
                <a:path w="9865360" h="1388745">
                  <a:moveTo>
                    <a:pt x="1019168" y="9524"/>
                  </a:moveTo>
                  <a:lnTo>
                    <a:pt x="1009643" y="9524"/>
                  </a:lnTo>
                  <a:lnTo>
                    <a:pt x="1009643" y="0"/>
                  </a:lnTo>
                  <a:lnTo>
                    <a:pt x="1019168" y="0"/>
                  </a:lnTo>
                  <a:lnTo>
                    <a:pt x="1019168" y="9524"/>
                  </a:lnTo>
                  <a:close/>
                </a:path>
                <a:path w="9865360" h="1388745">
                  <a:moveTo>
                    <a:pt x="1038218" y="9524"/>
                  </a:moveTo>
                  <a:lnTo>
                    <a:pt x="1028693" y="9524"/>
                  </a:lnTo>
                  <a:lnTo>
                    <a:pt x="1028693" y="0"/>
                  </a:lnTo>
                  <a:lnTo>
                    <a:pt x="1038218" y="0"/>
                  </a:lnTo>
                  <a:lnTo>
                    <a:pt x="1038218" y="9524"/>
                  </a:lnTo>
                  <a:close/>
                </a:path>
                <a:path w="9865360" h="1388745">
                  <a:moveTo>
                    <a:pt x="1057268" y="9524"/>
                  </a:moveTo>
                  <a:lnTo>
                    <a:pt x="1047743" y="9524"/>
                  </a:lnTo>
                  <a:lnTo>
                    <a:pt x="1047743" y="0"/>
                  </a:lnTo>
                  <a:lnTo>
                    <a:pt x="1057268" y="0"/>
                  </a:lnTo>
                  <a:lnTo>
                    <a:pt x="1057268" y="9524"/>
                  </a:lnTo>
                  <a:close/>
                </a:path>
                <a:path w="9865360" h="1388745">
                  <a:moveTo>
                    <a:pt x="1076318" y="9524"/>
                  </a:moveTo>
                  <a:lnTo>
                    <a:pt x="1066793" y="9524"/>
                  </a:lnTo>
                  <a:lnTo>
                    <a:pt x="1066793" y="0"/>
                  </a:lnTo>
                  <a:lnTo>
                    <a:pt x="1076318" y="0"/>
                  </a:lnTo>
                  <a:lnTo>
                    <a:pt x="1076318" y="9524"/>
                  </a:lnTo>
                  <a:close/>
                </a:path>
                <a:path w="9865360" h="1388745">
                  <a:moveTo>
                    <a:pt x="1095368" y="9524"/>
                  </a:moveTo>
                  <a:lnTo>
                    <a:pt x="1085843" y="9524"/>
                  </a:lnTo>
                  <a:lnTo>
                    <a:pt x="1085843" y="0"/>
                  </a:lnTo>
                  <a:lnTo>
                    <a:pt x="1095368" y="0"/>
                  </a:lnTo>
                  <a:lnTo>
                    <a:pt x="1095368" y="9524"/>
                  </a:lnTo>
                  <a:close/>
                </a:path>
                <a:path w="9865360" h="1388745">
                  <a:moveTo>
                    <a:pt x="1114418" y="9524"/>
                  </a:moveTo>
                  <a:lnTo>
                    <a:pt x="1104893" y="9524"/>
                  </a:lnTo>
                  <a:lnTo>
                    <a:pt x="1104893" y="0"/>
                  </a:lnTo>
                  <a:lnTo>
                    <a:pt x="1114418" y="0"/>
                  </a:lnTo>
                  <a:lnTo>
                    <a:pt x="1114418" y="9524"/>
                  </a:lnTo>
                  <a:close/>
                </a:path>
                <a:path w="9865360" h="1388745">
                  <a:moveTo>
                    <a:pt x="1133468" y="9524"/>
                  </a:moveTo>
                  <a:lnTo>
                    <a:pt x="1123943" y="9524"/>
                  </a:lnTo>
                  <a:lnTo>
                    <a:pt x="1123943" y="0"/>
                  </a:lnTo>
                  <a:lnTo>
                    <a:pt x="1133468" y="0"/>
                  </a:lnTo>
                  <a:lnTo>
                    <a:pt x="1133468" y="9524"/>
                  </a:lnTo>
                  <a:close/>
                </a:path>
                <a:path w="9865360" h="1388745">
                  <a:moveTo>
                    <a:pt x="1152518" y="9524"/>
                  </a:moveTo>
                  <a:lnTo>
                    <a:pt x="1142993" y="9524"/>
                  </a:lnTo>
                  <a:lnTo>
                    <a:pt x="1142993" y="0"/>
                  </a:lnTo>
                  <a:lnTo>
                    <a:pt x="1152518" y="0"/>
                  </a:lnTo>
                  <a:lnTo>
                    <a:pt x="1152518" y="9524"/>
                  </a:lnTo>
                  <a:close/>
                </a:path>
                <a:path w="9865360" h="1388745">
                  <a:moveTo>
                    <a:pt x="1171568" y="9524"/>
                  </a:moveTo>
                  <a:lnTo>
                    <a:pt x="1162043" y="9524"/>
                  </a:lnTo>
                  <a:lnTo>
                    <a:pt x="1162043" y="0"/>
                  </a:lnTo>
                  <a:lnTo>
                    <a:pt x="1171568" y="0"/>
                  </a:lnTo>
                  <a:lnTo>
                    <a:pt x="1171568" y="9524"/>
                  </a:lnTo>
                  <a:close/>
                </a:path>
                <a:path w="9865360" h="1388745">
                  <a:moveTo>
                    <a:pt x="1190618" y="9524"/>
                  </a:moveTo>
                  <a:lnTo>
                    <a:pt x="1181093" y="9524"/>
                  </a:lnTo>
                  <a:lnTo>
                    <a:pt x="1181093" y="0"/>
                  </a:lnTo>
                  <a:lnTo>
                    <a:pt x="1190618" y="0"/>
                  </a:lnTo>
                  <a:lnTo>
                    <a:pt x="1190618" y="9524"/>
                  </a:lnTo>
                  <a:close/>
                </a:path>
                <a:path w="9865360" h="1388745">
                  <a:moveTo>
                    <a:pt x="1209668" y="9524"/>
                  </a:moveTo>
                  <a:lnTo>
                    <a:pt x="1200143" y="9524"/>
                  </a:lnTo>
                  <a:lnTo>
                    <a:pt x="1200143" y="0"/>
                  </a:lnTo>
                  <a:lnTo>
                    <a:pt x="1209668" y="0"/>
                  </a:lnTo>
                  <a:lnTo>
                    <a:pt x="1209668" y="9524"/>
                  </a:lnTo>
                  <a:close/>
                </a:path>
                <a:path w="9865360" h="1388745">
                  <a:moveTo>
                    <a:pt x="1228718" y="9524"/>
                  </a:moveTo>
                  <a:lnTo>
                    <a:pt x="1219193" y="9524"/>
                  </a:lnTo>
                  <a:lnTo>
                    <a:pt x="1219193" y="0"/>
                  </a:lnTo>
                  <a:lnTo>
                    <a:pt x="1228718" y="0"/>
                  </a:lnTo>
                  <a:lnTo>
                    <a:pt x="1228718" y="9524"/>
                  </a:lnTo>
                  <a:close/>
                </a:path>
                <a:path w="9865360" h="1388745">
                  <a:moveTo>
                    <a:pt x="1247768" y="9524"/>
                  </a:moveTo>
                  <a:lnTo>
                    <a:pt x="1238243" y="9524"/>
                  </a:lnTo>
                  <a:lnTo>
                    <a:pt x="1238243" y="0"/>
                  </a:lnTo>
                  <a:lnTo>
                    <a:pt x="1247768" y="0"/>
                  </a:lnTo>
                  <a:lnTo>
                    <a:pt x="1247768" y="9524"/>
                  </a:lnTo>
                  <a:close/>
                </a:path>
                <a:path w="9865360" h="1388745">
                  <a:moveTo>
                    <a:pt x="1266818" y="9524"/>
                  </a:moveTo>
                  <a:lnTo>
                    <a:pt x="1257293" y="9524"/>
                  </a:lnTo>
                  <a:lnTo>
                    <a:pt x="1257293" y="0"/>
                  </a:lnTo>
                  <a:lnTo>
                    <a:pt x="1266818" y="0"/>
                  </a:lnTo>
                  <a:lnTo>
                    <a:pt x="1266818" y="9524"/>
                  </a:lnTo>
                  <a:close/>
                </a:path>
                <a:path w="9865360" h="1388745">
                  <a:moveTo>
                    <a:pt x="1285868" y="9524"/>
                  </a:moveTo>
                  <a:lnTo>
                    <a:pt x="1276343" y="9524"/>
                  </a:lnTo>
                  <a:lnTo>
                    <a:pt x="1276343" y="0"/>
                  </a:lnTo>
                  <a:lnTo>
                    <a:pt x="1285868" y="0"/>
                  </a:lnTo>
                  <a:lnTo>
                    <a:pt x="1285868" y="9524"/>
                  </a:lnTo>
                  <a:close/>
                </a:path>
                <a:path w="9865360" h="1388745">
                  <a:moveTo>
                    <a:pt x="1304918" y="9524"/>
                  </a:moveTo>
                  <a:lnTo>
                    <a:pt x="1295393" y="9524"/>
                  </a:lnTo>
                  <a:lnTo>
                    <a:pt x="1295393" y="0"/>
                  </a:lnTo>
                  <a:lnTo>
                    <a:pt x="1304918" y="0"/>
                  </a:lnTo>
                  <a:lnTo>
                    <a:pt x="1304918" y="9524"/>
                  </a:lnTo>
                  <a:close/>
                </a:path>
                <a:path w="9865360" h="1388745">
                  <a:moveTo>
                    <a:pt x="1323968" y="9524"/>
                  </a:moveTo>
                  <a:lnTo>
                    <a:pt x="1314443" y="9524"/>
                  </a:lnTo>
                  <a:lnTo>
                    <a:pt x="1314443" y="0"/>
                  </a:lnTo>
                  <a:lnTo>
                    <a:pt x="1323968" y="0"/>
                  </a:lnTo>
                  <a:lnTo>
                    <a:pt x="1323968" y="9524"/>
                  </a:lnTo>
                  <a:close/>
                </a:path>
                <a:path w="9865360" h="1388745">
                  <a:moveTo>
                    <a:pt x="1343018" y="9524"/>
                  </a:moveTo>
                  <a:lnTo>
                    <a:pt x="1333493" y="9524"/>
                  </a:lnTo>
                  <a:lnTo>
                    <a:pt x="1333493" y="0"/>
                  </a:lnTo>
                  <a:lnTo>
                    <a:pt x="1343018" y="0"/>
                  </a:lnTo>
                  <a:lnTo>
                    <a:pt x="1343018" y="9524"/>
                  </a:lnTo>
                  <a:close/>
                </a:path>
                <a:path w="9865360" h="1388745">
                  <a:moveTo>
                    <a:pt x="1362068" y="9524"/>
                  </a:moveTo>
                  <a:lnTo>
                    <a:pt x="1352543" y="9524"/>
                  </a:lnTo>
                  <a:lnTo>
                    <a:pt x="1352543" y="0"/>
                  </a:lnTo>
                  <a:lnTo>
                    <a:pt x="1362068" y="0"/>
                  </a:lnTo>
                  <a:lnTo>
                    <a:pt x="1362068" y="9524"/>
                  </a:lnTo>
                  <a:close/>
                </a:path>
                <a:path w="9865360" h="1388745">
                  <a:moveTo>
                    <a:pt x="1381118" y="9524"/>
                  </a:moveTo>
                  <a:lnTo>
                    <a:pt x="1371593" y="9524"/>
                  </a:lnTo>
                  <a:lnTo>
                    <a:pt x="1371593" y="0"/>
                  </a:lnTo>
                  <a:lnTo>
                    <a:pt x="1381118" y="0"/>
                  </a:lnTo>
                  <a:lnTo>
                    <a:pt x="1381118" y="9524"/>
                  </a:lnTo>
                  <a:close/>
                </a:path>
                <a:path w="9865360" h="1388745">
                  <a:moveTo>
                    <a:pt x="1400168" y="9524"/>
                  </a:moveTo>
                  <a:lnTo>
                    <a:pt x="1390643" y="9524"/>
                  </a:lnTo>
                  <a:lnTo>
                    <a:pt x="1390643" y="0"/>
                  </a:lnTo>
                  <a:lnTo>
                    <a:pt x="1400168" y="0"/>
                  </a:lnTo>
                  <a:lnTo>
                    <a:pt x="1400168" y="9524"/>
                  </a:lnTo>
                  <a:close/>
                </a:path>
                <a:path w="9865360" h="1388745">
                  <a:moveTo>
                    <a:pt x="1419218" y="9524"/>
                  </a:moveTo>
                  <a:lnTo>
                    <a:pt x="1409693" y="9524"/>
                  </a:lnTo>
                  <a:lnTo>
                    <a:pt x="1409693" y="0"/>
                  </a:lnTo>
                  <a:lnTo>
                    <a:pt x="1419218" y="0"/>
                  </a:lnTo>
                  <a:lnTo>
                    <a:pt x="1419218" y="9524"/>
                  </a:lnTo>
                  <a:close/>
                </a:path>
                <a:path w="9865360" h="1388745">
                  <a:moveTo>
                    <a:pt x="1438268" y="9524"/>
                  </a:moveTo>
                  <a:lnTo>
                    <a:pt x="1428743" y="9524"/>
                  </a:lnTo>
                  <a:lnTo>
                    <a:pt x="1428743" y="0"/>
                  </a:lnTo>
                  <a:lnTo>
                    <a:pt x="1438268" y="0"/>
                  </a:lnTo>
                  <a:lnTo>
                    <a:pt x="1438268" y="9524"/>
                  </a:lnTo>
                  <a:close/>
                </a:path>
                <a:path w="9865360" h="1388745">
                  <a:moveTo>
                    <a:pt x="1457318" y="9524"/>
                  </a:moveTo>
                  <a:lnTo>
                    <a:pt x="1447793" y="9524"/>
                  </a:lnTo>
                  <a:lnTo>
                    <a:pt x="1447793" y="0"/>
                  </a:lnTo>
                  <a:lnTo>
                    <a:pt x="1457318" y="0"/>
                  </a:lnTo>
                  <a:lnTo>
                    <a:pt x="1457318" y="9524"/>
                  </a:lnTo>
                  <a:close/>
                </a:path>
                <a:path w="9865360" h="1388745">
                  <a:moveTo>
                    <a:pt x="1476368" y="9524"/>
                  </a:moveTo>
                  <a:lnTo>
                    <a:pt x="1466843" y="9524"/>
                  </a:lnTo>
                  <a:lnTo>
                    <a:pt x="1466843" y="0"/>
                  </a:lnTo>
                  <a:lnTo>
                    <a:pt x="1476368" y="0"/>
                  </a:lnTo>
                  <a:lnTo>
                    <a:pt x="1476368" y="9524"/>
                  </a:lnTo>
                  <a:close/>
                </a:path>
                <a:path w="9865360" h="1388745">
                  <a:moveTo>
                    <a:pt x="1495418" y="9524"/>
                  </a:moveTo>
                  <a:lnTo>
                    <a:pt x="1485893" y="9524"/>
                  </a:lnTo>
                  <a:lnTo>
                    <a:pt x="1485893" y="0"/>
                  </a:lnTo>
                  <a:lnTo>
                    <a:pt x="1495418" y="0"/>
                  </a:lnTo>
                  <a:lnTo>
                    <a:pt x="1495418" y="9524"/>
                  </a:lnTo>
                  <a:close/>
                </a:path>
                <a:path w="9865360" h="1388745">
                  <a:moveTo>
                    <a:pt x="1514468" y="9524"/>
                  </a:moveTo>
                  <a:lnTo>
                    <a:pt x="1504943" y="9524"/>
                  </a:lnTo>
                  <a:lnTo>
                    <a:pt x="1504943" y="0"/>
                  </a:lnTo>
                  <a:lnTo>
                    <a:pt x="1514468" y="0"/>
                  </a:lnTo>
                  <a:lnTo>
                    <a:pt x="1514468" y="9524"/>
                  </a:lnTo>
                  <a:close/>
                </a:path>
                <a:path w="9865360" h="1388745">
                  <a:moveTo>
                    <a:pt x="1533518" y="9524"/>
                  </a:moveTo>
                  <a:lnTo>
                    <a:pt x="1523993" y="9524"/>
                  </a:lnTo>
                  <a:lnTo>
                    <a:pt x="1523993" y="0"/>
                  </a:lnTo>
                  <a:lnTo>
                    <a:pt x="1533518" y="0"/>
                  </a:lnTo>
                  <a:lnTo>
                    <a:pt x="1533518" y="9524"/>
                  </a:lnTo>
                  <a:close/>
                </a:path>
                <a:path w="9865360" h="1388745">
                  <a:moveTo>
                    <a:pt x="1552568" y="9524"/>
                  </a:moveTo>
                  <a:lnTo>
                    <a:pt x="1543043" y="9524"/>
                  </a:lnTo>
                  <a:lnTo>
                    <a:pt x="1543043" y="0"/>
                  </a:lnTo>
                  <a:lnTo>
                    <a:pt x="1552568" y="0"/>
                  </a:lnTo>
                  <a:lnTo>
                    <a:pt x="1552568" y="9524"/>
                  </a:lnTo>
                  <a:close/>
                </a:path>
                <a:path w="9865360" h="1388745">
                  <a:moveTo>
                    <a:pt x="1571618" y="9524"/>
                  </a:moveTo>
                  <a:lnTo>
                    <a:pt x="1562093" y="9524"/>
                  </a:lnTo>
                  <a:lnTo>
                    <a:pt x="1562093" y="0"/>
                  </a:lnTo>
                  <a:lnTo>
                    <a:pt x="1571618" y="0"/>
                  </a:lnTo>
                  <a:lnTo>
                    <a:pt x="1571618" y="9524"/>
                  </a:lnTo>
                  <a:close/>
                </a:path>
                <a:path w="9865360" h="1388745">
                  <a:moveTo>
                    <a:pt x="1590668" y="9524"/>
                  </a:moveTo>
                  <a:lnTo>
                    <a:pt x="1581143" y="9524"/>
                  </a:lnTo>
                  <a:lnTo>
                    <a:pt x="1581143" y="0"/>
                  </a:lnTo>
                  <a:lnTo>
                    <a:pt x="1590668" y="0"/>
                  </a:lnTo>
                  <a:lnTo>
                    <a:pt x="1590668" y="9524"/>
                  </a:lnTo>
                  <a:close/>
                </a:path>
                <a:path w="9865360" h="1388745">
                  <a:moveTo>
                    <a:pt x="1609718" y="9524"/>
                  </a:moveTo>
                  <a:lnTo>
                    <a:pt x="1600193" y="9524"/>
                  </a:lnTo>
                  <a:lnTo>
                    <a:pt x="1600193" y="0"/>
                  </a:lnTo>
                  <a:lnTo>
                    <a:pt x="1609718" y="0"/>
                  </a:lnTo>
                  <a:lnTo>
                    <a:pt x="1609718" y="9524"/>
                  </a:lnTo>
                  <a:close/>
                </a:path>
                <a:path w="9865360" h="1388745">
                  <a:moveTo>
                    <a:pt x="1628768" y="9524"/>
                  </a:moveTo>
                  <a:lnTo>
                    <a:pt x="1619243" y="9524"/>
                  </a:lnTo>
                  <a:lnTo>
                    <a:pt x="1619243" y="0"/>
                  </a:lnTo>
                  <a:lnTo>
                    <a:pt x="1628768" y="0"/>
                  </a:lnTo>
                  <a:lnTo>
                    <a:pt x="1628768" y="9524"/>
                  </a:lnTo>
                  <a:close/>
                </a:path>
                <a:path w="9865360" h="1388745">
                  <a:moveTo>
                    <a:pt x="1647818" y="9524"/>
                  </a:moveTo>
                  <a:lnTo>
                    <a:pt x="1638293" y="9524"/>
                  </a:lnTo>
                  <a:lnTo>
                    <a:pt x="1638293" y="0"/>
                  </a:lnTo>
                  <a:lnTo>
                    <a:pt x="1647818" y="0"/>
                  </a:lnTo>
                  <a:lnTo>
                    <a:pt x="1647818" y="9524"/>
                  </a:lnTo>
                  <a:close/>
                </a:path>
                <a:path w="9865360" h="1388745">
                  <a:moveTo>
                    <a:pt x="1666868" y="9524"/>
                  </a:moveTo>
                  <a:lnTo>
                    <a:pt x="1657343" y="9524"/>
                  </a:lnTo>
                  <a:lnTo>
                    <a:pt x="1657343" y="0"/>
                  </a:lnTo>
                  <a:lnTo>
                    <a:pt x="1666868" y="0"/>
                  </a:lnTo>
                  <a:lnTo>
                    <a:pt x="1666868" y="9524"/>
                  </a:lnTo>
                  <a:close/>
                </a:path>
                <a:path w="9865360" h="1388745">
                  <a:moveTo>
                    <a:pt x="1685918" y="9524"/>
                  </a:moveTo>
                  <a:lnTo>
                    <a:pt x="1676393" y="9524"/>
                  </a:lnTo>
                  <a:lnTo>
                    <a:pt x="1676393" y="0"/>
                  </a:lnTo>
                  <a:lnTo>
                    <a:pt x="1685918" y="0"/>
                  </a:lnTo>
                  <a:lnTo>
                    <a:pt x="1685918" y="9524"/>
                  </a:lnTo>
                  <a:close/>
                </a:path>
                <a:path w="9865360" h="1388745">
                  <a:moveTo>
                    <a:pt x="1704968" y="9524"/>
                  </a:moveTo>
                  <a:lnTo>
                    <a:pt x="1695443" y="9524"/>
                  </a:lnTo>
                  <a:lnTo>
                    <a:pt x="1695443" y="0"/>
                  </a:lnTo>
                  <a:lnTo>
                    <a:pt x="1704968" y="0"/>
                  </a:lnTo>
                  <a:lnTo>
                    <a:pt x="1704968" y="9524"/>
                  </a:lnTo>
                  <a:close/>
                </a:path>
                <a:path w="9865360" h="1388745">
                  <a:moveTo>
                    <a:pt x="1724018" y="9524"/>
                  </a:moveTo>
                  <a:lnTo>
                    <a:pt x="1714493" y="9524"/>
                  </a:lnTo>
                  <a:lnTo>
                    <a:pt x="1714493" y="0"/>
                  </a:lnTo>
                  <a:lnTo>
                    <a:pt x="1724018" y="0"/>
                  </a:lnTo>
                  <a:lnTo>
                    <a:pt x="1724018" y="9524"/>
                  </a:lnTo>
                  <a:close/>
                </a:path>
                <a:path w="9865360" h="1388745">
                  <a:moveTo>
                    <a:pt x="1743068" y="9524"/>
                  </a:moveTo>
                  <a:lnTo>
                    <a:pt x="1733543" y="9524"/>
                  </a:lnTo>
                  <a:lnTo>
                    <a:pt x="1733543" y="0"/>
                  </a:lnTo>
                  <a:lnTo>
                    <a:pt x="1743068" y="0"/>
                  </a:lnTo>
                  <a:lnTo>
                    <a:pt x="1743068" y="9524"/>
                  </a:lnTo>
                  <a:close/>
                </a:path>
                <a:path w="9865360" h="1388745">
                  <a:moveTo>
                    <a:pt x="1762118" y="9524"/>
                  </a:moveTo>
                  <a:lnTo>
                    <a:pt x="1752593" y="9524"/>
                  </a:lnTo>
                  <a:lnTo>
                    <a:pt x="1752593" y="0"/>
                  </a:lnTo>
                  <a:lnTo>
                    <a:pt x="1762118" y="0"/>
                  </a:lnTo>
                  <a:lnTo>
                    <a:pt x="1762118" y="9524"/>
                  </a:lnTo>
                  <a:close/>
                </a:path>
                <a:path w="9865360" h="1388745">
                  <a:moveTo>
                    <a:pt x="1781168" y="9524"/>
                  </a:moveTo>
                  <a:lnTo>
                    <a:pt x="1771643" y="9524"/>
                  </a:lnTo>
                  <a:lnTo>
                    <a:pt x="1771643" y="0"/>
                  </a:lnTo>
                  <a:lnTo>
                    <a:pt x="1781168" y="0"/>
                  </a:lnTo>
                  <a:lnTo>
                    <a:pt x="1781168" y="9524"/>
                  </a:lnTo>
                  <a:close/>
                </a:path>
                <a:path w="9865360" h="1388745">
                  <a:moveTo>
                    <a:pt x="1800218" y="9524"/>
                  </a:moveTo>
                  <a:lnTo>
                    <a:pt x="1790693" y="9524"/>
                  </a:lnTo>
                  <a:lnTo>
                    <a:pt x="1790693" y="0"/>
                  </a:lnTo>
                  <a:lnTo>
                    <a:pt x="1800218" y="0"/>
                  </a:lnTo>
                  <a:lnTo>
                    <a:pt x="1800218" y="9524"/>
                  </a:lnTo>
                  <a:close/>
                </a:path>
                <a:path w="9865360" h="1388745">
                  <a:moveTo>
                    <a:pt x="1819268" y="9524"/>
                  </a:moveTo>
                  <a:lnTo>
                    <a:pt x="1809743" y="9524"/>
                  </a:lnTo>
                  <a:lnTo>
                    <a:pt x="1809743" y="0"/>
                  </a:lnTo>
                  <a:lnTo>
                    <a:pt x="1819268" y="0"/>
                  </a:lnTo>
                  <a:lnTo>
                    <a:pt x="1819268" y="9524"/>
                  </a:lnTo>
                  <a:close/>
                </a:path>
                <a:path w="9865360" h="1388745">
                  <a:moveTo>
                    <a:pt x="1838318" y="9524"/>
                  </a:moveTo>
                  <a:lnTo>
                    <a:pt x="1828793" y="9524"/>
                  </a:lnTo>
                  <a:lnTo>
                    <a:pt x="1828793" y="0"/>
                  </a:lnTo>
                  <a:lnTo>
                    <a:pt x="1838318" y="0"/>
                  </a:lnTo>
                  <a:lnTo>
                    <a:pt x="1838318" y="9524"/>
                  </a:lnTo>
                  <a:close/>
                </a:path>
                <a:path w="9865360" h="1388745">
                  <a:moveTo>
                    <a:pt x="1857368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8" y="0"/>
                  </a:lnTo>
                  <a:lnTo>
                    <a:pt x="1857368" y="9524"/>
                  </a:lnTo>
                  <a:close/>
                </a:path>
                <a:path w="9865360" h="1388745">
                  <a:moveTo>
                    <a:pt x="1876418" y="9524"/>
                  </a:moveTo>
                  <a:lnTo>
                    <a:pt x="1866893" y="9524"/>
                  </a:lnTo>
                  <a:lnTo>
                    <a:pt x="1866893" y="0"/>
                  </a:lnTo>
                  <a:lnTo>
                    <a:pt x="1876418" y="0"/>
                  </a:lnTo>
                  <a:lnTo>
                    <a:pt x="1876418" y="9524"/>
                  </a:lnTo>
                  <a:close/>
                </a:path>
                <a:path w="9865360" h="1388745">
                  <a:moveTo>
                    <a:pt x="1895468" y="9524"/>
                  </a:moveTo>
                  <a:lnTo>
                    <a:pt x="1885943" y="9524"/>
                  </a:lnTo>
                  <a:lnTo>
                    <a:pt x="1885943" y="0"/>
                  </a:lnTo>
                  <a:lnTo>
                    <a:pt x="1895468" y="0"/>
                  </a:lnTo>
                  <a:lnTo>
                    <a:pt x="1895468" y="9524"/>
                  </a:lnTo>
                  <a:close/>
                </a:path>
                <a:path w="9865360" h="1388745">
                  <a:moveTo>
                    <a:pt x="1914518" y="9524"/>
                  </a:moveTo>
                  <a:lnTo>
                    <a:pt x="1904993" y="9524"/>
                  </a:lnTo>
                  <a:lnTo>
                    <a:pt x="1904993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9865360" h="1388745">
                  <a:moveTo>
                    <a:pt x="1933568" y="9524"/>
                  </a:moveTo>
                  <a:lnTo>
                    <a:pt x="1924043" y="9524"/>
                  </a:lnTo>
                  <a:lnTo>
                    <a:pt x="1924043" y="0"/>
                  </a:lnTo>
                  <a:lnTo>
                    <a:pt x="1933568" y="0"/>
                  </a:lnTo>
                  <a:lnTo>
                    <a:pt x="1933568" y="9524"/>
                  </a:lnTo>
                  <a:close/>
                </a:path>
                <a:path w="9865360" h="1388745">
                  <a:moveTo>
                    <a:pt x="1952618" y="9524"/>
                  </a:moveTo>
                  <a:lnTo>
                    <a:pt x="1943093" y="9524"/>
                  </a:lnTo>
                  <a:lnTo>
                    <a:pt x="1943093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9865360" h="1388745">
                  <a:moveTo>
                    <a:pt x="1971668" y="9524"/>
                  </a:moveTo>
                  <a:lnTo>
                    <a:pt x="1962143" y="9524"/>
                  </a:lnTo>
                  <a:lnTo>
                    <a:pt x="1962143" y="0"/>
                  </a:lnTo>
                  <a:lnTo>
                    <a:pt x="1971668" y="0"/>
                  </a:lnTo>
                  <a:lnTo>
                    <a:pt x="1971668" y="9524"/>
                  </a:lnTo>
                  <a:close/>
                </a:path>
                <a:path w="9865360" h="1388745">
                  <a:moveTo>
                    <a:pt x="1990718" y="9524"/>
                  </a:moveTo>
                  <a:lnTo>
                    <a:pt x="1981193" y="9524"/>
                  </a:lnTo>
                  <a:lnTo>
                    <a:pt x="1981193" y="0"/>
                  </a:lnTo>
                  <a:lnTo>
                    <a:pt x="1990718" y="0"/>
                  </a:lnTo>
                  <a:lnTo>
                    <a:pt x="1990718" y="9524"/>
                  </a:lnTo>
                  <a:close/>
                </a:path>
                <a:path w="9865360" h="1388745">
                  <a:moveTo>
                    <a:pt x="2009768" y="9524"/>
                  </a:moveTo>
                  <a:lnTo>
                    <a:pt x="2000243" y="9524"/>
                  </a:lnTo>
                  <a:lnTo>
                    <a:pt x="2000243" y="0"/>
                  </a:lnTo>
                  <a:lnTo>
                    <a:pt x="2009768" y="0"/>
                  </a:lnTo>
                  <a:lnTo>
                    <a:pt x="2009768" y="9524"/>
                  </a:lnTo>
                  <a:close/>
                </a:path>
                <a:path w="9865360" h="1388745">
                  <a:moveTo>
                    <a:pt x="2028818" y="9524"/>
                  </a:moveTo>
                  <a:lnTo>
                    <a:pt x="2019293" y="9524"/>
                  </a:lnTo>
                  <a:lnTo>
                    <a:pt x="2019293" y="0"/>
                  </a:lnTo>
                  <a:lnTo>
                    <a:pt x="2028818" y="0"/>
                  </a:lnTo>
                  <a:lnTo>
                    <a:pt x="2028818" y="9524"/>
                  </a:lnTo>
                  <a:close/>
                </a:path>
                <a:path w="9865360" h="1388745">
                  <a:moveTo>
                    <a:pt x="2047868" y="9524"/>
                  </a:moveTo>
                  <a:lnTo>
                    <a:pt x="2038343" y="9524"/>
                  </a:lnTo>
                  <a:lnTo>
                    <a:pt x="2038343" y="0"/>
                  </a:lnTo>
                  <a:lnTo>
                    <a:pt x="2047868" y="0"/>
                  </a:lnTo>
                  <a:lnTo>
                    <a:pt x="2047868" y="9524"/>
                  </a:lnTo>
                  <a:close/>
                </a:path>
                <a:path w="9865360" h="1388745">
                  <a:moveTo>
                    <a:pt x="2066918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8" y="0"/>
                  </a:lnTo>
                  <a:lnTo>
                    <a:pt x="2066918" y="9524"/>
                  </a:lnTo>
                  <a:close/>
                </a:path>
                <a:path w="9865360" h="1388745">
                  <a:moveTo>
                    <a:pt x="2085968" y="9524"/>
                  </a:moveTo>
                  <a:lnTo>
                    <a:pt x="2076443" y="9524"/>
                  </a:lnTo>
                  <a:lnTo>
                    <a:pt x="2076443" y="0"/>
                  </a:lnTo>
                  <a:lnTo>
                    <a:pt x="2085968" y="0"/>
                  </a:lnTo>
                  <a:lnTo>
                    <a:pt x="2085968" y="9524"/>
                  </a:lnTo>
                  <a:close/>
                </a:path>
                <a:path w="9865360" h="1388745">
                  <a:moveTo>
                    <a:pt x="2105018" y="9524"/>
                  </a:moveTo>
                  <a:lnTo>
                    <a:pt x="2095493" y="9524"/>
                  </a:lnTo>
                  <a:lnTo>
                    <a:pt x="2095493" y="0"/>
                  </a:lnTo>
                  <a:lnTo>
                    <a:pt x="2105018" y="0"/>
                  </a:lnTo>
                  <a:lnTo>
                    <a:pt x="2105018" y="9524"/>
                  </a:lnTo>
                  <a:close/>
                </a:path>
                <a:path w="9865360" h="1388745">
                  <a:moveTo>
                    <a:pt x="2124068" y="9524"/>
                  </a:moveTo>
                  <a:lnTo>
                    <a:pt x="2114543" y="9524"/>
                  </a:lnTo>
                  <a:lnTo>
                    <a:pt x="2114543" y="0"/>
                  </a:lnTo>
                  <a:lnTo>
                    <a:pt x="2124068" y="0"/>
                  </a:lnTo>
                  <a:lnTo>
                    <a:pt x="2124068" y="9524"/>
                  </a:lnTo>
                  <a:close/>
                </a:path>
                <a:path w="9865360" h="1388745">
                  <a:moveTo>
                    <a:pt x="2143118" y="9524"/>
                  </a:moveTo>
                  <a:lnTo>
                    <a:pt x="2133593" y="9524"/>
                  </a:lnTo>
                  <a:lnTo>
                    <a:pt x="2133593" y="0"/>
                  </a:lnTo>
                  <a:lnTo>
                    <a:pt x="2143118" y="0"/>
                  </a:lnTo>
                  <a:lnTo>
                    <a:pt x="2143118" y="9524"/>
                  </a:lnTo>
                  <a:close/>
                </a:path>
                <a:path w="9865360" h="1388745">
                  <a:moveTo>
                    <a:pt x="2162168" y="9524"/>
                  </a:moveTo>
                  <a:lnTo>
                    <a:pt x="2152643" y="9524"/>
                  </a:lnTo>
                  <a:lnTo>
                    <a:pt x="2152643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9865360" h="1388745">
                  <a:moveTo>
                    <a:pt x="2181218" y="9524"/>
                  </a:moveTo>
                  <a:lnTo>
                    <a:pt x="2171693" y="9524"/>
                  </a:lnTo>
                  <a:lnTo>
                    <a:pt x="2171693" y="0"/>
                  </a:lnTo>
                  <a:lnTo>
                    <a:pt x="2181218" y="0"/>
                  </a:lnTo>
                  <a:lnTo>
                    <a:pt x="2181218" y="9524"/>
                  </a:lnTo>
                  <a:close/>
                </a:path>
                <a:path w="9865360" h="1388745">
                  <a:moveTo>
                    <a:pt x="2200268" y="9524"/>
                  </a:moveTo>
                  <a:lnTo>
                    <a:pt x="2190743" y="9524"/>
                  </a:lnTo>
                  <a:lnTo>
                    <a:pt x="2190743" y="0"/>
                  </a:lnTo>
                  <a:lnTo>
                    <a:pt x="2200268" y="0"/>
                  </a:lnTo>
                  <a:lnTo>
                    <a:pt x="2200268" y="9524"/>
                  </a:lnTo>
                  <a:close/>
                </a:path>
                <a:path w="9865360" h="1388745">
                  <a:moveTo>
                    <a:pt x="2219318" y="9524"/>
                  </a:moveTo>
                  <a:lnTo>
                    <a:pt x="2209793" y="9524"/>
                  </a:lnTo>
                  <a:lnTo>
                    <a:pt x="2209793" y="0"/>
                  </a:lnTo>
                  <a:lnTo>
                    <a:pt x="2219318" y="0"/>
                  </a:lnTo>
                  <a:lnTo>
                    <a:pt x="2219318" y="9524"/>
                  </a:lnTo>
                  <a:close/>
                </a:path>
                <a:path w="9865360" h="1388745">
                  <a:moveTo>
                    <a:pt x="2238368" y="9524"/>
                  </a:moveTo>
                  <a:lnTo>
                    <a:pt x="2228843" y="9524"/>
                  </a:lnTo>
                  <a:lnTo>
                    <a:pt x="2228843" y="0"/>
                  </a:lnTo>
                  <a:lnTo>
                    <a:pt x="2238368" y="0"/>
                  </a:lnTo>
                  <a:lnTo>
                    <a:pt x="2238368" y="9524"/>
                  </a:lnTo>
                  <a:close/>
                </a:path>
                <a:path w="9865360" h="1388745">
                  <a:moveTo>
                    <a:pt x="2257418" y="9524"/>
                  </a:moveTo>
                  <a:lnTo>
                    <a:pt x="2247893" y="9524"/>
                  </a:lnTo>
                  <a:lnTo>
                    <a:pt x="2247893" y="0"/>
                  </a:lnTo>
                  <a:lnTo>
                    <a:pt x="2257418" y="0"/>
                  </a:lnTo>
                  <a:lnTo>
                    <a:pt x="2257418" y="9524"/>
                  </a:lnTo>
                  <a:close/>
                </a:path>
                <a:path w="9865360" h="1388745">
                  <a:moveTo>
                    <a:pt x="2276468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8" y="0"/>
                  </a:lnTo>
                  <a:lnTo>
                    <a:pt x="2276468" y="9524"/>
                  </a:lnTo>
                  <a:close/>
                </a:path>
                <a:path w="9865360" h="1388745">
                  <a:moveTo>
                    <a:pt x="2295518" y="9524"/>
                  </a:moveTo>
                  <a:lnTo>
                    <a:pt x="2285993" y="9524"/>
                  </a:lnTo>
                  <a:lnTo>
                    <a:pt x="2285993" y="0"/>
                  </a:lnTo>
                  <a:lnTo>
                    <a:pt x="2295518" y="0"/>
                  </a:lnTo>
                  <a:lnTo>
                    <a:pt x="2295518" y="9524"/>
                  </a:lnTo>
                  <a:close/>
                </a:path>
                <a:path w="9865360" h="1388745">
                  <a:moveTo>
                    <a:pt x="2314568" y="9524"/>
                  </a:moveTo>
                  <a:lnTo>
                    <a:pt x="2305043" y="9524"/>
                  </a:lnTo>
                  <a:lnTo>
                    <a:pt x="2305043" y="0"/>
                  </a:lnTo>
                  <a:lnTo>
                    <a:pt x="2314568" y="0"/>
                  </a:lnTo>
                  <a:lnTo>
                    <a:pt x="2314568" y="9524"/>
                  </a:lnTo>
                  <a:close/>
                </a:path>
                <a:path w="9865360" h="1388745">
                  <a:moveTo>
                    <a:pt x="2333618" y="9524"/>
                  </a:moveTo>
                  <a:lnTo>
                    <a:pt x="2324093" y="9524"/>
                  </a:lnTo>
                  <a:lnTo>
                    <a:pt x="2324093" y="0"/>
                  </a:lnTo>
                  <a:lnTo>
                    <a:pt x="2333618" y="0"/>
                  </a:lnTo>
                  <a:lnTo>
                    <a:pt x="2333618" y="9524"/>
                  </a:lnTo>
                  <a:close/>
                </a:path>
                <a:path w="9865360" h="1388745">
                  <a:moveTo>
                    <a:pt x="2352668" y="9524"/>
                  </a:moveTo>
                  <a:lnTo>
                    <a:pt x="2343143" y="9524"/>
                  </a:lnTo>
                  <a:lnTo>
                    <a:pt x="2343143" y="0"/>
                  </a:lnTo>
                  <a:lnTo>
                    <a:pt x="2352668" y="0"/>
                  </a:lnTo>
                  <a:lnTo>
                    <a:pt x="2352668" y="9524"/>
                  </a:lnTo>
                  <a:close/>
                </a:path>
                <a:path w="9865360" h="1388745">
                  <a:moveTo>
                    <a:pt x="2371718" y="9524"/>
                  </a:moveTo>
                  <a:lnTo>
                    <a:pt x="2362193" y="9524"/>
                  </a:lnTo>
                  <a:lnTo>
                    <a:pt x="2362193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9865360" h="1388745">
                  <a:moveTo>
                    <a:pt x="2390768" y="9524"/>
                  </a:moveTo>
                  <a:lnTo>
                    <a:pt x="2381243" y="9524"/>
                  </a:lnTo>
                  <a:lnTo>
                    <a:pt x="2381243" y="0"/>
                  </a:lnTo>
                  <a:lnTo>
                    <a:pt x="2390768" y="0"/>
                  </a:lnTo>
                  <a:lnTo>
                    <a:pt x="2390768" y="9524"/>
                  </a:lnTo>
                  <a:close/>
                </a:path>
                <a:path w="9865360" h="1388745">
                  <a:moveTo>
                    <a:pt x="2409818" y="9524"/>
                  </a:moveTo>
                  <a:lnTo>
                    <a:pt x="2400293" y="9524"/>
                  </a:lnTo>
                  <a:lnTo>
                    <a:pt x="2400293" y="0"/>
                  </a:lnTo>
                  <a:lnTo>
                    <a:pt x="2409818" y="0"/>
                  </a:lnTo>
                  <a:lnTo>
                    <a:pt x="2409818" y="9524"/>
                  </a:lnTo>
                  <a:close/>
                </a:path>
                <a:path w="9865360" h="1388745">
                  <a:moveTo>
                    <a:pt x="2428868" y="9524"/>
                  </a:moveTo>
                  <a:lnTo>
                    <a:pt x="2419343" y="9524"/>
                  </a:lnTo>
                  <a:lnTo>
                    <a:pt x="2419343" y="0"/>
                  </a:lnTo>
                  <a:lnTo>
                    <a:pt x="2428868" y="0"/>
                  </a:lnTo>
                  <a:lnTo>
                    <a:pt x="2428868" y="9524"/>
                  </a:lnTo>
                  <a:close/>
                </a:path>
                <a:path w="9865360" h="1388745">
                  <a:moveTo>
                    <a:pt x="2447918" y="9524"/>
                  </a:moveTo>
                  <a:lnTo>
                    <a:pt x="2438393" y="9524"/>
                  </a:lnTo>
                  <a:lnTo>
                    <a:pt x="2438393" y="0"/>
                  </a:lnTo>
                  <a:lnTo>
                    <a:pt x="2447918" y="0"/>
                  </a:lnTo>
                  <a:lnTo>
                    <a:pt x="2447918" y="9524"/>
                  </a:lnTo>
                  <a:close/>
                </a:path>
                <a:path w="9865360" h="1388745">
                  <a:moveTo>
                    <a:pt x="2466968" y="9524"/>
                  </a:moveTo>
                  <a:lnTo>
                    <a:pt x="2457443" y="9524"/>
                  </a:lnTo>
                  <a:lnTo>
                    <a:pt x="2457443" y="0"/>
                  </a:lnTo>
                  <a:lnTo>
                    <a:pt x="2466968" y="0"/>
                  </a:lnTo>
                  <a:lnTo>
                    <a:pt x="2466968" y="9524"/>
                  </a:lnTo>
                  <a:close/>
                </a:path>
                <a:path w="9865360" h="1388745">
                  <a:moveTo>
                    <a:pt x="2486018" y="9524"/>
                  </a:moveTo>
                  <a:lnTo>
                    <a:pt x="2476493" y="9524"/>
                  </a:lnTo>
                  <a:lnTo>
                    <a:pt x="2476493" y="0"/>
                  </a:lnTo>
                  <a:lnTo>
                    <a:pt x="2486018" y="0"/>
                  </a:lnTo>
                  <a:lnTo>
                    <a:pt x="2486018" y="9524"/>
                  </a:lnTo>
                  <a:close/>
                </a:path>
                <a:path w="9865360" h="1388745">
                  <a:moveTo>
                    <a:pt x="2505068" y="9524"/>
                  </a:moveTo>
                  <a:lnTo>
                    <a:pt x="2495543" y="9524"/>
                  </a:lnTo>
                  <a:lnTo>
                    <a:pt x="2495543" y="0"/>
                  </a:lnTo>
                  <a:lnTo>
                    <a:pt x="2505068" y="0"/>
                  </a:lnTo>
                  <a:lnTo>
                    <a:pt x="2505068" y="9524"/>
                  </a:lnTo>
                  <a:close/>
                </a:path>
                <a:path w="9865360" h="1388745">
                  <a:moveTo>
                    <a:pt x="2524118" y="9524"/>
                  </a:moveTo>
                  <a:lnTo>
                    <a:pt x="2514593" y="9524"/>
                  </a:lnTo>
                  <a:lnTo>
                    <a:pt x="2514593" y="0"/>
                  </a:lnTo>
                  <a:lnTo>
                    <a:pt x="2524118" y="0"/>
                  </a:lnTo>
                  <a:lnTo>
                    <a:pt x="2524118" y="9524"/>
                  </a:lnTo>
                  <a:close/>
                </a:path>
                <a:path w="9865360" h="1388745">
                  <a:moveTo>
                    <a:pt x="2543168" y="9524"/>
                  </a:moveTo>
                  <a:lnTo>
                    <a:pt x="2533643" y="9524"/>
                  </a:lnTo>
                  <a:lnTo>
                    <a:pt x="2533643" y="0"/>
                  </a:lnTo>
                  <a:lnTo>
                    <a:pt x="2543168" y="0"/>
                  </a:lnTo>
                  <a:lnTo>
                    <a:pt x="2543168" y="9524"/>
                  </a:lnTo>
                  <a:close/>
                </a:path>
                <a:path w="9865360" h="1388745">
                  <a:moveTo>
                    <a:pt x="2562218" y="9524"/>
                  </a:moveTo>
                  <a:lnTo>
                    <a:pt x="2552693" y="9524"/>
                  </a:lnTo>
                  <a:lnTo>
                    <a:pt x="2552693" y="0"/>
                  </a:lnTo>
                  <a:lnTo>
                    <a:pt x="2562218" y="0"/>
                  </a:lnTo>
                  <a:lnTo>
                    <a:pt x="2562218" y="9524"/>
                  </a:lnTo>
                  <a:close/>
                </a:path>
                <a:path w="9865360" h="1388745">
                  <a:moveTo>
                    <a:pt x="2581268" y="9524"/>
                  </a:moveTo>
                  <a:lnTo>
                    <a:pt x="2571743" y="9524"/>
                  </a:lnTo>
                  <a:lnTo>
                    <a:pt x="2571743" y="0"/>
                  </a:lnTo>
                  <a:lnTo>
                    <a:pt x="2581268" y="0"/>
                  </a:lnTo>
                  <a:lnTo>
                    <a:pt x="2581268" y="9524"/>
                  </a:lnTo>
                  <a:close/>
                </a:path>
                <a:path w="9865360" h="1388745">
                  <a:moveTo>
                    <a:pt x="2600318" y="9524"/>
                  </a:moveTo>
                  <a:lnTo>
                    <a:pt x="2590793" y="9524"/>
                  </a:lnTo>
                  <a:lnTo>
                    <a:pt x="2590793" y="0"/>
                  </a:lnTo>
                  <a:lnTo>
                    <a:pt x="2600318" y="0"/>
                  </a:lnTo>
                  <a:lnTo>
                    <a:pt x="2600318" y="9524"/>
                  </a:lnTo>
                  <a:close/>
                </a:path>
                <a:path w="9865360" h="1388745">
                  <a:moveTo>
                    <a:pt x="2619368" y="9524"/>
                  </a:moveTo>
                  <a:lnTo>
                    <a:pt x="2609843" y="9524"/>
                  </a:lnTo>
                  <a:lnTo>
                    <a:pt x="2609843" y="0"/>
                  </a:lnTo>
                  <a:lnTo>
                    <a:pt x="2619368" y="0"/>
                  </a:lnTo>
                  <a:lnTo>
                    <a:pt x="2619368" y="9524"/>
                  </a:lnTo>
                  <a:close/>
                </a:path>
                <a:path w="9865360" h="1388745">
                  <a:moveTo>
                    <a:pt x="2638418" y="9524"/>
                  </a:moveTo>
                  <a:lnTo>
                    <a:pt x="2628893" y="9524"/>
                  </a:lnTo>
                  <a:lnTo>
                    <a:pt x="2628893" y="0"/>
                  </a:lnTo>
                  <a:lnTo>
                    <a:pt x="2638418" y="0"/>
                  </a:lnTo>
                  <a:lnTo>
                    <a:pt x="2638418" y="9524"/>
                  </a:lnTo>
                  <a:close/>
                </a:path>
                <a:path w="9865360" h="1388745">
                  <a:moveTo>
                    <a:pt x="2657468" y="9524"/>
                  </a:moveTo>
                  <a:lnTo>
                    <a:pt x="2647943" y="9524"/>
                  </a:lnTo>
                  <a:lnTo>
                    <a:pt x="2647943" y="0"/>
                  </a:lnTo>
                  <a:lnTo>
                    <a:pt x="2657468" y="0"/>
                  </a:lnTo>
                  <a:lnTo>
                    <a:pt x="2657468" y="9524"/>
                  </a:lnTo>
                  <a:close/>
                </a:path>
                <a:path w="9865360" h="1388745">
                  <a:moveTo>
                    <a:pt x="2676518" y="9524"/>
                  </a:moveTo>
                  <a:lnTo>
                    <a:pt x="2666993" y="9524"/>
                  </a:lnTo>
                  <a:lnTo>
                    <a:pt x="2666993" y="0"/>
                  </a:lnTo>
                  <a:lnTo>
                    <a:pt x="2676518" y="0"/>
                  </a:lnTo>
                  <a:lnTo>
                    <a:pt x="2676518" y="9524"/>
                  </a:lnTo>
                  <a:close/>
                </a:path>
                <a:path w="9865360" h="1388745">
                  <a:moveTo>
                    <a:pt x="2695568" y="9524"/>
                  </a:moveTo>
                  <a:lnTo>
                    <a:pt x="2686043" y="9524"/>
                  </a:lnTo>
                  <a:lnTo>
                    <a:pt x="2686043" y="0"/>
                  </a:lnTo>
                  <a:lnTo>
                    <a:pt x="2695568" y="0"/>
                  </a:lnTo>
                  <a:lnTo>
                    <a:pt x="2695568" y="9524"/>
                  </a:lnTo>
                  <a:close/>
                </a:path>
                <a:path w="9865360" h="1388745">
                  <a:moveTo>
                    <a:pt x="2714618" y="9524"/>
                  </a:moveTo>
                  <a:lnTo>
                    <a:pt x="2705093" y="9524"/>
                  </a:lnTo>
                  <a:lnTo>
                    <a:pt x="2705093" y="0"/>
                  </a:lnTo>
                  <a:lnTo>
                    <a:pt x="2714618" y="0"/>
                  </a:lnTo>
                  <a:lnTo>
                    <a:pt x="2714618" y="9524"/>
                  </a:lnTo>
                  <a:close/>
                </a:path>
                <a:path w="9865360" h="1388745">
                  <a:moveTo>
                    <a:pt x="2733668" y="9524"/>
                  </a:moveTo>
                  <a:lnTo>
                    <a:pt x="2724143" y="9524"/>
                  </a:lnTo>
                  <a:lnTo>
                    <a:pt x="2724143" y="0"/>
                  </a:lnTo>
                  <a:lnTo>
                    <a:pt x="2733668" y="0"/>
                  </a:lnTo>
                  <a:lnTo>
                    <a:pt x="2733668" y="9524"/>
                  </a:lnTo>
                  <a:close/>
                </a:path>
                <a:path w="9865360" h="1388745">
                  <a:moveTo>
                    <a:pt x="2752718" y="9524"/>
                  </a:moveTo>
                  <a:lnTo>
                    <a:pt x="2743193" y="9524"/>
                  </a:lnTo>
                  <a:lnTo>
                    <a:pt x="2743193" y="0"/>
                  </a:lnTo>
                  <a:lnTo>
                    <a:pt x="2752718" y="0"/>
                  </a:lnTo>
                  <a:lnTo>
                    <a:pt x="2752718" y="9524"/>
                  </a:lnTo>
                  <a:close/>
                </a:path>
                <a:path w="9865360" h="1388745">
                  <a:moveTo>
                    <a:pt x="2771768" y="9524"/>
                  </a:moveTo>
                  <a:lnTo>
                    <a:pt x="2762243" y="9524"/>
                  </a:lnTo>
                  <a:lnTo>
                    <a:pt x="2762243" y="0"/>
                  </a:lnTo>
                  <a:lnTo>
                    <a:pt x="2771768" y="0"/>
                  </a:lnTo>
                  <a:lnTo>
                    <a:pt x="2771768" y="9524"/>
                  </a:lnTo>
                  <a:close/>
                </a:path>
                <a:path w="9865360" h="1388745">
                  <a:moveTo>
                    <a:pt x="2790818" y="9524"/>
                  </a:moveTo>
                  <a:lnTo>
                    <a:pt x="2781293" y="9524"/>
                  </a:lnTo>
                  <a:lnTo>
                    <a:pt x="2781293" y="0"/>
                  </a:lnTo>
                  <a:lnTo>
                    <a:pt x="2790818" y="0"/>
                  </a:lnTo>
                  <a:lnTo>
                    <a:pt x="2790818" y="9524"/>
                  </a:lnTo>
                  <a:close/>
                </a:path>
                <a:path w="9865360" h="1388745">
                  <a:moveTo>
                    <a:pt x="2809868" y="9524"/>
                  </a:moveTo>
                  <a:lnTo>
                    <a:pt x="2800343" y="9524"/>
                  </a:lnTo>
                  <a:lnTo>
                    <a:pt x="2800343" y="0"/>
                  </a:lnTo>
                  <a:lnTo>
                    <a:pt x="2809868" y="0"/>
                  </a:lnTo>
                  <a:lnTo>
                    <a:pt x="2809868" y="9524"/>
                  </a:lnTo>
                  <a:close/>
                </a:path>
                <a:path w="9865360" h="1388745">
                  <a:moveTo>
                    <a:pt x="2828918" y="9524"/>
                  </a:moveTo>
                  <a:lnTo>
                    <a:pt x="2819393" y="9524"/>
                  </a:lnTo>
                  <a:lnTo>
                    <a:pt x="2819393" y="0"/>
                  </a:lnTo>
                  <a:lnTo>
                    <a:pt x="2828918" y="0"/>
                  </a:lnTo>
                  <a:lnTo>
                    <a:pt x="2828918" y="9524"/>
                  </a:lnTo>
                  <a:close/>
                </a:path>
                <a:path w="9865360" h="1388745">
                  <a:moveTo>
                    <a:pt x="2847968" y="9524"/>
                  </a:moveTo>
                  <a:lnTo>
                    <a:pt x="2838443" y="9524"/>
                  </a:lnTo>
                  <a:lnTo>
                    <a:pt x="2838443" y="0"/>
                  </a:lnTo>
                  <a:lnTo>
                    <a:pt x="2847968" y="0"/>
                  </a:lnTo>
                  <a:lnTo>
                    <a:pt x="2847968" y="9524"/>
                  </a:lnTo>
                  <a:close/>
                </a:path>
                <a:path w="9865360" h="1388745">
                  <a:moveTo>
                    <a:pt x="2867018" y="9524"/>
                  </a:moveTo>
                  <a:lnTo>
                    <a:pt x="2857493" y="9524"/>
                  </a:lnTo>
                  <a:lnTo>
                    <a:pt x="2857493" y="0"/>
                  </a:lnTo>
                  <a:lnTo>
                    <a:pt x="2867018" y="0"/>
                  </a:lnTo>
                  <a:lnTo>
                    <a:pt x="2867018" y="9524"/>
                  </a:lnTo>
                  <a:close/>
                </a:path>
                <a:path w="9865360" h="1388745">
                  <a:moveTo>
                    <a:pt x="2886068" y="9524"/>
                  </a:moveTo>
                  <a:lnTo>
                    <a:pt x="2876543" y="9524"/>
                  </a:lnTo>
                  <a:lnTo>
                    <a:pt x="2876543" y="0"/>
                  </a:lnTo>
                  <a:lnTo>
                    <a:pt x="2886068" y="0"/>
                  </a:lnTo>
                  <a:lnTo>
                    <a:pt x="2886068" y="9524"/>
                  </a:lnTo>
                  <a:close/>
                </a:path>
                <a:path w="9865360" h="1388745">
                  <a:moveTo>
                    <a:pt x="2905118" y="9524"/>
                  </a:moveTo>
                  <a:lnTo>
                    <a:pt x="2895593" y="9524"/>
                  </a:lnTo>
                  <a:lnTo>
                    <a:pt x="2895593" y="0"/>
                  </a:lnTo>
                  <a:lnTo>
                    <a:pt x="2905118" y="0"/>
                  </a:lnTo>
                  <a:lnTo>
                    <a:pt x="2905118" y="9524"/>
                  </a:lnTo>
                  <a:close/>
                </a:path>
                <a:path w="9865360" h="1388745">
                  <a:moveTo>
                    <a:pt x="2924168" y="9524"/>
                  </a:moveTo>
                  <a:lnTo>
                    <a:pt x="2914643" y="9524"/>
                  </a:lnTo>
                  <a:lnTo>
                    <a:pt x="2914643" y="0"/>
                  </a:lnTo>
                  <a:lnTo>
                    <a:pt x="2924168" y="0"/>
                  </a:lnTo>
                  <a:lnTo>
                    <a:pt x="2924168" y="9524"/>
                  </a:lnTo>
                  <a:close/>
                </a:path>
                <a:path w="9865360" h="1388745">
                  <a:moveTo>
                    <a:pt x="2943218" y="9524"/>
                  </a:moveTo>
                  <a:lnTo>
                    <a:pt x="2933693" y="9524"/>
                  </a:lnTo>
                  <a:lnTo>
                    <a:pt x="2933693" y="0"/>
                  </a:lnTo>
                  <a:lnTo>
                    <a:pt x="2943218" y="0"/>
                  </a:lnTo>
                  <a:lnTo>
                    <a:pt x="2943218" y="9524"/>
                  </a:lnTo>
                  <a:close/>
                </a:path>
                <a:path w="9865360" h="1388745">
                  <a:moveTo>
                    <a:pt x="2962268" y="9524"/>
                  </a:moveTo>
                  <a:lnTo>
                    <a:pt x="2952743" y="9524"/>
                  </a:lnTo>
                  <a:lnTo>
                    <a:pt x="2952743" y="0"/>
                  </a:lnTo>
                  <a:lnTo>
                    <a:pt x="2962268" y="0"/>
                  </a:lnTo>
                  <a:lnTo>
                    <a:pt x="2962268" y="9524"/>
                  </a:lnTo>
                  <a:close/>
                </a:path>
                <a:path w="9865360" h="1388745">
                  <a:moveTo>
                    <a:pt x="2981318" y="9524"/>
                  </a:moveTo>
                  <a:lnTo>
                    <a:pt x="2971793" y="9524"/>
                  </a:lnTo>
                  <a:lnTo>
                    <a:pt x="2971793" y="0"/>
                  </a:lnTo>
                  <a:lnTo>
                    <a:pt x="2981318" y="0"/>
                  </a:lnTo>
                  <a:lnTo>
                    <a:pt x="2981318" y="9524"/>
                  </a:lnTo>
                  <a:close/>
                </a:path>
                <a:path w="9865360" h="1388745">
                  <a:moveTo>
                    <a:pt x="3000368" y="9524"/>
                  </a:moveTo>
                  <a:lnTo>
                    <a:pt x="2990843" y="9524"/>
                  </a:lnTo>
                  <a:lnTo>
                    <a:pt x="2990843" y="0"/>
                  </a:lnTo>
                  <a:lnTo>
                    <a:pt x="3000368" y="0"/>
                  </a:lnTo>
                  <a:lnTo>
                    <a:pt x="3000368" y="9524"/>
                  </a:lnTo>
                  <a:close/>
                </a:path>
                <a:path w="9865360" h="1388745">
                  <a:moveTo>
                    <a:pt x="3019418" y="9524"/>
                  </a:moveTo>
                  <a:lnTo>
                    <a:pt x="3009893" y="9524"/>
                  </a:lnTo>
                  <a:lnTo>
                    <a:pt x="3009893" y="0"/>
                  </a:lnTo>
                  <a:lnTo>
                    <a:pt x="3019418" y="0"/>
                  </a:lnTo>
                  <a:lnTo>
                    <a:pt x="3019418" y="9524"/>
                  </a:lnTo>
                  <a:close/>
                </a:path>
                <a:path w="9865360" h="1388745">
                  <a:moveTo>
                    <a:pt x="3038468" y="9524"/>
                  </a:moveTo>
                  <a:lnTo>
                    <a:pt x="3028943" y="9524"/>
                  </a:lnTo>
                  <a:lnTo>
                    <a:pt x="3028943" y="0"/>
                  </a:lnTo>
                  <a:lnTo>
                    <a:pt x="3038468" y="0"/>
                  </a:lnTo>
                  <a:lnTo>
                    <a:pt x="3038468" y="9524"/>
                  </a:lnTo>
                  <a:close/>
                </a:path>
                <a:path w="9865360" h="1388745">
                  <a:moveTo>
                    <a:pt x="3057518" y="9524"/>
                  </a:moveTo>
                  <a:lnTo>
                    <a:pt x="3047993" y="9524"/>
                  </a:lnTo>
                  <a:lnTo>
                    <a:pt x="3047993" y="0"/>
                  </a:lnTo>
                  <a:lnTo>
                    <a:pt x="3057518" y="0"/>
                  </a:lnTo>
                  <a:lnTo>
                    <a:pt x="3057518" y="9524"/>
                  </a:lnTo>
                  <a:close/>
                </a:path>
                <a:path w="9865360" h="1388745">
                  <a:moveTo>
                    <a:pt x="3076568" y="9524"/>
                  </a:moveTo>
                  <a:lnTo>
                    <a:pt x="3067043" y="9524"/>
                  </a:lnTo>
                  <a:lnTo>
                    <a:pt x="3067043" y="0"/>
                  </a:lnTo>
                  <a:lnTo>
                    <a:pt x="3076568" y="0"/>
                  </a:lnTo>
                  <a:lnTo>
                    <a:pt x="3076568" y="9524"/>
                  </a:lnTo>
                  <a:close/>
                </a:path>
                <a:path w="9865360" h="1388745">
                  <a:moveTo>
                    <a:pt x="3095618" y="9524"/>
                  </a:moveTo>
                  <a:lnTo>
                    <a:pt x="3086093" y="9524"/>
                  </a:lnTo>
                  <a:lnTo>
                    <a:pt x="3086093" y="0"/>
                  </a:lnTo>
                  <a:lnTo>
                    <a:pt x="3095618" y="0"/>
                  </a:lnTo>
                  <a:lnTo>
                    <a:pt x="3095618" y="9524"/>
                  </a:lnTo>
                  <a:close/>
                </a:path>
                <a:path w="9865360" h="1388745">
                  <a:moveTo>
                    <a:pt x="3114668" y="9524"/>
                  </a:moveTo>
                  <a:lnTo>
                    <a:pt x="3105143" y="9524"/>
                  </a:lnTo>
                  <a:lnTo>
                    <a:pt x="3105143" y="0"/>
                  </a:lnTo>
                  <a:lnTo>
                    <a:pt x="3114668" y="0"/>
                  </a:lnTo>
                  <a:lnTo>
                    <a:pt x="3114668" y="9524"/>
                  </a:lnTo>
                  <a:close/>
                </a:path>
                <a:path w="9865360" h="1388745">
                  <a:moveTo>
                    <a:pt x="3133718" y="9524"/>
                  </a:moveTo>
                  <a:lnTo>
                    <a:pt x="3124193" y="9524"/>
                  </a:lnTo>
                  <a:lnTo>
                    <a:pt x="3124193" y="0"/>
                  </a:lnTo>
                  <a:lnTo>
                    <a:pt x="3133718" y="0"/>
                  </a:lnTo>
                  <a:lnTo>
                    <a:pt x="3133718" y="9524"/>
                  </a:lnTo>
                  <a:close/>
                </a:path>
                <a:path w="9865360" h="1388745">
                  <a:moveTo>
                    <a:pt x="3152768" y="9524"/>
                  </a:moveTo>
                  <a:lnTo>
                    <a:pt x="3143243" y="9524"/>
                  </a:lnTo>
                  <a:lnTo>
                    <a:pt x="3143243" y="0"/>
                  </a:lnTo>
                  <a:lnTo>
                    <a:pt x="3152768" y="0"/>
                  </a:lnTo>
                  <a:lnTo>
                    <a:pt x="3152768" y="9524"/>
                  </a:lnTo>
                  <a:close/>
                </a:path>
                <a:path w="9865360" h="1388745">
                  <a:moveTo>
                    <a:pt x="3171818" y="9524"/>
                  </a:moveTo>
                  <a:lnTo>
                    <a:pt x="3162293" y="9524"/>
                  </a:lnTo>
                  <a:lnTo>
                    <a:pt x="3162293" y="0"/>
                  </a:lnTo>
                  <a:lnTo>
                    <a:pt x="3171818" y="0"/>
                  </a:lnTo>
                  <a:lnTo>
                    <a:pt x="3171818" y="9524"/>
                  </a:lnTo>
                  <a:close/>
                </a:path>
                <a:path w="9865360" h="1388745">
                  <a:moveTo>
                    <a:pt x="3190868" y="9524"/>
                  </a:moveTo>
                  <a:lnTo>
                    <a:pt x="3181343" y="9524"/>
                  </a:lnTo>
                  <a:lnTo>
                    <a:pt x="3181343" y="0"/>
                  </a:lnTo>
                  <a:lnTo>
                    <a:pt x="3190868" y="0"/>
                  </a:lnTo>
                  <a:lnTo>
                    <a:pt x="3190868" y="9524"/>
                  </a:lnTo>
                  <a:close/>
                </a:path>
                <a:path w="9865360" h="1388745">
                  <a:moveTo>
                    <a:pt x="3209918" y="9524"/>
                  </a:moveTo>
                  <a:lnTo>
                    <a:pt x="3200393" y="9524"/>
                  </a:lnTo>
                  <a:lnTo>
                    <a:pt x="3200393" y="0"/>
                  </a:lnTo>
                  <a:lnTo>
                    <a:pt x="3209918" y="0"/>
                  </a:lnTo>
                  <a:lnTo>
                    <a:pt x="3209918" y="9524"/>
                  </a:lnTo>
                  <a:close/>
                </a:path>
                <a:path w="9865360" h="1388745">
                  <a:moveTo>
                    <a:pt x="3228968" y="9524"/>
                  </a:moveTo>
                  <a:lnTo>
                    <a:pt x="3219443" y="9524"/>
                  </a:lnTo>
                  <a:lnTo>
                    <a:pt x="3219443" y="0"/>
                  </a:lnTo>
                  <a:lnTo>
                    <a:pt x="3228968" y="0"/>
                  </a:lnTo>
                  <a:lnTo>
                    <a:pt x="3228968" y="9524"/>
                  </a:lnTo>
                  <a:close/>
                </a:path>
                <a:path w="9865360" h="1388745">
                  <a:moveTo>
                    <a:pt x="3248018" y="9524"/>
                  </a:moveTo>
                  <a:lnTo>
                    <a:pt x="3238493" y="9524"/>
                  </a:lnTo>
                  <a:lnTo>
                    <a:pt x="3238493" y="0"/>
                  </a:lnTo>
                  <a:lnTo>
                    <a:pt x="3248018" y="0"/>
                  </a:lnTo>
                  <a:lnTo>
                    <a:pt x="3248018" y="9524"/>
                  </a:lnTo>
                  <a:close/>
                </a:path>
                <a:path w="9865360" h="1388745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9865360" h="1388745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9865360" h="1388745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9865360" h="1388745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9865360" h="1388745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9865360" h="1388745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9865360" h="1388745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9865360" h="1388745">
                  <a:moveTo>
                    <a:pt x="3400418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8" y="0"/>
                  </a:lnTo>
                  <a:lnTo>
                    <a:pt x="3400418" y="9524"/>
                  </a:lnTo>
                  <a:close/>
                </a:path>
                <a:path w="9865360" h="1388745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9865360" h="1388745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9865360" h="1388745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9865360" h="1388745">
                  <a:moveTo>
                    <a:pt x="3476618" y="9524"/>
                  </a:moveTo>
                  <a:lnTo>
                    <a:pt x="3467093" y="9524"/>
                  </a:lnTo>
                  <a:lnTo>
                    <a:pt x="3467093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9865360" h="1388745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9865360" h="1388745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9865360" h="1388745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9865360" h="1388745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9865360" h="1388745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9865360" h="1388745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9865360" h="1388745">
                  <a:moveTo>
                    <a:pt x="3609968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8" y="0"/>
                  </a:lnTo>
                  <a:lnTo>
                    <a:pt x="3609968" y="9524"/>
                  </a:lnTo>
                  <a:close/>
                </a:path>
                <a:path w="9865360" h="1388745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9865360" h="1388745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9865360" h="1388745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9865360" h="1388745">
                  <a:moveTo>
                    <a:pt x="3686168" y="9524"/>
                  </a:moveTo>
                  <a:lnTo>
                    <a:pt x="3676643" y="9524"/>
                  </a:lnTo>
                  <a:lnTo>
                    <a:pt x="3676643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9865360" h="1388745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9865360" h="1388745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9865360" h="1388745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9865360" h="1388745">
                  <a:moveTo>
                    <a:pt x="3762368" y="9524"/>
                  </a:moveTo>
                  <a:lnTo>
                    <a:pt x="3752843" y="9524"/>
                  </a:lnTo>
                  <a:lnTo>
                    <a:pt x="3752843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9865360" h="1388745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9865360" h="1388745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9865360" h="1388745">
                  <a:moveTo>
                    <a:pt x="3819518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8" y="0"/>
                  </a:lnTo>
                  <a:lnTo>
                    <a:pt x="3819518" y="9524"/>
                  </a:lnTo>
                  <a:close/>
                </a:path>
                <a:path w="9865360" h="1388745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9865360" h="1388745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9865360" h="1388745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9865360" h="1388745">
                  <a:moveTo>
                    <a:pt x="3895718" y="9524"/>
                  </a:moveTo>
                  <a:lnTo>
                    <a:pt x="3886193" y="9524"/>
                  </a:lnTo>
                  <a:lnTo>
                    <a:pt x="3886193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9865360" h="1388745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9865360" h="1388745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9865360" h="1388745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9865360" h="1388745">
                  <a:moveTo>
                    <a:pt x="3971918" y="9524"/>
                  </a:moveTo>
                  <a:lnTo>
                    <a:pt x="3962393" y="9524"/>
                  </a:lnTo>
                  <a:lnTo>
                    <a:pt x="3962393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9865360" h="1388745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9865360" h="1388745">
                  <a:moveTo>
                    <a:pt x="4010018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8" y="0"/>
                  </a:lnTo>
                  <a:lnTo>
                    <a:pt x="4010018" y="9524"/>
                  </a:lnTo>
                  <a:close/>
                </a:path>
                <a:path w="9865360" h="1388745">
                  <a:moveTo>
                    <a:pt x="4029068" y="9524"/>
                  </a:moveTo>
                  <a:lnTo>
                    <a:pt x="4019543" y="9524"/>
                  </a:lnTo>
                  <a:lnTo>
                    <a:pt x="4019543" y="0"/>
                  </a:lnTo>
                  <a:lnTo>
                    <a:pt x="4029068" y="0"/>
                  </a:lnTo>
                  <a:lnTo>
                    <a:pt x="4029068" y="9524"/>
                  </a:lnTo>
                  <a:close/>
                </a:path>
                <a:path w="9865360" h="1388745">
                  <a:moveTo>
                    <a:pt x="4048118" y="9524"/>
                  </a:moveTo>
                  <a:lnTo>
                    <a:pt x="4038593" y="9524"/>
                  </a:lnTo>
                  <a:lnTo>
                    <a:pt x="4038593" y="0"/>
                  </a:lnTo>
                  <a:lnTo>
                    <a:pt x="4048118" y="0"/>
                  </a:lnTo>
                  <a:lnTo>
                    <a:pt x="4048118" y="9524"/>
                  </a:lnTo>
                  <a:close/>
                </a:path>
                <a:path w="9865360" h="1388745">
                  <a:moveTo>
                    <a:pt x="4067168" y="9524"/>
                  </a:moveTo>
                  <a:lnTo>
                    <a:pt x="4057643" y="9524"/>
                  </a:lnTo>
                  <a:lnTo>
                    <a:pt x="4057643" y="0"/>
                  </a:lnTo>
                  <a:lnTo>
                    <a:pt x="4067168" y="0"/>
                  </a:lnTo>
                  <a:lnTo>
                    <a:pt x="4067168" y="9524"/>
                  </a:lnTo>
                  <a:close/>
                </a:path>
                <a:path w="9865360" h="1388745">
                  <a:moveTo>
                    <a:pt x="4086218" y="9524"/>
                  </a:moveTo>
                  <a:lnTo>
                    <a:pt x="4076693" y="9524"/>
                  </a:lnTo>
                  <a:lnTo>
                    <a:pt x="4076693" y="0"/>
                  </a:lnTo>
                  <a:lnTo>
                    <a:pt x="4086218" y="0"/>
                  </a:lnTo>
                  <a:lnTo>
                    <a:pt x="4086218" y="9524"/>
                  </a:lnTo>
                  <a:close/>
                </a:path>
                <a:path w="9865360" h="1388745">
                  <a:moveTo>
                    <a:pt x="4105268" y="9524"/>
                  </a:moveTo>
                  <a:lnTo>
                    <a:pt x="4095743" y="9524"/>
                  </a:lnTo>
                  <a:lnTo>
                    <a:pt x="4095743" y="0"/>
                  </a:lnTo>
                  <a:lnTo>
                    <a:pt x="4105268" y="0"/>
                  </a:lnTo>
                  <a:lnTo>
                    <a:pt x="4105268" y="9524"/>
                  </a:lnTo>
                  <a:close/>
                </a:path>
                <a:path w="9865360" h="1388745">
                  <a:moveTo>
                    <a:pt x="4124318" y="9524"/>
                  </a:moveTo>
                  <a:lnTo>
                    <a:pt x="4114793" y="9524"/>
                  </a:lnTo>
                  <a:lnTo>
                    <a:pt x="4114793" y="0"/>
                  </a:lnTo>
                  <a:lnTo>
                    <a:pt x="4124318" y="0"/>
                  </a:lnTo>
                  <a:lnTo>
                    <a:pt x="4124318" y="9524"/>
                  </a:lnTo>
                  <a:close/>
                </a:path>
                <a:path w="9865360" h="1388745">
                  <a:moveTo>
                    <a:pt x="4143368" y="9524"/>
                  </a:moveTo>
                  <a:lnTo>
                    <a:pt x="4133843" y="9524"/>
                  </a:lnTo>
                  <a:lnTo>
                    <a:pt x="4133843" y="0"/>
                  </a:lnTo>
                  <a:lnTo>
                    <a:pt x="4143368" y="0"/>
                  </a:lnTo>
                  <a:lnTo>
                    <a:pt x="4143368" y="9524"/>
                  </a:lnTo>
                  <a:close/>
                </a:path>
                <a:path w="9865360" h="1388745">
                  <a:moveTo>
                    <a:pt x="4162418" y="9524"/>
                  </a:moveTo>
                  <a:lnTo>
                    <a:pt x="4152893" y="9524"/>
                  </a:lnTo>
                  <a:lnTo>
                    <a:pt x="4152893" y="0"/>
                  </a:lnTo>
                  <a:lnTo>
                    <a:pt x="4162418" y="0"/>
                  </a:lnTo>
                  <a:lnTo>
                    <a:pt x="4162418" y="9524"/>
                  </a:lnTo>
                  <a:close/>
                </a:path>
                <a:path w="9865360" h="1388745">
                  <a:moveTo>
                    <a:pt x="4181468" y="9524"/>
                  </a:moveTo>
                  <a:lnTo>
                    <a:pt x="4171943" y="9524"/>
                  </a:lnTo>
                  <a:lnTo>
                    <a:pt x="4171943" y="0"/>
                  </a:lnTo>
                  <a:lnTo>
                    <a:pt x="4181468" y="0"/>
                  </a:lnTo>
                  <a:lnTo>
                    <a:pt x="4181468" y="9524"/>
                  </a:lnTo>
                  <a:close/>
                </a:path>
                <a:path w="9865360" h="1388745">
                  <a:moveTo>
                    <a:pt x="4200518" y="9524"/>
                  </a:moveTo>
                  <a:lnTo>
                    <a:pt x="4190993" y="9524"/>
                  </a:lnTo>
                  <a:lnTo>
                    <a:pt x="4190993" y="0"/>
                  </a:lnTo>
                  <a:lnTo>
                    <a:pt x="4200518" y="0"/>
                  </a:lnTo>
                  <a:lnTo>
                    <a:pt x="4200518" y="9524"/>
                  </a:lnTo>
                  <a:close/>
                </a:path>
                <a:path w="9865360" h="1388745">
                  <a:moveTo>
                    <a:pt x="4219568" y="9524"/>
                  </a:moveTo>
                  <a:lnTo>
                    <a:pt x="4210043" y="9524"/>
                  </a:lnTo>
                  <a:lnTo>
                    <a:pt x="4210043" y="0"/>
                  </a:lnTo>
                  <a:lnTo>
                    <a:pt x="4219568" y="0"/>
                  </a:lnTo>
                  <a:lnTo>
                    <a:pt x="4219568" y="9524"/>
                  </a:lnTo>
                  <a:close/>
                </a:path>
                <a:path w="9865360" h="1388745">
                  <a:moveTo>
                    <a:pt x="4238618" y="9524"/>
                  </a:moveTo>
                  <a:lnTo>
                    <a:pt x="4229093" y="9524"/>
                  </a:lnTo>
                  <a:lnTo>
                    <a:pt x="4229093" y="0"/>
                  </a:lnTo>
                  <a:lnTo>
                    <a:pt x="4238618" y="0"/>
                  </a:lnTo>
                  <a:lnTo>
                    <a:pt x="4238618" y="9524"/>
                  </a:lnTo>
                  <a:close/>
                </a:path>
                <a:path w="9865360" h="1388745">
                  <a:moveTo>
                    <a:pt x="4257668" y="9524"/>
                  </a:moveTo>
                  <a:lnTo>
                    <a:pt x="4248143" y="9524"/>
                  </a:lnTo>
                  <a:lnTo>
                    <a:pt x="4248143" y="0"/>
                  </a:lnTo>
                  <a:lnTo>
                    <a:pt x="4257668" y="0"/>
                  </a:lnTo>
                  <a:lnTo>
                    <a:pt x="4257668" y="9524"/>
                  </a:lnTo>
                  <a:close/>
                </a:path>
                <a:path w="9865360" h="1388745">
                  <a:moveTo>
                    <a:pt x="4276718" y="9524"/>
                  </a:moveTo>
                  <a:lnTo>
                    <a:pt x="4267193" y="9524"/>
                  </a:lnTo>
                  <a:lnTo>
                    <a:pt x="4267193" y="0"/>
                  </a:lnTo>
                  <a:lnTo>
                    <a:pt x="4276718" y="0"/>
                  </a:lnTo>
                  <a:lnTo>
                    <a:pt x="4276718" y="9524"/>
                  </a:lnTo>
                  <a:close/>
                </a:path>
                <a:path w="9865360" h="1388745">
                  <a:moveTo>
                    <a:pt x="4295768" y="9524"/>
                  </a:moveTo>
                  <a:lnTo>
                    <a:pt x="4286243" y="9524"/>
                  </a:lnTo>
                  <a:lnTo>
                    <a:pt x="4286243" y="0"/>
                  </a:lnTo>
                  <a:lnTo>
                    <a:pt x="4295768" y="0"/>
                  </a:lnTo>
                  <a:lnTo>
                    <a:pt x="4295768" y="9524"/>
                  </a:lnTo>
                  <a:close/>
                </a:path>
                <a:path w="9865360" h="1388745">
                  <a:moveTo>
                    <a:pt x="4314818" y="9524"/>
                  </a:moveTo>
                  <a:lnTo>
                    <a:pt x="4305293" y="9524"/>
                  </a:lnTo>
                  <a:lnTo>
                    <a:pt x="4305293" y="0"/>
                  </a:lnTo>
                  <a:lnTo>
                    <a:pt x="4314818" y="0"/>
                  </a:lnTo>
                  <a:lnTo>
                    <a:pt x="4314818" y="9524"/>
                  </a:lnTo>
                  <a:close/>
                </a:path>
                <a:path w="9865360" h="1388745">
                  <a:moveTo>
                    <a:pt x="4333868" y="9524"/>
                  </a:moveTo>
                  <a:lnTo>
                    <a:pt x="4324343" y="9524"/>
                  </a:lnTo>
                  <a:lnTo>
                    <a:pt x="4324343" y="0"/>
                  </a:lnTo>
                  <a:lnTo>
                    <a:pt x="4333868" y="0"/>
                  </a:lnTo>
                  <a:lnTo>
                    <a:pt x="4333868" y="9524"/>
                  </a:lnTo>
                  <a:close/>
                </a:path>
                <a:path w="9865360" h="1388745">
                  <a:moveTo>
                    <a:pt x="4352918" y="9524"/>
                  </a:moveTo>
                  <a:lnTo>
                    <a:pt x="4343393" y="9524"/>
                  </a:lnTo>
                  <a:lnTo>
                    <a:pt x="4343393" y="0"/>
                  </a:lnTo>
                  <a:lnTo>
                    <a:pt x="4352918" y="0"/>
                  </a:lnTo>
                  <a:lnTo>
                    <a:pt x="4352918" y="9524"/>
                  </a:lnTo>
                  <a:close/>
                </a:path>
                <a:path w="9865360" h="1388745">
                  <a:moveTo>
                    <a:pt x="4371968" y="9524"/>
                  </a:moveTo>
                  <a:lnTo>
                    <a:pt x="4362443" y="9524"/>
                  </a:lnTo>
                  <a:lnTo>
                    <a:pt x="4362443" y="0"/>
                  </a:lnTo>
                  <a:lnTo>
                    <a:pt x="4371968" y="0"/>
                  </a:lnTo>
                  <a:lnTo>
                    <a:pt x="4371968" y="9524"/>
                  </a:lnTo>
                  <a:close/>
                </a:path>
                <a:path w="9865360" h="1388745">
                  <a:moveTo>
                    <a:pt x="4391018" y="9524"/>
                  </a:moveTo>
                  <a:lnTo>
                    <a:pt x="4381493" y="9524"/>
                  </a:lnTo>
                  <a:lnTo>
                    <a:pt x="4381493" y="0"/>
                  </a:lnTo>
                  <a:lnTo>
                    <a:pt x="4391018" y="0"/>
                  </a:lnTo>
                  <a:lnTo>
                    <a:pt x="4391018" y="9524"/>
                  </a:lnTo>
                  <a:close/>
                </a:path>
                <a:path w="9865360" h="1388745">
                  <a:moveTo>
                    <a:pt x="4410068" y="9524"/>
                  </a:moveTo>
                  <a:lnTo>
                    <a:pt x="4400543" y="9524"/>
                  </a:lnTo>
                  <a:lnTo>
                    <a:pt x="4400543" y="0"/>
                  </a:lnTo>
                  <a:lnTo>
                    <a:pt x="4410068" y="0"/>
                  </a:lnTo>
                  <a:lnTo>
                    <a:pt x="4410068" y="9524"/>
                  </a:lnTo>
                  <a:close/>
                </a:path>
                <a:path w="9865360" h="1388745">
                  <a:moveTo>
                    <a:pt x="4429118" y="9524"/>
                  </a:moveTo>
                  <a:lnTo>
                    <a:pt x="4419593" y="9524"/>
                  </a:lnTo>
                  <a:lnTo>
                    <a:pt x="4419593" y="0"/>
                  </a:lnTo>
                  <a:lnTo>
                    <a:pt x="4429118" y="0"/>
                  </a:lnTo>
                  <a:lnTo>
                    <a:pt x="4429118" y="9524"/>
                  </a:lnTo>
                  <a:close/>
                </a:path>
                <a:path w="9865360" h="1388745">
                  <a:moveTo>
                    <a:pt x="4448168" y="9524"/>
                  </a:moveTo>
                  <a:lnTo>
                    <a:pt x="4438643" y="9524"/>
                  </a:lnTo>
                  <a:lnTo>
                    <a:pt x="4438643" y="0"/>
                  </a:lnTo>
                  <a:lnTo>
                    <a:pt x="4448168" y="0"/>
                  </a:lnTo>
                  <a:lnTo>
                    <a:pt x="4448168" y="9524"/>
                  </a:lnTo>
                  <a:close/>
                </a:path>
                <a:path w="9865360" h="1388745">
                  <a:moveTo>
                    <a:pt x="4467218" y="9524"/>
                  </a:moveTo>
                  <a:lnTo>
                    <a:pt x="4457693" y="9524"/>
                  </a:lnTo>
                  <a:lnTo>
                    <a:pt x="4457693" y="0"/>
                  </a:lnTo>
                  <a:lnTo>
                    <a:pt x="4467218" y="0"/>
                  </a:lnTo>
                  <a:lnTo>
                    <a:pt x="4467218" y="9524"/>
                  </a:lnTo>
                  <a:close/>
                </a:path>
                <a:path w="9865360" h="1388745">
                  <a:moveTo>
                    <a:pt x="4486268" y="9524"/>
                  </a:moveTo>
                  <a:lnTo>
                    <a:pt x="4476743" y="9524"/>
                  </a:lnTo>
                  <a:lnTo>
                    <a:pt x="4476743" y="0"/>
                  </a:lnTo>
                  <a:lnTo>
                    <a:pt x="4486268" y="0"/>
                  </a:lnTo>
                  <a:lnTo>
                    <a:pt x="4486268" y="9524"/>
                  </a:lnTo>
                  <a:close/>
                </a:path>
                <a:path w="9865360" h="1388745">
                  <a:moveTo>
                    <a:pt x="4505318" y="9524"/>
                  </a:moveTo>
                  <a:lnTo>
                    <a:pt x="4495793" y="9524"/>
                  </a:lnTo>
                  <a:lnTo>
                    <a:pt x="4495793" y="0"/>
                  </a:lnTo>
                  <a:lnTo>
                    <a:pt x="4505318" y="0"/>
                  </a:lnTo>
                  <a:lnTo>
                    <a:pt x="4505318" y="9524"/>
                  </a:lnTo>
                  <a:close/>
                </a:path>
                <a:path w="9865360" h="1388745">
                  <a:moveTo>
                    <a:pt x="4524368" y="9524"/>
                  </a:moveTo>
                  <a:lnTo>
                    <a:pt x="4514843" y="9524"/>
                  </a:lnTo>
                  <a:lnTo>
                    <a:pt x="4514843" y="0"/>
                  </a:lnTo>
                  <a:lnTo>
                    <a:pt x="4524368" y="0"/>
                  </a:lnTo>
                  <a:lnTo>
                    <a:pt x="4524368" y="9524"/>
                  </a:lnTo>
                  <a:close/>
                </a:path>
                <a:path w="9865360" h="1388745">
                  <a:moveTo>
                    <a:pt x="4543418" y="9524"/>
                  </a:moveTo>
                  <a:lnTo>
                    <a:pt x="4533893" y="9524"/>
                  </a:lnTo>
                  <a:lnTo>
                    <a:pt x="4533893" y="0"/>
                  </a:lnTo>
                  <a:lnTo>
                    <a:pt x="4543418" y="0"/>
                  </a:lnTo>
                  <a:lnTo>
                    <a:pt x="4543418" y="9524"/>
                  </a:lnTo>
                  <a:close/>
                </a:path>
                <a:path w="9865360" h="1388745">
                  <a:moveTo>
                    <a:pt x="4562468" y="9524"/>
                  </a:moveTo>
                  <a:lnTo>
                    <a:pt x="4552943" y="9524"/>
                  </a:lnTo>
                  <a:lnTo>
                    <a:pt x="4552943" y="0"/>
                  </a:lnTo>
                  <a:lnTo>
                    <a:pt x="4562468" y="0"/>
                  </a:lnTo>
                  <a:lnTo>
                    <a:pt x="4562468" y="9524"/>
                  </a:lnTo>
                  <a:close/>
                </a:path>
                <a:path w="9865360" h="1388745">
                  <a:moveTo>
                    <a:pt x="4581518" y="9524"/>
                  </a:moveTo>
                  <a:lnTo>
                    <a:pt x="4571993" y="9524"/>
                  </a:lnTo>
                  <a:lnTo>
                    <a:pt x="4571993" y="0"/>
                  </a:lnTo>
                  <a:lnTo>
                    <a:pt x="4581518" y="0"/>
                  </a:lnTo>
                  <a:lnTo>
                    <a:pt x="4581518" y="9524"/>
                  </a:lnTo>
                  <a:close/>
                </a:path>
                <a:path w="9865360" h="1388745">
                  <a:moveTo>
                    <a:pt x="4600568" y="9524"/>
                  </a:moveTo>
                  <a:lnTo>
                    <a:pt x="4591043" y="9524"/>
                  </a:lnTo>
                  <a:lnTo>
                    <a:pt x="4591043" y="0"/>
                  </a:lnTo>
                  <a:lnTo>
                    <a:pt x="4600568" y="0"/>
                  </a:lnTo>
                  <a:lnTo>
                    <a:pt x="4600568" y="9524"/>
                  </a:lnTo>
                  <a:close/>
                </a:path>
                <a:path w="9865360" h="1388745">
                  <a:moveTo>
                    <a:pt x="4619618" y="9524"/>
                  </a:moveTo>
                  <a:lnTo>
                    <a:pt x="4610093" y="9524"/>
                  </a:lnTo>
                  <a:lnTo>
                    <a:pt x="4610093" y="0"/>
                  </a:lnTo>
                  <a:lnTo>
                    <a:pt x="4619618" y="0"/>
                  </a:lnTo>
                  <a:lnTo>
                    <a:pt x="4619618" y="9524"/>
                  </a:lnTo>
                  <a:close/>
                </a:path>
                <a:path w="9865360" h="1388745">
                  <a:moveTo>
                    <a:pt x="4638668" y="9524"/>
                  </a:moveTo>
                  <a:lnTo>
                    <a:pt x="4629143" y="9524"/>
                  </a:lnTo>
                  <a:lnTo>
                    <a:pt x="4629143" y="0"/>
                  </a:lnTo>
                  <a:lnTo>
                    <a:pt x="4638668" y="0"/>
                  </a:lnTo>
                  <a:lnTo>
                    <a:pt x="4638668" y="9524"/>
                  </a:lnTo>
                  <a:close/>
                </a:path>
                <a:path w="9865360" h="1388745">
                  <a:moveTo>
                    <a:pt x="4657718" y="9524"/>
                  </a:moveTo>
                  <a:lnTo>
                    <a:pt x="4648193" y="9524"/>
                  </a:lnTo>
                  <a:lnTo>
                    <a:pt x="4648193" y="0"/>
                  </a:lnTo>
                  <a:lnTo>
                    <a:pt x="4657718" y="0"/>
                  </a:lnTo>
                  <a:lnTo>
                    <a:pt x="4657718" y="9524"/>
                  </a:lnTo>
                  <a:close/>
                </a:path>
                <a:path w="9865360" h="1388745">
                  <a:moveTo>
                    <a:pt x="4676768" y="9524"/>
                  </a:moveTo>
                  <a:lnTo>
                    <a:pt x="4667243" y="9524"/>
                  </a:lnTo>
                  <a:lnTo>
                    <a:pt x="4667243" y="0"/>
                  </a:lnTo>
                  <a:lnTo>
                    <a:pt x="4676768" y="0"/>
                  </a:lnTo>
                  <a:lnTo>
                    <a:pt x="4676768" y="9524"/>
                  </a:lnTo>
                  <a:close/>
                </a:path>
                <a:path w="9865360" h="1388745">
                  <a:moveTo>
                    <a:pt x="4695818" y="9524"/>
                  </a:moveTo>
                  <a:lnTo>
                    <a:pt x="4686293" y="9524"/>
                  </a:lnTo>
                  <a:lnTo>
                    <a:pt x="4686293" y="0"/>
                  </a:lnTo>
                  <a:lnTo>
                    <a:pt x="4695818" y="0"/>
                  </a:lnTo>
                  <a:lnTo>
                    <a:pt x="4695818" y="9524"/>
                  </a:lnTo>
                  <a:close/>
                </a:path>
                <a:path w="9865360" h="1388745">
                  <a:moveTo>
                    <a:pt x="4714868" y="9524"/>
                  </a:moveTo>
                  <a:lnTo>
                    <a:pt x="4705343" y="9524"/>
                  </a:lnTo>
                  <a:lnTo>
                    <a:pt x="4705343" y="0"/>
                  </a:lnTo>
                  <a:lnTo>
                    <a:pt x="4714868" y="0"/>
                  </a:lnTo>
                  <a:lnTo>
                    <a:pt x="4714868" y="9524"/>
                  </a:lnTo>
                  <a:close/>
                </a:path>
                <a:path w="9865360" h="1388745">
                  <a:moveTo>
                    <a:pt x="4733918" y="9524"/>
                  </a:moveTo>
                  <a:lnTo>
                    <a:pt x="4724393" y="9524"/>
                  </a:lnTo>
                  <a:lnTo>
                    <a:pt x="4724393" y="0"/>
                  </a:lnTo>
                  <a:lnTo>
                    <a:pt x="4733918" y="0"/>
                  </a:lnTo>
                  <a:lnTo>
                    <a:pt x="4733918" y="9524"/>
                  </a:lnTo>
                  <a:close/>
                </a:path>
                <a:path w="9865360" h="1388745">
                  <a:moveTo>
                    <a:pt x="4752968" y="9524"/>
                  </a:moveTo>
                  <a:lnTo>
                    <a:pt x="4743443" y="9524"/>
                  </a:lnTo>
                  <a:lnTo>
                    <a:pt x="4743443" y="0"/>
                  </a:lnTo>
                  <a:lnTo>
                    <a:pt x="4752968" y="0"/>
                  </a:lnTo>
                  <a:lnTo>
                    <a:pt x="4752968" y="9524"/>
                  </a:lnTo>
                  <a:close/>
                </a:path>
                <a:path w="9865360" h="1388745">
                  <a:moveTo>
                    <a:pt x="4772018" y="9524"/>
                  </a:moveTo>
                  <a:lnTo>
                    <a:pt x="4762493" y="9524"/>
                  </a:lnTo>
                  <a:lnTo>
                    <a:pt x="4762493" y="0"/>
                  </a:lnTo>
                  <a:lnTo>
                    <a:pt x="4772018" y="0"/>
                  </a:lnTo>
                  <a:lnTo>
                    <a:pt x="4772018" y="9524"/>
                  </a:lnTo>
                  <a:close/>
                </a:path>
                <a:path w="9865360" h="1388745">
                  <a:moveTo>
                    <a:pt x="4791068" y="9524"/>
                  </a:moveTo>
                  <a:lnTo>
                    <a:pt x="4781543" y="9524"/>
                  </a:lnTo>
                  <a:lnTo>
                    <a:pt x="4781543" y="0"/>
                  </a:lnTo>
                  <a:lnTo>
                    <a:pt x="4791068" y="0"/>
                  </a:lnTo>
                  <a:lnTo>
                    <a:pt x="4791068" y="9524"/>
                  </a:lnTo>
                  <a:close/>
                </a:path>
                <a:path w="9865360" h="1388745">
                  <a:moveTo>
                    <a:pt x="4810118" y="9524"/>
                  </a:moveTo>
                  <a:lnTo>
                    <a:pt x="4800593" y="9524"/>
                  </a:lnTo>
                  <a:lnTo>
                    <a:pt x="4800593" y="0"/>
                  </a:lnTo>
                  <a:lnTo>
                    <a:pt x="4810118" y="0"/>
                  </a:lnTo>
                  <a:lnTo>
                    <a:pt x="4810118" y="9524"/>
                  </a:lnTo>
                  <a:close/>
                </a:path>
                <a:path w="9865360" h="1388745">
                  <a:moveTo>
                    <a:pt x="4829168" y="9524"/>
                  </a:moveTo>
                  <a:lnTo>
                    <a:pt x="4819643" y="9524"/>
                  </a:lnTo>
                  <a:lnTo>
                    <a:pt x="4819643" y="0"/>
                  </a:lnTo>
                  <a:lnTo>
                    <a:pt x="4829168" y="0"/>
                  </a:lnTo>
                  <a:lnTo>
                    <a:pt x="4829168" y="9524"/>
                  </a:lnTo>
                  <a:close/>
                </a:path>
                <a:path w="9865360" h="1388745">
                  <a:moveTo>
                    <a:pt x="4848218" y="9524"/>
                  </a:moveTo>
                  <a:lnTo>
                    <a:pt x="4838693" y="9524"/>
                  </a:lnTo>
                  <a:lnTo>
                    <a:pt x="4838693" y="0"/>
                  </a:lnTo>
                  <a:lnTo>
                    <a:pt x="4848218" y="0"/>
                  </a:lnTo>
                  <a:lnTo>
                    <a:pt x="4848218" y="9524"/>
                  </a:lnTo>
                  <a:close/>
                </a:path>
                <a:path w="9865360" h="1388745">
                  <a:moveTo>
                    <a:pt x="4867268" y="9524"/>
                  </a:moveTo>
                  <a:lnTo>
                    <a:pt x="4857743" y="9524"/>
                  </a:lnTo>
                  <a:lnTo>
                    <a:pt x="4857743" y="0"/>
                  </a:lnTo>
                  <a:lnTo>
                    <a:pt x="4867268" y="0"/>
                  </a:lnTo>
                  <a:lnTo>
                    <a:pt x="4867268" y="9524"/>
                  </a:lnTo>
                  <a:close/>
                </a:path>
                <a:path w="9865360" h="1388745">
                  <a:moveTo>
                    <a:pt x="4886318" y="9524"/>
                  </a:moveTo>
                  <a:lnTo>
                    <a:pt x="4876793" y="9524"/>
                  </a:lnTo>
                  <a:lnTo>
                    <a:pt x="4876793" y="0"/>
                  </a:lnTo>
                  <a:lnTo>
                    <a:pt x="4886318" y="0"/>
                  </a:lnTo>
                  <a:lnTo>
                    <a:pt x="4886318" y="9524"/>
                  </a:lnTo>
                  <a:close/>
                </a:path>
                <a:path w="9865360" h="1388745">
                  <a:moveTo>
                    <a:pt x="4905368" y="9524"/>
                  </a:moveTo>
                  <a:lnTo>
                    <a:pt x="4895843" y="9524"/>
                  </a:lnTo>
                  <a:lnTo>
                    <a:pt x="4895843" y="0"/>
                  </a:lnTo>
                  <a:lnTo>
                    <a:pt x="4905368" y="0"/>
                  </a:lnTo>
                  <a:lnTo>
                    <a:pt x="4905368" y="9524"/>
                  </a:lnTo>
                  <a:close/>
                </a:path>
                <a:path w="9865360" h="1388745">
                  <a:moveTo>
                    <a:pt x="4924418" y="9524"/>
                  </a:moveTo>
                  <a:lnTo>
                    <a:pt x="4914893" y="9524"/>
                  </a:lnTo>
                  <a:lnTo>
                    <a:pt x="4914893" y="0"/>
                  </a:lnTo>
                  <a:lnTo>
                    <a:pt x="4924418" y="0"/>
                  </a:lnTo>
                  <a:lnTo>
                    <a:pt x="4924418" y="9524"/>
                  </a:lnTo>
                  <a:close/>
                </a:path>
                <a:path w="9865360" h="1388745">
                  <a:moveTo>
                    <a:pt x="4943468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8" y="0"/>
                  </a:lnTo>
                  <a:lnTo>
                    <a:pt x="4943468" y="9524"/>
                  </a:lnTo>
                  <a:close/>
                </a:path>
                <a:path w="9865360" h="1388745">
                  <a:moveTo>
                    <a:pt x="4962518" y="9524"/>
                  </a:moveTo>
                  <a:lnTo>
                    <a:pt x="4952993" y="9524"/>
                  </a:lnTo>
                  <a:lnTo>
                    <a:pt x="4952993" y="0"/>
                  </a:lnTo>
                  <a:lnTo>
                    <a:pt x="4962518" y="0"/>
                  </a:lnTo>
                  <a:lnTo>
                    <a:pt x="4962518" y="9524"/>
                  </a:lnTo>
                  <a:close/>
                </a:path>
                <a:path w="9865360" h="1388745">
                  <a:moveTo>
                    <a:pt x="4981568" y="9524"/>
                  </a:moveTo>
                  <a:lnTo>
                    <a:pt x="4972043" y="9524"/>
                  </a:lnTo>
                  <a:lnTo>
                    <a:pt x="4972043" y="0"/>
                  </a:lnTo>
                  <a:lnTo>
                    <a:pt x="4981568" y="0"/>
                  </a:lnTo>
                  <a:lnTo>
                    <a:pt x="4981568" y="9524"/>
                  </a:lnTo>
                  <a:close/>
                </a:path>
                <a:path w="9865360" h="1388745">
                  <a:moveTo>
                    <a:pt x="5000618" y="9524"/>
                  </a:moveTo>
                  <a:lnTo>
                    <a:pt x="4991093" y="9524"/>
                  </a:lnTo>
                  <a:lnTo>
                    <a:pt x="4991093" y="0"/>
                  </a:lnTo>
                  <a:lnTo>
                    <a:pt x="5000618" y="0"/>
                  </a:lnTo>
                  <a:lnTo>
                    <a:pt x="5000618" y="9524"/>
                  </a:lnTo>
                  <a:close/>
                </a:path>
                <a:path w="9865360" h="1388745">
                  <a:moveTo>
                    <a:pt x="5019668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9865360" h="1388745">
                  <a:moveTo>
                    <a:pt x="5038718" y="9524"/>
                  </a:moveTo>
                  <a:lnTo>
                    <a:pt x="5029193" y="9524"/>
                  </a:lnTo>
                  <a:lnTo>
                    <a:pt x="5029193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388745">
                  <a:moveTo>
                    <a:pt x="5057768" y="9524"/>
                  </a:moveTo>
                  <a:lnTo>
                    <a:pt x="5048243" y="9524"/>
                  </a:lnTo>
                  <a:lnTo>
                    <a:pt x="5048243" y="0"/>
                  </a:lnTo>
                  <a:lnTo>
                    <a:pt x="5057768" y="0"/>
                  </a:lnTo>
                  <a:lnTo>
                    <a:pt x="5057768" y="9524"/>
                  </a:lnTo>
                  <a:close/>
                </a:path>
                <a:path w="9865360" h="1388745">
                  <a:moveTo>
                    <a:pt x="5076818" y="9524"/>
                  </a:moveTo>
                  <a:lnTo>
                    <a:pt x="5067293" y="9524"/>
                  </a:lnTo>
                  <a:lnTo>
                    <a:pt x="5067293" y="0"/>
                  </a:lnTo>
                  <a:lnTo>
                    <a:pt x="5076818" y="0"/>
                  </a:lnTo>
                  <a:lnTo>
                    <a:pt x="5076818" y="9524"/>
                  </a:lnTo>
                  <a:close/>
                </a:path>
                <a:path w="9865360" h="1388745">
                  <a:moveTo>
                    <a:pt x="5095868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8" y="0"/>
                  </a:lnTo>
                  <a:lnTo>
                    <a:pt x="5095868" y="9524"/>
                  </a:lnTo>
                  <a:close/>
                </a:path>
                <a:path w="9865360" h="1388745">
                  <a:moveTo>
                    <a:pt x="5114918" y="9524"/>
                  </a:moveTo>
                  <a:lnTo>
                    <a:pt x="5105393" y="9524"/>
                  </a:lnTo>
                  <a:lnTo>
                    <a:pt x="5105393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388745">
                  <a:moveTo>
                    <a:pt x="5133968" y="9524"/>
                  </a:moveTo>
                  <a:lnTo>
                    <a:pt x="5124443" y="9524"/>
                  </a:lnTo>
                  <a:lnTo>
                    <a:pt x="5124443" y="0"/>
                  </a:lnTo>
                  <a:lnTo>
                    <a:pt x="5133968" y="0"/>
                  </a:lnTo>
                  <a:lnTo>
                    <a:pt x="5133968" y="9524"/>
                  </a:lnTo>
                  <a:close/>
                </a:path>
                <a:path w="9865360" h="1388745">
                  <a:moveTo>
                    <a:pt x="5153018" y="9524"/>
                  </a:moveTo>
                  <a:lnTo>
                    <a:pt x="5143493" y="9524"/>
                  </a:lnTo>
                  <a:lnTo>
                    <a:pt x="5143493" y="0"/>
                  </a:lnTo>
                  <a:lnTo>
                    <a:pt x="5153018" y="0"/>
                  </a:lnTo>
                  <a:lnTo>
                    <a:pt x="5153018" y="9524"/>
                  </a:lnTo>
                  <a:close/>
                </a:path>
                <a:path w="9865360" h="1388745">
                  <a:moveTo>
                    <a:pt x="5172068" y="9524"/>
                  </a:moveTo>
                  <a:lnTo>
                    <a:pt x="5162543" y="9524"/>
                  </a:lnTo>
                  <a:lnTo>
                    <a:pt x="5162543" y="0"/>
                  </a:lnTo>
                  <a:lnTo>
                    <a:pt x="5172068" y="0"/>
                  </a:lnTo>
                  <a:lnTo>
                    <a:pt x="5172068" y="9524"/>
                  </a:lnTo>
                  <a:close/>
                </a:path>
                <a:path w="9865360" h="1388745">
                  <a:moveTo>
                    <a:pt x="5191118" y="9524"/>
                  </a:moveTo>
                  <a:lnTo>
                    <a:pt x="5181593" y="9524"/>
                  </a:lnTo>
                  <a:lnTo>
                    <a:pt x="5181593" y="0"/>
                  </a:lnTo>
                  <a:lnTo>
                    <a:pt x="5191118" y="0"/>
                  </a:lnTo>
                  <a:lnTo>
                    <a:pt x="5191118" y="9524"/>
                  </a:lnTo>
                  <a:close/>
                </a:path>
                <a:path w="9865360" h="1388745">
                  <a:moveTo>
                    <a:pt x="5210168" y="9524"/>
                  </a:moveTo>
                  <a:lnTo>
                    <a:pt x="5200643" y="9524"/>
                  </a:lnTo>
                  <a:lnTo>
                    <a:pt x="5200643" y="0"/>
                  </a:lnTo>
                  <a:lnTo>
                    <a:pt x="5210168" y="0"/>
                  </a:lnTo>
                  <a:lnTo>
                    <a:pt x="5210168" y="9524"/>
                  </a:lnTo>
                  <a:close/>
                </a:path>
                <a:path w="9865360" h="1388745">
                  <a:moveTo>
                    <a:pt x="5229218" y="9524"/>
                  </a:moveTo>
                  <a:lnTo>
                    <a:pt x="5219693" y="9524"/>
                  </a:lnTo>
                  <a:lnTo>
                    <a:pt x="5219693" y="0"/>
                  </a:lnTo>
                  <a:lnTo>
                    <a:pt x="5229218" y="0"/>
                  </a:lnTo>
                  <a:lnTo>
                    <a:pt x="5229218" y="9524"/>
                  </a:lnTo>
                  <a:close/>
                </a:path>
                <a:path w="9865360" h="1388745">
                  <a:moveTo>
                    <a:pt x="5248268" y="9524"/>
                  </a:moveTo>
                  <a:lnTo>
                    <a:pt x="5238743" y="9524"/>
                  </a:lnTo>
                  <a:lnTo>
                    <a:pt x="5238743" y="0"/>
                  </a:lnTo>
                  <a:lnTo>
                    <a:pt x="5248268" y="0"/>
                  </a:lnTo>
                  <a:lnTo>
                    <a:pt x="5248268" y="9524"/>
                  </a:lnTo>
                  <a:close/>
                </a:path>
                <a:path w="9865360" h="1388745">
                  <a:moveTo>
                    <a:pt x="5267318" y="9524"/>
                  </a:moveTo>
                  <a:lnTo>
                    <a:pt x="5257793" y="9524"/>
                  </a:lnTo>
                  <a:lnTo>
                    <a:pt x="5257793" y="0"/>
                  </a:lnTo>
                  <a:lnTo>
                    <a:pt x="5267318" y="0"/>
                  </a:lnTo>
                  <a:lnTo>
                    <a:pt x="5267318" y="9524"/>
                  </a:lnTo>
                  <a:close/>
                </a:path>
                <a:path w="9865360" h="1388745">
                  <a:moveTo>
                    <a:pt x="5286368" y="9524"/>
                  </a:moveTo>
                  <a:lnTo>
                    <a:pt x="5276843" y="9524"/>
                  </a:lnTo>
                  <a:lnTo>
                    <a:pt x="5276843" y="0"/>
                  </a:lnTo>
                  <a:lnTo>
                    <a:pt x="5286368" y="0"/>
                  </a:lnTo>
                  <a:lnTo>
                    <a:pt x="5286368" y="9524"/>
                  </a:lnTo>
                  <a:close/>
                </a:path>
                <a:path w="9865360" h="1388745">
                  <a:moveTo>
                    <a:pt x="5305418" y="9524"/>
                  </a:moveTo>
                  <a:lnTo>
                    <a:pt x="5295893" y="9524"/>
                  </a:lnTo>
                  <a:lnTo>
                    <a:pt x="5295893" y="0"/>
                  </a:lnTo>
                  <a:lnTo>
                    <a:pt x="5305418" y="0"/>
                  </a:lnTo>
                  <a:lnTo>
                    <a:pt x="5305418" y="9524"/>
                  </a:lnTo>
                  <a:close/>
                </a:path>
                <a:path w="9865360" h="1388745">
                  <a:moveTo>
                    <a:pt x="5324468" y="9524"/>
                  </a:moveTo>
                  <a:lnTo>
                    <a:pt x="5314943" y="9524"/>
                  </a:lnTo>
                  <a:lnTo>
                    <a:pt x="5314943" y="0"/>
                  </a:lnTo>
                  <a:lnTo>
                    <a:pt x="5324468" y="0"/>
                  </a:lnTo>
                  <a:lnTo>
                    <a:pt x="5324468" y="9524"/>
                  </a:lnTo>
                  <a:close/>
                </a:path>
                <a:path w="9865360" h="1388745">
                  <a:moveTo>
                    <a:pt x="5343518" y="9524"/>
                  </a:moveTo>
                  <a:lnTo>
                    <a:pt x="5333993" y="9524"/>
                  </a:lnTo>
                  <a:lnTo>
                    <a:pt x="5333993" y="0"/>
                  </a:lnTo>
                  <a:lnTo>
                    <a:pt x="5343518" y="0"/>
                  </a:lnTo>
                  <a:lnTo>
                    <a:pt x="5343518" y="9524"/>
                  </a:lnTo>
                  <a:close/>
                </a:path>
                <a:path w="9865360" h="1388745">
                  <a:moveTo>
                    <a:pt x="5362568" y="9524"/>
                  </a:moveTo>
                  <a:lnTo>
                    <a:pt x="5353043" y="9524"/>
                  </a:lnTo>
                  <a:lnTo>
                    <a:pt x="5353043" y="0"/>
                  </a:lnTo>
                  <a:lnTo>
                    <a:pt x="5362568" y="0"/>
                  </a:lnTo>
                  <a:lnTo>
                    <a:pt x="5362568" y="9524"/>
                  </a:lnTo>
                  <a:close/>
                </a:path>
                <a:path w="9865360" h="1388745">
                  <a:moveTo>
                    <a:pt x="5381618" y="9524"/>
                  </a:moveTo>
                  <a:lnTo>
                    <a:pt x="5372093" y="9524"/>
                  </a:lnTo>
                  <a:lnTo>
                    <a:pt x="5372093" y="0"/>
                  </a:lnTo>
                  <a:lnTo>
                    <a:pt x="5381618" y="0"/>
                  </a:lnTo>
                  <a:lnTo>
                    <a:pt x="5381618" y="9524"/>
                  </a:lnTo>
                  <a:close/>
                </a:path>
                <a:path w="9865360" h="1388745">
                  <a:moveTo>
                    <a:pt x="5400668" y="9524"/>
                  </a:moveTo>
                  <a:lnTo>
                    <a:pt x="5391143" y="9524"/>
                  </a:lnTo>
                  <a:lnTo>
                    <a:pt x="5391143" y="0"/>
                  </a:lnTo>
                  <a:lnTo>
                    <a:pt x="5400668" y="0"/>
                  </a:lnTo>
                  <a:lnTo>
                    <a:pt x="5400668" y="9524"/>
                  </a:lnTo>
                  <a:close/>
                </a:path>
                <a:path w="9865360" h="1388745">
                  <a:moveTo>
                    <a:pt x="5419718" y="9524"/>
                  </a:moveTo>
                  <a:lnTo>
                    <a:pt x="5410193" y="9524"/>
                  </a:lnTo>
                  <a:lnTo>
                    <a:pt x="5410193" y="0"/>
                  </a:lnTo>
                  <a:lnTo>
                    <a:pt x="5419718" y="0"/>
                  </a:lnTo>
                  <a:lnTo>
                    <a:pt x="5419718" y="9524"/>
                  </a:lnTo>
                  <a:close/>
                </a:path>
                <a:path w="9865360" h="1388745">
                  <a:moveTo>
                    <a:pt x="5438768" y="9524"/>
                  </a:moveTo>
                  <a:lnTo>
                    <a:pt x="5429243" y="9524"/>
                  </a:lnTo>
                  <a:lnTo>
                    <a:pt x="5429243" y="0"/>
                  </a:lnTo>
                  <a:lnTo>
                    <a:pt x="5438768" y="0"/>
                  </a:lnTo>
                  <a:lnTo>
                    <a:pt x="5438768" y="9524"/>
                  </a:lnTo>
                  <a:close/>
                </a:path>
                <a:path w="9865360" h="1388745">
                  <a:moveTo>
                    <a:pt x="5457818" y="9524"/>
                  </a:moveTo>
                  <a:lnTo>
                    <a:pt x="5448293" y="9524"/>
                  </a:lnTo>
                  <a:lnTo>
                    <a:pt x="5448293" y="0"/>
                  </a:lnTo>
                  <a:lnTo>
                    <a:pt x="5457818" y="0"/>
                  </a:lnTo>
                  <a:lnTo>
                    <a:pt x="5457818" y="9524"/>
                  </a:lnTo>
                  <a:close/>
                </a:path>
                <a:path w="9865360" h="1388745">
                  <a:moveTo>
                    <a:pt x="5476868" y="9524"/>
                  </a:moveTo>
                  <a:lnTo>
                    <a:pt x="5467343" y="9524"/>
                  </a:lnTo>
                  <a:lnTo>
                    <a:pt x="5467343" y="0"/>
                  </a:lnTo>
                  <a:lnTo>
                    <a:pt x="5476868" y="0"/>
                  </a:lnTo>
                  <a:lnTo>
                    <a:pt x="5476868" y="9524"/>
                  </a:lnTo>
                  <a:close/>
                </a:path>
                <a:path w="9865360" h="1388745">
                  <a:moveTo>
                    <a:pt x="5495918" y="9524"/>
                  </a:moveTo>
                  <a:lnTo>
                    <a:pt x="5486393" y="9524"/>
                  </a:lnTo>
                  <a:lnTo>
                    <a:pt x="5486393" y="0"/>
                  </a:lnTo>
                  <a:lnTo>
                    <a:pt x="5495918" y="0"/>
                  </a:lnTo>
                  <a:lnTo>
                    <a:pt x="5495918" y="9524"/>
                  </a:lnTo>
                  <a:close/>
                </a:path>
                <a:path w="9865360" h="1388745">
                  <a:moveTo>
                    <a:pt x="5514968" y="9524"/>
                  </a:moveTo>
                  <a:lnTo>
                    <a:pt x="5505443" y="9524"/>
                  </a:lnTo>
                  <a:lnTo>
                    <a:pt x="5505443" y="0"/>
                  </a:lnTo>
                  <a:lnTo>
                    <a:pt x="5514968" y="0"/>
                  </a:lnTo>
                  <a:lnTo>
                    <a:pt x="5514968" y="9524"/>
                  </a:lnTo>
                  <a:close/>
                </a:path>
                <a:path w="9865360" h="1388745">
                  <a:moveTo>
                    <a:pt x="5534018" y="9524"/>
                  </a:moveTo>
                  <a:lnTo>
                    <a:pt x="5524493" y="9524"/>
                  </a:lnTo>
                  <a:lnTo>
                    <a:pt x="5524493" y="0"/>
                  </a:lnTo>
                  <a:lnTo>
                    <a:pt x="5534018" y="0"/>
                  </a:lnTo>
                  <a:lnTo>
                    <a:pt x="5534018" y="9524"/>
                  </a:lnTo>
                  <a:close/>
                </a:path>
                <a:path w="9865360" h="1388745">
                  <a:moveTo>
                    <a:pt x="5553068" y="9524"/>
                  </a:moveTo>
                  <a:lnTo>
                    <a:pt x="5543543" y="9524"/>
                  </a:lnTo>
                  <a:lnTo>
                    <a:pt x="5543543" y="0"/>
                  </a:lnTo>
                  <a:lnTo>
                    <a:pt x="5553068" y="0"/>
                  </a:lnTo>
                  <a:lnTo>
                    <a:pt x="5553068" y="9524"/>
                  </a:lnTo>
                  <a:close/>
                </a:path>
                <a:path w="9865360" h="1388745">
                  <a:moveTo>
                    <a:pt x="5572118" y="9524"/>
                  </a:moveTo>
                  <a:lnTo>
                    <a:pt x="5562593" y="9524"/>
                  </a:lnTo>
                  <a:lnTo>
                    <a:pt x="5562593" y="0"/>
                  </a:lnTo>
                  <a:lnTo>
                    <a:pt x="5572118" y="0"/>
                  </a:lnTo>
                  <a:lnTo>
                    <a:pt x="5572118" y="9524"/>
                  </a:lnTo>
                  <a:close/>
                </a:path>
                <a:path w="9865360" h="1388745">
                  <a:moveTo>
                    <a:pt x="5591168" y="9524"/>
                  </a:moveTo>
                  <a:lnTo>
                    <a:pt x="5581643" y="9524"/>
                  </a:lnTo>
                  <a:lnTo>
                    <a:pt x="5581643" y="0"/>
                  </a:lnTo>
                  <a:lnTo>
                    <a:pt x="5591168" y="0"/>
                  </a:lnTo>
                  <a:lnTo>
                    <a:pt x="5591168" y="9524"/>
                  </a:lnTo>
                  <a:close/>
                </a:path>
                <a:path w="9865360" h="1388745">
                  <a:moveTo>
                    <a:pt x="5610218" y="9524"/>
                  </a:moveTo>
                  <a:lnTo>
                    <a:pt x="5600693" y="9524"/>
                  </a:lnTo>
                  <a:lnTo>
                    <a:pt x="5600693" y="0"/>
                  </a:lnTo>
                  <a:lnTo>
                    <a:pt x="5610218" y="0"/>
                  </a:lnTo>
                  <a:lnTo>
                    <a:pt x="5610218" y="9524"/>
                  </a:lnTo>
                  <a:close/>
                </a:path>
                <a:path w="9865360" h="1388745">
                  <a:moveTo>
                    <a:pt x="5629268" y="9524"/>
                  </a:moveTo>
                  <a:lnTo>
                    <a:pt x="5619743" y="9524"/>
                  </a:lnTo>
                  <a:lnTo>
                    <a:pt x="5619743" y="0"/>
                  </a:lnTo>
                  <a:lnTo>
                    <a:pt x="5629268" y="0"/>
                  </a:lnTo>
                  <a:lnTo>
                    <a:pt x="5629268" y="9524"/>
                  </a:lnTo>
                  <a:close/>
                </a:path>
                <a:path w="9865360" h="1388745">
                  <a:moveTo>
                    <a:pt x="5648318" y="9524"/>
                  </a:moveTo>
                  <a:lnTo>
                    <a:pt x="5638793" y="9524"/>
                  </a:lnTo>
                  <a:lnTo>
                    <a:pt x="5638793" y="0"/>
                  </a:lnTo>
                  <a:lnTo>
                    <a:pt x="5648318" y="0"/>
                  </a:lnTo>
                  <a:lnTo>
                    <a:pt x="5648318" y="9524"/>
                  </a:lnTo>
                  <a:close/>
                </a:path>
                <a:path w="9865360" h="1388745">
                  <a:moveTo>
                    <a:pt x="5667368" y="9524"/>
                  </a:moveTo>
                  <a:lnTo>
                    <a:pt x="5657843" y="9524"/>
                  </a:lnTo>
                  <a:lnTo>
                    <a:pt x="5657843" y="0"/>
                  </a:lnTo>
                  <a:lnTo>
                    <a:pt x="5667368" y="0"/>
                  </a:lnTo>
                  <a:lnTo>
                    <a:pt x="5667368" y="9524"/>
                  </a:lnTo>
                  <a:close/>
                </a:path>
                <a:path w="9865360" h="1388745">
                  <a:moveTo>
                    <a:pt x="5686418" y="9524"/>
                  </a:moveTo>
                  <a:lnTo>
                    <a:pt x="5676893" y="9524"/>
                  </a:lnTo>
                  <a:lnTo>
                    <a:pt x="5676893" y="0"/>
                  </a:lnTo>
                  <a:lnTo>
                    <a:pt x="5686418" y="0"/>
                  </a:lnTo>
                  <a:lnTo>
                    <a:pt x="5686418" y="9524"/>
                  </a:lnTo>
                  <a:close/>
                </a:path>
                <a:path w="9865360" h="1388745">
                  <a:moveTo>
                    <a:pt x="5705468" y="9524"/>
                  </a:moveTo>
                  <a:lnTo>
                    <a:pt x="5695943" y="9524"/>
                  </a:lnTo>
                  <a:lnTo>
                    <a:pt x="5695943" y="0"/>
                  </a:lnTo>
                  <a:lnTo>
                    <a:pt x="5705468" y="0"/>
                  </a:lnTo>
                  <a:lnTo>
                    <a:pt x="5705468" y="9524"/>
                  </a:lnTo>
                  <a:close/>
                </a:path>
                <a:path w="9865360" h="1388745">
                  <a:moveTo>
                    <a:pt x="5724518" y="9524"/>
                  </a:moveTo>
                  <a:lnTo>
                    <a:pt x="5714993" y="9524"/>
                  </a:lnTo>
                  <a:lnTo>
                    <a:pt x="5714993" y="0"/>
                  </a:lnTo>
                  <a:lnTo>
                    <a:pt x="5724518" y="0"/>
                  </a:lnTo>
                  <a:lnTo>
                    <a:pt x="5724518" y="9524"/>
                  </a:lnTo>
                  <a:close/>
                </a:path>
                <a:path w="9865360" h="1388745">
                  <a:moveTo>
                    <a:pt x="5743568" y="9524"/>
                  </a:moveTo>
                  <a:lnTo>
                    <a:pt x="5734043" y="9524"/>
                  </a:lnTo>
                  <a:lnTo>
                    <a:pt x="5734043" y="0"/>
                  </a:lnTo>
                  <a:lnTo>
                    <a:pt x="5743568" y="0"/>
                  </a:lnTo>
                  <a:lnTo>
                    <a:pt x="5743568" y="9524"/>
                  </a:lnTo>
                  <a:close/>
                </a:path>
                <a:path w="9865360" h="1388745">
                  <a:moveTo>
                    <a:pt x="5762618" y="9524"/>
                  </a:moveTo>
                  <a:lnTo>
                    <a:pt x="5753093" y="9524"/>
                  </a:lnTo>
                  <a:lnTo>
                    <a:pt x="5753093" y="0"/>
                  </a:lnTo>
                  <a:lnTo>
                    <a:pt x="5762618" y="0"/>
                  </a:lnTo>
                  <a:lnTo>
                    <a:pt x="5762618" y="9524"/>
                  </a:lnTo>
                  <a:close/>
                </a:path>
                <a:path w="9865360" h="1388745">
                  <a:moveTo>
                    <a:pt x="5781668" y="9524"/>
                  </a:moveTo>
                  <a:lnTo>
                    <a:pt x="5772143" y="9524"/>
                  </a:lnTo>
                  <a:lnTo>
                    <a:pt x="5772143" y="0"/>
                  </a:lnTo>
                  <a:lnTo>
                    <a:pt x="5781668" y="0"/>
                  </a:lnTo>
                  <a:lnTo>
                    <a:pt x="5781668" y="9524"/>
                  </a:lnTo>
                  <a:close/>
                </a:path>
                <a:path w="9865360" h="1388745">
                  <a:moveTo>
                    <a:pt x="5800718" y="9524"/>
                  </a:moveTo>
                  <a:lnTo>
                    <a:pt x="5791193" y="9524"/>
                  </a:lnTo>
                  <a:lnTo>
                    <a:pt x="5791193" y="0"/>
                  </a:lnTo>
                  <a:lnTo>
                    <a:pt x="5800718" y="0"/>
                  </a:lnTo>
                  <a:lnTo>
                    <a:pt x="5800718" y="9524"/>
                  </a:lnTo>
                  <a:close/>
                </a:path>
                <a:path w="9865360" h="1388745">
                  <a:moveTo>
                    <a:pt x="5819768" y="9524"/>
                  </a:moveTo>
                  <a:lnTo>
                    <a:pt x="5810243" y="9524"/>
                  </a:lnTo>
                  <a:lnTo>
                    <a:pt x="5810243" y="0"/>
                  </a:lnTo>
                  <a:lnTo>
                    <a:pt x="5819768" y="0"/>
                  </a:lnTo>
                  <a:lnTo>
                    <a:pt x="5819768" y="9524"/>
                  </a:lnTo>
                  <a:close/>
                </a:path>
                <a:path w="9865360" h="1388745">
                  <a:moveTo>
                    <a:pt x="5838818" y="9524"/>
                  </a:moveTo>
                  <a:lnTo>
                    <a:pt x="5829293" y="9524"/>
                  </a:lnTo>
                  <a:lnTo>
                    <a:pt x="5829293" y="0"/>
                  </a:lnTo>
                  <a:lnTo>
                    <a:pt x="5838818" y="0"/>
                  </a:lnTo>
                  <a:lnTo>
                    <a:pt x="5838818" y="9524"/>
                  </a:lnTo>
                  <a:close/>
                </a:path>
                <a:path w="9865360" h="1388745">
                  <a:moveTo>
                    <a:pt x="5857868" y="9524"/>
                  </a:moveTo>
                  <a:lnTo>
                    <a:pt x="5848343" y="9524"/>
                  </a:lnTo>
                  <a:lnTo>
                    <a:pt x="5848343" y="0"/>
                  </a:lnTo>
                  <a:lnTo>
                    <a:pt x="5857868" y="0"/>
                  </a:lnTo>
                  <a:lnTo>
                    <a:pt x="5857868" y="9524"/>
                  </a:lnTo>
                  <a:close/>
                </a:path>
                <a:path w="9865360" h="1388745">
                  <a:moveTo>
                    <a:pt x="5876918" y="9524"/>
                  </a:moveTo>
                  <a:lnTo>
                    <a:pt x="5867393" y="9524"/>
                  </a:lnTo>
                  <a:lnTo>
                    <a:pt x="5867393" y="0"/>
                  </a:lnTo>
                  <a:lnTo>
                    <a:pt x="5876918" y="0"/>
                  </a:lnTo>
                  <a:lnTo>
                    <a:pt x="5876918" y="9524"/>
                  </a:lnTo>
                  <a:close/>
                </a:path>
                <a:path w="9865360" h="1388745">
                  <a:moveTo>
                    <a:pt x="5895968" y="9524"/>
                  </a:moveTo>
                  <a:lnTo>
                    <a:pt x="5886443" y="9524"/>
                  </a:lnTo>
                  <a:lnTo>
                    <a:pt x="5886443" y="0"/>
                  </a:lnTo>
                  <a:lnTo>
                    <a:pt x="5895968" y="0"/>
                  </a:lnTo>
                  <a:lnTo>
                    <a:pt x="5895968" y="9524"/>
                  </a:lnTo>
                  <a:close/>
                </a:path>
                <a:path w="9865360" h="1388745">
                  <a:moveTo>
                    <a:pt x="5915018" y="9524"/>
                  </a:moveTo>
                  <a:lnTo>
                    <a:pt x="5905493" y="9524"/>
                  </a:lnTo>
                  <a:lnTo>
                    <a:pt x="5905493" y="0"/>
                  </a:lnTo>
                  <a:lnTo>
                    <a:pt x="5915018" y="0"/>
                  </a:lnTo>
                  <a:lnTo>
                    <a:pt x="5915018" y="9524"/>
                  </a:lnTo>
                  <a:close/>
                </a:path>
                <a:path w="9865360" h="1388745">
                  <a:moveTo>
                    <a:pt x="5934068" y="9524"/>
                  </a:moveTo>
                  <a:lnTo>
                    <a:pt x="5924543" y="9524"/>
                  </a:lnTo>
                  <a:lnTo>
                    <a:pt x="5924543" y="0"/>
                  </a:lnTo>
                  <a:lnTo>
                    <a:pt x="5934068" y="0"/>
                  </a:lnTo>
                  <a:lnTo>
                    <a:pt x="5934068" y="9524"/>
                  </a:lnTo>
                  <a:close/>
                </a:path>
                <a:path w="9865360" h="1388745">
                  <a:moveTo>
                    <a:pt x="5953118" y="9524"/>
                  </a:moveTo>
                  <a:lnTo>
                    <a:pt x="5943593" y="9524"/>
                  </a:lnTo>
                  <a:lnTo>
                    <a:pt x="5943593" y="0"/>
                  </a:lnTo>
                  <a:lnTo>
                    <a:pt x="5953118" y="0"/>
                  </a:lnTo>
                  <a:lnTo>
                    <a:pt x="5953118" y="9524"/>
                  </a:lnTo>
                  <a:close/>
                </a:path>
                <a:path w="9865360" h="1388745">
                  <a:moveTo>
                    <a:pt x="5972168" y="9524"/>
                  </a:moveTo>
                  <a:lnTo>
                    <a:pt x="5962643" y="9524"/>
                  </a:lnTo>
                  <a:lnTo>
                    <a:pt x="5962643" y="0"/>
                  </a:lnTo>
                  <a:lnTo>
                    <a:pt x="5972168" y="0"/>
                  </a:lnTo>
                  <a:lnTo>
                    <a:pt x="5972168" y="9524"/>
                  </a:lnTo>
                  <a:close/>
                </a:path>
                <a:path w="9865360" h="1388745">
                  <a:moveTo>
                    <a:pt x="5991218" y="9524"/>
                  </a:moveTo>
                  <a:lnTo>
                    <a:pt x="5981693" y="9524"/>
                  </a:lnTo>
                  <a:lnTo>
                    <a:pt x="5981693" y="0"/>
                  </a:lnTo>
                  <a:lnTo>
                    <a:pt x="5991218" y="0"/>
                  </a:lnTo>
                  <a:lnTo>
                    <a:pt x="5991218" y="9524"/>
                  </a:lnTo>
                  <a:close/>
                </a:path>
                <a:path w="9865360" h="1388745">
                  <a:moveTo>
                    <a:pt x="6010268" y="9524"/>
                  </a:moveTo>
                  <a:lnTo>
                    <a:pt x="6000743" y="9524"/>
                  </a:lnTo>
                  <a:lnTo>
                    <a:pt x="6000743" y="0"/>
                  </a:lnTo>
                  <a:lnTo>
                    <a:pt x="6010268" y="0"/>
                  </a:lnTo>
                  <a:lnTo>
                    <a:pt x="6010268" y="9524"/>
                  </a:lnTo>
                  <a:close/>
                </a:path>
                <a:path w="9865360" h="1388745">
                  <a:moveTo>
                    <a:pt x="6029318" y="9524"/>
                  </a:moveTo>
                  <a:lnTo>
                    <a:pt x="6019793" y="9524"/>
                  </a:lnTo>
                  <a:lnTo>
                    <a:pt x="6019793" y="0"/>
                  </a:lnTo>
                  <a:lnTo>
                    <a:pt x="6029318" y="0"/>
                  </a:lnTo>
                  <a:lnTo>
                    <a:pt x="6029318" y="9524"/>
                  </a:lnTo>
                  <a:close/>
                </a:path>
                <a:path w="9865360" h="1388745">
                  <a:moveTo>
                    <a:pt x="6048368" y="9524"/>
                  </a:moveTo>
                  <a:lnTo>
                    <a:pt x="6038843" y="9524"/>
                  </a:lnTo>
                  <a:lnTo>
                    <a:pt x="6038843" y="0"/>
                  </a:lnTo>
                  <a:lnTo>
                    <a:pt x="6048368" y="0"/>
                  </a:lnTo>
                  <a:lnTo>
                    <a:pt x="6048368" y="9524"/>
                  </a:lnTo>
                  <a:close/>
                </a:path>
                <a:path w="9865360" h="1388745">
                  <a:moveTo>
                    <a:pt x="6067418" y="9524"/>
                  </a:moveTo>
                  <a:lnTo>
                    <a:pt x="6057893" y="9524"/>
                  </a:lnTo>
                  <a:lnTo>
                    <a:pt x="6057893" y="0"/>
                  </a:lnTo>
                  <a:lnTo>
                    <a:pt x="6067418" y="0"/>
                  </a:lnTo>
                  <a:lnTo>
                    <a:pt x="6067418" y="9524"/>
                  </a:lnTo>
                  <a:close/>
                </a:path>
                <a:path w="9865360" h="1388745">
                  <a:moveTo>
                    <a:pt x="6086468" y="9524"/>
                  </a:moveTo>
                  <a:lnTo>
                    <a:pt x="6076943" y="9524"/>
                  </a:lnTo>
                  <a:lnTo>
                    <a:pt x="6076943" y="0"/>
                  </a:lnTo>
                  <a:lnTo>
                    <a:pt x="6086468" y="0"/>
                  </a:lnTo>
                  <a:lnTo>
                    <a:pt x="6086468" y="9524"/>
                  </a:lnTo>
                  <a:close/>
                </a:path>
                <a:path w="9865360" h="1388745">
                  <a:moveTo>
                    <a:pt x="6105518" y="9524"/>
                  </a:moveTo>
                  <a:lnTo>
                    <a:pt x="6095993" y="9524"/>
                  </a:lnTo>
                  <a:lnTo>
                    <a:pt x="6095993" y="0"/>
                  </a:lnTo>
                  <a:lnTo>
                    <a:pt x="6105518" y="0"/>
                  </a:lnTo>
                  <a:lnTo>
                    <a:pt x="6105518" y="9524"/>
                  </a:lnTo>
                  <a:close/>
                </a:path>
                <a:path w="9865360" h="1388745">
                  <a:moveTo>
                    <a:pt x="6124568" y="9524"/>
                  </a:moveTo>
                  <a:lnTo>
                    <a:pt x="6115043" y="9524"/>
                  </a:lnTo>
                  <a:lnTo>
                    <a:pt x="6115043" y="0"/>
                  </a:lnTo>
                  <a:lnTo>
                    <a:pt x="6124568" y="0"/>
                  </a:lnTo>
                  <a:lnTo>
                    <a:pt x="6124568" y="9524"/>
                  </a:lnTo>
                  <a:close/>
                </a:path>
                <a:path w="9865360" h="1388745">
                  <a:moveTo>
                    <a:pt x="6143618" y="9524"/>
                  </a:moveTo>
                  <a:lnTo>
                    <a:pt x="6134093" y="9524"/>
                  </a:lnTo>
                  <a:lnTo>
                    <a:pt x="6134093" y="0"/>
                  </a:lnTo>
                  <a:lnTo>
                    <a:pt x="6143618" y="0"/>
                  </a:lnTo>
                  <a:lnTo>
                    <a:pt x="6143618" y="9524"/>
                  </a:lnTo>
                  <a:close/>
                </a:path>
                <a:path w="9865360" h="1388745">
                  <a:moveTo>
                    <a:pt x="6162668" y="9524"/>
                  </a:moveTo>
                  <a:lnTo>
                    <a:pt x="6153143" y="9524"/>
                  </a:lnTo>
                  <a:lnTo>
                    <a:pt x="6153143" y="0"/>
                  </a:lnTo>
                  <a:lnTo>
                    <a:pt x="6162668" y="0"/>
                  </a:lnTo>
                  <a:lnTo>
                    <a:pt x="6162668" y="9524"/>
                  </a:lnTo>
                  <a:close/>
                </a:path>
                <a:path w="9865360" h="1388745">
                  <a:moveTo>
                    <a:pt x="6181718" y="9524"/>
                  </a:moveTo>
                  <a:lnTo>
                    <a:pt x="6172193" y="9524"/>
                  </a:lnTo>
                  <a:lnTo>
                    <a:pt x="6172193" y="0"/>
                  </a:lnTo>
                  <a:lnTo>
                    <a:pt x="6181718" y="0"/>
                  </a:lnTo>
                  <a:lnTo>
                    <a:pt x="6181718" y="9524"/>
                  </a:lnTo>
                  <a:close/>
                </a:path>
                <a:path w="9865360" h="1388745">
                  <a:moveTo>
                    <a:pt x="6200768" y="9524"/>
                  </a:moveTo>
                  <a:lnTo>
                    <a:pt x="6191243" y="9524"/>
                  </a:lnTo>
                  <a:lnTo>
                    <a:pt x="6191243" y="0"/>
                  </a:lnTo>
                  <a:lnTo>
                    <a:pt x="6200768" y="0"/>
                  </a:lnTo>
                  <a:lnTo>
                    <a:pt x="6200768" y="9524"/>
                  </a:lnTo>
                  <a:close/>
                </a:path>
                <a:path w="9865360" h="1388745">
                  <a:moveTo>
                    <a:pt x="6219818" y="9524"/>
                  </a:moveTo>
                  <a:lnTo>
                    <a:pt x="6210293" y="9524"/>
                  </a:lnTo>
                  <a:lnTo>
                    <a:pt x="6210293" y="0"/>
                  </a:lnTo>
                  <a:lnTo>
                    <a:pt x="6219818" y="0"/>
                  </a:lnTo>
                  <a:lnTo>
                    <a:pt x="6219818" y="9524"/>
                  </a:lnTo>
                  <a:close/>
                </a:path>
                <a:path w="9865360" h="1388745">
                  <a:moveTo>
                    <a:pt x="6238868" y="9524"/>
                  </a:moveTo>
                  <a:lnTo>
                    <a:pt x="6229343" y="9524"/>
                  </a:lnTo>
                  <a:lnTo>
                    <a:pt x="6229343" y="0"/>
                  </a:lnTo>
                  <a:lnTo>
                    <a:pt x="6238868" y="0"/>
                  </a:lnTo>
                  <a:lnTo>
                    <a:pt x="6238868" y="9524"/>
                  </a:lnTo>
                  <a:close/>
                </a:path>
                <a:path w="9865360" h="1388745">
                  <a:moveTo>
                    <a:pt x="6257918" y="9524"/>
                  </a:moveTo>
                  <a:lnTo>
                    <a:pt x="6248393" y="9524"/>
                  </a:lnTo>
                  <a:lnTo>
                    <a:pt x="6248393" y="0"/>
                  </a:lnTo>
                  <a:lnTo>
                    <a:pt x="6257918" y="0"/>
                  </a:lnTo>
                  <a:lnTo>
                    <a:pt x="6257918" y="9524"/>
                  </a:lnTo>
                  <a:close/>
                </a:path>
                <a:path w="9865360" h="1388745">
                  <a:moveTo>
                    <a:pt x="6276968" y="9524"/>
                  </a:moveTo>
                  <a:lnTo>
                    <a:pt x="6267443" y="9524"/>
                  </a:lnTo>
                  <a:lnTo>
                    <a:pt x="6267443" y="0"/>
                  </a:lnTo>
                  <a:lnTo>
                    <a:pt x="6276968" y="0"/>
                  </a:lnTo>
                  <a:lnTo>
                    <a:pt x="6276968" y="9524"/>
                  </a:lnTo>
                  <a:close/>
                </a:path>
                <a:path w="9865360" h="1388745">
                  <a:moveTo>
                    <a:pt x="6296018" y="9524"/>
                  </a:moveTo>
                  <a:lnTo>
                    <a:pt x="6286493" y="9524"/>
                  </a:lnTo>
                  <a:lnTo>
                    <a:pt x="6286493" y="0"/>
                  </a:lnTo>
                  <a:lnTo>
                    <a:pt x="6296018" y="0"/>
                  </a:lnTo>
                  <a:lnTo>
                    <a:pt x="6296018" y="9524"/>
                  </a:lnTo>
                  <a:close/>
                </a:path>
                <a:path w="9865360" h="1388745">
                  <a:moveTo>
                    <a:pt x="6315068" y="9524"/>
                  </a:moveTo>
                  <a:lnTo>
                    <a:pt x="6305543" y="9524"/>
                  </a:lnTo>
                  <a:lnTo>
                    <a:pt x="6305543" y="0"/>
                  </a:lnTo>
                  <a:lnTo>
                    <a:pt x="6315068" y="0"/>
                  </a:lnTo>
                  <a:lnTo>
                    <a:pt x="6315068" y="9524"/>
                  </a:lnTo>
                  <a:close/>
                </a:path>
                <a:path w="9865360" h="1388745">
                  <a:moveTo>
                    <a:pt x="6334118" y="9524"/>
                  </a:moveTo>
                  <a:lnTo>
                    <a:pt x="6324593" y="9524"/>
                  </a:lnTo>
                  <a:lnTo>
                    <a:pt x="6324593" y="0"/>
                  </a:lnTo>
                  <a:lnTo>
                    <a:pt x="6334118" y="0"/>
                  </a:lnTo>
                  <a:lnTo>
                    <a:pt x="6334118" y="9524"/>
                  </a:lnTo>
                  <a:close/>
                </a:path>
                <a:path w="9865360" h="1388745">
                  <a:moveTo>
                    <a:pt x="6353168" y="9524"/>
                  </a:moveTo>
                  <a:lnTo>
                    <a:pt x="6343643" y="9524"/>
                  </a:lnTo>
                  <a:lnTo>
                    <a:pt x="6343643" y="0"/>
                  </a:lnTo>
                  <a:lnTo>
                    <a:pt x="6353168" y="0"/>
                  </a:lnTo>
                  <a:lnTo>
                    <a:pt x="6353168" y="9524"/>
                  </a:lnTo>
                  <a:close/>
                </a:path>
                <a:path w="9865360" h="1388745">
                  <a:moveTo>
                    <a:pt x="6372218" y="9524"/>
                  </a:moveTo>
                  <a:lnTo>
                    <a:pt x="6362693" y="9524"/>
                  </a:lnTo>
                  <a:lnTo>
                    <a:pt x="6362693" y="0"/>
                  </a:lnTo>
                  <a:lnTo>
                    <a:pt x="6372218" y="0"/>
                  </a:lnTo>
                  <a:lnTo>
                    <a:pt x="6372218" y="9524"/>
                  </a:lnTo>
                  <a:close/>
                </a:path>
                <a:path w="9865360" h="1388745">
                  <a:moveTo>
                    <a:pt x="6391268" y="9524"/>
                  </a:moveTo>
                  <a:lnTo>
                    <a:pt x="6381743" y="9524"/>
                  </a:lnTo>
                  <a:lnTo>
                    <a:pt x="6381743" y="0"/>
                  </a:lnTo>
                  <a:lnTo>
                    <a:pt x="6391268" y="0"/>
                  </a:lnTo>
                  <a:lnTo>
                    <a:pt x="6391268" y="9524"/>
                  </a:lnTo>
                  <a:close/>
                </a:path>
                <a:path w="9865360" h="1388745">
                  <a:moveTo>
                    <a:pt x="6410318" y="9524"/>
                  </a:moveTo>
                  <a:lnTo>
                    <a:pt x="6400793" y="9524"/>
                  </a:lnTo>
                  <a:lnTo>
                    <a:pt x="6400793" y="0"/>
                  </a:lnTo>
                  <a:lnTo>
                    <a:pt x="6410318" y="0"/>
                  </a:lnTo>
                  <a:lnTo>
                    <a:pt x="6410318" y="9524"/>
                  </a:lnTo>
                  <a:close/>
                </a:path>
                <a:path w="9865360" h="1388745">
                  <a:moveTo>
                    <a:pt x="6429368" y="9524"/>
                  </a:moveTo>
                  <a:lnTo>
                    <a:pt x="6419843" y="9524"/>
                  </a:lnTo>
                  <a:lnTo>
                    <a:pt x="6419843" y="0"/>
                  </a:lnTo>
                  <a:lnTo>
                    <a:pt x="6429368" y="0"/>
                  </a:lnTo>
                  <a:lnTo>
                    <a:pt x="6429368" y="9524"/>
                  </a:lnTo>
                  <a:close/>
                </a:path>
                <a:path w="9865360" h="1388745">
                  <a:moveTo>
                    <a:pt x="6448418" y="9524"/>
                  </a:moveTo>
                  <a:lnTo>
                    <a:pt x="6438893" y="9524"/>
                  </a:lnTo>
                  <a:lnTo>
                    <a:pt x="6438893" y="0"/>
                  </a:lnTo>
                  <a:lnTo>
                    <a:pt x="6448418" y="0"/>
                  </a:lnTo>
                  <a:lnTo>
                    <a:pt x="6448418" y="9524"/>
                  </a:lnTo>
                  <a:close/>
                </a:path>
                <a:path w="9865360" h="1388745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9865360" h="1388745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9865360" h="1388745">
                  <a:moveTo>
                    <a:pt x="6505568" y="9524"/>
                  </a:moveTo>
                  <a:lnTo>
                    <a:pt x="6496043" y="9524"/>
                  </a:lnTo>
                  <a:lnTo>
                    <a:pt x="6496043" y="0"/>
                  </a:lnTo>
                  <a:lnTo>
                    <a:pt x="6505568" y="0"/>
                  </a:lnTo>
                  <a:lnTo>
                    <a:pt x="6505568" y="9524"/>
                  </a:lnTo>
                  <a:close/>
                </a:path>
                <a:path w="9865360" h="1388745">
                  <a:moveTo>
                    <a:pt x="6524618" y="9524"/>
                  </a:moveTo>
                  <a:lnTo>
                    <a:pt x="6515093" y="9524"/>
                  </a:lnTo>
                  <a:lnTo>
                    <a:pt x="6515093" y="0"/>
                  </a:lnTo>
                  <a:lnTo>
                    <a:pt x="6524618" y="0"/>
                  </a:lnTo>
                  <a:lnTo>
                    <a:pt x="6524618" y="9524"/>
                  </a:lnTo>
                  <a:close/>
                </a:path>
                <a:path w="9865360" h="1388745">
                  <a:moveTo>
                    <a:pt x="6543668" y="9524"/>
                  </a:moveTo>
                  <a:lnTo>
                    <a:pt x="6534143" y="9524"/>
                  </a:lnTo>
                  <a:lnTo>
                    <a:pt x="6534143" y="0"/>
                  </a:lnTo>
                  <a:lnTo>
                    <a:pt x="6543668" y="0"/>
                  </a:lnTo>
                  <a:lnTo>
                    <a:pt x="6543668" y="9524"/>
                  </a:lnTo>
                  <a:close/>
                </a:path>
                <a:path w="9865360" h="1388745">
                  <a:moveTo>
                    <a:pt x="6562718" y="9524"/>
                  </a:moveTo>
                  <a:lnTo>
                    <a:pt x="6553193" y="9524"/>
                  </a:lnTo>
                  <a:lnTo>
                    <a:pt x="6553193" y="0"/>
                  </a:lnTo>
                  <a:lnTo>
                    <a:pt x="6562718" y="0"/>
                  </a:lnTo>
                  <a:lnTo>
                    <a:pt x="6562718" y="9524"/>
                  </a:lnTo>
                  <a:close/>
                </a:path>
                <a:path w="9865360" h="1388745">
                  <a:moveTo>
                    <a:pt x="6581768" y="9524"/>
                  </a:moveTo>
                  <a:lnTo>
                    <a:pt x="6572243" y="9524"/>
                  </a:lnTo>
                  <a:lnTo>
                    <a:pt x="6572243" y="0"/>
                  </a:lnTo>
                  <a:lnTo>
                    <a:pt x="6581768" y="0"/>
                  </a:lnTo>
                  <a:lnTo>
                    <a:pt x="6581768" y="9524"/>
                  </a:lnTo>
                  <a:close/>
                </a:path>
                <a:path w="9865360" h="1388745">
                  <a:moveTo>
                    <a:pt x="6600818" y="9524"/>
                  </a:moveTo>
                  <a:lnTo>
                    <a:pt x="6591293" y="9524"/>
                  </a:lnTo>
                  <a:lnTo>
                    <a:pt x="6591293" y="0"/>
                  </a:lnTo>
                  <a:lnTo>
                    <a:pt x="6600818" y="0"/>
                  </a:lnTo>
                  <a:lnTo>
                    <a:pt x="6600818" y="9524"/>
                  </a:lnTo>
                  <a:close/>
                </a:path>
                <a:path w="9865360" h="1388745">
                  <a:moveTo>
                    <a:pt x="6619868" y="9524"/>
                  </a:moveTo>
                  <a:lnTo>
                    <a:pt x="6610343" y="9524"/>
                  </a:lnTo>
                  <a:lnTo>
                    <a:pt x="6610343" y="0"/>
                  </a:lnTo>
                  <a:lnTo>
                    <a:pt x="6619868" y="0"/>
                  </a:lnTo>
                  <a:lnTo>
                    <a:pt x="6619868" y="9524"/>
                  </a:lnTo>
                  <a:close/>
                </a:path>
                <a:path w="9865360" h="1388745">
                  <a:moveTo>
                    <a:pt x="6638918" y="9524"/>
                  </a:moveTo>
                  <a:lnTo>
                    <a:pt x="6629393" y="9524"/>
                  </a:lnTo>
                  <a:lnTo>
                    <a:pt x="6629393" y="0"/>
                  </a:lnTo>
                  <a:lnTo>
                    <a:pt x="6638918" y="0"/>
                  </a:lnTo>
                  <a:lnTo>
                    <a:pt x="6638918" y="9524"/>
                  </a:lnTo>
                  <a:close/>
                </a:path>
                <a:path w="9865360" h="1388745">
                  <a:moveTo>
                    <a:pt x="6657968" y="9524"/>
                  </a:moveTo>
                  <a:lnTo>
                    <a:pt x="6648443" y="9524"/>
                  </a:lnTo>
                  <a:lnTo>
                    <a:pt x="6648443" y="0"/>
                  </a:lnTo>
                  <a:lnTo>
                    <a:pt x="6657968" y="0"/>
                  </a:lnTo>
                  <a:lnTo>
                    <a:pt x="6657968" y="9524"/>
                  </a:lnTo>
                  <a:close/>
                </a:path>
                <a:path w="9865360" h="1388745">
                  <a:moveTo>
                    <a:pt x="6677018" y="9524"/>
                  </a:moveTo>
                  <a:lnTo>
                    <a:pt x="6667493" y="9524"/>
                  </a:lnTo>
                  <a:lnTo>
                    <a:pt x="6667493" y="0"/>
                  </a:lnTo>
                  <a:lnTo>
                    <a:pt x="6677018" y="0"/>
                  </a:lnTo>
                  <a:lnTo>
                    <a:pt x="6677018" y="9524"/>
                  </a:lnTo>
                  <a:close/>
                </a:path>
                <a:path w="9865360" h="1388745">
                  <a:moveTo>
                    <a:pt x="6696068" y="9524"/>
                  </a:moveTo>
                  <a:lnTo>
                    <a:pt x="6686543" y="9524"/>
                  </a:lnTo>
                  <a:lnTo>
                    <a:pt x="6686543" y="0"/>
                  </a:lnTo>
                  <a:lnTo>
                    <a:pt x="6696068" y="0"/>
                  </a:lnTo>
                  <a:lnTo>
                    <a:pt x="6696068" y="9524"/>
                  </a:lnTo>
                  <a:close/>
                </a:path>
                <a:path w="9865360" h="1388745">
                  <a:moveTo>
                    <a:pt x="6715118" y="9524"/>
                  </a:moveTo>
                  <a:lnTo>
                    <a:pt x="6705593" y="9524"/>
                  </a:lnTo>
                  <a:lnTo>
                    <a:pt x="6705593" y="0"/>
                  </a:lnTo>
                  <a:lnTo>
                    <a:pt x="6715118" y="0"/>
                  </a:lnTo>
                  <a:lnTo>
                    <a:pt x="6715118" y="9524"/>
                  </a:lnTo>
                  <a:close/>
                </a:path>
                <a:path w="9865360" h="1388745">
                  <a:moveTo>
                    <a:pt x="6734168" y="9524"/>
                  </a:moveTo>
                  <a:lnTo>
                    <a:pt x="6724643" y="9524"/>
                  </a:lnTo>
                  <a:lnTo>
                    <a:pt x="6724643" y="0"/>
                  </a:lnTo>
                  <a:lnTo>
                    <a:pt x="6734168" y="0"/>
                  </a:lnTo>
                  <a:lnTo>
                    <a:pt x="6734168" y="9524"/>
                  </a:lnTo>
                  <a:close/>
                </a:path>
                <a:path w="9865360" h="1388745">
                  <a:moveTo>
                    <a:pt x="6753218" y="9524"/>
                  </a:moveTo>
                  <a:lnTo>
                    <a:pt x="6743693" y="9524"/>
                  </a:lnTo>
                  <a:lnTo>
                    <a:pt x="6743693" y="0"/>
                  </a:lnTo>
                  <a:lnTo>
                    <a:pt x="6753218" y="0"/>
                  </a:lnTo>
                  <a:lnTo>
                    <a:pt x="6753218" y="9524"/>
                  </a:lnTo>
                  <a:close/>
                </a:path>
                <a:path w="9865360" h="1388745">
                  <a:moveTo>
                    <a:pt x="6772268" y="9524"/>
                  </a:moveTo>
                  <a:lnTo>
                    <a:pt x="6762743" y="9524"/>
                  </a:lnTo>
                  <a:lnTo>
                    <a:pt x="6762743" y="0"/>
                  </a:lnTo>
                  <a:lnTo>
                    <a:pt x="6772268" y="0"/>
                  </a:lnTo>
                  <a:lnTo>
                    <a:pt x="6772268" y="9524"/>
                  </a:lnTo>
                  <a:close/>
                </a:path>
                <a:path w="9865360" h="1388745">
                  <a:moveTo>
                    <a:pt x="6791318" y="9524"/>
                  </a:moveTo>
                  <a:lnTo>
                    <a:pt x="6781793" y="9524"/>
                  </a:lnTo>
                  <a:lnTo>
                    <a:pt x="6781793" y="0"/>
                  </a:lnTo>
                  <a:lnTo>
                    <a:pt x="6791318" y="0"/>
                  </a:lnTo>
                  <a:lnTo>
                    <a:pt x="6791318" y="9524"/>
                  </a:lnTo>
                  <a:close/>
                </a:path>
                <a:path w="9865360" h="1388745">
                  <a:moveTo>
                    <a:pt x="6810368" y="9524"/>
                  </a:moveTo>
                  <a:lnTo>
                    <a:pt x="6800843" y="9524"/>
                  </a:lnTo>
                  <a:lnTo>
                    <a:pt x="6800843" y="0"/>
                  </a:lnTo>
                  <a:lnTo>
                    <a:pt x="6810368" y="0"/>
                  </a:lnTo>
                  <a:lnTo>
                    <a:pt x="6810368" y="9524"/>
                  </a:lnTo>
                  <a:close/>
                </a:path>
                <a:path w="9865360" h="1388745">
                  <a:moveTo>
                    <a:pt x="6829418" y="9524"/>
                  </a:moveTo>
                  <a:lnTo>
                    <a:pt x="6819893" y="9524"/>
                  </a:lnTo>
                  <a:lnTo>
                    <a:pt x="6819893" y="0"/>
                  </a:lnTo>
                  <a:lnTo>
                    <a:pt x="6829418" y="0"/>
                  </a:lnTo>
                  <a:lnTo>
                    <a:pt x="6829418" y="9524"/>
                  </a:lnTo>
                  <a:close/>
                </a:path>
                <a:path w="9865360" h="1388745">
                  <a:moveTo>
                    <a:pt x="6848468" y="9524"/>
                  </a:moveTo>
                  <a:lnTo>
                    <a:pt x="6838943" y="9524"/>
                  </a:lnTo>
                  <a:lnTo>
                    <a:pt x="6838943" y="0"/>
                  </a:lnTo>
                  <a:lnTo>
                    <a:pt x="6848468" y="0"/>
                  </a:lnTo>
                  <a:lnTo>
                    <a:pt x="6848468" y="9524"/>
                  </a:lnTo>
                  <a:close/>
                </a:path>
                <a:path w="9865360" h="1388745">
                  <a:moveTo>
                    <a:pt x="6867518" y="9524"/>
                  </a:moveTo>
                  <a:lnTo>
                    <a:pt x="6857993" y="9524"/>
                  </a:lnTo>
                  <a:lnTo>
                    <a:pt x="6857993" y="0"/>
                  </a:lnTo>
                  <a:lnTo>
                    <a:pt x="6867518" y="0"/>
                  </a:lnTo>
                  <a:lnTo>
                    <a:pt x="6867518" y="9524"/>
                  </a:lnTo>
                  <a:close/>
                </a:path>
                <a:path w="9865360" h="1388745">
                  <a:moveTo>
                    <a:pt x="6886568" y="9524"/>
                  </a:moveTo>
                  <a:lnTo>
                    <a:pt x="6877043" y="9524"/>
                  </a:lnTo>
                  <a:lnTo>
                    <a:pt x="6877043" y="0"/>
                  </a:lnTo>
                  <a:lnTo>
                    <a:pt x="6886568" y="0"/>
                  </a:lnTo>
                  <a:lnTo>
                    <a:pt x="6886568" y="9524"/>
                  </a:lnTo>
                  <a:close/>
                </a:path>
                <a:path w="9865360" h="1388745">
                  <a:moveTo>
                    <a:pt x="6905618" y="9524"/>
                  </a:moveTo>
                  <a:lnTo>
                    <a:pt x="6896093" y="9524"/>
                  </a:lnTo>
                  <a:lnTo>
                    <a:pt x="6896093" y="0"/>
                  </a:lnTo>
                  <a:lnTo>
                    <a:pt x="6905618" y="0"/>
                  </a:lnTo>
                  <a:lnTo>
                    <a:pt x="6905618" y="9524"/>
                  </a:lnTo>
                  <a:close/>
                </a:path>
                <a:path w="9865360" h="1388745">
                  <a:moveTo>
                    <a:pt x="6924668" y="9524"/>
                  </a:moveTo>
                  <a:lnTo>
                    <a:pt x="6915143" y="9524"/>
                  </a:lnTo>
                  <a:lnTo>
                    <a:pt x="6915143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38874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38874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38874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38874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38874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38874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38874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38874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38874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38874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38874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38874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38874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38874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38874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38874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38874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38874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38874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38874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38874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38874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38874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38874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38874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38874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38874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38874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38874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38874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38874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38874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38874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38874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38874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38874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38874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38874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38874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38874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38874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38874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38874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38874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38874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38874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38874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38874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38874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38874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38874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38874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38874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38874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38874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38874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38874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38874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38874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38874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38874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38874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38874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38874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38874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38874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38874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38874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38874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38874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38874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38874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38874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38874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38874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38874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38874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38874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38874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38874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38874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38874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38874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38874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38874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38874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38874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38874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38874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38874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38874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38874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38874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38874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38874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38874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38874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38874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38874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38874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38874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38874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38874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38874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38874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38874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38874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38874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38874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38874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38874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38874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38874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38874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38874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38874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38874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38874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38874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38874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38874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38874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38874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38874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38874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38874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38874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38874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38874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38874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38874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38874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38874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38874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38874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38874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38874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38874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38874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388745">
                  <a:moveTo>
                    <a:pt x="9591350" y="9779"/>
                  </a:moveTo>
                  <a:lnTo>
                    <a:pt x="9588261" y="9646"/>
                  </a:lnTo>
                  <a:lnTo>
                    <a:pt x="9585170" y="9566"/>
                  </a:lnTo>
                  <a:lnTo>
                    <a:pt x="9582079" y="9537"/>
                  </a:lnTo>
                  <a:lnTo>
                    <a:pt x="9582166" y="211"/>
                  </a:lnTo>
                  <a:lnTo>
                    <a:pt x="9591729" y="968"/>
                  </a:lnTo>
                  <a:lnTo>
                    <a:pt x="9591350" y="9779"/>
                  </a:lnTo>
                  <a:close/>
                </a:path>
                <a:path w="9865360" h="1388745">
                  <a:moveTo>
                    <a:pt x="9609762" y="11187"/>
                  </a:moveTo>
                  <a:lnTo>
                    <a:pt x="9606707" y="10851"/>
                  </a:lnTo>
                  <a:lnTo>
                    <a:pt x="9603647" y="10565"/>
                  </a:lnTo>
                  <a:lnTo>
                    <a:pt x="9600581" y="10330"/>
                  </a:lnTo>
                  <a:lnTo>
                    <a:pt x="9601239" y="1721"/>
                  </a:lnTo>
                  <a:lnTo>
                    <a:pt x="9610723" y="2472"/>
                  </a:lnTo>
                  <a:lnTo>
                    <a:pt x="9609762" y="11187"/>
                  </a:lnTo>
                  <a:close/>
                </a:path>
                <a:path w="9865360" h="1388745">
                  <a:moveTo>
                    <a:pt x="9627954" y="13808"/>
                  </a:moveTo>
                  <a:lnTo>
                    <a:pt x="9624939" y="13271"/>
                  </a:lnTo>
                  <a:lnTo>
                    <a:pt x="9621917" y="12784"/>
                  </a:lnTo>
                  <a:lnTo>
                    <a:pt x="9618889" y="12348"/>
                  </a:lnTo>
                  <a:lnTo>
                    <a:pt x="9620203" y="3222"/>
                  </a:lnTo>
                  <a:lnTo>
                    <a:pt x="9624459" y="3559"/>
                  </a:lnTo>
                  <a:lnTo>
                    <a:pt x="9629561" y="4788"/>
                  </a:lnTo>
                  <a:lnTo>
                    <a:pt x="9627954" y="13808"/>
                  </a:lnTo>
                  <a:close/>
                </a:path>
                <a:path w="9865360" h="1388745">
                  <a:moveTo>
                    <a:pt x="9645981" y="17646"/>
                  </a:moveTo>
                  <a:lnTo>
                    <a:pt x="9642990" y="16904"/>
                  </a:lnTo>
                  <a:lnTo>
                    <a:pt x="9639990" y="16213"/>
                  </a:lnTo>
                  <a:lnTo>
                    <a:pt x="9636979" y="15572"/>
                  </a:lnTo>
                  <a:lnTo>
                    <a:pt x="9638800" y="7013"/>
                  </a:lnTo>
                  <a:lnTo>
                    <a:pt x="9648065" y="9245"/>
                  </a:lnTo>
                  <a:lnTo>
                    <a:pt x="9645981" y="17646"/>
                  </a:lnTo>
                  <a:close/>
                </a:path>
                <a:path w="9865360" h="1388745">
                  <a:moveTo>
                    <a:pt x="9663724" y="22682"/>
                  </a:moveTo>
                  <a:lnTo>
                    <a:pt x="9660793" y="21743"/>
                  </a:lnTo>
                  <a:lnTo>
                    <a:pt x="9657851" y="20855"/>
                  </a:lnTo>
                  <a:lnTo>
                    <a:pt x="9654899" y="20017"/>
                  </a:lnTo>
                  <a:lnTo>
                    <a:pt x="9657323" y="11475"/>
                  </a:lnTo>
                  <a:lnTo>
                    <a:pt x="9666598" y="13708"/>
                  </a:lnTo>
                  <a:lnTo>
                    <a:pt x="9663724" y="22682"/>
                  </a:lnTo>
                  <a:close/>
                </a:path>
                <a:path w="9865360" h="1388745">
                  <a:moveTo>
                    <a:pt x="9681068" y="28881"/>
                  </a:moveTo>
                  <a:lnTo>
                    <a:pt x="9678212" y="27752"/>
                  </a:lnTo>
                  <a:lnTo>
                    <a:pt x="9675339" y="26670"/>
                  </a:lnTo>
                  <a:lnTo>
                    <a:pt x="9672449" y="25637"/>
                  </a:lnTo>
                  <a:lnTo>
                    <a:pt x="9675480" y="17159"/>
                  </a:lnTo>
                  <a:lnTo>
                    <a:pt x="9684265" y="20798"/>
                  </a:lnTo>
                  <a:lnTo>
                    <a:pt x="9681068" y="28881"/>
                  </a:lnTo>
                  <a:close/>
                </a:path>
                <a:path w="9865360" h="1388745">
                  <a:moveTo>
                    <a:pt x="9697958" y="36220"/>
                  </a:moveTo>
                  <a:lnTo>
                    <a:pt x="9695188" y="34905"/>
                  </a:lnTo>
                  <a:lnTo>
                    <a:pt x="9692394" y="33635"/>
                  </a:lnTo>
                  <a:lnTo>
                    <a:pt x="9689574" y="32409"/>
                  </a:lnTo>
                  <a:lnTo>
                    <a:pt x="9693040" y="24432"/>
                  </a:lnTo>
                  <a:lnTo>
                    <a:pt x="9701826" y="28072"/>
                  </a:lnTo>
                  <a:lnTo>
                    <a:pt x="9697958" y="36220"/>
                  </a:lnTo>
                  <a:close/>
                </a:path>
                <a:path w="9865360" h="1388745">
                  <a:moveTo>
                    <a:pt x="9714334" y="44675"/>
                  </a:moveTo>
                  <a:lnTo>
                    <a:pt x="9711654" y="43176"/>
                  </a:lnTo>
                  <a:lnTo>
                    <a:pt x="9708947" y="41721"/>
                  </a:lnTo>
                  <a:lnTo>
                    <a:pt x="9706213" y="40309"/>
                  </a:lnTo>
                  <a:lnTo>
                    <a:pt x="9710525" y="31958"/>
                  </a:lnTo>
                  <a:lnTo>
                    <a:pt x="9718662" y="36936"/>
                  </a:lnTo>
                  <a:lnTo>
                    <a:pt x="9714334" y="44675"/>
                  </a:lnTo>
                  <a:close/>
                </a:path>
                <a:path w="9865360" h="1388745">
                  <a:moveTo>
                    <a:pt x="9730138" y="54222"/>
                  </a:moveTo>
                  <a:lnTo>
                    <a:pt x="9727555" y="52541"/>
                  </a:lnTo>
                  <a:lnTo>
                    <a:pt x="9724946" y="50905"/>
                  </a:lnTo>
                  <a:lnTo>
                    <a:pt x="9722310" y="49313"/>
                  </a:lnTo>
                  <a:lnTo>
                    <a:pt x="9726785" y="41905"/>
                  </a:lnTo>
                  <a:lnTo>
                    <a:pt x="9734915" y="46879"/>
                  </a:lnTo>
                  <a:lnTo>
                    <a:pt x="9730138" y="54222"/>
                  </a:lnTo>
                  <a:close/>
                </a:path>
                <a:path w="9865360" h="1388745">
                  <a:moveTo>
                    <a:pt x="9745196" y="64749"/>
                  </a:moveTo>
                  <a:lnTo>
                    <a:pt x="9742749" y="62915"/>
                  </a:lnTo>
                  <a:lnTo>
                    <a:pt x="9740270" y="61120"/>
                  </a:lnTo>
                  <a:lnTo>
                    <a:pt x="9737758" y="59363"/>
                  </a:lnTo>
                  <a:lnTo>
                    <a:pt x="9743021" y="51838"/>
                  </a:lnTo>
                  <a:lnTo>
                    <a:pt x="9747225" y="54410"/>
                  </a:lnTo>
                  <a:lnTo>
                    <a:pt x="9750715" y="57388"/>
                  </a:lnTo>
                  <a:lnTo>
                    <a:pt x="9745196" y="64749"/>
                  </a:lnTo>
                  <a:close/>
                </a:path>
                <a:path w="9865360" h="1388745">
                  <a:moveTo>
                    <a:pt x="9759555" y="76284"/>
                  </a:moveTo>
                  <a:lnTo>
                    <a:pt x="9757219" y="74275"/>
                  </a:lnTo>
                  <a:lnTo>
                    <a:pt x="9754855" y="72311"/>
                  </a:lnTo>
                  <a:lnTo>
                    <a:pt x="9752465" y="70392"/>
                  </a:lnTo>
                  <a:lnTo>
                    <a:pt x="9757949" y="63562"/>
                  </a:lnTo>
                  <a:lnTo>
                    <a:pt x="9765186" y="69737"/>
                  </a:lnTo>
                  <a:lnTo>
                    <a:pt x="9759555" y="76284"/>
                  </a:lnTo>
                  <a:close/>
                </a:path>
                <a:path w="9865360" h="1388745">
                  <a:moveTo>
                    <a:pt x="9773187" y="88823"/>
                  </a:moveTo>
                  <a:lnTo>
                    <a:pt x="9770979" y="86650"/>
                  </a:lnTo>
                  <a:lnTo>
                    <a:pt x="9768738" y="84520"/>
                  </a:lnTo>
                  <a:lnTo>
                    <a:pt x="9766467" y="82431"/>
                  </a:lnTo>
                  <a:lnTo>
                    <a:pt x="9772445" y="75931"/>
                  </a:lnTo>
                  <a:lnTo>
                    <a:pt x="9779743" y="82159"/>
                  </a:lnTo>
                  <a:lnTo>
                    <a:pt x="9773187" y="88823"/>
                  </a:lnTo>
                  <a:close/>
                </a:path>
                <a:path w="9865360" h="1388745">
                  <a:moveTo>
                    <a:pt x="9785967" y="102266"/>
                  </a:moveTo>
                  <a:lnTo>
                    <a:pt x="9783920" y="99963"/>
                  </a:lnTo>
                  <a:lnTo>
                    <a:pt x="9781830" y="97690"/>
                  </a:lnTo>
                  <a:lnTo>
                    <a:pt x="9779699" y="95447"/>
                  </a:lnTo>
                  <a:lnTo>
                    <a:pt x="9786255" y="89217"/>
                  </a:lnTo>
                  <a:lnTo>
                    <a:pt x="9792463" y="96493"/>
                  </a:lnTo>
                  <a:lnTo>
                    <a:pt x="9785967" y="102266"/>
                  </a:lnTo>
                  <a:close/>
                </a:path>
                <a:path w="9865360" h="1388745">
                  <a:moveTo>
                    <a:pt x="9797748" y="116452"/>
                  </a:moveTo>
                  <a:lnTo>
                    <a:pt x="9795869" y="114029"/>
                  </a:lnTo>
                  <a:lnTo>
                    <a:pt x="9793947" y="111635"/>
                  </a:lnTo>
                  <a:lnTo>
                    <a:pt x="9791983" y="109269"/>
                  </a:lnTo>
                  <a:lnTo>
                    <a:pt x="9798645" y="103738"/>
                  </a:lnTo>
                  <a:lnTo>
                    <a:pt x="9804817" y="110971"/>
                  </a:lnTo>
                  <a:lnTo>
                    <a:pt x="9797748" y="116452"/>
                  </a:lnTo>
                  <a:close/>
                </a:path>
                <a:path w="9865360" h="1388745">
                  <a:moveTo>
                    <a:pt x="9808515" y="131328"/>
                  </a:moveTo>
                  <a:lnTo>
                    <a:pt x="9806800" y="128785"/>
                  </a:lnTo>
                  <a:lnTo>
                    <a:pt x="9805048" y="126278"/>
                  </a:lnTo>
                  <a:lnTo>
                    <a:pt x="9803261" y="123807"/>
                  </a:lnTo>
                  <a:lnTo>
                    <a:pt x="9810961" y="118236"/>
                  </a:lnTo>
                  <a:lnTo>
                    <a:pt x="9815917" y="126337"/>
                  </a:lnTo>
                  <a:lnTo>
                    <a:pt x="9808515" y="131328"/>
                  </a:lnTo>
                  <a:close/>
                </a:path>
                <a:path w="9865360" h="1388745">
                  <a:moveTo>
                    <a:pt x="9818318" y="146972"/>
                  </a:moveTo>
                  <a:lnTo>
                    <a:pt x="9816773" y="144313"/>
                  </a:lnTo>
                  <a:lnTo>
                    <a:pt x="9815182" y="141678"/>
                  </a:lnTo>
                  <a:lnTo>
                    <a:pt x="9813546" y="139065"/>
                  </a:lnTo>
                  <a:lnTo>
                    <a:pt x="9820890" y="134465"/>
                  </a:lnTo>
                  <a:lnTo>
                    <a:pt x="9825860" y="142589"/>
                  </a:lnTo>
                  <a:lnTo>
                    <a:pt x="9818318" y="146972"/>
                  </a:lnTo>
                  <a:close/>
                </a:path>
                <a:path w="9865360" h="1388745">
                  <a:moveTo>
                    <a:pt x="9827043" y="163212"/>
                  </a:moveTo>
                  <a:lnTo>
                    <a:pt x="9825672" y="160443"/>
                  </a:lnTo>
                  <a:lnTo>
                    <a:pt x="9824264" y="157713"/>
                  </a:lnTo>
                  <a:lnTo>
                    <a:pt x="9822819" y="155023"/>
                  </a:lnTo>
                  <a:lnTo>
                    <a:pt x="9830833" y="150717"/>
                  </a:lnTo>
                  <a:lnTo>
                    <a:pt x="9834149" y="156138"/>
                  </a:lnTo>
                  <a:lnTo>
                    <a:pt x="9835372" y="159090"/>
                  </a:lnTo>
                  <a:lnTo>
                    <a:pt x="9827043" y="163212"/>
                  </a:lnTo>
                  <a:close/>
                </a:path>
                <a:path w="9865360" h="1388745">
                  <a:moveTo>
                    <a:pt x="9834659" y="179982"/>
                  </a:moveTo>
                  <a:lnTo>
                    <a:pt x="9833485" y="177152"/>
                  </a:lnTo>
                  <a:lnTo>
                    <a:pt x="9832262" y="174335"/>
                  </a:lnTo>
                  <a:lnTo>
                    <a:pt x="9830990" y="171533"/>
                  </a:lnTo>
                  <a:lnTo>
                    <a:pt x="9839017" y="167889"/>
                  </a:lnTo>
                  <a:lnTo>
                    <a:pt x="9842653" y="176667"/>
                  </a:lnTo>
                  <a:lnTo>
                    <a:pt x="9834659" y="179982"/>
                  </a:lnTo>
                  <a:close/>
                </a:path>
                <a:path w="9865360" h="1388745">
                  <a:moveTo>
                    <a:pt x="9841138" y="197220"/>
                  </a:moveTo>
                  <a:lnTo>
                    <a:pt x="9840130" y="194244"/>
                  </a:lnTo>
                  <a:lnTo>
                    <a:pt x="9839122" y="191421"/>
                  </a:lnTo>
                  <a:lnTo>
                    <a:pt x="9838041" y="188545"/>
                  </a:lnTo>
                  <a:lnTo>
                    <a:pt x="9846288" y="185444"/>
                  </a:lnTo>
                  <a:lnTo>
                    <a:pt x="9849933" y="194244"/>
                  </a:lnTo>
                  <a:lnTo>
                    <a:pt x="9841138" y="197220"/>
                  </a:lnTo>
                  <a:close/>
                </a:path>
                <a:path w="9865360" h="1388745">
                  <a:moveTo>
                    <a:pt x="9846459" y="214869"/>
                  </a:moveTo>
                  <a:lnTo>
                    <a:pt x="9845670" y="211897"/>
                  </a:lnTo>
                  <a:lnTo>
                    <a:pt x="9844832" y="208939"/>
                  </a:lnTo>
                  <a:lnTo>
                    <a:pt x="9843945" y="205995"/>
                  </a:lnTo>
                  <a:lnTo>
                    <a:pt x="9852663" y="203367"/>
                  </a:lnTo>
                  <a:lnTo>
                    <a:pt x="9854894" y="212630"/>
                  </a:lnTo>
                  <a:lnTo>
                    <a:pt x="9846459" y="214869"/>
                  </a:lnTo>
                  <a:close/>
                </a:path>
                <a:path w="9865360" h="1388745">
                  <a:moveTo>
                    <a:pt x="9850600" y="232864"/>
                  </a:moveTo>
                  <a:lnTo>
                    <a:pt x="9850012" y="229855"/>
                  </a:lnTo>
                  <a:lnTo>
                    <a:pt x="9849372" y="226844"/>
                  </a:lnTo>
                  <a:lnTo>
                    <a:pt x="9848680" y="223830"/>
                  </a:lnTo>
                  <a:lnTo>
                    <a:pt x="9857124" y="221889"/>
                  </a:lnTo>
                  <a:lnTo>
                    <a:pt x="9859356" y="231154"/>
                  </a:lnTo>
                  <a:lnTo>
                    <a:pt x="9850600" y="232864"/>
                  </a:lnTo>
                  <a:close/>
                </a:path>
                <a:path w="9865360" h="1388745">
                  <a:moveTo>
                    <a:pt x="9853513" y="250990"/>
                  </a:moveTo>
                  <a:lnTo>
                    <a:pt x="9853128" y="247945"/>
                  </a:lnTo>
                  <a:lnTo>
                    <a:pt x="9852692" y="244913"/>
                  </a:lnTo>
                  <a:lnTo>
                    <a:pt x="9852206" y="241893"/>
                  </a:lnTo>
                  <a:lnTo>
                    <a:pt x="9861579" y="240387"/>
                  </a:lnTo>
                  <a:lnTo>
                    <a:pt x="9861673" y="240773"/>
                  </a:lnTo>
                  <a:lnTo>
                    <a:pt x="9862392" y="249865"/>
                  </a:lnTo>
                  <a:lnTo>
                    <a:pt x="9853513" y="250990"/>
                  </a:lnTo>
                  <a:close/>
                </a:path>
                <a:path w="9865360" h="1388745">
                  <a:moveTo>
                    <a:pt x="9855221" y="269355"/>
                  </a:moveTo>
                  <a:lnTo>
                    <a:pt x="9855038" y="266259"/>
                  </a:lnTo>
                  <a:lnTo>
                    <a:pt x="9854804" y="263191"/>
                  </a:lnTo>
                  <a:lnTo>
                    <a:pt x="9854519" y="260148"/>
                  </a:lnTo>
                  <a:lnTo>
                    <a:pt x="9863143" y="259344"/>
                  </a:lnTo>
                  <a:lnTo>
                    <a:pt x="9863894" y="268838"/>
                  </a:lnTo>
                  <a:lnTo>
                    <a:pt x="9855221" y="269355"/>
                  </a:lnTo>
                  <a:close/>
                </a:path>
                <a:path w="9865360" h="1388745">
                  <a:moveTo>
                    <a:pt x="9865232" y="287947"/>
                  </a:moveTo>
                  <a:lnTo>
                    <a:pt x="9855707" y="287947"/>
                  </a:lnTo>
                  <a:lnTo>
                    <a:pt x="9855616" y="278607"/>
                  </a:lnTo>
                  <a:lnTo>
                    <a:pt x="9864649" y="278372"/>
                  </a:lnTo>
                  <a:lnTo>
                    <a:pt x="9865232" y="285744"/>
                  </a:lnTo>
                  <a:lnTo>
                    <a:pt x="9865232" y="287947"/>
                  </a:lnTo>
                  <a:close/>
                </a:path>
                <a:path w="9865360" h="1388745">
                  <a:moveTo>
                    <a:pt x="9865232" y="306997"/>
                  </a:moveTo>
                  <a:lnTo>
                    <a:pt x="9855707" y="306997"/>
                  </a:lnTo>
                  <a:lnTo>
                    <a:pt x="9855707" y="297472"/>
                  </a:lnTo>
                  <a:lnTo>
                    <a:pt x="9865232" y="297472"/>
                  </a:lnTo>
                  <a:lnTo>
                    <a:pt x="9865232" y="306997"/>
                  </a:lnTo>
                  <a:close/>
                </a:path>
                <a:path w="9865360" h="1388745">
                  <a:moveTo>
                    <a:pt x="9865232" y="326047"/>
                  </a:moveTo>
                  <a:lnTo>
                    <a:pt x="9855707" y="326047"/>
                  </a:lnTo>
                  <a:lnTo>
                    <a:pt x="9855707" y="316522"/>
                  </a:lnTo>
                  <a:lnTo>
                    <a:pt x="9865232" y="316522"/>
                  </a:lnTo>
                  <a:lnTo>
                    <a:pt x="9865232" y="326047"/>
                  </a:lnTo>
                  <a:close/>
                </a:path>
                <a:path w="9865360" h="1388745">
                  <a:moveTo>
                    <a:pt x="9865232" y="345097"/>
                  </a:moveTo>
                  <a:lnTo>
                    <a:pt x="9855707" y="345097"/>
                  </a:lnTo>
                  <a:lnTo>
                    <a:pt x="9855707" y="335572"/>
                  </a:lnTo>
                  <a:lnTo>
                    <a:pt x="9865232" y="335572"/>
                  </a:lnTo>
                  <a:lnTo>
                    <a:pt x="9865232" y="345097"/>
                  </a:lnTo>
                  <a:close/>
                </a:path>
                <a:path w="9865360" h="1388745">
                  <a:moveTo>
                    <a:pt x="9865232" y="364147"/>
                  </a:moveTo>
                  <a:lnTo>
                    <a:pt x="9855707" y="364147"/>
                  </a:lnTo>
                  <a:lnTo>
                    <a:pt x="9855707" y="354622"/>
                  </a:lnTo>
                  <a:lnTo>
                    <a:pt x="9865232" y="354622"/>
                  </a:lnTo>
                  <a:lnTo>
                    <a:pt x="9865232" y="364147"/>
                  </a:lnTo>
                  <a:close/>
                </a:path>
                <a:path w="9865360" h="1388745">
                  <a:moveTo>
                    <a:pt x="9865232" y="383197"/>
                  </a:moveTo>
                  <a:lnTo>
                    <a:pt x="9855707" y="383197"/>
                  </a:lnTo>
                  <a:lnTo>
                    <a:pt x="9855707" y="373672"/>
                  </a:lnTo>
                  <a:lnTo>
                    <a:pt x="9865232" y="373672"/>
                  </a:lnTo>
                  <a:lnTo>
                    <a:pt x="9865232" y="383197"/>
                  </a:lnTo>
                  <a:close/>
                </a:path>
                <a:path w="9865360" h="1388745">
                  <a:moveTo>
                    <a:pt x="9865232" y="402247"/>
                  </a:moveTo>
                  <a:lnTo>
                    <a:pt x="9855707" y="402247"/>
                  </a:lnTo>
                  <a:lnTo>
                    <a:pt x="9855707" y="392722"/>
                  </a:lnTo>
                  <a:lnTo>
                    <a:pt x="9865232" y="392722"/>
                  </a:lnTo>
                  <a:lnTo>
                    <a:pt x="9865232" y="402247"/>
                  </a:lnTo>
                  <a:close/>
                </a:path>
                <a:path w="9865360" h="1388745">
                  <a:moveTo>
                    <a:pt x="9865232" y="421297"/>
                  </a:moveTo>
                  <a:lnTo>
                    <a:pt x="9855707" y="421297"/>
                  </a:lnTo>
                  <a:lnTo>
                    <a:pt x="9855707" y="411772"/>
                  </a:lnTo>
                  <a:lnTo>
                    <a:pt x="9865232" y="411772"/>
                  </a:lnTo>
                  <a:lnTo>
                    <a:pt x="9865232" y="421297"/>
                  </a:lnTo>
                  <a:close/>
                </a:path>
                <a:path w="9865360" h="1388745">
                  <a:moveTo>
                    <a:pt x="9865232" y="440347"/>
                  </a:moveTo>
                  <a:lnTo>
                    <a:pt x="9855707" y="440347"/>
                  </a:lnTo>
                  <a:lnTo>
                    <a:pt x="9855707" y="430822"/>
                  </a:lnTo>
                  <a:lnTo>
                    <a:pt x="9865232" y="430822"/>
                  </a:lnTo>
                  <a:lnTo>
                    <a:pt x="9865232" y="440347"/>
                  </a:lnTo>
                  <a:close/>
                </a:path>
                <a:path w="9865360" h="1388745">
                  <a:moveTo>
                    <a:pt x="9865232" y="459397"/>
                  </a:moveTo>
                  <a:lnTo>
                    <a:pt x="9855707" y="459397"/>
                  </a:lnTo>
                  <a:lnTo>
                    <a:pt x="9855707" y="449872"/>
                  </a:lnTo>
                  <a:lnTo>
                    <a:pt x="9865232" y="449872"/>
                  </a:lnTo>
                  <a:lnTo>
                    <a:pt x="9865232" y="459397"/>
                  </a:lnTo>
                  <a:close/>
                </a:path>
                <a:path w="9865360" h="1388745">
                  <a:moveTo>
                    <a:pt x="9865232" y="478447"/>
                  </a:moveTo>
                  <a:lnTo>
                    <a:pt x="9855707" y="478447"/>
                  </a:lnTo>
                  <a:lnTo>
                    <a:pt x="9855707" y="468922"/>
                  </a:lnTo>
                  <a:lnTo>
                    <a:pt x="9865232" y="468922"/>
                  </a:lnTo>
                  <a:lnTo>
                    <a:pt x="9865232" y="478447"/>
                  </a:lnTo>
                  <a:close/>
                </a:path>
                <a:path w="9865360" h="1388745">
                  <a:moveTo>
                    <a:pt x="9865232" y="497497"/>
                  </a:moveTo>
                  <a:lnTo>
                    <a:pt x="9855707" y="497497"/>
                  </a:lnTo>
                  <a:lnTo>
                    <a:pt x="9855707" y="487972"/>
                  </a:lnTo>
                  <a:lnTo>
                    <a:pt x="9865232" y="487972"/>
                  </a:lnTo>
                  <a:lnTo>
                    <a:pt x="9865232" y="497497"/>
                  </a:lnTo>
                  <a:close/>
                </a:path>
                <a:path w="9865360" h="1388745">
                  <a:moveTo>
                    <a:pt x="9865232" y="516547"/>
                  </a:moveTo>
                  <a:lnTo>
                    <a:pt x="9855707" y="516547"/>
                  </a:lnTo>
                  <a:lnTo>
                    <a:pt x="9855707" y="507022"/>
                  </a:lnTo>
                  <a:lnTo>
                    <a:pt x="9865232" y="507022"/>
                  </a:lnTo>
                  <a:lnTo>
                    <a:pt x="9865232" y="516547"/>
                  </a:lnTo>
                  <a:close/>
                </a:path>
                <a:path w="9865360" h="1388745">
                  <a:moveTo>
                    <a:pt x="9865232" y="535597"/>
                  </a:moveTo>
                  <a:lnTo>
                    <a:pt x="9855707" y="535597"/>
                  </a:lnTo>
                  <a:lnTo>
                    <a:pt x="9855707" y="526072"/>
                  </a:lnTo>
                  <a:lnTo>
                    <a:pt x="9865232" y="526072"/>
                  </a:lnTo>
                  <a:lnTo>
                    <a:pt x="9865232" y="535597"/>
                  </a:lnTo>
                  <a:close/>
                </a:path>
                <a:path w="9865360" h="1388745">
                  <a:moveTo>
                    <a:pt x="9865232" y="554647"/>
                  </a:moveTo>
                  <a:lnTo>
                    <a:pt x="9855707" y="554647"/>
                  </a:lnTo>
                  <a:lnTo>
                    <a:pt x="9855707" y="545122"/>
                  </a:lnTo>
                  <a:lnTo>
                    <a:pt x="9865232" y="545122"/>
                  </a:lnTo>
                  <a:lnTo>
                    <a:pt x="9865232" y="554647"/>
                  </a:lnTo>
                  <a:close/>
                </a:path>
                <a:path w="9865360" h="1388745">
                  <a:moveTo>
                    <a:pt x="9865232" y="573697"/>
                  </a:moveTo>
                  <a:lnTo>
                    <a:pt x="9855707" y="573697"/>
                  </a:lnTo>
                  <a:lnTo>
                    <a:pt x="9855707" y="564172"/>
                  </a:lnTo>
                  <a:lnTo>
                    <a:pt x="9865232" y="564172"/>
                  </a:lnTo>
                  <a:lnTo>
                    <a:pt x="9865232" y="573697"/>
                  </a:lnTo>
                  <a:close/>
                </a:path>
                <a:path w="9865360" h="1388745">
                  <a:moveTo>
                    <a:pt x="9865232" y="592747"/>
                  </a:moveTo>
                  <a:lnTo>
                    <a:pt x="9855707" y="592747"/>
                  </a:lnTo>
                  <a:lnTo>
                    <a:pt x="9855707" y="583222"/>
                  </a:lnTo>
                  <a:lnTo>
                    <a:pt x="9865232" y="583222"/>
                  </a:lnTo>
                  <a:lnTo>
                    <a:pt x="9865232" y="592747"/>
                  </a:lnTo>
                  <a:close/>
                </a:path>
                <a:path w="9865360" h="1388745">
                  <a:moveTo>
                    <a:pt x="9865232" y="611797"/>
                  </a:moveTo>
                  <a:lnTo>
                    <a:pt x="9855707" y="611797"/>
                  </a:lnTo>
                  <a:lnTo>
                    <a:pt x="9855707" y="602272"/>
                  </a:lnTo>
                  <a:lnTo>
                    <a:pt x="9865232" y="602272"/>
                  </a:lnTo>
                  <a:lnTo>
                    <a:pt x="9865232" y="611797"/>
                  </a:lnTo>
                  <a:close/>
                </a:path>
                <a:path w="9865360" h="1388745">
                  <a:moveTo>
                    <a:pt x="9865232" y="630847"/>
                  </a:moveTo>
                  <a:lnTo>
                    <a:pt x="9855707" y="630847"/>
                  </a:lnTo>
                  <a:lnTo>
                    <a:pt x="9855707" y="621322"/>
                  </a:lnTo>
                  <a:lnTo>
                    <a:pt x="9865232" y="621322"/>
                  </a:lnTo>
                  <a:lnTo>
                    <a:pt x="9865232" y="630847"/>
                  </a:lnTo>
                  <a:close/>
                </a:path>
                <a:path w="9865360" h="1388745">
                  <a:moveTo>
                    <a:pt x="9865232" y="649897"/>
                  </a:moveTo>
                  <a:lnTo>
                    <a:pt x="9855707" y="649897"/>
                  </a:lnTo>
                  <a:lnTo>
                    <a:pt x="9855707" y="640372"/>
                  </a:lnTo>
                  <a:lnTo>
                    <a:pt x="9865232" y="640372"/>
                  </a:lnTo>
                  <a:lnTo>
                    <a:pt x="9865232" y="649897"/>
                  </a:lnTo>
                  <a:close/>
                </a:path>
                <a:path w="9865360" h="1388745">
                  <a:moveTo>
                    <a:pt x="9865232" y="668947"/>
                  </a:moveTo>
                  <a:lnTo>
                    <a:pt x="9855707" y="668947"/>
                  </a:lnTo>
                  <a:lnTo>
                    <a:pt x="9855707" y="659422"/>
                  </a:lnTo>
                  <a:lnTo>
                    <a:pt x="9865232" y="659422"/>
                  </a:lnTo>
                  <a:lnTo>
                    <a:pt x="9865232" y="668947"/>
                  </a:lnTo>
                  <a:close/>
                </a:path>
                <a:path w="9865360" h="1388745">
                  <a:moveTo>
                    <a:pt x="9865232" y="687997"/>
                  </a:moveTo>
                  <a:lnTo>
                    <a:pt x="9855707" y="687997"/>
                  </a:lnTo>
                  <a:lnTo>
                    <a:pt x="9855707" y="678472"/>
                  </a:lnTo>
                  <a:lnTo>
                    <a:pt x="9865232" y="678472"/>
                  </a:lnTo>
                  <a:lnTo>
                    <a:pt x="9865232" y="687997"/>
                  </a:lnTo>
                  <a:close/>
                </a:path>
                <a:path w="9865360" h="1388745">
                  <a:moveTo>
                    <a:pt x="9865232" y="707047"/>
                  </a:moveTo>
                  <a:lnTo>
                    <a:pt x="9855707" y="707047"/>
                  </a:lnTo>
                  <a:lnTo>
                    <a:pt x="9855707" y="697522"/>
                  </a:lnTo>
                  <a:lnTo>
                    <a:pt x="9865232" y="697522"/>
                  </a:lnTo>
                  <a:lnTo>
                    <a:pt x="9865232" y="707047"/>
                  </a:lnTo>
                  <a:close/>
                </a:path>
                <a:path w="9865360" h="1388745">
                  <a:moveTo>
                    <a:pt x="9865232" y="726097"/>
                  </a:moveTo>
                  <a:lnTo>
                    <a:pt x="9855707" y="726097"/>
                  </a:lnTo>
                  <a:lnTo>
                    <a:pt x="9855707" y="716572"/>
                  </a:lnTo>
                  <a:lnTo>
                    <a:pt x="9865232" y="716572"/>
                  </a:lnTo>
                  <a:lnTo>
                    <a:pt x="9865232" y="726097"/>
                  </a:lnTo>
                  <a:close/>
                </a:path>
                <a:path w="9865360" h="1388745">
                  <a:moveTo>
                    <a:pt x="9865232" y="745147"/>
                  </a:moveTo>
                  <a:lnTo>
                    <a:pt x="9855707" y="745147"/>
                  </a:lnTo>
                  <a:lnTo>
                    <a:pt x="9855707" y="735622"/>
                  </a:lnTo>
                  <a:lnTo>
                    <a:pt x="9865232" y="735622"/>
                  </a:lnTo>
                  <a:lnTo>
                    <a:pt x="9865232" y="745147"/>
                  </a:lnTo>
                  <a:close/>
                </a:path>
                <a:path w="9865360" h="1388745">
                  <a:moveTo>
                    <a:pt x="9865232" y="764197"/>
                  </a:moveTo>
                  <a:lnTo>
                    <a:pt x="9855707" y="764197"/>
                  </a:lnTo>
                  <a:lnTo>
                    <a:pt x="9855707" y="754672"/>
                  </a:lnTo>
                  <a:lnTo>
                    <a:pt x="9865232" y="754672"/>
                  </a:lnTo>
                  <a:lnTo>
                    <a:pt x="9865232" y="764197"/>
                  </a:lnTo>
                  <a:close/>
                </a:path>
                <a:path w="9865360" h="1388745">
                  <a:moveTo>
                    <a:pt x="9865232" y="783247"/>
                  </a:moveTo>
                  <a:lnTo>
                    <a:pt x="9855707" y="783247"/>
                  </a:lnTo>
                  <a:lnTo>
                    <a:pt x="9855707" y="773722"/>
                  </a:lnTo>
                  <a:lnTo>
                    <a:pt x="9865232" y="773722"/>
                  </a:lnTo>
                  <a:lnTo>
                    <a:pt x="9865232" y="783247"/>
                  </a:lnTo>
                  <a:close/>
                </a:path>
                <a:path w="9865360" h="1388745">
                  <a:moveTo>
                    <a:pt x="9865232" y="802297"/>
                  </a:moveTo>
                  <a:lnTo>
                    <a:pt x="9855707" y="802297"/>
                  </a:lnTo>
                  <a:lnTo>
                    <a:pt x="9855707" y="792772"/>
                  </a:lnTo>
                  <a:lnTo>
                    <a:pt x="9865232" y="792772"/>
                  </a:lnTo>
                  <a:lnTo>
                    <a:pt x="9865232" y="802297"/>
                  </a:lnTo>
                  <a:close/>
                </a:path>
                <a:path w="9865360" h="1388745">
                  <a:moveTo>
                    <a:pt x="9865232" y="821347"/>
                  </a:moveTo>
                  <a:lnTo>
                    <a:pt x="9855707" y="821347"/>
                  </a:lnTo>
                  <a:lnTo>
                    <a:pt x="9855707" y="811822"/>
                  </a:lnTo>
                  <a:lnTo>
                    <a:pt x="9865232" y="811822"/>
                  </a:lnTo>
                  <a:lnTo>
                    <a:pt x="9865232" y="821347"/>
                  </a:lnTo>
                  <a:close/>
                </a:path>
                <a:path w="9865360" h="1388745">
                  <a:moveTo>
                    <a:pt x="9865232" y="840397"/>
                  </a:moveTo>
                  <a:lnTo>
                    <a:pt x="9855707" y="840397"/>
                  </a:lnTo>
                  <a:lnTo>
                    <a:pt x="9855707" y="830872"/>
                  </a:lnTo>
                  <a:lnTo>
                    <a:pt x="9865232" y="830872"/>
                  </a:lnTo>
                  <a:lnTo>
                    <a:pt x="9865232" y="840397"/>
                  </a:lnTo>
                  <a:close/>
                </a:path>
                <a:path w="9865360" h="1388745">
                  <a:moveTo>
                    <a:pt x="9865232" y="859447"/>
                  </a:moveTo>
                  <a:lnTo>
                    <a:pt x="9855707" y="859447"/>
                  </a:lnTo>
                  <a:lnTo>
                    <a:pt x="9855707" y="849922"/>
                  </a:lnTo>
                  <a:lnTo>
                    <a:pt x="9865232" y="849922"/>
                  </a:lnTo>
                  <a:lnTo>
                    <a:pt x="9865232" y="859447"/>
                  </a:lnTo>
                  <a:close/>
                </a:path>
                <a:path w="9865360" h="1388745">
                  <a:moveTo>
                    <a:pt x="9865232" y="878497"/>
                  </a:moveTo>
                  <a:lnTo>
                    <a:pt x="9855707" y="878497"/>
                  </a:lnTo>
                  <a:lnTo>
                    <a:pt x="9855707" y="868972"/>
                  </a:lnTo>
                  <a:lnTo>
                    <a:pt x="9865232" y="868972"/>
                  </a:lnTo>
                  <a:lnTo>
                    <a:pt x="9865232" y="878497"/>
                  </a:lnTo>
                  <a:close/>
                </a:path>
                <a:path w="9865360" h="1388745">
                  <a:moveTo>
                    <a:pt x="9865232" y="897547"/>
                  </a:moveTo>
                  <a:lnTo>
                    <a:pt x="9855707" y="897547"/>
                  </a:lnTo>
                  <a:lnTo>
                    <a:pt x="9855707" y="888022"/>
                  </a:lnTo>
                  <a:lnTo>
                    <a:pt x="9865232" y="888022"/>
                  </a:lnTo>
                  <a:lnTo>
                    <a:pt x="9865232" y="897547"/>
                  </a:lnTo>
                  <a:close/>
                </a:path>
                <a:path w="9865360" h="1388745">
                  <a:moveTo>
                    <a:pt x="9865232" y="916597"/>
                  </a:moveTo>
                  <a:lnTo>
                    <a:pt x="9855707" y="916597"/>
                  </a:lnTo>
                  <a:lnTo>
                    <a:pt x="9855707" y="907072"/>
                  </a:lnTo>
                  <a:lnTo>
                    <a:pt x="9865232" y="907072"/>
                  </a:lnTo>
                  <a:lnTo>
                    <a:pt x="9865232" y="916597"/>
                  </a:lnTo>
                  <a:close/>
                </a:path>
                <a:path w="9865360" h="1388745">
                  <a:moveTo>
                    <a:pt x="9865232" y="935647"/>
                  </a:moveTo>
                  <a:lnTo>
                    <a:pt x="9855707" y="935647"/>
                  </a:lnTo>
                  <a:lnTo>
                    <a:pt x="9855707" y="926122"/>
                  </a:lnTo>
                  <a:lnTo>
                    <a:pt x="9865232" y="926122"/>
                  </a:lnTo>
                  <a:lnTo>
                    <a:pt x="9865232" y="935647"/>
                  </a:lnTo>
                  <a:close/>
                </a:path>
                <a:path w="9865360" h="1388745">
                  <a:moveTo>
                    <a:pt x="9865232" y="954697"/>
                  </a:moveTo>
                  <a:lnTo>
                    <a:pt x="9855707" y="954697"/>
                  </a:lnTo>
                  <a:lnTo>
                    <a:pt x="9855707" y="945172"/>
                  </a:lnTo>
                  <a:lnTo>
                    <a:pt x="9865232" y="945172"/>
                  </a:lnTo>
                  <a:lnTo>
                    <a:pt x="9865232" y="954697"/>
                  </a:lnTo>
                  <a:close/>
                </a:path>
                <a:path w="9865360" h="1388745">
                  <a:moveTo>
                    <a:pt x="9865232" y="973747"/>
                  </a:moveTo>
                  <a:lnTo>
                    <a:pt x="9855707" y="973747"/>
                  </a:lnTo>
                  <a:lnTo>
                    <a:pt x="9855707" y="964222"/>
                  </a:lnTo>
                  <a:lnTo>
                    <a:pt x="9865232" y="964222"/>
                  </a:lnTo>
                  <a:lnTo>
                    <a:pt x="9865232" y="973747"/>
                  </a:lnTo>
                  <a:close/>
                </a:path>
                <a:path w="9865360" h="1388745">
                  <a:moveTo>
                    <a:pt x="9865232" y="992797"/>
                  </a:moveTo>
                  <a:lnTo>
                    <a:pt x="9855707" y="992797"/>
                  </a:lnTo>
                  <a:lnTo>
                    <a:pt x="9855707" y="983272"/>
                  </a:lnTo>
                  <a:lnTo>
                    <a:pt x="9865232" y="983272"/>
                  </a:lnTo>
                  <a:lnTo>
                    <a:pt x="9865232" y="992797"/>
                  </a:lnTo>
                  <a:close/>
                </a:path>
                <a:path w="9865360" h="1388745">
                  <a:moveTo>
                    <a:pt x="9865232" y="1011847"/>
                  </a:moveTo>
                  <a:lnTo>
                    <a:pt x="9855707" y="1011847"/>
                  </a:lnTo>
                  <a:lnTo>
                    <a:pt x="9855707" y="1002322"/>
                  </a:lnTo>
                  <a:lnTo>
                    <a:pt x="9865232" y="1002322"/>
                  </a:lnTo>
                  <a:lnTo>
                    <a:pt x="9865232" y="1011847"/>
                  </a:lnTo>
                  <a:close/>
                </a:path>
                <a:path w="9865360" h="1388745">
                  <a:moveTo>
                    <a:pt x="9865232" y="1030897"/>
                  </a:moveTo>
                  <a:lnTo>
                    <a:pt x="9855707" y="1030897"/>
                  </a:lnTo>
                  <a:lnTo>
                    <a:pt x="9855707" y="1021372"/>
                  </a:lnTo>
                  <a:lnTo>
                    <a:pt x="9865232" y="1021372"/>
                  </a:lnTo>
                  <a:lnTo>
                    <a:pt x="9865232" y="1030897"/>
                  </a:lnTo>
                  <a:close/>
                </a:path>
                <a:path w="9865360" h="1388745">
                  <a:moveTo>
                    <a:pt x="9865232" y="1049947"/>
                  </a:moveTo>
                  <a:lnTo>
                    <a:pt x="9855707" y="1049947"/>
                  </a:lnTo>
                  <a:lnTo>
                    <a:pt x="9855707" y="1040422"/>
                  </a:lnTo>
                  <a:lnTo>
                    <a:pt x="9865232" y="1040422"/>
                  </a:lnTo>
                  <a:lnTo>
                    <a:pt x="9865232" y="1049947"/>
                  </a:lnTo>
                  <a:close/>
                </a:path>
                <a:path w="9865360" h="1388745">
                  <a:moveTo>
                    <a:pt x="9865232" y="1068997"/>
                  </a:moveTo>
                  <a:lnTo>
                    <a:pt x="9855707" y="1068997"/>
                  </a:lnTo>
                  <a:lnTo>
                    <a:pt x="9855707" y="1059472"/>
                  </a:lnTo>
                  <a:lnTo>
                    <a:pt x="9865232" y="1059472"/>
                  </a:lnTo>
                  <a:lnTo>
                    <a:pt x="9865232" y="1068997"/>
                  </a:lnTo>
                  <a:close/>
                </a:path>
                <a:path w="9865360" h="1388745">
                  <a:moveTo>
                    <a:pt x="9865232" y="1088047"/>
                  </a:moveTo>
                  <a:lnTo>
                    <a:pt x="9855707" y="1088047"/>
                  </a:lnTo>
                  <a:lnTo>
                    <a:pt x="9855707" y="1078522"/>
                  </a:lnTo>
                  <a:lnTo>
                    <a:pt x="9865232" y="1078522"/>
                  </a:lnTo>
                  <a:lnTo>
                    <a:pt x="9865232" y="1088047"/>
                  </a:lnTo>
                  <a:close/>
                </a:path>
                <a:path w="9865360" h="1388745">
                  <a:moveTo>
                    <a:pt x="9864903" y="1107133"/>
                  </a:moveTo>
                  <a:lnTo>
                    <a:pt x="9855677" y="1107066"/>
                  </a:lnTo>
                  <a:lnTo>
                    <a:pt x="9855707" y="1097572"/>
                  </a:lnTo>
                  <a:lnTo>
                    <a:pt x="9865232" y="1097572"/>
                  </a:lnTo>
                  <a:lnTo>
                    <a:pt x="9865232" y="1102971"/>
                  </a:lnTo>
                  <a:lnTo>
                    <a:pt x="9864903" y="1107133"/>
                  </a:lnTo>
                  <a:close/>
                </a:path>
                <a:path w="9865360" h="1388745">
                  <a:moveTo>
                    <a:pt x="9863394" y="1126189"/>
                  </a:moveTo>
                  <a:lnTo>
                    <a:pt x="9854789" y="1125485"/>
                  </a:lnTo>
                  <a:lnTo>
                    <a:pt x="9855040" y="1122411"/>
                  </a:lnTo>
                  <a:lnTo>
                    <a:pt x="9855240" y="1119336"/>
                  </a:lnTo>
                  <a:lnTo>
                    <a:pt x="9855388" y="1116262"/>
                  </a:lnTo>
                  <a:lnTo>
                    <a:pt x="9864147" y="1116683"/>
                  </a:lnTo>
                  <a:lnTo>
                    <a:pt x="9863394" y="1126189"/>
                  </a:lnTo>
                  <a:close/>
                </a:path>
                <a:path w="9865360" h="1388745">
                  <a:moveTo>
                    <a:pt x="9861893" y="1145153"/>
                  </a:moveTo>
                  <a:lnTo>
                    <a:pt x="9852678" y="1143775"/>
                  </a:lnTo>
                  <a:lnTo>
                    <a:pt x="9853134" y="1140732"/>
                  </a:lnTo>
                  <a:lnTo>
                    <a:pt x="9853537" y="1137695"/>
                  </a:lnTo>
                  <a:lnTo>
                    <a:pt x="9853884" y="1134663"/>
                  </a:lnTo>
                  <a:lnTo>
                    <a:pt x="9862644" y="1135671"/>
                  </a:lnTo>
                  <a:lnTo>
                    <a:pt x="9861893" y="1145153"/>
                  </a:lnTo>
                  <a:close/>
                </a:path>
                <a:path w="9865360" h="1388745">
                  <a:moveTo>
                    <a:pt x="9857873" y="1163717"/>
                  </a:moveTo>
                  <a:lnTo>
                    <a:pt x="9849358" y="1161858"/>
                  </a:lnTo>
                  <a:lnTo>
                    <a:pt x="9850012" y="1158854"/>
                  </a:lnTo>
                  <a:lnTo>
                    <a:pt x="9850617" y="1155846"/>
                  </a:lnTo>
                  <a:lnTo>
                    <a:pt x="9851170" y="1152832"/>
                  </a:lnTo>
                  <a:lnTo>
                    <a:pt x="9860100" y="1154469"/>
                  </a:lnTo>
                  <a:lnTo>
                    <a:pt x="9857873" y="1163717"/>
                  </a:lnTo>
                  <a:close/>
                </a:path>
                <a:path w="9865360" h="1388745">
                  <a:moveTo>
                    <a:pt x="9853412" y="1182238"/>
                  </a:moveTo>
                  <a:lnTo>
                    <a:pt x="9844822" y="1179753"/>
                  </a:lnTo>
                  <a:lnTo>
                    <a:pt x="9845672" y="1176813"/>
                  </a:lnTo>
                  <a:lnTo>
                    <a:pt x="9846478" y="1173845"/>
                  </a:lnTo>
                  <a:lnTo>
                    <a:pt x="9847238" y="1170848"/>
                  </a:lnTo>
                  <a:lnTo>
                    <a:pt x="9855642" y="1172979"/>
                  </a:lnTo>
                  <a:lnTo>
                    <a:pt x="9853412" y="1182238"/>
                  </a:lnTo>
                  <a:close/>
                </a:path>
                <a:path w="9865360" h="1388745">
                  <a:moveTo>
                    <a:pt x="9847509" y="1200323"/>
                  </a:moveTo>
                  <a:lnTo>
                    <a:pt x="9839112" y="1197271"/>
                  </a:lnTo>
                  <a:lnTo>
                    <a:pt x="9840153" y="1194406"/>
                  </a:lnTo>
                  <a:lnTo>
                    <a:pt x="9841152" y="1191503"/>
                  </a:lnTo>
                  <a:lnTo>
                    <a:pt x="9842112" y="1188562"/>
                  </a:lnTo>
                  <a:lnTo>
                    <a:pt x="9851159" y="1191511"/>
                  </a:lnTo>
                  <a:lnTo>
                    <a:pt x="9847509" y="1200323"/>
                  </a:lnTo>
                  <a:close/>
                </a:path>
                <a:path w="9865360" h="1388745">
                  <a:moveTo>
                    <a:pt x="9840237" y="1217880"/>
                  </a:moveTo>
                  <a:lnTo>
                    <a:pt x="9832251" y="1214362"/>
                  </a:lnTo>
                  <a:lnTo>
                    <a:pt x="9833494" y="1211542"/>
                  </a:lnTo>
                  <a:lnTo>
                    <a:pt x="9834684" y="1208713"/>
                  </a:lnTo>
                  <a:lnTo>
                    <a:pt x="9835823" y="1205875"/>
                  </a:lnTo>
                  <a:lnTo>
                    <a:pt x="9843871" y="1209105"/>
                  </a:lnTo>
                  <a:lnTo>
                    <a:pt x="9840237" y="1217880"/>
                  </a:lnTo>
                  <a:close/>
                </a:path>
                <a:path w="9865360" h="1388745">
                  <a:moveTo>
                    <a:pt x="9832503" y="1235267"/>
                  </a:moveTo>
                  <a:lnTo>
                    <a:pt x="9824266" y="1230959"/>
                  </a:lnTo>
                  <a:lnTo>
                    <a:pt x="9825695" y="1228229"/>
                  </a:lnTo>
                  <a:lnTo>
                    <a:pt x="9827071" y="1225485"/>
                  </a:lnTo>
                  <a:lnTo>
                    <a:pt x="9828395" y="1222729"/>
                  </a:lnTo>
                  <a:lnTo>
                    <a:pt x="9836596" y="1226670"/>
                  </a:lnTo>
                  <a:lnTo>
                    <a:pt x="9834149" y="1232576"/>
                  </a:lnTo>
                  <a:lnTo>
                    <a:pt x="9832503" y="1235267"/>
                  </a:lnTo>
                  <a:close/>
                </a:path>
                <a:path w="9865360" h="1388745">
                  <a:moveTo>
                    <a:pt x="9822558" y="1251523"/>
                  </a:moveTo>
                  <a:lnTo>
                    <a:pt x="9815177" y="1247013"/>
                  </a:lnTo>
                  <a:lnTo>
                    <a:pt x="9816771" y="1244405"/>
                  </a:lnTo>
                  <a:lnTo>
                    <a:pt x="9818331" y="1241753"/>
                  </a:lnTo>
                  <a:lnTo>
                    <a:pt x="9819857" y="1239058"/>
                  </a:lnTo>
                  <a:lnTo>
                    <a:pt x="9827527" y="1243401"/>
                  </a:lnTo>
                  <a:lnTo>
                    <a:pt x="9822558" y="1251523"/>
                  </a:lnTo>
                  <a:close/>
                </a:path>
                <a:path w="9865360" h="1388745">
                  <a:moveTo>
                    <a:pt x="9812627" y="1267756"/>
                  </a:moveTo>
                  <a:lnTo>
                    <a:pt x="9805053" y="1262401"/>
                  </a:lnTo>
                  <a:lnTo>
                    <a:pt x="9806823" y="1259898"/>
                  </a:lnTo>
                  <a:lnTo>
                    <a:pt x="9808547" y="1257370"/>
                  </a:lnTo>
                  <a:lnTo>
                    <a:pt x="9810225" y="1254818"/>
                  </a:lnTo>
                  <a:lnTo>
                    <a:pt x="9817582" y="1259656"/>
                  </a:lnTo>
                  <a:lnTo>
                    <a:pt x="9812627" y="1267756"/>
                  </a:lnTo>
                  <a:close/>
                </a:path>
                <a:path w="9865360" h="1388745">
                  <a:moveTo>
                    <a:pt x="9800715" y="1282550"/>
                  </a:moveTo>
                  <a:lnTo>
                    <a:pt x="9793945" y="1277055"/>
                  </a:lnTo>
                  <a:lnTo>
                    <a:pt x="9795885" y="1274664"/>
                  </a:lnTo>
                  <a:lnTo>
                    <a:pt x="9797781" y="1272249"/>
                  </a:lnTo>
                  <a:lnTo>
                    <a:pt x="9799629" y="1269811"/>
                  </a:lnTo>
                  <a:lnTo>
                    <a:pt x="9806888" y="1275316"/>
                  </a:lnTo>
                  <a:lnTo>
                    <a:pt x="9800715" y="1282550"/>
                  </a:lnTo>
                  <a:close/>
                </a:path>
                <a:path w="9865360" h="1388745">
                  <a:moveTo>
                    <a:pt x="9788340" y="1297053"/>
                  </a:moveTo>
                  <a:lnTo>
                    <a:pt x="9781828" y="1291000"/>
                  </a:lnTo>
                  <a:lnTo>
                    <a:pt x="9783915" y="1288755"/>
                  </a:lnTo>
                  <a:lnTo>
                    <a:pt x="9785978" y="1286461"/>
                  </a:lnTo>
                  <a:lnTo>
                    <a:pt x="9788014" y="1284117"/>
                  </a:lnTo>
                  <a:lnTo>
                    <a:pt x="9794539" y="1289789"/>
                  </a:lnTo>
                  <a:lnTo>
                    <a:pt x="9788340" y="1297053"/>
                  </a:lnTo>
                  <a:close/>
                </a:path>
                <a:path w="9865360" h="1388745">
                  <a:moveTo>
                    <a:pt x="9774887" y="1310699"/>
                  </a:moveTo>
                  <a:lnTo>
                    <a:pt x="9768742" y="1304167"/>
                  </a:lnTo>
                  <a:lnTo>
                    <a:pt x="9770796" y="1302235"/>
                  </a:lnTo>
                  <a:lnTo>
                    <a:pt x="9772815" y="1300277"/>
                  </a:lnTo>
                  <a:lnTo>
                    <a:pt x="9775411" y="1297679"/>
                  </a:lnTo>
                  <a:lnTo>
                    <a:pt x="9782106" y="1304359"/>
                  </a:lnTo>
                  <a:lnTo>
                    <a:pt x="9781540" y="1305022"/>
                  </a:lnTo>
                  <a:lnTo>
                    <a:pt x="9774887" y="1310699"/>
                  </a:lnTo>
                  <a:close/>
                </a:path>
                <a:path w="9865360" h="1388745">
                  <a:moveTo>
                    <a:pt x="9760375" y="1323083"/>
                  </a:moveTo>
                  <a:lnTo>
                    <a:pt x="9754861" y="1316376"/>
                  </a:lnTo>
                  <a:lnTo>
                    <a:pt x="9757246" y="1314415"/>
                  </a:lnTo>
                  <a:lnTo>
                    <a:pt x="9759591" y="1312421"/>
                  </a:lnTo>
                  <a:lnTo>
                    <a:pt x="9761896" y="1310395"/>
                  </a:lnTo>
                  <a:lnTo>
                    <a:pt x="9767617" y="1316903"/>
                  </a:lnTo>
                  <a:lnTo>
                    <a:pt x="9760375" y="1323083"/>
                  </a:lnTo>
                  <a:close/>
                </a:path>
                <a:path w="9865360" h="1388745">
                  <a:moveTo>
                    <a:pt x="9745740" y="1335212"/>
                  </a:moveTo>
                  <a:lnTo>
                    <a:pt x="9740271" y="1327574"/>
                  </a:lnTo>
                  <a:lnTo>
                    <a:pt x="9742769" y="1325786"/>
                  </a:lnTo>
                  <a:lnTo>
                    <a:pt x="9745229" y="1323962"/>
                  </a:lnTo>
                  <a:lnTo>
                    <a:pt x="9747651" y="1322103"/>
                  </a:lnTo>
                  <a:lnTo>
                    <a:pt x="9753141" y="1329255"/>
                  </a:lnTo>
                  <a:lnTo>
                    <a:pt x="9747225" y="1334304"/>
                  </a:lnTo>
                  <a:lnTo>
                    <a:pt x="9745740" y="1335212"/>
                  </a:lnTo>
                  <a:close/>
                </a:path>
                <a:path w="9865360" h="1388745">
                  <a:moveTo>
                    <a:pt x="9729509" y="1345142"/>
                  </a:moveTo>
                  <a:lnTo>
                    <a:pt x="9724951" y="1337785"/>
                  </a:lnTo>
                  <a:lnTo>
                    <a:pt x="9727572" y="1336162"/>
                  </a:lnTo>
                  <a:lnTo>
                    <a:pt x="9730163" y="1334496"/>
                  </a:lnTo>
                  <a:lnTo>
                    <a:pt x="9732727" y="1332787"/>
                  </a:lnTo>
                  <a:lnTo>
                    <a:pt x="9737645" y="1340164"/>
                  </a:lnTo>
                  <a:lnTo>
                    <a:pt x="9729509" y="1345142"/>
                  </a:lnTo>
                  <a:close/>
                </a:path>
                <a:path w="9865360" h="1388745">
                  <a:moveTo>
                    <a:pt x="9713256" y="1355086"/>
                  </a:moveTo>
                  <a:lnTo>
                    <a:pt x="9708951" y="1346972"/>
                  </a:lnTo>
                  <a:lnTo>
                    <a:pt x="9711672" y="1345528"/>
                  </a:lnTo>
                  <a:lnTo>
                    <a:pt x="9714363" y="1344042"/>
                  </a:lnTo>
                  <a:lnTo>
                    <a:pt x="9717025" y="1342514"/>
                  </a:lnTo>
                  <a:lnTo>
                    <a:pt x="9721386" y="1350112"/>
                  </a:lnTo>
                  <a:lnTo>
                    <a:pt x="9713256" y="1355086"/>
                  </a:lnTo>
                  <a:close/>
                </a:path>
                <a:path w="9865360" h="1388745">
                  <a:moveTo>
                    <a:pt x="9695983" y="1363063"/>
                  </a:moveTo>
                  <a:lnTo>
                    <a:pt x="9692398" y="1355058"/>
                  </a:lnTo>
                  <a:lnTo>
                    <a:pt x="9695203" y="1353802"/>
                  </a:lnTo>
                  <a:lnTo>
                    <a:pt x="9697983" y="1352501"/>
                  </a:lnTo>
                  <a:lnTo>
                    <a:pt x="9700740" y="1351154"/>
                  </a:lnTo>
                  <a:lnTo>
                    <a:pt x="9704778" y="1359420"/>
                  </a:lnTo>
                  <a:lnTo>
                    <a:pt x="9695983" y="1363063"/>
                  </a:lnTo>
                  <a:close/>
                </a:path>
                <a:path w="9865360" h="1388745">
                  <a:moveTo>
                    <a:pt x="9678428" y="1370334"/>
                  </a:moveTo>
                  <a:lnTo>
                    <a:pt x="9675351" y="1362021"/>
                  </a:lnTo>
                  <a:lnTo>
                    <a:pt x="9678234" y="1360955"/>
                  </a:lnTo>
                  <a:lnTo>
                    <a:pt x="9681094" y="1359841"/>
                  </a:lnTo>
                  <a:lnTo>
                    <a:pt x="9683932" y="1358682"/>
                  </a:lnTo>
                  <a:lnTo>
                    <a:pt x="9687207" y="1366698"/>
                  </a:lnTo>
                  <a:lnTo>
                    <a:pt x="9678428" y="1370334"/>
                  </a:lnTo>
                  <a:close/>
                </a:path>
                <a:path w="9865360" h="1388745">
                  <a:moveTo>
                    <a:pt x="9660429" y="1376491"/>
                  </a:moveTo>
                  <a:lnTo>
                    <a:pt x="9657868" y="1367836"/>
                  </a:lnTo>
                  <a:lnTo>
                    <a:pt x="9660817" y="1366964"/>
                  </a:lnTo>
                  <a:lnTo>
                    <a:pt x="9663748" y="1366043"/>
                  </a:lnTo>
                  <a:lnTo>
                    <a:pt x="9666660" y="1365074"/>
                  </a:lnTo>
                  <a:lnTo>
                    <a:pt x="9669623" y="1373981"/>
                  </a:lnTo>
                  <a:lnTo>
                    <a:pt x="9667917" y="1374688"/>
                  </a:lnTo>
                  <a:lnTo>
                    <a:pt x="9660429" y="1376491"/>
                  </a:lnTo>
                  <a:close/>
                </a:path>
                <a:path w="9865360" h="1388745">
                  <a:moveTo>
                    <a:pt x="9641908" y="1380952"/>
                  </a:moveTo>
                  <a:lnTo>
                    <a:pt x="9640005" y="1372480"/>
                  </a:lnTo>
                  <a:lnTo>
                    <a:pt x="9643009" y="1371805"/>
                  </a:lnTo>
                  <a:lnTo>
                    <a:pt x="9646001" y="1371081"/>
                  </a:lnTo>
                  <a:lnTo>
                    <a:pt x="9648980" y="1370306"/>
                  </a:lnTo>
                  <a:lnTo>
                    <a:pt x="9651168" y="1378722"/>
                  </a:lnTo>
                  <a:lnTo>
                    <a:pt x="9641908" y="1380952"/>
                  </a:lnTo>
                  <a:close/>
                </a:path>
                <a:path w="9865360" h="1388745">
                  <a:moveTo>
                    <a:pt x="9623385" y="1385240"/>
                  </a:moveTo>
                  <a:lnTo>
                    <a:pt x="9621934" y="1375910"/>
                  </a:lnTo>
                  <a:lnTo>
                    <a:pt x="9624962" y="1375439"/>
                  </a:lnTo>
                  <a:lnTo>
                    <a:pt x="9627975" y="1374919"/>
                  </a:lnTo>
                  <a:lnTo>
                    <a:pt x="9630975" y="1374350"/>
                  </a:lnTo>
                  <a:lnTo>
                    <a:pt x="9632651" y="1383182"/>
                  </a:lnTo>
                  <a:lnTo>
                    <a:pt x="9624459" y="1385155"/>
                  </a:lnTo>
                  <a:lnTo>
                    <a:pt x="9623385" y="1385240"/>
                  </a:lnTo>
                  <a:close/>
                </a:path>
                <a:path w="9865360" h="1388745">
                  <a:moveTo>
                    <a:pt x="9604421" y="1386741"/>
                  </a:moveTo>
                  <a:lnTo>
                    <a:pt x="9603665" y="1378130"/>
                  </a:lnTo>
                  <a:lnTo>
                    <a:pt x="9606725" y="1377861"/>
                  </a:lnTo>
                  <a:lnTo>
                    <a:pt x="9609779" y="1377542"/>
                  </a:lnTo>
                  <a:lnTo>
                    <a:pt x="9612827" y="1377171"/>
                  </a:lnTo>
                  <a:lnTo>
                    <a:pt x="9613900" y="1385991"/>
                  </a:lnTo>
                  <a:lnTo>
                    <a:pt x="9604421" y="1386741"/>
                  </a:lnTo>
                  <a:close/>
                </a:path>
                <a:path w="9865360" h="1388745">
                  <a:moveTo>
                    <a:pt x="9585379" y="1388248"/>
                  </a:moveTo>
                  <a:lnTo>
                    <a:pt x="9585191" y="1379131"/>
                  </a:lnTo>
                  <a:lnTo>
                    <a:pt x="9588278" y="1379067"/>
                  </a:lnTo>
                  <a:lnTo>
                    <a:pt x="9591364" y="1378952"/>
                  </a:lnTo>
                  <a:lnTo>
                    <a:pt x="9594449" y="1378785"/>
                  </a:lnTo>
                  <a:lnTo>
                    <a:pt x="9594921" y="1387493"/>
                  </a:lnTo>
                  <a:lnTo>
                    <a:pt x="9585379" y="1388248"/>
                  </a:lnTo>
                  <a:close/>
                </a:path>
                <a:path w="9865360" h="1388745">
                  <a:moveTo>
                    <a:pt x="9575811" y="1388715"/>
                  </a:moveTo>
                  <a:lnTo>
                    <a:pt x="9566286" y="1388715"/>
                  </a:lnTo>
                  <a:lnTo>
                    <a:pt x="9566286" y="1379190"/>
                  </a:lnTo>
                  <a:lnTo>
                    <a:pt x="9575811" y="1379190"/>
                  </a:lnTo>
                  <a:lnTo>
                    <a:pt x="9575811" y="1388715"/>
                  </a:lnTo>
                  <a:close/>
                </a:path>
                <a:path w="9865360" h="1388745">
                  <a:moveTo>
                    <a:pt x="9556761" y="1388715"/>
                  </a:moveTo>
                  <a:lnTo>
                    <a:pt x="9547236" y="1388715"/>
                  </a:lnTo>
                  <a:lnTo>
                    <a:pt x="9547236" y="1379190"/>
                  </a:lnTo>
                  <a:lnTo>
                    <a:pt x="9556761" y="1379190"/>
                  </a:lnTo>
                  <a:lnTo>
                    <a:pt x="9556761" y="1388715"/>
                  </a:lnTo>
                  <a:close/>
                </a:path>
                <a:path w="9865360" h="1388745">
                  <a:moveTo>
                    <a:pt x="9537711" y="1388715"/>
                  </a:moveTo>
                  <a:lnTo>
                    <a:pt x="9528186" y="1388715"/>
                  </a:lnTo>
                  <a:lnTo>
                    <a:pt x="9528186" y="1379190"/>
                  </a:lnTo>
                  <a:lnTo>
                    <a:pt x="9537711" y="1379190"/>
                  </a:lnTo>
                  <a:lnTo>
                    <a:pt x="9537711" y="1388715"/>
                  </a:lnTo>
                  <a:close/>
                </a:path>
                <a:path w="9865360" h="1388745">
                  <a:moveTo>
                    <a:pt x="9518661" y="1388715"/>
                  </a:moveTo>
                  <a:lnTo>
                    <a:pt x="9509136" y="1388715"/>
                  </a:lnTo>
                  <a:lnTo>
                    <a:pt x="9509136" y="1379190"/>
                  </a:lnTo>
                  <a:lnTo>
                    <a:pt x="9518661" y="1379190"/>
                  </a:lnTo>
                  <a:lnTo>
                    <a:pt x="9518661" y="1388715"/>
                  </a:lnTo>
                  <a:close/>
                </a:path>
                <a:path w="9865360" h="1388745">
                  <a:moveTo>
                    <a:pt x="9499611" y="1388715"/>
                  </a:moveTo>
                  <a:lnTo>
                    <a:pt x="9490086" y="1388715"/>
                  </a:lnTo>
                  <a:lnTo>
                    <a:pt x="9490086" y="1379190"/>
                  </a:lnTo>
                  <a:lnTo>
                    <a:pt x="9499611" y="1379190"/>
                  </a:lnTo>
                  <a:lnTo>
                    <a:pt x="9499611" y="1388715"/>
                  </a:lnTo>
                  <a:close/>
                </a:path>
                <a:path w="9865360" h="1388745">
                  <a:moveTo>
                    <a:pt x="9480561" y="1388715"/>
                  </a:moveTo>
                  <a:lnTo>
                    <a:pt x="9471036" y="1388715"/>
                  </a:lnTo>
                  <a:lnTo>
                    <a:pt x="9471036" y="1379190"/>
                  </a:lnTo>
                  <a:lnTo>
                    <a:pt x="9480561" y="1379190"/>
                  </a:lnTo>
                  <a:lnTo>
                    <a:pt x="9480561" y="1388715"/>
                  </a:lnTo>
                  <a:close/>
                </a:path>
                <a:path w="9865360" h="1388745">
                  <a:moveTo>
                    <a:pt x="9461511" y="1388715"/>
                  </a:moveTo>
                  <a:lnTo>
                    <a:pt x="9451986" y="1388715"/>
                  </a:lnTo>
                  <a:lnTo>
                    <a:pt x="9451986" y="1379190"/>
                  </a:lnTo>
                  <a:lnTo>
                    <a:pt x="9461511" y="1379190"/>
                  </a:lnTo>
                  <a:lnTo>
                    <a:pt x="9461511" y="1388715"/>
                  </a:lnTo>
                  <a:close/>
                </a:path>
                <a:path w="9865360" h="1388745">
                  <a:moveTo>
                    <a:pt x="9442461" y="1388715"/>
                  </a:moveTo>
                  <a:lnTo>
                    <a:pt x="9432936" y="1388715"/>
                  </a:lnTo>
                  <a:lnTo>
                    <a:pt x="9432936" y="1379190"/>
                  </a:lnTo>
                  <a:lnTo>
                    <a:pt x="9442461" y="1379190"/>
                  </a:lnTo>
                  <a:lnTo>
                    <a:pt x="9442461" y="1388715"/>
                  </a:lnTo>
                  <a:close/>
                </a:path>
                <a:path w="9865360" h="1388745">
                  <a:moveTo>
                    <a:pt x="9423411" y="1388715"/>
                  </a:moveTo>
                  <a:lnTo>
                    <a:pt x="9413886" y="1388715"/>
                  </a:lnTo>
                  <a:lnTo>
                    <a:pt x="9413886" y="1379190"/>
                  </a:lnTo>
                  <a:lnTo>
                    <a:pt x="9423411" y="1379190"/>
                  </a:lnTo>
                  <a:lnTo>
                    <a:pt x="9423411" y="1388715"/>
                  </a:lnTo>
                  <a:close/>
                </a:path>
                <a:path w="9865360" h="1388745">
                  <a:moveTo>
                    <a:pt x="9404361" y="1388715"/>
                  </a:moveTo>
                  <a:lnTo>
                    <a:pt x="9394836" y="1388715"/>
                  </a:lnTo>
                  <a:lnTo>
                    <a:pt x="9394836" y="1379190"/>
                  </a:lnTo>
                  <a:lnTo>
                    <a:pt x="9404361" y="1379190"/>
                  </a:lnTo>
                  <a:lnTo>
                    <a:pt x="9404361" y="1388715"/>
                  </a:lnTo>
                  <a:close/>
                </a:path>
                <a:path w="9865360" h="1388745">
                  <a:moveTo>
                    <a:pt x="9385311" y="1388715"/>
                  </a:moveTo>
                  <a:lnTo>
                    <a:pt x="9375786" y="1388715"/>
                  </a:lnTo>
                  <a:lnTo>
                    <a:pt x="9375786" y="1379190"/>
                  </a:lnTo>
                  <a:lnTo>
                    <a:pt x="9385311" y="1379190"/>
                  </a:lnTo>
                  <a:lnTo>
                    <a:pt x="9385311" y="1388715"/>
                  </a:lnTo>
                  <a:close/>
                </a:path>
                <a:path w="9865360" h="1388745">
                  <a:moveTo>
                    <a:pt x="9366261" y="1388715"/>
                  </a:moveTo>
                  <a:lnTo>
                    <a:pt x="9356736" y="1388715"/>
                  </a:lnTo>
                  <a:lnTo>
                    <a:pt x="9356736" y="1379190"/>
                  </a:lnTo>
                  <a:lnTo>
                    <a:pt x="9366261" y="1379190"/>
                  </a:lnTo>
                  <a:lnTo>
                    <a:pt x="9366261" y="1388715"/>
                  </a:lnTo>
                  <a:close/>
                </a:path>
                <a:path w="9865360" h="1388745">
                  <a:moveTo>
                    <a:pt x="9347211" y="1388715"/>
                  </a:moveTo>
                  <a:lnTo>
                    <a:pt x="9337686" y="1388715"/>
                  </a:lnTo>
                  <a:lnTo>
                    <a:pt x="9337686" y="1379190"/>
                  </a:lnTo>
                  <a:lnTo>
                    <a:pt x="9347211" y="1379190"/>
                  </a:lnTo>
                  <a:lnTo>
                    <a:pt x="9347211" y="1388715"/>
                  </a:lnTo>
                  <a:close/>
                </a:path>
                <a:path w="9865360" h="1388745">
                  <a:moveTo>
                    <a:pt x="9328161" y="1388715"/>
                  </a:moveTo>
                  <a:lnTo>
                    <a:pt x="9318636" y="1388715"/>
                  </a:lnTo>
                  <a:lnTo>
                    <a:pt x="9318636" y="1379190"/>
                  </a:lnTo>
                  <a:lnTo>
                    <a:pt x="9328161" y="1379190"/>
                  </a:lnTo>
                  <a:lnTo>
                    <a:pt x="9328161" y="1388715"/>
                  </a:lnTo>
                  <a:close/>
                </a:path>
                <a:path w="9865360" h="1388745">
                  <a:moveTo>
                    <a:pt x="9309111" y="1388715"/>
                  </a:moveTo>
                  <a:lnTo>
                    <a:pt x="9299586" y="1388715"/>
                  </a:lnTo>
                  <a:lnTo>
                    <a:pt x="9299586" y="1379190"/>
                  </a:lnTo>
                  <a:lnTo>
                    <a:pt x="9309111" y="1379190"/>
                  </a:lnTo>
                  <a:lnTo>
                    <a:pt x="9309111" y="1388715"/>
                  </a:lnTo>
                  <a:close/>
                </a:path>
                <a:path w="9865360" h="1388745">
                  <a:moveTo>
                    <a:pt x="9290061" y="1388715"/>
                  </a:moveTo>
                  <a:lnTo>
                    <a:pt x="9280536" y="1388715"/>
                  </a:lnTo>
                  <a:lnTo>
                    <a:pt x="9280536" y="1379190"/>
                  </a:lnTo>
                  <a:lnTo>
                    <a:pt x="9290061" y="1379190"/>
                  </a:lnTo>
                  <a:lnTo>
                    <a:pt x="9290061" y="1388715"/>
                  </a:lnTo>
                  <a:close/>
                </a:path>
                <a:path w="9865360" h="1388745">
                  <a:moveTo>
                    <a:pt x="9271011" y="1388715"/>
                  </a:moveTo>
                  <a:lnTo>
                    <a:pt x="9261486" y="1388715"/>
                  </a:lnTo>
                  <a:lnTo>
                    <a:pt x="9261486" y="1379190"/>
                  </a:lnTo>
                  <a:lnTo>
                    <a:pt x="9271011" y="1379190"/>
                  </a:lnTo>
                  <a:lnTo>
                    <a:pt x="9271011" y="1388715"/>
                  </a:lnTo>
                  <a:close/>
                </a:path>
                <a:path w="9865360" h="1388745">
                  <a:moveTo>
                    <a:pt x="9251961" y="1388715"/>
                  </a:moveTo>
                  <a:lnTo>
                    <a:pt x="9242436" y="1388715"/>
                  </a:lnTo>
                  <a:lnTo>
                    <a:pt x="9242436" y="1379190"/>
                  </a:lnTo>
                  <a:lnTo>
                    <a:pt x="9251961" y="1379190"/>
                  </a:lnTo>
                  <a:lnTo>
                    <a:pt x="9251961" y="1388715"/>
                  </a:lnTo>
                  <a:close/>
                </a:path>
                <a:path w="9865360" h="1388745">
                  <a:moveTo>
                    <a:pt x="9232911" y="1388715"/>
                  </a:moveTo>
                  <a:lnTo>
                    <a:pt x="9223386" y="1388715"/>
                  </a:lnTo>
                  <a:lnTo>
                    <a:pt x="9223386" y="1379190"/>
                  </a:lnTo>
                  <a:lnTo>
                    <a:pt x="9232911" y="1379190"/>
                  </a:lnTo>
                  <a:lnTo>
                    <a:pt x="9232911" y="1388715"/>
                  </a:lnTo>
                  <a:close/>
                </a:path>
                <a:path w="9865360" h="1388745">
                  <a:moveTo>
                    <a:pt x="9213861" y="1388715"/>
                  </a:moveTo>
                  <a:lnTo>
                    <a:pt x="9204336" y="1388715"/>
                  </a:lnTo>
                  <a:lnTo>
                    <a:pt x="9204336" y="1379190"/>
                  </a:lnTo>
                  <a:lnTo>
                    <a:pt x="9213861" y="1379190"/>
                  </a:lnTo>
                  <a:lnTo>
                    <a:pt x="9213861" y="1388715"/>
                  </a:lnTo>
                  <a:close/>
                </a:path>
                <a:path w="9865360" h="1388745">
                  <a:moveTo>
                    <a:pt x="9194811" y="1388715"/>
                  </a:moveTo>
                  <a:lnTo>
                    <a:pt x="9185286" y="1388715"/>
                  </a:lnTo>
                  <a:lnTo>
                    <a:pt x="9185286" y="1379190"/>
                  </a:lnTo>
                  <a:lnTo>
                    <a:pt x="9194811" y="1379190"/>
                  </a:lnTo>
                  <a:lnTo>
                    <a:pt x="9194811" y="1388715"/>
                  </a:lnTo>
                  <a:close/>
                </a:path>
                <a:path w="9865360" h="1388745">
                  <a:moveTo>
                    <a:pt x="9175761" y="1388715"/>
                  </a:moveTo>
                  <a:lnTo>
                    <a:pt x="9166236" y="1388715"/>
                  </a:lnTo>
                  <a:lnTo>
                    <a:pt x="9166236" y="1379190"/>
                  </a:lnTo>
                  <a:lnTo>
                    <a:pt x="9175761" y="1379190"/>
                  </a:lnTo>
                  <a:lnTo>
                    <a:pt x="9175761" y="1388715"/>
                  </a:lnTo>
                  <a:close/>
                </a:path>
                <a:path w="9865360" h="1388745">
                  <a:moveTo>
                    <a:pt x="9156711" y="1388715"/>
                  </a:moveTo>
                  <a:lnTo>
                    <a:pt x="9147186" y="1388715"/>
                  </a:lnTo>
                  <a:lnTo>
                    <a:pt x="9147186" y="1379190"/>
                  </a:lnTo>
                  <a:lnTo>
                    <a:pt x="9156711" y="1379190"/>
                  </a:lnTo>
                  <a:lnTo>
                    <a:pt x="9156711" y="1388715"/>
                  </a:lnTo>
                  <a:close/>
                </a:path>
                <a:path w="9865360" h="1388745">
                  <a:moveTo>
                    <a:pt x="9137661" y="1388715"/>
                  </a:moveTo>
                  <a:lnTo>
                    <a:pt x="9128136" y="1388715"/>
                  </a:lnTo>
                  <a:lnTo>
                    <a:pt x="9128136" y="1379190"/>
                  </a:lnTo>
                  <a:lnTo>
                    <a:pt x="9137661" y="1379190"/>
                  </a:lnTo>
                  <a:lnTo>
                    <a:pt x="9137661" y="1388715"/>
                  </a:lnTo>
                  <a:close/>
                </a:path>
                <a:path w="9865360" h="1388745">
                  <a:moveTo>
                    <a:pt x="9118611" y="1388715"/>
                  </a:moveTo>
                  <a:lnTo>
                    <a:pt x="9109086" y="1388715"/>
                  </a:lnTo>
                  <a:lnTo>
                    <a:pt x="9109086" y="1379190"/>
                  </a:lnTo>
                  <a:lnTo>
                    <a:pt x="9118611" y="1379190"/>
                  </a:lnTo>
                  <a:lnTo>
                    <a:pt x="9118611" y="1388715"/>
                  </a:lnTo>
                  <a:close/>
                </a:path>
                <a:path w="9865360" h="1388745">
                  <a:moveTo>
                    <a:pt x="9099561" y="1388715"/>
                  </a:moveTo>
                  <a:lnTo>
                    <a:pt x="9090036" y="1388715"/>
                  </a:lnTo>
                  <a:lnTo>
                    <a:pt x="9090036" y="1379190"/>
                  </a:lnTo>
                  <a:lnTo>
                    <a:pt x="9099561" y="1379190"/>
                  </a:lnTo>
                  <a:lnTo>
                    <a:pt x="9099561" y="1388715"/>
                  </a:lnTo>
                  <a:close/>
                </a:path>
                <a:path w="9865360" h="1388745">
                  <a:moveTo>
                    <a:pt x="9080511" y="1388715"/>
                  </a:moveTo>
                  <a:lnTo>
                    <a:pt x="9070986" y="1388715"/>
                  </a:lnTo>
                  <a:lnTo>
                    <a:pt x="9070986" y="1379190"/>
                  </a:lnTo>
                  <a:lnTo>
                    <a:pt x="9080511" y="1379190"/>
                  </a:lnTo>
                  <a:lnTo>
                    <a:pt x="9080511" y="1388715"/>
                  </a:lnTo>
                  <a:close/>
                </a:path>
                <a:path w="9865360" h="1388745">
                  <a:moveTo>
                    <a:pt x="9061461" y="1388715"/>
                  </a:moveTo>
                  <a:lnTo>
                    <a:pt x="9051936" y="1388715"/>
                  </a:lnTo>
                  <a:lnTo>
                    <a:pt x="9051936" y="1379190"/>
                  </a:lnTo>
                  <a:lnTo>
                    <a:pt x="9061461" y="1379190"/>
                  </a:lnTo>
                  <a:lnTo>
                    <a:pt x="9061461" y="1388715"/>
                  </a:lnTo>
                  <a:close/>
                </a:path>
                <a:path w="9865360" h="1388745">
                  <a:moveTo>
                    <a:pt x="9042411" y="1388715"/>
                  </a:moveTo>
                  <a:lnTo>
                    <a:pt x="9032886" y="1388715"/>
                  </a:lnTo>
                  <a:lnTo>
                    <a:pt x="9032886" y="1379190"/>
                  </a:lnTo>
                  <a:lnTo>
                    <a:pt x="9042411" y="1379190"/>
                  </a:lnTo>
                  <a:lnTo>
                    <a:pt x="9042411" y="1388715"/>
                  </a:lnTo>
                  <a:close/>
                </a:path>
                <a:path w="9865360" h="1388745">
                  <a:moveTo>
                    <a:pt x="9023361" y="1388715"/>
                  </a:moveTo>
                  <a:lnTo>
                    <a:pt x="9013836" y="1388715"/>
                  </a:lnTo>
                  <a:lnTo>
                    <a:pt x="9013836" y="1379190"/>
                  </a:lnTo>
                  <a:lnTo>
                    <a:pt x="9023361" y="1379190"/>
                  </a:lnTo>
                  <a:lnTo>
                    <a:pt x="9023361" y="1388715"/>
                  </a:lnTo>
                  <a:close/>
                </a:path>
                <a:path w="9865360" h="1388745">
                  <a:moveTo>
                    <a:pt x="9004311" y="1388715"/>
                  </a:moveTo>
                  <a:lnTo>
                    <a:pt x="8994786" y="1388715"/>
                  </a:lnTo>
                  <a:lnTo>
                    <a:pt x="8994786" y="1379190"/>
                  </a:lnTo>
                  <a:lnTo>
                    <a:pt x="9004311" y="1379190"/>
                  </a:lnTo>
                  <a:lnTo>
                    <a:pt x="9004311" y="1388715"/>
                  </a:lnTo>
                  <a:close/>
                </a:path>
                <a:path w="9865360" h="1388745">
                  <a:moveTo>
                    <a:pt x="8985261" y="1388715"/>
                  </a:moveTo>
                  <a:lnTo>
                    <a:pt x="8975736" y="1388715"/>
                  </a:lnTo>
                  <a:lnTo>
                    <a:pt x="8975736" y="1379190"/>
                  </a:lnTo>
                  <a:lnTo>
                    <a:pt x="8985261" y="1379190"/>
                  </a:lnTo>
                  <a:lnTo>
                    <a:pt x="8985261" y="1388715"/>
                  </a:lnTo>
                  <a:close/>
                </a:path>
                <a:path w="9865360" h="1388745">
                  <a:moveTo>
                    <a:pt x="8966211" y="1388715"/>
                  </a:moveTo>
                  <a:lnTo>
                    <a:pt x="8956686" y="1388715"/>
                  </a:lnTo>
                  <a:lnTo>
                    <a:pt x="8956686" y="1379190"/>
                  </a:lnTo>
                  <a:lnTo>
                    <a:pt x="8966211" y="1379190"/>
                  </a:lnTo>
                  <a:lnTo>
                    <a:pt x="8966211" y="1388715"/>
                  </a:lnTo>
                  <a:close/>
                </a:path>
                <a:path w="9865360" h="1388745">
                  <a:moveTo>
                    <a:pt x="8947161" y="1388715"/>
                  </a:moveTo>
                  <a:lnTo>
                    <a:pt x="8937636" y="1388715"/>
                  </a:lnTo>
                  <a:lnTo>
                    <a:pt x="8937636" y="1379190"/>
                  </a:lnTo>
                  <a:lnTo>
                    <a:pt x="8947161" y="1379190"/>
                  </a:lnTo>
                  <a:lnTo>
                    <a:pt x="8947161" y="1388715"/>
                  </a:lnTo>
                  <a:close/>
                </a:path>
                <a:path w="9865360" h="1388745">
                  <a:moveTo>
                    <a:pt x="8928111" y="1388715"/>
                  </a:moveTo>
                  <a:lnTo>
                    <a:pt x="8918586" y="1388715"/>
                  </a:lnTo>
                  <a:lnTo>
                    <a:pt x="8918586" y="1379190"/>
                  </a:lnTo>
                  <a:lnTo>
                    <a:pt x="8928111" y="1379190"/>
                  </a:lnTo>
                  <a:lnTo>
                    <a:pt x="8928111" y="1388715"/>
                  </a:lnTo>
                  <a:close/>
                </a:path>
                <a:path w="9865360" h="1388745">
                  <a:moveTo>
                    <a:pt x="8909061" y="1388715"/>
                  </a:moveTo>
                  <a:lnTo>
                    <a:pt x="8899536" y="1388715"/>
                  </a:lnTo>
                  <a:lnTo>
                    <a:pt x="8899536" y="1379190"/>
                  </a:lnTo>
                  <a:lnTo>
                    <a:pt x="8909061" y="1379190"/>
                  </a:lnTo>
                  <a:lnTo>
                    <a:pt x="8909061" y="1388715"/>
                  </a:lnTo>
                  <a:close/>
                </a:path>
                <a:path w="9865360" h="1388745">
                  <a:moveTo>
                    <a:pt x="8890011" y="1388715"/>
                  </a:moveTo>
                  <a:lnTo>
                    <a:pt x="8880486" y="1388715"/>
                  </a:lnTo>
                  <a:lnTo>
                    <a:pt x="8880486" y="1379190"/>
                  </a:lnTo>
                  <a:lnTo>
                    <a:pt x="8890011" y="1379190"/>
                  </a:lnTo>
                  <a:lnTo>
                    <a:pt x="8890011" y="1388715"/>
                  </a:lnTo>
                  <a:close/>
                </a:path>
                <a:path w="9865360" h="1388745">
                  <a:moveTo>
                    <a:pt x="8870961" y="1388715"/>
                  </a:moveTo>
                  <a:lnTo>
                    <a:pt x="8861436" y="1388715"/>
                  </a:lnTo>
                  <a:lnTo>
                    <a:pt x="8861436" y="1379190"/>
                  </a:lnTo>
                  <a:lnTo>
                    <a:pt x="8870961" y="1379190"/>
                  </a:lnTo>
                  <a:lnTo>
                    <a:pt x="8870961" y="1388715"/>
                  </a:lnTo>
                  <a:close/>
                </a:path>
                <a:path w="9865360" h="1388745">
                  <a:moveTo>
                    <a:pt x="8851911" y="1388715"/>
                  </a:moveTo>
                  <a:lnTo>
                    <a:pt x="8842386" y="1388715"/>
                  </a:lnTo>
                  <a:lnTo>
                    <a:pt x="8842386" y="1379190"/>
                  </a:lnTo>
                  <a:lnTo>
                    <a:pt x="8851911" y="1379190"/>
                  </a:lnTo>
                  <a:lnTo>
                    <a:pt x="8851911" y="1388715"/>
                  </a:lnTo>
                  <a:close/>
                </a:path>
                <a:path w="9865360" h="1388745">
                  <a:moveTo>
                    <a:pt x="8832861" y="1388715"/>
                  </a:moveTo>
                  <a:lnTo>
                    <a:pt x="8823336" y="1388715"/>
                  </a:lnTo>
                  <a:lnTo>
                    <a:pt x="8823336" y="1379190"/>
                  </a:lnTo>
                  <a:lnTo>
                    <a:pt x="8832861" y="1379190"/>
                  </a:lnTo>
                  <a:lnTo>
                    <a:pt x="8832861" y="1388715"/>
                  </a:lnTo>
                  <a:close/>
                </a:path>
                <a:path w="9865360" h="1388745">
                  <a:moveTo>
                    <a:pt x="8813811" y="1388715"/>
                  </a:moveTo>
                  <a:lnTo>
                    <a:pt x="8804286" y="1388715"/>
                  </a:lnTo>
                  <a:lnTo>
                    <a:pt x="8804286" y="1379190"/>
                  </a:lnTo>
                  <a:lnTo>
                    <a:pt x="8813811" y="1379190"/>
                  </a:lnTo>
                  <a:lnTo>
                    <a:pt x="8813811" y="1388715"/>
                  </a:lnTo>
                  <a:close/>
                </a:path>
                <a:path w="9865360" h="1388745">
                  <a:moveTo>
                    <a:pt x="8794761" y="1388715"/>
                  </a:moveTo>
                  <a:lnTo>
                    <a:pt x="8785236" y="1388715"/>
                  </a:lnTo>
                  <a:lnTo>
                    <a:pt x="8785236" y="1379190"/>
                  </a:lnTo>
                  <a:lnTo>
                    <a:pt x="8794761" y="1379190"/>
                  </a:lnTo>
                  <a:lnTo>
                    <a:pt x="8794761" y="1388715"/>
                  </a:lnTo>
                  <a:close/>
                </a:path>
                <a:path w="9865360" h="1388745">
                  <a:moveTo>
                    <a:pt x="8775711" y="1388715"/>
                  </a:moveTo>
                  <a:lnTo>
                    <a:pt x="8766186" y="1388715"/>
                  </a:lnTo>
                  <a:lnTo>
                    <a:pt x="8766186" y="1379190"/>
                  </a:lnTo>
                  <a:lnTo>
                    <a:pt x="8775711" y="1379190"/>
                  </a:lnTo>
                  <a:lnTo>
                    <a:pt x="8775711" y="1388715"/>
                  </a:lnTo>
                  <a:close/>
                </a:path>
                <a:path w="9865360" h="1388745">
                  <a:moveTo>
                    <a:pt x="8756661" y="1388715"/>
                  </a:moveTo>
                  <a:lnTo>
                    <a:pt x="8747136" y="1388715"/>
                  </a:lnTo>
                  <a:lnTo>
                    <a:pt x="8747136" y="1379190"/>
                  </a:lnTo>
                  <a:lnTo>
                    <a:pt x="8756661" y="1379190"/>
                  </a:lnTo>
                  <a:lnTo>
                    <a:pt x="8756661" y="1388715"/>
                  </a:lnTo>
                  <a:close/>
                </a:path>
                <a:path w="9865360" h="1388745">
                  <a:moveTo>
                    <a:pt x="8737611" y="1388715"/>
                  </a:moveTo>
                  <a:lnTo>
                    <a:pt x="8728086" y="1388715"/>
                  </a:lnTo>
                  <a:lnTo>
                    <a:pt x="8728086" y="1379190"/>
                  </a:lnTo>
                  <a:lnTo>
                    <a:pt x="8737611" y="1379190"/>
                  </a:lnTo>
                  <a:lnTo>
                    <a:pt x="8737611" y="1388715"/>
                  </a:lnTo>
                  <a:close/>
                </a:path>
                <a:path w="9865360" h="1388745">
                  <a:moveTo>
                    <a:pt x="8718561" y="1388715"/>
                  </a:moveTo>
                  <a:lnTo>
                    <a:pt x="8709036" y="1388715"/>
                  </a:lnTo>
                  <a:lnTo>
                    <a:pt x="8709036" y="1379190"/>
                  </a:lnTo>
                  <a:lnTo>
                    <a:pt x="8718561" y="1379190"/>
                  </a:lnTo>
                  <a:lnTo>
                    <a:pt x="8718561" y="1388715"/>
                  </a:lnTo>
                  <a:close/>
                </a:path>
                <a:path w="9865360" h="1388745">
                  <a:moveTo>
                    <a:pt x="8699511" y="1388715"/>
                  </a:moveTo>
                  <a:lnTo>
                    <a:pt x="8689986" y="1388715"/>
                  </a:lnTo>
                  <a:lnTo>
                    <a:pt x="8689986" y="1379190"/>
                  </a:lnTo>
                  <a:lnTo>
                    <a:pt x="8699511" y="1379190"/>
                  </a:lnTo>
                  <a:lnTo>
                    <a:pt x="8699511" y="1388715"/>
                  </a:lnTo>
                  <a:close/>
                </a:path>
                <a:path w="9865360" h="1388745">
                  <a:moveTo>
                    <a:pt x="8680461" y="1388715"/>
                  </a:moveTo>
                  <a:lnTo>
                    <a:pt x="8670936" y="1388715"/>
                  </a:lnTo>
                  <a:lnTo>
                    <a:pt x="8670936" y="1379190"/>
                  </a:lnTo>
                  <a:lnTo>
                    <a:pt x="8680461" y="1379190"/>
                  </a:lnTo>
                  <a:lnTo>
                    <a:pt x="8680461" y="1388715"/>
                  </a:lnTo>
                  <a:close/>
                </a:path>
                <a:path w="9865360" h="1388745">
                  <a:moveTo>
                    <a:pt x="8661411" y="1388715"/>
                  </a:moveTo>
                  <a:lnTo>
                    <a:pt x="8651886" y="1388715"/>
                  </a:lnTo>
                  <a:lnTo>
                    <a:pt x="8651886" y="1379190"/>
                  </a:lnTo>
                  <a:lnTo>
                    <a:pt x="8661411" y="1379190"/>
                  </a:lnTo>
                  <a:lnTo>
                    <a:pt x="8661411" y="1388715"/>
                  </a:lnTo>
                  <a:close/>
                </a:path>
                <a:path w="9865360" h="1388745">
                  <a:moveTo>
                    <a:pt x="8642361" y="1388715"/>
                  </a:moveTo>
                  <a:lnTo>
                    <a:pt x="8632836" y="1388715"/>
                  </a:lnTo>
                  <a:lnTo>
                    <a:pt x="8632836" y="1379190"/>
                  </a:lnTo>
                  <a:lnTo>
                    <a:pt x="8642361" y="1379190"/>
                  </a:lnTo>
                  <a:lnTo>
                    <a:pt x="8642361" y="1388715"/>
                  </a:lnTo>
                  <a:close/>
                </a:path>
                <a:path w="9865360" h="1388745">
                  <a:moveTo>
                    <a:pt x="8623311" y="1388715"/>
                  </a:moveTo>
                  <a:lnTo>
                    <a:pt x="8613786" y="1388715"/>
                  </a:lnTo>
                  <a:lnTo>
                    <a:pt x="8613786" y="1379190"/>
                  </a:lnTo>
                  <a:lnTo>
                    <a:pt x="8623311" y="1379190"/>
                  </a:lnTo>
                  <a:lnTo>
                    <a:pt x="8623311" y="1388715"/>
                  </a:lnTo>
                  <a:close/>
                </a:path>
                <a:path w="9865360" h="1388745">
                  <a:moveTo>
                    <a:pt x="8604261" y="1388715"/>
                  </a:moveTo>
                  <a:lnTo>
                    <a:pt x="8594736" y="1388715"/>
                  </a:lnTo>
                  <a:lnTo>
                    <a:pt x="8594736" y="1379190"/>
                  </a:lnTo>
                  <a:lnTo>
                    <a:pt x="8604261" y="1379190"/>
                  </a:lnTo>
                  <a:lnTo>
                    <a:pt x="8604261" y="1388715"/>
                  </a:lnTo>
                  <a:close/>
                </a:path>
                <a:path w="9865360" h="1388745">
                  <a:moveTo>
                    <a:pt x="8585211" y="1388715"/>
                  </a:moveTo>
                  <a:lnTo>
                    <a:pt x="8575686" y="1388715"/>
                  </a:lnTo>
                  <a:lnTo>
                    <a:pt x="8575686" y="1379190"/>
                  </a:lnTo>
                  <a:lnTo>
                    <a:pt x="8585211" y="1379190"/>
                  </a:lnTo>
                  <a:lnTo>
                    <a:pt x="8585211" y="1388715"/>
                  </a:lnTo>
                  <a:close/>
                </a:path>
                <a:path w="9865360" h="1388745">
                  <a:moveTo>
                    <a:pt x="8566161" y="1388715"/>
                  </a:moveTo>
                  <a:lnTo>
                    <a:pt x="8556636" y="1388715"/>
                  </a:lnTo>
                  <a:lnTo>
                    <a:pt x="8556636" y="1379190"/>
                  </a:lnTo>
                  <a:lnTo>
                    <a:pt x="8566161" y="1379190"/>
                  </a:lnTo>
                  <a:lnTo>
                    <a:pt x="8566161" y="1388715"/>
                  </a:lnTo>
                  <a:close/>
                </a:path>
                <a:path w="9865360" h="1388745">
                  <a:moveTo>
                    <a:pt x="8547111" y="1388715"/>
                  </a:moveTo>
                  <a:lnTo>
                    <a:pt x="8537586" y="1388715"/>
                  </a:lnTo>
                  <a:lnTo>
                    <a:pt x="8537586" y="1379190"/>
                  </a:lnTo>
                  <a:lnTo>
                    <a:pt x="8547111" y="1379190"/>
                  </a:lnTo>
                  <a:lnTo>
                    <a:pt x="8547111" y="1388715"/>
                  </a:lnTo>
                  <a:close/>
                </a:path>
                <a:path w="9865360" h="1388745">
                  <a:moveTo>
                    <a:pt x="8528061" y="1388715"/>
                  </a:moveTo>
                  <a:lnTo>
                    <a:pt x="8518536" y="1388715"/>
                  </a:lnTo>
                  <a:lnTo>
                    <a:pt x="8518536" y="1379190"/>
                  </a:lnTo>
                  <a:lnTo>
                    <a:pt x="8528061" y="1379190"/>
                  </a:lnTo>
                  <a:lnTo>
                    <a:pt x="8528061" y="1388715"/>
                  </a:lnTo>
                  <a:close/>
                </a:path>
                <a:path w="9865360" h="1388745">
                  <a:moveTo>
                    <a:pt x="8509011" y="1388715"/>
                  </a:moveTo>
                  <a:lnTo>
                    <a:pt x="8499486" y="1388715"/>
                  </a:lnTo>
                  <a:lnTo>
                    <a:pt x="8499486" y="1379190"/>
                  </a:lnTo>
                  <a:lnTo>
                    <a:pt x="8509011" y="1379190"/>
                  </a:lnTo>
                  <a:lnTo>
                    <a:pt x="8509011" y="1388715"/>
                  </a:lnTo>
                  <a:close/>
                </a:path>
                <a:path w="9865360" h="1388745">
                  <a:moveTo>
                    <a:pt x="8489961" y="1388715"/>
                  </a:moveTo>
                  <a:lnTo>
                    <a:pt x="8480436" y="1388715"/>
                  </a:lnTo>
                  <a:lnTo>
                    <a:pt x="8480436" y="1379190"/>
                  </a:lnTo>
                  <a:lnTo>
                    <a:pt x="8489961" y="1379190"/>
                  </a:lnTo>
                  <a:lnTo>
                    <a:pt x="8489961" y="1388715"/>
                  </a:lnTo>
                  <a:close/>
                </a:path>
                <a:path w="9865360" h="1388745">
                  <a:moveTo>
                    <a:pt x="8470911" y="1388715"/>
                  </a:moveTo>
                  <a:lnTo>
                    <a:pt x="8461386" y="1388715"/>
                  </a:lnTo>
                  <a:lnTo>
                    <a:pt x="8461386" y="1379190"/>
                  </a:lnTo>
                  <a:lnTo>
                    <a:pt x="8470911" y="1379190"/>
                  </a:lnTo>
                  <a:lnTo>
                    <a:pt x="8470911" y="1388715"/>
                  </a:lnTo>
                  <a:close/>
                </a:path>
                <a:path w="9865360" h="1388745">
                  <a:moveTo>
                    <a:pt x="8451861" y="1388715"/>
                  </a:moveTo>
                  <a:lnTo>
                    <a:pt x="8442336" y="1388715"/>
                  </a:lnTo>
                  <a:lnTo>
                    <a:pt x="8442336" y="1379190"/>
                  </a:lnTo>
                  <a:lnTo>
                    <a:pt x="8451861" y="1379190"/>
                  </a:lnTo>
                  <a:lnTo>
                    <a:pt x="8451861" y="1388715"/>
                  </a:lnTo>
                  <a:close/>
                </a:path>
                <a:path w="9865360" h="1388745">
                  <a:moveTo>
                    <a:pt x="8432811" y="1388715"/>
                  </a:moveTo>
                  <a:lnTo>
                    <a:pt x="8423286" y="1388715"/>
                  </a:lnTo>
                  <a:lnTo>
                    <a:pt x="8423286" y="1379190"/>
                  </a:lnTo>
                  <a:lnTo>
                    <a:pt x="8432811" y="1379190"/>
                  </a:lnTo>
                  <a:lnTo>
                    <a:pt x="8432811" y="1388715"/>
                  </a:lnTo>
                  <a:close/>
                </a:path>
                <a:path w="9865360" h="1388745">
                  <a:moveTo>
                    <a:pt x="8413761" y="1388715"/>
                  </a:moveTo>
                  <a:lnTo>
                    <a:pt x="8404236" y="1388715"/>
                  </a:lnTo>
                  <a:lnTo>
                    <a:pt x="8404236" y="1379190"/>
                  </a:lnTo>
                  <a:lnTo>
                    <a:pt x="8413761" y="1379190"/>
                  </a:lnTo>
                  <a:lnTo>
                    <a:pt x="8413761" y="1388715"/>
                  </a:lnTo>
                  <a:close/>
                </a:path>
                <a:path w="9865360" h="1388745">
                  <a:moveTo>
                    <a:pt x="8394711" y="1388715"/>
                  </a:moveTo>
                  <a:lnTo>
                    <a:pt x="8385186" y="1388715"/>
                  </a:lnTo>
                  <a:lnTo>
                    <a:pt x="8385186" y="1379190"/>
                  </a:lnTo>
                  <a:lnTo>
                    <a:pt x="8394711" y="1379190"/>
                  </a:lnTo>
                  <a:lnTo>
                    <a:pt x="8394711" y="1388715"/>
                  </a:lnTo>
                  <a:close/>
                </a:path>
                <a:path w="9865360" h="1388745">
                  <a:moveTo>
                    <a:pt x="8375661" y="1388715"/>
                  </a:moveTo>
                  <a:lnTo>
                    <a:pt x="8366136" y="1388715"/>
                  </a:lnTo>
                  <a:lnTo>
                    <a:pt x="8366136" y="1379190"/>
                  </a:lnTo>
                  <a:lnTo>
                    <a:pt x="8375661" y="1379190"/>
                  </a:lnTo>
                  <a:lnTo>
                    <a:pt x="8375661" y="1388715"/>
                  </a:lnTo>
                  <a:close/>
                </a:path>
                <a:path w="9865360" h="1388745">
                  <a:moveTo>
                    <a:pt x="8356611" y="1388715"/>
                  </a:moveTo>
                  <a:lnTo>
                    <a:pt x="8347086" y="1388715"/>
                  </a:lnTo>
                  <a:lnTo>
                    <a:pt x="8347086" y="1379190"/>
                  </a:lnTo>
                  <a:lnTo>
                    <a:pt x="8356611" y="1379190"/>
                  </a:lnTo>
                  <a:lnTo>
                    <a:pt x="8356611" y="1388715"/>
                  </a:lnTo>
                  <a:close/>
                </a:path>
                <a:path w="9865360" h="1388745">
                  <a:moveTo>
                    <a:pt x="8337561" y="1388715"/>
                  </a:moveTo>
                  <a:lnTo>
                    <a:pt x="8328036" y="1388715"/>
                  </a:lnTo>
                  <a:lnTo>
                    <a:pt x="8328036" y="1379190"/>
                  </a:lnTo>
                  <a:lnTo>
                    <a:pt x="8337561" y="1379190"/>
                  </a:lnTo>
                  <a:lnTo>
                    <a:pt x="8337561" y="1388715"/>
                  </a:lnTo>
                  <a:close/>
                </a:path>
                <a:path w="9865360" h="1388745">
                  <a:moveTo>
                    <a:pt x="8318511" y="1388715"/>
                  </a:moveTo>
                  <a:lnTo>
                    <a:pt x="8308986" y="1388715"/>
                  </a:lnTo>
                  <a:lnTo>
                    <a:pt x="8308986" y="1379190"/>
                  </a:lnTo>
                  <a:lnTo>
                    <a:pt x="8318511" y="1379190"/>
                  </a:lnTo>
                  <a:lnTo>
                    <a:pt x="8318511" y="1388715"/>
                  </a:lnTo>
                  <a:close/>
                </a:path>
                <a:path w="9865360" h="1388745">
                  <a:moveTo>
                    <a:pt x="8299461" y="1388715"/>
                  </a:moveTo>
                  <a:lnTo>
                    <a:pt x="8289936" y="1388715"/>
                  </a:lnTo>
                  <a:lnTo>
                    <a:pt x="8289936" y="1379190"/>
                  </a:lnTo>
                  <a:lnTo>
                    <a:pt x="8299461" y="1379190"/>
                  </a:lnTo>
                  <a:lnTo>
                    <a:pt x="8299461" y="1388715"/>
                  </a:lnTo>
                  <a:close/>
                </a:path>
                <a:path w="9865360" h="1388745">
                  <a:moveTo>
                    <a:pt x="8280411" y="1388715"/>
                  </a:moveTo>
                  <a:lnTo>
                    <a:pt x="8270886" y="1388715"/>
                  </a:lnTo>
                  <a:lnTo>
                    <a:pt x="8270886" y="1379190"/>
                  </a:lnTo>
                  <a:lnTo>
                    <a:pt x="8280411" y="1379190"/>
                  </a:lnTo>
                  <a:lnTo>
                    <a:pt x="8280411" y="1388715"/>
                  </a:lnTo>
                  <a:close/>
                </a:path>
                <a:path w="9865360" h="1388745">
                  <a:moveTo>
                    <a:pt x="8261361" y="1388715"/>
                  </a:moveTo>
                  <a:lnTo>
                    <a:pt x="8251836" y="1388715"/>
                  </a:lnTo>
                  <a:lnTo>
                    <a:pt x="8251836" y="1379190"/>
                  </a:lnTo>
                  <a:lnTo>
                    <a:pt x="8261361" y="1379190"/>
                  </a:lnTo>
                  <a:lnTo>
                    <a:pt x="8261361" y="1388715"/>
                  </a:lnTo>
                  <a:close/>
                </a:path>
                <a:path w="9865360" h="1388745">
                  <a:moveTo>
                    <a:pt x="8242311" y="1388715"/>
                  </a:moveTo>
                  <a:lnTo>
                    <a:pt x="8232786" y="1388715"/>
                  </a:lnTo>
                  <a:lnTo>
                    <a:pt x="8232786" y="1379190"/>
                  </a:lnTo>
                  <a:lnTo>
                    <a:pt x="8242311" y="1379190"/>
                  </a:lnTo>
                  <a:lnTo>
                    <a:pt x="8242311" y="1388715"/>
                  </a:lnTo>
                  <a:close/>
                </a:path>
                <a:path w="9865360" h="1388745">
                  <a:moveTo>
                    <a:pt x="8223261" y="1388715"/>
                  </a:moveTo>
                  <a:lnTo>
                    <a:pt x="8213736" y="1388715"/>
                  </a:lnTo>
                  <a:lnTo>
                    <a:pt x="8213736" y="1379190"/>
                  </a:lnTo>
                  <a:lnTo>
                    <a:pt x="8223261" y="1379190"/>
                  </a:lnTo>
                  <a:lnTo>
                    <a:pt x="8223261" y="1388715"/>
                  </a:lnTo>
                  <a:close/>
                </a:path>
                <a:path w="9865360" h="1388745">
                  <a:moveTo>
                    <a:pt x="8204211" y="1388715"/>
                  </a:moveTo>
                  <a:lnTo>
                    <a:pt x="8194686" y="1388715"/>
                  </a:lnTo>
                  <a:lnTo>
                    <a:pt x="8194686" y="1379190"/>
                  </a:lnTo>
                  <a:lnTo>
                    <a:pt x="8204211" y="1379190"/>
                  </a:lnTo>
                  <a:lnTo>
                    <a:pt x="8204211" y="1388715"/>
                  </a:lnTo>
                  <a:close/>
                </a:path>
                <a:path w="9865360" h="1388745">
                  <a:moveTo>
                    <a:pt x="8185161" y="1388715"/>
                  </a:moveTo>
                  <a:lnTo>
                    <a:pt x="8175636" y="1388715"/>
                  </a:lnTo>
                  <a:lnTo>
                    <a:pt x="8175636" y="1379190"/>
                  </a:lnTo>
                  <a:lnTo>
                    <a:pt x="8185161" y="1379190"/>
                  </a:lnTo>
                  <a:lnTo>
                    <a:pt x="8185161" y="1388715"/>
                  </a:lnTo>
                  <a:close/>
                </a:path>
                <a:path w="9865360" h="1388745">
                  <a:moveTo>
                    <a:pt x="8166111" y="1388715"/>
                  </a:moveTo>
                  <a:lnTo>
                    <a:pt x="8156586" y="1388715"/>
                  </a:lnTo>
                  <a:lnTo>
                    <a:pt x="8156586" y="1379190"/>
                  </a:lnTo>
                  <a:lnTo>
                    <a:pt x="8166111" y="1379190"/>
                  </a:lnTo>
                  <a:lnTo>
                    <a:pt x="8166111" y="1388715"/>
                  </a:lnTo>
                  <a:close/>
                </a:path>
                <a:path w="9865360" h="1388745">
                  <a:moveTo>
                    <a:pt x="8147061" y="1388715"/>
                  </a:moveTo>
                  <a:lnTo>
                    <a:pt x="8137536" y="1388715"/>
                  </a:lnTo>
                  <a:lnTo>
                    <a:pt x="8137536" y="1379190"/>
                  </a:lnTo>
                  <a:lnTo>
                    <a:pt x="8147061" y="1379190"/>
                  </a:lnTo>
                  <a:lnTo>
                    <a:pt x="8147061" y="1388715"/>
                  </a:lnTo>
                  <a:close/>
                </a:path>
                <a:path w="9865360" h="1388745">
                  <a:moveTo>
                    <a:pt x="8128011" y="1388715"/>
                  </a:moveTo>
                  <a:lnTo>
                    <a:pt x="8118486" y="1388715"/>
                  </a:lnTo>
                  <a:lnTo>
                    <a:pt x="8118486" y="1379190"/>
                  </a:lnTo>
                  <a:lnTo>
                    <a:pt x="8128011" y="1379190"/>
                  </a:lnTo>
                  <a:lnTo>
                    <a:pt x="8128011" y="1388715"/>
                  </a:lnTo>
                  <a:close/>
                </a:path>
                <a:path w="9865360" h="1388745">
                  <a:moveTo>
                    <a:pt x="8108961" y="1388715"/>
                  </a:moveTo>
                  <a:lnTo>
                    <a:pt x="8099436" y="1388715"/>
                  </a:lnTo>
                  <a:lnTo>
                    <a:pt x="8099436" y="1379190"/>
                  </a:lnTo>
                  <a:lnTo>
                    <a:pt x="8108961" y="1379190"/>
                  </a:lnTo>
                  <a:lnTo>
                    <a:pt x="8108961" y="1388715"/>
                  </a:lnTo>
                  <a:close/>
                </a:path>
                <a:path w="9865360" h="1388745">
                  <a:moveTo>
                    <a:pt x="8089911" y="1388715"/>
                  </a:moveTo>
                  <a:lnTo>
                    <a:pt x="8080386" y="1388715"/>
                  </a:lnTo>
                  <a:lnTo>
                    <a:pt x="8080386" y="1379190"/>
                  </a:lnTo>
                  <a:lnTo>
                    <a:pt x="8089911" y="1379190"/>
                  </a:lnTo>
                  <a:lnTo>
                    <a:pt x="8089911" y="1388715"/>
                  </a:lnTo>
                  <a:close/>
                </a:path>
                <a:path w="9865360" h="1388745">
                  <a:moveTo>
                    <a:pt x="8070861" y="1388715"/>
                  </a:moveTo>
                  <a:lnTo>
                    <a:pt x="8061336" y="1388715"/>
                  </a:lnTo>
                  <a:lnTo>
                    <a:pt x="8061336" y="1379190"/>
                  </a:lnTo>
                  <a:lnTo>
                    <a:pt x="8070861" y="1379190"/>
                  </a:lnTo>
                  <a:lnTo>
                    <a:pt x="8070861" y="1388715"/>
                  </a:lnTo>
                  <a:close/>
                </a:path>
                <a:path w="9865360" h="1388745">
                  <a:moveTo>
                    <a:pt x="8051811" y="1388715"/>
                  </a:moveTo>
                  <a:lnTo>
                    <a:pt x="8042286" y="1388715"/>
                  </a:lnTo>
                  <a:lnTo>
                    <a:pt x="8042286" y="1379190"/>
                  </a:lnTo>
                  <a:lnTo>
                    <a:pt x="8051811" y="1379190"/>
                  </a:lnTo>
                  <a:lnTo>
                    <a:pt x="8051811" y="1388715"/>
                  </a:lnTo>
                  <a:close/>
                </a:path>
                <a:path w="9865360" h="1388745">
                  <a:moveTo>
                    <a:pt x="8032761" y="1388715"/>
                  </a:moveTo>
                  <a:lnTo>
                    <a:pt x="8023236" y="1388715"/>
                  </a:lnTo>
                  <a:lnTo>
                    <a:pt x="8023236" y="1379190"/>
                  </a:lnTo>
                  <a:lnTo>
                    <a:pt x="8032761" y="1379190"/>
                  </a:lnTo>
                  <a:lnTo>
                    <a:pt x="8032761" y="1388715"/>
                  </a:lnTo>
                  <a:close/>
                </a:path>
                <a:path w="9865360" h="1388745">
                  <a:moveTo>
                    <a:pt x="8013711" y="1388715"/>
                  </a:moveTo>
                  <a:lnTo>
                    <a:pt x="8004186" y="1388715"/>
                  </a:lnTo>
                  <a:lnTo>
                    <a:pt x="8004186" y="1379190"/>
                  </a:lnTo>
                  <a:lnTo>
                    <a:pt x="8013711" y="1379190"/>
                  </a:lnTo>
                  <a:lnTo>
                    <a:pt x="8013711" y="1388715"/>
                  </a:lnTo>
                  <a:close/>
                </a:path>
                <a:path w="9865360" h="1388745">
                  <a:moveTo>
                    <a:pt x="7994661" y="1388715"/>
                  </a:moveTo>
                  <a:lnTo>
                    <a:pt x="7985136" y="1388715"/>
                  </a:lnTo>
                  <a:lnTo>
                    <a:pt x="7985136" y="1379190"/>
                  </a:lnTo>
                  <a:lnTo>
                    <a:pt x="7994661" y="1379190"/>
                  </a:lnTo>
                  <a:lnTo>
                    <a:pt x="7994661" y="1388715"/>
                  </a:lnTo>
                  <a:close/>
                </a:path>
                <a:path w="9865360" h="1388745">
                  <a:moveTo>
                    <a:pt x="7975611" y="1388715"/>
                  </a:moveTo>
                  <a:lnTo>
                    <a:pt x="7966086" y="1388715"/>
                  </a:lnTo>
                  <a:lnTo>
                    <a:pt x="7966086" y="1379190"/>
                  </a:lnTo>
                  <a:lnTo>
                    <a:pt x="7975611" y="1379190"/>
                  </a:lnTo>
                  <a:lnTo>
                    <a:pt x="7975611" y="1388715"/>
                  </a:lnTo>
                  <a:close/>
                </a:path>
                <a:path w="9865360" h="1388745">
                  <a:moveTo>
                    <a:pt x="7956561" y="1388715"/>
                  </a:moveTo>
                  <a:lnTo>
                    <a:pt x="7947036" y="1388715"/>
                  </a:lnTo>
                  <a:lnTo>
                    <a:pt x="7947036" y="1379190"/>
                  </a:lnTo>
                  <a:lnTo>
                    <a:pt x="7956561" y="1379190"/>
                  </a:lnTo>
                  <a:lnTo>
                    <a:pt x="7956561" y="1388715"/>
                  </a:lnTo>
                  <a:close/>
                </a:path>
                <a:path w="9865360" h="1388745">
                  <a:moveTo>
                    <a:pt x="7937511" y="1388715"/>
                  </a:moveTo>
                  <a:lnTo>
                    <a:pt x="7927986" y="1388715"/>
                  </a:lnTo>
                  <a:lnTo>
                    <a:pt x="7927986" y="1379190"/>
                  </a:lnTo>
                  <a:lnTo>
                    <a:pt x="7937511" y="1379190"/>
                  </a:lnTo>
                  <a:lnTo>
                    <a:pt x="7937511" y="1388715"/>
                  </a:lnTo>
                  <a:close/>
                </a:path>
                <a:path w="9865360" h="1388745">
                  <a:moveTo>
                    <a:pt x="7918461" y="1388715"/>
                  </a:moveTo>
                  <a:lnTo>
                    <a:pt x="7908936" y="1388715"/>
                  </a:lnTo>
                  <a:lnTo>
                    <a:pt x="7908936" y="1379190"/>
                  </a:lnTo>
                  <a:lnTo>
                    <a:pt x="7918461" y="1379190"/>
                  </a:lnTo>
                  <a:lnTo>
                    <a:pt x="7918461" y="1388715"/>
                  </a:lnTo>
                  <a:close/>
                </a:path>
                <a:path w="9865360" h="1388745">
                  <a:moveTo>
                    <a:pt x="7899411" y="1388715"/>
                  </a:moveTo>
                  <a:lnTo>
                    <a:pt x="7889886" y="1388715"/>
                  </a:lnTo>
                  <a:lnTo>
                    <a:pt x="7889886" y="1379190"/>
                  </a:lnTo>
                  <a:lnTo>
                    <a:pt x="7899411" y="1379190"/>
                  </a:lnTo>
                  <a:lnTo>
                    <a:pt x="7899411" y="1388715"/>
                  </a:lnTo>
                  <a:close/>
                </a:path>
                <a:path w="9865360" h="1388745">
                  <a:moveTo>
                    <a:pt x="7880361" y="1388715"/>
                  </a:moveTo>
                  <a:lnTo>
                    <a:pt x="7870836" y="1388715"/>
                  </a:lnTo>
                  <a:lnTo>
                    <a:pt x="7870836" y="1379190"/>
                  </a:lnTo>
                  <a:lnTo>
                    <a:pt x="7880361" y="1379190"/>
                  </a:lnTo>
                  <a:lnTo>
                    <a:pt x="7880361" y="1388715"/>
                  </a:lnTo>
                  <a:close/>
                </a:path>
                <a:path w="9865360" h="1388745">
                  <a:moveTo>
                    <a:pt x="7861311" y="1388715"/>
                  </a:moveTo>
                  <a:lnTo>
                    <a:pt x="7851786" y="1388715"/>
                  </a:lnTo>
                  <a:lnTo>
                    <a:pt x="7851786" y="1379190"/>
                  </a:lnTo>
                  <a:lnTo>
                    <a:pt x="7861311" y="1379190"/>
                  </a:lnTo>
                  <a:lnTo>
                    <a:pt x="7861311" y="1388715"/>
                  </a:lnTo>
                  <a:close/>
                </a:path>
                <a:path w="9865360" h="1388745">
                  <a:moveTo>
                    <a:pt x="7842261" y="1388715"/>
                  </a:moveTo>
                  <a:lnTo>
                    <a:pt x="7832736" y="1388715"/>
                  </a:lnTo>
                  <a:lnTo>
                    <a:pt x="7832736" y="1379190"/>
                  </a:lnTo>
                  <a:lnTo>
                    <a:pt x="7842261" y="1379190"/>
                  </a:lnTo>
                  <a:lnTo>
                    <a:pt x="7842261" y="1388715"/>
                  </a:lnTo>
                  <a:close/>
                </a:path>
                <a:path w="9865360" h="1388745">
                  <a:moveTo>
                    <a:pt x="7823211" y="1388715"/>
                  </a:moveTo>
                  <a:lnTo>
                    <a:pt x="7813686" y="1388715"/>
                  </a:lnTo>
                  <a:lnTo>
                    <a:pt x="7813686" y="1379190"/>
                  </a:lnTo>
                  <a:lnTo>
                    <a:pt x="7823211" y="1379190"/>
                  </a:lnTo>
                  <a:lnTo>
                    <a:pt x="7823211" y="1388715"/>
                  </a:lnTo>
                  <a:close/>
                </a:path>
                <a:path w="9865360" h="1388745">
                  <a:moveTo>
                    <a:pt x="7804161" y="1388715"/>
                  </a:moveTo>
                  <a:lnTo>
                    <a:pt x="7794636" y="1388715"/>
                  </a:lnTo>
                  <a:lnTo>
                    <a:pt x="7794636" y="1379190"/>
                  </a:lnTo>
                  <a:lnTo>
                    <a:pt x="7804161" y="1379190"/>
                  </a:lnTo>
                  <a:lnTo>
                    <a:pt x="7804161" y="1388715"/>
                  </a:lnTo>
                  <a:close/>
                </a:path>
                <a:path w="9865360" h="1388745">
                  <a:moveTo>
                    <a:pt x="7785111" y="1388715"/>
                  </a:moveTo>
                  <a:lnTo>
                    <a:pt x="7775586" y="1388715"/>
                  </a:lnTo>
                  <a:lnTo>
                    <a:pt x="7775586" y="1379190"/>
                  </a:lnTo>
                  <a:lnTo>
                    <a:pt x="7785111" y="1379190"/>
                  </a:lnTo>
                  <a:lnTo>
                    <a:pt x="7785111" y="1388715"/>
                  </a:lnTo>
                  <a:close/>
                </a:path>
                <a:path w="9865360" h="1388745">
                  <a:moveTo>
                    <a:pt x="7766061" y="1388715"/>
                  </a:moveTo>
                  <a:lnTo>
                    <a:pt x="7756536" y="1388715"/>
                  </a:lnTo>
                  <a:lnTo>
                    <a:pt x="7756536" y="1379190"/>
                  </a:lnTo>
                  <a:lnTo>
                    <a:pt x="7766061" y="1379190"/>
                  </a:lnTo>
                  <a:lnTo>
                    <a:pt x="7766061" y="1388715"/>
                  </a:lnTo>
                  <a:close/>
                </a:path>
                <a:path w="9865360" h="1388745">
                  <a:moveTo>
                    <a:pt x="7747011" y="1388715"/>
                  </a:moveTo>
                  <a:lnTo>
                    <a:pt x="7737486" y="1388715"/>
                  </a:lnTo>
                  <a:lnTo>
                    <a:pt x="7737486" y="1379190"/>
                  </a:lnTo>
                  <a:lnTo>
                    <a:pt x="7747011" y="1379190"/>
                  </a:lnTo>
                  <a:lnTo>
                    <a:pt x="7747011" y="1388715"/>
                  </a:lnTo>
                  <a:close/>
                </a:path>
                <a:path w="9865360" h="1388745">
                  <a:moveTo>
                    <a:pt x="7727961" y="1388715"/>
                  </a:moveTo>
                  <a:lnTo>
                    <a:pt x="7718436" y="1388715"/>
                  </a:lnTo>
                  <a:lnTo>
                    <a:pt x="7718436" y="1379190"/>
                  </a:lnTo>
                  <a:lnTo>
                    <a:pt x="7727961" y="1379190"/>
                  </a:lnTo>
                  <a:lnTo>
                    <a:pt x="7727961" y="1388715"/>
                  </a:lnTo>
                  <a:close/>
                </a:path>
                <a:path w="9865360" h="1388745">
                  <a:moveTo>
                    <a:pt x="7708911" y="1388715"/>
                  </a:moveTo>
                  <a:lnTo>
                    <a:pt x="7699386" y="1388715"/>
                  </a:lnTo>
                  <a:lnTo>
                    <a:pt x="7699386" y="1379190"/>
                  </a:lnTo>
                  <a:lnTo>
                    <a:pt x="7708911" y="1379190"/>
                  </a:lnTo>
                  <a:lnTo>
                    <a:pt x="7708911" y="1388715"/>
                  </a:lnTo>
                  <a:close/>
                </a:path>
                <a:path w="9865360" h="1388745">
                  <a:moveTo>
                    <a:pt x="7689861" y="1388715"/>
                  </a:moveTo>
                  <a:lnTo>
                    <a:pt x="7680336" y="1388715"/>
                  </a:lnTo>
                  <a:lnTo>
                    <a:pt x="7680336" y="1379190"/>
                  </a:lnTo>
                  <a:lnTo>
                    <a:pt x="7689861" y="1379190"/>
                  </a:lnTo>
                  <a:lnTo>
                    <a:pt x="7689861" y="1388715"/>
                  </a:lnTo>
                  <a:close/>
                </a:path>
                <a:path w="9865360" h="1388745">
                  <a:moveTo>
                    <a:pt x="7670811" y="1388715"/>
                  </a:moveTo>
                  <a:lnTo>
                    <a:pt x="7661286" y="1388715"/>
                  </a:lnTo>
                  <a:lnTo>
                    <a:pt x="7661286" y="1379190"/>
                  </a:lnTo>
                  <a:lnTo>
                    <a:pt x="7670811" y="1379190"/>
                  </a:lnTo>
                  <a:lnTo>
                    <a:pt x="7670811" y="1388715"/>
                  </a:lnTo>
                  <a:close/>
                </a:path>
                <a:path w="9865360" h="1388745">
                  <a:moveTo>
                    <a:pt x="7651761" y="1388715"/>
                  </a:moveTo>
                  <a:lnTo>
                    <a:pt x="7642236" y="1388715"/>
                  </a:lnTo>
                  <a:lnTo>
                    <a:pt x="7642236" y="1379190"/>
                  </a:lnTo>
                  <a:lnTo>
                    <a:pt x="7651761" y="1379190"/>
                  </a:lnTo>
                  <a:lnTo>
                    <a:pt x="7651761" y="1388715"/>
                  </a:lnTo>
                  <a:close/>
                </a:path>
                <a:path w="9865360" h="1388745">
                  <a:moveTo>
                    <a:pt x="7632711" y="1388715"/>
                  </a:moveTo>
                  <a:lnTo>
                    <a:pt x="7623186" y="1388715"/>
                  </a:lnTo>
                  <a:lnTo>
                    <a:pt x="7623186" y="1379190"/>
                  </a:lnTo>
                  <a:lnTo>
                    <a:pt x="7632711" y="1379190"/>
                  </a:lnTo>
                  <a:lnTo>
                    <a:pt x="7632711" y="1388715"/>
                  </a:lnTo>
                  <a:close/>
                </a:path>
                <a:path w="9865360" h="1388745">
                  <a:moveTo>
                    <a:pt x="7613661" y="1388715"/>
                  </a:moveTo>
                  <a:lnTo>
                    <a:pt x="7604136" y="1388715"/>
                  </a:lnTo>
                  <a:lnTo>
                    <a:pt x="7604136" y="1379190"/>
                  </a:lnTo>
                  <a:lnTo>
                    <a:pt x="7613661" y="1379190"/>
                  </a:lnTo>
                  <a:lnTo>
                    <a:pt x="7613661" y="1388715"/>
                  </a:lnTo>
                  <a:close/>
                </a:path>
                <a:path w="9865360" h="1388745">
                  <a:moveTo>
                    <a:pt x="7594611" y="1388715"/>
                  </a:moveTo>
                  <a:lnTo>
                    <a:pt x="7585086" y="1388715"/>
                  </a:lnTo>
                  <a:lnTo>
                    <a:pt x="7585086" y="1379190"/>
                  </a:lnTo>
                  <a:lnTo>
                    <a:pt x="7594611" y="1379190"/>
                  </a:lnTo>
                  <a:lnTo>
                    <a:pt x="7594611" y="1388715"/>
                  </a:lnTo>
                  <a:close/>
                </a:path>
                <a:path w="9865360" h="1388745">
                  <a:moveTo>
                    <a:pt x="7575561" y="1388715"/>
                  </a:moveTo>
                  <a:lnTo>
                    <a:pt x="7566036" y="1388715"/>
                  </a:lnTo>
                  <a:lnTo>
                    <a:pt x="7566036" y="1379190"/>
                  </a:lnTo>
                  <a:lnTo>
                    <a:pt x="7575561" y="1379190"/>
                  </a:lnTo>
                  <a:lnTo>
                    <a:pt x="7575561" y="1388715"/>
                  </a:lnTo>
                  <a:close/>
                </a:path>
                <a:path w="9865360" h="1388745">
                  <a:moveTo>
                    <a:pt x="7556511" y="1388715"/>
                  </a:moveTo>
                  <a:lnTo>
                    <a:pt x="7546986" y="1388715"/>
                  </a:lnTo>
                  <a:lnTo>
                    <a:pt x="7546986" y="1379190"/>
                  </a:lnTo>
                  <a:lnTo>
                    <a:pt x="7556511" y="1379190"/>
                  </a:lnTo>
                  <a:lnTo>
                    <a:pt x="7556511" y="1388715"/>
                  </a:lnTo>
                  <a:close/>
                </a:path>
                <a:path w="9865360" h="1388745">
                  <a:moveTo>
                    <a:pt x="7537461" y="1388715"/>
                  </a:moveTo>
                  <a:lnTo>
                    <a:pt x="7527936" y="1388715"/>
                  </a:lnTo>
                  <a:lnTo>
                    <a:pt x="7527936" y="1379190"/>
                  </a:lnTo>
                  <a:lnTo>
                    <a:pt x="7537461" y="1379190"/>
                  </a:lnTo>
                  <a:lnTo>
                    <a:pt x="7537461" y="1388715"/>
                  </a:lnTo>
                  <a:close/>
                </a:path>
                <a:path w="9865360" h="1388745">
                  <a:moveTo>
                    <a:pt x="7518411" y="1388715"/>
                  </a:moveTo>
                  <a:lnTo>
                    <a:pt x="7508886" y="1388715"/>
                  </a:lnTo>
                  <a:lnTo>
                    <a:pt x="7508886" y="1379190"/>
                  </a:lnTo>
                  <a:lnTo>
                    <a:pt x="7518411" y="1379190"/>
                  </a:lnTo>
                  <a:lnTo>
                    <a:pt x="7518411" y="1388715"/>
                  </a:lnTo>
                  <a:close/>
                </a:path>
                <a:path w="9865360" h="1388745">
                  <a:moveTo>
                    <a:pt x="7499361" y="1388715"/>
                  </a:moveTo>
                  <a:lnTo>
                    <a:pt x="7489836" y="1388715"/>
                  </a:lnTo>
                  <a:lnTo>
                    <a:pt x="7489836" y="1379190"/>
                  </a:lnTo>
                  <a:lnTo>
                    <a:pt x="7499361" y="1379190"/>
                  </a:lnTo>
                  <a:lnTo>
                    <a:pt x="7499361" y="1388715"/>
                  </a:lnTo>
                  <a:close/>
                </a:path>
                <a:path w="9865360" h="1388745">
                  <a:moveTo>
                    <a:pt x="7480311" y="1388715"/>
                  </a:moveTo>
                  <a:lnTo>
                    <a:pt x="7470786" y="1388715"/>
                  </a:lnTo>
                  <a:lnTo>
                    <a:pt x="7470786" y="1379190"/>
                  </a:lnTo>
                  <a:lnTo>
                    <a:pt x="7480311" y="1379190"/>
                  </a:lnTo>
                  <a:lnTo>
                    <a:pt x="7480311" y="1388715"/>
                  </a:lnTo>
                  <a:close/>
                </a:path>
                <a:path w="9865360" h="1388745">
                  <a:moveTo>
                    <a:pt x="7461261" y="1388715"/>
                  </a:moveTo>
                  <a:lnTo>
                    <a:pt x="7451736" y="1388715"/>
                  </a:lnTo>
                  <a:lnTo>
                    <a:pt x="7451736" y="1379190"/>
                  </a:lnTo>
                  <a:lnTo>
                    <a:pt x="7461261" y="1379190"/>
                  </a:lnTo>
                  <a:lnTo>
                    <a:pt x="7461261" y="1388715"/>
                  </a:lnTo>
                  <a:close/>
                </a:path>
                <a:path w="9865360" h="1388745">
                  <a:moveTo>
                    <a:pt x="7442211" y="1388715"/>
                  </a:moveTo>
                  <a:lnTo>
                    <a:pt x="7432686" y="1388715"/>
                  </a:lnTo>
                  <a:lnTo>
                    <a:pt x="7432686" y="1379190"/>
                  </a:lnTo>
                  <a:lnTo>
                    <a:pt x="7442211" y="1379190"/>
                  </a:lnTo>
                  <a:lnTo>
                    <a:pt x="7442211" y="1388715"/>
                  </a:lnTo>
                  <a:close/>
                </a:path>
                <a:path w="9865360" h="1388745">
                  <a:moveTo>
                    <a:pt x="7423161" y="1388715"/>
                  </a:moveTo>
                  <a:lnTo>
                    <a:pt x="7413636" y="1388715"/>
                  </a:lnTo>
                  <a:lnTo>
                    <a:pt x="7413636" y="1379190"/>
                  </a:lnTo>
                  <a:lnTo>
                    <a:pt x="7423161" y="1379190"/>
                  </a:lnTo>
                  <a:lnTo>
                    <a:pt x="7423161" y="1388715"/>
                  </a:lnTo>
                  <a:close/>
                </a:path>
                <a:path w="9865360" h="1388745">
                  <a:moveTo>
                    <a:pt x="7404111" y="1388715"/>
                  </a:moveTo>
                  <a:lnTo>
                    <a:pt x="7394586" y="1388715"/>
                  </a:lnTo>
                  <a:lnTo>
                    <a:pt x="7394586" y="1379190"/>
                  </a:lnTo>
                  <a:lnTo>
                    <a:pt x="7404111" y="1379190"/>
                  </a:lnTo>
                  <a:lnTo>
                    <a:pt x="7404111" y="1388715"/>
                  </a:lnTo>
                  <a:close/>
                </a:path>
                <a:path w="9865360" h="1388745">
                  <a:moveTo>
                    <a:pt x="7385061" y="1388715"/>
                  </a:moveTo>
                  <a:lnTo>
                    <a:pt x="7375536" y="1388715"/>
                  </a:lnTo>
                  <a:lnTo>
                    <a:pt x="7375536" y="1379190"/>
                  </a:lnTo>
                  <a:lnTo>
                    <a:pt x="7385061" y="1379190"/>
                  </a:lnTo>
                  <a:lnTo>
                    <a:pt x="7385061" y="1388715"/>
                  </a:lnTo>
                  <a:close/>
                </a:path>
                <a:path w="9865360" h="1388745">
                  <a:moveTo>
                    <a:pt x="7366011" y="1388715"/>
                  </a:moveTo>
                  <a:lnTo>
                    <a:pt x="7356486" y="1388715"/>
                  </a:lnTo>
                  <a:lnTo>
                    <a:pt x="7356486" y="1379190"/>
                  </a:lnTo>
                  <a:lnTo>
                    <a:pt x="7366011" y="1379190"/>
                  </a:lnTo>
                  <a:lnTo>
                    <a:pt x="7366011" y="1388715"/>
                  </a:lnTo>
                  <a:close/>
                </a:path>
                <a:path w="9865360" h="1388745">
                  <a:moveTo>
                    <a:pt x="7346961" y="1388715"/>
                  </a:moveTo>
                  <a:lnTo>
                    <a:pt x="7337436" y="1388715"/>
                  </a:lnTo>
                  <a:lnTo>
                    <a:pt x="7337436" y="1379190"/>
                  </a:lnTo>
                  <a:lnTo>
                    <a:pt x="7346961" y="1379190"/>
                  </a:lnTo>
                  <a:lnTo>
                    <a:pt x="7346961" y="1388715"/>
                  </a:lnTo>
                  <a:close/>
                </a:path>
                <a:path w="9865360" h="1388745">
                  <a:moveTo>
                    <a:pt x="7327911" y="1388715"/>
                  </a:moveTo>
                  <a:lnTo>
                    <a:pt x="7318386" y="1388715"/>
                  </a:lnTo>
                  <a:lnTo>
                    <a:pt x="7318386" y="1379190"/>
                  </a:lnTo>
                  <a:lnTo>
                    <a:pt x="7327911" y="1379190"/>
                  </a:lnTo>
                  <a:lnTo>
                    <a:pt x="7327911" y="1388715"/>
                  </a:lnTo>
                  <a:close/>
                </a:path>
                <a:path w="9865360" h="1388745">
                  <a:moveTo>
                    <a:pt x="7308861" y="1388715"/>
                  </a:moveTo>
                  <a:lnTo>
                    <a:pt x="7299336" y="1388715"/>
                  </a:lnTo>
                  <a:lnTo>
                    <a:pt x="7299336" y="1379190"/>
                  </a:lnTo>
                  <a:lnTo>
                    <a:pt x="7308861" y="1379190"/>
                  </a:lnTo>
                  <a:lnTo>
                    <a:pt x="7308861" y="1388715"/>
                  </a:lnTo>
                  <a:close/>
                </a:path>
                <a:path w="9865360" h="1388745">
                  <a:moveTo>
                    <a:pt x="7289811" y="1388715"/>
                  </a:moveTo>
                  <a:lnTo>
                    <a:pt x="7280286" y="1388715"/>
                  </a:lnTo>
                  <a:lnTo>
                    <a:pt x="7280286" y="1379190"/>
                  </a:lnTo>
                  <a:lnTo>
                    <a:pt x="7289811" y="1379190"/>
                  </a:lnTo>
                  <a:lnTo>
                    <a:pt x="7289811" y="1388715"/>
                  </a:lnTo>
                  <a:close/>
                </a:path>
                <a:path w="9865360" h="1388745">
                  <a:moveTo>
                    <a:pt x="7270761" y="1388715"/>
                  </a:moveTo>
                  <a:lnTo>
                    <a:pt x="7261236" y="1388715"/>
                  </a:lnTo>
                  <a:lnTo>
                    <a:pt x="7261236" y="1379190"/>
                  </a:lnTo>
                  <a:lnTo>
                    <a:pt x="7270761" y="1379190"/>
                  </a:lnTo>
                  <a:lnTo>
                    <a:pt x="7270761" y="1388715"/>
                  </a:lnTo>
                  <a:close/>
                </a:path>
                <a:path w="9865360" h="1388745">
                  <a:moveTo>
                    <a:pt x="7251711" y="1388715"/>
                  </a:moveTo>
                  <a:lnTo>
                    <a:pt x="7242186" y="1388715"/>
                  </a:lnTo>
                  <a:lnTo>
                    <a:pt x="7242186" y="1379190"/>
                  </a:lnTo>
                  <a:lnTo>
                    <a:pt x="7251711" y="1379190"/>
                  </a:lnTo>
                  <a:lnTo>
                    <a:pt x="7251711" y="1388715"/>
                  </a:lnTo>
                  <a:close/>
                </a:path>
                <a:path w="9865360" h="1388745">
                  <a:moveTo>
                    <a:pt x="7232661" y="1388715"/>
                  </a:moveTo>
                  <a:lnTo>
                    <a:pt x="7223136" y="1388715"/>
                  </a:lnTo>
                  <a:lnTo>
                    <a:pt x="7223136" y="1379190"/>
                  </a:lnTo>
                  <a:lnTo>
                    <a:pt x="7232661" y="1379190"/>
                  </a:lnTo>
                  <a:lnTo>
                    <a:pt x="7232661" y="1388715"/>
                  </a:lnTo>
                  <a:close/>
                </a:path>
                <a:path w="9865360" h="1388745">
                  <a:moveTo>
                    <a:pt x="7213611" y="1388715"/>
                  </a:moveTo>
                  <a:lnTo>
                    <a:pt x="7204086" y="1388715"/>
                  </a:lnTo>
                  <a:lnTo>
                    <a:pt x="7204086" y="1379190"/>
                  </a:lnTo>
                  <a:lnTo>
                    <a:pt x="7213611" y="1379190"/>
                  </a:lnTo>
                  <a:lnTo>
                    <a:pt x="7213611" y="1388715"/>
                  </a:lnTo>
                  <a:close/>
                </a:path>
                <a:path w="9865360" h="1388745">
                  <a:moveTo>
                    <a:pt x="7194561" y="1388715"/>
                  </a:moveTo>
                  <a:lnTo>
                    <a:pt x="7185036" y="1388715"/>
                  </a:lnTo>
                  <a:lnTo>
                    <a:pt x="7185036" y="1379190"/>
                  </a:lnTo>
                  <a:lnTo>
                    <a:pt x="7194561" y="1379190"/>
                  </a:lnTo>
                  <a:lnTo>
                    <a:pt x="7194561" y="1388715"/>
                  </a:lnTo>
                  <a:close/>
                </a:path>
                <a:path w="9865360" h="1388745">
                  <a:moveTo>
                    <a:pt x="7175511" y="1388715"/>
                  </a:moveTo>
                  <a:lnTo>
                    <a:pt x="7165986" y="1388715"/>
                  </a:lnTo>
                  <a:lnTo>
                    <a:pt x="7165986" y="1379190"/>
                  </a:lnTo>
                  <a:lnTo>
                    <a:pt x="7175511" y="1379190"/>
                  </a:lnTo>
                  <a:lnTo>
                    <a:pt x="7175511" y="1388715"/>
                  </a:lnTo>
                  <a:close/>
                </a:path>
                <a:path w="9865360" h="1388745">
                  <a:moveTo>
                    <a:pt x="7156461" y="1388715"/>
                  </a:moveTo>
                  <a:lnTo>
                    <a:pt x="7146936" y="1388715"/>
                  </a:lnTo>
                  <a:lnTo>
                    <a:pt x="7146936" y="1379190"/>
                  </a:lnTo>
                  <a:lnTo>
                    <a:pt x="7156461" y="1379190"/>
                  </a:lnTo>
                  <a:lnTo>
                    <a:pt x="7156461" y="1388715"/>
                  </a:lnTo>
                  <a:close/>
                </a:path>
                <a:path w="9865360" h="1388745">
                  <a:moveTo>
                    <a:pt x="7137411" y="1388715"/>
                  </a:moveTo>
                  <a:lnTo>
                    <a:pt x="7127886" y="1388715"/>
                  </a:lnTo>
                  <a:lnTo>
                    <a:pt x="7127886" y="1379190"/>
                  </a:lnTo>
                  <a:lnTo>
                    <a:pt x="7137411" y="1379190"/>
                  </a:lnTo>
                  <a:lnTo>
                    <a:pt x="7137411" y="1388715"/>
                  </a:lnTo>
                  <a:close/>
                </a:path>
                <a:path w="9865360" h="1388745">
                  <a:moveTo>
                    <a:pt x="7118361" y="1388715"/>
                  </a:moveTo>
                  <a:lnTo>
                    <a:pt x="7108836" y="1388715"/>
                  </a:lnTo>
                  <a:lnTo>
                    <a:pt x="7108836" y="1379190"/>
                  </a:lnTo>
                  <a:lnTo>
                    <a:pt x="7118361" y="1379190"/>
                  </a:lnTo>
                  <a:lnTo>
                    <a:pt x="7118361" y="1388715"/>
                  </a:lnTo>
                  <a:close/>
                </a:path>
                <a:path w="9865360" h="1388745">
                  <a:moveTo>
                    <a:pt x="7099311" y="1388715"/>
                  </a:moveTo>
                  <a:lnTo>
                    <a:pt x="7089786" y="1388715"/>
                  </a:lnTo>
                  <a:lnTo>
                    <a:pt x="7089786" y="1379190"/>
                  </a:lnTo>
                  <a:lnTo>
                    <a:pt x="7099311" y="1379190"/>
                  </a:lnTo>
                  <a:lnTo>
                    <a:pt x="7099311" y="1388715"/>
                  </a:lnTo>
                  <a:close/>
                </a:path>
                <a:path w="9865360" h="1388745">
                  <a:moveTo>
                    <a:pt x="7080261" y="1388715"/>
                  </a:moveTo>
                  <a:lnTo>
                    <a:pt x="7070736" y="1388715"/>
                  </a:lnTo>
                  <a:lnTo>
                    <a:pt x="7070736" y="1379190"/>
                  </a:lnTo>
                  <a:lnTo>
                    <a:pt x="7080261" y="1379190"/>
                  </a:lnTo>
                  <a:lnTo>
                    <a:pt x="7080261" y="1388715"/>
                  </a:lnTo>
                  <a:close/>
                </a:path>
                <a:path w="9865360" h="1388745">
                  <a:moveTo>
                    <a:pt x="7061211" y="1388715"/>
                  </a:moveTo>
                  <a:lnTo>
                    <a:pt x="7051686" y="1388715"/>
                  </a:lnTo>
                  <a:lnTo>
                    <a:pt x="7051686" y="1379190"/>
                  </a:lnTo>
                  <a:lnTo>
                    <a:pt x="7061211" y="1379190"/>
                  </a:lnTo>
                  <a:lnTo>
                    <a:pt x="7061211" y="1388715"/>
                  </a:lnTo>
                  <a:close/>
                </a:path>
                <a:path w="9865360" h="1388745">
                  <a:moveTo>
                    <a:pt x="7042161" y="1388715"/>
                  </a:moveTo>
                  <a:lnTo>
                    <a:pt x="7032636" y="1388715"/>
                  </a:lnTo>
                  <a:lnTo>
                    <a:pt x="7032636" y="1379190"/>
                  </a:lnTo>
                  <a:lnTo>
                    <a:pt x="7042161" y="1379190"/>
                  </a:lnTo>
                  <a:lnTo>
                    <a:pt x="7042161" y="1388715"/>
                  </a:lnTo>
                  <a:close/>
                </a:path>
                <a:path w="9865360" h="1388745">
                  <a:moveTo>
                    <a:pt x="7023111" y="1388715"/>
                  </a:moveTo>
                  <a:lnTo>
                    <a:pt x="7013586" y="1388715"/>
                  </a:lnTo>
                  <a:lnTo>
                    <a:pt x="7013586" y="1379190"/>
                  </a:lnTo>
                  <a:lnTo>
                    <a:pt x="7023111" y="1379190"/>
                  </a:lnTo>
                  <a:lnTo>
                    <a:pt x="7023111" y="1388715"/>
                  </a:lnTo>
                  <a:close/>
                </a:path>
                <a:path w="9865360" h="1388745">
                  <a:moveTo>
                    <a:pt x="7004061" y="1388715"/>
                  </a:moveTo>
                  <a:lnTo>
                    <a:pt x="6994536" y="1388715"/>
                  </a:lnTo>
                  <a:lnTo>
                    <a:pt x="6994536" y="1379190"/>
                  </a:lnTo>
                  <a:lnTo>
                    <a:pt x="7004061" y="1379190"/>
                  </a:lnTo>
                  <a:lnTo>
                    <a:pt x="7004061" y="1388715"/>
                  </a:lnTo>
                  <a:close/>
                </a:path>
                <a:path w="9865360" h="1388745">
                  <a:moveTo>
                    <a:pt x="6985011" y="1388715"/>
                  </a:moveTo>
                  <a:lnTo>
                    <a:pt x="6975486" y="1388715"/>
                  </a:lnTo>
                  <a:lnTo>
                    <a:pt x="6975486" y="1379190"/>
                  </a:lnTo>
                  <a:lnTo>
                    <a:pt x="6985011" y="1379190"/>
                  </a:lnTo>
                  <a:lnTo>
                    <a:pt x="6985011" y="1388715"/>
                  </a:lnTo>
                  <a:close/>
                </a:path>
                <a:path w="9865360" h="1388745">
                  <a:moveTo>
                    <a:pt x="6965961" y="1388715"/>
                  </a:moveTo>
                  <a:lnTo>
                    <a:pt x="6956436" y="1388715"/>
                  </a:lnTo>
                  <a:lnTo>
                    <a:pt x="6956436" y="1379190"/>
                  </a:lnTo>
                  <a:lnTo>
                    <a:pt x="6965961" y="1379190"/>
                  </a:lnTo>
                  <a:lnTo>
                    <a:pt x="6965961" y="1388715"/>
                  </a:lnTo>
                  <a:close/>
                </a:path>
                <a:path w="9865360" h="1388745">
                  <a:moveTo>
                    <a:pt x="6946911" y="1388715"/>
                  </a:moveTo>
                  <a:lnTo>
                    <a:pt x="6937386" y="1388715"/>
                  </a:lnTo>
                  <a:lnTo>
                    <a:pt x="6937386" y="1379190"/>
                  </a:lnTo>
                  <a:lnTo>
                    <a:pt x="6946911" y="1379190"/>
                  </a:lnTo>
                  <a:lnTo>
                    <a:pt x="6946911" y="1388715"/>
                  </a:lnTo>
                  <a:close/>
                </a:path>
                <a:path w="9865360" h="1388745">
                  <a:moveTo>
                    <a:pt x="6927861" y="1388715"/>
                  </a:moveTo>
                  <a:lnTo>
                    <a:pt x="6918336" y="1388715"/>
                  </a:lnTo>
                  <a:lnTo>
                    <a:pt x="6918336" y="1379190"/>
                  </a:lnTo>
                  <a:lnTo>
                    <a:pt x="6927861" y="1379190"/>
                  </a:lnTo>
                  <a:lnTo>
                    <a:pt x="6927861" y="1388715"/>
                  </a:lnTo>
                  <a:close/>
                </a:path>
                <a:path w="9865360" h="1388745">
                  <a:moveTo>
                    <a:pt x="6908811" y="1388715"/>
                  </a:moveTo>
                  <a:lnTo>
                    <a:pt x="6899286" y="1388715"/>
                  </a:lnTo>
                  <a:lnTo>
                    <a:pt x="6899286" y="1379190"/>
                  </a:lnTo>
                  <a:lnTo>
                    <a:pt x="6908811" y="1379190"/>
                  </a:lnTo>
                  <a:lnTo>
                    <a:pt x="6908811" y="1388715"/>
                  </a:lnTo>
                  <a:close/>
                </a:path>
                <a:path w="9865360" h="1388745">
                  <a:moveTo>
                    <a:pt x="6889761" y="1388715"/>
                  </a:moveTo>
                  <a:lnTo>
                    <a:pt x="6880236" y="1388715"/>
                  </a:lnTo>
                  <a:lnTo>
                    <a:pt x="6880236" y="1379190"/>
                  </a:lnTo>
                  <a:lnTo>
                    <a:pt x="6889761" y="1379190"/>
                  </a:lnTo>
                  <a:lnTo>
                    <a:pt x="6889761" y="1388715"/>
                  </a:lnTo>
                  <a:close/>
                </a:path>
                <a:path w="9865360" h="1388745">
                  <a:moveTo>
                    <a:pt x="6870711" y="1388715"/>
                  </a:moveTo>
                  <a:lnTo>
                    <a:pt x="6861186" y="1388715"/>
                  </a:lnTo>
                  <a:lnTo>
                    <a:pt x="6861186" y="1379190"/>
                  </a:lnTo>
                  <a:lnTo>
                    <a:pt x="6870711" y="1379190"/>
                  </a:lnTo>
                  <a:lnTo>
                    <a:pt x="6870711" y="1388715"/>
                  </a:lnTo>
                  <a:close/>
                </a:path>
                <a:path w="9865360" h="1388745">
                  <a:moveTo>
                    <a:pt x="6851661" y="1388715"/>
                  </a:moveTo>
                  <a:lnTo>
                    <a:pt x="6842136" y="1388715"/>
                  </a:lnTo>
                  <a:lnTo>
                    <a:pt x="6842136" y="1379190"/>
                  </a:lnTo>
                  <a:lnTo>
                    <a:pt x="6851661" y="1379190"/>
                  </a:lnTo>
                  <a:lnTo>
                    <a:pt x="6851661" y="1388715"/>
                  </a:lnTo>
                  <a:close/>
                </a:path>
                <a:path w="9865360" h="1388745">
                  <a:moveTo>
                    <a:pt x="6832611" y="1388715"/>
                  </a:moveTo>
                  <a:lnTo>
                    <a:pt x="6823086" y="1388715"/>
                  </a:lnTo>
                  <a:lnTo>
                    <a:pt x="6823086" y="1379190"/>
                  </a:lnTo>
                  <a:lnTo>
                    <a:pt x="6832611" y="1379190"/>
                  </a:lnTo>
                  <a:lnTo>
                    <a:pt x="6832611" y="1388715"/>
                  </a:lnTo>
                  <a:close/>
                </a:path>
                <a:path w="9865360" h="1388745">
                  <a:moveTo>
                    <a:pt x="6813561" y="1388715"/>
                  </a:moveTo>
                  <a:lnTo>
                    <a:pt x="6804036" y="1388715"/>
                  </a:lnTo>
                  <a:lnTo>
                    <a:pt x="6804036" y="1379190"/>
                  </a:lnTo>
                  <a:lnTo>
                    <a:pt x="6813561" y="1379190"/>
                  </a:lnTo>
                  <a:lnTo>
                    <a:pt x="6813561" y="1388715"/>
                  </a:lnTo>
                  <a:close/>
                </a:path>
                <a:path w="9865360" h="1388745">
                  <a:moveTo>
                    <a:pt x="6794511" y="1388715"/>
                  </a:moveTo>
                  <a:lnTo>
                    <a:pt x="6784986" y="1388715"/>
                  </a:lnTo>
                  <a:lnTo>
                    <a:pt x="6784986" y="1379190"/>
                  </a:lnTo>
                  <a:lnTo>
                    <a:pt x="6794511" y="1379190"/>
                  </a:lnTo>
                  <a:lnTo>
                    <a:pt x="6794511" y="1388715"/>
                  </a:lnTo>
                  <a:close/>
                </a:path>
                <a:path w="9865360" h="1388745">
                  <a:moveTo>
                    <a:pt x="6775461" y="1388715"/>
                  </a:moveTo>
                  <a:lnTo>
                    <a:pt x="6765936" y="1388715"/>
                  </a:lnTo>
                  <a:lnTo>
                    <a:pt x="6765936" y="1379190"/>
                  </a:lnTo>
                  <a:lnTo>
                    <a:pt x="6775461" y="1379190"/>
                  </a:lnTo>
                  <a:lnTo>
                    <a:pt x="6775461" y="1388715"/>
                  </a:lnTo>
                  <a:close/>
                </a:path>
                <a:path w="9865360" h="1388745">
                  <a:moveTo>
                    <a:pt x="6756411" y="1388715"/>
                  </a:moveTo>
                  <a:lnTo>
                    <a:pt x="6746886" y="1388715"/>
                  </a:lnTo>
                  <a:lnTo>
                    <a:pt x="6746886" y="1379190"/>
                  </a:lnTo>
                  <a:lnTo>
                    <a:pt x="6756411" y="1379190"/>
                  </a:lnTo>
                  <a:lnTo>
                    <a:pt x="6756411" y="1388715"/>
                  </a:lnTo>
                  <a:close/>
                </a:path>
                <a:path w="9865360" h="1388745">
                  <a:moveTo>
                    <a:pt x="6737361" y="1388715"/>
                  </a:moveTo>
                  <a:lnTo>
                    <a:pt x="6727836" y="1388715"/>
                  </a:lnTo>
                  <a:lnTo>
                    <a:pt x="6727836" y="1379190"/>
                  </a:lnTo>
                  <a:lnTo>
                    <a:pt x="6737361" y="1379190"/>
                  </a:lnTo>
                  <a:lnTo>
                    <a:pt x="6737361" y="1388715"/>
                  </a:lnTo>
                  <a:close/>
                </a:path>
                <a:path w="9865360" h="1388745">
                  <a:moveTo>
                    <a:pt x="6718311" y="1388715"/>
                  </a:moveTo>
                  <a:lnTo>
                    <a:pt x="6708786" y="1388715"/>
                  </a:lnTo>
                  <a:lnTo>
                    <a:pt x="6708786" y="1379190"/>
                  </a:lnTo>
                  <a:lnTo>
                    <a:pt x="6718311" y="1379190"/>
                  </a:lnTo>
                  <a:lnTo>
                    <a:pt x="6718311" y="1388715"/>
                  </a:lnTo>
                  <a:close/>
                </a:path>
                <a:path w="9865360" h="1388745">
                  <a:moveTo>
                    <a:pt x="6699261" y="1388715"/>
                  </a:moveTo>
                  <a:lnTo>
                    <a:pt x="6689736" y="1388715"/>
                  </a:lnTo>
                  <a:lnTo>
                    <a:pt x="6689736" y="1379190"/>
                  </a:lnTo>
                  <a:lnTo>
                    <a:pt x="6699261" y="1379190"/>
                  </a:lnTo>
                  <a:lnTo>
                    <a:pt x="6699261" y="1388715"/>
                  </a:lnTo>
                  <a:close/>
                </a:path>
                <a:path w="9865360" h="1388745">
                  <a:moveTo>
                    <a:pt x="6680211" y="1388715"/>
                  </a:moveTo>
                  <a:lnTo>
                    <a:pt x="6670686" y="1388715"/>
                  </a:lnTo>
                  <a:lnTo>
                    <a:pt x="6670686" y="1379190"/>
                  </a:lnTo>
                  <a:lnTo>
                    <a:pt x="6680211" y="1379190"/>
                  </a:lnTo>
                  <a:lnTo>
                    <a:pt x="6680211" y="1388715"/>
                  </a:lnTo>
                  <a:close/>
                </a:path>
                <a:path w="9865360" h="1388745">
                  <a:moveTo>
                    <a:pt x="6661161" y="1388715"/>
                  </a:moveTo>
                  <a:lnTo>
                    <a:pt x="6651636" y="1388715"/>
                  </a:lnTo>
                  <a:lnTo>
                    <a:pt x="6651636" y="1379190"/>
                  </a:lnTo>
                  <a:lnTo>
                    <a:pt x="6661161" y="1379190"/>
                  </a:lnTo>
                  <a:lnTo>
                    <a:pt x="6661161" y="1388715"/>
                  </a:lnTo>
                  <a:close/>
                </a:path>
                <a:path w="9865360" h="1388745">
                  <a:moveTo>
                    <a:pt x="6642111" y="1388715"/>
                  </a:moveTo>
                  <a:lnTo>
                    <a:pt x="6632586" y="1388715"/>
                  </a:lnTo>
                  <a:lnTo>
                    <a:pt x="6632586" y="1379190"/>
                  </a:lnTo>
                  <a:lnTo>
                    <a:pt x="6642111" y="1379190"/>
                  </a:lnTo>
                  <a:lnTo>
                    <a:pt x="6642111" y="1388715"/>
                  </a:lnTo>
                  <a:close/>
                </a:path>
                <a:path w="9865360" h="1388745">
                  <a:moveTo>
                    <a:pt x="6623061" y="1388715"/>
                  </a:moveTo>
                  <a:lnTo>
                    <a:pt x="6613536" y="1388715"/>
                  </a:lnTo>
                  <a:lnTo>
                    <a:pt x="6613536" y="1379190"/>
                  </a:lnTo>
                  <a:lnTo>
                    <a:pt x="6623061" y="1379190"/>
                  </a:lnTo>
                  <a:lnTo>
                    <a:pt x="6623061" y="1388715"/>
                  </a:lnTo>
                  <a:close/>
                </a:path>
                <a:path w="9865360" h="1388745">
                  <a:moveTo>
                    <a:pt x="6604011" y="1388715"/>
                  </a:moveTo>
                  <a:lnTo>
                    <a:pt x="6594486" y="1388715"/>
                  </a:lnTo>
                  <a:lnTo>
                    <a:pt x="6594486" y="1379190"/>
                  </a:lnTo>
                  <a:lnTo>
                    <a:pt x="6604011" y="1379190"/>
                  </a:lnTo>
                  <a:lnTo>
                    <a:pt x="6604011" y="1388715"/>
                  </a:lnTo>
                  <a:close/>
                </a:path>
                <a:path w="9865360" h="1388745">
                  <a:moveTo>
                    <a:pt x="6584961" y="1388715"/>
                  </a:moveTo>
                  <a:lnTo>
                    <a:pt x="6575436" y="1388715"/>
                  </a:lnTo>
                  <a:lnTo>
                    <a:pt x="6575436" y="1379190"/>
                  </a:lnTo>
                  <a:lnTo>
                    <a:pt x="6584961" y="1379190"/>
                  </a:lnTo>
                  <a:lnTo>
                    <a:pt x="6584961" y="1388715"/>
                  </a:lnTo>
                  <a:close/>
                </a:path>
                <a:path w="9865360" h="1388745">
                  <a:moveTo>
                    <a:pt x="6565911" y="1388715"/>
                  </a:moveTo>
                  <a:lnTo>
                    <a:pt x="6556386" y="1388715"/>
                  </a:lnTo>
                  <a:lnTo>
                    <a:pt x="6556386" y="1379190"/>
                  </a:lnTo>
                  <a:lnTo>
                    <a:pt x="6565911" y="1379190"/>
                  </a:lnTo>
                  <a:lnTo>
                    <a:pt x="6565911" y="1388715"/>
                  </a:lnTo>
                  <a:close/>
                </a:path>
                <a:path w="9865360" h="1388745">
                  <a:moveTo>
                    <a:pt x="6546861" y="1388715"/>
                  </a:moveTo>
                  <a:lnTo>
                    <a:pt x="6537336" y="1388715"/>
                  </a:lnTo>
                  <a:lnTo>
                    <a:pt x="6537336" y="1379190"/>
                  </a:lnTo>
                  <a:lnTo>
                    <a:pt x="6546861" y="1379190"/>
                  </a:lnTo>
                  <a:lnTo>
                    <a:pt x="6546861" y="1388715"/>
                  </a:lnTo>
                  <a:close/>
                </a:path>
                <a:path w="9865360" h="1388745">
                  <a:moveTo>
                    <a:pt x="6527811" y="1388715"/>
                  </a:moveTo>
                  <a:lnTo>
                    <a:pt x="6518286" y="1388715"/>
                  </a:lnTo>
                  <a:lnTo>
                    <a:pt x="6518286" y="1379190"/>
                  </a:lnTo>
                  <a:lnTo>
                    <a:pt x="6527811" y="1379190"/>
                  </a:lnTo>
                  <a:lnTo>
                    <a:pt x="6527811" y="1388715"/>
                  </a:lnTo>
                  <a:close/>
                </a:path>
                <a:path w="9865360" h="1388745">
                  <a:moveTo>
                    <a:pt x="6508761" y="1388715"/>
                  </a:moveTo>
                  <a:lnTo>
                    <a:pt x="6499236" y="1388715"/>
                  </a:lnTo>
                  <a:lnTo>
                    <a:pt x="6499236" y="1379190"/>
                  </a:lnTo>
                  <a:lnTo>
                    <a:pt x="6508761" y="1379190"/>
                  </a:lnTo>
                  <a:lnTo>
                    <a:pt x="6508761" y="1388715"/>
                  </a:lnTo>
                  <a:close/>
                </a:path>
                <a:path w="9865360" h="1388745">
                  <a:moveTo>
                    <a:pt x="6489711" y="1388715"/>
                  </a:moveTo>
                  <a:lnTo>
                    <a:pt x="6480186" y="1388715"/>
                  </a:lnTo>
                  <a:lnTo>
                    <a:pt x="6480186" y="1379190"/>
                  </a:lnTo>
                  <a:lnTo>
                    <a:pt x="6489711" y="1379190"/>
                  </a:lnTo>
                  <a:lnTo>
                    <a:pt x="6489711" y="1388715"/>
                  </a:lnTo>
                  <a:close/>
                </a:path>
                <a:path w="9865360" h="1388745">
                  <a:moveTo>
                    <a:pt x="6470661" y="1388715"/>
                  </a:moveTo>
                  <a:lnTo>
                    <a:pt x="6461136" y="1388715"/>
                  </a:lnTo>
                  <a:lnTo>
                    <a:pt x="6461136" y="1379190"/>
                  </a:lnTo>
                  <a:lnTo>
                    <a:pt x="6470661" y="1379190"/>
                  </a:lnTo>
                  <a:lnTo>
                    <a:pt x="6470661" y="1388715"/>
                  </a:lnTo>
                  <a:close/>
                </a:path>
                <a:path w="9865360" h="1388745">
                  <a:moveTo>
                    <a:pt x="6451611" y="1388715"/>
                  </a:moveTo>
                  <a:lnTo>
                    <a:pt x="6442086" y="1388715"/>
                  </a:lnTo>
                  <a:lnTo>
                    <a:pt x="6442086" y="1379190"/>
                  </a:lnTo>
                  <a:lnTo>
                    <a:pt x="6451611" y="1379190"/>
                  </a:lnTo>
                  <a:lnTo>
                    <a:pt x="6451611" y="1388715"/>
                  </a:lnTo>
                  <a:close/>
                </a:path>
                <a:path w="9865360" h="1388745">
                  <a:moveTo>
                    <a:pt x="6432561" y="1388715"/>
                  </a:moveTo>
                  <a:lnTo>
                    <a:pt x="6423036" y="1388715"/>
                  </a:lnTo>
                  <a:lnTo>
                    <a:pt x="6423036" y="1379190"/>
                  </a:lnTo>
                  <a:lnTo>
                    <a:pt x="6432561" y="1379190"/>
                  </a:lnTo>
                  <a:lnTo>
                    <a:pt x="6432561" y="1388715"/>
                  </a:lnTo>
                  <a:close/>
                </a:path>
                <a:path w="9865360" h="1388745">
                  <a:moveTo>
                    <a:pt x="6413511" y="1388715"/>
                  </a:moveTo>
                  <a:lnTo>
                    <a:pt x="6403986" y="1388715"/>
                  </a:lnTo>
                  <a:lnTo>
                    <a:pt x="6403986" y="1379190"/>
                  </a:lnTo>
                  <a:lnTo>
                    <a:pt x="6413511" y="1379190"/>
                  </a:lnTo>
                  <a:lnTo>
                    <a:pt x="6413511" y="1388715"/>
                  </a:lnTo>
                  <a:close/>
                </a:path>
                <a:path w="9865360" h="1388745">
                  <a:moveTo>
                    <a:pt x="6394461" y="1388715"/>
                  </a:moveTo>
                  <a:lnTo>
                    <a:pt x="6384936" y="1388715"/>
                  </a:lnTo>
                  <a:lnTo>
                    <a:pt x="6384936" y="1379190"/>
                  </a:lnTo>
                  <a:lnTo>
                    <a:pt x="6394461" y="1379190"/>
                  </a:lnTo>
                  <a:lnTo>
                    <a:pt x="6394461" y="1388715"/>
                  </a:lnTo>
                  <a:close/>
                </a:path>
                <a:path w="9865360" h="1388745">
                  <a:moveTo>
                    <a:pt x="6375411" y="1388715"/>
                  </a:moveTo>
                  <a:lnTo>
                    <a:pt x="6365886" y="1388715"/>
                  </a:lnTo>
                  <a:lnTo>
                    <a:pt x="6365886" y="1379190"/>
                  </a:lnTo>
                  <a:lnTo>
                    <a:pt x="6375411" y="1379190"/>
                  </a:lnTo>
                  <a:lnTo>
                    <a:pt x="6375411" y="1388715"/>
                  </a:lnTo>
                  <a:close/>
                </a:path>
                <a:path w="9865360" h="1388745">
                  <a:moveTo>
                    <a:pt x="6356361" y="1388715"/>
                  </a:moveTo>
                  <a:lnTo>
                    <a:pt x="6346836" y="1388715"/>
                  </a:lnTo>
                  <a:lnTo>
                    <a:pt x="6346836" y="1379190"/>
                  </a:lnTo>
                  <a:lnTo>
                    <a:pt x="6356361" y="1379190"/>
                  </a:lnTo>
                  <a:lnTo>
                    <a:pt x="6356361" y="1388715"/>
                  </a:lnTo>
                  <a:close/>
                </a:path>
                <a:path w="9865360" h="1388745">
                  <a:moveTo>
                    <a:pt x="6337311" y="1388715"/>
                  </a:moveTo>
                  <a:lnTo>
                    <a:pt x="6327786" y="1388715"/>
                  </a:lnTo>
                  <a:lnTo>
                    <a:pt x="6327786" y="1379190"/>
                  </a:lnTo>
                  <a:lnTo>
                    <a:pt x="6337311" y="1379190"/>
                  </a:lnTo>
                  <a:lnTo>
                    <a:pt x="6337311" y="1388715"/>
                  </a:lnTo>
                  <a:close/>
                </a:path>
                <a:path w="9865360" h="1388745">
                  <a:moveTo>
                    <a:pt x="6318261" y="1388715"/>
                  </a:moveTo>
                  <a:lnTo>
                    <a:pt x="6308736" y="1388715"/>
                  </a:lnTo>
                  <a:lnTo>
                    <a:pt x="6308736" y="1379190"/>
                  </a:lnTo>
                  <a:lnTo>
                    <a:pt x="6318261" y="1379190"/>
                  </a:lnTo>
                  <a:lnTo>
                    <a:pt x="6318261" y="1388715"/>
                  </a:lnTo>
                  <a:close/>
                </a:path>
                <a:path w="9865360" h="1388745">
                  <a:moveTo>
                    <a:pt x="6299211" y="1388715"/>
                  </a:moveTo>
                  <a:lnTo>
                    <a:pt x="6289686" y="1388715"/>
                  </a:lnTo>
                  <a:lnTo>
                    <a:pt x="6289686" y="1379190"/>
                  </a:lnTo>
                  <a:lnTo>
                    <a:pt x="6299211" y="1379190"/>
                  </a:lnTo>
                  <a:lnTo>
                    <a:pt x="6299211" y="1388715"/>
                  </a:lnTo>
                  <a:close/>
                </a:path>
                <a:path w="9865360" h="1388745">
                  <a:moveTo>
                    <a:pt x="6280161" y="1388715"/>
                  </a:moveTo>
                  <a:lnTo>
                    <a:pt x="6270636" y="1388715"/>
                  </a:lnTo>
                  <a:lnTo>
                    <a:pt x="6270636" y="1379190"/>
                  </a:lnTo>
                  <a:lnTo>
                    <a:pt x="6280161" y="1379190"/>
                  </a:lnTo>
                  <a:lnTo>
                    <a:pt x="6280161" y="1388715"/>
                  </a:lnTo>
                  <a:close/>
                </a:path>
                <a:path w="9865360" h="1388745">
                  <a:moveTo>
                    <a:pt x="6261111" y="1388715"/>
                  </a:moveTo>
                  <a:lnTo>
                    <a:pt x="6251586" y="1388715"/>
                  </a:lnTo>
                  <a:lnTo>
                    <a:pt x="6251586" y="1379190"/>
                  </a:lnTo>
                  <a:lnTo>
                    <a:pt x="6261111" y="1379190"/>
                  </a:lnTo>
                  <a:lnTo>
                    <a:pt x="6261111" y="1388715"/>
                  </a:lnTo>
                  <a:close/>
                </a:path>
                <a:path w="9865360" h="1388745">
                  <a:moveTo>
                    <a:pt x="6242061" y="1388715"/>
                  </a:moveTo>
                  <a:lnTo>
                    <a:pt x="6232536" y="1388715"/>
                  </a:lnTo>
                  <a:lnTo>
                    <a:pt x="6232536" y="1379190"/>
                  </a:lnTo>
                  <a:lnTo>
                    <a:pt x="6242061" y="1379190"/>
                  </a:lnTo>
                  <a:lnTo>
                    <a:pt x="6242061" y="1388715"/>
                  </a:lnTo>
                  <a:close/>
                </a:path>
                <a:path w="9865360" h="1388745">
                  <a:moveTo>
                    <a:pt x="6223011" y="1388715"/>
                  </a:moveTo>
                  <a:lnTo>
                    <a:pt x="6213486" y="1388715"/>
                  </a:lnTo>
                  <a:lnTo>
                    <a:pt x="6213486" y="1379190"/>
                  </a:lnTo>
                  <a:lnTo>
                    <a:pt x="6223011" y="1379190"/>
                  </a:lnTo>
                  <a:lnTo>
                    <a:pt x="6223011" y="1388715"/>
                  </a:lnTo>
                  <a:close/>
                </a:path>
                <a:path w="9865360" h="1388745">
                  <a:moveTo>
                    <a:pt x="6203961" y="1388715"/>
                  </a:moveTo>
                  <a:lnTo>
                    <a:pt x="6194436" y="1388715"/>
                  </a:lnTo>
                  <a:lnTo>
                    <a:pt x="6194436" y="1379190"/>
                  </a:lnTo>
                  <a:lnTo>
                    <a:pt x="6203961" y="1379190"/>
                  </a:lnTo>
                  <a:lnTo>
                    <a:pt x="6203961" y="1388715"/>
                  </a:lnTo>
                  <a:close/>
                </a:path>
                <a:path w="9865360" h="1388745">
                  <a:moveTo>
                    <a:pt x="6184911" y="1388715"/>
                  </a:moveTo>
                  <a:lnTo>
                    <a:pt x="6175386" y="1388715"/>
                  </a:lnTo>
                  <a:lnTo>
                    <a:pt x="6175386" y="1379190"/>
                  </a:lnTo>
                  <a:lnTo>
                    <a:pt x="6184911" y="1379190"/>
                  </a:lnTo>
                  <a:lnTo>
                    <a:pt x="6184911" y="1388715"/>
                  </a:lnTo>
                  <a:close/>
                </a:path>
                <a:path w="9865360" h="1388745">
                  <a:moveTo>
                    <a:pt x="6165861" y="1388715"/>
                  </a:moveTo>
                  <a:lnTo>
                    <a:pt x="6156336" y="1388715"/>
                  </a:lnTo>
                  <a:lnTo>
                    <a:pt x="6156336" y="1379190"/>
                  </a:lnTo>
                  <a:lnTo>
                    <a:pt x="6165861" y="1379190"/>
                  </a:lnTo>
                  <a:lnTo>
                    <a:pt x="6165861" y="1388715"/>
                  </a:lnTo>
                  <a:close/>
                </a:path>
                <a:path w="9865360" h="1388745">
                  <a:moveTo>
                    <a:pt x="6146811" y="1388715"/>
                  </a:moveTo>
                  <a:lnTo>
                    <a:pt x="6137286" y="1388715"/>
                  </a:lnTo>
                  <a:lnTo>
                    <a:pt x="6137286" y="1379190"/>
                  </a:lnTo>
                  <a:lnTo>
                    <a:pt x="6146811" y="1379190"/>
                  </a:lnTo>
                  <a:lnTo>
                    <a:pt x="6146811" y="1388715"/>
                  </a:lnTo>
                  <a:close/>
                </a:path>
                <a:path w="9865360" h="1388745">
                  <a:moveTo>
                    <a:pt x="6127761" y="1388715"/>
                  </a:moveTo>
                  <a:lnTo>
                    <a:pt x="6118236" y="1388715"/>
                  </a:lnTo>
                  <a:lnTo>
                    <a:pt x="6118236" y="1379190"/>
                  </a:lnTo>
                  <a:lnTo>
                    <a:pt x="6127761" y="1379190"/>
                  </a:lnTo>
                  <a:lnTo>
                    <a:pt x="6127761" y="1388715"/>
                  </a:lnTo>
                  <a:close/>
                </a:path>
                <a:path w="9865360" h="1388745">
                  <a:moveTo>
                    <a:pt x="6108711" y="1388715"/>
                  </a:moveTo>
                  <a:lnTo>
                    <a:pt x="6099186" y="1388715"/>
                  </a:lnTo>
                  <a:lnTo>
                    <a:pt x="6099186" y="1379190"/>
                  </a:lnTo>
                  <a:lnTo>
                    <a:pt x="6108711" y="1379190"/>
                  </a:lnTo>
                  <a:lnTo>
                    <a:pt x="6108711" y="1388715"/>
                  </a:lnTo>
                  <a:close/>
                </a:path>
                <a:path w="9865360" h="1388745">
                  <a:moveTo>
                    <a:pt x="6089661" y="1388715"/>
                  </a:moveTo>
                  <a:lnTo>
                    <a:pt x="6080136" y="1388715"/>
                  </a:lnTo>
                  <a:lnTo>
                    <a:pt x="6080136" y="1379190"/>
                  </a:lnTo>
                  <a:lnTo>
                    <a:pt x="6089661" y="1379190"/>
                  </a:lnTo>
                  <a:lnTo>
                    <a:pt x="6089661" y="1388715"/>
                  </a:lnTo>
                  <a:close/>
                </a:path>
                <a:path w="9865360" h="1388745">
                  <a:moveTo>
                    <a:pt x="6070611" y="1388715"/>
                  </a:moveTo>
                  <a:lnTo>
                    <a:pt x="6061086" y="1388715"/>
                  </a:lnTo>
                  <a:lnTo>
                    <a:pt x="6061086" y="1379190"/>
                  </a:lnTo>
                  <a:lnTo>
                    <a:pt x="6070611" y="1379190"/>
                  </a:lnTo>
                  <a:lnTo>
                    <a:pt x="6070611" y="1388715"/>
                  </a:lnTo>
                  <a:close/>
                </a:path>
                <a:path w="9865360" h="1388745">
                  <a:moveTo>
                    <a:pt x="6051561" y="1388715"/>
                  </a:moveTo>
                  <a:lnTo>
                    <a:pt x="6042036" y="1388715"/>
                  </a:lnTo>
                  <a:lnTo>
                    <a:pt x="6042036" y="1379190"/>
                  </a:lnTo>
                  <a:lnTo>
                    <a:pt x="6051561" y="1379190"/>
                  </a:lnTo>
                  <a:lnTo>
                    <a:pt x="6051561" y="1388715"/>
                  </a:lnTo>
                  <a:close/>
                </a:path>
                <a:path w="9865360" h="1388745">
                  <a:moveTo>
                    <a:pt x="6032511" y="1388715"/>
                  </a:moveTo>
                  <a:lnTo>
                    <a:pt x="6022986" y="1388715"/>
                  </a:lnTo>
                  <a:lnTo>
                    <a:pt x="6022986" y="1379190"/>
                  </a:lnTo>
                  <a:lnTo>
                    <a:pt x="6032511" y="1379190"/>
                  </a:lnTo>
                  <a:lnTo>
                    <a:pt x="6032511" y="1388715"/>
                  </a:lnTo>
                  <a:close/>
                </a:path>
                <a:path w="9865360" h="1388745">
                  <a:moveTo>
                    <a:pt x="6013461" y="1388715"/>
                  </a:moveTo>
                  <a:lnTo>
                    <a:pt x="6003936" y="1388715"/>
                  </a:lnTo>
                  <a:lnTo>
                    <a:pt x="6003936" y="1379190"/>
                  </a:lnTo>
                  <a:lnTo>
                    <a:pt x="6013461" y="1379190"/>
                  </a:lnTo>
                  <a:lnTo>
                    <a:pt x="6013461" y="1388715"/>
                  </a:lnTo>
                  <a:close/>
                </a:path>
                <a:path w="9865360" h="1388745">
                  <a:moveTo>
                    <a:pt x="5994411" y="1388715"/>
                  </a:moveTo>
                  <a:lnTo>
                    <a:pt x="5984886" y="1388715"/>
                  </a:lnTo>
                  <a:lnTo>
                    <a:pt x="5984886" y="1379190"/>
                  </a:lnTo>
                  <a:lnTo>
                    <a:pt x="5994411" y="1379190"/>
                  </a:lnTo>
                  <a:lnTo>
                    <a:pt x="5994411" y="1388715"/>
                  </a:lnTo>
                  <a:close/>
                </a:path>
                <a:path w="9865360" h="1388745">
                  <a:moveTo>
                    <a:pt x="5975361" y="1388715"/>
                  </a:moveTo>
                  <a:lnTo>
                    <a:pt x="5965836" y="1388715"/>
                  </a:lnTo>
                  <a:lnTo>
                    <a:pt x="5965836" y="1379190"/>
                  </a:lnTo>
                  <a:lnTo>
                    <a:pt x="5975361" y="1379190"/>
                  </a:lnTo>
                  <a:lnTo>
                    <a:pt x="5975361" y="1388715"/>
                  </a:lnTo>
                  <a:close/>
                </a:path>
                <a:path w="9865360" h="1388745">
                  <a:moveTo>
                    <a:pt x="5956311" y="1388715"/>
                  </a:moveTo>
                  <a:lnTo>
                    <a:pt x="5946786" y="1388715"/>
                  </a:lnTo>
                  <a:lnTo>
                    <a:pt x="5946786" y="1379190"/>
                  </a:lnTo>
                  <a:lnTo>
                    <a:pt x="5956311" y="1379190"/>
                  </a:lnTo>
                  <a:lnTo>
                    <a:pt x="5956311" y="1388715"/>
                  </a:lnTo>
                  <a:close/>
                </a:path>
                <a:path w="9865360" h="1388745">
                  <a:moveTo>
                    <a:pt x="5937261" y="1388715"/>
                  </a:moveTo>
                  <a:lnTo>
                    <a:pt x="5927736" y="1388715"/>
                  </a:lnTo>
                  <a:lnTo>
                    <a:pt x="5927736" y="1379190"/>
                  </a:lnTo>
                  <a:lnTo>
                    <a:pt x="5937261" y="1379190"/>
                  </a:lnTo>
                  <a:lnTo>
                    <a:pt x="5937261" y="1388715"/>
                  </a:lnTo>
                  <a:close/>
                </a:path>
                <a:path w="9865360" h="1388745">
                  <a:moveTo>
                    <a:pt x="5918211" y="1388715"/>
                  </a:moveTo>
                  <a:lnTo>
                    <a:pt x="5908686" y="1388715"/>
                  </a:lnTo>
                  <a:lnTo>
                    <a:pt x="5908686" y="1379190"/>
                  </a:lnTo>
                  <a:lnTo>
                    <a:pt x="5918211" y="1379190"/>
                  </a:lnTo>
                  <a:lnTo>
                    <a:pt x="5918211" y="1388715"/>
                  </a:lnTo>
                  <a:close/>
                </a:path>
                <a:path w="9865360" h="1388745">
                  <a:moveTo>
                    <a:pt x="5899161" y="1388715"/>
                  </a:moveTo>
                  <a:lnTo>
                    <a:pt x="5889636" y="1388715"/>
                  </a:lnTo>
                  <a:lnTo>
                    <a:pt x="5889636" y="1379190"/>
                  </a:lnTo>
                  <a:lnTo>
                    <a:pt x="5899161" y="1379190"/>
                  </a:lnTo>
                  <a:lnTo>
                    <a:pt x="5899161" y="1388715"/>
                  </a:lnTo>
                  <a:close/>
                </a:path>
                <a:path w="9865360" h="1388745">
                  <a:moveTo>
                    <a:pt x="5880111" y="1388715"/>
                  </a:moveTo>
                  <a:lnTo>
                    <a:pt x="5870586" y="1388715"/>
                  </a:lnTo>
                  <a:lnTo>
                    <a:pt x="5870586" y="1379190"/>
                  </a:lnTo>
                  <a:lnTo>
                    <a:pt x="5880111" y="1379190"/>
                  </a:lnTo>
                  <a:lnTo>
                    <a:pt x="5880111" y="1388715"/>
                  </a:lnTo>
                  <a:close/>
                </a:path>
                <a:path w="9865360" h="1388745">
                  <a:moveTo>
                    <a:pt x="5861061" y="1388715"/>
                  </a:moveTo>
                  <a:lnTo>
                    <a:pt x="5851536" y="1388715"/>
                  </a:lnTo>
                  <a:lnTo>
                    <a:pt x="5851536" y="1379190"/>
                  </a:lnTo>
                  <a:lnTo>
                    <a:pt x="5861061" y="1379190"/>
                  </a:lnTo>
                  <a:lnTo>
                    <a:pt x="5861061" y="1388715"/>
                  </a:lnTo>
                  <a:close/>
                </a:path>
                <a:path w="9865360" h="1388745">
                  <a:moveTo>
                    <a:pt x="5842011" y="1388715"/>
                  </a:moveTo>
                  <a:lnTo>
                    <a:pt x="5832486" y="1388715"/>
                  </a:lnTo>
                  <a:lnTo>
                    <a:pt x="5832486" y="1379190"/>
                  </a:lnTo>
                  <a:lnTo>
                    <a:pt x="5842011" y="1379190"/>
                  </a:lnTo>
                  <a:lnTo>
                    <a:pt x="5842011" y="1388715"/>
                  </a:lnTo>
                  <a:close/>
                </a:path>
                <a:path w="9865360" h="1388745">
                  <a:moveTo>
                    <a:pt x="5822961" y="1388715"/>
                  </a:moveTo>
                  <a:lnTo>
                    <a:pt x="5813436" y="1388715"/>
                  </a:lnTo>
                  <a:lnTo>
                    <a:pt x="5813436" y="1379190"/>
                  </a:lnTo>
                  <a:lnTo>
                    <a:pt x="5822961" y="1379190"/>
                  </a:lnTo>
                  <a:lnTo>
                    <a:pt x="5822961" y="1388715"/>
                  </a:lnTo>
                  <a:close/>
                </a:path>
                <a:path w="9865360" h="1388745">
                  <a:moveTo>
                    <a:pt x="5803911" y="1388715"/>
                  </a:moveTo>
                  <a:lnTo>
                    <a:pt x="5794386" y="1388715"/>
                  </a:lnTo>
                  <a:lnTo>
                    <a:pt x="5794386" y="1379190"/>
                  </a:lnTo>
                  <a:lnTo>
                    <a:pt x="5803911" y="1379190"/>
                  </a:lnTo>
                  <a:lnTo>
                    <a:pt x="5803911" y="1388715"/>
                  </a:lnTo>
                  <a:close/>
                </a:path>
                <a:path w="9865360" h="1388745">
                  <a:moveTo>
                    <a:pt x="5784861" y="1388715"/>
                  </a:moveTo>
                  <a:lnTo>
                    <a:pt x="5775336" y="1388715"/>
                  </a:lnTo>
                  <a:lnTo>
                    <a:pt x="5775336" y="1379190"/>
                  </a:lnTo>
                  <a:lnTo>
                    <a:pt x="5784861" y="1379190"/>
                  </a:lnTo>
                  <a:lnTo>
                    <a:pt x="5784861" y="1388715"/>
                  </a:lnTo>
                  <a:close/>
                </a:path>
                <a:path w="9865360" h="1388745">
                  <a:moveTo>
                    <a:pt x="5765811" y="1388715"/>
                  </a:moveTo>
                  <a:lnTo>
                    <a:pt x="5756286" y="1388715"/>
                  </a:lnTo>
                  <a:lnTo>
                    <a:pt x="5756286" y="1379190"/>
                  </a:lnTo>
                  <a:lnTo>
                    <a:pt x="5765811" y="1379190"/>
                  </a:lnTo>
                  <a:lnTo>
                    <a:pt x="5765811" y="1388715"/>
                  </a:lnTo>
                  <a:close/>
                </a:path>
                <a:path w="9865360" h="1388745">
                  <a:moveTo>
                    <a:pt x="5746761" y="1388715"/>
                  </a:moveTo>
                  <a:lnTo>
                    <a:pt x="5737236" y="1388715"/>
                  </a:lnTo>
                  <a:lnTo>
                    <a:pt x="5737236" y="1379190"/>
                  </a:lnTo>
                  <a:lnTo>
                    <a:pt x="5746761" y="1379190"/>
                  </a:lnTo>
                  <a:lnTo>
                    <a:pt x="5746761" y="1388715"/>
                  </a:lnTo>
                  <a:close/>
                </a:path>
                <a:path w="9865360" h="1388745">
                  <a:moveTo>
                    <a:pt x="5727711" y="1388715"/>
                  </a:moveTo>
                  <a:lnTo>
                    <a:pt x="5718186" y="1388715"/>
                  </a:lnTo>
                  <a:lnTo>
                    <a:pt x="5718186" y="1379190"/>
                  </a:lnTo>
                  <a:lnTo>
                    <a:pt x="5727711" y="1379190"/>
                  </a:lnTo>
                  <a:lnTo>
                    <a:pt x="5727711" y="1388715"/>
                  </a:lnTo>
                  <a:close/>
                </a:path>
                <a:path w="9865360" h="1388745">
                  <a:moveTo>
                    <a:pt x="5708661" y="1388715"/>
                  </a:moveTo>
                  <a:lnTo>
                    <a:pt x="5699136" y="1388715"/>
                  </a:lnTo>
                  <a:lnTo>
                    <a:pt x="5699136" y="1379190"/>
                  </a:lnTo>
                  <a:lnTo>
                    <a:pt x="5708661" y="1379190"/>
                  </a:lnTo>
                  <a:lnTo>
                    <a:pt x="5708661" y="1388715"/>
                  </a:lnTo>
                  <a:close/>
                </a:path>
                <a:path w="9865360" h="1388745">
                  <a:moveTo>
                    <a:pt x="5689611" y="1388715"/>
                  </a:moveTo>
                  <a:lnTo>
                    <a:pt x="5680086" y="1388715"/>
                  </a:lnTo>
                  <a:lnTo>
                    <a:pt x="5680086" y="1379190"/>
                  </a:lnTo>
                  <a:lnTo>
                    <a:pt x="5689611" y="1379190"/>
                  </a:lnTo>
                  <a:lnTo>
                    <a:pt x="5689611" y="1388715"/>
                  </a:lnTo>
                  <a:close/>
                </a:path>
                <a:path w="9865360" h="1388745">
                  <a:moveTo>
                    <a:pt x="5670561" y="1388715"/>
                  </a:moveTo>
                  <a:lnTo>
                    <a:pt x="5661036" y="1388715"/>
                  </a:lnTo>
                  <a:lnTo>
                    <a:pt x="5661036" y="1379190"/>
                  </a:lnTo>
                  <a:lnTo>
                    <a:pt x="5670561" y="1379190"/>
                  </a:lnTo>
                  <a:lnTo>
                    <a:pt x="5670561" y="1388715"/>
                  </a:lnTo>
                  <a:close/>
                </a:path>
                <a:path w="9865360" h="1388745">
                  <a:moveTo>
                    <a:pt x="5651511" y="1388715"/>
                  </a:moveTo>
                  <a:lnTo>
                    <a:pt x="5641986" y="1388715"/>
                  </a:lnTo>
                  <a:lnTo>
                    <a:pt x="5641986" y="1379190"/>
                  </a:lnTo>
                  <a:lnTo>
                    <a:pt x="5651511" y="1379190"/>
                  </a:lnTo>
                  <a:lnTo>
                    <a:pt x="5651511" y="1388715"/>
                  </a:lnTo>
                  <a:close/>
                </a:path>
                <a:path w="9865360" h="1388745">
                  <a:moveTo>
                    <a:pt x="5632461" y="1388715"/>
                  </a:moveTo>
                  <a:lnTo>
                    <a:pt x="5622936" y="1388715"/>
                  </a:lnTo>
                  <a:lnTo>
                    <a:pt x="5622936" y="1379190"/>
                  </a:lnTo>
                  <a:lnTo>
                    <a:pt x="5632461" y="1379190"/>
                  </a:lnTo>
                  <a:lnTo>
                    <a:pt x="5632461" y="1388715"/>
                  </a:lnTo>
                  <a:close/>
                </a:path>
                <a:path w="9865360" h="1388745">
                  <a:moveTo>
                    <a:pt x="5613411" y="1388715"/>
                  </a:moveTo>
                  <a:lnTo>
                    <a:pt x="5603886" y="1388715"/>
                  </a:lnTo>
                  <a:lnTo>
                    <a:pt x="5603886" y="1379190"/>
                  </a:lnTo>
                  <a:lnTo>
                    <a:pt x="5613411" y="1379190"/>
                  </a:lnTo>
                  <a:lnTo>
                    <a:pt x="5613411" y="1388715"/>
                  </a:lnTo>
                  <a:close/>
                </a:path>
                <a:path w="9865360" h="1388745">
                  <a:moveTo>
                    <a:pt x="5594361" y="1388715"/>
                  </a:moveTo>
                  <a:lnTo>
                    <a:pt x="5584836" y="1388715"/>
                  </a:lnTo>
                  <a:lnTo>
                    <a:pt x="5584836" y="1379190"/>
                  </a:lnTo>
                  <a:lnTo>
                    <a:pt x="5594361" y="1379190"/>
                  </a:lnTo>
                  <a:lnTo>
                    <a:pt x="5594361" y="1388715"/>
                  </a:lnTo>
                  <a:close/>
                </a:path>
                <a:path w="9865360" h="1388745">
                  <a:moveTo>
                    <a:pt x="5575311" y="1388715"/>
                  </a:moveTo>
                  <a:lnTo>
                    <a:pt x="5565786" y="1388715"/>
                  </a:lnTo>
                  <a:lnTo>
                    <a:pt x="5565786" y="1379190"/>
                  </a:lnTo>
                  <a:lnTo>
                    <a:pt x="5575311" y="1379190"/>
                  </a:lnTo>
                  <a:lnTo>
                    <a:pt x="5575311" y="1388715"/>
                  </a:lnTo>
                  <a:close/>
                </a:path>
                <a:path w="9865360" h="1388745">
                  <a:moveTo>
                    <a:pt x="5556261" y="1388715"/>
                  </a:moveTo>
                  <a:lnTo>
                    <a:pt x="5546736" y="1388715"/>
                  </a:lnTo>
                  <a:lnTo>
                    <a:pt x="5546736" y="1379190"/>
                  </a:lnTo>
                  <a:lnTo>
                    <a:pt x="5556261" y="1379190"/>
                  </a:lnTo>
                  <a:lnTo>
                    <a:pt x="5556261" y="1388715"/>
                  </a:lnTo>
                  <a:close/>
                </a:path>
                <a:path w="9865360" h="1388745">
                  <a:moveTo>
                    <a:pt x="5537211" y="1388715"/>
                  </a:moveTo>
                  <a:lnTo>
                    <a:pt x="5527686" y="1388715"/>
                  </a:lnTo>
                  <a:lnTo>
                    <a:pt x="5527686" y="1379190"/>
                  </a:lnTo>
                  <a:lnTo>
                    <a:pt x="5537211" y="1379190"/>
                  </a:lnTo>
                  <a:lnTo>
                    <a:pt x="5537211" y="1388715"/>
                  </a:lnTo>
                  <a:close/>
                </a:path>
                <a:path w="9865360" h="1388745">
                  <a:moveTo>
                    <a:pt x="5518161" y="1388715"/>
                  </a:moveTo>
                  <a:lnTo>
                    <a:pt x="5508636" y="1388715"/>
                  </a:lnTo>
                  <a:lnTo>
                    <a:pt x="5508636" y="1379190"/>
                  </a:lnTo>
                  <a:lnTo>
                    <a:pt x="5518161" y="1379190"/>
                  </a:lnTo>
                  <a:lnTo>
                    <a:pt x="5518161" y="1388715"/>
                  </a:lnTo>
                  <a:close/>
                </a:path>
                <a:path w="9865360" h="1388745">
                  <a:moveTo>
                    <a:pt x="5499111" y="1388715"/>
                  </a:moveTo>
                  <a:lnTo>
                    <a:pt x="5489586" y="1388715"/>
                  </a:lnTo>
                  <a:lnTo>
                    <a:pt x="5489586" y="1379190"/>
                  </a:lnTo>
                  <a:lnTo>
                    <a:pt x="5499111" y="1379190"/>
                  </a:lnTo>
                  <a:lnTo>
                    <a:pt x="5499111" y="1388715"/>
                  </a:lnTo>
                  <a:close/>
                </a:path>
                <a:path w="9865360" h="1388745">
                  <a:moveTo>
                    <a:pt x="5480061" y="1388715"/>
                  </a:moveTo>
                  <a:lnTo>
                    <a:pt x="5470536" y="1388715"/>
                  </a:lnTo>
                  <a:lnTo>
                    <a:pt x="5470536" y="1379190"/>
                  </a:lnTo>
                  <a:lnTo>
                    <a:pt x="5480061" y="1379190"/>
                  </a:lnTo>
                  <a:lnTo>
                    <a:pt x="5480061" y="1388715"/>
                  </a:lnTo>
                  <a:close/>
                </a:path>
                <a:path w="9865360" h="1388745">
                  <a:moveTo>
                    <a:pt x="5461011" y="1388715"/>
                  </a:moveTo>
                  <a:lnTo>
                    <a:pt x="5451486" y="1388715"/>
                  </a:lnTo>
                  <a:lnTo>
                    <a:pt x="5451486" y="1379190"/>
                  </a:lnTo>
                  <a:lnTo>
                    <a:pt x="5461011" y="1379190"/>
                  </a:lnTo>
                  <a:lnTo>
                    <a:pt x="5461011" y="1388715"/>
                  </a:lnTo>
                  <a:close/>
                </a:path>
                <a:path w="9865360" h="1388745">
                  <a:moveTo>
                    <a:pt x="5441962" y="1388715"/>
                  </a:moveTo>
                  <a:lnTo>
                    <a:pt x="5432436" y="1388715"/>
                  </a:lnTo>
                  <a:lnTo>
                    <a:pt x="5432436" y="1379190"/>
                  </a:lnTo>
                  <a:lnTo>
                    <a:pt x="5441962" y="1379190"/>
                  </a:lnTo>
                  <a:lnTo>
                    <a:pt x="5441962" y="1388715"/>
                  </a:lnTo>
                  <a:close/>
                </a:path>
                <a:path w="9865360" h="1388745">
                  <a:moveTo>
                    <a:pt x="5422911" y="1388715"/>
                  </a:moveTo>
                  <a:lnTo>
                    <a:pt x="5413386" y="1388715"/>
                  </a:lnTo>
                  <a:lnTo>
                    <a:pt x="5413386" y="1379190"/>
                  </a:lnTo>
                  <a:lnTo>
                    <a:pt x="5422911" y="1379190"/>
                  </a:lnTo>
                  <a:lnTo>
                    <a:pt x="5422911" y="1388715"/>
                  </a:lnTo>
                  <a:close/>
                </a:path>
                <a:path w="9865360" h="1388745">
                  <a:moveTo>
                    <a:pt x="5403861" y="1388715"/>
                  </a:moveTo>
                  <a:lnTo>
                    <a:pt x="5394336" y="1388715"/>
                  </a:lnTo>
                  <a:lnTo>
                    <a:pt x="5394336" y="1379190"/>
                  </a:lnTo>
                  <a:lnTo>
                    <a:pt x="5403861" y="1379190"/>
                  </a:lnTo>
                  <a:lnTo>
                    <a:pt x="5403861" y="1388715"/>
                  </a:lnTo>
                  <a:close/>
                </a:path>
                <a:path w="9865360" h="1388745">
                  <a:moveTo>
                    <a:pt x="5384811" y="1388715"/>
                  </a:moveTo>
                  <a:lnTo>
                    <a:pt x="5375286" y="1388715"/>
                  </a:lnTo>
                  <a:lnTo>
                    <a:pt x="5375286" y="1379190"/>
                  </a:lnTo>
                  <a:lnTo>
                    <a:pt x="5384811" y="1379190"/>
                  </a:lnTo>
                  <a:lnTo>
                    <a:pt x="5384811" y="1388715"/>
                  </a:lnTo>
                  <a:close/>
                </a:path>
                <a:path w="9865360" h="1388745">
                  <a:moveTo>
                    <a:pt x="5365761" y="1388715"/>
                  </a:moveTo>
                  <a:lnTo>
                    <a:pt x="5356236" y="1388715"/>
                  </a:lnTo>
                  <a:lnTo>
                    <a:pt x="5356236" y="1379190"/>
                  </a:lnTo>
                  <a:lnTo>
                    <a:pt x="5365761" y="1379190"/>
                  </a:lnTo>
                  <a:lnTo>
                    <a:pt x="5365761" y="1388715"/>
                  </a:lnTo>
                  <a:close/>
                </a:path>
                <a:path w="9865360" h="1388745">
                  <a:moveTo>
                    <a:pt x="5346711" y="1388715"/>
                  </a:moveTo>
                  <a:lnTo>
                    <a:pt x="5337187" y="1388715"/>
                  </a:lnTo>
                  <a:lnTo>
                    <a:pt x="5337187" y="1379190"/>
                  </a:lnTo>
                  <a:lnTo>
                    <a:pt x="5346711" y="1379190"/>
                  </a:lnTo>
                  <a:lnTo>
                    <a:pt x="5346711" y="1388715"/>
                  </a:lnTo>
                  <a:close/>
                </a:path>
                <a:path w="9865360" h="1388745">
                  <a:moveTo>
                    <a:pt x="5327661" y="1388715"/>
                  </a:moveTo>
                  <a:lnTo>
                    <a:pt x="5318136" y="1388715"/>
                  </a:lnTo>
                  <a:lnTo>
                    <a:pt x="5318136" y="1379190"/>
                  </a:lnTo>
                  <a:lnTo>
                    <a:pt x="5327661" y="1379190"/>
                  </a:lnTo>
                  <a:lnTo>
                    <a:pt x="5327661" y="1388715"/>
                  </a:lnTo>
                  <a:close/>
                </a:path>
                <a:path w="9865360" h="1388745">
                  <a:moveTo>
                    <a:pt x="5308611" y="1388715"/>
                  </a:moveTo>
                  <a:lnTo>
                    <a:pt x="5299086" y="1388715"/>
                  </a:lnTo>
                  <a:lnTo>
                    <a:pt x="5299086" y="1379190"/>
                  </a:lnTo>
                  <a:lnTo>
                    <a:pt x="5308611" y="1379190"/>
                  </a:lnTo>
                  <a:lnTo>
                    <a:pt x="5308611" y="1388715"/>
                  </a:lnTo>
                  <a:close/>
                </a:path>
                <a:path w="9865360" h="1388745">
                  <a:moveTo>
                    <a:pt x="5289561" y="1388715"/>
                  </a:moveTo>
                  <a:lnTo>
                    <a:pt x="5280036" y="1388715"/>
                  </a:lnTo>
                  <a:lnTo>
                    <a:pt x="5280036" y="1379190"/>
                  </a:lnTo>
                  <a:lnTo>
                    <a:pt x="5289561" y="1379190"/>
                  </a:lnTo>
                  <a:lnTo>
                    <a:pt x="5289561" y="1388715"/>
                  </a:lnTo>
                  <a:close/>
                </a:path>
                <a:path w="9865360" h="1388745">
                  <a:moveTo>
                    <a:pt x="5270511" y="1388715"/>
                  </a:moveTo>
                  <a:lnTo>
                    <a:pt x="5260986" y="1388715"/>
                  </a:lnTo>
                  <a:lnTo>
                    <a:pt x="5260986" y="1379190"/>
                  </a:lnTo>
                  <a:lnTo>
                    <a:pt x="5270511" y="1379190"/>
                  </a:lnTo>
                  <a:lnTo>
                    <a:pt x="5270511" y="1388715"/>
                  </a:lnTo>
                  <a:close/>
                </a:path>
                <a:path w="9865360" h="1388745">
                  <a:moveTo>
                    <a:pt x="5251461" y="1388715"/>
                  </a:moveTo>
                  <a:lnTo>
                    <a:pt x="5241936" y="1388715"/>
                  </a:lnTo>
                  <a:lnTo>
                    <a:pt x="5241936" y="1379190"/>
                  </a:lnTo>
                  <a:lnTo>
                    <a:pt x="5251461" y="1379190"/>
                  </a:lnTo>
                  <a:lnTo>
                    <a:pt x="5251461" y="1388715"/>
                  </a:lnTo>
                  <a:close/>
                </a:path>
                <a:path w="9865360" h="1388745">
                  <a:moveTo>
                    <a:pt x="5232411" y="1388715"/>
                  </a:moveTo>
                  <a:lnTo>
                    <a:pt x="5222886" y="1388715"/>
                  </a:lnTo>
                  <a:lnTo>
                    <a:pt x="5222886" y="1379190"/>
                  </a:lnTo>
                  <a:lnTo>
                    <a:pt x="5232411" y="1379190"/>
                  </a:lnTo>
                  <a:lnTo>
                    <a:pt x="5232411" y="1388715"/>
                  </a:lnTo>
                  <a:close/>
                </a:path>
                <a:path w="9865360" h="1388745">
                  <a:moveTo>
                    <a:pt x="5213361" y="1388715"/>
                  </a:moveTo>
                  <a:lnTo>
                    <a:pt x="5203837" y="1388715"/>
                  </a:lnTo>
                  <a:lnTo>
                    <a:pt x="5203837" y="1379190"/>
                  </a:lnTo>
                  <a:lnTo>
                    <a:pt x="5213361" y="1379190"/>
                  </a:lnTo>
                  <a:lnTo>
                    <a:pt x="5213361" y="1388715"/>
                  </a:lnTo>
                  <a:close/>
                </a:path>
                <a:path w="9865360" h="1388745">
                  <a:moveTo>
                    <a:pt x="5194311" y="1388715"/>
                  </a:moveTo>
                  <a:lnTo>
                    <a:pt x="5184786" y="1388715"/>
                  </a:lnTo>
                  <a:lnTo>
                    <a:pt x="5184786" y="1379190"/>
                  </a:lnTo>
                  <a:lnTo>
                    <a:pt x="5194311" y="1379190"/>
                  </a:lnTo>
                  <a:lnTo>
                    <a:pt x="5194311" y="1388715"/>
                  </a:lnTo>
                  <a:close/>
                </a:path>
                <a:path w="9865360" h="1388745">
                  <a:moveTo>
                    <a:pt x="5175261" y="1388715"/>
                  </a:moveTo>
                  <a:lnTo>
                    <a:pt x="5165736" y="1388715"/>
                  </a:lnTo>
                  <a:lnTo>
                    <a:pt x="5165736" y="1379190"/>
                  </a:lnTo>
                  <a:lnTo>
                    <a:pt x="5175261" y="1379190"/>
                  </a:lnTo>
                  <a:lnTo>
                    <a:pt x="5175261" y="1388715"/>
                  </a:lnTo>
                  <a:close/>
                </a:path>
                <a:path w="9865360" h="1388745">
                  <a:moveTo>
                    <a:pt x="5156211" y="1388715"/>
                  </a:moveTo>
                  <a:lnTo>
                    <a:pt x="5146686" y="1388715"/>
                  </a:lnTo>
                  <a:lnTo>
                    <a:pt x="5146686" y="1379190"/>
                  </a:lnTo>
                  <a:lnTo>
                    <a:pt x="5156211" y="1379190"/>
                  </a:lnTo>
                  <a:lnTo>
                    <a:pt x="5156211" y="1388715"/>
                  </a:lnTo>
                  <a:close/>
                </a:path>
                <a:path w="9865360" h="1388745">
                  <a:moveTo>
                    <a:pt x="5137161" y="1388715"/>
                  </a:moveTo>
                  <a:lnTo>
                    <a:pt x="5127636" y="1388715"/>
                  </a:lnTo>
                  <a:lnTo>
                    <a:pt x="5127636" y="1379190"/>
                  </a:lnTo>
                  <a:lnTo>
                    <a:pt x="5137161" y="1379190"/>
                  </a:lnTo>
                  <a:lnTo>
                    <a:pt x="5137161" y="1388715"/>
                  </a:lnTo>
                  <a:close/>
                </a:path>
                <a:path w="9865360" h="1388745">
                  <a:moveTo>
                    <a:pt x="5118111" y="1388715"/>
                  </a:moveTo>
                  <a:lnTo>
                    <a:pt x="5108586" y="1388715"/>
                  </a:lnTo>
                  <a:lnTo>
                    <a:pt x="5108586" y="1379190"/>
                  </a:lnTo>
                  <a:lnTo>
                    <a:pt x="5118111" y="1379190"/>
                  </a:lnTo>
                  <a:lnTo>
                    <a:pt x="5118111" y="1388715"/>
                  </a:lnTo>
                  <a:close/>
                </a:path>
                <a:path w="9865360" h="1388745">
                  <a:moveTo>
                    <a:pt x="5099061" y="1388715"/>
                  </a:moveTo>
                  <a:lnTo>
                    <a:pt x="5089536" y="1388715"/>
                  </a:lnTo>
                  <a:lnTo>
                    <a:pt x="5089536" y="1379190"/>
                  </a:lnTo>
                  <a:lnTo>
                    <a:pt x="5099061" y="1379190"/>
                  </a:lnTo>
                  <a:lnTo>
                    <a:pt x="5099061" y="1388715"/>
                  </a:lnTo>
                  <a:close/>
                </a:path>
                <a:path w="9865360" h="1388745">
                  <a:moveTo>
                    <a:pt x="5080011" y="1388715"/>
                  </a:moveTo>
                  <a:lnTo>
                    <a:pt x="5070486" y="1388715"/>
                  </a:lnTo>
                  <a:lnTo>
                    <a:pt x="5070486" y="1379190"/>
                  </a:lnTo>
                  <a:lnTo>
                    <a:pt x="5080011" y="1379190"/>
                  </a:lnTo>
                  <a:lnTo>
                    <a:pt x="5080011" y="1388715"/>
                  </a:lnTo>
                  <a:close/>
                </a:path>
                <a:path w="9865360" h="1388745">
                  <a:moveTo>
                    <a:pt x="5060961" y="1388715"/>
                  </a:moveTo>
                  <a:lnTo>
                    <a:pt x="5051436" y="1388715"/>
                  </a:lnTo>
                  <a:lnTo>
                    <a:pt x="5051436" y="1379190"/>
                  </a:lnTo>
                  <a:lnTo>
                    <a:pt x="5060961" y="1379190"/>
                  </a:lnTo>
                  <a:lnTo>
                    <a:pt x="5060961" y="1388715"/>
                  </a:lnTo>
                  <a:close/>
                </a:path>
                <a:path w="9865360" h="1388745">
                  <a:moveTo>
                    <a:pt x="5041911" y="1388715"/>
                  </a:moveTo>
                  <a:lnTo>
                    <a:pt x="5032386" y="1388715"/>
                  </a:lnTo>
                  <a:lnTo>
                    <a:pt x="5032386" y="1379190"/>
                  </a:lnTo>
                  <a:lnTo>
                    <a:pt x="5041911" y="1379190"/>
                  </a:lnTo>
                  <a:lnTo>
                    <a:pt x="5041911" y="1388715"/>
                  </a:lnTo>
                  <a:close/>
                </a:path>
                <a:path w="9865360" h="1388745">
                  <a:moveTo>
                    <a:pt x="5022861" y="1388715"/>
                  </a:moveTo>
                  <a:lnTo>
                    <a:pt x="5013336" y="1388715"/>
                  </a:lnTo>
                  <a:lnTo>
                    <a:pt x="5013336" y="1379190"/>
                  </a:lnTo>
                  <a:lnTo>
                    <a:pt x="5022861" y="1379190"/>
                  </a:lnTo>
                  <a:lnTo>
                    <a:pt x="5022861" y="1388715"/>
                  </a:lnTo>
                  <a:close/>
                </a:path>
                <a:path w="9865360" h="1388745">
                  <a:moveTo>
                    <a:pt x="5003811" y="1388715"/>
                  </a:moveTo>
                  <a:lnTo>
                    <a:pt x="4994286" y="1388715"/>
                  </a:lnTo>
                  <a:lnTo>
                    <a:pt x="4994286" y="1379190"/>
                  </a:lnTo>
                  <a:lnTo>
                    <a:pt x="5003811" y="1379190"/>
                  </a:lnTo>
                  <a:lnTo>
                    <a:pt x="5003811" y="1388715"/>
                  </a:lnTo>
                  <a:close/>
                </a:path>
                <a:path w="9865360" h="1388745">
                  <a:moveTo>
                    <a:pt x="4984761" y="1388715"/>
                  </a:moveTo>
                  <a:lnTo>
                    <a:pt x="4975236" y="1388715"/>
                  </a:lnTo>
                  <a:lnTo>
                    <a:pt x="4975236" y="1379190"/>
                  </a:lnTo>
                  <a:lnTo>
                    <a:pt x="4984761" y="1379190"/>
                  </a:lnTo>
                  <a:lnTo>
                    <a:pt x="4984761" y="1388715"/>
                  </a:lnTo>
                  <a:close/>
                </a:path>
                <a:path w="9865360" h="1388745">
                  <a:moveTo>
                    <a:pt x="4965711" y="1388715"/>
                  </a:moveTo>
                  <a:lnTo>
                    <a:pt x="4956186" y="1388715"/>
                  </a:lnTo>
                  <a:lnTo>
                    <a:pt x="4956186" y="1379190"/>
                  </a:lnTo>
                  <a:lnTo>
                    <a:pt x="4965711" y="1379190"/>
                  </a:lnTo>
                  <a:lnTo>
                    <a:pt x="4965711" y="1388715"/>
                  </a:lnTo>
                  <a:close/>
                </a:path>
                <a:path w="9865360" h="1388745">
                  <a:moveTo>
                    <a:pt x="4946661" y="1388715"/>
                  </a:moveTo>
                  <a:lnTo>
                    <a:pt x="4937136" y="1388715"/>
                  </a:lnTo>
                  <a:lnTo>
                    <a:pt x="4937136" y="1379190"/>
                  </a:lnTo>
                  <a:lnTo>
                    <a:pt x="4946661" y="1379190"/>
                  </a:lnTo>
                  <a:lnTo>
                    <a:pt x="4946661" y="1388715"/>
                  </a:lnTo>
                  <a:close/>
                </a:path>
                <a:path w="9865360" h="1388745">
                  <a:moveTo>
                    <a:pt x="4927611" y="1388715"/>
                  </a:moveTo>
                  <a:lnTo>
                    <a:pt x="4918086" y="1388715"/>
                  </a:lnTo>
                  <a:lnTo>
                    <a:pt x="4918086" y="1379190"/>
                  </a:lnTo>
                  <a:lnTo>
                    <a:pt x="4927611" y="1379190"/>
                  </a:lnTo>
                  <a:lnTo>
                    <a:pt x="4927611" y="1388715"/>
                  </a:lnTo>
                  <a:close/>
                </a:path>
                <a:path w="9865360" h="1388745">
                  <a:moveTo>
                    <a:pt x="4908562" y="1388715"/>
                  </a:moveTo>
                  <a:lnTo>
                    <a:pt x="4899036" y="1388715"/>
                  </a:lnTo>
                  <a:lnTo>
                    <a:pt x="4899036" y="1379190"/>
                  </a:lnTo>
                  <a:lnTo>
                    <a:pt x="4908562" y="1379190"/>
                  </a:lnTo>
                  <a:lnTo>
                    <a:pt x="4908562" y="1388715"/>
                  </a:lnTo>
                  <a:close/>
                </a:path>
                <a:path w="9865360" h="1388745">
                  <a:moveTo>
                    <a:pt x="4889511" y="1388715"/>
                  </a:moveTo>
                  <a:lnTo>
                    <a:pt x="4879987" y="1388715"/>
                  </a:lnTo>
                  <a:lnTo>
                    <a:pt x="4879987" y="1379190"/>
                  </a:lnTo>
                  <a:lnTo>
                    <a:pt x="4889511" y="1379190"/>
                  </a:lnTo>
                  <a:lnTo>
                    <a:pt x="4889511" y="1388715"/>
                  </a:lnTo>
                  <a:close/>
                </a:path>
                <a:path w="9865360" h="1388745">
                  <a:moveTo>
                    <a:pt x="4870461" y="1388715"/>
                  </a:moveTo>
                  <a:lnTo>
                    <a:pt x="4860936" y="1388715"/>
                  </a:lnTo>
                  <a:lnTo>
                    <a:pt x="4860936" y="1379190"/>
                  </a:lnTo>
                  <a:lnTo>
                    <a:pt x="4870461" y="1379190"/>
                  </a:lnTo>
                  <a:lnTo>
                    <a:pt x="4870461" y="1388715"/>
                  </a:lnTo>
                  <a:close/>
                </a:path>
                <a:path w="9865360" h="1388745">
                  <a:moveTo>
                    <a:pt x="4851412" y="1388715"/>
                  </a:moveTo>
                  <a:lnTo>
                    <a:pt x="4841886" y="1388715"/>
                  </a:lnTo>
                  <a:lnTo>
                    <a:pt x="4841886" y="1379190"/>
                  </a:lnTo>
                  <a:lnTo>
                    <a:pt x="4851412" y="1379190"/>
                  </a:lnTo>
                  <a:lnTo>
                    <a:pt x="4851412" y="1388715"/>
                  </a:lnTo>
                  <a:close/>
                </a:path>
                <a:path w="9865360" h="1388745">
                  <a:moveTo>
                    <a:pt x="4832361" y="1388715"/>
                  </a:moveTo>
                  <a:lnTo>
                    <a:pt x="4822837" y="1388715"/>
                  </a:lnTo>
                  <a:lnTo>
                    <a:pt x="4822837" y="1379190"/>
                  </a:lnTo>
                  <a:lnTo>
                    <a:pt x="4832361" y="1379190"/>
                  </a:lnTo>
                  <a:lnTo>
                    <a:pt x="4832361" y="1388715"/>
                  </a:lnTo>
                  <a:close/>
                </a:path>
                <a:path w="9865360" h="1388745">
                  <a:moveTo>
                    <a:pt x="4813311" y="1388715"/>
                  </a:moveTo>
                  <a:lnTo>
                    <a:pt x="4803786" y="1388715"/>
                  </a:lnTo>
                  <a:lnTo>
                    <a:pt x="4803786" y="1379190"/>
                  </a:lnTo>
                  <a:lnTo>
                    <a:pt x="4813311" y="1379190"/>
                  </a:lnTo>
                  <a:lnTo>
                    <a:pt x="4813311" y="1388715"/>
                  </a:lnTo>
                  <a:close/>
                </a:path>
                <a:path w="9865360" h="1388745">
                  <a:moveTo>
                    <a:pt x="4794262" y="1388715"/>
                  </a:moveTo>
                  <a:lnTo>
                    <a:pt x="4784736" y="1388715"/>
                  </a:lnTo>
                  <a:lnTo>
                    <a:pt x="4784736" y="1379190"/>
                  </a:lnTo>
                  <a:lnTo>
                    <a:pt x="4794262" y="1379190"/>
                  </a:lnTo>
                  <a:lnTo>
                    <a:pt x="4794262" y="1388715"/>
                  </a:lnTo>
                  <a:close/>
                </a:path>
                <a:path w="9865360" h="1388745">
                  <a:moveTo>
                    <a:pt x="4775211" y="1388715"/>
                  </a:moveTo>
                  <a:lnTo>
                    <a:pt x="4765686" y="1388715"/>
                  </a:lnTo>
                  <a:lnTo>
                    <a:pt x="4765686" y="1379190"/>
                  </a:lnTo>
                  <a:lnTo>
                    <a:pt x="4775211" y="1379190"/>
                  </a:lnTo>
                  <a:lnTo>
                    <a:pt x="4775211" y="1388715"/>
                  </a:lnTo>
                  <a:close/>
                </a:path>
                <a:path w="9865360" h="1388745">
                  <a:moveTo>
                    <a:pt x="4756161" y="1388715"/>
                  </a:moveTo>
                  <a:lnTo>
                    <a:pt x="4746636" y="1388715"/>
                  </a:lnTo>
                  <a:lnTo>
                    <a:pt x="4746636" y="1379190"/>
                  </a:lnTo>
                  <a:lnTo>
                    <a:pt x="4756161" y="1379190"/>
                  </a:lnTo>
                  <a:lnTo>
                    <a:pt x="4756161" y="1388715"/>
                  </a:lnTo>
                  <a:close/>
                </a:path>
                <a:path w="9865360" h="1388745">
                  <a:moveTo>
                    <a:pt x="4737111" y="1388715"/>
                  </a:moveTo>
                  <a:lnTo>
                    <a:pt x="4727586" y="1388715"/>
                  </a:lnTo>
                  <a:lnTo>
                    <a:pt x="4727586" y="1379190"/>
                  </a:lnTo>
                  <a:lnTo>
                    <a:pt x="4737111" y="1379190"/>
                  </a:lnTo>
                  <a:lnTo>
                    <a:pt x="4737111" y="1388715"/>
                  </a:lnTo>
                  <a:close/>
                </a:path>
                <a:path w="9865360" h="1388745">
                  <a:moveTo>
                    <a:pt x="4718061" y="1388715"/>
                  </a:moveTo>
                  <a:lnTo>
                    <a:pt x="4708536" y="1388715"/>
                  </a:lnTo>
                  <a:lnTo>
                    <a:pt x="4708536" y="1379190"/>
                  </a:lnTo>
                  <a:lnTo>
                    <a:pt x="4718061" y="1379190"/>
                  </a:lnTo>
                  <a:lnTo>
                    <a:pt x="4718061" y="1388715"/>
                  </a:lnTo>
                  <a:close/>
                </a:path>
                <a:path w="9865360" h="1388745">
                  <a:moveTo>
                    <a:pt x="4699012" y="1388715"/>
                  </a:moveTo>
                  <a:lnTo>
                    <a:pt x="4689486" y="1388715"/>
                  </a:lnTo>
                  <a:lnTo>
                    <a:pt x="4689486" y="1379190"/>
                  </a:lnTo>
                  <a:lnTo>
                    <a:pt x="4699012" y="1379190"/>
                  </a:lnTo>
                  <a:lnTo>
                    <a:pt x="4699012" y="1388715"/>
                  </a:lnTo>
                  <a:close/>
                </a:path>
                <a:path w="9865360" h="1388745">
                  <a:moveTo>
                    <a:pt x="4679961" y="1388715"/>
                  </a:moveTo>
                  <a:lnTo>
                    <a:pt x="4670437" y="1388715"/>
                  </a:lnTo>
                  <a:lnTo>
                    <a:pt x="4670437" y="1379190"/>
                  </a:lnTo>
                  <a:lnTo>
                    <a:pt x="4679961" y="1379190"/>
                  </a:lnTo>
                  <a:lnTo>
                    <a:pt x="4679961" y="1388715"/>
                  </a:lnTo>
                  <a:close/>
                </a:path>
                <a:path w="9865360" h="1388745">
                  <a:moveTo>
                    <a:pt x="4660911" y="1388715"/>
                  </a:moveTo>
                  <a:lnTo>
                    <a:pt x="4651386" y="1388715"/>
                  </a:lnTo>
                  <a:lnTo>
                    <a:pt x="4651386" y="1379190"/>
                  </a:lnTo>
                  <a:lnTo>
                    <a:pt x="4660911" y="1379190"/>
                  </a:lnTo>
                  <a:lnTo>
                    <a:pt x="4660911" y="1388715"/>
                  </a:lnTo>
                  <a:close/>
                </a:path>
                <a:path w="9865360" h="1388745">
                  <a:moveTo>
                    <a:pt x="4641862" y="1388715"/>
                  </a:moveTo>
                  <a:lnTo>
                    <a:pt x="4632337" y="1388715"/>
                  </a:lnTo>
                  <a:lnTo>
                    <a:pt x="4632337" y="1379190"/>
                  </a:lnTo>
                  <a:lnTo>
                    <a:pt x="4641862" y="1379190"/>
                  </a:lnTo>
                  <a:lnTo>
                    <a:pt x="4641862" y="1388715"/>
                  </a:lnTo>
                  <a:close/>
                </a:path>
                <a:path w="9865360" h="1388745">
                  <a:moveTo>
                    <a:pt x="4622811" y="1388715"/>
                  </a:moveTo>
                  <a:lnTo>
                    <a:pt x="4613287" y="1388715"/>
                  </a:lnTo>
                  <a:lnTo>
                    <a:pt x="4613287" y="1379190"/>
                  </a:lnTo>
                  <a:lnTo>
                    <a:pt x="4622811" y="1379190"/>
                  </a:lnTo>
                  <a:lnTo>
                    <a:pt x="4622811" y="1388715"/>
                  </a:lnTo>
                  <a:close/>
                </a:path>
                <a:path w="9865360" h="1388745">
                  <a:moveTo>
                    <a:pt x="4603762" y="1388715"/>
                  </a:moveTo>
                  <a:lnTo>
                    <a:pt x="4594236" y="1388715"/>
                  </a:lnTo>
                  <a:lnTo>
                    <a:pt x="4594236" y="1379190"/>
                  </a:lnTo>
                  <a:lnTo>
                    <a:pt x="4603762" y="1379190"/>
                  </a:lnTo>
                  <a:lnTo>
                    <a:pt x="4603762" y="1388715"/>
                  </a:lnTo>
                  <a:close/>
                </a:path>
                <a:path w="9865360" h="1388745">
                  <a:moveTo>
                    <a:pt x="4584712" y="1388715"/>
                  </a:moveTo>
                  <a:lnTo>
                    <a:pt x="4575187" y="1388715"/>
                  </a:lnTo>
                  <a:lnTo>
                    <a:pt x="4575187" y="1379190"/>
                  </a:lnTo>
                  <a:lnTo>
                    <a:pt x="4584712" y="1379190"/>
                  </a:lnTo>
                  <a:lnTo>
                    <a:pt x="4584712" y="1388715"/>
                  </a:lnTo>
                  <a:close/>
                </a:path>
                <a:path w="9865360" h="1388745">
                  <a:moveTo>
                    <a:pt x="4565661" y="1388715"/>
                  </a:moveTo>
                  <a:lnTo>
                    <a:pt x="4556136" y="1388715"/>
                  </a:lnTo>
                  <a:lnTo>
                    <a:pt x="4556136" y="1379190"/>
                  </a:lnTo>
                  <a:lnTo>
                    <a:pt x="4565661" y="1379190"/>
                  </a:lnTo>
                  <a:lnTo>
                    <a:pt x="4565661" y="1388715"/>
                  </a:lnTo>
                  <a:close/>
                </a:path>
                <a:path w="9865360" h="1388745">
                  <a:moveTo>
                    <a:pt x="4546612" y="1388715"/>
                  </a:moveTo>
                  <a:lnTo>
                    <a:pt x="4537086" y="1388715"/>
                  </a:lnTo>
                  <a:lnTo>
                    <a:pt x="4537086" y="1379190"/>
                  </a:lnTo>
                  <a:lnTo>
                    <a:pt x="4546612" y="1379190"/>
                  </a:lnTo>
                  <a:lnTo>
                    <a:pt x="4546612" y="1388715"/>
                  </a:lnTo>
                  <a:close/>
                </a:path>
                <a:path w="9865360" h="1388745">
                  <a:moveTo>
                    <a:pt x="4527561" y="1388715"/>
                  </a:moveTo>
                  <a:lnTo>
                    <a:pt x="4518037" y="1388715"/>
                  </a:lnTo>
                  <a:lnTo>
                    <a:pt x="4518037" y="1379190"/>
                  </a:lnTo>
                  <a:lnTo>
                    <a:pt x="4527561" y="1379190"/>
                  </a:lnTo>
                  <a:lnTo>
                    <a:pt x="4527561" y="1388715"/>
                  </a:lnTo>
                  <a:close/>
                </a:path>
                <a:path w="9865360" h="1388745">
                  <a:moveTo>
                    <a:pt x="4508511" y="1388715"/>
                  </a:moveTo>
                  <a:lnTo>
                    <a:pt x="4498986" y="1388715"/>
                  </a:lnTo>
                  <a:lnTo>
                    <a:pt x="4498986" y="1379190"/>
                  </a:lnTo>
                  <a:lnTo>
                    <a:pt x="4508511" y="1379190"/>
                  </a:lnTo>
                  <a:lnTo>
                    <a:pt x="4508511" y="1388715"/>
                  </a:lnTo>
                  <a:close/>
                </a:path>
                <a:path w="9865360" h="1388745">
                  <a:moveTo>
                    <a:pt x="4489462" y="1388715"/>
                  </a:moveTo>
                  <a:lnTo>
                    <a:pt x="4479936" y="1388715"/>
                  </a:lnTo>
                  <a:lnTo>
                    <a:pt x="4479936" y="1379190"/>
                  </a:lnTo>
                  <a:lnTo>
                    <a:pt x="4489462" y="1379190"/>
                  </a:lnTo>
                  <a:lnTo>
                    <a:pt x="4489462" y="1388715"/>
                  </a:lnTo>
                  <a:close/>
                </a:path>
                <a:path w="9865360" h="1388745">
                  <a:moveTo>
                    <a:pt x="4470411" y="1388715"/>
                  </a:moveTo>
                  <a:lnTo>
                    <a:pt x="4460887" y="1388715"/>
                  </a:lnTo>
                  <a:lnTo>
                    <a:pt x="4460887" y="1379190"/>
                  </a:lnTo>
                  <a:lnTo>
                    <a:pt x="4470411" y="1379190"/>
                  </a:lnTo>
                  <a:lnTo>
                    <a:pt x="4470411" y="1388715"/>
                  </a:lnTo>
                  <a:close/>
                </a:path>
                <a:path w="9865360" h="1388745">
                  <a:moveTo>
                    <a:pt x="4451361" y="1388715"/>
                  </a:moveTo>
                  <a:lnTo>
                    <a:pt x="4441836" y="1388715"/>
                  </a:lnTo>
                  <a:lnTo>
                    <a:pt x="4441836" y="1379190"/>
                  </a:lnTo>
                  <a:lnTo>
                    <a:pt x="4451361" y="1379190"/>
                  </a:lnTo>
                  <a:lnTo>
                    <a:pt x="4451361" y="1388715"/>
                  </a:lnTo>
                  <a:close/>
                </a:path>
                <a:path w="9865360" h="1388745">
                  <a:moveTo>
                    <a:pt x="4432312" y="1388715"/>
                  </a:moveTo>
                  <a:lnTo>
                    <a:pt x="4422786" y="1388715"/>
                  </a:lnTo>
                  <a:lnTo>
                    <a:pt x="4422786" y="1379190"/>
                  </a:lnTo>
                  <a:lnTo>
                    <a:pt x="4432312" y="1379190"/>
                  </a:lnTo>
                  <a:lnTo>
                    <a:pt x="4432312" y="1388715"/>
                  </a:lnTo>
                  <a:close/>
                </a:path>
                <a:path w="9865360" h="1388745">
                  <a:moveTo>
                    <a:pt x="4413261" y="1388715"/>
                  </a:moveTo>
                  <a:lnTo>
                    <a:pt x="4403737" y="1388715"/>
                  </a:lnTo>
                  <a:lnTo>
                    <a:pt x="4403737" y="1379190"/>
                  </a:lnTo>
                  <a:lnTo>
                    <a:pt x="4413261" y="1379190"/>
                  </a:lnTo>
                  <a:lnTo>
                    <a:pt x="4413261" y="1388715"/>
                  </a:lnTo>
                  <a:close/>
                </a:path>
                <a:path w="9865360" h="1388745">
                  <a:moveTo>
                    <a:pt x="4394212" y="1388715"/>
                  </a:moveTo>
                  <a:lnTo>
                    <a:pt x="4384686" y="1388715"/>
                  </a:lnTo>
                  <a:lnTo>
                    <a:pt x="4384686" y="1379190"/>
                  </a:lnTo>
                  <a:lnTo>
                    <a:pt x="4394212" y="1379190"/>
                  </a:lnTo>
                  <a:lnTo>
                    <a:pt x="4394212" y="1388715"/>
                  </a:lnTo>
                  <a:close/>
                </a:path>
                <a:path w="9865360" h="1388745">
                  <a:moveTo>
                    <a:pt x="4375162" y="1388715"/>
                  </a:moveTo>
                  <a:lnTo>
                    <a:pt x="4365637" y="1388715"/>
                  </a:lnTo>
                  <a:lnTo>
                    <a:pt x="4365637" y="1379190"/>
                  </a:lnTo>
                  <a:lnTo>
                    <a:pt x="4375162" y="1379190"/>
                  </a:lnTo>
                  <a:lnTo>
                    <a:pt x="4375162" y="1388715"/>
                  </a:lnTo>
                  <a:close/>
                </a:path>
                <a:path w="9865360" h="1388745">
                  <a:moveTo>
                    <a:pt x="4356111" y="1388715"/>
                  </a:moveTo>
                  <a:lnTo>
                    <a:pt x="4346587" y="1388715"/>
                  </a:lnTo>
                  <a:lnTo>
                    <a:pt x="4346587" y="1379190"/>
                  </a:lnTo>
                  <a:lnTo>
                    <a:pt x="4356111" y="1379190"/>
                  </a:lnTo>
                  <a:lnTo>
                    <a:pt x="4356111" y="1388715"/>
                  </a:lnTo>
                  <a:close/>
                </a:path>
                <a:path w="9865360" h="1388745">
                  <a:moveTo>
                    <a:pt x="4337062" y="1388715"/>
                  </a:moveTo>
                  <a:lnTo>
                    <a:pt x="4327536" y="1388715"/>
                  </a:lnTo>
                  <a:lnTo>
                    <a:pt x="4327536" y="1379190"/>
                  </a:lnTo>
                  <a:lnTo>
                    <a:pt x="4337062" y="1379190"/>
                  </a:lnTo>
                  <a:lnTo>
                    <a:pt x="4337062" y="1388715"/>
                  </a:lnTo>
                  <a:close/>
                </a:path>
                <a:path w="9865360" h="1388745">
                  <a:moveTo>
                    <a:pt x="4318011" y="1388715"/>
                  </a:moveTo>
                  <a:lnTo>
                    <a:pt x="4308487" y="1388715"/>
                  </a:lnTo>
                  <a:lnTo>
                    <a:pt x="4308487" y="1379190"/>
                  </a:lnTo>
                  <a:lnTo>
                    <a:pt x="4318011" y="1379190"/>
                  </a:lnTo>
                  <a:lnTo>
                    <a:pt x="4318011" y="1388715"/>
                  </a:lnTo>
                  <a:close/>
                </a:path>
                <a:path w="9865360" h="1388745">
                  <a:moveTo>
                    <a:pt x="4298961" y="1388715"/>
                  </a:moveTo>
                  <a:lnTo>
                    <a:pt x="4289436" y="1388715"/>
                  </a:lnTo>
                  <a:lnTo>
                    <a:pt x="4289436" y="1379190"/>
                  </a:lnTo>
                  <a:lnTo>
                    <a:pt x="4298961" y="1379190"/>
                  </a:lnTo>
                  <a:lnTo>
                    <a:pt x="4298961" y="1388715"/>
                  </a:lnTo>
                  <a:close/>
                </a:path>
                <a:path w="9865360" h="1388745">
                  <a:moveTo>
                    <a:pt x="4279912" y="1388715"/>
                  </a:moveTo>
                  <a:lnTo>
                    <a:pt x="4270386" y="1388715"/>
                  </a:lnTo>
                  <a:lnTo>
                    <a:pt x="4270386" y="1379190"/>
                  </a:lnTo>
                  <a:lnTo>
                    <a:pt x="4279912" y="1379190"/>
                  </a:lnTo>
                  <a:lnTo>
                    <a:pt x="4279912" y="1388715"/>
                  </a:lnTo>
                  <a:close/>
                </a:path>
                <a:path w="9865360" h="1388745">
                  <a:moveTo>
                    <a:pt x="4260861" y="1388715"/>
                  </a:moveTo>
                  <a:lnTo>
                    <a:pt x="4251337" y="1388715"/>
                  </a:lnTo>
                  <a:lnTo>
                    <a:pt x="4251337" y="1379190"/>
                  </a:lnTo>
                  <a:lnTo>
                    <a:pt x="4260861" y="1379190"/>
                  </a:lnTo>
                  <a:lnTo>
                    <a:pt x="4260861" y="1388715"/>
                  </a:lnTo>
                  <a:close/>
                </a:path>
                <a:path w="9865360" h="1388745">
                  <a:moveTo>
                    <a:pt x="4241811" y="1388715"/>
                  </a:moveTo>
                  <a:lnTo>
                    <a:pt x="4232286" y="1388715"/>
                  </a:lnTo>
                  <a:lnTo>
                    <a:pt x="4232286" y="1379190"/>
                  </a:lnTo>
                  <a:lnTo>
                    <a:pt x="4241811" y="1379190"/>
                  </a:lnTo>
                  <a:lnTo>
                    <a:pt x="4241811" y="1388715"/>
                  </a:lnTo>
                  <a:close/>
                </a:path>
                <a:path w="9865360" h="1388745">
                  <a:moveTo>
                    <a:pt x="4222762" y="1388715"/>
                  </a:moveTo>
                  <a:lnTo>
                    <a:pt x="4213236" y="1388715"/>
                  </a:lnTo>
                  <a:lnTo>
                    <a:pt x="4213236" y="1379190"/>
                  </a:lnTo>
                  <a:lnTo>
                    <a:pt x="4222762" y="1379190"/>
                  </a:lnTo>
                  <a:lnTo>
                    <a:pt x="4222762" y="1388715"/>
                  </a:lnTo>
                  <a:close/>
                </a:path>
                <a:path w="9865360" h="1388745">
                  <a:moveTo>
                    <a:pt x="4203711" y="1388715"/>
                  </a:moveTo>
                  <a:lnTo>
                    <a:pt x="4194187" y="1388715"/>
                  </a:lnTo>
                  <a:lnTo>
                    <a:pt x="4194187" y="1379190"/>
                  </a:lnTo>
                  <a:lnTo>
                    <a:pt x="4203711" y="1379190"/>
                  </a:lnTo>
                  <a:lnTo>
                    <a:pt x="4203711" y="1388715"/>
                  </a:lnTo>
                  <a:close/>
                </a:path>
                <a:path w="9865360" h="1388745">
                  <a:moveTo>
                    <a:pt x="4184661" y="1388715"/>
                  </a:moveTo>
                  <a:lnTo>
                    <a:pt x="4175136" y="1388715"/>
                  </a:lnTo>
                  <a:lnTo>
                    <a:pt x="4175136" y="1379190"/>
                  </a:lnTo>
                  <a:lnTo>
                    <a:pt x="4184661" y="1379190"/>
                  </a:lnTo>
                  <a:lnTo>
                    <a:pt x="4184661" y="1388715"/>
                  </a:lnTo>
                  <a:close/>
                </a:path>
                <a:path w="9865360" h="1388745">
                  <a:moveTo>
                    <a:pt x="4165612" y="1388715"/>
                  </a:moveTo>
                  <a:lnTo>
                    <a:pt x="4156086" y="1388715"/>
                  </a:lnTo>
                  <a:lnTo>
                    <a:pt x="4156086" y="1379190"/>
                  </a:lnTo>
                  <a:lnTo>
                    <a:pt x="4165612" y="1379190"/>
                  </a:lnTo>
                  <a:lnTo>
                    <a:pt x="4165612" y="1388715"/>
                  </a:lnTo>
                  <a:close/>
                </a:path>
                <a:path w="9865360" h="1388745">
                  <a:moveTo>
                    <a:pt x="4146561" y="1388715"/>
                  </a:moveTo>
                  <a:lnTo>
                    <a:pt x="4137037" y="1388715"/>
                  </a:lnTo>
                  <a:lnTo>
                    <a:pt x="4137037" y="1379190"/>
                  </a:lnTo>
                  <a:lnTo>
                    <a:pt x="4146561" y="1379190"/>
                  </a:lnTo>
                  <a:lnTo>
                    <a:pt x="4146561" y="1388715"/>
                  </a:lnTo>
                  <a:close/>
                </a:path>
                <a:path w="9865360" h="1388745">
                  <a:moveTo>
                    <a:pt x="4127512" y="1388715"/>
                  </a:moveTo>
                  <a:lnTo>
                    <a:pt x="4117986" y="1388715"/>
                  </a:lnTo>
                  <a:lnTo>
                    <a:pt x="4117986" y="1379190"/>
                  </a:lnTo>
                  <a:lnTo>
                    <a:pt x="4127512" y="1379190"/>
                  </a:lnTo>
                  <a:lnTo>
                    <a:pt x="4127512" y="1388715"/>
                  </a:lnTo>
                  <a:close/>
                </a:path>
                <a:path w="9865360" h="1388745">
                  <a:moveTo>
                    <a:pt x="4108462" y="1388715"/>
                  </a:moveTo>
                  <a:lnTo>
                    <a:pt x="4098937" y="1388715"/>
                  </a:lnTo>
                  <a:lnTo>
                    <a:pt x="4098937" y="1379190"/>
                  </a:lnTo>
                  <a:lnTo>
                    <a:pt x="4108462" y="1379190"/>
                  </a:lnTo>
                  <a:lnTo>
                    <a:pt x="4108462" y="1388715"/>
                  </a:lnTo>
                  <a:close/>
                </a:path>
                <a:path w="9865360" h="1388745">
                  <a:moveTo>
                    <a:pt x="4089411" y="1388715"/>
                  </a:moveTo>
                  <a:lnTo>
                    <a:pt x="4079886" y="1388715"/>
                  </a:lnTo>
                  <a:lnTo>
                    <a:pt x="4079886" y="1379190"/>
                  </a:lnTo>
                  <a:lnTo>
                    <a:pt x="4089411" y="1379190"/>
                  </a:lnTo>
                  <a:lnTo>
                    <a:pt x="4089411" y="1388715"/>
                  </a:lnTo>
                  <a:close/>
                </a:path>
                <a:path w="9865360" h="1388745">
                  <a:moveTo>
                    <a:pt x="4070362" y="1388715"/>
                  </a:moveTo>
                  <a:lnTo>
                    <a:pt x="4060836" y="1388715"/>
                  </a:lnTo>
                  <a:lnTo>
                    <a:pt x="4060836" y="1379190"/>
                  </a:lnTo>
                  <a:lnTo>
                    <a:pt x="4070362" y="1379190"/>
                  </a:lnTo>
                  <a:lnTo>
                    <a:pt x="4070362" y="1388715"/>
                  </a:lnTo>
                  <a:close/>
                </a:path>
                <a:path w="9865360" h="1388745">
                  <a:moveTo>
                    <a:pt x="4051311" y="1388715"/>
                  </a:moveTo>
                  <a:lnTo>
                    <a:pt x="4041787" y="1388715"/>
                  </a:lnTo>
                  <a:lnTo>
                    <a:pt x="4041787" y="1379190"/>
                  </a:lnTo>
                  <a:lnTo>
                    <a:pt x="4051311" y="1379190"/>
                  </a:lnTo>
                  <a:lnTo>
                    <a:pt x="4051311" y="1388715"/>
                  </a:lnTo>
                  <a:close/>
                </a:path>
                <a:path w="9865360" h="1388745">
                  <a:moveTo>
                    <a:pt x="4032261" y="1388715"/>
                  </a:moveTo>
                  <a:lnTo>
                    <a:pt x="4022736" y="1388715"/>
                  </a:lnTo>
                  <a:lnTo>
                    <a:pt x="4022736" y="1379190"/>
                  </a:lnTo>
                  <a:lnTo>
                    <a:pt x="4032261" y="1379190"/>
                  </a:lnTo>
                  <a:lnTo>
                    <a:pt x="4032261" y="1388715"/>
                  </a:lnTo>
                  <a:close/>
                </a:path>
                <a:path w="9865360" h="1388745">
                  <a:moveTo>
                    <a:pt x="4013212" y="1388715"/>
                  </a:moveTo>
                  <a:lnTo>
                    <a:pt x="4003686" y="1388715"/>
                  </a:lnTo>
                  <a:lnTo>
                    <a:pt x="4003686" y="1379190"/>
                  </a:lnTo>
                  <a:lnTo>
                    <a:pt x="4013212" y="1379190"/>
                  </a:lnTo>
                  <a:lnTo>
                    <a:pt x="4013212" y="1388715"/>
                  </a:lnTo>
                  <a:close/>
                </a:path>
                <a:path w="9865360" h="1388745">
                  <a:moveTo>
                    <a:pt x="3994161" y="1388715"/>
                  </a:moveTo>
                  <a:lnTo>
                    <a:pt x="3984637" y="1388715"/>
                  </a:lnTo>
                  <a:lnTo>
                    <a:pt x="3984637" y="1379190"/>
                  </a:lnTo>
                  <a:lnTo>
                    <a:pt x="3994161" y="1379190"/>
                  </a:lnTo>
                  <a:lnTo>
                    <a:pt x="3994161" y="1388715"/>
                  </a:lnTo>
                  <a:close/>
                </a:path>
                <a:path w="9865360" h="1388745">
                  <a:moveTo>
                    <a:pt x="3975111" y="1388715"/>
                  </a:moveTo>
                  <a:lnTo>
                    <a:pt x="3965586" y="1388715"/>
                  </a:lnTo>
                  <a:lnTo>
                    <a:pt x="3965586" y="1379190"/>
                  </a:lnTo>
                  <a:lnTo>
                    <a:pt x="3975111" y="1379190"/>
                  </a:lnTo>
                  <a:lnTo>
                    <a:pt x="3975111" y="1388715"/>
                  </a:lnTo>
                  <a:close/>
                </a:path>
                <a:path w="9865360" h="1388745">
                  <a:moveTo>
                    <a:pt x="3956062" y="1388715"/>
                  </a:moveTo>
                  <a:lnTo>
                    <a:pt x="3946536" y="1388715"/>
                  </a:lnTo>
                  <a:lnTo>
                    <a:pt x="3946536" y="1379190"/>
                  </a:lnTo>
                  <a:lnTo>
                    <a:pt x="3956062" y="1379190"/>
                  </a:lnTo>
                  <a:lnTo>
                    <a:pt x="3956062" y="1388715"/>
                  </a:lnTo>
                  <a:close/>
                </a:path>
                <a:path w="9865360" h="1388745">
                  <a:moveTo>
                    <a:pt x="3937011" y="1388715"/>
                  </a:moveTo>
                  <a:lnTo>
                    <a:pt x="3927487" y="1388715"/>
                  </a:lnTo>
                  <a:lnTo>
                    <a:pt x="3927487" y="1379190"/>
                  </a:lnTo>
                  <a:lnTo>
                    <a:pt x="3937011" y="1379190"/>
                  </a:lnTo>
                  <a:lnTo>
                    <a:pt x="3937011" y="1388715"/>
                  </a:lnTo>
                  <a:close/>
                </a:path>
                <a:path w="9865360" h="1388745">
                  <a:moveTo>
                    <a:pt x="3917961" y="1388715"/>
                  </a:moveTo>
                  <a:lnTo>
                    <a:pt x="3908436" y="1388715"/>
                  </a:lnTo>
                  <a:lnTo>
                    <a:pt x="3908436" y="1379190"/>
                  </a:lnTo>
                  <a:lnTo>
                    <a:pt x="3917961" y="1379190"/>
                  </a:lnTo>
                  <a:lnTo>
                    <a:pt x="3917961" y="1388715"/>
                  </a:lnTo>
                  <a:close/>
                </a:path>
                <a:path w="9865360" h="1388745">
                  <a:moveTo>
                    <a:pt x="3898912" y="1388715"/>
                  </a:moveTo>
                  <a:lnTo>
                    <a:pt x="3889387" y="1388715"/>
                  </a:lnTo>
                  <a:lnTo>
                    <a:pt x="3889387" y="1379190"/>
                  </a:lnTo>
                  <a:lnTo>
                    <a:pt x="3898912" y="1379190"/>
                  </a:lnTo>
                  <a:lnTo>
                    <a:pt x="3898912" y="1388715"/>
                  </a:lnTo>
                  <a:close/>
                </a:path>
                <a:path w="9865360" h="1388745">
                  <a:moveTo>
                    <a:pt x="3879861" y="1388715"/>
                  </a:moveTo>
                  <a:lnTo>
                    <a:pt x="3870337" y="1388715"/>
                  </a:lnTo>
                  <a:lnTo>
                    <a:pt x="3870337" y="1379190"/>
                  </a:lnTo>
                  <a:lnTo>
                    <a:pt x="3879861" y="1379190"/>
                  </a:lnTo>
                  <a:lnTo>
                    <a:pt x="3879861" y="1388715"/>
                  </a:lnTo>
                  <a:close/>
                </a:path>
                <a:path w="9865360" h="1388745">
                  <a:moveTo>
                    <a:pt x="3860812" y="1388715"/>
                  </a:moveTo>
                  <a:lnTo>
                    <a:pt x="3851286" y="1388715"/>
                  </a:lnTo>
                  <a:lnTo>
                    <a:pt x="3851286" y="1379190"/>
                  </a:lnTo>
                  <a:lnTo>
                    <a:pt x="3860812" y="1379190"/>
                  </a:lnTo>
                  <a:lnTo>
                    <a:pt x="3860812" y="1388715"/>
                  </a:lnTo>
                  <a:close/>
                </a:path>
                <a:path w="9865360" h="1388745">
                  <a:moveTo>
                    <a:pt x="3841761" y="1388715"/>
                  </a:moveTo>
                  <a:lnTo>
                    <a:pt x="3832237" y="1388715"/>
                  </a:lnTo>
                  <a:lnTo>
                    <a:pt x="3832237" y="1379190"/>
                  </a:lnTo>
                  <a:lnTo>
                    <a:pt x="3841761" y="1379190"/>
                  </a:lnTo>
                  <a:lnTo>
                    <a:pt x="3841761" y="1388715"/>
                  </a:lnTo>
                  <a:close/>
                </a:path>
                <a:path w="9865360" h="1388745">
                  <a:moveTo>
                    <a:pt x="3822711" y="1388715"/>
                  </a:moveTo>
                  <a:lnTo>
                    <a:pt x="3813186" y="1388715"/>
                  </a:lnTo>
                  <a:lnTo>
                    <a:pt x="3813186" y="1379190"/>
                  </a:lnTo>
                  <a:lnTo>
                    <a:pt x="3822711" y="1379190"/>
                  </a:lnTo>
                  <a:lnTo>
                    <a:pt x="3822711" y="1388715"/>
                  </a:lnTo>
                  <a:close/>
                </a:path>
                <a:path w="9865360" h="1388745">
                  <a:moveTo>
                    <a:pt x="3803662" y="1388715"/>
                  </a:moveTo>
                  <a:lnTo>
                    <a:pt x="3794136" y="1388715"/>
                  </a:lnTo>
                  <a:lnTo>
                    <a:pt x="3794136" y="1379190"/>
                  </a:lnTo>
                  <a:lnTo>
                    <a:pt x="3803662" y="1379190"/>
                  </a:lnTo>
                  <a:lnTo>
                    <a:pt x="3803662" y="1388715"/>
                  </a:lnTo>
                  <a:close/>
                </a:path>
                <a:path w="9865360" h="1388745">
                  <a:moveTo>
                    <a:pt x="3784611" y="1388715"/>
                  </a:moveTo>
                  <a:lnTo>
                    <a:pt x="3775087" y="1388715"/>
                  </a:lnTo>
                  <a:lnTo>
                    <a:pt x="3775087" y="1379190"/>
                  </a:lnTo>
                  <a:lnTo>
                    <a:pt x="3784611" y="1379190"/>
                  </a:lnTo>
                  <a:lnTo>
                    <a:pt x="3784611" y="1388715"/>
                  </a:lnTo>
                  <a:close/>
                </a:path>
                <a:path w="9865360" h="1388745">
                  <a:moveTo>
                    <a:pt x="3765561" y="1388715"/>
                  </a:moveTo>
                  <a:lnTo>
                    <a:pt x="3756036" y="1388715"/>
                  </a:lnTo>
                  <a:lnTo>
                    <a:pt x="3756036" y="1379190"/>
                  </a:lnTo>
                  <a:lnTo>
                    <a:pt x="3765561" y="1379190"/>
                  </a:lnTo>
                  <a:lnTo>
                    <a:pt x="3765561" y="1388715"/>
                  </a:lnTo>
                  <a:close/>
                </a:path>
                <a:path w="9865360" h="1388745">
                  <a:moveTo>
                    <a:pt x="3746512" y="1388715"/>
                  </a:moveTo>
                  <a:lnTo>
                    <a:pt x="3736986" y="1388715"/>
                  </a:lnTo>
                  <a:lnTo>
                    <a:pt x="3736986" y="1379190"/>
                  </a:lnTo>
                  <a:lnTo>
                    <a:pt x="3746512" y="1379190"/>
                  </a:lnTo>
                  <a:lnTo>
                    <a:pt x="3746512" y="1388715"/>
                  </a:lnTo>
                  <a:close/>
                </a:path>
                <a:path w="9865360" h="1388745">
                  <a:moveTo>
                    <a:pt x="3727461" y="1388715"/>
                  </a:moveTo>
                  <a:lnTo>
                    <a:pt x="3717937" y="1388715"/>
                  </a:lnTo>
                  <a:lnTo>
                    <a:pt x="3717937" y="1379190"/>
                  </a:lnTo>
                  <a:lnTo>
                    <a:pt x="3727461" y="1379190"/>
                  </a:lnTo>
                  <a:lnTo>
                    <a:pt x="3727461" y="1388715"/>
                  </a:lnTo>
                  <a:close/>
                </a:path>
                <a:path w="9865360" h="1388745">
                  <a:moveTo>
                    <a:pt x="3708411" y="1388715"/>
                  </a:moveTo>
                  <a:lnTo>
                    <a:pt x="3698886" y="1388715"/>
                  </a:lnTo>
                  <a:lnTo>
                    <a:pt x="3698886" y="1379190"/>
                  </a:lnTo>
                  <a:lnTo>
                    <a:pt x="3708411" y="1379190"/>
                  </a:lnTo>
                  <a:lnTo>
                    <a:pt x="3708411" y="1388715"/>
                  </a:lnTo>
                  <a:close/>
                </a:path>
                <a:path w="9865360" h="1388745">
                  <a:moveTo>
                    <a:pt x="3689362" y="1388715"/>
                  </a:moveTo>
                  <a:lnTo>
                    <a:pt x="3679836" y="1388715"/>
                  </a:lnTo>
                  <a:lnTo>
                    <a:pt x="3679836" y="1379190"/>
                  </a:lnTo>
                  <a:lnTo>
                    <a:pt x="3689362" y="1379190"/>
                  </a:lnTo>
                  <a:lnTo>
                    <a:pt x="3689362" y="1388715"/>
                  </a:lnTo>
                  <a:close/>
                </a:path>
                <a:path w="9865360" h="1388745">
                  <a:moveTo>
                    <a:pt x="3670311" y="1388715"/>
                  </a:moveTo>
                  <a:lnTo>
                    <a:pt x="3660787" y="1388715"/>
                  </a:lnTo>
                  <a:lnTo>
                    <a:pt x="3660787" y="1379190"/>
                  </a:lnTo>
                  <a:lnTo>
                    <a:pt x="3670311" y="1379190"/>
                  </a:lnTo>
                  <a:lnTo>
                    <a:pt x="3670311" y="1388715"/>
                  </a:lnTo>
                  <a:close/>
                </a:path>
                <a:path w="9865360" h="1388745">
                  <a:moveTo>
                    <a:pt x="3651261" y="1388715"/>
                  </a:moveTo>
                  <a:lnTo>
                    <a:pt x="3641736" y="1388715"/>
                  </a:lnTo>
                  <a:lnTo>
                    <a:pt x="3641736" y="1379190"/>
                  </a:lnTo>
                  <a:lnTo>
                    <a:pt x="3651261" y="1379190"/>
                  </a:lnTo>
                  <a:lnTo>
                    <a:pt x="3651261" y="1388715"/>
                  </a:lnTo>
                  <a:close/>
                </a:path>
                <a:path w="9865360" h="1388745">
                  <a:moveTo>
                    <a:pt x="3632212" y="1388715"/>
                  </a:moveTo>
                  <a:lnTo>
                    <a:pt x="3622687" y="1388715"/>
                  </a:lnTo>
                  <a:lnTo>
                    <a:pt x="3622687" y="1379190"/>
                  </a:lnTo>
                  <a:lnTo>
                    <a:pt x="3632212" y="1379190"/>
                  </a:lnTo>
                  <a:lnTo>
                    <a:pt x="3632212" y="1388715"/>
                  </a:lnTo>
                  <a:close/>
                </a:path>
                <a:path w="9865360" h="1388745">
                  <a:moveTo>
                    <a:pt x="3613161" y="1388715"/>
                  </a:moveTo>
                  <a:lnTo>
                    <a:pt x="3603636" y="1388715"/>
                  </a:lnTo>
                  <a:lnTo>
                    <a:pt x="3603636" y="1379190"/>
                  </a:lnTo>
                  <a:lnTo>
                    <a:pt x="3613161" y="1379190"/>
                  </a:lnTo>
                  <a:lnTo>
                    <a:pt x="3613161" y="1388715"/>
                  </a:lnTo>
                  <a:close/>
                </a:path>
                <a:path w="9865360" h="1388745">
                  <a:moveTo>
                    <a:pt x="3594112" y="1388715"/>
                  </a:moveTo>
                  <a:lnTo>
                    <a:pt x="3584586" y="1388715"/>
                  </a:lnTo>
                  <a:lnTo>
                    <a:pt x="3584586" y="1379190"/>
                  </a:lnTo>
                  <a:lnTo>
                    <a:pt x="3594112" y="1379190"/>
                  </a:lnTo>
                  <a:lnTo>
                    <a:pt x="3594112" y="1388715"/>
                  </a:lnTo>
                  <a:close/>
                </a:path>
                <a:path w="9865360" h="1388745">
                  <a:moveTo>
                    <a:pt x="3575061" y="1388715"/>
                  </a:moveTo>
                  <a:lnTo>
                    <a:pt x="3565537" y="1388715"/>
                  </a:lnTo>
                  <a:lnTo>
                    <a:pt x="3565537" y="1379190"/>
                  </a:lnTo>
                  <a:lnTo>
                    <a:pt x="3575061" y="1379190"/>
                  </a:lnTo>
                  <a:lnTo>
                    <a:pt x="3575061" y="1388715"/>
                  </a:lnTo>
                  <a:close/>
                </a:path>
                <a:path w="9865360" h="1388745">
                  <a:moveTo>
                    <a:pt x="3556011" y="1388715"/>
                  </a:moveTo>
                  <a:lnTo>
                    <a:pt x="3546486" y="1388715"/>
                  </a:lnTo>
                  <a:lnTo>
                    <a:pt x="3546486" y="1379190"/>
                  </a:lnTo>
                  <a:lnTo>
                    <a:pt x="3556011" y="1379190"/>
                  </a:lnTo>
                  <a:lnTo>
                    <a:pt x="3556011" y="1388715"/>
                  </a:lnTo>
                  <a:close/>
                </a:path>
                <a:path w="9865360" h="1388745">
                  <a:moveTo>
                    <a:pt x="3536962" y="1388715"/>
                  </a:moveTo>
                  <a:lnTo>
                    <a:pt x="3527436" y="1388715"/>
                  </a:lnTo>
                  <a:lnTo>
                    <a:pt x="3527436" y="1379190"/>
                  </a:lnTo>
                  <a:lnTo>
                    <a:pt x="3536962" y="1379190"/>
                  </a:lnTo>
                  <a:lnTo>
                    <a:pt x="3536962" y="1388715"/>
                  </a:lnTo>
                  <a:close/>
                </a:path>
                <a:path w="9865360" h="1388745">
                  <a:moveTo>
                    <a:pt x="3517911" y="1388715"/>
                  </a:moveTo>
                  <a:lnTo>
                    <a:pt x="3508387" y="1388715"/>
                  </a:lnTo>
                  <a:lnTo>
                    <a:pt x="3508387" y="1379190"/>
                  </a:lnTo>
                  <a:lnTo>
                    <a:pt x="3517911" y="1379190"/>
                  </a:lnTo>
                  <a:lnTo>
                    <a:pt x="3517911" y="1388715"/>
                  </a:lnTo>
                  <a:close/>
                </a:path>
                <a:path w="9865360" h="1388745">
                  <a:moveTo>
                    <a:pt x="3498861" y="1388715"/>
                  </a:moveTo>
                  <a:lnTo>
                    <a:pt x="3489336" y="1388715"/>
                  </a:lnTo>
                  <a:lnTo>
                    <a:pt x="3489336" y="1379190"/>
                  </a:lnTo>
                  <a:lnTo>
                    <a:pt x="3498861" y="1379190"/>
                  </a:lnTo>
                  <a:lnTo>
                    <a:pt x="3498861" y="1388715"/>
                  </a:lnTo>
                  <a:close/>
                </a:path>
                <a:path w="9865360" h="1388745">
                  <a:moveTo>
                    <a:pt x="3479812" y="1388715"/>
                  </a:moveTo>
                  <a:lnTo>
                    <a:pt x="3470286" y="1388715"/>
                  </a:lnTo>
                  <a:lnTo>
                    <a:pt x="3470286" y="1379190"/>
                  </a:lnTo>
                  <a:lnTo>
                    <a:pt x="3479812" y="1379190"/>
                  </a:lnTo>
                  <a:lnTo>
                    <a:pt x="3479812" y="1388715"/>
                  </a:lnTo>
                  <a:close/>
                </a:path>
                <a:path w="9865360" h="1388745">
                  <a:moveTo>
                    <a:pt x="3460761" y="1388715"/>
                  </a:moveTo>
                  <a:lnTo>
                    <a:pt x="3451237" y="1388715"/>
                  </a:lnTo>
                  <a:lnTo>
                    <a:pt x="3451237" y="1379190"/>
                  </a:lnTo>
                  <a:lnTo>
                    <a:pt x="3460761" y="1379190"/>
                  </a:lnTo>
                  <a:lnTo>
                    <a:pt x="3460761" y="1388715"/>
                  </a:lnTo>
                  <a:close/>
                </a:path>
                <a:path w="9865360" h="1388745">
                  <a:moveTo>
                    <a:pt x="3441711" y="1388715"/>
                  </a:moveTo>
                  <a:lnTo>
                    <a:pt x="3432186" y="1388715"/>
                  </a:lnTo>
                  <a:lnTo>
                    <a:pt x="3432186" y="1379190"/>
                  </a:lnTo>
                  <a:lnTo>
                    <a:pt x="3441711" y="1379190"/>
                  </a:lnTo>
                  <a:lnTo>
                    <a:pt x="3441711" y="1388715"/>
                  </a:lnTo>
                  <a:close/>
                </a:path>
                <a:path w="9865360" h="1388745">
                  <a:moveTo>
                    <a:pt x="3422662" y="1388715"/>
                  </a:moveTo>
                  <a:lnTo>
                    <a:pt x="3413136" y="1388715"/>
                  </a:lnTo>
                  <a:lnTo>
                    <a:pt x="3413136" y="1379190"/>
                  </a:lnTo>
                  <a:lnTo>
                    <a:pt x="3422662" y="1379190"/>
                  </a:lnTo>
                  <a:lnTo>
                    <a:pt x="3422662" y="1388715"/>
                  </a:lnTo>
                  <a:close/>
                </a:path>
                <a:path w="9865360" h="1388745">
                  <a:moveTo>
                    <a:pt x="3403611" y="1388715"/>
                  </a:moveTo>
                  <a:lnTo>
                    <a:pt x="3394087" y="1388715"/>
                  </a:lnTo>
                  <a:lnTo>
                    <a:pt x="3394087" y="1379190"/>
                  </a:lnTo>
                  <a:lnTo>
                    <a:pt x="3403611" y="1379190"/>
                  </a:lnTo>
                  <a:lnTo>
                    <a:pt x="3403611" y="1388715"/>
                  </a:lnTo>
                  <a:close/>
                </a:path>
                <a:path w="9865360" h="1388745">
                  <a:moveTo>
                    <a:pt x="3384561" y="1388715"/>
                  </a:moveTo>
                  <a:lnTo>
                    <a:pt x="3375036" y="1388715"/>
                  </a:lnTo>
                  <a:lnTo>
                    <a:pt x="3375036" y="1379190"/>
                  </a:lnTo>
                  <a:lnTo>
                    <a:pt x="3384561" y="1379190"/>
                  </a:lnTo>
                  <a:lnTo>
                    <a:pt x="3384561" y="1388715"/>
                  </a:lnTo>
                  <a:close/>
                </a:path>
                <a:path w="9865360" h="1388745">
                  <a:moveTo>
                    <a:pt x="3365511" y="1388715"/>
                  </a:moveTo>
                  <a:lnTo>
                    <a:pt x="3355987" y="1388715"/>
                  </a:lnTo>
                  <a:lnTo>
                    <a:pt x="3355987" y="1379190"/>
                  </a:lnTo>
                  <a:lnTo>
                    <a:pt x="3365511" y="1379190"/>
                  </a:lnTo>
                  <a:lnTo>
                    <a:pt x="3365511" y="1388715"/>
                  </a:lnTo>
                  <a:close/>
                </a:path>
                <a:path w="9865360" h="1388745">
                  <a:moveTo>
                    <a:pt x="3346461" y="1388715"/>
                  </a:moveTo>
                  <a:lnTo>
                    <a:pt x="3336936" y="1388715"/>
                  </a:lnTo>
                  <a:lnTo>
                    <a:pt x="3336936" y="1379190"/>
                  </a:lnTo>
                  <a:lnTo>
                    <a:pt x="3346461" y="1379190"/>
                  </a:lnTo>
                  <a:lnTo>
                    <a:pt x="3346461" y="1388715"/>
                  </a:lnTo>
                  <a:close/>
                </a:path>
                <a:path w="9865360" h="1388745">
                  <a:moveTo>
                    <a:pt x="3327412" y="1388715"/>
                  </a:moveTo>
                  <a:lnTo>
                    <a:pt x="3317886" y="1388715"/>
                  </a:lnTo>
                  <a:lnTo>
                    <a:pt x="3317886" y="1379190"/>
                  </a:lnTo>
                  <a:lnTo>
                    <a:pt x="3327412" y="1379190"/>
                  </a:lnTo>
                  <a:lnTo>
                    <a:pt x="3327412" y="1388715"/>
                  </a:lnTo>
                  <a:close/>
                </a:path>
                <a:path w="9865360" h="1388745">
                  <a:moveTo>
                    <a:pt x="3308361" y="1388715"/>
                  </a:moveTo>
                  <a:lnTo>
                    <a:pt x="3298837" y="1388715"/>
                  </a:lnTo>
                  <a:lnTo>
                    <a:pt x="3298837" y="1379190"/>
                  </a:lnTo>
                  <a:lnTo>
                    <a:pt x="3308361" y="1379190"/>
                  </a:lnTo>
                  <a:lnTo>
                    <a:pt x="3308361" y="1388715"/>
                  </a:lnTo>
                  <a:close/>
                </a:path>
                <a:path w="9865360" h="1388745">
                  <a:moveTo>
                    <a:pt x="3289311" y="1388715"/>
                  </a:moveTo>
                  <a:lnTo>
                    <a:pt x="3279786" y="1388715"/>
                  </a:lnTo>
                  <a:lnTo>
                    <a:pt x="3279786" y="1379190"/>
                  </a:lnTo>
                  <a:lnTo>
                    <a:pt x="3289311" y="1379190"/>
                  </a:lnTo>
                  <a:lnTo>
                    <a:pt x="3289311" y="1388715"/>
                  </a:lnTo>
                  <a:close/>
                </a:path>
                <a:path w="9865360" h="1388745">
                  <a:moveTo>
                    <a:pt x="3270262" y="1388715"/>
                  </a:moveTo>
                  <a:lnTo>
                    <a:pt x="3260736" y="1388715"/>
                  </a:lnTo>
                  <a:lnTo>
                    <a:pt x="3260736" y="1379190"/>
                  </a:lnTo>
                  <a:lnTo>
                    <a:pt x="3270262" y="1379190"/>
                  </a:lnTo>
                  <a:lnTo>
                    <a:pt x="3270262" y="1388715"/>
                  </a:lnTo>
                  <a:close/>
                </a:path>
                <a:path w="9865360" h="1388745">
                  <a:moveTo>
                    <a:pt x="3251211" y="1388715"/>
                  </a:moveTo>
                  <a:lnTo>
                    <a:pt x="3241687" y="1388715"/>
                  </a:lnTo>
                  <a:lnTo>
                    <a:pt x="3241687" y="1379190"/>
                  </a:lnTo>
                  <a:lnTo>
                    <a:pt x="3251211" y="1379190"/>
                  </a:lnTo>
                  <a:lnTo>
                    <a:pt x="3251211" y="1388715"/>
                  </a:lnTo>
                  <a:close/>
                </a:path>
                <a:path w="9865360" h="1388745">
                  <a:moveTo>
                    <a:pt x="3232161" y="1388715"/>
                  </a:moveTo>
                  <a:lnTo>
                    <a:pt x="3222636" y="1388715"/>
                  </a:lnTo>
                  <a:lnTo>
                    <a:pt x="3222636" y="1379190"/>
                  </a:lnTo>
                  <a:lnTo>
                    <a:pt x="3232161" y="1379190"/>
                  </a:lnTo>
                  <a:lnTo>
                    <a:pt x="3232161" y="1388715"/>
                  </a:lnTo>
                  <a:close/>
                </a:path>
                <a:path w="9865360" h="1388745">
                  <a:moveTo>
                    <a:pt x="3213112" y="1388715"/>
                  </a:moveTo>
                  <a:lnTo>
                    <a:pt x="3203586" y="1388715"/>
                  </a:lnTo>
                  <a:lnTo>
                    <a:pt x="3203586" y="1379190"/>
                  </a:lnTo>
                  <a:lnTo>
                    <a:pt x="3213112" y="1379190"/>
                  </a:lnTo>
                  <a:lnTo>
                    <a:pt x="3213112" y="1388715"/>
                  </a:lnTo>
                  <a:close/>
                </a:path>
                <a:path w="9865360" h="1388745">
                  <a:moveTo>
                    <a:pt x="3194061" y="1388715"/>
                  </a:moveTo>
                  <a:lnTo>
                    <a:pt x="3184537" y="1388715"/>
                  </a:lnTo>
                  <a:lnTo>
                    <a:pt x="3184537" y="1379190"/>
                  </a:lnTo>
                  <a:lnTo>
                    <a:pt x="3194061" y="1379190"/>
                  </a:lnTo>
                  <a:lnTo>
                    <a:pt x="3194061" y="1388715"/>
                  </a:lnTo>
                  <a:close/>
                </a:path>
                <a:path w="9865360" h="1388745">
                  <a:moveTo>
                    <a:pt x="3175011" y="1388715"/>
                  </a:moveTo>
                  <a:lnTo>
                    <a:pt x="3165486" y="1388715"/>
                  </a:lnTo>
                  <a:lnTo>
                    <a:pt x="3165486" y="1379190"/>
                  </a:lnTo>
                  <a:lnTo>
                    <a:pt x="3175011" y="1379190"/>
                  </a:lnTo>
                  <a:lnTo>
                    <a:pt x="3175011" y="1388715"/>
                  </a:lnTo>
                  <a:close/>
                </a:path>
                <a:path w="9865360" h="1388745">
                  <a:moveTo>
                    <a:pt x="3155961" y="1388715"/>
                  </a:moveTo>
                  <a:lnTo>
                    <a:pt x="3146436" y="1388715"/>
                  </a:lnTo>
                  <a:lnTo>
                    <a:pt x="3146436" y="1379190"/>
                  </a:lnTo>
                  <a:lnTo>
                    <a:pt x="3155961" y="1379190"/>
                  </a:lnTo>
                  <a:lnTo>
                    <a:pt x="3155961" y="1388715"/>
                  </a:lnTo>
                  <a:close/>
                </a:path>
                <a:path w="9865360" h="1388745">
                  <a:moveTo>
                    <a:pt x="3136911" y="1388715"/>
                  </a:moveTo>
                  <a:lnTo>
                    <a:pt x="3127386" y="1388715"/>
                  </a:lnTo>
                  <a:lnTo>
                    <a:pt x="3127386" y="1379190"/>
                  </a:lnTo>
                  <a:lnTo>
                    <a:pt x="3136911" y="1379190"/>
                  </a:lnTo>
                  <a:lnTo>
                    <a:pt x="3136911" y="1388715"/>
                  </a:lnTo>
                  <a:close/>
                </a:path>
                <a:path w="9865360" h="1388745">
                  <a:moveTo>
                    <a:pt x="3117862" y="1388715"/>
                  </a:moveTo>
                  <a:lnTo>
                    <a:pt x="3108336" y="1388715"/>
                  </a:lnTo>
                  <a:lnTo>
                    <a:pt x="3108336" y="1379190"/>
                  </a:lnTo>
                  <a:lnTo>
                    <a:pt x="3117862" y="1379190"/>
                  </a:lnTo>
                  <a:lnTo>
                    <a:pt x="3117862" y="1388715"/>
                  </a:lnTo>
                  <a:close/>
                </a:path>
                <a:path w="9865360" h="1388745">
                  <a:moveTo>
                    <a:pt x="3098811" y="1388715"/>
                  </a:moveTo>
                  <a:lnTo>
                    <a:pt x="3089287" y="1388715"/>
                  </a:lnTo>
                  <a:lnTo>
                    <a:pt x="3089287" y="1379190"/>
                  </a:lnTo>
                  <a:lnTo>
                    <a:pt x="3098811" y="1379190"/>
                  </a:lnTo>
                  <a:lnTo>
                    <a:pt x="3098811" y="1388715"/>
                  </a:lnTo>
                  <a:close/>
                </a:path>
                <a:path w="9865360" h="1388745">
                  <a:moveTo>
                    <a:pt x="3079761" y="1388715"/>
                  </a:moveTo>
                  <a:lnTo>
                    <a:pt x="3070236" y="1388715"/>
                  </a:lnTo>
                  <a:lnTo>
                    <a:pt x="3070236" y="1379190"/>
                  </a:lnTo>
                  <a:lnTo>
                    <a:pt x="3079761" y="1379190"/>
                  </a:lnTo>
                  <a:lnTo>
                    <a:pt x="3079761" y="1388715"/>
                  </a:lnTo>
                  <a:close/>
                </a:path>
                <a:path w="9865360" h="1388745">
                  <a:moveTo>
                    <a:pt x="3060712" y="1388715"/>
                  </a:moveTo>
                  <a:lnTo>
                    <a:pt x="3051186" y="1388715"/>
                  </a:lnTo>
                  <a:lnTo>
                    <a:pt x="3051186" y="1379190"/>
                  </a:lnTo>
                  <a:lnTo>
                    <a:pt x="3060712" y="1379190"/>
                  </a:lnTo>
                  <a:lnTo>
                    <a:pt x="3060712" y="1388715"/>
                  </a:lnTo>
                  <a:close/>
                </a:path>
                <a:path w="9865360" h="1388745">
                  <a:moveTo>
                    <a:pt x="3041661" y="1388715"/>
                  </a:moveTo>
                  <a:lnTo>
                    <a:pt x="3032137" y="1388715"/>
                  </a:lnTo>
                  <a:lnTo>
                    <a:pt x="3032137" y="1379190"/>
                  </a:lnTo>
                  <a:lnTo>
                    <a:pt x="3041661" y="1379190"/>
                  </a:lnTo>
                  <a:lnTo>
                    <a:pt x="3041661" y="1388715"/>
                  </a:lnTo>
                  <a:close/>
                </a:path>
                <a:path w="9865360" h="1388745">
                  <a:moveTo>
                    <a:pt x="3022611" y="1388715"/>
                  </a:moveTo>
                  <a:lnTo>
                    <a:pt x="3013086" y="1388715"/>
                  </a:lnTo>
                  <a:lnTo>
                    <a:pt x="3013086" y="1379190"/>
                  </a:lnTo>
                  <a:lnTo>
                    <a:pt x="3022611" y="1379190"/>
                  </a:lnTo>
                  <a:lnTo>
                    <a:pt x="3022611" y="1388715"/>
                  </a:lnTo>
                  <a:close/>
                </a:path>
                <a:path w="9865360" h="1388745">
                  <a:moveTo>
                    <a:pt x="3003562" y="1388715"/>
                  </a:moveTo>
                  <a:lnTo>
                    <a:pt x="2994036" y="1388715"/>
                  </a:lnTo>
                  <a:lnTo>
                    <a:pt x="2994036" y="1379190"/>
                  </a:lnTo>
                  <a:lnTo>
                    <a:pt x="3003562" y="1379190"/>
                  </a:lnTo>
                  <a:lnTo>
                    <a:pt x="3003562" y="1388715"/>
                  </a:lnTo>
                  <a:close/>
                </a:path>
                <a:path w="9865360" h="1388745">
                  <a:moveTo>
                    <a:pt x="2984511" y="1388715"/>
                  </a:moveTo>
                  <a:lnTo>
                    <a:pt x="2974987" y="1388715"/>
                  </a:lnTo>
                  <a:lnTo>
                    <a:pt x="2974987" y="1379190"/>
                  </a:lnTo>
                  <a:lnTo>
                    <a:pt x="2984511" y="1379190"/>
                  </a:lnTo>
                  <a:lnTo>
                    <a:pt x="2984511" y="1388715"/>
                  </a:lnTo>
                  <a:close/>
                </a:path>
                <a:path w="9865360" h="1388745">
                  <a:moveTo>
                    <a:pt x="2965461" y="1388715"/>
                  </a:moveTo>
                  <a:lnTo>
                    <a:pt x="2955936" y="1388715"/>
                  </a:lnTo>
                  <a:lnTo>
                    <a:pt x="2955936" y="1379190"/>
                  </a:lnTo>
                  <a:lnTo>
                    <a:pt x="2965461" y="1379190"/>
                  </a:lnTo>
                  <a:lnTo>
                    <a:pt x="2965461" y="1388715"/>
                  </a:lnTo>
                  <a:close/>
                </a:path>
                <a:path w="9865360" h="1388745">
                  <a:moveTo>
                    <a:pt x="2946412" y="1388715"/>
                  </a:moveTo>
                  <a:lnTo>
                    <a:pt x="2936886" y="1388715"/>
                  </a:lnTo>
                  <a:lnTo>
                    <a:pt x="2936886" y="1379190"/>
                  </a:lnTo>
                  <a:lnTo>
                    <a:pt x="2946412" y="1379190"/>
                  </a:lnTo>
                  <a:lnTo>
                    <a:pt x="2946412" y="1388715"/>
                  </a:lnTo>
                  <a:close/>
                </a:path>
                <a:path w="9865360" h="1388745">
                  <a:moveTo>
                    <a:pt x="2927361" y="1388715"/>
                  </a:moveTo>
                  <a:lnTo>
                    <a:pt x="2917836" y="1388715"/>
                  </a:lnTo>
                  <a:lnTo>
                    <a:pt x="2917836" y="1379190"/>
                  </a:lnTo>
                  <a:lnTo>
                    <a:pt x="2927361" y="1379190"/>
                  </a:lnTo>
                  <a:lnTo>
                    <a:pt x="2927361" y="1388715"/>
                  </a:lnTo>
                  <a:close/>
                </a:path>
                <a:path w="9865360" h="1388745">
                  <a:moveTo>
                    <a:pt x="2908311" y="1388715"/>
                  </a:moveTo>
                  <a:lnTo>
                    <a:pt x="2898786" y="1388715"/>
                  </a:lnTo>
                  <a:lnTo>
                    <a:pt x="2898786" y="1379190"/>
                  </a:lnTo>
                  <a:lnTo>
                    <a:pt x="2908311" y="1379190"/>
                  </a:lnTo>
                  <a:lnTo>
                    <a:pt x="2908311" y="1388715"/>
                  </a:lnTo>
                  <a:close/>
                </a:path>
                <a:path w="9865360" h="1388745">
                  <a:moveTo>
                    <a:pt x="2889261" y="1388715"/>
                  </a:moveTo>
                  <a:lnTo>
                    <a:pt x="2879736" y="1388715"/>
                  </a:lnTo>
                  <a:lnTo>
                    <a:pt x="2879736" y="1379190"/>
                  </a:lnTo>
                  <a:lnTo>
                    <a:pt x="2889261" y="1379190"/>
                  </a:lnTo>
                  <a:lnTo>
                    <a:pt x="2889261" y="1388715"/>
                  </a:lnTo>
                  <a:close/>
                </a:path>
                <a:path w="9865360" h="1388745">
                  <a:moveTo>
                    <a:pt x="2870211" y="1388715"/>
                  </a:moveTo>
                  <a:lnTo>
                    <a:pt x="2860686" y="1388715"/>
                  </a:lnTo>
                  <a:lnTo>
                    <a:pt x="2860686" y="1379190"/>
                  </a:lnTo>
                  <a:lnTo>
                    <a:pt x="2870211" y="1379190"/>
                  </a:lnTo>
                  <a:lnTo>
                    <a:pt x="2870211" y="1388715"/>
                  </a:lnTo>
                  <a:close/>
                </a:path>
                <a:path w="9865360" h="1388745">
                  <a:moveTo>
                    <a:pt x="2851162" y="1388715"/>
                  </a:moveTo>
                  <a:lnTo>
                    <a:pt x="2841636" y="1388715"/>
                  </a:lnTo>
                  <a:lnTo>
                    <a:pt x="2841636" y="1379190"/>
                  </a:lnTo>
                  <a:lnTo>
                    <a:pt x="2851162" y="1379190"/>
                  </a:lnTo>
                  <a:lnTo>
                    <a:pt x="2851162" y="1388715"/>
                  </a:lnTo>
                  <a:close/>
                </a:path>
                <a:path w="9865360" h="1388745">
                  <a:moveTo>
                    <a:pt x="2832111" y="1388715"/>
                  </a:moveTo>
                  <a:lnTo>
                    <a:pt x="2822587" y="1388715"/>
                  </a:lnTo>
                  <a:lnTo>
                    <a:pt x="2822587" y="1379190"/>
                  </a:lnTo>
                  <a:lnTo>
                    <a:pt x="2832111" y="1379190"/>
                  </a:lnTo>
                  <a:lnTo>
                    <a:pt x="2832111" y="1388715"/>
                  </a:lnTo>
                  <a:close/>
                </a:path>
                <a:path w="9865360" h="1388745">
                  <a:moveTo>
                    <a:pt x="2813061" y="1388715"/>
                  </a:moveTo>
                  <a:lnTo>
                    <a:pt x="2803536" y="1388715"/>
                  </a:lnTo>
                  <a:lnTo>
                    <a:pt x="2803536" y="1379190"/>
                  </a:lnTo>
                  <a:lnTo>
                    <a:pt x="2813061" y="1379190"/>
                  </a:lnTo>
                  <a:lnTo>
                    <a:pt x="2813061" y="1388715"/>
                  </a:lnTo>
                  <a:close/>
                </a:path>
                <a:path w="9865360" h="1388745">
                  <a:moveTo>
                    <a:pt x="2794012" y="1388715"/>
                  </a:moveTo>
                  <a:lnTo>
                    <a:pt x="2784486" y="1388715"/>
                  </a:lnTo>
                  <a:lnTo>
                    <a:pt x="2784486" y="1379190"/>
                  </a:lnTo>
                  <a:lnTo>
                    <a:pt x="2794012" y="1379190"/>
                  </a:lnTo>
                  <a:lnTo>
                    <a:pt x="2794012" y="1388715"/>
                  </a:lnTo>
                  <a:close/>
                </a:path>
                <a:path w="9865360" h="1388745">
                  <a:moveTo>
                    <a:pt x="2774961" y="1388715"/>
                  </a:moveTo>
                  <a:lnTo>
                    <a:pt x="2765437" y="1388715"/>
                  </a:lnTo>
                  <a:lnTo>
                    <a:pt x="2765437" y="1379190"/>
                  </a:lnTo>
                  <a:lnTo>
                    <a:pt x="2774961" y="1379190"/>
                  </a:lnTo>
                  <a:lnTo>
                    <a:pt x="2774961" y="1388715"/>
                  </a:lnTo>
                  <a:close/>
                </a:path>
                <a:path w="9865360" h="1388745">
                  <a:moveTo>
                    <a:pt x="2755911" y="1388715"/>
                  </a:moveTo>
                  <a:lnTo>
                    <a:pt x="2746386" y="1388715"/>
                  </a:lnTo>
                  <a:lnTo>
                    <a:pt x="2746386" y="1379190"/>
                  </a:lnTo>
                  <a:lnTo>
                    <a:pt x="2755911" y="1379190"/>
                  </a:lnTo>
                  <a:lnTo>
                    <a:pt x="2755911" y="1388715"/>
                  </a:lnTo>
                  <a:close/>
                </a:path>
                <a:path w="9865360" h="1388745">
                  <a:moveTo>
                    <a:pt x="2736862" y="1388715"/>
                  </a:moveTo>
                  <a:lnTo>
                    <a:pt x="2727336" y="1388715"/>
                  </a:lnTo>
                  <a:lnTo>
                    <a:pt x="2727336" y="1379190"/>
                  </a:lnTo>
                  <a:lnTo>
                    <a:pt x="2736862" y="1379190"/>
                  </a:lnTo>
                  <a:lnTo>
                    <a:pt x="2736862" y="1388715"/>
                  </a:lnTo>
                  <a:close/>
                </a:path>
                <a:path w="9865360" h="1388745">
                  <a:moveTo>
                    <a:pt x="2717811" y="1388715"/>
                  </a:moveTo>
                  <a:lnTo>
                    <a:pt x="2708287" y="1388715"/>
                  </a:lnTo>
                  <a:lnTo>
                    <a:pt x="2708287" y="1379190"/>
                  </a:lnTo>
                  <a:lnTo>
                    <a:pt x="2717811" y="1379190"/>
                  </a:lnTo>
                  <a:lnTo>
                    <a:pt x="2717811" y="1388715"/>
                  </a:lnTo>
                  <a:close/>
                </a:path>
                <a:path w="9865360" h="1388745">
                  <a:moveTo>
                    <a:pt x="2698761" y="1388715"/>
                  </a:moveTo>
                  <a:lnTo>
                    <a:pt x="2689236" y="1388715"/>
                  </a:lnTo>
                  <a:lnTo>
                    <a:pt x="2689236" y="1379190"/>
                  </a:lnTo>
                  <a:lnTo>
                    <a:pt x="2698761" y="1379190"/>
                  </a:lnTo>
                  <a:lnTo>
                    <a:pt x="2698761" y="1388715"/>
                  </a:lnTo>
                  <a:close/>
                </a:path>
                <a:path w="9865360" h="1388745">
                  <a:moveTo>
                    <a:pt x="2679711" y="1388715"/>
                  </a:moveTo>
                  <a:lnTo>
                    <a:pt x="2670186" y="1388715"/>
                  </a:lnTo>
                  <a:lnTo>
                    <a:pt x="2670186" y="1379190"/>
                  </a:lnTo>
                  <a:lnTo>
                    <a:pt x="2679711" y="1379190"/>
                  </a:lnTo>
                  <a:lnTo>
                    <a:pt x="2679711" y="1388715"/>
                  </a:lnTo>
                  <a:close/>
                </a:path>
                <a:path w="9865360" h="1388745">
                  <a:moveTo>
                    <a:pt x="2660661" y="1388715"/>
                  </a:moveTo>
                  <a:lnTo>
                    <a:pt x="2651136" y="1388715"/>
                  </a:lnTo>
                  <a:lnTo>
                    <a:pt x="2651136" y="1379190"/>
                  </a:lnTo>
                  <a:lnTo>
                    <a:pt x="2660661" y="1379190"/>
                  </a:lnTo>
                  <a:lnTo>
                    <a:pt x="2660661" y="1388715"/>
                  </a:lnTo>
                  <a:close/>
                </a:path>
                <a:path w="9865360" h="1388745">
                  <a:moveTo>
                    <a:pt x="2641611" y="1388715"/>
                  </a:moveTo>
                  <a:lnTo>
                    <a:pt x="2632086" y="1388715"/>
                  </a:lnTo>
                  <a:lnTo>
                    <a:pt x="2632086" y="1379190"/>
                  </a:lnTo>
                  <a:lnTo>
                    <a:pt x="2641611" y="1379190"/>
                  </a:lnTo>
                  <a:lnTo>
                    <a:pt x="2641611" y="1388715"/>
                  </a:lnTo>
                  <a:close/>
                </a:path>
                <a:path w="9865360" h="1388745">
                  <a:moveTo>
                    <a:pt x="2622561" y="1388715"/>
                  </a:moveTo>
                  <a:lnTo>
                    <a:pt x="2613037" y="1388715"/>
                  </a:lnTo>
                  <a:lnTo>
                    <a:pt x="2613037" y="1379190"/>
                  </a:lnTo>
                  <a:lnTo>
                    <a:pt x="2622561" y="1379190"/>
                  </a:lnTo>
                  <a:lnTo>
                    <a:pt x="2622561" y="1388715"/>
                  </a:lnTo>
                  <a:close/>
                </a:path>
                <a:path w="9865360" h="1388745">
                  <a:moveTo>
                    <a:pt x="2603511" y="1388715"/>
                  </a:moveTo>
                  <a:lnTo>
                    <a:pt x="2593986" y="1388715"/>
                  </a:lnTo>
                  <a:lnTo>
                    <a:pt x="2593986" y="1379190"/>
                  </a:lnTo>
                  <a:lnTo>
                    <a:pt x="2603511" y="1379190"/>
                  </a:lnTo>
                  <a:lnTo>
                    <a:pt x="2603511" y="1388715"/>
                  </a:lnTo>
                  <a:close/>
                </a:path>
                <a:path w="9865360" h="1388745">
                  <a:moveTo>
                    <a:pt x="2584462" y="1388715"/>
                  </a:moveTo>
                  <a:lnTo>
                    <a:pt x="2574936" y="1388715"/>
                  </a:lnTo>
                  <a:lnTo>
                    <a:pt x="2574936" y="1379190"/>
                  </a:lnTo>
                  <a:lnTo>
                    <a:pt x="2584462" y="1379190"/>
                  </a:lnTo>
                  <a:lnTo>
                    <a:pt x="2584462" y="1388715"/>
                  </a:lnTo>
                  <a:close/>
                </a:path>
                <a:path w="9865360" h="1388745">
                  <a:moveTo>
                    <a:pt x="2565411" y="1388715"/>
                  </a:moveTo>
                  <a:lnTo>
                    <a:pt x="2555887" y="1388715"/>
                  </a:lnTo>
                  <a:lnTo>
                    <a:pt x="2555887" y="1379190"/>
                  </a:lnTo>
                  <a:lnTo>
                    <a:pt x="2565411" y="1379190"/>
                  </a:lnTo>
                  <a:lnTo>
                    <a:pt x="2565411" y="1388715"/>
                  </a:lnTo>
                  <a:close/>
                </a:path>
                <a:path w="9865360" h="1388745">
                  <a:moveTo>
                    <a:pt x="2546361" y="1388715"/>
                  </a:moveTo>
                  <a:lnTo>
                    <a:pt x="2536836" y="1388715"/>
                  </a:lnTo>
                  <a:lnTo>
                    <a:pt x="2536836" y="1379190"/>
                  </a:lnTo>
                  <a:lnTo>
                    <a:pt x="2546361" y="1379190"/>
                  </a:lnTo>
                  <a:lnTo>
                    <a:pt x="2546361" y="1388715"/>
                  </a:lnTo>
                  <a:close/>
                </a:path>
                <a:path w="9865360" h="1388745">
                  <a:moveTo>
                    <a:pt x="2527312" y="1388715"/>
                  </a:moveTo>
                  <a:lnTo>
                    <a:pt x="2517786" y="1388715"/>
                  </a:lnTo>
                  <a:lnTo>
                    <a:pt x="2517786" y="1379190"/>
                  </a:lnTo>
                  <a:lnTo>
                    <a:pt x="2527312" y="1379190"/>
                  </a:lnTo>
                  <a:lnTo>
                    <a:pt x="2527312" y="1388715"/>
                  </a:lnTo>
                  <a:close/>
                </a:path>
                <a:path w="9865360" h="1388745">
                  <a:moveTo>
                    <a:pt x="2508261" y="1388715"/>
                  </a:moveTo>
                  <a:lnTo>
                    <a:pt x="2498737" y="1388715"/>
                  </a:lnTo>
                  <a:lnTo>
                    <a:pt x="2498737" y="1379190"/>
                  </a:lnTo>
                  <a:lnTo>
                    <a:pt x="2508261" y="1379190"/>
                  </a:lnTo>
                  <a:lnTo>
                    <a:pt x="2508261" y="1388715"/>
                  </a:lnTo>
                  <a:close/>
                </a:path>
                <a:path w="9865360" h="1388745">
                  <a:moveTo>
                    <a:pt x="2489211" y="1388715"/>
                  </a:moveTo>
                  <a:lnTo>
                    <a:pt x="2479686" y="1388715"/>
                  </a:lnTo>
                  <a:lnTo>
                    <a:pt x="2479686" y="1379190"/>
                  </a:lnTo>
                  <a:lnTo>
                    <a:pt x="2489211" y="1379190"/>
                  </a:lnTo>
                  <a:lnTo>
                    <a:pt x="2489211" y="1388715"/>
                  </a:lnTo>
                  <a:close/>
                </a:path>
                <a:path w="9865360" h="1388745">
                  <a:moveTo>
                    <a:pt x="2470162" y="1388715"/>
                  </a:moveTo>
                  <a:lnTo>
                    <a:pt x="2460636" y="1388715"/>
                  </a:lnTo>
                  <a:lnTo>
                    <a:pt x="2460636" y="1379190"/>
                  </a:lnTo>
                  <a:lnTo>
                    <a:pt x="2470162" y="1379190"/>
                  </a:lnTo>
                  <a:lnTo>
                    <a:pt x="2470162" y="1388715"/>
                  </a:lnTo>
                  <a:close/>
                </a:path>
                <a:path w="9865360" h="1388745">
                  <a:moveTo>
                    <a:pt x="2451111" y="1388715"/>
                  </a:moveTo>
                  <a:lnTo>
                    <a:pt x="2441586" y="1388715"/>
                  </a:lnTo>
                  <a:lnTo>
                    <a:pt x="2441586" y="1379190"/>
                  </a:lnTo>
                  <a:lnTo>
                    <a:pt x="2451111" y="1379190"/>
                  </a:lnTo>
                  <a:lnTo>
                    <a:pt x="2451111" y="1388715"/>
                  </a:lnTo>
                  <a:close/>
                </a:path>
                <a:path w="9865360" h="1388745">
                  <a:moveTo>
                    <a:pt x="2432061" y="1388715"/>
                  </a:moveTo>
                  <a:lnTo>
                    <a:pt x="2422536" y="1388715"/>
                  </a:lnTo>
                  <a:lnTo>
                    <a:pt x="2422536" y="1379190"/>
                  </a:lnTo>
                  <a:lnTo>
                    <a:pt x="2432061" y="1379190"/>
                  </a:lnTo>
                  <a:lnTo>
                    <a:pt x="2432061" y="1388715"/>
                  </a:lnTo>
                  <a:close/>
                </a:path>
                <a:path w="9865360" h="1388745">
                  <a:moveTo>
                    <a:pt x="2413011" y="1388715"/>
                  </a:moveTo>
                  <a:lnTo>
                    <a:pt x="2403486" y="1388715"/>
                  </a:lnTo>
                  <a:lnTo>
                    <a:pt x="2403486" y="1379190"/>
                  </a:lnTo>
                  <a:lnTo>
                    <a:pt x="2413011" y="1379190"/>
                  </a:lnTo>
                  <a:lnTo>
                    <a:pt x="2413011" y="1388715"/>
                  </a:lnTo>
                  <a:close/>
                </a:path>
                <a:path w="9865360" h="1388745">
                  <a:moveTo>
                    <a:pt x="2393961" y="1388715"/>
                  </a:moveTo>
                  <a:lnTo>
                    <a:pt x="2384436" y="1388715"/>
                  </a:lnTo>
                  <a:lnTo>
                    <a:pt x="2384436" y="1379190"/>
                  </a:lnTo>
                  <a:lnTo>
                    <a:pt x="2393961" y="1379190"/>
                  </a:lnTo>
                  <a:lnTo>
                    <a:pt x="2393961" y="1388715"/>
                  </a:lnTo>
                  <a:close/>
                </a:path>
                <a:path w="9865360" h="1388745">
                  <a:moveTo>
                    <a:pt x="2374911" y="1388715"/>
                  </a:moveTo>
                  <a:lnTo>
                    <a:pt x="2365386" y="1388715"/>
                  </a:lnTo>
                  <a:lnTo>
                    <a:pt x="2365386" y="1379190"/>
                  </a:lnTo>
                  <a:lnTo>
                    <a:pt x="2374911" y="1379190"/>
                  </a:lnTo>
                  <a:lnTo>
                    <a:pt x="2374911" y="1388715"/>
                  </a:lnTo>
                  <a:close/>
                </a:path>
                <a:path w="9865360" h="1388745">
                  <a:moveTo>
                    <a:pt x="2355861" y="1388715"/>
                  </a:moveTo>
                  <a:lnTo>
                    <a:pt x="2346337" y="1388715"/>
                  </a:lnTo>
                  <a:lnTo>
                    <a:pt x="2346337" y="1379190"/>
                  </a:lnTo>
                  <a:lnTo>
                    <a:pt x="2355861" y="1379190"/>
                  </a:lnTo>
                  <a:lnTo>
                    <a:pt x="2355861" y="1388715"/>
                  </a:lnTo>
                  <a:close/>
                </a:path>
                <a:path w="9865360" h="1388745">
                  <a:moveTo>
                    <a:pt x="2336811" y="1388715"/>
                  </a:moveTo>
                  <a:lnTo>
                    <a:pt x="2327286" y="1388715"/>
                  </a:lnTo>
                  <a:lnTo>
                    <a:pt x="2327286" y="1379190"/>
                  </a:lnTo>
                  <a:lnTo>
                    <a:pt x="2336811" y="1379190"/>
                  </a:lnTo>
                  <a:lnTo>
                    <a:pt x="2336811" y="1388715"/>
                  </a:lnTo>
                  <a:close/>
                </a:path>
                <a:path w="9865360" h="1388745">
                  <a:moveTo>
                    <a:pt x="2317762" y="1388715"/>
                  </a:moveTo>
                  <a:lnTo>
                    <a:pt x="2308236" y="1388715"/>
                  </a:lnTo>
                  <a:lnTo>
                    <a:pt x="2308236" y="1379190"/>
                  </a:lnTo>
                  <a:lnTo>
                    <a:pt x="2317762" y="1379190"/>
                  </a:lnTo>
                  <a:lnTo>
                    <a:pt x="2317762" y="1388715"/>
                  </a:lnTo>
                  <a:close/>
                </a:path>
                <a:path w="9865360" h="1388745">
                  <a:moveTo>
                    <a:pt x="2298711" y="1388715"/>
                  </a:moveTo>
                  <a:lnTo>
                    <a:pt x="2289187" y="1388715"/>
                  </a:lnTo>
                  <a:lnTo>
                    <a:pt x="2289187" y="1379190"/>
                  </a:lnTo>
                  <a:lnTo>
                    <a:pt x="2298711" y="1379190"/>
                  </a:lnTo>
                  <a:lnTo>
                    <a:pt x="2298711" y="1388715"/>
                  </a:lnTo>
                  <a:close/>
                </a:path>
                <a:path w="9865360" h="1388745">
                  <a:moveTo>
                    <a:pt x="2279661" y="1388715"/>
                  </a:moveTo>
                  <a:lnTo>
                    <a:pt x="2270136" y="1388715"/>
                  </a:lnTo>
                  <a:lnTo>
                    <a:pt x="2270136" y="1379190"/>
                  </a:lnTo>
                  <a:lnTo>
                    <a:pt x="2279661" y="1379190"/>
                  </a:lnTo>
                  <a:lnTo>
                    <a:pt x="2279661" y="1388715"/>
                  </a:lnTo>
                  <a:close/>
                </a:path>
                <a:path w="9865360" h="1388745">
                  <a:moveTo>
                    <a:pt x="2260612" y="1388715"/>
                  </a:moveTo>
                  <a:lnTo>
                    <a:pt x="2251086" y="1388715"/>
                  </a:lnTo>
                  <a:lnTo>
                    <a:pt x="2251086" y="1379190"/>
                  </a:lnTo>
                  <a:lnTo>
                    <a:pt x="2260612" y="1379190"/>
                  </a:lnTo>
                  <a:lnTo>
                    <a:pt x="2260612" y="1388715"/>
                  </a:lnTo>
                  <a:close/>
                </a:path>
                <a:path w="9865360" h="1388745">
                  <a:moveTo>
                    <a:pt x="2241561" y="1388715"/>
                  </a:moveTo>
                  <a:lnTo>
                    <a:pt x="2232037" y="1388715"/>
                  </a:lnTo>
                  <a:lnTo>
                    <a:pt x="2232037" y="1379190"/>
                  </a:lnTo>
                  <a:lnTo>
                    <a:pt x="2241561" y="1379190"/>
                  </a:lnTo>
                  <a:lnTo>
                    <a:pt x="2241561" y="1388715"/>
                  </a:lnTo>
                  <a:close/>
                </a:path>
                <a:path w="9865360" h="1388745">
                  <a:moveTo>
                    <a:pt x="2222511" y="1388715"/>
                  </a:moveTo>
                  <a:lnTo>
                    <a:pt x="2212986" y="1388715"/>
                  </a:lnTo>
                  <a:lnTo>
                    <a:pt x="2212986" y="1379190"/>
                  </a:lnTo>
                  <a:lnTo>
                    <a:pt x="2222511" y="1379190"/>
                  </a:lnTo>
                  <a:lnTo>
                    <a:pt x="2222511" y="1388715"/>
                  </a:lnTo>
                  <a:close/>
                </a:path>
                <a:path w="9865360" h="1388745">
                  <a:moveTo>
                    <a:pt x="2203461" y="1388715"/>
                  </a:moveTo>
                  <a:lnTo>
                    <a:pt x="2193936" y="1388715"/>
                  </a:lnTo>
                  <a:lnTo>
                    <a:pt x="2193936" y="1379190"/>
                  </a:lnTo>
                  <a:lnTo>
                    <a:pt x="2203461" y="1379190"/>
                  </a:lnTo>
                  <a:lnTo>
                    <a:pt x="2203461" y="1388715"/>
                  </a:lnTo>
                  <a:close/>
                </a:path>
                <a:path w="9865360" h="1388745">
                  <a:moveTo>
                    <a:pt x="2184411" y="1388715"/>
                  </a:moveTo>
                  <a:lnTo>
                    <a:pt x="2174886" y="1388715"/>
                  </a:lnTo>
                  <a:lnTo>
                    <a:pt x="2174886" y="1379190"/>
                  </a:lnTo>
                  <a:lnTo>
                    <a:pt x="2184411" y="1379190"/>
                  </a:lnTo>
                  <a:lnTo>
                    <a:pt x="2184411" y="1388715"/>
                  </a:lnTo>
                  <a:close/>
                </a:path>
                <a:path w="9865360" h="1388745">
                  <a:moveTo>
                    <a:pt x="2165361" y="1388715"/>
                  </a:moveTo>
                  <a:lnTo>
                    <a:pt x="2155836" y="1388715"/>
                  </a:lnTo>
                  <a:lnTo>
                    <a:pt x="2155836" y="1379190"/>
                  </a:lnTo>
                  <a:lnTo>
                    <a:pt x="2165361" y="1379190"/>
                  </a:lnTo>
                  <a:lnTo>
                    <a:pt x="2165361" y="1388715"/>
                  </a:lnTo>
                  <a:close/>
                </a:path>
                <a:path w="9865360" h="1388745">
                  <a:moveTo>
                    <a:pt x="2146311" y="1388715"/>
                  </a:moveTo>
                  <a:lnTo>
                    <a:pt x="2136786" y="1388715"/>
                  </a:lnTo>
                  <a:lnTo>
                    <a:pt x="2136786" y="1379190"/>
                  </a:lnTo>
                  <a:lnTo>
                    <a:pt x="2146311" y="1379190"/>
                  </a:lnTo>
                  <a:lnTo>
                    <a:pt x="2146311" y="1388715"/>
                  </a:lnTo>
                  <a:close/>
                </a:path>
                <a:path w="9865360" h="1388745">
                  <a:moveTo>
                    <a:pt x="2127261" y="1388715"/>
                  </a:moveTo>
                  <a:lnTo>
                    <a:pt x="2117736" y="1388715"/>
                  </a:lnTo>
                  <a:lnTo>
                    <a:pt x="2117736" y="1379190"/>
                  </a:lnTo>
                  <a:lnTo>
                    <a:pt x="2127261" y="1379190"/>
                  </a:lnTo>
                  <a:lnTo>
                    <a:pt x="2127261" y="1388715"/>
                  </a:lnTo>
                  <a:close/>
                </a:path>
                <a:path w="9865360" h="1388745">
                  <a:moveTo>
                    <a:pt x="2108212" y="1388715"/>
                  </a:moveTo>
                  <a:lnTo>
                    <a:pt x="2098686" y="1388715"/>
                  </a:lnTo>
                  <a:lnTo>
                    <a:pt x="2098686" y="1379190"/>
                  </a:lnTo>
                  <a:lnTo>
                    <a:pt x="2108212" y="1379190"/>
                  </a:lnTo>
                  <a:lnTo>
                    <a:pt x="2108212" y="1388715"/>
                  </a:lnTo>
                  <a:close/>
                </a:path>
                <a:path w="9865360" h="1388745">
                  <a:moveTo>
                    <a:pt x="2089161" y="1388715"/>
                  </a:moveTo>
                  <a:lnTo>
                    <a:pt x="2079637" y="1388715"/>
                  </a:lnTo>
                  <a:lnTo>
                    <a:pt x="2079637" y="1379190"/>
                  </a:lnTo>
                  <a:lnTo>
                    <a:pt x="2089161" y="1379190"/>
                  </a:lnTo>
                  <a:lnTo>
                    <a:pt x="2089161" y="1388715"/>
                  </a:lnTo>
                  <a:close/>
                </a:path>
                <a:path w="9865360" h="1388745">
                  <a:moveTo>
                    <a:pt x="2070111" y="1388715"/>
                  </a:moveTo>
                  <a:lnTo>
                    <a:pt x="2060586" y="1388715"/>
                  </a:lnTo>
                  <a:lnTo>
                    <a:pt x="2060586" y="1379190"/>
                  </a:lnTo>
                  <a:lnTo>
                    <a:pt x="2070111" y="1379190"/>
                  </a:lnTo>
                  <a:lnTo>
                    <a:pt x="2070111" y="1388715"/>
                  </a:lnTo>
                  <a:close/>
                </a:path>
                <a:path w="9865360" h="1388745">
                  <a:moveTo>
                    <a:pt x="2051062" y="1388715"/>
                  </a:moveTo>
                  <a:lnTo>
                    <a:pt x="2041536" y="1388715"/>
                  </a:lnTo>
                  <a:lnTo>
                    <a:pt x="2041536" y="1379190"/>
                  </a:lnTo>
                  <a:lnTo>
                    <a:pt x="2051062" y="1379190"/>
                  </a:lnTo>
                  <a:lnTo>
                    <a:pt x="2051062" y="1388715"/>
                  </a:lnTo>
                  <a:close/>
                </a:path>
                <a:path w="9865360" h="1388745">
                  <a:moveTo>
                    <a:pt x="2032011" y="1388715"/>
                  </a:moveTo>
                  <a:lnTo>
                    <a:pt x="2022487" y="1388715"/>
                  </a:lnTo>
                  <a:lnTo>
                    <a:pt x="2022487" y="1379190"/>
                  </a:lnTo>
                  <a:lnTo>
                    <a:pt x="2032011" y="1379190"/>
                  </a:lnTo>
                  <a:lnTo>
                    <a:pt x="2032011" y="1388715"/>
                  </a:lnTo>
                  <a:close/>
                </a:path>
                <a:path w="9865360" h="1388745">
                  <a:moveTo>
                    <a:pt x="2012961" y="1388715"/>
                  </a:moveTo>
                  <a:lnTo>
                    <a:pt x="2003436" y="1388715"/>
                  </a:lnTo>
                  <a:lnTo>
                    <a:pt x="2003436" y="1379190"/>
                  </a:lnTo>
                  <a:lnTo>
                    <a:pt x="2012961" y="1379190"/>
                  </a:lnTo>
                  <a:lnTo>
                    <a:pt x="2012961" y="1388715"/>
                  </a:lnTo>
                  <a:close/>
                </a:path>
                <a:path w="9865360" h="1388745">
                  <a:moveTo>
                    <a:pt x="1993912" y="1388715"/>
                  </a:moveTo>
                  <a:lnTo>
                    <a:pt x="1984386" y="1388715"/>
                  </a:lnTo>
                  <a:lnTo>
                    <a:pt x="1984386" y="1379190"/>
                  </a:lnTo>
                  <a:lnTo>
                    <a:pt x="1993912" y="1379190"/>
                  </a:lnTo>
                  <a:lnTo>
                    <a:pt x="1993912" y="1388715"/>
                  </a:lnTo>
                  <a:close/>
                </a:path>
                <a:path w="9865360" h="1388745">
                  <a:moveTo>
                    <a:pt x="1974861" y="1388715"/>
                  </a:moveTo>
                  <a:lnTo>
                    <a:pt x="1965336" y="1388715"/>
                  </a:lnTo>
                  <a:lnTo>
                    <a:pt x="1965336" y="1379190"/>
                  </a:lnTo>
                  <a:lnTo>
                    <a:pt x="1974861" y="1379190"/>
                  </a:lnTo>
                  <a:lnTo>
                    <a:pt x="1974861" y="1388715"/>
                  </a:lnTo>
                  <a:close/>
                </a:path>
                <a:path w="9865360" h="1388745">
                  <a:moveTo>
                    <a:pt x="1955811" y="1388715"/>
                  </a:moveTo>
                  <a:lnTo>
                    <a:pt x="1946286" y="1388715"/>
                  </a:lnTo>
                  <a:lnTo>
                    <a:pt x="1946286" y="1379190"/>
                  </a:lnTo>
                  <a:lnTo>
                    <a:pt x="1955811" y="1379190"/>
                  </a:lnTo>
                  <a:lnTo>
                    <a:pt x="1955811" y="1388715"/>
                  </a:lnTo>
                  <a:close/>
                </a:path>
                <a:path w="9865360" h="1388745">
                  <a:moveTo>
                    <a:pt x="1936761" y="1388715"/>
                  </a:moveTo>
                  <a:lnTo>
                    <a:pt x="1927236" y="1388715"/>
                  </a:lnTo>
                  <a:lnTo>
                    <a:pt x="1927236" y="1379190"/>
                  </a:lnTo>
                  <a:lnTo>
                    <a:pt x="1936761" y="1379190"/>
                  </a:lnTo>
                  <a:lnTo>
                    <a:pt x="1936761" y="1388715"/>
                  </a:lnTo>
                  <a:close/>
                </a:path>
                <a:path w="9865360" h="1388745">
                  <a:moveTo>
                    <a:pt x="1917711" y="1388715"/>
                  </a:moveTo>
                  <a:lnTo>
                    <a:pt x="1908186" y="1388715"/>
                  </a:lnTo>
                  <a:lnTo>
                    <a:pt x="1908186" y="1379190"/>
                  </a:lnTo>
                  <a:lnTo>
                    <a:pt x="1917711" y="1379190"/>
                  </a:lnTo>
                  <a:lnTo>
                    <a:pt x="1917711" y="1388715"/>
                  </a:lnTo>
                  <a:close/>
                </a:path>
                <a:path w="9865360" h="1388745">
                  <a:moveTo>
                    <a:pt x="1898661" y="1388715"/>
                  </a:moveTo>
                  <a:lnTo>
                    <a:pt x="1889136" y="1388715"/>
                  </a:lnTo>
                  <a:lnTo>
                    <a:pt x="1889136" y="1379190"/>
                  </a:lnTo>
                  <a:lnTo>
                    <a:pt x="1898661" y="1379190"/>
                  </a:lnTo>
                  <a:lnTo>
                    <a:pt x="1898661" y="1388715"/>
                  </a:lnTo>
                  <a:close/>
                </a:path>
                <a:path w="9865360" h="1388745">
                  <a:moveTo>
                    <a:pt x="1879611" y="1388715"/>
                  </a:moveTo>
                  <a:lnTo>
                    <a:pt x="1870086" y="1388715"/>
                  </a:lnTo>
                  <a:lnTo>
                    <a:pt x="1870086" y="1379190"/>
                  </a:lnTo>
                  <a:lnTo>
                    <a:pt x="1879611" y="1379190"/>
                  </a:lnTo>
                  <a:lnTo>
                    <a:pt x="1879611" y="1388715"/>
                  </a:lnTo>
                  <a:close/>
                </a:path>
                <a:path w="9865360" h="1388745">
                  <a:moveTo>
                    <a:pt x="1860561" y="1388715"/>
                  </a:moveTo>
                  <a:lnTo>
                    <a:pt x="1851036" y="1388715"/>
                  </a:lnTo>
                  <a:lnTo>
                    <a:pt x="1851036" y="1379190"/>
                  </a:lnTo>
                  <a:lnTo>
                    <a:pt x="1860561" y="1379190"/>
                  </a:lnTo>
                  <a:lnTo>
                    <a:pt x="1860561" y="1388715"/>
                  </a:lnTo>
                  <a:close/>
                </a:path>
                <a:path w="9865360" h="1388745">
                  <a:moveTo>
                    <a:pt x="1841512" y="1388715"/>
                  </a:moveTo>
                  <a:lnTo>
                    <a:pt x="1831986" y="1388715"/>
                  </a:lnTo>
                  <a:lnTo>
                    <a:pt x="1831986" y="1379190"/>
                  </a:lnTo>
                  <a:lnTo>
                    <a:pt x="1841512" y="1379190"/>
                  </a:lnTo>
                  <a:lnTo>
                    <a:pt x="1841512" y="1388715"/>
                  </a:lnTo>
                  <a:close/>
                </a:path>
                <a:path w="9865360" h="1388745">
                  <a:moveTo>
                    <a:pt x="1822461" y="1388715"/>
                  </a:moveTo>
                  <a:lnTo>
                    <a:pt x="1812937" y="1388715"/>
                  </a:lnTo>
                  <a:lnTo>
                    <a:pt x="1812937" y="1379190"/>
                  </a:lnTo>
                  <a:lnTo>
                    <a:pt x="1822461" y="1379190"/>
                  </a:lnTo>
                  <a:lnTo>
                    <a:pt x="1822461" y="1388715"/>
                  </a:lnTo>
                  <a:close/>
                </a:path>
                <a:path w="9865360" h="1388745">
                  <a:moveTo>
                    <a:pt x="1803411" y="1388715"/>
                  </a:moveTo>
                  <a:lnTo>
                    <a:pt x="1793886" y="1388715"/>
                  </a:lnTo>
                  <a:lnTo>
                    <a:pt x="1793886" y="1379190"/>
                  </a:lnTo>
                  <a:lnTo>
                    <a:pt x="1803411" y="1379190"/>
                  </a:lnTo>
                  <a:lnTo>
                    <a:pt x="1803411" y="1388715"/>
                  </a:lnTo>
                  <a:close/>
                </a:path>
                <a:path w="9865360" h="1388745">
                  <a:moveTo>
                    <a:pt x="1784362" y="1388715"/>
                  </a:moveTo>
                  <a:lnTo>
                    <a:pt x="1774836" y="1388715"/>
                  </a:lnTo>
                  <a:lnTo>
                    <a:pt x="1774836" y="1379190"/>
                  </a:lnTo>
                  <a:lnTo>
                    <a:pt x="1784362" y="1379190"/>
                  </a:lnTo>
                  <a:lnTo>
                    <a:pt x="1784362" y="1388715"/>
                  </a:lnTo>
                  <a:close/>
                </a:path>
                <a:path w="9865360" h="1388745">
                  <a:moveTo>
                    <a:pt x="1765311" y="1388715"/>
                  </a:moveTo>
                  <a:lnTo>
                    <a:pt x="1755787" y="1388715"/>
                  </a:lnTo>
                  <a:lnTo>
                    <a:pt x="1755787" y="1379190"/>
                  </a:lnTo>
                  <a:lnTo>
                    <a:pt x="1765311" y="1379190"/>
                  </a:lnTo>
                  <a:lnTo>
                    <a:pt x="1765311" y="1388715"/>
                  </a:lnTo>
                  <a:close/>
                </a:path>
                <a:path w="9865360" h="1388745">
                  <a:moveTo>
                    <a:pt x="1746261" y="1388715"/>
                  </a:moveTo>
                  <a:lnTo>
                    <a:pt x="1736736" y="1388715"/>
                  </a:lnTo>
                  <a:lnTo>
                    <a:pt x="1736736" y="1379190"/>
                  </a:lnTo>
                  <a:lnTo>
                    <a:pt x="1746261" y="1379190"/>
                  </a:lnTo>
                  <a:lnTo>
                    <a:pt x="1746261" y="1388715"/>
                  </a:lnTo>
                  <a:close/>
                </a:path>
                <a:path w="9865360" h="1388745">
                  <a:moveTo>
                    <a:pt x="1727211" y="1388715"/>
                  </a:moveTo>
                  <a:lnTo>
                    <a:pt x="1717686" y="1388715"/>
                  </a:lnTo>
                  <a:lnTo>
                    <a:pt x="1717686" y="1379190"/>
                  </a:lnTo>
                  <a:lnTo>
                    <a:pt x="1727211" y="1379190"/>
                  </a:lnTo>
                  <a:lnTo>
                    <a:pt x="1727211" y="1388715"/>
                  </a:lnTo>
                  <a:close/>
                </a:path>
                <a:path w="9865360" h="1388745">
                  <a:moveTo>
                    <a:pt x="1708161" y="1388715"/>
                  </a:moveTo>
                  <a:lnTo>
                    <a:pt x="1698636" y="1388715"/>
                  </a:lnTo>
                  <a:lnTo>
                    <a:pt x="1698636" y="1379190"/>
                  </a:lnTo>
                  <a:lnTo>
                    <a:pt x="1708161" y="1379190"/>
                  </a:lnTo>
                  <a:lnTo>
                    <a:pt x="1708161" y="1388715"/>
                  </a:lnTo>
                  <a:close/>
                </a:path>
                <a:path w="9865360" h="1388745">
                  <a:moveTo>
                    <a:pt x="1689111" y="1388715"/>
                  </a:moveTo>
                  <a:lnTo>
                    <a:pt x="1679586" y="1388715"/>
                  </a:lnTo>
                  <a:lnTo>
                    <a:pt x="1679586" y="1379190"/>
                  </a:lnTo>
                  <a:lnTo>
                    <a:pt x="1689111" y="1379190"/>
                  </a:lnTo>
                  <a:lnTo>
                    <a:pt x="1689111" y="1388715"/>
                  </a:lnTo>
                  <a:close/>
                </a:path>
                <a:path w="9865360" h="1388745">
                  <a:moveTo>
                    <a:pt x="1670061" y="1388715"/>
                  </a:moveTo>
                  <a:lnTo>
                    <a:pt x="1660536" y="1388715"/>
                  </a:lnTo>
                  <a:lnTo>
                    <a:pt x="1660536" y="1379190"/>
                  </a:lnTo>
                  <a:lnTo>
                    <a:pt x="1670061" y="1379190"/>
                  </a:lnTo>
                  <a:lnTo>
                    <a:pt x="1670061" y="1388715"/>
                  </a:lnTo>
                  <a:close/>
                </a:path>
                <a:path w="9865360" h="1388745">
                  <a:moveTo>
                    <a:pt x="1651011" y="1388715"/>
                  </a:moveTo>
                  <a:lnTo>
                    <a:pt x="1641486" y="1388715"/>
                  </a:lnTo>
                  <a:lnTo>
                    <a:pt x="1641486" y="1379190"/>
                  </a:lnTo>
                  <a:lnTo>
                    <a:pt x="1651011" y="1379190"/>
                  </a:lnTo>
                  <a:lnTo>
                    <a:pt x="1651011" y="1388715"/>
                  </a:lnTo>
                  <a:close/>
                </a:path>
                <a:path w="9865360" h="1388745">
                  <a:moveTo>
                    <a:pt x="1631961" y="1388715"/>
                  </a:moveTo>
                  <a:lnTo>
                    <a:pt x="1622436" y="1388715"/>
                  </a:lnTo>
                  <a:lnTo>
                    <a:pt x="1622436" y="1379190"/>
                  </a:lnTo>
                  <a:lnTo>
                    <a:pt x="1631961" y="1379190"/>
                  </a:lnTo>
                  <a:lnTo>
                    <a:pt x="1631961" y="1388715"/>
                  </a:lnTo>
                  <a:close/>
                </a:path>
                <a:path w="9865360" h="1388745">
                  <a:moveTo>
                    <a:pt x="1612911" y="1388715"/>
                  </a:moveTo>
                  <a:lnTo>
                    <a:pt x="1603387" y="1388715"/>
                  </a:lnTo>
                  <a:lnTo>
                    <a:pt x="1603387" y="1379190"/>
                  </a:lnTo>
                  <a:lnTo>
                    <a:pt x="1612911" y="1379190"/>
                  </a:lnTo>
                  <a:lnTo>
                    <a:pt x="1612911" y="1388715"/>
                  </a:lnTo>
                  <a:close/>
                </a:path>
                <a:path w="9865360" h="1388745">
                  <a:moveTo>
                    <a:pt x="1593861" y="1388715"/>
                  </a:moveTo>
                  <a:lnTo>
                    <a:pt x="1584336" y="1388715"/>
                  </a:lnTo>
                  <a:lnTo>
                    <a:pt x="1584336" y="1379190"/>
                  </a:lnTo>
                  <a:lnTo>
                    <a:pt x="1593861" y="1379190"/>
                  </a:lnTo>
                  <a:lnTo>
                    <a:pt x="1593861" y="1388715"/>
                  </a:lnTo>
                  <a:close/>
                </a:path>
                <a:path w="9865360" h="1388745">
                  <a:moveTo>
                    <a:pt x="1574812" y="1388715"/>
                  </a:moveTo>
                  <a:lnTo>
                    <a:pt x="1565286" y="1388715"/>
                  </a:lnTo>
                  <a:lnTo>
                    <a:pt x="1565286" y="1379190"/>
                  </a:lnTo>
                  <a:lnTo>
                    <a:pt x="1574812" y="1379190"/>
                  </a:lnTo>
                  <a:lnTo>
                    <a:pt x="1574812" y="1388715"/>
                  </a:lnTo>
                  <a:close/>
                </a:path>
                <a:path w="9865360" h="1388745">
                  <a:moveTo>
                    <a:pt x="1555761" y="1388715"/>
                  </a:moveTo>
                  <a:lnTo>
                    <a:pt x="1546237" y="1388715"/>
                  </a:lnTo>
                  <a:lnTo>
                    <a:pt x="1546237" y="1379190"/>
                  </a:lnTo>
                  <a:lnTo>
                    <a:pt x="1555761" y="1379190"/>
                  </a:lnTo>
                  <a:lnTo>
                    <a:pt x="1555761" y="1388715"/>
                  </a:lnTo>
                  <a:close/>
                </a:path>
                <a:path w="9865360" h="1388745">
                  <a:moveTo>
                    <a:pt x="1536711" y="1388715"/>
                  </a:moveTo>
                  <a:lnTo>
                    <a:pt x="1527186" y="1388715"/>
                  </a:lnTo>
                  <a:lnTo>
                    <a:pt x="1527186" y="1379190"/>
                  </a:lnTo>
                  <a:lnTo>
                    <a:pt x="1536711" y="1379190"/>
                  </a:lnTo>
                  <a:lnTo>
                    <a:pt x="1536711" y="1388715"/>
                  </a:lnTo>
                  <a:close/>
                </a:path>
                <a:path w="9865360" h="1388745">
                  <a:moveTo>
                    <a:pt x="1517661" y="1388715"/>
                  </a:moveTo>
                  <a:lnTo>
                    <a:pt x="1508136" y="1388715"/>
                  </a:lnTo>
                  <a:lnTo>
                    <a:pt x="1508136" y="1379190"/>
                  </a:lnTo>
                  <a:lnTo>
                    <a:pt x="1517661" y="1379190"/>
                  </a:lnTo>
                  <a:lnTo>
                    <a:pt x="1517661" y="1388715"/>
                  </a:lnTo>
                  <a:close/>
                </a:path>
                <a:path w="9865360" h="1388745">
                  <a:moveTo>
                    <a:pt x="1498611" y="1388715"/>
                  </a:moveTo>
                  <a:lnTo>
                    <a:pt x="1489086" y="1388715"/>
                  </a:lnTo>
                  <a:lnTo>
                    <a:pt x="1489086" y="1379190"/>
                  </a:lnTo>
                  <a:lnTo>
                    <a:pt x="1498611" y="1379190"/>
                  </a:lnTo>
                  <a:lnTo>
                    <a:pt x="1498611" y="1388715"/>
                  </a:lnTo>
                  <a:close/>
                </a:path>
                <a:path w="9865360" h="1388745">
                  <a:moveTo>
                    <a:pt x="1479561" y="1388715"/>
                  </a:moveTo>
                  <a:lnTo>
                    <a:pt x="1470036" y="1388715"/>
                  </a:lnTo>
                  <a:lnTo>
                    <a:pt x="1470036" y="1379190"/>
                  </a:lnTo>
                  <a:lnTo>
                    <a:pt x="1479561" y="1379190"/>
                  </a:lnTo>
                  <a:lnTo>
                    <a:pt x="1479561" y="1388715"/>
                  </a:lnTo>
                  <a:close/>
                </a:path>
                <a:path w="9865360" h="1388745">
                  <a:moveTo>
                    <a:pt x="1460511" y="1388715"/>
                  </a:moveTo>
                  <a:lnTo>
                    <a:pt x="1450986" y="1388715"/>
                  </a:lnTo>
                  <a:lnTo>
                    <a:pt x="1450986" y="1379190"/>
                  </a:lnTo>
                  <a:lnTo>
                    <a:pt x="1460511" y="1379190"/>
                  </a:lnTo>
                  <a:lnTo>
                    <a:pt x="1460511" y="1388715"/>
                  </a:lnTo>
                  <a:close/>
                </a:path>
                <a:path w="9865360" h="1388745">
                  <a:moveTo>
                    <a:pt x="1441461" y="1388715"/>
                  </a:moveTo>
                  <a:lnTo>
                    <a:pt x="1431936" y="1388715"/>
                  </a:lnTo>
                  <a:lnTo>
                    <a:pt x="1431936" y="1379190"/>
                  </a:lnTo>
                  <a:lnTo>
                    <a:pt x="1441461" y="1379190"/>
                  </a:lnTo>
                  <a:lnTo>
                    <a:pt x="1441461" y="1388715"/>
                  </a:lnTo>
                  <a:close/>
                </a:path>
                <a:path w="9865360" h="1388745">
                  <a:moveTo>
                    <a:pt x="1422411" y="1388715"/>
                  </a:moveTo>
                  <a:lnTo>
                    <a:pt x="1412886" y="1388715"/>
                  </a:lnTo>
                  <a:lnTo>
                    <a:pt x="1412886" y="1379190"/>
                  </a:lnTo>
                  <a:lnTo>
                    <a:pt x="1422411" y="1379190"/>
                  </a:lnTo>
                  <a:lnTo>
                    <a:pt x="1422411" y="1388715"/>
                  </a:lnTo>
                  <a:close/>
                </a:path>
                <a:path w="9865360" h="1388745">
                  <a:moveTo>
                    <a:pt x="1403361" y="1388715"/>
                  </a:moveTo>
                  <a:lnTo>
                    <a:pt x="1393836" y="1388715"/>
                  </a:lnTo>
                  <a:lnTo>
                    <a:pt x="1393836" y="1379190"/>
                  </a:lnTo>
                  <a:lnTo>
                    <a:pt x="1403361" y="1379190"/>
                  </a:lnTo>
                  <a:lnTo>
                    <a:pt x="1403361" y="1388715"/>
                  </a:lnTo>
                  <a:close/>
                </a:path>
                <a:path w="9865360" h="1388745">
                  <a:moveTo>
                    <a:pt x="1384311" y="1388715"/>
                  </a:moveTo>
                  <a:lnTo>
                    <a:pt x="1374786" y="1388715"/>
                  </a:lnTo>
                  <a:lnTo>
                    <a:pt x="1374786" y="1379190"/>
                  </a:lnTo>
                  <a:lnTo>
                    <a:pt x="1384311" y="1379190"/>
                  </a:lnTo>
                  <a:lnTo>
                    <a:pt x="1384311" y="1388715"/>
                  </a:lnTo>
                  <a:close/>
                </a:path>
                <a:path w="9865360" h="1388745">
                  <a:moveTo>
                    <a:pt x="1365261" y="1388715"/>
                  </a:moveTo>
                  <a:lnTo>
                    <a:pt x="1355736" y="1388715"/>
                  </a:lnTo>
                  <a:lnTo>
                    <a:pt x="1355736" y="1379190"/>
                  </a:lnTo>
                  <a:lnTo>
                    <a:pt x="1365261" y="1379190"/>
                  </a:lnTo>
                  <a:lnTo>
                    <a:pt x="1365261" y="1388715"/>
                  </a:lnTo>
                  <a:close/>
                </a:path>
                <a:path w="9865360" h="1388745">
                  <a:moveTo>
                    <a:pt x="1346211" y="1388715"/>
                  </a:moveTo>
                  <a:lnTo>
                    <a:pt x="1336687" y="1388715"/>
                  </a:lnTo>
                  <a:lnTo>
                    <a:pt x="1336687" y="1379190"/>
                  </a:lnTo>
                  <a:lnTo>
                    <a:pt x="1346211" y="1379190"/>
                  </a:lnTo>
                  <a:lnTo>
                    <a:pt x="1346211" y="1388715"/>
                  </a:lnTo>
                  <a:close/>
                </a:path>
                <a:path w="9865360" h="1388745">
                  <a:moveTo>
                    <a:pt x="1327161" y="1388715"/>
                  </a:moveTo>
                  <a:lnTo>
                    <a:pt x="1317636" y="1388715"/>
                  </a:lnTo>
                  <a:lnTo>
                    <a:pt x="1317636" y="1379190"/>
                  </a:lnTo>
                  <a:lnTo>
                    <a:pt x="1327161" y="1379190"/>
                  </a:lnTo>
                  <a:lnTo>
                    <a:pt x="1327161" y="1388715"/>
                  </a:lnTo>
                  <a:close/>
                </a:path>
                <a:path w="9865360" h="1388745">
                  <a:moveTo>
                    <a:pt x="1308112" y="1388715"/>
                  </a:moveTo>
                  <a:lnTo>
                    <a:pt x="1298586" y="1388715"/>
                  </a:lnTo>
                  <a:lnTo>
                    <a:pt x="1298586" y="1379190"/>
                  </a:lnTo>
                  <a:lnTo>
                    <a:pt x="1308112" y="1379190"/>
                  </a:lnTo>
                  <a:lnTo>
                    <a:pt x="1308112" y="1388715"/>
                  </a:lnTo>
                  <a:close/>
                </a:path>
                <a:path w="9865360" h="1388745">
                  <a:moveTo>
                    <a:pt x="1289061" y="1388715"/>
                  </a:moveTo>
                  <a:lnTo>
                    <a:pt x="1279536" y="1388715"/>
                  </a:lnTo>
                  <a:lnTo>
                    <a:pt x="1279536" y="1379190"/>
                  </a:lnTo>
                  <a:lnTo>
                    <a:pt x="1289061" y="1379190"/>
                  </a:lnTo>
                  <a:lnTo>
                    <a:pt x="1289061" y="1388715"/>
                  </a:lnTo>
                  <a:close/>
                </a:path>
                <a:path w="9865360" h="1388745">
                  <a:moveTo>
                    <a:pt x="1270011" y="1388715"/>
                  </a:moveTo>
                  <a:lnTo>
                    <a:pt x="1260486" y="1388715"/>
                  </a:lnTo>
                  <a:lnTo>
                    <a:pt x="1260486" y="1379190"/>
                  </a:lnTo>
                  <a:lnTo>
                    <a:pt x="1270011" y="1379190"/>
                  </a:lnTo>
                  <a:lnTo>
                    <a:pt x="1270011" y="1388715"/>
                  </a:lnTo>
                  <a:close/>
                </a:path>
                <a:path w="9865360" h="1388745">
                  <a:moveTo>
                    <a:pt x="1250961" y="1388715"/>
                  </a:moveTo>
                  <a:lnTo>
                    <a:pt x="1241436" y="1388715"/>
                  </a:lnTo>
                  <a:lnTo>
                    <a:pt x="1241436" y="1379190"/>
                  </a:lnTo>
                  <a:lnTo>
                    <a:pt x="1250961" y="1379190"/>
                  </a:lnTo>
                  <a:lnTo>
                    <a:pt x="1250961" y="1388715"/>
                  </a:lnTo>
                  <a:close/>
                </a:path>
                <a:path w="9865360" h="1388745">
                  <a:moveTo>
                    <a:pt x="1231911" y="1388715"/>
                  </a:moveTo>
                  <a:lnTo>
                    <a:pt x="1222386" y="1388715"/>
                  </a:lnTo>
                  <a:lnTo>
                    <a:pt x="1222386" y="1379190"/>
                  </a:lnTo>
                  <a:lnTo>
                    <a:pt x="1231911" y="1379190"/>
                  </a:lnTo>
                  <a:lnTo>
                    <a:pt x="1231911" y="1388715"/>
                  </a:lnTo>
                  <a:close/>
                </a:path>
                <a:path w="9865360" h="1388745">
                  <a:moveTo>
                    <a:pt x="1212861" y="1388715"/>
                  </a:moveTo>
                  <a:lnTo>
                    <a:pt x="1203336" y="1388715"/>
                  </a:lnTo>
                  <a:lnTo>
                    <a:pt x="1203336" y="1379190"/>
                  </a:lnTo>
                  <a:lnTo>
                    <a:pt x="1212861" y="1379190"/>
                  </a:lnTo>
                  <a:lnTo>
                    <a:pt x="1212861" y="1388715"/>
                  </a:lnTo>
                  <a:close/>
                </a:path>
                <a:path w="9865360" h="1388745">
                  <a:moveTo>
                    <a:pt x="1193811" y="1388715"/>
                  </a:moveTo>
                  <a:lnTo>
                    <a:pt x="1184286" y="1388715"/>
                  </a:lnTo>
                  <a:lnTo>
                    <a:pt x="1184286" y="1379190"/>
                  </a:lnTo>
                  <a:lnTo>
                    <a:pt x="1193811" y="1379190"/>
                  </a:lnTo>
                  <a:lnTo>
                    <a:pt x="1193811" y="1388715"/>
                  </a:lnTo>
                  <a:close/>
                </a:path>
                <a:path w="9865360" h="1388745">
                  <a:moveTo>
                    <a:pt x="1174761" y="1388715"/>
                  </a:moveTo>
                  <a:lnTo>
                    <a:pt x="1165236" y="1388715"/>
                  </a:lnTo>
                  <a:lnTo>
                    <a:pt x="1165236" y="1379190"/>
                  </a:lnTo>
                  <a:lnTo>
                    <a:pt x="1174761" y="1379190"/>
                  </a:lnTo>
                  <a:lnTo>
                    <a:pt x="1174761" y="1388715"/>
                  </a:lnTo>
                  <a:close/>
                </a:path>
                <a:path w="9865360" h="1388745">
                  <a:moveTo>
                    <a:pt x="1155711" y="1388715"/>
                  </a:moveTo>
                  <a:lnTo>
                    <a:pt x="1146186" y="1388715"/>
                  </a:lnTo>
                  <a:lnTo>
                    <a:pt x="1146186" y="1379190"/>
                  </a:lnTo>
                  <a:lnTo>
                    <a:pt x="1155711" y="1379190"/>
                  </a:lnTo>
                  <a:lnTo>
                    <a:pt x="1155711" y="1388715"/>
                  </a:lnTo>
                  <a:close/>
                </a:path>
                <a:path w="9865360" h="1388745">
                  <a:moveTo>
                    <a:pt x="1136661" y="1388715"/>
                  </a:moveTo>
                  <a:lnTo>
                    <a:pt x="1127136" y="1388715"/>
                  </a:lnTo>
                  <a:lnTo>
                    <a:pt x="1127136" y="1379190"/>
                  </a:lnTo>
                  <a:lnTo>
                    <a:pt x="1136661" y="1379190"/>
                  </a:lnTo>
                  <a:lnTo>
                    <a:pt x="1136661" y="1388715"/>
                  </a:lnTo>
                  <a:close/>
                </a:path>
                <a:path w="9865360" h="1388745">
                  <a:moveTo>
                    <a:pt x="1117611" y="1388715"/>
                  </a:moveTo>
                  <a:lnTo>
                    <a:pt x="1108086" y="1388715"/>
                  </a:lnTo>
                  <a:lnTo>
                    <a:pt x="1108086" y="1379190"/>
                  </a:lnTo>
                  <a:lnTo>
                    <a:pt x="1117611" y="1379190"/>
                  </a:lnTo>
                  <a:lnTo>
                    <a:pt x="1117611" y="1388715"/>
                  </a:lnTo>
                  <a:close/>
                </a:path>
                <a:path w="9865360" h="1388745">
                  <a:moveTo>
                    <a:pt x="1098562" y="1388715"/>
                  </a:moveTo>
                  <a:lnTo>
                    <a:pt x="1089036" y="1388715"/>
                  </a:lnTo>
                  <a:lnTo>
                    <a:pt x="1089036" y="1379190"/>
                  </a:lnTo>
                  <a:lnTo>
                    <a:pt x="1098562" y="1379190"/>
                  </a:lnTo>
                  <a:lnTo>
                    <a:pt x="1098562" y="1388715"/>
                  </a:lnTo>
                  <a:close/>
                </a:path>
                <a:path w="9865360" h="1388745">
                  <a:moveTo>
                    <a:pt x="1079511" y="1388715"/>
                  </a:moveTo>
                  <a:lnTo>
                    <a:pt x="1069987" y="1388715"/>
                  </a:lnTo>
                  <a:lnTo>
                    <a:pt x="1069987" y="1379190"/>
                  </a:lnTo>
                  <a:lnTo>
                    <a:pt x="1079511" y="1379190"/>
                  </a:lnTo>
                  <a:lnTo>
                    <a:pt x="1079511" y="1388715"/>
                  </a:lnTo>
                  <a:close/>
                </a:path>
                <a:path w="9865360" h="1388745">
                  <a:moveTo>
                    <a:pt x="1060461" y="1388715"/>
                  </a:moveTo>
                  <a:lnTo>
                    <a:pt x="1050936" y="1388715"/>
                  </a:lnTo>
                  <a:lnTo>
                    <a:pt x="1050936" y="1379190"/>
                  </a:lnTo>
                  <a:lnTo>
                    <a:pt x="1060461" y="1379190"/>
                  </a:lnTo>
                  <a:lnTo>
                    <a:pt x="1060461" y="1388715"/>
                  </a:lnTo>
                  <a:close/>
                </a:path>
                <a:path w="9865360" h="1388745">
                  <a:moveTo>
                    <a:pt x="1041411" y="1388715"/>
                  </a:moveTo>
                  <a:lnTo>
                    <a:pt x="1031886" y="1388715"/>
                  </a:lnTo>
                  <a:lnTo>
                    <a:pt x="1031886" y="1379190"/>
                  </a:lnTo>
                  <a:lnTo>
                    <a:pt x="1041411" y="1379190"/>
                  </a:lnTo>
                  <a:lnTo>
                    <a:pt x="1041411" y="1388715"/>
                  </a:lnTo>
                  <a:close/>
                </a:path>
                <a:path w="9865360" h="1388745">
                  <a:moveTo>
                    <a:pt x="1022361" y="1388715"/>
                  </a:moveTo>
                  <a:lnTo>
                    <a:pt x="1012836" y="1388715"/>
                  </a:lnTo>
                  <a:lnTo>
                    <a:pt x="1012836" y="1379190"/>
                  </a:lnTo>
                  <a:lnTo>
                    <a:pt x="1022361" y="1379190"/>
                  </a:lnTo>
                  <a:lnTo>
                    <a:pt x="1022361" y="1388715"/>
                  </a:lnTo>
                  <a:close/>
                </a:path>
                <a:path w="9865360" h="1388745">
                  <a:moveTo>
                    <a:pt x="1003311" y="1388715"/>
                  </a:moveTo>
                  <a:lnTo>
                    <a:pt x="993786" y="1388715"/>
                  </a:lnTo>
                  <a:lnTo>
                    <a:pt x="993786" y="1379190"/>
                  </a:lnTo>
                  <a:lnTo>
                    <a:pt x="1003311" y="1379190"/>
                  </a:lnTo>
                  <a:lnTo>
                    <a:pt x="1003311" y="1388715"/>
                  </a:lnTo>
                  <a:close/>
                </a:path>
                <a:path w="9865360" h="1388745">
                  <a:moveTo>
                    <a:pt x="984261" y="1388715"/>
                  </a:moveTo>
                  <a:lnTo>
                    <a:pt x="974736" y="1388715"/>
                  </a:lnTo>
                  <a:lnTo>
                    <a:pt x="974736" y="1379190"/>
                  </a:lnTo>
                  <a:lnTo>
                    <a:pt x="984261" y="1379190"/>
                  </a:lnTo>
                  <a:lnTo>
                    <a:pt x="984261" y="1388715"/>
                  </a:lnTo>
                  <a:close/>
                </a:path>
                <a:path w="9865360" h="1388745">
                  <a:moveTo>
                    <a:pt x="965211" y="1388715"/>
                  </a:moveTo>
                  <a:lnTo>
                    <a:pt x="955686" y="1388715"/>
                  </a:lnTo>
                  <a:lnTo>
                    <a:pt x="955686" y="1379190"/>
                  </a:lnTo>
                  <a:lnTo>
                    <a:pt x="965211" y="1379190"/>
                  </a:lnTo>
                  <a:lnTo>
                    <a:pt x="965211" y="1388715"/>
                  </a:lnTo>
                  <a:close/>
                </a:path>
                <a:path w="9865360" h="1388745">
                  <a:moveTo>
                    <a:pt x="946161" y="1388715"/>
                  </a:moveTo>
                  <a:lnTo>
                    <a:pt x="936636" y="1388715"/>
                  </a:lnTo>
                  <a:lnTo>
                    <a:pt x="936636" y="1379190"/>
                  </a:lnTo>
                  <a:lnTo>
                    <a:pt x="946161" y="1379190"/>
                  </a:lnTo>
                  <a:lnTo>
                    <a:pt x="946161" y="1388715"/>
                  </a:lnTo>
                  <a:close/>
                </a:path>
                <a:path w="9865360" h="1388745">
                  <a:moveTo>
                    <a:pt x="927111" y="1388715"/>
                  </a:moveTo>
                  <a:lnTo>
                    <a:pt x="917586" y="1388715"/>
                  </a:lnTo>
                  <a:lnTo>
                    <a:pt x="917586" y="1379190"/>
                  </a:lnTo>
                  <a:lnTo>
                    <a:pt x="927111" y="1379190"/>
                  </a:lnTo>
                  <a:lnTo>
                    <a:pt x="927111" y="1388715"/>
                  </a:lnTo>
                  <a:close/>
                </a:path>
                <a:path w="9865360" h="1388745">
                  <a:moveTo>
                    <a:pt x="908061" y="1388715"/>
                  </a:moveTo>
                  <a:lnTo>
                    <a:pt x="898536" y="1388715"/>
                  </a:lnTo>
                  <a:lnTo>
                    <a:pt x="898536" y="1379190"/>
                  </a:lnTo>
                  <a:lnTo>
                    <a:pt x="908061" y="1379190"/>
                  </a:lnTo>
                  <a:lnTo>
                    <a:pt x="908061" y="1388715"/>
                  </a:lnTo>
                  <a:close/>
                </a:path>
                <a:path w="9865360" h="1388745">
                  <a:moveTo>
                    <a:pt x="889011" y="1388715"/>
                  </a:moveTo>
                  <a:lnTo>
                    <a:pt x="879486" y="1388715"/>
                  </a:lnTo>
                  <a:lnTo>
                    <a:pt x="879486" y="1379190"/>
                  </a:lnTo>
                  <a:lnTo>
                    <a:pt x="889011" y="1379190"/>
                  </a:lnTo>
                  <a:lnTo>
                    <a:pt x="889011" y="1388715"/>
                  </a:lnTo>
                  <a:close/>
                </a:path>
                <a:path w="9865360" h="1388745">
                  <a:moveTo>
                    <a:pt x="869961" y="1388715"/>
                  </a:moveTo>
                  <a:lnTo>
                    <a:pt x="860436" y="1388715"/>
                  </a:lnTo>
                  <a:lnTo>
                    <a:pt x="860436" y="1379190"/>
                  </a:lnTo>
                  <a:lnTo>
                    <a:pt x="869961" y="1379190"/>
                  </a:lnTo>
                  <a:lnTo>
                    <a:pt x="869961" y="1388715"/>
                  </a:lnTo>
                  <a:close/>
                </a:path>
                <a:path w="9865360" h="1388745">
                  <a:moveTo>
                    <a:pt x="850911" y="1388715"/>
                  </a:moveTo>
                  <a:lnTo>
                    <a:pt x="841386" y="1388715"/>
                  </a:lnTo>
                  <a:lnTo>
                    <a:pt x="841386" y="1379190"/>
                  </a:lnTo>
                  <a:lnTo>
                    <a:pt x="850911" y="1379190"/>
                  </a:lnTo>
                  <a:lnTo>
                    <a:pt x="850911" y="1388715"/>
                  </a:lnTo>
                  <a:close/>
                </a:path>
                <a:path w="9865360" h="1388745">
                  <a:moveTo>
                    <a:pt x="831862" y="1388715"/>
                  </a:moveTo>
                  <a:lnTo>
                    <a:pt x="822336" y="1388715"/>
                  </a:lnTo>
                  <a:lnTo>
                    <a:pt x="822336" y="1379190"/>
                  </a:lnTo>
                  <a:lnTo>
                    <a:pt x="831862" y="1379190"/>
                  </a:lnTo>
                  <a:lnTo>
                    <a:pt x="831862" y="1388715"/>
                  </a:lnTo>
                  <a:close/>
                </a:path>
                <a:path w="9865360" h="1388745">
                  <a:moveTo>
                    <a:pt x="812811" y="1388715"/>
                  </a:moveTo>
                  <a:lnTo>
                    <a:pt x="803286" y="1388715"/>
                  </a:lnTo>
                  <a:lnTo>
                    <a:pt x="803286" y="1379190"/>
                  </a:lnTo>
                  <a:lnTo>
                    <a:pt x="812811" y="1379190"/>
                  </a:lnTo>
                  <a:lnTo>
                    <a:pt x="812811" y="1388715"/>
                  </a:lnTo>
                  <a:close/>
                </a:path>
                <a:path w="9865360" h="1388745">
                  <a:moveTo>
                    <a:pt x="793761" y="1388715"/>
                  </a:moveTo>
                  <a:lnTo>
                    <a:pt x="784236" y="1388715"/>
                  </a:lnTo>
                  <a:lnTo>
                    <a:pt x="784236" y="1379190"/>
                  </a:lnTo>
                  <a:lnTo>
                    <a:pt x="793761" y="1379190"/>
                  </a:lnTo>
                  <a:lnTo>
                    <a:pt x="793761" y="1388715"/>
                  </a:lnTo>
                  <a:close/>
                </a:path>
                <a:path w="9865360" h="1388745">
                  <a:moveTo>
                    <a:pt x="774711" y="1388715"/>
                  </a:moveTo>
                  <a:lnTo>
                    <a:pt x="765186" y="1388715"/>
                  </a:lnTo>
                  <a:lnTo>
                    <a:pt x="765186" y="1379190"/>
                  </a:lnTo>
                  <a:lnTo>
                    <a:pt x="774711" y="1379190"/>
                  </a:lnTo>
                  <a:lnTo>
                    <a:pt x="774711" y="1388715"/>
                  </a:lnTo>
                  <a:close/>
                </a:path>
                <a:path w="9865360" h="1388745">
                  <a:moveTo>
                    <a:pt x="755661" y="1388715"/>
                  </a:moveTo>
                  <a:lnTo>
                    <a:pt x="746136" y="1388715"/>
                  </a:lnTo>
                  <a:lnTo>
                    <a:pt x="746136" y="1379190"/>
                  </a:lnTo>
                  <a:lnTo>
                    <a:pt x="755661" y="1379190"/>
                  </a:lnTo>
                  <a:lnTo>
                    <a:pt x="755661" y="1388715"/>
                  </a:lnTo>
                  <a:close/>
                </a:path>
                <a:path w="9865360" h="1388745">
                  <a:moveTo>
                    <a:pt x="736611" y="1388715"/>
                  </a:moveTo>
                  <a:lnTo>
                    <a:pt x="727086" y="1388715"/>
                  </a:lnTo>
                  <a:lnTo>
                    <a:pt x="727086" y="1379190"/>
                  </a:lnTo>
                  <a:lnTo>
                    <a:pt x="736611" y="1379190"/>
                  </a:lnTo>
                  <a:lnTo>
                    <a:pt x="736611" y="1388715"/>
                  </a:lnTo>
                  <a:close/>
                </a:path>
                <a:path w="9865360" h="1388745">
                  <a:moveTo>
                    <a:pt x="717561" y="1388715"/>
                  </a:moveTo>
                  <a:lnTo>
                    <a:pt x="708036" y="1388715"/>
                  </a:lnTo>
                  <a:lnTo>
                    <a:pt x="708036" y="1379190"/>
                  </a:lnTo>
                  <a:lnTo>
                    <a:pt x="717561" y="1379190"/>
                  </a:lnTo>
                  <a:lnTo>
                    <a:pt x="717561" y="1388715"/>
                  </a:lnTo>
                  <a:close/>
                </a:path>
                <a:path w="9865360" h="1388745">
                  <a:moveTo>
                    <a:pt x="698511" y="1388715"/>
                  </a:moveTo>
                  <a:lnTo>
                    <a:pt x="688986" y="1388715"/>
                  </a:lnTo>
                  <a:lnTo>
                    <a:pt x="688986" y="1379190"/>
                  </a:lnTo>
                  <a:lnTo>
                    <a:pt x="698511" y="1379190"/>
                  </a:lnTo>
                  <a:lnTo>
                    <a:pt x="698511" y="1388715"/>
                  </a:lnTo>
                  <a:close/>
                </a:path>
                <a:path w="9865360" h="1388745">
                  <a:moveTo>
                    <a:pt x="679461" y="1388715"/>
                  </a:moveTo>
                  <a:lnTo>
                    <a:pt x="669936" y="1388715"/>
                  </a:lnTo>
                  <a:lnTo>
                    <a:pt x="669936" y="1379190"/>
                  </a:lnTo>
                  <a:lnTo>
                    <a:pt x="679461" y="1379190"/>
                  </a:lnTo>
                  <a:lnTo>
                    <a:pt x="679461" y="1388715"/>
                  </a:lnTo>
                  <a:close/>
                </a:path>
                <a:path w="9865360" h="1388745">
                  <a:moveTo>
                    <a:pt x="660411" y="1388715"/>
                  </a:moveTo>
                  <a:lnTo>
                    <a:pt x="650886" y="1388715"/>
                  </a:lnTo>
                  <a:lnTo>
                    <a:pt x="650886" y="1379190"/>
                  </a:lnTo>
                  <a:lnTo>
                    <a:pt x="660411" y="1379190"/>
                  </a:lnTo>
                  <a:lnTo>
                    <a:pt x="660411" y="1388715"/>
                  </a:lnTo>
                  <a:close/>
                </a:path>
                <a:path w="9865360" h="1388745">
                  <a:moveTo>
                    <a:pt x="641361" y="1388715"/>
                  </a:moveTo>
                  <a:lnTo>
                    <a:pt x="631836" y="1388715"/>
                  </a:lnTo>
                  <a:lnTo>
                    <a:pt x="631836" y="1379190"/>
                  </a:lnTo>
                  <a:lnTo>
                    <a:pt x="641361" y="1379190"/>
                  </a:lnTo>
                  <a:lnTo>
                    <a:pt x="641361" y="1388715"/>
                  </a:lnTo>
                  <a:close/>
                </a:path>
                <a:path w="9865360" h="1388745">
                  <a:moveTo>
                    <a:pt x="622311" y="1388715"/>
                  </a:moveTo>
                  <a:lnTo>
                    <a:pt x="612786" y="1388715"/>
                  </a:lnTo>
                  <a:lnTo>
                    <a:pt x="612786" y="1379190"/>
                  </a:lnTo>
                  <a:lnTo>
                    <a:pt x="622311" y="1379190"/>
                  </a:lnTo>
                  <a:lnTo>
                    <a:pt x="622311" y="1388715"/>
                  </a:lnTo>
                  <a:close/>
                </a:path>
                <a:path w="9865360" h="1388745">
                  <a:moveTo>
                    <a:pt x="603261" y="1388715"/>
                  </a:moveTo>
                  <a:lnTo>
                    <a:pt x="593736" y="1388715"/>
                  </a:lnTo>
                  <a:lnTo>
                    <a:pt x="593736" y="1379190"/>
                  </a:lnTo>
                  <a:lnTo>
                    <a:pt x="603261" y="1379190"/>
                  </a:lnTo>
                  <a:lnTo>
                    <a:pt x="603261" y="1388715"/>
                  </a:lnTo>
                  <a:close/>
                </a:path>
                <a:path w="9865360" h="1388745">
                  <a:moveTo>
                    <a:pt x="584211" y="1388715"/>
                  </a:moveTo>
                  <a:lnTo>
                    <a:pt x="574686" y="1388715"/>
                  </a:lnTo>
                  <a:lnTo>
                    <a:pt x="574686" y="1379190"/>
                  </a:lnTo>
                  <a:lnTo>
                    <a:pt x="584211" y="1379190"/>
                  </a:lnTo>
                  <a:lnTo>
                    <a:pt x="584211" y="1388715"/>
                  </a:lnTo>
                  <a:close/>
                </a:path>
                <a:path w="9865360" h="1388745">
                  <a:moveTo>
                    <a:pt x="565161" y="1388715"/>
                  </a:moveTo>
                  <a:lnTo>
                    <a:pt x="555636" y="1388715"/>
                  </a:lnTo>
                  <a:lnTo>
                    <a:pt x="555636" y="1379190"/>
                  </a:lnTo>
                  <a:lnTo>
                    <a:pt x="565161" y="1379190"/>
                  </a:lnTo>
                  <a:lnTo>
                    <a:pt x="565161" y="1388715"/>
                  </a:lnTo>
                  <a:close/>
                </a:path>
                <a:path w="9865360" h="1388745">
                  <a:moveTo>
                    <a:pt x="546111" y="1388715"/>
                  </a:moveTo>
                  <a:lnTo>
                    <a:pt x="536586" y="1388715"/>
                  </a:lnTo>
                  <a:lnTo>
                    <a:pt x="536586" y="1379190"/>
                  </a:lnTo>
                  <a:lnTo>
                    <a:pt x="546111" y="1379190"/>
                  </a:lnTo>
                  <a:lnTo>
                    <a:pt x="546111" y="1388715"/>
                  </a:lnTo>
                  <a:close/>
                </a:path>
                <a:path w="9865360" h="1388745">
                  <a:moveTo>
                    <a:pt x="527061" y="1388715"/>
                  </a:moveTo>
                  <a:lnTo>
                    <a:pt x="517536" y="1388715"/>
                  </a:lnTo>
                  <a:lnTo>
                    <a:pt x="517536" y="1379190"/>
                  </a:lnTo>
                  <a:lnTo>
                    <a:pt x="527061" y="1379190"/>
                  </a:lnTo>
                  <a:lnTo>
                    <a:pt x="527061" y="1388715"/>
                  </a:lnTo>
                  <a:close/>
                </a:path>
                <a:path w="9865360" h="1388745">
                  <a:moveTo>
                    <a:pt x="508011" y="1388715"/>
                  </a:moveTo>
                  <a:lnTo>
                    <a:pt x="498486" y="1388715"/>
                  </a:lnTo>
                  <a:lnTo>
                    <a:pt x="498486" y="1379190"/>
                  </a:lnTo>
                  <a:lnTo>
                    <a:pt x="508011" y="1379190"/>
                  </a:lnTo>
                  <a:lnTo>
                    <a:pt x="508011" y="1388715"/>
                  </a:lnTo>
                  <a:close/>
                </a:path>
                <a:path w="9865360" h="1388745">
                  <a:moveTo>
                    <a:pt x="488961" y="1388715"/>
                  </a:moveTo>
                  <a:lnTo>
                    <a:pt x="479436" y="1388715"/>
                  </a:lnTo>
                  <a:lnTo>
                    <a:pt x="479436" y="1379190"/>
                  </a:lnTo>
                  <a:lnTo>
                    <a:pt x="488961" y="1379190"/>
                  </a:lnTo>
                  <a:lnTo>
                    <a:pt x="488961" y="1388715"/>
                  </a:lnTo>
                  <a:close/>
                </a:path>
                <a:path w="9865360" h="1388745">
                  <a:moveTo>
                    <a:pt x="469911" y="1388715"/>
                  </a:moveTo>
                  <a:lnTo>
                    <a:pt x="460386" y="1388715"/>
                  </a:lnTo>
                  <a:lnTo>
                    <a:pt x="460386" y="1379190"/>
                  </a:lnTo>
                  <a:lnTo>
                    <a:pt x="469911" y="1379190"/>
                  </a:lnTo>
                  <a:lnTo>
                    <a:pt x="469911" y="1388715"/>
                  </a:lnTo>
                  <a:close/>
                </a:path>
                <a:path w="9865360" h="1388745">
                  <a:moveTo>
                    <a:pt x="450861" y="1388715"/>
                  </a:moveTo>
                  <a:lnTo>
                    <a:pt x="441336" y="1388715"/>
                  </a:lnTo>
                  <a:lnTo>
                    <a:pt x="441336" y="1379190"/>
                  </a:lnTo>
                  <a:lnTo>
                    <a:pt x="450861" y="1379190"/>
                  </a:lnTo>
                  <a:lnTo>
                    <a:pt x="450861" y="1388715"/>
                  </a:lnTo>
                  <a:close/>
                </a:path>
                <a:path w="9865360" h="1388745">
                  <a:moveTo>
                    <a:pt x="431811" y="1388715"/>
                  </a:moveTo>
                  <a:lnTo>
                    <a:pt x="422286" y="1388715"/>
                  </a:lnTo>
                  <a:lnTo>
                    <a:pt x="422286" y="1379190"/>
                  </a:lnTo>
                  <a:lnTo>
                    <a:pt x="431811" y="1379190"/>
                  </a:lnTo>
                  <a:lnTo>
                    <a:pt x="431811" y="1388715"/>
                  </a:lnTo>
                  <a:close/>
                </a:path>
                <a:path w="9865360" h="1388745">
                  <a:moveTo>
                    <a:pt x="412761" y="1388715"/>
                  </a:moveTo>
                  <a:lnTo>
                    <a:pt x="403236" y="1388715"/>
                  </a:lnTo>
                  <a:lnTo>
                    <a:pt x="403236" y="1379190"/>
                  </a:lnTo>
                  <a:lnTo>
                    <a:pt x="412761" y="1379190"/>
                  </a:lnTo>
                  <a:lnTo>
                    <a:pt x="412761" y="1388715"/>
                  </a:lnTo>
                  <a:close/>
                </a:path>
                <a:path w="9865360" h="1388745">
                  <a:moveTo>
                    <a:pt x="393711" y="1388715"/>
                  </a:moveTo>
                  <a:lnTo>
                    <a:pt x="384186" y="1388715"/>
                  </a:lnTo>
                  <a:lnTo>
                    <a:pt x="384186" y="1379190"/>
                  </a:lnTo>
                  <a:lnTo>
                    <a:pt x="393711" y="1379190"/>
                  </a:lnTo>
                  <a:lnTo>
                    <a:pt x="393711" y="1388715"/>
                  </a:lnTo>
                  <a:close/>
                </a:path>
                <a:path w="9865360" h="1388745">
                  <a:moveTo>
                    <a:pt x="374661" y="1388715"/>
                  </a:moveTo>
                  <a:lnTo>
                    <a:pt x="365136" y="1388715"/>
                  </a:lnTo>
                  <a:lnTo>
                    <a:pt x="365136" y="1379190"/>
                  </a:lnTo>
                  <a:lnTo>
                    <a:pt x="374661" y="1379190"/>
                  </a:lnTo>
                  <a:lnTo>
                    <a:pt x="374661" y="1388715"/>
                  </a:lnTo>
                  <a:close/>
                </a:path>
                <a:path w="9865360" h="1388745">
                  <a:moveTo>
                    <a:pt x="355611" y="1388715"/>
                  </a:moveTo>
                  <a:lnTo>
                    <a:pt x="346086" y="1388715"/>
                  </a:lnTo>
                  <a:lnTo>
                    <a:pt x="346086" y="1379190"/>
                  </a:lnTo>
                  <a:lnTo>
                    <a:pt x="355611" y="1379190"/>
                  </a:lnTo>
                  <a:lnTo>
                    <a:pt x="355611" y="1388715"/>
                  </a:lnTo>
                  <a:close/>
                </a:path>
                <a:path w="9865360" h="1388745">
                  <a:moveTo>
                    <a:pt x="336561" y="1388715"/>
                  </a:moveTo>
                  <a:lnTo>
                    <a:pt x="327036" y="1388715"/>
                  </a:lnTo>
                  <a:lnTo>
                    <a:pt x="327036" y="1379190"/>
                  </a:lnTo>
                  <a:lnTo>
                    <a:pt x="336561" y="1379190"/>
                  </a:lnTo>
                  <a:lnTo>
                    <a:pt x="336561" y="1388715"/>
                  </a:lnTo>
                  <a:close/>
                </a:path>
                <a:path w="9865360" h="1388745">
                  <a:moveTo>
                    <a:pt x="317511" y="1388715"/>
                  </a:moveTo>
                  <a:lnTo>
                    <a:pt x="307986" y="1388715"/>
                  </a:lnTo>
                  <a:lnTo>
                    <a:pt x="307986" y="1379190"/>
                  </a:lnTo>
                  <a:lnTo>
                    <a:pt x="317511" y="1379190"/>
                  </a:lnTo>
                  <a:lnTo>
                    <a:pt x="317511" y="1388715"/>
                  </a:lnTo>
                  <a:close/>
                </a:path>
                <a:path w="9865360" h="1388745">
                  <a:moveTo>
                    <a:pt x="298461" y="1388715"/>
                  </a:moveTo>
                  <a:lnTo>
                    <a:pt x="288936" y="1388715"/>
                  </a:lnTo>
                  <a:lnTo>
                    <a:pt x="288936" y="1379190"/>
                  </a:lnTo>
                  <a:lnTo>
                    <a:pt x="298461" y="1379190"/>
                  </a:lnTo>
                  <a:lnTo>
                    <a:pt x="298461" y="1388715"/>
                  </a:lnTo>
                  <a:close/>
                </a:path>
                <a:path w="9865360" h="1388745">
                  <a:moveTo>
                    <a:pt x="279366" y="1388210"/>
                  </a:moveTo>
                  <a:lnTo>
                    <a:pt x="269826" y="1387455"/>
                  </a:lnTo>
                  <a:lnTo>
                    <a:pt x="270312" y="1378759"/>
                  </a:lnTo>
                  <a:lnTo>
                    <a:pt x="273396" y="1378931"/>
                  </a:lnTo>
                  <a:lnTo>
                    <a:pt x="276481" y="1379052"/>
                  </a:lnTo>
                  <a:lnTo>
                    <a:pt x="279569" y="1379121"/>
                  </a:lnTo>
                  <a:lnTo>
                    <a:pt x="279366" y="1388210"/>
                  </a:lnTo>
                  <a:close/>
                </a:path>
                <a:path w="9865360" h="1388745">
                  <a:moveTo>
                    <a:pt x="260329" y="1386703"/>
                  </a:moveTo>
                  <a:lnTo>
                    <a:pt x="250850" y="1385953"/>
                  </a:lnTo>
                  <a:lnTo>
                    <a:pt x="251939" y="1377114"/>
                  </a:lnTo>
                  <a:lnTo>
                    <a:pt x="254984" y="1377490"/>
                  </a:lnTo>
                  <a:lnTo>
                    <a:pt x="258038" y="1377815"/>
                  </a:lnTo>
                  <a:lnTo>
                    <a:pt x="261100" y="1378089"/>
                  </a:lnTo>
                  <a:lnTo>
                    <a:pt x="260329" y="1386703"/>
                  </a:lnTo>
                  <a:close/>
                </a:path>
                <a:path w="9865360" h="1388745">
                  <a:moveTo>
                    <a:pt x="241364" y="1385202"/>
                  </a:moveTo>
                  <a:lnTo>
                    <a:pt x="240774" y="1385155"/>
                  </a:lnTo>
                  <a:lnTo>
                    <a:pt x="232112" y="1383069"/>
                  </a:lnTo>
                  <a:lnTo>
                    <a:pt x="233798" y="1374263"/>
                  </a:lnTo>
                  <a:lnTo>
                    <a:pt x="236805" y="1374838"/>
                  </a:lnTo>
                  <a:lnTo>
                    <a:pt x="239817" y="1375363"/>
                  </a:lnTo>
                  <a:lnTo>
                    <a:pt x="242835" y="1375838"/>
                  </a:lnTo>
                  <a:lnTo>
                    <a:pt x="241364" y="1385202"/>
                  </a:lnTo>
                  <a:close/>
                </a:path>
                <a:path w="9865360" h="1388745">
                  <a:moveTo>
                    <a:pt x="222852" y="1380839"/>
                  </a:moveTo>
                  <a:lnTo>
                    <a:pt x="213593" y="1378609"/>
                  </a:lnTo>
                  <a:lnTo>
                    <a:pt x="215797" y="1370188"/>
                  </a:lnTo>
                  <a:lnTo>
                    <a:pt x="218776" y="1370967"/>
                  </a:lnTo>
                  <a:lnTo>
                    <a:pt x="221766" y="1371697"/>
                  </a:lnTo>
                  <a:lnTo>
                    <a:pt x="224768" y="1372376"/>
                  </a:lnTo>
                  <a:lnTo>
                    <a:pt x="222852" y="1380839"/>
                  </a:lnTo>
                  <a:close/>
                </a:path>
                <a:path w="9865360" h="1388745">
                  <a:moveTo>
                    <a:pt x="204331" y="1376378"/>
                  </a:moveTo>
                  <a:lnTo>
                    <a:pt x="197316" y="1374688"/>
                  </a:lnTo>
                  <a:lnTo>
                    <a:pt x="195160" y="1373795"/>
                  </a:lnTo>
                  <a:lnTo>
                    <a:pt x="198127" y="1364926"/>
                  </a:lnTo>
                  <a:lnTo>
                    <a:pt x="201042" y="1365901"/>
                  </a:lnTo>
                  <a:lnTo>
                    <a:pt x="203971" y="1366827"/>
                  </a:lnTo>
                  <a:lnTo>
                    <a:pt x="206915" y="1367703"/>
                  </a:lnTo>
                  <a:lnTo>
                    <a:pt x="204331" y="1376378"/>
                  </a:lnTo>
                  <a:close/>
                </a:path>
                <a:path w="9865360" h="1388745">
                  <a:moveTo>
                    <a:pt x="186358" y="1370149"/>
                  </a:moveTo>
                  <a:lnTo>
                    <a:pt x="177579" y="1366513"/>
                  </a:lnTo>
                  <a:lnTo>
                    <a:pt x="180866" y="1358505"/>
                  </a:lnTo>
                  <a:lnTo>
                    <a:pt x="183704" y="1359670"/>
                  </a:lnTo>
                  <a:lnTo>
                    <a:pt x="186563" y="1360787"/>
                  </a:lnTo>
                  <a:lnTo>
                    <a:pt x="189442" y="1361859"/>
                  </a:lnTo>
                  <a:lnTo>
                    <a:pt x="186358" y="1370149"/>
                  </a:lnTo>
                  <a:close/>
                </a:path>
                <a:path w="9865360" h="1388745">
                  <a:moveTo>
                    <a:pt x="168803" y="1362878"/>
                  </a:moveTo>
                  <a:lnTo>
                    <a:pt x="160007" y="1359234"/>
                  </a:lnTo>
                  <a:lnTo>
                    <a:pt x="164072" y="1350948"/>
                  </a:lnTo>
                  <a:lnTo>
                    <a:pt x="166831" y="1352302"/>
                  </a:lnTo>
                  <a:lnTo>
                    <a:pt x="169609" y="1353608"/>
                  </a:lnTo>
                  <a:lnTo>
                    <a:pt x="172407" y="1354867"/>
                  </a:lnTo>
                  <a:lnTo>
                    <a:pt x="168803" y="1362878"/>
                  </a:lnTo>
                  <a:close/>
                </a:path>
                <a:path w="9865360" h="1388745">
                  <a:moveTo>
                    <a:pt x="151563" y="1354833"/>
                  </a:moveTo>
                  <a:lnTo>
                    <a:pt x="143434" y="1349860"/>
                  </a:lnTo>
                  <a:lnTo>
                    <a:pt x="147802" y="1342281"/>
                  </a:lnTo>
                  <a:lnTo>
                    <a:pt x="150466" y="1343816"/>
                  </a:lnTo>
                  <a:lnTo>
                    <a:pt x="153154" y="1345307"/>
                  </a:lnTo>
                  <a:lnTo>
                    <a:pt x="155867" y="1346752"/>
                  </a:lnTo>
                  <a:lnTo>
                    <a:pt x="151563" y="1354833"/>
                  </a:lnTo>
                  <a:close/>
                </a:path>
                <a:path w="9865360" h="1388745">
                  <a:moveTo>
                    <a:pt x="135311" y="1344890"/>
                  </a:moveTo>
                  <a:lnTo>
                    <a:pt x="127177" y="1339914"/>
                  </a:lnTo>
                  <a:lnTo>
                    <a:pt x="132119" y="1332529"/>
                  </a:lnTo>
                  <a:lnTo>
                    <a:pt x="134680" y="1334243"/>
                  </a:lnTo>
                  <a:lnTo>
                    <a:pt x="137268" y="1335913"/>
                  </a:lnTo>
                  <a:lnTo>
                    <a:pt x="139882" y="1337538"/>
                  </a:lnTo>
                  <a:lnTo>
                    <a:pt x="135311" y="1344890"/>
                  </a:lnTo>
                  <a:close/>
                </a:path>
                <a:path w="9865360" h="1388745">
                  <a:moveTo>
                    <a:pt x="119081" y="1334960"/>
                  </a:moveTo>
                  <a:lnTo>
                    <a:pt x="118008" y="1334304"/>
                  </a:lnTo>
                  <a:lnTo>
                    <a:pt x="111724" y="1328942"/>
                  </a:lnTo>
                  <a:lnTo>
                    <a:pt x="117211" y="1321818"/>
                  </a:lnTo>
                  <a:lnTo>
                    <a:pt x="119636" y="1323686"/>
                  </a:lnTo>
                  <a:lnTo>
                    <a:pt x="122093" y="1325514"/>
                  </a:lnTo>
                  <a:lnTo>
                    <a:pt x="124583" y="1327303"/>
                  </a:lnTo>
                  <a:lnTo>
                    <a:pt x="119081" y="1334960"/>
                  </a:lnTo>
                  <a:close/>
                </a:path>
                <a:path w="9865360" h="1388745">
                  <a:moveTo>
                    <a:pt x="104491" y="1322770"/>
                  </a:moveTo>
                  <a:lnTo>
                    <a:pt x="97248" y="1316589"/>
                  </a:lnTo>
                  <a:lnTo>
                    <a:pt x="102986" y="1310087"/>
                  </a:lnTo>
                  <a:lnTo>
                    <a:pt x="105295" y="1312124"/>
                  </a:lnTo>
                  <a:lnTo>
                    <a:pt x="107636" y="1314121"/>
                  </a:lnTo>
                  <a:lnTo>
                    <a:pt x="110010" y="1316078"/>
                  </a:lnTo>
                  <a:lnTo>
                    <a:pt x="104491" y="1322770"/>
                  </a:lnTo>
                  <a:close/>
                </a:path>
                <a:path w="9865360" h="1388745">
                  <a:moveTo>
                    <a:pt x="89977" y="1310384"/>
                  </a:moveTo>
                  <a:lnTo>
                    <a:pt x="83692" y="1305022"/>
                  </a:lnTo>
                  <a:lnTo>
                    <a:pt x="82810" y="1303988"/>
                  </a:lnTo>
                  <a:lnTo>
                    <a:pt x="89487" y="1297343"/>
                  </a:lnTo>
                  <a:lnTo>
                    <a:pt x="92307" y="1300167"/>
                  </a:lnTo>
                  <a:lnTo>
                    <a:pt x="94215" y="1302020"/>
                  </a:lnTo>
                  <a:lnTo>
                    <a:pt x="96149" y="1303846"/>
                  </a:lnTo>
                  <a:lnTo>
                    <a:pt x="89977" y="1310384"/>
                  </a:lnTo>
                  <a:close/>
                </a:path>
                <a:path w="9865360" h="1388745">
                  <a:moveTo>
                    <a:pt x="76578" y="1296684"/>
                  </a:moveTo>
                  <a:lnTo>
                    <a:pt x="70381" y="1289423"/>
                  </a:lnTo>
                  <a:lnTo>
                    <a:pt x="76914" y="1283767"/>
                  </a:lnTo>
                  <a:lnTo>
                    <a:pt x="78931" y="1286098"/>
                  </a:lnTo>
                  <a:lnTo>
                    <a:pt x="80988" y="1288395"/>
                  </a:lnTo>
                  <a:lnTo>
                    <a:pt x="83085" y="1290658"/>
                  </a:lnTo>
                  <a:lnTo>
                    <a:pt x="76578" y="1296684"/>
                  </a:lnTo>
                  <a:close/>
                </a:path>
                <a:path w="9865360" h="1388745">
                  <a:moveTo>
                    <a:pt x="64205" y="1282184"/>
                  </a:moveTo>
                  <a:lnTo>
                    <a:pt x="58032" y="1274951"/>
                  </a:lnTo>
                  <a:lnTo>
                    <a:pt x="65325" y="1269443"/>
                  </a:lnTo>
                  <a:lnTo>
                    <a:pt x="67174" y="1271892"/>
                  </a:lnTo>
                  <a:lnTo>
                    <a:pt x="69064" y="1274309"/>
                  </a:lnTo>
                  <a:lnTo>
                    <a:pt x="70993" y="1276693"/>
                  </a:lnTo>
                  <a:lnTo>
                    <a:pt x="64205" y="1282184"/>
                  </a:lnTo>
                  <a:close/>
                </a:path>
                <a:path w="9865360" h="1388745">
                  <a:moveTo>
                    <a:pt x="52355" y="1267347"/>
                  </a:moveTo>
                  <a:lnTo>
                    <a:pt x="47398" y="1259245"/>
                  </a:lnTo>
                  <a:lnTo>
                    <a:pt x="54748" y="1254426"/>
                  </a:lnTo>
                  <a:lnTo>
                    <a:pt x="56427" y="1256986"/>
                  </a:lnTo>
                  <a:lnTo>
                    <a:pt x="58148" y="1259519"/>
                  </a:lnTo>
                  <a:lnTo>
                    <a:pt x="59913" y="1262024"/>
                  </a:lnTo>
                  <a:lnTo>
                    <a:pt x="52355" y="1267347"/>
                  </a:lnTo>
                  <a:close/>
                </a:path>
                <a:path w="9865360" h="1388745">
                  <a:moveTo>
                    <a:pt x="42424" y="1251113"/>
                  </a:moveTo>
                  <a:lnTo>
                    <a:pt x="37454" y="1242991"/>
                  </a:lnTo>
                  <a:lnTo>
                    <a:pt x="45145" y="1238654"/>
                  </a:lnTo>
                  <a:lnTo>
                    <a:pt x="46656" y="1241333"/>
                  </a:lnTo>
                  <a:lnTo>
                    <a:pt x="48212" y="1243987"/>
                  </a:lnTo>
                  <a:lnTo>
                    <a:pt x="49812" y="1246615"/>
                  </a:lnTo>
                  <a:lnTo>
                    <a:pt x="42424" y="1251113"/>
                  </a:lnTo>
                  <a:close/>
                </a:path>
                <a:path w="9865360" h="1388745">
                  <a:moveTo>
                    <a:pt x="32478" y="1234857"/>
                  </a:moveTo>
                  <a:lnTo>
                    <a:pt x="31083" y="1232576"/>
                  </a:lnTo>
                  <a:lnTo>
                    <a:pt x="28452" y="1226226"/>
                  </a:lnTo>
                  <a:lnTo>
                    <a:pt x="36633" y="1222307"/>
                  </a:lnTo>
                  <a:lnTo>
                    <a:pt x="37959" y="1225075"/>
                  </a:lnTo>
                  <a:lnTo>
                    <a:pt x="39332" y="1227822"/>
                  </a:lnTo>
                  <a:lnTo>
                    <a:pt x="40752" y="1230549"/>
                  </a:lnTo>
                  <a:lnTo>
                    <a:pt x="32478" y="1234857"/>
                  </a:lnTo>
                  <a:close/>
                </a:path>
                <a:path w="9865360" h="1388745">
                  <a:moveTo>
                    <a:pt x="24812" y="1217437"/>
                  </a:moveTo>
                  <a:lnTo>
                    <a:pt x="21177" y="1208662"/>
                  </a:lnTo>
                  <a:lnTo>
                    <a:pt x="29235" y="1205443"/>
                  </a:lnTo>
                  <a:lnTo>
                    <a:pt x="30374" y="1208294"/>
                  </a:lnTo>
                  <a:lnTo>
                    <a:pt x="31560" y="1211125"/>
                  </a:lnTo>
                  <a:lnTo>
                    <a:pt x="32794" y="1213936"/>
                  </a:lnTo>
                  <a:lnTo>
                    <a:pt x="24812" y="1217437"/>
                  </a:lnTo>
                  <a:close/>
                </a:path>
                <a:path w="9865360" h="1388745">
                  <a:moveTo>
                    <a:pt x="17539" y="1199879"/>
                  </a:moveTo>
                  <a:lnTo>
                    <a:pt x="14026" y="1191398"/>
                  </a:lnTo>
                  <a:lnTo>
                    <a:pt x="13961" y="1191042"/>
                  </a:lnTo>
                  <a:lnTo>
                    <a:pt x="22976" y="1188121"/>
                  </a:lnTo>
                  <a:lnTo>
                    <a:pt x="24045" y="1191398"/>
                  </a:lnTo>
                  <a:lnTo>
                    <a:pt x="24918" y="1193947"/>
                  </a:lnTo>
                  <a:lnTo>
                    <a:pt x="25962" y="1196836"/>
                  </a:lnTo>
                  <a:lnTo>
                    <a:pt x="17539" y="1199879"/>
                  </a:lnTo>
                  <a:close/>
                </a:path>
                <a:path w="9865360" h="1388745">
                  <a:moveTo>
                    <a:pt x="11707" y="1181772"/>
                  </a:moveTo>
                  <a:lnTo>
                    <a:pt x="9478" y="1172513"/>
                  </a:lnTo>
                  <a:lnTo>
                    <a:pt x="17880" y="1170398"/>
                  </a:lnTo>
                  <a:lnTo>
                    <a:pt x="18630" y="1173380"/>
                  </a:lnTo>
                  <a:lnTo>
                    <a:pt x="19431" y="1176350"/>
                  </a:lnTo>
                  <a:lnTo>
                    <a:pt x="20281" y="1179306"/>
                  </a:lnTo>
                  <a:lnTo>
                    <a:pt x="11707" y="1181772"/>
                  </a:lnTo>
                  <a:close/>
                </a:path>
                <a:path w="9865360" h="1388745">
                  <a:moveTo>
                    <a:pt x="7247" y="1163250"/>
                  </a:moveTo>
                  <a:lnTo>
                    <a:pt x="5020" y="1154005"/>
                  </a:lnTo>
                  <a:lnTo>
                    <a:pt x="13978" y="1152377"/>
                  </a:lnTo>
                  <a:lnTo>
                    <a:pt x="14526" y="1155395"/>
                  </a:lnTo>
                  <a:lnTo>
                    <a:pt x="15125" y="1158405"/>
                  </a:lnTo>
                  <a:lnTo>
                    <a:pt x="15775" y="1161404"/>
                  </a:lnTo>
                  <a:lnTo>
                    <a:pt x="7247" y="1163250"/>
                  </a:lnTo>
                  <a:close/>
                </a:path>
                <a:path w="9865360" h="1388745">
                  <a:moveTo>
                    <a:pt x="3301" y="1144676"/>
                  </a:moveTo>
                  <a:lnTo>
                    <a:pt x="2550" y="1135194"/>
                  </a:lnTo>
                  <a:lnTo>
                    <a:pt x="11294" y="1134199"/>
                  </a:lnTo>
                  <a:lnTo>
                    <a:pt x="11641" y="1137246"/>
                  </a:lnTo>
                  <a:lnTo>
                    <a:pt x="12038" y="1140286"/>
                  </a:lnTo>
                  <a:lnTo>
                    <a:pt x="12486" y="1143320"/>
                  </a:lnTo>
                  <a:lnTo>
                    <a:pt x="3301" y="1144676"/>
                  </a:lnTo>
                  <a:close/>
                </a:path>
                <a:path w="9865360" h="1388745">
                  <a:moveTo>
                    <a:pt x="1800" y="1125712"/>
                  </a:moveTo>
                  <a:lnTo>
                    <a:pt x="1047" y="1116205"/>
                  </a:lnTo>
                  <a:lnTo>
                    <a:pt x="9822" y="1115798"/>
                  </a:lnTo>
                  <a:lnTo>
                    <a:pt x="9965" y="1118876"/>
                  </a:lnTo>
                  <a:lnTo>
                    <a:pt x="10159" y="1121951"/>
                  </a:lnTo>
                  <a:lnTo>
                    <a:pt x="10405" y="1125023"/>
                  </a:lnTo>
                  <a:lnTo>
                    <a:pt x="1800" y="1125712"/>
                  </a:lnTo>
                  <a:close/>
                </a:path>
                <a:path w="9865360" h="1388745">
                  <a:moveTo>
                    <a:pt x="291" y="1106651"/>
                  </a:moveTo>
                  <a:lnTo>
                    <a:pt x="0" y="1102971"/>
                  </a:lnTo>
                  <a:lnTo>
                    <a:pt x="0" y="1097094"/>
                  </a:lnTo>
                  <a:lnTo>
                    <a:pt x="9524" y="1097094"/>
                  </a:lnTo>
                  <a:lnTo>
                    <a:pt x="9548" y="1106592"/>
                  </a:lnTo>
                  <a:lnTo>
                    <a:pt x="291" y="1106651"/>
                  </a:lnTo>
                  <a:close/>
                </a:path>
                <a:path w="9865360" h="1388745">
                  <a:moveTo>
                    <a:pt x="9524" y="1087569"/>
                  </a:moveTo>
                  <a:lnTo>
                    <a:pt x="0" y="1087569"/>
                  </a:lnTo>
                  <a:lnTo>
                    <a:pt x="0" y="1078044"/>
                  </a:lnTo>
                  <a:lnTo>
                    <a:pt x="9524" y="1078044"/>
                  </a:lnTo>
                  <a:lnTo>
                    <a:pt x="9524" y="1087569"/>
                  </a:lnTo>
                  <a:close/>
                </a:path>
                <a:path w="9865360" h="1388745">
                  <a:moveTo>
                    <a:pt x="9524" y="1068519"/>
                  </a:moveTo>
                  <a:lnTo>
                    <a:pt x="0" y="1068519"/>
                  </a:lnTo>
                  <a:lnTo>
                    <a:pt x="0" y="1058994"/>
                  </a:lnTo>
                  <a:lnTo>
                    <a:pt x="9524" y="1058994"/>
                  </a:lnTo>
                  <a:lnTo>
                    <a:pt x="9524" y="1068519"/>
                  </a:lnTo>
                  <a:close/>
                </a:path>
                <a:path w="9865360" h="1388745">
                  <a:moveTo>
                    <a:pt x="9524" y="1049469"/>
                  </a:moveTo>
                  <a:lnTo>
                    <a:pt x="0" y="1049469"/>
                  </a:lnTo>
                  <a:lnTo>
                    <a:pt x="0" y="1039944"/>
                  </a:lnTo>
                  <a:lnTo>
                    <a:pt x="9524" y="1039944"/>
                  </a:lnTo>
                  <a:lnTo>
                    <a:pt x="9524" y="1049469"/>
                  </a:lnTo>
                  <a:close/>
                </a:path>
                <a:path w="9865360" h="1388745">
                  <a:moveTo>
                    <a:pt x="9524" y="1030419"/>
                  </a:moveTo>
                  <a:lnTo>
                    <a:pt x="0" y="1030419"/>
                  </a:lnTo>
                  <a:lnTo>
                    <a:pt x="0" y="1020894"/>
                  </a:lnTo>
                  <a:lnTo>
                    <a:pt x="9524" y="1020894"/>
                  </a:lnTo>
                  <a:lnTo>
                    <a:pt x="9524" y="1030419"/>
                  </a:lnTo>
                  <a:close/>
                </a:path>
                <a:path w="9865360" h="1388745">
                  <a:moveTo>
                    <a:pt x="9524" y="1011369"/>
                  </a:moveTo>
                  <a:lnTo>
                    <a:pt x="0" y="1011369"/>
                  </a:lnTo>
                  <a:lnTo>
                    <a:pt x="0" y="1001844"/>
                  </a:lnTo>
                  <a:lnTo>
                    <a:pt x="9524" y="1001844"/>
                  </a:lnTo>
                  <a:lnTo>
                    <a:pt x="9524" y="1011369"/>
                  </a:lnTo>
                  <a:close/>
                </a:path>
                <a:path w="9865360" h="1388745">
                  <a:moveTo>
                    <a:pt x="9524" y="992319"/>
                  </a:moveTo>
                  <a:lnTo>
                    <a:pt x="0" y="992319"/>
                  </a:lnTo>
                  <a:lnTo>
                    <a:pt x="0" y="982794"/>
                  </a:lnTo>
                  <a:lnTo>
                    <a:pt x="9524" y="982794"/>
                  </a:lnTo>
                  <a:lnTo>
                    <a:pt x="9524" y="992319"/>
                  </a:lnTo>
                  <a:close/>
                </a:path>
                <a:path w="9865360" h="1388745">
                  <a:moveTo>
                    <a:pt x="9524" y="973269"/>
                  </a:moveTo>
                  <a:lnTo>
                    <a:pt x="0" y="973269"/>
                  </a:lnTo>
                  <a:lnTo>
                    <a:pt x="0" y="963744"/>
                  </a:lnTo>
                  <a:lnTo>
                    <a:pt x="9524" y="963744"/>
                  </a:lnTo>
                  <a:lnTo>
                    <a:pt x="9524" y="973269"/>
                  </a:lnTo>
                  <a:close/>
                </a:path>
                <a:path w="9865360" h="1388745">
                  <a:moveTo>
                    <a:pt x="9524" y="954219"/>
                  </a:moveTo>
                  <a:lnTo>
                    <a:pt x="0" y="954219"/>
                  </a:lnTo>
                  <a:lnTo>
                    <a:pt x="0" y="944694"/>
                  </a:lnTo>
                  <a:lnTo>
                    <a:pt x="9524" y="944694"/>
                  </a:lnTo>
                  <a:lnTo>
                    <a:pt x="9524" y="954219"/>
                  </a:lnTo>
                  <a:close/>
                </a:path>
                <a:path w="9865360" h="1388745">
                  <a:moveTo>
                    <a:pt x="9524" y="935169"/>
                  </a:moveTo>
                  <a:lnTo>
                    <a:pt x="0" y="935169"/>
                  </a:lnTo>
                  <a:lnTo>
                    <a:pt x="0" y="925644"/>
                  </a:lnTo>
                  <a:lnTo>
                    <a:pt x="9524" y="925644"/>
                  </a:lnTo>
                  <a:lnTo>
                    <a:pt x="9524" y="935169"/>
                  </a:lnTo>
                  <a:close/>
                </a:path>
                <a:path w="9865360" h="1388745">
                  <a:moveTo>
                    <a:pt x="9524" y="916119"/>
                  </a:moveTo>
                  <a:lnTo>
                    <a:pt x="0" y="916119"/>
                  </a:lnTo>
                  <a:lnTo>
                    <a:pt x="0" y="906594"/>
                  </a:lnTo>
                  <a:lnTo>
                    <a:pt x="9524" y="906594"/>
                  </a:lnTo>
                  <a:lnTo>
                    <a:pt x="9524" y="916119"/>
                  </a:lnTo>
                  <a:close/>
                </a:path>
                <a:path w="9865360" h="1388745">
                  <a:moveTo>
                    <a:pt x="9524" y="897069"/>
                  </a:moveTo>
                  <a:lnTo>
                    <a:pt x="0" y="897069"/>
                  </a:lnTo>
                  <a:lnTo>
                    <a:pt x="0" y="887544"/>
                  </a:lnTo>
                  <a:lnTo>
                    <a:pt x="9524" y="887544"/>
                  </a:lnTo>
                  <a:lnTo>
                    <a:pt x="9524" y="897069"/>
                  </a:lnTo>
                  <a:close/>
                </a:path>
                <a:path w="9865360" h="1388745">
                  <a:moveTo>
                    <a:pt x="9524" y="878019"/>
                  </a:moveTo>
                  <a:lnTo>
                    <a:pt x="0" y="878019"/>
                  </a:lnTo>
                  <a:lnTo>
                    <a:pt x="0" y="868494"/>
                  </a:lnTo>
                  <a:lnTo>
                    <a:pt x="9524" y="868494"/>
                  </a:lnTo>
                  <a:lnTo>
                    <a:pt x="9524" y="878019"/>
                  </a:lnTo>
                  <a:close/>
                </a:path>
                <a:path w="9865360" h="1388745">
                  <a:moveTo>
                    <a:pt x="9524" y="858969"/>
                  </a:moveTo>
                  <a:lnTo>
                    <a:pt x="0" y="858969"/>
                  </a:lnTo>
                  <a:lnTo>
                    <a:pt x="0" y="849444"/>
                  </a:lnTo>
                  <a:lnTo>
                    <a:pt x="9524" y="849444"/>
                  </a:lnTo>
                  <a:lnTo>
                    <a:pt x="9524" y="858969"/>
                  </a:lnTo>
                  <a:close/>
                </a:path>
                <a:path w="9865360" h="1388745">
                  <a:moveTo>
                    <a:pt x="9524" y="839919"/>
                  </a:moveTo>
                  <a:lnTo>
                    <a:pt x="0" y="839919"/>
                  </a:lnTo>
                  <a:lnTo>
                    <a:pt x="0" y="830394"/>
                  </a:lnTo>
                  <a:lnTo>
                    <a:pt x="9524" y="830394"/>
                  </a:lnTo>
                  <a:lnTo>
                    <a:pt x="9524" y="839919"/>
                  </a:lnTo>
                  <a:close/>
                </a:path>
                <a:path w="9865360" h="1388745">
                  <a:moveTo>
                    <a:pt x="9524" y="820869"/>
                  </a:moveTo>
                  <a:lnTo>
                    <a:pt x="0" y="820869"/>
                  </a:lnTo>
                  <a:lnTo>
                    <a:pt x="0" y="811344"/>
                  </a:lnTo>
                  <a:lnTo>
                    <a:pt x="9524" y="811344"/>
                  </a:lnTo>
                  <a:lnTo>
                    <a:pt x="9524" y="820869"/>
                  </a:lnTo>
                  <a:close/>
                </a:path>
                <a:path w="9865360" h="1388745">
                  <a:moveTo>
                    <a:pt x="9524" y="801819"/>
                  </a:moveTo>
                  <a:lnTo>
                    <a:pt x="0" y="801819"/>
                  </a:lnTo>
                  <a:lnTo>
                    <a:pt x="0" y="792294"/>
                  </a:lnTo>
                  <a:lnTo>
                    <a:pt x="9524" y="792294"/>
                  </a:lnTo>
                  <a:lnTo>
                    <a:pt x="9524" y="801819"/>
                  </a:lnTo>
                  <a:close/>
                </a:path>
                <a:path w="9865360" h="1388745">
                  <a:moveTo>
                    <a:pt x="9524" y="782769"/>
                  </a:moveTo>
                  <a:lnTo>
                    <a:pt x="0" y="782769"/>
                  </a:lnTo>
                  <a:lnTo>
                    <a:pt x="0" y="773244"/>
                  </a:lnTo>
                  <a:lnTo>
                    <a:pt x="9524" y="773244"/>
                  </a:lnTo>
                  <a:lnTo>
                    <a:pt x="9524" y="782769"/>
                  </a:lnTo>
                  <a:close/>
                </a:path>
                <a:path w="9865360" h="1388745">
                  <a:moveTo>
                    <a:pt x="9524" y="763719"/>
                  </a:moveTo>
                  <a:lnTo>
                    <a:pt x="0" y="763719"/>
                  </a:lnTo>
                  <a:lnTo>
                    <a:pt x="0" y="754194"/>
                  </a:lnTo>
                  <a:lnTo>
                    <a:pt x="9524" y="754194"/>
                  </a:lnTo>
                  <a:lnTo>
                    <a:pt x="9524" y="763719"/>
                  </a:lnTo>
                  <a:close/>
                </a:path>
                <a:path w="9865360" h="1388745">
                  <a:moveTo>
                    <a:pt x="9524" y="744669"/>
                  </a:moveTo>
                  <a:lnTo>
                    <a:pt x="0" y="744669"/>
                  </a:lnTo>
                  <a:lnTo>
                    <a:pt x="0" y="735144"/>
                  </a:lnTo>
                  <a:lnTo>
                    <a:pt x="9524" y="735144"/>
                  </a:lnTo>
                  <a:lnTo>
                    <a:pt x="9524" y="744669"/>
                  </a:lnTo>
                  <a:close/>
                </a:path>
                <a:path w="9865360" h="1388745">
                  <a:moveTo>
                    <a:pt x="9524" y="725619"/>
                  </a:moveTo>
                  <a:lnTo>
                    <a:pt x="0" y="725619"/>
                  </a:lnTo>
                  <a:lnTo>
                    <a:pt x="0" y="716094"/>
                  </a:lnTo>
                  <a:lnTo>
                    <a:pt x="9524" y="716094"/>
                  </a:lnTo>
                  <a:lnTo>
                    <a:pt x="9524" y="725619"/>
                  </a:lnTo>
                  <a:close/>
                </a:path>
                <a:path w="9865360" h="1388745">
                  <a:moveTo>
                    <a:pt x="9524" y="706569"/>
                  </a:moveTo>
                  <a:lnTo>
                    <a:pt x="0" y="706569"/>
                  </a:lnTo>
                  <a:lnTo>
                    <a:pt x="0" y="697044"/>
                  </a:lnTo>
                  <a:lnTo>
                    <a:pt x="9524" y="697044"/>
                  </a:lnTo>
                  <a:lnTo>
                    <a:pt x="9524" y="706569"/>
                  </a:lnTo>
                  <a:close/>
                </a:path>
                <a:path w="9865360" h="1388745">
                  <a:moveTo>
                    <a:pt x="9524" y="687519"/>
                  </a:moveTo>
                  <a:lnTo>
                    <a:pt x="0" y="687519"/>
                  </a:lnTo>
                  <a:lnTo>
                    <a:pt x="0" y="677994"/>
                  </a:lnTo>
                  <a:lnTo>
                    <a:pt x="9524" y="677994"/>
                  </a:lnTo>
                  <a:lnTo>
                    <a:pt x="9524" y="687519"/>
                  </a:lnTo>
                  <a:close/>
                </a:path>
                <a:path w="9865360" h="1388745">
                  <a:moveTo>
                    <a:pt x="9524" y="668469"/>
                  </a:moveTo>
                  <a:lnTo>
                    <a:pt x="0" y="668469"/>
                  </a:lnTo>
                  <a:lnTo>
                    <a:pt x="0" y="658944"/>
                  </a:lnTo>
                  <a:lnTo>
                    <a:pt x="9524" y="658944"/>
                  </a:lnTo>
                  <a:lnTo>
                    <a:pt x="9524" y="668469"/>
                  </a:lnTo>
                  <a:close/>
                </a:path>
                <a:path w="9865360" h="1388745">
                  <a:moveTo>
                    <a:pt x="9524" y="649419"/>
                  </a:moveTo>
                  <a:lnTo>
                    <a:pt x="0" y="649419"/>
                  </a:lnTo>
                  <a:lnTo>
                    <a:pt x="0" y="639894"/>
                  </a:lnTo>
                  <a:lnTo>
                    <a:pt x="9524" y="639894"/>
                  </a:lnTo>
                  <a:lnTo>
                    <a:pt x="9524" y="649419"/>
                  </a:lnTo>
                  <a:close/>
                </a:path>
                <a:path w="9865360" h="1388745">
                  <a:moveTo>
                    <a:pt x="9524" y="630369"/>
                  </a:moveTo>
                  <a:lnTo>
                    <a:pt x="0" y="630369"/>
                  </a:lnTo>
                  <a:lnTo>
                    <a:pt x="0" y="620844"/>
                  </a:lnTo>
                  <a:lnTo>
                    <a:pt x="9524" y="620844"/>
                  </a:lnTo>
                  <a:lnTo>
                    <a:pt x="9524" y="630369"/>
                  </a:lnTo>
                  <a:close/>
                </a:path>
                <a:path w="9865360" h="1388745">
                  <a:moveTo>
                    <a:pt x="9524" y="611319"/>
                  </a:moveTo>
                  <a:lnTo>
                    <a:pt x="0" y="611319"/>
                  </a:lnTo>
                  <a:lnTo>
                    <a:pt x="0" y="601794"/>
                  </a:lnTo>
                  <a:lnTo>
                    <a:pt x="9524" y="601794"/>
                  </a:lnTo>
                  <a:lnTo>
                    <a:pt x="9524" y="611319"/>
                  </a:lnTo>
                  <a:close/>
                </a:path>
                <a:path w="9865360" h="1388745">
                  <a:moveTo>
                    <a:pt x="9524" y="592269"/>
                  </a:moveTo>
                  <a:lnTo>
                    <a:pt x="0" y="592269"/>
                  </a:lnTo>
                  <a:lnTo>
                    <a:pt x="0" y="582744"/>
                  </a:lnTo>
                  <a:lnTo>
                    <a:pt x="9524" y="582744"/>
                  </a:lnTo>
                  <a:lnTo>
                    <a:pt x="9524" y="592269"/>
                  </a:lnTo>
                  <a:close/>
                </a:path>
                <a:path w="9865360" h="1388745">
                  <a:moveTo>
                    <a:pt x="9524" y="573219"/>
                  </a:moveTo>
                  <a:lnTo>
                    <a:pt x="0" y="573219"/>
                  </a:lnTo>
                  <a:lnTo>
                    <a:pt x="0" y="563694"/>
                  </a:lnTo>
                  <a:lnTo>
                    <a:pt x="9524" y="563694"/>
                  </a:lnTo>
                  <a:lnTo>
                    <a:pt x="9524" y="573219"/>
                  </a:lnTo>
                  <a:close/>
                </a:path>
                <a:path w="9865360" h="1388745">
                  <a:moveTo>
                    <a:pt x="9524" y="554169"/>
                  </a:moveTo>
                  <a:lnTo>
                    <a:pt x="0" y="554169"/>
                  </a:lnTo>
                  <a:lnTo>
                    <a:pt x="0" y="544644"/>
                  </a:lnTo>
                  <a:lnTo>
                    <a:pt x="9524" y="544644"/>
                  </a:lnTo>
                  <a:lnTo>
                    <a:pt x="9524" y="554169"/>
                  </a:lnTo>
                  <a:close/>
                </a:path>
                <a:path w="9865360" h="1388745">
                  <a:moveTo>
                    <a:pt x="9524" y="535119"/>
                  </a:moveTo>
                  <a:lnTo>
                    <a:pt x="0" y="535119"/>
                  </a:lnTo>
                  <a:lnTo>
                    <a:pt x="0" y="525594"/>
                  </a:lnTo>
                  <a:lnTo>
                    <a:pt x="9524" y="525594"/>
                  </a:lnTo>
                  <a:lnTo>
                    <a:pt x="9524" y="535119"/>
                  </a:lnTo>
                  <a:close/>
                </a:path>
                <a:path w="9865360" h="1388745">
                  <a:moveTo>
                    <a:pt x="9524" y="516069"/>
                  </a:moveTo>
                  <a:lnTo>
                    <a:pt x="0" y="516069"/>
                  </a:lnTo>
                  <a:lnTo>
                    <a:pt x="0" y="506544"/>
                  </a:lnTo>
                  <a:lnTo>
                    <a:pt x="9524" y="506544"/>
                  </a:lnTo>
                  <a:lnTo>
                    <a:pt x="9524" y="516069"/>
                  </a:lnTo>
                  <a:close/>
                </a:path>
                <a:path w="9865360" h="1388745">
                  <a:moveTo>
                    <a:pt x="9524" y="497019"/>
                  </a:moveTo>
                  <a:lnTo>
                    <a:pt x="0" y="497019"/>
                  </a:lnTo>
                  <a:lnTo>
                    <a:pt x="0" y="487494"/>
                  </a:lnTo>
                  <a:lnTo>
                    <a:pt x="9524" y="487494"/>
                  </a:lnTo>
                  <a:lnTo>
                    <a:pt x="9524" y="497019"/>
                  </a:lnTo>
                  <a:close/>
                </a:path>
                <a:path w="9865360" h="1388745">
                  <a:moveTo>
                    <a:pt x="9524" y="477969"/>
                  </a:moveTo>
                  <a:lnTo>
                    <a:pt x="0" y="477969"/>
                  </a:lnTo>
                  <a:lnTo>
                    <a:pt x="0" y="468444"/>
                  </a:lnTo>
                  <a:lnTo>
                    <a:pt x="9524" y="468444"/>
                  </a:lnTo>
                  <a:lnTo>
                    <a:pt x="9524" y="477969"/>
                  </a:lnTo>
                  <a:close/>
                </a:path>
                <a:path w="9865360" h="1388745">
                  <a:moveTo>
                    <a:pt x="9524" y="458919"/>
                  </a:moveTo>
                  <a:lnTo>
                    <a:pt x="0" y="458919"/>
                  </a:lnTo>
                  <a:lnTo>
                    <a:pt x="0" y="449394"/>
                  </a:lnTo>
                  <a:lnTo>
                    <a:pt x="9524" y="449394"/>
                  </a:lnTo>
                  <a:lnTo>
                    <a:pt x="9524" y="458919"/>
                  </a:lnTo>
                  <a:close/>
                </a:path>
                <a:path w="9865360" h="1388745">
                  <a:moveTo>
                    <a:pt x="9524" y="439869"/>
                  </a:moveTo>
                  <a:lnTo>
                    <a:pt x="0" y="439869"/>
                  </a:lnTo>
                  <a:lnTo>
                    <a:pt x="0" y="430344"/>
                  </a:lnTo>
                  <a:lnTo>
                    <a:pt x="9524" y="430344"/>
                  </a:lnTo>
                  <a:lnTo>
                    <a:pt x="9524" y="439869"/>
                  </a:lnTo>
                  <a:close/>
                </a:path>
                <a:path w="9865360" h="1388745">
                  <a:moveTo>
                    <a:pt x="9524" y="420819"/>
                  </a:moveTo>
                  <a:lnTo>
                    <a:pt x="0" y="420819"/>
                  </a:lnTo>
                  <a:lnTo>
                    <a:pt x="0" y="411294"/>
                  </a:lnTo>
                  <a:lnTo>
                    <a:pt x="9524" y="411294"/>
                  </a:lnTo>
                  <a:lnTo>
                    <a:pt x="9524" y="420819"/>
                  </a:lnTo>
                  <a:close/>
                </a:path>
                <a:path w="9865360" h="1388745">
                  <a:moveTo>
                    <a:pt x="9524" y="401769"/>
                  </a:moveTo>
                  <a:lnTo>
                    <a:pt x="0" y="401769"/>
                  </a:lnTo>
                  <a:lnTo>
                    <a:pt x="0" y="392244"/>
                  </a:lnTo>
                  <a:lnTo>
                    <a:pt x="9524" y="392244"/>
                  </a:lnTo>
                  <a:lnTo>
                    <a:pt x="9524" y="401769"/>
                  </a:lnTo>
                  <a:close/>
                </a:path>
                <a:path w="9865360" h="1388745">
                  <a:moveTo>
                    <a:pt x="9524" y="382719"/>
                  </a:moveTo>
                  <a:lnTo>
                    <a:pt x="0" y="382719"/>
                  </a:lnTo>
                  <a:lnTo>
                    <a:pt x="0" y="373194"/>
                  </a:lnTo>
                  <a:lnTo>
                    <a:pt x="9524" y="373194"/>
                  </a:lnTo>
                  <a:lnTo>
                    <a:pt x="9524" y="382719"/>
                  </a:lnTo>
                  <a:close/>
                </a:path>
                <a:path w="9865360" h="1388745">
                  <a:moveTo>
                    <a:pt x="9524" y="363669"/>
                  </a:moveTo>
                  <a:lnTo>
                    <a:pt x="0" y="363669"/>
                  </a:lnTo>
                  <a:lnTo>
                    <a:pt x="0" y="354144"/>
                  </a:lnTo>
                  <a:lnTo>
                    <a:pt x="9524" y="354144"/>
                  </a:lnTo>
                  <a:lnTo>
                    <a:pt x="9524" y="363669"/>
                  </a:lnTo>
                  <a:close/>
                </a:path>
                <a:path w="9865360" h="1388745">
                  <a:moveTo>
                    <a:pt x="9524" y="344619"/>
                  </a:moveTo>
                  <a:lnTo>
                    <a:pt x="0" y="344619"/>
                  </a:lnTo>
                  <a:lnTo>
                    <a:pt x="0" y="335094"/>
                  </a:lnTo>
                  <a:lnTo>
                    <a:pt x="9524" y="335094"/>
                  </a:lnTo>
                  <a:lnTo>
                    <a:pt x="9524" y="344619"/>
                  </a:lnTo>
                  <a:close/>
                </a:path>
                <a:path w="9865360" h="1388745">
                  <a:moveTo>
                    <a:pt x="9524" y="325569"/>
                  </a:moveTo>
                  <a:lnTo>
                    <a:pt x="0" y="325569"/>
                  </a:lnTo>
                  <a:lnTo>
                    <a:pt x="0" y="316044"/>
                  </a:lnTo>
                  <a:lnTo>
                    <a:pt x="9524" y="316044"/>
                  </a:lnTo>
                  <a:lnTo>
                    <a:pt x="9524" y="325569"/>
                  </a:lnTo>
                  <a:close/>
                </a:path>
                <a:path w="9865360" h="1388745">
                  <a:moveTo>
                    <a:pt x="9524" y="306519"/>
                  </a:moveTo>
                  <a:lnTo>
                    <a:pt x="0" y="306519"/>
                  </a:lnTo>
                  <a:lnTo>
                    <a:pt x="0" y="296994"/>
                  </a:lnTo>
                  <a:lnTo>
                    <a:pt x="9524" y="296994"/>
                  </a:lnTo>
                  <a:lnTo>
                    <a:pt x="9524" y="306519"/>
                  </a:lnTo>
                  <a:close/>
                </a:path>
                <a:path w="9865360" h="1388745">
                  <a:moveTo>
                    <a:pt x="9524" y="287469"/>
                  </a:moveTo>
                  <a:lnTo>
                    <a:pt x="0" y="287469"/>
                  </a:lnTo>
                  <a:lnTo>
                    <a:pt x="0" y="285744"/>
                  </a:lnTo>
                  <a:lnTo>
                    <a:pt x="621" y="277893"/>
                  </a:lnTo>
                  <a:lnTo>
                    <a:pt x="9629" y="278140"/>
                  </a:lnTo>
                  <a:lnTo>
                    <a:pt x="9524" y="287469"/>
                  </a:lnTo>
                  <a:close/>
                </a:path>
                <a:path w="9865360" h="1388745">
                  <a:moveTo>
                    <a:pt x="10038" y="268890"/>
                  </a:moveTo>
                  <a:lnTo>
                    <a:pt x="1375" y="268361"/>
                  </a:lnTo>
                  <a:lnTo>
                    <a:pt x="2127" y="258868"/>
                  </a:lnTo>
                  <a:lnTo>
                    <a:pt x="10755" y="259686"/>
                  </a:lnTo>
                  <a:lnTo>
                    <a:pt x="10465" y="262750"/>
                  </a:lnTo>
                  <a:lnTo>
                    <a:pt x="10226" y="265818"/>
                  </a:lnTo>
                  <a:lnTo>
                    <a:pt x="10038" y="268890"/>
                  </a:lnTo>
                  <a:close/>
                </a:path>
                <a:path w="9865360" h="1388745">
                  <a:moveTo>
                    <a:pt x="11777" y="250533"/>
                  </a:moveTo>
                  <a:lnTo>
                    <a:pt x="2877" y="249389"/>
                  </a:lnTo>
                  <a:lnTo>
                    <a:pt x="3559" y="240773"/>
                  </a:lnTo>
                  <a:lnTo>
                    <a:pt x="3764" y="239922"/>
                  </a:lnTo>
                  <a:lnTo>
                    <a:pt x="13099" y="241439"/>
                  </a:lnTo>
                  <a:lnTo>
                    <a:pt x="12608" y="244463"/>
                  </a:lnTo>
                  <a:lnTo>
                    <a:pt x="12167" y="247494"/>
                  </a:lnTo>
                  <a:lnTo>
                    <a:pt x="11777" y="250533"/>
                  </a:lnTo>
                  <a:close/>
                </a:path>
                <a:path w="9865360" h="1388745">
                  <a:moveTo>
                    <a:pt x="14721" y="232412"/>
                  </a:moveTo>
                  <a:lnTo>
                    <a:pt x="5987" y="230693"/>
                  </a:lnTo>
                  <a:lnTo>
                    <a:pt x="8219" y="221425"/>
                  </a:lnTo>
                  <a:lnTo>
                    <a:pt x="16655" y="223381"/>
                  </a:lnTo>
                  <a:lnTo>
                    <a:pt x="15960" y="226380"/>
                  </a:lnTo>
                  <a:lnTo>
                    <a:pt x="15315" y="229391"/>
                  </a:lnTo>
                  <a:lnTo>
                    <a:pt x="14721" y="232412"/>
                  </a:lnTo>
                  <a:close/>
                </a:path>
                <a:path w="9865360" h="1388745">
                  <a:moveTo>
                    <a:pt x="18890" y="214423"/>
                  </a:moveTo>
                  <a:lnTo>
                    <a:pt x="10449" y="212167"/>
                  </a:lnTo>
                  <a:lnTo>
                    <a:pt x="12680" y="202903"/>
                  </a:lnTo>
                  <a:lnTo>
                    <a:pt x="21420" y="205555"/>
                  </a:lnTo>
                  <a:lnTo>
                    <a:pt x="20527" y="208497"/>
                  </a:lnTo>
                  <a:lnTo>
                    <a:pt x="19684" y="211453"/>
                  </a:lnTo>
                  <a:lnTo>
                    <a:pt x="18890" y="214423"/>
                  </a:lnTo>
                  <a:close/>
                </a:path>
                <a:path w="9865360" h="1388745">
                  <a:moveTo>
                    <a:pt x="24242" y="196783"/>
                  </a:moveTo>
                  <a:lnTo>
                    <a:pt x="15482" y="193802"/>
                  </a:lnTo>
                  <a:lnTo>
                    <a:pt x="19126" y="185005"/>
                  </a:lnTo>
                  <a:lnTo>
                    <a:pt x="27353" y="188114"/>
                  </a:lnTo>
                  <a:lnTo>
                    <a:pt x="26268" y="190986"/>
                  </a:lnTo>
                  <a:lnTo>
                    <a:pt x="25231" y="193876"/>
                  </a:lnTo>
                  <a:lnTo>
                    <a:pt x="24242" y="196783"/>
                  </a:lnTo>
                  <a:close/>
                </a:path>
                <a:path w="9865360" h="1388745">
                  <a:moveTo>
                    <a:pt x="30751" y="179555"/>
                  </a:moveTo>
                  <a:lnTo>
                    <a:pt x="22761" y="176228"/>
                  </a:lnTo>
                  <a:lnTo>
                    <a:pt x="26397" y="167450"/>
                  </a:lnTo>
                  <a:lnTo>
                    <a:pt x="34432" y="171115"/>
                  </a:lnTo>
                  <a:lnTo>
                    <a:pt x="33158" y="173908"/>
                  </a:lnTo>
                  <a:lnTo>
                    <a:pt x="31931" y="176721"/>
                  </a:lnTo>
                  <a:lnTo>
                    <a:pt x="30751" y="179555"/>
                  </a:lnTo>
                  <a:close/>
                </a:path>
                <a:path w="9865360" h="1388745">
                  <a:moveTo>
                    <a:pt x="38394" y="162799"/>
                  </a:moveTo>
                  <a:lnTo>
                    <a:pt x="30043" y="158649"/>
                  </a:lnTo>
                  <a:lnTo>
                    <a:pt x="31083" y="156138"/>
                  </a:lnTo>
                  <a:lnTo>
                    <a:pt x="34648" y="150310"/>
                  </a:lnTo>
                  <a:lnTo>
                    <a:pt x="42633" y="154616"/>
                  </a:lnTo>
                  <a:lnTo>
                    <a:pt x="41174" y="157320"/>
                  </a:lnTo>
                  <a:lnTo>
                    <a:pt x="39761" y="160048"/>
                  </a:lnTo>
                  <a:lnTo>
                    <a:pt x="38394" y="162799"/>
                  </a:lnTo>
                  <a:close/>
                </a:path>
                <a:path w="9865360" h="1388745">
                  <a:moveTo>
                    <a:pt x="47146" y="146573"/>
                  </a:moveTo>
                  <a:lnTo>
                    <a:pt x="39620" y="142183"/>
                  </a:lnTo>
                  <a:lnTo>
                    <a:pt x="44590" y="134059"/>
                  </a:lnTo>
                  <a:lnTo>
                    <a:pt x="51930" y="138676"/>
                  </a:lnTo>
                  <a:lnTo>
                    <a:pt x="50291" y="141281"/>
                  </a:lnTo>
                  <a:lnTo>
                    <a:pt x="48697" y="143914"/>
                  </a:lnTo>
                  <a:lnTo>
                    <a:pt x="47146" y="146573"/>
                  </a:lnTo>
                  <a:close/>
                </a:path>
                <a:path w="9865360" h="1388745">
                  <a:moveTo>
                    <a:pt x="56973" y="130948"/>
                  </a:moveTo>
                  <a:lnTo>
                    <a:pt x="49562" y="125933"/>
                  </a:lnTo>
                  <a:lnTo>
                    <a:pt x="54411" y="118008"/>
                  </a:lnTo>
                  <a:lnTo>
                    <a:pt x="54546" y="117849"/>
                  </a:lnTo>
                  <a:lnTo>
                    <a:pt x="62239" y="123436"/>
                  </a:lnTo>
                  <a:lnTo>
                    <a:pt x="60427" y="125933"/>
                  </a:lnTo>
                  <a:lnTo>
                    <a:pt x="58687" y="128415"/>
                  </a:lnTo>
                  <a:lnTo>
                    <a:pt x="56973" y="130948"/>
                  </a:lnTo>
                  <a:close/>
                </a:path>
                <a:path w="9865360" h="1388745">
                  <a:moveTo>
                    <a:pt x="67763" y="116090"/>
                  </a:moveTo>
                  <a:lnTo>
                    <a:pt x="60723" y="110610"/>
                  </a:lnTo>
                  <a:lnTo>
                    <a:pt x="66895" y="103377"/>
                  </a:lnTo>
                  <a:lnTo>
                    <a:pt x="73542" y="108916"/>
                  </a:lnTo>
                  <a:lnTo>
                    <a:pt x="71576" y="111275"/>
                  </a:lnTo>
                  <a:lnTo>
                    <a:pt x="69650" y="113667"/>
                  </a:lnTo>
                  <a:lnTo>
                    <a:pt x="67763" y="116090"/>
                  </a:lnTo>
                  <a:close/>
                </a:path>
                <a:path w="9865360" h="1388745">
                  <a:moveTo>
                    <a:pt x="79572" y="101921"/>
                  </a:moveTo>
                  <a:lnTo>
                    <a:pt x="73078" y="96131"/>
                  </a:lnTo>
                  <a:lnTo>
                    <a:pt x="79289" y="88853"/>
                  </a:lnTo>
                  <a:lnTo>
                    <a:pt x="85852" y="95112"/>
                  </a:lnTo>
                  <a:lnTo>
                    <a:pt x="83720" y="97347"/>
                  </a:lnTo>
                  <a:lnTo>
                    <a:pt x="81627" y="99617"/>
                  </a:lnTo>
                  <a:lnTo>
                    <a:pt x="79572" y="101921"/>
                  </a:lnTo>
                  <a:close/>
                </a:path>
                <a:path w="9865360" h="1388745">
                  <a:moveTo>
                    <a:pt x="92375" y="88498"/>
                  </a:moveTo>
                  <a:lnTo>
                    <a:pt x="85854" y="81847"/>
                  </a:lnTo>
                  <a:lnTo>
                    <a:pt x="93150" y="75621"/>
                  </a:lnTo>
                  <a:lnTo>
                    <a:pt x="99105" y="82118"/>
                  </a:lnTo>
                  <a:lnTo>
                    <a:pt x="96826" y="84207"/>
                  </a:lnTo>
                  <a:lnTo>
                    <a:pt x="94583" y="86334"/>
                  </a:lnTo>
                  <a:lnTo>
                    <a:pt x="92375" y="88498"/>
                  </a:lnTo>
                  <a:close/>
                </a:path>
                <a:path w="9865360" h="1388745">
                  <a:moveTo>
                    <a:pt x="106025" y="75985"/>
                  </a:moveTo>
                  <a:lnTo>
                    <a:pt x="100407" y="69429"/>
                  </a:lnTo>
                  <a:lnTo>
                    <a:pt x="107644" y="63254"/>
                  </a:lnTo>
                  <a:lnTo>
                    <a:pt x="113126" y="70103"/>
                  </a:lnTo>
                  <a:lnTo>
                    <a:pt x="110726" y="72024"/>
                  </a:lnTo>
                  <a:lnTo>
                    <a:pt x="108359" y="73985"/>
                  </a:lnTo>
                  <a:lnTo>
                    <a:pt x="106025" y="75985"/>
                  </a:lnTo>
                  <a:close/>
                </a:path>
                <a:path w="9865360" h="1388745">
                  <a:moveTo>
                    <a:pt x="120403" y="64474"/>
                  </a:moveTo>
                  <a:lnTo>
                    <a:pt x="114878" y="57081"/>
                  </a:lnTo>
                  <a:lnTo>
                    <a:pt x="118008" y="54410"/>
                  </a:lnTo>
                  <a:lnTo>
                    <a:pt x="122615" y="51592"/>
                  </a:lnTo>
                  <a:lnTo>
                    <a:pt x="127847" y="59102"/>
                  </a:lnTo>
                  <a:lnTo>
                    <a:pt x="125336" y="60851"/>
                  </a:lnTo>
                  <a:lnTo>
                    <a:pt x="122854" y="62642"/>
                  </a:lnTo>
                  <a:lnTo>
                    <a:pt x="120403" y="64474"/>
                  </a:lnTo>
                  <a:close/>
                </a:path>
                <a:path w="9865360" h="1388745">
                  <a:moveTo>
                    <a:pt x="135481" y="53970"/>
                  </a:moveTo>
                  <a:lnTo>
                    <a:pt x="130723" y="46631"/>
                  </a:lnTo>
                  <a:lnTo>
                    <a:pt x="138852" y="41658"/>
                  </a:lnTo>
                  <a:lnTo>
                    <a:pt x="143315" y="49075"/>
                  </a:lnTo>
                  <a:lnTo>
                    <a:pt x="140677" y="50664"/>
                  </a:lnTo>
                  <a:lnTo>
                    <a:pt x="138065" y="52295"/>
                  </a:lnTo>
                  <a:lnTo>
                    <a:pt x="135481" y="53970"/>
                  </a:lnTo>
                  <a:close/>
                </a:path>
                <a:path w="9865360" h="1388745">
                  <a:moveTo>
                    <a:pt x="151300" y="44451"/>
                  </a:moveTo>
                  <a:lnTo>
                    <a:pt x="146975" y="36688"/>
                  </a:lnTo>
                  <a:lnTo>
                    <a:pt x="155113" y="31710"/>
                  </a:lnTo>
                  <a:lnTo>
                    <a:pt x="159426" y="40099"/>
                  </a:lnTo>
                  <a:lnTo>
                    <a:pt x="156693" y="41504"/>
                  </a:lnTo>
                  <a:lnTo>
                    <a:pt x="153984" y="42955"/>
                  </a:lnTo>
                  <a:lnTo>
                    <a:pt x="151300" y="44451"/>
                  </a:lnTo>
                  <a:close/>
                </a:path>
                <a:path w="9865360" h="1388745">
                  <a:moveTo>
                    <a:pt x="167688" y="36023"/>
                  </a:moveTo>
                  <a:lnTo>
                    <a:pt x="163844" y="27891"/>
                  </a:lnTo>
                  <a:lnTo>
                    <a:pt x="172629" y="24252"/>
                  </a:lnTo>
                  <a:lnTo>
                    <a:pt x="176079" y="32227"/>
                  </a:lnTo>
                  <a:lnTo>
                    <a:pt x="173261" y="33446"/>
                  </a:lnTo>
                  <a:lnTo>
                    <a:pt x="170464" y="34711"/>
                  </a:lnTo>
                  <a:lnTo>
                    <a:pt x="167688" y="36023"/>
                  </a:lnTo>
                  <a:close/>
                </a:path>
                <a:path w="9865360" h="1388745">
                  <a:moveTo>
                    <a:pt x="184589" y="28713"/>
                  </a:moveTo>
                  <a:lnTo>
                    <a:pt x="181403" y="20617"/>
                  </a:lnTo>
                  <a:lnTo>
                    <a:pt x="190190" y="16978"/>
                  </a:lnTo>
                  <a:lnTo>
                    <a:pt x="193214" y="25483"/>
                  </a:lnTo>
                  <a:lnTo>
                    <a:pt x="190321" y="26512"/>
                  </a:lnTo>
                  <a:lnTo>
                    <a:pt x="187446" y="27588"/>
                  </a:lnTo>
                  <a:lnTo>
                    <a:pt x="184589" y="28713"/>
                  </a:lnTo>
                  <a:close/>
                </a:path>
                <a:path w="9865360" h="1388745">
                  <a:moveTo>
                    <a:pt x="201945" y="22542"/>
                  </a:moveTo>
                  <a:lnTo>
                    <a:pt x="199096" y="13597"/>
                  </a:lnTo>
                  <a:lnTo>
                    <a:pt x="208369" y="11364"/>
                  </a:lnTo>
                  <a:lnTo>
                    <a:pt x="210775" y="19892"/>
                  </a:lnTo>
                  <a:lnTo>
                    <a:pt x="207817" y="20726"/>
                  </a:lnTo>
                  <a:lnTo>
                    <a:pt x="204873" y="21610"/>
                  </a:lnTo>
                  <a:lnTo>
                    <a:pt x="201945" y="22542"/>
                  </a:lnTo>
                  <a:close/>
                </a:path>
                <a:path w="9865360" h="1388745">
                  <a:moveTo>
                    <a:pt x="219696" y="17536"/>
                  </a:moveTo>
                  <a:lnTo>
                    <a:pt x="217627" y="9134"/>
                  </a:lnTo>
                  <a:lnTo>
                    <a:pt x="226893" y="6902"/>
                  </a:lnTo>
                  <a:lnTo>
                    <a:pt x="228703" y="15477"/>
                  </a:lnTo>
                  <a:lnTo>
                    <a:pt x="225689" y="16113"/>
                  </a:lnTo>
                  <a:lnTo>
                    <a:pt x="222687" y="16799"/>
                  </a:lnTo>
                  <a:lnTo>
                    <a:pt x="219696" y="17536"/>
                  </a:lnTo>
                  <a:close/>
                </a:path>
                <a:path w="9865360" h="1388745">
                  <a:moveTo>
                    <a:pt x="237728" y="13728"/>
                  </a:moveTo>
                  <a:lnTo>
                    <a:pt x="236130" y="4677"/>
                  </a:lnTo>
                  <a:lnTo>
                    <a:pt x="240774" y="3559"/>
                  </a:lnTo>
                  <a:lnTo>
                    <a:pt x="245500" y="3185"/>
                  </a:lnTo>
                  <a:lnTo>
                    <a:pt x="246795" y="12283"/>
                  </a:lnTo>
                  <a:lnTo>
                    <a:pt x="243765" y="12715"/>
                  </a:lnTo>
                  <a:lnTo>
                    <a:pt x="240743" y="13196"/>
                  </a:lnTo>
                  <a:lnTo>
                    <a:pt x="237728" y="13728"/>
                  </a:lnTo>
                  <a:close/>
                </a:path>
                <a:path w="9865360" h="1388745">
                  <a:moveTo>
                    <a:pt x="255925" y="11138"/>
                  </a:moveTo>
                  <a:lnTo>
                    <a:pt x="254980" y="2435"/>
                  </a:lnTo>
                  <a:lnTo>
                    <a:pt x="264464" y="1684"/>
                  </a:lnTo>
                  <a:lnTo>
                    <a:pt x="265109" y="10296"/>
                  </a:lnTo>
                  <a:lnTo>
                    <a:pt x="262043" y="10525"/>
                  </a:lnTo>
                  <a:lnTo>
                    <a:pt x="258981" y="10806"/>
                  </a:lnTo>
                  <a:lnTo>
                    <a:pt x="255925" y="11138"/>
                  </a:lnTo>
                  <a:close/>
                </a:path>
                <a:path w="9865360" h="1388745">
                  <a:moveTo>
                    <a:pt x="274341" y="9760"/>
                  </a:moveTo>
                  <a:lnTo>
                    <a:pt x="273977" y="931"/>
                  </a:lnTo>
                  <a:lnTo>
                    <a:pt x="283543" y="174"/>
                  </a:lnTo>
                  <a:lnTo>
                    <a:pt x="283615" y="9533"/>
                  </a:lnTo>
                  <a:lnTo>
                    <a:pt x="280522" y="9556"/>
                  </a:lnTo>
                  <a:lnTo>
                    <a:pt x="277431" y="9632"/>
                  </a:lnTo>
                  <a:lnTo>
                    <a:pt x="274341" y="9760"/>
                  </a:lnTo>
                  <a:close/>
                </a:path>
                <a:path w="9865360" h="1388745">
                  <a:moveTo>
                    <a:pt x="295268" y="9524"/>
                  </a:moveTo>
                  <a:lnTo>
                    <a:pt x="285743" y="9524"/>
                  </a:lnTo>
                  <a:lnTo>
                    <a:pt x="285744" y="0"/>
                  </a:lnTo>
                  <a:lnTo>
                    <a:pt x="295268" y="0"/>
                  </a:lnTo>
                  <a:lnTo>
                    <a:pt x="295268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0" y="8295322"/>
            <a:ext cx="18288000" cy="1991677"/>
            <a:chOff x="0" y="8295322"/>
            <a:chExt cx="18288000" cy="1991677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391400" y="8368739"/>
              <a:ext cx="9865995" cy="1388745"/>
            </a:xfrm>
            <a:custGeom>
              <a:avLst/>
              <a:gdLst/>
              <a:ahLst/>
              <a:cxnLst/>
              <a:rect l="l" t="t" r="r" b="b"/>
              <a:pathLst>
                <a:path w="9865995" h="1388745">
                  <a:moveTo>
                    <a:pt x="9579699" y="1388744"/>
                  </a:moveTo>
                  <a:lnTo>
                    <a:pt x="285743" y="1388744"/>
                  </a:lnTo>
                  <a:lnTo>
                    <a:pt x="240779" y="1385185"/>
                  </a:lnTo>
                  <a:lnTo>
                    <a:pt x="197320" y="1374717"/>
                  </a:lnTo>
                  <a:lnTo>
                    <a:pt x="156141" y="1357660"/>
                  </a:lnTo>
                  <a:lnTo>
                    <a:pt x="118010" y="1334332"/>
                  </a:lnTo>
                  <a:lnTo>
                    <a:pt x="83694" y="1305049"/>
                  </a:lnTo>
                  <a:lnTo>
                    <a:pt x="54411" y="1270733"/>
                  </a:lnTo>
                  <a:lnTo>
                    <a:pt x="31083" y="1232602"/>
                  </a:lnTo>
                  <a:lnTo>
                    <a:pt x="14026" y="1191424"/>
                  </a:lnTo>
                  <a:lnTo>
                    <a:pt x="3559" y="1147965"/>
                  </a:lnTo>
                  <a:lnTo>
                    <a:pt x="0" y="1102994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1" y="118010"/>
                  </a:lnTo>
                  <a:lnTo>
                    <a:pt x="9834359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2" y="285749"/>
                  </a:lnTo>
                  <a:lnTo>
                    <a:pt x="9865442" y="1102994"/>
                  </a:lnTo>
                  <a:lnTo>
                    <a:pt x="9861882" y="1147965"/>
                  </a:lnTo>
                  <a:lnTo>
                    <a:pt x="9851415" y="1191424"/>
                  </a:lnTo>
                  <a:lnTo>
                    <a:pt x="9834359" y="1232602"/>
                  </a:lnTo>
                  <a:lnTo>
                    <a:pt x="9811031" y="1270733"/>
                  </a:lnTo>
                  <a:lnTo>
                    <a:pt x="9781748" y="1305049"/>
                  </a:lnTo>
                  <a:lnTo>
                    <a:pt x="9747432" y="1334332"/>
                  </a:lnTo>
                  <a:lnTo>
                    <a:pt x="9709301" y="1357660"/>
                  </a:lnTo>
                  <a:lnTo>
                    <a:pt x="9668122" y="1374717"/>
                  </a:lnTo>
                  <a:lnTo>
                    <a:pt x="9624663" y="1385185"/>
                  </a:lnTo>
                  <a:lnTo>
                    <a:pt x="9579699" y="1388744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528052" y="8368739"/>
              <a:ext cx="9865360" cy="1388745"/>
            </a:xfrm>
            <a:custGeom>
              <a:avLst/>
              <a:gdLst/>
              <a:ahLst/>
              <a:cxnLst/>
              <a:rect l="l" t="t" r="r" b="b"/>
              <a:pathLst>
                <a:path w="9865360" h="1388745">
                  <a:moveTo>
                    <a:pt x="314318" y="9524"/>
                  </a:moveTo>
                  <a:lnTo>
                    <a:pt x="304793" y="9524"/>
                  </a:lnTo>
                  <a:lnTo>
                    <a:pt x="304793" y="0"/>
                  </a:lnTo>
                  <a:lnTo>
                    <a:pt x="314318" y="0"/>
                  </a:lnTo>
                  <a:lnTo>
                    <a:pt x="314318" y="9524"/>
                  </a:lnTo>
                  <a:close/>
                </a:path>
                <a:path w="9865360" h="1388745">
                  <a:moveTo>
                    <a:pt x="333368" y="9524"/>
                  </a:moveTo>
                  <a:lnTo>
                    <a:pt x="323843" y="9524"/>
                  </a:lnTo>
                  <a:lnTo>
                    <a:pt x="323843" y="0"/>
                  </a:lnTo>
                  <a:lnTo>
                    <a:pt x="333368" y="0"/>
                  </a:lnTo>
                  <a:lnTo>
                    <a:pt x="333368" y="9524"/>
                  </a:lnTo>
                  <a:close/>
                </a:path>
                <a:path w="9865360" h="1388745">
                  <a:moveTo>
                    <a:pt x="352418" y="9524"/>
                  </a:moveTo>
                  <a:lnTo>
                    <a:pt x="342893" y="9524"/>
                  </a:lnTo>
                  <a:lnTo>
                    <a:pt x="342893" y="0"/>
                  </a:lnTo>
                  <a:lnTo>
                    <a:pt x="352418" y="0"/>
                  </a:lnTo>
                  <a:lnTo>
                    <a:pt x="352418" y="9524"/>
                  </a:lnTo>
                  <a:close/>
                </a:path>
                <a:path w="9865360" h="1388745">
                  <a:moveTo>
                    <a:pt x="371468" y="9524"/>
                  </a:moveTo>
                  <a:lnTo>
                    <a:pt x="361943" y="9524"/>
                  </a:lnTo>
                  <a:lnTo>
                    <a:pt x="361943" y="0"/>
                  </a:lnTo>
                  <a:lnTo>
                    <a:pt x="371468" y="0"/>
                  </a:lnTo>
                  <a:lnTo>
                    <a:pt x="371468" y="9524"/>
                  </a:lnTo>
                  <a:close/>
                </a:path>
                <a:path w="9865360" h="1388745">
                  <a:moveTo>
                    <a:pt x="390518" y="9524"/>
                  </a:moveTo>
                  <a:lnTo>
                    <a:pt x="380993" y="9524"/>
                  </a:lnTo>
                  <a:lnTo>
                    <a:pt x="380993" y="0"/>
                  </a:lnTo>
                  <a:lnTo>
                    <a:pt x="390518" y="0"/>
                  </a:lnTo>
                  <a:lnTo>
                    <a:pt x="390518" y="9524"/>
                  </a:lnTo>
                  <a:close/>
                </a:path>
                <a:path w="9865360" h="1388745">
                  <a:moveTo>
                    <a:pt x="409568" y="9524"/>
                  </a:moveTo>
                  <a:lnTo>
                    <a:pt x="400043" y="9524"/>
                  </a:lnTo>
                  <a:lnTo>
                    <a:pt x="400043" y="0"/>
                  </a:lnTo>
                  <a:lnTo>
                    <a:pt x="409568" y="0"/>
                  </a:lnTo>
                  <a:lnTo>
                    <a:pt x="409568" y="9524"/>
                  </a:lnTo>
                  <a:close/>
                </a:path>
                <a:path w="9865360" h="1388745">
                  <a:moveTo>
                    <a:pt x="428618" y="9524"/>
                  </a:moveTo>
                  <a:lnTo>
                    <a:pt x="419093" y="9524"/>
                  </a:lnTo>
                  <a:lnTo>
                    <a:pt x="419093" y="0"/>
                  </a:lnTo>
                  <a:lnTo>
                    <a:pt x="428618" y="0"/>
                  </a:lnTo>
                  <a:lnTo>
                    <a:pt x="428618" y="9524"/>
                  </a:lnTo>
                  <a:close/>
                </a:path>
                <a:path w="9865360" h="1388745">
                  <a:moveTo>
                    <a:pt x="447668" y="9524"/>
                  </a:moveTo>
                  <a:lnTo>
                    <a:pt x="438143" y="9524"/>
                  </a:lnTo>
                  <a:lnTo>
                    <a:pt x="438143" y="0"/>
                  </a:lnTo>
                  <a:lnTo>
                    <a:pt x="447668" y="0"/>
                  </a:lnTo>
                  <a:lnTo>
                    <a:pt x="447668" y="9524"/>
                  </a:lnTo>
                  <a:close/>
                </a:path>
                <a:path w="9865360" h="1388745">
                  <a:moveTo>
                    <a:pt x="466718" y="9524"/>
                  </a:moveTo>
                  <a:lnTo>
                    <a:pt x="457193" y="9524"/>
                  </a:lnTo>
                  <a:lnTo>
                    <a:pt x="457193" y="0"/>
                  </a:lnTo>
                  <a:lnTo>
                    <a:pt x="466718" y="0"/>
                  </a:lnTo>
                  <a:lnTo>
                    <a:pt x="466718" y="9524"/>
                  </a:lnTo>
                  <a:close/>
                </a:path>
                <a:path w="9865360" h="1388745">
                  <a:moveTo>
                    <a:pt x="485768" y="9524"/>
                  </a:moveTo>
                  <a:lnTo>
                    <a:pt x="476243" y="9524"/>
                  </a:lnTo>
                  <a:lnTo>
                    <a:pt x="476243" y="0"/>
                  </a:lnTo>
                  <a:lnTo>
                    <a:pt x="485768" y="0"/>
                  </a:lnTo>
                  <a:lnTo>
                    <a:pt x="485768" y="9524"/>
                  </a:lnTo>
                  <a:close/>
                </a:path>
                <a:path w="9865360" h="1388745">
                  <a:moveTo>
                    <a:pt x="504818" y="9524"/>
                  </a:moveTo>
                  <a:lnTo>
                    <a:pt x="495293" y="9524"/>
                  </a:lnTo>
                  <a:lnTo>
                    <a:pt x="495293" y="0"/>
                  </a:lnTo>
                  <a:lnTo>
                    <a:pt x="504818" y="0"/>
                  </a:lnTo>
                  <a:lnTo>
                    <a:pt x="504818" y="9524"/>
                  </a:lnTo>
                  <a:close/>
                </a:path>
                <a:path w="9865360" h="1388745">
                  <a:moveTo>
                    <a:pt x="523868" y="9524"/>
                  </a:moveTo>
                  <a:lnTo>
                    <a:pt x="514343" y="9524"/>
                  </a:lnTo>
                  <a:lnTo>
                    <a:pt x="514343" y="0"/>
                  </a:lnTo>
                  <a:lnTo>
                    <a:pt x="523868" y="0"/>
                  </a:lnTo>
                  <a:lnTo>
                    <a:pt x="523868" y="9524"/>
                  </a:lnTo>
                  <a:close/>
                </a:path>
                <a:path w="9865360" h="1388745">
                  <a:moveTo>
                    <a:pt x="542918" y="9524"/>
                  </a:moveTo>
                  <a:lnTo>
                    <a:pt x="533393" y="9524"/>
                  </a:lnTo>
                  <a:lnTo>
                    <a:pt x="533393" y="0"/>
                  </a:lnTo>
                  <a:lnTo>
                    <a:pt x="542918" y="0"/>
                  </a:lnTo>
                  <a:lnTo>
                    <a:pt x="542918" y="9524"/>
                  </a:lnTo>
                  <a:close/>
                </a:path>
                <a:path w="9865360" h="1388745">
                  <a:moveTo>
                    <a:pt x="561968" y="9524"/>
                  </a:moveTo>
                  <a:lnTo>
                    <a:pt x="552443" y="9524"/>
                  </a:lnTo>
                  <a:lnTo>
                    <a:pt x="552443" y="0"/>
                  </a:lnTo>
                  <a:lnTo>
                    <a:pt x="561968" y="0"/>
                  </a:lnTo>
                  <a:lnTo>
                    <a:pt x="561968" y="9524"/>
                  </a:lnTo>
                  <a:close/>
                </a:path>
                <a:path w="9865360" h="1388745">
                  <a:moveTo>
                    <a:pt x="581018" y="9524"/>
                  </a:moveTo>
                  <a:lnTo>
                    <a:pt x="571493" y="9524"/>
                  </a:lnTo>
                  <a:lnTo>
                    <a:pt x="571493" y="0"/>
                  </a:lnTo>
                  <a:lnTo>
                    <a:pt x="581018" y="0"/>
                  </a:lnTo>
                  <a:lnTo>
                    <a:pt x="581018" y="9524"/>
                  </a:lnTo>
                  <a:close/>
                </a:path>
                <a:path w="9865360" h="1388745">
                  <a:moveTo>
                    <a:pt x="600068" y="9524"/>
                  </a:moveTo>
                  <a:lnTo>
                    <a:pt x="590543" y="9524"/>
                  </a:lnTo>
                  <a:lnTo>
                    <a:pt x="590543" y="0"/>
                  </a:lnTo>
                  <a:lnTo>
                    <a:pt x="600068" y="0"/>
                  </a:lnTo>
                  <a:lnTo>
                    <a:pt x="600068" y="9524"/>
                  </a:lnTo>
                  <a:close/>
                </a:path>
                <a:path w="9865360" h="1388745">
                  <a:moveTo>
                    <a:pt x="619118" y="9524"/>
                  </a:moveTo>
                  <a:lnTo>
                    <a:pt x="609593" y="9524"/>
                  </a:lnTo>
                  <a:lnTo>
                    <a:pt x="609593" y="0"/>
                  </a:lnTo>
                  <a:lnTo>
                    <a:pt x="619118" y="0"/>
                  </a:lnTo>
                  <a:lnTo>
                    <a:pt x="619118" y="9524"/>
                  </a:lnTo>
                  <a:close/>
                </a:path>
                <a:path w="9865360" h="1388745">
                  <a:moveTo>
                    <a:pt x="638168" y="9524"/>
                  </a:moveTo>
                  <a:lnTo>
                    <a:pt x="628643" y="9524"/>
                  </a:lnTo>
                  <a:lnTo>
                    <a:pt x="628643" y="0"/>
                  </a:lnTo>
                  <a:lnTo>
                    <a:pt x="638168" y="0"/>
                  </a:lnTo>
                  <a:lnTo>
                    <a:pt x="638168" y="9524"/>
                  </a:lnTo>
                  <a:close/>
                </a:path>
                <a:path w="9865360" h="1388745">
                  <a:moveTo>
                    <a:pt x="657218" y="9524"/>
                  </a:moveTo>
                  <a:lnTo>
                    <a:pt x="647693" y="9524"/>
                  </a:lnTo>
                  <a:lnTo>
                    <a:pt x="647693" y="0"/>
                  </a:lnTo>
                  <a:lnTo>
                    <a:pt x="657218" y="0"/>
                  </a:lnTo>
                  <a:lnTo>
                    <a:pt x="657218" y="9524"/>
                  </a:lnTo>
                  <a:close/>
                </a:path>
                <a:path w="9865360" h="1388745">
                  <a:moveTo>
                    <a:pt x="676268" y="9524"/>
                  </a:moveTo>
                  <a:lnTo>
                    <a:pt x="666743" y="9524"/>
                  </a:lnTo>
                  <a:lnTo>
                    <a:pt x="666743" y="0"/>
                  </a:lnTo>
                  <a:lnTo>
                    <a:pt x="676268" y="0"/>
                  </a:lnTo>
                  <a:lnTo>
                    <a:pt x="676268" y="9524"/>
                  </a:lnTo>
                  <a:close/>
                </a:path>
                <a:path w="9865360" h="1388745">
                  <a:moveTo>
                    <a:pt x="695318" y="9524"/>
                  </a:moveTo>
                  <a:lnTo>
                    <a:pt x="685793" y="9524"/>
                  </a:lnTo>
                  <a:lnTo>
                    <a:pt x="685793" y="0"/>
                  </a:lnTo>
                  <a:lnTo>
                    <a:pt x="695318" y="0"/>
                  </a:lnTo>
                  <a:lnTo>
                    <a:pt x="695318" y="9524"/>
                  </a:lnTo>
                  <a:close/>
                </a:path>
                <a:path w="9865360" h="1388745">
                  <a:moveTo>
                    <a:pt x="714368" y="9524"/>
                  </a:moveTo>
                  <a:lnTo>
                    <a:pt x="704843" y="9524"/>
                  </a:lnTo>
                  <a:lnTo>
                    <a:pt x="704843" y="0"/>
                  </a:lnTo>
                  <a:lnTo>
                    <a:pt x="714368" y="0"/>
                  </a:lnTo>
                  <a:lnTo>
                    <a:pt x="714368" y="9524"/>
                  </a:lnTo>
                  <a:close/>
                </a:path>
                <a:path w="9865360" h="1388745">
                  <a:moveTo>
                    <a:pt x="733418" y="9524"/>
                  </a:moveTo>
                  <a:lnTo>
                    <a:pt x="723893" y="9524"/>
                  </a:lnTo>
                  <a:lnTo>
                    <a:pt x="723893" y="0"/>
                  </a:lnTo>
                  <a:lnTo>
                    <a:pt x="733418" y="0"/>
                  </a:lnTo>
                  <a:lnTo>
                    <a:pt x="733418" y="9524"/>
                  </a:lnTo>
                  <a:close/>
                </a:path>
                <a:path w="9865360" h="1388745">
                  <a:moveTo>
                    <a:pt x="752468" y="9524"/>
                  </a:moveTo>
                  <a:lnTo>
                    <a:pt x="742943" y="9524"/>
                  </a:lnTo>
                  <a:lnTo>
                    <a:pt x="742943" y="0"/>
                  </a:lnTo>
                  <a:lnTo>
                    <a:pt x="752468" y="0"/>
                  </a:lnTo>
                  <a:lnTo>
                    <a:pt x="752468" y="9524"/>
                  </a:lnTo>
                  <a:close/>
                </a:path>
                <a:path w="9865360" h="1388745">
                  <a:moveTo>
                    <a:pt x="771518" y="9524"/>
                  </a:moveTo>
                  <a:lnTo>
                    <a:pt x="761993" y="9524"/>
                  </a:lnTo>
                  <a:lnTo>
                    <a:pt x="761993" y="0"/>
                  </a:lnTo>
                  <a:lnTo>
                    <a:pt x="771518" y="0"/>
                  </a:lnTo>
                  <a:lnTo>
                    <a:pt x="771518" y="9524"/>
                  </a:lnTo>
                  <a:close/>
                </a:path>
                <a:path w="9865360" h="1388745">
                  <a:moveTo>
                    <a:pt x="790568" y="9524"/>
                  </a:moveTo>
                  <a:lnTo>
                    <a:pt x="781043" y="9524"/>
                  </a:lnTo>
                  <a:lnTo>
                    <a:pt x="781043" y="0"/>
                  </a:lnTo>
                  <a:lnTo>
                    <a:pt x="790568" y="0"/>
                  </a:lnTo>
                  <a:lnTo>
                    <a:pt x="790568" y="9524"/>
                  </a:lnTo>
                  <a:close/>
                </a:path>
                <a:path w="9865360" h="1388745">
                  <a:moveTo>
                    <a:pt x="809618" y="9524"/>
                  </a:moveTo>
                  <a:lnTo>
                    <a:pt x="800093" y="9524"/>
                  </a:lnTo>
                  <a:lnTo>
                    <a:pt x="800093" y="0"/>
                  </a:lnTo>
                  <a:lnTo>
                    <a:pt x="809618" y="0"/>
                  </a:lnTo>
                  <a:lnTo>
                    <a:pt x="809618" y="9524"/>
                  </a:lnTo>
                  <a:close/>
                </a:path>
                <a:path w="9865360" h="1388745">
                  <a:moveTo>
                    <a:pt x="828668" y="9524"/>
                  </a:moveTo>
                  <a:lnTo>
                    <a:pt x="819143" y="9524"/>
                  </a:lnTo>
                  <a:lnTo>
                    <a:pt x="819143" y="0"/>
                  </a:lnTo>
                  <a:lnTo>
                    <a:pt x="828668" y="0"/>
                  </a:lnTo>
                  <a:lnTo>
                    <a:pt x="828668" y="9524"/>
                  </a:lnTo>
                  <a:close/>
                </a:path>
                <a:path w="9865360" h="1388745">
                  <a:moveTo>
                    <a:pt x="847718" y="9524"/>
                  </a:moveTo>
                  <a:lnTo>
                    <a:pt x="838193" y="9524"/>
                  </a:lnTo>
                  <a:lnTo>
                    <a:pt x="838193" y="0"/>
                  </a:lnTo>
                  <a:lnTo>
                    <a:pt x="847718" y="0"/>
                  </a:lnTo>
                  <a:lnTo>
                    <a:pt x="847718" y="9524"/>
                  </a:lnTo>
                  <a:close/>
                </a:path>
                <a:path w="9865360" h="1388745">
                  <a:moveTo>
                    <a:pt x="866768" y="9524"/>
                  </a:moveTo>
                  <a:lnTo>
                    <a:pt x="857243" y="9524"/>
                  </a:lnTo>
                  <a:lnTo>
                    <a:pt x="857243" y="0"/>
                  </a:lnTo>
                  <a:lnTo>
                    <a:pt x="866768" y="0"/>
                  </a:lnTo>
                  <a:lnTo>
                    <a:pt x="866768" y="9524"/>
                  </a:lnTo>
                  <a:close/>
                </a:path>
                <a:path w="9865360" h="1388745">
                  <a:moveTo>
                    <a:pt x="885818" y="9524"/>
                  </a:moveTo>
                  <a:lnTo>
                    <a:pt x="876293" y="9524"/>
                  </a:lnTo>
                  <a:lnTo>
                    <a:pt x="876293" y="0"/>
                  </a:lnTo>
                  <a:lnTo>
                    <a:pt x="885818" y="0"/>
                  </a:lnTo>
                  <a:lnTo>
                    <a:pt x="885818" y="9524"/>
                  </a:lnTo>
                  <a:close/>
                </a:path>
                <a:path w="9865360" h="1388745">
                  <a:moveTo>
                    <a:pt x="904868" y="9524"/>
                  </a:moveTo>
                  <a:lnTo>
                    <a:pt x="895343" y="9524"/>
                  </a:lnTo>
                  <a:lnTo>
                    <a:pt x="895343" y="0"/>
                  </a:lnTo>
                  <a:lnTo>
                    <a:pt x="904868" y="0"/>
                  </a:lnTo>
                  <a:lnTo>
                    <a:pt x="904868" y="9524"/>
                  </a:lnTo>
                  <a:close/>
                </a:path>
                <a:path w="9865360" h="1388745">
                  <a:moveTo>
                    <a:pt x="923918" y="9524"/>
                  </a:moveTo>
                  <a:lnTo>
                    <a:pt x="914393" y="9524"/>
                  </a:lnTo>
                  <a:lnTo>
                    <a:pt x="914393" y="0"/>
                  </a:lnTo>
                  <a:lnTo>
                    <a:pt x="923918" y="0"/>
                  </a:lnTo>
                  <a:lnTo>
                    <a:pt x="923918" y="9524"/>
                  </a:lnTo>
                  <a:close/>
                </a:path>
                <a:path w="9865360" h="1388745">
                  <a:moveTo>
                    <a:pt x="942968" y="9524"/>
                  </a:moveTo>
                  <a:lnTo>
                    <a:pt x="933443" y="9524"/>
                  </a:lnTo>
                  <a:lnTo>
                    <a:pt x="933443" y="0"/>
                  </a:lnTo>
                  <a:lnTo>
                    <a:pt x="942968" y="0"/>
                  </a:lnTo>
                  <a:lnTo>
                    <a:pt x="942968" y="9524"/>
                  </a:lnTo>
                  <a:close/>
                </a:path>
                <a:path w="9865360" h="1388745">
                  <a:moveTo>
                    <a:pt x="962018" y="9524"/>
                  </a:moveTo>
                  <a:lnTo>
                    <a:pt x="952493" y="9524"/>
                  </a:lnTo>
                  <a:lnTo>
                    <a:pt x="952493" y="0"/>
                  </a:lnTo>
                  <a:lnTo>
                    <a:pt x="962018" y="0"/>
                  </a:lnTo>
                  <a:lnTo>
                    <a:pt x="962018" y="9524"/>
                  </a:lnTo>
                  <a:close/>
                </a:path>
                <a:path w="9865360" h="1388745">
                  <a:moveTo>
                    <a:pt x="981068" y="9524"/>
                  </a:moveTo>
                  <a:lnTo>
                    <a:pt x="971543" y="9524"/>
                  </a:lnTo>
                  <a:lnTo>
                    <a:pt x="971543" y="0"/>
                  </a:lnTo>
                  <a:lnTo>
                    <a:pt x="981068" y="0"/>
                  </a:lnTo>
                  <a:lnTo>
                    <a:pt x="981068" y="9524"/>
                  </a:lnTo>
                  <a:close/>
                </a:path>
                <a:path w="9865360" h="1388745">
                  <a:moveTo>
                    <a:pt x="1000118" y="9524"/>
                  </a:moveTo>
                  <a:lnTo>
                    <a:pt x="990593" y="9524"/>
                  </a:lnTo>
                  <a:lnTo>
                    <a:pt x="990593" y="0"/>
                  </a:lnTo>
                  <a:lnTo>
                    <a:pt x="1000118" y="0"/>
                  </a:lnTo>
                  <a:lnTo>
                    <a:pt x="1000118" y="9524"/>
                  </a:lnTo>
                  <a:close/>
                </a:path>
                <a:path w="9865360" h="1388745">
                  <a:moveTo>
                    <a:pt x="1019168" y="9524"/>
                  </a:moveTo>
                  <a:lnTo>
                    <a:pt x="1009643" y="9524"/>
                  </a:lnTo>
                  <a:lnTo>
                    <a:pt x="1009643" y="0"/>
                  </a:lnTo>
                  <a:lnTo>
                    <a:pt x="1019168" y="0"/>
                  </a:lnTo>
                  <a:lnTo>
                    <a:pt x="1019168" y="9524"/>
                  </a:lnTo>
                  <a:close/>
                </a:path>
                <a:path w="9865360" h="1388745">
                  <a:moveTo>
                    <a:pt x="1038218" y="9524"/>
                  </a:moveTo>
                  <a:lnTo>
                    <a:pt x="1028693" y="9524"/>
                  </a:lnTo>
                  <a:lnTo>
                    <a:pt x="1028693" y="0"/>
                  </a:lnTo>
                  <a:lnTo>
                    <a:pt x="1038218" y="0"/>
                  </a:lnTo>
                  <a:lnTo>
                    <a:pt x="1038218" y="9524"/>
                  </a:lnTo>
                  <a:close/>
                </a:path>
                <a:path w="9865360" h="1388745">
                  <a:moveTo>
                    <a:pt x="1057268" y="9524"/>
                  </a:moveTo>
                  <a:lnTo>
                    <a:pt x="1047743" y="9524"/>
                  </a:lnTo>
                  <a:lnTo>
                    <a:pt x="1047743" y="0"/>
                  </a:lnTo>
                  <a:lnTo>
                    <a:pt x="1057268" y="0"/>
                  </a:lnTo>
                  <a:lnTo>
                    <a:pt x="1057268" y="9524"/>
                  </a:lnTo>
                  <a:close/>
                </a:path>
                <a:path w="9865360" h="1388745">
                  <a:moveTo>
                    <a:pt x="1076318" y="9524"/>
                  </a:moveTo>
                  <a:lnTo>
                    <a:pt x="1066793" y="9524"/>
                  </a:lnTo>
                  <a:lnTo>
                    <a:pt x="1066793" y="0"/>
                  </a:lnTo>
                  <a:lnTo>
                    <a:pt x="1076318" y="0"/>
                  </a:lnTo>
                  <a:lnTo>
                    <a:pt x="1076318" y="9524"/>
                  </a:lnTo>
                  <a:close/>
                </a:path>
                <a:path w="9865360" h="1388745">
                  <a:moveTo>
                    <a:pt x="1095368" y="9524"/>
                  </a:moveTo>
                  <a:lnTo>
                    <a:pt x="1085843" y="9524"/>
                  </a:lnTo>
                  <a:lnTo>
                    <a:pt x="1085843" y="0"/>
                  </a:lnTo>
                  <a:lnTo>
                    <a:pt x="1095368" y="0"/>
                  </a:lnTo>
                  <a:lnTo>
                    <a:pt x="1095368" y="9524"/>
                  </a:lnTo>
                  <a:close/>
                </a:path>
                <a:path w="9865360" h="1388745">
                  <a:moveTo>
                    <a:pt x="1114418" y="9524"/>
                  </a:moveTo>
                  <a:lnTo>
                    <a:pt x="1104893" y="9524"/>
                  </a:lnTo>
                  <a:lnTo>
                    <a:pt x="1104893" y="0"/>
                  </a:lnTo>
                  <a:lnTo>
                    <a:pt x="1114418" y="0"/>
                  </a:lnTo>
                  <a:lnTo>
                    <a:pt x="1114418" y="9524"/>
                  </a:lnTo>
                  <a:close/>
                </a:path>
                <a:path w="9865360" h="1388745">
                  <a:moveTo>
                    <a:pt x="1133468" y="9524"/>
                  </a:moveTo>
                  <a:lnTo>
                    <a:pt x="1123943" y="9524"/>
                  </a:lnTo>
                  <a:lnTo>
                    <a:pt x="1123943" y="0"/>
                  </a:lnTo>
                  <a:lnTo>
                    <a:pt x="1133468" y="0"/>
                  </a:lnTo>
                  <a:lnTo>
                    <a:pt x="1133468" y="9524"/>
                  </a:lnTo>
                  <a:close/>
                </a:path>
                <a:path w="9865360" h="1388745">
                  <a:moveTo>
                    <a:pt x="1152518" y="9524"/>
                  </a:moveTo>
                  <a:lnTo>
                    <a:pt x="1142993" y="9524"/>
                  </a:lnTo>
                  <a:lnTo>
                    <a:pt x="1142993" y="0"/>
                  </a:lnTo>
                  <a:lnTo>
                    <a:pt x="1152518" y="0"/>
                  </a:lnTo>
                  <a:lnTo>
                    <a:pt x="1152518" y="9524"/>
                  </a:lnTo>
                  <a:close/>
                </a:path>
                <a:path w="9865360" h="1388745">
                  <a:moveTo>
                    <a:pt x="1171568" y="9524"/>
                  </a:moveTo>
                  <a:lnTo>
                    <a:pt x="1162043" y="9524"/>
                  </a:lnTo>
                  <a:lnTo>
                    <a:pt x="1162043" y="0"/>
                  </a:lnTo>
                  <a:lnTo>
                    <a:pt x="1171568" y="0"/>
                  </a:lnTo>
                  <a:lnTo>
                    <a:pt x="1171568" y="9524"/>
                  </a:lnTo>
                  <a:close/>
                </a:path>
                <a:path w="9865360" h="1388745">
                  <a:moveTo>
                    <a:pt x="1190618" y="9524"/>
                  </a:moveTo>
                  <a:lnTo>
                    <a:pt x="1181093" y="9524"/>
                  </a:lnTo>
                  <a:lnTo>
                    <a:pt x="1181093" y="0"/>
                  </a:lnTo>
                  <a:lnTo>
                    <a:pt x="1190618" y="0"/>
                  </a:lnTo>
                  <a:lnTo>
                    <a:pt x="1190618" y="9524"/>
                  </a:lnTo>
                  <a:close/>
                </a:path>
                <a:path w="9865360" h="1388745">
                  <a:moveTo>
                    <a:pt x="1209668" y="9524"/>
                  </a:moveTo>
                  <a:lnTo>
                    <a:pt x="1200143" y="9524"/>
                  </a:lnTo>
                  <a:lnTo>
                    <a:pt x="1200143" y="0"/>
                  </a:lnTo>
                  <a:lnTo>
                    <a:pt x="1209668" y="0"/>
                  </a:lnTo>
                  <a:lnTo>
                    <a:pt x="1209668" y="9524"/>
                  </a:lnTo>
                  <a:close/>
                </a:path>
                <a:path w="9865360" h="1388745">
                  <a:moveTo>
                    <a:pt x="1228718" y="9524"/>
                  </a:moveTo>
                  <a:lnTo>
                    <a:pt x="1219193" y="9524"/>
                  </a:lnTo>
                  <a:lnTo>
                    <a:pt x="1219193" y="0"/>
                  </a:lnTo>
                  <a:lnTo>
                    <a:pt x="1228718" y="0"/>
                  </a:lnTo>
                  <a:lnTo>
                    <a:pt x="1228718" y="9524"/>
                  </a:lnTo>
                  <a:close/>
                </a:path>
                <a:path w="9865360" h="1388745">
                  <a:moveTo>
                    <a:pt x="1247768" y="9524"/>
                  </a:moveTo>
                  <a:lnTo>
                    <a:pt x="1238243" y="9524"/>
                  </a:lnTo>
                  <a:lnTo>
                    <a:pt x="1238243" y="0"/>
                  </a:lnTo>
                  <a:lnTo>
                    <a:pt x="1247768" y="0"/>
                  </a:lnTo>
                  <a:lnTo>
                    <a:pt x="1247768" y="9524"/>
                  </a:lnTo>
                  <a:close/>
                </a:path>
                <a:path w="9865360" h="1388745">
                  <a:moveTo>
                    <a:pt x="1266818" y="9524"/>
                  </a:moveTo>
                  <a:lnTo>
                    <a:pt x="1257293" y="9524"/>
                  </a:lnTo>
                  <a:lnTo>
                    <a:pt x="1257293" y="0"/>
                  </a:lnTo>
                  <a:lnTo>
                    <a:pt x="1266818" y="0"/>
                  </a:lnTo>
                  <a:lnTo>
                    <a:pt x="1266818" y="9524"/>
                  </a:lnTo>
                  <a:close/>
                </a:path>
                <a:path w="9865360" h="1388745">
                  <a:moveTo>
                    <a:pt x="1285868" y="9524"/>
                  </a:moveTo>
                  <a:lnTo>
                    <a:pt x="1276343" y="9524"/>
                  </a:lnTo>
                  <a:lnTo>
                    <a:pt x="1276343" y="0"/>
                  </a:lnTo>
                  <a:lnTo>
                    <a:pt x="1285868" y="0"/>
                  </a:lnTo>
                  <a:lnTo>
                    <a:pt x="1285868" y="9524"/>
                  </a:lnTo>
                  <a:close/>
                </a:path>
                <a:path w="9865360" h="1388745">
                  <a:moveTo>
                    <a:pt x="1304918" y="9524"/>
                  </a:moveTo>
                  <a:lnTo>
                    <a:pt x="1295393" y="9524"/>
                  </a:lnTo>
                  <a:lnTo>
                    <a:pt x="1295393" y="0"/>
                  </a:lnTo>
                  <a:lnTo>
                    <a:pt x="1304918" y="0"/>
                  </a:lnTo>
                  <a:lnTo>
                    <a:pt x="1304918" y="9524"/>
                  </a:lnTo>
                  <a:close/>
                </a:path>
                <a:path w="9865360" h="1388745">
                  <a:moveTo>
                    <a:pt x="1323968" y="9524"/>
                  </a:moveTo>
                  <a:lnTo>
                    <a:pt x="1314443" y="9524"/>
                  </a:lnTo>
                  <a:lnTo>
                    <a:pt x="1314443" y="0"/>
                  </a:lnTo>
                  <a:lnTo>
                    <a:pt x="1323968" y="0"/>
                  </a:lnTo>
                  <a:lnTo>
                    <a:pt x="1323968" y="9524"/>
                  </a:lnTo>
                  <a:close/>
                </a:path>
                <a:path w="9865360" h="1388745">
                  <a:moveTo>
                    <a:pt x="1343018" y="9524"/>
                  </a:moveTo>
                  <a:lnTo>
                    <a:pt x="1333493" y="9524"/>
                  </a:lnTo>
                  <a:lnTo>
                    <a:pt x="1333493" y="0"/>
                  </a:lnTo>
                  <a:lnTo>
                    <a:pt x="1343018" y="0"/>
                  </a:lnTo>
                  <a:lnTo>
                    <a:pt x="1343018" y="9524"/>
                  </a:lnTo>
                  <a:close/>
                </a:path>
                <a:path w="9865360" h="1388745">
                  <a:moveTo>
                    <a:pt x="1362068" y="9524"/>
                  </a:moveTo>
                  <a:lnTo>
                    <a:pt x="1352543" y="9524"/>
                  </a:lnTo>
                  <a:lnTo>
                    <a:pt x="1352543" y="0"/>
                  </a:lnTo>
                  <a:lnTo>
                    <a:pt x="1362068" y="0"/>
                  </a:lnTo>
                  <a:lnTo>
                    <a:pt x="1362068" y="9524"/>
                  </a:lnTo>
                  <a:close/>
                </a:path>
                <a:path w="9865360" h="1388745">
                  <a:moveTo>
                    <a:pt x="1381118" y="9524"/>
                  </a:moveTo>
                  <a:lnTo>
                    <a:pt x="1371593" y="9524"/>
                  </a:lnTo>
                  <a:lnTo>
                    <a:pt x="1371593" y="0"/>
                  </a:lnTo>
                  <a:lnTo>
                    <a:pt x="1381118" y="0"/>
                  </a:lnTo>
                  <a:lnTo>
                    <a:pt x="1381118" y="9524"/>
                  </a:lnTo>
                  <a:close/>
                </a:path>
                <a:path w="9865360" h="1388745">
                  <a:moveTo>
                    <a:pt x="1400168" y="9524"/>
                  </a:moveTo>
                  <a:lnTo>
                    <a:pt x="1390643" y="9524"/>
                  </a:lnTo>
                  <a:lnTo>
                    <a:pt x="1390643" y="0"/>
                  </a:lnTo>
                  <a:lnTo>
                    <a:pt x="1400168" y="0"/>
                  </a:lnTo>
                  <a:lnTo>
                    <a:pt x="1400168" y="9524"/>
                  </a:lnTo>
                  <a:close/>
                </a:path>
                <a:path w="9865360" h="1388745">
                  <a:moveTo>
                    <a:pt x="1419218" y="9524"/>
                  </a:moveTo>
                  <a:lnTo>
                    <a:pt x="1409693" y="9524"/>
                  </a:lnTo>
                  <a:lnTo>
                    <a:pt x="1409693" y="0"/>
                  </a:lnTo>
                  <a:lnTo>
                    <a:pt x="1419218" y="0"/>
                  </a:lnTo>
                  <a:lnTo>
                    <a:pt x="1419218" y="9524"/>
                  </a:lnTo>
                  <a:close/>
                </a:path>
                <a:path w="9865360" h="1388745">
                  <a:moveTo>
                    <a:pt x="1438268" y="9524"/>
                  </a:moveTo>
                  <a:lnTo>
                    <a:pt x="1428743" y="9524"/>
                  </a:lnTo>
                  <a:lnTo>
                    <a:pt x="1428743" y="0"/>
                  </a:lnTo>
                  <a:lnTo>
                    <a:pt x="1438268" y="0"/>
                  </a:lnTo>
                  <a:lnTo>
                    <a:pt x="1438268" y="9524"/>
                  </a:lnTo>
                  <a:close/>
                </a:path>
                <a:path w="9865360" h="1388745">
                  <a:moveTo>
                    <a:pt x="1457318" y="9524"/>
                  </a:moveTo>
                  <a:lnTo>
                    <a:pt x="1447793" y="9524"/>
                  </a:lnTo>
                  <a:lnTo>
                    <a:pt x="1447793" y="0"/>
                  </a:lnTo>
                  <a:lnTo>
                    <a:pt x="1457318" y="0"/>
                  </a:lnTo>
                  <a:lnTo>
                    <a:pt x="1457318" y="9524"/>
                  </a:lnTo>
                  <a:close/>
                </a:path>
                <a:path w="9865360" h="1388745">
                  <a:moveTo>
                    <a:pt x="1476368" y="9524"/>
                  </a:moveTo>
                  <a:lnTo>
                    <a:pt x="1466843" y="9524"/>
                  </a:lnTo>
                  <a:lnTo>
                    <a:pt x="1466843" y="0"/>
                  </a:lnTo>
                  <a:lnTo>
                    <a:pt x="1476368" y="0"/>
                  </a:lnTo>
                  <a:lnTo>
                    <a:pt x="1476368" y="9524"/>
                  </a:lnTo>
                  <a:close/>
                </a:path>
                <a:path w="9865360" h="1388745">
                  <a:moveTo>
                    <a:pt x="1495418" y="9524"/>
                  </a:moveTo>
                  <a:lnTo>
                    <a:pt x="1485893" y="9524"/>
                  </a:lnTo>
                  <a:lnTo>
                    <a:pt x="1485893" y="0"/>
                  </a:lnTo>
                  <a:lnTo>
                    <a:pt x="1495418" y="0"/>
                  </a:lnTo>
                  <a:lnTo>
                    <a:pt x="1495418" y="9524"/>
                  </a:lnTo>
                  <a:close/>
                </a:path>
                <a:path w="9865360" h="1388745">
                  <a:moveTo>
                    <a:pt x="1514468" y="9524"/>
                  </a:moveTo>
                  <a:lnTo>
                    <a:pt x="1504943" y="9524"/>
                  </a:lnTo>
                  <a:lnTo>
                    <a:pt x="1504943" y="0"/>
                  </a:lnTo>
                  <a:lnTo>
                    <a:pt x="1514468" y="0"/>
                  </a:lnTo>
                  <a:lnTo>
                    <a:pt x="1514468" y="9524"/>
                  </a:lnTo>
                  <a:close/>
                </a:path>
                <a:path w="9865360" h="1388745">
                  <a:moveTo>
                    <a:pt x="1533518" y="9524"/>
                  </a:moveTo>
                  <a:lnTo>
                    <a:pt x="1523993" y="9524"/>
                  </a:lnTo>
                  <a:lnTo>
                    <a:pt x="1523993" y="0"/>
                  </a:lnTo>
                  <a:lnTo>
                    <a:pt x="1533518" y="0"/>
                  </a:lnTo>
                  <a:lnTo>
                    <a:pt x="1533518" y="9524"/>
                  </a:lnTo>
                  <a:close/>
                </a:path>
                <a:path w="9865360" h="1388745">
                  <a:moveTo>
                    <a:pt x="1552568" y="9524"/>
                  </a:moveTo>
                  <a:lnTo>
                    <a:pt x="1543043" y="9524"/>
                  </a:lnTo>
                  <a:lnTo>
                    <a:pt x="1543043" y="0"/>
                  </a:lnTo>
                  <a:lnTo>
                    <a:pt x="1552568" y="0"/>
                  </a:lnTo>
                  <a:lnTo>
                    <a:pt x="1552568" y="9524"/>
                  </a:lnTo>
                  <a:close/>
                </a:path>
                <a:path w="9865360" h="1388745">
                  <a:moveTo>
                    <a:pt x="1571618" y="9524"/>
                  </a:moveTo>
                  <a:lnTo>
                    <a:pt x="1562093" y="9524"/>
                  </a:lnTo>
                  <a:lnTo>
                    <a:pt x="1562093" y="0"/>
                  </a:lnTo>
                  <a:lnTo>
                    <a:pt x="1571618" y="0"/>
                  </a:lnTo>
                  <a:lnTo>
                    <a:pt x="1571618" y="9524"/>
                  </a:lnTo>
                  <a:close/>
                </a:path>
                <a:path w="9865360" h="1388745">
                  <a:moveTo>
                    <a:pt x="1590668" y="9524"/>
                  </a:moveTo>
                  <a:lnTo>
                    <a:pt x="1581143" y="9524"/>
                  </a:lnTo>
                  <a:lnTo>
                    <a:pt x="1581143" y="0"/>
                  </a:lnTo>
                  <a:lnTo>
                    <a:pt x="1590668" y="0"/>
                  </a:lnTo>
                  <a:lnTo>
                    <a:pt x="1590668" y="9524"/>
                  </a:lnTo>
                  <a:close/>
                </a:path>
                <a:path w="9865360" h="1388745">
                  <a:moveTo>
                    <a:pt x="1609718" y="9524"/>
                  </a:moveTo>
                  <a:lnTo>
                    <a:pt x="1600193" y="9524"/>
                  </a:lnTo>
                  <a:lnTo>
                    <a:pt x="1600193" y="0"/>
                  </a:lnTo>
                  <a:lnTo>
                    <a:pt x="1609718" y="0"/>
                  </a:lnTo>
                  <a:lnTo>
                    <a:pt x="1609718" y="9524"/>
                  </a:lnTo>
                  <a:close/>
                </a:path>
                <a:path w="9865360" h="1388745">
                  <a:moveTo>
                    <a:pt x="1628768" y="9524"/>
                  </a:moveTo>
                  <a:lnTo>
                    <a:pt x="1619243" y="9524"/>
                  </a:lnTo>
                  <a:lnTo>
                    <a:pt x="1619243" y="0"/>
                  </a:lnTo>
                  <a:lnTo>
                    <a:pt x="1628768" y="0"/>
                  </a:lnTo>
                  <a:lnTo>
                    <a:pt x="1628768" y="9524"/>
                  </a:lnTo>
                  <a:close/>
                </a:path>
                <a:path w="9865360" h="1388745">
                  <a:moveTo>
                    <a:pt x="1647818" y="9524"/>
                  </a:moveTo>
                  <a:lnTo>
                    <a:pt x="1638293" y="9524"/>
                  </a:lnTo>
                  <a:lnTo>
                    <a:pt x="1638293" y="0"/>
                  </a:lnTo>
                  <a:lnTo>
                    <a:pt x="1647818" y="0"/>
                  </a:lnTo>
                  <a:lnTo>
                    <a:pt x="1647818" y="9524"/>
                  </a:lnTo>
                  <a:close/>
                </a:path>
                <a:path w="9865360" h="1388745">
                  <a:moveTo>
                    <a:pt x="1666868" y="9524"/>
                  </a:moveTo>
                  <a:lnTo>
                    <a:pt x="1657343" y="9524"/>
                  </a:lnTo>
                  <a:lnTo>
                    <a:pt x="1657343" y="0"/>
                  </a:lnTo>
                  <a:lnTo>
                    <a:pt x="1666868" y="0"/>
                  </a:lnTo>
                  <a:lnTo>
                    <a:pt x="1666868" y="9524"/>
                  </a:lnTo>
                  <a:close/>
                </a:path>
                <a:path w="9865360" h="1388745">
                  <a:moveTo>
                    <a:pt x="1685918" y="9524"/>
                  </a:moveTo>
                  <a:lnTo>
                    <a:pt x="1676393" y="9524"/>
                  </a:lnTo>
                  <a:lnTo>
                    <a:pt x="1676393" y="0"/>
                  </a:lnTo>
                  <a:lnTo>
                    <a:pt x="1685918" y="0"/>
                  </a:lnTo>
                  <a:lnTo>
                    <a:pt x="1685918" y="9524"/>
                  </a:lnTo>
                  <a:close/>
                </a:path>
                <a:path w="9865360" h="1388745">
                  <a:moveTo>
                    <a:pt x="1704968" y="9524"/>
                  </a:moveTo>
                  <a:lnTo>
                    <a:pt x="1695443" y="9524"/>
                  </a:lnTo>
                  <a:lnTo>
                    <a:pt x="1695443" y="0"/>
                  </a:lnTo>
                  <a:lnTo>
                    <a:pt x="1704968" y="0"/>
                  </a:lnTo>
                  <a:lnTo>
                    <a:pt x="1704968" y="9524"/>
                  </a:lnTo>
                  <a:close/>
                </a:path>
                <a:path w="9865360" h="1388745">
                  <a:moveTo>
                    <a:pt x="1724018" y="9524"/>
                  </a:moveTo>
                  <a:lnTo>
                    <a:pt x="1714493" y="9524"/>
                  </a:lnTo>
                  <a:lnTo>
                    <a:pt x="1714493" y="0"/>
                  </a:lnTo>
                  <a:lnTo>
                    <a:pt x="1724018" y="0"/>
                  </a:lnTo>
                  <a:lnTo>
                    <a:pt x="1724018" y="9524"/>
                  </a:lnTo>
                  <a:close/>
                </a:path>
                <a:path w="9865360" h="1388745">
                  <a:moveTo>
                    <a:pt x="1743068" y="9524"/>
                  </a:moveTo>
                  <a:lnTo>
                    <a:pt x="1733543" y="9524"/>
                  </a:lnTo>
                  <a:lnTo>
                    <a:pt x="1733543" y="0"/>
                  </a:lnTo>
                  <a:lnTo>
                    <a:pt x="1743068" y="0"/>
                  </a:lnTo>
                  <a:lnTo>
                    <a:pt x="1743068" y="9524"/>
                  </a:lnTo>
                  <a:close/>
                </a:path>
                <a:path w="9865360" h="1388745">
                  <a:moveTo>
                    <a:pt x="1762118" y="9524"/>
                  </a:moveTo>
                  <a:lnTo>
                    <a:pt x="1752593" y="9524"/>
                  </a:lnTo>
                  <a:lnTo>
                    <a:pt x="1752593" y="0"/>
                  </a:lnTo>
                  <a:lnTo>
                    <a:pt x="1762118" y="0"/>
                  </a:lnTo>
                  <a:lnTo>
                    <a:pt x="1762118" y="9524"/>
                  </a:lnTo>
                  <a:close/>
                </a:path>
                <a:path w="9865360" h="1388745">
                  <a:moveTo>
                    <a:pt x="1781168" y="9524"/>
                  </a:moveTo>
                  <a:lnTo>
                    <a:pt x="1771643" y="9524"/>
                  </a:lnTo>
                  <a:lnTo>
                    <a:pt x="1771643" y="0"/>
                  </a:lnTo>
                  <a:lnTo>
                    <a:pt x="1781168" y="0"/>
                  </a:lnTo>
                  <a:lnTo>
                    <a:pt x="1781168" y="9524"/>
                  </a:lnTo>
                  <a:close/>
                </a:path>
                <a:path w="9865360" h="1388745">
                  <a:moveTo>
                    <a:pt x="1800218" y="9524"/>
                  </a:moveTo>
                  <a:lnTo>
                    <a:pt x="1790693" y="9524"/>
                  </a:lnTo>
                  <a:lnTo>
                    <a:pt x="1790693" y="0"/>
                  </a:lnTo>
                  <a:lnTo>
                    <a:pt x="1800218" y="0"/>
                  </a:lnTo>
                  <a:lnTo>
                    <a:pt x="1800218" y="9524"/>
                  </a:lnTo>
                  <a:close/>
                </a:path>
                <a:path w="9865360" h="1388745">
                  <a:moveTo>
                    <a:pt x="1819268" y="9524"/>
                  </a:moveTo>
                  <a:lnTo>
                    <a:pt x="1809743" y="9524"/>
                  </a:lnTo>
                  <a:lnTo>
                    <a:pt x="1809743" y="0"/>
                  </a:lnTo>
                  <a:lnTo>
                    <a:pt x="1819268" y="0"/>
                  </a:lnTo>
                  <a:lnTo>
                    <a:pt x="1819268" y="9524"/>
                  </a:lnTo>
                  <a:close/>
                </a:path>
                <a:path w="9865360" h="1388745">
                  <a:moveTo>
                    <a:pt x="1838318" y="9524"/>
                  </a:moveTo>
                  <a:lnTo>
                    <a:pt x="1828793" y="9524"/>
                  </a:lnTo>
                  <a:lnTo>
                    <a:pt x="1828793" y="0"/>
                  </a:lnTo>
                  <a:lnTo>
                    <a:pt x="1838318" y="0"/>
                  </a:lnTo>
                  <a:lnTo>
                    <a:pt x="1838318" y="9524"/>
                  </a:lnTo>
                  <a:close/>
                </a:path>
                <a:path w="9865360" h="1388745">
                  <a:moveTo>
                    <a:pt x="1857368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8" y="0"/>
                  </a:lnTo>
                  <a:lnTo>
                    <a:pt x="1857368" y="9524"/>
                  </a:lnTo>
                  <a:close/>
                </a:path>
                <a:path w="9865360" h="1388745">
                  <a:moveTo>
                    <a:pt x="1876418" y="9524"/>
                  </a:moveTo>
                  <a:lnTo>
                    <a:pt x="1866893" y="9524"/>
                  </a:lnTo>
                  <a:lnTo>
                    <a:pt x="1866893" y="0"/>
                  </a:lnTo>
                  <a:lnTo>
                    <a:pt x="1876418" y="0"/>
                  </a:lnTo>
                  <a:lnTo>
                    <a:pt x="1876418" y="9524"/>
                  </a:lnTo>
                  <a:close/>
                </a:path>
                <a:path w="9865360" h="1388745">
                  <a:moveTo>
                    <a:pt x="1895468" y="9524"/>
                  </a:moveTo>
                  <a:lnTo>
                    <a:pt x="1885943" y="9524"/>
                  </a:lnTo>
                  <a:lnTo>
                    <a:pt x="1885943" y="0"/>
                  </a:lnTo>
                  <a:lnTo>
                    <a:pt x="1895468" y="0"/>
                  </a:lnTo>
                  <a:lnTo>
                    <a:pt x="1895468" y="9524"/>
                  </a:lnTo>
                  <a:close/>
                </a:path>
                <a:path w="9865360" h="1388745">
                  <a:moveTo>
                    <a:pt x="1914518" y="9524"/>
                  </a:moveTo>
                  <a:lnTo>
                    <a:pt x="1904993" y="9524"/>
                  </a:lnTo>
                  <a:lnTo>
                    <a:pt x="1904993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9865360" h="1388745">
                  <a:moveTo>
                    <a:pt x="1933568" y="9524"/>
                  </a:moveTo>
                  <a:lnTo>
                    <a:pt x="1924043" y="9524"/>
                  </a:lnTo>
                  <a:lnTo>
                    <a:pt x="1924043" y="0"/>
                  </a:lnTo>
                  <a:lnTo>
                    <a:pt x="1933568" y="0"/>
                  </a:lnTo>
                  <a:lnTo>
                    <a:pt x="1933568" y="9524"/>
                  </a:lnTo>
                  <a:close/>
                </a:path>
                <a:path w="9865360" h="1388745">
                  <a:moveTo>
                    <a:pt x="1952618" y="9524"/>
                  </a:moveTo>
                  <a:lnTo>
                    <a:pt x="1943093" y="9524"/>
                  </a:lnTo>
                  <a:lnTo>
                    <a:pt x="1943093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9865360" h="1388745">
                  <a:moveTo>
                    <a:pt x="1971668" y="9524"/>
                  </a:moveTo>
                  <a:lnTo>
                    <a:pt x="1962143" y="9524"/>
                  </a:lnTo>
                  <a:lnTo>
                    <a:pt x="1962143" y="0"/>
                  </a:lnTo>
                  <a:lnTo>
                    <a:pt x="1971668" y="0"/>
                  </a:lnTo>
                  <a:lnTo>
                    <a:pt x="1971668" y="9524"/>
                  </a:lnTo>
                  <a:close/>
                </a:path>
                <a:path w="9865360" h="1388745">
                  <a:moveTo>
                    <a:pt x="1990718" y="9524"/>
                  </a:moveTo>
                  <a:lnTo>
                    <a:pt x="1981193" y="9524"/>
                  </a:lnTo>
                  <a:lnTo>
                    <a:pt x="1981193" y="0"/>
                  </a:lnTo>
                  <a:lnTo>
                    <a:pt x="1990718" y="0"/>
                  </a:lnTo>
                  <a:lnTo>
                    <a:pt x="1990718" y="9524"/>
                  </a:lnTo>
                  <a:close/>
                </a:path>
                <a:path w="9865360" h="1388745">
                  <a:moveTo>
                    <a:pt x="2009768" y="9524"/>
                  </a:moveTo>
                  <a:lnTo>
                    <a:pt x="2000243" y="9524"/>
                  </a:lnTo>
                  <a:lnTo>
                    <a:pt x="2000243" y="0"/>
                  </a:lnTo>
                  <a:lnTo>
                    <a:pt x="2009768" y="0"/>
                  </a:lnTo>
                  <a:lnTo>
                    <a:pt x="2009768" y="9524"/>
                  </a:lnTo>
                  <a:close/>
                </a:path>
                <a:path w="9865360" h="1388745">
                  <a:moveTo>
                    <a:pt x="2028818" y="9524"/>
                  </a:moveTo>
                  <a:lnTo>
                    <a:pt x="2019293" y="9524"/>
                  </a:lnTo>
                  <a:lnTo>
                    <a:pt x="2019293" y="0"/>
                  </a:lnTo>
                  <a:lnTo>
                    <a:pt x="2028818" y="0"/>
                  </a:lnTo>
                  <a:lnTo>
                    <a:pt x="2028818" y="9524"/>
                  </a:lnTo>
                  <a:close/>
                </a:path>
                <a:path w="9865360" h="1388745">
                  <a:moveTo>
                    <a:pt x="2047868" y="9524"/>
                  </a:moveTo>
                  <a:lnTo>
                    <a:pt x="2038343" y="9524"/>
                  </a:lnTo>
                  <a:lnTo>
                    <a:pt x="2038343" y="0"/>
                  </a:lnTo>
                  <a:lnTo>
                    <a:pt x="2047868" y="0"/>
                  </a:lnTo>
                  <a:lnTo>
                    <a:pt x="2047868" y="9524"/>
                  </a:lnTo>
                  <a:close/>
                </a:path>
                <a:path w="9865360" h="1388745">
                  <a:moveTo>
                    <a:pt x="2066918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8" y="0"/>
                  </a:lnTo>
                  <a:lnTo>
                    <a:pt x="2066918" y="9524"/>
                  </a:lnTo>
                  <a:close/>
                </a:path>
                <a:path w="9865360" h="1388745">
                  <a:moveTo>
                    <a:pt x="2085968" y="9524"/>
                  </a:moveTo>
                  <a:lnTo>
                    <a:pt x="2076443" y="9524"/>
                  </a:lnTo>
                  <a:lnTo>
                    <a:pt x="2076443" y="0"/>
                  </a:lnTo>
                  <a:lnTo>
                    <a:pt x="2085968" y="0"/>
                  </a:lnTo>
                  <a:lnTo>
                    <a:pt x="2085968" y="9524"/>
                  </a:lnTo>
                  <a:close/>
                </a:path>
                <a:path w="9865360" h="1388745">
                  <a:moveTo>
                    <a:pt x="2105018" y="9524"/>
                  </a:moveTo>
                  <a:lnTo>
                    <a:pt x="2095493" y="9524"/>
                  </a:lnTo>
                  <a:lnTo>
                    <a:pt x="2095493" y="0"/>
                  </a:lnTo>
                  <a:lnTo>
                    <a:pt x="2105018" y="0"/>
                  </a:lnTo>
                  <a:lnTo>
                    <a:pt x="2105018" y="9524"/>
                  </a:lnTo>
                  <a:close/>
                </a:path>
                <a:path w="9865360" h="1388745">
                  <a:moveTo>
                    <a:pt x="2124068" y="9524"/>
                  </a:moveTo>
                  <a:lnTo>
                    <a:pt x="2114543" y="9524"/>
                  </a:lnTo>
                  <a:lnTo>
                    <a:pt x="2114543" y="0"/>
                  </a:lnTo>
                  <a:lnTo>
                    <a:pt x="2124068" y="0"/>
                  </a:lnTo>
                  <a:lnTo>
                    <a:pt x="2124068" y="9524"/>
                  </a:lnTo>
                  <a:close/>
                </a:path>
                <a:path w="9865360" h="1388745">
                  <a:moveTo>
                    <a:pt x="2143118" y="9524"/>
                  </a:moveTo>
                  <a:lnTo>
                    <a:pt x="2133593" y="9524"/>
                  </a:lnTo>
                  <a:lnTo>
                    <a:pt x="2133593" y="0"/>
                  </a:lnTo>
                  <a:lnTo>
                    <a:pt x="2143118" y="0"/>
                  </a:lnTo>
                  <a:lnTo>
                    <a:pt x="2143118" y="9524"/>
                  </a:lnTo>
                  <a:close/>
                </a:path>
                <a:path w="9865360" h="1388745">
                  <a:moveTo>
                    <a:pt x="2162168" y="9524"/>
                  </a:moveTo>
                  <a:lnTo>
                    <a:pt x="2152643" y="9524"/>
                  </a:lnTo>
                  <a:lnTo>
                    <a:pt x="2152643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9865360" h="1388745">
                  <a:moveTo>
                    <a:pt x="2181218" y="9524"/>
                  </a:moveTo>
                  <a:lnTo>
                    <a:pt x="2171693" y="9524"/>
                  </a:lnTo>
                  <a:lnTo>
                    <a:pt x="2171693" y="0"/>
                  </a:lnTo>
                  <a:lnTo>
                    <a:pt x="2181218" y="0"/>
                  </a:lnTo>
                  <a:lnTo>
                    <a:pt x="2181218" y="9524"/>
                  </a:lnTo>
                  <a:close/>
                </a:path>
                <a:path w="9865360" h="1388745">
                  <a:moveTo>
                    <a:pt x="2200268" y="9524"/>
                  </a:moveTo>
                  <a:lnTo>
                    <a:pt x="2190743" y="9524"/>
                  </a:lnTo>
                  <a:lnTo>
                    <a:pt x="2190743" y="0"/>
                  </a:lnTo>
                  <a:lnTo>
                    <a:pt x="2200268" y="0"/>
                  </a:lnTo>
                  <a:lnTo>
                    <a:pt x="2200268" y="9524"/>
                  </a:lnTo>
                  <a:close/>
                </a:path>
                <a:path w="9865360" h="1388745">
                  <a:moveTo>
                    <a:pt x="2219318" y="9524"/>
                  </a:moveTo>
                  <a:lnTo>
                    <a:pt x="2209793" y="9524"/>
                  </a:lnTo>
                  <a:lnTo>
                    <a:pt x="2209793" y="0"/>
                  </a:lnTo>
                  <a:lnTo>
                    <a:pt x="2219318" y="0"/>
                  </a:lnTo>
                  <a:lnTo>
                    <a:pt x="2219318" y="9524"/>
                  </a:lnTo>
                  <a:close/>
                </a:path>
                <a:path w="9865360" h="1388745">
                  <a:moveTo>
                    <a:pt x="2238368" y="9524"/>
                  </a:moveTo>
                  <a:lnTo>
                    <a:pt x="2228843" y="9524"/>
                  </a:lnTo>
                  <a:lnTo>
                    <a:pt x="2228843" y="0"/>
                  </a:lnTo>
                  <a:lnTo>
                    <a:pt x="2238368" y="0"/>
                  </a:lnTo>
                  <a:lnTo>
                    <a:pt x="2238368" y="9524"/>
                  </a:lnTo>
                  <a:close/>
                </a:path>
                <a:path w="9865360" h="1388745">
                  <a:moveTo>
                    <a:pt x="2257418" y="9524"/>
                  </a:moveTo>
                  <a:lnTo>
                    <a:pt x="2247893" y="9524"/>
                  </a:lnTo>
                  <a:lnTo>
                    <a:pt x="2247893" y="0"/>
                  </a:lnTo>
                  <a:lnTo>
                    <a:pt x="2257418" y="0"/>
                  </a:lnTo>
                  <a:lnTo>
                    <a:pt x="2257418" y="9524"/>
                  </a:lnTo>
                  <a:close/>
                </a:path>
                <a:path w="9865360" h="1388745">
                  <a:moveTo>
                    <a:pt x="2276468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8" y="0"/>
                  </a:lnTo>
                  <a:lnTo>
                    <a:pt x="2276468" y="9524"/>
                  </a:lnTo>
                  <a:close/>
                </a:path>
                <a:path w="9865360" h="1388745">
                  <a:moveTo>
                    <a:pt x="2295518" y="9524"/>
                  </a:moveTo>
                  <a:lnTo>
                    <a:pt x="2285993" y="9524"/>
                  </a:lnTo>
                  <a:lnTo>
                    <a:pt x="2285993" y="0"/>
                  </a:lnTo>
                  <a:lnTo>
                    <a:pt x="2295518" y="0"/>
                  </a:lnTo>
                  <a:lnTo>
                    <a:pt x="2295518" y="9524"/>
                  </a:lnTo>
                  <a:close/>
                </a:path>
                <a:path w="9865360" h="1388745">
                  <a:moveTo>
                    <a:pt x="2314568" y="9524"/>
                  </a:moveTo>
                  <a:lnTo>
                    <a:pt x="2305043" y="9524"/>
                  </a:lnTo>
                  <a:lnTo>
                    <a:pt x="2305043" y="0"/>
                  </a:lnTo>
                  <a:lnTo>
                    <a:pt x="2314568" y="0"/>
                  </a:lnTo>
                  <a:lnTo>
                    <a:pt x="2314568" y="9524"/>
                  </a:lnTo>
                  <a:close/>
                </a:path>
                <a:path w="9865360" h="1388745">
                  <a:moveTo>
                    <a:pt x="2333618" y="9524"/>
                  </a:moveTo>
                  <a:lnTo>
                    <a:pt x="2324093" y="9524"/>
                  </a:lnTo>
                  <a:lnTo>
                    <a:pt x="2324093" y="0"/>
                  </a:lnTo>
                  <a:lnTo>
                    <a:pt x="2333618" y="0"/>
                  </a:lnTo>
                  <a:lnTo>
                    <a:pt x="2333618" y="9524"/>
                  </a:lnTo>
                  <a:close/>
                </a:path>
                <a:path w="9865360" h="1388745">
                  <a:moveTo>
                    <a:pt x="2352668" y="9524"/>
                  </a:moveTo>
                  <a:lnTo>
                    <a:pt x="2343143" y="9524"/>
                  </a:lnTo>
                  <a:lnTo>
                    <a:pt x="2343143" y="0"/>
                  </a:lnTo>
                  <a:lnTo>
                    <a:pt x="2352668" y="0"/>
                  </a:lnTo>
                  <a:lnTo>
                    <a:pt x="2352668" y="9524"/>
                  </a:lnTo>
                  <a:close/>
                </a:path>
                <a:path w="9865360" h="1388745">
                  <a:moveTo>
                    <a:pt x="2371718" y="9524"/>
                  </a:moveTo>
                  <a:lnTo>
                    <a:pt x="2362193" y="9524"/>
                  </a:lnTo>
                  <a:lnTo>
                    <a:pt x="2362193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9865360" h="1388745">
                  <a:moveTo>
                    <a:pt x="2390768" y="9524"/>
                  </a:moveTo>
                  <a:lnTo>
                    <a:pt x="2381243" y="9524"/>
                  </a:lnTo>
                  <a:lnTo>
                    <a:pt x="2381243" y="0"/>
                  </a:lnTo>
                  <a:lnTo>
                    <a:pt x="2390768" y="0"/>
                  </a:lnTo>
                  <a:lnTo>
                    <a:pt x="2390768" y="9524"/>
                  </a:lnTo>
                  <a:close/>
                </a:path>
                <a:path w="9865360" h="1388745">
                  <a:moveTo>
                    <a:pt x="2409818" y="9524"/>
                  </a:moveTo>
                  <a:lnTo>
                    <a:pt x="2400293" y="9524"/>
                  </a:lnTo>
                  <a:lnTo>
                    <a:pt x="2400293" y="0"/>
                  </a:lnTo>
                  <a:lnTo>
                    <a:pt x="2409818" y="0"/>
                  </a:lnTo>
                  <a:lnTo>
                    <a:pt x="2409818" y="9524"/>
                  </a:lnTo>
                  <a:close/>
                </a:path>
                <a:path w="9865360" h="1388745">
                  <a:moveTo>
                    <a:pt x="2428868" y="9524"/>
                  </a:moveTo>
                  <a:lnTo>
                    <a:pt x="2419343" y="9524"/>
                  </a:lnTo>
                  <a:lnTo>
                    <a:pt x="2419343" y="0"/>
                  </a:lnTo>
                  <a:lnTo>
                    <a:pt x="2428868" y="0"/>
                  </a:lnTo>
                  <a:lnTo>
                    <a:pt x="2428868" y="9524"/>
                  </a:lnTo>
                  <a:close/>
                </a:path>
                <a:path w="9865360" h="1388745">
                  <a:moveTo>
                    <a:pt x="2447918" y="9524"/>
                  </a:moveTo>
                  <a:lnTo>
                    <a:pt x="2438393" y="9524"/>
                  </a:lnTo>
                  <a:lnTo>
                    <a:pt x="2438393" y="0"/>
                  </a:lnTo>
                  <a:lnTo>
                    <a:pt x="2447918" y="0"/>
                  </a:lnTo>
                  <a:lnTo>
                    <a:pt x="2447918" y="9524"/>
                  </a:lnTo>
                  <a:close/>
                </a:path>
                <a:path w="9865360" h="1388745">
                  <a:moveTo>
                    <a:pt x="2466968" y="9524"/>
                  </a:moveTo>
                  <a:lnTo>
                    <a:pt x="2457443" y="9524"/>
                  </a:lnTo>
                  <a:lnTo>
                    <a:pt x="2457443" y="0"/>
                  </a:lnTo>
                  <a:lnTo>
                    <a:pt x="2466968" y="0"/>
                  </a:lnTo>
                  <a:lnTo>
                    <a:pt x="2466968" y="9524"/>
                  </a:lnTo>
                  <a:close/>
                </a:path>
                <a:path w="9865360" h="1388745">
                  <a:moveTo>
                    <a:pt x="2486018" y="9524"/>
                  </a:moveTo>
                  <a:lnTo>
                    <a:pt x="2476493" y="9524"/>
                  </a:lnTo>
                  <a:lnTo>
                    <a:pt x="2476493" y="0"/>
                  </a:lnTo>
                  <a:lnTo>
                    <a:pt x="2486018" y="0"/>
                  </a:lnTo>
                  <a:lnTo>
                    <a:pt x="2486018" y="9524"/>
                  </a:lnTo>
                  <a:close/>
                </a:path>
                <a:path w="9865360" h="1388745">
                  <a:moveTo>
                    <a:pt x="2505068" y="9524"/>
                  </a:moveTo>
                  <a:lnTo>
                    <a:pt x="2495543" y="9524"/>
                  </a:lnTo>
                  <a:lnTo>
                    <a:pt x="2495543" y="0"/>
                  </a:lnTo>
                  <a:lnTo>
                    <a:pt x="2505068" y="0"/>
                  </a:lnTo>
                  <a:lnTo>
                    <a:pt x="2505068" y="9524"/>
                  </a:lnTo>
                  <a:close/>
                </a:path>
                <a:path w="9865360" h="1388745">
                  <a:moveTo>
                    <a:pt x="2524118" y="9524"/>
                  </a:moveTo>
                  <a:lnTo>
                    <a:pt x="2514593" y="9524"/>
                  </a:lnTo>
                  <a:lnTo>
                    <a:pt x="2514593" y="0"/>
                  </a:lnTo>
                  <a:lnTo>
                    <a:pt x="2524118" y="0"/>
                  </a:lnTo>
                  <a:lnTo>
                    <a:pt x="2524118" y="9524"/>
                  </a:lnTo>
                  <a:close/>
                </a:path>
                <a:path w="9865360" h="1388745">
                  <a:moveTo>
                    <a:pt x="2543168" y="9524"/>
                  </a:moveTo>
                  <a:lnTo>
                    <a:pt x="2533643" y="9524"/>
                  </a:lnTo>
                  <a:lnTo>
                    <a:pt x="2533643" y="0"/>
                  </a:lnTo>
                  <a:lnTo>
                    <a:pt x="2543168" y="0"/>
                  </a:lnTo>
                  <a:lnTo>
                    <a:pt x="2543168" y="9524"/>
                  </a:lnTo>
                  <a:close/>
                </a:path>
                <a:path w="9865360" h="1388745">
                  <a:moveTo>
                    <a:pt x="2562218" y="9524"/>
                  </a:moveTo>
                  <a:lnTo>
                    <a:pt x="2552693" y="9524"/>
                  </a:lnTo>
                  <a:lnTo>
                    <a:pt x="2552693" y="0"/>
                  </a:lnTo>
                  <a:lnTo>
                    <a:pt x="2562218" y="0"/>
                  </a:lnTo>
                  <a:lnTo>
                    <a:pt x="2562218" y="9524"/>
                  </a:lnTo>
                  <a:close/>
                </a:path>
                <a:path w="9865360" h="1388745">
                  <a:moveTo>
                    <a:pt x="2581268" y="9524"/>
                  </a:moveTo>
                  <a:lnTo>
                    <a:pt x="2571743" y="9524"/>
                  </a:lnTo>
                  <a:lnTo>
                    <a:pt x="2571743" y="0"/>
                  </a:lnTo>
                  <a:lnTo>
                    <a:pt x="2581268" y="0"/>
                  </a:lnTo>
                  <a:lnTo>
                    <a:pt x="2581268" y="9524"/>
                  </a:lnTo>
                  <a:close/>
                </a:path>
                <a:path w="9865360" h="1388745">
                  <a:moveTo>
                    <a:pt x="2600318" y="9524"/>
                  </a:moveTo>
                  <a:lnTo>
                    <a:pt x="2590793" y="9524"/>
                  </a:lnTo>
                  <a:lnTo>
                    <a:pt x="2590793" y="0"/>
                  </a:lnTo>
                  <a:lnTo>
                    <a:pt x="2600318" y="0"/>
                  </a:lnTo>
                  <a:lnTo>
                    <a:pt x="2600318" y="9524"/>
                  </a:lnTo>
                  <a:close/>
                </a:path>
                <a:path w="9865360" h="1388745">
                  <a:moveTo>
                    <a:pt x="2619368" y="9524"/>
                  </a:moveTo>
                  <a:lnTo>
                    <a:pt x="2609843" y="9524"/>
                  </a:lnTo>
                  <a:lnTo>
                    <a:pt x="2609843" y="0"/>
                  </a:lnTo>
                  <a:lnTo>
                    <a:pt x="2619368" y="0"/>
                  </a:lnTo>
                  <a:lnTo>
                    <a:pt x="2619368" y="9524"/>
                  </a:lnTo>
                  <a:close/>
                </a:path>
                <a:path w="9865360" h="1388745">
                  <a:moveTo>
                    <a:pt x="2638418" y="9524"/>
                  </a:moveTo>
                  <a:lnTo>
                    <a:pt x="2628893" y="9524"/>
                  </a:lnTo>
                  <a:lnTo>
                    <a:pt x="2628893" y="0"/>
                  </a:lnTo>
                  <a:lnTo>
                    <a:pt x="2638418" y="0"/>
                  </a:lnTo>
                  <a:lnTo>
                    <a:pt x="2638418" y="9524"/>
                  </a:lnTo>
                  <a:close/>
                </a:path>
                <a:path w="9865360" h="1388745">
                  <a:moveTo>
                    <a:pt x="2657468" y="9524"/>
                  </a:moveTo>
                  <a:lnTo>
                    <a:pt x="2647943" y="9524"/>
                  </a:lnTo>
                  <a:lnTo>
                    <a:pt x="2647943" y="0"/>
                  </a:lnTo>
                  <a:lnTo>
                    <a:pt x="2657468" y="0"/>
                  </a:lnTo>
                  <a:lnTo>
                    <a:pt x="2657468" y="9524"/>
                  </a:lnTo>
                  <a:close/>
                </a:path>
                <a:path w="9865360" h="1388745">
                  <a:moveTo>
                    <a:pt x="2676518" y="9524"/>
                  </a:moveTo>
                  <a:lnTo>
                    <a:pt x="2666993" y="9524"/>
                  </a:lnTo>
                  <a:lnTo>
                    <a:pt x="2666993" y="0"/>
                  </a:lnTo>
                  <a:lnTo>
                    <a:pt x="2676518" y="0"/>
                  </a:lnTo>
                  <a:lnTo>
                    <a:pt x="2676518" y="9524"/>
                  </a:lnTo>
                  <a:close/>
                </a:path>
                <a:path w="9865360" h="1388745">
                  <a:moveTo>
                    <a:pt x="2695568" y="9524"/>
                  </a:moveTo>
                  <a:lnTo>
                    <a:pt x="2686043" y="9524"/>
                  </a:lnTo>
                  <a:lnTo>
                    <a:pt x="2686043" y="0"/>
                  </a:lnTo>
                  <a:lnTo>
                    <a:pt x="2695568" y="0"/>
                  </a:lnTo>
                  <a:lnTo>
                    <a:pt x="2695568" y="9524"/>
                  </a:lnTo>
                  <a:close/>
                </a:path>
                <a:path w="9865360" h="1388745">
                  <a:moveTo>
                    <a:pt x="2714618" y="9524"/>
                  </a:moveTo>
                  <a:lnTo>
                    <a:pt x="2705093" y="9524"/>
                  </a:lnTo>
                  <a:lnTo>
                    <a:pt x="2705093" y="0"/>
                  </a:lnTo>
                  <a:lnTo>
                    <a:pt x="2714618" y="0"/>
                  </a:lnTo>
                  <a:lnTo>
                    <a:pt x="2714618" y="9524"/>
                  </a:lnTo>
                  <a:close/>
                </a:path>
                <a:path w="9865360" h="1388745">
                  <a:moveTo>
                    <a:pt x="2733668" y="9524"/>
                  </a:moveTo>
                  <a:lnTo>
                    <a:pt x="2724143" y="9524"/>
                  </a:lnTo>
                  <a:lnTo>
                    <a:pt x="2724143" y="0"/>
                  </a:lnTo>
                  <a:lnTo>
                    <a:pt x="2733668" y="0"/>
                  </a:lnTo>
                  <a:lnTo>
                    <a:pt x="2733668" y="9524"/>
                  </a:lnTo>
                  <a:close/>
                </a:path>
                <a:path w="9865360" h="1388745">
                  <a:moveTo>
                    <a:pt x="2752718" y="9524"/>
                  </a:moveTo>
                  <a:lnTo>
                    <a:pt x="2743193" y="9524"/>
                  </a:lnTo>
                  <a:lnTo>
                    <a:pt x="2743193" y="0"/>
                  </a:lnTo>
                  <a:lnTo>
                    <a:pt x="2752718" y="0"/>
                  </a:lnTo>
                  <a:lnTo>
                    <a:pt x="2752718" y="9524"/>
                  </a:lnTo>
                  <a:close/>
                </a:path>
                <a:path w="9865360" h="1388745">
                  <a:moveTo>
                    <a:pt x="2771768" y="9524"/>
                  </a:moveTo>
                  <a:lnTo>
                    <a:pt x="2762243" y="9524"/>
                  </a:lnTo>
                  <a:lnTo>
                    <a:pt x="2762243" y="0"/>
                  </a:lnTo>
                  <a:lnTo>
                    <a:pt x="2771768" y="0"/>
                  </a:lnTo>
                  <a:lnTo>
                    <a:pt x="2771768" y="9524"/>
                  </a:lnTo>
                  <a:close/>
                </a:path>
                <a:path w="9865360" h="1388745">
                  <a:moveTo>
                    <a:pt x="2790818" y="9524"/>
                  </a:moveTo>
                  <a:lnTo>
                    <a:pt x="2781293" y="9524"/>
                  </a:lnTo>
                  <a:lnTo>
                    <a:pt x="2781293" y="0"/>
                  </a:lnTo>
                  <a:lnTo>
                    <a:pt x="2790818" y="0"/>
                  </a:lnTo>
                  <a:lnTo>
                    <a:pt x="2790818" y="9524"/>
                  </a:lnTo>
                  <a:close/>
                </a:path>
                <a:path w="9865360" h="1388745">
                  <a:moveTo>
                    <a:pt x="2809868" y="9524"/>
                  </a:moveTo>
                  <a:lnTo>
                    <a:pt x="2800343" y="9524"/>
                  </a:lnTo>
                  <a:lnTo>
                    <a:pt x="2800343" y="0"/>
                  </a:lnTo>
                  <a:lnTo>
                    <a:pt x="2809868" y="0"/>
                  </a:lnTo>
                  <a:lnTo>
                    <a:pt x="2809868" y="9524"/>
                  </a:lnTo>
                  <a:close/>
                </a:path>
                <a:path w="9865360" h="1388745">
                  <a:moveTo>
                    <a:pt x="2828918" y="9524"/>
                  </a:moveTo>
                  <a:lnTo>
                    <a:pt x="2819393" y="9524"/>
                  </a:lnTo>
                  <a:lnTo>
                    <a:pt x="2819393" y="0"/>
                  </a:lnTo>
                  <a:lnTo>
                    <a:pt x="2828918" y="0"/>
                  </a:lnTo>
                  <a:lnTo>
                    <a:pt x="2828918" y="9524"/>
                  </a:lnTo>
                  <a:close/>
                </a:path>
                <a:path w="9865360" h="1388745">
                  <a:moveTo>
                    <a:pt x="2847968" y="9524"/>
                  </a:moveTo>
                  <a:lnTo>
                    <a:pt x="2838443" y="9524"/>
                  </a:lnTo>
                  <a:lnTo>
                    <a:pt x="2838443" y="0"/>
                  </a:lnTo>
                  <a:lnTo>
                    <a:pt x="2847968" y="0"/>
                  </a:lnTo>
                  <a:lnTo>
                    <a:pt x="2847968" y="9524"/>
                  </a:lnTo>
                  <a:close/>
                </a:path>
                <a:path w="9865360" h="1388745">
                  <a:moveTo>
                    <a:pt x="2867018" y="9524"/>
                  </a:moveTo>
                  <a:lnTo>
                    <a:pt x="2857493" y="9524"/>
                  </a:lnTo>
                  <a:lnTo>
                    <a:pt x="2857493" y="0"/>
                  </a:lnTo>
                  <a:lnTo>
                    <a:pt x="2867018" y="0"/>
                  </a:lnTo>
                  <a:lnTo>
                    <a:pt x="2867018" y="9524"/>
                  </a:lnTo>
                  <a:close/>
                </a:path>
                <a:path w="9865360" h="1388745">
                  <a:moveTo>
                    <a:pt x="2886068" y="9524"/>
                  </a:moveTo>
                  <a:lnTo>
                    <a:pt x="2876543" y="9524"/>
                  </a:lnTo>
                  <a:lnTo>
                    <a:pt x="2876543" y="0"/>
                  </a:lnTo>
                  <a:lnTo>
                    <a:pt x="2886068" y="0"/>
                  </a:lnTo>
                  <a:lnTo>
                    <a:pt x="2886068" y="9524"/>
                  </a:lnTo>
                  <a:close/>
                </a:path>
                <a:path w="9865360" h="1388745">
                  <a:moveTo>
                    <a:pt x="2905118" y="9524"/>
                  </a:moveTo>
                  <a:lnTo>
                    <a:pt x="2895593" y="9524"/>
                  </a:lnTo>
                  <a:lnTo>
                    <a:pt x="2895593" y="0"/>
                  </a:lnTo>
                  <a:lnTo>
                    <a:pt x="2905118" y="0"/>
                  </a:lnTo>
                  <a:lnTo>
                    <a:pt x="2905118" y="9524"/>
                  </a:lnTo>
                  <a:close/>
                </a:path>
                <a:path w="9865360" h="1388745">
                  <a:moveTo>
                    <a:pt x="2924168" y="9524"/>
                  </a:moveTo>
                  <a:lnTo>
                    <a:pt x="2914643" y="9524"/>
                  </a:lnTo>
                  <a:lnTo>
                    <a:pt x="2914643" y="0"/>
                  </a:lnTo>
                  <a:lnTo>
                    <a:pt x="2924168" y="0"/>
                  </a:lnTo>
                  <a:lnTo>
                    <a:pt x="2924168" y="9524"/>
                  </a:lnTo>
                  <a:close/>
                </a:path>
                <a:path w="9865360" h="1388745">
                  <a:moveTo>
                    <a:pt x="2943218" y="9524"/>
                  </a:moveTo>
                  <a:lnTo>
                    <a:pt x="2933693" y="9524"/>
                  </a:lnTo>
                  <a:lnTo>
                    <a:pt x="2933693" y="0"/>
                  </a:lnTo>
                  <a:lnTo>
                    <a:pt x="2943218" y="0"/>
                  </a:lnTo>
                  <a:lnTo>
                    <a:pt x="2943218" y="9524"/>
                  </a:lnTo>
                  <a:close/>
                </a:path>
                <a:path w="9865360" h="1388745">
                  <a:moveTo>
                    <a:pt x="2962268" y="9524"/>
                  </a:moveTo>
                  <a:lnTo>
                    <a:pt x="2952743" y="9524"/>
                  </a:lnTo>
                  <a:lnTo>
                    <a:pt x="2952743" y="0"/>
                  </a:lnTo>
                  <a:lnTo>
                    <a:pt x="2962268" y="0"/>
                  </a:lnTo>
                  <a:lnTo>
                    <a:pt x="2962268" y="9524"/>
                  </a:lnTo>
                  <a:close/>
                </a:path>
                <a:path w="9865360" h="1388745">
                  <a:moveTo>
                    <a:pt x="2981318" y="9524"/>
                  </a:moveTo>
                  <a:lnTo>
                    <a:pt x="2971793" y="9524"/>
                  </a:lnTo>
                  <a:lnTo>
                    <a:pt x="2971793" y="0"/>
                  </a:lnTo>
                  <a:lnTo>
                    <a:pt x="2981318" y="0"/>
                  </a:lnTo>
                  <a:lnTo>
                    <a:pt x="2981318" y="9524"/>
                  </a:lnTo>
                  <a:close/>
                </a:path>
                <a:path w="9865360" h="1388745">
                  <a:moveTo>
                    <a:pt x="3000368" y="9524"/>
                  </a:moveTo>
                  <a:lnTo>
                    <a:pt x="2990843" y="9524"/>
                  </a:lnTo>
                  <a:lnTo>
                    <a:pt x="2990843" y="0"/>
                  </a:lnTo>
                  <a:lnTo>
                    <a:pt x="3000368" y="0"/>
                  </a:lnTo>
                  <a:lnTo>
                    <a:pt x="3000368" y="9524"/>
                  </a:lnTo>
                  <a:close/>
                </a:path>
                <a:path w="9865360" h="1388745">
                  <a:moveTo>
                    <a:pt x="3019418" y="9524"/>
                  </a:moveTo>
                  <a:lnTo>
                    <a:pt x="3009893" y="9524"/>
                  </a:lnTo>
                  <a:lnTo>
                    <a:pt x="3009893" y="0"/>
                  </a:lnTo>
                  <a:lnTo>
                    <a:pt x="3019418" y="0"/>
                  </a:lnTo>
                  <a:lnTo>
                    <a:pt x="3019418" y="9524"/>
                  </a:lnTo>
                  <a:close/>
                </a:path>
                <a:path w="9865360" h="1388745">
                  <a:moveTo>
                    <a:pt x="3038468" y="9524"/>
                  </a:moveTo>
                  <a:lnTo>
                    <a:pt x="3028943" y="9524"/>
                  </a:lnTo>
                  <a:lnTo>
                    <a:pt x="3028943" y="0"/>
                  </a:lnTo>
                  <a:lnTo>
                    <a:pt x="3038468" y="0"/>
                  </a:lnTo>
                  <a:lnTo>
                    <a:pt x="3038468" y="9524"/>
                  </a:lnTo>
                  <a:close/>
                </a:path>
                <a:path w="9865360" h="1388745">
                  <a:moveTo>
                    <a:pt x="3057518" y="9524"/>
                  </a:moveTo>
                  <a:lnTo>
                    <a:pt x="3047993" y="9524"/>
                  </a:lnTo>
                  <a:lnTo>
                    <a:pt x="3047993" y="0"/>
                  </a:lnTo>
                  <a:lnTo>
                    <a:pt x="3057518" y="0"/>
                  </a:lnTo>
                  <a:lnTo>
                    <a:pt x="3057518" y="9524"/>
                  </a:lnTo>
                  <a:close/>
                </a:path>
                <a:path w="9865360" h="1388745">
                  <a:moveTo>
                    <a:pt x="3076568" y="9524"/>
                  </a:moveTo>
                  <a:lnTo>
                    <a:pt x="3067043" y="9524"/>
                  </a:lnTo>
                  <a:lnTo>
                    <a:pt x="3067043" y="0"/>
                  </a:lnTo>
                  <a:lnTo>
                    <a:pt x="3076568" y="0"/>
                  </a:lnTo>
                  <a:lnTo>
                    <a:pt x="3076568" y="9524"/>
                  </a:lnTo>
                  <a:close/>
                </a:path>
                <a:path w="9865360" h="1388745">
                  <a:moveTo>
                    <a:pt x="3095618" y="9524"/>
                  </a:moveTo>
                  <a:lnTo>
                    <a:pt x="3086093" y="9524"/>
                  </a:lnTo>
                  <a:lnTo>
                    <a:pt x="3086093" y="0"/>
                  </a:lnTo>
                  <a:lnTo>
                    <a:pt x="3095618" y="0"/>
                  </a:lnTo>
                  <a:lnTo>
                    <a:pt x="3095618" y="9524"/>
                  </a:lnTo>
                  <a:close/>
                </a:path>
                <a:path w="9865360" h="1388745">
                  <a:moveTo>
                    <a:pt x="3114668" y="9524"/>
                  </a:moveTo>
                  <a:lnTo>
                    <a:pt x="3105143" y="9524"/>
                  </a:lnTo>
                  <a:lnTo>
                    <a:pt x="3105143" y="0"/>
                  </a:lnTo>
                  <a:lnTo>
                    <a:pt x="3114668" y="0"/>
                  </a:lnTo>
                  <a:lnTo>
                    <a:pt x="3114668" y="9524"/>
                  </a:lnTo>
                  <a:close/>
                </a:path>
                <a:path w="9865360" h="1388745">
                  <a:moveTo>
                    <a:pt x="3133718" y="9524"/>
                  </a:moveTo>
                  <a:lnTo>
                    <a:pt x="3124193" y="9524"/>
                  </a:lnTo>
                  <a:lnTo>
                    <a:pt x="3124193" y="0"/>
                  </a:lnTo>
                  <a:lnTo>
                    <a:pt x="3133718" y="0"/>
                  </a:lnTo>
                  <a:lnTo>
                    <a:pt x="3133718" y="9524"/>
                  </a:lnTo>
                  <a:close/>
                </a:path>
                <a:path w="9865360" h="1388745">
                  <a:moveTo>
                    <a:pt x="3152768" y="9524"/>
                  </a:moveTo>
                  <a:lnTo>
                    <a:pt x="3143243" y="9524"/>
                  </a:lnTo>
                  <a:lnTo>
                    <a:pt x="3143243" y="0"/>
                  </a:lnTo>
                  <a:lnTo>
                    <a:pt x="3152768" y="0"/>
                  </a:lnTo>
                  <a:lnTo>
                    <a:pt x="3152768" y="9524"/>
                  </a:lnTo>
                  <a:close/>
                </a:path>
                <a:path w="9865360" h="1388745">
                  <a:moveTo>
                    <a:pt x="3171818" y="9524"/>
                  </a:moveTo>
                  <a:lnTo>
                    <a:pt x="3162293" y="9524"/>
                  </a:lnTo>
                  <a:lnTo>
                    <a:pt x="3162293" y="0"/>
                  </a:lnTo>
                  <a:lnTo>
                    <a:pt x="3171818" y="0"/>
                  </a:lnTo>
                  <a:lnTo>
                    <a:pt x="3171818" y="9524"/>
                  </a:lnTo>
                  <a:close/>
                </a:path>
                <a:path w="9865360" h="1388745">
                  <a:moveTo>
                    <a:pt x="3190868" y="9524"/>
                  </a:moveTo>
                  <a:lnTo>
                    <a:pt x="3181343" y="9524"/>
                  </a:lnTo>
                  <a:lnTo>
                    <a:pt x="3181343" y="0"/>
                  </a:lnTo>
                  <a:lnTo>
                    <a:pt x="3190868" y="0"/>
                  </a:lnTo>
                  <a:lnTo>
                    <a:pt x="3190868" y="9524"/>
                  </a:lnTo>
                  <a:close/>
                </a:path>
                <a:path w="9865360" h="1388745">
                  <a:moveTo>
                    <a:pt x="3209918" y="9524"/>
                  </a:moveTo>
                  <a:lnTo>
                    <a:pt x="3200393" y="9524"/>
                  </a:lnTo>
                  <a:lnTo>
                    <a:pt x="3200393" y="0"/>
                  </a:lnTo>
                  <a:lnTo>
                    <a:pt x="3209918" y="0"/>
                  </a:lnTo>
                  <a:lnTo>
                    <a:pt x="3209918" y="9524"/>
                  </a:lnTo>
                  <a:close/>
                </a:path>
                <a:path w="9865360" h="1388745">
                  <a:moveTo>
                    <a:pt x="3228968" y="9524"/>
                  </a:moveTo>
                  <a:lnTo>
                    <a:pt x="3219443" y="9524"/>
                  </a:lnTo>
                  <a:lnTo>
                    <a:pt x="3219443" y="0"/>
                  </a:lnTo>
                  <a:lnTo>
                    <a:pt x="3228968" y="0"/>
                  </a:lnTo>
                  <a:lnTo>
                    <a:pt x="3228968" y="9524"/>
                  </a:lnTo>
                  <a:close/>
                </a:path>
                <a:path w="9865360" h="1388745">
                  <a:moveTo>
                    <a:pt x="3248018" y="9524"/>
                  </a:moveTo>
                  <a:lnTo>
                    <a:pt x="3238493" y="9524"/>
                  </a:lnTo>
                  <a:lnTo>
                    <a:pt x="3238493" y="0"/>
                  </a:lnTo>
                  <a:lnTo>
                    <a:pt x="3248018" y="0"/>
                  </a:lnTo>
                  <a:lnTo>
                    <a:pt x="3248018" y="9524"/>
                  </a:lnTo>
                  <a:close/>
                </a:path>
                <a:path w="9865360" h="1388745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9865360" h="1388745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9865360" h="1388745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9865360" h="1388745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9865360" h="1388745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9865360" h="1388745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9865360" h="1388745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9865360" h="1388745">
                  <a:moveTo>
                    <a:pt x="3400418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8" y="0"/>
                  </a:lnTo>
                  <a:lnTo>
                    <a:pt x="3400418" y="9524"/>
                  </a:lnTo>
                  <a:close/>
                </a:path>
                <a:path w="9865360" h="1388745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9865360" h="1388745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9865360" h="1388745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9865360" h="1388745">
                  <a:moveTo>
                    <a:pt x="3476618" y="9524"/>
                  </a:moveTo>
                  <a:lnTo>
                    <a:pt x="3467093" y="9524"/>
                  </a:lnTo>
                  <a:lnTo>
                    <a:pt x="3467093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9865360" h="1388745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9865360" h="1388745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9865360" h="1388745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9865360" h="1388745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9865360" h="1388745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9865360" h="1388745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9865360" h="1388745">
                  <a:moveTo>
                    <a:pt x="3609968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8" y="0"/>
                  </a:lnTo>
                  <a:lnTo>
                    <a:pt x="3609968" y="9524"/>
                  </a:lnTo>
                  <a:close/>
                </a:path>
                <a:path w="9865360" h="1388745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9865360" h="1388745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9865360" h="1388745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9865360" h="1388745">
                  <a:moveTo>
                    <a:pt x="3686168" y="9524"/>
                  </a:moveTo>
                  <a:lnTo>
                    <a:pt x="3676643" y="9524"/>
                  </a:lnTo>
                  <a:lnTo>
                    <a:pt x="3676643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9865360" h="1388745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9865360" h="1388745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9865360" h="1388745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9865360" h="1388745">
                  <a:moveTo>
                    <a:pt x="3762368" y="9524"/>
                  </a:moveTo>
                  <a:lnTo>
                    <a:pt x="3752843" y="9524"/>
                  </a:lnTo>
                  <a:lnTo>
                    <a:pt x="3752843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9865360" h="1388745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9865360" h="1388745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9865360" h="1388745">
                  <a:moveTo>
                    <a:pt x="3819518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8" y="0"/>
                  </a:lnTo>
                  <a:lnTo>
                    <a:pt x="3819518" y="9524"/>
                  </a:lnTo>
                  <a:close/>
                </a:path>
                <a:path w="9865360" h="1388745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9865360" h="1388745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9865360" h="1388745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9865360" h="1388745">
                  <a:moveTo>
                    <a:pt x="3895718" y="9524"/>
                  </a:moveTo>
                  <a:lnTo>
                    <a:pt x="3886193" y="9524"/>
                  </a:lnTo>
                  <a:lnTo>
                    <a:pt x="3886193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9865360" h="1388745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9865360" h="1388745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9865360" h="1388745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9865360" h="1388745">
                  <a:moveTo>
                    <a:pt x="3971918" y="9524"/>
                  </a:moveTo>
                  <a:lnTo>
                    <a:pt x="3962393" y="9524"/>
                  </a:lnTo>
                  <a:lnTo>
                    <a:pt x="3962393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9865360" h="1388745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9865360" h="1388745">
                  <a:moveTo>
                    <a:pt x="4010018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8" y="0"/>
                  </a:lnTo>
                  <a:lnTo>
                    <a:pt x="4010018" y="9524"/>
                  </a:lnTo>
                  <a:close/>
                </a:path>
                <a:path w="9865360" h="1388745">
                  <a:moveTo>
                    <a:pt x="4029068" y="9524"/>
                  </a:moveTo>
                  <a:lnTo>
                    <a:pt x="4019543" y="9524"/>
                  </a:lnTo>
                  <a:lnTo>
                    <a:pt x="4019543" y="0"/>
                  </a:lnTo>
                  <a:lnTo>
                    <a:pt x="4029068" y="0"/>
                  </a:lnTo>
                  <a:lnTo>
                    <a:pt x="4029068" y="9524"/>
                  </a:lnTo>
                  <a:close/>
                </a:path>
                <a:path w="9865360" h="1388745">
                  <a:moveTo>
                    <a:pt x="4048118" y="9524"/>
                  </a:moveTo>
                  <a:lnTo>
                    <a:pt x="4038593" y="9524"/>
                  </a:lnTo>
                  <a:lnTo>
                    <a:pt x="4038593" y="0"/>
                  </a:lnTo>
                  <a:lnTo>
                    <a:pt x="4048118" y="0"/>
                  </a:lnTo>
                  <a:lnTo>
                    <a:pt x="4048118" y="9524"/>
                  </a:lnTo>
                  <a:close/>
                </a:path>
                <a:path w="9865360" h="1388745">
                  <a:moveTo>
                    <a:pt x="4067168" y="9524"/>
                  </a:moveTo>
                  <a:lnTo>
                    <a:pt x="4057643" y="9524"/>
                  </a:lnTo>
                  <a:lnTo>
                    <a:pt x="4057643" y="0"/>
                  </a:lnTo>
                  <a:lnTo>
                    <a:pt x="4067168" y="0"/>
                  </a:lnTo>
                  <a:lnTo>
                    <a:pt x="4067168" y="9524"/>
                  </a:lnTo>
                  <a:close/>
                </a:path>
                <a:path w="9865360" h="1388745">
                  <a:moveTo>
                    <a:pt x="4086218" y="9524"/>
                  </a:moveTo>
                  <a:lnTo>
                    <a:pt x="4076693" y="9524"/>
                  </a:lnTo>
                  <a:lnTo>
                    <a:pt x="4076693" y="0"/>
                  </a:lnTo>
                  <a:lnTo>
                    <a:pt x="4086218" y="0"/>
                  </a:lnTo>
                  <a:lnTo>
                    <a:pt x="4086218" y="9524"/>
                  </a:lnTo>
                  <a:close/>
                </a:path>
                <a:path w="9865360" h="1388745">
                  <a:moveTo>
                    <a:pt x="4105268" y="9524"/>
                  </a:moveTo>
                  <a:lnTo>
                    <a:pt x="4095743" y="9524"/>
                  </a:lnTo>
                  <a:lnTo>
                    <a:pt x="4095743" y="0"/>
                  </a:lnTo>
                  <a:lnTo>
                    <a:pt x="4105268" y="0"/>
                  </a:lnTo>
                  <a:lnTo>
                    <a:pt x="4105268" y="9524"/>
                  </a:lnTo>
                  <a:close/>
                </a:path>
                <a:path w="9865360" h="1388745">
                  <a:moveTo>
                    <a:pt x="4124318" y="9524"/>
                  </a:moveTo>
                  <a:lnTo>
                    <a:pt x="4114793" y="9524"/>
                  </a:lnTo>
                  <a:lnTo>
                    <a:pt x="4114793" y="0"/>
                  </a:lnTo>
                  <a:lnTo>
                    <a:pt x="4124318" y="0"/>
                  </a:lnTo>
                  <a:lnTo>
                    <a:pt x="4124318" y="9524"/>
                  </a:lnTo>
                  <a:close/>
                </a:path>
                <a:path w="9865360" h="1388745">
                  <a:moveTo>
                    <a:pt x="4143368" y="9524"/>
                  </a:moveTo>
                  <a:lnTo>
                    <a:pt x="4133843" y="9524"/>
                  </a:lnTo>
                  <a:lnTo>
                    <a:pt x="4133843" y="0"/>
                  </a:lnTo>
                  <a:lnTo>
                    <a:pt x="4143368" y="0"/>
                  </a:lnTo>
                  <a:lnTo>
                    <a:pt x="4143368" y="9524"/>
                  </a:lnTo>
                  <a:close/>
                </a:path>
                <a:path w="9865360" h="1388745">
                  <a:moveTo>
                    <a:pt x="4162418" y="9524"/>
                  </a:moveTo>
                  <a:lnTo>
                    <a:pt x="4152893" y="9524"/>
                  </a:lnTo>
                  <a:lnTo>
                    <a:pt x="4152893" y="0"/>
                  </a:lnTo>
                  <a:lnTo>
                    <a:pt x="4162418" y="0"/>
                  </a:lnTo>
                  <a:lnTo>
                    <a:pt x="4162418" y="9524"/>
                  </a:lnTo>
                  <a:close/>
                </a:path>
                <a:path w="9865360" h="1388745">
                  <a:moveTo>
                    <a:pt x="4181468" y="9524"/>
                  </a:moveTo>
                  <a:lnTo>
                    <a:pt x="4171943" y="9524"/>
                  </a:lnTo>
                  <a:lnTo>
                    <a:pt x="4171943" y="0"/>
                  </a:lnTo>
                  <a:lnTo>
                    <a:pt x="4181468" y="0"/>
                  </a:lnTo>
                  <a:lnTo>
                    <a:pt x="4181468" y="9524"/>
                  </a:lnTo>
                  <a:close/>
                </a:path>
                <a:path w="9865360" h="1388745">
                  <a:moveTo>
                    <a:pt x="4200518" y="9524"/>
                  </a:moveTo>
                  <a:lnTo>
                    <a:pt x="4190993" y="9524"/>
                  </a:lnTo>
                  <a:lnTo>
                    <a:pt x="4190993" y="0"/>
                  </a:lnTo>
                  <a:lnTo>
                    <a:pt x="4200518" y="0"/>
                  </a:lnTo>
                  <a:lnTo>
                    <a:pt x="4200518" y="9524"/>
                  </a:lnTo>
                  <a:close/>
                </a:path>
                <a:path w="9865360" h="1388745">
                  <a:moveTo>
                    <a:pt x="4219568" y="9524"/>
                  </a:moveTo>
                  <a:lnTo>
                    <a:pt x="4210043" y="9524"/>
                  </a:lnTo>
                  <a:lnTo>
                    <a:pt x="4210043" y="0"/>
                  </a:lnTo>
                  <a:lnTo>
                    <a:pt x="4219568" y="0"/>
                  </a:lnTo>
                  <a:lnTo>
                    <a:pt x="4219568" y="9524"/>
                  </a:lnTo>
                  <a:close/>
                </a:path>
                <a:path w="9865360" h="1388745">
                  <a:moveTo>
                    <a:pt x="4238618" y="9524"/>
                  </a:moveTo>
                  <a:lnTo>
                    <a:pt x="4229093" y="9524"/>
                  </a:lnTo>
                  <a:lnTo>
                    <a:pt x="4229093" y="0"/>
                  </a:lnTo>
                  <a:lnTo>
                    <a:pt x="4238618" y="0"/>
                  </a:lnTo>
                  <a:lnTo>
                    <a:pt x="4238618" y="9524"/>
                  </a:lnTo>
                  <a:close/>
                </a:path>
                <a:path w="9865360" h="1388745">
                  <a:moveTo>
                    <a:pt x="4257668" y="9524"/>
                  </a:moveTo>
                  <a:lnTo>
                    <a:pt x="4248143" y="9524"/>
                  </a:lnTo>
                  <a:lnTo>
                    <a:pt x="4248143" y="0"/>
                  </a:lnTo>
                  <a:lnTo>
                    <a:pt x="4257668" y="0"/>
                  </a:lnTo>
                  <a:lnTo>
                    <a:pt x="4257668" y="9524"/>
                  </a:lnTo>
                  <a:close/>
                </a:path>
                <a:path w="9865360" h="1388745">
                  <a:moveTo>
                    <a:pt x="4276718" y="9524"/>
                  </a:moveTo>
                  <a:lnTo>
                    <a:pt x="4267193" y="9524"/>
                  </a:lnTo>
                  <a:lnTo>
                    <a:pt x="4267193" y="0"/>
                  </a:lnTo>
                  <a:lnTo>
                    <a:pt x="4276718" y="0"/>
                  </a:lnTo>
                  <a:lnTo>
                    <a:pt x="4276718" y="9524"/>
                  </a:lnTo>
                  <a:close/>
                </a:path>
                <a:path w="9865360" h="1388745">
                  <a:moveTo>
                    <a:pt x="4295768" y="9524"/>
                  </a:moveTo>
                  <a:lnTo>
                    <a:pt x="4286243" y="9524"/>
                  </a:lnTo>
                  <a:lnTo>
                    <a:pt x="4286243" y="0"/>
                  </a:lnTo>
                  <a:lnTo>
                    <a:pt x="4295768" y="0"/>
                  </a:lnTo>
                  <a:lnTo>
                    <a:pt x="4295768" y="9524"/>
                  </a:lnTo>
                  <a:close/>
                </a:path>
                <a:path w="9865360" h="1388745">
                  <a:moveTo>
                    <a:pt x="4314818" y="9524"/>
                  </a:moveTo>
                  <a:lnTo>
                    <a:pt x="4305293" y="9524"/>
                  </a:lnTo>
                  <a:lnTo>
                    <a:pt x="4305293" y="0"/>
                  </a:lnTo>
                  <a:lnTo>
                    <a:pt x="4314818" y="0"/>
                  </a:lnTo>
                  <a:lnTo>
                    <a:pt x="4314818" y="9524"/>
                  </a:lnTo>
                  <a:close/>
                </a:path>
                <a:path w="9865360" h="1388745">
                  <a:moveTo>
                    <a:pt x="4333868" y="9524"/>
                  </a:moveTo>
                  <a:lnTo>
                    <a:pt x="4324343" y="9524"/>
                  </a:lnTo>
                  <a:lnTo>
                    <a:pt x="4324343" y="0"/>
                  </a:lnTo>
                  <a:lnTo>
                    <a:pt x="4333868" y="0"/>
                  </a:lnTo>
                  <a:lnTo>
                    <a:pt x="4333868" y="9524"/>
                  </a:lnTo>
                  <a:close/>
                </a:path>
                <a:path w="9865360" h="1388745">
                  <a:moveTo>
                    <a:pt x="4352918" y="9524"/>
                  </a:moveTo>
                  <a:lnTo>
                    <a:pt x="4343393" y="9524"/>
                  </a:lnTo>
                  <a:lnTo>
                    <a:pt x="4343393" y="0"/>
                  </a:lnTo>
                  <a:lnTo>
                    <a:pt x="4352918" y="0"/>
                  </a:lnTo>
                  <a:lnTo>
                    <a:pt x="4352918" y="9524"/>
                  </a:lnTo>
                  <a:close/>
                </a:path>
                <a:path w="9865360" h="1388745">
                  <a:moveTo>
                    <a:pt x="4371968" y="9524"/>
                  </a:moveTo>
                  <a:lnTo>
                    <a:pt x="4362443" y="9524"/>
                  </a:lnTo>
                  <a:lnTo>
                    <a:pt x="4362443" y="0"/>
                  </a:lnTo>
                  <a:lnTo>
                    <a:pt x="4371968" y="0"/>
                  </a:lnTo>
                  <a:lnTo>
                    <a:pt x="4371968" y="9524"/>
                  </a:lnTo>
                  <a:close/>
                </a:path>
                <a:path w="9865360" h="1388745">
                  <a:moveTo>
                    <a:pt x="4391018" y="9524"/>
                  </a:moveTo>
                  <a:lnTo>
                    <a:pt x="4381493" y="9524"/>
                  </a:lnTo>
                  <a:lnTo>
                    <a:pt x="4381493" y="0"/>
                  </a:lnTo>
                  <a:lnTo>
                    <a:pt x="4391018" y="0"/>
                  </a:lnTo>
                  <a:lnTo>
                    <a:pt x="4391018" y="9524"/>
                  </a:lnTo>
                  <a:close/>
                </a:path>
                <a:path w="9865360" h="1388745">
                  <a:moveTo>
                    <a:pt x="4410068" y="9524"/>
                  </a:moveTo>
                  <a:lnTo>
                    <a:pt x="4400543" y="9524"/>
                  </a:lnTo>
                  <a:lnTo>
                    <a:pt x="4400543" y="0"/>
                  </a:lnTo>
                  <a:lnTo>
                    <a:pt x="4410068" y="0"/>
                  </a:lnTo>
                  <a:lnTo>
                    <a:pt x="4410068" y="9524"/>
                  </a:lnTo>
                  <a:close/>
                </a:path>
                <a:path w="9865360" h="1388745">
                  <a:moveTo>
                    <a:pt x="4429118" y="9524"/>
                  </a:moveTo>
                  <a:lnTo>
                    <a:pt x="4419593" y="9524"/>
                  </a:lnTo>
                  <a:lnTo>
                    <a:pt x="4419593" y="0"/>
                  </a:lnTo>
                  <a:lnTo>
                    <a:pt x="4429118" y="0"/>
                  </a:lnTo>
                  <a:lnTo>
                    <a:pt x="4429118" y="9524"/>
                  </a:lnTo>
                  <a:close/>
                </a:path>
                <a:path w="9865360" h="1388745">
                  <a:moveTo>
                    <a:pt x="4448168" y="9524"/>
                  </a:moveTo>
                  <a:lnTo>
                    <a:pt x="4438643" y="9524"/>
                  </a:lnTo>
                  <a:lnTo>
                    <a:pt x="4438643" y="0"/>
                  </a:lnTo>
                  <a:lnTo>
                    <a:pt x="4448168" y="0"/>
                  </a:lnTo>
                  <a:lnTo>
                    <a:pt x="4448168" y="9524"/>
                  </a:lnTo>
                  <a:close/>
                </a:path>
                <a:path w="9865360" h="1388745">
                  <a:moveTo>
                    <a:pt x="4467218" y="9524"/>
                  </a:moveTo>
                  <a:lnTo>
                    <a:pt x="4457693" y="9524"/>
                  </a:lnTo>
                  <a:lnTo>
                    <a:pt x="4457693" y="0"/>
                  </a:lnTo>
                  <a:lnTo>
                    <a:pt x="4467218" y="0"/>
                  </a:lnTo>
                  <a:lnTo>
                    <a:pt x="4467218" y="9524"/>
                  </a:lnTo>
                  <a:close/>
                </a:path>
                <a:path w="9865360" h="1388745">
                  <a:moveTo>
                    <a:pt x="4486268" y="9524"/>
                  </a:moveTo>
                  <a:lnTo>
                    <a:pt x="4476743" y="9524"/>
                  </a:lnTo>
                  <a:lnTo>
                    <a:pt x="4476743" y="0"/>
                  </a:lnTo>
                  <a:lnTo>
                    <a:pt x="4486268" y="0"/>
                  </a:lnTo>
                  <a:lnTo>
                    <a:pt x="4486268" y="9524"/>
                  </a:lnTo>
                  <a:close/>
                </a:path>
                <a:path w="9865360" h="1388745">
                  <a:moveTo>
                    <a:pt x="4505318" y="9524"/>
                  </a:moveTo>
                  <a:lnTo>
                    <a:pt x="4495793" y="9524"/>
                  </a:lnTo>
                  <a:lnTo>
                    <a:pt x="4495793" y="0"/>
                  </a:lnTo>
                  <a:lnTo>
                    <a:pt x="4505318" y="0"/>
                  </a:lnTo>
                  <a:lnTo>
                    <a:pt x="4505318" y="9524"/>
                  </a:lnTo>
                  <a:close/>
                </a:path>
                <a:path w="9865360" h="1388745">
                  <a:moveTo>
                    <a:pt x="4524368" y="9524"/>
                  </a:moveTo>
                  <a:lnTo>
                    <a:pt x="4514843" y="9524"/>
                  </a:lnTo>
                  <a:lnTo>
                    <a:pt x="4514843" y="0"/>
                  </a:lnTo>
                  <a:lnTo>
                    <a:pt x="4524368" y="0"/>
                  </a:lnTo>
                  <a:lnTo>
                    <a:pt x="4524368" y="9524"/>
                  </a:lnTo>
                  <a:close/>
                </a:path>
                <a:path w="9865360" h="1388745">
                  <a:moveTo>
                    <a:pt x="4543418" y="9524"/>
                  </a:moveTo>
                  <a:lnTo>
                    <a:pt x="4533893" y="9524"/>
                  </a:lnTo>
                  <a:lnTo>
                    <a:pt x="4533893" y="0"/>
                  </a:lnTo>
                  <a:lnTo>
                    <a:pt x="4543418" y="0"/>
                  </a:lnTo>
                  <a:lnTo>
                    <a:pt x="4543418" y="9524"/>
                  </a:lnTo>
                  <a:close/>
                </a:path>
                <a:path w="9865360" h="1388745">
                  <a:moveTo>
                    <a:pt x="4562468" y="9524"/>
                  </a:moveTo>
                  <a:lnTo>
                    <a:pt x="4552943" y="9524"/>
                  </a:lnTo>
                  <a:lnTo>
                    <a:pt x="4552943" y="0"/>
                  </a:lnTo>
                  <a:lnTo>
                    <a:pt x="4562468" y="0"/>
                  </a:lnTo>
                  <a:lnTo>
                    <a:pt x="4562468" y="9524"/>
                  </a:lnTo>
                  <a:close/>
                </a:path>
                <a:path w="9865360" h="1388745">
                  <a:moveTo>
                    <a:pt x="4581518" y="9524"/>
                  </a:moveTo>
                  <a:lnTo>
                    <a:pt x="4571993" y="9524"/>
                  </a:lnTo>
                  <a:lnTo>
                    <a:pt x="4571993" y="0"/>
                  </a:lnTo>
                  <a:lnTo>
                    <a:pt x="4581518" y="0"/>
                  </a:lnTo>
                  <a:lnTo>
                    <a:pt x="4581518" y="9524"/>
                  </a:lnTo>
                  <a:close/>
                </a:path>
                <a:path w="9865360" h="1388745">
                  <a:moveTo>
                    <a:pt x="4600568" y="9524"/>
                  </a:moveTo>
                  <a:lnTo>
                    <a:pt x="4591043" y="9524"/>
                  </a:lnTo>
                  <a:lnTo>
                    <a:pt x="4591043" y="0"/>
                  </a:lnTo>
                  <a:lnTo>
                    <a:pt x="4600568" y="0"/>
                  </a:lnTo>
                  <a:lnTo>
                    <a:pt x="4600568" y="9524"/>
                  </a:lnTo>
                  <a:close/>
                </a:path>
                <a:path w="9865360" h="1388745">
                  <a:moveTo>
                    <a:pt x="4619618" y="9524"/>
                  </a:moveTo>
                  <a:lnTo>
                    <a:pt x="4610093" y="9524"/>
                  </a:lnTo>
                  <a:lnTo>
                    <a:pt x="4610093" y="0"/>
                  </a:lnTo>
                  <a:lnTo>
                    <a:pt x="4619618" y="0"/>
                  </a:lnTo>
                  <a:lnTo>
                    <a:pt x="4619618" y="9524"/>
                  </a:lnTo>
                  <a:close/>
                </a:path>
                <a:path w="9865360" h="1388745">
                  <a:moveTo>
                    <a:pt x="4638668" y="9524"/>
                  </a:moveTo>
                  <a:lnTo>
                    <a:pt x="4629143" y="9524"/>
                  </a:lnTo>
                  <a:lnTo>
                    <a:pt x="4629143" y="0"/>
                  </a:lnTo>
                  <a:lnTo>
                    <a:pt x="4638668" y="0"/>
                  </a:lnTo>
                  <a:lnTo>
                    <a:pt x="4638668" y="9524"/>
                  </a:lnTo>
                  <a:close/>
                </a:path>
                <a:path w="9865360" h="1388745">
                  <a:moveTo>
                    <a:pt x="4657718" y="9524"/>
                  </a:moveTo>
                  <a:lnTo>
                    <a:pt x="4648193" y="9524"/>
                  </a:lnTo>
                  <a:lnTo>
                    <a:pt x="4648193" y="0"/>
                  </a:lnTo>
                  <a:lnTo>
                    <a:pt x="4657718" y="0"/>
                  </a:lnTo>
                  <a:lnTo>
                    <a:pt x="4657718" y="9524"/>
                  </a:lnTo>
                  <a:close/>
                </a:path>
                <a:path w="9865360" h="1388745">
                  <a:moveTo>
                    <a:pt x="4676768" y="9524"/>
                  </a:moveTo>
                  <a:lnTo>
                    <a:pt x="4667243" y="9524"/>
                  </a:lnTo>
                  <a:lnTo>
                    <a:pt x="4667243" y="0"/>
                  </a:lnTo>
                  <a:lnTo>
                    <a:pt x="4676768" y="0"/>
                  </a:lnTo>
                  <a:lnTo>
                    <a:pt x="4676768" y="9524"/>
                  </a:lnTo>
                  <a:close/>
                </a:path>
                <a:path w="9865360" h="1388745">
                  <a:moveTo>
                    <a:pt x="4695818" y="9524"/>
                  </a:moveTo>
                  <a:lnTo>
                    <a:pt x="4686293" y="9524"/>
                  </a:lnTo>
                  <a:lnTo>
                    <a:pt x="4686293" y="0"/>
                  </a:lnTo>
                  <a:lnTo>
                    <a:pt x="4695818" y="0"/>
                  </a:lnTo>
                  <a:lnTo>
                    <a:pt x="4695818" y="9524"/>
                  </a:lnTo>
                  <a:close/>
                </a:path>
                <a:path w="9865360" h="1388745">
                  <a:moveTo>
                    <a:pt x="4714868" y="9524"/>
                  </a:moveTo>
                  <a:lnTo>
                    <a:pt x="4705343" y="9524"/>
                  </a:lnTo>
                  <a:lnTo>
                    <a:pt x="4705343" y="0"/>
                  </a:lnTo>
                  <a:lnTo>
                    <a:pt x="4714868" y="0"/>
                  </a:lnTo>
                  <a:lnTo>
                    <a:pt x="4714868" y="9524"/>
                  </a:lnTo>
                  <a:close/>
                </a:path>
                <a:path w="9865360" h="1388745">
                  <a:moveTo>
                    <a:pt x="4733918" y="9524"/>
                  </a:moveTo>
                  <a:lnTo>
                    <a:pt x="4724393" y="9524"/>
                  </a:lnTo>
                  <a:lnTo>
                    <a:pt x="4724393" y="0"/>
                  </a:lnTo>
                  <a:lnTo>
                    <a:pt x="4733918" y="0"/>
                  </a:lnTo>
                  <a:lnTo>
                    <a:pt x="4733918" y="9524"/>
                  </a:lnTo>
                  <a:close/>
                </a:path>
                <a:path w="9865360" h="1388745">
                  <a:moveTo>
                    <a:pt x="4752968" y="9524"/>
                  </a:moveTo>
                  <a:lnTo>
                    <a:pt x="4743443" y="9524"/>
                  </a:lnTo>
                  <a:lnTo>
                    <a:pt x="4743443" y="0"/>
                  </a:lnTo>
                  <a:lnTo>
                    <a:pt x="4752968" y="0"/>
                  </a:lnTo>
                  <a:lnTo>
                    <a:pt x="4752968" y="9524"/>
                  </a:lnTo>
                  <a:close/>
                </a:path>
                <a:path w="9865360" h="1388745">
                  <a:moveTo>
                    <a:pt x="4772018" y="9524"/>
                  </a:moveTo>
                  <a:lnTo>
                    <a:pt x="4762493" y="9524"/>
                  </a:lnTo>
                  <a:lnTo>
                    <a:pt x="4762493" y="0"/>
                  </a:lnTo>
                  <a:lnTo>
                    <a:pt x="4772018" y="0"/>
                  </a:lnTo>
                  <a:lnTo>
                    <a:pt x="4772018" y="9524"/>
                  </a:lnTo>
                  <a:close/>
                </a:path>
                <a:path w="9865360" h="1388745">
                  <a:moveTo>
                    <a:pt x="4791068" y="9524"/>
                  </a:moveTo>
                  <a:lnTo>
                    <a:pt x="4781543" y="9524"/>
                  </a:lnTo>
                  <a:lnTo>
                    <a:pt x="4781543" y="0"/>
                  </a:lnTo>
                  <a:lnTo>
                    <a:pt x="4791068" y="0"/>
                  </a:lnTo>
                  <a:lnTo>
                    <a:pt x="4791068" y="9524"/>
                  </a:lnTo>
                  <a:close/>
                </a:path>
                <a:path w="9865360" h="1388745">
                  <a:moveTo>
                    <a:pt x="4810118" y="9524"/>
                  </a:moveTo>
                  <a:lnTo>
                    <a:pt x="4800593" y="9524"/>
                  </a:lnTo>
                  <a:lnTo>
                    <a:pt x="4800593" y="0"/>
                  </a:lnTo>
                  <a:lnTo>
                    <a:pt x="4810118" y="0"/>
                  </a:lnTo>
                  <a:lnTo>
                    <a:pt x="4810118" y="9524"/>
                  </a:lnTo>
                  <a:close/>
                </a:path>
                <a:path w="9865360" h="1388745">
                  <a:moveTo>
                    <a:pt x="4829168" y="9524"/>
                  </a:moveTo>
                  <a:lnTo>
                    <a:pt x="4819643" y="9524"/>
                  </a:lnTo>
                  <a:lnTo>
                    <a:pt x="4819643" y="0"/>
                  </a:lnTo>
                  <a:lnTo>
                    <a:pt x="4829168" y="0"/>
                  </a:lnTo>
                  <a:lnTo>
                    <a:pt x="4829168" y="9524"/>
                  </a:lnTo>
                  <a:close/>
                </a:path>
                <a:path w="9865360" h="1388745">
                  <a:moveTo>
                    <a:pt x="4848218" y="9524"/>
                  </a:moveTo>
                  <a:lnTo>
                    <a:pt x="4838693" y="9524"/>
                  </a:lnTo>
                  <a:lnTo>
                    <a:pt x="4838693" y="0"/>
                  </a:lnTo>
                  <a:lnTo>
                    <a:pt x="4848218" y="0"/>
                  </a:lnTo>
                  <a:lnTo>
                    <a:pt x="4848218" y="9524"/>
                  </a:lnTo>
                  <a:close/>
                </a:path>
                <a:path w="9865360" h="1388745">
                  <a:moveTo>
                    <a:pt x="4867268" y="9524"/>
                  </a:moveTo>
                  <a:lnTo>
                    <a:pt x="4857743" y="9524"/>
                  </a:lnTo>
                  <a:lnTo>
                    <a:pt x="4857743" y="0"/>
                  </a:lnTo>
                  <a:lnTo>
                    <a:pt x="4867268" y="0"/>
                  </a:lnTo>
                  <a:lnTo>
                    <a:pt x="4867268" y="9524"/>
                  </a:lnTo>
                  <a:close/>
                </a:path>
                <a:path w="9865360" h="1388745">
                  <a:moveTo>
                    <a:pt x="4886318" y="9524"/>
                  </a:moveTo>
                  <a:lnTo>
                    <a:pt x="4876793" y="9524"/>
                  </a:lnTo>
                  <a:lnTo>
                    <a:pt x="4876793" y="0"/>
                  </a:lnTo>
                  <a:lnTo>
                    <a:pt x="4886318" y="0"/>
                  </a:lnTo>
                  <a:lnTo>
                    <a:pt x="4886318" y="9524"/>
                  </a:lnTo>
                  <a:close/>
                </a:path>
                <a:path w="9865360" h="1388745">
                  <a:moveTo>
                    <a:pt x="4905368" y="9524"/>
                  </a:moveTo>
                  <a:lnTo>
                    <a:pt x="4895843" y="9524"/>
                  </a:lnTo>
                  <a:lnTo>
                    <a:pt x="4895843" y="0"/>
                  </a:lnTo>
                  <a:lnTo>
                    <a:pt x="4905368" y="0"/>
                  </a:lnTo>
                  <a:lnTo>
                    <a:pt x="4905368" y="9524"/>
                  </a:lnTo>
                  <a:close/>
                </a:path>
                <a:path w="9865360" h="1388745">
                  <a:moveTo>
                    <a:pt x="4924418" y="9524"/>
                  </a:moveTo>
                  <a:lnTo>
                    <a:pt x="4914893" y="9524"/>
                  </a:lnTo>
                  <a:lnTo>
                    <a:pt x="4914893" y="0"/>
                  </a:lnTo>
                  <a:lnTo>
                    <a:pt x="4924418" y="0"/>
                  </a:lnTo>
                  <a:lnTo>
                    <a:pt x="4924418" y="9524"/>
                  </a:lnTo>
                  <a:close/>
                </a:path>
                <a:path w="9865360" h="1388745">
                  <a:moveTo>
                    <a:pt x="4943468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8" y="0"/>
                  </a:lnTo>
                  <a:lnTo>
                    <a:pt x="4943468" y="9524"/>
                  </a:lnTo>
                  <a:close/>
                </a:path>
                <a:path w="9865360" h="1388745">
                  <a:moveTo>
                    <a:pt x="4962518" y="9524"/>
                  </a:moveTo>
                  <a:lnTo>
                    <a:pt x="4952993" y="9524"/>
                  </a:lnTo>
                  <a:lnTo>
                    <a:pt x="4952993" y="0"/>
                  </a:lnTo>
                  <a:lnTo>
                    <a:pt x="4962518" y="0"/>
                  </a:lnTo>
                  <a:lnTo>
                    <a:pt x="4962518" y="9524"/>
                  </a:lnTo>
                  <a:close/>
                </a:path>
                <a:path w="9865360" h="1388745">
                  <a:moveTo>
                    <a:pt x="4981568" y="9524"/>
                  </a:moveTo>
                  <a:lnTo>
                    <a:pt x="4972043" y="9524"/>
                  </a:lnTo>
                  <a:lnTo>
                    <a:pt x="4972043" y="0"/>
                  </a:lnTo>
                  <a:lnTo>
                    <a:pt x="4981568" y="0"/>
                  </a:lnTo>
                  <a:lnTo>
                    <a:pt x="4981568" y="9524"/>
                  </a:lnTo>
                  <a:close/>
                </a:path>
                <a:path w="9865360" h="1388745">
                  <a:moveTo>
                    <a:pt x="5000618" y="9524"/>
                  </a:moveTo>
                  <a:lnTo>
                    <a:pt x="4991093" y="9524"/>
                  </a:lnTo>
                  <a:lnTo>
                    <a:pt x="4991093" y="0"/>
                  </a:lnTo>
                  <a:lnTo>
                    <a:pt x="5000618" y="0"/>
                  </a:lnTo>
                  <a:lnTo>
                    <a:pt x="5000618" y="9524"/>
                  </a:lnTo>
                  <a:close/>
                </a:path>
                <a:path w="9865360" h="1388745">
                  <a:moveTo>
                    <a:pt x="5019668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9865360" h="1388745">
                  <a:moveTo>
                    <a:pt x="5038718" y="9524"/>
                  </a:moveTo>
                  <a:lnTo>
                    <a:pt x="5029193" y="9524"/>
                  </a:lnTo>
                  <a:lnTo>
                    <a:pt x="5029193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388745">
                  <a:moveTo>
                    <a:pt x="5057768" y="9524"/>
                  </a:moveTo>
                  <a:lnTo>
                    <a:pt x="5048243" y="9524"/>
                  </a:lnTo>
                  <a:lnTo>
                    <a:pt x="5048243" y="0"/>
                  </a:lnTo>
                  <a:lnTo>
                    <a:pt x="5057768" y="0"/>
                  </a:lnTo>
                  <a:lnTo>
                    <a:pt x="5057768" y="9524"/>
                  </a:lnTo>
                  <a:close/>
                </a:path>
                <a:path w="9865360" h="1388745">
                  <a:moveTo>
                    <a:pt x="5076818" y="9524"/>
                  </a:moveTo>
                  <a:lnTo>
                    <a:pt x="5067293" y="9524"/>
                  </a:lnTo>
                  <a:lnTo>
                    <a:pt x="5067293" y="0"/>
                  </a:lnTo>
                  <a:lnTo>
                    <a:pt x="5076818" y="0"/>
                  </a:lnTo>
                  <a:lnTo>
                    <a:pt x="5076818" y="9524"/>
                  </a:lnTo>
                  <a:close/>
                </a:path>
                <a:path w="9865360" h="1388745">
                  <a:moveTo>
                    <a:pt x="5095868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8" y="0"/>
                  </a:lnTo>
                  <a:lnTo>
                    <a:pt x="5095868" y="9524"/>
                  </a:lnTo>
                  <a:close/>
                </a:path>
                <a:path w="9865360" h="1388745">
                  <a:moveTo>
                    <a:pt x="5114918" y="9524"/>
                  </a:moveTo>
                  <a:lnTo>
                    <a:pt x="5105393" y="9524"/>
                  </a:lnTo>
                  <a:lnTo>
                    <a:pt x="5105393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388745">
                  <a:moveTo>
                    <a:pt x="5133968" y="9524"/>
                  </a:moveTo>
                  <a:lnTo>
                    <a:pt x="5124443" y="9524"/>
                  </a:lnTo>
                  <a:lnTo>
                    <a:pt x="5124443" y="0"/>
                  </a:lnTo>
                  <a:lnTo>
                    <a:pt x="5133968" y="0"/>
                  </a:lnTo>
                  <a:lnTo>
                    <a:pt x="5133968" y="9524"/>
                  </a:lnTo>
                  <a:close/>
                </a:path>
                <a:path w="9865360" h="1388745">
                  <a:moveTo>
                    <a:pt x="5153018" y="9524"/>
                  </a:moveTo>
                  <a:lnTo>
                    <a:pt x="5143493" y="9524"/>
                  </a:lnTo>
                  <a:lnTo>
                    <a:pt x="5143493" y="0"/>
                  </a:lnTo>
                  <a:lnTo>
                    <a:pt x="5153018" y="0"/>
                  </a:lnTo>
                  <a:lnTo>
                    <a:pt x="5153018" y="9524"/>
                  </a:lnTo>
                  <a:close/>
                </a:path>
                <a:path w="9865360" h="1388745">
                  <a:moveTo>
                    <a:pt x="5172068" y="9524"/>
                  </a:moveTo>
                  <a:lnTo>
                    <a:pt x="5162543" y="9524"/>
                  </a:lnTo>
                  <a:lnTo>
                    <a:pt x="5162543" y="0"/>
                  </a:lnTo>
                  <a:lnTo>
                    <a:pt x="5172068" y="0"/>
                  </a:lnTo>
                  <a:lnTo>
                    <a:pt x="5172068" y="9524"/>
                  </a:lnTo>
                  <a:close/>
                </a:path>
                <a:path w="9865360" h="1388745">
                  <a:moveTo>
                    <a:pt x="5191118" y="9524"/>
                  </a:moveTo>
                  <a:lnTo>
                    <a:pt x="5181593" y="9524"/>
                  </a:lnTo>
                  <a:lnTo>
                    <a:pt x="5181593" y="0"/>
                  </a:lnTo>
                  <a:lnTo>
                    <a:pt x="5191118" y="0"/>
                  </a:lnTo>
                  <a:lnTo>
                    <a:pt x="5191118" y="9524"/>
                  </a:lnTo>
                  <a:close/>
                </a:path>
                <a:path w="9865360" h="1388745">
                  <a:moveTo>
                    <a:pt x="5210168" y="9524"/>
                  </a:moveTo>
                  <a:lnTo>
                    <a:pt x="5200643" y="9524"/>
                  </a:lnTo>
                  <a:lnTo>
                    <a:pt x="5200643" y="0"/>
                  </a:lnTo>
                  <a:lnTo>
                    <a:pt x="5210168" y="0"/>
                  </a:lnTo>
                  <a:lnTo>
                    <a:pt x="5210168" y="9524"/>
                  </a:lnTo>
                  <a:close/>
                </a:path>
                <a:path w="9865360" h="1388745">
                  <a:moveTo>
                    <a:pt x="5229218" y="9524"/>
                  </a:moveTo>
                  <a:lnTo>
                    <a:pt x="5219693" y="9524"/>
                  </a:lnTo>
                  <a:lnTo>
                    <a:pt x="5219693" y="0"/>
                  </a:lnTo>
                  <a:lnTo>
                    <a:pt x="5229218" y="0"/>
                  </a:lnTo>
                  <a:lnTo>
                    <a:pt x="5229218" y="9524"/>
                  </a:lnTo>
                  <a:close/>
                </a:path>
                <a:path w="9865360" h="1388745">
                  <a:moveTo>
                    <a:pt x="5248268" y="9524"/>
                  </a:moveTo>
                  <a:lnTo>
                    <a:pt x="5238743" y="9524"/>
                  </a:lnTo>
                  <a:lnTo>
                    <a:pt x="5238743" y="0"/>
                  </a:lnTo>
                  <a:lnTo>
                    <a:pt x="5248268" y="0"/>
                  </a:lnTo>
                  <a:lnTo>
                    <a:pt x="5248268" y="9524"/>
                  </a:lnTo>
                  <a:close/>
                </a:path>
                <a:path w="9865360" h="1388745">
                  <a:moveTo>
                    <a:pt x="5267318" y="9524"/>
                  </a:moveTo>
                  <a:lnTo>
                    <a:pt x="5257793" y="9524"/>
                  </a:lnTo>
                  <a:lnTo>
                    <a:pt x="5257793" y="0"/>
                  </a:lnTo>
                  <a:lnTo>
                    <a:pt x="5267318" y="0"/>
                  </a:lnTo>
                  <a:lnTo>
                    <a:pt x="5267318" y="9524"/>
                  </a:lnTo>
                  <a:close/>
                </a:path>
                <a:path w="9865360" h="1388745">
                  <a:moveTo>
                    <a:pt x="5286368" y="9524"/>
                  </a:moveTo>
                  <a:lnTo>
                    <a:pt x="5276843" y="9524"/>
                  </a:lnTo>
                  <a:lnTo>
                    <a:pt x="5276843" y="0"/>
                  </a:lnTo>
                  <a:lnTo>
                    <a:pt x="5286368" y="0"/>
                  </a:lnTo>
                  <a:lnTo>
                    <a:pt x="5286368" y="9524"/>
                  </a:lnTo>
                  <a:close/>
                </a:path>
                <a:path w="9865360" h="1388745">
                  <a:moveTo>
                    <a:pt x="5305418" y="9524"/>
                  </a:moveTo>
                  <a:lnTo>
                    <a:pt x="5295893" y="9524"/>
                  </a:lnTo>
                  <a:lnTo>
                    <a:pt x="5295893" y="0"/>
                  </a:lnTo>
                  <a:lnTo>
                    <a:pt x="5305418" y="0"/>
                  </a:lnTo>
                  <a:lnTo>
                    <a:pt x="5305418" y="9524"/>
                  </a:lnTo>
                  <a:close/>
                </a:path>
                <a:path w="9865360" h="1388745">
                  <a:moveTo>
                    <a:pt x="5324468" y="9524"/>
                  </a:moveTo>
                  <a:lnTo>
                    <a:pt x="5314943" y="9524"/>
                  </a:lnTo>
                  <a:lnTo>
                    <a:pt x="5314943" y="0"/>
                  </a:lnTo>
                  <a:lnTo>
                    <a:pt x="5324468" y="0"/>
                  </a:lnTo>
                  <a:lnTo>
                    <a:pt x="5324468" y="9524"/>
                  </a:lnTo>
                  <a:close/>
                </a:path>
                <a:path w="9865360" h="1388745">
                  <a:moveTo>
                    <a:pt x="5343518" y="9524"/>
                  </a:moveTo>
                  <a:lnTo>
                    <a:pt x="5333993" y="9524"/>
                  </a:lnTo>
                  <a:lnTo>
                    <a:pt x="5333993" y="0"/>
                  </a:lnTo>
                  <a:lnTo>
                    <a:pt x="5343518" y="0"/>
                  </a:lnTo>
                  <a:lnTo>
                    <a:pt x="5343518" y="9524"/>
                  </a:lnTo>
                  <a:close/>
                </a:path>
                <a:path w="9865360" h="1388745">
                  <a:moveTo>
                    <a:pt x="5362568" y="9524"/>
                  </a:moveTo>
                  <a:lnTo>
                    <a:pt x="5353043" y="9524"/>
                  </a:lnTo>
                  <a:lnTo>
                    <a:pt x="5353043" y="0"/>
                  </a:lnTo>
                  <a:lnTo>
                    <a:pt x="5362568" y="0"/>
                  </a:lnTo>
                  <a:lnTo>
                    <a:pt x="5362568" y="9524"/>
                  </a:lnTo>
                  <a:close/>
                </a:path>
                <a:path w="9865360" h="1388745">
                  <a:moveTo>
                    <a:pt x="5381618" y="9524"/>
                  </a:moveTo>
                  <a:lnTo>
                    <a:pt x="5372093" y="9524"/>
                  </a:lnTo>
                  <a:lnTo>
                    <a:pt x="5372093" y="0"/>
                  </a:lnTo>
                  <a:lnTo>
                    <a:pt x="5381618" y="0"/>
                  </a:lnTo>
                  <a:lnTo>
                    <a:pt x="5381618" y="9524"/>
                  </a:lnTo>
                  <a:close/>
                </a:path>
                <a:path w="9865360" h="1388745">
                  <a:moveTo>
                    <a:pt x="5400668" y="9524"/>
                  </a:moveTo>
                  <a:lnTo>
                    <a:pt x="5391143" y="9524"/>
                  </a:lnTo>
                  <a:lnTo>
                    <a:pt x="5391143" y="0"/>
                  </a:lnTo>
                  <a:lnTo>
                    <a:pt x="5400668" y="0"/>
                  </a:lnTo>
                  <a:lnTo>
                    <a:pt x="5400668" y="9524"/>
                  </a:lnTo>
                  <a:close/>
                </a:path>
                <a:path w="9865360" h="1388745">
                  <a:moveTo>
                    <a:pt x="5419718" y="9524"/>
                  </a:moveTo>
                  <a:lnTo>
                    <a:pt x="5410193" y="9524"/>
                  </a:lnTo>
                  <a:lnTo>
                    <a:pt x="5410193" y="0"/>
                  </a:lnTo>
                  <a:lnTo>
                    <a:pt x="5419718" y="0"/>
                  </a:lnTo>
                  <a:lnTo>
                    <a:pt x="5419718" y="9524"/>
                  </a:lnTo>
                  <a:close/>
                </a:path>
                <a:path w="9865360" h="1388745">
                  <a:moveTo>
                    <a:pt x="5438768" y="9524"/>
                  </a:moveTo>
                  <a:lnTo>
                    <a:pt x="5429243" y="9524"/>
                  </a:lnTo>
                  <a:lnTo>
                    <a:pt x="5429243" y="0"/>
                  </a:lnTo>
                  <a:lnTo>
                    <a:pt x="5438768" y="0"/>
                  </a:lnTo>
                  <a:lnTo>
                    <a:pt x="5438768" y="9524"/>
                  </a:lnTo>
                  <a:close/>
                </a:path>
                <a:path w="9865360" h="1388745">
                  <a:moveTo>
                    <a:pt x="5457818" y="9524"/>
                  </a:moveTo>
                  <a:lnTo>
                    <a:pt x="5448293" y="9524"/>
                  </a:lnTo>
                  <a:lnTo>
                    <a:pt x="5448293" y="0"/>
                  </a:lnTo>
                  <a:lnTo>
                    <a:pt x="5457818" y="0"/>
                  </a:lnTo>
                  <a:lnTo>
                    <a:pt x="5457818" y="9524"/>
                  </a:lnTo>
                  <a:close/>
                </a:path>
                <a:path w="9865360" h="1388745">
                  <a:moveTo>
                    <a:pt x="5476868" y="9524"/>
                  </a:moveTo>
                  <a:lnTo>
                    <a:pt x="5467343" y="9524"/>
                  </a:lnTo>
                  <a:lnTo>
                    <a:pt x="5467343" y="0"/>
                  </a:lnTo>
                  <a:lnTo>
                    <a:pt x="5476868" y="0"/>
                  </a:lnTo>
                  <a:lnTo>
                    <a:pt x="5476868" y="9524"/>
                  </a:lnTo>
                  <a:close/>
                </a:path>
                <a:path w="9865360" h="1388745">
                  <a:moveTo>
                    <a:pt x="5495918" y="9524"/>
                  </a:moveTo>
                  <a:lnTo>
                    <a:pt x="5486393" y="9524"/>
                  </a:lnTo>
                  <a:lnTo>
                    <a:pt x="5486393" y="0"/>
                  </a:lnTo>
                  <a:lnTo>
                    <a:pt x="5495918" y="0"/>
                  </a:lnTo>
                  <a:lnTo>
                    <a:pt x="5495918" y="9524"/>
                  </a:lnTo>
                  <a:close/>
                </a:path>
                <a:path w="9865360" h="1388745">
                  <a:moveTo>
                    <a:pt x="5514968" y="9524"/>
                  </a:moveTo>
                  <a:lnTo>
                    <a:pt x="5505443" y="9524"/>
                  </a:lnTo>
                  <a:lnTo>
                    <a:pt x="5505443" y="0"/>
                  </a:lnTo>
                  <a:lnTo>
                    <a:pt x="5514968" y="0"/>
                  </a:lnTo>
                  <a:lnTo>
                    <a:pt x="5514968" y="9524"/>
                  </a:lnTo>
                  <a:close/>
                </a:path>
                <a:path w="9865360" h="1388745">
                  <a:moveTo>
                    <a:pt x="5534018" y="9524"/>
                  </a:moveTo>
                  <a:lnTo>
                    <a:pt x="5524493" y="9524"/>
                  </a:lnTo>
                  <a:lnTo>
                    <a:pt x="5524493" y="0"/>
                  </a:lnTo>
                  <a:lnTo>
                    <a:pt x="5534018" y="0"/>
                  </a:lnTo>
                  <a:lnTo>
                    <a:pt x="5534018" y="9524"/>
                  </a:lnTo>
                  <a:close/>
                </a:path>
                <a:path w="9865360" h="1388745">
                  <a:moveTo>
                    <a:pt x="5553068" y="9524"/>
                  </a:moveTo>
                  <a:lnTo>
                    <a:pt x="5543543" y="9524"/>
                  </a:lnTo>
                  <a:lnTo>
                    <a:pt x="5543543" y="0"/>
                  </a:lnTo>
                  <a:lnTo>
                    <a:pt x="5553068" y="0"/>
                  </a:lnTo>
                  <a:lnTo>
                    <a:pt x="5553068" y="9524"/>
                  </a:lnTo>
                  <a:close/>
                </a:path>
                <a:path w="9865360" h="1388745">
                  <a:moveTo>
                    <a:pt x="5572118" y="9524"/>
                  </a:moveTo>
                  <a:lnTo>
                    <a:pt x="5562593" y="9524"/>
                  </a:lnTo>
                  <a:lnTo>
                    <a:pt x="5562593" y="0"/>
                  </a:lnTo>
                  <a:lnTo>
                    <a:pt x="5572118" y="0"/>
                  </a:lnTo>
                  <a:lnTo>
                    <a:pt x="5572118" y="9524"/>
                  </a:lnTo>
                  <a:close/>
                </a:path>
                <a:path w="9865360" h="1388745">
                  <a:moveTo>
                    <a:pt x="5591168" y="9524"/>
                  </a:moveTo>
                  <a:lnTo>
                    <a:pt x="5581643" y="9524"/>
                  </a:lnTo>
                  <a:lnTo>
                    <a:pt x="5581643" y="0"/>
                  </a:lnTo>
                  <a:lnTo>
                    <a:pt x="5591168" y="0"/>
                  </a:lnTo>
                  <a:lnTo>
                    <a:pt x="5591168" y="9524"/>
                  </a:lnTo>
                  <a:close/>
                </a:path>
                <a:path w="9865360" h="1388745">
                  <a:moveTo>
                    <a:pt x="5610218" y="9524"/>
                  </a:moveTo>
                  <a:lnTo>
                    <a:pt x="5600693" y="9524"/>
                  </a:lnTo>
                  <a:lnTo>
                    <a:pt x="5600693" y="0"/>
                  </a:lnTo>
                  <a:lnTo>
                    <a:pt x="5610218" y="0"/>
                  </a:lnTo>
                  <a:lnTo>
                    <a:pt x="5610218" y="9524"/>
                  </a:lnTo>
                  <a:close/>
                </a:path>
                <a:path w="9865360" h="1388745">
                  <a:moveTo>
                    <a:pt x="5629268" y="9524"/>
                  </a:moveTo>
                  <a:lnTo>
                    <a:pt x="5619743" y="9524"/>
                  </a:lnTo>
                  <a:lnTo>
                    <a:pt x="5619743" y="0"/>
                  </a:lnTo>
                  <a:lnTo>
                    <a:pt x="5629268" y="0"/>
                  </a:lnTo>
                  <a:lnTo>
                    <a:pt x="5629268" y="9524"/>
                  </a:lnTo>
                  <a:close/>
                </a:path>
                <a:path w="9865360" h="1388745">
                  <a:moveTo>
                    <a:pt x="5648318" y="9524"/>
                  </a:moveTo>
                  <a:lnTo>
                    <a:pt x="5638793" y="9524"/>
                  </a:lnTo>
                  <a:lnTo>
                    <a:pt x="5638793" y="0"/>
                  </a:lnTo>
                  <a:lnTo>
                    <a:pt x="5648318" y="0"/>
                  </a:lnTo>
                  <a:lnTo>
                    <a:pt x="5648318" y="9524"/>
                  </a:lnTo>
                  <a:close/>
                </a:path>
                <a:path w="9865360" h="1388745">
                  <a:moveTo>
                    <a:pt x="5667368" y="9524"/>
                  </a:moveTo>
                  <a:lnTo>
                    <a:pt x="5657843" y="9524"/>
                  </a:lnTo>
                  <a:lnTo>
                    <a:pt x="5657843" y="0"/>
                  </a:lnTo>
                  <a:lnTo>
                    <a:pt x="5667368" y="0"/>
                  </a:lnTo>
                  <a:lnTo>
                    <a:pt x="5667368" y="9524"/>
                  </a:lnTo>
                  <a:close/>
                </a:path>
                <a:path w="9865360" h="1388745">
                  <a:moveTo>
                    <a:pt x="5686418" y="9524"/>
                  </a:moveTo>
                  <a:lnTo>
                    <a:pt x="5676893" y="9524"/>
                  </a:lnTo>
                  <a:lnTo>
                    <a:pt x="5676893" y="0"/>
                  </a:lnTo>
                  <a:lnTo>
                    <a:pt x="5686418" y="0"/>
                  </a:lnTo>
                  <a:lnTo>
                    <a:pt x="5686418" y="9524"/>
                  </a:lnTo>
                  <a:close/>
                </a:path>
                <a:path w="9865360" h="1388745">
                  <a:moveTo>
                    <a:pt x="5705468" y="9524"/>
                  </a:moveTo>
                  <a:lnTo>
                    <a:pt x="5695943" y="9524"/>
                  </a:lnTo>
                  <a:lnTo>
                    <a:pt x="5695943" y="0"/>
                  </a:lnTo>
                  <a:lnTo>
                    <a:pt x="5705468" y="0"/>
                  </a:lnTo>
                  <a:lnTo>
                    <a:pt x="5705468" y="9524"/>
                  </a:lnTo>
                  <a:close/>
                </a:path>
                <a:path w="9865360" h="1388745">
                  <a:moveTo>
                    <a:pt x="5724518" y="9524"/>
                  </a:moveTo>
                  <a:lnTo>
                    <a:pt x="5714993" y="9524"/>
                  </a:lnTo>
                  <a:lnTo>
                    <a:pt x="5714993" y="0"/>
                  </a:lnTo>
                  <a:lnTo>
                    <a:pt x="5724518" y="0"/>
                  </a:lnTo>
                  <a:lnTo>
                    <a:pt x="5724518" y="9524"/>
                  </a:lnTo>
                  <a:close/>
                </a:path>
                <a:path w="9865360" h="1388745">
                  <a:moveTo>
                    <a:pt x="5743568" y="9524"/>
                  </a:moveTo>
                  <a:lnTo>
                    <a:pt x="5734043" y="9524"/>
                  </a:lnTo>
                  <a:lnTo>
                    <a:pt x="5734043" y="0"/>
                  </a:lnTo>
                  <a:lnTo>
                    <a:pt x="5743568" y="0"/>
                  </a:lnTo>
                  <a:lnTo>
                    <a:pt x="5743568" y="9524"/>
                  </a:lnTo>
                  <a:close/>
                </a:path>
                <a:path w="9865360" h="1388745">
                  <a:moveTo>
                    <a:pt x="5762618" y="9524"/>
                  </a:moveTo>
                  <a:lnTo>
                    <a:pt x="5753093" y="9524"/>
                  </a:lnTo>
                  <a:lnTo>
                    <a:pt x="5753093" y="0"/>
                  </a:lnTo>
                  <a:lnTo>
                    <a:pt x="5762618" y="0"/>
                  </a:lnTo>
                  <a:lnTo>
                    <a:pt x="5762618" y="9524"/>
                  </a:lnTo>
                  <a:close/>
                </a:path>
                <a:path w="9865360" h="1388745">
                  <a:moveTo>
                    <a:pt x="5781668" y="9524"/>
                  </a:moveTo>
                  <a:lnTo>
                    <a:pt x="5772143" y="9524"/>
                  </a:lnTo>
                  <a:lnTo>
                    <a:pt x="5772143" y="0"/>
                  </a:lnTo>
                  <a:lnTo>
                    <a:pt x="5781668" y="0"/>
                  </a:lnTo>
                  <a:lnTo>
                    <a:pt x="5781668" y="9524"/>
                  </a:lnTo>
                  <a:close/>
                </a:path>
                <a:path w="9865360" h="1388745">
                  <a:moveTo>
                    <a:pt x="5800718" y="9524"/>
                  </a:moveTo>
                  <a:lnTo>
                    <a:pt x="5791193" y="9524"/>
                  </a:lnTo>
                  <a:lnTo>
                    <a:pt x="5791193" y="0"/>
                  </a:lnTo>
                  <a:lnTo>
                    <a:pt x="5800718" y="0"/>
                  </a:lnTo>
                  <a:lnTo>
                    <a:pt x="5800718" y="9524"/>
                  </a:lnTo>
                  <a:close/>
                </a:path>
                <a:path w="9865360" h="1388745">
                  <a:moveTo>
                    <a:pt x="5819768" y="9524"/>
                  </a:moveTo>
                  <a:lnTo>
                    <a:pt x="5810243" y="9524"/>
                  </a:lnTo>
                  <a:lnTo>
                    <a:pt x="5810243" y="0"/>
                  </a:lnTo>
                  <a:lnTo>
                    <a:pt x="5819768" y="0"/>
                  </a:lnTo>
                  <a:lnTo>
                    <a:pt x="5819768" y="9524"/>
                  </a:lnTo>
                  <a:close/>
                </a:path>
                <a:path w="9865360" h="1388745">
                  <a:moveTo>
                    <a:pt x="5838818" y="9524"/>
                  </a:moveTo>
                  <a:lnTo>
                    <a:pt x="5829293" y="9524"/>
                  </a:lnTo>
                  <a:lnTo>
                    <a:pt x="5829293" y="0"/>
                  </a:lnTo>
                  <a:lnTo>
                    <a:pt x="5838818" y="0"/>
                  </a:lnTo>
                  <a:lnTo>
                    <a:pt x="5838818" y="9524"/>
                  </a:lnTo>
                  <a:close/>
                </a:path>
                <a:path w="9865360" h="1388745">
                  <a:moveTo>
                    <a:pt x="5857868" y="9524"/>
                  </a:moveTo>
                  <a:lnTo>
                    <a:pt x="5848343" y="9524"/>
                  </a:lnTo>
                  <a:lnTo>
                    <a:pt x="5848343" y="0"/>
                  </a:lnTo>
                  <a:lnTo>
                    <a:pt x="5857868" y="0"/>
                  </a:lnTo>
                  <a:lnTo>
                    <a:pt x="5857868" y="9524"/>
                  </a:lnTo>
                  <a:close/>
                </a:path>
                <a:path w="9865360" h="1388745">
                  <a:moveTo>
                    <a:pt x="5876918" y="9524"/>
                  </a:moveTo>
                  <a:lnTo>
                    <a:pt x="5867393" y="9524"/>
                  </a:lnTo>
                  <a:lnTo>
                    <a:pt x="5867393" y="0"/>
                  </a:lnTo>
                  <a:lnTo>
                    <a:pt x="5876918" y="0"/>
                  </a:lnTo>
                  <a:lnTo>
                    <a:pt x="5876918" y="9524"/>
                  </a:lnTo>
                  <a:close/>
                </a:path>
                <a:path w="9865360" h="1388745">
                  <a:moveTo>
                    <a:pt x="5895968" y="9524"/>
                  </a:moveTo>
                  <a:lnTo>
                    <a:pt x="5886443" y="9524"/>
                  </a:lnTo>
                  <a:lnTo>
                    <a:pt x="5886443" y="0"/>
                  </a:lnTo>
                  <a:lnTo>
                    <a:pt x="5895968" y="0"/>
                  </a:lnTo>
                  <a:lnTo>
                    <a:pt x="5895968" y="9524"/>
                  </a:lnTo>
                  <a:close/>
                </a:path>
                <a:path w="9865360" h="1388745">
                  <a:moveTo>
                    <a:pt x="5915018" y="9524"/>
                  </a:moveTo>
                  <a:lnTo>
                    <a:pt x="5905493" y="9524"/>
                  </a:lnTo>
                  <a:lnTo>
                    <a:pt x="5905493" y="0"/>
                  </a:lnTo>
                  <a:lnTo>
                    <a:pt x="5915018" y="0"/>
                  </a:lnTo>
                  <a:lnTo>
                    <a:pt x="5915018" y="9524"/>
                  </a:lnTo>
                  <a:close/>
                </a:path>
                <a:path w="9865360" h="1388745">
                  <a:moveTo>
                    <a:pt x="5934068" y="9524"/>
                  </a:moveTo>
                  <a:lnTo>
                    <a:pt x="5924543" y="9524"/>
                  </a:lnTo>
                  <a:lnTo>
                    <a:pt x="5924543" y="0"/>
                  </a:lnTo>
                  <a:lnTo>
                    <a:pt x="5934068" y="0"/>
                  </a:lnTo>
                  <a:lnTo>
                    <a:pt x="5934068" y="9524"/>
                  </a:lnTo>
                  <a:close/>
                </a:path>
                <a:path w="9865360" h="1388745">
                  <a:moveTo>
                    <a:pt x="5953118" y="9524"/>
                  </a:moveTo>
                  <a:lnTo>
                    <a:pt x="5943593" y="9524"/>
                  </a:lnTo>
                  <a:lnTo>
                    <a:pt x="5943593" y="0"/>
                  </a:lnTo>
                  <a:lnTo>
                    <a:pt x="5953118" y="0"/>
                  </a:lnTo>
                  <a:lnTo>
                    <a:pt x="5953118" y="9524"/>
                  </a:lnTo>
                  <a:close/>
                </a:path>
                <a:path w="9865360" h="1388745">
                  <a:moveTo>
                    <a:pt x="5972168" y="9524"/>
                  </a:moveTo>
                  <a:lnTo>
                    <a:pt x="5962643" y="9524"/>
                  </a:lnTo>
                  <a:lnTo>
                    <a:pt x="5962643" y="0"/>
                  </a:lnTo>
                  <a:lnTo>
                    <a:pt x="5972168" y="0"/>
                  </a:lnTo>
                  <a:lnTo>
                    <a:pt x="5972168" y="9524"/>
                  </a:lnTo>
                  <a:close/>
                </a:path>
                <a:path w="9865360" h="1388745">
                  <a:moveTo>
                    <a:pt x="5991218" y="9524"/>
                  </a:moveTo>
                  <a:lnTo>
                    <a:pt x="5981693" y="9524"/>
                  </a:lnTo>
                  <a:lnTo>
                    <a:pt x="5981693" y="0"/>
                  </a:lnTo>
                  <a:lnTo>
                    <a:pt x="5991218" y="0"/>
                  </a:lnTo>
                  <a:lnTo>
                    <a:pt x="5991218" y="9524"/>
                  </a:lnTo>
                  <a:close/>
                </a:path>
                <a:path w="9865360" h="1388745">
                  <a:moveTo>
                    <a:pt x="6010268" y="9524"/>
                  </a:moveTo>
                  <a:lnTo>
                    <a:pt x="6000743" y="9524"/>
                  </a:lnTo>
                  <a:lnTo>
                    <a:pt x="6000743" y="0"/>
                  </a:lnTo>
                  <a:lnTo>
                    <a:pt x="6010268" y="0"/>
                  </a:lnTo>
                  <a:lnTo>
                    <a:pt x="6010268" y="9524"/>
                  </a:lnTo>
                  <a:close/>
                </a:path>
                <a:path w="9865360" h="1388745">
                  <a:moveTo>
                    <a:pt x="6029318" y="9524"/>
                  </a:moveTo>
                  <a:lnTo>
                    <a:pt x="6019793" y="9524"/>
                  </a:lnTo>
                  <a:lnTo>
                    <a:pt x="6019793" y="0"/>
                  </a:lnTo>
                  <a:lnTo>
                    <a:pt x="6029318" y="0"/>
                  </a:lnTo>
                  <a:lnTo>
                    <a:pt x="6029318" y="9524"/>
                  </a:lnTo>
                  <a:close/>
                </a:path>
                <a:path w="9865360" h="1388745">
                  <a:moveTo>
                    <a:pt x="6048368" y="9524"/>
                  </a:moveTo>
                  <a:lnTo>
                    <a:pt x="6038843" y="9524"/>
                  </a:lnTo>
                  <a:lnTo>
                    <a:pt x="6038843" y="0"/>
                  </a:lnTo>
                  <a:lnTo>
                    <a:pt x="6048368" y="0"/>
                  </a:lnTo>
                  <a:lnTo>
                    <a:pt x="6048368" y="9524"/>
                  </a:lnTo>
                  <a:close/>
                </a:path>
                <a:path w="9865360" h="1388745">
                  <a:moveTo>
                    <a:pt x="6067418" y="9524"/>
                  </a:moveTo>
                  <a:lnTo>
                    <a:pt x="6057893" y="9524"/>
                  </a:lnTo>
                  <a:lnTo>
                    <a:pt x="6057893" y="0"/>
                  </a:lnTo>
                  <a:lnTo>
                    <a:pt x="6067418" y="0"/>
                  </a:lnTo>
                  <a:lnTo>
                    <a:pt x="6067418" y="9524"/>
                  </a:lnTo>
                  <a:close/>
                </a:path>
                <a:path w="9865360" h="1388745">
                  <a:moveTo>
                    <a:pt x="6086468" y="9524"/>
                  </a:moveTo>
                  <a:lnTo>
                    <a:pt x="6076943" y="9524"/>
                  </a:lnTo>
                  <a:lnTo>
                    <a:pt x="6076943" y="0"/>
                  </a:lnTo>
                  <a:lnTo>
                    <a:pt x="6086468" y="0"/>
                  </a:lnTo>
                  <a:lnTo>
                    <a:pt x="6086468" y="9524"/>
                  </a:lnTo>
                  <a:close/>
                </a:path>
                <a:path w="9865360" h="1388745">
                  <a:moveTo>
                    <a:pt x="6105518" y="9524"/>
                  </a:moveTo>
                  <a:lnTo>
                    <a:pt x="6095993" y="9524"/>
                  </a:lnTo>
                  <a:lnTo>
                    <a:pt x="6095993" y="0"/>
                  </a:lnTo>
                  <a:lnTo>
                    <a:pt x="6105518" y="0"/>
                  </a:lnTo>
                  <a:lnTo>
                    <a:pt x="6105518" y="9524"/>
                  </a:lnTo>
                  <a:close/>
                </a:path>
                <a:path w="9865360" h="1388745">
                  <a:moveTo>
                    <a:pt x="6124568" y="9524"/>
                  </a:moveTo>
                  <a:lnTo>
                    <a:pt x="6115043" y="9524"/>
                  </a:lnTo>
                  <a:lnTo>
                    <a:pt x="6115043" y="0"/>
                  </a:lnTo>
                  <a:lnTo>
                    <a:pt x="6124568" y="0"/>
                  </a:lnTo>
                  <a:lnTo>
                    <a:pt x="6124568" y="9524"/>
                  </a:lnTo>
                  <a:close/>
                </a:path>
                <a:path w="9865360" h="1388745">
                  <a:moveTo>
                    <a:pt x="6143618" y="9524"/>
                  </a:moveTo>
                  <a:lnTo>
                    <a:pt x="6134093" y="9524"/>
                  </a:lnTo>
                  <a:lnTo>
                    <a:pt x="6134093" y="0"/>
                  </a:lnTo>
                  <a:lnTo>
                    <a:pt x="6143618" y="0"/>
                  </a:lnTo>
                  <a:lnTo>
                    <a:pt x="6143618" y="9524"/>
                  </a:lnTo>
                  <a:close/>
                </a:path>
                <a:path w="9865360" h="1388745">
                  <a:moveTo>
                    <a:pt x="6162668" y="9524"/>
                  </a:moveTo>
                  <a:lnTo>
                    <a:pt x="6153143" y="9524"/>
                  </a:lnTo>
                  <a:lnTo>
                    <a:pt x="6153143" y="0"/>
                  </a:lnTo>
                  <a:lnTo>
                    <a:pt x="6162668" y="0"/>
                  </a:lnTo>
                  <a:lnTo>
                    <a:pt x="6162668" y="9524"/>
                  </a:lnTo>
                  <a:close/>
                </a:path>
                <a:path w="9865360" h="1388745">
                  <a:moveTo>
                    <a:pt x="6181718" y="9524"/>
                  </a:moveTo>
                  <a:lnTo>
                    <a:pt x="6172193" y="9524"/>
                  </a:lnTo>
                  <a:lnTo>
                    <a:pt x="6172193" y="0"/>
                  </a:lnTo>
                  <a:lnTo>
                    <a:pt x="6181718" y="0"/>
                  </a:lnTo>
                  <a:lnTo>
                    <a:pt x="6181718" y="9524"/>
                  </a:lnTo>
                  <a:close/>
                </a:path>
                <a:path w="9865360" h="1388745">
                  <a:moveTo>
                    <a:pt x="6200768" y="9524"/>
                  </a:moveTo>
                  <a:lnTo>
                    <a:pt x="6191243" y="9524"/>
                  </a:lnTo>
                  <a:lnTo>
                    <a:pt x="6191243" y="0"/>
                  </a:lnTo>
                  <a:lnTo>
                    <a:pt x="6200768" y="0"/>
                  </a:lnTo>
                  <a:lnTo>
                    <a:pt x="6200768" y="9524"/>
                  </a:lnTo>
                  <a:close/>
                </a:path>
                <a:path w="9865360" h="1388745">
                  <a:moveTo>
                    <a:pt x="6219818" y="9524"/>
                  </a:moveTo>
                  <a:lnTo>
                    <a:pt x="6210293" y="9524"/>
                  </a:lnTo>
                  <a:lnTo>
                    <a:pt x="6210293" y="0"/>
                  </a:lnTo>
                  <a:lnTo>
                    <a:pt x="6219818" y="0"/>
                  </a:lnTo>
                  <a:lnTo>
                    <a:pt x="6219818" y="9524"/>
                  </a:lnTo>
                  <a:close/>
                </a:path>
                <a:path w="9865360" h="1388745">
                  <a:moveTo>
                    <a:pt x="6238868" y="9524"/>
                  </a:moveTo>
                  <a:lnTo>
                    <a:pt x="6229343" y="9524"/>
                  </a:lnTo>
                  <a:lnTo>
                    <a:pt x="6229343" y="0"/>
                  </a:lnTo>
                  <a:lnTo>
                    <a:pt x="6238868" y="0"/>
                  </a:lnTo>
                  <a:lnTo>
                    <a:pt x="6238868" y="9524"/>
                  </a:lnTo>
                  <a:close/>
                </a:path>
                <a:path w="9865360" h="1388745">
                  <a:moveTo>
                    <a:pt x="6257918" y="9524"/>
                  </a:moveTo>
                  <a:lnTo>
                    <a:pt x="6248393" y="9524"/>
                  </a:lnTo>
                  <a:lnTo>
                    <a:pt x="6248393" y="0"/>
                  </a:lnTo>
                  <a:lnTo>
                    <a:pt x="6257918" y="0"/>
                  </a:lnTo>
                  <a:lnTo>
                    <a:pt x="6257918" y="9524"/>
                  </a:lnTo>
                  <a:close/>
                </a:path>
                <a:path w="9865360" h="1388745">
                  <a:moveTo>
                    <a:pt x="6276968" y="9524"/>
                  </a:moveTo>
                  <a:lnTo>
                    <a:pt x="6267443" y="9524"/>
                  </a:lnTo>
                  <a:lnTo>
                    <a:pt x="6267443" y="0"/>
                  </a:lnTo>
                  <a:lnTo>
                    <a:pt x="6276968" y="0"/>
                  </a:lnTo>
                  <a:lnTo>
                    <a:pt x="6276968" y="9524"/>
                  </a:lnTo>
                  <a:close/>
                </a:path>
                <a:path w="9865360" h="1388745">
                  <a:moveTo>
                    <a:pt x="6296018" y="9524"/>
                  </a:moveTo>
                  <a:lnTo>
                    <a:pt x="6286493" y="9524"/>
                  </a:lnTo>
                  <a:lnTo>
                    <a:pt x="6286493" y="0"/>
                  </a:lnTo>
                  <a:lnTo>
                    <a:pt x="6296018" y="0"/>
                  </a:lnTo>
                  <a:lnTo>
                    <a:pt x="6296018" y="9524"/>
                  </a:lnTo>
                  <a:close/>
                </a:path>
                <a:path w="9865360" h="1388745">
                  <a:moveTo>
                    <a:pt x="6315068" y="9524"/>
                  </a:moveTo>
                  <a:lnTo>
                    <a:pt x="6305543" y="9524"/>
                  </a:lnTo>
                  <a:lnTo>
                    <a:pt x="6305543" y="0"/>
                  </a:lnTo>
                  <a:lnTo>
                    <a:pt x="6315068" y="0"/>
                  </a:lnTo>
                  <a:lnTo>
                    <a:pt x="6315068" y="9524"/>
                  </a:lnTo>
                  <a:close/>
                </a:path>
                <a:path w="9865360" h="1388745">
                  <a:moveTo>
                    <a:pt x="6334118" y="9524"/>
                  </a:moveTo>
                  <a:lnTo>
                    <a:pt x="6324593" y="9524"/>
                  </a:lnTo>
                  <a:lnTo>
                    <a:pt x="6324593" y="0"/>
                  </a:lnTo>
                  <a:lnTo>
                    <a:pt x="6334118" y="0"/>
                  </a:lnTo>
                  <a:lnTo>
                    <a:pt x="6334118" y="9524"/>
                  </a:lnTo>
                  <a:close/>
                </a:path>
                <a:path w="9865360" h="1388745">
                  <a:moveTo>
                    <a:pt x="6353168" y="9524"/>
                  </a:moveTo>
                  <a:lnTo>
                    <a:pt x="6343643" y="9524"/>
                  </a:lnTo>
                  <a:lnTo>
                    <a:pt x="6343643" y="0"/>
                  </a:lnTo>
                  <a:lnTo>
                    <a:pt x="6353168" y="0"/>
                  </a:lnTo>
                  <a:lnTo>
                    <a:pt x="6353168" y="9524"/>
                  </a:lnTo>
                  <a:close/>
                </a:path>
                <a:path w="9865360" h="1388745">
                  <a:moveTo>
                    <a:pt x="6372218" y="9524"/>
                  </a:moveTo>
                  <a:lnTo>
                    <a:pt x="6362693" y="9524"/>
                  </a:lnTo>
                  <a:lnTo>
                    <a:pt x="6362693" y="0"/>
                  </a:lnTo>
                  <a:lnTo>
                    <a:pt x="6372218" y="0"/>
                  </a:lnTo>
                  <a:lnTo>
                    <a:pt x="6372218" y="9524"/>
                  </a:lnTo>
                  <a:close/>
                </a:path>
                <a:path w="9865360" h="1388745">
                  <a:moveTo>
                    <a:pt x="6391268" y="9524"/>
                  </a:moveTo>
                  <a:lnTo>
                    <a:pt x="6381743" y="9524"/>
                  </a:lnTo>
                  <a:lnTo>
                    <a:pt x="6381743" y="0"/>
                  </a:lnTo>
                  <a:lnTo>
                    <a:pt x="6391268" y="0"/>
                  </a:lnTo>
                  <a:lnTo>
                    <a:pt x="6391268" y="9524"/>
                  </a:lnTo>
                  <a:close/>
                </a:path>
                <a:path w="9865360" h="1388745">
                  <a:moveTo>
                    <a:pt x="6410318" y="9524"/>
                  </a:moveTo>
                  <a:lnTo>
                    <a:pt x="6400793" y="9524"/>
                  </a:lnTo>
                  <a:lnTo>
                    <a:pt x="6400793" y="0"/>
                  </a:lnTo>
                  <a:lnTo>
                    <a:pt x="6410318" y="0"/>
                  </a:lnTo>
                  <a:lnTo>
                    <a:pt x="6410318" y="9524"/>
                  </a:lnTo>
                  <a:close/>
                </a:path>
                <a:path w="9865360" h="1388745">
                  <a:moveTo>
                    <a:pt x="6429368" y="9524"/>
                  </a:moveTo>
                  <a:lnTo>
                    <a:pt x="6419843" y="9524"/>
                  </a:lnTo>
                  <a:lnTo>
                    <a:pt x="6419843" y="0"/>
                  </a:lnTo>
                  <a:lnTo>
                    <a:pt x="6429368" y="0"/>
                  </a:lnTo>
                  <a:lnTo>
                    <a:pt x="6429368" y="9524"/>
                  </a:lnTo>
                  <a:close/>
                </a:path>
                <a:path w="9865360" h="1388745">
                  <a:moveTo>
                    <a:pt x="6448418" y="9524"/>
                  </a:moveTo>
                  <a:lnTo>
                    <a:pt x="6438893" y="9524"/>
                  </a:lnTo>
                  <a:lnTo>
                    <a:pt x="6438893" y="0"/>
                  </a:lnTo>
                  <a:lnTo>
                    <a:pt x="6448418" y="0"/>
                  </a:lnTo>
                  <a:lnTo>
                    <a:pt x="6448418" y="9524"/>
                  </a:lnTo>
                  <a:close/>
                </a:path>
                <a:path w="9865360" h="1388745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9865360" h="1388745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9865360" h="1388745">
                  <a:moveTo>
                    <a:pt x="6505568" y="9524"/>
                  </a:moveTo>
                  <a:lnTo>
                    <a:pt x="6496043" y="9524"/>
                  </a:lnTo>
                  <a:lnTo>
                    <a:pt x="6496043" y="0"/>
                  </a:lnTo>
                  <a:lnTo>
                    <a:pt x="6505568" y="0"/>
                  </a:lnTo>
                  <a:lnTo>
                    <a:pt x="6505568" y="9524"/>
                  </a:lnTo>
                  <a:close/>
                </a:path>
                <a:path w="9865360" h="1388745">
                  <a:moveTo>
                    <a:pt x="6524618" y="9524"/>
                  </a:moveTo>
                  <a:lnTo>
                    <a:pt x="6515093" y="9524"/>
                  </a:lnTo>
                  <a:lnTo>
                    <a:pt x="6515093" y="0"/>
                  </a:lnTo>
                  <a:lnTo>
                    <a:pt x="6524618" y="0"/>
                  </a:lnTo>
                  <a:lnTo>
                    <a:pt x="6524618" y="9524"/>
                  </a:lnTo>
                  <a:close/>
                </a:path>
                <a:path w="9865360" h="1388745">
                  <a:moveTo>
                    <a:pt x="6543668" y="9524"/>
                  </a:moveTo>
                  <a:lnTo>
                    <a:pt x="6534143" y="9524"/>
                  </a:lnTo>
                  <a:lnTo>
                    <a:pt x="6534143" y="0"/>
                  </a:lnTo>
                  <a:lnTo>
                    <a:pt x="6543668" y="0"/>
                  </a:lnTo>
                  <a:lnTo>
                    <a:pt x="6543668" y="9524"/>
                  </a:lnTo>
                  <a:close/>
                </a:path>
                <a:path w="9865360" h="1388745">
                  <a:moveTo>
                    <a:pt x="6562718" y="9524"/>
                  </a:moveTo>
                  <a:lnTo>
                    <a:pt x="6553193" y="9524"/>
                  </a:lnTo>
                  <a:lnTo>
                    <a:pt x="6553193" y="0"/>
                  </a:lnTo>
                  <a:lnTo>
                    <a:pt x="6562718" y="0"/>
                  </a:lnTo>
                  <a:lnTo>
                    <a:pt x="6562718" y="9524"/>
                  </a:lnTo>
                  <a:close/>
                </a:path>
                <a:path w="9865360" h="1388745">
                  <a:moveTo>
                    <a:pt x="6581768" y="9524"/>
                  </a:moveTo>
                  <a:lnTo>
                    <a:pt x="6572243" y="9524"/>
                  </a:lnTo>
                  <a:lnTo>
                    <a:pt x="6572243" y="0"/>
                  </a:lnTo>
                  <a:lnTo>
                    <a:pt x="6581768" y="0"/>
                  </a:lnTo>
                  <a:lnTo>
                    <a:pt x="6581768" y="9524"/>
                  </a:lnTo>
                  <a:close/>
                </a:path>
                <a:path w="9865360" h="1388745">
                  <a:moveTo>
                    <a:pt x="6600818" y="9524"/>
                  </a:moveTo>
                  <a:lnTo>
                    <a:pt x="6591293" y="9524"/>
                  </a:lnTo>
                  <a:lnTo>
                    <a:pt x="6591293" y="0"/>
                  </a:lnTo>
                  <a:lnTo>
                    <a:pt x="6600818" y="0"/>
                  </a:lnTo>
                  <a:lnTo>
                    <a:pt x="6600818" y="9524"/>
                  </a:lnTo>
                  <a:close/>
                </a:path>
                <a:path w="9865360" h="1388745">
                  <a:moveTo>
                    <a:pt x="6619868" y="9524"/>
                  </a:moveTo>
                  <a:lnTo>
                    <a:pt x="6610343" y="9524"/>
                  </a:lnTo>
                  <a:lnTo>
                    <a:pt x="6610343" y="0"/>
                  </a:lnTo>
                  <a:lnTo>
                    <a:pt x="6619868" y="0"/>
                  </a:lnTo>
                  <a:lnTo>
                    <a:pt x="6619868" y="9524"/>
                  </a:lnTo>
                  <a:close/>
                </a:path>
                <a:path w="9865360" h="1388745">
                  <a:moveTo>
                    <a:pt x="6638918" y="9524"/>
                  </a:moveTo>
                  <a:lnTo>
                    <a:pt x="6629393" y="9524"/>
                  </a:lnTo>
                  <a:lnTo>
                    <a:pt x="6629393" y="0"/>
                  </a:lnTo>
                  <a:lnTo>
                    <a:pt x="6638918" y="0"/>
                  </a:lnTo>
                  <a:lnTo>
                    <a:pt x="6638918" y="9524"/>
                  </a:lnTo>
                  <a:close/>
                </a:path>
                <a:path w="9865360" h="1388745">
                  <a:moveTo>
                    <a:pt x="6657968" y="9524"/>
                  </a:moveTo>
                  <a:lnTo>
                    <a:pt x="6648443" y="9524"/>
                  </a:lnTo>
                  <a:lnTo>
                    <a:pt x="6648443" y="0"/>
                  </a:lnTo>
                  <a:lnTo>
                    <a:pt x="6657968" y="0"/>
                  </a:lnTo>
                  <a:lnTo>
                    <a:pt x="6657968" y="9524"/>
                  </a:lnTo>
                  <a:close/>
                </a:path>
                <a:path w="9865360" h="1388745">
                  <a:moveTo>
                    <a:pt x="6677018" y="9524"/>
                  </a:moveTo>
                  <a:lnTo>
                    <a:pt x="6667493" y="9524"/>
                  </a:lnTo>
                  <a:lnTo>
                    <a:pt x="6667493" y="0"/>
                  </a:lnTo>
                  <a:lnTo>
                    <a:pt x="6677018" y="0"/>
                  </a:lnTo>
                  <a:lnTo>
                    <a:pt x="6677018" y="9524"/>
                  </a:lnTo>
                  <a:close/>
                </a:path>
                <a:path w="9865360" h="1388745">
                  <a:moveTo>
                    <a:pt x="6696068" y="9524"/>
                  </a:moveTo>
                  <a:lnTo>
                    <a:pt x="6686543" y="9524"/>
                  </a:lnTo>
                  <a:lnTo>
                    <a:pt x="6686543" y="0"/>
                  </a:lnTo>
                  <a:lnTo>
                    <a:pt x="6696068" y="0"/>
                  </a:lnTo>
                  <a:lnTo>
                    <a:pt x="6696068" y="9524"/>
                  </a:lnTo>
                  <a:close/>
                </a:path>
                <a:path w="9865360" h="1388745">
                  <a:moveTo>
                    <a:pt x="6715118" y="9524"/>
                  </a:moveTo>
                  <a:lnTo>
                    <a:pt x="6705593" y="9524"/>
                  </a:lnTo>
                  <a:lnTo>
                    <a:pt x="6705593" y="0"/>
                  </a:lnTo>
                  <a:lnTo>
                    <a:pt x="6715118" y="0"/>
                  </a:lnTo>
                  <a:lnTo>
                    <a:pt x="6715118" y="9524"/>
                  </a:lnTo>
                  <a:close/>
                </a:path>
                <a:path w="9865360" h="1388745">
                  <a:moveTo>
                    <a:pt x="6734168" y="9524"/>
                  </a:moveTo>
                  <a:lnTo>
                    <a:pt x="6724643" y="9524"/>
                  </a:lnTo>
                  <a:lnTo>
                    <a:pt x="6724643" y="0"/>
                  </a:lnTo>
                  <a:lnTo>
                    <a:pt x="6734168" y="0"/>
                  </a:lnTo>
                  <a:lnTo>
                    <a:pt x="6734168" y="9524"/>
                  </a:lnTo>
                  <a:close/>
                </a:path>
                <a:path w="9865360" h="1388745">
                  <a:moveTo>
                    <a:pt x="6753218" y="9524"/>
                  </a:moveTo>
                  <a:lnTo>
                    <a:pt x="6743693" y="9524"/>
                  </a:lnTo>
                  <a:lnTo>
                    <a:pt x="6743693" y="0"/>
                  </a:lnTo>
                  <a:lnTo>
                    <a:pt x="6753218" y="0"/>
                  </a:lnTo>
                  <a:lnTo>
                    <a:pt x="6753218" y="9524"/>
                  </a:lnTo>
                  <a:close/>
                </a:path>
                <a:path w="9865360" h="1388745">
                  <a:moveTo>
                    <a:pt x="6772268" y="9524"/>
                  </a:moveTo>
                  <a:lnTo>
                    <a:pt x="6762743" y="9524"/>
                  </a:lnTo>
                  <a:lnTo>
                    <a:pt x="6762743" y="0"/>
                  </a:lnTo>
                  <a:lnTo>
                    <a:pt x="6772268" y="0"/>
                  </a:lnTo>
                  <a:lnTo>
                    <a:pt x="6772268" y="9524"/>
                  </a:lnTo>
                  <a:close/>
                </a:path>
                <a:path w="9865360" h="1388745">
                  <a:moveTo>
                    <a:pt x="6791318" y="9524"/>
                  </a:moveTo>
                  <a:lnTo>
                    <a:pt x="6781793" y="9524"/>
                  </a:lnTo>
                  <a:lnTo>
                    <a:pt x="6781793" y="0"/>
                  </a:lnTo>
                  <a:lnTo>
                    <a:pt x="6791318" y="0"/>
                  </a:lnTo>
                  <a:lnTo>
                    <a:pt x="6791318" y="9524"/>
                  </a:lnTo>
                  <a:close/>
                </a:path>
                <a:path w="9865360" h="1388745">
                  <a:moveTo>
                    <a:pt x="6810368" y="9524"/>
                  </a:moveTo>
                  <a:lnTo>
                    <a:pt x="6800843" y="9524"/>
                  </a:lnTo>
                  <a:lnTo>
                    <a:pt x="6800843" y="0"/>
                  </a:lnTo>
                  <a:lnTo>
                    <a:pt x="6810368" y="0"/>
                  </a:lnTo>
                  <a:lnTo>
                    <a:pt x="6810368" y="9524"/>
                  </a:lnTo>
                  <a:close/>
                </a:path>
                <a:path w="9865360" h="1388745">
                  <a:moveTo>
                    <a:pt x="6829418" y="9524"/>
                  </a:moveTo>
                  <a:lnTo>
                    <a:pt x="6819893" y="9524"/>
                  </a:lnTo>
                  <a:lnTo>
                    <a:pt x="6819893" y="0"/>
                  </a:lnTo>
                  <a:lnTo>
                    <a:pt x="6829418" y="0"/>
                  </a:lnTo>
                  <a:lnTo>
                    <a:pt x="6829418" y="9524"/>
                  </a:lnTo>
                  <a:close/>
                </a:path>
                <a:path w="9865360" h="1388745">
                  <a:moveTo>
                    <a:pt x="6848468" y="9524"/>
                  </a:moveTo>
                  <a:lnTo>
                    <a:pt x="6838943" y="9524"/>
                  </a:lnTo>
                  <a:lnTo>
                    <a:pt x="6838943" y="0"/>
                  </a:lnTo>
                  <a:lnTo>
                    <a:pt x="6848468" y="0"/>
                  </a:lnTo>
                  <a:lnTo>
                    <a:pt x="6848468" y="9524"/>
                  </a:lnTo>
                  <a:close/>
                </a:path>
                <a:path w="9865360" h="1388745">
                  <a:moveTo>
                    <a:pt x="6867518" y="9524"/>
                  </a:moveTo>
                  <a:lnTo>
                    <a:pt x="6857993" y="9524"/>
                  </a:lnTo>
                  <a:lnTo>
                    <a:pt x="6857993" y="0"/>
                  </a:lnTo>
                  <a:lnTo>
                    <a:pt x="6867518" y="0"/>
                  </a:lnTo>
                  <a:lnTo>
                    <a:pt x="6867518" y="9524"/>
                  </a:lnTo>
                  <a:close/>
                </a:path>
                <a:path w="9865360" h="1388745">
                  <a:moveTo>
                    <a:pt x="6886568" y="9524"/>
                  </a:moveTo>
                  <a:lnTo>
                    <a:pt x="6877043" y="9524"/>
                  </a:lnTo>
                  <a:lnTo>
                    <a:pt x="6877043" y="0"/>
                  </a:lnTo>
                  <a:lnTo>
                    <a:pt x="6886568" y="0"/>
                  </a:lnTo>
                  <a:lnTo>
                    <a:pt x="6886568" y="9524"/>
                  </a:lnTo>
                  <a:close/>
                </a:path>
                <a:path w="9865360" h="1388745">
                  <a:moveTo>
                    <a:pt x="6905618" y="9524"/>
                  </a:moveTo>
                  <a:lnTo>
                    <a:pt x="6896093" y="9524"/>
                  </a:lnTo>
                  <a:lnTo>
                    <a:pt x="6896093" y="0"/>
                  </a:lnTo>
                  <a:lnTo>
                    <a:pt x="6905618" y="0"/>
                  </a:lnTo>
                  <a:lnTo>
                    <a:pt x="6905618" y="9524"/>
                  </a:lnTo>
                  <a:close/>
                </a:path>
                <a:path w="9865360" h="1388745">
                  <a:moveTo>
                    <a:pt x="6924668" y="9524"/>
                  </a:moveTo>
                  <a:lnTo>
                    <a:pt x="6915143" y="9524"/>
                  </a:lnTo>
                  <a:lnTo>
                    <a:pt x="6915143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38874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38874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38874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38874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38874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38874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38874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38874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38874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38874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38874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38874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38874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38874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38874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38874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38874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38874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38874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38874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38874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38874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38874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38874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38874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38874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38874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38874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38874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38874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38874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38874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38874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38874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38874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38874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38874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38874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38874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38874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38874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38874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38874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38874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38874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38874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38874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38874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38874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38874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38874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38874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38874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38874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38874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38874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38874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38874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38874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38874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38874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38874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38874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38874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38874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38874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38874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38874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38874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38874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38874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38874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38874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38874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38874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38874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38874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38874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38874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38874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38874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38874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38874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38874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38874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38874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38874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38874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38874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38874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38874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38874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38874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38874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38874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38874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38874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38874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38874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38874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38874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38874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38874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38874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38874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38874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38874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38874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38874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38874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38874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38874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38874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38874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38874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38874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38874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38874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38874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38874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38874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38874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38874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38874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38874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38874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38874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38874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38874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38874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38874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38874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38874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38874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38874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38874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38874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38874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38874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388745">
                  <a:moveTo>
                    <a:pt x="9591350" y="9779"/>
                  </a:moveTo>
                  <a:lnTo>
                    <a:pt x="9588261" y="9646"/>
                  </a:lnTo>
                  <a:lnTo>
                    <a:pt x="9585170" y="9565"/>
                  </a:lnTo>
                  <a:lnTo>
                    <a:pt x="9582079" y="9536"/>
                  </a:lnTo>
                  <a:lnTo>
                    <a:pt x="9582166" y="211"/>
                  </a:lnTo>
                  <a:lnTo>
                    <a:pt x="9591729" y="968"/>
                  </a:lnTo>
                  <a:lnTo>
                    <a:pt x="9591350" y="9779"/>
                  </a:lnTo>
                  <a:close/>
                </a:path>
                <a:path w="9865360" h="1388745">
                  <a:moveTo>
                    <a:pt x="9609762" y="11187"/>
                  </a:moveTo>
                  <a:lnTo>
                    <a:pt x="9606707" y="10851"/>
                  </a:lnTo>
                  <a:lnTo>
                    <a:pt x="9603647" y="10565"/>
                  </a:lnTo>
                  <a:lnTo>
                    <a:pt x="9600581" y="10330"/>
                  </a:lnTo>
                  <a:lnTo>
                    <a:pt x="9601239" y="1721"/>
                  </a:lnTo>
                  <a:lnTo>
                    <a:pt x="9610723" y="2472"/>
                  </a:lnTo>
                  <a:lnTo>
                    <a:pt x="9609762" y="11187"/>
                  </a:lnTo>
                  <a:close/>
                </a:path>
                <a:path w="9865360" h="1388745">
                  <a:moveTo>
                    <a:pt x="9627954" y="13808"/>
                  </a:moveTo>
                  <a:lnTo>
                    <a:pt x="9624939" y="13271"/>
                  </a:lnTo>
                  <a:lnTo>
                    <a:pt x="9621917" y="12784"/>
                  </a:lnTo>
                  <a:lnTo>
                    <a:pt x="9618889" y="12348"/>
                  </a:lnTo>
                  <a:lnTo>
                    <a:pt x="9620203" y="3222"/>
                  </a:lnTo>
                  <a:lnTo>
                    <a:pt x="9624459" y="3559"/>
                  </a:lnTo>
                  <a:lnTo>
                    <a:pt x="9629561" y="4788"/>
                  </a:lnTo>
                  <a:lnTo>
                    <a:pt x="9627954" y="13808"/>
                  </a:lnTo>
                  <a:close/>
                </a:path>
                <a:path w="9865360" h="1388745">
                  <a:moveTo>
                    <a:pt x="9645981" y="17646"/>
                  </a:moveTo>
                  <a:lnTo>
                    <a:pt x="9642990" y="16904"/>
                  </a:lnTo>
                  <a:lnTo>
                    <a:pt x="9639990" y="16213"/>
                  </a:lnTo>
                  <a:lnTo>
                    <a:pt x="9636979" y="15572"/>
                  </a:lnTo>
                  <a:lnTo>
                    <a:pt x="9638800" y="7013"/>
                  </a:lnTo>
                  <a:lnTo>
                    <a:pt x="9648065" y="9245"/>
                  </a:lnTo>
                  <a:lnTo>
                    <a:pt x="9645981" y="17646"/>
                  </a:lnTo>
                  <a:close/>
                </a:path>
                <a:path w="9865360" h="1388745">
                  <a:moveTo>
                    <a:pt x="9663724" y="22681"/>
                  </a:moveTo>
                  <a:lnTo>
                    <a:pt x="9660793" y="21743"/>
                  </a:lnTo>
                  <a:lnTo>
                    <a:pt x="9657851" y="20854"/>
                  </a:lnTo>
                  <a:lnTo>
                    <a:pt x="9654899" y="20017"/>
                  </a:lnTo>
                  <a:lnTo>
                    <a:pt x="9657323" y="11474"/>
                  </a:lnTo>
                  <a:lnTo>
                    <a:pt x="9666598" y="13708"/>
                  </a:lnTo>
                  <a:lnTo>
                    <a:pt x="9663724" y="22681"/>
                  </a:lnTo>
                  <a:close/>
                </a:path>
                <a:path w="9865360" h="1388745">
                  <a:moveTo>
                    <a:pt x="9681068" y="28881"/>
                  </a:moveTo>
                  <a:lnTo>
                    <a:pt x="9678212" y="27751"/>
                  </a:lnTo>
                  <a:lnTo>
                    <a:pt x="9675339" y="26670"/>
                  </a:lnTo>
                  <a:lnTo>
                    <a:pt x="9672449" y="25637"/>
                  </a:lnTo>
                  <a:lnTo>
                    <a:pt x="9675480" y="17159"/>
                  </a:lnTo>
                  <a:lnTo>
                    <a:pt x="9684265" y="20798"/>
                  </a:lnTo>
                  <a:lnTo>
                    <a:pt x="9681068" y="28881"/>
                  </a:lnTo>
                  <a:close/>
                </a:path>
                <a:path w="9865360" h="1388745">
                  <a:moveTo>
                    <a:pt x="9697958" y="36220"/>
                  </a:moveTo>
                  <a:lnTo>
                    <a:pt x="9695188" y="34904"/>
                  </a:lnTo>
                  <a:lnTo>
                    <a:pt x="9692394" y="33634"/>
                  </a:lnTo>
                  <a:lnTo>
                    <a:pt x="9689574" y="32409"/>
                  </a:lnTo>
                  <a:lnTo>
                    <a:pt x="9693040" y="24432"/>
                  </a:lnTo>
                  <a:lnTo>
                    <a:pt x="9701826" y="28072"/>
                  </a:lnTo>
                  <a:lnTo>
                    <a:pt x="9697958" y="36220"/>
                  </a:lnTo>
                  <a:close/>
                </a:path>
                <a:path w="9865360" h="1388745">
                  <a:moveTo>
                    <a:pt x="9714334" y="44675"/>
                  </a:moveTo>
                  <a:lnTo>
                    <a:pt x="9711654" y="43176"/>
                  </a:lnTo>
                  <a:lnTo>
                    <a:pt x="9708947" y="41721"/>
                  </a:lnTo>
                  <a:lnTo>
                    <a:pt x="9706213" y="40309"/>
                  </a:lnTo>
                  <a:lnTo>
                    <a:pt x="9710525" y="31958"/>
                  </a:lnTo>
                  <a:lnTo>
                    <a:pt x="9718662" y="36936"/>
                  </a:lnTo>
                  <a:lnTo>
                    <a:pt x="9714334" y="44675"/>
                  </a:lnTo>
                  <a:close/>
                </a:path>
                <a:path w="9865360" h="1388745">
                  <a:moveTo>
                    <a:pt x="9730138" y="54221"/>
                  </a:moveTo>
                  <a:lnTo>
                    <a:pt x="9727555" y="52541"/>
                  </a:lnTo>
                  <a:lnTo>
                    <a:pt x="9724946" y="50905"/>
                  </a:lnTo>
                  <a:lnTo>
                    <a:pt x="9722310" y="49313"/>
                  </a:lnTo>
                  <a:lnTo>
                    <a:pt x="9726785" y="41905"/>
                  </a:lnTo>
                  <a:lnTo>
                    <a:pt x="9734915" y="46879"/>
                  </a:lnTo>
                  <a:lnTo>
                    <a:pt x="9730138" y="54221"/>
                  </a:lnTo>
                  <a:close/>
                </a:path>
                <a:path w="9865360" h="1388745">
                  <a:moveTo>
                    <a:pt x="9745196" y="64749"/>
                  </a:moveTo>
                  <a:lnTo>
                    <a:pt x="9742749" y="62915"/>
                  </a:lnTo>
                  <a:lnTo>
                    <a:pt x="9740270" y="61119"/>
                  </a:lnTo>
                  <a:lnTo>
                    <a:pt x="9737758" y="59363"/>
                  </a:lnTo>
                  <a:lnTo>
                    <a:pt x="9743021" y="51838"/>
                  </a:lnTo>
                  <a:lnTo>
                    <a:pt x="9747226" y="54411"/>
                  </a:lnTo>
                  <a:lnTo>
                    <a:pt x="9750715" y="57388"/>
                  </a:lnTo>
                  <a:lnTo>
                    <a:pt x="9745196" y="64749"/>
                  </a:lnTo>
                  <a:close/>
                </a:path>
                <a:path w="9865360" h="1388745">
                  <a:moveTo>
                    <a:pt x="9759555" y="76284"/>
                  </a:moveTo>
                  <a:lnTo>
                    <a:pt x="9757219" y="74275"/>
                  </a:lnTo>
                  <a:lnTo>
                    <a:pt x="9754855" y="72311"/>
                  </a:lnTo>
                  <a:lnTo>
                    <a:pt x="9752465" y="70392"/>
                  </a:lnTo>
                  <a:lnTo>
                    <a:pt x="9757949" y="63561"/>
                  </a:lnTo>
                  <a:lnTo>
                    <a:pt x="9765186" y="69737"/>
                  </a:lnTo>
                  <a:lnTo>
                    <a:pt x="9759555" y="76284"/>
                  </a:lnTo>
                  <a:close/>
                </a:path>
                <a:path w="9865360" h="1388745">
                  <a:moveTo>
                    <a:pt x="9773187" y="88823"/>
                  </a:moveTo>
                  <a:lnTo>
                    <a:pt x="9770979" y="86650"/>
                  </a:lnTo>
                  <a:lnTo>
                    <a:pt x="9768738" y="84519"/>
                  </a:lnTo>
                  <a:lnTo>
                    <a:pt x="9766467" y="82431"/>
                  </a:lnTo>
                  <a:lnTo>
                    <a:pt x="9772445" y="75931"/>
                  </a:lnTo>
                  <a:lnTo>
                    <a:pt x="9779743" y="82158"/>
                  </a:lnTo>
                  <a:lnTo>
                    <a:pt x="9773187" y="88823"/>
                  </a:lnTo>
                  <a:close/>
                </a:path>
                <a:path w="9865360" h="1388745">
                  <a:moveTo>
                    <a:pt x="9785967" y="102266"/>
                  </a:moveTo>
                  <a:lnTo>
                    <a:pt x="9783920" y="99963"/>
                  </a:lnTo>
                  <a:lnTo>
                    <a:pt x="9781830" y="97690"/>
                  </a:lnTo>
                  <a:lnTo>
                    <a:pt x="9779699" y="95447"/>
                  </a:lnTo>
                  <a:lnTo>
                    <a:pt x="9786255" y="89217"/>
                  </a:lnTo>
                  <a:lnTo>
                    <a:pt x="9792464" y="96493"/>
                  </a:lnTo>
                  <a:lnTo>
                    <a:pt x="9785967" y="102266"/>
                  </a:lnTo>
                  <a:close/>
                </a:path>
                <a:path w="9865360" h="1388745">
                  <a:moveTo>
                    <a:pt x="9797748" y="116452"/>
                  </a:moveTo>
                  <a:lnTo>
                    <a:pt x="9795869" y="114029"/>
                  </a:lnTo>
                  <a:lnTo>
                    <a:pt x="9793947" y="111635"/>
                  </a:lnTo>
                  <a:lnTo>
                    <a:pt x="9791983" y="109269"/>
                  </a:lnTo>
                  <a:lnTo>
                    <a:pt x="9798646" y="103738"/>
                  </a:lnTo>
                  <a:lnTo>
                    <a:pt x="9804817" y="110970"/>
                  </a:lnTo>
                  <a:lnTo>
                    <a:pt x="9797748" y="116452"/>
                  </a:lnTo>
                  <a:close/>
                </a:path>
                <a:path w="9865360" h="1388745">
                  <a:moveTo>
                    <a:pt x="9808515" y="131328"/>
                  </a:moveTo>
                  <a:lnTo>
                    <a:pt x="9806800" y="128785"/>
                  </a:lnTo>
                  <a:lnTo>
                    <a:pt x="9805048" y="126277"/>
                  </a:lnTo>
                  <a:lnTo>
                    <a:pt x="9803261" y="123807"/>
                  </a:lnTo>
                  <a:lnTo>
                    <a:pt x="9810962" y="118235"/>
                  </a:lnTo>
                  <a:lnTo>
                    <a:pt x="9815918" y="126336"/>
                  </a:lnTo>
                  <a:lnTo>
                    <a:pt x="9808515" y="131328"/>
                  </a:lnTo>
                  <a:close/>
                </a:path>
                <a:path w="9865360" h="1388745">
                  <a:moveTo>
                    <a:pt x="9818318" y="146972"/>
                  </a:moveTo>
                  <a:lnTo>
                    <a:pt x="9816773" y="144313"/>
                  </a:lnTo>
                  <a:lnTo>
                    <a:pt x="9815182" y="141678"/>
                  </a:lnTo>
                  <a:lnTo>
                    <a:pt x="9813546" y="139065"/>
                  </a:lnTo>
                  <a:lnTo>
                    <a:pt x="9820891" y="134465"/>
                  </a:lnTo>
                  <a:lnTo>
                    <a:pt x="9825861" y="142589"/>
                  </a:lnTo>
                  <a:lnTo>
                    <a:pt x="9818318" y="146972"/>
                  </a:lnTo>
                  <a:close/>
                </a:path>
                <a:path w="9865360" h="1388745">
                  <a:moveTo>
                    <a:pt x="9827043" y="163212"/>
                  </a:moveTo>
                  <a:lnTo>
                    <a:pt x="9825672" y="160443"/>
                  </a:lnTo>
                  <a:lnTo>
                    <a:pt x="9824264" y="157713"/>
                  </a:lnTo>
                  <a:lnTo>
                    <a:pt x="9822819" y="155022"/>
                  </a:lnTo>
                  <a:lnTo>
                    <a:pt x="9830833" y="150716"/>
                  </a:lnTo>
                  <a:lnTo>
                    <a:pt x="9834150" y="156138"/>
                  </a:lnTo>
                  <a:lnTo>
                    <a:pt x="9835373" y="159089"/>
                  </a:lnTo>
                  <a:lnTo>
                    <a:pt x="9827043" y="163212"/>
                  </a:lnTo>
                  <a:close/>
                </a:path>
                <a:path w="9865360" h="1388745">
                  <a:moveTo>
                    <a:pt x="9834659" y="179982"/>
                  </a:moveTo>
                  <a:lnTo>
                    <a:pt x="9833485" y="177151"/>
                  </a:lnTo>
                  <a:lnTo>
                    <a:pt x="9832262" y="174335"/>
                  </a:lnTo>
                  <a:lnTo>
                    <a:pt x="9830990" y="171533"/>
                  </a:lnTo>
                  <a:lnTo>
                    <a:pt x="9839018" y="167889"/>
                  </a:lnTo>
                  <a:lnTo>
                    <a:pt x="9842653" y="176667"/>
                  </a:lnTo>
                  <a:lnTo>
                    <a:pt x="9834659" y="179982"/>
                  </a:lnTo>
                  <a:close/>
                </a:path>
                <a:path w="9865360" h="1388745">
                  <a:moveTo>
                    <a:pt x="9841138" y="197220"/>
                  </a:moveTo>
                  <a:lnTo>
                    <a:pt x="9840130" y="194243"/>
                  </a:lnTo>
                  <a:lnTo>
                    <a:pt x="9839122" y="191421"/>
                  </a:lnTo>
                  <a:lnTo>
                    <a:pt x="9838041" y="188544"/>
                  </a:lnTo>
                  <a:lnTo>
                    <a:pt x="9846289" y="185444"/>
                  </a:lnTo>
                  <a:lnTo>
                    <a:pt x="9849934" y="194243"/>
                  </a:lnTo>
                  <a:lnTo>
                    <a:pt x="9841138" y="197220"/>
                  </a:lnTo>
                  <a:close/>
                </a:path>
                <a:path w="9865360" h="1388745">
                  <a:moveTo>
                    <a:pt x="9846459" y="214869"/>
                  </a:moveTo>
                  <a:lnTo>
                    <a:pt x="9845670" y="211897"/>
                  </a:lnTo>
                  <a:lnTo>
                    <a:pt x="9844832" y="208939"/>
                  </a:lnTo>
                  <a:lnTo>
                    <a:pt x="9843945" y="205995"/>
                  </a:lnTo>
                  <a:lnTo>
                    <a:pt x="9852664" y="203367"/>
                  </a:lnTo>
                  <a:lnTo>
                    <a:pt x="9854895" y="212630"/>
                  </a:lnTo>
                  <a:lnTo>
                    <a:pt x="9846459" y="214869"/>
                  </a:lnTo>
                  <a:close/>
                </a:path>
                <a:path w="9865360" h="1388745">
                  <a:moveTo>
                    <a:pt x="9850600" y="232864"/>
                  </a:moveTo>
                  <a:lnTo>
                    <a:pt x="9850012" y="229855"/>
                  </a:lnTo>
                  <a:lnTo>
                    <a:pt x="9849372" y="226844"/>
                  </a:lnTo>
                  <a:lnTo>
                    <a:pt x="9848680" y="223830"/>
                  </a:lnTo>
                  <a:lnTo>
                    <a:pt x="9857125" y="221889"/>
                  </a:lnTo>
                  <a:lnTo>
                    <a:pt x="9859357" y="231154"/>
                  </a:lnTo>
                  <a:lnTo>
                    <a:pt x="9850600" y="232864"/>
                  </a:lnTo>
                  <a:close/>
                </a:path>
                <a:path w="9865360" h="1388745">
                  <a:moveTo>
                    <a:pt x="9853513" y="250989"/>
                  </a:moveTo>
                  <a:lnTo>
                    <a:pt x="9853128" y="247945"/>
                  </a:lnTo>
                  <a:lnTo>
                    <a:pt x="9852692" y="244913"/>
                  </a:lnTo>
                  <a:lnTo>
                    <a:pt x="9852206" y="241893"/>
                  </a:lnTo>
                  <a:lnTo>
                    <a:pt x="9861580" y="240386"/>
                  </a:lnTo>
                  <a:lnTo>
                    <a:pt x="9861673" y="240774"/>
                  </a:lnTo>
                  <a:lnTo>
                    <a:pt x="9862393" y="249864"/>
                  </a:lnTo>
                  <a:lnTo>
                    <a:pt x="9853513" y="250989"/>
                  </a:lnTo>
                  <a:close/>
                </a:path>
                <a:path w="9865360" h="1388745">
                  <a:moveTo>
                    <a:pt x="9855221" y="269354"/>
                  </a:moveTo>
                  <a:lnTo>
                    <a:pt x="9855038" y="266259"/>
                  </a:lnTo>
                  <a:lnTo>
                    <a:pt x="9854804" y="263191"/>
                  </a:lnTo>
                  <a:lnTo>
                    <a:pt x="9854519" y="260148"/>
                  </a:lnTo>
                  <a:lnTo>
                    <a:pt x="9863143" y="259344"/>
                  </a:lnTo>
                  <a:lnTo>
                    <a:pt x="9863895" y="268838"/>
                  </a:lnTo>
                  <a:lnTo>
                    <a:pt x="9855221" y="269354"/>
                  </a:lnTo>
                  <a:close/>
                </a:path>
                <a:path w="9865360" h="1388745">
                  <a:moveTo>
                    <a:pt x="9865233" y="287947"/>
                  </a:moveTo>
                  <a:lnTo>
                    <a:pt x="9855707" y="287947"/>
                  </a:lnTo>
                  <a:lnTo>
                    <a:pt x="9855616" y="278607"/>
                  </a:lnTo>
                  <a:lnTo>
                    <a:pt x="9864650" y="278372"/>
                  </a:lnTo>
                  <a:lnTo>
                    <a:pt x="9865233" y="285744"/>
                  </a:lnTo>
                  <a:lnTo>
                    <a:pt x="9865233" y="287947"/>
                  </a:lnTo>
                  <a:close/>
                </a:path>
                <a:path w="9865360" h="1388745">
                  <a:moveTo>
                    <a:pt x="9865233" y="306997"/>
                  </a:moveTo>
                  <a:lnTo>
                    <a:pt x="9855707" y="306997"/>
                  </a:lnTo>
                  <a:lnTo>
                    <a:pt x="9855707" y="297472"/>
                  </a:lnTo>
                  <a:lnTo>
                    <a:pt x="9865233" y="297472"/>
                  </a:lnTo>
                  <a:lnTo>
                    <a:pt x="9865233" y="306997"/>
                  </a:lnTo>
                  <a:close/>
                </a:path>
                <a:path w="9865360" h="1388745">
                  <a:moveTo>
                    <a:pt x="9865233" y="326047"/>
                  </a:moveTo>
                  <a:lnTo>
                    <a:pt x="9855707" y="326047"/>
                  </a:lnTo>
                  <a:lnTo>
                    <a:pt x="9855707" y="316522"/>
                  </a:lnTo>
                  <a:lnTo>
                    <a:pt x="9865233" y="316522"/>
                  </a:lnTo>
                  <a:lnTo>
                    <a:pt x="9865233" y="326047"/>
                  </a:lnTo>
                  <a:close/>
                </a:path>
                <a:path w="9865360" h="1388745">
                  <a:moveTo>
                    <a:pt x="9865233" y="345097"/>
                  </a:moveTo>
                  <a:lnTo>
                    <a:pt x="9855707" y="345097"/>
                  </a:lnTo>
                  <a:lnTo>
                    <a:pt x="9855707" y="335572"/>
                  </a:lnTo>
                  <a:lnTo>
                    <a:pt x="9865233" y="335572"/>
                  </a:lnTo>
                  <a:lnTo>
                    <a:pt x="9865233" y="345097"/>
                  </a:lnTo>
                  <a:close/>
                </a:path>
                <a:path w="9865360" h="1388745">
                  <a:moveTo>
                    <a:pt x="9865233" y="364147"/>
                  </a:moveTo>
                  <a:lnTo>
                    <a:pt x="9855707" y="364147"/>
                  </a:lnTo>
                  <a:lnTo>
                    <a:pt x="9855707" y="354622"/>
                  </a:lnTo>
                  <a:lnTo>
                    <a:pt x="9865233" y="354622"/>
                  </a:lnTo>
                  <a:lnTo>
                    <a:pt x="9865233" y="364147"/>
                  </a:lnTo>
                  <a:close/>
                </a:path>
                <a:path w="9865360" h="1388745">
                  <a:moveTo>
                    <a:pt x="9865233" y="383197"/>
                  </a:moveTo>
                  <a:lnTo>
                    <a:pt x="9855707" y="383197"/>
                  </a:lnTo>
                  <a:lnTo>
                    <a:pt x="9855707" y="373672"/>
                  </a:lnTo>
                  <a:lnTo>
                    <a:pt x="9865233" y="373672"/>
                  </a:lnTo>
                  <a:lnTo>
                    <a:pt x="9865233" y="383197"/>
                  </a:lnTo>
                  <a:close/>
                </a:path>
                <a:path w="9865360" h="1388745">
                  <a:moveTo>
                    <a:pt x="9865233" y="402247"/>
                  </a:moveTo>
                  <a:lnTo>
                    <a:pt x="9855707" y="402247"/>
                  </a:lnTo>
                  <a:lnTo>
                    <a:pt x="9855707" y="392722"/>
                  </a:lnTo>
                  <a:lnTo>
                    <a:pt x="9865233" y="392722"/>
                  </a:lnTo>
                  <a:lnTo>
                    <a:pt x="9865233" y="402247"/>
                  </a:lnTo>
                  <a:close/>
                </a:path>
                <a:path w="9865360" h="1388745">
                  <a:moveTo>
                    <a:pt x="9865233" y="421297"/>
                  </a:moveTo>
                  <a:lnTo>
                    <a:pt x="9855707" y="421297"/>
                  </a:lnTo>
                  <a:lnTo>
                    <a:pt x="9855707" y="411772"/>
                  </a:lnTo>
                  <a:lnTo>
                    <a:pt x="9865233" y="411772"/>
                  </a:lnTo>
                  <a:lnTo>
                    <a:pt x="9865233" y="421297"/>
                  </a:lnTo>
                  <a:close/>
                </a:path>
                <a:path w="9865360" h="1388745">
                  <a:moveTo>
                    <a:pt x="9865233" y="440347"/>
                  </a:moveTo>
                  <a:lnTo>
                    <a:pt x="9855707" y="440347"/>
                  </a:lnTo>
                  <a:lnTo>
                    <a:pt x="9855707" y="430822"/>
                  </a:lnTo>
                  <a:lnTo>
                    <a:pt x="9865233" y="430822"/>
                  </a:lnTo>
                  <a:lnTo>
                    <a:pt x="9865233" y="440347"/>
                  </a:lnTo>
                  <a:close/>
                </a:path>
                <a:path w="9865360" h="1388745">
                  <a:moveTo>
                    <a:pt x="9865233" y="459397"/>
                  </a:moveTo>
                  <a:lnTo>
                    <a:pt x="9855707" y="459397"/>
                  </a:lnTo>
                  <a:lnTo>
                    <a:pt x="9855707" y="449872"/>
                  </a:lnTo>
                  <a:lnTo>
                    <a:pt x="9865233" y="449872"/>
                  </a:lnTo>
                  <a:lnTo>
                    <a:pt x="9865233" y="459397"/>
                  </a:lnTo>
                  <a:close/>
                </a:path>
                <a:path w="9865360" h="1388745">
                  <a:moveTo>
                    <a:pt x="9865233" y="478447"/>
                  </a:moveTo>
                  <a:lnTo>
                    <a:pt x="9855707" y="478447"/>
                  </a:lnTo>
                  <a:lnTo>
                    <a:pt x="9855707" y="468922"/>
                  </a:lnTo>
                  <a:lnTo>
                    <a:pt x="9865233" y="468922"/>
                  </a:lnTo>
                  <a:lnTo>
                    <a:pt x="9865233" y="478447"/>
                  </a:lnTo>
                  <a:close/>
                </a:path>
                <a:path w="9865360" h="1388745">
                  <a:moveTo>
                    <a:pt x="9865233" y="497497"/>
                  </a:moveTo>
                  <a:lnTo>
                    <a:pt x="9855707" y="497497"/>
                  </a:lnTo>
                  <a:lnTo>
                    <a:pt x="9855707" y="487972"/>
                  </a:lnTo>
                  <a:lnTo>
                    <a:pt x="9865233" y="487972"/>
                  </a:lnTo>
                  <a:lnTo>
                    <a:pt x="9865233" y="497497"/>
                  </a:lnTo>
                  <a:close/>
                </a:path>
                <a:path w="9865360" h="1388745">
                  <a:moveTo>
                    <a:pt x="9865233" y="516547"/>
                  </a:moveTo>
                  <a:lnTo>
                    <a:pt x="9855707" y="516547"/>
                  </a:lnTo>
                  <a:lnTo>
                    <a:pt x="9855707" y="507022"/>
                  </a:lnTo>
                  <a:lnTo>
                    <a:pt x="9865233" y="507022"/>
                  </a:lnTo>
                  <a:lnTo>
                    <a:pt x="9865233" y="516547"/>
                  </a:lnTo>
                  <a:close/>
                </a:path>
                <a:path w="9865360" h="1388745">
                  <a:moveTo>
                    <a:pt x="9865233" y="535597"/>
                  </a:moveTo>
                  <a:lnTo>
                    <a:pt x="9855707" y="535597"/>
                  </a:lnTo>
                  <a:lnTo>
                    <a:pt x="9855707" y="526072"/>
                  </a:lnTo>
                  <a:lnTo>
                    <a:pt x="9865233" y="526072"/>
                  </a:lnTo>
                  <a:lnTo>
                    <a:pt x="9865233" y="535597"/>
                  </a:lnTo>
                  <a:close/>
                </a:path>
                <a:path w="9865360" h="1388745">
                  <a:moveTo>
                    <a:pt x="9865233" y="554647"/>
                  </a:moveTo>
                  <a:lnTo>
                    <a:pt x="9855707" y="554647"/>
                  </a:lnTo>
                  <a:lnTo>
                    <a:pt x="9855707" y="545122"/>
                  </a:lnTo>
                  <a:lnTo>
                    <a:pt x="9865233" y="545122"/>
                  </a:lnTo>
                  <a:lnTo>
                    <a:pt x="9865233" y="554647"/>
                  </a:lnTo>
                  <a:close/>
                </a:path>
                <a:path w="9865360" h="1388745">
                  <a:moveTo>
                    <a:pt x="9865233" y="573697"/>
                  </a:moveTo>
                  <a:lnTo>
                    <a:pt x="9855707" y="573697"/>
                  </a:lnTo>
                  <a:lnTo>
                    <a:pt x="9855707" y="564172"/>
                  </a:lnTo>
                  <a:lnTo>
                    <a:pt x="9865233" y="564172"/>
                  </a:lnTo>
                  <a:lnTo>
                    <a:pt x="9865233" y="573697"/>
                  </a:lnTo>
                  <a:close/>
                </a:path>
                <a:path w="9865360" h="1388745">
                  <a:moveTo>
                    <a:pt x="9865233" y="592747"/>
                  </a:moveTo>
                  <a:lnTo>
                    <a:pt x="9855707" y="592747"/>
                  </a:lnTo>
                  <a:lnTo>
                    <a:pt x="9855707" y="583222"/>
                  </a:lnTo>
                  <a:lnTo>
                    <a:pt x="9865233" y="583222"/>
                  </a:lnTo>
                  <a:lnTo>
                    <a:pt x="9865233" y="592747"/>
                  </a:lnTo>
                  <a:close/>
                </a:path>
                <a:path w="9865360" h="1388745">
                  <a:moveTo>
                    <a:pt x="9865233" y="611797"/>
                  </a:moveTo>
                  <a:lnTo>
                    <a:pt x="9855707" y="611797"/>
                  </a:lnTo>
                  <a:lnTo>
                    <a:pt x="9855707" y="602272"/>
                  </a:lnTo>
                  <a:lnTo>
                    <a:pt x="9865233" y="602272"/>
                  </a:lnTo>
                  <a:lnTo>
                    <a:pt x="9865233" y="611797"/>
                  </a:lnTo>
                  <a:close/>
                </a:path>
                <a:path w="9865360" h="1388745">
                  <a:moveTo>
                    <a:pt x="9865233" y="630847"/>
                  </a:moveTo>
                  <a:lnTo>
                    <a:pt x="9855707" y="630847"/>
                  </a:lnTo>
                  <a:lnTo>
                    <a:pt x="9855707" y="621322"/>
                  </a:lnTo>
                  <a:lnTo>
                    <a:pt x="9865233" y="621322"/>
                  </a:lnTo>
                  <a:lnTo>
                    <a:pt x="9865233" y="630847"/>
                  </a:lnTo>
                  <a:close/>
                </a:path>
                <a:path w="9865360" h="1388745">
                  <a:moveTo>
                    <a:pt x="9865233" y="649897"/>
                  </a:moveTo>
                  <a:lnTo>
                    <a:pt x="9855707" y="649897"/>
                  </a:lnTo>
                  <a:lnTo>
                    <a:pt x="9855707" y="640372"/>
                  </a:lnTo>
                  <a:lnTo>
                    <a:pt x="9865233" y="640372"/>
                  </a:lnTo>
                  <a:lnTo>
                    <a:pt x="9865233" y="649897"/>
                  </a:lnTo>
                  <a:close/>
                </a:path>
                <a:path w="9865360" h="1388745">
                  <a:moveTo>
                    <a:pt x="9865233" y="668947"/>
                  </a:moveTo>
                  <a:lnTo>
                    <a:pt x="9855707" y="668947"/>
                  </a:lnTo>
                  <a:lnTo>
                    <a:pt x="9855707" y="659422"/>
                  </a:lnTo>
                  <a:lnTo>
                    <a:pt x="9865233" y="659422"/>
                  </a:lnTo>
                  <a:lnTo>
                    <a:pt x="9865233" y="668947"/>
                  </a:lnTo>
                  <a:close/>
                </a:path>
                <a:path w="9865360" h="1388745">
                  <a:moveTo>
                    <a:pt x="9865233" y="687997"/>
                  </a:moveTo>
                  <a:lnTo>
                    <a:pt x="9855707" y="687997"/>
                  </a:lnTo>
                  <a:lnTo>
                    <a:pt x="9855707" y="678472"/>
                  </a:lnTo>
                  <a:lnTo>
                    <a:pt x="9865233" y="678472"/>
                  </a:lnTo>
                  <a:lnTo>
                    <a:pt x="9865233" y="687997"/>
                  </a:lnTo>
                  <a:close/>
                </a:path>
                <a:path w="9865360" h="1388745">
                  <a:moveTo>
                    <a:pt x="9865233" y="707047"/>
                  </a:moveTo>
                  <a:lnTo>
                    <a:pt x="9855707" y="707047"/>
                  </a:lnTo>
                  <a:lnTo>
                    <a:pt x="9855707" y="697522"/>
                  </a:lnTo>
                  <a:lnTo>
                    <a:pt x="9865233" y="697522"/>
                  </a:lnTo>
                  <a:lnTo>
                    <a:pt x="9865233" y="707047"/>
                  </a:lnTo>
                  <a:close/>
                </a:path>
                <a:path w="9865360" h="1388745">
                  <a:moveTo>
                    <a:pt x="9865233" y="726097"/>
                  </a:moveTo>
                  <a:lnTo>
                    <a:pt x="9855707" y="726097"/>
                  </a:lnTo>
                  <a:lnTo>
                    <a:pt x="9855707" y="716572"/>
                  </a:lnTo>
                  <a:lnTo>
                    <a:pt x="9865233" y="716572"/>
                  </a:lnTo>
                  <a:lnTo>
                    <a:pt x="9865233" y="726097"/>
                  </a:lnTo>
                  <a:close/>
                </a:path>
                <a:path w="9865360" h="1388745">
                  <a:moveTo>
                    <a:pt x="9865233" y="745147"/>
                  </a:moveTo>
                  <a:lnTo>
                    <a:pt x="9855707" y="745147"/>
                  </a:lnTo>
                  <a:lnTo>
                    <a:pt x="9855707" y="735622"/>
                  </a:lnTo>
                  <a:lnTo>
                    <a:pt x="9865233" y="735622"/>
                  </a:lnTo>
                  <a:lnTo>
                    <a:pt x="9865233" y="745147"/>
                  </a:lnTo>
                  <a:close/>
                </a:path>
                <a:path w="9865360" h="1388745">
                  <a:moveTo>
                    <a:pt x="9865233" y="764197"/>
                  </a:moveTo>
                  <a:lnTo>
                    <a:pt x="9855707" y="764197"/>
                  </a:lnTo>
                  <a:lnTo>
                    <a:pt x="9855707" y="754672"/>
                  </a:lnTo>
                  <a:lnTo>
                    <a:pt x="9865233" y="754672"/>
                  </a:lnTo>
                  <a:lnTo>
                    <a:pt x="9865233" y="764197"/>
                  </a:lnTo>
                  <a:close/>
                </a:path>
                <a:path w="9865360" h="1388745">
                  <a:moveTo>
                    <a:pt x="9865233" y="783247"/>
                  </a:moveTo>
                  <a:lnTo>
                    <a:pt x="9855707" y="783247"/>
                  </a:lnTo>
                  <a:lnTo>
                    <a:pt x="9855707" y="773722"/>
                  </a:lnTo>
                  <a:lnTo>
                    <a:pt x="9865233" y="773722"/>
                  </a:lnTo>
                  <a:lnTo>
                    <a:pt x="9865233" y="783247"/>
                  </a:lnTo>
                  <a:close/>
                </a:path>
                <a:path w="9865360" h="1388745">
                  <a:moveTo>
                    <a:pt x="9865233" y="802297"/>
                  </a:moveTo>
                  <a:lnTo>
                    <a:pt x="9855707" y="802297"/>
                  </a:lnTo>
                  <a:lnTo>
                    <a:pt x="9855707" y="792772"/>
                  </a:lnTo>
                  <a:lnTo>
                    <a:pt x="9865233" y="792772"/>
                  </a:lnTo>
                  <a:lnTo>
                    <a:pt x="9865233" y="802297"/>
                  </a:lnTo>
                  <a:close/>
                </a:path>
                <a:path w="9865360" h="1388745">
                  <a:moveTo>
                    <a:pt x="9865233" y="821347"/>
                  </a:moveTo>
                  <a:lnTo>
                    <a:pt x="9855707" y="821347"/>
                  </a:lnTo>
                  <a:lnTo>
                    <a:pt x="9855707" y="811822"/>
                  </a:lnTo>
                  <a:lnTo>
                    <a:pt x="9865233" y="811822"/>
                  </a:lnTo>
                  <a:lnTo>
                    <a:pt x="9865233" y="821347"/>
                  </a:lnTo>
                  <a:close/>
                </a:path>
                <a:path w="9865360" h="1388745">
                  <a:moveTo>
                    <a:pt x="9865233" y="840397"/>
                  </a:moveTo>
                  <a:lnTo>
                    <a:pt x="9855707" y="840397"/>
                  </a:lnTo>
                  <a:lnTo>
                    <a:pt x="9855707" y="830872"/>
                  </a:lnTo>
                  <a:lnTo>
                    <a:pt x="9865233" y="830872"/>
                  </a:lnTo>
                  <a:lnTo>
                    <a:pt x="9865233" y="840397"/>
                  </a:lnTo>
                  <a:close/>
                </a:path>
                <a:path w="9865360" h="1388745">
                  <a:moveTo>
                    <a:pt x="9865233" y="859447"/>
                  </a:moveTo>
                  <a:lnTo>
                    <a:pt x="9855707" y="859447"/>
                  </a:lnTo>
                  <a:lnTo>
                    <a:pt x="9855707" y="849922"/>
                  </a:lnTo>
                  <a:lnTo>
                    <a:pt x="9865233" y="849922"/>
                  </a:lnTo>
                  <a:lnTo>
                    <a:pt x="9865233" y="859447"/>
                  </a:lnTo>
                  <a:close/>
                </a:path>
                <a:path w="9865360" h="1388745">
                  <a:moveTo>
                    <a:pt x="9865233" y="878497"/>
                  </a:moveTo>
                  <a:lnTo>
                    <a:pt x="9855707" y="878497"/>
                  </a:lnTo>
                  <a:lnTo>
                    <a:pt x="9855707" y="868972"/>
                  </a:lnTo>
                  <a:lnTo>
                    <a:pt x="9865233" y="868972"/>
                  </a:lnTo>
                  <a:lnTo>
                    <a:pt x="9865233" y="878497"/>
                  </a:lnTo>
                  <a:close/>
                </a:path>
                <a:path w="9865360" h="1388745">
                  <a:moveTo>
                    <a:pt x="9865233" y="897547"/>
                  </a:moveTo>
                  <a:lnTo>
                    <a:pt x="9855707" y="897547"/>
                  </a:lnTo>
                  <a:lnTo>
                    <a:pt x="9855707" y="888022"/>
                  </a:lnTo>
                  <a:lnTo>
                    <a:pt x="9865233" y="888022"/>
                  </a:lnTo>
                  <a:lnTo>
                    <a:pt x="9865233" y="897547"/>
                  </a:lnTo>
                  <a:close/>
                </a:path>
                <a:path w="9865360" h="1388745">
                  <a:moveTo>
                    <a:pt x="9865233" y="916597"/>
                  </a:moveTo>
                  <a:lnTo>
                    <a:pt x="9855707" y="916597"/>
                  </a:lnTo>
                  <a:lnTo>
                    <a:pt x="9855707" y="907072"/>
                  </a:lnTo>
                  <a:lnTo>
                    <a:pt x="9865233" y="907072"/>
                  </a:lnTo>
                  <a:lnTo>
                    <a:pt x="9865233" y="916597"/>
                  </a:lnTo>
                  <a:close/>
                </a:path>
                <a:path w="9865360" h="1388745">
                  <a:moveTo>
                    <a:pt x="9865233" y="935647"/>
                  </a:moveTo>
                  <a:lnTo>
                    <a:pt x="9855707" y="935647"/>
                  </a:lnTo>
                  <a:lnTo>
                    <a:pt x="9855707" y="926122"/>
                  </a:lnTo>
                  <a:lnTo>
                    <a:pt x="9865233" y="926122"/>
                  </a:lnTo>
                  <a:lnTo>
                    <a:pt x="9865233" y="935647"/>
                  </a:lnTo>
                  <a:close/>
                </a:path>
                <a:path w="9865360" h="1388745">
                  <a:moveTo>
                    <a:pt x="9865233" y="954697"/>
                  </a:moveTo>
                  <a:lnTo>
                    <a:pt x="9855707" y="954697"/>
                  </a:lnTo>
                  <a:lnTo>
                    <a:pt x="9855707" y="945172"/>
                  </a:lnTo>
                  <a:lnTo>
                    <a:pt x="9865233" y="945172"/>
                  </a:lnTo>
                  <a:lnTo>
                    <a:pt x="9865233" y="954697"/>
                  </a:lnTo>
                  <a:close/>
                </a:path>
                <a:path w="9865360" h="1388745">
                  <a:moveTo>
                    <a:pt x="9865233" y="973747"/>
                  </a:moveTo>
                  <a:lnTo>
                    <a:pt x="9855707" y="973747"/>
                  </a:lnTo>
                  <a:lnTo>
                    <a:pt x="9855707" y="964222"/>
                  </a:lnTo>
                  <a:lnTo>
                    <a:pt x="9865233" y="964222"/>
                  </a:lnTo>
                  <a:lnTo>
                    <a:pt x="9865233" y="973747"/>
                  </a:lnTo>
                  <a:close/>
                </a:path>
                <a:path w="9865360" h="1388745">
                  <a:moveTo>
                    <a:pt x="9865233" y="992797"/>
                  </a:moveTo>
                  <a:lnTo>
                    <a:pt x="9855707" y="992797"/>
                  </a:lnTo>
                  <a:lnTo>
                    <a:pt x="9855707" y="983272"/>
                  </a:lnTo>
                  <a:lnTo>
                    <a:pt x="9865233" y="983272"/>
                  </a:lnTo>
                  <a:lnTo>
                    <a:pt x="9865233" y="992797"/>
                  </a:lnTo>
                  <a:close/>
                </a:path>
                <a:path w="9865360" h="1388745">
                  <a:moveTo>
                    <a:pt x="9865233" y="1011847"/>
                  </a:moveTo>
                  <a:lnTo>
                    <a:pt x="9855707" y="1011847"/>
                  </a:lnTo>
                  <a:lnTo>
                    <a:pt x="9855707" y="1002322"/>
                  </a:lnTo>
                  <a:lnTo>
                    <a:pt x="9865233" y="1002322"/>
                  </a:lnTo>
                  <a:lnTo>
                    <a:pt x="9865233" y="1011847"/>
                  </a:lnTo>
                  <a:close/>
                </a:path>
                <a:path w="9865360" h="1388745">
                  <a:moveTo>
                    <a:pt x="9865233" y="1030897"/>
                  </a:moveTo>
                  <a:lnTo>
                    <a:pt x="9855707" y="1030897"/>
                  </a:lnTo>
                  <a:lnTo>
                    <a:pt x="9855707" y="1021372"/>
                  </a:lnTo>
                  <a:lnTo>
                    <a:pt x="9865233" y="1021372"/>
                  </a:lnTo>
                  <a:lnTo>
                    <a:pt x="9865233" y="1030897"/>
                  </a:lnTo>
                  <a:close/>
                </a:path>
                <a:path w="9865360" h="1388745">
                  <a:moveTo>
                    <a:pt x="9865233" y="1049947"/>
                  </a:moveTo>
                  <a:lnTo>
                    <a:pt x="9855707" y="1049947"/>
                  </a:lnTo>
                  <a:lnTo>
                    <a:pt x="9855707" y="1040422"/>
                  </a:lnTo>
                  <a:lnTo>
                    <a:pt x="9865233" y="1040422"/>
                  </a:lnTo>
                  <a:lnTo>
                    <a:pt x="9865233" y="1049947"/>
                  </a:lnTo>
                  <a:close/>
                </a:path>
                <a:path w="9865360" h="1388745">
                  <a:moveTo>
                    <a:pt x="9865233" y="1068997"/>
                  </a:moveTo>
                  <a:lnTo>
                    <a:pt x="9855707" y="1068997"/>
                  </a:lnTo>
                  <a:lnTo>
                    <a:pt x="9855707" y="1059472"/>
                  </a:lnTo>
                  <a:lnTo>
                    <a:pt x="9865233" y="1059472"/>
                  </a:lnTo>
                  <a:lnTo>
                    <a:pt x="9865233" y="1068997"/>
                  </a:lnTo>
                  <a:close/>
                </a:path>
                <a:path w="9865360" h="1388745">
                  <a:moveTo>
                    <a:pt x="9865233" y="1088047"/>
                  </a:moveTo>
                  <a:lnTo>
                    <a:pt x="9855707" y="1088047"/>
                  </a:lnTo>
                  <a:lnTo>
                    <a:pt x="9855707" y="1078522"/>
                  </a:lnTo>
                  <a:lnTo>
                    <a:pt x="9865233" y="1078522"/>
                  </a:lnTo>
                  <a:lnTo>
                    <a:pt x="9865233" y="1088047"/>
                  </a:lnTo>
                  <a:close/>
                </a:path>
                <a:path w="9865360" h="1388745">
                  <a:moveTo>
                    <a:pt x="9864904" y="1107133"/>
                  </a:moveTo>
                  <a:lnTo>
                    <a:pt x="9855677" y="1107066"/>
                  </a:lnTo>
                  <a:lnTo>
                    <a:pt x="9855707" y="1097572"/>
                  </a:lnTo>
                  <a:lnTo>
                    <a:pt x="9865233" y="1097572"/>
                  </a:lnTo>
                  <a:lnTo>
                    <a:pt x="9865233" y="1102971"/>
                  </a:lnTo>
                  <a:lnTo>
                    <a:pt x="9864904" y="1107133"/>
                  </a:lnTo>
                  <a:close/>
                </a:path>
                <a:path w="9865360" h="1388745">
                  <a:moveTo>
                    <a:pt x="9863395" y="1126189"/>
                  </a:moveTo>
                  <a:lnTo>
                    <a:pt x="9854789" y="1125485"/>
                  </a:lnTo>
                  <a:lnTo>
                    <a:pt x="9855040" y="1122411"/>
                  </a:lnTo>
                  <a:lnTo>
                    <a:pt x="9855240" y="1119336"/>
                  </a:lnTo>
                  <a:lnTo>
                    <a:pt x="9855388" y="1116262"/>
                  </a:lnTo>
                  <a:lnTo>
                    <a:pt x="9864148" y="1116683"/>
                  </a:lnTo>
                  <a:lnTo>
                    <a:pt x="9863395" y="1126189"/>
                  </a:lnTo>
                  <a:close/>
                </a:path>
                <a:path w="9865360" h="1388745">
                  <a:moveTo>
                    <a:pt x="9861894" y="1145153"/>
                  </a:moveTo>
                  <a:lnTo>
                    <a:pt x="9852678" y="1143774"/>
                  </a:lnTo>
                  <a:lnTo>
                    <a:pt x="9853134" y="1140732"/>
                  </a:lnTo>
                  <a:lnTo>
                    <a:pt x="9853537" y="1137695"/>
                  </a:lnTo>
                  <a:lnTo>
                    <a:pt x="9853884" y="1134663"/>
                  </a:lnTo>
                  <a:lnTo>
                    <a:pt x="9862645" y="1135670"/>
                  </a:lnTo>
                  <a:lnTo>
                    <a:pt x="9861894" y="1145153"/>
                  </a:lnTo>
                  <a:close/>
                </a:path>
                <a:path w="9865360" h="1388745">
                  <a:moveTo>
                    <a:pt x="9857874" y="1163717"/>
                  </a:moveTo>
                  <a:lnTo>
                    <a:pt x="9849358" y="1161858"/>
                  </a:lnTo>
                  <a:lnTo>
                    <a:pt x="9850012" y="1158854"/>
                  </a:lnTo>
                  <a:lnTo>
                    <a:pt x="9850617" y="1155845"/>
                  </a:lnTo>
                  <a:lnTo>
                    <a:pt x="9851170" y="1152831"/>
                  </a:lnTo>
                  <a:lnTo>
                    <a:pt x="9860101" y="1154469"/>
                  </a:lnTo>
                  <a:lnTo>
                    <a:pt x="9857874" y="1163717"/>
                  </a:lnTo>
                  <a:close/>
                </a:path>
                <a:path w="9865360" h="1388745">
                  <a:moveTo>
                    <a:pt x="9853413" y="1182238"/>
                  </a:moveTo>
                  <a:lnTo>
                    <a:pt x="9844822" y="1179753"/>
                  </a:lnTo>
                  <a:lnTo>
                    <a:pt x="9845672" y="1176813"/>
                  </a:lnTo>
                  <a:lnTo>
                    <a:pt x="9846478" y="1173845"/>
                  </a:lnTo>
                  <a:lnTo>
                    <a:pt x="9847238" y="1170847"/>
                  </a:lnTo>
                  <a:lnTo>
                    <a:pt x="9855643" y="1172979"/>
                  </a:lnTo>
                  <a:lnTo>
                    <a:pt x="9853413" y="1182238"/>
                  </a:lnTo>
                  <a:close/>
                </a:path>
                <a:path w="9865360" h="1388745">
                  <a:moveTo>
                    <a:pt x="9847510" y="1200323"/>
                  </a:moveTo>
                  <a:lnTo>
                    <a:pt x="9839112" y="1197271"/>
                  </a:lnTo>
                  <a:lnTo>
                    <a:pt x="9840153" y="1194406"/>
                  </a:lnTo>
                  <a:lnTo>
                    <a:pt x="9841152" y="1191503"/>
                  </a:lnTo>
                  <a:lnTo>
                    <a:pt x="9842112" y="1188562"/>
                  </a:lnTo>
                  <a:lnTo>
                    <a:pt x="9851160" y="1191511"/>
                  </a:lnTo>
                  <a:lnTo>
                    <a:pt x="9847510" y="1200323"/>
                  </a:lnTo>
                  <a:close/>
                </a:path>
                <a:path w="9865360" h="1388745">
                  <a:moveTo>
                    <a:pt x="9840237" y="1217880"/>
                  </a:moveTo>
                  <a:lnTo>
                    <a:pt x="9832251" y="1214362"/>
                  </a:lnTo>
                  <a:lnTo>
                    <a:pt x="9833494" y="1211542"/>
                  </a:lnTo>
                  <a:lnTo>
                    <a:pt x="9834684" y="1208713"/>
                  </a:lnTo>
                  <a:lnTo>
                    <a:pt x="9835823" y="1205875"/>
                  </a:lnTo>
                  <a:lnTo>
                    <a:pt x="9843872" y="1209105"/>
                  </a:lnTo>
                  <a:lnTo>
                    <a:pt x="9840237" y="1217880"/>
                  </a:lnTo>
                  <a:close/>
                </a:path>
                <a:path w="9865360" h="1388745">
                  <a:moveTo>
                    <a:pt x="9832504" y="1235267"/>
                  </a:moveTo>
                  <a:lnTo>
                    <a:pt x="9824266" y="1230959"/>
                  </a:lnTo>
                  <a:lnTo>
                    <a:pt x="9825695" y="1228228"/>
                  </a:lnTo>
                  <a:lnTo>
                    <a:pt x="9827071" y="1225485"/>
                  </a:lnTo>
                  <a:lnTo>
                    <a:pt x="9828395" y="1222729"/>
                  </a:lnTo>
                  <a:lnTo>
                    <a:pt x="9836597" y="1226670"/>
                  </a:lnTo>
                  <a:lnTo>
                    <a:pt x="9834150" y="1232576"/>
                  </a:lnTo>
                  <a:lnTo>
                    <a:pt x="9832504" y="1235267"/>
                  </a:lnTo>
                  <a:close/>
                </a:path>
                <a:path w="9865360" h="1388745">
                  <a:moveTo>
                    <a:pt x="9822558" y="1251523"/>
                  </a:moveTo>
                  <a:lnTo>
                    <a:pt x="9815177" y="1247013"/>
                  </a:lnTo>
                  <a:lnTo>
                    <a:pt x="9816771" y="1244405"/>
                  </a:lnTo>
                  <a:lnTo>
                    <a:pt x="9818331" y="1241753"/>
                  </a:lnTo>
                  <a:lnTo>
                    <a:pt x="9819857" y="1239058"/>
                  </a:lnTo>
                  <a:lnTo>
                    <a:pt x="9827528" y="1243401"/>
                  </a:lnTo>
                  <a:lnTo>
                    <a:pt x="9822558" y="1251523"/>
                  </a:lnTo>
                  <a:close/>
                </a:path>
                <a:path w="9865360" h="1388745">
                  <a:moveTo>
                    <a:pt x="9812627" y="1267756"/>
                  </a:moveTo>
                  <a:lnTo>
                    <a:pt x="9805053" y="1262401"/>
                  </a:lnTo>
                  <a:lnTo>
                    <a:pt x="9806823" y="1259898"/>
                  </a:lnTo>
                  <a:lnTo>
                    <a:pt x="9808547" y="1257370"/>
                  </a:lnTo>
                  <a:lnTo>
                    <a:pt x="9810225" y="1254818"/>
                  </a:lnTo>
                  <a:lnTo>
                    <a:pt x="9817583" y="1259656"/>
                  </a:lnTo>
                  <a:lnTo>
                    <a:pt x="9812627" y="1267756"/>
                  </a:lnTo>
                  <a:close/>
                </a:path>
                <a:path w="9865360" h="1388745">
                  <a:moveTo>
                    <a:pt x="9800716" y="1282550"/>
                  </a:moveTo>
                  <a:lnTo>
                    <a:pt x="9793945" y="1277055"/>
                  </a:lnTo>
                  <a:lnTo>
                    <a:pt x="9795885" y="1274664"/>
                  </a:lnTo>
                  <a:lnTo>
                    <a:pt x="9797781" y="1272249"/>
                  </a:lnTo>
                  <a:lnTo>
                    <a:pt x="9799629" y="1269811"/>
                  </a:lnTo>
                  <a:lnTo>
                    <a:pt x="9806889" y="1275316"/>
                  </a:lnTo>
                  <a:lnTo>
                    <a:pt x="9800716" y="1282550"/>
                  </a:lnTo>
                  <a:close/>
                </a:path>
                <a:path w="9865360" h="1388745">
                  <a:moveTo>
                    <a:pt x="9788340" y="1297054"/>
                  </a:moveTo>
                  <a:lnTo>
                    <a:pt x="9781828" y="1291000"/>
                  </a:lnTo>
                  <a:lnTo>
                    <a:pt x="9783915" y="1288755"/>
                  </a:lnTo>
                  <a:lnTo>
                    <a:pt x="9785978" y="1286460"/>
                  </a:lnTo>
                  <a:lnTo>
                    <a:pt x="9788014" y="1284117"/>
                  </a:lnTo>
                  <a:lnTo>
                    <a:pt x="9794539" y="1289789"/>
                  </a:lnTo>
                  <a:lnTo>
                    <a:pt x="9788340" y="1297054"/>
                  </a:lnTo>
                  <a:close/>
                </a:path>
                <a:path w="9865360" h="1388745">
                  <a:moveTo>
                    <a:pt x="9774887" y="1310700"/>
                  </a:moveTo>
                  <a:lnTo>
                    <a:pt x="9768742" y="1304167"/>
                  </a:lnTo>
                  <a:lnTo>
                    <a:pt x="9770796" y="1302235"/>
                  </a:lnTo>
                  <a:lnTo>
                    <a:pt x="9772815" y="1300277"/>
                  </a:lnTo>
                  <a:lnTo>
                    <a:pt x="9775411" y="1297679"/>
                  </a:lnTo>
                  <a:lnTo>
                    <a:pt x="9782106" y="1304359"/>
                  </a:lnTo>
                  <a:lnTo>
                    <a:pt x="9781541" y="1305022"/>
                  </a:lnTo>
                  <a:lnTo>
                    <a:pt x="9774887" y="1310700"/>
                  </a:lnTo>
                  <a:close/>
                </a:path>
                <a:path w="9865360" h="1388745">
                  <a:moveTo>
                    <a:pt x="9760375" y="1323083"/>
                  </a:moveTo>
                  <a:lnTo>
                    <a:pt x="9754861" y="1316375"/>
                  </a:lnTo>
                  <a:lnTo>
                    <a:pt x="9757246" y="1314415"/>
                  </a:lnTo>
                  <a:lnTo>
                    <a:pt x="9759591" y="1312421"/>
                  </a:lnTo>
                  <a:lnTo>
                    <a:pt x="9761896" y="1310395"/>
                  </a:lnTo>
                  <a:lnTo>
                    <a:pt x="9767618" y="1316903"/>
                  </a:lnTo>
                  <a:lnTo>
                    <a:pt x="9760375" y="1323083"/>
                  </a:lnTo>
                  <a:close/>
                </a:path>
                <a:path w="9865360" h="1388745">
                  <a:moveTo>
                    <a:pt x="9745740" y="1335213"/>
                  </a:moveTo>
                  <a:lnTo>
                    <a:pt x="9740271" y="1327574"/>
                  </a:lnTo>
                  <a:lnTo>
                    <a:pt x="9742769" y="1325785"/>
                  </a:lnTo>
                  <a:lnTo>
                    <a:pt x="9745229" y="1323962"/>
                  </a:lnTo>
                  <a:lnTo>
                    <a:pt x="9747651" y="1322102"/>
                  </a:lnTo>
                  <a:lnTo>
                    <a:pt x="9753142" y="1329255"/>
                  </a:lnTo>
                  <a:lnTo>
                    <a:pt x="9747226" y="1334304"/>
                  </a:lnTo>
                  <a:lnTo>
                    <a:pt x="9745740" y="1335213"/>
                  </a:lnTo>
                  <a:close/>
                </a:path>
                <a:path w="9865360" h="1388745">
                  <a:moveTo>
                    <a:pt x="9729509" y="1345143"/>
                  </a:moveTo>
                  <a:lnTo>
                    <a:pt x="9724951" y="1337785"/>
                  </a:lnTo>
                  <a:lnTo>
                    <a:pt x="9727572" y="1336162"/>
                  </a:lnTo>
                  <a:lnTo>
                    <a:pt x="9730163" y="1334496"/>
                  </a:lnTo>
                  <a:lnTo>
                    <a:pt x="9732727" y="1332787"/>
                  </a:lnTo>
                  <a:lnTo>
                    <a:pt x="9737646" y="1340165"/>
                  </a:lnTo>
                  <a:lnTo>
                    <a:pt x="9729509" y="1345143"/>
                  </a:lnTo>
                  <a:close/>
                </a:path>
                <a:path w="9865360" h="1388745">
                  <a:moveTo>
                    <a:pt x="9713256" y="1355086"/>
                  </a:moveTo>
                  <a:lnTo>
                    <a:pt x="9708951" y="1346972"/>
                  </a:lnTo>
                  <a:lnTo>
                    <a:pt x="9711672" y="1345528"/>
                  </a:lnTo>
                  <a:lnTo>
                    <a:pt x="9714363" y="1344042"/>
                  </a:lnTo>
                  <a:lnTo>
                    <a:pt x="9717025" y="1342514"/>
                  </a:lnTo>
                  <a:lnTo>
                    <a:pt x="9721386" y="1350112"/>
                  </a:lnTo>
                  <a:lnTo>
                    <a:pt x="9713256" y="1355086"/>
                  </a:lnTo>
                  <a:close/>
                </a:path>
                <a:path w="9865360" h="1388745">
                  <a:moveTo>
                    <a:pt x="9695983" y="1363063"/>
                  </a:moveTo>
                  <a:lnTo>
                    <a:pt x="9692398" y="1355058"/>
                  </a:lnTo>
                  <a:lnTo>
                    <a:pt x="9695203" y="1353802"/>
                  </a:lnTo>
                  <a:lnTo>
                    <a:pt x="9697983" y="1352501"/>
                  </a:lnTo>
                  <a:lnTo>
                    <a:pt x="9700740" y="1351154"/>
                  </a:lnTo>
                  <a:lnTo>
                    <a:pt x="9704778" y="1359420"/>
                  </a:lnTo>
                  <a:lnTo>
                    <a:pt x="9695983" y="1363063"/>
                  </a:lnTo>
                  <a:close/>
                </a:path>
                <a:path w="9865360" h="1388745">
                  <a:moveTo>
                    <a:pt x="9678428" y="1370334"/>
                  </a:moveTo>
                  <a:lnTo>
                    <a:pt x="9675351" y="1362021"/>
                  </a:lnTo>
                  <a:lnTo>
                    <a:pt x="9678234" y="1360955"/>
                  </a:lnTo>
                  <a:lnTo>
                    <a:pt x="9681094" y="1359841"/>
                  </a:lnTo>
                  <a:lnTo>
                    <a:pt x="9683932" y="1358682"/>
                  </a:lnTo>
                  <a:lnTo>
                    <a:pt x="9687207" y="1366698"/>
                  </a:lnTo>
                  <a:lnTo>
                    <a:pt x="9678428" y="1370334"/>
                  </a:lnTo>
                  <a:close/>
                </a:path>
                <a:path w="9865360" h="1388745">
                  <a:moveTo>
                    <a:pt x="9660429" y="1376492"/>
                  </a:moveTo>
                  <a:lnTo>
                    <a:pt x="9657868" y="1367836"/>
                  </a:lnTo>
                  <a:lnTo>
                    <a:pt x="9660817" y="1366964"/>
                  </a:lnTo>
                  <a:lnTo>
                    <a:pt x="9663748" y="1366043"/>
                  </a:lnTo>
                  <a:lnTo>
                    <a:pt x="9666660" y="1365074"/>
                  </a:lnTo>
                  <a:lnTo>
                    <a:pt x="9669623" y="1373982"/>
                  </a:lnTo>
                  <a:lnTo>
                    <a:pt x="9667917" y="1374688"/>
                  </a:lnTo>
                  <a:lnTo>
                    <a:pt x="9660429" y="1376492"/>
                  </a:lnTo>
                  <a:close/>
                </a:path>
                <a:path w="9865360" h="1388745">
                  <a:moveTo>
                    <a:pt x="9641908" y="1380952"/>
                  </a:moveTo>
                  <a:lnTo>
                    <a:pt x="9640005" y="1372480"/>
                  </a:lnTo>
                  <a:lnTo>
                    <a:pt x="9643009" y="1371805"/>
                  </a:lnTo>
                  <a:lnTo>
                    <a:pt x="9646001" y="1371080"/>
                  </a:lnTo>
                  <a:lnTo>
                    <a:pt x="9648980" y="1370306"/>
                  </a:lnTo>
                  <a:lnTo>
                    <a:pt x="9651168" y="1378722"/>
                  </a:lnTo>
                  <a:lnTo>
                    <a:pt x="9641908" y="1380952"/>
                  </a:lnTo>
                  <a:close/>
                </a:path>
                <a:path w="9865360" h="1388745">
                  <a:moveTo>
                    <a:pt x="9623385" y="1385240"/>
                  </a:moveTo>
                  <a:lnTo>
                    <a:pt x="9621934" y="1375910"/>
                  </a:lnTo>
                  <a:lnTo>
                    <a:pt x="9624962" y="1375439"/>
                  </a:lnTo>
                  <a:lnTo>
                    <a:pt x="9627975" y="1374919"/>
                  </a:lnTo>
                  <a:lnTo>
                    <a:pt x="9630975" y="1374350"/>
                  </a:lnTo>
                  <a:lnTo>
                    <a:pt x="9632651" y="1383182"/>
                  </a:lnTo>
                  <a:lnTo>
                    <a:pt x="9624459" y="1385155"/>
                  </a:lnTo>
                  <a:lnTo>
                    <a:pt x="9623385" y="1385240"/>
                  </a:lnTo>
                  <a:close/>
                </a:path>
                <a:path w="9865360" h="1388745">
                  <a:moveTo>
                    <a:pt x="9604421" y="1386741"/>
                  </a:moveTo>
                  <a:lnTo>
                    <a:pt x="9603665" y="1378130"/>
                  </a:lnTo>
                  <a:lnTo>
                    <a:pt x="9606725" y="1377861"/>
                  </a:lnTo>
                  <a:lnTo>
                    <a:pt x="9609779" y="1377542"/>
                  </a:lnTo>
                  <a:lnTo>
                    <a:pt x="9612827" y="1377171"/>
                  </a:lnTo>
                  <a:lnTo>
                    <a:pt x="9613900" y="1385991"/>
                  </a:lnTo>
                  <a:lnTo>
                    <a:pt x="9604421" y="1386741"/>
                  </a:lnTo>
                  <a:close/>
                </a:path>
                <a:path w="9865360" h="1388745">
                  <a:moveTo>
                    <a:pt x="9585379" y="1388248"/>
                  </a:moveTo>
                  <a:lnTo>
                    <a:pt x="9585191" y="1379131"/>
                  </a:lnTo>
                  <a:lnTo>
                    <a:pt x="9588278" y="1379067"/>
                  </a:lnTo>
                  <a:lnTo>
                    <a:pt x="9591364" y="1378952"/>
                  </a:lnTo>
                  <a:lnTo>
                    <a:pt x="9594449" y="1378784"/>
                  </a:lnTo>
                  <a:lnTo>
                    <a:pt x="9594921" y="1387493"/>
                  </a:lnTo>
                  <a:lnTo>
                    <a:pt x="9585379" y="1388248"/>
                  </a:lnTo>
                  <a:close/>
                </a:path>
                <a:path w="9865360" h="1388745">
                  <a:moveTo>
                    <a:pt x="9575811" y="1388715"/>
                  </a:moveTo>
                  <a:lnTo>
                    <a:pt x="9566286" y="1388715"/>
                  </a:lnTo>
                  <a:lnTo>
                    <a:pt x="9566286" y="1379189"/>
                  </a:lnTo>
                  <a:lnTo>
                    <a:pt x="9575811" y="1379189"/>
                  </a:lnTo>
                  <a:lnTo>
                    <a:pt x="9575811" y="1388715"/>
                  </a:lnTo>
                  <a:close/>
                </a:path>
                <a:path w="9865360" h="1388745">
                  <a:moveTo>
                    <a:pt x="9556761" y="1388715"/>
                  </a:moveTo>
                  <a:lnTo>
                    <a:pt x="9547236" y="1388715"/>
                  </a:lnTo>
                  <a:lnTo>
                    <a:pt x="9547236" y="1379189"/>
                  </a:lnTo>
                  <a:lnTo>
                    <a:pt x="9556761" y="1379189"/>
                  </a:lnTo>
                  <a:lnTo>
                    <a:pt x="9556761" y="1388715"/>
                  </a:lnTo>
                  <a:close/>
                </a:path>
                <a:path w="9865360" h="1388745">
                  <a:moveTo>
                    <a:pt x="9537711" y="1388715"/>
                  </a:moveTo>
                  <a:lnTo>
                    <a:pt x="9528186" y="1388715"/>
                  </a:lnTo>
                  <a:lnTo>
                    <a:pt x="9528186" y="1379189"/>
                  </a:lnTo>
                  <a:lnTo>
                    <a:pt x="9537711" y="1379189"/>
                  </a:lnTo>
                  <a:lnTo>
                    <a:pt x="9537711" y="1388715"/>
                  </a:lnTo>
                  <a:close/>
                </a:path>
                <a:path w="9865360" h="1388745">
                  <a:moveTo>
                    <a:pt x="9518661" y="1388715"/>
                  </a:moveTo>
                  <a:lnTo>
                    <a:pt x="9509136" y="1388715"/>
                  </a:lnTo>
                  <a:lnTo>
                    <a:pt x="9509136" y="1379189"/>
                  </a:lnTo>
                  <a:lnTo>
                    <a:pt x="9518661" y="1379189"/>
                  </a:lnTo>
                  <a:lnTo>
                    <a:pt x="9518661" y="1388715"/>
                  </a:lnTo>
                  <a:close/>
                </a:path>
                <a:path w="9865360" h="1388745">
                  <a:moveTo>
                    <a:pt x="9499611" y="1388715"/>
                  </a:moveTo>
                  <a:lnTo>
                    <a:pt x="9490086" y="1388715"/>
                  </a:lnTo>
                  <a:lnTo>
                    <a:pt x="9490086" y="1379189"/>
                  </a:lnTo>
                  <a:lnTo>
                    <a:pt x="9499611" y="1379189"/>
                  </a:lnTo>
                  <a:lnTo>
                    <a:pt x="9499611" y="1388715"/>
                  </a:lnTo>
                  <a:close/>
                </a:path>
                <a:path w="9865360" h="1388745">
                  <a:moveTo>
                    <a:pt x="9480561" y="1388715"/>
                  </a:moveTo>
                  <a:lnTo>
                    <a:pt x="9471036" y="1388715"/>
                  </a:lnTo>
                  <a:lnTo>
                    <a:pt x="9471036" y="1379189"/>
                  </a:lnTo>
                  <a:lnTo>
                    <a:pt x="9480561" y="1379189"/>
                  </a:lnTo>
                  <a:lnTo>
                    <a:pt x="9480561" y="1388715"/>
                  </a:lnTo>
                  <a:close/>
                </a:path>
                <a:path w="9865360" h="1388745">
                  <a:moveTo>
                    <a:pt x="9461511" y="1388715"/>
                  </a:moveTo>
                  <a:lnTo>
                    <a:pt x="9451986" y="1388715"/>
                  </a:lnTo>
                  <a:lnTo>
                    <a:pt x="9451986" y="1379189"/>
                  </a:lnTo>
                  <a:lnTo>
                    <a:pt x="9461511" y="1379189"/>
                  </a:lnTo>
                  <a:lnTo>
                    <a:pt x="9461511" y="1388715"/>
                  </a:lnTo>
                  <a:close/>
                </a:path>
                <a:path w="9865360" h="1388745">
                  <a:moveTo>
                    <a:pt x="9442461" y="1388715"/>
                  </a:moveTo>
                  <a:lnTo>
                    <a:pt x="9432936" y="1388715"/>
                  </a:lnTo>
                  <a:lnTo>
                    <a:pt x="9432936" y="1379189"/>
                  </a:lnTo>
                  <a:lnTo>
                    <a:pt x="9442461" y="1379189"/>
                  </a:lnTo>
                  <a:lnTo>
                    <a:pt x="9442461" y="1388715"/>
                  </a:lnTo>
                  <a:close/>
                </a:path>
                <a:path w="9865360" h="1388745">
                  <a:moveTo>
                    <a:pt x="9423411" y="1388715"/>
                  </a:moveTo>
                  <a:lnTo>
                    <a:pt x="9413886" y="1388715"/>
                  </a:lnTo>
                  <a:lnTo>
                    <a:pt x="9413886" y="1379189"/>
                  </a:lnTo>
                  <a:lnTo>
                    <a:pt x="9423411" y="1379189"/>
                  </a:lnTo>
                  <a:lnTo>
                    <a:pt x="9423411" y="1388715"/>
                  </a:lnTo>
                  <a:close/>
                </a:path>
                <a:path w="9865360" h="1388745">
                  <a:moveTo>
                    <a:pt x="9404361" y="1388715"/>
                  </a:moveTo>
                  <a:lnTo>
                    <a:pt x="9394836" y="1388715"/>
                  </a:lnTo>
                  <a:lnTo>
                    <a:pt x="9394836" y="1379189"/>
                  </a:lnTo>
                  <a:lnTo>
                    <a:pt x="9404361" y="1379189"/>
                  </a:lnTo>
                  <a:lnTo>
                    <a:pt x="9404361" y="1388715"/>
                  </a:lnTo>
                  <a:close/>
                </a:path>
                <a:path w="9865360" h="1388745">
                  <a:moveTo>
                    <a:pt x="9385311" y="1388715"/>
                  </a:moveTo>
                  <a:lnTo>
                    <a:pt x="9375786" y="1388715"/>
                  </a:lnTo>
                  <a:lnTo>
                    <a:pt x="9375786" y="1379189"/>
                  </a:lnTo>
                  <a:lnTo>
                    <a:pt x="9385311" y="1379189"/>
                  </a:lnTo>
                  <a:lnTo>
                    <a:pt x="9385311" y="1388715"/>
                  </a:lnTo>
                  <a:close/>
                </a:path>
                <a:path w="9865360" h="1388745">
                  <a:moveTo>
                    <a:pt x="9366261" y="1388715"/>
                  </a:moveTo>
                  <a:lnTo>
                    <a:pt x="9356736" y="1388715"/>
                  </a:lnTo>
                  <a:lnTo>
                    <a:pt x="9356736" y="1379189"/>
                  </a:lnTo>
                  <a:lnTo>
                    <a:pt x="9366261" y="1379189"/>
                  </a:lnTo>
                  <a:lnTo>
                    <a:pt x="9366261" y="1388715"/>
                  </a:lnTo>
                  <a:close/>
                </a:path>
                <a:path w="9865360" h="1388745">
                  <a:moveTo>
                    <a:pt x="9347211" y="1388715"/>
                  </a:moveTo>
                  <a:lnTo>
                    <a:pt x="9337686" y="1388715"/>
                  </a:lnTo>
                  <a:lnTo>
                    <a:pt x="9337686" y="1379189"/>
                  </a:lnTo>
                  <a:lnTo>
                    <a:pt x="9347211" y="1379189"/>
                  </a:lnTo>
                  <a:lnTo>
                    <a:pt x="9347211" y="1388715"/>
                  </a:lnTo>
                  <a:close/>
                </a:path>
                <a:path w="9865360" h="1388745">
                  <a:moveTo>
                    <a:pt x="9328161" y="1388715"/>
                  </a:moveTo>
                  <a:lnTo>
                    <a:pt x="9318636" y="1388715"/>
                  </a:lnTo>
                  <a:lnTo>
                    <a:pt x="9318636" y="1379189"/>
                  </a:lnTo>
                  <a:lnTo>
                    <a:pt x="9328161" y="1379189"/>
                  </a:lnTo>
                  <a:lnTo>
                    <a:pt x="9328161" y="1388715"/>
                  </a:lnTo>
                  <a:close/>
                </a:path>
                <a:path w="9865360" h="1388745">
                  <a:moveTo>
                    <a:pt x="9309111" y="1388715"/>
                  </a:moveTo>
                  <a:lnTo>
                    <a:pt x="9299586" y="1388715"/>
                  </a:lnTo>
                  <a:lnTo>
                    <a:pt x="9299586" y="1379189"/>
                  </a:lnTo>
                  <a:lnTo>
                    <a:pt x="9309111" y="1379189"/>
                  </a:lnTo>
                  <a:lnTo>
                    <a:pt x="9309111" y="1388715"/>
                  </a:lnTo>
                  <a:close/>
                </a:path>
                <a:path w="9865360" h="1388745">
                  <a:moveTo>
                    <a:pt x="9290061" y="1388715"/>
                  </a:moveTo>
                  <a:lnTo>
                    <a:pt x="9280536" y="1388715"/>
                  </a:lnTo>
                  <a:lnTo>
                    <a:pt x="9280536" y="1379189"/>
                  </a:lnTo>
                  <a:lnTo>
                    <a:pt x="9290061" y="1379189"/>
                  </a:lnTo>
                  <a:lnTo>
                    <a:pt x="9290061" y="1388715"/>
                  </a:lnTo>
                  <a:close/>
                </a:path>
                <a:path w="9865360" h="1388745">
                  <a:moveTo>
                    <a:pt x="9271011" y="1388715"/>
                  </a:moveTo>
                  <a:lnTo>
                    <a:pt x="9261486" y="1388715"/>
                  </a:lnTo>
                  <a:lnTo>
                    <a:pt x="9261486" y="1379189"/>
                  </a:lnTo>
                  <a:lnTo>
                    <a:pt x="9271011" y="1379189"/>
                  </a:lnTo>
                  <a:lnTo>
                    <a:pt x="9271011" y="1388715"/>
                  </a:lnTo>
                  <a:close/>
                </a:path>
                <a:path w="9865360" h="1388745">
                  <a:moveTo>
                    <a:pt x="9251961" y="1388715"/>
                  </a:moveTo>
                  <a:lnTo>
                    <a:pt x="9242436" y="1388715"/>
                  </a:lnTo>
                  <a:lnTo>
                    <a:pt x="9242436" y="1379189"/>
                  </a:lnTo>
                  <a:lnTo>
                    <a:pt x="9251961" y="1379189"/>
                  </a:lnTo>
                  <a:lnTo>
                    <a:pt x="9251961" y="1388715"/>
                  </a:lnTo>
                  <a:close/>
                </a:path>
                <a:path w="9865360" h="1388745">
                  <a:moveTo>
                    <a:pt x="9232911" y="1388715"/>
                  </a:moveTo>
                  <a:lnTo>
                    <a:pt x="9223386" y="1388715"/>
                  </a:lnTo>
                  <a:lnTo>
                    <a:pt x="9223386" y="1379189"/>
                  </a:lnTo>
                  <a:lnTo>
                    <a:pt x="9232911" y="1379189"/>
                  </a:lnTo>
                  <a:lnTo>
                    <a:pt x="9232911" y="1388715"/>
                  </a:lnTo>
                  <a:close/>
                </a:path>
                <a:path w="9865360" h="1388745">
                  <a:moveTo>
                    <a:pt x="9213861" y="1388715"/>
                  </a:moveTo>
                  <a:lnTo>
                    <a:pt x="9204336" y="1388715"/>
                  </a:lnTo>
                  <a:lnTo>
                    <a:pt x="9204336" y="1379189"/>
                  </a:lnTo>
                  <a:lnTo>
                    <a:pt x="9213861" y="1379189"/>
                  </a:lnTo>
                  <a:lnTo>
                    <a:pt x="9213861" y="1388715"/>
                  </a:lnTo>
                  <a:close/>
                </a:path>
                <a:path w="9865360" h="1388745">
                  <a:moveTo>
                    <a:pt x="9194811" y="1388715"/>
                  </a:moveTo>
                  <a:lnTo>
                    <a:pt x="9185286" y="1388715"/>
                  </a:lnTo>
                  <a:lnTo>
                    <a:pt x="9185286" y="1379189"/>
                  </a:lnTo>
                  <a:lnTo>
                    <a:pt x="9194811" y="1379189"/>
                  </a:lnTo>
                  <a:lnTo>
                    <a:pt x="9194811" y="1388715"/>
                  </a:lnTo>
                  <a:close/>
                </a:path>
                <a:path w="9865360" h="1388745">
                  <a:moveTo>
                    <a:pt x="9175761" y="1388715"/>
                  </a:moveTo>
                  <a:lnTo>
                    <a:pt x="9166236" y="1388715"/>
                  </a:lnTo>
                  <a:lnTo>
                    <a:pt x="9166236" y="1379189"/>
                  </a:lnTo>
                  <a:lnTo>
                    <a:pt x="9175761" y="1379189"/>
                  </a:lnTo>
                  <a:lnTo>
                    <a:pt x="9175761" y="1388715"/>
                  </a:lnTo>
                  <a:close/>
                </a:path>
                <a:path w="9865360" h="1388745">
                  <a:moveTo>
                    <a:pt x="9156711" y="1388715"/>
                  </a:moveTo>
                  <a:lnTo>
                    <a:pt x="9147186" y="1388715"/>
                  </a:lnTo>
                  <a:lnTo>
                    <a:pt x="9147186" y="1379189"/>
                  </a:lnTo>
                  <a:lnTo>
                    <a:pt x="9156711" y="1379189"/>
                  </a:lnTo>
                  <a:lnTo>
                    <a:pt x="9156711" y="1388715"/>
                  </a:lnTo>
                  <a:close/>
                </a:path>
                <a:path w="9865360" h="1388745">
                  <a:moveTo>
                    <a:pt x="9137661" y="1388715"/>
                  </a:moveTo>
                  <a:lnTo>
                    <a:pt x="9128136" y="1388715"/>
                  </a:lnTo>
                  <a:lnTo>
                    <a:pt x="9128136" y="1379189"/>
                  </a:lnTo>
                  <a:lnTo>
                    <a:pt x="9137661" y="1379189"/>
                  </a:lnTo>
                  <a:lnTo>
                    <a:pt x="9137661" y="1388715"/>
                  </a:lnTo>
                  <a:close/>
                </a:path>
                <a:path w="9865360" h="1388745">
                  <a:moveTo>
                    <a:pt x="9118611" y="1388715"/>
                  </a:moveTo>
                  <a:lnTo>
                    <a:pt x="9109086" y="1388715"/>
                  </a:lnTo>
                  <a:lnTo>
                    <a:pt x="9109086" y="1379189"/>
                  </a:lnTo>
                  <a:lnTo>
                    <a:pt x="9118611" y="1379189"/>
                  </a:lnTo>
                  <a:lnTo>
                    <a:pt x="9118611" y="1388715"/>
                  </a:lnTo>
                  <a:close/>
                </a:path>
                <a:path w="9865360" h="1388745">
                  <a:moveTo>
                    <a:pt x="9099561" y="1388715"/>
                  </a:moveTo>
                  <a:lnTo>
                    <a:pt x="9090036" y="1388715"/>
                  </a:lnTo>
                  <a:lnTo>
                    <a:pt x="9090036" y="1379189"/>
                  </a:lnTo>
                  <a:lnTo>
                    <a:pt x="9099561" y="1379189"/>
                  </a:lnTo>
                  <a:lnTo>
                    <a:pt x="9099561" y="1388715"/>
                  </a:lnTo>
                  <a:close/>
                </a:path>
                <a:path w="9865360" h="1388745">
                  <a:moveTo>
                    <a:pt x="9080511" y="1388715"/>
                  </a:moveTo>
                  <a:lnTo>
                    <a:pt x="9070986" y="1388715"/>
                  </a:lnTo>
                  <a:lnTo>
                    <a:pt x="9070986" y="1379189"/>
                  </a:lnTo>
                  <a:lnTo>
                    <a:pt x="9080511" y="1379189"/>
                  </a:lnTo>
                  <a:lnTo>
                    <a:pt x="9080511" y="1388715"/>
                  </a:lnTo>
                  <a:close/>
                </a:path>
                <a:path w="9865360" h="1388745">
                  <a:moveTo>
                    <a:pt x="9061461" y="1388715"/>
                  </a:moveTo>
                  <a:lnTo>
                    <a:pt x="9051936" y="1388715"/>
                  </a:lnTo>
                  <a:lnTo>
                    <a:pt x="9051936" y="1379189"/>
                  </a:lnTo>
                  <a:lnTo>
                    <a:pt x="9061461" y="1379189"/>
                  </a:lnTo>
                  <a:lnTo>
                    <a:pt x="9061461" y="1388715"/>
                  </a:lnTo>
                  <a:close/>
                </a:path>
                <a:path w="9865360" h="1388745">
                  <a:moveTo>
                    <a:pt x="9042411" y="1388715"/>
                  </a:moveTo>
                  <a:lnTo>
                    <a:pt x="9032886" y="1388715"/>
                  </a:lnTo>
                  <a:lnTo>
                    <a:pt x="9032886" y="1379189"/>
                  </a:lnTo>
                  <a:lnTo>
                    <a:pt x="9042411" y="1379189"/>
                  </a:lnTo>
                  <a:lnTo>
                    <a:pt x="9042411" y="1388715"/>
                  </a:lnTo>
                  <a:close/>
                </a:path>
                <a:path w="9865360" h="1388745">
                  <a:moveTo>
                    <a:pt x="9023361" y="1388715"/>
                  </a:moveTo>
                  <a:lnTo>
                    <a:pt x="9013836" y="1388715"/>
                  </a:lnTo>
                  <a:lnTo>
                    <a:pt x="9013836" y="1379189"/>
                  </a:lnTo>
                  <a:lnTo>
                    <a:pt x="9023361" y="1379189"/>
                  </a:lnTo>
                  <a:lnTo>
                    <a:pt x="9023361" y="1388715"/>
                  </a:lnTo>
                  <a:close/>
                </a:path>
                <a:path w="9865360" h="1388745">
                  <a:moveTo>
                    <a:pt x="9004311" y="1388715"/>
                  </a:moveTo>
                  <a:lnTo>
                    <a:pt x="8994786" y="1388715"/>
                  </a:lnTo>
                  <a:lnTo>
                    <a:pt x="8994786" y="1379189"/>
                  </a:lnTo>
                  <a:lnTo>
                    <a:pt x="9004311" y="1379189"/>
                  </a:lnTo>
                  <a:lnTo>
                    <a:pt x="9004311" y="1388715"/>
                  </a:lnTo>
                  <a:close/>
                </a:path>
                <a:path w="9865360" h="1388745">
                  <a:moveTo>
                    <a:pt x="8985261" y="1388715"/>
                  </a:moveTo>
                  <a:lnTo>
                    <a:pt x="8975736" y="1388715"/>
                  </a:lnTo>
                  <a:lnTo>
                    <a:pt x="8975736" y="1379189"/>
                  </a:lnTo>
                  <a:lnTo>
                    <a:pt x="8985261" y="1379189"/>
                  </a:lnTo>
                  <a:lnTo>
                    <a:pt x="8985261" y="1388715"/>
                  </a:lnTo>
                  <a:close/>
                </a:path>
                <a:path w="9865360" h="1388745">
                  <a:moveTo>
                    <a:pt x="8966211" y="1388715"/>
                  </a:moveTo>
                  <a:lnTo>
                    <a:pt x="8956686" y="1388715"/>
                  </a:lnTo>
                  <a:lnTo>
                    <a:pt x="8956686" y="1379189"/>
                  </a:lnTo>
                  <a:lnTo>
                    <a:pt x="8966211" y="1379189"/>
                  </a:lnTo>
                  <a:lnTo>
                    <a:pt x="8966211" y="1388715"/>
                  </a:lnTo>
                  <a:close/>
                </a:path>
                <a:path w="9865360" h="1388745">
                  <a:moveTo>
                    <a:pt x="8947161" y="1388715"/>
                  </a:moveTo>
                  <a:lnTo>
                    <a:pt x="8937636" y="1388715"/>
                  </a:lnTo>
                  <a:lnTo>
                    <a:pt x="8937636" y="1379189"/>
                  </a:lnTo>
                  <a:lnTo>
                    <a:pt x="8947161" y="1379189"/>
                  </a:lnTo>
                  <a:lnTo>
                    <a:pt x="8947161" y="1388715"/>
                  </a:lnTo>
                  <a:close/>
                </a:path>
                <a:path w="9865360" h="1388745">
                  <a:moveTo>
                    <a:pt x="8928111" y="1388715"/>
                  </a:moveTo>
                  <a:lnTo>
                    <a:pt x="8918586" y="1388715"/>
                  </a:lnTo>
                  <a:lnTo>
                    <a:pt x="8918586" y="1379189"/>
                  </a:lnTo>
                  <a:lnTo>
                    <a:pt x="8928111" y="1379189"/>
                  </a:lnTo>
                  <a:lnTo>
                    <a:pt x="8928111" y="1388715"/>
                  </a:lnTo>
                  <a:close/>
                </a:path>
                <a:path w="9865360" h="1388745">
                  <a:moveTo>
                    <a:pt x="8909061" y="1388715"/>
                  </a:moveTo>
                  <a:lnTo>
                    <a:pt x="8899536" y="1388715"/>
                  </a:lnTo>
                  <a:lnTo>
                    <a:pt x="8899536" y="1379189"/>
                  </a:lnTo>
                  <a:lnTo>
                    <a:pt x="8909061" y="1379189"/>
                  </a:lnTo>
                  <a:lnTo>
                    <a:pt x="8909061" y="1388715"/>
                  </a:lnTo>
                  <a:close/>
                </a:path>
                <a:path w="9865360" h="1388745">
                  <a:moveTo>
                    <a:pt x="8890011" y="1388715"/>
                  </a:moveTo>
                  <a:lnTo>
                    <a:pt x="8880486" y="1388715"/>
                  </a:lnTo>
                  <a:lnTo>
                    <a:pt x="8880486" y="1379189"/>
                  </a:lnTo>
                  <a:lnTo>
                    <a:pt x="8890011" y="1379189"/>
                  </a:lnTo>
                  <a:lnTo>
                    <a:pt x="8890011" y="1388715"/>
                  </a:lnTo>
                  <a:close/>
                </a:path>
                <a:path w="9865360" h="1388745">
                  <a:moveTo>
                    <a:pt x="8870961" y="1388715"/>
                  </a:moveTo>
                  <a:lnTo>
                    <a:pt x="8861436" y="1388715"/>
                  </a:lnTo>
                  <a:lnTo>
                    <a:pt x="8861436" y="1379189"/>
                  </a:lnTo>
                  <a:lnTo>
                    <a:pt x="8870961" y="1379189"/>
                  </a:lnTo>
                  <a:lnTo>
                    <a:pt x="8870961" y="1388715"/>
                  </a:lnTo>
                  <a:close/>
                </a:path>
                <a:path w="9865360" h="1388745">
                  <a:moveTo>
                    <a:pt x="8851911" y="1388715"/>
                  </a:moveTo>
                  <a:lnTo>
                    <a:pt x="8842386" y="1388715"/>
                  </a:lnTo>
                  <a:lnTo>
                    <a:pt x="8842386" y="1379189"/>
                  </a:lnTo>
                  <a:lnTo>
                    <a:pt x="8851911" y="1379189"/>
                  </a:lnTo>
                  <a:lnTo>
                    <a:pt x="8851911" y="1388715"/>
                  </a:lnTo>
                  <a:close/>
                </a:path>
                <a:path w="9865360" h="1388745">
                  <a:moveTo>
                    <a:pt x="8832861" y="1388715"/>
                  </a:moveTo>
                  <a:lnTo>
                    <a:pt x="8823336" y="1388715"/>
                  </a:lnTo>
                  <a:lnTo>
                    <a:pt x="8823336" y="1379189"/>
                  </a:lnTo>
                  <a:lnTo>
                    <a:pt x="8832861" y="1379189"/>
                  </a:lnTo>
                  <a:lnTo>
                    <a:pt x="8832861" y="1388715"/>
                  </a:lnTo>
                  <a:close/>
                </a:path>
                <a:path w="9865360" h="1388745">
                  <a:moveTo>
                    <a:pt x="8813811" y="1388715"/>
                  </a:moveTo>
                  <a:lnTo>
                    <a:pt x="8804286" y="1388715"/>
                  </a:lnTo>
                  <a:lnTo>
                    <a:pt x="8804286" y="1379189"/>
                  </a:lnTo>
                  <a:lnTo>
                    <a:pt x="8813811" y="1379189"/>
                  </a:lnTo>
                  <a:lnTo>
                    <a:pt x="8813811" y="1388715"/>
                  </a:lnTo>
                  <a:close/>
                </a:path>
                <a:path w="9865360" h="1388745">
                  <a:moveTo>
                    <a:pt x="8794761" y="1388715"/>
                  </a:moveTo>
                  <a:lnTo>
                    <a:pt x="8785236" y="1388715"/>
                  </a:lnTo>
                  <a:lnTo>
                    <a:pt x="8785236" y="1379189"/>
                  </a:lnTo>
                  <a:lnTo>
                    <a:pt x="8794761" y="1379189"/>
                  </a:lnTo>
                  <a:lnTo>
                    <a:pt x="8794761" y="1388715"/>
                  </a:lnTo>
                  <a:close/>
                </a:path>
                <a:path w="9865360" h="1388745">
                  <a:moveTo>
                    <a:pt x="8775711" y="1388715"/>
                  </a:moveTo>
                  <a:lnTo>
                    <a:pt x="8766186" y="1388715"/>
                  </a:lnTo>
                  <a:lnTo>
                    <a:pt x="8766186" y="1379189"/>
                  </a:lnTo>
                  <a:lnTo>
                    <a:pt x="8775711" y="1379189"/>
                  </a:lnTo>
                  <a:lnTo>
                    <a:pt x="8775711" y="1388715"/>
                  </a:lnTo>
                  <a:close/>
                </a:path>
                <a:path w="9865360" h="1388745">
                  <a:moveTo>
                    <a:pt x="8756661" y="1388715"/>
                  </a:moveTo>
                  <a:lnTo>
                    <a:pt x="8747136" y="1388715"/>
                  </a:lnTo>
                  <a:lnTo>
                    <a:pt x="8747136" y="1379189"/>
                  </a:lnTo>
                  <a:lnTo>
                    <a:pt x="8756661" y="1379189"/>
                  </a:lnTo>
                  <a:lnTo>
                    <a:pt x="8756661" y="1388715"/>
                  </a:lnTo>
                  <a:close/>
                </a:path>
                <a:path w="9865360" h="1388745">
                  <a:moveTo>
                    <a:pt x="8737611" y="1388715"/>
                  </a:moveTo>
                  <a:lnTo>
                    <a:pt x="8728086" y="1388715"/>
                  </a:lnTo>
                  <a:lnTo>
                    <a:pt x="8728086" y="1379189"/>
                  </a:lnTo>
                  <a:lnTo>
                    <a:pt x="8737611" y="1379189"/>
                  </a:lnTo>
                  <a:lnTo>
                    <a:pt x="8737611" y="1388715"/>
                  </a:lnTo>
                  <a:close/>
                </a:path>
                <a:path w="9865360" h="1388745">
                  <a:moveTo>
                    <a:pt x="8718561" y="1388715"/>
                  </a:moveTo>
                  <a:lnTo>
                    <a:pt x="8709036" y="1388715"/>
                  </a:lnTo>
                  <a:lnTo>
                    <a:pt x="8709036" y="1379189"/>
                  </a:lnTo>
                  <a:lnTo>
                    <a:pt x="8718561" y="1379189"/>
                  </a:lnTo>
                  <a:lnTo>
                    <a:pt x="8718561" y="1388715"/>
                  </a:lnTo>
                  <a:close/>
                </a:path>
                <a:path w="9865360" h="1388745">
                  <a:moveTo>
                    <a:pt x="8699511" y="1388715"/>
                  </a:moveTo>
                  <a:lnTo>
                    <a:pt x="8689986" y="1388715"/>
                  </a:lnTo>
                  <a:lnTo>
                    <a:pt x="8689986" y="1379189"/>
                  </a:lnTo>
                  <a:lnTo>
                    <a:pt x="8699511" y="1379189"/>
                  </a:lnTo>
                  <a:lnTo>
                    <a:pt x="8699511" y="1388715"/>
                  </a:lnTo>
                  <a:close/>
                </a:path>
                <a:path w="9865360" h="1388745">
                  <a:moveTo>
                    <a:pt x="8680461" y="1388715"/>
                  </a:moveTo>
                  <a:lnTo>
                    <a:pt x="8670936" y="1388715"/>
                  </a:lnTo>
                  <a:lnTo>
                    <a:pt x="8670936" y="1379189"/>
                  </a:lnTo>
                  <a:lnTo>
                    <a:pt x="8680461" y="1379189"/>
                  </a:lnTo>
                  <a:lnTo>
                    <a:pt x="8680461" y="1388715"/>
                  </a:lnTo>
                  <a:close/>
                </a:path>
                <a:path w="9865360" h="1388745">
                  <a:moveTo>
                    <a:pt x="8661411" y="1388715"/>
                  </a:moveTo>
                  <a:lnTo>
                    <a:pt x="8651886" y="1388715"/>
                  </a:lnTo>
                  <a:lnTo>
                    <a:pt x="8651886" y="1379189"/>
                  </a:lnTo>
                  <a:lnTo>
                    <a:pt x="8661411" y="1379189"/>
                  </a:lnTo>
                  <a:lnTo>
                    <a:pt x="8661411" y="1388715"/>
                  </a:lnTo>
                  <a:close/>
                </a:path>
                <a:path w="9865360" h="1388745">
                  <a:moveTo>
                    <a:pt x="8642361" y="1388715"/>
                  </a:moveTo>
                  <a:lnTo>
                    <a:pt x="8632836" y="1388715"/>
                  </a:lnTo>
                  <a:lnTo>
                    <a:pt x="8632836" y="1379189"/>
                  </a:lnTo>
                  <a:lnTo>
                    <a:pt x="8642361" y="1379189"/>
                  </a:lnTo>
                  <a:lnTo>
                    <a:pt x="8642361" y="1388715"/>
                  </a:lnTo>
                  <a:close/>
                </a:path>
                <a:path w="9865360" h="1388745">
                  <a:moveTo>
                    <a:pt x="8623311" y="1388715"/>
                  </a:moveTo>
                  <a:lnTo>
                    <a:pt x="8613786" y="1388715"/>
                  </a:lnTo>
                  <a:lnTo>
                    <a:pt x="8613786" y="1379189"/>
                  </a:lnTo>
                  <a:lnTo>
                    <a:pt x="8623311" y="1379189"/>
                  </a:lnTo>
                  <a:lnTo>
                    <a:pt x="8623311" y="1388715"/>
                  </a:lnTo>
                  <a:close/>
                </a:path>
                <a:path w="9865360" h="1388745">
                  <a:moveTo>
                    <a:pt x="8604261" y="1388715"/>
                  </a:moveTo>
                  <a:lnTo>
                    <a:pt x="8594736" y="1388715"/>
                  </a:lnTo>
                  <a:lnTo>
                    <a:pt x="8594736" y="1379189"/>
                  </a:lnTo>
                  <a:lnTo>
                    <a:pt x="8604261" y="1379189"/>
                  </a:lnTo>
                  <a:lnTo>
                    <a:pt x="8604261" y="1388715"/>
                  </a:lnTo>
                  <a:close/>
                </a:path>
                <a:path w="9865360" h="1388745">
                  <a:moveTo>
                    <a:pt x="8585211" y="1388715"/>
                  </a:moveTo>
                  <a:lnTo>
                    <a:pt x="8575686" y="1388715"/>
                  </a:lnTo>
                  <a:lnTo>
                    <a:pt x="8575686" y="1379189"/>
                  </a:lnTo>
                  <a:lnTo>
                    <a:pt x="8585211" y="1379189"/>
                  </a:lnTo>
                  <a:lnTo>
                    <a:pt x="8585211" y="1388715"/>
                  </a:lnTo>
                  <a:close/>
                </a:path>
                <a:path w="9865360" h="1388745">
                  <a:moveTo>
                    <a:pt x="8566161" y="1388715"/>
                  </a:moveTo>
                  <a:lnTo>
                    <a:pt x="8556636" y="1388715"/>
                  </a:lnTo>
                  <a:lnTo>
                    <a:pt x="8556636" y="1379189"/>
                  </a:lnTo>
                  <a:lnTo>
                    <a:pt x="8566161" y="1379189"/>
                  </a:lnTo>
                  <a:lnTo>
                    <a:pt x="8566161" y="1388715"/>
                  </a:lnTo>
                  <a:close/>
                </a:path>
                <a:path w="9865360" h="1388745">
                  <a:moveTo>
                    <a:pt x="8547111" y="1388715"/>
                  </a:moveTo>
                  <a:lnTo>
                    <a:pt x="8537586" y="1388715"/>
                  </a:lnTo>
                  <a:lnTo>
                    <a:pt x="8537586" y="1379189"/>
                  </a:lnTo>
                  <a:lnTo>
                    <a:pt x="8547111" y="1379189"/>
                  </a:lnTo>
                  <a:lnTo>
                    <a:pt x="8547111" y="1388715"/>
                  </a:lnTo>
                  <a:close/>
                </a:path>
                <a:path w="9865360" h="1388745">
                  <a:moveTo>
                    <a:pt x="8528061" y="1388715"/>
                  </a:moveTo>
                  <a:lnTo>
                    <a:pt x="8518536" y="1388715"/>
                  </a:lnTo>
                  <a:lnTo>
                    <a:pt x="8518536" y="1379189"/>
                  </a:lnTo>
                  <a:lnTo>
                    <a:pt x="8528061" y="1379189"/>
                  </a:lnTo>
                  <a:lnTo>
                    <a:pt x="8528061" y="1388715"/>
                  </a:lnTo>
                  <a:close/>
                </a:path>
                <a:path w="9865360" h="1388745">
                  <a:moveTo>
                    <a:pt x="8509011" y="1388715"/>
                  </a:moveTo>
                  <a:lnTo>
                    <a:pt x="8499486" y="1388715"/>
                  </a:lnTo>
                  <a:lnTo>
                    <a:pt x="8499486" y="1379189"/>
                  </a:lnTo>
                  <a:lnTo>
                    <a:pt x="8509011" y="1379189"/>
                  </a:lnTo>
                  <a:lnTo>
                    <a:pt x="8509011" y="1388715"/>
                  </a:lnTo>
                  <a:close/>
                </a:path>
                <a:path w="9865360" h="1388745">
                  <a:moveTo>
                    <a:pt x="8489961" y="1388715"/>
                  </a:moveTo>
                  <a:lnTo>
                    <a:pt x="8480436" y="1388715"/>
                  </a:lnTo>
                  <a:lnTo>
                    <a:pt x="8480436" y="1379189"/>
                  </a:lnTo>
                  <a:lnTo>
                    <a:pt x="8489961" y="1379189"/>
                  </a:lnTo>
                  <a:lnTo>
                    <a:pt x="8489961" y="1388715"/>
                  </a:lnTo>
                  <a:close/>
                </a:path>
                <a:path w="9865360" h="1388745">
                  <a:moveTo>
                    <a:pt x="8470911" y="1388715"/>
                  </a:moveTo>
                  <a:lnTo>
                    <a:pt x="8461386" y="1388715"/>
                  </a:lnTo>
                  <a:lnTo>
                    <a:pt x="8461386" y="1379189"/>
                  </a:lnTo>
                  <a:lnTo>
                    <a:pt x="8470911" y="1379189"/>
                  </a:lnTo>
                  <a:lnTo>
                    <a:pt x="8470911" y="1388715"/>
                  </a:lnTo>
                  <a:close/>
                </a:path>
                <a:path w="9865360" h="1388745">
                  <a:moveTo>
                    <a:pt x="8451861" y="1388715"/>
                  </a:moveTo>
                  <a:lnTo>
                    <a:pt x="8442336" y="1388715"/>
                  </a:lnTo>
                  <a:lnTo>
                    <a:pt x="8442336" y="1379189"/>
                  </a:lnTo>
                  <a:lnTo>
                    <a:pt x="8451861" y="1379189"/>
                  </a:lnTo>
                  <a:lnTo>
                    <a:pt x="8451861" y="1388715"/>
                  </a:lnTo>
                  <a:close/>
                </a:path>
                <a:path w="9865360" h="1388745">
                  <a:moveTo>
                    <a:pt x="8432811" y="1388715"/>
                  </a:moveTo>
                  <a:lnTo>
                    <a:pt x="8423286" y="1388715"/>
                  </a:lnTo>
                  <a:lnTo>
                    <a:pt x="8423286" y="1379189"/>
                  </a:lnTo>
                  <a:lnTo>
                    <a:pt x="8432811" y="1379189"/>
                  </a:lnTo>
                  <a:lnTo>
                    <a:pt x="8432811" y="1388715"/>
                  </a:lnTo>
                  <a:close/>
                </a:path>
                <a:path w="9865360" h="1388745">
                  <a:moveTo>
                    <a:pt x="8413761" y="1388715"/>
                  </a:moveTo>
                  <a:lnTo>
                    <a:pt x="8404236" y="1388715"/>
                  </a:lnTo>
                  <a:lnTo>
                    <a:pt x="8404236" y="1379189"/>
                  </a:lnTo>
                  <a:lnTo>
                    <a:pt x="8413761" y="1379189"/>
                  </a:lnTo>
                  <a:lnTo>
                    <a:pt x="8413761" y="1388715"/>
                  </a:lnTo>
                  <a:close/>
                </a:path>
                <a:path w="9865360" h="1388745">
                  <a:moveTo>
                    <a:pt x="8394711" y="1388715"/>
                  </a:moveTo>
                  <a:lnTo>
                    <a:pt x="8385186" y="1388715"/>
                  </a:lnTo>
                  <a:lnTo>
                    <a:pt x="8385186" y="1379189"/>
                  </a:lnTo>
                  <a:lnTo>
                    <a:pt x="8394711" y="1379189"/>
                  </a:lnTo>
                  <a:lnTo>
                    <a:pt x="8394711" y="1388715"/>
                  </a:lnTo>
                  <a:close/>
                </a:path>
                <a:path w="9865360" h="1388745">
                  <a:moveTo>
                    <a:pt x="8375661" y="1388715"/>
                  </a:moveTo>
                  <a:lnTo>
                    <a:pt x="8366136" y="1388715"/>
                  </a:lnTo>
                  <a:lnTo>
                    <a:pt x="8366136" y="1379189"/>
                  </a:lnTo>
                  <a:lnTo>
                    <a:pt x="8375661" y="1379189"/>
                  </a:lnTo>
                  <a:lnTo>
                    <a:pt x="8375661" y="1388715"/>
                  </a:lnTo>
                  <a:close/>
                </a:path>
                <a:path w="9865360" h="1388745">
                  <a:moveTo>
                    <a:pt x="8356611" y="1388715"/>
                  </a:moveTo>
                  <a:lnTo>
                    <a:pt x="8347086" y="1388715"/>
                  </a:lnTo>
                  <a:lnTo>
                    <a:pt x="8347086" y="1379189"/>
                  </a:lnTo>
                  <a:lnTo>
                    <a:pt x="8356611" y="1379189"/>
                  </a:lnTo>
                  <a:lnTo>
                    <a:pt x="8356611" y="1388715"/>
                  </a:lnTo>
                  <a:close/>
                </a:path>
                <a:path w="9865360" h="1388745">
                  <a:moveTo>
                    <a:pt x="8337561" y="1388715"/>
                  </a:moveTo>
                  <a:lnTo>
                    <a:pt x="8328036" y="1388715"/>
                  </a:lnTo>
                  <a:lnTo>
                    <a:pt x="8328036" y="1379189"/>
                  </a:lnTo>
                  <a:lnTo>
                    <a:pt x="8337561" y="1379189"/>
                  </a:lnTo>
                  <a:lnTo>
                    <a:pt x="8337561" y="1388715"/>
                  </a:lnTo>
                  <a:close/>
                </a:path>
                <a:path w="9865360" h="1388745">
                  <a:moveTo>
                    <a:pt x="8318511" y="1388715"/>
                  </a:moveTo>
                  <a:lnTo>
                    <a:pt x="8308986" y="1388715"/>
                  </a:lnTo>
                  <a:lnTo>
                    <a:pt x="8308986" y="1379189"/>
                  </a:lnTo>
                  <a:lnTo>
                    <a:pt x="8318511" y="1379189"/>
                  </a:lnTo>
                  <a:lnTo>
                    <a:pt x="8318511" y="1388715"/>
                  </a:lnTo>
                  <a:close/>
                </a:path>
                <a:path w="9865360" h="1388745">
                  <a:moveTo>
                    <a:pt x="8299461" y="1388715"/>
                  </a:moveTo>
                  <a:lnTo>
                    <a:pt x="8289936" y="1388715"/>
                  </a:lnTo>
                  <a:lnTo>
                    <a:pt x="8289936" y="1379189"/>
                  </a:lnTo>
                  <a:lnTo>
                    <a:pt x="8299461" y="1379189"/>
                  </a:lnTo>
                  <a:lnTo>
                    <a:pt x="8299461" y="1388715"/>
                  </a:lnTo>
                  <a:close/>
                </a:path>
                <a:path w="9865360" h="1388745">
                  <a:moveTo>
                    <a:pt x="8280411" y="1388715"/>
                  </a:moveTo>
                  <a:lnTo>
                    <a:pt x="8270886" y="1388715"/>
                  </a:lnTo>
                  <a:lnTo>
                    <a:pt x="8270886" y="1379189"/>
                  </a:lnTo>
                  <a:lnTo>
                    <a:pt x="8280411" y="1379189"/>
                  </a:lnTo>
                  <a:lnTo>
                    <a:pt x="8280411" y="1388715"/>
                  </a:lnTo>
                  <a:close/>
                </a:path>
                <a:path w="9865360" h="1388745">
                  <a:moveTo>
                    <a:pt x="8261361" y="1388715"/>
                  </a:moveTo>
                  <a:lnTo>
                    <a:pt x="8251836" y="1388715"/>
                  </a:lnTo>
                  <a:lnTo>
                    <a:pt x="8251836" y="1379189"/>
                  </a:lnTo>
                  <a:lnTo>
                    <a:pt x="8261361" y="1379189"/>
                  </a:lnTo>
                  <a:lnTo>
                    <a:pt x="8261361" y="1388715"/>
                  </a:lnTo>
                  <a:close/>
                </a:path>
                <a:path w="9865360" h="1388745">
                  <a:moveTo>
                    <a:pt x="8242311" y="1388715"/>
                  </a:moveTo>
                  <a:lnTo>
                    <a:pt x="8232786" y="1388715"/>
                  </a:lnTo>
                  <a:lnTo>
                    <a:pt x="8232786" y="1379189"/>
                  </a:lnTo>
                  <a:lnTo>
                    <a:pt x="8242311" y="1379189"/>
                  </a:lnTo>
                  <a:lnTo>
                    <a:pt x="8242311" y="1388715"/>
                  </a:lnTo>
                  <a:close/>
                </a:path>
                <a:path w="9865360" h="1388745">
                  <a:moveTo>
                    <a:pt x="8223261" y="1388715"/>
                  </a:moveTo>
                  <a:lnTo>
                    <a:pt x="8213736" y="1388715"/>
                  </a:lnTo>
                  <a:lnTo>
                    <a:pt x="8213736" y="1379189"/>
                  </a:lnTo>
                  <a:lnTo>
                    <a:pt x="8223261" y="1379189"/>
                  </a:lnTo>
                  <a:lnTo>
                    <a:pt x="8223261" y="1388715"/>
                  </a:lnTo>
                  <a:close/>
                </a:path>
                <a:path w="9865360" h="1388745">
                  <a:moveTo>
                    <a:pt x="8204211" y="1388715"/>
                  </a:moveTo>
                  <a:lnTo>
                    <a:pt x="8194686" y="1388715"/>
                  </a:lnTo>
                  <a:lnTo>
                    <a:pt x="8194686" y="1379189"/>
                  </a:lnTo>
                  <a:lnTo>
                    <a:pt x="8204211" y="1379189"/>
                  </a:lnTo>
                  <a:lnTo>
                    <a:pt x="8204211" y="1388715"/>
                  </a:lnTo>
                  <a:close/>
                </a:path>
                <a:path w="9865360" h="1388745">
                  <a:moveTo>
                    <a:pt x="8185161" y="1388715"/>
                  </a:moveTo>
                  <a:lnTo>
                    <a:pt x="8175636" y="1388715"/>
                  </a:lnTo>
                  <a:lnTo>
                    <a:pt x="8175636" y="1379189"/>
                  </a:lnTo>
                  <a:lnTo>
                    <a:pt x="8185161" y="1379189"/>
                  </a:lnTo>
                  <a:lnTo>
                    <a:pt x="8185161" y="1388715"/>
                  </a:lnTo>
                  <a:close/>
                </a:path>
                <a:path w="9865360" h="1388745">
                  <a:moveTo>
                    <a:pt x="8166111" y="1388715"/>
                  </a:moveTo>
                  <a:lnTo>
                    <a:pt x="8156586" y="1388715"/>
                  </a:lnTo>
                  <a:lnTo>
                    <a:pt x="8156586" y="1379189"/>
                  </a:lnTo>
                  <a:lnTo>
                    <a:pt x="8166111" y="1379189"/>
                  </a:lnTo>
                  <a:lnTo>
                    <a:pt x="8166111" y="1388715"/>
                  </a:lnTo>
                  <a:close/>
                </a:path>
                <a:path w="9865360" h="1388745">
                  <a:moveTo>
                    <a:pt x="8147061" y="1388715"/>
                  </a:moveTo>
                  <a:lnTo>
                    <a:pt x="8137536" y="1388715"/>
                  </a:lnTo>
                  <a:lnTo>
                    <a:pt x="8137536" y="1379189"/>
                  </a:lnTo>
                  <a:lnTo>
                    <a:pt x="8147061" y="1379189"/>
                  </a:lnTo>
                  <a:lnTo>
                    <a:pt x="8147061" y="1388715"/>
                  </a:lnTo>
                  <a:close/>
                </a:path>
                <a:path w="9865360" h="1388745">
                  <a:moveTo>
                    <a:pt x="8128011" y="1388715"/>
                  </a:moveTo>
                  <a:lnTo>
                    <a:pt x="8118486" y="1388715"/>
                  </a:lnTo>
                  <a:lnTo>
                    <a:pt x="8118486" y="1379189"/>
                  </a:lnTo>
                  <a:lnTo>
                    <a:pt x="8128011" y="1379189"/>
                  </a:lnTo>
                  <a:lnTo>
                    <a:pt x="8128011" y="1388715"/>
                  </a:lnTo>
                  <a:close/>
                </a:path>
                <a:path w="9865360" h="1388745">
                  <a:moveTo>
                    <a:pt x="8108961" y="1388715"/>
                  </a:moveTo>
                  <a:lnTo>
                    <a:pt x="8099436" y="1388715"/>
                  </a:lnTo>
                  <a:lnTo>
                    <a:pt x="8099436" y="1379189"/>
                  </a:lnTo>
                  <a:lnTo>
                    <a:pt x="8108961" y="1379189"/>
                  </a:lnTo>
                  <a:lnTo>
                    <a:pt x="8108961" y="1388715"/>
                  </a:lnTo>
                  <a:close/>
                </a:path>
                <a:path w="9865360" h="1388745">
                  <a:moveTo>
                    <a:pt x="8089911" y="1388715"/>
                  </a:moveTo>
                  <a:lnTo>
                    <a:pt x="8080386" y="1388715"/>
                  </a:lnTo>
                  <a:lnTo>
                    <a:pt x="8080386" y="1379189"/>
                  </a:lnTo>
                  <a:lnTo>
                    <a:pt x="8089911" y="1379189"/>
                  </a:lnTo>
                  <a:lnTo>
                    <a:pt x="8089911" y="1388715"/>
                  </a:lnTo>
                  <a:close/>
                </a:path>
                <a:path w="9865360" h="1388745">
                  <a:moveTo>
                    <a:pt x="8070861" y="1388715"/>
                  </a:moveTo>
                  <a:lnTo>
                    <a:pt x="8061336" y="1388715"/>
                  </a:lnTo>
                  <a:lnTo>
                    <a:pt x="8061336" y="1379189"/>
                  </a:lnTo>
                  <a:lnTo>
                    <a:pt x="8070861" y="1379189"/>
                  </a:lnTo>
                  <a:lnTo>
                    <a:pt x="8070861" y="1388715"/>
                  </a:lnTo>
                  <a:close/>
                </a:path>
                <a:path w="9865360" h="1388745">
                  <a:moveTo>
                    <a:pt x="8051811" y="1388715"/>
                  </a:moveTo>
                  <a:lnTo>
                    <a:pt x="8042286" y="1388715"/>
                  </a:lnTo>
                  <a:lnTo>
                    <a:pt x="8042286" y="1379189"/>
                  </a:lnTo>
                  <a:lnTo>
                    <a:pt x="8051811" y="1379189"/>
                  </a:lnTo>
                  <a:lnTo>
                    <a:pt x="8051811" y="1388715"/>
                  </a:lnTo>
                  <a:close/>
                </a:path>
                <a:path w="9865360" h="1388745">
                  <a:moveTo>
                    <a:pt x="8032761" y="1388715"/>
                  </a:moveTo>
                  <a:lnTo>
                    <a:pt x="8023236" y="1388715"/>
                  </a:lnTo>
                  <a:lnTo>
                    <a:pt x="8023236" y="1379189"/>
                  </a:lnTo>
                  <a:lnTo>
                    <a:pt x="8032761" y="1379189"/>
                  </a:lnTo>
                  <a:lnTo>
                    <a:pt x="8032761" y="1388715"/>
                  </a:lnTo>
                  <a:close/>
                </a:path>
                <a:path w="9865360" h="1388745">
                  <a:moveTo>
                    <a:pt x="8013711" y="1388715"/>
                  </a:moveTo>
                  <a:lnTo>
                    <a:pt x="8004186" y="1388715"/>
                  </a:lnTo>
                  <a:lnTo>
                    <a:pt x="8004186" y="1379189"/>
                  </a:lnTo>
                  <a:lnTo>
                    <a:pt x="8013711" y="1379189"/>
                  </a:lnTo>
                  <a:lnTo>
                    <a:pt x="8013711" y="1388715"/>
                  </a:lnTo>
                  <a:close/>
                </a:path>
                <a:path w="9865360" h="1388745">
                  <a:moveTo>
                    <a:pt x="7994661" y="1388715"/>
                  </a:moveTo>
                  <a:lnTo>
                    <a:pt x="7985136" y="1388715"/>
                  </a:lnTo>
                  <a:lnTo>
                    <a:pt x="7985136" y="1379189"/>
                  </a:lnTo>
                  <a:lnTo>
                    <a:pt x="7994661" y="1379189"/>
                  </a:lnTo>
                  <a:lnTo>
                    <a:pt x="7994661" y="1388715"/>
                  </a:lnTo>
                  <a:close/>
                </a:path>
                <a:path w="9865360" h="1388745">
                  <a:moveTo>
                    <a:pt x="7975611" y="1388715"/>
                  </a:moveTo>
                  <a:lnTo>
                    <a:pt x="7966086" y="1388715"/>
                  </a:lnTo>
                  <a:lnTo>
                    <a:pt x="7966086" y="1379189"/>
                  </a:lnTo>
                  <a:lnTo>
                    <a:pt x="7975611" y="1379189"/>
                  </a:lnTo>
                  <a:lnTo>
                    <a:pt x="7975611" y="1388715"/>
                  </a:lnTo>
                  <a:close/>
                </a:path>
                <a:path w="9865360" h="1388745">
                  <a:moveTo>
                    <a:pt x="7956561" y="1388715"/>
                  </a:moveTo>
                  <a:lnTo>
                    <a:pt x="7947036" y="1388715"/>
                  </a:lnTo>
                  <a:lnTo>
                    <a:pt x="7947036" y="1379189"/>
                  </a:lnTo>
                  <a:lnTo>
                    <a:pt x="7956561" y="1379189"/>
                  </a:lnTo>
                  <a:lnTo>
                    <a:pt x="7956561" y="1388715"/>
                  </a:lnTo>
                  <a:close/>
                </a:path>
                <a:path w="9865360" h="1388745">
                  <a:moveTo>
                    <a:pt x="7937511" y="1388715"/>
                  </a:moveTo>
                  <a:lnTo>
                    <a:pt x="7927986" y="1388715"/>
                  </a:lnTo>
                  <a:lnTo>
                    <a:pt x="7927986" y="1379189"/>
                  </a:lnTo>
                  <a:lnTo>
                    <a:pt x="7937511" y="1379189"/>
                  </a:lnTo>
                  <a:lnTo>
                    <a:pt x="7937511" y="1388715"/>
                  </a:lnTo>
                  <a:close/>
                </a:path>
                <a:path w="9865360" h="1388745">
                  <a:moveTo>
                    <a:pt x="7918461" y="1388715"/>
                  </a:moveTo>
                  <a:lnTo>
                    <a:pt x="7908936" y="1388715"/>
                  </a:lnTo>
                  <a:lnTo>
                    <a:pt x="7908936" y="1379189"/>
                  </a:lnTo>
                  <a:lnTo>
                    <a:pt x="7918461" y="1379189"/>
                  </a:lnTo>
                  <a:lnTo>
                    <a:pt x="7918461" y="1388715"/>
                  </a:lnTo>
                  <a:close/>
                </a:path>
                <a:path w="9865360" h="1388745">
                  <a:moveTo>
                    <a:pt x="7899411" y="1388715"/>
                  </a:moveTo>
                  <a:lnTo>
                    <a:pt x="7889886" y="1388715"/>
                  </a:lnTo>
                  <a:lnTo>
                    <a:pt x="7889886" y="1379189"/>
                  </a:lnTo>
                  <a:lnTo>
                    <a:pt x="7899411" y="1379189"/>
                  </a:lnTo>
                  <a:lnTo>
                    <a:pt x="7899411" y="1388715"/>
                  </a:lnTo>
                  <a:close/>
                </a:path>
                <a:path w="9865360" h="1388745">
                  <a:moveTo>
                    <a:pt x="7880361" y="1388715"/>
                  </a:moveTo>
                  <a:lnTo>
                    <a:pt x="7870836" y="1388715"/>
                  </a:lnTo>
                  <a:lnTo>
                    <a:pt x="7870836" y="1379189"/>
                  </a:lnTo>
                  <a:lnTo>
                    <a:pt x="7880361" y="1379189"/>
                  </a:lnTo>
                  <a:lnTo>
                    <a:pt x="7880361" y="1388715"/>
                  </a:lnTo>
                  <a:close/>
                </a:path>
                <a:path w="9865360" h="1388745">
                  <a:moveTo>
                    <a:pt x="7861311" y="1388715"/>
                  </a:moveTo>
                  <a:lnTo>
                    <a:pt x="7851786" y="1388715"/>
                  </a:lnTo>
                  <a:lnTo>
                    <a:pt x="7851786" y="1379189"/>
                  </a:lnTo>
                  <a:lnTo>
                    <a:pt x="7861311" y="1379189"/>
                  </a:lnTo>
                  <a:lnTo>
                    <a:pt x="7861311" y="1388715"/>
                  </a:lnTo>
                  <a:close/>
                </a:path>
                <a:path w="9865360" h="1388745">
                  <a:moveTo>
                    <a:pt x="7842261" y="1388715"/>
                  </a:moveTo>
                  <a:lnTo>
                    <a:pt x="7832736" y="1388715"/>
                  </a:lnTo>
                  <a:lnTo>
                    <a:pt x="7832736" y="1379189"/>
                  </a:lnTo>
                  <a:lnTo>
                    <a:pt x="7842261" y="1379189"/>
                  </a:lnTo>
                  <a:lnTo>
                    <a:pt x="7842261" y="1388715"/>
                  </a:lnTo>
                  <a:close/>
                </a:path>
                <a:path w="9865360" h="1388745">
                  <a:moveTo>
                    <a:pt x="7823211" y="1388715"/>
                  </a:moveTo>
                  <a:lnTo>
                    <a:pt x="7813686" y="1388715"/>
                  </a:lnTo>
                  <a:lnTo>
                    <a:pt x="7813686" y="1379189"/>
                  </a:lnTo>
                  <a:lnTo>
                    <a:pt x="7823211" y="1379189"/>
                  </a:lnTo>
                  <a:lnTo>
                    <a:pt x="7823211" y="1388715"/>
                  </a:lnTo>
                  <a:close/>
                </a:path>
                <a:path w="9865360" h="1388745">
                  <a:moveTo>
                    <a:pt x="7804161" y="1388715"/>
                  </a:moveTo>
                  <a:lnTo>
                    <a:pt x="7794636" y="1388715"/>
                  </a:lnTo>
                  <a:lnTo>
                    <a:pt x="7794636" y="1379189"/>
                  </a:lnTo>
                  <a:lnTo>
                    <a:pt x="7804161" y="1379189"/>
                  </a:lnTo>
                  <a:lnTo>
                    <a:pt x="7804161" y="1388715"/>
                  </a:lnTo>
                  <a:close/>
                </a:path>
                <a:path w="9865360" h="1388745">
                  <a:moveTo>
                    <a:pt x="7785111" y="1388715"/>
                  </a:moveTo>
                  <a:lnTo>
                    <a:pt x="7775586" y="1388715"/>
                  </a:lnTo>
                  <a:lnTo>
                    <a:pt x="7775586" y="1379189"/>
                  </a:lnTo>
                  <a:lnTo>
                    <a:pt x="7785111" y="1379189"/>
                  </a:lnTo>
                  <a:lnTo>
                    <a:pt x="7785111" y="1388715"/>
                  </a:lnTo>
                  <a:close/>
                </a:path>
                <a:path w="9865360" h="1388745">
                  <a:moveTo>
                    <a:pt x="7766061" y="1388715"/>
                  </a:moveTo>
                  <a:lnTo>
                    <a:pt x="7756536" y="1388715"/>
                  </a:lnTo>
                  <a:lnTo>
                    <a:pt x="7756536" y="1379189"/>
                  </a:lnTo>
                  <a:lnTo>
                    <a:pt x="7766061" y="1379189"/>
                  </a:lnTo>
                  <a:lnTo>
                    <a:pt x="7766061" y="1388715"/>
                  </a:lnTo>
                  <a:close/>
                </a:path>
                <a:path w="9865360" h="1388745">
                  <a:moveTo>
                    <a:pt x="7747011" y="1388715"/>
                  </a:moveTo>
                  <a:lnTo>
                    <a:pt x="7737486" y="1388715"/>
                  </a:lnTo>
                  <a:lnTo>
                    <a:pt x="7737486" y="1379189"/>
                  </a:lnTo>
                  <a:lnTo>
                    <a:pt x="7747011" y="1379189"/>
                  </a:lnTo>
                  <a:lnTo>
                    <a:pt x="7747011" y="1388715"/>
                  </a:lnTo>
                  <a:close/>
                </a:path>
                <a:path w="9865360" h="1388745">
                  <a:moveTo>
                    <a:pt x="7727961" y="1388715"/>
                  </a:moveTo>
                  <a:lnTo>
                    <a:pt x="7718436" y="1388715"/>
                  </a:lnTo>
                  <a:lnTo>
                    <a:pt x="7718436" y="1379189"/>
                  </a:lnTo>
                  <a:lnTo>
                    <a:pt x="7727961" y="1379189"/>
                  </a:lnTo>
                  <a:lnTo>
                    <a:pt x="7727961" y="1388715"/>
                  </a:lnTo>
                  <a:close/>
                </a:path>
                <a:path w="9865360" h="1388745">
                  <a:moveTo>
                    <a:pt x="7708911" y="1388715"/>
                  </a:moveTo>
                  <a:lnTo>
                    <a:pt x="7699386" y="1388715"/>
                  </a:lnTo>
                  <a:lnTo>
                    <a:pt x="7699386" y="1379189"/>
                  </a:lnTo>
                  <a:lnTo>
                    <a:pt x="7708911" y="1379189"/>
                  </a:lnTo>
                  <a:lnTo>
                    <a:pt x="7708911" y="1388715"/>
                  </a:lnTo>
                  <a:close/>
                </a:path>
                <a:path w="9865360" h="1388745">
                  <a:moveTo>
                    <a:pt x="7689861" y="1388715"/>
                  </a:moveTo>
                  <a:lnTo>
                    <a:pt x="7680336" y="1388715"/>
                  </a:lnTo>
                  <a:lnTo>
                    <a:pt x="7680336" y="1379189"/>
                  </a:lnTo>
                  <a:lnTo>
                    <a:pt x="7689861" y="1379189"/>
                  </a:lnTo>
                  <a:lnTo>
                    <a:pt x="7689861" y="1388715"/>
                  </a:lnTo>
                  <a:close/>
                </a:path>
                <a:path w="9865360" h="1388745">
                  <a:moveTo>
                    <a:pt x="7670811" y="1388715"/>
                  </a:moveTo>
                  <a:lnTo>
                    <a:pt x="7661286" y="1388715"/>
                  </a:lnTo>
                  <a:lnTo>
                    <a:pt x="7661286" y="1379189"/>
                  </a:lnTo>
                  <a:lnTo>
                    <a:pt x="7670811" y="1379189"/>
                  </a:lnTo>
                  <a:lnTo>
                    <a:pt x="7670811" y="1388715"/>
                  </a:lnTo>
                  <a:close/>
                </a:path>
                <a:path w="9865360" h="1388745">
                  <a:moveTo>
                    <a:pt x="7651761" y="1388715"/>
                  </a:moveTo>
                  <a:lnTo>
                    <a:pt x="7642236" y="1388715"/>
                  </a:lnTo>
                  <a:lnTo>
                    <a:pt x="7642236" y="1379189"/>
                  </a:lnTo>
                  <a:lnTo>
                    <a:pt x="7651761" y="1379189"/>
                  </a:lnTo>
                  <a:lnTo>
                    <a:pt x="7651761" y="1388715"/>
                  </a:lnTo>
                  <a:close/>
                </a:path>
                <a:path w="9865360" h="1388745">
                  <a:moveTo>
                    <a:pt x="7632711" y="1388715"/>
                  </a:moveTo>
                  <a:lnTo>
                    <a:pt x="7623186" y="1388715"/>
                  </a:lnTo>
                  <a:lnTo>
                    <a:pt x="7623186" y="1379189"/>
                  </a:lnTo>
                  <a:lnTo>
                    <a:pt x="7632711" y="1379189"/>
                  </a:lnTo>
                  <a:lnTo>
                    <a:pt x="7632711" y="1388715"/>
                  </a:lnTo>
                  <a:close/>
                </a:path>
                <a:path w="9865360" h="1388745">
                  <a:moveTo>
                    <a:pt x="7613661" y="1388715"/>
                  </a:moveTo>
                  <a:lnTo>
                    <a:pt x="7604136" y="1388715"/>
                  </a:lnTo>
                  <a:lnTo>
                    <a:pt x="7604136" y="1379189"/>
                  </a:lnTo>
                  <a:lnTo>
                    <a:pt x="7613661" y="1379189"/>
                  </a:lnTo>
                  <a:lnTo>
                    <a:pt x="7613661" y="1388715"/>
                  </a:lnTo>
                  <a:close/>
                </a:path>
                <a:path w="9865360" h="1388745">
                  <a:moveTo>
                    <a:pt x="7594611" y="1388715"/>
                  </a:moveTo>
                  <a:lnTo>
                    <a:pt x="7585086" y="1388715"/>
                  </a:lnTo>
                  <a:lnTo>
                    <a:pt x="7585086" y="1379189"/>
                  </a:lnTo>
                  <a:lnTo>
                    <a:pt x="7594611" y="1379189"/>
                  </a:lnTo>
                  <a:lnTo>
                    <a:pt x="7594611" y="1388715"/>
                  </a:lnTo>
                  <a:close/>
                </a:path>
                <a:path w="9865360" h="1388745">
                  <a:moveTo>
                    <a:pt x="7575561" y="1388715"/>
                  </a:moveTo>
                  <a:lnTo>
                    <a:pt x="7566036" y="1388715"/>
                  </a:lnTo>
                  <a:lnTo>
                    <a:pt x="7566036" y="1379189"/>
                  </a:lnTo>
                  <a:lnTo>
                    <a:pt x="7575561" y="1379189"/>
                  </a:lnTo>
                  <a:lnTo>
                    <a:pt x="7575561" y="1388715"/>
                  </a:lnTo>
                  <a:close/>
                </a:path>
                <a:path w="9865360" h="1388745">
                  <a:moveTo>
                    <a:pt x="7556511" y="1388715"/>
                  </a:moveTo>
                  <a:lnTo>
                    <a:pt x="7546986" y="1388715"/>
                  </a:lnTo>
                  <a:lnTo>
                    <a:pt x="7546986" y="1379189"/>
                  </a:lnTo>
                  <a:lnTo>
                    <a:pt x="7556511" y="1379189"/>
                  </a:lnTo>
                  <a:lnTo>
                    <a:pt x="7556511" y="1388715"/>
                  </a:lnTo>
                  <a:close/>
                </a:path>
                <a:path w="9865360" h="1388745">
                  <a:moveTo>
                    <a:pt x="7537461" y="1388715"/>
                  </a:moveTo>
                  <a:lnTo>
                    <a:pt x="7527936" y="1388715"/>
                  </a:lnTo>
                  <a:lnTo>
                    <a:pt x="7527936" y="1379189"/>
                  </a:lnTo>
                  <a:lnTo>
                    <a:pt x="7537461" y="1379189"/>
                  </a:lnTo>
                  <a:lnTo>
                    <a:pt x="7537461" y="1388715"/>
                  </a:lnTo>
                  <a:close/>
                </a:path>
                <a:path w="9865360" h="1388745">
                  <a:moveTo>
                    <a:pt x="7518411" y="1388715"/>
                  </a:moveTo>
                  <a:lnTo>
                    <a:pt x="7508886" y="1388715"/>
                  </a:lnTo>
                  <a:lnTo>
                    <a:pt x="7508886" y="1379189"/>
                  </a:lnTo>
                  <a:lnTo>
                    <a:pt x="7518411" y="1379189"/>
                  </a:lnTo>
                  <a:lnTo>
                    <a:pt x="7518411" y="1388715"/>
                  </a:lnTo>
                  <a:close/>
                </a:path>
                <a:path w="9865360" h="1388745">
                  <a:moveTo>
                    <a:pt x="7499361" y="1388715"/>
                  </a:moveTo>
                  <a:lnTo>
                    <a:pt x="7489836" y="1388715"/>
                  </a:lnTo>
                  <a:lnTo>
                    <a:pt x="7489836" y="1379189"/>
                  </a:lnTo>
                  <a:lnTo>
                    <a:pt x="7499361" y="1379189"/>
                  </a:lnTo>
                  <a:lnTo>
                    <a:pt x="7499361" y="1388715"/>
                  </a:lnTo>
                  <a:close/>
                </a:path>
                <a:path w="9865360" h="1388745">
                  <a:moveTo>
                    <a:pt x="7480311" y="1388715"/>
                  </a:moveTo>
                  <a:lnTo>
                    <a:pt x="7470786" y="1388715"/>
                  </a:lnTo>
                  <a:lnTo>
                    <a:pt x="7470786" y="1379189"/>
                  </a:lnTo>
                  <a:lnTo>
                    <a:pt x="7480311" y="1379189"/>
                  </a:lnTo>
                  <a:lnTo>
                    <a:pt x="7480311" y="1388715"/>
                  </a:lnTo>
                  <a:close/>
                </a:path>
                <a:path w="9865360" h="1388745">
                  <a:moveTo>
                    <a:pt x="7461261" y="1388715"/>
                  </a:moveTo>
                  <a:lnTo>
                    <a:pt x="7451736" y="1388715"/>
                  </a:lnTo>
                  <a:lnTo>
                    <a:pt x="7451736" y="1379189"/>
                  </a:lnTo>
                  <a:lnTo>
                    <a:pt x="7461261" y="1379189"/>
                  </a:lnTo>
                  <a:lnTo>
                    <a:pt x="7461261" y="1388715"/>
                  </a:lnTo>
                  <a:close/>
                </a:path>
                <a:path w="9865360" h="1388745">
                  <a:moveTo>
                    <a:pt x="7442211" y="1388715"/>
                  </a:moveTo>
                  <a:lnTo>
                    <a:pt x="7432686" y="1388715"/>
                  </a:lnTo>
                  <a:lnTo>
                    <a:pt x="7432686" y="1379189"/>
                  </a:lnTo>
                  <a:lnTo>
                    <a:pt x="7442211" y="1379189"/>
                  </a:lnTo>
                  <a:lnTo>
                    <a:pt x="7442211" y="1388715"/>
                  </a:lnTo>
                  <a:close/>
                </a:path>
                <a:path w="9865360" h="1388745">
                  <a:moveTo>
                    <a:pt x="7423161" y="1388715"/>
                  </a:moveTo>
                  <a:lnTo>
                    <a:pt x="7413636" y="1388715"/>
                  </a:lnTo>
                  <a:lnTo>
                    <a:pt x="7413636" y="1379189"/>
                  </a:lnTo>
                  <a:lnTo>
                    <a:pt x="7423161" y="1379189"/>
                  </a:lnTo>
                  <a:lnTo>
                    <a:pt x="7423161" y="1388715"/>
                  </a:lnTo>
                  <a:close/>
                </a:path>
                <a:path w="9865360" h="1388745">
                  <a:moveTo>
                    <a:pt x="7404111" y="1388715"/>
                  </a:moveTo>
                  <a:lnTo>
                    <a:pt x="7394586" y="1388715"/>
                  </a:lnTo>
                  <a:lnTo>
                    <a:pt x="7394586" y="1379189"/>
                  </a:lnTo>
                  <a:lnTo>
                    <a:pt x="7404111" y="1379189"/>
                  </a:lnTo>
                  <a:lnTo>
                    <a:pt x="7404111" y="1388715"/>
                  </a:lnTo>
                  <a:close/>
                </a:path>
                <a:path w="9865360" h="1388745">
                  <a:moveTo>
                    <a:pt x="7385061" y="1388715"/>
                  </a:moveTo>
                  <a:lnTo>
                    <a:pt x="7375536" y="1388715"/>
                  </a:lnTo>
                  <a:lnTo>
                    <a:pt x="7375536" y="1379189"/>
                  </a:lnTo>
                  <a:lnTo>
                    <a:pt x="7385061" y="1379189"/>
                  </a:lnTo>
                  <a:lnTo>
                    <a:pt x="7385061" y="1388715"/>
                  </a:lnTo>
                  <a:close/>
                </a:path>
                <a:path w="9865360" h="1388745">
                  <a:moveTo>
                    <a:pt x="7366011" y="1388715"/>
                  </a:moveTo>
                  <a:lnTo>
                    <a:pt x="7356486" y="1388715"/>
                  </a:lnTo>
                  <a:lnTo>
                    <a:pt x="7356486" y="1379189"/>
                  </a:lnTo>
                  <a:lnTo>
                    <a:pt x="7366011" y="1379189"/>
                  </a:lnTo>
                  <a:lnTo>
                    <a:pt x="7366011" y="1388715"/>
                  </a:lnTo>
                  <a:close/>
                </a:path>
                <a:path w="9865360" h="1388745">
                  <a:moveTo>
                    <a:pt x="7346961" y="1388715"/>
                  </a:moveTo>
                  <a:lnTo>
                    <a:pt x="7337436" y="1388715"/>
                  </a:lnTo>
                  <a:lnTo>
                    <a:pt x="7337436" y="1379189"/>
                  </a:lnTo>
                  <a:lnTo>
                    <a:pt x="7346961" y="1379189"/>
                  </a:lnTo>
                  <a:lnTo>
                    <a:pt x="7346961" y="1388715"/>
                  </a:lnTo>
                  <a:close/>
                </a:path>
                <a:path w="9865360" h="1388745">
                  <a:moveTo>
                    <a:pt x="7327911" y="1388715"/>
                  </a:moveTo>
                  <a:lnTo>
                    <a:pt x="7318386" y="1388715"/>
                  </a:lnTo>
                  <a:lnTo>
                    <a:pt x="7318386" y="1379189"/>
                  </a:lnTo>
                  <a:lnTo>
                    <a:pt x="7327911" y="1379189"/>
                  </a:lnTo>
                  <a:lnTo>
                    <a:pt x="7327911" y="1388715"/>
                  </a:lnTo>
                  <a:close/>
                </a:path>
                <a:path w="9865360" h="1388745">
                  <a:moveTo>
                    <a:pt x="7308861" y="1388715"/>
                  </a:moveTo>
                  <a:lnTo>
                    <a:pt x="7299336" y="1388715"/>
                  </a:lnTo>
                  <a:lnTo>
                    <a:pt x="7299336" y="1379189"/>
                  </a:lnTo>
                  <a:lnTo>
                    <a:pt x="7308861" y="1379189"/>
                  </a:lnTo>
                  <a:lnTo>
                    <a:pt x="7308861" y="1388715"/>
                  </a:lnTo>
                  <a:close/>
                </a:path>
                <a:path w="9865360" h="1388745">
                  <a:moveTo>
                    <a:pt x="7289811" y="1388715"/>
                  </a:moveTo>
                  <a:lnTo>
                    <a:pt x="7280286" y="1388715"/>
                  </a:lnTo>
                  <a:lnTo>
                    <a:pt x="7280286" y="1379189"/>
                  </a:lnTo>
                  <a:lnTo>
                    <a:pt x="7289811" y="1379189"/>
                  </a:lnTo>
                  <a:lnTo>
                    <a:pt x="7289811" y="1388715"/>
                  </a:lnTo>
                  <a:close/>
                </a:path>
                <a:path w="9865360" h="1388745">
                  <a:moveTo>
                    <a:pt x="7270761" y="1388715"/>
                  </a:moveTo>
                  <a:lnTo>
                    <a:pt x="7261236" y="1388715"/>
                  </a:lnTo>
                  <a:lnTo>
                    <a:pt x="7261236" y="1379189"/>
                  </a:lnTo>
                  <a:lnTo>
                    <a:pt x="7270761" y="1379189"/>
                  </a:lnTo>
                  <a:lnTo>
                    <a:pt x="7270761" y="1388715"/>
                  </a:lnTo>
                  <a:close/>
                </a:path>
                <a:path w="9865360" h="1388745">
                  <a:moveTo>
                    <a:pt x="7251711" y="1388715"/>
                  </a:moveTo>
                  <a:lnTo>
                    <a:pt x="7242186" y="1388715"/>
                  </a:lnTo>
                  <a:lnTo>
                    <a:pt x="7242186" y="1379189"/>
                  </a:lnTo>
                  <a:lnTo>
                    <a:pt x="7251711" y="1379189"/>
                  </a:lnTo>
                  <a:lnTo>
                    <a:pt x="7251711" y="1388715"/>
                  </a:lnTo>
                  <a:close/>
                </a:path>
                <a:path w="9865360" h="1388745">
                  <a:moveTo>
                    <a:pt x="7232661" y="1388715"/>
                  </a:moveTo>
                  <a:lnTo>
                    <a:pt x="7223136" y="1388715"/>
                  </a:lnTo>
                  <a:lnTo>
                    <a:pt x="7223136" y="1379189"/>
                  </a:lnTo>
                  <a:lnTo>
                    <a:pt x="7232661" y="1379189"/>
                  </a:lnTo>
                  <a:lnTo>
                    <a:pt x="7232661" y="1388715"/>
                  </a:lnTo>
                  <a:close/>
                </a:path>
                <a:path w="9865360" h="1388745">
                  <a:moveTo>
                    <a:pt x="7213611" y="1388715"/>
                  </a:moveTo>
                  <a:lnTo>
                    <a:pt x="7204086" y="1388715"/>
                  </a:lnTo>
                  <a:lnTo>
                    <a:pt x="7204086" y="1379189"/>
                  </a:lnTo>
                  <a:lnTo>
                    <a:pt x="7213611" y="1379189"/>
                  </a:lnTo>
                  <a:lnTo>
                    <a:pt x="7213611" y="1388715"/>
                  </a:lnTo>
                  <a:close/>
                </a:path>
                <a:path w="9865360" h="1388745">
                  <a:moveTo>
                    <a:pt x="7194561" y="1388715"/>
                  </a:moveTo>
                  <a:lnTo>
                    <a:pt x="7185036" y="1388715"/>
                  </a:lnTo>
                  <a:lnTo>
                    <a:pt x="7185036" y="1379189"/>
                  </a:lnTo>
                  <a:lnTo>
                    <a:pt x="7194561" y="1379189"/>
                  </a:lnTo>
                  <a:lnTo>
                    <a:pt x="7194561" y="1388715"/>
                  </a:lnTo>
                  <a:close/>
                </a:path>
                <a:path w="9865360" h="1388745">
                  <a:moveTo>
                    <a:pt x="7175511" y="1388715"/>
                  </a:moveTo>
                  <a:lnTo>
                    <a:pt x="7165986" y="1388715"/>
                  </a:lnTo>
                  <a:lnTo>
                    <a:pt x="7165986" y="1379189"/>
                  </a:lnTo>
                  <a:lnTo>
                    <a:pt x="7175511" y="1379189"/>
                  </a:lnTo>
                  <a:lnTo>
                    <a:pt x="7175511" y="1388715"/>
                  </a:lnTo>
                  <a:close/>
                </a:path>
                <a:path w="9865360" h="1388745">
                  <a:moveTo>
                    <a:pt x="7156461" y="1388715"/>
                  </a:moveTo>
                  <a:lnTo>
                    <a:pt x="7146936" y="1388715"/>
                  </a:lnTo>
                  <a:lnTo>
                    <a:pt x="7146936" y="1379189"/>
                  </a:lnTo>
                  <a:lnTo>
                    <a:pt x="7156461" y="1379189"/>
                  </a:lnTo>
                  <a:lnTo>
                    <a:pt x="7156461" y="1388715"/>
                  </a:lnTo>
                  <a:close/>
                </a:path>
                <a:path w="9865360" h="1388745">
                  <a:moveTo>
                    <a:pt x="7137411" y="1388715"/>
                  </a:moveTo>
                  <a:lnTo>
                    <a:pt x="7127886" y="1388715"/>
                  </a:lnTo>
                  <a:lnTo>
                    <a:pt x="7127886" y="1379189"/>
                  </a:lnTo>
                  <a:lnTo>
                    <a:pt x="7137411" y="1379189"/>
                  </a:lnTo>
                  <a:lnTo>
                    <a:pt x="7137411" y="1388715"/>
                  </a:lnTo>
                  <a:close/>
                </a:path>
                <a:path w="9865360" h="1388745">
                  <a:moveTo>
                    <a:pt x="7118361" y="1388715"/>
                  </a:moveTo>
                  <a:lnTo>
                    <a:pt x="7108836" y="1388715"/>
                  </a:lnTo>
                  <a:lnTo>
                    <a:pt x="7108836" y="1379189"/>
                  </a:lnTo>
                  <a:lnTo>
                    <a:pt x="7118361" y="1379189"/>
                  </a:lnTo>
                  <a:lnTo>
                    <a:pt x="7118361" y="1388715"/>
                  </a:lnTo>
                  <a:close/>
                </a:path>
                <a:path w="9865360" h="1388745">
                  <a:moveTo>
                    <a:pt x="7099311" y="1388715"/>
                  </a:moveTo>
                  <a:lnTo>
                    <a:pt x="7089786" y="1388715"/>
                  </a:lnTo>
                  <a:lnTo>
                    <a:pt x="7089786" y="1379189"/>
                  </a:lnTo>
                  <a:lnTo>
                    <a:pt x="7099311" y="1379189"/>
                  </a:lnTo>
                  <a:lnTo>
                    <a:pt x="7099311" y="1388715"/>
                  </a:lnTo>
                  <a:close/>
                </a:path>
                <a:path w="9865360" h="1388745">
                  <a:moveTo>
                    <a:pt x="7080261" y="1388715"/>
                  </a:moveTo>
                  <a:lnTo>
                    <a:pt x="7070736" y="1388715"/>
                  </a:lnTo>
                  <a:lnTo>
                    <a:pt x="7070736" y="1379189"/>
                  </a:lnTo>
                  <a:lnTo>
                    <a:pt x="7080261" y="1379189"/>
                  </a:lnTo>
                  <a:lnTo>
                    <a:pt x="7080261" y="1388715"/>
                  </a:lnTo>
                  <a:close/>
                </a:path>
                <a:path w="9865360" h="1388745">
                  <a:moveTo>
                    <a:pt x="7061211" y="1388715"/>
                  </a:moveTo>
                  <a:lnTo>
                    <a:pt x="7051686" y="1388715"/>
                  </a:lnTo>
                  <a:lnTo>
                    <a:pt x="7051686" y="1379189"/>
                  </a:lnTo>
                  <a:lnTo>
                    <a:pt x="7061211" y="1379189"/>
                  </a:lnTo>
                  <a:lnTo>
                    <a:pt x="7061211" y="1388715"/>
                  </a:lnTo>
                  <a:close/>
                </a:path>
                <a:path w="9865360" h="1388745">
                  <a:moveTo>
                    <a:pt x="7042161" y="1388715"/>
                  </a:moveTo>
                  <a:lnTo>
                    <a:pt x="7032636" y="1388715"/>
                  </a:lnTo>
                  <a:lnTo>
                    <a:pt x="7032636" y="1379189"/>
                  </a:lnTo>
                  <a:lnTo>
                    <a:pt x="7042161" y="1379189"/>
                  </a:lnTo>
                  <a:lnTo>
                    <a:pt x="7042161" y="1388715"/>
                  </a:lnTo>
                  <a:close/>
                </a:path>
                <a:path w="9865360" h="1388745">
                  <a:moveTo>
                    <a:pt x="7023111" y="1388715"/>
                  </a:moveTo>
                  <a:lnTo>
                    <a:pt x="7013586" y="1388715"/>
                  </a:lnTo>
                  <a:lnTo>
                    <a:pt x="7013586" y="1379189"/>
                  </a:lnTo>
                  <a:lnTo>
                    <a:pt x="7023111" y="1379189"/>
                  </a:lnTo>
                  <a:lnTo>
                    <a:pt x="7023111" y="1388715"/>
                  </a:lnTo>
                  <a:close/>
                </a:path>
                <a:path w="9865360" h="1388745">
                  <a:moveTo>
                    <a:pt x="7004061" y="1388715"/>
                  </a:moveTo>
                  <a:lnTo>
                    <a:pt x="6994536" y="1388715"/>
                  </a:lnTo>
                  <a:lnTo>
                    <a:pt x="6994536" y="1379189"/>
                  </a:lnTo>
                  <a:lnTo>
                    <a:pt x="7004061" y="1379189"/>
                  </a:lnTo>
                  <a:lnTo>
                    <a:pt x="7004061" y="1388715"/>
                  </a:lnTo>
                  <a:close/>
                </a:path>
                <a:path w="9865360" h="1388745">
                  <a:moveTo>
                    <a:pt x="6985011" y="1388715"/>
                  </a:moveTo>
                  <a:lnTo>
                    <a:pt x="6975486" y="1388715"/>
                  </a:lnTo>
                  <a:lnTo>
                    <a:pt x="6975486" y="1379189"/>
                  </a:lnTo>
                  <a:lnTo>
                    <a:pt x="6985011" y="1379189"/>
                  </a:lnTo>
                  <a:lnTo>
                    <a:pt x="6985011" y="1388715"/>
                  </a:lnTo>
                  <a:close/>
                </a:path>
                <a:path w="9865360" h="1388745">
                  <a:moveTo>
                    <a:pt x="6965961" y="1388715"/>
                  </a:moveTo>
                  <a:lnTo>
                    <a:pt x="6956436" y="1388715"/>
                  </a:lnTo>
                  <a:lnTo>
                    <a:pt x="6956436" y="1379189"/>
                  </a:lnTo>
                  <a:lnTo>
                    <a:pt x="6965961" y="1379189"/>
                  </a:lnTo>
                  <a:lnTo>
                    <a:pt x="6965961" y="1388715"/>
                  </a:lnTo>
                  <a:close/>
                </a:path>
                <a:path w="9865360" h="1388745">
                  <a:moveTo>
                    <a:pt x="6946911" y="1388715"/>
                  </a:moveTo>
                  <a:lnTo>
                    <a:pt x="6937386" y="1388715"/>
                  </a:lnTo>
                  <a:lnTo>
                    <a:pt x="6937386" y="1379189"/>
                  </a:lnTo>
                  <a:lnTo>
                    <a:pt x="6946911" y="1379189"/>
                  </a:lnTo>
                  <a:lnTo>
                    <a:pt x="6946911" y="1388715"/>
                  </a:lnTo>
                  <a:close/>
                </a:path>
                <a:path w="9865360" h="1388745">
                  <a:moveTo>
                    <a:pt x="6927861" y="1388715"/>
                  </a:moveTo>
                  <a:lnTo>
                    <a:pt x="6918336" y="1388715"/>
                  </a:lnTo>
                  <a:lnTo>
                    <a:pt x="6918336" y="1379189"/>
                  </a:lnTo>
                  <a:lnTo>
                    <a:pt x="6927861" y="1379189"/>
                  </a:lnTo>
                  <a:lnTo>
                    <a:pt x="6927861" y="1388715"/>
                  </a:lnTo>
                  <a:close/>
                </a:path>
                <a:path w="9865360" h="1388745">
                  <a:moveTo>
                    <a:pt x="6908811" y="1388715"/>
                  </a:moveTo>
                  <a:lnTo>
                    <a:pt x="6899286" y="1388715"/>
                  </a:lnTo>
                  <a:lnTo>
                    <a:pt x="6899286" y="1379189"/>
                  </a:lnTo>
                  <a:lnTo>
                    <a:pt x="6908811" y="1379189"/>
                  </a:lnTo>
                  <a:lnTo>
                    <a:pt x="6908811" y="1388715"/>
                  </a:lnTo>
                  <a:close/>
                </a:path>
                <a:path w="9865360" h="1388745">
                  <a:moveTo>
                    <a:pt x="6889761" y="1388715"/>
                  </a:moveTo>
                  <a:lnTo>
                    <a:pt x="6880236" y="1388715"/>
                  </a:lnTo>
                  <a:lnTo>
                    <a:pt x="6880236" y="1379189"/>
                  </a:lnTo>
                  <a:lnTo>
                    <a:pt x="6889761" y="1379189"/>
                  </a:lnTo>
                  <a:lnTo>
                    <a:pt x="6889761" y="1388715"/>
                  </a:lnTo>
                  <a:close/>
                </a:path>
                <a:path w="9865360" h="1388745">
                  <a:moveTo>
                    <a:pt x="6870711" y="1388715"/>
                  </a:moveTo>
                  <a:lnTo>
                    <a:pt x="6861186" y="1388715"/>
                  </a:lnTo>
                  <a:lnTo>
                    <a:pt x="6861186" y="1379189"/>
                  </a:lnTo>
                  <a:lnTo>
                    <a:pt x="6870711" y="1379189"/>
                  </a:lnTo>
                  <a:lnTo>
                    <a:pt x="6870711" y="1388715"/>
                  </a:lnTo>
                  <a:close/>
                </a:path>
                <a:path w="9865360" h="1388745">
                  <a:moveTo>
                    <a:pt x="6851661" y="1388715"/>
                  </a:moveTo>
                  <a:lnTo>
                    <a:pt x="6842136" y="1388715"/>
                  </a:lnTo>
                  <a:lnTo>
                    <a:pt x="6842136" y="1379189"/>
                  </a:lnTo>
                  <a:lnTo>
                    <a:pt x="6851661" y="1379189"/>
                  </a:lnTo>
                  <a:lnTo>
                    <a:pt x="6851661" y="1388715"/>
                  </a:lnTo>
                  <a:close/>
                </a:path>
                <a:path w="9865360" h="1388745">
                  <a:moveTo>
                    <a:pt x="6832611" y="1388715"/>
                  </a:moveTo>
                  <a:lnTo>
                    <a:pt x="6823086" y="1388715"/>
                  </a:lnTo>
                  <a:lnTo>
                    <a:pt x="6823086" y="1379189"/>
                  </a:lnTo>
                  <a:lnTo>
                    <a:pt x="6832611" y="1379189"/>
                  </a:lnTo>
                  <a:lnTo>
                    <a:pt x="6832611" y="1388715"/>
                  </a:lnTo>
                  <a:close/>
                </a:path>
                <a:path w="9865360" h="1388745">
                  <a:moveTo>
                    <a:pt x="6813561" y="1388715"/>
                  </a:moveTo>
                  <a:lnTo>
                    <a:pt x="6804036" y="1388715"/>
                  </a:lnTo>
                  <a:lnTo>
                    <a:pt x="6804036" y="1379189"/>
                  </a:lnTo>
                  <a:lnTo>
                    <a:pt x="6813561" y="1379189"/>
                  </a:lnTo>
                  <a:lnTo>
                    <a:pt x="6813561" y="1388715"/>
                  </a:lnTo>
                  <a:close/>
                </a:path>
                <a:path w="9865360" h="1388745">
                  <a:moveTo>
                    <a:pt x="6794511" y="1388715"/>
                  </a:moveTo>
                  <a:lnTo>
                    <a:pt x="6784986" y="1388715"/>
                  </a:lnTo>
                  <a:lnTo>
                    <a:pt x="6784986" y="1379189"/>
                  </a:lnTo>
                  <a:lnTo>
                    <a:pt x="6794511" y="1379189"/>
                  </a:lnTo>
                  <a:lnTo>
                    <a:pt x="6794511" y="1388715"/>
                  </a:lnTo>
                  <a:close/>
                </a:path>
                <a:path w="9865360" h="1388745">
                  <a:moveTo>
                    <a:pt x="6775461" y="1388715"/>
                  </a:moveTo>
                  <a:lnTo>
                    <a:pt x="6765936" y="1388715"/>
                  </a:lnTo>
                  <a:lnTo>
                    <a:pt x="6765936" y="1379189"/>
                  </a:lnTo>
                  <a:lnTo>
                    <a:pt x="6775461" y="1379189"/>
                  </a:lnTo>
                  <a:lnTo>
                    <a:pt x="6775461" y="1388715"/>
                  </a:lnTo>
                  <a:close/>
                </a:path>
                <a:path w="9865360" h="1388745">
                  <a:moveTo>
                    <a:pt x="6756411" y="1388715"/>
                  </a:moveTo>
                  <a:lnTo>
                    <a:pt x="6746886" y="1388715"/>
                  </a:lnTo>
                  <a:lnTo>
                    <a:pt x="6746886" y="1379189"/>
                  </a:lnTo>
                  <a:lnTo>
                    <a:pt x="6756411" y="1379189"/>
                  </a:lnTo>
                  <a:lnTo>
                    <a:pt x="6756411" y="1388715"/>
                  </a:lnTo>
                  <a:close/>
                </a:path>
                <a:path w="9865360" h="1388745">
                  <a:moveTo>
                    <a:pt x="6737361" y="1388715"/>
                  </a:moveTo>
                  <a:lnTo>
                    <a:pt x="6727836" y="1388715"/>
                  </a:lnTo>
                  <a:lnTo>
                    <a:pt x="6727836" y="1379189"/>
                  </a:lnTo>
                  <a:lnTo>
                    <a:pt x="6737361" y="1379189"/>
                  </a:lnTo>
                  <a:lnTo>
                    <a:pt x="6737361" y="1388715"/>
                  </a:lnTo>
                  <a:close/>
                </a:path>
                <a:path w="9865360" h="1388745">
                  <a:moveTo>
                    <a:pt x="6718311" y="1388715"/>
                  </a:moveTo>
                  <a:lnTo>
                    <a:pt x="6708786" y="1388715"/>
                  </a:lnTo>
                  <a:lnTo>
                    <a:pt x="6708786" y="1379189"/>
                  </a:lnTo>
                  <a:lnTo>
                    <a:pt x="6718311" y="1379189"/>
                  </a:lnTo>
                  <a:lnTo>
                    <a:pt x="6718311" y="1388715"/>
                  </a:lnTo>
                  <a:close/>
                </a:path>
                <a:path w="9865360" h="1388745">
                  <a:moveTo>
                    <a:pt x="6699261" y="1388715"/>
                  </a:moveTo>
                  <a:lnTo>
                    <a:pt x="6689736" y="1388715"/>
                  </a:lnTo>
                  <a:lnTo>
                    <a:pt x="6689736" y="1379189"/>
                  </a:lnTo>
                  <a:lnTo>
                    <a:pt x="6699261" y="1379189"/>
                  </a:lnTo>
                  <a:lnTo>
                    <a:pt x="6699261" y="1388715"/>
                  </a:lnTo>
                  <a:close/>
                </a:path>
                <a:path w="9865360" h="1388745">
                  <a:moveTo>
                    <a:pt x="6680211" y="1388715"/>
                  </a:moveTo>
                  <a:lnTo>
                    <a:pt x="6670686" y="1388715"/>
                  </a:lnTo>
                  <a:lnTo>
                    <a:pt x="6670686" y="1379189"/>
                  </a:lnTo>
                  <a:lnTo>
                    <a:pt x="6680211" y="1379189"/>
                  </a:lnTo>
                  <a:lnTo>
                    <a:pt x="6680211" y="1388715"/>
                  </a:lnTo>
                  <a:close/>
                </a:path>
                <a:path w="9865360" h="1388745">
                  <a:moveTo>
                    <a:pt x="6661161" y="1388715"/>
                  </a:moveTo>
                  <a:lnTo>
                    <a:pt x="6651636" y="1388715"/>
                  </a:lnTo>
                  <a:lnTo>
                    <a:pt x="6651636" y="1379189"/>
                  </a:lnTo>
                  <a:lnTo>
                    <a:pt x="6661161" y="1379189"/>
                  </a:lnTo>
                  <a:lnTo>
                    <a:pt x="6661161" y="1388715"/>
                  </a:lnTo>
                  <a:close/>
                </a:path>
                <a:path w="9865360" h="1388745">
                  <a:moveTo>
                    <a:pt x="6642111" y="1388715"/>
                  </a:moveTo>
                  <a:lnTo>
                    <a:pt x="6632586" y="1388715"/>
                  </a:lnTo>
                  <a:lnTo>
                    <a:pt x="6632586" y="1379189"/>
                  </a:lnTo>
                  <a:lnTo>
                    <a:pt x="6642111" y="1379189"/>
                  </a:lnTo>
                  <a:lnTo>
                    <a:pt x="6642111" y="1388715"/>
                  </a:lnTo>
                  <a:close/>
                </a:path>
                <a:path w="9865360" h="1388745">
                  <a:moveTo>
                    <a:pt x="6623061" y="1388715"/>
                  </a:moveTo>
                  <a:lnTo>
                    <a:pt x="6613536" y="1388715"/>
                  </a:lnTo>
                  <a:lnTo>
                    <a:pt x="6613536" y="1379189"/>
                  </a:lnTo>
                  <a:lnTo>
                    <a:pt x="6623061" y="1379189"/>
                  </a:lnTo>
                  <a:lnTo>
                    <a:pt x="6623061" y="1388715"/>
                  </a:lnTo>
                  <a:close/>
                </a:path>
                <a:path w="9865360" h="1388745">
                  <a:moveTo>
                    <a:pt x="6604011" y="1388715"/>
                  </a:moveTo>
                  <a:lnTo>
                    <a:pt x="6594486" y="1388715"/>
                  </a:lnTo>
                  <a:lnTo>
                    <a:pt x="6594486" y="1379189"/>
                  </a:lnTo>
                  <a:lnTo>
                    <a:pt x="6604011" y="1379189"/>
                  </a:lnTo>
                  <a:lnTo>
                    <a:pt x="6604011" y="1388715"/>
                  </a:lnTo>
                  <a:close/>
                </a:path>
                <a:path w="9865360" h="1388745">
                  <a:moveTo>
                    <a:pt x="6584961" y="1388715"/>
                  </a:moveTo>
                  <a:lnTo>
                    <a:pt x="6575436" y="1388715"/>
                  </a:lnTo>
                  <a:lnTo>
                    <a:pt x="6575436" y="1379189"/>
                  </a:lnTo>
                  <a:lnTo>
                    <a:pt x="6584961" y="1379189"/>
                  </a:lnTo>
                  <a:lnTo>
                    <a:pt x="6584961" y="1388715"/>
                  </a:lnTo>
                  <a:close/>
                </a:path>
                <a:path w="9865360" h="1388745">
                  <a:moveTo>
                    <a:pt x="6565911" y="1388715"/>
                  </a:moveTo>
                  <a:lnTo>
                    <a:pt x="6556386" y="1388715"/>
                  </a:lnTo>
                  <a:lnTo>
                    <a:pt x="6556386" y="1379189"/>
                  </a:lnTo>
                  <a:lnTo>
                    <a:pt x="6565911" y="1379189"/>
                  </a:lnTo>
                  <a:lnTo>
                    <a:pt x="6565911" y="1388715"/>
                  </a:lnTo>
                  <a:close/>
                </a:path>
                <a:path w="9865360" h="1388745">
                  <a:moveTo>
                    <a:pt x="6546861" y="1388715"/>
                  </a:moveTo>
                  <a:lnTo>
                    <a:pt x="6537336" y="1388715"/>
                  </a:lnTo>
                  <a:lnTo>
                    <a:pt x="6537336" y="1379189"/>
                  </a:lnTo>
                  <a:lnTo>
                    <a:pt x="6546861" y="1379189"/>
                  </a:lnTo>
                  <a:lnTo>
                    <a:pt x="6546861" y="1388715"/>
                  </a:lnTo>
                  <a:close/>
                </a:path>
                <a:path w="9865360" h="1388745">
                  <a:moveTo>
                    <a:pt x="6527811" y="1388715"/>
                  </a:moveTo>
                  <a:lnTo>
                    <a:pt x="6518286" y="1388715"/>
                  </a:lnTo>
                  <a:lnTo>
                    <a:pt x="6518286" y="1379189"/>
                  </a:lnTo>
                  <a:lnTo>
                    <a:pt x="6527811" y="1379189"/>
                  </a:lnTo>
                  <a:lnTo>
                    <a:pt x="6527811" y="1388715"/>
                  </a:lnTo>
                  <a:close/>
                </a:path>
                <a:path w="9865360" h="1388745">
                  <a:moveTo>
                    <a:pt x="6508761" y="1388715"/>
                  </a:moveTo>
                  <a:lnTo>
                    <a:pt x="6499236" y="1388715"/>
                  </a:lnTo>
                  <a:lnTo>
                    <a:pt x="6499236" y="1379189"/>
                  </a:lnTo>
                  <a:lnTo>
                    <a:pt x="6508761" y="1379189"/>
                  </a:lnTo>
                  <a:lnTo>
                    <a:pt x="6508761" y="1388715"/>
                  </a:lnTo>
                  <a:close/>
                </a:path>
                <a:path w="9865360" h="1388745">
                  <a:moveTo>
                    <a:pt x="6489711" y="1388715"/>
                  </a:moveTo>
                  <a:lnTo>
                    <a:pt x="6480186" y="1388715"/>
                  </a:lnTo>
                  <a:lnTo>
                    <a:pt x="6480186" y="1379189"/>
                  </a:lnTo>
                  <a:lnTo>
                    <a:pt x="6489711" y="1379189"/>
                  </a:lnTo>
                  <a:lnTo>
                    <a:pt x="6489711" y="1388715"/>
                  </a:lnTo>
                  <a:close/>
                </a:path>
                <a:path w="9865360" h="1388745">
                  <a:moveTo>
                    <a:pt x="6470661" y="1388715"/>
                  </a:moveTo>
                  <a:lnTo>
                    <a:pt x="6461136" y="1388715"/>
                  </a:lnTo>
                  <a:lnTo>
                    <a:pt x="6461136" y="1379189"/>
                  </a:lnTo>
                  <a:lnTo>
                    <a:pt x="6470661" y="1379189"/>
                  </a:lnTo>
                  <a:lnTo>
                    <a:pt x="6470661" y="1388715"/>
                  </a:lnTo>
                  <a:close/>
                </a:path>
                <a:path w="9865360" h="1388745">
                  <a:moveTo>
                    <a:pt x="6451611" y="1388715"/>
                  </a:moveTo>
                  <a:lnTo>
                    <a:pt x="6442086" y="1388715"/>
                  </a:lnTo>
                  <a:lnTo>
                    <a:pt x="6442086" y="1379189"/>
                  </a:lnTo>
                  <a:lnTo>
                    <a:pt x="6451611" y="1379189"/>
                  </a:lnTo>
                  <a:lnTo>
                    <a:pt x="6451611" y="1388715"/>
                  </a:lnTo>
                  <a:close/>
                </a:path>
                <a:path w="9865360" h="1388745">
                  <a:moveTo>
                    <a:pt x="6432561" y="1388715"/>
                  </a:moveTo>
                  <a:lnTo>
                    <a:pt x="6423036" y="1388715"/>
                  </a:lnTo>
                  <a:lnTo>
                    <a:pt x="6423036" y="1379189"/>
                  </a:lnTo>
                  <a:lnTo>
                    <a:pt x="6432561" y="1379189"/>
                  </a:lnTo>
                  <a:lnTo>
                    <a:pt x="6432561" y="1388715"/>
                  </a:lnTo>
                  <a:close/>
                </a:path>
                <a:path w="9865360" h="1388745">
                  <a:moveTo>
                    <a:pt x="6413511" y="1388715"/>
                  </a:moveTo>
                  <a:lnTo>
                    <a:pt x="6403986" y="1388715"/>
                  </a:lnTo>
                  <a:lnTo>
                    <a:pt x="6403986" y="1379189"/>
                  </a:lnTo>
                  <a:lnTo>
                    <a:pt x="6413511" y="1379189"/>
                  </a:lnTo>
                  <a:lnTo>
                    <a:pt x="6413511" y="1388715"/>
                  </a:lnTo>
                  <a:close/>
                </a:path>
                <a:path w="9865360" h="1388745">
                  <a:moveTo>
                    <a:pt x="6394461" y="1388715"/>
                  </a:moveTo>
                  <a:lnTo>
                    <a:pt x="6384936" y="1388715"/>
                  </a:lnTo>
                  <a:lnTo>
                    <a:pt x="6384936" y="1379189"/>
                  </a:lnTo>
                  <a:lnTo>
                    <a:pt x="6394461" y="1379189"/>
                  </a:lnTo>
                  <a:lnTo>
                    <a:pt x="6394461" y="1388715"/>
                  </a:lnTo>
                  <a:close/>
                </a:path>
                <a:path w="9865360" h="1388745">
                  <a:moveTo>
                    <a:pt x="6375411" y="1388715"/>
                  </a:moveTo>
                  <a:lnTo>
                    <a:pt x="6365886" y="1388715"/>
                  </a:lnTo>
                  <a:lnTo>
                    <a:pt x="6365886" y="1379189"/>
                  </a:lnTo>
                  <a:lnTo>
                    <a:pt x="6375411" y="1379189"/>
                  </a:lnTo>
                  <a:lnTo>
                    <a:pt x="6375411" y="1388715"/>
                  </a:lnTo>
                  <a:close/>
                </a:path>
                <a:path w="9865360" h="1388745">
                  <a:moveTo>
                    <a:pt x="6356361" y="1388715"/>
                  </a:moveTo>
                  <a:lnTo>
                    <a:pt x="6346836" y="1388715"/>
                  </a:lnTo>
                  <a:lnTo>
                    <a:pt x="6346836" y="1379189"/>
                  </a:lnTo>
                  <a:lnTo>
                    <a:pt x="6356361" y="1379189"/>
                  </a:lnTo>
                  <a:lnTo>
                    <a:pt x="6356361" y="1388715"/>
                  </a:lnTo>
                  <a:close/>
                </a:path>
                <a:path w="9865360" h="1388745">
                  <a:moveTo>
                    <a:pt x="6337311" y="1388715"/>
                  </a:moveTo>
                  <a:lnTo>
                    <a:pt x="6327786" y="1388715"/>
                  </a:lnTo>
                  <a:lnTo>
                    <a:pt x="6327786" y="1379189"/>
                  </a:lnTo>
                  <a:lnTo>
                    <a:pt x="6337311" y="1379189"/>
                  </a:lnTo>
                  <a:lnTo>
                    <a:pt x="6337311" y="1388715"/>
                  </a:lnTo>
                  <a:close/>
                </a:path>
                <a:path w="9865360" h="1388745">
                  <a:moveTo>
                    <a:pt x="6318261" y="1388715"/>
                  </a:moveTo>
                  <a:lnTo>
                    <a:pt x="6308736" y="1388715"/>
                  </a:lnTo>
                  <a:lnTo>
                    <a:pt x="6308736" y="1379189"/>
                  </a:lnTo>
                  <a:lnTo>
                    <a:pt x="6318261" y="1379189"/>
                  </a:lnTo>
                  <a:lnTo>
                    <a:pt x="6318261" y="1388715"/>
                  </a:lnTo>
                  <a:close/>
                </a:path>
                <a:path w="9865360" h="1388745">
                  <a:moveTo>
                    <a:pt x="6299211" y="1388715"/>
                  </a:moveTo>
                  <a:lnTo>
                    <a:pt x="6289686" y="1388715"/>
                  </a:lnTo>
                  <a:lnTo>
                    <a:pt x="6289686" y="1379189"/>
                  </a:lnTo>
                  <a:lnTo>
                    <a:pt x="6299211" y="1379189"/>
                  </a:lnTo>
                  <a:lnTo>
                    <a:pt x="6299211" y="1388715"/>
                  </a:lnTo>
                  <a:close/>
                </a:path>
                <a:path w="9865360" h="1388745">
                  <a:moveTo>
                    <a:pt x="6280161" y="1388715"/>
                  </a:moveTo>
                  <a:lnTo>
                    <a:pt x="6270636" y="1388715"/>
                  </a:lnTo>
                  <a:lnTo>
                    <a:pt x="6270636" y="1379189"/>
                  </a:lnTo>
                  <a:lnTo>
                    <a:pt x="6280161" y="1379189"/>
                  </a:lnTo>
                  <a:lnTo>
                    <a:pt x="6280161" y="1388715"/>
                  </a:lnTo>
                  <a:close/>
                </a:path>
                <a:path w="9865360" h="1388745">
                  <a:moveTo>
                    <a:pt x="6261111" y="1388715"/>
                  </a:moveTo>
                  <a:lnTo>
                    <a:pt x="6251586" y="1388715"/>
                  </a:lnTo>
                  <a:lnTo>
                    <a:pt x="6251586" y="1379189"/>
                  </a:lnTo>
                  <a:lnTo>
                    <a:pt x="6261111" y="1379189"/>
                  </a:lnTo>
                  <a:lnTo>
                    <a:pt x="6261111" y="1388715"/>
                  </a:lnTo>
                  <a:close/>
                </a:path>
                <a:path w="9865360" h="1388745">
                  <a:moveTo>
                    <a:pt x="6242061" y="1388715"/>
                  </a:moveTo>
                  <a:lnTo>
                    <a:pt x="6232536" y="1388715"/>
                  </a:lnTo>
                  <a:lnTo>
                    <a:pt x="6232536" y="1379189"/>
                  </a:lnTo>
                  <a:lnTo>
                    <a:pt x="6242061" y="1379189"/>
                  </a:lnTo>
                  <a:lnTo>
                    <a:pt x="6242061" y="1388715"/>
                  </a:lnTo>
                  <a:close/>
                </a:path>
                <a:path w="9865360" h="1388745">
                  <a:moveTo>
                    <a:pt x="6223011" y="1388715"/>
                  </a:moveTo>
                  <a:lnTo>
                    <a:pt x="6213486" y="1388715"/>
                  </a:lnTo>
                  <a:lnTo>
                    <a:pt x="6213486" y="1379189"/>
                  </a:lnTo>
                  <a:lnTo>
                    <a:pt x="6223011" y="1379189"/>
                  </a:lnTo>
                  <a:lnTo>
                    <a:pt x="6223011" y="1388715"/>
                  </a:lnTo>
                  <a:close/>
                </a:path>
                <a:path w="9865360" h="1388745">
                  <a:moveTo>
                    <a:pt x="6203961" y="1388715"/>
                  </a:moveTo>
                  <a:lnTo>
                    <a:pt x="6194436" y="1388715"/>
                  </a:lnTo>
                  <a:lnTo>
                    <a:pt x="6194436" y="1379189"/>
                  </a:lnTo>
                  <a:lnTo>
                    <a:pt x="6203961" y="1379189"/>
                  </a:lnTo>
                  <a:lnTo>
                    <a:pt x="6203961" y="1388715"/>
                  </a:lnTo>
                  <a:close/>
                </a:path>
                <a:path w="9865360" h="1388745">
                  <a:moveTo>
                    <a:pt x="6184911" y="1388715"/>
                  </a:moveTo>
                  <a:lnTo>
                    <a:pt x="6175386" y="1388715"/>
                  </a:lnTo>
                  <a:lnTo>
                    <a:pt x="6175386" y="1379189"/>
                  </a:lnTo>
                  <a:lnTo>
                    <a:pt x="6184911" y="1379189"/>
                  </a:lnTo>
                  <a:lnTo>
                    <a:pt x="6184911" y="1388715"/>
                  </a:lnTo>
                  <a:close/>
                </a:path>
                <a:path w="9865360" h="1388745">
                  <a:moveTo>
                    <a:pt x="6165861" y="1388715"/>
                  </a:moveTo>
                  <a:lnTo>
                    <a:pt x="6156336" y="1388715"/>
                  </a:lnTo>
                  <a:lnTo>
                    <a:pt x="6156336" y="1379189"/>
                  </a:lnTo>
                  <a:lnTo>
                    <a:pt x="6165861" y="1379189"/>
                  </a:lnTo>
                  <a:lnTo>
                    <a:pt x="6165861" y="1388715"/>
                  </a:lnTo>
                  <a:close/>
                </a:path>
                <a:path w="9865360" h="1388745">
                  <a:moveTo>
                    <a:pt x="6146811" y="1388715"/>
                  </a:moveTo>
                  <a:lnTo>
                    <a:pt x="6137286" y="1388715"/>
                  </a:lnTo>
                  <a:lnTo>
                    <a:pt x="6137286" y="1379189"/>
                  </a:lnTo>
                  <a:lnTo>
                    <a:pt x="6146811" y="1379189"/>
                  </a:lnTo>
                  <a:lnTo>
                    <a:pt x="6146811" y="1388715"/>
                  </a:lnTo>
                  <a:close/>
                </a:path>
                <a:path w="9865360" h="1388745">
                  <a:moveTo>
                    <a:pt x="6127761" y="1388715"/>
                  </a:moveTo>
                  <a:lnTo>
                    <a:pt x="6118236" y="1388715"/>
                  </a:lnTo>
                  <a:lnTo>
                    <a:pt x="6118236" y="1379189"/>
                  </a:lnTo>
                  <a:lnTo>
                    <a:pt x="6127761" y="1379189"/>
                  </a:lnTo>
                  <a:lnTo>
                    <a:pt x="6127761" y="1388715"/>
                  </a:lnTo>
                  <a:close/>
                </a:path>
                <a:path w="9865360" h="1388745">
                  <a:moveTo>
                    <a:pt x="6108711" y="1388715"/>
                  </a:moveTo>
                  <a:lnTo>
                    <a:pt x="6099186" y="1388715"/>
                  </a:lnTo>
                  <a:lnTo>
                    <a:pt x="6099186" y="1379189"/>
                  </a:lnTo>
                  <a:lnTo>
                    <a:pt x="6108711" y="1379189"/>
                  </a:lnTo>
                  <a:lnTo>
                    <a:pt x="6108711" y="1388715"/>
                  </a:lnTo>
                  <a:close/>
                </a:path>
                <a:path w="9865360" h="1388745">
                  <a:moveTo>
                    <a:pt x="6089661" y="1388715"/>
                  </a:moveTo>
                  <a:lnTo>
                    <a:pt x="6080136" y="1388715"/>
                  </a:lnTo>
                  <a:lnTo>
                    <a:pt x="6080136" y="1379189"/>
                  </a:lnTo>
                  <a:lnTo>
                    <a:pt x="6089661" y="1379189"/>
                  </a:lnTo>
                  <a:lnTo>
                    <a:pt x="6089661" y="1388715"/>
                  </a:lnTo>
                  <a:close/>
                </a:path>
                <a:path w="9865360" h="1388745">
                  <a:moveTo>
                    <a:pt x="6070611" y="1388715"/>
                  </a:moveTo>
                  <a:lnTo>
                    <a:pt x="6061086" y="1388715"/>
                  </a:lnTo>
                  <a:lnTo>
                    <a:pt x="6061086" y="1379189"/>
                  </a:lnTo>
                  <a:lnTo>
                    <a:pt x="6070611" y="1379189"/>
                  </a:lnTo>
                  <a:lnTo>
                    <a:pt x="6070611" y="1388715"/>
                  </a:lnTo>
                  <a:close/>
                </a:path>
                <a:path w="9865360" h="1388745">
                  <a:moveTo>
                    <a:pt x="6051561" y="1388715"/>
                  </a:moveTo>
                  <a:lnTo>
                    <a:pt x="6042036" y="1388715"/>
                  </a:lnTo>
                  <a:lnTo>
                    <a:pt x="6042036" y="1379189"/>
                  </a:lnTo>
                  <a:lnTo>
                    <a:pt x="6051561" y="1379189"/>
                  </a:lnTo>
                  <a:lnTo>
                    <a:pt x="6051561" y="1388715"/>
                  </a:lnTo>
                  <a:close/>
                </a:path>
                <a:path w="9865360" h="1388745">
                  <a:moveTo>
                    <a:pt x="6032511" y="1388715"/>
                  </a:moveTo>
                  <a:lnTo>
                    <a:pt x="6022986" y="1388715"/>
                  </a:lnTo>
                  <a:lnTo>
                    <a:pt x="6022986" y="1379189"/>
                  </a:lnTo>
                  <a:lnTo>
                    <a:pt x="6032511" y="1379189"/>
                  </a:lnTo>
                  <a:lnTo>
                    <a:pt x="6032511" y="1388715"/>
                  </a:lnTo>
                  <a:close/>
                </a:path>
                <a:path w="9865360" h="1388745">
                  <a:moveTo>
                    <a:pt x="6013461" y="1388715"/>
                  </a:moveTo>
                  <a:lnTo>
                    <a:pt x="6003936" y="1388715"/>
                  </a:lnTo>
                  <a:lnTo>
                    <a:pt x="6003936" y="1379189"/>
                  </a:lnTo>
                  <a:lnTo>
                    <a:pt x="6013461" y="1379189"/>
                  </a:lnTo>
                  <a:lnTo>
                    <a:pt x="6013461" y="1388715"/>
                  </a:lnTo>
                  <a:close/>
                </a:path>
                <a:path w="9865360" h="1388745">
                  <a:moveTo>
                    <a:pt x="5994411" y="1388715"/>
                  </a:moveTo>
                  <a:lnTo>
                    <a:pt x="5984886" y="1388715"/>
                  </a:lnTo>
                  <a:lnTo>
                    <a:pt x="5984886" y="1379189"/>
                  </a:lnTo>
                  <a:lnTo>
                    <a:pt x="5994411" y="1379189"/>
                  </a:lnTo>
                  <a:lnTo>
                    <a:pt x="5994411" y="1388715"/>
                  </a:lnTo>
                  <a:close/>
                </a:path>
                <a:path w="9865360" h="1388745">
                  <a:moveTo>
                    <a:pt x="5975361" y="1388715"/>
                  </a:moveTo>
                  <a:lnTo>
                    <a:pt x="5965836" y="1388715"/>
                  </a:lnTo>
                  <a:lnTo>
                    <a:pt x="5965836" y="1379189"/>
                  </a:lnTo>
                  <a:lnTo>
                    <a:pt x="5975361" y="1379189"/>
                  </a:lnTo>
                  <a:lnTo>
                    <a:pt x="5975361" y="1388715"/>
                  </a:lnTo>
                  <a:close/>
                </a:path>
                <a:path w="9865360" h="1388745">
                  <a:moveTo>
                    <a:pt x="5956311" y="1388715"/>
                  </a:moveTo>
                  <a:lnTo>
                    <a:pt x="5946786" y="1388715"/>
                  </a:lnTo>
                  <a:lnTo>
                    <a:pt x="5946786" y="1379189"/>
                  </a:lnTo>
                  <a:lnTo>
                    <a:pt x="5956311" y="1379189"/>
                  </a:lnTo>
                  <a:lnTo>
                    <a:pt x="5956311" y="1388715"/>
                  </a:lnTo>
                  <a:close/>
                </a:path>
                <a:path w="9865360" h="1388745">
                  <a:moveTo>
                    <a:pt x="5937261" y="1388715"/>
                  </a:moveTo>
                  <a:lnTo>
                    <a:pt x="5927736" y="1388715"/>
                  </a:lnTo>
                  <a:lnTo>
                    <a:pt x="5927736" y="1379189"/>
                  </a:lnTo>
                  <a:lnTo>
                    <a:pt x="5937261" y="1379189"/>
                  </a:lnTo>
                  <a:lnTo>
                    <a:pt x="5937261" y="1388715"/>
                  </a:lnTo>
                  <a:close/>
                </a:path>
                <a:path w="9865360" h="1388745">
                  <a:moveTo>
                    <a:pt x="5918211" y="1388715"/>
                  </a:moveTo>
                  <a:lnTo>
                    <a:pt x="5908686" y="1388715"/>
                  </a:lnTo>
                  <a:lnTo>
                    <a:pt x="5908686" y="1379189"/>
                  </a:lnTo>
                  <a:lnTo>
                    <a:pt x="5918211" y="1379189"/>
                  </a:lnTo>
                  <a:lnTo>
                    <a:pt x="5918211" y="1388715"/>
                  </a:lnTo>
                  <a:close/>
                </a:path>
                <a:path w="9865360" h="1388745">
                  <a:moveTo>
                    <a:pt x="5899161" y="1388715"/>
                  </a:moveTo>
                  <a:lnTo>
                    <a:pt x="5889636" y="1388715"/>
                  </a:lnTo>
                  <a:lnTo>
                    <a:pt x="5889636" y="1379189"/>
                  </a:lnTo>
                  <a:lnTo>
                    <a:pt x="5899161" y="1379189"/>
                  </a:lnTo>
                  <a:lnTo>
                    <a:pt x="5899161" y="1388715"/>
                  </a:lnTo>
                  <a:close/>
                </a:path>
                <a:path w="9865360" h="1388745">
                  <a:moveTo>
                    <a:pt x="5880111" y="1388715"/>
                  </a:moveTo>
                  <a:lnTo>
                    <a:pt x="5870586" y="1388715"/>
                  </a:lnTo>
                  <a:lnTo>
                    <a:pt x="5870586" y="1379189"/>
                  </a:lnTo>
                  <a:lnTo>
                    <a:pt x="5880111" y="1379189"/>
                  </a:lnTo>
                  <a:lnTo>
                    <a:pt x="5880111" y="1388715"/>
                  </a:lnTo>
                  <a:close/>
                </a:path>
                <a:path w="9865360" h="1388745">
                  <a:moveTo>
                    <a:pt x="5861061" y="1388715"/>
                  </a:moveTo>
                  <a:lnTo>
                    <a:pt x="5851536" y="1388715"/>
                  </a:lnTo>
                  <a:lnTo>
                    <a:pt x="5851536" y="1379189"/>
                  </a:lnTo>
                  <a:lnTo>
                    <a:pt x="5861061" y="1379189"/>
                  </a:lnTo>
                  <a:lnTo>
                    <a:pt x="5861061" y="1388715"/>
                  </a:lnTo>
                  <a:close/>
                </a:path>
                <a:path w="9865360" h="1388745">
                  <a:moveTo>
                    <a:pt x="5842011" y="1388715"/>
                  </a:moveTo>
                  <a:lnTo>
                    <a:pt x="5832486" y="1388715"/>
                  </a:lnTo>
                  <a:lnTo>
                    <a:pt x="5832486" y="1379189"/>
                  </a:lnTo>
                  <a:lnTo>
                    <a:pt x="5842011" y="1379189"/>
                  </a:lnTo>
                  <a:lnTo>
                    <a:pt x="5842011" y="1388715"/>
                  </a:lnTo>
                  <a:close/>
                </a:path>
                <a:path w="9865360" h="1388745">
                  <a:moveTo>
                    <a:pt x="5822961" y="1388715"/>
                  </a:moveTo>
                  <a:lnTo>
                    <a:pt x="5813436" y="1388715"/>
                  </a:lnTo>
                  <a:lnTo>
                    <a:pt x="5813436" y="1379189"/>
                  </a:lnTo>
                  <a:lnTo>
                    <a:pt x="5822961" y="1379189"/>
                  </a:lnTo>
                  <a:lnTo>
                    <a:pt x="5822961" y="1388715"/>
                  </a:lnTo>
                  <a:close/>
                </a:path>
                <a:path w="9865360" h="1388745">
                  <a:moveTo>
                    <a:pt x="5803911" y="1388715"/>
                  </a:moveTo>
                  <a:lnTo>
                    <a:pt x="5794386" y="1388715"/>
                  </a:lnTo>
                  <a:lnTo>
                    <a:pt x="5794386" y="1379189"/>
                  </a:lnTo>
                  <a:lnTo>
                    <a:pt x="5803911" y="1379189"/>
                  </a:lnTo>
                  <a:lnTo>
                    <a:pt x="5803911" y="1388715"/>
                  </a:lnTo>
                  <a:close/>
                </a:path>
                <a:path w="9865360" h="1388745">
                  <a:moveTo>
                    <a:pt x="5784861" y="1388715"/>
                  </a:moveTo>
                  <a:lnTo>
                    <a:pt x="5775336" y="1388715"/>
                  </a:lnTo>
                  <a:lnTo>
                    <a:pt x="5775336" y="1379189"/>
                  </a:lnTo>
                  <a:lnTo>
                    <a:pt x="5784861" y="1379189"/>
                  </a:lnTo>
                  <a:lnTo>
                    <a:pt x="5784861" y="1388715"/>
                  </a:lnTo>
                  <a:close/>
                </a:path>
                <a:path w="9865360" h="1388745">
                  <a:moveTo>
                    <a:pt x="5765811" y="1388715"/>
                  </a:moveTo>
                  <a:lnTo>
                    <a:pt x="5756286" y="1388715"/>
                  </a:lnTo>
                  <a:lnTo>
                    <a:pt x="5756286" y="1379189"/>
                  </a:lnTo>
                  <a:lnTo>
                    <a:pt x="5765811" y="1379189"/>
                  </a:lnTo>
                  <a:lnTo>
                    <a:pt x="5765811" y="1388715"/>
                  </a:lnTo>
                  <a:close/>
                </a:path>
                <a:path w="9865360" h="1388745">
                  <a:moveTo>
                    <a:pt x="5746761" y="1388715"/>
                  </a:moveTo>
                  <a:lnTo>
                    <a:pt x="5737236" y="1388715"/>
                  </a:lnTo>
                  <a:lnTo>
                    <a:pt x="5737236" y="1379189"/>
                  </a:lnTo>
                  <a:lnTo>
                    <a:pt x="5746761" y="1379189"/>
                  </a:lnTo>
                  <a:lnTo>
                    <a:pt x="5746761" y="1388715"/>
                  </a:lnTo>
                  <a:close/>
                </a:path>
                <a:path w="9865360" h="1388745">
                  <a:moveTo>
                    <a:pt x="5727711" y="1388715"/>
                  </a:moveTo>
                  <a:lnTo>
                    <a:pt x="5718186" y="1388715"/>
                  </a:lnTo>
                  <a:lnTo>
                    <a:pt x="5718186" y="1379189"/>
                  </a:lnTo>
                  <a:lnTo>
                    <a:pt x="5727711" y="1379189"/>
                  </a:lnTo>
                  <a:lnTo>
                    <a:pt x="5727711" y="1388715"/>
                  </a:lnTo>
                  <a:close/>
                </a:path>
                <a:path w="9865360" h="1388745">
                  <a:moveTo>
                    <a:pt x="5708661" y="1388715"/>
                  </a:moveTo>
                  <a:lnTo>
                    <a:pt x="5699136" y="1388715"/>
                  </a:lnTo>
                  <a:lnTo>
                    <a:pt x="5699136" y="1379189"/>
                  </a:lnTo>
                  <a:lnTo>
                    <a:pt x="5708661" y="1379189"/>
                  </a:lnTo>
                  <a:lnTo>
                    <a:pt x="5708661" y="1388715"/>
                  </a:lnTo>
                  <a:close/>
                </a:path>
                <a:path w="9865360" h="1388745">
                  <a:moveTo>
                    <a:pt x="5689611" y="1388715"/>
                  </a:moveTo>
                  <a:lnTo>
                    <a:pt x="5680086" y="1388715"/>
                  </a:lnTo>
                  <a:lnTo>
                    <a:pt x="5680086" y="1379189"/>
                  </a:lnTo>
                  <a:lnTo>
                    <a:pt x="5689611" y="1379189"/>
                  </a:lnTo>
                  <a:lnTo>
                    <a:pt x="5689611" y="1388715"/>
                  </a:lnTo>
                  <a:close/>
                </a:path>
                <a:path w="9865360" h="1388745">
                  <a:moveTo>
                    <a:pt x="5670561" y="1388715"/>
                  </a:moveTo>
                  <a:lnTo>
                    <a:pt x="5661036" y="1388715"/>
                  </a:lnTo>
                  <a:lnTo>
                    <a:pt x="5661036" y="1379189"/>
                  </a:lnTo>
                  <a:lnTo>
                    <a:pt x="5670561" y="1379189"/>
                  </a:lnTo>
                  <a:lnTo>
                    <a:pt x="5670561" y="1388715"/>
                  </a:lnTo>
                  <a:close/>
                </a:path>
                <a:path w="9865360" h="1388745">
                  <a:moveTo>
                    <a:pt x="5651511" y="1388715"/>
                  </a:moveTo>
                  <a:lnTo>
                    <a:pt x="5641986" y="1388715"/>
                  </a:lnTo>
                  <a:lnTo>
                    <a:pt x="5641986" y="1379189"/>
                  </a:lnTo>
                  <a:lnTo>
                    <a:pt x="5651511" y="1379189"/>
                  </a:lnTo>
                  <a:lnTo>
                    <a:pt x="5651511" y="1388715"/>
                  </a:lnTo>
                  <a:close/>
                </a:path>
                <a:path w="9865360" h="1388745">
                  <a:moveTo>
                    <a:pt x="5632461" y="1388715"/>
                  </a:moveTo>
                  <a:lnTo>
                    <a:pt x="5622936" y="1388715"/>
                  </a:lnTo>
                  <a:lnTo>
                    <a:pt x="5622936" y="1379189"/>
                  </a:lnTo>
                  <a:lnTo>
                    <a:pt x="5632461" y="1379189"/>
                  </a:lnTo>
                  <a:lnTo>
                    <a:pt x="5632461" y="1388715"/>
                  </a:lnTo>
                  <a:close/>
                </a:path>
                <a:path w="9865360" h="1388745">
                  <a:moveTo>
                    <a:pt x="5613411" y="1388715"/>
                  </a:moveTo>
                  <a:lnTo>
                    <a:pt x="5603886" y="1388715"/>
                  </a:lnTo>
                  <a:lnTo>
                    <a:pt x="5603886" y="1379189"/>
                  </a:lnTo>
                  <a:lnTo>
                    <a:pt x="5613411" y="1379189"/>
                  </a:lnTo>
                  <a:lnTo>
                    <a:pt x="5613411" y="1388715"/>
                  </a:lnTo>
                  <a:close/>
                </a:path>
                <a:path w="9865360" h="1388745">
                  <a:moveTo>
                    <a:pt x="5594361" y="1388715"/>
                  </a:moveTo>
                  <a:lnTo>
                    <a:pt x="5584836" y="1388715"/>
                  </a:lnTo>
                  <a:lnTo>
                    <a:pt x="5584836" y="1379189"/>
                  </a:lnTo>
                  <a:lnTo>
                    <a:pt x="5594361" y="1379189"/>
                  </a:lnTo>
                  <a:lnTo>
                    <a:pt x="5594361" y="1388715"/>
                  </a:lnTo>
                  <a:close/>
                </a:path>
                <a:path w="9865360" h="1388745">
                  <a:moveTo>
                    <a:pt x="5575311" y="1388715"/>
                  </a:moveTo>
                  <a:lnTo>
                    <a:pt x="5565786" y="1388715"/>
                  </a:lnTo>
                  <a:lnTo>
                    <a:pt x="5565786" y="1379189"/>
                  </a:lnTo>
                  <a:lnTo>
                    <a:pt x="5575311" y="1379189"/>
                  </a:lnTo>
                  <a:lnTo>
                    <a:pt x="5575311" y="1388715"/>
                  </a:lnTo>
                  <a:close/>
                </a:path>
                <a:path w="9865360" h="1388745">
                  <a:moveTo>
                    <a:pt x="5556261" y="1388715"/>
                  </a:moveTo>
                  <a:lnTo>
                    <a:pt x="5546736" y="1388715"/>
                  </a:lnTo>
                  <a:lnTo>
                    <a:pt x="5546736" y="1379189"/>
                  </a:lnTo>
                  <a:lnTo>
                    <a:pt x="5556261" y="1379189"/>
                  </a:lnTo>
                  <a:lnTo>
                    <a:pt x="5556261" y="1388715"/>
                  </a:lnTo>
                  <a:close/>
                </a:path>
                <a:path w="9865360" h="1388745">
                  <a:moveTo>
                    <a:pt x="5537211" y="1388715"/>
                  </a:moveTo>
                  <a:lnTo>
                    <a:pt x="5527686" y="1388715"/>
                  </a:lnTo>
                  <a:lnTo>
                    <a:pt x="5527686" y="1379189"/>
                  </a:lnTo>
                  <a:lnTo>
                    <a:pt x="5537211" y="1379189"/>
                  </a:lnTo>
                  <a:lnTo>
                    <a:pt x="5537211" y="1388715"/>
                  </a:lnTo>
                  <a:close/>
                </a:path>
                <a:path w="9865360" h="1388745">
                  <a:moveTo>
                    <a:pt x="5518161" y="1388715"/>
                  </a:moveTo>
                  <a:lnTo>
                    <a:pt x="5508636" y="1388715"/>
                  </a:lnTo>
                  <a:lnTo>
                    <a:pt x="5508636" y="1379189"/>
                  </a:lnTo>
                  <a:lnTo>
                    <a:pt x="5518161" y="1379189"/>
                  </a:lnTo>
                  <a:lnTo>
                    <a:pt x="5518161" y="1388715"/>
                  </a:lnTo>
                  <a:close/>
                </a:path>
                <a:path w="9865360" h="1388745">
                  <a:moveTo>
                    <a:pt x="5499111" y="1388715"/>
                  </a:moveTo>
                  <a:lnTo>
                    <a:pt x="5489586" y="1388715"/>
                  </a:lnTo>
                  <a:lnTo>
                    <a:pt x="5489586" y="1379189"/>
                  </a:lnTo>
                  <a:lnTo>
                    <a:pt x="5499111" y="1379189"/>
                  </a:lnTo>
                  <a:lnTo>
                    <a:pt x="5499111" y="1388715"/>
                  </a:lnTo>
                  <a:close/>
                </a:path>
                <a:path w="9865360" h="1388745">
                  <a:moveTo>
                    <a:pt x="5480061" y="1388715"/>
                  </a:moveTo>
                  <a:lnTo>
                    <a:pt x="5470536" y="1388715"/>
                  </a:lnTo>
                  <a:lnTo>
                    <a:pt x="5470536" y="1379189"/>
                  </a:lnTo>
                  <a:lnTo>
                    <a:pt x="5480061" y="1379189"/>
                  </a:lnTo>
                  <a:lnTo>
                    <a:pt x="5480061" y="1388715"/>
                  </a:lnTo>
                  <a:close/>
                </a:path>
                <a:path w="9865360" h="1388745">
                  <a:moveTo>
                    <a:pt x="5461011" y="1388715"/>
                  </a:moveTo>
                  <a:lnTo>
                    <a:pt x="5451486" y="1388715"/>
                  </a:lnTo>
                  <a:lnTo>
                    <a:pt x="5451486" y="1379189"/>
                  </a:lnTo>
                  <a:lnTo>
                    <a:pt x="5461011" y="1379189"/>
                  </a:lnTo>
                  <a:lnTo>
                    <a:pt x="5461011" y="1388715"/>
                  </a:lnTo>
                  <a:close/>
                </a:path>
                <a:path w="9865360" h="1388745">
                  <a:moveTo>
                    <a:pt x="5441962" y="1388715"/>
                  </a:moveTo>
                  <a:lnTo>
                    <a:pt x="5432436" y="1388715"/>
                  </a:lnTo>
                  <a:lnTo>
                    <a:pt x="5432436" y="1379189"/>
                  </a:lnTo>
                  <a:lnTo>
                    <a:pt x="5441962" y="1379189"/>
                  </a:lnTo>
                  <a:lnTo>
                    <a:pt x="5441962" y="1388715"/>
                  </a:lnTo>
                  <a:close/>
                </a:path>
                <a:path w="9865360" h="1388745">
                  <a:moveTo>
                    <a:pt x="5422911" y="1388715"/>
                  </a:moveTo>
                  <a:lnTo>
                    <a:pt x="5413386" y="1388715"/>
                  </a:lnTo>
                  <a:lnTo>
                    <a:pt x="5413386" y="1379189"/>
                  </a:lnTo>
                  <a:lnTo>
                    <a:pt x="5422911" y="1379189"/>
                  </a:lnTo>
                  <a:lnTo>
                    <a:pt x="5422911" y="1388715"/>
                  </a:lnTo>
                  <a:close/>
                </a:path>
                <a:path w="9865360" h="1388745">
                  <a:moveTo>
                    <a:pt x="5403861" y="1388715"/>
                  </a:moveTo>
                  <a:lnTo>
                    <a:pt x="5394336" y="1388715"/>
                  </a:lnTo>
                  <a:lnTo>
                    <a:pt x="5394336" y="1379189"/>
                  </a:lnTo>
                  <a:lnTo>
                    <a:pt x="5403861" y="1379189"/>
                  </a:lnTo>
                  <a:lnTo>
                    <a:pt x="5403861" y="1388715"/>
                  </a:lnTo>
                  <a:close/>
                </a:path>
                <a:path w="9865360" h="1388745">
                  <a:moveTo>
                    <a:pt x="5384811" y="1388715"/>
                  </a:moveTo>
                  <a:lnTo>
                    <a:pt x="5375286" y="1388715"/>
                  </a:lnTo>
                  <a:lnTo>
                    <a:pt x="5375286" y="1379189"/>
                  </a:lnTo>
                  <a:lnTo>
                    <a:pt x="5384811" y="1379189"/>
                  </a:lnTo>
                  <a:lnTo>
                    <a:pt x="5384811" y="1388715"/>
                  </a:lnTo>
                  <a:close/>
                </a:path>
                <a:path w="9865360" h="1388745">
                  <a:moveTo>
                    <a:pt x="5365761" y="1388715"/>
                  </a:moveTo>
                  <a:lnTo>
                    <a:pt x="5356236" y="1388715"/>
                  </a:lnTo>
                  <a:lnTo>
                    <a:pt x="5356236" y="1379189"/>
                  </a:lnTo>
                  <a:lnTo>
                    <a:pt x="5365761" y="1379189"/>
                  </a:lnTo>
                  <a:lnTo>
                    <a:pt x="5365761" y="1388715"/>
                  </a:lnTo>
                  <a:close/>
                </a:path>
                <a:path w="9865360" h="1388745">
                  <a:moveTo>
                    <a:pt x="5346711" y="1388715"/>
                  </a:moveTo>
                  <a:lnTo>
                    <a:pt x="5337187" y="1388715"/>
                  </a:lnTo>
                  <a:lnTo>
                    <a:pt x="5337187" y="1379189"/>
                  </a:lnTo>
                  <a:lnTo>
                    <a:pt x="5346711" y="1379189"/>
                  </a:lnTo>
                  <a:lnTo>
                    <a:pt x="5346711" y="1388715"/>
                  </a:lnTo>
                  <a:close/>
                </a:path>
                <a:path w="9865360" h="1388745">
                  <a:moveTo>
                    <a:pt x="5327661" y="1388715"/>
                  </a:moveTo>
                  <a:lnTo>
                    <a:pt x="5318136" y="1388715"/>
                  </a:lnTo>
                  <a:lnTo>
                    <a:pt x="5318136" y="1379189"/>
                  </a:lnTo>
                  <a:lnTo>
                    <a:pt x="5327661" y="1379189"/>
                  </a:lnTo>
                  <a:lnTo>
                    <a:pt x="5327661" y="1388715"/>
                  </a:lnTo>
                  <a:close/>
                </a:path>
                <a:path w="9865360" h="1388745">
                  <a:moveTo>
                    <a:pt x="5308611" y="1388715"/>
                  </a:moveTo>
                  <a:lnTo>
                    <a:pt x="5299086" y="1388715"/>
                  </a:lnTo>
                  <a:lnTo>
                    <a:pt x="5299086" y="1379189"/>
                  </a:lnTo>
                  <a:lnTo>
                    <a:pt x="5308611" y="1379189"/>
                  </a:lnTo>
                  <a:lnTo>
                    <a:pt x="5308611" y="1388715"/>
                  </a:lnTo>
                  <a:close/>
                </a:path>
                <a:path w="9865360" h="1388745">
                  <a:moveTo>
                    <a:pt x="5289561" y="1388715"/>
                  </a:moveTo>
                  <a:lnTo>
                    <a:pt x="5280036" y="1388715"/>
                  </a:lnTo>
                  <a:lnTo>
                    <a:pt x="5280036" y="1379189"/>
                  </a:lnTo>
                  <a:lnTo>
                    <a:pt x="5289561" y="1379189"/>
                  </a:lnTo>
                  <a:lnTo>
                    <a:pt x="5289561" y="1388715"/>
                  </a:lnTo>
                  <a:close/>
                </a:path>
                <a:path w="9865360" h="1388745">
                  <a:moveTo>
                    <a:pt x="5270511" y="1388715"/>
                  </a:moveTo>
                  <a:lnTo>
                    <a:pt x="5260986" y="1388715"/>
                  </a:lnTo>
                  <a:lnTo>
                    <a:pt x="5260986" y="1379189"/>
                  </a:lnTo>
                  <a:lnTo>
                    <a:pt x="5270511" y="1379189"/>
                  </a:lnTo>
                  <a:lnTo>
                    <a:pt x="5270511" y="1388715"/>
                  </a:lnTo>
                  <a:close/>
                </a:path>
                <a:path w="9865360" h="1388745">
                  <a:moveTo>
                    <a:pt x="5251461" y="1388715"/>
                  </a:moveTo>
                  <a:lnTo>
                    <a:pt x="5241936" y="1388715"/>
                  </a:lnTo>
                  <a:lnTo>
                    <a:pt x="5241936" y="1379189"/>
                  </a:lnTo>
                  <a:lnTo>
                    <a:pt x="5251461" y="1379189"/>
                  </a:lnTo>
                  <a:lnTo>
                    <a:pt x="5251461" y="1388715"/>
                  </a:lnTo>
                  <a:close/>
                </a:path>
                <a:path w="9865360" h="1388745">
                  <a:moveTo>
                    <a:pt x="5232411" y="1388715"/>
                  </a:moveTo>
                  <a:lnTo>
                    <a:pt x="5222886" y="1388715"/>
                  </a:lnTo>
                  <a:lnTo>
                    <a:pt x="5222886" y="1379189"/>
                  </a:lnTo>
                  <a:lnTo>
                    <a:pt x="5232411" y="1379189"/>
                  </a:lnTo>
                  <a:lnTo>
                    <a:pt x="5232411" y="1388715"/>
                  </a:lnTo>
                  <a:close/>
                </a:path>
                <a:path w="9865360" h="1388745">
                  <a:moveTo>
                    <a:pt x="5213361" y="1388715"/>
                  </a:moveTo>
                  <a:lnTo>
                    <a:pt x="5203837" y="1388715"/>
                  </a:lnTo>
                  <a:lnTo>
                    <a:pt x="5203837" y="1379189"/>
                  </a:lnTo>
                  <a:lnTo>
                    <a:pt x="5213361" y="1379189"/>
                  </a:lnTo>
                  <a:lnTo>
                    <a:pt x="5213361" y="1388715"/>
                  </a:lnTo>
                  <a:close/>
                </a:path>
                <a:path w="9865360" h="1388745">
                  <a:moveTo>
                    <a:pt x="5194311" y="1388715"/>
                  </a:moveTo>
                  <a:lnTo>
                    <a:pt x="5184786" y="1388715"/>
                  </a:lnTo>
                  <a:lnTo>
                    <a:pt x="5184786" y="1379189"/>
                  </a:lnTo>
                  <a:lnTo>
                    <a:pt x="5194311" y="1379189"/>
                  </a:lnTo>
                  <a:lnTo>
                    <a:pt x="5194311" y="1388715"/>
                  </a:lnTo>
                  <a:close/>
                </a:path>
                <a:path w="9865360" h="1388745">
                  <a:moveTo>
                    <a:pt x="5175261" y="1388715"/>
                  </a:moveTo>
                  <a:lnTo>
                    <a:pt x="5165736" y="1388715"/>
                  </a:lnTo>
                  <a:lnTo>
                    <a:pt x="5165736" y="1379189"/>
                  </a:lnTo>
                  <a:lnTo>
                    <a:pt x="5175261" y="1379189"/>
                  </a:lnTo>
                  <a:lnTo>
                    <a:pt x="5175261" y="1388715"/>
                  </a:lnTo>
                  <a:close/>
                </a:path>
                <a:path w="9865360" h="1388745">
                  <a:moveTo>
                    <a:pt x="5156211" y="1388715"/>
                  </a:moveTo>
                  <a:lnTo>
                    <a:pt x="5146686" y="1388715"/>
                  </a:lnTo>
                  <a:lnTo>
                    <a:pt x="5146686" y="1379189"/>
                  </a:lnTo>
                  <a:lnTo>
                    <a:pt x="5156211" y="1379189"/>
                  </a:lnTo>
                  <a:lnTo>
                    <a:pt x="5156211" y="1388715"/>
                  </a:lnTo>
                  <a:close/>
                </a:path>
                <a:path w="9865360" h="1388745">
                  <a:moveTo>
                    <a:pt x="5137161" y="1388715"/>
                  </a:moveTo>
                  <a:lnTo>
                    <a:pt x="5127636" y="1388715"/>
                  </a:lnTo>
                  <a:lnTo>
                    <a:pt x="5127636" y="1379189"/>
                  </a:lnTo>
                  <a:lnTo>
                    <a:pt x="5137161" y="1379189"/>
                  </a:lnTo>
                  <a:lnTo>
                    <a:pt x="5137161" y="1388715"/>
                  </a:lnTo>
                  <a:close/>
                </a:path>
                <a:path w="9865360" h="1388745">
                  <a:moveTo>
                    <a:pt x="5118111" y="1388715"/>
                  </a:moveTo>
                  <a:lnTo>
                    <a:pt x="5108586" y="1388715"/>
                  </a:lnTo>
                  <a:lnTo>
                    <a:pt x="5108586" y="1379189"/>
                  </a:lnTo>
                  <a:lnTo>
                    <a:pt x="5118111" y="1379189"/>
                  </a:lnTo>
                  <a:lnTo>
                    <a:pt x="5118111" y="1388715"/>
                  </a:lnTo>
                  <a:close/>
                </a:path>
                <a:path w="9865360" h="1388745">
                  <a:moveTo>
                    <a:pt x="5099061" y="1388715"/>
                  </a:moveTo>
                  <a:lnTo>
                    <a:pt x="5089536" y="1388715"/>
                  </a:lnTo>
                  <a:lnTo>
                    <a:pt x="5089536" y="1379189"/>
                  </a:lnTo>
                  <a:lnTo>
                    <a:pt x="5099061" y="1379189"/>
                  </a:lnTo>
                  <a:lnTo>
                    <a:pt x="5099061" y="1388715"/>
                  </a:lnTo>
                  <a:close/>
                </a:path>
                <a:path w="9865360" h="1388745">
                  <a:moveTo>
                    <a:pt x="5080011" y="1388715"/>
                  </a:moveTo>
                  <a:lnTo>
                    <a:pt x="5070486" y="1388715"/>
                  </a:lnTo>
                  <a:lnTo>
                    <a:pt x="5070486" y="1379189"/>
                  </a:lnTo>
                  <a:lnTo>
                    <a:pt x="5080011" y="1379189"/>
                  </a:lnTo>
                  <a:lnTo>
                    <a:pt x="5080011" y="1388715"/>
                  </a:lnTo>
                  <a:close/>
                </a:path>
                <a:path w="9865360" h="1388745">
                  <a:moveTo>
                    <a:pt x="5060961" y="1388715"/>
                  </a:moveTo>
                  <a:lnTo>
                    <a:pt x="5051436" y="1388715"/>
                  </a:lnTo>
                  <a:lnTo>
                    <a:pt x="5051436" y="1379189"/>
                  </a:lnTo>
                  <a:lnTo>
                    <a:pt x="5060961" y="1379189"/>
                  </a:lnTo>
                  <a:lnTo>
                    <a:pt x="5060961" y="1388715"/>
                  </a:lnTo>
                  <a:close/>
                </a:path>
                <a:path w="9865360" h="1388745">
                  <a:moveTo>
                    <a:pt x="5041911" y="1388715"/>
                  </a:moveTo>
                  <a:lnTo>
                    <a:pt x="5032386" y="1388715"/>
                  </a:lnTo>
                  <a:lnTo>
                    <a:pt x="5032386" y="1379189"/>
                  </a:lnTo>
                  <a:lnTo>
                    <a:pt x="5041911" y="1379189"/>
                  </a:lnTo>
                  <a:lnTo>
                    <a:pt x="5041911" y="1388715"/>
                  </a:lnTo>
                  <a:close/>
                </a:path>
                <a:path w="9865360" h="1388745">
                  <a:moveTo>
                    <a:pt x="5022861" y="1388715"/>
                  </a:moveTo>
                  <a:lnTo>
                    <a:pt x="5013336" y="1388715"/>
                  </a:lnTo>
                  <a:lnTo>
                    <a:pt x="5013336" y="1379189"/>
                  </a:lnTo>
                  <a:lnTo>
                    <a:pt x="5022861" y="1379189"/>
                  </a:lnTo>
                  <a:lnTo>
                    <a:pt x="5022861" y="1388715"/>
                  </a:lnTo>
                  <a:close/>
                </a:path>
                <a:path w="9865360" h="1388745">
                  <a:moveTo>
                    <a:pt x="5003811" y="1388715"/>
                  </a:moveTo>
                  <a:lnTo>
                    <a:pt x="4994286" y="1388715"/>
                  </a:lnTo>
                  <a:lnTo>
                    <a:pt x="4994286" y="1379189"/>
                  </a:lnTo>
                  <a:lnTo>
                    <a:pt x="5003811" y="1379189"/>
                  </a:lnTo>
                  <a:lnTo>
                    <a:pt x="5003811" y="1388715"/>
                  </a:lnTo>
                  <a:close/>
                </a:path>
                <a:path w="9865360" h="1388745">
                  <a:moveTo>
                    <a:pt x="4984761" y="1388715"/>
                  </a:moveTo>
                  <a:lnTo>
                    <a:pt x="4975236" y="1388715"/>
                  </a:lnTo>
                  <a:lnTo>
                    <a:pt x="4975236" y="1379189"/>
                  </a:lnTo>
                  <a:lnTo>
                    <a:pt x="4984761" y="1379189"/>
                  </a:lnTo>
                  <a:lnTo>
                    <a:pt x="4984761" y="1388715"/>
                  </a:lnTo>
                  <a:close/>
                </a:path>
                <a:path w="9865360" h="1388745">
                  <a:moveTo>
                    <a:pt x="4965711" y="1388715"/>
                  </a:moveTo>
                  <a:lnTo>
                    <a:pt x="4956186" y="1388715"/>
                  </a:lnTo>
                  <a:lnTo>
                    <a:pt x="4956186" y="1379189"/>
                  </a:lnTo>
                  <a:lnTo>
                    <a:pt x="4965711" y="1379189"/>
                  </a:lnTo>
                  <a:lnTo>
                    <a:pt x="4965711" y="1388715"/>
                  </a:lnTo>
                  <a:close/>
                </a:path>
                <a:path w="9865360" h="1388745">
                  <a:moveTo>
                    <a:pt x="4946661" y="1388715"/>
                  </a:moveTo>
                  <a:lnTo>
                    <a:pt x="4937136" y="1388715"/>
                  </a:lnTo>
                  <a:lnTo>
                    <a:pt x="4937136" y="1379189"/>
                  </a:lnTo>
                  <a:lnTo>
                    <a:pt x="4946661" y="1379189"/>
                  </a:lnTo>
                  <a:lnTo>
                    <a:pt x="4946661" y="1388715"/>
                  </a:lnTo>
                  <a:close/>
                </a:path>
                <a:path w="9865360" h="1388745">
                  <a:moveTo>
                    <a:pt x="4927611" y="1388715"/>
                  </a:moveTo>
                  <a:lnTo>
                    <a:pt x="4918086" y="1388715"/>
                  </a:lnTo>
                  <a:lnTo>
                    <a:pt x="4918086" y="1379189"/>
                  </a:lnTo>
                  <a:lnTo>
                    <a:pt x="4927611" y="1379189"/>
                  </a:lnTo>
                  <a:lnTo>
                    <a:pt x="4927611" y="1388715"/>
                  </a:lnTo>
                  <a:close/>
                </a:path>
                <a:path w="9865360" h="1388745">
                  <a:moveTo>
                    <a:pt x="4908562" y="1388715"/>
                  </a:moveTo>
                  <a:lnTo>
                    <a:pt x="4899036" y="1388715"/>
                  </a:lnTo>
                  <a:lnTo>
                    <a:pt x="4899036" y="1379189"/>
                  </a:lnTo>
                  <a:lnTo>
                    <a:pt x="4908562" y="1379189"/>
                  </a:lnTo>
                  <a:lnTo>
                    <a:pt x="4908562" y="1388715"/>
                  </a:lnTo>
                  <a:close/>
                </a:path>
                <a:path w="9865360" h="1388745">
                  <a:moveTo>
                    <a:pt x="4889511" y="1388715"/>
                  </a:moveTo>
                  <a:lnTo>
                    <a:pt x="4879987" y="1388715"/>
                  </a:lnTo>
                  <a:lnTo>
                    <a:pt x="4879987" y="1379189"/>
                  </a:lnTo>
                  <a:lnTo>
                    <a:pt x="4889511" y="1379189"/>
                  </a:lnTo>
                  <a:lnTo>
                    <a:pt x="4889511" y="1388715"/>
                  </a:lnTo>
                  <a:close/>
                </a:path>
                <a:path w="9865360" h="1388745">
                  <a:moveTo>
                    <a:pt x="4870461" y="1388715"/>
                  </a:moveTo>
                  <a:lnTo>
                    <a:pt x="4860936" y="1388715"/>
                  </a:lnTo>
                  <a:lnTo>
                    <a:pt x="4860936" y="1379189"/>
                  </a:lnTo>
                  <a:lnTo>
                    <a:pt x="4870461" y="1379189"/>
                  </a:lnTo>
                  <a:lnTo>
                    <a:pt x="4870461" y="1388715"/>
                  </a:lnTo>
                  <a:close/>
                </a:path>
                <a:path w="9865360" h="1388745">
                  <a:moveTo>
                    <a:pt x="4851412" y="1388715"/>
                  </a:moveTo>
                  <a:lnTo>
                    <a:pt x="4841886" y="1388715"/>
                  </a:lnTo>
                  <a:lnTo>
                    <a:pt x="4841886" y="1379189"/>
                  </a:lnTo>
                  <a:lnTo>
                    <a:pt x="4851412" y="1379189"/>
                  </a:lnTo>
                  <a:lnTo>
                    <a:pt x="4851412" y="1388715"/>
                  </a:lnTo>
                  <a:close/>
                </a:path>
                <a:path w="9865360" h="1388745">
                  <a:moveTo>
                    <a:pt x="4832361" y="1388715"/>
                  </a:moveTo>
                  <a:lnTo>
                    <a:pt x="4822837" y="1388715"/>
                  </a:lnTo>
                  <a:lnTo>
                    <a:pt x="4822837" y="1379189"/>
                  </a:lnTo>
                  <a:lnTo>
                    <a:pt x="4832361" y="1379189"/>
                  </a:lnTo>
                  <a:lnTo>
                    <a:pt x="4832361" y="1388715"/>
                  </a:lnTo>
                  <a:close/>
                </a:path>
                <a:path w="9865360" h="1388745">
                  <a:moveTo>
                    <a:pt x="4813311" y="1388715"/>
                  </a:moveTo>
                  <a:lnTo>
                    <a:pt x="4803786" y="1388715"/>
                  </a:lnTo>
                  <a:lnTo>
                    <a:pt x="4803786" y="1379189"/>
                  </a:lnTo>
                  <a:lnTo>
                    <a:pt x="4813311" y="1379189"/>
                  </a:lnTo>
                  <a:lnTo>
                    <a:pt x="4813311" y="1388715"/>
                  </a:lnTo>
                  <a:close/>
                </a:path>
                <a:path w="9865360" h="1388745">
                  <a:moveTo>
                    <a:pt x="4794262" y="1388715"/>
                  </a:moveTo>
                  <a:lnTo>
                    <a:pt x="4784736" y="1388715"/>
                  </a:lnTo>
                  <a:lnTo>
                    <a:pt x="4784736" y="1379189"/>
                  </a:lnTo>
                  <a:lnTo>
                    <a:pt x="4794262" y="1379189"/>
                  </a:lnTo>
                  <a:lnTo>
                    <a:pt x="4794262" y="1388715"/>
                  </a:lnTo>
                  <a:close/>
                </a:path>
                <a:path w="9865360" h="1388745">
                  <a:moveTo>
                    <a:pt x="4775211" y="1388715"/>
                  </a:moveTo>
                  <a:lnTo>
                    <a:pt x="4765686" y="1388715"/>
                  </a:lnTo>
                  <a:lnTo>
                    <a:pt x="4765686" y="1379189"/>
                  </a:lnTo>
                  <a:lnTo>
                    <a:pt x="4775211" y="1379189"/>
                  </a:lnTo>
                  <a:lnTo>
                    <a:pt x="4775211" y="1388715"/>
                  </a:lnTo>
                  <a:close/>
                </a:path>
                <a:path w="9865360" h="1388745">
                  <a:moveTo>
                    <a:pt x="4756161" y="1388715"/>
                  </a:moveTo>
                  <a:lnTo>
                    <a:pt x="4746636" y="1388715"/>
                  </a:lnTo>
                  <a:lnTo>
                    <a:pt x="4746636" y="1379189"/>
                  </a:lnTo>
                  <a:lnTo>
                    <a:pt x="4756161" y="1379189"/>
                  </a:lnTo>
                  <a:lnTo>
                    <a:pt x="4756161" y="1388715"/>
                  </a:lnTo>
                  <a:close/>
                </a:path>
                <a:path w="9865360" h="1388745">
                  <a:moveTo>
                    <a:pt x="4737111" y="1388715"/>
                  </a:moveTo>
                  <a:lnTo>
                    <a:pt x="4727586" y="1388715"/>
                  </a:lnTo>
                  <a:lnTo>
                    <a:pt x="4727586" y="1379189"/>
                  </a:lnTo>
                  <a:lnTo>
                    <a:pt x="4737111" y="1379189"/>
                  </a:lnTo>
                  <a:lnTo>
                    <a:pt x="4737111" y="1388715"/>
                  </a:lnTo>
                  <a:close/>
                </a:path>
                <a:path w="9865360" h="1388745">
                  <a:moveTo>
                    <a:pt x="4718061" y="1388715"/>
                  </a:moveTo>
                  <a:lnTo>
                    <a:pt x="4708536" y="1388715"/>
                  </a:lnTo>
                  <a:lnTo>
                    <a:pt x="4708536" y="1379189"/>
                  </a:lnTo>
                  <a:lnTo>
                    <a:pt x="4718061" y="1379189"/>
                  </a:lnTo>
                  <a:lnTo>
                    <a:pt x="4718061" y="1388715"/>
                  </a:lnTo>
                  <a:close/>
                </a:path>
                <a:path w="9865360" h="1388745">
                  <a:moveTo>
                    <a:pt x="4699012" y="1388715"/>
                  </a:moveTo>
                  <a:lnTo>
                    <a:pt x="4689486" y="1388715"/>
                  </a:lnTo>
                  <a:lnTo>
                    <a:pt x="4689486" y="1379189"/>
                  </a:lnTo>
                  <a:lnTo>
                    <a:pt x="4699012" y="1379189"/>
                  </a:lnTo>
                  <a:lnTo>
                    <a:pt x="4699012" y="1388715"/>
                  </a:lnTo>
                  <a:close/>
                </a:path>
                <a:path w="9865360" h="1388745">
                  <a:moveTo>
                    <a:pt x="4679961" y="1388715"/>
                  </a:moveTo>
                  <a:lnTo>
                    <a:pt x="4670437" y="1388715"/>
                  </a:lnTo>
                  <a:lnTo>
                    <a:pt x="4670437" y="1379189"/>
                  </a:lnTo>
                  <a:lnTo>
                    <a:pt x="4679961" y="1379189"/>
                  </a:lnTo>
                  <a:lnTo>
                    <a:pt x="4679961" y="1388715"/>
                  </a:lnTo>
                  <a:close/>
                </a:path>
                <a:path w="9865360" h="1388745">
                  <a:moveTo>
                    <a:pt x="4660911" y="1388715"/>
                  </a:moveTo>
                  <a:lnTo>
                    <a:pt x="4651386" y="1388715"/>
                  </a:lnTo>
                  <a:lnTo>
                    <a:pt x="4651386" y="1379189"/>
                  </a:lnTo>
                  <a:lnTo>
                    <a:pt x="4660911" y="1379189"/>
                  </a:lnTo>
                  <a:lnTo>
                    <a:pt x="4660911" y="1388715"/>
                  </a:lnTo>
                  <a:close/>
                </a:path>
                <a:path w="9865360" h="1388745">
                  <a:moveTo>
                    <a:pt x="4641862" y="1388715"/>
                  </a:moveTo>
                  <a:lnTo>
                    <a:pt x="4632337" y="1388715"/>
                  </a:lnTo>
                  <a:lnTo>
                    <a:pt x="4632337" y="1379189"/>
                  </a:lnTo>
                  <a:lnTo>
                    <a:pt x="4641862" y="1379189"/>
                  </a:lnTo>
                  <a:lnTo>
                    <a:pt x="4641862" y="1388715"/>
                  </a:lnTo>
                  <a:close/>
                </a:path>
                <a:path w="9865360" h="1388745">
                  <a:moveTo>
                    <a:pt x="4622811" y="1388715"/>
                  </a:moveTo>
                  <a:lnTo>
                    <a:pt x="4613287" y="1388715"/>
                  </a:lnTo>
                  <a:lnTo>
                    <a:pt x="4613287" y="1379189"/>
                  </a:lnTo>
                  <a:lnTo>
                    <a:pt x="4622811" y="1379189"/>
                  </a:lnTo>
                  <a:lnTo>
                    <a:pt x="4622811" y="1388715"/>
                  </a:lnTo>
                  <a:close/>
                </a:path>
                <a:path w="9865360" h="1388745">
                  <a:moveTo>
                    <a:pt x="4603762" y="1388715"/>
                  </a:moveTo>
                  <a:lnTo>
                    <a:pt x="4594236" y="1388715"/>
                  </a:lnTo>
                  <a:lnTo>
                    <a:pt x="4594236" y="1379189"/>
                  </a:lnTo>
                  <a:lnTo>
                    <a:pt x="4603762" y="1379189"/>
                  </a:lnTo>
                  <a:lnTo>
                    <a:pt x="4603762" y="1388715"/>
                  </a:lnTo>
                  <a:close/>
                </a:path>
                <a:path w="9865360" h="1388745">
                  <a:moveTo>
                    <a:pt x="4584712" y="1388715"/>
                  </a:moveTo>
                  <a:lnTo>
                    <a:pt x="4575187" y="1388715"/>
                  </a:lnTo>
                  <a:lnTo>
                    <a:pt x="4575187" y="1379189"/>
                  </a:lnTo>
                  <a:lnTo>
                    <a:pt x="4584712" y="1379189"/>
                  </a:lnTo>
                  <a:lnTo>
                    <a:pt x="4584712" y="1388715"/>
                  </a:lnTo>
                  <a:close/>
                </a:path>
                <a:path w="9865360" h="1388745">
                  <a:moveTo>
                    <a:pt x="4565661" y="1388715"/>
                  </a:moveTo>
                  <a:lnTo>
                    <a:pt x="4556136" y="1388715"/>
                  </a:lnTo>
                  <a:lnTo>
                    <a:pt x="4556136" y="1379189"/>
                  </a:lnTo>
                  <a:lnTo>
                    <a:pt x="4565661" y="1379189"/>
                  </a:lnTo>
                  <a:lnTo>
                    <a:pt x="4565661" y="1388715"/>
                  </a:lnTo>
                  <a:close/>
                </a:path>
                <a:path w="9865360" h="1388745">
                  <a:moveTo>
                    <a:pt x="4546612" y="1388715"/>
                  </a:moveTo>
                  <a:lnTo>
                    <a:pt x="4537086" y="1388715"/>
                  </a:lnTo>
                  <a:lnTo>
                    <a:pt x="4537086" y="1379189"/>
                  </a:lnTo>
                  <a:lnTo>
                    <a:pt x="4546612" y="1379189"/>
                  </a:lnTo>
                  <a:lnTo>
                    <a:pt x="4546612" y="1388715"/>
                  </a:lnTo>
                  <a:close/>
                </a:path>
                <a:path w="9865360" h="1388745">
                  <a:moveTo>
                    <a:pt x="4527561" y="1388715"/>
                  </a:moveTo>
                  <a:lnTo>
                    <a:pt x="4518037" y="1388715"/>
                  </a:lnTo>
                  <a:lnTo>
                    <a:pt x="4518037" y="1379189"/>
                  </a:lnTo>
                  <a:lnTo>
                    <a:pt x="4527561" y="1379189"/>
                  </a:lnTo>
                  <a:lnTo>
                    <a:pt x="4527561" y="1388715"/>
                  </a:lnTo>
                  <a:close/>
                </a:path>
                <a:path w="9865360" h="1388745">
                  <a:moveTo>
                    <a:pt x="4508511" y="1388715"/>
                  </a:moveTo>
                  <a:lnTo>
                    <a:pt x="4498986" y="1388715"/>
                  </a:lnTo>
                  <a:lnTo>
                    <a:pt x="4498986" y="1379189"/>
                  </a:lnTo>
                  <a:lnTo>
                    <a:pt x="4508511" y="1379189"/>
                  </a:lnTo>
                  <a:lnTo>
                    <a:pt x="4508511" y="1388715"/>
                  </a:lnTo>
                  <a:close/>
                </a:path>
                <a:path w="9865360" h="1388745">
                  <a:moveTo>
                    <a:pt x="4489462" y="1388715"/>
                  </a:moveTo>
                  <a:lnTo>
                    <a:pt x="4479936" y="1388715"/>
                  </a:lnTo>
                  <a:lnTo>
                    <a:pt x="4479936" y="1379189"/>
                  </a:lnTo>
                  <a:lnTo>
                    <a:pt x="4489462" y="1379189"/>
                  </a:lnTo>
                  <a:lnTo>
                    <a:pt x="4489462" y="1388715"/>
                  </a:lnTo>
                  <a:close/>
                </a:path>
                <a:path w="9865360" h="1388745">
                  <a:moveTo>
                    <a:pt x="4470411" y="1388715"/>
                  </a:moveTo>
                  <a:lnTo>
                    <a:pt x="4460887" y="1388715"/>
                  </a:lnTo>
                  <a:lnTo>
                    <a:pt x="4460887" y="1379189"/>
                  </a:lnTo>
                  <a:lnTo>
                    <a:pt x="4470411" y="1379189"/>
                  </a:lnTo>
                  <a:lnTo>
                    <a:pt x="4470411" y="1388715"/>
                  </a:lnTo>
                  <a:close/>
                </a:path>
                <a:path w="9865360" h="1388745">
                  <a:moveTo>
                    <a:pt x="4451361" y="1388715"/>
                  </a:moveTo>
                  <a:lnTo>
                    <a:pt x="4441836" y="1388715"/>
                  </a:lnTo>
                  <a:lnTo>
                    <a:pt x="4441836" y="1379189"/>
                  </a:lnTo>
                  <a:lnTo>
                    <a:pt x="4451361" y="1379189"/>
                  </a:lnTo>
                  <a:lnTo>
                    <a:pt x="4451361" y="1388715"/>
                  </a:lnTo>
                  <a:close/>
                </a:path>
                <a:path w="9865360" h="1388745">
                  <a:moveTo>
                    <a:pt x="4432312" y="1388715"/>
                  </a:moveTo>
                  <a:lnTo>
                    <a:pt x="4422786" y="1388715"/>
                  </a:lnTo>
                  <a:lnTo>
                    <a:pt x="4422786" y="1379189"/>
                  </a:lnTo>
                  <a:lnTo>
                    <a:pt x="4432312" y="1379189"/>
                  </a:lnTo>
                  <a:lnTo>
                    <a:pt x="4432312" y="1388715"/>
                  </a:lnTo>
                  <a:close/>
                </a:path>
                <a:path w="9865360" h="1388745">
                  <a:moveTo>
                    <a:pt x="4413261" y="1388715"/>
                  </a:moveTo>
                  <a:lnTo>
                    <a:pt x="4403737" y="1388715"/>
                  </a:lnTo>
                  <a:lnTo>
                    <a:pt x="4403737" y="1379189"/>
                  </a:lnTo>
                  <a:lnTo>
                    <a:pt x="4413261" y="1379189"/>
                  </a:lnTo>
                  <a:lnTo>
                    <a:pt x="4413261" y="1388715"/>
                  </a:lnTo>
                  <a:close/>
                </a:path>
                <a:path w="9865360" h="1388745">
                  <a:moveTo>
                    <a:pt x="4394212" y="1388715"/>
                  </a:moveTo>
                  <a:lnTo>
                    <a:pt x="4384686" y="1388715"/>
                  </a:lnTo>
                  <a:lnTo>
                    <a:pt x="4384686" y="1379189"/>
                  </a:lnTo>
                  <a:lnTo>
                    <a:pt x="4394212" y="1379189"/>
                  </a:lnTo>
                  <a:lnTo>
                    <a:pt x="4394212" y="1388715"/>
                  </a:lnTo>
                  <a:close/>
                </a:path>
                <a:path w="9865360" h="1388745">
                  <a:moveTo>
                    <a:pt x="4375162" y="1388715"/>
                  </a:moveTo>
                  <a:lnTo>
                    <a:pt x="4365637" y="1388715"/>
                  </a:lnTo>
                  <a:lnTo>
                    <a:pt x="4365637" y="1379189"/>
                  </a:lnTo>
                  <a:lnTo>
                    <a:pt x="4375162" y="1379189"/>
                  </a:lnTo>
                  <a:lnTo>
                    <a:pt x="4375162" y="1388715"/>
                  </a:lnTo>
                  <a:close/>
                </a:path>
                <a:path w="9865360" h="1388745">
                  <a:moveTo>
                    <a:pt x="4356111" y="1388715"/>
                  </a:moveTo>
                  <a:lnTo>
                    <a:pt x="4346587" y="1388715"/>
                  </a:lnTo>
                  <a:lnTo>
                    <a:pt x="4346587" y="1379189"/>
                  </a:lnTo>
                  <a:lnTo>
                    <a:pt x="4356111" y="1379189"/>
                  </a:lnTo>
                  <a:lnTo>
                    <a:pt x="4356111" y="1388715"/>
                  </a:lnTo>
                  <a:close/>
                </a:path>
                <a:path w="9865360" h="1388745">
                  <a:moveTo>
                    <a:pt x="4337062" y="1388715"/>
                  </a:moveTo>
                  <a:lnTo>
                    <a:pt x="4327536" y="1388715"/>
                  </a:lnTo>
                  <a:lnTo>
                    <a:pt x="4327536" y="1379189"/>
                  </a:lnTo>
                  <a:lnTo>
                    <a:pt x="4337062" y="1379189"/>
                  </a:lnTo>
                  <a:lnTo>
                    <a:pt x="4337062" y="1388715"/>
                  </a:lnTo>
                  <a:close/>
                </a:path>
                <a:path w="9865360" h="1388745">
                  <a:moveTo>
                    <a:pt x="4318011" y="1388715"/>
                  </a:moveTo>
                  <a:lnTo>
                    <a:pt x="4308487" y="1388715"/>
                  </a:lnTo>
                  <a:lnTo>
                    <a:pt x="4308487" y="1379189"/>
                  </a:lnTo>
                  <a:lnTo>
                    <a:pt x="4318011" y="1379189"/>
                  </a:lnTo>
                  <a:lnTo>
                    <a:pt x="4318011" y="1388715"/>
                  </a:lnTo>
                  <a:close/>
                </a:path>
                <a:path w="9865360" h="1388745">
                  <a:moveTo>
                    <a:pt x="4298961" y="1388715"/>
                  </a:moveTo>
                  <a:lnTo>
                    <a:pt x="4289436" y="1388715"/>
                  </a:lnTo>
                  <a:lnTo>
                    <a:pt x="4289436" y="1379189"/>
                  </a:lnTo>
                  <a:lnTo>
                    <a:pt x="4298961" y="1379189"/>
                  </a:lnTo>
                  <a:lnTo>
                    <a:pt x="4298961" y="1388715"/>
                  </a:lnTo>
                  <a:close/>
                </a:path>
                <a:path w="9865360" h="1388745">
                  <a:moveTo>
                    <a:pt x="4279912" y="1388715"/>
                  </a:moveTo>
                  <a:lnTo>
                    <a:pt x="4270386" y="1388715"/>
                  </a:lnTo>
                  <a:lnTo>
                    <a:pt x="4270386" y="1379189"/>
                  </a:lnTo>
                  <a:lnTo>
                    <a:pt x="4279912" y="1379189"/>
                  </a:lnTo>
                  <a:lnTo>
                    <a:pt x="4279912" y="1388715"/>
                  </a:lnTo>
                  <a:close/>
                </a:path>
                <a:path w="9865360" h="1388745">
                  <a:moveTo>
                    <a:pt x="4260861" y="1388715"/>
                  </a:moveTo>
                  <a:lnTo>
                    <a:pt x="4251337" y="1388715"/>
                  </a:lnTo>
                  <a:lnTo>
                    <a:pt x="4251337" y="1379189"/>
                  </a:lnTo>
                  <a:lnTo>
                    <a:pt x="4260861" y="1379189"/>
                  </a:lnTo>
                  <a:lnTo>
                    <a:pt x="4260861" y="1388715"/>
                  </a:lnTo>
                  <a:close/>
                </a:path>
                <a:path w="9865360" h="1388745">
                  <a:moveTo>
                    <a:pt x="4241811" y="1388715"/>
                  </a:moveTo>
                  <a:lnTo>
                    <a:pt x="4232286" y="1388715"/>
                  </a:lnTo>
                  <a:lnTo>
                    <a:pt x="4232286" y="1379189"/>
                  </a:lnTo>
                  <a:lnTo>
                    <a:pt x="4241811" y="1379189"/>
                  </a:lnTo>
                  <a:lnTo>
                    <a:pt x="4241811" y="1388715"/>
                  </a:lnTo>
                  <a:close/>
                </a:path>
                <a:path w="9865360" h="1388745">
                  <a:moveTo>
                    <a:pt x="4222762" y="1388715"/>
                  </a:moveTo>
                  <a:lnTo>
                    <a:pt x="4213236" y="1388715"/>
                  </a:lnTo>
                  <a:lnTo>
                    <a:pt x="4213236" y="1379189"/>
                  </a:lnTo>
                  <a:lnTo>
                    <a:pt x="4222762" y="1379189"/>
                  </a:lnTo>
                  <a:lnTo>
                    <a:pt x="4222762" y="1388715"/>
                  </a:lnTo>
                  <a:close/>
                </a:path>
                <a:path w="9865360" h="1388745">
                  <a:moveTo>
                    <a:pt x="4203711" y="1388715"/>
                  </a:moveTo>
                  <a:lnTo>
                    <a:pt x="4194187" y="1388715"/>
                  </a:lnTo>
                  <a:lnTo>
                    <a:pt x="4194187" y="1379189"/>
                  </a:lnTo>
                  <a:lnTo>
                    <a:pt x="4203711" y="1379189"/>
                  </a:lnTo>
                  <a:lnTo>
                    <a:pt x="4203711" y="1388715"/>
                  </a:lnTo>
                  <a:close/>
                </a:path>
                <a:path w="9865360" h="1388745">
                  <a:moveTo>
                    <a:pt x="4184661" y="1388715"/>
                  </a:moveTo>
                  <a:lnTo>
                    <a:pt x="4175136" y="1388715"/>
                  </a:lnTo>
                  <a:lnTo>
                    <a:pt x="4175136" y="1379189"/>
                  </a:lnTo>
                  <a:lnTo>
                    <a:pt x="4184661" y="1379189"/>
                  </a:lnTo>
                  <a:lnTo>
                    <a:pt x="4184661" y="1388715"/>
                  </a:lnTo>
                  <a:close/>
                </a:path>
                <a:path w="9865360" h="1388745">
                  <a:moveTo>
                    <a:pt x="4165612" y="1388715"/>
                  </a:moveTo>
                  <a:lnTo>
                    <a:pt x="4156086" y="1388715"/>
                  </a:lnTo>
                  <a:lnTo>
                    <a:pt x="4156086" y="1379189"/>
                  </a:lnTo>
                  <a:lnTo>
                    <a:pt x="4165612" y="1379189"/>
                  </a:lnTo>
                  <a:lnTo>
                    <a:pt x="4165612" y="1388715"/>
                  </a:lnTo>
                  <a:close/>
                </a:path>
                <a:path w="9865360" h="1388745">
                  <a:moveTo>
                    <a:pt x="4146561" y="1388715"/>
                  </a:moveTo>
                  <a:lnTo>
                    <a:pt x="4137037" y="1388715"/>
                  </a:lnTo>
                  <a:lnTo>
                    <a:pt x="4137037" y="1379189"/>
                  </a:lnTo>
                  <a:lnTo>
                    <a:pt x="4146561" y="1379189"/>
                  </a:lnTo>
                  <a:lnTo>
                    <a:pt x="4146561" y="1388715"/>
                  </a:lnTo>
                  <a:close/>
                </a:path>
                <a:path w="9865360" h="1388745">
                  <a:moveTo>
                    <a:pt x="4127512" y="1388715"/>
                  </a:moveTo>
                  <a:lnTo>
                    <a:pt x="4117986" y="1388715"/>
                  </a:lnTo>
                  <a:lnTo>
                    <a:pt x="4117986" y="1379189"/>
                  </a:lnTo>
                  <a:lnTo>
                    <a:pt x="4127512" y="1379189"/>
                  </a:lnTo>
                  <a:lnTo>
                    <a:pt x="4127512" y="1388715"/>
                  </a:lnTo>
                  <a:close/>
                </a:path>
                <a:path w="9865360" h="1388745">
                  <a:moveTo>
                    <a:pt x="4108462" y="1388715"/>
                  </a:moveTo>
                  <a:lnTo>
                    <a:pt x="4098937" y="1388715"/>
                  </a:lnTo>
                  <a:lnTo>
                    <a:pt x="4098937" y="1379189"/>
                  </a:lnTo>
                  <a:lnTo>
                    <a:pt x="4108462" y="1379189"/>
                  </a:lnTo>
                  <a:lnTo>
                    <a:pt x="4108462" y="1388715"/>
                  </a:lnTo>
                  <a:close/>
                </a:path>
                <a:path w="9865360" h="1388745">
                  <a:moveTo>
                    <a:pt x="4089411" y="1388715"/>
                  </a:moveTo>
                  <a:lnTo>
                    <a:pt x="4079886" y="1388715"/>
                  </a:lnTo>
                  <a:lnTo>
                    <a:pt x="4079886" y="1379189"/>
                  </a:lnTo>
                  <a:lnTo>
                    <a:pt x="4089411" y="1379189"/>
                  </a:lnTo>
                  <a:lnTo>
                    <a:pt x="4089411" y="1388715"/>
                  </a:lnTo>
                  <a:close/>
                </a:path>
                <a:path w="9865360" h="1388745">
                  <a:moveTo>
                    <a:pt x="4070362" y="1388715"/>
                  </a:moveTo>
                  <a:lnTo>
                    <a:pt x="4060836" y="1388715"/>
                  </a:lnTo>
                  <a:lnTo>
                    <a:pt x="4060836" y="1379189"/>
                  </a:lnTo>
                  <a:lnTo>
                    <a:pt x="4070362" y="1379189"/>
                  </a:lnTo>
                  <a:lnTo>
                    <a:pt x="4070362" y="1388715"/>
                  </a:lnTo>
                  <a:close/>
                </a:path>
                <a:path w="9865360" h="1388745">
                  <a:moveTo>
                    <a:pt x="4051311" y="1388715"/>
                  </a:moveTo>
                  <a:lnTo>
                    <a:pt x="4041787" y="1388715"/>
                  </a:lnTo>
                  <a:lnTo>
                    <a:pt x="4041787" y="1379189"/>
                  </a:lnTo>
                  <a:lnTo>
                    <a:pt x="4051311" y="1379189"/>
                  </a:lnTo>
                  <a:lnTo>
                    <a:pt x="4051311" y="1388715"/>
                  </a:lnTo>
                  <a:close/>
                </a:path>
                <a:path w="9865360" h="1388745">
                  <a:moveTo>
                    <a:pt x="4032261" y="1388715"/>
                  </a:moveTo>
                  <a:lnTo>
                    <a:pt x="4022736" y="1388715"/>
                  </a:lnTo>
                  <a:lnTo>
                    <a:pt x="4022736" y="1379189"/>
                  </a:lnTo>
                  <a:lnTo>
                    <a:pt x="4032261" y="1379189"/>
                  </a:lnTo>
                  <a:lnTo>
                    <a:pt x="4032261" y="1388715"/>
                  </a:lnTo>
                  <a:close/>
                </a:path>
                <a:path w="9865360" h="1388745">
                  <a:moveTo>
                    <a:pt x="4013212" y="1388715"/>
                  </a:moveTo>
                  <a:lnTo>
                    <a:pt x="4003686" y="1388715"/>
                  </a:lnTo>
                  <a:lnTo>
                    <a:pt x="4003686" y="1379189"/>
                  </a:lnTo>
                  <a:lnTo>
                    <a:pt x="4013212" y="1379189"/>
                  </a:lnTo>
                  <a:lnTo>
                    <a:pt x="4013212" y="1388715"/>
                  </a:lnTo>
                  <a:close/>
                </a:path>
                <a:path w="9865360" h="1388745">
                  <a:moveTo>
                    <a:pt x="3994161" y="1388715"/>
                  </a:moveTo>
                  <a:lnTo>
                    <a:pt x="3984637" y="1388715"/>
                  </a:lnTo>
                  <a:lnTo>
                    <a:pt x="3984637" y="1379189"/>
                  </a:lnTo>
                  <a:lnTo>
                    <a:pt x="3994161" y="1379189"/>
                  </a:lnTo>
                  <a:lnTo>
                    <a:pt x="3994161" y="1388715"/>
                  </a:lnTo>
                  <a:close/>
                </a:path>
                <a:path w="9865360" h="1388745">
                  <a:moveTo>
                    <a:pt x="3975111" y="1388715"/>
                  </a:moveTo>
                  <a:lnTo>
                    <a:pt x="3965586" y="1388715"/>
                  </a:lnTo>
                  <a:lnTo>
                    <a:pt x="3965586" y="1379189"/>
                  </a:lnTo>
                  <a:lnTo>
                    <a:pt x="3975111" y="1379189"/>
                  </a:lnTo>
                  <a:lnTo>
                    <a:pt x="3975111" y="1388715"/>
                  </a:lnTo>
                  <a:close/>
                </a:path>
                <a:path w="9865360" h="1388745">
                  <a:moveTo>
                    <a:pt x="3956062" y="1388715"/>
                  </a:moveTo>
                  <a:lnTo>
                    <a:pt x="3946536" y="1388715"/>
                  </a:lnTo>
                  <a:lnTo>
                    <a:pt x="3946536" y="1379189"/>
                  </a:lnTo>
                  <a:lnTo>
                    <a:pt x="3956062" y="1379189"/>
                  </a:lnTo>
                  <a:lnTo>
                    <a:pt x="3956062" y="1388715"/>
                  </a:lnTo>
                  <a:close/>
                </a:path>
                <a:path w="9865360" h="1388745">
                  <a:moveTo>
                    <a:pt x="3937011" y="1388715"/>
                  </a:moveTo>
                  <a:lnTo>
                    <a:pt x="3927487" y="1388715"/>
                  </a:lnTo>
                  <a:lnTo>
                    <a:pt x="3927487" y="1379189"/>
                  </a:lnTo>
                  <a:lnTo>
                    <a:pt x="3937011" y="1379189"/>
                  </a:lnTo>
                  <a:lnTo>
                    <a:pt x="3937011" y="1388715"/>
                  </a:lnTo>
                  <a:close/>
                </a:path>
                <a:path w="9865360" h="1388745">
                  <a:moveTo>
                    <a:pt x="3917961" y="1388715"/>
                  </a:moveTo>
                  <a:lnTo>
                    <a:pt x="3908436" y="1388715"/>
                  </a:lnTo>
                  <a:lnTo>
                    <a:pt x="3908436" y="1379189"/>
                  </a:lnTo>
                  <a:lnTo>
                    <a:pt x="3917961" y="1379189"/>
                  </a:lnTo>
                  <a:lnTo>
                    <a:pt x="3917961" y="1388715"/>
                  </a:lnTo>
                  <a:close/>
                </a:path>
                <a:path w="9865360" h="1388745">
                  <a:moveTo>
                    <a:pt x="3898912" y="1388715"/>
                  </a:moveTo>
                  <a:lnTo>
                    <a:pt x="3889387" y="1388715"/>
                  </a:lnTo>
                  <a:lnTo>
                    <a:pt x="3889387" y="1379189"/>
                  </a:lnTo>
                  <a:lnTo>
                    <a:pt x="3898912" y="1379189"/>
                  </a:lnTo>
                  <a:lnTo>
                    <a:pt x="3898912" y="1388715"/>
                  </a:lnTo>
                  <a:close/>
                </a:path>
                <a:path w="9865360" h="1388745">
                  <a:moveTo>
                    <a:pt x="3879861" y="1388715"/>
                  </a:moveTo>
                  <a:lnTo>
                    <a:pt x="3870337" y="1388715"/>
                  </a:lnTo>
                  <a:lnTo>
                    <a:pt x="3870337" y="1379189"/>
                  </a:lnTo>
                  <a:lnTo>
                    <a:pt x="3879861" y="1379189"/>
                  </a:lnTo>
                  <a:lnTo>
                    <a:pt x="3879861" y="1388715"/>
                  </a:lnTo>
                  <a:close/>
                </a:path>
                <a:path w="9865360" h="1388745">
                  <a:moveTo>
                    <a:pt x="3860812" y="1388715"/>
                  </a:moveTo>
                  <a:lnTo>
                    <a:pt x="3851286" y="1388715"/>
                  </a:lnTo>
                  <a:lnTo>
                    <a:pt x="3851286" y="1379189"/>
                  </a:lnTo>
                  <a:lnTo>
                    <a:pt x="3860812" y="1379189"/>
                  </a:lnTo>
                  <a:lnTo>
                    <a:pt x="3860812" y="1388715"/>
                  </a:lnTo>
                  <a:close/>
                </a:path>
                <a:path w="9865360" h="1388745">
                  <a:moveTo>
                    <a:pt x="3841761" y="1388715"/>
                  </a:moveTo>
                  <a:lnTo>
                    <a:pt x="3832237" y="1388715"/>
                  </a:lnTo>
                  <a:lnTo>
                    <a:pt x="3832237" y="1379189"/>
                  </a:lnTo>
                  <a:lnTo>
                    <a:pt x="3841761" y="1379189"/>
                  </a:lnTo>
                  <a:lnTo>
                    <a:pt x="3841761" y="1388715"/>
                  </a:lnTo>
                  <a:close/>
                </a:path>
                <a:path w="9865360" h="1388745">
                  <a:moveTo>
                    <a:pt x="3822711" y="1388715"/>
                  </a:moveTo>
                  <a:lnTo>
                    <a:pt x="3813186" y="1388715"/>
                  </a:lnTo>
                  <a:lnTo>
                    <a:pt x="3813186" y="1379189"/>
                  </a:lnTo>
                  <a:lnTo>
                    <a:pt x="3822711" y="1379189"/>
                  </a:lnTo>
                  <a:lnTo>
                    <a:pt x="3822711" y="1388715"/>
                  </a:lnTo>
                  <a:close/>
                </a:path>
                <a:path w="9865360" h="1388745">
                  <a:moveTo>
                    <a:pt x="3803662" y="1388715"/>
                  </a:moveTo>
                  <a:lnTo>
                    <a:pt x="3794136" y="1388715"/>
                  </a:lnTo>
                  <a:lnTo>
                    <a:pt x="3794136" y="1379189"/>
                  </a:lnTo>
                  <a:lnTo>
                    <a:pt x="3803662" y="1379189"/>
                  </a:lnTo>
                  <a:lnTo>
                    <a:pt x="3803662" y="1388715"/>
                  </a:lnTo>
                  <a:close/>
                </a:path>
                <a:path w="9865360" h="1388745">
                  <a:moveTo>
                    <a:pt x="3784611" y="1388715"/>
                  </a:moveTo>
                  <a:lnTo>
                    <a:pt x="3775087" y="1388715"/>
                  </a:lnTo>
                  <a:lnTo>
                    <a:pt x="3775087" y="1379189"/>
                  </a:lnTo>
                  <a:lnTo>
                    <a:pt x="3784611" y="1379189"/>
                  </a:lnTo>
                  <a:lnTo>
                    <a:pt x="3784611" y="1388715"/>
                  </a:lnTo>
                  <a:close/>
                </a:path>
                <a:path w="9865360" h="1388745">
                  <a:moveTo>
                    <a:pt x="3765561" y="1388715"/>
                  </a:moveTo>
                  <a:lnTo>
                    <a:pt x="3756036" y="1388715"/>
                  </a:lnTo>
                  <a:lnTo>
                    <a:pt x="3756036" y="1379189"/>
                  </a:lnTo>
                  <a:lnTo>
                    <a:pt x="3765561" y="1379189"/>
                  </a:lnTo>
                  <a:lnTo>
                    <a:pt x="3765561" y="1388715"/>
                  </a:lnTo>
                  <a:close/>
                </a:path>
                <a:path w="9865360" h="1388745">
                  <a:moveTo>
                    <a:pt x="3746512" y="1388715"/>
                  </a:moveTo>
                  <a:lnTo>
                    <a:pt x="3736986" y="1388715"/>
                  </a:lnTo>
                  <a:lnTo>
                    <a:pt x="3736986" y="1379189"/>
                  </a:lnTo>
                  <a:lnTo>
                    <a:pt x="3746512" y="1379189"/>
                  </a:lnTo>
                  <a:lnTo>
                    <a:pt x="3746512" y="1388715"/>
                  </a:lnTo>
                  <a:close/>
                </a:path>
                <a:path w="9865360" h="1388745">
                  <a:moveTo>
                    <a:pt x="3727461" y="1388715"/>
                  </a:moveTo>
                  <a:lnTo>
                    <a:pt x="3717937" y="1388715"/>
                  </a:lnTo>
                  <a:lnTo>
                    <a:pt x="3717937" y="1379189"/>
                  </a:lnTo>
                  <a:lnTo>
                    <a:pt x="3727461" y="1379189"/>
                  </a:lnTo>
                  <a:lnTo>
                    <a:pt x="3727461" y="1388715"/>
                  </a:lnTo>
                  <a:close/>
                </a:path>
                <a:path w="9865360" h="1388745">
                  <a:moveTo>
                    <a:pt x="3708411" y="1388715"/>
                  </a:moveTo>
                  <a:lnTo>
                    <a:pt x="3698886" y="1388715"/>
                  </a:lnTo>
                  <a:lnTo>
                    <a:pt x="3698886" y="1379189"/>
                  </a:lnTo>
                  <a:lnTo>
                    <a:pt x="3708411" y="1379189"/>
                  </a:lnTo>
                  <a:lnTo>
                    <a:pt x="3708411" y="1388715"/>
                  </a:lnTo>
                  <a:close/>
                </a:path>
                <a:path w="9865360" h="1388745">
                  <a:moveTo>
                    <a:pt x="3689362" y="1388715"/>
                  </a:moveTo>
                  <a:lnTo>
                    <a:pt x="3679836" y="1388715"/>
                  </a:lnTo>
                  <a:lnTo>
                    <a:pt x="3679836" y="1379189"/>
                  </a:lnTo>
                  <a:lnTo>
                    <a:pt x="3689362" y="1379189"/>
                  </a:lnTo>
                  <a:lnTo>
                    <a:pt x="3689362" y="1388715"/>
                  </a:lnTo>
                  <a:close/>
                </a:path>
                <a:path w="9865360" h="1388745">
                  <a:moveTo>
                    <a:pt x="3670311" y="1388715"/>
                  </a:moveTo>
                  <a:lnTo>
                    <a:pt x="3660787" y="1388715"/>
                  </a:lnTo>
                  <a:lnTo>
                    <a:pt x="3660787" y="1379189"/>
                  </a:lnTo>
                  <a:lnTo>
                    <a:pt x="3670311" y="1379189"/>
                  </a:lnTo>
                  <a:lnTo>
                    <a:pt x="3670311" y="1388715"/>
                  </a:lnTo>
                  <a:close/>
                </a:path>
                <a:path w="9865360" h="1388745">
                  <a:moveTo>
                    <a:pt x="3651261" y="1388715"/>
                  </a:moveTo>
                  <a:lnTo>
                    <a:pt x="3641736" y="1388715"/>
                  </a:lnTo>
                  <a:lnTo>
                    <a:pt x="3641736" y="1379189"/>
                  </a:lnTo>
                  <a:lnTo>
                    <a:pt x="3651261" y="1379189"/>
                  </a:lnTo>
                  <a:lnTo>
                    <a:pt x="3651261" y="1388715"/>
                  </a:lnTo>
                  <a:close/>
                </a:path>
                <a:path w="9865360" h="1388745">
                  <a:moveTo>
                    <a:pt x="3632212" y="1388715"/>
                  </a:moveTo>
                  <a:lnTo>
                    <a:pt x="3622687" y="1388715"/>
                  </a:lnTo>
                  <a:lnTo>
                    <a:pt x="3622687" y="1379189"/>
                  </a:lnTo>
                  <a:lnTo>
                    <a:pt x="3632212" y="1379189"/>
                  </a:lnTo>
                  <a:lnTo>
                    <a:pt x="3632212" y="1388715"/>
                  </a:lnTo>
                  <a:close/>
                </a:path>
                <a:path w="9865360" h="1388745">
                  <a:moveTo>
                    <a:pt x="3613161" y="1388715"/>
                  </a:moveTo>
                  <a:lnTo>
                    <a:pt x="3603636" y="1388715"/>
                  </a:lnTo>
                  <a:lnTo>
                    <a:pt x="3603636" y="1379189"/>
                  </a:lnTo>
                  <a:lnTo>
                    <a:pt x="3613161" y="1379189"/>
                  </a:lnTo>
                  <a:lnTo>
                    <a:pt x="3613161" y="1388715"/>
                  </a:lnTo>
                  <a:close/>
                </a:path>
                <a:path w="9865360" h="1388745">
                  <a:moveTo>
                    <a:pt x="3594112" y="1388715"/>
                  </a:moveTo>
                  <a:lnTo>
                    <a:pt x="3584586" y="1388715"/>
                  </a:lnTo>
                  <a:lnTo>
                    <a:pt x="3584586" y="1379189"/>
                  </a:lnTo>
                  <a:lnTo>
                    <a:pt x="3594112" y="1379189"/>
                  </a:lnTo>
                  <a:lnTo>
                    <a:pt x="3594112" y="1388715"/>
                  </a:lnTo>
                  <a:close/>
                </a:path>
                <a:path w="9865360" h="1388745">
                  <a:moveTo>
                    <a:pt x="3575061" y="1388715"/>
                  </a:moveTo>
                  <a:lnTo>
                    <a:pt x="3565537" y="1388715"/>
                  </a:lnTo>
                  <a:lnTo>
                    <a:pt x="3565537" y="1379189"/>
                  </a:lnTo>
                  <a:lnTo>
                    <a:pt x="3575061" y="1379189"/>
                  </a:lnTo>
                  <a:lnTo>
                    <a:pt x="3575061" y="1388715"/>
                  </a:lnTo>
                  <a:close/>
                </a:path>
                <a:path w="9865360" h="1388745">
                  <a:moveTo>
                    <a:pt x="3556011" y="1388715"/>
                  </a:moveTo>
                  <a:lnTo>
                    <a:pt x="3546486" y="1388715"/>
                  </a:lnTo>
                  <a:lnTo>
                    <a:pt x="3546486" y="1379189"/>
                  </a:lnTo>
                  <a:lnTo>
                    <a:pt x="3556011" y="1379189"/>
                  </a:lnTo>
                  <a:lnTo>
                    <a:pt x="3556011" y="1388715"/>
                  </a:lnTo>
                  <a:close/>
                </a:path>
                <a:path w="9865360" h="1388745">
                  <a:moveTo>
                    <a:pt x="3536962" y="1388715"/>
                  </a:moveTo>
                  <a:lnTo>
                    <a:pt x="3527436" y="1388715"/>
                  </a:lnTo>
                  <a:lnTo>
                    <a:pt x="3527436" y="1379189"/>
                  </a:lnTo>
                  <a:lnTo>
                    <a:pt x="3536962" y="1379189"/>
                  </a:lnTo>
                  <a:lnTo>
                    <a:pt x="3536962" y="1388715"/>
                  </a:lnTo>
                  <a:close/>
                </a:path>
                <a:path w="9865360" h="1388745">
                  <a:moveTo>
                    <a:pt x="3517911" y="1388715"/>
                  </a:moveTo>
                  <a:lnTo>
                    <a:pt x="3508387" y="1388715"/>
                  </a:lnTo>
                  <a:lnTo>
                    <a:pt x="3508387" y="1379189"/>
                  </a:lnTo>
                  <a:lnTo>
                    <a:pt x="3517911" y="1379189"/>
                  </a:lnTo>
                  <a:lnTo>
                    <a:pt x="3517911" y="1388715"/>
                  </a:lnTo>
                  <a:close/>
                </a:path>
                <a:path w="9865360" h="1388745">
                  <a:moveTo>
                    <a:pt x="3498861" y="1388715"/>
                  </a:moveTo>
                  <a:lnTo>
                    <a:pt x="3489336" y="1388715"/>
                  </a:lnTo>
                  <a:lnTo>
                    <a:pt x="3489336" y="1379189"/>
                  </a:lnTo>
                  <a:lnTo>
                    <a:pt x="3498861" y="1379189"/>
                  </a:lnTo>
                  <a:lnTo>
                    <a:pt x="3498861" y="1388715"/>
                  </a:lnTo>
                  <a:close/>
                </a:path>
                <a:path w="9865360" h="1388745">
                  <a:moveTo>
                    <a:pt x="3479812" y="1388715"/>
                  </a:moveTo>
                  <a:lnTo>
                    <a:pt x="3470286" y="1388715"/>
                  </a:lnTo>
                  <a:lnTo>
                    <a:pt x="3470286" y="1379189"/>
                  </a:lnTo>
                  <a:lnTo>
                    <a:pt x="3479812" y="1379189"/>
                  </a:lnTo>
                  <a:lnTo>
                    <a:pt x="3479812" y="1388715"/>
                  </a:lnTo>
                  <a:close/>
                </a:path>
                <a:path w="9865360" h="1388745">
                  <a:moveTo>
                    <a:pt x="3460761" y="1388715"/>
                  </a:moveTo>
                  <a:lnTo>
                    <a:pt x="3451237" y="1388715"/>
                  </a:lnTo>
                  <a:lnTo>
                    <a:pt x="3451237" y="1379189"/>
                  </a:lnTo>
                  <a:lnTo>
                    <a:pt x="3460761" y="1379189"/>
                  </a:lnTo>
                  <a:lnTo>
                    <a:pt x="3460761" y="1388715"/>
                  </a:lnTo>
                  <a:close/>
                </a:path>
                <a:path w="9865360" h="1388745">
                  <a:moveTo>
                    <a:pt x="3441711" y="1388715"/>
                  </a:moveTo>
                  <a:lnTo>
                    <a:pt x="3432186" y="1388715"/>
                  </a:lnTo>
                  <a:lnTo>
                    <a:pt x="3432186" y="1379189"/>
                  </a:lnTo>
                  <a:lnTo>
                    <a:pt x="3441711" y="1379189"/>
                  </a:lnTo>
                  <a:lnTo>
                    <a:pt x="3441711" y="1388715"/>
                  </a:lnTo>
                  <a:close/>
                </a:path>
                <a:path w="9865360" h="1388745">
                  <a:moveTo>
                    <a:pt x="3422662" y="1388715"/>
                  </a:moveTo>
                  <a:lnTo>
                    <a:pt x="3413136" y="1388715"/>
                  </a:lnTo>
                  <a:lnTo>
                    <a:pt x="3413136" y="1379189"/>
                  </a:lnTo>
                  <a:lnTo>
                    <a:pt x="3422662" y="1379189"/>
                  </a:lnTo>
                  <a:lnTo>
                    <a:pt x="3422662" y="1388715"/>
                  </a:lnTo>
                  <a:close/>
                </a:path>
                <a:path w="9865360" h="1388745">
                  <a:moveTo>
                    <a:pt x="3403611" y="1388715"/>
                  </a:moveTo>
                  <a:lnTo>
                    <a:pt x="3394087" y="1388715"/>
                  </a:lnTo>
                  <a:lnTo>
                    <a:pt x="3394087" y="1379189"/>
                  </a:lnTo>
                  <a:lnTo>
                    <a:pt x="3403611" y="1379189"/>
                  </a:lnTo>
                  <a:lnTo>
                    <a:pt x="3403611" y="1388715"/>
                  </a:lnTo>
                  <a:close/>
                </a:path>
                <a:path w="9865360" h="1388745">
                  <a:moveTo>
                    <a:pt x="3384561" y="1388715"/>
                  </a:moveTo>
                  <a:lnTo>
                    <a:pt x="3375036" y="1388715"/>
                  </a:lnTo>
                  <a:lnTo>
                    <a:pt x="3375036" y="1379189"/>
                  </a:lnTo>
                  <a:lnTo>
                    <a:pt x="3384561" y="1379189"/>
                  </a:lnTo>
                  <a:lnTo>
                    <a:pt x="3384561" y="1388715"/>
                  </a:lnTo>
                  <a:close/>
                </a:path>
                <a:path w="9865360" h="1388745">
                  <a:moveTo>
                    <a:pt x="3365511" y="1388715"/>
                  </a:moveTo>
                  <a:lnTo>
                    <a:pt x="3355987" y="1388715"/>
                  </a:lnTo>
                  <a:lnTo>
                    <a:pt x="3355987" y="1379189"/>
                  </a:lnTo>
                  <a:lnTo>
                    <a:pt x="3365511" y="1379189"/>
                  </a:lnTo>
                  <a:lnTo>
                    <a:pt x="3365511" y="1388715"/>
                  </a:lnTo>
                  <a:close/>
                </a:path>
                <a:path w="9865360" h="1388745">
                  <a:moveTo>
                    <a:pt x="3346461" y="1388715"/>
                  </a:moveTo>
                  <a:lnTo>
                    <a:pt x="3336936" y="1388715"/>
                  </a:lnTo>
                  <a:lnTo>
                    <a:pt x="3336936" y="1379189"/>
                  </a:lnTo>
                  <a:lnTo>
                    <a:pt x="3346461" y="1379189"/>
                  </a:lnTo>
                  <a:lnTo>
                    <a:pt x="3346461" y="1388715"/>
                  </a:lnTo>
                  <a:close/>
                </a:path>
                <a:path w="9865360" h="1388745">
                  <a:moveTo>
                    <a:pt x="3327412" y="1388715"/>
                  </a:moveTo>
                  <a:lnTo>
                    <a:pt x="3317886" y="1388715"/>
                  </a:lnTo>
                  <a:lnTo>
                    <a:pt x="3317886" y="1379189"/>
                  </a:lnTo>
                  <a:lnTo>
                    <a:pt x="3327412" y="1379189"/>
                  </a:lnTo>
                  <a:lnTo>
                    <a:pt x="3327412" y="1388715"/>
                  </a:lnTo>
                  <a:close/>
                </a:path>
                <a:path w="9865360" h="1388745">
                  <a:moveTo>
                    <a:pt x="3308361" y="1388715"/>
                  </a:moveTo>
                  <a:lnTo>
                    <a:pt x="3298837" y="1388715"/>
                  </a:lnTo>
                  <a:lnTo>
                    <a:pt x="3298837" y="1379189"/>
                  </a:lnTo>
                  <a:lnTo>
                    <a:pt x="3308361" y="1379189"/>
                  </a:lnTo>
                  <a:lnTo>
                    <a:pt x="3308361" y="1388715"/>
                  </a:lnTo>
                  <a:close/>
                </a:path>
                <a:path w="9865360" h="1388745">
                  <a:moveTo>
                    <a:pt x="3289311" y="1388715"/>
                  </a:moveTo>
                  <a:lnTo>
                    <a:pt x="3279786" y="1388715"/>
                  </a:lnTo>
                  <a:lnTo>
                    <a:pt x="3279786" y="1379189"/>
                  </a:lnTo>
                  <a:lnTo>
                    <a:pt x="3289311" y="1379189"/>
                  </a:lnTo>
                  <a:lnTo>
                    <a:pt x="3289311" y="1388715"/>
                  </a:lnTo>
                  <a:close/>
                </a:path>
                <a:path w="9865360" h="1388745">
                  <a:moveTo>
                    <a:pt x="3270262" y="1388715"/>
                  </a:moveTo>
                  <a:lnTo>
                    <a:pt x="3260736" y="1388715"/>
                  </a:lnTo>
                  <a:lnTo>
                    <a:pt x="3260736" y="1379189"/>
                  </a:lnTo>
                  <a:lnTo>
                    <a:pt x="3270262" y="1379189"/>
                  </a:lnTo>
                  <a:lnTo>
                    <a:pt x="3270262" y="1388715"/>
                  </a:lnTo>
                  <a:close/>
                </a:path>
                <a:path w="9865360" h="1388745">
                  <a:moveTo>
                    <a:pt x="3251211" y="1388715"/>
                  </a:moveTo>
                  <a:lnTo>
                    <a:pt x="3241687" y="1388715"/>
                  </a:lnTo>
                  <a:lnTo>
                    <a:pt x="3241687" y="1379189"/>
                  </a:lnTo>
                  <a:lnTo>
                    <a:pt x="3251211" y="1379189"/>
                  </a:lnTo>
                  <a:lnTo>
                    <a:pt x="3251211" y="1388715"/>
                  </a:lnTo>
                  <a:close/>
                </a:path>
                <a:path w="9865360" h="1388745">
                  <a:moveTo>
                    <a:pt x="3232161" y="1388715"/>
                  </a:moveTo>
                  <a:lnTo>
                    <a:pt x="3222636" y="1388715"/>
                  </a:lnTo>
                  <a:lnTo>
                    <a:pt x="3222636" y="1379189"/>
                  </a:lnTo>
                  <a:lnTo>
                    <a:pt x="3232161" y="1379189"/>
                  </a:lnTo>
                  <a:lnTo>
                    <a:pt x="3232161" y="1388715"/>
                  </a:lnTo>
                  <a:close/>
                </a:path>
                <a:path w="9865360" h="1388745">
                  <a:moveTo>
                    <a:pt x="3213112" y="1388715"/>
                  </a:moveTo>
                  <a:lnTo>
                    <a:pt x="3203586" y="1388715"/>
                  </a:lnTo>
                  <a:lnTo>
                    <a:pt x="3203586" y="1379189"/>
                  </a:lnTo>
                  <a:lnTo>
                    <a:pt x="3213112" y="1379189"/>
                  </a:lnTo>
                  <a:lnTo>
                    <a:pt x="3213112" y="1388715"/>
                  </a:lnTo>
                  <a:close/>
                </a:path>
                <a:path w="9865360" h="1388745">
                  <a:moveTo>
                    <a:pt x="3194061" y="1388715"/>
                  </a:moveTo>
                  <a:lnTo>
                    <a:pt x="3184537" y="1388715"/>
                  </a:lnTo>
                  <a:lnTo>
                    <a:pt x="3184537" y="1379189"/>
                  </a:lnTo>
                  <a:lnTo>
                    <a:pt x="3194061" y="1379189"/>
                  </a:lnTo>
                  <a:lnTo>
                    <a:pt x="3194061" y="1388715"/>
                  </a:lnTo>
                  <a:close/>
                </a:path>
                <a:path w="9865360" h="1388745">
                  <a:moveTo>
                    <a:pt x="3175011" y="1388715"/>
                  </a:moveTo>
                  <a:lnTo>
                    <a:pt x="3165486" y="1388715"/>
                  </a:lnTo>
                  <a:lnTo>
                    <a:pt x="3165486" y="1379189"/>
                  </a:lnTo>
                  <a:lnTo>
                    <a:pt x="3175011" y="1379189"/>
                  </a:lnTo>
                  <a:lnTo>
                    <a:pt x="3175011" y="1388715"/>
                  </a:lnTo>
                  <a:close/>
                </a:path>
                <a:path w="9865360" h="1388745">
                  <a:moveTo>
                    <a:pt x="3155961" y="1388715"/>
                  </a:moveTo>
                  <a:lnTo>
                    <a:pt x="3146436" y="1388715"/>
                  </a:lnTo>
                  <a:lnTo>
                    <a:pt x="3146436" y="1379189"/>
                  </a:lnTo>
                  <a:lnTo>
                    <a:pt x="3155961" y="1379189"/>
                  </a:lnTo>
                  <a:lnTo>
                    <a:pt x="3155961" y="1388715"/>
                  </a:lnTo>
                  <a:close/>
                </a:path>
                <a:path w="9865360" h="1388745">
                  <a:moveTo>
                    <a:pt x="3136911" y="1388715"/>
                  </a:moveTo>
                  <a:lnTo>
                    <a:pt x="3127386" y="1388715"/>
                  </a:lnTo>
                  <a:lnTo>
                    <a:pt x="3127386" y="1379189"/>
                  </a:lnTo>
                  <a:lnTo>
                    <a:pt x="3136911" y="1379189"/>
                  </a:lnTo>
                  <a:lnTo>
                    <a:pt x="3136911" y="1388715"/>
                  </a:lnTo>
                  <a:close/>
                </a:path>
                <a:path w="9865360" h="1388745">
                  <a:moveTo>
                    <a:pt x="3117862" y="1388715"/>
                  </a:moveTo>
                  <a:lnTo>
                    <a:pt x="3108336" y="1388715"/>
                  </a:lnTo>
                  <a:lnTo>
                    <a:pt x="3108336" y="1379189"/>
                  </a:lnTo>
                  <a:lnTo>
                    <a:pt x="3117862" y="1379189"/>
                  </a:lnTo>
                  <a:lnTo>
                    <a:pt x="3117862" y="1388715"/>
                  </a:lnTo>
                  <a:close/>
                </a:path>
                <a:path w="9865360" h="1388745">
                  <a:moveTo>
                    <a:pt x="3098811" y="1388715"/>
                  </a:moveTo>
                  <a:lnTo>
                    <a:pt x="3089287" y="1388715"/>
                  </a:lnTo>
                  <a:lnTo>
                    <a:pt x="3089287" y="1379189"/>
                  </a:lnTo>
                  <a:lnTo>
                    <a:pt x="3098811" y="1379189"/>
                  </a:lnTo>
                  <a:lnTo>
                    <a:pt x="3098811" y="1388715"/>
                  </a:lnTo>
                  <a:close/>
                </a:path>
                <a:path w="9865360" h="1388745">
                  <a:moveTo>
                    <a:pt x="3079761" y="1388715"/>
                  </a:moveTo>
                  <a:lnTo>
                    <a:pt x="3070236" y="1388715"/>
                  </a:lnTo>
                  <a:lnTo>
                    <a:pt x="3070236" y="1379189"/>
                  </a:lnTo>
                  <a:lnTo>
                    <a:pt x="3079761" y="1379189"/>
                  </a:lnTo>
                  <a:lnTo>
                    <a:pt x="3079761" y="1388715"/>
                  </a:lnTo>
                  <a:close/>
                </a:path>
                <a:path w="9865360" h="1388745">
                  <a:moveTo>
                    <a:pt x="3060712" y="1388715"/>
                  </a:moveTo>
                  <a:lnTo>
                    <a:pt x="3051186" y="1388715"/>
                  </a:lnTo>
                  <a:lnTo>
                    <a:pt x="3051186" y="1379189"/>
                  </a:lnTo>
                  <a:lnTo>
                    <a:pt x="3060712" y="1379189"/>
                  </a:lnTo>
                  <a:lnTo>
                    <a:pt x="3060712" y="1388715"/>
                  </a:lnTo>
                  <a:close/>
                </a:path>
                <a:path w="9865360" h="1388745">
                  <a:moveTo>
                    <a:pt x="3041661" y="1388715"/>
                  </a:moveTo>
                  <a:lnTo>
                    <a:pt x="3032137" y="1388715"/>
                  </a:lnTo>
                  <a:lnTo>
                    <a:pt x="3032137" y="1379189"/>
                  </a:lnTo>
                  <a:lnTo>
                    <a:pt x="3041661" y="1379189"/>
                  </a:lnTo>
                  <a:lnTo>
                    <a:pt x="3041661" y="1388715"/>
                  </a:lnTo>
                  <a:close/>
                </a:path>
                <a:path w="9865360" h="1388745">
                  <a:moveTo>
                    <a:pt x="3022611" y="1388715"/>
                  </a:moveTo>
                  <a:lnTo>
                    <a:pt x="3013086" y="1388715"/>
                  </a:lnTo>
                  <a:lnTo>
                    <a:pt x="3013086" y="1379189"/>
                  </a:lnTo>
                  <a:lnTo>
                    <a:pt x="3022611" y="1379189"/>
                  </a:lnTo>
                  <a:lnTo>
                    <a:pt x="3022611" y="1388715"/>
                  </a:lnTo>
                  <a:close/>
                </a:path>
                <a:path w="9865360" h="1388745">
                  <a:moveTo>
                    <a:pt x="3003562" y="1388715"/>
                  </a:moveTo>
                  <a:lnTo>
                    <a:pt x="2994036" y="1388715"/>
                  </a:lnTo>
                  <a:lnTo>
                    <a:pt x="2994036" y="1379189"/>
                  </a:lnTo>
                  <a:lnTo>
                    <a:pt x="3003562" y="1379189"/>
                  </a:lnTo>
                  <a:lnTo>
                    <a:pt x="3003562" y="1388715"/>
                  </a:lnTo>
                  <a:close/>
                </a:path>
                <a:path w="9865360" h="1388745">
                  <a:moveTo>
                    <a:pt x="2984511" y="1388715"/>
                  </a:moveTo>
                  <a:lnTo>
                    <a:pt x="2974987" y="1388715"/>
                  </a:lnTo>
                  <a:lnTo>
                    <a:pt x="2974987" y="1379189"/>
                  </a:lnTo>
                  <a:lnTo>
                    <a:pt x="2984511" y="1379189"/>
                  </a:lnTo>
                  <a:lnTo>
                    <a:pt x="2984511" y="1388715"/>
                  </a:lnTo>
                  <a:close/>
                </a:path>
                <a:path w="9865360" h="1388745">
                  <a:moveTo>
                    <a:pt x="2965461" y="1388715"/>
                  </a:moveTo>
                  <a:lnTo>
                    <a:pt x="2955936" y="1388715"/>
                  </a:lnTo>
                  <a:lnTo>
                    <a:pt x="2955936" y="1379189"/>
                  </a:lnTo>
                  <a:lnTo>
                    <a:pt x="2965461" y="1379189"/>
                  </a:lnTo>
                  <a:lnTo>
                    <a:pt x="2965461" y="1388715"/>
                  </a:lnTo>
                  <a:close/>
                </a:path>
                <a:path w="9865360" h="1388745">
                  <a:moveTo>
                    <a:pt x="2946412" y="1388715"/>
                  </a:moveTo>
                  <a:lnTo>
                    <a:pt x="2936886" y="1388715"/>
                  </a:lnTo>
                  <a:lnTo>
                    <a:pt x="2936886" y="1379189"/>
                  </a:lnTo>
                  <a:lnTo>
                    <a:pt x="2946412" y="1379189"/>
                  </a:lnTo>
                  <a:lnTo>
                    <a:pt x="2946412" y="1388715"/>
                  </a:lnTo>
                  <a:close/>
                </a:path>
                <a:path w="9865360" h="1388745">
                  <a:moveTo>
                    <a:pt x="2927361" y="1388715"/>
                  </a:moveTo>
                  <a:lnTo>
                    <a:pt x="2917836" y="1388715"/>
                  </a:lnTo>
                  <a:lnTo>
                    <a:pt x="2917836" y="1379189"/>
                  </a:lnTo>
                  <a:lnTo>
                    <a:pt x="2927361" y="1379189"/>
                  </a:lnTo>
                  <a:lnTo>
                    <a:pt x="2927361" y="1388715"/>
                  </a:lnTo>
                  <a:close/>
                </a:path>
                <a:path w="9865360" h="1388745">
                  <a:moveTo>
                    <a:pt x="2908311" y="1388715"/>
                  </a:moveTo>
                  <a:lnTo>
                    <a:pt x="2898786" y="1388715"/>
                  </a:lnTo>
                  <a:lnTo>
                    <a:pt x="2898786" y="1379189"/>
                  </a:lnTo>
                  <a:lnTo>
                    <a:pt x="2908311" y="1379189"/>
                  </a:lnTo>
                  <a:lnTo>
                    <a:pt x="2908311" y="1388715"/>
                  </a:lnTo>
                  <a:close/>
                </a:path>
                <a:path w="9865360" h="1388745">
                  <a:moveTo>
                    <a:pt x="2889261" y="1388715"/>
                  </a:moveTo>
                  <a:lnTo>
                    <a:pt x="2879736" y="1388715"/>
                  </a:lnTo>
                  <a:lnTo>
                    <a:pt x="2879736" y="1379189"/>
                  </a:lnTo>
                  <a:lnTo>
                    <a:pt x="2889261" y="1379189"/>
                  </a:lnTo>
                  <a:lnTo>
                    <a:pt x="2889261" y="1388715"/>
                  </a:lnTo>
                  <a:close/>
                </a:path>
                <a:path w="9865360" h="1388745">
                  <a:moveTo>
                    <a:pt x="2870211" y="1388715"/>
                  </a:moveTo>
                  <a:lnTo>
                    <a:pt x="2860686" y="1388715"/>
                  </a:lnTo>
                  <a:lnTo>
                    <a:pt x="2860686" y="1379189"/>
                  </a:lnTo>
                  <a:lnTo>
                    <a:pt x="2870211" y="1379189"/>
                  </a:lnTo>
                  <a:lnTo>
                    <a:pt x="2870211" y="1388715"/>
                  </a:lnTo>
                  <a:close/>
                </a:path>
                <a:path w="9865360" h="1388745">
                  <a:moveTo>
                    <a:pt x="2851162" y="1388715"/>
                  </a:moveTo>
                  <a:lnTo>
                    <a:pt x="2841636" y="1388715"/>
                  </a:lnTo>
                  <a:lnTo>
                    <a:pt x="2841636" y="1379189"/>
                  </a:lnTo>
                  <a:lnTo>
                    <a:pt x="2851162" y="1379189"/>
                  </a:lnTo>
                  <a:lnTo>
                    <a:pt x="2851162" y="1388715"/>
                  </a:lnTo>
                  <a:close/>
                </a:path>
                <a:path w="9865360" h="1388745">
                  <a:moveTo>
                    <a:pt x="2832111" y="1388715"/>
                  </a:moveTo>
                  <a:lnTo>
                    <a:pt x="2822587" y="1388715"/>
                  </a:lnTo>
                  <a:lnTo>
                    <a:pt x="2822587" y="1379189"/>
                  </a:lnTo>
                  <a:lnTo>
                    <a:pt x="2832111" y="1379189"/>
                  </a:lnTo>
                  <a:lnTo>
                    <a:pt x="2832111" y="1388715"/>
                  </a:lnTo>
                  <a:close/>
                </a:path>
                <a:path w="9865360" h="1388745">
                  <a:moveTo>
                    <a:pt x="2813061" y="1388715"/>
                  </a:moveTo>
                  <a:lnTo>
                    <a:pt x="2803536" y="1388715"/>
                  </a:lnTo>
                  <a:lnTo>
                    <a:pt x="2803536" y="1379189"/>
                  </a:lnTo>
                  <a:lnTo>
                    <a:pt x="2813061" y="1379189"/>
                  </a:lnTo>
                  <a:lnTo>
                    <a:pt x="2813061" y="1388715"/>
                  </a:lnTo>
                  <a:close/>
                </a:path>
                <a:path w="9865360" h="1388745">
                  <a:moveTo>
                    <a:pt x="2794012" y="1388715"/>
                  </a:moveTo>
                  <a:lnTo>
                    <a:pt x="2784486" y="1388715"/>
                  </a:lnTo>
                  <a:lnTo>
                    <a:pt x="2784486" y="1379189"/>
                  </a:lnTo>
                  <a:lnTo>
                    <a:pt x="2794012" y="1379189"/>
                  </a:lnTo>
                  <a:lnTo>
                    <a:pt x="2794012" y="1388715"/>
                  </a:lnTo>
                  <a:close/>
                </a:path>
                <a:path w="9865360" h="1388745">
                  <a:moveTo>
                    <a:pt x="2774961" y="1388715"/>
                  </a:moveTo>
                  <a:lnTo>
                    <a:pt x="2765437" y="1388715"/>
                  </a:lnTo>
                  <a:lnTo>
                    <a:pt x="2765437" y="1379189"/>
                  </a:lnTo>
                  <a:lnTo>
                    <a:pt x="2774961" y="1379189"/>
                  </a:lnTo>
                  <a:lnTo>
                    <a:pt x="2774961" y="1388715"/>
                  </a:lnTo>
                  <a:close/>
                </a:path>
                <a:path w="9865360" h="1388745">
                  <a:moveTo>
                    <a:pt x="2755911" y="1388715"/>
                  </a:moveTo>
                  <a:lnTo>
                    <a:pt x="2746386" y="1388715"/>
                  </a:lnTo>
                  <a:lnTo>
                    <a:pt x="2746386" y="1379189"/>
                  </a:lnTo>
                  <a:lnTo>
                    <a:pt x="2755911" y="1379189"/>
                  </a:lnTo>
                  <a:lnTo>
                    <a:pt x="2755911" y="1388715"/>
                  </a:lnTo>
                  <a:close/>
                </a:path>
                <a:path w="9865360" h="1388745">
                  <a:moveTo>
                    <a:pt x="2736862" y="1388715"/>
                  </a:moveTo>
                  <a:lnTo>
                    <a:pt x="2727336" y="1388715"/>
                  </a:lnTo>
                  <a:lnTo>
                    <a:pt x="2727336" y="1379189"/>
                  </a:lnTo>
                  <a:lnTo>
                    <a:pt x="2736862" y="1379189"/>
                  </a:lnTo>
                  <a:lnTo>
                    <a:pt x="2736862" y="1388715"/>
                  </a:lnTo>
                  <a:close/>
                </a:path>
                <a:path w="9865360" h="1388745">
                  <a:moveTo>
                    <a:pt x="2717811" y="1388715"/>
                  </a:moveTo>
                  <a:lnTo>
                    <a:pt x="2708287" y="1388715"/>
                  </a:lnTo>
                  <a:lnTo>
                    <a:pt x="2708287" y="1379189"/>
                  </a:lnTo>
                  <a:lnTo>
                    <a:pt x="2717811" y="1379189"/>
                  </a:lnTo>
                  <a:lnTo>
                    <a:pt x="2717811" y="1388715"/>
                  </a:lnTo>
                  <a:close/>
                </a:path>
                <a:path w="9865360" h="1388745">
                  <a:moveTo>
                    <a:pt x="2698761" y="1388715"/>
                  </a:moveTo>
                  <a:lnTo>
                    <a:pt x="2689236" y="1388715"/>
                  </a:lnTo>
                  <a:lnTo>
                    <a:pt x="2689236" y="1379189"/>
                  </a:lnTo>
                  <a:lnTo>
                    <a:pt x="2698761" y="1379189"/>
                  </a:lnTo>
                  <a:lnTo>
                    <a:pt x="2698761" y="1388715"/>
                  </a:lnTo>
                  <a:close/>
                </a:path>
                <a:path w="9865360" h="1388745">
                  <a:moveTo>
                    <a:pt x="2679711" y="1388715"/>
                  </a:moveTo>
                  <a:lnTo>
                    <a:pt x="2670186" y="1388715"/>
                  </a:lnTo>
                  <a:lnTo>
                    <a:pt x="2670186" y="1379189"/>
                  </a:lnTo>
                  <a:lnTo>
                    <a:pt x="2679711" y="1379189"/>
                  </a:lnTo>
                  <a:lnTo>
                    <a:pt x="2679711" y="1388715"/>
                  </a:lnTo>
                  <a:close/>
                </a:path>
                <a:path w="9865360" h="1388745">
                  <a:moveTo>
                    <a:pt x="2660661" y="1388715"/>
                  </a:moveTo>
                  <a:lnTo>
                    <a:pt x="2651136" y="1388715"/>
                  </a:lnTo>
                  <a:lnTo>
                    <a:pt x="2651136" y="1379189"/>
                  </a:lnTo>
                  <a:lnTo>
                    <a:pt x="2660661" y="1379189"/>
                  </a:lnTo>
                  <a:lnTo>
                    <a:pt x="2660661" y="1388715"/>
                  </a:lnTo>
                  <a:close/>
                </a:path>
                <a:path w="9865360" h="1388745">
                  <a:moveTo>
                    <a:pt x="2641611" y="1388715"/>
                  </a:moveTo>
                  <a:lnTo>
                    <a:pt x="2632086" y="1388715"/>
                  </a:lnTo>
                  <a:lnTo>
                    <a:pt x="2632086" y="1379189"/>
                  </a:lnTo>
                  <a:lnTo>
                    <a:pt x="2641611" y="1379189"/>
                  </a:lnTo>
                  <a:lnTo>
                    <a:pt x="2641611" y="1388715"/>
                  </a:lnTo>
                  <a:close/>
                </a:path>
                <a:path w="9865360" h="1388745">
                  <a:moveTo>
                    <a:pt x="2622561" y="1388715"/>
                  </a:moveTo>
                  <a:lnTo>
                    <a:pt x="2613037" y="1388715"/>
                  </a:lnTo>
                  <a:lnTo>
                    <a:pt x="2613037" y="1379189"/>
                  </a:lnTo>
                  <a:lnTo>
                    <a:pt x="2622561" y="1379189"/>
                  </a:lnTo>
                  <a:lnTo>
                    <a:pt x="2622561" y="1388715"/>
                  </a:lnTo>
                  <a:close/>
                </a:path>
                <a:path w="9865360" h="1388745">
                  <a:moveTo>
                    <a:pt x="2603511" y="1388715"/>
                  </a:moveTo>
                  <a:lnTo>
                    <a:pt x="2593986" y="1388715"/>
                  </a:lnTo>
                  <a:lnTo>
                    <a:pt x="2593986" y="1379189"/>
                  </a:lnTo>
                  <a:lnTo>
                    <a:pt x="2603511" y="1379189"/>
                  </a:lnTo>
                  <a:lnTo>
                    <a:pt x="2603511" y="1388715"/>
                  </a:lnTo>
                  <a:close/>
                </a:path>
                <a:path w="9865360" h="1388745">
                  <a:moveTo>
                    <a:pt x="2584462" y="1388715"/>
                  </a:moveTo>
                  <a:lnTo>
                    <a:pt x="2574936" y="1388715"/>
                  </a:lnTo>
                  <a:lnTo>
                    <a:pt x="2574936" y="1379189"/>
                  </a:lnTo>
                  <a:lnTo>
                    <a:pt x="2584462" y="1379189"/>
                  </a:lnTo>
                  <a:lnTo>
                    <a:pt x="2584462" y="1388715"/>
                  </a:lnTo>
                  <a:close/>
                </a:path>
                <a:path w="9865360" h="1388745">
                  <a:moveTo>
                    <a:pt x="2565411" y="1388715"/>
                  </a:moveTo>
                  <a:lnTo>
                    <a:pt x="2555887" y="1388715"/>
                  </a:lnTo>
                  <a:lnTo>
                    <a:pt x="2555887" y="1379189"/>
                  </a:lnTo>
                  <a:lnTo>
                    <a:pt x="2565411" y="1379189"/>
                  </a:lnTo>
                  <a:lnTo>
                    <a:pt x="2565411" y="1388715"/>
                  </a:lnTo>
                  <a:close/>
                </a:path>
                <a:path w="9865360" h="1388745">
                  <a:moveTo>
                    <a:pt x="2546361" y="1388715"/>
                  </a:moveTo>
                  <a:lnTo>
                    <a:pt x="2536836" y="1388715"/>
                  </a:lnTo>
                  <a:lnTo>
                    <a:pt x="2536836" y="1379189"/>
                  </a:lnTo>
                  <a:lnTo>
                    <a:pt x="2546361" y="1379189"/>
                  </a:lnTo>
                  <a:lnTo>
                    <a:pt x="2546361" y="1388715"/>
                  </a:lnTo>
                  <a:close/>
                </a:path>
                <a:path w="9865360" h="1388745">
                  <a:moveTo>
                    <a:pt x="2527312" y="1388715"/>
                  </a:moveTo>
                  <a:lnTo>
                    <a:pt x="2517786" y="1388715"/>
                  </a:lnTo>
                  <a:lnTo>
                    <a:pt x="2517786" y="1379189"/>
                  </a:lnTo>
                  <a:lnTo>
                    <a:pt x="2527312" y="1379189"/>
                  </a:lnTo>
                  <a:lnTo>
                    <a:pt x="2527312" y="1388715"/>
                  </a:lnTo>
                  <a:close/>
                </a:path>
                <a:path w="9865360" h="1388745">
                  <a:moveTo>
                    <a:pt x="2508261" y="1388715"/>
                  </a:moveTo>
                  <a:lnTo>
                    <a:pt x="2498737" y="1388715"/>
                  </a:lnTo>
                  <a:lnTo>
                    <a:pt x="2498737" y="1379189"/>
                  </a:lnTo>
                  <a:lnTo>
                    <a:pt x="2508261" y="1379189"/>
                  </a:lnTo>
                  <a:lnTo>
                    <a:pt x="2508261" y="1388715"/>
                  </a:lnTo>
                  <a:close/>
                </a:path>
                <a:path w="9865360" h="1388745">
                  <a:moveTo>
                    <a:pt x="2489211" y="1388715"/>
                  </a:moveTo>
                  <a:lnTo>
                    <a:pt x="2479686" y="1388715"/>
                  </a:lnTo>
                  <a:lnTo>
                    <a:pt x="2479686" y="1379189"/>
                  </a:lnTo>
                  <a:lnTo>
                    <a:pt x="2489211" y="1379189"/>
                  </a:lnTo>
                  <a:lnTo>
                    <a:pt x="2489211" y="1388715"/>
                  </a:lnTo>
                  <a:close/>
                </a:path>
                <a:path w="9865360" h="1388745">
                  <a:moveTo>
                    <a:pt x="2470162" y="1388715"/>
                  </a:moveTo>
                  <a:lnTo>
                    <a:pt x="2460636" y="1388715"/>
                  </a:lnTo>
                  <a:lnTo>
                    <a:pt x="2460636" y="1379189"/>
                  </a:lnTo>
                  <a:lnTo>
                    <a:pt x="2470162" y="1379189"/>
                  </a:lnTo>
                  <a:lnTo>
                    <a:pt x="2470162" y="1388715"/>
                  </a:lnTo>
                  <a:close/>
                </a:path>
                <a:path w="9865360" h="1388745">
                  <a:moveTo>
                    <a:pt x="2451111" y="1388715"/>
                  </a:moveTo>
                  <a:lnTo>
                    <a:pt x="2441586" y="1388715"/>
                  </a:lnTo>
                  <a:lnTo>
                    <a:pt x="2441586" y="1379189"/>
                  </a:lnTo>
                  <a:lnTo>
                    <a:pt x="2451111" y="1379189"/>
                  </a:lnTo>
                  <a:lnTo>
                    <a:pt x="2451111" y="1388715"/>
                  </a:lnTo>
                  <a:close/>
                </a:path>
                <a:path w="9865360" h="1388745">
                  <a:moveTo>
                    <a:pt x="2432061" y="1388715"/>
                  </a:moveTo>
                  <a:lnTo>
                    <a:pt x="2422536" y="1388715"/>
                  </a:lnTo>
                  <a:lnTo>
                    <a:pt x="2422536" y="1379189"/>
                  </a:lnTo>
                  <a:lnTo>
                    <a:pt x="2432061" y="1379189"/>
                  </a:lnTo>
                  <a:lnTo>
                    <a:pt x="2432061" y="1388715"/>
                  </a:lnTo>
                  <a:close/>
                </a:path>
                <a:path w="9865360" h="1388745">
                  <a:moveTo>
                    <a:pt x="2413011" y="1388715"/>
                  </a:moveTo>
                  <a:lnTo>
                    <a:pt x="2403486" y="1388715"/>
                  </a:lnTo>
                  <a:lnTo>
                    <a:pt x="2403486" y="1379189"/>
                  </a:lnTo>
                  <a:lnTo>
                    <a:pt x="2413011" y="1379189"/>
                  </a:lnTo>
                  <a:lnTo>
                    <a:pt x="2413011" y="1388715"/>
                  </a:lnTo>
                  <a:close/>
                </a:path>
                <a:path w="9865360" h="1388745">
                  <a:moveTo>
                    <a:pt x="2393961" y="1388715"/>
                  </a:moveTo>
                  <a:lnTo>
                    <a:pt x="2384436" y="1388715"/>
                  </a:lnTo>
                  <a:lnTo>
                    <a:pt x="2384436" y="1379189"/>
                  </a:lnTo>
                  <a:lnTo>
                    <a:pt x="2393961" y="1379189"/>
                  </a:lnTo>
                  <a:lnTo>
                    <a:pt x="2393961" y="1388715"/>
                  </a:lnTo>
                  <a:close/>
                </a:path>
                <a:path w="9865360" h="1388745">
                  <a:moveTo>
                    <a:pt x="2374911" y="1388715"/>
                  </a:moveTo>
                  <a:lnTo>
                    <a:pt x="2365386" y="1388715"/>
                  </a:lnTo>
                  <a:lnTo>
                    <a:pt x="2365386" y="1379189"/>
                  </a:lnTo>
                  <a:lnTo>
                    <a:pt x="2374911" y="1379189"/>
                  </a:lnTo>
                  <a:lnTo>
                    <a:pt x="2374911" y="1388715"/>
                  </a:lnTo>
                  <a:close/>
                </a:path>
                <a:path w="9865360" h="1388745">
                  <a:moveTo>
                    <a:pt x="2355861" y="1388715"/>
                  </a:moveTo>
                  <a:lnTo>
                    <a:pt x="2346337" y="1388715"/>
                  </a:lnTo>
                  <a:lnTo>
                    <a:pt x="2346337" y="1379189"/>
                  </a:lnTo>
                  <a:lnTo>
                    <a:pt x="2355861" y="1379189"/>
                  </a:lnTo>
                  <a:lnTo>
                    <a:pt x="2355861" y="1388715"/>
                  </a:lnTo>
                  <a:close/>
                </a:path>
                <a:path w="9865360" h="1388745">
                  <a:moveTo>
                    <a:pt x="2336811" y="1388715"/>
                  </a:moveTo>
                  <a:lnTo>
                    <a:pt x="2327286" y="1388715"/>
                  </a:lnTo>
                  <a:lnTo>
                    <a:pt x="2327286" y="1379189"/>
                  </a:lnTo>
                  <a:lnTo>
                    <a:pt x="2336811" y="1379189"/>
                  </a:lnTo>
                  <a:lnTo>
                    <a:pt x="2336811" y="1388715"/>
                  </a:lnTo>
                  <a:close/>
                </a:path>
                <a:path w="9865360" h="1388745">
                  <a:moveTo>
                    <a:pt x="2317762" y="1388715"/>
                  </a:moveTo>
                  <a:lnTo>
                    <a:pt x="2308236" y="1388715"/>
                  </a:lnTo>
                  <a:lnTo>
                    <a:pt x="2308236" y="1379189"/>
                  </a:lnTo>
                  <a:lnTo>
                    <a:pt x="2317762" y="1379189"/>
                  </a:lnTo>
                  <a:lnTo>
                    <a:pt x="2317762" y="1388715"/>
                  </a:lnTo>
                  <a:close/>
                </a:path>
                <a:path w="9865360" h="1388745">
                  <a:moveTo>
                    <a:pt x="2298711" y="1388715"/>
                  </a:moveTo>
                  <a:lnTo>
                    <a:pt x="2289187" y="1388715"/>
                  </a:lnTo>
                  <a:lnTo>
                    <a:pt x="2289187" y="1379189"/>
                  </a:lnTo>
                  <a:lnTo>
                    <a:pt x="2298711" y="1379189"/>
                  </a:lnTo>
                  <a:lnTo>
                    <a:pt x="2298711" y="1388715"/>
                  </a:lnTo>
                  <a:close/>
                </a:path>
                <a:path w="9865360" h="1388745">
                  <a:moveTo>
                    <a:pt x="2279661" y="1388715"/>
                  </a:moveTo>
                  <a:lnTo>
                    <a:pt x="2270136" y="1388715"/>
                  </a:lnTo>
                  <a:lnTo>
                    <a:pt x="2270136" y="1379189"/>
                  </a:lnTo>
                  <a:lnTo>
                    <a:pt x="2279661" y="1379189"/>
                  </a:lnTo>
                  <a:lnTo>
                    <a:pt x="2279661" y="1388715"/>
                  </a:lnTo>
                  <a:close/>
                </a:path>
                <a:path w="9865360" h="1388745">
                  <a:moveTo>
                    <a:pt x="2260612" y="1388715"/>
                  </a:moveTo>
                  <a:lnTo>
                    <a:pt x="2251086" y="1388715"/>
                  </a:lnTo>
                  <a:lnTo>
                    <a:pt x="2251086" y="1379189"/>
                  </a:lnTo>
                  <a:lnTo>
                    <a:pt x="2260612" y="1379189"/>
                  </a:lnTo>
                  <a:lnTo>
                    <a:pt x="2260612" y="1388715"/>
                  </a:lnTo>
                  <a:close/>
                </a:path>
                <a:path w="9865360" h="1388745">
                  <a:moveTo>
                    <a:pt x="2241561" y="1388715"/>
                  </a:moveTo>
                  <a:lnTo>
                    <a:pt x="2232037" y="1388715"/>
                  </a:lnTo>
                  <a:lnTo>
                    <a:pt x="2232037" y="1379189"/>
                  </a:lnTo>
                  <a:lnTo>
                    <a:pt x="2241561" y="1379189"/>
                  </a:lnTo>
                  <a:lnTo>
                    <a:pt x="2241561" y="1388715"/>
                  </a:lnTo>
                  <a:close/>
                </a:path>
                <a:path w="9865360" h="1388745">
                  <a:moveTo>
                    <a:pt x="2222511" y="1388715"/>
                  </a:moveTo>
                  <a:lnTo>
                    <a:pt x="2212986" y="1388715"/>
                  </a:lnTo>
                  <a:lnTo>
                    <a:pt x="2212986" y="1379189"/>
                  </a:lnTo>
                  <a:lnTo>
                    <a:pt x="2222511" y="1379189"/>
                  </a:lnTo>
                  <a:lnTo>
                    <a:pt x="2222511" y="1388715"/>
                  </a:lnTo>
                  <a:close/>
                </a:path>
                <a:path w="9865360" h="1388745">
                  <a:moveTo>
                    <a:pt x="2203461" y="1388715"/>
                  </a:moveTo>
                  <a:lnTo>
                    <a:pt x="2193936" y="1388715"/>
                  </a:lnTo>
                  <a:lnTo>
                    <a:pt x="2193936" y="1379189"/>
                  </a:lnTo>
                  <a:lnTo>
                    <a:pt x="2203461" y="1379189"/>
                  </a:lnTo>
                  <a:lnTo>
                    <a:pt x="2203461" y="1388715"/>
                  </a:lnTo>
                  <a:close/>
                </a:path>
                <a:path w="9865360" h="1388745">
                  <a:moveTo>
                    <a:pt x="2184411" y="1388715"/>
                  </a:moveTo>
                  <a:lnTo>
                    <a:pt x="2174886" y="1388715"/>
                  </a:lnTo>
                  <a:lnTo>
                    <a:pt x="2174886" y="1379189"/>
                  </a:lnTo>
                  <a:lnTo>
                    <a:pt x="2184411" y="1379189"/>
                  </a:lnTo>
                  <a:lnTo>
                    <a:pt x="2184411" y="1388715"/>
                  </a:lnTo>
                  <a:close/>
                </a:path>
                <a:path w="9865360" h="1388745">
                  <a:moveTo>
                    <a:pt x="2165361" y="1388715"/>
                  </a:moveTo>
                  <a:lnTo>
                    <a:pt x="2155836" y="1388715"/>
                  </a:lnTo>
                  <a:lnTo>
                    <a:pt x="2155836" y="1379189"/>
                  </a:lnTo>
                  <a:lnTo>
                    <a:pt x="2165361" y="1379189"/>
                  </a:lnTo>
                  <a:lnTo>
                    <a:pt x="2165361" y="1388715"/>
                  </a:lnTo>
                  <a:close/>
                </a:path>
                <a:path w="9865360" h="1388745">
                  <a:moveTo>
                    <a:pt x="2146311" y="1388715"/>
                  </a:moveTo>
                  <a:lnTo>
                    <a:pt x="2136786" y="1388715"/>
                  </a:lnTo>
                  <a:lnTo>
                    <a:pt x="2136786" y="1379189"/>
                  </a:lnTo>
                  <a:lnTo>
                    <a:pt x="2146311" y="1379189"/>
                  </a:lnTo>
                  <a:lnTo>
                    <a:pt x="2146311" y="1388715"/>
                  </a:lnTo>
                  <a:close/>
                </a:path>
                <a:path w="9865360" h="1388745">
                  <a:moveTo>
                    <a:pt x="2127261" y="1388715"/>
                  </a:moveTo>
                  <a:lnTo>
                    <a:pt x="2117736" y="1388715"/>
                  </a:lnTo>
                  <a:lnTo>
                    <a:pt x="2117736" y="1379189"/>
                  </a:lnTo>
                  <a:lnTo>
                    <a:pt x="2127261" y="1379189"/>
                  </a:lnTo>
                  <a:lnTo>
                    <a:pt x="2127261" y="1388715"/>
                  </a:lnTo>
                  <a:close/>
                </a:path>
                <a:path w="9865360" h="1388745">
                  <a:moveTo>
                    <a:pt x="2108212" y="1388715"/>
                  </a:moveTo>
                  <a:lnTo>
                    <a:pt x="2098686" y="1388715"/>
                  </a:lnTo>
                  <a:lnTo>
                    <a:pt x="2098686" y="1379189"/>
                  </a:lnTo>
                  <a:lnTo>
                    <a:pt x="2108212" y="1379189"/>
                  </a:lnTo>
                  <a:lnTo>
                    <a:pt x="2108212" y="1388715"/>
                  </a:lnTo>
                  <a:close/>
                </a:path>
                <a:path w="9865360" h="1388745">
                  <a:moveTo>
                    <a:pt x="2089161" y="1388715"/>
                  </a:moveTo>
                  <a:lnTo>
                    <a:pt x="2079637" y="1388715"/>
                  </a:lnTo>
                  <a:lnTo>
                    <a:pt x="2079637" y="1379189"/>
                  </a:lnTo>
                  <a:lnTo>
                    <a:pt x="2089161" y="1379189"/>
                  </a:lnTo>
                  <a:lnTo>
                    <a:pt x="2089161" y="1388715"/>
                  </a:lnTo>
                  <a:close/>
                </a:path>
                <a:path w="9865360" h="1388745">
                  <a:moveTo>
                    <a:pt x="2070111" y="1388715"/>
                  </a:moveTo>
                  <a:lnTo>
                    <a:pt x="2060586" y="1388715"/>
                  </a:lnTo>
                  <a:lnTo>
                    <a:pt x="2060586" y="1379189"/>
                  </a:lnTo>
                  <a:lnTo>
                    <a:pt x="2070111" y="1379189"/>
                  </a:lnTo>
                  <a:lnTo>
                    <a:pt x="2070111" y="1388715"/>
                  </a:lnTo>
                  <a:close/>
                </a:path>
                <a:path w="9865360" h="1388745">
                  <a:moveTo>
                    <a:pt x="2051062" y="1388715"/>
                  </a:moveTo>
                  <a:lnTo>
                    <a:pt x="2041536" y="1388715"/>
                  </a:lnTo>
                  <a:lnTo>
                    <a:pt x="2041536" y="1379189"/>
                  </a:lnTo>
                  <a:lnTo>
                    <a:pt x="2051062" y="1379189"/>
                  </a:lnTo>
                  <a:lnTo>
                    <a:pt x="2051062" y="1388715"/>
                  </a:lnTo>
                  <a:close/>
                </a:path>
                <a:path w="9865360" h="1388745">
                  <a:moveTo>
                    <a:pt x="2032011" y="1388715"/>
                  </a:moveTo>
                  <a:lnTo>
                    <a:pt x="2022487" y="1388715"/>
                  </a:lnTo>
                  <a:lnTo>
                    <a:pt x="2022487" y="1379189"/>
                  </a:lnTo>
                  <a:lnTo>
                    <a:pt x="2032011" y="1379189"/>
                  </a:lnTo>
                  <a:lnTo>
                    <a:pt x="2032011" y="1388715"/>
                  </a:lnTo>
                  <a:close/>
                </a:path>
                <a:path w="9865360" h="1388745">
                  <a:moveTo>
                    <a:pt x="2012961" y="1388715"/>
                  </a:moveTo>
                  <a:lnTo>
                    <a:pt x="2003436" y="1388715"/>
                  </a:lnTo>
                  <a:lnTo>
                    <a:pt x="2003436" y="1379189"/>
                  </a:lnTo>
                  <a:lnTo>
                    <a:pt x="2012961" y="1379189"/>
                  </a:lnTo>
                  <a:lnTo>
                    <a:pt x="2012961" y="1388715"/>
                  </a:lnTo>
                  <a:close/>
                </a:path>
                <a:path w="9865360" h="1388745">
                  <a:moveTo>
                    <a:pt x="1993912" y="1388715"/>
                  </a:moveTo>
                  <a:lnTo>
                    <a:pt x="1984386" y="1388715"/>
                  </a:lnTo>
                  <a:lnTo>
                    <a:pt x="1984386" y="1379189"/>
                  </a:lnTo>
                  <a:lnTo>
                    <a:pt x="1993912" y="1379189"/>
                  </a:lnTo>
                  <a:lnTo>
                    <a:pt x="1993912" y="1388715"/>
                  </a:lnTo>
                  <a:close/>
                </a:path>
                <a:path w="9865360" h="1388745">
                  <a:moveTo>
                    <a:pt x="1974861" y="1388715"/>
                  </a:moveTo>
                  <a:lnTo>
                    <a:pt x="1965336" y="1388715"/>
                  </a:lnTo>
                  <a:lnTo>
                    <a:pt x="1965336" y="1379189"/>
                  </a:lnTo>
                  <a:lnTo>
                    <a:pt x="1974861" y="1379189"/>
                  </a:lnTo>
                  <a:lnTo>
                    <a:pt x="1974861" y="1388715"/>
                  </a:lnTo>
                  <a:close/>
                </a:path>
                <a:path w="9865360" h="1388745">
                  <a:moveTo>
                    <a:pt x="1955811" y="1388715"/>
                  </a:moveTo>
                  <a:lnTo>
                    <a:pt x="1946286" y="1388715"/>
                  </a:lnTo>
                  <a:lnTo>
                    <a:pt x="1946286" y="1379189"/>
                  </a:lnTo>
                  <a:lnTo>
                    <a:pt x="1955811" y="1379189"/>
                  </a:lnTo>
                  <a:lnTo>
                    <a:pt x="1955811" y="1388715"/>
                  </a:lnTo>
                  <a:close/>
                </a:path>
                <a:path w="9865360" h="1388745">
                  <a:moveTo>
                    <a:pt x="1936761" y="1388715"/>
                  </a:moveTo>
                  <a:lnTo>
                    <a:pt x="1927236" y="1388715"/>
                  </a:lnTo>
                  <a:lnTo>
                    <a:pt x="1927236" y="1379189"/>
                  </a:lnTo>
                  <a:lnTo>
                    <a:pt x="1936761" y="1379189"/>
                  </a:lnTo>
                  <a:lnTo>
                    <a:pt x="1936761" y="1388715"/>
                  </a:lnTo>
                  <a:close/>
                </a:path>
                <a:path w="9865360" h="1388745">
                  <a:moveTo>
                    <a:pt x="1917711" y="1388715"/>
                  </a:moveTo>
                  <a:lnTo>
                    <a:pt x="1908186" y="1388715"/>
                  </a:lnTo>
                  <a:lnTo>
                    <a:pt x="1908186" y="1379189"/>
                  </a:lnTo>
                  <a:lnTo>
                    <a:pt x="1917711" y="1379189"/>
                  </a:lnTo>
                  <a:lnTo>
                    <a:pt x="1917711" y="1388715"/>
                  </a:lnTo>
                  <a:close/>
                </a:path>
                <a:path w="9865360" h="1388745">
                  <a:moveTo>
                    <a:pt x="1898661" y="1388715"/>
                  </a:moveTo>
                  <a:lnTo>
                    <a:pt x="1889136" y="1388715"/>
                  </a:lnTo>
                  <a:lnTo>
                    <a:pt x="1889136" y="1379189"/>
                  </a:lnTo>
                  <a:lnTo>
                    <a:pt x="1898661" y="1379189"/>
                  </a:lnTo>
                  <a:lnTo>
                    <a:pt x="1898661" y="1388715"/>
                  </a:lnTo>
                  <a:close/>
                </a:path>
                <a:path w="9865360" h="1388745">
                  <a:moveTo>
                    <a:pt x="1879611" y="1388715"/>
                  </a:moveTo>
                  <a:lnTo>
                    <a:pt x="1870086" y="1388715"/>
                  </a:lnTo>
                  <a:lnTo>
                    <a:pt x="1870086" y="1379189"/>
                  </a:lnTo>
                  <a:lnTo>
                    <a:pt x="1879611" y="1379189"/>
                  </a:lnTo>
                  <a:lnTo>
                    <a:pt x="1879611" y="1388715"/>
                  </a:lnTo>
                  <a:close/>
                </a:path>
                <a:path w="9865360" h="1388745">
                  <a:moveTo>
                    <a:pt x="1860561" y="1388715"/>
                  </a:moveTo>
                  <a:lnTo>
                    <a:pt x="1851036" y="1388715"/>
                  </a:lnTo>
                  <a:lnTo>
                    <a:pt x="1851036" y="1379189"/>
                  </a:lnTo>
                  <a:lnTo>
                    <a:pt x="1860561" y="1379189"/>
                  </a:lnTo>
                  <a:lnTo>
                    <a:pt x="1860561" y="1388715"/>
                  </a:lnTo>
                  <a:close/>
                </a:path>
                <a:path w="9865360" h="1388745">
                  <a:moveTo>
                    <a:pt x="1841512" y="1388715"/>
                  </a:moveTo>
                  <a:lnTo>
                    <a:pt x="1831986" y="1388715"/>
                  </a:lnTo>
                  <a:lnTo>
                    <a:pt x="1831986" y="1379189"/>
                  </a:lnTo>
                  <a:lnTo>
                    <a:pt x="1841512" y="1379189"/>
                  </a:lnTo>
                  <a:lnTo>
                    <a:pt x="1841512" y="1388715"/>
                  </a:lnTo>
                  <a:close/>
                </a:path>
                <a:path w="9865360" h="1388745">
                  <a:moveTo>
                    <a:pt x="1822461" y="1388715"/>
                  </a:moveTo>
                  <a:lnTo>
                    <a:pt x="1812937" y="1388715"/>
                  </a:lnTo>
                  <a:lnTo>
                    <a:pt x="1812937" y="1379189"/>
                  </a:lnTo>
                  <a:lnTo>
                    <a:pt x="1822461" y="1379189"/>
                  </a:lnTo>
                  <a:lnTo>
                    <a:pt x="1822461" y="1388715"/>
                  </a:lnTo>
                  <a:close/>
                </a:path>
                <a:path w="9865360" h="1388745">
                  <a:moveTo>
                    <a:pt x="1803411" y="1388715"/>
                  </a:moveTo>
                  <a:lnTo>
                    <a:pt x="1793886" y="1388715"/>
                  </a:lnTo>
                  <a:lnTo>
                    <a:pt x="1793886" y="1379189"/>
                  </a:lnTo>
                  <a:lnTo>
                    <a:pt x="1803411" y="1379189"/>
                  </a:lnTo>
                  <a:lnTo>
                    <a:pt x="1803411" y="1388715"/>
                  </a:lnTo>
                  <a:close/>
                </a:path>
                <a:path w="9865360" h="1388745">
                  <a:moveTo>
                    <a:pt x="1784362" y="1388715"/>
                  </a:moveTo>
                  <a:lnTo>
                    <a:pt x="1774836" y="1388715"/>
                  </a:lnTo>
                  <a:lnTo>
                    <a:pt x="1774836" y="1379189"/>
                  </a:lnTo>
                  <a:lnTo>
                    <a:pt x="1784362" y="1379189"/>
                  </a:lnTo>
                  <a:lnTo>
                    <a:pt x="1784362" y="1388715"/>
                  </a:lnTo>
                  <a:close/>
                </a:path>
                <a:path w="9865360" h="1388745">
                  <a:moveTo>
                    <a:pt x="1765311" y="1388715"/>
                  </a:moveTo>
                  <a:lnTo>
                    <a:pt x="1755787" y="1388715"/>
                  </a:lnTo>
                  <a:lnTo>
                    <a:pt x="1755787" y="1379189"/>
                  </a:lnTo>
                  <a:lnTo>
                    <a:pt x="1765311" y="1379189"/>
                  </a:lnTo>
                  <a:lnTo>
                    <a:pt x="1765311" y="1388715"/>
                  </a:lnTo>
                  <a:close/>
                </a:path>
                <a:path w="9865360" h="1388745">
                  <a:moveTo>
                    <a:pt x="1746261" y="1388715"/>
                  </a:moveTo>
                  <a:lnTo>
                    <a:pt x="1736736" y="1388715"/>
                  </a:lnTo>
                  <a:lnTo>
                    <a:pt x="1736736" y="1379189"/>
                  </a:lnTo>
                  <a:lnTo>
                    <a:pt x="1746261" y="1379189"/>
                  </a:lnTo>
                  <a:lnTo>
                    <a:pt x="1746261" y="1388715"/>
                  </a:lnTo>
                  <a:close/>
                </a:path>
                <a:path w="9865360" h="1388745">
                  <a:moveTo>
                    <a:pt x="1727211" y="1388715"/>
                  </a:moveTo>
                  <a:lnTo>
                    <a:pt x="1717686" y="1388715"/>
                  </a:lnTo>
                  <a:lnTo>
                    <a:pt x="1717686" y="1379189"/>
                  </a:lnTo>
                  <a:lnTo>
                    <a:pt x="1727211" y="1379189"/>
                  </a:lnTo>
                  <a:lnTo>
                    <a:pt x="1727211" y="1388715"/>
                  </a:lnTo>
                  <a:close/>
                </a:path>
                <a:path w="9865360" h="1388745">
                  <a:moveTo>
                    <a:pt x="1708161" y="1388715"/>
                  </a:moveTo>
                  <a:lnTo>
                    <a:pt x="1698636" y="1388715"/>
                  </a:lnTo>
                  <a:lnTo>
                    <a:pt x="1698636" y="1379189"/>
                  </a:lnTo>
                  <a:lnTo>
                    <a:pt x="1708161" y="1379189"/>
                  </a:lnTo>
                  <a:lnTo>
                    <a:pt x="1708161" y="1388715"/>
                  </a:lnTo>
                  <a:close/>
                </a:path>
                <a:path w="9865360" h="1388745">
                  <a:moveTo>
                    <a:pt x="1689111" y="1388715"/>
                  </a:moveTo>
                  <a:lnTo>
                    <a:pt x="1679586" y="1388715"/>
                  </a:lnTo>
                  <a:lnTo>
                    <a:pt x="1679586" y="1379189"/>
                  </a:lnTo>
                  <a:lnTo>
                    <a:pt x="1689111" y="1379189"/>
                  </a:lnTo>
                  <a:lnTo>
                    <a:pt x="1689111" y="1388715"/>
                  </a:lnTo>
                  <a:close/>
                </a:path>
                <a:path w="9865360" h="1388745">
                  <a:moveTo>
                    <a:pt x="1670061" y="1388715"/>
                  </a:moveTo>
                  <a:lnTo>
                    <a:pt x="1660536" y="1388715"/>
                  </a:lnTo>
                  <a:lnTo>
                    <a:pt x="1660536" y="1379189"/>
                  </a:lnTo>
                  <a:lnTo>
                    <a:pt x="1670061" y="1379189"/>
                  </a:lnTo>
                  <a:lnTo>
                    <a:pt x="1670061" y="1388715"/>
                  </a:lnTo>
                  <a:close/>
                </a:path>
                <a:path w="9865360" h="1388745">
                  <a:moveTo>
                    <a:pt x="1651011" y="1388715"/>
                  </a:moveTo>
                  <a:lnTo>
                    <a:pt x="1641486" y="1388715"/>
                  </a:lnTo>
                  <a:lnTo>
                    <a:pt x="1641486" y="1379189"/>
                  </a:lnTo>
                  <a:lnTo>
                    <a:pt x="1651011" y="1379189"/>
                  </a:lnTo>
                  <a:lnTo>
                    <a:pt x="1651011" y="1388715"/>
                  </a:lnTo>
                  <a:close/>
                </a:path>
                <a:path w="9865360" h="1388745">
                  <a:moveTo>
                    <a:pt x="1631961" y="1388715"/>
                  </a:moveTo>
                  <a:lnTo>
                    <a:pt x="1622436" y="1388715"/>
                  </a:lnTo>
                  <a:lnTo>
                    <a:pt x="1622436" y="1379189"/>
                  </a:lnTo>
                  <a:lnTo>
                    <a:pt x="1631961" y="1379189"/>
                  </a:lnTo>
                  <a:lnTo>
                    <a:pt x="1631961" y="1388715"/>
                  </a:lnTo>
                  <a:close/>
                </a:path>
                <a:path w="9865360" h="1388745">
                  <a:moveTo>
                    <a:pt x="1612911" y="1388715"/>
                  </a:moveTo>
                  <a:lnTo>
                    <a:pt x="1603387" y="1388715"/>
                  </a:lnTo>
                  <a:lnTo>
                    <a:pt x="1603387" y="1379189"/>
                  </a:lnTo>
                  <a:lnTo>
                    <a:pt x="1612911" y="1379189"/>
                  </a:lnTo>
                  <a:lnTo>
                    <a:pt x="1612911" y="1388715"/>
                  </a:lnTo>
                  <a:close/>
                </a:path>
                <a:path w="9865360" h="1388745">
                  <a:moveTo>
                    <a:pt x="1593861" y="1388715"/>
                  </a:moveTo>
                  <a:lnTo>
                    <a:pt x="1584336" y="1388715"/>
                  </a:lnTo>
                  <a:lnTo>
                    <a:pt x="1584336" y="1379189"/>
                  </a:lnTo>
                  <a:lnTo>
                    <a:pt x="1593861" y="1379189"/>
                  </a:lnTo>
                  <a:lnTo>
                    <a:pt x="1593861" y="1388715"/>
                  </a:lnTo>
                  <a:close/>
                </a:path>
                <a:path w="9865360" h="1388745">
                  <a:moveTo>
                    <a:pt x="1574812" y="1388715"/>
                  </a:moveTo>
                  <a:lnTo>
                    <a:pt x="1565286" y="1388715"/>
                  </a:lnTo>
                  <a:lnTo>
                    <a:pt x="1565286" y="1379189"/>
                  </a:lnTo>
                  <a:lnTo>
                    <a:pt x="1574812" y="1379189"/>
                  </a:lnTo>
                  <a:lnTo>
                    <a:pt x="1574812" y="1388715"/>
                  </a:lnTo>
                  <a:close/>
                </a:path>
                <a:path w="9865360" h="1388745">
                  <a:moveTo>
                    <a:pt x="1555761" y="1388715"/>
                  </a:moveTo>
                  <a:lnTo>
                    <a:pt x="1546237" y="1388715"/>
                  </a:lnTo>
                  <a:lnTo>
                    <a:pt x="1546237" y="1379189"/>
                  </a:lnTo>
                  <a:lnTo>
                    <a:pt x="1555761" y="1379189"/>
                  </a:lnTo>
                  <a:lnTo>
                    <a:pt x="1555761" y="1388715"/>
                  </a:lnTo>
                  <a:close/>
                </a:path>
                <a:path w="9865360" h="1388745">
                  <a:moveTo>
                    <a:pt x="1536711" y="1388715"/>
                  </a:moveTo>
                  <a:lnTo>
                    <a:pt x="1527186" y="1388715"/>
                  </a:lnTo>
                  <a:lnTo>
                    <a:pt x="1527186" y="1379189"/>
                  </a:lnTo>
                  <a:lnTo>
                    <a:pt x="1536711" y="1379189"/>
                  </a:lnTo>
                  <a:lnTo>
                    <a:pt x="1536711" y="1388715"/>
                  </a:lnTo>
                  <a:close/>
                </a:path>
                <a:path w="9865360" h="1388745">
                  <a:moveTo>
                    <a:pt x="1517661" y="1388715"/>
                  </a:moveTo>
                  <a:lnTo>
                    <a:pt x="1508136" y="1388715"/>
                  </a:lnTo>
                  <a:lnTo>
                    <a:pt x="1508136" y="1379189"/>
                  </a:lnTo>
                  <a:lnTo>
                    <a:pt x="1517661" y="1379189"/>
                  </a:lnTo>
                  <a:lnTo>
                    <a:pt x="1517661" y="1388715"/>
                  </a:lnTo>
                  <a:close/>
                </a:path>
                <a:path w="9865360" h="1388745">
                  <a:moveTo>
                    <a:pt x="1498611" y="1388715"/>
                  </a:moveTo>
                  <a:lnTo>
                    <a:pt x="1489086" y="1388715"/>
                  </a:lnTo>
                  <a:lnTo>
                    <a:pt x="1489086" y="1379189"/>
                  </a:lnTo>
                  <a:lnTo>
                    <a:pt x="1498611" y="1379189"/>
                  </a:lnTo>
                  <a:lnTo>
                    <a:pt x="1498611" y="1388715"/>
                  </a:lnTo>
                  <a:close/>
                </a:path>
                <a:path w="9865360" h="1388745">
                  <a:moveTo>
                    <a:pt x="1479561" y="1388715"/>
                  </a:moveTo>
                  <a:lnTo>
                    <a:pt x="1470036" y="1388715"/>
                  </a:lnTo>
                  <a:lnTo>
                    <a:pt x="1470036" y="1379189"/>
                  </a:lnTo>
                  <a:lnTo>
                    <a:pt x="1479561" y="1379189"/>
                  </a:lnTo>
                  <a:lnTo>
                    <a:pt x="1479561" y="1388715"/>
                  </a:lnTo>
                  <a:close/>
                </a:path>
                <a:path w="9865360" h="1388745">
                  <a:moveTo>
                    <a:pt x="1460511" y="1388715"/>
                  </a:moveTo>
                  <a:lnTo>
                    <a:pt x="1450986" y="1388715"/>
                  </a:lnTo>
                  <a:lnTo>
                    <a:pt x="1450986" y="1379189"/>
                  </a:lnTo>
                  <a:lnTo>
                    <a:pt x="1460511" y="1379189"/>
                  </a:lnTo>
                  <a:lnTo>
                    <a:pt x="1460511" y="1388715"/>
                  </a:lnTo>
                  <a:close/>
                </a:path>
                <a:path w="9865360" h="1388745">
                  <a:moveTo>
                    <a:pt x="1441461" y="1388715"/>
                  </a:moveTo>
                  <a:lnTo>
                    <a:pt x="1431936" y="1388715"/>
                  </a:lnTo>
                  <a:lnTo>
                    <a:pt x="1431936" y="1379189"/>
                  </a:lnTo>
                  <a:lnTo>
                    <a:pt x="1441461" y="1379189"/>
                  </a:lnTo>
                  <a:lnTo>
                    <a:pt x="1441461" y="1388715"/>
                  </a:lnTo>
                  <a:close/>
                </a:path>
                <a:path w="9865360" h="1388745">
                  <a:moveTo>
                    <a:pt x="1422411" y="1388715"/>
                  </a:moveTo>
                  <a:lnTo>
                    <a:pt x="1412886" y="1388715"/>
                  </a:lnTo>
                  <a:lnTo>
                    <a:pt x="1412886" y="1379189"/>
                  </a:lnTo>
                  <a:lnTo>
                    <a:pt x="1422411" y="1379189"/>
                  </a:lnTo>
                  <a:lnTo>
                    <a:pt x="1422411" y="1388715"/>
                  </a:lnTo>
                  <a:close/>
                </a:path>
                <a:path w="9865360" h="1388745">
                  <a:moveTo>
                    <a:pt x="1403361" y="1388715"/>
                  </a:moveTo>
                  <a:lnTo>
                    <a:pt x="1393836" y="1388715"/>
                  </a:lnTo>
                  <a:lnTo>
                    <a:pt x="1393836" y="1379189"/>
                  </a:lnTo>
                  <a:lnTo>
                    <a:pt x="1403361" y="1379189"/>
                  </a:lnTo>
                  <a:lnTo>
                    <a:pt x="1403361" y="1388715"/>
                  </a:lnTo>
                  <a:close/>
                </a:path>
                <a:path w="9865360" h="1388745">
                  <a:moveTo>
                    <a:pt x="1384311" y="1388715"/>
                  </a:moveTo>
                  <a:lnTo>
                    <a:pt x="1374786" y="1388715"/>
                  </a:lnTo>
                  <a:lnTo>
                    <a:pt x="1374786" y="1379189"/>
                  </a:lnTo>
                  <a:lnTo>
                    <a:pt x="1384311" y="1379189"/>
                  </a:lnTo>
                  <a:lnTo>
                    <a:pt x="1384311" y="1388715"/>
                  </a:lnTo>
                  <a:close/>
                </a:path>
                <a:path w="9865360" h="1388745">
                  <a:moveTo>
                    <a:pt x="1365261" y="1388715"/>
                  </a:moveTo>
                  <a:lnTo>
                    <a:pt x="1355736" y="1388715"/>
                  </a:lnTo>
                  <a:lnTo>
                    <a:pt x="1355736" y="1379189"/>
                  </a:lnTo>
                  <a:lnTo>
                    <a:pt x="1365261" y="1379189"/>
                  </a:lnTo>
                  <a:lnTo>
                    <a:pt x="1365261" y="1388715"/>
                  </a:lnTo>
                  <a:close/>
                </a:path>
                <a:path w="9865360" h="1388745">
                  <a:moveTo>
                    <a:pt x="1346211" y="1388715"/>
                  </a:moveTo>
                  <a:lnTo>
                    <a:pt x="1336687" y="1388715"/>
                  </a:lnTo>
                  <a:lnTo>
                    <a:pt x="1336687" y="1379189"/>
                  </a:lnTo>
                  <a:lnTo>
                    <a:pt x="1346211" y="1379189"/>
                  </a:lnTo>
                  <a:lnTo>
                    <a:pt x="1346211" y="1388715"/>
                  </a:lnTo>
                  <a:close/>
                </a:path>
                <a:path w="9865360" h="1388745">
                  <a:moveTo>
                    <a:pt x="1327161" y="1388715"/>
                  </a:moveTo>
                  <a:lnTo>
                    <a:pt x="1317636" y="1388715"/>
                  </a:lnTo>
                  <a:lnTo>
                    <a:pt x="1317636" y="1379189"/>
                  </a:lnTo>
                  <a:lnTo>
                    <a:pt x="1327161" y="1379189"/>
                  </a:lnTo>
                  <a:lnTo>
                    <a:pt x="1327161" y="1388715"/>
                  </a:lnTo>
                  <a:close/>
                </a:path>
                <a:path w="9865360" h="1388745">
                  <a:moveTo>
                    <a:pt x="1308112" y="1388715"/>
                  </a:moveTo>
                  <a:lnTo>
                    <a:pt x="1298586" y="1388715"/>
                  </a:lnTo>
                  <a:lnTo>
                    <a:pt x="1298586" y="1379189"/>
                  </a:lnTo>
                  <a:lnTo>
                    <a:pt x="1308112" y="1379189"/>
                  </a:lnTo>
                  <a:lnTo>
                    <a:pt x="1308112" y="1388715"/>
                  </a:lnTo>
                  <a:close/>
                </a:path>
                <a:path w="9865360" h="1388745">
                  <a:moveTo>
                    <a:pt x="1289061" y="1388715"/>
                  </a:moveTo>
                  <a:lnTo>
                    <a:pt x="1279536" y="1388715"/>
                  </a:lnTo>
                  <a:lnTo>
                    <a:pt x="1279536" y="1379189"/>
                  </a:lnTo>
                  <a:lnTo>
                    <a:pt x="1289061" y="1379189"/>
                  </a:lnTo>
                  <a:lnTo>
                    <a:pt x="1289061" y="1388715"/>
                  </a:lnTo>
                  <a:close/>
                </a:path>
                <a:path w="9865360" h="1388745">
                  <a:moveTo>
                    <a:pt x="1270011" y="1388715"/>
                  </a:moveTo>
                  <a:lnTo>
                    <a:pt x="1260486" y="1388715"/>
                  </a:lnTo>
                  <a:lnTo>
                    <a:pt x="1260486" y="1379189"/>
                  </a:lnTo>
                  <a:lnTo>
                    <a:pt x="1270011" y="1379189"/>
                  </a:lnTo>
                  <a:lnTo>
                    <a:pt x="1270011" y="1388715"/>
                  </a:lnTo>
                  <a:close/>
                </a:path>
                <a:path w="9865360" h="1388745">
                  <a:moveTo>
                    <a:pt x="1250961" y="1388715"/>
                  </a:moveTo>
                  <a:lnTo>
                    <a:pt x="1241436" y="1388715"/>
                  </a:lnTo>
                  <a:lnTo>
                    <a:pt x="1241436" y="1379189"/>
                  </a:lnTo>
                  <a:lnTo>
                    <a:pt x="1250961" y="1379189"/>
                  </a:lnTo>
                  <a:lnTo>
                    <a:pt x="1250961" y="1388715"/>
                  </a:lnTo>
                  <a:close/>
                </a:path>
                <a:path w="9865360" h="1388745">
                  <a:moveTo>
                    <a:pt x="1231911" y="1388715"/>
                  </a:moveTo>
                  <a:lnTo>
                    <a:pt x="1222386" y="1388715"/>
                  </a:lnTo>
                  <a:lnTo>
                    <a:pt x="1222386" y="1379189"/>
                  </a:lnTo>
                  <a:lnTo>
                    <a:pt x="1231911" y="1379189"/>
                  </a:lnTo>
                  <a:lnTo>
                    <a:pt x="1231911" y="1388715"/>
                  </a:lnTo>
                  <a:close/>
                </a:path>
                <a:path w="9865360" h="1388745">
                  <a:moveTo>
                    <a:pt x="1212861" y="1388715"/>
                  </a:moveTo>
                  <a:lnTo>
                    <a:pt x="1203336" y="1388715"/>
                  </a:lnTo>
                  <a:lnTo>
                    <a:pt x="1203336" y="1379189"/>
                  </a:lnTo>
                  <a:lnTo>
                    <a:pt x="1212861" y="1379189"/>
                  </a:lnTo>
                  <a:lnTo>
                    <a:pt x="1212861" y="1388715"/>
                  </a:lnTo>
                  <a:close/>
                </a:path>
                <a:path w="9865360" h="1388745">
                  <a:moveTo>
                    <a:pt x="1193811" y="1388715"/>
                  </a:moveTo>
                  <a:lnTo>
                    <a:pt x="1184286" y="1388715"/>
                  </a:lnTo>
                  <a:lnTo>
                    <a:pt x="1184286" y="1379189"/>
                  </a:lnTo>
                  <a:lnTo>
                    <a:pt x="1193811" y="1379189"/>
                  </a:lnTo>
                  <a:lnTo>
                    <a:pt x="1193811" y="1388715"/>
                  </a:lnTo>
                  <a:close/>
                </a:path>
                <a:path w="9865360" h="1388745">
                  <a:moveTo>
                    <a:pt x="1174761" y="1388715"/>
                  </a:moveTo>
                  <a:lnTo>
                    <a:pt x="1165236" y="1388715"/>
                  </a:lnTo>
                  <a:lnTo>
                    <a:pt x="1165236" y="1379189"/>
                  </a:lnTo>
                  <a:lnTo>
                    <a:pt x="1174761" y="1379189"/>
                  </a:lnTo>
                  <a:lnTo>
                    <a:pt x="1174761" y="1388715"/>
                  </a:lnTo>
                  <a:close/>
                </a:path>
                <a:path w="9865360" h="1388745">
                  <a:moveTo>
                    <a:pt x="1155711" y="1388715"/>
                  </a:moveTo>
                  <a:lnTo>
                    <a:pt x="1146186" y="1388715"/>
                  </a:lnTo>
                  <a:lnTo>
                    <a:pt x="1146186" y="1379189"/>
                  </a:lnTo>
                  <a:lnTo>
                    <a:pt x="1155711" y="1379189"/>
                  </a:lnTo>
                  <a:lnTo>
                    <a:pt x="1155711" y="1388715"/>
                  </a:lnTo>
                  <a:close/>
                </a:path>
                <a:path w="9865360" h="1388745">
                  <a:moveTo>
                    <a:pt x="1136661" y="1388715"/>
                  </a:moveTo>
                  <a:lnTo>
                    <a:pt x="1127136" y="1388715"/>
                  </a:lnTo>
                  <a:lnTo>
                    <a:pt x="1127136" y="1379189"/>
                  </a:lnTo>
                  <a:lnTo>
                    <a:pt x="1136661" y="1379189"/>
                  </a:lnTo>
                  <a:lnTo>
                    <a:pt x="1136661" y="1388715"/>
                  </a:lnTo>
                  <a:close/>
                </a:path>
                <a:path w="9865360" h="1388745">
                  <a:moveTo>
                    <a:pt x="1117611" y="1388715"/>
                  </a:moveTo>
                  <a:lnTo>
                    <a:pt x="1108086" y="1388715"/>
                  </a:lnTo>
                  <a:lnTo>
                    <a:pt x="1108086" y="1379189"/>
                  </a:lnTo>
                  <a:lnTo>
                    <a:pt x="1117611" y="1379189"/>
                  </a:lnTo>
                  <a:lnTo>
                    <a:pt x="1117611" y="1388715"/>
                  </a:lnTo>
                  <a:close/>
                </a:path>
                <a:path w="9865360" h="1388745">
                  <a:moveTo>
                    <a:pt x="1098562" y="1388715"/>
                  </a:moveTo>
                  <a:lnTo>
                    <a:pt x="1089036" y="1388715"/>
                  </a:lnTo>
                  <a:lnTo>
                    <a:pt x="1089036" y="1379189"/>
                  </a:lnTo>
                  <a:lnTo>
                    <a:pt x="1098562" y="1379189"/>
                  </a:lnTo>
                  <a:lnTo>
                    <a:pt x="1098562" y="1388715"/>
                  </a:lnTo>
                  <a:close/>
                </a:path>
                <a:path w="9865360" h="1388745">
                  <a:moveTo>
                    <a:pt x="1079511" y="1388715"/>
                  </a:moveTo>
                  <a:lnTo>
                    <a:pt x="1069987" y="1388715"/>
                  </a:lnTo>
                  <a:lnTo>
                    <a:pt x="1069987" y="1379189"/>
                  </a:lnTo>
                  <a:lnTo>
                    <a:pt x="1079511" y="1379189"/>
                  </a:lnTo>
                  <a:lnTo>
                    <a:pt x="1079511" y="1388715"/>
                  </a:lnTo>
                  <a:close/>
                </a:path>
                <a:path w="9865360" h="1388745">
                  <a:moveTo>
                    <a:pt x="1060461" y="1388715"/>
                  </a:moveTo>
                  <a:lnTo>
                    <a:pt x="1050936" y="1388715"/>
                  </a:lnTo>
                  <a:lnTo>
                    <a:pt x="1050936" y="1379189"/>
                  </a:lnTo>
                  <a:lnTo>
                    <a:pt x="1060461" y="1379189"/>
                  </a:lnTo>
                  <a:lnTo>
                    <a:pt x="1060461" y="1388715"/>
                  </a:lnTo>
                  <a:close/>
                </a:path>
                <a:path w="9865360" h="1388745">
                  <a:moveTo>
                    <a:pt x="1041411" y="1388715"/>
                  </a:moveTo>
                  <a:lnTo>
                    <a:pt x="1031886" y="1388715"/>
                  </a:lnTo>
                  <a:lnTo>
                    <a:pt x="1031886" y="1379189"/>
                  </a:lnTo>
                  <a:lnTo>
                    <a:pt x="1041411" y="1379189"/>
                  </a:lnTo>
                  <a:lnTo>
                    <a:pt x="1041411" y="1388715"/>
                  </a:lnTo>
                  <a:close/>
                </a:path>
                <a:path w="9865360" h="1388745">
                  <a:moveTo>
                    <a:pt x="1022361" y="1388715"/>
                  </a:moveTo>
                  <a:lnTo>
                    <a:pt x="1012836" y="1388715"/>
                  </a:lnTo>
                  <a:lnTo>
                    <a:pt x="1012836" y="1379189"/>
                  </a:lnTo>
                  <a:lnTo>
                    <a:pt x="1022361" y="1379189"/>
                  </a:lnTo>
                  <a:lnTo>
                    <a:pt x="1022361" y="1388715"/>
                  </a:lnTo>
                  <a:close/>
                </a:path>
                <a:path w="9865360" h="1388745">
                  <a:moveTo>
                    <a:pt x="1003311" y="1388715"/>
                  </a:moveTo>
                  <a:lnTo>
                    <a:pt x="993786" y="1388715"/>
                  </a:lnTo>
                  <a:lnTo>
                    <a:pt x="993786" y="1379189"/>
                  </a:lnTo>
                  <a:lnTo>
                    <a:pt x="1003311" y="1379189"/>
                  </a:lnTo>
                  <a:lnTo>
                    <a:pt x="1003311" y="1388715"/>
                  </a:lnTo>
                  <a:close/>
                </a:path>
                <a:path w="9865360" h="1388745">
                  <a:moveTo>
                    <a:pt x="984261" y="1388715"/>
                  </a:moveTo>
                  <a:lnTo>
                    <a:pt x="974736" y="1388715"/>
                  </a:lnTo>
                  <a:lnTo>
                    <a:pt x="974736" y="1379189"/>
                  </a:lnTo>
                  <a:lnTo>
                    <a:pt x="984261" y="1379189"/>
                  </a:lnTo>
                  <a:lnTo>
                    <a:pt x="984261" y="1388715"/>
                  </a:lnTo>
                  <a:close/>
                </a:path>
                <a:path w="9865360" h="1388745">
                  <a:moveTo>
                    <a:pt x="965211" y="1388715"/>
                  </a:moveTo>
                  <a:lnTo>
                    <a:pt x="955686" y="1388715"/>
                  </a:lnTo>
                  <a:lnTo>
                    <a:pt x="955686" y="1379189"/>
                  </a:lnTo>
                  <a:lnTo>
                    <a:pt x="965211" y="1379189"/>
                  </a:lnTo>
                  <a:lnTo>
                    <a:pt x="965211" y="1388715"/>
                  </a:lnTo>
                  <a:close/>
                </a:path>
                <a:path w="9865360" h="1388745">
                  <a:moveTo>
                    <a:pt x="946161" y="1388715"/>
                  </a:moveTo>
                  <a:lnTo>
                    <a:pt x="936636" y="1388715"/>
                  </a:lnTo>
                  <a:lnTo>
                    <a:pt x="936636" y="1379189"/>
                  </a:lnTo>
                  <a:lnTo>
                    <a:pt x="946161" y="1379189"/>
                  </a:lnTo>
                  <a:lnTo>
                    <a:pt x="946161" y="1388715"/>
                  </a:lnTo>
                  <a:close/>
                </a:path>
                <a:path w="9865360" h="1388745">
                  <a:moveTo>
                    <a:pt x="927111" y="1388715"/>
                  </a:moveTo>
                  <a:lnTo>
                    <a:pt x="917586" y="1388715"/>
                  </a:lnTo>
                  <a:lnTo>
                    <a:pt x="917586" y="1379189"/>
                  </a:lnTo>
                  <a:lnTo>
                    <a:pt x="927111" y="1379189"/>
                  </a:lnTo>
                  <a:lnTo>
                    <a:pt x="927111" y="1388715"/>
                  </a:lnTo>
                  <a:close/>
                </a:path>
                <a:path w="9865360" h="1388745">
                  <a:moveTo>
                    <a:pt x="908061" y="1388715"/>
                  </a:moveTo>
                  <a:lnTo>
                    <a:pt x="898536" y="1388715"/>
                  </a:lnTo>
                  <a:lnTo>
                    <a:pt x="898536" y="1379189"/>
                  </a:lnTo>
                  <a:lnTo>
                    <a:pt x="908061" y="1379189"/>
                  </a:lnTo>
                  <a:lnTo>
                    <a:pt x="908061" y="1388715"/>
                  </a:lnTo>
                  <a:close/>
                </a:path>
                <a:path w="9865360" h="1388745">
                  <a:moveTo>
                    <a:pt x="889011" y="1388715"/>
                  </a:moveTo>
                  <a:lnTo>
                    <a:pt x="879486" y="1388715"/>
                  </a:lnTo>
                  <a:lnTo>
                    <a:pt x="879486" y="1379189"/>
                  </a:lnTo>
                  <a:lnTo>
                    <a:pt x="889011" y="1379189"/>
                  </a:lnTo>
                  <a:lnTo>
                    <a:pt x="889011" y="1388715"/>
                  </a:lnTo>
                  <a:close/>
                </a:path>
                <a:path w="9865360" h="1388745">
                  <a:moveTo>
                    <a:pt x="869961" y="1388715"/>
                  </a:moveTo>
                  <a:lnTo>
                    <a:pt x="860436" y="1388715"/>
                  </a:lnTo>
                  <a:lnTo>
                    <a:pt x="860436" y="1379189"/>
                  </a:lnTo>
                  <a:lnTo>
                    <a:pt x="869961" y="1379189"/>
                  </a:lnTo>
                  <a:lnTo>
                    <a:pt x="869961" y="1388715"/>
                  </a:lnTo>
                  <a:close/>
                </a:path>
                <a:path w="9865360" h="1388745">
                  <a:moveTo>
                    <a:pt x="850911" y="1388715"/>
                  </a:moveTo>
                  <a:lnTo>
                    <a:pt x="841386" y="1388715"/>
                  </a:lnTo>
                  <a:lnTo>
                    <a:pt x="841386" y="1379189"/>
                  </a:lnTo>
                  <a:lnTo>
                    <a:pt x="850911" y="1379189"/>
                  </a:lnTo>
                  <a:lnTo>
                    <a:pt x="850911" y="1388715"/>
                  </a:lnTo>
                  <a:close/>
                </a:path>
                <a:path w="9865360" h="1388745">
                  <a:moveTo>
                    <a:pt x="831862" y="1388715"/>
                  </a:moveTo>
                  <a:lnTo>
                    <a:pt x="822336" y="1388715"/>
                  </a:lnTo>
                  <a:lnTo>
                    <a:pt x="822336" y="1379189"/>
                  </a:lnTo>
                  <a:lnTo>
                    <a:pt x="831862" y="1379189"/>
                  </a:lnTo>
                  <a:lnTo>
                    <a:pt x="831862" y="1388715"/>
                  </a:lnTo>
                  <a:close/>
                </a:path>
                <a:path w="9865360" h="1388745">
                  <a:moveTo>
                    <a:pt x="812811" y="1388715"/>
                  </a:moveTo>
                  <a:lnTo>
                    <a:pt x="803286" y="1388715"/>
                  </a:lnTo>
                  <a:lnTo>
                    <a:pt x="803286" y="1379189"/>
                  </a:lnTo>
                  <a:lnTo>
                    <a:pt x="812811" y="1379189"/>
                  </a:lnTo>
                  <a:lnTo>
                    <a:pt x="812811" y="1388715"/>
                  </a:lnTo>
                  <a:close/>
                </a:path>
                <a:path w="9865360" h="1388745">
                  <a:moveTo>
                    <a:pt x="793761" y="1388715"/>
                  </a:moveTo>
                  <a:lnTo>
                    <a:pt x="784236" y="1388715"/>
                  </a:lnTo>
                  <a:lnTo>
                    <a:pt x="784236" y="1379189"/>
                  </a:lnTo>
                  <a:lnTo>
                    <a:pt x="793761" y="1379189"/>
                  </a:lnTo>
                  <a:lnTo>
                    <a:pt x="793761" y="1388715"/>
                  </a:lnTo>
                  <a:close/>
                </a:path>
                <a:path w="9865360" h="1388745">
                  <a:moveTo>
                    <a:pt x="774711" y="1388715"/>
                  </a:moveTo>
                  <a:lnTo>
                    <a:pt x="765186" y="1388715"/>
                  </a:lnTo>
                  <a:lnTo>
                    <a:pt x="765186" y="1379189"/>
                  </a:lnTo>
                  <a:lnTo>
                    <a:pt x="774711" y="1379189"/>
                  </a:lnTo>
                  <a:lnTo>
                    <a:pt x="774711" y="1388715"/>
                  </a:lnTo>
                  <a:close/>
                </a:path>
                <a:path w="9865360" h="1388745">
                  <a:moveTo>
                    <a:pt x="755661" y="1388715"/>
                  </a:moveTo>
                  <a:lnTo>
                    <a:pt x="746136" y="1388715"/>
                  </a:lnTo>
                  <a:lnTo>
                    <a:pt x="746136" y="1379189"/>
                  </a:lnTo>
                  <a:lnTo>
                    <a:pt x="755661" y="1379189"/>
                  </a:lnTo>
                  <a:lnTo>
                    <a:pt x="755661" y="1388715"/>
                  </a:lnTo>
                  <a:close/>
                </a:path>
                <a:path w="9865360" h="1388745">
                  <a:moveTo>
                    <a:pt x="736611" y="1388715"/>
                  </a:moveTo>
                  <a:lnTo>
                    <a:pt x="727086" y="1388715"/>
                  </a:lnTo>
                  <a:lnTo>
                    <a:pt x="727086" y="1379189"/>
                  </a:lnTo>
                  <a:lnTo>
                    <a:pt x="736611" y="1379189"/>
                  </a:lnTo>
                  <a:lnTo>
                    <a:pt x="736611" y="1388715"/>
                  </a:lnTo>
                  <a:close/>
                </a:path>
                <a:path w="9865360" h="1388745">
                  <a:moveTo>
                    <a:pt x="717561" y="1388715"/>
                  </a:moveTo>
                  <a:lnTo>
                    <a:pt x="708036" y="1388715"/>
                  </a:lnTo>
                  <a:lnTo>
                    <a:pt x="708036" y="1379189"/>
                  </a:lnTo>
                  <a:lnTo>
                    <a:pt x="717561" y="1379189"/>
                  </a:lnTo>
                  <a:lnTo>
                    <a:pt x="717561" y="1388715"/>
                  </a:lnTo>
                  <a:close/>
                </a:path>
                <a:path w="9865360" h="1388745">
                  <a:moveTo>
                    <a:pt x="698511" y="1388715"/>
                  </a:moveTo>
                  <a:lnTo>
                    <a:pt x="688986" y="1388715"/>
                  </a:lnTo>
                  <a:lnTo>
                    <a:pt x="688986" y="1379189"/>
                  </a:lnTo>
                  <a:lnTo>
                    <a:pt x="698511" y="1379189"/>
                  </a:lnTo>
                  <a:lnTo>
                    <a:pt x="698511" y="1388715"/>
                  </a:lnTo>
                  <a:close/>
                </a:path>
                <a:path w="9865360" h="1388745">
                  <a:moveTo>
                    <a:pt x="679461" y="1388715"/>
                  </a:moveTo>
                  <a:lnTo>
                    <a:pt x="669936" y="1388715"/>
                  </a:lnTo>
                  <a:lnTo>
                    <a:pt x="669936" y="1379189"/>
                  </a:lnTo>
                  <a:lnTo>
                    <a:pt x="679461" y="1379189"/>
                  </a:lnTo>
                  <a:lnTo>
                    <a:pt x="679461" y="1388715"/>
                  </a:lnTo>
                  <a:close/>
                </a:path>
                <a:path w="9865360" h="1388745">
                  <a:moveTo>
                    <a:pt x="660411" y="1388715"/>
                  </a:moveTo>
                  <a:lnTo>
                    <a:pt x="650886" y="1388715"/>
                  </a:lnTo>
                  <a:lnTo>
                    <a:pt x="650886" y="1379189"/>
                  </a:lnTo>
                  <a:lnTo>
                    <a:pt x="660411" y="1379189"/>
                  </a:lnTo>
                  <a:lnTo>
                    <a:pt x="660411" y="1388715"/>
                  </a:lnTo>
                  <a:close/>
                </a:path>
                <a:path w="9865360" h="1388745">
                  <a:moveTo>
                    <a:pt x="641361" y="1388715"/>
                  </a:moveTo>
                  <a:lnTo>
                    <a:pt x="631836" y="1388715"/>
                  </a:lnTo>
                  <a:lnTo>
                    <a:pt x="631836" y="1379189"/>
                  </a:lnTo>
                  <a:lnTo>
                    <a:pt x="641361" y="1379189"/>
                  </a:lnTo>
                  <a:lnTo>
                    <a:pt x="641361" y="1388715"/>
                  </a:lnTo>
                  <a:close/>
                </a:path>
                <a:path w="9865360" h="1388745">
                  <a:moveTo>
                    <a:pt x="622311" y="1388715"/>
                  </a:moveTo>
                  <a:lnTo>
                    <a:pt x="612786" y="1388715"/>
                  </a:lnTo>
                  <a:lnTo>
                    <a:pt x="612786" y="1379189"/>
                  </a:lnTo>
                  <a:lnTo>
                    <a:pt x="622311" y="1379189"/>
                  </a:lnTo>
                  <a:lnTo>
                    <a:pt x="622311" y="1388715"/>
                  </a:lnTo>
                  <a:close/>
                </a:path>
                <a:path w="9865360" h="1388745">
                  <a:moveTo>
                    <a:pt x="603261" y="1388715"/>
                  </a:moveTo>
                  <a:lnTo>
                    <a:pt x="593736" y="1388715"/>
                  </a:lnTo>
                  <a:lnTo>
                    <a:pt x="593736" y="1379189"/>
                  </a:lnTo>
                  <a:lnTo>
                    <a:pt x="603261" y="1379189"/>
                  </a:lnTo>
                  <a:lnTo>
                    <a:pt x="603261" y="1388715"/>
                  </a:lnTo>
                  <a:close/>
                </a:path>
                <a:path w="9865360" h="1388745">
                  <a:moveTo>
                    <a:pt x="584211" y="1388715"/>
                  </a:moveTo>
                  <a:lnTo>
                    <a:pt x="574686" y="1388715"/>
                  </a:lnTo>
                  <a:lnTo>
                    <a:pt x="574686" y="1379189"/>
                  </a:lnTo>
                  <a:lnTo>
                    <a:pt x="584211" y="1379189"/>
                  </a:lnTo>
                  <a:lnTo>
                    <a:pt x="584211" y="1388715"/>
                  </a:lnTo>
                  <a:close/>
                </a:path>
                <a:path w="9865360" h="1388745">
                  <a:moveTo>
                    <a:pt x="565161" y="1388715"/>
                  </a:moveTo>
                  <a:lnTo>
                    <a:pt x="555636" y="1388715"/>
                  </a:lnTo>
                  <a:lnTo>
                    <a:pt x="555636" y="1379189"/>
                  </a:lnTo>
                  <a:lnTo>
                    <a:pt x="565161" y="1379189"/>
                  </a:lnTo>
                  <a:lnTo>
                    <a:pt x="565161" y="1388715"/>
                  </a:lnTo>
                  <a:close/>
                </a:path>
                <a:path w="9865360" h="1388745">
                  <a:moveTo>
                    <a:pt x="546111" y="1388715"/>
                  </a:moveTo>
                  <a:lnTo>
                    <a:pt x="536586" y="1388715"/>
                  </a:lnTo>
                  <a:lnTo>
                    <a:pt x="536586" y="1379189"/>
                  </a:lnTo>
                  <a:lnTo>
                    <a:pt x="546111" y="1379189"/>
                  </a:lnTo>
                  <a:lnTo>
                    <a:pt x="546111" y="1388715"/>
                  </a:lnTo>
                  <a:close/>
                </a:path>
                <a:path w="9865360" h="1388745">
                  <a:moveTo>
                    <a:pt x="527061" y="1388715"/>
                  </a:moveTo>
                  <a:lnTo>
                    <a:pt x="517536" y="1388715"/>
                  </a:lnTo>
                  <a:lnTo>
                    <a:pt x="517536" y="1379189"/>
                  </a:lnTo>
                  <a:lnTo>
                    <a:pt x="527061" y="1379189"/>
                  </a:lnTo>
                  <a:lnTo>
                    <a:pt x="527061" y="1388715"/>
                  </a:lnTo>
                  <a:close/>
                </a:path>
                <a:path w="9865360" h="1388745">
                  <a:moveTo>
                    <a:pt x="508011" y="1388715"/>
                  </a:moveTo>
                  <a:lnTo>
                    <a:pt x="498486" y="1388715"/>
                  </a:lnTo>
                  <a:lnTo>
                    <a:pt x="498486" y="1379189"/>
                  </a:lnTo>
                  <a:lnTo>
                    <a:pt x="508011" y="1379189"/>
                  </a:lnTo>
                  <a:lnTo>
                    <a:pt x="508011" y="1388715"/>
                  </a:lnTo>
                  <a:close/>
                </a:path>
                <a:path w="9865360" h="1388745">
                  <a:moveTo>
                    <a:pt x="488961" y="1388715"/>
                  </a:moveTo>
                  <a:lnTo>
                    <a:pt x="479436" y="1388715"/>
                  </a:lnTo>
                  <a:lnTo>
                    <a:pt x="479436" y="1379189"/>
                  </a:lnTo>
                  <a:lnTo>
                    <a:pt x="488961" y="1379189"/>
                  </a:lnTo>
                  <a:lnTo>
                    <a:pt x="488961" y="1388715"/>
                  </a:lnTo>
                  <a:close/>
                </a:path>
                <a:path w="9865360" h="1388745">
                  <a:moveTo>
                    <a:pt x="469911" y="1388715"/>
                  </a:moveTo>
                  <a:lnTo>
                    <a:pt x="460386" y="1388715"/>
                  </a:lnTo>
                  <a:lnTo>
                    <a:pt x="460386" y="1379189"/>
                  </a:lnTo>
                  <a:lnTo>
                    <a:pt x="469911" y="1379189"/>
                  </a:lnTo>
                  <a:lnTo>
                    <a:pt x="469911" y="1388715"/>
                  </a:lnTo>
                  <a:close/>
                </a:path>
                <a:path w="9865360" h="1388745">
                  <a:moveTo>
                    <a:pt x="450861" y="1388715"/>
                  </a:moveTo>
                  <a:lnTo>
                    <a:pt x="441336" y="1388715"/>
                  </a:lnTo>
                  <a:lnTo>
                    <a:pt x="441336" y="1379189"/>
                  </a:lnTo>
                  <a:lnTo>
                    <a:pt x="450861" y="1379189"/>
                  </a:lnTo>
                  <a:lnTo>
                    <a:pt x="450861" y="1388715"/>
                  </a:lnTo>
                  <a:close/>
                </a:path>
                <a:path w="9865360" h="1388745">
                  <a:moveTo>
                    <a:pt x="431811" y="1388715"/>
                  </a:moveTo>
                  <a:lnTo>
                    <a:pt x="422286" y="1388715"/>
                  </a:lnTo>
                  <a:lnTo>
                    <a:pt x="422286" y="1379189"/>
                  </a:lnTo>
                  <a:lnTo>
                    <a:pt x="431811" y="1379189"/>
                  </a:lnTo>
                  <a:lnTo>
                    <a:pt x="431811" y="1388715"/>
                  </a:lnTo>
                  <a:close/>
                </a:path>
                <a:path w="9865360" h="1388745">
                  <a:moveTo>
                    <a:pt x="412761" y="1388715"/>
                  </a:moveTo>
                  <a:lnTo>
                    <a:pt x="403236" y="1388715"/>
                  </a:lnTo>
                  <a:lnTo>
                    <a:pt x="403236" y="1379189"/>
                  </a:lnTo>
                  <a:lnTo>
                    <a:pt x="412761" y="1379189"/>
                  </a:lnTo>
                  <a:lnTo>
                    <a:pt x="412761" y="1388715"/>
                  </a:lnTo>
                  <a:close/>
                </a:path>
                <a:path w="9865360" h="1388745">
                  <a:moveTo>
                    <a:pt x="393711" y="1388715"/>
                  </a:moveTo>
                  <a:lnTo>
                    <a:pt x="384186" y="1388715"/>
                  </a:lnTo>
                  <a:lnTo>
                    <a:pt x="384186" y="1379189"/>
                  </a:lnTo>
                  <a:lnTo>
                    <a:pt x="393711" y="1379189"/>
                  </a:lnTo>
                  <a:lnTo>
                    <a:pt x="393711" y="1388715"/>
                  </a:lnTo>
                  <a:close/>
                </a:path>
                <a:path w="9865360" h="1388745">
                  <a:moveTo>
                    <a:pt x="374661" y="1388715"/>
                  </a:moveTo>
                  <a:lnTo>
                    <a:pt x="365136" y="1388715"/>
                  </a:lnTo>
                  <a:lnTo>
                    <a:pt x="365136" y="1379189"/>
                  </a:lnTo>
                  <a:lnTo>
                    <a:pt x="374661" y="1379189"/>
                  </a:lnTo>
                  <a:lnTo>
                    <a:pt x="374661" y="1388715"/>
                  </a:lnTo>
                  <a:close/>
                </a:path>
                <a:path w="9865360" h="1388745">
                  <a:moveTo>
                    <a:pt x="355611" y="1388715"/>
                  </a:moveTo>
                  <a:lnTo>
                    <a:pt x="346086" y="1388715"/>
                  </a:lnTo>
                  <a:lnTo>
                    <a:pt x="346086" y="1379189"/>
                  </a:lnTo>
                  <a:lnTo>
                    <a:pt x="355611" y="1379189"/>
                  </a:lnTo>
                  <a:lnTo>
                    <a:pt x="355611" y="1388715"/>
                  </a:lnTo>
                  <a:close/>
                </a:path>
                <a:path w="9865360" h="1388745">
                  <a:moveTo>
                    <a:pt x="336561" y="1388715"/>
                  </a:moveTo>
                  <a:lnTo>
                    <a:pt x="327036" y="1388715"/>
                  </a:lnTo>
                  <a:lnTo>
                    <a:pt x="327036" y="1379189"/>
                  </a:lnTo>
                  <a:lnTo>
                    <a:pt x="336561" y="1379189"/>
                  </a:lnTo>
                  <a:lnTo>
                    <a:pt x="336561" y="1388715"/>
                  </a:lnTo>
                  <a:close/>
                </a:path>
                <a:path w="9865360" h="1388745">
                  <a:moveTo>
                    <a:pt x="317511" y="1388715"/>
                  </a:moveTo>
                  <a:lnTo>
                    <a:pt x="307986" y="1388715"/>
                  </a:lnTo>
                  <a:lnTo>
                    <a:pt x="307986" y="1379189"/>
                  </a:lnTo>
                  <a:lnTo>
                    <a:pt x="317511" y="1379189"/>
                  </a:lnTo>
                  <a:lnTo>
                    <a:pt x="317511" y="1388715"/>
                  </a:lnTo>
                  <a:close/>
                </a:path>
                <a:path w="9865360" h="1388745">
                  <a:moveTo>
                    <a:pt x="298461" y="1388715"/>
                  </a:moveTo>
                  <a:lnTo>
                    <a:pt x="288936" y="1388715"/>
                  </a:lnTo>
                  <a:lnTo>
                    <a:pt x="288936" y="1379189"/>
                  </a:lnTo>
                  <a:lnTo>
                    <a:pt x="298461" y="1379189"/>
                  </a:lnTo>
                  <a:lnTo>
                    <a:pt x="298461" y="1388715"/>
                  </a:lnTo>
                  <a:close/>
                </a:path>
                <a:path w="9865360" h="1388745">
                  <a:moveTo>
                    <a:pt x="279366" y="1388210"/>
                  </a:moveTo>
                  <a:lnTo>
                    <a:pt x="269826" y="1387455"/>
                  </a:lnTo>
                  <a:lnTo>
                    <a:pt x="270312" y="1378759"/>
                  </a:lnTo>
                  <a:lnTo>
                    <a:pt x="273396" y="1378931"/>
                  </a:lnTo>
                  <a:lnTo>
                    <a:pt x="276481" y="1379052"/>
                  </a:lnTo>
                  <a:lnTo>
                    <a:pt x="279569" y="1379120"/>
                  </a:lnTo>
                  <a:lnTo>
                    <a:pt x="279366" y="1388210"/>
                  </a:lnTo>
                  <a:close/>
                </a:path>
                <a:path w="9865360" h="1388745">
                  <a:moveTo>
                    <a:pt x="260329" y="1386703"/>
                  </a:moveTo>
                  <a:lnTo>
                    <a:pt x="250850" y="1385953"/>
                  </a:lnTo>
                  <a:lnTo>
                    <a:pt x="251939" y="1377114"/>
                  </a:lnTo>
                  <a:lnTo>
                    <a:pt x="254984" y="1377490"/>
                  </a:lnTo>
                  <a:lnTo>
                    <a:pt x="258038" y="1377815"/>
                  </a:lnTo>
                  <a:lnTo>
                    <a:pt x="261100" y="1378089"/>
                  </a:lnTo>
                  <a:lnTo>
                    <a:pt x="260329" y="1386703"/>
                  </a:lnTo>
                  <a:close/>
                </a:path>
                <a:path w="9865360" h="1388745">
                  <a:moveTo>
                    <a:pt x="241364" y="1385202"/>
                  </a:moveTo>
                  <a:lnTo>
                    <a:pt x="240774" y="1385155"/>
                  </a:lnTo>
                  <a:lnTo>
                    <a:pt x="232112" y="1383069"/>
                  </a:lnTo>
                  <a:lnTo>
                    <a:pt x="233798" y="1374262"/>
                  </a:lnTo>
                  <a:lnTo>
                    <a:pt x="236805" y="1374838"/>
                  </a:lnTo>
                  <a:lnTo>
                    <a:pt x="239817" y="1375363"/>
                  </a:lnTo>
                  <a:lnTo>
                    <a:pt x="242835" y="1375838"/>
                  </a:lnTo>
                  <a:lnTo>
                    <a:pt x="241364" y="1385202"/>
                  </a:lnTo>
                  <a:close/>
                </a:path>
                <a:path w="9865360" h="1388745">
                  <a:moveTo>
                    <a:pt x="222852" y="1380839"/>
                  </a:moveTo>
                  <a:lnTo>
                    <a:pt x="213593" y="1378608"/>
                  </a:lnTo>
                  <a:lnTo>
                    <a:pt x="215797" y="1370187"/>
                  </a:lnTo>
                  <a:lnTo>
                    <a:pt x="218776" y="1370967"/>
                  </a:lnTo>
                  <a:lnTo>
                    <a:pt x="221766" y="1371697"/>
                  </a:lnTo>
                  <a:lnTo>
                    <a:pt x="224768" y="1372376"/>
                  </a:lnTo>
                  <a:lnTo>
                    <a:pt x="222852" y="1380839"/>
                  </a:lnTo>
                  <a:close/>
                </a:path>
                <a:path w="9865360" h="1388745">
                  <a:moveTo>
                    <a:pt x="204331" y="1376378"/>
                  </a:moveTo>
                  <a:lnTo>
                    <a:pt x="197316" y="1374688"/>
                  </a:lnTo>
                  <a:lnTo>
                    <a:pt x="195160" y="1373795"/>
                  </a:lnTo>
                  <a:lnTo>
                    <a:pt x="198127" y="1364926"/>
                  </a:lnTo>
                  <a:lnTo>
                    <a:pt x="201042" y="1365901"/>
                  </a:lnTo>
                  <a:lnTo>
                    <a:pt x="203971" y="1366826"/>
                  </a:lnTo>
                  <a:lnTo>
                    <a:pt x="206915" y="1367703"/>
                  </a:lnTo>
                  <a:lnTo>
                    <a:pt x="204331" y="1376378"/>
                  </a:lnTo>
                  <a:close/>
                </a:path>
                <a:path w="9865360" h="1388745">
                  <a:moveTo>
                    <a:pt x="186358" y="1370149"/>
                  </a:moveTo>
                  <a:lnTo>
                    <a:pt x="177579" y="1366513"/>
                  </a:lnTo>
                  <a:lnTo>
                    <a:pt x="180866" y="1358505"/>
                  </a:lnTo>
                  <a:lnTo>
                    <a:pt x="183704" y="1359670"/>
                  </a:lnTo>
                  <a:lnTo>
                    <a:pt x="186563" y="1360787"/>
                  </a:lnTo>
                  <a:lnTo>
                    <a:pt x="189442" y="1361858"/>
                  </a:lnTo>
                  <a:lnTo>
                    <a:pt x="186358" y="1370149"/>
                  </a:lnTo>
                  <a:close/>
                </a:path>
                <a:path w="9865360" h="1388745">
                  <a:moveTo>
                    <a:pt x="168803" y="1362878"/>
                  </a:moveTo>
                  <a:lnTo>
                    <a:pt x="160007" y="1359234"/>
                  </a:lnTo>
                  <a:lnTo>
                    <a:pt x="164072" y="1350948"/>
                  </a:lnTo>
                  <a:lnTo>
                    <a:pt x="166831" y="1352302"/>
                  </a:lnTo>
                  <a:lnTo>
                    <a:pt x="169609" y="1353608"/>
                  </a:lnTo>
                  <a:lnTo>
                    <a:pt x="172407" y="1354867"/>
                  </a:lnTo>
                  <a:lnTo>
                    <a:pt x="168803" y="1362878"/>
                  </a:lnTo>
                  <a:close/>
                </a:path>
                <a:path w="9865360" h="1388745">
                  <a:moveTo>
                    <a:pt x="151563" y="1354833"/>
                  </a:moveTo>
                  <a:lnTo>
                    <a:pt x="143434" y="1349860"/>
                  </a:lnTo>
                  <a:lnTo>
                    <a:pt x="147802" y="1342281"/>
                  </a:lnTo>
                  <a:lnTo>
                    <a:pt x="150466" y="1343816"/>
                  </a:lnTo>
                  <a:lnTo>
                    <a:pt x="153154" y="1345306"/>
                  </a:lnTo>
                  <a:lnTo>
                    <a:pt x="155867" y="1346752"/>
                  </a:lnTo>
                  <a:lnTo>
                    <a:pt x="151563" y="1354833"/>
                  </a:lnTo>
                  <a:close/>
                </a:path>
                <a:path w="9865360" h="1388745">
                  <a:moveTo>
                    <a:pt x="135311" y="1344890"/>
                  </a:moveTo>
                  <a:lnTo>
                    <a:pt x="127177" y="1339914"/>
                  </a:lnTo>
                  <a:lnTo>
                    <a:pt x="132119" y="1332529"/>
                  </a:lnTo>
                  <a:lnTo>
                    <a:pt x="134680" y="1334243"/>
                  </a:lnTo>
                  <a:lnTo>
                    <a:pt x="137268" y="1335912"/>
                  </a:lnTo>
                  <a:lnTo>
                    <a:pt x="139882" y="1337538"/>
                  </a:lnTo>
                  <a:lnTo>
                    <a:pt x="135311" y="1344890"/>
                  </a:lnTo>
                  <a:close/>
                </a:path>
                <a:path w="9865360" h="1388745">
                  <a:moveTo>
                    <a:pt x="119081" y="1334960"/>
                  </a:moveTo>
                  <a:lnTo>
                    <a:pt x="118008" y="1334304"/>
                  </a:lnTo>
                  <a:lnTo>
                    <a:pt x="111724" y="1328942"/>
                  </a:lnTo>
                  <a:lnTo>
                    <a:pt x="117211" y="1321818"/>
                  </a:lnTo>
                  <a:lnTo>
                    <a:pt x="119636" y="1323686"/>
                  </a:lnTo>
                  <a:lnTo>
                    <a:pt x="122093" y="1325514"/>
                  </a:lnTo>
                  <a:lnTo>
                    <a:pt x="124583" y="1327303"/>
                  </a:lnTo>
                  <a:lnTo>
                    <a:pt x="119081" y="1334960"/>
                  </a:lnTo>
                  <a:close/>
                </a:path>
                <a:path w="9865360" h="1388745">
                  <a:moveTo>
                    <a:pt x="104491" y="1322770"/>
                  </a:moveTo>
                  <a:lnTo>
                    <a:pt x="97248" y="1316589"/>
                  </a:lnTo>
                  <a:lnTo>
                    <a:pt x="102986" y="1310087"/>
                  </a:lnTo>
                  <a:lnTo>
                    <a:pt x="105295" y="1312123"/>
                  </a:lnTo>
                  <a:lnTo>
                    <a:pt x="107636" y="1314121"/>
                  </a:lnTo>
                  <a:lnTo>
                    <a:pt x="110009" y="1316078"/>
                  </a:lnTo>
                  <a:lnTo>
                    <a:pt x="104491" y="1322770"/>
                  </a:lnTo>
                  <a:close/>
                </a:path>
                <a:path w="9865360" h="1388745">
                  <a:moveTo>
                    <a:pt x="89977" y="1310384"/>
                  </a:moveTo>
                  <a:lnTo>
                    <a:pt x="83692" y="1305022"/>
                  </a:lnTo>
                  <a:lnTo>
                    <a:pt x="82810" y="1303988"/>
                  </a:lnTo>
                  <a:lnTo>
                    <a:pt x="89487" y="1297343"/>
                  </a:lnTo>
                  <a:lnTo>
                    <a:pt x="92307" y="1300167"/>
                  </a:lnTo>
                  <a:lnTo>
                    <a:pt x="94215" y="1302020"/>
                  </a:lnTo>
                  <a:lnTo>
                    <a:pt x="96149" y="1303846"/>
                  </a:lnTo>
                  <a:lnTo>
                    <a:pt x="89977" y="1310384"/>
                  </a:lnTo>
                  <a:close/>
                </a:path>
                <a:path w="9865360" h="1388745">
                  <a:moveTo>
                    <a:pt x="76578" y="1296684"/>
                  </a:moveTo>
                  <a:lnTo>
                    <a:pt x="70381" y="1289423"/>
                  </a:lnTo>
                  <a:lnTo>
                    <a:pt x="76914" y="1283767"/>
                  </a:lnTo>
                  <a:lnTo>
                    <a:pt x="78931" y="1286097"/>
                  </a:lnTo>
                  <a:lnTo>
                    <a:pt x="80988" y="1288394"/>
                  </a:lnTo>
                  <a:lnTo>
                    <a:pt x="83085" y="1290658"/>
                  </a:lnTo>
                  <a:lnTo>
                    <a:pt x="76578" y="1296684"/>
                  </a:lnTo>
                  <a:close/>
                </a:path>
                <a:path w="9865360" h="1388745">
                  <a:moveTo>
                    <a:pt x="64205" y="1282184"/>
                  </a:moveTo>
                  <a:lnTo>
                    <a:pt x="58032" y="1274951"/>
                  </a:lnTo>
                  <a:lnTo>
                    <a:pt x="65325" y="1269443"/>
                  </a:lnTo>
                  <a:lnTo>
                    <a:pt x="67174" y="1271892"/>
                  </a:lnTo>
                  <a:lnTo>
                    <a:pt x="69064" y="1274309"/>
                  </a:lnTo>
                  <a:lnTo>
                    <a:pt x="70993" y="1276693"/>
                  </a:lnTo>
                  <a:lnTo>
                    <a:pt x="64205" y="1282184"/>
                  </a:lnTo>
                  <a:close/>
                </a:path>
                <a:path w="9865360" h="1388745">
                  <a:moveTo>
                    <a:pt x="52355" y="1267347"/>
                  </a:moveTo>
                  <a:lnTo>
                    <a:pt x="47398" y="1259245"/>
                  </a:lnTo>
                  <a:lnTo>
                    <a:pt x="54748" y="1254426"/>
                  </a:lnTo>
                  <a:lnTo>
                    <a:pt x="56427" y="1256986"/>
                  </a:lnTo>
                  <a:lnTo>
                    <a:pt x="58148" y="1259519"/>
                  </a:lnTo>
                  <a:lnTo>
                    <a:pt x="59913" y="1262024"/>
                  </a:lnTo>
                  <a:lnTo>
                    <a:pt x="52355" y="1267347"/>
                  </a:lnTo>
                  <a:close/>
                </a:path>
                <a:path w="9865360" h="1388745">
                  <a:moveTo>
                    <a:pt x="42423" y="1251113"/>
                  </a:moveTo>
                  <a:lnTo>
                    <a:pt x="37454" y="1242991"/>
                  </a:lnTo>
                  <a:lnTo>
                    <a:pt x="45145" y="1238654"/>
                  </a:lnTo>
                  <a:lnTo>
                    <a:pt x="46656" y="1241333"/>
                  </a:lnTo>
                  <a:lnTo>
                    <a:pt x="48212" y="1243987"/>
                  </a:lnTo>
                  <a:lnTo>
                    <a:pt x="49812" y="1246615"/>
                  </a:lnTo>
                  <a:lnTo>
                    <a:pt x="42423" y="1251113"/>
                  </a:lnTo>
                  <a:close/>
                </a:path>
                <a:path w="9865360" h="1388745">
                  <a:moveTo>
                    <a:pt x="32478" y="1234856"/>
                  </a:moveTo>
                  <a:lnTo>
                    <a:pt x="31083" y="1232576"/>
                  </a:lnTo>
                  <a:lnTo>
                    <a:pt x="28452" y="1226225"/>
                  </a:lnTo>
                  <a:lnTo>
                    <a:pt x="36633" y="1222307"/>
                  </a:lnTo>
                  <a:lnTo>
                    <a:pt x="37959" y="1225075"/>
                  </a:lnTo>
                  <a:lnTo>
                    <a:pt x="39332" y="1227822"/>
                  </a:lnTo>
                  <a:lnTo>
                    <a:pt x="40752" y="1230549"/>
                  </a:lnTo>
                  <a:lnTo>
                    <a:pt x="32478" y="1234856"/>
                  </a:lnTo>
                  <a:close/>
                </a:path>
                <a:path w="9865360" h="1388745">
                  <a:moveTo>
                    <a:pt x="24812" y="1217437"/>
                  </a:moveTo>
                  <a:lnTo>
                    <a:pt x="21177" y="1208662"/>
                  </a:lnTo>
                  <a:lnTo>
                    <a:pt x="29235" y="1205443"/>
                  </a:lnTo>
                  <a:lnTo>
                    <a:pt x="30374" y="1208294"/>
                  </a:lnTo>
                  <a:lnTo>
                    <a:pt x="31560" y="1211125"/>
                  </a:lnTo>
                  <a:lnTo>
                    <a:pt x="32794" y="1213936"/>
                  </a:lnTo>
                  <a:lnTo>
                    <a:pt x="24812" y="1217437"/>
                  </a:lnTo>
                  <a:close/>
                </a:path>
                <a:path w="9865360" h="1388745">
                  <a:moveTo>
                    <a:pt x="17539" y="1199879"/>
                  </a:moveTo>
                  <a:lnTo>
                    <a:pt x="14026" y="1191398"/>
                  </a:lnTo>
                  <a:lnTo>
                    <a:pt x="13961" y="1191042"/>
                  </a:lnTo>
                  <a:lnTo>
                    <a:pt x="22976" y="1188121"/>
                  </a:lnTo>
                  <a:lnTo>
                    <a:pt x="24045" y="1191398"/>
                  </a:lnTo>
                  <a:lnTo>
                    <a:pt x="24918" y="1193947"/>
                  </a:lnTo>
                  <a:lnTo>
                    <a:pt x="25962" y="1196836"/>
                  </a:lnTo>
                  <a:lnTo>
                    <a:pt x="17539" y="1199879"/>
                  </a:lnTo>
                  <a:close/>
                </a:path>
                <a:path w="9865360" h="1388745">
                  <a:moveTo>
                    <a:pt x="11707" y="1181771"/>
                  </a:moveTo>
                  <a:lnTo>
                    <a:pt x="9477" y="1172513"/>
                  </a:lnTo>
                  <a:lnTo>
                    <a:pt x="17880" y="1170398"/>
                  </a:lnTo>
                  <a:lnTo>
                    <a:pt x="18630" y="1173380"/>
                  </a:lnTo>
                  <a:lnTo>
                    <a:pt x="19431" y="1176349"/>
                  </a:lnTo>
                  <a:lnTo>
                    <a:pt x="20281" y="1179306"/>
                  </a:lnTo>
                  <a:lnTo>
                    <a:pt x="11707" y="1181771"/>
                  </a:lnTo>
                  <a:close/>
                </a:path>
                <a:path w="9865360" h="1388745">
                  <a:moveTo>
                    <a:pt x="7246" y="1163250"/>
                  </a:moveTo>
                  <a:lnTo>
                    <a:pt x="5020" y="1154005"/>
                  </a:lnTo>
                  <a:lnTo>
                    <a:pt x="13978" y="1152376"/>
                  </a:lnTo>
                  <a:lnTo>
                    <a:pt x="14526" y="1155395"/>
                  </a:lnTo>
                  <a:lnTo>
                    <a:pt x="15125" y="1158405"/>
                  </a:lnTo>
                  <a:lnTo>
                    <a:pt x="15775" y="1161404"/>
                  </a:lnTo>
                  <a:lnTo>
                    <a:pt x="7246" y="1163250"/>
                  </a:lnTo>
                  <a:close/>
                </a:path>
                <a:path w="9865360" h="1388745">
                  <a:moveTo>
                    <a:pt x="3301" y="1144676"/>
                  </a:moveTo>
                  <a:lnTo>
                    <a:pt x="2550" y="1135194"/>
                  </a:lnTo>
                  <a:lnTo>
                    <a:pt x="11294" y="1134199"/>
                  </a:lnTo>
                  <a:lnTo>
                    <a:pt x="11641" y="1137246"/>
                  </a:lnTo>
                  <a:lnTo>
                    <a:pt x="12038" y="1140286"/>
                  </a:lnTo>
                  <a:lnTo>
                    <a:pt x="12486" y="1143320"/>
                  </a:lnTo>
                  <a:lnTo>
                    <a:pt x="3301" y="1144676"/>
                  </a:lnTo>
                  <a:close/>
                </a:path>
                <a:path w="9865360" h="1388745">
                  <a:moveTo>
                    <a:pt x="1800" y="1125712"/>
                  </a:moveTo>
                  <a:lnTo>
                    <a:pt x="1047" y="1116205"/>
                  </a:lnTo>
                  <a:lnTo>
                    <a:pt x="9822" y="1115798"/>
                  </a:lnTo>
                  <a:lnTo>
                    <a:pt x="9965" y="1118876"/>
                  </a:lnTo>
                  <a:lnTo>
                    <a:pt x="10159" y="1121951"/>
                  </a:lnTo>
                  <a:lnTo>
                    <a:pt x="10405" y="1125023"/>
                  </a:lnTo>
                  <a:lnTo>
                    <a:pt x="1800" y="1125712"/>
                  </a:lnTo>
                  <a:close/>
                </a:path>
                <a:path w="9865360" h="1388745">
                  <a:moveTo>
                    <a:pt x="291" y="1106651"/>
                  </a:moveTo>
                  <a:lnTo>
                    <a:pt x="0" y="1102971"/>
                  </a:lnTo>
                  <a:lnTo>
                    <a:pt x="0" y="1097094"/>
                  </a:lnTo>
                  <a:lnTo>
                    <a:pt x="9524" y="1097094"/>
                  </a:lnTo>
                  <a:lnTo>
                    <a:pt x="9548" y="1106592"/>
                  </a:lnTo>
                  <a:lnTo>
                    <a:pt x="291" y="1106651"/>
                  </a:lnTo>
                  <a:close/>
                </a:path>
                <a:path w="9865360" h="1388745">
                  <a:moveTo>
                    <a:pt x="9524" y="1087569"/>
                  </a:moveTo>
                  <a:lnTo>
                    <a:pt x="0" y="1087569"/>
                  </a:lnTo>
                  <a:lnTo>
                    <a:pt x="0" y="1078044"/>
                  </a:lnTo>
                  <a:lnTo>
                    <a:pt x="9524" y="1078044"/>
                  </a:lnTo>
                  <a:lnTo>
                    <a:pt x="9524" y="1087569"/>
                  </a:lnTo>
                  <a:close/>
                </a:path>
                <a:path w="9865360" h="1388745">
                  <a:moveTo>
                    <a:pt x="9524" y="1068519"/>
                  </a:moveTo>
                  <a:lnTo>
                    <a:pt x="0" y="1068519"/>
                  </a:lnTo>
                  <a:lnTo>
                    <a:pt x="0" y="1058994"/>
                  </a:lnTo>
                  <a:lnTo>
                    <a:pt x="9524" y="1058994"/>
                  </a:lnTo>
                  <a:lnTo>
                    <a:pt x="9524" y="1068519"/>
                  </a:lnTo>
                  <a:close/>
                </a:path>
                <a:path w="9865360" h="1388745">
                  <a:moveTo>
                    <a:pt x="9524" y="1049469"/>
                  </a:moveTo>
                  <a:lnTo>
                    <a:pt x="0" y="1049469"/>
                  </a:lnTo>
                  <a:lnTo>
                    <a:pt x="0" y="1039944"/>
                  </a:lnTo>
                  <a:lnTo>
                    <a:pt x="9524" y="1039944"/>
                  </a:lnTo>
                  <a:lnTo>
                    <a:pt x="9524" y="1049469"/>
                  </a:lnTo>
                  <a:close/>
                </a:path>
                <a:path w="9865360" h="1388745">
                  <a:moveTo>
                    <a:pt x="9524" y="1030419"/>
                  </a:moveTo>
                  <a:lnTo>
                    <a:pt x="0" y="1030419"/>
                  </a:lnTo>
                  <a:lnTo>
                    <a:pt x="0" y="1020894"/>
                  </a:lnTo>
                  <a:lnTo>
                    <a:pt x="9524" y="1020894"/>
                  </a:lnTo>
                  <a:lnTo>
                    <a:pt x="9524" y="1030419"/>
                  </a:lnTo>
                  <a:close/>
                </a:path>
                <a:path w="9865360" h="1388745">
                  <a:moveTo>
                    <a:pt x="9524" y="1011369"/>
                  </a:moveTo>
                  <a:lnTo>
                    <a:pt x="0" y="1011369"/>
                  </a:lnTo>
                  <a:lnTo>
                    <a:pt x="0" y="1001844"/>
                  </a:lnTo>
                  <a:lnTo>
                    <a:pt x="9524" y="1001844"/>
                  </a:lnTo>
                  <a:lnTo>
                    <a:pt x="9524" y="1011369"/>
                  </a:lnTo>
                  <a:close/>
                </a:path>
                <a:path w="9865360" h="1388745">
                  <a:moveTo>
                    <a:pt x="9524" y="992319"/>
                  </a:moveTo>
                  <a:lnTo>
                    <a:pt x="0" y="992319"/>
                  </a:lnTo>
                  <a:lnTo>
                    <a:pt x="0" y="982794"/>
                  </a:lnTo>
                  <a:lnTo>
                    <a:pt x="9524" y="982794"/>
                  </a:lnTo>
                  <a:lnTo>
                    <a:pt x="9524" y="992319"/>
                  </a:lnTo>
                  <a:close/>
                </a:path>
                <a:path w="9865360" h="1388745">
                  <a:moveTo>
                    <a:pt x="9524" y="973269"/>
                  </a:moveTo>
                  <a:lnTo>
                    <a:pt x="0" y="973269"/>
                  </a:lnTo>
                  <a:lnTo>
                    <a:pt x="0" y="963744"/>
                  </a:lnTo>
                  <a:lnTo>
                    <a:pt x="9524" y="963744"/>
                  </a:lnTo>
                  <a:lnTo>
                    <a:pt x="9524" y="973269"/>
                  </a:lnTo>
                  <a:close/>
                </a:path>
                <a:path w="9865360" h="1388745">
                  <a:moveTo>
                    <a:pt x="9524" y="954219"/>
                  </a:moveTo>
                  <a:lnTo>
                    <a:pt x="0" y="954219"/>
                  </a:lnTo>
                  <a:lnTo>
                    <a:pt x="0" y="944694"/>
                  </a:lnTo>
                  <a:lnTo>
                    <a:pt x="9524" y="944694"/>
                  </a:lnTo>
                  <a:lnTo>
                    <a:pt x="9524" y="954219"/>
                  </a:lnTo>
                  <a:close/>
                </a:path>
                <a:path w="9865360" h="1388745">
                  <a:moveTo>
                    <a:pt x="9524" y="935169"/>
                  </a:moveTo>
                  <a:lnTo>
                    <a:pt x="0" y="935169"/>
                  </a:lnTo>
                  <a:lnTo>
                    <a:pt x="0" y="925644"/>
                  </a:lnTo>
                  <a:lnTo>
                    <a:pt x="9524" y="925644"/>
                  </a:lnTo>
                  <a:lnTo>
                    <a:pt x="9524" y="935169"/>
                  </a:lnTo>
                  <a:close/>
                </a:path>
                <a:path w="9865360" h="1388745">
                  <a:moveTo>
                    <a:pt x="9524" y="916119"/>
                  </a:moveTo>
                  <a:lnTo>
                    <a:pt x="0" y="916119"/>
                  </a:lnTo>
                  <a:lnTo>
                    <a:pt x="0" y="906594"/>
                  </a:lnTo>
                  <a:lnTo>
                    <a:pt x="9524" y="906594"/>
                  </a:lnTo>
                  <a:lnTo>
                    <a:pt x="9524" y="916119"/>
                  </a:lnTo>
                  <a:close/>
                </a:path>
                <a:path w="9865360" h="1388745">
                  <a:moveTo>
                    <a:pt x="9524" y="897069"/>
                  </a:moveTo>
                  <a:lnTo>
                    <a:pt x="0" y="897069"/>
                  </a:lnTo>
                  <a:lnTo>
                    <a:pt x="0" y="887544"/>
                  </a:lnTo>
                  <a:lnTo>
                    <a:pt x="9524" y="887544"/>
                  </a:lnTo>
                  <a:lnTo>
                    <a:pt x="9524" y="897069"/>
                  </a:lnTo>
                  <a:close/>
                </a:path>
                <a:path w="9865360" h="1388745">
                  <a:moveTo>
                    <a:pt x="9524" y="878019"/>
                  </a:moveTo>
                  <a:lnTo>
                    <a:pt x="0" y="878019"/>
                  </a:lnTo>
                  <a:lnTo>
                    <a:pt x="0" y="868494"/>
                  </a:lnTo>
                  <a:lnTo>
                    <a:pt x="9524" y="868494"/>
                  </a:lnTo>
                  <a:lnTo>
                    <a:pt x="9524" y="878019"/>
                  </a:lnTo>
                  <a:close/>
                </a:path>
                <a:path w="9865360" h="1388745">
                  <a:moveTo>
                    <a:pt x="9524" y="858969"/>
                  </a:moveTo>
                  <a:lnTo>
                    <a:pt x="0" y="858969"/>
                  </a:lnTo>
                  <a:lnTo>
                    <a:pt x="0" y="849444"/>
                  </a:lnTo>
                  <a:lnTo>
                    <a:pt x="9524" y="849444"/>
                  </a:lnTo>
                  <a:lnTo>
                    <a:pt x="9524" y="858969"/>
                  </a:lnTo>
                  <a:close/>
                </a:path>
                <a:path w="9865360" h="1388745">
                  <a:moveTo>
                    <a:pt x="9524" y="839919"/>
                  </a:moveTo>
                  <a:lnTo>
                    <a:pt x="0" y="839919"/>
                  </a:lnTo>
                  <a:lnTo>
                    <a:pt x="0" y="830394"/>
                  </a:lnTo>
                  <a:lnTo>
                    <a:pt x="9524" y="830394"/>
                  </a:lnTo>
                  <a:lnTo>
                    <a:pt x="9524" y="839919"/>
                  </a:lnTo>
                  <a:close/>
                </a:path>
                <a:path w="9865360" h="1388745">
                  <a:moveTo>
                    <a:pt x="9524" y="820869"/>
                  </a:moveTo>
                  <a:lnTo>
                    <a:pt x="0" y="820869"/>
                  </a:lnTo>
                  <a:lnTo>
                    <a:pt x="0" y="811344"/>
                  </a:lnTo>
                  <a:lnTo>
                    <a:pt x="9524" y="811344"/>
                  </a:lnTo>
                  <a:lnTo>
                    <a:pt x="9524" y="820869"/>
                  </a:lnTo>
                  <a:close/>
                </a:path>
                <a:path w="9865360" h="1388745">
                  <a:moveTo>
                    <a:pt x="9524" y="801819"/>
                  </a:moveTo>
                  <a:lnTo>
                    <a:pt x="0" y="801819"/>
                  </a:lnTo>
                  <a:lnTo>
                    <a:pt x="0" y="792294"/>
                  </a:lnTo>
                  <a:lnTo>
                    <a:pt x="9524" y="792294"/>
                  </a:lnTo>
                  <a:lnTo>
                    <a:pt x="9524" y="801819"/>
                  </a:lnTo>
                  <a:close/>
                </a:path>
                <a:path w="9865360" h="1388745">
                  <a:moveTo>
                    <a:pt x="9524" y="782769"/>
                  </a:moveTo>
                  <a:lnTo>
                    <a:pt x="0" y="782769"/>
                  </a:lnTo>
                  <a:lnTo>
                    <a:pt x="0" y="773244"/>
                  </a:lnTo>
                  <a:lnTo>
                    <a:pt x="9524" y="773244"/>
                  </a:lnTo>
                  <a:lnTo>
                    <a:pt x="9524" y="782769"/>
                  </a:lnTo>
                  <a:close/>
                </a:path>
                <a:path w="9865360" h="1388745">
                  <a:moveTo>
                    <a:pt x="9524" y="763719"/>
                  </a:moveTo>
                  <a:lnTo>
                    <a:pt x="0" y="763719"/>
                  </a:lnTo>
                  <a:lnTo>
                    <a:pt x="0" y="754194"/>
                  </a:lnTo>
                  <a:lnTo>
                    <a:pt x="9524" y="754194"/>
                  </a:lnTo>
                  <a:lnTo>
                    <a:pt x="9524" y="763719"/>
                  </a:lnTo>
                  <a:close/>
                </a:path>
                <a:path w="9865360" h="1388745">
                  <a:moveTo>
                    <a:pt x="9524" y="744669"/>
                  </a:moveTo>
                  <a:lnTo>
                    <a:pt x="0" y="744669"/>
                  </a:lnTo>
                  <a:lnTo>
                    <a:pt x="0" y="735144"/>
                  </a:lnTo>
                  <a:lnTo>
                    <a:pt x="9524" y="735144"/>
                  </a:lnTo>
                  <a:lnTo>
                    <a:pt x="9524" y="744669"/>
                  </a:lnTo>
                  <a:close/>
                </a:path>
                <a:path w="9865360" h="1388745">
                  <a:moveTo>
                    <a:pt x="9524" y="725619"/>
                  </a:moveTo>
                  <a:lnTo>
                    <a:pt x="0" y="725619"/>
                  </a:lnTo>
                  <a:lnTo>
                    <a:pt x="0" y="716094"/>
                  </a:lnTo>
                  <a:lnTo>
                    <a:pt x="9524" y="716094"/>
                  </a:lnTo>
                  <a:lnTo>
                    <a:pt x="9524" y="725619"/>
                  </a:lnTo>
                  <a:close/>
                </a:path>
                <a:path w="9865360" h="1388745">
                  <a:moveTo>
                    <a:pt x="9524" y="706569"/>
                  </a:moveTo>
                  <a:lnTo>
                    <a:pt x="0" y="706569"/>
                  </a:lnTo>
                  <a:lnTo>
                    <a:pt x="0" y="697044"/>
                  </a:lnTo>
                  <a:lnTo>
                    <a:pt x="9524" y="697044"/>
                  </a:lnTo>
                  <a:lnTo>
                    <a:pt x="9524" y="706569"/>
                  </a:lnTo>
                  <a:close/>
                </a:path>
                <a:path w="9865360" h="1388745">
                  <a:moveTo>
                    <a:pt x="9524" y="687519"/>
                  </a:moveTo>
                  <a:lnTo>
                    <a:pt x="0" y="687519"/>
                  </a:lnTo>
                  <a:lnTo>
                    <a:pt x="0" y="677994"/>
                  </a:lnTo>
                  <a:lnTo>
                    <a:pt x="9524" y="677994"/>
                  </a:lnTo>
                  <a:lnTo>
                    <a:pt x="9524" y="687519"/>
                  </a:lnTo>
                  <a:close/>
                </a:path>
                <a:path w="9865360" h="1388745">
                  <a:moveTo>
                    <a:pt x="9524" y="668469"/>
                  </a:moveTo>
                  <a:lnTo>
                    <a:pt x="0" y="668469"/>
                  </a:lnTo>
                  <a:lnTo>
                    <a:pt x="0" y="658944"/>
                  </a:lnTo>
                  <a:lnTo>
                    <a:pt x="9524" y="658944"/>
                  </a:lnTo>
                  <a:lnTo>
                    <a:pt x="9524" y="668469"/>
                  </a:lnTo>
                  <a:close/>
                </a:path>
                <a:path w="9865360" h="1388745">
                  <a:moveTo>
                    <a:pt x="9524" y="649419"/>
                  </a:moveTo>
                  <a:lnTo>
                    <a:pt x="0" y="649419"/>
                  </a:lnTo>
                  <a:lnTo>
                    <a:pt x="0" y="639894"/>
                  </a:lnTo>
                  <a:lnTo>
                    <a:pt x="9524" y="639894"/>
                  </a:lnTo>
                  <a:lnTo>
                    <a:pt x="9524" y="649419"/>
                  </a:lnTo>
                  <a:close/>
                </a:path>
                <a:path w="9865360" h="1388745">
                  <a:moveTo>
                    <a:pt x="9524" y="630369"/>
                  </a:moveTo>
                  <a:lnTo>
                    <a:pt x="0" y="630369"/>
                  </a:lnTo>
                  <a:lnTo>
                    <a:pt x="0" y="620844"/>
                  </a:lnTo>
                  <a:lnTo>
                    <a:pt x="9524" y="620844"/>
                  </a:lnTo>
                  <a:lnTo>
                    <a:pt x="9524" y="630369"/>
                  </a:lnTo>
                  <a:close/>
                </a:path>
                <a:path w="9865360" h="1388745">
                  <a:moveTo>
                    <a:pt x="9524" y="611319"/>
                  </a:moveTo>
                  <a:lnTo>
                    <a:pt x="0" y="611319"/>
                  </a:lnTo>
                  <a:lnTo>
                    <a:pt x="0" y="601794"/>
                  </a:lnTo>
                  <a:lnTo>
                    <a:pt x="9524" y="601794"/>
                  </a:lnTo>
                  <a:lnTo>
                    <a:pt x="9524" y="611319"/>
                  </a:lnTo>
                  <a:close/>
                </a:path>
                <a:path w="9865360" h="1388745">
                  <a:moveTo>
                    <a:pt x="9524" y="592269"/>
                  </a:moveTo>
                  <a:lnTo>
                    <a:pt x="0" y="592269"/>
                  </a:lnTo>
                  <a:lnTo>
                    <a:pt x="0" y="582744"/>
                  </a:lnTo>
                  <a:lnTo>
                    <a:pt x="9524" y="582744"/>
                  </a:lnTo>
                  <a:lnTo>
                    <a:pt x="9524" y="592269"/>
                  </a:lnTo>
                  <a:close/>
                </a:path>
                <a:path w="9865360" h="1388745">
                  <a:moveTo>
                    <a:pt x="9524" y="573219"/>
                  </a:moveTo>
                  <a:lnTo>
                    <a:pt x="0" y="573219"/>
                  </a:lnTo>
                  <a:lnTo>
                    <a:pt x="0" y="563694"/>
                  </a:lnTo>
                  <a:lnTo>
                    <a:pt x="9524" y="563694"/>
                  </a:lnTo>
                  <a:lnTo>
                    <a:pt x="9524" y="573219"/>
                  </a:lnTo>
                  <a:close/>
                </a:path>
                <a:path w="9865360" h="1388745">
                  <a:moveTo>
                    <a:pt x="9524" y="554169"/>
                  </a:moveTo>
                  <a:lnTo>
                    <a:pt x="0" y="554169"/>
                  </a:lnTo>
                  <a:lnTo>
                    <a:pt x="0" y="544644"/>
                  </a:lnTo>
                  <a:lnTo>
                    <a:pt x="9524" y="544644"/>
                  </a:lnTo>
                  <a:lnTo>
                    <a:pt x="9524" y="554169"/>
                  </a:lnTo>
                  <a:close/>
                </a:path>
                <a:path w="9865360" h="1388745">
                  <a:moveTo>
                    <a:pt x="9524" y="535119"/>
                  </a:moveTo>
                  <a:lnTo>
                    <a:pt x="0" y="535119"/>
                  </a:lnTo>
                  <a:lnTo>
                    <a:pt x="0" y="525594"/>
                  </a:lnTo>
                  <a:lnTo>
                    <a:pt x="9524" y="525594"/>
                  </a:lnTo>
                  <a:lnTo>
                    <a:pt x="9524" y="535119"/>
                  </a:lnTo>
                  <a:close/>
                </a:path>
                <a:path w="9865360" h="1388745">
                  <a:moveTo>
                    <a:pt x="9524" y="516069"/>
                  </a:moveTo>
                  <a:lnTo>
                    <a:pt x="0" y="516069"/>
                  </a:lnTo>
                  <a:lnTo>
                    <a:pt x="0" y="506544"/>
                  </a:lnTo>
                  <a:lnTo>
                    <a:pt x="9524" y="506544"/>
                  </a:lnTo>
                  <a:lnTo>
                    <a:pt x="9524" y="516069"/>
                  </a:lnTo>
                  <a:close/>
                </a:path>
                <a:path w="9865360" h="1388745">
                  <a:moveTo>
                    <a:pt x="9524" y="497019"/>
                  </a:moveTo>
                  <a:lnTo>
                    <a:pt x="0" y="497019"/>
                  </a:lnTo>
                  <a:lnTo>
                    <a:pt x="0" y="487494"/>
                  </a:lnTo>
                  <a:lnTo>
                    <a:pt x="9524" y="487494"/>
                  </a:lnTo>
                  <a:lnTo>
                    <a:pt x="9524" y="497019"/>
                  </a:lnTo>
                  <a:close/>
                </a:path>
                <a:path w="9865360" h="1388745">
                  <a:moveTo>
                    <a:pt x="9524" y="477969"/>
                  </a:moveTo>
                  <a:lnTo>
                    <a:pt x="0" y="477969"/>
                  </a:lnTo>
                  <a:lnTo>
                    <a:pt x="0" y="468444"/>
                  </a:lnTo>
                  <a:lnTo>
                    <a:pt x="9524" y="468444"/>
                  </a:lnTo>
                  <a:lnTo>
                    <a:pt x="9524" y="477969"/>
                  </a:lnTo>
                  <a:close/>
                </a:path>
                <a:path w="9865360" h="1388745">
                  <a:moveTo>
                    <a:pt x="9524" y="458919"/>
                  </a:moveTo>
                  <a:lnTo>
                    <a:pt x="0" y="458919"/>
                  </a:lnTo>
                  <a:lnTo>
                    <a:pt x="0" y="449394"/>
                  </a:lnTo>
                  <a:lnTo>
                    <a:pt x="9524" y="449394"/>
                  </a:lnTo>
                  <a:lnTo>
                    <a:pt x="9524" y="458919"/>
                  </a:lnTo>
                  <a:close/>
                </a:path>
                <a:path w="9865360" h="1388745">
                  <a:moveTo>
                    <a:pt x="9524" y="439869"/>
                  </a:moveTo>
                  <a:lnTo>
                    <a:pt x="0" y="439869"/>
                  </a:lnTo>
                  <a:lnTo>
                    <a:pt x="0" y="430344"/>
                  </a:lnTo>
                  <a:lnTo>
                    <a:pt x="9524" y="430344"/>
                  </a:lnTo>
                  <a:lnTo>
                    <a:pt x="9524" y="439869"/>
                  </a:lnTo>
                  <a:close/>
                </a:path>
                <a:path w="9865360" h="1388745">
                  <a:moveTo>
                    <a:pt x="9524" y="420819"/>
                  </a:moveTo>
                  <a:lnTo>
                    <a:pt x="0" y="420819"/>
                  </a:lnTo>
                  <a:lnTo>
                    <a:pt x="0" y="411294"/>
                  </a:lnTo>
                  <a:lnTo>
                    <a:pt x="9524" y="411294"/>
                  </a:lnTo>
                  <a:lnTo>
                    <a:pt x="9524" y="420819"/>
                  </a:lnTo>
                  <a:close/>
                </a:path>
                <a:path w="9865360" h="1388745">
                  <a:moveTo>
                    <a:pt x="9524" y="401769"/>
                  </a:moveTo>
                  <a:lnTo>
                    <a:pt x="0" y="401769"/>
                  </a:lnTo>
                  <a:lnTo>
                    <a:pt x="0" y="392244"/>
                  </a:lnTo>
                  <a:lnTo>
                    <a:pt x="9524" y="392244"/>
                  </a:lnTo>
                  <a:lnTo>
                    <a:pt x="9524" y="401769"/>
                  </a:lnTo>
                  <a:close/>
                </a:path>
                <a:path w="9865360" h="1388745">
                  <a:moveTo>
                    <a:pt x="9524" y="382719"/>
                  </a:moveTo>
                  <a:lnTo>
                    <a:pt x="0" y="382719"/>
                  </a:lnTo>
                  <a:lnTo>
                    <a:pt x="0" y="373194"/>
                  </a:lnTo>
                  <a:lnTo>
                    <a:pt x="9524" y="373194"/>
                  </a:lnTo>
                  <a:lnTo>
                    <a:pt x="9524" y="382719"/>
                  </a:lnTo>
                  <a:close/>
                </a:path>
                <a:path w="9865360" h="1388745">
                  <a:moveTo>
                    <a:pt x="9524" y="363669"/>
                  </a:moveTo>
                  <a:lnTo>
                    <a:pt x="0" y="363669"/>
                  </a:lnTo>
                  <a:lnTo>
                    <a:pt x="0" y="354144"/>
                  </a:lnTo>
                  <a:lnTo>
                    <a:pt x="9524" y="354144"/>
                  </a:lnTo>
                  <a:lnTo>
                    <a:pt x="9524" y="363669"/>
                  </a:lnTo>
                  <a:close/>
                </a:path>
                <a:path w="9865360" h="1388745">
                  <a:moveTo>
                    <a:pt x="9524" y="344619"/>
                  </a:moveTo>
                  <a:lnTo>
                    <a:pt x="0" y="344619"/>
                  </a:lnTo>
                  <a:lnTo>
                    <a:pt x="0" y="335094"/>
                  </a:lnTo>
                  <a:lnTo>
                    <a:pt x="9524" y="335094"/>
                  </a:lnTo>
                  <a:lnTo>
                    <a:pt x="9524" y="344619"/>
                  </a:lnTo>
                  <a:close/>
                </a:path>
                <a:path w="9865360" h="1388745">
                  <a:moveTo>
                    <a:pt x="9524" y="325569"/>
                  </a:moveTo>
                  <a:lnTo>
                    <a:pt x="0" y="325569"/>
                  </a:lnTo>
                  <a:lnTo>
                    <a:pt x="0" y="316044"/>
                  </a:lnTo>
                  <a:lnTo>
                    <a:pt x="9524" y="316044"/>
                  </a:lnTo>
                  <a:lnTo>
                    <a:pt x="9524" y="325569"/>
                  </a:lnTo>
                  <a:close/>
                </a:path>
                <a:path w="9865360" h="1388745">
                  <a:moveTo>
                    <a:pt x="9524" y="306519"/>
                  </a:moveTo>
                  <a:lnTo>
                    <a:pt x="0" y="306519"/>
                  </a:lnTo>
                  <a:lnTo>
                    <a:pt x="0" y="296994"/>
                  </a:lnTo>
                  <a:lnTo>
                    <a:pt x="9524" y="296994"/>
                  </a:lnTo>
                  <a:lnTo>
                    <a:pt x="9524" y="306519"/>
                  </a:lnTo>
                  <a:close/>
                </a:path>
                <a:path w="9865360" h="1388745">
                  <a:moveTo>
                    <a:pt x="9524" y="287469"/>
                  </a:moveTo>
                  <a:lnTo>
                    <a:pt x="0" y="287469"/>
                  </a:lnTo>
                  <a:lnTo>
                    <a:pt x="0" y="285744"/>
                  </a:lnTo>
                  <a:lnTo>
                    <a:pt x="621" y="277892"/>
                  </a:lnTo>
                  <a:lnTo>
                    <a:pt x="9629" y="278140"/>
                  </a:lnTo>
                  <a:lnTo>
                    <a:pt x="9524" y="287469"/>
                  </a:lnTo>
                  <a:close/>
                </a:path>
                <a:path w="9865360" h="1388745">
                  <a:moveTo>
                    <a:pt x="10038" y="268890"/>
                  </a:moveTo>
                  <a:lnTo>
                    <a:pt x="1375" y="268361"/>
                  </a:lnTo>
                  <a:lnTo>
                    <a:pt x="2127" y="258868"/>
                  </a:lnTo>
                  <a:lnTo>
                    <a:pt x="10755" y="259685"/>
                  </a:lnTo>
                  <a:lnTo>
                    <a:pt x="10465" y="262750"/>
                  </a:lnTo>
                  <a:lnTo>
                    <a:pt x="10226" y="265818"/>
                  </a:lnTo>
                  <a:lnTo>
                    <a:pt x="10038" y="268890"/>
                  </a:lnTo>
                  <a:close/>
                </a:path>
                <a:path w="9865360" h="1388745">
                  <a:moveTo>
                    <a:pt x="11777" y="250533"/>
                  </a:moveTo>
                  <a:lnTo>
                    <a:pt x="2877" y="249389"/>
                  </a:lnTo>
                  <a:lnTo>
                    <a:pt x="3559" y="240774"/>
                  </a:lnTo>
                  <a:lnTo>
                    <a:pt x="3764" y="239922"/>
                  </a:lnTo>
                  <a:lnTo>
                    <a:pt x="13099" y="241439"/>
                  </a:lnTo>
                  <a:lnTo>
                    <a:pt x="12608" y="244463"/>
                  </a:lnTo>
                  <a:lnTo>
                    <a:pt x="12167" y="247494"/>
                  </a:lnTo>
                  <a:lnTo>
                    <a:pt x="11777" y="250533"/>
                  </a:lnTo>
                  <a:close/>
                </a:path>
                <a:path w="9865360" h="1388745">
                  <a:moveTo>
                    <a:pt x="14721" y="232412"/>
                  </a:moveTo>
                  <a:lnTo>
                    <a:pt x="5987" y="230693"/>
                  </a:lnTo>
                  <a:lnTo>
                    <a:pt x="8219" y="221425"/>
                  </a:lnTo>
                  <a:lnTo>
                    <a:pt x="16655" y="223380"/>
                  </a:lnTo>
                  <a:lnTo>
                    <a:pt x="15960" y="226380"/>
                  </a:lnTo>
                  <a:lnTo>
                    <a:pt x="15315" y="229391"/>
                  </a:lnTo>
                  <a:lnTo>
                    <a:pt x="14721" y="232412"/>
                  </a:lnTo>
                  <a:close/>
                </a:path>
                <a:path w="9865360" h="1388745">
                  <a:moveTo>
                    <a:pt x="18890" y="214423"/>
                  </a:moveTo>
                  <a:lnTo>
                    <a:pt x="10449" y="212167"/>
                  </a:lnTo>
                  <a:lnTo>
                    <a:pt x="12680" y="202903"/>
                  </a:lnTo>
                  <a:lnTo>
                    <a:pt x="21420" y="205555"/>
                  </a:lnTo>
                  <a:lnTo>
                    <a:pt x="20527" y="208497"/>
                  </a:lnTo>
                  <a:lnTo>
                    <a:pt x="19684" y="211453"/>
                  </a:lnTo>
                  <a:lnTo>
                    <a:pt x="18890" y="214423"/>
                  </a:lnTo>
                  <a:close/>
                </a:path>
                <a:path w="9865360" h="1388745">
                  <a:moveTo>
                    <a:pt x="24242" y="196782"/>
                  </a:moveTo>
                  <a:lnTo>
                    <a:pt x="15482" y="193802"/>
                  </a:lnTo>
                  <a:lnTo>
                    <a:pt x="19126" y="185005"/>
                  </a:lnTo>
                  <a:lnTo>
                    <a:pt x="27353" y="188113"/>
                  </a:lnTo>
                  <a:lnTo>
                    <a:pt x="26268" y="190986"/>
                  </a:lnTo>
                  <a:lnTo>
                    <a:pt x="25231" y="193875"/>
                  </a:lnTo>
                  <a:lnTo>
                    <a:pt x="24242" y="196782"/>
                  </a:lnTo>
                  <a:close/>
                </a:path>
                <a:path w="9865360" h="1388745">
                  <a:moveTo>
                    <a:pt x="30751" y="179555"/>
                  </a:moveTo>
                  <a:lnTo>
                    <a:pt x="22761" y="176228"/>
                  </a:lnTo>
                  <a:lnTo>
                    <a:pt x="26397" y="167450"/>
                  </a:lnTo>
                  <a:lnTo>
                    <a:pt x="34432" y="171115"/>
                  </a:lnTo>
                  <a:lnTo>
                    <a:pt x="33158" y="173908"/>
                  </a:lnTo>
                  <a:lnTo>
                    <a:pt x="31931" y="176721"/>
                  </a:lnTo>
                  <a:lnTo>
                    <a:pt x="30751" y="179555"/>
                  </a:lnTo>
                  <a:close/>
                </a:path>
                <a:path w="9865360" h="1388745">
                  <a:moveTo>
                    <a:pt x="38394" y="162799"/>
                  </a:moveTo>
                  <a:lnTo>
                    <a:pt x="30043" y="158649"/>
                  </a:lnTo>
                  <a:lnTo>
                    <a:pt x="31083" y="156138"/>
                  </a:lnTo>
                  <a:lnTo>
                    <a:pt x="34648" y="150310"/>
                  </a:lnTo>
                  <a:lnTo>
                    <a:pt x="42633" y="154616"/>
                  </a:lnTo>
                  <a:lnTo>
                    <a:pt x="41174" y="157320"/>
                  </a:lnTo>
                  <a:lnTo>
                    <a:pt x="39761" y="160048"/>
                  </a:lnTo>
                  <a:lnTo>
                    <a:pt x="38394" y="162799"/>
                  </a:lnTo>
                  <a:close/>
                </a:path>
                <a:path w="9865360" h="1388745">
                  <a:moveTo>
                    <a:pt x="47146" y="146573"/>
                  </a:moveTo>
                  <a:lnTo>
                    <a:pt x="39620" y="142183"/>
                  </a:lnTo>
                  <a:lnTo>
                    <a:pt x="44590" y="134059"/>
                  </a:lnTo>
                  <a:lnTo>
                    <a:pt x="51930" y="138676"/>
                  </a:lnTo>
                  <a:lnTo>
                    <a:pt x="50291" y="141281"/>
                  </a:lnTo>
                  <a:lnTo>
                    <a:pt x="48697" y="143914"/>
                  </a:lnTo>
                  <a:lnTo>
                    <a:pt x="47146" y="146573"/>
                  </a:lnTo>
                  <a:close/>
                </a:path>
                <a:path w="9865360" h="1388745">
                  <a:moveTo>
                    <a:pt x="56973" y="130948"/>
                  </a:moveTo>
                  <a:lnTo>
                    <a:pt x="49562" y="125933"/>
                  </a:lnTo>
                  <a:lnTo>
                    <a:pt x="54411" y="118008"/>
                  </a:lnTo>
                  <a:lnTo>
                    <a:pt x="54546" y="117849"/>
                  </a:lnTo>
                  <a:lnTo>
                    <a:pt x="62239" y="123436"/>
                  </a:lnTo>
                  <a:lnTo>
                    <a:pt x="60427" y="125933"/>
                  </a:lnTo>
                  <a:lnTo>
                    <a:pt x="58687" y="128415"/>
                  </a:lnTo>
                  <a:lnTo>
                    <a:pt x="56973" y="130948"/>
                  </a:lnTo>
                  <a:close/>
                </a:path>
                <a:path w="9865360" h="1388745">
                  <a:moveTo>
                    <a:pt x="67763" y="116090"/>
                  </a:moveTo>
                  <a:lnTo>
                    <a:pt x="60723" y="110610"/>
                  </a:lnTo>
                  <a:lnTo>
                    <a:pt x="66895" y="103377"/>
                  </a:lnTo>
                  <a:lnTo>
                    <a:pt x="73542" y="108916"/>
                  </a:lnTo>
                  <a:lnTo>
                    <a:pt x="71576" y="111275"/>
                  </a:lnTo>
                  <a:lnTo>
                    <a:pt x="69650" y="113667"/>
                  </a:lnTo>
                  <a:lnTo>
                    <a:pt x="67763" y="116090"/>
                  </a:lnTo>
                  <a:close/>
                </a:path>
                <a:path w="9865360" h="1388745">
                  <a:moveTo>
                    <a:pt x="79572" y="101921"/>
                  </a:moveTo>
                  <a:lnTo>
                    <a:pt x="73079" y="96131"/>
                  </a:lnTo>
                  <a:lnTo>
                    <a:pt x="79289" y="88853"/>
                  </a:lnTo>
                  <a:lnTo>
                    <a:pt x="85852" y="95112"/>
                  </a:lnTo>
                  <a:lnTo>
                    <a:pt x="83720" y="97347"/>
                  </a:lnTo>
                  <a:lnTo>
                    <a:pt x="81627" y="99617"/>
                  </a:lnTo>
                  <a:lnTo>
                    <a:pt x="79572" y="101921"/>
                  </a:lnTo>
                  <a:close/>
                </a:path>
                <a:path w="9865360" h="1388745">
                  <a:moveTo>
                    <a:pt x="92375" y="88498"/>
                  </a:moveTo>
                  <a:lnTo>
                    <a:pt x="85854" y="81847"/>
                  </a:lnTo>
                  <a:lnTo>
                    <a:pt x="93151" y="75622"/>
                  </a:lnTo>
                  <a:lnTo>
                    <a:pt x="99105" y="82118"/>
                  </a:lnTo>
                  <a:lnTo>
                    <a:pt x="96826" y="84207"/>
                  </a:lnTo>
                  <a:lnTo>
                    <a:pt x="94583" y="86334"/>
                  </a:lnTo>
                  <a:lnTo>
                    <a:pt x="92375" y="88498"/>
                  </a:lnTo>
                  <a:close/>
                </a:path>
                <a:path w="9865360" h="1388745">
                  <a:moveTo>
                    <a:pt x="106025" y="75985"/>
                  </a:moveTo>
                  <a:lnTo>
                    <a:pt x="100407" y="69429"/>
                  </a:lnTo>
                  <a:lnTo>
                    <a:pt x="107644" y="63254"/>
                  </a:lnTo>
                  <a:lnTo>
                    <a:pt x="113126" y="70103"/>
                  </a:lnTo>
                  <a:lnTo>
                    <a:pt x="110726" y="72024"/>
                  </a:lnTo>
                  <a:lnTo>
                    <a:pt x="108359" y="73985"/>
                  </a:lnTo>
                  <a:lnTo>
                    <a:pt x="106025" y="75985"/>
                  </a:lnTo>
                  <a:close/>
                </a:path>
                <a:path w="9865360" h="1388745">
                  <a:moveTo>
                    <a:pt x="120403" y="64474"/>
                  </a:moveTo>
                  <a:lnTo>
                    <a:pt x="114878" y="57081"/>
                  </a:lnTo>
                  <a:lnTo>
                    <a:pt x="118008" y="54411"/>
                  </a:lnTo>
                  <a:lnTo>
                    <a:pt x="122615" y="51592"/>
                  </a:lnTo>
                  <a:lnTo>
                    <a:pt x="127847" y="59102"/>
                  </a:lnTo>
                  <a:lnTo>
                    <a:pt x="125336" y="60851"/>
                  </a:lnTo>
                  <a:lnTo>
                    <a:pt x="122854" y="62642"/>
                  </a:lnTo>
                  <a:lnTo>
                    <a:pt x="120403" y="64474"/>
                  </a:lnTo>
                  <a:close/>
                </a:path>
                <a:path w="9865360" h="1388745">
                  <a:moveTo>
                    <a:pt x="135481" y="53970"/>
                  </a:moveTo>
                  <a:lnTo>
                    <a:pt x="130723" y="46631"/>
                  </a:lnTo>
                  <a:lnTo>
                    <a:pt x="138852" y="41658"/>
                  </a:lnTo>
                  <a:lnTo>
                    <a:pt x="143315" y="49075"/>
                  </a:lnTo>
                  <a:lnTo>
                    <a:pt x="140677" y="50663"/>
                  </a:lnTo>
                  <a:lnTo>
                    <a:pt x="138065" y="52295"/>
                  </a:lnTo>
                  <a:lnTo>
                    <a:pt x="135481" y="53970"/>
                  </a:lnTo>
                  <a:close/>
                </a:path>
                <a:path w="9865360" h="1388745">
                  <a:moveTo>
                    <a:pt x="151300" y="44451"/>
                  </a:moveTo>
                  <a:lnTo>
                    <a:pt x="146975" y="36689"/>
                  </a:lnTo>
                  <a:lnTo>
                    <a:pt x="155113" y="31710"/>
                  </a:lnTo>
                  <a:lnTo>
                    <a:pt x="159426" y="40099"/>
                  </a:lnTo>
                  <a:lnTo>
                    <a:pt x="156693" y="41504"/>
                  </a:lnTo>
                  <a:lnTo>
                    <a:pt x="153984" y="42955"/>
                  </a:lnTo>
                  <a:lnTo>
                    <a:pt x="151300" y="44451"/>
                  </a:lnTo>
                  <a:close/>
                </a:path>
                <a:path w="9865360" h="1388745">
                  <a:moveTo>
                    <a:pt x="167688" y="36023"/>
                  </a:moveTo>
                  <a:lnTo>
                    <a:pt x="163844" y="27891"/>
                  </a:lnTo>
                  <a:lnTo>
                    <a:pt x="172629" y="24252"/>
                  </a:lnTo>
                  <a:lnTo>
                    <a:pt x="176079" y="32227"/>
                  </a:lnTo>
                  <a:lnTo>
                    <a:pt x="173261" y="33446"/>
                  </a:lnTo>
                  <a:lnTo>
                    <a:pt x="170464" y="34711"/>
                  </a:lnTo>
                  <a:lnTo>
                    <a:pt x="167688" y="36023"/>
                  </a:lnTo>
                  <a:close/>
                </a:path>
                <a:path w="9865360" h="1388745">
                  <a:moveTo>
                    <a:pt x="184589" y="28713"/>
                  </a:moveTo>
                  <a:lnTo>
                    <a:pt x="181404" y="20617"/>
                  </a:lnTo>
                  <a:lnTo>
                    <a:pt x="190190" y="16978"/>
                  </a:lnTo>
                  <a:lnTo>
                    <a:pt x="193214" y="25483"/>
                  </a:lnTo>
                  <a:lnTo>
                    <a:pt x="190321" y="26512"/>
                  </a:lnTo>
                  <a:lnTo>
                    <a:pt x="187446" y="27588"/>
                  </a:lnTo>
                  <a:lnTo>
                    <a:pt x="184589" y="28713"/>
                  </a:lnTo>
                  <a:close/>
                </a:path>
                <a:path w="9865360" h="1388745">
                  <a:moveTo>
                    <a:pt x="201945" y="22542"/>
                  </a:moveTo>
                  <a:lnTo>
                    <a:pt x="199097" y="13597"/>
                  </a:lnTo>
                  <a:lnTo>
                    <a:pt x="208369" y="11364"/>
                  </a:lnTo>
                  <a:lnTo>
                    <a:pt x="210775" y="19892"/>
                  </a:lnTo>
                  <a:lnTo>
                    <a:pt x="207817" y="20726"/>
                  </a:lnTo>
                  <a:lnTo>
                    <a:pt x="204873" y="21610"/>
                  </a:lnTo>
                  <a:lnTo>
                    <a:pt x="201945" y="22542"/>
                  </a:lnTo>
                  <a:close/>
                </a:path>
                <a:path w="9865360" h="1388745">
                  <a:moveTo>
                    <a:pt x="219696" y="17536"/>
                  </a:moveTo>
                  <a:lnTo>
                    <a:pt x="217627" y="9134"/>
                  </a:lnTo>
                  <a:lnTo>
                    <a:pt x="226893" y="6902"/>
                  </a:lnTo>
                  <a:lnTo>
                    <a:pt x="228703" y="15477"/>
                  </a:lnTo>
                  <a:lnTo>
                    <a:pt x="225689" y="16113"/>
                  </a:lnTo>
                  <a:lnTo>
                    <a:pt x="222687" y="16799"/>
                  </a:lnTo>
                  <a:lnTo>
                    <a:pt x="219696" y="17536"/>
                  </a:lnTo>
                  <a:close/>
                </a:path>
                <a:path w="9865360" h="1388745">
                  <a:moveTo>
                    <a:pt x="237728" y="13728"/>
                  </a:moveTo>
                  <a:lnTo>
                    <a:pt x="236130" y="4677"/>
                  </a:lnTo>
                  <a:lnTo>
                    <a:pt x="240774" y="3559"/>
                  </a:lnTo>
                  <a:lnTo>
                    <a:pt x="245500" y="3185"/>
                  </a:lnTo>
                  <a:lnTo>
                    <a:pt x="246795" y="12283"/>
                  </a:lnTo>
                  <a:lnTo>
                    <a:pt x="243765" y="12714"/>
                  </a:lnTo>
                  <a:lnTo>
                    <a:pt x="240743" y="13196"/>
                  </a:lnTo>
                  <a:lnTo>
                    <a:pt x="237728" y="13728"/>
                  </a:lnTo>
                  <a:close/>
                </a:path>
                <a:path w="9865360" h="1388745">
                  <a:moveTo>
                    <a:pt x="255925" y="11138"/>
                  </a:moveTo>
                  <a:lnTo>
                    <a:pt x="254980" y="2435"/>
                  </a:lnTo>
                  <a:lnTo>
                    <a:pt x="264464" y="1684"/>
                  </a:lnTo>
                  <a:lnTo>
                    <a:pt x="265109" y="10296"/>
                  </a:lnTo>
                  <a:lnTo>
                    <a:pt x="262043" y="10525"/>
                  </a:lnTo>
                  <a:lnTo>
                    <a:pt x="258981" y="10806"/>
                  </a:lnTo>
                  <a:lnTo>
                    <a:pt x="255925" y="11138"/>
                  </a:lnTo>
                  <a:close/>
                </a:path>
                <a:path w="9865360" h="1388745">
                  <a:moveTo>
                    <a:pt x="274341" y="9760"/>
                  </a:moveTo>
                  <a:lnTo>
                    <a:pt x="273977" y="931"/>
                  </a:lnTo>
                  <a:lnTo>
                    <a:pt x="283543" y="174"/>
                  </a:lnTo>
                  <a:lnTo>
                    <a:pt x="283615" y="9533"/>
                  </a:lnTo>
                  <a:lnTo>
                    <a:pt x="280522" y="9556"/>
                  </a:lnTo>
                  <a:lnTo>
                    <a:pt x="277431" y="9632"/>
                  </a:lnTo>
                  <a:lnTo>
                    <a:pt x="274341" y="9760"/>
                  </a:lnTo>
                  <a:close/>
                </a:path>
                <a:path w="9865360" h="1388745">
                  <a:moveTo>
                    <a:pt x="295268" y="9524"/>
                  </a:moveTo>
                  <a:lnTo>
                    <a:pt x="285743" y="9524"/>
                  </a:lnTo>
                  <a:lnTo>
                    <a:pt x="285744" y="0"/>
                  </a:lnTo>
                  <a:lnTo>
                    <a:pt x="295268" y="0"/>
                  </a:lnTo>
                  <a:lnTo>
                    <a:pt x="295268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581182" y="2349805"/>
            <a:ext cx="921702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Utilizzare</a:t>
            </a:r>
            <a:r>
              <a:rPr sz="26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7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CFU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come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unità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quantitativa</a:t>
            </a:r>
            <a:r>
              <a:rPr sz="26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70" dirty="0">
                <a:solidFill>
                  <a:srgbClr val="FFFFFF"/>
                </a:solidFill>
                <a:latin typeface="Tahoma"/>
                <a:cs typeface="Tahoma"/>
              </a:rPr>
              <a:t>‘pesare’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75" dirty="0">
                <a:solidFill>
                  <a:srgbClr val="FFFFFF"/>
                </a:solidFill>
                <a:latin typeface="Tahoma"/>
                <a:cs typeface="Tahoma"/>
              </a:rPr>
              <a:t>le</a:t>
            </a:r>
            <a:r>
              <a:rPr sz="26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attività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svolte</a:t>
            </a:r>
            <a:r>
              <a:rPr sz="2600" spc="-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(outcome)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2600" spc="-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attività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non</a:t>
            </a:r>
            <a:r>
              <a:rPr sz="2600" spc="-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formali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(MOOCs).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7393856" y="3848614"/>
            <a:ext cx="9865995" cy="1388745"/>
            <a:chOff x="7393856" y="3848614"/>
            <a:chExt cx="9865995" cy="1388745"/>
          </a:xfrm>
          <a:solidFill>
            <a:srgbClr val="A60052"/>
          </a:solidFill>
        </p:grpSpPr>
        <p:sp>
          <p:nvSpPr>
            <p:cNvPr id="18" name="object 18"/>
            <p:cNvSpPr/>
            <p:nvPr/>
          </p:nvSpPr>
          <p:spPr>
            <a:xfrm>
              <a:off x="7393856" y="3848614"/>
              <a:ext cx="9865995" cy="1388745"/>
            </a:xfrm>
            <a:custGeom>
              <a:avLst/>
              <a:gdLst/>
              <a:ahLst/>
              <a:cxnLst/>
              <a:rect l="l" t="t" r="r" b="b"/>
              <a:pathLst>
                <a:path w="9865994" h="1388745">
                  <a:moveTo>
                    <a:pt x="9579692" y="1388744"/>
                  </a:moveTo>
                  <a:lnTo>
                    <a:pt x="285750" y="1388744"/>
                  </a:lnTo>
                  <a:lnTo>
                    <a:pt x="240778" y="1385184"/>
                  </a:lnTo>
                  <a:lnTo>
                    <a:pt x="197320" y="1374717"/>
                  </a:lnTo>
                  <a:lnTo>
                    <a:pt x="156141" y="1357661"/>
                  </a:lnTo>
                  <a:lnTo>
                    <a:pt x="118010" y="1334332"/>
                  </a:lnTo>
                  <a:lnTo>
                    <a:pt x="83694" y="1305050"/>
                  </a:lnTo>
                  <a:lnTo>
                    <a:pt x="54411" y="1270734"/>
                  </a:lnTo>
                  <a:lnTo>
                    <a:pt x="31083" y="1232602"/>
                  </a:lnTo>
                  <a:lnTo>
                    <a:pt x="14026" y="1191424"/>
                  </a:lnTo>
                  <a:lnTo>
                    <a:pt x="3559" y="1147965"/>
                  </a:lnTo>
                  <a:lnTo>
                    <a:pt x="0" y="1102994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4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50"/>
                  </a:lnTo>
                  <a:lnTo>
                    <a:pt x="9865442" y="1102994"/>
                  </a:lnTo>
                  <a:lnTo>
                    <a:pt x="9861883" y="1147965"/>
                  </a:lnTo>
                  <a:lnTo>
                    <a:pt x="9851416" y="1191424"/>
                  </a:lnTo>
                  <a:lnTo>
                    <a:pt x="9834359" y="1232602"/>
                  </a:lnTo>
                  <a:lnTo>
                    <a:pt x="9811030" y="1270734"/>
                  </a:lnTo>
                  <a:lnTo>
                    <a:pt x="9781747" y="1305050"/>
                  </a:lnTo>
                  <a:lnTo>
                    <a:pt x="9747432" y="1334332"/>
                  </a:lnTo>
                  <a:lnTo>
                    <a:pt x="9709301" y="1357661"/>
                  </a:lnTo>
                  <a:lnTo>
                    <a:pt x="9668122" y="1374717"/>
                  </a:lnTo>
                  <a:lnTo>
                    <a:pt x="9624664" y="1385184"/>
                  </a:lnTo>
                  <a:lnTo>
                    <a:pt x="9579692" y="1388744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393924" y="3848614"/>
              <a:ext cx="9865360" cy="1388745"/>
            </a:xfrm>
            <a:custGeom>
              <a:avLst/>
              <a:gdLst/>
              <a:ahLst/>
              <a:cxnLst/>
              <a:rect l="l" t="t" r="r" b="b"/>
              <a:pathLst>
                <a:path w="9865360" h="1388745">
                  <a:moveTo>
                    <a:pt x="314318" y="9524"/>
                  </a:moveTo>
                  <a:lnTo>
                    <a:pt x="304793" y="9524"/>
                  </a:lnTo>
                  <a:lnTo>
                    <a:pt x="304793" y="0"/>
                  </a:lnTo>
                  <a:lnTo>
                    <a:pt x="314318" y="0"/>
                  </a:lnTo>
                  <a:lnTo>
                    <a:pt x="314318" y="9524"/>
                  </a:lnTo>
                  <a:close/>
                </a:path>
                <a:path w="9865360" h="1388745">
                  <a:moveTo>
                    <a:pt x="333368" y="9524"/>
                  </a:moveTo>
                  <a:lnTo>
                    <a:pt x="323843" y="9524"/>
                  </a:lnTo>
                  <a:lnTo>
                    <a:pt x="323843" y="0"/>
                  </a:lnTo>
                  <a:lnTo>
                    <a:pt x="333368" y="0"/>
                  </a:lnTo>
                  <a:lnTo>
                    <a:pt x="333368" y="9524"/>
                  </a:lnTo>
                  <a:close/>
                </a:path>
                <a:path w="9865360" h="1388745">
                  <a:moveTo>
                    <a:pt x="352418" y="9524"/>
                  </a:moveTo>
                  <a:lnTo>
                    <a:pt x="342893" y="9524"/>
                  </a:lnTo>
                  <a:lnTo>
                    <a:pt x="342893" y="0"/>
                  </a:lnTo>
                  <a:lnTo>
                    <a:pt x="352418" y="0"/>
                  </a:lnTo>
                  <a:lnTo>
                    <a:pt x="352418" y="9524"/>
                  </a:lnTo>
                  <a:close/>
                </a:path>
                <a:path w="9865360" h="1388745">
                  <a:moveTo>
                    <a:pt x="371468" y="9524"/>
                  </a:moveTo>
                  <a:lnTo>
                    <a:pt x="361943" y="9524"/>
                  </a:lnTo>
                  <a:lnTo>
                    <a:pt x="361943" y="0"/>
                  </a:lnTo>
                  <a:lnTo>
                    <a:pt x="371468" y="0"/>
                  </a:lnTo>
                  <a:lnTo>
                    <a:pt x="371468" y="9524"/>
                  </a:lnTo>
                  <a:close/>
                </a:path>
                <a:path w="9865360" h="1388745">
                  <a:moveTo>
                    <a:pt x="390518" y="9524"/>
                  </a:moveTo>
                  <a:lnTo>
                    <a:pt x="380993" y="9524"/>
                  </a:lnTo>
                  <a:lnTo>
                    <a:pt x="380993" y="0"/>
                  </a:lnTo>
                  <a:lnTo>
                    <a:pt x="390518" y="0"/>
                  </a:lnTo>
                  <a:lnTo>
                    <a:pt x="390518" y="9524"/>
                  </a:lnTo>
                  <a:close/>
                </a:path>
                <a:path w="9865360" h="1388745">
                  <a:moveTo>
                    <a:pt x="409568" y="9524"/>
                  </a:moveTo>
                  <a:lnTo>
                    <a:pt x="400043" y="9524"/>
                  </a:lnTo>
                  <a:lnTo>
                    <a:pt x="400043" y="0"/>
                  </a:lnTo>
                  <a:lnTo>
                    <a:pt x="409568" y="0"/>
                  </a:lnTo>
                  <a:lnTo>
                    <a:pt x="409568" y="9524"/>
                  </a:lnTo>
                  <a:close/>
                </a:path>
                <a:path w="9865360" h="1388745">
                  <a:moveTo>
                    <a:pt x="428618" y="9524"/>
                  </a:moveTo>
                  <a:lnTo>
                    <a:pt x="419093" y="9524"/>
                  </a:lnTo>
                  <a:lnTo>
                    <a:pt x="419093" y="0"/>
                  </a:lnTo>
                  <a:lnTo>
                    <a:pt x="428618" y="0"/>
                  </a:lnTo>
                  <a:lnTo>
                    <a:pt x="428618" y="9524"/>
                  </a:lnTo>
                  <a:close/>
                </a:path>
                <a:path w="9865360" h="1388745">
                  <a:moveTo>
                    <a:pt x="447668" y="9524"/>
                  </a:moveTo>
                  <a:lnTo>
                    <a:pt x="438143" y="9524"/>
                  </a:lnTo>
                  <a:lnTo>
                    <a:pt x="438143" y="0"/>
                  </a:lnTo>
                  <a:lnTo>
                    <a:pt x="447668" y="0"/>
                  </a:lnTo>
                  <a:lnTo>
                    <a:pt x="447668" y="9524"/>
                  </a:lnTo>
                  <a:close/>
                </a:path>
                <a:path w="9865360" h="1388745">
                  <a:moveTo>
                    <a:pt x="466718" y="9524"/>
                  </a:moveTo>
                  <a:lnTo>
                    <a:pt x="457193" y="9524"/>
                  </a:lnTo>
                  <a:lnTo>
                    <a:pt x="457193" y="0"/>
                  </a:lnTo>
                  <a:lnTo>
                    <a:pt x="466718" y="0"/>
                  </a:lnTo>
                  <a:lnTo>
                    <a:pt x="466718" y="9524"/>
                  </a:lnTo>
                  <a:close/>
                </a:path>
                <a:path w="9865360" h="1388745">
                  <a:moveTo>
                    <a:pt x="485768" y="9524"/>
                  </a:moveTo>
                  <a:lnTo>
                    <a:pt x="476243" y="9524"/>
                  </a:lnTo>
                  <a:lnTo>
                    <a:pt x="476243" y="0"/>
                  </a:lnTo>
                  <a:lnTo>
                    <a:pt x="485768" y="0"/>
                  </a:lnTo>
                  <a:lnTo>
                    <a:pt x="485768" y="9524"/>
                  </a:lnTo>
                  <a:close/>
                </a:path>
                <a:path w="9865360" h="1388745">
                  <a:moveTo>
                    <a:pt x="504818" y="9524"/>
                  </a:moveTo>
                  <a:lnTo>
                    <a:pt x="495293" y="9524"/>
                  </a:lnTo>
                  <a:lnTo>
                    <a:pt x="495293" y="0"/>
                  </a:lnTo>
                  <a:lnTo>
                    <a:pt x="504818" y="0"/>
                  </a:lnTo>
                  <a:lnTo>
                    <a:pt x="504818" y="9524"/>
                  </a:lnTo>
                  <a:close/>
                </a:path>
                <a:path w="9865360" h="1388745">
                  <a:moveTo>
                    <a:pt x="523868" y="9524"/>
                  </a:moveTo>
                  <a:lnTo>
                    <a:pt x="514343" y="9524"/>
                  </a:lnTo>
                  <a:lnTo>
                    <a:pt x="514343" y="0"/>
                  </a:lnTo>
                  <a:lnTo>
                    <a:pt x="523868" y="0"/>
                  </a:lnTo>
                  <a:lnTo>
                    <a:pt x="523868" y="9524"/>
                  </a:lnTo>
                  <a:close/>
                </a:path>
                <a:path w="9865360" h="1388745">
                  <a:moveTo>
                    <a:pt x="542918" y="9524"/>
                  </a:moveTo>
                  <a:lnTo>
                    <a:pt x="533393" y="9524"/>
                  </a:lnTo>
                  <a:lnTo>
                    <a:pt x="533393" y="0"/>
                  </a:lnTo>
                  <a:lnTo>
                    <a:pt x="542918" y="0"/>
                  </a:lnTo>
                  <a:lnTo>
                    <a:pt x="542918" y="9524"/>
                  </a:lnTo>
                  <a:close/>
                </a:path>
                <a:path w="9865360" h="1388745">
                  <a:moveTo>
                    <a:pt x="561968" y="9524"/>
                  </a:moveTo>
                  <a:lnTo>
                    <a:pt x="552443" y="9524"/>
                  </a:lnTo>
                  <a:lnTo>
                    <a:pt x="552443" y="0"/>
                  </a:lnTo>
                  <a:lnTo>
                    <a:pt x="561968" y="0"/>
                  </a:lnTo>
                  <a:lnTo>
                    <a:pt x="561968" y="9524"/>
                  </a:lnTo>
                  <a:close/>
                </a:path>
                <a:path w="9865360" h="1388745">
                  <a:moveTo>
                    <a:pt x="581018" y="9524"/>
                  </a:moveTo>
                  <a:lnTo>
                    <a:pt x="571493" y="9524"/>
                  </a:lnTo>
                  <a:lnTo>
                    <a:pt x="571493" y="0"/>
                  </a:lnTo>
                  <a:lnTo>
                    <a:pt x="581018" y="0"/>
                  </a:lnTo>
                  <a:lnTo>
                    <a:pt x="581018" y="9524"/>
                  </a:lnTo>
                  <a:close/>
                </a:path>
                <a:path w="9865360" h="1388745">
                  <a:moveTo>
                    <a:pt x="600068" y="9524"/>
                  </a:moveTo>
                  <a:lnTo>
                    <a:pt x="590543" y="9524"/>
                  </a:lnTo>
                  <a:lnTo>
                    <a:pt x="590543" y="0"/>
                  </a:lnTo>
                  <a:lnTo>
                    <a:pt x="600068" y="0"/>
                  </a:lnTo>
                  <a:lnTo>
                    <a:pt x="600068" y="9524"/>
                  </a:lnTo>
                  <a:close/>
                </a:path>
                <a:path w="9865360" h="1388745">
                  <a:moveTo>
                    <a:pt x="619118" y="9524"/>
                  </a:moveTo>
                  <a:lnTo>
                    <a:pt x="609593" y="9524"/>
                  </a:lnTo>
                  <a:lnTo>
                    <a:pt x="609593" y="0"/>
                  </a:lnTo>
                  <a:lnTo>
                    <a:pt x="619118" y="0"/>
                  </a:lnTo>
                  <a:lnTo>
                    <a:pt x="619118" y="9524"/>
                  </a:lnTo>
                  <a:close/>
                </a:path>
                <a:path w="9865360" h="1388745">
                  <a:moveTo>
                    <a:pt x="638168" y="9524"/>
                  </a:moveTo>
                  <a:lnTo>
                    <a:pt x="628643" y="9524"/>
                  </a:lnTo>
                  <a:lnTo>
                    <a:pt x="628643" y="0"/>
                  </a:lnTo>
                  <a:lnTo>
                    <a:pt x="638168" y="0"/>
                  </a:lnTo>
                  <a:lnTo>
                    <a:pt x="638168" y="9524"/>
                  </a:lnTo>
                  <a:close/>
                </a:path>
                <a:path w="9865360" h="1388745">
                  <a:moveTo>
                    <a:pt x="657218" y="9524"/>
                  </a:moveTo>
                  <a:lnTo>
                    <a:pt x="647693" y="9524"/>
                  </a:lnTo>
                  <a:lnTo>
                    <a:pt x="647693" y="0"/>
                  </a:lnTo>
                  <a:lnTo>
                    <a:pt x="657218" y="0"/>
                  </a:lnTo>
                  <a:lnTo>
                    <a:pt x="657218" y="9524"/>
                  </a:lnTo>
                  <a:close/>
                </a:path>
                <a:path w="9865360" h="1388745">
                  <a:moveTo>
                    <a:pt x="676268" y="9524"/>
                  </a:moveTo>
                  <a:lnTo>
                    <a:pt x="666743" y="9524"/>
                  </a:lnTo>
                  <a:lnTo>
                    <a:pt x="666743" y="0"/>
                  </a:lnTo>
                  <a:lnTo>
                    <a:pt x="676268" y="0"/>
                  </a:lnTo>
                  <a:lnTo>
                    <a:pt x="676268" y="9524"/>
                  </a:lnTo>
                  <a:close/>
                </a:path>
                <a:path w="9865360" h="1388745">
                  <a:moveTo>
                    <a:pt x="695318" y="9524"/>
                  </a:moveTo>
                  <a:lnTo>
                    <a:pt x="685793" y="9524"/>
                  </a:lnTo>
                  <a:lnTo>
                    <a:pt x="685793" y="0"/>
                  </a:lnTo>
                  <a:lnTo>
                    <a:pt x="695318" y="0"/>
                  </a:lnTo>
                  <a:lnTo>
                    <a:pt x="695318" y="9524"/>
                  </a:lnTo>
                  <a:close/>
                </a:path>
                <a:path w="9865360" h="1388745">
                  <a:moveTo>
                    <a:pt x="714368" y="9524"/>
                  </a:moveTo>
                  <a:lnTo>
                    <a:pt x="704843" y="9524"/>
                  </a:lnTo>
                  <a:lnTo>
                    <a:pt x="704843" y="0"/>
                  </a:lnTo>
                  <a:lnTo>
                    <a:pt x="714368" y="0"/>
                  </a:lnTo>
                  <a:lnTo>
                    <a:pt x="714368" y="9524"/>
                  </a:lnTo>
                  <a:close/>
                </a:path>
                <a:path w="9865360" h="1388745">
                  <a:moveTo>
                    <a:pt x="733418" y="9524"/>
                  </a:moveTo>
                  <a:lnTo>
                    <a:pt x="723893" y="9524"/>
                  </a:lnTo>
                  <a:lnTo>
                    <a:pt x="723893" y="0"/>
                  </a:lnTo>
                  <a:lnTo>
                    <a:pt x="733418" y="0"/>
                  </a:lnTo>
                  <a:lnTo>
                    <a:pt x="733418" y="9524"/>
                  </a:lnTo>
                  <a:close/>
                </a:path>
                <a:path w="9865360" h="1388745">
                  <a:moveTo>
                    <a:pt x="752468" y="9524"/>
                  </a:moveTo>
                  <a:lnTo>
                    <a:pt x="742943" y="9524"/>
                  </a:lnTo>
                  <a:lnTo>
                    <a:pt x="742943" y="0"/>
                  </a:lnTo>
                  <a:lnTo>
                    <a:pt x="752468" y="0"/>
                  </a:lnTo>
                  <a:lnTo>
                    <a:pt x="752468" y="9524"/>
                  </a:lnTo>
                  <a:close/>
                </a:path>
                <a:path w="9865360" h="1388745">
                  <a:moveTo>
                    <a:pt x="771518" y="9524"/>
                  </a:moveTo>
                  <a:lnTo>
                    <a:pt x="761993" y="9524"/>
                  </a:lnTo>
                  <a:lnTo>
                    <a:pt x="761993" y="0"/>
                  </a:lnTo>
                  <a:lnTo>
                    <a:pt x="771518" y="0"/>
                  </a:lnTo>
                  <a:lnTo>
                    <a:pt x="771518" y="9524"/>
                  </a:lnTo>
                  <a:close/>
                </a:path>
                <a:path w="9865360" h="1388745">
                  <a:moveTo>
                    <a:pt x="790568" y="9524"/>
                  </a:moveTo>
                  <a:lnTo>
                    <a:pt x="781043" y="9524"/>
                  </a:lnTo>
                  <a:lnTo>
                    <a:pt x="781043" y="0"/>
                  </a:lnTo>
                  <a:lnTo>
                    <a:pt x="790568" y="0"/>
                  </a:lnTo>
                  <a:lnTo>
                    <a:pt x="790568" y="9524"/>
                  </a:lnTo>
                  <a:close/>
                </a:path>
                <a:path w="9865360" h="1388745">
                  <a:moveTo>
                    <a:pt x="809618" y="9524"/>
                  </a:moveTo>
                  <a:lnTo>
                    <a:pt x="800093" y="9524"/>
                  </a:lnTo>
                  <a:lnTo>
                    <a:pt x="800093" y="0"/>
                  </a:lnTo>
                  <a:lnTo>
                    <a:pt x="809618" y="0"/>
                  </a:lnTo>
                  <a:lnTo>
                    <a:pt x="809618" y="9524"/>
                  </a:lnTo>
                  <a:close/>
                </a:path>
                <a:path w="9865360" h="1388745">
                  <a:moveTo>
                    <a:pt x="828668" y="9524"/>
                  </a:moveTo>
                  <a:lnTo>
                    <a:pt x="819143" y="9524"/>
                  </a:lnTo>
                  <a:lnTo>
                    <a:pt x="819143" y="0"/>
                  </a:lnTo>
                  <a:lnTo>
                    <a:pt x="828668" y="0"/>
                  </a:lnTo>
                  <a:lnTo>
                    <a:pt x="828668" y="9524"/>
                  </a:lnTo>
                  <a:close/>
                </a:path>
                <a:path w="9865360" h="1388745">
                  <a:moveTo>
                    <a:pt x="847718" y="9524"/>
                  </a:moveTo>
                  <a:lnTo>
                    <a:pt x="838193" y="9524"/>
                  </a:lnTo>
                  <a:lnTo>
                    <a:pt x="838193" y="0"/>
                  </a:lnTo>
                  <a:lnTo>
                    <a:pt x="847718" y="0"/>
                  </a:lnTo>
                  <a:lnTo>
                    <a:pt x="847718" y="9524"/>
                  </a:lnTo>
                  <a:close/>
                </a:path>
                <a:path w="9865360" h="1388745">
                  <a:moveTo>
                    <a:pt x="866768" y="9524"/>
                  </a:moveTo>
                  <a:lnTo>
                    <a:pt x="857243" y="9524"/>
                  </a:lnTo>
                  <a:lnTo>
                    <a:pt x="857243" y="0"/>
                  </a:lnTo>
                  <a:lnTo>
                    <a:pt x="866768" y="0"/>
                  </a:lnTo>
                  <a:lnTo>
                    <a:pt x="866768" y="9524"/>
                  </a:lnTo>
                  <a:close/>
                </a:path>
                <a:path w="9865360" h="1388745">
                  <a:moveTo>
                    <a:pt x="885818" y="9524"/>
                  </a:moveTo>
                  <a:lnTo>
                    <a:pt x="876293" y="9524"/>
                  </a:lnTo>
                  <a:lnTo>
                    <a:pt x="876293" y="0"/>
                  </a:lnTo>
                  <a:lnTo>
                    <a:pt x="885818" y="0"/>
                  </a:lnTo>
                  <a:lnTo>
                    <a:pt x="885818" y="9524"/>
                  </a:lnTo>
                  <a:close/>
                </a:path>
                <a:path w="9865360" h="1388745">
                  <a:moveTo>
                    <a:pt x="904868" y="9524"/>
                  </a:moveTo>
                  <a:lnTo>
                    <a:pt x="895343" y="9524"/>
                  </a:lnTo>
                  <a:lnTo>
                    <a:pt x="895343" y="0"/>
                  </a:lnTo>
                  <a:lnTo>
                    <a:pt x="904868" y="0"/>
                  </a:lnTo>
                  <a:lnTo>
                    <a:pt x="904868" y="9524"/>
                  </a:lnTo>
                  <a:close/>
                </a:path>
                <a:path w="9865360" h="1388745">
                  <a:moveTo>
                    <a:pt x="923918" y="9524"/>
                  </a:moveTo>
                  <a:lnTo>
                    <a:pt x="914393" y="9524"/>
                  </a:lnTo>
                  <a:lnTo>
                    <a:pt x="914393" y="0"/>
                  </a:lnTo>
                  <a:lnTo>
                    <a:pt x="923918" y="0"/>
                  </a:lnTo>
                  <a:lnTo>
                    <a:pt x="923918" y="9524"/>
                  </a:lnTo>
                  <a:close/>
                </a:path>
                <a:path w="9865360" h="1388745">
                  <a:moveTo>
                    <a:pt x="942968" y="9524"/>
                  </a:moveTo>
                  <a:lnTo>
                    <a:pt x="933443" y="9524"/>
                  </a:lnTo>
                  <a:lnTo>
                    <a:pt x="933443" y="0"/>
                  </a:lnTo>
                  <a:lnTo>
                    <a:pt x="942968" y="0"/>
                  </a:lnTo>
                  <a:lnTo>
                    <a:pt x="942968" y="9524"/>
                  </a:lnTo>
                  <a:close/>
                </a:path>
                <a:path w="9865360" h="1388745">
                  <a:moveTo>
                    <a:pt x="962018" y="9524"/>
                  </a:moveTo>
                  <a:lnTo>
                    <a:pt x="952493" y="9524"/>
                  </a:lnTo>
                  <a:lnTo>
                    <a:pt x="952493" y="0"/>
                  </a:lnTo>
                  <a:lnTo>
                    <a:pt x="962018" y="0"/>
                  </a:lnTo>
                  <a:lnTo>
                    <a:pt x="962018" y="9524"/>
                  </a:lnTo>
                  <a:close/>
                </a:path>
                <a:path w="9865360" h="1388745">
                  <a:moveTo>
                    <a:pt x="981068" y="9524"/>
                  </a:moveTo>
                  <a:lnTo>
                    <a:pt x="971543" y="9524"/>
                  </a:lnTo>
                  <a:lnTo>
                    <a:pt x="971543" y="0"/>
                  </a:lnTo>
                  <a:lnTo>
                    <a:pt x="981068" y="0"/>
                  </a:lnTo>
                  <a:lnTo>
                    <a:pt x="981068" y="9524"/>
                  </a:lnTo>
                  <a:close/>
                </a:path>
                <a:path w="9865360" h="1388745">
                  <a:moveTo>
                    <a:pt x="1000118" y="9524"/>
                  </a:moveTo>
                  <a:lnTo>
                    <a:pt x="990593" y="9524"/>
                  </a:lnTo>
                  <a:lnTo>
                    <a:pt x="990593" y="0"/>
                  </a:lnTo>
                  <a:lnTo>
                    <a:pt x="1000118" y="0"/>
                  </a:lnTo>
                  <a:lnTo>
                    <a:pt x="1000118" y="9524"/>
                  </a:lnTo>
                  <a:close/>
                </a:path>
                <a:path w="9865360" h="1388745">
                  <a:moveTo>
                    <a:pt x="1019168" y="9524"/>
                  </a:moveTo>
                  <a:lnTo>
                    <a:pt x="1009643" y="9524"/>
                  </a:lnTo>
                  <a:lnTo>
                    <a:pt x="1009643" y="0"/>
                  </a:lnTo>
                  <a:lnTo>
                    <a:pt x="1019168" y="0"/>
                  </a:lnTo>
                  <a:lnTo>
                    <a:pt x="1019168" y="9524"/>
                  </a:lnTo>
                  <a:close/>
                </a:path>
                <a:path w="9865360" h="1388745">
                  <a:moveTo>
                    <a:pt x="1038218" y="9524"/>
                  </a:moveTo>
                  <a:lnTo>
                    <a:pt x="1028693" y="9524"/>
                  </a:lnTo>
                  <a:lnTo>
                    <a:pt x="1028693" y="0"/>
                  </a:lnTo>
                  <a:lnTo>
                    <a:pt x="1038218" y="0"/>
                  </a:lnTo>
                  <a:lnTo>
                    <a:pt x="1038218" y="9524"/>
                  </a:lnTo>
                  <a:close/>
                </a:path>
                <a:path w="9865360" h="1388745">
                  <a:moveTo>
                    <a:pt x="1057268" y="9524"/>
                  </a:moveTo>
                  <a:lnTo>
                    <a:pt x="1047743" y="9524"/>
                  </a:lnTo>
                  <a:lnTo>
                    <a:pt x="1047743" y="0"/>
                  </a:lnTo>
                  <a:lnTo>
                    <a:pt x="1057268" y="0"/>
                  </a:lnTo>
                  <a:lnTo>
                    <a:pt x="1057268" y="9524"/>
                  </a:lnTo>
                  <a:close/>
                </a:path>
                <a:path w="9865360" h="1388745">
                  <a:moveTo>
                    <a:pt x="1076318" y="9524"/>
                  </a:moveTo>
                  <a:lnTo>
                    <a:pt x="1066793" y="9524"/>
                  </a:lnTo>
                  <a:lnTo>
                    <a:pt x="1066793" y="0"/>
                  </a:lnTo>
                  <a:lnTo>
                    <a:pt x="1076318" y="0"/>
                  </a:lnTo>
                  <a:lnTo>
                    <a:pt x="1076318" y="9524"/>
                  </a:lnTo>
                  <a:close/>
                </a:path>
                <a:path w="9865360" h="1388745">
                  <a:moveTo>
                    <a:pt x="1095368" y="9524"/>
                  </a:moveTo>
                  <a:lnTo>
                    <a:pt x="1085843" y="9524"/>
                  </a:lnTo>
                  <a:lnTo>
                    <a:pt x="1085843" y="0"/>
                  </a:lnTo>
                  <a:lnTo>
                    <a:pt x="1095368" y="0"/>
                  </a:lnTo>
                  <a:lnTo>
                    <a:pt x="1095368" y="9524"/>
                  </a:lnTo>
                  <a:close/>
                </a:path>
                <a:path w="9865360" h="1388745">
                  <a:moveTo>
                    <a:pt x="1114418" y="9524"/>
                  </a:moveTo>
                  <a:lnTo>
                    <a:pt x="1104893" y="9524"/>
                  </a:lnTo>
                  <a:lnTo>
                    <a:pt x="1104893" y="0"/>
                  </a:lnTo>
                  <a:lnTo>
                    <a:pt x="1114418" y="0"/>
                  </a:lnTo>
                  <a:lnTo>
                    <a:pt x="1114418" y="9524"/>
                  </a:lnTo>
                  <a:close/>
                </a:path>
                <a:path w="9865360" h="1388745">
                  <a:moveTo>
                    <a:pt x="1133468" y="9524"/>
                  </a:moveTo>
                  <a:lnTo>
                    <a:pt x="1123943" y="9524"/>
                  </a:lnTo>
                  <a:lnTo>
                    <a:pt x="1123943" y="0"/>
                  </a:lnTo>
                  <a:lnTo>
                    <a:pt x="1133468" y="0"/>
                  </a:lnTo>
                  <a:lnTo>
                    <a:pt x="1133468" y="9524"/>
                  </a:lnTo>
                  <a:close/>
                </a:path>
                <a:path w="9865360" h="1388745">
                  <a:moveTo>
                    <a:pt x="1152518" y="9524"/>
                  </a:moveTo>
                  <a:lnTo>
                    <a:pt x="1142993" y="9524"/>
                  </a:lnTo>
                  <a:lnTo>
                    <a:pt x="1142993" y="0"/>
                  </a:lnTo>
                  <a:lnTo>
                    <a:pt x="1152518" y="0"/>
                  </a:lnTo>
                  <a:lnTo>
                    <a:pt x="1152518" y="9524"/>
                  </a:lnTo>
                  <a:close/>
                </a:path>
                <a:path w="9865360" h="1388745">
                  <a:moveTo>
                    <a:pt x="1171568" y="9524"/>
                  </a:moveTo>
                  <a:lnTo>
                    <a:pt x="1162043" y="9524"/>
                  </a:lnTo>
                  <a:lnTo>
                    <a:pt x="1162043" y="0"/>
                  </a:lnTo>
                  <a:lnTo>
                    <a:pt x="1171568" y="0"/>
                  </a:lnTo>
                  <a:lnTo>
                    <a:pt x="1171568" y="9524"/>
                  </a:lnTo>
                  <a:close/>
                </a:path>
                <a:path w="9865360" h="1388745">
                  <a:moveTo>
                    <a:pt x="1190618" y="9524"/>
                  </a:moveTo>
                  <a:lnTo>
                    <a:pt x="1181093" y="9524"/>
                  </a:lnTo>
                  <a:lnTo>
                    <a:pt x="1181093" y="0"/>
                  </a:lnTo>
                  <a:lnTo>
                    <a:pt x="1190618" y="0"/>
                  </a:lnTo>
                  <a:lnTo>
                    <a:pt x="1190618" y="9524"/>
                  </a:lnTo>
                  <a:close/>
                </a:path>
                <a:path w="9865360" h="1388745">
                  <a:moveTo>
                    <a:pt x="1209668" y="9524"/>
                  </a:moveTo>
                  <a:lnTo>
                    <a:pt x="1200143" y="9524"/>
                  </a:lnTo>
                  <a:lnTo>
                    <a:pt x="1200143" y="0"/>
                  </a:lnTo>
                  <a:lnTo>
                    <a:pt x="1209668" y="0"/>
                  </a:lnTo>
                  <a:lnTo>
                    <a:pt x="1209668" y="9524"/>
                  </a:lnTo>
                  <a:close/>
                </a:path>
                <a:path w="9865360" h="1388745">
                  <a:moveTo>
                    <a:pt x="1228718" y="9524"/>
                  </a:moveTo>
                  <a:lnTo>
                    <a:pt x="1219193" y="9524"/>
                  </a:lnTo>
                  <a:lnTo>
                    <a:pt x="1219193" y="0"/>
                  </a:lnTo>
                  <a:lnTo>
                    <a:pt x="1228718" y="0"/>
                  </a:lnTo>
                  <a:lnTo>
                    <a:pt x="1228718" y="9524"/>
                  </a:lnTo>
                  <a:close/>
                </a:path>
                <a:path w="9865360" h="1388745">
                  <a:moveTo>
                    <a:pt x="1247768" y="9524"/>
                  </a:moveTo>
                  <a:lnTo>
                    <a:pt x="1238243" y="9524"/>
                  </a:lnTo>
                  <a:lnTo>
                    <a:pt x="1238243" y="0"/>
                  </a:lnTo>
                  <a:lnTo>
                    <a:pt x="1247768" y="0"/>
                  </a:lnTo>
                  <a:lnTo>
                    <a:pt x="1247768" y="9524"/>
                  </a:lnTo>
                  <a:close/>
                </a:path>
                <a:path w="9865360" h="1388745">
                  <a:moveTo>
                    <a:pt x="1266818" y="9524"/>
                  </a:moveTo>
                  <a:lnTo>
                    <a:pt x="1257293" y="9524"/>
                  </a:lnTo>
                  <a:lnTo>
                    <a:pt x="1257293" y="0"/>
                  </a:lnTo>
                  <a:lnTo>
                    <a:pt x="1266818" y="0"/>
                  </a:lnTo>
                  <a:lnTo>
                    <a:pt x="1266818" y="9524"/>
                  </a:lnTo>
                  <a:close/>
                </a:path>
                <a:path w="9865360" h="1388745">
                  <a:moveTo>
                    <a:pt x="1285868" y="9524"/>
                  </a:moveTo>
                  <a:lnTo>
                    <a:pt x="1276343" y="9524"/>
                  </a:lnTo>
                  <a:lnTo>
                    <a:pt x="1276343" y="0"/>
                  </a:lnTo>
                  <a:lnTo>
                    <a:pt x="1285868" y="0"/>
                  </a:lnTo>
                  <a:lnTo>
                    <a:pt x="1285868" y="9524"/>
                  </a:lnTo>
                  <a:close/>
                </a:path>
                <a:path w="9865360" h="1388745">
                  <a:moveTo>
                    <a:pt x="1304918" y="9524"/>
                  </a:moveTo>
                  <a:lnTo>
                    <a:pt x="1295393" y="9524"/>
                  </a:lnTo>
                  <a:lnTo>
                    <a:pt x="1295393" y="0"/>
                  </a:lnTo>
                  <a:lnTo>
                    <a:pt x="1304918" y="0"/>
                  </a:lnTo>
                  <a:lnTo>
                    <a:pt x="1304918" y="9524"/>
                  </a:lnTo>
                  <a:close/>
                </a:path>
                <a:path w="9865360" h="1388745">
                  <a:moveTo>
                    <a:pt x="1323968" y="9524"/>
                  </a:moveTo>
                  <a:lnTo>
                    <a:pt x="1314443" y="9524"/>
                  </a:lnTo>
                  <a:lnTo>
                    <a:pt x="1314443" y="0"/>
                  </a:lnTo>
                  <a:lnTo>
                    <a:pt x="1323968" y="0"/>
                  </a:lnTo>
                  <a:lnTo>
                    <a:pt x="1323968" y="9524"/>
                  </a:lnTo>
                  <a:close/>
                </a:path>
                <a:path w="9865360" h="1388745">
                  <a:moveTo>
                    <a:pt x="1343018" y="9524"/>
                  </a:moveTo>
                  <a:lnTo>
                    <a:pt x="1333493" y="9524"/>
                  </a:lnTo>
                  <a:lnTo>
                    <a:pt x="1333493" y="0"/>
                  </a:lnTo>
                  <a:lnTo>
                    <a:pt x="1343018" y="0"/>
                  </a:lnTo>
                  <a:lnTo>
                    <a:pt x="1343018" y="9524"/>
                  </a:lnTo>
                  <a:close/>
                </a:path>
                <a:path w="9865360" h="1388745">
                  <a:moveTo>
                    <a:pt x="1362068" y="9524"/>
                  </a:moveTo>
                  <a:lnTo>
                    <a:pt x="1352543" y="9524"/>
                  </a:lnTo>
                  <a:lnTo>
                    <a:pt x="1352543" y="0"/>
                  </a:lnTo>
                  <a:lnTo>
                    <a:pt x="1362068" y="0"/>
                  </a:lnTo>
                  <a:lnTo>
                    <a:pt x="1362068" y="9524"/>
                  </a:lnTo>
                  <a:close/>
                </a:path>
                <a:path w="9865360" h="1388745">
                  <a:moveTo>
                    <a:pt x="1381118" y="9524"/>
                  </a:moveTo>
                  <a:lnTo>
                    <a:pt x="1371593" y="9524"/>
                  </a:lnTo>
                  <a:lnTo>
                    <a:pt x="1371593" y="0"/>
                  </a:lnTo>
                  <a:lnTo>
                    <a:pt x="1381118" y="0"/>
                  </a:lnTo>
                  <a:lnTo>
                    <a:pt x="1381118" y="9524"/>
                  </a:lnTo>
                  <a:close/>
                </a:path>
                <a:path w="9865360" h="1388745">
                  <a:moveTo>
                    <a:pt x="1400168" y="9524"/>
                  </a:moveTo>
                  <a:lnTo>
                    <a:pt x="1390643" y="9524"/>
                  </a:lnTo>
                  <a:lnTo>
                    <a:pt x="1390643" y="0"/>
                  </a:lnTo>
                  <a:lnTo>
                    <a:pt x="1400168" y="0"/>
                  </a:lnTo>
                  <a:lnTo>
                    <a:pt x="1400168" y="9524"/>
                  </a:lnTo>
                  <a:close/>
                </a:path>
                <a:path w="9865360" h="1388745">
                  <a:moveTo>
                    <a:pt x="1419218" y="9524"/>
                  </a:moveTo>
                  <a:lnTo>
                    <a:pt x="1409693" y="9524"/>
                  </a:lnTo>
                  <a:lnTo>
                    <a:pt x="1409693" y="0"/>
                  </a:lnTo>
                  <a:lnTo>
                    <a:pt x="1419218" y="0"/>
                  </a:lnTo>
                  <a:lnTo>
                    <a:pt x="1419218" y="9524"/>
                  </a:lnTo>
                  <a:close/>
                </a:path>
                <a:path w="9865360" h="1388745">
                  <a:moveTo>
                    <a:pt x="1438268" y="9524"/>
                  </a:moveTo>
                  <a:lnTo>
                    <a:pt x="1428743" y="9524"/>
                  </a:lnTo>
                  <a:lnTo>
                    <a:pt x="1428743" y="0"/>
                  </a:lnTo>
                  <a:lnTo>
                    <a:pt x="1438268" y="0"/>
                  </a:lnTo>
                  <a:lnTo>
                    <a:pt x="1438268" y="9524"/>
                  </a:lnTo>
                  <a:close/>
                </a:path>
                <a:path w="9865360" h="1388745">
                  <a:moveTo>
                    <a:pt x="1457318" y="9524"/>
                  </a:moveTo>
                  <a:lnTo>
                    <a:pt x="1447793" y="9524"/>
                  </a:lnTo>
                  <a:lnTo>
                    <a:pt x="1447793" y="0"/>
                  </a:lnTo>
                  <a:lnTo>
                    <a:pt x="1457318" y="0"/>
                  </a:lnTo>
                  <a:lnTo>
                    <a:pt x="1457318" y="9524"/>
                  </a:lnTo>
                  <a:close/>
                </a:path>
                <a:path w="9865360" h="1388745">
                  <a:moveTo>
                    <a:pt x="1476368" y="9524"/>
                  </a:moveTo>
                  <a:lnTo>
                    <a:pt x="1466843" y="9524"/>
                  </a:lnTo>
                  <a:lnTo>
                    <a:pt x="1466843" y="0"/>
                  </a:lnTo>
                  <a:lnTo>
                    <a:pt x="1476368" y="0"/>
                  </a:lnTo>
                  <a:lnTo>
                    <a:pt x="1476368" y="9524"/>
                  </a:lnTo>
                  <a:close/>
                </a:path>
                <a:path w="9865360" h="1388745">
                  <a:moveTo>
                    <a:pt x="1495418" y="9524"/>
                  </a:moveTo>
                  <a:lnTo>
                    <a:pt x="1485893" y="9524"/>
                  </a:lnTo>
                  <a:lnTo>
                    <a:pt x="1485893" y="0"/>
                  </a:lnTo>
                  <a:lnTo>
                    <a:pt x="1495418" y="0"/>
                  </a:lnTo>
                  <a:lnTo>
                    <a:pt x="1495418" y="9524"/>
                  </a:lnTo>
                  <a:close/>
                </a:path>
                <a:path w="9865360" h="1388745">
                  <a:moveTo>
                    <a:pt x="1514468" y="9524"/>
                  </a:moveTo>
                  <a:lnTo>
                    <a:pt x="1504943" y="9524"/>
                  </a:lnTo>
                  <a:lnTo>
                    <a:pt x="1504943" y="0"/>
                  </a:lnTo>
                  <a:lnTo>
                    <a:pt x="1514468" y="0"/>
                  </a:lnTo>
                  <a:lnTo>
                    <a:pt x="1514468" y="9524"/>
                  </a:lnTo>
                  <a:close/>
                </a:path>
                <a:path w="9865360" h="1388745">
                  <a:moveTo>
                    <a:pt x="1533518" y="9524"/>
                  </a:moveTo>
                  <a:lnTo>
                    <a:pt x="1523993" y="9524"/>
                  </a:lnTo>
                  <a:lnTo>
                    <a:pt x="1523993" y="0"/>
                  </a:lnTo>
                  <a:lnTo>
                    <a:pt x="1533518" y="0"/>
                  </a:lnTo>
                  <a:lnTo>
                    <a:pt x="1533518" y="9524"/>
                  </a:lnTo>
                  <a:close/>
                </a:path>
                <a:path w="9865360" h="1388745">
                  <a:moveTo>
                    <a:pt x="1552568" y="9524"/>
                  </a:moveTo>
                  <a:lnTo>
                    <a:pt x="1543043" y="9524"/>
                  </a:lnTo>
                  <a:lnTo>
                    <a:pt x="1543043" y="0"/>
                  </a:lnTo>
                  <a:lnTo>
                    <a:pt x="1552568" y="0"/>
                  </a:lnTo>
                  <a:lnTo>
                    <a:pt x="1552568" y="9524"/>
                  </a:lnTo>
                  <a:close/>
                </a:path>
                <a:path w="9865360" h="1388745">
                  <a:moveTo>
                    <a:pt x="1571618" y="9524"/>
                  </a:moveTo>
                  <a:lnTo>
                    <a:pt x="1562093" y="9524"/>
                  </a:lnTo>
                  <a:lnTo>
                    <a:pt x="1562093" y="0"/>
                  </a:lnTo>
                  <a:lnTo>
                    <a:pt x="1571618" y="0"/>
                  </a:lnTo>
                  <a:lnTo>
                    <a:pt x="1571618" y="9524"/>
                  </a:lnTo>
                  <a:close/>
                </a:path>
                <a:path w="9865360" h="1388745">
                  <a:moveTo>
                    <a:pt x="1590668" y="9524"/>
                  </a:moveTo>
                  <a:lnTo>
                    <a:pt x="1581143" y="9524"/>
                  </a:lnTo>
                  <a:lnTo>
                    <a:pt x="1581143" y="0"/>
                  </a:lnTo>
                  <a:lnTo>
                    <a:pt x="1590668" y="0"/>
                  </a:lnTo>
                  <a:lnTo>
                    <a:pt x="1590668" y="9524"/>
                  </a:lnTo>
                  <a:close/>
                </a:path>
                <a:path w="9865360" h="1388745">
                  <a:moveTo>
                    <a:pt x="1609718" y="9524"/>
                  </a:moveTo>
                  <a:lnTo>
                    <a:pt x="1600193" y="9524"/>
                  </a:lnTo>
                  <a:lnTo>
                    <a:pt x="1600193" y="0"/>
                  </a:lnTo>
                  <a:lnTo>
                    <a:pt x="1609718" y="0"/>
                  </a:lnTo>
                  <a:lnTo>
                    <a:pt x="1609718" y="9524"/>
                  </a:lnTo>
                  <a:close/>
                </a:path>
                <a:path w="9865360" h="1388745">
                  <a:moveTo>
                    <a:pt x="1628768" y="9524"/>
                  </a:moveTo>
                  <a:lnTo>
                    <a:pt x="1619243" y="9524"/>
                  </a:lnTo>
                  <a:lnTo>
                    <a:pt x="1619243" y="0"/>
                  </a:lnTo>
                  <a:lnTo>
                    <a:pt x="1628768" y="0"/>
                  </a:lnTo>
                  <a:lnTo>
                    <a:pt x="1628768" y="9524"/>
                  </a:lnTo>
                  <a:close/>
                </a:path>
                <a:path w="9865360" h="1388745">
                  <a:moveTo>
                    <a:pt x="1647818" y="9524"/>
                  </a:moveTo>
                  <a:lnTo>
                    <a:pt x="1638293" y="9524"/>
                  </a:lnTo>
                  <a:lnTo>
                    <a:pt x="1638293" y="0"/>
                  </a:lnTo>
                  <a:lnTo>
                    <a:pt x="1647818" y="0"/>
                  </a:lnTo>
                  <a:lnTo>
                    <a:pt x="1647818" y="9524"/>
                  </a:lnTo>
                  <a:close/>
                </a:path>
                <a:path w="9865360" h="1388745">
                  <a:moveTo>
                    <a:pt x="1666868" y="9524"/>
                  </a:moveTo>
                  <a:lnTo>
                    <a:pt x="1657343" y="9524"/>
                  </a:lnTo>
                  <a:lnTo>
                    <a:pt x="1657343" y="0"/>
                  </a:lnTo>
                  <a:lnTo>
                    <a:pt x="1666868" y="0"/>
                  </a:lnTo>
                  <a:lnTo>
                    <a:pt x="1666868" y="9524"/>
                  </a:lnTo>
                  <a:close/>
                </a:path>
                <a:path w="9865360" h="1388745">
                  <a:moveTo>
                    <a:pt x="1685918" y="9524"/>
                  </a:moveTo>
                  <a:lnTo>
                    <a:pt x="1676393" y="9524"/>
                  </a:lnTo>
                  <a:lnTo>
                    <a:pt x="1676393" y="0"/>
                  </a:lnTo>
                  <a:lnTo>
                    <a:pt x="1685918" y="0"/>
                  </a:lnTo>
                  <a:lnTo>
                    <a:pt x="1685918" y="9524"/>
                  </a:lnTo>
                  <a:close/>
                </a:path>
                <a:path w="9865360" h="1388745">
                  <a:moveTo>
                    <a:pt x="1704968" y="9524"/>
                  </a:moveTo>
                  <a:lnTo>
                    <a:pt x="1695443" y="9524"/>
                  </a:lnTo>
                  <a:lnTo>
                    <a:pt x="1695443" y="0"/>
                  </a:lnTo>
                  <a:lnTo>
                    <a:pt x="1704968" y="0"/>
                  </a:lnTo>
                  <a:lnTo>
                    <a:pt x="1704968" y="9524"/>
                  </a:lnTo>
                  <a:close/>
                </a:path>
                <a:path w="9865360" h="1388745">
                  <a:moveTo>
                    <a:pt x="1724018" y="9524"/>
                  </a:moveTo>
                  <a:lnTo>
                    <a:pt x="1714493" y="9524"/>
                  </a:lnTo>
                  <a:lnTo>
                    <a:pt x="1714493" y="0"/>
                  </a:lnTo>
                  <a:lnTo>
                    <a:pt x="1724018" y="0"/>
                  </a:lnTo>
                  <a:lnTo>
                    <a:pt x="1724018" y="9524"/>
                  </a:lnTo>
                  <a:close/>
                </a:path>
                <a:path w="9865360" h="1388745">
                  <a:moveTo>
                    <a:pt x="1743068" y="9524"/>
                  </a:moveTo>
                  <a:lnTo>
                    <a:pt x="1733543" y="9524"/>
                  </a:lnTo>
                  <a:lnTo>
                    <a:pt x="1733543" y="0"/>
                  </a:lnTo>
                  <a:lnTo>
                    <a:pt x="1743068" y="0"/>
                  </a:lnTo>
                  <a:lnTo>
                    <a:pt x="1743068" y="9524"/>
                  </a:lnTo>
                  <a:close/>
                </a:path>
                <a:path w="9865360" h="1388745">
                  <a:moveTo>
                    <a:pt x="1762118" y="9524"/>
                  </a:moveTo>
                  <a:lnTo>
                    <a:pt x="1752593" y="9524"/>
                  </a:lnTo>
                  <a:lnTo>
                    <a:pt x="1752593" y="0"/>
                  </a:lnTo>
                  <a:lnTo>
                    <a:pt x="1762118" y="0"/>
                  </a:lnTo>
                  <a:lnTo>
                    <a:pt x="1762118" y="9524"/>
                  </a:lnTo>
                  <a:close/>
                </a:path>
                <a:path w="9865360" h="1388745">
                  <a:moveTo>
                    <a:pt x="1781168" y="9524"/>
                  </a:moveTo>
                  <a:lnTo>
                    <a:pt x="1771643" y="9524"/>
                  </a:lnTo>
                  <a:lnTo>
                    <a:pt x="1771643" y="0"/>
                  </a:lnTo>
                  <a:lnTo>
                    <a:pt x="1781168" y="0"/>
                  </a:lnTo>
                  <a:lnTo>
                    <a:pt x="1781168" y="9524"/>
                  </a:lnTo>
                  <a:close/>
                </a:path>
                <a:path w="9865360" h="1388745">
                  <a:moveTo>
                    <a:pt x="1800218" y="9524"/>
                  </a:moveTo>
                  <a:lnTo>
                    <a:pt x="1790693" y="9524"/>
                  </a:lnTo>
                  <a:lnTo>
                    <a:pt x="1790693" y="0"/>
                  </a:lnTo>
                  <a:lnTo>
                    <a:pt x="1800218" y="0"/>
                  </a:lnTo>
                  <a:lnTo>
                    <a:pt x="1800218" y="9524"/>
                  </a:lnTo>
                  <a:close/>
                </a:path>
                <a:path w="9865360" h="1388745">
                  <a:moveTo>
                    <a:pt x="1819268" y="9524"/>
                  </a:moveTo>
                  <a:lnTo>
                    <a:pt x="1809743" y="9524"/>
                  </a:lnTo>
                  <a:lnTo>
                    <a:pt x="1809743" y="0"/>
                  </a:lnTo>
                  <a:lnTo>
                    <a:pt x="1819268" y="0"/>
                  </a:lnTo>
                  <a:lnTo>
                    <a:pt x="1819268" y="9524"/>
                  </a:lnTo>
                  <a:close/>
                </a:path>
                <a:path w="9865360" h="1388745">
                  <a:moveTo>
                    <a:pt x="1838318" y="9524"/>
                  </a:moveTo>
                  <a:lnTo>
                    <a:pt x="1828793" y="9524"/>
                  </a:lnTo>
                  <a:lnTo>
                    <a:pt x="1828793" y="0"/>
                  </a:lnTo>
                  <a:lnTo>
                    <a:pt x="1838318" y="0"/>
                  </a:lnTo>
                  <a:lnTo>
                    <a:pt x="1838318" y="9524"/>
                  </a:lnTo>
                  <a:close/>
                </a:path>
                <a:path w="9865360" h="1388745">
                  <a:moveTo>
                    <a:pt x="1857368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8" y="0"/>
                  </a:lnTo>
                  <a:lnTo>
                    <a:pt x="1857368" y="9524"/>
                  </a:lnTo>
                  <a:close/>
                </a:path>
                <a:path w="9865360" h="1388745">
                  <a:moveTo>
                    <a:pt x="1876418" y="9524"/>
                  </a:moveTo>
                  <a:lnTo>
                    <a:pt x="1866893" y="9524"/>
                  </a:lnTo>
                  <a:lnTo>
                    <a:pt x="1866893" y="0"/>
                  </a:lnTo>
                  <a:lnTo>
                    <a:pt x="1876418" y="0"/>
                  </a:lnTo>
                  <a:lnTo>
                    <a:pt x="1876418" y="9524"/>
                  </a:lnTo>
                  <a:close/>
                </a:path>
                <a:path w="9865360" h="1388745">
                  <a:moveTo>
                    <a:pt x="1895468" y="9524"/>
                  </a:moveTo>
                  <a:lnTo>
                    <a:pt x="1885943" y="9524"/>
                  </a:lnTo>
                  <a:lnTo>
                    <a:pt x="1885943" y="0"/>
                  </a:lnTo>
                  <a:lnTo>
                    <a:pt x="1895468" y="0"/>
                  </a:lnTo>
                  <a:lnTo>
                    <a:pt x="1895468" y="9524"/>
                  </a:lnTo>
                  <a:close/>
                </a:path>
                <a:path w="9865360" h="1388745">
                  <a:moveTo>
                    <a:pt x="1914518" y="9524"/>
                  </a:moveTo>
                  <a:lnTo>
                    <a:pt x="1904993" y="9524"/>
                  </a:lnTo>
                  <a:lnTo>
                    <a:pt x="1904993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9865360" h="1388745">
                  <a:moveTo>
                    <a:pt x="1933568" y="9524"/>
                  </a:moveTo>
                  <a:lnTo>
                    <a:pt x="1924043" y="9524"/>
                  </a:lnTo>
                  <a:lnTo>
                    <a:pt x="1924043" y="0"/>
                  </a:lnTo>
                  <a:lnTo>
                    <a:pt x="1933568" y="0"/>
                  </a:lnTo>
                  <a:lnTo>
                    <a:pt x="1933568" y="9524"/>
                  </a:lnTo>
                  <a:close/>
                </a:path>
                <a:path w="9865360" h="1388745">
                  <a:moveTo>
                    <a:pt x="1952618" y="9524"/>
                  </a:moveTo>
                  <a:lnTo>
                    <a:pt x="1943093" y="9524"/>
                  </a:lnTo>
                  <a:lnTo>
                    <a:pt x="1943093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9865360" h="1388745">
                  <a:moveTo>
                    <a:pt x="1971668" y="9524"/>
                  </a:moveTo>
                  <a:lnTo>
                    <a:pt x="1962143" y="9524"/>
                  </a:lnTo>
                  <a:lnTo>
                    <a:pt x="1962143" y="0"/>
                  </a:lnTo>
                  <a:lnTo>
                    <a:pt x="1971668" y="0"/>
                  </a:lnTo>
                  <a:lnTo>
                    <a:pt x="1971668" y="9524"/>
                  </a:lnTo>
                  <a:close/>
                </a:path>
                <a:path w="9865360" h="1388745">
                  <a:moveTo>
                    <a:pt x="1990718" y="9524"/>
                  </a:moveTo>
                  <a:lnTo>
                    <a:pt x="1981193" y="9524"/>
                  </a:lnTo>
                  <a:lnTo>
                    <a:pt x="1981193" y="0"/>
                  </a:lnTo>
                  <a:lnTo>
                    <a:pt x="1990718" y="0"/>
                  </a:lnTo>
                  <a:lnTo>
                    <a:pt x="1990718" y="9524"/>
                  </a:lnTo>
                  <a:close/>
                </a:path>
                <a:path w="9865360" h="1388745">
                  <a:moveTo>
                    <a:pt x="2009768" y="9524"/>
                  </a:moveTo>
                  <a:lnTo>
                    <a:pt x="2000243" y="9524"/>
                  </a:lnTo>
                  <a:lnTo>
                    <a:pt x="2000243" y="0"/>
                  </a:lnTo>
                  <a:lnTo>
                    <a:pt x="2009768" y="0"/>
                  </a:lnTo>
                  <a:lnTo>
                    <a:pt x="2009768" y="9524"/>
                  </a:lnTo>
                  <a:close/>
                </a:path>
                <a:path w="9865360" h="1388745">
                  <a:moveTo>
                    <a:pt x="2028818" y="9524"/>
                  </a:moveTo>
                  <a:lnTo>
                    <a:pt x="2019293" y="9524"/>
                  </a:lnTo>
                  <a:lnTo>
                    <a:pt x="2019293" y="0"/>
                  </a:lnTo>
                  <a:lnTo>
                    <a:pt x="2028818" y="0"/>
                  </a:lnTo>
                  <a:lnTo>
                    <a:pt x="2028818" y="9524"/>
                  </a:lnTo>
                  <a:close/>
                </a:path>
                <a:path w="9865360" h="1388745">
                  <a:moveTo>
                    <a:pt x="2047868" y="9524"/>
                  </a:moveTo>
                  <a:lnTo>
                    <a:pt x="2038343" y="9524"/>
                  </a:lnTo>
                  <a:lnTo>
                    <a:pt x="2038343" y="0"/>
                  </a:lnTo>
                  <a:lnTo>
                    <a:pt x="2047868" y="0"/>
                  </a:lnTo>
                  <a:lnTo>
                    <a:pt x="2047868" y="9524"/>
                  </a:lnTo>
                  <a:close/>
                </a:path>
                <a:path w="9865360" h="1388745">
                  <a:moveTo>
                    <a:pt x="2066918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8" y="0"/>
                  </a:lnTo>
                  <a:lnTo>
                    <a:pt x="2066918" y="9524"/>
                  </a:lnTo>
                  <a:close/>
                </a:path>
                <a:path w="9865360" h="1388745">
                  <a:moveTo>
                    <a:pt x="2085968" y="9524"/>
                  </a:moveTo>
                  <a:lnTo>
                    <a:pt x="2076443" y="9524"/>
                  </a:lnTo>
                  <a:lnTo>
                    <a:pt x="2076443" y="0"/>
                  </a:lnTo>
                  <a:lnTo>
                    <a:pt x="2085968" y="0"/>
                  </a:lnTo>
                  <a:lnTo>
                    <a:pt x="2085968" y="9524"/>
                  </a:lnTo>
                  <a:close/>
                </a:path>
                <a:path w="9865360" h="1388745">
                  <a:moveTo>
                    <a:pt x="2105018" y="9524"/>
                  </a:moveTo>
                  <a:lnTo>
                    <a:pt x="2095493" y="9524"/>
                  </a:lnTo>
                  <a:lnTo>
                    <a:pt x="2095493" y="0"/>
                  </a:lnTo>
                  <a:lnTo>
                    <a:pt x="2105018" y="0"/>
                  </a:lnTo>
                  <a:lnTo>
                    <a:pt x="2105018" y="9524"/>
                  </a:lnTo>
                  <a:close/>
                </a:path>
                <a:path w="9865360" h="1388745">
                  <a:moveTo>
                    <a:pt x="2124068" y="9524"/>
                  </a:moveTo>
                  <a:lnTo>
                    <a:pt x="2114543" y="9524"/>
                  </a:lnTo>
                  <a:lnTo>
                    <a:pt x="2114543" y="0"/>
                  </a:lnTo>
                  <a:lnTo>
                    <a:pt x="2124068" y="0"/>
                  </a:lnTo>
                  <a:lnTo>
                    <a:pt x="2124068" y="9524"/>
                  </a:lnTo>
                  <a:close/>
                </a:path>
                <a:path w="9865360" h="1388745">
                  <a:moveTo>
                    <a:pt x="2143118" y="9524"/>
                  </a:moveTo>
                  <a:lnTo>
                    <a:pt x="2133593" y="9524"/>
                  </a:lnTo>
                  <a:lnTo>
                    <a:pt x="2133593" y="0"/>
                  </a:lnTo>
                  <a:lnTo>
                    <a:pt x="2143118" y="0"/>
                  </a:lnTo>
                  <a:lnTo>
                    <a:pt x="2143118" y="9524"/>
                  </a:lnTo>
                  <a:close/>
                </a:path>
                <a:path w="9865360" h="1388745">
                  <a:moveTo>
                    <a:pt x="2162168" y="9524"/>
                  </a:moveTo>
                  <a:lnTo>
                    <a:pt x="2152643" y="9524"/>
                  </a:lnTo>
                  <a:lnTo>
                    <a:pt x="2152643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9865360" h="1388745">
                  <a:moveTo>
                    <a:pt x="2181218" y="9524"/>
                  </a:moveTo>
                  <a:lnTo>
                    <a:pt x="2171693" y="9524"/>
                  </a:lnTo>
                  <a:lnTo>
                    <a:pt x="2171693" y="0"/>
                  </a:lnTo>
                  <a:lnTo>
                    <a:pt x="2181218" y="0"/>
                  </a:lnTo>
                  <a:lnTo>
                    <a:pt x="2181218" y="9524"/>
                  </a:lnTo>
                  <a:close/>
                </a:path>
                <a:path w="9865360" h="1388745">
                  <a:moveTo>
                    <a:pt x="2200268" y="9524"/>
                  </a:moveTo>
                  <a:lnTo>
                    <a:pt x="2190743" y="9524"/>
                  </a:lnTo>
                  <a:lnTo>
                    <a:pt x="2190743" y="0"/>
                  </a:lnTo>
                  <a:lnTo>
                    <a:pt x="2200268" y="0"/>
                  </a:lnTo>
                  <a:lnTo>
                    <a:pt x="2200268" y="9524"/>
                  </a:lnTo>
                  <a:close/>
                </a:path>
                <a:path w="9865360" h="1388745">
                  <a:moveTo>
                    <a:pt x="2219318" y="9524"/>
                  </a:moveTo>
                  <a:lnTo>
                    <a:pt x="2209793" y="9524"/>
                  </a:lnTo>
                  <a:lnTo>
                    <a:pt x="2209793" y="0"/>
                  </a:lnTo>
                  <a:lnTo>
                    <a:pt x="2219318" y="0"/>
                  </a:lnTo>
                  <a:lnTo>
                    <a:pt x="2219318" y="9524"/>
                  </a:lnTo>
                  <a:close/>
                </a:path>
                <a:path w="9865360" h="1388745">
                  <a:moveTo>
                    <a:pt x="2238368" y="9524"/>
                  </a:moveTo>
                  <a:lnTo>
                    <a:pt x="2228843" y="9524"/>
                  </a:lnTo>
                  <a:lnTo>
                    <a:pt x="2228843" y="0"/>
                  </a:lnTo>
                  <a:lnTo>
                    <a:pt x="2238368" y="0"/>
                  </a:lnTo>
                  <a:lnTo>
                    <a:pt x="2238368" y="9524"/>
                  </a:lnTo>
                  <a:close/>
                </a:path>
                <a:path w="9865360" h="1388745">
                  <a:moveTo>
                    <a:pt x="2257418" y="9524"/>
                  </a:moveTo>
                  <a:lnTo>
                    <a:pt x="2247893" y="9524"/>
                  </a:lnTo>
                  <a:lnTo>
                    <a:pt x="2247893" y="0"/>
                  </a:lnTo>
                  <a:lnTo>
                    <a:pt x="2257418" y="0"/>
                  </a:lnTo>
                  <a:lnTo>
                    <a:pt x="2257418" y="9524"/>
                  </a:lnTo>
                  <a:close/>
                </a:path>
                <a:path w="9865360" h="1388745">
                  <a:moveTo>
                    <a:pt x="2276468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8" y="0"/>
                  </a:lnTo>
                  <a:lnTo>
                    <a:pt x="2276468" y="9524"/>
                  </a:lnTo>
                  <a:close/>
                </a:path>
                <a:path w="9865360" h="1388745">
                  <a:moveTo>
                    <a:pt x="2295518" y="9524"/>
                  </a:moveTo>
                  <a:lnTo>
                    <a:pt x="2285993" y="9524"/>
                  </a:lnTo>
                  <a:lnTo>
                    <a:pt x="2285993" y="0"/>
                  </a:lnTo>
                  <a:lnTo>
                    <a:pt x="2295518" y="0"/>
                  </a:lnTo>
                  <a:lnTo>
                    <a:pt x="2295518" y="9524"/>
                  </a:lnTo>
                  <a:close/>
                </a:path>
                <a:path w="9865360" h="1388745">
                  <a:moveTo>
                    <a:pt x="2314568" y="9524"/>
                  </a:moveTo>
                  <a:lnTo>
                    <a:pt x="2305043" y="9524"/>
                  </a:lnTo>
                  <a:lnTo>
                    <a:pt x="2305043" y="0"/>
                  </a:lnTo>
                  <a:lnTo>
                    <a:pt x="2314568" y="0"/>
                  </a:lnTo>
                  <a:lnTo>
                    <a:pt x="2314568" y="9524"/>
                  </a:lnTo>
                  <a:close/>
                </a:path>
                <a:path w="9865360" h="1388745">
                  <a:moveTo>
                    <a:pt x="2333618" y="9524"/>
                  </a:moveTo>
                  <a:lnTo>
                    <a:pt x="2324093" y="9524"/>
                  </a:lnTo>
                  <a:lnTo>
                    <a:pt x="2324093" y="0"/>
                  </a:lnTo>
                  <a:lnTo>
                    <a:pt x="2333618" y="0"/>
                  </a:lnTo>
                  <a:lnTo>
                    <a:pt x="2333618" y="9524"/>
                  </a:lnTo>
                  <a:close/>
                </a:path>
                <a:path w="9865360" h="1388745">
                  <a:moveTo>
                    <a:pt x="2352668" y="9524"/>
                  </a:moveTo>
                  <a:lnTo>
                    <a:pt x="2343143" y="9524"/>
                  </a:lnTo>
                  <a:lnTo>
                    <a:pt x="2343143" y="0"/>
                  </a:lnTo>
                  <a:lnTo>
                    <a:pt x="2352668" y="0"/>
                  </a:lnTo>
                  <a:lnTo>
                    <a:pt x="2352668" y="9524"/>
                  </a:lnTo>
                  <a:close/>
                </a:path>
                <a:path w="9865360" h="1388745">
                  <a:moveTo>
                    <a:pt x="2371718" y="9524"/>
                  </a:moveTo>
                  <a:lnTo>
                    <a:pt x="2362193" y="9524"/>
                  </a:lnTo>
                  <a:lnTo>
                    <a:pt x="2362193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9865360" h="1388745">
                  <a:moveTo>
                    <a:pt x="2390768" y="9524"/>
                  </a:moveTo>
                  <a:lnTo>
                    <a:pt x="2381243" y="9524"/>
                  </a:lnTo>
                  <a:lnTo>
                    <a:pt x="2381243" y="0"/>
                  </a:lnTo>
                  <a:lnTo>
                    <a:pt x="2390768" y="0"/>
                  </a:lnTo>
                  <a:lnTo>
                    <a:pt x="2390768" y="9524"/>
                  </a:lnTo>
                  <a:close/>
                </a:path>
                <a:path w="9865360" h="1388745">
                  <a:moveTo>
                    <a:pt x="2409818" y="9524"/>
                  </a:moveTo>
                  <a:lnTo>
                    <a:pt x="2400293" y="9524"/>
                  </a:lnTo>
                  <a:lnTo>
                    <a:pt x="2400293" y="0"/>
                  </a:lnTo>
                  <a:lnTo>
                    <a:pt x="2409818" y="0"/>
                  </a:lnTo>
                  <a:lnTo>
                    <a:pt x="2409818" y="9524"/>
                  </a:lnTo>
                  <a:close/>
                </a:path>
                <a:path w="9865360" h="1388745">
                  <a:moveTo>
                    <a:pt x="2428868" y="9524"/>
                  </a:moveTo>
                  <a:lnTo>
                    <a:pt x="2419343" y="9524"/>
                  </a:lnTo>
                  <a:lnTo>
                    <a:pt x="2419343" y="0"/>
                  </a:lnTo>
                  <a:lnTo>
                    <a:pt x="2428868" y="0"/>
                  </a:lnTo>
                  <a:lnTo>
                    <a:pt x="2428868" y="9524"/>
                  </a:lnTo>
                  <a:close/>
                </a:path>
                <a:path w="9865360" h="1388745">
                  <a:moveTo>
                    <a:pt x="2447918" y="9524"/>
                  </a:moveTo>
                  <a:lnTo>
                    <a:pt x="2438393" y="9524"/>
                  </a:lnTo>
                  <a:lnTo>
                    <a:pt x="2438393" y="0"/>
                  </a:lnTo>
                  <a:lnTo>
                    <a:pt x="2447918" y="0"/>
                  </a:lnTo>
                  <a:lnTo>
                    <a:pt x="2447918" y="9524"/>
                  </a:lnTo>
                  <a:close/>
                </a:path>
                <a:path w="9865360" h="1388745">
                  <a:moveTo>
                    <a:pt x="2466968" y="9524"/>
                  </a:moveTo>
                  <a:lnTo>
                    <a:pt x="2457443" y="9524"/>
                  </a:lnTo>
                  <a:lnTo>
                    <a:pt x="2457443" y="0"/>
                  </a:lnTo>
                  <a:lnTo>
                    <a:pt x="2466968" y="0"/>
                  </a:lnTo>
                  <a:lnTo>
                    <a:pt x="2466968" y="9524"/>
                  </a:lnTo>
                  <a:close/>
                </a:path>
                <a:path w="9865360" h="1388745">
                  <a:moveTo>
                    <a:pt x="2486018" y="9524"/>
                  </a:moveTo>
                  <a:lnTo>
                    <a:pt x="2476493" y="9524"/>
                  </a:lnTo>
                  <a:lnTo>
                    <a:pt x="2476493" y="0"/>
                  </a:lnTo>
                  <a:lnTo>
                    <a:pt x="2486018" y="0"/>
                  </a:lnTo>
                  <a:lnTo>
                    <a:pt x="2486018" y="9524"/>
                  </a:lnTo>
                  <a:close/>
                </a:path>
                <a:path w="9865360" h="1388745">
                  <a:moveTo>
                    <a:pt x="2505068" y="9524"/>
                  </a:moveTo>
                  <a:lnTo>
                    <a:pt x="2495543" y="9524"/>
                  </a:lnTo>
                  <a:lnTo>
                    <a:pt x="2495543" y="0"/>
                  </a:lnTo>
                  <a:lnTo>
                    <a:pt x="2505068" y="0"/>
                  </a:lnTo>
                  <a:lnTo>
                    <a:pt x="2505068" y="9524"/>
                  </a:lnTo>
                  <a:close/>
                </a:path>
                <a:path w="9865360" h="1388745">
                  <a:moveTo>
                    <a:pt x="2524118" y="9524"/>
                  </a:moveTo>
                  <a:lnTo>
                    <a:pt x="2514593" y="9524"/>
                  </a:lnTo>
                  <a:lnTo>
                    <a:pt x="2514593" y="0"/>
                  </a:lnTo>
                  <a:lnTo>
                    <a:pt x="2524118" y="0"/>
                  </a:lnTo>
                  <a:lnTo>
                    <a:pt x="2524118" y="9524"/>
                  </a:lnTo>
                  <a:close/>
                </a:path>
                <a:path w="9865360" h="1388745">
                  <a:moveTo>
                    <a:pt x="2543168" y="9524"/>
                  </a:moveTo>
                  <a:lnTo>
                    <a:pt x="2533643" y="9524"/>
                  </a:lnTo>
                  <a:lnTo>
                    <a:pt x="2533643" y="0"/>
                  </a:lnTo>
                  <a:lnTo>
                    <a:pt x="2543168" y="0"/>
                  </a:lnTo>
                  <a:lnTo>
                    <a:pt x="2543168" y="9524"/>
                  </a:lnTo>
                  <a:close/>
                </a:path>
                <a:path w="9865360" h="1388745">
                  <a:moveTo>
                    <a:pt x="2562218" y="9524"/>
                  </a:moveTo>
                  <a:lnTo>
                    <a:pt x="2552693" y="9524"/>
                  </a:lnTo>
                  <a:lnTo>
                    <a:pt x="2552693" y="0"/>
                  </a:lnTo>
                  <a:lnTo>
                    <a:pt x="2562218" y="0"/>
                  </a:lnTo>
                  <a:lnTo>
                    <a:pt x="2562218" y="9524"/>
                  </a:lnTo>
                  <a:close/>
                </a:path>
                <a:path w="9865360" h="1388745">
                  <a:moveTo>
                    <a:pt x="2581268" y="9524"/>
                  </a:moveTo>
                  <a:lnTo>
                    <a:pt x="2571743" y="9524"/>
                  </a:lnTo>
                  <a:lnTo>
                    <a:pt x="2571743" y="0"/>
                  </a:lnTo>
                  <a:lnTo>
                    <a:pt x="2581268" y="0"/>
                  </a:lnTo>
                  <a:lnTo>
                    <a:pt x="2581268" y="9524"/>
                  </a:lnTo>
                  <a:close/>
                </a:path>
                <a:path w="9865360" h="1388745">
                  <a:moveTo>
                    <a:pt x="2600318" y="9524"/>
                  </a:moveTo>
                  <a:lnTo>
                    <a:pt x="2590793" y="9524"/>
                  </a:lnTo>
                  <a:lnTo>
                    <a:pt x="2590793" y="0"/>
                  </a:lnTo>
                  <a:lnTo>
                    <a:pt x="2600318" y="0"/>
                  </a:lnTo>
                  <a:lnTo>
                    <a:pt x="2600318" y="9524"/>
                  </a:lnTo>
                  <a:close/>
                </a:path>
                <a:path w="9865360" h="1388745">
                  <a:moveTo>
                    <a:pt x="2619368" y="9524"/>
                  </a:moveTo>
                  <a:lnTo>
                    <a:pt x="2609843" y="9524"/>
                  </a:lnTo>
                  <a:lnTo>
                    <a:pt x="2609843" y="0"/>
                  </a:lnTo>
                  <a:lnTo>
                    <a:pt x="2619368" y="0"/>
                  </a:lnTo>
                  <a:lnTo>
                    <a:pt x="2619368" y="9524"/>
                  </a:lnTo>
                  <a:close/>
                </a:path>
                <a:path w="9865360" h="1388745">
                  <a:moveTo>
                    <a:pt x="2638418" y="9524"/>
                  </a:moveTo>
                  <a:lnTo>
                    <a:pt x="2628893" y="9524"/>
                  </a:lnTo>
                  <a:lnTo>
                    <a:pt x="2628893" y="0"/>
                  </a:lnTo>
                  <a:lnTo>
                    <a:pt x="2638418" y="0"/>
                  </a:lnTo>
                  <a:lnTo>
                    <a:pt x="2638418" y="9524"/>
                  </a:lnTo>
                  <a:close/>
                </a:path>
                <a:path w="9865360" h="1388745">
                  <a:moveTo>
                    <a:pt x="2657468" y="9524"/>
                  </a:moveTo>
                  <a:lnTo>
                    <a:pt x="2647943" y="9524"/>
                  </a:lnTo>
                  <a:lnTo>
                    <a:pt x="2647943" y="0"/>
                  </a:lnTo>
                  <a:lnTo>
                    <a:pt x="2657468" y="0"/>
                  </a:lnTo>
                  <a:lnTo>
                    <a:pt x="2657468" y="9524"/>
                  </a:lnTo>
                  <a:close/>
                </a:path>
                <a:path w="9865360" h="1388745">
                  <a:moveTo>
                    <a:pt x="2676518" y="9524"/>
                  </a:moveTo>
                  <a:lnTo>
                    <a:pt x="2666993" y="9524"/>
                  </a:lnTo>
                  <a:lnTo>
                    <a:pt x="2666993" y="0"/>
                  </a:lnTo>
                  <a:lnTo>
                    <a:pt x="2676518" y="0"/>
                  </a:lnTo>
                  <a:lnTo>
                    <a:pt x="2676518" y="9524"/>
                  </a:lnTo>
                  <a:close/>
                </a:path>
                <a:path w="9865360" h="1388745">
                  <a:moveTo>
                    <a:pt x="2695568" y="9524"/>
                  </a:moveTo>
                  <a:lnTo>
                    <a:pt x="2686043" y="9524"/>
                  </a:lnTo>
                  <a:lnTo>
                    <a:pt x="2686043" y="0"/>
                  </a:lnTo>
                  <a:lnTo>
                    <a:pt x="2695568" y="0"/>
                  </a:lnTo>
                  <a:lnTo>
                    <a:pt x="2695568" y="9524"/>
                  </a:lnTo>
                  <a:close/>
                </a:path>
                <a:path w="9865360" h="1388745">
                  <a:moveTo>
                    <a:pt x="2714618" y="9524"/>
                  </a:moveTo>
                  <a:lnTo>
                    <a:pt x="2705093" y="9524"/>
                  </a:lnTo>
                  <a:lnTo>
                    <a:pt x="2705093" y="0"/>
                  </a:lnTo>
                  <a:lnTo>
                    <a:pt x="2714618" y="0"/>
                  </a:lnTo>
                  <a:lnTo>
                    <a:pt x="2714618" y="9524"/>
                  </a:lnTo>
                  <a:close/>
                </a:path>
                <a:path w="9865360" h="1388745">
                  <a:moveTo>
                    <a:pt x="2733668" y="9524"/>
                  </a:moveTo>
                  <a:lnTo>
                    <a:pt x="2724143" y="9524"/>
                  </a:lnTo>
                  <a:lnTo>
                    <a:pt x="2724143" y="0"/>
                  </a:lnTo>
                  <a:lnTo>
                    <a:pt x="2733668" y="0"/>
                  </a:lnTo>
                  <a:lnTo>
                    <a:pt x="2733668" y="9524"/>
                  </a:lnTo>
                  <a:close/>
                </a:path>
                <a:path w="9865360" h="1388745">
                  <a:moveTo>
                    <a:pt x="2752718" y="9524"/>
                  </a:moveTo>
                  <a:lnTo>
                    <a:pt x="2743193" y="9524"/>
                  </a:lnTo>
                  <a:lnTo>
                    <a:pt x="2743193" y="0"/>
                  </a:lnTo>
                  <a:lnTo>
                    <a:pt x="2752718" y="0"/>
                  </a:lnTo>
                  <a:lnTo>
                    <a:pt x="2752718" y="9524"/>
                  </a:lnTo>
                  <a:close/>
                </a:path>
                <a:path w="9865360" h="1388745">
                  <a:moveTo>
                    <a:pt x="2771768" y="9524"/>
                  </a:moveTo>
                  <a:lnTo>
                    <a:pt x="2762243" y="9524"/>
                  </a:lnTo>
                  <a:lnTo>
                    <a:pt x="2762243" y="0"/>
                  </a:lnTo>
                  <a:lnTo>
                    <a:pt x="2771768" y="0"/>
                  </a:lnTo>
                  <a:lnTo>
                    <a:pt x="2771768" y="9524"/>
                  </a:lnTo>
                  <a:close/>
                </a:path>
                <a:path w="9865360" h="1388745">
                  <a:moveTo>
                    <a:pt x="2790818" y="9524"/>
                  </a:moveTo>
                  <a:lnTo>
                    <a:pt x="2781293" y="9524"/>
                  </a:lnTo>
                  <a:lnTo>
                    <a:pt x="2781293" y="0"/>
                  </a:lnTo>
                  <a:lnTo>
                    <a:pt x="2790818" y="0"/>
                  </a:lnTo>
                  <a:lnTo>
                    <a:pt x="2790818" y="9524"/>
                  </a:lnTo>
                  <a:close/>
                </a:path>
                <a:path w="9865360" h="1388745">
                  <a:moveTo>
                    <a:pt x="2809868" y="9524"/>
                  </a:moveTo>
                  <a:lnTo>
                    <a:pt x="2800343" y="9524"/>
                  </a:lnTo>
                  <a:lnTo>
                    <a:pt x="2800343" y="0"/>
                  </a:lnTo>
                  <a:lnTo>
                    <a:pt x="2809868" y="0"/>
                  </a:lnTo>
                  <a:lnTo>
                    <a:pt x="2809868" y="9524"/>
                  </a:lnTo>
                  <a:close/>
                </a:path>
                <a:path w="9865360" h="1388745">
                  <a:moveTo>
                    <a:pt x="2828918" y="9524"/>
                  </a:moveTo>
                  <a:lnTo>
                    <a:pt x="2819393" y="9524"/>
                  </a:lnTo>
                  <a:lnTo>
                    <a:pt x="2819393" y="0"/>
                  </a:lnTo>
                  <a:lnTo>
                    <a:pt x="2828918" y="0"/>
                  </a:lnTo>
                  <a:lnTo>
                    <a:pt x="2828918" y="9524"/>
                  </a:lnTo>
                  <a:close/>
                </a:path>
                <a:path w="9865360" h="1388745">
                  <a:moveTo>
                    <a:pt x="2847968" y="9524"/>
                  </a:moveTo>
                  <a:lnTo>
                    <a:pt x="2838443" y="9524"/>
                  </a:lnTo>
                  <a:lnTo>
                    <a:pt x="2838443" y="0"/>
                  </a:lnTo>
                  <a:lnTo>
                    <a:pt x="2847968" y="0"/>
                  </a:lnTo>
                  <a:lnTo>
                    <a:pt x="2847968" y="9524"/>
                  </a:lnTo>
                  <a:close/>
                </a:path>
                <a:path w="9865360" h="1388745">
                  <a:moveTo>
                    <a:pt x="2867018" y="9524"/>
                  </a:moveTo>
                  <a:lnTo>
                    <a:pt x="2857493" y="9524"/>
                  </a:lnTo>
                  <a:lnTo>
                    <a:pt x="2857493" y="0"/>
                  </a:lnTo>
                  <a:lnTo>
                    <a:pt x="2867018" y="0"/>
                  </a:lnTo>
                  <a:lnTo>
                    <a:pt x="2867018" y="9524"/>
                  </a:lnTo>
                  <a:close/>
                </a:path>
                <a:path w="9865360" h="1388745">
                  <a:moveTo>
                    <a:pt x="2886068" y="9524"/>
                  </a:moveTo>
                  <a:lnTo>
                    <a:pt x="2876543" y="9524"/>
                  </a:lnTo>
                  <a:lnTo>
                    <a:pt x="2876543" y="0"/>
                  </a:lnTo>
                  <a:lnTo>
                    <a:pt x="2886068" y="0"/>
                  </a:lnTo>
                  <a:lnTo>
                    <a:pt x="2886068" y="9524"/>
                  </a:lnTo>
                  <a:close/>
                </a:path>
                <a:path w="9865360" h="1388745">
                  <a:moveTo>
                    <a:pt x="2905118" y="9524"/>
                  </a:moveTo>
                  <a:lnTo>
                    <a:pt x="2895593" y="9524"/>
                  </a:lnTo>
                  <a:lnTo>
                    <a:pt x="2895593" y="0"/>
                  </a:lnTo>
                  <a:lnTo>
                    <a:pt x="2905118" y="0"/>
                  </a:lnTo>
                  <a:lnTo>
                    <a:pt x="2905118" y="9524"/>
                  </a:lnTo>
                  <a:close/>
                </a:path>
                <a:path w="9865360" h="1388745">
                  <a:moveTo>
                    <a:pt x="2924168" y="9524"/>
                  </a:moveTo>
                  <a:lnTo>
                    <a:pt x="2914643" y="9524"/>
                  </a:lnTo>
                  <a:lnTo>
                    <a:pt x="2914643" y="0"/>
                  </a:lnTo>
                  <a:lnTo>
                    <a:pt x="2924168" y="0"/>
                  </a:lnTo>
                  <a:lnTo>
                    <a:pt x="2924168" y="9524"/>
                  </a:lnTo>
                  <a:close/>
                </a:path>
                <a:path w="9865360" h="1388745">
                  <a:moveTo>
                    <a:pt x="2943218" y="9524"/>
                  </a:moveTo>
                  <a:lnTo>
                    <a:pt x="2933693" y="9524"/>
                  </a:lnTo>
                  <a:lnTo>
                    <a:pt x="2933693" y="0"/>
                  </a:lnTo>
                  <a:lnTo>
                    <a:pt x="2943218" y="0"/>
                  </a:lnTo>
                  <a:lnTo>
                    <a:pt x="2943218" y="9524"/>
                  </a:lnTo>
                  <a:close/>
                </a:path>
                <a:path w="9865360" h="1388745">
                  <a:moveTo>
                    <a:pt x="2962268" y="9524"/>
                  </a:moveTo>
                  <a:lnTo>
                    <a:pt x="2952743" y="9524"/>
                  </a:lnTo>
                  <a:lnTo>
                    <a:pt x="2952743" y="0"/>
                  </a:lnTo>
                  <a:lnTo>
                    <a:pt x="2962268" y="0"/>
                  </a:lnTo>
                  <a:lnTo>
                    <a:pt x="2962268" y="9524"/>
                  </a:lnTo>
                  <a:close/>
                </a:path>
                <a:path w="9865360" h="1388745">
                  <a:moveTo>
                    <a:pt x="2981318" y="9524"/>
                  </a:moveTo>
                  <a:lnTo>
                    <a:pt x="2971793" y="9524"/>
                  </a:lnTo>
                  <a:lnTo>
                    <a:pt x="2971793" y="0"/>
                  </a:lnTo>
                  <a:lnTo>
                    <a:pt x="2981318" y="0"/>
                  </a:lnTo>
                  <a:lnTo>
                    <a:pt x="2981318" y="9524"/>
                  </a:lnTo>
                  <a:close/>
                </a:path>
                <a:path w="9865360" h="1388745">
                  <a:moveTo>
                    <a:pt x="3000368" y="9524"/>
                  </a:moveTo>
                  <a:lnTo>
                    <a:pt x="2990843" y="9524"/>
                  </a:lnTo>
                  <a:lnTo>
                    <a:pt x="2990843" y="0"/>
                  </a:lnTo>
                  <a:lnTo>
                    <a:pt x="3000368" y="0"/>
                  </a:lnTo>
                  <a:lnTo>
                    <a:pt x="3000368" y="9524"/>
                  </a:lnTo>
                  <a:close/>
                </a:path>
                <a:path w="9865360" h="1388745">
                  <a:moveTo>
                    <a:pt x="3019418" y="9524"/>
                  </a:moveTo>
                  <a:lnTo>
                    <a:pt x="3009893" y="9524"/>
                  </a:lnTo>
                  <a:lnTo>
                    <a:pt x="3009893" y="0"/>
                  </a:lnTo>
                  <a:lnTo>
                    <a:pt x="3019418" y="0"/>
                  </a:lnTo>
                  <a:lnTo>
                    <a:pt x="3019418" y="9524"/>
                  </a:lnTo>
                  <a:close/>
                </a:path>
                <a:path w="9865360" h="1388745">
                  <a:moveTo>
                    <a:pt x="3038468" y="9524"/>
                  </a:moveTo>
                  <a:lnTo>
                    <a:pt x="3028943" y="9524"/>
                  </a:lnTo>
                  <a:lnTo>
                    <a:pt x="3028943" y="0"/>
                  </a:lnTo>
                  <a:lnTo>
                    <a:pt x="3038468" y="0"/>
                  </a:lnTo>
                  <a:lnTo>
                    <a:pt x="3038468" y="9524"/>
                  </a:lnTo>
                  <a:close/>
                </a:path>
                <a:path w="9865360" h="1388745">
                  <a:moveTo>
                    <a:pt x="3057518" y="9524"/>
                  </a:moveTo>
                  <a:lnTo>
                    <a:pt x="3047993" y="9524"/>
                  </a:lnTo>
                  <a:lnTo>
                    <a:pt x="3047993" y="0"/>
                  </a:lnTo>
                  <a:lnTo>
                    <a:pt x="3057518" y="0"/>
                  </a:lnTo>
                  <a:lnTo>
                    <a:pt x="3057518" y="9524"/>
                  </a:lnTo>
                  <a:close/>
                </a:path>
                <a:path w="9865360" h="1388745">
                  <a:moveTo>
                    <a:pt x="3076568" y="9524"/>
                  </a:moveTo>
                  <a:lnTo>
                    <a:pt x="3067043" y="9524"/>
                  </a:lnTo>
                  <a:lnTo>
                    <a:pt x="3067043" y="0"/>
                  </a:lnTo>
                  <a:lnTo>
                    <a:pt x="3076568" y="0"/>
                  </a:lnTo>
                  <a:lnTo>
                    <a:pt x="3076568" y="9524"/>
                  </a:lnTo>
                  <a:close/>
                </a:path>
                <a:path w="9865360" h="1388745">
                  <a:moveTo>
                    <a:pt x="3095618" y="9524"/>
                  </a:moveTo>
                  <a:lnTo>
                    <a:pt x="3086093" y="9524"/>
                  </a:lnTo>
                  <a:lnTo>
                    <a:pt x="3086093" y="0"/>
                  </a:lnTo>
                  <a:lnTo>
                    <a:pt x="3095618" y="0"/>
                  </a:lnTo>
                  <a:lnTo>
                    <a:pt x="3095618" y="9524"/>
                  </a:lnTo>
                  <a:close/>
                </a:path>
                <a:path w="9865360" h="1388745">
                  <a:moveTo>
                    <a:pt x="3114668" y="9524"/>
                  </a:moveTo>
                  <a:lnTo>
                    <a:pt x="3105143" y="9524"/>
                  </a:lnTo>
                  <a:lnTo>
                    <a:pt x="3105143" y="0"/>
                  </a:lnTo>
                  <a:lnTo>
                    <a:pt x="3114668" y="0"/>
                  </a:lnTo>
                  <a:lnTo>
                    <a:pt x="3114668" y="9524"/>
                  </a:lnTo>
                  <a:close/>
                </a:path>
                <a:path w="9865360" h="1388745">
                  <a:moveTo>
                    <a:pt x="3133718" y="9524"/>
                  </a:moveTo>
                  <a:lnTo>
                    <a:pt x="3124193" y="9524"/>
                  </a:lnTo>
                  <a:lnTo>
                    <a:pt x="3124193" y="0"/>
                  </a:lnTo>
                  <a:lnTo>
                    <a:pt x="3133718" y="0"/>
                  </a:lnTo>
                  <a:lnTo>
                    <a:pt x="3133718" y="9524"/>
                  </a:lnTo>
                  <a:close/>
                </a:path>
                <a:path w="9865360" h="1388745">
                  <a:moveTo>
                    <a:pt x="3152768" y="9524"/>
                  </a:moveTo>
                  <a:lnTo>
                    <a:pt x="3143243" y="9524"/>
                  </a:lnTo>
                  <a:lnTo>
                    <a:pt x="3143243" y="0"/>
                  </a:lnTo>
                  <a:lnTo>
                    <a:pt x="3152768" y="0"/>
                  </a:lnTo>
                  <a:lnTo>
                    <a:pt x="3152768" y="9524"/>
                  </a:lnTo>
                  <a:close/>
                </a:path>
                <a:path w="9865360" h="1388745">
                  <a:moveTo>
                    <a:pt x="3171818" y="9524"/>
                  </a:moveTo>
                  <a:lnTo>
                    <a:pt x="3162293" y="9524"/>
                  </a:lnTo>
                  <a:lnTo>
                    <a:pt x="3162293" y="0"/>
                  </a:lnTo>
                  <a:lnTo>
                    <a:pt x="3171818" y="0"/>
                  </a:lnTo>
                  <a:lnTo>
                    <a:pt x="3171818" y="9524"/>
                  </a:lnTo>
                  <a:close/>
                </a:path>
                <a:path w="9865360" h="1388745">
                  <a:moveTo>
                    <a:pt x="3190868" y="9524"/>
                  </a:moveTo>
                  <a:lnTo>
                    <a:pt x="3181343" y="9524"/>
                  </a:lnTo>
                  <a:lnTo>
                    <a:pt x="3181343" y="0"/>
                  </a:lnTo>
                  <a:lnTo>
                    <a:pt x="3190868" y="0"/>
                  </a:lnTo>
                  <a:lnTo>
                    <a:pt x="3190868" y="9524"/>
                  </a:lnTo>
                  <a:close/>
                </a:path>
                <a:path w="9865360" h="1388745">
                  <a:moveTo>
                    <a:pt x="3209918" y="9524"/>
                  </a:moveTo>
                  <a:lnTo>
                    <a:pt x="3200393" y="9524"/>
                  </a:lnTo>
                  <a:lnTo>
                    <a:pt x="3200393" y="0"/>
                  </a:lnTo>
                  <a:lnTo>
                    <a:pt x="3209918" y="0"/>
                  </a:lnTo>
                  <a:lnTo>
                    <a:pt x="3209918" y="9524"/>
                  </a:lnTo>
                  <a:close/>
                </a:path>
                <a:path w="9865360" h="1388745">
                  <a:moveTo>
                    <a:pt x="3228968" y="9524"/>
                  </a:moveTo>
                  <a:lnTo>
                    <a:pt x="3219443" y="9524"/>
                  </a:lnTo>
                  <a:lnTo>
                    <a:pt x="3219443" y="0"/>
                  </a:lnTo>
                  <a:lnTo>
                    <a:pt x="3228968" y="0"/>
                  </a:lnTo>
                  <a:lnTo>
                    <a:pt x="3228968" y="9524"/>
                  </a:lnTo>
                  <a:close/>
                </a:path>
                <a:path w="9865360" h="1388745">
                  <a:moveTo>
                    <a:pt x="3248018" y="9524"/>
                  </a:moveTo>
                  <a:lnTo>
                    <a:pt x="3238493" y="9524"/>
                  </a:lnTo>
                  <a:lnTo>
                    <a:pt x="3238493" y="0"/>
                  </a:lnTo>
                  <a:lnTo>
                    <a:pt x="3248018" y="0"/>
                  </a:lnTo>
                  <a:lnTo>
                    <a:pt x="3248018" y="9524"/>
                  </a:lnTo>
                  <a:close/>
                </a:path>
                <a:path w="9865360" h="1388745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9865360" h="1388745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9865360" h="1388745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9865360" h="1388745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9865360" h="1388745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9865360" h="1388745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9865360" h="1388745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9865360" h="1388745">
                  <a:moveTo>
                    <a:pt x="3400418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8" y="0"/>
                  </a:lnTo>
                  <a:lnTo>
                    <a:pt x="3400418" y="9524"/>
                  </a:lnTo>
                  <a:close/>
                </a:path>
                <a:path w="9865360" h="1388745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9865360" h="1388745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9865360" h="1388745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9865360" h="1388745">
                  <a:moveTo>
                    <a:pt x="3476618" y="9524"/>
                  </a:moveTo>
                  <a:lnTo>
                    <a:pt x="3467093" y="9524"/>
                  </a:lnTo>
                  <a:lnTo>
                    <a:pt x="3467093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9865360" h="1388745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9865360" h="1388745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9865360" h="1388745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9865360" h="1388745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9865360" h="1388745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9865360" h="1388745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9865360" h="1388745">
                  <a:moveTo>
                    <a:pt x="3609968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8" y="0"/>
                  </a:lnTo>
                  <a:lnTo>
                    <a:pt x="3609968" y="9524"/>
                  </a:lnTo>
                  <a:close/>
                </a:path>
                <a:path w="9865360" h="1388745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9865360" h="1388745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9865360" h="1388745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9865360" h="1388745">
                  <a:moveTo>
                    <a:pt x="3686168" y="9524"/>
                  </a:moveTo>
                  <a:lnTo>
                    <a:pt x="3676643" y="9524"/>
                  </a:lnTo>
                  <a:lnTo>
                    <a:pt x="3676643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9865360" h="1388745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9865360" h="1388745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9865360" h="1388745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9865360" h="1388745">
                  <a:moveTo>
                    <a:pt x="3762368" y="9524"/>
                  </a:moveTo>
                  <a:lnTo>
                    <a:pt x="3752843" y="9524"/>
                  </a:lnTo>
                  <a:lnTo>
                    <a:pt x="3752843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9865360" h="1388745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9865360" h="1388745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9865360" h="1388745">
                  <a:moveTo>
                    <a:pt x="3819518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8" y="0"/>
                  </a:lnTo>
                  <a:lnTo>
                    <a:pt x="3819518" y="9524"/>
                  </a:lnTo>
                  <a:close/>
                </a:path>
                <a:path w="9865360" h="1388745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9865360" h="1388745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9865360" h="1388745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9865360" h="1388745">
                  <a:moveTo>
                    <a:pt x="3895718" y="9524"/>
                  </a:moveTo>
                  <a:lnTo>
                    <a:pt x="3886193" y="9524"/>
                  </a:lnTo>
                  <a:lnTo>
                    <a:pt x="3886193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9865360" h="1388745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9865360" h="1388745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9865360" h="1388745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9865360" h="1388745">
                  <a:moveTo>
                    <a:pt x="3971918" y="9524"/>
                  </a:moveTo>
                  <a:lnTo>
                    <a:pt x="3962393" y="9524"/>
                  </a:lnTo>
                  <a:lnTo>
                    <a:pt x="3962393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9865360" h="1388745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9865360" h="1388745">
                  <a:moveTo>
                    <a:pt x="4010018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8" y="0"/>
                  </a:lnTo>
                  <a:lnTo>
                    <a:pt x="4010018" y="9524"/>
                  </a:lnTo>
                  <a:close/>
                </a:path>
                <a:path w="9865360" h="1388745">
                  <a:moveTo>
                    <a:pt x="4029068" y="9524"/>
                  </a:moveTo>
                  <a:lnTo>
                    <a:pt x="4019543" y="9524"/>
                  </a:lnTo>
                  <a:lnTo>
                    <a:pt x="4019543" y="0"/>
                  </a:lnTo>
                  <a:lnTo>
                    <a:pt x="4029068" y="0"/>
                  </a:lnTo>
                  <a:lnTo>
                    <a:pt x="4029068" y="9524"/>
                  </a:lnTo>
                  <a:close/>
                </a:path>
                <a:path w="9865360" h="1388745">
                  <a:moveTo>
                    <a:pt x="4048118" y="9524"/>
                  </a:moveTo>
                  <a:lnTo>
                    <a:pt x="4038593" y="9524"/>
                  </a:lnTo>
                  <a:lnTo>
                    <a:pt x="4038593" y="0"/>
                  </a:lnTo>
                  <a:lnTo>
                    <a:pt x="4048118" y="0"/>
                  </a:lnTo>
                  <a:lnTo>
                    <a:pt x="4048118" y="9524"/>
                  </a:lnTo>
                  <a:close/>
                </a:path>
                <a:path w="9865360" h="1388745">
                  <a:moveTo>
                    <a:pt x="4067168" y="9524"/>
                  </a:moveTo>
                  <a:lnTo>
                    <a:pt x="4057643" y="9524"/>
                  </a:lnTo>
                  <a:lnTo>
                    <a:pt x="4057643" y="0"/>
                  </a:lnTo>
                  <a:lnTo>
                    <a:pt x="4067168" y="0"/>
                  </a:lnTo>
                  <a:lnTo>
                    <a:pt x="4067168" y="9524"/>
                  </a:lnTo>
                  <a:close/>
                </a:path>
                <a:path w="9865360" h="1388745">
                  <a:moveTo>
                    <a:pt x="4086218" y="9524"/>
                  </a:moveTo>
                  <a:lnTo>
                    <a:pt x="4076693" y="9524"/>
                  </a:lnTo>
                  <a:lnTo>
                    <a:pt x="4076693" y="0"/>
                  </a:lnTo>
                  <a:lnTo>
                    <a:pt x="4086218" y="0"/>
                  </a:lnTo>
                  <a:lnTo>
                    <a:pt x="4086218" y="9524"/>
                  </a:lnTo>
                  <a:close/>
                </a:path>
                <a:path w="9865360" h="1388745">
                  <a:moveTo>
                    <a:pt x="4105268" y="9524"/>
                  </a:moveTo>
                  <a:lnTo>
                    <a:pt x="4095743" y="9524"/>
                  </a:lnTo>
                  <a:lnTo>
                    <a:pt x="4095743" y="0"/>
                  </a:lnTo>
                  <a:lnTo>
                    <a:pt x="4105268" y="0"/>
                  </a:lnTo>
                  <a:lnTo>
                    <a:pt x="4105268" y="9524"/>
                  </a:lnTo>
                  <a:close/>
                </a:path>
                <a:path w="9865360" h="1388745">
                  <a:moveTo>
                    <a:pt x="4124318" y="9524"/>
                  </a:moveTo>
                  <a:lnTo>
                    <a:pt x="4114793" y="9524"/>
                  </a:lnTo>
                  <a:lnTo>
                    <a:pt x="4114793" y="0"/>
                  </a:lnTo>
                  <a:lnTo>
                    <a:pt x="4124318" y="0"/>
                  </a:lnTo>
                  <a:lnTo>
                    <a:pt x="4124318" y="9524"/>
                  </a:lnTo>
                  <a:close/>
                </a:path>
                <a:path w="9865360" h="1388745">
                  <a:moveTo>
                    <a:pt x="4143368" y="9524"/>
                  </a:moveTo>
                  <a:lnTo>
                    <a:pt x="4133843" y="9524"/>
                  </a:lnTo>
                  <a:lnTo>
                    <a:pt x="4133843" y="0"/>
                  </a:lnTo>
                  <a:lnTo>
                    <a:pt x="4143368" y="0"/>
                  </a:lnTo>
                  <a:lnTo>
                    <a:pt x="4143368" y="9524"/>
                  </a:lnTo>
                  <a:close/>
                </a:path>
                <a:path w="9865360" h="1388745">
                  <a:moveTo>
                    <a:pt x="4162418" y="9524"/>
                  </a:moveTo>
                  <a:lnTo>
                    <a:pt x="4152893" y="9524"/>
                  </a:lnTo>
                  <a:lnTo>
                    <a:pt x="4152893" y="0"/>
                  </a:lnTo>
                  <a:lnTo>
                    <a:pt x="4162418" y="0"/>
                  </a:lnTo>
                  <a:lnTo>
                    <a:pt x="4162418" y="9524"/>
                  </a:lnTo>
                  <a:close/>
                </a:path>
                <a:path w="9865360" h="1388745">
                  <a:moveTo>
                    <a:pt x="4181468" y="9524"/>
                  </a:moveTo>
                  <a:lnTo>
                    <a:pt x="4171943" y="9524"/>
                  </a:lnTo>
                  <a:lnTo>
                    <a:pt x="4171943" y="0"/>
                  </a:lnTo>
                  <a:lnTo>
                    <a:pt x="4181468" y="0"/>
                  </a:lnTo>
                  <a:lnTo>
                    <a:pt x="4181468" y="9524"/>
                  </a:lnTo>
                  <a:close/>
                </a:path>
                <a:path w="9865360" h="1388745">
                  <a:moveTo>
                    <a:pt x="4200518" y="9524"/>
                  </a:moveTo>
                  <a:lnTo>
                    <a:pt x="4190993" y="9524"/>
                  </a:lnTo>
                  <a:lnTo>
                    <a:pt x="4190993" y="0"/>
                  </a:lnTo>
                  <a:lnTo>
                    <a:pt x="4200518" y="0"/>
                  </a:lnTo>
                  <a:lnTo>
                    <a:pt x="4200518" y="9524"/>
                  </a:lnTo>
                  <a:close/>
                </a:path>
                <a:path w="9865360" h="1388745">
                  <a:moveTo>
                    <a:pt x="4219568" y="9524"/>
                  </a:moveTo>
                  <a:lnTo>
                    <a:pt x="4210043" y="9524"/>
                  </a:lnTo>
                  <a:lnTo>
                    <a:pt x="4210043" y="0"/>
                  </a:lnTo>
                  <a:lnTo>
                    <a:pt x="4219568" y="0"/>
                  </a:lnTo>
                  <a:lnTo>
                    <a:pt x="4219568" y="9524"/>
                  </a:lnTo>
                  <a:close/>
                </a:path>
                <a:path w="9865360" h="1388745">
                  <a:moveTo>
                    <a:pt x="4238618" y="9524"/>
                  </a:moveTo>
                  <a:lnTo>
                    <a:pt x="4229093" y="9524"/>
                  </a:lnTo>
                  <a:lnTo>
                    <a:pt x="4229093" y="0"/>
                  </a:lnTo>
                  <a:lnTo>
                    <a:pt x="4238618" y="0"/>
                  </a:lnTo>
                  <a:lnTo>
                    <a:pt x="4238618" y="9524"/>
                  </a:lnTo>
                  <a:close/>
                </a:path>
                <a:path w="9865360" h="1388745">
                  <a:moveTo>
                    <a:pt x="4257668" y="9524"/>
                  </a:moveTo>
                  <a:lnTo>
                    <a:pt x="4248143" y="9524"/>
                  </a:lnTo>
                  <a:lnTo>
                    <a:pt x="4248143" y="0"/>
                  </a:lnTo>
                  <a:lnTo>
                    <a:pt x="4257668" y="0"/>
                  </a:lnTo>
                  <a:lnTo>
                    <a:pt x="4257668" y="9524"/>
                  </a:lnTo>
                  <a:close/>
                </a:path>
                <a:path w="9865360" h="1388745">
                  <a:moveTo>
                    <a:pt x="4276718" y="9524"/>
                  </a:moveTo>
                  <a:lnTo>
                    <a:pt x="4267193" y="9524"/>
                  </a:lnTo>
                  <a:lnTo>
                    <a:pt x="4267193" y="0"/>
                  </a:lnTo>
                  <a:lnTo>
                    <a:pt x="4276718" y="0"/>
                  </a:lnTo>
                  <a:lnTo>
                    <a:pt x="4276718" y="9524"/>
                  </a:lnTo>
                  <a:close/>
                </a:path>
                <a:path w="9865360" h="1388745">
                  <a:moveTo>
                    <a:pt x="4295768" y="9524"/>
                  </a:moveTo>
                  <a:lnTo>
                    <a:pt x="4286243" y="9524"/>
                  </a:lnTo>
                  <a:lnTo>
                    <a:pt x="4286243" y="0"/>
                  </a:lnTo>
                  <a:lnTo>
                    <a:pt x="4295768" y="0"/>
                  </a:lnTo>
                  <a:lnTo>
                    <a:pt x="4295768" y="9524"/>
                  </a:lnTo>
                  <a:close/>
                </a:path>
                <a:path w="9865360" h="1388745">
                  <a:moveTo>
                    <a:pt x="4314818" y="9524"/>
                  </a:moveTo>
                  <a:lnTo>
                    <a:pt x="4305293" y="9524"/>
                  </a:lnTo>
                  <a:lnTo>
                    <a:pt x="4305293" y="0"/>
                  </a:lnTo>
                  <a:lnTo>
                    <a:pt x="4314818" y="0"/>
                  </a:lnTo>
                  <a:lnTo>
                    <a:pt x="4314818" y="9524"/>
                  </a:lnTo>
                  <a:close/>
                </a:path>
                <a:path w="9865360" h="1388745">
                  <a:moveTo>
                    <a:pt x="4333868" y="9524"/>
                  </a:moveTo>
                  <a:lnTo>
                    <a:pt x="4324343" y="9524"/>
                  </a:lnTo>
                  <a:lnTo>
                    <a:pt x="4324343" y="0"/>
                  </a:lnTo>
                  <a:lnTo>
                    <a:pt x="4333868" y="0"/>
                  </a:lnTo>
                  <a:lnTo>
                    <a:pt x="4333868" y="9524"/>
                  </a:lnTo>
                  <a:close/>
                </a:path>
                <a:path w="9865360" h="1388745">
                  <a:moveTo>
                    <a:pt x="4352918" y="9524"/>
                  </a:moveTo>
                  <a:lnTo>
                    <a:pt x="4343393" y="9524"/>
                  </a:lnTo>
                  <a:lnTo>
                    <a:pt x="4343393" y="0"/>
                  </a:lnTo>
                  <a:lnTo>
                    <a:pt x="4352918" y="0"/>
                  </a:lnTo>
                  <a:lnTo>
                    <a:pt x="4352918" y="9524"/>
                  </a:lnTo>
                  <a:close/>
                </a:path>
                <a:path w="9865360" h="1388745">
                  <a:moveTo>
                    <a:pt x="4371968" y="9524"/>
                  </a:moveTo>
                  <a:lnTo>
                    <a:pt x="4362443" y="9524"/>
                  </a:lnTo>
                  <a:lnTo>
                    <a:pt x="4362443" y="0"/>
                  </a:lnTo>
                  <a:lnTo>
                    <a:pt x="4371968" y="0"/>
                  </a:lnTo>
                  <a:lnTo>
                    <a:pt x="4371968" y="9524"/>
                  </a:lnTo>
                  <a:close/>
                </a:path>
                <a:path w="9865360" h="1388745">
                  <a:moveTo>
                    <a:pt x="4391018" y="9524"/>
                  </a:moveTo>
                  <a:lnTo>
                    <a:pt x="4381493" y="9524"/>
                  </a:lnTo>
                  <a:lnTo>
                    <a:pt x="4381493" y="0"/>
                  </a:lnTo>
                  <a:lnTo>
                    <a:pt x="4391018" y="0"/>
                  </a:lnTo>
                  <a:lnTo>
                    <a:pt x="4391018" y="9524"/>
                  </a:lnTo>
                  <a:close/>
                </a:path>
                <a:path w="9865360" h="1388745">
                  <a:moveTo>
                    <a:pt x="4410068" y="9524"/>
                  </a:moveTo>
                  <a:lnTo>
                    <a:pt x="4400543" y="9524"/>
                  </a:lnTo>
                  <a:lnTo>
                    <a:pt x="4400543" y="0"/>
                  </a:lnTo>
                  <a:lnTo>
                    <a:pt x="4410068" y="0"/>
                  </a:lnTo>
                  <a:lnTo>
                    <a:pt x="4410068" y="9524"/>
                  </a:lnTo>
                  <a:close/>
                </a:path>
                <a:path w="9865360" h="1388745">
                  <a:moveTo>
                    <a:pt x="4429118" y="9524"/>
                  </a:moveTo>
                  <a:lnTo>
                    <a:pt x="4419593" y="9524"/>
                  </a:lnTo>
                  <a:lnTo>
                    <a:pt x="4419593" y="0"/>
                  </a:lnTo>
                  <a:lnTo>
                    <a:pt x="4429118" y="0"/>
                  </a:lnTo>
                  <a:lnTo>
                    <a:pt x="4429118" y="9524"/>
                  </a:lnTo>
                  <a:close/>
                </a:path>
                <a:path w="9865360" h="1388745">
                  <a:moveTo>
                    <a:pt x="4448168" y="9524"/>
                  </a:moveTo>
                  <a:lnTo>
                    <a:pt x="4438643" y="9524"/>
                  </a:lnTo>
                  <a:lnTo>
                    <a:pt x="4438643" y="0"/>
                  </a:lnTo>
                  <a:lnTo>
                    <a:pt x="4448168" y="0"/>
                  </a:lnTo>
                  <a:lnTo>
                    <a:pt x="4448168" y="9524"/>
                  </a:lnTo>
                  <a:close/>
                </a:path>
                <a:path w="9865360" h="1388745">
                  <a:moveTo>
                    <a:pt x="4467218" y="9524"/>
                  </a:moveTo>
                  <a:lnTo>
                    <a:pt x="4457693" y="9524"/>
                  </a:lnTo>
                  <a:lnTo>
                    <a:pt x="4457693" y="0"/>
                  </a:lnTo>
                  <a:lnTo>
                    <a:pt x="4467218" y="0"/>
                  </a:lnTo>
                  <a:lnTo>
                    <a:pt x="4467218" y="9524"/>
                  </a:lnTo>
                  <a:close/>
                </a:path>
                <a:path w="9865360" h="1388745">
                  <a:moveTo>
                    <a:pt x="4486268" y="9524"/>
                  </a:moveTo>
                  <a:lnTo>
                    <a:pt x="4476743" y="9524"/>
                  </a:lnTo>
                  <a:lnTo>
                    <a:pt x="4476743" y="0"/>
                  </a:lnTo>
                  <a:lnTo>
                    <a:pt x="4486268" y="0"/>
                  </a:lnTo>
                  <a:lnTo>
                    <a:pt x="4486268" y="9524"/>
                  </a:lnTo>
                  <a:close/>
                </a:path>
                <a:path w="9865360" h="1388745">
                  <a:moveTo>
                    <a:pt x="4505318" y="9524"/>
                  </a:moveTo>
                  <a:lnTo>
                    <a:pt x="4495793" y="9524"/>
                  </a:lnTo>
                  <a:lnTo>
                    <a:pt x="4495793" y="0"/>
                  </a:lnTo>
                  <a:lnTo>
                    <a:pt x="4505318" y="0"/>
                  </a:lnTo>
                  <a:lnTo>
                    <a:pt x="4505318" y="9524"/>
                  </a:lnTo>
                  <a:close/>
                </a:path>
                <a:path w="9865360" h="1388745">
                  <a:moveTo>
                    <a:pt x="4524368" y="9524"/>
                  </a:moveTo>
                  <a:lnTo>
                    <a:pt x="4514843" y="9524"/>
                  </a:lnTo>
                  <a:lnTo>
                    <a:pt x="4514843" y="0"/>
                  </a:lnTo>
                  <a:lnTo>
                    <a:pt x="4524368" y="0"/>
                  </a:lnTo>
                  <a:lnTo>
                    <a:pt x="4524368" y="9524"/>
                  </a:lnTo>
                  <a:close/>
                </a:path>
                <a:path w="9865360" h="1388745">
                  <a:moveTo>
                    <a:pt x="4543418" y="9524"/>
                  </a:moveTo>
                  <a:lnTo>
                    <a:pt x="4533893" y="9524"/>
                  </a:lnTo>
                  <a:lnTo>
                    <a:pt x="4533893" y="0"/>
                  </a:lnTo>
                  <a:lnTo>
                    <a:pt x="4543418" y="0"/>
                  </a:lnTo>
                  <a:lnTo>
                    <a:pt x="4543418" y="9524"/>
                  </a:lnTo>
                  <a:close/>
                </a:path>
                <a:path w="9865360" h="1388745">
                  <a:moveTo>
                    <a:pt x="4562468" y="9524"/>
                  </a:moveTo>
                  <a:lnTo>
                    <a:pt x="4552943" y="9524"/>
                  </a:lnTo>
                  <a:lnTo>
                    <a:pt x="4552943" y="0"/>
                  </a:lnTo>
                  <a:lnTo>
                    <a:pt x="4562468" y="0"/>
                  </a:lnTo>
                  <a:lnTo>
                    <a:pt x="4562468" y="9524"/>
                  </a:lnTo>
                  <a:close/>
                </a:path>
                <a:path w="9865360" h="1388745">
                  <a:moveTo>
                    <a:pt x="4581518" y="9524"/>
                  </a:moveTo>
                  <a:lnTo>
                    <a:pt x="4571993" y="9524"/>
                  </a:lnTo>
                  <a:lnTo>
                    <a:pt x="4571993" y="0"/>
                  </a:lnTo>
                  <a:lnTo>
                    <a:pt x="4581518" y="0"/>
                  </a:lnTo>
                  <a:lnTo>
                    <a:pt x="4581518" y="9524"/>
                  </a:lnTo>
                  <a:close/>
                </a:path>
                <a:path w="9865360" h="1388745">
                  <a:moveTo>
                    <a:pt x="4600568" y="9524"/>
                  </a:moveTo>
                  <a:lnTo>
                    <a:pt x="4591043" y="9524"/>
                  </a:lnTo>
                  <a:lnTo>
                    <a:pt x="4591043" y="0"/>
                  </a:lnTo>
                  <a:lnTo>
                    <a:pt x="4600568" y="0"/>
                  </a:lnTo>
                  <a:lnTo>
                    <a:pt x="4600568" y="9524"/>
                  </a:lnTo>
                  <a:close/>
                </a:path>
                <a:path w="9865360" h="1388745">
                  <a:moveTo>
                    <a:pt x="4619618" y="9524"/>
                  </a:moveTo>
                  <a:lnTo>
                    <a:pt x="4610093" y="9524"/>
                  </a:lnTo>
                  <a:lnTo>
                    <a:pt x="4610093" y="0"/>
                  </a:lnTo>
                  <a:lnTo>
                    <a:pt x="4619618" y="0"/>
                  </a:lnTo>
                  <a:lnTo>
                    <a:pt x="4619618" y="9524"/>
                  </a:lnTo>
                  <a:close/>
                </a:path>
                <a:path w="9865360" h="1388745">
                  <a:moveTo>
                    <a:pt x="4638668" y="9524"/>
                  </a:moveTo>
                  <a:lnTo>
                    <a:pt x="4629143" y="9524"/>
                  </a:lnTo>
                  <a:lnTo>
                    <a:pt x="4629143" y="0"/>
                  </a:lnTo>
                  <a:lnTo>
                    <a:pt x="4638668" y="0"/>
                  </a:lnTo>
                  <a:lnTo>
                    <a:pt x="4638668" y="9524"/>
                  </a:lnTo>
                  <a:close/>
                </a:path>
                <a:path w="9865360" h="1388745">
                  <a:moveTo>
                    <a:pt x="4657718" y="9524"/>
                  </a:moveTo>
                  <a:lnTo>
                    <a:pt x="4648193" y="9524"/>
                  </a:lnTo>
                  <a:lnTo>
                    <a:pt x="4648193" y="0"/>
                  </a:lnTo>
                  <a:lnTo>
                    <a:pt x="4657718" y="0"/>
                  </a:lnTo>
                  <a:lnTo>
                    <a:pt x="4657718" y="9524"/>
                  </a:lnTo>
                  <a:close/>
                </a:path>
                <a:path w="9865360" h="1388745">
                  <a:moveTo>
                    <a:pt x="4676768" y="9524"/>
                  </a:moveTo>
                  <a:lnTo>
                    <a:pt x="4667243" y="9524"/>
                  </a:lnTo>
                  <a:lnTo>
                    <a:pt x="4667243" y="0"/>
                  </a:lnTo>
                  <a:lnTo>
                    <a:pt x="4676768" y="0"/>
                  </a:lnTo>
                  <a:lnTo>
                    <a:pt x="4676768" y="9524"/>
                  </a:lnTo>
                  <a:close/>
                </a:path>
                <a:path w="9865360" h="1388745">
                  <a:moveTo>
                    <a:pt x="4695818" y="9524"/>
                  </a:moveTo>
                  <a:lnTo>
                    <a:pt x="4686293" y="9524"/>
                  </a:lnTo>
                  <a:lnTo>
                    <a:pt x="4686293" y="0"/>
                  </a:lnTo>
                  <a:lnTo>
                    <a:pt x="4695818" y="0"/>
                  </a:lnTo>
                  <a:lnTo>
                    <a:pt x="4695818" y="9524"/>
                  </a:lnTo>
                  <a:close/>
                </a:path>
                <a:path w="9865360" h="1388745">
                  <a:moveTo>
                    <a:pt x="4714868" y="9524"/>
                  </a:moveTo>
                  <a:lnTo>
                    <a:pt x="4705343" y="9524"/>
                  </a:lnTo>
                  <a:lnTo>
                    <a:pt x="4705343" y="0"/>
                  </a:lnTo>
                  <a:lnTo>
                    <a:pt x="4714868" y="0"/>
                  </a:lnTo>
                  <a:lnTo>
                    <a:pt x="4714868" y="9524"/>
                  </a:lnTo>
                  <a:close/>
                </a:path>
                <a:path w="9865360" h="1388745">
                  <a:moveTo>
                    <a:pt x="4733918" y="9524"/>
                  </a:moveTo>
                  <a:lnTo>
                    <a:pt x="4724393" y="9524"/>
                  </a:lnTo>
                  <a:lnTo>
                    <a:pt x="4724393" y="0"/>
                  </a:lnTo>
                  <a:lnTo>
                    <a:pt x="4733918" y="0"/>
                  </a:lnTo>
                  <a:lnTo>
                    <a:pt x="4733918" y="9524"/>
                  </a:lnTo>
                  <a:close/>
                </a:path>
                <a:path w="9865360" h="1388745">
                  <a:moveTo>
                    <a:pt x="4752968" y="9524"/>
                  </a:moveTo>
                  <a:lnTo>
                    <a:pt x="4743443" y="9524"/>
                  </a:lnTo>
                  <a:lnTo>
                    <a:pt x="4743443" y="0"/>
                  </a:lnTo>
                  <a:lnTo>
                    <a:pt x="4752968" y="0"/>
                  </a:lnTo>
                  <a:lnTo>
                    <a:pt x="4752968" y="9524"/>
                  </a:lnTo>
                  <a:close/>
                </a:path>
                <a:path w="9865360" h="1388745">
                  <a:moveTo>
                    <a:pt x="4772018" y="9524"/>
                  </a:moveTo>
                  <a:lnTo>
                    <a:pt x="4762493" y="9524"/>
                  </a:lnTo>
                  <a:lnTo>
                    <a:pt x="4762493" y="0"/>
                  </a:lnTo>
                  <a:lnTo>
                    <a:pt x="4772018" y="0"/>
                  </a:lnTo>
                  <a:lnTo>
                    <a:pt x="4772018" y="9524"/>
                  </a:lnTo>
                  <a:close/>
                </a:path>
                <a:path w="9865360" h="1388745">
                  <a:moveTo>
                    <a:pt x="4791068" y="9524"/>
                  </a:moveTo>
                  <a:lnTo>
                    <a:pt x="4781543" y="9524"/>
                  </a:lnTo>
                  <a:lnTo>
                    <a:pt x="4781543" y="0"/>
                  </a:lnTo>
                  <a:lnTo>
                    <a:pt x="4791068" y="0"/>
                  </a:lnTo>
                  <a:lnTo>
                    <a:pt x="4791068" y="9524"/>
                  </a:lnTo>
                  <a:close/>
                </a:path>
                <a:path w="9865360" h="1388745">
                  <a:moveTo>
                    <a:pt x="4810118" y="9524"/>
                  </a:moveTo>
                  <a:lnTo>
                    <a:pt x="4800593" y="9524"/>
                  </a:lnTo>
                  <a:lnTo>
                    <a:pt x="4800593" y="0"/>
                  </a:lnTo>
                  <a:lnTo>
                    <a:pt x="4810118" y="0"/>
                  </a:lnTo>
                  <a:lnTo>
                    <a:pt x="4810118" y="9524"/>
                  </a:lnTo>
                  <a:close/>
                </a:path>
                <a:path w="9865360" h="1388745">
                  <a:moveTo>
                    <a:pt x="4829168" y="9524"/>
                  </a:moveTo>
                  <a:lnTo>
                    <a:pt x="4819643" y="9524"/>
                  </a:lnTo>
                  <a:lnTo>
                    <a:pt x="4819643" y="0"/>
                  </a:lnTo>
                  <a:lnTo>
                    <a:pt x="4829168" y="0"/>
                  </a:lnTo>
                  <a:lnTo>
                    <a:pt x="4829168" y="9524"/>
                  </a:lnTo>
                  <a:close/>
                </a:path>
                <a:path w="9865360" h="1388745">
                  <a:moveTo>
                    <a:pt x="4848218" y="9524"/>
                  </a:moveTo>
                  <a:lnTo>
                    <a:pt x="4838693" y="9524"/>
                  </a:lnTo>
                  <a:lnTo>
                    <a:pt x="4838693" y="0"/>
                  </a:lnTo>
                  <a:lnTo>
                    <a:pt x="4848218" y="0"/>
                  </a:lnTo>
                  <a:lnTo>
                    <a:pt x="4848218" y="9524"/>
                  </a:lnTo>
                  <a:close/>
                </a:path>
                <a:path w="9865360" h="1388745">
                  <a:moveTo>
                    <a:pt x="4867268" y="9524"/>
                  </a:moveTo>
                  <a:lnTo>
                    <a:pt x="4857743" y="9524"/>
                  </a:lnTo>
                  <a:lnTo>
                    <a:pt x="4857743" y="0"/>
                  </a:lnTo>
                  <a:lnTo>
                    <a:pt x="4867268" y="0"/>
                  </a:lnTo>
                  <a:lnTo>
                    <a:pt x="4867268" y="9524"/>
                  </a:lnTo>
                  <a:close/>
                </a:path>
                <a:path w="9865360" h="1388745">
                  <a:moveTo>
                    <a:pt x="4886318" y="9524"/>
                  </a:moveTo>
                  <a:lnTo>
                    <a:pt x="4876793" y="9524"/>
                  </a:lnTo>
                  <a:lnTo>
                    <a:pt x="4876793" y="0"/>
                  </a:lnTo>
                  <a:lnTo>
                    <a:pt x="4886318" y="0"/>
                  </a:lnTo>
                  <a:lnTo>
                    <a:pt x="4886318" y="9524"/>
                  </a:lnTo>
                  <a:close/>
                </a:path>
                <a:path w="9865360" h="1388745">
                  <a:moveTo>
                    <a:pt x="4905368" y="9524"/>
                  </a:moveTo>
                  <a:lnTo>
                    <a:pt x="4895843" y="9524"/>
                  </a:lnTo>
                  <a:lnTo>
                    <a:pt x="4895843" y="0"/>
                  </a:lnTo>
                  <a:lnTo>
                    <a:pt x="4905368" y="0"/>
                  </a:lnTo>
                  <a:lnTo>
                    <a:pt x="4905368" y="9524"/>
                  </a:lnTo>
                  <a:close/>
                </a:path>
                <a:path w="9865360" h="1388745">
                  <a:moveTo>
                    <a:pt x="4924418" y="9524"/>
                  </a:moveTo>
                  <a:lnTo>
                    <a:pt x="4914893" y="9524"/>
                  </a:lnTo>
                  <a:lnTo>
                    <a:pt x="4914893" y="0"/>
                  </a:lnTo>
                  <a:lnTo>
                    <a:pt x="4924418" y="0"/>
                  </a:lnTo>
                  <a:lnTo>
                    <a:pt x="4924418" y="9524"/>
                  </a:lnTo>
                  <a:close/>
                </a:path>
                <a:path w="9865360" h="1388745">
                  <a:moveTo>
                    <a:pt x="4943468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8" y="0"/>
                  </a:lnTo>
                  <a:lnTo>
                    <a:pt x="4943468" y="9524"/>
                  </a:lnTo>
                  <a:close/>
                </a:path>
                <a:path w="9865360" h="1388745">
                  <a:moveTo>
                    <a:pt x="4962518" y="9524"/>
                  </a:moveTo>
                  <a:lnTo>
                    <a:pt x="4952993" y="9524"/>
                  </a:lnTo>
                  <a:lnTo>
                    <a:pt x="4952993" y="0"/>
                  </a:lnTo>
                  <a:lnTo>
                    <a:pt x="4962518" y="0"/>
                  </a:lnTo>
                  <a:lnTo>
                    <a:pt x="4962518" y="9524"/>
                  </a:lnTo>
                  <a:close/>
                </a:path>
                <a:path w="9865360" h="1388745">
                  <a:moveTo>
                    <a:pt x="4981568" y="9524"/>
                  </a:moveTo>
                  <a:lnTo>
                    <a:pt x="4972043" y="9524"/>
                  </a:lnTo>
                  <a:lnTo>
                    <a:pt x="4972043" y="0"/>
                  </a:lnTo>
                  <a:lnTo>
                    <a:pt x="4981568" y="0"/>
                  </a:lnTo>
                  <a:lnTo>
                    <a:pt x="4981568" y="9524"/>
                  </a:lnTo>
                  <a:close/>
                </a:path>
                <a:path w="9865360" h="1388745">
                  <a:moveTo>
                    <a:pt x="5000618" y="9524"/>
                  </a:moveTo>
                  <a:lnTo>
                    <a:pt x="4991093" y="9524"/>
                  </a:lnTo>
                  <a:lnTo>
                    <a:pt x="4991093" y="0"/>
                  </a:lnTo>
                  <a:lnTo>
                    <a:pt x="5000618" y="0"/>
                  </a:lnTo>
                  <a:lnTo>
                    <a:pt x="5000618" y="9524"/>
                  </a:lnTo>
                  <a:close/>
                </a:path>
                <a:path w="9865360" h="1388745">
                  <a:moveTo>
                    <a:pt x="5019668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9865360" h="1388745">
                  <a:moveTo>
                    <a:pt x="5038718" y="9524"/>
                  </a:moveTo>
                  <a:lnTo>
                    <a:pt x="5029193" y="9524"/>
                  </a:lnTo>
                  <a:lnTo>
                    <a:pt x="5029193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388745">
                  <a:moveTo>
                    <a:pt x="5057768" y="9524"/>
                  </a:moveTo>
                  <a:lnTo>
                    <a:pt x="5048243" y="9524"/>
                  </a:lnTo>
                  <a:lnTo>
                    <a:pt x="5048243" y="0"/>
                  </a:lnTo>
                  <a:lnTo>
                    <a:pt x="5057768" y="0"/>
                  </a:lnTo>
                  <a:lnTo>
                    <a:pt x="5057768" y="9524"/>
                  </a:lnTo>
                  <a:close/>
                </a:path>
                <a:path w="9865360" h="1388745">
                  <a:moveTo>
                    <a:pt x="5076818" y="9524"/>
                  </a:moveTo>
                  <a:lnTo>
                    <a:pt x="5067293" y="9524"/>
                  </a:lnTo>
                  <a:lnTo>
                    <a:pt x="5067293" y="0"/>
                  </a:lnTo>
                  <a:lnTo>
                    <a:pt x="5076818" y="0"/>
                  </a:lnTo>
                  <a:lnTo>
                    <a:pt x="5076818" y="9524"/>
                  </a:lnTo>
                  <a:close/>
                </a:path>
                <a:path w="9865360" h="1388745">
                  <a:moveTo>
                    <a:pt x="5095868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8" y="0"/>
                  </a:lnTo>
                  <a:lnTo>
                    <a:pt x="5095868" y="9524"/>
                  </a:lnTo>
                  <a:close/>
                </a:path>
                <a:path w="9865360" h="1388745">
                  <a:moveTo>
                    <a:pt x="5114918" y="9524"/>
                  </a:moveTo>
                  <a:lnTo>
                    <a:pt x="5105393" y="9524"/>
                  </a:lnTo>
                  <a:lnTo>
                    <a:pt x="5105393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388745">
                  <a:moveTo>
                    <a:pt x="5133968" y="9524"/>
                  </a:moveTo>
                  <a:lnTo>
                    <a:pt x="5124443" y="9524"/>
                  </a:lnTo>
                  <a:lnTo>
                    <a:pt x="5124443" y="0"/>
                  </a:lnTo>
                  <a:lnTo>
                    <a:pt x="5133968" y="0"/>
                  </a:lnTo>
                  <a:lnTo>
                    <a:pt x="5133968" y="9524"/>
                  </a:lnTo>
                  <a:close/>
                </a:path>
                <a:path w="9865360" h="1388745">
                  <a:moveTo>
                    <a:pt x="5153018" y="9524"/>
                  </a:moveTo>
                  <a:lnTo>
                    <a:pt x="5143493" y="9524"/>
                  </a:lnTo>
                  <a:lnTo>
                    <a:pt x="5143493" y="0"/>
                  </a:lnTo>
                  <a:lnTo>
                    <a:pt x="5153018" y="0"/>
                  </a:lnTo>
                  <a:lnTo>
                    <a:pt x="5153018" y="9524"/>
                  </a:lnTo>
                  <a:close/>
                </a:path>
                <a:path w="9865360" h="1388745">
                  <a:moveTo>
                    <a:pt x="5172068" y="9524"/>
                  </a:moveTo>
                  <a:lnTo>
                    <a:pt x="5162543" y="9524"/>
                  </a:lnTo>
                  <a:lnTo>
                    <a:pt x="5162543" y="0"/>
                  </a:lnTo>
                  <a:lnTo>
                    <a:pt x="5172068" y="0"/>
                  </a:lnTo>
                  <a:lnTo>
                    <a:pt x="5172068" y="9524"/>
                  </a:lnTo>
                  <a:close/>
                </a:path>
                <a:path w="9865360" h="1388745">
                  <a:moveTo>
                    <a:pt x="5191118" y="9524"/>
                  </a:moveTo>
                  <a:lnTo>
                    <a:pt x="5181593" y="9524"/>
                  </a:lnTo>
                  <a:lnTo>
                    <a:pt x="5181593" y="0"/>
                  </a:lnTo>
                  <a:lnTo>
                    <a:pt x="5191118" y="0"/>
                  </a:lnTo>
                  <a:lnTo>
                    <a:pt x="5191118" y="9524"/>
                  </a:lnTo>
                  <a:close/>
                </a:path>
                <a:path w="9865360" h="1388745">
                  <a:moveTo>
                    <a:pt x="5210168" y="9524"/>
                  </a:moveTo>
                  <a:lnTo>
                    <a:pt x="5200643" y="9524"/>
                  </a:lnTo>
                  <a:lnTo>
                    <a:pt x="5200643" y="0"/>
                  </a:lnTo>
                  <a:lnTo>
                    <a:pt x="5210168" y="0"/>
                  </a:lnTo>
                  <a:lnTo>
                    <a:pt x="5210168" y="9524"/>
                  </a:lnTo>
                  <a:close/>
                </a:path>
                <a:path w="9865360" h="1388745">
                  <a:moveTo>
                    <a:pt x="5229218" y="9524"/>
                  </a:moveTo>
                  <a:lnTo>
                    <a:pt x="5219693" y="9524"/>
                  </a:lnTo>
                  <a:lnTo>
                    <a:pt x="5219693" y="0"/>
                  </a:lnTo>
                  <a:lnTo>
                    <a:pt x="5229218" y="0"/>
                  </a:lnTo>
                  <a:lnTo>
                    <a:pt x="5229218" y="9524"/>
                  </a:lnTo>
                  <a:close/>
                </a:path>
                <a:path w="9865360" h="1388745">
                  <a:moveTo>
                    <a:pt x="5248268" y="9524"/>
                  </a:moveTo>
                  <a:lnTo>
                    <a:pt x="5238743" y="9524"/>
                  </a:lnTo>
                  <a:lnTo>
                    <a:pt x="5238743" y="0"/>
                  </a:lnTo>
                  <a:lnTo>
                    <a:pt x="5248268" y="0"/>
                  </a:lnTo>
                  <a:lnTo>
                    <a:pt x="5248268" y="9524"/>
                  </a:lnTo>
                  <a:close/>
                </a:path>
                <a:path w="9865360" h="1388745">
                  <a:moveTo>
                    <a:pt x="5267318" y="9524"/>
                  </a:moveTo>
                  <a:lnTo>
                    <a:pt x="5257793" y="9524"/>
                  </a:lnTo>
                  <a:lnTo>
                    <a:pt x="5257793" y="0"/>
                  </a:lnTo>
                  <a:lnTo>
                    <a:pt x="5267318" y="0"/>
                  </a:lnTo>
                  <a:lnTo>
                    <a:pt x="5267318" y="9524"/>
                  </a:lnTo>
                  <a:close/>
                </a:path>
                <a:path w="9865360" h="1388745">
                  <a:moveTo>
                    <a:pt x="5286368" y="9524"/>
                  </a:moveTo>
                  <a:lnTo>
                    <a:pt x="5276843" y="9524"/>
                  </a:lnTo>
                  <a:lnTo>
                    <a:pt x="5276843" y="0"/>
                  </a:lnTo>
                  <a:lnTo>
                    <a:pt x="5286368" y="0"/>
                  </a:lnTo>
                  <a:lnTo>
                    <a:pt x="5286368" y="9524"/>
                  </a:lnTo>
                  <a:close/>
                </a:path>
                <a:path w="9865360" h="1388745">
                  <a:moveTo>
                    <a:pt x="5305418" y="9524"/>
                  </a:moveTo>
                  <a:lnTo>
                    <a:pt x="5295893" y="9524"/>
                  </a:lnTo>
                  <a:lnTo>
                    <a:pt x="5295893" y="0"/>
                  </a:lnTo>
                  <a:lnTo>
                    <a:pt x="5305418" y="0"/>
                  </a:lnTo>
                  <a:lnTo>
                    <a:pt x="5305418" y="9524"/>
                  </a:lnTo>
                  <a:close/>
                </a:path>
                <a:path w="9865360" h="1388745">
                  <a:moveTo>
                    <a:pt x="5324468" y="9524"/>
                  </a:moveTo>
                  <a:lnTo>
                    <a:pt x="5314943" y="9524"/>
                  </a:lnTo>
                  <a:lnTo>
                    <a:pt x="5314943" y="0"/>
                  </a:lnTo>
                  <a:lnTo>
                    <a:pt x="5324468" y="0"/>
                  </a:lnTo>
                  <a:lnTo>
                    <a:pt x="5324468" y="9524"/>
                  </a:lnTo>
                  <a:close/>
                </a:path>
                <a:path w="9865360" h="1388745">
                  <a:moveTo>
                    <a:pt x="5343518" y="9524"/>
                  </a:moveTo>
                  <a:lnTo>
                    <a:pt x="5333993" y="9524"/>
                  </a:lnTo>
                  <a:lnTo>
                    <a:pt x="5333993" y="0"/>
                  </a:lnTo>
                  <a:lnTo>
                    <a:pt x="5343518" y="0"/>
                  </a:lnTo>
                  <a:lnTo>
                    <a:pt x="5343518" y="9524"/>
                  </a:lnTo>
                  <a:close/>
                </a:path>
                <a:path w="9865360" h="1388745">
                  <a:moveTo>
                    <a:pt x="5362568" y="9524"/>
                  </a:moveTo>
                  <a:lnTo>
                    <a:pt x="5353043" y="9524"/>
                  </a:lnTo>
                  <a:lnTo>
                    <a:pt x="5353043" y="0"/>
                  </a:lnTo>
                  <a:lnTo>
                    <a:pt x="5362568" y="0"/>
                  </a:lnTo>
                  <a:lnTo>
                    <a:pt x="5362568" y="9524"/>
                  </a:lnTo>
                  <a:close/>
                </a:path>
                <a:path w="9865360" h="1388745">
                  <a:moveTo>
                    <a:pt x="5381618" y="9524"/>
                  </a:moveTo>
                  <a:lnTo>
                    <a:pt x="5372093" y="9524"/>
                  </a:lnTo>
                  <a:lnTo>
                    <a:pt x="5372093" y="0"/>
                  </a:lnTo>
                  <a:lnTo>
                    <a:pt x="5381618" y="0"/>
                  </a:lnTo>
                  <a:lnTo>
                    <a:pt x="5381618" y="9524"/>
                  </a:lnTo>
                  <a:close/>
                </a:path>
                <a:path w="9865360" h="1388745">
                  <a:moveTo>
                    <a:pt x="5400668" y="9524"/>
                  </a:moveTo>
                  <a:lnTo>
                    <a:pt x="5391143" y="9524"/>
                  </a:lnTo>
                  <a:lnTo>
                    <a:pt x="5391143" y="0"/>
                  </a:lnTo>
                  <a:lnTo>
                    <a:pt x="5400668" y="0"/>
                  </a:lnTo>
                  <a:lnTo>
                    <a:pt x="5400668" y="9524"/>
                  </a:lnTo>
                  <a:close/>
                </a:path>
                <a:path w="9865360" h="1388745">
                  <a:moveTo>
                    <a:pt x="5419718" y="9524"/>
                  </a:moveTo>
                  <a:lnTo>
                    <a:pt x="5410193" y="9524"/>
                  </a:lnTo>
                  <a:lnTo>
                    <a:pt x="5410193" y="0"/>
                  </a:lnTo>
                  <a:lnTo>
                    <a:pt x="5419718" y="0"/>
                  </a:lnTo>
                  <a:lnTo>
                    <a:pt x="5419718" y="9524"/>
                  </a:lnTo>
                  <a:close/>
                </a:path>
                <a:path w="9865360" h="1388745">
                  <a:moveTo>
                    <a:pt x="5438768" y="9524"/>
                  </a:moveTo>
                  <a:lnTo>
                    <a:pt x="5429243" y="9524"/>
                  </a:lnTo>
                  <a:lnTo>
                    <a:pt x="5429243" y="0"/>
                  </a:lnTo>
                  <a:lnTo>
                    <a:pt x="5438768" y="0"/>
                  </a:lnTo>
                  <a:lnTo>
                    <a:pt x="5438768" y="9524"/>
                  </a:lnTo>
                  <a:close/>
                </a:path>
                <a:path w="9865360" h="1388745">
                  <a:moveTo>
                    <a:pt x="5457818" y="9524"/>
                  </a:moveTo>
                  <a:lnTo>
                    <a:pt x="5448293" y="9524"/>
                  </a:lnTo>
                  <a:lnTo>
                    <a:pt x="5448293" y="0"/>
                  </a:lnTo>
                  <a:lnTo>
                    <a:pt x="5457818" y="0"/>
                  </a:lnTo>
                  <a:lnTo>
                    <a:pt x="5457818" y="9524"/>
                  </a:lnTo>
                  <a:close/>
                </a:path>
                <a:path w="9865360" h="1388745">
                  <a:moveTo>
                    <a:pt x="5476868" y="9524"/>
                  </a:moveTo>
                  <a:lnTo>
                    <a:pt x="5467343" y="9524"/>
                  </a:lnTo>
                  <a:lnTo>
                    <a:pt x="5467343" y="0"/>
                  </a:lnTo>
                  <a:lnTo>
                    <a:pt x="5476868" y="0"/>
                  </a:lnTo>
                  <a:lnTo>
                    <a:pt x="5476868" y="9524"/>
                  </a:lnTo>
                  <a:close/>
                </a:path>
                <a:path w="9865360" h="1388745">
                  <a:moveTo>
                    <a:pt x="5495918" y="9524"/>
                  </a:moveTo>
                  <a:lnTo>
                    <a:pt x="5486393" y="9524"/>
                  </a:lnTo>
                  <a:lnTo>
                    <a:pt x="5486393" y="0"/>
                  </a:lnTo>
                  <a:lnTo>
                    <a:pt x="5495918" y="0"/>
                  </a:lnTo>
                  <a:lnTo>
                    <a:pt x="5495918" y="9524"/>
                  </a:lnTo>
                  <a:close/>
                </a:path>
                <a:path w="9865360" h="1388745">
                  <a:moveTo>
                    <a:pt x="5514968" y="9524"/>
                  </a:moveTo>
                  <a:lnTo>
                    <a:pt x="5505443" y="9524"/>
                  </a:lnTo>
                  <a:lnTo>
                    <a:pt x="5505443" y="0"/>
                  </a:lnTo>
                  <a:lnTo>
                    <a:pt x="5514968" y="0"/>
                  </a:lnTo>
                  <a:lnTo>
                    <a:pt x="5514968" y="9524"/>
                  </a:lnTo>
                  <a:close/>
                </a:path>
                <a:path w="9865360" h="1388745">
                  <a:moveTo>
                    <a:pt x="5534018" y="9524"/>
                  </a:moveTo>
                  <a:lnTo>
                    <a:pt x="5524493" y="9524"/>
                  </a:lnTo>
                  <a:lnTo>
                    <a:pt x="5524493" y="0"/>
                  </a:lnTo>
                  <a:lnTo>
                    <a:pt x="5534018" y="0"/>
                  </a:lnTo>
                  <a:lnTo>
                    <a:pt x="5534018" y="9524"/>
                  </a:lnTo>
                  <a:close/>
                </a:path>
                <a:path w="9865360" h="1388745">
                  <a:moveTo>
                    <a:pt x="5553068" y="9524"/>
                  </a:moveTo>
                  <a:lnTo>
                    <a:pt x="5543543" y="9524"/>
                  </a:lnTo>
                  <a:lnTo>
                    <a:pt x="5543543" y="0"/>
                  </a:lnTo>
                  <a:lnTo>
                    <a:pt x="5553068" y="0"/>
                  </a:lnTo>
                  <a:lnTo>
                    <a:pt x="5553068" y="9524"/>
                  </a:lnTo>
                  <a:close/>
                </a:path>
                <a:path w="9865360" h="1388745">
                  <a:moveTo>
                    <a:pt x="5572118" y="9524"/>
                  </a:moveTo>
                  <a:lnTo>
                    <a:pt x="5562593" y="9524"/>
                  </a:lnTo>
                  <a:lnTo>
                    <a:pt x="5562593" y="0"/>
                  </a:lnTo>
                  <a:lnTo>
                    <a:pt x="5572118" y="0"/>
                  </a:lnTo>
                  <a:lnTo>
                    <a:pt x="5572118" y="9524"/>
                  </a:lnTo>
                  <a:close/>
                </a:path>
                <a:path w="9865360" h="1388745">
                  <a:moveTo>
                    <a:pt x="5591168" y="9524"/>
                  </a:moveTo>
                  <a:lnTo>
                    <a:pt x="5581643" y="9524"/>
                  </a:lnTo>
                  <a:lnTo>
                    <a:pt x="5581643" y="0"/>
                  </a:lnTo>
                  <a:lnTo>
                    <a:pt x="5591168" y="0"/>
                  </a:lnTo>
                  <a:lnTo>
                    <a:pt x="5591168" y="9524"/>
                  </a:lnTo>
                  <a:close/>
                </a:path>
                <a:path w="9865360" h="1388745">
                  <a:moveTo>
                    <a:pt x="5610218" y="9524"/>
                  </a:moveTo>
                  <a:lnTo>
                    <a:pt x="5600693" y="9524"/>
                  </a:lnTo>
                  <a:lnTo>
                    <a:pt x="5600693" y="0"/>
                  </a:lnTo>
                  <a:lnTo>
                    <a:pt x="5610218" y="0"/>
                  </a:lnTo>
                  <a:lnTo>
                    <a:pt x="5610218" y="9524"/>
                  </a:lnTo>
                  <a:close/>
                </a:path>
                <a:path w="9865360" h="1388745">
                  <a:moveTo>
                    <a:pt x="5629268" y="9524"/>
                  </a:moveTo>
                  <a:lnTo>
                    <a:pt x="5619743" y="9524"/>
                  </a:lnTo>
                  <a:lnTo>
                    <a:pt x="5619743" y="0"/>
                  </a:lnTo>
                  <a:lnTo>
                    <a:pt x="5629268" y="0"/>
                  </a:lnTo>
                  <a:lnTo>
                    <a:pt x="5629268" y="9524"/>
                  </a:lnTo>
                  <a:close/>
                </a:path>
                <a:path w="9865360" h="1388745">
                  <a:moveTo>
                    <a:pt x="5648318" y="9524"/>
                  </a:moveTo>
                  <a:lnTo>
                    <a:pt x="5638793" y="9524"/>
                  </a:lnTo>
                  <a:lnTo>
                    <a:pt x="5638793" y="0"/>
                  </a:lnTo>
                  <a:lnTo>
                    <a:pt x="5648318" y="0"/>
                  </a:lnTo>
                  <a:lnTo>
                    <a:pt x="5648318" y="9524"/>
                  </a:lnTo>
                  <a:close/>
                </a:path>
                <a:path w="9865360" h="1388745">
                  <a:moveTo>
                    <a:pt x="5667368" y="9524"/>
                  </a:moveTo>
                  <a:lnTo>
                    <a:pt x="5657843" y="9524"/>
                  </a:lnTo>
                  <a:lnTo>
                    <a:pt x="5657843" y="0"/>
                  </a:lnTo>
                  <a:lnTo>
                    <a:pt x="5667368" y="0"/>
                  </a:lnTo>
                  <a:lnTo>
                    <a:pt x="5667368" y="9524"/>
                  </a:lnTo>
                  <a:close/>
                </a:path>
                <a:path w="9865360" h="1388745">
                  <a:moveTo>
                    <a:pt x="5686418" y="9524"/>
                  </a:moveTo>
                  <a:lnTo>
                    <a:pt x="5676893" y="9524"/>
                  </a:lnTo>
                  <a:lnTo>
                    <a:pt x="5676893" y="0"/>
                  </a:lnTo>
                  <a:lnTo>
                    <a:pt x="5686418" y="0"/>
                  </a:lnTo>
                  <a:lnTo>
                    <a:pt x="5686418" y="9524"/>
                  </a:lnTo>
                  <a:close/>
                </a:path>
                <a:path w="9865360" h="1388745">
                  <a:moveTo>
                    <a:pt x="5705468" y="9524"/>
                  </a:moveTo>
                  <a:lnTo>
                    <a:pt x="5695943" y="9524"/>
                  </a:lnTo>
                  <a:lnTo>
                    <a:pt x="5695943" y="0"/>
                  </a:lnTo>
                  <a:lnTo>
                    <a:pt x="5705468" y="0"/>
                  </a:lnTo>
                  <a:lnTo>
                    <a:pt x="5705468" y="9524"/>
                  </a:lnTo>
                  <a:close/>
                </a:path>
                <a:path w="9865360" h="1388745">
                  <a:moveTo>
                    <a:pt x="5724518" y="9524"/>
                  </a:moveTo>
                  <a:lnTo>
                    <a:pt x="5714993" y="9524"/>
                  </a:lnTo>
                  <a:lnTo>
                    <a:pt x="5714993" y="0"/>
                  </a:lnTo>
                  <a:lnTo>
                    <a:pt x="5724518" y="0"/>
                  </a:lnTo>
                  <a:lnTo>
                    <a:pt x="5724518" y="9524"/>
                  </a:lnTo>
                  <a:close/>
                </a:path>
                <a:path w="9865360" h="1388745">
                  <a:moveTo>
                    <a:pt x="5743568" y="9524"/>
                  </a:moveTo>
                  <a:lnTo>
                    <a:pt x="5734043" y="9524"/>
                  </a:lnTo>
                  <a:lnTo>
                    <a:pt x="5734043" y="0"/>
                  </a:lnTo>
                  <a:lnTo>
                    <a:pt x="5743568" y="0"/>
                  </a:lnTo>
                  <a:lnTo>
                    <a:pt x="5743568" y="9524"/>
                  </a:lnTo>
                  <a:close/>
                </a:path>
                <a:path w="9865360" h="1388745">
                  <a:moveTo>
                    <a:pt x="5762618" y="9524"/>
                  </a:moveTo>
                  <a:lnTo>
                    <a:pt x="5753093" y="9524"/>
                  </a:lnTo>
                  <a:lnTo>
                    <a:pt x="5753093" y="0"/>
                  </a:lnTo>
                  <a:lnTo>
                    <a:pt x="5762618" y="0"/>
                  </a:lnTo>
                  <a:lnTo>
                    <a:pt x="5762618" y="9524"/>
                  </a:lnTo>
                  <a:close/>
                </a:path>
                <a:path w="9865360" h="1388745">
                  <a:moveTo>
                    <a:pt x="5781668" y="9524"/>
                  </a:moveTo>
                  <a:lnTo>
                    <a:pt x="5772143" y="9524"/>
                  </a:lnTo>
                  <a:lnTo>
                    <a:pt x="5772143" y="0"/>
                  </a:lnTo>
                  <a:lnTo>
                    <a:pt x="5781668" y="0"/>
                  </a:lnTo>
                  <a:lnTo>
                    <a:pt x="5781668" y="9524"/>
                  </a:lnTo>
                  <a:close/>
                </a:path>
                <a:path w="9865360" h="1388745">
                  <a:moveTo>
                    <a:pt x="5800718" y="9524"/>
                  </a:moveTo>
                  <a:lnTo>
                    <a:pt x="5791193" y="9524"/>
                  </a:lnTo>
                  <a:lnTo>
                    <a:pt x="5791193" y="0"/>
                  </a:lnTo>
                  <a:lnTo>
                    <a:pt x="5800718" y="0"/>
                  </a:lnTo>
                  <a:lnTo>
                    <a:pt x="5800718" y="9524"/>
                  </a:lnTo>
                  <a:close/>
                </a:path>
                <a:path w="9865360" h="1388745">
                  <a:moveTo>
                    <a:pt x="5819768" y="9524"/>
                  </a:moveTo>
                  <a:lnTo>
                    <a:pt x="5810243" y="9524"/>
                  </a:lnTo>
                  <a:lnTo>
                    <a:pt x="5810243" y="0"/>
                  </a:lnTo>
                  <a:lnTo>
                    <a:pt x="5819768" y="0"/>
                  </a:lnTo>
                  <a:lnTo>
                    <a:pt x="5819768" y="9524"/>
                  </a:lnTo>
                  <a:close/>
                </a:path>
                <a:path w="9865360" h="1388745">
                  <a:moveTo>
                    <a:pt x="5838818" y="9524"/>
                  </a:moveTo>
                  <a:lnTo>
                    <a:pt x="5829293" y="9524"/>
                  </a:lnTo>
                  <a:lnTo>
                    <a:pt x="5829293" y="0"/>
                  </a:lnTo>
                  <a:lnTo>
                    <a:pt x="5838818" y="0"/>
                  </a:lnTo>
                  <a:lnTo>
                    <a:pt x="5838818" y="9524"/>
                  </a:lnTo>
                  <a:close/>
                </a:path>
                <a:path w="9865360" h="1388745">
                  <a:moveTo>
                    <a:pt x="5857868" y="9524"/>
                  </a:moveTo>
                  <a:lnTo>
                    <a:pt x="5848343" y="9524"/>
                  </a:lnTo>
                  <a:lnTo>
                    <a:pt x="5848343" y="0"/>
                  </a:lnTo>
                  <a:lnTo>
                    <a:pt x="5857868" y="0"/>
                  </a:lnTo>
                  <a:lnTo>
                    <a:pt x="5857868" y="9524"/>
                  </a:lnTo>
                  <a:close/>
                </a:path>
                <a:path w="9865360" h="1388745">
                  <a:moveTo>
                    <a:pt x="5876918" y="9524"/>
                  </a:moveTo>
                  <a:lnTo>
                    <a:pt x="5867393" y="9524"/>
                  </a:lnTo>
                  <a:lnTo>
                    <a:pt x="5867393" y="0"/>
                  </a:lnTo>
                  <a:lnTo>
                    <a:pt x="5876918" y="0"/>
                  </a:lnTo>
                  <a:lnTo>
                    <a:pt x="5876918" y="9524"/>
                  </a:lnTo>
                  <a:close/>
                </a:path>
                <a:path w="9865360" h="1388745">
                  <a:moveTo>
                    <a:pt x="5895968" y="9524"/>
                  </a:moveTo>
                  <a:lnTo>
                    <a:pt x="5886443" y="9524"/>
                  </a:lnTo>
                  <a:lnTo>
                    <a:pt x="5886443" y="0"/>
                  </a:lnTo>
                  <a:lnTo>
                    <a:pt x="5895968" y="0"/>
                  </a:lnTo>
                  <a:lnTo>
                    <a:pt x="5895968" y="9524"/>
                  </a:lnTo>
                  <a:close/>
                </a:path>
                <a:path w="9865360" h="1388745">
                  <a:moveTo>
                    <a:pt x="5915018" y="9524"/>
                  </a:moveTo>
                  <a:lnTo>
                    <a:pt x="5905493" y="9524"/>
                  </a:lnTo>
                  <a:lnTo>
                    <a:pt x="5905493" y="0"/>
                  </a:lnTo>
                  <a:lnTo>
                    <a:pt x="5915018" y="0"/>
                  </a:lnTo>
                  <a:lnTo>
                    <a:pt x="5915018" y="9524"/>
                  </a:lnTo>
                  <a:close/>
                </a:path>
                <a:path w="9865360" h="1388745">
                  <a:moveTo>
                    <a:pt x="5934068" y="9524"/>
                  </a:moveTo>
                  <a:lnTo>
                    <a:pt x="5924543" y="9524"/>
                  </a:lnTo>
                  <a:lnTo>
                    <a:pt x="5924543" y="0"/>
                  </a:lnTo>
                  <a:lnTo>
                    <a:pt x="5934068" y="0"/>
                  </a:lnTo>
                  <a:lnTo>
                    <a:pt x="5934068" y="9524"/>
                  </a:lnTo>
                  <a:close/>
                </a:path>
                <a:path w="9865360" h="1388745">
                  <a:moveTo>
                    <a:pt x="5953118" y="9524"/>
                  </a:moveTo>
                  <a:lnTo>
                    <a:pt x="5943593" y="9524"/>
                  </a:lnTo>
                  <a:lnTo>
                    <a:pt x="5943593" y="0"/>
                  </a:lnTo>
                  <a:lnTo>
                    <a:pt x="5953118" y="0"/>
                  </a:lnTo>
                  <a:lnTo>
                    <a:pt x="5953118" y="9524"/>
                  </a:lnTo>
                  <a:close/>
                </a:path>
                <a:path w="9865360" h="1388745">
                  <a:moveTo>
                    <a:pt x="5972168" y="9524"/>
                  </a:moveTo>
                  <a:lnTo>
                    <a:pt x="5962643" y="9524"/>
                  </a:lnTo>
                  <a:lnTo>
                    <a:pt x="5962643" y="0"/>
                  </a:lnTo>
                  <a:lnTo>
                    <a:pt x="5972168" y="0"/>
                  </a:lnTo>
                  <a:lnTo>
                    <a:pt x="5972168" y="9524"/>
                  </a:lnTo>
                  <a:close/>
                </a:path>
                <a:path w="9865360" h="1388745">
                  <a:moveTo>
                    <a:pt x="5991218" y="9524"/>
                  </a:moveTo>
                  <a:lnTo>
                    <a:pt x="5981693" y="9524"/>
                  </a:lnTo>
                  <a:lnTo>
                    <a:pt x="5981693" y="0"/>
                  </a:lnTo>
                  <a:lnTo>
                    <a:pt x="5991218" y="0"/>
                  </a:lnTo>
                  <a:lnTo>
                    <a:pt x="5991218" y="9524"/>
                  </a:lnTo>
                  <a:close/>
                </a:path>
                <a:path w="9865360" h="1388745">
                  <a:moveTo>
                    <a:pt x="6010268" y="9524"/>
                  </a:moveTo>
                  <a:lnTo>
                    <a:pt x="6000743" y="9524"/>
                  </a:lnTo>
                  <a:lnTo>
                    <a:pt x="6000743" y="0"/>
                  </a:lnTo>
                  <a:lnTo>
                    <a:pt x="6010268" y="0"/>
                  </a:lnTo>
                  <a:lnTo>
                    <a:pt x="6010268" y="9524"/>
                  </a:lnTo>
                  <a:close/>
                </a:path>
                <a:path w="9865360" h="1388745">
                  <a:moveTo>
                    <a:pt x="6029318" y="9524"/>
                  </a:moveTo>
                  <a:lnTo>
                    <a:pt x="6019793" y="9524"/>
                  </a:lnTo>
                  <a:lnTo>
                    <a:pt x="6019793" y="0"/>
                  </a:lnTo>
                  <a:lnTo>
                    <a:pt x="6029318" y="0"/>
                  </a:lnTo>
                  <a:lnTo>
                    <a:pt x="6029318" y="9524"/>
                  </a:lnTo>
                  <a:close/>
                </a:path>
                <a:path w="9865360" h="1388745">
                  <a:moveTo>
                    <a:pt x="6048368" y="9524"/>
                  </a:moveTo>
                  <a:lnTo>
                    <a:pt x="6038843" y="9524"/>
                  </a:lnTo>
                  <a:lnTo>
                    <a:pt x="6038843" y="0"/>
                  </a:lnTo>
                  <a:lnTo>
                    <a:pt x="6048368" y="0"/>
                  </a:lnTo>
                  <a:lnTo>
                    <a:pt x="6048368" y="9524"/>
                  </a:lnTo>
                  <a:close/>
                </a:path>
                <a:path w="9865360" h="1388745">
                  <a:moveTo>
                    <a:pt x="6067418" y="9524"/>
                  </a:moveTo>
                  <a:lnTo>
                    <a:pt x="6057893" y="9524"/>
                  </a:lnTo>
                  <a:lnTo>
                    <a:pt x="6057893" y="0"/>
                  </a:lnTo>
                  <a:lnTo>
                    <a:pt x="6067418" y="0"/>
                  </a:lnTo>
                  <a:lnTo>
                    <a:pt x="6067418" y="9524"/>
                  </a:lnTo>
                  <a:close/>
                </a:path>
                <a:path w="9865360" h="1388745">
                  <a:moveTo>
                    <a:pt x="6086468" y="9524"/>
                  </a:moveTo>
                  <a:lnTo>
                    <a:pt x="6076943" y="9524"/>
                  </a:lnTo>
                  <a:lnTo>
                    <a:pt x="6076943" y="0"/>
                  </a:lnTo>
                  <a:lnTo>
                    <a:pt x="6086468" y="0"/>
                  </a:lnTo>
                  <a:lnTo>
                    <a:pt x="6086468" y="9524"/>
                  </a:lnTo>
                  <a:close/>
                </a:path>
                <a:path w="9865360" h="1388745">
                  <a:moveTo>
                    <a:pt x="6105518" y="9524"/>
                  </a:moveTo>
                  <a:lnTo>
                    <a:pt x="6095993" y="9524"/>
                  </a:lnTo>
                  <a:lnTo>
                    <a:pt x="6095993" y="0"/>
                  </a:lnTo>
                  <a:lnTo>
                    <a:pt x="6105518" y="0"/>
                  </a:lnTo>
                  <a:lnTo>
                    <a:pt x="6105518" y="9524"/>
                  </a:lnTo>
                  <a:close/>
                </a:path>
                <a:path w="9865360" h="1388745">
                  <a:moveTo>
                    <a:pt x="6124568" y="9524"/>
                  </a:moveTo>
                  <a:lnTo>
                    <a:pt x="6115043" y="9524"/>
                  </a:lnTo>
                  <a:lnTo>
                    <a:pt x="6115043" y="0"/>
                  </a:lnTo>
                  <a:lnTo>
                    <a:pt x="6124568" y="0"/>
                  </a:lnTo>
                  <a:lnTo>
                    <a:pt x="6124568" y="9524"/>
                  </a:lnTo>
                  <a:close/>
                </a:path>
                <a:path w="9865360" h="1388745">
                  <a:moveTo>
                    <a:pt x="6143618" y="9524"/>
                  </a:moveTo>
                  <a:lnTo>
                    <a:pt x="6134093" y="9524"/>
                  </a:lnTo>
                  <a:lnTo>
                    <a:pt x="6134093" y="0"/>
                  </a:lnTo>
                  <a:lnTo>
                    <a:pt x="6143618" y="0"/>
                  </a:lnTo>
                  <a:lnTo>
                    <a:pt x="6143618" y="9524"/>
                  </a:lnTo>
                  <a:close/>
                </a:path>
                <a:path w="9865360" h="1388745">
                  <a:moveTo>
                    <a:pt x="6162668" y="9524"/>
                  </a:moveTo>
                  <a:lnTo>
                    <a:pt x="6153143" y="9524"/>
                  </a:lnTo>
                  <a:lnTo>
                    <a:pt x="6153143" y="0"/>
                  </a:lnTo>
                  <a:lnTo>
                    <a:pt x="6162668" y="0"/>
                  </a:lnTo>
                  <a:lnTo>
                    <a:pt x="6162668" y="9524"/>
                  </a:lnTo>
                  <a:close/>
                </a:path>
                <a:path w="9865360" h="1388745">
                  <a:moveTo>
                    <a:pt x="6181718" y="9524"/>
                  </a:moveTo>
                  <a:lnTo>
                    <a:pt x="6172193" y="9524"/>
                  </a:lnTo>
                  <a:lnTo>
                    <a:pt x="6172193" y="0"/>
                  </a:lnTo>
                  <a:lnTo>
                    <a:pt x="6181718" y="0"/>
                  </a:lnTo>
                  <a:lnTo>
                    <a:pt x="6181718" y="9524"/>
                  </a:lnTo>
                  <a:close/>
                </a:path>
                <a:path w="9865360" h="1388745">
                  <a:moveTo>
                    <a:pt x="6200768" y="9524"/>
                  </a:moveTo>
                  <a:lnTo>
                    <a:pt x="6191243" y="9524"/>
                  </a:lnTo>
                  <a:lnTo>
                    <a:pt x="6191243" y="0"/>
                  </a:lnTo>
                  <a:lnTo>
                    <a:pt x="6200768" y="0"/>
                  </a:lnTo>
                  <a:lnTo>
                    <a:pt x="6200768" y="9524"/>
                  </a:lnTo>
                  <a:close/>
                </a:path>
                <a:path w="9865360" h="1388745">
                  <a:moveTo>
                    <a:pt x="6219818" y="9524"/>
                  </a:moveTo>
                  <a:lnTo>
                    <a:pt x="6210293" y="9524"/>
                  </a:lnTo>
                  <a:lnTo>
                    <a:pt x="6210293" y="0"/>
                  </a:lnTo>
                  <a:lnTo>
                    <a:pt x="6219818" y="0"/>
                  </a:lnTo>
                  <a:lnTo>
                    <a:pt x="6219818" y="9524"/>
                  </a:lnTo>
                  <a:close/>
                </a:path>
                <a:path w="9865360" h="1388745">
                  <a:moveTo>
                    <a:pt x="6238868" y="9524"/>
                  </a:moveTo>
                  <a:lnTo>
                    <a:pt x="6229343" y="9524"/>
                  </a:lnTo>
                  <a:lnTo>
                    <a:pt x="6229343" y="0"/>
                  </a:lnTo>
                  <a:lnTo>
                    <a:pt x="6238868" y="0"/>
                  </a:lnTo>
                  <a:lnTo>
                    <a:pt x="6238868" y="9524"/>
                  </a:lnTo>
                  <a:close/>
                </a:path>
                <a:path w="9865360" h="1388745">
                  <a:moveTo>
                    <a:pt x="6257918" y="9524"/>
                  </a:moveTo>
                  <a:lnTo>
                    <a:pt x="6248393" y="9524"/>
                  </a:lnTo>
                  <a:lnTo>
                    <a:pt x="6248393" y="0"/>
                  </a:lnTo>
                  <a:lnTo>
                    <a:pt x="6257918" y="0"/>
                  </a:lnTo>
                  <a:lnTo>
                    <a:pt x="6257918" y="9524"/>
                  </a:lnTo>
                  <a:close/>
                </a:path>
                <a:path w="9865360" h="1388745">
                  <a:moveTo>
                    <a:pt x="6276968" y="9524"/>
                  </a:moveTo>
                  <a:lnTo>
                    <a:pt x="6267443" y="9524"/>
                  </a:lnTo>
                  <a:lnTo>
                    <a:pt x="6267443" y="0"/>
                  </a:lnTo>
                  <a:lnTo>
                    <a:pt x="6276968" y="0"/>
                  </a:lnTo>
                  <a:lnTo>
                    <a:pt x="6276968" y="9524"/>
                  </a:lnTo>
                  <a:close/>
                </a:path>
                <a:path w="9865360" h="1388745">
                  <a:moveTo>
                    <a:pt x="6296018" y="9524"/>
                  </a:moveTo>
                  <a:lnTo>
                    <a:pt x="6286493" y="9524"/>
                  </a:lnTo>
                  <a:lnTo>
                    <a:pt x="6286493" y="0"/>
                  </a:lnTo>
                  <a:lnTo>
                    <a:pt x="6296018" y="0"/>
                  </a:lnTo>
                  <a:lnTo>
                    <a:pt x="6296018" y="9524"/>
                  </a:lnTo>
                  <a:close/>
                </a:path>
                <a:path w="9865360" h="1388745">
                  <a:moveTo>
                    <a:pt x="6315068" y="9524"/>
                  </a:moveTo>
                  <a:lnTo>
                    <a:pt x="6305543" y="9524"/>
                  </a:lnTo>
                  <a:lnTo>
                    <a:pt x="6305543" y="0"/>
                  </a:lnTo>
                  <a:lnTo>
                    <a:pt x="6315068" y="0"/>
                  </a:lnTo>
                  <a:lnTo>
                    <a:pt x="6315068" y="9524"/>
                  </a:lnTo>
                  <a:close/>
                </a:path>
                <a:path w="9865360" h="1388745">
                  <a:moveTo>
                    <a:pt x="6334118" y="9524"/>
                  </a:moveTo>
                  <a:lnTo>
                    <a:pt x="6324593" y="9524"/>
                  </a:lnTo>
                  <a:lnTo>
                    <a:pt x="6324593" y="0"/>
                  </a:lnTo>
                  <a:lnTo>
                    <a:pt x="6334118" y="0"/>
                  </a:lnTo>
                  <a:lnTo>
                    <a:pt x="6334118" y="9524"/>
                  </a:lnTo>
                  <a:close/>
                </a:path>
                <a:path w="9865360" h="1388745">
                  <a:moveTo>
                    <a:pt x="6353168" y="9524"/>
                  </a:moveTo>
                  <a:lnTo>
                    <a:pt x="6343643" y="9524"/>
                  </a:lnTo>
                  <a:lnTo>
                    <a:pt x="6343643" y="0"/>
                  </a:lnTo>
                  <a:lnTo>
                    <a:pt x="6353168" y="0"/>
                  </a:lnTo>
                  <a:lnTo>
                    <a:pt x="6353168" y="9524"/>
                  </a:lnTo>
                  <a:close/>
                </a:path>
                <a:path w="9865360" h="1388745">
                  <a:moveTo>
                    <a:pt x="6372218" y="9524"/>
                  </a:moveTo>
                  <a:lnTo>
                    <a:pt x="6362693" y="9524"/>
                  </a:lnTo>
                  <a:lnTo>
                    <a:pt x="6362693" y="0"/>
                  </a:lnTo>
                  <a:lnTo>
                    <a:pt x="6372218" y="0"/>
                  </a:lnTo>
                  <a:lnTo>
                    <a:pt x="6372218" y="9524"/>
                  </a:lnTo>
                  <a:close/>
                </a:path>
                <a:path w="9865360" h="1388745">
                  <a:moveTo>
                    <a:pt x="6391268" y="9524"/>
                  </a:moveTo>
                  <a:lnTo>
                    <a:pt x="6381743" y="9524"/>
                  </a:lnTo>
                  <a:lnTo>
                    <a:pt x="6381743" y="0"/>
                  </a:lnTo>
                  <a:lnTo>
                    <a:pt x="6391268" y="0"/>
                  </a:lnTo>
                  <a:lnTo>
                    <a:pt x="6391268" y="9524"/>
                  </a:lnTo>
                  <a:close/>
                </a:path>
                <a:path w="9865360" h="1388745">
                  <a:moveTo>
                    <a:pt x="6410318" y="9524"/>
                  </a:moveTo>
                  <a:lnTo>
                    <a:pt x="6400793" y="9524"/>
                  </a:lnTo>
                  <a:lnTo>
                    <a:pt x="6400793" y="0"/>
                  </a:lnTo>
                  <a:lnTo>
                    <a:pt x="6410318" y="0"/>
                  </a:lnTo>
                  <a:lnTo>
                    <a:pt x="6410318" y="9524"/>
                  </a:lnTo>
                  <a:close/>
                </a:path>
                <a:path w="9865360" h="1388745">
                  <a:moveTo>
                    <a:pt x="6429368" y="9524"/>
                  </a:moveTo>
                  <a:lnTo>
                    <a:pt x="6419843" y="9524"/>
                  </a:lnTo>
                  <a:lnTo>
                    <a:pt x="6419843" y="0"/>
                  </a:lnTo>
                  <a:lnTo>
                    <a:pt x="6429368" y="0"/>
                  </a:lnTo>
                  <a:lnTo>
                    <a:pt x="6429368" y="9524"/>
                  </a:lnTo>
                  <a:close/>
                </a:path>
                <a:path w="9865360" h="1388745">
                  <a:moveTo>
                    <a:pt x="6448418" y="9524"/>
                  </a:moveTo>
                  <a:lnTo>
                    <a:pt x="6438893" y="9524"/>
                  </a:lnTo>
                  <a:lnTo>
                    <a:pt x="6438893" y="0"/>
                  </a:lnTo>
                  <a:lnTo>
                    <a:pt x="6448418" y="0"/>
                  </a:lnTo>
                  <a:lnTo>
                    <a:pt x="6448418" y="9524"/>
                  </a:lnTo>
                  <a:close/>
                </a:path>
                <a:path w="9865360" h="1388745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9865360" h="1388745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9865360" h="1388745">
                  <a:moveTo>
                    <a:pt x="6505568" y="9524"/>
                  </a:moveTo>
                  <a:lnTo>
                    <a:pt x="6496043" y="9524"/>
                  </a:lnTo>
                  <a:lnTo>
                    <a:pt x="6496043" y="0"/>
                  </a:lnTo>
                  <a:lnTo>
                    <a:pt x="6505568" y="0"/>
                  </a:lnTo>
                  <a:lnTo>
                    <a:pt x="6505568" y="9524"/>
                  </a:lnTo>
                  <a:close/>
                </a:path>
                <a:path w="9865360" h="1388745">
                  <a:moveTo>
                    <a:pt x="6524618" y="9524"/>
                  </a:moveTo>
                  <a:lnTo>
                    <a:pt x="6515093" y="9524"/>
                  </a:lnTo>
                  <a:lnTo>
                    <a:pt x="6515093" y="0"/>
                  </a:lnTo>
                  <a:lnTo>
                    <a:pt x="6524618" y="0"/>
                  </a:lnTo>
                  <a:lnTo>
                    <a:pt x="6524618" y="9524"/>
                  </a:lnTo>
                  <a:close/>
                </a:path>
                <a:path w="9865360" h="1388745">
                  <a:moveTo>
                    <a:pt x="6543668" y="9524"/>
                  </a:moveTo>
                  <a:lnTo>
                    <a:pt x="6534143" y="9524"/>
                  </a:lnTo>
                  <a:lnTo>
                    <a:pt x="6534143" y="0"/>
                  </a:lnTo>
                  <a:lnTo>
                    <a:pt x="6543668" y="0"/>
                  </a:lnTo>
                  <a:lnTo>
                    <a:pt x="6543668" y="9524"/>
                  </a:lnTo>
                  <a:close/>
                </a:path>
                <a:path w="9865360" h="1388745">
                  <a:moveTo>
                    <a:pt x="6562718" y="9524"/>
                  </a:moveTo>
                  <a:lnTo>
                    <a:pt x="6553193" y="9524"/>
                  </a:lnTo>
                  <a:lnTo>
                    <a:pt x="6553193" y="0"/>
                  </a:lnTo>
                  <a:lnTo>
                    <a:pt x="6562718" y="0"/>
                  </a:lnTo>
                  <a:lnTo>
                    <a:pt x="6562718" y="9524"/>
                  </a:lnTo>
                  <a:close/>
                </a:path>
                <a:path w="9865360" h="1388745">
                  <a:moveTo>
                    <a:pt x="6581768" y="9524"/>
                  </a:moveTo>
                  <a:lnTo>
                    <a:pt x="6572243" y="9524"/>
                  </a:lnTo>
                  <a:lnTo>
                    <a:pt x="6572243" y="0"/>
                  </a:lnTo>
                  <a:lnTo>
                    <a:pt x="6581768" y="0"/>
                  </a:lnTo>
                  <a:lnTo>
                    <a:pt x="6581768" y="9524"/>
                  </a:lnTo>
                  <a:close/>
                </a:path>
                <a:path w="9865360" h="1388745">
                  <a:moveTo>
                    <a:pt x="6600818" y="9524"/>
                  </a:moveTo>
                  <a:lnTo>
                    <a:pt x="6591293" y="9524"/>
                  </a:lnTo>
                  <a:lnTo>
                    <a:pt x="6591293" y="0"/>
                  </a:lnTo>
                  <a:lnTo>
                    <a:pt x="6600818" y="0"/>
                  </a:lnTo>
                  <a:lnTo>
                    <a:pt x="6600818" y="9524"/>
                  </a:lnTo>
                  <a:close/>
                </a:path>
                <a:path w="9865360" h="1388745">
                  <a:moveTo>
                    <a:pt x="6619868" y="9524"/>
                  </a:moveTo>
                  <a:lnTo>
                    <a:pt x="6610343" y="9524"/>
                  </a:lnTo>
                  <a:lnTo>
                    <a:pt x="6610343" y="0"/>
                  </a:lnTo>
                  <a:lnTo>
                    <a:pt x="6619868" y="0"/>
                  </a:lnTo>
                  <a:lnTo>
                    <a:pt x="6619868" y="9524"/>
                  </a:lnTo>
                  <a:close/>
                </a:path>
                <a:path w="9865360" h="1388745">
                  <a:moveTo>
                    <a:pt x="6638918" y="9524"/>
                  </a:moveTo>
                  <a:lnTo>
                    <a:pt x="6629393" y="9524"/>
                  </a:lnTo>
                  <a:lnTo>
                    <a:pt x="6629393" y="0"/>
                  </a:lnTo>
                  <a:lnTo>
                    <a:pt x="6638918" y="0"/>
                  </a:lnTo>
                  <a:lnTo>
                    <a:pt x="6638918" y="9524"/>
                  </a:lnTo>
                  <a:close/>
                </a:path>
                <a:path w="9865360" h="1388745">
                  <a:moveTo>
                    <a:pt x="6657968" y="9524"/>
                  </a:moveTo>
                  <a:lnTo>
                    <a:pt x="6648443" y="9524"/>
                  </a:lnTo>
                  <a:lnTo>
                    <a:pt x="6648443" y="0"/>
                  </a:lnTo>
                  <a:lnTo>
                    <a:pt x="6657968" y="0"/>
                  </a:lnTo>
                  <a:lnTo>
                    <a:pt x="6657968" y="9524"/>
                  </a:lnTo>
                  <a:close/>
                </a:path>
                <a:path w="9865360" h="1388745">
                  <a:moveTo>
                    <a:pt x="6677018" y="9524"/>
                  </a:moveTo>
                  <a:lnTo>
                    <a:pt x="6667493" y="9524"/>
                  </a:lnTo>
                  <a:lnTo>
                    <a:pt x="6667493" y="0"/>
                  </a:lnTo>
                  <a:lnTo>
                    <a:pt x="6677018" y="0"/>
                  </a:lnTo>
                  <a:lnTo>
                    <a:pt x="6677018" y="9524"/>
                  </a:lnTo>
                  <a:close/>
                </a:path>
                <a:path w="9865360" h="1388745">
                  <a:moveTo>
                    <a:pt x="6696068" y="9524"/>
                  </a:moveTo>
                  <a:lnTo>
                    <a:pt x="6686543" y="9524"/>
                  </a:lnTo>
                  <a:lnTo>
                    <a:pt x="6686543" y="0"/>
                  </a:lnTo>
                  <a:lnTo>
                    <a:pt x="6696068" y="0"/>
                  </a:lnTo>
                  <a:lnTo>
                    <a:pt x="6696068" y="9524"/>
                  </a:lnTo>
                  <a:close/>
                </a:path>
                <a:path w="9865360" h="1388745">
                  <a:moveTo>
                    <a:pt x="6715118" y="9524"/>
                  </a:moveTo>
                  <a:lnTo>
                    <a:pt x="6705593" y="9524"/>
                  </a:lnTo>
                  <a:lnTo>
                    <a:pt x="6705593" y="0"/>
                  </a:lnTo>
                  <a:lnTo>
                    <a:pt x="6715118" y="0"/>
                  </a:lnTo>
                  <a:lnTo>
                    <a:pt x="6715118" y="9524"/>
                  </a:lnTo>
                  <a:close/>
                </a:path>
                <a:path w="9865360" h="1388745">
                  <a:moveTo>
                    <a:pt x="6734168" y="9524"/>
                  </a:moveTo>
                  <a:lnTo>
                    <a:pt x="6724643" y="9524"/>
                  </a:lnTo>
                  <a:lnTo>
                    <a:pt x="6724643" y="0"/>
                  </a:lnTo>
                  <a:lnTo>
                    <a:pt x="6734168" y="0"/>
                  </a:lnTo>
                  <a:lnTo>
                    <a:pt x="6734168" y="9524"/>
                  </a:lnTo>
                  <a:close/>
                </a:path>
                <a:path w="9865360" h="1388745">
                  <a:moveTo>
                    <a:pt x="6753218" y="9524"/>
                  </a:moveTo>
                  <a:lnTo>
                    <a:pt x="6743693" y="9524"/>
                  </a:lnTo>
                  <a:lnTo>
                    <a:pt x="6743693" y="0"/>
                  </a:lnTo>
                  <a:lnTo>
                    <a:pt x="6753218" y="0"/>
                  </a:lnTo>
                  <a:lnTo>
                    <a:pt x="6753218" y="9524"/>
                  </a:lnTo>
                  <a:close/>
                </a:path>
                <a:path w="9865360" h="1388745">
                  <a:moveTo>
                    <a:pt x="6772268" y="9524"/>
                  </a:moveTo>
                  <a:lnTo>
                    <a:pt x="6762743" y="9524"/>
                  </a:lnTo>
                  <a:lnTo>
                    <a:pt x="6762743" y="0"/>
                  </a:lnTo>
                  <a:lnTo>
                    <a:pt x="6772268" y="0"/>
                  </a:lnTo>
                  <a:lnTo>
                    <a:pt x="6772268" y="9524"/>
                  </a:lnTo>
                  <a:close/>
                </a:path>
                <a:path w="9865360" h="1388745">
                  <a:moveTo>
                    <a:pt x="6791318" y="9524"/>
                  </a:moveTo>
                  <a:lnTo>
                    <a:pt x="6781793" y="9524"/>
                  </a:lnTo>
                  <a:lnTo>
                    <a:pt x="6781793" y="0"/>
                  </a:lnTo>
                  <a:lnTo>
                    <a:pt x="6791318" y="0"/>
                  </a:lnTo>
                  <a:lnTo>
                    <a:pt x="6791318" y="9524"/>
                  </a:lnTo>
                  <a:close/>
                </a:path>
                <a:path w="9865360" h="1388745">
                  <a:moveTo>
                    <a:pt x="6810368" y="9524"/>
                  </a:moveTo>
                  <a:lnTo>
                    <a:pt x="6800843" y="9524"/>
                  </a:lnTo>
                  <a:lnTo>
                    <a:pt x="6800843" y="0"/>
                  </a:lnTo>
                  <a:lnTo>
                    <a:pt x="6810368" y="0"/>
                  </a:lnTo>
                  <a:lnTo>
                    <a:pt x="6810368" y="9524"/>
                  </a:lnTo>
                  <a:close/>
                </a:path>
                <a:path w="9865360" h="1388745">
                  <a:moveTo>
                    <a:pt x="6829418" y="9524"/>
                  </a:moveTo>
                  <a:lnTo>
                    <a:pt x="6819893" y="9524"/>
                  </a:lnTo>
                  <a:lnTo>
                    <a:pt x="6819893" y="0"/>
                  </a:lnTo>
                  <a:lnTo>
                    <a:pt x="6829418" y="0"/>
                  </a:lnTo>
                  <a:lnTo>
                    <a:pt x="6829418" y="9524"/>
                  </a:lnTo>
                  <a:close/>
                </a:path>
                <a:path w="9865360" h="1388745">
                  <a:moveTo>
                    <a:pt x="6848468" y="9524"/>
                  </a:moveTo>
                  <a:lnTo>
                    <a:pt x="6838943" y="9524"/>
                  </a:lnTo>
                  <a:lnTo>
                    <a:pt x="6838943" y="0"/>
                  </a:lnTo>
                  <a:lnTo>
                    <a:pt x="6848468" y="0"/>
                  </a:lnTo>
                  <a:lnTo>
                    <a:pt x="6848468" y="9524"/>
                  </a:lnTo>
                  <a:close/>
                </a:path>
                <a:path w="9865360" h="1388745">
                  <a:moveTo>
                    <a:pt x="6867518" y="9524"/>
                  </a:moveTo>
                  <a:lnTo>
                    <a:pt x="6857993" y="9524"/>
                  </a:lnTo>
                  <a:lnTo>
                    <a:pt x="6857993" y="0"/>
                  </a:lnTo>
                  <a:lnTo>
                    <a:pt x="6867518" y="0"/>
                  </a:lnTo>
                  <a:lnTo>
                    <a:pt x="6867518" y="9524"/>
                  </a:lnTo>
                  <a:close/>
                </a:path>
                <a:path w="9865360" h="1388745">
                  <a:moveTo>
                    <a:pt x="6886568" y="9524"/>
                  </a:moveTo>
                  <a:lnTo>
                    <a:pt x="6877043" y="9524"/>
                  </a:lnTo>
                  <a:lnTo>
                    <a:pt x="6877043" y="0"/>
                  </a:lnTo>
                  <a:lnTo>
                    <a:pt x="6886568" y="0"/>
                  </a:lnTo>
                  <a:lnTo>
                    <a:pt x="6886568" y="9524"/>
                  </a:lnTo>
                  <a:close/>
                </a:path>
                <a:path w="9865360" h="1388745">
                  <a:moveTo>
                    <a:pt x="6905618" y="9524"/>
                  </a:moveTo>
                  <a:lnTo>
                    <a:pt x="6896093" y="9524"/>
                  </a:lnTo>
                  <a:lnTo>
                    <a:pt x="6896093" y="0"/>
                  </a:lnTo>
                  <a:lnTo>
                    <a:pt x="6905618" y="0"/>
                  </a:lnTo>
                  <a:lnTo>
                    <a:pt x="6905618" y="9524"/>
                  </a:lnTo>
                  <a:close/>
                </a:path>
                <a:path w="9865360" h="1388745">
                  <a:moveTo>
                    <a:pt x="6924668" y="9524"/>
                  </a:moveTo>
                  <a:lnTo>
                    <a:pt x="6915143" y="9524"/>
                  </a:lnTo>
                  <a:lnTo>
                    <a:pt x="6915143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38874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38874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38874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38874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38874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38874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38874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38874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38874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38874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38874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38874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38874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38874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38874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38874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38874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38874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38874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38874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38874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38874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38874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38874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38874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38874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38874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38874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38874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38874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38874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38874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38874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38874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38874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38874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38874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38874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38874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38874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38874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38874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38874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38874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38874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38874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38874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38874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38874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38874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38874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38874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38874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38874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38874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38874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38874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38874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38874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38874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38874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38874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38874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38874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38874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38874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38874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38874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38874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38874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38874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38874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38874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38874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38874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38874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38874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38874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38874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38874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38874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38874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38874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38874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38874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38874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38874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38874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38874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38874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38874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38874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38874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38874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38874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38874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38874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38874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38874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38874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38874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38874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38874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38874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38874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38874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38874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38874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38874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38874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38874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38874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38874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38874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38874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38874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38874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38874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38874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38874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38874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38874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38874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38874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38874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38874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38874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38874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38874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38874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38874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38874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38874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38874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38874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38874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38874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38874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38874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388745">
                  <a:moveTo>
                    <a:pt x="9591350" y="9779"/>
                  </a:moveTo>
                  <a:lnTo>
                    <a:pt x="9588261" y="9646"/>
                  </a:lnTo>
                  <a:lnTo>
                    <a:pt x="9585170" y="9566"/>
                  </a:lnTo>
                  <a:lnTo>
                    <a:pt x="9582079" y="9537"/>
                  </a:lnTo>
                  <a:lnTo>
                    <a:pt x="9582166" y="211"/>
                  </a:lnTo>
                  <a:lnTo>
                    <a:pt x="9591729" y="968"/>
                  </a:lnTo>
                  <a:lnTo>
                    <a:pt x="9591350" y="9779"/>
                  </a:lnTo>
                  <a:close/>
                </a:path>
                <a:path w="9865360" h="1388745">
                  <a:moveTo>
                    <a:pt x="9609762" y="11187"/>
                  </a:moveTo>
                  <a:lnTo>
                    <a:pt x="9606707" y="10851"/>
                  </a:lnTo>
                  <a:lnTo>
                    <a:pt x="9603647" y="10565"/>
                  </a:lnTo>
                  <a:lnTo>
                    <a:pt x="9600581" y="10330"/>
                  </a:lnTo>
                  <a:lnTo>
                    <a:pt x="9601239" y="1721"/>
                  </a:lnTo>
                  <a:lnTo>
                    <a:pt x="9610723" y="2472"/>
                  </a:lnTo>
                  <a:lnTo>
                    <a:pt x="9609762" y="11187"/>
                  </a:lnTo>
                  <a:close/>
                </a:path>
                <a:path w="9865360" h="1388745">
                  <a:moveTo>
                    <a:pt x="9627954" y="13808"/>
                  </a:moveTo>
                  <a:lnTo>
                    <a:pt x="9624939" y="13271"/>
                  </a:lnTo>
                  <a:lnTo>
                    <a:pt x="9621917" y="12784"/>
                  </a:lnTo>
                  <a:lnTo>
                    <a:pt x="9618889" y="12348"/>
                  </a:lnTo>
                  <a:lnTo>
                    <a:pt x="9620203" y="3222"/>
                  </a:lnTo>
                  <a:lnTo>
                    <a:pt x="9624459" y="3559"/>
                  </a:lnTo>
                  <a:lnTo>
                    <a:pt x="9629561" y="4788"/>
                  </a:lnTo>
                  <a:lnTo>
                    <a:pt x="9627954" y="13808"/>
                  </a:lnTo>
                  <a:close/>
                </a:path>
                <a:path w="9865360" h="1388745">
                  <a:moveTo>
                    <a:pt x="9645981" y="17646"/>
                  </a:moveTo>
                  <a:lnTo>
                    <a:pt x="9642990" y="16904"/>
                  </a:lnTo>
                  <a:lnTo>
                    <a:pt x="9639990" y="16213"/>
                  </a:lnTo>
                  <a:lnTo>
                    <a:pt x="9636979" y="15572"/>
                  </a:lnTo>
                  <a:lnTo>
                    <a:pt x="9638800" y="7013"/>
                  </a:lnTo>
                  <a:lnTo>
                    <a:pt x="9648065" y="9245"/>
                  </a:lnTo>
                  <a:lnTo>
                    <a:pt x="9645981" y="17646"/>
                  </a:lnTo>
                  <a:close/>
                </a:path>
                <a:path w="9865360" h="1388745">
                  <a:moveTo>
                    <a:pt x="9663724" y="22682"/>
                  </a:moveTo>
                  <a:lnTo>
                    <a:pt x="9660793" y="21743"/>
                  </a:lnTo>
                  <a:lnTo>
                    <a:pt x="9657851" y="20854"/>
                  </a:lnTo>
                  <a:lnTo>
                    <a:pt x="9654899" y="20017"/>
                  </a:lnTo>
                  <a:lnTo>
                    <a:pt x="9657323" y="11474"/>
                  </a:lnTo>
                  <a:lnTo>
                    <a:pt x="9666598" y="13708"/>
                  </a:lnTo>
                  <a:lnTo>
                    <a:pt x="9663724" y="22682"/>
                  </a:lnTo>
                  <a:close/>
                </a:path>
                <a:path w="9865360" h="1388745">
                  <a:moveTo>
                    <a:pt x="9681068" y="28881"/>
                  </a:moveTo>
                  <a:lnTo>
                    <a:pt x="9678212" y="27751"/>
                  </a:lnTo>
                  <a:lnTo>
                    <a:pt x="9675339" y="26670"/>
                  </a:lnTo>
                  <a:lnTo>
                    <a:pt x="9672449" y="25637"/>
                  </a:lnTo>
                  <a:lnTo>
                    <a:pt x="9675480" y="17159"/>
                  </a:lnTo>
                  <a:lnTo>
                    <a:pt x="9684265" y="20798"/>
                  </a:lnTo>
                  <a:lnTo>
                    <a:pt x="9681068" y="28881"/>
                  </a:lnTo>
                  <a:close/>
                </a:path>
                <a:path w="9865360" h="1388745">
                  <a:moveTo>
                    <a:pt x="9697958" y="36220"/>
                  </a:moveTo>
                  <a:lnTo>
                    <a:pt x="9695188" y="34905"/>
                  </a:lnTo>
                  <a:lnTo>
                    <a:pt x="9692394" y="33634"/>
                  </a:lnTo>
                  <a:lnTo>
                    <a:pt x="9689574" y="32409"/>
                  </a:lnTo>
                  <a:lnTo>
                    <a:pt x="9693040" y="24432"/>
                  </a:lnTo>
                  <a:lnTo>
                    <a:pt x="9701826" y="28072"/>
                  </a:lnTo>
                  <a:lnTo>
                    <a:pt x="9697958" y="36220"/>
                  </a:lnTo>
                  <a:close/>
                </a:path>
                <a:path w="9865360" h="1388745">
                  <a:moveTo>
                    <a:pt x="9714334" y="44675"/>
                  </a:moveTo>
                  <a:lnTo>
                    <a:pt x="9711654" y="43176"/>
                  </a:lnTo>
                  <a:lnTo>
                    <a:pt x="9708947" y="41721"/>
                  </a:lnTo>
                  <a:lnTo>
                    <a:pt x="9706213" y="40309"/>
                  </a:lnTo>
                  <a:lnTo>
                    <a:pt x="9710525" y="31958"/>
                  </a:lnTo>
                  <a:lnTo>
                    <a:pt x="9718662" y="36936"/>
                  </a:lnTo>
                  <a:lnTo>
                    <a:pt x="9714334" y="44675"/>
                  </a:lnTo>
                  <a:close/>
                </a:path>
                <a:path w="9865360" h="1388745">
                  <a:moveTo>
                    <a:pt x="9730138" y="54222"/>
                  </a:moveTo>
                  <a:lnTo>
                    <a:pt x="9727555" y="52541"/>
                  </a:lnTo>
                  <a:lnTo>
                    <a:pt x="9724946" y="50905"/>
                  </a:lnTo>
                  <a:lnTo>
                    <a:pt x="9722310" y="49313"/>
                  </a:lnTo>
                  <a:lnTo>
                    <a:pt x="9726785" y="41905"/>
                  </a:lnTo>
                  <a:lnTo>
                    <a:pt x="9734915" y="46879"/>
                  </a:lnTo>
                  <a:lnTo>
                    <a:pt x="9730138" y="54222"/>
                  </a:lnTo>
                  <a:close/>
                </a:path>
                <a:path w="9865360" h="1388745">
                  <a:moveTo>
                    <a:pt x="9745196" y="64749"/>
                  </a:moveTo>
                  <a:lnTo>
                    <a:pt x="9742749" y="62915"/>
                  </a:lnTo>
                  <a:lnTo>
                    <a:pt x="9740270" y="61120"/>
                  </a:lnTo>
                  <a:lnTo>
                    <a:pt x="9737758" y="59363"/>
                  </a:lnTo>
                  <a:lnTo>
                    <a:pt x="9743021" y="51838"/>
                  </a:lnTo>
                  <a:lnTo>
                    <a:pt x="9747225" y="54410"/>
                  </a:lnTo>
                  <a:lnTo>
                    <a:pt x="9750715" y="57388"/>
                  </a:lnTo>
                  <a:lnTo>
                    <a:pt x="9745196" y="64749"/>
                  </a:lnTo>
                  <a:close/>
                </a:path>
                <a:path w="9865360" h="1388745">
                  <a:moveTo>
                    <a:pt x="9759555" y="76284"/>
                  </a:moveTo>
                  <a:lnTo>
                    <a:pt x="9757219" y="74275"/>
                  </a:lnTo>
                  <a:lnTo>
                    <a:pt x="9754855" y="72311"/>
                  </a:lnTo>
                  <a:lnTo>
                    <a:pt x="9752465" y="70392"/>
                  </a:lnTo>
                  <a:lnTo>
                    <a:pt x="9757949" y="63562"/>
                  </a:lnTo>
                  <a:lnTo>
                    <a:pt x="9765186" y="69737"/>
                  </a:lnTo>
                  <a:lnTo>
                    <a:pt x="9759555" y="76284"/>
                  </a:lnTo>
                  <a:close/>
                </a:path>
                <a:path w="9865360" h="1388745">
                  <a:moveTo>
                    <a:pt x="9773187" y="88823"/>
                  </a:moveTo>
                  <a:lnTo>
                    <a:pt x="9770979" y="86650"/>
                  </a:lnTo>
                  <a:lnTo>
                    <a:pt x="9768738" y="84520"/>
                  </a:lnTo>
                  <a:lnTo>
                    <a:pt x="9766467" y="82431"/>
                  </a:lnTo>
                  <a:lnTo>
                    <a:pt x="9772445" y="75931"/>
                  </a:lnTo>
                  <a:lnTo>
                    <a:pt x="9779743" y="82158"/>
                  </a:lnTo>
                  <a:lnTo>
                    <a:pt x="9773187" y="88823"/>
                  </a:lnTo>
                  <a:close/>
                </a:path>
                <a:path w="9865360" h="1388745">
                  <a:moveTo>
                    <a:pt x="9785967" y="102266"/>
                  </a:moveTo>
                  <a:lnTo>
                    <a:pt x="9783920" y="99963"/>
                  </a:lnTo>
                  <a:lnTo>
                    <a:pt x="9781830" y="97690"/>
                  </a:lnTo>
                  <a:lnTo>
                    <a:pt x="9779699" y="95447"/>
                  </a:lnTo>
                  <a:lnTo>
                    <a:pt x="9786255" y="89217"/>
                  </a:lnTo>
                  <a:lnTo>
                    <a:pt x="9792463" y="96493"/>
                  </a:lnTo>
                  <a:lnTo>
                    <a:pt x="9785967" y="102266"/>
                  </a:lnTo>
                  <a:close/>
                </a:path>
                <a:path w="9865360" h="1388745">
                  <a:moveTo>
                    <a:pt x="9797748" y="116452"/>
                  </a:moveTo>
                  <a:lnTo>
                    <a:pt x="9795869" y="114029"/>
                  </a:lnTo>
                  <a:lnTo>
                    <a:pt x="9793947" y="111635"/>
                  </a:lnTo>
                  <a:lnTo>
                    <a:pt x="9791983" y="109269"/>
                  </a:lnTo>
                  <a:lnTo>
                    <a:pt x="9798645" y="103738"/>
                  </a:lnTo>
                  <a:lnTo>
                    <a:pt x="9804817" y="110971"/>
                  </a:lnTo>
                  <a:lnTo>
                    <a:pt x="9797748" y="116452"/>
                  </a:lnTo>
                  <a:close/>
                </a:path>
                <a:path w="9865360" h="1388745">
                  <a:moveTo>
                    <a:pt x="9808515" y="131328"/>
                  </a:moveTo>
                  <a:lnTo>
                    <a:pt x="9806800" y="128785"/>
                  </a:lnTo>
                  <a:lnTo>
                    <a:pt x="9805048" y="126278"/>
                  </a:lnTo>
                  <a:lnTo>
                    <a:pt x="9803261" y="123807"/>
                  </a:lnTo>
                  <a:lnTo>
                    <a:pt x="9810961" y="118236"/>
                  </a:lnTo>
                  <a:lnTo>
                    <a:pt x="9815917" y="126336"/>
                  </a:lnTo>
                  <a:lnTo>
                    <a:pt x="9808515" y="131328"/>
                  </a:lnTo>
                  <a:close/>
                </a:path>
                <a:path w="9865360" h="1388745">
                  <a:moveTo>
                    <a:pt x="9818318" y="146972"/>
                  </a:moveTo>
                  <a:lnTo>
                    <a:pt x="9816773" y="144313"/>
                  </a:lnTo>
                  <a:lnTo>
                    <a:pt x="9815182" y="141678"/>
                  </a:lnTo>
                  <a:lnTo>
                    <a:pt x="9813546" y="139065"/>
                  </a:lnTo>
                  <a:lnTo>
                    <a:pt x="9820890" y="134465"/>
                  </a:lnTo>
                  <a:lnTo>
                    <a:pt x="9825860" y="142589"/>
                  </a:lnTo>
                  <a:lnTo>
                    <a:pt x="9818318" y="146972"/>
                  </a:lnTo>
                  <a:close/>
                </a:path>
                <a:path w="9865360" h="1388745">
                  <a:moveTo>
                    <a:pt x="9827043" y="163212"/>
                  </a:moveTo>
                  <a:lnTo>
                    <a:pt x="9825672" y="160443"/>
                  </a:lnTo>
                  <a:lnTo>
                    <a:pt x="9824264" y="157713"/>
                  </a:lnTo>
                  <a:lnTo>
                    <a:pt x="9822819" y="155023"/>
                  </a:lnTo>
                  <a:lnTo>
                    <a:pt x="9830833" y="150717"/>
                  </a:lnTo>
                  <a:lnTo>
                    <a:pt x="9834149" y="156138"/>
                  </a:lnTo>
                  <a:lnTo>
                    <a:pt x="9835372" y="159090"/>
                  </a:lnTo>
                  <a:lnTo>
                    <a:pt x="9827043" y="163212"/>
                  </a:lnTo>
                  <a:close/>
                </a:path>
                <a:path w="9865360" h="1388745">
                  <a:moveTo>
                    <a:pt x="9834659" y="179982"/>
                  </a:moveTo>
                  <a:lnTo>
                    <a:pt x="9833485" y="177151"/>
                  </a:lnTo>
                  <a:lnTo>
                    <a:pt x="9832262" y="174335"/>
                  </a:lnTo>
                  <a:lnTo>
                    <a:pt x="9830990" y="171533"/>
                  </a:lnTo>
                  <a:lnTo>
                    <a:pt x="9839017" y="167889"/>
                  </a:lnTo>
                  <a:lnTo>
                    <a:pt x="9842653" y="176667"/>
                  </a:lnTo>
                  <a:lnTo>
                    <a:pt x="9834659" y="179982"/>
                  </a:lnTo>
                  <a:close/>
                </a:path>
                <a:path w="9865360" h="1388745">
                  <a:moveTo>
                    <a:pt x="9841138" y="197220"/>
                  </a:moveTo>
                  <a:lnTo>
                    <a:pt x="9840130" y="194244"/>
                  </a:lnTo>
                  <a:lnTo>
                    <a:pt x="9839122" y="191421"/>
                  </a:lnTo>
                  <a:lnTo>
                    <a:pt x="9838041" y="188545"/>
                  </a:lnTo>
                  <a:lnTo>
                    <a:pt x="9846288" y="185444"/>
                  </a:lnTo>
                  <a:lnTo>
                    <a:pt x="9849933" y="194244"/>
                  </a:lnTo>
                  <a:lnTo>
                    <a:pt x="9841138" y="197220"/>
                  </a:lnTo>
                  <a:close/>
                </a:path>
                <a:path w="9865360" h="1388745">
                  <a:moveTo>
                    <a:pt x="9846459" y="214869"/>
                  </a:moveTo>
                  <a:lnTo>
                    <a:pt x="9845670" y="211897"/>
                  </a:lnTo>
                  <a:lnTo>
                    <a:pt x="9844832" y="208939"/>
                  </a:lnTo>
                  <a:lnTo>
                    <a:pt x="9843945" y="205995"/>
                  </a:lnTo>
                  <a:lnTo>
                    <a:pt x="9852663" y="203367"/>
                  </a:lnTo>
                  <a:lnTo>
                    <a:pt x="9854894" y="212630"/>
                  </a:lnTo>
                  <a:lnTo>
                    <a:pt x="9846459" y="214869"/>
                  </a:lnTo>
                  <a:close/>
                </a:path>
                <a:path w="9865360" h="1388745">
                  <a:moveTo>
                    <a:pt x="9850600" y="232864"/>
                  </a:moveTo>
                  <a:lnTo>
                    <a:pt x="9850012" y="229855"/>
                  </a:lnTo>
                  <a:lnTo>
                    <a:pt x="9849372" y="226844"/>
                  </a:lnTo>
                  <a:lnTo>
                    <a:pt x="9848680" y="223830"/>
                  </a:lnTo>
                  <a:lnTo>
                    <a:pt x="9857124" y="221889"/>
                  </a:lnTo>
                  <a:lnTo>
                    <a:pt x="9859356" y="231154"/>
                  </a:lnTo>
                  <a:lnTo>
                    <a:pt x="9850600" y="232864"/>
                  </a:lnTo>
                  <a:close/>
                </a:path>
                <a:path w="9865360" h="1388745">
                  <a:moveTo>
                    <a:pt x="9853513" y="250990"/>
                  </a:moveTo>
                  <a:lnTo>
                    <a:pt x="9853128" y="247945"/>
                  </a:lnTo>
                  <a:lnTo>
                    <a:pt x="9852692" y="244913"/>
                  </a:lnTo>
                  <a:lnTo>
                    <a:pt x="9852206" y="241893"/>
                  </a:lnTo>
                  <a:lnTo>
                    <a:pt x="9861579" y="240387"/>
                  </a:lnTo>
                  <a:lnTo>
                    <a:pt x="9861673" y="240773"/>
                  </a:lnTo>
                  <a:lnTo>
                    <a:pt x="9862392" y="249864"/>
                  </a:lnTo>
                  <a:lnTo>
                    <a:pt x="9853513" y="250990"/>
                  </a:lnTo>
                  <a:close/>
                </a:path>
                <a:path w="9865360" h="1388745">
                  <a:moveTo>
                    <a:pt x="9855221" y="269355"/>
                  </a:moveTo>
                  <a:lnTo>
                    <a:pt x="9855038" y="266259"/>
                  </a:lnTo>
                  <a:lnTo>
                    <a:pt x="9854804" y="263191"/>
                  </a:lnTo>
                  <a:lnTo>
                    <a:pt x="9854519" y="260148"/>
                  </a:lnTo>
                  <a:lnTo>
                    <a:pt x="9863143" y="259344"/>
                  </a:lnTo>
                  <a:lnTo>
                    <a:pt x="9863894" y="268838"/>
                  </a:lnTo>
                  <a:lnTo>
                    <a:pt x="9855221" y="269355"/>
                  </a:lnTo>
                  <a:close/>
                </a:path>
                <a:path w="9865360" h="1388745">
                  <a:moveTo>
                    <a:pt x="9865232" y="287947"/>
                  </a:moveTo>
                  <a:lnTo>
                    <a:pt x="9855707" y="287947"/>
                  </a:lnTo>
                  <a:lnTo>
                    <a:pt x="9855616" y="278607"/>
                  </a:lnTo>
                  <a:lnTo>
                    <a:pt x="9864649" y="278372"/>
                  </a:lnTo>
                  <a:lnTo>
                    <a:pt x="9865232" y="285744"/>
                  </a:lnTo>
                  <a:lnTo>
                    <a:pt x="9865232" y="287947"/>
                  </a:lnTo>
                  <a:close/>
                </a:path>
                <a:path w="9865360" h="1388745">
                  <a:moveTo>
                    <a:pt x="9865232" y="306997"/>
                  </a:moveTo>
                  <a:lnTo>
                    <a:pt x="9855707" y="306997"/>
                  </a:lnTo>
                  <a:lnTo>
                    <a:pt x="9855707" y="297472"/>
                  </a:lnTo>
                  <a:lnTo>
                    <a:pt x="9865232" y="297472"/>
                  </a:lnTo>
                  <a:lnTo>
                    <a:pt x="9865232" y="306997"/>
                  </a:lnTo>
                  <a:close/>
                </a:path>
                <a:path w="9865360" h="1388745">
                  <a:moveTo>
                    <a:pt x="9865232" y="326047"/>
                  </a:moveTo>
                  <a:lnTo>
                    <a:pt x="9855707" y="326047"/>
                  </a:lnTo>
                  <a:lnTo>
                    <a:pt x="9855707" y="316522"/>
                  </a:lnTo>
                  <a:lnTo>
                    <a:pt x="9865232" y="316522"/>
                  </a:lnTo>
                  <a:lnTo>
                    <a:pt x="9865232" y="326047"/>
                  </a:lnTo>
                  <a:close/>
                </a:path>
                <a:path w="9865360" h="1388745">
                  <a:moveTo>
                    <a:pt x="9865232" y="345097"/>
                  </a:moveTo>
                  <a:lnTo>
                    <a:pt x="9855707" y="345097"/>
                  </a:lnTo>
                  <a:lnTo>
                    <a:pt x="9855707" y="335572"/>
                  </a:lnTo>
                  <a:lnTo>
                    <a:pt x="9865232" y="335572"/>
                  </a:lnTo>
                  <a:lnTo>
                    <a:pt x="9865232" y="345097"/>
                  </a:lnTo>
                  <a:close/>
                </a:path>
                <a:path w="9865360" h="1388745">
                  <a:moveTo>
                    <a:pt x="9865232" y="364147"/>
                  </a:moveTo>
                  <a:lnTo>
                    <a:pt x="9855707" y="364147"/>
                  </a:lnTo>
                  <a:lnTo>
                    <a:pt x="9855707" y="354622"/>
                  </a:lnTo>
                  <a:lnTo>
                    <a:pt x="9865232" y="354622"/>
                  </a:lnTo>
                  <a:lnTo>
                    <a:pt x="9865232" y="364147"/>
                  </a:lnTo>
                  <a:close/>
                </a:path>
                <a:path w="9865360" h="1388745">
                  <a:moveTo>
                    <a:pt x="9865232" y="383197"/>
                  </a:moveTo>
                  <a:lnTo>
                    <a:pt x="9855707" y="383197"/>
                  </a:lnTo>
                  <a:lnTo>
                    <a:pt x="9855707" y="373672"/>
                  </a:lnTo>
                  <a:lnTo>
                    <a:pt x="9865232" y="373672"/>
                  </a:lnTo>
                  <a:lnTo>
                    <a:pt x="9865232" y="383197"/>
                  </a:lnTo>
                  <a:close/>
                </a:path>
                <a:path w="9865360" h="1388745">
                  <a:moveTo>
                    <a:pt x="9865232" y="402247"/>
                  </a:moveTo>
                  <a:lnTo>
                    <a:pt x="9855707" y="402247"/>
                  </a:lnTo>
                  <a:lnTo>
                    <a:pt x="9855707" y="392722"/>
                  </a:lnTo>
                  <a:lnTo>
                    <a:pt x="9865232" y="392722"/>
                  </a:lnTo>
                  <a:lnTo>
                    <a:pt x="9865232" y="402247"/>
                  </a:lnTo>
                  <a:close/>
                </a:path>
                <a:path w="9865360" h="1388745">
                  <a:moveTo>
                    <a:pt x="9865232" y="421297"/>
                  </a:moveTo>
                  <a:lnTo>
                    <a:pt x="9855707" y="421297"/>
                  </a:lnTo>
                  <a:lnTo>
                    <a:pt x="9855707" y="411772"/>
                  </a:lnTo>
                  <a:lnTo>
                    <a:pt x="9865232" y="411772"/>
                  </a:lnTo>
                  <a:lnTo>
                    <a:pt x="9865232" y="421297"/>
                  </a:lnTo>
                  <a:close/>
                </a:path>
                <a:path w="9865360" h="1388745">
                  <a:moveTo>
                    <a:pt x="9865232" y="440347"/>
                  </a:moveTo>
                  <a:lnTo>
                    <a:pt x="9855707" y="440347"/>
                  </a:lnTo>
                  <a:lnTo>
                    <a:pt x="9855707" y="430822"/>
                  </a:lnTo>
                  <a:lnTo>
                    <a:pt x="9865232" y="430822"/>
                  </a:lnTo>
                  <a:lnTo>
                    <a:pt x="9865232" y="440347"/>
                  </a:lnTo>
                  <a:close/>
                </a:path>
                <a:path w="9865360" h="1388745">
                  <a:moveTo>
                    <a:pt x="9865232" y="459397"/>
                  </a:moveTo>
                  <a:lnTo>
                    <a:pt x="9855707" y="459397"/>
                  </a:lnTo>
                  <a:lnTo>
                    <a:pt x="9855707" y="449872"/>
                  </a:lnTo>
                  <a:lnTo>
                    <a:pt x="9865232" y="449872"/>
                  </a:lnTo>
                  <a:lnTo>
                    <a:pt x="9865232" y="459397"/>
                  </a:lnTo>
                  <a:close/>
                </a:path>
                <a:path w="9865360" h="1388745">
                  <a:moveTo>
                    <a:pt x="9865232" y="478447"/>
                  </a:moveTo>
                  <a:lnTo>
                    <a:pt x="9855707" y="478447"/>
                  </a:lnTo>
                  <a:lnTo>
                    <a:pt x="9855707" y="468922"/>
                  </a:lnTo>
                  <a:lnTo>
                    <a:pt x="9865232" y="468922"/>
                  </a:lnTo>
                  <a:lnTo>
                    <a:pt x="9865232" y="478447"/>
                  </a:lnTo>
                  <a:close/>
                </a:path>
                <a:path w="9865360" h="1388745">
                  <a:moveTo>
                    <a:pt x="9865232" y="497497"/>
                  </a:moveTo>
                  <a:lnTo>
                    <a:pt x="9855707" y="497497"/>
                  </a:lnTo>
                  <a:lnTo>
                    <a:pt x="9855707" y="487972"/>
                  </a:lnTo>
                  <a:lnTo>
                    <a:pt x="9865232" y="487972"/>
                  </a:lnTo>
                  <a:lnTo>
                    <a:pt x="9865232" y="497497"/>
                  </a:lnTo>
                  <a:close/>
                </a:path>
                <a:path w="9865360" h="1388745">
                  <a:moveTo>
                    <a:pt x="9865232" y="516547"/>
                  </a:moveTo>
                  <a:lnTo>
                    <a:pt x="9855707" y="516547"/>
                  </a:lnTo>
                  <a:lnTo>
                    <a:pt x="9855707" y="507022"/>
                  </a:lnTo>
                  <a:lnTo>
                    <a:pt x="9865232" y="507022"/>
                  </a:lnTo>
                  <a:lnTo>
                    <a:pt x="9865232" y="516547"/>
                  </a:lnTo>
                  <a:close/>
                </a:path>
                <a:path w="9865360" h="1388745">
                  <a:moveTo>
                    <a:pt x="9865232" y="535597"/>
                  </a:moveTo>
                  <a:lnTo>
                    <a:pt x="9855707" y="535597"/>
                  </a:lnTo>
                  <a:lnTo>
                    <a:pt x="9855707" y="526072"/>
                  </a:lnTo>
                  <a:lnTo>
                    <a:pt x="9865232" y="526072"/>
                  </a:lnTo>
                  <a:lnTo>
                    <a:pt x="9865232" y="535597"/>
                  </a:lnTo>
                  <a:close/>
                </a:path>
                <a:path w="9865360" h="1388745">
                  <a:moveTo>
                    <a:pt x="9865232" y="554647"/>
                  </a:moveTo>
                  <a:lnTo>
                    <a:pt x="9855707" y="554647"/>
                  </a:lnTo>
                  <a:lnTo>
                    <a:pt x="9855707" y="545122"/>
                  </a:lnTo>
                  <a:lnTo>
                    <a:pt x="9865232" y="545122"/>
                  </a:lnTo>
                  <a:lnTo>
                    <a:pt x="9865232" y="554647"/>
                  </a:lnTo>
                  <a:close/>
                </a:path>
                <a:path w="9865360" h="1388745">
                  <a:moveTo>
                    <a:pt x="9865232" y="573697"/>
                  </a:moveTo>
                  <a:lnTo>
                    <a:pt x="9855707" y="573697"/>
                  </a:lnTo>
                  <a:lnTo>
                    <a:pt x="9855707" y="564172"/>
                  </a:lnTo>
                  <a:lnTo>
                    <a:pt x="9865232" y="564172"/>
                  </a:lnTo>
                  <a:lnTo>
                    <a:pt x="9865232" y="573697"/>
                  </a:lnTo>
                  <a:close/>
                </a:path>
                <a:path w="9865360" h="1388745">
                  <a:moveTo>
                    <a:pt x="9865232" y="592747"/>
                  </a:moveTo>
                  <a:lnTo>
                    <a:pt x="9855707" y="592747"/>
                  </a:lnTo>
                  <a:lnTo>
                    <a:pt x="9855707" y="583222"/>
                  </a:lnTo>
                  <a:lnTo>
                    <a:pt x="9865232" y="583222"/>
                  </a:lnTo>
                  <a:lnTo>
                    <a:pt x="9865232" y="592747"/>
                  </a:lnTo>
                  <a:close/>
                </a:path>
                <a:path w="9865360" h="1388745">
                  <a:moveTo>
                    <a:pt x="9865232" y="611797"/>
                  </a:moveTo>
                  <a:lnTo>
                    <a:pt x="9855707" y="611797"/>
                  </a:lnTo>
                  <a:lnTo>
                    <a:pt x="9855707" y="602272"/>
                  </a:lnTo>
                  <a:lnTo>
                    <a:pt x="9865232" y="602272"/>
                  </a:lnTo>
                  <a:lnTo>
                    <a:pt x="9865232" y="611797"/>
                  </a:lnTo>
                  <a:close/>
                </a:path>
                <a:path w="9865360" h="1388745">
                  <a:moveTo>
                    <a:pt x="9865232" y="630847"/>
                  </a:moveTo>
                  <a:lnTo>
                    <a:pt x="9855707" y="630847"/>
                  </a:lnTo>
                  <a:lnTo>
                    <a:pt x="9855707" y="621322"/>
                  </a:lnTo>
                  <a:lnTo>
                    <a:pt x="9865232" y="621322"/>
                  </a:lnTo>
                  <a:lnTo>
                    <a:pt x="9865232" y="630847"/>
                  </a:lnTo>
                  <a:close/>
                </a:path>
                <a:path w="9865360" h="1388745">
                  <a:moveTo>
                    <a:pt x="9865232" y="649897"/>
                  </a:moveTo>
                  <a:lnTo>
                    <a:pt x="9855707" y="649897"/>
                  </a:lnTo>
                  <a:lnTo>
                    <a:pt x="9855707" y="640372"/>
                  </a:lnTo>
                  <a:lnTo>
                    <a:pt x="9865232" y="640372"/>
                  </a:lnTo>
                  <a:lnTo>
                    <a:pt x="9865232" y="649897"/>
                  </a:lnTo>
                  <a:close/>
                </a:path>
                <a:path w="9865360" h="1388745">
                  <a:moveTo>
                    <a:pt x="9865232" y="668947"/>
                  </a:moveTo>
                  <a:lnTo>
                    <a:pt x="9855707" y="668947"/>
                  </a:lnTo>
                  <a:lnTo>
                    <a:pt x="9855707" y="659422"/>
                  </a:lnTo>
                  <a:lnTo>
                    <a:pt x="9865232" y="659422"/>
                  </a:lnTo>
                  <a:lnTo>
                    <a:pt x="9865232" y="668947"/>
                  </a:lnTo>
                  <a:close/>
                </a:path>
                <a:path w="9865360" h="1388745">
                  <a:moveTo>
                    <a:pt x="9865232" y="687997"/>
                  </a:moveTo>
                  <a:lnTo>
                    <a:pt x="9855707" y="687997"/>
                  </a:lnTo>
                  <a:lnTo>
                    <a:pt x="9855707" y="678472"/>
                  </a:lnTo>
                  <a:lnTo>
                    <a:pt x="9865232" y="678472"/>
                  </a:lnTo>
                  <a:lnTo>
                    <a:pt x="9865232" y="687997"/>
                  </a:lnTo>
                  <a:close/>
                </a:path>
                <a:path w="9865360" h="1388745">
                  <a:moveTo>
                    <a:pt x="9865232" y="707047"/>
                  </a:moveTo>
                  <a:lnTo>
                    <a:pt x="9855707" y="707047"/>
                  </a:lnTo>
                  <a:lnTo>
                    <a:pt x="9855707" y="697522"/>
                  </a:lnTo>
                  <a:lnTo>
                    <a:pt x="9865232" y="697522"/>
                  </a:lnTo>
                  <a:lnTo>
                    <a:pt x="9865232" y="707047"/>
                  </a:lnTo>
                  <a:close/>
                </a:path>
                <a:path w="9865360" h="1388745">
                  <a:moveTo>
                    <a:pt x="9865232" y="726097"/>
                  </a:moveTo>
                  <a:lnTo>
                    <a:pt x="9855707" y="726097"/>
                  </a:lnTo>
                  <a:lnTo>
                    <a:pt x="9855707" y="716572"/>
                  </a:lnTo>
                  <a:lnTo>
                    <a:pt x="9865232" y="716572"/>
                  </a:lnTo>
                  <a:lnTo>
                    <a:pt x="9865232" y="726097"/>
                  </a:lnTo>
                  <a:close/>
                </a:path>
                <a:path w="9865360" h="1388745">
                  <a:moveTo>
                    <a:pt x="9865232" y="745147"/>
                  </a:moveTo>
                  <a:lnTo>
                    <a:pt x="9855707" y="745147"/>
                  </a:lnTo>
                  <a:lnTo>
                    <a:pt x="9855707" y="735622"/>
                  </a:lnTo>
                  <a:lnTo>
                    <a:pt x="9865232" y="735622"/>
                  </a:lnTo>
                  <a:lnTo>
                    <a:pt x="9865232" y="745147"/>
                  </a:lnTo>
                  <a:close/>
                </a:path>
                <a:path w="9865360" h="1388745">
                  <a:moveTo>
                    <a:pt x="9865232" y="764197"/>
                  </a:moveTo>
                  <a:lnTo>
                    <a:pt x="9855707" y="764197"/>
                  </a:lnTo>
                  <a:lnTo>
                    <a:pt x="9855707" y="754672"/>
                  </a:lnTo>
                  <a:lnTo>
                    <a:pt x="9865232" y="754672"/>
                  </a:lnTo>
                  <a:lnTo>
                    <a:pt x="9865232" y="764197"/>
                  </a:lnTo>
                  <a:close/>
                </a:path>
                <a:path w="9865360" h="1388745">
                  <a:moveTo>
                    <a:pt x="9865232" y="783247"/>
                  </a:moveTo>
                  <a:lnTo>
                    <a:pt x="9855707" y="783247"/>
                  </a:lnTo>
                  <a:lnTo>
                    <a:pt x="9855707" y="773722"/>
                  </a:lnTo>
                  <a:lnTo>
                    <a:pt x="9865232" y="773722"/>
                  </a:lnTo>
                  <a:lnTo>
                    <a:pt x="9865232" y="783247"/>
                  </a:lnTo>
                  <a:close/>
                </a:path>
                <a:path w="9865360" h="1388745">
                  <a:moveTo>
                    <a:pt x="9865232" y="802297"/>
                  </a:moveTo>
                  <a:lnTo>
                    <a:pt x="9855707" y="802297"/>
                  </a:lnTo>
                  <a:lnTo>
                    <a:pt x="9855707" y="792772"/>
                  </a:lnTo>
                  <a:lnTo>
                    <a:pt x="9865232" y="792772"/>
                  </a:lnTo>
                  <a:lnTo>
                    <a:pt x="9865232" y="802297"/>
                  </a:lnTo>
                  <a:close/>
                </a:path>
                <a:path w="9865360" h="1388745">
                  <a:moveTo>
                    <a:pt x="9865232" y="821347"/>
                  </a:moveTo>
                  <a:lnTo>
                    <a:pt x="9855707" y="821347"/>
                  </a:lnTo>
                  <a:lnTo>
                    <a:pt x="9855707" y="811822"/>
                  </a:lnTo>
                  <a:lnTo>
                    <a:pt x="9865232" y="811822"/>
                  </a:lnTo>
                  <a:lnTo>
                    <a:pt x="9865232" y="821347"/>
                  </a:lnTo>
                  <a:close/>
                </a:path>
                <a:path w="9865360" h="1388745">
                  <a:moveTo>
                    <a:pt x="9865232" y="840397"/>
                  </a:moveTo>
                  <a:lnTo>
                    <a:pt x="9855707" y="840397"/>
                  </a:lnTo>
                  <a:lnTo>
                    <a:pt x="9855707" y="830872"/>
                  </a:lnTo>
                  <a:lnTo>
                    <a:pt x="9865232" y="830872"/>
                  </a:lnTo>
                  <a:lnTo>
                    <a:pt x="9865232" y="840397"/>
                  </a:lnTo>
                  <a:close/>
                </a:path>
                <a:path w="9865360" h="1388745">
                  <a:moveTo>
                    <a:pt x="9865232" y="859447"/>
                  </a:moveTo>
                  <a:lnTo>
                    <a:pt x="9855707" y="859447"/>
                  </a:lnTo>
                  <a:lnTo>
                    <a:pt x="9855707" y="849922"/>
                  </a:lnTo>
                  <a:lnTo>
                    <a:pt x="9865232" y="849922"/>
                  </a:lnTo>
                  <a:lnTo>
                    <a:pt x="9865232" y="859447"/>
                  </a:lnTo>
                  <a:close/>
                </a:path>
                <a:path w="9865360" h="1388745">
                  <a:moveTo>
                    <a:pt x="9865232" y="878497"/>
                  </a:moveTo>
                  <a:lnTo>
                    <a:pt x="9855707" y="878497"/>
                  </a:lnTo>
                  <a:lnTo>
                    <a:pt x="9855707" y="868972"/>
                  </a:lnTo>
                  <a:lnTo>
                    <a:pt x="9865232" y="868972"/>
                  </a:lnTo>
                  <a:lnTo>
                    <a:pt x="9865232" y="878497"/>
                  </a:lnTo>
                  <a:close/>
                </a:path>
                <a:path w="9865360" h="1388745">
                  <a:moveTo>
                    <a:pt x="9865232" y="897547"/>
                  </a:moveTo>
                  <a:lnTo>
                    <a:pt x="9855707" y="897547"/>
                  </a:lnTo>
                  <a:lnTo>
                    <a:pt x="9855707" y="888022"/>
                  </a:lnTo>
                  <a:lnTo>
                    <a:pt x="9865232" y="888022"/>
                  </a:lnTo>
                  <a:lnTo>
                    <a:pt x="9865232" y="897547"/>
                  </a:lnTo>
                  <a:close/>
                </a:path>
                <a:path w="9865360" h="1388745">
                  <a:moveTo>
                    <a:pt x="9865232" y="916597"/>
                  </a:moveTo>
                  <a:lnTo>
                    <a:pt x="9855707" y="916597"/>
                  </a:lnTo>
                  <a:lnTo>
                    <a:pt x="9855707" y="907072"/>
                  </a:lnTo>
                  <a:lnTo>
                    <a:pt x="9865232" y="907072"/>
                  </a:lnTo>
                  <a:lnTo>
                    <a:pt x="9865232" y="916597"/>
                  </a:lnTo>
                  <a:close/>
                </a:path>
                <a:path w="9865360" h="1388745">
                  <a:moveTo>
                    <a:pt x="9865232" y="935647"/>
                  </a:moveTo>
                  <a:lnTo>
                    <a:pt x="9855707" y="935647"/>
                  </a:lnTo>
                  <a:lnTo>
                    <a:pt x="9855707" y="926122"/>
                  </a:lnTo>
                  <a:lnTo>
                    <a:pt x="9865232" y="926122"/>
                  </a:lnTo>
                  <a:lnTo>
                    <a:pt x="9865232" y="935647"/>
                  </a:lnTo>
                  <a:close/>
                </a:path>
                <a:path w="9865360" h="1388745">
                  <a:moveTo>
                    <a:pt x="9865232" y="954697"/>
                  </a:moveTo>
                  <a:lnTo>
                    <a:pt x="9855707" y="954697"/>
                  </a:lnTo>
                  <a:lnTo>
                    <a:pt x="9855707" y="945172"/>
                  </a:lnTo>
                  <a:lnTo>
                    <a:pt x="9865232" y="945172"/>
                  </a:lnTo>
                  <a:lnTo>
                    <a:pt x="9865232" y="954697"/>
                  </a:lnTo>
                  <a:close/>
                </a:path>
                <a:path w="9865360" h="1388745">
                  <a:moveTo>
                    <a:pt x="9865232" y="973747"/>
                  </a:moveTo>
                  <a:lnTo>
                    <a:pt x="9855707" y="973747"/>
                  </a:lnTo>
                  <a:lnTo>
                    <a:pt x="9855707" y="964222"/>
                  </a:lnTo>
                  <a:lnTo>
                    <a:pt x="9865232" y="964222"/>
                  </a:lnTo>
                  <a:lnTo>
                    <a:pt x="9865232" y="973747"/>
                  </a:lnTo>
                  <a:close/>
                </a:path>
                <a:path w="9865360" h="1388745">
                  <a:moveTo>
                    <a:pt x="9865232" y="992797"/>
                  </a:moveTo>
                  <a:lnTo>
                    <a:pt x="9855707" y="992797"/>
                  </a:lnTo>
                  <a:lnTo>
                    <a:pt x="9855707" y="983272"/>
                  </a:lnTo>
                  <a:lnTo>
                    <a:pt x="9865232" y="983272"/>
                  </a:lnTo>
                  <a:lnTo>
                    <a:pt x="9865232" y="992797"/>
                  </a:lnTo>
                  <a:close/>
                </a:path>
                <a:path w="9865360" h="1388745">
                  <a:moveTo>
                    <a:pt x="9865232" y="1011847"/>
                  </a:moveTo>
                  <a:lnTo>
                    <a:pt x="9855707" y="1011847"/>
                  </a:lnTo>
                  <a:lnTo>
                    <a:pt x="9855707" y="1002322"/>
                  </a:lnTo>
                  <a:lnTo>
                    <a:pt x="9865232" y="1002322"/>
                  </a:lnTo>
                  <a:lnTo>
                    <a:pt x="9865232" y="1011847"/>
                  </a:lnTo>
                  <a:close/>
                </a:path>
                <a:path w="9865360" h="1388745">
                  <a:moveTo>
                    <a:pt x="9865232" y="1030897"/>
                  </a:moveTo>
                  <a:lnTo>
                    <a:pt x="9855707" y="1030897"/>
                  </a:lnTo>
                  <a:lnTo>
                    <a:pt x="9855707" y="1021372"/>
                  </a:lnTo>
                  <a:lnTo>
                    <a:pt x="9865232" y="1021372"/>
                  </a:lnTo>
                  <a:lnTo>
                    <a:pt x="9865232" y="1030897"/>
                  </a:lnTo>
                  <a:close/>
                </a:path>
                <a:path w="9865360" h="1388745">
                  <a:moveTo>
                    <a:pt x="9865232" y="1049947"/>
                  </a:moveTo>
                  <a:lnTo>
                    <a:pt x="9855707" y="1049947"/>
                  </a:lnTo>
                  <a:lnTo>
                    <a:pt x="9855707" y="1040422"/>
                  </a:lnTo>
                  <a:lnTo>
                    <a:pt x="9865232" y="1040422"/>
                  </a:lnTo>
                  <a:lnTo>
                    <a:pt x="9865232" y="1049947"/>
                  </a:lnTo>
                  <a:close/>
                </a:path>
                <a:path w="9865360" h="1388745">
                  <a:moveTo>
                    <a:pt x="9865232" y="1068997"/>
                  </a:moveTo>
                  <a:lnTo>
                    <a:pt x="9855707" y="1068997"/>
                  </a:lnTo>
                  <a:lnTo>
                    <a:pt x="9855707" y="1059472"/>
                  </a:lnTo>
                  <a:lnTo>
                    <a:pt x="9865232" y="1059472"/>
                  </a:lnTo>
                  <a:lnTo>
                    <a:pt x="9865232" y="1068997"/>
                  </a:lnTo>
                  <a:close/>
                </a:path>
                <a:path w="9865360" h="1388745">
                  <a:moveTo>
                    <a:pt x="9865232" y="1088047"/>
                  </a:moveTo>
                  <a:lnTo>
                    <a:pt x="9855707" y="1088047"/>
                  </a:lnTo>
                  <a:lnTo>
                    <a:pt x="9855707" y="1078522"/>
                  </a:lnTo>
                  <a:lnTo>
                    <a:pt x="9865232" y="1078522"/>
                  </a:lnTo>
                  <a:lnTo>
                    <a:pt x="9865232" y="1088047"/>
                  </a:lnTo>
                  <a:close/>
                </a:path>
                <a:path w="9865360" h="1388745">
                  <a:moveTo>
                    <a:pt x="9864903" y="1107133"/>
                  </a:moveTo>
                  <a:lnTo>
                    <a:pt x="9855677" y="1107066"/>
                  </a:lnTo>
                  <a:lnTo>
                    <a:pt x="9855707" y="1097572"/>
                  </a:lnTo>
                  <a:lnTo>
                    <a:pt x="9865232" y="1097572"/>
                  </a:lnTo>
                  <a:lnTo>
                    <a:pt x="9865232" y="1102971"/>
                  </a:lnTo>
                  <a:lnTo>
                    <a:pt x="9864903" y="1107133"/>
                  </a:lnTo>
                  <a:close/>
                </a:path>
                <a:path w="9865360" h="1388745">
                  <a:moveTo>
                    <a:pt x="9863394" y="1126189"/>
                  </a:moveTo>
                  <a:lnTo>
                    <a:pt x="9854789" y="1125485"/>
                  </a:lnTo>
                  <a:lnTo>
                    <a:pt x="9855040" y="1122411"/>
                  </a:lnTo>
                  <a:lnTo>
                    <a:pt x="9855240" y="1119336"/>
                  </a:lnTo>
                  <a:lnTo>
                    <a:pt x="9855388" y="1116262"/>
                  </a:lnTo>
                  <a:lnTo>
                    <a:pt x="9864147" y="1116683"/>
                  </a:lnTo>
                  <a:lnTo>
                    <a:pt x="9863394" y="1126189"/>
                  </a:lnTo>
                  <a:close/>
                </a:path>
                <a:path w="9865360" h="1388745">
                  <a:moveTo>
                    <a:pt x="9861893" y="1145153"/>
                  </a:moveTo>
                  <a:lnTo>
                    <a:pt x="9852678" y="1143775"/>
                  </a:lnTo>
                  <a:lnTo>
                    <a:pt x="9853134" y="1140732"/>
                  </a:lnTo>
                  <a:lnTo>
                    <a:pt x="9853537" y="1137695"/>
                  </a:lnTo>
                  <a:lnTo>
                    <a:pt x="9853884" y="1134663"/>
                  </a:lnTo>
                  <a:lnTo>
                    <a:pt x="9862644" y="1135670"/>
                  </a:lnTo>
                  <a:lnTo>
                    <a:pt x="9861893" y="1145153"/>
                  </a:lnTo>
                  <a:close/>
                </a:path>
                <a:path w="9865360" h="1388745">
                  <a:moveTo>
                    <a:pt x="9857873" y="1163716"/>
                  </a:moveTo>
                  <a:lnTo>
                    <a:pt x="9849358" y="1161858"/>
                  </a:lnTo>
                  <a:lnTo>
                    <a:pt x="9850012" y="1158854"/>
                  </a:lnTo>
                  <a:lnTo>
                    <a:pt x="9850617" y="1155846"/>
                  </a:lnTo>
                  <a:lnTo>
                    <a:pt x="9851170" y="1152832"/>
                  </a:lnTo>
                  <a:lnTo>
                    <a:pt x="9860100" y="1154469"/>
                  </a:lnTo>
                  <a:lnTo>
                    <a:pt x="9857873" y="1163716"/>
                  </a:lnTo>
                  <a:close/>
                </a:path>
                <a:path w="9865360" h="1388745">
                  <a:moveTo>
                    <a:pt x="9853412" y="1182238"/>
                  </a:moveTo>
                  <a:lnTo>
                    <a:pt x="9844822" y="1179753"/>
                  </a:lnTo>
                  <a:lnTo>
                    <a:pt x="9845672" y="1176813"/>
                  </a:lnTo>
                  <a:lnTo>
                    <a:pt x="9846478" y="1173845"/>
                  </a:lnTo>
                  <a:lnTo>
                    <a:pt x="9847238" y="1170848"/>
                  </a:lnTo>
                  <a:lnTo>
                    <a:pt x="9855642" y="1172979"/>
                  </a:lnTo>
                  <a:lnTo>
                    <a:pt x="9853412" y="1182238"/>
                  </a:lnTo>
                  <a:close/>
                </a:path>
                <a:path w="9865360" h="1388745">
                  <a:moveTo>
                    <a:pt x="9847509" y="1200323"/>
                  </a:moveTo>
                  <a:lnTo>
                    <a:pt x="9839112" y="1197271"/>
                  </a:lnTo>
                  <a:lnTo>
                    <a:pt x="9840153" y="1194406"/>
                  </a:lnTo>
                  <a:lnTo>
                    <a:pt x="9841152" y="1191503"/>
                  </a:lnTo>
                  <a:lnTo>
                    <a:pt x="9842112" y="1188562"/>
                  </a:lnTo>
                  <a:lnTo>
                    <a:pt x="9851159" y="1191511"/>
                  </a:lnTo>
                  <a:lnTo>
                    <a:pt x="9847509" y="1200323"/>
                  </a:lnTo>
                  <a:close/>
                </a:path>
                <a:path w="9865360" h="1388745">
                  <a:moveTo>
                    <a:pt x="9840237" y="1217880"/>
                  </a:moveTo>
                  <a:lnTo>
                    <a:pt x="9832251" y="1214362"/>
                  </a:lnTo>
                  <a:lnTo>
                    <a:pt x="9833494" y="1211542"/>
                  </a:lnTo>
                  <a:lnTo>
                    <a:pt x="9834684" y="1208713"/>
                  </a:lnTo>
                  <a:lnTo>
                    <a:pt x="9835823" y="1205875"/>
                  </a:lnTo>
                  <a:lnTo>
                    <a:pt x="9843871" y="1209105"/>
                  </a:lnTo>
                  <a:lnTo>
                    <a:pt x="9840237" y="1217880"/>
                  </a:lnTo>
                  <a:close/>
                </a:path>
                <a:path w="9865360" h="1388745">
                  <a:moveTo>
                    <a:pt x="9832503" y="1235267"/>
                  </a:moveTo>
                  <a:lnTo>
                    <a:pt x="9824266" y="1230959"/>
                  </a:lnTo>
                  <a:lnTo>
                    <a:pt x="9825695" y="1228229"/>
                  </a:lnTo>
                  <a:lnTo>
                    <a:pt x="9827071" y="1225485"/>
                  </a:lnTo>
                  <a:lnTo>
                    <a:pt x="9828395" y="1222729"/>
                  </a:lnTo>
                  <a:lnTo>
                    <a:pt x="9836596" y="1226670"/>
                  </a:lnTo>
                  <a:lnTo>
                    <a:pt x="9834149" y="1232576"/>
                  </a:lnTo>
                  <a:lnTo>
                    <a:pt x="9832503" y="1235267"/>
                  </a:lnTo>
                  <a:close/>
                </a:path>
                <a:path w="9865360" h="1388745">
                  <a:moveTo>
                    <a:pt x="9822558" y="1251523"/>
                  </a:moveTo>
                  <a:lnTo>
                    <a:pt x="9815177" y="1247013"/>
                  </a:lnTo>
                  <a:lnTo>
                    <a:pt x="9816771" y="1244405"/>
                  </a:lnTo>
                  <a:lnTo>
                    <a:pt x="9818331" y="1241753"/>
                  </a:lnTo>
                  <a:lnTo>
                    <a:pt x="9819857" y="1239058"/>
                  </a:lnTo>
                  <a:lnTo>
                    <a:pt x="9827527" y="1243400"/>
                  </a:lnTo>
                  <a:lnTo>
                    <a:pt x="9822558" y="1251523"/>
                  </a:lnTo>
                  <a:close/>
                </a:path>
                <a:path w="9865360" h="1388745">
                  <a:moveTo>
                    <a:pt x="9812627" y="1267756"/>
                  </a:moveTo>
                  <a:lnTo>
                    <a:pt x="9805053" y="1262401"/>
                  </a:lnTo>
                  <a:lnTo>
                    <a:pt x="9806823" y="1259898"/>
                  </a:lnTo>
                  <a:lnTo>
                    <a:pt x="9808547" y="1257370"/>
                  </a:lnTo>
                  <a:lnTo>
                    <a:pt x="9810225" y="1254818"/>
                  </a:lnTo>
                  <a:lnTo>
                    <a:pt x="9817582" y="1259656"/>
                  </a:lnTo>
                  <a:lnTo>
                    <a:pt x="9812627" y="1267756"/>
                  </a:lnTo>
                  <a:close/>
                </a:path>
                <a:path w="9865360" h="1388745">
                  <a:moveTo>
                    <a:pt x="9800715" y="1282550"/>
                  </a:moveTo>
                  <a:lnTo>
                    <a:pt x="9793945" y="1277055"/>
                  </a:lnTo>
                  <a:lnTo>
                    <a:pt x="9795885" y="1274664"/>
                  </a:lnTo>
                  <a:lnTo>
                    <a:pt x="9797781" y="1272249"/>
                  </a:lnTo>
                  <a:lnTo>
                    <a:pt x="9799629" y="1269811"/>
                  </a:lnTo>
                  <a:lnTo>
                    <a:pt x="9806888" y="1275316"/>
                  </a:lnTo>
                  <a:lnTo>
                    <a:pt x="9800715" y="1282550"/>
                  </a:lnTo>
                  <a:close/>
                </a:path>
                <a:path w="9865360" h="1388745">
                  <a:moveTo>
                    <a:pt x="9788340" y="1297053"/>
                  </a:moveTo>
                  <a:lnTo>
                    <a:pt x="9781828" y="1291000"/>
                  </a:lnTo>
                  <a:lnTo>
                    <a:pt x="9783915" y="1288755"/>
                  </a:lnTo>
                  <a:lnTo>
                    <a:pt x="9785978" y="1286460"/>
                  </a:lnTo>
                  <a:lnTo>
                    <a:pt x="9788014" y="1284117"/>
                  </a:lnTo>
                  <a:lnTo>
                    <a:pt x="9794539" y="1289789"/>
                  </a:lnTo>
                  <a:lnTo>
                    <a:pt x="9788340" y="1297053"/>
                  </a:lnTo>
                  <a:close/>
                </a:path>
                <a:path w="9865360" h="1388745">
                  <a:moveTo>
                    <a:pt x="9774887" y="1310699"/>
                  </a:moveTo>
                  <a:lnTo>
                    <a:pt x="9768742" y="1304167"/>
                  </a:lnTo>
                  <a:lnTo>
                    <a:pt x="9770796" y="1302235"/>
                  </a:lnTo>
                  <a:lnTo>
                    <a:pt x="9772815" y="1300277"/>
                  </a:lnTo>
                  <a:lnTo>
                    <a:pt x="9775411" y="1297679"/>
                  </a:lnTo>
                  <a:lnTo>
                    <a:pt x="9782106" y="1304359"/>
                  </a:lnTo>
                  <a:lnTo>
                    <a:pt x="9781540" y="1305022"/>
                  </a:lnTo>
                  <a:lnTo>
                    <a:pt x="9774887" y="1310699"/>
                  </a:lnTo>
                  <a:close/>
                </a:path>
                <a:path w="9865360" h="1388745">
                  <a:moveTo>
                    <a:pt x="9760375" y="1323083"/>
                  </a:moveTo>
                  <a:lnTo>
                    <a:pt x="9754861" y="1316376"/>
                  </a:lnTo>
                  <a:lnTo>
                    <a:pt x="9757246" y="1314415"/>
                  </a:lnTo>
                  <a:lnTo>
                    <a:pt x="9759591" y="1312421"/>
                  </a:lnTo>
                  <a:lnTo>
                    <a:pt x="9761896" y="1310395"/>
                  </a:lnTo>
                  <a:lnTo>
                    <a:pt x="9767617" y="1316903"/>
                  </a:lnTo>
                  <a:lnTo>
                    <a:pt x="9760375" y="1323083"/>
                  </a:lnTo>
                  <a:close/>
                </a:path>
                <a:path w="9865360" h="1388745">
                  <a:moveTo>
                    <a:pt x="9745740" y="1335212"/>
                  </a:moveTo>
                  <a:lnTo>
                    <a:pt x="9740271" y="1327574"/>
                  </a:lnTo>
                  <a:lnTo>
                    <a:pt x="9742769" y="1325786"/>
                  </a:lnTo>
                  <a:lnTo>
                    <a:pt x="9745229" y="1323962"/>
                  </a:lnTo>
                  <a:lnTo>
                    <a:pt x="9747651" y="1322102"/>
                  </a:lnTo>
                  <a:lnTo>
                    <a:pt x="9753141" y="1329255"/>
                  </a:lnTo>
                  <a:lnTo>
                    <a:pt x="9747225" y="1334304"/>
                  </a:lnTo>
                  <a:lnTo>
                    <a:pt x="9745740" y="1335212"/>
                  </a:lnTo>
                  <a:close/>
                </a:path>
                <a:path w="9865360" h="1388745">
                  <a:moveTo>
                    <a:pt x="9729509" y="1345142"/>
                  </a:moveTo>
                  <a:lnTo>
                    <a:pt x="9724951" y="1337785"/>
                  </a:lnTo>
                  <a:lnTo>
                    <a:pt x="9727572" y="1336162"/>
                  </a:lnTo>
                  <a:lnTo>
                    <a:pt x="9730163" y="1334496"/>
                  </a:lnTo>
                  <a:lnTo>
                    <a:pt x="9732727" y="1332787"/>
                  </a:lnTo>
                  <a:lnTo>
                    <a:pt x="9737645" y="1340164"/>
                  </a:lnTo>
                  <a:lnTo>
                    <a:pt x="9729509" y="1345142"/>
                  </a:lnTo>
                  <a:close/>
                </a:path>
                <a:path w="9865360" h="1388745">
                  <a:moveTo>
                    <a:pt x="9713256" y="1355086"/>
                  </a:moveTo>
                  <a:lnTo>
                    <a:pt x="9708951" y="1346972"/>
                  </a:lnTo>
                  <a:lnTo>
                    <a:pt x="9711672" y="1345528"/>
                  </a:lnTo>
                  <a:lnTo>
                    <a:pt x="9714363" y="1344042"/>
                  </a:lnTo>
                  <a:lnTo>
                    <a:pt x="9717025" y="1342514"/>
                  </a:lnTo>
                  <a:lnTo>
                    <a:pt x="9721386" y="1350112"/>
                  </a:lnTo>
                  <a:lnTo>
                    <a:pt x="9713256" y="1355086"/>
                  </a:lnTo>
                  <a:close/>
                </a:path>
                <a:path w="9865360" h="1388745">
                  <a:moveTo>
                    <a:pt x="9695983" y="1363063"/>
                  </a:moveTo>
                  <a:lnTo>
                    <a:pt x="9692398" y="1355058"/>
                  </a:lnTo>
                  <a:lnTo>
                    <a:pt x="9695203" y="1353802"/>
                  </a:lnTo>
                  <a:lnTo>
                    <a:pt x="9697983" y="1352501"/>
                  </a:lnTo>
                  <a:lnTo>
                    <a:pt x="9700740" y="1351154"/>
                  </a:lnTo>
                  <a:lnTo>
                    <a:pt x="9704778" y="1359420"/>
                  </a:lnTo>
                  <a:lnTo>
                    <a:pt x="9695983" y="1363063"/>
                  </a:lnTo>
                  <a:close/>
                </a:path>
                <a:path w="9865360" h="1388745">
                  <a:moveTo>
                    <a:pt x="9678428" y="1370334"/>
                  </a:moveTo>
                  <a:lnTo>
                    <a:pt x="9675351" y="1362021"/>
                  </a:lnTo>
                  <a:lnTo>
                    <a:pt x="9678234" y="1360955"/>
                  </a:lnTo>
                  <a:lnTo>
                    <a:pt x="9681094" y="1359841"/>
                  </a:lnTo>
                  <a:lnTo>
                    <a:pt x="9683932" y="1358682"/>
                  </a:lnTo>
                  <a:lnTo>
                    <a:pt x="9687207" y="1366698"/>
                  </a:lnTo>
                  <a:lnTo>
                    <a:pt x="9678428" y="1370334"/>
                  </a:lnTo>
                  <a:close/>
                </a:path>
                <a:path w="9865360" h="1388745">
                  <a:moveTo>
                    <a:pt x="9660429" y="1376492"/>
                  </a:moveTo>
                  <a:lnTo>
                    <a:pt x="9657868" y="1367836"/>
                  </a:lnTo>
                  <a:lnTo>
                    <a:pt x="9660817" y="1366964"/>
                  </a:lnTo>
                  <a:lnTo>
                    <a:pt x="9663748" y="1366043"/>
                  </a:lnTo>
                  <a:lnTo>
                    <a:pt x="9666660" y="1365074"/>
                  </a:lnTo>
                  <a:lnTo>
                    <a:pt x="9669623" y="1373981"/>
                  </a:lnTo>
                  <a:lnTo>
                    <a:pt x="9667917" y="1374688"/>
                  </a:lnTo>
                  <a:lnTo>
                    <a:pt x="9660429" y="1376492"/>
                  </a:lnTo>
                  <a:close/>
                </a:path>
                <a:path w="9865360" h="1388745">
                  <a:moveTo>
                    <a:pt x="9641908" y="1380952"/>
                  </a:moveTo>
                  <a:lnTo>
                    <a:pt x="9640005" y="1372480"/>
                  </a:lnTo>
                  <a:lnTo>
                    <a:pt x="9643009" y="1371805"/>
                  </a:lnTo>
                  <a:lnTo>
                    <a:pt x="9646001" y="1371081"/>
                  </a:lnTo>
                  <a:lnTo>
                    <a:pt x="9648980" y="1370306"/>
                  </a:lnTo>
                  <a:lnTo>
                    <a:pt x="9651168" y="1378722"/>
                  </a:lnTo>
                  <a:lnTo>
                    <a:pt x="9641908" y="1380952"/>
                  </a:lnTo>
                  <a:close/>
                </a:path>
                <a:path w="9865360" h="1388745">
                  <a:moveTo>
                    <a:pt x="9623385" y="1385240"/>
                  </a:moveTo>
                  <a:lnTo>
                    <a:pt x="9621934" y="1375910"/>
                  </a:lnTo>
                  <a:lnTo>
                    <a:pt x="9624962" y="1375439"/>
                  </a:lnTo>
                  <a:lnTo>
                    <a:pt x="9627975" y="1374919"/>
                  </a:lnTo>
                  <a:lnTo>
                    <a:pt x="9630975" y="1374350"/>
                  </a:lnTo>
                  <a:lnTo>
                    <a:pt x="9632651" y="1383182"/>
                  </a:lnTo>
                  <a:lnTo>
                    <a:pt x="9624459" y="1385155"/>
                  </a:lnTo>
                  <a:lnTo>
                    <a:pt x="9623385" y="1385240"/>
                  </a:lnTo>
                  <a:close/>
                </a:path>
                <a:path w="9865360" h="1388745">
                  <a:moveTo>
                    <a:pt x="9604421" y="1386741"/>
                  </a:moveTo>
                  <a:lnTo>
                    <a:pt x="9603665" y="1378130"/>
                  </a:lnTo>
                  <a:lnTo>
                    <a:pt x="9606725" y="1377861"/>
                  </a:lnTo>
                  <a:lnTo>
                    <a:pt x="9609779" y="1377542"/>
                  </a:lnTo>
                  <a:lnTo>
                    <a:pt x="9612827" y="1377171"/>
                  </a:lnTo>
                  <a:lnTo>
                    <a:pt x="9613900" y="1385991"/>
                  </a:lnTo>
                  <a:lnTo>
                    <a:pt x="9604421" y="1386741"/>
                  </a:lnTo>
                  <a:close/>
                </a:path>
                <a:path w="9865360" h="1388745">
                  <a:moveTo>
                    <a:pt x="9585379" y="1388249"/>
                  </a:moveTo>
                  <a:lnTo>
                    <a:pt x="9585191" y="1379131"/>
                  </a:lnTo>
                  <a:lnTo>
                    <a:pt x="9588278" y="1379067"/>
                  </a:lnTo>
                  <a:lnTo>
                    <a:pt x="9591364" y="1378952"/>
                  </a:lnTo>
                  <a:lnTo>
                    <a:pt x="9594449" y="1378784"/>
                  </a:lnTo>
                  <a:lnTo>
                    <a:pt x="9594921" y="1387493"/>
                  </a:lnTo>
                  <a:lnTo>
                    <a:pt x="9585379" y="1388249"/>
                  </a:lnTo>
                  <a:close/>
                </a:path>
                <a:path w="9865360" h="1388745">
                  <a:moveTo>
                    <a:pt x="9575811" y="1388715"/>
                  </a:moveTo>
                  <a:lnTo>
                    <a:pt x="9566286" y="1388715"/>
                  </a:lnTo>
                  <a:lnTo>
                    <a:pt x="9566286" y="1379190"/>
                  </a:lnTo>
                  <a:lnTo>
                    <a:pt x="9575811" y="1379190"/>
                  </a:lnTo>
                  <a:lnTo>
                    <a:pt x="9575811" y="1388715"/>
                  </a:lnTo>
                  <a:close/>
                </a:path>
                <a:path w="9865360" h="1388745">
                  <a:moveTo>
                    <a:pt x="9556761" y="1388715"/>
                  </a:moveTo>
                  <a:lnTo>
                    <a:pt x="9547236" y="1388715"/>
                  </a:lnTo>
                  <a:lnTo>
                    <a:pt x="9547236" y="1379190"/>
                  </a:lnTo>
                  <a:lnTo>
                    <a:pt x="9556761" y="1379190"/>
                  </a:lnTo>
                  <a:lnTo>
                    <a:pt x="9556761" y="1388715"/>
                  </a:lnTo>
                  <a:close/>
                </a:path>
                <a:path w="9865360" h="1388745">
                  <a:moveTo>
                    <a:pt x="9537711" y="1388715"/>
                  </a:moveTo>
                  <a:lnTo>
                    <a:pt x="9528186" y="1388715"/>
                  </a:lnTo>
                  <a:lnTo>
                    <a:pt x="9528186" y="1379190"/>
                  </a:lnTo>
                  <a:lnTo>
                    <a:pt x="9537711" y="1379190"/>
                  </a:lnTo>
                  <a:lnTo>
                    <a:pt x="9537711" y="1388715"/>
                  </a:lnTo>
                  <a:close/>
                </a:path>
                <a:path w="9865360" h="1388745">
                  <a:moveTo>
                    <a:pt x="9518661" y="1388715"/>
                  </a:moveTo>
                  <a:lnTo>
                    <a:pt x="9509136" y="1388715"/>
                  </a:lnTo>
                  <a:lnTo>
                    <a:pt x="9509136" y="1379190"/>
                  </a:lnTo>
                  <a:lnTo>
                    <a:pt x="9518661" y="1379190"/>
                  </a:lnTo>
                  <a:lnTo>
                    <a:pt x="9518661" y="1388715"/>
                  </a:lnTo>
                  <a:close/>
                </a:path>
                <a:path w="9865360" h="1388745">
                  <a:moveTo>
                    <a:pt x="9499611" y="1388715"/>
                  </a:moveTo>
                  <a:lnTo>
                    <a:pt x="9490086" y="1388715"/>
                  </a:lnTo>
                  <a:lnTo>
                    <a:pt x="9490086" y="1379190"/>
                  </a:lnTo>
                  <a:lnTo>
                    <a:pt x="9499611" y="1379190"/>
                  </a:lnTo>
                  <a:lnTo>
                    <a:pt x="9499611" y="1388715"/>
                  </a:lnTo>
                  <a:close/>
                </a:path>
                <a:path w="9865360" h="1388745">
                  <a:moveTo>
                    <a:pt x="9480561" y="1388715"/>
                  </a:moveTo>
                  <a:lnTo>
                    <a:pt x="9471036" y="1388715"/>
                  </a:lnTo>
                  <a:lnTo>
                    <a:pt x="9471036" y="1379190"/>
                  </a:lnTo>
                  <a:lnTo>
                    <a:pt x="9480561" y="1379190"/>
                  </a:lnTo>
                  <a:lnTo>
                    <a:pt x="9480561" y="1388715"/>
                  </a:lnTo>
                  <a:close/>
                </a:path>
                <a:path w="9865360" h="1388745">
                  <a:moveTo>
                    <a:pt x="9461511" y="1388715"/>
                  </a:moveTo>
                  <a:lnTo>
                    <a:pt x="9451986" y="1388715"/>
                  </a:lnTo>
                  <a:lnTo>
                    <a:pt x="9451986" y="1379190"/>
                  </a:lnTo>
                  <a:lnTo>
                    <a:pt x="9461511" y="1379190"/>
                  </a:lnTo>
                  <a:lnTo>
                    <a:pt x="9461511" y="1388715"/>
                  </a:lnTo>
                  <a:close/>
                </a:path>
                <a:path w="9865360" h="1388745">
                  <a:moveTo>
                    <a:pt x="9442461" y="1388715"/>
                  </a:moveTo>
                  <a:lnTo>
                    <a:pt x="9432936" y="1388715"/>
                  </a:lnTo>
                  <a:lnTo>
                    <a:pt x="9432936" y="1379190"/>
                  </a:lnTo>
                  <a:lnTo>
                    <a:pt x="9442461" y="1379190"/>
                  </a:lnTo>
                  <a:lnTo>
                    <a:pt x="9442461" y="1388715"/>
                  </a:lnTo>
                  <a:close/>
                </a:path>
                <a:path w="9865360" h="1388745">
                  <a:moveTo>
                    <a:pt x="9423411" y="1388715"/>
                  </a:moveTo>
                  <a:lnTo>
                    <a:pt x="9413886" y="1388715"/>
                  </a:lnTo>
                  <a:lnTo>
                    <a:pt x="9413886" y="1379190"/>
                  </a:lnTo>
                  <a:lnTo>
                    <a:pt x="9423411" y="1379190"/>
                  </a:lnTo>
                  <a:lnTo>
                    <a:pt x="9423411" y="1388715"/>
                  </a:lnTo>
                  <a:close/>
                </a:path>
                <a:path w="9865360" h="1388745">
                  <a:moveTo>
                    <a:pt x="9404361" y="1388715"/>
                  </a:moveTo>
                  <a:lnTo>
                    <a:pt x="9394836" y="1388715"/>
                  </a:lnTo>
                  <a:lnTo>
                    <a:pt x="9394836" y="1379190"/>
                  </a:lnTo>
                  <a:lnTo>
                    <a:pt x="9404361" y="1379190"/>
                  </a:lnTo>
                  <a:lnTo>
                    <a:pt x="9404361" y="1388715"/>
                  </a:lnTo>
                  <a:close/>
                </a:path>
                <a:path w="9865360" h="1388745">
                  <a:moveTo>
                    <a:pt x="9385311" y="1388715"/>
                  </a:moveTo>
                  <a:lnTo>
                    <a:pt x="9375786" y="1388715"/>
                  </a:lnTo>
                  <a:lnTo>
                    <a:pt x="9375786" y="1379190"/>
                  </a:lnTo>
                  <a:lnTo>
                    <a:pt x="9385311" y="1379190"/>
                  </a:lnTo>
                  <a:lnTo>
                    <a:pt x="9385311" y="1388715"/>
                  </a:lnTo>
                  <a:close/>
                </a:path>
                <a:path w="9865360" h="1388745">
                  <a:moveTo>
                    <a:pt x="9366261" y="1388715"/>
                  </a:moveTo>
                  <a:lnTo>
                    <a:pt x="9356736" y="1388715"/>
                  </a:lnTo>
                  <a:lnTo>
                    <a:pt x="9356736" y="1379190"/>
                  </a:lnTo>
                  <a:lnTo>
                    <a:pt x="9366261" y="1379190"/>
                  </a:lnTo>
                  <a:lnTo>
                    <a:pt x="9366261" y="1388715"/>
                  </a:lnTo>
                  <a:close/>
                </a:path>
                <a:path w="9865360" h="1388745">
                  <a:moveTo>
                    <a:pt x="9347211" y="1388715"/>
                  </a:moveTo>
                  <a:lnTo>
                    <a:pt x="9337686" y="1388715"/>
                  </a:lnTo>
                  <a:lnTo>
                    <a:pt x="9337686" y="1379190"/>
                  </a:lnTo>
                  <a:lnTo>
                    <a:pt x="9347211" y="1379190"/>
                  </a:lnTo>
                  <a:lnTo>
                    <a:pt x="9347211" y="1388715"/>
                  </a:lnTo>
                  <a:close/>
                </a:path>
                <a:path w="9865360" h="1388745">
                  <a:moveTo>
                    <a:pt x="9328161" y="1388715"/>
                  </a:moveTo>
                  <a:lnTo>
                    <a:pt x="9318636" y="1388715"/>
                  </a:lnTo>
                  <a:lnTo>
                    <a:pt x="9318636" y="1379190"/>
                  </a:lnTo>
                  <a:lnTo>
                    <a:pt x="9328161" y="1379190"/>
                  </a:lnTo>
                  <a:lnTo>
                    <a:pt x="9328161" y="1388715"/>
                  </a:lnTo>
                  <a:close/>
                </a:path>
                <a:path w="9865360" h="1388745">
                  <a:moveTo>
                    <a:pt x="9309111" y="1388715"/>
                  </a:moveTo>
                  <a:lnTo>
                    <a:pt x="9299586" y="1388715"/>
                  </a:lnTo>
                  <a:lnTo>
                    <a:pt x="9299586" y="1379190"/>
                  </a:lnTo>
                  <a:lnTo>
                    <a:pt x="9309111" y="1379190"/>
                  </a:lnTo>
                  <a:lnTo>
                    <a:pt x="9309111" y="1388715"/>
                  </a:lnTo>
                  <a:close/>
                </a:path>
                <a:path w="9865360" h="1388745">
                  <a:moveTo>
                    <a:pt x="9290061" y="1388715"/>
                  </a:moveTo>
                  <a:lnTo>
                    <a:pt x="9280536" y="1388715"/>
                  </a:lnTo>
                  <a:lnTo>
                    <a:pt x="9280536" y="1379190"/>
                  </a:lnTo>
                  <a:lnTo>
                    <a:pt x="9290061" y="1379190"/>
                  </a:lnTo>
                  <a:lnTo>
                    <a:pt x="9290061" y="1388715"/>
                  </a:lnTo>
                  <a:close/>
                </a:path>
                <a:path w="9865360" h="1388745">
                  <a:moveTo>
                    <a:pt x="9271011" y="1388715"/>
                  </a:moveTo>
                  <a:lnTo>
                    <a:pt x="9261486" y="1388715"/>
                  </a:lnTo>
                  <a:lnTo>
                    <a:pt x="9261486" y="1379190"/>
                  </a:lnTo>
                  <a:lnTo>
                    <a:pt x="9271011" y="1379190"/>
                  </a:lnTo>
                  <a:lnTo>
                    <a:pt x="9271011" y="1388715"/>
                  </a:lnTo>
                  <a:close/>
                </a:path>
                <a:path w="9865360" h="1388745">
                  <a:moveTo>
                    <a:pt x="9251961" y="1388715"/>
                  </a:moveTo>
                  <a:lnTo>
                    <a:pt x="9242436" y="1388715"/>
                  </a:lnTo>
                  <a:lnTo>
                    <a:pt x="9242436" y="1379190"/>
                  </a:lnTo>
                  <a:lnTo>
                    <a:pt x="9251961" y="1379190"/>
                  </a:lnTo>
                  <a:lnTo>
                    <a:pt x="9251961" y="1388715"/>
                  </a:lnTo>
                  <a:close/>
                </a:path>
                <a:path w="9865360" h="1388745">
                  <a:moveTo>
                    <a:pt x="9232911" y="1388715"/>
                  </a:moveTo>
                  <a:lnTo>
                    <a:pt x="9223386" y="1388715"/>
                  </a:lnTo>
                  <a:lnTo>
                    <a:pt x="9223386" y="1379190"/>
                  </a:lnTo>
                  <a:lnTo>
                    <a:pt x="9232911" y="1379190"/>
                  </a:lnTo>
                  <a:lnTo>
                    <a:pt x="9232911" y="1388715"/>
                  </a:lnTo>
                  <a:close/>
                </a:path>
                <a:path w="9865360" h="1388745">
                  <a:moveTo>
                    <a:pt x="9213861" y="1388715"/>
                  </a:moveTo>
                  <a:lnTo>
                    <a:pt x="9204336" y="1388715"/>
                  </a:lnTo>
                  <a:lnTo>
                    <a:pt x="9204336" y="1379190"/>
                  </a:lnTo>
                  <a:lnTo>
                    <a:pt x="9213861" y="1379190"/>
                  </a:lnTo>
                  <a:lnTo>
                    <a:pt x="9213861" y="1388715"/>
                  </a:lnTo>
                  <a:close/>
                </a:path>
                <a:path w="9865360" h="1388745">
                  <a:moveTo>
                    <a:pt x="9194811" y="1388715"/>
                  </a:moveTo>
                  <a:lnTo>
                    <a:pt x="9185286" y="1388715"/>
                  </a:lnTo>
                  <a:lnTo>
                    <a:pt x="9185286" y="1379190"/>
                  </a:lnTo>
                  <a:lnTo>
                    <a:pt x="9194811" y="1379190"/>
                  </a:lnTo>
                  <a:lnTo>
                    <a:pt x="9194811" y="1388715"/>
                  </a:lnTo>
                  <a:close/>
                </a:path>
                <a:path w="9865360" h="1388745">
                  <a:moveTo>
                    <a:pt x="9175761" y="1388715"/>
                  </a:moveTo>
                  <a:lnTo>
                    <a:pt x="9166236" y="1388715"/>
                  </a:lnTo>
                  <a:lnTo>
                    <a:pt x="9166236" y="1379190"/>
                  </a:lnTo>
                  <a:lnTo>
                    <a:pt x="9175761" y="1379190"/>
                  </a:lnTo>
                  <a:lnTo>
                    <a:pt x="9175761" y="1388715"/>
                  </a:lnTo>
                  <a:close/>
                </a:path>
                <a:path w="9865360" h="1388745">
                  <a:moveTo>
                    <a:pt x="9156711" y="1388715"/>
                  </a:moveTo>
                  <a:lnTo>
                    <a:pt x="9147186" y="1388715"/>
                  </a:lnTo>
                  <a:lnTo>
                    <a:pt x="9147186" y="1379190"/>
                  </a:lnTo>
                  <a:lnTo>
                    <a:pt x="9156711" y="1379190"/>
                  </a:lnTo>
                  <a:lnTo>
                    <a:pt x="9156711" y="1388715"/>
                  </a:lnTo>
                  <a:close/>
                </a:path>
                <a:path w="9865360" h="1388745">
                  <a:moveTo>
                    <a:pt x="9137661" y="1388715"/>
                  </a:moveTo>
                  <a:lnTo>
                    <a:pt x="9128136" y="1388715"/>
                  </a:lnTo>
                  <a:lnTo>
                    <a:pt x="9128136" y="1379190"/>
                  </a:lnTo>
                  <a:lnTo>
                    <a:pt x="9137661" y="1379190"/>
                  </a:lnTo>
                  <a:lnTo>
                    <a:pt x="9137661" y="1388715"/>
                  </a:lnTo>
                  <a:close/>
                </a:path>
                <a:path w="9865360" h="1388745">
                  <a:moveTo>
                    <a:pt x="9118611" y="1388715"/>
                  </a:moveTo>
                  <a:lnTo>
                    <a:pt x="9109086" y="1388715"/>
                  </a:lnTo>
                  <a:lnTo>
                    <a:pt x="9109086" y="1379190"/>
                  </a:lnTo>
                  <a:lnTo>
                    <a:pt x="9118611" y="1379190"/>
                  </a:lnTo>
                  <a:lnTo>
                    <a:pt x="9118611" y="1388715"/>
                  </a:lnTo>
                  <a:close/>
                </a:path>
                <a:path w="9865360" h="1388745">
                  <a:moveTo>
                    <a:pt x="9099561" y="1388715"/>
                  </a:moveTo>
                  <a:lnTo>
                    <a:pt x="9090036" y="1388715"/>
                  </a:lnTo>
                  <a:lnTo>
                    <a:pt x="9090036" y="1379190"/>
                  </a:lnTo>
                  <a:lnTo>
                    <a:pt x="9099561" y="1379190"/>
                  </a:lnTo>
                  <a:lnTo>
                    <a:pt x="9099561" y="1388715"/>
                  </a:lnTo>
                  <a:close/>
                </a:path>
                <a:path w="9865360" h="1388745">
                  <a:moveTo>
                    <a:pt x="9080511" y="1388715"/>
                  </a:moveTo>
                  <a:lnTo>
                    <a:pt x="9070986" y="1388715"/>
                  </a:lnTo>
                  <a:lnTo>
                    <a:pt x="9070986" y="1379190"/>
                  </a:lnTo>
                  <a:lnTo>
                    <a:pt x="9080511" y="1379190"/>
                  </a:lnTo>
                  <a:lnTo>
                    <a:pt x="9080511" y="1388715"/>
                  </a:lnTo>
                  <a:close/>
                </a:path>
                <a:path w="9865360" h="1388745">
                  <a:moveTo>
                    <a:pt x="9061461" y="1388715"/>
                  </a:moveTo>
                  <a:lnTo>
                    <a:pt x="9051936" y="1388715"/>
                  </a:lnTo>
                  <a:lnTo>
                    <a:pt x="9051936" y="1379190"/>
                  </a:lnTo>
                  <a:lnTo>
                    <a:pt x="9061461" y="1379190"/>
                  </a:lnTo>
                  <a:lnTo>
                    <a:pt x="9061461" y="1388715"/>
                  </a:lnTo>
                  <a:close/>
                </a:path>
                <a:path w="9865360" h="1388745">
                  <a:moveTo>
                    <a:pt x="9042411" y="1388715"/>
                  </a:moveTo>
                  <a:lnTo>
                    <a:pt x="9032886" y="1388715"/>
                  </a:lnTo>
                  <a:lnTo>
                    <a:pt x="9032886" y="1379190"/>
                  </a:lnTo>
                  <a:lnTo>
                    <a:pt x="9042411" y="1379190"/>
                  </a:lnTo>
                  <a:lnTo>
                    <a:pt x="9042411" y="1388715"/>
                  </a:lnTo>
                  <a:close/>
                </a:path>
                <a:path w="9865360" h="1388745">
                  <a:moveTo>
                    <a:pt x="9023361" y="1388715"/>
                  </a:moveTo>
                  <a:lnTo>
                    <a:pt x="9013836" y="1388715"/>
                  </a:lnTo>
                  <a:lnTo>
                    <a:pt x="9013836" y="1379190"/>
                  </a:lnTo>
                  <a:lnTo>
                    <a:pt x="9023361" y="1379190"/>
                  </a:lnTo>
                  <a:lnTo>
                    <a:pt x="9023361" y="1388715"/>
                  </a:lnTo>
                  <a:close/>
                </a:path>
                <a:path w="9865360" h="1388745">
                  <a:moveTo>
                    <a:pt x="9004311" y="1388715"/>
                  </a:moveTo>
                  <a:lnTo>
                    <a:pt x="8994786" y="1388715"/>
                  </a:lnTo>
                  <a:lnTo>
                    <a:pt x="8994786" y="1379190"/>
                  </a:lnTo>
                  <a:lnTo>
                    <a:pt x="9004311" y="1379190"/>
                  </a:lnTo>
                  <a:lnTo>
                    <a:pt x="9004311" y="1388715"/>
                  </a:lnTo>
                  <a:close/>
                </a:path>
                <a:path w="9865360" h="1388745">
                  <a:moveTo>
                    <a:pt x="8985261" y="1388715"/>
                  </a:moveTo>
                  <a:lnTo>
                    <a:pt x="8975736" y="1388715"/>
                  </a:lnTo>
                  <a:lnTo>
                    <a:pt x="8975736" y="1379190"/>
                  </a:lnTo>
                  <a:lnTo>
                    <a:pt x="8985261" y="1379190"/>
                  </a:lnTo>
                  <a:lnTo>
                    <a:pt x="8985261" y="1388715"/>
                  </a:lnTo>
                  <a:close/>
                </a:path>
                <a:path w="9865360" h="1388745">
                  <a:moveTo>
                    <a:pt x="8966211" y="1388715"/>
                  </a:moveTo>
                  <a:lnTo>
                    <a:pt x="8956686" y="1388715"/>
                  </a:lnTo>
                  <a:lnTo>
                    <a:pt x="8956686" y="1379190"/>
                  </a:lnTo>
                  <a:lnTo>
                    <a:pt x="8966211" y="1379190"/>
                  </a:lnTo>
                  <a:lnTo>
                    <a:pt x="8966211" y="1388715"/>
                  </a:lnTo>
                  <a:close/>
                </a:path>
                <a:path w="9865360" h="1388745">
                  <a:moveTo>
                    <a:pt x="8947161" y="1388715"/>
                  </a:moveTo>
                  <a:lnTo>
                    <a:pt x="8937636" y="1388715"/>
                  </a:lnTo>
                  <a:lnTo>
                    <a:pt x="8937636" y="1379190"/>
                  </a:lnTo>
                  <a:lnTo>
                    <a:pt x="8947161" y="1379190"/>
                  </a:lnTo>
                  <a:lnTo>
                    <a:pt x="8947161" y="1388715"/>
                  </a:lnTo>
                  <a:close/>
                </a:path>
                <a:path w="9865360" h="1388745">
                  <a:moveTo>
                    <a:pt x="8928111" y="1388715"/>
                  </a:moveTo>
                  <a:lnTo>
                    <a:pt x="8918586" y="1388715"/>
                  </a:lnTo>
                  <a:lnTo>
                    <a:pt x="8918586" y="1379190"/>
                  </a:lnTo>
                  <a:lnTo>
                    <a:pt x="8928111" y="1379190"/>
                  </a:lnTo>
                  <a:lnTo>
                    <a:pt x="8928111" y="1388715"/>
                  </a:lnTo>
                  <a:close/>
                </a:path>
                <a:path w="9865360" h="1388745">
                  <a:moveTo>
                    <a:pt x="8909061" y="1388715"/>
                  </a:moveTo>
                  <a:lnTo>
                    <a:pt x="8899536" y="1388715"/>
                  </a:lnTo>
                  <a:lnTo>
                    <a:pt x="8899536" y="1379190"/>
                  </a:lnTo>
                  <a:lnTo>
                    <a:pt x="8909061" y="1379190"/>
                  </a:lnTo>
                  <a:lnTo>
                    <a:pt x="8909061" y="1388715"/>
                  </a:lnTo>
                  <a:close/>
                </a:path>
                <a:path w="9865360" h="1388745">
                  <a:moveTo>
                    <a:pt x="8890011" y="1388715"/>
                  </a:moveTo>
                  <a:lnTo>
                    <a:pt x="8880486" y="1388715"/>
                  </a:lnTo>
                  <a:lnTo>
                    <a:pt x="8880486" y="1379190"/>
                  </a:lnTo>
                  <a:lnTo>
                    <a:pt x="8890011" y="1379190"/>
                  </a:lnTo>
                  <a:lnTo>
                    <a:pt x="8890011" y="1388715"/>
                  </a:lnTo>
                  <a:close/>
                </a:path>
                <a:path w="9865360" h="1388745">
                  <a:moveTo>
                    <a:pt x="8870961" y="1388715"/>
                  </a:moveTo>
                  <a:lnTo>
                    <a:pt x="8861436" y="1388715"/>
                  </a:lnTo>
                  <a:lnTo>
                    <a:pt x="8861436" y="1379190"/>
                  </a:lnTo>
                  <a:lnTo>
                    <a:pt x="8870961" y="1379190"/>
                  </a:lnTo>
                  <a:lnTo>
                    <a:pt x="8870961" y="1388715"/>
                  </a:lnTo>
                  <a:close/>
                </a:path>
                <a:path w="9865360" h="1388745">
                  <a:moveTo>
                    <a:pt x="8851911" y="1388715"/>
                  </a:moveTo>
                  <a:lnTo>
                    <a:pt x="8842386" y="1388715"/>
                  </a:lnTo>
                  <a:lnTo>
                    <a:pt x="8842386" y="1379190"/>
                  </a:lnTo>
                  <a:lnTo>
                    <a:pt x="8851911" y="1379190"/>
                  </a:lnTo>
                  <a:lnTo>
                    <a:pt x="8851911" y="1388715"/>
                  </a:lnTo>
                  <a:close/>
                </a:path>
                <a:path w="9865360" h="1388745">
                  <a:moveTo>
                    <a:pt x="8832861" y="1388715"/>
                  </a:moveTo>
                  <a:lnTo>
                    <a:pt x="8823336" y="1388715"/>
                  </a:lnTo>
                  <a:lnTo>
                    <a:pt x="8823336" y="1379190"/>
                  </a:lnTo>
                  <a:lnTo>
                    <a:pt x="8832861" y="1379190"/>
                  </a:lnTo>
                  <a:lnTo>
                    <a:pt x="8832861" y="1388715"/>
                  </a:lnTo>
                  <a:close/>
                </a:path>
                <a:path w="9865360" h="1388745">
                  <a:moveTo>
                    <a:pt x="8813811" y="1388715"/>
                  </a:moveTo>
                  <a:lnTo>
                    <a:pt x="8804286" y="1388715"/>
                  </a:lnTo>
                  <a:lnTo>
                    <a:pt x="8804286" y="1379190"/>
                  </a:lnTo>
                  <a:lnTo>
                    <a:pt x="8813811" y="1379190"/>
                  </a:lnTo>
                  <a:lnTo>
                    <a:pt x="8813811" y="1388715"/>
                  </a:lnTo>
                  <a:close/>
                </a:path>
                <a:path w="9865360" h="1388745">
                  <a:moveTo>
                    <a:pt x="8794761" y="1388715"/>
                  </a:moveTo>
                  <a:lnTo>
                    <a:pt x="8785236" y="1388715"/>
                  </a:lnTo>
                  <a:lnTo>
                    <a:pt x="8785236" y="1379190"/>
                  </a:lnTo>
                  <a:lnTo>
                    <a:pt x="8794761" y="1379190"/>
                  </a:lnTo>
                  <a:lnTo>
                    <a:pt x="8794761" y="1388715"/>
                  </a:lnTo>
                  <a:close/>
                </a:path>
                <a:path w="9865360" h="1388745">
                  <a:moveTo>
                    <a:pt x="8775711" y="1388715"/>
                  </a:moveTo>
                  <a:lnTo>
                    <a:pt x="8766186" y="1388715"/>
                  </a:lnTo>
                  <a:lnTo>
                    <a:pt x="8766186" y="1379190"/>
                  </a:lnTo>
                  <a:lnTo>
                    <a:pt x="8775711" y="1379190"/>
                  </a:lnTo>
                  <a:lnTo>
                    <a:pt x="8775711" y="1388715"/>
                  </a:lnTo>
                  <a:close/>
                </a:path>
                <a:path w="9865360" h="1388745">
                  <a:moveTo>
                    <a:pt x="8756661" y="1388715"/>
                  </a:moveTo>
                  <a:lnTo>
                    <a:pt x="8747136" y="1388715"/>
                  </a:lnTo>
                  <a:lnTo>
                    <a:pt x="8747136" y="1379190"/>
                  </a:lnTo>
                  <a:lnTo>
                    <a:pt x="8756661" y="1379190"/>
                  </a:lnTo>
                  <a:lnTo>
                    <a:pt x="8756661" y="1388715"/>
                  </a:lnTo>
                  <a:close/>
                </a:path>
                <a:path w="9865360" h="1388745">
                  <a:moveTo>
                    <a:pt x="8737611" y="1388715"/>
                  </a:moveTo>
                  <a:lnTo>
                    <a:pt x="8728086" y="1388715"/>
                  </a:lnTo>
                  <a:lnTo>
                    <a:pt x="8728086" y="1379190"/>
                  </a:lnTo>
                  <a:lnTo>
                    <a:pt x="8737611" y="1379190"/>
                  </a:lnTo>
                  <a:lnTo>
                    <a:pt x="8737611" y="1388715"/>
                  </a:lnTo>
                  <a:close/>
                </a:path>
                <a:path w="9865360" h="1388745">
                  <a:moveTo>
                    <a:pt x="8718561" y="1388715"/>
                  </a:moveTo>
                  <a:lnTo>
                    <a:pt x="8709036" y="1388715"/>
                  </a:lnTo>
                  <a:lnTo>
                    <a:pt x="8709036" y="1379190"/>
                  </a:lnTo>
                  <a:lnTo>
                    <a:pt x="8718561" y="1379190"/>
                  </a:lnTo>
                  <a:lnTo>
                    <a:pt x="8718561" y="1388715"/>
                  </a:lnTo>
                  <a:close/>
                </a:path>
                <a:path w="9865360" h="1388745">
                  <a:moveTo>
                    <a:pt x="8699511" y="1388715"/>
                  </a:moveTo>
                  <a:lnTo>
                    <a:pt x="8689986" y="1388715"/>
                  </a:lnTo>
                  <a:lnTo>
                    <a:pt x="8689986" y="1379190"/>
                  </a:lnTo>
                  <a:lnTo>
                    <a:pt x="8699511" y="1379190"/>
                  </a:lnTo>
                  <a:lnTo>
                    <a:pt x="8699511" y="1388715"/>
                  </a:lnTo>
                  <a:close/>
                </a:path>
                <a:path w="9865360" h="1388745">
                  <a:moveTo>
                    <a:pt x="8680461" y="1388715"/>
                  </a:moveTo>
                  <a:lnTo>
                    <a:pt x="8670936" y="1388715"/>
                  </a:lnTo>
                  <a:lnTo>
                    <a:pt x="8670936" y="1379190"/>
                  </a:lnTo>
                  <a:lnTo>
                    <a:pt x="8680461" y="1379190"/>
                  </a:lnTo>
                  <a:lnTo>
                    <a:pt x="8680461" y="1388715"/>
                  </a:lnTo>
                  <a:close/>
                </a:path>
                <a:path w="9865360" h="1388745">
                  <a:moveTo>
                    <a:pt x="8661411" y="1388715"/>
                  </a:moveTo>
                  <a:lnTo>
                    <a:pt x="8651886" y="1388715"/>
                  </a:lnTo>
                  <a:lnTo>
                    <a:pt x="8651886" y="1379190"/>
                  </a:lnTo>
                  <a:lnTo>
                    <a:pt x="8661411" y="1379190"/>
                  </a:lnTo>
                  <a:lnTo>
                    <a:pt x="8661411" y="1388715"/>
                  </a:lnTo>
                  <a:close/>
                </a:path>
                <a:path w="9865360" h="1388745">
                  <a:moveTo>
                    <a:pt x="8642361" y="1388715"/>
                  </a:moveTo>
                  <a:lnTo>
                    <a:pt x="8632836" y="1388715"/>
                  </a:lnTo>
                  <a:lnTo>
                    <a:pt x="8632836" y="1379190"/>
                  </a:lnTo>
                  <a:lnTo>
                    <a:pt x="8642361" y="1379190"/>
                  </a:lnTo>
                  <a:lnTo>
                    <a:pt x="8642361" y="1388715"/>
                  </a:lnTo>
                  <a:close/>
                </a:path>
                <a:path w="9865360" h="1388745">
                  <a:moveTo>
                    <a:pt x="8623311" y="1388715"/>
                  </a:moveTo>
                  <a:lnTo>
                    <a:pt x="8613786" y="1388715"/>
                  </a:lnTo>
                  <a:lnTo>
                    <a:pt x="8613786" y="1379190"/>
                  </a:lnTo>
                  <a:lnTo>
                    <a:pt x="8623311" y="1379190"/>
                  </a:lnTo>
                  <a:lnTo>
                    <a:pt x="8623311" y="1388715"/>
                  </a:lnTo>
                  <a:close/>
                </a:path>
                <a:path w="9865360" h="1388745">
                  <a:moveTo>
                    <a:pt x="8604261" y="1388715"/>
                  </a:moveTo>
                  <a:lnTo>
                    <a:pt x="8594736" y="1388715"/>
                  </a:lnTo>
                  <a:lnTo>
                    <a:pt x="8594736" y="1379190"/>
                  </a:lnTo>
                  <a:lnTo>
                    <a:pt x="8604261" y="1379190"/>
                  </a:lnTo>
                  <a:lnTo>
                    <a:pt x="8604261" y="1388715"/>
                  </a:lnTo>
                  <a:close/>
                </a:path>
                <a:path w="9865360" h="1388745">
                  <a:moveTo>
                    <a:pt x="8585211" y="1388715"/>
                  </a:moveTo>
                  <a:lnTo>
                    <a:pt x="8575686" y="1388715"/>
                  </a:lnTo>
                  <a:lnTo>
                    <a:pt x="8575686" y="1379190"/>
                  </a:lnTo>
                  <a:lnTo>
                    <a:pt x="8585211" y="1379190"/>
                  </a:lnTo>
                  <a:lnTo>
                    <a:pt x="8585211" y="1388715"/>
                  </a:lnTo>
                  <a:close/>
                </a:path>
                <a:path w="9865360" h="1388745">
                  <a:moveTo>
                    <a:pt x="8566161" y="1388715"/>
                  </a:moveTo>
                  <a:lnTo>
                    <a:pt x="8556636" y="1388715"/>
                  </a:lnTo>
                  <a:lnTo>
                    <a:pt x="8556636" y="1379190"/>
                  </a:lnTo>
                  <a:lnTo>
                    <a:pt x="8566161" y="1379190"/>
                  </a:lnTo>
                  <a:lnTo>
                    <a:pt x="8566161" y="1388715"/>
                  </a:lnTo>
                  <a:close/>
                </a:path>
                <a:path w="9865360" h="1388745">
                  <a:moveTo>
                    <a:pt x="8547111" y="1388715"/>
                  </a:moveTo>
                  <a:lnTo>
                    <a:pt x="8537586" y="1388715"/>
                  </a:lnTo>
                  <a:lnTo>
                    <a:pt x="8537586" y="1379190"/>
                  </a:lnTo>
                  <a:lnTo>
                    <a:pt x="8547111" y="1379190"/>
                  </a:lnTo>
                  <a:lnTo>
                    <a:pt x="8547111" y="1388715"/>
                  </a:lnTo>
                  <a:close/>
                </a:path>
                <a:path w="9865360" h="1388745">
                  <a:moveTo>
                    <a:pt x="8528061" y="1388715"/>
                  </a:moveTo>
                  <a:lnTo>
                    <a:pt x="8518536" y="1388715"/>
                  </a:lnTo>
                  <a:lnTo>
                    <a:pt x="8518536" y="1379190"/>
                  </a:lnTo>
                  <a:lnTo>
                    <a:pt x="8528061" y="1379190"/>
                  </a:lnTo>
                  <a:lnTo>
                    <a:pt x="8528061" y="1388715"/>
                  </a:lnTo>
                  <a:close/>
                </a:path>
                <a:path w="9865360" h="1388745">
                  <a:moveTo>
                    <a:pt x="8509011" y="1388715"/>
                  </a:moveTo>
                  <a:lnTo>
                    <a:pt x="8499486" y="1388715"/>
                  </a:lnTo>
                  <a:lnTo>
                    <a:pt x="8499486" y="1379190"/>
                  </a:lnTo>
                  <a:lnTo>
                    <a:pt x="8509011" y="1379190"/>
                  </a:lnTo>
                  <a:lnTo>
                    <a:pt x="8509011" y="1388715"/>
                  </a:lnTo>
                  <a:close/>
                </a:path>
                <a:path w="9865360" h="1388745">
                  <a:moveTo>
                    <a:pt x="8489961" y="1388715"/>
                  </a:moveTo>
                  <a:lnTo>
                    <a:pt x="8480436" y="1388715"/>
                  </a:lnTo>
                  <a:lnTo>
                    <a:pt x="8480436" y="1379190"/>
                  </a:lnTo>
                  <a:lnTo>
                    <a:pt x="8489961" y="1379190"/>
                  </a:lnTo>
                  <a:lnTo>
                    <a:pt x="8489961" y="1388715"/>
                  </a:lnTo>
                  <a:close/>
                </a:path>
                <a:path w="9865360" h="1388745">
                  <a:moveTo>
                    <a:pt x="8470911" y="1388715"/>
                  </a:moveTo>
                  <a:lnTo>
                    <a:pt x="8461386" y="1388715"/>
                  </a:lnTo>
                  <a:lnTo>
                    <a:pt x="8461386" y="1379190"/>
                  </a:lnTo>
                  <a:lnTo>
                    <a:pt x="8470911" y="1379190"/>
                  </a:lnTo>
                  <a:lnTo>
                    <a:pt x="8470911" y="1388715"/>
                  </a:lnTo>
                  <a:close/>
                </a:path>
                <a:path w="9865360" h="1388745">
                  <a:moveTo>
                    <a:pt x="8451861" y="1388715"/>
                  </a:moveTo>
                  <a:lnTo>
                    <a:pt x="8442336" y="1388715"/>
                  </a:lnTo>
                  <a:lnTo>
                    <a:pt x="8442336" y="1379190"/>
                  </a:lnTo>
                  <a:lnTo>
                    <a:pt x="8451861" y="1379190"/>
                  </a:lnTo>
                  <a:lnTo>
                    <a:pt x="8451861" y="1388715"/>
                  </a:lnTo>
                  <a:close/>
                </a:path>
                <a:path w="9865360" h="1388745">
                  <a:moveTo>
                    <a:pt x="8432811" y="1388715"/>
                  </a:moveTo>
                  <a:lnTo>
                    <a:pt x="8423286" y="1388715"/>
                  </a:lnTo>
                  <a:lnTo>
                    <a:pt x="8423286" y="1379190"/>
                  </a:lnTo>
                  <a:lnTo>
                    <a:pt x="8432811" y="1379190"/>
                  </a:lnTo>
                  <a:lnTo>
                    <a:pt x="8432811" y="1388715"/>
                  </a:lnTo>
                  <a:close/>
                </a:path>
                <a:path w="9865360" h="1388745">
                  <a:moveTo>
                    <a:pt x="8413761" y="1388715"/>
                  </a:moveTo>
                  <a:lnTo>
                    <a:pt x="8404236" y="1388715"/>
                  </a:lnTo>
                  <a:lnTo>
                    <a:pt x="8404236" y="1379190"/>
                  </a:lnTo>
                  <a:lnTo>
                    <a:pt x="8413761" y="1379190"/>
                  </a:lnTo>
                  <a:lnTo>
                    <a:pt x="8413761" y="1388715"/>
                  </a:lnTo>
                  <a:close/>
                </a:path>
                <a:path w="9865360" h="1388745">
                  <a:moveTo>
                    <a:pt x="8394711" y="1388715"/>
                  </a:moveTo>
                  <a:lnTo>
                    <a:pt x="8385186" y="1388715"/>
                  </a:lnTo>
                  <a:lnTo>
                    <a:pt x="8385186" y="1379190"/>
                  </a:lnTo>
                  <a:lnTo>
                    <a:pt x="8394711" y="1379190"/>
                  </a:lnTo>
                  <a:lnTo>
                    <a:pt x="8394711" y="1388715"/>
                  </a:lnTo>
                  <a:close/>
                </a:path>
                <a:path w="9865360" h="1388745">
                  <a:moveTo>
                    <a:pt x="8375661" y="1388715"/>
                  </a:moveTo>
                  <a:lnTo>
                    <a:pt x="8366136" y="1388715"/>
                  </a:lnTo>
                  <a:lnTo>
                    <a:pt x="8366136" y="1379190"/>
                  </a:lnTo>
                  <a:lnTo>
                    <a:pt x="8375661" y="1379190"/>
                  </a:lnTo>
                  <a:lnTo>
                    <a:pt x="8375661" y="1388715"/>
                  </a:lnTo>
                  <a:close/>
                </a:path>
                <a:path w="9865360" h="1388745">
                  <a:moveTo>
                    <a:pt x="8356611" y="1388715"/>
                  </a:moveTo>
                  <a:lnTo>
                    <a:pt x="8347086" y="1388715"/>
                  </a:lnTo>
                  <a:lnTo>
                    <a:pt x="8347086" y="1379190"/>
                  </a:lnTo>
                  <a:lnTo>
                    <a:pt x="8356611" y="1379190"/>
                  </a:lnTo>
                  <a:lnTo>
                    <a:pt x="8356611" y="1388715"/>
                  </a:lnTo>
                  <a:close/>
                </a:path>
                <a:path w="9865360" h="1388745">
                  <a:moveTo>
                    <a:pt x="8337561" y="1388715"/>
                  </a:moveTo>
                  <a:lnTo>
                    <a:pt x="8328036" y="1388715"/>
                  </a:lnTo>
                  <a:lnTo>
                    <a:pt x="8328036" y="1379190"/>
                  </a:lnTo>
                  <a:lnTo>
                    <a:pt x="8337561" y="1379190"/>
                  </a:lnTo>
                  <a:lnTo>
                    <a:pt x="8337561" y="1388715"/>
                  </a:lnTo>
                  <a:close/>
                </a:path>
                <a:path w="9865360" h="1388745">
                  <a:moveTo>
                    <a:pt x="8318511" y="1388715"/>
                  </a:moveTo>
                  <a:lnTo>
                    <a:pt x="8308986" y="1388715"/>
                  </a:lnTo>
                  <a:lnTo>
                    <a:pt x="8308986" y="1379190"/>
                  </a:lnTo>
                  <a:lnTo>
                    <a:pt x="8318511" y="1379190"/>
                  </a:lnTo>
                  <a:lnTo>
                    <a:pt x="8318511" y="1388715"/>
                  </a:lnTo>
                  <a:close/>
                </a:path>
                <a:path w="9865360" h="1388745">
                  <a:moveTo>
                    <a:pt x="8299461" y="1388715"/>
                  </a:moveTo>
                  <a:lnTo>
                    <a:pt x="8289936" y="1388715"/>
                  </a:lnTo>
                  <a:lnTo>
                    <a:pt x="8289936" y="1379190"/>
                  </a:lnTo>
                  <a:lnTo>
                    <a:pt x="8299461" y="1379190"/>
                  </a:lnTo>
                  <a:lnTo>
                    <a:pt x="8299461" y="1388715"/>
                  </a:lnTo>
                  <a:close/>
                </a:path>
                <a:path w="9865360" h="1388745">
                  <a:moveTo>
                    <a:pt x="8280411" y="1388715"/>
                  </a:moveTo>
                  <a:lnTo>
                    <a:pt x="8270886" y="1388715"/>
                  </a:lnTo>
                  <a:lnTo>
                    <a:pt x="8270886" y="1379190"/>
                  </a:lnTo>
                  <a:lnTo>
                    <a:pt x="8280411" y="1379190"/>
                  </a:lnTo>
                  <a:lnTo>
                    <a:pt x="8280411" y="1388715"/>
                  </a:lnTo>
                  <a:close/>
                </a:path>
                <a:path w="9865360" h="1388745">
                  <a:moveTo>
                    <a:pt x="8261361" y="1388715"/>
                  </a:moveTo>
                  <a:lnTo>
                    <a:pt x="8251836" y="1388715"/>
                  </a:lnTo>
                  <a:lnTo>
                    <a:pt x="8251836" y="1379190"/>
                  </a:lnTo>
                  <a:lnTo>
                    <a:pt x="8261361" y="1379190"/>
                  </a:lnTo>
                  <a:lnTo>
                    <a:pt x="8261361" y="1388715"/>
                  </a:lnTo>
                  <a:close/>
                </a:path>
                <a:path w="9865360" h="1388745">
                  <a:moveTo>
                    <a:pt x="8242311" y="1388715"/>
                  </a:moveTo>
                  <a:lnTo>
                    <a:pt x="8232786" y="1388715"/>
                  </a:lnTo>
                  <a:lnTo>
                    <a:pt x="8232786" y="1379190"/>
                  </a:lnTo>
                  <a:lnTo>
                    <a:pt x="8242311" y="1379190"/>
                  </a:lnTo>
                  <a:lnTo>
                    <a:pt x="8242311" y="1388715"/>
                  </a:lnTo>
                  <a:close/>
                </a:path>
                <a:path w="9865360" h="1388745">
                  <a:moveTo>
                    <a:pt x="8223261" y="1388715"/>
                  </a:moveTo>
                  <a:lnTo>
                    <a:pt x="8213736" y="1388715"/>
                  </a:lnTo>
                  <a:lnTo>
                    <a:pt x="8213736" y="1379190"/>
                  </a:lnTo>
                  <a:lnTo>
                    <a:pt x="8223261" y="1379190"/>
                  </a:lnTo>
                  <a:lnTo>
                    <a:pt x="8223261" y="1388715"/>
                  </a:lnTo>
                  <a:close/>
                </a:path>
                <a:path w="9865360" h="1388745">
                  <a:moveTo>
                    <a:pt x="8204211" y="1388715"/>
                  </a:moveTo>
                  <a:lnTo>
                    <a:pt x="8194686" y="1388715"/>
                  </a:lnTo>
                  <a:lnTo>
                    <a:pt x="8194686" y="1379190"/>
                  </a:lnTo>
                  <a:lnTo>
                    <a:pt x="8204211" y="1379190"/>
                  </a:lnTo>
                  <a:lnTo>
                    <a:pt x="8204211" y="1388715"/>
                  </a:lnTo>
                  <a:close/>
                </a:path>
                <a:path w="9865360" h="1388745">
                  <a:moveTo>
                    <a:pt x="8185161" y="1388715"/>
                  </a:moveTo>
                  <a:lnTo>
                    <a:pt x="8175636" y="1388715"/>
                  </a:lnTo>
                  <a:lnTo>
                    <a:pt x="8175636" y="1379190"/>
                  </a:lnTo>
                  <a:lnTo>
                    <a:pt x="8185161" y="1379190"/>
                  </a:lnTo>
                  <a:lnTo>
                    <a:pt x="8185161" y="1388715"/>
                  </a:lnTo>
                  <a:close/>
                </a:path>
                <a:path w="9865360" h="1388745">
                  <a:moveTo>
                    <a:pt x="8166111" y="1388715"/>
                  </a:moveTo>
                  <a:lnTo>
                    <a:pt x="8156586" y="1388715"/>
                  </a:lnTo>
                  <a:lnTo>
                    <a:pt x="8156586" y="1379190"/>
                  </a:lnTo>
                  <a:lnTo>
                    <a:pt x="8166111" y="1379190"/>
                  </a:lnTo>
                  <a:lnTo>
                    <a:pt x="8166111" y="1388715"/>
                  </a:lnTo>
                  <a:close/>
                </a:path>
                <a:path w="9865360" h="1388745">
                  <a:moveTo>
                    <a:pt x="8147061" y="1388715"/>
                  </a:moveTo>
                  <a:lnTo>
                    <a:pt x="8137536" y="1388715"/>
                  </a:lnTo>
                  <a:lnTo>
                    <a:pt x="8137536" y="1379190"/>
                  </a:lnTo>
                  <a:lnTo>
                    <a:pt x="8147061" y="1379190"/>
                  </a:lnTo>
                  <a:lnTo>
                    <a:pt x="8147061" y="1388715"/>
                  </a:lnTo>
                  <a:close/>
                </a:path>
                <a:path w="9865360" h="1388745">
                  <a:moveTo>
                    <a:pt x="8128011" y="1388715"/>
                  </a:moveTo>
                  <a:lnTo>
                    <a:pt x="8118486" y="1388715"/>
                  </a:lnTo>
                  <a:lnTo>
                    <a:pt x="8118486" y="1379190"/>
                  </a:lnTo>
                  <a:lnTo>
                    <a:pt x="8128011" y="1379190"/>
                  </a:lnTo>
                  <a:lnTo>
                    <a:pt x="8128011" y="1388715"/>
                  </a:lnTo>
                  <a:close/>
                </a:path>
                <a:path w="9865360" h="1388745">
                  <a:moveTo>
                    <a:pt x="8108961" y="1388715"/>
                  </a:moveTo>
                  <a:lnTo>
                    <a:pt x="8099436" y="1388715"/>
                  </a:lnTo>
                  <a:lnTo>
                    <a:pt x="8099436" y="1379190"/>
                  </a:lnTo>
                  <a:lnTo>
                    <a:pt x="8108961" y="1379190"/>
                  </a:lnTo>
                  <a:lnTo>
                    <a:pt x="8108961" y="1388715"/>
                  </a:lnTo>
                  <a:close/>
                </a:path>
                <a:path w="9865360" h="1388745">
                  <a:moveTo>
                    <a:pt x="8089911" y="1388715"/>
                  </a:moveTo>
                  <a:lnTo>
                    <a:pt x="8080386" y="1388715"/>
                  </a:lnTo>
                  <a:lnTo>
                    <a:pt x="8080386" y="1379190"/>
                  </a:lnTo>
                  <a:lnTo>
                    <a:pt x="8089911" y="1379190"/>
                  </a:lnTo>
                  <a:lnTo>
                    <a:pt x="8089911" y="1388715"/>
                  </a:lnTo>
                  <a:close/>
                </a:path>
                <a:path w="9865360" h="1388745">
                  <a:moveTo>
                    <a:pt x="8070861" y="1388715"/>
                  </a:moveTo>
                  <a:lnTo>
                    <a:pt x="8061336" y="1388715"/>
                  </a:lnTo>
                  <a:lnTo>
                    <a:pt x="8061336" y="1379190"/>
                  </a:lnTo>
                  <a:lnTo>
                    <a:pt x="8070861" y="1379190"/>
                  </a:lnTo>
                  <a:lnTo>
                    <a:pt x="8070861" y="1388715"/>
                  </a:lnTo>
                  <a:close/>
                </a:path>
                <a:path w="9865360" h="1388745">
                  <a:moveTo>
                    <a:pt x="8051811" y="1388715"/>
                  </a:moveTo>
                  <a:lnTo>
                    <a:pt x="8042286" y="1388715"/>
                  </a:lnTo>
                  <a:lnTo>
                    <a:pt x="8042286" y="1379190"/>
                  </a:lnTo>
                  <a:lnTo>
                    <a:pt x="8051811" y="1379190"/>
                  </a:lnTo>
                  <a:lnTo>
                    <a:pt x="8051811" y="1388715"/>
                  </a:lnTo>
                  <a:close/>
                </a:path>
                <a:path w="9865360" h="1388745">
                  <a:moveTo>
                    <a:pt x="8032761" y="1388715"/>
                  </a:moveTo>
                  <a:lnTo>
                    <a:pt x="8023236" y="1388715"/>
                  </a:lnTo>
                  <a:lnTo>
                    <a:pt x="8023236" y="1379190"/>
                  </a:lnTo>
                  <a:lnTo>
                    <a:pt x="8032761" y="1379190"/>
                  </a:lnTo>
                  <a:lnTo>
                    <a:pt x="8032761" y="1388715"/>
                  </a:lnTo>
                  <a:close/>
                </a:path>
                <a:path w="9865360" h="1388745">
                  <a:moveTo>
                    <a:pt x="8013711" y="1388715"/>
                  </a:moveTo>
                  <a:lnTo>
                    <a:pt x="8004186" y="1388715"/>
                  </a:lnTo>
                  <a:lnTo>
                    <a:pt x="8004186" y="1379190"/>
                  </a:lnTo>
                  <a:lnTo>
                    <a:pt x="8013711" y="1379190"/>
                  </a:lnTo>
                  <a:lnTo>
                    <a:pt x="8013711" y="1388715"/>
                  </a:lnTo>
                  <a:close/>
                </a:path>
                <a:path w="9865360" h="1388745">
                  <a:moveTo>
                    <a:pt x="7994661" y="1388715"/>
                  </a:moveTo>
                  <a:lnTo>
                    <a:pt x="7985136" y="1388715"/>
                  </a:lnTo>
                  <a:lnTo>
                    <a:pt x="7985136" y="1379190"/>
                  </a:lnTo>
                  <a:lnTo>
                    <a:pt x="7994661" y="1379190"/>
                  </a:lnTo>
                  <a:lnTo>
                    <a:pt x="7994661" y="1388715"/>
                  </a:lnTo>
                  <a:close/>
                </a:path>
                <a:path w="9865360" h="1388745">
                  <a:moveTo>
                    <a:pt x="7975611" y="1388715"/>
                  </a:moveTo>
                  <a:lnTo>
                    <a:pt x="7966086" y="1388715"/>
                  </a:lnTo>
                  <a:lnTo>
                    <a:pt x="7966086" y="1379190"/>
                  </a:lnTo>
                  <a:lnTo>
                    <a:pt x="7975611" y="1379190"/>
                  </a:lnTo>
                  <a:lnTo>
                    <a:pt x="7975611" y="1388715"/>
                  </a:lnTo>
                  <a:close/>
                </a:path>
                <a:path w="9865360" h="1388745">
                  <a:moveTo>
                    <a:pt x="7956561" y="1388715"/>
                  </a:moveTo>
                  <a:lnTo>
                    <a:pt x="7947036" y="1388715"/>
                  </a:lnTo>
                  <a:lnTo>
                    <a:pt x="7947036" y="1379190"/>
                  </a:lnTo>
                  <a:lnTo>
                    <a:pt x="7956561" y="1379190"/>
                  </a:lnTo>
                  <a:lnTo>
                    <a:pt x="7956561" y="1388715"/>
                  </a:lnTo>
                  <a:close/>
                </a:path>
                <a:path w="9865360" h="1388745">
                  <a:moveTo>
                    <a:pt x="7937511" y="1388715"/>
                  </a:moveTo>
                  <a:lnTo>
                    <a:pt x="7927986" y="1388715"/>
                  </a:lnTo>
                  <a:lnTo>
                    <a:pt x="7927986" y="1379190"/>
                  </a:lnTo>
                  <a:lnTo>
                    <a:pt x="7937511" y="1379190"/>
                  </a:lnTo>
                  <a:lnTo>
                    <a:pt x="7937511" y="1388715"/>
                  </a:lnTo>
                  <a:close/>
                </a:path>
                <a:path w="9865360" h="1388745">
                  <a:moveTo>
                    <a:pt x="7918461" y="1388715"/>
                  </a:moveTo>
                  <a:lnTo>
                    <a:pt x="7908936" y="1388715"/>
                  </a:lnTo>
                  <a:lnTo>
                    <a:pt x="7908936" y="1379190"/>
                  </a:lnTo>
                  <a:lnTo>
                    <a:pt x="7918461" y="1379190"/>
                  </a:lnTo>
                  <a:lnTo>
                    <a:pt x="7918461" y="1388715"/>
                  </a:lnTo>
                  <a:close/>
                </a:path>
                <a:path w="9865360" h="1388745">
                  <a:moveTo>
                    <a:pt x="7899411" y="1388715"/>
                  </a:moveTo>
                  <a:lnTo>
                    <a:pt x="7889886" y="1388715"/>
                  </a:lnTo>
                  <a:lnTo>
                    <a:pt x="7889886" y="1379190"/>
                  </a:lnTo>
                  <a:lnTo>
                    <a:pt x="7899411" y="1379190"/>
                  </a:lnTo>
                  <a:lnTo>
                    <a:pt x="7899411" y="1388715"/>
                  </a:lnTo>
                  <a:close/>
                </a:path>
                <a:path w="9865360" h="1388745">
                  <a:moveTo>
                    <a:pt x="7880361" y="1388715"/>
                  </a:moveTo>
                  <a:lnTo>
                    <a:pt x="7870836" y="1388715"/>
                  </a:lnTo>
                  <a:lnTo>
                    <a:pt x="7870836" y="1379190"/>
                  </a:lnTo>
                  <a:lnTo>
                    <a:pt x="7880361" y="1379190"/>
                  </a:lnTo>
                  <a:lnTo>
                    <a:pt x="7880361" y="1388715"/>
                  </a:lnTo>
                  <a:close/>
                </a:path>
                <a:path w="9865360" h="1388745">
                  <a:moveTo>
                    <a:pt x="7861311" y="1388715"/>
                  </a:moveTo>
                  <a:lnTo>
                    <a:pt x="7851786" y="1388715"/>
                  </a:lnTo>
                  <a:lnTo>
                    <a:pt x="7851786" y="1379190"/>
                  </a:lnTo>
                  <a:lnTo>
                    <a:pt x="7861311" y="1379190"/>
                  </a:lnTo>
                  <a:lnTo>
                    <a:pt x="7861311" y="1388715"/>
                  </a:lnTo>
                  <a:close/>
                </a:path>
                <a:path w="9865360" h="1388745">
                  <a:moveTo>
                    <a:pt x="7842261" y="1388715"/>
                  </a:moveTo>
                  <a:lnTo>
                    <a:pt x="7832736" y="1388715"/>
                  </a:lnTo>
                  <a:lnTo>
                    <a:pt x="7832736" y="1379190"/>
                  </a:lnTo>
                  <a:lnTo>
                    <a:pt x="7842261" y="1379190"/>
                  </a:lnTo>
                  <a:lnTo>
                    <a:pt x="7842261" y="1388715"/>
                  </a:lnTo>
                  <a:close/>
                </a:path>
                <a:path w="9865360" h="1388745">
                  <a:moveTo>
                    <a:pt x="7823211" y="1388715"/>
                  </a:moveTo>
                  <a:lnTo>
                    <a:pt x="7813686" y="1388715"/>
                  </a:lnTo>
                  <a:lnTo>
                    <a:pt x="7813686" y="1379190"/>
                  </a:lnTo>
                  <a:lnTo>
                    <a:pt x="7823211" y="1379190"/>
                  </a:lnTo>
                  <a:lnTo>
                    <a:pt x="7823211" y="1388715"/>
                  </a:lnTo>
                  <a:close/>
                </a:path>
                <a:path w="9865360" h="1388745">
                  <a:moveTo>
                    <a:pt x="7804161" y="1388715"/>
                  </a:moveTo>
                  <a:lnTo>
                    <a:pt x="7794636" y="1388715"/>
                  </a:lnTo>
                  <a:lnTo>
                    <a:pt x="7794636" y="1379190"/>
                  </a:lnTo>
                  <a:lnTo>
                    <a:pt x="7804161" y="1379190"/>
                  </a:lnTo>
                  <a:lnTo>
                    <a:pt x="7804161" y="1388715"/>
                  </a:lnTo>
                  <a:close/>
                </a:path>
                <a:path w="9865360" h="1388745">
                  <a:moveTo>
                    <a:pt x="7785111" y="1388715"/>
                  </a:moveTo>
                  <a:lnTo>
                    <a:pt x="7775586" y="1388715"/>
                  </a:lnTo>
                  <a:lnTo>
                    <a:pt x="7775586" y="1379190"/>
                  </a:lnTo>
                  <a:lnTo>
                    <a:pt x="7785111" y="1379190"/>
                  </a:lnTo>
                  <a:lnTo>
                    <a:pt x="7785111" y="1388715"/>
                  </a:lnTo>
                  <a:close/>
                </a:path>
                <a:path w="9865360" h="1388745">
                  <a:moveTo>
                    <a:pt x="7766061" y="1388715"/>
                  </a:moveTo>
                  <a:lnTo>
                    <a:pt x="7756536" y="1388715"/>
                  </a:lnTo>
                  <a:lnTo>
                    <a:pt x="7756536" y="1379190"/>
                  </a:lnTo>
                  <a:lnTo>
                    <a:pt x="7766061" y="1379190"/>
                  </a:lnTo>
                  <a:lnTo>
                    <a:pt x="7766061" y="1388715"/>
                  </a:lnTo>
                  <a:close/>
                </a:path>
                <a:path w="9865360" h="1388745">
                  <a:moveTo>
                    <a:pt x="7747011" y="1388715"/>
                  </a:moveTo>
                  <a:lnTo>
                    <a:pt x="7737486" y="1388715"/>
                  </a:lnTo>
                  <a:lnTo>
                    <a:pt x="7737486" y="1379190"/>
                  </a:lnTo>
                  <a:lnTo>
                    <a:pt x="7747011" y="1379190"/>
                  </a:lnTo>
                  <a:lnTo>
                    <a:pt x="7747011" y="1388715"/>
                  </a:lnTo>
                  <a:close/>
                </a:path>
                <a:path w="9865360" h="1388745">
                  <a:moveTo>
                    <a:pt x="7727961" y="1388715"/>
                  </a:moveTo>
                  <a:lnTo>
                    <a:pt x="7718436" y="1388715"/>
                  </a:lnTo>
                  <a:lnTo>
                    <a:pt x="7718436" y="1379190"/>
                  </a:lnTo>
                  <a:lnTo>
                    <a:pt x="7727961" y="1379190"/>
                  </a:lnTo>
                  <a:lnTo>
                    <a:pt x="7727961" y="1388715"/>
                  </a:lnTo>
                  <a:close/>
                </a:path>
                <a:path w="9865360" h="1388745">
                  <a:moveTo>
                    <a:pt x="7708911" y="1388715"/>
                  </a:moveTo>
                  <a:lnTo>
                    <a:pt x="7699386" y="1388715"/>
                  </a:lnTo>
                  <a:lnTo>
                    <a:pt x="7699386" y="1379190"/>
                  </a:lnTo>
                  <a:lnTo>
                    <a:pt x="7708911" y="1379190"/>
                  </a:lnTo>
                  <a:lnTo>
                    <a:pt x="7708911" y="1388715"/>
                  </a:lnTo>
                  <a:close/>
                </a:path>
                <a:path w="9865360" h="1388745">
                  <a:moveTo>
                    <a:pt x="7689861" y="1388715"/>
                  </a:moveTo>
                  <a:lnTo>
                    <a:pt x="7680336" y="1388715"/>
                  </a:lnTo>
                  <a:lnTo>
                    <a:pt x="7680336" y="1379190"/>
                  </a:lnTo>
                  <a:lnTo>
                    <a:pt x="7689861" y="1379190"/>
                  </a:lnTo>
                  <a:lnTo>
                    <a:pt x="7689861" y="1388715"/>
                  </a:lnTo>
                  <a:close/>
                </a:path>
                <a:path w="9865360" h="1388745">
                  <a:moveTo>
                    <a:pt x="7670811" y="1388715"/>
                  </a:moveTo>
                  <a:lnTo>
                    <a:pt x="7661286" y="1388715"/>
                  </a:lnTo>
                  <a:lnTo>
                    <a:pt x="7661286" y="1379190"/>
                  </a:lnTo>
                  <a:lnTo>
                    <a:pt x="7670811" y="1379190"/>
                  </a:lnTo>
                  <a:lnTo>
                    <a:pt x="7670811" y="1388715"/>
                  </a:lnTo>
                  <a:close/>
                </a:path>
                <a:path w="9865360" h="1388745">
                  <a:moveTo>
                    <a:pt x="7651761" y="1388715"/>
                  </a:moveTo>
                  <a:lnTo>
                    <a:pt x="7642236" y="1388715"/>
                  </a:lnTo>
                  <a:lnTo>
                    <a:pt x="7642236" y="1379190"/>
                  </a:lnTo>
                  <a:lnTo>
                    <a:pt x="7651761" y="1379190"/>
                  </a:lnTo>
                  <a:lnTo>
                    <a:pt x="7651761" y="1388715"/>
                  </a:lnTo>
                  <a:close/>
                </a:path>
                <a:path w="9865360" h="1388745">
                  <a:moveTo>
                    <a:pt x="7632711" y="1388715"/>
                  </a:moveTo>
                  <a:lnTo>
                    <a:pt x="7623186" y="1388715"/>
                  </a:lnTo>
                  <a:lnTo>
                    <a:pt x="7623186" y="1379190"/>
                  </a:lnTo>
                  <a:lnTo>
                    <a:pt x="7632711" y="1379190"/>
                  </a:lnTo>
                  <a:lnTo>
                    <a:pt x="7632711" y="1388715"/>
                  </a:lnTo>
                  <a:close/>
                </a:path>
                <a:path w="9865360" h="1388745">
                  <a:moveTo>
                    <a:pt x="7613661" y="1388715"/>
                  </a:moveTo>
                  <a:lnTo>
                    <a:pt x="7604136" y="1388715"/>
                  </a:lnTo>
                  <a:lnTo>
                    <a:pt x="7604136" y="1379190"/>
                  </a:lnTo>
                  <a:lnTo>
                    <a:pt x="7613661" y="1379190"/>
                  </a:lnTo>
                  <a:lnTo>
                    <a:pt x="7613661" y="1388715"/>
                  </a:lnTo>
                  <a:close/>
                </a:path>
                <a:path w="9865360" h="1388745">
                  <a:moveTo>
                    <a:pt x="7594611" y="1388715"/>
                  </a:moveTo>
                  <a:lnTo>
                    <a:pt x="7585086" y="1388715"/>
                  </a:lnTo>
                  <a:lnTo>
                    <a:pt x="7585086" y="1379190"/>
                  </a:lnTo>
                  <a:lnTo>
                    <a:pt x="7594611" y="1379190"/>
                  </a:lnTo>
                  <a:lnTo>
                    <a:pt x="7594611" y="1388715"/>
                  </a:lnTo>
                  <a:close/>
                </a:path>
                <a:path w="9865360" h="1388745">
                  <a:moveTo>
                    <a:pt x="7575561" y="1388715"/>
                  </a:moveTo>
                  <a:lnTo>
                    <a:pt x="7566036" y="1388715"/>
                  </a:lnTo>
                  <a:lnTo>
                    <a:pt x="7566036" y="1379190"/>
                  </a:lnTo>
                  <a:lnTo>
                    <a:pt x="7575561" y="1379190"/>
                  </a:lnTo>
                  <a:lnTo>
                    <a:pt x="7575561" y="1388715"/>
                  </a:lnTo>
                  <a:close/>
                </a:path>
                <a:path w="9865360" h="1388745">
                  <a:moveTo>
                    <a:pt x="7556511" y="1388715"/>
                  </a:moveTo>
                  <a:lnTo>
                    <a:pt x="7546986" y="1388715"/>
                  </a:lnTo>
                  <a:lnTo>
                    <a:pt x="7546986" y="1379190"/>
                  </a:lnTo>
                  <a:lnTo>
                    <a:pt x="7556511" y="1379190"/>
                  </a:lnTo>
                  <a:lnTo>
                    <a:pt x="7556511" y="1388715"/>
                  </a:lnTo>
                  <a:close/>
                </a:path>
                <a:path w="9865360" h="1388745">
                  <a:moveTo>
                    <a:pt x="7537461" y="1388715"/>
                  </a:moveTo>
                  <a:lnTo>
                    <a:pt x="7527936" y="1388715"/>
                  </a:lnTo>
                  <a:lnTo>
                    <a:pt x="7527936" y="1379190"/>
                  </a:lnTo>
                  <a:lnTo>
                    <a:pt x="7537461" y="1379190"/>
                  </a:lnTo>
                  <a:lnTo>
                    <a:pt x="7537461" y="1388715"/>
                  </a:lnTo>
                  <a:close/>
                </a:path>
                <a:path w="9865360" h="1388745">
                  <a:moveTo>
                    <a:pt x="7518411" y="1388715"/>
                  </a:moveTo>
                  <a:lnTo>
                    <a:pt x="7508886" y="1388715"/>
                  </a:lnTo>
                  <a:lnTo>
                    <a:pt x="7508886" y="1379190"/>
                  </a:lnTo>
                  <a:lnTo>
                    <a:pt x="7518411" y="1379190"/>
                  </a:lnTo>
                  <a:lnTo>
                    <a:pt x="7518411" y="1388715"/>
                  </a:lnTo>
                  <a:close/>
                </a:path>
                <a:path w="9865360" h="1388745">
                  <a:moveTo>
                    <a:pt x="7499361" y="1388715"/>
                  </a:moveTo>
                  <a:lnTo>
                    <a:pt x="7489836" y="1388715"/>
                  </a:lnTo>
                  <a:lnTo>
                    <a:pt x="7489836" y="1379190"/>
                  </a:lnTo>
                  <a:lnTo>
                    <a:pt x="7499361" y="1379190"/>
                  </a:lnTo>
                  <a:lnTo>
                    <a:pt x="7499361" y="1388715"/>
                  </a:lnTo>
                  <a:close/>
                </a:path>
                <a:path w="9865360" h="1388745">
                  <a:moveTo>
                    <a:pt x="7480311" y="1388715"/>
                  </a:moveTo>
                  <a:lnTo>
                    <a:pt x="7470786" y="1388715"/>
                  </a:lnTo>
                  <a:lnTo>
                    <a:pt x="7470786" y="1379190"/>
                  </a:lnTo>
                  <a:lnTo>
                    <a:pt x="7480311" y="1379190"/>
                  </a:lnTo>
                  <a:lnTo>
                    <a:pt x="7480311" y="1388715"/>
                  </a:lnTo>
                  <a:close/>
                </a:path>
                <a:path w="9865360" h="1388745">
                  <a:moveTo>
                    <a:pt x="7461261" y="1388715"/>
                  </a:moveTo>
                  <a:lnTo>
                    <a:pt x="7451736" y="1388715"/>
                  </a:lnTo>
                  <a:lnTo>
                    <a:pt x="7451736" y="1379190"/>
                  </a:lnTo>
                  <a:lnTo>
                    <a:pt x="7461261" y="1379190"/>
                  </a:lnTo>
                  <a:lnTo>
                    <a:pt x="7461261" y="1388715"/>
                  </a:lnTo>
                  <a:close/>
                </a:path>
                <a:path w="9865360" h="1388745">
                  <a:moveTo>
                    <a:pt x="7442211" y="1388715"/>
                  </a:moveTo>
                  <a:lnTo>
                    <a:pt x="7432686" y="1388715"/>
                  </a:lnTo>
                  <a:lnTo>
                    <a:pt x="7432686" y="1379190"/>
                  </a:lnTo>
                  <a:lnTo>
                    <a:pt x="7442211" y="1379190"/>
                  </a:lnTo>
                  <a:lnTo>
                    <a:pt x="7442211" y="1388715"/>
                  </a:lnTo>
                  <a:close/>
                </a:path>
                <a:path w="9865360" h="1388745">
                  <a:moveTo>
                    <a:pt x="7423161" y="1388715"/>
                  </a:moveTo>
                  <a:lnTo>
                    <a:pt x="7413636" y="1388715"/>
                  </a:lnTo>
                  <a:lnTo>
                    <a:pt x="7413636" y="1379190"/>
                  </a:lnTo>
                  <a:lnTo>
                    <a:pt x="7423161" y="1379190"/>
                  </a:lnTo>
                  <a:lnTo>
                    <a:pt x="7423161" y="1388715"/>
                  </a:lnTo>
                  <a:close/>
                </a:path>
                <a:path w="9865360" h="1388745">
                  <a:moveTo>
                    <a:pt x="7404111" y="1388715"/>
                  </a:moveTo>
                  <a:lnTo>
                    <a:pt x="7394586" y="1388715"/>
                  </a:lnTo>
                  <a:lnTo>
                    <a:pt x="7394586" y="1379190"/>
                  </a:lnTo>
                  <a:lnTo>
                    <a:pt x="7404111" y="1379190"/>
                  </a:lnTo>
                  <a:lnTo>
                    <a:pt x="7404111" y="1388715"/>
                  </a:lnTo>
                  <a:close/>
                </a:path>
                <a:path w="9865360" h="1388745">
                  <a:moveTo>
                    <a:pt x="7385061" y="1388715"/>
                  </a:moveTo>
                  <a:lnTo>
                    <a:pt x="7375536" y="1388715"/>
                  </a:lnTo>
                  <a:lnTo>
                    <a:pt x="7375536" y="1379190"/>
                  </a:lnTo>
                  <a:lnTo>
                    <a:pt x="7385061" y="1379190"/>
                  </a:lnTo>
                  <a:lnTo>
                    <a:pt x="7385061" y="1388715"/>
                  </a:lnTo>
                  <a:close/>
                </a:path>
                <a:path w="9865360" h="1388745">
                  <a:moveTo>
                    <a:pt x="7366011" y="1388715"/>
                  </a:moveTo>
                  <a:lnTo>
                    <a:pt x="7356486" y="1388715"/>
                  </a:lnTo>
                  <a:lnTo>
                    <a:pt x="7356486" y="1379190"/>
                  </a:lnTo>
                  <a:lnTo>
                    <a:pt x="7366011" y="1379190"/>
                  </a:lnTo>
                  <a:lnTo>
                    <a:pt x="7366011" y="1388715"/>
                  </a:lnTo>
                  <a:close/>
                </a:path>
                <a:path w="9865360" h="1388745">
                  <a:moveTo>
                    <a:pt x="7346961" y="1388715"/>
                  </a:moveTo>
                  <a:lnTo>
                    <a:pt x="7337436" y="1388715"/>
                  </a:lnTo>
                  <a:lnTo>
                    <a:pt x="7337436" y="1379190"/>
                  </a:lnTo>
                  <a:lnTo>
                    <a:pt x="7346961" y="1379190"/>
                  </a:lnTo>
                  <a:lnTo>
                    <a:pt x="7346961" y="1388715"/>
                  </a:lnTo>
                  <a:close/>
                </a:path>
                <a:path w="9865360" h="1388745">
                  <a:moveTo>
                    <a:pt x="7327911" y="1388715"/>
                  </a:moveTo>
                  <a:lnTo>
                    <a:pt x="7318386" y="1388715"/>
                  </a:lnTo>
                  <a:lnTo>
                    <a:pt x="7318386" y="1379190"/>
                  </a:lnTo>
                  <a:lnTo>
                    <a:pt x="7327911" y="1379190"/>
                  </a:lnTo>
                  <a:lnTo>
                    <a:pt x="7327911" y="1388715"/>
                  </a:lnTo>
                  <a:close/>
                </a:path>
                <a:path w="9865360" h="1388745">
                  <a:moveTo>
                    <a:pt x="7308861" y="1388715"/>
                  </a:moveTo>
                  <a:lnTo>
                    <a:pt x="7299336" y="1388715"/>
                  </a:lnTo>
                  <a:lnTo>
                    <a:pt x="7299336" y="1379190"/>
                  </a:lnTo>
                  <a:lnTo>
                    <a:pt x="7308861" y="1379190"/>
                  </a:lnTo>
                  <a:lnTo>
                    <a:pt x="7308861" y="1388715"/>
                  </a:lnTo>
                  <a:close/>
                </a:path>
                <a:path w="9865360" h="1388745">
                  <a:moveTo>
                    <a:pt x="7289811" y="1388715"/>
                  </a:moveTo>
                  <a:lnTo>
                    <a:pt x="7280286" y="1388715"/>
                  </a:lnTo>
                  <a:lnTo>
                    <a:pt x="7280286" y="1379190"/>
                  </a:lnTo>
                  <a:lnTo>
                    <a:pt x="7289811" y="1379190"/>
                  </a:lnTo>
                  <a:lnTo>
                    <a:pt x="7289811" y="1388715"/>
                  </a:lnTo>
                  <a:close/>
                </a:path>
                <a:path w="9865360" h="1388745">
                  <a:moveTo>
                    <a:pt x="7270761" y="1388715"/>
                  </a:moveTo>
                  <a:lnTo>
                    <a:pt x="7261236" y="1388715"/>
                  </a:lnTo>
                  <a:lnTo>
                    <a:pt x="7261236" y="1379190"/>
                  </a:lnTo>
                  <a:lnTo>
                    <a:pt x="7270761" y="1379190"/>
                  </a:lnTo>
                  <a:lnTo>
                    <a:pt x="7270761" y="1388715"/>
                  </a:lnTo>
                  <a:close/>
                </a:path>
                <a:path w="9865360" h="1388745">
                  <a:moveTo>
                    <a:pt x="7251711" y="1388715"/>
                  </a:moveTo>
                  <a:lnTo>
                    <a:pt x="7242186" y="1388715"/>
                  </a:lnTo>
                  <a:lnTo>
                    <a:pt x="7242186" y="1379190"/>
                  </a:lnTo>
                  <a:lnTo>
                    <a:pt x="7251711" y="1379190"/>
                  </a:lnTo>
                  <a:lnTo>
                    <a:pt x="7251711" y="1388715"/>
                  </a:lnTo>
                  <a:close/>
                </a:path>
                <a:path w="9865360" h="1388745">
                  <a:moveTo>
                    <a:pt x="7232661" y="1388715"/>
                  </a:moveTo>
                  <a:lnTo>
                    <a:pt x="7223136" y="1388715"/>
                  </a:lnTo>
                  <a:lnTo>
                    <a:pt x="7223136" y="1379190"/>
                  </a:lnTo>
                  <a:lnTo>
                    <a:pt x="7232661" y="1379190"/>
                  </a:lnTo>
                  <a:lnTo>
                    <a:pt x="7232661" y="1388715"/>
                  </a:lnTo>
                  <a:close/>
                </a:path>
                <a:path w="9865360" h="1388745">
                  <a:moveTo>
                    <a:pt x="7213611" y="1388715"/>
                  </a:moveTo>
                  <a:lnTo>
                    <a:pt x="7204086" y="1388715"/>
                  </a:lnTo>
                  <a:lnTo>
                    <a:pt x="7204086" y="1379190"/>
                  </a:lnTo>
                  <a:lnTo>
                    <a:pt x="7213611" y="1379190"/>
                  </a:lnTo>
                  <a:lnTo>
                    <a:pt x="7213611" y="1388715"/>
                  </a:lnTo>
                  <a:close/>
                </a:path>
                <a:path w="9865360" h="1388745">
                  <a:moveTo>
                    <a:pt x="7194561" y="1388715"/>
                  </a:moveTo>
                  <a:lnTo>
                    <a:pt x="7185036" y="1388715"/>
                  </a:lnTo>
                  <a:lnTo>
                    <a:pt x="7185036" y="1379190"/>
                  </a:lnTo>
                  <a:lnTo>
                    <a:pt x="7194561" y="1379190"/>
                  </a:lnTo>
                  <a:lnTo>
                    <a:pt x="7194561" y="1388715"/>
                  </a:lnTo>
                  <a:close/>
                </a:path>
                <a:path w="9865360" h="1388745">
                  <a:moveTo>
                    <a:pt x="7175511" y="1388715"/>
                  </a:moveTo>
                  <a:lnTo>
                    <a:pt x="7165986" y="1388715"/>
                  </a:lnTo>
                  <a:lnTo>
                    <a:pt x="7165986" y="1379190"/>
                  </a:lnTo>
                  <a:lnTo>
                    <a:pt x="7175511" y="1379190"/>
                  </a:lnTo>
                  <a:lnTo>
                    <a:pt x="7175511" y="1388715"/>
                  </a:lnTo>
                  <a:close/>
                </a:path>
                <a:path w="9865360" h="1388745">
                  <a:moveTo>
                    <a:pt x="7156461" y="1388715"/>
                  </a:moveTo>
                  <a:lnTo>
                    <a:pt x="7146936" y="1388715"/>
                  </a:lnTo>
                  <a:lnTo>
                    <a:pt x="7146936" y="1379190"/>
                  </a:lnTo>
                  <a:lnTo>
                    <a:pt x="7156461" y="1379190"/>
                  </a:lnTo>
                  <a:lnTo>
                    <a:pt x="7156461" y="1388715"/>
                  </a:lnTo>
                  <a:close/>
                </a:path>
                <a:path w="9865360" h="1388745">
                  <a:moveTo>
                    <a:pt x="7137411" y="1388715"/>
                  </a:moveTo>
                  <a:lnTo>
                    <a:pt x="7127886" y="1388715"/>
                  </a:lnTo>
                  <a:lnTo>
                    <a:pt x="7127886" y="1379190"/>
                  </a:lnTo>
                  <a:lnTo>
                    <a:pt x="7137411" y="1379190"/>
                  </a:lnTo>
                  <a:lnTo>
                    <a:pt x="7137411" y="1388715"/>
                  </a:lnTo>
                  <a:close/>
                </a:path>
                <a:path w="9865360" h="1388745">
                  <a:moveTo>
                    <a:pt x="7118361" y="1388715"/>
                  </a:moveTo>
                  <a:lnTo>
                    <a:pt x="7108836" y="1388715"/>
                  </a:lnTo>
                  <a:lnTo>
                    <a:pt x="7108836" y="1379190"/>
                  </a:lnTo>
                  <a:lnTo>
                    <a:pt x="7118361" y="1379190"/>
                  </a:lnTo>
                  <a:lnTo>
                    <a:pt x="7118361" y="1388715"/>
                  </a:lnTo>
                  <a:close/>
                </a:path>
                <a:path w="9865360" h="1388745">
                  <a:moveTo>
                    <a:pt x="7099311" y="1388715"/>
                  </a:moveTo>
                  <a:lnTo>
                    <a:pt x="7089786" y="1388715"/>
                  </a:lnTo>
                  <a:lnTo>
                    <a:pt x="7089786" y="1379190"/>
                  </a:lnTo>
                  <a:lnTo>
                    <a:pt x="7099311" y="1379190"/>
                  </a:lnTo>
                  <a:lnTo>
                    <a:pt x="7099311" y="1388715"/>
                  </a:lnTo>
                  <a:close/>
                </a:path>
                <a:path w="9865360" h="1388745">
                  <a:moveTo>
                    <a:pt x="7080261" y="1388715"/>
                  </a:moveTo>
                  <a:lnTo>
                    <a:pt x="7070736" y="1388715"/>
                  </a:lnTo>
                  <a:lnTo>
                    <a:pt x="7070736" y="1379190"/>
                  </a:lnTo>
                  <a:lnTo>
                    <a:pt x="7080261" y="1379190"/>
                  </a:lnTo>
                  <a:lnTo>
                    <a:pt x="7080261" y="1388715"/>
                  </a:lnTo>
                  <a:close/>
                </a:path>
                <a:path w="9865360" h="1388745">
                  <a:moveTo>
                    <a:pt x="7061211" y="1388715"/>
                  </a:moveTo>
                  <a:lnTo>
                    <a:pt x="7051686" y="1388715"/>
                  </a:lnTo>
                  <a:lnTo>
                    <a:pt x="7051686" y="1379190"/>
                  </a:lnTo>
                  <a:lnTo>
                    <a:pt x="7061211" y="1379190"/>
                  </a:lnTo>
                  <a:lnTo>
                    <a:pt x="7061211" y="1388715"/>
                  </a:lnTo>
                  <a:close/>
                </a:path>
                <a:path w="9865360" h="1388745">
                  <a:moveTo>
                    <a:pt x="7042161" y="1388715"/>
                  </a:moveTo>
                  <a:lnTo>
                    <a:pt x="7032636" y="1388715"/>
                  </a:lnTo>
                  <a:lnTo>
                    <a:pt x="7032636" y="1379190"/>
                  </a:lnTo>
                  <a:lnTo>
                    <a:pt x="7042161" y="1379190"/>
                  </a:lnTo>
                  <a:lnTo>
                    <a:pt x="7042161" y="1388715"/>
                  </a:lnTo>
                  <a:close/>
                </a:path>
                <a:path w="9865360" h="1388745">
                  <a:moveTo>
                    <a:pt x="7023111" y="1388715"/>
                  </a:moveTo>
                  <a:lnTo>
                    <a:pt x="7013586" y="1388715"/>
                  </a:lnTo>
                  <a:lnTo>
                    <a:pt x="7013586" y="1379190"/>
                  </a:lnTo>
                  <a:lnTo>
                    <a:pt x="7023111" y="1379190"/>
                  </a:lnTo>
                  <a:lnTo>
                    <a:pt x="7023111" y="1388715"/>
                  </a:lnTo>
                  <a:close/>
                </a:path>
                <a:path w="9865360" h="1388745">
                  <a:moveTo>
                    <a:pt x="7004061" y="1388715"/>
                  </a:moveTo>
                  <a:lnTo>
                    <a:pt x="6994536" y="1388715"/>
                  </a:lnTo>
                  <a:lnTo>
                    <a:pt x="6994536" y="1379190"/>
                  </a:lnTo>
                  <a:lnTo>
                    <a:pt x="7004061" y="1379190"/>
                  </a:lnTo>
                  <a:lnTo>
                    <a:pt x="7004061" y="1388715"/>
                  </a:lnTo>
                  <a:close/>
                </a:path>
                <a:path w="9865360" h="1388745">
                  <a:moveTo>
                    <a:pt x="6985011" y="1388715"/>
                  </a:moveTo>
                  <a:lnTo>
                    <a:pt x="6975486" y="1388715"/>
                  </a:lnTo>
                  <a:lnTo>
                    <a:pt x="6975486" y="1379190"/>
                  </a:lnTo>
                  <a:lnTo>
                    <a:pt x="6985011" y="1379190"/>
                  </a:lnTo>
                  <a:lnTo>
                    <a:pt x="6985011" y="1388715"/>
                  </a:lnTo>
                  <a:close/>
                </a:path>
                <a:path w="9865360" h="1388745">
                  <a:moveTo>
                    <a:pt x="6965961" y="1388715"/>
                  </a:moveTo>
                  <a:lnTo>
                    <a:pt x="6956436" y="1388715"/>
                  </a:lnTo>
                  <a:lnTo>
                    <a:pt x="6956436" y="1379190"/>
                  </a:lnTo>
                  <a:lnTo>
                    <a:pt x="6965961" y="1379190"/>
                  </a:lnTo>
                  <a:lnTo>
                    <a:pt x="6965961" y="1388715"/>
                  </a:lnTo>
                  <a:close/>
                </a:path>
                <a:path w="9865360" h="1388745">
                  <a:moveTo>
                    <a:pt x="6946911" y="1388715"/>
                  </a:moveTo>
                  <a:lnTo>
                    <a:pt x="6937386" y="1388715"/>
                  </a:lnTo>
                  <a:lnTo>
                    <a:pt x="6937386" y="1379190"/>
                  </a:lnTo>
                  <a:lnTo>
                    <a:pt x="6946911" y="1379190"/>
                  </a:lnTo>
                  <a:lnTo>
                    <a:pt x="6946911" y="1388715"/>
                  </a:lnTo>
                  <a:close/>
                </a:path>
                <a:path w="9865360" h="1388745">
                  <a:moveTo>
                    <a:pt x="6927861" y="1388715"/>
                  </a:moveTo>
                  <a:lnTo>
                    <a:pt x="6918336" y="1388715"/>
                  </a:lnTo>
                  <a:lnTo>
                    <a:pt x="6918336" y="1379190"/>
                  </a:lnTo>
                  <a:lnTo>
                    <a:pt x="6927861" y="1379190"/>
                  </a:lnTo>
                  <a:lnTo>
                    <a:pt x="6927861" y="1388715"/>
                  </a:lnTo>
                  <a:close/>
                </a:path>
                <a:path w="9865360" h="1388745">
                  <a:moveTo>
                    <a:pt x="6908811" y="1388715"/>
                  </a:moveTo>
                  <a:lnTo>
                    <a:pt x="6899286" y="1388715"/>
                  </a:lnTo>
                  <a:lnTo>
                    <a:pt x="6899286" y="1379190"/>
                  </a:lnTo>
                  <a:lnTo>
                    <a:pt x="6908811" y="1379190"/>
                  </a:lnTo>
                  <a:lnTo>
                    <a:pt x="6908811" y="1388715"/>
                  </a:lnTo>
                  <a:close/>
                </a:path>
                <a:path w="9865360" h="1388745">
                  <a:moveTo>
                    <a:pt x="6889761" y="1388715"/>
                  </a:moveTo>
                  <a:lnTo>
                    <a:pt x="6880236" y="1388715"/>
                  </a:lnTo>
                  <a:lnTo>
                    <a:pt x="6880236" y="1379190"/>
                  </a:lnTo>
                  <a:lnTo>
                    <a:pt x="6889761" y="1379190"/>
                  </a:lnTo>
                  <a:lnTo>
                    <a:pt x="6889761" y="1388715"/>
                  </a:lnTo>
                  <a:close/>
                </a:path>
                <a:path w="9865360" h="1388745">
                  <a:moveTo>
                    <a:pt x="6870711" y="1388715"/>
                  </a:moveTo>
                  <a:lnTo>
                    <a:pt x="6861186" y="1388715"/>
                  </a:lnTo>
                  <a:lnTo>
                    <a:pt x="6861186" y="1379190"/>
                  </a:lnTo>
                  <a:lnTo>
                    <a:pt x="6870711" y="1379190"/>
                  </a:lnTo>
                  <a:lnTo>
                    <a:pt x="6870711" y="1388715"/>
                  </a:lnTo>
                  <a:close/>
                </a:path>
                <a:path w="9865360" h="1388745">
                  <a:moveTo>
                    <a:pt x="6851661" y="1388715"/>
                  </a:moveTo>
                  <a:lnTo>
                    <a:pt x="6842136" y="1388715"/>
                  </a:lnTo>
                  <a:lnTo>
                    <a:pt x="6842136" y="1379190"/>
                  </a:lnTo>
                  <a:lnTo>
                    <a:pt x="6851661" y="1379190"/>
                  </a:lnTo>
                  <a:lnTo>
                    <a:pt x="6851661" y="1388715"/>
                  </a:lnTo>
                  <a:close/>
                </a:path>
                <a:path w="9865360" h="1388745">
                  <a:moveTo>
                    <a:pt x="6832611" y="1388715"/>
                  </a:moveTo>
                  <a:lnTo>
                    <a:pt x="6823086" y="1388715"/>
                  </a:lnTo>
                  <a:lnTo>
                    <a:pt x="6823086" y="1379190"/>
                  </a:lnTo>
                  <a:lnTo>
                    <a:pt x="6832611" y="1379190"/>
                  </a:lnTo>
                  <a:lnTo>
                    <a:pt x="6832611" y="1388715"/>
                  </a:lnTo>
                  <a:close/>
                </a:path>
                <a:path w="9865360" h="1388745">
                  <a:moveTo>
                    <a:pt x="6813561" y="1388715"/>
                  </a:moveTo>
                  <a:lnTo>
                    <a:pt x="6804036" y="1388715"/>
                  </a:lnTo>
                  <a:lnTo>
                    <a:pt x="6804036" y="1379190"/>
                  </a:lnTo>
                  <a:lnTo>
                    <a:pt x="6813561" y="1379190"/>
                  </a:lnTo>
                  <a:lnTo>
                    <a:pt x="6813561" y="1388715"/>
                  </a:lnTo>
                  <a:close/>
                </a:path>
                <a:path w="9865360" h="1388745">
                  <a:moveTo>
                    <a:pt x="6794511" y="1388715"/>
                  </a:moveTo>
                  <a:lnTo>
                    <a:pt x="6784986" y="1388715"/>
                  </a:lnTo>
                  <a:lnTo>
                    <a:pt x="6784986" y="1379190"/>
                  </a:lnTo>
                  <a:lnTo>
                    <a:pt x="6794511" y="1379190"/>
                  </a:lnTo>
                  <a:lnTo>
                    <a:pt x="6794511" y="1388715"/>
                  </a:lnTo>
                  <a:close/>
                </a:path>
                <a:path w="9865360" h="1388745">
                  <a:moveTo>
                    <a:pt x="6775461" y="1388715"/>
                  </a:moveTo>
                  <a:lnTo>
                    <a:pt x="6765936" y="1388715"/>
                  </a:lnTo>
                  <a:lnTo>
                    <a:pt x="6765936" y="1379190"/>
                  </a:lnTo>
                  <a:lnTo>
                    <a:pt x="6775461" y="1379190"/>
                  </a:lnTo>
                  <a:lnTo>
                    <a:pt x="6775461" y="1388715"/>
                  </a:lnTo>
                  <a:close/>
                </a:path>
                <a:path w="9865360" h="1388745">
                  <a:moveTo>
                    <a:pt x="6756411" y="1388715"/>
                  </a:moveTo>
                  <a:lnTo>
                    <a:pt x="6746886" y="1388715"/>
                  </a:lnTo>
                  <a:lnTo>
                    <a:pt x="6746886" y="1379190"/>
                  </a:lnTo>
                  <a:lnTo>
                    <a:pt x="6756411" y="1379190"/>
                  </a:lnTo>
                  <a:lnTo>
                    <a:pt x="6756411" y="1388715"/>
                  </a:lnTo>
                  <a:close/>
                </a:path>
                <a:path w="9865360" h="1388745">
                  <a:moveTo>
                    <a:pt x="6737361" y="1388715"/>
                  </a:moveTo>
                  <a:lnTo>
                    <a:pt x="6727836" y="1388715"/>
                  </a:lnTo>
                  <a:lnTo>
                    <a:pt x="6727836" y="1379190"/>
                  </a:lnTo>
                  <a:lnTo>
                    <a:pt x="6737361" y="1379190"/>
                  </a:lnTo>
                  <a:lnTo>
                    <a:pt x="6737361" y="1388715"/>
                  </a:lnTo>
                  <a:close/>
                </a:path>
                <a:path w="9865360" h="1388745">
                  <a:moveTo>
                    <a:pt x="6718311" y="1388715"/>
                  </a:moveTo>
                  <a:lnTo>
                    <a:pt x="6708786" y="1388715"/>
                  </a:lnTo>
                  <a:lnTo>
                    <a:pt x="6708786" y="1379190"/>
                  </a:lnTo>
                  <a:lnTo>
                    <a:pt x="6718311" y="1379190"/>
                  </a:lnTo>
                  <a:lnTo>
                    <a:pt x="6718311" y="1388715"/>
                  </a:lnTo>
                  <a:close/>
                </a:path>
                <a:path w="9865360" h="1388745">
                  <a:moveTo>
                    <a:pt x="6699261" y="1388715"/>
                  </a:moveTo>
                  <a:lnTo>
                    <a:pt x="6689736" y="1388715"/>
                  </a:lnTo>
                  <a:lnTo>
                    <a:pt x="6689736" y="1379190"/>
                  </a:lnTo>
                  <a:lnTo>
                    <a:pt x="6699261" y="1379190"/>
                  </a:lnTo>
                  <a:lnTo>
                    <a:pt x="6699261" y="1388715"/>
                  </a:lnTo>
                  <a:close/>
                </a:path>
                <a:path w="9865360" h="1388745">
                  <a:moveTo>
                    <a:pt x="6680211" y="1388715"/>
                  </a:moveTo>
                  <a:lnTo>
                    <a:pt x="6670686" y="1388715"/>
                  </a:lnTo>
                  <a:lnTo>
                    <a:pt x="6670686" y="1379190"/>
                  </a:lnTo>
                  <a:lnTo>
                    <a:pt x="6680211" y="1379190"/>
                  </a:lnTo>
                  <a:lnTo>
                    <a:pt x="6680211" y="1388715"/>
                  </a:lnTo>
                  <a:close/>
                </a:path>
                <a:path w="9865360" h="1388745">
                  <a:moveTo>
                    <a:pt x="6661161" y="1388715"/>
                  </a:moveTo>
                  <a:lnTo>
                    <a:pt x="6651636" y="1388715"/>
                  </a:lnTo>
                  <a:lnTo>
                    <a:pt x="6651636" y="1379190"/>
                  </a:lnTo>
                  <a:lnTo>
                    <a:pt x="6661161" y="1379190"/>
                  </a:lnTo>
                  <a:lnTo>
                    <a:pt x="6661161" y="1388715"/>
                  </a:lnTo>
                  <a:close/>
                </a:path>
                <a:path w="9865360" h="1388745">
                  <a:moveTo>
                    <a:pt x="6642111" y="1388715"/>
                  </a:moveTo>
                  <a:lnTo>
                    <a:pt x="6632586" y="1388715"/>
                  </a:lnTo>
                  <a:lnTo>
                    <a:pt x="6632586" y="1379190"/>
                  </a:lnTo>
                  <a:lnTo>
                    <a:pt x="6642111" y="1379190"/>
                  </a:lnTo>
                  <a:lnTo>
                    <a:pt x="6642111" y="1388715"/>
                  </a:lnTo>
                  <a:close/>
                </a:path>
                <a:path w="9865360" h="1388745">
                  <a:moveTo>
                    <a:pt x="6623061" y="1388715"/>
                  </a:moveTo>
                  <a:lnTo>
                    <a:pt x="6613536" y="1388715"/>
                  </a:lnTo>
                  <a:lnTo>
                    <a:pt x="6613536" y="1379190"/>
                  </a:lnTo>
                  <a:lnTo>
                    <a:pt x="6623061" y="1379190"/>
                  </a:lnTo>
                  <a:lnTo>
                    <a:pt x="6623061" y="1388715"/>
                  </a:lnTo>
                  <a:close/>
                </a:path>
                <a:path w="9865360" h="1388745">
                  <a:moveTo>
                    <a:pt x="6604011" y="1388715"/>
                  </a:moveTo>
                  <a:lnTo>
                    <a:pt x="6594486" y="1388715"/>
                  </a:lnTo>
                  <a:lnTo>
                    <a:pt x="6594486" y="1379190"/>
                  </a:lnTo>
                  <a:lnTo>
                    <a:pt x="6604011" y="1379190"/>
                  </a:lnTo>
                  <a:lnTo>
                    <a:pt x="6604011" y="1388715"/>
                  </a:lnTo>
                  <a:close/>
                </a:path>
                <a:path w="9865360" h="1388745">
                  <a:moveTo>
                    <a:pt x="6584961" y="1388715"/>
                  </a:moveTo>
                  <a:lnTo>
                    <a:pt x="6575436" y="1388715"/>
                  </a:lnTo>
                  <a:lnTo>
                    <a:pt x="6575436" y="1379190"/>
                  </a:lnTo>
                  <a:lnTo>
                    <a:pt x="6584961" y="1379190"/>
                  </a:lnTo>
                  <a:lnTo>
                    <a:pt x="6584961" y="1388715"/>
                  </a:lnTo>
                  <a:close/>
                </a:path>
                <a:path w="9865360" h="1388745">
                  <a:moveTo>
                    <a:pt x="6565911" y="1388715"/>
                  </a:moveTo>
                  <a:lnTo>
                    <a:pt x="6556386" y="1388715"/>
                  </a:lnTo>
                  <a:lnTo>
                    <a:pt x="6556386" y="1379190"/>
                  </a:lnTo>
                  <a:lnTo>
                    <a:pt x="6565911" y="1379190"/>
                  </a:lnTo>
                  <a:lnTo>
                    <a:pt x="6565911" y="1388715"/>
                  </a:lnTo>
                  <a:close/>
                </a:path>
                <a:path w="9865360" h="1388745">
                  <a:moveTo>
                    <a:pt x="6546861" y="1388715"/>
                  </a:moveTo>
                  <a:lnTo>
                    <a:pt x="6537336" y="1388715"/>
                  </a:lnTo>
                  <a:lnTo>
                    <a:pt x="6537336" y="1379190"/>
                  </a:lnTo>
                  <a:lnTo>
                    <a:pt x="6546861" y="1379190"/>
                  </a:lnTo>
                  <a:lnTo>
                    <a:pt x="6546861" y="1388715"/>
                  </a:lnTo>
                  <a:close/>
                </a:path>
                <a:path w="9865360" h="1388745">
                  <a:moveTo>
                    <a:pt x="6527811" y="1388715"/>
                  </a:moveTo>
                  <a:lnTo>
                    <a:pt x="6518286" y="1388715"/>
                  </a:lnTo>
                  <a:lnTo>
                    <a:pt x="6518286" y="1379190"/>
                  </a:lnTo>
                  <a:lnTo>
                    <a:pt x="6527811" y="1379190"/>
                  </a:lnTo>
                  <a:lnTo>
                    <a:pt x="6527811" y="1388715"/>
                  </a:lnTo>
                  <a:close/>
                </a:path>
                <a:path w="9865360" h="1388745">
                  <a:moveTo>
                    <a:pt x="6508761" y="1388715"/>
                  </a:moveTo>
                  <a:lnTo>
                    <a:pt x="6499236" y="1388715"/>
                  </a:lnTo>
                  <a:lnTo>
                    <a:pt x="6499236" y="1379190"/>
                  </a:lnTo>
                  <a:lnTo>
                    <a:pt x="6508761" y="1379190"/>
                  </a:lnTo>
                  <a:lnTo>
                    <a:pt x="6508761" y="1388715"/>
                  </a:lnTo>
                  <a:close/>
                </a:path>
                <a:path w="9865360" h="1388745">
                  <a:moveTo>
                    <a:pt x="6489711" y="1388715"/>
                  </a:moveTo>
                  <a:lnTo>
                    <a:pt x="6480186" y="1388715"/>
                  </a:lnTo>
                  <a:lnTo>
                    <a:pt x="6480186" y="1379190"/>
                  </a:lnTo>
                  <a:lnTo>
                    <a:pt x="6489711" y="1379190"/>
                  </a:lnTo>
                  <a:lnTo>
                    <a:pt x="6489711" y="1388715"/>
                  </a:lnTo>
                  <a:close/>
                </a:path>
                <a:path w="9865360" h="1388745">
                  <a:moveTo>
                    <a:pt x="6470661" y="1388715"/>
                  </a:moveTo>
                  <a:lnTo>
                    <a:pt x="6461136" y="1388715"/>
                  </a:lnTo>
                  <a:lnTo>
                    <a:pt x="6461136" y="1379190"/>
                  </a:lnTo>
                  <a:lnTo>
                    <a:pt x="6470661" y="1379190"/>
                  </a:lnTo>
                  <a:lnTo>
                    <a:pt x="6470661" y="1388715"/>
                  </a:lnTo>
                  <a:close/>
                </a:path>
                <a:path w="9865360" h="1388745">
                  <a:moveTo>
                    <a:pt x="6451611" y="1388715"/>
                  </a:moveTo>
                  <a:lnTo>
                    <a:pt x="6442086" y="1388715"/>
                  </a:lnTo>
                  <a:lnTo>
                    <a:pt x="6442086" y="1379190"/>
                  </a:lnTo>
                  <a:lnTo>
                    <a:pt x="6451611" y="1379190"/>
                  </a:lnTo>
                  <a:lnTo>
                    <a:pt x="6451611" y="1388715"/>
                  </a:lnTo>
                  <a:close/>
                </a:path>
                <a:path w="9865360" h="1388745">
                  <a:moveTo>
                    <a:pt x="6432561" y="1388715"/>
                  </a:moveTo>
                  <a:lnTo>
                    <a:pt x="6423036" y="1388715"/>
                  </a:lnTo>
                  <a:lnTo>
                    <a:pt x="6423036" y="1379190"/>
                  </a:lnTo>
                  <a:lnTo>
                    <a:pt x="6432561" y="1379190"/>
                  </a:lnTo>
                  <a:lnTo>
                    <a:pt x="6432561" y="1388715"/>
                  </a:lnTo>
                  <a:close/>
                </a:path>
                <a:path w="9865360" h="1388745">
                  <a:moveTo>
                    <a:pt x="6413511" y="1388715"/>
                  </a:moveTo>
                  <a:lnTo>
                    <a:pt x="6403986" y="1388715"/>
                  </a:lnTo>
                  <a:lnTo>
                    <a:pt x="6403986" y="1379190"/>
                  </a:lnTo>
                  <a:lnTo>
                    <a:pt x="6413511" y="1379190"/>
                  </a:lnTo>
                  <a:lnTo>
                    <a:pt x="6413511" y="1388715"/>
                  </a:lnTo>
                  <a:close/>
                </a:path>
                <a:path w="9865360" h="1388745">
                  <a:moveTo>
                    <a:pt x="6394461" y="1388715"/>
                  </a:moveTo>
                  <a:lnTo>
                    <a:pt x="6384936" y="1388715"/>
                  </a:lnTo>
                  <a:lnTo>
                    <a:pt x="6384936" y="1379190"/>
                  </a:lnTo>
                  <a:lnTo>
                    <a:pt x="6394461" y="1379190"/>
                  </a:lnTo>
                  <a:lnTo>
                    <a:pt x="6394461" y="1388715"/>
                  </a:lnTo>
                  <a:close/>
                </a:path>
                <a:path w="9865360" h="1388745">
                  <a:moveTo>
                    <a:pt x="6375411" y="1388715"/>
                  </a:moveTo>
                  <a:lnTo>
                    <a:pt x="6365886" y="1388715"/>
                  </a:lnTo>
                  <a:lnTo>
                    <a:pt x="6365886" y="1379190"/>
                  </a:lnTo>
                  <a:lnTo>
                    <a:pt x="6375411" y="1379190"/>
                  </a:lnTo>
                  <a:lnTo>
                    <a:pt x="6375411" y="1388715"/>
                  </a:lnTo>
                  <a:close/>
                </a:path>
                <a:path w="9865360" h="1388745">
                  <a:moveTo>
                    <a:pt x="6356361" y="1388715"/>
                  </a:moveTo>
                  <a:lnTo>
                    <a:pt x="6346836" y="1388715"/>
                  </a:lnTo>
                  <a:lnTo>
                    <a:pt x="6346836" y="1379190"/>
                  </a:lnTo>
                  <a:lnTo>
                    <a:pt x="6356361" y="1379190"/>
                  </a:lnTo>
                  <a:lnTo>
                    <a:pt x="6356361" y="1388715"/>
                  </a:lnTo>
                  <a:close/>
                </a:path>
                <a:path w="9865360" h="1388745">
                  <a:moveTo>
                    <a:pt x="6337311" y="1388715"/>
                  </a:moveTo>
                  <a:lnTo>
                    <a:pt x="6327786" y="1388715"/>
                  </a:lnTo>
                  <a:lnTo>
                    <a:pt x="6327786" y="1379190"/>
                  </a:lnTo>
                  <a:lnTo>
                    <a:pt x="6337311" y="1379190"/>
                  </a:lnTo>
                  <a:lnTo>
                    <a:pt x="6337311" y="1388715"/>
                  </a:lnTo>
                  <a:close/>
                </a:path>
                <a:path w="9865360" h="1388745">
                  <a:moveTo>
                    <a:pt x="6318261" y="1388715"/>
                  </a:moveTo>
                  <a:lnTo>
                    <a:pt x="6308736" y="1388715"/>
                  </a:lnTo>
                  <a:lnTo>
                    <a:pt x="6308736" y="1379190"/>
                  </a:lnTo>
                  <a:lnTo>
                    <a:pt x="6318261" y="1379190"/>
                  </a:lnTo>
                  <a:lnTo>
                    <a:pt x="6318261" y="1388715"/>
                  </a:lnTo>
                  <a:close/>
                </a:path>
                <a:path w="9865360" h="1388745">
                  <a:moveTo>
                    <a:pt x="6299211" y="1388715"/>
                  </a:moveTo>
                  <a:lnTo>
                    <a:pt x="6289686" y="1388715"/>
                  </a:lnTo>
                  <a:lnTo>
                    <a:pt x="6289686" y="1379190"/>
                  </a:lnTo>
                  <a:lnTo>
                    <a:pt x="6299211" y="1379190"/>
                  </a:lnTo>
                  <a:lnTo>
                    <a:pt x="6299211" y="1388715"/>
                  </a:lnTo>
                  <a:close/>
                </a:path>
                <a:path w="9865360" h="1388745">
                  <a:moveTo>
                    <a:pt x="6280161" y="1388715"/>
                  </a:moveTo>
                  <a:lnTo>
                    <a:pt x="6270636" y="1388715"/>
                  </a:lnTo>
                  <a:lnTo>
                    <a:pt x="6270636" y="1379190"/>
                  </a:lnTo>
                  <a:lnTo>
                    <a:pt x="6280161" y="1379190"/>
                  </a:lnTo>
                  <a:lnTo>
                    <a:pt x="6280161" y="1388715"/>
                  </a:lnTo>
                  <a:close/>
                </a:path>
                <a:path w="9865360" h="1388745">
                  <a:moveTo>
                    <a:pt x="6261111" y="1388715"/>
                  </a:moveTo>
                  <a:lnTo>
                    <a:pt x="6251586" y="1388715"/>
                  </a:lnTo>
                  <a:lnTo>
                    <a:pt x="6251586" y="1379190"/>
                  </a:lnTo>
                  <a:lnTo>
                    <a:pt x="6261111" y="1379190"/>
                  </a:lnTo>
                  <a:lnTo>
                    <a:pt x="6261111" y="1388715"/>
                  </a:lnTo>
                  <a:close/>
                </a:path>
                <a:path w="9865360" h="1388745">
                  <a:moveTo>
                    <a:pt x="6242061" y="1388715"/>
                  </a:moveTo>
                  <a:lnTo>
                    <a:pt x="6232536" y="1388715"/>
                  </a:lnTo>
                  <a:lnTo>
                    <a:pt x="6232536" y="1379190"/>
                  </a:lnTo>
                  <a:lnTo>
                    <a:pt x="6242061" y="1379190"/>
                  </a:lnTo>
                  <a:lnTo>
                    <a:pt x="6242061" y="1388715"/>
                  </a:lnTo>
                  <a:close/>
                </a:path>
                <a:path w="9865360" h="1388745">
                  <a:moveTo>
                    <a:pt x="6223011" y="1388715"/>
                  </a:moveTo>
                  <a:lnTo>
                    <a:pt x="6213486" y="1388715"/>
                  </a:lnTo>
                  <a:lnTo>
                    <a:pt x="6213486" y="1379190"/>
                  </a:lnTo>
                  <a:lnTo>
                    <a:pt x="6223011" y="1379190"/>
                  </a:lnTo>
                  <a:lnTo>
                    <a:pt x="6223011" y="1388715"/>
                  </a:lnTo>
                  <a:close/>
                </a:path>
                <a:path w="9865360" h="1388745">
                  <a:moveTo>
                    <a:pt x="6203961" y="1388715"/>
                  </a:moveTo>
                  <a:lnTo>
                    <a:pt x="6194436" y="1388715"/>
                  </a:lnTo>
                  <a:lnTo>
                    <a:pt x="6194436" y="1379190"/>
                  </a:lnTo>
                  <a:lnTo>
                    <a:pt x="6203961" y="1379190"/>
                  </a:lnTo>
                  <a:lnTo>
                    <a:pt x="6203961" y="1388715"/>
                  </a:lnTo>
                  <a:close/>
                </a:path>
                <a:path w="9865360" h="1388745">
                  <a:moveTo>
                    <a:pt x="6184911" y="1388715"/>
                  </a:moveTo>
                  <a:lnTo>
                    <a:pt x="6175386" y="1388715"/>
                  </a:lnTo>
                  <a:lnTo>
                    <a:pt x="6175386" y="1379190"/>
                  </a:lnTo>
                  <a:lnTo>
                    <a:pt x="6184911" y="1379190"/>
                  </a:lnTo>
                  <a:lnTo>
                    <a:pt x="6184911" y="1388715"/>
                  </a:lnTo>
                  <a:close/>
                </a:path>
                <a:path w="9865360" h="1388745">
                  <a:moveTo>
                    <a:pt x="6165861" y="1388715"/>
                  </a:moveTo>
                  <a:lnTo>
                    <a:pt x="6156336" y="1388715"/>
                  </a:lnTo>
                  <a:lnTo>
                    <a:pt x="6156336" y="1379190"/>
                  </a:lnTo>
                  <a:lnTo>
                    <a:pt x="6165861" y="1379190"/>
                  </a:lnTo>
                  <a:lnTo>
                    <a:pt x="6165861" y="1388715"/>
                  </a:lnTo>
                  <a:close/>
                </a:path>
                <a:path w="9865360" h="1388745">
                  <a:moveTo>
                    <a:pt x="6146811" y="1388715"/>
                  </a:moveTo>
                  <a:lnTo>
                    <a:pt x="6137286" y="1388715"/>
                  </a:lnTo>
                  <a:lnTo>
                    <a:pt x="6137286" y="1379190"/>
                  </a:lnTo>
                  <a:lnTo>
                    <a:pt x="6146811" y="1379190"/>
                  </a:lnTo>
                  <a:lnTo>
                    <a:pt x="6146811" y="1388715"/>
                  </a:lnTo>
                  <a:close/>
                </a:path>
                <a:path w="9865360" h="1388745">
                  <a:moveTo>
                    <a:pt x="6127761" y="1388715"/>
                  </a:moveTo>
                  <a:lnTo>
                    <a:pt x="6118236" y="1388715"/>
                  </a:lnTo>
                  <a:lnTo>
                    <a:pt x="6118236" y="1379190"/>
                  </a:lnTo>
                  <a:lnTo>
                    <a:pt x="6127761" y="1379190"/>
                  </a:lnTo>
                  <a:lnTo>
                    <a:pt x="6127761" y="1388715"/>
                  </a:lnTo>
                  <a:close/>
                </a:path>
                <a:path w="9865360" h="1388745">
                  <a:moveTo>
                    <a:pt x="6108711" y="1388715"/>
                  </a:moveTo>
                  <a:lnTo>
                    <a:pt x="6099186" y="1388715"/>
                  </a:lnTo>
                  <a:lnTo>
                    <a:pt x="6099186" y="1379190"/>
                  </a:lnTo>
                  <a:lnTo>
                    <a:pt x="6108711" y="1379190"/>
                  </a:lnTo>
                  <a:lnTo>
                    <a:pt x="6108711" y="1388715"/>
                  </a:lnTo>
                  <a:close/>
                </a:path>
                <a:path w="9865360" h="1388745">
                  <a:moveTo>
                    <a:pt x="6089661" y="1388715"/>
                  </a:moveTo>
                  <a:lnTo>
                    <a:pt x="6080136" y="1388715"/>
                  </a:lnTo>
                  <a:lnTo>
                    <a:pt x="6080136" y="1379190"/>
                  </a:lnTo>
                  <a:lnTo>
                    <a:pt x="6089661" y="1379190"/>
                  </a:lnTo>
                  <a:lnTo>
                    <a:pt x="6089661" y="1388715"/>
                  </a:lnTo>
                  <a:close/>
                </a:path>
                <a:path w="9865360" h="1388745">
                  <a:moveTo>
                    <a:pt x="6070611" y="1388715"/>
                  </a:moveTo>
                  <a:lnTo>
                    <a:pt x="6061086" y="1388715"/>
                  </a:lnTo>
                  <a:lnTo>
                    <a:pt x="6061086" y="1379190"/>
                  </a:lnTo>
                  <a:lnTo>
                    <a:pt x="6070611" y="1379190"/>
                  </a:lnTo>
                  <a:lnTo>
                    <a:pt x="6070611" y="1388715"/>
                  </a:lnTo>
                  <a:close/>
                </a:path>
                <a:path w="9865360" h="1388745">
                  <a:moveTo>
                    <a:pt x="6051561" y="1388715"/>
                  </a:moveTo>
                  <a:lnTo>
                    <a:pt x="6042036" y="1388715"/>
                  </a:lnTo>
                  <a:lnTo>
                    <a:pt x="6042036" y="1379190"/>
                  </a:lnTo>
                  <a:lnTo>
                    <a:pt x="6051561" y="1379190"/>
                  </a:lnTo>
                  <a:lnTo>
                    <a:pt x="6051561" y="1388715"/>
                  </a:lnTo>
                  <a:close/>
                </a:path>
                <a:path w="9865360" h="1388745">
                  <a:moveTo>
                    <a:pt x="6032511" y="1388715"/>
                  </a:moveTo>
                  <a:lnTo>
                    <a:pt x="6022986" y="1388715"/>
                  </a:lnTo>
                  <a:lnTo>
                    <a:pt x="6022986" y="1379190"/>
                  </a:lnTo>
                  <a:lnTo>
                    <a:pt x="6032511" y="1379190"/>
                  </a:lnTo>
                  <a:lnTo>
                    <a:pt x="6032511" y="1388715"/>
                  </a:lnTo>
                  <a:close/>
                </a:path>
                <a:path w="9865360" h="1388745">
                  <a:moveTo>
                    <a:pt x="6013461" y="1388715"/>
                  </a:moveTo>
                  <a:lnTo>
                    <a:pt x="6003936" y="1388715"/>
                  </a:lnTo>
                  <a:lnTo>
                    <a:pt x="6003936" y="1379190"/>
                  </a:lnTo>
                  <a:lnTo>
                    <a:pt x="6013461" y="1379190"/>
                  </a:lnTo>
                  <a:lnTo>
                    <a:pt x="6013461" y="1388715"/>
                  </a:lnTo>
                  <a:close/>
                </a:path>
                <a:path w="9865360" h="1388745">
                  <a:moveTo>
                    <a:pt x="5994411" y="1388715"/>
                  </a:moveTo>
                  <a:lnTo>
                    <a:pt x="5984886" y="1388715"/>
                  </a:lnTo>
                  <a:lnTo>
                    <a:pt x="5984886" y="1379190"/>
                  </a:lnTo>
                  <a:lnTo>
                    <a:pt x="5994411" y="1379190"/>
                  </a:lnTo>
                  <a:lnTo>
                    <a:pt x="5994411" y="1388715"/>
                  </a:lnTo>
                  <a:close/>
                </a:path>
                <a:path w="9865360" h="1388745">
                  <a:moveTo>
                    <a:pt x="5975361" y="1388715"/>
                  </a:moveTo>
                  <a:lnTo>
                    <a:pt x="5965836" y="1388715"/>
                  </a:lnTo>
                  <a:lnTo>
                    <a:pt x="5965836" y="1379190"/>
                  </a:lnTo>
                  <a:lnTo>
                    <a:pt x="5975361" y="1379190"/>
                  </a:lnTo>
                  <a:lnTo>
                    <a:pt x="5975361" y="1388715"/>
                  </a:lnTo>
                  <a:close/>
                </a:path>
                <a:path w="9865360" h="1388745">
                  <a:moveTo>
                    <a:pt x="5956311" y="1388715"/>
                  </a:moveTo>
                  <a:lnTo>
                    <a:pt x="5946786" y="1388715"/>
                  </a:lnTo>
                  <a:lnTo>
                    <a:pt x="5946786" y="1379190"/>
                  </a:lnTo>
                  <a:lnTo>
                    <a:pt x="5956311" y="1379190"/>
                  </a:lnTo>
                  <a:lnTo>
                    <a:pt x="5956311" y="1388715"/>
                  </a:lnTo>
                  <a:close/>
                </a:path>
                <a:path w="9865360" h="1388745">
                  <a:moveTo>
                    <a:pt x="5937261" y="1388715"/>
                  </a:moveTo>
                  <a:lnTo>
                    <a:pt x="5927736" y="1388715"/>
                  </a:lnTo>
                  <a:lnTo>
                    <a:pt x="5927736" y="1379190"/>
                  </a:lnTo>
                  <a:lnTo>
                    <a:pt x="5937261" y="1379190"/>
                  </a:lnTo>
                  <a:lnTo>
                    <a:pt x="5937261" y="1388715"/>
                  </a:lnTo>
                  <a:close/>
                </a:path>
                <a:path w="9865360" h="1388745">
                  <a:moveTo>
                    <a:pt x="5918211" y="1388715"/>
                  </a:moveTo>
                  <a:lnTo>
                    <a:pt x="5908686" y="1388715"/>
                  </a:lnTo>
                  <a:lnTo>
                    <a:pt x="5908686" y="1379190"/>
                  </a:lnTo>
                  <a:lnTo>
                    <a:pt x="5918211" y="1379190"/>
                  </a:lnTo>
                  <a:lnTo>
                    <a:pt x="5918211" y="1388715"/>
                  </a:lnTo>
                  <a:close/>
                </a:path>
                <a:path w="9865360" h="1388745">
                  <a:moveTo>
                    <a:pt x="5899161" y="1388715"/>
                  </a:moveTo>
                  <a:lnTo>
                    <a:pt x="5889636" y="1388715"/>
                  </a:lnTo>
                  <a:lnTo>
                    <a:pt x="5889636" y="1379190"/>
                  </a:lnTo>
                  <a:lnTo>
                    <a:pt x="5899161" y="1379190"/>
                  </a:lnTo>
                  <a:lnTo>
                    <a:pt x="5899161" y="1388715"/>
                  </a:lnTo>
                  <a:close/>
                </a:path>
                <a:path w="9865360" h="1388745">
                  <a:moveTo>
                    <a:pt x="5880111" y="1388715"/>
                  </a:moveTo>
                  <a:lnTo>
                    <a:pt x="5870586" y="1388715"/>
                  </a:lnTo>
                  <a:lnTo>
                    <a:pt x="5870586" y="1379190"/>
                  </a:lnTo>
                  <a:lnTo>
                    <a:pt x="5880111" y="1379190"/>
                  </a:lnTo>
                  <a:lnTo>
                    <a:pt x="5880111" y="1388715"/>
                  </a:lnTo>
                  <a:close/>
                </a:path>
                <a:path w="9865360" h="1388745">
                  <a:moveTo>
                    <a:pt x="5861061" y="1388715"/>
                  </a:moveTo>
                  <a:lnTo>
                    <a:pt x="5851536" y="1388715"/>
                  </a:lnTo>
                  <a:lnTo>
                    <a:pt x="5851536" y="1379190"/>
                  </a:lnTo>
                  <a:lnTo>
                    <a:pt x="5861061" y="1379190"/>
                  </a:lnTo>
                  <a:lnTo>
                    <a:pt x="5861061" y="1388715"/>
                  </a:lnTo>
                  <a:close/>
                </a:path>
                <a:path w="9865360" h="1388745">
                  <a:moveTo>
                    <a:pt x="5842011" y="1388715"/>
                  </a:moveTo>
                  <a:lnTo>
                    <a:pt x="5832486" y="1388715"/>
                  </a:lnTo>
                  <a:lnTo>
                    <a:pt x="5832486" y="1379190"/>
                  </a:lnTo>
                  <a:lnTo>
                    <a:pt x="5842011" y="1379190"/>
                  </a:lnTo>
                  <a:lnTo>
                    <a:pt x="5842011" y="1388715"/>
                  </a:lnTo>
                  <a:close/>
                </a:path>
                <a:path w="9865360" h="1388745">
                  <a:moveTo>
                    <a:pt x="5822961" y="1388715"/>
                  </a:moveTo>
                  <a:lnTo>
                    <a:pt x="5813436" y="1388715"/>
                  </a:lnTo>
                  <a:lnTo>
                    <a:pt x="5813436" y="1379190"/>
                  </a:lnTo>
                  <a:lnTo>
                    <a:pt x="5822961" y="1379190"/>
                  </a:lnTo>
                  <a:lnTo>
                    <a:pt x="5822961" y="1388715"/>
                  </a:lnTo>
                  <a:close/>
                </a:path>
                <a:path w="9865360" h="1388745">
                  <a:moveTo>
                    <a:pt x="5803911" y="1388715"/>
                  </a:moveTo>
                  <a:lnTo>
                    <a:pt x="5794386" y="1388715"/>
                  </a:lnTo>
                  <a:lnTo>
                    <a:pt x="5794386" y="1379190"/>
                  </a:lnTo>
                  <a:lnTo>
                    <a:pt x="5803911" y="1379190"/>
                  </a:lnTo>
                  <a:lnTo>
                    <a:pt x="5803911" y="1388715"/>
                  </a:lnTo>
                  <a:close/>
                </a:path>
                <a:path w="9865360" h="1388745">
                  <a:moveTo>
                    <a:pt x="5784861" y="1388715"/>
                  </a:moveTo>
                  <a:lnTo>
                    <a:pt x="5775336" y="1388715"/>
                  </a:lnTo>
                  <a:lnTo>
                    <a:pt x="5775336" y="1379190"/>
                  </a:lnTo>
                  <a:lnTo>
                    <a:pt x="5784861" y="1379190"/>
                  </a:lnTo>
                  <a:lnTo>
                    <a:pt x="5784861" y="1388715"/>
                  </a:lnTo>
                  <a:close/>
                </a:path>
                <a:path w="9865360" h="1388745">
                  <a:moveTo>
                    <a:pt x="5765811" y="1388715"/>
                  </a:moveTo>
                  <a:lnTo>
                    <a:pt x="5756286" y="1388715"/>
                  </a:lnTo>
                  <a:lnTo>
                    <a:pt x="5756286" y="1379190"/>
                  </a:lnTo>
                  <a:lnTo>
                    <a:pt x="5765811" y="1379190"/>
                  </a:lnTo>
                  <a:lnTo>
                    <a:pt x="5765811" y="1388715"/>
                  </a:lnTo>
                  <a:close/>
                </a:path>
                <a:path w="9865360" h="1388745">
                  <a:moveTo>
                    <a:pt x="5746761" y="1388715"/>
                  </a:moveTo>
                  <a:lnTo>
                    <a:pt x="5737236" y="1388715"/>
                  </a:lnTo>
                  <a:lnTo>
                    <a:pt x="5737236" y="1379190"/>
                  </a:lnTo>
                  <a:lnTo>
                    <a:pt x="5746761" y="1379190"/>
                  </a:lnTo>
                  <a:lnTo>
                    <a:pt x="5746761" y="1388715"/>
                  </a:lnTo>
                  <a:close/>
                </a:path>
                <a:path w="9865360" h="1388745">
                  <a:moveTo>
                    <a:pt x="5727711" y="1388715"/>
                  </a:moveTo>
                  <a:lnTo>
                    <a:pt x="5718186" y="1388715"/>
                  </a:lnTo>
                  <a:lnTo>
                    <a:pt x="5718186" y="1379190"/>
                  </a:lnTo>
                  <a:lnTo>
                    <a:pt x="5727711" y="1379190"/>
                  </a:lnTo>
                  <a:lnTo>
                    <a:pt x="5727711" y="1388715"/>
                  </a:lnTo>
                  <a:close/>
                </a:path>
                <a:path w="9865360" h="1388745">
                  <a:moveTo>
                    <a:pt x="5708661" y="1388715"/>
                  </a:moveTo>
                  <a:lnTo>
                    <a:pt x="5699136" y="1388715"/>
                  </a:lnTo>
                  <a:lnTo>
                    <a:pt x="5699136" y="1379190"/>
                  </a:lnTo>
                  <a:lnTo>
                    <a:pt x="5708661" y="1379190"/>
                  </a:lnTo>
                  <a:lnTo>
                    <a:pt x="5708661" y="1388715"/>
                  </a:lnTo>
                  <a:close/>
                </a:path>
                <a:path w="9865360" h="1388745">
                  <a:moveTo>
                    <a:pt x="5689611" y="1388715"/>
                  </a:moveTo>
                  <a:lnTo>
                    <a:pt x="5680086" y="1388715"/>
                  </a:lnTo>
                  <a:lnTo>
                    <a:pt x="5680086" y="1379190"/>
                  </a:lnTo>
                  <a:lnTo>
                    <a:pt x="5689611" y="1379190"/>
                  </a:lnTo>
                  <a:lnTo>
                    <a:pt x="5689611" y="1388715"/>
                  </a:lnTo>
                  <a:close/>
                </a:path>
                <a:path w="9865360" h="1388745">
                  <a:moveTo>
                    <a:pt x="5670561" y="1388715"/>
                  </a:moveTo>
                  <a:lnTo>
                    <a:pt x="5661036" y="1388715"/>
                  </a:lnTo>
                  <a:lnTo>
                    <a:pt x="5661036" y="1379190"/>
                  </a:lnTo>
                  <a:lnTo>
                    <a:pt x="5670561" y="1379190"/>
                  </a:lnTo>
                  <a:lnTo>
                    <a:pt x="5670561" y="1388715"/>
                  </a:lnTo>
                  <a:close/>
                </a:path>
                <a:path w="9865360" h="1388745">
                  <a:moveTo>
                    <a:pt x="5651511" y="1388715"/>
                  </a:moveTo>
                  <a:lnTo>
                    <a:pt x="5641986" y="1388715"/>
                  </a:lnTo>
                  <a:lnTo>
                    <a:pt x="5641986" y="1379190"/>
                  </a:lnTo>
                  <a:lnTo>
                    <a:pt x="5651511" y="1379190"/>
                  </a:lnTo>
                  <a:lnTo>
                    <a:pt x="5651511" y="1388715"/>
                  </a:lnTo>
                  <a:close/>
                </a:path>
                <a:path w="9865360" h="1388745">
                  <a:moveTo>
                    <a:pt x="5632461" y="1388715"/>
                  </a:moveTo>
                  <a:lnTo>
                    <a:pt x="5622936" y="1388715"/>
                  </a:lnTo>
                  <a:lnTo>
                    <a:pt x="5622936" y="1379190"/>
                  </a:lnTo>
                  <a:lnTo>
                    <a:pt x="5632461" y="1379190"/>
                  </a:lnTo>
                  <a:lnTo>
                    <a:pt x="5632461" y="1388715"/>
                  </a:lnTo>
                  <a:close/>
                </a:path>
                <a:path w="9865360" h="1388745">
                  <a:moveTo>
                    <a:pt x="5613411" y="1388715"/>
                  </a:moveTo>
                  <a:lnTo>
                    <a:pt x="5603886" y="1388715"/>
                  </a:lnTo>
                  <a:lnTo>
                    <a:pt x="5603886" y="1379190"/>
                  </a:lnTo>
                  <a:lnTo>
                    <a:pt x="5613411" y="1379190"/>
                  </a:lnTo>
                  <a:lnTo>
                    <a:pt x="5613411" y="1388715"/>
                  </a:lnTo>
                  <a:close/>
                </a:path>
                <a:path w="9865360" h="1388745">
                  <a:moveTo>
                    <a:pt x="5594361" y="1388715"/>
                  </a:moveTo>
                  <a:lnTo>
                    <a:pt x="5584836" y="1388715"/>
                  </a:lnTo>
                  <a:lnTo>
                    <a:pt x="5584836" y="1379190"/>
                  </a:lnTo>
                  <a:lnTo>
                    <a:pt x="5594361" y="1379190"/>
                  </a:lnTo>
                  <a:lnTo>
                    <a:pt x="5594361" y="1388715"/>
                  </a:lnTo>
                  <a:close/>
                </a:path>
                <a:path w="9865360" h="1388745">
                  <a:moveTo>
                    <a:pt x="5575311" y="1388715"/>
                  </a:moveTo>
                  <a:lnTo>
                    <a:pt x="5565786" y="1388715"/>
                  </a:lnTo>
                  <a:lnTo>
                    <a:pt x="5565786" y="1379190"/>
                  </a:lnTo>
                  <a:lnTo>
                    <a:pt x="5575311" y="1379190"/>
                  </a:lnTo>
                  <a:lnTo>
                    <a:pt x="5575311" y="1388715"/>
                  </a:lnTo>
                  <a:close/>
                </a:path>
                <a:path w="9865360" h="1388745">
                  <a:moveTo>
                    <a:pt x="5556261" y="1388715"/>
                  </a:moveTo>
                  <a:lnTo>
                    <a:pt x="5546736" y="1388715"/>
                  </a:lnTo>
                  <a:lnTo>
                    <a:pt x="5546736" y="1379190"/>
                  </a:lnTo>
                  <a:lnTo>
                    <a:pt x="5556261" y="1379190"/>
                  </a:lnTo>
                  <a:lnTo>
                    <a:pt x="5556261" y="1388715"/>
                  </a:lnTo>
                  <a:close/>
                </a:path>
                <a:path w="9865360" h="1388745">
                  <a:moveTo>
                    <a:pt x="5537211" y="1388715"/>
                  </a:moveTo>
                  <a:lnTo>
                    <a:pt x="5527686" y="1388715"/>
                  </a:lnTo>
                  <a:lnTo>
                    <a:pt x="5527686" y="1379190"/>
                  </a:lnTo>
                  <a:lnTo>
                    <a:pt x="5537211" y="1379190"/>
                  </a:lnTo>
                  <a:lnTo>
                    <a:pt x="5537211" y="1388715"/>
                  </a:lnTo>
                  <a:close/>
                </a:path>
                <a:path w="9865360" h="1388745">
                  <a:moveTo>
                    <a:pt x="5518161" y="1388715"/>
                  </a:moveTo>
                  <a:lnTo>
                    <a:pt x="5508636" y="1388715"/>
                  </a:lnTo>
                  <a:lnTo>
                    <a:pt x="5508636" y="1379190"/>
                  </a:lnTo>
                  <a:lnTo>
                    <a:pt x="5518161" y="1379190"/>
                  </a:lnTo>
                  <a:lnTo>
                    <a:pt x="5518161" y="1388715"/>
                  </a:lnTo>
                  <a:close/>
                </a:path>
                <a:path w="9865360" h="1388745">
                  <a:moveTo>
                    <a:pt x="5499111" y="1388715"/>
                  </a:moveTo>
                  <a:lnTo>
                    <a:pt x="5489586" y="1388715"/>
                  </a:lnTo>
                  <a:lnTo>
                    <a:pt x="5489586" y="1379190"/>
                  </a:lnTo>
                  <a:lnTo>
                    <a:pt x="5499111" y="1379190"/>
                  </a:lnTo>
                  <a:lnTo>
                    <a:pt x="5499111" y="1388715"/>
                  </a:lnTo>
                  <a:close/>
                </a:path>
                <a:path w="9865360" h="1388745">
                  <a:moveTo>
                    <a:pt x="5480061" y="1388715"/>
                  </a:moveTo>
                  <a:lnTo>
                    <a:pt x="5470536" y="1388715"/>
                  </a:lnTo>
                  <a:lnTo>
                    <a:pt x="5470536" y="1379190"/>
                  </a:lnTo>
                  <a:lnTo>
                    <a:pt x="5480061" y="1379190"/>
                  </a:lnTo>
                  <a:lnTo>
                    <a:pt x="5480061" y="1388715"/>
                  </a:lnTo>
                  <a:close/>
                </a:path>
                <a:path w="9865360" h="1388745">
                  <a:moveTo>
                    <a:pt x="5461011" y="1388715"/>
                  </a:moveTo>
                  <a:lnTo>
                    <a:pt x="5451486" y="1388715"/>
                  </a:lnTo>
                  <a:lnTo>
                    <a:pt x="5451486" y="1379190"/>
                  </a:lnTo>
                  <a:lnTo>
                    <a:pt x="5461011" y="1379190"/>
                  </a:lnTo>
                  <a:lnTo>
                    <a:pt x="5461011" y="1388715"/>
                  </a:lnTo>
                  <a:close/>
                </a:path>
                <a:path w="9865360" h="1388745">
                  <a:moveTo>
                    <a:pt x="5441962" y="1388715"/>
                  </a:moveTo>
                  <a:lnTo>
                    <a:pt x="5432436" y="1388715"/>
                  </a:lnTo>
                  <a:lnTo>
                    <a:pt x="5432436" y="1379190"/>
                  </a:lnTo>
                  <a:lnTo>
                    <a:pt x="5441962" y="1379190"/>
                  </a:lnTo>
                  <a:lnTo>
                    <a:pt x="5441962" y="1388715"/>
                  </a:lnTo>
                  <a:close/>
                </a:path>
                <a:path w="9865360" h="1388745">
                  <a:moveTo>
                    <a:pt x="5422911" y="1388715"/>
                  </a:moveTo>
                  <a:lnTo>
                    <a:pt x="5413386" y="1388715"/>
                  </a:lnTo>
                  <a:lnTo>
                    <a:pt x="5413386" y="1379190"/>
                  </a:lnTo>
                  <a:lnTo>
                    <a:pt x="5422911" y="1379190"/>
                  </a:lnTo>
                  <a:lnTo>
                    <a:pt x="5422911" y="1388715"/>
                  </a:lnTo>
                  <a:close/>
                </a:path>
                <a:path w="9865360" h="1388745">
                  <a:moveTo>
                    <a:pt x="5403861" y="1388715"/>
                  </a:moveTo>
                  <a:lnTo>
                    <a:pt x="5394336" y="1388715"/>
                  </a:lnTo>
                  <a:lnTo>
                    <a:pt x="5394336" y="1379190"/>
                  </a:lnTo>
                  <a:lnTo>
                    <a:pt x="5403861" y="1379190"/>
                  </a:lnTo>
                  <a:lnTo>
                    <a:pt x="5403861" y="1388715"/>
                  </a:lnTo>
                  <a:close/>
                </a:path>
                <a:path w="9865360" h="1388745">
                  <a:moveTo>
                    <a:pt x="5384811" y="1388715"/>
                  </a:moveTo>
                  <a:lnTo>
                    <a:pt x="5375286" y="1388715"/>
                  </a:lnTo>
                  <a:lnTo>
                    <a:pt x="5375286" y="1379190"/>
                  </a:lnTo>
                  <a:lnTo>
                    <a:pt x="5384811" y="1379190"/>
                  </a:lnTo>
                  <a:lnTo>
                    <a:pt x="5384811" y="1388715"/>
                  </a:lnTo>
                  <a:close/>
                </a:path>
                <a:path w="9865360" h="1388745">
                  <a:moveTo>
                    <a:pt x="5365761" y="1388715"/>
                  </a:moveTo>
                  <a:lnTo>
                    <a:pt x="5356236" y="1388715"/>
                  </a:lnTo>
                  <a:lnTo>
                    <a:pt x="5356236" y="1379190"/>
                  </a:lnTo>
                  <a:lnTo>
                    <a:pt x="5365761" y="1379190"/>
                  </a:lnTo>
                  <a:lnTo>
                    <a:pt x="5365761" y="1388715"/>
                  </a:lnTo>
                  <a:close/>
                </a:path>
                <a:path w="9865360" h="1388745">
                  <a:moveTo>
                    <a:pt x="5346711" y="1388715"/>
                  </a:moveTo>
                  <a:lnTo>
                    <a:pt x="5337187" y="1388715"/>
                  </a:lnTo>
                  <a:lnTo>
                    <a:pt x="5337187" y="1379190"/>
                  </a:lnTo>
                  <a:lnTo>
                    <a:pt x="5346711" y="1379190"/>
                  </a:lnTo>
                  <a:lnTo>
                    <a:pt x="5346711" y="1388715"/>
                  </a:lnTo>
                  <a:close/>
                </a:path>
                <a:path w="9865360" h="1388745">
                  <a:moveTo>
                    <a:pt x="5327661" y="1388715"/>
                  </a:moveTo>
                  <a:lnTo>
                    <a:pt x="5318136" y="1388715"/>
                  </a:lnTo>
                  <a:lnTo>
                    <a:pt x="5318136" y="1379190"/>
                  </a:lnTo>
                  <a:lnTo>
                    <a:pt x="5327661" y="1379190"/>
                  </a:lnTo>
                  <a:lnTo>
                    <a:pt x="5327661" y="1388715"/>
                  </a:lnTo>
                  <a:close/>
                </a:path>
                <a:path w="9865360" h="1388745">
                  <a:moveTo>
                    <a:pt x="5308611" y="1388715"/>
                  </a:moveTo>
                  <a:lnTo>
                    <a:pt x="5299086" y="1388715"/>
                  </a:lnTo>
                  <a:lnTo>
                    <a:pt x="5299086" y="1379190"/>
                  </a:lnTo>
                  <a:lnTo>
                    <a:pt x="5308611" y="1379190"/>
                  </a:lnTo>
                  <a:lnTo>
                    <a:pt x="5308611" y="1388715"/>
                  </a:lnTo>
                  <a:close/>
                </a:path>
                <a:path w="9865360" h="1388745">
                  <a:moveTo>
                    <a:pt x="5289561" y="1388715"/>
                  </a:moveTo>
                  <a:lnTo>
                    <a:pt x="5280036" y="1388715"/>
                  </a:lnTo>
                  <a:lnTo>
                    <a:pt x="5280036" y="1379190"/>
                  </a:lnTo>
                  <a:lnTo>
                    <a:pt x="5289561" y="1379190"/>
                  </a:lnTo>
                  <a:lnTo>
                    <a:pt x="5289561" y="1388715"/>
                  </a:lnTo>
                  <a:close/>
                </a:path>
                <a:path w="9865360" h="1388745">
                  <a:moveTo>
                    <a:pt x="5270511" y="1388715"/>
                  </a:moveTo>
                  <a:lnTo>
                    <a:pt x="5260986" y="1388715"/>
                  </a:lnTo>
                  <a:lnTo>
                    <a:pt x="5260986" y="1379190"/>
                  </a:lnTo>
                  <a:lnTo>
                    <a:pt x="5270511" y="1379190"/>
                  </a:lnTo>
                  <a:lnTo>
                    <a:pt x="5270511" y="1388715"/>
                  </a:lnTo>
                  <a:close/>
                </a:path>
                <a:path w="9865360" h="1388745">
                  <a:moveTo>
                    <a:pt x="5251461" y="1388715"/>
                  </a:moveTo>
                  <a:lnTo>
                    <a:pt x="5241936" y="1388715"/>
                  </a:lnTo>
                  <a:lnTo>
                    <a:pt x="5241936" y="1379190"/>
                  </a:lnTo>
                  <a:lnTo>
                    <a:pt x="5251461" y="1379190"/>
                  </a:lnTo>
                  <a:lnTo>
                    <a:pt x="5251461" y="1388715"/>
                  </a:lnTo>
                  <a:close/>
                </a:path>
                <a:path w="9865360" h="1388745">
                  <a:moveTo>
                    <a:pt x="5232411" y="1388715"/>
                  </a:moveTo>
                  <a:lnTo>
                    <a:pt x="5222886" y="1388715"/>
                  </a:lnTo>
                  <a:lnTo>
                    <a:pt x="5222886" y="1379190"/>
                  </a:lnTo>
                  <a:lnTo>
                    <a:pt x="5232411" y="1379190"/>
                  </a:lnTo>
                  <a:lnTo>
                    <a:pt x="5232411" y="1388715"/>
                  </a:lnTo>
                  <a:close/>
                </a:path>
                <a:path w="9865360" h="1388745">
                  <a:moveTo>
                    <a:pt x="5213361" y="1388715"/>
                  </a:moveTo>
                  <a:lnTo>
                    <a:pt x="5203837" y="1388715"/>
                  </a:lnTo>
                  <a:lnTo>
                    <a:pt x="5203837" y="1379190"/>
                  </a:lnTo>
                  <a:lnTo>
                    <a:pt x="5213361" y="1379190"/>
                  </a:lnTo>
                  <a:lnTo>
                    <a:pt x="5213361" y="1388715"/>
                  </a:lnTo>
                  <a:close/>
                </a:path>
                <a:path w="9865360" h="1388745">
                  <a:moveTo>
                    <a:pt x="5194311" y="1388715"/>
                  </a:moveTo>
                  <a:lnTo>
                    <a:pt x="5184786" y="1388715"/>
                  </a:lnTo>
                  <a:lnTo>
                    <a:pt x="5184786" y="1379190"/>
                  </a:lnTo>
                  <a:lnTo>
                    <a:pt x="5194311" y="1379190"/>
                  </a:lnTo>
                  <a:lnTo>
                    <a:pt x="5194311" y="1388715"/>
                  </a:lnTo>
                  <a:close/>
                </a:path>
                <a:path w="9865360" h="1388745">
                  <a:moveTo>
                    <a:pt x="5175261" y="1388715"/>
                  </a:moveTo>
                  <a:lnTo>
                    <a:pt x="5165736" y="1388715"/>
                  </a:lnTo>
                  <a:lnTo>
                    <a:pt x="5165736" y="1379190"/>
                  </a:lnTo>
                  <a:lnTo>
                    <a:pt x="5175261" y="1379190"/>
                  </a:lnTo>
                  <a:lnTo>
                    <a:pt x="5175261" y="1388715"/>
                  </a:lnTo>
                  <a:close/>
                </a:path>
                <a:path w="9865360" h="1388745">
                  <a:moveTo>
                    <a:pt x="5156211" y="1388715"/>
                  </a:moveTo>
                  <a:lnTo>
                    <a:pt x="5146686" y="1388715"/>
                  </a:lnTo>
                  <a:lnTo>
                    <a:pt x="5146686" y="1379190"/>
                  </a:lnTo>
                  <a:lnTo>
                    <a:pt x="5156211" y="1379190"/>
                  </a:lnTo>
                  <a:lnTo>
                    <a:pt x="5156211" y="1388715"/>
                  </a:lnTo>
                  <a:close/>
                </a:path>
                <a:path w="9865360" h="1388745">
                  <a:moveTo>
                    <a:pt x="5137161" y="1388715"/>
                  </a:moveTo>
                  <a:lnTo>
                    <a:pt x="5127636" y="1388715"/>
                  </a:lnTo>
                  <a:lnTo>
                    <a:pt x="5127636" y="1379190"/>
                  </a:lnTo>
                  <a:lnTo>
                    <a:pt x="5137161" y="1379190"/>
                  </a:lnTo>
                  <a:lnTo>
                    <a:pt x="5137161" y="1388715"/>
                  </a:lnTo>
                  <a:close/>
                </a:path>
                <a:path w="9865360" h="1388745">
                  <a:moveTo>
                    <a:pt x="5118111" y="1388715"/>
                  </a:moveTo>
                  <a:lnTo>
                    <a:pt x="5108586" y="1388715"/>
                  </a:lnTo>
                  <a:lnTo>
                    <a:pt x="5108586" y="1379190"/>
                  </a:lnTo>
                  <a:lnTo>
                    <a:pt x="5118111" y="1379190"/>
                  </a:lnTo>
                  <a:lnTo>
                    <a:pt x="5118111" y="1388715"/>
                  </a:lnTo>
                  <a:close/>
                </a:path>
                <a:path w="9865360" h="1388745">
                  <a:moveTo>
                    <a:pt x="5099061" y="1388715"/>
                  </a:moveTo>
                  <a:lnTo>
                    <a:pt x="5089536" y="1388715"/>
                  </a:lnTo>
                  <a:lnTo>
                    <a:pt x="5089536" y="1379190"/>
                  </a:lnTo>
                  <a:lnTo>
                    <a:pt x="5099061" y="1379190"/>
                  </a:lnTo>
                  <a:lnTo>
                    <a:pt x="5099061" y="1388715"/>
                  </a:lnTo>
                  <a:close/>
                </a:path>
                <a:path w="9865360" h="1388745">
                  <a:moveTo>
                    <a:pt x="5080011" y="1388715"/>
                  </a:moveTo>
                  <a:lnTo>
                    <a:pt x="5070486" y="1388715"/>
                  </a:lnTo>
                  <a:lnTo>
                    <a:pt x="5070486" y="1379190"/>
                  </a:lnTo>
                  <a:lnTo>
                    <a:pt x="5080011" y="1379190"/>
                  </a:lnTo>
                  <a:lnTo>
                    <a:pt x="5080011" y="1388715"/>
                  </a:lnTo>
                  <a:close/>
                </a:path>
                <a:path w="9865360" h="1388745">
                  <a:moveTo>
                    <a:pt x="5060961" y="1388715"/>
                  </a:moveTo>
                  <a:lnTo>
                    <a:pt x="5051436" y="1388715"/>
                  </a:lnTo>
                  <a:lnTo>
                    <a:pt x="5051436" y="1379190"/>
                  </a:lnTo>
                  <a:lnTo>
                    <a:pt x="5060961" y="1379190"/>
                  </a:lnTo>
                  <a:lnTo>
                    <a:pt x="5060961" y="1388715"/>
                  </a:lnTo>
                  <a:close/>
                </a:path>
                <a:path w="9865360" h="1388745">
                  <a:moveTo>
                    <a:pt x="5041911" y="1388715"/>
                  </a:moveTo>
                  <a:lnTo>
                    <a:pt x="5032386" y="1388715"/>
                  </a:lnTo>
                  <a:lnTo>
                    <a:pt x="5032386" y="1379190"/>
                  </a:lnTo>
                  <a:lnTo>
                    <a:pt x="5041911" y="1379190"/>
                  </a:lnTo>
                  <a:lnTo>
                    <a:pt x="5041911" y="1388715"/>
                  </a:lnTo>
                  <a:close/>
                </a:path>
                <a:path w="9865360" h="1388745">
                  <a:moveTo>
                    <a:pt x="5022861" y="1388715"/>
                  </a:moveTo>
                  <a:lnTo>
                    <a:pt x="5013336" y="1388715"/>
                  </a:lnTo>
                  <a:lnTo>
                    <a:pt x="5013336" y="1379190"/>
                  </a:lnTo>
                  <a:lnTo>
                    <a:pt x="5022861" y="1379190"/>
                  </a:lnTo>
                  <a:lnTo>
                    <a:pt x="5022861" y="1388715"/>
                  </a:lnTo>
                  <a:close/>
                </a:path>
                <a:path w="9865360" h="1388745">
                  <a:moveTo>
                    <a:pt x="5003811" y="1388715"/>
                  </a:moveTo>
                  <a:lnTo>
                    <a:pt x="4994286" y="1388715"/>
                  </a:lnTo>
                  <a:lnTo>
                    <a:pt x="4994286" y="1379190"/>
                  </a:lnTo>
                  <a:lnTo>
                    <a:pt x="5003811" y="1379190"/>
                  </a:lnTo>
                  <a:lnTo>
                    <a:pt x="5003811" y="1388715"/>
                  </a:lnTo>
                  <a:close/>
                </a:path>
                <a:path w="9865360" h="1388745">
                  <a:moveTo>
                    <a:pt x="4984761" y="1388715"/>
                  </a:moveTo>
                  <a:lnTo>
                    <a:pt x="4975236" y="1388715"/>
                  </a:lnTo>
                  <a:lnTo>
                    <a:pt x="4975236" y="1379190"/>
                  </a:lnTo>
                  <a:lnTo>
                    <a:pt x="4984761" y="1379190"/>
                  </a:lnTo>
                  <a:lnTo>
                    <a:pt x="4984761" y="1388715"/>
                  </a:lnTo>
                  <a:close/>
                </a:path>
                <a:path w="9865360" h="1388745">
                  <a:moveTo>
                    <a:pt x="4965711" y="1388715"/>
                  </a:moveTo>
                  <a:lnTo>
                    <a:pt x="4956186" y="1388715"/>
                  </a:lnTo>
                  <a:lnTo>
                    <a:pt x="4956186" y="1379190"/>
                  </a:lnTo>
                  <a:lnTo>
                    <a:pt x="4965711" y="1379190"/>
                  </a:lnTo>
                  <a:lnTo>
                    <a:pt x="4965711" y="1388715"/>
                  </a:lnTo>
                  <a:close/>
                </a:path>
                <a:path w="9865360" h="1388745">
                  <a:moveTo>
                    <a:pt x="4946661" y="1388715"/>
                  </a:moveTo>
                  <a:lnTo>
                    <a:pt x="4937136" y="1388715"/>
                  </a:lnTo>
                  <a:lnTo>
                    <a:pt x="4937136" y="1379190"/>
                  </a:lnTo>
                  <a:lnTo>
                    <a:pt x="4946661" y="1379190"/>
                  </a:lnTo>
                  <a:lnTo>
                    <a:pt x="4946661" y="1388715"/>
                  </a:lnTo>
                  <a:close/>
                </a:path>
                <a:path w="9865360" h="1388745">
                  <a:moveTo>
                    <a:pt x="4927611" y="1388715"/>
                  </a:moveTo>
                  <a:lnTo>
                    <a:pt x="4918086" y="1388715"/>
                  </a:lnTo>
                  <a:lnTo>
                    <a:pt x="4918086" y="1379190"/>
                  </a:lnTo>
                  <a:lnTo>
                    <a:pt x="4927611" y="1379190"/>
                  </a:lnTo>
                  <a:lnTo>
                    <a:pt x="4927611" y="1388715"/>
                  </a:lnTo>
                  <a:close/>
                </a:path>
                <a:path w="9865360" h="1388745">
                  <a:moveTo>
                    <a:pt x="4908562" y="1388715"/>
                  </a:moveTo>
                  <a:lnTo>
                    <a:pt x="4899036" y="1388715"/>
                  </a:lnTo>
                  <a:lnTo>
                    <a:pt x="4899036" y="1379190"/>
                  </a:lnTo>
                  <a:lnTo>
                    <a:pt x="4908562" y="1379190"/>
                  </a:lnTo>
                  <a:lnTo>
                    <a:pt x="4908562" y="1388715"/>
                  </a:lnTo>
                  <a:close/>
                </a:path>
                <a:path w="9865360" h="1388745">
                  <a:moveTo>
                    <a:pt x="4889511" y="1388715"/>
                  </a:moveTo>
                  <a:lnTo>
                    <a:pt x="4879987" y="1388715"/>
                  </a:lnTo>
                  <a:lnTo>
                    <a:pt x="4879987" y="1379190"/>
                  </a:lnTo>
                  <a:lnTo>
                    <a:pt x="4889511" y="1379190"/>
                  </a:lnTo>
                  <a:lnTo>
                    <a:pt x="4889511" y="1388715"/>
                  </a:lnTo>
                  <a:close/>
                </a:path>
                <a:path w="9865360" h="1388745">
                  <a:moveTo>
                    <a:pt x="4870461" y="1388715"/>
                  </a:moveTo>
                  <a:lnTo>
                    <a:pt x="4860936" y="1388715"/>
                  </a:lnTo>
                  <a:lnTo>
                    <a:pt x="4860936" y="1379190"/>
                  </a:lnTo>
                  <a:lnTo>
                    <a:pt x="4870461" y="1379190"/>
                  </a:lnTo>
                  <a:lnTo>
                    <a:pt x="4870461" y="1388715"/>
                  </a:lnTo>
                  <a:close/>
                </a:path>
                <a:path w="9865360" h="1388745">
                  <a:moveTo>
                    <a:pt x="4851412" y="1388715"/>
                  </a:moveTo>
                  <a:lnTo>
                    <a:pt x="4841886" y="1388715"/>
                  </a:lnTo>
                  <a:lnTo>
                    <a:pt x="4841886" y="1379190"/>
                  </a:lnTo>
                  <a:lnTo>
                    <a:pt x="4851412" y="1379190"/>
                  </a:lnTo>
                  <a:lnTo>
                    <a:pt x="4851412" y="1388715"/>
                  </a:lnTo>
                  <a:close/>
                </a:path>
                <a:path w="9865360" h="1388745">
                  <a:moveTo>
                    <a:pt x="4832361" y="1388715"/>
                  </a:moveTo>
                  <a:lnTo>
                    <a:pt x="4822837" y="1388715"/>
                  </a:lnTo>
                  <a:lnTo>
                    <a:pt x="4822837" y="1379190"/>
                  </a:lnTo>
                  <a:lnTo>
                    <a:pt x="4832361" y="1379190"/>
                  </a:lnTo>
                  <a:lnTo>
                    <a:pt x="4832361" y="1388715"/>
                  </a:lnTo>
                  <a:close/>
                </a:path>
                <a:path w="9865360" h="1388745">
                  <a:moveTo>
                    <a:pt x="4813311" y="1388715"/>
                  </a:moveTo>
                  <a:lnTo>
                    <a:pt x="4803786" y="1388715"/>
                  </a:lnTo>
                  <a:lnTo>
                    <a:pt x="4803786" y="1379190"/>
                  </a:lnTo>
                  <a:lnTo>
                    <a:pt x="4813311" y="1379190"/>
                  </a:lnTo>
                  <a:lnTo>
                    <a:pt x="4813311" y="1388715"/>
                  </a:lnTo>
                  <a:close/>
                </a:path>
                <a:path w="9865360" h="1388745">
                  <a:moveTo>
                    <a:pt x="4794262" y="1388715"/>
                  </a:moveTo>
                  <a:lnTo>
                    <a:pt x="4784736" y="1388715"/>
                  </a:lnTo>
                  <a:lnTo>
                    <a:pt x="4784736" y="1379190"/>
                  </a:lnTo>
                  <a:lnTo>
                    <a:pt x="4794262" y="1379190"/>
                  </a:lnTo>
                  <a:lnTo>
                    <a:pt x="4794262" y="1388715"/>
                  </a:lnTo>
                  <a:close/>
                </a:path>
                <a:path w="9865360" h="1388745">
                  <a:moveTo>
                    <a:pt x="4775211" y="1388715"/>
                  </a:moveTo>
                  <a:lnTo>
                    <a:pt x="4765686" y="1388715"/>
                  </a:lnTo>
                  <a:lnTo>
                    <a:pt x="4765686" y="1379190"/>
                  </a:lnTo>
                  <a:lnTo>
                    <a:pt x="4775211" y="1379190"/>
                  </a:lnTo>
                  <a:lnTo>
                    <a:pt x="4775211" y="1388715"/>
                  </a:lnTo>
                  <a:close/>
                </a:path>
                <a:path w="9865360" h="1388745">
                  <a:moveTo>
                    <a:pt x="4756161" y="1388715"/>
                  </a:moveTo>
                  <a:lnTo>
                    <a:pt x="4746636" y="1388715"/>
                  </a:lnTo>
                  <a:lnTo>
                    <a:pt x="4746636" y="1379190"/>
                  </a:lnTo>
                  <a:lnTo>
                    <a:pt x="4756161" y="1379190"/>
                  </a:lnTo>
                  <a:lnTo>
                    <a:pt x="4756161" y="1388715"/>
                  </a:lnTo>
                  <a:close/>
                </a:path>
                <a:path w="9865360" h="1388745">
                  <a:moveTo>
                    <a:pt x="4737111" y="1388715"/>
                  </a:moveTo>
                  <a:lnTo>
                    <a:pt x="4727586" y="1388715"/>
                  </a:lnTo>
                  <a:lnTo>
                    <a:pt x="4727586" y="1379190"/>
                  </a:lnTo>
                  <a:lnTo>
                    <a:pt x="4737111" y="1379190"/>
                  </a:lnTo>
                  <a:lnTo>
                    <a:pt x="4737111" y="1388715"/>
                  </a:lnTo>
                  <a:close/>
                </a:path>
                <a:path w="9865360" h="1388745">
                  <a:moveTo>
                    <a:pt x="4718061" y="1388715"/>
                  </a:moveTo>
                  <a:lnTo>
                    <a:pt x="4708536" y="1388715"/>
                  </a:lnTo>
                  <a:lnTo>
                    <a:pt x="4708536" y="1379190"/>
                  </a:lnTo>
                  <a:lnTo>
                    <a:pt x="4718061" y="1379190"/>
                  </a:lnTo>
                  <a:lnTo>
                    <a:pt x="4718061" y="1388715"/>
                  </a:lnTo>
                  <a:close/>
                </a:path>
                <a:path w="9865360" h="1388745">
                  <a:moveTo>
                    <a:pt x="4699012" y="1388715"/>
                  </a:moveTo>
                  <a:lnTo>
                    <a:pt x="4689486" y="1388715"/>
                  </a:lnTo>
                  <a:lnTo>
                    <a:pt x="4689486" y="1379190"/>
                  </a:lnTo>
                  <a:lnTo>
                    <a:pt x="4699012" y="1379190"/>
                  </a:lnTo>
                  <a:lnTo>
                    <a:pt x="4699012" y="1388715"/>
                  </a:lnTo>
                  <a:close/>
                </a:path>
                <a:path w="9865360" h="1388745">
                  <a:moveTo>
                    <a:pt x="4679961" y="1388715"/>
                  </a:moveTo>
                  <a:lnTo>
                    <a:pt x="4670437" y="1388715"/>
                  </a:lnTo>
                  <a:lnTo>
                    <a:pt x="4670437" y="1379190"/>
                  </a:lnTo>
                  <a:lnTo>
                    <a:pt x="4679961" y="1379190"/>
                  </a:lnTo>
                  <a:lnTo>
                    <a:pt x="4679961" y="1388715"/>
                  </a:lnTo>
                  <a:close/>
                </a:path>
                <a:path w="9865360" h="1388745">
                  <a:moveTo>
                    <a:pt x="4660911" y="1388715"/>
                  </a:moveTo>
                  <a:lnTo>
                    <a:pt x="4651386" y="1388715"/>
                  </a:lnTo>
                  <a:lnTo>
                    <a:pt x="4651386" y="1379190"/>
                  </a:lnTo>
                  <a:lnTo>
                    <a:pt x="4660911" y="1379190"/>
                  </a:lnTo>
                  <a:lnTo>
                    <a:pt x="4660911" y="1388715"/>
                  </a:lnTo>
                  <a:close/>
                </a:path>
                <a:path w="9865360" h="1388745">
                  <a:moveTo>
                    <a:pt x="4641862" y="1388715"/>
                  </a:moveTo>
                  <a:lnTo>
                    <a:pt x="4632337" y="1388715"/>
                  </a:lnTo>
                  <a:lnTo>
                    <a:pt x="4632337" y="1379190"/>
                  </a:lnTo>
                  <a:lnTo>
                    <a:pt x="4641862" y="1379190"/>
                  </a:lnTo>
                  <a:lnTo>
                    <a:pt x="4641862" y="1388715"/>
                  </a:lnTo>
                  <a:close/>
                </a:path>
                <a:path w="9865360" h="1388745">
                  <a:moveTo>
                    <a:pt x="4622811" y="1388715"/>
                  </a:moveTo>
                  <a:lnTo>
                    <a:pt x="4613287" y="1388715"/>
                  </a:lnTo>
                  <a:lnTo>
                    <a:pt x="4613287" y="1379190"/>
                  </a:lnTo>
                  <a:lnTo>
                    <a:pt x="4622811" y="1379190"/>
                  </a:lnTo>
                  <a:lnTo>
                    <a:pt x="4622811" y="1388715"/>
                  </a:lnTo>
                  <a:close/>
                </a:path>
                <a:path w="9865360" h="1388745">
                  <a:moveTo>
                    <a:pt x="4603762" y="1388715"/>
                  </a:moveTo>
                  <a:lnTo>
                    <a:pt x="4594236" y="1388715"/>
                  </a:lnTo>
                  <a:lnTo>
                    <a:pt x="4594236" y="1379190"/>
                  </a:lnTo>
                  <a:lnTo>
                    <a:pt x="4603762" y="1379190"/>
                  </a:lnTo>
                  <a:lnTo>
                    <a:pt x="4603762" y="1388715"/>
                  </a:lnTo>
                  <a:close/>
                </a:path>
                <a:path w="9865360" h="1388745">
                  <a:moveTo>
                    <a:pt x="4584712" y="1388715"/>
                  </a:moveTo>
                  <a:lnTo>
                    <a:pt x="4575187" y="1388715"/>
                  </a:lnTo>
                  <a:lnTo>
                    <a:pt x="4575187" y="1379190"/>
                  </a:lnTo>
                  <a:lnTo>
                    <a:pt x="4584712" y="1379190"/>
                  </a:lnTo>
                  <a:lnTo>
                    <a:pt x="4584712" y="1388715"/>
                  </a:lnTo>
                  <a:close/>
                </a:path>
                <a:path w="9865360" h="1388745">
                  <a:moveTo>
                    <a:pt x="4565661" y="1388715"/>
                  </a:moveTo>
                  <a:lnTo>
                    <a:pt x="4556136" y="1388715"/>
                  </a:lnTo>
                  <a:lnTo>
                    <a:pt x="4556136" y="1379190"/>
                  </a:lnTo>
                  <a:lnTo>
                    <a:pt x="4565661" y="1379190"/>
                  </a:lnTo>
                  <a:lnTo>
                    <a:pt x="4565661" y="1388715"/>
                  </a:lnTo>
                  <a:close/>
                </a:path>
                <a:path w="9865360" h="1388745">
                  <a:moveTo>
                    <a:pt x="4546612" y="1388715"/>
                  </a:moveTo>
                  <a:lnTo>
                    <a:pt x="4537086" y="1388715"/>
                  </a:lnTo>
                  <a:lnTo>
                    <a:pt x="4537086" y="1379190"/>
                  </a:lnTo>
                  <a:lnTo>
                    <a:pt x="4546612" y="1379190"/>
                  </a:lnTo>
                  <a:lnTo>
                    <a:pt x="4546612" y="1388715"/>
                  </a:lnTo>
                  <a:close/>
                </a:path>
                <a:path w="9865360" h="1388745">
                  <a:moveTo>
                    <a:pt x="4527561" y="1388715"/>
                  </a:moveTo>
                  <a:lnTo>
                    <a:pt x="4518037" y="1388715"/>
                  </a:lnTo>
                  <a:lnTo>
                    <a:pt x="4518037" y="1379190"/>
                  </a:lnTo>
                  <a:lnTo>
                    <a:pt x="4527561" y="1379190"/>
                  </a:lnTo>
                  <a:lnTo>
                    <a:pt x="4527561" y="1388715"/>
                  </a:lnTo>
                  <a:close/>
                </a:path>
                <a:path w="9865360" h="1388745">
                  <a:moveTo>
                    <a:pt x="4508511" y="1388715"/>
                  </a:moveTo>
                  <a:lnTo>
                    <a:pt x="4498986" y="1388715"/>
                  </a:lnTo>
                  <a:lnTo>
                    <a:pt x="4498986" y="1379190"/>
                  </a:lnTo>
                  <a:lnTo>
                    <a:pt x="4508511" y="1379190"/>
                  </a:lnTo>
                  <a:lnTo>
                    <a:pt x="4508511" y="1388715"/>
                  </a:lnTo>
                  <a:close/>
                </a:path>
                <a:path w="9865360" h="1388745">
                  <a:moveTo>
                    <a:pt x="4489462" y="1388715"/>
                  </a:moveTo>
                  <a:lnTo>
                    <a:pt x="4479936" y="1388715"/>
                  </a:lnTo>
                  <a:lnTo>
                    <a:pt x="4479936" y="1379190"/>
                  </a:lnTo>
                  <a:lnTo>
                    <a:pt x="4489462" y="1379190"/>
                  </a:lnTo>
                  <a:lnTo>
                    <a:pt x="4489462" y="1388715"/>
                  </a:lnTo>
                  <a:close/>
                </a:path>
                <a:path w="9865360" h="1388745">
                  <a:moveTo>
                    <a:pt x="4470411" y="1388715"/>
                  </a:moveTo>
                  <a:lnTo>
                    <a:pt x="4460887" y="1388715"/>
                  </a:lnTo>
                  <a:lnTo>
                    <a:pt x="4460887" y="1379190"/>
                  </a:lnTo>
                  <a:lnTo>
                    <a:pt x="4470411" y="1379190"/>
                  </a:lnTo>
                  <a:lnTo>
                    <a:pt x="4470411" y="1388715"/>
                  </a:lnTo>
                  <a:close/>
                </a:path>
                <a:path w="9865360" h="1388745">
                  <a:moveTo>
                    <a:pt x="4451361" y="1388715"/>
                  </a:moveTo>
                  <a:lnTo>
                    <a:pt x="4441836" y="1388715"/>
                  </a:lnTo>
                  <a:lnTo>
                    <a:pt x="4441836" y="1379190"/>
                  </a:lnTo>
                  <a:lnTo>
                    <a:pt x="4451361" y="1379190"/>
                  </a:lnTo>
                  <a:lnTo>
                    <a:pt x="4451361" y="1388715"/>
                  </a:lnTo>
                  <a:close/>
                </a:path>
                <a:path w="9865360" h="1388745">
                  <a:moveTo>
                    <a:pt x="4432312" y="1388715"/>
                  </a:moveTo>
                  <a:lnTo>
                    <a:pt x="4422786" y="1388715"/>
                  </a:lnTo>
                  <a:lnTo>
                    <a:pt x="4422786" y="1379190"/>
                  </a:lnTo>
                  <a:lnTo>
                    <a:pt x="4432312" y="1379190"/>
                  </a:lnTo>
                  <a:lnTo>
                    <a:pt x="4432312" y="1388715"/>
                  </a:lnTo>
                  <a:close/>
                </a:path>
                <a:path w="9865360" h="1388745">
                  <a:moveTo>
                    <a:pt x="4413261" y="1388715"/>
                  </a:moveTo>
                  <a:lnTo>
                    <a:pt x="4403737" y="1388715"/>
                  </a:lnTo>
                  <a:lnTo>
                    <a:pt x="4403737" y="1379190"/>
                  </a:lnTo>
                  <a:lnTo>
                    <a:pt x="4413261" y="1379190"/>
                  </a:lnTo>
                  <a:lnTo>
                    <a:pt x="4413261" y="1388715"/>
                  </a:lnTo>
                  <a:close/>
                </a:path>
                <a:path w="9865360" h="1388745">
                  <a:moveTo>
                    <a:pt x="4394212" y="1388715"/>
                  </a:moveTo>
                  <a:lnTo>
                    <a:pt x="4384686" y="1388715"/>
                  </a:lnTo>
                  <a:lnTo>
                    <a:pt x="4384686" y="1379190"/>
                  </a:lnTo>
                  <a:lnTo>
                    <a:pt x="4394212" y="1379190"/>
                  </a:lnTo>
                  <a:lnTo>
                    <a:pt x="4394212" y="1388715"/>
                  </a:lnTo>
                  <a:close/>
                </a:path>
                <a:path w="9865360" h="1388745">
                  <a:moveTo>
                    <a:pt x="4375162" y="1388715"/>
                  </a:moveTo>
                  <a:lnTo>
                    <a:pt x="4365637" y="1388715"/>
                  </a:lnTo>
                  <a:lnTo>
                    <a:pt x="4365637" y="1379190"/>
                  </a:lnTo>
                  <a:lnTo>
                    <a:pt x="4375162" y="1379190"/>
                  </a:lnTo>
                  <a:lnTo>
                    <a:pt x="4375162" y="1388715"/>
                  </a:lnTo>
                  <a:close/>
                </a:path>
                <a:path w="9865360" h="1388745">
                  <a:moveTo>
                    <a:pt x="4356111" y="1388715"/>
                  </a:moveTo>
                  <a:lnTo>
                    <a:pt x="4346587" y="1388715"/>
                  </a:lnTo>
                  <a:lnTo>
                    <a:pt x="4346587" y="1379190"/>
                  </a:lnTo>
                  <a:lnTo>
                    <a:pt x="4356111" y="1379190"/>
                  </a:lnTo>
                  <a:lnTo>
                    <a:pt x="4356111" y="1388715"/>
                  </a:lnTo>
                  <a:close/>
                </a:path>
                <a:path w="9865360" h="1388745">
                  <a:moveTo>
                    <a:pt x="4337062" y="1388715"/>
                  </a:moveTo>
                  <a:lnTo>
                    <a:pt x="4327536" y="1388715"/>
                  </a:lnTo>
                  <a:lnTo>
                    <a:pt x="4327536" y="1379190"/>
                  </a:lnTo>
                  <a:lnTo>
                    <a:pt x="4337062" y="1379190"/>
                  </a:lnTo>
                  <a:lnTo>
                    <a:pt x="4337062" y="1388715"/>
                  </a:lnTo>
                  <a:close/>
                </a:path>
                <a:path w="9865360" h="1388745">
                  <a:moveTo>
                    <a:pt x="4318011" y="1388715"/>
                  </a:moveTo>
                  <a:lnTo>
                    <a:pt x="4308487" y="1388715"/>
                  </a:lnTo>
                  <a:lnTo>
                    <a:pt x="4308487" y="1379190"/>
                  </a:lnTo>
                  <a:lnTo>
                    <a:pt x="4318011" y="1379190"/>
                  </a:lnTo>
                  <a:lnTo>
                    <a:pt x="4318011" y="1388715"/>
                  </a:lnTo>
                  <a:close/>
                </a:path>
                <a:path w="9865360" h="1388745">
                  <a:moveTo>
                    <a:pt x="4298961" y="1388715"/>
                  </a:moveTo>
                  <a:lnTo>
                    <a:pt x="4289436" y="1388715"/>
                  </a:lnTo>
                  <a:lnTo>
                    <a:pt x="4289436" y="1379190"/>
                  </a:lnTo>
                  <a:lnTo>
                    <a:pt x="4298961" y="1379190"/>
                  </a:lnTo>
                  <a:lnTo>
                    <a:pt x="4298961" y="1388715"/>
                  </a:lnTo>
                  <a:close/>
                </a:path>
                <a:path w="9865360" h="1388745">
                  <a:moveTo>
                    <a:pt x="4279912" y="1388715"/>
                  </a:moveTo>
                  <a:lnTo>
                    <a:pt x="4270386" y="1388715"/>
                  </a:lnTo>
                  <a:lnTo>
                    <a:pt x="4270386" y="1379190"/>
                  </a:lnTo>
                  <a:lnTo>
                    <a:pt x="4279912" y="1379190"/>
                  </a:lnTo>
                  <a:lnTo>
                    <a:pt x="4279912" y="1388715"/>
                  </a:lnTo>
                  <a:close/>
                </a:path>
                <a:path w="9865360" h="1388745">
                  <a:moveTo>
                    <a:pt x="4260861" y="1388715"/>
                  </a:moveTo>
                  <a:lnTo>
                    <a:pt x="4251337" y="1388715"/>
                  </a:lnTo>
                  <a:lnTo>
                    <a:pt x="4251337" y="1379190"/>
                  </a:lnTo>
                  <a:lnTo>
                    <a:pt x="4260861" y="1379190"/>
                  </a:lnTo>
                  <a:lnTo>
                    <a:pt x="4260861" y="1388715"/>
                  </a:lnTo>
                  <a:close/>
                </a:path>
                <a:path w="9865360" h="1388745">
                  <a:moveTo>
                    <a:pt x="4241811" y="1388715"/>
                  </a:moveTo>
                  <a:lnTo>
                    <a:pt x="4232286" y="1388715"/>
                  </a:lnTo>
                  <a:lnTo>
                    <a:pt x="4232286" y="1379190"/>
                  </a:lnTo>
                  <a:lnTo>
                    <a:pt x="4241811" y="1379190"/>
                  </a:lnTo>
                  <a:lnTo>
                    <a:pt x="4241811" y="1388715"/>
                  </a:lnTo>
                  <a:close/>
                </a:path>
                <a:path w="9865360" h="1388745">
                  <a:moveTo>
                    <a:pt x="4222762" y="1388715"/>
                  </a:moveTo>
                  <a:lnTo>
                    <a:pt x="4213236" y="1388715"/>
                  </a:lnTo>
                  <a:lnTo>
                    <a:pt x="4213236" y="1379190"/>
                  </a:lnTo>
                  <a:lnTo>
                    <a:pt x="4222762" y="1379190"/>
                  </a:lnTo>
                  <a:lnTo>
                    <a:pt x="4222762" y="1388715"/>
                  </a:lnTo>
                  <a:close/>
                </a:path>
                <a:path w="9865360" h="1388745">
                  <a:moveTo>
                    <a:pt x="4203711" y="1388715"/>
                  </a:moveTo>
                  <a:lnTo>
                    <a:pt x="4194187" y="1388715"/>
                  </a:lnTo>
                  <a:lnTo>
                    <a:pt x="4194187" y="1379190"/>
                  </a:lnTo>
                  <a:lnTo>
                    <a:pt x="4203711" y="1379190"/>
                  </a:lnTo>
                  <a:lnTo>
                    <a:pt x="4203711" y="1388715"/>
                  </a:lnTo>
                  <a:close/>
                </a:path>
                <a:path w="9865360" h="1388745">
                  <a:moveTo>
                    <a:pt x="4184661" y="1388715"/>
                  </a:moveTo>
                  <a:lnTo>
                    <a:pt x="4175136" y="1388715"/>
                  </a:lnTo>
                  <a:lnTo>
                    <a:pt x="4175136" y="1379190"/>
                  </a:lnTo>
                  <a:lnTo>
                    <a:pt x="4184661" y="1379190"/>
                  </a:lnTo>
                  <a:lnTo>
                    <a:pt x="4184661" y="1388715"/>
                  </a:lnTo>
                  <a:close/>
                </a:path>
                <a:path w="9865360" h="1388745">
                  <a:moveTo>
                    <a:pt x="4165612" y="1388715"/>
                  </a:moveTo>
                  <a:lnTo>
                    <a:pt x="4156086" y="1388715"/>
                  </a:lnTo>
                  <a:lnTo>
                    <a:pt x="4156086" y="1379190"/>
                  </a:lnTo>
                  <a:lnTo>
                    <a:pt x="4165612" y="1379190"/>
                  </a:lnTo>
                  <a:lnTo>
                    <a:pt x="4165612" y="1388715"/>
                  </a:lnTo>
                  <a:close/>
                </a:path>
                <a:path w="9865360" h="1388745">
                  <a:moveTo>
                    <a:pt x="4146561" y="1388715"/>
                  </a:moveTo>
                  <a:lnTo>
                    <a:pt x="4137037" y="1388715"/>
                  </a:lnTo>
                  <a:lnTo>
                    <a:pt x="4137037" y="1379190"/>
                  </a:lnTo>
                  <a:lnTo>
                    <a:pt x="4146561" y="1379190"/>
                  </a:lnTo>
                  <a:lnTo>
                    <a:pt x="4146561" y="1388715"/>
                  </a:lnTo>
                  <a:close/>
                </a:path>
                <a:path w="9865360" h="1388745">
                  <a:moveTo>
                    <a:pt x="4127512" y="1388715"/>
                  </a:moveTo>
                  <a:lnTo>
                    <a:pt x="4117986" y="1388715"/>
                  </a:lnTo>
                  <a:lnTo>
                    <a:pt x="4117986" y="1379190"/>
                  </a:lnTo>
                  <a:lnTo>
                    <a:pt x="4127512" y="1379190"/>
                  </a:lnTo>
                  <a:lnTo>
                    <a:pt x="4127512" y="1388715"/>
                  </a:lnTo>
                  <a:close/>
                </a:path>
                <a:path w="9865360" h="1388745">
                  <a:moveTo>
                    <a:pt x="4108462" y="1388715"/>
                  </a:moveTo>
                  <a:lnTo>
                    <a:pt x="4098937" y="1388715"/>
                  </a:lnTo>
                  <a:lnTo>
                    <a:pt x="4098937" y="1379190"/>
                  </a:lnTo>
                  <a:lnTo>
                    <a:pt x="4108462" y="1379190"/>
                  </a:lnTo>
                  <a:lnTo>
                    <a:pt x="4108462" y="1388715"/>
                  </a:lnTo>
                  <a:close/>
                </a:path>
                <a:path w="9865360" h="1388745">
                  <a:moveTo>
                    <a:pt x="4089411" y="1388715"/>
                  </a:moveTo>
                  <a:lnTo>
                    <a:pt x="4079886" y="1388715"/>
                  </a:lnTo>
                  <a:lnTo>
                    <a:pt x="4079886" y="1379190"/>
                  </a:lnTo>
                  <a:lnTo>
                    <a:pt x="4089411" y="1379190"/>
                  </a:lnTo>
                  <a:lnTo>
                    <a:pt x="4089411" y="1388715"/>
                  </a:lnTo>
                  <a:close/>
                </a:path>
                <a:path w="9865360" h="1388745">
                  <a:moveTo>
                    <a:pt x="4070362" y="1388715"/>
                  </a:moveTo>
                  <a:lnTo>
                    <a:pt x="4060836" y="1388715"/>
                  </a:lnTo>
                  <a:lnTo>
                    <a:pt x="4060836" y="1379190"/>
                  </a:lnTo>
                  <a:lnTo>
                    <a:pt x="4070362" y="1379190"/>
                  </a:lnTo>
                  <a:lnTo>
                    <a:pt x="4070362" y="1388715"/>
                  </a:lnTo>
                  <a:close/>
                </a:path>
                <a:path w="9865360" h="1388745">
                  <a:moveTo>
                    <a:pt x="4051311" y="1388715"/>
                  </a:moveTo>
                  <a:lnTo>
                    <a:pt x="4041787" y="1388715"/>
                  </a:lnTo>
                  <a:lnTo>
                    <a:pt x="4041787" y="1379190"/>
                  </a:lnTo>
                  <a:lnTo>
                    <a:pt x="4051311" y="1379190"/>
                  </a:lnTo>
                  <a:lnTo>
                    <a:pt x="4051311" y="1388715"/>
                  </a:lnTo>
                  <a:close/>
                </a:path>
                <a:path w="9865360" h="1388745">
                  <a:moveTo>
                    <a:pt x="4032261" y="1388715"/>
                  </a:moveTo>
                  <a:lnTo>
                    <a:pt x="4022736" y="1388715"/>
                  </a:lnTo>
                  <a:lnTo>
                    <a:pt x="4022736" y="1379190"/>
                  </a:lnTo>
                  <a:lnTo>
                    <a:pt x="4032261" y="1379190"/>
                  </a:lnTo>
                  <a:lnTo>
                    <a:pt x="4032261" y="1388715"/>
                  </a:lnTo>
                  <a:close/>
                </a:path>
                <a:path w="9865360" h="1388745">
                  <a:moveTo>
                    <a:pt x="4013212" y="1388715"/>
                  </a:moveTo>
                  <a:lnTo>
                    <a:pt x="4003686" y="1388715"/>
                  </a:lnTo>
                  <a:lnTo>
                    <a:pt x="4003686" y="1379190"/>
                  </a:lnTo>
                  <a:lnTo>
                    <a:pt x="4013212" y="1379190"/>
                  </a:lnTo>
                  <a:lnTo>
                    <a:pt x="4013212" y="1388715"/>
                  </a:lnTo>
                  <a:close/>
                </a:path>
                <a:path w="9865360" h="1388745">
                  <a:moveTo>
                    <a:pt x="3994161" y="1388715"/>
                  </a:moveTo>
                  <a:lnTo>
                    <a:pt x="3984637" y="1388715"/>
                  </a:lnTo>
                  <a:lnTo>
                    <a:pt x="3984637" y="1379190"/>
                  </a:lnTo>
                  <a:lnTo>
                    <a:pt x="3994161" y="1379190"/>
                  </a:lnTo>
                  <a:lnTo>
                    <a:pt x="3994161" y="1388715"/>
                  </a:lnTo>
                  <a:close/>
                </a:path>
                <a:path w="9865360" h="1388745">
                  <a:moveTo>
                    <a:pt x="3975111" y="1388715"/>
                  </a:moveTo>
                  <a:lnTo>
                    <a:pt x="3965586" y="1388715"/>
                  </a:lnTo>
                  <a:lnTo>
                    <a:pt x="3965586" y="1379190"/>
                  </a:lnTo>
                  <a:lnTo>
                    <a:pt x="3975111" y="1379190"/>
                  </a:lnTo>
                  <a:lnTo>
                    <a:pt x="3975111" y="1388715"/>
                  </a:lnTo>
                  <a:close/>
                </a:path>
                <a:path w="9865360" h="1388745">
                  <a:moveTo>
                    <a:pt x="3956062" y="1388715"/>
                  </a:moveTo>
                  <a:lnTo>
                    <a:pt x="3946536" y="1388715"/>
                  </a:lnTo>
                  <a:lnTo>
                    <a:pt x="3946536" y="1379190"/>
                  </a:lnTo>
                  <a:lnTo>
                    <a:pt x="3956062" y="1379190"/>
                  </a:lnTo>
                  <a:lnTo>
                    <a:pt x="3956062" y="1388715"/>
                  </a:lnTo>
                  <a:close/>
                </a:path>
                <a:path w="9865360" h="1388745">
                  <a:moveTo>
                    <a:pt x="3937011" y="1388715"/>
                  </a:moveTo>
                  <a:lnTo>
                    <a:pt x="3927487" y="1388715"/>
                  </a:lnTo>
                  <a:lnTo>
                    <a:pt x="3927487" y="1379190"/>
                  </a:lnTo>
                  <a:lnTo>
                    <a:pt x="3937011" y="1379190"/>
                  </a:lnTo>
                  <a:lnTo>
                    <a:pt x="3937011" y="1388715"/>
                  </a:lnTo>
                  <a:close/>
                </a:path>
                <a:path w="9865360" h="1388745">
                  <a:moveTo>
                    <a:pt x="3917961" y="1388715"/>
                  </a:moveTo>
                  <a:lnTo>
                    <a:pt x="3908436" y="1388715"/>
                  </a:lnTo>
                  <a:lnTo>
                    <a:pt x="3908436" y="1379190"/>
                  </a:lnTo>
                  <a:lnTo>
                    <a:pt x="3917961" y="1379190"/>
                  </a:lnTo>
                  <a:lnTo>
                    <a:pt x="3917961" y="1388715"/>
                  </a:lnTo>
                  <a:close/>
                </a:path>
                <a:path w="9865360" h="1388745">
                  <a:moveTo>
                    <a:pt x="3898912" y="1388715"/>
                  </a:moveTo>
                  <a:lnTo>
                    <a:pt x="3889387" y="1388715"/>
                  </a:lnTo>
                  <a:lnTo>
                    <a:pt x="3889387" y="1379190"/>
                  </a:lnTo>
                  <a:lnTo>
                    <a:pt x="3898912" y="1379190"/>
                  </a:lnTo>
                  <a:lnTo>
                    <a:pt x="3898912" y="1388715"/>
                  </a:lnTo>
                  <a:close/>
                </a:path>
                <a:path w="9865360" h="1388745">
                  <a:moveTo>
                    <a:pt x="3879861" y="1388715"/>
                  </a:moveTo>
                  <a:lnTo>
                    <a:pt x="3870337" y="1388715"/>
                  </a:lnTo>
                  <a:lnTo>
                    <a:pt x="3870337" y="1379190"/>
                  </a:lnTo>
                  <a:lnTo>
                    <a:pt x="3879861" y="1379190"/>
                  </a:lnTo>
                  <a:lnTo>
                    <a:pt x="3879861" y="1388715"/>
                  </a:lnTo>
                  <a:close/>
                </a:path>
                <a:path w="9865360" h="1388745">
                  <a:moveTo>
                    <a:pt x="3860812" y="1388715"/>
                  </a:moveTo>
                  <a:lnTo>
                    <a:pt x="3851286" y="1388715"/>
                  </a:lnTo>
                  <a:lnTo>
                    <a:pt x="3851286" y="1379190"/>
                  </a:lnTo>
                  <a:lnTo>
                    <a:pt x="3860812" y="1379190"/>
                  </a:lnTo>
                  <a:lnTo>
                    <a:pt x="3860812" y="1388715"/>
                  </a:lnTo>
                  <a:close/>
                </a:path>
                <a:path w="9865360" h="1388745">
                  <a:moveTo>
                    <a:pt x="3841761" y="1388715"/>
                  </a:moveTo>
                  <a:lnTo>
                    <a:pt x="3832237" y="1388715"/>
                  </a:lnTo>
                  <a:lnTo>
                    <a:pt x="3832237" y="1379190"/>
                  </a:lnTo>
                  <a:lnTo>
                    <a:pt x="3841761" y="1379190"/>
                  </a:lnTo>
                  <a:lnTo>
                    <a:pt x="3841761" y="1388715"/>
                  </a:lnTo>
                  <a:close/>
                </a:path>
                <a:path w="9865360" h="1388745">
                  <a:moveTo>
                    <a:pt x="3822711" y="1388715"/>
                  </a:moveTo>
                  <a:lnTo>
                    <a:pt x="3813186" y="1388715"/>
                  </a:lnTo>
                  <a:lnTo>
                    <a:pt x="3813186" y="1379190"/>
                  </a:lnTo>
                  <a:lnTo>
                    <a:pt x="3822711" y="1379190"/>
                  </a:lnTo>
                  <a:lnTo>
                    <a:pt x="3822711" y="1388715"/>
                  </a:lnTo>
                  <a:close/>
                </a:path>
                <a:path w="9865360" h="1388745">
                  <a:moveTo>
                    <a:pt x="3803662" y="1388715"/>
                  </a:moveTo>
                  <a:lnTo>
                    <a:pt x="3794136" y="1388715"/>
                  </a:lnTo>
                  <a:lnTo>
                    <a:pt x="3794136" y="1379190"/>
                  </a:lnTo>
                  <a:lnTo>
                    <a:pt x="3803662" y="1379190"/>
                  </a:lnTo>
                  <a:lnTo>
                    <a:pt x="3803662" y="1388715"/>
                  </a:lnTo>
                  <a:close/>
                </a:path>
                <a:path w="9865360" h="1388745">
                  <a:moveTo>
                    <a:pt x="3784611" y="1388715"/>
                  </a:moveTo>
                  <a:lnTo>
                    <a:pt x="3775087" y="1388715"/>
                  </a:lnTo>
                  <a:lnTo>
                    <a:pt x="3775087" y="1379190"/>
                  </a:lnTo>
                  <a:lnTo>
                    <a:pt x="3784611" y="1379190"/>
                  </a:lnTo>
                  <a:lnTo>
                    <a:pt x="3784611" y="1388715"/>
                  </a:lnTo>
                  <a:close/>
                </a:path>
                <a:path w="9865360" h="1388745">
                  <a:moveTo>
                    <a:pt x="3765561" y="1388715"/>
                  </a:moveTo>
                  <a:lnTo>
                    <a:pt x="3756036" y="1388715"/>
                  </a:lnTo>
                  <a:lnTo>
                    <a:pt x="3756036" y="1379190"/>
                  </a:lnTo>
                  <a:lnTo>
                    <a:pt x="3765561" y="1379190"/>
                  </a:lnTo>
                  <a:lnTo>
                    <a:pt x="3765561" y="1388715"/>
                  </a:lnTo>
                  <a:close/>
                </a:path>
                <a:path w="9865360" h="1388745">
                  <a:moveTo>
                    <a:pt x="3746512" y="1388715"/>
                  </a:moveTo>
                  <a:lnTo>
                    <a:pt x="3736986" y="1388715"/>
                  </a:lnTo>
                  <a:lnTo>
                    <a:pt x="3736986" y="1379190"/>
                  </a:lnTo>
                  <a:lnTo>
                    <a:pt x="3746512" y="1379190"/>
                  </a:lnTo>
                  <a:lnTo>
                    <a:pt x="3746512" y="1388715"/>
                  </a:lnTo>
                  <a:close/>
                </a:path>
                <a:path w="9865360" h="1388745">
                  <a:moveTo>
                    <a:pt x="3727461" y="1388715"/>
                  </a:moveTo>
                  <a:lnTo>
                    <a:pt x="3717937" y="1388715"/>
                  </a:lnTo>
                  <a:lnTo>
                    <a:pt x="3717937" y="1379190"/>
                  </a:lnTo>
                  <a:lnTo>
                    <a:pt x="3727461" y="1379190"/>
                  </a:lnTo>
                  <a:lnTo>
                    <a:pt x="3727461" y="1388715"/>
                  </a:lnTo>
                  <a:close/>
                </a:path>
                <a:path w="9865360" h="1388745">
                  <a:moveTo>
                    <a:pt x="3708411" y="1388715"/>
                  </a:moveTo>
                  <a:lnTo>
                    <a:pt x="3698886" y="1388715"/>
                  </a:lnTo>
                  <a:lnTo>
                    <a:pt x="3698886" y="1379190"/>
                  </a:lnTo>
                  <a:lnTo>
                    <a:pt x="3708411" y="1379190"/>
                  </a:lnTo>
                  <a:lnTo>
                    <a:pt x="3708411" y="1388715"/>
                  </a:lnTo>
                  <a:close/>
                </a:path>
                <a:path w="9865360" h="1388745">
                  <a:moveTo>
                    <a:pt x="3689362" y="1388715"/>
                  </a:moveTo>
                  <a:lnTo>
                    <a:pt x="3679836" y="1388715"/>
                  </a:lnTo>
                  <a:lnTo>
                    <a:pt x="3679836" y="1379190"/>
                  </a:lnTo>
                  <a:lnTo>
                    <a:pt x="3689362" y="1379190"/>
                  </a:lnTo>
                  <a:lnTo>
                    <a:pt x="3689362" y="1388715"/>
                  </a:lnTo>
                  <a:close/>
                </a:path>
                <a:path w="9865360" h="1388745">
                  <a:moveTo>
                    <a:pt x="3670311" y="1388715"/>
                  </a:moveTo>
                  <a:lnTo>
                    <a:pt x="3660787" y="1388715"/>
                  </a:lnTo>
                  <a:lnTo>
                    <a:pt x="3660787" y="1379190"/>
                  </a:lnTo>
                  <a:lnTo>
                    <a:pt x="3670311" y="1379190"/>
                  </a:lnTo>
                  <a:lnTo>
                    <a:pt x="3670311" y="1388715"/>
                  </a:lnTo>
                  <a:close/>
                </a:path>
                <a:path w="9865360" h="1388745">
                  <a:moveTo>
                    <a:pt x="3651261" y="1388715"/>
                  </a:moveTo>
                  <a:lnTo>
                    <a:pt x="3641736" y="1388715"/>
                  </a:lnTo>
                  <a:lnTo>
                    <a:pt x="3641736" y="1379190"/>
                  </a:lnTo>
                  <a:lnTo>
                    <a:pt x="3651261" y="1379190"/>
                  </a:lnTo>
                  <a:lnTo>
                    <a:pt x="3651261" y="1388715"/>
                  </a:lnTo>
                  <a:close/>
                </a:path>
                <a:path w="9865360" h="1388745">
                  <a:moveTo>
                    <a:pt x="3632212" y="1388715"/>
                  </a:moveTo>
                  <a:lnTo>
                    <a:pt x="3622687" y="1388715"/>
                  </a:lnTo>
                  <a:lnTo>
                    <a:pt x="3622687" y="1379190"/>
                  </a:lnTo>
                  <a:lnTo>
                    <a:pt x="3632212" y="1379190"/>
                  </a:lnTo>
                  <a:lnTo>
                    <a:pt x="3632212" y="1388715"/>
                  </a:lnTo>
                  <a:close/>
                </a:path>
                <a:path w="9865360" h="1388745">
                  <a:moveTo>
                    <a:pt x="3613161" y="1388715"/>
                  </a:moveTo>
                  <a:lnTo>
                    <a:pt x="3603636" y="1388715"/>
                  </a:lnTo>
                  <a:lnTo>
                    <a:pt x="3603636" y="1379190"/>
                  </a:lnTo>
                  <a:lnTo>
                    <a:pt x="3613161" y="1379190"/>
                  </a:lnTo>
                  <a:lnTo>
                    <a:pt x="3613161" y="1388715"/>
                  </a:lnTo>
                  <a:close/>
                </a:path>
                <a:path w="9865360" h="1388745">
                  <a:moveTo>
                    <a:pt x="3594112" y="1388715"/>
                  </a:moveTo>
                  <a:lnTo>
                    <a:pt x="3584586" y="1388715"/>
                  </a:lnTo>
                  <a:lnTo>
                    <a:pt x="3584586" y="1379190"/>
                  </a:lnTo>
                  <a:lnTo>
                    <a:pt x="3594112" y="1379190"/>
                  </a:lnTo>
                  <a:lnTo>
                    <a:pt x="3594112" y="1388715"/>
                  </a:lnTo>
                  <a:close/>
                </a:path>
                <a:path w="9865360" h="1388745">
                  <a:moveTo>
                    <a:pt x="3575061" y="1388715"/>
                  </a:moveTo>
                  <a:lnTo>
                    <a:pt x="3565537" y="1388715"/>
                  </a:lnTo>
                  <a:lnTo>
                    <a:pt x="3565537" y="1379190"/>
                  </a:lnTo>
                  <a:lnTo>
                    <a:pt x="3575061" y="1379190"/>
                  </a:lnTo>
                  <a:lnTo>
                    <a:pt x="3575061" y="1388715"/>
                  </a:lnTo>
                  <a:close/>
                </a:path>
                <a:path w="9865360" h="1388745">
                  <a:moveTo>
                    <a:pt x="3556011" y="1388715"/>
                  </a:moveTo>
                  <a:lnTo>
                    <a:pt x="3546486" y="1388715"/>
                  </a:lnTo>
                  <a:lnTo>
                    <a:pt x="3546486" y="1379190"/>
                  </a:lnTo>
                  <a:lnTo>
                    <a:pt x="3556011" y="1379190"/>
                  </a:lnTo>
                  <a:lnTo>
                    <a:pt x="3556011" y="1388715"/>
                  </a:lnTo>
                  <a:close/>
                </a:path>
                <a:path w="9865360" h="1388745">
                  <a:moveTo>
                    <a:pt x="3536962" y="1388715"/>
                  </a:moveTo>
                  <a:lnTo>
                    <a:pt x="3527436" y="1388715"/>
                  </a:lnTo>
                  <a:lnTo>
                    <a:pt x="3527436" y="1379190"/>
                  </a:lnTo>
                  <a:lnTo>
                    <a:pt x="3536962" y="1379190"/>
                  </a:lnTo>
                  <a:lnTo>
                    <a:pt x="3536962" y="1388715"/>
                  </a:lnTo>
                  <a:close/>
                </a:path>
                <a:path w="9865360" h="1388745">
                  <a:moveTo>
                    <a:pt x="3517911" y="1388715"/>
                  </a:moveTo>
                  <a:lnTo>
                    <a:pt x="3508387" y="1388715"/>
                  </a:lnTo>
                  <a:lnTo>
                    <a:pt x="3508387" y="1379190"/>
                  </a:lnTo>
                  <a:lnTo>
                    <a:pt x="3517911" y="1379190"/>
                  </a:lnTo>
                  <a:lnTo>
                    <a:pt x="3517911" y="1388715"/>
                  </a:lnTo>
                  <a:close/>
                </a:path>
                <a:path w="9865360" h="1388745">
                  <a:moveTo>
                    <a:pt x="3498861" y="1388715"/>
                  </a:moveTo>
                  <a:lnTo>
                    <a:pt x="3489336" y="1388715"/>
                  </a:lnTo>
                  <a:lnTo>
                    <a:pt x="3489336" y="1379190"/>
                  </a:lnTo>
                  <a:lnTo>
                    <a:pt x="3498861" y="1379190"/>
                  </a:lnTo>
                  <a:lnTo>
                    <a:pt x="3498861" y="1388715"/>
                  </a:lnTo>
                  <a:close/>
                </a:path>
                <a:path w="9865360" h="1388745">
                  <a:moveTo>
                    <a:pt x="3479812" y="1388715"/>
                  </a:moveTo>
                  <a:lnTo>
                    <a:pt x="3470286" y="1388715"/>
                  </a:lnTo>
                  <a:lnTo>
                    <a:pt x="3470286" y="1379190"/>
                  </a:lnTo>
                  <a:lnTo>
                    <a:pt x="3479812" y="1379190"/>
                  </a:lnTo>
                  <a:lnTo>
                    <a:pt x="3479812" y="1388715"/>
                  </a:lnTo>
                  <a:close/>
                </a:path>
                <a:path w="9865360" h="1388745">
                  <a:moveTo>
                    <a:pt x="3460761" y="1388715"/>
                  </a:moveTo>
                  <a:lnTo>
                    <a:pt x="3451237" y="1388715"/>
                  </a:lnTo>
                  <a:lnTo>
                    <a:pt x="3451237" y="1379190"/>
                  </a:lnTo>
                  <a:lnTo>
                    <a:pt x="3460761" y="1379190"/>
                  </a:lnTo>
                  <a:lnTo>
                    <a:pt x="3460761" y="1388715"/>
                  </a:lnTo>
                  <a:close/>
                </a:path>
                <a:path w="9865360" h="1388745">
                  <a:moveTo>
                    <a:pt x="3441711" y="1388715"/>
                  </a:moveTo>
                  <a:lnTo>
                    <a:pt x="3432186" y="1388715"/>
                  </a:lnTo>
                  <a:lnTo>
                    <a:pt x="3432186" y="1379190"/>
                  </a:lnTo>
                  <a:lnTo>
                    <a:pt x="3441711" y="1379190"/>
                  </a:lnTo>
                  <a:lnTo>
                    <a:pt x="3441711" y="1388715"/>
                  </a:lnTo>
                  <a:close/>
                </a:path>
                <a:path w="9865360" h="1388745">
                  <a:moveTo>
                    <a:pt x="3422662" y="1388715"/>
                  </a:moveTo>
                  <a:lnTo>
                    <a:pt x="3413136" y="1388715"/>
                  </a:lnTo>
                  <a:lnTo>
                    <a:pt x="3413136" y="1379190"/>
                  </a:lnTo>
                  <a:lnTo>
                    <a:pt x="3422662" y="1379190"/>
                  </a:lnTo>
                  <a:lnTo>
                    <a:pt x="3422662" y="1388715"/>
                  </a:lnTo>
                  <a:close/>
                </a:path>
                <a:path w="9865360" h="1388745">
                  <a:moveTo>
                    <a:pt x="3403611" y="1388715"/>
                  </a:moveTo>
                  <a:lnTo>
                    <a:pt x="3394087" y="1388715"/>
                  </a:lnTo>
                  <a:lnTo>
                    <a:pt x="3394087" y="1379190"/>
                  </a:lnTo>
                  <a:lnTo>
                    <a:pt x="3403611" y="1379190"/>
                  </a:lnTo>
                  <a:lnTo>
                    <a:pt x="3403611" y="1388715"/>
                  </a:lnTo>
                  <a:close/>
                </a:path>
                <a:path w="9865360" h="1388745">
                  <a:moveTo>
                    <a:pt x="3384561" y="1388715"/>
                  </a:moveTo>
                  <a:lnTo>
                    <a:pt x="3375036" y="1388715"/>
                  </a:lnTo>
                  <a:lnTo>
                    <a:pt x="3375036" y="1379190"/>
                  </a:lnTo>
                  <a:lnTo>
                    <a:pt x="3384561" y="1379190"/>
                  </a:lnTo>
                  <a:lnTo>
                    <a:pt x="3384561" y="1388715"/>
                  </a:lnTo>
                  <a:close/>
                </a:path>
                <a:path w="9865360" h="1388745">
                  <a:moveTo>
                    <a:pt x="3365511" y="1388715"/>
                  </a:moveTo>
                  <a:lnTo>
                    <a:pt x="3355987" y="1388715"/>
                  </a:lnTo>
                  <a:lnTo>
                    <a:pt x="3355987" y="1379190"/>
                  </a:lnTo>
                  <a:lnTo>
                    <a:pt x="3365511" y="1379190"/>
                  </a:lnTo>
                  <a:lnTo>
                    <a:pt x="3365511" y="1388715"/>
                  </a:lnTo>
                  <a:close/>
                </a:path>
                <a:path w="9865360" h="1388745">
                  <a:moveTo>
                    <a:pt x="3346461" y="1388715"/>
                  </a:moveTo>
                  <a:lnTo>
                    <a:pt x="3336936" y="1388715"/>
                  </a:lnTo>
                  <a:lnTo>
                    <a:pt x="3336936" y="1379190"/>
                  </a:lnTo>
                  <a:lnTo>
                    <a:pt x="3346461" y="1379190"/>
                  </a:lnTo>
                  <a:lnTo>
                    <a:pt x="3346461" y="1388715"/>
                  </a:lnTo>
                  <a:close/>
                </a:path>
                <a:path w="9865360" h="1388745">
                  <a:moveTo>
                    <a:pt x="3327412" y="1388715"/>
                  </a:moveTo>
                  <a:lnTo>
                    <a:pt x="3317886" y="1388715"/>
                  </a:lnTo>
                  <a:lnTo>
                    <a:pt x="3317886" y="1379190"/>
                  </a:lnTo>
                  <a:lnTo>
                    <a:pt x="3327412" y="1379190"/>
                  </a:lnTo>
                  <a:lnTo>
                    <a:pt x="3327412" y="1388715"/>
                  </a:lnTo>
                  <a:close/>
                </a:path>
                <a:path w="9865360" h="1388745">
                  <a:moveTo>
                    <a:pt x="3308361" y="1388715"/>
                  </a:moveTo>
                  <a:lnTo>
                    <a:pt x="3298837" y="1388715"/>
                  </a:lnTo>
                  <a:lnTo>
                    <a:pt x="3298837" y="1379190"/>
                  </a:lnTo>
                  <a:lnTo>
                    <a:pt x="3308361" y="1379190"/>
                  </a:lnTo>
                  <a:lnTo>
                    <a:pt x="3308361" y="1388715"/>
                  </a:lnTo>
                  <a:close/>
                </a:path>
                <a:path w="9865360" h="1388745">
                  <a:moveTo>
                    <a:pt x="3289311" y="1388715"/>
                  </a:moveTo>
                  <a:lnTo>
                    <a:pt x="3279786" y="1388715"/>
                  </a:lnTo>
                  <a:lnTo>
                    <a:pt x="3279786" y="1379190"/>
                  </a:lnTo>
                  <a:lnTo>
                    <a:pt x="3289311" y="1379190"/>
                  </a:lnTo>
                  <a:lnTo>
                    <a:pt x="3289311" y="1388715"/>
                  </a:lnTo>
                  <a:close/>
                </a:path>
                <a:path w="9865360" h="1388745">
                  <a:moveTo>
                    <a:pt x="3270262" y="1388715"/>
                  </a:moveTo>
                  <a:lnTo>
                    <a:pt x="3260736" y="1388715"/>
                  </a:lnTo>
                  <a:lnTo>
                    <a:pt x="3260736" y="1379190"/>
                  </a:lnTo>
                  <a:lnTo>
                    <a:pt x="3270262" y="1379190"/>
                  </a:lnTo>
                  <a:lnTo>
                    <a:pt x="3270262" y="1388715"/>
                  </a:lnTo>
                  <a:close/>
                </a:path>
                <a:path w="9865360" h="1388745">
                  <a:moveTo>
                    <a:pt x="3251211" y="1388715"/>
                  </a:moveTo>
                  <a:lnTo>
                    <a:pt x="3241687" y="1388715"/>
                  </a:lnTo>
                  <a:lnTo>
                    <a:pt x="3241687" y="1379190"/>
                  </a:lnTo>
                  <a:lnTo>
                    <a:pt x="3251211" y="1379190"/>
                  </a:lnTo>
                  <a:lnTo>
                    <a:pt x="3251211" y="1388715"/>
                  </a:lnTo>
                  <a:close/>
                </a:path>
                <a:path w="9865360" h="1388745">
                  <a:moveTo>
                    <a:pt x="3232161" y="1388715"/>
                  </a:moveTo>
                  <a:lnTo>
                    <a:pt x="3222636" y="1388715"/>
                  </a:lnTo>
                  <a:lnTo>
                    <a:pt x="3222636" y="1379190"/>
                  </a:lnTo>
                  <a:lnTo>
                    <a:pt x="3232161" y="1379190"/>
                  </a:lnTo>
                  <a:lnTo>
                    <a:pt x="3232161" y="1388715"/>
                  </a:lnTo>
                  <a:close/>
                </a:path>
                <a:path w="9865360" h="1388745">
                  <a:moveTo>
                    <a:pt x="3213112" y="1388715"/>
                  </a:moveTo>
                  <a:lnTo>
                    <a:pt x="3203586" y="1388715"/>
                  </a:lnTo>
                  <a:lnTo>
                    <a:pt x="3203586" y="1379190"/>
                  </a:lnTo>
                  <a:lnTo>
                    <a:pt x="3213112" y="1379190"/>
                  </a:lnTo>
                  <a:lnTo>
                    <a:pt x="3213112" y="1388715"/>
                  </a:lnTo>
                  <a:close/>
                </a:path>
                <a:path w="9865360" h="1388745">
                  <a:moveTo>
                    <a:pt x="3194061" y="1388715"/>
                  </a:moveTo>
                  <a:lnTo>
                    <a:pt x="3184537" y="1388715"/>
                  </a:lnTo>
                  <a:lnTo>
                    <a:pt x="3184537" y="1379190"/>
                  </a:lnTo>
                  <a:lnTo>
                    <a:pt x="3194061" y="1379190"/>
                  </a:lnTo>
                  <a:lnTo>
                    <a:pt x="3194061" y="1388715"/>
                  </a:lnTo>
                  <a:close/>
                </a:path>
                <a:path w="9865360" h="1388745">
                  <a:moveTo>
                    <a:pt x="3175011" y="1388715"/>
                  </a:moveTo>
                  <a:lnTo>
                    <a:pt x="3165486" y="1388715"/>
                  </a:lnTo>
                  <a:lnTo>
                    <a:pt x="3165486" y="1379190"/>
                  </a:lnTo>
                  <a:lnTo>
                    <a:pt x="3175011" y="1379190"/>
                  </a:lnTo>
                  <a:lnTo>
                    <a:pt x="3175011" y="1388715"/>
                  </a:lnTo>
                  <a:close/>
                </a:path>
                <a:path w="9865360" h="1388745">
                  <a:moveTo>
                    <a:pt x="3155961" y="1388715"/>
                  </a:moveTo>
                  <a:lnTo>
                    <a:pt x="3146436" y="1388715"/>
                  </a:lnTo>
                  <a:lnTo>
                    <a:pt x="3146436" y="1379190"/>
                  </a:lnTo>
                  <a:lnTo>
                    <a:pt x="3155961" y="1379190"/>
                  </a:lnTo>
                  <a:lnTo>
                    <a:pt x="3155961" y="1388715"/>
                  </a:lnTo>
                  <a:close/>
                </a:path>
                <a:path w="9865360" h="1388745">
                  <a:moveTo>
                    <a:pt x="3136911" y="1388715"/>
                  </a:moveTo>
                  <a:lnTo>
                    <a:pt x="3127386" y="1388715"/>
                  </a:lnTo>
                  <a:lnTo>
                    <a:pt x="3127386" y="1379190"/>
                  </a:lnTo>
                  <a:lnTo>
                    <a:pt x="3136911" y="1379190"/>
                  </a:lnTo>
                  <a:lnTo>
                    <a:pt x="3136911" y="1388715"/>
                  </a:lnTo>
                  <a:close/>
                </a:path>
                <a:path w="9865360" h="1388745">
                  <a:moveTo>
                    <a:pt x="3117862" y="1388715"/>
                  </a:moveTo>
                  <a:lnTo>
                    <a:pt x="3108336" y="1388715"/>
                  </a:lnTo>
                  <a:lnTo>
                    <a:pt x="3108336" y="1379190"/>
                  </a:lnTo>
                  <a:lnTo>
                    <a:pt x="3117862" y="1379190"/>
                  </a:lnTo>
                  <a:lnTo>
                    <a:pt x="3117862" y="1388715"/>
                  </a:lnTo>
                  <a:close/>
                </a:path>
                <a:path w="9865360" h="1388745">
                  <a:moveTo>
                    <a:pt x="3098811" y="1388715"/>
                  </a:moveTo>
                  <a:lnTo>
                    <a:pt x="3089287" y="1388715"/>
                  </a:lnTo>
                  <a:lnTo>
                    <a:pt x="3089287" y="1379190"/>
                  </a:lnTo>
                  <a:lnTo>
                    <a:pt x="3098811" y="1379190"/>
                  </a:lnTo>
                  <a:lnTo>
                    <a:pt x="3098811" y="1388715"/>
                  </a:lnTo>
                  <a:close/>
                </a:path>
                <a:path w="9865360" h="1388745">
                  <a:moveTo>
                    <a:pt x="3079761" y="1388715"/>
                  </a:moveTo>
                  <a:lnTo>
                    <a:pt x="3070236" y="1388715"/>
                  </a:lnTo>
                  <a:lnTo>
                    <a:pt x="3070236" y="1379190"/>
                  </a:lnTo>
                  <a:lnTo>
                    <a:pt x="3079761" y="1379190"/>
                  </a:lnTo>
                  <a:lnTo>
                    <a:pt x="3079761" y="1388715"/>
                  </a:lnTo>
                  <a:close/>
                </a:path>
                <a:path w="9865360" h="1388745">
                  <a:moveTo>
                    <a:pt x="3060712" y="1388715"/>
                  </a:moveTo>
                  <a:lnTo>
                    <a:pt x="3051186" y="1388715"/>
                  </a:lnTo>
                  <a:lnTo>
                    <a:pt x="3051186" y="1379190"/>
                  </a:lnTo>
                  <a:lnTo>
                    <a:pt x="3060712" y="1379190"/>
                  </a:lnTo>
                  <a:lnTo>
                    <a:pt x="3060712" y="1388715"/>
                  </a:lnTo>
                  <a:close/>
                </a:path>
                <a:path w="9865360" h="1388745">
                  <a:moveTo>
                    <a:pt x="3041661" y="1388715"/>
                  </a:moveTo>
                  <a:lnTo>
                    <a:pt x="3032137" y="1388715"/>
                  </a:lnTo>
                  <a:lnTo>
                    <a:pt x="3032137" y="1379190"/>
                  </a:lnTo>
                  <a:lnTo>
                    <a:pt x="3041661" y="1379190"/>
                  </a:lnTo>
                  <a:lnTo>
                    <a:pt x="3041661" y="1388715"/>
                  </a:lnTo>
                  <a:close/>
                </a:path>
                <a:path w="9865360" h="1388745">
                  <a:moveTo>
                    <a:pt x="3022611" y="1388715"/>
                  </a:moveTo>
                  <a:lnTo>
                    <a:pt x="3013086" y="1388715"/>
                  </a:lnTo>
                  <a:lnTo>
                    <a:pt x="3013086" y="1379190"/>
                  </a:lnTo>
                  <a:lnTo>
                    <a:pt x="3022611" y="1379190"/>
                  </a:lnTo>
                  <a:lnTo>
                    <a:pt x="3022611" y="1388715"/>
                  </a:lnTo>
                  <a:close/>
                </a:path>
                <a:path w="9865360" h="1388745">
                  <a:moveTo>
                    <a:pt x="3003562" y="1388715"/>
                  </a:moveTo>
                  <a:lnTo>
                    <a:pt x="2994036" y="1388715"/>
                  </a:lnTo>
                  <a:lnTo>
                    <a:pt x="2994036" y="1379190"/>
                  </a:lnTo>
                  <a:lnTo>
                    <a:pt x="3003562" y="1379190"/>
                  </a:lnTo>
                  <a:lnTo>
                    <a:pt x="3003562" y="1388715"/>
                  </a:lnTo>
                  <a:close/>
                </a:path>
                <a:path w="9865360" h="1388745">
                  <a:moveTo>
                    <a:pt x="2984511" y="1388715"/>
                  </a:moveTo>
                  <a:lnTo>
                    <a:pt x="2974987" y="1388715"/>
                  </a:lnTo>
                  <a:lnTo>
                    <a:pt x="2974987" y="1379190"/>
                  </a:lnTo>
                  <a:lnTo>
                    <a:pt x="2984511" y="1379190"/>
                  </a:lnTo>
                  <a:lnTo>
                    <a:pt x="2984511" y="1388715"/>
                  </a:lnTo>
                  <a:close/>
                </a:path>
                <a:path w="9865360" h="1388745">
                  <a:moveTo>
                    <a:pt x="2965461" y="1388715"/>
                  </a:moveTo>
                  <a:lnTo>
                    <a:pt x="2955936" y="1388715"/>
                  </a:lnTo>
                  <a:lnTo>
                    <a:pt x="2955936" y="1379190"/>
                  </a:lnTo>
                  <a:lnTo>
                    <a:pt x="2965461" y="1379190"/>
                  </a:lnTo>
                  <a:lnTo>
                    <a:pt x="2965461" y="1388715"/>
                  </a:lnTo>
                  <a:close/>
                </a:path>
                <a:path w="9865360" h="1388745">
                  <a:moveTo>
                    <a:pt x="2946412" y="1388715"/>
                  </a:moveTo>
                  <a:lnTo>
                    <a:pt x="2936886" y="1388715"/>
                  </a:lnTo>
                  <a:lnTo>
                    <a:pt x="2936886" y="1379190"/>
                  </a:lnTo>
                  <a:lnTo>
                    <a:pt x="2946412" y="1379190"/>
                  </a:lnTo>
                  <a:lnTo>
                    <a:pt x="2946412" y="1388715"/>
                  </a:lnTo>
                  <a:close/>
                </a:path>
                <a:path w="9865360" h="1388745">
                  <a:moveTo>
                    <a:pt x="2927361" y="1388715"/>
                  </a:moveTo>
                  <a:lnTo>
                    <a:pt x="2917836" y="1388715"/>
                  </a:lnTo>
                  <a:lnTo>
                    <a:pt x="2917836" y="1379190"/>
                  </a:lnTo>
                  <a:lnTo>
                    <a:pt x="2927361" y="1379190"/>
                  </a:lnTo>
                  <a:lnTo>
                    <a:pt x="2927361" y="1388715"/>
                  </a:lnTo>
                  <a:close/>
                </a:path>
                <a:path w="9865360" h="1388745">
                  <a:moveTo>
                    <a:pt x="2908311" y="1388715"/>
                  </a:moveTo>
                  <a:lnTo>
                    <a:pt x="2898786" y="1388715"/>
                  </a:lnTo>
                  <a:lnTo>
                    <a:pt x="2898786" y="1379190"/>
                  </a:lnTo>
                  <a:lnTo>
                    <a:pt x="2908311" y="1379190"/>
                  </a:lnTo>
                  <a:lnTo>
                    <a:pt x="2908311" y="1388715"/>
                  </a:lnTo>
                  <a:close/>
                </a:path>
                <a:path w="9865360" h="1388745">
                  <a:moveTo>
                    <a:pt x="2889261" y="1388715"/>
                  </a:moveTo>
                  <a:lnTo>
                    <a:pt x="2879736" y="1388715"/>
                  </a:lnTo>
                  <a:lnTo>
                    <a:pt x="2879736" y="1379190"/>
                  </a:lnTo>
                  <a:lnTo>
                    <a:pt x="2889261" y="1379190"/>
                  </a:lnTo>
                  <a:lnTo>
                    <a:pt x="2889261" y="1388715"/>
                  </a:lnTo>
                  <a:close/>
                </a:path>
                <a:path w="9865360" h="1388745">
                  <a:moveTo>
                    <a:pt x="2870211" y="1388715"/>
                  </a:moveTo>
                  <a:lnTo>
                    <a:pt x="2860686" y="1388715"/>
                  </a:lnTo>
                  <a:lnTo>
                    <a:pt x="2860686" y="1379190"/>
                  </a:lnTo>
                  <a:lnTo>
                    <a:pt x="2870211" y="1379190"/>
                  </a:lnTo>
                  <a:lnTo>
                    <a:pt x="2870211" y="1388715"/>
                  </a:lnTo>
                  <a:close/>
                </a:path>
                <a:path w="9865360" h="1388745">
                  <a:moveTo>
                    <a:pt x="2851162" y="1388715"/>
                  </a:moveTo>
                  <a:lnTo>
                    <a:pt x="2841636" y="1388715"/>
                  </a:lnTo>
                  <a:lnTo>
                    <a:pt x="2841636" y="1379190"/>
                  </a:lnTo>
                  <a:lnTo>
                    <a:pt x="2851162" y="1379190"/>
                  </a:lnTo>
                  <a:lnTo>
                    <a:pt x="2851162" y="1388715"/>
                  </a:lnTo>
                  <a:close/>
                </a:path>
                <a:path w="9865360" h="1388745">
                  <a:moveTo>
                    <a:pt x="2832111" y="1388715"/>
                  </a:moveTo>
                  <a:lnTo>
                    <a:pt x="2822587" y="1388715"/>
                  </a:lnTo>
                  <a:lnTo>
                    <a:pt x="2822587" y="1379190"/>
                  </a:lnTo>
                  <a:lnTo>
                    <a:pt x="2832111" y="1379190"/>
                  </a:lnTo>
                  <a:lnTo>
                    <a:pt x="2832111" y="1388715"/>
                  </a:lnTo>
                  <a:close/>
                </a:path>
                <a:path w="9865360" h="1388745">
                  <a:moveTo>
                    <a:pt x="2813061" y="1388715"/>
                  </a:moveTo>
                  <a:lnTo>
                    <a:pt x="2803536" y="1388715"/>
                  </a:lnTo>
                  <a:lnTo>
                    <a:pt x="2803536" y="1379190"/>
                  </a:lnTo>
                  <a:lnTo>
                    <a:pt x="2813061" y="1379190"/>
                  </a:lnTo>
                  <a:lnTo>
                    <a:pt x="2813061" y="1388715"/>
                  </a:lnTo>
                  <a:close/>
                </a:path>
                <a:path w="9865360" h="1388745">
                  <a:moveTo>
                    <a:pt x="2794012" y="1388715"/>
                  </a:moveTo>
                  <a:lnTo>
                    <a:pt x="2784486" y="1388715"/>
                  </a:lnTo>
                  <a:lnTo>
                    <a:pt x="2784486" y="1379190"/>
                  </a:lnTo>
                  <a:lnTo>
                    <a:pt x="2794012" y="1379190"/>
                  </a:lnTo>
                  <a:lnTo>
                    <a:pt x="2794012" y="1388715"/>
                  </a:lnTo>
                  <a:close/>
                </a:path>
                <a:path w="9865360" h="1388745">
                  <a:moveTo>
                    <a:pt x="2774961" y="1388715"/>
                  </a:moveTo>
                  <a:lnTo>
                    <a:pt x="2765437" y="1388715"/>
                  </a:lnTo>
                  <a:lnTo>
                    <a:pt x="2765437" y="1379190"/>
                  </a:lnTo>
                  <a:lnTo>
                    <a:pt x="2774961" y="1379190"/>
                  </a:lnTo>
                  <a:lnTo>
                    <a:pt x="2774961" y="1388715"/>
                  </a:lnTo>
                  <a:close/>
                </a:path>
                <a:path w="9865360" h="1388745">
                  <a:moveTo>
                    <a:pt x="2755911" y="1388715"/>
                  </a:moveTo>
                  <a:lnTo>
                    <a:pt x="2746386" y="1388715"/>
                  </a:lnTo>
                  <a:lnTo>
                    <a:pt x="2746386" y="1379190"/>
                  </a:lnTo>
                  <a:lnTo>
                    <a:pt x="2755911" y="1379190"/>
                  </a:lnTo>
                  <a:lnTo>
                    <a:pt x="2755911" y="1388715"/>
                  </a:lnTo>
                  <a:close/>
                </a:path>
                <a:path w="9865360" h="1388745">
                  <a:moveTo>
                    <a:pt x="2736862" y="1388715"/>
                  </a:moveTo>
                  <a:lnTo>
                    <a:pt x="2727336" y="1388715"/>
                  </a:lnTo>
                  <a:lnTo>
                    <a:pt x="2727336" y="1379190"/>
                  </a:lnTo>
                  <a:lnTo>
                    <a:pt x="2736862" y="1379190"/>
                  </a:lnTo>
                  <a:lnTo>
                    <a:pt x="2736862" y="1388715"/>
                  </a:lnTo>
                  <a:close/>
                </a:path>
                <a:path w="9865360" h="1388745">
                  <a:moveTo>
                    <a:pt x="2717811" y="1388715"/>
                  </a:moveTo>
                  <a:lnTo>
                    <a:pt x="2708287" y="1388715"/>
                  </a:lnTo>
                  <a:lnTo>
                    <a:pt x="2708287" y="1379190"/>
                  </a:lnTo>
                  <a:lnTo>
                    <a:pt x="2717811" y="1379190"/>
                  </a:lnTo>
                  <a:lnTo>
                    <a:pt x="2717811" y="1388715"/>
                  </a:lnTo>
                  <a:close/>
                </a:path>
                <a:path w="9865360" h="1388745">
                  <a:moveTo>
                    <a:pt x="2698761" y="1388715"/>
                  </a:moveTo>
                  <a:lnTo>
                    <a:pt x="2689236" y="1388715"/>
                  </a:lnTo>
                  <a:lnTo>
                    <a:pt x="2689236" y="1379190"/>
                  </a:lnTo>
                  <a:lnTo>
                    <a:pt x="2698761" y="1379190"/>
                  </a:lnTo>
                  <a:lnTo>
                    <a:pt x="2698761" y="1388715"/>
                  </a:lnTo>
                  <a:close/>
                </a:path>
                <a:path w="9865360" h="1388745">
                  <a:moveTo>
                    <a:pt x="2679711" y="1388715"/>
                  </a:moveTo>
                  <a:lnTo>
                    <a:pt x="2670186" y="1388715"/>
                  </a:lnTo>
                  <a:lnTo>
                    <a:pt x="2670186" y="1379190"/>
                  </a:lnTo>
                  <a:lnTo>
                    <a:pt x="2679711" y="1379190"/>
                  </a:lnTo>
                  <a:lnTo>
                    <a:pt x="2679711" y="1388715"/>
                  </a:lnTo>
                  <a:close/>
                </a:path>
                <a:path w="9865360" h="1388745">
                  <a:moveTo>
                    <a:pt x="2660661" y="1388715"/>
                  </a:moveTo>
                  <a:lnTo>
                    <a:pt x="2651136" y="1388715"/>
                  </a:lnTo>
                  <a:lnTo>
                    <a:pt x="2651136" y="1379190"/>
                  </a:lnTo>
                  <a:lnTo>
                    <a:pt x="2660661" y="1379190"/>
                  </a:lnTo>
                  <a:lnTo>
                    <a:pt x="2660661" y="1388715"/>
                  </a:lnTo>
                  <a:close/>
                </a:path>
                <a:path w="9865360" h="1388745">
                  <a:moveTo>
                    <a:pt x="2641611" y="1388715"/>
                  </a:moveTo>
                  <a:lnTo>
                    <a:pt x="2632086" y="1388715"/>
                  </a:lnTo>
                  <a:lnTo>
                    <a:pt x="2632086" y="1379190"/>
                  </a:lnTo>
                  <a:lnTo>
                    <a:pt x="2641611" y="1379190"/>
                  </a:lnTo>
                  <a:lnTo>
                    <a:pt x="2641611" y="1388715"/>
                  </a:lnTo>
                  <a:close/>
                </a:path>
                <a:path w="9865360" h="1388745">
                  <a:moveTo>
                    <a:pt x="2622561" y="1388715"/>
                  </a:moveTo>
                  <a:lnTo>
                    <a:pt x="2613037" y="1388715"/>
                  </a:lnTo>
                  <a:lnTo>
                    <a:pt x="2613037" y="1379190"/>
                  </a:lnTo>
                  <a:lnTo>
                    <a:pt x="2622561" y="1379190"/>
                  </a:lnTo>
                  <a:lnTo>
                    <a:pt x="2622561" y="1388715"/>
                  </a:lnTo>
                  <a:close/>
                </a:path>
                <a:path w="9865360" h="1388745">
                  <a:moveTo>
                    <a:pt x="2603511" y="1388715"/>
                  </a:moveTo>
                  <a:lnTo>
                    <a:pt x="2593986" y="1388715"/>
                  </a:lnTo>
                  <a:lnTo>
                    <a:pt x="2593986" y="1379190"/>
                  </a:lnTo>
                  <a:lnTo>
                    <a:pt x="2603511" y="1379190"/>
                  </a:lnTo>
                  <a:lnTo>
                    <a:pt x="2603511" y="1388715"/>
                  </a:lnTo>
                  <a:close/>
                </a:path>
                <a:path w="9865360" h="1388745">
                  <a:moveTo>
                    <a:pt x="2584462" y="1388715"/>
                  </a:moveTo>
                  <a:lnTo>
                    <a:pt x="2574936" y="1388715"/>
                  </a:lnTo>
                  <a:lnTo>
                    <a:pt x="2574936" y="1379190"/>
                  </a:lnTo>
                  <a:lnTo>
                    <a:pt x="2584462" y="1379190"/>
                  </a:lnTo>
                  <a:lnTo>
                    <a:pt x="2584462" y="1388715"/>
                  </a:lnTo>
                  <a:close/>
                </a:path>
                <a:path w="9865360" h="1388745">
                  <a:moveTo>
                    <a:pt x="2565411" y="1388715"/>
                  </a:moveTo>
                  <a:lnTo>
                    <a:pt x="2555887" y="1388715"/>
                  </a:lnTo>
                  <a:lnTo>
                    <a:pt x="2555887" y="1379190"/>
                  </a:lnTo>
                  <a:lnTo>
                    <a:pt x="2565411" y="1379190"/>
                  </a:lnTo>
                  <a:lnTo>
                    <a:pt x="2565411" y="1388715"/>
                  </a:lnTo>
                  <a:close/>
                </a:path>
                <a:path w="9865360" h="1388745">
                  <a:moveTo>
                    <a:pt x="2546361" y="1388715"/>
                  </a:moveTo>
                  <a:lnTo>
                    <a:pt x="2536836" y="1388715"/>
                  </a:lnTo>
                  <a:lnTo>
                    <a:pt x="2536836" y="1379190"/>
                  </a:lnTo>
                  <a:lnTo>
                    <a:pt x="2546361" y="1379190"/>
                  </a:lnTo>
                  <a:lnTo>
                    <a:pt x="2546361" y="1388715"/>
                  </a:lnTo>
                  <a:close/>
                </a:path>
                <a:path w="9865360" h="1388745">
                  <a:moveTo>
                    <a:pt x="2527312" y="1388715"/>
                  </a:moveTo>
                  <a:lnTo>
                    <a:pt x="2517786" y="1388715"/>
                  </a:lnTo>
                  <a:lnTo>
                    <a:pt x="2517786" y="1379190"/>
                  </a:lnTo>
                  <a:lnTo>
                    <a:pt x="2527312" y="1379190"/>
                  </a:lnTo>
                  <a:lnTo>
                    <a:pt x="2527312" y="1388715"/>
                  </a:lnTo>
                  <a:close/>
                </a:path>
                <a:path w="9865360" h="1388745">
                  <a:moveTo>
                    <a:pt x="2508261" y="1388715"/>
                  </a:moveTo>
                  <a:lnTo>
                    <a:pt x="2498737" y="1388715"/>
                  </a:lnTo>
                  <a:lnTo>
                    <a:pt x="2498737" y="1379190"/>
                  </a:lnTo>
                  <a:lnTo>
                    <a:pt x="2508261" y="1379190"/>
                  </a:lnTo>
                  <a:lnTo>
                    <a:pt x="2508261" y="1388715"/>
                  </a:lnTo>
                  <a:close/>
                </a:path>
                <a:path w="9865360" h="1388745">
                  <a:moveTo>
                    <a:pt x="2489211" y="1388715"/>
                  </a:moveTo>
                  <a:lnTo>
                    <a:pt x="2479686" y="1388715"/>
                  </a:lnTo>
                  <a:lnTo>
                    <a:pt x="2479686" y="1379190"/>
                  </a:lnTo>
                  <a:lnTo>
                    <a:pt x="2489211" y="1379190"/>
                  </a:lnTo>
                  <a:lnTo>
                    <a:pt x="2489211" y="1388715"/>
                  </a:lnTo>
                  <a:close/>
                </a:path>
                <a:path w="9865360" h="1388745">
                  <a:moveTo>
                    <a:pt x="2470162" y="1388715"/>
                  </a:moveTo>
                  <a:lnTo>
                    <a:pt x="2460636" y="1388715"/>
                  </a:lnTo>
                  <a:lnTo>
                    <a:pt x="2460636" y="1379190"/>
                  </a:lnTo>
                  <a:lnTo>
                    <a:pt x="2470162" y="1379190"/>
                  </a:lnTo>
                  <a:lnTo>
                    <a:pt x="2470162" y="1388715"/>
                  </a:lnTo>
                  <a:close/>
                </a:path>
                <a:path w="9865360" h="1388745">
                  <a:moveTo>
                    <a:pt x="2451111" y="1388715"/>
                  </a:moveTo>
                  <a:lnTo>
                    <a:pt x="2441586" y="1388715"/>
                  </a:lnTo>
                  <a:lnTo>
                    <a:pt x="2441586" y="1379190"/>
                  </a:lnTo>
                  <a:lnTo>
                    <a:pt x="2451111" y="1379190"/>
                  </a:lnTo>
                  <a:lnTo>
                    <a:pt x="2451111" y="1388715"/>
                  </a:lnTo>
                  <a:close/>
                </a:path>
                <a:path w="9865360" h="1388745">
                  <a:moveTo>
                    <a:pt x="2432061" y="1388715"/>
                  </a:moveTo>
                  <a:lnTo>
                    <a:pt x="2422536" y="1388715"/>
                  </a:lnTo>
                  <a:lnTo>
                    <a:pt x="2422536" y="1379190"/>
                  </a:lnTo>
                  <a:lnTo>
                    <a:pt x="2432061" y="1379190"/>
                  </a:lnTo>
                  <a:lnTo>
                    <a:pt x="2432061" y="1388715"/>
                  </a:lnTo>
                  <a:close/>
                </a:path>
                <a:path w="9865360" h="1388745">
                  <a:moveTo>
                    <a:pt x="2413011" y="1388715"/>
                  </a:moveTo>
                  <a:lnTo>
                    <a:pt x="2403486" y="1388715"/>
                  </a:lnTo>
                  <a:lnTo>
                    <a:pt x="2403486" y="1379190"/>
                  </a:lnTo>
                  <a:lnTo>
                    <a:pt x="2413011" y="1379190"/>
                  </a:lnTo>
                  <a:lnTo>
                    <a:pt x="2413011" y="1388715"/>
                  </a:lnTo>
                  <a:close/>
                </a:path>
                <a:path w="9865360" h="1388745">
                  <a:moveTo>
                    <a:pt x="2393961" y="1388715"/>
                  </a:moveTo>
                  <a:lnTo>
                    <a:pt x="2384436" y="1388715"/>
                  </a:lnTo>
                  <a:lnTo>
                    <a:pt x="2384436" y="1379190"/>
                  </a:lnTo>
                  <a:lnTo>
                    <a:pt x="2393961" y="1379190"/>
                  </a:lnTo>
                  <a:lnTo>
                    <a:pt x="2393961" y="1388715"/>
                  </a:lnTo>
                  <a:close/>
                </a:path>
                <a:path w="9865360" h="1388745">
                  <a:moveTo>
                    <a:pt x="2374911" y="1388715"/>
                  </a:moveTo>
                  <a:lnTo>
                    <a:pt x="2365386" y="1388715"/>
                  </a:lnTo>
                  <a:lnTo>
                    <a:pt x="2365386" y="1379190"/>
                  </a:lnTo>
                  <a:lnTo>
                    <a:pt x="2374911" y="1379190"/>
                  </a:lnTo>
                  <a:lnTo>
                    <a:pt x="2374911" y="1388715"/>
                  </a:lnTo>
                  <a:close/>
                </a:path>
                <a:path w="9865360" h="1388745">
                  <a:moveTo>
                    <a:pt x="2355861" y="1388715"/>
                  </a:moveTo>
                  <a:lnTo>
                    <a:pt x="2346337" y="1388715"/>
                  </a:lnTo>
                  <a:lnTo>
                    <a:pt x="2346337" y="1379190"/>
                  </a:lnTo>
                  <a:lnTo>
                    <a:pt x="2355861" y="1379190"/>
                  </a:lnTo>
                  <a:lnTo>
                    <a:pt x="2355861" y="1388715"/>
                  </a:lnTo>
                  <a:close/>
                </a:path>
                <a:path w="9865360" h="1388745">
                  <a:moveTo>
                    <a:pt x="2336811" y="1388715"/>
                  </a:moveTo>
                  <a:lnTo>
                    <a:pt x="2327286" y="1388715"/>
                  </a:lnTo>
                  <a:lnTo>
                    <a:pt x="2327286" y="1379190"/>
                  </a:lnTo>
                  <a:lnTo>
                    <a:pt x="2336811" y="1379190"/>
                  </a:lnTo>
                  <a:lnTo>
                    <a:pt x="2336811" y="1388715"/>
                  </a:lnTo>
                  <a:close/>
                </a:path>
                <a:path w="9865360" h="1388745">
                  <a:moveTo>
                    <a:pt x="2317762" y="1388715"/>
                  </a:moveTo>
                  <a:lnTo>
                    <a:pt x="2308236" y="1388715"/>
                  </a:lnTo>
                  <a:lnTo>
                    <a:pt x="2308236" y="1379190"/>
                  </a:lnTo>
                  <a:lnTo>
                    <a:pt x="2317762" y="1379190"/>
                  </a:lnTo>
                  <a:lnTo>
                    <a:pt x="2317762" y="1388715"/>
                  </a:lnTo>
                  <a:close/>
                </a:path>
                <a:path w="9865360" h="1388745">
                  <a:moveTo>
                    <a:pt x="2298711" y="1388715"/>
                  </a:moveTo>
                  <a:lnTo>
                    <a:pt x="2289187" y="1388715"/>
                  </a:lnTo>
                  <a:lnTo>
                    <a:pt x="2289187" y="1379190"/>
                  </a:lnTo>
                  <a:lnTo>
                    <a:pt x="2298711" y="1379190"/>
                  </a:lnTo>
                  <a:lnTo>
                    <a:pt x="2298711" y="1388715"/>
                  </a:lnTo>
                  <a:close/>
                </a:path>
                <a:path w="9865360" h="1388745">
                  <a:moveTo>
                    <a:pt x="2279661" y="1388715"/>
                  </a:moveTo>
                  <a:lnTo>
                    <a:pt x="2270136" y="1388715"/>
                  </a:lnTo>
                  <a:lnTo>
                    <a:pt x="2270136" y="1379190"/>
                  </a:lnTo>
                  <a:lnTo>
                    <a:pt x="2279661" y="1379190"/>
                  </a:lnTo>
                  <a:lnTo>
                    <a:pt x="2279661" y="1388715"/>
                  </a:lnTo>
                  <a:close/>
                </a:path>
                <a:path w="9865360" h="1388745">
                  <a:moveTo>
                    <a:pt x="2260612" y="1388715"/>
                  </a:moveTo>
                  <a:lnTo>
                    <a:pt x="2251086" y="1388715"/>
                  </a:lnTo>
                  <a:lnTo>
                    <a:pt x="2251086" y="1379190"/>
                  </a:lnTo>
                  <a:lnTo>
                    <a:pt x="2260612" y="1379190"/>
                  </a:lnTo>
                  <a:lnTo>
                    <a:pt x="2260612" y="1388715"/>
                  </a:lnTo>
                  <a:close/>
                </a:path>
                <a:path w="9865360" h="1388745">
                  <a:moveTo>
                    <a:pt x="2241561" y="1388715"/>
                  </a:moveTo>
                  <a:lnTo>
                    <a:pt x="2232037" y="1388715"/>
                  </a:lnTo>
                  <a:lnTo>
                    <a:pt x="2232037" y="1379190"/>
                  </a:lnTo>
                  <a:lnTo>
                    <a:pt x="2241561" y="1379190"/>
                  </a:lnTo>
                  <a:lnTo>
                    <a:pt x="2241561" y="1388715"/>
                  </a:lnTo>
                  <a:close/>
                </a:path>
                <a:path w="9865360" h="1388745">
                  <a:moveTo>
                    <a:pt x="2222511" y="1388715"/>
                  </a:moveTo>
                  <a:lnTo>
                    <a:pt x="2212986" y="1388715"/>
                  </a:lnTo>
                  <a:lnTo>
                    <a:pt x="2212986" y="1379190"/>
                  </a:lnTo>
                  <a:lnTo>
                    <a:pt x="2222511" y="1379190"/>
                  </a:lnTo>
                  <a:lnTo>
                    <a:pt x="2222511" y="1388715"/>
                  </a:lnTo>
                  <a:close/>
                </a:path>
                <a:path w="9865360" h="1388745">
                  <a:moveTo>
                    <a:pt x="2203461" y="1388715"/>
                  </a:moveTo>
                  <a:lnTo>
                    <a:pt x="2193936" y="1388715"/>
                  </a:lnTo>
                  <a:lnTo>
                    <a:pt x="2193936" y="1379190"/>
                  </a:lnTo>
                  <a:lnTo>
                    <a:pt x="2203461" y="1379190"/>
                  </a:lnTo>
                  <a:lnTo>
                    <a:pt x="2203461" y="1388715"/>
                  </a:lnTo>
                  <a:close/>
                </a:path>
                <a:path w="9865360" h="1388745">
                  <a:moveTo>
                    <a:pt x="2184411" y="1388715"/>
                  </a:moveTo>
                  <a:lnTo>
                    <a:pt x="2174886" y="1388715"/>
                  </a:lnTo>
                  <a:lnTo>
                    <a:pt x="2174886" y="1379190"/>
                  </a:lnTo>
                  <a:lnTo>
                    <a:pt x="2184411" y="1379190"/>
                  </a:lnTo>
                  <a:lnTo>
                    <a:pt x="2184411" y="1388715"/>
                  </a:lnTo>
                  <a:close/>
                </a:path>
                <a:path w="9865360" h="1388745">
                  <a:moveTo>
                    <a:pt x="2165361" y="1388715"/>
                  </a:moveTo>
                  <a:lnTo>
                    <a:pt x="2155836" y="1388715"/>
                  </a:lnTo>
                  <a:lnTo>
                    <a:pt x="2155836" y="1379190"/>
                  </a:lnTo>
                  <a:lnTo>
                    <a:pt x="2165361" y="1379190"/>
                  </a:lnTo>
                  <a:lnTo>
                    <a:pt x="2165361" y="1388715"/>
                  </a:lnTo>
                  <a:close/>
                </a:path>
                <a:path w="9865360" h="1388745">
                  <a:moveTo>
                    <a:pt x="2146311" y="1388715"/>
                  </a:moveTo>
                  <a:lnTo>
                    <a:pt x="2136786" y="1388715"/>
                  </a:lnTo>
                  <a:lnTo>
                    <a:pt x="2136786" y="1379190"/>
                  </a:lnTo>
                  <a:lnTo>
                    <a:pt x="2146311" y="1379190"/>
                  </a:lnTo>
                  <a:lnTo>
                    <a:pt x="2146311" y="1388715"/>
                  </a:lnTo>
                  <a:close/>
                </a:path>
                <a:path w="9865360" h="1388745">
                  <a:moveTo>
                    <a:pt x="2127261" y="1388715"/>
                  </a:moveTo>
                  <a:lnTo>
                    <a:pt x="2117736" y="1388715"/>
                  </a:lnTo>
                  <a:lnTo>
                    <a:pt x="2117736" y="1379190"/>
                  </a:lnTo>
                  <a:lnTo>
                    <a:pt x="2127261" y="1379190"/>
                  </a:lnTo>
                  <a:lnTo>
                    <a:pt x="2127261" y="1388715"/>
                  </a:lnTo>
                  <a:close/>
                </a:path>
                <a:path w="9865360" h="1388745">
                  <a:moveTo>
                    <a:pt x="2108212" y="1388715"/>
                  </a:moveTo>
                  <a:lnTo>
                    <a:pt x="2098686" y="1388715"/>
                  </a:lnTo>
                  <a:lnTo>
                    <a:pt x="2098686" y="1379190"/>
                  </a:lnTo>
                  <a:lnTo>
                    <a:pt x="2108212" y="1379190"/>
                  </a:lnTo>
                  <a:lnTo>
                    <a:pt x="2108212" y="1388715"/>
                  </a:lnTo>
                  <a:close/>
                </a:path>
                <a:path w="9865360" h="1388745">
                  <a:moveTo>
                    <a:pt x="2089161" y="1388715"/>
                  </a:moveTo>
                  <a:lnTo>
                    <a:pt x="2079637" y="1388715"/>
                  </a:lnTo>
                  <a:lnTo>
                    <a:pt x="2079637" y="1379190"/>
                  </a:lnTo>
                  <a:lnTo>
                    <a:pt x="2089161" y="1379190"/>
                  </a:lnTo>
                  <a:lnTo>
                    <a:pt x="2089161" y="1388715"/>
                  </a:lnTo>
                  <a:close/>
                </a:path>
                <a:path w="9865360" h="1388745">
                  <a:moveTo>
                    <a:pt x="2070111" y="1388715"/>
                  </a:moveTo>
                  <a:lnTo>
                    <a:pt x="2060586" y="1388715"/>
                  </a:lnTo>
                  <a:lnTo>
                    <a:pt x="2060586" y="1379190"/>
                  </a:lnTo>
                  <a:lnTo>
                    <a:pt x="2070111" y="1379190"/>
                  </a:lnTo>
                  <a:lnTo>
                    <a:pt x="2070111" y="1388715"/>
                  </a:lnTo>
                  <a:close/>
                </a:path>
                <a:path w="9865360" h="1388745">
                  <a:moveTo>
                    <a:pt x="2051062" y="1388715"/>
                  </a:moveTo>
                  <a:lnTo>
                    <a:pt x="2041536" y="1388715"/>
                  </a:lnTo>
                  <a:lnTo>
                    <a:pt x="2041536" y="1379190"/>
                  </a:lnTo>
                  <a:lnTo>
                    <a:pt x="2051062" y="1379190"/>
                  </a:lnTo>
                  <a:lnTo>
                    <a:pt x="2051062" y="1388715"/>
                  </a:lnTo>
                  <a:close/>
                </a:path>
                <a:path w="9865360" h="1388745">
                  <a:moveTo>
                    <a:pt x="2032011" y="1388715"/>
                  </a:moveTo>
                  <a:lnTo>
                    <a:pt x="2022487" y="1388715"/>
                  </a:lnTo>
                  <a:lnTo>
                    <a:pt x="2022487" y="1379190"/>
                  </a:lnTo>
                  <a:lnTo>
                    <a:pt x="2032011" y="1379190"/>
                  </a:lnTo>
                  <a:lnTo>
                    <a:pt x="2032011" y="1388715"/>
                  </a:lnTo>
                  <a:close/>
                </a:path>
                <a:path w="9865360" h="1388745">
                  <a:moveTo>
                    <a:pt x="2012961" y="1388715"/>
                  </a:moveTo>
                  <a:lnTo>
                    <a:pt x="2003436" y="1388715"/>
                  </a:lnTo>
                  <a:lnTo>
                    <a:pt x="2003436" y="1379190"/>
                  </a:lnTo>
                  <a:lnTo>
                    <a:pt x="2012961" y="1379190"/>
                  </a:lnTo>
                  <a:lnTo>
                    <a:pt x="2012961" y="1388715"/>
                  </a:lnTo>
                  <a:close/>
                </a:path>
                <a:path w="9865360" h="1388745">
                  <a:moveTo>
                    <a:pt x="1993912" y="1388715"/>
                  </a:moveTo>
                  <a:lnTo>
                    <a:pt x="1984386" y="1388715"/>
                  </a:lnTo>
                  <a:lnTo>
                    <a:pt x="1984386" y="1379190"/>
                  </a:lnTo>
                  <a:lnTo>
                    <a:pt x="1993912" y="1379190"/>
                  </a:lnTo>
                  <a:lnTo>
                    <a:pt x="1993912" y="1388715"/>
                  </a:lnTo>
                  <a:close/>
                </a:path>
                <a:path w="9865360" h="1388745">
                  <a:moveTo>
                    <a:pt x="1974861" y="1388715"/>
                  </a:moveTo>
                  <a:lnTo>
                    <a:pt x="1965336" y="1388715"/>
                  </a:lnTo>
                  <a:lnTo>
                    <a:pt x="1965336" y="1379190"/>
                  </a:lnTo>
                  <a:lnTo>
                    <a:pt x="1974861" y="1379190"/>
                  </a:lnTo>
                  <a:lnTo>
                    <a:pt x="1974861" y="1388715"/>
                  </a:lnTo>
                  <a:close/>
                </a:path>
                <a:path w="9865360" h="1388745">
                  <a:moveTo>
                    <a:pt x="1955811" y="1388715"/>
                  </a:moveTo>
                  <a:lnTo>
                    <a:pt x="1946286" y="1388715"/>
                  </a:lnTo>
                  <a:lnTo>
                    <a:pt x="1946286" y="1379190"/>
                  </a:lnTo>
                  <a:lnTo>
                    <a:pt x="1955811" y="1379190"/>
                  </a:lnTo>
                  <a:lnTo>
                    <a:pt x="1955811" y="1388715"/>
                  </a:lnTo>
                  <a:close/>
                </a:path>
                <a:path w="9865360" h="1388745">
                  <a:moveTo>
                    <a:pt x="1936761" y="1388715"/>
                  </a:moveTo>
                  <a:lnTo>
                    <a:pt x="1927236" y="1388715"/>
                  </a:lnTo>
                  <a:lnTo>
                    <a:pt x="1927236" y="1379190"/>
                  </a:lnTo>
                  <a:lnTo>
                    <a:pt x="1936761" y="1379190"/>
                  </a:lnTo>
                  <a:lnTo>
                    <a:pt x="1936761" y="1388715"/>
                  </a:lnTo>
                  <a:close/>
                </a:path>
                <a:path w="9865360" h="1388745">
                  <a:moveTo>
                    <a:pt x="1917711" y="1388715"/>
                  </a:moveTo>
                  <a:lnTo>
                    <a:pt x="1908186" y="1388715"/>
                  </a:lnTo>
                  <a:lnTo>
                    <a:pt x="1908186" y="1379190"/>
                  </a:lnTo>
                  <a:lnTo>
                    <a:pt x="1917711" y="1379190"/>
                  </a:lnTo>
                  <a:lnTo>
                    <a:pt x="1917711" y="1388715"/>
                  </a:lnTo>
                  <a:close/>
                </a:path>
                <a:path w="9865360" h="1388745">
                  <a:moveTo>
                    <a:pt x="1898661" y="1388715"/>
                  </a:moveTo>
                  <a:lnTo>
                    <a:pt x="1889136" y="1388715"/>
                  </a:lnTo>
                  <a:lnTo>
                    <a:pt x="1889136" y="1379190"/>
                  </a:lnTo>
                  <a:lnTo>
                    <a:pt x="1898661" y="1379190"/>
                  </a:lnTo>
                  <a:lnTo>
                    <a:pt x="1898661" y="1388715"/>
                  </a:lnTo>
                  <a:close/>
                </a:path>
                <a:path w="9865360" h="1388745">
                  <a:moveTo>
                    <a:pt x="1879611" y="1388715"/>
                  </a:moveTo>
                  <a:lnTo>
                    <a:pt x="1870086" y="1388715"/>
                  </a:lnTo>
                  <a:lnTo>
                    <a:pt x="1870086" y="1379190"/>
                  </a:lnTo>
                  <a:lnTo>
                    <a:pt x="1879611" y="1379190"/>
                  </a:lnTo>
                  <a:lnTo>
                    <a:pt x="1879611" y="1388715"/>
                  </a:lnTo>
                  <a:close/>
                </a:path>
                <a:path w="9865360" h="1388745">
                  <a:moveTo>
                    <a:pt x="1860561" y="1388715"/>
                  </a:moveTo>
                  <a:lnTo>
                    <a:pt x="1851036" y="1388715"/>
                  </a:lnTo>
                  <a:lnTo>
                    <a:pt x="1851036" y="1379190"/>
                  </a:lnTo>
                  <a:lnTo>
                    <a:pt x="1860561" y="1379190"/>
                  </a:lnTo>
                  <a:lnTo>
                    <a:pt x="1860561" y="1388715"/>
                  </a:lnTo>
                  <a:close/>
                </a:path>
                <a:path w="9865360" h="1388745">
                  <a:moveTo>
                    <a:pt x="1841512" y="1388715"/>
                  </a:moveTo>
                  <a:lnTo>
                    <a:pt x="1831986" y="1388715"/>
                  </a:lnTo>
                  <a:lnTo>
                    <a:pt x="1831986" y="1379190"/>
                  </a:lnTo>
                  <a:lnTo>
                    <a:pt x="1841512" y="1379190"/>
                  </a:lnTo>
                  <a:lnTo>
                    <a:pt x="1841512" y="1388715"/>
                  </a:lnTo>
                  <a:close/>
                </a:path>
                <a:path w="9865360" h="1388745">
                  <a:moveTo>
                    <a:pt x="1822461" y="1388715"/>
                  </a:moveTo>
                  <a:lnTo>
                    <a:pt x="1812937" y="1388715"/>
                  </a:lnTo>
                  <a:lnTo>
                    <a:pt x="1812937" y="1379190"/>
                  </a:lnTo>
                  <a:lnTo>
                    <a:pt x="1822461" y="1379190"/>
                  </a:lnTo>
                  <a:lnTo>
                    <a:pt x="1822461" y="1388715"/>
                  </a:lnTo>
                  <a:close/>
                </a:path>
                <a:path w="9865360" h="1388745">
                  <a:moveTo>
                    <a:pt x="1803411" y="1388715"/>
                  </a:moveTo>
                  <a:lnTo>
                    <a:pt x="1793886" y="1388715"/>
                  </a:lnTo>
                  <a:lnTo>
                    <a:pt x="1793886" y="1379190"/>
                  </a:lnTo>
                  <a:lnTo>
                    <a:pt x="1803411" y="1379190"/>
                  </a:lnTo>
                  <a:lnTo>
                    <a:pt x="1803411" y="1388715"/>
                  </a:lnTo>
                  <a:close/>
                </a:path>
                <a:path w="9865360" h="1388745">
                  <a:moveTo>
                    <a:pt x="1784362" y="1388715"/>
                  </a:moveTo>
                  <a:lnTo>
                    <a:pt x="1774836" y="1388715"/>
                  </a:lnTo>
                  <a:lnTo>
                    <a:pt x="1774836" y="1379190"/>
                  </a:lnTo>
                  <a:lnTo>
                    <a:pt x="1784362" y="1379190"/>
                  </a:lnTo>
                  <a:lnTo>
                    <a:pt x="1784362" y="1388715"/>
                  </a:lnTo>
                  <a:close/>
                </a:path>
                <a:path w="9865360" h="1388745">
                  <a:moveTo>
                    <a:pt x="1765311" y="1388715"/>
                  </a:moveTo>
                  <a:lnTo>
                    <a:pt x="1755787" y="1388715"/>
                  </a:lnTo>
                  <a:lnTo>
                    <a:pt x="1755787" y="1379190"/>
                  </a:lnTo>
                  <a:lnTo>
                    <a:pt x="1765311" y="1379190"/>
                  </a:lnTo>
                  <a:lnTo>
                    <a:pt x="1765311" y="1388715"/>
                  </a:lnTo>
                  <a:close/>
                </a:path>
                <a:path w="9865360" h="1388745">
                  <a:moveTo>
                    <a:pt x="1746261" y="1388715"/>
                  </a:moveTo>
                  <a:lnTo>
                    <a:pt x="1736736" y="1388715"/>
                  </a:lnTo>
                  <a:lnTo>
                    <a:pt x="1736736" y="1379190"/>
                  </a:lnTo>
                  <a:lnTo>
                    <a:pt x="1746261" y="1379190"/>
                  </a:lnTo>
                  <a:lnTo>
                    <a:pt x="1746261" y="1388715"/>
                  </a:lnTo>
                  <a:close/>
                </a:path>
                <a:path w="9865360" h="1388745">
                  <a:moveTo>
                    <a:pt x="1727211" y="1388715"/>
                  </a:moveTo>
                  <a:lnTo>
                    <a:pt x="1717686" y="1388715"/>
                  </a:lnTo>
                  <a:lnTo>
                    <a:pt x="1717686" y="1379190"/>
                  </a:lnTo>
                  <a:lnTo>
                    <a:pt x="1727211" y="1379190"/>
                  </a:lnTo>
                  <a:lnTo>
                    <a:pt x="1727211" y="1388715"/>
                  </a:lnTo>
                  <a:close/>
                </a:path>
                <a:path w="9865360" h="1388745">
                  <a:moveTo>
                    <a:pt x="1708161" y="1388715"/>
                  </a:moveTo>
                  <a:lnTo>
                    <a:pt x="1698636" y="1388715"/>
                  </a:lnTo>
                  <a:lnTo>
                    <a:pt x="1698636" y="1379190"/>
                  </a:lnTo>
                  <a:lnTo>
                    <a:pt x="1708161" y="1379190"/>
                  </a:lnTo>
                  <a:lnTo>
                    <a:pt x="1708161" y="1388715"/>
                  </a:lnTo>
                  <a:close/>
                </a:path>
                <a:path w="9865360" h="1388745">
                  <a:moveTo>
                    <a:pt x="1689111" y="1388715"/>
                  </a:moveTo>
                  <a:lnTo>
                    <a:pt x="1679586" y="1388715"/>
                  </a:lnTo>
                  <a:lnTo>
                    <a:pt x="1679586" y="1379190"/>
                  </a:lnTo>
                  <a:lnTo>
                    <a:pt x="1689111" y="1379190"/>
                  </a:lnTo>
                  <a:lnTo>
                    <a:pt x="1689111" y="1388715"/>
                  </a:lnTo>
                  <a:close/>
                </a:path>
                <a:path w="9865360" h="1388745">
                  <a:moveTo>
                    <a:pt x="1670061" y="1388715"/>
                  </a:moveTo>
                  <a:lnTo>
                    <a:pt x="1660536" y="1388715"/>
                  </a:lnTo>
                  <a:lnTo>
                    <a:pt x="1660536" y="1379190"/>
                  </a:lnTo>
                  <a:lnTo>
                    <a:pt x="1670061" y="1379190"/>
                  </a:lnTo>
                  <a:lnTo>
                    <a:pt x="1670061" y="1388715"/>
                  </a:lnTo>
                  <a:close/>
                </a:path>
                <a:path w="9865360" h="1388745">
                  <a:moveTo>
                    <a:pt x="1651011" y="1388715"/>
                  </a:moveTo>
                  <a:lnTo>
                    <a:pt x="1641486" y="1388715"/>
                  </a:lnTo>
                  <a:lnTo>
                    <a:pt x="1641486" y="1379190"/>
                  </a:lnTo>
                  <a:lnTo>
                    <a:pt x="1651011" y="1379190"/>
                  </a:lnTo>
                  <a:lnTo>
                    <a:pt x="1651011" y="1388715"/>
                  </a:lnTo>
                  <a:close/>
                </a:path>
                <a:path w="9865360" h="1388745">
                  <a:moveTo>
                    <a:pt x="1631961" y="1388715"/>
                  </a:moveTo>
                  <a:lnTo>
                    <a:pt x="1622436" y="1388715"/>
                  </a:lnTo>
                  <a:lnTo>
                    <a:pt x="1622436" y="1379190"/>
                  </a:lnTo>
                  <a:lnTo>
                    <a:pt x="1631961" y="1379190"/>
                  </a:lnTo>
                  <a:lnTo>
                    <a:pt x="1631961" y="1388715"/>
                  </a:lnTo>
                  <a:close/>
                </a:path>
                <a:path w="9865360" h="1388745">
                  <a:moveTo>
                    <a:pt x="1612911" y="1388715"/>
                  </a:moveTo>
                  <a:lnTo>
                    <a:pt x="1603387" y="1388715"/>
                  </a:lnTo>
                  <a:lnTo>
                    <a:pt x="1603387" y="1379190"/>
                  </a:lnTo>
                  <a:lnTo>
                    <a:pt x="1612911" y="1379190"/>
                  </a:lnTo>
                  <a:lnTo>
                    <a:pt x="1612911" y="1388715"/>
                  </a:lnTo>
                  <a:close/>
                </a:path>
                <a:path w="9865360" h="1388745">
                  <a:moveTo>
                    <a:pt x="1593861" y="1388715"/>
                  </a:moveTo>
                  <a:lnTo>
                    <a:pt x="1584336" y="1388715"/>
                  </a:lnTo>
                  <a:lnTo>
                    <a:pt x="1584336" y="1379190"/>
                  </a:lnTo>
                  <a:lnTo>
                    <a:pt x="1593861" y="1379190"/>
                  </a:lnTo>
                  <a:lnTo>
                    <a:pt x="1593861" y="1388715"/>
                  </a:lnTo>
                  <a:close/>
                </a:path>
                <a:path w="9865360" h="1388745">
                  <a:moveTo>
                    <a:pt x="1574812" y="1388715"/>
                  </a:moveTo>
                  <a:lnTo>
                    <a:pt x="1565286" y="1388715"/>
                  </a:lnTo>
                  <a:lnTo>
                    <a:pt x="1565286" y="1379190"/>
                  </a:lnTo>
                  <a:lnTo>
                    <a:pt x="1574812" y="1379190"/>
                  </a:lnTo>
                  <a:lnTo>
                    <a:pt x="1574812" y="1388715"/>
                  </a:lnTo>
                  <a:close/>
                </a:path>
                <a:path w="9865360" h="1388745">
                  <a:moveTo>
                    <a:pt x="1555761" y="1388715"/>
                  </a:moveTo>
                  <a:lnTo>
                    <a:pt x="1546237" y="1388715"/>
                  </a:lnTo>
                  <a:lnTo>
                    <a:pt x="1546237" y="1379190"/>
                  </a:lnTo>
                  <a:lnTo>
                    <a:pt x="1555761" y="1379190"/>
                  </a:lnTo>
                  <a:lnTo>
                    <a:pt x="1555761" y="1388715"/>
                  </a:lnTo>
                  <a:close/>
                </a:path>
                <a:path w="9865360" h="1388745">
                  <a:moveTo>
                    <a:pt x="1536711" y="1388715"/>
                  </a:moveTo>
                  <a:lnTo>
                    <a:pt x="1527186" y="1388715"/>
                  </a:lnTo>
                  <a:lnTo>
                    <a:pt x="1527186" y="1379190"/>
                  </a:lnTo>
                  <a:lnTo>
                    <a:pt x="1536711" y="1379190"/>
                  </a:lnTo>
                  <a:lnTo>
                    <a:pt x="1536711" y="1388715"/>
                  </a:lnTo>
                  <a:close/>
                </a:path>
                <a:path w="9865360" h="1388745">
                  <a:moveTo>
                    <a:pt x="1517661" y="1388715"/>
                  </a:moveTo>
                  <a:lnTo>
                    <a:pt x="1508136" y="1388715"/>
                  </a:lnTo>
                  <a:lnTo>
                    <a:pt x="1508136" y="1379190"/>
                  </a:lnTo>
                  <a:lnTo>
                    <a:pt x="1517661" y="1379190"/>
                  </a:lnTo>
                  <a:lnTo>
                    <a:pt x="1517661" y="1388715"/>
                  </a:lnTo>
                  <a:close/>
                </a:path>
                <a:path w="9865360" h="1388745">
                  <a:moveTo>
                    <a:pt x="1498611" y="1388715"/>
                  </a:moveTo>
                  <a:lnTo>
                    <a:pt x="1489086" y="1388715"/>
                  </a:lnTo>
                  <a:lnTo>
                    <a:pt x="1489086" y="1379190"/>
                  </a:lnTo>
                  <a:lnTo>
                    <a:pt x="1498611" y="1379190"/>
                  </a:lnTo>
                  <a:lnTo>
                    <a:pt x="1498611" y="1388715"/>
                  </a:lnTo>
                  <a:close/>
                </a:path>
                <a:path w="9865360" h="1388745">
                  <a:moveTo>
                    <a:pt x="1479561" y="1388715"/>
                  </a:moveTo>
                  <a:lnTo>
                    <a:pt x="1470036" y="1388715"/>
                  </a:lnTo>
                  <a:lnTo>
                    <a:pt x="1470036" y="1379190"/>
                  </a:lnTo>
                  <a:lnTo>
                    <a:pt x="1479561" y="1379190"/>
                  </a:lnTo>
                  <a:lnTo>
                    <a:pt x="1479561" y="1388715"/>
                  </a:lnTo>
                  <a:close/>
                </a:path>
                <a:path w="9865360" h="1388745">
                  <a:moveTo>
                    <a:pt x="1460511" y="1388715"/>
                  </a:moveTo>
                  <a:lnTo>
                    <a:pt x="1450986" y="1388715"/>
                  </a:lnTo>
                  <a:lnTo>
                    <a:pt x="1450986" y="1379190"/>
                  </a:lnTo>
                  <a:lnTo>
                    <a:pt x="1460511" y="1379190"/>
                  </a:lnTo>
                  <a:lnTo>
                    <a:pt x="1460511" y="1388715"/>
                  </a:lnTo>
                  <a:close/>
                </a:path>
                <a:path w="9865360" h="1388745">
                  <a:moveTo>
                    <a:pt x="1441461" y="1388715"/>
                  </a:moveTo>
                  <a:lnTo>
                    <a:pt x="1431936" y="1388715"/>
                  </a:lnTo>
                  <a:lnTo>
                    <a:pt x="1431936" y="1379190"/>
                  </a:lnTo>
                  <a:lnTo>
                    <a:pt x="1441461" y="1379190"/>
                  </a:lnTo>
                  <a:lnTo>
                    <a:pt x="1441461" y="1388715"/>
                  </a:lnTo>
                  <a:close/>
                </a:path>
                <a:path w="9865360" h="1388745">
                  <a:moveTo>
                    <a:pt x="1422411" y="1388715"/>
                  </a:moveTo>
                  <a:lnTo>
                    <a:pt x="1412886" y="1388715"/>
                  </a:lnTo>
                  <a:lnTo>
                    <a:pt x="1412886" y="1379190"/>
                  </a:lnTo>
                  <a:lnTo>
                    <a:pt x="1422411" y="1379190"/>
                  </a:lnTo>
                  <a:lnTo>
                    <a:pt x="1422411" y="1388715"/>
                  </a:lnTo>
                  <a:close/>
                </a:path>
                <a:path w="9865360" h="1388745">
                  <a:moveTo>
                    <a:pt x="1403361" y="1388715"/>
                  </a:moveTo>
                  <a:lnTo>
                    <a:pt x="1393836" y="1388715"/>
                  </a:lnTo>
                  <a:lnTo>
                    <a:pt x="1393836" y="1379190"/>
                  </a:lnTo>
                  <a:lnTo>
                    <a:pt x="1403361" y="1379190"/>
                  </a:lnTo>
                  <a:lnTo>
                    <a:pt x="1403361" y="1388715"/>
                  </a:lnTo>
                  <a:close/>
                </a:path>
                <a:path w="9865360" h="1388745">
                  <a:moveTo>
                    <a:pt x="1384311" y="1388715"/>
                  </a:moveTo>
                  <a:lnTo>
                    <a:pt x="1374786" y="1388715"/>
                  </a:lnTo>
                  <a:lnTo>
                    <a:pt x="1374786" y="1379190"/>
                  </a:lnTo>
                  <a:lnTo>
                    <a:pt x="1384311" y="1379190"/>
                  </a:lnTo>
                  <a:lnTo>
                    <a:pt x="1384311" y="1388715"/>
                  </a:lnTo>
                  <a:close/>
                </a:path>
                <a:path w="9865360" h="1388745">
                  <a:moveTo>
                    <a:pt x="1365261" y="1388715"/>
                  </a:moveTo>
                  <a:lnTo>
                    <a:pt x="1355736" y="1388715"/>
                  </a:lnTo>
                  <a:lnTo>
                    <a:pt x="1355736" y="1379190"/>
                  </a:lnTo>
                  <a:lnTo>
                    <a:pt x="1365261" y="1379190"/>
                  </a:lnTo>
                  <a:lnTo>
                    <a:pt x="1365261" y="1388715"/>
                  </a:lnTo>
                  <a:close/>
                </a:path>
                <a:path w="9865360" h="1388745">
                  <a:moveTo>
                    <a:pt x="1346211" y="1388715"/>
                  </a:moveTo>
                  <a:lnTo>
                    <a:pt x="1336687" y="1388715"/>
                  </a:lnTo>
                  <a:lnTo>
                    <a:pt x="1336687" y="1379190"/>
                  </a:lnTo>
                  <a:lnTo>
                    <a:pt x="1346211" y="1379190"/>
                  </a:lnTo>
                  <a:lnTo>
                    <a:pt x="1346211" y="1388715"/>
                  </a:lnTo>
                  <a:close/>
                </a:path>
                <a:path w="9865360" h="1388745">
                  <a:moveTo>
                    <a:pt x="1327161" y="1388715"/>
                  </a:moveTo>
                  <a:lnTo>
                    <a:pt x="1317636" y="1388715"/>
                  </a:lnTo>
                  <a:lnTo>
                    <a:pt x="1317636" y="1379190"/>
                  </a:lnTo>
                  <a:lnTo>
                    <a:pt x="1327161" y="1379190"/>
                  </a:lnTo>
                  <a:lnTo>
                    <a:pt x="1327161" y="1388715"/>
                  </a:lnTo>
                  <a:close/>
                </a:path>
                <a:path w="9865360" h="1388745">
                  <a:moveTo>
                    <a:pt x="1308112" y="1388715"/>
                  </a:moveTo>
                  <a:lnTo>
                    <a:pt x="1298586" y="1388715"/>
                  </a:lnTo>
                  <a:lnTo>
                    <a:pt x="1298586" y="1379190"/>
                  </a:lnTo>
                  <a:lnTo>
                    <a:pt x="1308112" y="1379190"/>
                  </a:lnTo>
                  <a:lnTo>
                    <a:pt x="1308112" y="1388715"/>
                  </a:lnTo>
                  <a:close/>
                </a:path>
                <a:path w="9865360" h="1388745">
                  <a:moveTo>
                    <a:pt x="1289061" y="1388715"/>
                  </a:moveTo>
                  <a:lnTo>
                    <a:pt x="1279536" y="1388715"/>
                  </a:lnTo>
                  <a:lnTo>
                    <a:pt x="1279536" y="1379190"/>
                  </a:lnTo>
                  <a:lnTo>
                    <a:pt x="1289061" y="1379190"/>
                  </a:lnTo>
                  <a:lnTo>
                    <a:pt x="1289061" y="1388715"/>
                  </a:lnTo>
                  <a:close/>
                </a:path>
                <a:path w="9865360" h="1388745">
                  <a:moveTo>
                    <a:pt x="1270011" y="1388715"/>
                  </a:moveTo>
                  <a:lnTo>
                    <a:pt x="1260486" y="1388715"/>
                  </a:lnTo>
                  <a:lnTo>
                    <a:pt x="1260486" y="1379190"/>
                  </a:lnTo>
                  <a:lnTo>
                    <a:pt x="1270011" y="1379190"/>
                  </a:lnTo>
                  <a:lnTo>
                    <a:pt x="1270011" y="1388715"/>
                  </a:lnTo>
                  <a:close/>
                </a:path>
                <a:path w="9865360" h="1388745">
                  <a:moveTo>
                    <a:pt x="1250961" y="1388715"/>
                  </a:moveTo>
                  <a:lnTo>
                    <a:pt x="1241436" y="1388715"/>
                  </a:lnTo>
                  <a:lnTo>
                    <a:pt x="1241436" y="1379190"/>
                  </a:lnTo>
                  <a:lnTo>
                    <a:pt x="1250961" y="1379190"/>
                  </a:lnTo>
                  <a:lnTo>
                    <a:pt x="1250961" y="1388715"/>
                  </a:lnTo>
                  <a:close/>
                </a:path>
                <a:path w="9865360" h="1388745">
                  <a:moveTo>
                    <a:pt x="1231911" y="1388715"/>
                  </a:moveTo>
                  <a:lnTo>
                    <a:pt x="1222386" y="1388715"/>
                  </a:lnTo>
                  <a:lnTo>
                    <a:pt x="1222386" y="1379190"/>
                  </a:lnTo>
                  <a:lnTo>
                    <a:pt x="1231911" y="1379190"/>
                  </a:lnTo>
                  <a:lnTo>
                    <a:pt x="1231911" y="1388715"/>
                  </a:lnTo>
                  <a:close/>
                </a:path>
                <a:path w="9865360" h="1388745">
                  <a:moveTo>
                    <a:pt x="1212861" y="1388715"/>
                  </a:moveTo>
                  <a:lnTo>
                    <a:pt x="1203336" y="1388715"/>
                  </a:lnTo>
                  <a:lnTo>
                    <a:pt x="1203336" y="1379190"/>
                  </a:lnTo>
                  <a:lnTo>
                    <a:pt x="1212861" y="1379190"/>
                  </a:lnTo>
                  <a:lnTo>
                    <a:pt x="1212861" y="1388715"/>
                  </a:lnTo>
                  <a:close/>
                </a:path>
                <a:path w="9865360" h="1388745">
                  <a:moveTo>
                    <a:pt x="1193811" y="1388715"/>
                  </a:moveTo>
                  <a:lnTo>
                    <a:pt x="1184286" y="1388715"/>
                  </a:lnTo>
                  <a:lnTo>
                    <a:pt x="1184286" y="1379190"/>
                  </a:lnTo>
                  <a:lnTo>
                    <a:pt x="1193811" y="1379190"/>
                  </a:lnTo>
                  <a:lnTo>
                    <a:pt x="1193811" y="1388715"/>
                  </a:lnTo>
                  <a:close/>
                </a:path>
                <a:path w="9865360" h="1388745">
                  <a:moveTo>
                    <a:pt x="1174761" y="1388715"/>
                  </a:moveTo>
                  <a:lnTo>
                    <a:pt x="1165236" y="1388715"/>
                  </a:lnTo>
                  <a:lnTo>
                    <a:pt x="1165236" y="1379190"/>
                  </a:lnTo>
                  <a:lnTo>
                    <a:pt x="1174761" y="1379190"/>
                  </a:lnTo>
                  <a:lnTo>
                    <a:pt x="1174761" y="1388715"/>
                  </a:lnTo>
                  <a:close/>
                </a:path>
                <a:path w="9865360" h="1388745">
                  <a:moveTo>
                    <a:pt x="1155711" y="1388715"/>
                  </a:moveTo>
                  <a:lnTo>
                    <a:pt x="1146186" y="1388715"/>
                  </a:lnTo>
                  <a:lnTo>
                    <a:pt x="1146186" y="1379190"/>
                  </a:lnTo>
                  <a:lnTo>
                    <a:pt x="1155711" y="1379190"/>
                  </a:lnTo>
                  <a:lnTo>
                    <a:pt x="1155711" y="1388715"/>
                  </a:lnTo>
                  <a:close/>
                </a:path>
                <a:path w="9865360" h="1388745">
                  <a:moveTo>
                    <a:pt x="1136661" y="1388715"/>
                  </a:moveTo>
                  <a:lnTo>
                    <a:pt x="1127136" y="1388715"/>
                  </a:lnTo>
                  <a:lnTo>
                    <a:pt x="1127136" y="1379190"/>
                  </a:lnTo>
                  <a:lnTo>
                    <a:pt x="1136661" y="1379190"/>
                  </a:lnTo>
                  <a:lnTo>
                    <a:pt x="1136661" y="1388715"/>
                  </a:lnTo>
                  <a:close/>
                </a:path>
                <a:path w="9865360" h="1388745">
                  <a:moveTo>
                    <a:pt x="1117611" y="1388715"/>
                  </a:moveTo>
                  <a:lnTo>
                    <a:pt x="1108086" y="1388715"/>
                  </a:lnTo>
                  <a:lnTo>
                    <a:pt x="1108086" y="1379190"/>
                  </a:lnTo>
                  <a:lnTo>
                    <a:pt x="1117611" y="1379190"/>
                  </a:lnTo>
                  <a:lnTo>
                    <a:pt x="1117611" y="1388715"/>
                  </a:lnTo>
                  <a:close/>
                </a:path>
                <a:path w="9865360" h="1388745">
                  <a:moveTo>
                    <a:pt x="1098562" y="1388715"/>
                  </a:moveTo>
                  <a:lnTo>
                    <a:pt x="1089036" y="1388715"/>
                  </a:lnTo>
                  <a:lnTo>
                    <a:pt x="1089036" y="1379190"/>
                  </a:lnTo>
                  <a:lnTo>
                    <a:pt x="1098562" y="1379190"/>
                  </a:lnTo>
                  <a:lnTo>
                    <a:pt x="1098562" y="1388715"/>
                  </a:lnTo>
                  <a:close/>
                </a:path>
                <a:path w="9865360" h="1388745">
                  <a:moveTo>
                    <a:pt x="1079511" y="1388715"/>
                  </a:moveTo>
                  <a:lnTo>
                    <a:pt x="1069987" y="1388715"/>
                  </a:lnTo>
                  <a:lnTo>
                    <a:pt x="1069987" y="1379190"/>
                  </a:lnTo>
                  <a:lnTo>
                    <a:pt x="1079511" y="1379190"/>
                  </a:lnTo>
                  <a:lnTo>
                    <a:pt x="1079511" y="1388715"/>
                  </a:lnTo>
                  <a:close/>
                </a:path>
                <a:path w="9865360" h="1388745">
                  <a:moveTo>
                    <a:pt x="1060461" y="1388715"/>
                  </a:moveTo>
                  <a:lnTo>
                    <a:pt x="1050936" y="1388715"/>
                  </a:lnTo>
                  <a:lnTo>
                    <a:pt x="1050936" y="1379190"/>
                  </a:lnTo>
                  <a:lnTo>
                    <a:pt x="1060461" y="1379190"/>
                  </a:lnTo>
                  <a:lnTo>
                    <a:pt x="1060461" y="1388715"/>
                  </a:lnTo>
                  <a:close/>
                </a:path>
                <a:path w="9865360" h="1388745">
                  <a:moveTo>
                    <a:pt x="1041411" y="1388715"/>
                  </a:moveTo>
                  <a:lnTo>
                    <a:pt x="1031886" y="1388715"/>
                  </a:lnTo>
                  <a:lnTo>
                    <a:pt x="1031886" y="1379190"/>
                  </a:lnTo>
                  <a:lnTo>
                    <a:pt x="1041411" y="1379190"/>
                  </a:lnTo>
                  <a:lnTo>
                    <a:pt x="1041411" y="1388715"/>
                  </a:lnTo>
                  <a:close/>
                </a:path>
                <a:path w="9865360" h="1388745">
                  <a:moveTo>
                    <a:pt x="1022361" y="1388715"/>
                  </a:moveTo>
                  <a:lnTo>
                    <a:pt x="1012836" y="1388715"/>
                  </a:lnTo>
                  <a:lnTo>
                    <a:pt x="1012836" y="1379190"/>
                  </a:lnTo>
                  <a:lnTo>
                    <a:pt x="1022361" y="1379190"/>
                  </a:lnTo>
                  <a:lnTo>
                    <a:pt x="1022361" y="1388715"/>
                  </a:lnTo>
                  <a:close/>
                </a:path>
                <a:path w="9865360" h="1388745">
                  <a:moveTo>
                    <a:pt x="1003311" y="1388715"/>
                  </a:moveTo>
                  <a:lnTo>
                    <a:pt x="993786" y="1388715"/>
                  </a:lnTo>
                  <a:lnTo>
                    <a:pt x="993786" y="1379190"/>
                  </a:lnTo>
                  <a:lnTo>
                    <a:pt x="1003311" y="1379190"/>
                  </a:lnTo>
                  <a:lnTo>
                    <a:pt x="1003311" y="1388715"/>
                  </a:lnTo>
                  <a:close/>
                </a:path>
                <a:path w="9865360" h="1388745">
                  <a:moveTo>
                    <a:pt x="984261" y="1388715"/>
                  </a:moveTo>
                  <a:lnTo>
                    <a:pt x="974736" y="1388715"/>
                  </a:lnTo>
                  <a:lnTo>
                    <a:pt x="974736" y="1379190"/>
                  </a:lnTo>
                  <a:lnTo>
                    <a:pt x="984261" y="1379190"/>
                  </a:lnTo>
                  <a:lnTo>
                    <a:pt x="984261" y="1388715"/>
                  </a:lnTo>
                  <a:close/>
                </a:path>
                <a:path w="9865360" h="1388745">
                  <a:moveTo>
                    <a:pt x="965211" y="1388715"/>
                  </a:moveTo>
                  <a:lnTo>
                    <a:pt x="955686" y="1388715"/>
                  </a:lnTo>
                  <a:lnTo>
                    <a:pt x="955686" y="1379190"/>
                  </a:lnTo>
                  <a:lnTo>
                    <a:pt x="965211" y="1379190"/>
                  </a:lnTo>
                  <a:lnTo>
                    <a:pt x="965211" y="1388715"/>
                  </a:lnTo>
                  <a:close/>
                </a:path>
                <a:path w="9865360" h="1388745">
                  <a:moveTo>
                    <a:pt x="946161" y="1388715"/>
                  </a:moveTo>
                  <a:lnTo>
                    <a:pt x="936636" y="1388715"/>
                  </a:lnTo>
                  <a:lnTo>
                    <a:pt x="936636" y="1379190"/>
                  </a:lnTo>
                  <a:lnTo>
                    <a:pt x="946161" y="1379190"/>
                  </a:lnTo>
                  <a:lnTo>
                    <a:pt x="946161" y="1388715"/>
                  </a:lnTo>
                  <a:close/>
                </a:path>
                <a:path w="9865360" h="1388745">
                  <a:moveTo>
                    <a:pt x="927111" y="1388715"/>
                  </a:moveTo>
                  <a:lnTo>
                    <a:pt x="917586" y="1388715"/>
                  </a:lnTo>
                  <a:lnTo>
                    <a:pt x="917586" y="1379190"/>
                  </a:lnTo>
                  <a:lnTo>
                    <a:pt x="927111" y="1379190"/>
                  </a:lnTo>
                  <a:lnTo>
                    <a:pt x="927111" y="1388715"/>
                  </a:lnTo>
                  <a:close/>
                </a:path>
                <a:path w="9865360" h="1388745">
                  <a:moveTo>
                    <a:pt x="908061" y="1388715"/>
                  </a:moveTo>
                  <a:lnTo>
                    <a:pt x="898536" y="1388715"/>
                  </a:lnTo>
                  <a:lnTo>
                    <a:pt x="898536" y="1379190"/>
                  </a:lnTo>
                  <a:lnTo>
                    <a:pt x="908061" y="1379190"/>
                  </a:lnTo>
                  <a:lnTo>
                    <a:pt x="908061" y="1388715"/>
                  </a:lnTo>
                  <a:close/>
                </a:path>
                <a:path w="9865360" h="1388745">
                  <a:moveTo>
                    <a:pt x="889011" y="1388715"/>
                  </a:moveTo>
                  <a:lnTo>
                    <a:pt x="879486" y="1388715"/>
                  </a:lnTo>
                  <a:lnTo>
                    <a:pt x="879486" y="1379190"/>
                  </a:lnTo>
                  <a:lnTo>
                    <a:pt x="889011" y="1379190"/>
                  </a:lnTo>
                  <a:lnTo>
                    <a:pt x="889011" y="1388715"/>
                  </a:lnTo>
                  <a:close/>
                </a:path>
                <a:path w="9865360" h="1388745">
                  <a:moveTo>
                    <a:pt x="869961" y="1388715"/>
                  </a:moveTo>
                  <a:lnTo>
                    <a:pt x="860436" y="1388715"/>
                  </a:lnTo>
                  <a:lnTo>
                    <a:pt x="860436" y="1379190"/>
                  </a:lnTo>
                  <a:lnTo>
                    <a:pt x="869961" y="1379190"/>
                  </a:lnTo>
                  <a:lnTo>
                    <a:pt x="869961" y="1388715"/>
                  </a:lnTo>
                  <a:close/>
                </a:path>
                <a:path w="9865360" h="1388745">
                  <a:moveTo>
                    <a:pt x="850911" y="1388715"/>
                  </a:moveTo>
                  <a:lnTo>
                    <a:pt x="841386" y="1388715"/>
                  </a:lnTo>
                  <a:lnTo>
                    <a:pt x="841386" y="1379190"/>
                  </a:lnTo>
                  <a:lnTo>
                    <a:pt x="850911" y="1379190"/>
                  </a:lnTo>
                  <a:lnTo>
                    <a:pt x="850911" y="1388715"/>
                  </a:lnTo>
                  <a:close/>
                </a:path>
                <a:path w="9865360" h="1388745">
                  <a:moveTo>
                    <a:pt x="831862" y="1388715"/>
                  </a:moveTo>
                  <a:lnTo>
                    <a:pt x="822336" y="1388715"/>
                  </a:lnTo>
                  <a:lnTo>
                    <a:pt x="822336" y="1379190"/>
                  </a:lnTo>
                  <a:lnTo>
                    <a:pt x="831862" y="1379190"/>
                  </a:lnTo>
                  <a:lnTo>
                    <a:pt x="831862" y="1388715"/>
                  </a:lnTo>
                  <a:close/>
                </a:path>
                <a:path w="9865360" h="1388745">
                  <a:moveTo>
                    <a:pt x="812811" y="1388715"/>
                  </a:moveTo>
                  <a:lnTo>
                    <a:pt x="803286" y="1388715"/>
                  </a:lnTo>
                  <a:lnTo>
                    <a:pt x="803286" y="1379190"/>
                  </a:lnTo>
                  <a:lnTo>
                    <a:pt x="812811" y="1379190"/>
                  </a:lnTo>
                  <a:lnTo>
                    <a:pt x="812811" y="1388715"/>
                  </a:lnTo>
                  <a:close/>
                </a:path>
                <a:path w="9865360" h="1388745">
                  <a:moveTo>
                    <a:pt x="793761" y="1388715"/>
                  </a:moveTo>
                  <a:lnTo>
                    <a:pt x="784236" y="1388715"/>
                  </a:lnTo>
                  <a:lnTo>
                    <a:pt x="784236" y="1379190"/>
                  </a:lnTo>
                  <a:lnTo>
                    <a:pt x="793761" y="1379190"/>
                  </a:lnTo>
                  <a:lnTo>
                    <a:pt x="793761" y="1388715"/>
                  </a:lnTo>
                  <a:close/>
                </a:path>
                <a:path w="9865360" h="1388745">
                  <a:moveTo>
                    <a:pt x="774711" y="1388715"/>
                  </a:moveTo>
                  <a:lnTo>
                    <a:pt x="765186" y="1388715"/>
                  </a:lnTo>
                  <a:lnTo>
                    <a:pt x="765186" y="1379190"/>
                  </a:lnTo>
                  <a:lnTo>
                    <a:pt x="774711" y="1379190"/>
                  </a:lnTo>
                  <a:lnTo>
                    <a:pt x="774711" y="1388715"/>
                  </a:lnTo>
                  <a:close/>
                </a:path>
                <a:path w="9865360" h="1388745">
                  <a:moveTo>
                    <a:pt x="755661" y="1388715"/>
                  </a:moveTo>
                  <a:lnTo>
                    <a:pt x="746136" y="1388715"/>
                  </a:lnTo>
                  <a:lnTo>
                    <a:pt x="746136" y="1379190"/>
                  </a:lnTo>
                  <a:lnTo>
                    <a:pt x="755661" y="1379190"/>
                  </a:lnTo>
                  <a:lnTo>
                    <a:pt x="755661" y="1388715"/>
                  </a:lnTo>
                  <a:close/>
                </a:path>
                <a:path w="9865360" h="1388745">
                  <a:moveTo>
                    <a:pt x="736611" y="1388715"/>
                  </a:moveTo>
                  <a:lnTo>
                    <a:pt x="727086" y="1388715"/>
                  </a:lnTo>
                  <a:lnTo>
                    <a:pt x="727086" y="1379190"/>
                  </a:lnTo>
                  <a:lnTo>
                    <a:pt x="736611" y="1379190"/>
                  </a:lnTo>
                  <a:lnTo>
                    <a:pt x="736611" y="1388715"/>
                  </a:lnTo>
                  <a:close/>
                </a:path>
                <a:path w="9865360" h="1388745">
                  <a:moveTo>
                    <a:pt x="717561" y="1388715"/>
                  </a:moveTo>
                  <a:lnTo>
                    <a:pt x="708036" y="1388715"/>
                  </a:lnTo>
                  <a:lnTo>
                    <a:pt x="708036" y="1379190"/>
                  </a:lnTo>
                  <a:lnTo>
                    <a:pt x="717561" y="1379190"/>
                  </a:lnTo>
                  <a:lnTo>
                    <a:pt x="717561" y="1388715"/>
                  </a:lnTo>
                  <a:close/>
                </a:path>
                <a:path w="9865360" h="1388745">
                  <a:moveTo>
                    <a:pt x="698511" y="1388715"/>
                  </a:moveTo>
                  <a:lnTo>
                    <a:pt x="688986" y="1388715"/>
                  </a:lnTo>
                  <a:lnTo>
                    <a:pt x="688986" y="1379190"/>
                  </a:lnTo>
                  <a:lnTo>
                    <a:pt x="698511" y="1379190"/>
                  </a:lnTo>
                  <a:lnTo>
                    <a:pt x="698511" y="1388715"/>
                  </a:lnTo>
                  <a:close/>
                </a:path>
                <a:path w="9865360" h="1388745">
                  <a:moveTo>
                    <a:pt x="679461" y="1388715"/>
                  </a:moveTo>
                  <a:lnTo>
                    <a:pt x="669936" y="1388715"/>
                  </a:lnTo>
                  <a:lnTo>
                    <a:pt x="669936" y="1379190"/>
                  </a:lnTo>
                  <a:lnTo>
                    <a:pt x="679461" y="1379190"/>
                  </a:lnTo>
                  <a:lnTo>
                    <a:pt x="679461" y="1388715"/>
                  </a:lnTo>
                  <a:close/>
                </a:path>
                <a:path w="9865360" h="1388745">
                  <a:moveTo>
                    <a:pt x="660411" y="1388715"/>
                  </a:moveTo>
                  <a:lnTo>
                    <a:pt x="650886" y="1388715"/>
                  </a:lnTo>
                  <a:lnTo>
                    <a:pt x="650886" y="1379190"/>
                  </a:lnTo>
                  <a:lnTo>
                    <a:pt x="660411" y="1379190"/>
                  </a:lnTo>
                  <a:lnTo>
                    <a:pt x="660411" y="1388715"/>
                  </a:lnTo>
                  <a:close/>
                </a:path>
                <a:path w="9865360" h="1388745">
                  <a:moveTo>
                    <a:pt x="641361" y="1388715"/>
                  </a:moveTo>
                  <a:lnTo>
                    <a:pt x="631836" y="1388715"/>
                  </a:lnTo>
                  <a:lnTo>
                    <a:pt x="631836" y="1379190"/>
                  </a:lnTo>
                  <a:lnTo>
                    <a:pt x="641361" y="1379190"/>
                  </a:lnTo>
                  <a:lnTo>
                    <a:pt x="641361" y="1388715"/>
                  </a:lnTo>
                  <a:close/>
                </a:path>
                <a:path w="9865360" h="1388745">
                  <a:moveTo>
                    <a:pt x="622311" y="1388715"/>
                  </a:moveTo>
                  <a:lnTo>
                    <a:pt x="612786" y="1388715"/>
                  </a:lnTo>
                  <a:lnTo>
                    <a:pt x="612786" y="1379190"/>
                  </a:lnTo>
                  <a:lnTo>
                    <a:pt x="622311" y="1379190"/>
                  </a:lnTo>
                  <a:lnTo>
                    <a:pt x="622311" y="1388715"/>
                  </a:lnTo>
                  <a:close/>
                </a:path>
                <a:path w="9865360" h="1388745">
                  <a:moveTo>
                    <a:pt x="603261" y="1388715"/>
                  </a:moveTo>
                  <a:lnTo>
                    <a:pt x="593736" y="1388715"/>
                  </a:lnTo>
                  <a:lnTo>
                    <a:pt x="593736" y="1379190"/>
                  </a:lnTo>
                  <a:lnTo>
                    <a:pt x="603261" y="1379190"/>
                  </a:lnTo>
                  <a:lnTo>
                    <a:pt x="603261" y="1388715"/>
                  </a:lnTo>
                  <a:close/>
                </a:path>
                <a:path w="9865360" h="1388745">
                  <a:moveTo>
                    <a:pt x="584211" y="1388715"/>
                  </a:moveTo>
                  <a:lnTo>
                    <a:pt x="574686" y="1388715"/>
                  </a:lnTo>
                  <a:lnTo>
                    <a:pt x="574686" y="1379190"/>
                  </a:lnTo>
                  <a:lnTo>
                    <a:pt x="584211" y="1379190"/>
                  </a:lnTo>
                  <a:lnTo>
                    <a:pt x="584211" y="1388715"/>
                  </a:lnTo>
                  <a:close/>
                </a:path>
                <a:path w="9865360" h="1388745">
                  <a:moveTo>
                    <a:pt x="565161" y="1388715"/>
                  </a:moveTo>
                  <a:lnTo>
                    <a:pt x="555636" y="1388715"/>
                  </a:lnTo>
                  <a:lnTo>
                    <a:pt x="555636" y="1379190"/>
                  </a:lnTo>
                  <a:lnTo>
                    <a:pt x="565161" y="1379190"/>
                  </a:lnTo>
                  <a:lnTo>
                    <a:pt x="565161" y="1388715"/>
                  </a:lnTo>
                  <a:close/>
                </a:path>
                <a:path w="9865360" h="1388745">
                  <a:moveTo>
                    <a:pt x="546111" y="1388715"/>
                  </a:moveTo>
                  <a:lnTo>
                    <a:pt x="536586" y="1388715"/>
                  </a:lnTo>
                  <a:lnTo>
                    <a:pt x="536586" y="1379190"/>
                  </a:lnTo>
                  <a:lnTo>
                    <a:pt x="546111" y="1379190"/>
                  </a:lnTo>
                  <a:lnTo>
                    <a:pt x="546111" y="1388715"/>
                  </a:lnTo>
                  <a:close/>
                </a:path>
                <a:path w="9865360" h="1388745">
                  <a:moveTo>
                    <a:pt x="527061" y="1388715"/>
                  </a:moveTo>
                  <a:lnTo>
                    <a:pt x="517536" y="1388715"/>
                  </a:lnTo>
                  <a:lnTo>
                    <a:pt x="517536" y="1379190"/>
                  </a:lnTo>
                  <a:lnTo>
                    <a:pt x="527061" y="1379190"/>
                  </a:lnTo>
                  <a:lnTo>
                    <a:pt x="527061" y="1388715"/>
                  </a:lnTo>
                  <a:close/>
                </a:path>
                <a:path w="9865360" h="1388745">
                  <a:moveTo>
                    <a:pt x="508011" y="1388715"/>
                  </a:moveTo>
                  <a:lnTo>
                    <a:pt x="498486" y="1388715"/>
                  </a:lnTo>
                  <a:lnTo>
                    <a:pt x="498486" y="1379190"/>
                  </a:lnTo>
                  <a:lnTo>
                    <a:pt x="508011" y="1379190"/>
                  </a:lnTo>
                  <a:lnTo>
                    <a:pt x="508011" y="1388715"/>
                  </a:lnTo>
                  <a:close/>
                </a:path>
                <a:path w="9865360" h="1388745">
                  <a:moveTo>
                    <a:pt x="488961" y="1388715"/>
                  </a:moveTo>
                  <a:lnTo>
                    <a:pt x="479436" y="1388715"/>
                  </a:lnTo>
                  <a:lnTo>
                    <a:pt x="479436" y="1379190"/>
                  </a:lnTo>
                  <a:lnTo>
                    <a:pt x="488961" y="1379190"/>
                  </a:lnTo>
                  <a:lnTo>
                    <a:pt x="488961" y="1388715"/>
                  </a:lnTo>
                  <a:close/>
                </a:path>
                <a:path w="9865360" h="1388745">
                  <a:moveTo>
                    <a:pt x="469911" y="1388715"/>
                  </a:moveTo>
                  <a:lnTo>
                    <a:pt x="460386" y="1388715"/>
                  </a:lnTo>
                  <a:lnTo>
                    <a:pt x="460386" y="1379190"/>
                  </a:lnTo>
                  <a:lnTo>
                    <a:pt x="469911" y="1379190"/>
                  </a:lnTo>
                  <a:lnTo>
                    <a:pt x="469911" y="1388715"/>
                  </a:lnTo>
                  <a:close/>
                </a:path>
                <a:path w="9865360" h="1388745">
                  <a:moveTo>
                    <a:pt x="450861" y="1388715"/>
                  </a:moveTo>
                  <a:lnTo>
                    <a:pt x="441336" y="1388715"/>
                  </a:lnTo>
                  <a:lnTo>
                    <a:pt x="441336" y="1379190"/>
                  </a:lnTo>
                  <a:lnTo>
                    <a:pt x="450861" y="1379190"/>
                  </a:lnTo>
                  <a:lnTo>
                    <a:pt x="450861" y="1388715"/>
                  </a:lnTo>
                  <a:close/>
                </a:path>
                <a:path w="9865360" h="1388745">
                  <a:moveTo>
                    <a:pt x="431811" y="1388715"/>
                  </a:moveTo>
                  <a:lnTo>
                    <a:pt x="422286" y="1388715"/>
                  </a:lnTo>
                  <a:lnTo>
                    <a:pt x="422286" y="1379190"/>
                  </a:lnTo>
                  <a:lnTo>
                    <a:pt x="431811" y="1379190"/>
                  </a:lnTo>
                  <a:lnTo>
                    <a:pt x="431811" y="1388715"/>
                  </a:lnTo>
                  <a:close/>
                </a:path>
                <a:path w="9865360" h="1388745">
                  <a:moveTo>
                    <a:pt x="412761" y="1388715"/>
                  </a:moveTo>
                  <a:lnTo>
                    <a:pt x="403236" y="1388715"/>
                  </a:lnTo>
                  <a:lnTo>
                    <a:pt x="403236" y="1379190"/>
                  </a:lnTo>
                  <a:lnTo>
                    <a:pt x="412761" y="1379190"/>
                  </a:lnTo>
                  <a:lnTo>
                    <a:pt x="412761" y="1388715"/>
                  </a:lnTo>
                  <a:close/>
                </a:path>
                <a:path w="9865360" h="1388745">
                  <a:moveTo>
                    <a:pt x="393711" y="1388715"/>
                  </a:moveTo>
                  <a:lnTo>
                    <a:pt x="384186" y="1388715"/>
                  </a:lnTo>
                  <a:lnTo>
                    <a:pt x="384186" y="1379190"/>
                  </a:lnTo>
                  <a:lnTo>
                    <a:pt x="393711" y="1379190"/>
                  </a:lnTo>
                  <a:lnTo>
                    <a:pt x="393711" y="1388715"/>
                  </a:lnTo>
                  <a:close/>
                </a:path>
                <a:path w="9865360" h="1388745">
                  <a:moveTo>
                    <a:pt x="374661" y="1388715"/>
                  </a:moveTo>
                  <a:lnTo>
                    <a:pt x="365136" y="1388715"/>
                  </a:lnTo>
                  <a:lnTo>
                    <a:pt x="365136" y="1379190"/>
                  </a:lnTo>
                  <a:lnTo>
                    <a:pt x="374661" y="1379190"/>
                  </a:lnTo>
                  <a:lnTo>
                    <a:pt x="374661" y="1388715"/>
                  </a:lnTo>
                  <a:close/>
                </a:path>
                <a:path w="9865360" h="1388745">
                  <a:moveTo>
                    <a:pt x="355611" y="1388715"/>
                  </a:moveTo>
                  <a:lnTo>
                    <a:pt x="346086" y="1388715"/>
                  </a:lnTo>
                  <a:lnTo>
                    <a:pt x="346086" y="1379190"/>
                  </a:lnTo>
                  <a:lnTo>
                    <a:pt x="355611" y="1379190"/>
                  </a:lnTo>
                  <a:lnTo>
                    <a:pt x="355611" y="1388715"/>
                  </a:lnTo>
                  <a:close/>
                </a:path>
                <a:path w="9865360" h="1388745">
                  <a:moveTo>
                    <a:pt x="336561" y="1388715"/>
                  </a:moveTo>
                  <a:lnTo>
                    <a:pt x="327036" y="1388715"/>
                  </a:lnTo>
                  <a:lnTo>
                    <a:pt x="327036" y="1379190"/>
                  </a:lnTo>
                  <a:lnTo>
                    <a:pt x="336561" y="1379190"/>
                  </a:lnTo>
                  <a:lnTo>
                    <a:pt x="336561" y="1388715"/>
                  </a:lnTo>
                  <a:close/>
                </a:path>
                <a:path w="9865360" h="1388745">
                  <a:moveTo>
                    <a:pt x="317511" y="1388715"/>
                  </a:moveTo>
                  <a:lnTo>
                    <a:pt x="307986" y="1388715"/>
                  </a:lnTo>
                  <a:lnTo>
                    <a:pt x="307986" y="1379190"/>
                  </a:lnTo>
                  <a:lnTo>
                    <a:pt x="317511" y="1379190"/>
                  </a:lnTo>
                  <a:lnTo>
                    <a:pt x="317511" y="1388715"/>
                  </a:lnTo>
                  <a:close/>
                </a:path>
                <a:path w="9865360" h="1388745">
                  <a:moveTo>
                    <a:pt x="298461" y="1388715"/>
                  </a:moveTo>
                  <a:lnTo>
                    <a:pt x="288936" y="1388715"/>
                  </a:lnTo>
                  <a:lnTo>
                    <a:pt x="288936" y="1379190"/>
                  </a:lnTo>
                  <a:lnTo>
                    <a:pt x="298461" y="1379190"/>
                  </a:lnTo>
                  <a:lnTo>
                    <a:pt x="298461" y="1388715"/>
                  </a:lnTo>
                  <a:close/>
                </a:path>
                <a:path w="9865360" h="1388745">
                  <a:moveTo>
                    <a:pt x="279366" y="1388210"/>
                  </a:moveTo>
                  <a:lnTo>
                    <a:pt x="269826" y="1387455"/>
                  </a:lnTo>
                  <a:lnTo>
                    <a:pt x="270312" y="1378759"/>
                  </a:lnTo>
                  <a:lnTo>
                    <a:pt x="273396" y="1378931"/>
                  </a:lnTo>
                  <a:lnTo>
                    <a:pt x="276481" y="1379052"/>
                  </a:lnTo>
                  <a:lnTo>
                    <a:pt x="279569" y="1379120"/>
                  </a:lnTo>
                  <a:lnTo>
                    <a:pt x="279366" y="1388210"/>
                  </a:lnTo>
                  <a:close/>
                </a:path>
                <a:path w="9865360" h="1388745">
                  <a:moveTo>
                    <a:pt x="260329" y="1386703"/>
                  </a:moveTo>
                  <a:lnTo>
                    <a:pt x="250850" y="1385953"/>
                  </a:lnTo>
                  <a:lnTo>
                    <a:pt x="251939" y="1377114"/>
                  </a:lnTo>
                  <a:lnTo>
                    <a:pt x="254984" y="1377490"/>
                  </a:lnTo>
                  <a:lnTo>
                    <a:pt x="258038" y="1377815"/>
                  </a:lnTo>
                  <a:lnTo>
                    <a:pt x="261100" y="1378089"/>
                  </a:lnTo>
                  <a:lnTo>
                    <a:pt x="260329" y="1386703"/>
                  </a:lnTo>
                  <a:close/>
                </a:path>
                <a:path w="9865360" h="1388745">
                  <a:moveTo>
                    <a:pt x="241364" y="1385202"/>
                  </a:moveTo>
                  <a:lnTo>
                    <a:pt x="240774" y="1385155"/>
                  </a:lnTo>
                  <a:lnTo>
                    <a:pt x="232112" y="1383069"/>
                  </a:lnTo>
                  <a:lnTo>
                    <a:pt x="233798" y="1374263"/>
                  </a:lnTo>
                  <a:lnTo>
                    <a:pt x="236805" y="1374838"/>
                  </a:lnTo>
                  <a:lnTo>
                    <a:pt x="239817" y="1375363"/>
                  </a:lnTo>
                  <a:lnTo>
                    <a:pt x="242835" y="1375838"/>
                  </a:lnTo>
                  <a:lnTo>
                    <a:pt x="241364" y="1385202"/>
                  </a:lnTo>
                  <a:close/>
                </a:path>
                <a:path w="9865360" h="1388745">
                  <a:moveTo>
                    <a:pt x="222852" y="1380839"/>
                  </a:moveTo>
                  <a:lnTo>
                    <a:pt x="213593" y="1378609"/>
                  </a:lnTo>
                  <a:lnTo>
                    <a:pt x="215797" y="1370187"/>
                  </a:lnTo>
                  <a:lnTo>
                    <a:pt x="218776" y="1370967"/>
                  </a:lnTo>
                  <a:lnTo>
                    <a:pt x="221766" y="1371697"/>
                  </a:lnTo>
                  <a:lnTo>
                    <a:pt x="224768" y="1372376"/>
                  </a:lnTo>
                  <a:lnTo>
                    <a:pt x="222852" y="1380839"/>
                  </a:lnTo>
                  <a:close/>
                </a:path>
                <a:path w="9865360" h="1388745">
                  <a:moveTo>
                    <a:pt x="204331" y="1376378"/>
                  </a:moveTo>
                  <a:lnTo>
                    <a:pt x="197316" y="1374688"/>
                  </a:lnTo>
                  <a:lnTo>
                    <a:pt x="195160" y="1373795"/>
                  </a:lnTo>
                  <a:lnTo>
                    <a:pt x="198127" y="1364926"/>
                  </a:lnTo>
                  <a:lnTo>
                    <a:pt x="201042" y="1365901"/>
                  </a:lnTo>
                  <a:lnTo>
                    <a:pt x="203971" y="1366826"/>
                  </a:lnTo>
                  <a:lnTo>
                    <a:pt x="206915" y="1367703"/>
                  </a:lnTo>
                  <a:lnTo>
                    <a:pt x="204331" y="1376378"/>
                  </a:lnTo>
                  <a:close/>
                </a:path>
                <a:path w="9865360" h="1388745">
                  <a:moveTo>
                    <a:pt x="186358" y="1370149"/>
                  </a:moveTo>
                  <a:lnTo>
                    <a:pt x="177579" y="1366513"/>
                  </a:lnTo>
                  <a:lnTo>
                    <a:pt x="180866" y="1358505"/>
                  </a:lnTo>
                  <a:lnTo>
                    <a:pt x="183704" y="1359670"/>
                  </a:lnTo>
                  <a:lnTo>
                    <a:pt x="186563" y="1360787"/>
                  </a:lnTo>
                  <a:lnTo>
                    <a:pt x="189442" y="1361858"/>
                  </a:lnTo>
                  <a:lnTo>
                    <a:pt x="186358" y="1370149"/>
                  </a:lnTo>
                  <a:close/>
                </a:path>
                <a:path w="9865360" h="1388745">
                  <a:moveTo>
                    <a:pt x="168803" y="1362878"/>
                  </a:moveTo>
                  <a:lnTo>
                    <a:pt x="160007" y="1359234"/>
                  </a:lnTo>
                  <a:lnTo>
                    <a:pt x="164072" y="1350948"/>
                  </a:lnTo>
                  <a:lnTo>
                    <a:pt x="166831" y="1352302"/>
                  </a:lnTo>
                  <a:lnTo>
                    <a:pt x="169609" y="1353608"/>
                  </a:lnTo>
                  <a:lnTo>
                    <a:pt x="172407" y="1354867"/>
                  </a:lnTo>
                  <a:lnTo>
                    <a:pt x="168803" y="1362878"/>
                  </a:lnTo>
                  <a:close/>
                </a:path>
                <a:path w="9865360" h="1388745">
                  <a:moveTo>
                    <a:pt x="151563" y="1354833"/>
                  </a:moveTo>
                  <a:lnTo>
                    <a:pt x="143434" y="1349860"/>
                  </a:lnTo>
                  <a:lnTo>
                    <a:pt x="147802" y="1342281"/>
                  </a:lnTo>
                  <a:lnTo>
                    <a:pt x="150466" y="1343816"/>
                  </a:lnTo>
                  <a:lnTo>
                    <a:pt x="153154" y="1345307"/>
                  </a:lnTo>
                  <a:lnTo>
                    <a:pt x="155867" y="1346752"/>
                  </a:lnTo>
                  <a:lnTo>
                    <a:pt x="151563" y="1354833"/>
                  </a:lnTo>
                  <a:close/>
                </a:path>
                <a:path w="9865360" h="1388745">
                  <a:moveTo>
                    <a:pt x="135311" y="1344890"/>
                  </a:moveTo>
                  <a:lnTo>
                    <a:pt x="127177" y="1339914"/>
                  </a:lnTo>
                  <a:lnTo>
                    <a:pt x="132119" y="1332529"/>
                  </a:lnTo>
                  <a:lnTo>
                    <a:pt x="134680" y="1334243"/>
                  </a:lnTo>
                  <a:lnTo>
                    <a:pt x="137268" y="1335913"/>
                  </a:lnTo>
                  <a:lnTo>
                    <a:pt x="139882" y="1337538"/>
                  </a:lnTo>
                  <a:lnTo>
                    <a:pt x="135311" y="1344890"/>
                  </a:lnTo>
                  <a:close/>
                </a:path>
                <a:path w="9865360" h="1388745">
                  <a:moveTo>
                    <a:pt x="119081" y="1334960"/>
                  </a:moveTo>
                  <a:lnTo>
                    <a:pt x="118008" y="1334304"/>
                  </a:lnTo>
                  <a:lnTo>
                    <a:pt x="111724" y="1328942"/>
                  </a:lnTo>
                  <a:lnTo>
                    <a:pt x="117211" y="1321818"/>
                  </a:lnTo>
                  <a:lnTo>
                    <a:pt x="119636" y="1323686"/>
                  </a:lnTo>
                  <a:lnTo>
                    <a:pt x="122093" y="1325514"/>
                  </a:lnTo>
                  <a:lnTo>
                    <a:pt x="124583" y="1327303"/>
                  </a:lnTo>
                  <a:lnTo>
                    <a:pt x="119081" y="1334960"/>
                  </a:lnTo>
                  <a:close/>
                </a:path>
                <a:path w="9865360" h="1388745">
                  <a:moveTo>
                    <a:pt x="104491" y="1322770"/>
                  </a:moveTo>
                  <a:lnTo>
                    <a:pt x="97248" y="1316589"/>
                  </a:lnTo>
                  <a:lnTo>
                    <a:pt x="102986" y="1310087"/>
                  </a:lnTo>
                  <a:lnTo>
                    <a:pt x="105295" y="1312124"/>
                  </a:lnTo>
                  <a:lnTo>
                    <a:pt x="107636" y="1314121"/>
                  </a:lnTo>
                  <a:lnTo>
                    <a:pt x="110010" y="1316078"/>
                  </a:lnTo>
                  <a:lnTo>
                    <a:pt x="104491" y="1322770"/>
                  </a:lnTo>
                  <a:close/>
                </a:path>
                <a:path w="9865360" h="1388745">
                  <a:moveTo>
                    <a:pt x="89977" y="1310384"/>
                  </a:moveTo>
                  <a:lnTo>
                    <a:pt x="83692" y="1305022"/>
                  </a:lnTo>
                  <a:lnTo>
                    <a:pt x="82810" y="1303988"/>
                  </a:lnTo>
                  <a:lnTo>
                    <a:pt x="89487" y="1297343"/>
                  </a:lnTo>
                  <a:lnTo>
                    <a:pt x="92307" y="1300167"/>
                  </a:lnTo>
                  <a:lnTo>
                    <a:pt x="94215" y="1302020"/>
                  </a:lnTo>
                  <a:lnTo>
                    <a:pt x="96149" y="1303846"/>
                  </a:lnTo>
                  <a:lnTo>
                    <a:pt x="89977" y="1310384"/>
                  </a:lnTo>
                  <a:close/>
                </a:path>
                <a:path w="9865360" h="1388745">
                  <a:moveTo>
                    <a:pt x="76578" y="1296684"/>
                  </a:moveTo>
                  <a:lnTo>
                    <a:pt x="70382" y="1289423"/>
                  </a:lnTo>
                  <a:lnTo>
                    <a:pt x="76914" y="1283767"/>
                  </a:lnTo>
                  <a:lnTo>
                    <a:pt x="78931" y="1286098"/>
                  </a:lnTo>
                  <a:lnTo>
                    <a:pt x="80988" y="1288395"/>
                  </a:lnTo>
                  <a:lnTo>
                    <a:pt x="83085" y="1290658"/>
                  </a:lnTo>
                  <a:lnTo>
                    <a:pt x="76578" y="1296684"/>
                  </a:lnTo>
                  <a:close/>
                </a:path>
                <a:path w="9865360" h="1388745">
                  <a:moveTo>
                    <a:pt x="64205" y="1282184"/>
                  </a:moveTo>
                  <a:lnTo>
                    <a:pt x="58032" y="1274951"/>
                  </a:lnTo>
                  <a:lnTo>
                    <a:pt x="65325" y="1269443"/>
                  </a:lnTo>
                  <a:lnTo>
                    <a:pt x="67174" y="1271892"/>
                  </a:lnTo>
                  <a:lnTo>
                    <a:pt x="69064" y="1274309"/>
                  </a:lnTo>
                  <a:lnTo>
                    <a:pt x="70993" y="1276693"/>
                  </a:lnTo>
                  <a:lnTo>
                    <a:pt x="64205" y="1282184"/>
                  </a:lnTo>
                  <a:close/>
                </a:path>
                <a:path w="9865360" h="1388745">
                  <a:moveTo>
                    <a:pt x="52355" y="1267347"/>
                  </a:moveTo>
                  <a:lnTo>
                    <a:pt x="47398" y="1259245"/>
                  </a:lnTo>
                  <a:lnTo>
                    <a:pt x="54748" y="1254426"/>
                  </a:lnTo>
                  <a:lnTo>
                    <a:pt x="56427" y="1256986"/>
                  </a:lnTo>
                  <a:lnTo>
                    <a:pt x="58148" y="1259519"/>
                  </a:lnTo>
                  <a:lnTo>
                    <a:pt x="59913" y="1262024"/>
                  </a:lnTo>
                  <a:lnTo>
                    <a:pt x="52355" y="1267347"/>
                  </a:lnTo>
                  <a:close/>
                </a:path>
                <a:path w="9865360" h="1388745">
                  <a:moveTo>
                    <a:pt x="42424" y="1251113"/>
                  </a:moveTo>
                  <a:lnTo>
                    <a:pt x="37454" y="1242991"/>
                  </a:lnTo>
                  <a:lnTo>
                    <a:pt x="45145" y="1238654"/>
                  </a:lnTo>
                  <a:lnTo>
                    <a:pt x="46656" y="1241333"/>
                  </a:lnTo>
                  <a:lnTo>
                    <a:pt x="48212" y="1243987"/>
                  </a:lnTo>
                  <a:lnTo>
                    <a:pt x="49812" y="1246615"/>
                  </a:lnTo>
                  <a:lnTo>
                    <a:pt x="42424" y="1251113"/>
                  </a:lnTo>
                  <a:close/>
                </a:path>
                <a:path w="9865360" h="1388745">
                  <a:moveTo>
                    <a:pt x="32478" y="1234857"/>
                  </a:moveTo>
                  <a:lnTo>
                    <a:pt x="31083" y="1232576"/>
                  </a:lnTo>
                  <a:lnTo>
                    <a:pt x="28452" y="1226226"/>
                  </a:lnTo>
                  <a:lnTo>
                    <a:pt x="36633" y="1222307"/>
                  </a:lnTo>
                  <a:lnTo>
                    <a:pt x="37959" y="1225075"/>
                  </a:lnTo>
                  <a:lnTo>
                    <a:pt x="39332" y="1227822"/>
                  </a:lnTo>
                  <a:lnTo>
                    <a:pt x="40752" y="1230549"/>
                  </a:lnTo>
                  <a:lnTo>
                    <a:pt x="32478" y="1234857"/>
                  </a:lnTo>
                  <a:close/>
                </a:path>
                <a:path w="9865360" h="1388745">
                  <a:moveTo>
                    <a:pt x="24812" y="1217437"/>
                  </a:moveTo>
                  <a:lnTo>
                    <a:pt x="21177" y="1208662"/>
                  </a:lnTo>
                  <a:lnTo>
                    <a:pt x="29235" y="1205443"/>
                  </a:lnTo>
                  <a:lnTo>
                    <a:pt x="30374" y="1208294"/>
                  </a:lnTo>
                  <a:lnTo>
                    <a:pt x="31560" y="1211125"/>
                  </a:lnTo>
                  <a:lnTo>
                    <a:pt x="32794" y="1213936"/>
                  </a:lnTo>
                  <a:lnTo>
                    <a:pt x="24812" y="1217437"/>
                  </a:lnTo>
                  <a:close/>
                </a:path>
                <a:path w="9865360" h="1388745">
                  <a:moveTo>
                    <a:pt x="17539" y="1199879"/>
                  </a:moveTo>
                  <a:lnTo>
                    <a:pt x="14026" y="1191398"/>
                  </a:lnTo>
                  <a:lnTo>
                    <a:pt x="13961" y="1191042"/>
                  </a:lnTo>
                  <a:lnTo>
                    <a:pt x="22976" y="1188121"/>
                  </a:lnTo>
                  <a:lnTo>
                    <a:pt x="24045" y="1191398"/>
                  </a:lnTo>
                  <a:lnTo>
                    <a:pt x="24918" y="1193947"/>
                  </a:lnTo>
                  <a:lnTo>
                    <a:pt x="25962" y="1196836"/>
                  </a:lnTo>
                  <a:lnTo>
                    <a:pt x="17539" y="1199879"/>
                  </a:lnTo>
                  <a:close/>
                </a:path>
                <a:path w="9865360" h="1388745">
                  <a:moveTo>
                    <a:pt x="11707" y="1181772"/>
                  </a:moveTo>
                  <a:lnTo>
                    <a:pt x="9478" y="1172513"/>
                  </a:lnTo>
                  <a:lnTo>
                    <a:pt x="17880" y="1170398"/>
                  </a:lnTo>
                  <a:lnTo>
                    <a:pt x="18630" y="1173380"/>
                  </a:lnTo>
                  <a:lnTo>
                    <a:pt x="19431" y="1176349"/>
                  </a:lnTo>
                  <a:lnTo>
                    <a:pt x="20281" y="1179306"/>
                  </a:lnTo>
                  <a:lnTo>
                    <a:pt x="11707" y="1181772"/>
                  </a:lnTo>
                  <a:close/>
                </a:path>
                <a:path w="9865360" h="1388745">
                  <a:moveTo>
                    <a:pt x="7247" y="1163250"/>
                  </a:moveTo>
                  <a:lnTo>
                    <a:pt x="5020" y="1154005"/>
                  </a:lnTo>
                  <a:lnTo>
                    <a:pt x="13978" y="1152377"/>
                  </a:lnTo>
                  <a:lnTo>
                    <a:pt x="14526" y="1155395"/>
                  </a:lnTo>
                  <a:lnTo>
                    <a:pt x="15125" y="1158405"/>
                  </a:lnTo>
                  <a:lnTo>
                    <a:pt x="15775" y="1161404"/>
                  </a:lnTo>
                  <a:lnTo>
                    <a:pt x="7247" y="1163250"/>
                  </a:lnTo>
                  <a:close/>
                </a:path>
                <a:path w="9865360" h="1388745">
                  <a:moveTo>
                    <a:pt x="3301" y="1144676"/>
                  </a:moveTo>
                  <a:lnTo>
                    <a:pt x="2550" y="1135194"/>
                  </a:lnTo>
                  <a:lnTo>
                    <a:pt x="11294" y="1134199"/>
                  </a:lnTo>
                  <a:lnTo>
                    <a:pt x="11641" y="1137246"/>
                  </a:lnTo>
                  <a:lnTo>
                    <a:pt x="12038" y="1140286"/>
                  </a:lnTo>
                  <a:lnTo>
                    <a:pt x="12486" y="1143320"/>
                  </a:lnTo>
                  <a:lnTo>
                    <a:pt x="3301" y="1144676"/>
                  </a:lnTo>
                  <a:close/>
                </a:path>
                <a:path w="9865360" h="1388745">
                  <a:moveTo>
                    <a:pt x="1800" y="1125712"/>
                  </a:moveTo>
                  <a:lnTo>
                    <a:pt x="1047" y="1116205"/>
                  </a:lnTo>
                  <a:lnTo>
                    <a:pt x="9822" y="1115798"/>
                  </a:lnTo>
                  <a:lnTo>
                    <a:pt x="9965" y="1118876"/>
                  </a:lnTo>
                  <a:lnTo>
                    <a:pt x="10159" y="1121951"/>
                  </a:lnTo>
                  <a:lnTo>
                    <a:pt x="10405" y="1125023"/>
                  </a:lnTo>
                  <a:lnTo>
                    <a:pt x="1800" y="1125712"/>
                  </a:lnTo>
                  <a:close/>
                </a:path>
                <a:path w="9865360" h="1388745">
                  <a:moveTo>
                    <a:pt x="291" y="1106651"/>
                  </a:moveTo>
                  <a:lnTo>
                    <a:pt x="0" y="1102971"/>
                  </a:lnTo>
                  <a:lnTo>
                    <a:pt x="0" y="1097094"/>
                  </a:lnTo>
                  <a:lnTo>
                    <a:pt x="9524" y="1097094"/>
                  </a:lnTo>
                  <a:lnTo>
                    <a:pt x="9548" y="1106592"/>
                  </a:lnTo>
                  <a:lnTo>
                    <a:pt x="291" y="1106651"/>
                  </a:lnTo>
                  <a:close/>
                </a:path>
                <a:path w="9865360" h="1388745">
                  <a:moveTo>
                    <a:pt x="9524" y="1087569"/>
                  </a:moveTo>
                  <a:lnTo>
                    <a:pt x="0" y="1087569"/>
                  </a:lnTo>
                  <a:lnTo>
                    <a:pt x="0" y="1078044"/>
                  </a:lnTo>
                  <a:lnTo>
                    <a:pt x="9524" y="1078044"/>
                  </a:lnTo>
                  <a:lnTo>
                    <a:pt x="9524" y="1087569"/>
                  </a:lnTo>
                  <a:close/>
                </a:path>
                <a:path w="9865360" h="1388745">
                  <a:moveTo>
                    <a:pt x="9524" y="1068519"/>
                  </a:moveTo>
                  <a:lnTo>
                    <a:pt x="0" y="1068519"/>
                  </a:lnTo>
                  <a:lnTo>
                    <a:pt x="0" y="1058994"/>
                  </a:lnTo>
                  <a:lnTo>
                    <a:pt x="9524" y="1058994"/>
                  </a:lnTo>
                  <a:lnTo>
                    <a:pt x="9524" y="1068519"/>
                  </a:lnTo>
                  <a:close/>
                </a:path>
                <a:path w="9865360" h="1388745">
                  <a:moveTo>
                    <a:pt x="9524" y="1049469"/>
                  </a:moveTo>
                  <a:lnTo>
                    <a:pt x="0" y="1049469"/>
                  </a:lnTo>
                  <a:lnTo>
                    <a:pt x="0" y="1039944"/>
                  </a:lnTo>
                  <a:lnTo>
                    <a:pt x="9524" y="1039944"/>
                  </a:lnTo>
                  <a:lnTo>
                    <a:pt x="9524" y="1049469"/>
                  </a:lnTo>
                  <a:close/>
                </a:path>
                <a:path w="9865360" h="1388745">
                  <a:moveTo>
                    <a:pt x="9524" y="1030419"/>
                  </a:moveTo>
                  <a:lnTo>
                    <a:pt x="0" y="1030419"/>
                  </a:lnTo>
                  <a:lnTo>
                    <a:pt x="0" y="1020894"/>
                  </a:lnTo>
                  <a:lnTo>
                    <a:pt x="9524" y="1020894"/>
                  </a:lnTo>
                  <a:lnTo>
                    <a:pt x="9524" y="1030419"/>
                  </a:lnTo>
                  <a:close/>
                </a:path>
                <a:path w="9865360" h="1388745">
                  <a:moveTo>
                    <a:pt x="9524" y="1011369"/>
                  </a:moveTo>
                  <a:lnTo>
                    <a:pt x="0" y="1011369"/>
                  </a:lnTo>
                  <a:lnTo>
                    <a:pt x="0" y="1001844"/>
                  </a:lnTo>
                  <a:lnTo>
                    <a:pt x="9524" y="1001844"/>
                  </a:lnTo>
                  <a:lnTo>
                    <a:pt x="9524" y="1011369"/>
                  </a:lnTo>
                  <a:close/>
                </a:path>
                <a:path w="9865360" h="1388745">
                  <a:moveTo>
                    <a:pt x="9524" y="992319"/>
                  </a:moveTo>
                  <a:lnTo>
                    <a:pt x="0" y="992319"/>
                  </a:lnTo>
                  <a:lnTo>
                    <a:pt x="0" y="982794"/>
                  </a:lnTo>
                  <a:lnTo>
                    <a:pt x="9524" y="982794"/>
                  </a:lnTo>
                  <a:lnTo>
                    <a:pt x="9524" y="992319"/>
                  </a:lnTo>
                  <a:close/>
                </a:path>
                <a:path w="9865360" h="1388745">
                  <a:moveTo>
                    <a:pt x="9524" y="973269"/>
                  </a:moveTo>
                  <a:lnTo>
                    <a:pt x="0" y="973269"/>
                  </a:lnTo>
                  <a:lnTo>
                    <a:pt x="0" y="963744"/>
                  </a:lnTo>
                  <a:lnTo>
                    <a:pt x="9524" y="963744"/>
                  </a:lnTo>
                  <a:lnTo>
                    <a:pt x="9524" y="973269"/>
                  </a:lnTo>
                  <a:close/>
                </a:path>
                <a:path w="9865360" h="1388745">
                  <a:moveTo>
                    <a:pt x="9524" y="954219"/>
                  </a:moveTo>
                  <a:lnTo>
                    <a:pt x="0" y="954219"/>
                  </a:lnTo>
                  <a:lnTo>
                    <a:pt x="0" y="944694"/>
                  </a:lnTo>
                  <a:lnTo>
                    <a:pt x="9524" y="944694"/>
                  </a:lnTo>
                  <a:lnTo>
                    <a:pt x="9524" y="954219"/>
                  </a:lnTo>
                  <a:close/>
                </a:path>
                <a:path w="9865360" h="1388745">
                  <a:moveTo>
                    <a:pt x="9524" y="935169"/>
                  </a:moveTo>
                  <a:lnTo>
                    <a:pt x="0" y="935169"/>
                  </a:lnTo>
                  <a:lnTo>
                    <a:pt x="0" y="925644"/>
                  </a:lnTo>
                  <a:lnTo>
                    <a:pt x="9524" y="925644"/>
                  </a:lnTo>
                  <a:lnTo>
                    <a:pt x="9524" y="935169"/>
                  </a:lnTo>
                  <a:close/>
                </a:path>
                <a:path w="9865360" h="1388745">
                  <a:moveTo>
                    <a:pt x="9524" y="916119"/>
                  </a:moveTo>
                  <a:lnTo>
                    <a:pt x="0" y="916119"/>
                  </a:lnTo>
                  <a:lnTo>
                    <a:pt x="0" y="906594"/>
                  </a:lnTo>
                  <a:lnTo>
                    <a:pt x="9524" y="906594"/>
                  </a:lnTo>
                  <a:lnTo>
                    <a:pt x="9524" y="916119"/>
                  </a:lnTo>
                  <a:close/>
                </a:path>
                <a:path w="9865360" h="1388745">
                  <a:moveTo>
                    <a:pt x="9524" y="897069"/>
                  </a:moveTo>
                  <a:lnTo>
                    <a:pt x="0" y="897069"/>
                  </a:lnTo>
                  <a:lnTo>
                    <a:pt x="0" y="887544"/>
                  </a:lnTo>
                  <a:lnTo>
                    <a:pt x="9524" y="887544"/>
                  </a:lnTo>
                  <a:lnTo>
                    <a:pt x="9524" y="897069"/>
                  </a:lnTo>
                  <a:close/>
                </a:path>
                <a:path w="9865360" h="1388745">
                  <a:moveTo>
                    <a:pt x="9524" y="878019"/>
                  </a:moveTo>
                  <a:lnTo>
                    <a:pt x="0" y="878019"/>
                  </a:lnTo>
                  <a:lnTo>
                    <a:pt x="0" y="868494"/>
                  </a:lnTo>
                  <a:lnTo>
                    <a:pt x="9524" y="868494"/>
                  </a:lnTo>
                  <a:lnTo>
                    <a:pt x="9524" y="878019"/>
                  </a:lnTo>
                  <a:close/>
                </a:path>
                <a:path w="9865360" h="1388745">
                  <a:moveTo>
                    <a:pt x="9524" y="858969"/>
                  </a:moveTo>
                  <a:lnTo>
                    <a:pt x="0" y="858969"/>
                  </a:lnTo>
                  <a:lnTo>
                    <a:pt x="0" y="849444"/>
                  </a:lnTo>
                  <a:lnTo>
                    <a:pt x="9524" y="849444"/>
                  </a:lnTo>
                  <a:lnTo>
                    <a:pt x="9524" y="858969"/>
                  </a:lnTo>
                  <a:close/>
                </a:path>
                <a:path w="9865360" h="1388745">
                  <a:moveTo>
                    <a:pt x="9524" y="839919"/>
                  </a:moveTo>
                  <a:lnTo>
                    <a:pt x="0" y="839919"/>
                  </a:lnTo>
                  <a:lnTo>
                    <a:pt x="0" y="830394"/>
                  </a:lnTo>
                  <a:lnTo>
                    <a:pt x="9524" y="830394"/>
                  </a:lnTo>
                  <a:lnTo>
                    <a:pt x="9524" y="839919"/>
                  </a:lnTo>
                  <a:close/>
                </a:path>
                <a:path w="9865360" h="1388745">
                  <a:moveTo>
                    <a:pt x="9524" y="820869"/>
                  </a:moveTo>
                  <a:lnTo>
                    <a:pt x="0" y="820869"/>
                  </a:lnTo>
                  <a:lnTo>
                    <a:pt x="0" y="811344"/>
                  </a:lnTo>
                  <a:lnTo>
                    <a:pt x="9524" y="811344"/>
                  </a:lnTo>
                  <a:lnTo>
                    <a:pt x="9524" y="820869"/>
                  </a:lnTo>
                  <a:close/>
                </a:path>
                <a:path w="9865360" h="1388745">
                  <a:moveTo>
                    <a:pt x="9524" y="801819"/>
                  </a:moveTo>
                  <a:lnTo>
                    <a:pt x="0" y="801819"/>
                  </a:lnTo>
                  <a:lnTo>
                    <a:pt x="0" y="792294"/>
                  </a:lnTo>
                  <a:lnTo>
                    <a:pt x="9524" y="792294"/>
                  </a:lnTo>
                  <a:lnTo>
                    <a:pt x="9524" y="801819"/>
                  </a:lnTo>
                  <a:close/>
                </a:path>
                <a:path w="9865360" h="1388745">
                  <a:moveTo>
                    <a:pt x="9524" y="782769"/>
                  </a:moveTo>
                  <a:lnTo>
                    <a:pt x="0" y="782769"/>
                  </a:lnTo>
                  <a:lnTo>
                    <a:pt x="0" y="773244"/>
                  </a:lnTo>
                  <a:lnTo>
                    <a:pt x="9524" y="773244"/>
                  </a:lnTo>
                  <a:lnTo>
                    <a:pt x="9524" y="782769"/>
                  </a:lnTo>
                  <a:close/>
                </a:path>
                <a:path w="9865360" h="1388745">
                  <a:moveTo>
                    <a:pt x="9524" y="763719"/>
                  </a:moveTo>
                  <a:lnTo>
                    <a:pt x="0" y="763719"/>
                  </a:lnTo>
                  <a:lnTo>
                    <a:pt x="0" y="754194"/>
                  </a:lnTo>
                  <a:lnTo>
                    <a:pt x="9524" y="754194"/>
                  </a:lnTo>
                  <a:lnTo>
                    <a:pt x="9524" y="763719"/>
                  </a:lnTo>
                  <a:close/>
                </a:path>
                <a:path w="9865360" h="1388745">
                  <a:moveTo>
                    <a:pt x="9524" y="744669"/>
                  </a:moveTo>
                  <a:lnTo>
                    <a:pt x="0" y="744669"/>
                  </a:lnTo>
                  <a:lnTo>
                    <a:pt x="0" y="735144"/>
                  </a:lnTo>
                  <a:lnTo>
                    <a:pt x="9524" y="735144"/>
                  </a:lnTo>
                  <a:lnTo>
                    <a:pt x="9524" y="744669"/>
                  </a:lnTo>
                  <a:close/>
                </a:path>
                <a:path w="9865360" h="1388745">
                  <a:moveTo>
                    <a:pt x="9524" y="725619"/>
                  </a:moveTo>
                  <a:lnTo>
                    <a:pt x="0" y="725619"/>
                  </a:lnTo>
                  <a:lnTo>
                    <a:pt x="0" y="716094"/>
                  </a:lnTo>
                  <a:lnTo>
                    <a:pt x="9524" y="716094"/>
                  </a:lnTo>
                  <a:lnTo>
                    <a:pt x="9524" y="725619"/>
                  </a:lnTo>
                  <a:close/>
                </a:path>
                <a:path w="9865360" h="1388745">
                  <a:moveTo>
                    <a:pt x="9524" y="706569"/>
                  </a:moveTo>
                  <a:lnTo>
                    <a:pt x="0" y="706569"/>
                  </a:lnTo>
                  <a:lnTo>
                    <a:pt x="0" y="697044"/>
                  </a:lnTo>
                  <a:lnTo>
                    <a:pt x="9524" y="697044"/>
                  </a:lnTo>
                  <a:lnTo>
                    <a:pt x="9524" y="706569"/>
                  </a:lnTo>
                  <a:close/>
                </a:path>
                <a:path w="9865360" h="1388745">
                  <a:moveTo>
                    <a:pt x="9524" y="687519"/>
                  </a:moveTo>
                  <a:lnTo>
                    <a:pt x="0" y="687519"/>
                  </a:lnTo>
                  <a:lnTo>
                    <a:pt x="0" y="677994"/>
                  </a:lnTo>
                  <a:lnTo>
                    <a:pt x="9524" y="677994"/>
                  </a:lnTo>
                  <a:lnTo>
                    <a:pt x="9524" y="687519"/>
                  </a:lnTo>
                  <a:close/>
                </a:path>
                <a:path w="9865360" h="1388745">
                  <a:moveTo>
                    <a:pt x="9524" y="668469"/>
                  </a:moveTo>
                  <a:lnTo>
                    <a:pt x="0" y="668469"/>
                  </a:lnTo>
                  <a:lnTo>
                    <a:pt x="0" y="658944"/>
                  </a:lnTo>
                  <a:lnTo>
                    <a:pt x="9524" y="658944"/>
                  </a:lnTo>
                  <a:lnTo>
                    <a:pt x="9524" y="668469"/>
                  </a:lnTo>
                  <a:close/>
                </a:path>
                <a:path w="9865360" h="1388745">
                  <a:moveTo>
                    <a:pt x="9524" y="649419"/>
                  </a:moveTo>
                  <a:lnTo>
                    <a:pt x="0" y="649419"/>
                  </a:lnTo>
                  <a:lnTo>
                    <a:pt x="0" y="639894"/>
                  </a:lnTo>
                  <a:lnTo>
                    <a:pt x="9524" y="639894"/>
                  </a:lnTo>
                  <a:lnTo>
                    <a:pt x="9524" y="649419"/>
                  </a:lnTo>
                  <a:close/>
                </a:path>
                <a:path w="9865360" h="1388745">
                  <a:moveTo>
                    <a:pt x="9524" y="630369"/>
                  </a:moveTo>
                  <a:lnTo>
                    <a:pt x="0" y="630369"/>
                  </a:lnTo>
                  <a:lnTo>
                    <a:pt x="0" y="620844"/>
                  </a:lnTo>
                  <a:lnTo>
                    <a:pt x="9524" y="620844"/>
                  </a:lnTo>
                  <a:lnTo>
                    <a:pt x="9524" y="630369"/>
                  </a:lnTo>
                  <a:close/>
                </a:path>
                <a:path w="9865360" h="1388745">
                  <a:moveTo>
                    <a:pt x="9524" y="611319"/>
                  </a:moveTo>
                  <a:lnTo>
                    <a:pt x="0" y="611319"/>
                  </a:lnTo>
                  <a:lnTo>
                    <a:pt x="0" y="601794"/>
                  </a:lnTo>
                  <a:lnTo>
                    <a:pt x="9524" y="601794"/>
                  </a:lnTo>
                  <a:lnTo>
                    <a:pt x="9524" y="611319"/>
                  </a:lnTo>
                  <a:close/>
                </a:path>
                <a:path w="9865360" h="1388745">
                  <a:moveTo>
                    <a:pt x="9524" y="592269"/>
                  </a:moveTo>
                  <a:lnTo>
                    <a:pt x="0" y="592269"/>
                  </a:lnTo>
                  <a:lnTo>
                    <a:pt x="0" y="582744"/>
                  </a:lnTo>
                  <a:lnTo>
                    <a:pt x="9524" y="582744"/>
                  </a:lnTo>
                  <a:lnTo>
                    <a:pt x="9524" y="592269"/>
                  </a:lnTo>
                  <a:close/>
                </a:path>
                <a:path w="9865360" h="1388745">
                  <a:moveTo>
                    <a:pt x="9524" y="573219"/>
                  </a:moveTo>
                  <a:lnTo>
                    <a:pt x="0" y="573219"/>
                  </a:lnTo>
                  <a:lnTo>
                    <a:pt x="0" y="563694"/>
                  </a:lnTo>
                  <a:lnTo>
                    <a:pt x="9524" y="563694"/>
                  </a:lnTo>
                  <a:lnTo>
                    <a:pt x="9524" y="573219"/>
                  </a:lnTo>
                  <a:close/>
                </a:path>
                <a:path w="9865360" h="1388745">
                  <a:moveTo>
                    <a:pt x="9524" y="554169"/>
                  </a:moveTo>
                  <a:lnTo>
                    <a:pt x="0" y="554169"/>
                  </a:lnTo>
                  <a:lnTo>
                    <a:pt x="0" y="544644"/>
                  </a:lnTo>
                  <a:lnTo>
                    <a:pt x="9524" y="544644"/>
                  </a:lnTo>
                  <a:lnTo>
                    <a:pt x="9524" y="554169"/>
                  </a:lnTo>
                  <a:close/>
                </a:path>
                <a:path w="9865360" h="1388745">
                  <a:moveTo>
                    <a:pt x="9524" y="535119"/>
                  </a:moveTo>
                  <a:lnTo>
                    <a:pt x="0" y="535119"/>
                  </a:lnTo>
                  <a:lnTo>
                    <a:pt x="0" y="525594"/>
                  </a:lnTo>
                  <a:lnTo>
                    <a:pt x="9524" y="525594"/>
                  </a:lnTo>
                  <a:lnTo>
                    <a:pt x="9524" y="535119"/>
                  </a:lnTo>
                  <a:close/>
                </a:path>
                <a:path w="9865360" h="1388745">
                  <a:moveTo>
                    <a:pt x="9524" y="516069"/>
                  </a:moveTo>
                  <a:lnTo>
                    <a:pt x="0" y="516069"/>
                  </a:lnTo>
                  <a:lnTo>
                    <a:pt x="0" y="506544"/>
                  </a:lnTo>
                  <a:lnTo>
                    <a:pt x="9524" y="506544"/>
                  </a:lnTo>
                  <a:lnTo>
                    <a:pt x="9524" y="516069"/>
                  </a:lnTo>
                  <a:close/>
                </a:path>
                <a:path w="9865360" h="1388745">
                  <a:moveTo>
                    <a:pt x="9524" y="497019"/>
                  </a:moveTo>
                  <a:lnTo>
                    <a:pt x="0" y="497019"/>
                  </a:lnTo>
                  <a:lnTo>
                    <a:pt x="0" y="487494"/>
                  </a:lnTo>
                  <a:lnTo>
                    <a:pt x="9524" y="487494"/>
                  </a:lnTo>
                  <a:lnTo>
                    <a:pt x="9524" y="497019"/>
                  </a:lnTo>
                  <a:close/>
                </a:path>
                <a:path w="9865360" h="1388745">
                  <a:moveTo>
                    <a:pt x="9524" y="477969"/>
                  </a:moveTo>
                  <a:lnTo>
                    <a:pt x="0" y="477969"/>
                  </a:lnTo>
                  <a:lnTo>
                    <a:pt x="0" y="468444"/>
                  </a:lnTo>
                  <a:lnTo>
                    <a:pt x="9524" y="468444"/>
                  </a:lnTo>
                  <a:lnTo>
                    <a:pt x="9524" y="477969"/>
                  </a:lnTo>
                  <a:close/>
                </a:path>
                <a:path w="9865360" h="1388745">
                  <a:moveTo>
                    <a:pt x="9524" y="458919"/>
                  </a:moveTo>
                  <a:lnTo>
                    <a:pt x="0" y="458919"/>
                  </a:lnTo>
                  <a:lnTo>
                    <a:pt x="0" y="449394"/>
                  </a:lnTo>
                  <a:lnTo>
                    <a:pt x="9524" y="449394"/>
                  </a:lnTo>
                  <a:lnTo>
                    <a:pt x="9524" y="458919"/>
                  </a:lnTo>
                  <a:close/>
                </a:path>
                <a:path w="9865360" h="1388745">
                  <a:moveTo>
                    <a:pt x="9524" y="439869"/>
                  </a:moveTo>
                  <a:lnTo>
                    <a:pt x="0" y="439869"/>
                  </a:lnTo>
                  <a:lnTo>
                    <a:pt x="0" y="430344"/>
                  </a:lnTo>
                  <a:lnTo>
                    <a:pt x="9524" y="430344"/>
                  </a:lnTo>
                  <a:lnTo>
                    <a:pt x="9524" y="439869"/>
                  </a:lnTo>
                  <a:close/>
                </a:path>
                <a:path w="9865360" h="1388745">
                  <a:moveTo>
                    <a:pt x="9524" y="420819"/>
                  </a:moveTo>
                  <a:lnTo>
                    <a:pt x="0" y="420819"/>
                  </a:lnTo>
                  <a:lnTo>
                    <a:pt x="0" y="411294"/>
                  </a:lnTo>
                  <a:lnTo>
                    <a:pt x="9524" y="411294"/>
                  </a:lnTo>
                  <a:lnTo>
                    <a:pt x="9524" y="420819"/>
                  </a:lnTo>
                  <a:close/>
                </a:path>
                <a:path w="9865360" h="1388745">
                  <a:moveTo>
                    <a:pt x="9524" y="401769"/>
                  </a:moveTo>
                  <a:lnTo>
                    <a:pt x="0" y="401769"/>
                  </a:lnTo>
                  <a:lnTo>
                    <a:pt x="0" y="392244"/>
                  </a:lnTo>
                  <a:lnTo>
                    <a:pt x="9524" y="392244"/>
                  </a:lnTo>
                  <a:lnTo>
                    <a:pt x="9524" y="401769"/>
                  </a:lnTo>
                  <a:close/>
                </a:path>
                <a:path w="9865360" h="1388745">
                  <a:moveTo>
                    <a:pt x="9524" y="382719"/>
                  </a:moveTo>
                  <a:lnTo>
                    <a:pt x="0" y="382719"/>
                  </a:lnTo>
                  <a:lnTo>
                    <a:pt x="0" y="373194"/>
                  </a:lnTo>
                  <a:lnTo>
                    <a:pt x="9524" y="373194"/>
                  </a:lnTo>
                  <a:lnTo>
                    <a:pt x="9524" y="382719"/>
                  </a:lnTo>
                  <a:close/>
                </a:path>
                <a:path w="9865360" h="1388745">
                  <a:moveTo>
                    <a:pt x="9524" y="363669"/>
                  </a:moveTo>
                  <a:lnTo>
                    <a:pt x="0" y="363669"/>
                  </a:lnTo>
                  <a:lnTo>
                    <a:pt x="0" y="354144"/>
                  </a:lnTo>
                  <a:lnTo>
                    <a:pt x="9524" y="354144"/>
                  </a:lnTo>
                  <a:lnTo>
                    <a:pt x="9524" y="363669"/>
                  </a:lnTo>
                  <a:close/>
                </a:path>
                <a:path w="9865360" h="1388745">
                  <a:moveTo>
                    <a:pt x="9524" y="344619"/>
                  </a:moveTo>
                  <a:lnTo>
                    <a:pt x="0" y="344619"/>
                  </a:lnTo>
                  <a:lnTo>
                    <a:pt x="0" y="335094"/>
                  </a:lnTo>
                  <a:lnTo>
                    <a:pt x="9524" y="335094"/>
                  </a:lnTo>
                  <a:lnTo>
                    <a:pt x="9524" y="344619"/>
                  </a:lnTo>
                  <a:close/>
                </a:path>
                <a:path w="9865360" h="1388745">
                  <a:moveTo>
                    <a:pt x="9524" y="325569"/>
                  </a:moveTo>
                  <a:lnTo>
                    <a:pt x="0" y="325569"/>
                  </a:lnTo>
                  <a:lnTo>
                    <a:pt x="0" y="316044"/>
                  </a:lnTo>
                  <a:lnTo>
                    <a:pt x="9524" y="316044"/>
                  </a:lnTo>
                  <a:lnTo>
                    <a:pt x="9524" y="325569"/>
                  </a:lnTo>
                  <a:close/>
                </a:path>
                <a:path w="9865360" h="1388745">
                  <a:moveTo>
                    <a:pt x="9524" y="306519"/>
                  </a:moveTo>
                  <a:lnTo>
                    <a:pt x="0" y="306519"/>
                  </a:lnTo>
                  <a:lnTo>
                    <a:pt x="0" y="296994"/>
                  </a:lnTo>
                  <a:lnTo>
                    <a:pt x="9524" y="296994"/>
                  </a:lnTo>
                  <a:lnTo>
                    <a:pt x="9524" y="306519"/>
                  </a:lnTo>
                  <a:close/>
                </a:path>
                <a:path w="9865360" h="1388745">
                  <a:moveTo>
                    <a:pt x="9524" y="287469"/>
                  </a:moveTo>
                  <a:lnTo>
                    <a:pt x="0" y="287469"/>
                  </a:lnTo>
                  <a:lnTo>
                    <a:pt x="0" y="285744"/>
                  </a:lnTo>
                  <a:lnTo>
                    <a:pt x="621" y="277893"/>
                  </a:lnTo>
                  <a:lnTo>
                    <a:pt x="9629" y="278140"/>
                  </a:lnTo>
                  <a:lnTo>
                    <a:pt x="9524" y="287469"/>
                  </a:lnTo>
                  <a:close/>
                </a:path>
                <a:path w="9865360" h="1388745">
                  <a:moveTo>
                    <a:pt x="10038" y="268890"/>
                  </a:moveTo>
                  <a:lnTo>
                    <a:pt x="1375" y="268361"/>
                  </a:lnTo>
                  <a:lnTo>
                    <a:pt x="2127" y="258868"/>
                  </a:lnTo>
                  <a:lnTo>
                    <a:pt x="10755" y="259686"/>
                  </a:lnTo>
                  <a:lnTo>
                    <a:pt x="10465" y="262750"/>
                  </a:lnTo>
                  <a:lnTo>
                    <a:pt x="10226" y="265818"/>
                  </a:lnTo>
                  <a:lnTo>
                    <a:pt x="10038" y="268890"/>
                  </a:lnTo>
                  <a:close/>
                </a:path>
                <a:path w="9865360" h="1388745">
                  <a:moveTo>
                    <a:pt x="11777" y="250533"/>
                  </a:moveTo>
                  <a:lnTo>
                    <a:pt x="2877" y="249389"/>
                  </a:lnTo>
                  <a:lnTo>
                    <a:pt x="3559" y="240773"/>
                  </a:lnTo>
                  <a:lnTo>
                    <a:pt x="3764" y="239922"/>
                  </a:lnTo>
                  <a:lnTo>
                    <a:pt x="13099" y="241439"/>
                  </a:lnTo>
                  <a:lnTo>
                    <a:pt x="12608" y="244463"/>
                  </a:lnTo>
                  <a:lnTo>
                    <a:pt x="12167" y="247494"/>
                  </a:lnTo>
                  <a:lnTo>
                    <a:pt x="11777" y="250533"/>
                  </a:lnTo>
                  <a:close/>
                </a:path>
                <a:path w="9865360" h="1388745">
                  <a:moveTo>
                    <a:pt x="14721" y="232412"/>
                  </a:moveTo>
                  <a:lnTo>
                    <a:pt x="5987" y="230693"/>
                  </a:lnTo>
                  <a:lnTo>
                    <a:pt x="8219" y="221425"/>
                  </a:lnTo>
                  <a:lnTo>
                    <a:pt x="16655" y="223380"/>
                  </a:lnTo>
                  <a:lnTo>
                    <a:pt x="15960" y="226380"/>
                  </a:lnTo>
                  <a:lnTo>
                    <a:pt x="15315" y="229391"/>
                  </a:lnTo>
                  <a:lnTo>
                    <a:pt x="14721" y="232412"/>
                  </a:lnTo>
                  <a:close/>
                </a:path>
                <a:path w="9865360" h="1388745">
                  <a:moveTo>
                    <a:pt x="18890" y="214423"/>
                  </a:moveTo>
                  <a:lnTo>
                    <a:pt x="10449" y="212167"/>
                  </a:lnTo>
                  <a:lnTo>
                    <a:pt x="12680" y="202903"/>
                  </a:lnTo>
                  <a:lnTo>
                    <a:pt x="21420" y="205555"/>
                  </a:lnTo>
                  <a:lnTo>
                    <a:pt x="20527" y="208497"/>
                  </a:lnTo>
                  <a:lnTo>
                    <a:pt x="19684" y="211453"/>
                  </a:lnTo>
                  <a:lnTo>
                    <a:pt x="18890" y="214423"/>
                  </a:lnTo>
                  <a:close/>
                </a:path>
                <a:path w="9865360" h="1388745">
                  <a:moveTo>
                    <a:pt x="24242" y="196782"/>
                  </a:moveTo>
                  <a:lnTo>
                    <a:pt x="15482" y="193802"/>
                  </a:lnTo>
                  <a:lnTo>
                    <a:pt x="19126" y="185005"/>
                  </a:lnTo>
                  <a:lnTo>
                    <a:pt x="27353" y="188114"/>
                  </a:lnTo>
                  <a:lnTo>
                    <a:pt x="26268" y="190986"/>
                  </a:lnTo>
                  <a:lnTo>
                    <a:pt x="25231" y="193876"/>
                  </a:lnTo>
                  <a:lnTo>
                    <a:pt x="24242" y="196782"/>
                  </a:lnTo>
                  <a:close/>
                </a:path>
                <a:path w="9865360" h="1388745">
                  <a:moveTo>
                    <a:pt x="30751" y="179555"/>
                  </a:moveTo>
                  <a:lnTo>
                    <a:pt x="22761" y="176228"/>
                  </a:lnTo>
                  <a:lnTo>
                    <a:pt x="26397" y="167450"/>
                  </a:lnTo>
                  <a:lnTo>
                    <a:pt x="34432" y="171115"/>
                  </a:lnTo>
                  <a:lnTo>
                    <a:pt x="33158" y="173908"/>
                  </a:lnTo>
                  <a:lnTo>
                    <a:pt x="31931" y="176721"/>
                  </a:lnTo>
                  <a:lnTo>
                    <a:pt x="30751" y="179555"/>
                  </a:lnTo>
                  <a:close/>
                </a:path>
                <a:path w="9865360" h="1388745">
                  <a:moveTo>
                    <a:pt x="38394" y="162799"/>
                  </a:moveTo>
                  <a:lnTo>
                    <a:pt x="30043" y="158649"/>
                  </a:lnTo>
                  <a:lnTo>
                    <a:pt x="31083" y="156138"/>
                  </a:lnTo>
                  <a:lnTo>
                    <a:pt x="34648" y="150310"/>
                  </a:lnTo>
                  <a:lnTo>
                    <a:pt x="42633" y="154616"/>
                  </a:lnTo>
                  <a:lnTo>
                    <a:pt x="41174" y="157320"/>
                  </a:lnTo>
                  <a:lnTo>
                    <a:pt x="39761" y="160048"/>
                  </a:lnTo>
                  <a:lnTo>
                    <a:pt x="38394" y="162799"/>
                  </a:lnTo>
                  <a:close/>
                </a:path>
                <a:path w="9865360" h="1388745">
                  <a:moveTo>
                    <a:pt x="47146" y="146573"/>
                  </a:moveTo>
                  <a:lnTo>
                    <a:pt x="39620" y="142183"/>
                  </a:lnTo>
                  <a:lnTo>
                    <a:pt x="44590" y="134059"/>
                  </a:lnTo>
                  <a:lnTo>
                    <a:pt x="51930" y="138676"/>
                  </a:lnTo>
                  <a:lnTo>
                    <a:pt x="50291" y="141281"/>
                  </a:lnTo>
                  <a:lnTo>
                    <a:pt x="48697" y="143914"/>
                  </a:lnTo>
                  <a:lnTo>
                    <a:pt x="47146" y="146573"/>
                  </a:lnTo>
                  <a:close/>
                </a:path>
                <a:path w="9865360" h="1388745">
                  <a:moveTo>
                    <a:pt x="56973" y="130948"/>
                  </a:moveTo>
                  <a:lnTo>
                    <a:pt x="49562" y="125933"/>
                  </a:lnTo>
                  <a:lnTo>
                    <a:pt x="54411" y="118008"/>
                  </a:lnTo>
                  <a:lnTo>
                    <a:pt x="54546" y="117849"/>
                  </a:lnTo>
                  <a:lnTo>
                    <a:pt x="62239" y="123436"/>
                  </a:lnTo>
                  <a:lnTo>
                    <a:pt x="60427" y="125933"/>
                  </a:lnTo>
                  <a:lnTo>
                    <a:pt x="58687" y="128415"/>
                  </a:lnTo>
                  <a:lnTo>
                    <a:pt x="56973" y="130948"/>
                  </a:lnTo>
                  <a:close/>
                </a:path>
                <a:path w="9865360" h="1388745">
                  <a:moveTo>
                    <a:pt x="67763" y="116090"/>
                  </a:moveTo>
                  <a:lnTo>
                    <a:pt x="60723" y="110610"/>
                  </a:lnTo>
                  <a:lnTo>
                    <a:pt x="66895" y="103377"/>
                  </a:lnTo>
                  <a:lnTo>
                    <a:pt x="73542" y="108916"/>
                  </a:lnTo>
                  <a:lnTo>
                    <a:pt x="71576" y="111275"/>
                  </a:lnTo>
                  <a:lnTo>
                    <a:pt x="69650" y="113667"/>
                  </a:lnTo>
                  <a:lnTo>
                    <a:pt x="67763" y="116090"/>
                  </a:lnTo>
                  <a:close/>
                </a:path>
                <a:path w="9865360" h="1388745">
                  <a:moveTo>
                    <a:pt x="79572" y="101921"/>
                  </a:moveTo>
                  <a:lnTo>
                    <a:pt x="73078" y="96131"/>
                  </a:lnTo>
                  <a:lnTo>
                    <a:pt x="79289" y="88853"/>
                  </a:lnTo>
                  <a:lnTo>
                    <a:pt x="85852" y="95112"/>
                  </a:lnTo>
                  <a:lnTo>
                    <a:pt x="83720" y="97347"/>
                  </a:lnTo>
                  <a:lnTo>
                    <a:pt x="81627" y="99617"/>
                  </a:lnTo>
                  <a:lnTo>
                    <a:pt x="79572" y="101921"/>
                  </a:lnTo>
                  <a:close/>
                </a:path>
                <a:path w="9865360" h="1388745">
                  <a:moveTo>
                    <a:pt x="92375" y="88498"/>
                  </a:moveTo>
                  <a:lnTo>
                    <a:pt x="85854" y="81847"/>
                  </a:lnTo>
                  <a:lnTo>
                    <a:pt x="93150" y="75621"/>
                  </a:lnTo>
                  <a:lnTo>
                    <a:pt x="99105" y="82118"/>
                  </a:lnTo>
                  <a:lnTo>
                    <a:pt x="96826" y="84207"/>
                  </a:lnTo>
                  <a:lnTo>
                    <a:pt x="94583" y="86334"/>
                  </a:lnTo>
                  <a:lnTo>
                    <a:pt x="92375" y="88498"/>
                  </a:lnTo>
                  <a:close/>
                </a:path>
                <a:path w="9865360" h="1388745">
                  <a:moveTo>
                    <a:pt x="106025" y="75985"/>
                  </a:moveTo>
                  <a:lnTo>
                    <a:pt x="100407" y="69429"/>
                  </a:lnTo>
                  <a:lnTo>
                    <a:pt x="107644" y="63254"/>
                  </a:lnTo>
                  <a:lnTo>
                    <a:pt x="113126" y="70103"/>
                  </a:lnTo>
                  <a:lnTo>
                    <a:pt x="110726" y="72024"/>
                  </a:lnTo>
                  <a:lnTo>
                    <a:pt x="108359" y="73985"/>
                  </a:lnTo>
                  <a:lnTo>
                    <a:pt x="106025" y="75985"/>
                  </a:lnTo>
                  <a:close/>
                </a:path>
                <a:path w="9865360" h="1388745">
                  <a:moveTo>
                    <a:pt x="120403" y="64474"/>
                  </a:moveTo>
                  <a:lnTo>
                    <a:pt x="114878" y="57081"/>
                  </a:lnTo>
                  <a:lnTo>
                    <a:pt x="118008" y="54410"/>
                  </a:lnTo>
                  <a:lnTo>
                    <a:pt x="122615" y="51592"/>
                  </a:lnTo>
                  <a:lnTo>
                    <a:pt x="127847" y="59102"/>
                  </a:lnTo>
                  <a:lnTo>
                    <a:pt x="125336" y="60851"/>
                  </a:lnTo>
                  <a:lnTo>
                    <a:pt x="122854" y="62642"/>
                  </a:lnTo>
                  <a:lnTo>
                    <a:pt x="120403" y="64474"/>
                  </a:lnTo>
                  <a:close/>
                </a:path>
                <a:path w="9865360" h="1388745">
                  <a:moveTo>
                    <a:pt x="135481" y="53970"/>
                  </a:moveTo>
                  <a:lnTo>
                    <a:pt x="130723" y="46631"/>
                  </a:lnTo>
                  <a:lnTo>
                    <a:pt x="138852" y="41658"/>
                  </a:lnTo>
                  <a:lnTo>
                    <a:pt x="143315" y="49075"/>
                  </a:lnTo>
                  <a:lnTo>
                    <a:pt x="140677" y="50663"/>
                  </a:lnTo>
                  <a:lnTo>
                    <a:pt x="138065" y="52295"/>
                  </a:lnTo>
                  <a:lnTo>
                    <a:pt x="135481" y="53970"/>
                  </a:lnTo>
                  <a:close/>
                </a:path>
                <a:path w="9865360" h="1388745">
                  <a:moveTo>
                    <a:pt x="151300" y="44451"/>
                  </a:moveTo>
                  <a:lnTo>
                    <a:pt x="146975" y="36688"/>
                  </a:lnTo>
                  <a:lnTo>
                    <a:pt x="155113" y="31710"/>
                  </a:lnTo>
                  <a:lnTo>
                    <a:pt x="159426" y="40099"/>
                  </a:lnTo>
                  <a:lnTo>
                    <a:pt x="156693" y="41504"/>
                  </a:lnTo>
                  <a:lnTo>
                    <a:pt x="153984" y="42955"/>
                  </a:lnTo>
                  <a:lnTo>
                    <a:pt x="151300" y="44451"/>
                  </a:lnTo>
                  <a:close/>
                </a:path>
                <a:path w="9865360" h="1388745">
                  <a:moveTo>
                    <a:pt x="167688" y="36023"/>
                  </a:moveTo>
                  <a:lnTo>
                    <a:pt x="163844" y="27891"/>
                  </a:lnTo>
                  <a:lnTo>
                    <a:pt x="172629" y="24252"/>
                  </a:lnTo>
                  <a:lnTo>
                    <a:pt x="176079" y="32227"/>
                  </a:lnTo>
                  <a:lnTo>
                    <a:pt x="173261" y="33446"/>
                  </a:lnTo>
                  <a:lnTo>
                    <a:pt x="170464" y="34711"/>
                  </a:lnTo>
                  <a:lnTo>
                    <a:pt x="167688" y="36023"/>
                  </a:lnTo>
                  <a:close/>
                </a:path>
                <a:path w="9865360" h="1388745">
                  <a:moveTo>
                    <a:pt x="184589" y="28713"/>
                  </a:moveTo>
                  <a:lnTo>
                    <a:pt x="181403" y="20617"/>
                  </a:lnTo>
                  <a:lnTo>
                    <a:pt x="190190" y="16978"/>
                  </a:lnTo>
                  <a:lnTo>
                    <a:pt x="193214" y="25483"/>
                  </a:lnTo>
                  <a:lnTo>
                    <a:pt x="190321" y="26512"/>
                  </a:lnTo>
                  <a:lnTo>
                    <a:pt x="187446" y="27588"/>
                  </a:lnTo>
                  <a:lnTo>
                    <a:pt x="184589" y="28713"/>
                  </a:lnTo>
                  <a:close/>
                </a:path>
                <a:path w="9865360" h="1388745">
                  <a:moveTo>
                    <a:pt x="201945" y="22542"/>
                  </a:moveTo>
                  <a:lnTo>
                    <a:pt x="199096" y="13597"/>
                  </a:lnTo>
                  <a:lnTo>
                    <a:pt x="208369" y="11364"/>
                  </a:lnTo>
                  <a:lnTo>
                    <a:pt x="210775" y="19892"/>
                  </a:lnTo>
                  <a:lnTo>
                    <a:pt x="207817" y="20726"/>
                  </a:lnTo>
                  <a:lnTo>
                    <a:pt x="204873" y="21610"/>
                  </a:lnTo>
                  <a:lnTo>
                    <a:pt x="201945" y="22542"/>
                  </a:lnTo>
                  <a:close/>
                </a:path>
                <a:path w="9865360" h="1388745">
                  <a:moveTo>
                    <a:pt x="219696" y="17536"/>
                  </a:moveTo>
                  <a:lnTo>
                    <a:pt x="217627" y="9134"/>
                  </a:lnTo>
                  <a:lnTo>
                    <a:pt x="226893" y="6902"/>
                  </a:lnTo>
                  <a:lnTo>
                    <a:pt x="228703" y="15477"/>
                  </a:lnTo>
                  <a:lnTo>
                    <a:pt x="225689" y="16113"/>
                  </a:lnTo>
                  <a:lnTo>
                    <a:pt x="222687" y="16799"/>
                  </a:lnTo>
                  <a:lnTo>
                    <a:pt x="219696" y="17536"/>
                  </a:lnTo>
                  <a:close/>
                </a:path>
                <a:path w="9865360" h="1388745">
                  <a:moveTo>
                    <a:pt x="237728" y="13728"/>
                  </a:moveTo>
                  <a:lnTo>
                    <a:pt x="236130" y="4677"/>
                  </a:lnTo>
                  <a:lnTo>
                    <a:pt x="240774" y="3559"/>
                  </a:lnTo>
                  <a:lnTo>
                    <a:pt x="245500" y="3185"/>
                  </a:lnTo>
                  <a:lnTo>
                    <a:pt x="246795" y="12283"/>
                  </a:lnTo>
                  <a:lnTo>
                    <a:pt x="243765" y="12714"/>
                  </a:lnTo>
                  <a:lnTo>
                    <a:pt x="240743" y="13196"/>
                  </a:lnTo>
                  <a:lnTo>
                    <a:pt x="237728" y="13728"/>
                  </a:lnTo>
                  <a:close/>
                </a:path>
                <a:path w="9865360" h="1388745">
                  <a:moveTo>
                    <a:pt x="255925" y="11138"/>
                  </a:moveTo>
                  <a:lnTo>
                    <a:pt x="254980" y="2435"/>
                  </a:lnTo>
                  <a:lnTo>
                    <a:pt x="264464" y="1684"/>
                  </a:lnTo>
                  <a:lnTo>
                    <a:pt x="265109" y="10296"/>
                  </a:lnTo>
                  <a:lnTo>
                    <a:pt x="262043" y="10525"/>
                  </a:lnTo>
                  <a:lnTo>
                    <a:pt x="258981" y="10806"/>
                  </a:lnTo>
                  <a:lnTo>
                    <a:pt x="255925" y="11138"/>
                  </a:lnTo>
                  <a:close/>
                </a:path>
                <a:path w="9865360" h="1388745">
                  <a:moveTo>
                    <a:pt x="274341" y="9760"/>
                  </a:moveTo>
                  <a:lnTo>
                    <a:pt x="273977" y="931"/>
                  </a:lnTo>
                  <a:lnTo>
                    <a:pt x="283543" y="174"/>
                  </a:lnTo>
                  <a:lnTo>
                    <a:pt x="283615" y="9533"/>
                  </a:lnTo>
                  <a:lnTo>
                    <a:pt x="280522" y="9556"/>
                  </a:lnTo>
                  <a:lnTo>
                    <a:pt x="277431" y="9632"/>
                  </a:lnTo>
                  <a:lnTo>
                    <a:pt x="274341" y="9760"/>
                  </a:lnTo>
                  <a:close/>
                </a:path>
                <a:path w="9865360" h="1388745">
                  <a:moveTo>
                    <a:pt x="295268" y="9524"/>
                  </a:moveTo>
                  <a:lnTo>
                    <a:pt x="285743" y="9524"/>
                  </a:lnTo>
                  <a:lnTo>
                    <a:pt x="285744" y="0"/>
                  </a:lnTo>
                  <a:lnTo>
                    <a:pt x="295268" y="0"/>
                  </a:lnTo>
                  <a:lnTo>
                    <a:pt x="295268" y="9524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7581182" y="4035292"/>
            <a:ext cx="945007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Ripartizione</a:t>
            </a:r>
            <a:r>
              <a:rPr sz="2600" spc="-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finanziamento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alle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singole</a:t>
            </a:r>
            <a:r>
              <a:rPr sz="2600" spc="-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5" dirty="0">
                <a:solidFill>
                  <a:srgbClr val="FFFFFF"/>
                </a:solidFill>
                <a:latin typeface="Tahoma"/>
                <a:cs typeface="Tahoma"/>
              </a:rPr>
              <a:t>sedi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(circa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7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20" dirty="0">
                <a:solidFill>
                  <a:srgbClr val="FFFFFF"/>
                </a:solidFill>
                <a:latin typeface="Tahoma"/>
                <a:cs typeface="Tahoma"/>
              </a:rPr>
              <a:t>70%)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tenendo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conto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5" dirty="0">
                <a:solidFill>
                  <a:srgbClr val="FFFFFF"/>
                </a:solidFill>
                <a:latin typeface="Tahoma"/>
                <a:cs typeface="Tahoma"/>
              </a:rPr>
              <a:t>del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90" dirty="0">
                <a:solidFill>
                  <a:srgbClr val="FFFFFF"/>
                </a:solidFill>
                <a:latin typeface="Tahoma"/>
                <a:cs typeface="Tahoma"/>
              </a:rPr>
              <a:t>‘peso’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studenti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degli</a:t>
            </a:r>
            <a:r>
              <a:rPr sz="2600" spc="-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endParaRPr sz="2600">
              <a:latin typeface="Tahoma"/>
              <a:cs typeface="Tahoma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7393856" y="5534104"/>
            <a:ext cx="9865995" cy="1388745"/>
            <a:chOff x="7393856" y="5534104"/>
            <a:chExt cx="9865995" cy="1388745"/>
          </a:xfrm>
        </p:grpSpPr>
        <p:sp>
          <p:nvSpPr>
            <p:cNvPr id="22" name="object 22"/>
            <p:cNvSpPr/>
            <p:nvPr/>
          </p:nvSpPr>
          <p:spPr>
            <a:xfrm>
              <a:off x="7393856" y="5534104"/>
              <a:ext cx="9865995" cy="1388745"/>
            </a:xfrm>
            <a:custGeom>
              <a:avLst/>
              <a:gdLst/>
              <a:ahLst/>
              <a:cxnLst/>
              <a:rect l="l" t="t" r="r" b="b"/>
              <a:pathLst>
                <a:path w="9865994" h="1388745">
                  <a:moveTo>
                    <a:pt x="9579699" y="1388744"/>
                  </a:moveTo>
                  <a:lnTo>
                    <a:pt x="285743" y="1388744"/>
                  </a:lnTo>
                  <a:lnTo>
                    <a:pt x="240778" y="1385185"/>
                  </a:lnTo>
                  <a:lnTo>
                    <a:pt x="197320" y="1374717"/>
                  </a:lnTo>
                  <a:lnTo>
                    <a:pt x="156141" y="1357660"/>
                  </a:lnTo>
                  <a:lnTo>
                    <a:pt x="118010" y="1334332"/>
                  </a:lnTo>
                  <a:lnTo>
                    <a:pt x="83694" y="1305049"/>
                  </a:lnTo>
                  <a:lnTo>
                    <a:pt x="54411" y="1270733"/>
                  </a:lnTo>
                  <a:lnTo>
                    <a:pt x="31083" y="1232602"/>
                  </a:lnTo>
                  <a:lnTo>
                    <a:pt x="14026" y="1191424"/>
                  </a:lnTo>
                  <a:lnTo>
                    <a:pt x="3559" y="1147965"/>
                  </a:lnTo>
                  <a:lnTo>
                    <a:pt x="0" y="1102994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49"/>
                  </a:lnTo>
                  <a:lnTo>
                    <a:pt x="9865443" y="1102994"/>
                  </a:lnTo>
                  <a:lnTo>
                    <a:pt x="9861883" y="1147965"/>
                  </a:lnTo>
                  <a:lnTo>
                    <a:pt x="9851416" y="1191424"/>
                  </a:lnTo>
                  <a:lnTo>
                    <a:pt x="9834359" y="1232602"/>
                  </a:lnTo>
                  <a:lnTo>
                    <a:pt x="9811030" y="1270733"/>
                  </a:lnTo>
                  <a:lnTo>
                    <a:pt x="9781748" y="1305049"/>
                  </a:lnTo>
                  <a:lnTo>
                    <a:pt x="9747432" y="1334332"/>
                  </a:lnTo>
                  <a:lnTo>
                    <a:pt x="9709301" y="1357660"/>
                  </a:lnTo>
                  <a:lnTo>
                    <a:pt x="9668123" y="1374717"/>
                  </a:lnTo>
                  <a:lnTo>
                    <a:pt x="9624664" y="1385185"/>
                  </a:lnTo>
                  <a:lnTo>
                    <a:pt x="9579699" y="1388744"/>
                  </a:lnTo>
                  <a:close/>
                </a:path>
              </a:pathLst>
            </a:custGeom>
            <a:solidFill>
              <a:srgbClr val="A60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393924" y="5534105"/>
              <a:ext cx="9865360" cy="1388745"/>
            </a:xfrm>
            <a:custGeom>
              <a:avLst/>
              <a:gdLst/>
              <a:ahLst/>
              <a:cxnLst/>
              <a:rect l="l" t="t" r="r" b="b"/>
              <a:pathLst>
                <a:path w="9865360" h="1388745">
                  <a:moveTo>
                    <a:pt x="314318" y="9524"/>
                  </a:moveTo>
                  <a:lnTo>
                    <a:pt x="304793" y="9524"/>
                  </a:lnTo>
                  <a:lnTo>
                    <a:pt x="304793" y="0"/>
                  </a:lnTo>
                  <a:lnTo>
                    <a:pt x="314318" y="0"/>
                  </a:lnTo>
                  <a:lnTo>
                    <a:pt x="314318" y="9524"/>
                  </a:lnTo>
                  <a:close/>
                </a:path>
                <a:path w="9865360" h="1388745">
                  <a:moveTo>
                    <a:pt x="333368" y="9524"/>
                  </a:moveTo>
                  <a:lnTo>
                    <a:pt x="323843" y="9524"/>
                  </a:lnTo>
                  <a:lnTo>
                    <a:pt x="323843" y="0"/>
                  </a:lnTo>
                  <a:lnTo>
                    <a:pt x="333368" y="0"/>
                  </a:lnTo>
                  <a:lnTo>
                    <a:pt x="333368" y="9524"/>
                  </a:lnTo>
                  <a:close/>
                </a:path>
                <a:path w="9865360" h="1388745">
                  <a:moveTo>
                    <a:pt x="352418" y="9524"/>
                  </a:moveTo>
                  <a:lnTo>
                    <a:pt x="342893" y="9524"/>
                  </a:lnTo>
                  <a:lnTo>
                    <a:pt x="342893" y="0"/>
                  </a:lnTo>
                  <a:lnTo>
                    <a:pt x="352418" y="0"/>
                  </a:lnTo>
                  <a:lnTo>
                    <a:pt x="352418" y="9524"/>
                  </a:lnTo>
                  <a:close/>
                </a:path>
                <a:path w="9865360" h="1388745">
                  <a:moveTo>
                    <a:pt x="371468" y="9524"/>
                  </a:moveTo>
                  <a:lnTo>
                    <a:pt x="361943" y="9524"/>
                  </a:lnTo>
                  <a:lnTo>
                    <a:pt x="361943" y="0"/>
                  </a:lnTo>
                  <a:lnTo>
                    <a:pt x="371468" y="0"/>
                  </a:lnTo>
                  <a:lnTo>
                    <a:pt x="371468" y="9524"/>
                  </a:lnTo>
                  <a:close/>
                </a:path>
                <a:path w="9865360" h="1388745">
                  <a:moveTo>
                    <a:pt x="390518" y="9524"/>
                  </a:moveTo>
                  <a:lnTo>
                    <a:pt x="380993" y="9524"/>
                  </a:lnTo>
                  <a:lnTo>
                    <a:pt x="380993" y="0"/>
                  </a:lnTo>
                  <a:lnTo>
                    <a:pt x="390518" y="0"/>
                  </a:lnTo>
                  <a:lnTo>
                    <a:pt x="390518" y="9524"/>
                  </a:lnTo>
                  <a:close/>
                </a:path>
                <a:path w="9865360" h="1388745">
                  <a:moveTo>
                    <a:pt x="409568" y="9524"/>
                  </a:moveTo>
                  <a:lnTo>
                    <a:pt x="400043" y="9524"/>
                  </a:lnTo>
                  <a:lnTo>
                    <a:pt x="400043" y="0"/>
                  </a:lnTo>
                  <a:lnTo>
                    <a:pt x="409568" y="0"/>
                  </a:lnTo>
                  <a:lnTo>
                    <a:pt x="409568" y="9524"/>
                  </a:lnTo>
                  <a:close/>
                </a:path>
                <a:path w="9865360" h="1388745">
                  <a:moveTo>
                    <a:pt x="428618" y="9524"/>
                  </a:moveTo>
                  <a:lnTo>
                    <a:pt x="419093" y="9524"/>
                  </a:lnTo>
                  <a:lnTo>
                    <a:pt x="419093" y="0"/>
                  </a:lnTo>
                  <a:lnTo>
                    <a:pt x="428618" y="0"/>
                  </a:lnTo>
                  <a:lnTo>
                    <a:pt x="428618" y="9524"/>
                  </a:lnTo>
                  <a:close/>
                </a:path>
                <a:path w="9865360" h="1388745">
                  <a:moveTo>
                    <a:pt x="447668" y="9524"/>
                  </a:moveTo>
                  <a:lnTo>
                    <a:pt x="438143" y="9524"/>
                  </a:lnTo>
                  <a:lnTo>
                    <a:pt x="438143" y="0"/>
                  </a:lnTo>
                  <a:lnTo>
                    <a:pt x="447668" y="0"/>
                  </a:lnTo>
                  <a:lnTo>
                    <a:pt x="447668" y="9524"/>
                  </a:lnTo>
                  <a:close/>
                </a:path>
                <a:path w="9865360" h="1388745">
                  <a:moveTo>
                    <a:pt x="466718" y="9524"/>
                  </a:moveTo>
                  <a:lnTo>
                    <a:pt x="457193" y="9524"/>
                  </a:lnTo>
                  <a:lnTo>
                    <a:pt x="457193" y="0"/>
                  </a:lnTo>
                  <a:lnTo>
                    <a:pt x="466718" y="0"/>
                  </a:lnTo>
                  <a:lnTo>
                    <a:pt x="466718" y="9524"/>
                  </a:lnTo>
                  <a:close/>
                </a:path>
                <a:path w="9865360" h="1388745">
                  <a:moveTo>
                    <a:pt x="485768" y="9524"/>
                  </a:moveTo>
                  <a:lnTo>
                    <a:pt x="476243" y="9524"/>
                  </a:lnTo>
                  <a:lnTo>
                    <a:pt x="476243" y="0"/>
                  </a:lnTo>
                  <a:lnTo>
                    <a:pt x="485768" y="0"/>
                  </a:lnTo>
                  <a:lnTo>
                    <a:pt x="485768" y="9524"/>
                  </a:lnTo>
                  <a:close/>
                </a:path>
                <a:path w="9865360" h="1388745">
                  <a:moveTo>
                    <a:pt x="504818" y="9524"/>
                  </a:moveTo>
                  <a:lnTo>
                    <a:pt x="495293" y="9524"/>
                  </a:lnTo>
                  <a:lnTo>
                    <a:pt x="495293" y="0"/>
                  </a:lnTo>
                  <a:lnTo>
                    <a:pt x="504818" y="0"/>
                  </a:lnTo>
                  <a:lnTo>
                    <a:pt x="504818" y="9524"/>
                  </a:lnTo>
                  <a:close/>
                </a:path>
                <a:path w="9865360" h="1388745">
                  <a:moveTo>
                    <a:pt x="523868" y="9524"/>
                  </a:moveTo>
                  <a:lnTo>
                    <a:pt x="514343" y="9524"/>
                  </a:lnTo>
                  <a:lnTo>
                    <a:pt x="514343" y="0"/>
                  </a:lnTo>
                  <a:lnTo>
                    <a:pt x="523868" y="0"/>
                  </a:lnTo>
                  <a:lnTo>
                    <a:pt x="523868" y="9524"/>
                  </a:lnTo>
                  <a:close/>
                </a:path>
                <a:path w="9865360" h="1388745">
                  <a:moveTo>
                    <a:pt x="542918" y="9524"/>
                  </a:moveTo>
                  <a:lnTo>
                    <a:pt x="533393" y="9524"/>
                  </a:lnTo>
                  <a:lnTo>
                    <a:pt x="533393" y="0"/>
                  </a:lnTo>
                  <a:lnTo>
                    <a:pt x="542918" y="0"/>
                  </a:lnTo>
                  <a:lnTo>
                    <a:pt x="542918" y="9524"/>
                  </a:lnTo>
                  <a:close/>
                </a:path>
                <a:path w="9865360" h="1388745">
                  <a:moveTo>
                    <a:pt x="561968" y="9524"/>
                  </a:moveTo>
                  <a:lnTo>
                    <a:pt x="552443" y="9524"/>
                  </a:lnTo>
                  <a:lnTo>
                    <a:pt x="552443" y="0"/>
                  </a:lnTo>
                  <a:lnTo>
                    <a:pt x="561968" y="0"/>
                  </a:lnTo>
                  <a:lnTo>
                    <a:pt x="561968" y="9524"/>
                  </a:lnTo>
                  <a:close/>
                </a:path>
                <a:path w="9865360" h="1388745">
                  <a:moveTo>
                    <a:pt x="581018" y="9524"/>
                  </a:moveTo>
                  <a:lnTo>
                    <a:pt x="571493" y="9524"/>
                  </a:lnTo>
                  <a:lnTo>
                    <a:pt x="571493" y="0"/>
                  </a:lnTo>
                  <a:lnTo>
                    <a:pt x="581018" y="0"/>
                  </a:lnTo>
                  <a:lnTo>
                    <a:pt x="581018" y="9524"/>
                  </a:lnTo>
                  <a:close/>
                </a:path>
                <a:path w="9865360" h="1388745">
                  <a:moveTo>
                    <a:pt x="600068" y="9524"/>
                  </a:moveTo>
                  <a:lnTo>
                    <a:pt x="590543" y="9524"/>
                  </a:lnTo>
                  <a:lnTo>
                    <a:pt x="590543" y="0"/>
                  </a:lnTo>
                  <a:lnTo>
                    <a:pt x="600068" y="0"/>
                  </a:lnTo>
                  <a:lnTo>
                    <a:pt x="600068" y="9524"/>
                  </a:lnTo>
                  <a:close/>
                </a:path>
                <a:path w="9865360" h="1388745">
                  <a:moveTo>
                    <a:pt x="619118" y="9524"/>
                  </a:moveTo>
                  <a:lnTo>
                    <a:pt x="609593" y="9524"/>
                  </a:lnTo>
                  <a:lnTo>
                    <a:pt x="609593" y="0"/>
                  </a:lnTo>
                  <a:lnTo>
                    <a:pt x="619118" y="0"/>
                  </a:lnTo>
                  <a:lnTo>
                    <a:pt x="619118" y="9524"/>
                  </a:lnTo>
                  <a:close/>
                </a:path>
                <a:path w="9865360" h="1388745">
                  <a:moveTo>
                    <a:pt x="638168" y="9524"/>
                  </a:moveTo>
                  <a:lnTo>
                    <a:pt x="628643" y="9524"/>
                  </a:lnTo>
                  <a:lnTo>
                    <a:pt x="628643" y="0"/>
                  </a:lnTo>
                  <a:lnTo>
                    <a:pt x="638168" y="0"/>
                  </a:lnTo>
                  <a:lnTo>
                    <a:pt x="638168" y="9524"/>
                  </a:lnTo>
                  <a:close/>
                </a:path>
                <a:path w="9865360" h="1388745">
                  <a:moveTo>
                    <a:pt x="657218" y="9524"/>
                  </a:moveTo>
                  <a:lnTo>
                    <a:pt x="647693" y="9524"/>
                  </a:lnTo>
                  <a:lnTo>
                    <a:pt x="647693" y="0"/>
                  </a:lnTo>
                  <a:lnTo>
                    <a:pt x="657218" y="0"/>
                  </a:lnTo>
                  <a:lnTo>
                    <a:pt x="657218" y="9524"/>
                  </a:lnTo>
                  <a:close/>
                </a:path>
                <a:path w="9865360" h="1388745">
                  <a:moveTo>
                    <a:pt x="676268" y="9524"/>
                  </a:moveTo>
                  <a:lnTo>
                    <a:pt x="666743" y="9524"/>
                  </a:lnTo>
                  <a:lnTo>
                    <a:pt x="666743" y="0"/>
                  </a:lnTo>
                  <a:lnTo>
                    <a:pt x="676268" y="0"/>
                  </a:lnTo>
                  <a:lnTo>
                    <a:pt x="676268" y="9524"/>
                  </a:lnTo>
                  <a:close/>
                </a:path>
                <a:path w="9865360" h="1388745">
                  <a:moveTo>
                    <a:pt x="695318" y="9524"/>
                  </a:moveTo>
                  <a:lnTo>
                    <a:pt x="685793" y="9524"/>
                  </a:lnTo>
                  <a:lnTo>
                    <a:pt x="685793" y="0"/>
                  </a:lnTo>
                  <a:lnTo>
                    <a:pt x="695318" y="0"/>
                  </a:lnTo>
                  <a:lnTo>
                    <a:pt x="695318" y="9524"/>
                  </a:lnTo>
                  <a:close/>
                </a:path>
                <a:path w="9865360" h="1388745">
                  <a:moveTo>
                    <a:pt x="714368" y="9524"/>
                  </a:moveTo>
                  <a:lnTo>
                    <a:pt x="704843" y="9524"/>
                  </a:lnTo>
                  <a:lnTo>
                    <a:pt x="704843" y="0"/>
                  </a:lnTo>
                  <a:lnTo>
                    <a:pt x="714368" y="0"/>
                  </a:lnTo>
                  <a:lnTo>
                    <a:pt x="714368" y="9524"/>
                  </a:lnTo>
                  <a:close/>
                </a:path>
                <a:path w="9865360" h="1388745">
                  <a:moveTo>
                    <a:pt x="733418" y="9524"/>
                  </a:moveTo>
                  <a:lnTo>
                    <a:pt x="723893" y="9524"/>
                  </a:lnTo>
                  <a:lnTo>
                    <a:pt x="723893" y="0"/>
                  </a:lnTo>
                  <a:lnTo>
                    <a:pt x="733418" y="0"/>
                  </a:lnTo>
                  <a:lnTo>
                    <a:pt x="733418" y="9524"/>
                  </a:lnTo>
                  <a:close/>
                </a:path>
                <a:path w="9865360" h="1388745">
                  <a:moveTo>
                    <a:pt x="752468" y="9524"/>
                  </a:moveTo>
                  <a:lnTo>
                    <a:pt x="742943" y="9524"/>
                  </a:lnTo>
                  <a:lnTo>
                    <a:pt x="742943" y="0"/>
                  </a:lnTo>
                  <a:lnTo>
                    <a:pt x="752468" y="0"/>
                  </a:lnTo>
                  <a:lnTo>
                    <a:pt x="752468" y="9524"/>
                  </a:lnTo>
                  <a:close/>
                </a:path>
                <a:path w="9865360" h="1388745">
                  <a:moveTo>
                    <a:pt x="771518" y="9524"/>
                  </a:moveTo>
                  <a:lnTo>
                    <a:pt x="761993" y="9524"/>
                  </a:lnTo>
                  <a:lnTo>
                    <a:pt x="761993" y="0"/>
                  </a:lnTo>
                  <a:lnTo>
                    <a:pt x="771518" y="0"/>
                  </a:lnTo>
                  <a:lnTo>
                    <a:pt x="771518" y="9524"/>
                  </a:lnTo>
                  <a:close/>
                </a:path>
                <a:path w="9865360" h="1388745">
                  <a:moveTo>
                    <a:pt x="790568" y="9524"/>
                  </a:moveTo>
                  <a:lnTo>
                    <a:pt x="781043" y="9524"/>
                  </a:lnTo>
                  <a:lnTo>
                    <a:pt x="781043" y="0"/>
                  </a:lnTo>
                  <a:lnTo>
                    <a:pt x="790568" y="0"/>
                  </a:lnTo>
                  <a:lnTo>
                    <a:pt x="790568" y="9524"/>
                  </a:lnTo>
                  <a:close/>
                </a:path>
                <a:path w="9865360" h="1388745">
                  <a:moveTo>
                    <a:pt x="809618" y="9524"/>
                  </a:moveTo>
                  <a:lnTo>
                    <a:pt x="800093" y="9524"/>
                  </a:lnTo>
                  <a:lnTo>
                    <a:pt x="800093" y="0"/>
                  </a:lnTo>
                  <a:lnTo>
                    <a:pt x="809618" y="0"/>
                  </a:lnTo>
                  <a:lnTo>
                    <a:pt x="809618" y="9524"/>
                  </a:lnTo>
                  <a:close/>
                </a:path>
                <a:path w="9865360" h="1388745">
                  <a:moveTo>
                    <a:pt x="828668" y="9524"/>
                  </a:moveTo>
                  <a:lnTo>
                    <a:pt x="819143" y="9524"/>
                  </a:lnTo>
                  <a:lnTo>
                    <a:pt x="819143" y="0"/>
                  </a:lnTo>
                  <a:lnTo>
                    <a:pt x="828668" y="0"/>
                  </a:lnTo>
                  <a:lnTo>
                    <a:pt x="828668" y="9524"/>
                  </a:lnTo>
                  <a:close/>
                </a:path>
                <a:path w="9865360" h="1388745">
                  <a:moveTo>
                    <a:pt x="847718" y="9524"/>
                  </a:moveTo>
                  <a:lnTo>
                    <a:pt x="838193" y="9524"/>
                  </a:lnTo>
                  <a:lnTo>
                    <a:pt x="838193" y="0"/>
                  </a:lnTo>
                  <a:lnTo>
                    <a:pt x="847718" y="0"/>
                  </a:lnTo>
                  <a:lnTo>
                    <a:pt x="847718" y="9524"/>
                  </a:lnTo>
                  <a:close/>
                </a:path>
                <a:path w="9865360" h="1388745">
                  <a:moveTo>
                    <a:pt x="866768" y="9524"/>
                  </a:moveTo>
                  <a:lnTo>
                    <a:pt x="857243" y="9524"/>
                  </a:lnTo>
                  <a:lnTo>
                    <a:pt x="857243" y="0"/>
                  </a:lnTo>
                  <a:lnTo>
                    <a:pt x="866768" y="0"/>
                  </a:lnTo>
                  <a:lnTo>
                    <a:pt x="866768" y="9524"/>
                  </a:lnTo>
                  <a:close/>
                </a:path>
                <a:path w="9865360" h="1388745">
                  <a:moveTo>
                    <a:pt x="885818" y="9524"/>
                  </a:moveTo>
                  <a:lnTo>
                    <a:pt x="876293" y="9524"/>
                  </a:lnTo>
                  <a:lnTo>
                    <a:pt x="876293" y="0"/>
                  </a:lnTo>
                  <a:lnTo>
                    <a:pt x="885818" y="0"/>
                  </a:lnTo>
                  <a:lnTo>
                    <a:pt x="885818" y="9524"/>
                  </a:lnTo>
                  <a:close/>
                </a:path>
                <a:path w="9865360" h="1388745">
                  <a:moveTo>
                    <a:pt x="904868" y="9524"/>
                  </a:moveTo>
                  <a:lnTo>
                    <a:pt x="895343" y="9524"/>
                  </a:lnTo>
                  <a:lnTo>
                    <a:pt x="895343" y="0"/>
                  </a:lnTo>
                  <a:lnTo>
                    <a:pt x="904868" y="0"/>
                  </a:lnTo>
                  <a:lnTo>
                    <a:pt x="904868" y="9524"/>
                  </a:lnTo>
                  <a:close/>
                </a:path>
                <a:path w="9865360" h="1388745">
                  <a:moveTo>
                    <a:pt x="923918" y="9524"/>
                  </a:moveTo>
                  <a:lnTo>
                    <a:pt x="914393" y="9524"/>
                  </a:lnTo>
                  <a:lnTo>
                    <a:pt x="914393" y="0"/>
                  </a:lnTo>
                  <a:lnTo>
                    <a:pt x="923918" y="0"/>
                  </a:lnTo>
                  <a:lnTo>
                    <a:pt x="923918" y="9524"/>
                  </a:lnTo>
                  <a:close/>
                </a:path>
                <a:path w="9865360" h="1388745">
                  <a:moveTo>
                    <a:pt x="942968" y="9524"/>
                  </a:moveTo>
                  <a:lnTo>
                    <a:pt x="933443" y="9524"/>
                  </a:lnTo>
                  <a:lnTo>
                    <a:pt x="933443" y="0"/>
                  </a:lnTo>
                  <a:lnTo>
                    <a:pt x="942968" y="0"/>
                  </a:lnTo>
                  <a:lnTo>
                    <a:pt x="942968" y="9524"/>
                  </a:lnTo>
                  <a:close/>
                </a:path>
                <a:path w="9865360" h="1388745">
                  <a:moveTo>
                    <a:pt x="962018" y="9524"/>
                  </a:moveTo>
                  <a:lnTo>
                    <a:pt x="952493" y="9524"/>
                  </a:lnTo>
                  <a:lnTo>
                    <a:pt x="952493" y="0"/>
                  </a:lnTo>
                  <a:lnTo>
                    <a:pt x="962018" y="0"/>
                  </a:lnTo>
                  <a:lnTo>
                    <a:pt x="962018" y="9524"/>
                  </a:lnTo>
                  <a:close/>
                </a:path>
                <a:path w="9865360" h="1388745">
                  <a:moveTo>
                    <a:pt x="981068" y="9524"/>
                  </a:moveTo>
                  <a:lnTo>
                    <a:pt x="971543" y="9524"/>
                  </a:lnTo>
                  <a:lnTo>
                    <a:pt x="971543" y="0"/>
                  </a:lnTo>
                  <a:lnTo>
                    <a:pt x="981068" y="0"/>
                  </a:lnTo>
                  <a:lnTo>
                    <a:pt x="981068" y="9524"/>
                  </a:lnTo>
                  <a:close/>
                </a:path>
                <a:path w="9865360" h="1388745">
                  <a:moveTo>
                    <a:pt x="1000118" y="9524"/>
                  </a:moveTo>
                  <a:lnTo>
                    <a:pt x="990593" y="9524"/>
                  </a:lnTo>
                  <a:lnTo>
                    <a:pt x="990593" y="0"/>
                  </a:lnTo>
                  <a:lnTo>
                    <a:pt x="1000118" y="0"/>
                  </a:lnTo>
                  <a:lnTo>
                    <a:pt x="1000118" y="9524"/>
                  </a:lnTo>
                  <a:close/>
                </a:path>
                <a:path w="9865360" h="1388745">
                  <a:moveTo>
                    <a:pt x="1019168" y="9524"/>
                  </a:moveTo>
                  <a:lnTo>
                    <a:pt x="1009643" y="9524"/>
                  </a:lnTo>
                  <a:lnTo>
                    <a:pt x="1009643" y="0"/>
                  </a:lnTo>
                  <a:lnTo>
                    <a:pt x="1019168" y="0"/>
                  </a:lnTo>
                  <a:lnTo>
                    <a:pt x="1019168" y="9524"/>
                  </a:lnTo>
                  <a:close/>
                </a:path>
                <a:path w="9865360" h="1388745">
                  <a:moveTo>
                    <a:pt x="1038218" y="9524"/>
                  </a:moveTo>
                  <a:lnTo>
                    <a:pt x="1028693" y="9524"/>
                  </a:lnTo>
                  <a:lnTo>
                    <a:pt x="1028693" y="0"/>
                  </a:lnTo>
                  <a:lnTo>
                    <a:pt x="1038218" y="0"/>
                  </a:lnTo>
                  <a:lnTo>
                    <a:pt x="1038218" y="9524"/>
                  </a:lnTo>
                  <a:close/>
                </a:path>
                <a:path w="9865360" h="1388745">
                  <a:moveTo>
                    <a:pt x="1057268" y="9524"/>
                  </a:moveTo>
                  <a:lnTo>
                    <a:pt x="1047743" y="9524"/>
                  </a:lnTo>
                  <a:lnTo>
                    <a:pt x="1047743" y="0"/>
                  </a:lnTo>
                  <a:lnTo>
                    <a:pt x="1057268" y="0"/>
                  </a:lnTo>
                  <a:lnTo>
                    <a:pt x="1057268" y="9524"/>
                  </a:lnTo>
                  <a:close/>
                </a:path>
                <a:path w="9865360" h="1388745">
                  <a:moveTo>
                    <a:pt x="1076318" y="9524"/>
                  </a:moveTo>
                  <a:lnTo>
                    <a:pt x="1066793" y="9524"/>
                  </a:lnTo>
                  <a:lnTo>
                    <a:pt x="1066793" y="0"/>
                  </a:lnTo>
                  <a:lnTo>
                    <a:pt x="1076318" y="0"/>
                  </a:lnTo>
                  <a:lnTo>
                    <a:pt x="1076318" y="9524"/>
                  </a:lnTo>
                  <a:close/>
                </a:path>
                <a:path w="9865360" h="1388745">
                  <a:moveTo>
                    <a:pt x="1095368" y="9524"/>
                  </a:moveTo>
                  <a:lnTo>
                    <a:pt x="1085843" y="9524"/>
                  </a:lnTo>
                  <a:lnTo>
                    <a:pt x="1085843" y="0"/>
                  </a:lnTo>
                  <a:lnTo>
                    <a:pt x="1095368" y="0"/>
                  </a:lnTo>
                  <a:lnTo>
                    <a:pt x="1095368" y="9524"/>
                  </a:lnTo>
                  <a:close/>
                </a:path>
                <a:path w="9865360" h="1388745">
                  <a:moveTo>
                    <a:pt x="1114418" y="9524"/>
                  </a:moveTo>
                  <a:lnTo>
                    <a:pt x="1104893" y="9524"/>
                  </a:lnTo>
                  <a:lnTo>
                    <a:pt x="1104893" y="0"/>
                  </a:lnTo>
                  <a:lnTo>
                    <a:pt x="1114418" y="0"/>
                  </a:lnTo>
                  <a:lnTo>
                    <a:pt x="1114418" y="9524"/>
                  </a:lnTo>
                  <a:close/>
                </a:path>
                <a:path w="9865360" h="1388745">
                  <a:moveTo>
                    <a:pt x="1133468" y="9524"/>
                  </a:moveTo>
                  <a:lnTo>
                    <a:pt x="1123943" y="9524"/>
                  </a:lnTo>
                  <a:lnTo>
                    <a:pt x="1123943" y="0"/>
                  </a:lnTo>
                  <a:lnTo>
                    <a:pt x="1133468" y="0"/>
                  </a:lnTo>
                  <a:lnTo>
                    <a:pt x="1133468" y="9524"/>
                  </a:lnTo>
                  <a:close/>
                </a:path>
                <a:path w="9865360" h="1388745">
                  <a:moveTo>
                    <a:pt x="1152518" y="9524"/>
                  </a:moveTo>
                  <a:lnTo>
                    <a:pt x="1142993" y="9524"/>
                  </a:lnTo>
                  <a:lnTo>
                    <a:pt x="1142993" y="0"/>
                  </a:lnTo>
                  <a:lnTo>
                    <a:pt x="1152518" y="0"/>
                  </a:lnTo>
                  <a:lnTo>
                    <a:pt x="1152518" y="9524"/>
                  </a:lnTo>
                  <a:close/>
                </a:path>
                <a:path w="9865360" h="1388745">
                  <a:moveTo>
                    <a:pt x="1171568" y="9524"/>
                  </a:moveTo>
                  <a:lnTo>
                    <a:pt x="1162043" y="9524"/>
                  </a:lnTo>
                  <a:lnTo>
                    <a:pt x="1162043" y="0"/>
                  </a:lnTo>
                  <a:lnTo>
                    <a:pt x="1171568" y="0"/>
                  </a:lnTo>
                  <a:lnTo>
                    <a:pt x="1171568" y="9524"/>
                  </a:lnTo>
                  <a:close/>
                </a:path>
                <a:path w="9865360" h="1388745">
                  <a:moveTo>
                    <a:pt x="1190618" y="9524"/>
                  </a:moveTo>
                  <a:lnTo>
                    <a:pt x="1181093" y="9524"/>
                  </a:lnTo>
                  <a:lnTo>
                    <a:pt x="1181093" y="0"/>
                  </a:lnTo>
                  <a:lnTo>
                    <a:pt x="1190618" y="0"/>
                  </a:lnTo>
                  <a:lnTo>
                    <a:pt x="1190618" y="9524"/>
                  </a:lnTo>
                  <a:close/>
                </a:path>
                <a:path w="9865360" h="1388745">
                  <a:moveTo>
                    <a:pt x="1209668" y="9524"/>
                  </a:moveTo>
                  <a:lnTo>
                    <a:pt x="1200143" y="9524"/>
                  </a:lnTo>
                  <a:lnTo>
                    <a:pt x="1200143" y="0"/>
                  </a:lnTo>
                  <a:lnTo>
                    <a:pt x="1209668" y="0"/>
                  </a:lnTo>
                  <a:lnTo>
                    <a:pt x="1209668" y="9524"/>
                  </a:lnTo>
                  <a:close/>
                </a:path>
                <a:path w="9865360" h="1388745">
                  <a:moveTo>
                    <a:pt x="1228718" y="9524"/>
                  </a:moveTo>
                  <a:lnTo>
                    <a:pt x="1219193" y="9524"/>
                  </a:lnTo>
                  <a:lnTo>
                    <a:pt x="1219193" y="0"/>
                  </a:lnTo>
                  <a:lnTo>
                    <a:pt x="1228718" y="0"/>
                  </a:lnTo>
                  <a:lnTo>
                    <a:pt x="1228718" y="9524"/>
                  </a:lnTo>
                  <a:close/>
                </a:path>
                <a:path w="9865360" h="1388745">
                  <a:moveTo>
                    <a:pt x="1247768" y="9524"/>
                  </a:moveTo>
                  <a:lnTo>
                    <a:pt x="1238243" y="9524"/>
                  </a:lnTo>
                  <a:lnTo>
                    <a:pt x="1238243" y="0"/>
                  </a:lnTo>
                  <a:lnTo>
                    <a:pt x="1247768" y="0"/>
                  </a:lnTo>
                  <a:lnTo>
                    <a:pt x="1247768" y="9524"/>
                  </a:lnTo>
                  <a:close/>
                </a:path>
                <a:path w="9865360" h="1388745">
                  <a:moveTo>
                    <a:pt x="1266818" y="9524"/>
                  </a:moveTo>
                  <a:lnTo>
                    <a:pt x="1257293" y="9524"/>
                  </a:lnTo>
                  <a:lnTo>
                    <a:pt x="1257293" y="0"/>
                  </a:lnTo>
                  <a:lnTo>
                    <a:pt x="1266818" y="0"/>
                  </a:lnTo>
                  <a:lnTo>
                    <a:pt x="1266818" y="9524"/>
                  </a:lnTo>
                  <a:close/>
                </a:path>
                <a:path w="9865360" h="1388745">
                  <a:moveTo>
                    <a:pt x="1285868" y="9524"/>
                  </a:moveTo>
                  <a:lnTo>
                    <a:pt x="1276343" y="9524"/>
                  </a:lnTo>
                  <a:lnTo>
                    <a:pt x="1276343" y="0"/>
                  </a:lnTo>
                  <a:lnTo>
                    <a:pt x="1285868" y="0"/>
                  </a:lnTo>
                  <a:lnTo>
                    <a:pt x="1285868" y="9524"/>
                  </a:lnTo>
                  <a:close/>
                </a:path>
                <a:path w="9865360" h="1388745">
                  <a:moveTo>
                    <a:pt x="1304918" y="9524"/>
                  </a:moveTo>
                  <a:lnTo>
                    <a:pt x="1295393" y="9524"/>
                  </a:lnTo>
                  <a:lnTo>
                    <a:pt x="1295393" y="0"/>
                  </a:lnTo>
                  <a:lnTo>
                    <a:pt x="1304918" y="0"/>
                  </a:lnTo>
                  <a:lnTo>
                    <a:pt x="1304918" y="9524"/>
                  </a:lnTo>
                  <a:close/>
                </a:path>
                <a:path w="9865360" h="1388745">
                  <a:moveTo>
                    <a:pt x="1323968" y="9524"/>
                  </a:moveTo>
                  <a:lnTo>
                    <a:pt x="1314443" y="9524"/>
                  </a:lnTo>
                  <a:lnTo>
                    <a:pt x="1314443" y="0"/>
                  </a:lnTo>
                  <a:lnTo>
                    <a:pt x="1323968" y="0"/>
                  </a:lnTo>
                  <a:lnTo>
                    <a:pt x="1323968" y="9524"/>
                  </a:lnTo>
                  <a:close/>
                </a:path>
                <a:path w="9865360" h="1388745">
                  <a:moveTo>
                    <a:pt x="1343018" y="9524"/>
                  </a:moveTo>
                  <a:lnTo>
                    <a:pt x="1333493" y="9524"/>
                  </a:lnTo>
                  <a:lnTo>
                    <a:pt x="1333493" y="0"/>
                  </a:lnTo>
                  <a:lnTo>
                    <a:pt x="1343018" y="0"/>
                  </a:lnTo>
                  <a:lnTo>
                    <a:pt x="1343018" y="9524"/>
                  </a:lnTo>
                  <a:close/>
                </a:path>
                <a:path w="9865360" h="1388745">
                  <a:moveTo>
                    <a:pt x="1362068" y="9524"/>
                  </a:moveTo>
                  <a:lnTo>
                    <a:pt x="1352543" y="9524"/>
                  </a:lnTo>
                  <a:lnTo>
                    <a:pt x="1352543" y="0"/>
                  </a:lnTo>
                  <a:lnTo>
                    <a:pt x="1362068" y="0"/>
                  </a:lnTo>
                  <a:lnTo>
                    <a:pt x="1362068" y="9524"/>
                  </a:lnTo>
                  <a:close/>
                </a:path>
                <a:path w="9865360" h="1388745">
                  <a:moveTo>
                    <a:pt x="1381118" y="9524"/>
                  </a:moveTo>
                  <a:lnTo>
                    <a:pt x="1371593" y="9524"/>
                  </a:lnTo>
                  <a:lnTo>
                    <a:pt x="1371593" y="0"/>
                  </a:lnTo>
                  <a:lnTo>
                    <a:pt x="1381118" y="0"/>
                  </a:lnTo>
                  <a:lnTo>
                    <a:pt x="1381118" y="9524"/>
                  </a:lnTo>
                  <a:close/>
                </a:path>
                <a:path w="9865360" h="1388745">
                  <a:moveTo>
                    <a:pt x="1400168" y="9524"/>
                  </a:moveTo>
                  <a:lnTo>
                    <a:pt x="1390643" y="9524"/>
                  </a:lnTo>
                  <a:lnTo>
                    <a:pt x="1390643" y="0"/>
                  </a:lnTo>
                  <a:lnTo>
                    <a:pt x="1400168" y="0"/>
                  </a:lnTo>
                  <a:lnTo>
                    <a:pt x="1400168" y="9524"/>
                  </a:lnTo>
                  <a:close/>
                </a:path>
                <a:path w="9865360" h="1388745">
                  <a:moveTo>
                    <a:pt x="1419218" y="9524"/>
                  </a:moveTo>
                  <a:lnTo>
                    <a:pt x="1409693" y="9524"/>
                  </a:lnTo>
                  <a:lnTo>
                    <a:pt x="1409693" y="0"/>
                  </a:lnTo>
                  <a:lnTo>
                    <a:pt x="1419218" y="0"/>
                  </a:lnTo>
                  <a:lnTo>
                    <a:pt x="1419218" y="9524"/>
                  </a:lnTo>
                  <a:close/>
                </a:path>
                <a:path w="9865360" h="1388745">
                  <a:moveTo>
                    <a:pt x="1438268" y="9524"/>
                  </a:moveTo>
                  <a:lnTo>
                    <a:pt x="1428743" y="9524"/>
                  </a:lnTo>
                  <a:lnTo>
                    <a:pt x="1428743" y="0"/>
                  </a:lnTo>
                  <a:lnTo>
                    <a:pt x="1438268" y="0"/>
                  </a:lnTo>
                  <a:lnTo>
                    <a:pt x="1438268" y="9524"/>
                  </a:lnTo>
                  <a:close/>
                </a:path>
                <a:path w="9865360" h="1388745">
                  <a:moveTo>
                    <a:pt x="1457318" y="9524"/>
                  </a:moveTo>
                  <a:lnTo>
                    <a:pt x="1447793" y="9524"/>
                  </a:lnTo>
                  <a:lnTo>
                    <a:pt x="1447793" y="0"/>
                  </a:lnTo>
                  <a:lnTo>
                    <a:pt x="1457318" y="0"/>
                  </a:lnTo>
                  <a:lnTo>
                    <a:pt x="1457318" y="9524"/>
                  </a:lnTo>
                  <a:close/>
                </a:path>
                <a:path w="9865360" h="1388745">
                  <a:moveTo>
                    <a:pt x="1476368" y="9524"/>
                  </a:moveTo>
                  <a:lnTo>
                    <a:pt x="1466843" y="9524"/>
                  </a:lnTo>
                  <a:lnTo>
                    <a:pt x="1466843" y="0"/>
                  </a:lnTo>
                  <a:lnTo>
                    <a:pt x="1476368" y="0"/>
                  </a:lnTo>
                  <a:lnTo>
                    <a:pt x="1476368" y="9524"/>
                  </a:lnTo>
                  <a:close/>
                </a:path>
                <a:path w="9865360" h="1388745">
                  <a:moveTo>
                    <a:pt x="1495418" y="9524"/>
                  </a:moveTo>
                  <a:lnTo>
                    <a:pt x="1485893" y="9524"/>
                  </a:lnTo>
                  <a:lnTo>
                    <a:pt x="1485893" y="0"/>
                  </a:lnTo>
                  <a:lnTo>
                    <a:pt x="1495418" y="0"/>
                  </a:lnTo>
                  <a:lnTo>
                    <a:pt x="1495418" y="9524"/>
                  </a:lnTo>
                  <a:close/>
                </a:path>
                <a:path w="9865360" h="1388745">
                  <a:moveTo>
                    <a:pt x="1514468" y="9524"/>
                  </a:moveTo>
                  <a:lnTo>
                    <a:pt x="1504943" y="9524"/>
                  </a:lnTo>
                  <a:lnTo>
                    <a:pt x="1504943" y="0"/>
                  </a:lnTo>
                  <a:lnTo>
                    <a:pt x="1514468" y="0"/>
                  </a:lnTo>
                  <a:lnTo>
                    <a:pt x="1514468" y="9524"/>
                  </a:lnTo>
                  <a:close/>
                </a:path>
                <a:path w="9865360" h="1388745">
                  <a:moveTo>
                    <a:pt x="1533518" y="9524"/>
                  </a:moveTo>
                  <a:lnTo>
                    <a:pt x="1523993" y="9524"/>
                  </a:lnTo>
                  <a:lnTo>
                    <a:pt x="1523993" y="0"/>
                  </a:lnTo>
                  <a:lnTo>
                    <a:pt x="1533518" y="0"/>
                  </a:lnTo>
                  <a:lnTo>
                    <a:pt x="1533518" y="9524"/>
                  </a:lnTo>
                  <a:close/>
                </a:path>
                <a:path w="9865360" h="1388745">
                  <a:moveTo>
                    <a:pt x="1552568" y="9524"/>
                  </a:moveTo>
                  <a:lnTo>
                    <a:pt x="1543043" y="9524"/>
                  </a:lnTo>
                  <a:lnTo>
                    <a:pt x="1543043" y="0"/>
                  </a:lnTo>
                  <a:lnTo>
                    <a:pt x="1552568" y="0"/>
                  </a:lnTo>
                  <a:lnTo>
                    <a:pt x="1552568" y="9524"/>
                  </a:lnTo>
                  <a:close/>
                </a:path>
                <a:path w="9865360" h="1388745">
                  <a:moveTo>
                    <a:pt x="1571618" y="9524"/>
                  </a:moveTo>
                  <a:lnTo>
                    <a:pt x="1562093" y="9524"/>
                  </a:lnTo>
                  <a:lnTo>
                    <a:pt x="1562093" y="0"/>
                  </a:lnTo>
                  <a:lnTo>
                    <a:pt x="1571618" y="0"/>
                  </a:lnTo>
                  <a:lnTo>
                    <a:pt x="1571618" y="9524"/>
                  </a:lnTo>
                  <a:close/>
                </a:path>
                <a:path w="9865360" h="1388745">
                  <a:moveTo>
                    <a:pt x="1590668" y="9524"/>
                  </a:moveTo>
                  <a:lnTo>
                    <a:pt x="1581143" y="9524"/>
                  </a:lnTo>
                  <a:lnTo>
                    <a:pt x="1581143" y="0"/>
                  </a:lnTo>
                  <a:lnTo>
                    <a:pt x="1590668" y="0"/>
                  </a:lnTo>
                  <a:lnTo>
                    <a:pt x="1590668" y="9524"/>
                  </a:lnTo>
                  <a:close/>
                </a:path>
                <a:path w="9865360" h="1388745">
                  <a:moveTo>
                    <a:pt x="1609718" y="9524"/>
                  </a:moveTo>
                  <a:lnTo>
                    <a:pt x="1600193" y="9524"/>
                  </a:lnTo>
                  <a:lnTo>
                    <a:pt x="1600193" y="0"/>
                  </a:lnTo>
                  <a:lnTo>
                    <a:pt x="1609718" y="0"/>
                  </a:lnTo>
                  <a:lnTo>
                    <a:pt x="1609718" y="9524"/>
                  </a:lnTo>
                  <a:close/>
                </a:path>
                <a:path w="9865360" h="1388745">
                  <a:moveTo>
                    <a:pt x="1628768" y="9524"/>
                  </a:moveTo>
                  <a:lnTo>
                    <a:pt x="1619243" y="9524"/>
                  </a:lnTo>
                  <a:lnTo>
                    <a:pt x="1619243" y="0"/>
                  </a:lnTo>
                  <a:lnTo>
                    <a:pt x="1628768" y="0"/>
                  </a:lnTo>
                  <a:lnTo>
                    <a:pt x="1628768" y="9524"/>
                  </a:lnTo>
                  <a:close/>
                </a:path>
                <a:path w="9865360" h="1388745">
                  <a:moveTo>
                    <a:pt x="1647818" y="9524"/>
                  </a:moveTo>
                  <a:lnTo>
                    <a:pt x="1638293" y="9524"/>
                  </a:lnTo>
                  <a:lnTo>
                    <a:pt x="1638293" y="0"/>
                  </a:lnTo>
                  <a:lnTo>
                    <a:pt x="1647818" y="0"/>
                  </a:lnTo>
                  <a:lnTo>
                    <a:pt x="1647818" y="9524"/>
                  </a:lnTo>
                  <a:close/>
                </a:path>
                <a:path w="9865360" h="1388745">
                  <a:moveTo>
                    <a:pt x="1666868" y="9524"/>
                  </a:moveTo>
                  <a:lnTo>
                    <a:pt x="1657343" y="9524"/>
                  </a:lnTo>
                  <a:lnTo>
                    <a:pt x="1657343" y="0"/>
                  </a:lnTo>
                  <a:lnTo>
                    <a:pt x="1666868" y="0"/>
                  </a:lnTo>
                  <a:lnTo>
                    <a:pt x="1666868" y="9524"/>
                  </a:lnTo>
                  <a:close/>
                </a:path>
                <a:path w="9865360" h="1388745">
                  <a:moveTo>
                    <a:pt x="1685918" y="9524"/>
                  </a:moveTo>
                  <a:lnTo>
                    <a:pt x="1676393" y="9524"/>
                  </a:lnTo>
                  <a:lnTo>
                    <a:pt x="1676393" y="0"/>
                  </a:lnTo>
                  <a:lnTo>
                    <a:pt x="1685918" y="0"/>
                  </a:lnTo>
                  <a:lnTo>
                    <a:pt x="1685918" y="9524"/>
                  </a:lnTo>
                  <a:close/>
                </a:path>
                <a:path w="9865360" h="1388745">
                  <a:moveTo>
                    <a:pt x="1704968" y="9524"/>
                  </a:moveTo>
                  <a:lnTo>
                    <a:pt x="1695443" y="9524"/>
                  </a:lnTo>
                  <a:lnTo>
                    <a:pt x="1695443" y="0"/>
                  </a:lnTo>
                  <a:lnTo>
                    <a:pt x="1704968" y="0"/>
                  </a:lnTo>
                  <a:lnTo>
                    <a:pt x="1704968" y="9524"/>
                  </a:lnTo>
                  <a:close/>
                </a:path>
                <a:path w="9865360" h="1388745">
                  <a:moveTo>
                    <a:pt x="1724018" y="9524"/>
                  </a:moveTo>
                  <a:lnTo>
                    <a:pt x="1714493" y="9524"/>
                  </a:lnTo>
                  <a:lnTo>
                    <a:pt x="1714493" y="0"/>
                  </a:lnTo>
                  <a:lnTo>
                    <a:pt x="1724018" y="0"/>
                  </a:lnTo>
                  <a:lnTo>
                    <a:pt x="1724018" y="9524"/>
                  </a:lnTo>
                  <a:close/>
                </a:path>
                <a:path w="9865360" h="1388745">
                  <a:moveTo>
                    <a:pt x="1743068" y="9524"/>
                  </a:moveTo>
                  <a:lnTo>
                    <a:pt x="1733543" y="9524"/>
                  </a:lnTo>
                  <a:lnTo>
                    <a:pt x="1733543" y="0"/>
                  </a:lnTo>
                  <a:lnTo>
                    <a:pt x="1743068" y="0"/>
                  </a:lnTo>
                  <a:lnTo>
                    <a:pt x="1743068" y="9524"/>
                  </a:lnTo>
                  <a:close/>
                </a:path>
                <a:path w="9865360" h="1388745">
                  <a:moveTo>
                    <a:pt x="1762118" y="9524"/>
                  </a:moveTo>
                  <a:lnTo>
                    <a:pt x="1752593" y="9524"/>
                  </a:lnTo>
                  <a:lnTo>
                    <a:pt x="1752593" y="0"/>
                  </a:lnTo>
                  <a:lnTo>
                    <a:pt x="1762118" y="0"/>
                  </a:lnTo>
                  <a:lnTo>
                    <a:pt x="1762118" y="9524"/>
                  </a:lnTo>
                  <a:close/>
                </a:path>
                <a:path w="9865360" h="1388745">
                  <a:moveTo>
                    <a:pt x="1781168" y="9524"/>
                  </a:moveTo>
                  <a:lnTo>
                    <a:pt x="1771643" y="9524"/>
                  </a:lnTo>
                  <a:lnTo>
                    <a:pt x="1771643" y="0"/>
                  </a:lnTo>
                  <a:lnTo>
                    <a:pt x="1781168" y="0"/>
                  </a:lnTo>
                  <a:lnTo>
                    <a:pt x="1781168" y="9524"/>
                  </a:lnTo>
                  <a:close/>
                </a:path>
                <a:path w="9865360" h="1388745">
                  <a:moveTo>
                    <a:pt x="1800218" y="9524"/>
                  </a:moveTo>
                  <a:lnTo>
                    <a:pt x="1790693" y="9524"/>
                  </a:lnTo>
                  <a:lnTo>
                    <a:pt x="1790693" y="0"/>
                  </a:lnTo>
                  <a:lnTo>
                    <a:pt x="1800218" y="0"/>
                  </a:lnTo>
                  <a:lnTo>
                    <a:pt x="1800218" y="9524"/>
                  </a:lnTo>
                  <a:close/>
                </a:path>
                <a:path w="9865360" h="1388745">
                  <a:moveTo>
                    <a:pt x="1819268" y="9524"/>
                  </a:moveTo>
                  <a:lnTo>
                    <a:pt x="1809743" y="9524"/>
                  </a:lnTo>
                  <a:lnTo>
                    <a:pt x="1809743" y="0"/>
                  </a:lnTo>
                  <a:lnTo>
                    <a:pt x="1819268" y="0"/>
                  </a:lnTo>
                  <a:lnTo>
                    <a:pt x="1819268" y="9524"/>
                  </a:lnTo>
                  <a:close/>
                </a:path>
                <a:path w="9865360" h="1388745">
                  <a:moveTo>
                    <a:pt x="1838318" y="9524"/>
                  </a:moveTo>
                  <a:lnTo>
                    <a:pt x="1828793" y="9524"/>
                  </a:lnTo>
                  <a:lnTo>
                    <a:pt x="1828793" y="0"/>
                  </a:lnTo>
                  <a:lnTo>
                    <a:pt x="1838318" y="0"/>
                  </a:lnTo>
                  <a:lnTo>
                    <a:pt x="1838318" y="9524"/>
                  </a:lnTo>
                  <a:close/>
                </a:path>
                <a:path w="9865360" h="1388745">
                  <a:moveTo>
                    <a:pt x="1857368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8" y="0"/>
                  </a:lnTo>
                  <a:lnTo>
                    <a:pt x="1857368" y="9524"/>
                  </a:lnTo>
                  <a:close/>
                </a:path>
                <a:path w="9865360" h="1388745">
                  <a:moveTo>
                    <a:pt x="1876418" y="9524"/>
                  </a:moveTo>
                  <a:lnTo>
                    <a:pt x="1866893" y="9524"/>
                  </a:lnTo>
                  <a:lnTo>
                    <a:pt x="1866893" y="0"/>
                  </a:lnTo>
                  <a:lnTo>
                    <a:pt x="1876418" y="0"/>
                  </a:lnTo>
                  <a:lnTo>
                    <a:pt x="1876418" y="9524"/>
                  </a:lnTo>
                  <a:close/>
                </a:path>
                <a:path w="9865360" h="1388745">
                  <a:moveTo>
                    <a:pt x="1895468" y="9524"/>
                  </a:moveTo>
                  <a:lnTo>
                    <a:pt x="1885943" y="9524"/>
                  </a:lnTo>
                  <a:lnTo>
                    <a:pt x="1885943" y="0"/>
                  </a:lnTo>
                  <a:lnTo>
                    <a:pt x="1895468" y="0"/>
                  </a:lnTo>
                  <a:lnTo>
                    <a:pt x="1895468" y="9524"/>
                  </a:lnTo>
                  <a:close/>
                </a:path>
                <a:path w="9865360" h="1388745">
                  <a:moveTo>
                    <a:pt x="1914518" y="9524"/>
                  </a:moveTo>
                  <a:lnTo>
                    <a:pt x="1904993" y="9524"/>
                  </a:lnTo>
                  <a:lnTo>
                    <a:pt x="1904993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9865360" h="1388745">
                  <a:moveTo>
                    <a:pt x="1933568" y="9524"/>
                  </a:moveTo>
                  <a:lnTo>
                    <a:pt x="1924043" y="9524"/>
                  </a:lnTo>
                  <a:lnTo>
                    <a:pt x="1924043" y="0"/>
                  </a:lnTo>
                  <a:lnTo>
                    <a:pt x="1933568" y="0"/>
                  </a:lnTo>
                  <a:lnTo>
                    <a:pt x="1933568" y="9524"/>
                  </a:lnTo>
                  <a:close/>
                </a:path>
                <a:path w="9865360" h="1388745">
                  <a:moveTo>
                    <a:pt x="1952618" y="9524"/>
                  </a:moveTo>
                  <a:lnTo>
                    <a:pt x="1943093" y="9524"/>
                  </a:lnTo>
                  <a:lnTo>
                    <a:pt x="1943093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9865360" h="1388745">
                  <a:moveTo>
                    <a:pt x="1971668" y="9524"/>
                  </a:moveTo>
                  <a:lnTo>
                    <a:pt x="1962143" y="9524"/>
                  </a:lnTo>
                  <a:lnTo>
                    <a:pt x="1962143" y="0"/>
                  </a:lnTo>
                  <a:lnTo>
                    <a:pt x="1971668" y="0"/>
                  </a:lnTo>
                  <a:lnTo>
                    <a:pt x="1971668" y="9524"/>
                  </a:lnTo>
                  <a:close/>
                </a:path>
                <a:path w="9865360" h="1388745">
                  <a:moveTo>
                    <a:pt x="1990718" y="9524"/>
                  </a:moveTo>
                  <a:lnTo>
                    <a:pt x="1981193" y="9524"/>
                  </a:lnTo>
                  <a:lnTo>
                    <a:pt x="1981193" y="0"/>
                  </a:lnTo>
                  <a:lnTo>
                    <a:pt x="1990718" y="0"/>
                  </a:lnTo>
                  <a:lnTo>
                    <a:pt x="1990718" y="9524"/>
                  </a:lnTo>
                  <a:close/>
                </a:path>
                <a:path w="9865360" h="1388745">
                  <a:moveTo>
                    <a:pt x="2009768" y="9524"/>
                  </a:moveTo>
                  <a:lnTo>
                    <a:pt x="2000243" y="9524"/>
                  </a:lnTo>
                  <a:lnTo>
                    <a:pt x="2000243" y="0"/>
                  </a:lnTo>
                  <a:lnTo>
                    <a:pt x="2009768" y="0"/>
                  </a:lnTo>
                  <a:lnTo>
                    <a:pt x="2009768" y="9524"/>
                  </a:lnTo>
                  <a:close/>
                </a:path>
                <a:path w="9865360" h="1388745">
                  <a:moveTo>
                    <a:pt x="2028818" y="9524"/>
                  </a:moveTo>
                  <a:lnTo>
                    <a:pt x="2019293" y="9524"/>
                  </a:lnTo>
                  <a:lnTo>
                    <a:pt x="2019293" y="0"/>
                  </a:lnTo>
                  <a:lnTo>
                    <a:pt x="2028818" y="0"/>
                  </a:lnTo>
                  <a:lnTo>
                    <a:pt x="2028818" y="9524"/>
                  </a:lnTo>
                  <a:close/>
                </a:path>
                <a:path w="9865360" h="1388745">
                  <a:moveTo>
                    <a:pt x="2047868" y="9524"/>
                  </a:moveTo>
                  <a:lnTo>
                    <a:pt x="2038343" y="9524"/>
                  </a:lnTo>
                  <a:lnTo>
                    <a:pt x="2038343" y="0"/>
                  </a:lnTo>
                  <a:lnTo>
                    <a:pt x="2047868" y="0"/>
                  </a:lnTo>
                  <a:lnTo>
                    <a:pt x="2047868" y="9524"/>
                  </a:lnTo>
                  <a:close/>
                </a:path>
                <a:path w="9865360" h="1388745">
                  <a:moveTo>
                    <a:pt x="2066918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8" y="0"/>
                  </a:lnTo>
                  <a:lnTo>
                    <a:pt x="2066918" y="9524"/>
                  </a:lnTo>
                  <a:close/>
                </a:path>
                <a:path w="9865360" h="1388745">
                  <a:moveTo>
                    <a:pt x="2085968" y="9524"/>
                  </a:moveTo>
                  <a:lnTo>
                    <a:pt x="2076443" y="9524"/>
                  </a:lnTo>
                  <a:lnTo>
                    <a:pt x="2076443" y="0"/>
                  </a:lnTo>
                  <a:lnTo>
                    <a:pt x="2085968" y="0"/>
                  </a:lnTo>
                  <a:lnTo>
                    <a:pt x="2085968" y="9524"/>
                  </a:lnTo>
                  <a:close/>
                </a:path>
                <a:path w="9865360" h="1388745">
                  <a:moveTo>
                    <a:pt x="2105018" y="9524"/>
                  </a:moveTo>
                  <a:lnTo>
                    <a:pt x="2095493" y="9524"/>
                  </a:lnTo>
                  <a:lnTo>
                    <a:pt x="2095493" y="0"/>
                  </a:lnTo>
                  <a:lnTo>
                    <a:pt x="2105018" y="0"/>
                  </a:lnTo>
                  <a:lnTo>
                    <a:pt x="2105018" y="9524"/>
                  </a:lnTo>
                  <a:close/>
                </a:path>
                <a:path w="9865360" h="1388745">
                  <a:moveTo>
                    <a:pt x="2124068" y="9524"/>
                  </a:moveTo>
                  <a:lnTo>
                    <a:pt x="2114543" y="9524"/>
                  </a:lnTo>
                  <a:lnTo>
                    <a:pt x="2114543" y="0"/>
                  </a:lnTo>
                  <a:lnTo>
                    <a:pt x="2124068" y="0"/>
                  </a:lnTo>
                  <a:lnTo>
                    <a:pt x="2124068" y="9524"/>
                  </a:lnTo>
                  <a:close/>
                </a:path>
                <a:path w="9865360" h="1388745">
                  <a:moveTo>
                    <a:pt x="2143118" y="9524"/>
                  </a:moveTo>
                  <a:lnTo>
                    <a:pt x="2133593" y="9524"/>
                  </a:lnTo>
                  <a:lnTo>
                    <a:pt x="2133593" y="0"/>
                  </a:lnTo>
                  <a:lnTo>
                    <a:pt x="2143118" y="0"/>
                  </a:lnTo>
                  <a:lnTo>
                    <a:pt x="2143118" y="9524"/>
                  </a:lnTo>
                  <a:close/>
                </a:path>
                <a:path w="9865360" h="1388745">
                  <a:moveTo>
                    <a:pt x="2162168" y="9524"/>
                  </a:moveTo>
                  <a:lnTo>
                    <a:pt x="2152643" y="9524"/>
                  </a:lnTo>
                  <a:lnTo>
                    <a:pt x="2152643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9865360" h="1388745">
                  <a:moveTo>
                    <a:pt x="2181218" y="9524"/>
                  </a:moveTo>
                  <a:lnTo>
                    <a:pt x="2171693" y="9524"/>
                  </a:lnTo>
                  <a:lnTo>
                    <a:pt x="2171693" y="0"/>
                  </a:lnTo>
                  <a:lnTo>
                    <a:pt x="2181218" y="0"/>
                  </a:lnTo>
                  <a:lnTo>
                    <a:pt x="2181218" y="9524"/>
                  </a:lnTo>
                  <a:close/>
                </a:path>
                <a:path w="9865360" h="1388745">
                  <a:moveTo>
                    <a:pt x="2200268" y="9524"/>
                  </a:moveTo>
                  <a:lnTo>
                    <a:pt x="2190743" y="9524"/>
                  </a:lnTo>
                  <a:lnTo>
                    <a:pt x="2190743" y="0"/>
                  </a:lnTo>
                  <a:lnTo>
                    <a:pt x="2200268" y="0"/>
                  </a:lnTo>
                  <a:lnTo>
                    <a:pt x="2200268" y="9524"/>
                  </a:lnTo>
                  <a:close/>
                </a:path>
                <a:path w="9865360" h="1388745">
                  <a:moveTo>
                    <a:pt x="2219318" y="9524"/>
                  </a:moveTo>
                  <a:lnTo>
                    <a:pt x="2209793" y="9524"/>
                  </a:lnTo>
                  <a:lnTo>
                    <a:pt x="2209793" y="0"/>
                  </a:lnTo>
                  <a:lnTo>
                    <a:pt x="2219318" y="0"/>
                  </a:lnTo>
                  <a:lnTo>
                    <a:pt x="2219318" y="9524"/>
                  </a:lnTo>
                  <a:close/>
                </a:path>
                <a:path w="9865360" h="1388745">
                  <a:moveTo>
                    <a:pt x="2238368" y="9524"/>
                  </a:moveTo>
                  <a:lnTo>
                    <a:pt x="2228843" y="9524"/>
                  </a:lnTo>
                  <a:lnTo>
                    <a:pt x="2228843" y="0"/>
                  </a:lnTo>
                  <a:lnTo>
                    <a:pt x="2238368" y="0"/>
                  </a:lnTo>
                  <a:lnTo>
                    <a:pt x="2238368" y="9524"/>
                  </a:lnTo>
                  <a:close/>
                </a:path>
                <a:path w="9865360" h="1388745">
                  <a:moveTo>
                    <a:pt x="2257418" y="9524"/>
                  </a:moveTo>
                  <a:lnTo>
                    <a:pt x="2247893" y="9524"/>
                  </a:lnTo>
                  <a:lnTo>
                    <a:pt x="2247893" y="0"/>
                  </a:lnTo>
                  <a:lnTo>
                    <a:pt x="2257418" y="0"/>
                  </a:lnTo>
                  <a:lnTo>
                    <a:pt x="2257418" y="9524"/>
                  </a:lnTo>
                  <a:close/>
                </a:path>
                <a:path w="9865360" h="1388745">
                  <a:moveTo>
                    <a:pt x="2276468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8" y="0"/>
                  </a:lnTo>
                  <a:lnTo>
                    <a:pt x="2276468" y="9524"/>
                  </a:lnTo>
                  <a:close/>
                </a:path>
                <a:path w="9865360" h="1388745">
                  <a:moveTo>
                    <a:pt x="2295518" y="9524"/>
                  </a:moveTo>
                  <a:lnTo>
                    <a:pt x="2285993" y="9524"/>
                  </a:lnTo>
                  <a:lnTo>
                    <a:pt x="2285993" y="0"/>
                  </a:lnTo>
                  <a:lnTo>
                    <a:pt x="2295518" y="0"/>
                  </a:lnTo>
                  <a:lnTo>
                    <a:pt x="2295518" y="9524"/>
                  </a:lnTo>
                  <a:close/>
                </a:path>
                <a:path w="9865360" h="1388745">
                  <a:moveTo>
                    <a:pt x="2314568" y="9524"/>
                  </a:moveTo>
                  <a:lnTo>
                    <a:pt x="2305043" y="9524"/>
                  </a:lnTo>
                  <a:lnTo>
                    <a:pt x="2305043" y="0"/>
                  </a:lnTo>
                  <a:lnTo>
                    <a:pt x="2314568" y="0"/>
                  </a:lnTo>
                  <a:lnTo>
                    <a:pt x="2314568" y="9524"/>
                  </a:lnTo>
                  <a:close/>
                </a:path>
                <a:path w="9865360" h="1388745">
                  <a:moveTo>
                    <a:pt x="2333618" y="9524"/>
                  </a:moveTo>
                  <a:lnTo>
                    <a:pt x="2324093" y="9524"/>
                  </a:lnTo>
                  <a:lnTo>
                    <a:pt x="2324093" y="0"/>
                  </a:lnTo>
                  <a:lnTo>
                    <a:pt x="2333618" y="0"/>
                  </a:lnTo>
                  <a:lnTo>
                    <a:pt x="2333618" y="9524"/>
                  </a:lnTo>
                  <a:close/>
                </a:path>
                <a:path w="9865360" h="1388745">
                  <a:moveTo>
                    <a:pt x="2352668" y="9524"/>
                  </a:moveTo>
                  <a:lnTo>
                    <a:pt x="2343143" y="9524"/>
                  </a:lnTo>
                  <a:lnTo>
                    <a:pt x="2343143" y="0"/>
                  </a:lnTo>
                  <a:lnTo>
                    <a:pt x="2352668" y="0"/>
                  </a:lnTo>
                  <a:lnTo>
                    <a:pt x="2352668" y="9524"/>
                  </a:lnTo>
                  <a:close/>
                </a:path>
                <a:path w="9865360" h="1388745">
                  <a:moveTo>
                    <a:pt x="2371718" y="9524"/>
                  </a:moveTo>
                  <a:lnTo>
                    <a:pt x="2362193" y="9524"/>
                  </a:lnTo>
                  <a:lnTo>
                    <a:pt x="2362193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9865360" h="1388745">
                  <a:moveTo>
                    <a:pt x="2390768" y="9524"/>
                  </a:moveTo>
                  <a:lnTo>
                    <a:pt x="2381243" y="9524"/>
                  </a:lnTo>
                  <a:lnTo>
                    <a:pt x="2381243" y="0"/>
                  </a:lnTo>
                  <a:lnTo>
                    <a:pt x="2390768" y="0"/>
                  </a:lnTo>
                  <a:lnTo>
                    <a:pt x="2390768" y="9524"/>
                  </a:lnTo>
                  <a:close/>
                </a:path>
                <a:path w="9865360" h="1388745">
                  <a:moveTo>
                    <a:pt x="2409818" y="9524"/>
                  </a:moveTo>
                  <a:lnTo>
                    <a:pt x="2400293" y="9524"/>
                  </a:lnTo>
                  <a:lnTo>
                    <a:pt x="2400293" y="0"/>
                  </a:lnTo>
                  <a:lnTo>
                    <a:pt x="2409818" y="0"/>
                  </a:lnTo>
                  <a:lnTo>
                    <a:pt x="2409818" y="9524"/>
                  </a:lnTo>
                  <a:close/>
                </a:path>
                <a:path w="9865360" h="1388745">
                  <a:moveTo>
                    <a:pt x="2428868" y="9524"/>
                  </a:moveTo>
                  <a:lnTo>
                    <a:pt x="2419343" y="9524"/>
                  </a:lnTo>
                  <a:lnTo>
                    <a:pt x="2419343" y="0"/>
                  </a:lnTo>
                  <a:lnTo>
                    <a:pt x="2428868" y="0"/>
                  </a:lnTo>
                  <a:lnTo>
                    <a:pt x="2428868" y="9524"/>
                  </a:lnTo>
                  <a:close/>
                </a:path>
                <a:path w="9865360" h="1388745">
                  <a:moveTo>
                    <a:pt x="2447918" y="9524"/>
                  </a:moveTo>
                  <a:lnTo>
                    <a:pt x="2438393" y="9524"/>
                  </a:lnTo>
                  <a:lnTo>
                    <a:pt x="2438393" y="0"/>
                  </a:lnTo>
                  <a:lnTo>
                    <a:pt x="2447918" y="0"/>
                  </a:lnTo>
                  <a:lnTo>
                    <a:pt x="2447918" y="9524"/>
                  </a:lnTo>
                  <a:close/>
                </a:path>
                <a:path w="9865360" h="1388745">
                  <a:moveTo>
                    <a:pt x="2466968" y="9524"/>
                  </a:moveTo>
                  <a:lnTo>
                    <a:pt x="2457443" y="9524"/>
                  </a:lnTo>
                  <a:lnTo>
                    <a:pt x="2457443" y="0"/>
                  </a:lnTo>
                  <a:lnTo>
                    <a:pt x="2466968" y="0"/>
                  </a:lnTo>
                  <a:lnTo>
                    <a:pt x="2466968" y="9524"/>
                  </a:lnTo>
                  <a:close/>
                </a:path>
                <a:path w="9865360" h="1388745">
                  <a:moveTo>
                    <a:pt x="2486018" y="9524"/>
                  </a:moveTo>
                  <a:lnTo>
                    <a:pt x="2476493" y="9524"/>
                  </a:lnTo>
                  <a:lnTo>
                    <a:pt x="2476493" y="0"/>
                  </a:lnTo>
                  <a:lnTo>
                    <a:pt x="2486018" y="0"/>
                  </a:lnTo>
                  <a:lnTo>
                    <a:pt x="2486018" y="9524"/>
                  </a:lnTo>
                  <a:close/>
                </a:path>
                <a:path w="9865360" h="1388745">
                  <a:moveTo>
                    <a:pt x="2505068" y="9524"/>
                  </a:moveTo>
                  <a:lnTo>
                    <a:pt x="2495543" y="9524"/>
                  </a:lnTo>
                  <a:lnTo>
                    <a:pt x="2495543" y="0"/>
                  </a:lnTo>
                  <a:lnTo>
                    <a:pt x="2505068" y="0"/>
                  </a:lnTo>
                  <a:lnTo>
                    <a:pt x="2505068" y="9524"/>
                  </a:lnTo>
                  <a:close/>
                </a:path>
                <a:path w="9865360" h="1388745">
                  <a:moveTo>
                    <a:pt x="2524118" y="9524"/>
                  </a:moveTo>
                  <a:lnTo>
                    <a:pt x="2514593" y="9524"/>
                  </a:lnTo>
                  <a:lnTo>
                    <a:pt x="2514593" y="0"/>
                  </a:lnTo>
                  <a:lnTo>
                    <a:pt x="2524118" y="0"/>
                  </a:lnTo>
                  <a:lnTo>
                    <a:pt x="2524118" y="9524"/>
                  </a:lnTo>
                  <a:close/>
                </a:path>
                <a:path w="9865360" h="1388745">
                  <a:moveTo>
                    <a:pt x="2543168" y="9524"/>
                  </a:moveTo>
                  <a:lnTo>
                    <a:pt x="2533643" y="9524"/>
                  </a:lnTo>
                  <a:lnTo>
                    <a:pt x="2533643" y="0"/>
                  </a:lnTo>
                  <a:lnTo>
                    <a:pt x="2543168" y="0"/>
                  </a:lnTo>
                  <a:lnTo>
                    <a:pt x="2543168" y="9524"/>
                  </a:lnTo>
                  <a:close/>
                </a:path>
                <a:path w="9865360" h="1388745">
                  <a:moveTo>
                    <a:pt x="2562218" y="9524"/>
                  </a:moveTo>
                  <a:lnTo>
                    <a:pt x="2552693" y="9524"/>
                  </a:lnTo>
                  <a:lnTo>
                    <a:pt x="2552693" y="0"/>
                  </a:lnTo>
                  <a:lnTo>
                    <a:pt x="2562218" y="0"/>
                  </a:lnTo>
                  <a:lnTo>
                    <a:pt x="2562218" y="9524"/>
                  </a:lnTo>
                  <a:close/>
                </a:path>
                <a:path w="9865360" h="1388745">
                  <a:moveTo>
                    <a:pt x="2581268" y="9524"/>
                  </a:moveTo>
                  <a:lnTo>
                    <a:pt x="2571743" y="9524"/>
                  </a:lnTo>
                  <a:lnTo>
                    <a:pt x="2571743" y="0"/>
                  </a:lnTo>
                  <a:lnTo>
                    <a:pt x="2581268" y="0"/>
                  </a:lnTo>
                  <a:lnTo>
                    <a:pt x="2581268" y="9524"/>
                  </a:lnTo>
                  <a:close/>
                </a:path>
                <a:path w="9865360" h="1388745">
                  <a:moveTo>
                    <a:pt x="2600318" y="9524"/>
                  </a:moveTo>
                  <a:lnTo>
                    <a:pt x="2590793" y="9524"/>
                  </a:lnTo>
                  <a:lnTo>
                    <a:pt x="2590793" y="0"/>
                  </a:lnTo>
                  <a:lnTo>
                    <a:pt x="2600318" y="0"/>
                  </a:lnTo>
                  <a:lnTo>
                    <a:pt x="2600318" y="9524"/>
                  </a:lnTo>
                  <a:close/>
                </a:path>
                <a:path w="9865360" h="1388745">
                  <a:moveTo>
                    <a:pt x="2619368" y="9524"/>
                  </a:moveTo>
                  <a:lnTo>
                    <a:pt x="2609843" y="9524"/>
                  </a:lnTo>
                  <a:lnTo>
                    <a:pt x="2609843" y="0"/>
                  </a:lnTo>
                  <a:lnTo>
                    <a:pt x="2619368" y="0"/>
                  </a:lnTo>
                  <a:lnTo>
                    <a:pt x="2619368" y="9524"/>
                  </a:lnTo>
                  <a:close/>
                </a:path>
                <a:path w="9865360" h="1388745">
                  <a:moveTo>
                    <a:pt x="2638418" y="9524"/>
                  </a:moveTo>
                  <a:lnTo>
                    <a:pt x="2628893" y="9524"/>
                  </a:lnTo>
                  <a:lnTo>
                    <a:pt x="2628893" y="0"/>
                  </a:lnTo>
                  <a:lnTo>
                    <a:pt x="2638418" y="0"/>
                  </a:lnTo>
                  <a:lnTo>
                    <a:pt x="2638418" y="9524"/>
                  </a:lnTo>
                  <a:close/>
                </a:path>
                <a:path w="9865360" h="1388745">
                  <a:moveTo>
                    <a:pt x="2657468" y="9524"/>
                  </a:moveTo>
                  <a:lnTo>
                    <a:pt x="2647943" y="9524"/>
                  </a:lnTo>
                  <a:lnTo>
                    <a:pt x="2647943" y="0"/>
                  </a:lnTo>
                  <a:lnTo>
                    <a:pt x="2657468" y="0"/>
                  </a:lnTo>
                  <a:lnTo>
                    <a:pt x="2657468" y="9524"/>
                  </a:lnTo>
                  <a:close/>
                </a:path>
                <a:path w="9865360" h="1388745">
                  <a:moveTo>
                    <a:pt x="2676518" y="9524"/>
                  </a:moveTo>
                  <a:lnTo>
                    <a:pt x="2666993" y="9524"/>
                  </a:lnTo>
                  <a:lnTo>
                    <a:pt x="2666993" y="0"/>
                  </a:lnTo>
                  <a:lnTo>
                    <a:pt x="2676518" y="0"/>
                  </a:lnTo>
                  <a:lnTo>
                    <a:pt x="2676518" y="9524"/>
                  </a:lnTo>
                  <a:close/>
                </a:path>
                <a:path w="9865360" h="1388745">
                  <a:moveTo>
                    <a:pt x="2695568" y="9524"/>
                  </a:moveTo>
                  <a:lnTo>
                    <a:pt x="2686043" y="9524"/>
                  </a:lnTo>
                  <a:lnTo>
                    <a:pt x="2686043" y="0"/>
                  </a:lnTo>
                  <a:lnTo>
                    <a:pt x="2695568" y="0"/>
                  </a:lnTo>
                  <a:lnTo>
                    <a:pt x="2695568" y="9524"/>
                  </a:lnTo>
                  <a:close/>
                </a:path>
                <a:path w="9865360" h="1388745">
                  <a:moveTo>
                    <a:pt x="2714618" y="9524"/>
                  </a:moveTo>
                  <a:lnTo>
                    <a:pt x="2705093" y="9524"/>
                  </a:lnTo>
                  <a:lnTo>
                    <a:pt x="2705093" y="0"/>
                  </a:lnTo>
                  <a:lnTo>
                    <a:pt x="2714618" y="0"/>
                  </a:lnTo>
                  <a:lnTo>
                    <a:pt x="2714618" y="9524"/>
                  </a:lnTo>
                  <a:close/>
                </a:path>
                <a:path w="9865360" h="1388745">
                  <a:moveTo>
                    <a:pt x="2733668" y="9524"/>
                  </a:moveTo>
                  <a:lnTo>
                    <a:pt x="2724143" y="9524"/>
                  </a:lnTo>
                  <a:lnTo>
                    <a:pt x="2724143" y="0"/>
                  </a:lnTo>
                  <a:lnTo>
                    <a:pt x="2733668" y="0"/>
                  </a:lnTo>
                  <a:lnTo>
                    <a:pt x="2733668" y="9524"/>
                  </a:lnTo>
                  <a:close/>
                </a:path>
                <a:path w="9865360" h="1388745">
                  <a:moveTo>
                    <a:pt x="2752718" y="9524"/>
                  </a:moveTo>
                  <a:lnTo>
                    <a:pt x="2743193" y="9524"/>
                  </a:lnTo>
                  <a:lnTo>
                    <a:pt x="2743193" y="0"/>
                  </a:lnTo>
                  <a:lnTo>
                    <a:pt x="2752718" y="0"/>
                  </a:lnTo>
                  <a:lnTo>
                    <a:pt x="2752718" y="9524"/>
                  </a:lnTo>
                  <a:close/>
                </a:path>
                <a:path w="9865360" h="1388745">
                  <a:moveTo>
                    <a:pt x="2771768" y="9524"/>
                  </a:moveTo>
                  <a:lnTo>
                    <a:pt x="2762243" y="9524"/>
                  </a:lnTo>
                  <a:lnTo>
                    <a:pt x="2762243" y="0"/>
                  </a:lnTo>
                  <a:lnTo>
                    <a:pt x="2771768" y="0"/>
                  </a:lnTo>
                  <a:lnTo>
                    <a:pt x="2771768" y="9524"/>
                  </a:lnTo>
                  <a:close/>
                </a:path>
                <a:path w="9865360" h="1388745">
                  <a:moveTo>
                    <a:pt x="2790818" y="9524"/>
                  </a:moveTo>
                  <a:lnTo>
                    <a:pt x="2781293" y="9524"/>
                  </a:lnTo>
                  <a:lnTo>
                    <a:pt x="2781293" y="0"/>
                  </a:lnTo>
                  <a:lnTo>
                    <a:pt x="2790818" y="0"/>
                  </a:lnTo>
                  <a:lnTo>
                    <a:pt x="2790818" y="9524"/>
                  </a:lnTo>
                  <a:close/>
                </a:path>
                <a:path w="9865360" h="1388745">
                  <a:moveTo>
                    <a:pt x="2809868" y="9524"/>
                  </a:moveTo>
                  <a:lnTo>
                    <a:pt x="2800343" y="9524"/>
                  </a:lnTo>
                  <a:lnTo>
                    <a:pt x="2800343" y="0"/>
                  </a:lnTo>
                  <a:lnTo>
                    <a:pt x="2809868" y="0"/>
                  </a:lnTo>
                  <a:lnTo>
                    <a:pt x="2809868" y="9524"/>
                  </a:lnTo>
                  <a:close/>
                </a:path>
                <a:path w="9865360" h="1388745">
                  <a:moveTo>
                    <a:pt x="2828918" y="9524"/>
                  </a:moveTo>
                  <a:lnTo>
                    <a:pt x="2819393" y="9524"/>
                  </a:lnTo>
                  <a:lnTo>
                    <a:pt x="2819393" y="0"/>
                  </a:lnTo>
                  <a:lnTo>
                    <a:pt x="2828918" y="0"/>
                  </a:lnTo>
                  <a:lnTo>
                    <a:pt x="2828918" y="9524"/>
                  </a:lnTo>
                  <a:close/>
                </a:path>
                <a:path w="9865360" h="1388745">
                  <a:moveTo>
                    <a:pt x="2847968" y="9524"/>
                  </a:moveTo>
                  <a:lnTo>
                    <a:pt x="2838443" y="9524"/>
                  </a:lnTo>
                  <a:lnTo>
                    <a:pt x="2838443" y="0"/>
                  </a:lnTo>
                  <a:lnTo>
                    <a:pt x="2847968" y="0"/>
                  </a:lnTo>
                  <a:lnTo>
                    <a:pt x="2847968" y="9524"/>
                  </a:lnTo>
                  <a:close/>
                </a:path>
                <a:path w="9865360" h="1388745">
                  <a:moveTo>
                    <a:pt x="2867018" y="9524"/>
                  </a:moveTo>
                  <a:lnTo>
                    <a:pt x="2857493" y="9524"/>
                  </a:lnTo>
                  <a:lnTo>
                    <a:pt x="2857493" y="0"/>
                  </a:lnTo>
                  <a:lnTo>
                    <a:pt x="2867018" y="0"/>
                  </a:lnTo>
                  <a:lnTo>
                    <a:pt x="2867018" y="9524"/>
                  </a:lnTo>
                  <a:close/>
                </a:path>
                <a:path w="9865360" h="1388745">
                  <a:moveTo>
                    <a:pt x="2886068" y="9524"/>
                  </a:moveTo>
                  <a:lnTo>
                    <a:pt x="2876543" y="9524"/>
                  </a:lnTo>
                  <a:lnTo>
                    <a:pt x="2876543" y="0"/>
                  </a:lnTo>
                  <a:lnTo>
                    <a:pt x="2886068" y="0"/>
                  </a:lnTo>
                  <a:lnTo>
                    <a:pt x="2886068" y="9524"/>
                  </a:lnTo>
                  <a:close/>
                </a:path>
                <a:path w="9865360" h="1388745">
                  <a:moveTo>
                    <a:pt x="2905118" y="9524"/>
                  </a:moveTo>
                  <a:lnTo>
                    <a:pt x="2895593" y="9524"/>
                  </a:lnTo>
                  <a:lnTo>
                    <a:pt x="2895593" y="0"/>
                  </a:lnTo>
                  <a:lnTo>
                    <a:pt x="2905118" y="0"/>
                  </a:lnTo>
                  <a:lnTo>
                    <a:pt x="2905118" y="9524"/>
                  </a:lnTo>
                  <a:close/>
                </a:path>
                <a:path w="9865360" h="1388745">
                  <a:moveTo>
                    <a:pt x="2924168" y="9524"/>
                  </a:moveTo>
                  <a:lnTo>
                    <a:pt x="2914643" y="9524"/>
                  </a:lnTo>
                  <a:lnTo>
                    <a:pt x="2914643" y="0"/>
                  </a:lnTo>
                  <a:lnTo>
                    <a:pt x="2924168" y="0"/>
                  </a:lnTo>
                  <a:lnTo>
                    <a:pt x="2924168" y="9524"/>
                  </a:lnTo>
                  <a:close/>
                </a:path>
                <a:path w="9865360" h="1388745">
                  <a:moveTo>
                    <a:pt x="2943218" y="9524"/>
                  </a:moveTo>
                  <a:lnTo>
                    <a:pt x="2933693" y="9524"/>
                  </a:lnTo>
                  <a:lnTo>
                    <a:pt x="2933693" y="0"/>
                  </a:lnTo>
                  <a:lnTo>
                    <a:pt x="2943218" y="0"/>
                  </a:lnTo>
                  <a:lnTo>
                    <a:pt x="2943218" y="9524"/>
                  </a:lnTo>
                  <a:close/>
                </a:path>
                <a:path w="9865360" h="1388745">
                  <a:moveTo>
                    <a:pt x="2962268" y="9524"/>
                  </a:moveTo>
                  <a:lnTo>
                    <a:pt x="2952743" y="9524"/>
                  </a:lnTo>
                  <a:lnTo>
                    <a:pt x="2952743" y="0"/>
                  </a:lnTo>
                  <a:lnTo>
                    <a:pt x="2962268" y="0"/>
                  </a:lnTo>
                  <a:lnTo>
                    <a:pt x="2962268" y="9524"/>
                  </a:lnTo>
                  <a:close/>
                </a:path>
                <a:path w="9865360" h="1388745">
                  <a:moveTo>
                    <a:pt x="2981318" y="9524"/>
                  </a:moveTo>
                  <a:lnTo>
                    <a:pt x="2971793" y="9524"/>
                  </a:lnTo>
                  <a:lnTo>
                    <a:pt x="2971793" y="0"/>
                  </a:lnTo>
                  <a:lnTo>
                    <a:pt x="2981318" y="0"/>
                  </a:lnTo>
                  <a:lnTo>
                    <a:pt x="2981318" y="9524"/>
                  </a:lnTo>
                  <a:close/>
                </a:path>
                <a:path w="9865360" h="1388745">
                  <a:moveTo>
                    <a:pt x="3000368" y="9524"/>
                  </a:moveTo>
                  <a:lnTo>
                    <a:pt x="2990843" y="9524"/>
                  </a:lnTo>
                  <a:lnTo>
                    <a:pt x="2990843" y="0"/>
                  </a:lnTo>
                  <a:lnTo>
                    <a:pt x="3000368" y="0"/>
                  </a:lnTo>
                  <a:lnTo>
                    <a:pt x="3000368" y="9524"/>
                  </a:lnTo>
                  <a:close/>
                </a:path>
                <a:path w="9865360" h="1388745">
                  <a:moveTo>
                    <a:pt x="3019418" y="9524"/>
                  </a:moveTo>
                  <a:lnTo>
                    <a:pt x="3009893" y="9524"/>
                  </a:lnTo>
                  <a:lnTo>
                    <a:pt x="3009893" y="0"/>
                  </a:lnTo>
                  <a:lnTo>
                    <a:pt x="3019418" y="0"/>
                  </a:lnTo>
                  <a:lnTo>
                    <a:pt x="3019418" y="9524"/>
                  </a:lnTo>
                  <a:close/>
                </a:path>
                <a:path w="9865360" h="1388745">
                  <a:moveTo>
                    <a:pt x="3038468" y="9524"/>
                  </a:moveTo>
                  <a:lnTo>
                    <a:pt x="3028943" y="9524"/>
                  </a:lnTo>
                  <a:lnTo>
                    <a:pt x="3028943" y="0"/>
                  </a:lnTo>
                  <a:lnTo>
                    <a:pt x="3038468" y="0"/>
                  </a:lnTo>
                  <a:lnTo>
                    <a:pt x="3038468" y="9524"/>
                  </a:lnTo>
                  <a:close/>
                </a:path>
                <a:path w="9865360" h="1388745">
                  <a:moveTo>
                    <a:pt x="3057518" y="9524"/>
                  </a:moveTo>
                  <a:lnTo>
                    <a:pt x="3047993" y="9524"/>
                  </a:lnTo>
                  <a:lnTo>
                    <a:pt x="3047993" y="0"/>
                  </a:lnTo>
                  <a:lnTo>
                    <a:pt x="3057518" y="0"/>
                  </a:lnTo>
                  <a:lnTo>
                    <a:pt x="3057518" y="9524"/>
                  </a:lnTo>
                  <a:close/>
                </a:path>
                <a:path w="9865360" h="1388745">
                  <a:moveTo>
                    <a:pt x="3076568" y="9524"/>
                  </a:moveTo>
                  <a:lnTo>
                    <a:pt x="3067043" y="9524"/>
                  </a:lnTo>
                  <a:lnTo>
                    <a:pt x="3067043" y="0"/>
                  </a:lnTo>
                  <a:lnTo>
                    <a:pt x="3076568" y="0"/>
                  </a:lnTo>
                  <a:lnTo>
                    <a:pt x="3076568" y="9524"/>
                  </a:lnTo>
                  <a:close/>
                </a:path>
                <a:path w="9865360" h="1388745">
                  <a:moveTo>
                    <a:pt x="3095618" y="9524"/>
                  </a:moveTo>
                  <a:lnTo>
                    <a:pt x="3086093" y="9524"/>
                  </a:lnTo>
                  <a:lnTo>
                    <a:pt x="3086093" y="0"/>
                  </a:lnTo>
                  <a:lnTo>
                    <a:pt x="3095618" y="0"/>
                  </a:lnTo>
                  <a:lnTo>
                    <a:pt x="3095618" y="9524"/>
                  </a:lnTo>
                  <a:close/>
                </a:path>
                <a:path w="9865360" h="1388745">
                  <a:moveTo>
                    <a:pt x="3114668" y="9524"/>
                  </a:moveTo>
                  <a:lnTo>
                    <a:pt x="3105143" y="9524"/>
                  </a:lnTo>
                  <a:lnTo>
                    <a:pt x="3105143" y="0"/>
                  </a:lnTo>
                  <a:lnTo>
                    <a:pt x="3114668" y="0"/>
                  </a:lnTo>
                  <a:lnTo>
                    <a:pt x="3114668" y="9524"/>
                  </a:lnTo>
                  <a:close/>
                </a:path>
                <a:path w="9865360" h="1388745">
                  <a:moveTo>
                    <a:pt x="3133718" y="9524"/>
                  </a:moveTo>
                  <a:lnTo>
                    <a:pt x="3124193" y="9524"/>
                  </a:lnTo>
                  <a:lnTo>
                    <a:pt x="3124193" y="0"/>
                  </a:lnTo>
                  <a:lnTo>
                    <a:pt x="3133718" y="0"/>
                  </a:lnTo>
                  <a:lnTo>
                    <a:pt x="3133718" y="9524"/>
                  </a:lnTo>
                  <a:close/>
                </a:path>
                <a:path w="9865360" h="1388745">
                  <a:moveTo>
                    <a:pt x="3152768" y="9524"/>
                  </a:moveTo>
                  <a:lnTo>
                    <a:pt x="3143243" y="9524"/>
                  </a:lnTo>
                  <a:lnTo>
                    <a:pt x="3143243" y="0"/>
                  </a:lnTo>
                  <a:lnTo>
                    <a:pt x="3152768" y="0"/>
                  </a:lnTo>
                  <a:lnTo>
                    <a:pt x="3152768" y="9524"/>
                  </a:lnTo>
                  <a:close/>
                </a:path>
                <a:path w="9865360" h="1388745">
                  <a:moveTo>
                    <a:pt x="3171818" y="9524"/>
                  </a:moveTo>
                  <a:lnTo>
                    <a:pt x="3162293" y="9524"/>
                  </a:lnTo>
                  <a:lnTo>
                    <a:pt x="3162293" y="0"/>
                  </a:lnTo>
                  <a:lnTo>
                    <a:pt x="3171818" y="0"/>
                  </a:lnTo>
                  <a:lnTo>
                    <a:pt x="3171818" y="9524"/>
                  </a:lnTo>
                  <a:close/>
                </a:path>
                <a:path w="9865360" h="1388745">
                  <a:moveTo>
                    <a:pt x="3190868" y="9524"/>
                  </a:moveTo>
                  <a:lnTo>
                    <a:pt x="3181343" y="9524"/>
                  </a:lnTo>
                  <a:lnTo>
                    <a:pt x="3181343" y="0"/>
                  </a:lnTo>
                  <a:lnTo>
                    <a:pt x="3190868" y="0"/>
                  </a:lnTo>
                  <a:lnTo>
                    <a:pt x="3190868" y="9524"/>
                  </a:lnTo>
                  <a:close/>
                </a:path>
                <a:path w="9865360" h="1388745">
                  <a:moveTo>
                    <a:pt x="3209918" y="9524"/>
                  </a:moveTo>
                  <a:lnTo>
                    <a:pt x="3200393" y="9524"/>
                  </a:lnTo>
                  <a:lnTo>
                    <a:pt x="3200393" y="0"/>
                  </a:lnTo>
                  <a:lnTo>
                    <a:pt x="3209918" y="0"/>
                  </a:lnTo>
                  <a:lnTo>
                    <a:pt x="3209918" y="9524"/>
                  </a:lnTo>
                  <a:close/>
                </a:path>
                <a:path w="9865360" h="1388745">
                  <a:moveTo>
                    <a:pt x="3228968" y="9524"/>
                  </a:moveTo>
                  <a:lnTo>
                    <a:pt x="3219443" y="9524"/>
                  </a:lnTo>
                  <a:lnTo>
                    <a:pt x="3219443" y="0"/>
                  </a:lnTo>
                  <a:lnTo>
                    <a:pt x="3228968" y="0"/>
                  </a:lnTo>
                  <a:lnTo>
                    <a:pt x="3228968" y="9524"/>
                  </a:lnTo>
                  <a:close/>
                </a:path>
                <a:path w="9865360" h="1388745">
                  <a:moveTo>
                    <a:pt x="3248018" y="9524"/>
                  </a:moveTo>
                  <a:lnTo>
                    <a:pt x="3238493" y="9524"/>
                  </a:lnTo>
                  <a:lnTo>
                    <a:pt x="3238493" y="0"/>
                  </a:lnTo>
                  <a:lnTo>
                    <a:pt x="3248018" y="0"/>
                  </a:lnTo>
                  <a:lnTo>
                    <a:pt x="3248018" y="9524"/>
                  </a:lnTo>
                  <a:close/>
                </a:path>
                <a:path w="9865360" h="1388745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9865360" h="1388745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9865360" h="1388745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9865360" h="1388745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9865360" h="1388745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9865360" h="1388745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9865360" h="1388745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9865360" h="1388745">
                  <a:moveTo>
                    <a:pt x="3400418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8" y="0"/>
                  </a:lnTo>
                  <a:lnTo>
                    <a:pt x="3400418" y="9524"/>
                  </a:lnTo>
                  <a:close/>
                </a:path>
                <a:path w="9865360" h="1388745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9865360" h="1388745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9865360" h="1388745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9865360" h="1388745">
                  <a:moveTo>
                    <a:pt x="3476618" y="9524"/>
                  </a:moveTo>
                  <a:lnTo>
                    <a:pt x="3467093" y="9524"/>
                  </a:lnTo>
                  <a:lnTo>
                    <a:pt x="3467093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9865360" h="1388745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9865360" h="1388745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9865360" h="1388745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9865360" h="1388745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9865360" h="1388745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9865360" h="1388745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9865360" h="1388745">
                  <a:moveTo>
                    <a:pt x="3609968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8" y="0"/>
                  </a:lnTo>
                  <a:lnTo>
                    <a:pt x="3609968" y="9524"/>
                  </a:lnTo>
                  <a:close/>
                </a:path>
                <a:path w="9865360" h="1388745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9865360" h="1388745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9865360" h="1388745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9865360" h="1388745">
                  <a:moveTo>
                    <a:pt x="3686168" y="9524"/>
                  </a:moveTo>
                  <a:lnTo>
                    <a:pt x="3676643" y="9524"/>
                  </a:lnTo>
                  <a:lnTo>
                    <a:pt x="3676643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9865360" h="1388745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9865360" h="1388745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9865360" h="1388745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9865360" h="1388745">
                  <a:moveTo>
                    <a:pt x="3762368" y="9524"/>
                  </a:moveTo>
                  <a:lnTo>
                    <a:pt x="3752843" y="9524"/>
                  </a:lnTo>
                  <a:lnTo>
                    <a:pt x="3752843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9865360" h="1388745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9865360" h="1388745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9865360" h="1388745">
                  <a:moveTo>
                    <a:pt x="3819518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8" y="0"/>
                  </a:lnTo>
                  <a:lnTo>
                    <a:pt x="3819518" y="9524"/>
                  </a:lnTo>
                  <a:close/>
                </a:path>
                <a:path w="9865360" h="1388745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9865360" h="1388745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9865360" h="1388745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9865360" h="1388745">
                  <a:moveTo>
                    <a:pt x="3895718" y="9524"/>
                  </a:moveTo>
                  <a:lnTo>
                    <a:pt x="3886193" y="9524"/>
                  </a:lnTo>
                  <a:lnTo>
                    <a:pt x="3886193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9865360" h="1388745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9865360" h="1388745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9865360" h="1388745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9865360" h="1388745">
                  <a:moveTo>
                    <a:pt x="3971918" y="9524"/>
                  </a:moveTo>
                  <a:lnTo>
                    <a:pt x="3962393" y="9524"/>
                  </a:lnTo>
                  <a:lnTo>
                    <a:pt x="3962393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9865360" h="1388745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9865360" h="1388745">
                  <a:moveTo>
                    <a:pt x="4010018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8" y="0"/>
                  </a:lnTo>
                  <a:lnTo>
                    <a:pt x="4010018" y="9524"/>
                  </a:lnTo>
                  <a:close/>
                </a:path>
                <a:path w="9865360" h="1388745">
                  <a:moveTo>
                    <a:pt x="4029068" y="9524"/>
                  </a:moveTo>
                  <a:lnTo>
                    <a:pt x="4019543" y="9524"/>
                  </a:lnTo>
                  <a:lnTo>
                    <a:pt x="4019543" y="0"/>
                  </a:lnTo>
                  <a:lnTo>
                    <a:pt x="4029068" y="0"/>
                  </a:lnTo>
                  <a:lnTo>
                    <a:pt x="4029068" y="9524"/>
                  </a:lnTo>
                  <a:close/>
                </a:path>
                <a:path w="9865360" h="1388745">
                  <a:moveTo>
                    <a:pt x="4048118" y="9524"/>
                  </a:moveTo>
                  <a:lnTo>
                    <a:pt x="4038593" y="9524"/>
                  </a:lnTo>
                  <a:lnTo>
                    <a:pt x="4038593" y="0"/>
                  </a:lnTo>
                  <a:lnTo>
                    <a:pt x="4048118" y="0"/>
                  </a:lnTo>
                  <a:lnTo>
                    <a:pt x="4048118" y="9524"/>
                  </a:lnTo>
                  <a:close/>
                </a:path>
                <a:path w="9865360" h="1388745">
                  <a:moveTo>
                    <a:pt x="4067168" y="9524"/>
                  </a:moveTo>
                  <a:lnTo>
                    <a:pt x="4057643" y="9524"/>
                  </a:lnTo>
                  <a:lnTo>
                    <a:pt x="4057643" y="0"/>
                  </a:lnTo>
                  <a:lnTo>
                    <a:pt x="4067168" y="0"/>
                  </a:lnTo>
                  <a:lnTo>
                    <a:pt x="4067168" y="9524"/>
                  </a:lnTo>
                  <a:close/>
                </a:path>
                <a:path w="9865360" h="1388745">
                  <a:moveTo>
                    <a:pt x="4086218" y="9524"/>
                  </a:moveTo>
                  <a:lnTo>
                    <a:pt x="4076693" y="9524"/>
                  </a:lnTo>
                  <a:lnTo>
                    <a:pt x="4076693" y="0"/>
                  </a:lnTo>
                  <a:lnTo>
                    <a:pt x="4086218" y="0"/>
                  </a:lnTo>
                  <a:lnTo>
                    <a:pt x="4086218" y="9524"/>
                  </a:lnTo>
                  <a:close/>
                </a:path>
                <a:path w="9865360" h="1388745">
                  <a:moveTo>
                    <a:pt x="4105268" y="9524"/>
                  </a:moveTo>
                  <a:lnTo>
                    <a:pt x="4095743" y="9524"/>
                  </a:lnTo>
                  <a:lnTo>
                    <a:pt x="4095743" y="0"/>
                  </a:lnTo>
                  <a:lnTo>
                    <a:pt x="4105268" y="0"/>
                  </a:lnTo>
                  <a:lnTo>
                    <a:pt x="4105268" y="9524"/>
                  </a:lnTo>
                  <a:close/>
                </a:path>
                <a:path w="9865360" h="1388745">
                  <a:moveTo>
                    <a:pt x="4124318" y="9524"/>
                  </a:moveTo>
                  <a:lnTo>
                    <a:pt x="4114793" y="9524"/>
                  </a:lnTo>
                  <a:lnTo>
                    <a:pt x="4114793" y="0"/>
                  </a:lnTo>
                  <a:lnTo>
                    <a:pt x="4124318" y="0"/>
                  </a:lnTo>
                  <a:lnTo>
                    <a:pt x="4124318" y="9524"/>
                  </a:lnTo>
                  <a:close/>
                </a:path>
                <a:path w="9865360" h="1388745">
                  <a:moveTo>
                    <a:pt x="4143368" y="9524"/>
                  </a:moveTo>
                  <a:lnTo>
                    <a:pt x="4133843" y="9524"/>
                  </a:lnTo>
                  <a:lnTo>
                    <a:pt x="4133843" y="0"/>
                  </a:lnTo>
                  <a:lnTo>
                    <a:pt x="4143368" y="0"/>
                  </a:lnTo>
                  <a:lnTo>
                    <a:pt x="4143368" y="9524"/>
                  </a:lnTo>
                  <a:close/>
                </a:path>
                <a:path w="9865360" h="1388745">
                  <a:moveTo>
                    <a:pt x="4162418" y="9524"/>
                  </a:moveTo>
                  <a:lnTo>
                    <a:pt x="4152893" y="9524"/>
                  </a:lnTo>
                  <a:lnTo>
                    <a:pt x="4152893" y="0"/>
                  </a:lnTo>
                  <a:lnTo>
                    <a:pt x="4162418" y="0"/>
                  </a:lnTo>
                  <a:lnTo>
                    <a:pt x="4162418" y="9524"/>
                  </a:lnTo>
                  <a:close/>
                </a:path>
                <a:path w="9865360" h="1388745">
                  <a:moveTo>
                    <a:pt x="4181468" y="9524"/>
                  </a:moveTo>
                  <a:lnTo>
                    <a:pt x="4171943" y="9524"/>
                  </a:lnTo>
                  <a:lnTo>
                    <a:pt x="4171943" y="0"/>
                  </a:lnTo>
                  <a:lnTo>
                    <a:pt x="4181468" y="0"/>
                  </a:lnTo>
                  <a:lnTo>
                    <a:pt x="4181468" y="9524"/>
                  </a:lnTo>
                  <a:close/>
                </a:path>
                <a:path w="9865360" h="1388745">
                  <a:moveTo>
                    <a:pt x="4200518" y="9524"/>
                  </a:moveTo>
                  <a:lnTo>
                    <a:pt x="4190993" y="9524"/>
                  </a:lnTo>
                  <a:lnTo>
                    <a:pt x="4190993" y="0"/>
                  </a:lnTo>
                  <a:lnTo>
                    <a:pt x="4200518" y="0"/>
                  </a:lnTo>
                  <a:lnTo>
                    <a:pt x="4200518" y="9524"/>
                  </a:lnTo>
                  <a:close/>
                </a:path>
                <a:path w="9865360" h="1388745">
                  <a:moveTo>
                    <a:pt x="4219568" y="9524"/>
                  </a:moveTo>
                  <a:lnTo>
                    <a:pt x="4210043" y="9524"/>
                  </a:lnTo>
                  <a:lnTo>
                    <a:pt x="4210043" y="0"/>
                  </a:lnTo>
                  <a:lnTo>
                    <a:pt x="4219568" y="0"/>
                  </a:lnTo>
                  <a:lnTo>
                    <a:pt x="4219568" y="9524"/>
                  </a:lnTo>
                  <a:close/>
                </a:path>
                <a:path w="9865360" h="1388745">
                  <a:moveTo>
                    <a:pt x="4238618" y="9524"/>
                  </a:moveTo>
                  <a:lnTo>
                    <a:pt x="4229093" y="9524"/>
                  </a:lnTo>
                  <a:lnTo>
                    <a:pt x="4229093" y="0"/>
                  </a:lnTo>
                  <a:lnTo>
                    <a:pt x="4238618" y="0"/>
                  </a:lnTo>
                  <a:lnTo>
                    <a:pt x="4238618" y="9524"/>
                  </a:lnTo>
                  <a:close/>
                </a:path>
                <a:path w="9865360" h="1388745">
                  <a:moveTo>
                    <a:pt x="4257668" y="9524"/>
                  </a:moveTo>
                  <a:lnTo>
                    <a:pt x="4248143" y="9524"/>
                  </a:lnTo>
                  <a:lnTo>
                    <a:pt x="4248143" y="0"/>
                  </a:lnTo>
                  <a:lnTo>
                    <a:pt x="4257668" y="0"/>
                  </a:lnTo>
                  <a:lnTo>
                    <a:pt x="4257668" y="9524"/>
                  </a:lnTo>
                  <a:close/>
                </a:path>
                <a:path w="9865360" h="1388745">
                  <a:moveTo>
                    <a:pt x="4276718" y="9524"/>
                  </a:moveTo>
                  <a:lnTo>
                    <a:pt x="4267193" y="9524"/>
                  </a:lnTo>
                  <a:lnTo>
                    <a:pt x="4267193" y="0"/>
                  </a:lnTo>
                  <a:lnTo>
                    <a:pt x="4276718" y="0"/>
                  </a:lnTo>
                  <a:lnTo>
                    <a:pt x="4276718" y="9524"/>
                  </a:lnTo>
                  <a:close/>
                </a:path>
                <a:path w="9865360" h="1388745">
                  <a:moveTo>
                    <a:pt x="4295768" y="9524"/>
                  </a:moveTo>
                  <a:lnTo>
                    <a:pt x="4286243" y="9524"/>
                  </a:lnTo>
                  <a:lnTo>
                    <a:pt x="4286243" y="0"/>
                  </a:lnTo>
                  <a:lnTo>
                    <a:pt x="4295768" y="0"/>
                  </a:lnTo>
                  <a:lnTo>
                    <a:pt x="4295768" y="9524"/>
                  </a:lnTo>
                  <a:close/>
                </a:path>
                <a:path w="9865360" h="1388745">
                  <a:moveTo>
                    <a:pt x="4314818" y="9524"/>
                  </a:moveTo>
                  <a:lnTo>
                    <a:pt x="4305293" y="9524"/>
                  </a:lnTo>
                  <a:lnTo>
                    <a:pt x="4305293" y="0"/>
                  </a:lnTo>
                  <a:lnTo>
                    <a:pt x="4314818" y="0"/>
                  </a:lnTo>
                  <a:lnTo>
                    <a:pt x="4314818" y="9524"/>
                  </a:lnTo>
                  <a:close/>
                </a:path>
                <a:path w="9865360" h="1388745">
                  <a:moveTo>
                    <a:pt x="4333868" y="9524"/>
                  </a:moveTo>
                  <a:lnTo>
                    <a:pt x="4324343" y="9524"/>
                  </a:lnTo>
                  <a:lnTo>
                    <a:pt x="4324343" y="0"/>
                  </a:lnTo>
                  <a:lnTo>
                    <a:pt x="4333868" y="0"/>
                  </a:lnTo>
                  <a:lnTo>
                    <a:pt x="4333868" y="9524"/>
                  </a:lnTo>
                  <a:close/>
                </a:path>
                <a:path w="9865360" h="1388745">
                  <a:moveTo>
                    <a:pt x="4352918" y="9524"/>
                  </a:moveTo>
                  <a:lnTo>
                    <a:pt x="4343393" y="9524"/>
                  </a:lnTo>
                  <a:lnTo>
                    <a:pt x="4343393" y="0"/>
                  </a:lnTo>
                  <a:lnTo>
                    <a:pt x="4352918" y="0"/>
                  </a:lnTo>
                  <a:lnTo>
                    <a:pt x="4352918" y="9524"/>
                  </a:lnTo>
                  <a:close/>
                </a:path>
                <a:path w="9865360" h="1388745">
                  <a:moveTo>
                    <a:pt x="4371968" y="9524"/>
                  </a:moveTo>
                  <a:lnTo>
                    <a:pt x="4362443" y="9524"/>
                  </a:lnTo>
                  <a:lnTo>
                    <a:pt x="4362443" y="0"/>
                  </a:lnTo>
                  <a:lnTo>
                    <a:pt x="4371968" y="0"/>
                  </a:lnTo>
                  <a:lnTo>
                    <a:pt x="4371968" y="9524"/>
                  </a:lnTo>
                  <a:close/>
                </a:path>
                <a:path w="9865360" h="1388745">
                  <a:moveTo>
                    <a:pt x="4391018" y="9524"/>
                  </a:moveTo>
                  <a:lnTo>
                    <a:pt x="4381493" y="9524"/>
                  </a:lnTo>
                  <a:lnTo>
                    <a:pt x="4381493" y="0"/>
                  </a:lnTo>
                  <a:lnTo>
                    <a:pt x="4391018" y="0"/>
                  </a:lnTo>
                  <a:lnTo>
                    <a:pt x="4391018" y="9524"/>
                  </a:lnTo>
                  <a:close/>
                </a:path>
                <a:path w="9865360" h="1388745">
                  <a:moveTo>
                    <a:pt x="4410068" y="9524"/>
                  </a:moveTo>
                  <a:lnTo>
                    <a:pt x="4400543" y="9524"/>
                  </a:lnTo>
                  <a:lnTo>
                    <a:pt x="4400543" y="0"/>
                  </a:lnTo>
                  <a:lnTo>
                    <a:pt x="4410068" y="0"/>
                  </a:lnTo>
                  <a:lnTo>
                    <a:pt x="4410068" y="9524"/>
                  </a:lnTo>
                  <a:close/>
                </a:path>
                <a:path w="9865360" h="1388745">
                  <a:moveTo>
                    <a:pt x="4429118" y="9524"/>
                  </a:moveTo>
                  <a:lnTo>
                    <a:pt x="4419593" y="9524"/>
                  </a:lnTo>
                  <a:lnTo>
                    <a:pt x="4419593" y="0"/>
                  </a:lnTo>
                  <a:lnTo>
                    <a:pt x="4429118" y="0"/>
                  </a:lnTo>
                  <a:lnTo>
                    <a:pt x="4429118" y="9524"/>
                  </a:lnTo>
                  <a:close/>
                </a:path>
                <a:path w="9865360" h="1388745">
                  <a:moveTo>
                    <a:pt x="4448168" y="9524"/>
                  </a:moveTo>
                  <a:lnTo>
                    <a:pt x="4438643" y="9524"/>
                  </a:lnTo>
                  <a:lnTo>
                    <a:pt x="4438643" y="0"/>
                  </a:lnTo>
                  <a:lnTo>
                    <a:pt x="4448168" y="0"/>
                  </a:lnTo>
                  <a:lnTo>
                    <a:pt x="4448168" y="9524"/>
                  </a:lnTo>
                  <a:close/>
                </a:path>
                <a:path w="9865360" h="1388745">
                  <a:moveTo>
                    <a:pt x="4467218" y="9524"/>
                  </a:moveTo>
                  <a:lnTo>
                    <a:pt x="4457693" y="9524"/>
                  </a:lnTo>
                  <a:lnTo>
                    <a:pt x="4457693" y="0"/>
                  </a:lnTo>
                  <a:lnTo>
                    <a:pt x="4467218" y="0"/>
                  </a:lnTo>
                  <a:lnTo>
                    <a:pt x="4467218" y="9524"/>
                  </a:lnTo>
                  <a:close/>
                </a:path>
                <a:path w="9865360" h="1388745">
                  <a:moveTo>
                    <a:pt x="4486268" y="9524"/>
                  </a:moveTo>
                  <a:lnTo>
                    <a:pt x="4476743" y="9524"/>
                  </a:lnTo>
                  <a:lnTo>
                    <a:pt x="4476743" y="0"/>
                  </a:lnTo>
                  <a:lnTo>
                    <a:pt x="4486268" y="0"/>
                  </a:lnTo>
                  <a:lnTo>
                    <a:pt x="4486268" y="9524"/>
                  </a:lnTo>
                  <a:close/>
                </a:path>
                <a:path w="9865360" h="1388745">
                  <a:moveTo>
                    <a:pt x="4505318" y="9524"/>
                  </a:moveTo>
                  <a:lnTo>
                    <a:pt x="4495793" y="9524"/>
                  </a:lnTo>
                  <a:lnTo>
                    <a:pt x="4495793" y="0"/>
                  </a:lnTo>
                  <a:lnTo>
                    <a:pt x="4505318" y="0"/>
                  </a:lnTo>
                  <a:lnTo>
                    <a:pt x="4505318" y="9524"/>
                  </a:lnTo>
                  <a:close/>
                </a:path>
                <a:path w="9865360" h="1388745">
                  <a:moveTo>
                    <a:pt x="4524368" y="9524"/>
                  </a:moveTo>
                  <a:lnTo>
                    <a:pt x="4514843" y="9524"/>
                  </a:lnTo>
                  <a:lnTo>
                    <a:pt x="4514843" y="0"/>
                  </a:lnTo>
                  <a:lnTo>
                    <a:pt x="4524368" y="0"/>
                  </a:lnTo>
                  <a:lnTo>
                    <a:pt x="4524368" y="9524"/>
                  </a:lnTo>
                  <a:close/>
                </a:path>
                <a:path w="9865360" h="1388745">
                  <a:moveTo>
                    <a:pt x="4543418" y="9524"/>
                  </a:moveTo>
                  <a:lnTo>
                    <a:pt x="4533893" y="9524"/>
                  </a:lnTo>
                  <a:lnTo>
                    <a:pt x="4533893" y="0"/>
                  </a:lnTo>
                  <a:lnTo>
                    <a:pt x="4543418" y="0"/>
                  </a:lnTo>
                  <a:lnTo>
                    <a:pt x="4543418" y="9524"/>
                  </a:lnTo>
                  <a:close/>
                </a:path>
                <a:path w="9865360" h="1388745">
                  <a:moveTo>
                    <a:pt x="4562468" y="9524"/>
                  </a:moveTo>
                  <a:lnTo>
                    <a:pt x="4552943" y="9524"/>
                  </a:lnTo>
                  <a:lnTo>
                    <a:pt x="4552943" y="0"/>
                  </a:lnTo>
                  <a:lnTo>
                    <a:pt x="4562468" y="0"/>
                  </a:lnTo>
                  <a:lnTo>
                    <a:pt x="4562468" y="9524"/>
                  </a:lnTo>
                  <a:close/>
                </a:path>
                <a:path w="9865360" h="1388745">
                  <a:moveTo>
                    <a:pt x="4581518" y="9524"/>
                  </a:moveTo>
                  <a:lnTo>
                    <a:pt x="4571993" y="9524"/>
                  </a:lnTo>
                  <a:lnTo>
                    <a:pt x="4571993" y="0"/>
                  </a:lnTo>
                  <a:lnTo>
                    <a:pt x="4581518" y="0"/>
                  </a:lnTo>
                  <a:lnTo>
                    <a:pt x="4581518" y="9524"/>
                  </a:lnTo>
                  <a:close/>
                </a:path>
                <a:path w="9865360" h="1388745">
                  <a:moveTo>
                    <a:pt x="4600568" y="9524"/>
                  </a:moveTo>
                  <a:lnTo>
                    <a:pt x="4591043" y="9524"/>
                  </a:lnTo>
                  <a:lnTo>
                    <a:pt x="4591043" y="0"/>
                  </a:lnTo>
                  <a:lnTo>
                    <a:pt x="4600568" y="0"/>
                  </a:lnTo>
                  <a:lnTo>
                    <a:pt x="4600568" y="9524"/>
                  </a:lnTo>
                  <a:close/>
                </a:path>
                <a:path w="9865360" h="1388745">
                  <a:moveTo>
                    <a:pt x="4619618" y="9524"/>
                  </a:moveTo>
                  <a:lnTo>
                    <a:pt x="4610093" y="9524"/>
                  </a:lnTo>
                  <a:lnTo>
                    <a:pt x="4610093" y="0"/>
                  </a:lnTo>
                  <a:lnTo>
                    <a:pt x="4619618" y="0"/>
                  </a:lnTo>
                  <a:lnTo>
                    <a:pt x="4619618" y="9524"/>
                  </a:lnTo>
                  <a:close/>
                </a:path>
                <a:path w="9865360" h="1388745">
                  <a:moveTo>
                    <a:pt x="4638668" y="9524"/>
                  </a:moveTo>
                  <a:lnTo>
                    <a:pt x="4629143" y="9524"/>
                  </a:lnTo>
                  <a:lnTo>
                    <a:pt x="4629143" y="0"/>
                  </a:lnTo>
                  <a:lnTo>
                    <a:pt x="4638668" y="0"/>
                  </a:lnTo>
                  <a:lnTo>
                    <a:pt x="4638668" y="9524"/>
                  </a:lnTo>
                  <a:close/>
                </a:path>
                <a:path w="9865360" h="1388745">
                  <a:moveTo>
                    <a:pt x="4657718" y="9524"/>
                  </a:moveTo>
                  <a:lnTo>
                    <a:pt x="4648193" y="9524"/>
                  </a:lnTo>
                  <a:lnTo>
                    <a:pt x="4648193" y="0"/>
                  </a:lnTo>
                  <a:lnTo>
                    <a:pt x="4657718" y="0"/>
                  </a:lnTo>
                  <a:lnTo>
                    <a:pt x="4657718" y="9524"/>
                  </a:lnTo>
                  <a:close/>
                </a:path>
                <a:path w="9865360" h="1388745">
                  <a:moveTo>
                    <a:pt x="4676768" y="9524"/>
                  </a:moveTo>
                  <a:lnTo>
                    <a:pt x="4667243" y="9524"/>
                  </a:lnTo>
                  <a:lnTo>
                    <a:pt x="4667243" y="0"/>
                  </a:lnTo>
                  <a:lnTo>
                    <a:pt x="4676768" y="0"/>
                  </a:lnTo>
                  <a:lnTo>
                    <a:pt x="4676768" y="9524"/>
                  </a:lnTo>
                  <a:close/>
                </a:path>
                <a:path w="9865360" h="1388745">
                  <a:moveTo>
                    <a:pt x="4695818" y="9524"/>
                  </a:moveTo>
                  <a:lnTo>
                    <a:pt x="4686293" y="9524"/>
                  </a:lnTo>
                  <a:lnTo>
                    <a:pt x="4686293" y="0"/>
                  </a:lnTo>
                  <a:lnTo>
                    <a:pt x="4695818" y="0"/>
                  </a:lnTo>
                  <a:lnTo>
                    <a:pt x="4695818" y="9524"/>
                  </a:lnTo>
                  <a:close/>
                </a:path>
                <a:path w="9865360" h="1388745">
                  <a:moveTo>
                    <a:pt x="4714868" y="9524"/>
                  </a:moveTo>
                  <a:lnTo>
                    <a:pt x="4705343" y="9524"/>
                  </a:lnTo>
                  <a:lnTo>
                    <a:pt x="4705343" y="0"/>
                  </a:lnTo>
                  <a:lnTo>
                    <a:pt x="4714868" y="0"/>
                  </a:lnTo>
                  <a:lnTo>
                    <a:pt x="4714868" y="9524"/>
                  </a:lnTo>
                  <a:close/>
                </a:path>
                <a:path w="9865360" h="1388745">
                  <a:moveTo>
                    <a:pt x="4733918" y="9524"/>
                  </a:moveTo>
                  <a:lnTo>
                    <a:pt x="4724393" y="9524"/>
                  </a:lnTo>
                  <a:lnTo>
                    <a:pt x="4724393" y="0"/>
                  </a:lnTo>
                  <a:lnTo>
                    <a:pt x="4733918" y="0"/>
                  </a:lnTo>
                  <a:lnTo>
                    <a:pt x="4733918" y="9524"/>
                  </a:lnTo>
                  <a:close/>
                </a:path>
                <a:path w="9865360" h="1388745">
                  <a:moveTo>
                    <a:pt x="4752968" y="9524"/>
                  </a:moveTo>
                  <a:lnTo>
                    <a:pt x="4743443" y="9524"/>
                  </a:lnTo>
                  <a:lnTo>
                    <a:pt x="4743443" y="0"/>
                  </a:lnTo>
                  <a:lnTo>
                    <a:pt x="4752968" y="0"/>
                  </a:lnTo>
                  <a:lnTo>
                    <a:pt x="4752968" y="9524"/>
                  </a:lnTo>
                  <a:close/>
                </a:path>
                <a:path w="9865360" h="1388745">
                  <a:moveTo>
                    <a:pt x="4772018" y="9524"/>
                  </a:moveTo>
                  <a:lnTo>
                    <a:pt x="4762493" y="9524"/>
                  </a:lnTo>
                  <a:lnTo>
                    <a:pt x="4762493" y="0"/>
                  </a:lnTo>
                  <a:lnTo>
                    <a:pt x="4772018" y="0"/>
                  </a:lnTo>
                  <a:lnTo>
                    <a:pt x="4772018" y="9524"/>
                  </a:lnTo>
                  <a:close/>
                </a:path>
                <a:path w="9865360" h="1388745">
                  <a:moveTo>
                    <a:pt x="4791068" y="9524"/>
                  </a:moveTo>
                  <a:lnTo>
                    <a:pt x="4781543" y="9524"/>
                  </a:lnTo>
                  <a:lnTo>
                    <a:pt x="4781543" y="0"/>
                  </a:lnTo>
                  <a:lnTo>
                    <a:pt x="4791068" y="0"/>
                  </a:lnTo>
                  <a:lnTo>
                    <a:pt x="4791068" y="9524"/>
                  </a:lnTo>
                  <a:close/>
                </a:path>
                <a:path w="9865360" h="1388745">
                  <a:moveTo>
                    <a:pt x="4810118" y="9524"/>
                  </a:moveTo>
                  <a:lnTo>
                    <a:pt x="4800593" y="9524"/>
                  </a:lnTo>
                  <a:lnTo>
                    <a:pt x="4800593" y="0"/>
                  </a:lnTo>
                  <a:lnTo>
                    <a:pt x="4810118" y="0"/>
                  </a:lnTo>
                  <a:lnTo>
                    <a:pt x="4810118" y="9524"/>
                  </a:lnTo>
                  <a:close/>
                </a:path>
                <a:path w="9865360" h="1388745">
                  <a:moveTo>
                    <a:pt x="4829168" y="9524"/>
                  </a:moveTo>
                  <a:lnTo>
                    <a:pt x="4819643" y="9524"/>
                  </a:lnTo>
                  <a:lnTo>
                    <a:pt x="4819643" y="0"/>
                  </a:lnTo>
                  <a:lnTo>
                    <a:pt x="4829168" y="0"/>
                  </a:lnTo>
                  <a:lnTo>
                    <a:pt x="4829168" y="9524"/>
                  </a:lnTo>
                  <a:close/>
                </a:path>
                <a:path w="9865360" h="1388745">
                  <a:moveTo>
                    <a:pt x="4848218" y="9524"/>
                  </a:moveTo>
                  <a:lnTo>
                    <a:pt x="4838693" y="9524"/>
                  </a:lnTo>
                  <a:lnTo>
                    <a:pt x="4838693" y="0"/>
                  </a:lnTo>
                  <a:lnTo>
                    <a:pt x="4848218" y="0"/>
                  </a:lnTo>
                  <a:lnTo>
                    <a:pt x="4848218" y="9524"/>
                  </a:lnTo>
                  <a:close/>
                </a:path>
                <a:path w="9865360" h="1388745">
                  <a:moveTo>
                    <a:pt x="4867268" y="9524"/>
                  </a:moveTo>
                  <a:lnTo>
                    <a:pt x="4857743" y="9524"/>
                  </a:lnTo>
                  <a:lnTo>
                    <a:pt x="4857743" y="0"/>
                  </a:lnTo>
                  <a:lnTo>
                    <a:pt x="4867268" y="0"/>
                  </a:lnTo>
                  <a:lnTo>
                    <a:pt x="4867268" y="9524"/>
                  </a:lnTo>
                  <a:close/>
                </a:path>
                <a:path w="9865360" h="1388745">
                  <a:moveTo>
                    <a:pt x="4886318" y="9524"/>
                  </a:moveTo>
                  <a:lnTo>
                    <a:pt x="4876793" y="9524"/>
                  </a:lnTo>
                  <a:lnTo>
                    <a:pt x="4876793" y="0"/>
                  </a:lnTo>
                  <a:lnTo>
                    <a:pt x="4886318" y="0"/>
                  </a:lnTo>
                  <a:lnTo>
                    <a:pt x="4886318" y="9524"/>
                  </a:lnTo>
                  <a:close/>
                </a:path>
                <a:path w="9865360" h="1388745">
                  <a:moveTo>
                    <a:pt x="4905368" y="9524"/>
                  </a:moveTo>
                  <a:lnTo>
                    <a:pt x="4895843" y="9524"/>
                  </a:lnTo>
                  <a:lnTo>
                    <a:pt x="4895843" y="0"/>
                  </a:lnTo>
                  <a:lnTo>
                    <a:pt x="4905368" y="0"/>
                  </a:lnTo>
                  <a:lnTo>
                    <a:pt x="4905368" y="9524"/>
                  </a:lnTo>
                  <a:close/>
                </a:path>
                <a:path w="9865360" h="1388745">
                  <a:moveTo>
                    <a:pt x="4924418" y="9524"/>
                  </a:moveTo>
                  <a:lnTo>
                    <a:pt x="4914893" y="9524"/>
                  </a:lnTo>
                  <a:lnTo>
                    <a:pt x="4914893" y="0"/>
                  </a:lnTo>
                  <a:lnTo>
                    <a:pt x="4924418" y="0"/>
                  </a:lnTo>
                  <a:lnTo>
                    <a:pt x="4924418" y="9524"/>
                  </a:lnTo>
                  <a:close/>
                </a:path>
                <a:path w="9865360" h="1388745">
                  <a:moveTo>
                    <a:pt x="4943468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8" y="0"/>
                  </a:lnTo>
                  <a:lnTo>
                    <a:pt x="4943468" y="9524"/>
                  </a:lnTo>
                  <a:close/>
                </a:path>
                <a:path w="9865360" h="1388745">
                  <a:moveTo>
                    <a:pt x="4962518" y="9524"/>
                  </a:moveTo>
                  <a:lnTo>
                    <a:pt x="4952993" y="9524"/>
                  </a:lnTo>
                  <a:lnTo>
                    <a:pt x="4952993" y="0"/>
                  </a:lnTo>
                  <a:lnTo>
                    <a:pt x="4962518" y="0"/>
                  </a:lnTo>
                  <a:lnTo>
                    <a:pt x="4962518" y="9524"/>
                  </a:lnTo>
                  <a:close/>
                </a:path>
                <a:path w="9865360" h="1388745">
                  <a:moveTo>
                    <a:pt x="4981568" y="9524"/>
                  </a:moveTo>
                  <a:lnTo>
                    <a:pt x="4972043" y="9524"/>
                  </a:lnTo>
                  <a:lnTo>
                    <a:pt x="4972043" y="0"/>
                  </a:lnTo>
                  <a:lnTo>
                    <a:pt x="4981568" y="0"/>
                  </a:lnTo>
                  <a:lnTo>
                    <a:pt x="4981568" y="9524"/>
                  </a:lnTo>
                  <a:close/>
                </a:path>
                <a:path w="9865360" h="1388745">
                  <a:moveTo>
                    <a:pt x="5000618" y="9524"/>
                  </a:moveTo>
                  <a:lnTo>
                    <a:pt x="4991093" y="9524"/>
                  </a:lnTo>
                  <a:lnTo>
                    <a:pt x="4991093" y="0"/>
                  </a:lnTo>
                  <a:lnTo>
                    <a:pt x="5000618" y="0"/>
                  </a:lnTo>
                  <a:lnTo>
                    <a:pt x="5000618" y="9524"/>
                  </a:lnTo>
                  <a:close/>
                </a:path>
                <a:path w="9865360" h="1388745">
                  <a:moveTo>
                    <a:pt x="5019668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9865360" h="1388745">
                  <a:moveTo>
                    <a:pt x="5038718" y="9524"/>
                  </a:moveTo>
                  <a:lnTo>
                    <a:pt x="5029193" y="9524"/>
                  </a:lnTo>
                  <a:lnTo>
                    <a:pt x="5029193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388745">
                  <a:moveTo>
                    <a:pt x="5057768" y="9524"/>
                  </a:moveTo>
                  <a:lnTo>
                    <a:pt x="5048243" y="9524"/>
                  </a:lnTo>
                  <a:lnTo>
                    <a:pt x="5048243" y="0"/>
                  </a:lnTo>
                  <a:lnTo>
                    <a:pt x="5057768" y="0"/>
                  </a:lnTo>
                  <a:lnTo>
                    <a:pt x="5057768" y="9524"/>
                  </a:lnTo>
                  <a:close/>
                </a:path>
                <a:path w="9865360" h="1388745">
                  <a:moveTo>
                    <a:pt x="5076818" y="9524"/>
                  </a:moveTo>
                  <a:lnTo>
                    <a:pt x="5067293" y="9524"/>
                  </a:lnTo>
                  <a:lnTo>
                    <a:pt x="5067293" y="0"/>
                  </a:lnTo>
                  <a:lnTo>
                    <a:pt x="5076818" y="0"/>
                  </a:lnTo>
                  <a:lnTo>
                    <a:pt x="5076818" y="9524"/>
                  </a:lnTo>
                  <a:close/>
                </a:path>
                <a:path w="9865360" h="1388745">
                  <a:moveTo>
                    <a:pt x="5095868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8" y="0"/>
                  </a:lnTo>
                  <a:lnTo>
                    <a:pt x="5095868" y="9524"/>
                  </a:lnTo>
                  <a:close/>
                </a:path>
                <a:path w="9865360" h="1388745">
                  <a:moveTo>
                    <a:pt x="5114918" y="9524"/>
                  </a:moveTo>
                  <a:lnTo>
                    <a:pt x="5105393" y="9524"/>
                  </a:lnTo>
                  <a:lnTo>
                    <a:pt x="5105393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388745">
                  <a:moveTo>
                    <a:pt x="5133968" y="9524"/>
                  </a:moveTo>
                  <a:lnTo>
                    <a:pt x="5124443" y="9524"/>
                  </a:lnTo>
                  <a:lnTo>
                    <a:pt x="5124443" y="0"/>
                  </a:lnTo>
                  <a:lnTo>
                    <a:pt x="5133968" y="0"/>
                  </a:lnTo>
                  <a:lnTo>
                    <a:pt x="5133968" y="9524"/>
                  </a:lnTo>
                  <a:close/>
                </a:path>
                <a:path w="9865360" h="1388745">
                  <a:moveTo>
                    <a:pt x="5153018" y="9524"/>
                  </a:moveTo>
                  <a:lnTo>
                    <a:pt x="5143493" y="9524"/>
                  </a:lnTo>
                  <a:lnTo>
                    <a:pt x="5143493" y="0"/>
                  </a:lnTo>
                  <a:lnTo>
                    <a:pt x="5153018" y="0"/>
                  </a:lnTo>
                  <a:lnTo>
                    <a:pt x="5153018" y="9524"/>
                  </a:lnTo>
                  <a:close/>
                </a:path>
                <a:path w="9865360" h="1388745">
                  <a:moveTo>
                    <a:pt x="5172068" y="9524"/>
                  </a:moveTo>
                  <a:lnTo>
                    <a:pt x="5162543" y="9524"/>
                  </a:lnTo>
                  <a:lnTo>
                    <a:pt x="5162543" y="0"/>
                  </a:lnTo>
                  <a:lnTo>
                    <a:pt x="5172068" y="0"/>
                  </a:lnTo>
                  <a:lnTo>
                    <a:pt x="5172068" y="9524"/>
                  </a:lnTo>
                  <a:close/>
                </a:path>
                <a:path w="9865360" h="1388745">
                  <a:moveTo>
                    <a:pt x="5191118" y="9524"/>
                  </a:moveTo>
                  <a:lnTo>
                    <a:pt x="5181593" y="9524"/>
                  </a:lnTo>
                  <a:lnTo>
                    <a:pt x="5181593" y="0"/>
                  </a:lnTo>
                  <a:lnTo>
                    <a:pt x="5191118" y="0"/>
                  </a:lnTo>
                  <a:lnTo>
                    <a:pt x="5191118" y="9524"/>
                  </a:lnTo>
                  <a:close/>
                </a:path>
                <a:path w="9865360" h="1388745">
                  <a:moveTo>
                    <a:pt x="5210168" y="9524"/>
                  </a:moveTo>
                  <a:lnTo>
                    <a:pt x="5200643" y="9524"/>
                  </a:lnTo>
                  <a:lnTo>
                    <a:pt x="5200643" y="0"/>
                  </a:lnTo>
                  <a:lnTo>
                    <a:pt x="5210168" y="0"/>
                  </a:lnTo>
                  <a:lnTo>
                    <a:pt x="5210168" y="9524"/>
                  </a:lnTo>
                  <a:close/>
                </a:path>
                <a:path w="9865360" h="1388745">
                  <a:moveTo>
                    <a:pt x="5229218" y="9524"/>
                  </a:moveTo>
                  <a:lnTo>
                    <a:pt x="5219693" y="9524"/>
                  </a:lnTo>
                  <a:lnTo>
                    <a:pt x="5219693" y="0"/>
                  </a:lnTo>
                  <a:lnTo>
                    <a:pt x="5229218" y="0"/>
                  </a:lnTo>
                  <a:lnTo>
                    <a:pt x="5229218" y="9524"/>
                  </a:lnTo>
                  <a:close/>
                </a:path>
                <a:path w="9865360" h="1388745">
                  <a:moveTo>
                    <a:pt x="5248268" y="9524"/>
                  </a:moveTo>
                  <a:lnTo>
                    <a:pt x="5238743" y="9524"/>
                  </a:lnTo>
                  <a:lnTo>
                    <a:pt x="5238743" y="0"/>
                  </a:lnTo>
                  <a:lnTo>
                    <a:pt x="5248268" y="0"/>
                  </a:lnTo>
                  <a:lnTo>
                    <a:pt x="5248268" y="9524"/>
                  </a:lnTo>
                  <a:close/>
                </a:path>
                <a:path w="9865360" h="1388745">
                  <a:moveTo>
                    <a:pt x="5267318" y="9524"/>
                  </a:moveTo>
                  <a:lnTo>
                    <a:pt x="5257793" y="9524"/>
                  </a:lnTo>
                  <a:lnTo>
                    <a:pt x="5257793" y="0"/>
                  </a:lnTo>
                  <a:lnTo>
                    <a:pt x="5267318" y="0"/>
                  </a:lnTo>
                  <a:lnTo>
                    <a:pt x="5267318" y="9524"/>
                  </a:lnTo>
                  <a:close/>
                </a:path>
                <a:path w="9865360" h="1388745">
                  <a:moveTo>
                    <a:pt x="5286368" y="9524"/>
                  </a:moveTo>
                  <a:lnTo>
                    <a:pt x="5276843" y="9524"/>
                  </a:lnTo>
                  <a:lnTo>
                    <a:pt x="5276843" y="0"/>
                  </a:lnTo>
                  <a:lnTo>
                    <a:pt x="5286368" y="0"/>
                  </a:lnTo>
                  <a:lnTo>
                    <a:pt x="5286368" y="9524"/>
                  </a:lnTo>
                  <a:close/>
                </a:path>
                <a:path w="9865360" h="1388745">
                  <a:moveTo>
                    <a:pt x="5305418" y="9524"/>
                  </a:moveTo>
                  <a:lnTo>
                    <a:pt x="5295893" y="9524"/>
                  </a:lnTo>
                  <a:lnTo>
                    <a:pt x="5295893" y="0"/>
                  </a:lnTo>
                  <a:lnTo>
                    <a:pt x="5305418" y="0"/>
                  </a:lnTo>
                  <a:lnTo>
                    <a:pt x="5305418" y="9524"/>
                  </a:lnTo>
                  <a:close/>
                </a:path>
                <a:path w="9865360" h="1388745">
                  <a:moveTo>
                    <a:pt x="5324468" y="9524"/>
                  </a:moveTo>
                  <a:lnTo>
                    <a:pt x="5314943" y="9524"/>
                  </a:lnTo>
                  <a:lnTo>
                    <a:pt x="5314943" y="0"/>
                  </a:lnTo>
                  <a:lnTo>
                    <a:pt x="5324468" y="0"/>
                  </a:lnTo>
                  <a:lnTo>
                    <a:pt x="5324468" y="9524"/>
                  </a:lnTo>
                  <a:close/>
                </a:path>
                <a:path w="9865360" h="1388745">
                  <a:moveTo>
                    <a:pt x="5343518" y="9524"/>
                  </a:moveTo>
                  <a:lnTo>
                    <a:pt x="5333993" y="9524"/>
                  </a:lnTo>
                  <a:lnTo>
                    <a:pt x="5333993" y="0"/>
                  </a:lnTo>
                  <a:lnTo>
                    <a:pt x="5343518" y="0"/>
                  </a:lnTo>
                  <a:lnTo>
                    <a:pt x="5343518" y="9524"/>
                  </a:lnTo>
                  <a:close/>
                </a:path>
                <a:path w="9865360" h="1388745">
                  <a:moveTo>
                    <a:pt x="5362568" y="9524"/>
                  </a:moveTo>
                  <a:lnTo>
                    <a:pt x="5353043" y="9524"/>
                  </a:lnTo>
                  <a:lnTo>
                    <a:pt x="5353043" y="0"/>
                  </a:lnTo>
                  <a:lnTo>
                    <a:pt x="5362568" y="0"/>
                  </a:lnTo>
                  <a:lnTo>
                    <a:pt x="5362568" y="9524"/>
                  </a:lnTo>
                  <a:close/>
                </a:path>
                <a:path w="9865360" h="1388745">
                  <a:moveTo>
                    <a:pt x="5381618" y="9524"/>
                  </a:moveTo>
                  <a:lnTo>
                    <a:pt x="5372093" y="9524"/>
                  </a:lnTo>
                  <a:lnTo>
                    <a:pt x="5372093" y="0"/>
                  </a:lnTo>
                  <a:lnTo>
                    <a:pt x="5381618" y="0"/>
                  </a:lnTo>
                  <a:lnTo>
                    <a:pt x="5381618" y="9524"/>
                  </a:lnTo>
                  <a:close/>
                </a:path>
                <a:path w="9865360" h="1388745">
                  <a:moveTo>
                    <a:pt x="5400668" y="9524"/>
                  </a:moveTo>
                  <a:lnTo>
                    <a:pt x="5391143" y="9524"/>
                  </a:lnTo>
                  <a:lnTo>
                    <a:pt x="5391143" y="0"/>
                  </a:lnTo>
                  <a:lnTo>
                    <a:pt x="5400668" y="0"/>
                  </a:lnTo>
                  <a:lnTo>
                    <a:pt x="5400668" y="9524"/>
                  </a:lnTo>
                  <a:close/>
                </a:path>
                <a:path w="9865360" h="1388745">
                  <a:moveTo>
                    <a:pt x="5419718" y="9524"/>
                  </a:moveTo>
                  <a:lnTo>
                    <a:pt x="5410193" y="9524"/>
                  </a:lnTo>
                  <a:lnTo>
                    <a:pt x="5410193" y="0"/>
                  </a:lnTo>
                  <a:lnTo>
                    <a:pt x="5419718" y="0"/>
                  </a:lnTo>
                  <a:lnTo>
                    <a:pt x="5419718" y="9524"/>
                  </a:lnTo>
                  <a:close/>
                </a:path>
                <a:path w="9865360" h="1388745">
                  <a:moveTo>
                    <a:pt x="5438768" y="9524"/>
                  </a:moveTo>
                  <a:lnTo>
                    <a:pt x="5429243" y="9524"/>
                  </a:lnTo>
                  <a:lnTo>
                    <a:pt x="5429243" y="0"/>
                  </a:lnTo>
                  <a:lnTo>
                    <a:pt x="5438768" y="0"/>
                  </a:lnTo>
                  <a:lnTo>
                    <a:pt x="5438768" y="9524"/>
                  </a:lnTo>
                  <a:close/>
                </a:path>
                <a:path w="9865360" h="1388745">
                  <a:moveTo>
                    <a:pt x="5457818" y="9524"/>
                  </a:moveTo>
                  <a:lnTo>
                    <a:pt x="5448293" y="9524"/>
                  </a:lnTo>
                  <a:lnTo>
                    <a:pt x="5448293" y="0"/>
                  </a:lnTo>
                  <a:lnTo>
                    <a:pt x="5457818" y="0"/>
                  </a:lnTo>
                  <a:lnTo>
                    <a:pt x="5457818" y="9524"/>
                  </a:lnTo>
                  <a:close/>
                </a:path>
                <a:path w="9865360" h="1388745">
                  <a:moveTo>
                    <a:pt x="5476868" y="9524"/>
                  </a:moveTo>
                  <a:lnTo>
                    <a:pt x="5467343" y="9524"/>
                  </a:lnTo>
                  <a:lnTo>
                    <a:pt x="5467343" y="0"/>
                  </a:lnTo>
                  <a:lnTo>
                    <a:pt x="5476868" y="0"/>
                  </a:lnTo>
                  <a:lnTo>
                    <a:pt x="5476868" y="9524"/>
                  </a:lnTo>
                  <a:close/>
                </a:path>
                <a:path w="9865360" h="1388745">
                  <a:moveTo>
                    <a:pt x="5495918" y="9524"/>
                  </a:moveTo>
                  <a:lnTo>
                    <a:pt x="5486393" y="9524"/>
                  </a:lnTo>
                  <a:lnTo>
                    <a:pt x="5486393" y="0"/>
                  </a:lnTo>
                  <a:lnTo>
                    <a:pt x="5495918" y="0"/>
                  </a:lnTo>
                  <a:lnTo>
                    <a:pt x="5495918" y="9524"/>
                  </a:lnTo>
                  <a:close/>
                </a:path>
                <a:path w="9865360" h="1388745">
                  <a:moveTo>
                    <a:pt x="5514968" y="9524"/>
                  </a:moveTo>
                  <a:lnTo>
                    <a:pt x="5505443" y="9524"/>
                  </a:lnTo>
                  <a:lnTo>
                    <a:pt x="5505443" y="0"/>
                  </a:lnTo>
                  <a:lnTo>
                    <a:pt x="5514968" y="0"/>
                  </a:lnTo>
                  <a:lnTo>
                    <a:pt x="5514968" y="9524"/>
                  </a:lnTo>
                  <a:close/>
                </a:path>
                <a:path w="9865360" h="1388745">
                  <a:moveTo>
                    <a:pt x="5534018" y="9524"/>
                  </a:moveTo>
                  <a:lnTo>
                    <a:pt x="5524493" y="9524"/>
                  </a:lnTo>
                  <a:lnTo>
                    <a:pt x="5524493" y="0"/>
                  </a:lnTo>
                  <a:lnTo>
                    <a:pt x="5534018" y="0"/>
                  </a:lnTo>
                  <a:lnTo>
                    <a:pt x="5534018" y="9524"/>
                  </a:lnTo>
                  <a:close/>
                </a:path>
                <a:path w="9865360" h="1388745">
                  <a:moveTo>
                    <a:pt x="5553068" y="9524"/>
                  </a:moveTo>
                  <a:lnTo>
                    <a:pt x="5543543" y="9524"/>
                  </a:lnTo>
                  <a:lnTo>
                    <a:pt x="5543543" y="0"/>
                  </a:lnTo>
                  <a:lnTo>
                    <a:pt x="5553068" y="0"/>
                  </a:lnTo>
                  <a:lnTo>
                    <a:pt x="5553068" y="9524"/>
                  </a:lnTo>
                  <a:close/>
                </a:path>
                <a:path w="9865360" h="1388745">
                  <a:moveTo>
                    <a:pt x="5572118" y="9524"/>
                  </a:moveTo>
                  <a:lnTo>
                    <a:pt x="5562593" y="9524"/>
                  </a:lnTo>
                  <a:lnTo>
                    <a:pt x="5562593" y="0"/>
                  </a:lnTo>
                  <a:lnTo>
                    <a:pt x="5572118" y="0"/>
                  </a:lnTo>
                  <a:lnTo>
                    <a:pt x="5572118" y="9524"/>
                  </a:lnTo>
                  <a:close/>
                </a:path>
                <a:path w="9865360" h="1388745">
                  <a:moveTo>
                    <a:pt x="5591168" y="9524"/>
                  </a:moveTo>
                  <a:lnTo>
                    <a:pt x="5581643" y="9524"/>
                  </a:lnTo>
                  <a:lnTo>
                    <a:pt x="5581643" y="0"/>
                  </a:lnTo>
                  <a:lnTo>
                    <a:pt x="5591168" y="0"/>
                  </a:lnTo>
                  <a:lnTo>
                    <a:pt x="5591168" y="9524"/>
                  </a:lnTo>
                  <a:close/>
                </a:path>
                <a:path w="9865360" h="1388745">
                  <a:moveTo>
                    <a:pt x="5610218" y="9524"/>
                  </a:moveTo>
                  <a:lnTo>
                    <a:pt x="5600693" y="9524"/>
                  </a:lnTo>
                  <a:lnTo>
                    <a:pt x="5600693" y="0"/>
                  </a:lnTo>
                  <a:lnTo>
                    <a:pt x="5610218" y="0"/>
                  </a:lnTo>
                  <a:lnTo>
                    <a:pt x="5610218" y="9524"/>
                  </a:lnTo>
                  <a:close/>
                </a:path>
                <a:path w="9865360" h="1388745">
                  <a:moveTo>
                    <a:pt x="5629268" y="9524"/>
                  </a:moveTo>
                  <a:lnTo>
                    <a:pt x="5619743" y="9524"/>
                  </a:lnTo>
                  <a:lnTo>
                    <a:pt x="5619743" y="0"/>
                  </a:lnTo>
                  <a:lnTo>
                    <a:pt x="5629268" y="0"/>
                  </a:lnTo>
                  <a:lnTo>
                    <a:pt x="5629268" y="9524"/>
                  </a:lnTo>
                  <a:close/>
                </a:path>
                <a:path w="9865360" h="1388745">
                  <a:moveTo>
                    <a:pt x="5648318" y="9524"/>
                  </a:moveTo>
                  <a:lnTo>
                    <a:pt x="5638793" y="9524"/>
                  </a:lnTo>
                  <a:lnTo>
                    <a:pt x="5638793" y="0"/>
                  </a:lnTo>
                  <a:lnTo>
                    <a:pt x="5648318" y="0"/>
                  </a:lnTo>
                  <a:lnTo>
                    <a:pt x="5648318" y="9524"/>
                  </a:lnTo>
                  <a:close/>
                </a:path>
                <a:path w="9865360" h="1388745">
                  <a:moveTo>
                    <a:pt x="5667368" y="9524"/>
                  </a:moveTo>
                  <a:lnTo>
                    <a:pt x="5657843" y="9524"/>
                  </a:lnTo>
                  <a:lnTo>
                    <a:pt x="5657843" y="0"/>
                  </a:lnTo>
                  <a:lnTo>
                    <a:pt x="5667368" y="0"/>
                  </a:lnTo>
                  <a:lnTo>
                    <a:pt x="5667368" y="9524"/>
                  </a:lnTo>
                  <a:close/>
                </a:path>
                <a:path w="9865360" h="1388745">
                  <a:moveTo>
                    <a:pt x="5686418" y="9524"/>
                  </a:moveTo>
                  <a:lnTo>
                    <a:pt x="5676893" y="9524"/>
                  </a:lnTo>
                  <a:lnTo>
                    <a:pt x="5676893" y="0"/>
                  </a:lnTo>
                  <a:lnTo>
                    <a:pt x="5686418" y="0"/>
                  </a:lnTo>
                  <a:lnTo>
                    <a:pt x="5686418" y="9524"/>
                  </a:lnTo>
                  <a:close/>
                </a:path>
                <a:path w="9865360" h="1388745">
                  <a:moveTo>
                    <a:pt x="5705468" y="9524"/>
                  </a:moveTo>
                  <a:lnTo>
                    <a:pt x="5695943" y="9524"/>
                  </a:lnTo>
                  <a:lnTo>
                    <a:pt x="5695943" y="0"/>
                  </a:lnTo>
                  <a:lnTo>
                    <a:pt x="5705468" y="0"/>
                  </a:lnTo>
                  <a:lnTo>
                    <a:pt x="5705468" y="9524"/>
                  </a:lnTo>
                  <a:close/>
                </a:path>
                <a:path w="9865360" h="1388745">
                  <a:moveTo>
                    <a:pt x="5724518" y="9524"/>
                  </a:moveTo>
                  <a:lnTo>
                    <a:pt x="5714993" y="9524"/>
                  </a:lnTo>
                  <a:lnTo>
                    <a:pt x="5714993" y="0"/>
                  </a:lnTo>
                  <a:lnTo>
                    <a:pt x="5724518" y="0"/>
                  </a:lnTo>
                  <a:lnTo>
                    <a:pt x="5724518" y="9524"/>
                  </a:lnTo>
                  <a:close/>
                </a:path>
                <a:path w="9865360" h="1388745">
                  <a:moveTo>
                    <a:pt x="5743568" y="9524"/>
                  </a:moveTo>
                  <a:lnTo>
                    <a:pt x="5734043" y="9524"/>
                  </a:lnTo>
                  <a:lnTo>
                    <a:pt x="5734043" y="0"/>
                  </a:lnTo>
                  <a:lnTo>
                    <a:pt x="5743568" y="0"/>
                  </a:lnTo>
                  <a:lnTo>
                    <a:pt x="5743568" y="9524"/>
                  </a:lnTo>
                  <a:close/>
                </a:path>
                <a:path w="9865360" h="1388745">
                  <a:moveTo>
                    <a:pt x="5762618" y="9524"/>
                  </a:moveTo>
                  <a:lnTo>
                    <a:pt x="5753093" y="9524"/>
                  </a:lnTo>
                  <a:lnTo>
                    <a:pt x="5753093" y="0"/>
                  </a:lnTo>
                  <a:lnTo>
                    <a:pt x="5762618" y="0"/>
                  </a:lnTo>
                  <a:lnTo>
                    <a:pt x="5762618" y="9524"/>
                  </a:lnTo>
                  <a:close/>
                </a:path>
                <a:path w="9865360" h="1388745">
                  <a:moveTo>
                    <a:pt x="5781668" y="9524"/>
                  </a:moveTo>
                  <a:lnTo>
                    <a:pt x="5772143" y="9524"/>
                  </a:lnTo>
                  <a:lnTo>
                    <a:pt x="5772143" y="0"/>
                  </a:lnTo>
                  <a:lnTo>
                    <a:pt x="5781668" y="0"/>
                  </a:lnTo>
                  <a:lnTo>
                    <a:pt x="5781668" y="9524"/>
                  </a:lnTo>
                  <a:close/>
                </a:path>
                <a:path w="9865360" h="1388745">
                  <a:moveTo>
                    <a:pt x="5800718" y="9524"/>
                  </a:moveTo>
                  <a:lnTo>
                    <a:pt x="5791193" y="9524"/>
                  </a:lnTo>
                  <a:lnTo>
                    <a:pt x="5791193" y="0"/>
                  </a:lnTo>
                  <a:lnTo>
                    <a:pt x="5800718" y="0"/>
                  </a:lnTo>
                  <a:lnTo>
                    <a:pt x="5800718" y="9524"/>
                  </a:lnTo>
                  <a:close/>
                </a:path>
                <a:path w="9865360" h="1388745">
                  <a:moveTo>
                    <a:pt x="5819768" y="9524"/>
                  </a:moveTo>
                  <a:lnTo>
                    <a:pt x="5810243" y="9524"/>
                  </a:lnTo>
                  <a:lnTo>
                    <a:pt x="5810243" y="0"/>
                  </a:lnTo>
                  <a:lnTo>
                    <a:pt x="5819768" y="0"/>
                  </a:lnTo>
                  <a:lnTo>
                    <a:pt x="5819768" y="9524"/>
                  </a:lnTo>
                  <a:close/>
                </a:path>
                <a:path w="9865360" h="1388745">
                  <a:moveTo>
                    <a:pt x="5838818" y="9524"/>
                  </a:moveTo>
                  <a:lnTo>
                    <a:pt x="5829293" y="9524"/>
                  </a:lnTo>
                  <a:lnTo>
                    <a:pt x="5829293" y="0"/>
                  </a:lnTo>
                  <a:lnTo>
                    <a:pt x="5838818" y="0"/>
                  </a:lnTo>
                  <a:lnTo>
                    <a:pt x="5838818" y="9524"/>
                  </a:lnTo>
                  <a:close/>
                </a:path>
                <a:path w="9865360" h="1388745">
                  <a:moveTo>
                    <a:pt x="5857868" y="9524"/>
                  </a:moveTo>
                  <a:lnTo>
                    <a:pt x="5848343" y="9524"/>
                  </a:lnTo>
                  <a:lnTo>
                    <a:pt x="5848343" y="0"/>
                  </a:lnTo>
                  <a:lnTo>
                    <a:pt x="5857868" y="0"/>
                  </a:lnTo>
                  <a:lnTo>
                    <a:pt x="5857868" y="9524"/>
                  </a:lnTo>
                  <a:close/>
                </a:path>
                <a:path w="9865360" h="1388745">
                  <a:moveTo>
                    <a:pt x="5876918" y="9524"/>
                  </a:moveTo>
                  <a:lnTo>
                    <a:pt x="5867393" y="9524"/>
                  </a:lnTo>
                  <a:lnTo>
                    <a:pt x="5867393" y="0"/>
                  </a:lnTo>
                  <a:lnTo>
                    <a:pt x="5876918" y="0"/>
                  </a:lnTo>
                  <a:lnTo>
                    <a:pt x="5876918" y="9524"/>
                  </a:lnTo>
                  <a:close/>
                </a:path>
                <a:path w="9865360" h="1388745">
                  <a:moveTo>
                    <a:pt x="5895968" y="9524"/>
                  </a:moveTo>
                  <a:lnTo>
                    <a:pt x="5886443" y="9524"/>
                  </a:lnTo>
                  <a:lnTo>
                    <a:pt x="5886443" y="0"/>
                  </a:lnTo>
                  <a:lnTo>
                    <a:pt x="5895968" y="0"/>
                  </a:lnTo>
                  <a:lnTo>
                    <a:pt x="5895968" y="9524"/>
                  </a:lnTo>
                  <a:close/>
                </a:path>
                <a:path w="9865360" h="1388745">
                  <a:moveTo>
                    <a:pt x="5915018" y="9524"/>
                  </a:moveTo>
                  <a:lnTo>
                    <a:pt x="5905493" y="9524"/>
                  </a:lnTo>
                  <a:lnTo>
                    <a:pt x="5905493" y="0"/>
                  </a:lnTo>
                  <a:lnTo>
                    <a:pt x="5915018" y="0"/>
                  </a:lnTo>
                  <a:lnTo>
                    <a:pt x="5915018" y="9524"/>
                  </a:lnTo>
                  <a:close/>
                </a:path>
                <a:path w="9865360" h="1388745">
                  <a:moveTo>
                    <a:pt x="5934068" y="9524"/>
                  </a:moveTo>
                  <a:lnTo>
                    <a:pt x="5924543" y="9524"/>
                  </a:lnTo>
                  <a:lnTo>
                    <a:pt x="5924543" y="0"/>
                  </a:lnTo>
                  <a:lnTo>
                    <a:pt x="5934068" y="0"/>
                  </a:lnTo>
                  <a:lnTo>
                    <a:pt x="5934068" y="9524"/>
                  </a:lnTo>
                  <a:close/>
                </a:path>
                <a:path w="9865360" h="1388745">
                  <a:moveTo>
                    <a:pt x="5953118" y="9524"/>
                  </a:moveTo>
                  <a:lnTo>
                    <a:pt x="5943593" y="9524"/>
                  </a:lnTo>
                  <a:lnTo>
                    <a:pt x="5943593" y="0"/>
                  </a:lnTo>
                  <a:lnTo>
                    <a:pt x="5953118" y="0"/>
                  </a:lnTo>
                  <a:lnTo>
                    <a:pt x="5953118" y="9524"/>
                  </a:lnTo>
                  <a:close/>
                </a:path>
                <a:path w="9865360" h="1388745">
                  <a:moveTo>
                    <a:pt x="5972168" y="9524"/>
                  </a:moveTo>
                  <a:lnTo>
                    <a:pt x="5962643" y="9524"/>
                  </a:lnTo>
                  <a:lnTo>
                    <a:pt x="5962643" y="0"/>
                  </a:lnTo>
                  <a:lnTo>
                    <a:pt x="5972168" y="0"/>
                  </a:lnTo>
                  <a:lnTo>
                    <a:pt x="5972168" y="9524"/>
                  </a:lnTo>
                  <a:close/>
                </a:path>
                <a:path w="9865360" h="1388745">
                  <a:moveTo>
                    <a:pt x="5991218" y="9524"/>
                  </a:moveTo>
                  <a:lnTo>
                    <a:pt x="5981693" y="9524"/>
                  </a:lnTo>
                  <a:lnTo>
                    <a:pt x="5981693" y="0"/>
                  </a:lnTo>
                  <a:lnTo>
                    <a:pt x="5991218" y="0"/>
                  </a:lnTo>
                  <a:lnTo>
                    <a:pt x="5991218" y="9524"/>
                  </a:lnTo>
                  <a:close/>
                </a:path>
                <a:path w="9865360" h="1388745">
                  <a:moveTo>
                    <a:pt x="6010268" y="9524"/>
                  </a:moveTo>
                  <a:lnTo>
                    <a:pt x="6000743" y="9524"/>
                  </a:lnTo>
                  <a:lnTo>
                    <a:pt x="6000743" y="0"/>
                  </a:lnTo>
                  <a:lnTo>
                    <a:pt x="6010268" y="0"/>
                  </a:lnTo>
                  <a:lnTo>
                    <a:pt x="6010268" y="9524"/>
                  </a:lnTo>
                  <a:close/>
                </a:path>
                <a:path w="9865360" h="1388745">
                  <a:moveTo>
                    <a:pt x="6029318" y="9524"/>
                  </a:moveTo>
                  <a:lnTo>
                    <a:pt x="6019793" y="9524"/>
                  </a:lnTo>
                  <a:lnTo>
                    <a:pt x="6019793" y="0"/>
                  </a:lnTo>
                  <a:lnTo>
                    <a:pt x="6029318" y="0"/>
                  </a:lnTo>
                  <a:lnTo>
                    <a:pt x="6029318" y="9524"/>
                  </a:lnTo>
                  <a:close/>
                </a:path>
                <a:path w="9865360" h="1388745">
                  <a:moveTo>
                    <a:pt x="6048368" y="9524"/>
                  </a:moveTo>
                  <a:lnTo>
                    <a:pt x="6038843" y="9524"/>
                  </a:lnTo>
                  <a:lnTo>
                    <a:pt x="6038843" y="0"/>
                  </a:lnTo>
                  <a:lnTo>
                    <a:pt x="6048368" y="0"/>
                  </a:lnTo>
                  <a:lnTo>
                    <a:pt x="6048368" y="9524"/>
                  </a:lnTo>
                  <a:close/>
                </a:path>
                <a:path w="9865360" h="1388745">
                  <a:moveTo>
                    <a:pt x="6067418" y="9524"/>
                  </a:moveTo>
                  <a:lnTo>
                    <a:pt x="6057893" y="9524"/>
                  </a:lnTo>
                  <a:lnTo>
                    <a:pt x="6057893" y="0"/>
                  </a:lnTo>
                  <a:lnTo>
                    <a:pt x="6067418" y="0"/>
                  </a:lnTo>
                  <a:lnTo>
                    <a:pt x="6067418" y="9524"/>
                  </a:lnTo>
                  <a:close/>
                </a:path>
                <a:path w="9865360" h="1388745">
                  <a:moveTo>
                    <a:pt x="6086468" y="9524"/>
                  </a:moveTo>
                  <a:lnTo>
                    <a:pt x="6076943" y="9524"/>
                  </a:lnTo>
                  <a:lnTo>
                    <a:pt x="6076943" y="0"/>
                  </a:lnTo>
                  <a:lnTo>
                    <a:pt x="6086468" y="0"/>
                  </a:lnTo>
                  <a:lnTo>
                    <a:pt x="6086468" y="9524"/>
                  </a:lnTo>
                  <a:close/>
                </a:path>
                <a:path w="9865360" h="1388745">
                  <a:moveTo>
                    <a:pt x="6105518" y="9524"/>
                  </a:moveTo>
                  <a:lnTo>
                    <a:pt x="6095993" y="9524"/>
                  </a:lnTo>
                  <a:lnTo>
                    <a:pt x="6095993" y="0"/>
                  </a:lnTo>
                  <a:lnTo>
                    <a:pt x="6105518" y="0"/>
                  </a:lnTo>
                  <a:lnTo>
                    <a:pt x="6105518" y="9524"/>
                  </a:lnTo>
                  <a:close/>
                </a:path>
                <a:path w="9865360" h="1388745">
                  <a:moveTo>
                    <a:pt x="6124568" y="9524"/>
                  </a:moveTo>
                  <a:lnTo>
                    <a:pt x="6115043" y="9524"/>
                  </a:lnTo>
                  <a:lnTo>
                    <a:pt x="6115043" y="0"/>
                  </a:lnTo>
                  <a:lnTo>
                    <a:pt x="6124568" y="0"/>
                  </a:lnTo>
                  <a:lnTo>
                    <a:pt x="6124568" y="9524"/>
                  </a:lnTo>
                  <a:close/>
                </a:path>
                <a:path w="9865360" h="1388745">
                  <a:moveTo>
                    <a:pt x="6143618" y="9524"/>
                  </a:moveTo>
                  <a:lnTo>
                    <a:pt x="6134093" y="9524"/>
                  </a:lnTo>
                  <a:lnTo>
                    <a:pt x="6134093" y="0"/>
                  </a:lnTo>
                  <a:lnTo>
                    <a:pt x="6143618" y="0"/>
                  </a:lnTo>
                  <a:lnTo>
                    <a:pt x="6143618" y="9524"/>
                  </a:lnTo>
                  <a:close/>
                </a:path>
                <a:path w="9865360" h="1388745">
                  <a:moveTo>
                    <a:pt x="6162668" y="9524"/>
                  </a:moveTo>
                  <a:lnTo>
                    <a:pt x="6153143" y="9524"/>
                  </a:lnTo>
                  <a:lnTo>
                    <a:pt x="6153143" y="0"/>
                  </a:lnTo>
                  <a:lnTo>
                    <a:pt x="6162668" y="0"/>
                  </a:lnTo>
                  <a:lnTo>
                    <a:pt x="6162668" y="9524"/>
                  </a:lnTo>
                  <a:close/>
                </a:path>
                <a:path w="9865360" h="1388745">
                  <a:moveTo>
                    <a:pt x="6181718" y="9524"/>
                  </a:moveTo>
                  <a:lnTo>
                    <a:pt x="6172193" y="9524"/>
                  </a:lnTo>
                  <a:lnTo>
                    <a:pt x="6172193" y="0"/>
                  </a:lnTo>
                  <a:lnTo>
                    <a:pt x="6181718" y="0"/>
                  </a:lnTo>
                  <a:lnTo>
                    <a:pt x="6181718" y="9524"/>
                  </a:lnTo>
                  <a:close/>
                </a:path>
                <a:path w="9865360" h="1388745">
                  <a:moveTo>
                    <a:pt x="6200768" y="9524"/>
                  </a:moveTo>
                  <a:lnTo>
                    <a:pt x="6191243" y="9524"/>
                  </a:lnTo>
                  <a:lnTo>
                    <a:pt x="6191243" y="0"/>
                  </a:lnTo>
                  <a:lnTo>
                    <a:pt x="6200768" y="0"/>
                  </a:lnTo>
                  <a:lnTo>
                    <a:pt x="6200768" y="9524"/>
                  </a:lnTo>
                  <a:close/>
                </a:path>
                <a:path w="9865360" h="1388745">
                  <a:moveTo>
                    <a:pt x="6219818" y="9524"/>
                  </a:moveTo>
                  <a:lnTo>
                    <a:pt x="6210293" y="9524"/>
                  </a:lnTo>
                  <a:lnTo>
                    <a:pt x="6210293" y="0"/>
                  </a:lnTo>
                  <a:lnTo>
                    <a:pt x="6219818" y="0"/>
                  </a:lnTo>
                  <a:lnTo>
                    <a:pt x="6219818" y="9524"/>
                  </a:lnTo>
                  <a:close/>
                </a:path>
                <a:path w="9865360" h="1388745">
                  <a:moveTo>
                    <a:pt x="6238868" y="9524"/>
                  </a:moveTo>
                  <a:lnTo>
                    <a:pt x="6229343" y="9524"/>
                  </a:lnTo>
                  <a:lnTo>
                    <a:pt x="6229343" y="0"/>
                  </a:lnTo>
                  <a:lnTo>
                    <a:pt x="6238868" y="0"/>
                  </a:lnTo>
                  <a:lnTo>
                    <a:pt x="6238868" y="9524"/>
                  </a:lnTo>
                  <a:close/>
                </a:path>
                <a:path w="9865360" h="1388745">
                  <a:moveTo>
                    <a:pt x="6257918" y="9524"/>
                  </a:moveTo>
                  <a:lnTo>
                    <a:pt x="6248393" y="9524"/>
                  </a:lnTo>
                  <a:lnTo>
                    <a:pt x="6248393" y="0"/>
                  </a:lnTo>
                  <a:lnTo>
                    <a:pt x="6257918" y="0"/>
                  </a:lnTo>
                  <a:lnTo>
                    <a:pt x="6257918" y="9524"/>
                  </a:lnTo>
                  <a:close/>
                </a:path>
                <a:path w="9865360" h="1388745">
                  <a:moveTo>
                    <a:pt x="6276968" y="9524"/>
                  </a:moveTo>
                  <a:lnTo>
                    <a:pt x="6267443" y="9524"/>
                  </a:lnTo>
                  <a:lnTo>
                    <a:pt x="6267443" y="0"/>
                  </a:lnTo>
                  <a:lnTo>
                    <a:pt x="6276968" y="0"/>
                  </a:lnTo>
                  <a:lnTo>
                    <a:pt x="6276968" y="9524"/>
                  </a:lnTo>
                  <a:close/>
                </a:path>
                <a:path w="9865360" h="1388745">
                  <a:moveTo>
                    <a:pt x="6296018" y="9524"/>
                  </a:moveTo>
                  <a:lnTo>
                    <a:pt x="6286493" y="9524"/>
                  </a:lnTo>
                  <a:lnTo>
                    <a:pt x="6286493" y="0"/>
                  </a:lnTo>
                  <a:lnTo>
                    <a:pt x="6296018" y="0"/>
                  </a:lnTo>
                  <a:lnTo>
                    <a:pt x="6296018" y="9524"/>
                  </a:lnTo>
                  <a:close/>
                </a:path>
                <a:path w="9865360" h="1388745">
                  <a:moveTo>
                    <a:pt x="6315068" y="9524"/>
                  </a:moveTo>
                  <a:lnTo>
                    <a:pt x="6305543" y="9524"/>
                  </a:lnTo>
                  <a:lnTo>
                    <a:pt x="6305543" y="0"/>
                  </a:lnTo>
                  <a:lnTo>
                    <a:pt x="6315068" y="0"/>
                  </a:lnTo>
                  <a:lnTo>
                    <a:pt x="6315068" y="9524"/>
                  </a:lnTo>
                  <a:close/>
                </a:path>
                <a:path w="9865360" h="1388745">
                  <a:moveTo>
                    <a:pt x="6334118" y="9524"/>
                  </a:moveTo>
                  <a:lnTo>
                    <a:pt x="6324593" y="9524"/>
                  </a:lnTo>
                  <a:lnTo>
                    <a:pt x="6324593" y="0"/>
                  </a:lnTo>
                  <a:lnTo>
                    <a:pt x="6334118" y="0"/>
                  </a:lnTo>
                  <a:lnTo>
                    <a:pt x="6334118" y="9524"/>
                  </a:lnTo>
                  <a:close/>
                </a:path>
                <a:path w="9865360" h="1388745">
                  <a:moveTo>
                    <a:pt x="6353168" y="9524"/>
                  </a:moveTo>
                  <a:lnTo>
                    <a:pt x="6343643" y="9524"/>
                  </a:lnTo>
                  <a:lnTo>
                    <a:pt x="6343643" y="0"/>
                  </a:lnTo>
                  <a:lnTo>
                    <a:pt x="6353168" y="0"/>
                  </a:lnTo>
                  <a:lnTo>
                    <a:pt x="6353168" y="9524"/>
                  </a:lnTo>
                  <a:close/>
                </a:path>
                <a:path w="9865360" h="1388745">
                  <a:moveTo>
                    <a:pt x="6372218" y="9524"/>
                  </a:moveTo>
                  <a:lnTo>
                    <a:pt x="6362693" y="9524"/>
                  </a:lnTo>
                  <a:lnTo>
                    <a:pt x="6362693" y="0"/>
                  </a:lnTo>
                  <a:lnTo>
                    <a:pt x="6372218" y="0"/>
                  </a:lnTo>
                  <a:lnTo>
                    <a:pt x="6372218" y="9524"/>
                  </a:lnTo>
                  <a:close/>
                </a:path>
                <a:path w="9865360" h="1388745">
                  <a:moveTo>
                    <a:pt x="6391268" y="9524"/>
                  </a:moveTo>
                  <a:lnTo>
                    <a:pt x="6381743" y="9524"/>
                  </a:lnTo>
                  <a:lnTo>
                    <a:pt x="6381743" y="0"/>
                  </a:lnTo>
                  <a:lnTo>
                    <a:pt x="6391268" y="0"/>
                  </a:lnTo>
                  <a:lnTo>
                    <a:pt x="6391268" y="9524"/>
                  </a:lnTo>
                  <a:close/>
                </a:path>
                <a:path w="9865360" h="1388745">
                  <a:moveTo>
                    <a:pt x="6410318" y="9524"/>
                  </a:moveTo>
                  <a:lnTo>
                    <a:pt x="6400793" y="9524"/>
                  </a:lnTo>
                  <a:lnTo>
                    <a:pt x="6400793" y="0"/>
                  </a:lnTo>
                  <a:lnTo>
                    <a:pt x="6410318" y="0"/>
                  </a:lnTo>
                  <a:lnTo>
                    <a:pt x="6410318" y="9524"/>
                  </a:lnTo>
                  <a:close/>
                </a:path>
                <a:path w="9865360" h="1388745">
                  <a:moveTo>
                    <a:pt x="6429368" y="9524"/>
                  </a:moveTo>
                  <a:lnTo>
                    <a:pt x="6419843" y="9524"/>
                  </a:lnTo>
                  <a:lnTo>
                    <a:pt x="6419843" y="0"/>
                  </a:lnTo>
                  <a:lnTo>
                    <a:pt x="6429368" y="0"/>
                  </a:lnTo>
                  <a:lnTo>
                    <a:pt x="6429368" y="9524"/>
                  </a:lnTo>
                  <a:close/>
                </a:path>
                <a:path w="9865360" h="1388745">
                  <a:moveTo>
                    <a:pt x="6448418" y="9524"/>
                  </a:moveTo>
                  <a:lnTo>
                    <a:pt x="6438893" y="9524"/>
                  </a:lnTo>
                  <a:lnTo>
                    <a:pt x="6438893" y="0"/>
                  </a:lnTo>
                  <a:lnTo>
                    <a:pt x="6448418" y="0"/>
                  </a:lnTo>
                  <a:lnTo>
                    <a:pt x="6448418" y="9524"/>
                  </a:lnTo>
                  <a:close/>
                </a:path>
                <a:path w="9865360" h="1388745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9865360" h="1388745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9865360" h="1388745">
                  <a:moveTo>
                    <a:pt x="6505568" y="9524"/>
                  </a:moveTo>
                  <a:lnTo>
                    <a:pt x="6496043" y="9524"/>
                  </a:lnTo>
                  <a:lnTo>
                    <a:pt x="6496043" y="0"/>
                  </a:lnTo>
                  <a:lnTo>
                    <a:pt x="6505568" y="0"/>
                  </a:lnTo>
                  <a:lnTo>
                    <a:pt x="6505568" y="9524"/>
                  </a:lnTo>
                  <a:close/>
                </a:path>
                <a:path w="9865360" h="1388745">
                  <a:moveTo>
                    <a:pt x="6524618" y="9524"/>
                  </a:moveTo>
                  <a:lnTo>
                    <a:pt x="6515093" y="9524"/>
                  </a:lnTo>
                  <a:lnTo>
                    <a:pt x="6515093" y="0"/>
                  </a:lnTo>
                  <a:lnTo>
                    <a:pt x="6524618" y="0"/>
                  </a:lnTo>
                  <a:lnTo>
                    <a:pt x="6524618" y="9524"/>
                  </a:lnTo>
                  <a:close/>
                </a:path>
                <a:path w="9865360" h="1388745">
                  <a:moveTo>
                    <a:pt x="6543668" y="9524"/>
                  </a:moveTo>
                  <a:lnTo>
                    <a:pt x="6534143" y="9524"/>
                  </a:lnTo>
                  <a:lnTo>
                    <a:pt x="6534143" y="0"/>
                  </a:lnTo>
                  <a:lnTo>
                    <a:pt x="6543668" y="0"/>
                  </a:lnTo>
                  <a:lnTo>
                    <a:pt x="6543668" y="9524"/>
                  </a:lnTo>
                  <a:close/>
                </a:path>
                <a:path w="9865360" h="1388745">
                  <a:moveTo>
                    <a:pt x="6562718" y="9524"/>
                  </a:moveTo>
                  <a:lnTo>
                    <a:pt x="6553193" y="9524"/>
                  </a:lnTo>
                  <a:lnTo>
                    <a:pt x="6553193" y="0"/>
                  </a:lnTo>
                  <a:lnTo>
                    <a:pt x="6562718" y="0"/>
                  </a:lnTo>
                  <a:lnTo>
                    <a:pt x="6562718" y="9524"/>
                  </a:lnTo>
                  <a:close/>
                </a:path>
                <a:path w="9865360" h="1388745">
                  <a:moveTo>
                    <a:pt x="6581768" y="9524"/>
                  </a:moveTo>
                  <a:lnTo>
                    <a:pt x="6572243" y="9524"/>
                  </a:lnTo>
                  <a:lnTo>
                    <a:pt x="6572243" y="0"/>
                  </a:lnTo>
                  <a:lnTo>
                    <a:pt x="6581768" y="0"/>
                  </a:lnTo>
                  <a:lnTo>
                    <a:pt x="6581768" y="9524"/>
                  </a:lnTo>
                  <a:close/>
                </a:path>
                <a:path w="9865360" h="1388745">
                  <a:moveTo>
                    <a:pt x="6600818" y="9524"/>
                  </a:moveTo>
                  <a:lnTo>
                    <a:pt x="6591293" y="9524"/>
                  </a:lnTo>
                  <a:lnTo>
                    <a:pt x="6591293" y="0"/>
                  </a:lnTo>
                  <a:lnTo>
                    <a:pt x="6600818" y="0"/>
                  </a:lnTo>
                  <a:lnTo>
                    <a:pt x="6600818" y="9524"/>
                  </a:lnTo>
                  <a:close/>
                </a:path>
                <a:path w="9865360" h="1388745">
                  <a:moveTo>
                    <a:pt x="6619868" y="9524"/>
                  </a:moveTo>
                  <a:lnTo>
                    <a:pt x="6610343" y="9524"/>
                  </a:lnTo>
                  <a:lnTo>
                    <a:pt x="6610343" y="0"/>
                  </a:lnTo>
                  <a:lnTo>
                    <a:pt x="6619868" y="0"/>
                  </a:lnTo>
                  <a:lnTo>
                    <a:pt x="6619868" y="9524"/>
                  </a:lnTo>
                  <a:close/>
                </a:path>
                <a:path w="9865360" h="1388745">
                  <a:moveTo>
                    <a:pt x="6638918" y="9524"/>
                  </a:moveTo>
                  <a:lnTo>
                    <a:pt x="6629393" y="9524"/>
                  </a:lnTo>
                  <a:lnTo>
                    <a:pt x="6629393" y="0"/>
                  </a:lnTo>
                  <a:lnTo>
                    <a:pt x="6638918" y="0"/>
                  </a:lnTo>
                  <a:lnTo>
                    <a:pt x="6638918" y="9524"/>
                  </a:lnTo>
                  <a:close/>
                </a:path>
                <a:path w="9865360" h="1388745">
                  <a:moveTo>
                    <a:pt x="6657968" y="9524"/>
                  </a:moveTo>
                  <a:lnTo>
                    <a:pt x="6648443" y="9524"/>
                  </a:lnTo>
                  <a:lnTo>
                    <a:pt x="6648443" y="0"/>
                  </a:lnTo>
                  <a:lnTo>
                    <a:pt x="6657968" y="0"/>
                  </a:lnTo>
                  <a:lnTo>
                    <a:pt x="6657968" y="9524"/>
                  </a:lnTo>
                  <a:close/>
                </a:path>
                <a:path w="9865360" h="1388745">
                  <a:moveTo>
                    <a:pt x="6677018" y="9524"/>
                  </a:moveTo>
                  <a:lnTo>
                    <a:pt x="6667493" y="9524"/>
                  </a:lnTo>
                  <a:lnTo>
                    <a:pt x="6667493" y="0"/>
                  </a:lnTo>
                  <a:lnTo>
                    <a:pt x="6677018" y="0"/>
                  </a:lnTo>
                  <a:lnTo>
                    <a:pt x="6677018" y="9524"/>
                  </a:lnTo>
                  <a:close/>
                </a:path>
                <a:path w="9865360" h="1388745">
                  <a:moveTo>
                    <a:pt x="6696068" y="9524"/>
                  </a:moveTo>
                  <a:lnTo>
                    <a:pt x="6686543" y="9524"/>
                  </a:lnTo>
                  <a:lnTo>
                    <a:pt x="6686543" y="0"/>
                  </a:lnTo>
                  <a:lnTo>
                    <a:pt x="6696068" y="0"/>
                  </a:lnTo>
                  <a:lnTo>
                    <a:pt x="6696068" y="9524"/>
                  </a:lnTo>
                  <a:close/>
                </a:path>
                <a:path w="9865360" h="1388745">
                  <a:moveTo>
                    <a:pt x="6715118" y="9524"/>
                  </a:moveTo>
                  <a:lnTo>
                    <a:pt x="6705593" y="9524"/>
                  </a:lnTo>
                  <a:lnTo>
                    <a:pt x="6705593" y="0"/>
                  </a:lnTo>
                  <a:lnTo>
                    <a:pt x="6715118" y="0"/>
                  </a:lnTo>
                  <a:lnTo>
                    <a:pt x="6715118" y="9524"/>
                  </a:lnTo>
                  <a:close/>
                </a:path>
                <a:path w="9865360" h="1388745">
                  <a:moveTo>
                    <a:pt x="6734168" y="9524"/>
                  </a:moveTo>
                  <a:lnTo>
                    <a:pt x="6724643" y="9524"/>
                  </a:lnTo>
                  <a:lnTo>
                    <a:pt x="6724643" y="0"/>
                  </a:lnTo>
                  <a:lnTo>
                    <a:pt x="6734168" y="0"/>
                  </a:lnTo>
                  <a:lnTo>
                    <a:pt x="6734168" y="9524"/>
                  </a:lnTo>
                  <a:close/>
                </a:path>
                <a:path w="9865360" h="1388745">
                  <a:moveTo>
                    <a:pt x="6753218" y="9524"/>
                  </a:moveTo>
                  <a:lnTo>
                    <a:pt x="6743693" y="9524"/>
                  </a:lnTo>
                  <a:lnTo>
                    <a:pt x="6743693" y="0"/>
                  </a:lnTo>
                  <a:lnTo>
                    <a:pt x="6753218" y="0"/>
                  </a:lnTo>
                  <a:lnTo>
                    <a:pt x="6753218" y="9524"/>
                  </a:lnTo>
                  <a:close/>
                </a:path>
                <a:path w="9865360" h="1388745">
                  <a:moveTo>
                    <a:pt x="6772268" y="9524"/>
                  </a:moveTo>
                  <a:lnTo>
                    <a:pt x="6762743" y="9524"/>
                  </a:lnTo>
                  <a:lnTo>
                    <a:pt x="6762743" y="0"/>
                  </a:lnTo>
                  <a:lnTo>
                    <a:pt x="6772268" y="0"/>
                  </a:lnTo>
                  <a:lnTo>
                    <a:pt x="6772268" y="9524"/>
                  </a:lnTo>
                  <a:close/>
                </a:path>
                <a:path w="9865360" h="1388745">
                  <a:moveTo>
                    <a:pt x="6791318" y="9524"/>
                  </a:moveTo>
                  <a:lnTo>
                    <a:pt x="6781793" y="9524"/>
                  </a:lnTo>
                  <a:lnTo>
                    <a:pt x="6781793" y="0"/>
                  </a:lnTo>
                  <a:lnTo>
                    <a:pt x="6791318" y="0"/>
                  </a:lnTo>
                  <a:lnTo>
                    <a:pt x="6791318" y="9524"/>
                  </a:lnTo>
                  <a:close/>
                </a:path>
                <a:path w="9865360" h="1388745">
                  <a:moveTo>
                    <a:pt x="6810368" y="9524"/>
                  </a:moveTo>
                  <a:lnTo>
                    <a:pt x="6800843" y="9524"/>
                  </a:lnTo>
                  <a:lnTo>
                    <a:pt x="6800843" y="0"/>
                  </a:lnTo>
                  <a:lnTo>
                    <a:pt x="6810368" y="0"/>
                  </a:lnTo>
                  <a:lnTo>
                    <a:pt x="6810368" y="9524"/>
                  </a:lnTo>
                  <a:close/>
                </a:path>
                <a:path w="9865360" h="1388745">
                  <a:moveTo>
                    <a:pt x="6829418" y="9524"/>
                  </a:moveTo>
                  <a:lnTo>
                    <a:pt x="6819893" y="9524"/>
                  </a:lnTo>
                  <a:lnTo>
                    <a:pt x="6819893" y="0"/>
                  </a:lnTo>
                  <a:lnTo>
                    <a:pt x="6829418" y="0"/>
                  </a:lnTo>
                  <a:lnTo>
                    <a:pt x="6829418" y="9524"/>
                  </a:lnTo>
                  <a:close/>
                </a:path>
                <a:path w="9865360" h="1388745">
                  <a:moveTo>
                    <a:pt x="6848468" y="9524"/>
                  </a:moveTo>
                  <a:lnTo>
                    <a:pt x="6838943" y="9524"/>
                  </a:lnTo>
                  <a:lnTo>
                    <a:pt x="6838943" y="0"/>
                  </a:lnTo>
                  <a:lnTo>
                    <a:pt x="6848468" y="0"/>
                  </a:lnTo>
                  <a:lnTo>
                    <a:pt x="6848468" y="9524"/>
                  </a:lnTo>
                  <a:close/>
                </a:path>
                <a:path w="9865360" h="1388745">
                  <a:moveTo>
                    <a:pt x="6867518" y="9524"/>
                  </a:moveTo>
                  <a:lnTo>
                    <a:pt x="6857993" y="9524"/>
                  </a:lnTo>
                  <a:lnTo>
                    <a:pt x="6857993" y="0"/>
                  </a:lnTo>
                  <a:lnTo>
                    <a:pt x="6867518" y="0"/>
                  </a:lnTo>
                  <a:lnTo>
                    <a:pt x="6867518" y="9524"/>
                  </a:lnTo>
                  <a:close/>
                </a:path>
                <a:path w="9865360" h="1388745">
                  <a:moveTo>
                    <a:pt x="6886568" y="9524"/>
                  </a:moveTo>
                  <a:lnTo>
                    <a:pt x="6877043" y="9524"/>
                  </a:lnTo>
                  <a:lnTo>
                    <a:pt x="6877043" y="0"/>
                  </a:lnTo>
                  <a:lnTo>
                    <a:pt x="6886568" y="0"/>
                  </a:lnTo>
                  <a:lnTo>
                    <a:pt x="6886568" y="9524"/>
                  </a:lnTo>
                  <a:close/>
                </a:path>
                <a:path w="9865360" h="1388745">
                  <a:moveTo>
                    <a:pt x="6905618" y="9524"/>
                  </a:moveTo>
                  <a:lnTo>
                    <a:pt x="6896093" y="9524"/>
                  </a:lnTo>
                  <a:lnTo>
                    <a:pt x="6896093" y="0"/>
                  </a:lnTo>
                  <a:lnTo>
                    <a:pt x="6905618" y="0"/>
                  </a:lnTo>
                  <a:lnTo>
                    <a:pt x="6905618" y="9524"/>
                  </a:lnTo>
                  <a:close/>
                </a:path>
                <a:path w="9865360" h="1388745">
                  <a:moveTo>
                    <a:pt x="6924668" y="9524"/>
                  </a:moveTo>
                  <a:lnTo>
                    <a:pt x="6915143" y="9524"/>
                  </a:lnTo>
                  <a:lnTo>
                    <a:pt x="6915143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38874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38874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38874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38874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38874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38874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38874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38874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38874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38874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38874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38874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38874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38874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38874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38874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38874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38874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38874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38874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38874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38874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38874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38874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38874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38874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38874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38874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38874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38874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38874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38874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38874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38874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38874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38874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38874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38874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38874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38874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38874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38874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38874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38874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38874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38874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38874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38874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38874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38874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38874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38874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38874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38874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38874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38874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38874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38874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38874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38874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38874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38874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38874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38874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38874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38874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38874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38874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38874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38874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38874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38874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38874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38874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38874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38874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38874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38874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38874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38874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38874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38874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38874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38874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38874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38874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38874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38874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38874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38874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38874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38874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38874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38874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38874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38874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38874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38874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38874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38874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38874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38874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38874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38874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38874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38874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38874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38874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38874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38874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38874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38874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38874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38874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38874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38874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38874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38874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38874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38874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38874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38874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38874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38874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38874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38874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38874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38874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38874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38874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38874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38874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38874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38874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38874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38874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38874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38874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38874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388745">
                  <a:moveTo>
                    <a:pt x="9591350" y="9779"/>
                  </a:moveTo>
                  <a:lnTo>
                    <a:pt x="9588261" y="9646"/>
                  </a:lnTo>
                  <a:lnTo>
                    <a:pt x="9585170" y="9565"/>
                  </a:lnTo>
                  <a:lnTo>
                    <a:pt x="9582079" y="9537"/>
                  </a:lnTo>
                  <a:lnTo>
                    <a:pt x="9582166" y="211"/>
                  </a:lnTo>
                  <a:lnTo>
                    <a:pt x="9591729" y="968"/>
                  </a:lnTo>
                  <a:lnTo>
                    <a:pt x="9591350" y="9779"/>
                  </a:lnTo>
                  <a:close/>
                </a:path>
                <a:path w="9865360" h="1388745">
                  <a:moveTo>
                    <a:pt x="9609762" y="11187"/>
                  </a:moveTo>
                  <a:lnTo>
                    <a:pt x="9606707" y="10851"/>
                  </a:lnTo>
                  <a:lnTo>
                    <a:pt x="9603647" y="10565"/>
                  </a:lnTo>
                  <a:lnTo>
                    <a:pt x="9600581" y="10330"/>
                  </a:lnTo>
                  <a:lnTo>
                    <a:pt x="9601239" y="1721"/>
                  </a:lnTo>
                  <a:lnTo>
                    <a:pt x="9610723" y="2472"/>
                  </a:lnTo>
                  <a:lnTo>
                    <a:pt x="9609762" y="11187"/>
                  </a:lnTo>
                  <a:close/>
                </a:path>
                <a:path w="9865360" h="1388745">
                  <a:moveTo>
                    <a:pt x="9627954" y="13808"/>
                  </a:moveTo>
                  <a:lnTo>
                    <a:pt x="9624939" y="13271"/>
                  </a:lnTo>
                  <a:lnTo>
                    <a:pt x="9621917" y="12784"/>
                  </a:lnTo>
                  <a:lnTo>
                    <a:pt x="9618889" y="12348"/>
                  </a:lnTo>
                  <a:lnTo>
                    <a:pt x="9620203" y="3222"/>
                  </a:lnTo>
                  <a:lnTo>
                    <a:pt x="9624459" y="3559"/>
                  </a:lnTo>
                  <a:lnTo>
                    <a:pt x="9629561" y="4788"/>
                  </a:lnTo>
                  <a:lnTo>
                    <a:pt x="9627954" y="13808"/>
                  </a:lnTo>
                  <a:close/>
                </a:path>
                <a:path w="9865360" h="1388745">
                  <a:moveTo>
                    <a:pt x="9645981" y="17646"/>
                  </a:moveTo>
                  <a:lnTo>
                    <a:pt x="9642990" y="16904"/>
                  </a:lnTo>
                  <a:lnTo>
                    <a:pt x="9639990" y="16213"/>
                  </a:lnTo>
                  <a:lnTo>
                    <a:pt x="9636979" y="15572"/>
                  </a:lnTo>
                  <a:lnTo>
                    <a:pt x="9638800" y="7013"/>
                  </a:lnTo>
                  <a:lnTo>
                    <a:pt x="9648065" y="9245"/>
                  </a:lnTo>
                  <a:lnTo>
                    <a:pt x="9645981" y="17646"/>
                  </a:lnTo>
                  <a:close/>
                </a:path>
                <a:path w="9865360" h="1388745">
                  <a:moveTo>
                    <a:pt x="9663724" y="22682"/>
                  </a:moveTo>
                  <a:lnTo>
                    <a:pt x="9660793" y="21743"/>
                  </a:lnTo>
                  <a:lnTo>
                    <a:pt x="9657851" y="20854"/>
                  </a:lnTo>
                  <a:lnTo>
                    <a:pt x="9654899" y="20017"/>
                  </a:lnTo>
                  <a:lnTo>
                    <a:pt x="9657323" y="11474"/>
                  </a:lnTo>
                  <a:lnTo>
                    <a:pt x="9666598" y="13708"/>
                  </a:lnTo>
                  <a:lnTo>
                    <a:pt x="9663724" y="22682"/>
                  </a:lnTo>
                  <a:close/>
                </a:path>
                <a:path w="9865360" h="1388745">
                  <a:moveTo>
                    <a:pt x="9681068" y="28881"/>
                  </a:moveTo>
                  <a:lnTo>
                    <a:pt x="9678212" y="27751"/>
                  </a:lnTo>
                  <a:lnTo>
                    <a:pt x="9675339" y="26670"/>
                  </a:lnTo>
                  <a:lnTo>
                    <a:pt x="9672449" y="25637"/>
                  </a:lnTo>
                  <a:lnTo>
                    <a:pt x="9675480" y="17159"/>
                  </a:lnTo>
                  <a:lnTo>
                    <a:pt x="9684265" y="20798"/>
                  </a:lnTo>
                  <a:lnTo>
                    <a:pt x="9681068" y="28881"/>
                  </a:lnTo>
                  <a:close/>
                </a:path>
                <a:path w="9865360" h="1388745">
                  <a:moveTo>
                    <a:pt x="9697958" y="36220"/>
                  </a:moveTo>
                  <a:lnTo>
                    <a:pt x="9695188" y="34905"/>
                  </a:lnTo>
                  <a:lnTo>
                    <a:pt x="9692394" y="33634"/>
                  </a:lnTo>
                  <a:lnTo>
                    <a:pt x="9689574" y="32409"/>
                  </a:lnTo>
                  <a:lnTo>
                    <a:pt x="9693040" y="24432"/>
                  </a:lnTo>
                  <a:lnTo>
                    <a:pt x="9701826" y="28072"/>
                  </a:lnTo>
                  <a:lnTo>
                    <a:pt x="9697958" y="36220"/>
                  </a:lnTo>
                  <a:close/>
                </a:path>
                <a:path w="9865360" h="1388745">
                  <a:moveTo>
                    <a:pt x="9714334" y="44675"/>
                  </a:moveTo>
                  <a:lnTo>
                    <a:pt x="9711654" y="43176"/>
                  </a:lnTo>
                  <a:lnTo>
                    <a:pt x="9708947" y="41721"/>
                  </a:lnTo>
                  <a:lnTo>
                    <a:pt x="9706213" y="40309"/>
                  </a:lnTo>
                  <a:lnTo>
                    <a:pt x="9710525" y="31958"/>
                  </a:lnTo>
                  <a:lnTo>
                    <a:pt x="9718662" y="36936"/>
                  </a:lnTo>
                  <a:lnTo>
                    <a:pt x="9714334" y="44675"/>
                  </a:lnTo>
                  <a:close/>
                </a:path>
                <a:path w="9865360" h="1388745">
                  <a:moveTo>
                    <a:pt x="9730138" y="54222"/>
                  </a:moveTo>
                  <a:lnTo>
                    <a:pt x="9727555" y="52541"/>
                  </a:lnTo>
                  <a:lnTo>
                    <a:pt x="9724946" y="50905"/>
                  </a:lnTo>
                  <a:lnTo>
                    <a:pt x="9722310" y="49313"/>
                  </a:lnTo>
                  <a:lnTo>
                    <a:pt x="9726785" y="41905"/>
                  </a:lnTo>
                  <a:lnTo>
                    <a:pt x="9734915" y="46879"/>
                  </a:lnTo>
                  <a:lnTo>
                    <a:pt x="9730138" y="54222"/>
                  </a:lnTo>
                  <a:close/>
                </a:path>
                <a:path w="9865360" h="1388745">
                  <a:moveTo>
                    <a:pt x="9745196" y="64749"/>
                  </a:moveTo>
                  <a:lnTo>
                    <a:pt x="9742749" y="62915"/>
                  </a:lnTo>
                  <a:lnTo>
                    <a:pt x="9740270" y="61120"/>
                  </a:lnTo>
                  <a:lnTo>
                    <a:pt x="9737758" y="59363"/>
                  </a:lnTo>
                  <a:lnTo>
                    <a:pt x="9743021" y="51838"/>
                  </a:lnTo>
                  <a:lnTo>
                    <a:pt x="9747225" y="54410"/>
                  </a:lnTo>
                  <a:lnTo>
                    <a:pt x="9750715" y="57388"/>
                  </a:lnTo>
                  <a:lnTo>
                    <a:pt x="9745196" y="64749"/>
                  </a:lnTo>
                  <a:close/>
                </a:path>
                <a:path w="9865360" h="1388745">
                  <a:moveTo>
                    <a:pt x="9759555" y="76284"/>
                  </a:moveTo>
                  <a:lnTo>
                    <a:pt x="9757219" y="74275"/>
                  </a:lnTo>
                  <a:lnTo>
                    <a:pt x="9754855" y="72311"/>
                  </a:lnTo>
                  <a:lnTo>
                    <a:pt x="9752465" y="70392"/>
                  </a:lnTo>
                  <a:lnTo>
                    <a:pt x="9757949" y="63562"/>
                  </a:lnTo>
                  <a:lnTo>
                    <a:pt x="9765186" y="69737"/>
                  </a:lnTo>
                  <a:lnTo>
                    <a:pt x="9759555" y="76284"/>
                  </a:lnTo>
                  <a:close/>
                </a:path>
                <a:path w="9865360" h="1388745">
                  <a:moveTo>
                    <a:pt x="9773187" y="88823"/>
                  </a:moveTo>
                  <a:lnTo>
                    <a:pt x="9770979" y="86650"/>
                  </a:lnTo>
                  <a:lnTo>
                    <a:pt x="9768738" y="84519"/>
                  </a:lnTo>
                  <a:lnTo>
                    <a:pt x="9766467" y="82431"/>
                  </a:lnTo>
                  <a:lnTo>
                    <a:pt x="9772445" y="75931"/>
                  </a:lnTo>
                  <a:lnTo>
                    <a:pt x="9779743" y="82158"/>
                  </a:lnTo>
                  <a:lnTo>
                    <a:pt x="9773187" y="88823"/>
                  </a:lnTo>
                  <a:close/>
                </a:path>
                <a:path w="9865360" h="1388745">
                  <a:moveTo>
                    <a:pt x="9785967" y="102266"/>
                  </a:moveTo>
                  <a:lnTo>
                    <a:pt x="9783920" y="99963"/>
                  </a:lnTo>
                  <a:lnTo>
                    <a:pt x="9781830" y="97690"/>
                  </a:lnTo>
                  <a:lnTo>
                    <a:pt x="9779699" y="95447"/>
                  </a:lnTo>
                  <a:lnTo>
                    <a:pt x="9786255" y="89217"/>
                  </a:lnTo>
                  <a:lnTo>
                    <a:pt x="9792463" y="96493"/>
                  </a:lnTo>
                  <a:lnTo>
                    <a:pt x="9785967" y="102266"/>
                  </a:lnTo>
                  <a:close/>
                </a:path>
                <a:path w="9865360" h="1388745">
                  <a:moveTo>
                    <a:pt x="9797748" y="116452"/>
                  </a:moveTo>
                  <a:lnTo>
                    <a:pt x="9795869" y="114029"/>
                  </a:lnTo>
                  <a:lnTo>
                    <a:pt x="9793947" y="111635"/>
                  </a:lnTo>
                  <a:lnTo>
                    <a:pt x="9791983" y="109269"/>
                  </a:lnTo>
                  <a:lnTo>
                    <a:pt x="9798645" y="103738"/>
                  </a:lnTo>
                  <a:lnTo>
                    <a:pt x="9804817" y="110971"/>
                  </a:lnTo>
                  <a:lnTo>
                    <a:pt x="9797748" y="116452"/>
                  </a:lnTo>
                  <a:close/>
                </a:path>
                <a:path w="9865360" h="1388745">
                  <a:moveTo>
                    <a:pt x="9808515" y="131328"/>
                  </a:moveTo>
                  <a:lnTo>
                    <a:pt x="9806800" y="128785"/>
                  </a:lnTo>
                  <a:lnTo>
                    <a:pt x="9805048" y="126278"/>
                  </a:lnTo>
                  <a:lnTo>
                    <a:pt x="9803261" y="123807"/>
                  </a:lnTo>
                  <a:lnTo>
                    <a:pt x="9810961" y="118236"/>
                  </a:lnTo>
                  <a:lnTo>
                    <a:pt x="9815917" y="126336"/>
                  </a:lnTo>
                  <a:lnTo>
                    <a:pt x="9808515" y="131328"/>
                  </a:lnTo>
                  <a:close/>
                </a:path>
                <a:path w="9865360" h="1388745">
                  <a:moveTo>
                    <a:pt x="9818318" y="146972"/>
                  </a:moveTo>
                  <a:lnTo>
                    <a:pt x="9816773" y="144313"/>
                  </a:lnTo>
                  <a:lnTo>
                    <a:pt x="9815182" y="141678"/>
                  </a:lnTo>
                  <a:lnTo>
                    <a:pt x="9813546" y="139065"/>
                  </a:lnTo>
                  <a:lnTo>
                    <a:pt x="9820890" y="134465"/>
                  </a:lnTo>
                  <a:lnTo>
                    <a:pt x="9825860" y="142589"/>
                  </a:lnTo>
                  <a:lnTo>
                    <a:pt x="9818318" y="146972"/>
                  </a:lnTo>
                  <a:close/>
                </a:path>
                <a:path w="9865360" h="1388745">
                  <a:moveTo>
                    <a:pt x="9827043" y="163212"/>
                  </a:moveTo>
                  <a:lnTo>
                    <a:pt x="9825672" y="160443"/>
                  </a:lnTo>
                  <a:lnTo>
                    <a:pt x="9824264" y="157713"/>
                  </a:lnTo>
                  <a:lnTo>
                    <a:pt x="9822819" y="155023"/>
                  </a:lnTo>
                  <a:lnTo>
                    <a:pt x="9830833" y="150717"/>
                  </a:lnTo>
                  <a:lnTo>
                    <a:pt x="9834149" y="156138"/>
                  </a:lnTo>
                  <a:lnTo>
                    <a:pt x="9835372" y="159090"/>
                  </a:lnTo>
                  <a:lnTo>
                    <a:pt x="9827043" y="163212"/>
                  </a:lnTo>
                  <a:close/>
                </a:path>
                <a:path w="9865360" h="1388745">
                  <a:moveTo>
                    <a:pt x="9834659" y="179982"/>
                  </a:moveTo>
                  <a:lnTo>
                    <a:pt x="9833485" y="177151"/>
                  </a:lnTo>
                  <a:lnTo>
                    <a:pt x="9832262" y="174335"/>
                  </a:lnTo>
                  <a:lnTo>
                    <a:pt x="9830990" y="171533"/>
                  </a:lnTo>
                  <a:lnTo>
                    <a:pt x="9839017" y="167889"/>
                  </a:lnTo>
                  <a:lnTo>
                    <a:pt x="9842653" y="176667"/>
                  </a:lnTo>
                  <a:lnTo>
                    <a:pt x="9834659" y="179982"/>
                  </a:lnTo>
                  <a:close/>
                </a:path>
                <a:path w="9865360" h="1388745">
                  <a:moveTo>
                    <a:pt x="9841138" y="197220"/>
                  </a:moveTo>
                  <a:lnTo>
                    <a:pt x="9840130" y="194244"/>
                  </a:lnTo>
                  <a:lnTo>
                    <a:pt x="9839122" y="191421"/>
                  </a:lnTo>
                  <a:lnTo>
                    <a:pt x="9838041" y="188544"/>
                  </a:lnTo>
                  <a:lnTo>
                    <a:pt x="9846288" y="185444"/>
                  </a:lnTo>
                  <a:lnTo>
                    <a:pt x="9849933" y="194244"/>
                  </a:lnTo>
                  <a:lnTo>
                    <a:pt x="9841138" y="197220"/>
                  </a:lnTo>
                  <a:close/>
                </a:path>
                <a:path w="9865360" h="1388745">
                  <a:moveTo>
                    <a:pt x="9846459" y="214869"/>
                  </a:moveTo>
                  <a:lnTo>
                    <a:pt x="9845670" y="211897"/>
                  </a:lnTo>
                  <a:lnTo>
                    <a:pt x="9844832" y="208939"/>
                  </a:lnTo>
                  <a:lnTo>
                    <a:pt x="9843945" y="205995"/>
                  </a:lnTo>
                  <a:lnTo>
                    <a:pt x="9852663" y="203367"/>
                  </a:lnTo>
                  <a:lnTo>
                    <a:pt x="9854894" y="212630"/>
                  </a:lnTo>
                  <a:lnTo>
                    <a:pt x="9846459" y="214869"/>
                  </a:lnTo>
                  <a:close/>
                </a:path>
                <a:path w="9865360" h="1388745">
                  <a:moveTo>
                    <a:pt x="9850600" y="232864"/>
                  </a:moveTo>
                  <a:lnTo>
                    <a:pt x="9850012" y="229855"/>
                  </a:lnTo>
                  <a:lnTo>
                    <a:pt x="9849372" y="226844"/>
                  </a:lnTo>
                  <a:lnTo>
                    <a:pt x="9848680" y="223830"/>
                  </a:lnTo>
                  <a:lnTo>
                    <a:pt x="9857124" y="221889"/>
                  </a:lnTo>
                  <a:lnTo>
                    <a:pt x="9859356" y="231154"/>
                  </a:lnTo>
                  <a:lnTo>
                    <a:pt x="9850600" y="232864"/>
                  </a:lnTo>
                  <a:close/>
                </a:path>
                <a:path w="9865360" h="1388745">
                  <a:moveTo>
                    <a:pt x="9853513" y="250990"/>
                  </a:moveTo>
                  <a:lnTo>
                    <a:pt x="9853128" y="247945"/>
                  </a:lnTo>
                  <a:lnTo>
                    <a:pt x="9852692" y="244913"/>
                  </a:lnTo>
                  <a:lnTo>
                    <a:pt x="9852206" y="241893"/>
                  </a:lnTo>
                  <a:lnTo>
                    <a:pt x="9861579" y="240386"/>
                  </a:lnTo>
                  <a:lnTo>
                    <a:pt x="9861673" y="240773"/>
                  </a:lnTo>
                  <a:lnTo>
                    <a:pt x="9862392" y="249864"/>
                  </a:lnTo>
                  <a:lnTo>
                    <a:pt x="9853513" y="250990"/>
                  </a:lnTo>
                  <a:close/>
                </a:path>
                <a:path w="9865360" h="1388745">
                  <a:moveTo>
                    <a:pt x="9855221" y="269355"/>
                  </a:moveTo>
                  <a:lnTo>
                    <a:pt x="9855038" y="266259"/>
                  </a:lnTo>
                  <a:lnTo>
                    <a:pt x="9854804" y="263191"/>
                  </a:lnTo>
                  <a:lnTo>
                    <a:pt x="9854519" y="260148"/>
                  </a:lnTo>
                  <a:lnTo>
                    <a:pt x="9863143" y="259344"/>
                  </a:lnTo>
                  <a:lnTo>
                    <a:pt x="9863894" y="268838"/>
                  </a:lnTo>
                  <a:lnTo>
                    <a:pt x="9855221" y="269355"/>
                  </a:lnTo>
                  <a:close/>
                </a:path>
                <a:path w="9865360" h="1388745">
                  <a:moveTo>
                    <a:pt x="9865232" y="287947"/>
                  </a:moveTo>
                  <a:lnTo>
                    <a:pt x="9855707" y="287947"/>
                  </a:lnTo>
                  <a:lnTo>
                    <a:pt x="9855616" y="278607"/>
                  </a:lnTo>
                  <a:lnTo>
                    <a:pt x="9864649" y="278372"/>
                  </a:lnTo>
                  <a:lnTo>
                    <a:pt x="9865232" y="285743"/>
                  </a:lnTo>
                  <a:lnTo>
                    <a:pt x="9865232" y="287947"/>
                  </a:lnTo>
                  <a:close/>
                </a:path>
                <a:path w="9865360" h="1388745">
                  <a:moveTo>
                    <a:pt x="9865232" y="306997"/>
                  </a:moveTo>
                  <a:lnTo>
                    <a:pt x="9855707" y="306997"/>
                  </a:lnTo>
                  <a:lnTo>
                    <a:pt x="9855707" y="297472"/>
                  </a:lnTo>
                  <a:lnTo>
                    <a:pt x="9865232" y="297472"/>
                  </a:lnTo>
                  <a:lnTo>
                    <a:pt x="9865232" y="306997"/>
                  </a:lnTo>
                  <a:close/>
                </a:path>
                <a:path w="9865360" h="1388745">
                  <a:moveTo>
                    <a:pt x="9865232" y="326047"/>
                  </a:moveTo>
                  <a:lnTo>
                    <a:pt x="9855707" y="326047"/>
                  </a:lnTo>
                  <a:lnTo>
                    <a:pt x="9855707" y="316522"/>
                  </a:lnTo>
                  <a:lnTo>
                    <a:pt x="9865232" y="316522"/>
                  </a:lnTo>
                  <a:lnTo>
                    <a:pt x="9865232" y="326047"/>
                  </a:lnTo>
                  <a:close/>
                </a:path>
                <a:path w="9865360" h="1388745">
                  <a:moveTo>
                    <a:pt x="9865232" y="345097"/>
                  </a:moveTo>
                  <a:lnTo>
                    <a:pt x="9855707" y="345097"/>
                  </a:lnTo>
                  <a:lnTo>
                    <a:pt x="9855707" y="335572"/>
                  </a:lnTo>
                  <a:lnTo>
                    <a:pt x="9865232" y="335572"/>
                  </a:lnTo>
                  <a:lnTo>
                    <a:pt x="9865232" y="345097"/>
                  </a:lnTo>
                  <a:close/>
                </a:path>
                <a:path w="9865360" h="1388745">
                  <a:moveTo>
                    <a:pt x="9865232" y="364147"/>
                  </a:moveTo>
                  <a:lnTo>
                    <a:pt x="9855707" y="364147"/>
                  </a:lnTo>
                  <a:lnTo>
                    <a:pt x="9855707" y="354622"/>
                  </a:lnTo>
                  <a:lnTo>
                    <a:pt x="9865232" y="354622"/>
                  </a:lnTo>
                  <a:lnTo>
                    <a:pt x="9865232" y="364147"/>
                  </a:lnTo>
                  <a:close/>
                </a:path>
                <a:path w="9865360" h="1388745">
                  <a:moveTo>
                    <a:pt x="9865232" y="383197"/>
                  </a:moveTo>
                  <a:lnTo>
                    <a:pt x="9855707" y="383197"/>
                  </a:lnTo>
                  <a:lnTo>
                    <a:pt x="9855707" y="373672"/>
                  </a:lnTo>
                  <a:lnTo>
                    <a:pt x="9865232" y="373672"/>
                  </a:lnTo>
                  <a:lnTo>
                    <a:pt x="9865232" y="383197"/>
                  </a:lnTo>
                  <a:close/>
                </a:path>
                <a:path w="9865360" h="1388745">
                  <a:moveTo>
                    <a:pt x="9865232" y="402247"/>
                  </a:moveTo>
                  <a:lnTo>
                    <a:pt x="9855707" y="402247"/>
                  </a:lnTo>
                  <a:lnTo>
                    <a:pt x="9855707" y="392722"/>
                  </a:lnTo>
                  <a:lnTo>
                    <a:pt x="9865232" y="392722"/>
                  </a:lnTo>
                  <a:lnTo>
                    <a:pt x="9865232" y="402247"/>
                  </a:lnTo>
                  <a:close/>
                </a:path>
                <a:path w="9865360" h="1388745">
                  <a:moveTo>
                    <a:pt x="9865232" y="421297"/>
                  </a:moveTo>
                  <a:lnTo>
                    <a:pt x="9855707" y="421297"/>
                  </a:lnTo>
                  <a:lnTo>
                    <a:pt x="9855707" y="411772"/>
                  </a:lnTo>
                  <a:lnTo>
                    <a:pt x="9865232" y="411772"/>
                  </a:lnTo>
                  <a:lnTo>
                    <a:pt x="9865232" y="421297"/>
                  </a:lnTo>
                  <a:close/>
                </a:path>
                <a:path w="9865360" h="1388745">
                  <a:moveTo>
                    <a:pt x="9865232" y="440347"/>
                  </a:moveTo>
                  <a:lnTo>
                    <a:pt x="9855707" y="440347"/>
                  </a:lnTo>
                  <a:lnTo>
                    <a:pt x="9855707" y="430822"/>
                  </a:lnTo>
                  <a:lnTo>
                    <a:pt x="9865232" y="430822"/>
                  </a:lnTo>
                  <a:lnTo>
                    <a:pt x="9865232" y="440347"/>
                  </a:lnTo>
                  <a:close/>
                </a:path>
                <a:path w="9865360" h="1388745">
                  <a:moveTo>
                    <a:pt x="9865232" y="459397"/>
                  </a:moveTo>
                  <a:lnTo>
                    <a:pt x="9855707" y="459397"/>
                  </a:lnTo>
                  <a:lnTo>
                    <a:pt x="9855707" y="449872"/>
                  </a:lnTo>
                  <a:lnTo>
                    <a:pt x="9865232" y="449872"/>
                  </a:lnTo>
                  <a:lnTo>
                    <a:pt x="9865232" y="459397"/>
                  </a:lnTo>
                  <a:close/>
                </a:path>
                <a:path w="9865360" h="1388745">
                  <a:moveTo>
                    <a:pt x="9865232" y="478447"/>
                  </a:moveTo>
                  <a:lnTo>
                    <a:pt x="9855707" y="478447"/>
                  </a:lnTo>
                  <a:lnTo>
                    <a:pt x="9855707" y="468922"/>
                  </a:lnTo>
                  <a:lnTo>
                    <a:pt x="9865232" y="468922"/>
                  </a:lnTo>
                  <a:lnTo>
                    <a:pt x="9865232" y="478447"/>
                  </a:lnTo>
                  <a:close/>
                </a:path>
                <a:path w="9865360" h="1388745">
                  <a:moveTo>
                    <a:pt x="9865232" y="497497"/>
                  </a:moveTo>
                  <a:lnTo>
                    <a:pt x="9855707" y="497497"/>
                  </a:lnTo>
                  <a:lnTo>
                    <a:pt x="9855707" y="487972"/>
                  </a:lnTo>
                  <a:lnTo>
                    <a:pt x="9865232" y="487972"/>
                  </a:lnTo>
                  <a:lnTo>
                    <a:pt x="9865232" y="497497"/>
                  </a:lnTo>
                  <a:close/>
                </a:path>
                <a:path w="9865360" h="1388745">
                  <a:moveTo>
                    <a:pt x="9865232" y="516547"/>
                  </a:moveTo>
                  <a:lnTo>
                    <a:pt x="9855707" y="516547"/>
                  </a:lnTo>
                  <a:lnTo>
                    <a:pt x="9855707" y="507022"/>
                  </a:lnTo>
                  <a:lnTo>
                    <a:pt x="9865232" y="507022"/>
                  </a:lnTo>
                  <a:lnTo>
                    <a:pt x="9865232" y="516547"/>
                  </a:lnTo>
                  <a:close/>
                </a:path>
                <a:path w="9865360" h="1388745">
                  <a:moveTo>
                    <a:pt x="9865232" y="535597"/>
                  </a:moveTo>
                  <a:lnTo>
                    <a:pt x="9855707" y="535597"/>
                  </a:lnTo>
                  <a:lnTo>
                    <a:pt x="9855707" y="526072"/>
                  </a:lnTo>
                  <a:lnTo>
                    <a:pt x="9865232" y="526072"/>
                  </a:lnTo>
                  <a:lnTo>
                    <a:pt x="9865232" y="535597"/>
                  </a:lnTo>
                  <a:close/>
                </a:path>
                <a:path w="9865360" h="1388745">
                  <a:moveTo>
                    <a:pt x="9865232" y="554647"/>
                  </a:moveTo>
                  <a:lnTo>
                    <a:pt x="9855707" y="554647"/>
                  </a:lnTo>
                  <a:lnTo>
                    <a:pt x="9855707" y="545122"/>
                  </a:lnTo>
                  <a:lnTo>
                    <a:pt x="9865232" y="545122"/>
                  </a:lnTo>
                  <a:lnTo>
                    <a:pt x="9865232" y="554647"/>
                  </a:lnTo>
                  <a:close/>
                </a:path>
                <a:path w="9865360" h="1388745">
                  <a:moveTo>
                    <a:pt x="9865232" y="573697"/>
                  </a:moveTo>
                  <a:lnTo>
                    <a:pt x="9855707" y="573697"/>
                  </a:lnTo>
                  <a:lnTo>
                    <a:pt x="9855707" y="564172"/>
                  </a:lnTo>
                  <a:lnTo>
                    <a:pt x="9865232" y="564172"/>
                  </a:lnTo>
                  <a:lnTo>
                    <a:pt x="9865232" y="573697"/>
                  </a:lnTo>
                  <a:close/>
                </a:path>
                <a:path w="9865360" h="1388745">
                  <a:moveTo>
                    <a:pt x="9865232" y="592747"/>
                  </a:moveTo>
                  <a:lnTo>
                    <a:pt x="9855707" y="592747"/>
                  </a:lnTo>
                  <a:lnTo>
                    <a:pt x="9855707" y="583222"/>
                  </a:lnTo>
                  <a:lnTo>
                    <a:pt x="9865232" y="583222"/>
                  </a:lnTo>
                  <a:lnTo>
                    <a:pt x="9865232" y="592747"/>
                  </a:lnTo>
                  <a:close/>
                </a:path>
                <a:path w="9865360" h="1388745">
                  <a:moveTo>
                    <a:pt x="9865232" y="611797"/>
                  </a:moveTo>
                  <a:lnTo>
                    <a:pt x="9855707" y="611797"/>
                  </a:lnTo>
                  <a:lnTo>
                    <a:pt x="9855707" y="602272"/>
                  </a:lnTo>
                  <a:lnTo>
                    <a:pt x="9865232" y="602272"/>
                  </a:lnTo>
                  <a:lnTo>
                    <a:pt x="9865232" y="611797"/>
                  </a:lnTo>
                  <a:close/>
                </a:path>
                <a:path w="9865360" h="1388745">
                  <a:moveTo>
                    <a:pt x="9865232" y="630847"/>
                  </a:moveTo>
                  <a:lnTo>
                    <a:pt x="9855707" y="630847"/>
                  </a:lnTo>
                  <a:lnTo>
                    <a:pt x="9855707" y="621322"/>
                  </a:lnTo>
                  <a:lnTo>
                    <a:pt x="9865232" y="621322"/>
                  </a:lnTo>
                  <a:lnTo>
                    <a:pt x="9865232" y="630847"/>
                  </a:lnTo>
                  <a:close/>
                </a:path>
                <a:path w="9865360" h="1388745">
                  <a:moveTo>
                    <a:pt x="9865232" y="649897"/>
                  </a:moveTo>
                  <a:lnTo>
                    <a:pt x="9855707" y="649897"/>
                  </a:lnTo>
                  <a:lnTo>
                    <a:pt x="9855707" y="640372"/>
                  </a:lnTo>
                  <a:lnTo>
                    <a:pt x="9865232" y="640372"/>
                  </a:lnTo>
                  <a:lnTo>
                    <a:pt x="9865232" y="649897"/>
                  </a:lnTo>
                  <a:close/>
                </a:path>
                <a:path w="9865360" h="1388745">
                  <a:moveTo>
                    <a:pt x="9865232" y="668947"/>
                  </a:moveTo>
                  <a:lnTo>
                    <a:pt x="9855707" y="668947"/>
                  </a:lnTo>
                  <a:lnTo>
                    <a:pt x="9855707" y="659422"/>
                  </a:lnTo>
                  <a:lnTo>
                    <a:pt x="9865232" y="659422"/>
                  </a:lnTo>
                  <a:lnTo>
                    <a:pt x="9865232" y="668947"/>
                  </a:lnTo>
                  <a:close/>
                </a:path>
                <a:path w="9865360" h="1388745">
                  <a:moveTo>
                    <a:pt x="9865232" y="687997"/>
                  </a:moveTo>
                  <a:lnTo>
                    <a:pt x="9855707" y="687997"/>
                  </a:lnTo>
                  <a:lnTo>
                    <a:pt x="9855707" y="678472"/>
                  </a:lnTo>
                  <a:lnTo>
                    <a:pt x="9865232" y="678472"/>
                  </a:lnTo>
                  <a:lnTo>
                    <a:pt x="9865232" y="687997"/>
                  </a:lnTo>
                  <a:close/>
                </a:path>
                <a:path w="9865360" h="1388745">
                  <a:moveTo>
                    <a:pt x="9865232" y="707047"/>
                  </a:moveTo>
                  <a:lnTo>
                    <a:pt x="9855707" y="707047"/>
                  </a:lnTo>
                  <a:lnTo>
                    <a:pt x="9855707" y="697522"/>
                  </a:lnTo>
                  <a:lnTo>
                    <a:pt x="9865232" y="697522"/>
                  </a:lnTo>
                  <a:lnTo>
                    <a:pt x="9865232" y="707047"/>
                  </a:lnTo>
                  <a:close/>
                </a:path>
                <a:path w="9865360" h="1388745">
                  <a:moveTo>
                    <a:pt x="9865232" y="726097"/>
                  </a:moveTo>
                  <a:lnTo>
                    <a:pt x="9855707" y="726097"/>
                  </a:lnTo>
                  <a:lnTo>
                    <a:pt x="9855707" y="716572"/>
                  </a:lnTo>
                  <a:lnTo>
                    <a:pt x="9865232" y="716572"/>
                  </a:lnTo>
                  <a:lnTo>
                    <a:pt x="9865232" y="726097"/>
                  </a:lnTo>
                  <a:close/>
                </a:path>
                <a:path w="9865360" h="1388745">
                  <a:moveTo>
                    <a:pt x="9865232" y="745147"/>
                  </a:moveTo>
                  <a:lnTo>
                    <a:pt x="9855707" y="745147"/>
                  </a:lnTo>
                  <a:lnTo>
                    <a:pt x="9855707" y="735622"/>
                  </a:lnTo>
                  <a:lnTo>
                    <a:pt x="9865232" y="735622"/>
                  </a:lnTo>
                  <a:lnTo>
                    <a:pt x="9865232" y="745147"/>
                  </a:lnTo>
                  <a:close/>
                </a:path>
                <a:path w="9865360" h="1388745">
                  <a:moveTo>
                    <a:pt x="9865232" y="764197"/>
                  </a:moveTo>
                  <a:lnTo>
                    <a:pt x="9855707" y="764197"/>
                  </a:lnTo>
                  <a:lnTo>
                    <a:pt x="9855707" y="754672"/>
                  </a:lnTo>
                  <a:lnTo>
                    <a:pt x="9865232" y="754672"/>
                  </a:lnTo>
                  <a:lnTo>
                    <a:pt x="9865232" y="764197"/>
                  </a:lnTo>
                  <a:close/>
                </a:path>
                <a:path w="9865360" h="1388745">
                  <a:moveTo>
                    <a:pt x="9865232" y="783247"/>
                  </a:moveTo>
                  <a:lnTo>
                    <a:pt x="9855707" y="783247"/>
                  </a:lnTo>
                  <a:lnTo>
                    <a:pt x="9855707" y="773722"/>
                  </a:lnTo>
                  <a:lnTo>
                    <a:pt x="9865232" y="773722"/>
                  </a:lnTo>
                  <a:lnTo>
                    <a:pt x="9865232" y="783247"/>
                  </a:lnTo>
                  <a:close/>
                </a:path>
                <a:path w="9865360" h="1388745">
                  <a:moveTo>
                    <a:pt x="9865232" y="802297"/>
                  </a:moveTo>
                  <a:lnTo>
                    <a:pt x="9855707" y="802297"/>
                  </a:lnTo>
                  <a:lnTo>
                    <a:pt x="9855707" y="792772"/>
                  </a:lnTo>
                  <a:lnTo>
                    <a:pt x="9865232" y="792772"/>
                  </a:lnTo>
                  <a:lnTo>
                    <a:pt x="9865232" y="802297"/>
                  </a:lnTo>
                  <a:close/>
                </a:path>
                <a:path w="9865360" h="1388745">
                  <a:moveTo>
                    <a:pt x="9865232" y="821347"/>
                  </a:moveTo>
                  <a:lnTo>
                    <a:pt x="9855707" y="821347"/>
                  </a:lnTo>
                  <a:lnTo>
                    <a:pt x="9855707" y="811822"/>
                  </a:lnTo>
                  <a:lnTo>
                    <a:pt x="9865232" y="811822"/>
                  </a:lnTo>
                  <a:lnTo>
                    <a:pt x="9865232" y="821347"/>
                  </a:lnTo>
                  <a:close/>
                </a:path>
                <a:path w="9865360" h="1388745">
                  <a:moveTo>
                    <a:pt x="9865232" y="840397"/>
                  </a:moveTo>
                  <a:lnTo>
                    <a:pt x="9855707" y="840397"/>
                  </a:lnTo>
                  <a:lnTo>
                    <a:pt x="9855707" y="830872"/>
                  </a:lnTo>
                  <a:lnTo>
                    <a:pt x="9865232" y="830872"/>
                  </a:lnTo>
                  <a:lnTo>
                    <a:pt x="9865232" y="840397"/>
                  </a:lnTo>
                  <a:close/>
                </a:path>
                <a:path w="9865360" h="1388745">
                  <a:moveTo>
                    <a:pt x="9865232" y="859447"/>
                  </a:moveTo>
                  <a:lnTo>
                    <a:pt x="9855707" y="859447"/>
                  </a:lnTo>
                  <a:lnTo>
                    <a:pt x="9855707" y="849922"/>
                  </a:lnTo>
                  <a:lnTo>
                    <a:pt x="9865232" y="849922"/>
                  </a:lnTo>
                  <a:lnTo>
                    <a:pt x="9865232" y="859447"/>
                  </a:lnTo>
                  <a:close/>
                </a:path>
                <a:path w="9865360" h="1388745">
                  <a:moveTo>
                    <a:pt x="9865232" y="878497"/>
                  </a:moveTo>
                  <a:lnTo>
                    <a:pt x="9855707" y="878497"/>
                  </a:lnTo>
                  <a:lnTo>
                    <a:pt x="9855707" y="868972"/>
                  </a:lnTo>
                  <a:lnTo>
                    <a:pt x="9865232" y="868972"/>
                  </a:lnTo>
                  <a:lnTo>
                    <a:pt x="9865232" y="878497"/>
                  </a:lnTo>
                  <a:close/>
                </a:path>
                <a:path w="9865360" h="1388745">
                  <a:moveTo>
                    <a:pt x="9865232" y="897547"/>
                  </a:moveTo>
                  <a:lnTo>
                    <a:pt x="9855707" y="897547"/>
                  </a:lnTo>
                  <a:lnTo>
                    <a:pt x="9855707" y="888022"/>
                  </a:lnTo>
                  <a:lnTo>
                    <a:pt x="9865232" y="888022"/>
                  </a:lnTo>
                  <a:lnTo>
                    <a:pt x="9865232" y="897547"/>
                  </a:lnTo>
                  <a:close/>
                </a:path>
                <a:path w="9865360" h="1388745">
                  <a:moveTo>
                    <a:pt x="9865232" y="916597"/>
                  </a:moveTo>
                  <a:lnTo>
                    <a:pt x="9855707" y="916597"/>
                  </a:lnTo>
                  <a:lnTo>
                    <a:pt x="9855707" y="907072"/>
                  </a:lnTo>
                  <a:lnTo>
                    <a:pt x="9865232" y="907072"/>
                  </a:lnTo>
                  <a:lnTo>
                    <a:pt x="9865232" y="916597"/>
                  </a:lnTo>
                  <a:close/>
                </a:path>
                <a:path w="9865360" h="1388745">
                  <a:moveTo>
                    <a:pt x="9865232" y="935647"/>
                  </a:moveTo>
                  <a:lnTo>
                    <a:pt x="9855707" y="935647"/>
                  </a:lnTo>
                  <a:lnTo>
                    <a:pt x="9855707" y="926122"/>
                  </a:lnTo>
                  <a:lnTo>
                    <a:pt x="9865232" y="926122"/>
                  </a:lnTo>
                  <a:lnTo>
                    <a:pt x="9865232" y="935647"/>
                  </a:lnTo>
                  <a:close/>
                </a:path>
                <a:path w="9865360" h="1388745">
                  <a:moveTo>
                    <a:pt x="9865232" y="954697"/>
                  </a:moveTo>
                  <a:lnTo>
                    <a:pt x="9855707" y="954697"/>
                  </a:lnTo>
                  <a:lnTo>
                    <a:pt x="9855707" y="945172"/>
                  </a:lnTo>
                  <a:lnTo>
                    <a:pt x="9865232" y="945172"/>
                  </a:lnTo>
                  <a:lnTo>
                    <a:pt x="9865232" y="954697"/>
                  </a:lnTo>
                  <a:close/>
                </a:path>
                <a:path w="9865360" h="1388745">
                  <a:moveTo>
                    <a:pt x="9865232" y="973747"/>
                  </a:moveTo>
                  <a:lnTo>
                    <a:pt x="9855707" y="973747"/>
                  </a:lnTo>
                  <a:lnTo>
                    <a:pt x="9855707" y="964222"/>
                  </a:lnTo>
                  <a:lnTo>
                    <a:pt x="9865232" y="964222"/>
                  </a:lnTo>
                  <a:lnTo>
                    <a:pt x="9865232" y="973747"/>
                  </a:lnTo>
                  <a:close/>
                </a:path>
                <a:path w="9865360" h="1388745">
                  <a:moveTo>
                    <a:pt x="9865232" y="992797"/>
                  </a:moveTo>
                  <a:lnTo>
                    <a:pt x="9855707" y="992797"/>
                  </a:lnTo>
                  <a:lnTo>
                    <a:pt x="9855707" y="983272"/>
                  </a:lnTo>
                  <a:lnTo>
                    <a:pt x="9865232" y="983272"/>
                  </a:lnTo>
                  <a:lnTo>
                    <a:pt x="9865232" y="992797"/>
                  </a:lnTo>
                  <a:close/>
                </a:path>
                <a:path w="9865360" h="1388745">
                  <a:moveTo>
                    <a:pt x="9865232" y="1011847"/>
                  </a:moveTo>
                  <a:lnTo>
                    <a:pt x="9855707" y="1011847"/>
                  </a:lnTo>
                  <a:lnTo>
                    <a:pt x="9855707" y="1002322"/>
                  </a:lnTo>
                  <a:lnTo>
                    <a:pt x="9865232" y="1002322"/>
                  </a:lnTo>
                  <a:lnTo>
                    <a:pt x="9865232" y="1011847"/>
                  </a:lnTo>
                  <a:close/>
                </a:path>
                <a:path w="9865360" h="1388745">
                  <a:moveTo>
                    <a:pt x="9865232" y="1030897"/>
                  </a:moveTo>
                  <a:lnTo>
                    <a:pt x="9855707" y="1030897"/>
                  </a:lnTo>
                  <a:lnTo>
                    <a:pt x="9855707" y="1021372"/>
                  </a:lnTo>
                  <a:lnTo>
                    <a:pt x="9865232" y="1021372"/>
                  </a:lnTo>
                  <a:lnTo>
                    <a:pt x="9865232" y="1030897"/>
                  </a:lnTo>
                  <a:close/>
                </a:path>
                <a:path w="9865360" h="1388745">
                  <a:moveTo>
                    <a:pt x="9865232" y="1049947"/>
                  </a:moveTo>
                  <a:lnTo>
                    <a:pt x="9855707" y="1049947"/>
                  </a:lnTo>
                  <a:lnTo>
                    <a:pt x="9855707" y="1040422"/>
                  </a:lnTo>
                  <a:lnTo>
                    <a:pt x="9865232" y="1040422"/>
                  </a:lnTo>
                  <a:lnTo>
                    <a:pt x="9865232" y="1049947"/>
                  </a:lnTo>
                  <a:close/>
                </a:path>
                <a:path w="9865360" h="1388745">
                  <a:moveTo>
                    <a:pt x="9865232" y="1068997"/>
                  </a:moveTo>
                  <a:lnTo>
                    <a:pt x="9855707" y="1068997"/>
                  </a:lnTo>
                  <a:lnTo>
                    <a:pt x="9855707" y="1059472"/>
                  </a:lnTo>
                  <a:lnTo>
                    <a:pt x="9865232" y="1059472"/>
                  </a:lnTo>
                  <a:lnTo>
                    <a:pt x="9865232" y="1068997"/>
                  </a:lnTo>
                  <a:close/>
                </a:path>
                <a:path w="9865360" h="1388745">
                  <a:moveTo>
                    <a:pt x="9865232" y="1088047"/>
                  </a:moveTo>
                  <a:lnTo>
                    <a:pt x="9855707" y="1088047"/>
                  </a:lnTo>
                  <a:lnTo>
                    <a:pt x="9855707" y="1078522"/>
                  </a:lnTo>
                  <a:lnTo>
                    <a:pt x="9865232" y="1078522"/>
                  </a:lnTo>
                  <a:lnTo>
                    <a:pt x="9865232" y="1088047"/>
                  </a:lnTo>
                  <a:close/>
                </a:path>
                <a:path w="9865360" h="1388745">
                  <a:moveTo>
                    <a:pt x="9864903" y="1107133"/>
                  </a:moveTo>
                  <a:lnTo>
                    <a:pt x="9855677" y="1107066"/>
                  </a:lnTo>
                  <a:lnTo>
                    <a:pt x="9855707" y="1097572"/>
                  </a:lnTo>
                  <a:lnTo>
                    <a:pt x="9865232" y="1097572"/>
                  </a:lnTo>
                  <a:lnTo>
                    <a:pt x="9865232" y="1102971"/>
                  </a:lnTo>
                  <a:lnTo>
                    <a:pt x="9864903" y="1107133"/>
                  </a:lnTo>
                  <a:close/>
                </a:path>
                <a:path w="9865360" h="1388745">
                  <a:moveTo>
                    <a:pt x="9863394" y="1126188"/>
                  </a:moveTo>
                  <a:lnTo>
                    <a:pt x="9854789" y="1125485"/>
                  </a:lnTo>
                  <a:lnTo>
                    <a:pt x="9855040" y="1122411"/>
                  </a:lnTo>
                  <a:lnTo>
                    <a:pt x="9855240" y="1119336"/>
                  </a:lnTo>
                  <a:lnTo>
                    <a:pt x="9855388" y="1116262"/>
                  </a:lnTo>
                  <a:lnTo>
                    <a:pt x="9864147" y="1116683"/>
                  </a:lnTo>
                  <a:lnTo>
                    <a:pt x="9863394" y="1126188"/>
                  </a:lnTo>
                  <a:close/>
                </a:path>
                <a:path w="9865360" h="1388745">
                  <a:moveTo>
                    <a:pt x="9861893" y="1145153"/>
                  </a:moveTo>
                  <a:lnTo>
                    <a:pt x="9852678" y="1143775"/>
                  </a:lnTo>
                  <a:lnTo>
                    <a:pt x="9853134" y="1140732"/>
                  </a:lnTo>
                  <a:lnTo>
                    <a:pt x="9853537" y="1137695"/>
                  </a:lnTo>
                  <a:lnTo>
                    <a:pt x="9853884" y="1134663"/>
                  </a:lnTo>
                  <a:lnTo>
                    <a:pt x="9862644" y="1135670"/>
                  </a:lnTo>
                  <a:lnTo>
                    <a:pt x="9861893" y="1145153"/>
                  </a:lnTo>
                  <a:close/>
                </a:path>
                <a:path w="9865360" h="1388745">
                  <a:moveTo>
                    <a:pt x="9857873" y="1163716"/>
                  </a:moveTo>
                  <a:lnTo>
                    <a:pt x="9849358" y="1161858"/>
                  </a:lnTo>
                  <a:lnTo>
                    <a:pt x="9850012" y="1158854"/>
                  </a:lnTo>
                  <a:lnTo>
                    <a:pt x="9850617" y="1155846"/>
                  </a:lnTo>
                  <a:lnTo>
                    <a:pt x="9851170" y="1152832"/>
                  </a:lnTo>
                  <a:lnTo>
                    <a:pt x="9860100" y="1154469"/>
                  </a:lnTo>
                  <a:lnTo>
                    <a:pt x="9857873" y="1163716"/>
                  </a:lnTo>
                  <a:close/>
                </a:path>
                <a:path w="9865360" h="1388745">
                  <a:moveTo>
                    <a:pt x="9853412" y="1182238"/>
                  </a:moveTo>
                  <a:lnTo>
                    <a:pt x="9844822" y="1179753"/>
                  </a:lnTo>
                  <a:lnTo>
                    <a:pt x="9845672" y="1176813"/>
                  </a:lnTo>
                  <a:lnTo>
                    <a:pt x="9846478" y="1173845"/>
                  </a:lnTo>
                  <a:lnTo>
                    <a:pt x="9847238" y="1170848"/>
                  </a:lnTo>
                  <a:lnTo>
                    <a:pt x="9855642" y="1172979"/>
                  </a:lnTo>
                  <a:lnTo>
                    <a:pt x="9853412" y="1182238"/>
                  </a:lnTo>
                  <a:close/>
                </a:path>
                <a:path w="9865360" h="1388745">
                  <a:moveTo>
                    <a:pt x="9847509" y="1200323"/>
                  </a:moveTo>
                  <a:lnTo>
                    <a:pt x="9839112" y="1197271"/>
                  </a:lnTo>
                  <a:lnTo>
                    <a:pt x="9840153" y="1194406"/>
                  </a:lnTo>
                  <a:lnTo>
                    <a:pt x="9841152" y="1191503"/>
                  </a:lnTo>
                  <a:lnTo>
                    <a:pt x="9842112" y="1188562"/>
                  </a:lnTo>
                  <a:lnTo>
                    <a:pt x="9851159" y="1191511"/>
                  </a:lnTo>
                  <a:lnTo>
                    <a:pt x="9847509" y="1200323"/>
                  </a:lnTo>
                  <a:close/>
                </a:path>
                <a:path w="9865360" h="1388745">
                  <a:moveTo>
                    <a:pt x="9840237" y="1217880"/>
                  </a:moveTo>
                  <a:lnTo>
                    <a:pt x="9832251" y="1214362"/>
                  </a:lnTo>
                  <a:lnTo>
                    <a:pt x="9833494" y="1211542"/>
                  </a:lnTo>
                  <a:lnTo>
                    <a:pt x="9834684" y="1208713"/>
                  </a:lnTo>
                  <a:lnTo>
                    <a:pt x="9835823" y="1205875"/>
                  </a:lnTo>
                  <a:lnTo>
                    <a:pt x="9843871" y="1209105"/>
                  </a:lnTo>
                  <a:lnTo>
                    <a:pt x="9840237" y="1217880"/>
                  </a:lnTo>
                  <a:close/>
                </a:path>
                <a:path w="9865360" h="1388745">
                  <a:moveTo>
                    <a:pt x="9832503" y="1235267"/>
                  </a:moveTo>
                  <a:lnTo>
                    <a:pt x="9824266" y="1230959"/>
                  </a:lnTo>
                  <a:lnTo>
                    <a:pt x="9825695" y="1228229"/>
                  </a:lnTo>
                  <a:lnTo>
                    <a:pt x="9827071" y="1225485"/>
                  </a:lnTo>
                  <a:lnTo>
                    <a:pt x="9828395" y="1222729"/>
                  </a:lnTo>
                  <a:lnTo>
                    <a:pt x="9836596" y="1226670"/>
                  </a:lnTo>
                  <a:lnTo>
                    <a:pt x="9834149" y="1232576"/>
                  </a:lnTo>
                  <a:lnTo>
                    <a:pt x="9832503" y="1235267"/>
                  </a:lnTo>
                  <a:close/>
                </a:path>
                <a:path w="9865360" h="1388745">
                  <a:moveTo>
                    <a:pt x="9822558" y="1251523"/>
                  </a:moveTo>
                  <a:lnTo>
                    <a:pt x="9815177" y="1247013"/>
                  </a:lnTo>
                  <a:lnTo>
                    <a:pt x="9816771" y="1244405"/>
                  </a:lnTo>
                  <a:lnTo>
                    <a:pt x="9818331" y="1241753"/>
                  </a:lnTo>
                  <a:lnTo>
                    <a:pt x="9819857" y="1239058"/>
                  </a:lnTo>
                  <a:lnTo>
                    <a:pt x="9827527" y="1243400"/>
                  </a:lnTo>
                  <a:lnTo>
                    <a:pt x="9822558" y="1251523"/>
                  </a:lnTo>
                  <a:close/>
                </a:path>
                <a:path w="9865360" h="1388745">
                  <a:moveTo>
                    <a:pt x="9812627" y="1267756"/>
                  </a:moveTo>
                  <a:lnTo>
                    <a:pt x="9805053" y="1262401"/>
                  </a:lnTo>
                  <a:lnTo>
                    <a:pt x="9806823" y="1259898"/>
                  </a:lnTo>
                  <a:lnTo>
                    <a:pt x="9808547" y="1257370"/>
                  </a:lnTo>
                  <a:lnTo>
                    <a:pt x="9810225" y="1254818"/>
                  </a:lnTo>
                  <a:lnTo>
                    <a:pt x="9817582" y="1259656"/>
                  </a:lnTo>
                  <a:lnTo>
                    <a:pt x="9812627" y="1267756"/>
                  </a:lnTo>
                  <a:close/>
                </a:path>
                <a:path w="9865360" h="1388745">
                  <a:moveTo>
                    <a:pt x="9800715" y="1282550"/>
                  </a:moveTo>
                  <a:lnTo>
                    <a:pt x="9793945" y="1277055"/>
                  </a:lnTo>
                  <a:lnTo>
                    <a:pt x="9795885" y="1274664"/>
                  </a:lnTo>
                  <a:lnTo>
                    <a:pt x="9797781" y="1272249"/>
                  </a:lnTo>
                  <a:lnTo>
                    <a:pt x="9799629" y="1269811"/>
                  </a:lnTo>
                  <a:lnTo>
                    <a:pt x="9806888" y="1275316"/>
                  </a:lnTo>
                  <a:lnTo>
                    <a:pt x="9800715" y="1282550"/>
                  </a:lnTo>
                  <a:close/>
                </a:path>
                <a:path w="9865360" h="1388745">
                  <a:moveTo>
                    <a:pt x="9788340" y="1297053"/>
                  </a:moveTo>
                  <a:lnTo>
                    <a:pt x="9781828" y="1291000"/>
                  </a:lnTo>
                  <a:lnTo>
                    <a:pt x="9783915" y="1288755"/>
                  </a:lnTo>
                  <a:lnTo>
                    <a:pt x="9785978" y="1286460"/>
                  </a:lnTo>
                  <a:lnTo>
                    <a:pt x="9788014" y="1284117"/>
                  </a:lnTo>
                  <a:lnTo>
                    <a:pt x="9794538" y="1289789"/>
                  </a:lnTo>
                  <a:lnTo>
                    <a:pt x="9788340" y="1297053"/>
                  </a:lnTo>
                  <a:close/>
                </a:path>
                <a:path w="9865360" h="1388745">
                  <a:moveTo>
                    <a:pt x="9774887" y="1310699"/>
                  </a:moveTo>
                  <a:lnTo>
                    <a:pt x="9768742" y="1304167"/>
                  </a:lnTo>
                  <a:lnTo>
                    <a:pt x="9770796" y="1302235"/>
                  </a:lnTo>
                  <a:lnTo>
                    <a:pt x="9772815" y="1300277"/>
                  </a:lnTo>
                  <a:lnTo>
                    <a:pt x="9775411" y="1297679"/>
                  </a:lnTo>
                  <a:lnTo>
                    <a:pt x="9782106" y="1304359"/>
                  </a:lnTo>
                  <a:lnTo>
                    <a:pt x="9781540" y="1305022"/>
                  </a:lnTo>
                  <a:lnTo>
                    <a:pt x="9774887" y="1310699"/>
                  </a:lnTo>
                  <a:close/>
                </a:path>
                <a:path w="9865360" h="1388745">
                  <a:moveTo>
                    <a:pt x="9760374" y="1323083"/>
                  </a:moveTo>
                  <a:lnTo>
                    <a:pt x="9754861" y="1316375"/>
                  </a:lnTo>
                  <a:lnTo>
                    <a:pt x="9757246" y="1314415"/>
                  </a:lnTo>
                  <a:lnTo>
                    <a:pt x="9759591" y="1312421"/>
                  </a:lnTo>
                  <a:lnTo>
                    <a:pt x="9761896" y="1310395"/>
                  </a:lnTo>
                  <a:lnTo>
                    <a:pt x="9767617" y="1316902"/>
                  </a:lnTo>
                  <a:lnTo>
                    <a:pt x="9760374" y="1323083"/>
                  </a:lnTo>
                  <a:close/>
                </a:path>
                <a:path w="9865360" h="1388745">
                  <a:moveTo>
                    <a:pt x="9745740" y="1335212"/>
                  </a:moveTo>
                  <a:lnTo>
                    <a:pt x="9740271" y="1327574"/>
                  </a:lnTo>
                  <a:lnTo>
                    <a:pt x="9742769" y="1325786"/>
                  </a:lnTo>
                  <a:lnTo>
                    <a:pt x="9745229" y="1323962"/>
                  </a:lnTo>
                  <a:lnTo>
                    <a:pt x="9747651" y="1322102"/>
                  </a:lnTo>
                  <a:lnTo>
                    <a:pt x="9753141" y="1329255"/>
                  </a:lnTo>
                  <a:lnTo>
                    <a:pt x="9747225" y="1334303"/>
                  </a:lnTo>
                  <a:lnTo>
                    <a:pt x="9745740" y="1335212"/>
                  </a:lnTo>
                  <a:close/>
                </a:path>
                <a:path w="9865360" h="1388745">
                  <a:moveTo>
                    <a:pt x="9729509" y="1345142"/>
                  </a:moveTo>
                  <a:lnTo>
                    <a:pt x="9724951" y="1337785"/>
                  </a:lnTo>
                  <a:lnTo>
                    <a:pt x="9727572" y="1336162"/>
                  </a:lnTo>
                  <a:lnTo>
                    <a:pt x="9730163" y="1334496"/>
                  </a:lnTo>
                  <a:lnTo>
                    <a:pt x="9732727" y="1332787"/>
                  </a:lnTo>
                  <a:lnTo>
                    <a:pt x="9737645" y="1340164"/>
                  </a:lnTo>
                  <a:lnTo>
                    <a:pt x="9729509" y="1345142"/>
                  </a:lnTo>
                  <a:close/>
                </a:path>
                <a:path w="9865360" h="1388745">
                  <a:moveTo>
                    <a:pt x="9713256" y="1355085"/>
                  </a:moveTo>
                  <a:lnTo>
                    <a:pt x="9708951" y="1346972"/>
                  </a:lnTo>
                  <a:lnTo>
                    <a:pt x="9711672" y="1345528"/>
                  </a:lnTo>
                  <a:lnTo>
                    <a:pt x="9714363" y="1344042"/>
                  </a:lnTo>
                  <a:lnTo>
                    <a:pt x="9717025" y="1342514"/>
                  </a:lnTo>
                  <a:lnTo>
                    <a:pt x="9721386" y="1350112"/>
                  </a:lnTo>
                  <a:lnTo>
                    <a:pt x="9713256" y="1355085"/>
                  </a:lnTo>
                  <a:close/>
                </a:path>
                <a:path w="9865360" h="1388745">
                  <a:moveTo>
                    <a:pt x="9695983" y="1363062"/>
                  </a:moveTo>
                  <a:lnTo>
                    <a:pt x="9692398" y="1355058"/>
                  </a:lnTo>
                  <a:lnTo>
                    <a:pt x="9695203" y="1353802"/>
                  </a:lnTo>
                  <a:lnTo>
                    <a:pt x="9697983" y="1352501"/>
                  </a:lnTo>
                  <a:lnTo>
                    <a:pt x="9700740" y="1351154"/>
                  </a:lnTo>
                  <a:lnTo>
                    <a:pt x="9704778" y="1359419"/>
                  </a:lnTo>
                  <a:lnTo>
                    <a:pt x="9695983" y="1363062"/>
                  </a:lnTo>
                  <a:close/>
                </a:path>
                <a:path w="9865360" h="1388745">
                  <a:moveTo>
                    <a:pt x="9678428" y="1370334"/>
                  </a:moveTo>
                  <a:lnTo>
                    <a:pt x="9675351" y="1362021"/>
                  </a:lnTo>
                  <a:lnTo>
                    <a:pt x="9678234" y="1360955"/>
                  </a:lnTo>
                  <a:lnTo>
                    <a:pt x="9681094" y="1359841"/>
                  </a:lnTo>
                  <a:lnTo>
                    <a:pt x="9683932" y="1358682"/>
                  </a:lnTo>
                  <a:lnTo>
                    <a:pt x="9687207" y="1366698"/>
                  </a:lnTo>
                  <a:lnTo>
                    <a:pt x="9678428" y="1370334"/>
                  </a:lnTo>
                  <a:close/>
                </a:path>
                <a:path w="9865360" h="1388745">
                  <a:moveTo>
                    <a:pt x="9660429" y="1376491"/>
                  </a:moveTo>
                  <a:lnTo>
                    <a:pt x="9657868" y="1367836"/>
                  </a:lnTo>
                  <a:lnTo>
                    <a:pt x="9660817" y="1366964"/>
                  </a:lnTo>
                  <a:lnTo>
                    <a:pt x="9663748" y="1366043"/>
                  </a:lnTo>
                  <a:lnTo>
                    <a:pt x="9666660" y="1365074"/>
                  </a:lnTo>
                  <a:lnTo>
                    <a:pt x="9669623" y="1373981"/>
                  </a:lnTo>
                  <a:lnTo>
                    <a:pt x="9667917" y="1374688"/>
                  </a:lnTo>
                  <a:lnTo>
                    <a:pt x="9660429" y="1376491"/>
                  </a:lnTo>
                  <a:close/>
                </a:path>
                <a:path w="9865360" h="1388745">
                  <a:moveTo>
                    <a:pt x="9641908" y="1380952"/>
                  </a:moveTo>
                  <a:lnTo>
                    <a:pt x="9640005" y="1372480"/>
                  </a:lnTo>
                  <a:lnTo>
                    <a:pt x="9643009" y="1371805"/>
                  </a:lnTo>
                  <a:lnTo>
                    <a:pt x="9646001" y="1371081"/>
                  </a:lnTo>
                  <a:lnTo>
                    <a:pt x="9648980" y="1370306"/>
                  </a:lnTo>
                  <a:lnTo>
                    <a:pt x="9651168" y="1378722"/>
                  </a:lnTo>
                  <a:lnTo>
                    <a:pt x="9641908" y="1380952"/>
                  </a:lnTo>
                  <a:close/>
                </a:path>
                <a:path w="9865360" h="1388745">
                  <a:moveTo>
                    <a:pt x="9623385" y="1385240"/>
                  </a:moveTo>
                  <a:lnTo>
                    <a:pt x="9621934" y="1375910"/>
                  </a:lnTo>
                  <a:lnTo>
                    <a:pt x="9624962" y="1375439"/>
                  </a:lnTo>
                  <a:lnTo>
                    <a:pt x="9627975" y="1374919"/>
                  </a:lnTo>
                  <a:lnTo>
                    <a:pt x="9630975" y="1374350"/>
                  </a:lnTo>
                  <a:lnTo>
                    <a:pt x="9632651" y="1383182"/>
                  </a:lnTo>
                  <a:lnTo>
                    <a:pt x="9624459" y="1385155"/>
                  </a:lnTo>
                  <a:lnTo>
                    <a:pt x="9623385" y="1385240"/>
                  </a:lnTo>
                  <a:close/>
                </a:path>
                <a:path w="9865360" h="1388745">
                  <a:moveTo>
                    <a:pt x="9604421" y="1386741"/>
                  </a:moveTo>
                  <a:lnTo>
                    <a:pt x="9603665" y="1378130"/>
                  </a:lnTo>
                  <a:lnTo>
                    <a:pt x="9606725" y="1377861"/>
                  </a:lnTo>
                  <a:lnTo>
                    <a:pt x="9609779" y="1377542"/>
                  </a:lnTo>
                  <a:lnTo>
                    <a:pt x="9612827" y="1377171"/>
                  </a:lnTo>
                  <a:lnTo>
                    <a:pt x="9613900" y="1385991"/>
                  </a:lnTo>
                  <a:lnTo>
                    <a:pt x="9604421" y="1386741"/>
                  </a:lnTo>
                  <a:close/>
                </a:path>
                <a:path w="9865360" h="1388745">
                  <a:moveTo>
                    <a:pt x="9585379" y="1388248"/>
                  </a:moveTo>
                  <a:lnTo>
                    <a:pt x="9585191" y="1379131"/>
                  </a:lnTo>
                  <a:lnTo>
                    <a:pt x="9588278" y="1379067"/>
                  </a:lnTo>
                  <a:lnTo>
                    <a:pt x="9591364" y="1378952"/>
                  </a:lnTo>
                  <a:lnTo>
                    <a:pt x="9594449" y="1378784"/>
                  </a:lnTo>
                  <a:lnTo>
                    <a:pt x="9594921" y="1387493"/>
                  </a:lnTo>
                  <a:lnTo>
                    <a:pt x="9585379" y="1388248"/>
                  </a:lnTo>
                  <a:close/>
                </a:path>
                <a:path w="9865360" h="1388745">
                  <a:moveTo>
                    <a:pt x="9575811" y="1388715"/>
                  </a:moveTo>
                  <a:lnTo>
                    <a:pt x="9566286" y="1388715"/>
                  </a:lnTo>
                  <a:lnTo>
                    <a:pt x="9566286" y="1379190"/>
                  </a:lnTo>
                  <a:lnTo>
                    <a:pt x="9575811" y="1379190"/>
                  </a:lnTo>
                  <a:lnTo>
                    <a:pt x="9575811" y="1388715"/>
                  </a:lnTo>
                  <a:close/>
                </a:path>
                <a:path w="9865360" h="1388745">
                  <a:moveTo>
                    <a:pt x="9556761" y="1388715"/>
                  </a:moveTo>
                  <a:lnTo>
                    <a:pt x="9547236" y="1388715"/>
                  </a:lnTo>
                  <a:lnTo>
                    <a:pt x="9547236" y="1379190"/>
                  </a:lnTo>
                  <a:lnTo>
                    <a:pt x="9556761" y="1379190"/>
                  </a:lnTo>
                  <a:lnTo>
                    <a:pt x="9556761" y="1388715"/>
                  </a:lnTo>
                  <a:close/>
                </a:path>
                <a:path w="9865360" h="1388745">
                  <a:moveTo>
                    <a:pt x="9537711" y="1388715"/>
                  </a:moveTo>
                  <a:lnTo>
                    <a:pt x="9528186" y="1388715"/>
                  </a:lnTo>
                  <a:lnTo>
                    <a:pt x="9528186" y="1379190"/>
                  </a:lnTo>
                  <a:lnTo>
                    <a:pt x="9537711" y="1379190"/>
                  </a:lnTo>
                  <a:lnTo>
                    <a:pt x="9537711" y="1388715"/>
                  </a:lnTo>
                  <a:close/>
                </a:path>
                <a:path w="9865360" h="1388745">
                  <a:moveTo>
                    <a:pt x="9518661" y="1388715"/>
                  </a:moveTo>
                  <a:lnTo>
                    <a:pt x="9509136" y="1388715"/>
                  </a:lnTo>
                  <a:lnTo>
                    <a:pt x="9509136" y="1379190"/>
                  </a:lnTo>
                  <a:lnTo>
                    <a:pt x="9518661" y="1379190"/>
                  </a:lnTo>
                  <a:lnTo>
                    <a:pt x="9518661" y="1388715"/>
                  </a:lnTo>
                  <a:close/>
                </a:path>
                <a:path w="9865360" h="1388745">
                  <a:moveTo>
                    <a:pt x="9499611" y="1388715"/>
                  </a:moveTo>
                  <a:lnTo>
                    <a:pt x="9490086" y="1388715"/>
                  </a:lnTo>
                  <a:lnTo>
                    <a:pt x="9490086" y="1379190"/>
                  </a:lnTo>
                  <a:lnTo>
                    <a:pt x="9499611" y="1379190"/>
                  </a:lnTo>
                  <a:lnTo>
                    <a:pt x="9499611" y="1388715"/>
                  </a:lnTo>
                  <a:close/>
                </a:path>
                <a:path w="9865360" h="1388745">
                  <a:moveTo>
                    <a:pt x="9480561" y="1388715"/>
                  </a:moveTo>
                  <a:lnTo>
                    <a:pt x="9471036" y="1388715"/>
                  </a:lnTo>
                  <a:lnTo>
                    <a:pt x="9471036" y="1379190"/>
                  </a:lnTo>
                  <a:lnTo>
                    <a:pt x="9480561" y="1379190"/>
                  </a:lnTo>
                  <a:lnTo>
                    <a:pt x="9480561" y="1388715"/>
                  </a:lnTo>
                  <a:close/>
                </a:path>
                <a:path w="9865360" h="1388745">
                  <a:moveTo>
                    <a:pt x="9461511" y="1388715"/>
                  </a:moveTo>
                  <a:lnTo>
                    <a:pt x="9451986" y="1388715"/>
                  </a:lnTo>
                  <a:lnTo>
                    <a:pt x="9451986" y="1379190"/>
                  </a:lnTo>
                  <a:lnTo>
                    <a:pt x="9461511" y="1379190"/>
                  </a:lnTo>
                  <a:lnTo>
                    <a:pt x="9461511" y="1388715"/>
                  </a:lnTo>
                  <a:close/>
                </a:path>
                <a:path w="9865360" h="1388745">
                  <a:moveTo>
                    <a:pt x="9442461" y="1388715"/>
                  </a:moveTo>
                  <a:lnTo>
                    <a:pt x="9432936" y="1388715"/>
                  </a:lnTo>
                  <a:lnTo>
                    <a:pt x="9432936" y="1379190"/>
                  </a:lnTo>
                  <a:lnTo>
                    <a:pt x="9442461" y="1379190"/>
                  </a:lnTo>
                  <a:lnTo>
                    <a:pt x="9442461" y="1388715"/>
                  </a:lnTo>
                  <a:close/>
                </a:path>
                <a:path w="9865360" h="1388745">
                  <a:moveTo>
                    <a:pt x="9423411" y="1388715"/>
                  </a:moveTo>
                  <a:lnTo>
                    <a:pt x="9413886" y="1388715"/>
                  </a:lnTo>
                  <a:lnTo>
                    <a:pt x="9413886" y="1379190"/>
                  </a:lnTo>
                  <a:lnTo>
                    <a:pt x="9423411" y="1379190"/>
                  </a:lnTo>
                  <a:lnTo>
                    <a:pt x="9423411" y="1388715"/>
                  </a:lnTo>
                  <a:close/>
                </a:path>
                <a:path w="9865360" h="1388745">
                  <a:moveTo>
                    <a:pt x="9404361" y="1388715"/>
                  </a:moveTo>
                  <a:lnTo>
                    <a:pt x="9394836" y="1388715"/>
                  </a:lnTo>
                  <a:lnTo>
                    <a:pt x="9394836" y="1379190"/>
                  </a:lnTo>
                  <a:lnTo>
                    <a:pt x="9404361" y="1379190"/>
                  </a:lnTo>
                  <a:lnTo>
                    <a:pt x="9404361" y="1388715"/>
                  </a:lnTo>
                  <a:close/>
                </a:path>
                <a:path w="9865360" h="1388745">
                  <a:moveTo>
                    <a:pt x="9385311" y="1388715"/>
                  </a:moveTo>
                  <a:lnTo>
                    <a:pt x="9375786" y="1388715"/>
                  </a:lnTo>
                  <a:lnTo>
                    <a:pt x="9375786" y="1379190"/>
                  </a:lnTo>
                  <a:lnTo>
                    <a:pt x="9385311" y="1379190"/>
                  </a:lnTo>
                  <a:lnTo>
                    <a:pt x="9385311" y="1388715"/>
                  </a:lnTo>
                  <a:close/>
                </a:path>
                <a:path w="9865360" h="1388745">
                  <a:moveTo>
                    <a:pt x="9366261" y="1388715"/>
                  </a:moveTo>
                  <a:lnTo>
                    <a:pt x="9356736" y="1388715"/>
                  </a:lnTo>
                  <a:lnTo>
                    <a:pt x="9356736" y="1379190"/>
                  </a:lnTo>
                  <a:lnTo>
                    <a:pt x="9366261" y="1379190"/>
                  </a:lnTo>
                  <a:lnTo>
                    <a:pt x="9366261" y="1388715"/>
                  </a:lnTo>
                  <a:close/>
                </a:path>
                <a:path w="9865360" h="1388745">
                  <a:moveTo>
                    <a:pt x="9347211" y="1388715"/>
                  </a:moveTo>
                  <a:lnTo>
                    <a:pt x="9337686" y="1388715"/>
                  </a:lnTo>
                  <a:lnTo>
                    <a:pt x="9337686" y="1379190"/>
                  </a:lnTo>
                  <a:lnTo>
                    <a:pt x="9347211" y="1379190"/>
                  </a:lnTo>
                  <a:lnTo>
                    <a:pt x="9347211" y="1388715"/>
                  </a:lnTo>
                  <a:close/>
                </a:path>
                <a:path w="9865360" h="1388745">
                  <a:moveTo>
                    <a:pt x="9328161" y="1388715"/>
                  </a:moveTo>
                  <a:lnTo>
                    <a:pt x="9318636" y="1388715"/>
                  </a:lnTo>
                  <a:lnTo>
                    <a:pt x="9318636" y="1379190"/>
                  </a:lnTo>
                  <a:lnTo>
                    <a:pt x="9328161" y="1379190"/>
                  </a:lnTo>
                  <a:lnTo>
                    <a:pt x="9328161" y="1388715"/>
                  </a:lnTo>
                  <a:close/>
                </a:path>
                <a:path w="9865360" h="1388745">
                  <a:moveTo>
                    <a:pt x="9309111" y="1388715"/>
                  </a:moveTo>
                  <a:lnTo>
                    <a:pt x="9299586" y="1388715"/>
                  </a:lnTo>
                  <a:lnTo>
                    <a:pt x="9299586" y="1379190"/>
                  </a:lnTo>
                  <a:lnTo>
                    <a:pt x="9309111" y="1379190"/>
                  </a:lnTo>
                  <a:lnTo>
                    <a:pt x="9309111" y="1388715"/>
                  </a:lnTo>
                  <a:close/>
                </a:path>
                <a:path w="9865360" h="1388745">
                  <a:moveTo>
                    <a:pt x="9290061" y="1388715"/>
                  </a:moveTo>
                  <a:lnTo>
                    <a:pt x="9280536" y="1388715"/>
                  </a:lnTo>
                  <a:lnTo>
                    <a:pt x="9280536" y="1379190"/>
                  </a:lnTo>
                  <a:lnTo>
                    <a:pt x="9290061" y="1379190"/>
                  </a:lnTo>
                  <a:lnTo>
                    <a:pt x="9290061" y="1388715"/>
                  </a:lnTo>
                  <a:close/>
                </a:path>
                <a:path w="9865360" h="1388745">
                  <a:moveTo>
                    <a:pt x="9271011" y="1388715"/>
                  </a:moveTo>
                  <a:lnTo>
                    <a:pt x="9261486" y="1388715"/>
                  </a:lnTo>
                  <a:lnTo>
                    <a:pt x="9261486" y="1379190"/>
                  </a:lnTo>
                  <a:lnTo>
                    <a:pt x="9271011" y="1379190"/>
                  </a:lnTo>
                  <a:lnTo>
                    <a:pt x="9271011" y="1388715"/>
                  </a:lnTo>
                  <a:close/>
                </a:path>
                <a:path w="9865360" h="1388745">
                  <a:moveTo>
                    <a:pt x="9251961" y="1388715"/>
                  </a:moveTo>
                  <a:lnTo>
                    <a:pt x="9242436" y="1388715"/>
                  </a:lnTo>
                  <a:lnTo>
                    <a:pt x="9242436" y="1379190"/>
                  </a:lnTo>
                  <a:lnTo>
                    <a:pt x="9251961" y="1379190"/>
                  </a:lnTo>
                  <a:lnTo>
                    <a:pt x="9251961" y="1388715"/>
                  </a:lnTo>
                  <a:close/>
                </a:path>
                <a:path w="9865360" h="1388745">
                  <a:moveTo>
                    <a:pt x="9232911" y="1388715"/>
                  </a:moveTo>
                  <a:lnTo>
                    <a:pt x="9223386" y="1388715"/>
                  </a:lnTo>
                  <a:lnTo>
                    <a:pt x="9223386" y="1379190"/>
                  </a:lnTo>
                  <a:lnTo>
                    <a:pt x="9232911" y="1379190"/>
                  </a:lnTo>
                  <a:lnTo>
                    <a:pt x="9232911" y="1388715"/>
                  </a:lnTo>
                  <a:close/>
                </a:path>
                <a:path w="9865360" h="1388745">
                  <a:moveTo>
                    <a:pt x="9213861" y="1388715"/>
                  </a:moveTo>
                  <a:lnTo>
                    <a:pt x="9204336" y="1388715"/>
                  </a:lnTo>
                  <a:lnTo>
                    <a:pt x="9204336" y="1379190"/>
                  </a:lnTo>
                  <a:lnTo>
                    <a:pt x="9213861" y="1379190"/>
                  </a:lnTo>
                  <a:lnTo>
                    <a:pt x="9213861" y="1388715"/>
                  </a:lnTo>
                  <a:close/>
                </a:path>
                <a:path w="9865360" h="1388745">
                  <a:moveTo>
                    <a:pt x="9194811" y="1388715"/>
                  </a:moveTo>
                  <a:lnTo>
                    <a:pt x="9185286" y="1388715"/>
                  </a:lnTo>
                  <a:lnTo>
                    <a:pt x="9185286" y="1379190"/>
                  </a:lnTo>
                  <a:lnTo>
                    <a:pt x="9194811" y="1379190"/>
                  </a:lnTo>
                  <a:lnTo>
                    <a:pt x="9194811" y="1388715"/>
                  </a:lnTo>
                  <a:close/>
                </a:path>
                <a:path w="9865360" h="1388745">
                  <a:moveTo>
                    <a:pt x="9175761" y="1388715"/>
                  </a:moveTo>
                  <a:lnTo>
                    <a:pt x="9166236" y="1388715"/>
                  </a:lnTo>
                  <a:lnTo>
                    <a:pt x="9166236" y="1379190"/>
                  </a:lnTo>
                  <a:lnTo>
                    <a:pt x="9175761" y="1379190"/>
                  </a:lnTo>
                  <a:lnTo>
                    <a:pt x="9175761" y="1388715"/>
                  </a:lnTo>
                  <a:close/>
                </a:path>
                <a:path w="9865360" h="1388745">
                  <a:moveTo>
                    <a:pt x="9156711" y="1388715"/>
                  </a:moveTo>
                  <a:lnTo>
                    <a:pt x="9147186" y="1388715"/>
                  </a:lnTo>
                  <a:lnTo>
                    <a:pt x="9147186" y="1379190"/>
                  </a:lnTo>
                  <a:lnTo>
                    <a:pt x="9156711" y="1379190"/>
                  </a:lnTo>
                  <a:lnTo>
                    <a:pt x="9156711" y="1388715"/>
                  </a:lnTo>
                  <a:close/>
                </a:path>
                <a:path w="9865360" h="1388745">
                  <a:moveTo>
                    <a:pt x="9137661" y="1388715"/>
                  </a:moveTo>
                  <a:lnTo>
                    <a:pt x="9128136" y="1388715"/>
                  </a:lnTo>
                  <a:lnTo>
                    <a:pt x="9128136" y="1379190"/>
                  </a:lnTo>
                  <a:lnTo>
                    <a:pt x="9137661" y="1379190"/>
                  </a:lnTo>
                  <a:lnTo>
                    <a:pt x="9137661" y="1388715"/>
                  </a:lnTo>
                  <a:close/>
                </a:path>
                <a:path w="9865360" h="1388745">
                  <a:moveTo>
                    <a:pt x="9118611" y="1388715"/>
                  </a:moveTo>
                  <a:lnTo>
                    <a:pt x="9109086" y="1388715"/>
                  </a:lnTo>
                  <a:lnTo>
                    <a:pt x="9109086" y="1379190"/>
                  </a:lnTo>
                  <a:lnTo>
                    <a:pt x="9118611" y="1379190"/>
                  </a:lnTo>
                  <a:lnTo>
                    <a:pt x="9118611" y="1388715"/>
                  </a:lnTo>
                  <a:close/>
                </a:path>
                <a:path w="9865360" h="1388745">
                  <a:moveTo>
                    <a:pt x="9099561" y="1388715"/>
                  </a:moveTo>
                  <a:lnTo>
                    <a:pt x="9090036" y="1388715"/>
                  </a:lnTo>
                  <a:lnTo>
                    <a:pt x="9090036" y="1379190"/>
                  </a:lnTo>
                  <a:lnTo>
                    <a:pt x="9099561" y="1379190"/>
                  </a:lnTo>
                  <a:lnTo>
                    <a:pt x="9099561" y="1388715"/>
                  </a:lnTo>
                  <a:close/>
                </a:path>
                <a:path w="9865360" h="1388745">
                  <a:moveTo>
                    <a:pt x="9080511" y="1388715"/>
                  </a:moveTo>
                  <a:lnTo>
                    <a:pt x="9070986" y="1388715"/>
                  </a:lnTo>
                  <a:lnTo>
                    <a:pt x="9070986" y="1379190"/>
                  </a:lnTo>
                  <a:lnTo>
                    <a:pt x="9080511" y="1379190"/>
                  </a:lnTo>
                  <a:lnTo>
                    <a:pt x="9080511" y="1388715"/>
                  </a:lnTo>
                  <a:close/>
                </a:path>
                <a:path w="9865360" h="1388745">
                  <a:moveTo>
                    <a:pt x="9061461" y="1388715"/>
                  </a:moveTo>
                  <a:lnTo>
                    <a:pt x="9051936" y="1388715"/>
                  </a:lnTo>
                  <a:lnTo>
                    <a:pt x="9051936" y="1379190"/>
                  </a:lnTo>
                  <a:lnTo>
                    <a:pt x="9061461" y="1379190"/>
                  </a:lnTo>
                  <a:lnTo>
                    <a:pt x="9061461" y="1388715"/>
                  </a:lnTo>
                  <a:close/>
                </a:path>
                <a:path w="9865360" h="1388745">
                  <a:moveTo>
                    <a:pt x="9042411" y="1388715"/>
                  </a:moveTo>
                  <a:lnTo>
                    <a:pt x="9032886" y="1388715"/>
                  </a:lnTo>
                  <a:lnTo>
                    <a:pt x="9032886" y="1379190"/>
                  </a:lnTo>
                  <a:lnTo>
                    <a:pt x="9042411" y="1379190"/>
                  </a:lnTo>
                  <a:lnTo>
                    <a:pt x="9042411" y="1388715"/>
                  </a:lnTo>
                  <a:close/>
                </a:path>
                <a:path w="9865360" h="1388745">
                  <a:moveTo>
                    <a:pt x="9023361" y="1388715"/>
                  </a:moveTo>
                  <a:lnTo>
                    <a:pt x="9013836" y="1388715"/>
                  </a:lnTo>
                  <a:lnTo>
                    <a:pt x="9013836" y="1379190"/>
                  </a:lnTo>
                  <a:lnTo>
                    <a:pt x="9023361" y="1379190"/>
                  </a:lnTo>
                  <a:lnTo>
                    <a:pt x="9023361" y="1388715"/>
                  </a:lnTo>
                  <a:close/>
                </a:path>
                <a:path w="9865360" h="1388745">
                  <a:moveTo>
                    <a:pt x="9004311" y="1388715"/>
                  </a:moveTo>
                  <a:lnTo>
                    <a:pt x="8994786" y="1388715"/>
                  </a:lnTo>
                  <a:lnTo>
                    <a:pt x="8994786" y="1379190"/>
                  </a:lnTo>
                  <a:lnTo>
                    <a:pt x="9004311" y="1379190"/>
                  </a:lnTo>
                  <a:lnTo>
                    <a:pt x="9004311" y="1388715"/>
                  </a:lnTo>
                  <a:close/>
                </a:path>
                <a:path w="9865360" h="1388745">
                  <a:moveTo>
                    <a:pt x="8985261" y="1388715"/>
                  </a:moveTo>
                  <a:lnTo>
                    <a:pt x="8975736" y="1388715"/>
                  </a:lnTo>
                  <a:lnTo>
                    <a:pt x="8975736" y="1379190"/>
                  </a:lnTo>
                  <a:lnTo>
                    <a:pt x="8985261" y="1379190"/>
                  </a:lnTo>
                  <a:lnTo>
                    <a:pt x="8985261" y="1388715"/>
                  </a:lnTo>
                  <a:close/>
                </a:path>
                <a:path w="9865360" h="1388745">
                  <a:moveTo>
                    <a:pt x="8966211" y="1388715"/>
                  </a:moveTo>
                  <a:lnTo>
                    <a:pt x="8956686" y="1388715"/>
                  </a:lnTo>
                  <a:lnTo>
                    <a:pt x="8956686" y="1379190"/>
                  </a:lnTo>
                  <a:lnTo>
                    <a:pt x="8966211" y="1379190"/>
                  </a:lnTo>
                  <a:lnTo>
                    <a:pt x="8966211" y="1388715"/>
                  </a:lnTo>
                  <a:close/>
                </a:path>
                <a:path w="9865360" h="1388745">
                  <a:moveTo>
                    <a:pt x="8947161" y="1388715"/>
                  </a:moveTo>
                  <a:lnTo>
                    <a:pt x="8937636" y="1388715"/>
                  </a:lnTo>
                  <a:lnTo>
                    <a:pt x="8937636" y="1379190"/>
                  </a:lnTo>
                  <a:lnTo>
                    <a:pt x="8947161" y="1379190"/>
                  </a:lnTo>
                  <a:lnTo>
                    <a:pt x="8947161" y="1388715"/>
                  </a:lnTo>
                  <a:close/>
                </a:path>
                <a:path w="9865360" h="1388745">
                  <a:moveTo>
                    <a:pt x="8928111" y="1388715"/>
                  </a:moveTo>
                  <a:lnTo>
                    <a:pt x="8918586" y="1388715"/>
                  </a:lnTo>
                  <a:lnTo>
                    <a:pt x="8918586" y="1379190"/>
                  </a:lnTo>
                  <a:lnTo>
                    <a:pt x="8928111" y="1379190"/>
                  </a:lnTo>
                  <a:lnTo>
                    <a:pt x="8928111" y="1388715"/>
                  </a:lnTo>
                  <a:close/>
                </a:path>
                <a:path w="9865360" h="1388745">
                  <a:moveTo>
                    <a:pt x="8909061" y="1388715"/>
                  </a:moveTo>
                  <a:lnTo>
                    <a:pt x="8899536" y="1388715"/>
                  </a:lnTo>
                  <a:lnTo>
                    <a:pt x="8899536" y="1379190"/>
                  </a:lnTo>
                  <a:lnTo>
                    <a:pt x="8909061" y="1379190"/>
                  </a:lnTo>
                  <a:lnTo>
                    <a:pt x="8909061" y="1388715"/>
                  </a:lnTo>
                  <a:close/>
                </a:path>
                <a:path w="9865360" h="1388745">
                  <a:moveTo>
                    <a:pt x="8890011" y="1388715"/>
                  </a:moveTo>
                  <a:lnTo>
                    <a:pt x="8880486" y="1388715"/>
                  </a:lnTo>
                  <a:lnTo>
                    <a:pt x="8880486" y="1379190"/>
                  </a:lnTo>
                  <a:lnTo>
                    <a:pt x="8890011" y="1379190"/>
                  </a:lnTo>
                  <a:lnTo>
                    <a:pt x="8890011" y="1388715"/>
                  </a:lnTo>
                  <a:close/>
                </a:path>
                <a:path w="9865360" h="1388745">
                  <a:moveTo>
                    <a:pt x="8870961" y="1388715"/>
                  </a:moveTo>
                  <a:lnTo>
                    <a:pt x="8861436" y="1388715"/>
                  </a:lnTo>
                  <a:lnTo>
                    <a:pt x="8861436" y="1379190"/>
                  </a:lnTo>
                  <a:lnTo>
                    <a:pt x="8870961" y="1379190"/>
                  </a:lnTo>
                  <a:lnTo>
                    <a:pt x="8870961" y="1388715"/>
                  </a:lnTo>
                  <a:close/>
                </a:path>
                <a:path w="9865360" h="1388745">
                  <a:moveTo>
                    <a:pt x="8851911" y="1388715"/>
                  </a:moveTo>
                  <a:lnTo>
                    <a:pt x="8842386" y="1388715"/>
                  </a:lnTo>
                  <a:lnTo>
                    <a:pt x="8842386" y="1379190"/>
                  </a:lnTo>
                  <a:lnTo>
                    <a:pt x="8851911" y="1379190"/>
                  </a:lnTo>
                  <a:lnTo>
                    <a:pt x="8851911" y="1388715"/>
                  </a:lnTo>
                  <a:close/>
                </a:path>
                <a:path w="9865360" h="1388745">
                  <a:moveTo>
                    <a:pt x="8832861" y="1388715"/>
                  </a:moveTo>
                  <a:lnTo>
                    <a:pt x="8823336" y="1388715"/>
                  </a:lnTo>
                  <a:lnTo>
                    <a:pt x="8823336" y="1379190"/>
                  </a:lnTo>
                  <a:lnTo>
                    <a:pt x="8832861" y="1379190"/>
                  </a:lnTo>
                  <a:lnTo>
                    <a:pt x="8832861" y="1388715"/>
                  </a:lnTo>
                  <a:close/>
                </a:path>
                <a:path w="9865360" h="1388745">
                  <a:moveTo>
                    <a:pt x="8813811" y="1388715"/>
                  </a:moveTo>
                  <a:lnTo>
                    <a:pt x="8804286" y="1388715"/>
                  </a:lnTo>
                  <a:lnTo>
                    <a:pt x="8804286" y="1379190"/>
                  </a:lnTo>
                  <a:lnTo>
                    <a:pt x="8813811" y="1379190"/>
                  </a:lnTo>
                  <a:lnTo>
                    <a:pt x="8813811" y="1388715"/>
                  </a:lnTo>
                  <a:close/>
                </a:path>
                <a:path w="9865360" h="1388745">
                  <a:moveTo>
                    <a:pt x="8794761" y="1388715"/>
                  </a:moveTo>
                  <a:lnTo>
                    <a:pt x="8785236" y="1388715"/>
                  </a:lnTo>
                  <a:lnTo>
                    <a:pt x="8785236" y="1379190"/>
                  </a:lnTo>
                  <a:lnTo>
                    <a:pt x="8794761" y="1379190"/>
                  </a:lnTo>
                  <a:lnTo>
                    <a:pt x="8794761" y="1388715"/>
                  </a:lnTo>
                  <a:close/>
                </a:path>
                <a:path w="9865360" h="1388745">
                  <a:moveTo>
                    <a:pt x="8775711" y="1388715"/>
                  </a:moveTo>
                  <a:lnTo>
                    <a:pt x="8766186" y="1388715"/>
                  </a:lnTo>
                  <a:lnTo>
                    <a:pt x="8766186" y="1379190"/>
                  </a:lnTo>
                  <a:lnTo>
                    <a:pt x="8775711" y="1379190"/>
                  </a:lnTo>
                  <a:lnTo>
                    <a:pt x="8775711" y="1388715"/>
                  </a:lnTo>
                  <a:close/>
                </a:path>
                <a:path w="9865360" h="1388745">
                  <a:moveTo>
                    <a:pt x="8756661" y="1388715"/>
                  </a:moveTo>
                  <a:lnTo>
                    <a:pt x="8747136" y="1388715"/>
                  </a:lnTo>
                  <a:lnTo>
                    <a:pt x="8747136" y="1379190"/>
                  </a:lnTo>
                  <a:lnTo>
                    <a:pt x="8756661" y="1379190"/>
                  </a:lnTo>
                  <a:lnTo>
                    <a:pt x="8756661" y="1388715"/>
                  </a:lnTo>
                  <a:close/>
                </a:path>
                <a:path w="9865360" h="1388745">
                  <a:moveTo>
                    <a:pt x="8737611" y="1388715"/>
                  </a:moveTo>
                  <a:lnTo>
                    <a:pt x="8728086" y="1388715"/>
                  </a:lnTo>
                  <a:lnTo>
                    <a:pt x="8728086" y="1379190"/>
                  </a:lnTo>
                  <a:lnTo>
                    <a:pt x="8737611" y="1379190"/>
                  </a:lnTo>
                  <a:lnTo>
                    <a:pt x="8737611" y="1388715"/>
                  </a:lnTo>
                  <a:close/>
                </a:path>
                <a:path w="9865360" h="1388745">
                  <a:moveTo>
                    <a:pt x="8718561" y="1388715"/>
                  </a:moveTo>
                  <a:lnTo>
                    <a:pt x="8709036" y="1388715"/>
                  </a:lnTo>
                  <a:lnTo>
                    <a:pt x="8709036" y="1379190"/>
                  </a:lnTo>
                  <a:lnTo>
                    <a:pt x="8718561" y="1379190"/>
                  </a:lnTo>
                  <a:lnTo>
                    <a:pt x="8718561" y="1388715"/>
                  </a:lnTo>
                  <a:close/>
                </a:path>
                <a:path w="9865360" h="1388745">
                  <a:moveTo>
                    <a:pt x="8699511" y="1388715"/>
                  </a:moveTo>
                  <a:lnTo>
                    <a:pt x="8689986" y="1388715"/>
                  </a:lnTo>
                  <a:lnTo>
                    <a:pt x="8689986" y="1379190"/>
                  </a:lnTo>
                  <a:lnTo>
                    <a:pt x="8699511" y="1379190"/>
                  </a:lnTo>
                  <a:lnTo>
                    <a:pt x="8699511" y="1388715"/>
                  </a:lnTo>
                  <a:close/>
                </a:path>
                <a:path w="9865360" h="1388745">
                  <a:moveTo>
                    <a:pt x="8680461" y="1388715"/>
                  </a:moveTo>
                  <a:lnTo>
                    <a:pt x="8670936" y="1388715"/>
                  </a:lnTo>
                  <a:lnTo>
                    <a:pt x="8670936" y="1379190"/>
                  </a:lnTo>
                  <a:lnTo>
                    <a:pt x="8680461" y="1379190"/>
                  </a:lnTo>
                  <a:lnTo>
                    <a:pt x="8680461" y="1388715"/>
                  </a:lnTo>
                  <a:close/>
                </a:path>
                <a:path w="9865360" h="1388745">
                  <a:moveTo>
                    <a:pt x="8661411" y="1388715"/>
                  </a:moveTo>
                  <a:lnTo>
                    <a:pt x="8651886" y="1388715"/>
                  </a:lnTo>
                  <a:lnTo>
                    <a:pt x="8651886" y="1379190"/>
                  </a:lnTo>
                  <a:lnTo>
                    <a:pt x="8661411" y="1379190"/>
                  </a:lnTo>
                  <a:lnTo>
                    <a:pt x="8661411" y="1388715"/>
                  </a:lnTo>
                  <a:close/>
                </a:path>
                <a:path w="9865360" h="1388745">
                  <a:moveTo>
                    <a:pt x="8642361" y="1388715"/>
                  </a:moveTo>
                  <a:lnTo>
                    <a:pt x="8632836" y="1388715"/>
                  </a:lnTo>
                  <a:lnTo>
                    <a:pt x="8632836" y="1379190"/>
                  </a:lnTo>
                  <a:lnTo>
                    <a:pt x="8642361" y="1379190"/>
                  </a:lnTo>
                  <a:lnTo>
                    <a:pt x="8642361" y="1388715"/>
                  </a:lnTo>
                  <a:close/>
                </a:path>
                <a:path w="9865360" h="1388745">
                  <a:moveTo>
                    <a:pt x="8623311" y="1388715"/>
                  </a:moveTo>
                  <a:lnTo>
                    <a:pt x="8613786" y="1388715"/>
                  </a:lnTo>
                  <a:lnTo>
                    <a:pt x="8613786" y="1379190"/>
                  </a:lnTo>
                  <a:lnTo>
                    <a:pt x="8623311" y="1379190"/>
                  </a:lnTo>
                  <a:lnTo>
                    <a:pt x="8623311" y="1388715"/>
                  </a:lnTo>
                  <a:close/>
                </a:path>
                <a:path w="9865360" h="1388745">
                  <a:moveTo>
                    <a:pt x="8604261" y="1388715"/>
                  </a:moveTo>
                  <a:lnTo>
                    <a:pt x="8594736" y="1388715"/>
                  </a:lnTo>
                  <a:lnTo>
                    <a:pt x="8594736" y="1379190"/>
                  </a:lnTo>
                  <a:lnTo>
                    <a:pt x="8604261" y="1379190"/>
                  </a:lnTo>
                  <a:lnTo>
                    <a:pt x="8604261" y="1388715"/>
                  </a:lnTo>
                  <a:close/>
                </a:path>
                <a:path w="9865360" h="1388745">
                  <a:moveTo>
                    <a:pt x="8585211" y="1388715"/>
                  </a:moveTo>
                  <a:lnTo>
                    <a:pt x="8575686" y="1388715"/>
                  </a:lnTo>
                  <a:lnTo>
                    <a:pt x="8575686" y="1379190"/>
                  </a:lnTo>
                  <a:lnTo>
                    <a:pt x="8585211" y="1379190"/>
                  </a:lnTo>
                  <a:lnTo>
                    <a:pt x="8585211" y="1388715"/>
                  </a:lnTo>
                  <a:close/>
                </a:path>
                <a:path w="9865360" h="1388745">
                  <a:moveTo>
                    <a:pt x="8566161" y="1388715"/>
                  </a:moveTo>
                  <a:lnTo>
                    <a:pt x="8556636" y="1388715"/>
                  </a:lnTo>
                  <a:lnTo>
                    <a:pt x="8556636" y="1379190"/>
                  </a:lnTo>
                  <a:lnTo>
                    <a:pt x="8566161" y="1379190"/>
                  </a:lnTo>
                  <a:lnTo>
                    <a:pt x="8566161" y="1388715"/>
                  </a:lnTo>
                  <a:close/>
                </a:path>
                <a:path w="9865360" h="1388745">
                  <a:moveTo>
                    <a:pt x="8547111" y="1388715"/>
                  </a:moveTo>
                  <a:lnTo>
                    <a:pt x="8537586" y="1388715"/>
                  </a:lnTo>
                  <a:lnTo>
                    <a:pt x="8537586" y="1379190"/>
                  </a:lnTo>
                  <a:lnTo>
                    <a:pt x="8547111" y="1379190"/>
                  </a:lnTo>
                  <a:lnTo>
                    <a:pt x="8547111" y="1388715"/>
                  </a:lnTo>
                  <a:close/>
                </a:path>
                <a:path w="9865360" h="1388745">
                  <a:moveTo>
                    <a:pt x="8528061" y="1388715"/>
                  </a:moveTo>
                  <a:lnTo>
                    <a:pt x="8518536" y="1388715"/>
                  </a:lnTo>
                  <a:lnTo>
                    <a:pt x="8518536" y="1379190"/>
                  </a:lnTo>
                  <a:lnTo>
                    <a:pt x="8528061" y="1379190"/>
                  </a:lnTo>
                  <a:lnTo>
                    <a:pt x="8528061" y="1388715"/>
                  </a:lnTo>
                  <a:close/>
                </a:path>
                <a:path w="9865360" h="1388745">
                  <a:moveTo>
                    <a:pt x="8509011" y="1388715"/>
                  </a:moveTo>
                  <a:lnTo>
                    <a:pt x="8499486" y="1388715"/>
                  </a:lnTo>
                  <a:lnTo>
                    <a:pt x="8499486" y="1379190"/>
                  </a:lnTo>
                  <a:lnTo>
                    <a:pt x="8509011" y="1379190"/>
                  </a:lnTo>
                  <a:lnTo>
                    <a:pt x="8509011" y="1388715"/>
                  </a:lnTo>
                  <a:close/>
                </a:path>
                <a:path w="9865360" h="1388745">
                  <a:moveTo>
                    <a:pt x="8489961" y="1388715"/>
                  </a:moveTo>
                  <a:lnTo>
                    <a:pt x="8480436" y="1388715"/>
                  </a:lnTo>
                  <a:lnTo>
                    <a:pt x="8480436" y="1379190"/>
                  </a:lnTo>
                  <a:lnTo>
                    <a:pt x="8489961" y="1379190"/>
                  </a:lnTo>
                  <a:lnTo>
                    <a:pt x="8489961" y="1388715"/>
                  </a:lnTo>
                  <a:close/>
                </a:path>
                <a:path w="9865360" h="1388745">
                  <a:moveTo>
                    <a:pt x="8470911" y="1388715"/>
                  </a:moveTo>
                  <a:lnTo>
                    <a:pt x="8461386" y="1388715"/>
                  </a:lnTo>
                  <a:lnTo>
                    <a:pt x="8461386" y="1379190"/>
                  </a:lnTo>
                  <a:lnTo>
                    <a:pt x="8470911" y="1379190"/>
                  </a:lnTo>
                  <a:lnTo>
                    <a:pt x="8470911" y="1388715"/>
                  </a:lnTo>
                  <a:close/>
                </a:path>
                <a:path w="9865360" h="1388745">
                  <a:moveTo>
                    <a:pt x="8451861" y="1388715"/>
                  </a:moveTo>
                  <a:lnTo>
                    <a:pt x="8442336" y="1388715"/>
                  </a:lnTo>
                  <a:lnTo>
                    <a:pt x="8442336" y="1379190"/>
                  </a:lnTo>
                  <a:lnTo>
                    <a:pt x="8451861" y="1379190"/>
                  </a:lnTo>
                  <a:lnTo>
                    <a:pt x="8451861" y="1388715"/>
                  </a:lnTo>
                  <a:close/>
                </a:path>
                <a:path w="9865360" h="1388745">
                  <a:moveTo>
                    <a:pt x="8432811" y="1388715"/>
                  </a:moveTo>
                  <a:lnTo>
                    <a:pt x="8423286" y="1388715"/>
                  </a:lnTo>
                  <a:lnTo>
                    <a:pt x="8423286" y="1379190"/>
                  </a:lnTo>
                  <a:lnTo>
                    <a:pt x="8432811" y="1379190"/>
                  </a:lnTo>
                  <a:lnTo>
                    <a:pt x="8432811" y="1388715"/>
                  </a:lnTo>
                  <a:close/>
                </a:path>
                <a:path w="9865360" h="1388745">
                  <a:moveTo>
                    <a:pt x="8413761" y="1388715"/>
                  </a:moveTo>
                  <a:lnTo>
                    <a:pt x="8404236" y="1388715"/>
                  </a:lnTo>
                  <a:lnTo>
                    <a:pt x="8404236" y="1379190"/>
                  </a:lnTo>
                  <a:lnTo>
                    <a:pt x="8413761" y="1379190"/>
                  </a:lnTo>
                  <a:lnTo>
                    <a:pt x="8413761" y="1388715"/>
                  </a:lnTo>
                  <a:close/>
                </a:path>
                <a:path w="9865360" h="1388745">
                  <a:moveTo>
                    <a:pt x="8394711" y="1388715"/>
                  </a:moveTo>
                  <a:lnTo>
                    <a:pt x="8385186" y="1388715"/>
                  </a:lnTo>
                  <a:lnTo>
                    <a:pt x="8385186" y="1379190"/>
                  </a:lnTo>
                  <a:lnTo>
                    <a:pt x="8394711" y="1379190"/>
                  </a:lnTo>
                  <a:lnTo>
                    <a:pt x="8394711" y="1388715"/>
                  </a:lnTo>
                  <a:close/>
                </a:path>
                <a:path w="9865360" h="1388745">
                  <a:moveTo>
                    <a:pt x="8375661" y="1388715"/>
                  </a:moveTo>
                  <a:lnTo>
                    <a:pt x="8366136" y="1388715"/>
                  </a:lnTo>
                  <a:lnTo>
                    <a:pt x="8366136" y="1379190"/>
                  </a:lnTo>
                  <a:lnTo>
                    <a:pt x="8375661" y="1379190"/>
                  </a:lnTo>
                  <a:lnTo>
                    <a:pt x="8375661" y="1388715"/>
                  </a:lnTo>
                  <a:close/>
                </a:path>
                <a:path w="9865360" h="1388745">
                  <a:moveTo>
                    <a:pt x="8356611" y="1388715"/>
                  </a:moveTo>
                  <a:lnTo>
                    <a:pt x="8347086" y="1388715"/>
                  </a:lnTo>
                  <a:lnTo>
                    <a:pt x="8347086" y="1379190"/>
                  </a:lnTo>
                  <a:lnTo>
                    <a:pt x="8356611" y="1379190"/>
                  </a:lnTo>
                  <a:lnTo>
                    <a:pt x="8356611" y="1388715"/>
                  </a:lnTo>
                  <a:close/>
                </a:path>
                <a:path w="9865360" h="1388745">
                  <a:moveTo>
                    <a:pt x="8337561" y="1388715"/>
                  </a:moveTo>
                  <a:lnTo>
                    <a:pt x="8328036" y="1388715"/>
                  </a:lnTo>
                  <a:lnTo>
                    <a:pt x="8328036" y="1379190"/>
                  </a:lnTo>
                  <a:lnTo>
                    <a:pt x="8337561" y="1379190"/>
                  </a:lnTo>
                  <a:lnTo>
                    <a:pt x="8337561" y="1388715"/>
                  </a:lnTo>
                  <a:close/>
                </a:path>
                <a:path w="9865360" h="1388745">
                  <a:moveTo>
                    <a:pt x="8318511" y="1388715"/>
                  </a:moveTo>
                  <a:lnTo>
                    <a:pt x="8308986" y="1388715"/>
                  </a:lnTo>
                  <a:lnTo>
                    <a:pt x="8308986" y="1379190"/>
                  </a:lnTo>
                  <a:lnTo>
                    <a:pt x="8318511" y="1379190"/>
                  </a:lnTo>
                  <a:lnTo>
                    <a:pt x="8318511" y="1388715"/>
                  </a:lnTo>
                  <a:close/>
                </a:path>
                <a:path w="9865360" h="1388745">
                  <a:moveTo>
                    <a:pt x="8299461" y="1388715"/>
                  </a:moveTo>
                  <a:lnTo>
                    <a:pt x="8289936" y="1388715"/>
                  </a:lnTo>
                  <a:lnTo>
                    <a:pt x="8289936" y="1379190"/>
                  </a:lnTo>
                  <a:lnTo>
                    <a:pt x="8299461" y="1379190"/>
                  </a:lnTo>
                  <a:lnTo>
                    <a:pt x="8299461" y="1388715"/>
                  </a:lnTo>
                  <a:close/>
                </a:path>
                <a:path w="9865360" h="1388745">
                  <a:moveTo>
                    <a:pt x="8280411" y="1388715"/>
                  </a:moveTo>
                  <a:lnTo>
                    <a:pt x="8270886" y="1388715"/>
                  </a:lnTo>
                  <a:lnTo>
                    <a:pt x="8270886" y="1379190"/>
                  </a:lnTo>
                  <a:lnTo>
                    <a:pt x="8280411" y="1379190"/>
                  </a:lnTo>
                  <a:lnTo>
                    <a:pt x="8280411" y="1388715"/>
                  </a:lnTo>
                  <a:close/>
                </a:path>
                <a:path w="9865360" h="1388745">
                  <a:moveTo>
                    <a:pt x="8261361" y="1388715"/>
                  </a:moveTo>
                  <a:lnTo>
                    <a:pt x="8251836" y="1388715"/>
                  </a:lnTo>
                  <a:lnTo>
                    <a:pt x="8251836" y="1379190"/>
                  </a:lnTo>
                  <a:lnTo>
                    <a:pt x="8261361" y="1379190"/>
                  </a:lnTo>
                  <a:lnTo>
                    <a:pt x="8261361" y="1388715"/>
                  </a:lnTo>
                  <a:close/>
                </a:path>
                <a:path w="9865360" h="1388745">
                  <a:moveTo>
                    <a:pt x="8242311" y="1388715"/>
                  </a:moveTo>
                  <a:lnTo>
                    <a:pt x="8232786" y="1388715"/>
                  </a:lnTo>
                  <a:lnTo>
                    <a:pt x="8232786" y="1379190"/>
                  </a:lnTo>
                  <a:lnTo>
                    <a:pt x="8242311" y="1379190"/>
                  </a:lnTo>
                  <a:lnTo>
                    <a:pt x="8242311" y="1388715"/>
                  </a:lnTo>
                  <a:close/>
                </a:path>
                <a:path w="9865360" h="1388745">
                  <a:moveTo>
                    <a:pt x="8223261" y="1388715"/>
                  </a:moveTo>
                  <a:lnTo>
                    <a:pt x="8213736" y="1388715"/>
                  </a:lnTo>
                  <a:lnTo>
                    <a:pt x="8213736" y="1379190"/>
                  </a:lnTo>
                  <a:lnTo>
                    <a:pt x="8223261" y="1379190"/>
                  </a:lnTo>
                  <a:lnTo>
                    <a:pt x="8223261" y="1388715"/>
                  </a:lnTo>
                  <a:close/>
                </a:path>
                <a:path w="9865360" h="1388745">
                  <a:moveTo>
                    <a:pt x="8204211" y="1388715"/>
                  </a:moveTo>
                  <a:lnTo>
                    <a:pt x="8194686" y="1388715"/>
                  </a:lnTo>
                  <a:lnTo>
                    <a:pt x="8194686" y="1379190"/>
                  </a:lnTo>
                  <a:lnTo>
                    <a:pt x="8204211" y="1379190"/>
                  </a:lnTo>
                  <a:lnTo>
                    <a:pt x="8204211" y="1388715"/>
                  </a:lnTo>
                  <a:close/>
                </a:path>
                <a:path w="9865360" h="1388745">
                  <a:moveTo>
                    <a:pt x="8185161" y="1388715"/>
                  </a:moveTo>
                  <a:lnTo>
                    <a:pt x="8175636" y="1388715"/>
                  </a:lnTo>
                  <a:lnTo>
                    <a:pt x="8175636" y="1379190"/>
                  </a:lnTo>
                  <a:lnTo>
                    <a:pt x="8185161" y="1379190"/>
                  </a:lnTo>
                  <a:lnTo>
                    <a:pt x="8185161" y="1388715"/>
                  </a:lnTo>
                  <a:close/>
                </a:path>
                <a:path w="9865360" h="1388745">
                  <a:moveTo>
                    <a:pt x="8166111" y="1388715"/>
                  </a:moveTo>
                  <a:lnTo>
                    <a:pt x="8156586" y="1388715"/>
                  </a:lnTo>
                  <a:lnTo>
                    <a:pt x="8156586" y="1379190"/>
                  </a:lnTo>
                  <a:lnTo>
                    <a:pt x="8166111" y="1379190"/>
                  </a:lnTo>
                  <a:lnTo>
                    <a:pt x="8166111" y="1388715"/>
                  </a:lnTo>
                  <a:close/>
                </a:path>
                <a:path w="9865360" h="1388745">
                  <a:moveTo>
                    <a:pt x="8147061" y="1388715"/>
                  </a:moveTo>
                  <a:lnTo>
                    <a:pt x="8137536" y="1388715"/>
                  </a:lnTo>
                  <a:lnTo>
                    <a:pt x="8137536" y="1379190"/>
                  </a:lnTo>
                  <a:lnTo>
                    <a:pt x="8147061" y="1379190"/>
                  </a:lnTo>
                  <a:lnTo>
                    <a:pt x="8147061" y="1388715"/>
                  </a:lnTo>
                  <a:close/>
                </a:path>
                <a:path w="9865360" h="1388745">
                  <a:moveTo>
                    <a:pt x="8128011" y="1388715"/>
                  </a:moveTo>
                  <a:lnTo>
                    <a:pt x="8118486" y="1388715"/>
                  </a:lnTo>
                  <a:lnTo>
                    <a:pt x="8118486" y="1379190"/>
                  </a:lnTo>
                  <a:lnTo>
                    <a:pt x="8128011" y="1379190"/>
                  </a:lnTo>
                  <a:lnTo>
                    <a:pt x="8128011" y="1388715"/>
                  </a:lnTo>
                  <a:close/>
                </a:path>
                <a:path w="9865360" h="1388745">
                  <a:moveTo>
                    <a:pt x="8108961" y="1388715"/>
                  </a:moveTo>
                  <a:lnTo>
                    <a:pt x="8099436" y="1388715"/>
                  </a:lnTo>
                  <a:lnTo>
                    <a:pt x="8099436" y="1379190"/>
                  </a:lnTo>
                  <a:lnTo>
                    <a:pt x="8108961" y="1379190"/>
                  </a:lnTo>
                  <a:lnTo>
                    <a:pt x="8108961" y="1388715"/>
                  </a:lnTo>
                  <a:close/>
                </a:path>
                <a:path w="9865360" h="1388745">
                  <a:moveTo>
                    <a:pt x="8089911" y="1388715"/>
                  </a:moveTo>
                  <a:lnTo>
                    <a:pt x="8080386" y="1388715"/>
                  </a:lnTo>
                  <a:lnTo>
                    <a:pt x="8080386" y="1379190"/>
                  </a:lnTo>
                  <a:lnTo>
                    <a:pt x="8089911" y="1379190"/>
                  </a:lnTo>
                  <a:lnTo>
                    <a:pt x="8089911" y="1388715"/>
                  </a:lnTo>
                  <a:close/>
                </a:path>
                <a:path w="9865360" h="1388745">
                  <a:moveTo>
                    <a:pt x="8070861" y="1388715"/>
                  </a:moveTo>
                  <a:lnTo>
                    <a:pt x="8061336" y="1388715"/>
                  </a:lnTo>
                  <a:lnTo>
                    <a:pt x="8061336" y="1379190"/>
                  </a:lnTo>
                  <a:lnTo>
                    <a:pt x="8070861" y="1379190"/>
                  </a:lnTo>
                  <a:lnTo>
                    <a:pt x="8070861" y="1388715"/>
                  </a:lnTo>
                  <a:close/>
                </a:path>
                <a:path w="9865360" h="1388745">
                  <a:moveTo>
                    <a:pt x="8051811" y="1388715"/>
                  </a:moveTo>
                  <a:lnTo>
                    <a:pt x="8042286" y="1388715"/>
                  </a:lnTo>
                  <a:lnTo>
                    <a:pt x="8042286" y="1379190"/>
                  </a:lnTo>
                  <a:lnTo>
                    <a:pt x="8051811" y="1379190"/>
                  </a:lnTo>
                  <a:lnTo>
                    <a:pt x="8051811" y="1388715"/>
                  </a:lnTo>
                  <a:close/>
                </a:path>
                <a:path w="9865360" h="1388745">
                  <a:moveTo>
                    <a:pt x="8032761" y="1388715"/>
                  </a:moveTo>
                  <a:lnTo>
                    <a:pt x="8023236" y="1388715"/>
                  </a:lnTo>
                  <a:lnTo>
                    <a:pt x="8023236" y="1379190"/>
                  </a:lnTo>
                  <a:lnTo>
                    <a:pt x="8032761" y="1379190"/>
                  </a:lnTo>
                  <a:lnTo>
                    <a:pt x="8032761" y="1388715"/>
                  </a:lnTo>
                  <a:close/>
                </a:path>
                <a:path w="9865360" h="1388745">
                  <a:moveTo>
                    <a:pt x="8013711" y="1388715"/>
                  </a:moveTo>
                  <a:lnTo>
                    <a:pt x="8004186" y="1388715"/>
                  </a:lnTo>
                  <a:lnTo>
                    <a:pt x="8004186" y="1379190"/>
                  </a:lnTo>
                  <a:lnTo>
                    <a:pt x="8013711" y="1379190"/>
                  </a:lnTo>
                  <a:lnTo>
                    <a:pt x="8013711" y="1388715"/>
                  </a:lnTo>
                  <a:close/>
                </a:path>
                <a:path w="9865360" h="1388745">
                  <a:moveTo>
                    <a:pt x="7994661" y="1388715"/>
                  </a:moveTo>
                  <a:lnTo>
                    <a:pt x="7985136" y="1388715"/>
                  </a:lnTo>
                  <a:lnTo>
                    <a:pt x="7985136" y="1379190"/>
                  </a:lnTo>
                  <a:lnTo>
                    <a:pt x="7994661" y="1379190"/>
                  </a:lnTo>
                  <a:lnTo>
                    <a:pt x="7994661" y="1388715"/>
                  </a:lnTo>
                  <a:close/>
                </a:path>
                <a:path w="9865360" h="1388745">
                  <a:moveTo>
                    <a:pt x="7975611" y="1388715"/>
                  </a:moveTo>
                  <a:lnTo>
                    <a:pt x="7966086" y="1388715"/>
                  </a:lnTo>
                  <a:lnTo>
                    <a:pt x="7966086" y="1379190"/>
                  </a:lnTo>
                  <a:lnTo>
                    <a:pt x="7975611" y="1379190"/>
                  </a:lnTo>
                  <a:lnTo>
                    <a:pt x="7975611" y="1388715"/>
                  </a:lnTo>
                  <a:close/>
                </a:path>
                <a:path w="9865360" h="1388745">
                  <a:moveTo>
                    <a:pt x="7956561" y="1388715"/>
                  </a:moveTo>
                  <a:lnTo>
                    <a:pt x="7947036" y="1388715"/>
                  </a:lnTo>
                  <a:lnTo>
                    <a:pt x="7947036" y="1379190"/>
                  </a:lnTo>
                  <a:lnTo>
                    <a:pt x="7956561" y="1379190"/>
                  </a:lnTo>
                  <a:lnTo>
                    <a:pt x="7956561" y="1388715"/>
                  </a:lnTo>
                  <a:close/>
                </a:path>
                <a:path w="9865360" h="1388745">
                  <a:moveTo>
                    <a:pt x="7937511" y="1388715"/>
                  </a:moveTo>
                  <a:lnTo>
                    <a:pt x="7927986" y="1388715"/>
                  </a:lnTo>
                  <a:lnTo>
                    <a:pt x="7927986" y="1379190"/>
                  </a:lnTo>
                  <a:lnTo>
                    <a:pt x="7937511" y="1379190"/>
                  </a:lnTo>
                  <a:lnTo>
                    <a:pt x="7937511" y="1388715"/>
                  </a:lnTo>
                  <a:close/>
                </a:path>
                <a:path w="9865360" h="1388745">
                  <a:moveTo>
                    <a:pt x="7918461" y="1388715"/>
                  </a:moveTo>
                  <a:lnTo>
                    <a:pt x="7908936" y="1388715"/>
                  </a:lnTo>
                  <a:lnTo>
                    <a:pt x="7908936" y="1379190"/>
                  </a:lnTo>
                  <a:lnTo>
                    <a:pt x="7918461" y="1379190"/>
                  </a:lnTo>
                  <a:lnTo>
                    <a:pt x="7918461" y="1388715"/>
                  </a:lnTo>
                  <a:close/>
                </a:path>
                <a:path w="9865360" h="1388745">
                  <a:moveTo>
                    <a:pt x="7899411" y="1388715"/>
                  </a:moveTo>
                  <a:lnTo>
                    <a:pt x="7889886" y="1388715"/>
                  </a:lnTo>
                  <a:lnTo>
                    <a:pt x="7889886" y="1379190"/>
                  </a:lnTo>
                  <a:lnTo>
                    <a:pt x="7899411" y="1379190"/>
                  </a:lnTo>
                  <a:lnTo>
                    <a:pt x="7899411" y="1388715"/>
                  </a:lnTo>
                  <a:close/>
                </a:path>
                <a:path w="9865360" h="1388745">
                  <a:moveTo>
                    <a:pt x="7880361" y="1388715"/>
                  </a:moveTo>
                  <a:lnTo>
                    <a:pt x="7870836" y="1388715"/>
                  </a:lnTo>
                  <a:lnTo>
                    <a:pt x="7870836" y="1379190"/>
                  </a:lnTo>
                  <a:lnTo>
                    <a:pt x="7880361" y="1379190"/>
                  </a:lnTo>
                  <a:lnTo>
                    <a:pt x="7880361" y="1388715"/>
                  </a:lnTo>
                  <a:close/>
                </a:path>
                <a:path w="9865360" h="1388745">
                  <a:moveTo>
                    <a:pt x="7861311" y="1388715"/>
                  </a:moveTo>
                  <a:lnTo>
                    <a:pt x="7851786" y="1388715"/>
                  </a:lnTo>
                  <a:lnTo>
                    <a:pt x="7851786" y="1379190"/>
                  </a:lnTo>
                  <a:lnTo>
                    <a:pt x="7861311" y="1379190"/>
                  </a:lnTo>
                  <a:lnTo>
                    <a:pt x="7861311" y="1388715"/>
                  </a:lnTo>
                  <a:close/>
                </a:path>
                <a:path w="9865360" h="1388745">
                  <a:moveTo>
                    <a:pt x="7842261" y="1388715"/>
                  </a:moveTo>
                  <a:lnTo>
                    <a:pt x="7832736" y="1388715"/>
                  </a:lnTo>
                  <a:lnTo>
                    <a:pt x="7832736" y="1379190"/>
                  </a:lnTo>
                  <a:lnTo>
                    <a:pt x="7842261" y="1379190"/>
                  </a:lnTo>
                  <a:lnTo>
                    <a:pt x="7842261" y="1388715"/>
                  </a:lnTo>
                  <a:close/>
                </a:path>
                <a:path w="9865360" h="1388745">
                  <a:moveTo>
                    <a:pt x="7823211" y="1388715"/>
                  </a:moveTo>
                  <a:lnTo>
                    <a:pt x="7813686" y="1388715"/>
                  </a:lnTo>
                  <a:lnTo>
                    <a:pt x="7813686" y="1379190"/>
                  </a:lnTo>
                  <a:lnTo>
                    <a:pt x="7823211" y="1379190"/>
                  </a:lnTo>
                  <a:lnTo>
                    <a:pt x="7823211" y="1388715"/>
                  </a:lnTo>
                  <a:close/>
                </a:path>
                <a:path w="9865360" h="1388745">
                  <a:moveTo>
                    <a:pt x="7804161" y="1388715"/>
                  </a:moveTo>
                  <a:lnTo>
                    <a:pt x="7794636" y="1388715"/>
                  </a:lnTo>
                  <a:lnTo>
                    <a:pt x="7794636" y="1379190"/>
                  </a:lnTo>
                  <a:lnTo>
                    <a:pt x="7804161" y="1379190"/>
                  </a:lnTo>
                  <a:lnTo>
                    <a:pt x="7804161" y="1388715"/>
                  </a:lnTo>
                  <a:close/>
                </a:path>
                <a:path w="9865360" h="1388745">
                  <a:moveTo>
                    <a:pt x="7785111" y="1388715"/>
                  </a:moveTo>
                  <a:lnTo>
                    <a:pt x="7775586" y="1388715"/>
                  </a:lnTo>
                  <a:lnTo>
                    <a:pt x="7775586" y="1379190"/>
                  </a:lnTo>
                  <a:lnTo>
                    <a:pt x="7785111" y="1379190"/>
                  </a:lnTo>
                  <a:lnTo>
                    <a:pt x="7785111" y="1388715"/>
                  </a:lnTo>
                  <a:close/>
                </a:path>
                <a:path w="9865360" h="1388745">
                  <a:moveTo>
                    <a:pt x="7766061" y="1388715"/>
                  </a:moveTo>
                  <a:lnTo>
                    <a:pt x="7756536" y="1388715"/>
                  </a:lnTo>
                  <a:lnTo>
                    <a:pt x="7756536" y="1379190"/>
                  </a:lnTo>
                  <a:lnTo>
                    <a:pt x="7766061" y="1379190"/>
                  </a:lnTo>
                  <a:lnTo>
                    <a:pt x="7766061" y="1388715"/>
                  </a:lnTo>
                  <a:close/>
                </a:path>
                <a:path w="9865360" h="1388745">
                  <a:moveTo>
                    <a:pt x="7747011" y="1388715"/>
                  </a:moveTo>
                  <a:lnTo>
                    <a:pt x="7737486" y="1388715"/>
                  </a:lnTo>
                  <a:lnTo>
                    <a:pt x="7737486" y="1379190"/>
                  </a:lnTo>
                  <a:lnTo>
                    <a:pt x="7747011" y="1379190"/>
                  </a:lnTo>
                  <a:lnTo>
                    <a:pt x="7747011" y="1388715"/>
                  </a:lnTo>
                  <a:close/>
                </a:path>
                <a:path w="9865360" h="1388745">
                  <a:moveTo>
                    <a:pt x="7727961" y="1388715"/>
                  </a:moveTo>
                  <a:lnTo>
                    <a:pt x="7718436" y="1388715"/>
                  </a:lnTo>
                  <a:lnTo>
                    <a:pt x="7718436" y="1379190"/>
                  </a:lnTo>
                  <a:lnTo>
                    <a:pt x="7727961" y="1379190"/>
                  </a:lnTo>
                  <a:lnTo>
                    <a:pt x="7727961" y="1388715"/>
                  </a:lnTo>
                  <a:close/>
                </a:path>
                <a:path w="9865360" h="1388745">
                  <a:moveTo>
                    <a:pt x="7708911" y="1388715"/>
                  </a:moveTo>
                  <a:lnTo>
                    <a:pt x="7699386" y="1388715"/>
                  </a:lnTo>
                  <a:lnTo>
                    <a:pt x="7699386" y="1379190"/>
                  </a:lnTo>
                  <a:lnTo>
                    <a:pt x="7708911" y="1379190"/>
                  </a:lnTo>
                  <a:lnTo>
                    <a:pt x="7708911" y="1388715"/>
                  </a:lnTo>
                  <a:close/>
                </a:path>
                <a:path w="9865360" h="1388745">
                  <a:moveTo>
                    <a:pt x="7689861" y="1388715"/>
                  </a:moveTo>
                  <a:lnTo>
                    <a:pt x="7680336" y="1388715"/>
                  </a:lnTo>
                  <a:lnTo>
                    <a:pt x="7680336" y="1379190"/>
                  </a:lnTo>
                  <a:lnTo>
                    <a:pt x="7689861" y="1379190"/>
                  </a:lnTo>
                  <a:lnTo>
                    <a:pt x="7689861" y="1388715"/>
                  </a:lnTo>
                  <a:close/>
                </a:path>
                <a:path w="9865360" h="1388745">
                  <a:moveTo>
                    <a:pt x="7670811" y="1388715"/>
                  </a:moveTo>
                  <a:lnTo>
                    <a:pt x="7661286" y="1388715"/>
                  </a:lnTo>
                  <a:lnTo>
                    <a:pt x="7661286" y="1379190"/>
                  </a:lnTo>
                  <a:lnTo>
                    <a:pt x="7670811" y="1379190"/>
                  </a:lnTo>
                  <a:lnTo>
                    <a:pt x="7670811" y="1388715"/>
                  </a:lnTo>
                  <a:close/>
                </a:path>
                <a:path w="9865360" h="1388745">
                  <a:moveTo>
                    <a:pt x="7651761" y="1388715"/>
                  </a:moveTo>
                  <a:lnTo>
                    <a:pt x="7642236" y="1388715"/>
                  </a:lnTo>
                  <a:lnTo>
                    <a:pt x="7642236" y="1379190"/>
                  </a:lnTo>
                  <a:lnTo>
                    <a:pt x="7651761" y="1379190"/>
                  </a:lnTo>
                  <a:lnTo>
                    <a:pt x="7651761" y="1388715"/>
                  </a:lnTo>
                  <a:close/>
                </a:path>
                <a:path w="9865360" h="1388745">
                  <a:moveTo>
                    <a:pt x="7632711" y="1388715"/>
                  </a:moveTo>
                  <a:lnTo>
                    <a:pt x="7623186" y="1388715"/>
                  </a:lnTo>
                  <a:lnTo>
                    <a:pt x="7623186" y="1379190"/>
                  </a:lnTo>
                  <a:lnTo>
                    <a:pt x="7632711" y="1379190"/>
                  </a:lnTo>
                  <a:lnTo>
                    <a:pt x="7632711" y="1388715"/>
                  </a:lnTo>
                  <a:close/>
                </a:path>
                <a:path w="9865360" h="1388745">
                  <a:moveTo>
                    <a:pt x="7613661" y="1388715"/>
                  </a:moveTo>
                  <a:lnTo>
                    <a:pt x="7604136" y="1388715"/>
                  </a:lnTo>
                  <a:lnTo>
                    <a:pt x="7604136" y="1379190"/>
                  </a:lnTo>
                  <a:lnTo>
                    <a:pt x="7613661" y="1379190"/>
                  </a:lnTo>
                  <a:lnTo>
                    <a:pt x="7613661" y="1388715"/>
                  </a:lnTo>
                  <a:close/>
                </a:path>
                <a:path w="9865360" h="1388745">
                  <a:moveTo>
                    <a:pt x="7594611" y="1388715"/>
                  </a:moveTo>
                  <a:lnTo>
                    <a:pt x="7585086" y="1388715"/>
                  </a:lnTo>
                  <a:lnTo>
                    <a:pt x="7585086" y="1379190"/>
                  </a:lnTo>
                  <a:lnTo>
                    <a:pt x="7594611" y="1379190"/>
                  </a:lnTo>
                  <a:lnTo>
                    <a:pt x="7594611" y="1388715"/>
                  </a:lnTo>
                  <a:close/>
                </a:path>
                <a:path w="9865360" h="1388745">
                  <a:moveTo>
                    <a:pt x="7575561" y="1388715"/>
                  </a:moveTo>
                  <a:lnTo>
                    <a:pt x="7566036" y="1388715"/>
                  </a:lnTo>
                  <a:lnTo>
                    <a:pt x="7566036" y="1379190"/>
                  </a:lnTo>
                  <a:lnTo>
                    <a:pt x="7575561" y="1379190"/>
                  </a:lnTo>
                  <a:lnTo>
                    <a:pt x="7575561" y="1388715"/>
                  </a:lnTo>
                  <a:close/>
                </a:path>
                <a:path w="9865360" h="1388745">
                  <a:moveTo>
                    <a:pt x="7556511" y="1388715"/>
                  </a:moveTo>
                  <a:lnTo>
                    <a:pt x="7546986" y="1388715"/>
                  </a:lnTo>
                  <a:lnTo>
                    <a:pt x="7546986" y="1379190"/>
                  </a:lnTo>
                  <a:lnTo>
                    <a:pt x="7556511" y="1379190"/>
                  </a:lnTo>
                  <a:lnTo>
                    <a:pt x="7556511" y="1388715"/>
                  </a:lnTo>
                  <a:close/>
                </a:path>
                <a:path w="9865360" h="1388745">
                  <a:moveTo>
                    <a:pt x="7537461" y="1388715"/>
                  </a:moveTo>
                  <a:lnTo>
                    <a:pt x="7527936" y="1388715"/>
                  </a:lnTo>
                  <a:lnTo>
                    <a:pt x="7527936" y="1379190"/>
                  </a:lnTo>
                  <a:lnTo>
                    <a:pt x="7537461" y="1379190"/>
                  </a:lnTo>
                  <a:lnTo>
                    <a:pt x="7537461" y="1388715"/>
                  </a:lnTo>
                  <a:close/>
                </a:path>
                <a:path w="9865360" h="1388745">
                  <a:moveTo>
                    <a:pt x="7518411" y="1388715"/>
                  </a:moveTo>
                  <a:lnTo>
                    <a:pt x="7508886" y="1388715"/>
                  </a:lnTo>
                  <a:lnTo>
                    <a:pt x="7508886" y="1379190"/>
                  </a:lnTo>
                  <a:lnTo>
                    <a:pt x="7518411" y="1379190"/>
                  </a:lnTo>
                  <a:lnTo>
                    <a:pt x="7518411" y="1388715"/>
                  </a:lnTo>
                  <a:close/>
                </a:path>
                <a:path w="9865360" h="1388745">
                  <a:moveTo>
                    <a:pt x="7499361" y="1388715"/>
                  </a:moveTo>
                  <a:lnTo>
                    <a:pt x="7489836" y="1388715"/>
                  </a:lnTo>
                  <a:lnTo>
                    <a:pt x="7489836" y="1379190"/>
                  </a:lnTo>
                  <a:lnTo>
                    <a:pt x="7499361" y="1379190"/>
                  </a:lnTo>
                  <a:lnTo>
                    <a:pt x="7499361" y="1388715"/>
                  </a:lnTo>
                  <a:close/>
                </a:path>
                <a:path w="9865360" h="1388745">
                  <a:moveTo>
                    <a:pt x="7480311" y="1388715"/>
                  </a:moveTo>
                  <a:lnTo>
                    <a:pt x="7470786" y="1388715"/>
                  </a:lnTo>
                  <a:lnTo>
                    <a:pt x="7470786" y="1379190"/>
                  </a:lnTo>
                  <a:lnTo>
                    <a:pt x="7480311" y="1379190"/>
                  </a:lnTo>
                  <a:lnTo>
                    <a:pt x="7480311" y="1388715"/>
                  </a:lnTo>
                  <a:close/>
                </a:path>
                <a:path w="9865360" h="1388745">
                  <a:moveTo>
                    <a:pt x="7461261" y="1388715"/>
                  </a:moveTo>
                  <a:lnTo>
                    <a:pt x="7451736" y="1388715"/>
                  </a:lnTo>
                  <a:lnTo>
                    <a:pt x="7451736" y="1379190"/>
                  </a:lnTo>
                  <a:lnTo>
                    <a:pt x="7461261" y="1379190"/>
                  </a:lnTo>
                  <a:lnTo>
                    <a:pt x="7461261" y="1388715"/>
                  </a:lnTo>
                  <a:close/>
                </a:path>
                <a:path w="9865360" h="1388745">
                  <a:moveTo>
                    <a:pt x="7442211" y="1388715"/>
                  </a:moveTo>
                  <a:lnTo>
                    <a:pt x="7432686" y="1388715"/>
                  </a:lnTo>
                  <a:lnTo>
                    <a:pt x="7432686" y="1379190"/>
                  </a:lnTo>
                  <a:lnTo>
                    <a:pt x="7442211" y="1379190"/>
                  </a:lnTo>
                  <a:lnTo>
                    <a:pt x="7442211" y="1388715"/>
                  </a:lnTo>
                  <a:close/>
                </a:path>
                <a:path w="9865360" h="1388745">
                  <a:moveTo>
                    <a:pt x="7423161" y="1388715"/>
                  </a:moveTo>
                  <a:lnTo>
                    <a:pt x="7413636" y="1388715"/>
                  </a:lnTo>
                  <a:lnTo>
                    <a:pt x="7413636" y="1379190"/>
                  </a:lnTo>
                  <a:lnTo>
                    <a:pt x="7423161" y="1379190"/>
                  </a:lnTo>
                  <a:lnTo>
                    <a:pt x="7423161" y="1388715"/>
                  </a:lnTo>
                  <a:close/>
                </a:path>
                <a:path w="9865360" h="1388745">
                  <a:moveTo>
                    <a:pt x="7404111" y="1388715"/>
                  </a:moveTo>
                  <a:lnTo>
                    <a:pt x="7394586" y="1388715"/>
                  </a:lnTo>
                  <a:lnTo>
                    <a:pt x="7394586" y="1379190"/>
                  </a:lnTo>
                  <a:lnTo>
                    <a:pt x="7404111" y="1379190"/>
                  </a:lnTo>
                  <a:lnTo>
                    <a:pt x="7404111" y="1388715"/>
                  </a:lnTo>
                  <a:close/>
                </a:path>
                <a:path w="9865360" h="1388745">
                  <a:moveTo>
                    <a:pt x="7385061" y="1388715"/>
                  </a:moveTo>
                  <a:lnTo>
                    <a:pt x="7375536" y="1388715"/>
                  </a:lnTo>
                  <a:lnTo>
                    <a:pt x="7375536" y="1379190"/>
                  </a:lnTo>
                  <a:lnTo>
                    <a:pt x="7385061" y="1379190"/>
                  </a:lnTo>
                  <a:lnTo>
                    <a:pt x="7385061" y="1388715"/>
                  </a:lnTo>
                  <a:close/>
                </a:path>
                <a:path w="9865360" h="1388745">
                  <a:moveTo>
                    <a:pt x="7366011" y="1388715"/>
                  </a:moveTo>
                  <a:lnTo>
                    <a:pt x="7356486" y="1388715"/>
                  </a:lnTo>
                  <a:lnTo>
                    <a:pt x="7356486" y="1379190"/>
                  </a:lnTo>
                  <a:lnTo>
                    <a:pt x="7366011" y="1379190"/>
                  </a:lnTo>
                  <a:lnTo>
                    <a:pt x="7366011" y="1388715"/>
                  </a:lnTo>
                  <a:close/>
                </a:path>
                <a:path w="9865360" h="1388745">
                  <a:moveTo>
                    <a:pt x="7346961" y="1388715"/>
                  </a:moveTo>
                  <a:lnTo>
                    <a:pt x="7337436" y="1388715"/>
                  </a:lnTo>
                  <a:lnTo>
                    <a:pt x="7337436" y="1379190"/>
                  </a:lnTo>
                  <a:lnTo>
                    <a:pt x="7346961" y="1379190"/>
                  </a:lnTo>
                  <a:lnTo>
                    <a:pt x="7346961" y="1388715"/>
                  </a:lnTo>
                  <a:close/>
                </a:path>
                <a:path w="9865360" h="1388745">
                  <a:moveTo>
                    <a:pt x="7327911" y="1388715"/>
                  </a:moveTo>
                  <a:lnTo>
                    <a:pt x="7318386" y="1388715"/>
                  </a:lnTo>
                  <a:lnTo>
                    <a:pt x="7318386" y="1379190"/>
                  </a:lnTo>
                  <a:lnTo>
                    <a:pt x="7327911" y="1379190"/>
                  </a:lnTo>
                  <a:lnTo>
                    <a:pt x="7327911" y="1388715"/>
                  </a:lnTo>
                  <a:close/>
                </a:path>
                <a:path w="9865360" h="1388745">
                  <a:moveTo>
                    <a:pt x="7308861" y="1388715"/>
                  </a:moveTo>
                  <a:lnTo>
                    <a:pt x="7299336" y="1388715"/>
                  </a:lnTo>
                  <a:lnTo>
                    <a:pt x="7299336" y="1379190"/>
                  </a:lnTo>
                  <a:lnTo>
                    <a:pt x="7308861" y="1379190"/>
                  </a:lnTo>
                  <a:lnTo>
                    <a:pt x="7308861" y="1388715"/>
                  </a:lnTo>
                  <a:close/>
                </a:path>
                <a:path w="9865360" h="1388745">
                  <a:moveTo>
                    <a:pt x="7289811" y="1388715"/>
                  </a:moveTo>
                  <a:lnTo>
                    <a:pt x="7280286" y="1388715"/>
                  </a:lnTo>
                  <a:lnTo>
                    <a:pt x="7280286" y="1379190"/>
                  </a:lnTo>
                  <a:lnTo>
                    <a:pt x="7289811" y="1379190"/>
                  </a:lnTo>
                  <a:lnTo>
                    <a:pt x="7289811" y="1388715"/>
                  </a:lnTo>
                  <a:close/>
                </a:path>
                <a:path w="9865360" h="1388745">
                  <a:moveTo>
                    <a:pt x="7270761" y="1388715"/>
                  </a:moveTo>
                  <a:lnTo>
                    <a:pt x="7261236" y="1388715"/>
                  </a:lnTo>
                  <a:lnTo>
                    <a:pt x="7261236" y="1379190"/>
                  </a:lnTo>
                  <a:lnTo>
                    <a:pt x="7270761" y="1379190"/>
                  </a:lnTo>
                  <a:lnTo>
                    <a:pt x="7270761" y="1388715"/>
                  </a:lnTo>
                  <a:close/>
                </a:path>
                <a:path w="9865360" h="1388745">
                  <a:moveTo>
                    <a:pt x="7251711" y="1388715"/>
                  </a:moveTo>
                  <a:lnTo>
                    <a:pt x="7242186" y="1388715"/>
                  </a:lnTo>
                  <a:lnTo>
                    <a:pt x="7242186" y="1379190"/>
                  </a:lnTo>
                  <a:lnTo>
                    <a:pt x="7251711" y="1379190"/>
                  </a:lnTo>
                  <a:lnTo>
                    <a:pt x="7251711" y="1388715"/>
                  </a:lnTo>
                  <a:close/>
                </a:path>
                <a:path w="9865360" h="1388745">
                  <a:moveTo>
                    <a:pt x="7232661" y="1388715"/>
                  </a:moveTo>
                  <a:lnTo>
                    <a:pt x="7223136" y="1388715"/>
                  </a:lnTo>
                  <a:lnTo>
                    <a:pt x="7223136" y="1379190"/>
                  </a:lnTo>
                  <a:lnTo>
                    <a:pt x="7232661" y="1379190"/>
                  </a:lnTo>
                  <a:lnTo>
                    <a:pt x="7232661" y="1388715"/>
                  </a:lnTo>
                  <a:close/>
                </a:path>
                <a:path w="9865360" h="1388745">
                  <a:moveTo>
                    <a:pt x="7213611" y="1388715"/>
                  </a:moveTo>
                  <a:lnTo>
                    <a:pt x="7204086" y="1388715"/>
                  </a:lnTo>
                  <a:lnTo>
                    <a:pt x="7204086" y="1379190"/>
                  </a:lnTo>
                  <a:lnTo>
                    <a:pt x="7213611" y="1379190"/>
                  </a:lnTo>
                  <a:lnTo>
                    <a:pt x="7213611" y="1388715"/>
                  </a:lnTo>
                  <a:close/>
                </a:path>
                <a:path w="9865360" h="1388745">
                  <a:moveTo>
                    <a:pt x="7194561" y="1388715"/>
                  </a:moveTo>
                  <a:lnTo>
                    <a:pt x="7185036" y="1388715"/>
                  </a:lnTo>
                  <a:lnTo>
                    <a:pt x="7185036" y="1379190"/>
                  </a:lnTo>
                  <a:lnTo>
                    <a:pt x="7194561" y="1379190"/>
                  </a:lnTo>
                  <a:lnTo>
                    <a:pt x="7194561" y="1388715"/>
                  </a:lnTo>
                  <a:close/>
                </a:path>
                <a:path w="9865360" h="1388745">
                  <a:moveTo>
                    <a:pt x="7175511" y="1388715"/>
                  </a:moveTo>
                  <a:lnTo>
                    <a:pt x="7165986" y="1388715"/>
                  </a:lnTo>
                  <a:lnTo>
                    <a:pt x="7165986" y="1379190"/>
                  </a:lnTo>
                  <a:lnTo>
                    <a:pt x="7175511" y="1379190"/>
                  </a:lnTo>
                  <a:lnTo>
                    <a:pt x="7175511" y="1388715"/>
                  </a:lnTo>
                  <a:close/>
                </a:path>
                <a:path w="9865360" h="1388745">
                  <a:moveTo>
                    <a:pt x="7156461" y="1388715"/>
                  </a:moveTo>
                  <a:lnTo>
                    <a:pt x="7146936" y="1388715"/>
                  </a:lnTo>
                  <a:lnTo>
                    <a:pt x="7146936" y="1379190"/>
                  </a:lnTo>
                  <a:lnTo>
                    <a:pt x="7156461" y="1379190"/>
                  </a:lnTo>
                  <a:lnTo>
                    <a:pt x="7156461" y="1388715"/>
                  </a:lnTo>
                  <a:close/>
                </a:path>
                <a:path w="9865360" h="1388745">
                  <a:moveTo>
                    <a:pt x="7137411" y="1388715"/>
                  </a:moveTo>
                  <a:lnTo>
                    <a:pt x="7127886" y="1388715"/>
                  </a:lnTo>
                  <a:lnTo>
                    <a:pt x="7127886" y="1379190"/>
                  </a:lnTo>
                  <a:lnTo>
                    <a:pt x="7137411" y="1379190"/>
                  </a:lnTo>
                  <a:lnTo>
                    <a:pt x="7137411" y="1388715"/>
                  </a:lnTo>
                  <a:close/>
                </a:path>
                <a:path w="9865360" h="1388745">
                  <a:moveTo>
                    <a:pt x="7118361" y="1388715"/>
                  </a:moveTo>
                  <a:lnTo>
                    <a:pt x="7108836" y="1388715"/>
                  </a:lnTo>
                  <a:lnTo>
                    <a:pt x="7108836" y="1379190"/>
                  </a:lnTo>
                  <a:lnTo>
                    <a:pt x="7118361" y="1379190"/>
                  </a:lnTo>
                  <a:lnTo>
                    <a:pt x="7118361" y="1388715"/>
                  </a:lnTo>
                  <a:close/>
                </a:path>
                <a:path w="9865360" h="1388745">
                  <a:moveTo>
                    <a:pt x="7099311" y="1388715"/>
                  </a:moveTo>
                  <a:lnTo>
                    <a:pt x="7089786" y="1388715"/>
                  </a:lnTo>
                  <a:lnTo>
                    <a:pt x="7089786" y="1379190"/>
                  </a:lnTo>
                  <a:lnTo>
                    <a:pt x="7099311" y="1379190"/>
                  </a:lnTo>
                  <a:lnTo>
                    <a:pt x="7099311" y="1388715"/>
                  </a:lnTo>
                  <a:close/>
                </a:path>
                <a:path w="9865360" h="1388745">
                  <a:moveTo>
                    <a:pt x="7080261" y="1388715"/>
                  </a:moveTo>
                  <a:lnTo>
                    <a:pt x="7070736" y="1388715"/>
                  </a:lnTo>
                  <a:lnTo>
                    <a:pt x="7070736" y="1379190"/>
                  </a:lnTo>
                  <a:lnTo>
                    <a:pt x="7080261" y="1379190"/>
                  </a:lnTo>
                  <a:lnTo>
                    <a:pt x="7080261" y="1388715"/>
                  </a:lnTo>
                  <a:close/>
                </a:path>
                <a:path w="9865360" h="1388745">
                  <a:moveTo>
                    <a:pt x="7061211" y="1388715"/>
                  </a:moveTo>
                  <a:lnTo>
                    <a:pt x="7051686" y="1388715"/>
                  </a:lnTo>
                  <a:lnTo>
                    <a:pt x="7051686" y="1379190"/>
                  </a:lnTo>
                  <a:lnTo>
                    <a:pt x="7061211" y="1379190"/>
                  </a:lnTo>
                  <a:lnTo>
                    <a:pt x="7061211" y="1388715"/>
                  </a:lnTo>
                  <a:close/>
                </a:path>
                <a:path w="9865360" h="1388745">
                  <a:moveTo>
                    <a:pt x="7042161" y="1388715"/>
                  </a:moveTo>
                  <a:lnTo>
                    <a:pt x="7032636" y="1388715"/>
                  </a:lnTo>
                  <a:lnTo>
                    <a:pt x="7032636" y="1379190"/>
                  </a:lnTo>
                  <a:lnTo>
                    <a:pt x="7042161" y="1379190"/>
                  </a:lnTo>
                  <a:lnTo>
                    <a:pt x="7042161" y="1388715"/>
                  </a:lnTo>
                  <a:close/>
                </a:path>
                <a:path w="9865360" h="1388745">
                  <a:moveTo>
                    <a:pt x="7023111" y="1388715"/>
                  </a:moveTo>
                  <a:lnTo>
                    <a:pt x="7013586" y="1388715"/>
                  </a:lnTo>
                  <a:lnTo>
                    <a:pt x="7013586" y="1379190"/>
                  </a:lnTo>
                  <a:lnTo>
                    <a:pt x="7023111" y="1379190"/>
                  </a:lnTo>
                  <a:lnTo>
                    <a:pt x="7023111" y="1388715"/>
                  </a:lnTo>
                  <a:close/>
                </a:path>
                <a:path w="9865360" h="1388745">
                  <a:moveTo>
                    <a:pt x="7004061" y="1388715"/>
                  </a:moveTo>
                  <a:lnTo>
                    <a:pt x="6994536" y="1388715"/>
                  </a:lnTo>
                  <a:lnTo>
                    <a:pt x="6994536" y="1379190"/>
                  </a:lnTo>
                  <a:lnTo>
                    <a:pt x="7004061" y="1379190"/>
                  </a:lnTo>
                  <a:lnTo>
                    <a:pt x="7004061" y="1388715"/>
                  </a:lnTo>
                  <a:close/>
                </a:path>
                <a:path w="9865360" h="1388745">
                  <a:moveTo>
                    <a:pt x="6985011" y="1388715"/>
                  </a:moveTo>
                  <a:lnTo>
                    <a:pt x="6975486" y="1388715"/>
                  </a:lnTo>
                  <a:lnTo>
                    <a:pt x="6975486" y="1379190"/>
                  </a:lnTo>
                  <a:lnTo>
                    <a:pt x="6985011" y="1379190"/>
                  </a:lnTo>
                  <a:lnTo>
                    <a:pt x="6985011" y="1388715"/>
                  </a:lnTo>
                  <a:close/>
                </a:path>
                <a:path w="9865360" h="1388745">
                  <a:moveTo>
                    <a:pt x="6965961" y="1388715"/>
                  </a:moveTo>
                  <a:lnTo>
                    <a:pt x="6956436" y="1388715"/>
                  </a:lnTo>
                  <a:lnTo>
                    <a:pt x="6956436" y="1379190"/>
                  </a:lnTo>
                  <a:lnTo>
                    <a:pt x="6965961" y="1379190"/>
                  </a:lnTo>
                  <a:lnTo>
                    <a:pt x="6965961" y="1388715"/>
                  </a:lnTo>
                  <a:close/>
                </a:path>
                <a:path w="9865360" h="1388745">
                  <a:moveTo>
                    <a:pt x="6946911" y="1388715"/>
                  </a:moveTo>
                  <a:lnTo>
                    <a:pt x="6937386" y="1388715"/>
                  </a:lnTo>
                  <a:lnTo>
                    <a:pt x="6937386" y="1379190"/>
                  </a:lnTo>
                  <a:lnTo>
                    <a:pt x="6946911" y="1379190"/>
                  </a:lnTo>
                  <a:lnTo>
                    <a:pt x="6946911" y="1388715"/>
                  </a:lnTo>
                  <a:close/>
                </a:path>
                <a:path w="9865360" h="1388745">
                  <a:moveTo>
                    <a:pt x="6927861" y="1388715"/>
                  </a:moveTo>
                  <a:lnTo>
                    <a:pt x="6918336" y="1388715"/>
                  </a:lnTo>
                  <a:lnTo>
                    <a:pt x="6918336" y="1379190"/>
                  </a:lnTo>
                  <a:lnTo>
                    <a:pt x="6927861" y="1379190"/>
                  </a:lnTo>
                  <a:lnTo>
                    <a:pt x="6927861" y="1388715"/>
                  </a:lnTo>
                  <a:close/>
                </a:path>
                <a:path w="9865360" h="1388745">
                  <a:moveTo>
                    <a:pt x="6908811" y="1388715"/>
                  </a:moveTo>
                  <a:lnTo>
                    <a:pt x="6899286" y="1388715"/>
                  </a:lnTo>
                  <a:lnTo>
                    <a:pt x="6899286" y="1379190"/>
                  </a:lnTo>
                  <a:lnTo>
                    <a:pt x="6908811" y="1379190"/>
                  </a:lnTo>
                  <a:lnTo>
                    <a:pt x="6908811" y="1388715"/>
                  </a:lnTo>
                  <a:close/>
                </a:path>
                <a:path w="9865360" h="1388745">
                  <a:moveTo>
                    <a:pt x="6889761" y="1388715"/>
                  </a:moveTo>
                  <a:lnTo>
                    <a:pt x="6880236" y="1388715"/>
                  </a:lnTo>
                  <a:lnTo>
                    <a:pt x="6880236" y="1379190"/>
                  </a:lnTo>
                  <a:lnTo>
                    <a:pt x="6889761" y="1379190"/>
                  </a:lnTo>
                  <a:lnTo>
                    <a:pt x="6889761" y="1388715"/>
                  </a:lnTo>
                  <a:close/>
                </a:path>
                <a:path w="9865360" h="1388745">
                  <a:moveTo>
                    <a:pt x="6870711" y="1388715"/>
                  </a:moveTo>
                  <a:lnTo>
                    <a:pt x="6861186" y="1388715"/>
                  </a:lnTo>
                  <a:lnTo>
                    <a:pt x="6861186" y="1379190"/>
                  </a:lnTo>
                  <a:lnTo>
                    <a:pt x="6870711" y="1379190"/>
                  </a:lnTo>
                  <a:lnTo>
                    <a:pt x="6870711" y="1388715"/>
                  </a:lnTo>
                  <a:close/>
                </a:path>
                <a:path w="9865360" h="1388745">
                  <a:moveTo>
                    <a:pt x="6851661" y="1388715"/>
                  </a:moveTo>
                  <a:lnTo>
                    <a:pt x="6842136" y="1388715"/>
                  </a:lnTo>
                  <a:lnTo>
                    <a:pt x="6842136" y="1379190"/>
                  </a:lnTo>
                  <a:lnTo>
                    <a:pt x="6851661" y="1379190"/>
                  </a:lnTo>
                  <a:lnTo>
                    <a:pt x="6851661" y="1388715"/>
                  </a:lnTo>
                  <a:close/>
                </a:path>
                <a:path w="9865360" h="1388745">
                  <a:moveTo>
                    <a:pt x="6832611" y="1388715"/>
                  </a:moveTo>
                  <a:lnTo>
                    <a:pt x="6823086" y="1388715"/>
                  </a:lnTo>
                  <a:lnTo>
                    <a:pt x="6823086" y="1379190"/>
                  </a:lnTo>
                  <a:lnTo>
                    <a:pt x="6832611" y="1379190"/>
                  </a:lnTo>
                  <a:lnTo>
                    <a:pt x="6832611" y="1388715"/>
                  </a:lnTo>
                  <a:close/>
                </a:path>
                <a:path w="9865360" h="1388745">
                  <a:moveTo>
                    <a:pt x="6813561" y="1388715"/>
                  </a:moveTo>
                  <a:lnTo>
                    <a:pt x="6804036" y="1388715"/>
                  </a:lnTo>
                  <a:lnTo>
                    <a:pt x="6804036" y="1379190"/>
                  </a:lnTo>
                  <a:lnTo>
                    <a:pt x="6813561" y="1379190"/>
                  </a:lnTo>
                  <a:lnTo>
                    <a:pt x="6813561" y="1388715"/>
                  </a:lnTo>
                  <a:close/>
                </a:path>
                <a:path w="9865360" h="1388745">
                  <a:moveTo>
                    <a:pt x="6794511" y="1388715"/>
                  </a:moveTo>
                  <a:lnTo>
                    <a:pt x="6784986" y="1388715"/>
                  </a:lnTo>
                  <a:lnTo>
                    <a:pt x="6784986" y="1379190"/>
                  </a:lnTo>
                  <a:lnTo>
                    <a:pt x="6794511" y="1379190"/>
                  </a:lnTo>
                  <a:lnTo>
                    <a:pt x="6794511" y="1388715"/>
                  </a:lnTo>
                  <a:close/>
                </a:path>
                <a:path w="9865360" h="1388745">
                  <a:moveTo>
                    <a:pt x="6775461" y="1388715"/>
                  </a:moveTo>
                  <a:lnTo>
                    <a:pt x="6765936" y="1388715"/>
                  </a:lnTo>
                  <a:lnTo>
                    <a:pt x="6765936" y="1379190"/>
                  </a:lnTo>
                  <a:lnTo>
                    <a:pt x="6775461" y="1379190"/>
                  </a:lnTo>
                  <a:lnTo>
                    <a:pt x="6775461" y="1388715"/>
                  </a:lnTo>
                  <a:close/>
                </a:path>
                <a:path w="9865360" h="1388745">
                  <a:moveTo>
                    <a:pt x="6756411" y="1388715"/>
                  </a:moveTo>
                  <a:lnTo>
                    <a:pt x="6746886" y="1388715"/>
                  </a:lnTo>
                  <a:lnTo>
                    <a:pt x="6746886" y="1379190"/>
                  </a:lnTo>
                  <a:lnTo>
                    <a:pt x="6756411" y="1379190"/>
                  </a:lnTo>
                  <a:lnTo>
                    <a:pt x="6756411" y="1388715"/>
                  </a:lnTo>
                  <a:close/>
                </a:path>
                <a:path w="9865360" h="1388745">
                  <a:moveTo>
                    <a:pt x="6737361" y="1388715"/>
                  </a:moveTo>
                  <a:lnTo>
                    <a:pt x="6727836" y="1388715"/>
                  </a:lnTo>
                  <a:lnTo>
                    <a:pt x="6727836" y="1379190"/>
                  </a:lnTo>
                  <a:lnTo>
                    <a:pt x="6737361" y="1379190"/>
                  </a:lnTo>
                  <a:lnTo>
                    <a:pt x="6737361" y="1388715"/>
                  </a:lnTo>
                  <a:close/>
                </a:path>
                <a:path w="9865360" h="1388745">
                  <a:moveTo>
                    <a:pt x="6718311" y="1388715"/>
                  </a:moveTo>
                  <a:lnTo>
                    <a:pt x="6708786" y="1388715"/>
                  </a:lnTo>
                  <a:lnTo>
                    <a:pt x="6708786" y="1379190"/>
                  </a:lnTo>
                  <a:lnTo>
                    <a:pt x="6718311" y="1379190"/>
                  </a:lnTo>
                  <a:lnTo>
                    <a:pt x="6718311" y="1388715"/>
                  </a:lnTo>
                  <a:close/>
                </a:path>
                <a:path w="9865360" h="1388745">
                  <a:moveTo>
                    <a:pt x="6699261" y="1388715"/>
                  </a:moveTo>
                  <a:lnTo>
                    <a:pt x="6689736" y="1388715"/>
                  </a:lnTo>
                  <a:lnTo>
                    <a:pt x="6689736" y="1379190"/>
                  </a:lnTo>
                  <a:lnTo>
                    <a:pt x="6699261" y="1379190"/>
                  </a:lnTo>
                  <a:lnTo>
                    <a:pt x="6699261" y="1388715"/>
                  </a:lnTo>
                  <a:close/>
                </a:path>
                <a:path w="9865360" h="1388745">
                  <a:moveTo>
                    <a:pt x="6680211" y="1388715"/>
                  </a:moveTo>
                  <a:lnTo>
                    <a:pt x="6670686" y="1388715"/>
                  </a:lnTo>
                  <a:lnTo>
                    <a:pt x="6670686" y="1379190"/>
                  </a:lnTo>
                  <a:lnTo>
                    <a:pt x="6680211" y="1379190"/>
                  </a:lnTo>
                  <a:lnTo>
                    <a:pt x="6680211" y="1388715"/>
                  </a:lnTo>
                  <a:close/>
                </a:path>
                <a:path w="9865360" h="1388745">
                  <a:moveTo>
                    <a:pt x="6661161" y="1388715"/>
                  </a:moveTo>
                  <a:lnTo>
                    <a:pt x="6651636" y="1388715"/>
                  </a:lnTo>
                  <a:lnTo>
                    <a:pt x="6651636" y="1379190"/>
                  </a:lnTo>
                  <a:lnTo>
                    <a:pt x="6661161" y="1379190"/>
                  </a:lnTo>
                  <a:lnTo>
                    <a:pt x="6661161" y="1388715"/>
                  </a:lnTo>
                  <a:close/>
                </a:path>
                <a:path w="9865360" h="1388745">
                  <a:moveTo>
                    <a:pt x="6642111" y="1388715"/>
                  </a:moveTo>
                  <a:lnTo>
                    <a:pt x="6632586" y="1388715"/>
                  </a:lnTo>
                  <a:lnTo>
                    <a:pt x="6632586" y="1379190"/>
                  </a:lnTo>
                  <a:lnTo>
                    <a:pt x="6642111" y="1379190"/>
                  </a:lnTo>
                  <a:lnTo>
                    <a:pt x="6642111" y="1388715"/>
                  </a:lnTo>
                  <a:close/>
                </a:path>
                <a:path w="9865360" h="1388745">
                  <a:moveTo>
                    <a:pt x="6623061" y="1388715"/>
                  </a:moveTo>
                  <a:lnTo>
                    <a:pt x="6613536" y="1388715"/>
                  </a:lnTo>
                  <a:lnTo>
                    <a:pt x="6613536" y="1379190"/>
                  </a:lnTo>
                  <a:lnTo>
                    <a:pt x="6623061" y="1379190"/>
                  </a:lnTo>
                  <a:lnTo>
                    <a:pt x="6623061" y="1388715"/>
                  </a:lnTo>
                  <a:close/>
                </a:path>
                <a:path w="9865360" h="1388745">
                  <a:moveTo>
                    <a:pt x="6604011" y="1388715"/>
                  </a:moveTo>
                  <a:lnTo>
                    <a:pt x="6594486" y="1388715"/>
                  </a:lnTo>
                  <a:lnTo>
                    <a:pt x="6594486" y="1379190"/>
                  </a:lnTo>
                  <a:lnTo>
                    <a:pt x="6604011" y="1379190"/>
                  </a:lnTo>
                  <a:lnTo>
                    <a:pt x="6604011" y="1388715"/>
                  </a:lnTo>
                  <a:close/>
                </a:path>
                <a:path w="9865360" h="1388745">
                  <a:moveTo>
                    <a:pt x="6584961" y="1388715"/>
                  </a:moveTo>
                  <a:lnTo>
                    <a:pt x="6575436" y="1388715"/>
                  </a:lnTo>
                  <a:lnTo>
                    <a:pt x="6575436" y="1379190"/>
                  </a:lnTo>
                  <a:lnTo>
                    <a:pt x="6584961" y="1379190"/>
                  </a:lnTo>
                  <a:lnTo>
                    <a:pt x="6584961" y="1388715"/>
                  </a:lnTo>
                  <a:close/>
                </a:path>
                <a:path w="9865360" h="1388745">
                  <a:moveTo>
                    <a:pt x="6565911" y="1388715"/>
                  </a:moveTo>
                  <a:lnTo>
                    <a:pt x="6556386" y="1388715"/>
                  </a:lnTo>
                  <a:lnTo>
                    <a:pt x="6556386" y="1379190"/>
                  </a:lnTo>
                  <a:lnTo>
                    <a:pt x="6565911" y="1379190"/>
                  </a:lnTo>
                  <a:lnTo>
                    <a:pt x="6565911" y="1388715"/>
                  </a:lnTo>
                  <a:close/>
                </a:path>
                <a:path w="9865360" h="1388745">
                  <a:moveTo>
                    <a:pt x="6546861" y="1388715"/>
                  </a:moveTo>
                  <a:lnTo>
                    <a:pt x="6537336" y="1388715"/>
                  </a:lnTo>
                  <a:lnTo>
                    <a:pt x="6537336" y="1379190"/>
                  </a:lnTo>
                  <a:lnTo>
                    <a:pt x="6546861" y="1379190"/>
                  </a:lnTo>
                  <a:lnTo>
                    <a:pt x="6546861" y="1388715"/>
                  </a:lnTo>
                  <a:close/>
                </a:path>
                <a:path w="9865360" h="1388745">
                  <a:moveTo>
                    <a:pt x="6527811" y="1388715"/>
                  </a:moveTo>
                  <a:lnTo>
                    <a:pt x="6518286" y="1388715"/>
                  </a:lnTo>
                  <a:lnTo>
                    <a:pt x="6518286" y="1379190"/>
                  </a:lnTo>
                  <a:lnTo>
                    <a:pt x="6527811" y="1379190"/>
                  </a:lnTo>
                  <a:lnTo>
                    <a:pt x="6527811" y="1388715"/>
                  </a:lnTo>
                  <a:close/>
                </a:path>
                <a:path w="9865360" h="1388745">
                  <a:moveTo>
                    <a:pt x="6508761" y="1388715"/>
                  </a:moveTo>
                  <a:lnTo>
                    <a:pt x="6499236" y="1388715"/>
                  </a:lnTo>
                  <a:lnTo>
                    <a:pt x="6499236" y="1379190"/>
                  </a:lnTo>
                  <a:lnTo>
                    <a:pt x="6508761" y="1379190"/>
                  </a:lnTo>
                  <a:lnTo>
                    <a:pt x="6508761" y="1388715"/>
                  </a:lnTo>
                  <a:close/>
                </a:path>
                <a:path w="9865360" h="1388745">
                  <a:moveTo>
                    <a:pt x="6489711" y="1388715"/>
                  </a:moveTo>
                  <a:lnTo>
                    <a:pt x="6480186" y="1388715"/>
                  </a:lnTo>
                  <a:lnTo>
                    <a:pt x="6480186" y="1379190"/>
                  </a:lnTo>
                  <a:lnTo>
                    <a:pt x="6489711" y="1379190"/>
                  </a:lnTo>
                  <a:lnTo>
                    <a:pt x="6489711" y="1388715"/>
                  </a:lnTo>
                  <a:close/>
                </a:path>
                <a:path w="9865360" h="1388745">
                  <a:moveTo>
                    <a:pt x="6470661" y="1388715"/>
                  </a:moveTo>
                  <a:lnTo>
                    <a:pt x="6461136" y="1388715"/>
                  </a:lnTo>
                  <a:lnTo>
                    <a:pt x="6461136" y="1379190"/>
                  </a:lnTo>
                  <a:lnTo>
                    <a:pt x="6470661" y="1379190"/>
                  </a:lnTo>
                  <a:lnTo>
                    <a:pt x="6470661" y="1388715"/>
                  </a:lnTo>
                  <a:close/>
                </a:path>
                <a:path w="9865360" h="1388745">
                  <a:moveTo>
                    <a:pt x="6451611" y="1388715"/>
                  </a:moveTo>
                  <a:lnTo>
                    <a:pt x="6442086" y="1388715"/>
                  </a:lnTo>
                  <a:lnTo>
                    <a:pt x="6442086" y="1379190"/>
                  </a:lnTo>
                  <a:lnTo>
                    <a:pt x="6451611" y="1379190"/>
                  </a:lnTo>
                  <a:lnTo>
                    <a:pt x="6451611" y="1388715"/>
                  </a:lnTo>
                  <a:close/>
                </a:path>
                <a:path w="9865360" h="1388745">
                  <a:moveTo>
                    <a:pt x="6432561" y="1388715"/>
                  </a:moveTo>
                  <a:lnTo>
                    <a:pt x="6423036" y="1388715"/>
                  </a:lnTo>
                  <a:lnTo>
                    <a:pt x="6423036" y="1379190"/>
                  </a:lnTo>
                  <a:lnTo>
                    <a:pt x="6432561" y="1379190"/>
                  </a:lnTo>
                  <a:lnTo>
                    <a:pt x="6432561" y="1388715"/>
                  </a:lnTo>
                  <a:close/>
                </a:path>
                <a:path w="9865360" h="1388745">
                  <a:moveTo>
                    <a:pt x="6413511" y="1388715"/>
                  </a:moveTo>
                  <a:lnTo>
                    <a:pt x="6403986" y="1388715"/>
                  </a:lnTo>
                  <a:lnTo>
                    <a:pt x="6403986" y="1379190"/>
                  </a:lnTo>
                  <a:lnTo>
                    <a:pt x="6413511" y="1379190"/>
                  </a:lnTo>
                  <a:lnTo>
                    <a:pt x="6413511" y="1388715"/>
                  </a:lnTo>
                  <a:close/>
                </a:path>
                <a:path w="9865360" h="1388745">
                  <a:moveTo>
                    <a:pt x="6394461" y="1388715"/>
                  </a:moveTo>
                  <a:lnTo>
                    <a:pt x="6384936" y="1388715"/>
                  </a:lnTo>
                  <a:lnTo>
                    <a:pt x="6384936" y="1379190"/>
                  </a:lnTo>
                  <a:lnTo>
                    <a:pt x="6394461" y="1379190"/>
                  </a:lnTo>
                  <a:lnTo>
                    <a:pt x="6394461" y="1388715"/>
                  </a:lnTo>
                  <a:close/>
                </a:path>
                <a:path w="9865360" h="1388745">
                  <a:moveTo>
                    <a:pt x="6375411" y="1388715"/>
                  </a:moveTo>
                  <a:lnTo>
                    <a:pt x="6365886" y="1388715"/>
                  </a:lnTo>
                  <a:lnTo>
                    <a:pt x="6365886" y="1379190"/>
                  </a:lnTo>
                  <a:lnTo>
                    <a:pt x="6375411" y="1379190"/>
                  </a:lnTo>
                  <a:lnTo>
                    <a:pt x="6375411" y="1388715"/>
                  </a:lnTo>
                  <a:close/>
                </a:path>
                <a:path w="9865360" h="1388745">
                  <a:moveTo>
                    <a:pt x="6356361" y="1388715"/>
                  </a:moveTo>
                  <a:lnTo>
                    <a:pt x="6346836" y="1388715"/>
                  </a:lnTo>
                  <a:lnTo>
                    <a:pt x="6346836" y="1379190"/>
                  </a:lnTo>
                  <a:lnTo>
                    <a:pt x="6356361" y="1379190"/>
                  </a:lnTo>
                  <a:lnTo>
                    <a:pt x="6356361" y="1388715"/>
                  </a:lnTo>
                  <a:close/>
                </a:path>
                <a:path w="9865360" h="1388745">
                  <a:moveTo>
                    <a:pt x="6337311" y="1388715"/>
                  </a:moveTo>
                  <a:lnTo>
                    <a:pt x="6327786" y="1388715"/>
                  </a:lnTo>
                  <a:lnTo>
                    <a:pt x="6327786" y="1379190"/>
                  </a:lnTo>
                  <a:lnTo>
                    <a:pt x="6337311" y="1379190"/>
                  </a:lnTo>
                  <a:lnTo>
                    <a:pt x="6337311" y="1388715"/>
                  </a:lnTo>
                  <a:close/>
                </a:path>
                <a:path w="9865360" h="1388745">
                  <a:moveTo>
                    <a:pt x="6318261" y="1388715"/>
                  </a:moveTo>
                  <a:lnTo>
                    <a:pt x="6308736" y="1388715"/>
                  </a:lnTo>
                  <a:lnTo>
                    <a:pt x="6308736" y="1379190"/>
                  </a:lnTo>
                  <a:lnTo>
                    <a:pt x="6318261" y="1379190"/>
                  </a:lnTo>
                  <a:lnTo>
                    <a:pt x="6318261" y="1388715"/>
                  </a:lnTo>
                  <a:close/>
                </a:path>
                <a:path w="9865360" h="1388745">
                  <a:moveTo>
                    <a:pt x="6299211" y="1388715"/>
                  </a:moveTo>
                  <a:lnTo>
                    <a:pt x="6289686" y="1388715"/>
                  </a:lnTo>
                  <a:lnTo>
                    <a:pt x="6289686" y="1379190"/>
                  </a:lnTo>
                  <a:lnTo>
                    <a:pt x="6299211" y="1379190"/>
                  </a:lnTo>
                  <a:lnTo>
                    <a:pt x="6299211" y="1388715"/>
                  </a:lnTo>
                  <a:close/>
                </a:path>
                <a:path w="9865360" h="1388745">
                  <a:moveTo>
                    <a:pt x="6280161" y="1388715"/>
                  </a:moveTo>
                  <a:lnTo>
                    <a:pt x="6270636" y="1388715"/>
                  </a:lnTo>
                  <a:lnTo>
                    <a:pt x="6270636" y="1379190"/>
                  </a:lnTo>
                  <a:lnTo>
                    <a:pt x="6280161" y="1379190"/>
                  </a:lnTo>
                  <a:lnTo>
                    <a:pt x="6280161" y="1388715"/>
                  </a:lnTo>
                  <a:close/>
                </a:path>
                <a:path w="9865360" h="1388745">
                  <a:moveTo>
                    <a:pt x="6261111" y="1388715"/>
                  </a:moveTo>
                  <a:lnTo>
                    <a:pt x="6251586" y="1388715"/>
                  </a:lnTo>
                  <a:lnTo>
                    <a:pt x="6251586" y="1379190"/>
                  </a:lnTo>
                  <a:lnTo>
                    <a:pt x="6261111" y="1379190"/>
                  </a:lnTo>
                  <a:lnTo>
                    <a:pt x="6261111" y="1388715"/>
                  </a:lnTo>
                  <a:close/>
                </a:path>
                <a:path w="9865360" h="1388745">
                  <a:moveTo>
                    <a:pt x="6242061" y="1388715"/>
                  </a:moveTo>
                  <a:lnTo>
                    <a:pt x="6232536" y="1388715"/>
                  </a:lnTo>
                  <a:lnTo>
                    <a:pt x="6232536" y="1379190"/>
                  </a:lnTo>
                  <a:lnTo>
                    <a:pt x="6242061" y="1379190"/>
                  </a:lnTo>
                  <a:lnTo>
                    <a:pt x="6242061" y="1388715"/>
                  </a:lnTo>
                  <a:close/>
                </a:path>
                <a:path w="9865360" h="1388745">
                  <a:moveTo>
                    <a:pt x="6223011" y="1388715"/>
                  </a:moveTo>
                  <a:lnTo>
                    <a:pt x="6213486" y="1388715"/>
                  </a:lnTo>
                  <a:lnTo>
                    <a:pt x="6213486" y="1379190"/>
                  </a:lnTo>
                  <a:lnTo>
                    <a:pt x="6223011" y="1379190"/>
                  </a:lnTo>
                  <a:lnTo>
                    <a:pt x="6223011" y="1388715"/>
                  </a:lnTo>
                  <a:close/>
                </a:path>
                <a:path w="9865360" h="1388745">
                  <a:moveTo>
                    <a:pt x="6203961" y="1388715"/>
                  </a:moveTo>
                  <a:lnTo>
                    <a:pt x="6194436" y="1388715"/>
                  </a:lnTo>
                  <a:lnTo>
                    <a:pt x="6194436" y="1379190"/>
                  </a:lnTo>
                  <a:lnTo>
                    <a:pt x="6203961" y="1379190"/>
                  </a:lnTo>
                  <a:lnTo>
                    <a:pt x="6203961" y="1388715"/>
                  </a:lnTo>
                  <a:close/>
                </a:path>
                <a:path w="9865360" h="1388745">
                  <a:moveTo>
                    <a:pt x="6184911" y="1388715"/>
                  </a:moveTo>
                  <a:lnTo>
                    <a:pt x="6175386" y="1388715"/>
                  </a:lnTo>
                  <a:lnTo>
                    <a:pt x="6175386" y="1379190"/>
                  </a:lnTo>
                  <a:lnTo>
                    <a:pt x="6184911" y="1379190"/>
                  </a:lnTo>
                  <a:lnTo>
                    <a:pt x="6184911" y="1388715"/>
                  </a:lnTo>
                  <a:close/>
                </a:path>
                <a:path w="9865360" h="1388745">
                  <a:moveTo>
                    <a:pt x="6165861" y="1388715"/>
                  </a:moveTo>
                  <a:lnTo>
                    <a:pt x="6156336" y="1388715"/>
                  </a:lnTo>
                  <a:lnTo>
                    <a:pt x="6156336" y="1379190"/>
                  </a:lnTo>
                  <a:lnTo>
                    <a:pt x="6165861" y="1379190"/>
                  </a:lnTo>
                  <a:lnTo>
                    <a:pt x="6165861" y="1388715"/>
                  </a:lnTo>
                  <a:close/>
                </a:path>
                <a:path w="9865360" h="1388745">
                  <a:moveTo>
                    <a:pt x="6146811" y="1388715"/>
                  </a:moveTo>
                  <a:lnTo>
                    <a:pt x="6137286" y="1388715"/>
                  </a:lnTo>
                  <a:lnTo>
                    <a:pt x="6137286" y="1379190"/>
                  </a:lnTo>
                  <a:lnTo>
                    <a:pt x="6146811" y="1379190"/>
                  </a:lnTo>
                  <a:lnTo>
                    <a:pt x="6146811" y="1388715"/>
                  </a:lnTo>
                  <a:close/>
                </a:path>
                <a:path w="9865360" h="1388745">
                  <a:moveTo>
                    <a:pt x="6127761" y="1388715"/>
                  </a:moveTo>
                  <a:lnTo>
                    <a:pt x="6118236" y="1388715"/>
                  </a:lnTo>
                  <a:lnTo>
                    <a:pt x="6118236" y="1379190"/>
                  </a:lnTo>
                  <a:lnTo>
                    <a:pt x="6127761" y="1379190"/>
                  </a:lnTo>
                  <a:lnTo>
                    <a:pt x="6127761" y="1388715"/>
                  </a:lnTo>
                  <a:close/>
                </a:path>
                <a:path w="9865360" h="1388745">
                  <a:moveTo>
                    <a:pt x="6108711" y="1388715"/>
                  </a:moveTo>
                  <a:lnTo>
                    <a:pt x="6099186" y="1388715"/>
                  </a:lnTo>
                  <a:lnTo>
                    <a:pt x="6099186" y="1379190"/>
                  </a:lnTo>
                  <a:lnTo>
                    <a:pt x="6108711" y="1379190"/>
                  </a:lnTo>
                  <a:lnTo>
                    <a:pt x="6108711" y="1388715"/>
                  </a:lnTo>
                  <a:close/>
                </a:path>
                <a:path w="9865360" h="1388745">
                  <a:moveTo>
                    <a:pt x="6089661" y="1388715"/>
                  </a:moveTo>
                  <a:lnTo>
                    <a:pt x="6080136" y="1388715"/>
                  </a:lnTo>
                  <a:lnTo>
                    <a:pt x="6080136" y="1379190"/>
                  </a:lnTo>
                  <a:lnTo>
                    <a:pt x="6089661" y="1379190"/>
                  </a:lnTo>
                  <a:lnTo>
                    <a:pt x="6089661" y="1388715"/>
                  </a:lnTo>
                  <a:close/>
                </a:path>
                <a:path w="9865360" h="1388745">
                  <a:moveTo>
                    <a:pt x="6070611" y="1388715"/>
                  </a:moveTo>
                  <a:lnTo>
                    <a:pt x="6061086" y="1388715"/>
                  </a:lnTo>
                  <a:lnTo>
                    <a:pt x="6061086" y="1379190"/>
                  </a:lnTo>
                  <a:lnTo>
                    <a:pt x="6070611" y="1379190"/>
                  </a:lnTo>
                  <a:lnTo>
                    <a:pt x="6070611" y="1388715"/>
                  </a:lnTo>
                  <a:close/>
                </a:path>
                <a:path w="9865360" h="1388745">
                  <a:moveTo>
                    <a:pt x="6051561" y="1388715"/>
                  </a:moveTo>
                  <a:lnTo>
                    <a:pt x="6042036" y="1388715"/>
                  </a:lnTo>
                  <a:lnTo>
                    <a:pt x="6042036" y="1379190"/>
                  </a:lnTo>
                  <a:lnTo>
                    <a:pt x="6051561" y="1379190"/>
                  </a:lnTo>
                  <a:lnTo>
                    <a:pt x="6051561" y="1388715"/>
                  </a:lnTo>
                  <a:close/>
                </a:path>
                <a:path w="9865360" h="1388745">
                  <a:moveTo>
                    <a:pt x="6032511" y="1388715"/>
                  </a:moveTo>
                  <a:lnTo>
                    <a:pt x="6022986" y="1388715"/>
                  </a:lnTo>
                  <a:lnTo>
                    <a:pt x="6022986" y="1379190"/>
                  </a:lnTo>
                  <a:lnTo>
                    <a:pt x="6032511" y="1379190"/>
                  </a:lnTo>
                  <a:lnTo>
                    <a:pt x="6032511" y="1388715"/>
                  </a:lnTo>
                  <a:close/>
                </a:path>
                <a:path w="9865360" h="1388745">
                  <a:moveTo>
                    <a:pt x="6013461" y="1388715"/>
                  </a:moveTo>
                  <a:lnTo>
                    <a:pt x="6003936" y="1388715"/>
                  </a:lnTo>
                  <a:lnTo>
                    <a:pt x="6003936" y="1379190"/>
                  </a:lnTo>
                  <a:lnTo>
                    <a:pt x="6013461" y="1379190"/>
                  </a:lnTo>
                  <a:lnTo>
                    <a:pt x="6013461" y="1388715"/>
                  </a:lnTo>
                  <a:close/>
                </a:path>
                <a:path w="9865360" h="1388745">
                  <a:moveTo>
                    <a:pt x="5994411" y="1388715"/>
                  </a:moveTo>
                  <a:lnTo>
                    <a:pt x="5984886" y="1388715"/>
                  </a:lnTo>
                  <a:lnTo>
                    <a:pt x="5984886" y="1379190"/>
                  </a:lnTo>
                  <a:lnTo>
                    <a:pt x="5994411" y="1379190"/>
                  </a:lnTo>
                  <a:lnTo>
                    <a:pt x="5994411" y="1388715"/>
                  </a:lnTo>
                  <a:close/>
                </a:path>
                <a:path w="9865360" h="1388745">
                  <a:moveTo>
                    <a:pt x="5975361" y="1388715"/>
                  </a:moveTo>
                  <a:lnTo>
                    <a:pt x="5965836" y="1388715"/>
                  </a:lnTo>
                  <a:lnTo>
                    <a:pt x="5965836" y="1379190"/>
                  </a:lnTo>
                  <a:lnTo>
                    <a:pt x="5975361" y="1379190"/>
                  </a:lnTo>
                  <a:lnTo>
                    <a:pt x="5975361" y="1388715"/>
                  </a:lnTo>
                  <a:close/>
                </a:path>
                <a:path w="9865360" h="1388745">
                  <a:moveTo>
                    <a:pt x="5956311" y="1388715"/>
                  </a:moveTo>
                  <a:lnTo>
                    <a:pt x="5946786" y="1388715"/>
                  </a:lnTo>
                  <a:lnTo>
                    <a:pt x="5946786" y="1379190"/>
                  </a:lnTo>
                  <a:lnTo>
                    <a:pt x="5956311" y="1379190"/>
                  </a:lnTo>
                  <a:lnTo>
                    <a:pt x="5956311" y="1388715"/>
                  </a:lnTo>
                  <a:close/>
                </a:path>
                <a:path w="9865360" h="1388745">
                  <a:moveTo>
                    <a:pt x="5937261" y="1388715"/>
                  </a:moveTo>
                  <a:lnTo>
                    <a:pt x="5927736" y="1388715"/>
                  </a:lnTo>
                  <a:lnTo>
                    <a:pt x="5927736" y="1379190"/>
                  </a:lnTo>
                  <a:lnTo>
                    <a:pt x="5937261" y="1379190"/>
                  </a:lnTo>
                  <a:lnTo>
                    <a:pt x="5937261" y="1388715"/>
                  </a:lnTo>
                  <a:close/>
                </a:path>
                <a:path w="9865360" h="1388745">
                  <a:moveTo>
                    <a:pt x="5918211" y="1388715"/>
                  </a:moveTo>
                  <a:lnTo>
                    <a:pt x="5908686" y="1388715"/>
                  </a:lnTo>
                  <a:lnTo>
                    <a:pt x="5908686" y="1379190"/>
                  </a:lnTo>
                  <a:lnTo>
                    <a:pt x="5918211" y="1379190"/>
                  </a:lnTo>
                  <a:lnTo>
                    <a:pt x="5918211" y="1388715"/>
                  </a:lnTo>
                  <a:close/>
                </a:path>
                <a:path w="9865360" h="1388745">
                  <a:moveTo>
                    <a:pt x="5899161" y="1388715"/>
                  </a:moveTo>
                  <a:lnTo>
                    <a:pt x="5889636" y="1388715"/>
                  </a:lnTo>
                  <a:lnTo>
                    <a:pt x="5889636" y="1379190"/>
                  </a:lnTo>
                  <a:lnTo>
                    <a:pt x="5899161" y="1379190"/>
                  </a:lnTo>
                  <a:lnTo>
                    <a:pt x="5899161" y="1388715"/>
                  </a:lnTo>
                  <a:close/>
                </a:path>
                <a:path w="9865360" h="1388745">
                  <a:moveTo>
                    <a:pt x="5880111" y="1388715"/>
                  </a:moveTo>
                  <a:lnTo>
                    <a:pt x="5870586" y="1388715"/>
                  </a:lnTo>
                  <a:lnTo>
                    <a:pt x="5870586" y="1379190"/>
                  </a:lnTo>
                  <a:lnTo>
                    <a:pt x="5880111" y="1379190"/>
                  </a:lnTo>
                  <a:lnTo>
                    <a:pt x="5880111" y="1388715"/>
                  </a:lnTo>
                  <a:close/>
                </a:path>
                <a:path w="9865360" h="1388745">
                  <a:moveTo>
                    <a:pt x="5861061" y="1388715"/>
                  </a:moveTo>
                  <a:lnTo>
                    <a:pt x="5851536" y="1388715"/>
                  </a:lnTo>
                  <a:lnTo>
                    <a:pt x="5851536" y="1379190"/>
                  </a:lnTo>
                  <a:lnTo>
                    <a:pt x="5861061" y="1379190"/>
                  </a:lnTo>
                  <a:lnTo>
                    <a:pt x="5861061" y="1388715"/>
                  </a:lnTo>
                  <a:close/>
                </a:path>
                <a:path w="9865360" h="1388745">
                  <a:moveTo>
                    <a:pt x="5842011" y="1388715"/>
                  </a:moveTo>
                  <a:lnTo>
                    <a:pt x="5832486" y="1388715"/>
                  </a:lnTo>
                  <a:lnTo>
                    <a:pt x="5832486" y="1379190"/>
                  </a:lnTo>
                  <a:lnTo>
                    <a:pt x="5842011" y="1379190"/>
                  </a:lnTo>
                  <a:lnTo>
                    <a:pt x="5842011" y="1388715"/>
                  </a:lnTo>
                  <a:close/>
                </a:path>
                <a:path w="9865360" h="1388745">
                  <a:moveTo>
                    <a:pt x="5822961" y="1388715"/>
                  </a:moveTo>
                  <a:lnTo>
                    <a:pt x="5813436" y="1388715"/>
                  </a:lnTo>
                  <a:lnTo>
                    <a:pt x="5813436" y="1379190"/>
                  </a:lnTo>
                  <a:lnTo>
                    <a:pt x="5822961" y="1379190"/>
                  </a:lnTo>
                  <a:lnTo>
                    <a:pt x="5822961" y="1388715"/>
                  </a:lnTo>
                  <a:close/>
                </a:path>
                <a:path w="9865360" h="1388745">
                  <a:moveTo>
                    <a:pt x="5803911" y="1388715"/>
                  </a:moveTo>
                  <a:lnTo>
                    <a:pt x="5794386" y="1388715"/>
                  </a:lnTo>
                  <a:lnTo>
                    <a:pt x="5794386" y="1379190"/>
                  </a:lnTo>
                  <a:lnTo>
                    <a:pt x="5803911" y="1379190"/>
                  </a:lnTo>
                  <a:lnTo>
                    <a:pt x="5803911" y="1388715"/>
                  </a:lnTo>
                  <a:close/>
                </a:path>
                <a:path w="9865360" h="1388745">
                  <a:moveTo>
                    <a:pt x="5784861" y="1388715"/>
                  </a:moveTo>
                  <a:lnTo>
                    <a:pt x="5775336" y="1388715"/>
                  </a:lnTo>
                  <a:lnTo>
                    <a:pt x="5775336" y="1379190"/>
                  </a:lnTo>
                  <a:lnTo>
                    <a:pt x="5784861" y="1379190"/>
                  </a:lnTo>
                  <a:lnTo>
                    <a:pt x="5784861" y="1388715"/>
                  </a:lnTo>
                  <a:close/>
                </a:path>
                <a:path w="9865360" h="1388745">
                  <a:moveTo>
                    <a:pt x="5765811" y="1388715"/>
                  </a:moveTo>
                  <a:lnTo>
                    <a:pt x="5756286" y="1388715"/>
                  </a:lnTo>
                  <a:lnTo>
                    <a:pt x="5756286" y="1379190"/>
                  </a:lnTo>
                  <a:lnTo>
                    <a:pt x="5765811" y="1379190"/>
                  </a:lnTo>
                  <a:lnTo>
                    <a:pt x="5765811" y="1388715"/>
                  </a:lnTo>
                  <a:close/>
                </a:path>
                <a:path w="9865360" h="1388745">
                  <a:moveTo>
                    <a:pt x="5746761" y="1388715"/>
                  </a:moveTo>
                  <a:lnTo>
                    <a:pt x="5737236" y="1388715"/>
                  </a:lnTo>
                  <a:lnTo>
                    <a:pt x="5737236" y="1379190"/>
                  </a:lnTo>
                  <a:lnTo>
                    <a:pt x="5746761" y="1379190"/>
                  </a:lnTo>
                  <a:lnTo>
                    <a:pt x="5746761" y="1388715"/>
                  </a:lnTo>
                  <a:close/>
                </a:path>
                <a:path w="9865360" h="1388745">
                  <a:moveTo>
                    <a:pt x="5727711" y="1388715"/>
                  </a:moveTo>
                  <a:lnTo>
                    <a:pt x="5718186" y="1388715"/>
                  </a:lnTo>
                  <a:lnTo>
                    <a:pt x="5718186" y="1379190"/>
                  </a:lnTo>
                  <a:lnTo>
                    <a:pt x="5727711" y="1379190"/>
                  </a:lnTo>
                  <a:lnTo>
                    <a:pt x="5727711" y="1388715"/>
                  </a:lnTo>
                  <a:close/>
                </a:path>
                <a:path w="9865360" h="1388745">
                  <a:moveTo>
                    <a:pt x="5708661" y="1388715"/>
                  </a:moveTo>
                  <a:lnTo>
                    <a:pt x="5699136" y="1388715"/>
                  </a:lnTo>
                  <a:lnTo>
                    <a:pt x="5699136" y="1379190"/>
                  </a:lnTo>
                  <a:lnTo>
                    <a:pt x="5708661" y="1379190"/>
                  </a:lnTo>
                  <a:lnTo>
                    <a:pt x="5708661" y="1388715"/>
                  </a:lnTo>
                  <a:close/>
                </a:path>
                <a:path w="9865360" h="1388745">
                  <a:moveTo>
                    <a:pt x="5689611" y="1388715"/>
                  </a:moveTo>
                  <a:lnTo>
                    <a:pt x="5680086" y="1388715"/>
                  </a:lnTo>
                  <a:lnTo>
                    <a:pt x="5680086" y="1379190"/>
                  </a:lnTo>
                  <a:lnTo>
                    <a:pt x="5689611" y="1379190"/>
                  </a:lnTo>
                  <a:lnTo>
                    <a:pt x="5689611" y="1388715"/>
                  </a:lnTo>
                  <a:close/>
                </a:path>
                <a:path w="9865360" h="1388745">
                  <a:moveTo>
                    <a:pt x="5670561" y="1388715"/>
                  </a:moveTo>
                  <a:lnTo>
                    <a:pt x="5661036" y="1388715"/>
                  </a:lnTo>
                  <a:lnTo>
                    <a:pt x="5661036" y="1379190"/>
                  </a:lnTo>
                  <a:lnTo>
                    <a:pt x="5670561" y="1379190"/>
                  </a:lnTo>
                  <a:lnTo>
                    <a:pt x="5670561" y="1388715"/>
                  </a:lnTo>
                  <a:close/>
                </a:path>
                <a:path w="9865360" h="1388745">
                  <a:moveTo>
                    <a:pt x="5651511" y="1388715"/>
                  </a:moveTo>
                  <a:lnTo>
                    <a:pt x="5641986" y="1388715"/>
                  </a:lnTo>
                  <a:lnTo>
                    <a:pt x="5641986" y="1379190"/>
                  </a:lnTo>
                  <a:lnTo>
                    <a:pt x="5651511" y="1379190"/>
                  </a:lnTo>
                  <a:lnTo>
                    <a:pt x="5651511" y="1388715"/>
                  </a:lnTo>
                  <a:close/>
                </a:path>
                <a:path w="9865360" h="1388745">
                  <a:moveTo>
                    <a:pt x="5632461" y="1388715"/>
                  </a:moveTo>
                  <a:lnTo>
                    <a:pt x="5622936" y="1388715"/>
                  </a:lnTo>
                  <a:lnTo>
                    <a:pt x="5622936" y="1379190"/>
                  </a:lnTo>
                  <a:lnTo>
                    <a:pt x="5632461" y="1379190"/>
                  </a:lnTo>
                  <a:lnTo>
                    <a:pt x="5632461" y="1388715"/>
                  </a:lnTo>
                  <a:close/>
                </a:path>
                <a:path w="9865360" h="1388745">
                  <a:moveTo>
                    <a:pt x="5613411" y="1388715"/>
                  </a:moveTo>
                  <a:lnTo>
                    <a:pt x="5603886" y="1388715"/>
                  </a:lnTo>
                  <a:lnTo>
                    <a:pt x="5603886" y="1379190"/>
                  </a:lnTo>
                  <a:lnTo>
                    <a:pt x="5613411" y="1379190"/>
                  </a:lnTo>
                  <a:lnTo>
                    <a:pt x="5613411" y="1388715"/>
                  </a:lnTo>
                  <a:close/>
                </a:path>
                <a:path w="9865360" h="1388745">
                  <a:moveTo>
                    <a:pt x="5594361" y="1388715"/>
                  </a:moveTo>
                  <a:lnTo>
                    <a:pt x="5584836" y="1388715"/>
                  </a:lnTo>
                  <a:lnTo>
                    <a:pt x="5584836" y="1379190"/>
                  </a:lnTo>
                  <a:lnTo>
                    <a:pt x="5594361" y="1379190"/>
                  </a:lnTo>
                  <a:lnTo>
                    <a:pt x="5594361" y="1388715"/>
                  </a:lnTo>
                  <a:close/>
                </a:path>
                <a:path w="9865360" h="1388745">
                  <a:moveTo>
                    <a:pt x="5575311" y="1388715"/>
                  </a:moveTo>
                  <a:lnTo>
                    <a:pt x="5565786" y="1388715"/>
                  </a:lnTo>
                  <a:lnTo>
                    <a:pt x="5565786" y="1379190"/>
                  </a:lnTo>
                  <a:lnTo>
                    <a:pt x="5575311" y="1379190"/>
                  </a:lnTo>
                  <a:lnTo>
                    <a:pt x="5575311" y="1388715"/>
                  </a:lnTo>
                  <a:close/>
                </a:path>
                <a:path w="9865360" h="1388745">
                  <a:moveTo>
                    <a:pt x="5556261" y="1388715"/>
                  </a:moveTo>
                  <a:lnTo>
                    <a:pt x="5546736" y="1388715"/>
                  </a:lnTo>
                  <a:lnTo>
                    <a:pt x="5546736" y="1379190"/>
                  </a:lnTo>
                  <a:lnTo>
                    <a:pt x="5556261" y="1379190"/>
                  </a:lnTo>
                  <a:lnTo>
                    <a:pt x="5556261" y="1388715"/>
                  </a:lnTo>
                  <a:close/>
                </a:path>
                <a:path w="9865360" h="1388745">
                  <a:moveTo>
                    <a:pt x="5537211" y="1388715"/>
                  </a:moveTo>
                  <a:lnTo>
                    <a:pt x="5527686" y="1388715"/>
                  </a:lnTo>
                  <a:lnTo>
                    <a:pt x="5527686" y="1379190"/>
                  </a:lnTo>
                  <a:lnTo>
                    <a:pt x="5537211" y="1379190"/>
                  </a:lnTo>
                  <a:lnTo>
                    <a:pt x="5537211" y="1388715"/>
                  </a:lnTo>
                  <a:close/>
                </a:path>
                <a:path w="9865360" h="1388745">
                  <a:moveTo>
                    <a:pt x="5518161" y="1388715"/>
                  </a:moveTo>
                  <a:lnTo>
                    <a:pt x="5508636" y="1388715"/>
                  </a:lnTo>
                  <a:lnTo>
                    <a:pt x="5508636" y="1379190"/>
                  </a:lnTo>
                  <a:lnTo>
                    <a:pt x="5518161" y="1379190"/>
                  </a:lnTo>
                  <a:lnTo>
                    <a:pt x="5518161" y="1388715"/>
                  </a:lnTo>
                  <a:close/>
                </a:path>
                <a:path w="9865360" h="1388745">
                  <a:moveTo>
                    <a:pt x="5499111" y="1388715"/>
                  </a:moveTo>
                  <a:lnTo>
                    <a:pt x="5489586" y="1388715"/>
                  </a:lnTo>
                  <a:lnTo>
                    <a:pt x="5489586" y="1379190"/>
                  </a:lnTo>
                  <a:lnTo>
                    <a:pt x="5499111" y="1379190"/>
                  </a:lnTo>
                  <a:lnTo>
                    <a:pt x="5499111" y="1388715"/>
                  </a:lnTo>
                  <a:close/>
                </a:path>
                <a:path w="9865360" h="1388745">
                  <a:moveTo>
                    <a:pt x="5480061" y="1388715"/>
                  </a:moveTo>
                  <a:lnTo>
                    <a:pt x="5470536" y="1388715"/>
                  </a:lnTo>
                  <a:lnTo>
                    <a:pt x="5470536" y="1379190"/>
                  </a:lnTo>
                  <a:lnTo>
                    <a:pt x="5480061" y="1379190"/>
                  </a:lnTo>
                  <a:lnTo>
                    <a:pt x="5480061" y="1388715"/>
                  </a:lnTo>
                  <a:close/>
                </a:path>
                <a:path w="9865360" h="1388745">
                  <a:moveTo>
                    <a:pt x="5461011" y="1388715"/>
                  </a:moveTo>
                  <a:lnTo>
                    <a:pt x="5451486" y="1388715"/>
                  </a:lnTo>
                  <a:lnTo>
                    <a:pt x="5451486" y="1379190"/>
                  </a:lnTo>
                  <a:lnTo>
                    <a:pt x="5461011" y="1379190"/>
                  </a:lnTo>
                  <a:lnTo>
                    <a:pt x="5461011" y="1388715"/>
                  </a:lnTo>
                  <a:close/>
                </a:path>
                <a:path w="9865360" h="1388745">
                  <a:moveTo>
                    <a:pt x="5441962" y="1388715"/>
                  </a:moveTo>
                  <a:lnTo>
                    <a:pt x="5432436" y="1388715"/>
                  </a:lnTo>
                  <a:lnTo>
                    <a:pt x="5432436" y="1379190"/>
                  </a:lnTo>
                  <a:lnTo>
                    <a:pt x="5441962" y="1379190"/>
                  </a:lnTo>
                  <a:lnTo>
                    <a:pt x="5441962" y="1388715"/>
                  </a:lnTo>
                  <a:close/>
                </a:path>
                <a:path w="9865360" h="1388745">
                  <a:moveTo>
                    <a:pt x="5422911" y="1388715"/>
                  </a:moveTo>
                  <a:lnTo>
                    <a:pt x="5413386" y="1388715"/>
                  </a:lnTo>
                  <a:lnTo>
                    <a:pt x="5413386" y="1379190"/>
                  </a:lnTo>
                  <a:lnTo>
                    <a:pt x="5422911" y="1379190"/>
                  </a:lnTo>
                  <a:lnTo>
                    <a:pt x="5422911" y="1388715"/>
                  </a:lnTo>
                  <a:close/>
                </a:path>
                <a:path w="9865360" h="1388745">
                  <a:moveTo>
                    <a:pt x="5403861" y="1388715"/>
                  </a:moveTo>
                  <a:lnTo>
                    <a:pt x="5394336" y="1388715"/>
                  </a:lnTo>
                  <a:lnTo>
                    <a:pt x="5394336" y="1379190"/>
                  </a:lnTo>
                  <a:lnTo>
                    <a:pt x="5403861" y="1379190"/>
                  </a:lnTo>
                  <a:lnTo>
                    <a:pt x="5403861" y="1388715"/>
                  </a:lnTo>
                  <a:close/>
                </a:path>
                <a:path w="9865360" h="1388745">
                  <a:moveTo>
                    <a:pt x="5384811" y="1388715"/>
                  </a:moveTo>
                  <a:lnTo>
                    <a:pt x="5375286" y="1388715"/>
                  </a:lnTo>
                  <a:lnTo>
                    <a:pt x="5375286" y="1379190"/>
                  </a:lnTo>
                  <a:lnTo>
                    <a:pt x="5384811" y="1379190"/>
                  </a:lnTo>
                  <a:lnTo>
                    <a:pt x="5384811" y="1388715"/>
                  </a:lnTo>
                  <a:close/>
                </a:path>
                <a:path w="9865360" h="1388745">
                  <a:moveTo>
                    <a:pt x="5365761" y="1388715"/>
                  </a:moveTo>
                  <a:lnTo>
                    <a:pt x="5356236" y="1388715"/>
                  </a:lnTo>
                  <a:lnTo>
                    <a:pt x="5356236" y="1379190"/>
                  </a:lnTo>
                  <a:lnTo>
                    <a:pt x="5365761" y="1379190"/>
                  </a:lnTo>
                  <a:lnTo>
                    <a:pt x="5365761" y="1388715"/>
                  </a:lnTo>
                  <a:close/>
                </a:path>
                <a:path w="9865360" h="1388745">
                  <a:moveTo>
                    <a:pt x="5346711" y="1388715"/>
                  </a:moveTo>
                  <a:lnTo>
                    <a:pt x="5337187" y="1388715"/>
                  </a:lnTo>
                  <a:lnTo>
                    <a:pt x="5337187" y="1379190"/>
                  </a:lnTo>
                  <a:lnTo>
                    <a:pt x="5346711" y="1379190"/>
                  </a:lnTo>
                  <a:lnTo>
                    <a:pt x="5346711" y="1388715"/>
                  </a:lnTo>
                  <a:close/>
                </a:path>
                <a:path w="9865360" h="1388745">
                  <a:moveTo>
                    <a:pt x="5327661" y="1388715"/>
                  </a:moveTo>
                  <a:lnTo>
                    <a:pt x="5318136" y="1388715"/>
                  </a:lnTo>
                  <a:lnTo>
                    <a:pt x="5318136" y="1379190"/>
                  </a:lnTo>
                  <a:lnTo>
                    <a:pt x="5327661" y="1379190"/>
                  </a:lnTo>
                  <a:lnTo>
                    <a:pt x="5327661" y="1388715"/>
                  </a:lnTo>
                  <a:close/>
                </a:path>
                <a:path w="9865360" h="1388745">
                  <a:moveTo>
                    <a:pt x="5308611" y="1388715"/>
                  </a:moveTo>
                  <a:lnTo>
                    <a:pt x="5299086" y="1388715"/>
                  </a:lnTo>
                  <a:lnTo>
                    <a:pt x="5299086" y="1379190"/>
                  </a:lnTo>
                  <a:lnTo>
                    <a:pt x="5308611" y="1379190"/>
                  </a:lnTo>
                  <a:lnTo>
                    <a:pt x="5308611" y="1388715"/>
                  </a:lnTo>
                  <a:close/>
                </a:path>
                <a:path w="9865360" h="1388745">
                  <a:moveTo>
                    <a:pt x="5289561" y="1388715"/>
                  </a:moveTo>
                  <a:lnTo>
                    <a:pt x="5280036" y="1388715"/>
                  </a:lnTo>
                  <a:lnTo>
                    <a:pt x="5280036" y="1379190"/>
                  </a:lnTo>
                  <a:lnTo>
                    <a:pt x="5289561" y="1379190"/>
                  </a:lnTo>
                  <a:lnTo>
                    <a:pt x="5289561" y="1388715"/>
                  </a:lnTo>
                  <a:close/>
                </a:path>
                <a:path w="9865360" h="1388745">
                  <a:moveTo>
                    <a:pt x="5270511" y="1388715"/>
                  </a:moveTo>
                  <a:lnTo>
                    <a:pt x="5260986" y="1388715"/>
                  </a:lnTo>
                  <a:lnTo>
                    <a:pt x="5260986" y="1379190"/>
                  </a:lnTo>
                  <a:lnTo>
                    <a:pt x="5270511" y="1379190"/>
                  </a:lnTo>
                  <a:lnTo>
                    <a:pt x="5270511" y="1388715"/>
                  </a:lnTo>
                  <a:close/>
                </a:path>
                <a:path w="9865360" h="1388745">
                  <a:moveTo>
                    <a:pt x="5251461" y="1388715"/>
                  </a:moveTo>
                  <a:lnTo>
                    <a:pt x="5241936" y="1388715"/>
                  </a:lnTo>
                  <a:lnTo>
                    <a:pt x="5241936" y="1379190"/>
                  </a:lnTo>
                  <a:lnTo>
                    <a:pt x="5251461" y="1379190"/>
                  </a:lnTo>
                  <a:lnTo>
                    <a:pt x="5251461" y="1388715"/>
                  </a:lnTo>
                  <a:close/>
                </a:path>
                <a:path w="9865360" h="1388745">
                  <a:moveTo>
                    <a:pt x="5232411" y="1388715"/>
                  </a:moveTo>
                  <a:lnTo>
                    <a:pt x="5222886" y="1388715"/>
                  </a:lnTo>
                  <a:lnTo>
                    <a:pt x="5222886" y="1379190"/>
                  </a:lnTo>
                  <a:lnTo>
                    <a:pt x="5232411" y="1379190"/>
                  </a:lnTo>
                  <a:lnTo>
                    <a:pt x="5232411" y="1388715"/>
                  </a:lnTo>
                  <a:close/>
                </a:path>
                <a:path w="9865360" h="1388745">
                  <a:moveTo>
                    <a:pt x="5213361" y="1388715"/>
                  </a:moveTo>
                  <a:lnTo>
                    <a:pt x="5203837" y="1388715"/>
                  </a:lnTo>
                  <a:lnTo>
                    <a:pt x="5203837" y="1379190"/>
                  </a:lnTo>
                  <a:lnTo>
                    <a:pt x="5213361" y="1379190"/>
                  </a:lnTo>
                  <a:lnTo>
                    <a:pt x="5213361" y="1388715"/>
                  </a:lnTo>
                  <a:close/>
                </a:path>
                <a:path w="9865360" h="1388745">
                  <a:moveTo>
                    <a:pt x="5194311" y="1388715"/>
                  </a:moveTo>
                  <a:lnTo>
                    <a:pt x="5184786" y="1388715"/>
                  </a:lnTo>
                  <a:lnTo>
                    <a:pt x="5184786" y="1379190"/>
                  </a:lnTo>
                  <a:lnTo>
                    <a:pt x="5194311" y="1379190"/>
                  </a:lnTo>
                  <a:lnTo>
                    <a:pt x="5194311" y="1388715"/>
                  </a:lnTo>
                  <a:close/>
                </a:path>
                <a:path w="9865360" h="1388745">
                  <a:moveTo>
                    <a:pt x="5175261" y="1388715"/>
                  </a:moveTo>
                  <a:lnTo>
                    <a:pt x="5165736" y="1388715"/>
                  </a:lnTo>
                  <a:lnTo>
                    <a:pt x="5165736" y="1379190"/>
                  </a:lnTo>
                  <a:lnTo>
                    <a:pt x="5175261" y="1379190"/>
                  </a:lnTo>
                  <a:lnTo>
                    <a:pt x="5175261" y="1388715"/>
                  </a:lnTo>
                  <a:close/>
                </a:path>
                <a:path w="9865360" h="1388745">
                  <a:moveTo>
                    <a:pt x="5156211" y="1388715"/>
                  </a:moveTo>
                  <a:lnTo>
                    <a:pt x="5146686" y="1388715"/>
                  </a:lnTo>
                  <a:lnTo>
                    <a:pt x="5146686" y="1379190"/>
                  </a:lnTo>
                  <a:lnTo>
                    <a:pt x="5156211" y="1379190"/>
                  </a:lnTo>
                  <a:lnTo>
                    <a:pt x="5156211" y="1388715"/>
                  </a:lnTo>
                  <a:close/>
                </a:path>
                <a:path w="9865360" h="1388745">
                  <a:moveTo>
                    <a:pt x="5137161" y="1388715"/>
                  </a:moveTo>
                  <a:lnTo>
                    <a:pt x="5127636" y="1388715"/>
                  </a:lnTo>
                  <a:lnTo>
                    <a:pt x="5127636" y="1379190"/>
                  </a:lnTo>
                  <a:lnTo>
                    <a:pt x="5137161" y="1379190"/>
                  </a:lnTo>
                  <a:lnTo>
                    <a:pt x="5137161" y="1388715"/>
                  </a:lnTo>
                  <a:close/>
                </a:path>
                <a:path w="9865360" h="1388745">
                  <a:moveTo>
                    <a:pt x="5118111" y="1388715"/>
                  </a:moveTo>
                  <a:lnTo>
                    <a:pt x="5108586" y="1388715"/>
                  </a:lnTo>
                  <a:lnTo>
                    <a:pt x="5108586" y="1379190"/>
                  </a:lnTo>
                  <a:lnTo>
                    <a:pt x="5118111" y="1379190"/>
                  </a:lnTo>
                  <a:lnTo>
                    <a:pt x="5118111" y="1388715"/>
                  </a:lnTo>
                  <a:close/>
                </a:path>
                <a:path w="9865360" h="1388745">
                  <a:moveTo>
                    <a:pt x="5099061" y="1388715"/>
                  </a:moveTo>
                  <a:lnTo>
                    <a:pt x="5089536" y="1388715"/>
                  </a:lnTo>
                  <a:lnTo>
                    <a:pt x="5089536" y="1379190"/>
                  </a:lnTo>
                  <a:lnTo>
                    <a:pt x="5099061" y="1379190"/>
                  </a:lnTo>
                  <a:lnTo>
                    <a:pt x="5099061" y="1388715"/>
                  </a:lnTo>
                  <a:close/>
                </a:path>
                <a:path w="9865360" h="1388745">
                  <a:moveTo>
                    <a:pt x="5080011" y="1388715"/>
                  </a:moveTo>
                  <a:lnTo>
                    <a:pt x="5070486" y="1388715"/>
                  </a:lnTo>
                  <a:lnTo>
                    <a:pt x="5070486" y="1379190"/>
                  </a:lnTo>
                  <a:lnTo>
                    <a:pt x="5080011" y="1379190"/>
                  </a:lnTo>
                  <a:lnTo>
                    <a:pt x="5080011" y="1388715"/>
                  </a:lnTo>
                  <a:close/>
                </a:path>
                <a:path w="9865360" h="1388745">
                  <a:moveTo>
                    <a:pt x="5060961" y="1388715"/>
                  </a:moveTo>
                  <a:lnTo>
                    <a:pt x="5051436" y="1388715"/>
                  </a:lnTo>
                  <a:lnTo>
                    <a:pt x="5051436" y="1379190"/>
                  </a:lnTo>
                  <a:lnTo>
                    <a:pt x="5060961" y="1379190"/>
                  </a:lnTo>
                  <a:lnTo>
                    <a:pt x="5060961" y="1388715"/>
                  </a:lnTo>
                  <a:close/>
                </a:path>
                <a:path w="9865360" h="1388745">
                  <a:moveTo>
                    <a:pt x="5041911" y="1388715"/>
                  </a:moveTo>
                  <a:lnTo>
                    <a:pt x="5032386" y="1388715"/>
                  </a:lnTo>
                  <a:lnTo>
                    <a:pt x="5032386" y="1379190"/>
                  </a:lnTo>
                  <a:lnTo>
                    <a:pt x="5041911" y="1379190"/>
                  </a:lnTo>
                  <a:lnTo>
                    <a:pt x="5041911" y="1388715"/>
                  </a:lnTo>
                  <a:close/>
                </a:path>
                <a:path w="9865360" h="1388745">
                  <a:moveTo>
                    <a:pt x="5022861" y="1388715"/>
                  </a:moveTo>
                  <a:lnTo>
                    <a:pt x="5013336" y="1388715"/>
                  </a:lnTo>
                  <a:lnTo>
                    <a:pt x="5013336" y="1379190"/>
                  </a:lnTo>
                  <a:lnTo>
                    <a:pt x="5022861" y="1379190"/>
                  </a:lnTo>
                  <a:lnTo>
                    <a:pt x="5022861" y="1388715"/>
                  </a:lnTo>
                  <a:close/>
                </a:path>
                <a:path w="9865360" h="1388745">
                  <a:moveTo>
                    <a:pt x="5003811" y="1388715"/>
                  </a:moveTo>
                  <a:lnTo>
                    <a:pt x="4994286" y="1388715"/>
                  </a:lnTo>
                  <a:lnTo>
                    <a:pt x="4994286" y="1379190"/>
                  </a:lnTo>
                  <a:lnTo>
                    <a:pt x="5003811" y="1379190"/>
                  </a:lnTo>
                  <a:lnTo>
                    <a:pt x="5003811" y="1388715"/>
                  </a:lnTo>
                  <a:close/>
                </a:path>
                <a:path w="9865360" h="1388745">
                  <a:moveTo>
                    <a:pt x="4984761" y="1388715"/>
                  </a:moveTo>
                  <a:lnTo>
                    <a:pt x="4975236" y="1388715"/>
                  </a:lnTo>
                  <a:lnTo>
                    <a:pt x="4975236" y="1379190"/>
                  </a:lnTo>
                  <a:lnTo>
                    <a:pt x="4984761" y="1379190"/>
                  </a:lnTo>
                  <a:lnTo>
                    <a:pt x="4984761" y="1388715"/>
                  </a:lnTo>
                  <a:close/>
                </a:path>
                <a:path w="9865360" h="1388745">
                  <a:moveTo>
                    <a:pt x="4965711" y="1388715"/>
                  </a:moveTo>
                  <a:lnTo>
                    <a:pt x="4956186" y="1388715"/>
                  </a:lnTo>
                  <a:lnTo>
                    <a:pt x="4956186" y="1379190"/>
                  </a:lnTo>
                  <a:lnTo>
                    <a:pt x="4965711" y="1379190"/>
                  </a:lnTo>
                  <a:lnTo>
                    <a:pt x="4965711" y="1388715"/>
                  </a:lnTo>
                  <a:close/>
                </a:path>
                <a:path w="9865360" h="1388745">
                  <a:moveTo>
                    <a:pt x="4946661" y="1388715"/>
                  </a:moveTo>
                  <a:lnTo>
                    <a:pt x="4937136" y="1388715"/>
                  </a:lnTo>
                  <a:lnTo>
                    <a:pt x="4937136" y="1379190"/>
                  </a:lnTo>
                  <a:lnTo>
                    <a:pt x="4946661" y="1379190"/>
                  </a:lnTo>
                  <a:lnTo>
                    <a:pt x="4946661" y="1388715"/>
                  </a:lnTo>
                  <a:close/>
                </a:path>
                <a:path w="9865360" h="1388745">
                  <a:moveTo>
                    <a:pt x="4927611" y="1388715"/>
                  </a:moveTo>
                  <a:lnTo>
                    <a:pt x="4918086" y="1388715"/>
                  </a:lnTo>
                  <a:lnTo>
                    <a:pt x="4918086" y="1379190"/>
                  </a:lnTo>
                  <a:lnTo>
                    <a:pt x="4927611" y="1379190"/>
                  </a:lnTo>
                  <a:lnTo>
                    <a:pt x="4927611" y="1388715"/>
                  </a:lnTo>
                  <a:close/>
                </a:path>
                <a:path w="9865360" h="1388745">
                  <a:moveTo>
                    <a:pt x="4908562" y="1388715"/>
                  </a:moveTo>
                  <a:lnTo>
                    <a:pt x="4899036" y="1388715"/>
                  </a:lnTo>
                  <a:lnTo>
                    <a:pt x="4899036" y="1379190"/>
                  </a:lnTo>
                  <a:lnTo>
                    <a:pt x="4908562" y="1379190"/>
                  </a:lnTo>
                  <a:lnTo>
                    <a:pt x="4908562" y="1388715"/>
                  </a:lnTo>
                  <a:close/>
                </a:path>
                <a:path w="9865360" h="1388745">
                  <a:moveTo>
                    <a:pt x="4889511" y="1388715"/>
                  </a:moveTo>
                  <a:lnTo>
                    <a:pt x="4879987" y="1388715"/>
                  </a:lnTo>
                  <a:lnTo>
                    <a:pt x="4879987" y="1379190"/>
                  </a:lnTo>
                  <a:lnTo>
                    <a:pt x="4889511" y="1379190"/>
                  </a:lnTo>
                  <a:lnTo>
                    <a:pt x="4889511" y="1388715"/>
                  </a:lnTo>
                  <a:close/>
                </a:path>
                <a:path w="9865360" h="1388745">
                  <a:moveTo>
                    <a:pt x="4870461" y="1388715"/>
                  </a:moveTo>
                  <a:lnTo>
                    <a:pt x="4860936" y="1388715"/>
                  </a:lnTo>
                  <a:lnTo>
                    <a:pt x="4860936" y="1379190"/>
                  </a:lnTo>
                  <a:lnTo>
                    <a:pt x="4870461" y="1379190"/>
                  </a:lnTo>
                  <a:lnTo>
                    <a:pt x="4870461" y="1388715"/>
                  </a:lnTo>
                  <a:close/>
                </a:path>
                <a:path w="9865360" h="1388745">
                  <a:moveTo>
                    <a:pt x="4851412" y="1388715"/>
                  </a:moveTo>
                  <a:lnTo>
                    <a:pt x="4841886" y="1388715"/>
                  </a:lnTo>
                  <a:lnTo>
                    <a:pt x="4841886" y="1379190"/>
                  </a:lnTo>
                  <a:lnTo>
                    <a:pt x="4851412" y="1379190"/>
                  </a:lnTo>
                  <a:lnTo>
                    <a:pt x="4851412" y="1388715"/>
                  </a:lnTo>
                  <a:close/>
                </a:path>
                <a:path w="9865360" h="1388745">
                  <a:moveTo>
                    <a:pt x="4832361" y="1388715"/>
                  </a:moveTo>
                  <a:lnTo>
                    <a:pt x="4822837" y="1388715"/>
                  </a:lnTo>
                  <a:lnTo>
                    <a:pt x="4822837" y="1379190"/>
                  </a:lnTo>
                  <a:lnTo>
                    <a:pt x="4832361" y="1379190"/>
                  </a:lnTo>
                  <a:lnTo>
                    <a:pt x="4832361" y="1388715"/>
                  </a:lnTo>
                  <a:close/>
                </a:path>
                <a:path w="9865360" h="1388745">
                  <a:moveTo>
                    <a:pt x="4813311" y="1388715"/>
                  </a:moveTo>
                  <a:lnTo>
                    <a:pt x="4803786" y="1388715"/>
                  </a:lnTo>
                  <a:lnTo>
                    <a:pt x="4803786" y="1379190"/>
                  </a:lnTo>
                  <a:lnTo>
                    <a:pt x="4813311" y="1379190"/>
                  </a:lnTo>
                  <a:lnTo>
                    <a:pt x="4813311" y="1388715"/>
                  </a:lnTo>
                  <a:close/>
                </a:path>
                <a:path w="9865360" h="1388745">
                  <a:moveTo>
                    <a:pt x="4794262" y="1388715"/>
                  </a:moveTo>
                  <a:lnTo>
                    <a:pt x="4784736" y="1388715"/>
                  </a:lnTo>
                  <a:lnTo>
                    <a:pt x="4784736" y="1379190"/>
                  </a:lnTo>
                  <a:lnTo>
                    <a:pt x="4794262" y="1379190"/>
                  </a:lnTo>
                  <a:lnTo>
                    <a:pt x="4794262" y="1388715"/>
                  </a:lnTo>
                  <a:close/>
                </a:path>
                <a:path w="9865360" h="1388745">
                  <a:moveTo>
                    <a:pt x="4775211" y="1388715"/>
                  </a:moveTo>
                  <a:lnTo>
                    <a:pt x="4765686" y="1388715"/>
                  </a:lnTo>
                  <a:lnTo>
                    <a:pt x="4765686" y="1379190"/>
                  </a:lnTo>
                  <a:lnTo>
                    <a:pt x="4775211" y="1379190"/>
                  </a:lnTo>
                  <a:lnTo>
                    <a:pt x="4775211" y="1388715"/>
                  </a:lnTo>
                  <a:close/>
                </a:path>
                <a:path w="9865360" h="1388745">
                  <a:moveTo>
                    <a:pt x="4756161" y="1388715"/>
                  </a:moveTo>
                  <a:lnTo>
                    <a:pt x="4746636" y="1388715"/>
                  </a:lnTo>
                  <a:lnTo>
                    <a:pt x="4746636" y="1379190"/>
                  </a:lnTo>
                  <a:lnTo>
                    <a:pt x="4756161" y="1379190"/>
                  </a:lnTo>
                  <a:lnTo>
                    <a:pt x="4756161" y="1388715"/>
                  </a:lnTo>
                  <a:close/>
                </a:path>
                <a:path w="9865360" h="1388745">
                  <a:moveTo>
                    <a:pt x="4737111" y="1388715"/>
                  </a:moveTo>
                  <a:lnTo>
                    <a:pt x="4727586" y="1388715"/>
                  </a:lnTo>
                  <a:lnTo>
                    <a:pt x="4727586" y="1379190"/>
                  </a:lnTo>
                  <a:lnTo>
                    <a:pt x="4737111" y="1379190"/>
                  </a:lnTo>
                  <a:lnTo>
                    <a:pt x="4737111" y="1388715"/>
                  </a:lnTo>
                  <a:close/>
                </a:path>
                <a:path w="9865360" h="1388745">
                  <a:moveTo>
                    <a:pt x="4718061" y="1388715"/>
                  </a:moveTo>
                  <a:lnTo>
                    <a:pt x="4708536" y="1388715"/>
                  </a:lnTo>
                  <a:lnTo>
                    <a:pt x="4708536" y="1379190"/>
                  </a:lnTo>
                  <a:lnTo>
                    <a:pt x="4718061" y="1379190"/>
                  </a:lnTo>
                  <a:lnTo>
                    <a:pt x="4718061" y="1388715"/>
                  </a:lnTo>
                  <a:close/>
                </a:path>
                <a:path w="9865360" h="1388745">
                  <a:moveTo>
                    <a:pt x="4699012" y="1388715"/>
                  </a:moveTo>
                  <a:lnTo>
                    <a:pt x="4689486" y="1388715"/>
                  </a:lnTo>
                  <a:lnTo>
                    <a:pt x="4689486" y="1379190"/>
                  </a:lnTo>
                  <a:lnTo>
                    <a:pt x="4699012" y="1379190"/>
                  </a:lnTo>
                  <a:lnTo>
                    <a:pt x="4699012" y="1388715"/>
                  </a:lnTo>
                  <a:close/>
                </a:path>
                <a:path w="9865360" h="1388745">
                  <a:moveTo>
                    <a:pt x="4679961" y="1388715"/>
                  </a:moveTo>
                  <a:lnTo>
                    <a:pt x="4670437" y="1388715"/>
                  </a:lnTo>
                  <a:lnTo>
                    <a:pt x="4670437" y="1379190"/>
                  </a:lnTo>
                  <a:lnTo>
                    <a:pt x="4679961" y="1379190"/>
                  </a:lnTo>
                  <a:lnTo>
                    <a:pt x="4679961" y="1388715"/>
                  </a:lnTo>
                  <a:close/>
                </a:path>
                <a:path w="9865360" h="1388745">
                  <a:moveTo>
                    <a:pt x="4660911" y="1388715"/>
                  </a:moveTo>
                  <a:lnTo>
                    <a:pt x="4651386" y="1388715"/>
                  </a:lnTo>
                  <a:lnTo>
                    <a:pt x="4651386" y="1379190"/>
                  </a:lnTo>
                  <a:lnTo>
                    <a:pt x="4660911" y="1379190"/>
                  </a:lnTo>
                  <a:lnTo>
                    <a:pt x="4660911" y="1388715"/>
                  </a:lnTo>
                  <a:close/>
                </a:path>
                <a:path w="9865360" h="1388745">
                  <a:moveTo>
                    <a:pt x="4641862" y="1388715"/>
                  </a:moveTo>
                  <a:lnTo>
                    <a:pt x="4632337" y="1388715"/>
                  </a:lnTo>
                  <a:lnTo>
                    <a:pt x="4632337" y="1379190"/>
                  </a:lnTo>
                  <a:lnTo>
                    <a:pt x="4641862" y="1379190"/>
                  </a:lnTo>
                  <a:lnTo>
                    <a:pt x="4641862" y="1388715"/>
                  </a:lnTo>
                  <a:close/>
                </a:path>
                <a:path w="9865360" h="1388745">
                  <a:moveTo>
                    <a:pt x="4622811" y="1388715"/>
                  </a:moveTo>
                  <a:lnTo>
                    <a:pt x="4613287" y="1388715"/>
                  </a:lnTo>
                  <a:lnTo>
                    <a:pt x="4613287" y="1379190"/>
                  </a:lnTo>
                  <a:lnTo>
                    <a:pt x="4622811" y="1379190"/>
                  </a:lnTo>
                  <a:lnTo>
                    <a:pt x="4622811" y="1388715"/>
                  </a:lnTo>
                  <a:close/>
                </a:path>
                <a:path w="9865360" h="1388745">
                  <a:moveTo>
                    <a:pt x="4603762" y="1388715"/>
                  </a:moveTo>
                  <a:lnTo>
                    <a:pt x="4594236" y="1388715"/>
                  </a:lnTo>
                  <a:lnTo>
                    <a:pt x="4594236" y="1379190"/>
                  </a:lnTo>
                  <a:lnTo>
                    <a:pt x="4603762" y="1379190"/>
                  </a:lnTo>
                  <a:lnTo>
                    <a:pt x="4603762" y="1388715"/>
                  </a:lnTo>
                  <a:close/>
                </a:path>
                <a:path w="9865360" h="1388745">
                  <a:moveTo>
                    <a:pt x="4584712" y="1388715"/>
                  </a:moveTo>
                  <a:lnTo>
                    <a:pt x="4575187" y="1388715"/>
                  </a:lnTo>
                  <a:lnTo>
                    <a:pt x="4575187" y="1379190"/>
                  </a:lnTo>
                  <a:lnTo>
                    <a:pt x="4584712" y="1379190"/>
                  </a:lnTo>
                  <a:lnTo>
                    <a:pt x="4584712" y="1388715"/>
                  </a:lnTo>
                  <a:close/>
                </a:path>
                <a:path w="9865360" h="1388745">
                  <a:moveTo>
                    <a:pt x="4565661" y="1388715"/>
                  </a:moveTo>
                  <a:lnTo>
                    <a:pt x="4556136" y="1388715"/>
                  </a:lnTo>
                  <a:lnTo>
                    <a:pt x="4556136" y="1379190"/>
                  </a:lnTo>
                  <a:lnTo>
                    <a:pt x="4565661" y="1379190"/>
                  </a:lnTo>
                  <a:lnTo>
                    <a:pt x="4565661" y="1388715"/>
                  </a:lnTo>
                  <a:close/>
                </a:path>
                <a:path w="9865360" h="1388745">
                  <a:moveTo>
                    <a:pt x="4546612" y="1388715"/>
                  </a:moveTo>
                  <a:lnTo>
                    <a:pt x="4537086" y="1388715"/>
                  </a:lnTo>
                  <a:lnTo>
                    <a:pt x="4537086" y="1379190"/>
                  </a:lnTo>
                  <a:lnTo>
                    <a:pt x="4546612" y="1379190"/>
                  </a:lnTo>
                  <a:lnTo>
                    <a:pt x="4546612" y="1388715"/>
                  </a:lnTo>
                  <a:close/>
                </a:path>
                <a:path w="9865360" h="1388745">
                  <a:moveTo>
                    <a:pt x="4527561" y="1388715"/>
                  </a:moveTo>
                  <a:lnTo>
                    <a:pt x="4518037" y="1388715"/>
                  </a:lnTo>
                  <a:lnTo>
                    <a:pt x="4518037" y="1379190"/>
                  </a:lnTo>
                  <a:lnTo>
                    <a:pt x="4527561" y="1379190"/>
                  </a:lnTo>
                  <a:lnTo>
                    <a:pt x="4527561" y="1388715"/>
                  </a:lnTo>
                  <a:close/>
                </a:path>
                <a:path w="9865360" h="1388745">
                  <a:moveTo>
                    <a:pt x="4508511" y="1388715"/>
                  </a:moveTo>
                  <a:lnTo>
                    <a:pt x="4498986" y="1388715"/>
                  </a:lnTo>
                  <a:lnTo>
                    <a:pt x="4498986" y="1379190"/>
                  </a:lnTo>
                  <a:lnTo>
                    <a:pt x="4508511" y="1379190"/>
                  </a:lnTo>
                  <a:lnTo>
                    <a:pt x="4508511" y="1388715"/>
                  </a:lnTo>
                  <a:close/>
                </a:path>
                <a:path w="9865360" h="1388745">
                  <a:moveTo>
                    <a:pt x="4489462" y="1388715"/>
                  </a:moveTo>
                  <a:lnTo>
                    <a:pt x="4479936" y="1388715"/>
                  </a:lnTo>
                  <a:lnTo>
                    <a:pt x="4479936" y="1379190"/>
                  </a:lnTo>
                  <a:lnTo>
                    <a:pt x="4489462" y="1379190"/>
                  </a:lnTo>
                  <a:lnTo>
                    <a:pt x="4489462" y="1388715"/>
                  </a:lnTo>
                  <a:close/>
                </a:path>
                <a:path w="9865360" h="1388745">
                  <a:moveTo>
                    <a:pt x="4470411" y="1388715"/>
                  </a:moveTo>
                  <a:lnTo>
                    <a:pt x="4460887" y="1388715"/>
                  </a:lnTo>
                  <a:lnTo>
                    <a:pt x="4460887" y="1379190"/>
                  </a:lnTo>
                  <a:lnTo>
                    <a:pt x="4470411" y="1379190"/>
                  </a:lnTo>
                  <a:lnTo>
                    <a:pt x="4470411" y="1388715"/>
                  </a:lnTo>
                  <a:close/>
                </a:path>
                <a:path w="9865360" h="1388745">
                  <a:moveTo>
                    <a:pt x="4451361" y="1388715"/>
                  </a:moveTo>
                  <a:lnTo>
                    <a:pt x="4441836" y="1388715"/>
                  </a:lnTo>
                  <a:lnTo>
                    <a:pt x="4441836" y="1379190"/>
                  </a:lnTo>
                  <a:lnTo>
                    <a:pt x="4451361" y="1379190"/>
                  </a:lnTo>
                  <a:lnTo>
                    <a:pt x="4451361" y="1388715"/>
                  </a:lnTo>
                  <a:close/>
                </a:path>
                <a:path w="9865360" h="1388745">
                  <a:moveTo>
                    <a:pt x="4432312" y="1388715"/>
                  </a:moveTo>
                  <a:lnTo>
                    <a:pt x="4422786" y="1388715"/>
                  </a:lnTo>
                  <a:lnTo>
                    <a:pt x="4422786" y="1379190"/>
                  </a:lnTo>
                  <a:lnTo>
                    <a:pt x="4432312" y="1379190"/>
                  </a:lnTo>
                  <a:lnTo>
                    <a:pt x="4432312" y="1388715"/>
                  </a:lnTo>
                  <a:close/>
                </a:path>
                <a:path w="9865360" h="1388745">
                  <a:moveTo>
                    <a:pt x="4413261" y="1388715"/>
                  </a:moveTo>
                  <a:lnTo>
                    <a:pt x="4403737" y="1388715"/>
                  </a:lnTo>
                  <a:lnTo>
                    <a:pt x="4403737" y="1379190"/>
                  </a:lnTo>
                  <a:lnTo>
                    <a:pt x="4413261" y="1379190"/>
                  </a:lnTo>
                  <a:lnTo>
                    <a:pt x="4413261" y="1388715"/>
                  </a:lnTo>
                  <a:close/>
                </a:path>
                <a:path w="9865360" h="1388745">
                  <a:moveTo>
                    <a:pt x="4394212" y="1388715"/>
                  </a:moveTo>
                  <a:lnTo>
                    <a:pt x="4384686" y="1388715"/>
                  </a:lnTo>
                  <a:lnTo>
                    <a:pt x="4384686" y="1379190"/>
                  </a:lnTo>
                  <a:lnTo>
                    <a:pt x="4394212" y="1379190"/>
                  </a:lnTo>
                  <a:lnTo>
                    <a:pt x="4394212" y="1388715"/>
                  </a:lnTo>
                  <a:close/>
                </a:path>
                <a:path w="9865360" h="1388745">
                  <a:moveTo>
                    <a:pt x="4375162" y="1388715"/>
                  </a:moveTo>
                  <a:lnTo>
                    <a:pt x="4365637" y="1388715"/>
                  </a:lnTo>
                  <a:lnTo>
                    <a:pt x="4365637" y="1379190"/>
                  </a:lnTo>
                  <a:lnTo>
                    <a:pt x="4375162" y="1379190"/>
                  </a:lnTo>
                  <a:lnTo>
                    <a:pt x="4375162" y="1388715"/>
                  </a:lnTo>
                  <a:close/>
                </a:path>
                <a:path w="9865360" h="1388745">
                  <a:moveTo>
                    <a:pt x="4356111" y="1388715"/>
                  </a:moveTo>
                  <a:lnTo>
                    <a:pt x="4346587" y="1388715"/>
                  </a:lnTo>
                  <a:lnTo>
                    <a:pt x="4346587" y="1379190"/>
                  </a:lnTo>
                  <a:lnTo>
                    <a:pt x="4356111" y="1379190"/>
                  </a:lnTo>
                  <a:lnTo>
                    <a:pt x="4356111" y="1388715"/>
                  </a:lnTo>
                  <a:close/>
                </a:path>
                <a:path w="9865360" h="1388745">
                  <a:moveTo>
                    <a:pt x="4337062" y="1388715"/>
                  </a:moveTo>
                  <a:lnTo>
                    <a:pt x="4327536" y="1388715"/>
                  </a:lnTo>
                  <a:lnTo>
                    <a:pt x="4327536" y="1379190"/>
                  </a:lnTo>
                  <a:lnTo>
                    <a:pt x="4337062" y="1379190"/>
                  </a:lnTo>
                  <a:lnTo>
                    <a:pt x="4337062" y="1388715"/>
                  </a:lnTo>
                  <a:close/>
                </a:path>
                <a:path w="9865360" h="1388745">
                  <a:moveTo>
                    <a:pt x="4318011" y="1388715"/>
                  </a:moveTo>
                  <a:lnTo>
                    <a:pt x="4308487" y="1388715"/>
                  </a:lnTo>
                  <a:lnTo>
                    <a:pt x="4308487" y="1379190"/>
                  </a:lnTo>
                  <a:lnTo>
                    <a:pt x="4318011" y="1379190"/>
                  </a:lnTo>
                  <a:lnTo>
                    <a:pt x="4318011" y="1388715"/>
                  </a:lnTo>
                  <a:close/>
                </a:path>
                <a:path w="9865360" h="1388745">
                  <a:moveTo>
                    <a:pt x="4298961" y="1388715"/>
                  </a:moveTo>
                  <a:lnTo>
                    <a:pt x="4289436" y="1388715"/>
                  </a:lnTo>
                  <a:lnTo>
                    <a:pt x="4289436" y="1379190"/>
                  </a:lnTo>
                  <a:lnTo>
                    <a:pt x="4298961" y="1379190"/>
                  </a:lnTo>
                  <a:lnTo>
                    <a:pt x="4298961" y="1388715"/>
                  </a:lnTo>
                  <a:close/>
                </a:path>
                <a:path w="9865360" h="1388745">
                  <a:moveTo>
                    <a:pt x="4279912" y="1388715"/>
                  </a:moveTo>
                  <a:lnTo>
                    <a:pt x="4270386" y="1388715"/>
                  </a:lnTo>
                  <a:lnTo>
                    <a:pt x="4270386" y="1379190"/>
                  </a:lnTo>
                  <a:lnTo>
                    <a:pt x="4279912" y="1379190"/>
                  </a:lnTo>
                  <a:lnTo>
                    <a:pt x="4279912" y="1388715"/>
                  </a:lnTo>
                  <a:close/>
                </a:path>
                <a:path w="9865360" h="1388745">
                  <a:moveTo>
                    <a:pt x="4260861" y="1388715"/>
                  </a:moveTo>
                  <a:lnTo>
                    <a:pt x="4251337" y="1388715"/>
                  </a:lnTo>
                  <a:lnTo>
                    <a:pt x="4251337" y="1379190"/>
                  </a:lnTo>
                  <a:lnTo>
                    <a:pt x="4260861" y="1379190"/>
                  </a:lnTo>
                  <a:lnTo>
                    <a:pt x="4260861" y="1388715"/>
                  </a:lnTo>
                  <a:close/>
                </a:path>
                <a:path w="9865360" h="1388745">
                  <a:moveTo>
                    <a:pt x="4241811" y="1388715"/>
                  </a:moveTo>
                  <a:lnTo>
                    <a:pt x="4232286" y="1388715"/>
                  </a:lnTo>
                  <a:lnTo>
                    <a:pt x="4232286" y="1379190"/>
                  </a:lnTo>
                  <a:lnTo>
                    <a:pt x="4241811" y="1379190"/>
                  </a:lnTo>
                  <a:lnTo>
                    <a:pt x="4241811" y="1388715"/>
                  </a:lnTo>
                  <a:close/>
                </a:path>
                <a:path w="9865360" h="1388745">
                  <a:moveTo>
                    <a:pt x="4222762" y="1388715"/>
                  </a:moveTo>
                  <a:lnTo>
                    <a:pt x="4213236" y="1388715"/>
                  </a:lnTo>
                  <a:lnTo>
                    <a:pt x="4213236" y="1379190"/>
                  </a:lnTo>
                  <a:lnTo>
                    <a:pt x="4222762" y="1379190"/>
                  </a:lnTo>
                  <a:lnTo>
                    <a:pt x="4222762" y="1388715"/>
                  </a:lnTo>
                  <a:close/>
                </a:path>
                <a:path w="9865360" h="1388745">
                  <a:moveTo>
                    <a:pt x="4203711" y="1388715"/>
                  </a:moveTo>
                  <a:lnTo>
                    <a:pt x="4194187" y="1388715"/>
                  </a:lnTo>
                  <a:lnTo>
                    <a:pt x="4194187" y="1379190"/>
                  </a:lnTo>
                  <a:lnTo>
                    <a:pt x="4203711" y="1379190"/>
                  </a:lnTo>
                  <a:lnTo>
                    <a:pt x="4203711" y="1388715"/>
                  </a:lnTo>
                  <a:close/>
                </a:path>
                <a:path w="9865360" h="1388745">
                  <a:moveTo>
                    <a:pt x="4184661" y="1388715"/>
                  </a:moveTo>
                  <a:lnTo>
                    <a:pt x="4175136" y="1388715"/>
                  </a:lnTo>
                  <a:lnTo>
                    <a:pt x="4175136" y="1379190"/>
                  </a:lnTo>
                  <a:lnTo>
                    <a:pt x="4184661" y="1379190"/>
                  </a:lnTo>
                  <a:lnTo>
                    <a:pt x="4184661" y="1388715"/>
                  </a:lnTo>
                  <a:close/>
                </a:path>
                <a:path w="9865360" h="1388745">
                  <a:moveTo>
                    <a:pt x="4165612" y="1388715"/>
                  </a:moveTo>
                  <a:lnTo>
                    <a:pt x="4156086" y="1388715"/>
                  </a:lnTo>
                  <a:lnTo>
                    <a:pt x="4156086" y="1379190"/>
                  </a:lnTo>
                  <a:lnTo>
                    <a:pt x="4165612" y="1379190"/>
                  </a:lnTo>
                  <a:lnTo>
                    <a:pt x="4165612" y="1388715"/>
                  </a:lnTo>
                  <a:close/>
                </a:path>
                <a:path w="9865360" h="1388745">
                  <a:moveTo>
                    <a:pt x="4146561" y="1388715"/>
                  </a:moveTo>
                  <a:lnTo>
                    <a:pt x="4137037" y="1388715"/>
                  </a:lnTo>
                  <a:lnTo>
                    <a:pt x="4137037" y="1379190"/>
                  </a:lnTo>
                  <a:lnTo>
                    <a:pt x="4146561" y="1379190"/>
                  </a:lnTo>
                  <a:lnTo>
                    <a:pt x="4146561" y="1388715"/>
                  </a:lnTo>
                  <a:close/>
                </a:path>
                <a:path w="9865360" h="1388745">
                  <a:moveTo>
                    <a:pt x="4127512" y="1388715"/>
                  </a:moveTo>
                  <a:lnTo>
                    <a:pt x="4117986" y="1388715"/>
                  </a:lnTo>
                  <a:lnTo>
                    <a:pt x="4117986" y="1379190"/>
                  </a:lnTo>
                  <a:lnTo>
                    <a:pt x="4127512" y="1379190"/>
                  </a:lnTo>
                  <a:lnTo>
                    <a:pt x="4127512" y="1388715"/>
                  </a:lnTo>
                  <a:close/>
                </a:path>
                <a:path w="9865360" h="1388745">
                  <a:moveTo>
                    <a:pt x="4108462" y="1388715"/>
                  </a:moveTo>
                  <a:lnTo>
                    <a:pt x="4098937" y="1388715"/>
                  </a:lnTo>
                  <a:lnTo>
                    <a:pt x="4098937" y="1379190"/>
                  </a:lnTo>
                  <a:lnTo>
                    <a:pt x="4108462" y="1379190"/>
                  </a:lnTo>
                  <a:lnTo>
                    <a:pt x="4108462" y="1388715"/>
                  </a:lnTo>
                  <a:close/>
                </a:path>
                <a:path w="9865360" h="1388745">
                  <a:moveTo>
                    <a:pt x="4089411" y="1388715"/>
                  </a:moveTo>
                  <a:lnTo>
                    <a:pt x="4079886" y="1388715"/>
                  </a:lnTo>
                  <a:lnTo>
                    <a:pt x="4079886" y="1379190"/>
                  </a:lnTo>
                  <a:lnTo>
                    <a:pt x="4089411" y="1379190"/>
                  </a:lnTo>
                  <a:lnTo>
                    <a:pt x="4089411" y="1388715"/>
                  </a:lnTo>
                  <a:close/>
                </a:path>
                <a:path w="9865360" h="1388745">
                  <a:moveTo>
                    <a:pt x="4070362" y="1388715"/>
                  </a:moveTo>
                  <a:lnTo>
                    <a:pt x="4060836" y="1388715"/>
                  </a:lnTo>
                  <a:lnTo>
                    <a:pt x="4060836" y="1379190"/>
                  </a:lnTo>
                  <a:lnTo>
                    <a:pt x="4070362" y="1379190"/>
                  </a:lnTo>
                  <a:lnTo>
                    <a:pt x="4070362" y="1388715"/>
                  </a:lnTo>
                  <a:close/>
                </a:path>
                <a:path w="9865360" h="1388745">
                  <a:moveTo>
                    <a:pt x="4051311" y="1388715"/>
                  </a:moveTo>
                  <a:lnTo>
                    <a:pt x="4041787" y="1388715"/>
                  </a:lnTo>
                  <a:lnTo>
                    <a:pt x="4041787" y="1379190"/>
                  </a:lnTo>
                  <a:lnTo>
                    <a:pt x="4051311" y="1379190"/>
                  </a:lnTo>
                  <a:lnTo>
                    <a:pt x="4051311" y="1388715"/>
                  </a:lnTo>
                  <a:close/>
                </a:path>
                <a:path w="9865360" h="1388745">
                  <a:moveTo>
                    <a:pt x="4032261" y="1388715"/>
                  </a:moveTo>
                  <a:lnTo>
                    <a:pt x="4022736" y="1388715"/>
                  </a:lnTo>
                  <a:lnTo>
                    <a:pt x="4022736" y="1379190"/>
                  </a:lnTo>
                  <a:lnTo>
                    <a:pt x="4032261" y="1379190"/>
                  </a:lnTo>
                  <a:lnTo>
                    <a:pt x="4032261" y="1388715"/>
                  </a:lnTo>
                  <a:close/>
                </a:path>
                <a:path w="9865360" h="1388745">
                  <a:moveTo>
                    <a:pt x="4013212" y="1388715"/>
                  </a:moveTo>
                  <a:lnTo>
                    <a:pt x="4003686" y="1388715"/>
                  </a:lnTo>
                  <a:lnTo>
                    <a:pt x="4003686" y="1379190"/>
                  </a:lnTo>
                  <a:lnTo>
                    <a:pt x="4013212" y="1379190"/>
                  </a:lnTo>
                  <a:lnTo>
                    <a:pt x="4013212" y="1388715"/>
                  </a:lnTo>
                  <a:close/>
                </a:path>
                <a:path w="9865360" h="1388745">
                  <a:moveTo>
                    <a:pt x="3994161" y="1388715"/>
                  </a:moveTo>
                  <a:lnTo>
                    <a:pt x="3984637" y="1388715"/>
                  </a:lnTo>
                  <a:lnTo>
                    <a:pt x="3984637" y="1379190"/>
                  </a:lnTo>
                  <a:lnTo>
                    <a:pt x="3994161" y="1379190"/>
                  </a:lnTo>
                  <a:lnTo>
                    <a:pt x="3994161" y="1388715"/>
                  </a:lnTo>
                  <a:close/>
                </a:path>
                <a:path w="9865360" h="1388745">
                  <a:moveTo>
                    <a:pt x="3975111" y="1388715"/>
                  </a:moveTo>
                  <a:lnTo>
                    <a:pt x="3965586" y="1388715"/>
                  </a:lnTo>
                  <a:lnTo>
                    <a:pt x="3965586" y="1379190"/>
                  </a:lnTo>
                  <a:lnTo>
                    <a:pt x="3975111" y="1379190"/>
                  </a:lnTo>
                  <a:lnTo>
                    <a:pt x="3975111" y="1388715"/>
                  </a:lnTo>
                  <a:close/>
                </a:path>
                <a:path w="9865360" h="1388745">
                  <a:moveTo>
                    <a:pt x="3956062" y="1388715"/>
                  </a:moveTo>
                  <a:lnTo>
                    <a:pt x="3946536" y="1388715"/>
                  </a:lnTo>
                  <a:lnTo>
                    <a:pt x="3946536" y="1379190"/>
                  </a:lnTo>
                  <a:lnTo>
                    <a:pt x="3956062" y="1379190"/>
                  </a:lnTo>
                  <a:lnTo>
                    <a:pt x="3956062" y="1388715"/>
                  </a:lnTo>
                  <a:close/>
                </a:path>
                <a:path w="9865360" h="1388745">
                  <a:moveTo>
                    <a:pt x="3937011" y="1388715"/>
                  </a:moveTo>
                  <a:lnTo>
                    <a:pt x="3927487" y="1388715"/>
                  </a:lnTo>
                  <a:lnTo>
                    <a:pt x="3927487" y="1379190"/>
                  </a:lnTo>
                  <a:lnTo>
                    <a:pt x="3937011" y="1379190"/>
                  </a:lnTo>
                  <a:lnTo>
                    <a:pt x="3937011" y="1388715"/>
                  </a:lnTo>
                  <a:close/>
                </a:path>
                <a:path w="9865360" h="1388745">
                  <a:moveTo>
                    <a:pt x="3917961" y="1388715"/>
                  </a:moveTo>
                  <a:lnTo>
                    <a:pt x="3908436" y="1388715"/>
                  </a:lnTo>
                  <a:lnTo>
                    <a:pt x="3908436" y="1379190"/>
                  </a:lnTo>
                  <a:lnTo>
                    <a:pt x="3917961" y="1379190"/>
                  </a:lnTo>
                  <a:lnTo>
                    <a:pt x="3917961" y="1388715"/>
                  </a:lnTo>
                  <a:close/>
                </a:path>
                <a:path w="9865360" h="1388745">
                  <a:moveTo>
                    <a:pt x="3898912" y="1388715"/>
                  </a:moveTo>
                  <a:lnTo>
                    <a:pt x="3889387" y="1388715"/>
                  </a:lnTo>
                  <a:lnTo>
                    <a:pt x="3889387" y="1379190"/>
                  </a:lnTo>
                  <a:lnTo>
                    <a:pt x="3898912" y="1379190"/>
                  </a:lnTo>
                  <a:lnTo>
                    <a:pt x="3898912" y="1388715"/>
                  </a:lnTo>
                  <a:close/>
                </a:path>
                <a:path w="9865360" h="1388745">
                  <a:moveTo>
                    <a:pt x="3879861" y="1388715"/>
                  </a:moveTo>
                  <a:lnTo>
                    <a:pt x="3870337" y="1388715"/>
                  </a:lnTo>
                  <a:lnTo>
                    <a:pt x="3870337" y="1379190"/>
                  </a:lnTo>
                  <a:lnTo>
                    <a:pt x="3879861" y="1379190"/>
                  </a:lnTo>
                  <a:lnTo>
                    <a:pt x="3879861" y="1388715"/>
                  </a:lnTo>
                  <a:close/>
                </a:path>
                <a:path w="9865360" h="1388745">
                  <a:moveTo>
                    <a:pt x="3860812" y="1388715"/>
                  </a:moveTo>
                  <a:lnTo>
                    <a:pt x="3851286" y="1388715"/>
                  </a:lnTo>
                  <a:lnTo>
                    <a:pt x="3851286" y="1379190"/>
                  </a:lnTo>
                  <a:lnTo>
                    <a:pt x="3860812" y="1379190"/>
                  </a:lnTo>
                  <a:lnTo>
                    <a:pt x="3860812" y="1388715"/>
                  </a:lnTo>
                  <a:close/>
                </a:path>
                <a:path w="9865360" h="1388745">
                  <a:moveTo>
                    <a:pt x="3841761" y="1388715"/>
                  </a:moveTo>
                  <a:lnTo>
                    <a:pt x="3832237" y="1388715"/>
                  </a:lnTo>
                  <a:lnTo>
                    <a:pt x="3832237" y="1379190"/>
                  </a:lnTo>
                  <a:lnTo>
                    <a:pt x="3841761" y="1379190"/>
                  </a:lnTo>
                  <a:lnTo>
                    <a:pt x="3841761" y="1388715"/>
                  </a:lnTo>
                  <a:close/>
                </a:path>
                <a:path w="9865360" h="1388745">
                  <a:moveTo>
                    <a:pt x="3822711" y="1388715"/>
                  </a:moveTo>
                  <a:lnTo>
                    <a:pt x="3813186" y="1388715"/>
                  </a:lnTo>
                  <a:lnTo>
                    <a:pt x="3813186" y="1379190"/>
                  </a:lnTo>
                  <a:lnTo>
                    <a:pt x="3822711" y="1379190"/>
                  </a:lnTo>
                  <a:lnTo>
                    <a:pt x="3822711" y="1388715"/>
                  </a:lnTo>
                  <a:close/>
                </a:path>
                <a:path w="9865360" h="1388745">
                  <a:moveTo>
                    <a:pt x="3803662" y="1388715"/>
                  </a:moveTo>
                  <a:lnTo>
                    <a:pt x="3794136" y="1388715"/>
                  </a:lnTo>
                  <a:lnTo>
                    <a:pt x="3794136" y="1379190"/>
                  </a:lnTo>
                  <a:lnTo>
                    <a:pt x="3803662" y="1379190"/>
                  </a:lnTo>
                  <a:lnTo>
                    <a:pt x="3803662" y="1388715"/>
                  </a:lnTo>
                  <a:close/>
                </a:path>
                <a:path w="9865360" h="1388745">
                  <a:moveTo>
                    <a:pt x="3784611" y="1388715"/>
                  </a:moveTo>
                  <a:lnTo>
                    <a:pt x="3775087" y="1388715"/>
                  </a:lnTo>
                  <a:lnTo>
                    <a:pt x="3775087" y="1379190"/>
                  </a:lnTo>
                  <a:lnTo>
                    <a:pt x="3784611" y="1379190"/>
                  </a:lnTo>
                  <a:lnTo>
                    <a:pt x="3784611" y="1388715"/>
                  </a:lnTo>
                  <a:close/>
                </a:path>
                <a:path w="9865360" h="1388745">
                  <a:moveTo>
                    <a:pt x="3765561" y="1388715"/>
                  </a:moveTo>
                  <a:lnTo>
                    <a:pt x="3756036" y="1388715"/>
                  </a:lnTo>
                  <a:lnTo>
                    <a:pt x="3756036" y="1379190"/>
                  </a:lnTo>
                  <a:lnTo>
                    <a:pt x="3765561" y="1379190"/>
                  </a:lnTo>
                  <a:lnTo>
                    <a:pt x="3765561" y="1388715"/>
                  </a:lnTo>
                  <a:close/>
                </a:path>
                <a:path w="9865360" h="1388745">
                  <a:moveTo>
                    <a:pt x="3746512" y="1388715"/>
                  </a:moveTo>
                  <a:lnTo>
                    <a:pt x="3736986" y="1388715"/>
                  </a:lnTo>
                  <a:lnTo>
                    <a:pt x="3736986" y="1379190"/>
                  </a:lnTo>
                  <a:lnTo>
                    <a:pt x="3746512" y="1379190"/>
                  </a:lnTo>
                  <a:lnTo>
                    <a:pt x="3746512" y="1388715"/>
                  </a:lnTo>
                  <a:close/>
                </a:path>
                <a:path w="9865360" h="1388745">
                  <a:moveTo>
                    <a:pt x="3727461" y="1388715"/>
                  </a:moveTo>
                  <a:lnTo>
                    <a:pt x="3717937" y="1388715"/>
                  </a:lnTo>
                  <a:lnTo>
                    <a:pt x="3717937" y="1379190"/>
                  </a:lnTo>
                  <a:lnTo>
                    <a:pt x="3727461" y="1379190"/>
                  </a:lnTo>
                  <a:lnTo>
                    <a:pt x="3727461" y="1388715"/>
                  </a:lnTo>
                  <a:close/>
                </a:path>
                <a:path w="9865360" h="1388745">
                  <a:moveTo>
                    <a:pt x="3708411" y="1388715"/>
                  </a:moveTo>
                  <a:lnTo>
                    <a:pt x="3698886" y="1388715"/>
                  </a:lnTo>
                  <a:lnTo>
                    <a:pt x="3698886" y="1379190"/>
                  </a:lnTo>
                  <a:lnTo>
                    <a:pt x="3708411" y="1379190"/>
                  </a:lnTo>
                  <a:lnTo>
                    <a:pt x="3708411" y="1388715"/>
                  </a:lnTo>
                  <a:close/>
                </a:path>
                <a:path w="9865360" h="1388745">
                  <a:moveTo>
                    <a:pt x="3689362" y="1388715"/>
                  </a:moveTo>
                  <a:lnTo>
                    <a:pt x="3679836" y="1388715"/>
                  </a:lnTo>
                  <a:lnTo>
                    <a:pt x="3679836" y="1379190"/>
                  </a:lnTo>
                  <a:lnTo>
                    <a:pt x="3689362" y="1379190"/>
                  </a:lnTo>
                  <a:lnTo>
                    <a:pt x="3689362" y="1388715"/>
                  </a:lnTo>
                  <a:close/>
                </a:path>
                <a:path w="9865360" h="1388745">
                  <a:moveTo>
                    <a:pt x="3670311" y="1388715"/>
                  </a:moveTo>
                  <a:lnTo>
                    <a:pt x="3660787" y="1388715"/>
                  </a:lnTo>
                  <a:lnTo>
                    <a:pt x="3660787" y="1379190"/>
                  </a:lnTo>
                  <a:lnTo>
                    <a:pt x="3670311" y="1379190"/>
                  </a:lnTo>
                  <a:lnTo>
                    <a:pt x="3670311" y="1388715"/>
                  </a:lnTo>
                  <a:close/>
                </a:path>
                <a:path w="9865360" h="1388745">
                  <a:moveTo>
                    <a:pt x="3651261" y="1388715"/>
                  </a:moveTo>
                  <a:lnTo>
                    <a:pt x="3641736" y="1388715"/>
                  </a:lnTo>
                  <a:lnTo>
                    <a:pt x="3641736" y="1379190"/>
                  </a:lnTo>
                  <a:lnTo>
                    <a:pt x="3651261" y="1379190"/>
                  </a:lnTo>
                  <a:lnTo>
                    <a:pt x="3651261" y="1388715"/>
                  </a:lnTo>
                  <a:close/>
                </a:path>
                <a:path w="9865360" h="1388745">
                  <a:moveTo>
                    <a:pt x="3632212" y="1388715"/>
                  </a:moveTo>
                  <a:lnTo>
                    <a:pt x="3622687" y="1388715"/>
                  </a:lnTo>
                  <a:lnTo>
                    <a:pt x="3622687" y="1379190"/>
                  </a:lnTo>
                  <a:lnTo>
                    <a:pt x="3632212" y="1379190"/>
                  </a:lnTo>
                  <a:lnTo>
                    <a:pt x="3632212" y="1388715"/>
                  </a:lnTo>
                  <a:close/>
                </a:path>
                <a:path w="9865360" h="1388745">
                  <a:moveTo>
                    <a:pt x="3613161" y="1388715"/>
                  </a:moveTo>
                  <a:lnTo>
                    <a:pt x="3603636" y="1388715"/>
                  </a:lnTo>
                  <a:lnTo>
                    <a:pt x="3603636" y="1379190"/>
                  </a:lnTo>
                  <a:lnTo>
                    <a:pt x="3613161" y="1379190"/>
                  </a:lnTo>
                  <a:lnTo>
                    <a:pt x="3613161" y="1388715"/>
                  </a:lnTo>
                  <a:close/>
                </a:path>
                <a:path w="9865360" h="1388745">
                  <a:moveTo>
                    <a:pt x="3594112" y="1388715"/>
                  </a:moveTo>
                  <a:lnTo>
                    <a:pt x="3584586" y="1388715"/>
                  </a:lnTo>
                  <a:lnTo>
                    <a:pt x="3584586" y="1379190"/>
                  </a:lnTo>
                  <a:lnTo>
                    <a:pt x="3594112" y="1379190"/>
                  </a:lnTo>
                  <a:lnTo>
                    <a:pt x="3594112" y="1388715"/>
                  </a:lnTo>
                  <a:close/>
                </a:path>
                <a:path w="9865360" h="1388745">
                  <a:moveTo>
                    <a:pt x="3575061" y="1388715"/>
                  </a:moveTo>
                  <a:lnTo>
                    <a:pt x="3565537" y="1388715"/>
                  </a:lnTo>
                  <a:lnTo>
                    <a:pt x="3565537" y="1379190"/>
                  </a:lnTo>
                  <a:lnTo>
                    <a:pt x="3575061" y="1379190"/>
                  </a:lnTo>
                  <a:lnTo>
                    <a:pt x="3575061" y="1388715"/>
                  </a:lnTo>
                  <a:close/>
                </a:path>
                <a:path w="9865360" h="1388745">
                  <a:moveTo>
                    <a:pt x="3556011" y="1388715"/>
                  </a:moveTo>
                  <a:lnTo>
                    <a:pt x="3546486" y="1388715"/>
                  </a:lnTo>
                  <a:lnTo>
                    <a:pt x="3546486" y="1379190"/>
                  </a:lnTo>
                  <a:lnTo>
                    <a:pt x="3556011" y="1379190"/>
                  </a:lnTo>
                  <a:lnTo>
                    <a:pt x="3556011" y="1388715"/>
                  </a:lnTo>
                  <a:close/>
                </a:path>
                <a:path w="9865360" h="1388745">
                  <a:moveTo>
                    <a:pt x="3536962" y="1388715"/>
                  </a:moveTo>
                  <a:lnTo>
                    <a:pt x="3527436" y="1388715"/>
                  </a:lnTo>
                  <a:lnTo>
                    <a:pt x="3527436" y="1379190"/>
                  </a:lnTo>
                  <a:lnTo>
                    <a:pt x="3536962" y="1379190"/>
                  </a:lnTo>
                  <a:lnTo>
                    <a:pt x="3536962" y="1388715"/>
                  </a:lnTo>
                  <a:close/>
                </a:path>
                <a:path w="9865360" h="1388745">
                  <a:moveTo>
                    <a:pt x="3517911" y="1388715"/>
                  </a:moveTo>
                  <a:lnTo>
                    <a:pt x="3508387" y="1388715"/>
                  </a:lnTo>
                  <a:lnTo>
                    <a:pt x="3508387" y="1379190"/>
                  </a:lnTo>
                  <a:lnTo>
                    <a:pt x="3517911" y="1379190"/>
                  </a:lnTo>
                  <a:lnTo>
                    <a:pt x="3517911" y="1388715"/>
                  </a:lnTo>
                  <a:close/>
                </a:path>
                <a:path w="9865360" h="1388745">
                  <a:moveTo>
                    <a:pt x="3498861" y="1388715"/>
                  </a:moveTo>
                  <a:lnTo>
                    <a:pt x="3489336" y="1388715"/>
                  </a:lnTo>
                  <a:lnTo>
                    <a:pt x="3489336" y="1379190"/>
                  </a:lnTo>
                  <a:lnTo>
                    <a:pt x="3498861" y="1379190"/>
                  </a:lnTo>
                  <a:lnTo>
                    <a:pt x="3498861" y="1388715"/>
                  </a:lnTo>
                  <a:close/>
                </a:path>
                <a:path w="9865360" h="1388745">
                  <a:moveTo>
                    <a:pt x="3479812" y="1388715"/>
                  </a:moveTo>
                  <a:lnTo>
                    <a:pt x="3470286" y="1388715"/>
                  </a:lnTo>
                  <a:lnTo>
                    <a:pt x="3470286" y="1379190"/>
                  </a:lnTo>
                  <a:lnTo>
                    <a:pt x="3479812" y="1379190"/>
                  </a:lnTo>
                  <a:lnTo>
                    <a:pt x="3479812" y="1388715"/>
                  </a:lnTo>
                  <a:close/>
                </a:path>
                <a:path w="9865360" h="1388745">
                  <a:moveTo>
                    <a:pt x="3460761" y="1388715"/>
                  </a:moveTo>
                  <a:lnTo>
                    <a:pt x="3451237" y="1388715"/>
                  </a:lnTo>
                  <a:lnTo>
                    <a:pt x="3451237" y="1379190"/>
                  </a:lnTo>
                  <a:lnTo>
                    <a:pt x="3460761" y="1379190"/>
                  </a:lnTo>
                  <a:lnTo>
                    <a:pt x="3460761" y="1388715"/>
                  </a:lnTo>
                  <a:close/>
                </a:path>
                <a:path w="9865360" h="1388745">
                  <a:moveTo>
                    <a:pt x="3441711" y="1388715"/>
                  </a:moveTo>
                  <a:lnTo>
                    <a:pt x="3432186" y="1388715"/>
                  </a:lnTo>
                  <a:lnTo>
                    <a:pt x="3432186" y="1379190"/>
                  </a:lnTo>
                  <a:lnTo>
                    <a:pt x="3441711" y="1379190"/>
                  </a:lnTo>
                  <a:lnTo>
                    <a:pt x="3441711" y="1388715"/>
                  </a:lnTo>
                  <a:close/>
                </a:path>
                <a:path w="9865360" h="1388745">
                  <a:moveTo>
                    <a:pt x="3422662" y="1388715"/>
                  </a:moveTo>
                  <a:lnTo>
                    <a:pt x="3413136" y="1388715"/>
                  </a:lnTo>
                  <a:lnTo>
                    <a:pt x="3413136" y="1379190"/>
                  </a:lnTo>
                  <a:lnTo>
                    <a:pt x="3422662" y="1379190"/>
                  </a:lnTo>
                  <a:lnTo>
                    <a:pt x="3422662" y="1388715"/>
                  </a:lnTo>
                  <a:close/>
                </a:path>
                <a:path w="9865360" h="1388745">
                  <a:moveTo>
                    <a:pt x="3403611" y="1388715"/>
                  </a:moveTo>
                  <a:lnTo>
                    <a:pt x="3394087" y="1388715"/>
                  </a:lnTo>
                  <a:lnTo>
                    <a:pt x="3394087" y="1379190"/>
                  </a:lnTo>
                  <a:lnTo>
                    <a:pt x="3403611" y="1379190"/>
                  </a:lnTo>
                  <a:lnTo>
                    <a:pt x="3403611" y="1388715"/>
                  </a:lnTo>
                  <a:close/>
                </a:path>
                <a:path w="9865360" h="1388745">
                  <a:moveTo>
                    <a:pt x="3384561" y="1388715"/>
                  </a:moveTo>
                  <a:lnTo>
                    <a:pt x="3375036" y="1388715"/>
                  </a:lnTo>
                  <a:lnTo>
                    <a:pt x="3375036" y="1379190"/>
                  </a:lnTo>
                  <a:lnTo>
                    <a:pt x="3384561" y="1379190"/>
                  </a:lnTo>
                  <a:lnTo>
                    <a:pt x="3384561" y="1388715"/>
                  </a:lnTo>
                  <a:close/>
                </a:path>
                <a:path w="9865360" h="1388745">
                  <a:moveTo>
                    <a:pt x="3365511" y="1388715"/>
                  </a:moveTo>
                  <a:lnTo>
                    <a:pt x="3355987" y="1388715"/>
                  </a:lnTo>
                  <a:lnTo>
                    <a:pt x="3355987" y="1379190"/>
                  </a:lnTo>
                  <a:lnTo>
                    <a:pt x="3365511" y="1379190"/>
                  </a:lnTo>
                  <a:lnTo>
                    <a:pt x="3365511" y="1388715"/>
                  </a:lnTo>
                  <a:close/>
                </a:path>
                <a:path w="9865360" h="1388745">
                  <a:moveTo>
                    <a:pt x="3346461" y="1388715"/>
                  </a:moveTo>
                  <a:lnTo>
                    <a:pt x="3336936" y="1388715"/>
                  </a:lnTo>
                  <a:lnTo>
                    <a:pt x="3336936" y="1379190"/>
                  </a:lnTo>
                  <a:lnTo>
                    <a:pt x="3346461" y="1379190"/>
                  </a:lnTo>
                  <a:lnTo>
                    <a:pt x="3346461" y="1388715"/>
                  </a:lnTo>
                  <a:close/>
                </a:path>
                <a:path w="9865360" h="1388745">
                  <a:moveTo>
                    <a:pt x="3327412" y="1388715"/>
                  </a:moveTo>
                  <a:lnTo>
                    <a:pt x="3317886" y="1388715"/>
                  </a:lnTo>
                  <a:lnTo>
                    <a:pt x="3317886" y="1379190"/>
                  </a:lnTo>
                  <a:lnTo>
                    <a:pt x="3327412" y="1379190"/>
                  </a:lnTo>
                  <a:lnTo>
                    <a:pt x="3327412" y="1388715"/>
                  </a:lnTo>
                  <a:close/>
                </a:path>
                <a:path w="9865360" h="1388745">
                  <a:moveTo>
                    <a:pt x="3308361" y="1388715"/>
                  </a:moveTo>
                  <a:lnTo>
                    <a:pt x="3298837" y="1388715"/>
                  </a:lnTo>
                  <a:lnTo>
                    <a:pt x="3298837" y="1379190"/>
                  </a:lnTo>
                  <a:lnTo>
                    <a:pt x="3308361" y="1379190"/>
                  </a:lnTo>
                  <a:lnTo>
                    <a:pt x="3308361" y="1388715"/>
                  </a:lnTo>
                  <a:close/>
                </a:path>
                <a:path w="9865360" h="1388745">
                  <a:moveTo>
                    <a:pt x="3289311" y="1388715"/>
                  </a:moveTo>
                  <a:lnTo>
                    <a:pt x="3279786" y="1388715"/>
                  </a:lnTo>
                  <a:lnTo>
                    <a:pt x="3279786" y="1379190"/>
                  </a:lnTo>
                  <a:lnTo>
                    <a:pt x="3289311" y="1379190"/>
                  </a:lnTo>
                  <a:lnTo>
                    <a:pt x="3289311" y="1388715"/>
                  </a:lnTo>
                  <a:close/>
                </a:path>
                <a:path w="9865360" h="1388745">
                  <a:moveTo>
                    <a:pt x="3270262" y="1388715"/>
                  </a:moveTo>
                  <a:lnTo>
                    <a:pt x="3260736" y="1388715"/>
                  </a:lnTo>
                  <a:lnTo>
                    <a:pt x="3260736" y="1379190"/>
                  </a:lnTo>
                  <a:lnTo>
                    <a:pt x="3270262" y="1379190"/>
                  </a:lnTo>
                  <a:lnTo>
                    <a:pt x="3270262" y="1388715"/>
                  </a:lnTo>
                  <a:close/>
                </a:path>
                <a:path w="9865360" h="1388745">
                  <a:moveTo>
                    <a:pt x="3251211" y="1388715"/>
                  </a:moveTo>
                  <a:lnTo>
                    <a:pt x="3241687" y="1388715"/>
                  </a:lnTo>
                  <a:lnTo>
                    <a:pt x="3241687" y="1379190"/>
                  </a:lnTo>
                  <a:lnTo>
                    <a:pt x="3251211" y="1379190"/>
                  </a:lnTo>
                  <a:lnTo>
                    <a:pt x="3251211" y="1388715"/>
                  </a:lnTo>
                  <a:close/>
                </a:path>
                <a:path w="9865360" h="1388745">
                  <a:moveTo>
                    <a:pt x="3232161" y="1388715"/>
                  </a:moveTo>
                  <a:lnTo>
                    <a:pt x="3222636" y="1388715"/>
                  </a:lnTo>
                  <a:lnTo>
                    <a:pt x="3222636" y="1379190"/>
                  </a:lnTo>
                  <a:lnTo>
                    <a:pt x="3232161" y="1379190"/>
                  </a:lnTo>
                  <a:lnTo>
                    <a:pt x="3232161" y="1388715"/>
                  </a:lnTo>
                  <a:close/>
                </a:path>
                <a:path w="9865360" h="1388745">
                  <a:moveTo>
                    <a:pt x="3213112" y="1388715"/>
                  </a:moveTo>
                  <a:lnTo>
                    <a:pt x="3203586" y="1388715"/>
                  </a:lnTo>
                  <a:lnTo>
                    <a:pt x="3203586" y="1379190"/>
                  </a:lnTo>
                  <a:lnTo>
                    <a:pt x="3213112" y="1379190"/>
                  </a:lnTo>
                  <a:lnTo>
                    <a:pt x="3213112" y="1388715"/>
                  </a:lnTo>
                  <a:close/>
                </a:path>
                <a:path w="9865360" h="1388745">
                  <a:moveTo>
                    <a:pt x="3194061" y="1388715"/>
                  </a:moveTo>
                  <a:lnTo>
                    <a:pt x="3184537" y="1388715"/>
                  </a:lnTo>
                  <a:lnTo>
                    <a:pt x="3184537" y="1379190"/>
                  </a:lnTo>
                  <a:lnTo>
                    <a:pt x="3194061" y="1379190"/>
                  </a:lnTo>
                  <a:lnTo>
                    <a:pt x="3194061" y="1388715"/>
                  </a:lnTo>
                  <a:close/>
                </a:path>
                <a:path w="9865360" h="1388745">
                  <a:moveTo>
                    <a:pt x="3175011" y="1388715"/>
                  </a:moveTo>
                  <a:lnTo>
                    <a:pt x="3165486" y="1388715"/>
                  </a:lnTo>
                  <a:lnTo>
                    <a:pt x="3165486" y="1379190"/>
                  </a:lnTo>
                  <a:lnTo>
                    <a:pt x="3175011" y="1379190"/>
                  </a:lnTo>
                  <a:lnTo>
                    <a:pt x="3175011" y="1388715"/>
                  </a:lnTo>
                  <a:close/>
                </a:path>
                <a:path w="9865360" h="1388745">
                  <a:moveTo>
                    <a:pt x="3155961" y="1388715"/>
                  </a:moveTo>
                  <a:lnTo>
                    <a:pt x="3146436" y="1388715"/>
                  </a:lnTo>
                  <a:lnTo>
                    <a:pt x="3146436" y="1379190"/>
                  </a:lnTo>
                  <a:lnTo>
                    <a:pt x="3155961" y="1379190"/>
                  </a:lnTo>
                  <a:lnTo>
                    <a:pt x="3155961" y="1388715"/>
                  </a:lnTo>
                  <a:close/>
                </a:path>
                <a:path w="9865360" h="1388745">
                  <a:moveTo>
                    <a:pt x="3136911" y="1388715"/>
                  </a:moveTo>
                  <a:lnTo>
                    <a:pt x="3127386" y="1388715"/>
                  </a:lnTo>
                  <a:lnTo>
                    <a:pt x="3127386" y="1379190"/>
                  </a:lnTo>
                  <a:lnTo>
                    <a:pt x="3136911" y="1379190"/>
                  </a:lnTo>
                  <a:lnTo>
                    <a:pt x="3136911" y="1388715"/>
                  </a:lnTo>
                  <a:close/>
                </a:path>
                <a:path w="9865360" h="1388745">
                  <a:moveTo>
                    <a:pt x="3117862" y="1388715"/>
                  </a:moveTo>
                  <a:lnTo>
                    <a:pt x="3108336" y="1388715"/>
                  </a:lnTo>
                  <a:lnTo>
                    <a:pt x="3108336" y="1379190"/>
                  </a:lnTo>
                  <a:lnTo>
                    <a:pt x="3117862" y="1379190"/>
                  </a:lnTo>
                  <a:lnTo>
                    <a:pt x="3117862" y="1388715"/>
                  </a:lnTo>
                  <a:close/>
                </a:path>
                <a:path w="9865360" h="1388745">
                  <a:moveTo>
                    <a:pt x="3098811" y="1388715"/>
                  </a:moveTo>
                  <a:lnTo>
                    <a:pt x="3089287" y="1388715"/>
                  </a:lnTo>
                  <a:lnTo>
                    <a:pt x="3089287" y="1379190"/>
                  </a:lnTo>
                  <a:lnTo>
                    <a:pt x="3098811" y="1379190"/>
                  </a:lnTo>
                  <a:lnTo>
                    <a:pt x="3098811" y="1388715"/>
                  </a:lnTo>
                  <a:close/>
                </a:path>
                <a:path w="9865360" h="1388745">
                  <a:moveTo>
                    <a:pt x="3079761" y="1388715"/>
                  </a:moveTo>
                  <a:lnTo>
                    <a:pt x="3070236" y="1388715"/>
                  </a:lnTo>
                  <a:lnTo>
                    <a:pt x="3070236" y="1379190"/>
                  </a:lnTo>
                  <a:lnTo>
                    <a:pt x="3079761" y="1379190"/>
                  </a:lnTo>
                  <a:lnTo>
                    <a:pt x="3079761" y="1388715"/>
                  </a:lnTo>
                  <a:close/>
                </a:path>
                <a:path w="9865360" h="1388745">
                  <a:moveTo>
                    <a:pt x="3060712" y="1388715"/>
                  </a:moveTo>
                  <a:lnTo>
                    <a:pt x="3051186" y="1388715"/>
                  </a:lnTo>
                  <a:lnTo>
                    <a:pt x="3051186" y="1379190"/>
                  </a:lnTo>
                  <a:lnTo>
                    <a:pt x="3060712" y="1379190"/>
                  </a:lnTo>
                  <a:lnTo>
                    <a:pt x="3060712" y="1388715"/>
                  </a:lnTo>
                  <a:close/>
                </a:path>
                <a:path w="9865360" h="1388745">
                  <a:moveTo>
                    <a:pt x="3041661" y="1388715"/>
                  </a:moveTo>
                  <a:lnTo>
                    <a:pt x="3032137" y="1388715"/>
                  </a:lnTo>
                  <a:lnTo>
                    <a:pt x="3032137" y="1379190"/>
                  </a:lnTo>
                  <a:lnTo>
                    <a:pt x="3041661" y="1379190"/>
                  </a:lnTo>
                  <a:lnTo>
                    <a:pt x="3041661" y="1388715"/>
                  </a:lnTo>
                  <a:close/>
                </a:path>
                <a:path w="9865360" h="1388745">
                  <a:moveTo>
                    <a:pt x="3022611" y="1388715"/>
                  </a:moveTo>
                  <a:lnTo>
                    <a:pt x="3013086" y="1388715"/>
                  </a:lnTo>
                  <a:lnTo>
                    <a:pt x="3013086" y="1379190"/>
                  </a:lnTo>
                  <a:lnTo>
                    <a:pt x="3022611" y="1379190"/>
                  </a:lnTo>
                  <a:lnTo>
                    <a:pt x="3022611" y="1388715"/>
                  </a:lnTo>
                  <a:close/>
                </a:path>
                <a:path w="9865360" h="1388745">
                  <a:moveTo>
                    <a:pt x="3003562" y="1388715"/>
                  </a:moveTo>
                  <a:lnTo>
                    <a:pt x="2994036" y="1388715"/>
                  </a:lnTo>
                  <a:lnTo>
                    <a:pt x="2994036" y="1379190"/>
                  </a:lnTo>
                  <a:lnTo>
                    <a:pt x="3003562" y="1379190"/>
                  </a:lnTo>
                  <a:lnTo>
                    <a:pt x="3003562" y="1388715"/>
                  </a:lnTo>
                  <a:close/>
                </a:path>
                <a:path w="9865360" h="1388745">
                  <a:moveTo>
                    <a:pt x="2984511" y="1388715"/>
                  </a:moveTo>
                  <a:lnTo>
                    <a:pt x="2974987" y="1388715"/>
                  </a:lnTo>
                  <a:lnTo>
                    <a:pt x="2974987" y="1379190"/>
                  </a:lnTo>
                  <a:lnTo>
                    <a:pt x="2984511" y="1379190"/>
                  </a:lnTo>
                  <a:lnTo>
                    <a:pt x="2984511" y="1388715"/>
                  </a:lnTo>
                  <a:close/>
                </a:path>
                <a:path w="9865360" h="1388745">
                  <a:moveTo>
                    <a:pt x="2965461" y="1388715"/>
                  </a:moveTo>
                  <a:lnTo>
                    <a:pt x="2955936" y="1388715"/>
                  </a:lnTo>
                  <a:lnTo>
                    <a:pt x="2955936" y="1379190"/>
                  </a:lnTo>
                  <a:lnTo>
                    <a:pt x="2965461" y="1379190"/>
                  </a:lnTo>
                  <a:lnTo>
                    <a:pt x="2965461" y="1388715"/>
                  </a:lnTo>
                  <a:close/>
                </a:path>
                <a:path w="9865360" h="1388745">
                  <a:moveTo>
                    <a:pt x="2946412" y="1388715"/>
                  </a:moveTo>
                  <a:lnTo>
                    <a:pt x="2936886" y="1388715"/>
                  </a:lnTo>
                  <a:lnTo>
                    <a:pt x="2936886" y="1379190"/>
                  </a:lnTo>
                  <a:lnTo>
                    <a:pt x="2946412" y="1379190"/>
                  </a:lnTo>
                  <a:lnTo>
                    <a:pt x="2946412" y="1388715"/>
                  </a:lnTo>
                  <a:close/>
                </a:path>
                <a:path w="9865360" h="1388745">
                  <a:moveTo>
                    <a:pt x="2927361" y="1388715"/>
                  </a:moveTo>
                  <a:lnTo>
                    <a:pt x="2917836" y="1388715"/>
                  </a:lnTo>
                  <a:lnTo>
                    <a:pt x="2917836" y="1379190"/>
                  </a:lnTo>
                  <a:lnTo>
                    <a:pt x="2927361" y="1379190"/>
                  </a:lnTo>
                  <a:lnTo>
                    <a:pt x="2927361" y="1388715"/>
                  </a:lnTo>
                  <a:close/>
                </a:path>
                <a:path w="9865360" h="1388745">
                  <a:moveTo>
                    <a:pt x="2908311" y="1388715"/>
                  </a:moveTo>
                  <a:lnTo>
                    <a:pt x="2898786" y="1388715"/>
                  </a:lnTo>
                  <a:lnTo>
                    <a:pt x="2898786" y="1379190"/>
                  </a:lnTo>
                  <a:lnTo>
                    <a:pt x="2908311" y="1379190"/>
                  </a:lnTo>
                  <a:lnTo>
                    <a:pt x="2908311" y="1388715"/>
                  </a:lnTo>
                  <a:close/>
                </a:path>
                <a:path w="9865360" h="1388745">
                  <a:moveTo>
                    <a:pt x="2889261" y="1388715"/>
                  </a:moveTo>
                  <a:lnTo>
                    <a:pt x="2879736" y="1388715"/>
                  </a:lnTo>
                  <a:lnTo>
                    <a:pt x="2879736" y="1379190"/>
                  </a:lnTo>
                  <a:lnTo>
                    <a:pt x="2889261" y="1379190"/>
                  </a:lnTo>
                  <a:lnTo>
                    <a:pt x="2889261" y="1388715"/>
                  </a:lnTo>
                  <a:close/>
                </a:path>
                <a:path w="9865360" h="1388745">
                  <a:moveTo>
                    <a:pt x="2870211" y="1388715"/>
                  </a:moveTo>
                  <a:lnTo>
                    <a:pt x="2860686" y="1388715"/>
                  </a:lnTo>
                  <a:lnTo>
                    <a:pt x="2860686" y="1379190"/>
                  </a:lnTo>
                  <a:lnTo>
                    <a:pt x="2870211" y="1379190"/>
                  </a:lnTo>
                  <a:lnTo>
                    <a:pt x="2870211" y="1388715"/>
                  </a:lnTo>
                  <a:close/>
                </a:path>
                <a:path w="9865360" h="1388745">
                  <a:moveTo>
                    <a:pt x="2851162" y="1388715"/>
                  </a:moveTo>
                  <a:lnTo>
                    <a:pt x="2841636" y="1388715"/>
                  </a:lnTo>
                  <a:lnTo>
                    <a:pt x="2841636" y="1379190"/>
                  </a:lnTo>
                  <a:lnTo>
                    <a:pt x="2851162" y="1379190"/>
                  </a:lnTo>
                  <a:lnTo>
                    <a:pt x="2851162" y="1388715"/>
                  </a:lnTo>
                  <a:close/>
                </a:path>
                <a:path w="9865360" h="1388745">
                  <a:moveTo>
                    <a:pt x="2832111" y="1388715"/>
                  </a:moveTo>
                  <a:lnTo>
                    <a:pt x="2822587" y="1388715"/>
                  </a:lnTo>
                  <a:lnTo>
                    <a:pt x="2822587" y="1379190"/>
                  </a:lnTo>
                  <a:lnTo>
                    <a:pt x="2832111" y="1379190"/>
                  </a:lnTo>
                  <a:lnTo>
                    <a:pt x="2832111" y="1388715"/>
                  </a:lnTo>
                  <a:close/>
                </a:path>
                <a:path w="9865360" h="1388745">
                  <a:moveTo>
                    <a:pt x="2813061" y="1388715"/>
                  </a:moveTo>
                  <a:lnTo>
                    <a:pt x="2803536" y="1388715"/>
                  </a:lnTo>
                  <a:lnTo>
                    <a:pt x="2803536" y="1379190"/>
                  </a:lnTo>
                  <a:lnTo>
                    <a:pt x="2813061" y="1379190"/>
                  </a:lnTo>
                  <a:lnTo>
                    <a:pt x="2813061" y="1388715"/>
                  </a:lnTo>
                  <a:close/>
                </a:path>
                <a:path w="9865360" h="1388745">
                  <a:moveTo>
                    <a:pt x="2794012" y="1388715"/>
                  </a:moveTo>
                  <a:lnTo>
                    <a:pt x="2784486" y="1388715"/>
                  </a:lnTo>
                  <a:lnTo>
                    <a:pt x="2784486" y="1379190"/>
                  </a:lnTo>
                  <a:lnTo>
                    <a:pt x="2794012" y="1379190"/>
                  </a:lnTo>
                  <a:lnTo>
                    <a:pt x="2794012" y="1388715"/>
                  </a:lnTo>
                  <a:close/>
                </a:path>
                <a:path w="9865360" h="1388745">
                  <a:moveTo>
                    <a:pt x="2774961" y="1388715"/>
                  </a:moveTo>
                  <a:lnTo>
                    <a:pt x="2765437" y="1388715"/>
                  </a:lnTo>
                  <a:lnTo>
                    <a:pt x="2765437" y="1379190"/>
                  </a:lnTo>
                  <a:lnTo>
                    <a:pt x="2774961" y="1379190"/>
                  </a:lnTo>
                  <a:lnTo>
                    <a:pt x="2774961" y="1388715"/>
                  </a:lnTo>
                  <a:close/>
                </a:path>
                <a:path w="9865360" h="1388745">
                  <a:moveTo>
                    <a:pt x="2755911" y="1388715"/>
                  </a:moveTo>
                  <a:lnTo>
                    <a:pt x="2746386" y="1388715"/>
                  </a:lnTo>
                  <a:lnTo>
                    <a:pt x="2746386" y="1379190"/>
                  </a:lnTo>
                  <a:lnTo>
                    <a:pt x="2755911" y="1379190"/>
                  </a:lnTo>
                  <a:lnTo>
                    <a:pt x="2755911" y="1388715"/>
                  </a:lnTo>
                  <a:close/>
                </a:path>
                <a:path w="9865360" h="1388745">
                  <a:moveTo>
                    <a:pt x="2736862" y="1388715"/>
                  </a:moveTo>
                  <a:lnTo>
                    <a:pt x="2727336" y="1388715"/>
                  </a:lnTo>
                  <a:lnTo>
                    <a:pt x="2727336" y="1379190"/>
                  </a:lnTo>
                  <a:lnTo>
                    <a:pt x="2736862" y="1379190"/>
                  </a:lnTo>
                  <a:lnTo>
                    <a:pt x="2736862" y="1388715"/>
                  </a:lnTo>
                  <a:close/>
                </a:path>
                <a:path w="9865360" h="1388745">
                  <a:moveTo>
                    <a:pt x="2717811" y="1388715"/>
                  </a:moveTo>
                  <a:lnTo>
                    <a:pt x="2708287" y="1388715"/>
                  </a:lnTo>
                  <a:lnTo>
                    <a:pt x="2708287" y="1379190"/>
                  </a:lnTo>
                  <a:lnTo>
                    <a:pt x="2717811" y="1379190"/>
                  </a:lnTo>
                  <a:lnTo>
                    <a:pt x="2717811" y="1388715"/>
                  </a:lnTo>
                  <a:close/>
                </a:path>
                <a:path w="9865360" h="1388745">
                  <a:moveTo>
                    <a:pt x="2698761" y="1388715"/>
                  </a:moveTo>
                  <a:lnTo>
                    <a:pt x="2689236" y="1388715"/>
                  </a:lnTo>
                  <a:lnTo>
                    <a:pt x="2689236" y="1379190"/>
                  </a:lnTo>
                  <a:lnTo>
                    <a:pt x="2698761" y="1379190"/>
                  </a:lnTo>
                  <a:lnTo>
                    <a:pt x="2698761" y="1388715"/>
                  </a:lnTo>
                  <a:close/>
                </a:path>
                <a:path w="9865360" h="1388745">
                  <a:moveTo>
                    <a:pt x="2679711" y="1388715"/>
                  </a:moveTo>
                  <a:lnTo>
                    <a:pt x="2670186" y="1388715"/>
                  </a:lnTo>
                  <a:lnTo>
                    <a:pt x="2670186" y="1379190"/>
                  </a:lnTo>
                  <a:lnTo>
                    <a:pt x="2679711" y="1379190"/>
                  </a:lnTo>
                  <a:lnTo>
                    <a:pt x="2679711" y="1388715"/>
                  </a:lnTo>
                  <a:close/>
                </a:path>
                <a:path w="9865360" h="1388745">
                  <a:moveTo>
                    <a:pt x="2660661" y="1388715"/>
                  </a:moveTo>
                  <a:lnTo>
                    <a:pt x="2651136" y="1388715"/>
                  </a:lnTo>
                  <a:lnTo>
                    <a:pt x="2651136" y="1379190"/>
                  </a:lnTo>
                  <a:lnTo>
                    <a:pt x="2660661" y="1379190"/>
                  </a:lnTo>
                  <a:lnTo>
                    <a:pt x="2660661" y="1388715"/>
                  </a:lnTo>
                  <a:close/>
                </a:path>
                <a:path w="9865360" h="1388745">
                  <a:moveTo>
                    <a:pt x="2641611" y="1388715"/>
                  </a:moveTo>
                  <a:lnTo>
                    <a:pt x="2632086" y="1388715"/>
                  </a:lnTo>
                  <a:lnTo>
                    <a:pt x="2632086" y="1379190"/>
                  </a:lnTo>
                  <a:lnTo>
                    <a:pt x="2641611" y="1379190"/>
                  </a:lnTo>
                  <a:lnTo>
                    <a:pt x="2641611" y="1388715"/>
                  </a:lnTo>
                  <a:close/>
                </a:path>
                <a:path w="9865360" h="1388745">
                  <a:moveTo>
                    <a:pt x="2622561" y="1388715"/>
                  </a:moveTo>
                  <a:lnTo>
                    <a:pt x="2613037" y="1388715"/>
                  </a:lnTo>
                  <a:lnTo>
                    <a:pt x="2613037" y="1379190"/>
                  </a:lnTo>
                  <a:lnTo>
                    <a:pt x="2622561" y="1379190"/>
                  </a:lnTo>
                  <a:lnTo>
                    <a:pt x="2622561" y="1388715"/>
                  </a:lnTo>
                  <a:close/>
                </a:path>
                <a:path w="9865360" h="1388745">
                  <a:moveTo>
                    <a:pt x="2603511" y="1388715"/>
                  </a:moveTo>
                  <a:lnTo>
                    <a:pt x="2593986" y="1388715"/>
                  </a:lnTo>
                  <a:lnTo>
                    <a:pt x="2593986" y="1379190"/>
                  </a:lnTo>
                  <a:lnTo>
                    <a:pt x="2603511" y="1379190"/>
                  </a:lnTo>
                  <a:lnTo>
                    <a:pt x="2603511" y="1388715"/>
                  </a:lnTo>
                  <a:close/>
                </a:path>
                <a:path w="9865360" h="1388745">
                  <a:moveTo>
                    <a:pt x="2584462" y="1388715"/>
                  </a:moveTo>
                  <a:lnTo>
                    <a:pt x="2574936" y="1388715"/>
                  </a:lnTo>
                  <a:lnTo>
                    <a:pt x="2574936" y="1379190"/>
                  </a:lnTo>
                  <a:lnTo>
                    <a:pt x="2584462" y="1379190"/>
                  </a:lnTo>
                  <a:lnTo>
                    <a:pt x="2584462" y="1388715"/>
                  </a:lnTo>
                  <a:close/>
                </a:path>
                <a:path w="9865360" h="1388745">
                  <a:moveTo>
                    <a:pt x="2565411" y="1388715"/>
                  </a:moveTo>
                  <a:lnTo>
                    <a:pt x="2555887" y="1388715"/>
                  </a:lnTo>
                  <a:lnTo>
                    <a:pt x="2555887" y="1379190"/>
                  </a:lnTo>
                  <a:lnTo>
                    <a:pt x="2565411" y="1379190"/>
                  </a:lnTo>
                  <a:lnTo>
                    <a:pt x="2565411" y="1388715"/>
                  </a:lnTo>
                  <a:close/>
                </a:path>
                <a:path w="9865360" h="1388745">
                  <a:moveTo>
                    <a:pt x="2546361" y="1388715"/>
                  </a:moveTo>
                  <a:lnTo>
                    <a:pt x="2536836" y="1388715"/>
                  </a:lnTo>
                  <a:lnTo>
                    <a:pt x="2536836" y="1379190"/>
                  </a:lnTo>
                  <a:lnTo>
                    <a:pt x="2546361" y="1379190"/>
                  </a:lnTo>
                  <a:lnTo>
                    <a:pt x="2546361" y="1388715"/>
                  </a:lnTo>
                  <a:close/>
                </a:path>
                <a:path w="9865360" h="1388745">
                  <a:moveTo>
                    <a:pt x="2527312" y="1388715"/>
                  </a:moveTo>
                  <a:lnTo>
                    <a:pt x="2517786" y="1388715"/>
                  </a:lnTo>
                  <a:lnTo>
                    <a:pt x="2517786" y="1379190"/>
                  </a:lnTo>
                  <a:lnTo>
                    <a:pt x="2527312" y="1379190"/>
                  </a:lnTo>
                  <a:lnTo>
                    <a:pt x="2527312" y="1388715"/>
                  </a:lnTo>
                  <a:close/>
                </a:path>
                <a:path w="9865360" h="1388745">
                  <a:moveTo>
                    <a:pt x="2508261" y="1388715"/>
                  </a:moveTo>
                  <a:lnTo>
                    <a:pt x="2498737" y="1388715"/>
                  </a:lnTo>
                  <a:lnTo>
                    <a:pt x="2498737" y="1379190"/>
                  </a:lnTo>
                  <a:lnTo>
                    <a:pt x="2508261" y="1379190"/>
                  </a:lnTo>
                  <a:lnTo>
                    <a:pt x="2508261" y="1388715"/>
                  </a:lnTo>
                  <a:close/>
                </a:path>
                <a:path w="9865360" h="1388745">
                  <a:moveTo>
                    <a:pt x="2489211" y="1388715"/>
                  </a:moveTo>
                  <a:lnTo>
                    <a:pt x="2479686" y="1388715"/>
                  </a:lnTo>
                  <a:lnTo>
                    <a:pt x="2479686" y="1379190"/>
                  </a:lnTo>
                  <a:lnTo>
                    <a:pt x="2489211" y="1379190"/>
                  </a:lnTo>
                  <a:lnTo>
                    <a:pt x="2489211" y="1388715"/>
                  </a:lnTo>
                  <a:close/>
                </a:path>
                <a:path w="9865360" h="1388745">
                  <a:moveTo>
                    <a:pt x="2470162" y="1388715"/>
                  </a:moveTo>
                  <a:lnTo>
                    <a:pt x="2460636" y="1388715"/>
                  </a:lnTo>
                  <a:lnTo>
                    <a:pt x="2460636" y="1379190"/>
                  </a:lnTo>
                  <a:lnTo>
                    <a:pt x="2470162" y="1379190"/>
                  </a:lnTo>
                  <a:lnTo>
                    <a:pt x="2470162" y="1388715"/>
                  </a:lnTo>
                  <a:close/>
                </a:path>
                <a:path w="9865360" h="1388745">
                  <a:moveTo>
                    <a:pt x="2451111" y="1388715"/>
                  </a:moveTo>
                  <a:lnTo>
                    <a:pt x="2441586" y="1388715"/>
                  </a:lnTo>
                  <a:lnTo>
                    <a:pt x="2441586" y="1379190"/>
                  </a:lnTo>
                  <a:lnTo>
                    <a:pt x="2451111" y="1379190"/>
                  </a:lnTo>
                  <a:lnTo>
                    <a:pt x="2451111" y="1388715"/>
                  </a:lnTo>
                  <a:close/>
                </a:path>
                <a:path w="9865360" h="1388745">
                  <a:moveTo>
                    <a:pt x="2432061" y="1388715"/>
                  </a:moveTo>
                  <a:lnTo>
                    <a:pt x="2422536" y="1388715"/>
                  </a:lnTo>
                  <a:lnTo>
                    <a:pt x="2422536" y="1379190"/>
                  </a:lnTo>
                  <a:lnTo>
                    <a:pt x="2432061" y="1379190"/>
                  </a:lnTo>
                  <a:lnTo>
                    <a:pt x="2432061" y="1388715"/>
                  </a:lnTo>
                  <a:close/>
                </a:path>
                <a:path w="9865360" h="1388745">
                  <a:moveTo>
                    <a:pt x="2413011" y="1388715"/>
                  </a:moveTo>
                  <a:lnTo>
                    <a:pt x="2403486" y="1388715"/>
                  </a:lnTo>
                  <a:lnTo>
                    <a:pt x="2403486" y="1379190"/>
                  </a:lnTo>
                  <a:lnTo>
                    <a:pt x="2413011" y="1379190"/>
                  </a:lnTo>
                  <a:lnTo>
                    <a:pt x="2413011" y="1388715"/>
                  </a:lnTo>
                  <a:close/>
                </a:path>
                <a:path w="9865360" h="1388745">
                  <a:moveTo>
                    <a:pt x="2393961" y="1388715"/>
                  </a:moveTo>
                  <a:lnTo>
                    <a:pt x="2384436" y="1388715"/>
                  </a:lnTo>
                  <a:lnTo>
                    <a:pt x="2384436" y="1379190"/>
                  </a:lnTo>
                  <a:lnTo>
                    <a:pt x="2393961" y="1379190"/>
                  </a:lnTo>
                  <a:lnTo>
                    <a:pt x="2393961" y="1388715"/>
                  </a:lnTo>
                  <a:close/>
                </a:path>
                <a:path w="9865360" h="1388745">
                  <a:moveTo>
                    <a:pt x="2374911" y="1388715"/>
                  </a:moveTo>
                  <a:lnTo>
                    <a:pt x="2365386" y="1388715"/>
                  </a:lnTo>
                  <a:lnTo>
                    <a:pt x="2365386" y="1379190"/>
                  </a:lnTo>
                  <a:lnTo>
                    <a:pt x="2374911" y="1379190"/>
                  </a:lnTo>
                  <a:lnTo>
                    <a:pt x="2374911" y="1388715"/>
                  </a:lnTo>
                  <a:close/>
                </a:path>
                <a:path w="9865360" h="1388745">
                  <a:moveTo>
                    <a:pt x="2355861" y="1388715"/>
                  </a:moveTo>
                  <a:lnTo>
                    <a:pt x="2346337" y="1388715"/>
                  </a:lnTo>
                  <a:lnTo>
                    <a:pt x="2346337" y="1379190"/>
                  </a:lnTo>
                  <a:lnTo>
                    <a:pt x="2355861" y="1379190"/>
                  </a:lnTo>
                  <a:lnTo>
                    <a:pt x="2355861" y="1388715"/>
                  </a:lnTo>
                  <a:close/>
                </a:path>
                <a:path w="9865360" h="1388745">
                  <a:moveTo>
                    <a:pt x="2336811" y="1388715"/>
                  </a:moveTo>
                  <a:lnTo>
                    <a:pt x="2327286" y="1388715"/>
                  </a:lnTo>
                  <a:lnTo>
                    <a:pt x="2327286" y="1379190"/>
                  </a:lnTo>
                  <a:lnTo>
                    <a:pt x="2336811" y="1379190"/>
                  </a:lnTo>
                  <a:lnTo>
                    <a:pt x="2336811" y="1388715"/>
                  </a:lnTo>
                  <a:close/>
                </a:path>
                <a:path w="9865360" h="1388745">
                  <a:moveTo>
                    <a:pt x="2317762" y="1388715"/>
                  </a:moveTo>
                  <a:lnTo>
                    <a:pt x="2308236" y="1388715"/>
                  </a:lnTo>
                  <a:lnTo>
                    <a:pt x="2308236" y="1379190"/>
                  </a:lnTo>
                  <a:lnTo>
                    <a:pt x="2317762" y="1379190"/>
                  </a:lnTo>
                  <a:lnTo>
                    <a:pt x="2317762" y="1388715"/>
                  </a:lnTo>
                  <a:close/>
                </a:path>
                <a:path w="9865360" h="1388745">
                  <a:moveTo>
                    <a:pt x="2298711" y="1388715"/>
                  </a:moveTo>
                  <a:lnTo>
                    <a:pt x="2289187" y="1388715"/>
                  </a:lnTo>
                  <a:lnTo>
                    <a:pt x="2289187" y="1379190"/>
                  </a:lnTo>
                  <a:lnTo>
                    <a:pt x="2298711" y="1379190"/>
                  </a:lnTo>
                  <a:lnTo>
                    <a:pt x="2298711" y="1388715"/>
                  </a:lnTo>
                  <a:close/>
                </a:path>
                <a:path w="9865360" h="1388745">
                  <a:moveTo>
                    <a:pt x="2279661" y="1388715"/>
                  </a:moveTo>
                  <a:lnTo>
                    <a:pt x="2270136" y="1388715"/>
                  </a:lnTo>
                  <a:lnTo>
                    <a:pt x="2270136" y="1379190"/>
                  </a:lnTo>
                  <a:lnTo>
                    <a:pt x="2279661" y="1379190"/>
                  </a:lnTo>
                  <a:lnTo>
                    <a:pt x="2279661" y="1388715"/>
                  </a:lnTo>
                  <a:close/>
                </a:path>
                <a:path w="9865360" h="1388745">
                  <a:moveTo>
                    <a:pt x="2260612" y="1388715"/>
                  </a:moveTo>
                  <a:lnTo>
                    <a:pt x="2251086" y="1388715"/>
                  </a:lnTo>
                  <a:lnTo>
                    <a:pt x="2251086" y="1379190"/>
                  </a:lnTo>
                  <a:lnTo>
                    <a:pt x="2260612" y="1379190"/>
                  </a:lnTo>
                  <a:lnTo>
                    <a:pt x="2260612" y="1388715"/>
                  </a:lnTo>
                  <a:close/>
                </a:path>
                <a:path w="9865360" h="1388745">
                  <a:moveTo>
                    <a:pt x="2241561" y="1388715"/>
                  </a:moveTo>
                  <a:lnTo>
                    <a:pt x="2232037" y="1388715"/>
                  </a:lnTo>
                  <a:lnTo>
                    <a:pt x="2232037" y="1379190"/>
                  </a:lnTo>
                  <a:lnTo>
                    <a:pt x="2241561" y="1379190"/>
                  </a:lnTo>
                  <a:lnTo>
                    <a:pt x="2241561" y="1388715"/>
                  </a:lnTo>
                  <a:close/>
                </a:path>
                <a:path w="9865360" h="1388745">
                  <a:moveTo>
                    <a:pt x="2222511" y="1388715"/>
                  </a:moveTo>
                  <a:lnTo>
                    <a:pt x="2212986" y="1388715"/>
                  </a:lnTo>
                  <a:lnTo>
                    <a:pt x="2212986" y="1379190"/>
                  </a:lnTo>
                  <a:lnTo>
                    <a:pt x="2222511" y="1379190"/>
                  </a:lnTo>
                  <a:lnTo>
                    <a:pt x="2222511" y="1388715"/>
                  </a:lnTo>
                  <a:close/>
                </a:path>
                <a:path w="9865360" h="1388745">
                  <a:moveTo>
                    <a:pt x="2203461" y="1388715"/>
                  </a:moveTo>
                  <a:lnTo>
                    <a:pt x="2193936" y="1388715"/>
                  </a:lnTo>
                  <a:lnTo>
                    <a:pt x="2193936" y="1379190"/>
                  </a:lnTo>
                  <a:lnTo>
                    <a:pt x="2203461" y="1379190"/>
                  </a:lnTo>
                  <a:lnTo>
                    <a:pt x="2203461" y="1388715"/>
                  </a:lnTo>
                  <a:close/>
                </a:path>
                <a:path w="9865360" h="1388745">
                  <a:moveTo>
                    <a:pt x="2184411" y="1388715"/>
                  </a:moveTo>
                  <a:lnTo>
                    <a:pt x="2174886" y="1388715"/>
                  </a:lnTo>
                  <a:lnTo>
                    <a:pt x="2174886" y="1379190"/>
                  </a:lnTo>
                  <a:lnTo>
                    <a:pt x="2184411" y="1379190"/>
                  </a:lnTo>
                  <a:lnTo>
                    <a:pt x="2184411" y="1388715"/>
                  </a:lnTo>
                  <a:close/>
                </a:path>
                <a:path w="9865360" h="1388745">
                  <a:moveTo>
                    <a:pt x="2165361" y="1388715"/>
                  </a:moveTo>
                  <a:lnTo>
                    <a:pt x="2155836" y="1388715"/>
                  </a:lnTo>
                  <a:lnTo>
                    <a:pt x="2155836" y="1379190"/>
                  </a:lnTo>
                  <a:lnTo>
                    <a:pt x="2165361" y="1379190"/>
                  </a:lnTo>
                  <a:lnTo>
                    <a:pt x="2165361" y="1388715"/>
                  </a:lnTo>
                  <a:close/>
                </a:path>
                <a:path w="9865360" h="1388745">
                  <a:moveTo>
                    <a:pt x="2146311" y="1388715"/>
                  </a:moveTo>
                  <a:lnTo>
                    <a:pt x="2136786" y="1388715"/>
                  </a:lnTo>
                  <a:lnTo>
                    <a:pt x="2136786" y="1379190"/>
                  </a:lnTo>
                  <a:lnTo>
                    <a:pt x="2146311" y="1379190"/>
                  </a:lnTo>
                  <a:lnTo>
                    <a:pt x="2146311" y="1388715"/>
                  </a:lnTo>
                  <a:close/>
                </a:path>
                <a:path w="9865360" h="1388745">
                  <a:moveTo>
                    <a:pt x="2127261" y="1388715"/>
                  </a:moveTo>
                  <a:lnTo>
                    <a:pt x="2117736" y="1388715"/>
                  </a:lnTo>
                  <a:lnTo>
                    <a:pt x="2117736" y="1379190"/>
                  </a:lnTo>
                  <a:lnTo>
                    <a:pt x="2127261" y="1379190"/>
                  </a:lnTo>
                  <a:lnTo>
                    <a:pt x="2127261" y="1388715"/>
                  </a:lnTo>
                  <a:close/>
                </a:path>
                <a:path w="9865360" h="1388745">
                  <a:moveTo>
                    <a:pt x="2108212" y="1388715"/>
                  </a:moveTo>
                  <a:lnTo>
                    <a:pt x="2098686" y="1388715"/>
                  </a:lnTo>
                  <a:lnTo>
                    <a:pt x="2098686" y="1379190"/>
                  </a:lnTo>
                  <a:lnTo>
                    <a:pt x="2108212" y="1379190"/>
                  </a:lnTo>
                  <a:lnTo>
                    <a:pt x="2108212" y="1388715"/>
                  </a:lnTo>
                  <a:close/>
                </a:path>
                <a:path w="9865360" h="1388745">
                  <a:moveTo>
                    <a:pt x="2089161" y="1388715"/>
                  </a:moveTo>
                  <a:lnTo>
                    <a:pt x="2079637" y="1388715"/>
                  </a:lnTo>
                  <a:lnTo>
                    <a:pt x="2079637" y="1379190"/>
                  </a:lnTo>
                  <a:lnTo>
                    <a:pt x="2089161" y="1379190"/>
                  </a:lnTo>
                  <a:lnTo>
                    <a:pt x="2089161" y="1388715"/>
                  </a:lnTo>
                  <a:close/>
                </a:path>
                <a:path w="9865360" h="1388745">
                  <a:moveTo>
                    <a:pt x="2070111" y="1388715"/>
                  </a:moveTo>
                  <a:lnTo>
                    <a:pt x="2060586" y="1388715"/>
                  </a:lnTo>
                  <a:lnTo>
                    <a:pt x="2060586" y="1379190"/>
                  </a:lnTo>
                  <a:lnTo>
                    <a:pt x="2070111" y="1379190"/>
                  </a:lnTo>
                  <a:lnTo>
                    <a:pt x="2070111" y="1388715"/>
                  </a:lnTo>
                  <a:close/>
                </a:path>
                <a:path w="9865360" h="1388745">
                  <a:moveTo>
                    <a:pt x="2051062" y="1388715"/>
                  </a:moveTo>
                  <a:lnTo>
                    <a:pt x="2041536" y="1388715"/>
                  </a:lnTo>
                  <a:lnTo>
                    <a:pt x="2041536" y="1379190"/>
                  </a:lnTo>
                  <a:lnTo>
                    <a:pt x="2051062" y="1379190"/>
                  </a:lnTo>
                  <a:lnTo>
                    <a:pt x="2051062" y="1388715"/>
                  </a:lnTo>
                  <a:close/>
                </a:path>
                <a:path w="9865360" h="1388745">
                  <a:moveTo>
                    <a:pt x="2032011" y="1388715"/>
                  </a:moveTo>
                  <a:lnTo>
                    <a:pt x="2022487" y="1388715"/>
                  </a:lnTo>
                  <a:lnTo>
                    <a:pt x="2022487" y="1379190"/>
                  </a:lnTo>
                  <a:lnTo>
                    <a:pt x="2032011" y="1379190"/>
                  </a:lnTo>
                  <a:lnTo>
                    <a:pt x="2032011" y="1388715"/>
                  </a:lnTo>
                  <a:close/>
                </a:path>
                <a:path w="9865360" h="1388745">
                  <a:moveTo>
                    <a:pt x="2012961" y="1388715"/>
                  </a:moveTo>
                  <a:lnTo>
                    <a:pt x="2003436" y="1388715"/>
                  </a:lnTo>
                  <a:lnTo>
                    <a:pt x="2003436" y="1379190"/>
                  </a:lnTo>
                  <a:lnTo>
                    <a:pt x="2012961" y="1379190"/>
                  </a:lnTo>
                  <a:lnTo>
                    <a:pt x="2012961" y="1388715"/>
                  </a:lnTo>
                  <a:close/>
                </a:path>
                <a:path w="9865360" h="1388745">
                  <a:moveTo>
                    <a:pt x="1993912" y="1388715"/>
                  </a:moveTo>
                  <a:lnTo>
                    <a:pt x="1984386" y="1388715"/>
                  </a:lnTo>
                  <a:lnTo>
                    <a:pt x="1984386" y="1379190"/>
                  </a:lnTo>
                  <a:lnTo>
                    <a:pt x="1993912" y="1379190"/>
                  </a:lnTo>
                  <a:lnTo>
                    <a:pt x="1993912" y="1388715"/>
                  </a:lnTo>
                  <a:close/>
                </a:path>
                <a:path w="9865360" h="1388745">
                  <a:moveTo>
                    <a:pt x="1974861" y="1388715"/>
                  </a:moveTo>
                  <a:lnTo>
                    <a:pt x="1965336" y="1388715"/>
                  </a:lnTo>
                  <a:lnTo>
                    <a:pt x="1965336" y="1379190"/>
                  </a:lnTo>
                  <a:lnTo>
                    <a:pt x="1974861" y="1379190"/>
                  </a:lnTo>
                  <a:lnTo>
                    <a:pt x="1974861" y="1388715"/>
                  </a:lnTo>
                  <a:close/>
                </a:path>
                <a:path w="9865360" h="1388745">
                  <a:moveTo>
                    <a:pt x="1955811" y="1388715"/>
                  </a:moveTo>
                  <a:lnTo>
                    <a:pt x="1946286" y="1388715"/>
                  </a:lnTo>
                  <a:lnTo>
                    <a:pt x="1946286" y="1379190"/>
                  </a:lnTo>
                  <a:lnTo>
                    <a:pt x="1955811" y="1379190"/>
                  </a:lnTo>
                  <a:lnTo>
                    <a:pt x="1955811" y="1388715"/>
                  </a:lnTo>
                  <a:close/>
                </a:path>
                <a:path w="9865360" h="1388745">
                  <a:moveTo>
                    <a:pt x="1936761" y="1388715"/>
                  </a:moveTo>
                  <a:lnTo>
                    <a:pt x="1927236" y="1388715"/>
                  </a:lnTo>
                  <a:lnTo>
                    <a:pt x="1927236" y="1379190"/>
                  </a:lnTo>
                  <a:lnTo>
                    <a:pt x="1936761" y="1379190"/>
                  </a:lnTo>
                  <a:lnTo>
                    <a:pt x="1936761" y="1388715"/>
                  </a:lnTo>
                  <a:close/>
                </a:path>
                <a:path w="9865360" h="1388745">
                  <a:moveTo>
                    <a:pt x="1917711" y="1388715"/>
                  </a:moveTo>
                  <a:lnTo>
                    <a:pt x="1908186" y="1388715"/>
                  </a:lnTo>
                  <a:lnTo>
                    <a:pt x="1908186" y="1379190"/>
                  </a:lnTo>
                  <a:lnTo>
                    <a:pt x="1917711" y="1379190"/>
                  </a:lnTo>
                  <a:lnTo>
                    <a:pt x="1917711" y="1388715"/>
                  </a:lnTo>
                  <a:close/>
                </a:path>
                <a:path w="9865360" h="1388745">
                  <a:moveTo>
                    <a:pt x="1898661" y="1388715"/>
                  </a:moveTo>
                  <a:lnTo>
                    <a:pt x="1889136" y="1388715"/>
                  </a:lnTo>
                  <a:lnTo>
                    <a:pt x="1889136" y="1379190"/>
                  </a:lnTo>
                  <a:lnTo>
                    <a:pt x="1898661" y="1379190"/>
                  </a:lnTo>
                  <a:lnTo>
                    <a:pt x="1898661" y="1388715"/>
                  </a:lnTo>
                  <a:close/>
                </a:path>
                <a:path w="9865360" h="1388745">
                  <a:moveTo>
                    <a:pt x="1879611" y="1388715"/>
                  </a:moveTo>
                  <a:lnTo>
                    <a:pt x="1870086" y="1388715"/>
                  </a:lnTo>
                  <a:lnTo>
                    <a:pt x="1870086" y="1379190"/>
                  </a:lnTo>
                  <a:lnTo>
                    <a:pt x="1879611" y="1379190"/>
                  </a:lnTo>
                  <a:lnTo>
                    <a:pt x="1879611" y="1388715"/>
                  </a:lnTo>
                  <a:close/>
                </a:path>
                <a:path w="9865360" h="1388745">
                  <a:moveTo>
                    <a:pt x="1860561" y="1388715"/>
                  </a:moveTo>
                  <a:lnTo>
                    <a:pt x="1851036" y="1388715"/>
                  </a:lnTo>
                  <a:lnTo>
                    <a:pt x="1851036" y="1379190"/>
                  </a:lnTo>
                  <a:lnTo>
                    <a:pt x="1860561" y="1379190"/>
                  </a:lnTo>
                  <a:lnTo>
                    <a:pt x="1860561" y="1388715"/>
                  </a:lnTo>
                  <a:close/>
                </a:path>
                <a:path w="9865360" h="1388745">
                  <a:moveTo>
                    <a:pt x="1841512" y="1388715"/>
                  </a:moveTo>
                  <a:lnTo>
                    <a:pt x="1831986" y="1388715"/>
                  </a:lnTo>
                  <a:lnTo>
                    <a:pt x="1831986" y="1379190"/>
                  </a:lnTo>
                  <a:lnTo>
                    <a:pt x="1841512" y="1379190"/>
                  </a:lnTo>
                  <a:lnTo>
                    <a:pt x="1841512" y="1388715"/>
                  </a:lnTo>
                  <a:close/>
                </a:path>
                <a:path w="9865360" h="1388745">
                  <a:moveTo>
                    <a:pt x="1822461" y="1388715"/>
                  </a:moveTo>
                  <a:lnTo>
                    <a:pt x="1812937" y="1388715"/>
                  </a:lnTo>
                  <a:lnTo>
                    <a:pt x="1812937" y="1379190"/>
                  </a:lnTo>
                  <a:lnTo>
                    <a:pt x="1822461" y="1379190"/>
                  </a:lnTo>
                  <a:lnTo>
                    <a:pt x="1822461" y="1388715"/>
                  </a:lnTo>
                  <a:close/>
                </a:path>
                <a:path w="9865360" h="1388745">
                  <a:moveTo>
                    <a:pt x="1803411" y="1388715"/>
                  </a:moveTo>
                  <a:lnTo>
                    <a:pt x="1793886" y="1388715"/>
                  </a:lnTo>
                  <a:lnTo>
                    <a:pt x="1793886" y="1379190"/>
                  </a:lnTo>
                  <a:lnTo>
                    <a:pt x="1803411" y="1379190"/>
                  </a:lnTo>
                  <a:lnTo>
                    <a:pt x="1803411" y="1388715"/>
                  </a:lnTo>
                  <a:close/>
                </a:path>
                <a:path w="9865360" h="1388745">
                  <a:moveTo>
                    <a:pt x="1784362" y="1388715"/>
                  </a:moveTo>
                  <a:lnTo>
                    <a:pt x="1774836" y="1388715"/>
                  </a:lnTo>
                  <a:lnTo>
                    <a:pt x="1774836" y="1379190"/>
                  </a:lnTo>
                  <a:lnTo>
                    <a:pt x="1784362" y="1379190"/>
                  </a:lnTo>
                  <a:lnTo>
                    <a:pt x="1784362" y="1388715"/>
                  </a:lnTo>
                  <a:close/>
                </a:path>
                <a:path w="9865360" h="1388745">
                  <a:moveTo>
                    <a:pt x="1765311" y="1388715"/>
                  </a:moveTo>
                  <a:lnTo>
                    <a:pt x="1755787" y="1388715"/>
                  </a:lnTo>
                  <a:lnTo>
                    <a:pt x="1755787" y="1379190"/>
                  </a:lnTo>
                  <a:lnTo>
                    <a:pt x="1765311" y="1379190"/>
                  </a:lnTo>
                  <a:lnTo>
                    <a:pt x="1765311" y="1388715"/>
                  </a:lnTo>
                  <a:close/>
                </a:path>
                <a:path w="9865360" h="1388745">
                  <a:moveTo>
                    <a:pt x="1746261" y="1388715"/>
                  </a:moveTo>
                  <a:lnTo>
                    <a:pt x="1736736" y="1388715"/>
                  </a:lnTo>
                  <a:lnTo>
                    <a:pt x="1736736" y="1379190"/>
                  </a:lnTo>
                  <a:lnTo>
                    <a:pt x="1746261" y="1379190"/>
                  </a:lnTo>
                  <a:lnTo>
                    <a:pt x="1746261" y="1388715"/>
                  </a:lnTo>
                  <a:close/>
                </a:path>
                <a:path w="9865360" h="1388745">
                  <a:moveTo>
                    <a:pt x="1727211" y="1388715"/>
                  </a:moveTo>
                  <a:lnTo>
                    <a:pt x="1717686" y="1388715"/>
                  </a:lnTo>
                  <a:lnTo>
                    <a:pt x="1717686" y="1379190"/>
                  </a:lnTo>
                  <a:lnTo>
                    <a:pt x="1727211" y="1379190"/>
                  </a:lnTo>
                  <a:lnTo>
                    <a:pt x="1727211" y="1388715"/>
                  </a:lnTo>
                  <a:close/>
                </a:path>
                <a:path w="9865360" h="1388745">
                  <a:moveTo>
                    <a:pt x="1708161" y="1388715"/>
                  </a:moveTo>
                  <a:lnTo>
                    <a:pt x="1698636" y="1388715"/>
                  </a:lnTo>
                  <a:lnTo>
                    <a:pt x="1698636" y="1379190"/>
                  </a:lnTo>
                  <a:lnTo>
                    <a:pt x="1708161" y="1379190"/>
                  </a:lnTo>
                  <a:lnTo>
                    <a:pt x="1708161" y="1388715"/>
                  </a:lnTo>
                  <a:close/>
                </a:path>
                <a:path w="9865360" h="1388745">
                  <a:moveTo>
                    <a:pt x="1689111" y="1388715"/>
                  </a:moveTo>
                  <a:lnTo>
                    <a:pt x="1679586" y="1388715"/>
                  </a:lnTo>
                  <a:lnTo>
                    <a:pt x="1679586" y="1379190"/>
                  </a:lnTo>
                  <a:lnTo>
                    <a:pt x="1689111" y="1379190"/>
                  </a:lnTo>
                  <a:lnTo>
                    <a:pt x="1689111" y="1388715"/>
                  </a:lnTo>
                  <a:close/>
                </a:path>
                <a:path w="9865360" h="1388745">
                  <a:moveTo>
                    <a:pt x="1670061" y="1388715"/>
                  </a:moveTo>
                  <a:lnTo>
                    <a:pt x="1660536" y="1388715"/>
                  </a:lnTo>
                  <a:lnTo>
                    <a:pt x="1660536" y="1379190"/>
                  </a:lnTo>
                  <a:lnTo>
                    <a:pt x="1670061" y="1379190"/>
                  </a:lnTo>
                  <a:lnTo>
                    <a:pt x="1670061" y="1388715"/>
                  </a:lnTo>
                  <a:close/>
                </a:path>
                <a:path w="9865360" h="1388745">
                  <a:moveTo>
                    <a:pt x="1651011" y="1388715"/>
                  </a:moveTo>
                  <a:lnTo>
                    <a:pt x="1641486" y="1388715"/>
                  </a:lnTo>
                  <a:lnTo>
                    <a:pt x="1641486" y="1379190"/>
                  </a:lnTo>
                  <a:lnTo>
                    <a:pt x="1651011" y="1379190"/>
                  </a:lnTo>
                  <a:lnTo>
                    <a:pt x="1651011" y="1388715"/>
                  </a:lnTo>
                  <a:close/>
                </a:path>
                <a:path w="9865360" h="1388745">
                  <a:moveTo>
                    <a:pt x="1631961" y="1388715"/>
                  </a:moveTo>
                  <a:lnTo>
                    <a:pt x="1622436" y="1388715"/>
                  </a:lnTo>
                  <a:lnTo>
                    <a:pt x="1622436" y="1379190"/>
                  </a:lnTo>
                  <a:lnTo>
                    <a:pt x="1631961" y="1379190"/>
                  </a:lnTo>
                  <a:lnTo>
                    <a:pt x="1631961" y="1388715"/>
                  </a:lnTo>
                  <a:close/>
                </a:path>
                <a:path w="9865360" h="1388745">
                  <a:moveTo>
                    <a:pt x="1612911" y="1388715"/>
                  </a:moveTo>
                  <a:lnTo>
                    <a:pt x="1603387" y="1388715"/>
                  </a:lnTo>
                  <a:lnTo>
                    <a:pt x="1603387" y="1379190"/>
                  </a:lnTo>
                  <a:lnTo>
                    <a:pt x="1612911" y="1379190"/>
                  </a:lnTo>
                  <a:lnTo>
                    <a:pt x="1612911" y="1388715"/>
                  </a:lnTo>
                  <a:close/>
                </a:path>
                <a:path w="9865360" h="1388745">
                  <a:moveTo>
                    <a:pt x="1593861" y="1388715"/>
                  </a:moveTo>
                  <a:lnTo>
                    <a:pt x="1584336" y="1388715"/>
                  </a:lnTo>
                  <a:lnTo>
                    <a:pt x="1584336" y="1379190"/>
                  </a:lnTo>
                  <a:lnTo>
                    <a:pt x="1593861" y="1379190"/>
                  </a:lnTo>
                  <a:lnTo>
                    <a:pt x="1593861" y="1388715"/>
                  </a:lnTo>
                  <a:close/>
                </a:path>
                <a:path w="9865360" h="1388745">
                  <a:moveTo>
                    <a:pt x="1574812" y="1388715"/>
                  </a:moveTo>
                  <a:lnTo>
                    <a:pt x="1565286" y="1388715"/>
                  </a:lnTo>
                  <a:lnTo>
                    <a:pt x="1565286" y="1379190"/>
                  </a:lnTo>
                  <a:lnTo>
                    <a:pt x="1574812" y="1379190"/>
                  </a:lnTo>
                  <a:lnTo>
                    <a:pt x="1574812" y="1388715"/>
                  </a:lnTo>
                  <a:close/>
                </a:path>
                <a:path w="9865360" h="1388745">
                  <a:moveTo>
                    <a:pt x="1555761" y="1388715"/>
                  </a:moveTo>
                  <a:lnTo>
                    <a:pt x="1546237" y="1388715"/>
                  </a:lnTo>
                  <a:lnTo>
                    <a:pt x="1546237" y="1379190"/>
                  </a:lnTo>
                  <a:lnTo>
                    <a:pt x="1555761" y="1379190"/>
                  </a:lnTo>
                  <a:lnTo>
                    <a:pt x="1555761" y="1388715"/>
                  </a:lnTo>
                  <a:close/>
                </a:path>
                <a:path w="9865360" h="1388745">
                  <a:moveTo>
                    <a:pt x="1536711" y="1388715"/>
                  </a:moveTo>
                  <a:lnTo>
                    <a:pt x="1527186" y="1388715"/>
                  </a:lnTo>
                  <a:lnTo>
                    <a:pt x="1527186" y="1379190"/>
                  </a:lnTo>
                  <a:lnTo>
                    <a:pt x="1536711" y="1379190"/>
                  </a:lnTo>
                  <a:lnTo>
                    <a:pt x="1536711" y="1388715"/>
                  </a:lnTo>
                  <a:close/>
                </a:path>
                <a:path w="9865360" h="1388745">
                  <a:moveTo>
                    <a:pt x="1517661" y="1388715"/>
                  </a:moveTo>
                  <a:lnTo>
                    <a:pt x="1508136" y="1388715"/>
                  </a:lnTo>
                  <a:lnTo>
                    <a:pt x="1508136" y="1379190"/>
                  </a:lnTo>
                  <a:lnTo>
                    <a:pt x="1517661" y="1379190"/>
                  </a:lnTo>
                  <a:lnTo>
                    <a:pt x="1517661" y="1388715"/>
                  </a:lnTo>
                  <a:close/>
                </a:path>
                <a:path w="9865360" h="1388745">
                  <a:moveTo>
                    <a:pt x="1498611" y="1388715"/>
                  </a:moveTo>
                  <a:lnTo>
                    <a:pt x="1489086" y="1388715"/>
                  </a:lnTo>
                  <a:lnTo>
                    <a:pt x="1489086" y="1379190"/>
                  </a:lnTo>
                  <a:lnTo>
                    <a:pt x="1498611" y="1379190"/>
                  </a:lnTo>
                  <a:lnTo>
                    <a:pt x="1498611" y="1388715"/>
                  </a:lnTo>
                  <a:close/>
                </a:path>
                <a:path w="9865360" h="1388745">
                  <a:moveTo>
                    <a:pt x="1479561" y="1388715"/>
                  </a:moveTo>
                  <a:lnTo>
                    <a:pt x="1470036" y="1388715"/>
                  </a:lnTo>
                  <a:lnTo>
                    <a:pt x="1470036" y="1379190"/>
                  </a:lnTo>
                  <a:lnTo>
                    <a:pt x="1479561" y="1379190"/>
                  </a:lnTo>
                  <a:lnTo>
                    <a:pt x="1479561" y="1388715"/>
                  </a:lnTo>
                  <a:close/>
                </a:path>
                <a:path w="9865360" h="1388745">
                  <a:moveTo>
                    <a:pt x="1460511" y="1388715"/>
                  </a:moveTo>
                  <a:lnTo>
                    <a:pt x="1450986" y="1388715"/>
                  </a:lnTo>
                  <a:lnTo>
                    <a:pt x="1450986" y="1379190"/>
                  </a:lnTo>
                  <a:lnTo>
                    <a:pt x="1460511" y="1379190"/>
                  </a:lnTo>
                  <a:lnTo>
                    <a:pt x="1460511" y="1388715"/>
                  </a:lnTo>
                  <a:close/>
                </a:path>
                <a:path w="9865360" h="1388745">
                  <a:moveTo>
                    <a:pt x="1441461" y="1388715"/>
                  </a:moveTo>
                  <a:lnTo>
                    <a:pt x="1431936" y="1388715"/>
                  </a:lnTo>
                  <a:lnTo>
                    <a:pt x="1431936" y="1379190"/>
                  </a:lnTo>
                  <a:lnTo>
                    <a:pt x="1441461" y="1379190"/>
                  </a:lnTo>
                  <a:lnTo>
                    <a:pt x="1441461" y="1388715"/>
                  </a:lnTo>
                  <a:close/>
                </a:path>
                <a:path w="9865360" h="1388745">
                  <a:moveTo>
                    <a:pt x="1422411" y="1388715"/>
                  </a:moveTo>
                  <a:lnTo>
                    <a:pt x="1412886" y="1388715"/>
                  </a:lnTo>
                  <a:lnTo>
                    <a:pt x="1412886" y="1379190"/>
                  </a:lnTo>
                  <a:lnTo>
                    <a:pt x="1422411" y="1379190"/>
                  </a:lnTo>
                  <a:lnTo>
                    <a:pt x="1422411" y="1388715"/>
                  </a:lnTo>
                  <a:close/>
                </a:path>
                <a:path w="9865360" h="1388745">
                  <a:moveTo>
                    <a:pt x="1403361" y="1388715"/>
                  </a:moveTo>
                  <a:lnTo>
                    <a:pt x="1393836" y="1388715"/>
                  </a:lnTo>
                  <a:lnTo>
                    <a:pt x="1393836" y="1379190"/>
                  </a:lnTo>
                  <a:lnTo>
                    <a:pt x="1403361" y="1379190"/>
                  </a:lnTo>
                  <a:lnTo>
                    <a:pt x="1403361" y="1388715"/>
                  </a:lnTo>
                  <a:close/>
                </a:path>
                <a:path w="9865360" h="1388745">
                  <a:moveTo>
                    <a:pt x="1384311" y="1388715"/>
                  </a:moveTo>
                  <a:lnTo>
                    <a:pt x="1374786" y="1388715"/>
                  </a:lnTo>
                  <a:lnTo>
                    <a:pt x="1374786" y="1379190"/>
                  </a:lnTo>
                  <a:lnTo>
                    <a:pt x="1384311" y="1379190"/>
                  </a:lnTo>
                  <a:lnTo>
                    <a:pt x="1384311" y="1388715"/>
                  </a:lnTo>
                  <a:close/>
                </a:path>
                <a:path w="9865360" h="1388745">
                  <a:moveTo>
                    <a:pt x="1365261" y="1388715"/>
                  </a:moveTo>
                  <a:lnTo>
                    <a:pt x="1355736" y="1388715"/>
                  </a:lnTo>
                  <a:lnTo>
                    <a:pt x="1355736" y="1379190"/>
                  </a:lnTo>
                  <a:lnTo>
                    <a:pt x="1365261" y="1379190"/>
                  </a:lnTo>
                  <a:lnTo>
                    <a:pt x="1365261" y="1388715"/>
                  </a:lnTo>
                  <a:close/>
                </a:path>
                <a:path w="9865360" h="1388745">
                  <a:moveTo>
                    <a:pt x="1346211" y="1388715"/>
                  </a:moveTo>
                  <a:lnTo>
                    <a:pt x="1336687" y="1388715"/>
                  </a:lnTo>
                  <a:lnTo>
                    <a:pt x="1336687" y="1379190"/>
                  </a:lnTo>
                  <a:lnTo>
                    <a:pt x="1346211" y="1379190"/>
                  </a:lnTo>
                  <a:lnTo>
                    <a:pt x="1346211" y="1388715"/>
                  </a:lnTo>
                  <a:close/>
                </a:path>
                <a:path w="9865360" h="1388745">
                  <a:moveTo>
                    <a:pt x="1327161" y="1388715"/>
                  </a:moveTo>
                  <a:lnTo>
                    <a:pt x="1317636" y="1388715"/>
                  </a:lnTo>
                  <a:lnTo>
                    <a:pt x="1317636" y="1379190"/>
                  </a:lnTo>
                  <a:lnTo>
                    <a:pt x="1327161" y="1379190"/>
                  </a:lnTo>
                  <a:lnTo>
                    <a:pt x="1327161" y="1388715"/>
                  </a:lnTo>
                  <a:close/>
                </a:path>
                <a:path w="9865360" h="1388745">
                  <a:moveTo>
                    <a:pt x="1308112" y="1388715"/>
                  </a:moveTo>
                  <a:lnTo>
                    <a:pt x="1298586" y="1388715"/>
                  </a:lnTo>
                  <a:lnTo>
                    <a:pt x="1298586" y="1379190"/>
                  </a:lnTo>
                  <a:lnTo>
                    <a:pt x="1308112" y="1379190"/>
                  </a:lnTo>
                  <a:lnTo>
                    <a:pt x="1308112" y="1388715"/>
                  </a:lnTo>
                  <a:close/>
                </a:path>
                <a:path w="9865360" h="1388745">
                  <a:moveTo>
                    <a:pt x="1289061" y="1388715"/>
                  </a:moveTo>
                  <a:lnTo>
                    <a:pt x="1279536" y="1388715"/>
                  </a:lnTo>
                  <a:lnTo>
                    <a:pt x="1279536" y="1379190"/>
                  </a:lnTo>
                  <a:lnTo>
                    <a:pt x="1289061" y="1379190"/>
                  </a:lnTo>
                  <a:lnTo>
                    <a:pt x="1289061" y="1388715"/>
                  </a:lnTo>
                  <a:close/>
                </a:path>
                <a:path w="9865360" h="1388745">
                  <a:moveTo>
                    <a:pt x="1270011" y="1388715"/>
                  </a:moveTo>
                  <a:lnTo>
                    <a:pt x="1260486" y="1388715"/>
                  </a:lnTo>
                  <a:lnTo>
                    <a:pt x="1260486" y="1379190"/>
                  </a:lnTo>
                  <a:lnTo>
                    <a:pt x="1270011" y="1379190"/>
                  </a:lnTo>
                  <a:lnTo>
                    <a:pt x="1270011" y="1388715"/>
                  </a:lnTo>
                  <a:close/>
                </a:path>
                <a:path w="9865360" h="1388745">
                  <a:moveTo>
                    <a:pt x="1250961" y="1388715"/>
                  </a:moveTo>
                  <a:lnTo>
                    <a:pt x="1241436" y="1388715"/>
                  </a:lnTo>
                  <a:lnTo>
                    <a:pt x="1241436" y="1379190"/>
                  </a:lnTo>
                  <a:lnTo>
                    <a:pt x="1250961" y="1379190"/>
                  </a:lnTo>
                  <a:lnTo>
                    <a:pt x="1250961" y="1388715"/>
                  </a:lnTo>
                  <a:close/>
                </a:path>
                <a:path w="9865360" h="1388745">
                  <a:moveTo>
                    <a:pt x="1231911" y="1388715"/>
                  </a:moveTo>
                  <a:lnTo>
                    <a:pt x="1222386" y="1388715"/>
                  </a:lnTo>
                  <a:lnTo>
                    <a:pt x="1222386" y="1379190"/>
                  </a:lnTo>
                  <a:lnTo>
                    <a:pt x="1231911" y="1379190"/>
                  </a:lnTo>
                  <a:lnTo>
                    <a:pt x="1231911" y="1388715"/>
                  </a:lnTo>
                  <a:close/>
                </a:path>
                <a:path w="9865360" h="1388745">
                  <a:moveTo>
                    <a:pt x="1212861" y="1388715"/>
                  </a:moveTo>
                  <a:lnTo>
                    <a:pt x="1203336" y="1388715"/>
                  </a:lnTo>
                  <a:lnTo>
                    <a:pt x="1203336" y="1379190"/>
                  </a:lnTo>
                  <a:lnTo>
                    <a:pt x="1212861" y="1379190"/>
                  </a:lnTo>
                  <a:lnTo>
                    <a:pt x="1212861" y="1388715"/>
                  </a:lnTo>
                  <a:close/>
                </a:path>
                <a:path w="9865360" h="1388745">
                  <a:moveTo>
                    <a:pt x="1193811" y="1388715"/>
                  </a:moveTo>
                  <a:lnTo>
                    <a:pt x="1184286" y="1388715"/>
                  </a:lnTo>
                  <a:lnTo>
                    <a:pt x="1184286" y="1379190"/>
                  </a:lnTo>
                  <a:lnTo>
                    <a:pt x="1193811" y="1379190"/>
                  </a:lnTo>
                  <a:lnTo>
                    <a:pt x="1193811" y="1388715"/>
                  </a:lnTo>
                  <a:close/>
                </a:path>
                <a:path w="9865360" h="1388745">
                  <a:moveTo>
                    <a:pt x="1174761" y="1388715"/>
                  </a:moveTo>
                  <a:lnTo>
                    <a:pt x="1165236" y="1388715"/>
                  </a:lnTo>
                  <a:lnTo>
                    <a:pt x="1165236" y="1379190"/>
                  </a:lnTo>
                  <a:lnTo>
                    <a:pt x="1174761" y="1379190"/>
                  </a:lnTo>
                  <a:lnTo>
                    <a:pt x="1174761" y="1388715"/>
                  </a:lnTo>
                  <a:close/>
                </a:path>
                <a:path w="9865360" h="1388745">
                  <a:moveTo>
                    <a:pt x="1155711" y="1388715"/>
                  </a:moveTo>
                  <a:lnTo>
                    <a:pt x="1146186" y="1388715"/>
                  </a:lnTo>
                  <a:lnTo>
                    <a:pt x="1146186" y="1379190"/>
                  </a:lnTo>
                  <a:lnTo>
                    <a:pt x="1155711" y="1379190"/>
                  </a:lnTo>
                  <a:lnTo>
                    <a:pt x="1155711" y="1388715"/>
                  </a:lnTo>
                  <a:close/>
                </a:path>
                <a:path w="9865360" h="1388745">
                  <a:moveTo>
                    <a:pt x="1136661" y="1388715"/>
                  </a:moveTo>
                  <a:lnTo>
                    <a:pt x="1127136" y="1388715"/>
                  </a:lnTo>
                  <a:lnTo>
                    <a:pt x="1127136" y="1379190"/>
                  </a:lnTo>
                  <a:lnTo>
                    <a:pt x="1136661" y="1379190"/>
                  </a:lnTo>
                  <a:lnTo>
                    <a:pt x="1136661" y="1388715"/>
                  </a:lnTo>
                  <a:close/>
                </a:path>
                <a:path w="9865360" h="1388745">
                  <a:moveTo>
                    <a:pt x="1117611" y="1388715"/>
                  </a:moveTo>
                  <a:lnTo>
                    <a:pt x="1108086" y="1388715"/>
                  </a:lnTo>
                  <a:lnTo>
                    <a:pt x="1108086" y="1379190"/>
                  </a:lnTo>
                  <a:lnTo>
                    <a:pt x="1117611" y="1379190"/>
                  </a:lnTo>
                  <a:lnTo>
                    <a:pt x="1117611" y="1388715"/>
                  </a:lnTo>
                  <a:close/>
                </a:path>
                <a:path w="9865360" h="1388745">
                  <a:moveTo>
                    <a:pt x="1098562" y="1388715"/>
                  </a:moveTo>
                  <a:lnTo>
                    <a:pt x="1089036" y="1388715"/>
                  </a:lnTo>
                  <a:lnTo>
                    <a:pt x="1089036" y="1379190"/>
                  </a:lnTo>
                  <a:lnTo>
                    <a:pt x="1098562" y="1379190"/>
                  </a:lnTo>
                  <a:lnTo>
                    <a:pt x="1098562" y="1388715"/>
                  </a:lnTo>
                  <a:close/>
                </a:path>
                <a:path w="9865360" h="1388745">
                  <a:moveTo>
                    <a:pt x="1079511" y="1388715"/>
                  </a:moveTo>
                  <a:lnTo>
                    <a:pt x="1069987" y="1388715"/>
                  </a:lnTo>
                  <a:lnTo>
                    <a:pt x="1069987" y="1379190"/>
                  </a:lnTo>
                  <a:lnTo>
                    <a:pt x="1079511" y="1379190"/>
                  </a:lnTo>
                  <a:lnTo>
                    <a:pt x="1079511" y="1388715"/>
                  </a:lnTo>
                  <a:close/>
                </a:path>
                <a:path w="9865360" h="1388745">
                  <a:moveTo>
                    <a:pt x="1060461" y="1388715"/>
                  </a:moveTo>
                  <a:lnTo>
                    <a:pt x="1050936" y="1388715"/>
                  </a:lnTo>
                  <a:lnTo>
                    <a:pt x="1050936" y="1379190"/>
                  </a:lnTo>
                  <a:lnTo>
                    <a:pt x="1060461" y="1379190"/>
                  </a:lnTo>
                  <a:lnTo>
                    <a:pt x="1060461" y="1388715"/>
                  </a:lnTo>
                  <a:close/>
                </a:path>
                <a:path w="9865360" h="1388745">
                  <a:moveTo>
                    <a:pt x="1041411" y="1388715"/>
                  </a:moveTo>
                  <a:lnTo>
                    <a:pt x="1031886" y="1388715"/>
                  </a:lnTo>
                  <a:lnTo>
                    <a:pt x="1031886" y="1379190"/>
                  </a:lnTo>
                  <a:lnTo>
                    <a:pt x="1041411" y="1379190"/>
                  </a:lnTo>
                  <a:lnTo>
                    <a:pt x="1041411" y="1388715"/>
                  </a:lnTo>
                  <a:close/>
                </a:path>
                <a:path w="9865360" h="1388745">
                  <a:moveTo>
                    <a:pt x="1022361" y="1388715"/>
                  </a:moveTo>
                  <a:lnTo>
                    <a:pt x="1012836" y="1388715"/>
                  </a:lnTo>
                  <a:lnTo>
                    <a:pt x="1012836" y="1379190"/>
                  </a:lnTo>
                  <a:lnTo>
                    <a:pt x="1022361" y="1379190"/>
                  </a:lnTo>
                  <a:lnTo>
                    <a:pt x="1022361" y="1388715"/>
                  </a:lnTo>
                  <a:close/>
                </a:path>
                <a:path w="9865360" h="1388745">
                  <a:moveTo>
                    <a:pt x="1003311" y="1388715"/>
                  </a:moveTo>
                  <a:lnTo>
                    <a:pt x="993786" y="1388715"/>
                  </a:lnTo>
                  <a:lnTo>
                    <a:pt x="993786" y="1379190"/>
                  </a:lnTo>
                  <a:lnTo>
                    <a:pt x="1003311" y="1379190"/>
                  </a:lnTo>
                  <a:lnTo>
                    <a:pt x="1003311" y="1388715"/>
                  </a:lnTo>
                  <a:close/>
                </a:path>
                <a:path w="9865360" h="1388745">
                  <a:moveTo>
                    <a:pt x="984261" y="1388715"/>
                  </a:moveTo>
                  <a:lnTo>
                    <a:pt x="974736" y="1388715"/>
                  </a:lnTo>
                  <a:lnTo>
                    <a:pt x="974736" y="1379190"/>
                  </a:lnTo>
                  <a:lnTo>
                    <a:pt x="984261" y="1379190"/>
                  </a:lnTo>
                  <a:lnTo>
                    <a:pt x="984261" y="1388715"/>
                  </a:lnTo>
                  <a:close/>
                </a:path>
                <a:path w="9865360" h="1388745">
                  <a:moveTo>
                    <a:pt x="965211" y="1388715"/>
                  </a:moveTo>
                  <a:lnTo>
                    <a:pt x="955686" y="1388715"/>
                  </a:lnTo>
                  <a:lnTo>
                    <a:pt x="955686" y="1379190"/>
                  </a:lnTo>
                  <a:lnTo>
                    <a:pt x="965211" y="1379190"/>
                  </a:lnTo>
                  <a:lnTo>
                    <a:pt x="965211" y="1388715"/>
                  </a:lnTo>
                  <a:close/>
                </a:path>
                <a:path w="9865360" h="1388745">
                  <a:moveTo>
                    <a:pt x="946161" y="1388715"/>
                  </a:moveTo>
                  <a:lnTo>
                    <a:pt x="936636" y="1388715"/>
                  </a:lnTo>
                  <a:lnTo>
                    <a:pt x="936636" y="1379190"/>
                  </a:lnTo>
                  <a:lnTo>
                    <a:pt x="946161" y="1379190"/>
                  </a:lnTo>
                  <a:lnTo>
                    <a:pt x="946161" y="1388715"/>
                  </a:lnTo>
                  <a:close/>
                </a:path>
                <a:path w="9865360" h="1388745">
                  <a:moveTo>
                    <a:pt x="927111" y="1388715"/>
                  </a:moveTo>
                  <a:lnTo>
                    <a:pt x="917586" y="1388715"/>
                  </a:lnTo>
                  <a:lnTo>
                    <a:pt x="917586" y="1379190"/>
                  </a:lnTo>
                  <a:lnTo>
                    <a:pt x="927111" y="1379190"/>
                  </a:lnTo>
                  <a:lnTo>
                    <a:pt x="927111" y="1388715"/>
                  </a:lnTo>
                  <a:close/>
                </a:path>
                <a:path w="9865360" h="1388745">
                  <a:moveTo>
                    <a:pt x="908061" y="1388715"/>
                  </a:moveTo>
                  <a:lnTo>
                    <a:pt x="898536" y="1388715"/>
                  </a:lnTo>
                  <a:lnTo>
                    <a:pt x="898536" y="1379190"/>
                  </a:lnTo>
                  <a:lnTo>
                    <a:pt x="908061" y="1379190"/>
                  </a:lnTo>
                  <a:lnTo>
                    <a:pt x="908061" y="1388715"/>
                  </a:lnTo>
                  <a:close/>
                </a:path>
                <a:path w="9865360" h="1388745">
                  <a:moveTo>
                    <a:pt x="889011" y="1388715"/>
                  </a:moveTo>
                  <a:lnTo>
                    <a:pt x="879486" y="1388715"/>
                  </a:lnTo>
                  <a:lnTo>
                    <a:pt x="879486" y="1379190"/>
                  </a:lnTo>
                  <a:lnTo>
                    <a:pt x="889011" y="1379190"/>
                  </a:lnTo>
                  <a:lnTo>
                    <a:pt x="889011" y="1388715"/>
                  </a:lnTo>
                  <a:close/>
                </a:path>
                <a:path w="9865360" h="1388745">
                  <a:moveTo>
                    <a:pt x="869961" y="1388715"/>
                  </a:moveTo>
                  <a:lnTo>
                    <a:pt x="860436" y="1388715"/>
                  </a:lnTo>
                  <a:lnTo>
                    <a:pt x="860436" y="1379190"/>
                  </a:lnTo>
                  <a:lnTo>
                    <a:pt x="869961" y="1379190"/>
                  </a:lnTo>
                  <a:lnTo>
                    <a:pt x="869961" y="1388715"/>
                  </a:lnTo>
                  <a:close/>
                </a:path>
                <a:path w="9865360" h="1388745">
                  <a:moveTo>
                    <a:pt x="850911" y="1388715"/>
                  </a:moveTo>
                  <a:lnTo>
                    <a:pt x="841386" y="1388715"/>
                  </a:lnTo>
                  <a:lnTo>
                    <a:pt x="841386" y="1379190"/>
                  </a:lnTo>
                  <a:lnTo>
                    <a:pt x="850911" y="1379190"/>
                  </a:lnTo>
                  <a:lnTo>
                    <a:pt x="850911" y="1388715"/>
                  </a:lnTo>
                  <a:close/>
                </a:path>
                <a:path w="9865360" h="1388745">
                  <a:moveTo>
                    <a:pt x="831862" y="1388715"/>
                  </a:moveTo>
                  <a:lnTo>
                    <a:pt x="822336" y="1388715"/>
                  </a:lnTo>
                  <a:lnTo>
                    <a:pt x="822336" y="1379190"/>
                  </a:lnTo>
                  <a:lnTo>
                    <a:pt x="831862" y="1379190"/>
                  </a:lnTo>
                  <a:lnTo>
                    <a:pt x="831862" y="1388715"/>
                  </a:lnTo>
                  <a:close/>
                </a:path>
                <a:path w="9865360" h="1388745">
                  <a:moveTo>
                    <a:pt x="812811" y="1388715"/>
                  </a:moveTo>
                  <a:lnTo>
                    <a:pt x="803286" y="1388715"/>
                  </a:lnTo>
                  <a:lnTo>
                    <a:pt x="803286" y="1379190"/>
                  </a:lnTo>
                  <a:lnTo>
                    <a:pt x="812811" y="1379190"/>
                  </a:lnTo>
                  <a:lnTo>
                    <a:pt x="812811" y="1388715"/>
                  </a:lnTo>
                  <a:close/>
                </a:path>
                <a:path w="9865360" h="1388745">
                  <a:moveTo>
                    <a:pt x="793761" y="1388715"/>
                  </a:moveTo>
                  <a:lnTo>
                    <a:pt x="784236" y="1388715"/>
                  </a:lnTo>
                  <a:lnTo>
                    <a:pt x="784236" y="1379190"/>
                  </a:lnTo>
                  <a:lnTo>
                    <a:pt x="793761" y="1379190"/>
                  </a:lnTo>
                  <a:lnTo>
                    <a:pt x="793761" y="1388715"/>
                  </a:lnTo>
                  <a:close/>
                </a:path>
                <a:path w="9865360" h="1388745">
                  <a:moveTo>
                    <a:pt x="774711" y="1388715"/>
                  </a:moveTo>
                  <a:lnTo>
                    <a:pt x="765186" y="1388715"/>
                  </a:lnTo>
                  <a:lnTo>
                    <a:pt x="765186" y="1379190"/>
                  </a:lnTo>
                  <a:lnTo>
                    <a:pt x="774711" y="1379190"/>
                  </a:lnTo>
                  <a:lnTo>
                    <a:pt x="774711" y="1388715"/>
                  </a:lnTo>
                  <a:close/>
                </a:path>
                <a:path w="9865360" h="1388745">
                  <a:moveTo>
                    <a:pt x="755661" y="1388715"/>
                  </a:moveTo>
                  <a:lnTo>
                    <a:pt x="746136" y="1388715"/>
                  </a:lnTo>
                  <a:lnTo>
                    <a:pt x="746136" y="1379190"/>
                  </a:lnTo>
                  <a:lnTo>
                    <a:pt x="755661" y="1379190"/>
                  </a:lnTo>
                  <a:lnTo>
                    <a:pt x="755661" y="1388715"/>
                  </a:lnTo>
                  <a:close/>
                </a:path>
                <a:path w="9865360" h="1388745">
                  <a:moveTo>
                    <a:pt x="736611" y="1388715"/>
                  </a:moveTo>
                  <a:lnTo>
                    <a:pt x="727086" y="1388715"/>
                  </a:lnTo>
                  <a:lnTo>
                    <a:pt x="727086" y="1379190"/>
                  </a:lnTo>
                  <a:lnTo>
                    <a:pt x="736611" y="1379190"/>
                  </a:lnTo>
                  <a:lnTo>
                    <a:pt x="736611" y="1388715"/>
                  </a:lnTo>
                  <a:close/>
                </a:path>
                <a:path w="9865360" h="1388745">
                  <a:moveTo>
                    <a:pt x="717561" y="1388715"/>
                  </a:moveTo>
                  <a:lnTo>
                    <a:pt x="708036" y="1388715"/>
                  </a:lnTo>
                  <a:lnTo>
                    <a:pt x="708036" y="1379190"/>
                  </a:lnTo>
                  <a:lnTo>
                    <a:pt x="717561" y="1379190"/>
                  </a:lnTo>
                  <a:lnTo>
                    <a:pt x="717561" y="1388715"/>
                  </a:lnTo>
                  <a:close/>
                </a:path>
                <a:path w="9865360" h="1388745">
                  <a:moveTo>
                    <a:pt x="698511" y="1388715"/>
                  </a:moveTo>
                  <a:lnTo>
                    <a:pt x="688986" y="1388715"/>
                  </a:lnTo>
                  <a:lnTo>
                    <a:pt x="688986" y="1379190"/>
                  </a:lnTo>
                  <a:lnTo>
                    <a:pt x="698511" y="1379190"/>
                  </a:lnTo>
                  <a:lnTo>
                    <a:pt x="698511" y="1388715"/>
                  </a:lnTo>
                  <a:close/>
                </a:path>
                <a:path w="9865360" h="1388745">
                  <a:moveTo>
                    <a:pt x="679461" y="1388715"/>
                  </a:moveTo>
                  <a:lnTo>
                    <a:pt x="669936" y="1388715"/>
                  </a:lnTo>
                  <a:lnTo>
                    <a:pt x="669936" y="1379190"/>
                  </a:lnTo>
                  <a:lnTo>
                    <a:pt x="679461" y="1379190"/>
                  </a:lnTo>
                  <a:lnTo>
                    <a:pt x="679461" y="1388715"/>
                  </a:lnTo>
                  <a:close/>
                </a:path>
                <a:path w="9865360" h="1388745">
                  <a:moveTo>
                    <a:pt x="660411" y="1388715"/>
                  </a:moveTo>
                  <a:lnTo>
                    <a:pt x="650886" y="1388715"/>
                  </a:lnTo>
                  <a:lnTo>
                    <a:pt x="650886" y="1379190"/>
                  </a:lnTo>
                  <a:lnTo>
                    <a:pt x="660411" y="1379190"/>
                  </a:lnTo>
                  <a:lnTo>
                    <a:pt x="660411" y="1388715"/>
                  </a:lnTo>
                  <a:close/>
                </a:path>
                <a:path w="9865360" h="1388745">
                  <a:moveTo>
                    <a:pt x="641361" y="1388715"/>
                  </a:moveTo>
                  <a:lnTo>
                    <a:pt x="631836" y="1388715"/>
                  </a:lnTo>
                  <a:lnTo>
                    <a:pt x="631836" y="1379190"/>
                  </a:lnTo>
                  <a:lnTo>
                    <a:pt x="641361" y="1379190"/>
                  </a:lnTo>
                  <a:lnTo>
                    <a:pt x="641361" y="1388715"/>
                  </a:lnTo>
                  <a:close/>
                </a:path>
                <a:path w="9865360" h="1388745">
                  <a:moveTo>
                    <a:pt x="622311" y="1388715"/>
                  </a:moveTo>
                  <a:lnTo>
                    <a:pt x="612786" y="1388715"/>
                  </a:lnTo>
                  <a:lnTo>
                    <a:pt x="612786" y="1379190"/>
                  </a:lnTo>
                  <a:lnTo>
                    <a:pt x="622311" y="1379190"/>
                  </a:lnTo>
                  <a:lnTo>
                    <a:pt x="622311" y="1388715"/>
                  </a:lnTo>
                  <a:close/>
                </a:path>
                <a:path w="9865360" h="1388745">
                  <a:moveTo>
                    <a:pt x="603261" y="1388715"/>
                  </a:moveTo>
                  <a:lnTo>
                    <a:pt x="593736" y="1388715"/>
                  </a:lnTo>
                  <a:lnTo>
                    <a:pt x="593736" y="1379190"/>
                  </a:lnTo>
                  <a:lnTo>
                    <a:pt x="603261" y="1379190"/>
                  </a:lnTo>
                  <a:lnTo>
                    <a:pt x="603261" y="1388715"/>
                  </a:lnTo>
                  <a:close/>
                </a:path>
                <a:path w="9865360" h="1388745">
                  <a:moveTo>
                    <a:pt x="584211" y="1388715"/>
                  </a:moveTo>
                  <a:lnTo>
                    <a:pt x="574686" y="1388715"/>
                  </a:lnTo>
                  <a:lnTo>
                    <a:pt x="574686" y="1379190"/>
                  </a:lnTo>
                  <a:lnTo>
                    <a:pt x="584211" y="1379190"/>
                  </a:lnTo>
                  <a:lnTo>
                    <a:pt x="584211" y="1388715"/>
                  </a:lnTo>
                  <a:close/>
                </a:path>
                <a:path w="9865360" h="1388745">
                  <a:moveTo>
                    <a:pt x="565161" y="1388715"/>
                  </a:moveTo>
                  <a:lnTo>
                    <a:pt x="555636" y="1388715"/>
                  </a:lnTo>
                  <a:lnTo>
                    <a:pt x="555636" y="1379190"/>
                  </a:lnTo>
                  <a:lnTo>
                    <a:pt x="565161" y="1379190"/>
                  </a:lnTo>
                  <a:lnTo>
                    <a:pt x="565161" y="1388715"/>
                  </a:lnTo>
                  <a:close/>
                </a:path>
                <a:path w="9865360" h="1388745">
                  <a:moveTo>
                    <a:pt x="546111" y="1388715"/>
                  </a:moveTo>
                  <a:lnTo>
                    <a:pt x="536586" y="1388715"/>
                  </a:lnTo>
                  <a:lnTo>
                    <a:pt x="536586" y="1379190"/>
                  </a:lnTo>
                  <a:lnTo>
                    <a:pt x="546111" y="1379190"/>
                  </a:lnTo>
                  <a:lnTo>
                    <a:pt x="546111" y="1388715"/>
                  </a:lnTo>
                  <a:close/>
                </a:path>
                <a:path w="9865360" h="1388745">
                  <a:moveTo>
                    <a:pt x="527061" y="1388715"/>
                  </a:moveTo>
                  <a:lnTo>
                    <a:pt x="517536" y="1388715"/>
                  </a:lnTo>
                  <a:lnTo>
                    <a:pt x="517536" y="1379190"/>
                  </a:lnTo>
                  <a:lnTo>
                    <a:pt x="527061" y="1379190"/>
                  </a:lnTo>
                  <a:lnTo>
                    <a:pt x="527061" y="1388715"/>
                  </a:lnTo>
                  <a:close/>
                </a:path>
                <a:path w="9865360" h="1388745">
                  <a:moveTo>
                    <a:pt x="508011" y="1388715"/>
                  </a:moveTo>
                  <a:lnTo>
                    <a:pt x="498486" y="1388715"/>
                  </a:lnTo>
                  <a:lnTo>
                    <a:pt x="498486" y="1379190"/>
                  </a:lnTo>
                  <a:lnTo>
                    <a:pt x="508011" y="1379190"/>
                  </a:lnTo>
                  <a:lnTo>
                    <a:pt x="508011" y="1388715"/>
                  </a:lnTo>
                  <a:close/>
                </a:path>
                <a:path w="9865360" h="1388745">
                  <a:moveTo>
                    <a:pt x="488961" y="1388715"/>
                  </a:moveTo>
                  <a:lnTo>
                    <a:pt x="479436" y="1388715"/>
                  </a:lnTo>
                  <a:lnTo>
                    <a:pt x="479436" y="1379190"/>
                  </a:lnTo>
                  <a:lnTo>
                    <a:pt x="488961" y="1379190"/>
                  </a:lnTo>
                  <a:lnTo>
                    <a:pt x="488961" y="1388715"/>
                  </a:lnTo>
                  <a:close/>
                </a:path>
                <a:path w="9865360" h="1388745">
                  <a:moveTo>
                    <a:pt x="469911" y="1388715"/>
                  </a:moveTo>
                  <a:lnTo>
                    <a:pt x="460386" y="1388715"/>
                  </a:lnTo>
                  <a:lnTo>
                    <a:pt x="460386" y="1379190"/>
                  </a:lnTo>
                  <a:lnTo>
                    <a:pt x="469911" y="1379190"/>
                  </a:lnTo>
                  <a:lnTo>
                    <a:pt x="469911" y="1388715"/>
                  </a:lnTo>
                  <a:close/>
                </a:path>
                <a:path w="9865360" h="1388745">
                  <a:moveTo>
                    <a:pt x="450861" y="1388715"/>
                  </a:moveTo>
                  <a:lnTo>
                    <a:pt x="441336" y="1388715"/>
                  </a:lnTo>
                  <a:lnTo>
                    <a:pt x="441336" y="1379190"/>
                  </a:lnTo>
                  <a:lnTo>
                    <a:pt x="450861" y="1379190"/>
                  </a:lnTo>
                  <a:lnTo>
                    <a:pt x="450861" y="1388715"/>
                  </a:lnTo>
                  <a:close/>
                </a:path>
                <a:path w="9865360" h="1388745">
                  <a:moveTo>
                    <a:pt x="431811" y="1388715"/>
                  </a:moveTo>
                  <a:lnTo>
                    <a:pt x="422286" y="1388715"/>
                  </a:lnTo>
                  <a:lnTo>
                    <a:pt x="422286" y="1379190"/>
                  </a:lnTo>
                  <a:lnTo>
                    <a:pt x="431811" y="1379190"/>
                  </a:lnTo>
                  <a:lnTo>
                    <a:pt x="431811" y="1388715"/>
                  </a:lnTo>
                  <a:close/>
                </a:path>
                <a:path w="9865360" h="1388745">
                  <a:moveTo>
                    <a:pt x="412761" y="1388715"/>
                  </a:moveTo>
                  <a:lnTo>
                    <a:pt x="403236" y="1388715"/>
                  </a:lnTo>
                  <a:lnTo>
                    <a:pt x="403236" y="1379190"/>
                  </a:lnTo>
                  <a:lnTo>
                    <a:pt x="412761" y="1379190"/>
                  </a:lnTo>
                  <a:lnTo>
                    <a:pt x="412761" y="1388715"/>
                  </a:lnTo>
                  <a:close/>
                </a:path>
                <a:path w="9865360" h="1388745">
                  <a:moveTo>
                    <a:pt x="393711" y="1388715"/>
                  </a:moveTo>
                  <a:lnTo>
                    <a:pt x="384186" y="1388715"/>
                  </a:lnTo>
                  <a:lnTo>
                    <a:pt x="384186" y="1379190"/>
                  </a:lnTo>
                  <a:lnTo>
                    <a:pt x="393711" y="1379190"/>
                  </a:lnTo>
                  <a:lnTo>
                    <a:pt x="393711" y="1388715"/>
                  </a:lnTo>
                  <a:close/>
                </a:path>
                <a:path w="9865360" h="1388745">
                  <a:moveTo>
                    <a:pt x="374661" y="1388715"/>
                  </a:moveTo>
                  <a:lnTo>
                    <a:pt x="365136" y="1388715"/>
                  </a:lnTo>
                  <a:lnTo>
                    <a:pt x="365136" y="1379190"/>
                  </a:lnTo>
                  <a:lnTo>
                    <a:pt x="374661" y="1379190"/>
                  </a:lnTo>
                  <a:lnTo>
                    <a:pt x="374661" y="1388715"/>
                  </a:lnTo>
                  <a:close/>
                </a:path>
                <a:path w="9865360" h="1388745">
                  <a:moveTo>
                    <a:pt x="355611" y="1388715"/>
                  </a:moveTo>
                  <a:lnTo>
                    <a:pt x="346086" y="1388715"/>
                  </a:lnTo>
                  <a:lnTo>
                    <a:pt x="346086" y="1379190"/>
                  </a:lnTo>
                  <a:lnTo>
                    <a:pt x="355611" y="1379190"/>
                  </a:lnTo>
                  <a:lnTo>
                    <a:pt x="355611" y="1388715"/>
                  </a:lnTo>
                  <a:close/>
                </a:path>
                <a:path w="9865360" h="1388745">
                  <a:moveTo>
                    <a:pt x="336561" y="1388715"/>
                  </a:moveTo>
                  <a:lnTo>
                    <a:pt x="327036" y="1388715"/>
                  </a:lnTo>
                  <a:lnTo>
                    <a:pt x="327036" y="1379190"/>
                  </a:lnTo>
                  <a:lnTo>
                    <a:pt x="336561" y="1379190"/>
                  </a:lnTo>
                  <a:lnTo>
                    <a:pt x="336561" y="1388715"/>
                  </a:lnTo>
                  <a:close/>
                </a:path>
                <a:path w="9865360" h="1388745">
                  <a:moveTo>
                    <a:pt x="317511" y="1388715"/>
                  </a:moveTo>
                  <a:lnTo>
                    <a:pt x="307986" y="1388715"/>
                  </a:lnTo>
                  <a:lnTo>
                    <a:pt x="307986" y="1379190"/>
                  </a:lnTo>
                  <a:lnTo>
                    <a:pt x="317511" y="1379190"/>
                  </a:lnTo>
                  <a:lnTo>
                    <a:pt x="317511" y="1388715"/>
                  </a:lnTo>
                  <a:close/>
                </a:path>
                <a:path w="9865360" h="1388745">
                  <a:moveTo>
                    <a:pt x="298461" y="1388715"/>
                  </a:moveTo>
                  <a:lnTo>
                    <a:pt x="288936" y="1388715"/>
                  </a:lnTo>
                  <a:lnTo>
                    <a:pt x="288936" y="1379190"/>
                  </a:lnTo>
                  <a:lnTo>
                    <a:pt x="298461" y="1379190"/>
                  </a:lnTo>
                  <a:lnTo>
                    <a:pt x="298461" y="1388715"/>
                  </a:lnTo>
                  <a:close/>
                </a:path>
                <a:path w="9865360" h="1388745">
                  <a:moveTo>
                    <a:pt x="279366" y="1388210"/>
                  </a:moveTo>
                  <a:lnTo>
                    <a:pt x="269826" y="1387455"/>
                  </a:lnTo>
                  <a:lnTo>
                    <a:pt x="270312" y="1378759"/>
                  </a:lnTo>
                  <a:lnTo>
                    <a:pt x="273396" y="1378931"/>
                  </a:lnTo>
                  <a:lnTo>
                    <a:pt x="276481" y="1379052"/>
                  </a:lnTo>
                  <a:lnTo>
                    <a:pt x="279569" y="1379120"/>
                  </a:lnTo>
                  <a:lnTo>
                    <a:pt x="279366" y="1388210"/>
                  </a:lnTo>
                  <a:close/>
                </a:path>
                <a:path w="9865360" h="1388745">
                  <a:moveTo>
                    <a:pt x="260329" y="1386703"/>
                  </a:moveTo>
                  <a:lnTo>
                    <a:pt x="250850" y="1385953"/>
                  </a:lnTo>
                  <a:lnTo>
                    <a:pt x="251939" y="1377114"/>
                  </a:lnTo>
                  <a:lnTo>
                    <a:pt x="254984" y="1377490"/>
                  </a:lnTo>
                  <a:lnTo>
                    <a:pt x="258038" y="1377815"/>
                  </a:lnTo>
                  <a:lnTo>
                    <a:pt x="261100" y="1378089"/>
                  </a:lnTo>
                  <a:lnTo>
                    <a:pt x="260329" y="1386703"/>
                  </a:lnTo>
                  <a:close/>
                </a:path>
                <a:path w="9865360" h="1388745">
                  <a:moveTo>
                    <a:pt x="241364" y="1385202"/>
                  </a:moveTo>
                  <a:lnTo>
                    <a:pt x="240774" y="1385155"/>
                  </a:lnTo>
                  <a:lnTo>
                    <a:pt x="232112" y="1383069"/>
                  </a:lnTo>
                  <a:lnTo>
                    <a:pt x="233798" y="1374262"/>
                  </a:lnTo>
                  <a:lnTo>
                    <a:pt x="236805" y="1374838"/>
                  </a:lnTo>
                  <a:lnTo>
                    <a:pt x="239817" y="1375363"/>
                  </a:lnTo>
                  <a:lnTo>
                    <a:pt x="242835" y="1375838"/>
                  </a:lnTo>
                  <a:lnTo>
                    <a:pt x="241364" y="1385202"/>
                  </a:lnTo>
                  <a:close/>
                </a:path>
                <a:path w="9865360" h="1388745">
                  <a:moveTo>
                    <a:pt x="222852" y="1380839"/>
                  </a:moveTo>
                  <a:lnTo>
                    <a:pt x="213593" y="1378608"/>
                  </a:lnTo>
                  <a:lnTo>
                    <a:pt x="215797" y="1370187"/>
                  </a:lnTo>
                  <a:lnTo>
                    <a:pt x="218776" y="1370967"/>
                  </a:lnTo>
                  <a:lnTo>
                    <a:pt x="221766" y="1371697"/>
                  </a:lnTo>
                  <a:lnTo>
                    <a:pt x="224768" y="1372376"/>
                  </a:lnTo>
                  <a:lnTo>
                    <a:pt x="222852" y="1380839"/>
                  </a:lnTo>
                  <a:close/>
                </a:path>
                <a:path w="9865360" h="1388745">
                  <a:moveTo>
                    <a:pt x="204332" y="1376378"/>
                  </a:moveTo>
                  <a:lnTo>
                    <a:pt x="197316" y="1374688"/>
                  </a:lnTo>
                  <a:lnTo>
                    <a:pt x="195160" y="1373795"/>
                  </a:lnTo>
                  <a:lnTo>
                    <a:pt x="198127" y="1364926"/>
                  </a:lnTo>
                  <a:lnTo>
                    <a:pt x="201042" y="1365901"/>
                  </a:lnTo>
                  <a:lnTo>
                    <a:pt x="203971" y="1366826"/>
                  </a:lnTo>
                  <a:lnTo>
                    <a:pt x="206915" y="1367703"/>
                  </a:lnTo>
                  <a:lnTo>
                    <a:pt x="204332" y="1376378"/>
                  </a:lnTo>
                  <a:close/>
                </a:path>
                <a:path w="9865360" h="1388745">
                  <a:moveTo>
                    <a:pt x="186358" y="1370149"/>
                  </a:moveTo>
                  <a:lnTo>
                    <a:pt x="177579" y="1366513"/>
                  </a:lnTo>
                  <a:lnTo>
                    <a:pt x="180866" y="1358505"/>
                  </a:lnTo>
                  <a:lnTo>
                    <a:pt x="183704" y="1359670"/>
                  </a:lnTo>
                  <a:lnTo>
                    <a:pt x="186563" y="1360787"/>
                  </a:lnTo>
                  <a:lnTo>
                    <a:pt x="189442" y="1361858"/>
                  </a:lnTo>
                  <a:lnTo>
                    <a:pt x="186358" y="1370149"/>
                  </a:lnTo>
                  <a:close/>
                </a:path>
                <a:path w="9865360" h="1388745">
                  <a:moveTo>
                    <a:pt x="168803" y="1362877"/>
                  </a:moveTo>
                  <a:lnTo>
                    <a:pt x="160007" y="1359234"/>
                  </a:lnTo>
                  <a:lnTo>
                    <a:pt x="164072" y="1350948"/>
                  </a:lnTo>
                  <a:lnTo>
                    <a:pt x="166831" y="1352302"/>
                  </a:lnTo>
                  <a:lnTo>
                    <a:pt x="169609" y="1353608"/>
                  </a:lnTo>
                  <a:lnTo>
                    <a:pt x="172407" y="1354867"/>
                  </a:lnTo>
                  <a:lnTo>
                    <a:pt x="168803" y="1362877"/>
                  </a:lnTo>
                  <a:close/>
                </a:path>
                <a:path w="9865360" h="1388745">
                  <a:moveTo>
                    <a:pt x="151563" y="1354833"/>
                  </a:moveTo>
                  <a:lnTo>
                    <a:pt x="143434" y="1349859"/>
                  </a:lnTo>
                  <a:lnTo>
                    <a:pt x="147802" y="1342281"/>
                  </a:lnTo>
                  <a:lnTo>
                    <a:pt x="150466" y="1343816"/>
                  </a:lnTo>
                  <a:lnTo>
                    <a:pt x="153154" y="1345307"/>
                  </a:lnTo>
                  <a:lnTo>
                    <a:pt x="155867" y="1346752"/>
                  </a:lnTo>
                  <a:lnTo>
                    <a:pt x="151563" y="1354833"/>
                  </a:lnTo>
                  <a:close/>
                </a:path>
                <a:path w="9865360" h="1388745">
                  <a:moveTo>
                    <a:pt x="135311" y="1344890"/>
                  </a:moveTo>
                  <a:lnTo>
                    <a:pt x="127178" y="1339913"/>
                  </a:lnTo>
                  <a:lnTo>
                    <a:pt x="132119" y="1332529"/>
                  </a:lnTo>
                  <a:lnTo>
                    <a:pt x="134680" y="1334243"/>
                  </a:lnTo>
                  <a:lnTo>
                    <a:pt x="137268" y="1335912"/>
                  </a:lnTo>
                  <a:lnTo>
                    <a:pt x="139882" y="1337538"/>
                  </a:lnTo>
                  <a:lnTo>
                    <a:pt x="135311" y="1344890"/>
                  </a:lnTo>
                  <a:close/>
                </a:path>
                <a:path w="9865360" h="1388745">
                  <a:moveTo>
                    <a:pt x="119081" y="1334960"/>
                  </a:moveTo>
                  <a:lnTo>
                    <a:pt x="118008" y="1334303"/>
                  </a:lnTo>
                  <a:lnTo>
                    <a:pt x="111724" y="1328942"/>
                  </a:lnTo>
                  <a:lnTo>
                    <a:pt x="117211" y="1321818"/>
                  </a:lnTo>
                  <a:lnTo>
                    <a:pt x="119636" y="1323686"/>
                  </a:lnTo>
                  <a:lnTo>
                    <a:pt x="122093" y="1325514"/>
                  </a:lnTo>
                  <a:lnTo>
                    <a:pt x="124583" y="1327303"/>
                  </a:lnTo>
                  <a:lnTo>
                    <a:pt x="119081" y="1334960"/>
                  </a:lnTo>
                  <a:close/>
                </a:path>
                <a:path w="9865360" h="1388745">
                  <a:moveTo>
                    <a:pt x="104491" y="1322770"/>
                  </a:moveTo>
                  <a:lnTo>
                    <a:pt x="97248" y="1316589"/>
                  </a:lnTo>
                  <a:lnTo>
                    <a:pt x="102986" y="1310087"/>
                  </a:lnTo>
                  <a:lnTo>
                    <a:pt x="105295" y="1312124"/>
                  </a:lnTo>
                  <a:lnTo>
                    <a:pt x="107636" y="1314121"/>
                  </a:lnTo>
                  <a:lnTo>
                    <a:pt x="110010" y="1316078"/>
                  </a:lnTo>
                  <a:lnTo>
                    <a:pt x="104491" y="1322770"/>
                  </a:lnTo>
                  <a:close/>
                </a:path>
                <a:path w="9865360" h="1388745">
                  <a:moveTo>
                    <a:pt x="89977" y="1310384"/>
                  </a:moveTo>
                  <a:lnTo>
                    <a:pt x="83692" y="1305022"/>
                  </a:lnTo>
                  <a:lnTo>
                    <a:pt x="82810" y="1303988"/>
                  </a:lnTo>
                  <a:lnTo>
                    <a:pt x="89487" y="1297343"/>
                  </a:lnTo>
                  <a:lnTo>
                    <a:pt x="92307" y="1300167"/>
                  </a:lnTo>
                  <a:lnTo>
                    <a:pt x="94215" y="1302020"/>
                  </a:lnTo>
                  <a:lnTo>
                    <a:pt x="96149" y="1303846"/>
                  </a:lnTo>
                  <a:lnTo>
                    <a:pt x="89977" y="1310384"/>
                  </a:lnTo>
                  <a:close/>
                </a:path>
                <a:path w="9865360" h="1388745">
                  <a:moveTo>
                    <a:pt x="76578" y="1296684"/>
                  </a:moveTo>
                  <a:lnTo>
                    <a:pt x="70382" y="1289423"/>
                  </a:lnTo>
                  <a:lnTo>
                    <a:pt x="76914" y="1283767"/>
                  </a:lnTo>
                  <a:lnTo>
                    <a:pt x="78931" y="1286098"/>
                  </a:lnTo>
                  <a:lnTo>
                    <a:pt x="80988" y="1288394"/>
                  </a:lnTo>
                  <a:lnTo>
                    <a:pt x="83085" y="1290658"/>
                  </a:lnTo>
                  <a:lnTo>
                    <a:pt x="76578" y="1296684"/>
                  </a:lnTo>
                  <a:close/>
                </a:path>
                <a:path w="9865360" h="1388745">
                  <a:moveTo>
                    <a:pt x="64205" y="1282184"/>
                  </a:moveTo>
                  <a:lnTo>
                    <a:pt x="58032" y="1274951"/>
                  </a:lnTo>
                  <a:lnTo>
                    <a:pt x="65325" y="1269443"/>
                  </a:lnTo>
                  <a:lnTo>
                    <a:pt x="67174" y="1271892"/>
                  </a:lnTo>
                  <a:lnTo>
                    <a:pt x="69064" y="1274309"/>
                  </a:lnTo>
                  <a:lnTo>
                    <a:pt x="70993" y="1276693"/>
                  </a:lnTo>
                  <a:lnTo>
                    <a:pt x="64205" y="1282184"/>
                  </a:lnTo>
                  <a:close/>
                </a:path>
                <a:path w="9865360" h="1388745">
                  <a:moveTo>
                    <a:pt x="52355" y="1267347"/>
                  </a:moveTo>
                  <a:lnTo>
                    <a:pt x="47398" y="1259245"/>
                  </a:lnTo>
                  <a:lnTo>
                    <a:pt x="54748" y="1254426"/>
                  </a:lnTo>
                  <a:lnTo>
                    <a:pt x="56427" y="1256986"/>
                  </a:lnTo>
                  <a:lnTo>
                    <a:pt x="58148" y="1259519"/>
                  </a:lnTo>
                  <a:lnTo>
                    <a:pt x="59913" y="1262024"/>
                  </a:lnTo>
                  <a:lnTo>
                    <a:pt x="52355" y="1267347"/>
                  </a:lnTo>
                  <a:close/>
                </a:path>
                <a:path w="9865360" h="1388745">
                  <a:moveTo>
                    <a:pt x="42424" y="1251113"/>
                  </a:moveTo>
                  <a:lnTo>
                    <a:pt x="37454" y="1242991"/>
                  </a:lnTo>
                  <a:lnTo>
                    <a:pt x="45145" y="1238654"/>
                  </a:lnTo>
                  <a:lnTo>
                    <a:pt x="46656" y="1241333"/>
                  </a:lnTo>
                  <a:lnTo>
                    <a:pt x="48212" y="1243987"/>
                  </a:lnTo>
                  <a:lnTo>
                    <a:pt x="49812" y="1246615"/>
                  </a:lnTo>
                  <a:lnTo>
                    <a:pt x="42424" y="1251113"/>
                  </a:lnTo>
                  <a:close/>
                </a:path>
                <a:path w="9865360" h="1388745">
                  <a:moveTo>
                    <a:pt x="32478" y="1234857"/>
                  </a:moveTo>
                  <a:lnTo>
                    <a:pt x="31083" y="1232576"/>
                  </a:lnTo>
                  <a:lnTo>
                    <a:pt x="28452" y="1226225"/>
                  </a:lnTo>
                  <a:lnTo>
                    <a:pt x="36633" y="1222307"/>
                  </a:lnTo>
                  <a:lnTo>
                    <a:pt x="37959" y="1225075"/>
                  </a:lnTo>
                  <a:lnTo>
                    <a:pt x="39332" y="1227822"/>
                  </a:lnTo>
                  <a:lnTo>
                    <a:pt x="40752" y="1230549"/>
                  </a:lnTo>
                  <a:lnTo>
                    <a:pt x="32478" y="1234857"/>
                  </a:lnTo>
                  <a:close/>
                </a:path>
                <a:path w="9865360" h="1388745">
                  <a:moveTo>
                    <a:pt x="24812" y="1217437"/>
                  </a:moveTo>
                  <a:lnTo>
                    <a:pt x="21177" y="1208662"/>
                  </a:lnTo>
                  <a:lnTo>
                    <a:pt x="29235" y="1205443"/>
                  </a:lnTo>
                  <a:lnTo>
                    <a:pt x="30374" y="1208294"/>
                  </a:lnTo>
                  <a:lnTo>
                    <a:pt x="31560" y="1211125"/>
                  </a:lnTo>
                  <a:lnTo>
                    <a:pt x="32794" y="1213936"/>
                  </a:lnTo>
                  <a:lnTo>
                    <a:pt x="24812" y="1217437"/>
                  </a:lnTo>
                  <a:close/>
                </a:path>
                <a:path w="9865360" h="1388745">
                  <a:moveTo>
                    <a:pt x="17539" y="1199879"/>
                  </a:moveTo>
                  <a:lnTo>
                    <a:pt x="14026" y="1191398"/>
                  </a:lnTo>
                  <a:lnTo>
                    <a:pt x="13961" y="1191042"/>
                  </a:lnTo>
                  <a:lnTo>
                    <a:pt x="22976" y="1188121"/>
                  </a:lnTo>
                  <a:lnTo>
                    <a:pt x="24045" y="1191398"/>
                  </a:lnTo>
                  <a:lnTo>
                    <a:pt x="24918" y="1193947"/>
                  </a:lnTo>
                  <a:lnTo>
                    <a:pt x="25962" y="1196836"/>
                  </a:lnTo>
                  <a:lnTo>
                    <a:pt x="17539" y="1199879"/>
                  </a:lnTo>
                  <a:close/>
                </a:path>
                <a:path w="9865360" h="1388745">
                  <a:moveTo>
                    <a:pt x="11707" y="1181772"/>
                  </a:moveTo>
                  <a:lnTo>
                    <a:pt x="9477" y="1172513"/>
                  </a:lnTo>
                  <a:lnTo>
                    <a:pt x="17880" y="1170398"/>
                  </a:lnTo>
                  <a:lnTo>
                    <a:pt x="18630" y="1173380"/>
                  </a:lnTo>
                  <a:lnTo>
                    <a:pt x="19431" y="1176349"/>
                  </a:lnTo>
                  <a:lnTo>
                    <a:pt x="20281" y="1179306"/>
                  </a:lnTo>
                  <a:lnTo>
                    <a:pt x="11707" y="1181772"/>
                  </a:lnTo>
                  <a:close/>
                </a:path>
                <a:path w="9865360" h="1388745">
                  <a:moveTo>
                    <a:pt x="7246" y="1163250"/>
                  </a:moveTo>
                  <a:lnTo>
                    <a:pt x="5020" y="1154005"/>
                  </a:lnTo>
                  <a:lnTo>
                    <a:pt x="13978" y="1152377"/>
                  </a:lnTo>
                  <a:lnTo>
                    <a:pt x="14526" y="1155395"/>
                  </a:lnTo>
                  <a:lnTo>
                    <a:pt x="15125" y="1158405"/>
                  </a:lnTo>
                  <a:lnTo>
                    <a:pt x="15775" y="1161404"/>
                  </a:lnTo>
                  <a:lnTo>
                    <a:pt x="7246" y="1163250"/>
                  </a:lnTo>
                  <a:close/>
                </a:path>
                <a:path w="9865360" h="1388745">
                  <a:moveTo>
                    <a:pt x="3301" y="1144676"/>
                  </a:moveTo>
                  <a:lnTo>
                    <a:pt x="2550" y="1135194"/>
                  </a:lnTo>
                  <a:lnTo>
                    <a:pt x="11294" y="1134199"/>
                  </a:lnTo>
                  <a:lnTo>
                    <a:pt x="11641" y="1137246"/>
                  </a:lnTo>
                  <a:lnTo>
                    <a:pt x="12038" y="1140286"/>
                  </a:lnTo>
                  <a:lnTo>
                    <a:pt x="12486" y="1143320"/>
                  </a:lnTo>
                  <a:lnTo>
                    <a:pt x="3301" y="1144676"/>
                  </a:lnTo>
                  <a:close/>
                </a:path>
                <a:path w="9865360" h="1388745">
                  <a:moveTo>
                    <a:pt x="1800" y="1125712"/>
                  </a:moveTo>
                  <a:lnTo>
                    <a:pt x="1047" y="1116205"/>
                  </a:lnTo>
                  <a:lnTo>
                    <a:pt x="9822" y="1115798"/>
                  </a:lnTo>
                  <a:lnTo>
                    <a:pt x="9965" y="1118876"/>
                  </a:lnTo>
                  <a:lnTo>
                    <a:pt x="10159" y="1121951"/>
                  </a:lnTo>
                  <a:lnTo>
                    <a:pt x="10405" y="1125023"/>
                  </a:lnTo>
                  <a:lnTo>
                    <a:pt x="1800" y="1125712"/>
                  </a:lnTo>
                  <a:close/>
                </a:path>
                <a:path w="9865360" h="1388745">
                  <a:moveTo>
                    <a:pt x="291" y="1106651"/>
                  </a:moveTo>
                  <a:lnTo>
                    <a:pt x="0" y="1102971"/>
                  </a:lnTo>
                  <a:lnTo>
                    <a:pt x="0" y="1097094"/>
                  </a:lnTo>
                  <a:lnTo>
                    <a:pt x="9524" y="1097094"/>
                  </a:lnTo>
                  <a:lnTo>
                    <a:pt x="9548" y="1106592"/>
                  </a:lnTo>
                  <a:lnTo>
                    <a:pt x="291" y="1106651"/>
                  </a:lnTo>
                  <a:close/>
                </a:path>
                <a:path w="9865360" h="1388745">
                  <a:moveTo>
                    <a:pt x="9524" y="1087569"/>
                  </a:moveTo>
                  <a:lnTo>
                    <a:pt x="0" y="1087569"/>
                  </a:lnTo>
                  <a:lnTo>
                    <a:pt x="0" y="1078044"/>
                  </a:lnTo>
                  <a:lnTo>
                    <a:pt x="9524" y="1078044"/>
                  </a:lnTo>
                  <a:lnTo>
                    <a:pt x="9524" y="1087569"/>
                  </a:lnTo>
                  <a:close/>
                </a:path>
                <a:path w="9865360" h="1388745">
                  <a:moveTo>
                    <a:pt x="9524" y="1068519"/>
                  </a:moveTo>
                  <a:lnTo>
                    <a:pt x="0" y="1068519"/>
                  </a:lnTo>
                  <a:lnTo>
                    <a:pt x="0" y="1058994"/>
                  </a:lnTo>
                  <a:lnTo>
                    <a:pt x="9524" y="1058994"/>
                  </a:lnTo>
                  <a:lnTo>
                    <a:pt x="9524" y="1068519"/>
                  </a:lnTo>
                  <a:close/>
                </a:path>
                <a:path w="9865360" h="1388745">
                  <a:moveTo>
                    <a:pt x="9524" y="1049469"/>
                  </a:moveTo>
                  <a:lnTo>
                    <a:pt x="0" y="1049469"/>
                  </a:lnTo>
                  <a:lnTo>
                    <a:pt x="0" y="1039944"/>
                  </a:lnTo>
                  <a:lnTo>
                    <a:pt x="9524" y="1039944"/>
                  </a:lnTo>
                  <a:lnTo>
                    <a:pt x="9524" y="1049469"/>
                  </a:lnTo>
                  <a:close/>
                </a:path>
                <a:path w="9865360" h="1388745">
                  <a:moveTo>
                    <a:pt x="9524" y="1030419"/>
                  </a:moveTo>
                  <a:lnTo>
                    <a:pt x="0" y="1030419"/>
                  </a:lnTo>
                  <a:lnTo>
                    <a:pt x="0" y="1020894"/>
                  </a:lnTo>
                  <a:lnTo>
                    <a:pt x="9524" y="1020894"/>
                  </a:lnTo>
                  <a:lnTo>
                    <a:pt x="9524" y="1030419"/>
                  </a:lnTo>
                  <a:close/>
                </a:path>
                <a:path w="9865360" h="1388745">
                  <a:moveTo>
                    <a:pt x="9524" y="1011369"/>
                  </a:moveTo>
                  <a:lnTo>
                    <a:pt x="0" y="1011369"/>
                  </a:lnTo>
                  <a:lnTo>
                    <a:pt x="0" y="1001844"/>
                  </a:lnTo>
                  <a:lnTo>
                    <a:pt x="9524" y="1001844"/>
                  </a:lnTo>
                  <a:lnTo>
                    <a:pt x="9524" y="1011369"/>
                  </a:lnTo>
                  <a:close/>
                </a:path>
                <a:path w="9865360" h="1388745">
                  <a:moveTo>
                    <a:pt x="9524" y="992319"/>
                  </a:moveTo>
                  <a:lnTo>
                    <a:pt x="0" y="992319"/>
                  </a:lnTo>
                  <a:lnTo>
                    <a:pt x="0" y="982794"/>
                  </a:lnTo>
                  <a:lnTo>
                    <a:pt x="9524" y="982794"/>
                  </a:lnTo>
                  <a:lnTo>
                    <a:pt x="9524" y="992319"/>
                  </a:lnTo>
                  <a:close/>
                </a:path>
                <a:path w="9865360" h="1388745">
                  <a:moveTo>
                    <a:pt x="9524" y="973269"/>
                  </a:moveTo>
                  <a:lnTo>
                    <a:pt x="0" y="973269"/>
                  </a:lnTo>
                  <a:lnTo>
                    <a:pt x="0" y="963744"/>
                  </a:lnTo>
                  <a:lnTo>
                    <a:pt x="9524" y="963744"/>
                  </a:lnTo>
                  <a:lnTo>
                    <a:pt x="9524" y="973269"/>
                  </a:lnTo>
                  <a:close/>
                </a:path>
                <a:path w="9865360" h="1388745">
                  <a:moveTo>
                    <a:pt x="9524" y="954219"/>
                  </a:moveTo>
                  <a:lnTo>
                    <a:pt x="0" y="954219"/>
                  </a:lnTo>
                  <a:lnTo>
                    <a:pt x="0" y="944694"/>
                  </a:lnTo>
                  <a:lnTo>
                    <a:pt x="9524" y="944694"/>
                  </a:lnTo>
                  <a:lnTo>
                    <a:pt x="9524" y="954219"/>
                  </a:lnTo>
                  <a:close/>
                </a:path>
                <a:path w="9865360" h="1388745">
                  <a:moveTo>
                    <a:pt x="9524" y="935169"/>
                  </a:moveTo>
                  <a:lnTo>
                    <a:pt x="0" y="935169"/>
                  </a:lnTo>
                  <a:lnTo>
                    <a:pt x="0" y="925644"/>
                  </a:lnTo>
                  <a:lnTo>
                    <a:pt x="9524" y="925644"/>
                  </a:lnTo>
                  <a:lnTo>
                    <a:pt x="9524" y="935169"/>
                  </a:lnTo>
                  <a:close/>
                </a:path>
                <a:path w="9865360" h="1388745">
                  <a:moveTo>
                    <a:pt x="9524" y="916119"/>
                  </a:moveTo>
                  <a:lnTo>
                    <a:pt x="0" y="916119"/>
                  </a:lnTo>
                  <a:lnTo>
                    <a:pt x="0" y="906594"/>
                  </a:lnTo>
                  <a:lnTo>
                    <a:pt x="9524" y="906594"/>
                  </a:lnTo>
                  <a:lnTo>
                    <a:pt x="9524" y="916119"/>
                  </a:lnTo>
                  <a:close/>
                </a:path>
                <a:path w="9865360" h="1388745">
                  <a:moveTo>
                    <a:pt x="9524" y="897069"/>
                  </a:moveTo>
                  <a:lnTo>
                    <a:pt x="0" y="897069"/>
                  </a:lnTo>
                  <a:lnTo>
                    <a:pt x="0" y="887544"/>
                  </a:lnTo>
                  <a:lnTo>
                    <a:pt x="9524" y="887544"/>
                  </a:lnTo>
                  <a:lnTo>
                    <a:pt x="9524" y="897069"/>
                  </a:lnTo>
                  <a:close/>
                </a:path>
                <a:path w="9865360" h="1388745">
                  <a:moveTo>
                    <a:pt x="9524" y="878019"/>
                  </a:moveTo>
                  <a:lnTo>
                    <a:pt x="0" y="878019"/>
                  </a:lnTo>
                  <a:lnTo>
                    <a:pt x="0" y="868494"/>
                  </a:lnTo>
                  <a:lnTo>
                    <a:pt x="9524" y="868494"/>
                  </a:lnTo>
                  <a:lnTo>
                    <a:pt x="9524" y="878019"/>
                  </a:lnTo>
                  <a:close/>
                </a:path>
                <a:path w="9865360" h="1388745">
                  <a:moveTo>
                    <a:pt x="9524" y="858969"/>
                  </a:moveTo>
                  <a:lnTo>
                    <a:pt x="0" y="858969"/>
                  </a:lnTo>
                  <a:lnTo>
                    <a:pt x="0" y="849444"/>
                  </a:lnTo>
                  <a:lnTo>
                    <a:pt x="9524" y="849444"/>
                  </a:lnTo>
                  <a:lnTo>
                    <a:pt x="9524" y="858969"/>
                  </a:lnTo>
                  <a:close/>
                </a:path>
                <a:path w="9865360" h="1388745">
                  <a:moveTo>
                    <a:pt x="9524" y="839919"/>
                  </a:moveTo>
                  <a:lnTo>
                    <a:pt x="0" y="839919"/>
                  </a:lnTo>
                  <a:lnTo>
                    <a:pt x="0" y="830394"/>
                  </a:lnTo>
                  <a:lnTo>
                    <a:pt x="9524" y="830394"/>
                  </a:lnTo>
                  <a:lnTo>
                    <a:pt x="9524" y="839919"/>
                  </a:lnTo>
                  <a:close/>
                </a:path>
                <a:path w="9865360" h="1388745">
                  <a:moveTo>
                    <a:pt x="9524" y="820869"/>
                  </a:moveTo>
                  <a:lnTo>
                    <a:pt x="0" y="820869"/>
                  </a:lnTo>
                  <a:lnTo>
                    <a:pt x="0" y="811344"/>
                  </a:lnTo>
                  <a:lnTo>
                    <a:pt x="9524" y="811344"/>
                  </a:lnTo>
                  <a:lnTo>
                    <a:pt x="9524" y="820869"/>
                  </a:lnTo>
                  <a:close/>
                </a:path>
                <a:path w="9865360" h="1388745">
                  <a:moveTo>
                    <a:pt x="9524" y="801819"/>
                  </a:moveTo>
                  <a:lnTo>
                    <a:pt x="0" y="801819"/>
                  </a:lnTo>
                  <a:lnTo>
                    <a:pt x="0" y="792294"/>
                  </a:lnTo>
                  <a:lnTo>
                    <a:pt x="9524" y="792294"/>
                  </a:lnTo>
                  <a:lnTo>
                    <a:pt x="9524" y="801819"/>
                  </a:lnTo>
                  <a:close/>
                </a:path>
                <a:path w="9865360" h="1388745">
                  <a:moveTo>
                    <a:pt x="9524" y="782769"/>
                  </a:moveTo>
                  <a:lnTo>
                    <a:pt x="0" y="782769"/>
                  </a:lnTo>
                  <a:lnTo>
                    <a:pt x="0" y="773244"/>
                  </a:lnTo>
                  <a:lnTo>
                    <a:pt x="9524" y="773244"/>
                  </a:lnTo>
                  <a:lnTo>
                    <a:pt x="9524" y="782769"/>
                  </a:lnTo>
                  <a:close/>
                </a:path>
                <a:path w="9865360" h="1388745">
                  <a:moveTo>
                    <a:pt x="9524" y="763719"/>
                  </a:moveTo>
                  <a:lnTo>
                    <a:pt x="0" y="763719"/>
                  </a:lnTo>
                  <a:lnTo>
                    <a:pt x="0" y="754194"/>
                  </a:lnTo>
                  <a:lnTo>
                    <a:pt x="9524" y="754194"/>
                  </a:lnTo>
                  <a:lnTo>
                    <a:pt x="9524" y="763719"/>
                  </a:lnTo>
                  <a:close/>
                </a:path>
                <a:path w="9865360" h="1388745">
                  <a:moveTo>
                    <a:pt x="9524" y="744669"/>
                  </a:moveTo>
                  <a:lnTo>
                    <a:pt x="0" y="744669"/>
                  </a:lnTo>
                  <a:lnTo>
                    <a:pt x="0" y="735144"/>
                  </a:lnTo>
                  <a:lnTo>
                    <a:pt x="9524" y="735144"/>
                  </a:lnTo>
                  <a:lnTo>
                    <a:pt x="9524" y="744669"/>
                  </a:lnTo>
                  <a:close/>
                </a:path>
                <a:path w="9865360" h="1388745">
                  <a:moveTo>
                    <a:pt x="9524" y="725619"/>
                  </a:moveTo>
                  <a:lnTo>
                    <a:pt x="0" y="725619"/>
                  </a:lnTo>
                  <a:lnTo>
                    <a:pt x="0" y="716094"/>
                  </a:lnTo>
                  <a:lnTo>
                    <a:pt x="9524" y="716094"/>
                  </a:lnTo>
                  <a:lnTo>
                    <a:pt x="9524" y="725619"/>
                  </a:lnTo>
                  <a:close/>
                </a:path>
                <a:path w="9865360" h="1388745">
                  <a:moveTo>
                    <a:pt x="9524" y="706569"/>
                  </a:moveTo>
                  <a:lnTo>
                    <a:pt x="0" y="706569"/>
                  </a:lnTo>
                  <a:lnTo>
                    <a:pt x="0" y="697044"/>
                  </a:lnTo>
                  <a:lnTo>
                    <a:pt x="9524" y="697044"/>
                  </a:lnTo>
                  <a:lnTo>
                    <a:pt x="9524" y="706569"/>
                  </a:lnTo>
                  <a:close/>
                </a:path>
                <a:path w="9865360" h="1388745">
                  <a:moveTo>
                    <a:pt x="9524" y="687519"/>
                  </a:moveTo>
                  <a:lnTo>
                    <a:pt x="0" y="687519"/>
                  </a:lnTo>
                  <a:lnTo>
                    <a:pt x="0" y="677994"/>
                  </a:lnTo>
                  <a:lnTo>
                    <a:pt x="9524" y="677994"/>
                  </a:lnTo>
                  <a:lnTo>
                    <a:pt x="9524" y="687519"/>
                  </a:lnTo>
                  <a:close/>
                </a:path>
                <a:path w="9865360" h="1388745">
                  <a:moveTo>
                    <a:pt x="9524" y="668469"/>
                  </a:moveTo>
                  <a:lnTo>
                    <a:pt x="0" y="668469"/>
                  </a:lnTo>
                  <a:lnTo>
                    <a:pt x="0" y="658944"/>
                  </a:lnTo>
                  <a:lnTo>
                    <a:pt x="9524" y="658944"/>
                  </a:lnTo>
                  <a:lnTo>
                    <a:pt x="9524" y="668469"/>
                  </a:lnTo>
                  <a:close/>
                </a:path>
                <a:path w="9865360" h="1388745">
                  <a:moveTo>
                    <a:pt x="9524" y="649419"/>
                  </a:moveTo>
                  <a:lnTo>
                    <a:pt x="0" y="649419"/>
                  </a:lnTo>
                  <a:lnTo>
                    <a:pt x="0" y="639894"/>
                  </a:lnTo>
                  <a:lnTo>
                    <a:pt x="9524" y="639894"/>
                  </a:lnTo>
                  <a:lnTo>
                    <a:pt x="9524" y="649419"/>
                  </a:lnTo>
                  <a:close/>
                </a:path>
                <a:path w="9865360" h="1388745">
                  <a:moveTo>
                    <a:pt x="9524" y="630369"/>
                  </a:moveTo>
                  <a:lnTo>
                    <a:pt x="0" y="630369"/>
                  </a:lnTo>
                  <a:lnTo>
                    <a:pt x="0" y="620844"/>
                  </a:lnTo>
                  <a:lnTo>
                    <a:pt x="9524" y="620844"/>
                  </a:lnTo>
                  <a:lnTo>
                    <a:pt x="9524" y="630369"/>
                  </a:lnTo>
                  <a:close/>
                </a:path>
                <a:path w="9865360" h="1388745">
                  <a:moveTo>
                    <a:pt x="9524" y="611319"/>
                  </a:moveTo>
                  <a:lnTo>
                    <a:pt x="0" y="611319"/>
                  </a:lnTo>
                  <a:lnTo>
                    <a:pt x="0" y="601794"/>
                  </a:lnTo>
                  <a:lnTo>
                    <a:pt x="9524" y="601794"/>
                  </a:lnTo>
                  <a:lnTo>
                    <a:pt x="9524" y="611319"/>
                  </a:lnTo>
                  <a:close/>
                </a:path>
                <a:path w="9865360" h="1388745">
                  <a:moveTo>
                    <a:pt x="9524" y="592269"/>
                  </a:moveTo>
                  <a:lnTo>
                    <a:pt x="0" y="592269"/>
                  </a:lnTo>
                  <a:lnTo>
                    <a:pt x="0" y="582744"/>
                  </a:lnTo>
                  <a:lnTo>
                    <a:pt x="9524" y="582744"/>
                  </a:lnTo>
                  <a:lnTo>
                    <a:pt x="9524" y="592269"/>
                  </a:lnTo>
                  <a:close/>
                </a:path>
                <a:path w="9865360" h="1388745">
                  <a:moveTo>
                    <a:pt x="9524" y="573219"/>
                  </a:moveTo>
                  <a:lnTo>
                    <a:pt x="0" y="573219"/>
                  </a:lnTo>
                  <a:lnTo>
                    <a:pt x="0" y="563694"/>
                  </a:lnTo>
                  <a:lnTo>
                    <a:pt x="9524" y="563694"/>
                  </a:lnTo>
                  <a:lnTo>
                    <a:pt x="9524" y="573219"/>
                  </a:lnTo>
                  <a:close/>
                </a:path>
                <a:path w="9865360" h="1388745">
                  <a:moveTo>
                    <a:pt x="9524" y="554169"/>
                  </a:moveTo>
                  <a:lnTo>
                    <a:pt x="0" y="554169"/>
                  </a:lnTo>
                  <a:lnTo>
                    <a:pt x="0" y="544644"/>
                  </a:lnTo>
                  <a:lnTo>
                    <a:pt x="9524" y="544644"/>
                  </a:lnTo>
                  <a:lnTo>
                    <a:pt x="9524" y="554169"/>
                  </a:lnTo>
                  <a:close/>
                </a:path>
                <a:path w="9865360" h="1388745">
                  <a:moveTo>
                    <a:pt x="9524" y="535119"/>
                  </a:moveTo>
                  <a:lnTo>
                    <a:pt x="0" y="535119"/>
                  </a:lnTo>
                  <a:lnTo>
                    <a:pt x="0" y="525594"/>
                  </a:lnTo>
                  <a:lnTo>
                    <a:pt x="9524" y="525594"/>
                  </a:lnTo>
                  <a:lnTo>
                    <a:pt x="9524" y="535119"/>
                  </a:lnTo>
                  <a:close/>
                </a:path>
                <a:path w="9865360" h="1388745">
                  <a:moveTo>
                    <a:pt x="9524" y="516069"/>
                  </a:moveTo>
                  <a:lnTo>
                    <a:pt x="0" y="516069"/>
                  </a:lnTo>
                  <a:lnTo>
                    <a:pt x="0" y="506544"/>
                  </a:lnTo>
                  <a:lnTo>
                    <a:pt x="9524" y="506544"/>
                  </a:lnTo>
                  <a:lnTo>
                    <a:pt x="9524" y="516069"/>
                  </a:lnTo>
                  <a:close/>
                </a:path>
                <a:path w="9865360" h="1388745">
                  <a:moveTo>
                    <a:pt x="9524" y="497019"/>
                  </a:moveTo>
                  <a:lnTo>
                    <a:pt x="0" y="497019"/>
                  </a:lnTo>
                  <a:lnTo>
                    <a:pt x="0" y="487494"/>
                  </a:lnTo>
                  <a:lnTo>
                    <a:pt x="9524" y="487494"/>
                  </a:lnTo>
                  <a:lnTo>
                    <a:pt x="9524" y="497019"/>
                  </a:lnTo>
                  <a:close/>
                </a:path>
                <a:path w="9865360" h="1388745">
                  <a:moveTo>
                    <a:pt x="9524" y="477969"/>
                  </a:moveTo>
                  <a:lnTo>
                    <a:pt x="0" y="477969"/>
                  </a:lnTo>
                  <a:lnTo>
                    <a:pt x="0" y="468444"/>
                  </a:lnTo>
                  <a:lnTo>
                    <a:pt x="9524" y="468444"/>
                  </a:lnTo>
                  <a:lnTo>
                    <a:pt x="9524" y="477969"/>
                  </a:lnTo>
                  <a:close/>
                </a:path>
                <a:path w="9865360" h="1388745">
                  <a:moveTo>
                    <a:pt x="9524" y="458919"/>
                  </a:moveTo>
                  <a:lnTo>
                    <a:pt x="0" y="458919"/>
                  </a:lnTo>
                  <a:lnTo>
                    <a:pt x="0" y="449394"/>
                  </a:lnTo>
                  <a:lnTo>
                    <a:pt x="9524" y="449394"/>
                  </a:lnTo>
                  <a:lnTo>
                    <a:pt x="9524" y="458919"/>
                  </a:lnTo>
                  <a:close/>
                </a:path>
                <a:path w="9865360" h="1388745">
                  <a:moveTo>
                    <a:pt x="9524" y="439869"/>
                  </a:moveTo>
                  <a:lnTo>
                    <a:pt x="0" y="439869"/>
                  </a:lnTo>
                  <a:lnTo>
                    <a:pt x="0" y="430344"/>
                  </a:lnTo>
                  <a:lnTo>
                    <a:pt x="9524" y="430344"/>
                  </a:lnTo>
                  <a:lnTo>
                    <a:pt x="9524" y="439869"/>
                  </a:lnTo>
                  <a:close/>
                </a:path>
                <a:path w="9865360" h="1388745">
                  <a:moveTo>
                    <a:pt x="9524" y="420819"/>
                  </a:moveTo>
                  <a:lnTo>
                    <a:pt x="0" y="420819"/>
                  </a:lnTo>
                  <a:lnTo>
                    <a:pt x="0" y="411294"/>
                  </a:lnTo>
                  <a:lnTo>
                    <a:pt x="9524" y="411294"/>
                  </a:lnTo>
                  <a:lnTo>
                    <a:pt x="9524" y="420819"/>
                  </a:lnTo>
                  <a:close/>
                </a:path>
                <a:path w="9865360" h="1388745">
                  <a:moveTo>
                    <a:pt x="9524" y="401769"/>
                  </a:moveTo>
                  <a:lnTo>
                    <a:pt x="0" y="401769"/>
                  </a:lnTo>
                  <a:lnTo>
                    <a:pt x="0" y="392244"/>
                  </a:lnTo>
                  <a:lnTo>
                    <a:pt x="9524" y="392244"/>
                  </a:lnTo>
                  <a:lnTo>
                    <a:pt x="9524" y="401769"/>
                  </a:lnTo>
                  <a:close/>
                </a:path>
                <a:path w="9865360" h="1388745">
                  <a:moveTo>
                    <a:pt x="9524" y="382719"/>
                  </a:moveTo>
                  <a:lnTo>
                    <a:pt x="0" y="382719"/>
                  </a:lnTo>
                  <a:lnTo>
                    <a:pt x="0" y="373194"/>
                  </a:lnTo>
                  <a:lnTo>
                    <a:pt x="9524" y="373194"/>
                  </a:lnTo>
                  <a:lnTo>
                    <a:pt x="9524" y="382719"/>
                  </a:lnTo>
                  <a:close/>
                </a:path>
                <a:path w="9865360" h="1388745">
                  <a:moveTo>
                    <a:pt x="9524" y="363669"/>
                  </a:moveTo>
                  <a:lnTo>
                    <a:pt x="0" y="363669"/>
                  </a:lnTo>
                  <a:lnTo>
                    <a:pt x="0" y="354144"/>
                  </a:lnTo>
                  <a:lnTo>
                    <a:pt x="9524" y="354144"/>
                  </a:lnTo>
                  <a:lnTo>
                    <a:pt x="9524" y="363669"/>
                  </a:lnTo>
                  <a:close/>
                </a:path>
                <a:path w="9865360" h="1388745">
                  <a:moveTo>
                    <a:pt x="9524" y="344619"/>
                  </a:moveTo>
                  <a:lnTo>
                    <a:pt x="0" y="344619"/>
                  </a:lnTo>
                  <a:lnTo>
                    <a:pt x="0" y="335094"/>
                  </a:lnTo>
                  <a:lnTo>
                    <a:pt x="9524" y="335094"/>
                  </a:lnTo>
                  <a:lnTo>
                    <a:pt x="9524" y="344619"/>
                  </a:lnTo>
                  <a:close/>
                </a:path>
                <a:path w="9865360" h="1388745">
                  <a:moveTo>
                    <a:pt x="9524" y="325569"/>
                  </a:moveTo>
                  <a:lnTo>
                    <a:pt x="0" y="325569"/>
                  </a:lnTo>
                  <a:lnTo>
                    <a:pt x="0" y="316044"/>
                  </a:lnTo>
                  <a:lnTo>
                    <a:pt x="9524" y="316044"/>
                  </a:lnTo>
                  <a:lnTo>
                    <a:pt x="9524" y="325569"/>
                  </a:lnTo>
                  <a:close/>
                </a:path>
                <a:path w="9865360" h="1388745">
                  <a:moveTo>
                    <a:pt x="9524" y="306519"/>
                  </a:moveTo>
                  <a:lnTo>
                    <a:pt x="0" y="306519"/>
                  </a:lnTo>
                  <a:lnTo>
                    <a:pt x="0" y="296994"/>
                  </a:lnTo>
                  <a:lnTo>
                    <a:pt x="9524" y="296994"/>
                  </a:lnTo>
                  <a:lnTo>
                    <a:pt x="9524" y="306519"/>
                  </a:lnTo>
                  <a:close/>
                </a:path>
                <a:path w="9865360" h="1388745">
                  <a:moveTo>
                    <a:pt x="9524" y="287469"/>
                  </a:moveTo>
                  <a:lnTo>
                    <a:pt x="0" y="287469"/>
                  </a:lnTo>
                  <a:lnTo>
                    <a:pt x="0" y="285743"/>
                  </a:lnTo>
                  <a:lnTo>
                    <a:pt x="621" y="277892"/>
                  </a:lnTo>
                  <a:lnTo>
                    <a:pt x="9629" y="278140"/>
                  </a:lnTo>
                  <a:lnTo>
                    <a:pt x="9524" y="287469"/>
                  </a:lnTo>
                  <a:close/>
                </a:path>
                <a:path w="9865360" h="1388745">
                  <a:moveTo>
                    <a:pt x="10038" y="268890"/>
                  </a:moveTo>
                  <a:lnTo>
                    <a:pt x="1375" y="268361"/>
                  </a:lnTo>
                  <a:lnTo>
                    <a:pt x="2127" y="258868"/>
                  </a:lnTo>
                  <a:lnTo>
                    <a:pt x="10755" y="259686"/>
                  </a:lnTo>
                  <a:lnTo>
                    <a:pt x="10465" y="262750"/>
                  </a:lnTo>
                  <a:lnTo>
                    <a:pt x="10226" y="265818"/>
                  </a:lnTo>
                  <a:lnTo>
                    <a:pt x="10038" y="268890"/>
                  </a:lnTo>
                  <a:close/>
                </a:path>
                <a:path w="9865360" h="1388745">
                  <a:moveTo>
                    <a:pt x="11777" y="250533"/>
                  </a:moveTo>
                  <a:lnTo>
                    <a:pt x="2877" y="249389"/>
                  </a:lnTo>
                  <a:lnTo>
                    <a:pt x="3559" y="240773"/>
                  </a:lnTo>
                  <a:lnTo>
                    <a:pt x="3764" y="239922"/>
                  </a:lnTo>
                  <a:lnTo>
                    <a:pt x="13099" y="241439"/>
                  </a:lnTo>
                  <a:lnTo>
                    <a:pt x="12608" y="244463"/>
                  </a:lnTo>
                  <a:lnTo>
                    <a:pt x="12167" y="247494"/>
                  </a:lnTo>
                  <a:lnTo>
                    <a:pt x="11777" y="250533"/>
                  </a:lnTo>
                  <a:close/>
                </a:path>
                <a:path w="9865360" h="1388745">
                  <a:moveTo>
                    <a:pt x="14721" y="232412"/>
                  </a:moveTo>
                  <a:lnTo>
                    <a:pt x="5987" y="230693"/>
                  </a:lnTo>
                  <a:lnTo>
                    <a:pt x="8219" y="221425"/>
                  </a:lnTo>
                  <a:lnTo>
                    <a:pt x="16655" y="223380"/>
                  </a:lnTo>
                  <a:lnTo>
                    <a:pt x="15960" y="226380"/>
                  </a:lnTo>
                  <a:lnTo>
                    <a:pt x="15315" y="229391"/>
                  </a:lnTo>
                  <a:lnTo>
                    <a:pt x="14721" y="232412"/>
                  </a:lnTo>
                  <a:close/>
                </a:path>
                <a:path w="9865360" h="1388745">
                  <a:moveTo>
                    <a:pt x="18890" y="214423"/>
                  </a:moveTo>
                  <a:lnTo>
                    <a:pt x="10449" y="212167"/>
                  </a:lnTo>
                  <a:lnTo>
                    <a:pt x="12680" y="202903"/>
                  </a:lnTo>
                  <a:lnTo>
                    <a:pt x="21420" y="205555"/>
                  </a:lnTo>
                  <a:lnTo>
                    <a:pt x="20527" y="208497"/>
                  </a:lnTo>
                  <a:lnTo>
                    <a:pt x="19684" y="211453"/>
                  </a:lnTo>
                  <a:lnTo>
                    <a:pt x="18890" y="214423"/>
                  </a:lnTo>
                  <a:close/>
                </a:path>
                <a:path w="9865360" h="1388745">
                  <a:moveTo>
                    <a:pt x="24242" y="196782"/>
                  </a:moveTo>
                  <a:lnTo>
                    <a:pt x="15482" y="193802"/>
                  </a:lnTo>
                  <a:lnTo>
                    <a:pt x="19126" y="185005"/>
                  </a:lnTo>
                  <a:lnTo>
                    <a:pt x="27353" y="188114"/>
                  </a:lnTo>
                  <a:lnTo>
                    <a:pt x="26268" y="190986"/>
                  </a:lnTo>
                  <a:lnTo>
                    <a:pt x="25231" y="193876"/>
                  </a:lnTo>
                  <a:lnTo>
                    <a:pt x="24242" y="196782"/>
                  </a:lnTo>
                  <a:close/>
                </a:path>
                <a:path w="9865360" h="1388745">
                  <a:moveTo>
                    <a:pt x="30751" y="179555"/>
                  </a:moveTo>
                  <a:lnTo>
                    <a:pt x="22761" y="176228"/>
                  </a:lnTo>
                  <a:lnTo>
                    <a:pt x="26397" y="167450"/>
                  </a:lnTo>
                  <a:lnTo>
                    <a:pt x="34432" y="171115"/>
                  </a:lnTo>
                  <a:lnTo>
                    <a:pt x="33158" y="173908"/>
                  </a:lnTo>
                  <a:lnTo>
                    <a:pt x="31931" y="176721"/>
                  </a:lnTo>
                  <a:lnTo>
                    <a:pt x="30751" y="179555"/>
                  </a:lnTo>
                  <a:close/>
                </a:path>
                <a:path w="9865360" h="1388745">
                  <a:moveTo>
                    <a:pt x="38394" y="162799"/>
                  </a:moveTo>
                  <a:lnTo>
                    <a:pt x="30043" y="158649"/>
                  </a:lnTo>
                  <a:lnTo>
                    <a:pt x="31083" y="156138"/>
                  </a:lnTo>
                  <a:lnTo>
                    <a:pt x="34648" y="150310"/>
                  </a:lnTo>
                  <a:lnTo>
                    <a:pt x="42633" y="154616"/>
                  </a:lnTo>
                  <a:lnTo>
                    <a:pt x="41174" y="157320"/>
                  </a:lnTo>
                  <a:lnTo>
                    <a:pt x="39761" y="160048"/>
                  </a:lnTo>
                  <a:lnTo>
                    <a:pt x="38394" y="162799"/>
                  </a:lnTo>
                  <a:close/>
                </a:path>
                <a:path w="9865360" h="1388745">
                  <a:moveTo>
                    <a:pt x="47146" y="146573"/>
                  </a:moveTo>
                  <a:lnTo>
                    <a:pt x="39620" y="142183"/>
                  </a:lnTo>
                  <a:lnTo>
                    <a:pt x="44590" y="134059"/>
                  </a:lnTo>
                  <a:lnTo>
                    <a:pt x="51930" y="138676"/>
                  </a:lnTo>
                  <a:lnTo>
                    <a:pt x="50291" y="141281"/>
                  </a:lnTo>
                  <a:lnTo>
                    <a:pt x="48697" y="143914"/>
                  </a:lnTo>
                  <a:lnTo>
                    <a:pt x="47146" y="146573"/>
                  </a:lnTo>
                  <a:close/>
                </a:path>
                <a:path w="9865360" h="1388745">
                  <a:moveTo>
                    <a:pt x="56973" y="130948"/>
                  </a:moveTo>
                  <a:lnTo>
                    <a:pt x="49562" y="125933"/>
                  </a:lnTo>
                  <a:lnTo>
                    <a:pt x="54411" y="118007"/>
                  </a:lnTo>
                  <a:lnTo>
                    <a:pt x="54546" y="117849"/>
                  </a:lnTo>
                  <a:lnTo>
                    <a:pt x="62239" y="123436"/>
                  </a:lnTo>
                  <a:lnTo>
                    <a:pt x="60427" y="125933"/>
                  </a:lnTo>
                  <a:lnTo>
                    <a:pt x="58687" y="128415"/>
                  </a:lnTo>
                  <a:lnTo>
                    <a:pt x="56973" y="130948"/>
                  </a:lnTo>
                  <a:close/>
                </a:path>
                <a:path w="9865360" h="1388745">
                  <a:moveTo>
                    <a:pt x="67763" y="116090"/>
                  </a:moveTo>
                  <a:lnTo>
                    <a:pt x="60723" y="110610"/>
                  </a:lnTo>
                  <a:lnTo>
                    <a:pt x="66895" y="103377"/>
                  </a:lnTo>
                  <a:lnTo>
                    <a:pt x="73542" y="108916"/>
                  </a:lnTo>
                  <a:lnTo>
                    <a:pt x="71576" y="111275"/>
                  </a:lnTo>
                  <a:lnTo>
                    <a:pt x="69650" y="113667"/>
                  </a:lnTo>
                  <a:lnTo>
                    <a:pt x="67763" y="116090"/>
                  </a:lnTo>
                  <a:close/>
                </a:path>
                <a:path w="9865360" h="1388745">
                  <a:moveTo>
                    <a:pt x="79572" y="101921"/>
                  </a:moveTo>
                  <a:lnTo>
                    <a:pt x="73078" y="96130"/>
                  </a:lnTo>
                  <a:lnTo>
                    <a:pt x="79289" y="88853"/>
                  </a:lnTo>
                  <a:lnTo>
                    <a:pt x="85852" y="95112"/>
                  </a:lnTo>
                  <a:lnTo>
                    <a:pt x="83720" y="97347"/>
                  </a:lnTo>
                  <a:lnTo>
                    <a:pt x="81627" y="99617"/>
                  </a:lnTo>
                  <a:lnTo>
                    <a:pt x="79572" y="101921"/>
                  </a:lnTo>
                  <a:close/>
                </a:path>
                <a:path w="9865360" h="1388745">
                  <a:moveTo>
                    <a:pt x="92375" y="88498"/>
                  </a:moveTo>
                  <a:lnTo>
                    <a:pt x="85854" y="81847"/>
                  </a:lnTo>
                  <a:lnTo>
                    <a:pt x="93150" y="75621"/>
                  </a:lnTo>
                  <a:lnTo>
                    <a:pt x="99105" y="82118"/>
                  </a:lnTo>
                  <a:lnTo>
                    <a:pt x="96826" y="84207"/>
                  </a:lnTo>
                  <a:lnTo>
                    <a:pt x="94583" y="86334"/>
                  </a:lnTo>
                  <a:lnTo>
                    <a:pt x="92375" y="88498"/>
                  </a:lnTo>
                  <a:close/>
                </a:path>
                <a:path w="9865360" h="1388745">
                  <a:moveTo>
                    <a:pt x="106025" y="75985"/>
                  </a:moveTo>
                  <a:lnTo>
                    <a:pt x="100407" y="69429"/>
                  </a:lnTo>
                  <a:lnTo>
                    <a:pt x="107643" y="63254"/>
                  </a:lnTo>
                  <a:lnTo>
                    <a:pt x="113126" y="70103"/>
                  </a:lnTo>
                  <a:lnTo>
                    <a:pt x="110726" y="72024"/>
                  </a:lnTo>
                  <a:lnTo>
                    <a:pt x="108359" y="73985"/>
                  </a:lnTo>
                  <a:lnTo>
                    <a:pt x="106025" y="75985"/>
                  </a:lnTo>
                  <a:close/>
                </a:path>
                <a:path w="9865360" h="1388745">
                  <a:moveTo>
                    <a:pt x="120403" y="64474"/>
                  </a:moveTo>
                  <a:lnTo>
                    <a:pt x="114878" y="57081"/>
                  </a:lnTo>
                  <a:lnTo>
                    <a:pt x="118008" y="54410"/>
                  </a:lnTo>
                  <a:lnTo>
                    <a:pt x="122615" y="51591"/>
                  </a:lnTo>
                  <a:lnTo>
                    <a:pt x="127847" y="59102"/>
                  </a:lnTo>
                  <a:lnTo>
                    <a:pt x="125336" y="60851"/>
                  </a:lnTo>
                  <a:lnTo>
                    <a:pt x="122854" y="62642"/>
                  </a:lnTo>
                  <a:lnTo>
                    <a:pt x="120403" y="64474"/>
                  </a:lnTo>
                  <a:close/>
                </a:path>
                <a:path w="9865360" h="1388745">
                  <a:moveTo>
                    <a:pt x="135481" y="53970"/>
                  </a:moveTo>
                  <a:lnTo>
                    <a:pt x="130723" y="46631"/>
                  </a:lnTo>
                  <a:lnTo>
                    <a:pt x="138852" y="41658"/>
                  </a:lnTo>
                  <a:lnTo>
                    <a:pt x="143315" y="49075"/>
                  </a:lnTo>
                  <a:lnTo>
                    <a:pt x="140677" y="50663"/>
                  </a:lnTo>
                  <a:lnTo>
                    <a:pt x="138065" y="52295"/>
                  </a:lnTo>
                  <a:lnTo>
                    <a:pt x="135481" y="53970"/>
                  </a:lnTo>
                  <a:close/>
                </a:path>
                <a:path w="9865360" h="1388745">
                  <a:moveTo>
                    <a:pt x="151300" y="44451"/>
                  </a:moveTo>
                  <a:lnTo>
                    <a:pt x="146975" y="36688"/>
                  </a:lnTo>
                  <a:lnTo>
                    <a:pt x="155113" y="31710"/>
                  </a:lnTo>
                  <a:lnTo>
                    <a:pt x="159426" y="40099"/>
                  </a:lnTo>
                  <a:lnTo>
                    <a:pt x="156693" y="41504"/>
                  </a:lnTo>
                  <a:lnTo>
                    <a:pt x="153984" y="42955"/>
                  </a:lnTo>
                  <a:lnTo>
                    <a:pt x="151300" y="44451"/>
                  </a:lnTo>
                  <a:close/>
                </a:path>
                <a:path w="9865360" h="1388745">
                  <a:moveTo>
                    <a:pt x="167688" y="36023"/>
                  </a:moveTo>
                  <a:lnTo>
                    <a:pt x="163844" y="27891"/>
                  </a:lnTo>
                  <a:lnTo>
                    <a:pt x="172629" y="24252"/>
                  </a:lnTo>
                  <a:lnTo>
                    <a:pt x="176079" y="32227"/>
                  </a:lnTo>
                  <a:lnTo>
                    <a:pt x="173261" y="33446"/>
                  </a:lnTo>
                  <a:lnTo>
                    <a:pt x="170464" y="34711"/>
                  </a:lnTo>
                  <a:lnTo>
                    <a:pt x="167688" y="36023"/>
                  </a:lnTo>
                  <a:close/>
                </a:path>
                <a:path w="9865360" h="1388745">
                  <a:moveTo>
                    <a:pt x="184589" y="28713"/>
                  </a:moveTo>
                  <a:lnTo>
                    <a:pt x="181403" y="20617"/>
                  </a:lnTo>
                  <a:lnTo>
                    <a:pt x="190190" y="16978"/>
                  </a:lnTo>
                  <a:lnTo>
                    <a:pt x="193214" y="25483"/>
                  </a:lnTo>
                  <a:lnTo>
                    <a:pt x="190321" y="26512"/>
                  </a:lnTo>
                  <a:lnTo>
                    <a:pt x="187446" y="27588"/>
                  </a:lnTo>
                  <a:lnTo>
                    <a:pt x="184589" y="28713"/>
                  </a:lnTo>
                  <a:close/>
                </a:path>
                <a:path w="9865360" h="1388745">
                  <a:moveTo>
                    <a:pt x="201945" y="22542"/>
                  </a:moveTo>
                  <a:lnTo>
                    <a:pt x="199096" y="13597"/>
                  </a:lnTo>
                  <a:lnTo>
                    <a:pt x="208369" y="11364"/>
                  </a:lnTo>
                  <a:lnTo>
                    <a:pt x="210775" y="19892"/>
                  </a:lnTo>
                  <a:lnTo>
                    <a:pt x="207817" y="20726"/>
                  </a:lnTo>
                  <a:lnTo>
                    <a:pt x="204873" y="21610"/>
                  </a:lnTo>
                  <a:lnTo>
                    <a:pt x="201945" y="22542"/>
                  </a:lnTo>
                  <a:close/>
                </a:path>
                <a:path w="9865360" h="1388745">
                  <a:moveTo>
                    <a:pt x="219696" y="17536"/>
                  </a:moveTo>
                  <a:lnTo>
                    <a:pt x="217627" y="9134"/>
                  </a:lnTo>
                  <a:lnTo>
                    <a:pt x="226893" y="6902"/>
                  </a:lnTo>
                  <a:lnTo>
                    <a:pt x="228703" y="15477"/>
                  </a:lnTo>
                  <a:lnTo>
                    <a:pt x="225689" y="16113"/>
                  </a:lnTo>
                  <a:lnTo>
                    <a:pt x="222687" y="16799"/>
                  </a:lnTo>
                  <a:lnTo>
                    <a:pt x="219696" y="17536"/>
                  </a:lnTo>
                  <a:close/>
                </a:path>
                <a:path w="9865360" h="1388745">
                  <a:moveTo>
                    <a:pt x="237728" y="13728"/>
                  </a:moveTo>
                  <a:lnTo>
                    <a:pt x="236130" y="4677"/>
                  </a:lnTo>
                  <a:lnTo>
                    <a:pt x="240774" y="3559"/>
                  </a:lnTo>
                  <a:lnTo>
                    <a:pt x="245500" y="3185"/>
                  </a:lnTo>
                  <a:lnTo>
                    <a:pt x="246795" y="12283"/>
                  </a:lnTo>
                  <a:lnTo>
                    <a:pt x="243765" y="12714"/>
                  </a:lnTo>
                  <a:lnTo>
                    <a:pt x="240743" y="13196"/>
                  </a:lnTo>
                  <a:lnTo>
                    <a:pt x="237728" y="13728"/>
                  </a:lnTo>
                  <a:close/>
                </a:path>
                <a:path w="9865360" h="1388745">
                  <a:moveTo>
                    <a:pt x="255925" y="11138"/>
                  </a:moveTo>
                  <a:lnTo>
                    <a:pt x="254980" y="2435"/>
                  </a:lnTo>
                  <a:lnTo>
                    <a:pt x="264464" y="1684"/>
                  </a:lnTo>
                  <a:lnTo>
                    <a:pt x="265109" y="10296"/>
                  </a:lnTo>
                  <a:lnTo>
                    <a:pt x="262043" y="10525"/>
                  </a:lnTo>
                  <a:lnTo>
                    <a:pt x="258981" y="10806"/>
                  </a:lnTo>
                  <a:lnTo>
                    <a:pt x="255925" y="11138"/>
                  </a:lnTo>
                  <a:close/>
                </a:path>
                <a:path w="9865360" h="1388745">
                  <a:moveTo>
                    <a:pt x="274341" y="9760"/>
                  </a:moveTo>
                  <a:lnTo>
                    <a:pt x="273977" y="931"/>
                  </a:lnTo>
                  <a:lnTo>
                    <a:pt x="283543" y="174"/>
                  </a:lnTo>
                  <a:lnTo>
                    <a:pt x="283615" y="9533"/>
                  </a:lnTo>
                  <a:lnTo>
                    <a:pt x="280522" y="9556"/>
                  </a:lnTo>
                  <a:lnTo>
                    <a:pt x="277431" y="9632"/>
                  </a:lnTo>
                  <a:lnTo>
                    <a:pt x="274341" y="9760"/>
                  </a:lnTo>
                  <a:close/>
                </a:path>
                <a:path w="9865360" h="1388745">
                  <a:moveTo>
                    <a:pt x="295268" y="9524"/>
                  </a:moveTo>
                  <a:lnTo>
                    <a:pt x="285743" y="9524"/>
                  </a:lnTo>
                  <a:lnTo>
                    <a:pt x="285744" y="0"/>
                  </a:lnTo>
                  <a:lnTo>
                    <a:pt x="295268" y="0"/>
                  </a:lnTo>
                  <a:lnTo>
                    <a:pt x="295268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" name="object 24"/>
          <p:cNvGrpSpPr/>
          <p:nvPr/>
        </p:nvGrpSpPr>
        <p:grpSpPr>
          <a:xfrm>
            <a:off x="7391400" y="7180022"/>
            <a:ext cx="9865995" cy="931544"/>
            <a:chOff x="7527984" y="7180022"/>
            <a:chExt cx="9865995" cy="931544"/>
          </a:xfrm>
          <a:solidFill>
            <a:srgbClr val="0097B1"/>
          </a:solidFill>
        </p:grpSpPr>
        <p:sp>
          <p:nvSpPr>
            <p:cNvPr id="25" name="object 25"/>
            <p:cNvSpPr/>
            <p:nvPr/>
          </p:nvSpPr>
          <p:spPr>
            <a:xfrm>
              <a:off x="7527984" y="7180022"/>
              <a:ext cx="9865995" cy="931544"/>
            </a:xfrm>
            <a:custGeom>
              <a:avLst/>
              <a:gdLst/>
              <a:ahLst/>
              <a:cxnLst/>
              <a:rect l="l" t="t" r="r" b="b"/>
              <a:pathLst>
                <a:path w="9865994" h="931545">
                  <a:moveTo>
                    <a:pt x="9579699" y="931544"/>
                  </a:moveTo>
                  <a:lnTo>
                    <a:pt x="285743" y="931544"/>
                  </a:lnTo>
                  <a:lnTo>
                    <a:pt x="240779" y="927985"/>
                  </a:lnTo>
                  <a:lnTo>
                    <a:pt x="197320" y="917517"/>
                  </a:lnTo>
                  <a:lnTo>
                    <a:pt x="156141" y="900460"/>
                  </a:lnTo>
                  <a:lnTo>
                    <a:pt x="118010" y="877132"/>
                  </a:lnTo>
                  <a:lnTo>
                    <a:pt x="83694" y="847849"/>
                  </a:lnTo>
                  <a:lnTo>
                    <a:pt x="54411" y="813533"/>
                  </a:lnTo>
                  <a:lnTo>
                    <a:pt x="31083" y="775402"/>
                  </a:lnTo>
                  <a:lnTo>
                    <a:pt x="14026" y="734224"/>
                  </a:lnTo>
                  <a:lnTo>
                    <a:pt x="3559" y="690765"/>
                  </a:lnTo>
                  <a:lnTo>
                    <a:pt x="0" y="645794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8" y="83694"/>
                  </a:lnTo>
                  <a:lnTo>
                    <a:pt x="9811031" y="118010"/>
                  </a:lnTo>
                  <a:lnTo>
                    <a:pt x="9834359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2" y="285749"/>
                  </a:lnTo>
                  <a:lnTo>
                    <a:pt x="9865442" y="645794"/>
                  </a:lnTo>
                  <a:lnTo>
                    <a:pt x="9861882" y="690765"/>
                  </a:lnTo>
                  <a:lnTo>
                    <a:pt x="9851415" y="734224"/>
                  </a:lnTo>
                  <a:lnTo>
                    <a:pt x="9834359" y="775402"/>
                  </a:lnTo>
                  <a:lnTo>
                    <a:pt x="9811031" y="813533"/>
                  </a:lnTo>
                  <a:lnTo>
                    <a:pt x="9781748" y="847849"/>
                  </a:lnTo>
                  <a:lnTo>
                    <a:pt x="9747432" y="877132"/>
                  </a:lnTo>
                  <a:lnTo>
                    <a:pt x="9709301" y="900460"/>
                  </a:lnTo>
                  <a:lnTo>
                    <a:pt x="9668122" y="917517"/>
                  </a:lnTo>
                  <a:lnTo>
                    <a:pt x="9624663" y="927985"/>
                  </a:lnTo>
                  <a:lnTo>
                    <a:pt x="9579699" y="931544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7528103" y="7180022"/>
              <a:ext cx="9865360" cy="931544"/>
            </a:xfrm>
            <a:custGeom>
              <a:avLst/>
              <a:gdLst/>
              <a:ahLst/>
              <a:cxnLst/>
              <a:rect l="l" t="t" r="r" b="b"/>
              <a:pathLst>
                <a:path w="9865360" h="931545">
                  <a:moveTo>
                    <a:pt x="314315" y="9524"/>
                  </a:moveTo>
                  <a:lnTo>
                    <a:pt x="304790" y="9524"/>
                  </a:lnTo>
                  <a:lnTo>
                    <a:pt x="304790" y="0"/>
                  </a:lnTo>
                  <a:lnTo>
                    <a:pt x="314315" y="0"/>
                  </a:lnTo>
                  <a:lnTo>
                    <a:pt x="314315" y="9524"/>
                  </a:lnTo>
                  <a:close/>
                </a:path>
                <a:path w="9865360" h="931545">
                  <a:moveTo>
                    <a:pt x="333365" y="9524"/>
                  </a:moveTo>
                  <a:lnTo>
                    <a:pt x="323840" y="9524"/>
                  </a:lnTo>
                  <a:lnTo>
                    <a:pt x="323840" y="0"/>
                  </a:lnTo>
                  <a:lnTo>
                    <a:pt x="333365" y="0"/>
                  </a:lnTo>
                  <a:lnTo>
                    <a:pt x="333365" y="9524"/>
                  </a:lnTo>
                  <a:close/>
                </a:path>
                <a:path w="9865360" h="931545">
                  <a:moveTo>
                    <a:pt x="352415" y="9524"/>
                  </a:moveTo>
                  <a:lnTo>
                    <a:pt x="342890" y="9524"/>
                  </a:lnTo>
                  <a:lnTo>
                    <a:pt x="342890" y="0"/>
                  </a:lnTo>
                  <a:lnTo>
                    <a:pt x="352415" y="0"/>
                  </a:lnTo>
                  <a:lnTo>
                    <a:pt x="352415" y="9524"/>
                  </a:lnTo>
                  <a:close/>
                </a:path>
                <a:path w="9865360" h="931545">
                  <a:moveTo>
                    <a:pt x="371465" y="9524"/>
                  </a:moveTo>
                  <a:lnTo>
                    <a:pt x="361940" y="9524"/>
                  </a:lnTo>
                  <a:lnTo>
                    <a:pt x="361940" y="0"/>
                  </a:lnTo>
                  <a:lnTo>
                    <a:pt x="371465" y="0"/>
                  </a:lnTo>
                  <a:lnTo>
                    <a:pt x="371465" y="9524"/>
                  </a:lnTo>
                  <a:close/>
                </a:path>
                <a:path w="9865360" h="931545">
                  <a:moveTo>
                    <a:pt x="390515" y="9524"/>
                  </a:moveTo>
                  <a:lnTo>
                    <a:pt x="380990" y="9524"/>
                  </a:lnTo>
                  <a:lnTo>
                    <a:pt x="380990" y="0"/>
                  </a:lnTo>
                  <a:lnTo>
                    <a:pt x="390515" y="0"/>
                  </a:lnTo>
                  <a:lnTo>
                    <a:pt x="390515" y="9524"/>
                  </a:lnTo>
                  <a:close/>
                </a:path>
                <a:path w="9865360" h="931545">
                  <a:moveTo>
                    <a:pt x="409565" y="9524"/>
                  </a:moveTo>
                  <a:lnTo>
                    <a:pt x="400040" y="9524"/>
                  </a:lnTo>
                  <a:lnTo>
                    <a:pt x="400040" y="0"/>
                  </a:lnTo>
                  <a:lnTo>
                    <a:pt x="409565" y="0"/>
                  </a:lnTo>
                  <a:lnTo>
                    <a:pt x="409565" y="9524"/>
                  </a:lnTo>
                  <a:close/>
                </a:path>
                <a:path w="9865360" h="931545">
                  <a:moveTo>
                    <a:pt x="428615" y="9524"/>
                  </a:moveTo>
                  <a:lnTo>
                    <a:pt x="419090" y="9524"/>
                  </a:lnTo>
                  <a:lnTo>
                    <a:pt x="419090" y="0"/>
                  </a:lnTo>
                  <a:lnTo>
                    <a:pt x="428615" y="0"/>
                  </a:lnTo>
                  <a:lnTo>
                    <a:pt x="428615" y="9524"/>
                  </a:lnTo>
                  <a:close/>
                </a:path>
                <a:path w="9865360" h="931545">
                  <a:moveTo>
                    <a:pt x="447665" y="9524"/>
                  </a:moveTo>
                  <a:lnTo>
                    <a:pt x="438140" y="9524"/>
                  </a:lnTo>
                  <a:lnTo>
                    <a:pt x="438140" y="0"/>
                  </a:lnTo>
                  <a:lnTo>
                    <a:pt x="447665" y="0"/>
                  </a:lnTo>
                  <a:lnTo>
                    <a:pt x="447665" y="9524"/>
                  </a:lnTo>
                  <a:close/>
                </a:path>
                <a:path w="9865360" h="931545">
                  <a:moveTo>
                    <a:pt x="466715" y="9524"/>
                  </a:moveTo>
                  <a:lnTo>
                    <a:pt x="457190" y="9524"/>
                  </a:lnTo>
                  <a:lnTo>
                    <a:pt x="457190" y="0"/>
                  </a:lnTo>
                  <a:lnTo>
                    <a:pt x="466715" y="0"/>
                  </a:lnTo>
                  <a:lnTo>
                    <a:pt x="466715" y="9524"/>
                  </a:lnTo>
                  <a:close/>
                </a:path>
                <a:path w="9865360" h="931545">
                  <a:moveTo>
                    <a:pt x="485765" y="9524"/>
                  </a:moveTo>
                  <a:lnTo>
                    <a:pt x="476240" y="9524"/>
                  </a:lnTo>
                  <a:lnTo>
                    <a:pt x="476240" y="0"/>
                  </a:lnTo>
                  <a:lnTo>
                    <a:pt x="485765" y="0"/>
                  </a:lnTo>
                  <a:lnTo>
                    <a:pt x="485765" y="9524"/>
                  </a:lnTo>
                  <a:close/>
                </a:path>
                <a:path w="9865360" h="931545">
                  <a:moveTo>
                    <a:pt x="504815" y="9524"/>
                  </a:moveTo>
                  <a:lnTo>
                    <a:pt x="495290" y="9524"/>
                  </a:lnTo>
                  <a:lnTo>
                    <a:pt x="495290" y="0"/>
                  </a:lnTo>
                  <a:lnTo>
                    <a:pt x="504815" y="0"/>
                  </a:lnTo>
                  <a:lnTo>
                    <a:pt x="504815" y="9524"/>
                  </a:lnTo>
                  <a:close/>
                </a:path>
                <a:path w="9865360" h="931545">
                  <a:moveTo>
                    <a:pt x="523865" y="9524"/>
                  </a:moveTo>
                  <a:lnTo>
                    <a:pt x="514340" y="9524"/>
                  </a:lnTo>
                  <a:lnTo>
                    <a:pt x="514340" y="0"/>
                  </a:lnTo>
                  <a:lnTo>
                    <a:pt x="523865" y="0"/>
                  </a:lnTo>
                  <a:lnTo>
                    <a:pt x="523865" y="9524"/>
                  </a:lnTo>
                  <a:close/>
                </a:path>
                <a:path w="9865360" h="931545">
                  <a:moveTo>
                    <a:pt x="542915" y="9524"/>
                  </a:moveTo>
                  <a:lnTo>
                    <a:pt x="533390" y="9524"/>
                  </a:lnTo>
                  <a:lnTo>
                    <a:pt x="533390" y="0"/>
                  </a:lnTo>
                  <a:lnTo>
                    <a:pt x="542915" y="0"/>
                  </a:lnTo>
                  <a:lnTo>
                    <a:pt x="542915" y="9524"/>
                  </a:lnTo>
                  <a:close/>
                </a:path>
                <a:path w="9865360" h="931545">
                  <a:moveTo>
                    <a:pt x="561965" y="9524"/>
                  </a:moveTo>
                  <a:lnTo>
                    <a:pt x="552440" y="9524"/>
                  </a:lnTo>
                  <a:lnTo>
                    <a:pt x="552440" y="0"/>
                  </a:lnTo>
                  <a:lnTo>
                    <a:pt x="561965" y="0"/>
                  </a:lnTo>
                  <a:lnTo>
                    <a:pt x="561965" y="9524"/>
                  </a:lnTo>
                  <a:close/>
                </a:path>
                <a:path w="9865360" h="931545">
                  <a:moveTo>
                    <a:pt x="581015" y="9524"/>
                  </a:moveTo>
                  <a:lnTo>
                    <a:pt x="571490" y="9524"/>
                  </a:lnTo>
                  <a:lnTo>
                    <a:pt x="571490" y="0"/>
                  </a:lnTo>
                  <a:lnTo>
                    <a:pt x="581015" y="0"/>
                  </a:lnTo>
                  <a:lnTo>
                    <a:pt x="581015" y="9524"/>
                  </a:lnTo>
                  <a:close/>
                </a:path>
                <a:path w="9865360" h="931545">
                  <a:moveTo>
                    <a:pt x="600065" y="9524"/>
                  </a:moveTo>
                  <a:lnTo>
                    <a:pt x="590540" y="9524"/>
                  </a:lnTo>
                  <a:lnTo>
                    <a:pt x="590540" y="0"/>
                  </a:lnTo>
                  <a:lnTo>
                    <a:pt x="600065" y="0"/>
                  </a:lnTo>
                  <a:lnTo>
                    <a:pt x="600065" y="9524"/>
                  </a:lnTo>
                  <a:close/>
                </a:path>
                <a:path w="9865360" h="931545">
                  <a:moveTo>
                    <a:pt x="619115" y="9524"/>
                  </a:moveTo>
                  <a:lnTo>
                    <a:pt x="609590" y="9524"/>
                  </a:lnTo>
                  <a:lnTo>
                    <a:pt x="609590" y="0"/>
                  </a:lnTo>
                  <a:lnTo>
                    <a:pt x="619115" y="0"/>
                  </a:lnTo>
                  <a:lnTo>
                    <a:pt x="619115" y="9524"/>
                  </a:lnTo>
                  <a:close/>
                </a:path>
                <a:path w="9865360" h="931545">
                  <a:moveTo>
                    <a:pt x="638165" y="9524"/>
                  </a:moveTo>
                  <a:lnTo>
                    <a:pt x="628640" y="9524"/>
                  </a:lnTo>
                  <a:lnTo>
                    <a:pt x="628640" y="0"/>
                  </a:lnTo>
                  <a:lnTo>
                    <a:pt x="638165" y="0"/>
                  </a:lnTo>
                  <a:lnTo>
                    <a:pt x="638165" y="9524"/>
                  </a:lnTo>
                  <a:close/>
                </a:path>
                <a:path w="9865360" h="931545">
                  <a:moveTo>
                    <a:pt x="657215" y="9524"/>
                  </a:moveTo>
                  <a:lnTo>
                    <a:pt x="647690" y="9524"/>
                  </a:lnTo>
                  <a:lnTo>
                    <a:pt x="647690" y="0"/>
                  </a:lnTo>
                  <a:lnTo>
                    <a:pt x="657215" y="0"/>
                  </a:lnTo>
                  <a:lnTo>
                    <a:pt x="657215" y="9524"/>
                  </a:lnTo>
                  <a:close/>
                </a:path>
                <a:path w="9865360" h="931545">
                  <a:moveTo>
                    <a:pt x="676265" y="9524"/>
                  </a:moveTo>
                  <a:lnTo>
                    <a:pt x="666740" y="9524"/>
                  </a:lnTo>
                  <a:lnTo>
                    <a:pt x="666740" y="0"/>
                  </a:lnTo>
                  <a:lnTo>
                    <a:pt x="676265" y="0"/>
                  </a:lnTo>
                  <a:lnTo>
                    <a:pt x="676265" y="9524"/>
                  </a:lnTo>
                  <a:close/>
                </a:path>
                <a:path w="9865360" h="931545">
                  <a:moveTo>
                    <a:pt x="695315" y="9524"/>
                  </a:moveTo>
                  <a:lnTo>
                    <a:pt x="685790" y="9524"/>
                  </a:lnTo>
                  <a:lnTo>
                    <a:pt x="685790" y="0"/>
                  </a:lnTo>
                  <a:lnTo>
                    <a:pt x="695315" y="0"/>
                  </a:lnTo>
                  <a:lnTo>
                    <a:pt x="695315" y="9524"/>
                  </a:lnTo>
                  <a:close/>
                </a:path>
                <a:path w="9865360" h="931545">
                  <a:moveTo>
                    <a:pt x="714365" y="9524"/>
                  </a:moveTo>
                  <a:lnTo>
                    <a:pt x="704840" y="9524"/>
                  </a:lnTo>
                  <a:lnTo>
                    <a:pt x="704840" y="0"/>
                  </a:lnTo>
                  <a:lnTo>
                    <a:pt x="714365" y="0"/>
                  </a:lnTo>
                  <a:lnTo>
                    <a:pt x="714365" y="9524"/>
                  </a:lnTo>
                  <a:close/>
                </a:path>
                <a:path w="9865360" h="931545">
                  <a:moveTo>
                    <a:pt x="733415" y="9524"/>
                  </a:moveTo>
                  <a:lnTo>
                    <a:pt x="723890" y="9524"/>
                  </a:lnTo>
                  <a:lnTo>
                    <a:pt x="723890" y="0"/>
                  </a:lnTo>
                  <a:lnTo>
                    <a:pt x="733415" y="0"/>
                  </a:lnTo>
                  <a:lnTo>
                    <a:pt x="733415" y="9524"/>
                  </a:lnTo>
                  <a:close/>
                </a:path>
                <a:path w="9865360" h="931545">
                  <a:moveTo>
                    <a:pt x="752465" y="9524"/>
                  </a:moveTo>
                  <a:lnTo>
                    <a:pt x="742940" y="9524"/>
                  </a:lnTo>
                  <a:lnTo>
                    <a:pt x="742940" y="0"/>
                  </a:lnTo>
                  <a:lnTo>
                    <a:pt x="752465" y="0"/>
                  </a:lnTo>
                  <a:lnTo>
                    <a:pt x="752465" y="9524"/>
                  </a:lnTo>
                  <a:close/>
                </a:path>
                <a:path w="9865360" h="931545">
                  <a:moveTo>
                    <a:pt x="771515" y="9524"/>
                  </a:moveTo>
                  <a:lnTo>
                    <a:pt x="761990" y="9524"/>
                  </a:lnTo>
                  <a:lnTo>
                    <a:pt x="761990" y="0"/>
                  </a:lnTo>
                  <a:lnTo>
                    <a:pt x="771515" y="0"/>
                  </a:lnTo>
                  <a:lnTo>
                    <a:pt x="771515" y="9524"/>
                  </a:lnTo>
                  <a:close/>
                </a:path>
                <a:path w="9865360" h="931545">
                  <a:moveTo>
                    <a:pt x="790565" y="9524"/>
                  </a:moveTo>
                  <a:lnTo>
                    <a:pt x="781040" y="9524"/>
                  </a:lnTo>
                  <a:lnTo>
                    <a:pt x="781040" y="0"/>
                  </a:lnTo>
                  <a:lnTo>
                    <a:pt x="790565" y="0"/>
                  </a:lnTo>
                  <a:lnTo>
                    <a:pt x="790565" y="9524"/>
                  </a:lnTo>
                  <a:close/>
                </a:path>
                <a:path w="9865360" h="931545">
                  <a:moveTo>
                    <a:pt x="809615" y="9524"/>
                  </a:moveTo>
                  <a:lnTo>
                    <a:pt x="800090" y="9524"/>
                  </a:lnTo>
                  <a:lnTo>
                    <a:pt x="800090" y="0"/>
                  </a:lnTo>
                  <a:lnTo>
                    <a:pt x="809615" y="0"/>
                  </a:lnTo>
                  <a:lnTo>
                    <a:pt x="809615" y="9524"/>
                  </a:lnTo>
                  <a:close/>
                </a:path>
                <a:path w="9865360" h="931545">
                  <a:moveTo>
                    <a:pt x="828665" y="9524"/>
                  </a:moveTo>
                  <a:lnTo>
                    <a:pt x="819140" y="9524"/>
                  </a:lnTo>
                  <a:lnTo>
                    <a:pt x="819140" y="0"/>
                  </a:lnTo>
                  <a:lnTo>
                    <a:pt x="828665" y="0"/>
                  </a:lnTo>
                  <a:lnTo>
                    <a:pt x="828665" y="9524"/>
                  </a:lnTo>
                  <a:close/>
                </a:path>
                <a:path w="9865360" h="931545">
                  <a:moveTo>
                    <a:pt x="847715" y="9524"/>
                  </a:moveTo>
                  <a:lnTo>
                    <a:pt x="838190" y="9524"/>
                  </a:lnTo>
                  <a:lnTo>
                    <a:pt x="838190" y="0"/>
                  </a:lnTo>
                  <a:lnTo>
                    <a:pt x="847715" y="0"/>
                  </a:lnTo>
                  <a:lnTo>
                    <a:pt x="847715" y="9524"/>
                  </a:lnTo>
                  <a:close/>
                </a:path>
                <a:path w="9865360" h="931545">
                  <a:moveTo>
                    <a:pt x="866765" y="9524"/>
                  </a:moveTo>
                  <a:lnTo>
                    <a:pt x="857240" y="9524"/>
                  </a:lnTo>
                  <a:lnTo>
                    <a:pt x="857240" y="0"/>
                  </a:lnTo>
                  <a:lnTo>
                    <a:pt x="866765" y="0"/>
                  </a:lnTo>
                  <a:lnTo>
                    <a:pt x="866765" y="9524"/>
                  </a:lnTo>
                  <a:close/>
                </a:path>
                <a:path w="9865360" h="931545">
                  <a:moveTo>
                    <a:pt x="885815" y="9524"/>
                  </a:moveTo>
                  <a:lnTo>
                    <a:pt x="876290" y="9524"/>
                  </a:lnTo>
                  <a:lnTo>
                    <a:pt x="876290" y="0"/>
                  </a:lnTo>
                  <a:lnTo>
                    <a:pt x="885815" y="0"/>
                  </a:lnTo>
                  <a:lnTo>
                    <a:pt x="885815" y="9524"/>
                  </a:lnTo>
                  <a:close/>
                </a:path>
                <a:path w="9865360" h="931545">
                  <a:moveTo>
                    <a:pt x="904865" y="9524"/>
                  </a:moveTo>
                  <a:lnTo>
                    <a:pt x="895340" y="9524"/>
                  </a:lnTo>
                  <a:lnTo>
                    <a:pt x="895340" y="0"/>
                  </a:lnTo>
                  <a:lnTo>
                    <a:pt x="904865" y="0"/>
                  </a:lnTo>
                  <a:lnTo>
                    <a:pt x="904865" y="9524"/>
                  </a:lnTo>
                  <a:close/>
                </a:path>
                <a:path w="9865360" h="931545">
                  <a:moveTo>
                    <a:pt x="923915" y="9524"/>
                  </a:moveTo>
                  <a:lnTo>
                    <a:pt x="914390" y="9524"/>
                  </a:lnTo>
                  <a:lnTo>
                    <a:pt x="914390" y="0"/>
                  </a:lnTo>
                  <a:lnTo>
                    <a:pt x="923915" y="0"/>
                  </a:lnTo>
                  <a:lnTo>
                    <a:pt x="923915" y="9524"/>
                  </a:lnTo>
                  <a:close/>
                </a:path>
                <a:path w="9865360" h="931545">
                  <a:moveTo>
                    <a:pt x="942965" y="9524"/>
                  </a:moveTo>
                  <a:lnTo>
                    <a:pt x="933440" y="9524"/>
                  </a:lnTo>
                  <a:lnTo>
                    <a:pt x="933440" y="0"/>
                  </a:lnTo>
                  <a:lnTo>
                    <a:pt x="942965" y="0"/>
                  </a:lnTo>
                  <a:lnTo>
                    <a:pt x="942965" y="9524"/>
                  </a:lnTo>
                  <a:close/>
                </a:path>
                <a:path w="9865360" h="931545">
                  <a:moveTo>
                    <a:pt x="962015" y="9524"/>
                  </a:moveTo>
                  <a:lnTo>
                    <a:pt x="952490" y="9524"/>
                  </a:lnTo>
                  <a:lnTo>
                    <a:pt x="952490" y="0"/>
                  </a:lnTo>
                  <a:lnTo>
                    <a:pt x="962015" y="0"/>
                  </a:lnTo>
                  <a:lnTo>
                    <a:pt x="962015" y="9524"/>
                  </a:lnTo>
                  <a:close/>
                </a:path>
                <a:path w="9865360" h="931545">
                  <a:moveTo>
                    <a:pt x="981065" y="9524"/>
                  </a:moveTo>
                  <a:lnTo>
                    <a:pt x="971540" y="9524"/>
                  </a:lnTo>
                  <a:lnTo>
                    <a:pt x="971540" y="0"/>
                  </a:lnTo>
                  <a:lnTo>
                    <a:pt x="981065" y="0"/>
                  </a:lnTo>
                  <a:lnTo>
                    <a:pt x="981065" y="9524"/>
                  </a:lnTo>
                  <a:close/>
                </a:path>
                <a:path w="9865360" h="931545">
                  <a:moveTo>
                    <a:pt x="1000115" y="9524"/>
                  </a:moveTo>
                  <a:lnTo>
                    <a:pt x="990590" y="9524"/>
                  </a:lnTo>
                  <a:lnTo>
                    <a:pt x="990590" y="0"/>
                  </a:lnTo>
                  <a:lnTo>
                    <a:pt x="1000115" y="0"/>
                  </a:lnTo>
                  <a:lnTo>
                    <a:pt x="1000115" y="9524"/>
                  </a:lnTo>
                  <a:close/>
                </a:path>
                <a:path w="9865360" h="931545">
                  <a:moveTo>
                    <a:pt x="1019165" y="9524"/>
                  </a:moveTo>
                  <a:lnTo>
                    <a:pt x="1009640" y="9524"/>
                  </a:lnTo>
                  <a:lnTo>
                    <a:pt x="1009640" y="0"/>
                  </a:lnTo>
                  <a:lnTo>
                    <a:pt x="1019165" y="0"/>
                  </a:lnTo>
                  <a:lnTo>
                    <a:pt x="1019165" y="9524"/>
                  </a:lnTo>
                  <a:close/>
                </a:path>
                <a:path w="9865360" h="931545">
                  <a:moveTo>
                    <a:pt x="1038215" y="9524"/>
                  </a:moveTo>
                  <a:lnTo>
                    <a:pt x="1028690" y="9524"/>
                  </a:lnTo>
                  <a:lnTo>
                    <a:pt x="1028690" y="0"/>
                  </a:lnTo>
                  <a:lnTo>
                    <a:pt x="1038215" y="0"/>
                  </a:lnTo>
                  <a:lnTo>
                    <a:pt x="1038215" y="9524"/>
                  </a:lnTo>
                  <a:close/>
                </a:path>
                <a:path w="9865360" h="931545">
                  <a:moveTo>
                    <a:pt x="1057265" y="9524"/>
                  </a:moveTo>
                  <a:lnTo>
                    <a:pt x="1047740" y="9524"/>
                  </a:lnTo>
                  <a:lnTo>
                    <a:pt x="1047740" y="0"/>
                  </a:lnTo>
                  <a:lnTo>
                    <a:pt x="1057265" y="0"/>
                  </a:lnTo>
                  <a:lnTo>
                    <a:pt x="1057265" y="9524"/>
                  </a:lnTo>
                  <a:close/>
                </a:path>
                <a:path w="9865360" h="931545">
                  <a:moveTo>
                    <a:pt x="1076315" y="9524"/>
                  </a:moveTo>
                  <a:lnTo>
                    <a:pt x="1066790" y="9524"/>
                  </a:lnTo>
                  <a:lnTo>
                    <a:pt x="1066790" y="0"/>
                  </a:lnTo>
                  <a:lnTo>
                    <a:pt x="1076315" y="0"/>
                  </a:lnTo>
                  <a:lnTo>
                    <a:pt x="1076315" y="9524"/>
                  </a:lnTo>
                  <a:close/>
                </a:path>
                <a:path w="9865360" h="931545">
                  <a:moveTo>
                    <a:pt x="1095365" y="9524"/>
                  </a:moveTo>
                  <a:lnTo>
                    <a:pt x="1085840" y="9524"/>
                  </a:lnTo>
                  <a:lnTo>
                    <a:pt x="1085840" y="0"/>
                  </a:lnTo>
                  <a:lnTo>
                    <a:pt x="1095365" y="0"/>
                  </a:lnTo>
                  <a:lnTo>
                    <a:pt x="1095365" y="9524"/>
                  </a:lnTo>
                  <a:close/>
                </a:path>
                <a:path w="9865360" h="931545">
                  <a:moveTo>
                    <a:pt x="1114415" y="9524"/>
                  </a:moveTo>
                  <a:lnTo>
                    <a:pt x="1104890" y="9524"/>
                  </a:lnTo>
                  <a:lnTo>
                    <a:pt x="1104890" y="0"/>
                  </a:lnTo>
                  <a:lnTo>
                    <a:pt x="1114415" y="0"/>
                  </a:lnTo>
                  <a:lnTo>
                    <a:pt x="1114415" y="9524"/>
                  </a:lnTo>
                  <a:close/>
                </a:path>
                <a:path w="9865360" h="931545">
                  <a:moveTo>
                    <a:pt x="1133465" y="9524"/>
                  </a:moveTo>
                  <a:lnTo>
                    <a:pt x="1123940" y="9524"/>
                  </a:lnTo>
                  <a:lnTo>
                    <a:pt x="1123940" y="0"/>
                  </a:lnTo>
                  <a:lnTo>
                    <a:pt x="1133465" y="0"/>
                  </a:lnTo>
                  <a:lnTo>
                    <a:pt x="1133465" y="9524"/>
                  </a:lnTo>
                  <a:close/>
                </a:path>
                <a:path w="9865360" h="931545">
                  <a:moveTo>
                    <a:pt x="1152515" y="9524"/>
                  </a:moveTo>
                  <a:lnTo>
                    <a:pt x="1142990" y="9524"/>
                  </a:lnTo>
                  <a:lnTo>
                    <a:pt x="1142990" y="0"/>
                  </a:lnTo>
                  <a:lnTo>
                    <a:pt x="1152515" y="0"/>
                  </a:lnTo>
                  <a:lnTo>
                    <a:pt x="1152515" y="9524"/>
                  </a:lnTo>
                  <a:close/>
                </a:path>
                <a:path w="9865360" h="931545">
                  <a:moveTo>
                    <a:pt x="1171565" y="9524"/>
                  </a:moveTo>
                  <a:lnTo>
                    <a:pt x="1162040" y="9524"/>
                  </a:lnTo>
                  <a:lnTo>
                    <a:pt x="1162040" y="0"/>
                  </a:lnTo>
                  <a:lnTo>
                    <a:pt x="1171565" y="0"/>
                  </a:lnTo>
                  <a:lnTo>
                    <a:pt x="1171565" y="9524"/>
                  </a:lnTo>
                  <a:close/>
                </a:path>
                <a:path w="9865360" h="931545">
                  <a:moveTo>
                    <a:pt x="1190615" y="9524"/>
                  </a:moveTo>
                  <a:lnTo>
                    <a:pt x="1181090" y="9524"/>
                  </a:lnTo>
                  <a:lnTo>
                    <a:pt x="1181090" y="0"/>
                  </a:lnTo>
                  <a:lnTo>
                    <a:pt x="1190615" y="0"/>
                  </a:lnTo>
                  <a:lnTo>
                    <a:pt x="1190615" y="9524"/>
                  </a:lnTo>
                  <a:close/>
                </a:path>
                <a:path w="9865360" h="931545">
                  <a:moveTo>
                    <a:pt x="1209665" y="9524"/>
                  </a:moveTo>
                  <a:lnTo>
                    <a:pt x="1200140" y="9524"/>
                  </a:lnTo>
                  <a:lnTo>
                    <a:pt x="1200140" y="0"/>
                  </a:lnTo>
                  <a:lnTo>
                    <a:pt x="1209665" y="0"/>
                  </a:lnTo>
                  <a:lnTo>
                    <a:pt x="1209665" y="9524"/>
                  </a:lnTo>
                  <a:close/>
                </a:path>
                <a:path w="9865360" h="931545">
                  <a:moveTo>
                    <a:pt x="1228715" y="9524"/>
                  </a:moveTo>
                  <a:lnTo>
                    <a:pt x="1219190" y="9524"/>
                  </a:lnTo>
                  <a:lnTo>
                    <a:pt x="1219190" y="0"/>
                  </a:lnTo>
                  <a:lnTo>
                    <a:pt x="1228715" y="0"/>
                  </a:lnTo>
                  <a:lnTo>
                    <a:pt x="1228715" y="9524"/>
                  </a:lnTo>
                  <a:close/>
                </a:path>
                <a:path w="9865360" h="931545">
                  <a:moveTo>
                    <a:pt x="1247765" y="9524"/>
                  </a:moveTo>
                  <a:lnTo>
                    <a:pt x="1238240" y="9524"/>
                  </a:lnTo>
                  <a:lnTo>
                    <a:pt x="1238240" y="0"/>
                  </a:lnTo>
                  <a:lnTo>
                    <a:pt x="1247765" y="0"/>
                  </a:lnTo>
                  <a:lnTo>
                    <a:pt x="1247765" y="9524"/>
                  </a:lnTo>
                  <a:close/>
                </a:path>
                <a:path w="9865360" h="931545">
                  <a:moveTo>
                    <a:pt x="1266815" y="9524"/>
                  </a:moveTo>
                  <a:lnTo>
                    <a:pt x="1257290" y="9524"/>
                  </a:lnTo>
                  <a:lnTo>
                    <a:pt x="1257290" y="0"/>
                  </a:lnTo>
                  <a:lnTo>
                    <a:pt x="1266815" y="0"/>
                  </a:lnTo>
                  <a:lnTo>
                    <a:pt x="1266815" y="9524"/>
                  </a:lnTo>
                  <a:close/>
                </a:path>
                <a:path w="9865360" h="931545">
                  <a:moveTo>
                    <a:pt x="1285865" y="9524"/>
                  </a:moveTo>
                  <a:lnTo>
                    <a:pt x="1276340" y="9524"/>
                  </a:lnTo>
                  <a:lnTo>
                    <a:pt x="1276340" y="0"/>
                  </a:lnTo>
                  <a:lnTo>
                    <a:pt x="1285865" y="0"/>
                  </a:lnTo>
                  <a:lnTo>
                    <a:pt x="1285865" y="9524"/>
                  </a:lnTo>
                  <a:close/>
                </a:path>
                <a:path w="9865360" h="931545">
                  <a:moveTo>
                    <a:pt x="1304915" y="9524"/>
                  </a:moveTo>
                  <a:lnTo>
                    <a:pt x="1295390" y="9524"/>
                  </a:lnTo>
                  <a:lnTo>
                    <a:pt x="1295390" y="0"/>
                  </a:lnTo>
                  <a:lnTo>
                    <a:pt x="1304915" y="0"/>
                  </a:lnTo>
                  <a:lnTo>
                    <a:pt x="1304915" y="9524"/>
                  </a:lnTo>
                  <a:close/>
                </a:path>
                <a:path w="9865360" h="931545">
                  <a:moveTo>
                    <a:pt x="1323965" y="9524"/>
                  </a:moveTo>
                  <a:lnTo>
                    <a:pt x="1314440" y="9524"/>
                  </a:lnTo>
                  <a:lnTo>
                    <a:pt x="1314440" y="0"/>
                  </a:lnTo>
                  <a:lnTo>
                    <a:pt x="1323965" y="0"/>
                  </a:lnTo>
                  <a:lnTo>
                    <a:pt x="1323965" y="9524"/>
                  </a:lnTo>
                  <a:close/>
                </a:path>
                <a:path w="9865360" h="931545">
                  <a:moveTo>
                    <a:pt x="1343015" y="9524"/>
                  </a:moveTo>
                  <a:lnTo>
                    <a:pt x="1333490" y="9524"/>
                  </a:lnTo>
                  <a:lnTo>
                    <a:pt x="1333490" y="0"/>
                  </a:lnTo>
                  <a:lnTo>
                    <a:pt x="1343015" y="0"/>
                  </a:lnTo>
                  <a:lnTo>
                    <a:pt x="1343015" y="9524"/>
                  </a:lnTo>
                  <a:close/>
                </a:path>
                <a:path w="9865360" h="931545">
                  <a:moveTo>
                    <a:pt x="1362065" y="9524"/>
                  </a:moveTo>
                  <a:lnTo>
                    <a:pt x="1352540" y="9524"/>
                  </a:lnTo>
                  <a:lnTo>
                    <a:pt x="1352540" y="0"/>
                  </a:lnTo>
                  <a:lnTo>
                    <a:pt x="1362065" y="0"/>
                  </a:lnTo>
                  <a:lnTo>
                    <a:pt x="1362065" y="9524"/>
                  </a:lnTo>
                  <a:close/>
                </a:path>
                <a:path w="9865360" h="931545">
                  <a:moveTo>
                    <a:pt x="1381115" y="9524"/>
                  </a:moveTo>
                  <a:lnTo>
                    <a:pt x="1371590" y="9524"/>
                  </a:lnTo>
                  <a:lnTo>
                    <a:pt x="1371590" y="0"/>
                  </a:lnTo>
                  <a:lnTo>
                    <a:pt x="1381115" y="0"/>
                  </a:lnTo>
                  <a:lnTo>
                    <a:pt x="1381115" y="9524"/>
                  </a:lnTo>
                  <a:close/>
                </a:path>
                <a:path w="9865360" h="931545">
                  <a:moveTo>
                    <a:pt x="1400165" y="9524"/>
                  </a:moveTo>
                  <a:lnTo>
                    <a:pt x="1390640" y="9524"/>
                  </a:lnTo>
                  <a:lnTo>
                    <a:pt x="1390640" y="0"/>
                  </a:lnTo>
                  <a:lnTo>
                    <a:pt x="1400165" y="0"/>
                  </a:lnTo>
                  <a:lnTo>
                    <a:pt x="1400165" y="9524"/>
                  </a:lnTo>
                  <a:close/>
                </a:path>
                <a:path w="9865360" h="931545">
                  <a:moveTo>
                    <a:pt x="1419215" y="9524"/>
                  </a:moveTo>
                  <a:lnTo>
                    <a:pt x="1409690" y="9524"/>
                  </a:lnTo>
                  <a:lnTo>
                    <a:pt x="1409690" y="0"/>
                  </a:lnTo>
                  <a:lnTo>
                    <a:pt x="1419215" y="0"/>
                  </a:lnTo>
                  <a:lnTo>
                    <a:pt x="1419215" y="9524"/>
                  </a:lnTo>
                  <a:close/>
                </a:path>
                <a:path w="9865360" h="931545">
                  <a:moveTo>
                    <a:pt x="1438265" y="9524"/>
                  </a:moveTo>
                  <a:lnTo>
                    <a:pt x="1428740" y="9524"/>
                  </a:lnTo>
                  <a:lnTo>
                    <a:pt x="1428740" y="0"/>
                  </a:lnTo>
                  <a:lnTo>
                    <a:pt x="1438265" y="0"/>
                  </a:lnTo>
                  <a:lnTo>
                    <a:pt x="1438265" y="9524"/>
                  </a:lnTo>
                  <a:close/>
                </a:path>
                <a:path w="9865360" h="931545">
                  <a:moveTo>
                    <a:pt x="1457315" y="9524"/>
                  </a:moveTo>
                  <a:lnTo>
                    <a:pt x="1447790" y="9524"/>
                  </a:lnTo>
                  <a:lnTo>
                    <a:pt x="1447790" y="0"/>
                  </a:lnTo>
                  <a:lnTo>
                    <a:pt x="1457315" y="0"/>
                  </a:lnTo>
                  <a:lnTo>
                    <a:pt x="1457315" y="9524"/>
                  </a:lnTo>
                  <a:close/>
                </a:path>
                <a:path w="9865360" h="931545">
                  <a:moveTo>
                    <a:pt x="1476365" y="9524"/>
                  </a:moveTo>
                  <a:lnTo>
                    <a:pt x="1466840" y="9524"/>
                  </a:lnTo>
                  <a:lnTo>
                    <a:pt x="1466840" y="0"/>
                  </a:lnTo>
                  <a:lnTo>
                    <a:pt x="1476365" y="0"/>
                  </a:lnTo>
                  <a:lnTo>
                    <a:pt x="1476365" y="9524"/>
                  </a:lnTo>
                  <a:close/>
                </a:path>
                <a:path w="9865360" h="931545">
                  <a:moveTo>
                    <a:pt x="1495415" y="9524"/>
                  </a:moveTo>
                  <a:lnTo>
                    <a:pt x="1485890" y="9524"/>
                  </a:lnTo>
                  <a:lnTo>
                    <a:pt x="1485890" y="0"/>
                  </a:lnTo>
                  <a:lnTo>
                    <a:pt x="1495415" y="0"/>
                  </a:lnTo>
                  <a:lnTo>
                    <a:pt x="1495415" y="9524"/>
                  </a:lnTo>
                  <a:close/>
                </a:path>
                <a:path w="9865360" h="931545">
                  <a:moveTo>
                    <a:pt x="1514465" y="9524"/>
                  </a:moveTo>
                  <a:lnTo>
                    <a:pt x="1504940" y="9524"/>
                  </a:lnTo>
                  <a:lnTo>
                    <a:pt x="1504940" y="0"/>
                  </a:lnTo>
                  <a:lnTo>
                    <a:pt x="1514465" y="0"/>
                  </a:lnTo>
                  <a:lnTo>
                    <a:pt x="1514465" y="9524"/>
                  </a:lnTo>
                  <a:close/>
                </a:path>
                <a:path w="9865360" h="931545">
                  <a:moveTo>
                    <a:pt x="1533515" y="9524"/>
                  </a:moveTo>
                  <a:lnTo>
                    <a:pt x="1523990" y="9524"/>
                  </a:lnTo>
                  <a:lnTo>
                    <a:pt x="1523990" y="0"/>
                  </a:lnTo>
                  <a:lnTo>
                    <a:pt x="1533515" y="0"/>
                  </a:lnTo>
                  <a:lnTo>
                    <a:pt x="1533515" y="9524"/>
                  </a:lnTo>
                  <a:close/>
                </a:path>
                <a:path w="9865360" h="931545">
                  <a:moveTo>
                    <a:pt x="1552565" y="9524"/>
                  </a:moveTo>
                  <a:lnTo>
                    <a:pt x="1543040" y="9524"/>
                  </a:lnTo>
                  <a:lnTo>
                    <a:pt x="1543040" y="0"/>
                  </a:lnTo>
                  <a:lnTo>
                    <a:pt x="1552565" y="0"/>
                  </a:lnTo>
                  <a:lnTo>
                    <a:pt x="1552565" y="9524"/>
                  </a:lnTo>
                  <a:close/>
                </a:path>
                <a:path w="9865360" h="931545">
                  <a:moveTo>
                    <a:pt x="1571615" y="9524"/>
                  </a:moveTo>
                  <a:lnTo>
                    <a:pt x="1562090" y="9524"/>
                  </a:lnTo>
                  <a:lnTo>
                    <a:pt x="1562090" y="0"/>
                  </a:lnTo>
                  <a:lnTo>
                    <a:pt x="1571615" y="0"/>
                  </a:lnTo>
                  <a:lnTo>
                    <a:pt x="1571615" y="9524"/>
                  </a:lnTo>
                  <a:close/>
                </a:path>
                <a:path w="9865360" h="931545">
                  <a:moveTo>
                    <a:pt x="1590665" y="9524"/>
                  </a:moveTo>
                  <a:lnTo>
                    <a:pt x="1581140" y="9524"/>
                  </a:lnTo>
                  <a:lnTo>
                    <a:pt x="1581140" y="0"/>
                  </a:lnTo>
                  <a:lnTo>
                    <a:pt x="1590665" y="0"/>
                  </a:lnTo>
                  <a:lnTo>
                    <a:pt x="1590665" y="9524"/>
                  </a:lnTo>
                  <a:close/>
                </a:path>
                <a:path w="9865360" h="931545">
                  <a:moveTo>
                    <a:pt x="1609715" y="9524"/>
                  </a:moveTo>
                  <a:lnTo>
                    <a:pt x="1600190" y="9524"/>
                  </a:lnTo>
                  <a:lnTo>
                    <a:pt x="1600190" y="0"/>
                  </a:lnTo>
                  <a:lnTo>
                    <a:pt x="1609715" y="0"/>
                  </a:lnTo>
                  <a:lnTo>
                    <a:pt x="1609715" y="9524"/>
                  </a:lnTo>
                  <a:close/>
                </a:path>
                <a:path w="9865360" h="931545">
                  <a:moveTo>
                    <a:pt x="1628765" y="9524"/>
                  </a:moveTo>
                  <a:lnTo>
                    <a:pt x="1619240" y="9524"/>
                  </a:lnTo>
                  <a:lnTo>
                    <a:pt x="1619240" y="0"/>
                  </a:lnTo>
                  <a:lnTo>
                    <a:pt x="1628765" y="0"/>
                  </a:lnTo>
                  <a:lnTo>
                    <a:pt x="1628765" y="9524"/>
                  </a:lnTo>
                  <a:close/>
                </a:path>
                <a:path w="9865360" h="931545">
                  <a:moveTo>
                    <a:pt x="1647815" y="9524"/>
                  </a:moveTo>
                  <a:lnTo>
                    <a:pt x="1638290" y="9524"/>
                  </a:lnTo>
                  <a:lnTo>
                    <a:pt x="1638290" y="0"/>
                  </a:lnTo>
                  <a:lnTo>
                    <a:pt x="1647815" y="0"/>
                  </a:lnTo>
                  <a:lnTo>
                    <a:pt x="1647815" y="9524"/>
                  </a:lnTo>
                  <a:close/>
                </a:path>
                <a:path w="9865360" h="931545">
                  <a:moveTo>
                    <a:pt x="1666865" y="9524"/>
                  </a:moveTo>
                  <a:lnTo>
                    <a:pt x="1657340" y="9524"/>
                  </a:lnTo>
                  <a:lnTo>
                    <a:pt x="1657340" y="0"/>
                  </a:lnTo>
                  <a:lnTo>
                    <a:pt x="1666865" y="0"/>
                  </a:lnTo>
                  <a:lnTo>
                    <a:pt x="1666865" y="9524"/>
                  </a:lnTo>
                  <a:close/>
                </a:path>
                <a:path w="9865360" h="931545">
                  <a:moveTo>
                    <a:pt x="1685915" y="9524"/>
                  </a:moveTo>
                  <a:lnTo>
                    <a:pt x="1676390" y="9524"/>
                  </a:lnTo>
                  <a:lnTo>
                    <a:pt x="1676390" y="0"/>
                  </a:lnTo>
                  <a:lnTo>
                    <a:pt x="1685915" y="0"/>
                  </a:lnTo>
                  <a:lnTo>
                    <a:pt x="1685915" y="9524"/>
                  </a:lnTo>
                  <a:close/>
                </a:path>
                <a:path w="9865360" h="931545">
                  <a:moveTo>
                    <a:pt x="1704965" y="9524"/>
                  </a:moveTo>
                  <a:lnTo>
                    <a:pt x="1695440" y="9524"/>
                  </a:lnTo>
                  <a:lnTo>
                    <a:pt x="1695440" y="0"/>
                  </a:lnTo>
                  <a:lnTo>
                    <a:pt x="1704965" y="0"/>
                  </a:lnTo>
                  <a:lnTo>
                    <a:pt x="1704965" y="9524"/>
                  </a:lnTo>
                  <a:close/>
                </a:path>
                <a:path w="9865360" h="931545">
                  <a:moveTo>
                    <a:pt x="1724015" y="9524"/>
                  </a:moveTo>
                  <a:lnTo>
                    <a:pt x="1714490" y="9524"/>
                  </a:lnTo>
                  <a:lnTo>
                    <a:pt x="1714490" y="0"/>
                  </a:lnTo>
                  <a:lnTo>
                    <a:pt x="1724015" y="0"/>
                  </a:lnTo>
                  <a:lnTo>
                    <a:pt x="1724015" y="9524"/>
                  </a:lnTo>
                  <a:close/>
                </a:path>
                <a:path w="9865360" h="931545">
                  <a:moveTo>
                    <a:pt x="1743065" y="9524"/>
                  </a:moveTo>
                  <a:lnTo>
                    <a:pt x="1733540" y="9524"/>
                  </a:lnTo>
                  <a:lnTo>
                    <a:pt x="1733540" y="0"/>
                  </a:lnTo>
                  <a:lnTo>
                    <a:pt x="1743065" y="0"/>
                  </a:lnTo>
                  <a:lnTo>
                    <a:pt x="1743065" y="9524"/>
                  </a:lnTo>
                  <a:close/>
                </a:path>
                <a:path w="9865360" h="931545">
                  <a:moveTo>
                    <a:pt x="1762115" y="9524"/>
                  </a:moveTo>
                  <a:lnTo>
                    <a:pt x="1752590" y="9524"/>
                  </a:lnTo>
                  <a:lnTo>
                    <a:pt x="1752590" y="0"/>
                  </a:lnTo>
                  <a:lnTo>
                    <a:pt x="1762115" y="0"/>
                  </a:lnTo>
                  <a:lnTo>
                    <a:pt x="1762115" y="9524"/>
                  </a:lnTo>
                  <a:close/>
                </a:path>
                <a:path w="9865360" h="931545">
                  <a:moveTo>
                    <a:pt x="1781165" y="9524"/>
                  </a:moveTo>
                  <a:lnTo>
                    <a:pt x="1771640" y="9524"/>
                  </a:lnTo>
                  <a:lnTo>
                    <a:pt x="1771640" y="0"/>
                  </a:lnTo>
                  <a:lnTo>
                    <a:pt x="1781165" y="0"/>
                  </a:lnTo>
                  <a:lnTo>
                    <a:pt x="1781165" y="9524"/>
                  </a:lnTo>
                  <a:close/>
                </a:path>
                <a:path w="9865360" h="931545">
                  <a:moveTo>
                    <a:pt x="1800215" y="9524"/>
                  </a:moveTo>
                  <a:lnTo>
                    <a:pt x="1790690" y="9524"/>
                  </a:lnTo>
                  <a:lnTo>
                    <a:pt x="1790690" y="0"/>
                  </a:lnTo>
                  <a:lnTo>
                    <a:pt x="1800215" y="0"/>
                  </a:lnTo>
                  <a:lnTo>
                    <a:pt x="1800215" y="9524"/>
                  </a:lnTo>
                  <a:close/>
                </a:path>
                <a:path w="9865360" h="931545">
                  <a:moveTo>
                    <a:pt x="1819265" y="9524"/>
                  </a:moveTo>
                  <a:lnTo>
                    <a:pt x="1809740" y="9524"/>
                  </a:lnTo>
                  <a:lnTo>
                    <a:pt x="1809740" y="0"/>
                  </a:lnTo>
                  <a:lnTo>
                    <a:pt x="1819265" y="0"/>
                  </a:lnTo>
                  <a:lnTo>
                    <a:pt x="1819265" y="9524"/>
                  </a:lnTo>
                  <a:close/>
                </a:path>
                <a:path w="9865360" h="931545">
                  <a:moveTo>
                    <a:pt x="1838315" y="9524"/>
                  </a:moveTo>
                  <a:lnTo>
                    <a:pt x="1828790" y="9524"/>
                  </a:lnTo>
                  <a:lnTo>
                    <a:pt x="1828790" y="0"/>
                  </a:lnTo>
                  <a:lnTo>
                    <a:pt x="1838315" y="0"/>
                  </a:lnTo>
                  <a:lnTo>
                    <a:pt x="1838315" y="9524"/>
                  </a:lnTo>
                  <a:close/>
                </a:path>
                <a:path w="9865360" h="931545">
                  <a:moveTo>
                    <a:pt x="1857365" y="9524"/>
                  </a:moveTo>
                  <a:lnTo>
                    <a:pt x="1847840" y="9524"/>
                  </a:lnTo>
                  <a:lnTo>
                    <a:pt x="1847840" y="0"/>
                  </a:lnTo>
                  <a:lnTo>
                    <a:pt x="1857365" y="0"/>
                  </a:lnTo>
                  <a:lnTo>
                    <a:pt x="1857365" y="9524"/>
                  </a:lnTo>
                  <a:close/>
                </a:path>
                <a:path w="9865360" h="931545">
                  <a:moveTo>
                    <a:pt x="1876415" y="9524"/>
                  </a:moveTo>
                  <a:lnTo>
                    <a:pt x="1866890" y="9524"/>
                  </a:lnTo>
                  <a:lnTo>
                    <a:pt x="1866890" y="0"/>
                  </a:lnTo>
                  <a:lnTo>
                    <a:pt x="1876415" y="0"/>
                  </a:lnTo>
                  <a:lnTo>
                    <a:pt x="1876415" y="9524"/>
                  </a:lnTo>
                  <a:close/>
                </a:path>
                <a:path w="9865360" h="931545">
                  <a:moveTo>
                    <a:pt x="1895465" y="9524"/>
                  </a:moveTo>
                  <a:lnTo>
                    <a:pt x="1885940" y="9524"/>
                  </a:lnTo>
                  <a:lnTo>
                    <a:pt x="1885940" y="0"/>
                  </a:lnTo>
                  <a:lnTo>
                    <a:pt x="1895465" y="0"/>
                  </a:lnTo>
                  <a:lnTo>
                    <a:pt x="1895465" y="9524"/>
                  </a:lnTo>
                  <a:close/>
                </a:path>
                <a:path w="9865360" h="931545">
                  <a:moveTo>
                    <a:pt x="1914515" y="9524"/>
                  </a:moveTo>
                  <a:lnTo>
                    <a:pt x="1904990" y="9524"/>
                  </a:lnTo>
                  <a:lnTo>
                    <a:pt x="1904990" y="0"/>
                  </a:lnTo>
                  <a:lnTo>
                    <a:pt x="1914515" y="0"/>
                  </a:lnTo>
                  <a:lnTo>
                    <a:pt x="1914515" y="9524"/>
                  </a:lnTo>
                  <a:close/>
                </a:path>
                <a:path w="9865360" h="931545">
                  <a:moveTo>
                    <a:pt x="1933565" y="9524"/>
                  </a:moveTo>
                  <a:lnTo>
                    <a:pt x="1924040" y="9524"/>
                  </a:lnTo>
                  <a:lnTo>
                    <a:pt x="1924040" y="0"/>
                  </a:lnTo>
                  <a:lnTo>
                    <a:pt x="1933565" y="0"/>
                  </a:lnTo>
                  <a:lnTo>
                    <a:pt x="1933565" y="9524"/>
                  </a:lnTo>
                  <a:close/>
                </a:path>
                <a:path w="9865360" h="931545">
                  <a:moveTo>
                    <a:pt x="1952615" y="9524"/>
                  </a:moveTo>
                  <a:lnTo>
                    <a:pt x="1943090" y="9524"/>
                  </a:lnTo>
                  <a:lnTo>
                    <a:pt x="1943090" y="0"/>
                  </a:lnTo>
                  <a:lnTo>
                    <a:pt x="1952615" y="0"/>
                  </a:lnTo>
                  <a:lnTo>
                    <a:pt x="1952615" y="9524"/>
                  </a:lnTo>
                  <a:close/>
                </a:path>
                <a:path w="9865360" h="931545">
                  <a:moveTo>
                    <a:pt x="1971665" y="9524"/>
                  </a:moveTo>
                  <a:lnTo>
                    <a:pt x="1962140" y="9524"/>
                  </a:lnTo>
                  <a:lnTo>
                    <a:pt x="1962140" y="0"/>
                  </a:lnTo>
                  <a:lnTo>
                    <a:pt x="1971665" y="0"/>
                  </a:lnTo>
                  <a:lnTo>
                    <a:pt x="1971665" y="9524"/>
                  </a:lnTo>
                  <a:close/>
                </a:path>
                <a:path w="9865360" h="931545">
                  <a:moveTo>
                    <a:pt x="1990715" y="9524"/>
                  </a:moveTo>
                  <a:lnTo>
                    <a:pt x="1981190" y="9524"/>
                  </a:lnTo>
                  <a:lnTo>
                    <a:pt x="1981190" y="0"/>
                  </a:lnTo>
                  <a:lnTo>
                    <a:pt x="1990715" y="0"/>
                  </a:lnTo>
                  <a:lnTo>
                    <a:pt x="1990715" y="9524"/>
                  </a:lnTo>
                  <a:close/>
                </a:path>
                <a:path w="9865360" h="931545">
                  <a:moveTo>
                    <a:pt x="2009765" y="9524"/>
                  </a:moveTo>
                  <a:lnTo>
                    <a:pt x="2000240" y="9524"/>
                  </a:lnTo>
                  <a:lnTo>
                    <a:pt x="2000240" y="0"/>
                  </a:lnTo>
                  <a:lnTo>
                    <a:pt x="2009765" y="0"/>
                  </a:lnTo>
                  <a:lnTo>
                    <a:pt x="2009765" y="9524"/>
                  </a:lnTo>
                  <a:close/>
                </a:path>
                <a:path w="9865360" h="931545">
                  <a:moveTo>
                    <a:pt x="2028815" y="9524"/>
                  </a:moveTo>
                  <a:lnTo>
                    <a:pt x="2019290" y="9524"/>
                  </a:lnTo>
                  <a:lnTo>
                    <a:pt x="2019290" y="0"/>
                  </a:lnTo>
                  <a:lnTo>
                    <a:pt x="2028815" y="0"/>
                  </a:lnTo>
                  <a:lnTo>
                    <a:pt x="2028815" y="9524"/>
                  </a:lnTo>
                  <a:close/>
                </a:path>
                <a:path w="9865360" h="931545">
                  <a:moveTo>
                    <a:pt x="2047865" y="9524"/>
                  </a:moveTo>
                  <a:lnTo>
                    <a:pt x="2038340" y="9524"/>
                  </a:lnTo>
                  <a:lnTo>
                    <a:pt x="2038340" y="0"/>
                  </a:lnTo>
                  <a:lnTo>
                    <a:pt x="2047865" y="0"/>
                  </a:lnTo>
                  <a:lnTo>
                    <a:pt x="2047865" y="9524"/>
                  </a:lnTo>
                  <a:close/>
                </a:path>
                <a:path w="9865360" h="931545">
                  <a:moveTo>
                    <a:pt x="2066915" y="9524"/>
                  </a:moveTo>
                  <a:lnTo>
                    <a:pt x="2057390" y="9524"/>
                  </a:lnTo>
                  <a:lnTo>
                    <a:pt x="2057390" y="0"/>
                  </a:lnTo>
                  <a:lnTo>
                    <a:pt x="2066915" y="0"/>
                  </a:lnTo>
                  <a:lnTo>
                    <a:pt x="2066915" y="9524"/>
                  </a:lnTo>
                  <a:close/>
                </a:path>
                <a:path w="9865360" h="931545">
                  <a:moveTo>
                    <a:pt x="2085965" y="9524"/>
                  </a:moveTo>
                  <a:lnTo>
                    <a:pt x="2076440" y="9524"/>
                  </a:lnTo>
                  <a:lnTo>
                    <a:pt x="2076440" y="0"/>
                  </a:lnTo>
                  <a:lnTo>
                    <a:pt x="2085965" y="0"/>
                  </a:lnTo>
                  <a:lnTo>
                    <a:pt x="2085965" y="9524"/>
                  </a:lnTo>
                  <a:close/>
                </a:path>
                <a:path w="9865360" h="931545">
                  <a:moveTo>
                    <a:pt x="2105015" y="9524"/>
                  </a:moveTo>
                  <a:lnTo>
                    <a:pt x="2095490" y="9524"/>
                  </a:lnTo>
                  <a:lnTo>
                    <a:pt x="2095490" y="0"/>
                  </a:lnTo>
                  <a:lnTo>
                    <a:pt x="2105015" y="0"/>
                  </a:lnTo>
                  <a:lnTo>
                    <a:pt x="2105015" y="9524"/>
                  </a:lnTo>
                  <a:close/>
                </a:path>
                <a:path w="9865360" h="931545">
                  <a:moveTo>
                    <a:pt x="2124065" y="9524"/>
                  </a:moveTo>
                  <a:lnTo>
                    <a:pt x="2114540" y="9524"/>
                  </a:lnTo>
                  <a:lnTo>
                    <a:pt x="2114540" y="0"/>
                  </a:lnTo>
                  <a:lnTo>
                    <a:pt x="2124065" y="0"/>
                  </a:lnTo>
                  <a:lnTo>
                    <a:pt x="2124065" y="9524"/>
                  </a:lnTo>
                  <a:close/>
                </a:path>
                <a:path w="9865360" h="931545">
                  <a:moveTo>
                    <a:pt x="2143115" y="9524"/>
                  </a:moveTo>
                  <a:lnTo>
                    <a:pt x="2133590" y="9524"/>
                  </a:lnTo>
                  <a:lnTo>
                    <a:pt x="2133590" y="0"/>
                  </a:lnTo>
                  <a:lnTo>
                    <a:pt x="2143115" y="0"/>
                  </a:lnTo>
                  <a:lnTo>
                    <a:pt x="2143115" y="9524"/>
                  </a:lnTo>
                  <a:close/>
                </a:path>
                <a:path w="9865360" h="931545">
                  <a:moveTo>
                    <a:pt x="2162165" y="9524"/>
                  </a:moveTo>
                  <a:lnTo>
                    <a:pt x="2152640" y="9524"/>
                  </a:lnTo>
                  <a:lnTo>
                    <a:pt x="2152640" y="0"/>
                  </a:lnTo>
                  <a:lnTo>
                    <a:pt x="2162165" y="0"/>
                  </a:lnTo>
                  <a:lnTo>
                    <a:pt x="2162165" y="9524"/>
                  </a:lnTo>
                  <a:close/>
                </a:path>
                <a:path w="9865360" h="931545">
                  <a:moveTo>
                    <a:pt x="2181215" y="9524"/>
                  </a:moveTo>
                  <a:lnTo>
                    <a:pt x="2171690" y="9524"/>
                  </a:lnTo>
                  <a:lnTo>
                    <a:pt x="2171690" y="0"/>
                  </a:lnTo>
                  <a:lnTo>
                    <a:pt x="2181215" y="0"/>
                  </a:lnTo>
                  <a:lnTo>
                    <a:pt x="2181215" y="9524"/>
                  </a:lnTo>
                  <a:close/>
                </a:path>
                <a:path w="9865360" h="931545">
                  <a:moveTo>
                    <a:pt x="2200265" y="9524"/>
                  </a:moveTo>
                  <a:lnTo>
                    <a:pt x="2190740" y="9524"/>
                  </a:lnTo>
                  <a:lnTo>
                    <a:pt x="2190740" y="0"/>
                  </a:lnTo>
                  <a:lnTo>
                    <a:pt x="2200265" y="0"/>
                  </a:lnTo>
                  <a:lnTo>
                    <a:pt x="2200265" y="9524"/>
                  </a:lnTo>
                  <a:close/>
                </a:path>
                <a:path w="9865360" h="931545">
                  <a:moveTo>
                    <a:pt x="2219315" y="9524"/>
                  </a:moveTo>
                  <a:lnTo>
                    <a:pt x="2209790" y="9524"/>
                  </a:lnTo>
                  <a:lnTo>
                    <a:pt x="2209790" y="0"/>
                  </a:lnTo>
                  <a:lnTo>
                    <a:pt x="2219315" y="0"/>
                  </a:lnTo>
                  <a:lnTo>
                    <a:pt x="2219315" y="9524"/>
                  </a:lnTo>
                  <a:close/>
                </a:path>
                <a:path w="9865360" h="931545">
                  <a:moveTo>
                    <a:pt x="2238365" y="9524"/>
                  </a:moveTo>
                  <a:lnTo>
                    <a:pt x="2228840" y="9524"/>
                  </a:lnTo>
                  <a:lnTo>
                    <a:pt x="2228840" y="0"/>
                  </a:lnTo>
                  <a:lnTo>
                    <a:pt x="2238365" y="0"/>
                  </a:lnTo>
                  <a:lnTo>
                    <a:pt x="2238365" y="9524"/>
                  </a:lnTo>
                  <a:close/>
                </a:path>
                <a:path w="9865360" h="931545">
                  <a:moveTo>
                    <a:pt x="2257415" y="9524"/>
                  </a:moveTo>
                  <a:lnTo>
                    <a:pt x="2247890" y="9524"/>
                  </a:lnTo>
                  <a:lnTo>
                    <a:pt x="2247890" y="0"/>
                  </a:lnTo>
                  <a:lnTo>
                    <a:pt x="2257415" y="0"/>
                  </a:lnTo>
                  <a:lnTo>
                    <a:pt x="2257415" y="9524"/>
                  </a:lnTo>
                  <a:close/>
                </a:path>
                <a:path w="9865360" h="931545">
                  <a:moveTo>
                    <a:pt x="2276465" y="9524"/>
                  </a:moveTo>
                  <a:lnTo>
                    <a:pt x="2266940" y="9524"/>
                  </a:lnTo>
                  <a:lnTo>
                    <a:pt x="2266940" y="0"/>
                  </a:lnTo>
                  <a:lnTo>
                    <a:pt x="2276465" y="0"/>
                  </a:lnTo>
                  <a:lnTo>
                    <a:pt x="2276465" y="9524"/>
                  </a:lnTo>
                  <a:close/>
                </a:path>
                <a:path w="9865360" h="931545">
                  <a:moveTo>
                    <a:pt x="2295515" y="9524"/>
                  </a:moveTo>
                  <a:lnTo>
                    <a:pt x="2285990" y="9524"/>
                  </a:lnTo>
                  <a:lnTo>
                    <a:pt x="2285990" y="0"/>
                  </a:lnTo>
                  <a:lnTo>
                    <a:pt x="2295515" y="0"/>
                  </a:lnTo>
                  <a:lnTo>
                    <a:pt x="2295515" y="9524"/>
                  </a:lnTo>
                  <a:close/>
                </a:path>
                <a:path w="9865360" h="931545">
                  <a:moveTo>
                    <a:pt x="2314565" y="9524"/>
                  </a:moveTo>
                  <a:lnTo>
                    <a:pt x="2305040" y="9524"/>
                  </a:lnTo>
                  <a:lnTo>
                    <a:pt x="2305040" y="0"/>
                  </a:lnTo>
                  <a:lnTo>
                    <a:pt x="2314565" y="0"/>
                  </a:lnTo>
                  <a:lnTo>
                    <a:pt x="2314565" y="9524"/>
                  </a:lnTo>
                  <a:close/>
                </a:path>
                <a:path w="9865360" h="931545">
                  <a:moveTo>
                    <a:pt x="2333615" y="9524"/>
                  </a:moveTo>
                  <a:lnTo>
                    <a:pt x="2324090" y="9524"/>
                  </a:lnTo>
                  <a:lnTo>
                    <a:pt x="2324090" y="0"/>
                  </a:lnTo>
                  <a:lnTo>
                    <a:pt x="2333615" y="0"/>
                  </a:lnTo>
                  <a:lnTo>
                    <a:pt x="2333615" y="9524"/>
                  </a:lnTo>
                  <a:close/>
                </a:path>
                <a:path w="9865360" h="931545">
                  <a:moveTo>
                    <a:pt x="2352665" y="9524"/>
                  </a:moveTo>
                  <a:lnTo>
                    <a:pt x="2343140" y="9524"/>
                  </a:lnTo>
                  <a:lnTo>
                    <a:pt x="2343140" y="0"/>
                  </a:lnTo>
                  <a:lnTo>
                    <a:pt x="2352665" y="0"/>
                  </a:lnTo>
                  <a:lnTo>
                    <a:pt x="2352665" y="9524"/>
                  </a:lnTo>
                  <a:close/>
                </a:path>
                <a:path w="9865360" h="931545">
                  <a:moveTo>
                    <a:pt x="2371715" y="9524"/>
                  </a:moveTo>
                  <a:lnTo>
                    <a:pt x="2362190" y="9524"/>
                  </a:lnTo>
                  <a:lnTo>
                    <a:pt x="2362190" y="0"/>
                  </a:lnTo>
                  <a:lnTo>
                    <a:pt x="2371715" y="0"/>
                  </a:lnTo>
                  <a:lnTo>
                    <a:pt x="2371715" y="9524"/>
                  </a:lnTo>
                  <a:close/>
                </a:path>
                <a:path w="9865360" h="931545">
                  <a:moveTo>
                    <a:pt x="2390765" y="9524"/>
                  </a:moveTo>
                  <a:lnTo>
                    <a:pt x="2381240" y="9524"/>
                  </a:lnTo>
                  <a:lnTo>
                    <a:pt x="2381240" y="0"/>
                  </a:lnTo>
                  <a:lnTo>
                    <a:pt x="2390765" y="0"/>
                  </a:lnTo>
                  <a:lnTo>
                    <a:pt x="2390765" y="9524"/>
                  </a:lnTo>
                  <a:close/>
                </a:path>
                <a:path w="9865360" h="931545">
                  <a:moveTo>
                    <a:pt x="2409815" y="9524"/>
                  </a:moveTo>
                  <a:lnTo>
                    <a:pt x="2400290" y="9524"/>
                  </a:lnTo>
                  <a:lnTo>
                    <a:pt x="2400290" y="0"/>
                  </a:lnTo>
                  <a:lnTo>
                    <a:pt x="2409815" y="0"/>
                  </a:lnTo>
                  <a:lnTo>
                    <a:pt x="2409815" y="9524"/>
                  </a:lnTo>
                  <a:close/>
                </a:path>
                <a:path w="9865360" h="931545">
                  <a:moveTo>
                    <a:pt x="2428865" y="9524"/>
                  </a:moveTo>
                  <a:lnTo>
                    <a:pt x="2419340" y="9524"/>
                  </a:lnTo>
                  <a:lnTo>
                    <a:pt x="2419340" y="0"/>
                  </a:lnTo>
                  <a:lnTo>
                    <a:pt x="2428865" y="0"/>
                  </a:lnTo>
                  <a:lnTo>
                    <a:pt x="2428865" y="9524"/>
                  </a:lnTo>
                  <a:close/>
                </a:path>
                <a:path w="9865360" h="931545">
                  <a:moveTo>
                    <a:pt x="2447915" y="9524"/>
                  </a:moveTo>
                  <a:lnTo>
                    <a:pt x="2438390" y="9524"/>
                  </a:lnTo>
                  <a:lnTo>
                    <a:pt x="2438390" y="0"/>
                  </a:lnTo>
                  <a:lnTo>
                    <a:pt x="2447915" y="0"/>
                  </a:lnTo>
                  <a:lnTo>
                    <a:pt x="2447915" y="9524"/>
                  </a:lnTo>
                  <a:close/>
                </a:path>
                <a:path w="9865360" h="931545">
                  <a:moveTo>
                    <a:pt x="2466965" y="9524"/>
                  </a:moveTo>
                  <a:lnTo>
                    <a:pt x="2457440" y="9524"/>
                  </a:lnTo>
                  <a:lnTo>
                    <a:pt x="2457440" y="0"/>
                  </a:lnTo>
                  <a:lnTo>
                    <a:pt x="2466965" y="0"/>
                  </a:lnTo>
                  <a:lnTo>
                    <a:pt x="2466965" y="9524"/>
                  </a:lnTo>
                  <a:close/>
                </a:path>
                <a:path w="9865360" h="931545">
                  <a:moveTo>
                    <a:pt x="2486015" y="9524"/>
                  </a:moveTo>
                  <a:lnTo>
                    <a:pt x="2476490" y="9524"/>
                  </a:lnTo>
                  <a:lnTo>
                    <a:pt x="2476490" y="0"/>
                  </a:lnTo>
                  <a:lnTo>
                    <a:pt x="2486015" y="0"/>
                  </a:lnTo>
                  <a:lnTo>
                    <a:pt x="2486015" y="9524"/>
                  </a:lnTo>
                  <a:close/>
                </a:path>
                <a:path w="9865360" h="931545">
                  <a:moveTo>
                    <a:pt x="2505065" y="9524"/>
                  </a:moveTo>
                  <a:lnTo>
                    <a:pt x="2495540" y="9524"/>
                  </a:lnTo>
                  <a:lnTo>
                    <a:pt x="2495540" y="0"/>
                  </a:lnTo>
                  <a:lnTo>
                    <a:pt x="2505065" y="0"/>
                  </a:lnTo>
                  <a:lnTo>
                    <a:pt x="2505065" y="9524"/>
                  </a:lnTo>
                  <a:close/>
                </a:path>
                <a:path w="9865360" h="931545">
                  <a:moveTo>
                    <a:pt x="2524115" y="9524"/>
                  </a:moveTo>
                  <a:lnTo>
                    <a:pt x="2514590" y="9524"/>
                  </a:lnTo>
                  <a:lnTo>
                    <a:pt x="2514590" y="0"/>
                  </a:lnTo>
                  <a:lnTo>
                    <a:pt x="2524115" y="0"/>
                  </a:lnTo>
                  <a:lnTo>
                    <a:pt x="2524115" y="9524"/>
                  </a:lnTo>
                  <a:close/>
                </a:path>
                <a:path w="9865360" h="931545">
                  <a:moveTo>
                    <a:pt x="2543165" y="9524"/>
                  </a:moveTo>
                  <a:lnTo>
                    <a:pt x="2533640" y="9524"/>
                  </a:lnTo>
                  <a:lnTo>
                    <a:pt x="2533640" y="0"/>
                  </a:lnTo>
                  <a:lnTo>
                    <a:pt x="2543165" y="0"/>
                  </a:lnTo>
                  <a:lnTo>
                    <a:pt x="2543165" y="9524"/>
                  </a:lnTo>
                  <a:close/>
                </a:path>
                <a:path w="9865360" h="931545">
                  <a:moveTo>
                    <a:pt x="2562215" y="9524"/>
                  </a:moveTo>
                  <a:lnTo>
                    <a:pt x="2552690" y="9524"/>
                  </a:lnTo>
                  <a:lnTo>
                    <a:pt x="2552690" y="0"/>
                  </a:lnTo>
                  <a:lnTo>
                    <a:pt x="2562215" y="0"/>
                  </a:lnTo>
                  <a:lnTo>
                    <a:pt x="2562215" y="9524"/>
                  </a:lnTo>
                  <a:close/>
                </a:path>
                <a:path w="9865360" h="931545">
                  <a:moveTo>
                    <a:pt x="2581265" y="9524"/>
                  </a:moveTo>
                  <a:lnTo>
                    <a:pt x="2571740" y="9524"/>
                  </a:lnTo>
                  <a:lnTo>
                    <a:pt x="2571740" y="0"/>
                  </a:lnTo>
                  <a:lnTo>
                    <a:pt x="2581265" y="0"/>
                  </a:lnTo>
                  <a:lnTo>
                    <a:pt x="2581265" y="9524"/>
                  </a:lnTo>
                  <a:close/>
                </a:path>
                <a:path w="9865360" h="931545">
                  <a:moveTo>
                    <a:pt x="2600315" y="9524"/>
                  </a:moveTo>
                  <a:lnTo>
                    <a:pt x="2590790" y="9524"/>
                  </a:lnTo>
                  <a:lnTo>
                    <a:pt x="2590790" y="0"/>
                  </a:lnTo>
                  <a:lnTo>
                    <a:pt x="2600315" y="0"/>
                  </a:lnTo>
                  <a:lnTo>
                    <a:pt x="2600315" y="9524"/>
                  </a:lnTo>
                  <a:close/>
                </a:path>
                <a:path w="9865360" h="931545">
                  <a:moveTo>
                    <a:pt x="2619365" y="9524"/>
                  </a:moveTo>
                  <a:lnTo>
                    <a:pt x="2609840" y="9524"/>
                  </a:lnTo>
                  <a:lnTo>
                    <a:pt x="2609840" y="0"/>
                  </a:lnTo>
                  <a:lnTo>
                    <a:pt x="2619365" y="0"/>
                  </a:lnTo>
                  <a:lnTo>
                    <a:pt x="2619365" y="9524"/>
                  </a:lnTo>
                  <a:close/>
                </a:path>
                <a:path w="9865360" h="931545">
                  <a:moveTo>
                    <a:pt x="2638415" y="9524"/>
                  </a:moveTo>
                  <a:lnTo>
                    <a:pt x="2628890" y="9524"/>
                  </a:lnTo>
                  <a:lnTo>
                    <a:pt x="2628890" y="0"/>
                  </a:lnTo>
                  <a:lnTo>
                    <a:pt x="2638415" y="0"/>
                  </a:lnTo>
                  <a:lnTo>
                    <a:pt x="2638415" y="9524"/>
                  </a:lnTo>
                  <a:close/>
                </a:path>
                <a:path w="9865360" h="931545">
                  <a:moveTo>
                    <a:pt x="2657465" y="9524"/>
                  </a:moveTo>
                  <a:lnTo>
                    <a:pt x="2647940" y="9524"/>
                  </a:lnTo>
                  <a:lnTo>
                    <a:pt x="2647940" y="0"/>
                  </a:lnTo>
                  <a:lnTo>
                    <a:pt x="2657465" y="0"/>
                  </a:lnTo>
                  <a:lnTo>
                    <a:pt x="2657465" y="9524"/>
                  </a:lnTo>
                  <a:close/>
                </a:path>
                <a:path w="9865360" h="931545">
                  <a:moveTo>
                    <a:pt x="2676515" y="9524"/>
                  </a:moveTo>
                  <a:lnTo>
                    <a:pt x="2666990" y="9524"/>
                  </a:lnTo>
                  <a:lnTo>
                    <a:pt x="2666990" y="0"/>
                  </a:lnTo>
                  <a:lnTo>
                    <a:pt x="2676515" y="0"/>
                  </a:lnTo>
                  <a:lnTo>
                    <a:pt x="2676515" y="9524"/>
                  </a:lnTo>
                  <a:close/>
                </a:path>
                <a:path w="9865360" h="931545">
                  <a:moveTo>
                    <a:pt x="2695565" y="9524"/>
                  </a:moveTo>
                  <a:lnTo>
                    <a:pt x="2686040" y="9524"/>
                  </a:lnTo>
                  <a:lnTo>
                    <a:pt x="2686040" y="0"/>
                  </a:lnTo>
                  <a:lnTo>
                    <a:pt x="2695565" y="0"/>
                  </a:lnTo>
                  <a:lnTo>
                    <a:pt x="2695565" y="9524"/>
                  </a:lnTo>
                  <a:close/>
                </a:path>
                <a:path w="9865360" h="931545">
                  <a:moveTo>
                    <a:pt x="2714615" y="9524"/>
                  </a:moveTo>
                  <a:lnTo>
                    <a:pt x="2705090" y="9524"/>
                  </a:lnTo>
                  <a:lnTo>
                    <a:pt x="2705090" y="0"/>
                  </a:lnTo>
                  <a:lnTo>
                    <a:pt x="2714615" y="0"/>
                  </a:lnTo>
                  <a:lnTo>
                    <a:pt x="2714615" y="9524"/>
                  </a:lnTo>
                  <a:close/>
                </a:path>
                <a:path w="9865360" h="931545">
                  <a:moveTo>
                    <a:pt x="2733665" y="9524"/>
                  </a:moveTo>
                  <a:lnTo>
                    <a:pt x="2724140" y="9524"/>
                  </a:lnTo>
                  <a:lnTo>
                    <a:pt x="2724140" y="0"/>
                  </a:lnTo>
                  <a:lnTo>
                    <a:pt x="2733665" y="0"/>
                  </a:lnTo>
                  <a:lnTo>
                    <a:pt x="2733665" y="9524"/>
                  </a:lnTo>
                  <a:close/>
                </a:path>
                <a:path w="9865360" h="931545">
                  <a:moveTo>
                    <a:pt x="2752715" y="9524"/>
                  </a:moveTo>
                  <a:lnTo>
                    <a:pt x="2743190" y="9524"/>
                  </a:lnTo>
                  <a:lnTo>
                    <a:pt x="2743190" y="0"/>
                  </a:lnTo>
                  <a:lnTo>
                    <a:pt x="2752715" y="0"/>
                  </a:lnTo>
                  <a:lnTo>
                    <a:pt x="2752715" y="9524"/>
                  </a:lnTo>
                  <a:close/>
                </a:path>
                <a:path w="9865360" h="931545">
                  <a:moveTo>
                    <a:pt x="2771765" y="9524"/>
                  </a:moveTo>
                  <a:lnTo>
                    <a:pt x="2762240" y="9524"/>
                  </a:lnTo>
                  <a:lnTo>
                    <a:pt x="2762240" y="0"/>
                  </a:lnTo>
                  <a:lnTo>
                    <a:pt x="2771765" y="0"/>
                  </a:lnTo>
                  <a:lnTo>
                    <a:pt x="2771765" y="9524"/>
                  </a:lnTo>
                  <a:close/>
                </a:path>
                <a:path w="9865360" h="931545">
                  <a:moveTo>
                    <a:pt x="2790815" y="9524"/>
                  </a:moveTo>
                  <a:lnTo>
                    <a:pt x="2781290" y="9524"/>
                  </a:lnTo>
                  <a:lnTo>
                    <a:pt x="2781290" y="0"/>
                  </a:lnTo>
                  <a:lnTo>
                    <a:pt x="2790815" y="0"/>
                  </a:lnTo>
                  <a:lnTo>
                    <a:pt x="2790815" y="9524"/>
                  </a:lnTo>
                  <a:close/>
                </a:path>
                <a:path w="9865360" h="931545">
                  <a:moveTo>
                    <a:pt x="2809865" y="9524"/>
                  </a:moveTo>
                  <a:lnTo>
                    <a:pt x="2800340" y="9524"/>
                  </a:lnTo>
                  <a:lnTo>
                    <a:pt x="2800340" y="0"/>
                  </a:lnTo>
                  <a:lnTo>
                    <a:pt x="2809865" y="0"/>
                  </a:lnTo>
                  <a:lnTo>
                    <a:pt x="2809865" y="9524"/>
                  </a:lnTo>
                  <a:close/>
                </a:path>
                <a:path w="9865360" h="931545">
                  <a:moveTo>
                    <a:pt x="2828915" y="9524"/>
                  </a:moveTo>
                  <a:lnTo>
                    <a:pt x="2819390" y="9524"/>
                  </a:lnTo>
                  <a:lnTo>
                    <a:pt x="2819390" y="0"/>
                  </a:lnTo>
                  <a:lnTo>
                    <a:pt x="2828915" y="0"/>
                  </a:lnTo>
                  <a:lnTo>
                    <a:pt x="2828915" y="9524"/>
                  </a:lnTo>
                  <a:close/>
                </a:path>
                <a:path w="9865360" h="931545">
                  <a:moveTo>
                    <a:pt x="2847965" y="9524"/>
                  </a:moveTo>
                  <a:lnTo>
                    <a:pt x="2838440" y="9524"/>
                  </a:lnTo>
                  <a:lnTo>
                    <a:pt x="2838440" y="0"/>
                  </a:lnTo>
                  <a:lnTo>
                    <a:pt x="2847965" y="0"/>
                  </a:lnTo>
                  <a:lnTo>
                    <a:pt x="2847965" y="9524"/>
                  </a:lnTo>
                  <a:close/>
                </a:path>
                <a:path w="9865360" h="931545">
                  <a:moveTo>
                    <a:pt x="2867015" y="9524"/>
                  </a:moveTo>
                  <a:lnTo>
                    <a:pt x="2857490" y="9524"/>
                  </a:lnTo>
                  <a:lnTo>
                    <a:pt x="2857490" y="0"/>
                  </a:lnTo>
                  <a:lnTo>
                    <a:pt x="2867015" y="0"/>
                  </a:lnTo>
                  <a:lnTo>
                    <a:pt x="2867015" y="9524"/>
                  </a:lnTo>
                  <a:close/>
                </a:path>
                <a:path w="9865360" h="931545">
                  <a:moveTo>
                    <a:pt x="2886065" y="9524"/>
                  </a:moveTo>
                  <a:lnTo>
                    <a:pt x="2876540" y="9524"/>
                  </a:lnTo>
                  <a:lnTo>
                    <a:pt x="2876540" y="0"/>
                  </a:lnTo>
                  <a:lnTo>
                    <a:pt x="2886065" y="0"/>
                  </a:lnTo>
                  <a:lnTo>
                    <a:pt x="2886065" y="9524"/>
                  </a:lnTo>
                  <a:close/>
                </a:path>
                <a:path w="9865360" h="931545">
                  <a:moveTo>
                    <a:pt x="2905115" y="9524"/>
                  </a:moveTo>
                  <a:lnTo>
                    <a:pt x="2895590" y="9524"/>
                  </a:lnTo>
                  <a:lnTo>
                    <a:pt x="2895590" y="0"/>
                  </a:lnTo>
                  <a:lnTo>
                    <a:pt x="2905115" y="0"/>
                  </a:lnTo>
                  <a:lnTo>
                    <a:pt x="2905115" y="9524"/>
                  </a:lnTo>
                  <a:close/>
                </a:path>
                <a:path w="9865360" h="931545">
                  <a:moveTo>
                    <a:pt x="2924165" y="9524"/>
                  </a:moveTo>
                  <a:lnTo>
                    <a:pt x="2914640" y="9524"/>
                  </a:lnTo>
                  <a:lnTo>
                    <a:pt x="2914640" y="0"/>
                  </a:lnTo>
                  <a:lnTo>
                    <a:pt x="2924165" y="0"/>
                  </a:lnTo>
                  <a:lnTo>
                    <a:pt x="2924165" y="9524"/>
                  </a:lnTo>
                  <a:close/>
                </a:path>
                <a:path w="9865360" h="931545">
                  <a:moveTo>
                    <a:pt x="2943215" y="9524"/>
                  </a:moveTo>
                  <a:lnTo>
                    <a:pt x="2933690" y="9524"/>
                  </a:lnTo>
                  <a:lnTo>
                    <a:pt x="2933690" y="0"/>
                  </a:lnTo>
                  <a:lnTo>
                    <a:pt x="2943215" y="0"/>
                  </a:lnTo>
                  <a:lnTo>
                    <a:pt x="2943215" y="9524"/>
                  </a:lnTo>
                  <a:close/>
                </a:path>
                <a:path w="9865360" h="931545">
                  <a:moveTo>
                    <a:pt x="2962265" y="9524"/>
                  </a:moveTo>
                  <a:lnTo>
                    <a:pt x="2952740" y="9524"/>
                  </a:lnTo>
                  <a:lnTo>
                    <a:pt x="2952740" y="0"/>
                  </a:lnTo>
                  <a:lnTo>
                    <a:pt x="2962265" y="0"/>
                  </a:lnTo>
                  <a:lnTo>
                    <a:pt x="2962265" y="9524"/>
                  </a:lnTo>
                  <a:close/>
                </a:path>
                <a:path w="9865360" h="931545">
                  <a:moveTo>
                    <a:pt x="2981315" y="9524"/>
                  </a:moveTo>
                  <a:lnTo>
                    <a:pt x="2971790" y="9524"/>
                  </a:lnTo>
                  <a:lnTo>
                    <a:pt x="2971790" y="0"/>
                  </a:lnTo>
                  <a:lnTo>
                    <a:pt x="2981315" y="0"/>
                  </a:lnTo>
                  <a:lnTo>
                    <a:pt x="2981315" y="9524"/>
                  </a:lnTo>
                  <a:close/>
                </a:path>
                <a:path w="9865360" h="931545">
                  <a:moveTo>
                    <a:pt x="3000365" y="9524"/>
                  </a:moveTo>
                  <a:lnTo>
                    <a:pt x="2990840" y="9524"/>
                  </a:lnTo>
                  <a:lnTo>
                    <a:pt x="2990840" y="0"/>
                  </a:lnTo>
                  <a:lnTo>
                    <a:pt x="3000365" y="0"/>
                  </a:lnTo>
                  <a:lnTo>
                    <a:pt x="3000365" y="9524"/>
                  </a:lnTo>
                  <a:close/>
                </a:path>
                <a:path w="9865360" h="931545">
                  <a:moveTo>
                    <a:pt x="3019415" y="9524"/>
                  </a:moveTo>
                  <a:lnTo>
                    <a:pt x="3009890" y="9524"/>
                  </a:lnTo>
                  <a:lnTo>
                    <a:pt x="3009890" y="0"/>
                  </a:lnTo>
                  <a:lnTo>
                    <a:pt x="3019415" y="0"/>
                  </a:lnTo>
                  <a:lnTo>
                    <a:pt x="3019415" y="9524"/>
                  </a:lnTo>
                  <a:close/>
                </a:path>
                <a:path w="9865360" h="931545">
                  <a:moveTo>
                    <a:pt x="3038465" y="9524"/>
                  </a:moveTo>
                  <a:lnTo>
                    <a:pt x="3028940" y="9524"/>
                  </a:lnTo>
                  <a:lnTo>
                    <a:pt x="3028940" y="0"/>
                  </a:lnTo>
                  <a:lnTo>
                    <a:pt x="3038465" y="0"/>
                  </a:lnTo>
                  <a:lnTo>
                    <a:pt x="3038465" y="9524"/>
                  </a:lnTo>
                  <a:close/>
                </a:path>
                <a:path w="9865360" h="931545">
                  <a:moveTo>
                    <a:pt x="3057515" y="9524"/>
                  </a:moveTo>
                  <a:lnTo>
                    <a:pt x="3047990" y="9524"/>
                  </a:lnTo>
                  <a:lnTo>
                    <a:pt x="3047990" y="0"/>
                  </a:lnTo>
                  <a:lnTo>
                    <a:pt x="3057515" y="0"/>
                  </a:lnTo>
                  <a:lnTo>
                    <a:pt x="3057515" y="9524"/>
                  </a:lnTo>
                  <a:close/>
                </a:path>
                <a:path w="9865360" h="931545">
                  <a:moveTo>
                    <a:pt x="3076565" y="9524"/>
                  </a:moveTo>
                  <a:lnTo>
                    <a:pt x="3067040" y="9524"/>
                  </a:lnTo>
                  <a:lnTo>
                    <a:pt x="3067040" y="0"/>
                  </a:lnTo>
                  <a:lnTo>
                    <a:pt x="3076565" y="0"/>
                  </a:lnTo>
                  <a:lnTo>
                    <a:pt x="3076565" y="9524"/>
                  </a:lnTo>
                  <a:close/>
                </a:path>
                <a:path w="9865360" h="931545">
                  <a:moveTo>
                    <a:pt x="3095615" y="9524"/>
                  </a:moveTo>
                  <a:lnTo>
                    <a:pt x="3086090" y="9524"/>
                  </a:lnTo>
                  <a:lnTo>
                    <a:pt x="3086090" y="0"/>
                  </a:lnTo>
                  <a:lnTo>
                    <a:pt x="3095615" y="0"/>
                  </a:lnTo>
                  <a:lnTo>
                    <a:pt x="3095615" y="9524"/>
                  </a:lnTo>
                  <a:close/>
                </a:path>
                <a:path w="9865360" h="931545">
                  <a:moveTo>
                    <a:pt x="3114665" y="9524"/>
                  </a:moveTo>
                  <a:lnTo>
                    <a:pt x="3105140" y="9524"/>
                  </a:lnTo>
                  <a:lnTo>
                    <a:pt x="3105140" y="0"/>
                  </a:lnTo>
                  <a:lnTo>
                    <a:pt x="3114665" y="0"/>
                  </a:lnTo>
                  <a:lnTo>
                    <a:pt x="3114665" y="9524"/>
                  </a:lnTo>
                  <a:close/>
                </a:path>
                <a:path w="9865360" h="931545">
                  <a:moveTo>
                    <a:pt x="3133715" y="9524"/>
                  </a:moveTo>
                  <a:lnTo>
                    <a:pt x="3124190" y="9524"/>
                  </a:lnTo>
                  <a:lnTo>
                    <a:pt x="3124190" y="0"/>
                  </a:lnTo>
                  <a:lnTo>
                    <a:pt x="3133715" y="0"/>
                  </a:lnTo>
                  <a:lnTo>
                    <a:pt x="3133715" y="9524"/>
                  </a:lnTo>
                  <a:close/>
                </a:path>
                <a:path w="9865360" h="931545">
                  <a:moveTo>
                    <a:pt x="3152765" y="9524"/>
                  </a:moveTo>
                  <a:lnTo>
                    <a:pt x="3143240" y="9524"/>
                  </a:lnTo>
                  <a:lnTo>
                    <a:pt x="3143240" y="0"/>
                  </a:lnTo>
                  <a:lnTo>
                    <a:pt x="3152765" y="0"/>
                  </a:lnTo>
                  <a:lnTo>
                    <a:pt x="3152765" y="9524"/>
                  </a:lnTo>
                  <a:close/>
                </a:path>
                <a:path w="9865360" h="931545">
                  <a:moveTo>
                    <a:pt x="3171815" y="9524"/>
                  </a:moveTo>
                  <a:lnTo>
                    <a:pt x="3162290" y="9524"/>
                  </a:lnTo>
                  <a:lnTo>
                    <a:pt x="3162290" y="0"/>
                  </a:lnTo>
                  <a:lnTo>
                    <a:pt x="3171815" y="0"/>
                  </a:lnTo>
                  <a:lnTo>
                    <a:pt x="3171815" y="9524"/>
                  </a:lnTo>
                  <a:close/>
                </a:path>
                <a:path w="9865360" h="931545">
                  <a:moveTo>
                    <a:pt x="3190865" y="9524"/>
                  </a:moveTo>
                  <a:lnTo>
                    <a:pt x="3181340" y="9524"/>
                  </a:lnTo>
                  <a:lnTo>
                    <a:pt x="3181340" y="0"/>
                  </a:lnTo>
                  <a:lnTo>
                    <a:pt x="3190865" y="0"/>
                  </a:lnTo>
                  <a:lnTo>
                    <a:pt x="3190865" y="9524"/>
                  </a:lnTo>
                  <a:close/>
                </a:path>
                <a:path w="9865360" h="931545">
                  <a:moveTo>
                    <a:pt x="3209915" y="9524"/>
                  </a:moveTo>
                  <a:lnTo>
                    <a:pt x="3200390" y="9524"/>
                  </a:lnTo>
                  <a:lnTo>
                    <a:pt x="3200390" y="0"/>
                  </a:lnTo>
                  <a:lnTo>
                    <a:pt x="3209915" y="0"/>
                  </a:lnTo>
                  <a:lnTo>
                    <a:pt x="3209915" y="9524"/>
                  </a:lnTo>
                  <a:close/>
                </a:path>
                <a:path w="9865360" h="931545">
                  <a:moveTo>
                    <a:pt x="3228965" y="9524"/>
                  </a:moveTo>
                  <a:lnTo>
                    <a:pt x="3219440" y="9524"/>
                  </a:lnTo>
                  <a:lnTo>
                    <a:pt x="3219440" y="0"/>
                  </a:lnTo>
                  <a:lnTo>
                    <a:pt x="3228965" y="0"/>
                  </a:lnTo>
                  <a:lnTo>
                    <a:pt x="3228965" y="9524"/>
                  </a:lnTo>
                  <a:close/>
                </a:path>
                <a:path w="9865360" h="931545">
                  <a:moveTo>
                    <a:pt x="3248015" y="9524"/>
                  </a:moveTo>
                  <a:lnTo>
                    <a:pt x="3238490" y="9524"/>
                  </a:lnTo>
                  <a:lnTo>
                    <a:pt x="3238490" y="0"/>
                  </a:lnTo>
                  <a:lnTo>
                    <a:pt x="3248015" y="0"/>
                  </a:lnTo>
                  <a:lnTo>
                    <a:pt x="3248015" y="9524"/>
                  </a:lnTo>
                  <a:close/>
                </a:path>
                <a:path w="9865360" h="931545">
                  <a:moveTo>
                    <a:pt x="3267065" y="9524"/>
                  </a:moveTo>
                  <a:lnTo>
                    <a:pt x="3257540" y="9524"/>
                  </a:lnTo>
                  <a:lnTo>
                    <a:pt x="3257540" y="0"/>
                  </a:lnTo>
                  <a:lnTo>
                    <a:pt x="3267065" y="0"/>
                  </a:lnTo>
                  <a:lnTo>
                    <a:pt x="3267065" y="9524"/>
                  </a:lnTo>
                  <a:close/>
                </a:path>
                <a:path w="9865360" h="931545">
                  <a:moveTo>
                    <a:pt x="3286115" y="9524"/>
                  </a:moveTo>
                  <a:lnTo>
                    <a:pt x="3276590" y="9524"/>
                  </a:lnTo>
                  <a:lnTo>
                    <a:pt x="3276590" y="0"/>
                  </a:lnTo>
                  <a:lnTo>
                    <a:pt x="3286115" y="0"/>
                  </a:lnTo>
                  <a:lnTo>
                    <a:pt x="3286115" y="9524"/>
                  </a:lnTo>
                  <a:close/>
                </a:path>
                <a:path w="9865360" h="931545">
                  <a:moveTo>
                    <a:pt x="3305165" y="9524"/>
                  </a:moveTo>
                  <a:lnTo>
                    <a:pt x="3295640" y="9524"/>
                  </a:lnTo>
                  <a:lnTo>
                    <a:pt x="3295640" y="0"/>
                  </a:lnTo>
                  <a:lnTo>
                    <a:pt x="3305165" y="0"/>
                  </a:lnTo>
                  <a:lnTo>
                    <a:pt x="3305165" y="9524"/>
                  </a:lnTo>
                  <a:close/>
                </a:path>
                <a:path w="9865360" h="931545">
                  <a:moveTo>
                    <a:pt x="3324215" y="9524"/>
                  </a:moveTo>
                  <a:lnTo>
                    <a:pt x="3314690" y="9524"/>
                  </a:lnTo>
                  <a:lnTo>
                    <a:pt x="3314690" y="0"/>
                  </a:lnTo>
                  <a:lnTo>
                    <a:pt x="3324215" y="0"/>
                  </a:lnTo>
                  <a:lnTo>
                    <a:pt x="3324215" y="9524"/>
                  </a:lnTo>
                  <a:close/>
                </a:path>
                <a:path w="9865360" h="931545">
                  <a:moveTo>
                    <a:pt x="3343265" y="9524"/>
                  </a:moveTo>
                  <a:lnTo>
                    <a:pt x="3333740" y="9524"/>
                  </a:lnTo>
                  <a:lnTo>
                    <a:pt x="3333740" y="0"/>
                  </a:lnTo>
                  <a:lnTo>
                    <a:pt x="3343265" y="0"/>
                  </a:lnTo>
                  <a:lnTo>
                    <a:pt x="3343265" y="9524"/>
                  </a:lnTo>
                  <a:close/>
                </a:path>
                <a:path w="9865360" h="931545">
                  <a:moveTo>
                    <a:pt x="3362315" y="9524"/>
                  </a:moveTo>
                  <a:lnTo>
                    <a:pt x="3352790" y="9524"/>
                  </a:lnTo>
                  <a:lnTo>
                    <a:pt x="3352790" y="0"/>
                  </a:lnTo>
                  <a:lnTo>
                    <a:pt x="3362315" y="0"/>
                  </a:lnTo>
                  <a:lnTo>
                    <a:pt x="3362315" y="9524"/>
                  </a:lnTo>
                  <a:close/>
                </a:path>
                <a:path w="9865360" h="931545">
                  <a:moveTo>
                    <a:pt x="3381365" y="9524"/>
                  </a:moveTo>
                  <a:lnTo>
                    <a:pt x="3371840" y="9524"/>
                  </a:lnTo>
                  <a:lnTo>
                    <a:pt x="3371840" y="0"/>
                  </a:lnTo>
                  <a:lnTo>
                    <a:pt x="3381365" y="0"/>
                  </a:lnTo>
                  <a:lnTo>
                    <a:pt x="3381365" y="9524"/>
                  </a:lnTo>
                  <a:close/>
                </a:path>
                <a:path w="9865360" h="931545">
                  <a:moveTo>
                    <a:pt x="3400415" y="9524"/>
                  </a:moveTo>
                  <a:lnTo>
                    <a:pt x="3390890" y="9524"/>
                  </a:lnTo>
                  <a:lnTo>
                    <a:pt x="3390890" y="0"/>
                  </a:lnTo>
                  <a:lnTo>
                    <a:pt x="3400415" y="0"/>
                  </a:lnTo>
                  <a:lnTo>
                    <a:pt x="3400415" y="9524"/>
                  </a:lnTo>
                  <a:close/>
                </a:path>
                <a:path w="9865360" h="931545">
                  <a:moveTo>
                    <a:pt x="3419465" y="9524"/>
                  </a:moveTo>
                  <a:lnTo>
                    <a:pt x="3409940" y="9524"/>
                  </a:lnTo>
                  <a:lnTo>
                    <a:pt x="3409940" y="0"/>
                  </a:lnTo>
                  <a:lnTo>
                    <a:pt x="3419465" y="0"/>
                  </a:lnTo>
                  <a:lnTo>
                    <a:pt x="3419465" y="9524"/>
                  </a:lnTo>
                  <a:close/>
                </a:path>
                <a:path w="9865360" h="931545">
                  <a:moveTo>
                    <a:pt x="3438515" y="9524"/>
                  </a:moveTo>
                  <a:lnTo>
                    <a:pt x="3428990" y="9524"/>
                  </a:lnTo>
                  <a:lnTo>
                    <a:pt x="3428990" y="0"/>
                  </a:lnTo>
                  <a:lnTo>
                    <a:pt x="3438515" y="0"/>
                  </a:lnTo>
                  <a:lnTo>
                    <a:pt x="3438515" y="9524"/>
                  </a:lnTo>
                  <a:close/>
                </a:path>
                <a:path w="9865360" h="931545">
                  <a:moveTo>
                    <a:pt x="3457565" y="9524"/>
                  </a:moveTo>
                  <a:lnTo>
                    <a:pt x="3448040" y="9524"/>
                  </a:lnTo>
                  <a:lnTo>
                    <a:pt x="3448040" y="0"/>
                  </a:lnTo>
                  <a:lnTo>
                    <a:pt x="3457565" y="0"/>
                  </a:lnTo>
                  <a:lnTo>
                    <a:pt x="3457565" y="9524"/>
                  </a:lnTo>
                  <a:close/>
                </a:path>
                <a:path w="9865360" h="931545">
                  <a:moveTo>
                    <a:pt x="3476615" y="9524"/>
                  </a:moveTo>
                  <a:lnTo>
                    <a:pt x="3467090" y="9524"/>
                  </a:lnTo>
                  <a:lnTo>
                    <a:pt x="3467090" y="0"/>
                  </a:lnTo>
                  <a:lnTo>
                    <a:pt x="3476615" y="0"/>
                  </a:lnTo>
                  <a:lnTo>
                    <a:pt x="3476615" y="9524"/>
                  </a:lnTo>
                  <a:close/>
                </a:path>
                <a:path w="9865360" h="931545">
                  <a:moveTo>
                    <a:pt x="3495665" y="9524"/>
                  </a:moveTo>
                  <a:lnTo>
                    <a:pt x="3486140" y="9524"/>
                  </a:lnTo>
                  <a:lnTo>
                    <a:pt x="3486140" y="0"/>
                  </a:lnTo>
                  <a:lnTo>
                    <a:pt x="3495665" y="0"/>
                  </a:lnTo>
                  <a:lnTo>
                    <a:pt x="3495665" y="9524"/>
                  </a:lnTo>
                  <a:close/>
                </a:path>
                <a:path w="9865360" h="931545">
                  <a:moveTo>
                    <a:pt x="3514715" y="9524"/>
                  </a:moveTo>
                  <a:lnTo>
                    <a:pt x="3505190" y="9524"/>
                  </a:lnTo>
                  <a:lnTo>
                    <a:pt x="3505190" y="0"/>
                  </a:lnTo>
                  <a:lnTo>
                    <a:pt x="3514715" y="0"/>
                  </a:lnTo>
                  <a:lnTo>
                    <a:pt x="3514715" y="9524"/>
                  </a:lnTo>
                  <a:close/>
                </a:path>
                <a:path w="9865360" h="931545">
                  <a:moveTo>
                    <a:pt x="3533765" y="9524"/>
                  </a:moveTo>
                  <a:lnTo>
                    <a:pt x="3524240" y="9524"/>
                  </a:lnTo>
                  <a:lnTo>
                    <a:pt x="3524240" y="0"/>
                  </a:lnTo>
                  <a:lnTo>
                    <a:pt x="3533765" y="0"/>
                  </a:lnTo>
                  <a:lnTo>
                    <a:pt x="3533765" y="9524"/>
                  </a:lnTo>
                  <a:close/>
                </a:path>
                <a:path w="9865360" h="931545">
                  <a:moveTo>
                    <a:pt x="3552815" y="9524"/>
                  </a:moveTo>
                  <a:lnTo>
                    <a:pt x="3543290" y="9524"/>
                  </a:lnTo>
                  <a:lnTo>
                    <a:pt x="3543290" y="0"/>
                  </a:lnTo>
                  <a:lnTo>
                    <a:pt x="3552815" y="0"/>
                  </a:lnTo>
                  <a:lnTo>
                    <a:pt x="3552815" y="9524"/>
                  </a:lnTo>
                  <a:close/>
                </a:path>
                <a:path w="9865360" h="931545">
                  <a:moveTo>
                    <a:pt x="3571865" y="9524"/>
                  </a:moveTo>
                  <a:lnTo>
                    <a:pt x="3562340" y="9524"/>
                  </a:lnTo>
                  <a:lnTo>
                    <a:pt x="3562340" y="0"/>
                  </a:lnTo>
                  <a:lnTo>
                    <a:pt x="3571865" y="0"/>
                  </a:lnTo>
                  <a:lnTo>
                    <a:pt x="3571865" y="9524"/>
                  </a:lnTo>
                  <a:close/>
                </a:path>
                <a:path w="9865360" h="931545">
                  <a:moveTo>
                    <a:pt x="3590915" y="9524"/>
                  </a:moveTo>
                  <a:lnTo>
                    <a:pt x="3581390" y="9524"/>
                  </a:lnTo>
                  <a:lnTo>
                    <a:pt x="3581390" y="0"/>
                  </a:lnTo>
                  <a:lnTo>
                    <a:pt x="3590915" y="0"/>
                  </a:lnTo>
                  <a:lnTo>
                    <a:pt x="3590915" y="9524"/>
                  </a:lnTo>
                  <a:close/>
                </a:path>
                <a:path w="9865360" h="931545">
                  <a:moveTo>
                    <a:pt x="3609965" y="9524"/>
                  </a:moveTo>
                  <a:lnTo>
                    <a:pt x="3600440" y="9524"/>
                  </a:lnTo>
                  <a:lnTo>
                    <a:pt x="3600440" y="0"/>
                  </a:lnTo>
                  <a:lnTo>
                    <a:pt x="3609965" y="0"/>
                  </a:lnTo>
                  <a:lnTo>
                    <a:pt x="3609965" y="9524"/>
                  </a:lnTo>
                  <a:close/>
                </a:path>
                <a:path w="9865360" h="931545">
                  <a:moveTo>
                    <a:pt x="3629015" y="9524"/>
                  </a:moveTo>
                  <a:lnTo>
                    <a:pt x="3619490" y="9524"/>
                  </a:lnTo>
                  <a:lnTo>
                    <a:pt x="3619490" y="0"/>
                  </a:lnTo>
                  <a:lnTo>
                    <a:pt x="3629015" y="0"/>
                  </a:lnTo>
                  <a:lnTo>
                    <a:pt x="3629015" y="9524"/>
                  </a:lnTo>
                  <a:close/>
                </a:path>
                <a:path w="9865360" h="931545">
                  <a:moveTo>
                    <a:pt x="3648065" y="9524"/>
                  </a:moveTo>
                  <a:lnTo>
                    <a:pt x="3638540" y="9524"/>
                  </a:lnTo>
                  <a:lnTo>
                    <a:pt x="3638540" y="0"/>
                  </a:lnTo>
                  <a:lnTo>
                    <a:pt x="3648065" y="0"/>
                  </a:lnTo>
                  <a:lnTo>
                    <a:pt x="3648065" y="9524"/>
                  </a:lnTo>
                  <a:close/>
                </a:path>
                <a:path w="9865360" h="931545">
                  <a:moveTo>
                    <a:pt x="3667115" y="9524"/>
                  </a:moveTo>
                  <a:lnTo>
                    <a:pt x="3657590" y="9524"/>
                  </a:lnTo>
                  <a:lnTo>
                    <a:pt x="3657590" y="0"/>
                  </a:lnTo>
                  <a:lnTo>
                    <a:pt x="3667115" y="0"/>
                  </a:lnTo>
                  <a:lnTo>
                    <a:pt x="3667115" y="9524"/>
                  </a:lnTo>
                  <a:close/>
                </a:path>
                <a:path w="9865360" h="931545">
                  <a:moveTo>
                    <a:pt x="3686165" y="9524"/>
                  </a:moveTo>
                  <a:lnTo>
                    <a:pt x="3676640" y="9524"/>
                  </a:lnTo>
                  <a:lnTo>
                    <a:pt x="3676640" y="0"/>
                  </a:lnTo>
                  <a:lnTo>
                    <a:pt x="3686165" y="0"/>
                  </a:lnTo>
                  <a:lnTo>
                    <a:pt x="3686165" y="9524"/>
                  </a:lnTo>
                  <a:close/>
                </a:path>
                <a:path w="9865360" h="931545">
                  <a:moveTo>
                    <a:pt x="3705215" y="9524"/>
                  </a:moveTo>
                  <a:lnTo>
                    <a:pt x="3695690" y="9524"/>
                  </a:lnTo>
                  <a:lnTo>
                    <a:pt x="3695690" y="0"/>
                  </a:lnTo>
                  <a:lnTo>
                    <a:pt x="3705215" y="0"/>
                  </a:lnTo>
                  <a:lnTo>
                    <a:pt x="3705215" y="9524"/>
                  </a:lnTo>
                  <a:close/>
                </a:path>
                <a:path w="9865360" h="931545">
                  <a:moveTo>
                    <a:pt x="3724265" y="9524"/>
                  </a:moveTo>
                  <a:lnTo>
                    <a:pt x="3714740" y="9524"/>
                  </a:lnTo>
                  <a:lnTo>
                    <a:pt x="3714740" y="0"/>
                  </a:lnTo>
                  <a:lnTo>
                    <a:pt x="3724265" y="0"/>
                  </a:lnTo>
                  <a:lnTo>
                    <a:pt x="3724265" y="9524"/>
                  </a:lnTo>
                  <a:close/>
                </a:path>
                <a:path w="9865360" h="931545">
                  <a:moveTo>
                    <a:pt x="3743315" y="9524"/>
                  </a:moveTo>
                  <a:lnTo>
                    <a:pt x="3733790" y="9524"/>
                  </a:lnTo>
                  <a:lnTo>
                    <a:pt x="3733790" y="0"/>
                  </a:lnTo>
                  <a:lnTo>
                    <a:pt x="3743315" y="0"/>
                  </a:lnTo>
                  <a:lnTo>
                    <a:pt x="3743315" y="9524"/>
                  </a:lnTo>
                  <a:close/>
                </a:path>
                <a:path w="9865360" h="931545">
                  <a:moveTo>
                    <a:pt x="3762365" y="9524"/>
                  </a:moveTo>
                  <a:lnTo>
                    <a:pt x="3752840" y="9524"/>
                  </a:lnTo>
                  <a:lnTo>
                    <a:pt x="3752840" y="0"/>
                  </a:lnTo>
                  <a:lnTo>
                    <a:pt x="3762365" y="0"/>
                  </a:lnTo>
                  <a:lnTo>
                    <a:pt x="3762365" y="9524"/>
                  </a:lnTo>
                  <a:close/>
                </a:path>
                <a:path w="9865360" h="931545">
                  <a:moveTo>
                    <a:pt x="3781415" y="9524"/>
                  </a:moveTo>
                  <a:lnTo>
                    <a:pt x="3771890" y="9524"/>
                  </a:lnTo>
                  <a:lnTo>
                    <a:pt x="3771890" y="0"/>
                  </a:lnTo>
                  <a:lnTo>
                    <a:pt x="3781415" y="0"/>
                  </a:lnTo>
                  <a:lnTo>
                    <a:pt x="3781415" y="9524"/>
                  </a:lnTo>
                  <a:close/>
                </a:path>
                <a:path w="9865360" h="931545">
                  <a:moveTo>
                    <a:pt x="3800465" y="9524"/>
                  </a:moveTo>
                  <a:lnTo>
                    <a:pt x="3790940" y="9524"/>
                  </a:lnTo>
                  <a:lnTo>
                    <a:pt x="3790940" y="0"/>
                  </a:lnTo>
                  <a:lnTo>
                    <a:pt x="3800465" y="0"/>
                  </a:lnTo>
                  <a:lnTo>
                    <a:pt x="3800465" y="9524"/>
                  </a:lnTo>
                  <a:close/>
                </a:path>
                <a:path w="9865360" h="931545">
                  <a:moveTo>
                    <a:pt x="3819515" y="9524"/>
                  </a:moveTo>
                  <a:lnTo>
                    <a:pt x="3809990" y="9524"/>
                  </a:lnTo>
                  <a:lnTo>
                    <a:pt x="3809990" y="0"/>
                  </a:lnTo>
                  <a:lnTo>
                    <a:pt x="3819515" y="0"/>
                  </a:lnTo>
                  <a:lnTo>
                    <a:pt x="3819515" y="9524"/>
                  </a:lnTo>
                  <a:close/>
                </a:path>
                <a:path w="9865360" h="931545">
                  <a:moveTo>
                    <a:pt x="3838565" y="9524"/>
                  </a:moveTo>
                  <a:lnTo>
                    <a:pt x="3829040" y="9524"/>
                  </a:lnTo>
                  <a:lnTo>
                    <a:pt x="3829040" y="0"/>
                  </a:lnTo>
                  <a:lnTo>
                    <a:pt x="3838565" y="0"/>
                  </a:lnTo>
                  <a:lnTo>
                    <a:pt x="3838565" y="9524"/>
                  </a:lnTo>
                  <a:close/>
                </a:path>
                <a:path w="9865360" h="931545">
                  <a:moveTo>
                    <a:pt x="3857615" y="9524"/>
                  </a:moveTo>
                  <a:lnTo>
                    <a:pt x="3848090" y="9524"/>
                  </a:lnTo>
                  <a:lnTo>
                    <a:pt x="3848090" y="0"/>
                  </a:lnTo>
                  <a:lnTo>
                    <a:pt x="3857615" y="0"/>
                  </a:lnTo>
                  <a:lnTo>
                    <a:pt x="3857615" y="9524"/>
                  </a:lnTo>
                  <a:close/>
                </a:path>
                <a:path w="9865360" h="931545">
                  <a:moveTo>
                    <a:pt x="3876665" y="9524"/>
                  </a:moveTo>
                  <a:lnTo>
                    <a:pt x="3867140" y="9524"/>
                  </a:lnTo>
                  <a:lnTo>
                    <a:pt x="3867140" y="0"/>
                  </a:lnTo>
                  <a:lnTo>
                    <a:pt x="3876665" y="0"/>
                  </a:lnTo>
                  <a:lnTo>
                    <a:pt x="3876665" y="9524"/>
                  </a:lnTo>
                  <a:close/>
                </a:path>
                <a:path w="9865360" h="931545">
                  <a:moveTo>
                    <a:pt x="3895715" y="9524"/>
                  </a:moveTo>
                  <a:lnTo>
                    <a:pt x="3886190" y="9524"/>
                  </a:lnTo>
                  <a:lnTo>
                    <a:pt x="3886190" y="0"/>
                  </a:lnTo>
                  <a:lnTo>
                    <a:pt x="3895715" y="0"/>
                  </a:lnTo>
                  <a:lnTo>
                    <a:pt x="3895715" y="9524"/>
                  </a:lnTo>
                  <a:close/>
                </a:path>
                <a:path w="9865360" h="931545">
                  <a:moveTo>
                    <a:pt x="3914765" y="9524"/>
                  </a:moveTo>
                  <a:lnTo>
                    <a:pt x="3905240" y="9524"/>
                  </a:lnTo>
                  <a:lnTo>
                    <a:pt x="3905240" y="0"/>
                  </a:lnTo>
                  <a:lnTo>
                    <a:pt x="3914765" y="0"/>
                  </a:lnTo>
                  <a:lnTo>
                    <a:pt x="3914765" y="9524"/>
                  </a:lnTo>
                  <a:close/>
                </a:path>
                <a:path w="9865360" h="931545">
                  <a:moveTo>
                    <a:pt x="3933815" y="9524"/>
                  </a:moveTo>
                  <a:lnTo>
                    <a:pt x="3924290" y="9524"/>
                  </a:lnTo>
                  <a:lnTo>
                    <a:pt x="3924290" y="0"/>
                  </a:lnTo>
                  <a:lnTo>
                    <a:pt x="3933815" y="0"/>
                  </a:lnTo>
                  <a:lnTo>
                    <a:pt x="3933815" y="9524"/>
                  </a:lnTo>
                  <a:close/>
                </a:path>
                <a:path w="9865360" h="931545">
                  <a:moveTo>
                    <a:pt x="3952865" y="9524"/>
                  </a:moveTo>
                  <a:lnTo>
                    <a:pt x="3943340" y="9524"/>
                  </a:lnTo>
                  <a:lnTo>
                    <a:pt x="3943340" y="0"/>
                  </a:lnTo>
                  <a:lnTo>
                    <a:pt x="3952865" y="0"/>
                  </a:lnTo>
                  <a:lnTo>
                    <a:pt x="3952865" y="9524"/>
                  </a:lnTo>
                  <a:close/>
                </a:path>
                <a:path w="9865360" h="931545">
                  <a:moveTo>
                    <a:pt x="3971915" y="9524"/>
                  </a:moveTo>
                  <a:lnTo>
                    <a:pt x="3962390" y="9524"/>
                  </a:lnTo>
                  <a:lnTo>
                    <a:pt x="3962390" y="0"/>
                  </a:lnTo>
                  <a:lnTo>
                    <a:pt x="3971915" y="0"/>
                  </a:lnTo>
                  <a:lnTo>
                    <a:pt x="3971915" y="9524"/>
                  </a:lnTo>
                  <a:close/>
                </a:path>
                <a:path w="9865360" h="931545">
                  <a:moveTo>
                    <a:pt x="3990965" y="9524"/>
                  </a:moveTo>
                  <a:lnTo>
                    <a:pt x="3981440" y="9524"/>
                  </a:lnTo>
                  <a:lnTo>
                    <a:pt x="3981440" y="0"/>
                  </a:lnTo>
                  <a:lnTo>
                    <a:pt x="3990965" y="0"/>
                  </a:lnTo>
                  <a:lnTo>
                    <a:pt x="3990965" y="9524"/>
                  </a:lnTo>
                  <a:close/>
                </a:path>
                <a:path w="9865360" h="931545">
                  <a:moveTo>
                    <a:pt x="4010015" y="9524"/>
                  </a:moveTo>
                  <a:lnTo>
                    <a:pt x="4000490" y="9524"/>
                  </a:lnTo>
                  <a:lnTo>
                    <a:pt x="4000490" y="0"/>
                  </a:lnTo>
                  <a:lnTo>
                    <a:pt x="4010015" y="0"/>
                  </a:lnTo>
                  <a:lnTo>
                    <a:pt x="4010015" y="9524"/>
                  </a:lnTo>
                  <a:close/>
                </a:path>
                <a:path w="9865360" h="931545">
                  <a:moveTo>
                    <a:pt x="4029065" y="9524"/>
                  </a:moveTo>
                  <a:lnTo>
                    <a:pt x="4019540" y="9524"/>
                  </a:lnTo>
                  <a:lnTo>
                    <a:pt x="4019540" y="0"/>
                  </a:lnTo>
                  <a:lnTo>
                    <a:pt x="4029065" y="0"/>
                  </a:lnTo>
                  <a:lnTo>
                    <a:pt x="4029065" y="9524"/>
                  </a:lnTo>
                  <a:close/>
                </a:path>
                <a:path w="9865360" h="931545">
                  <a:moveTo>
                    <a:pt x="4048115" y="9524"/>
                  </a:moveTo>
                  <a:lnTo>
                    <a:pt x="4038590" y="9524"/>
                  </a:lnTo>
                  <a:lnTo>
                    <a:pt x="4038590" y="0"/>
                  </a:lnTo>
                  <a:lnTo>
                    <a:pt x="4048115" y="0"/>
                  </a:lnTo>
                  <a:lnTo>
                    <a:pt x="4048115" y="9524"/>
                  </a:lnTo>
                  <a:close/>
                </a:path>
                <a:path w="9865360" h="931545">
                  <a:moveTo>
                    <a:pt x="4067165" y="9524"/>
                  </a:moveTo>
                  <a:lnTo>
                    <a:pt x="4057640" y="9524"/>
                  </a:lnTo>
                  <a:lnTo>
                    <a:pt x="4057640" y="0"/>
                  </a:lnTo>
                  <a:lnTo>
                    <a:pt x="4067165" y="0"/>
                  </a:lnTo>
                  <a:lnTo>
                    <a:pt x="4067165" y="9524"/>
                  </a:lnTo>
                  <a:close/>
                </a:path>
                <a:path w="9865360" h="931545">
                  <a:moveTo>
                    <a:pt x="4086215" y="9524"/>
                  </a:moveTo>
                  <a:lnTo>
                    <a:pt x="4076690" y="9524"/>
                  </a:lnTo>
                  <a:lnTo>
                    <a:pt x="4076690" y="0"/>
                  </a:lnTo>
                  <a:lnTo>
                    <a:pt x="4086215" y="0"/>
                  </a:lnTo>
                  <a:lnTo>
                    <a:pt x="4086215" y="9524"/>
                  </a:lnTo>
                  <a:close/>
                </a:path>
                <a:path w="9865360" h="931545">
                  <a:moveTo>
                    <a:pt x="4105265" y="9524"/>
                  </a:moveTo>
                  <a:lnTo>
                    <a:pt x="4095740" y="9524"/>
                  </a:lnTo>
                  <a:lnTo>
                    <a:pt x="4095740" y="0"/>
                  </a:lnTo>
                  <a:lnTo>
                    <a:pt x="4105265" y="0"/>
                  </a:lnTo>
                  <a:lnTo>
                    <a:pt x="4105265" y="9524"/>
                  </a:lnTo>
                  <a:close/>
                </a:path>
                <a:path w="9865360" h="931545">
                  <a:moveTo>
                    <a:pt x="4124315" y="9524"/>
                  </a:moveTo>
                  <a:lnTo>
                    <a:pt x="4114790" y="9524"/>
                  </a:lnTo>
                  <a:lnTo>
                    <a:pt x="4114790" y="0"/>
                  </a:lnTo>
                  <a:lnTo>
                    <a:pt x="4124315" y="0"/>
                  </a:lnTo>
                  <a:lnTo>
                    <a:pt x="4124315" y="9524"/>
                  </a:lnTo>
                  <a:close/>
                </a:path>
                <a:path w="9865360" h="931545">
                  <a:moveTo>
                    <a:pt x="4143365" y="9524"/>
                  </a:moveTo>
                  <a:lnTo>
                    <a:pt x="4133840" y="9524"/>
                  </a:lnTo>
                  <a:lnTo>
                    <a:pt x="4133840" y="0"/>
                  </a:lnTo>
                  <a:lnTo>
                    <a:pt x="4143365" y="0"/>
                  </a:lnTo>
                  <a:lnTo>
                    <a:pt x="4143365" y="9524"/>
                  </a:lnTo>
                  <a:close/>
                </a:path>
                <a:path w="9865360" h="931545">
                  <a:moveTo>
                    <a:pt x="4162415" y="9524"/>
                  </a:moveTo>
                  <a:lnTo>
                    <a:pt x="4152890" y="9524"/>
                  </a:lnTo>
                  <a:lnTo>
                    <a:pt x="4152890" y="0"/>
                  </a:lnTo>
                  <a:lnTo>
                    <a:pt x="4162415" y="0"/>
                  </a:lnTo>
                  <a:lnTo>
                    <a:pt x="4162415" y="9524"/>
                  </a:lnTo>
                  <a:close/>
                </a:path>
                <a:path w="9865360" h="931545">
                  <a:moveTo>
                    <a:pt x="4181465" y="9524"/>
                  </a:moveTo>
                  <a:lnTo>
                    <a:pt x="4171940" y="9524"/>
                  </a:lnTo>
                  <a:lnTo>
                    <a:pt x="4171940" y="0"/>
                  </a:lnTo>
                  <a:lnTo>
                    <a:pt x="4181465" y="0"/>
                  </a:lnTo>
                  <a:lnTo>
                    <a:pt x="4181465" y="9524"/>
                  </a:lnTo>
                  <a:close/>
                </a:path>
                <a:path w="9865360" h="931545">
                  <a:moveTo>
                    <a:pt x="4200515" y="9524"/>
                  </a:moveTo>
                  <a:lnTo>
                    <a:pt x="4190990" y="9524"/>
                  </a:lnTo>
                  <a:lnTo>
                    <a:pt x="4190990" y="0"/>
                  </a:lnTo>
                  <a:lnTo>
                    <a:pt x="4200515" y="0"/>
                  </a:lnTo>
                  <a:lnTo>
                    <a:pt x="4200515" y="9524"/>
                  </a:lnTo>
                  <a:close/>
                </a:path>
                <a:path w="9865360" h="931545">
                  <a:moveTo>
                    <a:pt x="4219565" y="9524"/>
                  </a:moveTo>
                  <a:lnTo>
                    <a:pt x="4210040" y="9524"/>
                  </a:lnTo>
                  <a:lnTo>
                    <a:pt x="4210040" y="0"/>
                  </a:lnTo>
                  <a:lnTo>
                    <a:pt x="4219565" y="0"/>
                  </a:lnTo>
                  <a:lnTo>
                    <a:pt x="4219565" y="9524"/>
                  </a:lnTo>
                  <a:close/>
                </a:path>
                <a:path w="9865360" h="931545">
                  <a:moveTo>
                    <a:pt x="4238615" y="9524"/>
                  </a:moveTo>
                  <a:lnTo>
                    <a:pt x="4229090" y="9524"/>
                  </a:lnTo>
                  <a:lnTo>
                    <a:pt x="4229090" y="0"/>
                  </a:lnTo>
                  <a:lnTo>
                    <a:pt x="4238615" y="0"/>
                  </a:lnTo>
                  <a:lnTo>
                    <a:pt x="4238615" y="9524"/>
                  </a:lnTo>
                  <a:close/>
                </a:path>
                <a:path w="9865360" h="931545">
                  <a:moveTo>
                    <a:pt x="4257665" y="9524"/>
                  </a:moveTo>
                  <a:lnTo>
                    <a:pt x="4248140" y="9524"/>
                  </a:lnTo>
                  <a:lnTo>
                    <a:pt x="4248140" y="0"/>
                  </a:lnTo>
                  <a:lnTo>
                    <a:pt x="4257665" y="0"/>
                  </a:lnTo>
                  <a:lnTo>
                    <a:pt x="4257665" y="9524"/>
                  </a:lnTo>
                  <a:close/>
                </a:path>
                <a:path w="9865360" h="931545">
                  <a:moveTo>
                    <a:pt x="4276715" y="9524"/>
                  </a:moveTo>
                  <a:lnTo>
                    <a:pt x="4267190" y="9524"/>
                  </a:lnTo>
                  <a:lnTo>
                    <a:pt x="4267190" y="0"/>
                  </a:lnTo>
                  <a:lnTo>
                    <a:pt x="4276715" y="0"/>
                  </a:lnTo>
                  <a:lnTo>
                    <a:pt x="4276715" y="9524"/>
                  </a:lnTo>
                  <a:close/>
                </a:path>
                <a:path w="9865360" h="931545">
                  <a:moveTo>
                    <a:pt x="4295765" y="9524"/>
                  </a:moveTo>
                  <a:lnTo>
                    <a:pt x="4286240" y="9524"/>
                  </a:lnTo>
                  <a:lnTo>
                    <a:pt x="4286240" y="0"/>
                  </a:lnTo>
                  <a:lnTo>
                    <a:pt x="4295765" y="0"/>
                  </a:lnTo>
                  <a:lnTo>
                    <a:pt x="4295765" y="9524"/>
                  </a:lnTo>
                  <a:close/>
                </a:path>
                <a:path w="9865360" h="931545">
                  <a:moveTo>
                    <a:pt x="4314815" y="9524"/>
                  </a:moveTo>
                  <a:lnTo>
                    <a:pt x="4305290" y="9524"/>
                  </a:lnTo>
                  <a:lnTo>
                    <a:pt x="4305290" y="0"/>
                  </a:lnTo>
                  <a:lnTo>
                    <a:pt x="4314815" y="0"/>
                  </a:lnTo>
                  <a:lnTo>
                    <a:pt x="4314815" y="9524"/>
                  </a:lnTo>
                  <a:close/>
                </a:path>
                <a:path w="9865360" h="931545">
                  <a:moveTo>
                    <a:pt x="4333865" y="9524"/>
                  </a:moveTo>
                  <a:lnTo>
                    <a:pt x="4324340" y="9524"/>
                  </a:lnTo>
                  <a:lnTo>
                    <a:pt x="4324340" y="0"/>
                  </a:lnTo>
                  <a:lnTo>
                    <a:pt x="4333865" y="0"/>
                  </a:lnTo>
                  <a:lnTo>
                    <a:pt x="4333865" y="9524"/>
                  </a:lnTo>
                  <a:close/>
                </a:path>
                <a:path w="9865360" h="931545">
                  <a:moveTo>
                    <a:pt x="4352915" y="9524"/>
                  </a:moveTo>
                  <a:lnTo>
                    <a:pt x="4343390" y="9524"/>
                  </a:lnTo>
                  <a:lnTo>
                    <a:pt x="4343390" y="0"/>
                  </a:lnTo>
                  <a:lnTo>
                    <a:pt x="4352915" y="0"/>
                  </a:lnTo>
                  <a:lnTo>
                    <a:pt x="4352915" y="9524"/>
                  </a:lnTo>
                  <a:close/>
                </a:path>
                <a:path w="9865360" h="931545">
                  <a:moveTo>
                    <a:pt x="4371965" y="9524"/>
                  </a:moveTo>
                  <a:lnTo>
                    <a:pt x="4362440" y="9524"/>
                  </a:lnTo>
                  <a:lnTo>
                    <a:pt x="4362440" y="0"/>
                  </a:lnTo>
                  <a:lnTo>
                    <a:pt x="4371965" y="0"/>
                  </a:lnTo>
                  <a:lnTo>
                    <a:pt x="4371965" y="9524"/>
                  </a:lnTo>
                  <a:close/>
                </a:path>
                <a:path w="9865360" h="931545">
                  <a:moveTo>
                    <a:pt x="4391015" y="9524"/>
                  </a:moveTo>
                  <a:lnTo>
                    <a:pt x="4381490" y="9524"/>
                  </a:lnTo>
                  <a:lnTo>
                    <a:pt x="4381490" y="0"/>
                  </a:lnTo>
                  <a:lnTo>
                    <a:pt x="4391015" y="0"/>
                  </a:lnTo>
                  <a:lnTo>
                    <a:pt x="4391015" y="9524"/>
                  </a:lnTo>
                  <a:close/>
                </a:path>
                <a:path w="9865360" h="931545">
                  <a:moveTo>
                    <a:pt x="4410065" y="9524"/>
                  </a:moveTo>
                  <a:lnTo>
                    <a:pt x="4400540" y="9524"/>
                  </a:lnTo>
                  <a:lnTo>
                    <a:pt x="4400540" y="0"/>
                  </a:lnTo>
                  <a:lnTo>
                    <a:pt x="4410065" y="0"/>
                  </a:lnTo>
                  <a:lnTo>
                    <a:pt x="4410065" y="9524"/>
                  </a:lnTo>
                  <a:close/>
                </a:path>
                <a:path w="9865360" h="931545">
                  <a:moveTo>
                    <a:pt x="4429115" y="9524"/>
                  </a:moveTo>
                  <a:lnTo>
                    <a:pt x="4419590" y="9524"/>
                  </a:lnTo>
                  <a:lnTo>
                    <a:pt x="4419590" y="0"/>
                  </a:lnTo>
                  <a:lnTo>
                    <a:pt x="4429115" y="0"/>
                  </a:lnTo>
                  <a:lnTo>
                    <a:pt x="4429115" y="9524"/>
                  </a:lnTo>
                  <a:close/>
                </a:path>
                <a:path w="9865360" h="931545">
                  <a:moveTo>
                    <a:pt x="4448165" y="9524"/>
                  </a:moveTo>
                  <a:lnTo>
                    <a:pt x="4438640" y="9524"/>
                  </a:lnTo>
                  <a:lnTo>
                    <a:pt x="4438640" y="0"/>
                  </a:lnTo>
                  <a:lnTo>
                    <a:pt x="4448165" y="0"/>
                  </a:lnTo>
                  <a:lnTo>
                    <a:pt x="4448165" y="9524"/>
                  </a:lnTo>
                  <a:close/>
                </a:path>
                <a:path w="9865360" h="931545">
                  <a:moveTo>
                    <a:pt x="4467215" y="9524"/>
                  </a:moveTo>
                  <a:lnTo>
                    <a:pt x="4457690" y="9524"/>
                  </a:lnTo>
                  <a:lnTo>
                    <a:pt x="4457690" y="0"/>
                  </a:lnTo>
                  <a:lnTo>
                    <a:pt x="4467215" y="0"/>
                  </a:lnTo>
                  <a:lnTo>
                    <a:pt x="4467215" y="9524"/>
                  </a:lnTo>
                  <a:close/>
                </a:path>
                <a:path w="9865360" h="931545">
                  <a:moveTo>
                    <a:pt x="4486265" y="9524"/>
                  </a:moveTo>
                  <a:lnTo>
                    <a:pt x="4476740" y="9524"/>
                  </a:lnTo>
                  <a:lnTo>
                    <a:pt x="4476740" y="0"/>
                  </a:lnTo>
                  <a:lnTo>
                    <a:pt x="4486265" y="0"/>
                  </a:lnTo>
                  <a:lnTo>
                    <a:pt x="4486265" y="9524"/>
                  </a:lnTo>
                  <a:close/>
                </a:path>
                <a:path w="9865360" h="931545">
                  <a:moveTo>
                    <a:pt x="4505315" y="9524"/>
                  </a:moveTo>
                  <a:lnTo>
                    <a:pt x="4495790" y="9524"/>
                  </a:lnTo>
                  <a:lnTo>
                    <a:pt x="4495790" y="0"/>
                  </a:lnTo>
                  <a:lnTo>
                    <a:pt x="4505315" y="0"/>
                  </a:lnTo>
                  <a:lnTo>
                    <a:pt x="4505315" y="9524"/>
                  </a:lnTo>
                  <a:close/>
                </a:path>
                <a:path w="9865360" h="931545">
                  <a:moveTo>
                    <a:pt x="4524365" y="9524"/>
                  </a:moveTo>
                  <a:lnTo>
                    <a:pt x="4514840" y="9524"/>
                  </a:lnTo>
                  <a:lnTo>
                    <a:pt x="4514840" y="0"/>
                  </a:lnTo>
                  <a:lnTo>
                    <a:pt x="4524365" y="0"/>
                  </a:lnTo>
                  <a:lnTo>
                    <a:pt x="4524365" y="9524"/>
                  </a:lnTo>
                  <a:close/>
                </a:path>
                <a:path w="9865360" h="931545">
                  <a:moveTo>
                    <a:pt x="4543415" y="9524"/>
                  </a:moveTo>
                  <a:lnTo>
                    <a:pt x="4533890" y="9524"/>
                  </a:lnTo>
                  <a:lnTo>
                    <a:pt x="4533890" y="0"/>
                  </a:lnTo>
                  <a:lnTo>
                    <a:pt x="4543415" y="0"/>
                  </a:lnTo>
                  <a:lnTo>
                    <a:pt x="4543415" y="9524"/>
                  </a:lnTo>
                  <a:close/>
                </a:path>
                <a:path w="9865360" h="931545">
                  <a:moveTo>
                    <a:pt x="4562465" y="9524"/>
                  </a:moveTo>
                  <a:lnTo>
                    <a:pt x="4552940" y="9524"/>
                  </a:lnTo>
                  <a:lnTo>
                    <a:pt x="4552940" y="0"/>
                  </a:lnTo>
                  <a:lnTo>
                    <a:pt x="4562465" y="0"/>
                  </a:lnTo>
                  <a:lnTo>
                    <a:pt x="4562465" y="9524"/>
                  </a:lnTo>
                  <a:close/>
                </a:path>
                <a:path w="9865360" h="931545">
                  <a:moveTo>
                    <a:pt x="4581515" y="9524"/>
                  </a:moveTo>
                  <a:lnTo>
                    <a:pt x="4571990" y="9524"/>
                  </a:lnTo>
                  <a:lnTo>
                    <a:pt x="4571990" y="0"/>
                  </a:lnTo>
                  <a:lnTo>
                    <a:pt x="4581515" y="0"/>
                  </a:lnTo>
                  <a:lnTo>
                    <a:pt x="4581515" y="9524"/>
                  </a:lnTo>
                  <a:close/>
                </a:path>
                <a:path w="9865360" h="931545">
                  <a:moveTo>
                    <a:pt x="4600565" y="9524"/>
                  </a:moveTo>
                  <a:lnTo>
                    <a:pt x="4591040" y="9524"/>
                  </a:lnTo>
                  <a:lnTo>
                    <a:pt x="4591040" y="0"/>
                  </a:lnTo>
                  <a:lnTo>
                    <a:pt x="4600565" y="0"/>
                  </a:lnTo>
                  <a:lnTo>
                    <a:pt x="4600565" y="9524"/>
                  </a:lnTo>
                  <a:close/>
                </a:path>
                <a:path w="9865360" h="931545">
                  <a:moveTo>
                    <a:pt x="4619615" y="9524"/>
                  </a:moveTo>
                  <a:lnTo>
                    <a:pt x="4610090" y="9524"/>
                  </a:lnTo>
                  <a:lnTo>
                    <a:pt x="4610090" y="0"/>
                  </a:lnTo>
                  <a:lnTo>
                    <a:pt x="4619615" y="0"/>
                  </a:lnTo>
                  <a:lnTo>
                    <a:pt x="4619615" y="9524"/>
                  </a:lnTo>
                  <a:close/>
                </a:path>
                <a:path w="9865360" h="931545">
                  <a:moveTo>
                    <a:pt x="4638665" y="9524"/>
                  </a:moveTo>
                  <a:lnTo>
                    <a:pt x="4629140" y="9524"/>
                  </a:lnTo>
                  <a:lnTo>
                    <a:pt x="4629140" y="0"/>
                  </a:lnTo>
                  <a:lnTo>
                    <a:pt x="4638665" y="0"/>
                  </a:lnTo>
                  <a:lnTo>
                    <a:pt x="4638665" y="9524"/>
                  </a:lnTo>
                  <a:close/>
                </a:path>
                <a:path w="9865360" h="931545">
                  <a:moveTo>
                    <a:pt x="4657715" y="9524"/>
                  </a:moveTo>
                  <a:lnTo>
                    <a:pt x="4648190" y="9524"/>
                  </a:lnTo>
                  <a:lnTo>
                    <a:pt x="4648190" y="0"/>
                  </a:lnTo>
                  <a:lnTo>
                    <a:pt x="4657715" y="0"/>
                  </a:lnTo>
                  <a:lnTo>
                    <a:pt x="4657715" y="9524"/>
                  </a:lnTo>
                  <a:close/>
                </a:path>
                <a:path w="9865360" h="931545">
                  <a:moveTo>
                    <a:pt x="4676765" y="9524"/>
                  </a:moveTo>
                  <a:lnTo>
                    <a:pt x="4667240" y="9524"/>
                  </a:lnTo>
                  <a:lnTo>
                    <a:pt x="4667240" y="0"/>
                  </a:lnTo>
                  <a:lnTo>
                    <a:pt x="4676765" y="0"/>
                  </a:lnTo>
                  <a:lnTo>
                    <a:pt x="4676765" y="9524"/>
                  </a:lnTo>
                  <a:close/>
                </a:path>
                <a:path w="9865360" h="931545">
                  <a:moveTo>
                    <a:pt x="4695815" y="9524"/>
                  </a:moveTo>
                  <a:lnTo>
                    <a:pt x="4686290" y="9524"/>
                  </a:lnTo>
                  <a:lnTo>
                    <a:pt x="4686290" y="0"/>
                  </a:lnTo>
                  <a:lnTo>
                    <a:pt x="4695815" y="0"/>
                  </a:lnTo>
                  <a:lnTo>
                    <a:pt x="4695815" y="9524"/>
                  </a:lnTo>
                  <a:close/>
                </a:path>
                <a:path w="9865360" h="931545">
                  <a:moveTo>
                    <a:pt x="4714865" y="9524"/>
                  </a:moveTo>
                  <a:lnTo>
                    <a:pt x="4705340" y="9524"/>
                  </a:lnTo>
                  <a:lnTo>
                    <a:pt x="4705340" y="0"/>
                  </a:lnTo>
                  <a:lnTo>
                    <a:pt x="4714865" y="0"/>
                  </a:lnTo>
                  <a:lnTo>
                    <a:pt x="4714865" y="9524"/>
                  </a:lnTo>
                  <a:close/>
                </a:path>
                <a:path w="9865360" h="931545">
                  <a:moveTo>
                    <a:pt x="4733915" y="9524"/>
                  </a:moveTo>
                  <a:lnTo>
                    <a:pt x="4724390" y="9524"/>
                  </a:lnTo>
                  <a:lnTo>
                    <a:pt x="4724390" y="0"/>
                  </a:lnTo>
                  <a:lnTo>
                    <a:pt x="4733915" y="0"/>
                  </a:lnTo>
                  <a:lnTo>
                    <a:pt x="4733915" y="9524"/>
                  </a:lnTo>
                  <a:close/>
                </a:path>
                <a:path w="9865360" h="931545">
                  <a:moveTo>
                    <a:pt x="4752965" y="9524"/>
                  </a:moveTo>
                  <a:lnTo>
                    <a:pt x="4743440" y="9524"/>
                  </a:lnTo>
                  <a:lnTo>
                    <a:pt x="4743440" y="0"/>
                  </a:lnTo>
                  <a:lnTo>
                    <a:pt x="4752965" y="0"/>
                  </a:lnTo>
                  <a:lnTo>
                    <a:pt x="4752965" y="9524"/>
                  </a:lnTo>
                  <a:close/>
                </a:path>
                <a:path w="9865360" h="931545">
                  <a:moveTo>
                    <a:pt x="4772015" y="9524"/>
                  </a:moveTo>
                  <a:lnTo>
                    <a:pt x="4762490" y="9524"/>
                  </a:lnTo>
                  <a:lnTo>
                    <a:pt x="4762490" y="0"/>
                  </a:lnTo>
                  <a:lnTo>
                    <a:pt x="4772015" y="0"/>
                  </a:lnTo>
                  <a:lnTo>
                    <a:pt x="4772015" y="9524"/>
                  </a:lnTo>
                  <a:close/>
                </a:path>
                <a:path w="9865360" h="931545">
                  <a:moveTo>
                    <a:pt x="4791065" y="9524"/>
                  </a:moveTo>
                  <a:lnTo>
                    <a:pt x="4781540" y="9524"/>
                  </a:lnTo>
                  <a:lnTo>
                    <a:pt x="4781540" y="0"/>
                  </a:lnTo>
                  <a:lnTo>
                    <a:pt x="4791065" y="0"/>
                  </a:lnTo>
                  <a:lnTo>
                    <a:pt x="4791065" y="9524"/>
                  </a:lnTo>
                  <a:close/>
                </a:path>
                <a:path w="9865360" h="931545">
                  <a:moveTo>
                    <a:pt x="4810115" y="9524"/>
                  </a:moveTo>
                  <a:lnTo>
                    <a:pt x="4800590" y="9524"/>
                  </a:lnTo>
                  <a:lnTo>
                    <a:pt x="4800590" y="0"/>
                  </a:lnTo>
                  <a:lnTo>
                    <a:pt x="4810115" y="0"/>
                  </a:lnTo>
                  <a:lnTo>
                    <a:pt x="4810115" y="9524"/>
                  </a:lnTo>
                  <a:close/>
                </a:path>
                <a:path w="9865360" h="931545">
                  <a:moveTo>
                    <a:pt x="4829165" y="9524"/>
                  </a:moveTo>
                  <a:lnTo>
                    <a:pt x="4819640" y="9524"/>
                  </a:lnTo>
                  <a:lnTo>
                    <a:pt x="4819640" y="0"/>
                  </a:lnTo>
                  <a:lnTo>
                    <a:pt x="4829165" y="0"/>
                  </a:lnTo>
                  <a:lnTo>
                    <a:pt x="4829165" y="9524"/>
                  </a:lnTo>
                  <a:close/>
                </a:path>
                <a:path w="9865360" h="931545">
                  <a:moveTo>
                    <a:pt x="4848215" y="9524"/>
                  </a:moveTo>
                  <a:lnTo>
                    <a:pt x="4838690" y="9524"/>
                  </a:lnTo>
                  <a:lnTo>
                    <a:pt x="4838690" y="0"/>
                  </a:lnTo>
                  <a:lnTo>
                    <a:pt x="4848215" y="0"/>
                  </a:lnTo>
                  <a:lnTo>
                    <a:pt x="4848215" y="9524"/>
                  </a:lnTo>
                  <a:close/>
                </a:path>
                <a:path w="9865360" h="931545">
                  <a:moveTo>
                    <a:pt x="4867265" y="9524"/>
                  </a:moveTo>
                  <a:lnTo>
                    <a:pt x="4857740" y="9524"/>
                  </a:lnTo>
                  <a:lnTo>
                    <a:pt x="4857740" y="0"/>
                  </a:lnTo>
                  <a:lnTo>
                    <a:pt x="4867265" y="0"/>
                  </a:lnTo>
                  <a:lnTo>
                    <a:pt x="4867265" y="9524"/>
                  </a:lnTo>
                  <a:close/>
                </a:path>
                <a:path w="9865360" h="931545">
                  <a:moveTo>
                    <a:pt x="4886315" y="9524"/>
                  </a:moveTo>
                  <a:lnTo>
                    <a:pt x="4876790" y="9524"/>
                  </a:lnTo>
                  <a:lnTo>
                    <a:pt x="4876790" y="0"/>
                  </a:lnTo>
                  <a:lnTo>
                    <a:pt x="4886315" y="0"/>
                  </a:lnTo>
                  <a:lnTo>
                    <a:pt x="4886315" y="9524"/>
                  </a:lnTo>
                  <a:close/>
                </a:path>
                <a:path w="9865360" h="931545">
                  <a:moveTo>
                    <a:pt x="4905365" y="9524"/>
                  </a:moveTo>
                  <a:lnTo>
                    <a:pt x="4895840" y="9524"/>
                  </a:lnTo>
                  <a:lnTo>
                    <a:pt x="4895840" y="0"/>
                  </a:lnTo>
                  <a:lnTo>
                    <a:pt x="4905365" y="0"/>
                  </a:lnTo>
                  <a:lnTo>
                    <a:pt x="4905365" y="9524"/>
                  </a:lnTo>
                  <a:close/>
                </a:path>
                <a:path w="9865360" h="931545">
                  <a:moveTo>
                    <a:pt x="4924415" y="9524"/>
                  </a:moveTo>
                  <a:lnTo>
                    <a:pt x="4914890" y="9524"/>
                  </a:lnTo>
                  <a:lnTo>
                    <a:pt x="4914890" y="0"/>
                  </a:lnTo>
                  <a:lnTo>
                    <a:pt x="4924415" y="0"/>
                  </a:lnTo>
                  <a:lnTo>
                    <a:pt x="4924415" y="9524"/>
                  </a:lnTo>
                  <a:close/>
                </a:path>
                <a:path w="9865360" h="931545">
                  <a:moveTo>
                    <a:pt x="4943465" y="9524"/>
                  </a:moveTo>
                  <a:lnTo>
                    <a:pt x="4933940" y="9524"/>
                  </a:lnTo>
                  <a:lnTo>
                    <a:pt x="4933940" y="0"/>
                  </a:lnTo>
                  <a:lnTo>
                    <a:pt x="4943465" y="0"/>
                  </a:lnTo>
                  <a:lnTo>
                    <a:pt x="4943465" y="9524"/>
                  </a:lnTo>
                  <a:close/>
                </a:path>
                <a:path w="9865360" h="931545">
                  <a:moveTo>
                    <a:pt x="4962515" y="9524"/>
                  </a:moveTo>
                  <a:lnTo>
                    <a:pt x="4952990" y="9524"/>
                  </a:lnTo>
                  <a:lnTo>
                    <a:pt x="4952990" y="0"/>
                  </a:lnTo>
                  <a:lnTo>
                    <a:pt x="4962515" y="0"/>
                  </a:lnTo>
                  <a:lnTo>
                    <a:pt x="4962515" y="9524"/>
                  </a:lnTo>
                  <a:close/>
                </a:path>
                <a:path w="9865360" h="931545">
                  <a:moveTo>
                    <a:pt x="4981565" y="9524"/>
                  </a:moveTo>
                  <a:lnTo>
                    <a:pt x="4972040" y="9524"/>
                  </a:lnTo>
                  <a:lnTo>
                    <a:pt x="4972040" y="0"/>
                  </a:lnTo>
                  <a:lnTo>
                    <a:pt x="4981565" y="0"/>
                  </a:lnTo>
                  <a:lnTo>
                    <a:pt x="4981565" y="9524"/>
                  </a:lnTo>
                  <a:close/>
                </a:path>
                <a:path w="9865360" h="931545">
                  <a:moveTo>
                    <a:pt x="5000615" y="9524"/>
                  </a:moveTo>
                  <a:lnTo>
                    <a:pt x="4991090" y="9524"/>
                  </a:lnTo>
                  <a:lnTo>
                    <a:pt x="4991090" y="0"/>
                  </a:lnTo>
                  <a:lnTo>
                    <a:pt x="5000615" y="0"/>
                  </a:lnTo>
                  <a:lnTo>
                    <a:pt x="5000615" y="9524"/>
                  </a:lnTo>
                  <a:close/>
                </a:path>
                <a:path w="9865360" h="931545">
                  <a:moveTo>
                    <a:pt x="5019665" y="9524"/>
                  </a:moveTo>
                  <a:lnTo>
                    <a:pt x="5010140" y="9524"/>
                  </a:lnTo>
                  <a:lnTo>
                    <a:pt x="5010140" y="0"/>
                  </a:lnTo>
                  <a:lnTo>
                    <a:pt x="5019665" y="0"/>
                  </a:lnTo>
                  <a:lnTo>
                    <a:pt x="5019665" y="9524"/>
                  </a:lnTo>
                  <a:close/>
                </a:path>
                <a:path w="9865360" h="931545">
                  <a:moveTo>
                    <a:pt x="5038715" y="9524"/>
                  </a:moveTo>
                  <a:lnTo>
                    <a:pt x="5029190" y="9524"/>
                  </a:lnTo>
                  <a:lnTo>
                    <a:pt x="5029190" y="0"/>
                  </a:lnTo>
                  <a:lnTo>
                    <a:pt x="5038715" y="0"/>
                  </a:lnTo>
                  <a:lnTo>
                    <a:pt x="5038715" y="9524"/>
                  </a:lnTo>
                  <a:close/>
                </a:path>
                <a:path w="9865360" h="931545">
                  <a:moveTo>
                    <a:pt x="5057765" y="9524"/>
                  </a:moveTo>
                  <a:lnTo>
                    <a:pt x="5048240" y="9524"/>
                  </a:lnTo>
                  <a:lnTo>
                    <a:pt x="5048240" y="0"/>
                  </a:lnTo>
                  <a:lnTo>
                    <a:pt x="5057765" y="0"/>
                  </a:lnTo>
                  <a:lnTo>
                    <a:pt x="5057765" y="9524"/>
                  </a:lnTo>
                  <a:close/>
                </a:path>
                <a:path w="9865360" h="931545">
                  <a:moveTo>
                    <a:pt x="5076815" y="9524"/>
                  </a:moveTo>
                  <a:lnTo>
                    <a:pt x="5067290" y="9524"/>
                  </a:lnTo>
                  <a:lnTo>
                    <a:pt x="5067290" y="0"/>
                  </a:lnTo>
                  <a:lnTo>
                    <a:pt x="5076815" y="0"/>
                  </a:lnTo>
                  <a:lnTo>
                    <a:pt x="5076815" y="9524"/>
                  </a:lnTo>
                  <a:close/>
                </a:path>
                <a:path w="9865360" h="931545">
                  <a:moveTo>
                    <a:pt x="5095865" y="9524"/>
                  </a:moveTo>
                  <a:lnTo>
                    <a:pt x="5086340" y="9524"/>
                  </a:lnTo>
                  <a:lnTo>
                    <a:pt x="5086340" y="0"/>
                  </a:lnTo>
                  <a:lnTo>
                    <a:pt x="5095865" y="0"/>
                  </a:lnTo>
                  <a:lnTo>
                    <a:pt x="5095865" y="9524"/>
                  </a:lnTo>
                  <a:close/>
                </a:path>
                <a:path w="9865360" h="931545">
                  <a:moveTo>
                    <a:pt x="5114915" y="9524"/>
                  </a:moveTo>
                  <a:lnTo>
                    <a:pt x="5105390" y="9524"/>
                  </a:lnTo>
                  <a:lnTo>
                    <a:pt x="5105390" y="0"/>
                  </a:lnTo>
                  <a:lnTo>
                    <a:pt x="5114915" y="0"/>
                  </a:lnTo>
                  <a:lnTo>
                    <a:pt x="5114915" y="9524"/>
                  </a:lnTo>
                  <a:close/>
                </a:path>
                <a:path w="9865360" h="931545">
                  <a:moveTo>
                    <a:pt x="5133965" y="9524"/>
                  </a:moveTo>
                  <a:lnTo>
                    <a:pt x="5124440" y="9524"/>
                  </a:lnTo>
                  <a:lnTo>
                    <a:pt x="5124440" y="0"/>
                  </a:lnTo>
                  <a:lnTo>
                    <a:pt x="5133965" y="0"/>
                  </a:lnTo>
                  <a:lnTo>
                    <a:pt x="5133965" y="9524"/>
                  </a:lnTo>
                  <a:close/>
                </a:path>
                <a:path w="9865360" h="931545">
                  <a:moveTo>
                    <a:pt x="5153015" y="9524"/>
                  </a:moveTo>
                  <a:lnTo>
                    <a:pt x="5143490" y="9524"/>
                  </a:lnTo>
                  <a:lnTo>
                    <a:pt x="5143490" y="0"/>
                  </a:lnTo>
                  <a:lnTo>
                    <a:pt x="5153015" y="0"/>
                  </a:lnTo>
                  <a:lnTo>
                    <a:pt x="5153015" y="9524"/>
                  </a:lnTo>
                  <a:close/>
                </a:path>
                <a:path w="9865360" h="931545">
                  <a:moveTo>
                    <a:pt x="5172065" y="9524"/>
                  </a:moveTo>
                  <a:lnTo>
                    <a:pt x="5162540" y="9524"/>
                  </a:lnTo>
                  <a:lnTo>
                    <a:pt x="5162540" y="0"/>
                  </a:lnTo>
                  <a:lnTo>
                    <a:pt x="5172065" y="0"/>
                  </a:lnTo>
                  <a:lnTo>
                    <a:pt x="5172065" y="9524"/>
                  </a:lnTo>
                  <a:close/>
                </a:path>
                <a:path w="9865360" h="931545">
                  <a:moveTo>
                    <a:pt x="5191115" y="9524"/>
                  </a:moveTo>
                  <a:lnTo>
                    <a:pt x="5181590" y="9524"/>
                  </a:lnTo>
                  <a:lnTo>
                    <a:pt x="5181590" y="0"/>
                  </a:lnTo>
                  <a:lnTo>
                    <a:pt x="5191115" y="0"/>
                  </a:lnTo>
                  <a:lnTo>
                    <a:pt x="5191115" y="9524"/>
                  </a:lnTo>
                  <a:close/>
                </a:path>
                <a:path w="9865360" h="931545">
                  <a:moveTo>
                    <a:pt x="5210165" y="9524"/>
                  </a:moveTo>
                  <a:lnTo>
                    <a:pt x="5200640" y="9524"/>
                  </a:lnTo>
                  <a:lnTo>
                    <a:pt x="5200640" y="0"/>
                  </a:lnTo>
                  <a:lnTo>
                    <a:pt x="5210165" y="0"/>
                  </a:lnTo>
                  <a:lnTo>
                    <a:pt x="5210165" y="9524"/>
                  </a:lnTo>
                  <a:close/>
                </a:path>
                <a:path w="9865360" h="931545">
                  <a:moveTo>
                    <a:pt x="5229215" y="9524"/>
                  </a:moveTo>
                  <a:lnTo>
                    <a:pt x="5219690" y="9524"/>
                  </a:lnTo>
                  <a:lnTo>
                    <a:pt x="5219690" y="0"/>
                  </a:lnTo>
                  <a:lnTo>
                    <a:pt x="5229215" y="0"/>
                  </a:lnTo>
                  <a:lnTo>
                    <a:pt x="5229215" y="9524"/>
                  </a:lnTo>
                  <a:close/>
                </a:path>
                <a:path w="9865360" h="931545">
                  <a:moveTo>
                    <a:pt x="5248265" y="9524"/>
                  </a:moveTo>
                  <a:lnTo>
                    <a:pt x="5238740" y="9524"/>
                  </a:lnTo>
                  <a:lnTo>
                    <a:pt x="5238740" y="0"/>
                  </a:lnTo>
                  <a:lnTo>
                    <a:pt x="5248265" y="0"/>
                  </a:lnTo>
                  <a:lnTo>
                    <a:pt x="5248265" y="9524"/>
                  </a:lnTo>
                  <a:close/>
                </a:path>
                <a:path w="9865360" h="931545">
                  <a:moveTo>
                    <a:pt x="5267315" y="9524"/>
                  </a:moveTo>
                  <a:lnTo>
                    <a:pt x="5257790" y="9524"/>
                  </a:lnTo>
                  <a:lnTo>
                    <a:pt x="5257790" y="0"/>
                  </a:lnTo>
                  <a:lnTo>
                    <a:pt x="5267315" y="0"/>
                  </a:lnTo>
                  <a:lnTo>
                    <a:pt x="5267315" y="9524"/>
                  </a:lnTo>
                  <a:close/>
                </a:path>
                <a:path w="9865360" h="931545">
                  <a:moveTo>
                    <a:pt x="5286365" y="9524"/>
                  </a:moveTo>
                  <a:lnTo>
                    <a:pt x="5276840" y="9524"/>
                  </a:lnTo>
                  <a:lnTo>
                    <a:pt x="5276840" y="0"/>
                  </a:lnTo>
                  <a:lnTo>
                    <a:pt x="5286365" y="0"/>
                  </a:lnTo>
                  <a:lnTo>
                    <a:pt x="5286365" y="9524"/>
                  </a:lnTo>
                  <a:close/>
                </a:path>
                <a:path w="9865360" h="931545">
                  <a:moveTo>
                    <a:pt x="5305415" y="9524"/>
                  </a:moveTo>
                  <a:lnTo>
                    <a:pt x="5295890" y="9524"/>
                  </a:lnTo>
                  <a:lnTo>
                    <a:pt x="5295890" y="0"/>
                  </a:lnTo>
                  <a:lnTo>
                    <a:pt x="5305415" y="0"/>
                  </a:lnTo>
                  <a:lnTo>
                    <a:pt x="5305415" y="9524"/>
                  </a:lnTo>
                  <a:close/>
                </a:path>
                <a:path w="9865360" h="931545">
                  <a:moveTo>
                    <a:pt x="5324465" y="9524"/>
                  </a:moveTo>
                  <a:lnTo>
                    <a:pt x="5314940" y="9524"/>
                  </a:lnTo>
                  <a:lnTo>
                    <a:pt x="5314940" y="0"/>
                  </a:lnTo>
                  <a:lnTo>
                    <a:pt x="5324465" y="0"/>
                  </a:lnTo>
                  <a:lnTo>
                    <a:pt x="5324465" y="9524"/>
                  </a:lnTo>
                  <a:close/>
                </a:path>
                <a:path w="9865360" h="931545">
                  <a:moveTo>
                    <a:pt x="5343515" y="9524"/>
                  </a:moveTo>
                  <a:lnTo>
                    <a:pt x="5333990" y="9524"/>
                  </a:lnTo>
                  <a:lnTo>
                    <a:pt x="5333990" y="0"/>
                  </a:lnTo>
                  <a:lnTo>
                    <a:pt x="5343515" y="0"/>
                  </a:lnTo>
                  <a:lnTo>
                    <a:pt x="5343515" y="9524"/>
                  </a:lnTo>
                  <a:close/>
                </a:path>
                <a:path w="9865360" h="931545">
                  <a:moveTo>
                    <a:pt x="5362565" y="9524"/>
                  </a:moveTo>
                  <a:lnTo>
                    <a:pt x="5353040" y="9524"/>
                  </a:lnTo>
                  <a:lnTo>
                    <a:pt x="5353040" y="0"/>
                  </a:lnTo>
                  <a:lnTo>
                    <a:pt x="5362565" y="0"/>
                  </a:lnTo>
                  <a:lnTo>
                    <a:pt x="5362565" y="9524"/>
                  </a:lnTo>
                  <a:close/>
                </a:path>
                <a:path w="9865360" h="931545">
                  <a:moveTo>
                    <a:pt x="5381615" y="9524"/>
                  </a:moveTo>
                  <a:lnTo>
                    <a:pt x="5372090" y="9524"/>
                  </a:lnTo>
                  <a:lnTo>
                    <a:pt x="5372090" y="0"/>
                  </a:lnTo>
                  <a:lnTo>
                    <a:pt x="5381615" y="0"/>
                  </a:lnTo>
                  <a:lnTo>
                    <a:pt x="5381615" y="9524"/>
                  </a:lnTo>
                  <a:close/>
                </a:path>
                <a:path w="9865360" h="931545">
                  <a:moveTo>
                    <a:pt x="5400665" y="9524"/>
                  </a:moveTo>
                  <a:lnTo>
                    <a:pt x="5391140" y="9524"/>
                  </a:lnTo>
                  <a:lnTo>
                    <a:pt x="5391140" y="0"/>
                  </a:lnTo>
                  <a:lnTo>
                    <a:pt x="5400665" y="0"/>
                  </a:lnTo>
                  <a:lnTo>
                    <a:pt x="5400665" y="9524"/>
                  </a:lnTo>
                  <a:close/>
                </a:path>
                <a:path w="9865360" h="931545">
                  <a:moveTo>
                    <a:pt x="5419715" y="9524"/>
                  </a:moveTo>
                  <a:lnTo>
                    <a:pt x="5410190" y="9524"/>
                  </a:lnTo>
                  <a:lnTo>
                    <a:pt x="5410190" y="0"/>
                  </a:lnTo>
                  <a:lnTo>
                    <a:pt x="5419715" y="0"/>
                  </a:lnTo>
                  <a:lnTo>
                    <a:pt x="5419715" y="9524"/>
                  </a:lnTo>
                  <a:close/>
                </a:path>
                <a:path w="9865360" h="931545">
                  <a:moveTo>
                    <a:pt x="5438765" y="9524"/>
                  </a:moveTo>
                  <a:lnTo>
                    <a:pt x="5429240" y="9524"/>
                  </a:lnTo>
                  <a:lnTo>
                    <a:pt x="5429240" y="0"/>
                  </a:lnTo>
                  <a:lnTo>
                    <a:pt x="5438765" y="0"/>
                  </a:lnTo>
                  <a:lnTo>
                    <a:pt x="5438765" y="9524"/>
                  </a:lnTo>
                  <a:close/>
                </a:path>
                <a:path w="9865360" h="931545">
                  <a:moveTo>
                    <a:pt x="5457815" y="9524"/>
                  </a:moveTo>
                  <a:lnTo>
                    <a:pt x="5448290" y="9524"/>
                  </a:lnTo>
                  <a:lnTo>
                    <a:pt x="5448290" y="0"/>
                  </a:lnTo>
                  <a:lnTo>
                    <a:pt x="5457815" y="0"/>
                  </a:lnTo>
                  <a:lnTo>
                    <a:pt x="5457815" y="9524"/>
                  </a:lnTo>
                  <a:close/>
                </a:path>
                <a:path w="9865360" h="931545">
                  <a:moveTo>
                    <a:pt x="5476865" y="9524"/>
                  </a:moveTo>
                  <a:lnTo>
                    <a:pt x="5467340" y="9524"/>
                  </a:lnTo>
                  <a:lnTo>
                    <a:pt x="5467340" y="0"/>
                  </a:lnTo>
                  <a:lnTo>
                    <a:pt x="5476865" y="0"/>
                  </a:lnTo>
                  <a:lnTo>
                    <a:pt x="5476865" y="9524"/>
                  </a:lnTo>
                  <a:close/>
                </a:path>
                <a:path w="9865360" h="931545">
                  <a:moveTo>
                    <a:pt x="5495915" y="9524"/>
                  </a:moveTo>
                  <a:lnTo>
                    <a:pt x="5486390" y="9524"/>
                  </a:lnTo>
                  <a:lnTo>
                    <a:pt x="5486390" y="0"/>
                  </a:lnTo>
                  <a:lnTo>
                    <a:pt x="5495915" y="0"/>
                  </a:lnTo>
                  <a:lnTo>
                    <a:pt x="5495915" y="9524"/>
                  </a:lnTo>
                  <a:close/>
                </a:path>
                <a:path w="9865360" h="931545">
                  <a:moveTo>
                    <a:pt x="5514965" y="9524"/>
                  </a:moveTo>
                  <a:lnTo>
                    <a:pt x="5505440" y="9524"/>
                  </a:lnTo>
                  <a:lnTo>
                    <a:pt x="5505440" y="0"/>
                  </a:lnTo>
                  <a:lnTo>
                    <a:pt x="5514965" y="0"/>
                  </a:lnTo>
                  <a:lnTo>
                    <a:pt x="5514965" y="9524"/>
                  </a:lnTo>
                  <a:close/>
                </a:path>
                <a:path w="9865360" h="931545">
                  <a:moveTo>
                    <a:pt x="5534015" y="9524"/>
                  </a:moveTo>
                  <a:lnTo>
                    <a:pt x="5524490" y="9524"/>
                  </a:lnTo>
                  <a:lnTo>
                    <a:pt x="5524490" y="0"/>
                  </a:lnTo>
                  <a:lnTo>
                    <a:pt x="5534015" y="0"/>
                  </a:lnTo>
                  <a:lnTo>
                    <a:pt x="5534015" y="9524"/>
                  </a:lnTo>
                  <a:close/>
                </a:path>
                <a:path w="9865360" h="931545">
                  <a:moveTo>
                    <a:pt x="5553065" y="9524"/>
                  </a:moveTo>
                  <a:lnTo>
                    <a:pt x="5543540" y="9524"/>
                  </a:lnTo>
                  <a:lnTo>
                    <a:pt x="5543540" y="0"/>
                  </a:lnTo>
                  <a:lnTo>
                    <a:pt x="5553065" y="0"/>
                  </a:lnTo>
                  <a:lnTo>
                    <a:pt x="5553065" y="9524"/>
                  </a:lnTo>
                  <a:close/>
                </a:path>
                <a:path w="9865360" h="931545">
                  <a:moveTo>
                    <a:pt x="5572115" y="9524"/>
                  </a:moveTo>
                  <a:lnTo>
                    <a:pt x="5562590" y="9524"/>
                  </a:lnTo>
                  <a:lnTo>
                    <a:pt x="5562590" y="0"/>
                  </a:lnTo>
                  <a:lnTo>
                    <a:pt x="5572115" y="0"/>
                  </a:lnTo>
                  <a:lnTo>
                    <a:pt x="5572115" y="9524"/>
                  </a:lnTo>
                  <a:close/>
                </a:path>
                <a:path w="9865360" h="931545">
                  <a:moveTo>
                    <a:pt x="5591165" y="9524"/>
                  </a:moveTo>
                  <a:lnTo>
                    <a:pt x="5581640" y="9524"/>
                  </a:lnTo>
                  <a:lnTo>
                    <a:pt x="5581640" y="0"/>
                  </a:lnTo>
                  <a:lnTo>
                    <a:pt x="5591165" y="0"/>
                  </a:lnTo>
                  <a:lnTo>
                    <a:pt x="5591165" y="9524"/>
                  </a:lnTo>
                  <a:close/>
                </a:path>
                <a:path w="9865360" h="931545">
                  <a:moveTo>
                    <a:pt x="5610215" y="9524"/>
                  </a:moveTo>
                  <a:lnTo>
                    <a:pt x="5600690" y="9524"/>
                  </a:lnTo>
                  <a:lnTo>
                    <a:pt x="5600690" y="0"/>
                  </a:lnTo>
                  <a:lnTo>
                    <a:pt x="5610215" y="0"/>
                  </a:lnTo>
                  <a:lnTo>
                    <a:pt x="5610215" y="9524"/>
                  </a:lnTo>
                  <a:close/>
                </a:path>
                <a:path w="9865360" h="931545">
                  <a:moveTo>
                    <a:pt x="5629265" y="9524"/>
                  </a:moveTo>
                  <a:lnTo>
                    <a:pt x="5619740" y="9524"/>
                  </a:lnTo>
                  <a:lnTo>
                    <a:pt x="5619740" y="0"/>
                  </a:lnTo>
                  <a:lnTo>
                    <a:pt x="5629265" y="0"/>
                  </a:lnTo>
                  <a:lnTo>
                    <a:pt x="5629265" y="9524"/>
                  </a:lnTo>
                  <a:close/>
                </a:path>
                <a:path w="9865360" h="931545">
                  <a:moveTo>
                    <a:pt x="5648315" y="9524"/>
                  </a:moveTo>
                  <a:lnTo>
                    <a:pt x="5638790" y="9524"/>
                  </a:lnTo>
                  <a:lnTo>
                    <a:pt x="5638790" y="0"/>
                  </a:lnTo>
                  <a:lnTo>
                    <a:pt x="5648315" y="0"/>
                  </a:lnTo>
                  <a:lnTo>
                    <a:pt x="5648315" y="9524"/>
                  </a:lnTo>
                  <a:close/>
                </a:path>
                <a:path w="9865360" h="931545">
                  <a:moveTo>
                    <a:pt x="5667365" y="9524"/>
                  </a:moveTo>
                  <a:lnTo>
                    <a:pt x="5657840" y="9524"/>
                  </a:lnTo>
                  <a:lnTo>
                    <a:pt x="5657840" y="0"/>
                  </a:lnTo>
                  <a:lnTo>
                    <a:pt x="5667365" y="0"/>
                  </a:lnTo>
                  <a:lnTo>
                    <a:pt x="5667365" y="9524"/>
                  </a:lnTo>
                  <a:close/>
                </a:path>
                <a:path w="9865360" h="931545">
                  <a:moveTo>
                    <a:pt x="5686415" y="9524"/>
                  </a:moveTo>
                  <a:lnTo>
                    <a:pt x="5676890" y="9524"/>
                  </a:lnTo>
                  <a:lnTo>
                    <a:pt x="5676890" y="0"/>
                  </a:lnTo>
                  <a:lnTo>
                    <a:pt x="5686415" y="0"/>
                  </a:lnTo>
                  <a:lnTo>
                    <a:pt x="5686415" y="9524"/>
                  </a:lnTo>
                  <a:close/>
                </a:path>
                <a:path w="9865360" h="931545">
                  <a:moveTo>
                    <a:pt x="5705465" y="9524"/>
                  </a:moveTo>
                  <a:lnTo>
                    <a:pt x="5695940" y="9524"/>
                  </a:lnTo>
                  <a:lnTo>
                    <a:pt x="5695940" y="0"/>
                  </a:lnTo>
                  <a:lnTo>
                    <a:pt x="5705465" y="0"/>
                  </a:lnTo>
                  <a:lnTo>
                    <a:pt x="5705465" y="9524"/>
                  </a:lnTo>
                  <a:close/>
                </a:path>
                <a:path w="9865360" h="931545">
                  <a:moveTo>
                    <a:pt x="5724515" y="9524"/>
                  </a:moveTo>
                  <a:lnTo>
                    <a:pt x="5714990" y="9524"/>
                  </a:lnTo>
                  <a:lnTo>
                    <a:pt x="5714990" y="0"/>
                  </a:lnTo>
                  <a:lnTo>
                    <a:pt x="5724515" y="0"/>
                  </a:lnTo>
                  <a:lnTo>
                    <a:pt x="5724515" y="9524"/>
                  </a:lnTo>
                  <a:close/>
                </a:path>
                <a:path w="9865360" h="931545">
                  <a:moveTo>
                    <a:pt x="5743565" y="9524"/>
                  </a:moveTo>
                  <a:lnTo>
                    <a:pt x="5734040" y="9524"/>
                  </a:lnTo>
                  <a:lnTo>
                    <a:pt x="5734040" y="0"/>
                  </a:lnTo>
                  <a:lnTo>
                    <a:pt x="5743565" y="0"/>
                  </a:lnTo>
                  <a:lnTo>
                    <a:pt x="5743565" y="9524"/>
                  </a:lnTo>
                  <a:close/>
                </a:path>
                <a:path w="9865360" h="931545">
                  <a:moveTo>
                    <a:pt x="5762615" y="9524"/>
                  </a:moveTo>
                  <a:lnTo>
                    <a:pt x="5753090" y="9524"/>
                  </a:lnTo>
                  <a:lnTo>
                    <a:pt x="5753090" y="0"/>
                  </a:lnTo>
                  <a:lnTo>
                    <a:pt x="5762615" y="0"/>
                  </a:lnTo>
                  <a:lnTo>
                    <a:pt x="5762615" y="9524"/>
                  </a:lnTo>
                  <a:close/>
                </a:path>
                <a:path w="9865360" h="931545">
                  <a:moveTo>
                    <a:pt x="5781665" y="9524"/>
                  </a:moveTo>
                  <a:lnTo>
                    <a:pt x="5772140" y="9524"/>
                  </a:lnTo>
                  <a:lnTo>
                    <a:pt x="5772140" y="0"/>
                  </a:lnTo>
                  <a:lnTo>
                    <a:pt x="5781665" y="0"/>
                  </a:lnTo>
                  <a:lnTo>
                    <a:pt x="5781665" y="9524"/>
                  </a:lnTo>
                  <a:close/>
                </a:path>
                <a:path w="9865360" h="931545">
                  <a:moveTo>
                    <a:pt x="5800715" y="9524"/>
                  </a:moveTo>
                  <a:lnTo>
                    <a:pt x="5791190" y="9524"/>
                  </a:lnTo>
                  <a:lnTo>
                    <a:pt x="5791190" y="0"/>
                  </a:lnTo>
                  <a:lnTo>
                    <a:pt x="5800715" y="0"/>
                  </a:lnTo>
                  <a:lnTo>
                    <a:pt x="5800715" y="9524"/>
                  </a:lnTo>
                  <a:close/>
                </a:path>
                <a:path w="9865360" h="931545">
                  <a:moveTo>
                    <a:pt x="5819764" y="9524"/>
                  </a:moveTo>
                  <a:lnTo>
                    <a:pt x="5810240" y="9524"/>
                  </a:lnTo>
                  <a:lnTo>
                    <a:pt x="5810240" y="0"/>
                  </a:lnTo>
                  <a:lnTo>
                    <a:pt x="5819764" y="0"/>
                  </a:lnTo>
                  <a:lnTo>
                    <a:pt x="5819764" y="9524"/>
                  </a:lnTo>
                  <a:close/>
                </a:path>
                <a:path w="9865360" h="931545">
                  <a:moveTo>
                    <a:pt x="5838814" y="9524"/>
                  </a:moveTo>
                  <a:lnTo>
                    <a:pt x="5829289" y="9524"/>
                  </a:lnTo>
                  <a:lnTo>
                    <a:pt x="5829289" y="0"/>
                  </a:lnTo>
                  <a:lnTo>
                    <a:pt x="5838814" y="0"/>
                  </a:lnTo>
                  <a:lnTo>
                    <a:pt x="5838814" y="9524"/>
                  </a:lnTo>
                  <a:close/>
                </a:path>
                <a:path w="9865360" h="931545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931545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931545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931545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931545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931545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931545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931545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931545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931545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931545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931545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931545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931545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931545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931545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931545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931545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931545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931545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931545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931545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931545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931545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931545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931545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931545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931545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931545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931545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931545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931545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931545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931545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931545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931545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931545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931545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931545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931545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931545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931545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931545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931545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931545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931545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931545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931545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931545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931545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931545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931545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931545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931545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931545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931545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931545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931545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931545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931545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931545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931545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931545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931545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931545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931545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931545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931545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931545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931545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931545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931545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931545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931545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931545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931545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931545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931545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931545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931545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931545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931545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931545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931545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931545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931545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931545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931545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931545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931545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931545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931545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931545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931545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931545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931545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931545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931545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931545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931545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931545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931545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931545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931545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931545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931545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931545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931545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931545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931545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931545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931545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931545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931545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931545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931545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931545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931545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931545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931545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931545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931545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931545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931545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931545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931545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931545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931545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931545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931545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931545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931545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931545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931545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931545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931545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931545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931545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931545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931545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931545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931545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931545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931545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931545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931545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931545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931545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931545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931545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931545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931545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931545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931545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931545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931545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931545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931545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931545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931545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931545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931545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931545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931545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931545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931545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931545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931545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931545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931545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931545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931545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931545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931545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931545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931545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931545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931545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931545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931545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931545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931545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931545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931545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931545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931545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931545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931545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931545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931545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931545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931545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931545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931545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931545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931545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931545">
                  <a:moveTo>
                    <a:pt x="9591344" y="9783"/>
                  </a:moveTo>
                  <a:lnTo>
                    <a:pt x="9588255" y="9649"/>
                  </a:lnTo>
                  <a:lnTo>
                    <a:pt x="9585165" y="9567"/>
                  </a:lnTo>
                  <a:lnTo>
                    <a:pt x="9582073" y="9537"/>
                  </a:lnTo>
                  <a:lnTo>
                    <a:pt x="9582163" y="219"/>
                  </a:lnTo>
                  <a:lnTo>
                    <a:pt x="9591725" y="976"/>
                  </a:lnTo>
                  <a:lnTo>
                    <a:pt x="9591344" y="9783"/>
                  </a:lnTo>
                  <a:close/>
                </a:path>
                <a:path w="9865360" h="931545">
                  <a:moveTo>
                    <a:pt x="9609756" y="11198"/>
                  </a:moveTo>
                  <a:lnTo>
                    <a:pt x="9606701" y="10860"/>
                  </a:lnTo>
                  <a:lnTo>
                    <a:pt x="9603640" y="10573"/>
                  </a:lnTo>
                  <a:lnTo>
                    <a:pt x="9600574" y="10337"/>
                  </a:lnTo>
                  <a:lnTo>
                    <a:pt x="9601235" y="1729"/>
                  </a:lnTo>
                  <a:lnTo>
                    <a:pt x="9610720" y="2479"/>
                  </a:lnTo>
                  <a:lnTo>
                    <a:pt x="9609756" y="11198"/>
                  </a:lnTo>
                  <a:close/>
                </a:path>
                <a:path w="9865360" h="931545">
                  <a:moveTo>
                    <a:pt x="9627945" y="13824"/>
                  </a:moveTo>
                  <a:lnTo>
                    <a:pt x="9624932" y="13286"/>
                  </a:lnTo>
                  <a:lnTo>
                    <a:pt x="9621911" y="12799"/>
                  </a:lnTo>
                  <a:lnTo>
                    <a:pt x="9618881" y="12361"/>
                  </a:lnTo>
                  <a:lnTo>
                    <a:pt x="9620200" y="3230"/>
                  </a:lnTo>
                  <a:lnTo>
                    <a:pt x="9624360" y="3559"/>
                  </a:lnTo>
                  <a:lnTo>
                    <a:pt x="9629554" y="4810"/>
                  </a:lnTo>
                  <a:lnTo>
                    <a:pt x="9627945" y="13824"/>
                  </a:lnTo>
                  <a:close/>
                </a:path>
                <a:path w="9865360" h="931545">
                  <a:moveTo>
                    <a:pt x="9645973" y="17669"/>
                  </a:moveTo>
                  <a:lnTo>
                    <a:pt x="9642983" y="16926"/>
                  </a:lnTo>
                  <a:lnTo>
                    <a:pt x="9639982" y="16234"/>
                  </a:lnTo>
                  <a:lnTo>
                    <a:pt x="9636971" y="15592"/>
                  </a:lnTo>
                  <a:lnTo>
                    <a:pt x="9638795" y="7036"/>
                  </a:lnTo>
                  <a:lnTo>
                    <a:pt x="9648060" y="9267"/>
                  </a:lnTo>
                  <a:lnTo>
                    <a:pt x="9645973" y="17669"/>
                  </a:lnTo>
                  <a:close/>
                </a:path>
                <a:path w="9865360" h="931545">
                  <a:moveTo>
                    <a:pt x="9663713" y="22710"/>
                  </a:moveTo>
                  <a:lnTo>
                    <a:pt x="9660788" y="21772"/>
                  </a:lnTo>
                  <a:lnTo>
                    <a:pt x="9657847" y="20883"/>
                  </a:lnTo>
                  <a:lnTo>
                    <a:pt x="9654889" y="20042"/>
                  </a:lnTo>
                  <a:lnTo>
                    <a:pt x="9657317" y="11497"/>
                  </a:lnTo>
                  <a:lnTo>
                    <a:pt x="9666592" y="13731"/>
                  </a:lnTo>
                  <a:lnTo>
                    <a:pt x="9663713" y="22710"/>
                  </a:lnTo>
                  <a:close/>
                </a:path>
                <a:path w="9865360" h="931545">
                  <a:moveTo>
                    <a:pt x="9681055" y="28915"/>
                  </a:moveTo>
                  <a:lnTo>
                    <a:pt x="9678198" y="27784"/>
                  </a:lnTo>
                  <a:lnTo>
                    <a:pt x="9675325" y="26702"/>
                  </a:lnTo>
                  <a:lnTo>
                    <a:pt x="9672438" y="25669"/>
                  </a:lnTo>
                  <a:lnTo>
                    <a:pt x="9675469" y="17195"/>
                  </a:lnTo>
                  <a:lnTo>
                    <a:pt x="9684254" y="20834"/>
                  </a:lnTo>
                  <a:lnTo>
                    <a:pt x="9681055" y="28915"/>
                  </a:lnTo>
                  <a:close/>
                </a:path>
                <a:path w="9865360" h="931545">
                  <a:moveTo>
                    <a:pt x="9697943" y="36260"/>
                  </a:moveTo>
                  <a:lnTo>
                    <a:pt x="9695169" y="34942"/>
                  </a:lnTo>
                  <a:lnTo>
                    <a:pt x="9692375" y="33671"/>
                  </a:lnTo>
                  <a:lnTo>
                    <a:pt x="9689560" y="32447"/>
                  </a:lnTo>
                  <a:lnTo>
                    <a:pt x="9693029" y="24469"/>
                  </a:lnTo>
                  <a:lnTo>
                    <a:pt x="9701816" y="28109"/>
                  </a:lnTo>
                  <a:lnTo>
                    <a:pt x="9697943" y="36260"/>
                  </a:lnTo>
                  <a:close/>
                </a:path>
                <a:path w="9865360" h="931545">
                  <a:moveTo>
                    <a:pt x="9714315" y="44721"/>
                  </a:moveTo>
                  <a:lnTo>
                    <a:pt x="9711630" y="43217"/>
                  </a:lnTo>
                  <a:lnTo>
                    <a:pt x="9708924" y="41761"/>
                  </a:lnTo>
                  <a:lnTo>
                    <a:pt x="9706197" y="40352"/>
                  </a:lnTo>
                  <a:lnTo>
                    <a:pt x="9710508" y="32008"/>
                  </a:lnTo>
                  <a:lnTo>
                    <a:pt x="9718645" y="36986"/>
                  </a:lnTo>
                  <a:lnTo>
                    <a:pt x="9714315" y="44721"/>
                  </a:lnTo>
                  <a:close/>
                </a:path>
                <a:path w="9865360" h="931545">
                  <a:moveTo>
                    <a:pt x="9730116" y="54273"/>
                  </a:moveTo>
                  <a:lnTo>
                    <a:pt x="9727533" y="52591"/>
                  </a:lnTo>
                  <a:lnTo>
                    <a:pt x="9724925" y="50954"/>
                  </a:lnTo>
                  <a:lnTo>
                    <a:pt x="9722290" y="49362"/>
                  </a:lnTo>
                  <a:lnTo>
                    <a:pt x="9726767" y="41955"/>
                  </a:lnTo>
                  <a:lnTo>
                    <a:pt x="9734897" y="46929"/>
                  </a:lnTo>
                  <a:lnTo>
                    <a:pt x="9730116" y="54273"/>
                  </a:lnTo>
                  <a:close/>
                </a:path>
                <a:path w="9865360" h="931545">
                  <a:moveTo>
                    <a:pt x="9745169" y="64805"/>
                  </a:moveTo>
                  <a:lnTo>
                    <a:pt x="9742724" y="62969"/>
                  </a:lnTo>
                  <a:lnTo>
                    <a:pt x="9740246" y="61173"/>
                  </a:lnTo>
                  <a:lnTo>
                    <a:pt x="9737735" y="59417"/>
                  </a:lnTo>
                  <a:lnTo>
                    <a:pt x="9743003" y="51888"/>
                  </a:lnTo>
                  <a:lnTo>
                    <a:pt x="9747125" y="54410"/>
                  </a:lnTo>
                  <a:lnTo>
                    <a:pt x="9750688" y="57451"/>
                  </a:lnTo>
                  <a:lnTo>
                    <a:pt x="9745169" y="64805"/>
                  </a:lnTo>
                  <a:close/>
                </a:path>
                <a:path w="9865360" h="931545">
                  <a:moveTo>
                    <a:pt x="9759526" y="76346"/>
                  </a:moveTo>
                  <a:lnTo>
                    <a:pt x="9757192" y="74339"/>
                  </a:lnTo>
                  <a:lnTo>
                    <a:pt x="9754830" y="72373"/>
                  </a:lnTo>
                  <a:lnTo>
                    <a:pt x="9752436" y="70449"/>
                  </a:lnTo>
                  <a:lnTo>
                    <a:pt x="9757923" y="63624"/>
                  </a:lnTo>
                  <a:lnTo>
                    <a:pt x="9765160" y="69799"/>
                  </a:lnTo>
                  <a:lnTo>
                    <a:pt x="9759526" y="76346"/>
                  </a:lnTo>
                  <a:close/>
                </a:path>
                <a:path w="9865360" h="931545">
                  <a:moveTo>
                    <a:pt x="9773152" y="88889"/>
                  </a:moveTo>
                  <a:lnTo>
                    <a:pt x="9770954" y="86725"/>
                  </a:lnTo>
                  <a:lnTo>
                    <a:pt x="9768715" y="84593"/>
                  </a:lnTo>
                  <a:lnTo>
                    <a:pt x="9766435" y="82495"/>
                  </a:lnTo>
                  <a:lnTo>
                    <a:pt x="9772419" y="75993"/>
                  </a:lnTo>
                  <a:lnTo>
                    <a:pt x="9779718" y="82221"/>
                  </a:lnTo>
                  <a:lnTo>
                    <a:pt x="9773152" y="88889"/>
                  </a:lnTo>
                  <a:close/>
                </a:path>
                <a:path w="9865360" h="931545">
                  <a:moveTo>
                    <a:pt x="9785928" y="102337"/>
                  </a:moveTo>
                  <a:lnTo>
                    <a:pt x="9783880" y="100032"/>
                  </a:lnTo>
                  <a:lnTo>
                    <a:pt x="9781792" y="97758"/>
                  </a:lnTo>
                  <a:lnTo>
                    <a:pt x="9779663" y="95516"/>
                  </a:lnTo>
                  <a:lnTo>
                    <a:pt x="9786218" y="89291"/>
                  </a:lnTo>
                  <a:lnTo>
                    <a:pt x="9792426" y="96566"/>
                  </a:lnTo>
                  <a:lnTo>
                    <a:pt x="9785928" y="102337"/>
                  </a:lnTo>
                  <a:close/>
                </a:path>
                <a:path w="9865360" h="931545">
                  <a:moveTo>
                    <a:pt x="9797707" y="116528"/>
                  </a:moveTo>
                  <a:lnTo>
                    <a:pt x="9795819" y="114092"/>
                  </a:lnTo>
                  <a:lnTo>
                    <a:pt x="9793898" y="111697"/>
                  </a:lnTo>
                  <a:lnTo>
                    <a:pt x="9791944" y="109343"/>
                  </a:lnTo>
                  <a:lnTo>
                    <a:pt x="9798608" y="103811"/>
                  </a:lnTo>
                  <a:lnTo>
                    <a:pt x="9804781" y="111044"/>
                  </a:lnTo>
                  <a:lnTo>
                    <a:pt x="9797707" y="116528"/>
                  </a:lnTo>
                  <a:close/>
                </a:path>
                <a:path w="9865360" h="931545">
                  <a:moveTo>
                    <a:pt x="9808466" y="131406"/>
                  </a:moveTo>
                  <a:lnTo>
                    <a:pt x="9806748" y="128856"/>
                  </a:lnTo>
                  <a:lnTo>
                    <a:pt x="9804998" y="126349"/>
                  </a:lnTo>
                  <a:lnTo>
                    <a:pt x="9803215" y="123885"/>
                  </a:lnTo>
                  <a:lnTo>
                    <a:pt x="9810912" y="118318"/>
                  </a:lnTo>
                  <a:lnTo>
                    <a:pt x="9815868" y="126419"/>
                  </a:lnTo>
                  <a:lnTo>
                    <a:pt x="9808466" y="131406"/>
                  </a:lnTo>
                  <a:close/>
                </a:path>
                <a:path w="9865360" h="931545">
                  <a:moveTo>
                    <a:pt x="9818264" y="147053"/>
                  </a:moveTo>
                  <a:lnTo>
                    <a:pt x="9816711" y="144378"/>
                  </a:lnTo>
                  <a:lnTo>
                    <a:pt x="9815121" y="141744"/>
                  </a:lnTo>
                  <a:lnTo>
                    <a:pt x="9813497" y="139150"/>
                  </a:lnTo>
                  <a:lnTo>
                    <a:pt x="9820841" y="134548"/>
                  </a:lnTo>
                  <a:lnTo>
                    <a:pt x="9825811" y="142672"/>
                  </a:lnTo>
                  <a:lnTo>
                    <a:pt x="9818264" y="147053"/>
                  </a:lnTo>
                  <a:close/>
                </a:path>
                <a:path w="9865360" h="931545">
                  <a:moveTo>
                    <a:pt x="9826982" y="163297"/>
                  </a:moveTo>
                  <a:lnTo>
                    <a:pt x="9825622" y="160545"/>
                  </a:lnTo>
                  <a:lnTo>
                    <a:pt x="9824215" y="157815"/>
                  </a:lnTo>
                  <a:lnTo>
                    <a:pt x="9822761" y="155106"/>
                  </a:lnTo>
                  <a:lnTo>
                    <a:pt x="9830783" y="150799"/>
                  </a:lnTo>
                  <a:lnTo>
                    <a:pt x="9834048" y="156136"/>
                  </a:lnTo>
                  <a:lnTo>
                    <a:pt x="9835309" y="159179"/>
                  </a:lnTo>
                  <a:lnTo>
                    <a:pt x="9826982" y="163297"/>
                  </a:lnTo>
                  <a:close/>
                </a:path>
                <a:path w="9865360" h="931545">
                  <a:moveTo>
                    <a:pt x="9834591" y="180069"/>
                  </a:moveTo>
                  <a:lnTo>
                    <a:pt x="9833418" y="177237"/>
                  </a:lnTo>
                  <a:lnTo>
                    <a:pt x="9832196" y="174421"/>
                  </a:lnTo>
                  <a:lnTo>
                    <a:pt x="9830926" y="171619"/>
                  </a:lnTo>
                  <a:lnTo>
                    <a:pt x="9838954" y="167979"/>
                  </a:lnTo>
                  <a:lnTo>
                    <a:pt x="9842589" y="176756"/>
                  </a:lnTo>
                  <a:lnTo>
                    <a:pt x="9834591" y="180069"/>
                  </a:lnTo>
                  <a:close/>
                </a:path>
                <a:path w="9865360" h="931545">
                  <a:moveTo>
                    <a:pt x="9841065" y="197310"/>
                  </a:moveTo>
                  <a:lnTo>
                    <a:pt x="9840058" y="194334"/>
                  </a:lnTo>
                  <a:lnTo>
                    <a:pt x="9839051" y="191510"/>
                  </a:lnTo>
                  <a:lnTo>
                    <a:pt x="9837971" y="188630"/>
                  </a:lnTo>
                  <a:lnTo>
                    <a:pt x="9846225" y="185534"/>
                  </a:lnTo>
                  <a:lnTo>
                    <a:pt x="9849870" y="194334"/>
                  </a:lnTo>
                  <a:lnTo>
                    <a:pt x="9841065" y="197310"/>
                  </a:lnTo>
                  <a:close/>
                </a:path>
                <a:path w="9865360" h="931545">
                  <a:moveTo>
                    <a:pt x="9846382" y="214961"/>
                  </a:moveTo>
                  <a:lnTo>
                    <a:pt x="9845595" y="211991"/>
                  </a:lnTo>
                  <a:lnTo>
                    <a:pt x="9844758" y="209034"/>
                  </a:lnTo>
                  <a:lnTo>
                    <a:pt x="9843871" y="206089"/>
                  </a:lnTo>
                  <a:lnTo>
                    <a:pt x="9852585" y="203463"/>
                  </a:lnTo>
                  <a:lnTo>
                    <a:pt x="9854816" y="212726"/>
                  </a:lnTo>
                  <a:lnTo>
                    <a:pt x="9846382" y="214961"/>
                  </a:lnTo>
                  <a:close/>
                </a:path>
                <a:path w="9865360" h="931545">
                  <a:moveTo>
                    <a:pt x="9850515" y="232957"/>
                  </a:moveTo>
                  <a:lnTo>
                    <a:pt x="9849922" y="229916"/>
                  </a:lnTo>
                  <a:lnTo>
                    <a:pt x="9849283" y="226904"/>
                  </a:lnTo>
                  <a:lnTo>
                    <a:pt x="9848600" y="223923"/>
                  </a:lnTo>
                  <a:lnTo>
                    <a:pt x="9857046" y="221985"/>
                  </a:lnTo>
                  <a:lnTo>
                    <a:pt x="9859278" y="231249"/>
                  </a:lnTo>
                  <a:lnTo>
                    <a:pt x="9850515" y="232957"/>
                  </a:lnTo>
                  <a:close/>
                </a:path>
                <a:path w="9865360" h="931545">
                  <a:moveTo>
                    <a:pt x="9853423" y="251084"/>
                  </a:moveTo>
                  <a:lnTo>
                    <a:pt x="9853038" y="248036"/>
                  </a:lnTo>
                  <a:lnTo>
                    <a:pt x="9852603" y="245005"/>
                  </a:lnTo>
                  <a:lnTo>
                    <a:pt x="9852118" y="241990"/>
                  </a:lnTo>
                  <a:lnTo>
                    <a:pt x="9861501" y="240482"/>
                  </a:lnTo>
                  <a:lnTo>
                    <a:pt x="9861571" y="240771"/>
                  </a:lnTo>
                  <a:lnTo>
                    <a:pt x="9862298" y="249962"/>
                  </a:lnTo>
                  <a:lnTo>
                    <a:pt x="9853423" y="251084"/>
                  </a:lnTo>
                  <a:close/>
                </a:path>
                <a:path w="9865360" h="931545">
                  <a:moveTo>
                    <a:pt x="9855122" y="269450"/>
                  </a:moveTo>
                  <a:lnTo>
                    <a:pt x="9854940" y="266356"/>
                  </a:lnTo>
                  <a:lnTo>
                    <a:pt x="9854707" y="263286"/>
                  </a:lnTo>
                  <a:lnTo>
                    <a:pt x="9854425" y="260240"/>
                  </a:lnTo>
                  <a:lnTo>
                    <a:pt x="9863049" y="259442"/>
                  </a:lnTo>
                  <a:lnTo>
                    <a:pt x="9863800" y="268937"/>
                  </a:lnTo>
                  <a:lnTo>
                    <a:pt x="9855122" y="269450"/>
                  </a:lnTo>
                  <a:close/>
                </a:path>
                <a:path w="9865360" h="931545">
                  <a:moveTo>
                    <a:pt x="9865130" y="288045"/>
                  </a:moveTo>
                  <a:lnTo>
                    <a:pt x="9855604" y="288045"/>
                  </a:lnTo>
                  <a:lnTo>
                    <a:pt x="9855514" y="278701"/>
                  </a:lnTo>
                  <a:lnTo>
                    <a:pt x="9864555" y="278471"/>
                  </a:lnTo>
                  <a:lnTo>
                    <a:pt x="9865130" y="285741"/>
                  </a:lnTo>
                  <a:lnTo>
                    <a:pt x="9865130" y="288045"/>
                  </a:lnTo>
                  <a:close/>
                </a:path>
                <a:path w="9865360" h="931545">
                  <a:moveTo>
                    <a:pt x="9865130" y="307095"/>
                  </a:moveTo>
                  <a:lnTo>
                    <a:pt x="9855604" y="307095"/>
                  </a:lnTo>
                  <a:lnTo>
                    <a:pt x="9855604" y="297570"/>
                  </a:lnTo>
                  <a:lnTo>
                    <a:pt x="9865130" y="297570"/>
                  </a:lnTo>
                  <a:lnTo>
                    <a:pt x="9865130" y="307095"/>
                  </a:lnTo>
                  <a:close/>
                </a:path>
                <a:path w="9865360" h="931545">
                  <a:moveTo>
                    <a:pt x="9865130" y="326145"/>
                  </a:moveTo>
                  <a:lnTo>
                    <a:pt x="9855604" y="326145"/>
                  </a:lnTo>
                  <a:lnTo>
                    <a:pt x="9855604" y="316620"/>
                  </a:lnTo>
                  <a:lnTo>
                    <a:pt x="9865130" y="316620"/>
                  </a:lnTo>
                  <a:lnTo>
                    <a:pt x="9865130" y="326145"/>
                  </a:lnTo>
                  <a:close/>
                </a:path>
                <a:path w="9865360" h="931545">
                  <a:moveTo>
                    <a:pt x="9865130" y="345195"/>
                  </a:moveTo>
                  <a:lnTo>
                    <a:pt x="9855604" y="345195"/>
                  </a:lnTo>
                  <a:lnTo>
                    <a:pt x="9855604" y="335670"/>
                  </a:lnTo>
                  <a:lnTo>
                    <a:pt x="9865130" y="335670"/>
                  </a:lnTo>
                  <a:lnTo>
                    <a:pt x="9865130" y="345195"/>
                  </a:lnTo>
                  <a:close/>
                </a:path>
                <a:path w="9865360" h="931545">
                  <a:moveTo>
                    <a:pt x="9865130" y="364245"/>
                  </a:moveTo>
                  <a:lnTo>
                    <a:pt x="9855604" y="364245"/>
                  </a:lnTo>
                  <a:lnTo>
                    <a:pt x="9855604" y="354720"/>
                  </a:lnTo>
                  <a:lnTo>
                    <a:pt x="9865130" y="354720"/>
                  </a:lnTo>
                  <a:lnTo>
                    <a:pt x="9865130" y="364245"/>
                  </a:lnTo>
                  <a:close/>
                </a:path>
                <a:path w="9865360" h="931545">
                  <a:moveTo>
                    <a:pt x="9865130" y="383295"/>
                  </a:moveTo>
                  <a:lnTo>
                    <a:pt x="9855604" y="383295"/>
                  </a:lnTo>
                  <a:lnTo>
                    <a:pt x="9855604" y="373770"/>
                  </a:lnTo>
                  <a:lnTo>
                    <a:pt x="9865130" y="373770"/>
                  </a:lnTo>
                  <a:lnTo>
                    <a:pt x="9865130" y="383295"/>
                  </a:lnTo>
                  <a:close/>
                </a:path>
                <a:path w="9865360" h="931545">
                  <a:moveTo>
                    <a:pt x="9865130" y="402345"/>
                  </a:moveTo>
                  <a:lnTo>
                    <a:pt x="9855604" y="402345"/>
                  </a:lnTo>
                  <a:lnTo>
                    <a:pt x="9855604" y="392820"/>
                  </a:lnTo>
                  <a:lnTo>
                    <a:pt x="9865130" y="392820"/>
                  </a:lnTo>
                  <a:lnTo>
                    <a:pt x="9865130" y="402345"/>
                  </a:lnTo>
                  <a:close/>
                </a:path>
                <a:path w="9865360" h="931545">
                  <a:moveTo>
                    <a:pt x="9865130" y="421395"/>
                  </a:moveTo>
                  <a:lnTo>
                    <a:pt x="9855604" y="421395"/>
                  </a:lnTo>
                  <a:lnTo>
                    <a:pt x="9855604" y="411870"/>
                  </a:lnTo>
                  <a:lnTo>
                    <a:pt x="9865130" y="411870"/>
                  </a:lnTo>
                  <a:lnTo>
                    <a:pt x="9865130" y="421395"/>
                  </a:lnTo>
                  <a:close/>
                </a:path>
                <a:path w="9865360" h="931545">
                  <a:moveTo>
                    <a:pt x="9865130" y="440445"/>
                  </a:moveTo>
                  <a:lnTo>
                    <a:pt x="9855604" y="440445"/>
                  </a:lnTo>
                  <a:lnTo>
                    <a:pt x="9855604" y="430920"/>
                  </a:lnTo>
                  <a:lnTo>
                    <a:pt x="9865130" y="430920"/>
                  </a:lnTo>
                  <a:lnTo>
                    <a:pt x="9865130" y="440445"/>
                  </a:lnTo>
                  <a:close/>
                </a:path>
                <a:path w="9865360" h="931545">
                  <a:moveTo>
                    <a:pt x="9865130" y="459495"/>
                  </a:moveTo>
                  <a:lnTo>
                    <a:pt x="9855604" y="459495"/>
                  </a:lnTo>
                  <a:lnTo>
                    <a:pt x="9855604" y="449970"/>
                  </a:lnTo>
                  <a:lnTo>
                    <a:pt x="9865130" y="449970"/>
                  </a:lnTo>
                  <a:lnTo>
                    <a:pt x="9865130" y="459495"/>
                  </a:lnTo>
                  <a:close/>
                </a:path>
                <a:path w="9865360" h="931545">
                  <a:moveTo>
                    <a:pt x="9865130" y="478545"/>
                  </a:moveTo>
                  <a:lnTo>
                    <a:pt x="9855604" y="478545"/>
                  </a:lnTo>
                  <a:lnTo>
                    <a:pt x="9855604" y="469020"/>
                  </a:lnTo>
                  <a:lnTo>
                    <a:pt x="9865130" y="469020"/>
                  </a:lnTo>
                  <a:lnTo>
                    <a:pt x="9865130" y="478545"/>
                  </a:lnTo>
                  <a:close/>
                </a:path>
                <a:path w="9865360" h="931545">
                  <a:moveTo>
                    <a:pt x="9865130" y="497595"/>
                  </a:moveTo>
                  <a:lnTo>
                    <a:pt x="9855604" y="497595"/>
                  </a:lnTo>
                  <a:lnTo>
                    <a:pt x="9855604" y="488070"/>
                  </a:lnTo>
                  <a:lnTo>
                    <a:pt x="9865130" y="488070"/>
                  </a:lnTo>
                  <a:lnTo>
                    <a:pt x="9865130" y="497595"/>
                  </a:lnTo>
                  <a:close/>
                </a:path>
                <a:path w="9865360" h="931545">
                  <a:moveTo>
                    <a:pt x="9865130" y="516645"/>
                  </a:moveTo>
                  <a:lnTo>
                    <a:pt x="9855604" y="516645"/>
                  </a:lnTo>
                  <a:lnTo>
                    <a:pt x="9855604" y="507120"/>
                  </a:lnTo>
                  <a:lnTo>
                    <a:pt x="9865130" y="507120"/>
                  </a:lnTo>
                  <a:lnTo>
                    <a:pt x="9865130" y="516645"/>
                  </a:lnTo>
                  <a:close/>
                </a:path>
                <a:path w="9865360" h="931545">
                  <a:moveTo>
                    <a:pt x="9865130" y="535695"/>
                  </a:moveTo>
                  <a:lnTo>
                    <a:pt x="9855604" y="535695"/>
                  </a:lnTo>
                  <a:lnTo>
                    <a:pt x="9855604" y="526170"/>
                  </a:lnTo>
                  <a:lnTo>
                    <a:pt x="9865130" y="526170"/>
                  </a:lnTo>
                  <a:lnTo>
                    <a:pt x="9865130" y="535695"/>
                  </a:lnTo>
                  <a:close/>
                </a:path>
                <a:path w="9865360" h="931545">
                  <a:moveTo>
                    <a:pt x="9865130" y="554745"/>
                  </a:moveTo>
                  <a:lnTo>
                    <a:pt x="9855604" y="554745"/>
                  </a:lnTo>
                  <a:lnTo>
                    <a:pt x="9855604" y="545220"/>
                  </a:lnTo>
                  <a:lnTo>
                    <a:pt x="9865130" y="545220"/>
                  </a:lnTo>
                  <a:lnTo>
                    <a:pt x="9865130" y="554745"/>
                  </a:lnTo>
                  <a:close/>
                </a:path>
                <a:path w="9865360" h="931545">
                  <a:moveTo>
                    <a:pt x="9865130" y="573795"/>
                  </a:moveTo>
                  <a:lnTo>
                    <a:pt x="9855604" y="573795"/>
                  </a:lnTo>
                  <a:lnTo>
                    <a:pt x="9855604" y="564270"/>
                  </a:lnTo>
                  <a:lnTo>
                    <a:pt x="9865130" y="564270"/>
                  </a:lnTo>
                  <a:lnTo>
                    <a:pt x="9865130" y="573795"/>
                  </a:lnTo>
                  <a:close/>
                </a:path>
                <a:path w="9865360" h="931545">
                  <a:moveTo>
                    <a:pt x="9865130" y="592845"/>
                  </a:moveTo>
                  <a:lnTo>
                    <a:pt x="9855604" y="592845"/>
                  </a:lnTo>
                  <a:lnTo>
                    <a:pt x="9855604" y="583320"/>
                  </a:lnTo>
                  <a:lnTo>
                    <a:pt x="9865130" y="583320"/>
                  </a:lnTo>
                  <a:lnTo>
                    <a:pt x="9865130" y="592845"/>
                  </a:lnTo>
                  <a:close/>
                </a:path>
                <a:path w="9865360" h="931545">
                  <a:moveTo>
                    <a:pt x="9865130" y="611895"/>
                  </a:moveTo>
                  <a:lnTo>
                    <a:pt x="9855604" y="611895"/>
                  </a:lnTo>
                  <a:lnTo>
                    <a:pt x="9855604" y="602370"/>
                  </a:lnTo>
                  <a:lnTo>
                    <a:pt x="9865130" y="602370"/>
                  </a:lnTo>
                  <a:lnTo>
                    <a:pt x="9865130" y="611895"/>
                  </a:lnTo>
                  <a:close/>
                </a:path>
                <a:path w="9865360" h="931545">
                  <a:moveTo>
                    <a:pt x="9865130" y="630945"/>
                  </a:moveTo>
                  <a:lnTo>
                    <a:pt x="9855604" y="630945"/>
                  </a:lnTo>
                  <a:lnTo>
                    <a:pt x="9855604" y="621420"/>
                  </a:lnTo>
                  <a:lnTo>
                    <a:pt x="9865130" y="621420"/>
                  </a:lnTo>
                  <a:lnTo>
                    <a:pt x="9865130" y="630945"/>
                  </a:lnTo>
                  <a:close/>
                </a:path>
                <a:path w="9865360" h="931545">
                  <a:moveTo>
                    <a:pt x="9864793" y="650032"/>
                  </a:moveTo>
                  <a:lnTo>
                    <a:pt x="9855572" y="649964"/>
                  </a:lnTo>
                  <a:lnTo>
                    <a:pt x="9855604" y="640470"/>
                  </a:lnTo>
                  <a:lnTo>
                    <a:pt x="9865130" y="640470"/>
                  </a:lnTo>
                  <a:lnTo>
                    <a:pt x="9865130" y="645774"/>
                  </a:lnTo>
                  <a:lnTo>
                    <a:pt x="9864793" y="650032"/>
                  </a:lnTo>
                  <a:close/>
                </a:path>
                <a:path w="9865360" h="931545">
                  <a:moveTo>
                    <a:pt x="9863285" y="669086"/>
                  </a:moveTo>
                  <a:lnTo>
                    <a:pt x="9854676" y="668380"/>
                  </a:lnTo>
                  <a:lnTo>
                    <a:pt x="9854930" y="665293"/>
                  </a:lnTo>
                  <a:lnTo>
                    <a:pt x="9855131" y="662218"/>
                  </a:lnTo>
                  <a:lnTo>
                    <a:pt x="9855281" y="659153"/>
                  </a:lnTo>
                  <a:lnTo>
                    <a:pt x="9864037" y="659581"/>
                  </a:lnTo>
                  <a:lnTo>
                    <a:pt x="9863285" y="669086"/>
                  </a:lnTo>
                  <a:close/>
                </a:path>
                <a:path w="9865360" h="931545">
                  <a:moveTo>
                    <a:pt x="9861784" y="688050"/>
                  </a:moveTo>
                  <a:lnTo>
                    <a:pt x="9852561" y="686671"/>
                  </a:lnTo>
                  <a:lnTo>
                    <a:pt x="9853015" y="683641"/>
                  </a:lnTo>
                  <a:lnTo>
                    <a:pt x="9853418" y="680602"/>
                  </a:lnTo>
                  <a:lnTo>
                    <a:pt x="9853770" y="677553"/>
                  </a:lnTo>
                  <a:lnTo>
                    <a:pt x="9862535" y="678568"/>
                  </a:lnTo>
                  <a:lnTo>
                    <a:pt x="9861784" y="688050"/>
                  </a:lnTo>
                  <a:close/>
                </a:path>
                <a:path w="9865360" h="931545">
                  <a:moveTo>
                    <a:pt x="9857749" y="706612"/>
                  </a:moveTo>
                  <a:lnTo>
                    <a:pt x="9849236" y="704750"/>
                  </a:lnTo>
                  <a:lnTo>
                    <a:pt x="9849893" y="701747"/>
                  </a:lnTo>
                  <a:lnTo>
                    <a:pt x="9850497" y="698738"/>
                  </a:lnTo>
                  <a:lnTo>
                    <a:pt x="9851052" y="695724"/>
                  </a:lnTo>
                  <a:lnTo>
                    <a:pt x="9859976" y="697364"/>
                  </a:lnTo>
                  <a:lnTo>
                    <a:pt x="9857749" y="706612"/>
                  </a:lnTo>
                  <a:close/>
                </a:path>
                <a:path w="9865360" h="931545">
                  <a:moveTo>
                    <a:pt x="9853288" y="725133"/>
                  </a:moveTo>
                  <a:lnTo>
                    <a:pt x="9844693" y="722643"/>
                  </a:lnTo>
                  <a:lnTo>
                    <a:pt x="9845545" y="719702"/>
                  </a:lnTo>
                  <a:lnTo>
                    <a:pt x="9846351" y="716734"/>
                  </a:lnTo>
                  <a:lnTo>
                    <a:pt x="9847113" y="713739"/>
                  </a:lnTo>
                  <a:lnTo>
                    <a:pt x="9855518" y="715874"/>
                  </a:lnTo>
                  <a:lnTo>
                    <a:pt x="9853288" y="725133"/>
                  </a:lnTo>
                  <a:close/>
                </a:path>
                <a:path w="9865360" h="931545">
                  <a:moveTo>
                    <a:pt x="9847371" y="743213"/>
                  </a:moveTo>
                  <a:lnTo>
                    <a:pt x="9838976" y="740162"/>
                  </a:lnTo>
                  <a:lnTo>
                    <a:pt x="9840020" y="737289"/>
                  </a:lnTo>
                  <a:lnTo>
                    <a:pt x="9841022" y="734385"/>
                  </a:lnTo>
                  <a:lnTo>
                    <a:pt x="9841981" y="731448"/>
                  </a:lnTo>
                  <a:lnTo>
                    <a:pt x="9851021" y="734402"/>
                  </a:lnTo>
                  <a:lnTo>
                    <a:pt x="9847371" y="743213"/>
                  </a:lnTo>
                  <a:close/>
                </a:path>
                <a:path w="9865360" h="931545">
                  <a:moveTo>
                    <a:pt x="9840099" y="760770"/>
                  </a:moveTo>
                  <a:lnTo>
                    <a:pt x="9832112" y="757248"/>
                  </a:lnTo>
                  <a:lnTo>
                    <a:pt x="9833339" y="754467"/>
                  </a:lnTo>
                  <a:lnTo>
                    <a:pt x="9834530" y="751639"/>
                  </a:lnTo>
                  <a:lnTo>
                    <a:pt x="9835685" y="748762"/>
                  </a:lnTo>
                  <a:lnTo>
                    <a:pt x="9843734" y="751995"/>
                  </a:lnTo>
                  <a:lnTo>
                    <a:pt x="9840099" y="760770"/>
                  </a:lnTo>
                  <a:close/>
                </a:path>
                <a:path w="9865360" h="931545">
                  <a:moveTo>
                    <a:pt x="9832352" y="778151"/>
                  </a:moveTo>
                  <a:lnTo>
                    <a:pt x="9824120" y="773845"/>
                  </a:lnTo>
                  <a:lnTo>
                    <a:pt x="9825544" y="771121"/>
                  </a:lnTo>
                  <a:lnTo>
                    <a:pt x="9826923" y="768377"/>
                  </a:lnTo>
                  <a:lnTo>
                    <a:pt x="9828254" y="765611"/>
                  </a:lnTo>
                  <a:lnTo>
                    <a:pt x="9836458" y="769561"/>
                  </a:lnTo>
                  <a:lnTo>
                    <a:pt x="9834048" y="775378"/>
                  </a:lnTo>
                  <a:lnTo>
                    <a:pt x="9832352" y="778151"/>
                  </a:lnTo>
                  <a:close/>
                </a:path>
                <a:path w="9865360" h="931545">
                  <a:moveTo>
                    <a:pt x="9822406" y="794408"/>
                  </a:moveTo>
                  <a:lnTo>
                    <a:pt x="9815025" y="789894"/>
                  </a:lnTo>
                  <a:lnTo>
                    <a:pt x="9816634" y="787262"/>
                  </a:lnTo>
                  <a:lnTo>
                    <a:pt x="9818196" y="784611"/>
                  </a:lnTo>
                  <a:lnTo>
                    <a:pt x="9819710" y="781940"/>
                  </a:lnTo>
                  <a:lnTo>
                    <a:pt x="9827376" y="786285"/>
                  </a:lnTo>
                  <a:lnTo>
                    <a:pt x="9822406" y="794408"/>
                  </a:lnTo>
                  <a:close/>
                </a:path>
                <a:path w="9865360" h="931545">
                  <a:moveTo>
                    <a:pt x="9812476" y="810640"/>
                  </a:moveTo>
                  <a:lnTo>
                    <a:pt x="9804897" y="805279"/>
                  </a:lnTo>
                  <a:lnTo>
                    <a:pt x="9806670" y="802773"/>
                  </a:lnTo>
                  <a:lnTo>
                    <a:pt x="9808394" y="800245"/>
                  </a:lnTo>
                  <a:lnTo>
                    <a:pt x="9810072" y="797697"/>
                  </a:lnTo>
                  <a:lnTo>
                    <a:pt x="9817431" y="802541"/>
                  </a:lnTo>
                  <a:lnTo>
                    <a:pt x="9812476" y="810640"/>
                  </a:lnTo>
                  <a:close/>
                </a:path>
                <a:path w="9865360" h="931545">
                  <a:moveTo>
                    <a:pt x="9800552" y="825425"/>
                  </a:moveTo>
                  <a:lnTo>
                    <a:pt x="9793784" y="819929"/>
                  </a:lnTo>
                  <a:lnTo>
                    <a:pt x="9795720" y="817545"/>
                  </a:lnTo>
                  <a:lnTo>
                    <a:pt x="9797616" y="815131"/>
                  </a:lnTo>
                  <a:lnTo>
                    <a:pt x="9799469" y="812688"/>
                  </a:lnTo>
                  <a:lnTo>
                    <a:pt x="9806725" y="818192"/>
                  </a:lnTo>
                  <a:lnTo>
                    <a:pt x="9800552" y="825425"/>
                  </a:lnTo>
                  <a:close/>
                </a:path>
                <a:path w="9865360" h="931545">
                  <a:moveTo>
                    <a:pt x="9788176" y="839929"/>
                  </a:moveTo>
                  <a:lnTo>
                    <a:pt x="9781662" y="833871"/>
                  </a:lnTo>
                  <a:lnTo>
                    <a:pt x="9783761" y="831614"/>
                  </a:lnTo>
                  <a:lnTo>
                    <a:pt x="9785822" y="829321"/>
                  </a:lnTo>
                  <a:lnTo>
                    <a:pt x="9787849" y="826991"/>
                  </a:lnTo>
                  <a:lnTo>
                    <a:pt x="9794375" y="832665"/>
                  </a:lnTo>
                  <a:lnTo>
                    <a:pt x="9788176" y="839929"/>
                  </a:lnTo>
                  <a:close/>
                </a:path>
                <a:path w="9865360" h="931545">
                  <a:moveTo>
                    <a:pt x="9774711" y="853565"/>
                  </a:moveTo>
                  <a:lnTo>
                    <a:pt x="9768571" y="847032"/>
                  </a:lnTo>
                  <a:lnTo>
                    <a:pt x="9770647" y="845080"/>
                  </a:lnTo>
                  <a:lnTo>
                    <a:pt x="9772687" y="843103"/>
                  </a:lnTo>
                  <a:lnTo>
                    <a:pt x="9775234" y="840554"/>
                  </a:lnTo>
                  <a:lnTo>
                    <a:pt x="9781941" y="847236"/>
                  </a:lnTo>
                  <a:lnTo>
                    <a:pt x="9781440" y="847824"/>
                  </a:lnTo>
                  <a:lnTo>
                    <a:pt x="9774711" y="853565"/>
                  </a:lnTo>
                  <a:close/>
                </a:path>
                <a:path w="9865360" h="931545">
                  <a:moveTo>
                    <a:pt x="9760200" y="865947"/>
                  </a:moveTo>
                  <a:lnTo>
                    <a:pt x="9754688" y="859235"/>
                  </a:lnTo>
                  <a:lnTo>
                    <a:pt x="9757059" y="857288"/>
                  </a:lnTo>
                  <a:lnTo>
                    <a:pt x="9759404" y="855296"/>
                  </a:lnTo>
                  <a:lnTo>
                    <a:pt x="9761721" y="853259"/>
                  </a:lnTo>
                  <a:lnTo>
                    <a:pt x="9767442" y="859768"/>
                  </a:lnTo>
                  <a:lnTo>
                    <a:pt x="9760200" y="865947"/>
                  </a:lnTo>
                  <a:close/>
                </a:path>
                <a:path w="9865360" h="931545">
                  <a:moveTo>
                    <a:pt x="9745555" y="878064"/>
                  </a:moveTo>
                  <a:lnTo>
                    <a:pt x="9740093" y="870429"/>
                  </a:lnTo>
                  <a:lnTo>
                    <a:pt x="9742592" y="868641"/>
                  </a:lnTo>
                  <a:lnTo>
                    <a:pt x="9745052" y="866819"/>
                  </a:lnTo>
                  <a:lnTo>
                    <a:pt x="9747474" y="864960"/>
                  </a:lnTo>
                  <a:lnTo>
                    <a:pt x="9752966" y="872120"/>
                  </a:lnTo>
                  <a:lnTo>
                    <a:pt x="9747125" y="877105"/>
                  </a:lnTo>
                  <a:lnTo>
                    <a:pt x="9745555" y="878064"/>
                  </a:lnTo>
                  <a:close/>
                </a:path>
                <a:path w="9865360" h="931545">
                  <a:moveTo>
                    <a:pt x="9729324" y="887994"/>
                  </a:moveTo>
                  <a:lnTo>
                    <a:pt x="9724770" y="880635"/>
                  </a:lnTo>
                  <a:lnTo>
                    <a:pt x="9727386" y="879016"/>
                  </a:lnTo>
                  <a:lnTo>
                    <a:pt x="9729977" y="877351"/>
                  </a:lnTo>
                  <a:lnTo>
                    <a:pt x="9732546" y="875640"/>
                  </a:lnTo>
                  <a:lnTo>
                    <a:pt x="9737461" y="883017"/>
                  </a:lnTo>
                  <a:lnTo>
                    <a:pt x="9729324" y="887994"/>
                  </a:lnTo>
                  <a:close/>
                </a:path>
                <a:path w="9865360" h="931545">
                  <a:moveTo>
                    <a:pt x="9713071" y="897938"/>
                  </a:moveTo>
                  <a:lnTo>
                    <a:pt x="9708766" y="889816"/>
                  </a:lnTo>
                  <a:lnTo>
                    <a:pt x="9711485" y="888375"/>
                  </a:lnTo>
                  <a:lnTo>
                    <a:pt x="9714177" y="886890"/>
                  </a:lnTo>
                  <a:lnTo>
                    <a:pt x="9716841" y="885362"/>
                  </a:lnTo>
                  <a:lnTo>
                    <a:pt x="9721202" y="892964"/>
                  </a:lnTo>
                  <a:lnTo>
                    <a:pt x="9713071" y="897938"/>
                  </a:lnTo>
                  <a:close/>
                </a:path>
                <a:path w="9865360" h="931545">
                  <a:moveTo>
                    <a:pt x="9695793" y="905900"/>
                  </a:moveTo>
                  <a:lnTo>
                    <a:pt x="9692212" y="897897"/>
                  </a:lnTo>
                  <a:lnTo>
                    <a:pt x="9695018" y="896641"/>
                  </a:lnTo>
                  <a:lnTo>
                    <a:pt x="9697798" y="895341"/>
                  </a:lnTo>
                  <a:lnTo>
                    <a:pt x="9700554" y="893996"/>
                  </a:lnTo>
                  <a:lnTo>
                    <a:pt x="9704587" y="902258"/>
                  </a:lnTo>
                  <a:lnTo>
                    <a:pt x="9695793" y="905900"/>
                  </a:lnTo>
                  <a:close/>
                </a:path>
                <a:path w="9865360" h="931545">
                  <a:moveTo>
                    <a:pt x="9678237" y="913172"/>
                  </a:moveTo>
                  <a:lnTo>
                    <a:pt x="9675162" y="904854"/>
                  </a:lnTo>
                  <a:lnTo>
                    <a:pt x="9678040" y="903790"/>
                  </a:lnTo>
                  <a:lnTo>
                    <a:pt x="9680900" y="902678"/>
                  </a:lnTo>
                  <a:lnTo>
                    <a:pt x="9683743" y="901518"/>
                  </a:lnTo>
                  <a:lnTo>
                    <a:pt x="9687016" y="909536"/>
                  </a:lnTo>
                  <a:lnTo>
                    <a:pt x="9678237" y="913172"/>
                  </a:lnTo>
                  <a:close/>
                </a:path>
                <a:path w="9865360" h="931545">
                  <a:moveTo>
                    <a:pt x="9660234" y="919315"/>
                  </a:moveTo>
                  <a:lnTo>
                    <a:pt x="9657676" y="910663"/>
                  </a:lnTo>
                  <a:lnTo>
                    <a:pt x="9660629" y="909791"/>
                  </a:lnTo>
                  <a:lnTo>
                    <a:pt x="9663560" y="908871"/>
                  </a:lnTo>
                  <a:lnTo>
                    <a:pt x="9666469" y="907904"/>
                  </a:lnTo>
                  <a:lnTo>
                    <a:pt x="9669432" y="916819"/>
                  </a:lnTo>
                  <a:lnTo>
                    <a:pt x="9667817" y="917488"/>
                  </a:lnTo>
                  <a:lnTo>
                    <a:pt x="9660234" y="919315"/>
                  </a:lnTo>
                  <a:close/>
                </a:path>
                <a:path w="9865360" h="931545">
                  <a:moveTo>
                    <a:pt x="9641713" y="923776"/>
                  </a:moveTo>
                  <a:lnTo>
                    <a:pt x="9639812" y="915301"/>
                  </a:lnTo>
                  <a:lnTo>
                    <a:pt x="9642818" y="914627"/>
                  </a:lnTo>
                  <a:lnTo>
                    <a:pt x="9645809" y="913903"/>
                  </a:lnTo>
                  <a:lnTo>
                    <a:pt x="9648787" y="913130"/>
                  </a:lnTo>
                  <a:lnTo>
                    <a:pt x="9650972" y="921545"/>
                  </a:lnTo>
                  <a:lnTo>
                    <a:pt x="9641713" y="923776"/>
                  </a:lnTo>
                  <a:close/>
                </a:path>
                <a:path w="9865360" h="931545">
                  <a:moveTo>
                    <a:pt x="9623187" y="928048"/>
                  </a:moveTo>
                  <a:lnTo>
                    <a:pt x="9621741" y="918725"/>
                  </a:lnTo>
                  <a:lnTo>
                    <a:pt x="9624764" y="918256"/>
                  </a:lnTo>
                  <a:lnTo>
                    <a:pt x="9627778" y="917736"/>
                  </a:lnTo>
                  <a:lnTo>
                    <a:pt x="9630781" y="917167"/>
                  </a:lnTo>
                  <a:lnTo>
                    <a:pt x="9632455" y="926005"/>
                  </a:lnTo>
                  <a:lnTo>
                    <a:pt x="9624360" y="927955"/>
                  </a:lnTo>
                  <a:lnTo>
                    <a:pt x="9623187" y="928048"/>
                  </a:lnTo>
                  <a:close/>
                </a:path>
                <a:path w="9865360" h="931545">
                  <a:moveTo>
                    <a:pt x="9604222" y="929549"/>
                  </a:moveTo>
                  <a:lnTo>
                    <a:pt x="9603469" y="920939"/>
                  </a:lnTo>
                  <a:lnTo>
                    <a:pt x="9606531" y="920671"/>
                  </a:lnTo>
                  <a:lnTo>
                    <a:pt x="9609585" y="920352"/>
                  </a:lnTo>
                  <a:lnTo>
                    <a:pt x="9612632" y="919983"/>
                  </a:lnTo>
                  <a:lnTo>
                    <a:pt x="9613701" y="928799"/>
                  </a:lnTo>
                  <a:lnTo>
                    <a:pt x="9604222" y="929549"/>
                  </a:lnTo>
                  <a:close/>
                </a:path>
                <a:path w="9865360" h="931545">
                  <a:moveTo>
                    <a:pt x="9585180" y="931056"/>
                  </a:moveTo>
                  <a:lnTo>
                    <a:pt x="9584995" y="921933"/>
                  </a:lnTo>
                  <a:lnTo>
                    <a:pt x="9588085" y="921870"/>
                  </a:lnTo>
                  <a:lnTo>
                    <a:pt x="9591171" y="921756"/>
                  </a:lnTo>
                  <a:lnTo>
                    <a:pt x="9594252" y="921590"/>
                  </a:lnTo>
                  <a:lnTo>
                    <a:pt x="9594722" y="930301"/>
                  </a:lnTo>
                  <a:lnTo>
                    <a:pt x="9585180" y="931056"/>
                  </a:lnTo>
                  <a:close/>
                </a:path>
                <a:path w="9865360" h="931545">
                  <a:moveTo>
                    <a:pt x="9575612" y="931515"/>
                  </a:moveTo>
                  <a:lnTo>
                    <a:pt x="9566087" y="931515"/>
                  </a:lnTo>
                  <a:lnTo>
                    <a:pt x="9566087" y="921990"/>
                  </a:lnTo>
                  <a:lnTo>
                    <a:pt x="9575612" y="921990"/>
                  </a:lnTo>
                  <a:lnTo>
                    <a:pt x="9575612" y="931515"/>
                  </a:lnTo>
                  <a:close/>
                </a:path>
                <a:path w="9865360" h="931545">
                  <a:moveTo>
                    <a:pt x="9556562" y="931515"/>
                  </a:moveTo>
                  <a:lnTo>
                    <a:pt x="9547037" y="931515"/>
                  </a:lnTo>
                  <a:lnTo>
                    <a:pt x="9547037" y="921990"/>
                  </a:lnTo>
                  <a:lnTo>
                    <a:pt x="9556562" y="921990"/>
                  </a:lnTo>
                  <a:lnTo>
                    <a:pt x="9556562" y="931515"/>
                  </a:lnTo>
                  <a:close/>
                </a:path>
                <a:path w="9865360" h="931545">
                  <a:moveTo>
                    <a:pt x="9537512" y="931515"/>
                  </a:moveTo>
                  <a:lnTo>
                    <a:pt x="9527987" y="931515"/>
                  </a:lnTo>
                  <a:lnTo>
                    <a:pt x="9527987" y="921990"/>
                  </a:lnTo>
                  <a:lnTo>
                    <a:pt x="9537512" y="921990"/>
                  </a:lnTo>
                  <a:lnTo>
                    <a:pt x="9537512" y="931515"/>
                  </a:lnTo>
                  <a:close/>
                </a:path>
                <a:path w="9865360" h="931545">
                  <a:moveTo>
                    <a:pt x="9518462" y="931515"/>
                  </a:moveTo>
                  <a:lnTo>
                    <a:pt x="9508937" y="931515"/>
                  </a:lnTo>
                  <a:lnTo>
                    <a:pt x="9508937" y="921990"/>
                  </a:lnTo>
                  <a:lnTo>
                    <a:pt x="9518462" y="921990"/>
                  </a:lnTo>
                  <a:lnTo>
                    <a:pt x="9518462" y="931515"/>
                  </a:lnTo>
                  <a:close/>
                </a:path>
                <a:path w="9865360" h="931545">
                  <a:moveTo>
                    <a:pt x="9499412" y="931515"/>
                  </a:moveTo>
                  <a:lnTo>
                    <a:pt x="9489887" y="931515"/>
                  </a:lnTo>
                  <a:lnTo>
                    <a:pt x="9489887" y="921990"/>
                  </a:lnTo>
                  <a:lnTo>
                    <a:pt x="9499412" y="921990"/>
                  </a:lnTo>
                  <a:lnTo>
                    <a:pt x="9499412" y="931515"/>
                  </a:lnTo>
                  <a:close/>
                </a:path>
                <a:path w="9865360" h="931545">
                  <a:moveTo>
                    <a:pt x="9480362" y="931515"/>
                  </a:moveTo>
                  <a:lnTo>
                    <a:pt x="9470837" y="931515"/>
                  </a:lnTo>
                  <a:lnTo>
                    <a:pt x="9470837" y="921990"/>
                  </a:lnTo>
                  <a:lnTo>
                    <a:pt x="9480362" y="921990"/>
                  </a:lnTo>
                  <a:lnTo>
                    <a:pt x="9480362" y="931515"/>
                  </a:lnTo>
                  <a:close/>
                </a:path>
                <a:path w="9865360" h="931545">
                  <a:moveTo>
                    <a:pt x="9461312" y="931515"/>
                  </a:moveTo>
                  <a:lnTo>
                    <a:pt x="9451787" y="931515"/>
                  </a:lnTo>
                  <a:lnTo>
                    <a:pt x="9451787" y="921990"/>
                  </a:lnTo>
                  <a:lnTo>
                    <a:pt x="9461312" y="921990"/>
                  </a:lnTo>
                  <a:lnTo>
                    <a:pt x="9461312" y="931515"/>
                  </a:lnTo>
                  <a:close/>
                </a:path>
                <a:path w="9865360" h="931545">
                  <a:moveTo>
                    <a:pt x="9442262" y="931515"/>
                  </a:moveTo>
                  <a:lnTo>
                    <a:pt x="9432737" y="931515"/>
                  </a:lnTo>
                  <a:lnTo>
                    <a:pt x="9432737" y="921990"/>
                  </a:lnTo>
                  <a:lnTo>
                    <a:pt x="9442262" y="921990"/>
                  </a:lnTo>
                  <a:lnTo>
                    <a:pt x="9442262" y="931515"/>
                  </a:lnTo>
                  <a:close/>
                </a:path>
                <a:path w="9865360" h="931545">
                  <a:moveTo>
                    <a:pt x="9423212" y="931515"/>
                  </a:moveTo>
                  <a:lnTo>
                    <a:pt x="9413687" y="931515"/>
                  </a:lnTo>
                  <a:lnTo>
                    <a:pt x="9413687" y="921990"/>
                  </a:lnTo>
                  <a:lnTo>
                    <a:pt x="9423212" y="921990"/>
                  </a:lnTo>
                  <a:lnTo>
                    <a:pt x="9423212" y="931515"/>
                  </a:lnTo>
                  <a:close/>
                </a:path>
                <a:path w="9865360" h="931545">
                  <a:moveTo>
                    <a:pt x="9404162" y="931515"/>
                  </a:moveTo>
                  <a:lnTo>
                    <a:pt x="9394637" y="931515"/>
                  </a:lnTo>
                  <a:lnTo>
                    <a:pt x="9394637" y="921990"/>
                  </a:lnTo>
                  <a:lnTo>
                    <a:pt x="9404162" y="921990"/>
                  </a:lnTo>
                  <a:lnTo>
                    <a:pt x="9404162" y="931515"/>
                  </a:lnTo>
                  <a:close/>
                </a:path>
                <a:path w="9865360" h="931545">
                  <a:moveTo>
                    <a:pt x="9385112" y="931515"/>
                  </a:moveTo>
                  <a:lnTo>
                    <a:pt x="9375587" y="931515"/>
                  </a:lnTo>
                  <a:lnTo>
                    <a:pt x="9375587" y="921990"/>
                  </a:lnTo>
                  <a:lnTo>
                    <a:pt x="9385112" y="921990"/>
                  </a:lnTo>
                  <a:lnTo>
                    <a:pt x="9385112" y="931515"/>
                  </a:lnTo>
                  <a:close/>
                </a:path>
                <a:path w="9865360" h="931545">
                  <a:moveTo>
                    <a:pt x="9366062" y="931515"/>
                  </a:moveTo>
                  <a:lnTo>
                    <a:pt x="9356537" y="931515"/>
                  </a:lnTo>
                  <a:lnTo>
                    <a:pt x="9356537" y="921990"/>
                  </a:lnTo>
                  <a:lnTo>
                    <a:pt x="9366062" y="921990"/>
                  </a:lnTo>
                  <a:lnTo>
                    <a:pt x="9366062" y="931515"/>
                  </a:lnTo>
                  <a:close/>
                </a:path>
                <a:path w="9865360" h="931545">
                  <a:moveTo>
                    <a:pt x="9347012" y="931515"/>
                  </a:moveTo>
                  <a:lnTo>
                    <a:pt x="9337487" y="931515"/>
                  </a:lnTo>
                  <a:lnTo>
                    <a:pt x="9337487" y="921990"/>
                  </a:lnTo>
                  <a:lnTo>
                    <a:pt x="9347012" y="921990"/>
                  </a:lnTo>
                  <a:lnTo>
                    <a:pt x="9347012" y="931515"/>
                  </a:lnTo>
                  <a:close/>
                </a:path>
                <a:path w="9865360" h="931545">
                  <a:moveTo>
                    <a:pt x="9327962" y="931515"/>
                  </a:moveTo>
                  <a:lnTo>
                    <a:pt x="9318437" y="931515"/>
                  </a:lnTo>
                  <a:lnTo>
                    <a:pt x="9318437" y="921990"/>
                  </a:lnTo>
                  <a:lnTo>
                    <a:pt x="9327962" y="921990"/>
                  </a:lnTo>
                  <a:lnTo>
                    <a:pt x="9327962" y="931515"/>
                  </a:lnTo>
                  <a:close/>
                </a:path>
                <a:path w="9865360" h="931545">
                  <a:moveTo>
                    <a:pt x="9308912" y="931515"/>
                  </a:moveTo>
                  <a:lnTo>
                    <a:pt x="9299387" y="931515"/>
                  </a:lnTo>
                  <a:lnTo>
                    <a:pt x="9299387" y="921990"/>
                  </a:lnTo>
                  <a:lnTo>
                    <a:pt x="9308912" y="921990"/>
                  </a:lnTo>
                  <a:lnTo>
                    <a:pt x="9308912" y="931515"/>
                  </a:lnTo>
                  <a:close/>
                </a:path>
                <a:path w="9865360" h="931545">
                  <a:moveTo>
                    <a:pt x="9289862" y="931515"/>
                  </a:moveTo>
                  <a:lnTo>
                    <a:pt x="9280337" y="931515"/>
                  </a:lnTo>
                  <a:lnTo>
                    <a:pt x="9280337" y="921990"/>
                  </a:lnTo>
                  <a:lnTo>
                    <a:pt x="9289862" y="921990"/>
                  </a:lnTo>
                  <a:lnTo>
                    <a:pt x="9289862" y="931515"/>
                  </a:lnTo>
                  <a:close/>
                </a:path>
                <a:path w="9865360" h="931545">
                  <a:moveTo>
                    <a:pt x="9270812" y="931515"/>
                  </a:moveTo>
                  <a:lnTo>
                    <a:pt x="9261287" y="931515"/>
                  </a:lnTo>
                  <a:lnTo>
                    <a:pt x="9261287" y="921990"/>
                  </a:lnTo>
                  <a:lnTo>
                    <a:pt x="9270812" y="921990"/>
                  </a:lnTo>
                  <a:lnTo>
                    <a:pt x="9270812" y="931515"/>
                  </a:lnTo>
                  <a:close/>
                </a:path>
                <a:path w="9865360" h="931545">
                  <a:moveTo>
                    <a:pt x="9251762" y="931515"/>
                  </a:moveTo>
                  <a:lnTo>
                    <a:pt x="9242237" y="931515"/>
                  </a:lnTo>
                  <a:lnTo>
                    <a:pt x="9242237" y="921990"/>
                  </a:lnTo>
                  <a:lnTo>
                    <a:pt x="9251762" y="921990"/>
                  </a:lnTo>
                  <a:lnTo>
                    <a:pt x="9251762" y="931515"/>
                  </a:lnTo>
                  <a:close/>
                </a:path>
                <a:path w="9865360" h="931545">
                  <a:moveTo>
                    <a:pt x="9232712" y="931515"/>
                  </a:moveTo>
                  <a:lnTo>
                    <a:pt x="9223187" y="931515"/>
                  </a:lnTo>
                  <a:lnTo>
                    <a:pt x="9223187" y="921990"/>
                  </a:lnTo>
                  <a:lnTo>
                    <a:pt x="9232712" y="921990"/>
                  </a:lnTo>
                  <a:lnTo>
                    <a:pt x="9232712" y="931515"/>
                  </a:lnTo>
                  <a:close/>
                </a:path>
                <a:path w="9865360" h="931545">
                  <a:moveTo>
                    <a:pt x="9213662" y="931515"/>
                  </a:moveTo>
                  <a:lnTo>
                    <a:pt x="9204137" y="931515"/>
                  </a:lnTo>
                  <a:lnTo>
                    <a:pt x="9204137" y="921990"/>
                  </a:lnTo>
                  <a:lnTo>
                    <a:pt x="9213662" y="921990"/>
                  </a:lnTo>
                  <a:lnTo>
                    <a:pt x="9213662" y="931515"/>
                  </a:lnTo>
                  <a:close/>
                </a:path>
                <a:path w="9865360" h="931545">
                  <a:moveTo>
                    <a:pt x="9194612" y="931515"/>
                  </a:moveTo>
                  <a:lnTo>
                    <a:pt x="9185087" y="931515"/>
                  </a:lnTo>
                  <a:lnTo>
                    <a:pt x="9185087" y="921990"/>
                  </a:lnTo>
                  <a:lnTo>
                    <a:pt x="9194612" y="921990"/>
                  </a:lnTo>
                  <a:lnTo>
                    <a:pt x="9194612" y="931515"/>
                  </a:lnTo>
                  <a:close/>
                </a:path>
                <a:path w="9865360" h="931545">
                  <a:moveTo>
                    <a:pt x="9175562" y="931515"/>
                  </a:moveTo>
                  <a:lnTo>
                    <a:pt x="9166037" y="931515"/>
                  </a:lnTo>
                  <a:lnTo>
                    <a:pt x="9166037" y="921990"/>
                  </a:lnTo>
                  <a:lnTo>
                    <a:pt x="9175562" y="921990"/>
                  </a:lnTo>
                  <a:lnTo>
                    <a:pt x="9175562" y="931515"/>
                  </a:lnTo>
                  <a:close/>
                </a:path>
                <a:path w="9865360" h="931545">
                  <a:moveTo>
                    <a:pt x="9156512" y="931515"/>
                  </a:moveTo>
                  <a:lnTo>
                    <a:pt x="9146987" y="931515"/>
                  </a:lnTo>
                  <a:lnTo>
                    <a:pt x="9146987" y="921990"/>
                  </a:lnTo>
                  <a:lnTo>
                    <a:pt x="9156512" y="921990"/>
                  </a:lnTo>
                  <a:lnTo>
                    <a:pt x="9156512" y="931515"/>
                  </a:lnTo>
                  <a:close/>
                </a:path>
                <a:path w="9865360" h="931545">
                  <a:moveTo>
                    <a:pt x="9137462" y="931515"/>
                  </a:moveTo>
                  <a:lnTo>
                    <a:pt x="9127937" y="931515"/>
                  </a:lnTo>
                  <a:lnTo>
                    <a:pt x="9127937" y="921990"/>
                  </a:lnTo>
                  <a:lnTo>
                    <a:pt x="9137462" y="921990"/>
                  </a:lnTo>
                  <a:lnTo>
                    <a:pt x="9137462" y="931515"/>
                  </a:lnTo>
                  <a:close/>
                </a:path>
                <a:path w="9865360" h="931545">
                  <a:moveTo>
                    <a:pt x="9118412" y="931515"/>
                  </a:moveTo>
                  <a:lnTo>
                    <a:pt x="9108887" y="931515"/>
                  </a:lnTo>
                  <a:lnTo>
                    <a:pt x="9108887" y="921990"/>
                  </a:lnTo>
                  <a:lnTo>
                    <a:pt x="9118412" y="921990"/>
                  </a:lnTo>
                  <a:lnTo>
                    <a:pt x="9118412" y="931515"/>
                  </a:lnTo>
                  <a:close/>
                </a:path>
                <a:path w="9865360" h="931545">
                  <a:moveTo>
                    <a:pt x="9099362" y="931515"/>
                  </a:moveTo>
                  <a:lnTo>
                    <a:pt x="9089837" y="931515"/>
                  </a:lnTo>
                  <a:lnTo>
                    <a:pt x="9089837" y="921990"/>
                  </a:lnTo>
                  <a:lnTo>
                    <a:pt x="9099362" y="921990"/>
                  </a:lnTo>
                  <a:lnTo>
                    <a:pt x="9099362" y="931515"/>
                  </a:lnTo>
                  <a:close/>
                </a:path>
                <a:path w="9865360" h="931545">
                  <a:moveTo>
                    <a:pt x="9080312" y="931515"/>
                  </a:moveTo>
                  <a:lnTo>
                    <a:pt x="9070787" y="931515"/>
                  </a:lnTo>
                  <a:lnTo>
                    <a:pt x="9070787" y="921990"/>
                  </a:lnTo>
                  <a:lnTo>
                    <a:pt x="9080312" y="921990"/>
                  </a:lnTo>
                  <a:lnTo>
                    <a:pt x="9080312" y="931515"/>
                  </a:lnTo>
                  <a:close/>
                </a:path>
                <a:path w="9865360" h="931545">
                  <a:moveTo>
                    <a:pt x="9061262" y="931515"/>
                  </a:moveTo>
                  <a:lnTo>
                    <a:pt x="9051737" y="931515"/>
                  </a:lnTo>
                  <a:lnTo>
                    <a:pt x="9051737" y="921990"/>
                  </a:lnTo>
                  <a:lnTo>
                    <a:pt x="9061262" y="921990"/>
                  </a:lnTo>
                  <a:lnTo>
                    <a:pt x="9061262" y="931515"/>
                  </a:lnTo>
                  <a:close/>
                </a:path>
                <a:path w="9865360" h="931545">
                  <a:moveTo>
                    <a:pt x="9042212" y="931515"/>
                  </a:moveTo>
                  <a:lnTo>
                    <a:pt x="9032687" y="931515"/>
                  </a:lnTo>
                  <a:lnTo>
                    <a:pt x="9032687" y="921990"/>
                  </a:lnTo>
                  <a:lnTo>
                    <a:pt x="9042212" y="921990"/>
                  </a:lnTo>
                  <a:lnTo>
                    <a:pt x="9042212" y="931515"/>
                  </a:lnTo>
                  <a:close/>
                </a:path>
                <a:path w="9865360" h="931545">
                  <a:moveTo>
                    <a:pt x="9023162" y="931515"/>
                  </a:moveTo>
                  <a:lnTo>
                    <a:pt x="9013637" y="931515"/>
                  </a:lnTo>
                  <a:lnTo>
                    <a:pt x="9013637" y="921990"/>
                  </a:lnTo>
                  <a:lnTo>
                    <a:pt x="9023162" y="921990"/>
                  </a:lnTo>
                  <a:lnTo>
                    <a:pt x="9023162" y="931515"/>
                  </a:lnTo>
                  <a:close/>
                </a:path>
                <a:path w="9865360" h="931545">
                  <a:moveTo>
                    <a:pt x="9004112" y="931515"/>
                  </a:moveTo>
                  <a:lnTo>
                    <a:pt x="8994587" y="931515"/>
                  </a:lnTo>
                  <a:lnTo>
                    <a:pt x="8994587" y="921990"/>
                  </a:lnTo>
                  <a:lnTo>
                    <a:pt x="9004112" y="921990"/>
                  </a:lnTo>
                  <a:lnTo>
                    <a:pt x="9004112" y="931515"/>
                  </a:lnTo>
                  <a:close/>
                </a:path>
                <a:path w="9865360" h="931545">
                  <a:moveTo>
                    <a:pt x="8985062" y="931515"/>
                  </a:moveTo>
                  <a:lnTo>
                    <a:pt x="8975537" y="931515"/>
                  </a:lnTo>
                  <a:lnTo>
                    <a:pt x="8975537" y="921990"/>
                  </a:lnTo>
                  <a:lnTo>
                    <a:pt x="8985062" y="921990"/>
                  </a:lnTo>
                  <a:lnTo>
                    <a:pt x="8985062" y="931515"/>
                  </a:lnTo>
                  <a:close/>
                </a:path>
                <a:path w="9865360" h="931545">
                  <a:moveTo>
                    <a:pt x="8966012" y="931515"/>
                  </a:moveTo>
                  <a:lnTo>
                    <a:pt x="8956487" y="931515"/>
                  </a:lnTo>
                  <a:lnTo>
                    <a:pt x="8956487" y="921990"/>
                  </a:lnTo>
                  <a:lnTo>
                    <a:pt x="8966012" y="921990"/>
                  </a:lnTo>
                  <a:lnTo>
                    <a:pt x="8966012" y="931515"/>
                  </a:lnTo>
                  <a:close/>
                </a:path>
                <a:path w="9865360" h="931545">
                  <a:moveTo>
                    <a:pt x="8946962" y="931515"/>
                  </a:moveTo>
                  <a:lnTo>
                    <a:pt x="8937437" y="931515"/>
                  </a:lnTo>
                  <a:lnTo>
                    <a:pt x="8937437" y="921990"/>
                  </a:lnTo>
                  <a:lnTo>
                    <a:pt x="8946962" y="921990"/>
                  </a:lnTo>
                  <a:lnTo>
                    <a:pt x="8946962" y="931515"/>
                  </a:lnTo>
                  <a:close/>
                </a:path>
                <a:path w="9865360" h="931545">
                  <a:moveTo>
                    <a:pt x="8927912" y="931515"/>
                  </a:moveTo>
                  <a:lnTo>
                    <a:pt x="8918387" y="931515"/>
                  </a:lnTo>
                  <a:lnTo>
                    <a:pt x="8918387" y="921990"/>
                  </a:lnTo>
                  <a:lnTo>
                    <a:pt x="8927912" y="921990"/>
                  </a:lnTo>
                  <a:lnTo>
                    <a:pt x="8927912" y="931515"/>
                  </a:lnTo>
                  <a:close/>
                </a:path>
                <a:path w="9865360" h="931545">
                  <a:moveTo>
                    <a:pt x="8908862" y="931515"/>
                  </a:moveTo>
                  <a:lnTo>
                    <a:pt x="8899337" y="931515"/>
                  </a:lnTo>
                  <a:lnTo>
                    <a:pt x="8899337" y="921990"/>
                  </a:lnTo>
                  <a:lnTo>
                    <a:pt x="8908862" y="921990"/>
                  </a:lnTo>
                  <a:lnTo>
                    <a:pt x="8908862" y="931515"/>
                  </a:lnTo>
                  <a:close/>
                </a:path>
                <a:path w="9865360" h="931545">
                  <a:moveTo>
                    <a:pt x="8889812" y="931515"/>
                  </a:moveTo>
                  <a:lnTo>
                    <a:pt x="8880287" y="931515"/>
                  </a:lnTo>
                  <a:lnTo>
                    <a:pt x="8880287" y="921990"/>
                  </a:lnTo>
                  <a:lnTo>
                    <a:pt x="8889812" y="921990"/>
                  </a:lnTo>
                  <a:lnTo>
                    <a:pt x="8889812" y="931515"/>
                  </a:lnTo>
                  <a:close/>
                </a:path>
                <a:path w="9865360" h="931545">
                  <a:moveTo>
                    <a:pt x="8870762" y="931515"/>
                  </a:moveTo>
                  <a:lnTo>
                    <a:pt x="8861237" y="931515"/>
                  </a:lnTo>
                  <a:lnTo>
                    <a:pt x="8861237" y="921990"/>
                  </a:lnTo>
                  <a:lnTo>
                    <a:pt x="8870762" y="921990"/>
                  </a:lnTo>
                  <a:lnTo>
                    <a:pt x="8870762" y="931515"/>
                  </a:lnTo>
                  <a:close/>
                </a:path>
                <a:path w="9865360" h="931545">
                  <a:moveTo>
                    <a:pt x="8851712" y="931515"/>
                  </a:moveTo>
                  <a:lnTo>
                    <a:pt x="8842187" y="931515"/>
                  </a:lnTo>
                  <a:lnTo>
                    <a:pt x="8842187" y="921990"/>
                  </a:lnTo>
                  <a:lnTo>
                    <a:pt x="8851712" y="921990"/>
                  </a:lnTo>
                  <a:lnTo>
                    <a:pt x="8851712" y="931515"/>
                  </a:lnTo>
                  <a:close/>
                </a:path>
                <a:path w="9865360" h="931545">
                  <a:moveTo>
                    <a:pt x="8832662" y="931515"/>
                  </a:moveTo>
                  <a:lnTo>
                    <a:pt x="8823137" y="931515"/>
                  </a:lnTo>
                  <a:lnTo>
                    <a:pt x="8823137" y="921990"/>
                  </a:lnTo>
                  <a:lnTo>
                    <a:pt x="8832662" y="921990"/>
                  </a:lnTo>
                  <a:lnTo>
                    <a:pt x="8832662" y="931515"/>
                  </a:lnTo>
                  <a:close/>
                </a:path>
                <a:path w="9865360" h="931545">
                  <a:moveTo>
                    <a:pt x="8813612" y="931515"/>
                  </a:moveTo>
                  <a:lnTo>
                    <a:pt x="8804087" y="931515"/>
                  </a:lnTo>
                  <a:lnTo>
                    <a:pt x="8804087" y="921990"/>
                  </a:lnTo>
                  <a:lnTo>
                    <a:pt x="8813612" y="921990"/>
                  </a:lnTo>
                  <a:lnTo>
                    <a:pt x="8813612" y="931515"/>
                  </a:lnTo>
                  <a:close/>
                </a:path>
                <a:path w="9865360" h="931545">
                  <a:moveTo>
                    <a:pt x="8794562" y="931515"/>
                  </a:moveTo>
                  <a:lnTo>
                    <a:pt x="8785037" y="931515"/>
                  </a:lnTo>
                  <a:lnTo>
                    <a:pt x="8785037" y="921990"/>
                  </a:lnTo>
                  <a:lnTo>
                    <a:pt x="8794562" y="921990"/>
                  </a:lnTo>
                  <a:lnTo>
                    <a:pt x="8794562" y="931515"/>
                  </a:lnTo>
                  <a:close/>
                </a:path>
                <a:path w="9865360" h="931545">
                  <a:moveTo>
                    <a:pt x="8775512" y="931515"/>
                  </a:moveTo>
                  <a:lnTo>
                    <a:pt x="8765987" y="931515"/>
                  </a:lnTo>
                  <a:lnTo>
                    <a:pt x="8765987" y="921990"/>
                  </a:lnTo>
                  <a:lnTo>
                    <a:pt x="8775512" y="921990"/>
                  </a:lnTo>
                  <a:lnTo>
                    <a:pt x="8775512" y="931515"/>
                  </a:lnTo>
                  <a:close/>
                </a:path>
                <a:path w="9865360" h="931545">
                  <a:moveTo>
                    <a:pt x="8756462" y="931515"/>
                  </a:moveTo>
                  <a:lnTo>
                    <a:pt x="8746937" y="931515"/>
                  </a:lnTo>
                  <a:lnTo>
                    <a:pt x="8746937" y="921990"/>
                  </a:lnTo>
                  <a:lnTo>
                    <a:pt x="8756462" y="921990"/>
                  </a:lnTo>
                  <a:lnTo>
                    <a:pt x="8756462" y="931515"/>
                  </a:lnTo>
                  <a:close/>
                </a:path>
                <a:path w="9865360" h="931545">
                  <a:moveTo>
                    <a:pt x="8737412" y="931515"/>
                  </a:moveTo>
                  <a:lnTo>
                    <a:pt x="8727887" y="931515"/>
                  </a:lnTo>
                  <a:lnTo>
                    <a:pt x="8727887" y="921990"/>
                  </a:lnTo>
                  <a:lnTo>
                    <a:pt x="8737412" y="921990"/>
                  </a:lnTo>
                  <a:lnTo>
                    <a:pt x="8737412" y="931515"/>
                  </a:lnTo>
                  <a:close/>
                </a:path>
                <a:path w="9865360" h="931545">
                  <a:moveTo>
                    <a:pt x="8718362" y="931515"/>
                  </a:moveTo>
                  <a:lnTo>
                    <a:pt x="8708837" y="931515"/>
                  </a:lnTo>
                  <a:lnTo>
                    <a:pt x="8708837" y="921990"/>
                  </a:lnTo>
                  <a:lnTo>
                    <a:pt x="8718362" y="921990"/>
                  </a:lnTo>
                  <a:lnTo>
                    <a:pt x="8718362" y="931515"/>
                  </a:lnTo>
                  <a:close/>
                </a:path>
                <a:path w="9865360" h="931545">
                  <a:moveTo>
                    <a:pt x="8699312" y="931515"/>
                  </a:moveTo>
                  <a:lnTo>
                    <a:pt x="8689787" y="931515"/>
                  </a:lnTo>
                  <a:lnTo>
                    <a:pt x="8689787" y="921990"/>
                  </a:lnTo>
                  <a:lnTo>
                    <a:pt x="8699312" y="921990"/>
                  </a:lnTo>
                  <a:lnTo>
                    <a:pt x="8699312" y="931515"/>
                  </a:lnTo>
                  <a:close/>
                </a:path>
                <a:path w="9865360" h="931545">
                  <a:moveTo>
                    <a:pt x="8680262" y="931515"/>
                  </a:moveTo>
                  <a:lnTo>
                    <a:pt x="8670737" y="931515"/>
                  </a:lnTo>
                  <a:lnTo>
                    <a:pt x="8670737" y="921990"/>
                  </a:lnTo>
                  <a:lnTo>
                    <a:pt x="8680262" y="921990"/>
                  </a:lnTo>
                  <a:lnTo>
                    <a:pt x="8680262" y="931515"/>
                  </a:lnTo>
                  <a:close/>
                </a:path>
                <a:path w="9865360" h="931545">
                  <a:moveTo>
                    <a:pt x="8661212" y="931515"/>
                  </a:moveTo>
                  <a:lnTo>
                    <a:pt x="8651687" y="931515"/>
                  </a:lnTo>
                  <a:lnTo>
                    <a:pt x="8651687" y="921990"/>
                  </a:lnTo>
                  <a:lnTo>
                    <a:pt x="8661212" y="921990"/>
                  </a:lnTo>
                  <a:lnTo>
                    <a:pt x="8661212" y="931515"/>
                  </a:lnTo>
                  <a:close/>
                </a:path>
                <a:path w="9865360" h="931545">
                  <a:moveTo>
                    <a:pt x="8642162" y="931515"/>
                  </a:moveTo>
                  <a:lnTo>
                    <a:pt x="8632637" y="931515"/>
                  </a:lnTo>
                  <a:lnTo>
                    <a:pt x="8632637" y="921990"/>
                  </a:lnTo>
                  <a:lnTo>
                    <a:pt x="8642162" y="921990"/>
                  </a:lnTo>
                  <a:lnTo>
                    <a:pt x="8642162" y="931515"/>
                  </a:lnTo>
                  <a:close/>
                </a:path>
                <a:path w="9865360" h="931545">
                  <a:moveTo>
                    <a:pt x="8623112" y="931515"/>
                  </a:moveTo>
                  <a:lnTo>
                    <a:pt x="8613587" y="931515"/>
                  </a:lnTo>
                  <a:lnTo>
                    <a:pt x="8613587" y="921990"/>
                  </a:lnTo>
                  <a:lnTo>
                    <a:pt x="8623112" y="921990"/>
                  </a:lnTo>
                  <a:lnTo>
                    <a:pt x="8623112" y="931515"/>
                  </a:lnTo>
                  <a:close/>
                </a:path>
                <a:path w="9865360" h="931545">
                  <a:moveTo>
                    <a:pt x="8604062" y="931515"/>
                  </a:moveTo>
                  <a:lnTo>
                    <a:pt x="8594537" y="931515"/>
                  </a:lnTo>
                  <a:lnTo>
                    <a:pt x="8594537" y="921990"/>
                  </a:lnTo>
                  <a:lnTo>
                    <a:pt x="8604062" y="921990"/>
                  </a:lnTo>
                  <a:lnTo>
                    <a:pt x="8604062" y="931515"/>
                  </a:lnTo>
                  <a:close/>
                </a:path>
                <a:path w="9865360" h="931545">
                  <a:moveTo>
                    <a:pt x="8585012" y="931515"/>
                  </a:moveTo>
                  <a:lnTo>
                    <a:pt x="8575487" y="931515"/>
                  </a:lnTo>
                  <a:lnTo>
                    <a:pt x="8575487" y="921990"/>
                  </a:lnTo>
                  <a:lnTo>
                    <a:pt x="8585012" y="921990"/>
                  </a:lnTo>
                  <a:lnTo>
                    <a:pt x="8585012" y="931515"/>
                  </a:lnTo>
                  <a:close/>
                </a:path>
                <a:path w="9865360" h="931545">
                  <a:moveTo>
                    <a:pt x="8565962" y="931515"/>
                  </a:moveTo>
                  <a:lnTo>
                    <a:pt x="8556437" y="931515"/>
                  </a:lnTo>
                  <a:lnTo>
                    <a:pt x="8556437" y="921990"/>
                  </a:lnTo>
                  <a:lnTo>
                    <a:pt x="8565962" y="921990"/>
                  </a:lnTo>
                  <a:lnTo>
                    <a:pt x="8565962" y="931515"/>
                  </a:lnTo>
                  <a:close/>
                </a:path>
                <a:path w="9865360" h="931545">
                  <a:moveTo>
                    <a:pt x="8546912" y="931515"/>
                  </a:moveTo>
                  <a:lnTo>
                    <a:pt x="8537387" y="931515"/>
                  </a:lnTo>
                  <a:lnTo>
                    <a:pt x="8537387" y="921990"/>
                  </a:lnTo>
                  <a:lnTo>
                    <a:pt x="8546912" y="921990"/>
                  </a:lnTo>
                  <a:lnTo>
                    <a:pt x="8546912" y="931515"/>
                  </a:lnTo>
                  <a:close/>
                </a:path>
                <a:path w="9865360" h="931545">
                  <a:moveTo>
                    <a:pt x="8527862" y="931515"/>
                  </a:moveTo>
                  <a:lnTo>
                    <a:pt x="8518337" y="931515"/>
                  </a:lnTo>
                  <a:lnTo>
                    <a:pt x="8518337" y="921990"/>
                  </a:lnTo>
                  <a:lnTo>
                    <a:pt x="8527862" y="921990"/>
                  </a:lnTo>
                  <a:lnTo>
                    <a:pt x="8527862" y="931515"/>
                  </a:lnTo>
                  <a:close/>
                </a:path>
                <a:path w="9865360" h="931545">
                  <a:moveTo>
                    <a:pt x="8508812" y="931515"/>
                  </a:moveTo>
                  <a:lnTo>
                    <a:pt x="8499287" y="931515"/>
                  </a:lnTo>
                  <a:lnTo>
                    <a:pt x="8499287" y="921990"/>
                  </a:lnTo>
                  <a:lnTo>
                    <a:pt x="8508812" y="921990"/>
                  </a:lnTo>
                  <a:lnTo>
                    <a:pt x="8508812" y="931515"/>
                  </a:lnTo>
                  <a:close/>
                </a:path>
                <a:path w="9865360" h="931545">
                  <a:moveTo>
                    <a:pt x="8489762" y="931515"/>
                  </a:moveTo>
                  <a:lnTo>
                    <a:pt x="8480237" y="931515"/>
                  </a:lnTo>
                  <a:lnTo>
                    <a:pt x="8480237" y="921990"/>
                  </a:lnTo>
                  <a:lnTo>
                    <a:pt x="8489762" y="921990"/>
                  </a:lnTo>
                  <a:lnTo>
                    <a:pt x="8489762" y="931515"/>
                  </a:lnTo>
                  <a:close/>
                </a:path>
                <a:path w="9865360" h="931545">
                  <a:moveTo>
                    <a:pt x="8470712" y="931515"/>
                  </a:moveTo>
                  <a:lnTo>
                    <a:pt x="8461187" y="931515"/>
                  </a:lnTo>
                  <a:lnTo>
                    <a:pt x="8461187" y="921990"/>
                  </a:lnTo>
                  <a:lnTo>
                    <a:pt x="8470712" y="921990"/>
                  </a:lnTo>
                  <a:lnTo>
                    <a:pt x="8470712" y="931515"/>
                  </a:lnTo>
                  <a:close/>
                </a:path>
                <a:path w="9865360" h="931545">
                  <a:moveTo>
                    <a:pt x="8451662" y="931515"/>
                  </a:moveTo>
                  <a:lnTo>
                    <a:pt x="8442137" y="931515"/>
                  </a:lnTo>
                  <a:lnTo>
                    <a:pt x="8442137" y="921990"/>
                  </a:lnTo>
                  <a:lnTo>
                    <a:pt x="8451662" y="921990"/>
                  </a:lnTo>
                  <a:lnTo>
                    <a:pt x="8451662" y="931515"/>
                  </a:lnTo>
                  <a:close/>
                </a:path>
                <a:path w="9865360" h="931545">
                  <a:moveTo>
                    <a:pt x="8432612" y="931515"/>
                  </a:moveTo>
                  <a:lnTo>
                    <a:pt x="8423087" y="931515"/>
                  </a:lnTo>
                  <a:lnTo>
                    <a:pt x="8423087" y="921990"/>
                  </a:lnTo>
                  <a:lnTo>
                    <a:pt x="8432612" y="921990"/>
                  </a:lnTo>
                  <a:lnTo>
                    <a:pt x="8432612" y="931515"/>
                  </a:lnTo>
                  <a:close/>
                </a:path>
                <a:path w="9865360" h="931545">
                  <a:moveTo>
                    <a:pt x="8413562" y="931515"/>
                  </a:moveTo>
                  <a:lnTo>
                    <a:pt x="8404037" y="931515"/>
                  </a:lnTo>
                  <a:lnTo>
                    <a:pt x="8404037" y="921990"/>
                  </a:lnTo>
                  <a:lnTo>
                    <a:pt x="8413562" y="921990"/>
                  </a:lnTo>
                  <a:lnTo>
                    <a:pt x="8413562" y="931515"/>
                  </a:lnTo>
                  <a:close/>
                </a:path>
                <a:path w="9865360" h="931545">
                  <a:moveTo>
                    <a:pt x="8394512" y="931515"/>
                  </a:moveTo>
                  <a:lnTo>
                    <a:pt x="8384987" y="931515"/>
                  </a:lnTo>
                  <a:lnTo>
                    <a:pt x="8384987" y="921990"/>
                  </a:lnTo>
                  <a:lnTo>
                    <a:pt x="8394512" y="921990"/>
                  </a:lnTo>
                  <a:lnTo>
                    <a:pt x="8394512" y="931515"/>
                  </a:lnTo>
                  <a:close/>
                </a:path>
                <a:path w="9865360" h="931545">
                  <a:moveTo>
                    <a:pt x="8375462" y="931515"/>
                  </a:moveTo>
                  <a:lnTo>
                    <a:pt x="8365937" y="931515"/>
                  </a:lnTo>
                  <a:lnTo>
                    <a:pt x="8365937" y="921990"/>
                  </a:lnTo>
                  <a:lnTo>
                    <a:pt x="8375462" y="921990"/>
                  </a:lnTo>
                  <a:lnTo>
                    <a:pt x="8375462" y="931515"/>
                  </a:lnTo>
                  <a:close/>
                </a:path>
                <a:path w="9865360" h="931545">
                  <a:moveTo>
                    <a:pt x="8356412" y="931515"/>
                  </a:moveTo>
                  <a:lnTo>
                    <a:pt x="8346887" y="931515"/>
                  </a:lnTo>
                  <a:lnTo>
                    <a:pt x="8346887" y="921990"/>
                  </a:lnTo>
                  <a:lnTo>
                    <a:pt x="8356412" y="921990"/>
                  </a:lnTo>
                  <a:lnTo>
                    <a:pt x="8356412" y="931515"/>
                  </a:lnTo>
                  <a:close/>
                </a:path>
                <a:path w="9865360" h="931545">
                  <a:moveTo>
                    <a:pt x="8337362" y="931515"/>
                  </a:moveTo>
                  <a:lnTo>
                    <a:pt x="8327837" y="931515"/>
                  </a:lnTo>
                  <a:lnTo>
                    <a:pt x="8327837" y="921990"/>
                  </a:lnTo>
                  <a:lnTo>
                    <a:pt x="8337362" y="921990"/>
                  </a:lnTo>
                  <a:lnTo>
                    <a:pt x="8337362" y="931515"/>
                  </a:lnTo>
                  <a:close/>
                </a:path>
                <a:path w="9865360" h="931545">
                  <a:moveTo>
                    <a:pt x="8318312" y="931515"/>
                  </a:moveTo>
                  <a:lnTo>
                    <a:pt x="8308787" y="931515"/>
                  </a:lnTo>
                  <a:lnTo>
                    <a:pt x="8308787" y="921990"/>
                  </a:lnTo>
                  <a:lnTo>
                    <a:pt x="8318312" y="921990"/>
                  </a:lnTo>
                  <a:lnTo>
                    <a:pt x="8318312" y="931515"/>
                  </a:lnTo>
                  <a:close/>
                </a:path>
                <a:path w="9865360" h="931545">
                  <a:moveTo>
                    <a:pt x="8299262" y="931515"/>
                  </a:moveTo>
                  <a:lnTo>
                    <a:pt x="8289737" y="931515"/>
                  </a:lnTo>
                  <a:lnTo>
                    <a:pt x="8289737" y="921990"/>
                  </a:lnTo>
                  <a:lnTo>
                    <a:pt x="8299262" y="921990"/>
                  </a:lnTo>
                  <a:lnTo>
                    <a:pt x="8299262" y="931515"/>
                  </a:lnTo>
                  <a:close/>
                </a:path>
                <a:path w="9865360" h="931545">
                  <a:moveTo>
                    <a:pt x="8280212" y="931515"/>
                  </a:moveTo>
                  <a:lnTo>
                    <a:pt x="8270687" y="931515"/>
                  </a:lnTo>
                  <a:lnTo>
                    <a:pt x="8270687" y="921990"/>
                  </a:lnTo>
                  <a:lnTo>
                    <a:pt x="8280212" y="921990"/>
                  </a:lnTo>
                  <a:lnTo>
                    <a:pt x="8280212" y="931515"/>
                  </a:lnTo>
                  <a:close/>
                </a:path>
                <a:path w="9865360" h="931545">
                  <a:moveTo>
                    <a:pt x="8261162" y="931515"/>
                  </a:moveTo>
                  <a:lnTo>
                    <a:pt x="8251637" y="931515"/>
                  </a:lnTo>
                  <a:lnTo>
                    <a:pt x="8251637" y="921990"/>
                  </a:lnTo>
                  <a:lnTo>
                    <a:pt x="8261162" y="921990"/>
                  </a:lnTo>
                  <a:lnTo>
                    <a:pt x="8261162" y="931515"/>
                  </a:lnTo>
                  <a:close/>
                </a:path>
                <a:path w="9865360" h="931545">
                  <a:moveTo>
                    <a:pt x="8242112" y="931515"/>
                  </a:moveTo>
                  <a:lnTo>
                    <a:pt x="8232587" y="931515"/>
                  </a:lnTo>
                  <a:lnTo>
                    <a:pt x="8232587" y="921990"/>
                  </a:lnTo>
                  <a:lnTo>
                    <a:pt x="8242112" y="921990"/>
                  </a:lnTo>
                  <a:lnTo>
                    <a:pt x="8242112" y="931515"/>
                  </a:lnTo>
                  <a:close/>
                </a:path>
                <a:path w="9865360" h="931545">
                  <a:moveTo>
                    <a:pt x="8223062" y="931515"/>
                  </a:moveTo>
                  <a:lnTo>
                    <a:pt x="8213537" y="931515"/>
                  </a:lnTo>
                  <a:lnTo>
                    <a:pt x="8213537" y="921990"/>
                  </a:lnTo>
                  <a:lnTo>
                    <a:pt x="8223062" y="921990"/>
                  </a:lnTo>
                  <a:lnTo>
                    <a:pt x="8223062" y="931515"/>
                  </a:lnTo>
                  <a:close/>
                </a:path>
                <a:path w="9865360" h="931545">
                  <a:moveTo>
                    <a:pt x="8204012" y="931515"/>
                  </a:moveTo>
                  <a:lnTo>
                    <a:pt x="8194487" y="931515"/>
                  </a:lnTo>
                  <a:lnTo>
                    <a:pt x="8194487" y="921990"/>
                  </a:lnTo>
                  <a:lnTo>
                    <a:pt x="8204012" y="921990"/>
                  </a:lnTo>
                  <a:lnTo>
                    <a:pt x="8204012" y="931515"/>
                  </a:lnTo>
                  <a:close/>
                </a:path>
                <a:path w="9865360" h="931545">
                  <a:moveTo>
                    <a:pt x="8184962" y="931515"/>
                  </a:moveTo>
                  <a:lnTo>
                    <a:pt x="8175437" y="931515"/>
                  </a:lnTo>
                  <a:lnTo>
                    <a:pt x="8175437" y="921990"/>
                  </a:lnTo>
                  <a:lnTo>
                    <a:pt x="8184962" y="921990"/>
                  </a:lnTo>
                  <a:lnTo>
                    <a:pt x="8184962" y="931515"/>
                  </a:lnTo>
                  <a:close/>
                </a:path>
                <a:path w="9865360" h="931545">
                  <a:moveTo>
                    <a:pt x="8165912" y="931515"/>
                  </a:moveTo>
                  <a:lnTo>
                    <a:pt x="8156387" y="931515"/>
                  </a:lnTo>
                  <a:lnTo>
                    <a:pt x="8156387" y="921990"/>
                  </a:lnTo>
                  <a:lnTo>
                    <a:pt x="8165912" y="921990"/>
                  </a:lnTo>
                  <a:lnTo>
                    <a:pt x="8165912" y="931515"/>
                  </a:lnTo>
                  <a:close/>
                </a:path>
                <a:path w="9865360" h="931545">
                  <a:moveTo>
                    <a:pt x="8146862" y="931515"/>
                  </a:moveTo>
                  <a:lnTo>
                    <a:pt x="8137337" y="931515"/>
                  </a:lnTo>
                  <a:lnTo>
                    <a:pt x="8137337" y="921990"/>
                  </a:lnTo>
                  <a:lnTo>
                    <a:pt x="8146862" y="921990"/>
                  </a:lnTo>
                  <a:lnTo>
                    <a:pt x="8146862" y="931515"/>
                  </a:lnTo>
                  <a:close/>
                </a:path>
                <a:path w="9865360" h="931545">
                  <a:moveTo>
                    <a:pt x="8127812" y="931515"/>
                  </a:moveTo>
                  <a:lnTo>
                    <a:pt x="8118287" y="931515"/>
                  </a:lnTo>
                  <a:lnTo>
                    <a:pt x="8118287" y="921990"/>
                  </a:lnTo>
                  <a:lnTo>
                    <a:pt x="8127812" y="921990"/>
                  </a:lnTo>
                  <a:lnTo>
                    <a:pt x="8127812" y="931515"/>
                  </a:lnTo>
                  <a:close/>
                </a:path>
                <a:path w="9865360" h="931545">
                  <a:moveTo>
                    <a:pt x="8108762" y="931515"/>
                  </a:moveTo>
                  <a:lnTo>
                    <a:pt x="8099237" y="931515"/>
                  </a:lnTo>
                  <a:lnTo>
                    <a:pt x="8099237" y="921990"/>
                  </a:lnTo>
                  <a:lnTo>
                    <a:pt x="8108762" y="921990"/>
                  </a:lnTo>
                  <a:lnTo>
                    <a:pt x="8108762" y="931515"/>
                  </a:lnTo>
                  <a:close/>
                </a:path>
                <a:path w="9865360" h="931545">
                  <a:moveTo>
                    <a:pt x="8089712" y="931515"/>
                  </a:moveTo>
                  <a:lnTo>
                    <a:pt x="8080187" y="931515"/>
                  </a:lnTo>
                  <a:lnTo>
                    <a:pt x="8080187" y="921990"/>
                  </a:lnTo>
                  <a:lnTo>
                    <a:pt x="8089712" y="921990"/>
                  </a:lnTo>
                  <a:lnTo>
                    <a:pt x="8089712" y="931515"/>
                  </a:lnTo>
                  <a:close/>
                </a:path>
                <a:path w="9865360" h="931545">
                  <a:moveTo>
                    <a:pt x="8070662" y="931515"/>
                  </a:moveTo>
                  <a:lnTo>
                    <a:pt x="8061137" y="931515"/>
                  </a:lnTo>
                  <a:lnTo>
                    <a:pt x="8061137" y="921990"/>
                  </a:lnTo>
                  <a:lnTo>
                    <a:pt x="8070662" y="921990"/>
                  </a:lnTo>
                  <a:lnTo>
                    <a:pt x="8070662" y="931515"/>
                  </a:lnTo>
                  <a:close/>
                </a:path>
                <a:path w="9865360" h="931545">
                  <a:moveTo>
                    <a:pt x="8051612" y="931515"/>
                  </a:moveTo>
                  <a:lnTo>
                    <a:pt x="8042087" y="931515"/>
                  </a:lnTo>
                  <a:lnTo>
                    <a:pt x="8042087" y="921990"/>
                  </a:lnTo>
                  <a:lnTo>
                    <a:pt x="8051612" y="921990"/>
                  </a:lnTo>
                  <a:lnTo>
                    <a:pt x="8051612" y="931515"/>
                  </a:lnTo>
                  <a:close/>
                </a:path>
                <a:path w="9865360" h="931545">
                  <a:moveTo>
                    <a:pt x="8032562" y="931515"/>
                  </a:moveTo>
                  <a:lnTo>
                    <a:pt x="8023037" y="931515"/>
                  </a:lnTo>
                  <a:lnTo>
                    <a:pt x="8023037" y="921990"/>
                  </a:lnTo>
                  <a:lnTo>
                    <a:pt x="8032562" y="921990"/>
                  </a:lnTo>
                  <a:lnTo>
                    <a:pt x="8032562" y="931515"/>
                  </a:lnTo>
                  <a:close/>
                </a:path>
                <a:path w="9865360" h="931545">
                  <a:moveTo>
                    <a:pt x="8013512" y="931515"/>
                  </a:moveTo>
                  <a:lnTo>
                    <a:pt x="8003987" y="931515"/>
                  </a:lnTo>
                  <a:lnTo>
                    <a:pt x="8003987" y="921990"/>
                  </a:lnTo>
                  <a:lnTo>
                    <a:pt x="8013512" y="921990"/>
                  </a:lnTo>
                  <a:lnTo>
                    <a:pt x="8013512" y="931515"/>
                  </a:lnTo>
                  <a:close/>
                </a:path>
                <a:path w="9865360" h="931545">
                  <a:moveTo>
                    <a:pt x="7994462" y="931515"/>
                  </a:moveTo>
                  <a:lnTo>
                    <a:pt x="7984937" y="931515"/>
                  </a:lnTo>
                  <a:lnTo>
                    <a:pt x="7984937" y="921990"/>
                  </a:lnTo>
                  <a:lnTo>
                    <a:pt x="7994462" y="921990"/>
                  </a:lnTo>
                  <a:lnTo>
                    <a:pt x="7994462" y="931515"/>
                  </a:lnTo>
                  <a:close/>
                </a:path>
                <a:path w="9865360" h="931545">
                  <a:moveTo>
                    <a:pt x="7975412" y="931515"/>
                  </a:moveTo>
                  <a:lnTo>
                    <a:pt x="7965887" y="931515"/>
                  </a:lnTo>
                  <a:lnTo>
                    <a:pt x="7965887" y="921990"/>
                  </a:lnTo>
                  <a:lnTo>
                    <a:pt x="7975412" y="921990"/>
                  </a:lnTo>
                  <a:lnTo>
                    <a:pt x="7975412" y="931515"/>
                  </a:lnTo>
                  <a:close/>
                </a:path>
                <a:path w="9865360" h="931545">
                  <a:moveTo>
                    <a:pt x="7956362" y="931515"/>
                  </a:moveTo>
                  <a:lnTo>
                    <a:pt x="7946837" y="931515"/>
                  </a:lnTo>
                  <a:lnTo>
                    <a:pt x="7946837" y="921990"/>
                  </a:lnTo>
                  <a:lnTo>
                    <a:pt x="7956362" y="921990"/>
                  </a:lnTo>
                  <a:lnTo>
                    <a:pt x="7956362" y="931515"/>
                  </a:lnTo>
                  <a:close/>
                </a:path>
                <a:path w="9865360" h="931545">
                  <a:moveTo>
                    <a:pt x="7937312" y="931515"/>
                  </a:moveTo>
                  <a:lnTo>
                    <a:pt x="7927787" y="931515"/>
                  </a:lnTo>
                  <a:lnTo>
                    <a:pt x="7927787" y="921990"/>
                  </a:lnTo>
                  <a:lnTo>
                    <a:pt x="7937312" y="921990"/>
                  </a:lnTo>
                  <a:lnTo>
                    <a:pt x="7937312" y="931515"/>
                  </a:lnTo>
                  <a:close/>
                </a:path>
                <a:path w="9865360" h="931545">
                  <a:moveTo>
                    <a:pt x="7918262" y="931515"/>
                  </a:moveTo>
                  <a:lnTo>
                    <a:pt x="7908737" y="931515"/>
                  </a:lnTo>
                  <a:lnTo>
                    <a:pt x="7908737" y="921990"/>
                  </a:lnTo>
                  <a:lnTo>
                    <a:pt x="7918262" y="921990"/>
                  </a:lnTo>
                  <a:lnTo>
                    <a:pt x="7918262" y="931515"/>
                  </a:lnTo>
                  <a:close/>
                </a:path>
                <a:path w="9865360" h="931545">
                  <a:moveTo>
                    <a:pt x="7899212" y="931515"/>
                  </a:moveTo>
                  <a:lnTo>
                    <a:pt x="7889687" y="931515"/>
                  </a:lnTo>
                  <a:lnTo>
                    <a:pt x="7889687" y="921990"/>
                  </a:lnTo>
                  <a:lnTo>
                    <a:pt x="7899212" y="921990"/>
                  </a:lnTo>
                  <a:lnTo>
                    <a:pt x="7899212" y="931515"/>
                  </a:lnTo>
                  <a:close/>
                </a:path>
                <a:path w="9865360" h="931545">
                  <a:moveTo>
                    <a:pt x="7880162" y="931515"/>
                  </a:moveTo>
                  <a:lnTo>
                    <a:pt x="7870637" y="931515"/>
                  </a:lnTo>
                  <a:lnTo>
                    <a:pt x="7870637" y="921990"/>
                  </a:lnTo>
                  <a:lnTo>
                    <a:pt x="7880162" y="921990"/>
                  </a:lnTo>
                  <a:lnTo>
                    <a:pt x="7880162" y="931515"/>
                  </a:lnTo>
                  <a:close/>
                </a:path>
                <a:path w="9865360" h="931545">
                  <a:moveTo>
                    <a:pt x="7861112" y="931515"/>
                  </a:moveTo>
                  <a:lnTo>
                    <a:pt x="7851587" y="931515"/>
                  </a:lnTo>
                  <a:lnTo>
                    <a:pt x="7851587" y="921990"/>
                  </a:lnTo>
                  <a:lnTo>
                    <a:pt x="7861112" y="921990"/>
                  </a:lnTo>
                  <a:lnTo>
                    <a:pt x="7861112" y="931515"/>
                  </a:lnTo>
                  <a:close/>
                </a:path>
                <a:path w="9865360" h="931545">
                  <a:moveTo>
                    <a:pt x="7842062" y="931515"/>
                  </a:moveTo>
                  <a:lnTo>
                    <a:pt x="7832537" y="931515"/>
                  </a:lnTo>
                  <a:lnTo>
                    <a:pt x="7832537" y="921990"/>
                  </a:lnTo>
                  <a:lnTo>
                    <a:pt x="7842062" y="921990"/>
                  </a:lnTo>
                  <a:lnTo>
                    <a:pt x="7842062" y="931515"/>
                  </a:lnTo>
                  <a:close/>
                </a:path>
                <a:path w="9865360" h="931545">
                  <a:moveTo>
                    <a:pt x="7823012" y="931515"/>
                  </a:moveTo>
                  <a:lnTo>
                    <a:pt x="7813487" y="931515"/>
                  </a:lnTo>
                  <a:lnTo>
                    <a:pt x="7813487" y="921990"/>
                  </a:lnTo>
                  <a:lnTo>
                    <a:pt x="7823012" y="921990"/>
                  </a:lnTo>
                  <a:lnTo>
                    <a:pt x="7823012" y="931515"/>
                  </a:lnTo>
                  <a:close/>
                </a:path>
                <a:path w="9865360" h="931545">
                  <a:moveTo>
                    <a:pt x="7803962" y="931515"/>
                  </a:moveTo>
                  <a:lnTo>
                    <a:pt x="7794437" y="931515"/>
                  </a:lnTo>
                  <a:lnTo>
                    <a:pt x="7794437" y="921990"/>
                  </a:lnTo>
                  <a:lnTo>
                    <a:pt x="7803962" y="921990"/>
                  </a:lnTo>
                  <a:lnTo>
                    <a:pt x="7803962" y="931515"/>
                  </a:lnTo>
                  <a:close/>
                </a:path>
                <a:path w="9865360" h="931545">
                  <a:moveTo>
                    <a:pt x="7784912" y="931515"/>
                  </a:moveTo>
                  <a:lnTo>
                    <a:pt x="7775387" y="931515"/>
                  </a:lnTo>
                  <a:lnTo>
                    <a:pt x="7775387" y="921990"/>
                  </a:lnTo>
                  <a:lnTo>
                    <a:pt x="7784912" y="921990"/>
                  </a:lnTo>
                  <a:lnTo>
                    <a:pt x="7784912" y="931515"/>
                  </a:lnTo>
                  <a:close/>
                </a:path>
                <a:path w="9865360" h="931545">
                  <a:moveTo>
                    <a:pt x="7765862" y="931515"/>
                  </a:moveTo>
                  <a:lnTo>
                    <a:pt x="7756337" y="931515"/>
                  </a:lnTo>
                  <a:lnTo>
                    <a:pt x="7756337" y="921990"/>
                  </a:lnTo>
                  <a:lnTo>
                    <a:pt x="7765862" y="921990"/>
                  </a:lnTo>
                  <a:lnTo>
                    <a:pt x="7765862" y="931515"/>
                  </a:lnTo>
                  <a:close/>
                </a:path>
                <a:path w="9865360" h="931545">
                  <a:moveTo>
                    <a:pt x="7746812" y="931515"/>
                  </a:moveTo>
                  <a:lnTo>
                    <a:pt x="7737287" y="931515"/>
                  </a:lnTo>
                  <a:lnTo>
                    <a:pt x="7737287" y="921990"/>
                  </a:lnTo>
                  <a:lnTo>
                    <a:pt x="7746812" y="921990"/>
                  </a:lnTo>
                  <a:lnTo>
                    <a:pt x="7746812" y="931515"/>
                  </a:lnTo>
                  <a:close/>
                </a:path>
                <a:path w="9865360" h="931545">
                  <a:moveTo>
                    <a:pt x="7727762" y="931515"/>
                  </a:moveTo>
                  <a:lnTo>
                    <a:pt x="7718237" y="931515"/>
                  </a:lnTo>
                  <a:lnTo>
                    <a:pt x="7718237" y="921990"/>
                  </a:lnTo>
                  <a:lnTo>
                    <a:pt x="7727762" y="921990"/>
                  </a:lnTo>
                  <a:lnTo>
                    <a:pt x="7727762" y="931515"/>
                  </a:lnTo>
                  <a:close/>
                </a:path>
                <a:path w="9865360" h="931545">
                  <a:moveTo>
                    <a:pt x="7708712" y="931515"/>
                  </a:moveTo>
                  <a:lnTo>
                    <a:pt x="7699187" y="931515"/>
                  </a:lnTo>
                  <a:lnTo>
                    <a:pt x="7699187" y="921990"/>
                  </a:lnTo>
                  <a:lnTo>
                    <a:pt x="7708712" y="921990"/>
                  </a:lnTo>
                  <a:lnTo>
                    <a:pt x="7708712" y="931515"/>
                  </a:lnTo>
                  <a:close/>
                </a:path>
                <a:path w="9865360" h="931545">
                  <a:moveTo>
                    <a:pt x="7689662" y="931515"/>
                  </a:moveTo>
                  <a:lnTo>
                    <a:pt x="7680137" y="931515"/>
                  </a:lnTo>
                  <a:lnTo>
                    <a:pt x="7680137" y="921990"/>
                  </a:lnTo>
                  <a:lnTo>
                    <a:pt x="7689662" y="921990"/>
                  </a:lnTo>
                  <a:lnTo>
                    <a:pt x="7689662" y="931515"/>
                  </a:lnTo>
                  <a:close/>
                </a:path>
                <a:path w="9865360" h="931545">
                  <a:moveTo>
                    <a:pt x="7670612" y="931515"/>
                  </a:moveTo>
                  <a:lnTo>
                    <a:pt x="7661087" y="931515"/>
                  </a:lnTo>
                  <a:lnTo>
                    <a:pt x="7661087" y="921990"/>
                  </a:lnTo>
                  <a:lnTo>
                    <a:pt x="7670612" y="921990"/>
                  </a:lnTo>
                  <a:lnTo>
                    <a:pt x="7670612" y="931515"/>
                  </a:lnTo>
                  <a:close/>
                </a:path>
                <a:path w="9865360" h="931545">
                  <a:moveTo>
                    <a:pt x="7651562" y="931515"/>
                  </a:moveTo>
                  <a:lnTo>
                    <a:pt x="7642037" y="931515"/>
                  </a:lnTo>
                  <a:lnTo>
                    <a:pt x="7642037" y="921990"/>
                  </a:lnTo>
                  <a:lnTo>
                    <a:pt x="7651562" y="921990"/>
                  </a:lnTo>
                  <a:lnTo>
                    <a:pt x="7651562" y="931515"/>
                  </a:lnTo>
                  <a:close/>
                </a:path>
                <a:path w="9865360" h="931545">
                  <a:moveTo>
                    <a:pt x="7632512" y="931515"/>
                  </a:moveTo>
                  <a:lnTo>
                    <a:pt x="7622987" y="931515"/>
                  </a:lnTo>
                  <a:lnTo>
                    <a:pt x="7622987" y="921990"/>
                  </a:lnTo>
                  <a:lnTo>
                    <a:pt x="7632512" y="921990"/>
                  </a:lnTo>
                  <a:lnTo>
                    <a:pt x="7632512" y="931515"/>
                  </a:lnTo>
                  <a:close/>
                </a:path>
                <a:path w="9865360" h="931545">
                  <a:moveTo>
                    <a:pt x="7613462" y="931515"/>
                  </a:moveTo>
                  <a:lnTo>
                    <a:pt x="7603937" y="931515"/>
                  </a:lnTo>
                  <a:lnTo>
                    <a:pt x="7603937" y="921990"/>
                  </a:lnTo>
                  <a:lnTo>
                    <a:pt x="7613462" y="921990"/>
                  </a:lnTo>
                  <a:lnTo>
                    <a:pt x="7613462" y="931515"/>
                  </a:lnTo>
                  <a:close/>
                </a:path>
                <a:path w="9865360" h="931545">
                  <a:moveTo>
                    <a:pt x="7594412" y="931515"/>
                  </a:moveTo>
                  <a:lnTo>
                    <a:pt x="7584887" y="931515"/>
                  </a:lnTo>
                  <a:lnTo>
                    <a:pt x="7584887" y="921990"/>
                  </a:lnTo>
                  <a:lnTo>
                    <a:pt x="7594412" y="921990"/>
                  </a:lnTo>
                  <a:lnTo>
                    <a:pt x="7594412" y="931515"/>
                  </a:lnTo>
                  <a:close/>
                </a:path>
                <a:path w="9865360" h="931545">
                  <a:moveTo>
                    <a:pt x="7575362" y="931515"/>
                  </a:moveTo>
                  <a:lnTo>
                    <a:pt x="7565837" y="931515"/>
                  </a:lnTo>
                  <a:lnTo>
                    <a:pt x="7565837" y="921990"/>
                  </a:lnTo>
                  <a:lnTo>
                    <a:pt x="7575362" y="921990"/>
                  </a:lnTo>
                  <a:lnTo>
                    <a:pt x="7575362" y="931515"/>
                  </a:lnTo>
                  <a:close/>
                </a:path>
                <a:path w="9865360" h="931545">
                  <a:moveTo>
                    <a:pt x="7556312" y="931515"/>
                  </a:moveTo>
                  <a:lnTo>
                    <a:pt x="7546787" y="931515"/>
                  </a:lnTo>
                  <a:lnTo>
                    <a:pt x="7546787" y="921990"/>
                  </a:lnTo>
                  <a:lnTo>
                    <a:pt x="7556312" y="921990"/>
                  </a:lnTo>
                  <a:lnTo>
                    <a:pt x="7556312" y="931515"/>
                  </a:lnTo>
                  <a:close/>
                </a:path>
                <a:path w="9865360" h="931545">
                  <a:moveTo>
                    <a:pt x="7537262" y="931515"/>
                  </a:moveTo>
                  <a:lnTo>
                    <a:pt x="7527737" y="931515"/>
                  </a:lnTo>
                  <a:lnTo>
                    <a:pt x="7527737" y="921990"/>
                  </a:lnTo>
                  <a:lnTo>
                    <a:pt x="7537262" y="921990"/>
                  </a:lnTo>
                  <a:lnTo>
                    <a:pt x="7537262" y="931515"/>
                  </a:lnTo>
                  <a:close/>
                </a:path>
                <a:path w="9865360" h="931545">
                  <a:moveTo>
                    <a:pt x="7518212" y="931515"/>
                  </a:moveTo>
                  <a:lnTo>
                    <a:pt x="7508687" y="931515"/>
                  </a:lnTo>
                  <a:lnTo>
                    <a:pt x="7508687" y="921990"/>
                  </a:lnTo>
                  <a:lnTo>
                    <a:pt x="7518212" y="921990"/>
                  </a:lnTo>
                  <a:lnTo>
                    <a:pt x="7518212" y="931515"/>
                  </a:lnTo>
                  <a:close/>
                </a:path>
                <a:path w="9865360" h="931545">
                  <a:moveTo>
                    <a:pt x="7499162" y="931515"/>
                  </a:moveTo>
                  <a:lnTo>
                    <a:pt x="7489637" y="931515"/>
                  </a:lnTo>
                  <a:lnTo>
                    <a:pt x="7489637" y="921990"/>
                  </a:lnTo>
                  <a:lnTo>
                    <a:pt x="7499162" y="921990"/>
                  </a:lnTo>
                  <a:lnTo>
                    <a:pt x="7499162" y="931515"/>
                  </a:lnTo>
                  <a:close/>
                </a:path>
                <a:path w="9865360" h="931545">
                  <a:moveTo>
                    <a:pt x="7480112" y="931515"/>
                  </a:moveTo>
                  <a:lnTo>
                    <a:pt x="7470587" y="931515"/>
                  </a:lnTo>
                  <a:lnTo>
                    <a:pt x="7470587" y="921990"/>
                  </a:lnTo>
                  <a:lnTo>
                    <a:pt x="7480112" y="921990"/>
                  </a:lnTo>
                  <a:lnTo>
                    <a:pt x="7480112" y="931515"/>
                  </a:lnTo>
                  <a:close/>
                </a:path>
                <a:path w="9865360" h="931545">
                  <a:moveTo>
                    <a:pt x="7461062" y="931515"/>
                  </a:moveTo>
                  <a:lnTo>
                    <a:pt x="7451537" y="931515"/>
                  </a:lnTo>
                  <a:lnTo>
                    <a:pt x="7451537" y="921990"/>
                  </a:lnTo>
                  <a:lnTo>
                    <a:pt x="7461062" y="921990"/>
                  </a:lnTo>
                  <a:lnTo>
                    <a:pt x="7461062" y="931515"/>
                  </a:lnTo>
                  <a:close/>
                </a:path>
                <a:path w="9865360" h="931545">
                  <a:moveTo>
                    <a:pt x="7442012" y="931515"/>
                  </a:moveTo>
                  <a:lnTo>
                    <a:pt x="7432487" y="931515"/>
                  </a:lnTo>
                  <a:lnTo>
                    <a:pt x="7432487" y="921990"/>
                  </a:lnTo>
                  <a:lnTo>
                    <a:pt x="7442012" y="921990"/>
                  </a:lnTo>
                  <a:lnTo>
                    <a:pt x="7442012" y="931515"/>
                  </a:lnTo>
                  <a:close/>
                </a:path>
                <a:path w="9865360" h="931545">
                  <a:moveTo>
                    <a:pt x="7422962" y="931515"/>
                  </a:moveTo>
                  <a:lnTo>
                    <a:pt x="7413437" y="931515"/>
                  </a:lnTo>
                  <a:lnTo>
                    <a:pt x="7413437" y="921990"/>
                  </a:lnTo>
                  <a:lnTo>
                    <a:pt x="7422962" y="921990"/>
                  </a:lnTo>
                  <a:lnTo>
                    <a:pt x="7422962" y="931515"/>
                  </a:lnTo>
                  <a:close/>
                </a:path>
                <a:path w="9865360" h="931545">
                  <a:moveTo>
                    <a:pt x="7403912" y="931515"/>
                  </a:moveTo>
                  <a:lnTo>
                    <a:pt x="7394387" y="931515"/>
                  </a:lnTo>
                  <a:lnTo>
                    <a:pt x="7394387" y="921990"/>
                  </a:lnTo>
                  <a:lnTo>
                    <a:pt x="7403912" y="921990"/>
                  </a:lnTo>
                  <a:lnTo>
                    <a:pt x="7403912" y="931515"/>
                  </a:lnTo>
                  <a:close/>
                </a:path>
                <a:path w="9865360" h="931545">
                  <a:moveTo>
                    <a:pt x="7384862" y="931515"/>
                  </a:moveTo>
                  <a:lnTo>
                    <a:pt x="7375337" y="931515"/>
                  </a:lnTo>
                  <a:lnTo>
                    <a:pt x="7375337" y="921990"/>
                  </a:lnTo>
                  <a:lnTo>
                    <a:pt x="7384862" y="921990"/>
                  </a:lnTo>
                  <a:lnTo>
                    <a:pt x="7384862" y="931515"/>
                  </a:lnTo>
                  <a:close/>
                </a:path>
                <a:path w="9865360" h="931545">
                  <a:moveTo>
                    <a:pt x="7365812" y="931515"/>
                  </a:moveTo>
                  <a:lnTo>
                    <a:pt x="7356287" y="931515"/>
                  </a:lnTo>
                  <a:lnTo>
                    <a:pt x="7356287" y="921990"/>
                  </a:lnTo>
                  <a:lnTo>
                    <a:pt x="7365812" y="921990"/>
                  </a:lnTo>
                  <a:lnTo>
                    <a:pt x="7365812" y="931515"/>
                  </a:lnTo>
                  <a:close/>
                </a:path>
                <a:path w="9865360" h="931545">
                  <a:moveTo>
                    <a:pt x="7346762" y="931515"/>
                  </a:moveTo>
                  <a:lnTo>
                    <a:pt x="7337237" y="931515"/>
                  </a:lnTo>
                  <a:lnTo>
                    <a:pt x="7337237" y="921990"/>
                  </a:lnTo>
                  <a:lnTo>
                    <a:pt x="7346762" y="921990"/>
                  </a:lnTo>
                  <a:lnTo>
                    <a:pt x="7346762" y="931515"/>
                  </a:lnTo>
                  <a:close/>
                </a:path>
                <a:path w="9865360" h="931545">
                  <a:moveTo>
                    <a:pt x="7327712" y="931515"/>
                  </a:moveTo>
                  <a:lnTo>
                    <a:pt x="7318187" y="931515"/>
                  </a:lnTo>
                  <a:lnTo>
                    <a:pt x="7318187" y="921990"/>
                  </a:lnTo>
                  <a:lnTo>
                    <a:pt x="7327712" y="921990"/>
                  </a:lnTo>
                  <a:lnTo>
                    <a:pt x="7327712" y="931515"/>
                  </a:lnTo>
                  <a:close/>
                </a:path>
                <a:path w="9865360" h="931545">
                  <a:moveTo>
                    <a:pt x="7308662" y="931515"/>
                  </a:moveTo>
                  <a:lnTo>
                    <a:pt x="7299137" y="931515"/>
                  </a:lnTo>
                  <a:lnTo>
                    <a:pt x="7299137" y="921990"/>
                  </a:lnTo>
                  <a:lnTo>
                    <a:pt x="7308662" y="921990"/>
                  </a:lnTo>
                  <a:lnTo>
                    <a:pt x="7308662" y="931515"/>
                  </a:lnTo>
                  <a:close/>
                </a:path>
                <a:path w="9865360" h="931545">
                  <a:moveTo>
                    <a:pt x="7289612" y="931515"/>
                  </a:moveTo>
                  <a:lnTo>
                    <a:pt x="7280087" y="931515"/>
                  </a:lnTo>
                  <a:lnTo>
                    <a:pt x="7280087" y="921990"/>
                  </a:lnTo>
                  <a:lnTo>
                    <a:pt x="7289612" y="921990"/>
                  </a:lnTo>
                  <a:lnTo>
                    <a:pt x="7289612" y="931515"/>
                  </a:lnTo>
                  <a:close/>
                </a:path>
                <a:path w="9865360" h="931545">
                  <a:moveTo>
                    <a:pt x="7270562" y="931515"/>
                  </a:moveTo>
                  <a:lnTo>
                    <a:pt x="7261037" y="931515"/>
                  </a:lnTo>
                  <a:lnTo>
                    <a:pt x="7261037" y="921990"/>
                  </a:lnTo>
                  <a:lnTo>
                    <a:pt x="7270562" y="921990"/>
                  </a:lnTo>
                  <a:lnTo>
                    <a:pt x="7270562" y="931515"/>
                  </a:lnTo>
                  <a:close/>
                </a:path>
                <a:path w="9865360" h="931545">
                  <a:moveTo>
                    <a:pt x="7251512" y="931515"/>
                  </a:moveTo>
                  <a:lnTo>
                    <a:pt x="7241987" y="931515"/>
                  </a:lnTo>
                  <a:lnTo>
                    <a:pt x="7241987" y="921990"/>
                  </a:lnTo>
                  <a:lnTo>
                    <a:pt x="7251512" y="921990"/>
                  </a:lnTo>
                  <a:lnTo>
                    <a:pt x="7251512" y="931515"/>
                  </a:lnTo>
                  <a:close/>
                </a:path>
                <a:path w="9865360" h="931545">
                  <a:moveTo>
                    <a:pt x="7232462" y="931515"/>
                  </a:moveTo>
                  <a:lnTo>
                    <a:pt x="7222937" y="931515"/>
                  </a:lnTo>
                  <a:lnTo>
                    <a:pt x="7222937" y="921990"/>
                  </a:lnTo>
                  <a:lnTo>
                    <a:pt x="7232462" y="921990"/>
                  </a:lnTo>
                  <a:lnTo>
                    <a:pt x="7232462" y="931515"/>
                  </a:lnTo>
                  <a:close/>
                </a:path>
                <a:path w="9865360" h="931545">
                  <a:moveTo>
                    <a:pt x="7213412" y="931515"/>
                  </a:moveTo>
                  <a:lnTo>
                    <a:pt x="7203887" y="931515"/>
                  </a:lnTo>
                  <a:lnTo>
                    <a:pt x="7203887" y="921990"/>
                  </a:lnTo>
                  <a:lnTo>
                    <a:pt x="7213412" y="921990"/>
                  </a:lnTo>
                  <a:lnTo>
                    <a:pt x="7213412" y="931515"/>
                  </a:lnTo>
                  <a:close/>
                </a:path>
                <a:path w="9865360" h="931545">
                  <a:moveTo>
                    <a:pt x="7194362" y="931515"/>
                  </a:moveTo>
                  <a:lnTo>
                    <a:pt x="7184837" y="931515"/>
                  </a:lnTo>
                  <a:lnTo>
                    <a:pt x="7184837" y="921990"/>
                  </a:lnTo>
                  <a:lnTo>
                    <a:pt x="7194362" y="921990"/>
                  </a:lnTo>
                  <a:lnTo>
                    <a:pt x="7194362" y="931515"/>
                  </a:lnTo>
                  <a:close/>
                </a:path>
                <a:path w="9865360" h="931545">
                  <a:moveTo>
                    <a:pt x="7175312" y="931515"/>
                  </a:moveTo>
                  <a:lnTo>
                    <a:pt x="7165787" y="931515"/>
                  </a:lnTo>
                  <a:lnTo>
                    <a:pt x="7165787" y="921990"/>
                  </a:lnTo>
                  <a:lnTo>
                    <a:pt x="7175312" y="921990"/>
                  </a:lnTo>
                  <a:lnTo>
                    <a:pt x="7175312" y="931515"/>
                  </a:lnTo>
                  <a:close/>
                </a:path>
                <a:path w="9865360" h="931545">
                  <a:moveTo>
                    <a:pt x="7156262" y="931515"/>
                  </a:moveTo>
                  <a:lnTo>
                    <a:pt x="7146737" y="931515"/>
                  </a:lnTo>
                  <a:lnTo>
                    <a:pt x="7146737" y="921990"/>
                  </a:lnTo>
                  <a:lnTo>
                    <a:pt x="7156262" y="921990"/>
                  </a:lnTo>
                  <a:lnTo>
                    <a:pt x="7156262" y="931515"/>
                  </a:lnTo>
                  <a:close/>
                </a:path>
                <a:path w="9865360" h="931545">
                  <a:moveTo>
                    <a:pt x="7137212" y="931515"/>
                  </a:moveTo>
                  <a:lnTo>
                    <a:pt x="7127687" y="931515"/>
                  </a:lnTo>
                  <a:lnTo>
                    <a:pt x="7127687" y="921990"/>
                  </a:lnTo>
                  <a:lnTo>
                    <a:pt x="7137212" y="921990"/>
                  </a:lnTo>
                  <a:lnTo>
                    <a:pt x="7137212" y="931515"/>
                  </a:lnTo>
                  <a:close/>
                </a:path>
                <a:path w="9865360" h="931545">
                  <a:moveTo>
                    <a:pt x="7118162" y="931515"/>
                  </a:moveTo>
                  <a:lnTo>
                    <a:pt x="7108637" y="931515"/>
                  </a:lnTo>
                  <a:lnTo>
                    <a:pt x="7108637" y="921990"/>
                  </a:lnTo>
                  <a:lnTo>
                    <a:pt x="7118162" y="921990"/>
                  </a:lnTo>
                  <a:lnTo>
                    <a:pt x="7118162" y="931515"/>
                  </a:lnTo>
                  <a:close/>
                </a:path>
                <a:path w="9865360" h="931545">
                  <a:moveTo>
                    <a:pt x="7099112" y="931515"/>
                  </a:moveTo>
                  <a:lnTo>
                    <a:pt x="7089587" y="931515"/>
                  </a:lnTo>
                  <a:lnTo>
                    <a:pt x="7089587" y="921990"/>
                  </a:lnTo>
                  <a:lnTo>
                    <a:pt x="7099112" y="921990"/>
                  </a:lnTo>
                  <a:lnTo>
                    <a:pt x="7099112" y="931515"/>
                  </a:lnTo>
                  <a:close/>
                </a:path>
                <a:path w="9865360" h="931545">
                  <a:moveTo>
                    <a:pt x="7080062" y="931515"/>
                  </a:moveTo>
                  <a:lnTo>
                    <a:pt x="7070537" y="931515"/>
                  </a:lnTo>
                  <a:lnTo>
                    <a:pt x="7070537" y="921990"/>
                  </a:lnTo>
                  <a:lnTo>
                    <a:pt x="7080062" y="921990"/>
                  </a:lnTo>
                  <a:lnTo>
                    <a:pt x="7080062" y="931515"/>
                  </a:lnTo>
                  <a:close/>
                </a:path>
                <a:path w="9865360" h="931545">
                  <a:moveTo>
                    <a:pt x="7061012" y="931515"/>
                  </a:moveTo>
                  <a:lnTo>
                    <a:pt x="7051487" y="931515"/>
                  </a:lnTo>
                  <a:lnTo>
                    <a:pt x="7051487" y="921990"/>
                  </a:lnTo>
                  <a:lnTo>
                    <a:pt x="7061012" y="921990"/>
                  </a:lnTo>
                  <a:lnTo>
                    <a:pt x="7061012" y="931515"/>
                  </a:lnTo>
                  <a:close/>
                </a:path>
                <a:path w="9865360" h="931545">
                  <a:moveTo>
                    <a:pt x="7041962" y="931515"/>
                  </a:moveTo>
                  <a:lnTo>
                    <a:pt x="7032437" y="931515"/>
                  </a:lnTo>
                  <a:lnTo>
                    <a:pt x="7032437" y="921990"/>
                  </a:lnTo>
                  <a:lnTo>
                    <a:pt x="7041962" y="921990"/>
                  </a:lnTo>
                  <a:lnTo>
                    <a:pt x="7041962" y="931515"/>
                  </a:lnTo>
                  <a:close/>
                </a:path>
                <a:path w="9865360" h="931545">
                  <a:moveTo>
                    <a:pt x="7022912" y="931515"/>
                  </a:moveTo>
                  <a:lnTo>
                    <a:pt x="7013387" y="931515"/>
                  </a:lnTo>
                  <a:lnTo>
                    <a:pt x="7013387" y="921990"/>
                  </a:lnTo>
                  <a:lnTo>
                    <a:pt x="7022912" y="921990"/>
                  </a:lnTo>
                  <a:lnTo>
                    <a:pt x="7022912" y="931515"/>
                  </a:lnTo>
                  <a:close/>
                </a:path>
                <a:path w="9865360" h="931545">
                  <a:moveTo>
                    <a:pt x="7003862" y="931515"/>
                  </a:moveTo>
                  <a:lnTo>
                    <a:pt x="6994337" y="931515"/>
                  </a:lnTo>
                  <a:lnTo>
                    <a:pt x="6994337" y="921990"/>
                  </a:lnTo>
                  <a:lnTo>
                    <a:pt x="7003862" y="921990"/>
                  </a:lnTo>
                  <a:lnTo>
                    <a:pt x="7003862" y="931515"/>
                  </a:lnTo>
                  <a:close/>
                </a:path>
                <a:path w="9865360" h="931545">
                  <a:moveTo>
                    <a:pt x="6984812" y="931515"/>
                  </a:moveTo>
                  <a:lnTo>
                    <a:pt x="6975287" y="931515"/>
                  </a:lnTo>
                  <a:lnTo>
                    <a:pt x="6975287" y="921990"/>
                  </a:lnTo>
                  <a:lnTo>
                    <a:pt x="6984812" y="921990"/>
                  </a:lnTo>
                  <a:lnTo>
                    <a:pt x="6984812" y="931515"/>
                  </a:lnTo>
                  <a:close/>
                </a:path>
                <a:path w="9865360" h="931545">
                  <a:moveTo>
                    <a:pt x="6965762" y="931515"/>
                  </a:moveTo>
                  <a:lnTo>
                    <a:pt x="6956237" y="931515"/>
                  </a:lnTo>
                  <a:lnTo>
                    <a:pt x="6956237" y="921990"/>
                  </a:lnTo>
                  <a:lnTo>
                    <a:pt x="6965762" y="921990"/>
                  </a:lnTo>
                  <a:lnTo>
                    <a:pt x="6965762" y="931515"/>
                  </a:lnTo>
                  <a:close/>
                </a:path>
                <a:path w="9865360" h="931545">
                  <a:moveTo>
                    <a:pt x="6946712" y="931515"/>
                  </a:moveTo>
                  <a:lnTo>
                    <a:pt x="6937187" y="931515"/>
                  </a:lnTo>
                  <a:lnTo>
                    <a:pt x="6937187" y="921990"/>
                  </a:lnTo>
                  <a:lnTo>
                    <a:pt x="6946712" y="921990"/>
                  </a:lnTo>
                  <a:lnTo>
                    <a:pt x="6946712" y="931515"/>
                  </a:lnTo>
                  <a:close/>
                </a:path>
                <a:path w="9865360" h="931545">
                  <a:moveTo>
                    <a:pt x="6927662" y="931515"/>
                  </a:moveTo>
                  <a:lnTo>
                    <a:pt x="6918137" y="931515"/>
                  </a:lnTo>
                  <a:lnTo>
                    <a:pt x="6918137" y="921990"/>
                  </a:lnTo>
                  <a:lnTo>
                    <a:pt x="6927662" y="921990"/>
                  </a:lnTo>
                  <a:lnTo>
                    <a:pt x="6927662" y="931515"/>
                  </a:lnTo>
                  <a:close/>
                </a:path>
                <a:path w="9865360" h="931545">
                  <a:moveTo>
                    <a:pt x="6908612" y="931515"/>
                  </a:moveTo>
                  <a:lnTo>
                    <a:pt x="6899087" y="931515"/>
                  </a:lnTo>
                  <a:lnTo>
                    <a:pt x="6899087" y="921990"/>
                  </a:lnTo>
                  <a:lnTo>
                    <a:pt x="6908612" y="921990"/>
                  </a:lnTo>
                  <a:lnTo>
                    <a:pt x="6908612" y="931515"/>
                  </a:lnTo>
                  <a:close/>
                </a:path>
                <a:path w="9865360" h="931545">
                  <a:moveTo>
                    <a:pt x="6889562" y="931515"/>
                  </a:moveTo>
                  <a:lnTo>
                    <a:pt x="6880037" y="931515"/>
                  </a:lnTo>
                  <a:lnTo>
                    <a:pt x="6880037" y="921990"/>
                  </a:lnTo>
                  <a:lnTo>
                    <a:pt x="6889562" y="921990"/>
                  </a:lnTo>
                  <a:lnTo>
                    <a:pt x="6889562" y="931515"/>
                  </a:lnTo>
                  <a:close/>
                </a:path>
                <a:path w="9865360" h="931545">
                  <a:moveTo>
                    <a:pt x="6870512" y="931515"/>
                  </a:moveTo>
                  <a:lnTo>
                    <a:pt x="6860987" y="931515"/>
                  </a:lnTo>
                  <a:lnTo>
                    <a:pt x="6860987" y="921990"/>
                  </a:lnTo>
                  <a:lnTo>
                    <a:pt x="6870512" y="921990"/>
                  </a:lnTo>
                  <a:lnTo>
                    <a:pt x="6870512" y="931515"/>
                  </a:lnTo>
                  <a:close/>
                </a:path>
                <a:path w="9865360" h="931545">
                  <a:moveTo>
                    <a:pt x="6851462" y="931515"/>
                  </a:moveTo>
                  <a:lnTo>
                    <a:pt x="6841937" y="931515"/>
                  </a:lnTo>
                  <a:lnTo>
                    <a:pt x="6841937" y="921990"/>
                  </a:lnTo>
                  <a:lnTo>
                    <a:pt x="6851462" y="921990"/>
                  </a:lnTo>
                  <a:lnTo>
                    <a:pt x="6851462" y="931515"/>
                  </a:lnTo>
                  <a:close/>
                </a:path>
                <a:path w="9865360" h="931545">
                  <a:moveTo>
                    <a:pt x="6832412" y="931515"/>
                  </a:moveTo>
                  <a:lnTo>
                    <a:pt x="6822887" y="931515"/>
                  </a:lnTo>
                  <a:lnTo>
                    <a:pt x="6822887" y="921990"/>
                  </a:lnTo>
                  <a:lnTo>
                    <a:pt x="6832412" y="921990"/>
                  </a:lnTo>
                  <a:lnTo>
                    <a:pt x="6832412" y="931515"/>
                  </a:lnTo>
                  <a:close/>
                </a:path>
                <a:path w="9865360" h="931545">
                  <a:moveTo>
                    <a:pt x="6813362" y="931515"/>
                  </a:moveTo>
                  <a:lnTo>
                    <a:pt x="6803837" y="931515"/>
                  </a:lnTo>
                  <a:lnTo>
                    <a:pt x="6803837" y="921990"/>
                  </a:lnTo>
                  <a:lnTo>
                    <a:pt x="6813362" y="921990"/>
                  </a:lnTo>
                  <a:lnTo>
                    <a:pt x="6813362" y="931515"/>
                  </a:lnTo>
                  <a:close/>
                </a:path>
                <a:path w="9865360" h="931545">
                  <a:moveTo>
                    <a:pt x="6794312" y="931515"/>
                  </a:moveTo>
                  <a:lnTo>
                    <a:pt x="6784788" y="931515"/>
                  </a:lnTo>
                  <a:lnTo>
                    <a:pt x="6784788" y="921990"/>
                  </a:lnTo>
                  <a:lnTo>
                    <a:pt x="6794312" y="921990"/>
                  </a:lnTo>
                  <a:lnTo>
                    <a:pt x="6794312" y="931515"/>
                  </a:lnTo>
                  <a:close/>
                </a:path>
                <a:path w="9865360" h="931545">
                  <a:moveTo>
                    <a:pt x="6775262" y="931515"/>
                  </a:moveTo>
                  <a:lnTo>
                    <a:pt x="6765737" y="931515"/>
                  </a:lnTo>
                  <a:lnTo>
                    <a:pt x="6765737" y="921990"/>
                  </a:lnTo>
                  <a:lnTo>
                    <a:pt x="6775262" y="921990"/>
                  </a:lnTo>
                  <a:lnTo>
                    <a:pt x="6775262" y="931515"/>
                  </a:lnTo>
                  <a:close/>
                </a:path>
                <a:path w="9865360" h="931545">
                  <a:moveTo>
                    <a:pt x="6756213" y="931515"/>
                  </a:moveTo>
                  <a:lnTo>
                    <a:pt x="6746687" y="931515"/>
                  </a:lnTo>
                  <a:lnTo>
                    <a:pt x="6746687" y="921990"/>
                  </a:lnTo>
                  <a:lnTo>
                    <a:pt x="6756213" y="921990"/>
                  </a:lnTo>
                  <a:lnTo>
                    <a:pt x="6756213" y="931515"/>
                  </a:lnTo>
                  <a:close/>
                </a:path>
                <a:path w="9865360" h="931545">
                  <a:moveTo>
                    <a:pt x="6737162" y="931515"/>
                  </a:moveTo>
                  <a:lnTo>
                    <a:pt x="6727637" y="931515"/>
                  </a:lnTo>
                  <a:lnTo>
                    <a:pt x="6727637" y="921990"/>
                  </a:lnTo>
                  <a:lnTo>
                    <a:pt x="6737162" y="921990"/>
                  </a:lnTo>
                  <a:lnTo>
                    <a:pt x="6737162" y="931515"/>
                  </a:lnTo>
                  <a:close/>
                </a:path>
                <a:path w="9865360" h="931545">
                  <a:moveTo>
                    <a:pt x="6718113" y="931515"/>
                  </a:moveTo>
                  <a:lnTo>
                    <a:pt x="6708587" y="931515"/>
                  </a:lnTo>
                  <a:lnTo>
                    <a:pt x="6708587" y="921990"/>
                  </a:lnTo>
                  <a:lnTo>
                    <a:pt x="6718113" y="921990"/>
                  </a:lnTo>
                  <a:lnTo>
                    <a:pt x="6718113" y="931515"/>
                  </a:lnTo>
                  <a:close/>
                </a:path>
                <a:path w="9865360" h="931545">
                  <a:moveTo>
                    <a:pt x="6699062" y="931515"/>
                  </a:moveTo>
                  <a:lnTo>
                    <a:pt x="6689538" y="931515"/>
                  </a:lnTo>
                  <a:lnTo>
                    <a:pt x="6689538" y="921990"/>
                  </a:lnTo>
                  <a:lnTo>
                    <a:pt x="6699062" y="921990"/>
                  </a:lnTo>
                  <a:lnTo>
                    <a:pt x="6699062" y="931515"/>
                  </a:lnTo>
                  <a:close/>
                </a:path>
                <a:path w="9865360" h="931545">
                  <a:moveTo>
                    <a:pt x="6680013" y="931515"/>
                  </a:moveTo>
                  <a:lnTo>
                    <a:pt x="6670487" y="931515"/>
                  </a:lnTo>
                  <a:lnTo>
                    <a:pt x="6670487" y="921990"/>
                  </a:lnTo>
                  <a:lnTo>
                    <a:pt x="6680013" y="921990"/>
                  </a:lnTo>
                  <a:lnTo>
                    <a:pt x="6680013" y="931515"/>
                  </a:lnTo>
                  <a:close/>
                </a:path>
                <a:path w="9865360" h="931545">
                  <a:moveTo>
                    <a:pt x="6660962" y="931515"/>
                  </a:moveTo>
                  <a:lnTo>
                    <a:pt x="6651438" y="931515"/>
                  </a:lnTo>
                  <a:lnTo>
                    <a:pt x="6651438" y="921990"/>
                  </a:lnTo>
                  <a:lnTo>
                    <a:pt x="6660962" y="921990"/>
                  </a:lnTo>
                  <a:lnTo>
                    <a:pt x="6660962" y="931515"/>
                  </a:lnTo>
                  <a:close/>
                </a:path>
                <a:path w="9865360" h="931545">
                  <a:moveTo>
                    <a:pt x="6641912" y="931515"/>
                  </a:moveTo>
                  <a:lnTo>
                    <a:pt x="6632387" y="931515"/>
                  </a:lnTo>
                  <a:lnTo>
                    <a:pt x="6632387" y="921990"/>
                  </a:lnTo>
                  <a:lnTo>
                    <a:pt x="6641912" y="921990"/>
                  </a:lnTo>
                  <a:lnTo>
                    <a:pt x="6641912" y="931515"/>
                  </a:lnTo>
                  <a:close/>
                </a:path>
                <a:path w="9865360" h="931545">
                  <a:moveTo>
                    <a:pt x="6622863" y="931515"/>
                  </a:moveTo>
                  <a:lnTo>
                    <a:pt x="6613338" y="931515"/>
                  </a:lnTo>
                  <a:lnTo>
                    <a:pt x="6613338" y="921990"/>
                  </a:lnTo>
                  <a:lnTo>
                    <a:pt x="6622863" y="921990"/>
                  </a:lnTo>
                  <a:lnTo>
                    <a:pt x="6622863" y="931515"/>
                  </a:lnTo>
                  <a:close/>
                </a:path>
                <a:path w="9865360" h="931545">
                  <a:moveTo>
                    <a:pt x="6603812" y="931515"/>
                  </a:moveTo>
                  <a:lnTo>
                    <a:pt x="6594287" y="931515"/>
                  </a:lnTo>
                  <a:lnTo>
                    <a:pt x="6594287" y="921990"/>
                  </a:lnTo>
                  <a:lnTo>
                    <a:pt x="6603812" y="921990"/>
                  </a:lnTo>
                  <a:lnTo>
                    <a:pt x="6603812" y="931515"/>
                  </a:lnTo>
                  <a:close/>
                </a:path>
                <a:path w="9865360" h="931545">
                  <a:moveTo>
                    <a:pt x="6584763" y="931515"/>
                  </a:moveTo>
                  <a:lnTo>
                    <a:pt x="6575237" y="931515"/>
                  </a:lnTo>
                  <a:lnTo>
                    <a:pt x="6575237" y="921990"/>
                  </a:lnTo>
                  <a:lnTo>
                    <a:pt x="6584763" y="921990"/>
                  </a:lnTo>
                  <a:lnTo>
                    <a:pt x="6584763" y="931515"/>
                  </a:lnTo>
                  <a:close/>
                </a:path>
                <a:path w="9865360" h="931545">
                  <a:moveTo>
                    <a:pt x="6565712" y="931515"/>
                  </a:moveTo>
                  <a:lnTo>
                    <a:pt x="6556188" y="931515"/>
                  </a:lnTo>
                  <a:lnTo>
                    <a:pt x="6556188" y="921990"/>
                  </a:lnTo>
                  <a:lnTo>
                    <a:pt x="6565712" y="921990"/>
                  </a:lnTo>
                  <a:lnTo>
                    <a:pt x="6565712" y="931515"/>
                  </a:lnTo>
                  <a:close/>
                </a:path>
                <a:path w="9865360" h="931545">
                  <a:moveTo>
                    <a:pt x="6546663" y="931515"/>
                  </a:moveTo>
                  <a:lnTo>
                    <a:pt x="6537137" y="931515"/>
                  </a:lnTo>
                  <a:lnTo>
                    <a:pt x="6537137" y="921990"/>
                  </a:lnTo>
                  <a:lnTo>
                    <a:pt x="6546663" y="921990"/>
                  </a:lnTo>
                  <a:lnTo>
                    <a:pt x="6546663" y="931515"/>
                  </a:lnTo>
                  <a:close/>
                </a:path>
                <a:path w="9865360" h="931545">
                  <a:moveTo>
                    <a:pt x="6527612" y="931515"/>
                  </a:moveTo>
                  <a:lnTo>
                    <a:pt x="6518088" y="931515"/>
                  </a:lnTo>
                  <a:lnTo>
                    <a:pt x="6518088" y="921990"/>
                  </a:lnTo>
                  <a:lnTo>
                    <a:pt x="6527612" y="921990"/>
                  </a:lnTo>
                  <a:lnTo>
                    <a:pt x="6527612" y="931515"/>
                  </a:lnTo>
                  <a:close/>
                </a:path>
                <a:path w="9865360" h="931545">
                  <a:moveTo>
                    <a:pt x="6508562" y="931515"/>
                  </a:moveTo>
                  <a:lnTo>
                    <a:pt x="6499037" y="931515"/>
                  </a:lnTo>
                  <a:lnTo>
                    <a:pt x="6499037" y="921990"/>
                  </a:lnTo>
                  <a:lnTo>
                    <a:pt x="6508562" y="921990"/>
                  </a:lnTo>
                  <a:lnTo>
                    <a:pt x="6508562" y="931515"/>
                  </a:lnTo>
                  <a:close/>
                </a:path>
                <a:path w="9865360" h="931545">
                  <a:moveTo>
                    <a:pt x="6489513" y="931515"/>
                  </a:moveTo>
                  <a:lnTo>
                    <a:pt x="6479988" y="931515"/>
                  </a:lnTo>
                  <a:lnTo>
                    <a:pt x="6479988" y="921990"/>
                  </a:lnTo>
                  <a:lnTo>
                    <a:pt x="6489513" y="921990"/>
                  </a:lnTo>
                  <a:lnTo>
                    <a:pt x="6489513" y="931515"/>
                  </a:lnTo>
                  <a:close/>
                </a:path>
                <a:path w="9865360" h="931545">
                  <a:moveTo>
                    <a:pt x="6470462" y="931515"/>
                  </a:moveTo>
                  <a:lnTo>
                    <a:pt x="6460937" y="931515"/>
                  </a:lnTo>
                  <a:lnTo>
                    <a:pt x="6460937" y="921990"/>
                  </a:lnTo>
                  <a:lnTo>
                    <a:pt x="6470462" y="921990"/>
                  </a:lnTo>
                  <a:lnTo>
                    <a:pt x="6470462" y="931515"/>
                  </a:lnTo>
                  <a:close/>
                </a:path>
                <a:path w="9865360" h="931545">
                  <a:moveTo>
                    <a:pt x="6451413" y="931515"/>
                  </a:moveTo>
                  <a:lnTo>
                    <a:pt x="6441887" y="931515"/>
                  </a:lnTo>
                  <a:lnTo>
                    <a:pt x="6441887" y="921990"/>
                  </a:lnTo>
                  <a:lnTo>
                    <a:pt x="6451413" y="921990"/>
                  </a:lnTo>
                  <a:lnTo>
                    <a:pt x="6451413" y="931515"/>
                  </a:lnTo>
                  <a:close/>
                </a:path>
                <a:path w="9865360" h="931545">
                  <a:moveTo>
                    <a:pt x="6432362" y="931515"/>
                  </a:moveTo>
                  <a:lnTo>
                    <a:pt x="6422837" y="931515"/>
                  </a:lnTo>
                  <a:lnTo>
                    <a:pt x="6422837" y="921990"/>
                  </a:lnTo>
                  <a:lnTo>
                    <a:pt x="6432362" y="921990"/>
                  </a:lnTo>
                  <a:lnTo>
                    <a:pt x="6432362" y="931515"/>
                  </a:lnTo>
                  <a:close/>
                </a:path>
                <a:path w="9865360" h="931545">
                  <a:moveTo>
                    <a:pt x="6413313" y="931515"/>
                  </a:moveTo>
                  <a:lnTo>
                    <a:pt x="6403787" y="931515"/>
                  </a:lnTo>
                  <a:lnTo>
                    <a:pt x="6403787" y="921990"/>
                  </a:lnTo>
                  <a:lnTo>
                    <a:pt x="6413313" y="921990"/>
                  </a:lnTo>
                  <a:lnTo>
                    <a:pt x="6413313" y="931515"/>
                  </a:lnTo>
                  <a:close/>
                </a:path>
                <a:path w="9865360" h="931545">
                  <a:moveTo>
                    <a:pt x="6394262" y="931515"/>
                  </a:moveTo>
                  <a:lnTo>
                    <a:pt x="6384738" y="931515"/>
                  </a:lnTo>
                  <a:lnTo>
                    <a:pt x="6384738" y="921990"/>
                  </a:lnTo>
                  <a:lnTo>
                    <a:pt x="6394262" y="921990"/>
                  </a:lnTo>
                  <a:lnTo>
                    <a:pt x="6394262" y="931515"/>
                  </a:lnTo>
                  <a:close/>
                </a:path>
                <a:path w="9865360" h="931545">
                  <a:moveTo>
                    <a:pt x="6375212" y="931515"/>
                  </a:moveTo>
                  <a:lnTo>
                    <a:pt x="6365687" y="931515"/>
                  </a:lnTo>
                  <a:lnTo>
                    <a:pt x="6365687" y="921990"/>
                  </a:lnTo>
                  <a:lnTo>
                    <a:pt x="6375212" y="921990"/>
                  </a:lnTo>
                  <a:lnTo>
                    <a:pt x="6375212" y="931515"/>
                  </a:lnTo>
                  <a:close/>
                </a:path>
                <a:path w="9865360" h="931545">
                  <a:moveTo>
                    <a:pt x="6356162" y="931515"/>
                  </a:moveTo>
                  <a:lnTo>
                    <a:pt x="6346638" y="931515"/>
                  </a:lnTo>
                  <a:lnTo>
                    <a:pt x="6346638" y="921990"/>
                  </a:lnTo>
                  <a:lnTo>
                    <a:pt x="6356162" y="921990"/>
                  </a:lnTo>
                  <a:lnTo>
                    <a:pt x="6356162" y="931515"/>
                  </a:lnTo>
                  <a:close/>
                </a:path>
                <a:path w="9865360" h="931545">
                  <a:moveTo>
                    <a:pt x="6337112" y="931515"/>
                  </a:moveTo>
                  <a:lnTo>
                    <a:pt x="6327587" y="931515"/>
                  </a:lnTo>
                  <a:lnTo>
                    <a:pt x="6327587" y="921990"/>
                  </a:lnTo>
                  <a:lnTo>
                    <a:pt x="6337112" y="921990"/>
                  </a:lnTo>
                  <a:lnTo>
                    <a:pt x="6337112" y="931515"/>
                  </a:lnTo>
                  <a:close/>
                </a:path>
                <a:path w="9865360" h="931545">
                  <a:moveTo>
                    <a:pt x="6318063" y="931515"/>
                  </a:moveTo>
                  <a:lnTo>
                    <a:pt x="6308537" y="931515"/>
                  </a:lnTo>
                  <a:lnTo>
                    <a:pt x="6308537" y="921990"/>
                  </a:lnTo>
                  <a:lnTo>
                    <a:pt x="6318063" y="921990"/>
                  </a:lnTo>
                  <a:lnTo>
                    <a:pt x="6318063" y="931515"/>
                  </a:lnTo>
                  <a:close/>
                </a:path>
                <a:path w="9865360" h="931545">
                  <a:moveTo>
                    <a:pt x="6299012" y="931515"/>
                  </a:moveTo>
                  <a:lnTo>
                    <a:pt x="6289487" y="931515"/>
                  </a:lnTo>
                  <a:lnTo>
                    <a:pt x="6289487" y="921990"/>
                  </a:lnTo>
                  <a:lnTo>
                    <a:pt x="6299012" y="921990"/>
                  </a:lnTo>
                  <a:lnTo>
                    <a:pt x="6299012" y="931515"/>
                  </a:lnTo>
                  <a:close/>
                </a:path>
                <a:path w="9865360" h="931545">
                  <a:moveTo>
                    <a:pt x="6279963" y="931515"/>
                  </a:moveTo>
                  <a:lnTo>
                    <a:pt x="6270437" y="931515"/>
                  </a:lnTo>
                  <a:lnTo>
                    <a:pt x="6270437" y="921990"/>
                  </a:lnTo>
                  <a:lnTo>
                    <a:pt x="6279963" y="921990"/>
                  </a:lnTo>
                  <a:lnTo>
                    <a:pt x="6279963" y="931515"/>
                  </a:lnTo>
                  <a:close/>
                </a:path>
                <a:path w="9865360" h="931545">
                  <a:moveTo>
                    <a:pt x="6260912" y="931515"/>
                  </a:moveTo>
                  <a:lnTo>
                    <a:pt x="6251388" y="931515"/>
                  </a:lnTo>
                  <a:lnTo>
                    <a:pt x="6251388" y="921990"/>
                  </a:lnTo>
                  <a:lnTo>
                    <a:pt x="6260912" y="921990"/>
                  </a:lnTo>
                  <a:lnTo>
                    <a:pt x="6260912" y="931515"/>
                  </a:lnTo>
                  <a:close/>
                </a:path>
                <a:path w="9865360" h="931545">
                  <a:moveTo>
                    <a:pt x="6241862" y="931515"/>
                  </a:moveTo>
                  <a:lnTo>
                    <a:pt x="6232337" y="931515"/>
                  </a:lnTo>
                  <a:lnTo>
                    <a:pt x="6232337" y="921990"/>
                  </a:lnTo>
                  <a:lnTo>
                    <a:pt x="6241862" y="921990"/>
                  </a:lnTo>
                  <a:lnTo>
                    <a:pt x="6241862" y="931515"/>
                  </a:lnTo>
                  <a:close/>
                </a:path>
                <a:path w="9865360" h="931545">
                  <a:moveTo>
                    <a:pt x="6222812" y="931515"/>
                  </a:moveTo>
                  <a:lnTo>
                    <a:pt x="6213288" y="931515"/>
                  </a:lnTo>
                  <a:lnTo>
                    <a:pt x="6213288" y="921990"/>
                  </a:lnTo>
                  <a:lnTo>
                    <a:pt x="6222812" y="921990"/>
                  </a:lnTo>
                  <a:lnTo>
                    <a:pt x="6222812" y="931515"/>
                  </a:lnTo>
                  <a:close/>
                </a:path>
                <a:path w="9865360" h="931545">
                  <a:moveTo>
                    <a:pt x="6203762" y="931515"/>
                  </a:moveTo>
                  <a:lnTo>
                    <a:pt x="6194237" y="931515"/>
                  </a:lnTo>
                  <a:lnTo>
                    <a:pt x="6194237" y="921990"/>
                  </a:lnTo>
                  <a:lnTo>
                    <a:pt x="6203762" y="921990"/>
                  </a:lnTo>
                  <a:lnTo>
                    <a:pt x="6203762" y="931515"/>
                  </a:lnTo>
                  <a:close/>
                </a:path>
                <a:path w="9865360" h="931545">
                  <a:moveTo>
                    <a:pt x="6184713" y="931515"/>
                  </a:moveTo>
                  <a:lnTo>
                    <a:pt x="6175187" y="931515"/>
                  </a:lnTo>
                  <a:lnTo>
                    <a:pt x="6175187" y="921990"/>
                  </a:lnTo>
                  <a:lnTo>
                    <a:pt x="6184713" y="921990"/>
                  </a:lnTo>
                  <a:lnTo>
                    <a:pt x="6184713" y="931515"/>
                  </a:lnTo>
                  <a:close/>
                </a:path>
                <a:path w="9865360" h="931545">
                  <a:moveTo>
                    <a:pt x="6165662" y="931515"/>
                  </a:moveTo>
                  <a:lnTo>
                    <a:pt x="6156137" y="931515"/>
                  </a:lnTo>
                  <a:lnTo>
                    <a:pt x="6156137" y="921990"/>
                  </a:lnTo>
                  <a:lnTo>
                    <a:pt x="6165662" y="921990"/>
                  </a:lnTo>
                  <a:lnTo>
                    <a:pt x="6165662" y="931515"/>
                  </a:lnTo>
                  <a:close/>
                </a:path>
                <a:path w="9865360" h="931545">
                  <a:moveTo>
                    <a:pt x="6146613" y="931515"/>
                  </a:moveTo>
                  <a:lnTo>
                    <a:pt x="6137087" y="931515"/>
                  </a:lnTo>
                  <a:lnTo>
                    <a:pt x="6137087" y="921990"/>
                  </a:lnTo>
                  <a:lnTo>
                    <a:pt x="6146613" y="921990"/>
                  </a:lnTo>
                  <a:lnTo>
                    <a:pt x="6146613" y="931515"/>
                  </a:lnTo>
                  <a:close/>
                </a:path>
                <a:path w="9865360" h="931545">
                  <a:moveTo>
                    <a:pt x="6127562" y="931515"/>
                  </a:moveTo>
                  <a:lnTo>
                    <a:pt x="6118038" y="931515"/>
                  </a:lnTo>
                  <a:lnTo>
                    <a:pt x="6118038" y="921990"/>
                  </a:lnTo>
                  <a:lnTo>
                    <a:pt x="6127562" y="921990"/>
                  </a:lnTo>
                  <a:lnTo>
                    <a:pt x="6127562" y="931515"/>
                  </a:lnTo>
                  <a:close/>
                </a:path>
                <a:path w="9865360" h="931545">
                  <a:moveTo>
                    <a:pt x="6108512" y="931515"/>
                  </a:moveTo>
                  <a:lnTo>
                    <a:pt x="6098987" y="931515"/>
                  </a:lnTo>
                  <a:lnTo>
                    <a:pt x="6098987" y="921990"/>
                  </a:lnTo>
                  <a:lnTo>
                    <a:pt x="6108512" y="921990"/>
                  </a:lnTo>
                  <a:lnTo>
                    <a:pt x="6108512" y="931515"/>
                  </a:lnTo>
                  <a:close/>
                </a:path>
                <a:path w="9865360" h="931545">
                  <a:moveTo>
                    <a:pt x="6089462" y="931515"/>
                  </a:moveTo>
                  <a:lnTo>
                    <a:pt x="6079938" y="931515"/>
                  </a:lnTo>
                  <a:lnTo>
                    <a:pt x="6079938" y="921990"/>
                  </a:lnTo>
                  <a:lnTo>
                    <a:pt x="6089462" y="921990"/>
                  </a:lnTo>
                  <a:lnTo>
                    <a:pt x="6089462" y="931515"/>
                  </a:lnTo>
                  <a:close/>
                </a:path>
                <a:path w="9865360" h="931545">
                  <a:moveTo>
                    <a:pt x="6070412" y="931515"/>
                  </a:moveTo>
                  <a:lnTo>
                    <a:pt x="6060887" y="931515"/>
                  </a:lnTo>
                  <a:lnTo>
                    <a:pt x="6060887" y="921990"/>
                  </a:lnTo>
                  <a:lnTo>
                    <a:pt x="6070412" y="921990"/>
                  </a:lnTo>
                  <a:lnTo>
                    <a:pt x="6070412" y="931515"/>
                  </a:lnTo>
                  <a:close/>
                </a:path>
                <a:path w="9865360" h="931545">
                  <a:moveTo>
                    <a:pt x="6051363" y="931515"/>
                  </a:moveTo>
                  <a:lnTo>
                    <a:pt x="6041837" y="931515"/>
                  </a:lnTo>
                  <a:lnTo>
                    <a:pt x="6041837" y="921990"/>
                  </a:lnTo>
                  <a:lnTo>
                    <a:pt x="6051363" y="921990"/>
                  </a:lnTo>
                  <a:lnTo>
                    <a:pt x="6051363" y="931515"/>
                  </a:lnTo>
                  <a:close/>
                </a:path>
                <a:path w="9865360" h="931545">
                  <a:moveTo>
                    <a:pt x="6032312" y="931515"/>
                  </a:moveTo>
                  <a:lnTo>
                    <a:pt x="6022787" y="931515"/>
                  </a:lnTo>
                  <a:lnTo>
                    <a:pt x="6022787" y="921990"/>
                  </a:lnTo>
                  <a:lnTo>
                    <a:pt x="6032312" y="921990"/>
                  </a:lnTo>
                  <a:lnTo>
                    <a:pt x="6032312" y="931515"/>
                  </a:lnTo>
                  <a:close/>
                </a:path>
                <a:path w="9865360" h="931545">
                  <a:moveTo>
                    <a:pt x="6013263" y="931515"/>
                  </a:moveTo>
                  <a:lnTo>
                    <a:pt x="6003737" y="931515"/>
                  </a:lnTo>
                  <a:lnTo>
                    <a:pt x="6003737" y="921990"/>
                  </a:lnTo>
                  <a:lnTo>
                    <a:pt x="6013263" y="921990"/>
                  </a:lnTo>
                  <a:lnTo>
                    <a:pt x="6013263" y="931515"/>
                  </a:lnTo>
                  <a:close/>
                </a:path>
                <a:path w="9865360" h="931545">
                  <a:moveTo>
                    <a:pt x="5994212" y="931515"/>
                  </a:moveTo>
                  <a:lnTo>
                    <a:pt x="5984687" y="931515"/>
                  </a:lnTo>
                  <a:lnTo>
                    <a:pt x="5984687" y="921990"/>
                  </a:lnTo>
                  <a:lnTo>
                    <a:pt x="5994212" y="921990"/>
                  </a:lnTo>
                  <a:lnTo>
                    <a:pt x="5994212" y="931515"/>
                  </a:lnTo>
                  <a:close/>
                </a:path>
                <a:path w="9865360" h="931545">
                  <a:moveTo>
                    <a:pt x="5975162" y="931515"/>
                  </a:moveTo>
                  <a:lnTo>
                    <a:pt x="5965637" y="931515"/>
                  </a:lnTo>
                  <a:lnTo>
                    <a:pt x="5965637" y="921990"/>
                  </a:lnTo>
                  <a:lnTo>
                    <a:pt x="5975162" y="921990"/>
                  </a:lnTo>
                  <a:lnTo>
                    <a:pt x="5975162" y="931515"/>
                  </a:lnTo>
                  <a:close/>
                </a:path>
                <a:path w="9865360" h="931545">
                  <a:moveTo>
                    <a:pt x="5956112" y="931515"/>
                  </a:moveTo>
                  <a:lnTo>
                    <a:pt x="5946588" y="931515"/>
                  </a:lnTo>
                  <a:lnTo>
                    <a:pt x="5946588" y="921990"/>
                  </a:lnTo>
                  <a:lnTo>
                    <a:pt x="5956112" y="921990"/>
                  </a:lnTo>
                  <a:lnTo>
                    <a:pt x="5956112" y="931515"/>
                  </a:lnTo>
                  <a:close/>
                </a:path>
                <a:path w="9865360" h="931545">
                  <a:moveTo>
                    <a:pt x="5937062" y="931515"/>
                  </a:moveTo>
                  <a:lnTo>
                    <a:pt x="5927537" y="931515"/>
                  </a:lnTo>
                  <a:lnTo>
                    <a:pt x="5927537" y="921990"/>
                  </a:lnTo>
                  <a:lnTo>
                    <a:pt x="5937062" y="921990"/>
                  </a:lnTo>
                  <a:lnTo>
                    <a:pt x="5937062" y="931515"/>
                  </a:lnTo>
                  <a:close/>
                </a:path>
                <a:path w="9865360" h="931545">
                  <a:moveTo>
                    <a:pt x="5918012" y="931515"/>
                  </a:moveTo>
                  <a:lnTo>
                    <a:pt x="5908487" y="931515"/>
                  </a:lnTo>
                  <a:lnTo>
                    <a:pt x="5908487" y="921990"/>
                  </a:lnTo>
                  <a:lnTo>
                    <a:pt x="5918012" y="921990"/>
                  </a:lnTo>
                  <a:lnTo>
                    <a:pt x="5918012" y="931515"/>
                  </a:lnTo>
                  <a:close/>
                </a:path>
                <a:path w="9865360" h="931545">
                  <a:moveTo>
                    <a:pt x="5898962" y="931515"/>
                  </a:moveTo>
                  <a:lnTo>
                    <a:pt x="5889437" y="931515"/>
                  </a:lnTo>
                  <a:lnTo>
                    <a:pt x="5889437" y="921990"/>
                  </a:lnTo>
                  <a:lnTo>
                    <a:pt x="5898962" y="921990"/>
                  </a:lnTo>
                  <a:lnTo>
                    <a:pt x="5898962" y="931515"/>
                  </a:lnTo>
                  <a:close/>
                </a:path>
                <a:path w="9865360" h="931545">
                  <a:moveTo>
                    <a:pt x="5879913" y="931515"/>
                  </a:moveTo>
                  <a:lnTo>
                    <a:pt x="5870387" y="931515"/>
                  </a:lnTo>
                  <a:lnTo>
                    <a:pt x="5870387" y="921990"/>
                  </a:lnTo>
                  <a:lnTo>
                    <a:pt x="5879913" y="921990"/>
                  </a:lnTo>
                  <a:lnTo>
                    <a:pt x="5879913" y="931515"/>
                  </a:lnTo>
                  <a:close/>
                </a:path>
                <a:path w="9865360" h="931545">
                  <a:moveTo>
                    <a:pt x="5860862" y="931515"/>
                  </a:moveTo>
                  <a:lnTo>
                    <a:pt x="5851337" y="931515"/>
                  </a:lnTo>
                  <a:lnTo>
                    <a:pt x="5851337" y="921990"/>
                  </a:lnTo>
                  <a:lnTo>
                    <a:pt x="5860862" y="921990"/>
                  </a:lnTo>
                  <a:lnTo>
                    <a:pt x="5860862" y="931515"/>
                  </a:lnTo>
                  <a:close/>
                </a:path>
                <a:path w="9865360" h="931545">
                  <a:moveTo>
                    <a:pt x="5841812" y="931515"/>
                  </a:moveTo>
                  <a:lnTo>
                    <a:pt x="5832287" y="931515"/>
                  </a:lnTo>
                  <a:lnTo>
                    <a:pt x="5832287" y="921990"/>
                  </a:lnTo>
                  <a:lnTo>
                    <a:pt x="5841812" y="921990"/>
                  </a:lnTo>
                  <a:lnTo>
                    <a:pt x="5841812" y="931515"/>
                  </a:lnTo>
                  <a:close/>
                </a:path>
                <a:path w="9865360" h="931545">
                  <a:moveTo>
                    <a:pt x="5822762" y="931515"/>
                  </a:moveTo>
                  <a:lnTo>
                    <a:pt x="5813238" y="931515"/>
                  </a:lnTo>
                  <a:lnTo>
                    <a:pt x="5813238" y="921990"/>
                  </a:lnTo>
                  <a:lnTo>
                    <a:pt x="5822762" y="921990"/>
                  </a:lnTo>
                  <a:lnTo>
                    <a:pt x="5822762" y="931515"/>
                  </a:lnTo>
                  <a:close/>
                </a:path>
                <a:path w="9865360" h="931545">
                  <a:moveTo>
                    <a:pt x="5803712" y="931515"/>
                  </a:moveTo>
                  <a:lnTo>
                    <a:pt x="5794187" y="931515"/>
                  </a:lnTo>
                  <a:lnTo>
                    <a:pt x="5794187" y="921990"/>
                  </a:lnTo>
                  <a:lnTo>
                    <a:pt x="5803712" y="921990"/>
                  </a:lnTo>
                  <a:lnTo>
                    <a:pt x="5803712" y="931515"/>
                  </a:lnTo>
                  <a:close/>
                </a:path>
                <a:path w="9865360" h="931545">
                  <a:moveTo>
                    <a:pt x="5784662" y="931515"/>
                  </a:moveTo>
                  <a:lnTo>
                    <a:pt x="5775137" y="931515"/>
                  </a:lnTo>
                  <a:lnTo>
                    <a:pt x="5775137" y="921990"/>
                  </a:lnTo>
                  <a:lnTo>
                    <a:pt x="5784662" y="921990"/>
                  </a:lnTo>
                  <a:lnTo>
                    <a:pt x="5784662" y="931515"/>
                  </a:lnTo>
                  <a:close/>
                </a:path>
                <a:path w="9865360" h="931545">
                  <a:moveTo>
                    <a:pt x="5765612" y="931515"/>
                  </a:moveTo>
                  <a:lnTo>
                    <a:pt x="5756087" y="931515"/>
                  </a:lnTo>
                  <a:lnTo>
                    <a:pt x="5756087" y="921990"/>
                  </a:lnTo>
                  <a:lnTo>
                    <a:pt x="5765612" y="921990"/>
                  </a:lnTo>
                  <a:lnTo>
                    <a:pt x="5765612" y="931515"/>
                  </a:lnTo>
                  <a:close/>
                </a:path>
                <a:path w="9865360" h="931545">
                  <a:moveTo>
                    <a:pt x="5746563" y="931515"/>
                  </a:moveTo>
                  <a:lnTo>
                    <a:pt x="5737037" y="931515"/>
                  </a:lnTo>
                  <a:lnTo>
                    <a:pt x="5737037" y="921990"/>
                  </a:lnTo>
                  <a:lnTo>
                    <a:pt x="5746563" y="921990"/>
                  </a:lnTo>
                  <a:lnTo>
                    <a:pt x="5746563" y="931515"/>
                  </a:lnTo>
                  <a:close/>
                </a:path>
                <a:path w="9865360" h="931545">
                  <a:moveTo>
                    <a:pt x="5727512" y="931515"/>
                  </a:moveTo>
                  <a:lnTo>
                    <a:pt x="5717987" y="931515"/>
                  </a:lnTo>
                  <a:lnTo>
                    <a:pt x="5717987" y="921990"/>
                  </a:lnTo>
                  <a:lnTo>
                    <a:pt x="5727512" y="921990"/>
                  </a:lnTo>
                  <a:lnTo>
                    <a:pt x="5727512" y="931515"/>
                  </a:lnTo>
                  <a:close/>
                </a:path>
                <a:path w="9865360" h="931545">
                  <a:moveTo>
                    <a:pt x="5708462" y="931515"/>
                  </a:moveTo>
                  <a:lnTo>
                    <a:pt x="5698937" y="931515"/>
                  </a:lnTo>
                  <a:lnTo>
                    <a:pt x="5698937" y="921990"/>
                  </a:lnTo>
                  <a:lnTo>
                    <a:pt x="5708462" y="921990"/>
                  </a:lnTo>
                  <a:lnTo>
                    <a:pt x="5708462" y="931515"/>
                  </a:lnTo>
                  <a:close/>
                </a:path>
                <a:path w="9865360" h="931545">
                  <a:moveTo>
                    <a:pt x="5689412" y="931515"/>
                  </a:moveTo>
                  <a:lnTo>
                    <a:pt x="5679888" y="931515"/>
                  </a:lnTo>
                  <a:lnTo>
                    <a:pt x="5679888" y="921990"/>
                  </a:lnTo>
                  <a:lnTo>
                    <a:pt x="5689412" y="921990"/>
                  </a:lnTo>
                  <a:lnTo>
                    <a:pt x="5689412" y="931515"/>
                  </a:lnTo>
                  <a:close/>
                </a:path>
                <a:path w="9865360" h="931545">
                  <a:moveTo>
                    <a:pt x="5670362" y="931515"/>
                  </a:moveTo>
                  <a:lnTo>
                    <a:pt x="5660837" y="931515"/>
                  </a:lnTo>
                  <a:lnTo>
                    <a:pt x="5660837" y="921990"/>
                  </a:lnTo>
                  <a:lnTo>
                    <a:pt x="5670362" y="921990"/>
                  </a:lnTo>
                  <a:lnTo>
                    <a:pt x="5670362" y="931515"/>
                  </a:lnTo>
                  <a:close/>
                </a:path>
                <a:path w="9865360" h="931545">
                  <a:moveTo>
                    <a:pt x="5651312" y="931515"/>
                  </a:moveTo>
                  <a:lnTo>
                    <a:pt x="5641787" y="931515"/>
                  </a:lnTo>
                  <a:lnTo>
                    <a:pt x="5641787" y="921990"/>
                  </a:lnTo>
                  <a:lnTo>
                    <a:pt x="5651312" y="921990"/>
                  </a:lnTo>
                  <a:lnTo>
                    <a:pt x="5651312" y="931515"/>
                  </a:lnTo>
                  <a:close/>
                </a:path>
                <a:path w="9865360" h="931545">
                  <a:moveTo>
                    <a:pt x="5632262" y="931515"/>
                  </a:moveTo>
                  <a:lnTo>
                    <a:pt x="5622737" y="931515"/>
                  </a:lnTo>
                  <a:lnTo>
                    <a:pt x="5622737" y="921990"/>
                  </a:lnTo>
                  <a:lnTo>
                    <a:pt x="5632262" y="921990"/>
                  </a:lnTo>
                  <a:lnTo>
                    <a:pt x="5632262" y="931515"/>
                  </a:lnTo>
                  <a:close/>
                </a:path>
                <a:path w="9865360" h="931545">
                  <a:moveTo>
                    <a:pt x="5613212" y="931515"/>
                  </a:moveTo>
                  <a:lnTo>
                    <a:pt x="5603687" y="931515"/>
                  </a:lnTo>
                  <a:lnTo>
                    <a:pt x="5603687" y="921990"/>
                  </a:lnTo>
                  <a:lnTo>
                    <a:pt x="5613212" y="921990"/>
                  </a:lnTo>
                  <a:lnTo>
                    <a:pt x="5613212" y="931515"/>
                  </a:lnTo>
                  <a:close/>
                </a:path>
                <a:path w="9865360" h="931545">
                  <a:moveTo>
                    <a:pt x="5594162" y="931515"/>
                  </a:moveTo>
                  <a:lnTo>
                    <a:pt x="5584637" y="931515"/>
                  </a:lnTo>
                  <a:lnTo>
                    <a:pt x="5584637" y="921990"/>
                  </a:lnTo>
                  <a:lnTo>
                    <a:pt x="5594162" y="921990"/>
                  </a:lnTo>
                  <a:lnTo>
                    <a:pt x="5594162" y="931515"/>
                  </a:lnTo>
                  <a:close/>
                </a:path>
                <a:path w="9865360" h="931545">
                  <a:moveTo>
                    <a:pt x="5575112" y="931515"/>
                  </a:moveTo>
                  <a:lnTo>
                    <a:pt x="5565587" y="931515"/>
                  </a:lnTo>
                  <a:lnTo>
                    <a:pt x="5565587" y="921990"/>
                  </a:lnTo>
                  <a:lnTo>
                    <a:pt x="5575112" y="921990"/>
                  </a:lnTo>
                  <a:lnTo>
                    <a:pt x="5575112" y="931515"/>
                  </a:lnTo>
                  <a:close/>
                </a:path>
                <a:path w="9865360" h="931545">
                  <a:moveTo>
                    <a:pt x="5556062" y="931515"/>
                  </a:moveTo>
                  <a:lnTo>
                    <a:pt x="5546537" y="931515"/>
                  </a:lnTo>
                  <a:lnTo>
                    <a:pt x="5546537" y="921990"/>
                  </a:lnTo>
                  <a:lnTo>
                    <a:pt x="5556062" y="921990"/>
                  </a:lnTo>
                  <a:lnTo>
                    <a:pt x="5556062" y="931515"/>
                  </a:lnTo>
                  <a:close/>
                </a:path>
                <a:path w="9865360" h="931545">
                  <a:moveTo>
                    <a:pt x="5537012" y="931515"/>
                  </a:moveTo>
                  <a:lnTo>
                    <a:pt x="5527487" y="931515"/>
                  </a:lnTo>
                  <a:lnTo>
                    <a:pt x="5527487" y="921990"/>
                  </a:lnTo>
                  <a:lnTo>
                    <a:pt x="5537012" y="921990"/>
                  </a:lnTo>
                  <a:lnTo>
                    <a:pt x="5537012" y="931515"/>
                  </a:lnTo>
                  <a:close/>
                </a:path>
                <a:path w="9865360" h="931545">
                  <a:moveTo>
                    <a:pt x="5517962" y="931515"/>
                  </a:moveTo>
                  <a:lnTo>
                    <a:pt x="5508438" y="931515"/>
                  </a:lnTo>
                  <a:lnTo>
                    <a:pt x="5508438" y="921990"/>
                  </a:lnTo>
                  <a:lnTo>
                    <a:pt x="5517962" y="921990"/>
                  </a:lnTo>
                  <a:lnTo>
                    <a:pt x="5517962" y="931515"/>
                  </a:lnTo>
                  <a:close/>
                </a:path>
                <a:path w="9865360" h="931545">
                  <a:moveTo>
                    <a:pt x="5498912" y="931515"/>
                  </a:moveTo>
                  <a:lnTo>
                    <a:pt x="5489387" y="931515"/>
                  </a:lnTo>
                  <a:lnTo>
                    <a:pt x="5489387" y="921990"/>
                  </a:lnTo>
                  <a:lnTo>
                    <a:pt x="5498912" y="921990"/>
                  </a:lnTo>
                  <a:lnTo>
                    <a:pt x="5498912" y="931515"/>
                  </a:lnTo>
                  <a:close/>
                </a:path>
                <a:path w="9865360" h="931545">
                  <a:moveTo>
                    <a:pt x="5479862" y="931515"/>
                  </a:moveTo>
                  <a:lnTo>
                    <a:pt x="5470337" y="931515"/>
                  </a:lnTo>
                  <a:lnTo>
                    <a:pt x="5470337" y="921990"/>
                  </a:lnTo>
                  <a:lnTo>
                    <a:pt x="5479862" y="921990"/>
                  </a:lnTo>
                  <a:lnTo>
                    <a:pt x="5479862" y="931515"/>
                  </a:lnTo>
                  <a:close/>
                </a:path>
                <a:path w="9865360" h="931545">
                  <a:moveTo>
                    <a:pt x="5460812" y="931515"/>
                  </a:moveTo>
                  <a:lnTo>
                    <a:pt x="5451287" y="931515"/>
                  </a:lnTo>
                  <a:lnTo>
                    <a:pt x="5451287" y="921990"/>
                  </a:lnTo>
                  <a:lnTo>
                    <a:pt x="5460812" y="921990"/>
                  </a:lnTo>
                  <a:lnTo>
                    <a:pt x="5460812" y="931515"/>
                  </a:lnTo>
                  <a:close/>
                </a:path>
                <a:path w="9865360" h="931545">
                  <a:moveTo>
                    <a:pt x="5441763" y="931515"/>
                  </a:moveTo>
                  <a:lnTo>
                    <a:pt x="5432237" y="931515"/>
                  </a:lnTo>
                  <a:lnTo>
                    <a:pt x="5432237" y="921990"/>
                  </a:lnTo>
                  <a:lnTo>
                    <a:pt x="5441763" y="921990"/>
                  </a:lnTo>
                  <a:lnTo>
                    <a:pt x="5441763" y="931515"/>
                  </a:lnTo>
                  <a:close/>
                </a:path>
                <a:path w="9865360" h="931545">
                  <a:moveTo>
                    <a:pt x="5422712" y="931515"/>
                  </a:moveTo>
                  <a:lnTo>
                    <a:pt x="5413187" y="931515"/>
                  </a:lnTo>
                  <a:lnTo>
                    <a:pt x="5413187" y="921990"/>
                  </a:lnTo>
                  <a:lnTo>
                    <a:pt x="5422712" y="921990"/>
                  </a:lnTo>
                  <a:lnTo>
                    <a:pt x="5422712" y="931515"/>
                  </a:lnTo>
                  <a:close/>
                </a:path>
                <a:path w="9865360" h="931545">
                  <a:moveTo>
                    <a:pt x="5403662" y="931515"/>
                  </a:moveTo>
                  <a:lnTo>
                    <a:pt x="5394137" y="931515"/>
                  </a:lnTo>
                  <a:lnTo>
                    <a:pt x="5394137" y="921990"/>
                  </a:lnTo>
                  <a:lnTo>
                    <a:pt x="5403662" y="921990"/>
                  </a:lnTo>
                  <a:lnTo>
                    <a:pt x="5403662" y="931515"/>
                  </a:lnTo>
                  <a:close/>
                </a:path>
                <a:path w="9865360" h="931545">
                  <a:moveTo>
                    <a:pt x="5384612" y="931515"/>
                  </a:moveTo>
                  <a:lnTo>
                    <a:pt x="5375088" y="931515"/>
                  </a:lnTo>
                  <a:lnTo>
                    <a:pt x="5375088" y="921990"/>
                  </a:lnTo>
                  <a:lnTo>
                    <a:pt x="5384612" y="921990"/>
                  </a:lnTo>
                  <a:lnTo>
                    <a:pt x="5384612" y="931515"/>
                  </a:lnTo>
                  <a:close/>
                </a:path>
                <a:path w="9865360" h="931545">
                  <a:moveTo>
                    <a:pt x="5365562" y="931515"/>
                  </a:moveTo>
                  <a:lnTo>
                    <a:pt x="5356037" y="931515"/>
                  </a:lnTo>
                  <a:lnTo>
                    <a:pt x="5356037" y="921990"/>
                  </a:lnTo>
                  <a:lnTo>
                    <a:pt x="5365562" y="921990"/>
                  </a:lnTo>
                  <a:lnTo>
                    <a:pt x="5365562" y="931515"/>
                  </a:lnTo>
                  <a:close/>
                </a:path>
                <a:path w="9865360" h="931545">
                  <a:moveTo>
                    <a:pt x="5346512" y="931515"/>
                  </a:moveTo>
                  <a:lnTo>
                    <a:pt x="5336987" y="931515"/>
                  </a:lnTo>
                  <a:lnTo>
                    <a:pt x="5336987" y="921990"/>
                  </a:lnTo>
                  <a:lnTo>
                    <a:pt x="5346512" y="921990"/>
                  </a:lnTo>
                  <a:lnTo>
                    <a:pt x="5346512" y="931515"/>
                  </a:lnTo>
                  <a:close/>
                </a:path>
                <a:path w="9865360" h="931545">
                  <a:moveTo>
                    <a:pt x="5327462" y="931515"/>
                  </a:moveTo>
                  <a:lnTo>
                    <a:pt x="5317937" y="931515"/>
                  </a:lnTo>
                  <a:lnTo>
                    <a:pt x="5317937" y="921990"/>
                  </a:lnTo>
                  <a:lnTo>
                    <a:pt x="5327462" y="921990"/>
                  </a:lnTo>
                  <a:lnTo>
                    <a:pt x="5327462" y="931515"/>
                  </a:lnTo>
                  <a:close/>
                </a:path>
                <a:path w="9865360" h="931545">
                  <a:moveTo>
                    <a:pt x="5308413" y="931515"/>
                  </a:moveTo>
                  <a:lnTo>
                    <a:pt x="5298887" y="931515"/>
                  </a:lnTo>
                  <a:lnTo>
                    <a:pt x="5298887" y="921990"/>
                  </a:lnTo>
                  <a:lnTo>
                    <a:pt x="5308413" y="921990"/>
                  </a:lnTo>
                  <a:lnTo>
                    <a:pt x="5308413" y="931515"/>
                  </a:lnTo>
                  <a:close/>
                </a:path>
                <a:path w="9865360" h="931545">
                  <a:moveTo>
                    <a:pt x="5289362" y="931515"/>
                  </a:moveTo>
                  <a:lnTo>
                    <a:pt x="5279837" y="931515"/>
                  </a:lnTo>
                  <a:lnTo>
                    <a:pt x="5279837" y="921990"/>
                  </a:lnTo>
                  <a:lnTo>
                    <a:pt x="5289362" y="921990"/>
                  </a:lnTo>
                  <a:lnTo>
                    <a:pt x="5289362" y="931515"/>
                  </a:lnTo>
                  <a:close/>
                </a:path>
                <a:path w="9865360" h="931545">
                  <a:moveTo>
                    <a:pt x="5270312" y="931515"/>
                  </a:moveTo>
                  <a:lnTo>
                    <a:pt x="5260787" y="931515"/>
                  </a:lnTo>
                  <a:lnTo>
                    <a:pt x="5260787" y="921990"/>
                  </a:lnTo>
                  <a:lnTo>
                    <a:pt x="5270312" y="921990"/>
                  </a:lnTo>
                  <a:lnTo>
                    <a:pt x="5270312" y="931515"/>
                  </a:lnTo>
                  <a:close/>
                </a:path>
                <a:path w="9865360" h="931545">
                  <a:moveTo>
                    <a:pt x="5251262" y="931515"/>
                  </a:moveTo>
                  <a:lnTo>
                    <a:pt x="5241738" y="931515"/>
                  </a:lnTo>
                  <a:lnTo>
                    <a:pt x="5241738" y="921990"/>
                  </a:lnTo>
                  <a:lnTo>
                    <a:pt x="5251262" y="921990"/>
                  </a:lnTo>
                  <a:lnTo>
                    <a:pt x="5251262" y="931515"/>
                  </a:lnTo>
                  <a:close/>
                </a:path>
                <a:path w="9865360" h="931545">
                  <a:moveTo>
                    <a:pt x="5232212" y="931515"/>
                  </a:moveTo>
                  <a:lnTo>
                    <a:pt x="5222687" y="931515"/>
                  </a:lnTo>
                  <a:lnTo>
                    <a:pt x="5222687" y="921990"/>
                  </a:lnTo>
                  <a:lnTo>
                    <a:pt x="5232212" y="921990"/>
                  </a:lnTo>
                  <a:lnTo>
                    <a:pt x="5232212" y="931515"/>
                  </a:lnTo>
                  <a:close/>
                </a:path>
                <a:path w="9865360" h="931545">
                  <a:moveTo>
                    <a:pt x="5213162" y="931515"/>
                  </a:moveTo>
                  <a:lnTo>
                    <a:pt x="5203637" y="931515"/>
                  </a:lnTo>
                  <a:lnTo>
                    <a:pt x="5203637" y="921990"/>
                  </a:lnTo>
                  <a:lnTo>
                    <a:pt x="5213162" y="921990"/>
                  </a:lnTo>
                  <a:lnTo>
                    <a:pt x="5213162" y="931515"/>
                  </a:lnTo>
                  <a:close/>
                </a:path>
                <a:path w="9865360" h="931545">
                  <a:moveTo>
                    <a:pt x="5194112" y="931515"/>
                  </a:moveTo>
                  <a:lnTo>
                    <a:pt x="5184587" y="931515"/>
                  </a:lnTo>
                  <a:lnTo>
                    <a:pt x="5184587" y="921990"/>
                  </a:lnTo>
                  <a:lnTo>
                    <a:pt x="5194112" y="921990"/>
                  </a:lnTo>
                  <a:lnTo>
                    <a:pt x="5194112" y="931515"/>
                  </a:lnTo>
                  <a:close/>
                </a:path>
                <a:path w="9865360" h="931545">
                  <a:moveTo>
                    <a:pt x="5175062" y="931515"/>
                  </a:moveTo>
                  <a:lnTo>
                    <a:pt x="5165537" y="931515"/>
                  </a:lnTo>
                  <a:lnTo>
                    <a:pt x="5165537" y="921990"/>
                  </a:lnTo>
                  <a:lnTo>
                    <a:pt x="5175062" y="921990"/>
                  </a:lnTo>
                  <a:lnTo>
                    <a:pt x="5175062" y="931515"/>
                  </a:lnTo>
                  <a:close/>
                </a:path>
                <a:path w="9865360" h="931545">
                  <a:moveTo>
                    <a:pt x="5156012" y="931515"/>
                  </a:moveTo>
                  <a:lnTo>
                    <a:pt x="5146487" y="931515"/>
                  </a:lnTo>
                  <a:lnTo>
                    <a:pt x="5146487" y="921990"/>
                  </a:lnTo>
                  <a:lnTo>
                    <a:pt x="5156012" y="921990"/>
                  </a:lnTo>
                  <a:lnTo>
                    <a:pt x="5156012" y="931515"/>
                  </a:lnTo>
                  <a:close/>
                </a:path>
                <a:path w="9865360" h="931545">
                  <a:moveTo>
                    <a:pt x="5136962" y="931515"/>
                  </a:moveTo>
                  <a:lnTo>
                    <a:pt x="5127437" y="931515"/>
                  </a:lnTo>
                  <a:lnTo>
                    <a:pt x="5127437" y="921990"/>
                  </a:lnTo>
                  <a:lnTo>
                    <a:pt x="5136962" y="921990"/>
                  </a:lnTo>
                  <a:lnTo>
                    <a:pt x="5136962" y="931515"/>
                  </a:lnTo>
                  <a:close/>
                </a:path>
                <a:path w="9865360" h="931545">
                  <a:moveTo>
                    <a:pt x="5117912" y="931515"/>
                  </a:moveTo>
                  <a:lnTo>
                    <a:pt x="5108387" y="931515"/>
                  </a:lnTo>
                  <a:lnTo>
                    <a:pt x="5108387" y="921990"/>
                  </a:lnTo>
                  <a:lnTo>
                    <a:pt x="5117912" y="921990"/>
                  </a:lnTo>
                  <a:lnTo>
                    <a:pt x="5117912" y="931515"/>
                  </a:lnTo>
                  <a:close/>
                </a:path>
                <a:path w="9865360" h="931545">
                  <a:moveTo>
                    <a:pt x="5098862" y="931515"/>
                  </a:moveTo>
                  <a:lnTo>
                    <a:pt x="5089337" y="931515"/>
                  </a:lnTo>
                  <a:lnTo>
                    <a:pt x="5089337" y="921990"/>
                  </a:lnTo>
                  <a:lnTo>
                    <a:pt x="5098862" y="921990"/>
                  </a:lnTo>
                  <a:lnTo>
                    <a:pt x="5098862" y="931515"/>
                  </a:lnTo>
                  <a:close/>
                </a:path>
                <a:path w="9865360" h="931545">
                  <a:moveTo>
                    <a:pt x="5079812" y="931515"/>
                  </a:moveTo>
                  <a:lnTo>
                    <a:pt x="5070287" y="931515"/>
                  </a:lnTo>
                  <a:lnTo>
                    <a:pt x="5070287" y="921990"/>
                  </a:lnTo>
                  <a:lnTo>
                    <a:pt x="5079812" y="921990"/>
                  </a:lnTo>
                  <a:lnTo>
                    <a:pt x="5079812" y="931515"/>
                  </a:lnTo>
                  <a:close/>
                </a:path>
                <a:path w="9865360" h="931545">
                  <a:moveTo>
                    <a:pt x="5060762" y="931515"/>
                  </a:moveTo>
                  <a:lnTo>
                    <a:pt x="5051237" y="931515"/>
                  </a:lnTo>
                  <a:lnTo>
                    <a:pt x="5051237" y="921990"/>
                  </a:lnTo>
                  <a:lnTo>
                    <a:pt x="5060762" y="921990"/>
                  </a:lnTo>
                  <a:lnTo>
                    <a:pt x="5060762" y="931515"/>
                  </a:lnTo>
                  <a:close/>
                </a:path>
                <a:path w="9865360" h="931545">
                  <a:moveTo>
                    <a:pt x="5041712" y="931515"/>
                  </a:moveTo>
                  <a:lnTo>
                    <a:pt x="5032187" y="931515"/>
                  </a:lnTo>
                  <a:lnTo>
                    <a:pt x="5032187" y="921990"/>
                  </a:lnTo>
                  <a:lnTo>
                    <a:pt x="5041712" y="921990"/>
                  </a:lnTo>
                  <a:lnTo>
                    <a:pt x="5041712" y="931515"/>
                  </a:lnTo>
                  <a:close/>
                </a:path>
                <a:path w="9865360" h="931545">
                  <a:moveTo>
                    <a:pt x="5022662" y="931515"/>
                  </a:moveTo>
                  <a:lnTo>
                    <a:pt x="5013137" y="931515"/>
                  </a:lnTo>
                  <a:lnTo>
                    <a:pt x="5013137" y="921990"/>
                  </a:lnTo>
                  <a:lnTo>
                    <a:pt x="5022662" y="921990"/>
                  </a:lnTo>
                  <a:lnTo>
                    <a:pt x="5022662" y="931515"/>
                  </a:lnTo>
                  <a:close/>
                </a:path>
                <a:path w="9865360" h="931545">
                  <a:moveTo>
                    <a:pt x="5003612" y="931515"/>
                  </a:moveTo>
                  <a:lnTo>
                    <a:pt x="4994087" y="931515"/>
                  </a:lnTo>
                  <a:lnTo>
                    <a:pt x="4994087" y="921990"/>
                  </a:lnTo>
                  <a:lnTo>
                    <a:pt x="5003612" y="921990"/>
                  </a:lnTo>
                  <a:lnTo>
                    <a:pt x="5003612" y="931515"/>
                  </a:lnTo>
                  <a:close/>
                </a:path>
                <a:path w="9865360" h="931545">
                  <a:moveTo>
                    <a:pt x="4984562" y="931515"/>
                  </a:moveTo>
                  <a:lnTo>
                    <a:pt x="4975037" y="931515"/>
                  </a:lnTo>
                  <a:lnTo>
                    <a:pt x="4975037" y="921990"/>
                  </a:lnTo>
                  <a:lnTo>
                    <a:pt x="4984562" y="921990"/>
                  </a:lnTo>
                  <a:lnTo>
                    <a:pt x="4984562" y="931515"/>
                  </a:lnTo>
                  <a:close/>
                </a:path>
                <a:path w="9865360" h="931545">
                  <a:moveTo>
                    <a:pt x="4965512" y="931515"/>
                  </a:moveTo>
                  <a:lnTo>
                    <a:pt x="4955987" y="931515"/>
                  </a:lnTo>
                  <a:lnTo>
                    <a:pt x="4955987" y="921990"/>
                  </a:lnTo>
                  <a:lnTo>
                    <a:pt x="4965512" y="921990"/>
                  </a:lnTo>
                  <a:lnTo>
                    <a:pt x="4965512" y="931515"/>
                  </a:lnTo>
                  <a:close/>
                </a:path>
                <a:path w="9865360" h="931545">
                  <a:moveTo>
                    <a:pt x="4946462" y="931515"/>
                  </a:moveTo>
                  <a:lnTo>
                    <a:pt x="4936937" y="931515"/>
                  </a:lnTo>
                  <a:lnTo>
                    <a:pt x="4936937" y="921990"/>
                  </a:lnTo>
                  <a:lnTo>
                    <a:pt x="4946462" y="921990"/>
                  </a:lnTo>
                  <a:lnTo>
                    <a:pt x="4946462" y="931515"/>
                  </a:lnTo>
                  <a:close/>
                </a:path>
                <a:path w="9865360" h="931545">
                  <a:moveTo>
                    <a:pt x="4927412" y="931515"/>
                  </a:moveTo>
                  <a:lnTo>
                    <a:pt x="4917888" y="931515"/>
                  </a:lnTo>
                  <a:lnTo>
                    <a:pt x="4917888" y="921990"/>
                  </a:lnTo>
                  <a:lnTo>
                    <a:pt x="4927412" y="921990"/>
                  </a:lnTo>
                  <a:lnTo>
                    <a:pt x="4927412" y="931515"/>
                  </a:lnTo>
                  <a:close/>
                </a:path>
                <a:path w="9865360" h="931545">
                  <a:moveTo>
                    <a:pt x="4908363" y="931515"/>
                  </a:moveTo>
                  <a:lnTo>
                    <a:pt x="4898837" y="931515"/>
                  </a:lnTo>
                  <a:lnTo>
                    <a:pt x="4898837" y="921990"/>
                  </a:lnTo>
                  <a:lnTo>
                    <a:pt x="4908363" y="921990"/>
                  </a:lnTo>
                  <a:lnTo>
                    <a:pt x="4908363" y="931515"/>
                  </a:lnTo>
                  <a:close/>
                </a:path>
                <a:path w="9865360" h="931545">
                  <a:moveTo>
                    <a:pt x="4889312" y="931515"/>
                  </a:moveTo>
                  <a:lnTo>
                    <a:pt x="4879787" y="931515"/>
                  </a:lnTo>
                  <a:lnTo>
                    <a:pt x="4879787" y="921990"/>
                  </a:lnTo>
                  <a:lnTo>
                    <a:pt x="4889312" y="921990"/>
                  </a:lnTo>
                  <a:lnTo>
                    <a:pt x="4889312" y="931515"/>
                  </a:lnTo>
                  <a:close/>
                </a:path>
                <a:path w="9865360" h="931545">
                  <a:moveTo>
                    <a:pt x="4870262" y="931515"/>
                  </a:moveTo>
                  <a:lnTo>
                    <a:pt x="4860737" y="931515"/>
                  </a:lnTo>
                  <a:lnTo>
                    <a:pt x="4860737" y="921990"/>
                  </a:lnTo>
                  <a:lnTo>
                    <a:pt x="4870262" y="921990"/>
                  </a:lnTo>
                  <a:lnTo>
                    <a:pt x="4870262" y="931515"/>
                  </a:lnTo>
                  <a:close/>
                </a:path>
                <a:path w="9865360" h="931545">
                  <a:moveTo>
                    <a:pt x="4851213" y="931515"/>
                  </a:moveTo>
                  <a:lnTo>
                    <a:pt x="4841688" y="931515"/>
                  </a:lnTo>
                  <a:lnTo>
                    <a:pt x="4841688" y="921990"/>
                  </a:lnTo>
                  <a:lnTo>
                    <a:pt x="4851213" y="921990"/>
                  </a:lnTo>
                  <a:lnTo>
                    <a:pt x="4851213" y="931515"/>
                  </a:lnTo>
                  <a:close/>
                </a:path>
                <a:path w="9865360" h="931545">
                  <a:moveTo>
                    <a:pt x="4832162" y="931515"/>
                  </a:moveTo>
                  <a:lnTo>
                    <a:pt x="4822637" y="931515"/>
                  </a:lnTo>
                  <a:lnTo>
                    <a:pt x="4822637" y="921990"/>
                  </a:lnTo>
                  <a:lnTo>
                    <a:pt x="4832162" y="921990"/>
                  </a:lnTo>
                  <a:lnTo>
                    <a:pt x="4832162" y="931515"/>
                  </a:lnTo>
                  <a:close/>
                </a:path>
                <a:path w="9865360" h="931545">
                  <a:moveTo>
                    <a:pt x="4813112" y="931515"/>
                  </a:moveTo>
                  <a:lnTo>
                    <a:pt x="4803587" y="931515"/>
                  </a:lnTo>
                  <a:lnTo>
                    <a:pt x="4803587" y="921990"/>
                  </a:lnTo>
                  <a:lnTo>
                    <a:pt x="4813112" y="921990"/>
                  </a:lnTo>
                  <a:lnTo>
                    <a:pt x="4813112" y="931515"/>
                  </a:lnTo>
                  <a:close/>
                </a:path>
                <a:path w="9865360" h="931545">
                  <a:moveTo>
                    <a:pt x="4794062" y="931515"/>
                  </a:moveTo>
                  <a:lnTo>
                    <a:pt x="4784538" y="931515"/>
                  </a:lnTo>
                  <a:lnTo>
                    <a:pt x="4784538" y="921990"/>
                  </a:lnTo>
                  <a:lnTo>
                    <a:pt x="4794062" y="921990"/>
                  </a:lnTo>
                  <a:lnTo>
                    <a:pt x="4794062" y="931515"/>
                  </a:lnTo>
                  <a:close/>
                </a:path>
                <a:path w="9865360" h="931545">
                  <a:moveTo>
                    <a:pt x="4775013" y="931515"/>
                  </a:moveTo>
                  <a:lnTo>
                    <a:pt x="4765487" y="931515"/>
                  </a:lnTo>
                  <a:lnTo>
                    <a:pt x="4765487" y="921990"/>
                  </a:lnTo>
                  <a:lnTo>
                    <a:pt x="4775013" y="921990"/>
                  </a:lnTo>
                  <a:lnTo>
                    <a:pt x="4775013" y="931515"/>
                  </a:lnTo>
                  <a:close/>
                </a:path>
                <a:path w="9865360" h="931545">
                  <a:moveTo>
                    <a:pt x="4755962" y="931515"/>
                  </a:moveTo>
                  <a:lnTo>
                    <a:pt x="4746437" y="931515"/>
                  </a:lnTo>
                  <a:lnTo>
                    <a:pt x="4746437" y="921990"/>
                  </a:lnTo>
                  <a:lnTo>
                    <a:pt x="4755962" y="921990"/>
                  </a:lnTo>
                  <a:lnTo>
                    <a:pt x="4755962" y="931515"/>
                  </a:lnTo>
                  <a:close/>
                </a:path>
                <a:path w="9865360" h="931545">
                  <a:moveTo>
                    <a:pt x="4736912" y="931515"/>
                  </a:moveTo>
                  <a:lnTo>
                    <a:pt x="4727387" y="931515"/>
                  </a:lnTo>
                  <a:lnTo>
                    <a:pt x="4727387" y="921990"/>
                  </a:lnTo>
                  <a:lnTo>
                    <a:pt x="4736912" y="921990"/>
                  </a:lnTo>
                  <a:lnTo>
                    <a:pt x="4736912" y="931515"/>
                  </a:lnTo>
                  <a:close/>
                </a:path>
                <a:path w="9865360" h="931545">
                  <a:moveTo>
                    <a:pt x="4717863" y="931515"/>
                  </a:moveTo>
                  <a:lnTo>
                    <a:pt x="4708338" y="931515"/>
                  </a:lnTo>
                  <a:lnTo>
                    <a:pt x="4708338" y="921990"/>
                  </a:lnTo>
                  <a:lnTo>
                    <a:pt x="4717863" y="921990"/>
                  </a:lnTo>
                  <a:lnTo>
                    <a:pt x="4717863" y="931515"/>
                  </a:lnTo>
                  <a:close/>
                </a:path>
                <a:path w="9865360" h="931545">
                  <a:moveTo>
                    <a:pt x="4698813" y="931515"/>
                  </a:moveTo>
                  <a:lnTo>
                    <a:pt x="4689288" y="931515"/>
                  </a:lnTo>
                  <a:lnTo>
                    <a:pt x="4689288" y="921990"/>
                  </a:lnTo>
                  <a:lnTo>
                    <a:pt x="4698813" y="921990"/>
                  </a:lnTo>
                  <a:lnTo>
                    <a:pt x="4698813" y="931515"/>
                  </a:lnTo>
                  <a:close/>
                </a:path>
                <a:path w="9865360" h="931545">
                  <a:moveTo>
                    <a:pt x="4679762" y="931515"/>
                  </a:moveTo>
                  <a:lnTo>
                    <a:pt x="4670237" y="931515"/>
                  </a:lnTo>
                  <a:lnTo>
                    <a:pt x="4670237" y="921990"/>
                  </a:lnTo>
                  <a:lnTo>
                    <a:pt x="4679762" y="921990"/>
                  </a:lnTo>
                  <a:lnTo>
                    <a:pt x="4679762" y="931515"/>
                  </a:lnTo>
                  <a:close/>
                </a:path>
                <a:path w="9865360" h="931545">
                  <a:moveTo>
                    <a:pt x="4660712" y="931515"/>
                  </a:moveTo>
                  <a:lnTo>
                    <a:pt x="4651188" y="931515"/>
                  </a:lnTo>
                  <a:lnTo>
                    <a:pt x="4651188" y="921990"/>
                  </a:lnTo>
                  <a:lnTo>
                    <a:pt x="4660712" y="921990"/>
                  </a:lnTo>
                  <a:lnTo>
                    <a:pt x="4660712" y="931515"/>
                  </a:lnTo>
                  <a:close/>
                </a:path>
                <a:path w="9865360" h="931545">
                  <a:moveTo>
                    <a:pt x="4641663" y="931515"/>
                  </a:moveTo>
                  <a:lnTo>
                    <a:pt x="4632138" y="931515"/>
                  </a:lnTo>
                  <a:lnTo>
                    <a:pt x="4632138" y="921990"/>
                  </a:lnTo>
                  <a:lnTo>
                    <a:pt x="4641663" y="921990"/>
                  </a:lnTo>
                  <a:lnTo>
                    <a:pt x="4641663" y="931515"/>
                  </a:lnTo>
                  <a:close/>
                </a:path>
                <a:path w="9865360" h="931545">
                  <a:moveTo>
                    <a:pt x="4622613" y="931515"/>
                  </a:moveTo>
                  <a:lnTo>
                    <a:pt x="4613087" y="931515"/>
                  </a:lnTo>
                  <a:lnTo>
                    <a:pt x="4613087" y="921990"/>
                  </a:lnTo>
                  <a:lnTo>
                    <a:pt x="4622613" y="921990"/>
                  </a:lnTo>
                  <a:lnTo>
                    <a:pt x="4622613" y="931515"/>
                  </a:lnTo>
                  <a:close/>
                </a:path>
                <a:path w="9865360" h="931545">
                  <a:moveTo>
                    <a:pt x="4603562" y="931515"/>
                  </a:moveTo>
                  <a:lnTo>
                    <a:pt x="4594037" y="931515"/>
                  </a:lnTo>
                  <a:lnTo>
                    <a:pt x="4594037" y="921990"/>
                  </a:lnTo>
                  <a:lnTo>
                    <a:pt x="4603562" y="921990"/>
                  </a:lnTo>
                  <a:lnTo>
                    <a:pt x="4603562" y="931515"/>
                  </a:lnTo>
                  <a:close/>
                </a:path>
                <a:path w="9865360" h="931545">
                  <a:moveTo>
                    <a:pt x="4584512" y="931515"/>
                  </a:moveTo>
                  <a:lnTo>
                    <a:pt x="4574988" y="931515"/>
                  </a:lnTo>
                  <a:lnTo>
                    <a:pt x="4574988" y="921990"/>
                  </a:lnTo>
                  <a:lnTo>
                    <a:pt x="4584512" y="921990"/>
                  </a:lnTo>
                  <a:lnTo>
                    <a:pt x="4584512" y="931515"/>
                  </a:lnTo>
                  <a:close/>
                </a:path>
                <a:path w="9865360" h="931545">
                  <a:moveTo>
                    <a:pt x="4565463" y="931515"/>
                  </a:moveTo>
                  <a:lnTo>
                    <a:pt x="4555938" y="931515"/>
                  </a:lnTo>
                  <a:lnTo>
                    <a:pt x="4555938" y="921990"/>
                  </a:lnTo>
                  <a:lnTo>
                    <a:pt x="4565463" y="921990"/>
                  </a:lnTo>
                  <a:lnTo>
                    <a:pt x="4565463" y="931515"/>
                  </a:lnTo>
                  <a:close/>
                </a:path>
                <a:path w="9865360" h="931545">
                  <a:moveTo>
                    <a:pt x="4546412" y="931515"/>
                  </a:moveTo>
                  <a:lnTo>
                    <a:pt x="4536887" y="931515"/>
                  </a:lnTo>
                  <a:lnTo>
                    <a:pt x="4536887" y="921990"/>
                  </a:lnTo>
                  <a:lnTo>
                    <a:pt x="4546412" y="921990"/>
                  </a:lnTo>
                  <a:lnTo>
                    <a:pt x="4546412" y="931515"/>
                  </a:lnTo>
                  <a:close/>
                </a:path>
                <a:path w="9865360" h="931545">
                  <a:moveTo>
                    <a:pt x="4527362" y="931515"/>
                  </a:moveTo>
                  <a:lnTo>
                    <a:pt x="4517837" y="931515"/>
                  </a:lnTo>
                  <a:lnTo>
                    <a:pt x="4517837" y="921990"/>
                  </a:lnTo>
                  <a:lnTo>
                    <a:pt x="4527362" y="921990"/>
                  </a:lnTo>
                  <a:lnTo>
                    <a:pt x="4527362" y="931515"/>
                  </a:lnTo>
                  <a:close/>
                </a:path>
                <a:path w="9865360" h="931545">
                  <a:moveTo>
                    <a:pt x="4508313" y="931515"/>
                  </a:moveTo>
                  <a:lnTo>
                    <a:pt x="4498788" y="931515"/>
                  </a:lnTo>
                  <a:lnTo>
                    <a:pt x="4498788" y="921990"/>
                  </a:lnTo>
                  <a:lnTo>
                    <a:pt x="4508313" y="921990"/>
                  </a:lnTo>
                  <a:lnTo>
                    <a:pt x="4508313" y="931515"/>
                  </a:lnTo>
                  <a:close/>
                </a:path>
                <a:path w="9865360" h="931545">
                  <a:moveTo>
                    <a:pt x="4489263" y="931515"/>
                  </a:moveTo>
                  <a:lnTo>
                    <a:pt x="4479737" y="931515"/>
                  </a:lnTo>
                  <a:lnTo>
                    <a:pt x="4479737" y="921990"/>
                  </a:lnTo>
                  <a:lnTo>
                    <a:pt x="4489263" y="921990"/>
                  </a:lnTo>
                  <a:lnTo>
                    <a:pt x="4489263" y="931515"/>
                  </a:lnTo>
                  <a:close/>
                </a:path>
                <a:path w="9865360" h="931545">
                  <a:moveTo>
                    <a:pt x="4470212" y="931515"/>
                  </a:moveTo>
                  <a:lnTo>
                    <a:pt x="4460687" y="931515"/>
                  </a:lnTo>
                  <a:lnTo>
                    <a:pt x="4460687" y="921990"/>
                  </a:lnTo>
                  <a:lnTo>
                    <a:pt x="4470212" y="921990"/>
                  </a:lnTo>
                  <a:lnTo>
                    <a:pt x="4470212" y="931515"/>
                  </a:lnTo>
                  <a:close/>
                </a:path>
                <a:path w="9865360" h="931545">
                  <a:moveTo>
                    <a:pt x="4451162" y="931515"/>
                  </a:moveTo>
                  <a:lnTo>
                    <a:pt x="4441638" y="931515"/>
                  </a:lnTo>
                  <a:lnTo>
                    <a:pt x="4441638" y="921990"/>
                  </a:lnTo>
                  <a:lnTo>
                    <a:pt x="4451162" y="921990"/>
                  </a:lnTo>
                  <a:lnTo>
                    <a:pt x="4451162" y="931515"/>
                  </a:lnTo>
                  <a:close/>
                </a:path>
                <a:path w="9865360" h="931545">
                  <a:moveTo>
                    <a:pt x="4432113" y="931515"/>
                  </a:moveTo>
                  <a:lnTo>
                    <a:pt x="4422588" y="931515"/>
                  </a:lnTo>
                  <a:lnTo>
                    <a:pt x="4422588" y="921990"/>
                  </a:lnTo>
                  <a:lnTo>
                    <a:pt x="4432113" y="921990"/>
                  </a:lnTo>
                  <a:lnTo>
                    <a:pt x="4432113" y="931515"/>
                  </a:lnTo>
                  <a:close/>
                </a:path>
                <a:path w="9865360" h="931545">
                  <a:moveTo>
                    <a:pt x="4413062" y="931515"/>
                  </a:moveTo>
                  <a:lnTo>
                    <a:pt x="4403537" y="931515"/>
                  </a:lnTo>
                  <a:lnTo>
                    <a:pt x="4403537" y="921990"/>
                  </a:lnTo>
                  <a:lnTo>
                    <a:pt x="4413062" y="921990"/>
                  </a:lnTo>
                  <a:lnTo>
                    <a:pt x="4413062" y="931515"/>
                  </a:lnTo>
                  <a:close/>
                </a:path>
                <a:path w="9865360" h="931545">
                  <a:moveTo>
                    <a:pt x="4394012" y="931515"/>
                  </a:moveTo>
                  <a:lnTo>
                    <a:pt x="4384487" y="931515"/>
                  </a:lnTo>
                  <a:lnTo>
                    <a:pt x="4384487" y="921990"/>
                  </a:lnTo>
                  <a:lnTo>
                    <a:pt x="4394012" y="921990"/>
                  </a:lnTo>
                  <a:lnTo>
                    <a:pt x="4394012" y="931515"/>
                  </a:lnTo>
                  <a:close/>
                </a:path>
                <a:path w="9865360" h="931545">
                  <a:moveTo>
                    <a:pt x="4374963" y="931515"/>
                  </a:moveTo>
                  <a:lnTo>
                    <a:pt x="4365438" y="931515"/>
                  </a:lnTo>
                  <a:lnTo>
                    <a:pt x="4365438" y="921990"/>
                  </a:lnTo>
                  <a:lnTo>
                    <a:pt x="4374963" y="921990"/>
                  </a:lnTo>
                  <a:lnTo>
                    <a:pt x="4374963" y="931515"/>
                  </a:lnTo>
                  <a:close/>
                </a:path>
                <a:path w="9865360" h="931545">
                  <a:moveTo>
                    <a:pt x="4355913" y="931515"/>
                  </a:moveTo>
                  <a:lnTo>
                    <a:pt x="4346387" y="931515"/>
                  </a:lnTo>
                  <a:lnTo>
                    <a:pt x="4346387" y="921990"/>
                  </a:lnTo>
                  <a:lnTo>
                    <a:pt x="4355913" y="921990"/>
                  </a:lnTo>
                  <a:lnTo>
                    <a:pt x="4355913" y="931515"/>
                  </a:lnTo>
                  <a:close/>
                </a:path>
                <a:path w="9865360" h="931545">
                  <a:moveTo>
                    <a:pt x="4336862" y="931515"/>
                  </a:moveTo>
                  <a:lnTo>
                    <a:pt x="4327337" y="931515"/>
                  </a:lnTo>
                  <a:lnTo>
                    <a:pt x="4327337" y="921990"/>
                  </a:lnTo>
                  <a:lnTo>
                    <a:pt x="4336862" y="921990"/>
                  </a:lnTo>
                  <a:lnTo>
                    <a:pt x="4336862" y="931515"/>
                  </a:lnTo>
                  <a:close/>
                </a:path>
                <a:path w="9865360" h="931545">
                  <a:moveTo>
                    <a:pt x="4317812" y="931515"/>
                  </a:moveTo>
                  <a:lnTo>
                    <a:pt x="4308288" y="931515"/>
                  </a:lnTo>
                  <a:lnTo>
                    <a:pt x="4308288" y="921990"/>
                  </a:lnTo>
                  <a:lnTo>
                    <a:pt x="4317812" y="921990"/>
                  </a:lnTo>
                  <a:lnTo>
                    <a:pt x="4317812" y="931515"/>
                  </a:lnTo>
                  <a:close/>
                </a:path>
                <a:path w="9865360" h="931545">
                  <a:moveTo>
                    <a:pt x="4298763" y="931515"/>
                  </a:moveTo>
                  <a:lnTo>
                    <a:pt x="4289238" y="931515"/>
                  </a:lnTo>
                  <a:lnTo>
                    <a:pt x="4289238" y="921990"/>
                  </a:lnTo>
                  <a:lnTo>
                    <a:pt x="4298763" y="921990"/>
                  </a:lnTo>
                  <a:lnTo>
                    <a:pt x="4298763" y="931515"/>
                  </a:lnTo>
                  <a:close/>
                </a:path>
                <a:path w="9865360" h="931545">
                  <a:moveTo>
                    <a:pt x="4279712" y="931515"/>
                  </a:moveTo>
                  <a:lnTo>
                    <a:pt x="4270187" y="931515"/>
                  </a:lnTo>
                  <a:lnTo>
                    <a:pt x="4270187" y="921990"/>
                  </a:lnTo>
                  <a:lnTo>
                    <a:pt x="4279712" y="921990"/>
                  </a:lnTo>
                  <a:lnTo>
                    <a:pt x="4279712" y="931515"/>
                  </a:lnTo>
                  <a:close/>
                </a:path>
                <a:path w="9865360" h="931545">
                  <a:moveTo>
                    <a:pt x="4260662" y="931515"/>
                  </a:moveTo>
                  <a:lnTo>
                    <a:pt x="4251137" y="931515"/>
                  </a:lnTo>
                  <a:lnTo>
                    <a:pt x="4251137" y="921990"/>
                  </a:lnTo>
                  <a:lnTo>
                    <a:pt x="4260662" y="921990"/>
                  </a:lnTo>
                  <a:lnTo>
                    <a:pt x="4260662" y="931515"/>
                  </a:lnTo>
                  <a:close/>
                </a:path>
                <a:path w="9865360" h="931545">
                  <a:moveTo>
                    <a:pt x="4241613" y="931515"/>
                  </a:moveTo>
                  <a:lnTo>
                    <a:pt x="4232088" y="931515"/>
                  </a:lnTo>
                  <a:lnTo>
                    <a:pt x="4232088" y="921990"/>
                  </a:lnTo>
                  <a:lnTo>
                    <a:pt x="4241613" y="921990"/>
                  </a:lnTo>
                  <a:lnTo>
                    <a:pt x="4241613" y="931515"/>
                  </a:lnTo>
                  <a:close/>
                </a:path>
                <a:path w="9865360" h="931545">
                  <a:moveTo>
                    <a:pt x="4222563" y="931515"/>
                  </a:moveTo>
                  <a:lnTo>
                    <a:pt x="4213037" y="931515"/>
                  </a:lnTo>
                  <a:lnTo>
                    <a:pt x="4213037" y="921990"/>
                  </a:lnTo>
                  <a:lnTo>
                    <a:pt x="4222563" y="921990"/>
                  </a:lnTo>
                  <a:lnTo>
                    <a:pt x="4222563" y="931515"/>
                  </a:lnTo>
                  <a:close/>
                </a:path>
                <a:path w="9865360" h="931545">
                  <a:moveTo>
                    <a:pt x="4203512" y="931515"/>
                  </a:moveTo>
                  <a:lnTo>
                    <a:pt x="4193987" y="931515"/>
                  </a:lnTo>
                  <a:lnTo>
                    <a:pt x="4193987" y="921990"/>
                  </a:lnTo>
                  <a:lnTo>
                    <a:pt x="4203512" y="921990"/>
                  </a:lnTo>
                  <a:lnTo>
                    <a:pt x="4203512" y="931515"/>
                  </a:lnTo>
                  <a:close/>
                </a:path>
                <a:path w="9865360" h="931545">
                  <a:moveTo>
                    <a:pt x="4184462" y="931515"/>
                  </a:moveTo>
                  <a:lnTo>
                    <a:pt x="4174938" y="931515"/>
                  </a:lnTo>
                  <a:lnTo>
                    <a:pt x="4174938" y="921990"/>
                  </a:lnTo>
                  <a:lnTo>
                    <a:pt x="4184462" y="921990"/>
                  </a:lnTo>
                  <a:lnTo>
                    <a:pt x="4184462" y="931515"/>
                  </a:lnTo>
                  <a:close/>
                </a:path>
                <a:path w="9865360" h="931545">
                  <a:moveTo>
                    <a:pt x="4165413" y="931515"/>
                  </a:moveTo>
                  <a:lnTo>
                    <a:pt x="4155888" y="931515"/>
                  </a:lnTo>
                  <a:lnTo>
                    <a:pt x="4155888" y="921990"/>
                  </a:lnTo>
                  <a:lnTo>
                    <a:pt x="4165413" y="921990"/>
                  </a:lnTo>
                  <a:lnTo>
                    <a:pt x="4165413" y="931515"/>
                  </a:lnTo>
                  <a:close/>
                </a:path>
                <a:path w="9865360" h="931545">
                  <a:moveTo>
                    <a:pt x="4146362" y="931515"/>
                  </a:moveTo>
                  <a:lnTo>
                    <a:pt x="4136837" y="931515"/>
                  </a:lnTo>
                  <a:lnTo>
                    <a:pt x="4136837" y="921990"/>
                  </a:lnTo>
                  <a:lnTo>
                    <a:pt x="4146362" y="921990"/>
                  </a:lnTo>
                  <a:lnTo>
                    <a:pt x="4146362" y="931515"/>
                  </a:lnTo>
                  <a:close/>
                </a:path>
                <a:path w="9865360" h="931545">
                  <a:moveTo>
                    <a:pt x="4127312" y="931515"/>
                  </a:moveTo>
                  <a:lnTo>
                    <a:pt x="4117787" y="931515"/>
                  </a:lnTo>
                  <a:lnTo>
                    <a:pt x="4117787" y="921990"/>
                  </a:lnTo>
                  <a:lnTo>
                    <a:pt x="4127312" y="921990"/>
                  </a:lnTo>
                  <a:lnTo>
                    <a:pt x="4127312" y="931515"/>
                  </a:lnTo>
                  <a:close/>
                </a:path>
                <a:path w="9865360" h="931545">
                  <a:moveTo>
                    <a:pt x="4108263" y="931515"/>
                  </a:moveTo>
                  <a:lnTo>
                    <a:pt x="4098738" y="931515"/>
                  </a:lnTo>
                  <a:lnTo>
                    <a:pt x="4098738" y="921990"/>
                  </a:lnTo>
                  <a:lnTo>
                    <a:pt x="4108263" y="921990"/>
                  </a:lnTo>
                  <a:lnTo>
                    <a:pt x="4108263" y="931515"/>
                  </a:lnTo>
                  <a:close/>
                </a:path>
                <a:path w="9865360" h="931545">
                  <a:moveTo>
                    <a:pt x="4089213" y="931515"/>
                  </a:moveTo>
                  <a:lnTo>
                    <a:pt x="4079687" y="931515"/>
                  </a:lnTo>
                  <a:lnTo>
                    <a:pt x="4079687" y="921990"/>
                  </a:lnTo>
                  <a:lnTo>
                    <a:pt x="4089213" y="921990"/>
                  </a:lnTo>
                  <a:lnTo>
                    <a:pt x="4089213" y="931515"/>
                  </a:lnTo>
                  <a:close/>
                </a:path>
                <a:path w="9865360" h="931545">
                  <a:moveTo>
                    <a:pt x="4070162" y="931515"/>
                  </a:moveTo>
                  <a:lnTo>
                    <a:pt x="4060637" y="931515"/>
                  </a:lnTo>
                  <a:lnTo>
                    <a:pt x="4060637" y="921990"/>
                  </a:lnTo>
                  <a:lnTo>
                    <a:pt x="4070162" y="921990"/>
                  </a:lnTo>
                  <a:lnTo>
                    <a:pt x="4070162" y="931515"/>
                  </a:lnTo>
                  <a:close/>
                </a:path>
                <a:path w="9865360" h="931545">
                  <a:moveTo>
                    <a:pt x="4051112" y="931515"/>
                  </a:moveTo>
                  <a:lnTo>
                    <a:pt x="4041588" y="931515"/>
                  </a:lnTo>
                  <a:lnTo>
                    <a:pt x="4041588" y="921990"/>
                  </a:lnTo>
                  <a:lnTo>
                    <a:pt x="4051112" y="921990"/>
                  </a:lnTo>
                  <a:lnTo>
                    <a:pt x="4051112" y="931515"/>
                  </a:lnTo>
                  <a:close/>
                </a:path>
                <a:path w="9865360" h="931545">
                  <a:moveTo>
                    <a:pt x="4032063" y="931515"/>
                  </a:moveTo>
                  <a:lnTo>
                    <a:pt x="4022538" y="931515"/>
                  </a:lnTo>
                  <a:lnTo>
                    <a:pt x="4022538" y="921990"/>
                  </a:lnTo>
                  <a:lnTo>
                    <a:pt x="4032063" y="921990"/>
                  </a:lnTo>
                  <a:lnTo>
                    <a:pt x="4032063" y="931515"/>
                  </a:lnTo>
                  <a:close/>
                </a:path>
                <a:path w="9865360" h="931545">
                  <a:moveTo>
                    <a:pt x="4013012" y="931515"/>
                  </a:moveTo>
                  <a:lnTo>
                    <a:pt x="4003487" y="931515"/>
                  </a:lnTo>
                  <a:lnTo>
                    <a:pt x="4003487" y="921990"/>
                  </a:lnTo>
                  <a:lnTo>
                    <a:pt x="4013012" y="921990"/>
                  </a:lnTo>
                  <a:lnTo>
                    <a:pt x="4013012" y="931515"/>
                  </a:lnTo>
                  <a:close/>
                </a:path>
                <a:path w="9865360" h="931545">
                  <a:moveTo>
                    <a:pt x="3993962" y="931515"/>
                  </a:moveTo>
                  <a:lnTo>
                    <a:pt x="3984437" y="931515"/>
                  </a:lnTo>
                  <a:lnTo>
                    <a:pt x="3984437" y="921990"/>
                  </a:lnTo>
                  <a:lnTo>
                    <a:pt x="3993962" y="921990"/>
                  </a:lnTo>
                  <a:lnTo>
                    <a:pt x="3993962" y="931515"/>
                  </a:lnTo>
                  <a:close/>
                </a:path>
                <a:path w="9865360" h="931545">
                  <a:moveTo>
                    <a:pt x="3974913" y="931515"/>
                  </a:moveTo>
                  <a:lnTo>
                    <a:pt x="3965388" y="931515"/>
                  </a:lnTo>
                  <a:lnTo>
                    <a:pt x="3965388" y="921990"/>
                  </a:lnTo>
                  <a:lnTo>
                    <a:pt x="3974913" y="921990"/>
                  </a:lnTo>
                  <a:lnTo>
                    <a:pt x="3974913" y="931515"/>
                  </a:lnTo>
                  <a:close/>
                </a:path>
                <a:path w="9865360" h="931545">
                  <a:moveTo>
                    <a:pt x="3955863" y="931515"/>
                  </a:moveTo>
                  <a:lnTo>
                    <a:pt x="3946337" y="931515"/>
                  </a:lnTo>
                  <a:lnTo>
                    <a:pt x="3946337" y="921990"/>
                  </a:lnTo>
                  <a:lnTo>
                    <a:pt x="3955863" y="921990"/>
                  </a:lnTo>
                  <a:lnTo>
                    <a:pt x="3955863" y="931515"/>
                  </a:lnTo>
                  <a:close/>
                </a:path>
                <a:path w="9865360" h="931545">
                  <a:moveTo>
                    <a:pt x="3936812" y="931515"/>
                  </a:moveTo>
                  <a:lnTo>
                    <a:pt x="3927287" y="931515"/>
                  </a:lnTo>
                  <a:lnTo>
                    <a:pt x="3927287" y="921990"/>
                  </a:lnTo>
                  <a:lnTo>
                    <a:pt x="3936812" y="921990"/>
                  </a:lnTo>
                  <a:lnTo>
                    <a:pt x="3936812" y="931515"/>
                  </a:lnTo>
                  <a:close/>
                </a:path>
                <a:path w="9865360" h="931545">
                  <a:moveTo>
                    <a:pt x="3917762" y="931515"/>
                  </a:moveTo>
                  <a:lnTo>
                    <a:pt x="3908238" y="931515"/>
                  </a:lnTo>
                  <a:lnTo>
                    <a:pt x="3908238" y="921990"/>
                  </a:lnTo>
                  <a:lnTo>
                    <a:pt x="3917762" y="921990"/>
                  </a:lnTo>
                  <a:lnTo>
                    <a:pt x="3917762" y="931515"/>
                  </a:lnTo>
                  <a:close/>
                </a:path>
                <a:path w="9865360" h="931545">
                  <a:moveTo>
                    <a:pt x="3898713" y="931515"/>
                  </a:moveTo>
                  <a:lnTo>
                    <a:pt x="3889188" y="931515"/>
                  </a:lnTo>
                  <a:lnTo>
                    <a:pt x="3889188" y="921990"/>
                  </a:lnTo>
                  <a:lnTo>
                    <a:pt x="3898713" y="921990"/>
                  </a:lnTo>
                  <a:lnTo>
                    <a:pt x="3898713" y="931515"/>
                  </a:lnTo>
                  <a:close/>
                </a:path>
                <a:path w="9865360" h="931545">
                  <a:moveTo>
                    <a:pt x="3879662" y="931515"/>
                  </a:moveTo>
                  <a:lnTo>
                    <a:pt x="3870137" y="931515"/>
                  </a:lnTo>
                  <a:lnTo>
                    <a:pt x="3870137" y="921990"/>
                  </a:lnTo>
                  <a:lnTo>
                    <a:pt x="3879662" y="921990"/>
                  </a:lnTo>
                  <a:lnTo>
                    <a:pt x="3879662" y="931515"/>
                  </a:lnTo>
                  <a:close/>
                </a:path>
                <a:path w="9865360" h="931545">
                  <a:moveTo>
                    <a:pt x="3860612" y="931515"/>
                  </a:moveTo>
                  <a:lnTo>
                    <a:pt x="3851087" y="931515"/>
                  </a:lnTo>
                  <a:lnTo>
                    <a:pt x="3851087" y="921990"/>
                  </a:lnTo>
                  <a:lnTo>
                    <a:pt x="3860612" y="921990"/>
                  </a:lnTo>
                  <a:lnTo>
                    <a:pt x="3860612" y="931515"/>
                  </a:lnTo>
                  <a:close/>
                </a:path>
                <a:path w="9865360" h="931545">
                  <a:moveTo>
                    <a:pt x="3841563" y="931515"/>
                  </a:moveTo>
                  <a:lnTo>
                    <a:pt x="3832038" y="931515"/>
                  </a:lnTo>
                  <a:lnTo>
                    <a:pt x="3832038" y="921990"/>
                  </a:lnTo>
                  <a:lnTo>
                    <a:pt x="3841563" y="921990"/>
                  </a:lnTo>
                  <a:lnTo>
                    <a:pt x="3841563" y="931515"/>
                  </a:lnTo>
                  <a:close/>
                </a:path>
                <a:path w="9865360" h="931545">
                  <a:moveTo>
                    <a:pt x="3822513" y="931515"/>
                  </a:moveTo>
                  <a:lnTo>
                    <a:pt x="3812987" y="931515"/>
                  </a:lnTo>
                  <a:lnTo>
                    <a:pt x="3812987" y="921990"/>
                  </a:lnTo>
                  <a:lnTo>
                    <a:pt x="3822513" y="921990"/>
                  </a:lnTo>
                  <a:lnTo>
                    <a:pt x="3822513" y="931515"/>
                  </a:lnTo>
                  <a:close/>
                </a:path>
                <a:path w="9865360" h="931545">
                  <a:moveTo>
                    <a:pt x="3803462" y="931515"/>
                  </a:moveTo>
                  <a:lnTo>
                    <a:pt x="3793937" y="931515"/>
                  </a:lnTo>
                  <a:lnTo>
                    <a:pt x="3793937" y="921990"/>
                  </a:lnTo>
                  <a:lnTo>
                    <a:pt x="3803462" y="921990"/>
                  </a:lnTo>
                  <a:lnTo>
                    <a:pt x="3803462" y="931515"/>
                  </a:lnTo>
                  <a:close/>
                </a:path>
                <a:path w="9865360" h="931545">
                  <a:moveTo>
                    <a:pt x="3784412" y="931515"/>
                  </a:moveTo>
                  <a:lnTo>
                    <a:pt x="3774887" y="931515"/>
                  </a:lnTo>
                  <a:lnTo>
                    <a:pt x="3774887" y="921990"/>
                  </a:lnTo>
                  <a:lnTo>
                    <a:pt x="3784412" y="921990"/>
                  </a:lnTo>
                  <a:lnTo>
                    <a:pt x="3784412" y="931515"/>
                  </a:lnTo>
                  <a:close/>
                </a:path>
                <a:path w="9865360" h="931545">
                  <a:moveTo>
                    <a:pt x="3765363" y="931515"/>
                  </a:moveTo>
                  <a:lnTo>
                    <a:pt x="3755838" y="931515"/>
                  </a:lnTo>
                  <a:lnTo>
                    <a:pt x="3755838" y="921990"/>
                  </a:lnTo>
                  <a:lnTo>
                    <a:pt x="3765363" y="921990"/>
                  </a:lnTo>
                  <a:lnTo>
                    <a:pt x="3765363" y="931515"/>
                  </a:lnTo>
                  <a:close/>
                </a:path>
                <a:path w="9865360" h="931545">
                  <a:moveTo>
                    <a:pt x="3746312" y="931515"/>
                  </a:moveTo>
                  <a:lnTo>
                    <a:pt x="3736787" y="931515"/>
                  </a:lnTo>
                  <a:lnTo>
                    <a:pt x="3736787" y="921990"/>
                  </a:lnTo>
                  <a:lnTo>
                    <a:pt x="3746312" y="921990"/>
                  </a:lnTo>
                  <a:lnTo>
                    <a:pt x="3746312" y="931515"/>
                  </a:lnTo>
                  <a:close/>
                </a:path>
                <a:path w="9865360" h="931545">
                  <a:moveTo>
                    <a:pt x="3727262" y="931515"/>
                  </a:moveTo>
                  <a:lnTo>
                    <a:pt x="3717737" y="931515"/>
                  </a:lnTo>
                  <a:lnTo>
                    <a:pt x="3717737" y="921990"/>
                  </a:lnTo>
                  <a:lnTo>
                    <a:pt x="3727262" y="921990"/>
                  </a:lnTo>
                  <a:lnTo>
                    <a:pt x="3727262" y="931515"/>
                  </a:lnTo>
                  <a:close/>
                </a:path>
                <a:path w="9865360" h="931545">
                  <a:moveTo>
                    <a:pt x="3708212" y="931515"/>
                  </a:moveTo>
                  <a:lnTo>
                    <a:pt x="3698688" y="931515"/>
                  </a:lnTo>
                  <a:lnTo>
                    <a:pt x="3698688" y="921990"/>
                  </a:lnTo>
                  <a:lnTo>
                    <a:pt x="3708212" y="921990"/>
                  </a:lnTo>
                  <a:lnTo>
                    <a:pt x="3708212" y="931515"/>
                  </a:lnTo>
                  <a:close/>
                </a:path>
                <a:path w="9865360" h="931545">
                  <a:moveTo>
                    <a:pt x="3689163" y="931515"/>
                  </a:moveTo>
                  <a:lnTo>
                    <a:pt x="3679637" y="931515"/>
                  </a:lnTo>
                  <a:lnTo>
                    <a:pt x="3679637" y="921990"/>
                  </a:lnTo>
                  <a:lnTo>
                    <a:pt x="3689163" y="921990"/>
                  </a:lnTo>
                  <a:lnTo>
                    <a:pt x="3689163" y="931515"/>
                  </a:lnTo>
                  <a:close/>
                </a:path>
                <a:path w="9865360" h="931545">
                  <a:moveTo>
                    <a:pt x="3670112" y="931515"/>
                  </a:moveTo>
                  <a:lnTo>
                    <a:pt x="3660587" y="931515"/>
                  </a:lnTo>
                  <a:lnTo>
                    <a:pt x="3660587" y="921990"/>
                  </a:lnTo>
                  <a:lnTo>
                    <a:pt x="3670112" y="921990"/>
                  </a:lnTo>
                  <a:lnTo>
                    <a:pt x="3670112" y="931515"/>
                  </a:lnTo>
                  <a:close/>
                </a:path>
                <a:path w="9865360" h="931545">
                  <a:moveTo>
                    <a:pt x="3651062" y="931515"/>
                  </a:moveTo>
                  <a:lnTo>
                    <a:pt x="3641537" y="931515"/>
                  </a:lnTo>
                  <a:lnTo>
                    <a:pt x="3641537" y="921990"/>
                  </a:lnTo>
                  <a:lnTo>
                    <a:pt x="3651062" y="921990"/>
                  </a:lnTo>
                  <a:lnTo>
                    <a:pt x="3651062" y="931515"/>
                  </a:lnTo>
                  <a:close/>
                </a:path>
                <a:path w="9865360" h="931545">
                  <a:moveTo>
                    <a:pt x="3632013" y="931515"/>
                  </a:moveTo>
                  <a:lnTo>
                    <a:pt x="3622488" y="931515"/>
                  </a:lnTo>
                  <a:lnTo>
                    <a:pt x="3622488" y="921990"/>
                  </a:lnTo>
                  <a:lnTo>
                    <a:pt x="3632013" y="921990"/>
                  </a:lnTo>
                  <a:lnTo>
                    <a:pt x="3632013" y="931515"/>
                  </a:lnTo>
                  <a:close/>
                </a:path>
                <a:path w="9865360" h="931545">
                  <a:moveTo>
                    <a:pt x="3612962" y="931515"/>
                  </a:moveTo>
                  <a:lnTo>
                    <a:pt x="3603437" y="931515"/>
                  </a:lnTo>
                  <a:lnTo>
                    <a:pt x="3603437" y="921990"/>
                  </a:lnTo>
                  <a:lnTo>
                    <a:pt x="3612962" y="921990"/>
                  </a:lnTo>
                  <a:lnTo>
                    <a:pt x="3612962" y="931515"/>
                  </a:lnTo>
                  <a:close/>
                </a:path>
                <a:path w="9865360" h="931545">
                  <a:moveTo>
                    <a:pt x="3593912" y="931515"/>
                  </a:moveTo>
                  <a:lnTo>
                    <a:pt x="3584387" y="931515"/>
                  </a:lnTo>
                  <a:lnTo>
                    <a:pt x="3584387" y="921990"/>
                  </a:lnTo>
                  <a:lnTo>
                    <a:pt x="3593912" y="921990"/>
                  </a:lnTo>
                  <a:lnTo>
                    <a:pt x="3593912" y="931515"/>
                  </a:lnTo>
                  <a:close/>
                </a:path>
                <a:path w="9865360" h="931545">
                  <a:moveTo>
                    <a:pt x="3574862" y="931515"/>
                  </a:moveTo>
                  <a:lnTo>
                    <a:pt x="3565338" y="931515"/>
                  </a:lnTo>
                  <a:lnTo>
                    <a:pt x="3565338" y="921990"/>
                  </a:lnTo>
                  <a:lnTo>
                    <a:pt x="3574862" y="921990"/>
                  </a:lnTo>
                  <a:lnTo>
                    <a:pt x="3574862" y="931515"/>
                  </a:lnTo>
                  <a:close/>
                </a:path>
                <a:path w="9865360" h="931545">
                  <a:moveTo>
                    <a:pt x="3555813" y="931515"/>
                  </a:moveTo>
                  <a:lnTo>
                    <a:pt x="3546287" y="931515"/>
                  </a:lnTo>
                  <a:lnTo>
                    <a:pt x="3546287" y="921990"/>
                  </a:lnTo>
                  <a:lnTo>
                    <a:pt x="3555813" y="921990"/>
                  </a:lnTo>
                  <a:lnTo>
                    <a:pt x="3555813" y="931515"/>
                  </a:lnTo>
                  <a:close/>
                </a:path>
                <a:path w="9865360" h="931545">
                  <a:moveTo>
                    <a:pt x="3536762" y="931515"/>
                  </a:moveTo>
                  <a:lnTo>
                    <a:pt x="3527237" y="931515"/>
                  </a:lnTo>
                  <a:lnTo>
                    <a:pt x="3527237" y="921990"/>
                  </a:lnTo>
                  <a:lnTo>
                    <a:pt x="3536762" y="921990"/>
                  </a:lnTo>
                  <a:lnTo>
                    <a:pt x="3536762" y="931515"/>
                  </a:lnTo>
                  <a:close/>
                </a:path>
                <a:path w="9865360" h="931545">
                  <a:moveTo>
                    <a:pt x="3517712" y="931515"/>
                  </a:moveTo>
                  <a:lnTo>
                    <a:pt x="3508187" y="931515"/>
                  </a:lnTo>
                  <a:lnTo>
                    <a:pt x="3508187" y="921990"/>
                  </a:lnTo>
                  <a:lnTo>
                    <a:pt x="3517712" y="921990"/>
                  </a:lnTo>
                  <a:lnTo>
                    <a:pt x="3517712" y="931515"/>
                  </a:lnTo>
                  <a:close/>
                </a:path>
                <a:path w="9865360" h="931545">
                  <a:moveTo>
                    <a:pt x="3498663" y="931515"/>
                  </a:moveTo>
                  <a:lnTo>
                    <a:pt x="3489138" y="931515"/>
                  </a:lnTo>
                  <a:lnTo>
                    <a:pt x="3489138" y="921990"/>
                  </a:lnTo>
                  <a:lnTo>
                    <a:pt x="3498663" y="921990"/>
                  </a:lnTo>
                  <a:lnTo>
                    <a:pt x="3498663" y="931515"/>
                  </a:lnTo>
                  <a:close/>
                </a:path>
                <a:path w="9865360" h="931545">
                  <a:moveTo>
                    <a:pt x="3479612" y="931515"/>
                  </a:moveTo>
                  <a:lnTo>
                    <a:pt x="3470087" y="931515"/>
                  </a:lnTo>
                  <a:lnTo>
                    <a:pt x="3470087" y="921990"/>
                  </a:lnTo>
                  <a:lnTo>
                    <a:pt x="3479612" y="921990"/>
                  </a:lnTo>
                  <a:lnTo>
                    <a:pt x="3479612" y="931515"/>
                  </a:lnTo>
                  <a:close/>
                </a:path>
                <a:path w="9865360" h="931545">
                  <a:moveTo>
                    <a:pt x="3460562" y="931515"/>
                  </a:moveTo>
                  <a:lnTo>
                    <a:pt x="3451037" y="931515"/>
                  </a:lnTo>
                  <a:lnTo>
                    <a:pt x="3451037" y="921990"/>
                  </a:lnTo>
                  <a:lnTo>
                    <a:pt x="3460562" y="921990"/>
                  </a:lnTo>
                  <a:lnTo>
                    <a:pt x="3460562" y="931515"/>
                  </a:lnTo>
                  <a:close/>
                </a:path>
                <a:path w="9865360" h="931545">
                  <a:moveTo>
                    <a:pt x="3441512" y="931515"/>
                  </a:moveTo>
                  <a:lnTo>
                    <a:pt x="3431988" y="931515"/>
                  </a:lnTo>
                  <a:lnTo>
                    <a:pt x="3431988" y="921990"/>
                  </a:lnTo>
                  <a:lnTo>
                    <a:pt x="3441512" y="921990"/>
                  </a:lnTo>
                  <a:lnTo>
                    <a:pt x="3441512" y="931515"/>
                  </a:lnTo>
                  <a:close/>
                </a:path>
                <a:path w="9865360" h="931545">
                  <a:moveTo>
                    <a:pt x="3422463" y="931515"/>
                  </a:moveTo>
                  <a:lnTo>
                    <a:pt x="3412937" y="931515"/>
                  </a:lnTo>
                  <a:lnTo>
                    <a:pt x="3412937" y="921990"/>
                  </a:lnTo>
                  <a:lnTo>
                    <a:pt x="3422463" y="921990"/>
                  </a:lnTo>
                  <a:lnTo>
                    <a:pt x="3422463" y="931515"/>
                  </a:lnTo>
                  <a:close/>
                </a:path>
                <a:path w="9865360" h="931545">
                  <a:moveTo>
                    <a:pt x="3403412" y="931515"/>
                  </a:moveTo>
                  <a:lnTo>
                    <a:pt x="3393887" y="931515"/>
                  </a:lnTo>
                  <a:lnTo>
                    <a:pt x="3393887" y="921990"/>
                  </a:lnTo>
                  <a:lnTo>
                    <a:pt x="3403412" y="921990"/>
                  </a:lnTo>
                  <a:lnTo>
                    <a:pt x="3403412" y="931515"/>
                  </a:lnTo>
                  <a:close/>
                </a:path>
                <a:path w="9865360" h="931545">
                  <a:moveTo>
                    <a:pt x="3384362" y="931515"/>
                  </a:moveTo>
                  <a:lnTo>
                    <a:pt x="3374837" y="931515"/>
                  </a:lnTo>
                  <a:lnTo>
                    <a:pt x="3374837" y="921990"/>
                  </a:lnTo>
                  <a:lnTo>
                    <a:pt x="3384362" y="921990"/>
                  </a:lnTo>
                  <a:lnTo>
                    <a:pt x="3384362" y="931515"/>
                  </a:lnTo>
                  <a:close/>
                </a:path>
                <a:path w="9865360" h="931545">
                  <a:moveTo>
                    <a:pt x="3365313" y="931515"/>
                  </a:moveTo>
                  <a:lnTo>
                    <a:pt x="3355788" y="931515"/>
                  </a:lnTo>
                  <a:lnTo>
                    <a:pt x="3355788" y="921990"/>
                  </a:lnTo>
                  <a:lnTo>
                    <a:pt x="3365313" y="921990"/>
                  </a:lnTo>
                  <a:lnTo>
                    <a:pt x="3365313" y="931515"/>
                  </a:lnTo>
                  <a:close/>
                </a:path>
                <a:path w="9865360" h="931545">
                  <a:moveTo>
                    <a:pt x="3346262" y="931515"/>
                  </a:moveTo>
                  <a:lnTo>
                    <a:pt x="3336737" y="931515"/>
                  </a:lnTo>
                  <a:lnTo>
                    <a:pt x="3336737" y="921990"/>
                  </a:lnTo>
                  <a:lnTo>
                    <a:pt x="3346262" y="921990"/>
                  </a:lnTo>
                  <a:lnTo>
                    <a:pt x="3346262" y="931515"/>
                  </a:lnTo>
                  <a:close/>
                </a:path>
                <a:path w="9865360" h="931545">
                  <a:moveTo>
                    <a:pt x="3327212" y="931515"/>
                  </a:moveTo>
                  <a:lnTo>
                    <a:pt x="3317687" y="931515"/>
                  </a:lnTo>
                  <a:lnTo>
                    <a:pt x="3317687" y="921990"/>
                  </a:lnTo>
                  <a:lnTo>
                    <a:pt x="3327212" y="921990"/>
                  </a:lnTo>
                  <a:lnTo>
                    <a:pt x="3327212" y="931515"/>
                  </a:lnTo>
                  <a:close/>
                </a:path>
                <a:path w="9865360" h="931545">
                  <a:moveTo>
                    <a:pt x="3308162" y="931515"/>
                  </a:moveTo>
                  <a:lnTo>
                    <a:pt x="3298638" y="931515"/>
                  </a:lnTo>
                  <a:lnTo>
                    <a:pt x="3298638" y="921990"/>
                  </a:lnTo>
                  <a:lnTo>
                    <a:pt x="3308162" y="921990"/>
                  </a:lnTo>
                  <a:lnTo>
                    <a:pt x="3308162" y="931515"/>
                  </a:lnTo>
                  <a:close/>
                </a:path>
                <a:path w="9865360" h="931545">
                  <a:moveTo>
                    <a:pt x="3289113" y="931515"/>
                  </a:moveTo>
                  <a:lnTo>
                    <a:pt x="3279587" y="931515"/>
                  </a:lnTo>
                  <a:lnTo>
                    <a:pt x="3279587" y="921990"/>
                  </a:lnTo>
                  <a:lnTo>
                    <a:pt x="3289113" y="921990"/>
                  </a:lnTo>
                  <a:lnTo>
                    <a:pt x="3289113" y="931515"/>
                  </a:lnTo>
                  <a:close/>
                </a:path>
                <a:path w="9865360" h="931545">
                  <a:moveTo>
                    <a:pt x="3270062" y="931515"/>
                  </a:moveTo>
                  <a:lnTo>
                    <a:pt x="3260537" y="931515"/>
                  </a:lnTo>
                  <a:lnTo>
                    <a:pt x="3260537" y="921990"/>
                  </a:lnTo>
                  <a:lnTo>
                    <a:pt x="3270062" y="921990"/>
                  </a:lnTo>
                  <a:lnTo>
                    <a:pt x="3270062" y="931515"/>
                  </a:lnTo>
                  <a:close/>
                </a:path>
                <a:path w="9865360" h="931545">
                  <a:moveTo>
                    <a:pt x="3251012" y="931515"/>
                  </a:moveTo>
                  <a:lnTo>
                    <a:pt x="3241487" y="931515"/>
                  </a:lnTo>
                  <a:lnTo>
                    <a:pt x="3241487" y="921990"/>
                  </a:lnTo>
                  <a:lnTo>
                    <a:pt x="3251012" y="921990"/>
                  </a:lnTo>
                  <a:lnTo>
                    <a:pt x="3251012" y="931515"/>
                  </a:lnTo>
                  <a:close/>
                </a:path>
                <a:path w="9865360" h="931545">
                  <a:moveTo>
                    <a:pt x="3231963" y="931515"/>
                  </a:moveTo>
                  <a:lnTo>
                    <a:pt x="3222438" y="931515"/>
                  </a:lnTo>
                  <a:lnTo>
                    <a:pt x="3222438" y="921990"/>
                  </a:lnTo>
                  <a:lnTo>
                    <a:pt x="3231963" y="921990"/>
                  </a:lnTo>
                  <a:lnTo>
                    <a:pt x="3231963" y="931515"/>
                  </a:lnTo>
                  <a:close/>
                </a:path>
                <a:path w="9865360" h="931545">
                  <a:moveTo>
                    <a:pt x="3212912" y="931515"/>
                  </a:moveTo>
                  <a:lnTo>
                    <a:pt x="3203387" y="931515"/>
                  </a:lnTo>
                  <a:lnTo>
                    <a:pt x="3203387" y="921990"/>
                  </a:lnTo>
                  <a:lnTo>
                    <a:pt x="3212912" y="921990"/>
                  </a:lnTo>
                  <a:lnTo>
                    <a:pt x="3212912" y="931515"/>
                  </a:lnTo>
                  <a:close/>
                </a:path>
                <a:path w="9865360" h="931545">
                  <a:moveTo>
                    <a:pt x="3193862" y="931515"/>
                  </a:moveTo>
                  <a:lnTo>
                    <a:pt x="3184337" y="931515"/>
                  </a:lnTo>
                  <a:lnTo>
                    <a:pt x="3184337" y="921990"/>
                  </a:lnTo>
                  <a:lnTo>
                    <a:pt x="3193862" y="921990"/>
                  </a:lnTo>
                  <a:lnTo>
                    <a:pt x="3193862" y="931515"/>
                  </a:lnTo>
                  <a:close/>
                </a:path>
                <a:path w="9865360" h="931545">
                  <a:moveTo>
                    <a:pt x="3174812" y="931515"/>
                  </a:moveTo>
                  <a:lnTo>
                    <a:pt x="3165288" y="931515"/>
                  </a:lnTo>
                  <a:lnTo>
                    <a:pt x="3165288" y="921990"/>
                  </a:lnTo>
                  <a:lnTo>
                    <a:pt x="3174812" y="921990"/>
                  </a:lnTo>
                  <a:lnTo>
                    <a:pt x="3174812" y="931515"/>
                  </a:lnTo>
                  <a:close/>
                </a:path>
                <a:path w="9865360" h="931545">
                  <a:moveTo>
                    <a:pt x="3155763" y="931515"/>
                  </a:moveTo>
                  <a:lnTo>
                    <a:pt x="3146237" y="931515"/>
                  </a:lnTo>
                  <a:lnTo>
                    <a:pt x="3146237" y="921990"/>
                  </a:lnTo>
                  <a:lnTo>
                    <a:pt x="3155763" y="921990"/>
                  </a:lnTo>
                  <a:lnTo>
                    <a:pt x="3155763" y="931515"/>
                  </a:lnTo>
                  <a:close/>
                </a:path>
                <a:path w="9865360" h="931545">
                  <a:moveTo>
                    <a:pt x="3136712" y="931515"/>
                  </a:moveTo>
                  <a:lnTo>
                    <a:pt x="3127187" y="931515"/>
                  </a:lnTo>
                  <a:lnTo>
                    <a:pt x="3127187" y="921990"/>
                  </a:lnTo>
                  <a:lnTo>
                    <a:pt x="3136712" y="921990"/>
                  </a:lnTo>
                  <a:lnTo>
                    <a:pt x="3136712" y="931515"/>
                  </a:lnTo>
                  <a:close/>
                </a:path>
                <a:path w="9865360" h="931545">
                  <a:moveTo>
                    <a:pt x="3117662" y="931515"/>
                  </a:moveTo>
                  <a:lnTo>
                    <a:pt x="3108137" y="931515"/>
                  </a:lnTo>
                  <a:lnTo>
                    <a:pt x="3108137" y="921990"/>
                  </a:lnTo>
                  <a:lnTo>
                    <a:pt x="3117662" y="921990"/>
                  </a:lnTo>
                  <a:lnTo>
                    <a:pt x="3117662" y="931515"/>
                  </a:lnTo>
                  <a:close/>
                </a:path>
                <a:path w="9865360" h="931545">
                  <a:moveTo>
                    <a:pt x="3098613" y="931515"/>
                  </a:moveTo>
                  <a:lnTo>
                    <a:pt x="3089088" y="931515"/>
                  </a:lnTo>
                  <a:lnTo>
                    <a:pt x="3089088" y="921990"/>
                  </a:lnTo>
                  <a:lnTo>
                    <a:pt x="3098613" y="921990"/>
                  </a:lnTo>
                  <a:lnTo>
                    <a:pt x="3098613" y="931515"/>
                  </a:lnTo>
                  <a:close/>
                </a:path>
                <a:path w="9865360" h="931545">
                  <a:moveTo>
                    <a:pt x="3079562" y="931515"/>
                  </a:moveTo>
                  <a:lnTo>
                    <a:pt x="3070037" y="931515"/>
                  </a:lnTo>
                  <a:lnTo>
                    <a:pt x="3070037" y="921990"/>
                  </a:lnTo>
                  <a:lnTo>
                    <a:pt x="3079562" y="921990"/>
                  </a:lnTo>
                  <a:lnTo>
                    <a:pt x="3079562" y="931515"/>
                  </a:lnTo>
                  <a:close/>
                </a:path>
                <a:path w="9865360" h="931545">
                  <a:moveTo>
                    <a:pt x="3060512" y="931515"/>
                  </a:moveTo>
                  <a:lnTo>
                    <a:pt x="3050987" y="931515"/>
                  </a:lnTo>
                  <a:lnTo>
                    <a:pt x="3050987" y="921990"/>
                  </a:lnTo>
                  <a:lnTo>
                    <a:pt x="3060512" y="921990"/>
                  </a:lnTo>
                  <a:lnTo>
                    <a:pt x="3060512" y="931515"/>
                  </a:lnTo>
                  <a:close/>
                </a:path>
                <a:path w="9865360" h="931545">
                  <a:moveTo>
                    <a:pt x="3041462" y="931515"/>
                  </a:moveTo>
                  <a:lnTo>
                    <a:pt x="3031938" y="931515"/>
                  </a:lnTo>
                  <a:lnTo>
                    <a:pt x="3031938" y="921990"/>
                  </a:lnTo>
                  <a:lnTo>
                    <a:pt x="3041462" y="921990"/>
                  </a:lnTo>
                  <a:lnTo>
                    <a:pt x="3041462" y="931515"/>
                  </a:lnTo>
                  <a:close/>
                </a:path>
                <a:path w="9865360" h="931545">
                  <a:moveTo>
                    <a:pt x="3022413" y="931515"/>
                  </a:moveTo>
                  <a:lnTo>
                    <a:pt x="3012887" y="931515"/>
                  </a:lnTo>
                  <a:lnTo>
                    <a:pt x="3012887" y="921990"/>
                  </a:lnTo>
                  <a:lnTo>
                    <a:pt x="3022413" y="921990"/>
                  </a:lnTo>
                  <a:lnTo>
                    <a:pt x="3022413" y="931515"/>
                  </a:lnTo>
                  <a:close/>
                </a:path>
                <a:path w="9865360" h="931545">
                  <a:moveTo>
                    <a:pt x="3003362" y="931515"/>
                  </a:moveTo>
                  <a:lnTo>
                    <a:pt x="2993837" y="931515"/>
                  </a:lnTo>
                  <a:lnTo>
                    <a:pt x="2993837" y="921990"/>
                  </a:lnTo>
                  <a:lnTo>
                    <a:pt x="3003362" y="921990"/>
                  </a:lnTo>
                  <a:lnTo>
                    <a:pt x="3003362" y="931515"/>
                  </a:lnTo>
                  <a:close/>
                </a:path>
                <a:path w="9865360" h="931545">
                  <a:moveTo>
                    <a:pt x="2984312" y="931515"/>
                  </a:moveTo>
                  <a:lnTo>
                    <a:pt x="2974787" y="931515"/>
                  </a:lnTo>
                  <a:lnTo>
                    <a:pt x="2974787" y="921990"/>
                  </a:lnTo>
                  <a:lnTo>
                    <a:pt x="2984312" y="921990"/>
                  </a:lnTo>
                  <a:lnTo>
                    <a:pt x="2984312" y="931515"/>
                  </a:lnTo>
                  <a:close/>
                </a:path>
                <a:path w="9865360" h="931545">
                  <a:moveTo>
                    <a:pt x="2965262" y="931515"/>
                  </a:moveTo>
                  <a:lnTo>
                    <a:pt x="2955738" y="931515"/>
                  </a:lnTo>
                  <a:lnTo>
                    <a:pt x="2955738" y="921990"/>
                  </a:lnTo>
                  <a:lnTo>
                    <a:pt x="2965262" y="921990"/>
                  </a:lnTo>
                  <a:lnTo>
                    <a:pt x="2965262" y="931515"/>
                  </a:lnTo>
                  <a:close/>
                </a:path>
                <a:path w="9865360" h="931545">
                  <a:moveTo>
                    <a:pt x="2946212" y="931515"/>
                  </a:moveTo>
                  <a:lnTo>
                    <a:pt x="2936687" y="931515"/>
                  </a:lnTo>
                  <a:lnTo>
                    <a:pt x="2936687" y="921990"/>
                  </a:lnTo>
                  <a:lnTo>
                    <a:pt x="2946212" y="921990"/>
                  </a:lnTo>
                  <a:lnTo>
                    <a:pt x="2946212" y="931515"/>
                  </a:lnTo>
                  <a:close/>
                </a:path>
                <a:path w="9865360" h="931545">
                  <a:moveTo>
                    <a:pt x="2927162" y="931515"/>
                  </a:moveTo>
                  <a:lnTo>
                    <a:pt x="2917637" y="931515"/>
                  </a:lnTo>
                  <a:lnTo>
                    <a:pt x="2917637" y="921990"/>
                  </a:lnTo>
                  <a:lnTo>
                    <a:pt x="2927162" y="921990"/>
                  </a:lnTo>
                  <a:lnTo>
                    <a:pt x="2927162" y="931515"/>
                  </a:lnTo>
                  <a:close/>
                </a:path>
                <a:path w="9865360" h="931545">
                  <a:moveTo>
                    <a:pt x="2908112" y="931515"/>
                  </a:moveTo>
                  <a:lnTo>
                    <a:pt x="2898587" y="931515"/>
                  </a:lnTo>
                  <a:lnTo>
                    <a:pt x="2898587" y="921990"/>
                  </a:lnTo>
                  <a:lnTo>
                    <a:pt x="2908112" y="921990"/>
                  </a:lnTo>
                  <a:lnTo>
                    <a:pt x="2908112" y="931515"/>
                  </a:lnTo>
                  <a:close/>
                </a:path>
                <a:path w="9865360" h="931545">
                  <a:moveTo>
                    <a:pt x="2889063" y="931515"/>
                  </a:moveTo>
                  <a:lnTo>
                    <a:pt x="2879537" y="931515"/>
                  </a:lnTo>
                  <a:lnTo>
                    <a:pt x="2879537" y="921990"/>
                  </a:lnTo>
                  <a:lnTo>
                    <a:pt x="2889063" y="921990"/>
                  </a:lnTo>
                  <a:lnTo>
                    <a:pt x="2889063" y="931515"/>
                  </a:lnTo>
                  <a:close/>
                </a:path>
                <a:path w="9865360" h="931545">
                  <a:moveTo>
                    <a:pt x="2870012" y="931515"/>
                  </a:moveTo>
                  <a:lnTo>
                    <a:pt x="2860487" y="931515"/>
                  </a:lnTo>
                  <a:lnTo>
                    <a:pt x="2860487" y="921990"/>
                  </a:lnTo>
                  <a:lnTo>
                    <a:pt x="2870012" y="921990"/>
                  </a:lnTo>
                  <a:lnTo>
                    <a:pt x="2870012" y="931515"/>
                  </a:lnTo>
                  <a:close/>
                </a:path>
                <a:path w="9865360" h="931545">
                  <a:moveTo>
                    <a:pt x="2850962" y="931515"/>
                  </a:moveTo>
                  <a:lnTo>
                    <a:pt x="2841437" y="931515"/>
                  </a:lnTo>
                  <a:lnTo>
                    <a:pt x="2841437" y="921990"/>
                  </a:lnTo>
                  <a:lnTo>
                    <a:pt x="2850962" y="921990"/>
                  </a:lnTo>
                  <a:lnTo>
                    <a:pt x="2850962" y="931515"/>
                  </a:lnTo>
                  <a:close/>
                </a:path>
                <a:path w="9865360" h="931545">
                  <a:moveTo>
                    <a:pt x="2831912" y="931515"/>
                  </a:moveTo>
                  <a:lnTo>
                    <a:pt x="2822388" y="931515"/>
                  </a:lnTo>
                  <a:lnTo>
                    <a:pt x="2822388" y="921990"/>
                  </a:lnTo>
                  <a:lnTo>
                    <a:pt x="2831912" y="921990"/>
                  </a:lnTo>
                  <a:lnTo>
                    <a:pt x="2831912" y="931515"/>
                  </a:lnTo>
                  <a:close/>
                </a:path>
                <a:path w="9865360" h="931545">
                  <a:moveTo>
                    <a:pt x="2812863" y="931515"/>
                  </a:moveTo>
                  <a:lnTo>
                    <a:pt x="2803337" y="931515"/>
                  </a:lnTo>
                  <a:lnTo>
                    <a:pt x="2803337" y="921990"/>
                  </a:lnTo>
                  <a:lnTo>
                    <a:pt x="2812863" y="921990"/>
                  </a:lnTo>
                  <a:lnTo>
                    <a:pt x="2812863" y="931515"/>
                  </a:lnTo>
                  <a:close/>
                </a:path>
                <a:path w="9865360" h="931545">
                  <a:moveTo>
                    <a:pt x="2793812" y="931515"/>
                  </a:moveTo>
                  <a:lnTo>
                    <a:pt x="2784287" y="931515"/>
                  </a:lnTo>
                  <a:lnTo>
                    <a:pt x="2784287" y="921990"/>
                  </a:lnTo>
                  <a:lnTo>
                    <a:pt x="2793812" y="921990"/>
                  </a:lnTo>
                  <a:lnTo>
                    <a:pt x="2793812" y="931515"/>
                  </a:lnTo>
                  <a:close/>
                </a:path>
                <a:path w="9865360" h="931545">
                  <a:moveTo>
                    <a:pt x="2774762" y="931515"/>
                  </a:moveTo>
                  <a:lnTo>
                    <a:pt x="2765237" y="931515"/>
                  </a:lnTo>
                  <a:lnTo>
                    <a:pt x="2765237" y="921990"/>
                  </a:lnTo>
                  <a:lnTo>
                    <a:pt x="2774762" y="921990"/>
                  </a:lnTo>
                  <a:lnTo>
                    <a:pt x="2774762" y="931515"/>
                  </a:lnTo>
                  <a:close/>
                </a:path>
                <a:path w="9865360" h="931545">
                  <a:moveTo>
                    <a:pt x="2755713" y="931515"/>
                  </a:moveTo>
                  <a:lnTo>
                    <a:pt x="2746188" y="931515"/>
                  </a:lnTo>
                  <a:lnTo>
                    <a:pt x="2746188" y="921990"/>
                  </a:lnTo>
                  <a:lnTo>
                    <a:pt x="2755713" y="921990"/>
                  </a:lnTo>
                  <a:lnTo>
                    <a:pt x="2755713" y="931515"/>
                  </a:lnTo>
                  <a:close/>
                </a:path>
                <a:path w="9865360" h="931545">
                  <a:moveTo>
                    <a:pt x="2736662" y="931515"/>
                  </a:moveTo>
                  <a:lnTo>
                    <a:pt x="2727137" y="931515"/>
                  </a:lnTo>
                  <a:lnTo>
                    <a:pt x="2727137" y="921990"/>
                  </a:lnTo>
                  <a:lnTo>
                    <a:pt x="2736662" y="921990"/>
                  </a:lnTo>
                  <a:lnTo>
                    <a:pt x="2736662" y="931515"/>
                  </a:lnTo>
                  <a:close/>
                </a:path>
                <a:path w="9865360" h="931545">
                  <a:moveTo>
                    <a:pt x="2717612" y="931515"/>
                  </a:moveTo>
                  <a:lnTo>
                    <a:pt x="2708087" y="931515"/>
                  </a:lnTo>
                  <a:lnTo>
                    <a:pt x="2708087" y="921990"/>
                  </a:lnTo>
                  <a:lnTo>
                    <a:pt x="2717612" y="921990"/>
                  </a:lnTo>
                  <a:lnTo>
                    <a:pt x="2717612" y="931515"/>
                  </a:lnTo>
                  <a:close/>
                </a:path>
                <a:path w="9865360" h="931545">
                  <a:moveTo>
                    <a:pt x="2698562" y="931515"/>
                  </a:moveTo>
                  <a:lnTo>
                    <a:pt x="2689038" y="931515"/>
                  </a:lnTo>
                  <a:lnTo>
                    <a:pt x="2689038" y="921990"/>
                  </a:lnTo>
                  <a:lnTo>
                    <a:pt x="2698562" y="921990"/>
                  </a:lnTo>
                  <a:lnTo>
                    <a:pt x="2698562" y="931515"/>
                  </a:lnTo>
                  <a:close/>
                </a:path>
                <a:path w="9865360" h="931545">
                  <a:moveTo>
                    <a:pt x="2679513" y="931515"/>
                  </a:moveTo>
                  <a:lnTo>
                    <a:pt x="2669987" y="931515"/>
                  </a:lnTo>
                  <a:lnTo>
                    <a:pt x="2669987" y="921990"/>
                  </a:lnTo>
                  <a:lnTo>
                    <a:pt x="2679513" y="921990"/>
                  </a:lnTo>
                  <a:lnTo>
                    <a:pt x="2679513" y="931515"/>
                  </a:lnTo>
                  <a:close/>
                </a:path>
                <a:path w="9865360" h="931545">
                  <a:moveTo>
                    <a:pt x="2660462" y="931515"/>
                  </a:moveTo>
                  <a:lnTo>
                    <a:pt x="2650937" y="931515"/>
                  </a:lnTo>
                  <a:lnTo>
                    <a:pt x="2650937" y="921990"/>
                  </a:lnTo>
                  <a:lnTo>
                    <a:pt x="2660462" y="921990"/>
                  </a:lnTo>
                  <a:lnTo>
                    <a:pt x="2660462" y="931515"/>
                  </a:lnTo>
                  <a:close/>
                </a:path>
                <a:path w="9865360" h="931545">
                  <a:moveTo>
                    <a:pt x="2641412" y="931515"/>
                  </a:moveTo>
                  <a:lnTo>
                    <a:pt x="2631887" y="931515"/>
                  </a:lnTo>
                  <a:lnTo>
                    <a:pt x="2631887" y="921990"/>
                  </a:lnTo>
                  <a:lnTo>
                    <a:pt x="2641412" y="921990"/>
                  </a:lnTo>
                  <a:lnTo>
                    <a:pt x="2641412" y="931515"/>
                  </a:lnTo>
                  <a:close/>
                </a:path>
                <a:path w="9865360" h="931545">
                  <a:moveTo>
                    <a:pt x="2622363" y="931515"/>
                  </a:moveTo>
                  <a:lnTo>
                    <a:pt x="2612838" y="931515"/>
                  </a:lnTo>
                  <a:lnTo>
                    <a:pt x="2612838" y="921990"/>
                  </a:lnTo>
                  <a:lnTo>
                    <a:pt x="2622363" y="921990"/>
                  </a:lnTo>
                  <a:lnTo>
                    <a:pt x="2622363" y="931515"/>
                  </a:lnTo>
                  <a:close/>
                </a:path>
                <a:path w="9865360" h="931545">
                  <a:moveTo>
                    <a:pt x="2603312" y="931515"/>
                  </a:moveTo>
                  <a:lnTo>
                    <a:pt x="2593787" y="931515"/>
                  </a:lnTo>
                  <a:lnTo>
                    <a:pt x="2593787" y="921990"/>
                  </a:lnTo>
                  <a:lnTo>
                    <a:pt x="2603312" y="921990"/>
                  </a:lnTo>
                  <a:lnTo>
                    <a:pt x="2603312" y="931515"/>
                  </a:lnTo>
                  <a:close/>
                </a:path>
                <a:path w="9865360" h="931545">
                  <a:moveTo>
                    <a:pt x="2584262" y="931515"/>
                  </a:moveTo>
                  <a:lnTo>
                    <a:pt x="2574737" y="931515"/>
                  </a:lnTo>
                  <a:lnTo>
                    <a:pt x="2574737" y="921990"/>
                  </a:lnTo>
                  <a:lnTo>
                    <a:pt x="2584262" y="921990"/>
                  </a:lnTo>
                  <a:lnTo>
                    <a:pt x="2584262" y="931515"/>
                  </a:lnTo>
                  <a:close/>
                </a:path>
                <a:path w="9865360" h="931545">
                  <a:moveTo>
                    <a:pt x="2565212" y="931515"/>
                  </a:moveTo>
                  <a:lnTo>
                    <a:pt x="2555688" y="931515"/>
                  </a:lnTo>
                  <a:lnTo>
                    <a:pt x="2555688" y="921990"/>
                  </a:lnTo>
                  <a:lnTo>
                    <a:pt x="2565212" y="921990"/>
                  </a:lnTo>
                  <a:lnTo>
                    <a:pt x="2565212" y="931515"/>
                  </a:lnTo>
                  <a:close/>
                </a:path>
                <a:path w="9865360" h="931545">
                  <a:moveTo>
                    <a:pt x="2546163" y="931515"/>
                  </a:moveTo>
                  <a:lnTo>
                    <a:pt x="2536637" y="931515"/>
                  </a:lnTo>
                  <a:lnTo>
                    <a:pt x="2536637" y="921990"/>
                  </a:lnTo>
                  <a:lnTo>
                    <a:pt x="2546163" y="921990"/>
                  </a:lnTo>
                  <a:lnTo>
                    <a:pt x="2546163" y="931515"/>
                  </a:lnTo>
                  <a:close/>
                </a:path>
                <a:path w="9865360" h="931545">
                  <a:moveTo>
                    <a:pt x="2527112" y="931515"/>
                  </a:moveTo>
                  <a:lnTo>
                    <a:pt x="2517587" y="931515"/>
                  </a:lnTo>
                  <a:lnTo>
                    <a:pt x="2517587" y="921990"/>
                  </a:lnTo>
                  <a:lnTo>
                    <a:pt x="2527112" y="921990"/>
                  </a:lnTo>
                  <a:lnTo>
                    <a:pt x="2527112" y="931515"/>
                  </a:lnTo>
                  <a:close/>
                </a:path>
                <a:path w="9865360" h="931545">
                  <a:moveTo>
                    <a:pt x="2508062" y="931515"/>
                  </a:moveTo>
                  <a:lnTo>
                    <a:pt x="2498537" y="931515"/>
                  </a:lnTo>
                  <a:lnTo>
                    <a:pt x="2498537" y="921990"/>
                  </a:lnTo>
                  <a:lnTo>
                    <a:pt x="2508062" y="921990"/>
                  </a:lnTo>
                  <a:lnTo>
                    <a:pt x="2508062" y="931515"/>
                  </a:lnTo>
                  <a:close/>
                </a:path>
                <a:path w="9865360" h="931545">
                  <a:moveTo>
                    <a:pt x="2489013" y="931515"/>
                  </a:moveTo>
                  <a:lnTo>
                    <a:pt x="2479488" y="931515"/>
                  </a:lnTo>
                  <a:lnTo>
                    <a:pt x="2479488" y="921990"/>
                  </a:lnTo>
                  <a:lnTo>
                    <a:pt x="2489013" y="921990"/>
                  </a:lnTo>
                  <a:lnTo>
                    <a:pt x="2489013" y="931515"/>
                  </a:lnTo>
                  <a:close/>
                </a:path>
                <a:path w="9865360" h="931545">
                  <a:moveTo>
                    <a:pt x="2469962" y="931515"/>
                  </a:moveTo>
                  <a:lnTo>
                    <a:pt x="2460437" y="931515"/>
                  </a:lnTo>
                  <a:lnTo>
                    <a:pt x="2460437" y="921990"/>
                  </a:lnTo>
                  <a:lnTo>
                    <a:pt x="2469962" y="921990"/>
                  </a:lnTo>
                  <a:lnTo>
                    <a:pt x="2469962" y="931515"/>
                  </a:lnTo>
                  <a:close/>
                </a:path>
                <a:path w="9865360" h="931545">
                  <a:moveTo>
                    <a:pt x="2450912" y="931515"/>
                  </a:moveTo>
                  <a:lnTo>
                    <a:pt x="2441387" y="931515"/>
                  </a:lnTo>
                  <a:lnTo>
                    <a:pt x="2441387" y="921990"/>
                  </a:lnTo>
                  <a:lnTo>
                    <a:pt x="2450912" y="921990"/>
                  </a:lnTo>
                  <a:lnTo>
                    <a:pt x="2450912" y="931515"/>
                  </a:lnTo>
                  <a:close/>
                </a:path>
                <a:path w="9865360" h="931545">
                  <a:moveTo>
                    <a:pt x="2431862" y="931515"/>
                  </a:moveTo>
                  <a:lnTo>
                    <a:pt x="2422338" y="931515"/>
                  </a:lnTo>
                  <a:lnTo>
                    <a:pt x="2422338" y="921990"/>
                  </a:lnTo>
                  <a:lnTo>
                    <a:pt x="2431862" y="921990"/>
                  </a:lnTo>
                  <a:lnTo>
                    <a:pt x="2431862" y="931515"/>
                  </a:lnTo>
                  <a:close/>
                </a:path>
                <a:path w="9865360" h="931545">
                  <a:moveTo>
                    <a:pt x="2412813" y="931515"/>
                  </a:moveTo>
                  <a:lnTo>
                    <a:pt x="2403287" y="931515"/>
                  </a:lnTo>
                  <a:lnTo>
                    <a:pt x="2403287" y="921990"/>
                  </a:lnTo>
                  <a:lnTo>
                    <a:pt x="2412813" y="921990"/>
                  </a:lnTo>
                  <a:lnTo>
                    <a:pt x="2412813" y="931515"/>
                  </a:lnTo>
                  <a:close/>
                </a:path>
                <a:path w="9865360" h="931545">
                  <a:moveTo>
                    <a:pt x="2393762" y="931515"/>
                  </a:moveTo>
                  <a:lnTo>
                    <a:pt x="2384237" y="931515"/>
                  </a:lnTo>
                  <a:lnTo>
                    <a:pt x="2384237" y="921990"/>
                  </a:lnTo>
                  <a:lnTo>
                    <a:pt x="2393762" y="921990"/>
                  </a:lnTo>
                  <a:lnTo>
                    <a:pt x="2393762" y="931515"/>
                  </a:lnTo>
                  <a:close/>
                </a:path>
                <a:path w="9865360" h="931545">
                  <a:moveTo>
                    <a:pt x="2374712" y="931515"/>
                  </a:moveTo>
                  <a:lnTo>
                    <a:pt x="2365187" y="931515"/>
                  </a:lnTo>
                  <a:lnTo>
                    <a:pt x="2365187" y="921990"/>
                  </a:lnTo>
                  <a:lnTo>
                    <a:pt x="2374712" y="921990"/>
                  </a:lnTo>
                  <a:lnTo>
                    <a:pt x="2374712" y="931515"/>
                  </a:lnTo>
                  <a:close/>
                </a:path>
                <a:path w="9865360" h="931545">
                  <a:moveTo>
                    <a:pt x="2355663" y="931515"/>
                  </a:moveTo>
                  <a:lnTo>
                    <a:pt x="2346138" y="931515"/>
                  </a:lnTo>
                  <a:lnTo>
                    <a:pt x="2346138" y="921990"/>
                  </a:lnTo>
                  <a:lnTo>
                    <a:pt x="2355663" y="921990"/>
                  </a:lnTo>
                  <a:lnTo>
                    <a:pt x="2355663" y="931515"/>
                  </a:lnTo>
                  <a:close/>
                </a:path>
                <a:path w="9865360" h="931545">
                  <a:moveTo>
                    <a:pt x="2336612" y="931515"/>
                  </a:moveTo>
                  <a:lnTo>
                    <a:pt x="2327087" y="931515"/>
                  </a:lnTo>
                  <a:lnTo>
                    <a:pt x="2327087" y="921990"/>
                  </a:lnTo>
                  <a:lnTo>
                    <a:pt x="2336612" y="921990"/>
                  </a:lnTo>
                  <a:lnTo>
                    <a:pt x="2336612" y="931515"/>
                  </a:lnTo>
                  <a:close/>
                </a:path>
                <a:path w="9865360" h="931545">
                  <a:moveTo>
                    <a:pt x="2317562" y="931515"/>
                  </a:moveTo>
                  <a:lnTo>
                    <a:pt x="2308037" y="931515"/>
                  </a:lnTo>
                  <a:lnTo>
                    <a:pt x="2308037" y="921990"/>
                  </a:lnTo>
                  <a:lnTo>
                    <a:pt x="2317562" y="921990"/>
                  </a:lnTo>
                  <a:lnTo>
                    <a:pt x="2317562" y="931515"/>
                  </a:lnTo>
                  <a:close/>
                </a:path>
                <a:path w="9865360" h="931545">
                  <a:moveTo>
                    <a:pt x="2298512" y="931515"/>
                  </a:moveTo>
                  <a:lnTo>
                    <a:pt x="2288988" y="931515"/>
                  </a:lnTo>
                  <a:lnTo>
                    <a:pt x="2288988" y="921990"/>
                  </a:lnTo>
                  <a:lnTo>
                    <a:pt x="2298512" y="921990"/>
                  </a:lnTo>
                  <a:lnTo>
                    <a:pt x="2298512" y="931515"/>
                  </a:lnTo>
                  <a:close/>
                </a:path>
                <a:path w="9865360" h="931545">
                  <a:moveTo>
                    <a:pt x="2279463" y="931515"/>
                  </a:moveTo>
                  <a:lnTo>
                    <a:pt x="2269937" y="931515"/>
                  </a:lnTo>
                  <a:lnTo>
                    <a:pt x="2269937" y="921990"/>
                  </a:lnTo>
                  <a:lnTo>
                    <a:pt x="2279463" y="921990"/>
                  </a:lnTo>
                  <a:lnTo>
                    <a:pt x="2279463" y="931515"/>
                  </a:lnTo>
                  <a:close/>
                </a:path>
                <a:path w="9865360" h="931545">
                  <a:moveTo>
                    <a:pt x="2260412" y="931515"/>
                  </a:moveTo>
                  <a:lnTo>
                    <a:pt x="2250887" y="931515"/>
                  </a:lnTo>
                  <a:lnTo>
                    <a:pt x="2250887" y="921990"/>
                  </a:lnTo>
                  <a:lnTo>
                    <a:pt x="2260412" y="921990"/>
                  </a:lnTo>
                  <a:lnTo>
                    <a:pt x="2260412" y="931515"/>
                  </a:lnTo>
                  <a:close/>
                </a:path>
                <a:path w="9865360" h="931545">
                  <a:moveTo>
                    <a:pt x="2241362" y="931515"/>
                  </a:moveTo>
                  <a:lnTo>
                    <a:pt x="2231837" y="931515"/>
                  </a:lnTo>
                  <a:lnTo>
                    <a:pt x="2231837" y="921990"/>
                  </a:lnTo>
                  <a:lnTo>
                    <a:pt x="2241362" y="921990"/>
                  </a:lnTo>
                  <a:lnTo>
                    <a:pt x="2241362" y="931515"/>
                  </a:lnTo>
                  <a:close/>
                </a:path>
                <a:path w="9865360" h="931545">
                  <a:moveTo>
                    <a:pt x="2222313" y="931515"/>
                  </a:moveTo>
                  <a:lnTo>
                    <a:pt x="2212788" y="931515"/>
                  </a:lnTo>
                  <a:lnTo>
                    <a:pt x="2212788" y="921990"/>
                  </a:lnTo>
                  <a:lnTo>
                    <a:pt x="2222313" y="921990"/>
                  </a:lnTo>
                  <a:lnTo>
                    <a:pt x="2222313" y="931515"/>
                  </a:lnTo>
                  <a:close/>
                </a:path>
                <a:path w="9865360" h="931545">
                  <a:moveTo>
                    <a:pt x="2203262" y="931515"/>
                  </a:moveTo>
                  <a:lnTo>
                    <a:pt x="2193737" y="931515"/>
                  </a:lnTo>
                  <a:lnTo>
                    <a:pt x="2193737" y="921990"/>
                  </a:lnTo>
                  <a:lnTo>
                    <a:pt x="2203262" y="921990"/>
                  </a:lnTo>
                  <a:lnTo>
                    <a:pt x="2203262" y="931515"/>
                  </a:lnTo>
                  <a:close/>
                </a:path>
                <a:path w="9865360" h="931545">
                  <a:moveTo>
                    <a:pt x="2184212" y="931515"/>
                  </a:moveTo>
                  <a:lnTo>
                    <a:pt x="2174687" y="931515"/>
                  </a:lnTo>
                  <a:lnTo>
                    <a:pt x="2174687" y="921990"/>
                  </a:lnTo>
                  <a:lnTo>
                    <a:pt x="2184212" y="921990"/>
                  </a:lnTo>
                  <a:lnTo>
                    <a:pt x="2184212" y="931515"/>
                  </a:lnTo>
                  <a:close/>
                </a:path>
                <a:path w="9865360" h="931545">
                  <a:moveTo>
                    <a:pt x="2165162" y="931515"/>
                  </a:moveTo>
                  <a:lnTo>
                    <a:pt x="2155638" y="931515"/>
                  </a:lnTo>
                  <a:lnTo>
                    <a:pt x="2155638" y="921990"/>
                  </a:lnTo>
                  <a:lnTo>
                    <a:pt x="2165162" y="921990"/>
                  </a:lnTo>
                  <a:lnTo>
                    <a:pt x="2165162" y="931515"/>
                  </a:lnTo>
                  <a:close/>
                </a:path>
                <a:path w="9865360" h="931545">
                  <a:moveTo>
                    <a:pt x="2146113" y="931515"/>
                  </a:moveTo>
                  <a:lnTo>
                    <a:pt x="2136587" y="931515"/>
                  </a:lnTo>
                  <a:lnTo>
                    <a:pt x="2136587" y="921990"/>
                  </a:lnTo>
                  <a:lnTo>
                    <a:pt x="2146113" y="921990"/>
                  </a:lnTo>
                  <a:lnTo>
                    <a:pt x="2146113" y="931515"/>
                  </a:lnTo>
                  <a:close/>
                </a:path>
                <a:path w="9865360" h="931545">
                  <a:moveTo>
                    <a:pt x="2127062" y="931515"/>
                  </a:moveTo>
                  <a:lnTo>
                    <a:pt x="2117537" y="931515"/>
                  </a:lnTo>
                  <a:lnTo>
                    <a:pt x="2117537" y="921990"/>
                  </a:lnTo>
                  <a:lnTo>
                    <a:pt x="2127062" y="921990"/>
                  </a:lnTo>
                  <a:lnTo>
                    <a:pt x="2127062" y="931515"/>
                  </a:lnTo>
                  <a:close/>
                </a:path>
                <a:path w="9865360" h="931545">
                  <a:moveTo>
                    <a:pt x="2108012" y="931515"/>
                  </a:moveTo>
                  <a:lnTo>
                    <a:pt x="2098487" y="931515"/>
                  </a:lnTo>
                  <a:lnTo>
                    <a:pt x="2098487" y="921990"/>
                  </a:lnTo>
                  <a:lnTo>
                    <a:pt x="2108012" y="921990"/>
                  </a:lnTo>
                  <a:lnTo>
                    <a:pt x="2108012" y="931515"/>
                  </a:lnTo>
                  <a:close/>
                </a:path>
                <a:path w="9865360" h="931545">
                  <a:moveTo>
                    <a:pt x="2088962" y="931515"/>
                  </a:moveTo>
                  <a:lnTo>
                    <a:pt x="2079438" y="931515"/>
                  </a:lnTo>
                  <a:lnTo>
                    <a:pt x="2079438" y="921990"/>
                  </a:lnTo>
                  <a:lnTo>
                    <a:pt x="2088962" y="921990"/>
                  </a:lnTo>
                  <a:lnTo>
                    <a:pt x="2088962" y="931515"/>
                  </a:lnTo>
                  <a:close/>
                </a:path>
                <a:path w="9865360" h="931545">
                  <a:moveTo>
                    <a:pt x="2069912" y="931515"/>
                  </a:moveTo>
                  <a:lnTo>
                    <a:pt x="2060387" y="931515"/>
                  </a:lnTo>
                  <a:lnTo>
                    <a:pt x="2060387" y="921990"/>
                  </a:lnTo>
                  <a:lnTo>
                    <a:pt x="2069912" y="921990"/>
                  </a:lnTo>
                  <a:lnTo>
                    <a:pt x="2069912" y="931515"/>
                  </a:lnTo>
                  <a:close/>
                </a:path>
                <a:path w="9865360" h="931545">
                  <a:moveTo>
                    <a:pt x="2050862" y="931515"/>
                  </a:moveTo>
                  <a:lnTo>
                    <a:pt x="2041337" y="931515"/>
                  </a:lnTo>
                  <a:lnTo>
                    <a:pt x="2041337" y="921990"/>
                  </a:lnTo>
                  <a:lnTo>
                    <a:pt x="2050862" y="921990"/>
                  </a:lnTo>
                  <a:lnTo>
                    <a:pt x="2050862" y="931515"/>
                  </a:lnTo>
                  <a:close/>
                </a:path>
                <a:path w="9865360" h="931545">
                  <a:moveTo>
                    <a:pt x="2031812" y="931515"/>
                  </a:moveTo>
                  <a:lnTo>
                    <a:pt x="2022287" y="931515"/>
                  </a:lnTo>
                  <a:lnTo>
                    <a:pt x="2022287" y="921990"/>
                  </a:lnTo>
                  <a:lnTo>
                    <a:pt x="2031812" y="921990"/>
                  </a:lnTo>
                  <a:lnTo>
                    <a:pt x="2031812" y="931515"/>
                  </a:lnTo>
                  <a:close/>
                </a:path>
                <a:path w="9865360" h="931545">
                  <a:moveTo>
                    <a:pt x="2012763" y="931515"/>
                  </a:moveTo>
                  <a:lnTo>
                    <a:pt x="2003237" y="931515"/>
                  </a:lnTo>
                  <a:lnTo>
                    <a:pt x="2003237" y="921990"/>
                  </a:lnTo>
                  <a:lnTo>
                    <a:pt x="2012763" y="921990"/>
                  </a:lnTo>
                  <a:lnTo>
                    <a:pt x="2012763" y="931515"/>
                  </a:lnTo>
                  <a:close/>
                </a:path>
                <a:path w="9865360" h="931545">
                  <a:moveTo>
                    <a:pt x="1993712" y="931515"/>
                  </a:moveTo>
                  <a:lnTo>
                    <a:pt x="1984187" y="931515"/>
                  </a:lnTo>
                  <a:lnTo>
                    <a:pt x="1984187" y="921990"/>
                  </a:lnTo>
                  <a:lnTo>
                    <a:pt x="1993712" y="921990"/>
                  </a:lnTo>
                  <a:lnTo>
                    <a:pt x="1993712" y="931515"/>
                  </a:lnTo>
                  <a:close/>
                </a:path>
                <a:path w="9865360" h="931545">
                  <a:moveTo>
                    <a:pt x="1974662" y="931515"/>
                  </a:moveTo>
                  <a:lnTo>
                    <a:pt x="1965137" y="931515"/>
                  </a:lnTo>
                  <a:lnTo>
                    <a:pt x="1965137" y="921990"/>
                  </a:lnTo>
                  <a:lnTo>
                    <a:pt x="1974662" y="921990"/>
                  </a:lnTo>
                  <a:lnTo>
                    <a:pt x="1974662" y="931515"/>
                  </a:lnTo>
                  <a:close/>
                </a:path>
                <a:path w="9865360" h="931545">
                  <a:moveTo>
                    <a:pt x="1955612" y="931515"/>
                  </a:moveTo>
                  <a:lnTo>
                    <a:pt x="1946088" y="931515"/>
                  </a:lnTo>
                  <a:lnTo>
                    <a:pt x="1946088" y="921990"/>
                  </a:lnTo>
                  <a:lnTo>
                    <a:pt x="1955612" y="921990"/>
                  </a:lnTo>
                  <a:lnTo>
                    <a:pt x="1955612" y="931515"/>
                  </a:lnTo>
                  <a:close/>
                </a:path>
                <a:path w="9865360" h="931545">
                  <a:moveTo>
                    <a:pt x="1936562" y="931515"/>
                  </a:moveTo>
                  <a:lnTo>
                    <a:pt x="1927037" y="931515"/>
                  </a:lnTo>
                  <a:lnTo>
                    <a:pt x="1927037" y="921990"/>
                  </a:lnTo>
                  <a:lnTo>
                    <a:pt x="1936562" y="921990"/>
                  </a:lnTo>
                  <a:lnTo>
                    <a:pt x="1936562" y="931515"/>
                  </a:lnTo>
                  <a:close/>
                </a:path>
                <a:path w="9865360" h="931545">
                  <a:moveTo>
                    <a:pt x="1917512" y="931515"/>
                  </a:moveTo>
                  <a:lnTo>
                    <a:pt x="1907987" y="931515"/>
                  </a:lnTo>
                  <a:lnTo>
                    <a:pt x="1907987" y="921990"/>
                  </a:lnTo>
                  <a:lnTo>
                    <a:pt x="1917512" y="921990"/>
                  </a:lnTo>
                  <a:lnTo>
                    <a:pt x="1917512" y="931515"/>
                  </a:lnTo>
                  <a:close/>
                </a:path>
                <a:path w="9865360" h="931545">
                  <a:moveTo>
                    <a:pt x="1898462" y="931515"/>
                  </a:moveTo>
                  <a:lnTo>
                    <a:pt x="1888937" y="931515"/>
                  </a:lnTo>
                  <a:lnTo>
                    <a:pt x="1888937" y="921990"/>
                  </a:lnTo>
                  <a:lnTo>
                    <a:pt x="1898462" y="921990"/>
                  </a:lnTo>
                  <a:lnTo>
                    <a:pt x="1898462" y="931515"/>
                  </a:lnTo>
                  <a:close/>
                </a:path>
                <a:path w="9865360" h="931545">
                  <a:moveTo>
                    <a:pt x="1879413" y="931515"/>
                  </a:moveTo>
                  <a:lnTo>
                    <a:pt x="1869887" y="931515"/>
                  </a:lnTo>
                  <a:lnTo>
                    <a:pt x="1869887" y="921990"/>
                  </a:lnTo>
                  <a:lnTo>
                    <a:pt x="1879413" y="921990"/>
                  </a:lnTo>
                  <a:lnTo>
                    <a:pt x="1879413" y="931515"/>
                  </a:lnTo>
                  <a:close/>
                </a:path>
                <a:path w="9865360" h="931545">
                  <a:moveTo>
                    <a:pt x="1860362" y="931515"/>
                  </a:moveTo>
                  <a:lnTo>
                    <a:pt x="1850837" y="931515"/>
                  </a:lnTo>
                  <a:lnTo>
                    <a:pt x="1850837" y="921990"/>
                  </a:lnTo>
                  <a:lnTo>
                    <a:pt x="1860362" y="921990"/>
                  </a:lnTo>
                  <a:lnTo>
                    <a:pt x="1860362" y="931515"/>
                  </a:lnTo>
                  <a:close/>
                </a:path>
                <a:path w="9865360" h="931545">
                  <a:moveTo>
                    <a:pt x="1841312" y="931515"/>
                  </a:moveTo>
                  <a:lnTo>
                    <a:pt x="1831787" y="931515"/>
                  </a:lnTo>
                  <a:lnTo>
                    <a:pt x="1831787" y="921990"/>
                  </a:lnTo>
                  <a:lnTo>
                    <a:pt x="1841312" y="921990"/>
                  </a:lnTo>
                  <a:lnTo>
                    <a:pt x="1841312" y="931515"/>
                  </a:lnTo>
                  <a:close/>
                </a:path>
                <a:path w="9865360" h="931545">
                  <a:moveTo>
                    <a:pt x="1822262" y="931515"/>
                  </a:moveTo>
                  <a:lnTo>
                    <a:pt x="1812738" y="931515"/>
                  </a:lnTo>
                  <a:lnTo>
                    <a:pt x="1812738" y="921990"/>
                  </a:lnTo>
                  <a:lnTo>
                    <a:pt x="1822262" y="921990"/>
                  </a:lnTo>
                  <a:lnTo>
                    <a:pt x="1822262" y="931515"/>
                  </a:lnTo>
                  <a:close/>
                </a:path>
                <a:path w="9865360" h="931545">
                  <a:moveTo>
                    <a:pt x="1803212" y="931515"/>
                  </a:moveTo>
                  <a:lnTo>
                    <a:pt x="1793687" y="931515"/>
                  </a:lnTo>
                  <a:lnTo>
                    <a:pt x="1793687" y="921990"/>
                  </a:lnTo>
                  <a:lnTo>
                    <a:pt x="1803212" y="921990"/>
                  </a:lnTo>
                  <a:lnTo>
                    <a:pt x="1803212" y="931515"/>
                  </a:lnTo>
                  <a:close/>
                </a:path>
                <a:path w="9865360" h="931545">
                  <a:moveTo>
                    <a:pt x="1784162" y="931515"/>
                  </a:moveTo>
                  <a:lnTo>
                    <a:pt x="1774637" y="931515"/>
                  </a:lnTo>
                  <a:lnTo>
                    <a:pt x="1774637" y="921990"/>
                  </a:lnTo>
                  <a:lnTo>
                    <a:pt x="1784162" y="921990"/>
                  </a:lnTo>
                  <a:lnTo>
                    <a:pt x="1784162" y="931515"/>
                  </a:lnTo>
                  <a:close/>
                </a:path>
                <a:path w="9865360" h="931545">
                  <a:moveTo>
                    <a:pt x="1765112" y="931515"/>
                  </a:moveTo>
                  <a:lnTo>
                    <a:pt x="1755587" y="931515"/>
                  </a:lnTo>
                  <a:lnTo>
                    <a:pt x="1755587" y="921990"/>
                  </a:lnTo>
                  <a:lnTo>
                    <a:pt x="1765112" y="921990"/>
                  </a:lnTo>
                  <a:lnTo>
                    <a:pt x="1765112" y="931515"/>
                  </a:lnTo>
                  <a:close/>
                </a:path>
                <a:path w="9865360" h="931545">
                  <a:moveTo>
                    <a:pt x="1746063" y="931515"/>
                  </a:moveTo>
                  <a:lnTo>
                    <a:pt x="1736537" y="931515"/>
                  </a:lnTo>
                  <a:lnTo>
                    <a:pt x="1736537" y="921990"/>
                  </a:lnTo>
                  <a:lnTo>
                    <a:pt x="1746063" y="921990"/>
                  </a:lnTo>
                  <a:lnTo>
                    <a:pt x="1746063" y="931515"/>
                  </a:lnTo>
                  <a:close/>
                </a:path>
                <a:path w="9865360" h="931545">
                  <a:moveTo>
                    <a:pt x="1727012" y="931515"/>
                  </a:moveTo>
                  <a:lnTo>
                    <a:pt x="1717487" y="931515"/>
                  </a:lnTo>
                  <a:lnTo>
                    <a:pt x="1717487" y="921990"/>
                  </a:lnTo>
                  <a:lnTo>
                    <a:pt x="1727012" y="921990"/>
                  </a:lnTo>
                  <a:lnTo>
                    <a:pt x="1727012" y="931515"/>
                  </a:lnTo>
                  <a:close/>
                </a:path>
                <a:path w="9865360" h="931545">
                  <a:moveTo>
                    <a:pt x="1707962" y="931515"/>
                  </a:moveTo>
                  <a:lnTo>
                    <a:pt x="1698437" y="931515"/>
                  </a:lnTo>
                  <a:lnTo>
                    <a:pt x="1698437" y="921990"/>
                  </a:lnTo>
                  <a:lnTo>
                    <a:pt x="1707962" y="921990"/>
                  </a:lnTo>
                  <a:lnTo>
                    <a:pt x="1707962" y="931515"/>
                  </a:lnTo>
                  <a:close/>
                </a:path>
                <a:path w="9865360" h="931545">
                  <a:moveTo>
                    <a:pt x="1688912" y="931515"/>
                  </a:moveTo>
                  <a:lnTo>
                    <a:pt x="1679388" y="931515"/>
                  </a:lnTo>
                  <a:lnTo>
                    <a:pt x="1679388" y="921990"/>
                  </a:lnTo>
                  <a:lnTo>
                    <a:pt x="1688912" y="921990"/>
                  </a:lnTo>
                  <a:lnTo>
                    <a:pt x="1688912" y="931515"/>
                  </a:lnTo>
                  <a:close/>
                </a:path>
                <a:path w="9865360" h="931545">
                  <a:moveTo>
                    <a:pt x="1669862" y="931515"/>
                  </a:moveTo>
                  <a:lnTo>
                    <a:pt x="1660337" y="931515"/>
                  </a:lnTo>
                  <a:lnTo>
                    <a:pt x="1660337" y="921990"/>
                  </a:lnTo>
                  <a:lnTo>
                    <a:pt x="1669862" y="921990"/>
                  </a:lnTo>
                  <a:lnTo>
                    <a:pt x="1669862" y="931515"/>
                  </a:lnTo>
                  <a:close/>
                </a:path>
                <a:path w="9865360" h="931545">
                  <a:moveTo>
                    <a:pt x="1650812" y="931515"/>
                  </a:moveTo>
                  <a:lnTo>
                    <a:pt x="1641287" y="931515"/>
                  </a:lnTo>
                  <a:lnTo>
                    <a:pt x="1641287" y="921990"/>
                  </a:lnTo>
                  <a:lnTo>
                    <a:pt x="1650812" y="921990"/>
                  </a:lnTo>
                  <a:lnTo>
                    <a:pt x="1650812" y="931515"/>
                  </a:lnTo>
                  <a:close/>
                </a:path>
                <a:path w="9865360" h="931545">
                  <a:moveTo>
                    <a:pt x="1631762" y="931515"/>
                  </a:moveTo>
                  <a:lnTo>
                    <a:pt x="1622237" y="931515"/>
                  </a:lnTo>
                  <a:lnTo>
                    <a:pt x="1622237" y="921990"/>
                  </a:lnTo>
                  <a:lnTo>
                    <a:pt x="1631762" y="921990"/>
                  </a:lnTo>
                  <a:lnTo>
                    <a:pt x="1631762" y="931515"/>
                  </a:lnTo>
                  <a:close/>
                </a:path>
                <a:path w="9865360" h="931545">
                  <a:moveTo>
                    <a:pt x="1612713" y="931515"/>
                  </a:moveTo>
                  <a:lnTo>
                    <a:pt x="1603187" y="931515"/>
                  </a:lnTo>
                  <a:lnTo>
                    <a:pt x="1603187" y="921990"/>
                  </a:lnTo>
                  <a:lnTo>
                    <a:pt x="1612713" y="921990"/>
                  </a:lnTo>
                  <a:lnTo>
                    <a:pt x="1612713" y="931515"/>
                  </a:lnTo>
                  <a:close/>
                </a:path>
                <a:path w="9865360" h="931545">
                  <a:moveTo>
                    <a:pt x="1593662" y="931515"/>
                  </a:moveTo>
                  <a:lnTo>
                    <a:pt x="1584137" y="931515"/>
                  </a:lnTo>
                  <a:lnTo>
                    <a:pt x="1584137" y="921990"/>
                  </a:lnTo>
                  <a:lnTo>
                    <a:pt x="1593662" y="921990"/>
                  </a:lnTo>
                  <a:lnTo>
                    <a:pt x="1593662" y="931515"/>
                  </a:lnTo>
                  <a:close/>
                </a:path>
                <a:path w="9865360" h="931545">
                  <a:moveTo>
                    <a:pt x="1574612" y="931515"/>
                  </a:moveTo>
                  <a:lnTo>
                    <a:pt x="1565087" y="931515"/>
                  </a:lnTo>
                  <a:lnTo>
                    <a:pt x="1565087" y="921990"/>
                  </a:lnTo>
                  <a:lnTo>
                    <a:pt x="1574612" y="921990"/>
                  </a:lnTo>
                  <a:lnTo>
                    <a:pt x="1574612" y="931515"/>
                  </a:lnTo>
                  <a:close/>
                </a:path>
                <a:path w="9865360" h="931545">
                  <a:moveTo>
                    <a:pt x="1555562" y="931515"/>
                  </a:moveTo>
                  <a:lnTo>
                    <a:pt x="1546038" y="931515"/>
                  </a:lnTo>
                  <a:lnTo>
                    <a:pt x="1546038" y="921990"/>
                  </a:lnTo>
                  <a:lnTo>
                    <a:pt x="1555562" y="921990"/>
                  </a:lnTo>
                  <a:lnTo>
                    <a:pt x="1555562" y="931515"/>
                  </a:lnTo>
                  <a:close/>
                </a:path>
                <a:path w="9865360" h="931545">
                  <a:moveTo>
                    <a:pt x="1536512" y="931515"/>
                  </a:moveTo>
                  <a:lnTo>
                    <a:pt x="1526987" y="931515"/>
                  </a:lnTo>
                  <a:lnTo>
                    <a:pt x="1526987" y="921990"/>
                  </a:lnTo>
                  <a:lnTo>
                    <a:pt x="1536512" y="921990"/>
                  </a:lnTo>
                  <a:lnTo>
                    <a:pt x="1536512" y="931515"/>
                  </a:lnTo>
                  <a:close/>
                </a:path>
                <a:path w="9865360" h="931545">
                  <a:moveTo>
                    <a:pt x="1517462" y="931515"/>
                  </a:moveTo>
                  <a:lnTo>
                    <a:pt x="1507937" y="931515"/>
                  </a:lnTo>
                  <a:lnTo>
                    <a:pt x="1507937" y="921990"/>
                  </a:lnTo>
                  <a:lnTo>
                    <a:pt x="1517462" y="921990"/>
                  </a:lnTo>
                  <a:lnTo>
                    <a:pt x="1517462" y="931515"/>
                  </a:lnTo>
                  <a:close/>
                </a:path>
                <a:path w="9865360" h="931545">
                  <a:moveTo>
                    <a:pt x="1498412" y="931515"/>
                  </a:moveTo>
                  <a:lnTo>
                    <a:pt x="1488887" y="931515"/>
                  </a:lnTo>
                  <a:lnTo>
                    <a:pt x="1488887" y="921990"/>
                  </a:lnTo>
                  <a:lnTo>
                    <a:pt x="1498412" y="921990"/>
                  </a:lnTo>
                  <a:lnTo>
                    <a:pt x="1498412" y="931515"/>
                  </a:lnTo>
                  <a:close/>
                </a:path>
                <a:path w="9865360" h="931545">
                  <a:moveTo>
                    <a:pt x="1479363" y="931515"/>
                  </a:moveTo>
                  <a:lnTo>
                    <a:pt x="1469837" y="931515"/>
                  </a:lnTo>
                  <a:lnTo>
                    <a:pt x="1469837" y="921990"/>
                  </a:lnTo>
                  <a:lnTo>
                    <a:pt x="1479363" y="921990"/>
                  </a:lnTo>
                  <a:lnTo>
                    <a:pt x="1479363" y="931515"/>
                  </a:lnTo>
                  <a:close/>
                </a:path>
                <a:path w="9865360" h="931545">
                  <a:moveTo>
                    <a:pt x="1460312" y="931515"/>
                  </a:moveTo>
                  <a:lnTo>
                    <a:pt x="1450787" y="931515"/>
                  </a:lnTo>
                  <a:lnTo>
                    <a:pt x="1450787" y="921990"/>
                  </a:lnTo>
                  <a:lnTo>
                    <a:pt x="1460312" y="921990"/>
                  </a:lnTo>
                  <a:lnTo>
                    <a:pt x="1460312" y="931515"/>
                  </a:lnTo>
                  <a:close/>
                </a:path>
                <a:path w="9865360" h="931545">
                  <a:moveTo>
                    <a:pt x="1441262" y="931515"/>
                  </a:moveTo>
                  <a:lnTo>
                    <a:pt x="1431737" y="931515"/>
                  </a:lnTo>
                  <a:lnTo>
                    <a:pt x="1431737" y="921990"/>
                  </a:lnTo>
                  <a:lnTo>
                    <a:pt x="1441262" y="921990"/>
                  </a:lnTo>
                  <a:lnTo>
                    <a:pt x="1441262" y="931515"/>
                  </a:lnTo>
                  <a:close/>
                </a:path>
                <a:path w="9865360" h="931545">
                  <a:moveTo>
                    <a:pt x="1422212" y="931515"/>
                  </a:moveTo>
                  <a:lnTo>
                    <a:pt x="1412688" y="931515"/>
                  </a:lnTo>
                  <a:lnTo>
                    <a:pt x="1412688" y="921990"/>
                  </a:lnTo>
                  <a:lnTo>
                    <a:pt x="1422212" y="921990"/>
                  </a:lnTo>
                  <a:lnTo>
                    <a:pt x="1422212" y="931515"/>
                  </a:lnTo>
                  <a:close/>
                </a:path>
                <a:path w="9865360" h="931545">
                  <a:moveTo>
                    <a:pt x="1403162" y="931515"/>
                  </a:moveTo>
                  <a:lnTo>
                    <a:pt x="1393637" y="931515"/>
                  </a:lnTo>
                  <a:lnTo>
                    <a:pt x="1393637" y="921990"/>
                  </a:lnTo>
                  <a:lnTo>
                    <a:pt x="1403162" y="921990"/>
                  </a:lnTo>
                  <a:lnTo>
                    <a:pt x="1403162" y="931515"/>
                  </a:lnTo>
                  <a:close/>
                </a:path>
                <a:path w="9865360" h="931545">
                  <a:moveTo>
                    <a:pt x="1384112" y="931515"/>
                  </a:moveTo>
                  <a:lnTo>
                    <a:pt x="1374587" y="931515"/>
                  </a:lnTo>
                  <a:lnTo>
                    <a:pt x="1374587" y="921990"/>
                  </a:lnTo>
                  <a:lnTo>
                    <a:pt x="1384112" y="921990"/>
                  </a:lnTo>
                  <a:lnTo>
                    <a:pt x="1384112" y="931515"/>
                  </a:lnTo>
                  <a:close/>
                </a:path>
                <a:path w="9865360" h="931545">
                  <a:moveTo>
                    <a:pt x="1365062" y="931515"/>
                  </a:moveTo>
                  <a:lnTo>
                    <a:pt x="1355537" y="931515"/>
                  </a:lnTo>
                  <a:lnTo>
                    <a:pt x="1355537" y="921990"/>
                  </a:lnTo>
                  <a:lnTo>
                    <a:pt x="1365062" y="921990"/>
                  </a:lnTo>
                  <a:lnTo>
                    <a:pt x="1365062" y="931515"/>
                  </a:lnTo>
                  <a:close/>
                </a:path>
                <a:path w="9865360" h="931545">
                  <a:moveTo>
                    <a:pt x="1346013" y="931515"/>
                  </a:moveTo>
                  <a:lnTo>
                    <a:pt x="1336487" y="931515"/>
                  </a:lnTo>
                  <a:lnTo>
                    <a:pt x="1336487" y="921990"/>
                  </a:lnTo>
                  <a:lnTo>
                    <a:pt x="1346013" y="921990"/>
                  </a:lnTo>
                  <a:lnTo>
                    <a:pt x="1346013" y="931515"/>
                  </a:lnTo>
                  <a:close/>
                </a:path>
                <a:path w="9865360" h="931545">
                  <a:moveTo>
                    <a:pt x="1326962" y="931515"/>
                  </a:moveTo>
                  <a:lnTo>
                    <a:pt x="1317437" y="931515"/>
                  </a:lnTo>
                  <a:lnTo>
                    <a:pt x="1317437" y="921990"/>
                  </a:lnTo>
                  <a:lnTo>
                    <a:pt x="1326962" y="921990"/>
                  </a:lnTo>
                  <a:lnTo>
                    <a:pt x="1326962" y="931515"/>
                  </a:lnTo>
                  <a:close/>
                </a:path>
                <a:path w="9865360" h="931545">
                  <a:moveTo>
                    <a:pt x="1307912" y="931515"/>
                  </a:moveTo>
                  <a:lnTo>
                    <a:pt x="1298387" y="931515"/>
                  </a:lnTo>
                  <a:lnTo>
                    <a:pt x="1298387" y="921990"/>
                  </a:lnTo>
                  <a:lnTo>
                    <a:pt x="1307912" y="921990"/>
                  </a:lnTo>
                  <a:lnTo>
                    <a:pt x="1307912" y="931515"/>
                  </a:lnTo>
                  <a:close/>
                </a:path>
                <a:path w="9865360" h="931545">
                  <a:moveTo>
                    <a:pt x="1288862" y="931515"/>
                  </a:moveTo>
                  <a:lnTo>
                    <a:pt x="1279337" y="931515"/>
                  </a:lnTo>
                  <a:lnTo>
                    <a:pt x="1279337" y="921990"/>
                  </a:lnTo>
                  <a:lnTo>
                    <a:pt x="1288862" y="921990"/>
                  </a:lnTo>
                  <a:lnTo>
                    <a:pt x="1288862" y="931515"/>
                  </a:lnTo>
                  <a:close/>
                </a:path>
                <a:path w="9865360" h="931545">
                  <a:moveTo>
                    <a:pt x="1269812" y="931515"/>
                  </a:moveTo>
                  <a:lnTo>
                    <a:pt x="1260287" y="931515"/>
                  </a:lnTo>
                  <a:lnTo>
                    <a:pt x="1260287" y="921990"/>
                  </a:lnTo>
                  <a:lnTo>
                    <a:pt x="1269812" y="921990"/>
                  </a:lnTo>
                  <a:lnTo>
                    <a:pt x="1269812" y="931515"/>
                  </a:lnTo>
                  <a:close/>
                </a:path>
                <a:path w="9865360" h="931545">
                  <a:moveTo>
                    <a:pt x="1250762" y="931515"/>
                  </a:moveTo>
                  <a:lnTo>
                    <a:pt x="1241237" y="931515"/>
                  </a:lnTo>
                  <a:lnTo>
                    <a:pt x="1241237" y="921990"/>
                  </a:lnTo>
                  <a:lnTo>
                    <a:pt x="1250762" y="921990"/>
                  </a:lnTo>
                  <a:lnTo>
                    <a:pt x="1250762" y="931515"/>
                  </a:lnTo>
                  <a:close/>
                </a:path>
                <a:path w="9865360" h="931545">
                  <a:moveTo>
                    <a:pt x="1231712" y="931515"/>
                  </a:moveTo>
                  <a:lnTo>
                    <a:pt x="1222187" y="931515"/>
                  </a:lnTo>
                  <a:lnTo>
                    <a:pt x="1222187" y="921990"/>
                  </a:lnTo>
                  <a:lnTo>
                    <a:pt x="1231712" y="921990"/>
                  </a:lnTo>
                  <a:lnTo>
                    <a:pt x="1231712" y="931515"/>
                  </a:lnTo>
                  <a:close/>
                </a:path>
                <a:path w="9865360" h="931545">
                  <a:moveTo>
                    <a:pt x="1212662" y="931515"/>
                  </a:moveTo>
                  <a:lnTo>
                    <a:pt x="1203137" y="931515"/>
                  </a:lnTo>
                  <a:lnTo>
                    <a:pt x="1203137" y="921990"/>
                  </a:lnTo>
                  <a:lnTo>
                    <a:pt x="1212662" y="921990"/>
                  </a:lnTo>
                  <a:lnTo>
                    <a:pt x="1212662" y="931515"/>
                  </a:lnTo>
                  <a:close/>
                </a:path>
                <a:path w="9865360" h="931545">
                  <a:moveTo>
                    <a:pt x="1193612" y="931515"/>
                  </a:moveTo>
                  <a:lnTo>
                    <a:pt x="1184087" y="931515"/>
                  </a:lnTo>
                  <a:lnTo>
                    <a:pt x="1184087" y="921990"/>
                  </a:lnTo>
                  <a:lnTo>
                    <a:pt x="1193612" y="921990"/>
                  </a:lnTo>
                  <a:lnTo>
                    <a:pt x="1193612" y="931515"/>
                  </a:lnTo>
                  <a:close/>
                </a:path>
                <a:path w="9865360" h="931545">
                  <a:moveTo>
                    <a:pt x="1174562" y="931515"/>
                  </a:moveTo>
                  <a:lnTo>
                    <a:pt x="1165037" y="931515"/>
                  </a:lnTo>
                  <a:lnTo>
                    <a:pt x="1165037" y="921990"/>
                  </a:lnTo>
                  <a:lnTo>
                    <a:pt x="1174562" y="921990"/>
                  </a:lnTo>
                  <a:lnTo>
                    <a:pt x="1174562" y="931515"/>
                  </a:lnTo>
                  <a:close/>
                </a:path>
                <a:path w="9865360" h="931545">
                  <a:moveTo>
                    <a:pt x="1155512" y="931515"/>
                  </a:moveTo>
                  <a:lnTo>
                    <a:pt x="1145987" y="931515"/>
                  </a:lnTo>
                  <a:lnTo>
                    <a:pt x="1145987" y="921990"/>
                  </a:lnTo>
                  <a:lnTo>
                    <a:pt x="1155512" y="921990"/>
                  </a:lnTo>
                  <a:lnTo>
                    <a:pt x="1155512" y="931515"/>
                  </a:lnTo>
                  <a:close/>
                </a:path>
                <a:path w="9865360" h="931545">
                  <a:moveTo>
                    <a:pt x="1136462" y="931515"/>
                  </a:moveTo>
                  <a:lnTo>
                    <a:pt x="1126937" y="931515"/>
                  </a:lnTo>
                  <a:lnTo>
                    <a:pt x="1126937" y="921990"/>
                  </a:lnTo>
                  <a:lnTo>
                    <a:pt x="1136462" y="921990"/>
                  </a:lnTo>
                  <a:lnTo>
                    <a:pt x="1136462" y="931515"/>
                  </a:lnTo>
                  <a:close/>
                </a:path>
                <a:path w="9865360" h="931545">
                  <a:moveTo>
                    <a:pt x="1117412" y="931515"/>
                  </a:moveTo>
                  <a:lnTo>
                    <a:pt x="1107887" y="931515"/>
                  </a:lnTo>
                  <a:lnTo>
                    <a:pt x="1107887" y="921990"/>
                  </a:lnTo>
                  <a:lnTo>
                    <a:pt x="1117412" y="921990"/>
                  </a:lnTo>
                  <a:lnTo>
                    <a:pt x="1117412" y="931515"/>
                  </a:lnTo>
                  <a:close/>
                </a:path>
                <a:path w="9865360" h="931545">
                  <a:moveTo>
                    <a:pt x="1098362" y="931515"/>
                  </a:moveTo>
                  <a:lnTo>
                    <a:pt x="1088837" y="931515"/>
                  </a:lnTo>
                  <a:lnTo>
                    <a:pt x="1088837" y="921990"/>
                  </a:lnTo>
                  <a:lnTo>
                    <a:pt x="1098362" y="921990"/>
                  </a:lnTo>
                  <a:lnTo>
                    <a:pt x="1098362" y="931515"/>
                  </a:lnTo>
                  <a:close/>
                </a:path>
                <a:path w="9865360" h="931545">
                  <a:moveTo>
                    <a:pt x="1079312" y="931515"/>
                  </a:moveTo>
                  <a:lnTo>
                    <a:pt x="1069787" y="931515"/>
                  </a:lnTo>
                  <a:lnTo>
                    <a:pt x="1069787" y="921990"/>
                  </a:lnTo>
                  <a:lnTo>
                    <a:pt x="1079312" y="921990"/>
                  </a:lnTo>
                  <a:lnTo>
                    <a:pt x="1079312" y="931515"/>
                  </a:lnTo>
                  <a:close/>
                </a:path>
                <a:path w="9865360" h="931545">
                  <a:moveTo>
                    <a:pt x="1060262" y="931515"/>
                  </a:moveTo>
                  <a:lnTo>
                    <a:pt x="1050737" y="931515"/>
                  </a:lnTo>
                  <a:lnTo>
                    <a:pt x="1050737" y="921990"/>
                  </a:lnTo>
                  <a:lnTo>
                    <a:pt x="1060262" y="921990"/>
                  </a:lnTo>
                  <a:lnTo>
                    <a:pt x="1060262" y="931515"/>
                  </a:lnTo>
                  <a:close/>
                </a:path>
                <a:path w="9865360" h="931545">
                  <a:moveTo>
                    <a:pt x="1041212" y="931515"/>
                  </a:moveTo>
                  <a:lnTo>
                    <a:pt x="1031687" y="931515"/>
                  </a:lnTo>
                  <a:lnTo>
                    <a:pt x="1031687" y="921990"/>
                  </a:lnTo>
                  <a:lnTo>
                    <a:pt x="1041212" y="921990"/>
                  </a:lnTo>
                  <a:lnTo>
                    <a:pt x="1041212" y="931515"/>
                  </a:lnTo>
                  <a:close/>
                </a:path>
                <a:path w="9865360" h="931545">
                  <a:moveTo>
                    <a:pt x="1022162" y="931515"/>
                  </a:moveTo>
                  <a:lnTo>
                    <a:pt x="1012637" y="931515"/>
                  </a:lnTo>
                  <a:lnTo>
                    <a:pt x="1012637" y="921990"/>
                  </a:lnTo>
                  <a:lnTo>
                    <a:pt x="1022162" y="921990"/>
                  </a:lnTo>
                  <a:lnTo>
                    <a:pt x="1022162" y="931515"/>
                  </a:lnTo>
                  <a:close/>
                </a:path>
                <a:path w="9865360" h="931545">
                  <a:moveTo>
                    <a:pt x="1003112" y="931515"/>
                  </a:moveTo>
                  <a:lnTo>
                    <a:pt x="993587" y="931515"/>
                  </a:lnTo>
                  <a:lnTo>
                    <a:pt x="993587" y="921990"/>
                  </a:lnTo>
                  <a:lnTo>
                    <a:pt x="1003112" y="921990"/>
                  </a:lnTo>
                  <a:lnTo>
                    <a:pt x="1003112" y="931515"/>
                  </a:lnTo>
                  <a:close/>
                </a:path>
                <a:path w="9865360" h="931545">
                  <a:moveTo>
                    <a:pt x="984062" y="931515"/>
                  </a:moveTo>
                  <a:lnTo>
                    <a:pt x="974537" y="931515"/>
                  </a:lnTo>
                  <a:lnTo>
                    <a:pt x="974537" y="921990"/>
                  </a:lnTo>
                  <a:lnTo>
                    <a:pt x="984062" y="921990"/>
                  </a:lnTo>
                  <a:lnTo>
                    <a:pt x="984062" y="931515"/>
                  </a:lnTo>
                  <a:close/>
                </a:path>
                <a:path w="9865360" h="931545">
                  <a:moveTo>
                    <a:pt x="965012" y="931515"/>
                  </a:moveTo>
                  <a:lnTo>
                    <a:pt x="955487" y="931515"/>
                  </a:lnTo>
                  <a:lnTo>
                    <a:pt x="955487" y="921990"/>
                  </a:lnTo>
                  <a:lnTo>
                    <a:pt x="965012" y="921990"/>
                  </a:lnTo>
                  <a:lnTo>
                    <a:pt x="965012" y="931515"/>
                  </a:lnTo>
                  <a:close/>
                </a:path>
                <a:path w="9865360" h="931545">
                  <a:moveTo>
                    <a:pt x="945962" y="931515"/>
                  </a:moveTo>
                  <a:lnTo>
                    <a:pt x="936437" y="931515"/>
                  </a:lnTo>
                  <a:lnTo>
                    <a:pt x="936437" y="921990"/>
                  </a:lnTo>
                  <a:lnTo>
                    <a:pt x="945962" y="921990"/>
                  </a:lnTo>
                  <a:lnTo>
                    <a:pt x="945962" y="931515"/>
                  </a:lnTo>
                  <a:close/>
                </a:path>
                <a:path w="9865360" h="931545">
                  <a:moveTo>
                    <a:pt x="926912" y="931515"/>
                  </a:moveTo>
                  <a:lnTo>
                    <a:pt x="917387" y="931515"/>
                  </a:lnTo>
                  <a:lnTo>
                    <a:pt x="917387" y="921990"/>
                  </a:lnTo>
                  <a:lnTo>
                    <a:pt x="926912" y="921990"/>
                  </a:lnTo>
                  <a:lnTo>
                    <a:pt x="926912" y="931515"/>
                  </a:lnTo>
                  <a:close/>
                </a:path>
                <a:path w="9865360" h="931545">
                  <a:moveTo>
                    <a:pt x="907862" y="931515"/>
                  </a:moveTo>
                  <a:lnTo>
                    <a:pt x="898337" y="931515"/>
                  </a:lnTo>
                  <a:lnTo>
                    <a:pt x="898337" y="921990"/>
                  </a:lnTo>
                  <a:lnTo>
                    <a:pt x="907862" y="921990"/>
                  </a:lnTo>
                  <a:lnTo>
                    <a:pt x="907862" y="931515"/>
                  </a:lnTo>
                  <a:close/>
                </a:path>
                <a:path w="9865360" h="931545">
                  <a:moveTo>
                    <a:pt x="888812" y="931515"/>
                  </a:moveTo>
                  <a:lnTo>
                    <a:pt x="879287" y="931515"/>
                  </a:lnTo>
                  <a:lnTo>
                    <a:pt x="879287" y="921990"/>
                  </a:lnTo>
                  <a:lnTo>
                    <a:pt x="888812" y="921990"/>
                  </a:lnTo>
                  <a:lnTo>
                    <a:pt x="888812" y="931515"/>
                  </a:lnTo>
                  <a:close/>
                </a:path>
                <a:path w="9865360" h="931545">
                  <a:moveTo>
                    <a:pt x="869762" y="931515"/>
                  </a:moveTo>
                  <a:lnTo>
                    <a:pt x="860237" y="931515"/>
                  </a:lnTo>
                  <a:lnTo>
                    <a:pt x="860237" y="921990"/>
                  </a:lnTo>
                  <a:lnTo>
                    <a:pt x="869762" y="921990"/>
                  </a:lnTo>
                  <a:lnTo>
                    <a:pt x="869762" y="931515"/>
                  </a:lnTo>
                  <a:close/>
                </a:path>
                <a:path w="9865360" h="931545">
                  <a:moveTo>
                    <a:pt x="850712" y="931515"/>
                  </a:moveTo>
                  <a:lnTo>
                    <a:pt x="841187" y="931515"/>
                  </a:lnTo>
                  <a:lnTo>
                    <a:pt x="841187" y="921990"/>
                  </a:lnTo>
                  <a:lnTo>
                    <a:pt x="850712" y="921990"/>
                  </a:lnTo>
                  <a:lnTo>
                    <a:pt x="850712" y="931515"/>
                  </a:lnTo>
                  <a:close/>
                </a:path>
                <a:path w="9865360" h="931545">
                  <a:moveTo>
                    <a:pt x="831662" y="931515"/>
                  </a:moveTo>
                  <a:lnTo>
                    <a:pt x="822137" y="931515"/>
                  </a:lnTo>
                  <a:lnTo>
                    <a:pt x="822137" y="921990"/>
                  </a:lnTo>
                  <a:lnTo>
                    <a:pt x="831662" y="921990"/>
                  </a:lnTo>
                  <a:lnTo>
                    <a:pt x="831662" y="931515"/>
                  </a:lnTo>
                  <a:close/>
                </a:path>
                <a:path w="9865360" h="931545">
                  <a:moveTo>
                    <a:pt x="812612" y="931515"/>
                  </a:moveTo>
                  <a:lnTo>
                    <a:pt x="803087" y="931515"/>
                  </a:lnTo>
                  <a:lnTo>
                    <a:pt x="803087" y="921990"/>
                  </a:lnTo>
                  <a:lnTo>
                    <a:pt x="812612" y="921990"/>
                  </a:lnTo>
                  <a:lnTo>
                    <a:pt x="812612" y="931515"/>
                  </a:lnTo>
                  <a:close/>
                </a:path>
                <a:path w="9865360" h="931545">
                  <a:moveTo>
                    <a:pt x="793562" y="931515"/>
                  </a:moveTo>
                  <a:lnTo>
                    <a:pt x="784037" y="931515"/>
                  </a:lnTo>
                  <a:lnTo>
                    <a:pt x="784037" y="921990"/>
                  </a:lnTo>
                  <a:lnTo>
                    <a:pt x="793562" y="921990"/>
                  </a:lnTo>
                  <a:lnTo>
                    <a:pt x="793562" y="931515"/>
                  </a:lnTo>
                  <a:close/>
                </a:path>
                <a:path w="9865360" h="931545">
                  <a:moveTo>
                    <a:pt x="774512" y="931515"/>
                  </a:moveTo>
                  <a:lnTo>
                    <a:pt x="764987" y="931515"/>
                  </a:lnTo>
                  <a:lnTo>
                    <a:pt x="764987" y="921990"/>
                  </a:lnTo>
                  <a:lnTo>
                    <a:pt x="774512" y="921990"/>
                  </a:lnTo>
                  <a:lnTo>
                    <a:pt x="774512" y="931515"/>
                  </a:lnTo>
                  <a:close/>
                </a:path>
                <a:path w="9865360" h="931545">
                  <a:moveTo>
                    <a:pt x="755462" y="931515"/>
                  </a:moveTo>
                  <a:lnTo>
                    <a:pt x="745937" y="931515"/>
                  </a:lnTo>
                  <a:lnTo>
                    <a:pt x="745937" y="921990"/>
                  </a:lnTo>
                  <a:lnTo>
                    <a:pt x="755462" y="921990"/>
                  </a:lnTo>
                  <a:lnTo>
                    <a:pt x="755462" y="931515"/>
                  </a:lnTo>
                  <a:close/>
                </a:path>
                <a:path w="9865360" h="931545">
                  <a:moveTo>
                    <a:pt x="736412" y="931515"/>
                  </a:moveTo>
                  <a:lnTo>
                    <a:pt x="726887" y="931515"/>
                  </a:lnTo>
                  <a:lnTo>
                    <a:pt x="726887" y="921990"/>
                  </a:lnTo>
                  <a:lnTo>
                    <a:pt x="736412" y="921990"/>
                  </a:lnTo>
                  <a:lnTo>
                    <a:pt x="736412" y="931515"/>
                  </a:lnTo>
                  <a:close/>
                </a:path>
                <a:path w="9865360" h="931545">
                  <a:moveTo>
                    <a:pt x="717362" y="931515"/>
                  </a:moveTo>
                  <a:lnTo>
                    <a:pt x="707837" y="931515"/>
                  </a:lnTo>
                  <a:lnTo>
                    <a:pt x="707837" y="921990"/>
                  </a:lnTo>
                  <a:lnTo>
                    <a:pt x="717362" y="921990"/>
                  </a:lnTo>
                  <a:lnTo>
                    <a:pt x="717362" y="931515"/>
                  </a:lnTo>
                  <a:close/>
                </a:path>
                <a:path w="9865360" h="931545">
                  <a:moveTo>
                    <a:pt x="698312" y="931515"/>
                  </a:moveTo>
                  <a:lnTo>
                    <a:pt x="688787" y="931515"/>
                  </a:lnTo>
                  <a:lnTo>
                    <a:pt x="688787" y="921990"/>
                  </a:lnTo>
                  <a:lnTo>
                    <a:pt x="698312" y="921990"/>
                  </a:lnTo>
                  <a:lnTo>
                    <a:pt x="698312" y="931515"/>
                  </a:lnTo>
                  <a:close/>
                </a:path>
                <a:path w="9865360" h="931545">
                  <a:moveTo>
                    <a:pt x="679262" y="931515"/>
                  </a:moveTo>
                  <a:lnTo>
                    <a:pt x="669737" y="931515"/>
                  </a:lnTo>
                  <a:lnTo>
                    <a:pt x="669737" y="921990"/>
                  </a:lnTo>
                  <a:lnTo>
                    <a:pt x="679262" y="921990"/>
                  </a:lnTo>
                  <a:lnTo>
                    <a:pt x="679262" y="931515"/>
                  </a:lnTo>
                  <a:close/>
                </a:path>
                <a:path w="9865360" h="931545">
                  <a:moveTo>
                    <a:pt x="660212" y="931515"/>
                  </a:moveTo>
                  <a:lnTo>
                    <a:pt x="650687" y="931515"/>
                  </a:lnTo>
                  <a:lnTo>
                    <a:pt x="650687" y="921990"/>
                  </a:lnTo>
                  <a:lnTo>
                    <a:pt x="660212" y="921990"/>
                  </a:lnTo>
                  <a:lnTo>
                    <a:pt x="660212" y="931515"/>
                  </a:lnTo>
                  <a:close/>
                </a:path>
                <a:path w="9865360" h="931545">
                  <a:moveTo>
                    <a:pt x="641162" y="931515"/>
                  </a:moveTo>
                  <a:lnTo>
                    <a:pt x="631637" y="931515"/>
                  </a:lnTo>
                  <a:lnTo>
                    <a:pt x="631637" y="921990"/>
                  </a:lnTo>
                  <a:lnTo>
                    <a:pt x="641162" y="921990"/>
                  </a:lnTo>
                  <a:lnTo>
                    <a:pt x="641162" y="931515"/>
                  </a:lnTo>
                  <a:close/>
                </a:path>
                <a:path w="9865360" h="931545">
                  <a:moveTo>
                    <a:pt x="622112" y="931515"/>
                  </a:moveTo>
                  <a:lnTo>
                    <a:pt x="612587" y="931515"/>
                  </a:lnTo>
                  <a:lnTo>
                    <a:pt x="612587" y="921990"/>
                  </a:lnTo>
                  <a:lnTo>
                    <a:pt x="622112" y="921990"/>
                  </a:lnTo>
                  <a:lnTo>
                    <a:pt x="622112" y="931515"/>
                  </a:lnTo>
                  <a:close/>
                </a:path>
                <a:path w="9865360" h="931545">
                  <a:moveTo>
                    <a:pt x="603062" y="931515"/>
                  </a:moveTo>
                  <a:lnTo>
                    <a:pt x="593537" y="931515"/>
                  </a:lnTo>
                  <a:lnTo>
                    <a:pt x="593537" y="921990"/>
                  </a:lnTo>
                  <a:lnTo>
                    <a:pt x="603062" y="921990"/>
                  </a:lnTo>
                  <a:lnTo>
                    <a:pt x="603062" y="931515"/>
                  </a:lnTo>
                  <a:close/>
                </a:path>
                <a:path w="9865360" h="931545">
                  <a:moveTo>
                    <a:pt x="584012" y="931515"/>
                  </a:moveTo>
                  <a:lnTo>
                    <a:pt x="574487" y="931515"/>
                  </a:lnTo>
                  <a:lnTo>
                    <a:pt x="574487" y="921990"/>
                  </a:lnTo>
                  <a:lnTo>
                    <a:pt x="584012" y="921990"/>
                  </a:lnTo>
                  <a:lnTo>
                    <a:pt x="584012" y="931515"/>
                  </a:lnTo>
                  <a:close/>
                </a:path>
                <a:path w="9865360" h="931545">
                  <a:moveTo>
                    <a:pt x="564962" y="931515"/>
                  </a:moveTo>
                  <a:lnTo>
                    <a:pt x="555437" y="931515"/>
                  </a:lnTo>
                  <a:lnTo>
                    <a:pt x="555437" y="921990"/>
                  </a:lnTo>
                  <a:lnTo>
                    <a:pt x="564962" y="921990"/>
                  </a:lnTo>
                  <a:lnTo>
                    <a:pt x="564962" y="931515"/>
                  </a:lnTo>
                  <a:close/>
                </a:path>
                <a:path w="9865360" h="931545">
                  <a:moveTo>
                    <a:pt x="545912" y="931515"/>
                  </a:moveTo>
                  <a:lnTo>
                    <a:pt x="536387" y="931515"/>
                  </a:lnTo>
                  <a:lnTo>
                    <a:pt x="536387" y="921990"/>
                  </a:lnTo>
                  <a:lnTo>
                    <a:pt x="545912" y="921990"/>
                  </a:lnTo>
                  <a:lnTo>
                    <a:pt x="545912" y="931515"/>
                  </a:lnTo>
                  <a:close/>
                </a:path>
                <a:path w="9865360" h="931545">
                  <a:moveTo>
                    <a:pt x="526863" y="931515"/>
                  </a:moveTo>
                  <a:lnTo>
                    <a:pt x="517338" y="931515"/>
                  </a:lnTo>
                  <a:lnTo>
                    <a:pt x="517338" y="921990"/>
                  </a:lnTo>
                  <a:lnTo>
                    <a:pt x="526863" y="921990"/>
                  </a:lnTo>
                  <a:lnTo>
                    <a:pt x="526863" y="931515"/>
                  </a:lnTo>
                  <a:close/>
                </a:path>
                <a:path w="9865360" h="931545">
                  <a:moveTo>
                    <a:pt x="507813" y="931515"/>
                  </a:moveTo>
                  <a:lnTo>
                    <a:pt x="498288" y="931515"/>
                  </a:lnTo>
                  <a:lnTo>
                    <a:pt x="498288" y="921990"/>
                  </a:lnTo>
                  <a:lnTo>
                    <a:pt x="507813" y="921990"/>
                  </a:lnTo>
                  <a:lnTo>
                    <a:pt x="507813" y="931515"/>
                  </a:lnTo>
                  <a:close/>
                </a:path>
                <a:path w="9865360" h="931545">
                  <a:moveTo>
                    <a:pt x="488763" y="931515"/>
                  </a:moveTo>
                  <a:lnTo>
                    <a:pt x="479238" y="931515"/>
                  </a:lnTo>
                  <a:lnTo>
                    <a:pt x="479238" y="921990"/>
                  </a:lnTo>
                  <a:lnTo>
                    <a:pt x="488763" y="921990"/>
                  </a:lnTo>
                  <a:lnTo>
                    <a:pt x="488763" y="931515"/>
                  </a:lnTo>
                  <a:close/>
                </a:path>
                <a:path w="9865360" h="931545">
                  <a:moveTo>
                    <a:pt x="469713" y="931515"/>
                  </a:moveTo>
                  <a:lnTo>
                    <a:pt x="460188" y="931515"/>
                  </a:lnTo>
                  <a:lnTo>
                    <a:pt x="460188" y="921990"/>
                  </a:lnTo>
                  <a:lnTo>
                    <a:pt x="469713" y="921990"/>
                  </a:lnTo>
                  <a:lnTo>
                    <a:pt x="469713" y="931515"/>
                  </a:lnTo>
                  <a:close/>
                </a:path>
                <a:path w="9865360" h="931545">
                  <a:moveTo>
                    <a:pt x="450663" y="931515"/>
                  </a:moveTo>
                  <a:lnTo>
                    <a:pt x="441138" y="931515"/>
                  </a:lnTo>
                  <a:lnTo>
                    <a:pt x="441138" y="921990"/>
                  </a:lnTo>
                  <a:lnTo>
                    <a:pt x="450663" y="921990"/>
                  </a:lnTo>
                  <a:lnTo>
                    <a:pt x="450663" y="931515"/>
                  </a:lnTo>
                  <a:close/>
                </a:path>
                <a:path w="9865360" h="931545">
                  <a:moveTo>
                    <a:pt x="431613" y="931515"/>
                  </a:moveTo>
                  <a:lnTo>
                    <a:pt x="422088" y="931515"/>
                  </a:lnTo>
                  <a:lnTo>
                    <a:pt x="422088" y="921990"/>
                  </a:lnTo>
                  <a:lnTo>
                    <a:pt x="431613" y="921990"/>
                  </a:lnTo>
                  <a:lnTo>
                    <a:pt x="431613" y="931515"/>
                  </a:lnTo>
                  <a:close/>
                </a:path>
                <a:path w="9865360" h="931545">
                  <a:moveTo>
                    <a:pt x="412563" y="931515"/>
                  </a:moveTo>
                  <a:lnTo>
                    <a:pt x="403038" y="931515"/>
                  </a:lnTo>
                  <a:lnTo>
                    <a:pt x="403038" y="921990"/>
                  </a:lnTo>
                  <a:lnTo>
                    <a:pt x="412563" y="921990"/>
                  </a:lnTo>
                  <a:lnTo>
                    <a:pt x="412563" y="931515"/>
                  </a:lnTo>
                  <a:close/>
                </a:path>
                <a:path w="9865360" h="931545">
                  <a:moveTo>
                    <a:pt x="393513" y="931515"/>
                  </a:moveTo>
                  <a:lnTo>
                    <a:pt x="383988" y="931515"/>
                  </a:lnTo>
                  <a:lnTo>
                    <a:pt x="383988" y="921990"/>
                  </a:lnTo>
                  <a:lnTo>
                    <a:pt x="393513" y="921990"/>
                  </a:lnTo>
                  <a:lnTo>
                    <a:pt x="393513" y="931515"/>
                  </a:lnTo>
                  <a:close/>
                </a:path>
                <a:path w="9865360" h="931545">
                  <a:moveTo>
                    <a:pt x="374463" y="931515"/>
                  </a:moveTo>
                  <a:lnTo>
                    <a:pt x="364938" y="931515"/>
                  </a:lnTo>
                  <a:lnTo>
                    <a:pt x="364938" y="921990"/>
                  </a:lnTo>
                  <a:lnTo>
                    <a:pt x="374463" y="921990"/>
                  </a:lnTo>
                  <a:lnTo>
                    <a:pt x="374463" y="931515"/>
                  </a:lnTo>
                  <a:close/>
                </a:path>
                <a:path w="9865360" h="931545">
                  <a:moveTo>
                    <a:pt x="355413" y="931515"/>
                  </a:moveTo>
                  <a:lnTo>
                    <a:pt x="345888" y="931515"/>
                  </a:lnTo>
                  <a:lnTo>
                    <a:pt x="345888" y="921990"/>
                  </a:lnTo>
                  <a:lnTo>
                    <a:pt x="355413" y="921990"/>
                  </a:lnTo>
                  <a:lnTo>
                    <a:pt x="355413" y="931515"/>
                  </a:lnTo>
                  <a:close/>
                </a:path>
                <a:path w="9865360" h="931545">
                  <a:moveTo>
                    <a:pt x="336363" y="931515"/>
                  </a:moveTo>
                  <a:lnTo>
                    <a:pt x="326838" y="931515"/>
                  </a:lnTo>
                  <a:lnTo>
                    <a:pt x="326838" y="921990"/>
                  </a:lnTo>
                  <a:lnTo>
                    <a:pt x="336363" y="921990"/>
                  </a:lnTo>
                  <a:lnTo>
                    <a:pt x="336363" y="931515"/>
                  </a:lnTo>
                  <a:close/>
                </a:path>
                <a:path w="9865360" h="931545">
                  <a:moveTo>
                    <a:pt x="317313" y="931515"/>
                  </a:moveTo>
                  <a:lnTo>
                    <a:pt x="307788" y="931515"/>
                  </a:lnTo>
                  <a:lnTo>
                    <a:pt x="307788" y="921990"/>
                  </a:lnTo>
                  <a:lnTo>
                    <a:pt x="317313" y="921990"/>
                  </a:lnTo>
                  <a:lnTo>
                    <a:pt x="317313" y="931515"/>
                  </a:lnTo>
                  <a:close/>
                </a:path>
                <a:path w="9865360" h="931545">
                  <a:moveTo>
                    <a:pt x="298263" y="931515"/>
                  </a:moveTo>
                  <a:lnTo>
                    <a:pt x="288738" y="931515"/>
                  </a:lnTo>
                  <a:lnTo>
                    <a:pt x="288738" y="921990"/>
                  </a:lnTo>
                  <a:lnTo>
                    <a:pt x="298263" y="921990"/>
                  </a:lnTo>
                  <a:lnTo>
                    <a:pt x="298263" y="931515"/>
                  </a:lnTo>
                  <a:close/>
                </a:path>
                <a:path w="9865360" h="931545">
                  <a:moveTo>
                    <a:pt x="279166" y="930994"/>
                  </a:moveTo>
                  <a:lnTo>
                    <a:pt x="269628" y="930239"/>
                  </a:lnTo>
                  <a:lnTo>
                    <a:pt x="270120" y="921548"/>
                  </a:lnTo>
                  <a:lnTo>
                    <a:pt x="273204" y="921723"/>
                  </a:lnTo>
                  <a:lnTo>
                    <a:pt x="276290" y="921845"/>
                  </a:lnTo>
                  <a:lnTo>
                    <a:pt x="279375" y="921916"/>
                  </a:lnTo>
                  <a:lnTo>
                    <a:pt x="279166" y="930994"/>
                  </a:lnTo>
                  <a:close/>
                </a:path>
                <a:path w="9865360" h="931545">
                  <a:moveTo>
                    <a:pt x="260131" y="929487"/>
                  </a:moveTo>
                  <a:lnTo>
                    <a:pt x="250651" y="928737"/>
                  </a:lnTo>
                  <a:lnTo>
                    <a:pt x="251748" y="919891"/>
                  </a:lnTo>
                  <a:lnTo>
                    <a:pt x="254796" y="920269"/>
                  </a:lnTo>
                  <a:lnTo>
                    <a:pt x="257850" y="920596"/>
                  </a:lnTo>
                  <a:lnTo>
                    <a:pt x="260908" y="920872"/>
                  </a:lnTo>
                  <a:lnTo>
                    <a:pt x="260131" y="929487"/>
                  </a:lnTo>
                  <a:close/>
                </a:path>
                <a:path w="9865360" h="931545">
                  <a:moveTo>
                    <a:pt x="241164" y="927986"/>
                  </a:moveTo>
                  <a:lnTo>
                    <a:pt x="240771" y="927955"/>
                  </a:lnTo>
                  <a:lnTo>
                    <a:pt x="231918" y="925823"/>
                  </a:lnTo>
                  <a:lnTo>
                    <a:pt x="233609" y="917027"/>
                  </a:lnTo>
                  <a:lnTo>
                    <a:pt x="236613" y="917604"/>
                  </a:lnTo>
                  <a:lnTo>
                    <a:pt x="239625" y="918131"/>
                  </a:lnTo>
                  <a:lnTo>
                    <a:pt x="242646" y="918608"/>
                  </a:lnTo>
                  <a:lnTo>
                    <a:pt x="241164" y="927986"/>
                  </a:lnTo>
                  <a:close/>
                </a:path>
                <a:path w="9865360" h="931545">
                  <a:moveTo>
                    <a:pt x="222657" y="923592"/>
                  </a:moveTo>
                  <a:lnTo>
                    <a:pt x="213398" y="921362"/>
                  </a:lnTo>
                  <a:lnTo>
                    <a:pt x="215609" y="912939"/>
                  </a:lnTo>
                  <a:lnTo>
                    <a:pt x="218587" y="913721"/>
                  </a:lnTo>
                  <a:lnTo>
                    <a:pt x="221576" y="914452"/>
                  </a:lnTo>
                  <a:lnTo>
                    <a:pt x="224578" y="915134"/>
                  </a:lnTo>
                  <a:lnTo>
                    <a:pt x="222657" y="923592"/>
                  </a:lnTo>
                  <a:close/>
                </a:path>
                <a:path w="9865360" h="931545">
                  <a:moveTo>
                    <a:pt x="204136" y="919131"/>
                  </a:moveTo>
                  <a:lnTo>
                    <a:pt x="197314" y="917488"/>
                  </a:lnTo>
                  <a:lnTo>
                    <a:pt x="194974" y="916519"/>
                  </a:lnTo>
                  <a:lnTo>
                    <a:pt x="197943" y="907665"/>
                  </a:lnTo>
                  <a:lnTo>
                    <a:pt x="200855" y="908641"/>
                  </a:lnTo>
                  <a:lnTo>
                    <a:pt x="203784" y="909569"/>
                  </a:lnTo>
                  <a:lnTo>
                    <a:pt x="206728" y="910448"/>
                  </a:lnTo>
                  <a:lnTo>
                    <a:pt x="204136" y="919131"/>
                  </a:lnTo>
                  <a:close/>
                </a:path>
                <a:path w="9865360" h="931545">
                  <a:moveTo>
                    <a:pt x="186172" y="912873"/>
                  </a:moveTo>
                  <a:lnTo>
                    <a:pt x="177393" y="909237"/>
                  </a:lnTo>
                  <a:lnTo>
                    <a:pt x="180685" y="901231"/>
                  </a:lnTo>
                  <a:lnTo>
                    <a:pt x="183525" y="902399"/>
                  </a:lnTo>
                  <a:lnTo>
                    <a:pt x="186383" y="903519"/>
                  </a:lnTo>
                  <a:lnTo>
                    <a:pt x="189259" y="904591"/>
                  </a:lnTo>
                  <a:lnTo>
                    <a:pt x="186172" y="912873"/>
                  </a:lnTo>
                  <a:close/>
                </a:path>
                <a:path w="9865360" h="931545">
                  <a:moveTo>
                    <a:pt x="168616" y="905601"/>
                  </a:moveTo>
                  <a:lnTo>
                    <a:pt x="159819" y="901957"/>
                  </a:lnTo>
                  <a:lnTo>
                    <a:pt x="163896" y="893663"/>
                  </a:lnTo>
                  <a:lnTo>
                    <a:pt x="166652" y="895018"/>
                  </a:lnTo>
                  <a:lnTo>
                    <a:pt x="169430" y="896326"/>
                  </a:lnTo>
                  <a:lnTo>
                    <a:pt x="172229" y="897588"/>
                  </a:lnTo>
                  <a:lnTo>
                    <a:pt x="168616" y="905601"/>
                  </a:lnTo>
                  <a:close/>
                </a:path>
                <a:path w="9865360" h="931545">
                  <a:moveTo>
                    <a:pt x="151390" y="897528"/>
                  </a:moveTo>
                  <a:lnTo>
                    <a:pt x="143261" y="892555"/>
                  </a:lnTo>
                  <a:lnTo>
                    <a:pt x="147632" y="884984"/>
                  </a:lnTo>
                  <a:lnTo>
                    <a:pt x="150294" y="886521"/>
                  </a:lnTo>
                  <a:lnTo>
                    <a:pt x="152981" y="888013"/>
                  </a:lnTo>
                  <a:lnTo>
                    <a:pt x="155694" y="889461"/>
                  </a:lnTo>
                  <a:lnTo>
                    <a:pt x="151390" y="897528"/>
                  </a:lnTo>
                  <a:close/>
                </a:path>
                <a:path w="9865360" h="931545">
                  <a:moveTo>
                    <a:pt x="135137" y="887585"/>
                  </a:moveTo>
                  <a:lnTo>
                    <a:pt x="127004" y="882609"/>
                  </a:lnTo>
                  <a:lnTo>
                    <a:pt x="131956" y="875221"/>
                  </a:lnTo>
                  <a:lnTo>
                    <a:pt x="134514" y="876936"/>
                  </a:lnTo>
                  <a:lnTo>
                    <a:pt x="137100" y="878607"/>
                  </a:lnTo>
                  <a:lnTo>
                    <a:pt x="139715" y="880235"/>
                  </a:lnTo>
                  <a:lnTo>
                    <a:pt x="135137" y="887585"/>
                  </a:lnTo>
                  <a:close/>
                </a:path>
                <a:path w="9865360" h="931545">
                  <a:moveTo>
                    <a:pt x="118907" y="877656"/>
                  </a:moveTo>
                  <a:lnTo>
                    <a:pt x="118006" y="877105"/>
                  </a:lnTo>
                  <a:lnTo>
                    <a:pt x="111569" y="871611"/>
                  </a:lnTo>
                  <a:lnTo>
                    <a:pt x="117054" y="864499"/>
                  </a:lnTo>
                  <a:lnTo>
                    <a:pt x="119479" y="866370"/>
                  </a:lnTo>
                  <a:lnTo>
                    <a:pt x="121936" y="868200"/>
                  </a:lnTo>
                  <a:lnTo>
                    <a:pt x="124423" y="869989"/>
                  </a:lnTo>
                  <a:lnTo>
                    <a:pt x="118907" y="877656"/>
                  </a:lnTo>
                  <a:close/>
                </a:path>
                <a:path w="9865360" h="931545">
                  <a:moveTo>
                    <a:pt x="104335" y="865439"/>
                  </a:moveTo>
                  <a:lnTo>
                    <a:pt x="97091" y="859258"/>
                  </a:lnTo>
                  <a:lnTo>
                    <a:pt x="102837" y="852757"/>
                  </a:lnTo>
                  <a:lnTo>
                    <a:pt x="105144" y="854795"/>
                  </a:lnTo>
                  <a:lnTo>
                    <a:pt x="107484" y="856794"/>
                  </a:lnTo>
                  <a:lnTo>
                    <a:pt x="109856" y="858754"/>
                  </a:lnTo>
                  <a:lnTo>
                    <a:pt x="104335" y="865439"/>
                  </a:lnTo>
                  <a:close/>
                </a:path>
                <a:path w="9865360" h="931545">
                  <a:moveTo>
                    <a:pt x="89819" y="853052"/>
                  </a:moveTo>
                  <a:lnTo>
                    <a:pt x="83691" y="847824"/>
                  </a:lnTo>
                  <a:lnTo>
                    <a:pt x="82674" y="846632"/>
                  </a:lnTo>
                  <a:lnTo>
                    <a:pt x="89343" y="839999"/>
                  </a:lnTo>
                  <a:lnTo>
                    <a:pt x="92261" y="842922"/>
                  </a:lnTo>
                  <a:lnTo>
                    <a:pt x="94120" y="844730"/>
                  </a:lnTo>
                  <a:lnTo>
                    <a:pt x="96003" y="846510"/>
                  </a:lnTo>
                  <a:lnTo>
                    <a:pt x="89819" y="853052"/>
                  </a:lnTo>
                  <a:close/>
                </a:path>
                <a:path w="9865360" h="931545">
                  <a:moveTo>
                    <a:pt x="76443" y="839329"/>
                  </a:moveTo>
                  <a:lnTo>
                    <a:pt x="70247" y="832068"/>
                  </a:lnTo>
                  <a:lnTo>
                    <a:pt x="76782" y="826417"/>
                  </a:lnTo>
                  <a:lnTo>
                    <a:pt x="78799" y="828750"/>
                  </a:lnTo>
                  <a:lnTo>
                    <a:pt x="80855" y="831048"/>
                  </a:lnTo>
                  <a:lnTo>
                    <a:pt x="82948" y="833312"/>
                  </a:lnTo>
                  <a:lnTo>
                    <a:pt x="76443" y="839329"/>
                  </a:lnTo>
                  <a:close/>
                </a:path>
                <a:path w="9865360" h="931545">
                  <a:moveTo>
                    <a:pt x="64070" y="824830"/>
                  </a:moveTo>
                  <a:lnTo>
                    <a:pt x="57898" y="817596"/>
                  </a:lnTo>
                  <a:lnTo>
                    <a:pt x="65204" y="812085"/>
                  </a:lnTo>
                  <a:lnTo>
                    <a:pt x="67051" y="814535"/>
                  </a:lnTo>
                  <a:lnTo>
                    <a:pt x="68939" y="816953"/>
                  </a:lnTo>
                  <a:lnTo>
                    <a:pt x="70867" y="819340"/>
                  </a:lnTo>
                  <a:lnTo>
                    <a:pt x="64070" y="824830"/>
                  </a:lnTo>
                  <a:close/>
                </a:path>
                <a:path w="9865360" h="931545">
                  <a:moveTo>
                    <a:pt x="52247" y="809972"/>
                  </a:moveTo>
                  <a:lnTo>
                    <a:pt x="47289" y="801869"/>
                  </a:lnTo>
                  <a:lnTo>
                    <a:pt x="54637" y="797059"/>
                  </a:lnTo>
                  <a:lnTo>
                    <a:pt x="56315" y="799621"/>
                  </a:lnTo>
                  <a:lnTo>
                    <a:pt x="58035" y="802156"/>
                  </a:lnTo>
                  <a:lnTo>
                    <a:pt x="59797" y="804663"/>
                  </a:lnTo>
                  <a:lnTo>
                    <a:pt x="52247" y="809972"/>
                  </a:lnTo>
                  <a:close/>
                </a:path>
                <a:path w="9865360" h="931545">
                  <a:moveTo>
                    <a:pt x="42315" y="793738"/>
                  </a:moveTo>
                  <a:lnTo>
                    <a:pt x="37345" y="785615"/>
                  </a:lnTo>
                  <a:lnTo>
                    <a:pt x="45046" y="781280"/>
                  </a:lnTo>
                  <a:lnTo>
                    <a:pt x="46555" y="783961"/>
                  </a:lnTo>
                  <a:lnTo>
                    <a:pt x="48109" y="786616"/>
                  </a:lnTo>
                  <a:lnTo>
                    <a:pt x="49707" y="789245"/>
                  </a:lnTo>
                  <a:lnTo>
                    <a:pt x="42315" y="793738"/>
                  </a:lnTo>
                  <a:close/>
                </a:path>
                <a:path w="9865360" h="931545">
                  <a:moveTo>
                    <a:pt x="32368" y="777480"/>
                  </a:moveTo>
                  <a:lnTo>
                    <a:pt x="31082" y="775378"/>
                  </a:lnTo>
                  <a:lnTo>
                    <a:pt x="28372" y="768835"/>
                  </a:lnTo>
                  <a:lnTo>
                    <a:pt x="36546" y="764926"/>
                  </a:lnTo>
                  <a:lnTo>
                    <a:pt x="37871" y="767697"/>
                  </a:lnTo>
                  <a:lnTo>
                    <a:pt x="39241" y="770446"/>
                  </a:lnTo>
                  <a:lnTo>
                    <a:pt x="40658" y="773171"/>
                  </a:lnTo>
                  <a:lnTo>
                    <a:pt x="32368" y="777480"/>
                  </a:lnTo>
                  <a:close/>
                </a:path>
                <a:path w="9865360" h="931545">
                  <a:moveTo>
                    <a:pt x="24732" y="760046"/>
                  </a:moveTo>
                  <a:lnTo>
                    <a:pt x="21097" y="751271"/>
                  </a:lnTo>
                  <a:lnTo>
                    <a:pt x="29160" y="748057"/>
                  </a:lnTo>
                  <a:lnTo>
                    <a:pt x="30297" y="750909"/>
                  </a:lnTo>
                  <a:lnTo>
                    <a:pt x="31481" y="753741"/>
                  </a:lnTo>
                  <a:lnTo>
                    <a:pt x="32712" y="756553"/>
                  </a:lnTo>
                  <a:lnTo>
                    <a:pt x="24732" y="760046"/>
                  </a:lnTo>
                  <a:close/>
                </a:path>
                <a:path w="9865360" h="931545">
                  <a:moveTo>
                    <a:pt x="17459" y="742487"/>
                  </a:moveTo>
                  <a:lnTo>
                    <a:pt x="14026" y="734200"/>
                  </a:lnTo>
                  <a:lnTo>
                    <a:pt x="13892" y="733646"/>
                  </a:lnTo>
                  <a:lnTo>
                    <a:pt x="22913" y="730729"/>
                  </a:lnTo>
                  <a:lnTo>
                    <a:pt x="23858" y="733652"/>
                  </a:lnTo>
                  <a:lnTo>
                    <a:pt x="24851" y="736557"/>
                  </a:lnTo>
                  <a:lnTo>
                    <a:pt x="25893" y="739447"/>
                  </a:lnTo>
                  <a:lnTo>
                    <a:pt x="17459" y="742487"/>
                  </a:lnTo>
                  <a:close/>
                </a:path>
                <a:path w="9865360" h="931545">
                  <a:moveTo>
                    <a:pt x="11658" y="724369"/>
                  </a:moveTo>
                  <a:lnTo>
                    <a:pt x="9428" y="715110"/>
                  </a:lnTo>
                  <a:lnTo>
                    <a:pt x="17830" y="713002"/>
                  </a:lnTo>
                  <a:lnTo>
                    <a:pt x="18578" y="715985"/>
                  </a:lnTo>
                  <a:lnTo>
                    <a:pt x="19377" y="718955"/>
                  </a:lnTo>
                  <a:lnTo>
                    <a:pt x="20225" y="721912"/>
                  </a:lnTo>
                  <a:lnTo>
                    <a:pt x="11658" y="724369"/>
                  </a:lnTo>
                  <a:close/>
                </a:path>
                <a:path w="9865360" h="931545">
                  <a:moveTo>
                    <a:pt x="7197" y="705847"/>
                  </a:moveTo>
                  <a:lnTo>
                    <a:pt x="4970" y="696602"/>
                  </a:lnTo>
                  <a:lnTo>
                    <a:pt x="13941" y="694978"/>
                  </a:lnTo>
                  <a:lnTo>
                    <a:pt x="14488" y="697997"/>
                  </a:lnTo>
                  <a:lnTo>
                    <a:pt x="15084" y="701006"/>
                  </a:lnTo>
                  <a:lnTo>
                    <a:pt x="15731" y="704006"/>
                  </a:lnTo>
                  <a:lnTo>
                    <a:pt x="7197" y="705847"/>
                  </a:lnTo>
                  <a:close/>
                </a:path>
                <a:path w="9865360" h="931545">
                  <a:moveTo>
                    <a:pt x="3284" y="687267"/>
                  </a:moveTo>
                  <a:lnTo>
                    <a:pt x="2533" y="677785"/>
                  </a:lnTo>
                  <a:lnTo>
                    <a:pt x="11271" y="676798"/>
                  </a:lnTo>
                  <a:lnTo>
                    <a:pt x="11615" y="679845"/>
                  </a:lnTo>
                  <a:lnTo>
                    <a:pt x="12010" y="682885"/>
                  </a:lnTo>
                  <a:lnTo>
                    <a:pt x="12456" y="685919"/>
                  </a:lnTo>
                  <a:lnTo>
                    <a:pt x="3284" y="687267"/>
                  </a:lnTo>
                  <a:close/>
                </a:path>
                <a:path w="9865360" h="931545">
                  <a:moveTo>
                    <a:pt x="1783" y="668302"/>
                  </a:moveTo>
                  <a:lnTo>
                    <a:pt x="1030" y="658795"/>
                  </a:lnTo>
                  <a:lnTo>
                    <a:pt x="9812" y="658393"/>
                  </a:lnTo>
                  <a:lnTo>
                    <a:pt x="9953" y="661472"/>
                  </a:lnTo>
                  <a:lnTo>
                    <a:pt x="10145" y="664548"/>
                  </a:lnTo>
                  <a:lnTo>
                    <a:pt x="10389" y="667620"/>
                  </a:lnTo>
                  <a:lnTo>
                    <a:pt x="1783" y="668302"/>
                  </a:lnTo>
                  <a:close/>
                </a:path>
                <a:path w="9865360" h="931545">
                  <a:moveTo>
                    <a:pt x="274" y="649239"/>
                  </a:moveTo>
                  <a:lnTo>
                    <a:pt x="0" y="645774"/>
                  </a:lnTo>
                  <a:lnTo>
                    <a:pt x="0" y="639683"/>
                  </a:lnTo>
                  <a:lnTo>
                    <a:pt x="9524" y="639683"/>
                  </a:lnTo>
                  <a:lnTo>
                    <a:pt x="9545" y="649182"/>
                  </a:lnTo>
                  <a:lnTo>
                    <a:pt x="274" y="649239"/>
                  </a:lnTo>
                  <a:close/>
                </a:path>
                <a:path w="9865360" h="931545">
                  <a:moveTo>
                    <a:pt x="9524" y="630158"/>
                  </a:moveTo>
                  <a:lnTo>
                    <a:pt x="0" y="630158"/>
                  </a:lnTo>
                  <a:lnTo>
                    <a:pt x="0" y="620633"/>
                  </a:lnTo>
                  <a:lnTo>
                    <a:pt x="9524" y="620633"/>
                  </a:lnTo>
                  <a:lnTo>
                    <a:pt x="9524" y="630158"/>
                  </a:lnTo>
                  <a:close/>
                </a:path>
                <a:path w="9865360" h="931545">
                  <a:moveTo>
                    <a:pt x="9524" y="611108"/>
                  </a:moveTo>
                  <a:lnTo>
                    <a:pt x="0" y="611108"/>
                  </a:lnTo>
                  <a:lnTo>
                    <a:pt x="0" y="601583"/>
                  </a:lnTo>
                  <a:lnTo>
                    <a:pt x="9524" y="601583"/>
                  </a:lnTo>
                  <a:lnTo>
                    <a:pt x="9524" y="611108"/>
                  </a:lnTo>
                  <a:close/>
                </a:path>
                <a:path w="9865360" h="931545">
                  <a:moveTo>
                    <a:pt x="9524" y="592058"/>
                  </a:moveTo>
                  <a:lnTo>
                    <a:pt x="0" y="592058"/>
                  </a:lnTo>
                  <a:lnTo>
                    <a:pt x="0" y="582533"/>
                  </a:lnTo>
                  <a:lnTo>
                    <a:pt x="9524" y="582533"/>
                  </a:lnTo>
                  <a:lnTo>
                    <a:pt x="9524" y="592058"/>
                  </a:lnTo>
                  <a:close/>
                </a:path>
                <a:path w="9865360" h="931545">
                  <a:moveTo>
                    <a:pt x="9524" y="573008"/>
                  </a:moveTo>
                  <a:lnTo>
                    <a:pt x="0" y="573008"/>
                  </a:lnTo>
                  <a:lnTo>
                    <a:pt x="0" y="563483"/>
                  </a:lnTo>
                  <a:lnTo>
                    <a:pt x="9524" y="563483"/>
                  </a:lnTo>
                  <a:lnTo>
                    <a:pt x="9524" y="573008"/>
                  </a:lnTo>
                  <a:close/>
                </a:path>
                <a:path w="9865360" h="931545">
                  <a:moveTo>
                    <a:pt x="9524" y="553958"/>
                  </a:moveTo>
                  <a:lnTo>
                    <a:pt x="0" y="553958"/>
                  </a:lnTo>
                  <a:lnTo>
                    <a:pt x="0" y="544433"/>
                  </a:lnTo>
                  <a:lnTo>
                    <a:pt x="9524" y="544433"/>
                  </a:lnTo>
                  <a:lnTo>
                    <a:pt x="9524" y="553958"/>
                  </a:lnTo>
                  <a:close/>
                </a:path>
                <a:path w="9865360" h="931545">
                  <a:moveTo>
                    <a:pt x="9524" y="534908"/>
                  </a:moveTo>
                  <a:lnTo>
                    <a:pt x="0" y="534908"/>
                  </a:lnTo>
                  <a:lnTo>
                    <a:pt x="0" y="525383"/>
                  </a:lnTo>
                  <a:lnTo>
                    <a:pt x="9524" y="525383"/>
                  </a:lnTo>
                  <a:lnTo>
                    <a:pt x="9524" y="534908"/>
                  </a:lnTo>
                  <a:close/>
                </a:path>
                <a:path w="9865360" h="931545">
                  <a:moveTo>
                    <a:pt x="9524" y="515858"/>
                  </a:moveTo>
                  <a:lnTo>
                    <a:pt x="0" y="515858"/>
                  </a:lnTo>
                  <a:lnTo>
                    <a:pt x="0" y="506333"/>
                  </a:lnTo>
                  <a:lnTo>
                    <a:pt x="9524" y="506333"/>
                  </a:lnTo>
                  <a:lnTo>
                    <a:pt x="9524" y="515858"/>
                  </a:lnTo>
                  <a:close/>
                </a:path>
                <a:path w="9865360" h="931545">
                  <a:moveTo>
                    <a:pt x="9524" y="496808"/>
                  </a:moveTo>
                  <a:lnTo>
                    <a:pt x="0" y="496808"/>
                  </a:lnTo>
                  <a:lnTo>
                    <a:pt x="0" y="487283"/>
                  </a:lnTo>
                  <a:lnTo>
                    <a:pt x="9524" y="487283"/>
                  </a:lnTo>
                  <a:lnTo>
                    <a:pt x="9524" y="496808"/>
                  </a:lnTo>
                  <a:close/>
                </a:path>
                <a:path w="9865360" h="931545">
                  <a:moveTo>
                    <a:pt x="9524" y="477758"/>
                  </a:moveTo>
                  <a:lnTo>
                    <a:pt x="0" y="477758"/>
                  </a:lnTo>
                  <a:lnTo>
                    <a:pt x="0" y="468233"/>
                  </a:lnTo>
                  <a:lnTo>
                    <a:pt x="9524" y="468233"/>
                  </a:lnTo>
                  <a:lnTo>
                    <a:pt x="9524" y="477758"/>
                  </a:lnTo>
                  <a:close/>
                </a:path>
                <a:path w="9865360" h="931545">
                  <a:moveTo>
                    <a:pt x="9524" y="458708"/>
                  </a:moveTo>
                  <a:lnTo>
                    <a:pt x="0" y="458708"/>
                  </a:lnTo>
                  <a:lnTo>
                    <a:pt x="0" y="449184"/>
                  </a:lnTo>
                  <a:lnTo>
                    <a:pt x="9524" y="449184"/>
                  </a:lnTo>
                  <a:lnTo>
                    <a:pt x="9524" y="458708"/>
                  </a:lnTo>
                  <a:close/>
                </a:path>
                <a:path w="9865360" h="931545">
                  <a:moveTo>
                    <a:pt x="9524" y="439659"/>
                  </a:moveTo>
                  <a:lnTo>
                    <a:pt x="0" y="439659"/>
                  </a:lnTo>
                  <a:lnTo>
                    <a:pt x="0" y="430134"/>
                  </a:lnTo>
                  <a:lnTo>
                    <a:pt x="9524" y="430134"/>
                  </a:lnTo>
                  <a:lnTo>
                    <a:pt x="9524" y="439659"/>
                  </a:lnTo>
                  <a:close/>
                </a:path>
                <a:path w="9865360" h="931545">
                  <a:moveTo>
                    <a:pt x="9524" y="420609"/>
                  </a:moveTo>
                  <a:lnTo>
                    <a:pt x="0" y="420609"/>
                  </a:lnTo>
                  <a:lnTo>
                    <a:pt x="0" y="411084"/>
                  </a:lnTo>
                  <a:lnTo>
                    <a:pt x="9524" y="411084"/>
                  </a:lnTo>
                  <a:lnTo>
                    <a:pt x="9524" y="420609"/>
                  </a:lnTo>
                  <a:close/>
                </a:path>
                <a:path w="9865360" h="931545">
                  <a:moveTo>
                    <a:pt x="9524" y="401559"/>
                  </a:moveTo>
                  <a:lnTo>
                    <a:pt x="0" y="401559"/>
                  </a:lnTo>
                  <a:lnTo>
                    <a:pt x="0" y="392034"/>
                  </a:lnTo>
                  <a:lnTo>
                    <a:pt x="9524" y="392034"/>
                  </a:lnTo>
                  <a:lnTo>
                    <a:pt x="9524" y="401559"/>
                  </a:lnTo>
                  <a:close/>
                </a:path>
                <a:path w="9865360" h="931545">
                  <a:moveTo>
                    <a:pt x="9524" y="382509"/>
                  </a:moveTo>
                  <a:lnTo>
                    <a:pt x="0" y="382509"/>
                  </a:lnTo>
                  <a:lnTo>
                    <a:pt x="0" y="372984"/>
                  </a:lnTo>
                  <a:lnTo>
                    <a:pt x="9524" y="372984"/>
                  </a:lnTo>
                  <a:lnTo>
                    <a:pt x="9524" y="382509"/>
                  </a:lnTo>
                  <a:close/>
                </a:path>
                <a:path w="9865360" h="931545">
                  <a:moveTo>
                    <a:pt x="9524" y="363459"/>
                  </a:moveTo>
                  <a:lnTo>
                    <a:pt x="0" y="363459"/>
                  </a:lnTo>
                  <a:lnTo>
                    <a:pt x="0" y="353934"/>
                  </a:lnTo>
                  <a:lnTo>
                    <a:pt x="9524" y="353934"/>
                  </a:lnTo>
                  <a:lnTo>
                    <a:pt x="9524" y="363459"/>
                  </a:lnTo>
                  <a:close/>
                </a:path>
                <a:path w="9865360" h="931545">
                  <a:moveTo>
                    <a:pt x="9524" y="344409"/>
                  </a:moveTo>
                  <a:lnTo>
                    <a:pt x="0" y="344409"/>
                  </a:lnTo>
                  <a:lnTo>
                    <a:pt x="0" y="334884"/>
                  </a:lnTo>
                  <a:lnTo>
                    <a:pt x="9524" y="334884"/>
                  </a:lnTo>
                  <a:lnTo>
                    <a:pt x="9524" y="344409"/>
                  </a:lnTo>
                  <a:close/>
                </a:path>
                <a:path w="9865360" h="931545">
                  <a:moveTo>
                    <a:pt x="9524" y="325359"/>
                  </a:moveTo>
                  <a:lnTo>
                    <a:pt x="0" y="325359"/>
                  </a:lnTo>
                  <a:lnTo>
                    <a:pt x="0" y="315834"/>
                  </a:lnTo>
                  <a:lnTo>
                    <a:pt x="9524" y="315834"/>
                  </a:lnTo>
                  <a:lnTo>
                    <a:pt x="9524" y="325359"/>
                  </a:lnTo>
                  <a:close/>
                </a:path>
                <a:path w="9865360" h="931545">
                  <a:moveTo>
                    <a:pt x="9524" y="306309"/>
                  </a:moveTo>
                  <a:lnTo>
                    <a:pt x="0" y="306309"/>
                  </a:lnTo>
                  <a:lnTo>
                    <a:pt x="0" y="296784"/>
                  </a:lnTo>
                  <a:lnTo>
                    <a:pt x="9524" y="296784"/>
                  </a:lnTo>
                  <a:lnTo>
                    <a:pt x="9524" y="306309"/>
                  </a:lnTo>
                  <a:close/>
                </a:path>
                <a:path w="9865360" h="931545">
                  <a:moveTo>
                    <a:pt x="9524" y="287259"/>
                  </a:moveTo>
                  <a:lnTo>
                    <a:pt x="0" y="287259"/>
                  </a:lnTo>
                  <a:lnTo>
                    <a:pt x="0" y="285741"/>
                  </a:lnTo>
                  <a:lnTo>
                    <a:pt x="637" y="277682"/>
                  </a:lnTo>
                  <a:lnTo>
                    <a:pt x="9635" y="277936"/>
                  </a:lnTo>
                  <a:lnTo>
                    <a:pt x="9524" y="287259"/>
                  </a:lnTo>
                  <a:close/>
                </a:path>
                <a:path w="9865360" h="931545">
                  <a:moveTo>
                    <a:pt x="10051" y="268686"/>
                  </a:moveTo>
                  <a:lnTo>
                    <a:pt x="1392" y="268151"/>
                  </a:lnTo>
                  <a:lnTo>
                    <a:pt x="2143" y="258658"/>
                  </a:lnTo>
                  <a:lnTo>
                    <a:pt x="10774" y="259482"/>
                  </a:lnTo>
                  <a:lnTo>
                    <a:pt x="10482" y="262546"/>
                  </a:lnTo>
                  <a:lnTo>
                    <a:pt x="10241" y="265614"/>
                  </a:lnTo>
                  <a:lnTo>
                    <a:pt x="10051" y="268686"/>
                  </a:lnTo>
                  <a:close/>
                </a:path>
                <a:path w="9865360" h="931545">
                  <a:moveTo>
                    <a:pt x="11802" y="250331"/>
                  </a:moveTo>
                  <a:lnTo>
                    <a:pt x="2894" y="249179"/>
                  </a:lnTo>
                  <a:lnTo>
                    <a:pt x="3559" y="240771"/>
                  </a:lnTo>
                  <a:lnTo>
                    <a:pt x="3813" y="239717"/>
                  </a:lnTo>
                  <a:lnTo>
                    <a:pt x="13132" y="241238"/>
                  </a:lnTo>
                  <a:lnTo>
                    <a:pt x="12638" y="244261"/>
                  </a:lnTo>
                  <a:lnTo>
                    <a:pt x="12195" y="247292"/>
                  </a:lnTo>
                  <a:lnTo>
                    <a:pt x="11802" y="250331"/>
                  </a:lnTo>
                  <a:close/>
                </a:path>
                <a:path w="9865360" h="931545">
                  <a:moveTo>
                    <a:pt x="14760" y="232212"/>
                  </a:moveTo>
                  <a:lnTo>
                    <a:pt x="6036" y="230488"/>
                  </a:lnTo>
                  <a:lnTo>
                    <a:pt x="8268" y="221219"/>
                  </a:lnTo>
                  <a:lnTo>
                    <a:pt x="16701" y="223180"/>
                  </a:lnTo>
                  <a:lnTo>
                    <a:pt x="16004" y="226180"/>
                  </a:lnTo>
                  <a:lnTo>
                    <a:pt x="15356" y="229191"/>
                  </a:lnTo>
                  <a:lnTo>
                    <a:pt x="14760" y="232212"/>
                  </a:lnTo>
                  <a:close/>
                </a:path>
                <a:path w="9865360" h="931545">
                  <a:moveTo>
                    <a:pt x="18942" y="214224"/>
                  </a:moveTo>
                  <a:lnTo>
                    <a:pt x="10498" y="211961"/>
                  </a:lnTo>
                  <a:lnTo>
                    <a:pt x="12730" y="202696"/>
                  </a:lnTo>
                  <a:lnTo>
                    <a:pt x="21479" y="205358"/>
                  </a:lnTo>
                  <a:lnTo>
                    <a:pt x="20584" y="208299"/>
                  </a:lnTo>
                  <a:lnTo>
                    <a:pt x="19738" y="211255"/>
                  </a:lnTo>
                  <a:lnTo>
                    <a:pt x="18942" y="214224"/>
                  </a:lnTo>
                  <a:close/>
                </a:path>
                <a:path w="9865360" h="931545">
                  <a:moveTo>
                    <a:pt x="24307" y="196587"/>
                  </a:moveTo>
                  <a:lnTo>
                    <a:pt x="15562" y="193605"/>
                  </a:lnTo>
                  <a:lnTo>
                    <a:pt x="19206" y="184808"/>
                  </a:lnTo>
                  <a:lnTo>
                    <a:pt x="27425" y="187921"/>
                  </a:lnTo>
                  <a:lnTo>
                    <a:pt x="26338" y="190792"/>
                  </a:lnTo>
                  <a:lnTo>
                    <a:pt x="25299" y="193681"/>
                  </a:lnTo>
                  <a:lnTo>
                    <a:pt x="24307" y="196587"/>
                  </a:lnTo>
                  <a:close/>
                </a:path>
                <a:path w="9865360" h="931545">
                  <a:moveTo>
                    <a:pt x="30830" y="179364"/>
                  </a:moveTo>
                  <a:lnTo>
                    <a:pt x="22842" y="176031"/>
                  </a:lnTo>
                  <a:lnTo>
                    <a:pt x="26478" y="167252"/>
                  </a:lnTo>
                  <a:lnTo>
                    <a:pt x="34517" y="170926"/>
                  </a:lnTo>
                  <a:lnTo>
                    <a:pt x="33241" y="173718"/>
                  </a:lnTo>
                  <a:lnTo>
                    <a:pt x="32012" y="176531"/>
                  </a:lnTo>
                  <a:lnTo>
                    <a:pt x="30830" y="179364"/>
                  </a:lnTo>
                  <a:close/>
                </a:path>
                <a:path w="9865360" h="931545">
                  <a:moveTo>
                    <a:pt x="38485" y="162614"/>
                  </a:moveTo>
                  <a:lnTo>
                    <a:pt x="30124" y="158450"/>
                  </a:lnTo>
                  <a:lnTo>
                    <a:pt x="31082" y="156136"/>
                  </a:lnTo>
                  <a:lnTo>
                    <a:pt x="34759" y="150127"/>
                  </a:lnTo>
                  <a:lnTo>
                    <a:pt x="42730" y="154433"/>
                  </a:lnTo>
                  <a:lnTo>
                    <a:pt x="41270" y="157136"/>
                  </a:lnTo>
                  <a:lnTo>
                    <a:pt x="39855" y="159863"/>
                  </a:lnTo>
                  <a:lnTo>
                    <a:pt x="38485" y="162614"/>
                  </a:lnTo>
                  <a:close/>
                </a:path>
                <a:path w="9865360" h="931545">
                  <a:moveTo>
                    <a:pt x="47249" y="146393"/>
                  </a:moveTo>
                  <a:lnTo>
                    <a:pt x="39731" y="142000"/>
                  </a:lnTo>
                  <a:lnTo>
                    <a:pt x="44701" y="133875"/>
                  </a:lnTo>
                  <a:lnTo>
                    <a:pt x="52040" y="138499"/>
                  </a:lnTo>
                  <a:lnTo>
                    <a:pt x="50399" y="141103"/>
                  </a:lnTo>
                  <a:lnTo>
                    <a:pt x="48802" y="143735"/>
                  </a:lnTo>
                  <a:lnTo>
                    <a:pt x="47249" y="146393"/>
                  </a:lnTo>
                  <a:close/>
                </a:path>
                <a:path w="9865360" h="931545">
                  <a:moveTo>
                    <a:pt x="57088" y="130776"/>
                  </a:moveTo>
                  <a:lnTo>
                    <a:pt x="49678" y="125741"/>
                  </a:lnTo>
                  <a:lnTo>
                    <a:pt x="54410" y="118006"/>
                  </a:lnTo>
                  <a:lnTo>
                    <a:pt x="54684" y="117685"/>
                  </a:lnTo>
                  <a:lnTo>
                    <a:pt x="62360" y="123268"/>
                  </a:lnTo>
                  <a:lnTo>
                    <a:pt x="60555" y="125750"/>
                  </a:lnTo>
                  <a:lnTo>
                    <a:pt x="58804" y="128244"/>
                  </a:lnTo>
                  <a:lnTo>
                    <a:pt x="57088" y="130776"/>
                  </a:lnTo>
                  <a:close/>
                </a:path>
                <a:path w="9865360" h="931545">
                  <a:moveTo>
                    <a:pt x="67890" y="115925"/>
                  </a:moveTo>
                  <a:lnTo>
                    <a:pt x="60861" y="110446"/>
                  </a:lnTo>
                  <a:lnTo>
                    <a:pt x="67034" y="103212"/>
                  </a:lnTo>
                  <a:lnTo>
                    <a:pt x="73675" y="108755"/>
                  </a:lnTo>
                  <a:lnTo>
                    <a:pt x="71707" y="111113"/>
                  </a:lnTo>
                  <a:lnTo>
                    <a:pt x="69779" y="113503"/>
                  </a:lnTo>
                  <a:lnTo>
                    <a:pt x="67890" y="115925"/>
                  </a:lnTo>
                  <a:close/>
                </a:path>
                <a:path w="9865360" h="931545">
                  <a:moveTo>
                    <a:pt x="79711" y="101764"/>
                  </a:moveTo>
                  <a:lnTo>
                    <a:pt x="73218" y="95965"/>
                  </a:lnTo>
                  <a:lnTo>
                    <a:pt x="79429" y="88686"/>
                  </a:lnTo>
                  <a:lnTo>
                    <a:pt x="85996" y="94959"/>
                  </a:lnTo>
                  <a:lnTo>
                    <a:pt x="83863" y="97193"/>
                  </a:lnTo>
                  <a:lnTo>
                    <a:pt x="81768" y="99461"/>
                  </a:lnTo>
                  <a:lnTo>
                    <a:pt x="79711" y="101764"/>
                  </a:lnTo>
                  <a:close/>
                </a:path>
                <a:path w="9865360" h="931545">
                  <a:moveTo>
                    <a:pt x="92525" y="88350"/>
                  </a:moveTo>
                  <a:lnTo>
                    <a:pt x="86019" y="81704"/>
                  </a:lnTo>
                  <a:lnTo>
                    <a:pt x="93315" y="75479"/>
                  </a:lnTo>
                  <a:lnTo>
                    <a:pt x="99260" y="81975"/>
                  </a:lnTo>
                  <a:lnTo>
                    <a:pt x="96979" y="84062"/>
                  </a:lnTo>
                  <a:lnTo>
                    <a:pt x="94734" y="86187"/>
                  </a:lnTo>
                  <a:lnTo>
                    <a:pt x="92525" y="88350"/>
                  </a:lnTo>
                  <a:close/>
                </a:path>
                <a:path w="9865360" h="931545">
                  <a:moveTo>
                    <a:pt x="106184" y="75847"/>
                  </a:moveTo>
                  <a:lnTo>
                    <a:pt x="100571" y="69287"/>
                  </a:lnTo>
                  <a:lnTo>
                    <a:pt x="107807" y="63112"/>
                  </a:lnTo>
                  <a:lnTo>
                    <a:pt x="113289" y="69971"/>
                  </a:lnTo>
                  <a:lnTo>
                    <a:pt x="110888" y="71890"/>
                  </a:lnTo>
                  <a:lnTo>
                    <a:pt x="108520" y="73849"/>
                  </a:lnTo>
                  <a:lnTo>
                    <a:pt x="106184" y="75847"/>
                  </a:lnTo>
                  <a:close/>
                </a:path>
                <a:path w="9865360" h="931545">
                  <a:moveTo>
                    <a:pt x="120570" y="64348"/>
                  </a:moveTo>
                  <a:lnTo>
                    <a:pt x="115042" y="56939"/>
                  </a:lnTo>
                  <a:lnTo>
                    <a:pt x="118006" y="54410"/>
                  </a:lnTo>
                  <a:lnTo>
                    <a:pt x="122799" y="51477"/>
                  </a:lnTo>
                  <a:lnTo>
                    <a:pt x="128019" y="58981"/>
                  </a:lnTo>
                  <a:lnTo>
                    <a:pt x="125506" y="60729"/>
                  </a:lnTo>
                  <a:lnTo>
                    <a:pt x="123023" y="62518"/>
                  </a:lnTo>
                  <a:lnTo>
                    <a:pt x="120570" y="64348"/>
                  </a:lnTo>
                  <a:close/>
                </a:path>
                <a:path w="9865360" h="931545">
                  <a:moveTo>
                    <a:pt x="135658" y="53854"/>
                  </a:moveTo>
                  <a:lnTo>
                    <a:pt x="130909" y="46516"/>
                  </a:lnTo>
                  <a:lnTo>
                    <a:pt x="139037" y="41543"/>
                  </a:lnTo>
                  <a:lnTo>
                    <a:pt x="143496" y="48965"/>
                  </a:lnTo>
                  <a:lnTo>
                    <a:pt x="140856" y="50551"/>
                  </a:lnTo>
                  <a:lnTo>
                    <a:pt x="138243" y="52181"/>
                  </a:lnTo>
                  <a:lnTo>
                    <a:pt x="135658" y="53854"/>
                  </a:lnTo>
                  <a:close/>
                </a:path>
                <a:path w="9865360" h="931545">
                  <a:moveTo>
                    <a:pt x="151484" y="44347"/>
                  </a:moveTo>
                  <a:lnTo>
                    <a:pt x="147161" y="36573"/>
                  </a:lnTo>
                  <a:lnTo>
                    <a:pt x="155299" y="31594"/>
                  </a:lnTo>
                  <a:lnTo>
                    <a:pt x="159614" y="40001"/>
                  </a:lnTo>
                  <a:lnTo>
                    <a:pt x="156880" y="41405"/>
                  </a:lnTo>
                  <a:lnTo>
                    <a:pt x="154170" y="42853"/>
                  </a:lnTo>
                  <a:lnTo>
                    <a:pt x="151484" y="44347"/>
                  </a:lnTo>
                  <a:close/>
                </a:path>
                <a:path w="9865360" h="931545">
                  <a:moveTo>
                    <a:pt x="167879" y="35932"/>
                  </a:moveTo>
                  <a:lnTo>
                    <a:pt x="164046" y="27806"/>
                  </a:lnTo>
                  <a:lnTo>
                    <a:pt x="172830" y="24167"/>
                  </a:lnTo>
                  <a:lnTo>
                    <a:pt x="176273" y="32142"/>
                  </a:lnTo>
                  <a:lnTo>
                    <a:pt x="173454" y="33359"/>
                  </a:lnTo>
                  <a:lnTo>
                    <a:pt x="170656" y="34622"/>
                  </a:lnTo>
                  <a:lnTo>
                    <a:pt x="167879" y="35932"/>
                  </a:lnTo>
                  <a:close/>
                </a:path>
                <a:path w="9865360" h="931545">
                  <a:moveTo>
                    <a:pt x="184787" y="28634"/>
                  </a:moveTo>
                  <a:lnTo>
                    <a:pt x="181605" y="20533"/>
                  </a:lnTo>
                  <a:lnTo>
                    <a:pt x="190392" y="16893"/>
                  </a:lnTo>
                  <a:lnTo>
                    <a:pt x="193414" y="25411"/>
                  </a:lnTo>
                  <a:lnTo>
                    <a:pt x="190520" y="26438"/>
                  </a:lnTo>
                  <a:lnTo>
                    <a:pt x="187644" y="27512"/>
                  </a:lnTo>
                  <a:lnTo>
                    <a:pt x="184787" y="28634"/>
                  </a:lnTo>
                  <a:close/>
                </a:path>
                <a:path w="9865360" h="931545">
                  <a:moveTo>
                    <a:pt x="202147" y="22477"/>
                  </a:moveTo>
                  <a:lnTo>
                    <a:pt x="199311" y="13545"/>
                  </a:lnTo>
                  <a:lnTo>
                    <a:pt x="208583" y="11312"/>
                  </a:lnTo>
                  <a:lnTo>
                    <a:pt x="210980" y="19833"/>
                  </a:lnTo>
                  <a:lnTo>
                    <a:pt x="208021" y="20665"/>
                  </a:lnTo>
                  <a:lnTo>
                    <a:pt x="205077" y="21547"/>
                  </a:lnTo>
                  <a:lnTo>
                    <a:pt x="202147" y="22477"/>
                  </a:lnTo>
                  <a:close/>
                </a:path>
                <a:path w="9865360" h="931545">
                  <a:moveTo>
                    <a:pt x="219904" y="17484"/>
                  </a:moveTo>
                  <a:lnTo>
                    <a:pt x="217841" y="9082"/>
                  </a:lnTo>
                  <a:lnTo>
                    <a:pt x="227108" y="6850"/>
                  </a:lnTo>
                  <a:lnTo>
                    <a:pt x="228912" y="15432"/>
                  </a:lnTo>
                  <a:lnTo>
                    <a:pt x="225898" y="16066"/>
                  </a:lnTo>
                  <a:lnTo>
                    <a:pt x="222895" y="16750"/>
                  </a:lnTo>
                  <a:lnTo>
                    <a:pt x="219904" y="17484"/>
                  </a:lnTo>
                  <a:close/>
                </a:path>
                <a:path w="9865360" h="931545">
                  <a:moveTo>
                    <a:pt x="237938" y="13691"/>
                  </a:moveTo>
                  <a:lnTo>
                    <a:pt x="236345" y="4625"/>
                  </a:lnTo>
                  <a:lnTo>
                    <a:pt x="240771" y="3559"/>
                  </a:lnTo>
                  <a:lnTo>
                    <a:pt x="245720" y="3167"/>
                  </a:lnTo>
                  <a:lnTo>
                    <a:pt x="247007" y="12252"/>
                  </a:lnTo>
                  <a:lnTo>
                    <a:pt x="243976" y="12682"/>
                  </a:lnTo>
                  <a:lnTo>
                    <a:pt x="240953" y="13161"/>
                  </a:lnTo>
                  <a:lnTo>
                    <a:pt x="237938" y="13691"/>
                  </a:lnTo>
                  <a:close/>
                </a:path>
                <a:path w="9865360" h="931545">
                  <a:moveTo>
                    <a:pt x="256138" y="11114"/>
                  </a:moveTo>
                  <a:lnTo>
                    <a:pt x="255201" y="2417"/>
                  </a:lnTo>
                  <a:lnTo>
                    <a:pt x="264685" y="1666"/>
                  </a:lnTo>
                  <a:lnTo>
                    <a:pt x="265324" y="10279"/>
                  </a:lnTo>
                  <a:lnTo>
                    <a:pt x="262257" y="10507"/>
                  </a:lnTo>
                  <a:lnTo>
                    <a:pt x="259195" y="10785"/>
                  </a:lnTo>
                  <a:lnTo>
                    <a:pt x="256138" y="11114"/>
                  </a:lnTo>
                  <a:close/>
                </a:path>
                <a:path w="9865360" h="931545">
                  <a:moveTo>
                    <a:pt x="274557" y="9751"/>
                  </a:moveTo>
                  <a:lnTo>
                    <a:pt x="274199" y="913"/>
                  </a:lnTo>
                  <a:lnTo>
                    <a:pt x="283767" y="156"/>
                  </a:lnTo>
                  <a:lnTo>
                    <a:pt x="283832" y="9531"/>
                  </a:lnTo>
                  <a:lnTo>
                    <a:pt x="280738" y="9552"/>
                  </a:lnTo>
                  <a:lnTo>
                    <a:pt x="277647" y="9626"/>
                  </a:lnTo>
                  <a:lnTo>
                    <a:pt x="274557" y="9751"/>
                  </a:lnTo>
                  <a:close/>
                </a:path>
                <a:path w="9865360" h="931545">
                  <a:moveTo>
                    <a:pt x="295265" y="9524"/>
                  </a:moveTo>
                  <a:lnTo>
                    <a:pt x="285740" y="9524"/>
                  </a:lnTo>
                  <a:lnTo>
                    <a:pt x="285741" y="0"/>
                  </a:lnTo>
                  <a:lnTo>
                    <a:pt x="295265" y="0"/>
                  </a:lnTo>
                  <a:lnTo>
                    <a:pt x="295265" y="9524"/>
                  </a:lnTo>
                  <a:close/>
                </a:path>
              </a:pathLst>
            </a:custGeom>
            <a:grpFill/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7581182" y="5720782"/>
            <a:ext cx="9123045" cy="3774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5399"/>
              </a:lnSpc>
              <a:spcBef>
                <a:spcPts val="100"/>
              </a:spcBef>
            </a:pPr>
            <a:r>
              <a:rPr sz="2600" spc="75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numero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26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CFU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che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ogni</a:t>
            </a:r>
            <a:r>
              <a:rPr sz="26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sede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deve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mettere</a:t>
            </a:r>
            <a:r>
              <a:rPr sz="2600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disposizione</a:t>
            </a:r>
            <a:r>
              <a:rPr sz="26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è proporzionale</a:t>
            </a:r>
            <a:r>
              <a:rPr sz="2600" spc="-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all’entità</a:t>
            </a:r>
            <a:r>
              <a:rPr sz="2600" spc="-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5" dirty="0">
                <a:solidFill>
                  <a:srgbClr val="FFFFFF"/>
                </a:solidFill>
                <a:latin typeface="Tahoma"/>
                <a:cs typeface="Tahoma"/>
              </a:rPr>
              <a:t>del</a:t>
            </a:r>
            <a:r>
              <a:rPr sz="2600" spc="-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finanziamento</a:t>
            </a:r>
            <a:endParaRPr sz="26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100"/>
              </a:spcBef>
            </a:pPr>
            <a:endParaRPr sz="2600" dirty="0">
              <a:latin typeface="Tahoma"/>
              <a:cs typeface="Tahoma"/>
            </a:endParaRPr>
          </a:p>
          <a:p>
            <a:pPr marL="146685">
              <a:lnSpc>
                <a:spcPct val="100000"/>
              </a:lnSpc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Orizzonte</a:t>
            </a:r>
            <a:r>
              <a:rPr sz="2600" spc="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temporale</a:t>
            </a:r>
            <a:r>
              <a:rPr sz="2600" spc="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almeno</a:t>
            </a:r>
            <a:r>
              <a:rPr sz="2600" spc="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per</a:t>
            </a:r>
            <a:r>
              <a:rPr sz="2600" spc="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125" dirty="0">
                <a:solidFill>
                  <a:srgbClr val="FFFFFF"/>
                </a:solidFill>
                <a:latin typeface="Tahoma"/>
                <a:cs typeface="Tahoma"/>
              </a:rPr>
              <a:t>5</a:t>
            </a:r>
            <a:r>
              <a:rPr sz="2600" spc="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cicli</a:t>
            </a:r>
            <a:endParaRPr sz="26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2620"/>
              </a:spcBef>
            </a:pPr>
            <a:endParaRPr sz="2600" dirty="0">
              <a:latin typeface="Tahoma"/>
              <a:cs typeface="Tahoma"/>
            </a:endParaRPr>
          </a:p>
          <a:p>
            <a:pPr marL="146685" marR="159385">
              <a:lnSpc>
                <a:spcPct val="115399"/>
              </a:lnSpc>
            </a:pP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Prevedere</a:t>
            </a:r>
            <a:r>
              <a:rPr sz="26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5" dirty="0">
                <a:solidFill>
                  <a:srgbClr val="FFFFFF"/>
                </a:solidFill>
                <a:latin typeface="Tahoma"/>
                <a:cs typeface="Tahoma"/>
              </a:rPr>
              <a:t>la</a:t>
            </a:r>
            <a:r>
              <a:rPr sz="26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sostenibilità</a:t>
            </a:r>
            <a:r>
              <a:rPr sz="26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45" dirty="0">
                <a:solidFill>
                  <a:srgbClr val="FFFFFF"/>
                </a:solidFill>
                <a:latin typeface="Tahoma"/>
                <a:cs typeface="Tahoma"/>
              </a:rPr>
              <a:t>dell’iniziativa</a:t>
            </a:r>
            <a:r>
              <a:rPr sz="26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26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dirty="0">
                <a:solidFill>
                  <a:srgbClr val="FFFFFF"/>
                </a:solidFill>
                <a:latin typeface="Tahoma"/>
                <a:cs typeface="Tahoma"/>
              </a:rPr>
              <a:t>regime</a:t>
            </a:r>
            <a:r>
              <a:rPr sz="26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5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26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60" dirty="0">
                <a:solidFill>
                  <a:srgbClr val="FFFFFF"/>
                </a:solidFill>
                <a:latin typeface="Tahoma"/>
                <a:cs typeface="Tahoma"/>
              </a:rPr>
              <a:t>nelle</a:t>
            </a:r>
            <a:r>
              <a:rPr sz="2600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600" spc="-20" dirty="0">
                <a:solidFill>
                  <a:srgbClr val="FFFFFF"/>
                </a:solidFill>
                <a:latin typeface="Tahoma"/>
                <a:cs typeface="Tahoma"/>
              </a:rPr>
              <a:t>fasi </a:t>
            </a:r>
            <a:r>
              <a:rPr sz="2600" spc="-10" dirty="0">
                <a:solidFill>
                  <a:srgbClr val="FFFFFF"/>
                </a:solidFill>
                <a:latin typeface="Tahoma"/>
                <a:cs typeface="Tahoma"/>
              </a:rPr>
              <a:t>transitorie</a:t>
            </a:r>
            <a:endParaRPr sz="2600" dirty="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ject 5">
            <a:extLst>
              <a:ext uri="{FF2B5EF4-FFF2-40B4-BE49-F238E27FC236}">
                <a16:creationId xmlns:a16="http://schemas.microsoft.com/office/drawing/2014/main" id="{CE6C60D6-6276-4EC8-BFBC-38170DB8B0C6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" y="-8976"/>
            <a:ext cx="8357459" cy="10295439"/>
          </a:xfrm>
          <a:prstGeom prst="rect">
            <a:avLst/>
          </a:prstGeom>
        </p:spPr>
      </p:pic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2971801" y="703914"/>
            <a:ext cx="12338574" cy="278281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it-IT" sz="7000" b="1" dirty="0">
                <a:solidFill>
                  <a:srgbClr val="00003B"/>
                </a:solidFill>
              </a:rPr>
              <a:t>IMPEGNO UNIVR </a:t>
            </a:r>
            <a:br>
              <a:rPr lang="it-IT" sz="7000" b="1" dirty="0">
                <a:solidFill>
                  <a:srgbClr val="00003B"/>
                </a:solidFill>
              </a:rPr>
            </a:br>
            <a:r>
              <a:rPr lang="it-IT" sz="7000" b="1" dirty="0">
                <a:solidFill>
                  <a:srgbClr val="00003B"/>
                </a:solidFill>
              </a:rPr>
              <a:t>IN EDUNEXT</a:t>
            </a:r>
            <a:br>
              <a:rPr lang="it-IT" sz="7000" b="1" dirty="0">
                <a:solidFill>
                  <a:srgbClr val="00003B"/>
                </a:solidFill>
                <a:latin typeface="Tahoma"/>
                <a:cs typeface="Tahoma"/>
              </a:rPr>
            </a:br>
            <a:r>
              <a:rPr lang="it-IT" sz="4000" dirty="0">
                <a:solidFill>
                  <a:srgbClr val="00003B"/>
                </a:solidFill>
                <a:latin typeface="Tahoma"/>
                <a:cs typeface="Tahoma"/>
              </a:rPr>
              <a:t>decreto di approvazione delle graduatorie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29" name="object 18">
            <a:extLst>
              <a:ext uri="{FF2B5EF4-FFF2-40B4-BE49-F238E27FC236}">
                <a16:creationId xmlns:a16="http://schemas.microsoft.com/office/drawing/2014/main" id="{FB9FE74A-E2E9-48AA-86E9-5E2BAF733796}"/>
              </a:ext>
            </a:extLst>
          </p:cNvPr>
          <p:cNvSpPr/>
          <p:nvPr/>
        </p:nvSpPr>
        <p:spPr>
          <a:xfrm>
            <a:off x="2971801" y="3924300"/>
            <a:ext cx="12490975" cy="4404548"/>
          </a:xfrm>
          <a:prstGeom prst="roundRect">
            <a:avLst/>
          </a:prstGeom>
          <a:solidFill>
            <a:srgbClr val="29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A8C25613-4E14-41A2-A285-D43B599B76E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276602" y="4422035"/>
            <a:ext cx="11734799" cy="331308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lang="it-IT" spc="55" dirty="0"/>
              <a:t>Contributo approvato è di </a:t>
            </a:r>
            <a:r>
              <a:rPr lang="it-IT" b="1" spc="55" dirty="0"/>
              <a:t>€ 461.888</a:t>
            </a:r>
            <a:r>
              <a:rPr lang="it-IT" spc="55" dirty="0"/>
              <a:t>, così ripartito:</a:t>
            </a:r>
          </a:p>
          <a:p>
            <a:pPr marL="469900" marR="5080" indent="-457200">
              <a:lnSpc>
                <a:spcPct val="114900"/>
              </a:lnSpc>
              <a:spcBef>
                <a:spcPts val="100"/>
              </a:spcBef>
              <a:buFont typeface="Arial" panose="020B0604020202020204" pitchFamily="34" charset="0"/>
              <a:buChar char="•"/>
              <a:tabLst>
                <a:tab pos="9061450" algn="r"/>
              </a:tabLst>
            </a:pPr>
            <a:r>
              <a:rPr lang="it-IT" spc="55" dirty="0"/>
              <a:t>A2 Investimenti (attrezzature): 	179.586 €</a:t>
            </a:r>
          </a:p>
          <a:p>
            <a:pPr marL="469900" marR="5080" indent="-457200">
              <a:lnSpc>
                <a:spcPct val="114900"/>
              </a:lnSpc>
              <a:spcBef>
                <a:spcPts val="100"/>
              </a:spcBef>
              <a:buFont typeface="Arial" panose="020B0604020202020204" pitchFamily="34" charset="0"/>
              <a:buChar char="•"/>
              <a:tabLst>
                <a:tab pos="9061450" algn="r"/>
              </a:tabLst>
            </a:pPr>
            <a:r>
              <a:rPr lang="it-IT" spc="55" dirty="0"/>
              <a:t>B1 Attività (personale, incluso tutor):	252.085 €</a:t>
            </a:r>
          </a:p>
          <a:p>
            <a:pPr marL="469900" marR="5080" indent="-457200">
              <a:lnSpc>
                <a:spcPct val="114900"/>
              </a:lnSpc>
              <a:spcBef>
                <a:spcPts val="100"/>
              </a:spcBef>
              <a:buFont typeface="Arial" panose="020B0604020202020204" pitchFamily="34" charset="0"/>
              <a:buChar char="•"/>
              <a:tabLst>
                <a:tab pos="9061450" algn="r"/>
              </a:tabLst>
            </a:pPr>
            <a:r>
              <a:rPr lang="it-IT" spc="55" dirty="0"/>
              <a:t>Spese generali (7%): 	30.217 €</a:t>
            </a:r>
          </a:p>
          <a:p>
            <a:pPr marL="12700" marR="5080">
              <a:lnSpc>
                <a:spcPct val="114900"/>
              </a:lnSpc>
              <a:spcBef>
                <a:spcPts val="100"/>
              </a:spcBef>
            </a:pPr>
            <a:endParaRPr lang="it-IT" spc="55" dirty="0"/>
          </a:p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lang="it-IT" spc="55" dirty="0"/>
              <a:t>Il target in termini di CFU è pari a </a:t>
            </a:r>
            <a:r>
              <a:rPr lang="it-IT" b="1" spc="55" dirty="0"/>
              <a:t>204</a:t>
            </a:r>
            <a:endParaRPr spc="-20" dirty="0"/>
          </a:p>
        </p:txBody>
      </p:sp>
    </p:spTree>
    <p:extLst>
      <p:ext uri="{BB962C8B-B14F-4D97-AF65-F5344CB8AC3E}">
        <p14:creationId xmlns:p14="http://schemas.microsoft.com/office/powerpoint/2010/main" val="39364203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ject 5">
            <a:extLst>
              <a:ext uri="{FF2B5EF4-FFF2-40B4-BE49-F238E27FC236}">
                <a16:creationId xmlns:a16="http://schemas.microsoft.com/office/drawing/2014/main" id="{CE6C60D6-6276-4EC8-BFBC-38170DB8B0C6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" y="-8976"/>
            <a:ext cx="8357459" cy="10295439"/>
          </a:xfrm>
          <a:prstGeom prst="rect">
            <a:avLst/>
          </a:prstGeom>
        </p:spPr>
      </p:pic>
      <p:sp>
        <p:nvSpPr>
          <p:cNvPr id="20" name="object 20"/>
          <p:cNvSpPr txBox="1">
            <a:spLocks noGrp="1"/>
          </p:cNvSpPr>
          <p:nvPr>
            <p:ph type="title"/>
          </p:nvPr>
        </p:nvSpPr>
        <p:spPr>
          <a:xfrm>
            <a:off x="2971801" y="703914"/>
            <a:ext cx="12338574" cy="109004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lang="it-IT" sz="7000" b="1" dirty="0">
                <a:solidFill>
                  <a:srgbClr val="00003B"/>
                </a:solidFill>
                <a:latin typeface="Tahoma"/>
                <a:cs typeface="Tahoma"/>
              </a:rPr>
              <a:t>IMPIANTO </a:t>
            </a:r>
            <a:r>
              <a:rPr lang="it-IT" sz="7000" b="1" dirty="0" err="1">
                <a:solidFill>
                  <a:srgbClr val="00003B"/>
                </a:solidFill>
                <a:latin typeface="Tahoma"/>
                <a:cs typeface="Tahoma"/>
              </a:rPr>
              <a:t>CdS</a:t>
            </a:r>
            <a:r>
              <a:rPr lang="it-IT" sz="7000" b="1" dirty="0">
                <a:solidFill>
                  <a:srgbClr val="00003B"/>
                </a:solidFill>
                <a:latin typeface="Tahoma"/>
                <a:cs typeface="Tahoma"/>
              </a:rPr>
              <a:t> EDUNEXT</a:t>
            </a:r>
            <a:endParaRPr sz="7000" dirty="0">
              <a:latin typeface="Tahoma"/>
              <a:cs typeface="Tahoma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-65" dirty="0">
                <a:solidFill>
                  <a:srgbClr val="00003B"/>
                </a:solidFill>
                <a:latin typeface="Tahoma"/>
                <a:cs typeface="Tahoma"/>
              </a:rPr>
              <a:t>EDUNEXT</a:t>
            </a:r>
            <a:endParaRPr sz="2200">
              <a:latin typeface="Tahoma"/>
              <a:cs typeface="Tahoma"/>
            </a:endParaRPr>
          </a:p>
        </p:txBody>
      </p:sp>
      <p:sp>
        <p:nvSpPr>
          <p:cNvPr id="29" name="object 18">
            <a:extLst>
              <a:ext uri="{FF2B5EF4-FFF2-40B4-BE49-F238E27FC236}">
                <a16:creationId xmlns:a16="http://schemas.microsoft.com/office/drawing/2014/main" id="{FB9FE74A-E2E9-48AA-86E9-5E2BAF733796}"/>
              </a:ext>
            </a:extLst>
          </p:cNvPr>
          <p:cNvSpPr/>
          <p:nvPr/>
        </p:nvSpPr>
        <p:spPr>
          <a:xfrm>
            <a:off x="2971801" y="1943100"/>
            <a:ext cx="14401799" cy="1961584"/>
          </a:xfrm>
          <a:prstGeom prst="roundRect">
            <a:avLst/>
          </a:prstGeom>
          <a:solidFill>
            <a:srgbClr val="290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0">
            <a:extLst>
              <a:ext uri="{FF2B5EF4-FFF2-40B4-BE49-F238E27FC236}">
                <a16:creationId xmlns:a16="http://schemas.microsoft.com/office/drawing/2014/main" id="{A8C25613-4E14-41A2-A285-D43B599B76E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505199" y="2199270"/>
            <a:ext cx="13487399" cy="14492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l">
              <a:lnSpc>
                <a:spcPct val="114900"/>
              </a:lnSpc>
              <a:spcBef>
                <a:spcPts val="100"/>
              </a:spcBef>
            </a:pPr>
            <a:r>
              <a:rPr lang="it-IT" sz="2800" b="1" spc="55" dirty="0"/>
              <a:t>Corsi prevalentemente a distanza</a:t>
            </a:r>
            <a:r>
              <a:rPr lang="it-IT" sz="2800" spc="55" dirty="0"/>
              <a:t>: più dei 2/3 dei CFU devono essere erogati online (su 8 ore previste per 1 CFU, 2 in presenza, 6 a distanza di cui </a:t>
            </a:r>
            <a:r>
              <a:rPr lang="it-IT" sz="2800" spc="55" dirty="0" err="1"/>
              <a:t>max</a:t>
            </a:r>
            <a:r>
              <a:rPr lang="it-IT" sz="2800" spc="55" dirty="0"/>
              <a:t> 3 in a-sincrono)</a:t>
            </a:r>
          </a:p>
        </p:txBody>
      </p:sp>
      <p:sp>
        <p:nvSpPr>
          <p:cNvPr id="10" name="object 18">
            <a:extLst>
              <a:ext uri="{FF2B5EF4-FFF2-40B4-BE49-F238E27FC236}">
                <a16:creationId xmlns:a16="http://schemas.microsoft.com/office/drawing/2014/main" id="{5E8F0176-832E-4CEC-A030-D591CFC6C2E8}"/>
              </a:ext>
            </a:extLst>
          </p:cNvPr>
          <p:cNvSpPr/>
          <p:nvPr/>
        </p:nvSpPr>
        <p:spPr>
          <a:xfrm>
            <a:off x="2963780" y="4053828"/>
            <a:ext cx="14401799" cy="1546872"/>
          </a:xfrm>
          <a:prstGeom prst="roundRect">
            <a:avLst/>
          </a:prstGeom>
          <a:solidFill>
            <a:srgbClr val="A600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20">
            <a:extLst>
              <a:ext uri="{FF2B5EF4-FFF2-40B4-BE49-F238E27FC236}">
                <a16:creationId xmlns:a16="http://schemas.microsoft.com/office/drawing/2014/main" id="{492F41B3-7D43-4A89-B81D-165791B440E5}"/>
              </a:ext>
            </a:extLst>
          </p:cNvPr>
          <p:cNvSpPr txBox="1">
            <a:spLocks/>
          </p:cNvSpPr>
          <p:nvPr/>
        </p:nvSpPr>
        <p:spPr>
          <a:xfrm>
            <a:off x="3497178" y="4309998"/>
            <a:ext cx="13495419" cy="9537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marL="0">
              <a:defRPr sz="3100" b="0" i="0">
                <a:solidFill>
                  <a:schemeClr val="bg1"/>
                </a:solidFill>
                <a:latin typeface="Tahoma"/>
                <a:ea typeface="+mn-ea"/>
                <a:cs typeface="Tahoma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lang="it-IT" sz="2800" b="1" spc="55" dirty="0"/>
              <a:t>Corsi blended</a:t>
            </a:r>
            <a:r>
              <a:rPr lang="it-IT" sz="2800" spc="55" dirty="0"/>
              <a:t>: 1/2 dei CFU devono essere erogati online (su 8 ore previste per 1 CFU, 4 in presenza, 4 a distanza di cui </a:t>
            </a:r>
            <a:r>
              <a:rPr lang="it-IT" sz="2800" spc="55" dirty="0" err="1"/>
              <a:t>max</a:t>
            </a:r>
            <a:r>
              <a:rPr lang="it-IT" sz="2800" spc="55" dirty="0"/>
              <a:t> 2 in a-sincrono)</a:t>
            </a:r>
          </a:p>
        </p:txBody>
      </p:sp>
      <p:sp>
        <p:nvSpPr>
          <p:cNvPr id="12" name="object 18">
            <a:extLst>
              <a:ext uri="{FF2B5EF4-FFF2-40B4-BE49-F238E27FC236}">
                <a16:creationId xmlns:a16="http://schemas.microsoft.com/office/drawing/2014/main" id="{9B83BEAC-0C26-4ED6-85ED-C61ACBED5B06}"/>
              </a:ext>
            </a:extLst>
          </p:cNvPr>
          <p:cNvSpPr/>
          <p:nvPr/>
        </p:nvSpPr>
        <p:spPr>
          <a:xfrm>
            <a:off x="2967790" y="5831446"/>
            <a:ext cx="14401799" cy="1546761"/>
          </a:xfrm>
          <a:prstGeom prst="roundRect">
            <a:avLst/>
          </a:prstGeom>
          <a:solidFill>
            <a:srgbClr val="009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0">
            <a:extLst>
              <a:ext uri="{FF2B5EF4-FFF2-40B4-BE49-F238E27FC236}">
                <a16:creationId xmlns:a16="http://schemas.microsoft.com/office/drawing/2014/main" id="{5D670748-996F-4358-9149-D95DB5112A6A}"/>
              </a:ext>
            </a:extLst>
          </p:cNvPr>
          <p:cNvSpPr txBox="1">
            <a:spLocks/>
          </p:cNvSpPr>
          <p:nvPr/>
        </p:nvSpPr>
        <p:spPr>
          <a:xfrm>
            <a:off x="3501188" y="6087616"/>
            <a:ext cx="13495421" cy="9537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marL="0">
              <a:defRPr sz="3100" b="0" i="0">
                <a:solidFill>
                  <a:schemeClr val="bg1"/>
                </a:solidFill>
                <a:latin typeface="Tahoma"/>
                <a:ea typeface="+mn-ea"/>
                <a:cs typeface="Tahoma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lang="it-IT" sz="2800" b="1" spc="55" dirty="0"/>
              <a:t>Numero insegnamenti</a:t>
            </a:r>
            <a:r>
              <a:rPr lang="it-IT" sz="2800" spc="55" dirty="0"/>
              <a:t>: non più di 20 per le triennali non più di 12 per le magistrali</a:t>
            </a:r>
          </a:p>
        </p:txBody>
      </p:sp>
      <p:sp>
        <p:nvSpPr>
          <p:cNvPr id="14" name="object 18">
            <a:extLst>
              <a:ext uri="{FF2B5EF4-FFF2-40B4-BE49-F238E27FC236}">
                <a16:creationId xmlns:a16="http://schemas.microsoft.com/office/drawing/2014/main" id="{EEF60374-18ED-47DC-BF68-3ADF7FE53253}"/>
              </a:ext>
            </a:extLst>
          </p:cNvPr>
          <p:cNvSpPr/>
          <p:nvPr/>
        </p:nvSpPr>
        <p:spPr>
          <a:xfrm>
            <a:off x="2959769" y="7643548"/>
            <a:ext cx="14401799" cy="2300396"/>
          </a:xfrm>
          <a:prstGeom prst="roundRect">
            <a:avLst/>
          </a:prstGeom>
          <a:solidFill>
            <a:srgbClr val="D04A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20">
            <a:extLst>
              <a:ext uri="{FF2B5EF4-FFF2-40B4-BE49-F238E27FC236}">
                <a16:creationId xmlns:a16="http://schemas.microsoft.com/office/drawing/2014/main" id="{F1EFBAB3-1F6F-4414-BB4F-676EEA2BCD50}"/>
              </a:ext>
            </a:extLst>
          </p:cNvPr>
          <p:cNvSpPr txBox="1">
            <a:spLocks/>
          </p:cNvSpPr>
          <p:nvPr/>
        </p:nvSpPr>
        <p:spPr>
          <a:xfrm>
            <a:off x="3517231" y="7782443"/>
            <a:ext cx="13639800" cy="19447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 marL="0">
              <a:defRPr sz="3100" b="0" i="0">
                <a:solidFill>
                  <a:schemeClr val="bg1"/>
                </a:solidFill>
                <a:latin typeface="Tahoma"/>
                <a:ea typeface="+mn-ea"/>
                <a:cs typeface="Tahoma"/>
              </a:defRPr>
            </a:lvl1pPr>
            <a:lvl2pPr marL="457200">
              <a:defRPr>
                <a:latin typeface="+mn-lt"/>
                <a:ea typeface="+mn-ea"/>
                <a:cs typeface="+mn-cs"/>
              </a:defRPr>
            </a:lvl2pPr>
            <a:lvl3pPr marL="914400">
              <a:defRPr>
                <a:latin typeface="+mn-lt"/>
                <a:ea typeface="+mn-ea"/>
                <a:cs typeface="+mn-cs"/>
              </a:defRPr>
            </a:lvl3pPr>
            <a:lvl4pPr marL="1371600">
              <a:defRPr>
                <a:latin typeface="+mn-lt"/>
                <a:ea typeface="+mn-ea"/>
                <a:cs typeface="+mn-cs"/>
              </a:defRPr>
            </a:lvl4pPr>
            <a:lvl5pPr marL="1828800">
              <a:defRPr>
                <a:latin typeface="+mn-lt"/>
                <a:ea typeface="+mn-ea"/>
                <a:cs typeface="+mn-cs"/>
              </a:defRPr>
            </a:lvl5pPr>
            <a:lvl6pPr marL="2286000">
              <a:defRPr>
                <a:latin typeface="+mn-lt"/>
                <a:ea typeface="+mn-ea"/>
                <a:cs typeface="+mn-cs"/>
              </a:defRPr>
            </a:lvl6pPr>
            <a:lvl7pPr marL="2743200">
              <a:defRPr>
                <a:latin typeface="+mn-lt"/>
                <a:ea typeface="+mn-ea"/>
                <a:cs typeface="+mn-cs"/>
              </a:defRPr>
            </a:lvl7pPr>
            <a:lvl8pPr marL="3200400">
              <a:defRPr>
                <a:latin typeface="+mn-lt"/>
                <a:ea typeface="+mn-ea"/>
                <a:cs typeface="+mn-cs"/>
              </a:defRPr>
            </a:lvl8pPr>
            <a:lvl9pPr marL="3657600">
              <a:defRPr>
                <a:latin typeface="+mn-lt"/>
                <a:ea typeface="+mn-ea"/>
                <a:cs typeface="+mn-cs"/>
              </a:defRPr>
            </a:lvl9pPr>
          </a:lstStyle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lang="it-IT" sz="2800" b="1" spc="55" dirty="0"/>
              <a:t>Elementi di flessibilità</a:t>
            </a:r>
            <a:r>
              <a:rPr lang="it-IT" sz="2800" spc="55" dirty="0"/>
              <a:t>: possibilità di inserire basket di insegnamenti a scelta ulteriori rispetto a quelli previsti degli obiettivi formativi della classe di laurea (che devono essere almeno il 40% dei CFU necessari). Le motivazioni per l’inserimento di nuovi SSD vanno specificate nella descrizione del percorso</a:t>
            </a:r>
            <a:endParaRPr lang="it-IT" sz="2800" spc="-20" dirty="0"/>
          </a:p>
        </p:txBody>
      </p:sp>
    </p:spTree>
    <p:extLst>
      <p:ext uri="{BB962C8B-B14F-4D97-AF65-F5344CB8AC3E}">
        <p14:creationId xmlns:p14="http://schemas.microsoft.com/office/powerpoint/2010/main" val="19092269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203683"/>
            <a:ext cx="5934710" cy="3225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OBIETTIVI GENERALI DEL BANDO</a:t>
            </a:r>
            <a:endParaRPr sz="70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9561644" y="1028699"/>
            <a:ext cx="6777355" cy="8229600"/>
            <a:chOff x="9561644" y="1028699"/>
            <a:chExt cx="6777355" cy="8229600"/>
          </a:xfrm>
        </p:grpSpPr>
        <p:sp>
          <p:nvSpPr>
            <p:cNvPr id="4" name="object 4"/>
            <p:cNvSpPr/>
            <p:nvPr/>
          </p:nvSpPr>
          <p:spPr>
            <a:xfrm>
              <a:off x="9561644" y="1028699"/>
              <a:ext cx="6777355" cy="8229600"/>
            </a:xfrm>
            <a:custGeom>
              <a:avLst/>
              <a:gdLst/>
              <a:ahLst/>
              <a:cxnLst/>
              <a:rect l="l" t="t" r="r" b="b"/>
              <a:pathLst>
                <a:path w="6777355" h="8229600">
                  <a:moveTo>
                    <a:pt x="6491122" y="8229598"/>
                  </a:moveTo>
                  <a:lnTo>
                    <a:pt x="285746" y="8229598"/>
                  </a:lnTo>
                  <a:lnTo>
                    <a:pt x="240779" y="8226039"/>
                  </a:lnTo>
                  <a:lnTo>
                    <a:pt x="197320" y="8215572"/>
                  </a:lnTo>
                  <a:lnTo>
                    <a:pt x="156141" y="8198515"/>
                  </a:lnTo>
                  <a:lnTo>
                    <a:pt x="118010" y="8175187"/>
                  </a:lnTo>
                  <a:lnTo>
                    <a:pt x="83694" y="8145905"/>
                  </a:lnTo>
                  <a:lnTo>
                    <a:pt x="54411" y="8111588"/>
                  </a:lnTo>
                  <a:lnTo>
                    <a:pt x="31083" y="8073457"/>
                  </a:lnTo>
                  <a:lnTo>
                    <a:pt x="14026" y="8032278"/>
                  </a:lnTo>
                  <a:lnTo>
                    <a:pt x="3559" y="7988820"/>
                  </a:lnTo>
                  <a:lnTo>
                    <a:pt x="0" y="7943849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49" y="0"/>
                  </a:lnTo>
                  <a:lnTo>
                    <a:pt x="6491119" y="0"/>
                  </a:lnTo>
                  <a:lnTo>
                    <a:pt x="6536090" y="3559"/>
                  </a:lnTo>
                  <a:lnTo>
                    <a:pt x="6579549" y="14026"/>
                  </a:lnTo>
                  <a:lnTo>
                    <a:pt x="6620728" y="31083"/>
                  </a:lnTo>
                  <a:lnTo>
                    <a:pt x="6658859" y="54412"/>
                  </a:lnTo>
                  <a:lnTo>
                    <a:pt x="6693176" y="83694"/>
                  </a:lnTo>
                  <a:lnTo>
                    <a:pt x="6722458" y="118010"/>
                  </a:lnTo>
                  <a:lnTo>
                    <a:pt x="6745786" y="156141"/>
                  </a:lnTo>
                  <a:lnTo>
                    <a:pt x="6762842" y="197320"/>
                  </a:lnTo>
                  <a:lnTo>
                    <a:pt x="6773309" y="240779"/>
                  </a:lnTo>
                  <a:lnTo>
                    <a:pt x="6776869" y="285749"/>
                  </a:lnTo>
                  <a:lnTo>
                    <a:pt x="6776869" y="7943849"/>
                  </a:lnTo>
                  <a:lnTo>
                    <a:pt x="6773309" y="7988820"/>
                  </a:lnTo>
                  <a:lnTo>
                    <a:pt x="6762842" y="8032278"/>
                  </a:lnTo>
                  <a:lnTo>
                    <a:pt x="6745786" y="8073457"/>
                  </a:lnTo>
                  <a:lnTo>
                    <a:pt x="6722458" y="8111588"/>
                  </a:lnTo>
                  <a:lnTo>
                    <a:pt x="6693176" y="8145905"/>
                  </a:lnTo>
                  <a:lnTo>
                    <a:pt x="6658859" y="8175187"/>
                  </a:lnTo>
                  <a:lnTo>
                    <a:pt x="6620728" y="8198515"/>
                  </a:lnTo>
                  <a:lnTo>
                    <a:pt x="6579549" y="8215572"/>
                  </a:lnTo>
                  <a:lnTo>
                    <a:pt x="6536090" y="8226039"/>
                  </a:lnTo>
                  <a:lnTo>
                    <a:pt x="6491122" y="8229598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9561644" y="1028779"/>
              <a:ext cx="6772275" cy="8229600"/>
            </a:xfrm>
            <a:custGeom>
              <a:avLst/>
              <a:gdLst/>
              <a:ahLst/>
              <a:cxnLst/>
              <a:rect l="l" t="t" r="r" b="b"/>
              <a:pathLst>
                <a:path w="6772275" h="8229600">
                  <a:moveTo>
                    <a:pt x="314319" y="9524"/>
                  </a:moveTo>
                  <a:lnTo>
                    <a:pt x="304794" y="9524"/>
                  </a:lnTo>
                  <a:lnTo>
                    <a:pt x="304794" y="0"/>
                  </a:lnTo>
                  <a:lnTo>
                    <a:pt x="314319" y="0"/>
                  </a:lnTo>
                  <a:lnTo>
                    <a:pt x="314319" y="9524"/>
                  </a:lnTo>
                  <a:close/>
                </a:path>
                <a:path w="6772275" h="8229600">
                  <a:moveTo>
                    <a:pt x="333369" y="9524"/>
                  </a:moveTo>
                  <a:lnTo>
                    <a:pt x="323844" y="9524"/>
                  </a:lnTo>
                  <a:lnTo>
                    <a:pt x="323844" y="0"/>
                  </a:lnTo>
                  <a:lnTo>
                    <a:pt x="333369" y="0"/>
                  </a:lnTo>
                  <a:lnTo>
                    <a:pt x="333369" y="9524"/>
                  </a:lnTo>
                  <a:close/>
                </a:path>
                <a:path w="6772275" h="8229600">
                  <a:moveTo>
                    <a:pt x="352419" y="9524"/>
                  </a:moveTo>
                  <a:lnTo>
                    <a:pt x="342894" y="9524"/>
                  </a:lnTo>
                  <a:lnTo>
                    <a:pt x="342894" y="0"/>
                  </a:lnTo>
                  <a:lnTo>
                    <a:pt x="352419" y="0"/>
                  </a:lnTo>
                  <a:lnTo>
                    <a:pt x="352419" y="9524"/>
                  </a:lnTo>
                  <a:close/>
                </a:path>
                <a:path w="6772275" h="8229600">
                  <a:moveTo>
                    <a:pt x="371469" y="9524"/>
                  </a:moveTo>
                  <a:lnTo>
                    <a:pt x="361944" y="9524"/>
                  </a:lnTo>
                  <a:lnTo>
                    <a:pt x="361944" y="0"/>
                  </a:lnTo>
                  <a:lnTo>
                    <a:pt x="371469" y="0"/>
                  </a:lnTo>
                  <a:lnTo>
                    <a:pt x="371469" y="9524"/>
                  </a:lnTo>
                  <a:close/>
                </a:path>
                <a:path w="6772275" h="8229600">
                  <a:moveTo>
                    <a:pt x="390519" y="9524"/>
                  </a:moveTo>
                  <a:lnTo>
                    <a:pt x="380994" y="9524"/>
                  </a:lnTo>
                  <a:lnTo>
                    <a:pt x="380994" y="0"/>
                  </a:lnTo>
                  <a:lnTo>
                    <a:pt x="390519" y="0"/>
                  </a:lnTo>
                  <a:lnTo>
                    <a:pt x="390519" y="9524"/>
                  </a:lnTo>
                  <a:close/>
                </a:path>
                <a:path w="6772275" h="8229600">
                  <a:moveTo>
                    <a:pt x="409569" y="9524"/>
                  </a:moveTo>
                  <a:lnTo>
                    <a:pt x="400044" y="9524"/>
                  </a:lnTo>
                  <a:lnTo>
                    <a:pt x="400044" y="0"/>
                  </a:lnTo>
                  <a:lnTo>
                    <a:pt x="409569" y="0"/>
                  </a:lnTo>
                  <a:lnTo>
                    <a:pt x="409569" y="9524"/>
                  </a:lnTo>
                  <a:close/>
                </a:path>
                <a:path w="6772275" h="8229600">
                  <a:moveTo>
                    <a:pt x="428619" y="9524"/>
                  </a:moveTo>
                  <a:lnTo>
                    <a:pt x="419094" y="9524"/>
                  </a:lnTo>
                  <a:lnTo>
                    <a:pt x="419094" y="0"/>
                  </a:lnTo>
                  <a:lnTo>
                    <a:pt x="428619" y="0"/>
                  </a:lnTo>
                  <a:lnTo>
                    <a:pt x="428619" y="9524"/>
                  </a:lnTo>
                  <a:close/>
                </a:path>
                <a:path w="6772275" h="8229600">
                  <a:moveTo>
                    <a:pt x="447669" y="9524"/>
                  </a:moveTo>
                  <a:lnTo>
                    <a:pt x="438144" y="9524"/>
                  </a:lnTo>
                  <a:lnTo>
                    <a:pt x="438144" y="0"/>
                  </a:lnTo>
                  <a:lnTo>
                    <a:pt x="447669" y="0"/>
                  </a:lnTo>
                  <a:lnTo>
                    <a:pt x="447669" y="9524"/>
                  </a:lnTo>
                  <a:close/>
                </a:path>
                <a:path w="6772275" h="8229600">
                  <a:moveTo>
                    <a:pt x="466719" y="9524"/>
                  </a:moveTo>
                  <a:lnTo>
                    <a:pt x="457194" y="9524"/>
                  </a:lnTo>
                  <a:lnTo>
                    <a:pt x="457194" y="0"/>
                  </a:lnTo>
                  <a:lnTo>
                    <a:pt x="466719" y="0"/>
                  </a:lnTo>
                  <a:lnTo>
                    <a:pt x="466719" y="9524"/>
                  </a:lnTo>
                  <a:close/>
                </a:path>
                <a:path w="6772275" h="8229600">
                  <a:moveTo>
                    <a:pt x="485769" y="9524"/>
                  </a:moveTo>
                  <a:lnTo>
                    <a:pt x="476244" y="9524"/>
                  </a:lnTo>
                  <a:lnTo>
                    <a:pt x="476244" y="0"/>
                  </a:lnTo>
                  <a:lnTo>
                    <a:pt x="485769" y="0"/>
                  </a:lnTo>
                  <a:lnTo>
                    <a:pt x="485769" y="9524"/>
                  </a:lnTo>
                  <a:close/>
                </a:path>
                <a:path w="6772275" h="8229600">
                  <a:moveTo>
                    <a:pt x="504819" y="9524"/>
                  </a:moveTo>
                  <a:lnTo>
                    <a:pt x="495294" y="9524"/>
                  </a:lnTo>
                  <a:lnTo>
                    <a:pt x="495294" y="0"/>
                  </a:lnTo>
                  <a:lnTo>
                    <a:pt x="504819" y="0"/>
                  </a:lnTo>
                  <a:lnTo>
                    <a:pt x="504819" y="9524"/>
                  </a:lnTo>
                  <a:close/>
                </a:path>
                <a:path w="6772275" h="8229600">
                  <a:moveTo>
                    <a:pt x="523869" y="9524"/>
                  </a:moveTo>
                  <a:lnTo>
                    <a:pt x="514344" y="9524"/>
                  </a:lnTo>
                  <a:lnTo>
                    <a:pt x="514344" y="0"/>
                  </a:lnTo>
                  <a:lnTo>
                    <a:pt x="523869" y="0"/>
                  </a:lnTo>
                  <a:lnTo>
                    <a:pt x="523869" y="9524"/>
                  </a:lnTo>
                  <a:close/>
                </a:path>
                <a:path w="6772275" h="8229600">
                  <a:moveTo>
                    <a:pt x="542919" y="9524"/>
                  </a:moveTo>
                  <a:lnTo>
                    <a:pt x="533394" y="9524"/>
                  </a:lnTo>
                  <a:lnTo>
                    <a:pt x="533394" y="0"/>
                  </a:lnTo>
                  <a:lnTo>
                    <a:pt x="542919" y="0"/>
                  </a:lnTo>
                  <a:lnTo>
                    <a:pt x="542919" y="9524"/>
                  </a:lnTo>
                  <a:close/>
                </a:path>
                <a:path w="6772275" h="8229600">
                  <a:moveTo>
                    <a:pt x="561969" y="9524"/>
                  </a:moveTo>
                  <a:lnTo>
                    <a:pt x="552444" y="9524"/>
                  </a:lnTo>
                  <a:lnTo>
                    <a:pt x="552444" y="0"/>
                  </a:lnTo>
                  <a:lnTo>
                    <a:pt x="561969" y="0"/>
                  </a:lnTo>
                  <a:lnTo>
                    <a:pt x="561969" y="9524"/>
                  </a:lnTo>
                  <a:close/>
                </a:path>
                <a:path w="6772275" h="8229600">
                  <a:moveTo>
                    <a:pt x="581019" y="9524"/>
                  </a:moveTo>
                  <a:lnTo>
                    <a:pt x="571494" y="9524"/>
                  </a:lnTo>
                  <a:lnTo>
                    <a:pt x="571494" y="0"/>
                  </a:lnTo>
                  <a:lnTo>
                    <a:pt x="581019" y="0"/>
                  </a:lnTo>
                  <a:lnTo>
                    <a:pt x="581019" y="9524"/>
                  </a:lnTo>
                  <a:close/>
                </a:path>
                <a:path w="6772275" h="8229600">
                  <a:moveTo>
                    <a:pt x="600069" y="9524"/>
                  </a:moveTo>
                  <a:lnTo>
                    <a:pt x="590544" y="9524"/>
                  </a:lnTo>
                  <a:lnTo>
                    <a:pt x="590544" y="0"/>
                  </a:lnTo>
                  <a:lnTo>
                    <a:pt x="600069" y="0"/>
                  </a:lnTo>
                  <a:lnTo>
                    <a:pt x="600069" y="9524"/>
                  </a:lnTo>
                  <a:close/>
                </a:path>
                <a:path w="6772275" h="8229600">
                  <a:moveTo>
                    <a:pt x="619119" y="9524"/>
                  </a:moveTo>
                  <a:lnTo>
                    <a:pt x="609594" y="9524"/>
                  </a:lnTo>
                  <a:lnTo>
                    <a:pt x="609594" y="0"/>
                  </a:lnTo>
                  <a:lnTo>
                    <a:pt x="619119" y="0"/>
                  </a:lnTo>
                  <a:lnTo>
                    <a:pt x="619119" y="9524"/>
                  </a:lnTo>
                  <a:close/>
                </a:path>
                <a:path w="6772275" h="8229600">
                  <a:moveTo>
                    <a:pt x="638169" y="9524"/>
                  </a:moveTo>
                  <a:lnTo>
                    <a:pt x="628644" y="9524"/>
                  </a:lnTo>
                  <a:lnTo>
                    <a:pt x="628644" y="0"/>
                  </a:lnTo>
                  <a:lnTo>
                    <a:pt x="638169" y="0"/>
                  </a:lnTo>
                  <a:lnTo>
                    <a:pt x="638169" y="9524"/>
                  </a:lnTo>
                  <a:close/>
                </a:path>
                <a:path w="6772275" h="8229600">
                  <a:moveTo>
                    <a:pt x="657219" y="9524"/>
                  </a:moveTo>
                  <a:lnTo>
                    <a:pt x="647694" y="9524"/>
                  </a:lnTo>
                  <a:lnTo>
                    <a:pt x="647694" y="0"/>
                  </a:lnTo>
                  <a:lnTo>
                    <a:pt x="657219" y="0"/>
                  </a:lnTo>
                  <a:lnTo>
                    <a:pt x="657219" y="9524"/>
                  </a:lnTo>
                  <a:close/>
                </a:path>
                <a:path w="6772275" h="8229600">
                  <a:moveTo>
                    <a:pt x="676269" y="9524"/>
                  </a:moveTo>
                  <a:lnTo>
                    <a:pt x="666744" y="9524"/>
                  </a:lnTo>
                  <a:lnTo>
                    <a:pt x="666744" y="0"/>
                  </a:lnTo>
                  <a:lnTo>
                    <a:pt x="676269" y="0"/>
                  </a:lnTo>
                  <a:lnTo>
                    <a:pt x="676269" y="9524"/>
                  </a:lnTo>
                  <a:close/>
                </a:path>
                <a:path w="6772275" h="8229600">
                  <a:moveTo>
                    <a:pt x="695319" y="9524"/>
                  </a:moveTo>
                  <a:lnTo>
                    <a:pt x="685794" y="9524"/>
                  </a:lnTo>
                  <a:lnTo>
                    <a:pt x="685794" y="0"/>
                  </a:lnTo>
                  <a:lnTo>
                    <a:pt x="695319" y="0"/>
                  </a:lnTo>
                  <a:lnTo>
                    <a:pt x="695319" y="9524"/>
                  </a:lnTo>
                  <a:close/>
                </a:path>
                <a:path w="6772275" h="8229600">
                  <a:moveTo>
                    <a:pt x="714369" y="9524"/>
                  </a:moveTo>
                  <a:lnTo>
                    <a:pt x="704844" y="9524"/>
                  </a:lnTo>
                  <a:lnTo>
                    <a:pt x="704844" y="0"/>
                  </a:lnTo>
                  <a:lnTo>
                    <a:pt x="714369" y="0"/>
                  </a:lnTo>
                  <a:lnTo>
                    <a:pt x="714369" y="9524"/>
                  </a:lnTo>
                  <a:close/>
                </a:path>
                <a:path w="6772275" h="8229600">
                  <a:moveTo>
                    <a:pt x="733419" y="9524"/>
                  </a:moveTo>
                  <a:lnTo>
                    <a:pt x="723894" y="9524"/>
                  </a:lnTo>
                  <a:lnTo>
                    <a:pt x="723894" y="0"/>
                  </a:lnTo>
                  <a:lnTo>
                    <a:pt x="733419" y="0"/>
                  </a:lnTo>
                  <a:lnTo>
                    <a:pt x="733419" y="9524"/>
                  </a:lnTo>
                  <a:close/>
                </a:path>
                <a:path w="6772275" h="8229600">
                  <a:moveTo>
                    <a:pt x="752469" y="9524"/>
                  </a:moveTo>
                  <a:lnTo>
                    <a:pt x="742944" y="9524"/>
                  </a:lnTo>
                  <a:lnTo>
                    <a:pt x="742944" y="0"/>
                  </a:lnTo>
                  <a:lnTo>
                    <a:pt x="752469" y="0"/>
                  </a:lnTo>
                  <a:lnTo>
                    <a:pt x="752469" y="9524"/>
                  </a:lnTo>
                  <a:close/>
                </a:path>
                <a:path w="6772275" h="8229600">
                  <a:moveTo>
                    <a:pt x="771519" y="9524"/>
                  </a:moveTo>
                  <a:lnTo>
                    <a:pt x="761994" y="9524"/>
                  </a:lnTo>
                  <a:lnTo>
                    <a:pt x="761994" y="0"/>
                  </a:lnTo>
                  <a:lnTo>
                    <a:pt x="771519" y="0"/>
                  </a:lnTo>
                  <a:lnTo>
                    <a:pt x="771519" y="9524"/>
                  </a:lnTo>
                  <a:close/>
                </a:path>
                <a:path w="6772275" h="8229600">
                  <a:moveTo>
                    <a:pt x="790569" y="9524"/>
                  </a:moveTo>
                  <a:lnTo>
                    <a:pt x="781044" y="9524"/>
                  </a:lnTo>
                  <a:lnTo>
                    <a:pt x="781044" y="0"/>
                  </a:lnTo>
                  <a:lnTo>
                    <a:pt x="790569" y="0"/>
                  </a:lnTo>
                  <a:lnTo>
                    <a:pt x="790569" y="9524"/>
                  </a:lnTo>
                  <a:close/>
                </a:path>
                <a:path w="6772275" h="8229600">
                  <a:moveTo>
                    <a:pt x="809619" y="9524"/>
                  </a:moveTo>
                  <a:lnTo>
                    <a:pt x="800094" y="9524"/>
                  </a:lnTo>
                  <a:lnTo>
                    <a:pt x="800094" y="0"/>
                  </a:lnTo>
                  <a:lnTo>
                    <a:pt x="809619" y="0"/>
                  </a:lnTo>
                  <a:lnTo>
                    <a:pt x="809619" y="9524"/>
                  </a:lnTo>
                  <a:close/>
                </a:path>
                <a:path w="6772275" h="8229600">
                  <a:moveTo>
                    <a:pt x="828669" y="9524"/>
                  </a:moveTo>
                  <a:lnTo>
                    <a:pt x="819144" y="9524"/>
                  </a:lnTo>
                  <a:lnTo>
                    <a:pt x="819144" y="0"/>
                  </a:lnTo>
                  <a:lnTo>
                    <a:pt x="828669" y="0"/>
                  </a:lnTo>
                  <a:lnTo>
                    <a:pt x="828669" y="9524"/>
                  </a:lnTo>
                  <a:close/>
                </a:path>
                <a:path w="6772275" h="8229600">
                  <a:moveTo>
                    <a:pt x="847719" y="9524"/>
                  </a:moveTo>
                  <a:lnTo>
                    <a:pt x="838194" y="9524"/>
                  </a:lnTo>
                  <a:lnTo>
                    <a:pt x="838194" y="0"/>
                  </a:lnTo>
                  <a:lnTo>
                    <a:pt x="847719" y="0"/>
                  </a:lnTo>
                  <a:lnTo>
                    <a:pt x="847719" y="9524"/>
                  </a:lnTo>
                  <a:close/>
                </a:path>
                <a:path w="6772275" h="8229600">
                  <a:moveTo>
                    <a:pt x="866769" y="9524"/>
                  </a:moveTo>
                  <a:lnTo>
                    <a:pt x="857244" y="9524"/>
                  </a:lnTo>
                  <a:lnTo>
                    <a:pt x="857244" y="0"/>
                  </a:lnTo>
                  <a:lnTo>
                    <a:pt x="866769" y="0"/>
                  </a:lnTo>
                  <a:lnTo>
                    <a:pt x="866769" y="9524"/>
                  </a:lnTo>
                  <a:close/>
                </a:path>
                <a:path w="6772275" h="8229600">
                  <a:moveTo>
                    <a:pt x="885819" y="9524"/>
                  </a:moveTo>
                  <a:lnTo>
                    <a:pt x="876294" y="9524"/>
                  </a:lnTo>
                  <a:lnTo>
                    <a:pt x="876294" y="0"/>
                  </a:lnTo>
                  <a:lnTo>
                    <a:pt x="885819" y="0"/>
                  </a:lnTo>
                  <a:lnTo>
                    <a:pt x="885819" y="9524"/>
                  </a:lnTo>
                  <a:close/>
                </a:path>
                <a:path w="6772275" h="8229600">
                  <a:moveTo>
                    <a:pt x="904869" y="9524"/>
                  </a:moveTo>
                  <a:lnTo>
                    <a:pt x="895344" y="9524"/>
                  </a:lnTo>
                  <a:lnTo>
                    <a:pt x="895344" y="0"/>
                  </a:lnTo>
                  <a:lnTo>
                    <a:pt x="904869" y="0"/>
                  </a:lnTo>
                  <a:lnTo>
                    <a:pt x="904869" y="9524"/>
                  </a:lnTo>
                  <a:close/>
                </a:path>
                <a:path w="6772275" h="8229600">
                  <a:moveTo>
                    <a:pt x="923919" y="9524"/>
                  </a:moveTo>
                  <a:lnTo>
                    <a:pt x="914394" y="9524"/>
                  </a:lnTo>
                  <a:lnTo>
                    <a:pt x="914394" y="0"/>
                  </a:lnTo>
                  <a:lnTo>
                    <a:pt x="923919" y="0"/>
                  </a:lnTo>
                  <a:lnTo>
                    <a:pt x="923919" y="9524"/>
                  </a:lnTo>
                  <a:close/>
                </a:path>
                <a:path w="6772275" h="8229600">
                  <a:moveTo>
                    <a:pt x="942969" y="9524"/>
                  </a:moveTo>
                  <a:lnTo>
                    <a:pt x="933444" y="9524"/>
                  </a:lnTo>
                  <a:lnTo>
                    <a:pt x="933444" y="0"/>
                  </a:lnTo>
                  <a:lnTo>
                    <a:pt x="942969" y="0"/>
                  </a:lnTo>
                  <a:lnTo>
                    <a:pt x="942969" y="9524"/>
                  </a:lnTo>
                  <a:close/>
                </a:path>
                <a:path w="6772275" h="8229600">
                  <a:moveTo>
                    <a:pt x="962019" y="9524"/>
                  </a:moveTo>
                  <a:lnTo>
                    <a:pt x="952494" y="9524"/>
                  </a:lnTo>
                  <a:lnTo>
                    <a:pt x="952494" y="0"/>
                  </a:lnTo>
                  <a:lnTo>
                    <a:pt x="962019" y="0"/>
                  </a:lnTo>
                  <a:lnTo>
                    <a:pt x="962019" y="9524"/>
                  </a:lnTo>
                  <a:close/>
                </a:path>
                <a:path w="6772275" h="8229600">
                  <a:moveTo>
                    <a:pt x="981069" y="9524"/>
                  </a:moveTo>
                  <a:lnTo>
                    <a:pt x="971544" y="9524"/>
                  </a:lnTo>
                  <a:lnTo>
                    <a:pt x="971544" y="0"/>
                  </a:lnTo>
                  <a:lnTo>
                    <a:pt x="981069" y="0"/>
                  </a:lnTo>
                  <a:lnTo>
                    <a:pt x="981069" y="9524"/>
                  </a:lnTo>
                  <a:close/>
                </a:path>
                <a:path w="6772275" h="8229600">
                  <a:moveTo>
                    <a:pt x="1000119" y="9524"/>
                  </a:moveTo>
                  <a:lnTo>
                    <a:pt x="990594" y="9524"/>
                  </a:lnTo>
                  <a:lnTo>
                    <a:pt x="990594" y="0"/>
                  </a:lnTo>
                  <a:lnTo>
                    <a:pt x="1000119" y="0"/>
                  </a:lnTo>
                  <a:lnTo>
                    <a:pt x="1000119" y="9524"/>
                  </a:lnTo>
                  <a:close/>
                </a:path>
                <a:path w="6772275" h="8229600">
                  <a:moveTo>
                    <a:pt x="1019169" y="9524"/>
                  </a:moveTo>
                  <a:lnTo>
                    <a:pt x="1009644" y="9524"/>
                  </a:lnTo>
                  <a:lnTo>
                    <a:pt x="1009644" y="0"/>
                  </a:lnTo>
                  <a:lnTo>
                    <a:pt x="1019169" y="0"/>
                  </a:lnTo>
                  <a:lnTo>
                    <a:pt x="1019169" y="9524"/>
                  </a:lnTo>
                  <a:close/>
                </a:path>
                <a:path w="6772275" h="8229600">
                  <a:moveTo>
                    <a:pt x="1038219" y="9524"/>
                  </a:moveTo>
                  <a:lnTo>
                    <a:pt x="1028694" y="9524"/>
                  </a:lnTo>
                  <a:lnTo>
                    <a:pt x="1028694" y="0"/>
                  </a:lnTo>
                  <a:lnTo>
                    <a:pt x="1038219" y="0"/>
                  </a:lnTo>
                  <a:lnTo>
                    <a:pt x="1038219" y="9524"/>
                  </a:lnTo>
                  <a:close/>
                </a:path>
                <a:path w="6772275" h="8229600">
                  <a:moveTo>
                    <a:pt x="1057269" y="9524"/>
                  </a:moveTo>
                  <a:lnTo>
                    <a:pt x="1047744" y="9524"/>
                  </a:lnTo>
                  <a:lnTo>
                    <a:pt x="1047744" y="0"/>
                  </a:lnTo>
                  <a:lnTo>
                    <a:pt x="1057269" y="0"/>
                  </a:lnTo>
                  <a:lnTo>
                    <a:pt x="1057269" y="9524"/>
                  </a:lnTo>
                  <a:close/>
                </a:path>
                <a:path w="6772275" h="8229600">
                  <a:moveTo>
                    <a:pt x="1076319" y="9524"/>
                  </a:moveTo>
                  <a:lnTo>
                    <a:pt x="1066794" y="9524"/>
                  </a:lnTo>
                  <a:lnTo>
                    <a:pt x="1066794" y="0"/>
                  </a:lnTo>
                  <a:lnTo>
                    <a:pt x="1076319" y="0"/>
                  </a:lnTo>
                  <a:lnTo>
                    <a:pt x="1076319" y="9524"/>
                  </a:lnTo>
                  <a:close/>
                </a:path>
                <a:path w="6772275" h="8229600">
                  <a:moveTo>
                    <a:pt x="1095369" y="9524"/>
                  </a:moveTo>
                  <a:lnTo>
                    <a:pt x="1085844" y="9524"/>
                  </a:lnTo>
                  <a:lnTo>
                    <a:pt x="1085844" y="0"/>
                  </a:lnTo>
                  <a:lnTo>
                    <a:pt x="1095369" y="0"/>
                  </a:lnTo>
                  <a:lnTo>
                    <a:pt x="1095369" y="9524"/>
                  </a:lnTo>
                  <a:close/>
                </a:path>
                <a:path w="6772275" h="8229600">
                  <a:moveTo>
                    <a:pt x="1114419" y="9524"/>
                  </a:moveTo>
                  <a:lnTo>
                    <a:pt x="1104894" y="9524"/>
                  </a:lnTo>
                  <a:lnTo>
                    <a:pt x="1104894" y="0"/>
                  </a:lnTo>
                  <a:lnTo>
                    <a:pt x="1114419" y="0"/>
                  </a:lnTo>
                  <a:lnTo>
                    <a:pt x="1114419" y="9524"/>
                  </a:lnTo>
                  <a:close/>
                </a:path>
                <a:path w="6772275" h="8229600">
                  <a:moveTo>
                    <a:pt x="1133469" y="9524"/>
                  </a:moveTo>
                  <a:lnTo>
                    <a:pt x="1123944" y="9524"/>
                  </a:lnTo>
                  <a:lnTo>
                    <a:pt x="1123944" y="0"/>
                  </a:lnTo>
                  <a:lnTo>
                    <a:pt x="1133469" y="0"/>
                  </a:lnTo>
                  <a:lnTo>
                    <a:pt x="1133469" y="9524"/>
                  </a:lnTo>
                  <a:close/>
                </a:path>
                <a:path w="6772275" h="8229600">
                  <a:moveTo>
                    <a:pt x="1152519" y="9524"/>
                  </a:moveTo>
                  <a:lnTo>
                    <a:pt x="1142994" y="9524"/>
                  </a:lnTo>
                  <a:lnTo>
                    <a:pt x="1142994" y="0"/>
                  </a:lnTo>
                  <a:lnTo>
                    <a:pt x="1152519" y="0"/>
                  </a:lnTo>
                  <a:lnTo>
                    <a:pt x="1152519" y="9524"/>
                  </a:lnTo>
                  <a:close/>
                </a:path>
                <a:path w="6772275" h="8229600">
                  <a:moveTo>
                    <a:pt x="1171569" y="9524"/>
                  </a:moveTo>
                  <a:lnTo>
                    <a:pt x="1162044" y="9524"/>
                  </a:lnTo>
                  <a:lnTo>
                    <a:pt x="1162044" y="0"/>
                  </a:lnTo>
                  <a:lnTo>
                    <a:pt x="1171569" y="0"/>
                  </a:lnTo>
                  <a:lnTo>
                    <a:pt x="1171569" y="9524"/>
                  </a:lnTo>
                  <a:close/>
                </a:path>
                <a:path w="6772275" h="8229600">
                  <a:moveTo>
                    <a:pt x="1190619" y="9524"/>
                  </a:moveTo>
                  <a:lnTo>
                    <a:pt x="1181094" y="9524"/>
                  </a:lnTo>
                  <a:lnTo>
                    <a:pt x="1181094" y="0"/>
                  </a:lnTo>
                  <a:lnTo>
                    <a:pt x="1190619" y="0"/>
                  </a:lnTo>
                  <a:lnTo>
                    <a:pt x="1190619" y="9524"/>
                  </a:lnTo>
                  <a:close/>
                </a:path>
                <a:path w="6772275" h="8229600">
                  <a:moveTo>
                    <a:pt x="1209669" y="9524"/>
                  </a:moveTo>
                  <a:lnTo>
                    <a:pt x="1200144" y="9524"/>
                  </a:lnTo>
                  <a:lnTo>
                    <a:pt x="1200144" y="0"/>
                  </a:lnTo>
                  <a:lnTo>
                    <a:pt x="1209669" y="0"/>
                  </a:lnTo>
                  <a:lnTo>
                    <a:pt x="1209669" y="9524"/>
                  </a:lnTo>
                  <a:close/>
                </a:path>
                <a:path w="6772275" h="8229600">
                  <a:moveTo>
                    <a:pt x="1228719" y="9524"/>
                  </a:moveTo>
                  <a:lnTo>
                    <a:pt x="1219194" y="9524"/>
                  </a:lnTo>
                  <a:lnTo>
                    <a:pt x="1219194" y="0"/>
                  </a:lnTo>
                  <a:lnTo>
                    <a:pt x="1228719" y="0"/>
                  </a:lnTo>
                  <a:lnTo>
                    <a:pt x="1228719" y="9524"/>
                  </a:lnTo>
                  <a:close/>
                </a:path>
                <a:path w="6772275" h="8229600">
                  <a:moveTo>
                    <a:pt x="1247769" y="9524"/>
                  </a:moveTo>
                  <a:lnTo>
                    <a:pt x="1238244" y="9524"/>
                  </a:lnTo>
                  <a:lnTo>
                    <a:pt x="1238244" y="0"/>
                  </a:lnTo>
                  <a:lnTo>
                    <a:pt x="1247769" y="0"/>
                  </a:lnTo>
                  <a:lnTo>
                    <a:pt x="1247769" y="9524"/>
                  </a:lnTo>
                  <a:close/>
                </a:path>
                <a:path w="6772275" h="8229600">
                  <a:moveTo>
                    <a:pt x="1266819" y="9524"/>
                  </a:moveTo>
                  <a:lnTo>
                    <a:pt x="1257294" y="9524"/>
                  </a:lnTo>
                  <a:lnTo>
                    <a:pt x="1257294" y="0"/>
                  </a:lnTo>
                  <a:lnTo>
                    <a:pt x="1266819" y="0"/>
                  </a:lnTo>
                  <a:lnTo>
                    <a:pt x="1266819" y="9524"/>
                  </a:lnTo>
                  <a:close/>
                </a:path>
                <a:path w="6772275" h="8229600">
                  <a:moveTo>
                    <a:pt x="1285869" y="9524"/>
                  </a:moveTo>
                  <a:lnTo>
                    <a:pt x="1276344" y="9524"/>
                  </a:lnTo>
                  <a:lnTo>
                    <a:pt x="1276344" y="0"/>
                  </a:lnTo>
                  <a:lnTo>
                    <a:pt x="1285869" y="0"/>
                  </a:lnTo>
                  <a:lnTo>
                    <a:pt x="1285869" y="9524"/>
                  </a:lnTo>
                  <a:close/>
                </a:path>
                <a:path w="6772275" h="8229600">
                  <a:moveTo>
                    <a:pt x="1304919" y="9524"/>
                  </a:moveTo>
                  <a:lnTo>
                    <a:pt x="1295394" y="9524"/>
                  </a:lnTo>
                  <a:lnTo>
                    <a:pt x="1295394" y="0"/>
                  </a:lnTo>
                  <a:lnTo>
                    <a:pt x="1304919" y="0"/>
                  </a:lnTo>
                  <a:lnTo>
                    <a:pt x="1304919" y="9524"/>
                  </a:lnTo>
                  <a:close/>
                </a:path>
                <a:path w="6772275" h="8229600">
                  <a:moveTo>
                    <a:pt x="1323969" y="9524"/>
                  </a:moveTo>
                  <a:lnTo>
                    <a:pt x="1314444" y="9524"/>
                  </a:lnTo>
                  <a:lnTo>
                    <a:pt x="1314444" y="0"/>
                  </a:lnTo>
                  <a:lnTo>
                    <a:pt x="1323969" y="0"/>
                  </a:lnTo>
                  <a:lnTo>
                    <a:pt x="1323969" y="9524"/>
                  </a:lnTo>
                  <a:close/>
                </a:path>
                <a:path w="6772275" h="8229600">
                  <a:moveTo>
                    <a:pt x="1343019" y="9524"/>
                  </a:moveTo>
                  <a:lnTo>
                    <a:pt x="1333494" y="9524"/>
                  </a:lnTo>
                  <a:lnTo>
                    <a:pt x="1333494" y="0"/>
                  </a:lnTo>
                  <a:lnTo>
                    <a:pt x="1343019" y="0"/>
                  </a:lnTo>
                  <a:lnTo>
                    <a:pt x="1343019" y="9524"/>
                  </a:lnTo>
                  <a:close/>
                </a:path>
                <a:path w="6772275" h="8229600">
                  <a:moveTo>
                    <a:pt x="1362069" y="9524"/>
                  </a:moveTo>
                  <a:lnTo>
                    <a:pt x="1352544" y="9524"/>
                  </a:lnTo>
                  <a:lnTo>
                    <a:pt x="1352544" y="0"/>
                  </a:lnTo>
                  <a:lnTo>
                    <a:pt x="1362069" y="0"/>
                  </a:lnTo>
                  <a:lnTo>
                    <a:pt x="1362069" y="9524"/>
                  </a:lnTo>
                  <a:close/>
                </a:path>
                <a:path w="6772275" h="8229600">
                  <a:moveTo>
                    <a:pt x="1381119" y="9524"/>
                  </a:moveTo>
                  <a:lnTo>
                    <a:pt x="1371594" y="9524"/>
                  </a:lnTo>
                  <a:lnTo>
                    <a:pt x="1371594" y="0"/>
                  </a:lnTo>
                  <a:lnTo>
                    <a:pt x="1381119" y="0"/>
                  </a:lnTo>
                  <a:lnTo>
                    <a:pt x="1381119" y="9524"/>
                  </a:lnTo>
                  <a:close/>
                </a:path>
                <a:path w="6772275" h="8229600">
                  <a:moveTo>
                    <a:pt x="1400169" y="9524"/>
                  </a:moveTo>
                  <a:lnTo>
                    <a:pt x="1390644" y="9524"/>
                  </a:lnTo>
                  <a:lnTo>
                    <a:pt x="1390644" y="0"/>
                  </a:lnTo>
                  <a:lnTo>
                    <a:pt x="1400169" y="0"/>
                  </a:lnTo>
                  <a:lnTo>
                    <a:pt x="1400169" y="9524"/>
                  </a:lnTo>
                  <a:close/>
                </a:path>
                <a:path w="6772275" h="8229600">
                  <a:moveTo>
                    <a:pt x="1419219" y="9524"/>
                  </a:moveTo>
                  <a:lnTo>
                    <a:pt x="1409694" y="9524"/>
                  </a:lnTo>
                  <a:lnTo>
                    <a:pt x="1409694" y="0"/>
                  </a:lnTo>
                  <a:lnTo>
                    <a:pt x="1419219" y="0"/>
                  </a:lnTo>
                  <a:lnTo>
                    <a:pt x="1419219" y="9524"/>
                  </a:lnTo>
                  <a:close/>
                </a:path>
                <a:path w="6772275" h="8229600">
                  <a:moveTo>
                    <a:pt x="1438269" y="9524"/>
                  </a:moveTo>
                  <a:lnTo>
                    <a:pt x="1428744" y="9524"/>
                  </a:lnTo>
                  <a:lnTo>
                    <a:pt x="1428744" y="0"/>
                  </a:lnTo>
                  <a:lnTo>
                    <a:pt x="1438269" y="0"/>
                  </a:lnTo>
                  <a:lnTo>
                    <a:pt x="1438269" y="9524"/>
                  </a:lnTo>
                  <a:close/>
                </a:path>
                <a:path w="6772275" h="8229600">
                  <a:moveTo>
                    <a:pt x="1457319" y="9524"/>
                  </a:moveTo>
                  <a:lnTo>
                    <a:pt x="1447794" y="9524"/>
                  </a:lnTo>
                  <a:lnTo>
                    <a:pt x="1447794" y="0"/>
                  </a:lnTo>
                  <a:lnTo>
                    <a:pt x="1457319" y="0"/>
                  </a:lnTo>
                  <a:lnTo>
                    <a:pt x="1457319" y="9524"/>
                  </a:lnTo>
                  <a:close/>
                </a:path>
                <a:path w="6772275" h="8229600">
                  <a:moveTo>
                    <a:pt x="1476369" y="9524"/>
                  </a:moveTo>
                  <a:lnTo>
                    <a:pt x="1466844" y="9524"/>
                  </a:lnTo>
                  <a:lnTo>
                    <a:pt x="1466844" y="0"/>
                  </a:lnTo>
                  <a:lnTo>
                    <a:pt x="1476369" y="0"/>
                  </a:lnTo>
                  <a:lnTo>
                    <a:pt x="1476369" y="9524"/>
                  </a:lnTo>
                  <a:close/>
                </a:path>
                <a:path w="6772275" h="8229600">
                  <a:moveTo>
                    <a:pt x="1495419" y="9524"/>
                  </a:moveTo>
                  <a:lnTo>
                    <a:pt x="1485894" y="9524"/>
                  </a:lnTo>
                  <a:lnTo>
                    <a:pt x="1485894" y="0"/>
                  </a:lnTo>
                  <a:lnTo>
                    <a:pt x="1495419" y="0"/>
                  </a:lnTo>
                  <a:lnTo>
                    <a:pt x="1495419" y="9524"/>
                  </a:lnTo>
                  <a:close/>
                </a:path>
                <a:path w="6772275" h="8229600">
                  <a:moveTo>
                    <a:pt x="1514469" y="9524"/>
                  </a:moveTo>
                  <a:lnTo>
                    <a:pt x="1504944" y="9524"/>
                  </a:lnTo>
                  <a:lnTo>
                    <a:pt x="1504944" y="0"/>
                  </a:lnTo>
                  <a:lnTo>
                    <a:pt x="1514469" y="0"/>
                  </a:lnTo>
                  <a:lnTo>
                    <a:pt x="1514469" y="9524"/>
                  </a:lnTo>
                  <a:close/>
                </a:path>
                <a:path w="6772275" h="8229600">
                  <a:moveTo>
                    <a:pt x="1533519" y="9524"/>
                  </a:moveTo>
                  <a:lnTo>
                    <a:pt x="1523994" y="9524"/>
                  </a:lnTo>
                  <a:lnTo>
                    <a:pt x="1523994" y="0"/>
                  </a:lnTo>
                  <a:lnTo>
                    <a:pt x="1533519" y="0"/>
                  </a:lnTo>
                  <a:lnTo>
                    <a:pt x="1533519" y="9524"/>
                  </a:lnTo>
                  <a:close/>
                </a:path>
                <a:path w="6772275" h="8229600">
                  <a:moveTo>
                    <a:pt x="1552569" y="9524"/>
                  </a:moveTo>
                  <a:lnTo>
                    <a:pt x="1543044" y="9524"/>
                  </a:lnTo>
                  <a:lnTo>
                    <a:pt x="1543044" y="0"/>
                  </a:lnTo>
                  <a:lnTo>
                    <a:pt x="1552569" y="0"/>
                  </a:lnTo>
                  <a:lnTo>
                    <a:pt x="1552569" y="9524"/>
                  </a:lnTo>
                  <a:close/>
                </a:path>
                <a:path w="6772275" h="8229600">
                  <a:moveTo>
                    <a:pt x="1571619" y="9524"/>
                  </a:moveTo>
                  <a:lnTo>
                    <a:pt x="1562094" y="9524"/>
                  </a:lnTo>
                  <a:lnTo>
                    <a:pt x="1562094" y="0"/>
                  </a:lnTo>
                  <a:lnTo>
                    <a:pt x="1571619" y="0"/>
                  </a:lnTo>
                  <a:lnTo>
                    <a:pt x="1571619" y="9524"/>
                  </a:lnTo>
                  <a:close/>
                </a:path>
                <a:path w="6772275" h="8229600">
                  <a:moveTo>
                    <a:pt x="1590669" y="9524"/>
                  </a:moveTo>
                  <a:lnTo>
                    <a:pt x="1581144" y="9524"/>
                  </a:lnTo>
                  <a:lnTo>
                    <a:pt x="1581144" y="0"/>
                  </a:lnTo>
                  <a:lnTo>
                    <a:pt x="1590669" y="0"/>
                  </a:lnTo>
                  <a:lnTo>
                    <a:pt x="1590669" y="9524"/>
                  </a:lnTo>
                  <a:close/>
                </a:path>
                <a:path w="6772275" h="8229600">
                  <a:moveTo>
                    <a:pt x="1609719" y="9524"/>
                  </a:moveTo>
                  <a:lnTo>
                    <a:pt x="1600194" y="9524"/>
                  </a:lnTo>
                  <a:lnTo>
                    <a:pt x="1600194" y="0"/>
                  </a:lnTo>
                  <a:lnTo>
                    <a:pt x="1609719" y="0"/>
                  </a:lnTo>
                  <a:lnTo>
                    <a:pt x="1609719" y="9524"/>
                  </a:lnTo>
                  <a:close/>
                </a:path>
                <a:path w="6772275" h="8229600">
                  <a:moveTo>
                    <a:pt x="1628769" y="9524"/>
                  </a:moveTo>
                  <a:lnTo>
                    <a:pt x="1619244" y="9524"/>
                  </a:lnTo>
                  <a:lnTo>
                    <a:pt x="1619244" y="0"/>
                  </a:lnTo>
                  <a:lnTo>
                    <a:pt x="1628769" y="0"/>
                  </a:lnTo>
                  <a:lnTo>
                    <a:pt x="1628769" y="9524"/>
                  </a:lnTo>
                  <a:close/>
                </a:path>
                <a:path w="6772275" h="8229600">
                  <a:moveTo>
                    <a:pt x="1647819" y="9524"/>
                  </a:moveTo>
                  <a:lnTo>
                    <a:pt x="1638294" y="9524"/>
                  </a:lnTo>
                  <a:lnTo>
                    <a:pt x="1638294" y="0"/>
                  </a:lnTo>
                  <a:lnTo>
                    <a:pt x="1647819" y="0"/>
                  </a:lnTo>
                  <a:lnTo>
                    <a:pt x="1647819" y="9524"/>
                  </a:lnTo>
                  <a:close/>
                </a:path>
                <a:path w="6772275" h="8229600">
                  <a:moveTo>
                    <a:pt x="1666869" y="9524"/>
                  </a:moveTo>
                  <a:lnTo>
                    <a:pt x="1657344" y="9524"/>
                  </a:lnTo>
                  <a:lnTo>
                    <a:pt x="1657344" y="0"/>
                  </a:lnTo>
                  <a:lnTo>
                    <a:pt x="1666869" y="0"/>
                  </a:lnTo>
                  <a:lnTo>
                    <a:pt x="1666869" y="9524"/>
                  </a:lnTo>
                  <a:close/>
                </a:path>
                <a:path w="6772275" h="8229600">
                  <a:moveTo>
                    <a:pt x="1685919" y="9524"/>
                  </a:moveTo>
                  <a:lnTo>
                    <a:pt x="1676394" y="9524"/>
                  </a:lnTo>
                  <a:lnTo>
                    <a:pt x="1676394" y="0"/>
                  </a:lnTo>
                  <a:lnTo>
                    <a:pt x="1685919" y="0"/>
                  </a:lnTo>
                  <a:lnTo>
                    <a:pt x="1685919" y="9524"/>
                  </a:lnTo>
                  <a:close/>
                </a:path>
                <a:path w="6772275" h="8229600">
                  <a:moveTo>
                    <a:pt x="1704969" y="9524"/>
                  </a:moveTo>
                  <a:lnTo>
                    <a:pt x="1695444" y="9524"/>
                  </a:lnTo>
                  <a:lnTo>
                    <a:pt x="1695444" y="0"/>
                  </a:lnTo>
                  <a:lnTo>
                    <a:pt x="1704969" y="0"/>
                  </a:lnTo>
                  <a:lnTo>
                    <a:pt x="1704969" y="9524"/>
                  </a:lnTo>
                  <a:close/>
                </a:path>
                <a:path w="6772275" h="8229600">
                  <a:moveTo>
                    <a:pt x="1724019" y="9524"/>
                  </a:moveTo>
                  <a:lnTo>
                    <a:pt x="1714494" y="9524"/>
                  </a:lnTo>
                  <a:lnTo>
                    <a:pt x="1714494" y="0"/>
                  </a:lnTo>
                  <a:lnTo>
                    <a:pt x="1724019" y="0"/>
                  </a:lnTo>
                  <a:lnTo>
                    <a:pt x="1724019" y="9524"/>
                  </a:lnTo>
                  <a:close/>
                </a:path>
                <a:path w="6772275" h="8229600">
                  <a:moveTo>
                    <a:pt x="1743069" y="9524"/>
                  </a:moveTo>
                  <a:lnTo>
                    <a:pt x="1733544" y="9524"/>
                  </a:lnTo>
                  <a:lnTo>
                    <a:pt x="1733544" y="0"/>
                  </a:lnTo>
                  <a:lnTo>
                    <a:pt x="1743069" y="0"/>
                  </a:lnTo>
                  <a:lnTo>
                    <a:pt x="1743069" y="9524"/>
                  </a:lnTo>
                  <a:close/>
                </a:path>
                <a:path w="6772275" h="8229600">
                  <a:moveTo>
                    <a:pt x="1762119" y="9524"/>
                  </a:moveTo>
                  <a:lnTo>
                    <a:pt x="1752594" y="9524"/>
                  </a:lnTo>
                  <a:lnTo>
                    <a:pt x="1752594" y="0"/>
                  </a:lnTo>
                  <a:lnTo>
                    <a:pt x="1762119" y="0"/>
                  </a:lnTo>
                  <a:lnTo>
                    <a:pt x="1762119" y="9524"/>
                  </a:lnTo>
                  <a:close/>
                </a:path>
                <a:path w="6772275" h="8229600">
                  <a:moveTo>
                    <a:pt x="1781169" y="9524"/>
                  </a:moveTo>
                  <a:lnTo>
                    <a:pt x="1771644" y="9524"/>
                  </a:lnTo>
                  <a:lnTo>
                    <a:pt x="1771644" y="0"/>
                  </a:lnTo>
                  <a:lnTo>
                    <a:pt x="1781169" y="0"/>
                  </a:lnTo>
                  <a:lnTo>
                    <a:pt x="1781169" y="9524"/>
                  </a:lnTo>
                  <a:close/>
                </a:path>
                <a:path w="6772275" h="8229600">
                  <a:moveTo>
                    <a:pt x="1800219" y="9524"/>
                  </a:moveTo>
                  <a:lnTo>
                    <a:pt x="1790694" y="9524"/>
                  </a:lnTo>
                  <a:lnTo>
                    <a:pt x="1790694" y="0"/>
                  </a:lnTo>
                  <a:lnTo>
                    <a:pt x="1800219" y="0"/>
                  </a:lnTo>
                  <a:lnTo>
                    <a:pt x="1800219" y="9524"/>
                  </a:lnTo>
                  <a:close/>
                </a:path>
                <a:path w="6772275" h="8229600">
                  <a:moveTo>
                    <a:pt x="1819269" y="9524"/>
                  </a:moveTo>
                  <a:lnTo>
                    <a:pt x="1809744" y="9524"/>
                  </a:lnTo>
                  <a:lnTo>
                    <a:pt x="1809744" y="0"/>
                  </a:lnTo>
                  <a:lnTo>
                    <a:pt x="1819269" y="0"/>
                  </a:lnTo>
                  <a:lnTo>
                    <a:pt x="1819269" y="9524"/>
                  </a:lnTo>
                  <a:close/>
                </a:path>
                <a:path w="6772275" h="8229600">
                  <a:moveTo>
                    <a:pt x="1838319" y="9524"/>
                  </a:moveTo>
                  <a:lnTo>
                    <a:pt x="1828794" y="9524"/>
                  </a:lnTo>
                  <a:lnTo>
                    <a:pt x="1828794" y="0"/>
                  </a:lnTo>
                  <a:lnTo>
                    <a:pt x="1838319" y="0"/>
                  </a:lnTo>
                  <a:lnTo>
                    <a:pt x="1838319" y="9524"/>
                  </a:lnTo>
                  <a:close/>
                </a:path>
                <a:path w="6772275" h="8229600">
                  <a:moveTo>
                    <a:pt x="1857369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9" y="0"/>
                  </a:lnTo>
                  <a:lnTo>
                    <a:pt x="1857369" y="9524"/>
                  </a:lnTo>
                  <a:close/>
                </a:path>
                <a:path w="6772275" h="8229600">
                  <a:moveTo>
                    <a:pt x="1876419" y="9524"/>
                  </a:moveTo>
                  <a:lnTo>
                    <a:pt x="1866894" y="9524"/>
                  </a:lnTo>
                  <a:lnTo>
                    <a:pt x="1866894" y="0"/>
                  </a:lnTo>
                  <a:lnTo>
                    <a:pt x="1876419" y="0"/>
                  </a:lnTo>
                  <a:lnTo>
                    <a:pt x="1876419" y="9524"/>
                  </a:lnTo>
                  <a:close/>
                </a:path>
                <a:path w="6772275" h="8229600">
                  <a:moveTo>
                    <a:pt x="1895469" y="9524"/>
                  </a:moveTo>
                  <a:lnTo>
                    <a:pt x="1885944" y="9524"/>
                  </a:lnTo>
                  <a:lnTo>
                    <a:pt x="1885944" y="0"/>
                  </a:lnTo>
                  <a:lnTo>
                    <a:pt x="1895469" y="0"/>
                  </a:lnTo>
                  <a:lnTo>
                    <a:pt x="1895469" y="9524"/>
                  </a:lnTo>
                  <a:close/>
                </a:path>
                <a:path w="6772275" h="8229600">
                  <a:moveTo>
                    <a:pt x="1914518" y="9524"/>
                  </a:moveTo>
                  <a:lnTo>
                    <a:pt x="1904994" y="9524"/>
                  </a:lnTo>
                  <a:lnTo>
                    <a:pt x="1904994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6772275" h="8229600">
                  <a:moveTo>
                    <a:pt x="1933569" y="9524"/>
                  </a:moveTo>
                  <a:lnTo>
                    <a:pt x="1924044" y="9524"/>
                  </a:lnTo>
                  <a:lnTo>
                    <a:pt x="1924044" y="0"/>
                  </a:lnTo>
                  <a:lnTo>
                    <a:pt x="1933569" y="0"/>
                  </a:lnTo>
                  <a:lnTo>
                    <a:pt x="1933569" y="9524"/>
                  </a:lnTo>
                  <a:close/>
                </a:path>
                <a:path w="6772275" h="8229600">
                  <a:moveTo>
                    <a:pt x="1952618" y="9524"/>
                  </a:moveTo>
                  <a:lnTo>
                    <a:pt x="1943094" y="9524"/>
                  </a:lnTo>
                  <a:lnTo>
                    <a:pt x="1943094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6772275" h="8229600">
                  <a:moveTo>
                    <a:pt x="1971669" y="9524"/>
                  </a:moveTo>
                  <a:lnTo>
                    <a:pt x="1962144" y="9524"/>
                  </a:lnTo>
                  <a:lnTo>
                    <a:pt x="1962144" y="0"/>
                  </a:lnTo>
                  <a:lnTo>
                    <a:pt x="1971669" y="0"/>
                  </a:lnTo>
                  <a:lnTo>
                    <a:pt x="1971669" y="9524"/>
                  </a:lnTo>
                  <a:close/>
                </a:path>
                <a:path w="6772275" h="8229600">
                  <a:moveTo>
                    <a:pt x="1990719" y="9524"/>
                  </a:moveTo>
                  <a:lnTo>
                    <a:pt x="1981194" y="9524"/>
                  </a:lnTo>
                  <a:lnTo>
                    <a:pt x="1981194" y="0"/>
                  </a:lnTo>
                  <a:lnTo>
                    <a:pt x="1990719" y="0"/>
                  </a:lnTo>
                  <a:lnTo>
                    <a:pt x="1990719" y="9524"/>
                  </a:lnTo>
                  <a:close/>
                </a:path>
                <a:path w="6772275" h="8229600">
                  <a:moveTo>
                    <a:pt x="2009769" y="9524"/>
                  </a:moveTo>
                  <a:lnTo>
                    <a:pt x="2000244" y="9524"/>
                  </a:lnTo>
                  <a:lnTo>
                    <a:pt x="2000244" y="0"/>
                  </a:lnTo>
                  <a:lnTo>
                    <a:pt x="2009769" y="0"/>
                  </a:lnTo>
                  <a:lnTo>
                    <a:pt x="2009769" y="9524"/>
                  </a:lnTo>
                  <a:close/>
                </a:path>
                <a:path w="6772275" h="8229600">
                  <a:moveTo>
                    <a:pt x="2028819" y="9524"/>
                  </a:moveTo>
                  <a:lnTo>
                    <a:pt x="2019294" y="9524"/>
                  </a:lnTo>
                  <a:lnTo>
                    <a:pt x="2019294" y="0"/>
                  </a:lnTo>
                  <a:lnTo>
                    <a:pt x="2028819" y="0"/>
                  </a:lnTo>
                  <a:lnTo>
                    <a:pt x="2028819" y="9524"/>
                  </a:lnTo>
                  <a:close/>
                </a:path>
                <a:path w="6772275" h="8229600">
                  <a:moveTo>
                    <a:pt x="2047869" y="9524"/>
                  </a:moveTo>
                  <a:lnTo>
                    <a:pt x="2038344" y="9524"/>
                  </a:lnTo>
                  <a:lnTo>
                    <a:pt x="2038344" y="0"/>
                  </a:lnTo>
                  <a:lnTo>
                    <a:pt x="2047869" y="0"/>
                  </a:lnTo>
                  <a:lnTo>
                    <a:pt x="2047869" y="9524"/>
                  </a:lnTo>
                  <a:close/>
                </a:path>
                <a:path w="6772275" h="8229600">
                  <a:moveTo>
                    <a:pt x="2066919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9" y="0"/>
                  </a:lnTo>
                  <a:lnTo>
                    <a:pt x="2066919" y="9524"/>
                  </a:lnTo>
                  <a:close/>
                </a:path>
                <a:path w="6772275" h="8229600">
                  <a:moveTo>
                    <a:pt x="2085969" y="9524"/>
                  </a:moveTo>
                  <a:lnTo>
                    <a:pt x="2076444" y="9524"/>
                  </a:lnTo>
                  <a:lnTo>
                    <a:pt x="2076444" y="0"/>
                  </a:lnTo>
                  <a:lnTo>
                    <a:pt x="2085969" y="0"/>
                  </a:lnTo>
                  <a:lnTo>
                    <a:pt x="2085969" y="9524"/>
                  </a:lnTo>
                  <a:close/>
                </a:path>
                <a:path w="6772275" h="8229600">
                  <a:moveTo>
                    <a:pt x="2105019" y="9524"/>
                  </a:moveTo>
                  <a:lnTo>
                    <a:pt x="2095494" y="9524"/>
                  </a:lnTo>
                  <a:lnTo>
                    <a:pt x="2095494" y="0"/>
                  </a:lnTo>
                  <a:lnTo>
                    <a:pt x="2105019" y="0"/>
                  </a:lnTo>
                  <a:lnTo>
                    <a:pt x="2105019" y="9524"/>
                  </a:lnTo>
                  <a:close/>
                </a:path>
                <a:path w="6772275" h="8229600">
                  <a:moveTo>
                    <a:pt x="2124069" y="9524"/>
                  </a:moveTo>
                  <a:lnTo>
                    <a:pt x="2114544" y="9524"/>
                  </a:lnTo>
                  <a:lnTo>
                    <a:pt x="2114544" y="0"/>
                  </a:lnTo>
                  <a:lnTo>
                    <a:pt x="2124069" y="0"/>
                  </a:lnTo>
                  <a:lnTo>
                    <a:pt x="2124069" y="9524"/>
                  </a:lnTo>
                  <a:close/>
                </a:path>
                <a:path w="6772275" h="8229600">
                  <a:moveTo>
                    <a:pt x="2143119" y="9524"/>
                  </a:moveTo>
                  <a:lnTo>
                    <a:pt x="2133594" y="9524"/>
                  </a:lnTo>
                  <a:lnTo>
                    <a:pt x="2133594" y="0"/>
                  </a:lnTo>
                  <a:lnTo>
                    <a:pt x="2143119" y="0"/>
                  </a:lnTo>
                  <a:lnTo>
                    <a:pt x="2143119" y="9524"/>
                  </a:lnTo>
                  <a:close/>
                </a:path>
                <a:path w="6772275" h="8229600">
                  <a:moveTo>
                    <a:pt x="2162168" y="9524"/>
                  </a:moveTo>
                  <a:lnTo>
                    <a:pt x="2152644" y="9524"/>
                  </a:lnTo>
                  <a:lnTo>
                    <a:pt x="2152644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6772275" h="8229600">
                  <a:moveTo>
                    <a:pt x="2181219" y="9524"/>
                  </a:moveTo>
                  <a:lnTo>
                    <a:pt x="2171694" y="9524"/>
                  </a:lnTo>
                  <a:lnTo>
                    <a:pt x="2171694" y="0"/>
                  </a:lnTo>
                  <a:lnTo>
                    <a:pt x="2181219" y="0"/>
                  </a:lnTo>
                  <a:lnTo>
                    <a:pt x="2181219" y="9524"/>
                  </a:lnTo>
                  <a:close/>
                </a:path>
                <a:path w="6772275" h="8229600">
                  <a:moveTo>
                    <a:pt x="2200269" y="9524"/>
                  </a:moveTo>
                  <a:lnTo>
                    <a:pt x="2190744" y="9524"/>
                  </a:lnTo>
                  <a:lnTo>
                    <a:pt x="2190744" y="0"/>
                  </a:lnTo>
                  <a:lnTo>
                    <a:pt x="2200269" y="0"/>
                  </a:lnTo>
                  <a:lnTo>
                    <a:pt x="2200269" y="9524"/>
                  </a:lnTo>
                  <a:close/>
                </a:path>
                <a:path w="6772275" h="8229600">
                  <a:moveTo>
                    <a:pt x="2219319" y="9524"/>
                  </a:moveTo>
                  <a:lnTo>
                    <a:pt x="2209794" y="9524"/>
                  </a:lnTo>
                  <a:lnTo>
                    <a:pt x="2209794" y="0"/>
                  </a:lnTo>
                  <a:lnTo>
                    <a:pt x="2219319" y="0"/>
                  </a:lnTo>
                  <a:lnTo>
                    <a:pt x="2219319" y="9524"/>
                  </a:lnTo>
                  <a:close/>
                </a:path>
                <a:path w="6772275" h="8229600">
                  <a:moveTo>
                    <a:pt x="2238369" y="9524"/>
                  </a:moveTo>
                  <a:lnTo>
                    <a:pt x="2228844" y="9524"/>
                  </a:lnTo>
                  <a:lnTo>
                    <a:pt x="2228844" y="0"/>
                  </a:lnTo>
                  <a:lnTo>
                    <a:pt x="2238369" y="0"/>
                  </a:lnTo>
                  <a:lnTo>
                    <a:pt x="2238369" y="9524"/>
                  </a:lnTo>
                  <a:close/>
                </a:path>
                <a:path w="6772275" h="8229600">
                  <a:moveTo>
                    <a:pt x="2257419" y="9524"/>
                  </a:moveTo>
                  <a:lnTo>
                    <a:pt x="2247894" y="9524"/>
                  </a:lnTo>
                  <a:lnTo>
                    <a:pt x="2247894" y="0"/>
                  </a:lnTo>
                  <a:lnTo>
                    <a:pt x="2257419" y="0"/>
                  </a:lnTo>
                  <a:lnTo>
                    <a:pt x="2257419" y="9524"/>
                  </a:lnTo>
                  <a:close/>
                </a:path>
                <a:path w="6772275" h="8229600">
                  <a:moveTo>
                    <a:pt x="2276469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9" y="0"/>
                  </a:lnTo>
                  <a:lnTo>
                    <a:pt x="2276469" y="9524"/>
                  </a:lnTo>
                  <a:close/>
                </a:path>
                <a:path w="6772275" h="8229600">
                  <a:moveTo>
                    <a:pt x="2295519" y="9524"/>
                  </a:moveTo>
                  <a:lnTo>
                    <a:pt x="2285994" y="9524"/>
                  </a:lnTo>
                  <a:lnTo>
                    <a:pt x="2285994" y="0"/>
                  </a:lnTo>
                  <a:lnTo>
                    <a:pt x="2295519" y="0"/>
                  </a:lnTo>
                  <a:lnTo>
                    <a:pt x="2295519" y="9524"/>
                  </a:lnTo>
                  <a:close/>
                </a:path>
                <a:path w="6772275" h="8229600">
                  <a:moveTo>
                    <a:pt x="2314569" y="9524"/>
                  </a:moveTo>
                  <a:lnTo>
                    <a:pt x="2305044" y="9524"/>
                  </a:lnTo>
                  <a:lnTo>
                    <a:pt x="2305044" y="0"/>
                  </a:lnTo>
                  <a:lnTo>
                    <a:pt x="2314569" y="0"/>
                  </a:lnTo>
                  <a:lnTo>
                    <a:pt x="2314569" y="9524"/>
                  </a:lnTo>
                  <a:close/>
                </a:path>
                <a:path w="6772275" h="8229600">
                  <a:moveTo>
                    <a:pt x="2333619" y="9524"/>
                  </a:moveTo>
                  <a:lnTo>
                    <a:pt x="2324094" y="9524"/>
                  </a:lnTo>
                  <a:lnTo>
                    <a:pt x="2324094" y="0"/>
                  </a:lnTo>
                  <a:lnTo>
                    <a:pt x="2333619" y="0"/>
                  </a:lnTo>
                  <a:lnTo>
                    <a:pt x="2333619" y="9524"/>
                  </a:lnTo>
                  <a:close/>
                </a:path>
                <a:path w="6772275" h="8229600">
                  <a:moveTo>
                    <a:pt x="2352669" y="9524"/>
                  </a:moveTo>
                  <a:lnTo>
                    <a:pt x="2343144" y="9524"/>
                  </a:lnTo>
                  <a:lnTo>
                    <a:pt x="2343144" y="0"/>
                  </a:lnTo>
                  <a:lnTo>
                    <a:pt x="2352669" y="0"/>
                  </a:lnTo>
                  <a:lnTo>
                    <a:pt x="2352669" y="9524"/>
                  </a:lnTo>
                  <a:close/>
                </a:path>
                <a:path w="6772275" h="8229600">
                  <a:moveTo>
                    <a:pt x="2371718" y="9524"/>
                  </a:moveTo>
                  <a:lnTo>
                    <a:pt x="2362194" y="9524"/>
                  </a:lnTo>
                  <a:lnTo>
                    <a:pt x="2362194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6772275" h="8229600">
                  <a:moveTo>
                    <a:pt x="2390769" y="9524"/>
                  </a:moveTo>
                  <a:lnTo>
                    <a:pt x="2381244" y="9524"/>
                  </a:lnTo>
                  <a:lnTo>
                    <a:pt x="2381244" y="0"/>
                  </a:lnTo>
                  <a:lnTo>
                    <a:pt x="2390769" y="0"/>
                  </a:lnTo>
                  <a:lnTo>
                    <a:pt x="2390769" y="9524"/>
                  </a:lnTo>
                  <a:close/>
                </a:path>
                <a:path w="6772275" h="8229600">
                  <a:moveTo>
                    <a:pt x="2409819" y="9524"/>
                  </a:moveTo>
                  <a:lnTo>
                    <a:pt x="2400294" y="9524"/>
                  </a:lnTo>
                  <a:lnTo>
                    <a:pt x="2400294" y="0"/>
                  </a:lnTo>
                  <a:lnTo>
                    <a:pt x="2409819" y="0"/>
                  </a:lnTo>
                  <a:lnTo>
                    <a:pt x="2409819" y="9524"/>
                  </a:lnTo>
                  <a:close/>
                </a:path>
                <a:path w="6772275" h="8229600">
                  <a:moveTo>
                    <a:pt x="2428869" y="9524"/>
                  </a:moveTo>
                  <a:lnTo>
                    <a:pt x="2419344" y="9524"/>
                  </a:lnTo>
                  <a:lnTo>
                    <a:pt x="2419344" y="0"/>
                  </a:lnTo>
                  <a:lnTo>
                    <a:pt x="2428869" y="0"/>
                  </a:lnTo>
                  <a:lnTo>
                    <a:pt x="2428869" y="9524"/>
                  </a:lnTo>
                  <a:close/>
                </a:path>
                <a:path w="6772275" h="8229600">
                  <a:moveTo>
                    <a:pt x="2447919" y="9524"/>
                  </a:moveTo>
                  <a:lnTo>
                    <a:pt x="2438394" y="9524"/>
                  </a:lnTo>
                  <a:lnTo>
                    <a:pt x="2438394" y="0"/>
                  </a:lnTo>
                  <a:lnTo>
                    <a:pt x="2447919" y="0"/>
                  </a:lnTo>
                  <a:lnTo>
                    <a:pt x="2447919" y="9524"/>
                  </a:lnTo>
                  <a:close/>
                </a:path>
                <a:path w="6772275" h="8229600">
                  <a:moveTo>
                    <a:pt x="2466969" y="9524"/>
                  </a:moveTo>
                  <a:lnTo>
                    <a:pt x="2457444" y="9524"/>
                  </a:lnTo>
                  <a:lnTo>
                    <a:pt x="2457444" y="0"/>
                  </a:lnTo>
                  <a:lnTo>
                    <a:pt x="2466969" y="0"/>
                  </a:lnTo>
                  <a:lnTo>
                    <a:pt x="2466969" y="9524"/>
                  </a:lnTo>
                  <a:close/>
                </a:path>
                <a:path w="6772275" h="8229600">
                  <a:moveTo>
                    <a:pt x="2486019" y="9524"/>
                  </a:moveTo>
                  <a:lnTo>
                    <a:pt x="2476494" y="9524"/>
                  </a:lnTo>
                  <a:lnTo>
                    <a:pt x="2476494" y="0"/>
                  </a:lnTo>
                  <a:lnTo>
                    <a:pt x="2486019" y="0"/>
                  </a:lnTo>
                  <a:lnTo>
                    <a:pt x="2486019" y="9524"/>
                  </a:lnTo>
                  <a:close/>
                </a:path>
                <a:path w="6772275" h="8229600">
                  <a:moveTo>
                    <a:pt x="2505069" y="9524"/>
                  </a:moveTo>
                  <a:lnTo>
                    <a:pt x="2495544" y="9524"/>
                  </a:lnTo>
                  <a:lnTo>
                    <a:pt x="2495544" y="0"/>
                  </a:lnTo>
                  <a:lnTo>
                    <a:pt x="2505069" y="0"/>
                  </a:lnTo>
                  <a:lnTo>
                    <a:pt x="2505069" y="9524"/>
                  </a:lnTo>
                  <a:close/>
                </a:path>
                <a:path w="6772275" h="8229600">
                  <a:moveTo>
                    <a:pt x="2524119" y="9524"/>
                  </a:moveTo>
                  <a:lnTo>
                    <a:pt x="2514594" y="9524"/>
                  </a:lnTo>
                  <a:lnTo>
                    <a:pt x="2514594" y="0"/>
                  </a:lnTo>
                  <a:lnTo>
                    <a:pt x="2524119" y="0"/>
                  </a:lnTo>
                  <a:lnTo>
                    <a:pt x="2524119" y="9524"/>
                  </a:lnTo>
                  <a:close/>
                </a:path>
                <a:path w="6772275" h="8229600">
                  <a:moveTo>
                    <a:pt x="2543169" y="9524"/>
                  </a:moveTo>
                  <a:lnTo>
                    <a:pt x="2533644" y="9524"/>
                  </a:lnTo>
                  <a:lnTo>
                    <a:pt x="2533644" y="0"/>
                  </a:lnTo>
                  <a:lnTo>
                    <a:pt x="2543169" y="0"/>
                  </a:lnTo>
                  <a:lnTo>
                    <a:pt x="2543169" y="9524"/>
                  </a:lnTo>
                  <a:close/>
                </a:path>
                <a:path w="6772275" h="8229600">
                  <a:moveTo>
                    <a:pt x="2562219" y="9524"/>
                  </a:moveTo>
                  <a:lnTo>
                    <a:pt x="2552694" y="9524"/>
                  </a:lnTo>
                  <a:lnTo>
                    <a:pt x="2552694" y="0"/>
                  </a:lnTo>
                  <a:lnTo>
                    <a:pt x="2562219" y="0"/>
                  </a:lnTo>
                  <a:lnTo>
                    <a:pt x="2562219" y="9524"/>
                  </a:lnTo>
                  <a:close/>
                </a:path>
                <a:path w="6772275" h="8229600">
                  <a:moveTo>
                    <a:pt x="2581269" y="9524"/>
                  </a:moveTo>
                  <a:lnTo>
                    <a:pt x="2571744" y="9524"/>
                  </a:lnTo>
                  <a:lnTo>
                    <a:pt x="2571744" y="0"/>
                  </a:lnTo>
                  <a:lnTo>
                    <a:pt x="2581269" y="0"/>
                  </a:lnTo>
                  <a:lnTo>
                    <a:pt x="2581269" y="9524"/>
                  </a:lnTo>
                  <a:close/>
                </a:path>
                <a:path w="6772275" h="8229600">
                  <a:moveTo>
                    <a:pt x="2600319" y="9524"/>
                  </a:moveTo>
                  <a:lnTo>
                    <a:pt x="2590794" y="9524"/>
                  </a:lnTo>
                  <a:lnTo>
                    <a:pt x="2590794" y="0"/>
                  </a:lnTo>
                  <a:lnTo>
                    <a:pt x="2600319" y="0"/>
                  </a:lnTo>
                  <a:lnTo>
                    <a:pt x="2600319" y="9524"/>
                  </a:lnTo>
                  <a:close/>
                </a:path>
                <a:path w="6772275" h="8229600">
                  <a:moveTo>
                    <a:pt x="2619369" y="9524"/>
                  </a:moveTo>
                  <a:lnTo>
                    <a:pt x="2609844" y="9524"/>
                  </a:lnTo>
                  <a:lnTo>
                    <a:pt x="2609844" y="0"/>
                  </a:lnTo>
                  <a:lnTo>
                    <a:pt x="2619369" y="0"/>
                  </a:lnTo>
                  <a:lnTo>
                    <a:pt x="2619369" y="9524"/>
                  </a:lnTo>
                  <a:close/>
                </a:path>
                <a:path w="6772275" h="8229600">
                  <a:moveTo>
                    <a:pt x="2638419" y="9524"/>
                  </a:moveTo>
                  <a:lnTo>
                    <a:pt x="2628894" y="9524"/>
                  </a:lnTo>
                  <a:lnTo>
                    <a:pt x="2628894" y="0"/>
                  </a:lnTo>
                  <a:lnTo>
                    <a:pt x="2638419" y="0"/>
                  </a:lnTo>
                  <a:lnTo>
                    <a:pt x="2638419" y="9524"/>
                  </a:lnTo>
                  <a:close/>
                </a:path>
                <a:path w="6772275" h="8229600">
                  <a:moveTo>
                    <a:pt x="2657469" y="9524"/>
                  </a:moveTo>
                  <a:lnTo>
                    <a:pt x="2647944" y="9524"/>
                  </a:lnTo>
                  <a:lnTo>
                    <a:pt x="2647944" y="0"/>
                  </a:lnTo>
                  <a:lnTo>
                    <a:pt x="2657469" y="0"/>
                  </a:lnTo>
                  <a:lnTo>
                    <a:pt x="2657469" y="9524"/>
                  </a:lnTo>
                  <a:close/>
                </a:path>
                <a:path w="6772275" h="8229600">
                  <a:moveTo>
                    <a:pt x="2676519" y="9524"/>
                  </a:moveTo>
                  <a:lnTo>
                    <a:pt x="2666994" y="9524"/>
                  </a:lnTo>
                  <a:lnTo>
                    <a:pt x="2666994" y="0"/>
                  </a:lnTo>
                  <a:lnTo>
                    <a:pt x="2676519" y="0"/>
                  </a:lnTo>
                  <a:lnTo>
                    <a:pt x="2676519" y="9524"/>
                  </a:lnTo>
                  <a:close/>
                </a:path>
                <a:path w="6772275" h="8229600">
                  <a:moveTo>
                    <a:pt x="2695569" y="9524"/>
                  </a:moveTo>
                  <a:lnTo>
                    <a:pt x="2686044" y="9524"/>
                  </a:lnTo>
                  <a:lnTo>
                    <a:pt x="2686044" y="0"/>
                  </a:lnTo>
                  <a:lnTo>
                    <a:pt x="2695569" y="0"/>
                  </a:lnTo>
                  <a:lnTo>
                    <a:pt x="2695569" y="9524"/>
                  </a:lnTo>
                  <a:close/>
                </a:path>
                <a:path w="6772275" h="8229600">
                  <a:moveTo>
                    <a:pt x="2714619" y="9524"/>
                  </a:moveTo>
                  <a:lnTo>
                    <a:pt x="2705094" y="9524"/>
                  </a:lnTo>
                  <a:lnTo>
                    <a:pt x="2705094" y="0"/>
                  </a:lnTo>
                  <a:lnTo>
                    <a:pt x="2714619" y="0"/>
                  </a:lnTo>
                  <a:lnTo>
                    <a:pt x="2714619" y="9524"/>
                  </a:lnTo>
                  <a:close/>
                </a:path>
                <a:path w="6772275" h="8229600">
                  <a:moveTo>
                    <a:pt x="2733669" y="9524"/>
                  </a:moveTo>
                  <a:lnTo>
                    <a:pt x="2724144" y="9524"/>
                  </a:lnTo>
                  <a:lnTo>
                    <a:pt x="2724144" y="0"/>
                  </a:lnTo>
                  <a:lnTo>
                    <a:pt x="2733669" y="0"/>
                  </a:lnTo>
                  <a:lnTo>
                    <a:pt x="2733669" y="9524"/>
                  </a:lnTo>
                  <a:close/>
                </a:path>
                <a:path w="6772275" h="8229600">
                  <a:moveTo>
                    <a:pt x="2752719" y="9524"/>
                  </a:moveTo>
                  <a:lnTo>
                    <a:pt x="2743194" y="9524"/>
                  </a:lnTo>
                  <a:lnTo>
                    <a:pt x="2743194" y="0"/>
                  </a:lnTo>
                  <a:lnTo>
                    <a:pt x="2752719" y="0"/>
                  </a:lnTo>
                  <a:lnTo>
                    <a:pt x="2752719" y="9524"/>
                  </a:lnTo>
                  <a:close/>
                </a:path>
                <a:path w="6772275" h="8229600">
                  <a:moveTo>
                    <a:pt x="2771769" y="9524"/>
                  </a:moveTo>
                  <a:lnTo>
                    <a:pt x="2762244" y="9524"/>
                  </a:lnTo>
                  <a:lnTo>
                    <a:pt x="2762244" y="0"/>
                  </a:lnTo>
                  <a:lnTo>
                    <a:pt x="2771769" y="0"/>
                  </a:lnTo>
                  <a:lnTo>
                    <a:pt x="2771769" y="9524"/>
                  </a:lnTo>
                  <a:close/>
                </a:path>
                <a:path w="6772275" h="8229600">
                  <a:moveTo>
                    <a:pt x="2790819" y="9524"/>
                  </a:moveTo>
                  <a:lnTo>
                    <a:pt x="2781294" y="9524"/>
                  </a:lnTo>
                  <a:lnTo>
                    <a:pt x="2781294" y="0"/>
                  </a:lnTo>
                  <a:lnTo>
                    <a:pt x="2790819" y="0"/>
                  </a:lnTo>
                  <a:lnTo>
                    <a:pt x="2790819" y="9524"/>
                  </a:lnTo>
                  <a:close/>
                </a:path>
                <a:path w="6772275" h="8229600">
                  <a:moveTo>
                    <a:pt x="2809869" y="9524"/>
                  </a:moveTo>
                  <a:lnTo>
                    <a:pt x="2800344" y="9524"/>
                  </a:lnTo>
                  <a:lnTo>
                    <a:pt x="2800344" y="0"/>
                  </a:lnTo>
                  <a:lnTo>
                    <a:pt x="2809869" y="0"/>
                  </a:lnTo>
                  <a:lnTo>
                    <a:pt x="2809869" y="9524"/>
                  </a:lnTo>
                  <a:close/>
                </a:path>
                <a:path w="6772275" h="8229600">
                  <a:moveTo>
                    <a:pt x="2828919" y="9524"/>
                  </a:moveTo>
                  <a:lnTo>
                    <a:pt x="2819394" y="9524"/>
                  </a:lnTo>
                  <a:lnTo>
                    <a:pt x="2819394" y="0"/>
                  </a:lnTo>
                  <a:lnTo>
                    <a:pt x="2828919" y="0"/>
                  </a:lnTo>
                  <a:lnTo>
                    <a:pt x="2828919" y="9524"/>
                  </a:lnTo>
                  <a:close/>
                </a:path>
                <a:path w="6772275" h="8229600">
                  <a:moveTo>
                    <a:pt x="2847969" y="9524"/>
                  </a:moveTo>
                  <a:lnTo>
                    <a:pt x="2838444" y="9524"/>
                  </a:lnTo>
                  <a:lnTo>
                    <a:pt x="2838444" y="0"/>
                  </a:lnTo>
                  <a:lnTo>
                    <a:pt x="2847969" y="0"/>
                  </a:lnTo>
                  <a:lnTo>
                    <a:pt x="2847969" y="9524"/>
                  </a:lnTo>
                  <a:close/>
                </a:path>
                <a:path w="6772275" h="8229600">
                  <a:moveTo>
                    <a:pt x="2867019" y="9524"/>
                  </a:moveTo>
                  <a:lnTo>
                    <a:pt x="2857494" y="9524"/>
                  </a:lnTo>
                  <a:lnTo>
                    <a:pt x="2857494" y="0"/>
                  </a:lnTo>
                  <a:lnTo>
                    <a:pt x="2867019" y="0"/>
                  </a:lnTo>
                  <a:lnTo>
                    <a:pt x="2867019" y="9524"/>
                  </a:lnTo>
                  <a:close/>
                </a:path>
                <a:path w="6772275" h="8229600">
                  <a:moveTo>
                    <a:pt x="2886069" y="9524"/>
                  </a:moveTo>
                  <a:lnTo>
                    <a:pt x="2876544" y="9524"/>
                  </a:lnTo>
                  <a:lnTo>
                    <a:pt x="2876544" y="0"/>
                  </a:lnTo>
                  <a:lnTo>
                    <a:pt x="2886069" y="0"/>
                  </a:lnTo>
                  <a:lnTo>
                    <a:pt x="2886069" y="9524"/>
                  </a:lnTo>
                  <a:close/>
                </a:path>
                <a:path w="6772275" h="8229600">
                  <a:moveTo>
                    <a:pt x="2905119" y="9524"/>
                  </a:moveTo>
                  <a:lnTo>
                    <a:pt x="2895594" y="9524"/>
                  </a:lnTo>
                  <a:lnTo>
                    <a:pt x="2895594" y="0"/>
                  </a:lnTo>
                  <a:lnTo>
                    <a:pt x="2905119" y="0"/>
                  </a:lnTo>
                  <a:lnTo>
                    <a:pt x="2905119" y="9524"/>
                  </a:lnTo>
                  <a:close/>
                </a:path>
                <a:path w="6772275" h="8229600">
                  <a:moveTo>
                    <a:pt x="2924169" y="9524"/>
                  </a:moveTo>
                  <a:lnTo>
                    <a:pt x="2914644" y="9524"/>
                  </a:lnTo>
                  <a:lnTo>
                    <a:pt x="2914644" y="0"/>
                  </a:lnTo>
                  <a:lnTo>
                    <a:pt x="2924169" y="0"/>
                  </a:lnTo>
                  <a:lnTo>
                    <a:pt x="2924169" y="9524"/>
                  </a:lnTo>
                  <a:close/>
                </a:path>
                <a:path w="6772275" h="8229600">
                  <a:moveTo>
                    <a:pt x="2943219" y="9524"/>
                  </a:moveTo>
                  <a:lnTo>
                    <a:pt x="2933694" y="9524"/>
                  </a:lnTo>
                  <a:lnTo>
                    <a:pt x="2933694" y="0"/>
                  </a:lnTo>
                  <a:lnTo>
                    <a:pt x="2943219" y="0"/>
                  </a:lnTo>
                  <a:lnTo>
                    <a:pt x="2943219" y="9524"/>
                  </a:lnTo>
                  <a:close/>
                </a:path>
                <a:path w="6772275" h="8229600">
                  <a:moveTo>
                    <a:pt x="2962269" y="9524"/>
                  </a:moveTo>
                  <a:lnTo>
                    <a:pt x="2952744" y="9524"/>
                  </a:lnTo>
                  <a:lnTo>
                    <a:pt x="2952744" y="0"/>
                  </a:lnTo>
                  <a:lnTo>
                    <a:pt x="2962269" y="0"/>
                  </a:lnTo>
                  <a:lnTo>
                    <a:pt x="2962269" y="9524"/>
                  </a:lnTo>
                  <a:close/>
                </a:path>
                <a:path w="6772275" h="8229600">
                  <a:moveTo>
                    <a:pt x="2981319" y="9524"/>
                  </a:moveTo>
                  <a:lnTo>
                    <a:pt x="2971794" y="9524"/>
                  </a:lnTo>
                  <a:lnTo>
                    <a:pt x="2971794" y="0"/>
                  </a:lnTo>
                  <a:lnTo>
                    <a:pt x="2981319" y="0"/>
                  </a:lnTo>
                  <a:lnTo>
                    <a:pt x="2981319" y="9524"/>
                  </a:lnTo>
                  <a:close/>
                </a:path>
                <a:path w="6772275" h="8229600">
                  <a:moveTo>
                    <a:pt x="3000369" y="9524"/>
                  </a:moveTo>
                  <a:lnTo>
                    <a:pt x="2990844" y="9524"/>
                  </a:lnTo>
                  <a:lnTo>
                    <a:pt x="2990844" y="0"/>
                  </a:lnTo>
                  <a:lnTo>
                    <a:pt x="3000369" y="0"/>
                  </a:lnTo>
                  <a:lnTo>
                    <a:pt x="3000369" y="9524"/>
                  </a:lnTo>
                  <a:close/>
                </a:path>
                <a:path w="6772275" h="8229600">
                  <a:moveTo>
                    <a:pt x="3019419" y="9524"/>
                  </a:moveTo>
                  <a:lnTo>
                    <a:pt x="3009894" y="9524"/>
                  </a:lnTo>
                  <a:lnTo>
                    <a:pt x="3009894" y="0"/>
                  </a:lnTo>
                  <a:lnTo>
                    <a:pt x="3019419" y="0"/>
                  </a:lnTo>
                  <a:lnTo>
                    <a:pt x="3019419" y="9524"/>
                  </a:lnTo>
                  <a:close/>
                </a:path>
                <a:path w="6772275" h="8229600">
                  <a:moveTo>
                    <a:pt x="3038469" y="9524"/>
                  </a:moveTo>
                  <a:lnTo>
                    <a:pt x="3028944" y="9524"/>
                  </a:lnTo>
                  <a:lnTo>
                    <a:pt x="3028944" y="0"/>
                  </a:lnTo>
                  <a:lnTo>
                    <a:pt x="3038469" y="0"/>
                  </a:lnTo>
                  <a:lnTo>
                    <a:pt x="3038469" y="9524"/>
                  </a:lnTo>
                  <a:close/>
                </a:path>
                <a:path w="6772275" h="8229600">
                  <a:moveTo>
                    <a:pt x="3057519" y="9524"/>
                  </a:moveTo>
                  <a:lnTo>
                    <a:pt x="3047994" y="9524"/>
                  </a:lnTo>
                  <a:lnTo>
                    <a:pt x="3047994" y="0"/>
                  </a:lnTo>
                  <a:lnTo>
                    <a:pt x="3057519" y="0"/>
                  </a:lnTo>
                  <a:lnTo>
                    <a:pt x="3057519" y="9524"/>
                  </a:lnTo>
                  <a:close/>
                </a:path>
                <a:path w="6772275" h="8229600">
                  <a:moveTo>
                    <a:pt x="3076569" y="9524"/>
                  </a:moveTo>
                  <a:lnTo>
                    <a:pt x="3067044" y="9524"/>
                  </a:lnTo>
                  <a:lnTo>
                    <a:pt x="3067044" y="0"/>
                  </a:lnTo>
                  <a:lnTo>
                    <a:pt x="3076569" y="0"/>
                  </a:lnTo>
                  <a:lnTo>
                    <a:pt x="3076569" y="9524"/>
                  </a:lnTo>
                  <a:close/>
                </a:path>
                <a:path w="6772275" h="8229600">
                  <a:moveTo>
                    <a:pt x="3095619" y="9524"/>
                  </a:moveTo>
                  <a:lnTo>
                    <a:pt x="3086094" y="9524"/>
                  </a:lnTo>
                  <a:lnTo>
                    <a:pt x="3086094" y="0"/>
                  </a:lnTo>
                  <a:lnTo>
                    <a:pt x="3095619" y="0"/>
                  </a:lnTo>
                  <a:lnTo>
                    <a:pt x="3095619" y="9524"/>
                  </a:lnTo>
                  <a:close/>
                </a:path>
                <a:path w="6772275" h="8229600">
                  <a:moveTo>
                    <a:pt x="3114669" y="9524"/>
                  </a:moveTo>
                  <a:lnTo>
                    <a:pt x="3105144" y="9524"/>
                  </a:lnTo>
                  <a:lnTo>
                    <a:pt x="3105144" y="0"/>
                  </a:lnTo>
                  <a:lnTo>
                    <a:pt x="3114669" y="0"/>
                  </a:lnTo>
                  <a:lnTo>
                    <a:pt x="3114669" y="9524"/>
                  </a:lnTo>
                  <a:close/>
                </a:path>
                <a:path w="6772275" h="8229600">
                  <a:moveTo>
                    <a:pt x="3133719" y="9524"/>
                  </a:moveTo>
                  <a:lnTo>
                    <a:pt x="3124194" y="9524"/>
                  </a:lnTo>
                  <a:lnTo>
                    <a:pt x="3124194" y="0"/>
                  </a:lnTo>
                  <a:lnTo>
                    <a:pt x="3133719" y="0"/>
                  </a:lnTo>
                  <a:lnTo>
                    <a:pt x="3133719" y="9524"/>
                  </a:lnTo>
                  <a:close/>
                </a:path>
                <a:path w="6772275" h="8229600">
                  <a:moveTo>
                    <a:pt x="3152769" y="9524"/>
                  </a:moveTo>
                  <a:lnTo>
                    <a:pt x="3143244" y="9524"/>
                  </a:lnTo>
                  <a:lnTo>
                    <a:pt x="3143244" y="0"/>
                  </a:lnTo>
                  <a:lnTo>
                    <a:pt x="3152769" y="0"/>
                  </a:lnTo>
                  <a:lnTo>
                    <a:pt x="3152769" y="9524"/>
                  </a:lnTo>
                  <a:close/>
                </a:path>
                <a:path w="6772275" h="8229600">
                  <a:moveTo>
                    <a:pt x="3171819" y="9524"/>
                  </a:moveTo>
                  <a:lnTo>
                    <a:pt x="3162294" y="9524"/>
                  </a:lnTo>
                  <a:lnTo>
                    <a:pt x="3162294" y="0"/>
                  </a:lnTo>
                  <a:lnTo>
                    <a:pt x="3171819" y="0"/>
                  </a:lnTo>
                  <a:lnTo>
                    <a:pt x="3171819" y="9524"/>
                  </a:lnTo>
                  <a:close/>
                </a:path>
                <a:path w="6772275" h="8229600">
                  <a:moveTo>
                    <a:pt x="3190869" y="9524"/>
                  </a:moveTo>
                  <a:lnTo>
                    <a:pt x="3181344" y="9524"/>
                  </a:lnTo>
                  <a:lnTo>
                    <a:pt x="3181344" y="0"/>
                  </a:lnTo>
                  <a:lnTo>
                    <a:pt x="3190869" y="0"/>
                  </a:lnTo>
                  <a:lnTo>
                    <a:pt x="3190869" y="9524"/>
                  </a:lnTo>
                  <a:close/>
                </a:path>
                <a:path w="6772275" h="8229600">
                  <a:moveTo>
                    <a:pt x="3209919" y="9524"/>
                  </a:moveTo>
                  <a:lnTo>
                    <a:pt x="3200394" y="9524"/>
                  </a:lnTo>
                  <a:lnTo>
                    <a:pt x="3200394" y="0"/>
                  </a:lnTo>
                  <a:lnTo>
                    <a:pt x="3209919" y="0"/>
                  </a:lnTo>
                  <a:lnTo>
                    <a:pt x="3209919" y="9524"/>
                  </a:lnTo>
                  <a:close/>
                </a:path>
                <a:path w="6772275" h="8229600">
                  <a:moveTo>
                    <a:pt x="3228969" y="9524"/>
                  </a:moveTo>
                  <a:lnTo>
                    <a:pt x="3219444" y="9524"/>
                  </a:lnTo>
                  <a:lnTo>
                    <a:pt x="3219444" y="0"/>
                  </a:lnTo>
                  <a:lnTo>
                    <a:pt x="3228969" y="0"/>
                  </a:lnTo>
                  <a:lnTo>
                    <a:pt x="3228969" y="9524"/>
                  </a:lnTo>
                  <a:close/>
                </a:path>
                <a:path w="6772275" h="8229600">
                  <a:moveTo>
                    <a:pt x="3248019" y="9524"/>
                  </a:moveTo>
                  <a:lnTo>
                    <a:pt x="3238494" y="9524"/>
                  </a:lnTo>
                  <a:lnTo>
                    <a:pt x="3238494" y="0"/>
                  </a:lnTo>
                  <a:lnTo>
                    <a:pt x="3248019" y="0"/>
                  </a:lnTo>
                  <a:lnTo>
                    <a:pt x="3248019" y="9524"/>
                  </a:lnTo>
                  <a:close/>
                </a:path>
                <a:path w="6772275" h="8229600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6772275" h="8229600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6772275" h="8229600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6772275" h="8229600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6772275" h="8229600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6772275" h="8229600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6772275" h="8229600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6772275" h="8229600">
                  <a:moveTo>
                    <a:pt x="3400419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9" y="0"/>
                  </a:lnTo>
                  <a:lnTo>
                    <a:pt x="3400419" y="9524"/>
                  </a:lnTo>
                  <a:close/>
                </a:path>
                <a:path w="6772275" h="8229600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6772275" h="8229600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6772275" h="8229600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6772275" h="8229600">
                  <a:moveTo>
                    <a:pt x="3476618" y="9524"/>
                  </a:moveTo>
                  <a:lnTo>
                    <a:pt x="3467094" y="9524"/>
                  </a:lnTo>
                  <a:lnTo>
                    <a:pt x="3467094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6772275" h="8229600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6772275" h="8229600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6772275" h="8229600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6772275" h="8229600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6772275" h="8229600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6772275" h="8229600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6772275" h="8229600">
                  <a:moveTo>
                    <a:pt x="3609969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9" y="0"/>
                  </a:lnTo>
                  <a:lnTo>
                    <a:pt x="3609969" y="9524"/>
                  </a:lnTo>
                  <a:close/>
                </a:path>
                <a:path w="6772275" h="8229600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6772275" h="8229600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6772275" h="8229600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6772275" h="8229600">
                  <a:moveTo>
                    <a:pt x="3686168" y="9524"/>
                  </a:moveTo>
                  <a:lnTo>
                    <a:pt x="3676644" y="9524"/>
                  </a:lnTo>
                  <a:lnTo>
                    <a:pt x="3676644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6772275" h="8229600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6772275" h="8229600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6772275" h="8229600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6772275" h="8229600">
                  <a:moveTo>
                    <a:pt x="3762368" y="9524"/>
                  </a:moveTo>
                  <a:lnTo>
                    <a:pt x="3752844" y="9524"/>
                  </a:lnTo>
                  <a:lnTo>
                    <a:pt x="3752844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6772275" h="8229600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6772275" h="8229600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6772275" h="8229600">
                  <a:moveTo>
                    <a:pt x="3819519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9" y="0"/>
                  </a:lnTo>
                  <a:lnTo>
                    <a:pt x="3819519" y="9524"/>
                  </a:lnTo>
                  <a:close/>
                </a:path>
                <a:path w="6772275" h="8229600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6772275" h="8229600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6772275" h="8229600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6772275" h="8229600">
                  <a:moveTo>
                    <a:pt x="3895718" y="9524"/>
                  </a:moveTo>
                  <a:lnTo>
                    <a:pt x="3886194" y="9524"/>
                  </a:lnTo>
                  <a:lnTo>
                    <a:pt x="3886194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6772275" h="8229600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6772275" h="8229600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6772275" h="8229600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6772275" h="8229600">
                  <a:moveTo>
                    <a:pt x="3971918" y="9524"/>
                  </a:moveTo>
                  <a:lnTo>
                    <a:pt x="3962394" y="9524"/>
                  </a:lnTo>
                  <a:lnTo>
                    <a:pt x="3962394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6772275" h="8229600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6772275" h="8229600">
                  <a:moveTo>
                    <a:pt x="4010018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8" y="0"/>
                  </a:lnTo>
                  <a:lnTo>
                    <a:pt x="4010018" y="9524"/>
                  </a:lnTo>
                  <a:close/>
                </a:path>
                <a:path w="6772275" h="8229600">
                  <a:moveTo>
                    <a:pt x="4029069" y="9524"/>
                  </a:moveTo>
                  <a:lnTo>
                    <a:pt x="4019543" y="9524"/>
                  </a:lnTo>
                  <a:lnTo>
                    <a:pt x="4019543" y="0"/>
                  </a:lnTo>
                  <a:lnTo>
                    <a:pt x="4029069" y="0"/>
                  </a:lnTo>
                  <a:lnTo>
                    <a:pt x="4029069" y="9524"/>
                  </a:lnTo>
                  <a:close/>
                </a:path>
                <a:path w="6772275" h="8229600">
                  <a:moveTo>
                    <a:pt x="4048118" y="9524"/>
                  </a:moveTo>
                  <a:lnTo>
                    <a:pt x="4038593" y="9524"/>
                  </a:lnTo>
                  <a:lnTo>
                    <a:pt x="4038593" y="0"/>
                  </a:lnTo>
                  <a:lnTo>
                    <a:pt x="4048118" y="0"/>
                  </a:lnTo>
                  <a:lnTo>
                    <a:pt x="4048118" y="9524"/>
                  </a:lnTo>
                  <a:close/>
                </a:path>
                <a:path w="6772275" h="8229600">
                  <a:moveTo>
                    <a:pt x="4067168" y="9524"/>
                  </a:moveTo>
                  <a:lnTo>
                    <a:pt x="4057643" y="9524"/>
                  </a:lnTo>
                  <a:lnTo>
                    <a:pt x="4057643" y="0"/>
                  </a:lnTo>
                  <a:lnTo>
                    <a:pt x="4067168" y="0"/>
                  </a:lnTo>
                  <a:lnTo>
                    <a:pt x="4067168" y="9524"/>
                  </a:lnTo>
                  <a:close/>
                </a:path>
                <a:path w="6772275" h="8229600">
                  <a:moveTo>
                    <a:pt x="4086218" y="9524"/>
                  </a:moveTo>
                  <a:lnTo>
                    <a:pt x="4076693" y="9524"/>
                  </a:lnTo>
                  <a:lnTo>
                    <a:pt x="4076693" y="0"/>
                  </a:lnTo>
                  <a:lnTo>
                    <a:pt x="4086218" y="0"/>
                  </a:lnTo>
                  <a:lnTo>
                    <a:pt x="4086218" y="9524"/>
                  </a:lnTo>
                  <a:close/>
                </a:path>
                <a:path w="6772275" h="8229600">
                  <a:moveTo>
                    <a:pt x="4105268" y="9524"/>
                  </a:moveTo>
                  <a:lnTo>
                    <a:pt x="4095743" y="9524"/>
                  </a:lnTo>
                  <a:lnTo>
                    <a:pt x="4095743" y="0"/>
                  </a:lnTo>
                  <a:lnTo>
                    <a:pt x="4105268" y="0"/>
                  </a:lnTo>
                  <a:lnTo>
                    <a:pt x="4105268" y="9524"/>
                  </a:lnTo>
                  <a:close/>
                </a:path>
                <a:path w="6772275" h="8229600">
                  <a:moveTo>
                    <a:pt x="4124318" y="9524"/>
                  </a:moveTo>
                  <a:lnTo>
                    <a:pt x="4114793" y="9524"/>
                  </a:lnTo>
                  <a:lnTo>
                    <a:pt x="4114793" y="0"/>
                  </a:lnTo>
                  <a:lnTo>
                    <a:pt x="4124318" y="0"/>
                  </a:lnTo>
                  <a:lnTo>
                    <a:pt x="4124318" y="9524"/>
                  </a:lnTo>
                  <a:close/>
                </a:path>
                <a:path w="6772275" h="8229600">
                  <a:moveTo>
                    <a:pt x="4143368" y="9524"/>
                  </a:moveTo>
                  <a:lnTo>
                    <a:pt x="4133843" y="9524"/>
                  </a:lnTo>
                  <a:lnTo>
                    <a:pt x="4133843" y="0"/>
                  </a:lnTo>
                  <a:lnTo>
                    <a:pt x="4143368" y="0"/>
                  </a:lnTo>
                  <a:lnTo>
                    <a:pt x="4143368" y="9524"/>
                  </a:lnTo>
                  <a:close/>
                </a:path>
                <a:path w="6772275" h="8229600">
                  <a:moveTo>
                    <a:pt x="4162418" y="9524"/>
                  </a:moveTo>
                  <a:lnTo>
                    <a:pt x="4152893" y="9524"/>
                  </a:lnTo>
                  <a:lnTo>
                    <a:pt x="4152893" y="0"/>
                  </a:lnTo>
                  <a:lnTo>
                    <a:pt x="4162418" y="0"/>
                  </a:lnTo>
                  <a:lnTo>
                    <a:pt x="4162418" y="9524"/>
                  </a:lnTo>
                  <a:close/>
                </a:path>
                <a:path w="6772275" h="8229600">
                  <a:moveTo>
                    <a:pt x="4181468" y="9524"/>
                  </a:moveTo>
                  <a:lnTo>
                    <a:pt x="4171944" y="9524"/>
                  </a:lnTo>
                  <a:lnTo>
                    <a:pt x="4171944" y="0"/>
                  </a:lnTo>
                  <a:lnTo>
                    <a:pt x="4181468" y="0"/>
                  </a:lnTo>
                  <a:lnTo>
                    <a:pt x="4181468" y="9524"/>
                  </a:lnTo>
                  <a:close/>
                </a:path>
                <a:path w="6772275" h="8229600">
                  <a:moveTo>
                    <a:pt x="4200518" y="9524"/>
                  </a:moveTo>
                  <a:lnTo>
                    <a:pt x="4190993" y="9524"/>
                  </a:lnTo>
                  <a:lnTo>
                    <a:pt x="4190993" y="0"/>
                  </a:lnTo>
                  <a:lnTo>
                    <a:pt x="4200518" y="0"/>
                  </a:lnTo>
                  <a:lnTo>
                    <a:pt x="4200518" y="9524"/>
                  </a:lnTo>
                  <a:close/>
                </a:path>
                <a:path w="6772275" h="8229600">
                  <a:moveTo>
                    <a:pt x="4219568" y="9524"/>
                  </a:moveTo>
                  <a:lnTo>
                    <a:pt x="4210043" y="9524"/>
                  </a:lnTo>
                  <a:lnTo>
                    <a:pt x="4210043" y="0"/>
                  </a:lnTo>
                  <a:lnTo>
                    <a:pt x="4219568" y="0"/>
                  </a:lnTo>
                  <a:lnTo>
                    <a:pt x="4219568" y="9524"/>
                  </a:lnTo>
                  <a:close/>
                </a:path>
                <a:path w="6772275" h="8229600">
                  <a:moveTo>
                    <a:pt x="4238619" y="9524"/>
                  </a:moveTo>
                  <a:lnTo>
                    <a:pt x="4229093" y="9524"/>
                  </a:lnTo>
                  <a:lnTo>
                    <a:pt x="4229093" y="0"/>
                  </a:lnTo>
                  <a:lnTo>
                    <a:pt x="4238619" y="0"/>
                  </a:lnTo>
                  <a:lnTo>
                    <a:pt x="4238619" y="9524"/>
                  </a:lnTo>
                  <a:close/>
                </a:path>
                <a:path w="6772275" h="8229600">
                  <a:moveTo>
                    <a:pt x="4257668" y="9524"/>
                  </a:moveTo>
                  <a:lnTo>
                    <a:pt x="4248143" y="9524"/>
                  </a:lnTo>
                  <a:lnTo>
                    <a:pt x="4248143" y="0"/>
                  </a:lnTo>
                  <a:lnTo>
                    <a:pt x="4257668" y="0"/>
                  </a:lnTo>
                  <a:lnTo>
                    <a:pt x="4257668" y="9524"/>
                  </a:lnTo>
                  <a:close/>
                </a:path>
                <a:path w="6772275" h="8229600">
                  <a:moveTo>
                    <a:pt x="4276718" y="9524"/>
                  </a:moveTo>
                  <a:lnTo>
                    <a:pt x="4267193" y="9524"/>
                  </a:lnTo>
                  <a:lnTo>
                    <a:pt x="4267193" y="0"/>
                  </a:lnTo>
                  <a:lnTo>
                    <a:pt x="4276718" y="0"/>
                  </a:lnTo>
                  <a:lnTo>
                    <a:pt x="4276718" y="9524"/>
                  </a:lnTo>
                  <a:close/>
                </a:path>
                <a:path w="6772275" h="8229600">
                  <a:moveTo>
                    <a:pt x="4295768" y="9524"/>
                  </a:moveTo>
                  <a:lnTo>
                    <a:pt x="4286243" y="9524"/>
                  </a:lnTo>
                  <a:lnTo>
                    <a:pt x="4286243" y="0"/>
                  </a:lnTo>
                  <a:lnTo>
                    <a:pt x="4295768" y="0"/>
                  </a:lnTo>
                  <a:lnTo>
                    <a:pt x="4295768" y="9524"/>
                  </a:lnTo>
                  <a:close/>
                </a:path>
                <a:path w="6772275" h="8229600">
                  <a:moveTo>
                    <a:pt x="4314818" y="9524"/>
                  </a:moveTo>
                  <a:lnTo>
                    <a:pt x="4305293" y="9524"/>
                  </a:lnTo>
                  <a:lnTo>
                    <a:pt x="4305293" y="0"/>
                  </a:lnTo>
                  <a:lnTo>
                    <a:pt x="4314818" y="0"/>
                  </a:lnTo>
                  <a:lnTo>
                    <a:pt x="4314818" y="9524"/>
                  </a:lnTo>
                  <a:close/>
                </a:path>
                <a:path w="6772275" h="8229600">
                  <a:moveTo>
                    <a:pt x="4333868" y="9524"/>
                  </a:moveTo>
                  <a:lnTo>
                    <a:pt x="4324343" y="9524"/>
                  </a:lnTo>
                  <a:lnTo>
                    <a:pt x="4324343" y="0"/>
                  </a:lnTo>
                  <a:lnTo>
                    <a:pt x="4333868" y="0"/>
                  </a:lnTo>
                  <a:lnTo>
                    <a:pt x="4333868" y="9524"/>
                  </a:lnTo>
                  <a:close/>
                </a:path>
                <a:path w="6772275" h="8229600">
                  <a:moveTo>
                    <a:pt x="4352918" y="9524"/>
                  </a:moveTo>
                  <a:lnTo>
                    <a:pt x="4343393" y="9524"/>
                  </a:lnTo>
                  <a:lnTo>
                    <a:pt x="4343393" y="0"/>
                  </a:lnTo>
                  <a:lnTo>
                    <a:pt x="4352918" y="0"/>
                  </a:lnTo>
                  <a:lnTo>
                    <a:pt x="4352918" y="9524"/>
                  </a:lnTo>
                  <a:close/>
                </a:path>
                <a:path w="6772275" h="8229600">
                  <a:moveTo>
                    <a:pt x="4371968" y="9524"/>
                  </a:moveTo>
                  <a:lnTo>
                    <a:pt x="4362443" y="9524"/>
                  </a:lnTo>
                  <a:lnTo>
                    <a:pt x="4362443" y="0"/>
                  </a:lnTo>
                  <a:lnTo>
                    <a:pt x="4371968" y="0"/>
                  </a:lnTo>
                  <a:lnTo>
                    <a:pt x="4371968" y="9524"/>
                  </a:lnTo>
                  <a:close/>
                </a:path>
                <a:path w="6772275" h="8229600">
                  <a:moveTo>
                    <a:pt x="4391018" y="9524"/>
                  </a:moveTo>
                  <a:lnTo>
                    <a:pt x="4381494" y="9524"/>
                  </a:lnTo>
                  <a:lnTo>
                    <a:pt x="4381494" y="0"/>
                  </a:lnTo>
                  <a:lnTo>
                    <a:pt x="4391018" y="0"/>
                  </a:lnTo>
                  <a:lnTo>
                    <a:pt x="4391018" y="9524"/>
                  </a:lnTo>
                  <a:close/>
                </a:path>
                <a:path w="6772275" h="8229600">
                  <a:moveTo>
                    <a:pt x="4410068" y="9524"/>
                  </a:moveTo>
                  <a:lnTo>
                    <a:pt x="4400543" y="9524"/>
                  </a:lnTo>
                  <a:lnTo>
                    <a:pt x="4400543" y="0"/>
                  </a:lnTo>
                  <a:lnTo>
                    <a:pt x="4410068" y="0"/>
                  </a:lnTo>
                  <a:lnTo>
                    <a:pt x="4410068" y="9524"/>
                  </a:lnTo>
                  <a:close/>
                </a:path>
                <a:path w="6772275" h="8229600">
                  <a:moveTo>
                    <a:pt x="4429118" y="9524"/>
                  </a:moveTo>
                  <a:lnTo>
                    <a:pt x="4419593" y="9524"/>
                  </a:lnTo>
                  <a:lnTo>
                    <a:pt x="4419593" y="0"/>
                  </a:lnTo>
                  <a:lnTo>
                    <a:pt x="4429118" y="0"/>
                  </a:lnTo>
                  <a:lnTo>
                    <a:pt x="4429118" y="9524"/>
                  </a:lnTo>
                  <a:close/>
                </a:path>
                <a:path w="6772275" h="8229600">
                  <a:moveTo>
                    <a:pt x="4448169" y="9524"/>
                  </a:moveTo>
                  <a:lnTo>
                    <a:pt x="4438643" y="9524"/>
                  </a:lnTo>
                  <a:lnTo>
                    <a:pt x="4438643" y="0"/>
                  </a:lnTo>
                  <a:lnTo>
                    <a:pt x="4448169" y="0"/>
                  </a:lnTo>
                  <a:lnTo>
                    <a:pt x="4448169" y="9524"/>
                  </a:lnTo>
                  <a:close/>
                </a:path>
                <a:path w="6772275" h="8229600">
                  <a:moveTo>
                    <a:pt x="4467218" y="9524"/>
                  </a:moveTo>
                  <a:lnTo>
                    <a:pt x="4457693" y="9524"/>
                  </a:lnTo>
                  <a:lnTo>
                    <a:pt x="4457693" y="0"/>
                  </a:lnTo>
                  <a:lnTo>
                    <a:pt x="4467218" y="0"/>
                  </a:lnTo>
                  <a:lnTo>
                    <a:pt x="4467218" y="9524"/>
                  </a:lnTo>
                  <a:close/>
                </a:path>
                <a:path w="6772275" h="8229600">
                  <a:moveTo>
                    <a:pt x="4486268" y="9524"/>
                  </a:moveTo>
                  <a:lnTo>
                    <a:pt x="4476743" y="9524"/>
                  </a:lnTo>
                  <a:lnTo>
                    <a:pt x="4476743" y="0"/>
                  </a:lnTo>
                  <a:lnTo>
                    <a:pt x="4486268" y="0"/>
                  </a:lnTo>
                  <a:lnTo>
                    <a:pt x="4486268" y="9524"/>
                  </a:lnTo>
                  <a:close/>
                </a:path>
                <a:path w="6772275" h="8229600">
                  <a:moveTo>
                    <a:pt x="4505318" y="9524"/>
                  </a:moveTo>
                  <a:lnTo>
                    <a:pt x="4495793" y="9524"/>
                  </a:lnTo>
                  <a:lnTo>
                    <a:pt x="4495793" y="0"/>
                  </a:lnTo>
                  <a:lnTo>
                    <a:pt x="4505318" y="0"/>
                  </a:lnTo>
                  <a:lnTo>
                    <a:pt x="4505318" y="9524"/>
                  </a:lnTo>
                  <a:close/>
                </a:path>
                <a:path w="6772275" h="8229600">
                  <a:moveTo>
                    <a:pt x="4524368" y="9524"/>
                  </a:moveTo>
                  <a:lnTo>
                    <a:pt x="4514843" y="9524"/>
                  </a:lnTo>
                  <a:lnTo>
                    <a:pt x="4514843" y="0"/>
                  </a:lnTo>
                  <a:lnTo>
                    <a:pt x="4524368" y="0"/>
                  </a:lnTo>
                  <a:lnTo>
                    <a:pt x="4524368" y="9524"/>
                  </a:lnTo>
                  <a:close/>
                </a:path>
                <a:path w="6772275" h="8229600">
                  <a:moveTo>
                    <a:pt x="4543418" y="9524"/>
                  </a:moveTo>
                  <a:lnTo>
                    <a:pt x="4533893" y="9524"/>
                  </a:lnTo>
                  <a:lnTo>
                    <a:pt x="4533893" y="0"/>
                  </a:lnTo>
                  <a:lnTo>
                    <a:pt x="4543418" y="0"/>
                  </a:lnTo>
                  <a:lnTo>
                    <a:pt x="4543418" y="9524"/>
                  </a:lnTo>
                  <a:close/>
                </a:path>
                <a:path w="6772275" h="8229600">
                  <a:moveTo>
                    <a:pt x="4562468" y="9524"/>
                  </a:moveTo>
                  <a:lnTo>
                    <a:pt x="4552943" y="9524"/>
                  </a:lnTo>
                  <a:lnTo>
                    <a:pt x="4552943" y="0"/>
                  </a:lnTo>
                  <a:lnTo>
                    <a:pt x="4562468" y="0"/>
                  </a:lnTo>
                  <a:lnTo>
                    <a:pt x="4562468" y="9524"/>
                  </a:lnTo>
                  <a:close/>
                </a:path>
                <a:path w="6772275" h="8229600">
                  <a:moveTo>
                    <a:pt x="4581518" y="9524"/>
                  </a:moveTo>
                  <a:lnTo>
                    <a:pt x="4571993" y="9524"/>
                  </a:lnTo>
                  <a:lnTo>
                    <a:pt x="4571993" y="0"/>
                  </a:lnTo>
                  <a:lnTo>
                    <a:pt x="4581518" y="0"/>
                  </a:lnTo>
                  <a:lnTo>
                    <a:pt x="4581518" y="9524"/>
                  </a:lnTo>
                  <a:close/>
                </a:path>
                <a:path w="6772275" h="8229600">
                  <a:moveTo>
                    <a:pt x="4600568" y="9524"/>
                  </a:moveTo>
                  <a:lnTo>
                    <a:pt x="4591044" y="9524"/>
                  </a:lnTo>
                  <a:lnTo>
                    <a:pt x="4591044" y="0"/>
                  </a:lnTo>
                  <a:lnTo>
                    <a:pt x="4600568" y="0"/>
                  </a:lnTo>
                  <a:lnTo>
                    <a:pt x="4600568" y="9524"/>
                  </a:lnTo>
                  <a:close/>
                </a:path>
                <a:path w="6772275" h="8229600">
                  <a:moveTo>
                    <a:pt x="4619618" y="9524"/>
                  </a:moveTo>
                  <a:lnTo>
                    <a:pt x="4610093" y="9524"/>
                  </a:lnTo>
                  <a:lnTo>
                    <a:pt x="4610093" y="0"/>
                  </a:lnTo>
                  <a:lnTo>
                    <a:pt x="4619618" y="0"/>
                  </a:lnTo>
                  <a:lnTo>
                    <a:pt x="4619618" y="9524"/>
                  </a:lnTo>
                  <a:close/>
                </a:path>
                <a:path w="6772275" h="8229600">
                  <a:moveTo>
                    <a:pt x="4638668" y="9524"/>
                  </a:moveTo>
                  <a:lnTo>
                    <a:pt x="4629143" y="9524"/>
                  </a:lnTo>
                  <a:lnTo>
                    <a:pt x="4629143" y="0"/>
                  </a:lnTo>
                  <a:lnTo>
                    <a:pt x="4638668" y="0"/>
                  </a:lnTo>
                  <a:lnTo>
                    <a:pt x="4638668" y="9524"/>
                  </a:lnTo>
                  <a:close/>
                </a:path>
                <a:path w="6772275" h="8229600">
                  <a:moveTo>
                    <a:pt x="4657719" y="9524"/>
                  </a:moveTo>
                  <a:lnTo>
                    <a:pt x="4648193" y="9524"/>
                  </a:lnTo>
                  <a:lnTo>
                    <a:pt x="4648193" y="0"/>
                  </a:lnTo>
                  <a:lnTo>
                    <a:pt x="4657719" y="0"/>
                  </a:lnTo>
                  <a:lnTo>
                    <a:pt x="4657719" y="9524"/>
                  </a:lnTo>
                  <a:close/>
                </a:path>
                <a:path w="6772275" h="8229600">
                  <a:moveTo>
                    <a:pt x="4676768" y="9524"/>
                  </a:moveTo>
                  <a:lnTo>
                    <a:pt x="4667243" y="9524"/>
                  </a:lnTo>
                  <a:lnTo>
                    <a:pt x="4667243" y="0"/>
                  </a:lnTo>
                  <a:lnTo>
                    <a:pt x="4676768" y="0"/>
                  </a:lnTo>
                  <a:lnTo>
                    <a:pt x="4676768" y="9524"/>
                  </a:lnTo>
                  <a:close/>
                </a:path>
                <a:path w="6772275" h="8229600">
                  <a:moveTo>
                    <a:pt x="4695818" y="9524"/>
                  </a:moveTo>
                  <a:lnTo>
                    <a:pt x="4686293" y="9524"/>
                  </a:lnTo>
                  <a:lnTo>
                    <a:pt x="4686293" y="0"/>
                  </a:lnTo>
                  <a:lnTo>
                    <a:pt x="4695818" y="0"/>
                  </a:lnTo>
                  <a:lnTo>
                    <a:pt x="4695818" y="9524"/>
                  </a:lnTo>
                  <a:close/>
                </a:path>
                <a:path w="6772275" h="8229600">
                  <a:moveTo>
                    <a:pt x="4714868" y="9524"/>
                  </a:moveTo>
                  <a:lnTo>
                    <a:pt x="4705343" y="9524"/>
                  </a:lnTo>
                  <a:lnTo>
                    <a:pt x="4705343" y="0"/>
                  </a:lnTo>
                  <a:lnTo>
                    <a:pt x="4714868" y="0"/>
                  </a:lnTo>
                  <a:lnTo>
                    <a:pt x="4714868" y="9524"/>
                  </a:lnTo>
                  <a:close/>
                </a:path>
                <a:path w="6772275" h="8229600">
                  <a:moveTo>
                    <a:pt x="4733918" y="9524"/>
                  </a:moveTo>
                  <a:lnTo>
                    <a:pt x="4724393" y="9524"/>
                  </a:lnTo>
                  <a:lnTo>
                    <a:pt x="4724393" y="0"/>
                  </a:lnTo>
                  <a:lnTo>
                    <a:pt x="4733918" y="0"/>
                  </a:lnTo>
                  <a:lnTo>
                    <a:pt x="4733918" y="9524"/>
                  </a:lnTo>
                  <a:close/>
                </a:path>
                <a:path w="6772275" h="8229600">
                  <a:moveTo>
                    <a:pt x="4752968" y="9524"/>
                  </a:moveTo>
                  <a:lnTo>
                    <a:pt x="4743443" y="9524"/>
                  </a:lnTo>
                  <a:lnTo>
                    <a:pt x="4743443" y="0"/>
                  </a:lnTo>
                  <a:lnTo>
                    <a:pt x="4752968" y="0"/>
                  </a:lnTo>
                  <a:lnTo>
                    <a:pt x="4752968" y="9524"/>
                  </a:lnTo>
                  <a:close/>
                </a:path>
                <a:path w="6772275" h="8229600">
                  <a:moveTo>
                    <a:pt x="4772018" y="9524"/>
                  </a:moveTo>
                  <a:lnTo>
                    <a:pt x="4762493" y="9524"/>
                  </a:lnTo>
                  <a:lnTo>
                    <a:pt x="4762493" y="0"/>
                  </a:lnTo>
                  <a:lnTo>
                    <a:pt x="4772018" y="0"/>
                  </a:lnTo>
                  <a:lnTo>
                    <a:pt x="4772018" y="9524"/>
                  </a:lnTo>
                  <a:close/>
                </a:path>
                <a:path w="6772275" h="8229600">
                  <a:moveTo>
                    <a:pt x="4791068" y="9524"/>
                  </a:moveTo>
                  <a:lnTo>
                    <a:pt x="4781543" y="9524"/>
                  </a:lnTo>
                  <a:lnTo>
                    <a:pt x="4781543" y="0"/>
                  </a:lnTo>
                  <a:lnTo>
                    <a:pt x="4791068" y="0"/>
                  </a:lnTo>
                  <a:lnTo>
                    <a:pt x="4791068" y="9524"/>
                  </a:lnTo>
                  <a:close/>
                </a:path>
                <a:path w="6772275" h="8229600">
                  <a:moveTo>
                    <a:pt x="4810118" y="9524"/>
                  </a:moveTo>
                  <a:lnTo>
                    <a:pt x="4800594" y="9524"/>
                  </a:lnTo>
                  <a:lnTo>
                    <a:pt x="4800594" y="0"/>
                  </a:lnTo>
                  <a:lnTo>
                    <a:pt x="4810118" y="0"/>
                  </a:lnTo>
                  <a:lnTo>
                    <a:pt x="4810118" y="9524"/>
                  </a:lnTo>
                  <a:close/>
                </a:path>
                <a:path w="6772275" h="8229600">
                  <a:moveTo>
                    <a:pt x="4829168" y="9524"/>
                  </a:moveTo>
                  <a:lnTo>
                    <a:pt x="4819643" y="9524"/>
                  </a:lnTo>
                  <a:lnTo>
                    <a:pt x="4819643" y="0"/>
                  </a:lnTo>
                  <a:lnTo>
                    <a:pt x="4829168" y="0"/>
                  </a:lnTo>
                  <a:lnTo>
                    <a:pt x="4829168" y="9524"/>
                  </a:lnTo>
                  <a:close/>
                </a:path>
                <a:path w="6772275" h="8229600">
                  <a:moveTo>
                    <a:pt x="4848218" y="9524"/>
                  </a:moveTo>
                  <a:lnTo>
                    <a:pt x="4838693" y="9524"/>
                  </a:lnTo>
                  <a:lnTo>
                    <a:pt x="4838693" y="0"/>
                  </a:lnTo>
                  <a:lnTo>
                    <a:pt x="4848218" y="0"/>
                  </a:lnTo>
                  <a:lnTo>
                    <a:pt x="4848218" y="9524"/>
                  </a:lnTo>
                  <a:close/>
                </a:path>
                <a:path w="6772275" h="8229600">
                  <a:moveTo>
                    <a:pt x="4867269" y="9524"/>
                  </a:moveTo>
                  <a:lnTo>
                    <a:pt x="4857743" y="9524"/>
                  </a:lnTo>
                  <a:lnTo>
                    <a:pt x="4857743" y="0"/>
                  </a:lnTo>
                  <a:lnTo>
                    <a:pt x="4867269" y="0"/>
                  </a:lnTo>
                  <a:lnTo>
                    <a:pt x="4867269" y="9524"/>
                  </a:lnTo>
                  <a:close/>
                </a:path>
                <a:path w="6772275" h="8229600">
                  <a:moveTo>
                    <a:pt x="4886319" y="9524"/>
                  </a:moveTo>
                  <a:lnTo>
                    <a:pt x="4876793" y="9524"/>
                  </a:lnTo>
                  <a:lnTo>
                    <a:pt x="4876793" y="0"/>
                  </a:lnTo>
                  <a:lnTo>
                    <a:pt x="4886319" y="0"/>
                  </a:lnTo>
                  <a:lnTo>
                    <a:pt x="4886319" y="9524"/>
                  </a:lnTo>
                  <a:close/>
                </a:path>
                <a:path w="6772275" h="8229600">
                  <a:moveTo>
                    <a:pt x="4905369" y="9524"/>
                  </a:moveTo>
                  <a:lnTo>
                    <a:pt x="4895844" y="9524"/>
                  </a:lnTo>
                  <a:lnTo>
                    <a:pt x="4895844" y="0"/>
                  </a:lnTo>
                  <a:lnTo>
                    <a:pt x="4905369" y="0"/>
                  </a:lnTo>
                  <a:lnTo>
                    <a:pt x="4905369" y="9524"/>
                  </a:lnTo>
                  <a:close/>
                </a:path>
                <a:path w="6772275" h="8229600">
                  <a:moveTo>
                    <a:pt x="4924419" y="9524"/>
                  </a:moveTo>
                  <a:lnTo>
                    <a:pt x="4914894" y="9524"/>
                  </a:lnTo>
                  <a:lnTo>
                    <a:pt x="4914894" y="0"/>
                  </a:lnTo>
                  <a:lnTo>
                    <a:pt x="4924419" y="0"/>
                  </a:lnTo>
                  <a:lnTo>
                    <a:pt x="4924419" y="9524"/>
                  </a:lnTo>
                  <a:close/>
                </a:path>
                <a:path w="6772275" h="8229600">
                  <a:moveTo>
                    <a:pt x="4943469" y="9524"/>
                  </a:moveTo>
                  <a:lnTo>
                    <a:pt x="4933944" y="9524"/>
                  </a:lnTo>
                  <a:lnTo>
                    <a:pt x="4933944" y="0"/>
                  </a:lnTo>
                  <a:lnTo>
                    <a:pt x="4943469" y="0"/>
                  </a:lnTo>
                  <a:lnTo>
                    <a:pt x="4943469" y="9524"/>
                  </a:lnTo>
                  <a:close/>
                </a:path>
                <a:path w="6772275" h="8229600">
                  <a:moveTo>
                    <a:pt x="4962519" y="9524"/>
                  </a:moveTo>
                  <a:lnTo>
                    <a:pt x="4952994" y="9524"/>
                  </a:lnTo>
                  <a:lnTo>
                    <a:pt x="4952994" y="0"/>
                  </a:lnTo>
                  <a:lnTo>
                    <a:pt x="4962519" y="0"/>
                  </a:lnTo>
                  <a:lnTo>
                    <a:pt x="4962519" y="9524"/>
                  </a:lnTo>
                  <a:close/>
                </a:path>
                <a:path w="6772275" h="8229600">
                  <a:moveTo>
                    <a:pt x="4981569" y="9524"/>
                  </a:moveTo>
                  <a:lnTo>
                    <a:pt x="4972044" y="9524"/>
                  </a:lnTo>
                  <a:lnTo>
                    <a:pt x="4972044" y="0"/>
                  </a:lnTo>
                  <a:lnTo>
                    <a:pt x="4981569" y="0"/>
                  </a:lnTo>
                  <a:lnTo>
                    <a:pt x="4981569" y="9524"/>
                  </a:lnTo>
                  <a:close/>
                </a:path>
                <a:path w="6772275" h="8229600">
                  <a:moveTo>
                    <a:pt x="5000619" y="9524"/>
                  </a:moveTo>
                  <a:lnTo>
                    <a:pt x="4991094" y="9524"/>
                  </a:lnTo>
                  <a:lnTo>
                    <a:pt x="4991094" y="0"/>
                  </a:lnTo>
                  <a:lnTo>
                    <a:pt x="5000619" y="0"/>
                  </a:lnTo>
                  <a:lnTo>
                    <a:pt x="5000619" y="9524"/>
                  </a:lnTo>
                  <a:close/>
                </a:path>
                <a:path w="6772275" h="8229600">
                  <a:moveTo>
                    <a:pt x="5019668" y="9524"/>
                  </a:moveTo>
                  <a:lnTo>
                    <a:pt x="5010144" y="9524"/>
                  </a:lnTo>
                  <a:lnTo>
                    <a:pt x="5010144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6772275" h="8229600">
                  <a:moveTo>
                    <a:pt x="5038719" y="9524"/>
                  </a:moveTo>
                  <a:lnTo>
                    <a:pt x="5029194" y="9524"/>
                  </a:lnTo>
                  <a:lnTo>
                    <a:pt x="5029194" y="0"/>
                  </a:lnTo>
                  <a:lnTo>
                    <a:pt x="5038719" y="0"/>
                  </a:lnTo>
                  <a:lnTo>
                    <a:pt x="5038719" y="9524"/>
                  </a:lnTo>
                  <a:close/>
                </a:path>
                <a:path w="6772275" h="8229600">
                  <a:moveTo>
                    <a:pt x="5057769" y="9524"/>
                  </a:moveTo>
                  <a:lnTo>
                    <a:pt x="5048244" y="9524"/>
                  </a:lnTo>
                  <a:lnTo>
                    <a:pt x="5048244" y="0"/>
                  </a:lnTo>
                  <a:lnTo>
                    <a:pt x="5057769" y="0"/>
                  </a:lnTo>
                  <a:lnTo>
                    <a:pt x="5057769" y="9524"/>
                  </a:lnTo>
                  <a:close/>
                </a:path>
                <a:path w="6772275" h="8229600">
                  <a:moveTo>
                    <a:pt x="5076819" y="9524"/>
                  </a:moveTo>
                  <a:lnTo>
                    <a:pt x="5067294" y="9524"/>
                  </a:lnTo>
                  <a:lnTo>
                    <a:pt x="5067294" y="0"/>
                  </a:lnTo>
                  <a:lnTo>
                    <a:pt x="5076819" y="0"/>
                  </a:lnTo>
                  <a:lnTo>
                    <a:pt x="5076819" y="9524"/>
                  </a:lnTo>
                  <a:close/>
                </a:path>
                <a:path w="6772275" h="8229600">
                  <a:moveTo>
                    <a:pt x="5095869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9" y="0"/>
                  </a:lnTo>
                  <a:lnTo>
                    <a:pt x="5095869" y="9524"/>
                  </a:lnTo>
                  <a:close/>
                </a:path>
                <a:path w="6772275" h="8229600">
                  <a:moveTo>
                    <a:pt x="5114919" y="9524"/>
                  </a:moveTo>
                  <a:lnTo>
                    <a:pt x="5105394" y="9524"/>
                  </a:lnTo>
                  <a:lnTo>
                    <a:pt x="5105394" y="0"/>
                  </a:lnTo>
                  <a:lnTo>
                    <a:pt x="5114919" y="0"/>
                  </a:lnTo>
                  <a:lnTo>
                    <a:pt x="5114919" y="9524"/>
                  </a:lnTo>
                  <a:close/>
                </a:path>
                <a:path w="6772275" h="8229600">
                  <a:moveTo>
                    <a:pt x="5133969" y="9524"/>
                  </a:moveTo>
                  <a:lnTo>
                    <a:pt x="5124444" y="9524"/>
                  </a:lnTo>
                  <a:lnTo>
                    <a:pt x="5124444" y="0"/>
                  </a:lnTo>
                  <a:lnTo>
                    <a:pt x="5133969" y="0"/>
                  </a:lnTo>
                  <a:lnTo>
                    <a:pt x="5133969" y="9524"/>
                  </a:lnTo>
                  <a:close/>
                </a:path>
                <a:path w="6772275" h="8229600">
                  <a:moveTo>
                    <a:pt x="5153019" y="9524"/>
                  </a:moveTo>
                  <a:lnTo>
                    <a:pt x="5143494" y="9524"/>
                  </a:lnTo>
                  <a:lnTo>
                    <a:pt x="5143494" y="0"/>
                  </a:lnTo>
                  <a:lnTo>
                    <a:pt x="5153019" y="0"/>
                  </a:lnTo>
                  <a:lnTo>
                    <a:pt x="5153019" y="9524"/>
                  </a:lnTo>
                  <a:close/>
                </a:path>
                <a:path w="6772275" h="8229600">
                  <a:moveTo>
                    <a:pt x="5172069" y="9524"/>
                  </a:moveTo>
                  <a:lnTo>
                    <a:pt x="5162544" y="9524"/>
                  </a:lnTo>
                  <a:lnTo>
                    <a:pt x="5162544" y="0"/>
                  </a:lnTo>
                  <a:lnTo>
                    <a:pt x="5172069" y="0"/>
                  </a:lnTo>
                  <a:lnTo>
                    <a:pt x="5172069" y="9524"/>
                  </a:lnTo>
                  <a:close/>
                </a:path>
                <a:path w="6772275" h="8229600">
                  <a:moveTo>
                    <a:pt x="5191119" y="9524"/>
                  </a:moveTo>
                  <a:lnTo>
                    <a:pt x="5181594" y="9524"/>
                  </a:lnTo>
                  <a:lnTo>
                    <a:pt x="5181594" y="0"/>
                  </a:lnTo>
                  <a:lnTo>
                    <a:pt x="5191119" y="0"/>
                  </a:lnTo>
                  <a:lnTo>
                    <a:pt x="5191119" y="9524"/>
                  </a:lnTo>
                  <a:close/>
                </a:path>
                <a:path w="6772275" h="8229600">
                  <a:moveTo>
                    <a:pt x="5210169" y="9524"/>
                  </a:moveTo>
                  <a:lnTo>
                    <a:pt x="5200644" y="9524"/>
                  </a:lnTo>
                  <a:lnTo>
                    <a:pt x="5200644" y="0"/>
                  </a:lnTo>
                  <a:lnTo>
                    <a:pt x="5210169" y="0"/>
                  </a:lnTo>
                  <a:lnTo>
                    <a:pt x="5210169" y="9524"/>
                  </a:lnTo>
                  <a:close/>
                </a:path>
                <a:path w="6772275" h="8229600">
                  <a:moveTo>
                    <a:pt x="5229219" y="9524"/>
                  </a:moveTo>
                  <a:lnTo>
                    <a:pt x="5219694" y="9524"/>
                  </a:lnTo>
                  <a:lnTo>
                    <a:pt x="5219694" y="0"/>
                  </a:lnTo>
                  <a:lnTo>
                    <a:pt x="5229219" y="0"/>
                  </a:lnTo>
                  <a:lnTo>
                    <a:pt x="5229219" y="9524"/>
                  </a:lnTo>
                  <a:close/>
                </a:path>
                <a:path w="6772275" h="8229600">
                  <a:moveTo>
                    <a:pt x="5248269" y="9524"/>
                  </a:moveTo>
                  <a:lnTo>
                    <a:pt x="5238744" y="9524"/>
                  </a:lnTo>
                  <a:lnTo>
                    <a:pt x="5238744" y="0"/>
                  </a:lnTo>
                  <a:lnTo>
                    <a:pt x="5248269" y="0"/>
                  </a:lnTo>
                  <a:lnTo>
                    <a:pt x="5248269" y="9524"/>
                  </a:lnTo>
                  <a:close/>
                </a:path>
                <a:path w="6772275" h="8229600">
                  <a:moveTo>
                    <a:pt x="5267319" y="9524"/>
                  </a:moveTo>
                  <a:lnTo>
                    <a:pt x="5257794" y="9524"/>
                  </a:lnTo>
                  <a:lnTo>
                    <a:pt x="5257794" y="0"/>
                  </a:lnTo>
                  <a:lnTo>
                    <a:pt x="5267319" y="0"/>
                  </a:lnTo>
                  <a:lnTo>
                    <a:pt x="5267319" y="9524"/>
                  </a:lnTo>
                  <a:close/>
                </a:path>
                <a:path w="6772275" h="8229600">
                  <a:moveTo>
                    <a:pt x="5286369" y="9524"/>
                  </a:moveTo>
                  <a:lnTo>
                    <a:pt x="5276844" y="9524"/>
                  </a:lnTo>
                  <a:lnTo>
                    <a:pt x="5276844" y="0"/>
                  </a:lnTo>
                  <a:lnTo>
                    <a:pt x="5286369" y="0"/>
                  </a:lnTo>
                  <a:lnTo>
                    <a:pt x="5286369" y="9524"/>
                  </a:lnTo>
                  <a:close/>
                </a:path>
                <a:path w="6772275" h="8229600">
                  <a:moveTo>
                    <a:pt x="5305419" y="9524"/>
                  </a:moveTo>
                  <a:lnTo>
                    <a:pt x="5295894" y="9524"/>
                  </a:lnTo>
                  <a:lnTo>
                    <a:pt x="5295894" y="0"/>
                  </a:lnTo>
                  <a:lnTo>
                    <a:pt x="5305419" y="0"/>
                  </a:lnTo>
                  <a:lnTo>
                    <a:pt x="5305419" y="9524"/>
                  </a:lnTo>
                  <a:close/>
                </a:path>
                <a:path w="6772275" h="8229600">
                  <a:moveTo>
                    <a:pt x="5324469" y="9524"/>
                  </a:moveTo>
                  <a:lnTo>
                    <a:pt x="5314944" y="9524"/>
                  </a:lnTo>
                  <a:lnTo>
                    <a:pt x="5314944" y="0"/>
                  </a:lnTo>
                  <a:lnTo>
                    <a:pt x="5324469" y="0"/>
                  </a:lnTo>
                  <a:lnTo>
                    <a:pt x="5324469" y="9524"/>
                  </a:lnTo>
                  <a:close/>
                </a:path>
                <a:path w="6772275" h="8229600">
                  <a:moveTo>
                    <a:pt x="5343519" y="9524"/>
                  </a:moveTo>
                  <a:lnTo>
                    <a:pt x="5333994" y="9524"/>
                  </a:lnTo>
                  <a:lnTo>
                    <a:pt x="5333994" y="0"/>
                  </a:lnTo>
                  <a:lnTo>
                    <a:pt x="5343519" y="0"/>
                  </a:lnTo>
                  <a:lnTo>
                    <a:pt x="5343519" y="9524"/>
                  </a:lnTo>
                  <a:close/>
                </a:path>
                <a:path w="6772275" h="8229600">
                  <a:moveTo>
                    <a:pt x="5362569" y="9524"/>
                  </a:moveTo>
                  <a:lnTo>
                    <a:pt x="5353044" y="9524"/>
                  </a:lnTo>
                  <a:lnTo>
                    <a:pt x="5353044" y="0"/>
                  </a:lnTo>
                  <a:lnTo>
                    <a:pt x="5362569" y="0"/>
                  </a:lnTo>
                  <a:lnTo>
                    <a:pt x="5362569" y="9524"/>
                  </a:lnTo>
                  <a:close/>
                </a:path>
                <a:path w="6772275" h="8229600">
                  <a:moveTo>
                    <a:pt x="5381619" y="9524"/>
                  </a:moveTo>
                  <a:lnTo>
                    <a:pt x="5372094" y="9524"/>
                  </a:lnTo>
                  <a:lnTo>
                    <a:pt x="5372094" y="0"/>
                  </a:lnTo>
                  <a:lnTo>
                    <a:pt x="5381619" y="0"/>
                  </a:lnTo>
                  <a:lnTo>
                    <a:pt x="5381619" y="9524"/>
                  </a:lnTo>
                  <a:close/>
                </a:path>
                <a:path w="6772275" h="8229600">
                  <a:moveTo>
                    <a:pt x="5400669" y="9524"/>
                  </a:moveTo>
                  <a:lnTo>
                    <a:pt x="5391144" y="9524"/>
                  </a:lnTo>
                  <a:lnTo>
                    <a:pt x="5391144" y="0"/>
                  </a:lnTo>
                  <a:lnTo>
                    <a:pt x="5400669" y="0"/>
                  </a:lnTo>
                  <a:lnTo>
                    <a:pt x="5400669" y="9524"/>
                  </a:lnTo>
                  <a:close/>
                </a:path>
                <a:path w="6772275" h="8229600">
                  <a:moveTo>
                    <a:pt x="5419719" y="9524"/>
                  </a:moveTo>
                  <a:lnTo>
                    <a:pt x="5410194" y="9524"/>
                  </a:lnTo>
                  <a:lnTo>
                    <a:pt x="5410194" y="0"/>
                  </a:lnTo>
                  <a:lnTo>
                    <a:pt x="5419719" y="0"/>
                  </a:lnTo>
                  <a:lnTo>
                    <a:pt x="5419719" y="9524"/>
                  </a:lnTo>
                  <a:close/>
                </a:path>
                <a:path w="6772275" h="8229600">
                  <a:moveTo>
                    <a:pt x="5438769" y="9524"/>
                  </a:moveTo>
                  <a:lnTo>
                    <a:pt x="5429244" y="9524"/>
                  </a:lnTo>
                  <a:lnTo>
                    <a:pt x="5429244" y="0"/>
                  </a:lnTo>
                  <a:lnTo>
                    <a:pt x="5438769" y="0"/>
                  </a:lnTo>
                  <a:lnTo>
                    <a:pt x="5438769" y="9524"/>
                  </a:lnTo>
                  <a:close/>
                </a:path>
                <a:path w="6772275" h="8229600">
                  <a:moveTo>
                    <a:pt x="5457819" y="9524"/>
                  </a:moveTo>
                  <a:lnTo>
                    <a:pt x="5448294" y="9524"/>
                  </a:lnTo>
                  <a:lnTo>
                    <a:pt x="5448294" y="0"/>
                  </a:lnTo>
                  <a:lnTo>
                    <a:pt x="5457819" y="0"/>
                  </a:lnTo>
                  <a:lnTo>
                    <a:pt x="5457819" y="9524"/>
                  </a:lnTo>
                  <a:close/>
                </a:path>
                <a:path w="6772275" h="8229600">
                  <a:moveTo>
                    <a:pt x="5476869" y="9524"/>
                  </a:moveTo>
                  <a:lnTo>
                    <a:pt x="5467344" y="9524"/>
                  </a:lnTo>
                  <a:lnTo>
                    <a:pt x="5467344" y="0"/>
                  </a:lnTo>
                  <a:lnTo>
                    <a:pt x="5476869" y="0"/>
                  </a:lnTo>
                  <a:lnTo>
                    <a:pt x="5476869" y="9524"/>
                  </a:lnTo>
                  <a:close/>
                </a:path>
                <a:path w="6772275" h="8229600">
                  <a:moveTo>
                    <a:pt x="5495919" y="9524"/>
                  </a:moveTo>
                  <a:lnTo>
                    <a:pt x="5486394" y="9524"/>
                  </a:lnTo>
                  <a:lnTo>
                    <a:pt x="5486394" y="0"/>
                  </a:lnTo>
                  <a:lnTo>
                    <a:pt x="5495919" y="0"/>
                  </a:lnTo>
                  <a:lnTo>
                    <a:pt x="5495919" y="9524"/>
                  </a:lnTo>
                  <a:close/>
                </a:path>
                <a:path w="6772275" h="8229600">
                  <a:moveTo>
                    <a:pt x="5514969" y="9524"/>
                  </a:moveTo>
                  <a:lnTo>
                    <a:pt x="5505444" y="9524"/>
                  </a:lnTo>
                  <a:lnTo>
                    <a:pt x="5505444" y="0"/>
                  </a:lnTo>
                  <a:lnTo>
                    <a:pt x="5514969" y="0"/>
                  </a:lnTo>
                  <a:lnTo>
                    <a:pt x="5514969" y="9524"/>
                  </a:lnTo>
                  <a:close/>
                </a:path>
                <a:path w="6772275" h="8229600">
                  <a:moveTo>
                    <a:pt x="5534019" y="9524"/>
                  </a:moveTo>
                  <a:lnTo>
                    <a:pt x="5524494" y="9524"/>
                  </a:lnTo>
                  <a:lnTo>
                    <a:pt x="5524494" y="0"/>
                  </a:lnTo>
                  <a:lnTo>
                    <a:pt x="5534019" y="0"/>
                  </a:lnTo>
                  <a:lnTo>
                    <a:pt x="5534019" y="9524"/>
                  </a:lnTo>
                  <a:close/>
                </a:path>
                <a:path w="6772275" h="8229600">
                  <a:moveTo>
                    <a:pt x="5553069" y="9524"/>
                  </a:moveTo>
                  <a:lnTo>
                    <a:pt x="5543544" y="9524"/>
                  </a:lnTo>
                  <a:lnTo>
                    <a:pt x="5543544" y="0"/>
                  </a:lnTo>
                  <a:lnTo>
                    <a:pt x="5553069" y="0"/>
                  </a:lnTo>
                  <a:lnTo>
                    <a:pt x="5553069" y="9524"/>
                  </a:lnTo>
                  <a:close/>
                </a:path>
                <a:path w="6772275" h="8229600">
                  <a:moveTo>
                    <a:pt x="5572119" y="9524"/>
                  </a:moveTo>
                  <a:lnTo>
                    <a:pt x="5562594" y="9524"/>
                  </a:lnTo>
                  <a:lnTo>
                    <a:pt x="5562594" y="0"/>
                  </a:lnTo>
                  <a:lnTo>
                    <a:pt x="5572119" y="0"/>
                  </a:lnTo>
                  <a:lnTo>
                    <a:pt x="5572119" y="9524"/>
                  </a:lnTo>
                  <a:close/>
                </a:path>
                <a:path w="6772275" h="8229600">
                  <a:moveTo>
                    <a:pt x="5591169" y="9524"/>
                  </a:moveTo>
                  <a:lnTo>
                    <a:pt x="5581644" y="9524"/>
                  </a:lnTo>
                  <a:lnTo>
                    <a:pt x="5581644" y="0"/>
                  </a:lnTo>
                  <a:lnTo>
                    <a:pt x="5591169" y="0"/>
                  </a:lnTo>
                  <a:lnTo>
                    <a:pt x="5591169" y="9524"/>
                  </a:lnTo>
                  <a:close/>
                </a:path>
                <a:path w="6772275" h="8229600">
                  <a:moveTo>
                    <a:pt x="5610219" y="9524"/>
                  </a:moveTo>
                  <a:lnTo>
                    <a:pt x="5600694" y="9524"/>
                  </a:lnTo>
                  <a:lnTo>
                    <a:pt x="5600694" y="0"/>
                  </a:lnTo>
                  <a:lnTo>
                    <a:pt x="5610219" y="0"/>
                  </a:lnTo>
                  <a:lnTo>
                    <a:pt x="5610219" y="9524"/>
                  </a:lnTo>
                  <a:close/>
                </a:path>
                <a:path w="6772275" h="8229600">
                  <a:moveTo>
                    <a:pt x="5629269" y="9524"/>
                  </a:moveTo>
                  <a:lnTo>
                    <a:pt x="5619744" y="9524"/>
                  </a:lnTo>
                  <a:lnTo>
                    <a:pt x="5619744" y="0"/>
                  </a:lnTo>
                  <a:lnTo>
                    <a:pt x="5629269" y="0"/>
                  </a:lnTo>
                  <a:lnTo>
                    <a:pt x="5629269" y="9524"/>
                  </a:lnTo>
                  <a:close/>
                </a:path>
                <a:path w="6772275" h="8229600">
                  <a:moveTo>
                    <a:pt x="5648319" y="9524"/>
                  </a:moveTo>
                  <a:lnTo>
                    <a:pt x="5638794" y="9524"/>
                  </a:lnTo>
                  <a:lnTo>
                    <a:pt x="5638794" y="0"/>
                  </a:lnTo>
                  <a:lnTo>
                    <a:pt x="5648319" y="0"/>
                  </a:lnTo>
                  <a:lnTo>
                    <a:pt x="5648319" y="9524"/>
                  </a:lnTo>
                  <a:close/>
                </a:path>
                <a:path w="6772275" h="8229600">
                  <a:moveTo>
                    <a:pt x="5667369" y="9524"/>
                  </a:moveTo>
                  <a:lnTo>
                    <a:pt x="5657844" y="9524"/>
                  </a:lnTo>
                  <a:lnTo>
                    <a:pt x="5657844" y="0"/>
                  </a:lnTo>
                  <a:lnTo>
                    <a:pt x="5667369" y="0"/>
                  </a:lnTo>
                  <a:lnTo>
                    <a:pt x="5667369" y="9524"/>
                  </a:lnTo>
                  <a:close/>
                </a:path>
                <a:path w="6772275" h="8229600">
                  <a:moveTo>
                    <a:pt x="5686419" y="9524"/>
                  </a:moveTo>
                  <a:lnTo>
                    <a:pt x="5676894" y="9524"/>
                  </a:lnTo>
                  <a:lnTo>
                    <a:pt x="5676894" y="0"/>
                  </a:lnTo>
                  <a:lnTo>
                    <a:pt x="5686419" y="0"/>
                  </a:lnTo>
                  <a:lnTo>
                    <a:pt x="5686419" y="9524"/>
                  </a:lnTo>
                  <a:close/>
                </a:path>
                <a:path w="6772275" h="8229600">
                  <a:moveTo>
                    <a:pt x="5705469" y="9524"/>
                  </a:moveTo>
                  <a:lnTo>
                    <a:pt x="5695944" y="9524"/>
                  </a:lnTo>
                  <a:lnTo>
                    <a:pt x="5695944" y="0"/>
                  </a:lnTo>
                  <a:lnTo>
                    <a:pt x="5705469" y="0"/>
                  </a:lnTo>
                  <a:lnTo>
                    <a:pt x="5705469" y="9524"/>
                  </a:lnTo>
                  <a:close/>
                </a:path>
                <a:path w="6772275" h="8229600">
                  <a:moveTo>
                    <a:pt x="5724519" y="9524"/>
                  </a:moveTo>
                  <a:lnTo>
                    <a:pt x="5714994" y="9524"/>
                  </a:lnTo>
                  <a:lnTo>
                    <a:pt x="5714994" y="0"/>
                  </a:lnTo>
                  <a:lnTo>
                    <a:pt x="5724519" y="0"/>
                  </a:lnTo>
                  <a:lnTo>
                    <a:pt x="5724519" y="9524"/>
                  </a:lnTo>
                  <a:close/>
                </a:path>
                <a:path w="6772275" h="8229600">
                  <a:moveTo>
                    <a:pt x="5743569" y="9524"/>
                  </a:moveTo>
                  <a:lnTo>
                    <a:pt x="5734044" y="9524"/>
                  </a:lnTo>
                  <a:lnTo>
                    <a:pt x="5734044" y="0"/>
                  </a:lnTo>
                  <a:lnTo>
                    <a:pt x="5743569" y="0"/>
                  </a:lnTo>
                  <a:lnTo>
                    <a:pt x="5743569" y="9524"/>
                  </a:lnTo>
                  <a:close/>
                </a:path>
                <a:path w="6772275" h="8229600">
                  <a:moveTo>
                    <a:pt x="5762619" y="9524"/>
                  </a:moveTo>
                  <a:lnTo>
                    <a:pt x="5753094" y="9524"/>
                  </a:lnTo>
                  <a:lnTo>
                    <a:pt x="5753094" y="0"/>
                  </a:lnTo>
                  <a:lnTo>
                    <a:pt x="5762619" y="0"/>
                  </a:lnTo>
                  <a:lnTo>
                    <a:pt x="5762619" y="9524"/>
                  </a:lnTo>
                  <a:close/>
                </a:path>
                <a:path w="6772275" h="8229600">
                  <a:moveTo>
                    <a:pt x="5781669" y="9524"/>
                  </a:moveTo>
                  <a:lnTo>
                    <a:pt x="5772144" y="9524"/>
                  </a:lnTo>
                  <a:lnTo>
                    <a:pt x="5772144" y="0"/>
                  </a:lnTo>
                  <a:lnTo>
                    <a:pt x="5781669" y="0"/>
                  </a:lnTo>
                  <a:lnTo>
                    <a:pt x="5781669" y="9524"/>
                  </a:lnTo>
                  <a:close/>
                </a:path>
                <a:path w="6772275" h="8229600">
                  <a:moveTo>
                    <a:pt x="5800719" y="9524"/>
                  </a:moveTo>
                  <a:lnTo>
                    <a:pt x="5791194" y="9524"/>
                  </a:lnTo>
                  <a:lnTo>
                    <a:pt x="5791194" y="0"/>
                  </a:lnTo>
                  <a:lnTo>
                    <a:pt x="5800719" y="0"/>
                  </a:lnTo>
                  <a:lnTo>
                    <a:pt x="5800719" y="9524"/>
                  </a:lnTo>
                  <a:close/>
                </a:path>
                <a:path w="6772275" h="8229600">
                  <a:moveTo>
                    <a:pt x="5819769" y="9524"/>
                  </a:moveTo>
                  <a:lnTo>
                    <a:pt x="5810244" y="9524"/>
                  </a:lnTo>
                  <a:lnTo>
                    <a:pt x="5810244" y="0"/>
                  </a:lnTo>
                  <a:lnTo>
                    <a:pt x="5819769" y="0"/>
                  </a:lnTo>
                  <a:lnTo>
                    <a:pt x="5819769" y="9524"/>
                  </a:lnTo>
                  <a:close/>
                </a:path>
                <a:path w="6772275" h="8229600">
                  <a:moveTo>
                    <a:pt x="5838819" y="9524"/>
                  </a:moveTo>
                  <a:lnTo>
                    <a:pt x="5829294" y="9524"/>
                  </a:lnTo>
                  <a:lnTo>
                    <a:pt x="5829294" y="0"/>
                  </a:lnTo>
                  <a:lnTo>
                    <a:pt x="5838819" y="0"/>
                  </a:lnTo>
                  <a:lnTo>
                    <a:pt x="5838819" y="9524"/>
                  </a:lnTo>
                  <a:close/>
                </a:path>
                <a:path w="6772275" h="8229600">
                  <a:moveTo>
                    <a:pt x="5857869" y="9524"/>
                  </a:moveTo>
                  <a:lnTo>
                    <a:pt x="5848344" y="9524"/>
                  </a:lnTo>
                  <a:lnTo>
                    <a:pt x="5848344" y="0"/>
                  </a:lnTo>
                  <a:lnTo>
                    <a:pt x="5857869" y="0"/>
                  </a:lnTo>
                  <a:lnTo>
                    <a:pt x="5857869" y="9524"/>
                  </a:lnTo>
                  <a:close/>
                </a:path>
                <a:path w="6772275" h="8229600">
                  <a:moveTo>
                    <a:pt x="5876919" y="9524"/>
                  </a:moveTo>
                  <a:lnTo>
                    <a:pt x="5867394" y="9524"/>
                  </a:lnTo>
                  <a:lnTo>
                    <a:pt x="5867394" y="0"/>
                  </a:lnTo>
                  <a:lnTo>
                    <a:pt x="5876919" y="0"/>
                  </a:lnTo>
                  <a:lnTo>
                    <a:pt x="5876919" y="9524"/>
                  </a:lnTo>
                  <a:close/>
                </a:path>
                <a:path w="6772275" h="8229600">
                  <a:moveTo>
                    <a:pt x="5895969" y="9524"/>
                  </a:moveTo>
                  <a:lnTo>
                    <a:pt x="5886444" y="9524"/>
                  </a:lnTo>
                  <a:lnTo>
                    <a:pt x="5886444" y="0"/>
                  </a:lnTo>
                  <a:lnTo>
                    <a:pt x="5895969" y="0"/>
                  </a:lnTo>
                  <a:lnTo>
                    <a:pt x="5895969" y="9524"/>
                  </a:lnTo>
                  <a:close/>
                </a:path>
                <a:path w="6772275" h="8229600">
                  <a:moveTo>
                    <a:pt x="5915019" y="9524"/>
                  </a:moveTo>
                  <a:lnTo>
                    <a:pt x="5905494" y="9524"/>
                  </a:lnTo>
                  <a:lnTo>
                    <a:pt x="5905494" y="0"/>
                  </a:lnTo>
                  <a:lnTo>
                    <a:pt x="5915019" y="0"/>
                  </a:lnTo>
                  <a:lnTo>
                    <a:pt x="5915019" y="9524"/>
                  </a:lnTo>
                  <a:close/>
                </a:path>
                <a:path w="6772275" h="8229600">
                  <a:moveTo>
                    <a:pt x="5934069" y="9524"/>
                  </a:moveTo>
                  <a:lnTo>
                    <a:pt x="5924544" y="9524"/>
                  </a:lnTo>
                  <a:lnTo>
                    <a:pt x="5924544" y="0"/>
                  </a:lnTo>
                  <a:lnTo>
                    <a:pt x="5934069" y="0"/>
                  </a:lnTo>
                  <a:lnTo>
                    <a:pt x="5934069" y="9524"/>
                  </a:lnTo>
                  <a:close/>
                </a:path>
                <a:path w="6772275" h="8229600">
                  <a:moveTo>
                    <a:pt x="5953119" y="9524"/>
                  </a:moveTo>
                  <a:lnTo>
                    <a:pt x="5943594" y="9524"/>
                  </a:lnTo>
                  <a:lnTo>
                    <a:pt x="5943594" y="0"/>
                  </a:lnTo>
                  <a:lnTo>
                    <a:pt x="5953119" y="0"/>
                  </a:lnTo>
                  <a:lnTo>
                    <a:pt x="5953119" y="9524"/>
                  </a:lnTo>
                  <a:close/>
                </a:path>
                <a:path w="6772275" h="8229600">
                  <a:moveTo>
                    <a:pt x="5972169" y="9524"/>
                  </a:moveTo>
                  <a:lnTo>
                    <a:pt x="5962644" y="9524"/>
                  </a:lnTo>
                  <a:lnTo>
                    <a:pt x="5962644" y="0"/>
                  </a:lnTo>
                  <a:lnTo>
                    <a:pt x="5972169" y="0"/>
                  </a:lnTo>
                  <a:lnTo>
                    <a:pt x="5972169" y="9524"/>
                  </a:lnTo>
                  <a:close/>
                </a:path>
                <a:path w="6772275" h="8229600">
                  <a:moveTo>
                    <a:pt x="5991219" y="9524"/>
                  </a:moveTo>
                  <a:lnTo>
                    <a:pt x="5981694" y="9524"/>
                  </a:lnTo>
                  <a:lnTo>
                    <a:pt x="5981694" y="0"/>
                  </a:lnTo>
                  <a:lnTo>
                    <a:pt x="5991219" y="0"/>
                  </a:lnTo>
                  <a:lnTo>
                    <a:pt x="5991219" y="9524"/>
                  </a:lnTo>
                  <a:close/>
                </a:path>
                <a:path w="6772275" h="8229600">
                  <a:moveTo>
                    <a:pt x="6010269" y="9524"/>
                  </a:moveTo>
                  <a:lnTo>
                    <a:pt x="6000744" y="9524"/>
                  </a:lnTo>
                  <a:lnTo>
                    <a:pt x="6000744" y="0"/>
                  </a:lnTo>
                  <a:lnTo>
                    <a:pt x="6010269" y="0"/>
                  </a:lnTo>
                  <a:lnTo>
                    <a:pt x="6010269" y="9524"/>
                  </a:lnTo>
                  <a:close/>
                </a:path>
                <a:path w="6772275" h="8229600">
                  <a:moveTo>
                    <a:pt x="6029319" y="9524"/>
                  </a:moveTo>
                  <a:lnTo>
                    <a:pt x="6019794" y="9524"/>
                  </a:lnTo>
                  <a:lnTo>
                    <a:pt x="6019794" y="0"/>
                  </a:lnTo>
                  <a:lnTo>
                    <a:pt x="6029319" y="0"/>
                  </a:lnTo>
                  <a:lnTo>
                    <a:pt x="6029319" y="9524"/>
                  </a:lnTo>
                  <a:close/>
                </a:path>
                <a:path w="6772275" h="8229600">
                  <a:moveTo>
                    <a:pt x="6048369" y="9524"/>
                  </a:moveTo>
                  <a:lnTo>
                    <a:pt x="6038844" y="9524"/>
                  </a:lnTo>
                  <a:lnTo>
                    <a:pt x="6038844" y="0"/>
                  </a:lnTo>
                  <a:lnTo>
                    <a:pt x="6048369" y="0"/>
                  </a:lnTo>
                  <a:lnTo>
                    <a:pt x="6048369" y="9524"/>
                  </a:lnTo>
                  <a:close/>
                </a:path>
                <a:path w="6772275" h="8229600">
                  <a:moveTo>
                    <a:pt x="6067419" y="9524"/>
                  </a:moveTo>
                  <a:lnTo>
                    <a:pt x="6057894" y="9524"/>
                  </a:lnTo>
                  <a:lnTo>
                    <a:pt x="6057894" y="0"/>
                  </a:lnTo>
                  <a:lnTo>
                    <a:pt x="6067419" y="0"/>
                  </a:lnTo>
                  <a:lnTo>
                    <a:pt x="6067419" y="9524"/>
                  </a:lnTo>
                  <a:close/>
                </a:path>
                <a:path w="6772275" h="8229600">
                  <a:moveTo>
                    <a:pt x="6086469" y="9524"/>
                  </a:moveTo>
                  <a:lnTo>
                    <a:pt x="6076944" y="9524"/>
                  </a:lnTo>
                  <a:lnTo>
                    <a:pt x="6076944" y="0"/>
                  </a:lnTo>
                  <a:lnTo>
                    <a:pt x="6086469" y="0"/>
                  </a:lnTo>
                  <a:lnTo>
                    <a:pt x="6086469" y="9524"/>
                  </a:lnTo>
                  <a:close/>
                </a:path>
                <a:path w="6772275" h="8229600">
                  <a:moveTo>
                    <a:pt x="6105519" y="9524"/>
                  </a:moveTo>
                  <a:lnTo>
                    <a:pt x="6095994" y="9524"/>
                  </a:lnTo>
                  <a:lnTo>
                    <a:pt x="6095994" y="0"/>
                  </a:lnTo>
                  <a:lnTo>
                    <a:pt x="6105519" y="0"/>
                  </a:lnTo>
                  <a:lnTo>
                    <a:pt x="6105519" y="9524"/>
                  </a:lnTo>
                  <a:close/>
                </a:path>
                <a:path w="6772275" h="8229600">
                  <a:moveTo>
                    <a:pt x="6124569" y="9524"/>
                  </a:moveTo>
                  <a:lnTo>
                    <a:pt x="6115044" y="9524"/>
                  </a:lnTo>
                  <a:lnTo>
                    <a:pt x="6115044" y="0"/>
                  </a:lnTo>
                  <a:lnTo>
                    <a:pt x="6124569" y="0"/>
                  </a:lnTo>
                  <a:lnTo>
                    <a:pt x="6124569" y="9524"/>
                  </a:lnTo>
                  <a:close/>
                </a:path>
                <a:path w="6772275" h="8229600">
                  <a:moveTo>
                    <a:pt x="6143619" y="9524"/>
                  </a:moveTo>
                  <a:lnTo>
                    <a:pt x="6134094" y="9524"/>
                  </a:lnTo>
                  <a:lnTo>
                    <a:pt x="6134094" y="0"/>
                  </a:lnTo>
                  <a:lnTo>
                    <a:pt x="6143619" y="0"/>
                  </a:lnTo>
                  <a:lnTo>
                    <a:pt x="6143619" y="9524"/>
                  </a:lnTo>
                  <a:close/>
                </a:path>
                <a:path w="6772275" h="8229600">
                  <a:moveTo>
                    <a:pt x="6162669" y="9524"/>
                  </a:moveTo>
                  <a:lnTo>
                    <a:pt x="6153144" y="9524"/>
                  </a:lnTo>
                  <a:lnTo>
                    <a:pt x="6153144" y="0"/>
                  </a:lnTo>
                  <a:lnTo>
                    <a:pt x="6162669" y="0"/>
                  </a:lnTo>
                  <a:lnTo>
                    <a:pt x="6162669" y="9524"/>
                  </a:lnTo>
                  <a:close/>
                </a:path>
                <a:path w="6772275" h="8229600">
                  <a:moveTo>
                    <a:pt x="6181719" y="9524"/>
                  </a:moveTo>
                  <a:lnTo>
                    <a:pt x="6172194" y="9524"/>
                  </a:lnTo>
                  <a:lnTo>
                    <a:pt x="6172194" y="0"/>
                  </a:lnTo>
                  <a:lnTo>
                    <a:pt x="6181719" y="0"/>
                  </a:lnTo>
                  <a:lnTo>
                    <a:pt x="6181719" y="9524"/>
                  </a:lnTo>
                  <a:close/>
                </a:path>
                <a:path w="6772275" h="8229600">
                  <a:moveTo>
                    <a:pt x="6200769" y="9524"/>
                  </a:moveTo>
                  <a:lnTo>
                    <a:pt x="6191244" y="9524"/>
                  </a:lnTo>
                  <a:lnTo>
                    <a:pt x="6191244" y="0"/>
                  </a:lnTo>
                  <a:lnTo>
                    <a:pt x="6200769" y="0"/>
                  </a:lnTo>
                  <a:lnTo>
                    <a:pt x="6200769" y="9524"/>
                  </a:lnTo>
                  <a:close/>
                </a:path>
                <a:path w="6772275" h="8229600">
                  <a:moveTo>
                    <a:pt x="6219819" y="9524"/>
                  </a:moveTo>
                  <a:lnTo>
                    <a:pt x="6210294" y="9524"/>
                  </a:lnTo>
                  <a:lnTo>
                    <a:pt x="6210294" y="0"/>
                  </a:lnTo>
                  <a:lnTo>
                    <a:pt x="6219819" y="0"/>
                  </a:lnTo>
                  <a:lnTo>
                    <a:pt x="6219819" y="9524"/>
                  </a:lnTo>
                  <a:close/>
                </a:path>
                <a:path w="6772275" h="8229600">
                  <a:moveTo>
                    <a:pt x="6238869" y="9524"/>
                  </a:moveTo>
                  <a:lnTo>
                    <a:pt x="6229344" y="9524"/>
                  </a:lnTo>
                  <a:lnTo>
                    <a:pt x="6229344" y="0"/>
                  </a:lnTo>
                  <a:lnTo>
                    <a:pt x="6238869" y="0"/>
                  </a:lnTo>
                  <a:lnTo>
                    <a:pt x="6238869" y="9524"/>
                  </a:lnTo>
                  <a:close/>
                </a:path>
                <a:path w="6772275" h="8229600">
                  <a:moveTo>
                    <a:pt x="6257919" y="9524"/>
                  </a:moveTo>
                  <a:lnTo>
                    <a:pt x="6248394" y="9524"/>
                  </a:lnTo>
                  <a:lnTo>
                    <a:pt x="6248394" y="0"/>
                  </a:lnTo>
                  <a:lnTo>
                    <a:pt x="6257919" y="0"/>
                  </a:lnTo>
                  <a:lnTo>
                    <a:pt x="6257919" y="9524"/>
                  </a:lnTo>
                  <a:close/>
                </a:path>
                <a:path w="6772275" h="8229600">
                  <a:moveTo>
                    <a:pt x="6276969" y="9524"/>
                  </a:moveTo>
                  <a:lnTo>
                    <a:pt x="6267444" y="9524"/>
                  </a:lnTo>
                  <a:lnTo>
                    <a:pt x="6267444" y="0"/>
                  </a:lnTo>
                  <a:lnTo>
                    <a:pt x="6276969" y="0"/>
                  </a:lnTo>
                  <a:lnTo>
                    <a:pt x="6276969" y="9524"/>
                  </a:lnTo>
                  <a:close/>
                </a:path>
                <a:path w="6772275" h="8229600">
                  <a:moveTo>
                    <a:pt x="6296019" y="9524"/>
                  </a:moveTo>
                  <a:lnTo>
                    <a:pt x="6286494" y="9524"/>
                  </a:lnTo>
                  <a:lnTo>
                    <a:pt x="6286494" y="0"/>
                  </a:lnTo>
                  <a:lnTo>
                    <a:pt x="6296019" y="0"/>
                  </a:lnTo>
                  <a:lnTo>
                    <a:pt x="6296019" y="9524"/>
                  </a:lnTo>
                  <a:close/>
                </a:path>
                <a:path w="6772275" h="8229600">
                  <a:moveTo>
                    <a:pt x="6315069" y="9524"/>
                  </a:moveTo>
                  <a:lnTo>
                    <a:pt x="6305544" y="9524"/>
                  </a:lnTo>
                  <a:lnTo>
                    <a:pt x="6305544" y="0"/>
                  </a:lnTo>
                  <a:lnTo>
                    <a:pt x="6315069" y="0"/>
                  </a:lnTo>
                  <a:lnTo>
                    <a:pt x="6315069" y="9524"/>
                  </a:lnTo>
                  <a:close/>
                </a:path>
                <a:path w="6772275" h="8229600">
                  <a:moveTo>
                    <a:pt x="6334119" y="9524"/>
                  </a:moveTo>
                  <a:lnTo>
                    <a:pt x="6324594" y="9524"/>
                  </a:lnTo>
                  <a:lnTo>
                    <a:pt x="6324594" y="0"/>
                  </a:lnTo>
                  <a:lnTo>
                    <a:pt x="6334119" y="0"/>
                  </a:lnTo>
                  <a:lnTo>
                    <a:pt x="6334119" y="9524"/>
                  </a:lnTo>
                  <a:close/>
                </a:path>
                <a:path w="6772275" h="8229600">
                  <a:moveTo>
                    <a:pt x="6353169" y="9524"/>
                  </a:moveTo>
                  <a:lnTo>
                    <a:pt x="6343644" y="9524"/>
                  </a:lnTo>
                  <a:lnTo>
                    <a:pt x="6343644" y="0"/>
                  </a:lnTo>
                  <a:lnTo>
                    <a:pt x="6353169" y="0"/>
                  </a:lnTo>
                  <a:lnTo>
                    <a:pt x="6353169" y="9524"/>
                  </a:lnTo>
                  <a:close/>
                </a:path>
                <a:path w="6772275" h="8229600">
                  <a:moveTo>
                    <a:pt x="6372219" y="9524"/>
                  </a:moveTo>
                  <a:lnTo>
                    <a:pt x="6362694" y="9524"/>
                  </a:lnTo>
                  <a:lnTo>
                    <a:pt x="6362694" y="0"/>
                  </a:lnTo>
                  <a:lnTo>
                    <a:pt x="6372219" y="0"/>
                  </a:lnTo>
                  <a:lnTo>
                    <a:pt x="6372219" y="9524"/>
                  </a:lnTo>
                  <a:close/>
                </a:path>
                <a:path w="6772275" h="8229600">
                  <a:moveTo>
                    <a:pt x="6391269" y="9524"/>
                  </a:moveTo>
                  <a:lnTo>
                    <a:pt x="6381744" y="9524"/>
                  </a:lnTo>
                  <a:lnTo>
                    <a:pt x="6381744" y="0"/>
                  </a:lnTo>
                  <a:lnTo>
                    <a:pt x="6391269" y="0"/>
                  </a:lnTo>
                  <a:lnTo>
                    <a:pt x="6391269" y="9524"/>
                  </a:lnTo>
                  <a:close/>
                </a:path>
                <a:path w="6772275" h="8229600">
                  <a:moveTo>
                    <a:pt x="6410319" y="9524"/>
                  </a:moveTo>
                  <a:lnTo>
                    <a:pt x="6400794" y="9524"/>
                  </a:lnTo>
                  <a:lnTo>
                    <a:pt x="6400794" y="0"/>
                  </a:lnTo>
                  <a:lnTo>
                    <a:pt x="6410319" y="0"/>
                  </a:lnTo>
                  <a:lnTo>
                    <a:pt x="6410319" y="9524"/>
                  </a:lnTo>
                  <a:close/>
                </a:path>
                <a:path w="6772275" h="8229600">
                  <a:moveTo>
                    <a:pt x="6429369" y="9524"/>
                  </a:moveTo>
                  <a:lnTo>
                    <a:pt x="6419844" y="9524"/>
                  </a:lnTo>
                  <a:lnTo>
                    <a:pt x="6419844" y="0"/>
                  </a:lnTo>
                  <a:lnTo>
                    <a:pt x="6429369" y="0"/>
                  </a:lnTo>
                  <a:lnTo>
                    <a:pt x="6429369" y="9524"/>
                  </a:lnTo>
                  <a:close/>
                </a:path>
                <a:path w="6772275" h="8229600">
                  <a:moveTo>
                    <a:pt x="6448419" y="9524"/>
                  </a:moveTo>
                  <a:lnTo>
                    <a:pt x="6438894" y="9524"/>
                  </a:lnTo>
                  <a:lnTo>
                    <a:pt x="6438894" y="0"/>
                  </a:lnTo>
                  <a:lnTo>
                    <a:pt x="6448419" y="0"/>
                  </a:lnTo>
                  <a:lnTo>
                    <a:pt x="6448419" y="9524"/>
                  </a:lnTo>
                  <a:close/>
                </a:path>
                <a:path w="6772275" h="8229600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6772275" h="8229600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6772275" h="8229600">
                  <a:moveTo>
                    <a:pt x="6505181" y="9889"/>
                  </a:moveTo>
                  <a:lnTo>
                    <a:pt x="6502096" y="9730"/>
                  </a:lnTo>
                  <a:lnTo>
                    <a:pt x="6499009" y="9623"/>
                  </a:lnTo>
                  <a:lnTo>
                    <a:pt x="6495919" y="9568"/>
                  </a:lnTo>
                  <a:lnTo>
                    <a:pt x="6496082" y="402"/>
                  </a:lnTo>
                  <a:lnTo>
                    <a:pt x="6505629" y="1158"/>
                  </a:lnTo>
                  <a:lnTo>
                    <a:pt x="6505181" y="9889"/>
                  </a:lnTo>
                  <a:close/>
                </a:path>
                <a:path w="6772275" h="8229600">
                  <a:moveTo>
                    <a:pt x="6523569" y="11451"/>
                  </a:moveTo>
                  <a:lnTo>
                    <a:pt x="6520516" y="11088"/>
                  </a:lnTo>
                  <a:lnTo>
                    <a:pt x="6517460" y="10777"/>
                  </a:lnTo>
                  <a:lnTo>
                    <a:pt x="6514400" y="10517"/>
                  </a:lnTo>
                  <a:lnTo>
                    <a:pt x="6515131" y="1910"/>
                  </a:lnTo>
                  <a:lnTo>
                    <a:pt x="6524612" y="2661"/>
                  </a:lnTo>
                  <a:lnTo>
                    <a:pt x="6523569" y="11451"/>
                  </a:lnTo>
                  <a:close/>
                </a:path>
                <a:path w="6772275" h="8229600">
                  <a:moveTo>
                    <a:pt x="6541727" y="14222"/>
                  </a:moveTo>
                  <a:lnTo>
                    <a:pt x="6538722" y="13661"/>
                  </a:lnTo>
                  <a:lnTo>
                    <a:pt x="6535706" y="13149"/>
                  </a:lnTo>
                  <a:lnTo>
                    <a:pt x="6532680" y="12687"/>
                  </a:lnTo>
                  <a:lnTo>
                    <a:pt x="6534096" y="3411"/>
                  </a:lnTo>
                  <a:lnTo>
                    <a:pt x="6535965" y="3559"/>
                  </a:lnTo>
                  <a:lnTo>
                    <a:pt x="6543386" y="5346"/>
                  </a:lnTo>
                  <a:lnTo>
                    <a:pt x="6541727" y="14222"/>
                  </a:lnTo>
                  <a:close/>
                </a:path>
                <a:path w="6772275" h="8229600">
                  <a:moveTo>
                    <a:pt x="6559737" y="18215"/>
                  </a:moveTo>
                  <a:lnTo>
                    <a:pt x="6556758" y="17449"/>
                  </a:lnTo>
                  <a:lnTo>
                    <a:pt x="6553764" y="16733"/>
                  </a:lnTo>
                  <a:lnTo>
                    <a:pt x="6550756" y="16066"/>
                  </a:lnTo>
                  <a:lnTo>
                    <a:pt x="6552638" y="7575"/>
                  </a:lnTo>
                  <a:lnTo>
                    <a:pt x="6561898" y="9805"/>
                  </a:lnTo>
                  <a:lnTo>
                    <a:pt x="6559737" y="18215"/>
                  </a:lnTo>
                  <a:close/>
                </a:path>
                <a:path w="6772275" h="8229600">
                  <a:moveTo>
                    <a:pt x="6577434" y="23398"/>
                  </a:moveTo>
                  <a:lnTo>
                    <a:pt x="6574516" y="22436"/>
                  </a:lnTo>
                  <a:lnTo>
                    <a:pt x="6571582" y="21523"/>
                  </a:lnTo>
                  <a:lnTo>
                    <a:pt x="6568633" y="20660"/>
                  </a:lnTo>
                  <a:lnTo>
                    <a:pt x="6571159" y="12036"/>
                  </a:lnTo>
                  <a:lnTo>
                    <a:pt x="6579423" y="14026"/>
                  </a:lnTo>
                  <a:lnTo>
                    <a:pt x="6580390" y="14427"/>
                  </a:lnTo>
                  <a:lnTo>
                    <a:pt x="6577434" y="23398"/>
                  </a:lnTo>
                  <a:close/>
                </a:path>
                <a:path w="6772275" h="8229600">
                  <a:moveTo>
                    <a:pt x="6594724" y="29741"/>
                  </a:moveTo>
                  <a:lnTo>
                    <a:pt x="6591875" y="28587"/>
                  </a:lnTo>
                  <a:lnTo>
                    <a:pt x="6589012" y="27482"/>
                  </a:lnTo>
                  <a:lnTo>
                    <a:pt x="6586133" y="26426"/>
                  </a:lnTo>
                  <a:lnTo>
                    <a:pt x="6589197" y="18075"/>
                  </a:lnTo>
                  <a:lnTo>
                    <a:pt x="6597978" y="21712"/>
                  </a:lnTo>
                  <a:lnTo>
                    <a:pt x="6594724" y="29741"/>
                  </a:lnTo>
                  <a:close/>
                </a:path>
                <a:path w="6772275" h="8229600">
                  <a:moveTo>
                    <a:pt x="6611552" y="37222"/>
                  </a:moveTo>
                  <a:lnTo>
                    <a:pt x="6608787" y="35880"/>
                  </a:lnTo>
                  <a:lnTo>
                    <a:pt x="6606002" y="34587"/>
                  </a:lnTo>
                  <a:lnTo>
                    <a:pt x="6603200" y="33341"/>
                  </a:lnTo>
                  <a:lnTo>
                    <a:pt x="6606753" y="25347"/>
                  </a:lnTo>
                  <a:lnTo>
                    <a:pt x="6615546" y="28989"/>
                  </a:lnTo>
                  <a:lnTo>
                    <a:pt x="6611552" y="37222"/>
                  </a:lnTo>
                  <a:close/>
                </a:path>
                <a:path w="6772275" h="8229600">
                  <a:moveTo>
                    <a:pt x="6627859" y="45815"/>
                  </a:moveTo>
                  <a:lnTo>
                    <a:pt x="6625187" y="44291"/>
                  </a:lnTo>
                  <a:lnTo>
                    <a:pt x="6622493" y="42813"/>
                  </a:lnTo>
                  <a:lnTo>
                    <a:pt x="6619775" y="41382"/>
                  </a:lnTo>
                  <a:lnTo>
                    <a:pt x="6624080" y="33211"/>
                  </a:lnTo>
                  <a:lnTo>
                    <a:pt x="6632211" y="38186"/>
                  </a:lnTo>
                  <a:lnTo>
                    <a:pt x="6627859" y="45815"/>
                  </a:lnTo>
                  <a:close/>
                </a:path>
                <a:path w="6772275" h="8229600">
                  <a:moveTo>
                    <a:pt x="6643587" y="55498"/>
                  </a:moveTo>
                  <a:lnTo>
                    <a:pt x="6641018" y="53795"/>
                  </a:lnTo>
                  <a:lnTo>
                    <a:pt x="6638423" y="52137"/>
                  </a:lnTo>
                  <a:lnTo>
                    <a:pt x="6635799" y="50522"/>
                  </a:lnTo>
                  <a:lnTo>
                    <a:pt x="6640334" y="43155"/>
                  </a:lnTo>
                  <a:lnTo>
                    <a:pt x="6648468" y="48132"/>
                  </a:lnTo>
                  <a:lnTo>
                    <a:pt x="6643587" y="55498"/>
                  </a:lnTo>
                  <a:close/>
                </a:path>
                <a:path w="6772275" h="8229600">
                  <a:moveTo>
                    <a:pt x="6658546" y="66144"/>
                  </a:moveTo>
                  <a:lnTo>
                    <a:pt x="6656108" y="64283"/>
                  </a:lnTo>
                  <a:lnTo>
                    <a:pt x="6653643" y="62467"/>
                  </a:lnTo>
                  <a:lnTo>
                    <a:pt x="6651151" y="60693"/>
                  </a:lnTo>
                  <a:lnTo>
                    <a:pt x="6656565" y="53086"/>
                  </a:lnTo>
                  <a:lnTo>
                    <a:pt x="6658731" y="54411"/>
                  </a:lnTo>
                  <a:lnTo>
                    <a:pt x="6664041" y="58942"/>
                  </a:lnTo>
                  <a:lnTo>
                    <a:pt x="6658546" y="66144"/>
                  </a:lnTo>
                  <a:close/>
                </a:path>
                <a:path w="6772275" h="8229600">
                  <a:moveTo>
                    <a:pt x="6672818" y="77807"/>
                  </a:moveTo>
                  <a:lnTo>
                    <a:pt x="6670497" y="75777"/>
                  </a:lnTo>
                  <a:lnTo>
                    <a:pt x="6668148" y="73791"/>
                  </a:lnTo>
                  <a:lnTo>
                    <a:pt x="6665771" y="71849"/>
                  </a:lnTo>
                  <a:lnTo>
                    <a:pt x="6671274" y="65114"/>
                  </a:lnTo>
                  <a:lnTo>
                    <a:pt x="6678515" y="71292"/>
                  </a:lnTo>
                  <a:lnTo>
                    <a:pt x="6672818" y="77807"/>
                  </a:lnTo>
                  <a:close/>
                </a:path>
                <a:path w="6772275" h="8229600">
                  <a:moveTo>
                    <a:pt x="6686389" y="90505"/>
                  </a:moveTo>
                  <a:lnTo>
                    <a:pt x="6684129" y="88246"/>
                  </a:lnTo>
                  <a:lnTo>
                    <a:pt x="6681919" y="86108"/>
                  </a:lnTo>
                  <a:lnTo>
                    <a:pt x="6679682" y="84015"/>
                  </a:lnTo>
                  <a:lnTo>
                    <a:pt x="6685781" y="77493"/>
                  </a:lnTo>
                  <a:lnTo>
                    <a:pt x="6693086" y="83739"/>
                  </a:lnTo>
                  <a:lnTo>
                    <a:pt x="6686389" y="90505"/>
                  </a:lnTo>
                  <a:close/>
                </a:path>
                <a:path w="6772275" h="8229600">
                  <a:moveTo>
                    <a:pt x="6699008" y="104009"/>
                  </a:moveTo>
                  <a:lnTo>
                    <a:pt x="6696973" y="101678"/>
                  </a:lnTo>
                  <a:lnTo>
                    <a:pt x="6694905" y="99390"/>
                  </a:lnTo>
                  <a:lnTo>
                    <a:pt x="6692805" y="97144"/>
                  </a:lnTo>
                  <a:lnTo>
                    <a:pt x="6699325" y="91050"/>
                  </a:lnTo>
                  <a:lnTo>
                    <a:pt x="6705525" y="98316"/>
                  </a:lnTo>
                  <a:lnTo>
                    <a:pt x="6699008" y="104009"/>
                  </a:lnTo>
                  <a:close/>
                </a:path>
                <a:path w="6772275" h="8229600">
                  <a:moveTo>
                    <a:pt x="6710667" y="118286"/>
                  </a:moveTo>
                  <a:lnTo>
                    <a:pt x="6708812" y="115854"/>
                  </a:lnTo>
                  <a:lnTo>
                    <a:pt x="6706911" y="113444"/>
                  </a:lnTo>
                  <a:lnTo>
                    <a:pt x="6704964" y="111059"/>
                  </a:lnTo>
                  <a:lnTo>
                    <a:pt x="6711703" y="105557"/>
                  </a:lnTo>
                  <a:lnTo>
                    <a:pt x="6717876" y="112790"/>
                  </a:lnTo>
                  <a:lnTo>
                    <a:pt x="6710667" y="118286"/>
                  </a:lnTo>
                  <a:close/>
                </a:path>
                <a:path w="6772275" h="8229600">
                  <a:moveTo>
                    <a:pt x="6721306" y="133250"/>
                  </a:moveTo>
                  <a:lnTo>
                    <a:pt x="6719614" y="130694"/>
                  </a:lnTo>
                  <a:lnTo>
                    <a:pt x="6717883" y="128171"/>
                  </a:lnTo>
                  <a:lnTo>
                    <a:pt x="6716113" y="125682"/>
                  </a:lnTo>
                  <a:lnTo>
                    <a:pt x="6723716" y="120277"/>
                  </a:lnTo>
                  <a:lnTo>
                    <a:pt x="6728670" y="128374"/>
                  </a:lnTo>
                  <a:lnTo>
                    <a:pt x="6721306" y="133250"/>
                  </a:lnTo>
                  <a:close/>
                </a:path>
                <a:path w="6772275" h="8229600">
                  <a:moveTo>
                    <a:pt x="6730982" y="148982"/>
                  </a:moveTo>
                  <a:lnTo>
                    <a:pt x="6729462" y="146316"/>
                  </a:lnTo>
                  <a:lnTo>
                    <a:pt x="6727895" y="143669"/>
                  </a:lnTo>
                  <a:lnTo>
                    <a:pt x="6726278" y="141040"/>
                  </a:lnTo>
                  <a:lnTo>
                    <a:pt x="6733646" y="136509"/>
                  </a:lnTo>
                  <a:lnTo>
                    <a:pt x="6738616" y="144631"/>
                  </a:lnTo>
                  <a:lnTo>
                    <a:pt x="6730982" y="148982"/>
                  </a:lnTo>
                  <a:close/>
                </a:path>
                <a:path w="6772275" h="8229600">
                  <a:moveTo>
                    <a:pt x="6739569" y="165293"/>
                  </a:moveTo>
                  <a:lnTo>
                    <a:pt x="6738223" y="162516"/>
                  </a:lnTo>
                  <a:lnTo>
                    <a:pt x="6736838" y="159775"/>
                  </a:lnTo>
                  <a:lnTo>
                    <a:pt x="6735413" y="157070"/>
                  </a:lnTo>
                  <a:lnTo>
                    <a:pt x="6743591" y="152763"/>
                  </a:lnTo>
                  <a:lnTo>
                    <a:pt x="6745656" y="156138"/>
                  </a:lnTo>
                  <a:lnTo>
                    <a:pt x="6747796" y="161306"/>
                  </a:lnTo>
                  <a:lnTo>
                    <a:pt x="6739569" y="165293"/>
                  </a:lnTo>
                  <a:close/>
                </a:path>
                <a:path w="6772275" h="8229600">
                  <a:moveTo>
                    <a:pt x="6747042" y="182123"/>
                  </a:moveTo>
                  <a:lnTo>
                    <a:pt x="6745890" y="179280"/>
                  </a:lnTo>
                  <a:lnTo>
                    <a:pt x="6744692" y="176454"/>
                  </a:lnTo>
                  <a:lnTo>
                    <a:pt x="6743445" y="173647"/>
                  </a:lnTo>
                  <a:lnTo>
                    <a:pt x="6751438" y="170097"/>
                  </a:lnTo>
                  <a:lnTo>
                    <a:pt x="6755072" y="178873"/>
                  </a:lnTo>
                  <a:lnTo>
                    <a:pt x="6747042" y="182123"/>
                  </a:lnTo>
                  <a:close/>
                </a:path>
                <a:path w="6772275" h="8229600">
                  <a:moveTo>
                    <a:pt x="6753377" y="199416"/>
                  </a:moveTo>
                  <a:lnTo>
                    <a:pt x="6752403" y="196461"/>
                  </a:lnTo>
                  <a:lnTo>
                    <a:pt x="6751411" y="193605"/>
                  </a:lnTo>
                  <a:lnTo>
                    <a:pt x="6750352" y="190713"/>
                  </a:lnTo>
                  <a:lnTo>
                    <a:pt x="6758710" y="187653"/>
                  </a:lnTo>
                  <a:lnTo>
                    <a:pt x="6762358" y="196461"/>
                  </a:lnTo>
                  <a:lnTo>
                    <a:pt x="6753377" y="199416"/>
                  </a:lnTo>
                  <a:close/>
                </a:path>
                <a:path w="6772275" h="8229600">
                  <a:moveTo>
                    <a:pt x="6758552" y="217114"/>
                  </a:moveTo>
                  <a:lnTo>
                    <a:pt x="6757789" y="214137"/>
                  </a:lnTo>
                  <a:lnTo>
                    <a:pt x="6756975" y="211172"/>
                  </a:lnTo>
                  <a:lnTo>
                    <a:pt x="6756112" y="208218"/>
                  </a:lnTo>
                  <a:lnTo>
                    <a:pt x="6764731" y="205698"/>
                  </a:lnTo>
                  <a:lnTo>
                    <a:pt x="6766961" y="214958"/>
                  </a:lnTo>
                  <a:lnTo>
                    <a:pt x="6758552" y="217114"/>
                  </a:lnTo>
                  <a:close/>
                </a:path>
                <a:path w="6772275" h="8229600">
                  <a:moveTo>
                    <a:pt x="6762538" y="235127"/>
                  </a:moveTo>
                  <a:lnTo>
                    <a:pt x="6761974" y="232108"/>
                  </a:lnTo>
                  <a:lnTo>
                    <a:pt x="6761361" y="229098"/>
                  </a:lnTo>
                  <a:lnTo>
                    <a:pt x="6760698" y="226097"/>
                  </a:lnTo>
                  <a:lnTo>
                    <a:pt x="6769191" y="224219"/>
                  </a:lnTo>
                  <a:lnTo>
                    <a:pt x="6771420" y="233471"/>
                  </a:lnTo>
                  <a:lnTo>
                    <a:pt x="6762538" y="235127"/>
                  </a:lnTo>
                  <a:close/>
                </a:path>
                <a:path w="6772275" h="8229600">
                  <a:moveTo>
                    <a:pt x="6765302" y="253288"/>
                  </a:moveTo>
                  <a:lnTo>
                    <a:pt x="6764940" y="250238"/>
                  </a:lnTo>
                  <a:lnTo>
                    <a:pt x="6764530" y="247200"/>
                  </a:lnTo>
                  <a:lnTo>
                    <a:pt x="6764069" y="244175"/>
                  </a:lnTo>
                  <a:lnTo>
                    <a:pt x="6772274" y="242926"/>
                  </a:lnTo>
                  <a:lnTo>
                    <a:pt x="6772274" y="252462"/>
                  </a:lnTo>
                  <a:lnTo>
                    <a:pt x="6765302" y="253288"/>
                  </a:lnTo>
                  <a:close/>
                </a:path>
                <a:path w="6772275" h="8229600">
                  <a:moveTo>
                    <a:pt x="6766855" y="271675"/>
                  </a:moveTo>
                  <a:lnTo>
                    <a:pt x="6766699" y="268601"/>
                  </a:lnTo>
                  <a:lnTo>
                    <a:pt x="6766490" y="265528"/>
                  </a:lnTo>
                  <a:lnTo>
                    <a:pt x="6766230" y="262457"/>
                  </a:lnTo>
                  <a:lnTo>
                    <a:pt x="6772274" y="261945"/>
                  </a:lnTo>
                  <a:lnTo>
                    <a:pt x="6772274" y="271399"/>
                  </a:lnTo>
                  <a:lnTo>
                    <a:pt x="6766855" y="271675"/>
                  </a:lnTo>
                  <a:close/>
                </a:path>
                <a:path w="6772275" h="8229600">
                  <a:moveTo>
                    <a:pt x="6772274" y="290341"/>
                  </a:moveTo>
                  <a:lnTo>
                    <a:pt x="6767214" y="290341"/>
                  </a:lnTo>
                  <a:lnTo>
                    <a:pt x="6767171" y="280854"/>
                  </a:lnTo>
                  <a:lnTo>
                    <a:pt x="6772274" y="280810"/>
                  </a:lnTo>
                  <a:lnTo>
                    <a:pt x="6772274" y="290341"/>
                  </a:lnTo>
                  <a:close/>
                </a:path>
                <a:path w="6772275" h="8229600">
                  <a:moveTo>
                    <a:pt x="6772274" y="309391"/>
                  </a:moveTo>
                  <a:lnTo>
                    <a:pt x="6767214" y="309391"/>
                  </a:lnTo>
                  <a:lnTo>
                    <a:pt x="6767214" y="299866"/>
                  </a:lnTo>
                  <a:lnTo>
                    <a:pt x="6772274" y="299866"/>
                  </a:lnTo>
                  <a:lnTo>
                    <a:pt x="6772274" y="309391"/>
                  </a:lnTo>
                  <a:close/>
                </a:path>
                <a:path w="6772275" h="8229600">
                  <a:moveTo>
                    <a:pt x="6772274" y="328441"/>
                  </a:moveTo>
                  <a:lnTo>
                    <a:pt x="6767214" y="328441"/>
                  </a:lnTo>
                  <a:lnTo>
                    <a:pt x="6767214" y="318916"/>
                  </a:lnTo>
                  <a:lnTo>
                    <a:pt x="6772274" y="318916"/>
                  </a:lnTo>
                  <a:lnTo>
                    <a:pt x="6772274" y="328441"/>
                  </a:lnTo>
                  <a:close/>
                </a:path>
                <a:path w="6772275" h="8229600">
                  <a:moveTo>
                    <a:pt x="6772274" y="347491"/>
                  </a:moveTo>
                  <a:lnTo>
                    <a:pt x="6767214" y="347491"/>
                  </a:lnTo>
                  <a:lnTo>
                    <a:pt x="6767214" y="337966"/>
                  </a:lnTo>
                  <a:lnTo>
                    <a:pt x="6772274" y="337966"/>
                  </a:lnTo>
                  <a:lnTo>
                    <a:pt x="6772274" y="347491"/>
                  </a:lnTo>
                  <a:close/>
                </a:path>
                <a:path w="6772275" h="8229600">
                  <a:moveTo>
                    <a:pt x="6772274" y="366541"/>
                  </a:moveTo>
                  <a:lnTo>
                    <a:pt x="6767214" y="366541"/>
                  </a:lnTo>
                  <a:lnTo>
                    <a:pt x="6767214" y="357016"/>
                  </a:lnTo>
                  <a:lnTo>
                    <a:pt x="6772274" y="357016"/>
                  </a:lnTo>
                  <a:lnTo>
                    <a:pt x="6772274" y="366541"/>
                  </a:lnTo>
                  <a:close/>
                </a:path>
                <a:path w="6772275" h="8229600">
                  <a:moveTo>
                    <a:pt x="6772274" y="385591"/>
                  </a:moveTo>
                  <a:lnTo>
                    <a:pt x="6767214" y="385591"/>
                  </a:lnTo>
                  <a:lnTo>
                    <a:pt x="6767214" y="376066"/>
                  </a:lnTo>
                  <a:lnTo>
                    <a:pt x="6772274" y="376066"/>
                  </a:lnTo>
                  <a:lnTo>
                    <a:pt x="6772274" y="385591"/>
                  </a:lnTo>
                  <a:close/>
                </a:path>
                <a:path w="6772275" h="8229600">
                  <a:moveTo>
                    <a:pt x="6772274" y="404641"/>
                  </a:moveTo>
                  <a:lnTo>
                    <a:pt x="6767214" y="404641"/>
                  </a:lnTo>
                  <a:lnTo>
                    <a:pt x="6767214" y="395116"/>
                  </a:lnTo>
                  <a:lnTo>
                    <a:pt x="6772274" y="395116"/>
                  </a:lnTo>
                  <a:lnTo>
                    <a:pt x="6772274" y="404641"/>
                  </a:lnTo>
                  <a:close/>
                </a:path>
                <a:path w="6772275" h="8229600">
                  <a:moveTo>
                    <a:pt x="6772274" y="423691"/>
                  </a:moveTo>
                  <a:lnTo>
                    <a:pt x="6767214" y="423691"/>
                  </a:lnTo>
                  <a:lnTo>
                    <a:pt x="6767214" y="414166"/>
                  </a:lnTo>
                  <a:lnTo>
                    <a:pt x="6772274" y="414166"/>
                  </a:lnTo>
                  <a:lnTo>
                    <a:pt x="6772274" y="423691"/>
                  </a:lnTo>
                  <a:close/>
                </a:path>
                <a:path w="6772275" h="8229600">
                  <a:moveTo>
                    <a:pt x="6772274" y="442741"/>
                  </a:moveTo>
                  <a:lnTo>
                    <a:pt x="6767214" y="442741"/>
                  </a:lnTo>
                  <a:lnTo>
                    <a:pt x="6767214" y="433216"/>
                  </a:lnTo>
                  <a:lnTo>
                    <a:pt x="6772274" y="433216"/>
                  </a:lnTo>
                  <a:lnTo>
                    <a:pt x="6772274" y="442741"/>
                  </a:lnTo>
                  <a:close/>
                </a:path>
                <a:path w="6772275" h="8229600">
                  <a:moveTo>
                    <a:pt x="6772274" y="461791"/>
                  </a:moveTo>
                  <a:lnTo>
                    <a:pt x="6767214" y="461791"/>
                  </a:lnTo>
                  <a:lnTo>
                    <a:pt x="6767214" y="452266"/>
                  </a:lnTo>
                  <a:lnTo>
                    <a:pt x="6772274" y="452266"/>
                  </a:lnTo>
                  <a:lnTo>
                    <a:pt x="6772274" y="461791"/>
                  </a:lnTo>
                  <a:close/>
                </a:path>
                <a:path w="6772275" h="8229600">
                  <a:moveTo>
                    <a:pt x="6772274" y="480841"/>
                  </a:moveTo>
                  <a:lnTo>
                    <a:pt x="6767214" y="480841"/>
                  </a:lnTo>
                  <a:lnTo>
                    <a:pt x="6767214" y="471316"/>
                  </a:lnTo>
                  <a:lnTo>
                    <a:pt x="6772274" y="471316"/>
                  </a:lnTo>
                  <a:lnTo>
                    <a:pt x="6772274" y="480841"/>
                  </a:lnTo>
                  <a:close/>
                </a:path>
                <a:path w="6772275" h="8229600">
                  <a:moveTo>
                    <a:pt x="6772274" y="499891"/>
                  </a:moveTo>
                  <a:lnTo>
                    <a:pt x="6767214" y="499891"/>
                  </a:lnTo>
                  <a:lnTo>
                    <a:pt x="6767214" y="490366"/>
                  </a:lnTo>
                  <a:lnTo>
                    <a:pt x="6772274" y="490366"/>
                  </a:lnTo>
                  <a:lnTo>
                    <a:pt x="6772274" y="499891"/>
                  </a:lnTo>
                  <a:close/>
                </a:path>
                <a:path w="6772275" h="8229600">
                  <a:moveTo>
                    <a:pt x="6772274" y="518941"/>
                  </a:moveTo>
                  <a:lnTo>
                    <a:pt x="6767214" y="518941"/>
                  </a:lnTo>
                  <a:lnTo>
                    <a:pt x="6767214" y="509416"/>
                  </a:lnTo>
                  <a:lnTo>
                    <a:pt x="6772274" y="509416"/>
                  </a:lnTo>
                  <a:lnTo>
                    <a:pt x="6772274" y="518941"/>
                  </a:lnTo>
                  <a:close/>
                </a:path>
                <a:path w="6772275" h="8229600">
                  <a:moveTo>
                    <a:pt x="6772274" y="537991"/>
                  </a:moveTo>
                  <a:lnTo>
                    <a:pt x="6767214" y="537991"/>
                  </a:lnTo>
                  <a:lnTo>
                    <a:pt x="6767214" y="528466"/>
                  </a:lnTo>
                  <a:lnTo>
                    <a:pt x="6772274" y="528466"/>
                  </a:lnTo>
                  <a:lnTo>
                    <a:pt x="6772274" y="537991"/>
                  </a:lnTo>
                  <a:close/>
                </a:path>
                <a:path w="6772275" h="8229600">
                  <a:moveTo>
                    <a:pt x="6772274" y="557041"/>
                  </a:moveTo>
                  <a:lnTo>
                    <a:pt x="6767214" y="557041"/>
                  </a:lnTo>
                  <a:lnTo>
                    <a:pt x="6767214" y="547516"/>
                  </a:lnTo>
                  <a:lnTo>
                    <a:pt x="6772274" y="547516"/>
                  </a:lnTo>
                  <a:lnTo>
                    <a:pt x="6772274" y="557041"/>
                  </a:lnTo>
                  <a:close/>
                </a:path>
                <a:path w="6772275" h="8229600">
                  <a:moveTo>
                    <a:pt x="6772274" y="576091"/>
                  </a:moveTo>
                  <a:lnTo>
                    <a:pt x="6767214" y="576091"/>
                  </a:lnTo>
                  <a:lnTo>
                    <a:pt x="6767214" y="566566"/>
                  </a:lnTo>
                  <a:lnTo>
                    <a:pt x="6772274" y="566566"/>
                  </a:lnTo>
                  <a:lnTo>
                    <a:pt x="6772274" y="576091"/>
                  </a:lnTo>
                  <a:close/>
                </a:path>
                <a:path w="6772275" h="8229600">
                  <a:moveTo>
                    <a:pt x="6772274" y="595141"/>
                  </a:moveTo>
                  <a:lnTo>
                    <a:pt x="6767214" y="595141"/>
                  </a:lnTo>
                  <a:lnTo>
                    <a:pt x="6767214" y="585616"/>
                  </a:lnTo>
                  <a:lnTo>
                    <a:pt x="6772274" y="585616"/>
                  </a:lnTo>
                  <a:lnTo>
                    <a:pt x="6772274" y="595141"/>
                  </a:lnTo>
                  <a:close/>
                </a:path>
                <a:path w="6772275" h="8229600">
                  <a:moveTo>
                    <a:pt x="6772274" y="614191"/>
                  </a:moveTo>
                  <a:lnTo>
                    <a:pt x="6767214" y="614191"/>
                  </a:lnTo>
                  <a:lnTo>
                    <a:pt x="6767214" y="604666"/>
                  </a:lnTo>
                  <a:lnTo>
                    <a:pt x="6772274" y="604666"/>
                  </a:lnTo>
                  <a:lnTo>
                    <a:pt x="6772274" y="614191"/>
                  </a:lnTo>
                  <a:close/>
                </a:path>
                <a:path w="6772275" h="8229600">
                  <a:moveTo>
                    <a:pt x="6772274" y="633241"/>
                  </a:moveTo>
                  <a:lnTo>
                    <a:pt x="6767214" y="633241"/>
                  </a:lnTo>
                  <a:lnTo>
                    <a:pt x="6767214" y="623716"/>
                  </a:lnTo>
                  <a:lnTo>
                    <a:pt x="6772274" y="623716"/>
                  </a:lnTo>
                  <a:lnTo>
                    <a:pt x="6772274" y="633241"/>
                  </a:lnTo>
                  <a:close/>
                </a:path>
                <a:path w="6772275" h="8229600">
                  <a:moveTo>
                    <a:pt x="6772274" y="652291"/>
                  </a:moveTo>
                  <a:lnTo>
                    <a:pt x="6767214" y="652291"/>
                  </a:lnTo>
                  <a:lnTo>
                    <a:pt x="6767214" y="642766"/>
                  </a:lnTo>
                  <a:lnTo>
                    <a:pt x="6772274" y="642766"/>
                  </a:lnTo>
                  <a:lnTo>
                    <a:pt x="6772274" y="652291"/>
                  </a:lnTo>
                  <a:close/>
                </a:path>
                <a:path w="6772275" h="8229600">
                  <a:moveTo>
                    <a:pt x="6772274" y="671341"/>
                  </a:moveTo>
                  <a:lnTo>
                    <a:pt x="6767214" y="671341"/>
                  </a:lnTo>
                  <a:lnTo>
                    <a:pt x="6767214" y="661816"/>
                  </a:lnTo>
                  <a:lnTo>
                    <a:pt x="6772274" y="661816"/>
                  </a:lnTo>
                  <a:lnTo>
                    <a:pt x="6772274" y="671341"/>
                  </a:lnTo>
                  <a:close/>
                </a:path>
                <a:path w="6772275" h="8229600">
                  <a:moveTo>
                    <a:pt x="6772274" y="690391"/>
                  </a:moveTo>
                  <a:lnTo>
                    <a:pt x="6767214" y="690391"/>
                  </a:lnTo>
                  <a:lnTo>
                    <a:pt x="6767214" y="680866"/>
                  </a:lnTo>
                  <a:lnTo>
                    <a:pt x="6772274" y="680866"/>
                  </a:lnTo>
                  <a:lnTo>
                    <a:pt x="6772274" y="690391"/>
                  </a:lnTo>
                  <a:close/>
                </a:path>
                <a:path w="6772275" h="8229600">
                  <a:moveTo>
                    <a:pt x="6772274" y="709441"/>
                  </a:moveTo>
                  <a:lnTo>
                    <a:pt x="6767214" y="709441"/>
                  </a:lnTo>
                  <a:lnTo>
                    <a:pt x="6767214" y="699916"/>
                  </a:lnTo>
                  <a:lnTo>
                    <a:pt x="6772274" y="699916"/>
                  </a:lnTo>
                  <a:lnTo>
                    <a:pt x="6772274" y="709441"/>
                  </a:lnTo>
                  <a:close/>
                </a:path>
                <a:path w="6772275" h="8229600">
                  <a:moveTo>
                    <a:pt x="6772274" y="728491"/>
                  </a:moveTo>
                  <a:lnTo>
                    <a:pt x="6767214" y="728491"/>
                  </a:lnTo>
                  <a:lnTo>
                    <a:pt x="6767214" y="718966"/>
                  </a:lnTo>
                  <a:lnTo>
                    <a:pt x="6772274" y="718966"/>
                  </a:lnTo>
                  <a:lnTo>
                    <a:pt x="6772274" y="728491"/>
                  </a:lnTo>
                  <a:close/>
                </a:path>
                <a:path w="6772275" h="8229600">
                  <a:moveTo>
                    <a:pt x="6772274" y="747541"/>
                  </a:moveTo>
                  <a:lnTo>
                    <a:pt x="6767214" y="747541"/>
                  </a:lnTo>
                  <a:lnTo>
                    <a:pt x="6767214" y="738016"/>
                  </a:lnTo>
                  <a:lnTo>
                    <a:pt x="6772274" y="738016"/>
                  </a:lnTo>
                  <a:lnTo>
                    <a:pt x="6772274" y="747541"/>
                  </a:lnTo>
                  <a:close/>
                </a:path>
                <a:path w="6772275" h="8229600">
                  <a:moveTo>
                    <a:pt x="6772274" y="766591"/>
                  </a:moveTo>
                  <a:lnTo>
                    <a:pt x="6767214" y="766591"/>
                  </a:lnTo>
                  <a:lnTo>
                    <a:pt x="6767214" y="757066"/>
                  </a:lnTo>
                  <a:lnTo>
                    <a:pt x="6772274" y="757066"/>
                  </a:lnTo>
                  <a:lnTo>
                    <a:pt x="6772274" y="766591"/>
                  </a:lnTo>
                  <a:close/>
                </a:path>
                <a:path w="6772275" h="8229600">
                  <a:moveTo>
                    <a:pt x="6772274" y="785641"/>
                  </a:moveTo>
                  <a:lnTo>
                    <a:pt x="6767214" y="785641"/>
                  </a:lnTo>
                  <a:lnTo>
                    <a:pt x="6767214" y="776116"/>
                  </a:lnTo>
                  <a:lnTo>
                    <a:pt x="6772274" y="776116"/>
                  </a:lnTo>
                  <a:lnTo>
                    <a:pt x="6772274" y="785641"/>
                  </a:lnTo>
                  <a:close/>
                </a:path>
                <a:path w="6772275" h="8229600">
                  <a:moveTo>
                    <a:pt x="6772274" y="804691"/>
                  </a:moveTo>
                  <a:lnTo>
                    <a:pt x="6767214" y="804691"/>
                  </a:lnTo>
                  <a:lnTo>
                    <a:pt x="6767214" y="795166"/>
                  </a:lnTo>
                  <a:lnTo>
                    <a:pt x="6772274" y="795166"/>
                  </a:lnTo>
                  <a:lnTo>
                    <a:pt x="6772274" y="804691"/>
                  </a:lnTo>
                  <a:close/>
                </a:path>
                <a:path w="6772275" h="8229600">
                  <a:moveTo>
                    <a:pt x="6772274" y="823741"/>
                  </a:moveTo>
                  <a:lnTo>
                    <a:pt x="6767214" y="823741"/>
                  </a:lnTo>
                  <a:lnTo>
                    <a:pt x="6767214" y="814216"/>
                  </a:lnTo>
                  <a:lnTo>
                    <a:pt x="6772274" y="814216"/>
                  </a:lnTo>
                  <a:lnTo>
                    <a:pt x="6772274" y="823741"/>
                  </a:lnTo>
                  <a:close/>
                </a:path>
                <a:path w="6772275" h="8229600">
                  <a:moveTo>
                    <a:pt x="6772274" y="842791"/>
                  </a:moveTo>
                  <a:lnTo>
                    <a:pt x="6767214" y="842791"/>
                  </a:lnTo>
                  <a:lnTo>
                    <a:pt x="6767214" y="833266"/>
                  </a:lnTo>
                  <a:lnTo>
                    <a:pt x="6772274" y="833266"/>
                  </a:lnTo>
                  <a:lnTo>
                    <a:pt x="6772274" y="842791"/>
                  </a:lnTo>
                  <a:close/>
                </a:path>
                <a:path w="6772275" h="8229600">
                  <a:moveTo>
                    <a:pt x="6772274" y="861841"/>
                  </a:moveTo>
                  <a:lnTo>
                    <a:pt x="6767214" y="861841"/>
                  </a:lnTo>
                  <a:lnTo>
                    <a:pt x="6767214" y="852316"/>
                  </a:lnTo>
                  <a:lnTo>
                    <a:pt x="6772274" y="852316"/>
                  </a:lnTo>
                  <a:lnTo>
                    <a:pt x="6772274" y="861841"/>
                  </a:lnTo>
                  <a:close/>
                </a:path>
                <a:path w="6772275" h="8229600">
                  <a:moveTo>
                    <a:pt x="6772274" y="880891"/>
                  </a:moveTo>
                  <a:lnTo>
                    <a:pt x="6767214" y="880891"/>
                  </a:lnTo>
                  <a:lnTo>
                    <a:pt x="6767214" y="871366"/>
                  </a:lnTo>
                  <a:lnTo>
                    <a:pt x="6772274" y="871366"/>
                  </a:lnTo>
                  <a:lnTo>
                    <a:pt x="6772274" y="880891"/>
                  </a:lnTo>
                  <a:close/>
                </a:path>
                <a:path w="6772275" h="8229600">
                  <a:moveTo>
                    <a:pt x="6772274" y="899941"/>
                  </a:moveTo>
                  <a:lnTo>
                    <a:pt x="6767214" y="899941"/>
                  </a:lnTo>
                  <a:lnTo>
                    <a:pt x="6767214" y="890416"/>
                  </a:lnTo>
                  <a:lnTo>
                    <a:pt x="6772274" y="890416"/>
                  </a:lnTo>
                  <a:lnTo>
                    <a:pt x="6772274" y="899941"/>
                  </a:lnTo>
                  <a:close/>
                </a:path>
                <a:path w="6772275" h="8229600">
                  <a:moveTo>
                    <a:pt x="6772274" y="918991"/>
                  </a:moveTo>
                  <a:lnTo>
                    <a:pt x="6767214" y="918991"/>
                  </a:lnTo>
                  <a:lnTo>
                    <a:pt x="6767214" y="909466"/>
                  </a:lnTo>
                  <a:lnTo>
                    <a:pt x="6772274" y="909466"/>
                  </a:lnTo>
                  <a:lnTo>
                    <a:pt x="6772274" y="918991"/>
                  </a:lnTo>
                  <a:close/>
                </a:path>
                <a:path w="6772275" h="8229600">
                  <a:moveTo>
                    <a:pt x="6772274" y="938041"/>
                  </a:moveTo>
                  <a:lnTo>
                    <a:pt x="6767214" y="938041"/>
                  </a:lnTo>
                  <a:lnTo>
                    <a:pt x="6767214" y="928516"/>
                  </a:lnTo>
                  <a:lnTo>
                    <a:pt x="6772274" y="928516"/>
                  </a:lnTo>
                  <a:lnTo>
                    <a:pt x="6772274" y="938041"/>
                  </a:lnTo>
                  <a:close/>
                </a:path>
                <a:path w="6772275" h="8229600">
                  <a:moveTo>
                    <a:pt x="6772274" y="957091"/>
                  </a:moveTo>
                  <a:lnTo>
                    <a:pt x="6767214" y="957091"/>
                  </a:lnTo>
                  <a:lnTo>
                    <a:pt x="6767214" y="947566"/>
                  </a:lnTo>
                  <a:lnTo>
                    <a:pt x="6772274" y="947566"/>
                  </a:lnTo>
                  <a:lnTo>
                    <a:pt x="6772274" y="957091"/>
                  </a:lnTo>
                  <a:close/>
                </a:path>
                <a:path w="6772275" h="8229600">
                  <a:moveTo>
                    <a:pt x="6772274" y="976141"/>
                  </a:moveTo>
                  <a:lnTo>
                    <a:pt x="6767214" y="976141"/>
                  </a:lnTo>
                  <a:lnTo>
                    <a:pt x="6767214" y="966616"/>
                  </a:lnTo>
                  <a:lnTo>
                    <a:pt x="6772274" y="966616"/>
                  </a:lnTo>
                  <a:lnTo>
                    <a:pt x="6772274" y="976141"/>
                  </a:lnTo>
                  <a:close/>
                </a:path>
                <a:path w="6772275" h="8229600">
                  <a:moveTo>
                    <a:pt x="6772274" y="995191"/>
                  </a:moveTo>
                  <a:lnTo>
                    <a:pt x="6767214" y="995191"/>
                  </a:lnTo>
                  <a:lnTo>
                    <a:pt x="6767214" y="985666"/>
                  </a:lnTo>
                  <a:lnTo>
                    <a:pt x="6772274" y="985666"/>
                  </a:lnTo>
                  <a:lnTo>
                    <a:pt x="6772274" y="995191"/>
                  </a:lnTo>
                  <a:close/>
                </a:path>
                <a:path w="6772275" h="8229600">
                  <a:moveTo>
                    <a:pt x="6772274" y="1014241"/>
                  </a:moveTo>
                  <a:lnTo>
                    <a:pt x="6767214" y="1014241"/>
                  </a:lnTo>
                  <a:lnTo>
                    <a:pt x="6767214" y="1004716"/>
                  </a:lnTo>
                  <a:lnTo>
                    <a:pt x="6772274" y="1004716"/>
                  </a:lnTo>
                  <a:lnTo>
                    <a:pt x="6772274" y="1014241"/>
                  </a:lnTo>
                  <a:close/>
                </a:path>
                <a:path w="6772275" h="8229600">
                  <a:moveTo>
                    <a:pt x="6772274" y="1033291"/>
                  </a:moveTo>
                  <a:lnTo>
                    <a:pt x="6767214" y="1033291"/>
                  </a:lnTo>
                  <a:lnTo>
                    <a:pt x="6767214" y="1023766"/>
                  </a:lnTo>
                  <a:lnTo>
                    <a:pt x="6772274" y="1023766"/>
                  </a:lnTo>
                  <a:lnTo>
                    <a:pt x="6772274" y="1033291"/>
                  </a:lnTo>
                  <a:close/>
                </a:path>
                <a:path w="6772275" h="8229600">
                  <a:moveTo>
                    <a:pt x="6772274" y="1052341"/>
                  </a:moveTo>
                  <a:lnTo>
                    <a:pt x="6767214" y="1052341"/>
                  </a:lnTo>
                  <a:lnTo>
                    <a:pt x="6767214" y="1042816"/>
                  </a:lnTo>
                  <a:lnTo>
                    <a:pt x="6772274" y="1042816"/>
                  </a:lnTo>
                  <a:lnTo>
                    <a:pt x="6772274" y="1052341"/>
                  </a:lnTo>
                  <a:close/>
                </a:path>
                <a:path w="6772275" h="8229600">
                  <a:moveTo>
                    <a:pt x="6772274" y="1071391"/>
                  </a:moveTo>
                  <a:lnTo>
                    <a:pt x="6767214" y="1071391"/>
                  </a:lnTo>
                  <a:lnTo>
                    <a:pt x="6767214" y="1061866"/>
                  </a:lnTo>
                  <a:lnTo>
                    <a:pt x="6772274" y="1061866"/>
                  </a:lnTo>
                  <a:lnTo>
                    <a:pt x="6772274" y="1071391"/>
                  </a:lnTo>
                  <a:close/>
                </a:path>
                <a:path w="6772275" h="8229600">
                  <a:moveTo>
                    <a:pt x="6772274" y="1090441"/>
                  </a:moveTo>
                  <a:lnTo>
                    <a:pt x="6767214" y="1090441"/>
                  </a:lnTo>
                  <a:lnTo>
                    <a:pt x="6767214" y="1080916"/>
                  </a:lnTo>
                  <a:lnTo>
                    <a:pt x="6772274" y="1080916"/>
                  </a:lnTo>
                  <a:lnTo>
                    <a:pt x="6772274" y="1090441"/>
                  </a:lnTo>
                  <a:close/>
                </a:path>
                <a:path w="6772275" h="8229600">
                  <a:moveTo>
                    <a:pt x="6772274" y="1109491"/>
                  </a:moveTo>
                  <a:lnTo>
                    <a:pt x="6767214" y="1109491"/>
                  </a:lnTo>
                  <a:lnTo>
                    <a:pt x="6767214" y="1099966"/>
                  </a:lnTo>
                  <a:lnTo>
                    <a:pt x="6772274" y="1099966"/>
                  </a:lnTo>
                  <a:lnTo>
                    <a:pt x="6772274" y="1109491"/>
                  </a:lnTo>
                  <a:close/>
                </a:path>
                <a:path w="6772275" h="8229600">
                  <a:moveTo>
                    <a:pt x="6772274" y="1128541"/>
                  </a:moveTo>
                  <a:lnTo>
                    <a:pt x="6767214" y="1128541"/>
                  </a:lnTo>
                  <a:lnTo>
                    <a:pt x="6767214" y="1119016"/>
                  </a:lnTo>
                  <a:lnTo>
                    <a:pt x="6772274" y="1119016"/>
                  </a:lnTo>
                  <a:lnTo>
                    <a:pt x="6772274" y="1128541"/>
                  </a:lnTo>
                  <a:close/>
                </a:path>
                <a:path w="6772275" h="8229600">
                  <a:moveTo>
                    <a:pt x="6772274" y="1147591"/>
                  </a:moveTo>
                  <a:lnTo>
                    <a:pt x="6767214" y="1147591"/>
                  </a:lnTo>
                  <a:lnTo>
                    <a:pt x="6767214" y="1138066"/>
                  </a:lnTo>
                  <a:lnTo>
                    <a:pt x="6772274" y="1138066"/>
                  </a:lnTo>
                  <a:lnTo>
                    <a:pt x="6772274" y="1147591"/>
                  </a:lnTo>
                  <a:close/>
                </a:path>
                <a:path w="6772275" h="8229600">
                  <a:moveTo>
                    <a:pt x="6772274" y="1166641"/>
                  </a:moveTo>
                  <a:lnTo>
                    <a:pt x="6767214" y="1166641"/>
                  </a:lnTo>
                  <a:lnTo>
                    <a:pt x="6767214" y="1157116"/>
                  </a:lnTo>
                  <a:lnTo>
                    <a:pt x="6772274" y="1157116"/>
                  </a:lnTo>
                  <a:lnTo>
                    <a:pt x="6772274" y="1166641"/>
                  </a:lnTo>
                  <a:close/>
                </a:path>
                <a:path w="6772275" h="8229600">
                  <a:moveTo>
                    <a:pt x="6772274" y="1185691"/>
                  </a:moveTo>
                  <a:lnTo>
                    <a:pt x="6767214" y="1185691"/>
                  </a:lnTo>
                  <a:lnTo>
                    <a:pt x="6767214" y="1176166"/>
                  </a:lnTo>
                  <a:lnTo>
                    <a:pt x="6772274" y="1176166"/>
                  </a:lnTo>
                  <a:lnTo>
                    <a:pt x="6772274" y="1185691"/>
                  </a:lnTo>
                  <a:close/>
                </a:path>
                <a:path w="6772275" h="8229600">
                  <a:moveTo>
                    <a:pt x="6772274" y="1204741"/>
                  </a:moveTo>
                  <a:lnTo>
                    <a:pt x="6767214" y="1204741"/>
                  </a:lnTo>
                  <a:lnTo>
                    <a:pt x="6767214" y="1195216"/>
                  </a:lnTo>
                  <a:lnTo>
                    <a:pt x="6772274" y="1195216"/>
                  </a:lnTo>
                  <a:lnTo>
                    <a:pt x="6772274" y="1204741"/>
                  </a:lnTo>
                  <a:close/>
                </a:path>
                <a:path w="6772275" h="8229600">
                  <a:moveTo>
                    <a:pt x="6772274" y="1223791"/>
                  </a:moveTo>
                  <a:lnTo>
                    <a:pt x="6767214" y="1223791"/>
                  </a:lnTo>
                  <a:lnTo>
                    <a:pt x="6767214" y="1214266"/>
                  </a:lnTo>
                  <a:lnTo>
                    <a:pt x="6772274" y="1214266"/>
                  </a:lnTo>
                  <a:lnTo>
                    <a:pt x="6772274" y="1223791"/>
                  </a:lnTo>
                  <a:close/>
                </a:path>
                <a:path w="6772275" h="8229600">
                  <a:moveTo>
                    <a:pt x="6772274" y="1242841"/>
                  </a:moveTo>
                  <a:lnTo>
                    <a:pt x="6767214" y="1242841"/>
                  </a:lnTo>
                  <a:lnTo>
                    <a:pt x="6767214" y="1233316"/>
                  </a:lnTo>
                  <a:lnTo>
                    <a:pt x="6772274" y="1233316"/>
                  </a:lnTo>
                  <a:lnTo>
                    <a:pt x="6772274" y="1242841"/>
                  </a:lnTo>
                  <a:close/>
                </a:path>
                <a:path w="6772275" h="8229600">
                  <a:moveTo>
                    <a:pt x="6772274" y="1261891"/>
                  </a:moveTo>
                  <a:lnTo>
                    <a:pt x="6767214" y="1261891"/>
                  </a:lnTo>
                  <a:lnTo>
                    <a:pt x="6767214" y="1252366"/>
                  </a:lnTo>
                  <a:lnTo>
                    <a:pt x="6772274" y="1252366"/>
                  </a:lnTo>
                  <a:lnTo>
                    <a:pt x="6772274" y="1261891"/>
                  </a:lnTo>
                  <a:close/>
                </a:path>
                <a:path w="6772275" h="8229600">
                  <a:moveTo>
                    <a:pt x="6772274" y="1280941"/>
                  </a:moveTo>
                  <a:lnTo>
                    <a:pt x="6767214" y="1280941"/>
                  </a:lnTo>
                  <a:lnTo>
                    <a:pt x="6767214" y="1271416"/>
                  </a:lnTo>
                  <a:lnTo>
                    <a:pt x="6772274" y="1271416"/>
                  </a:lnTo>
                  <a:lnTo>
                    <a:pt x="6772274" y="1280941"/>
                  </a:lnTo>
                  <a:close/>
                </a:path>
                <a:path w="6772275" h="8229600">
                  <a:moveTo>
                    <a:pt x="6772274" y="1299991"/>
                  </a:moveTo>
                  <a:lnTo>
                    <a:pt x="6767214" y="1299991"/>
                  </a:lnTo>
                  <a:lnTo>
                    <a:pt x="6767214" y="1290466"/>
                  </a:lnTo>
                  <a:lnTo>
                    <a:pt x="6772274" y="1290466"/>
                  </a:lnTo>
                  <a:lnTo>
                    <a:pt x="6772274" y="1299991"/>
                  </a:lnTo>
                  <a:close/>
                </a:path>
                <a:path w="6772275" h="8229600">
                  <a:moveTo>
                    <a:pt x="6772274" y="1319041"/>
                  </a:moveTo>
                  <a:lnTo>
                    <a:pt x="6767214" y="1319041"/>
                  </a:lnTo>
                  <a:lnTo>
                    <a:pt x="6767214" y="1309516"/>
                  </a:lnTo>
                  <a:lnTo>
                    <a:pt x="6772274" y="1309516"/>
                  </a:lnTo>
                  <a:lnTo>
                    <a:pt x="6772274" y="1319041"/>
                  </a:lnTo>
                  <a:close/>
                </a:path>
                <a:path w="6772275" h="8229600">
                  <a:moveTo>
                    <a:pt x="6772274" y="1338091"/>
                  </a:moveTo>
                  <a:lnTo>
                    <a:pt x="6767214" y="1338091"/>
                  </a:lnTo>
                  <a:lnTo>
                    <a:pt x="6767214" y="1328566"/>
                  </a:lnTo>
                  <a:lnTo>
                    <a:pt x="6772274" y="1328566"/>
                  </a:lnTo>
                  <a:lnTo>
                    <a:pt x="6772274" y="1338091"/>
                  </a:lnTo>
                  <a:close/>
                </a:path>
                <a:path w="6772275" h="8229600">
                  <a:moveTo>
                    <a:pt x="6772274" y="1357141"/>
                  </a:moveTo>
                  <a:lnTo>
                    <a:pt x="6767214" y="1357141"/>
                  </a:lnTo>
                  <a:lnTo>
                    <a:pt x="6767214" y="1347616"/>
                  </a:lnTo>
                  <a:lnTo>
                    <a:pt x="6772274" y="1347616"/>
                  </a:lnTo>
                  <a:lnTo>
                    <a:pt x="6772274" y="1357141"/>
                  </a:lnTo>
                  <a:close/>
                </a:path>
                <a:path w="6772275" h="8229600">
                  <a:moveTo>
                    <a:pt x="6772274" y="1376191"/>
                  </a:moveTo>
                  <a:lnTo>
                    <a:pt x="6767214" y="1376191"/>
                  </a:lnTo>
                  <a:lnTo>
                    <a:pt x="6767214" y="1366666"/>
                  </a:lnTo>
                  <a:lnTo>
                    <a:pt x="6772274" y="1366666"/>
                  </a:lnTo>
                  <a:lnTo>
                    <a:pt x="6772274" y="1376191"/>
                  </a:lnTo>
                  <a:close/>
                </a:path>
                <a:path w="6772275" h="8229600">
                  <a:moveTo>
                    <a:pt x="6772274" y="1395241"/>
                  </a:moveTo>
                  <a:lnTo>
                    <a:pt x="6767214" y="1395241"/>
                  </a:lnTo>
                  <a:lnTo>
                    <a:pt x="6767214" y="1385716"/>
                  </a:lnTo>
                  <a:lnTo>
                    <a:pt x="6772274" y="1385716"/>
                  </a:lnTo>
                  <a:lnTo>
                    <a:pt x="6772274" y="1395241"/>
                  </a:lnTo>
                  <a:close/>
                </a:path>
                <a:path w="6772275" h="8229600">
                  <a:moveTo>
                    <a:pt x="6772274" y="1414291"/>
                  </a:moveTo>
                  <a:lnTo>
                    <a:pt x="6767214" y="1414291"/>
                  </a:lnTo>
                  <a:lnTo>
                    <a:pt x="6767214" y="1404766"/>
                  </a:lnTo>
                  <a:lnTo>
                    <a:pt x="6772274" y="1404766"/>
                  </a:lnTo>
                  <a:lnTo>
                    <a:pt x="6772274" y="1414291"/>
                  </a:lnTo>
                  <a:close/>
                </a:path>
                <a:path w="6772275" h="8229600">
                  <a:moveTo>
                    <a:pt x="6772274" y="1433341"/>
                  </a:moveTo>
                  <a:lnTo>
                    <a:pt x="6767214" y="1433341"/>
                  </a:lnTo>
                  <a:lnTo>
                    <a:pt x="6767214" y="1423816"/>
                  </a:lnTo>
                  <a:lnTo>
                    <a:pt x="6772274" y="1423816"/>
                  </a:lnTo>
                  <a:lnTo>
                    <a:pt x="6772274" y="1433341"/>
                  </a:lnTo>
                  <a:close/>
                </a:path>
                <a:path w="6772275" h="8229600">
                  <a:moveTo>
                    <a:pt x="6772274" y="1452391"/>
                  </a:moveTo>
                  <a:lnTo>
                    <a:pt x="6767214" y="1452391"/>
                  </a:lnTo>
                  <a:lnTo>
                    <a:pt x="6767214" y="1442866"/>
                  </a:lnTo>
                  <a:lnTo>
                    <a:pt x="6772274" y="1442866"/>
                  </a:lnTo>
                  <a:lnTo>
                    <a:pt x="6772274" y="1452391"/>
                  </a:lnTo>
                  <a:close/>
                </a:path>
                <a:path w="6772275" h="8229600">
                  <a:moveTo>
                    <a:pt x="6772274" y="1471441"/>
                  </a:moveTo>
                  <a:lnTo>
                    <a:pt x="6767214" y="1471441"/>
                  </a:lnTo>
                  <a:lnTo>
                    <a:pt x="6767214" y="1461916"/>
                  </a:lnTo>
                  <a:lnTo>
                    <a:pt x="6772274" y="1461916"/>
                  </a:lnTo>
                  <a:lnTo>
                    <a:pt x="6772274" y="1471441"/>
                  </a:lnTo>
                  <a:close/>
                </a:path>
                <a:path w="6772275" h="8229600">
                  <a:moveTo>
                    <a:pt x="6772274" y="1490491"/>
                  </a:moveTo>
                  <a:lnTo>
                    <a:pt x="6767214" y="1490491"/>
                  </a:lnTo>
                  <a:lnTo>
                    <a:pt x="6767214" y="1480966"/>
                  </a:lnTo>
                  <a:lnTo>
                    <a:pt x="6772274" y="1480966"/>
                  </a:lnTo>
                  <a:lnTo>
                    <a:pt x="6772274" y="1490491"/>
                  </a:lnTo>
                  <a:close/>
                </a:path>
                <a:path w="6772275" h="8229600">
                  <a:moveTo>
                    <a:pt x="6772274" y="1509541"/>
                  </a:moveTo>
                  <a:lnTo>
                    <a:pt x="6767214" y="1509541"/>
                  </a:lnTo>
                  <a:lnTo>
                    <a:pt x="6767214" y="1500016"/>
                  </a:lnTo>
                  <a:lnTo>
                    <a:pt x="6772274" y="1500016"/>
                  </a:lnTo>
                  <a:lnTo>
                    <a:pt x="6772274" y="1509541"/>
                  </a:lnTo>
                  <a:close/>
                </a:path>
                <a:path w="6772275" h="8229600">
                  <a:moveTo>
                    <a:pt x="6772274" y="1528591"/>
                  </a:moveTo>
                  <a:lnTo>
                    <a:pt x="6767214" y="1528591"/>
                  </a:lnTo>
                  <a:lnTo>
                    <a:pt x="6767214" y="1519066"/>
                  </a:lnTo>
                  <a:lnTo>
                    <a:pt x="6772274" y="1519066"/>
                  </a:lnTo>
                  <a:lnTo>
                    <a:pt x="6772274" y="1528591"/>
                  </a:lnTo>
                  <a:close/>
                </a:path>
                <a:path w="6772275" h="8229600">
                  <a:moveTo>
                    <a:pt x="6772274" y="1547641"/>
                  </a:moveTo>
                  <a:lnTo>
                    <a:pt x="6767214" y="1547641"/>
                  </a:lnTo>
                  <a:lnTo>
                    <a:pt x="6767214" y="1538116"/>
                  </a:lnTo>
                  <a:lnTo>
                    <a:pt x="6772274" y="1538116"/>
                  </a:lnTo>
                  <a:lnTo>
                    <a:pt x="6772274" y="1547641"/>
                  </a:lnTo>
                  <a:close/>
                </a:path>
                <a:path w="6772275" h="8229600">
                  <a:moveTo>
                    <a:pt x="6772274" y="1566691"/>
                  </a:moveTo>
                  <a:lnTo>
                    <a:pt x="6767214" y="1566691"/>
                  </a:lnTo>
                  <a:lnTo>
                    <a:pt x="6767214" y="1557166"/>
                  </a:lnTo>
                  <a:lnTo>
                    <a:pt x="6772274" y="1557166"/>
                  </a:lnTo>
                  <a:lnTo>
                    <a:pt x="6772274" y="1566691"/>
                  </a:lnTo>
                  <a:close/>
                </a:path>
                <a:path w="6772275" h="8229600">
                  <a:moveTo>
                    <a:pt x="6772274" y="1585741"/>
                  </a:moveTo>
                  <a:lnTo>
                    <a:pt x="6767214" y="1585741"/>
                  </a:lnTo>
                  <a:lnTo>
                    <a:pt x="6767214" y="1576216"/>
                  </a:lnTo>
                  <a:lnTo>
                    <a:pt x="6772274" y="1576216"/>
                  </a:lnTo>
                  <a:lnTo>
                    <a:pt x="6772274" y="1585741"/>
                  </a:lnTo>
                  <a:close/>
                </a:path>
                <a:path w="6772275" h="8229600">
                  <a:moveTo>
                    <a:pt x="6772274" y="1604791"/>
                  </a:moveTo>
                  <a:lnTo>
                    <a:pt x="6767214" y="1604791"/>
                  </a:lnTo>
                  <a:lnTo>
                    <a:pt x="6767214" y="1595266"/>
                  </a:lnTo>
                  <a:lnTo>
                    <a:pt x="6772274" y="1595266"/>
                  </a:lnTo>
                  <a:lnTo>
                    <a:pt x="6772274" y="1604791"/>
                  </a:lnTo>
                  <a:close/>
                </a:path>
                <a:path w="6772275" h="8229600">
                  <a:moveTo>
                    <a:pt x="6772274" y="1623841"/>
                  </a:moveTo>
                  <a:lnTo>
                    <a:pt x="6767214" y="1623841"/>
                  </a:lnTo>
                  <a:lnTo>
                    <a:pt x="6767214" y="1614316"/>
                  </a:lnTo>
                  <a:lnTo>
                    <a:pt x="6772274" y="1614316"/>
                  </a:lnTo>
                  <a:lnTo>
                    <a:pt x="6772274" y="1623841"/>
                  </a:lnTo>
                  <a:close/>
                </a:path>
                <a:path w="6772275" h="8229600">
                  <a:moveTo>
                    <a:pt x="6772274" y="1642891"/>
                  </a:moveTo>
                  <a:lnTo>
                    <a:pt x="6767214" y="1642891"/>
                  </a:lnTo>
                  <a:lnTo>
                    <a:pt x="6767214" y="1633366"/>
                  </a:lnTo>
                  <a:lnTo>
                    <a:pt x="6772274" y="1633366"/>
                  </a:lnTo>
                  <a:lnTo>
                    <a:pt x="6772274" y="1642891"/>
                  </a:lnTo>
                  <a:close/>
                </a:path>
                <a:path w="6772275" h="8229600">
                  <a:moveTo>
                    <a:pt x="6772274" y="1661941"/>
                  </a:moveTo>
                  <a:lnTo>
                    <a:pt x="6767214" y="1661941"/>
                  </a:lnTo>
                  <a:lnTo>
                    <a:pt x="6767214" y="1652416"/>
                  </a:lnTo>
                  <a:lnTo>
                    <a:pt x="6772274" y="1652416"/>
                  </a:lnTo>
                  <a:lnTo>
                    <a:pt x="6772274" y="1661941"/>
                  </a:lnTo>
                  <a:close/>
                </a:path>
                <a:path w="6772275" h="8229600">
                  <a:moveTo>
                    <a:pt x="6772274" y="1680991"/>
                  </a:moveTo>
                  <a:lnTo>
                    <a:pt x="6767214" y="1680991"/>
                  </a:lnTo>
                  <a:lnTo>
                    <a:pt x="6767214" y="1671466"/>
                  </a:lnTo>
                  <a:lnTo>
                    <a:pt x="6772274" y="1671466"/>
                  </a:lnTo>
                  <a:lnTo>
                    <a:pt x="6772274" y="1680991"/>
                  </a:lnTo>
                  <a:close/>
                </a:path>
                <a:path w="6772275" h="8229600">
                  <a:moveTo>
                    <a:pt x="6772274" y="1700041"/>
                  </a:moveTo>
                  <a:lnTo>
                    <a:pt x="6767214" y="1700041"/>
                  </a:lnTo>
                  <a:lnTo>
                    <a:pt x="6767214" y="1690516"/>
                  </a:lnTo>
                  <a:lnTo>
                    <a:pt x="6772274" y="1690516"/>
                  </a:lnTo>
                  <a:lnTo>
                    <a:pt x="6772274" y="1700041"/>
                  </a:lnTo>
                  <a:close/>
                </a:path>
                <a:path w="6772275" h="8229600">
                  <a:moveTo>
                    <a:pt x="6772274" y="1719091"/>
                  </a:moveTo>
                  <a:lnTo>
                    <a:pt x="6767214" y="1719091"/>
                  </a:lnTo>
                  <a:lnTo>
                    <a:pt x="6767214" y="1709566"/>
                  </a:lnTo>
                  <a:lnTo>
                    <a:pt x="6772274" y="1709566"/>
                  </a:lnTo>
                  <a:lnTo>
                    <a:pt x="6772274" y="1719091"/>
                  </a:lnTo>
                  <a:close/>
                </a:path>
                <a:path w="6772275" h="8229600">
                  <a:moveTo>
                    <a:pt x="6772274" y="1738141"/>
                  </a:moveTo>
                  <a:lnTo>
                    <a:pt x="6767214" y="1738141"/>
                  </a:lnTo>
                  <a:lnTo>
                    <a:pt x="6767214" y="1728616"/>
                  </a:lnTo>
                  <a:lnTo>
                    <a:pt x="6772274" y="1728616"/>
                  </a:lnTo>
                  <a:lnTo>
                    <a:pt x="6772274" y="1738141"/>
                  </a:lnTo>
                  <a:close/>
                </a:path>
                <a:path w="6772275" h="8229600">
                  <a:moveTo>
                    <a:pt x="6772274" y="1757191"/>
                  </a:moveTo>
                  <a:lnTo>
                    <a:pt x="6767214" y="1757191"/>
                  </a:lnTo>
                  <a:lnTo>
                    <a:pt x="6767214" y="1747666"/>
                  </a:lnTo>
                  <a:lnTo>
                    <a:pt x="6772274" y="1747666"/>
                  </a:lnTo>
                  <a:lnTo>
                    <a:pt x="6772274" y="1757191"/>
                  </a:lnTo>
                  <a:close/>
                </a:path>
                <a:path w="6772275" h="8229600">
                  <a:moveTo>
                    <a:pt x="6772274" y="1776241"/>
                  </a:moveTo>
                  <a:lnTo>
                    <a:pt x="6767214" y="1776241"/>
                  </a:lnTo>
                  <a:lnTo>
                    <a:pt x="6767214" y="1766716"/>
                  </a:lnTo>
                  <a:lnTo>
                    <a:pt x="6772274" y="1766716"/>
                  </a:lnTo>
                  <a:lnTo>
                    <a:pt x="6772274" y="1776241"/>
                  </a:lnTo>
                  <a:close/>
                </a:path>
                <a:path w="6772275" h="8229600">
                  <a:moveTo>
                    <a:pt x="6772274" y="1795291"/>
                  </a:moveTo>
                  <a:lnTo>
                    <a:pt x="6767214" y="1795291"/>
                  </a:lnTo>
                  <a:lnTo>
                    <a:pt x="6767214" y="1785766"/>
                  </a:lnTo>
                  <a:lnTo>
                    <a:pt x="6772274" y="1785766"/>
                  </a:lnTo>
                  <a:lnTo>
                    <a:pt x="6772274" y="1795291"/>
                  </a:lnTo>
                  <a:close/>
                </a:path>
                <a:path w="6772275" h="8229600">
                  <a:moveTo>
                    <a:pt x="6772274" y="1814341"/>
                  </a:moveTo>
                  <a:lnTo>
                    <a:pt x="6767214" y="1814341"/>
                  </a:lnTo>
                  <a:lnTo>
                    <a:pt x="6767214" y="1804816"/>
                  </a:lnTo>
                  <a:lnTo>
                    <a:pt x="6772274" y="1804816"/>
                  </a:lnTo>
                  <a:lnTo>
                    <a:pt x="6772274" y="1814341"/>
                  </a:lnTo>
                  <a:close/>
                </a:path>
                <a:path w="6772275" h="8229600">
                  <a:moveTo>
                    <a:pt x="6772274" y="1833391"/>
                  </a:moveTo>
                  <a:lnTo>
                    <a:pt x="6767214" y="1833391"/>
                  </a:lnTo>
                  <a:lnTo>
                    <a:pt x="6767214" y="1823866"/>
                  </a:lnTo>
                  <a:lnTo>
                    <a:pt x="6772274" y="1823866"/>
                  </a:lnTo>
                  <a:lnTo>
                    <a:pt x="6772274" y="1833391"/>
                  </a:lnTo>
                  <a:close/>
                </a:path>
                <a:path w="6772275" h="8229600">
                  <a:moveTo>
                    <a:pt x="6772274" y="1852441"/>
                  </a:moveTo>
                  <a:lnTo>
                    <a:pt x="6767214" y="1852441"/>
                  </a:lnTo>
                  <a:lnTo>
                    <a:pt x="6767214" y="1842916"/>
                  </a:lnTo>
                  <a:lnTo>
                    <a:pt x="6772274" y="1842916"/>
                  </a:lnTo>
                  <a:lnTo>
                    <a:pt x="6772274" y="1852441"/>
                  </a:lnTo>
                  <a:close/>
                </a:path>
                <a:path w="6772275" h="8229600">
                  <a:moveTo>
                    <a:pt x="6772274" y="1871491"/>
                  </a:moveTo>
                  <a:lnTo>
                    <a:pt x="6767214" y="1871491"/>
                  </a:lnTo>
                  <a:lnTo>
                    <a:pt x="6767214" y="1861966"/>
                  </a:lnTo>
                  <a:lnTo>
                    <a:pt x="6772274" y="1861966"/>
                  </a:lnTo>
                  <a:lnTo>
                    <a:pt x="6772274" y="1871491"/>
                  </a:lnTo>
                  <a:close/>
                </a:path>
                <a:path w="6772275" h="8229600">
                  <a:moveTo>
                    <a:pt x="6772274" y="1890541"/>
                  </a:moveTo>
                  <a:lnTo>
                    <a:pt x="6767214" y="1890541"/>
                  </a:lnTo>
                  <a:lnTo>
                    <a:pt x="6767214" y="1881016"/>
                  </a:lnTo>
                  <a:lnTo>
                    <a:pt x="6772274" y="1881016"/>
                  </a:lnTo>
                  <a:lnTo>
                    <a:pt x="6772274" y="1890541"/>
                  </a:lnTo>
                  <a:close/>
                </a:path>
                <a:path w="6772275" h="8229600">
                  <a:moveTo>
                    <a:pt x="6772274" y="1909591"/>
                  </a:moveTo>
                  <a:lnTo>
                    <a:pt x="6767214" y="1909591"/>
                  </a:lnTo>
                  <a:lnTo>
                    <a:pt x="6767214" y="1900066"/>
                  </a:lnTo>
                  <a:lnTo>
                    <a:pt x="6772274" y="1900066"/>
                  </a:lnTo>
                  <a:lnTo>
                    <a:pt x="6772274" y="1909591"/>
                  </a:lnTo>
                  <a:close/>
                </a:path>
                <a:path w="6772275" h="8229600">
                  <a:moveTo>
                    <a:pt x="6772274" y="1928641"/>
                  </a:moveTo>
                  <a:lnTo>
                    <a:pt x="6767214" y="1928641"/>
                  </a:lnTo>
                  <a:lnTo>
                    <a:pt x="6767214" y="1919116"/>
                  </a:lnTo>
                  <a:lnTo>
                    <a:pt x="6772274" y="1919116"/>
                  </a:lnTo>
                  <a:lnTo>
                    <a:pt x="6772274" y="1928641"/>
                  </a:lnTo>
                  <a:close/>
                </a:path>
                <a:path w="6772275" h="8229600">
                  <a:moveTo>
                    <a:pt x="6772274" y="1947691"/>
                  </a:moveTo>
                  <a:lnTo>
                    <a:pt x="6767214" y="1947691"/>
                  </a:lnTo>
                  <a:lnTo>
                    <a:pt x="6767214" y="1938166"/>
                  </a:lnTo>
                  <a:lnTo>
                    <a:pt x="6772274" y="1938166"/>
                  </a:lnTo>
                  <a:lnTo>
                    <a:pt x="6772274" y="1947691"/>
                  </a:lnTo>
                  <a:close/>
                </a:path>
                <a:path w="6772275" h="8229600">
                  <a:moveTo>
                    <a:pt x="6772274" y="1966741"/>
                  </a:moveTo>
                  <a:lnTo>
                    <a:pt x="6767214" y="1966741"/>
                  </a:lnTo>
                  <a:lnTo>
                    <a:pt x="6767214" y="1957216"/>
                  </a:lnTo>
                  <a:lnTo>
                    <a:pt x="6772274" y="1957216"/>
                  </a:lnTo>
                  <a:lnTo>
                    <a:pt x="6772274" y="1966741"/>
                  </a:lnTo>
                  <a:close/>
                </a:path>
                <a:path w="6772275" h="8229600">
                  <a:moveTo>
                    <a:pt x="6772274" y="1985791"/>
                  </a:moveTo>
                  <a:lnTo>
                    <a:pt x="6767214" y="1985791"/>
                  </a:lnTo>
                  <a:lnTo>
                    <a:pt x="6767214" y="1976266"/>
                  </a:lnTo>
                  <a:lnTo>
                    <a:pt x="6772274" y="1976266"/>
                  </a:lnTo>
                  <a:lnTo>
                    <a:pt x="6772274" y="1985791"/>
                  </a:lnTo>
                  <a:close/>
                </a:path>
                <a:path w="6772275" h="8229600">
                  <a:moveTo>
                    <a:pt x="6772274" y="2004841"/>
                  </a:moveTo>
                  <a:lnTo>
                    <a:pt x="6767214" y="2004841"/>
                  </a:lnTo>
                  <a:lnTo>
                    <a:pt x="6767214" y="1995316"/>
                  </a:lnTo>
                  <a:lnTo>
                    <a:pt x="6772274" y="1995316"/>
                  </a:lnTo>
                  <a:lnTo>
                    <a:pt x="6772274" y="2004841"/>
                  </a:lnTo>
                  <a:close/>
                </a:path>
                <a:path w="6772275" h="8229600">
                  <a:moveTo>
                    <a:pt x="6772274" y="2023891"/>
                  </a:moveTo>
                  <a:lnTo>
                    <a:pt x="6767214" y="2023891"/>
                  </a:lnTo>
                  <a:lnTo>
                    <a:pt x="6767214" y="2014366"/>
                  </a:lnTo>
                  <a:lnTo>
                    <a:pt x="6772274" y="2014366"/>
                  </a:lnTo>
                  <a:lnTo>
                    <a:pt x="6772274" y="2023891"/>
                  </a:lnTo>
                  <a:close/>
                </a:path>
                <a:path w="6772275" h="8229600">
                  <a:moveTo>
                    <a:pt x="6772274" y="2042941"/>
                  </a:moveTo>
                  <a:lnTo>
                    <a:pt x="6767214" y="2042941"/>
                  </a:lnTo>
                  <a:lnTo>
                    <a:pt x="6767214" y="2033416"/>
                  </a:lnTo>
                  <a:lnTo>
                    <a:pt x="6772274" y="2033416"/>
                  </a:lnTo>
                  <a:lnTo>
                    <a:pt x="6772274" y="2042941"/>
                  </a:lnTo>
                  <a:close/>
                </a:path>
                <a:path w="6772275" h="8229600">
                  <a:moveTo>
                    <a:pt x="6772274" y="2061991"/>
                  </a:moveTo>
                  <a:lnTo>
                    <a:pt x="6767214" y="2061991"/>
                  </a:lnTo>
                  <a:lnTo>
                    <a:pt x="6767214" y="2052466"/>
                  </a:lnTo>
                  <a:lnTo>
                    <a:pt x="6772274" y="2052466"/>
                  </a:lnTo>
                  <a:lnTo>
                    <a:pt x="6772274" y="2061991"/>
                  </a:lnTo>
                  <a:close/>
                </a:path>
                <a:path w="6772275" h="8229600">
                  <a:moveTo>
                    <a:pt x="6772274" y="2081041"/>
                  </a:moveTo>
                  <a:lnTo>
                    <a:pt x="6767214" y="2081041"/>
                  </a:lnTo>
                  <a:lnTo>
                    <a:pt x="6767214" y="2071516"/>
                  </a:lnTo>
                  <a:lnTo>
                    <a:pt x="6772274" y="2071516"/>
                  </a:lnTo>
                  <a:lnTo>
                    <a:pt x="6772274" y="2081041"/>
                  </a:lnTo>
                  <a:close/>
                </a:path>
                <a:path w="6772275" h="8229600">
                  <a:moveTo>
                    <a:pt x="6772274" y="2100091"/>
                  </a:moveTo>
                  <a:lnTo>
                    <a:pt x="6767214" y="2100091"/>
                  </a:lnTo>
                  <a:lnTo>
                    <a:pt x="6767214" y="2090566"/>
                  </a:lnTo>
                  <a:lnTo>
                    <a:pt x="6772274" y="2090566"/>
                  </a:lnTo>
                  <a:lnTo>
                    <a:pt x="6772274" y="2100091"/>
                  </a:lnTo>
                  <a:close/>
                </a:path>
                <a:path w="6772275" h="8229600">
                  <a:moveTo>
                    <a:pt x="6772274" y="2119141"/>
                  </a:moveTo>
                  <a:lnTo>
                    <a:pt x="6767214" y="2119141"/>
                  </a:lnTo>
                  <a:lnTo>
                    <a:pt x="6767214" y="2109616"/>
                  </a:lnTo>
                  <a:lnTo>
                    <a:pt x="6772274" y="2109616"/>
                  </a:lnTo>
                  <a:lnTo>
                    <a:pt x="6772274" y="2119141"/>
                  </a:lnTo>
                  <a:close/>
                </a:path>
                <a:path w="6772275" h="8229600">
                  <a:moveTo>
                    <a:pt x="6772274" y="2138191"/>
                  </a:moveTo>
                  <a:lnTo>
                    <a:pt x="6767214" y="2138191"/>
                  </a:lnTo>
                  <a:lnTo>
                    <a:pt x="6767214" y="2128666"/>
                  </a:lnTo>
                  <a:lnTo>
                    <a:pt x="6772274" y="2128666"/>
                  </a:lnTo>
                  <a:lnTo>
                    <a:pt x="6772274" y="2138191"/>
                  </a:lnTo>
                  <a:close/>
                </a:path>
                <a:path w="6772275" h="8229600">
                  <a:moveTo>
                    <a:pt x="6772274" y="2157241"/>
                  </a:moveTo>
                  <a:lnTo>
                    <a:pt x="6767214" y="2157241"/>
                  </a:lnTo>
                  <a:lnTo>
                    <a:pt x="6767214" y="2147716"/>
                  </a:lnTo>
                  <a:lnTo>
                    <a:pt x="6772274" y="2147716"/>
                  </a:lnTo>
                  <a:lnTo>
                    <a:pt x="6772274" y="2157241"/>
                  </a:lnTo>
                  <a:close/>
                </a:path>
                <a:path w="6772275" h="8229600">
                  <a:moveTo>
                    <a:pt x="6772274" y="2176291"/>
                  </a:moveTo>
                  <a:lnTo>
                    <a:pt x="6767214" y="2176291"/>
                  </a:lnTo>
                  <a:lnTo>
                    <a:pt x="6767214" y="2166766"/>
                  </a:lnTo>
                  <a:lnTo>
                    <a:pt x="6772274" y="2166766"/>
                  </a:lnTo>
                  <a:lnTo>
                    <a:pt x="6772274" y="2176291"/>
                  </a:lnTo>
                  <a:close/>
                </a:path>
                <a:path w="6772275" h="8229600">
                  <a:moveTo>
                    <a:pt x="6772274" y="2195341"/>
                  </a:moveTo>
                  <a:lnTo>
                    <a:pt x="6767214" y="2195341"/>
                  </a:lnTo>
                  <a:lnTo>
                    <a:pt x="6767214" y="2185816"/>
                  </a:lnTo>
                  <a:lnTo>
                    <a:pt x="6772274" y="2185816"/>
                  </a:lnTo>
                  <a:lnTo>
                    <a:pt x="6772274" y="2195341"/>
                  </a:lnTo>
                  <a:close/>
                </a:path>
                <a:path w="6772275" h="8229600">
                  <a:moveTo>
                    <a:pt x="6772274" y="2214391"/>
                  </a:moveTo>
                  <a:lnTo>
                    <a:pt x="6767214" y="2214391"/>
                  </a:lnTo>
                  <a:lnTo>
                    <a:pt x="6767214" y="2204866"/>
                  </a:lnTo>
                  <a:lnTo>
                    <a:pt x="6772274" y="2204866"/>
                  </a:lnTo>
                  <a:lnTo>
                    <a:pt x="6772274" y="2214391"/>
                  </a:lnTo>
                  <a:close/>
                </a:path>
                <a:path w="6772275" h="8229600">
                  <a:moveTo>
                    <a:pt x="6772274" y="2233441"/>
                  </a:moveTo>
                  <a:lnTo>
                    <a:pt x="6767214" y="2233441"/>
                  </a:lnTo>
                  <a:lnTo>
                    <a:pt x="6767214" y="2223916"/>
                  </a:lnTo>
                  <a:lnTo>
                    <a:pt x="6772274" y="2223916"/>
                  </a:lnTo>
                  <a:lnTo>
                    <a:pt x="6772274" y="2233441"/>
                  </a:lnTo>
                  <a:close/>
                </a:path>
                <a:path w="6772275" h="8229600">
                  <a:moveTo>
                    <a:pt x="6772274" y="2252491"/>
                  </a:moveTo>
                  <a:lnTo>
                    <a:pt x="6767214" y="2252491"/>
                  </a:lnTo>
                  <a:lnTo>
                    <a:pt x="6767214" y="2242966"/>
                  </a:lnTo>
                  <a:lnTo>
                    <a:pt x="6772274" y="2242966"/>
                  </a:lnTo>
                  <a:lnTo>
                    <a:pt x="6772274" y="2252491"/>
                  </a:lnTo>
                  <a:close/>
                </a:path>
                <a:path w="6772275" h="8229600">
                  <a:moveTo>
                    <a:pt x="6772274" y="2271541"/>
                  </a:moveTo>
                  <a:lnTo>
                    <a:pt x="6767214" y="2271541"/>
                  </a:lnTo>
                  <a:lnTo>
                    <a:pt x="6767214" y="2262016"/>
                  </a:lnTo>
                  <a:lnTo>
                    <a:pt x="6772274" y="2262016"/>
                  </a:lnTo>
                  <a:lnTo>
                    <a:pt x="6772274" y="2271541"/>
                  </a:lnTo>
                  <a:close/>
                </a:path>
                <a:path w="6772275" h="8229600">
                  <a:moveTo>
                    <a:pt x="6772274" y="2290591"/>
                  </a:moveTo>
                  <a:lnTo>
                    <a:pt x="6767214" y="2290591"/>
                  </a:lnTo>
                  <a:lnTo>
                    <a:pt x="6767214" y="2281066"/>
                  </a:lnTo>
                  <a:lnTo>
                    <a:pt x="6772274" y="2281066"/>
                  </a:lnTo>
                  <a:lnTo>
                    <a:pt x="6772274" y="2290591"/>
                  </a:lnTo>
                  <a:close/>
                </a:path>
                <a:path w="6772275" h="8229600">
                  <a:moveTo>
                    <a:pt x="6772274" y="2309641"/>
                  </a:moveTo>
                  <a:lnTo>
                    <a:pt x="6767214" y="2309641"/>
                  </a:lnTo>
                  <a:lnTo>
                    <a:pt x="6767214" y="2300116"/>
                  </a:lnTo>
                  <a:lnTo>
                    <a:pt x="6772274" y="2300116"/>
                  </a:lnTo>
                  <a:lnTo>
                    <a:pt x="6772274" y="2309641"/>
                  </a:lnTo>
                  <a:close/>
                </a:path>
                <a:path w="6772275" h="8229600">
                  <a:moveTo>
                    <a:pt x="6772274" y="2328691"/>
                  </a:moveTo>
                  <a:lnTo>
                    <a:pt x="6767214" y="2328691"/>
                  </a:lnTo>
                  <a:lnTo>
                    <a:pt x="6767214" y="2319166"/>
                  </a:lnTo>
                  <a:lnTo>
                    <a:pt x="6772274" y="2319166"/>
                  </a:lnTo>
                  <a:lnTo>
                    <a:pt x="6772274" y="2328691"/>
                  </a:lnTo>
                  <a:close/>
                </a:path>
                <a:path w="6772275" h="8229600">
                  <a:moveTo>
                    <a:pt x="6772274" y="2347741"/>
                  </a:moveTo>
                  <a:lnTo>
                    <a:pt x="6767214" y="2347741"/>
                  </a:lnTo>
                  <a:lnTo>
                    <a:pt x="6767214" y="2338216"/>
                  </a:lnTo>
                  <a:lnTo>
                    <a:pt x="6772274" y="2338216"/>
                  </a:lnTo>
                  <a:lnTo>
                    <a:pt x="6772274" y="2347741"/>
                  </a:lnTo>
                  <a:close/>
                </a:path>
                <a:path w="6772275" h="8229600">
                  <a:moveTo>
                    <a:pt x="6772274" y="2366791"/>
                  </a:moveTo>
                  <a:lnTo>
                    <a:pt x="6767214" y="2366791"/>
                  </a:lnTo>
                  <a:lnTo>
                    <a:pt x="6767214" y="2357266"/>
                  </a:lnTo>
                  <a:lnTo>
                    <a:pt x="6772274" y="2357266"/>
                  </a:lnTo>
                  <a:lnTo>
                    <a:pt x="6772274" y="2366791"/>
                  </a:lnTo>
                  <a:close/>
                </a:path>
                <a:path w="6772275" h="8229600">
                  <a:moveTo>
                    <a:pt x="6772274" y="2385841"/>
                  </a:moveTo>
                  <a:lnTo>
                    <a:pt x="6767214" y="2385841"/>
                  </a:lnTo>
                  <a:lnTo>
                    <a:pt x="6767214" y="2376316"/>
                  </a:lnTo>
                  <a:lnTo>
                    <a:pt x="6772274" y="2376316"/>
                  </a:lnTo>
                  <a:lnTo>
                    <a:pt x="6772274" y="2385841"/>
                  </a:lnTo>
                  <a:close/>
                </a:path>
                <a:path w="6772275" h="8229600">
                  <a:moveTo>
                    <a:pt x="6772274" y="2404891"/>
                  </a:moveTo>
                  <a:lnTo>
                    <a:pt x="6767214" y="2404891"/>
                  </a:lnTo>
                  <a:lnTo>
                    <a:pt x="6767214" y="2395366"/>
                  </a:lnTo>
                  <a:lnTo>
                    <a:pt x="6772274" y="2395366"/>
                  </a:lnTo>
                  <a:lnTo>
                    <a:pt x="6772274" y="2404891"/>
                  </a:lnTo>
                  <a:close/>
                </a:path>
                <a:path w="6772275" h="8229600">
                  <a:moveTo>
                    <a:pt x="6772274" y="2423941"/>
                  </a:moveTo>
                  <a:lnTo>
                    <a:pt x="6767214" y="2423941"/>
                  </a:lnTo>
                  <a:lnTo>
                    <a:pt x="6767214" y="2414416"/>
                  </a:lnTo>
                  <a:lnTo>
                    <a:pt x="6772274" y="2414416"/>
                  </a:lnTo>
                  <a:lnTo>
                    <a:pt x="6772274" y="2423941"/>
                  </a:lnTo>
                  <a:close/>
                </a:path>
                <a:path w="6772275" h="8229600">
                  <a:moveTo>
                    <a:pt x="6772274" y="2442991"/>
                  </a:moveTo>
                  <a:lnTo>
                    <a:pt x="6767214" y="2442991"/>
                  </a:lnTo>
                  <a:lnTo>
                    <a:pt x="6767214" y="2433466"/>
                  </a:lnTo>
                  <a:lnTo>
                    <a:pt x="6772274" y="2433466"/>
                  </a:lnTo>
                  <a:lnTo>
                    <a:pt x="6772274" y="2442991"/>
                  </a:lnTo>
                  <a:close/>
                </a:path>
                <a:path w="6772275" h="8229600">
                  <a:moveTo>
                    <a:pt x="6772274" y="2462041"/>
                  </a:moveTo>
                  <a:lnTo>
                    <a:pt x="6767214" y="2462041"/>
                  </a:lnTo>
                  <a:lnTo>
                    <a:pt x="6767214" y="2452516"/>
                  </a:lnTo>
                  <a:lnTo>
                    <a:pt x="6772274" y="2452516"/>
                  </a:lnTo>
                  <a:lnTo>
                    <a:pt x="6772274" y="2462041"/>
                  </a:lnTo>
                  <a:close/>
                </a:path>
                <a:path w="6772275" h="8229600">
                  <a:moveTo>
                    <a:pt x="6772274" y="2481091"/>
                  </a:moveTo>
                  <a:lnTo>
                    <a:pt x="6767214" y="2481091"/>
                  </a:lnTo>
                  <a:lnTo>
                    <a:pt x="6767214" y="2471566"/>
                  </a:lnTo>
                  <a:lnTo>
                    <a:pt x="6772274" y="2471566"/>
                  </a:lnTo>
                  <a:lnTo>
                    <a:pt x="6772274" y="2481091"/>
                  </a:lnTo>
                  <a:close/>
                </a:path>
                <a:path w="6772275" h="8229600">
                  <a:moveTo>
                    <a:pt x="6772274" y="2500141"/>
                  </a:moveTo>
                  <a:lnTo>
                    <a:pt x="6767214" y="2500141"/>
                  </a:lnTo>
                  <a:lnTo>
                    <a:pt x="6767214" y="2490616"/>
                  </a:lnTo>
                  <a:lnTo>
                    <a:pt x="6772274" y="2490616"/>
                  </a:lnTo>
                  <a:lnTo>
                    <a:pt x="6772274" y="2500141"/>
                  </a:lnTo>
                  <a:close/>
                </a:path>
                <a:path w="6772275" h="8229600">
                  <a:moveTo>
                    <a:pt x="6772274" y="2519191"/>
                  </a:moveTo>
                  <a:lnTo>
                    <a:pt x="6767214" y="2519191"/>
                  </a:lnTo>
                  <a:lnTo>
                    <a:pt x="6767214" y="2509666"/>
                  </a:lnTo>
                  <a:lnTo>
                    <a:pt x="6772274" y="2509666"/>
                  </a:lnTo>
                  <a:lnTo>
                    <a:pt x="6772274" y="2519191"/>
                  </a:lnTo>
                  <a:close/>
                </a:path>
                <a:path w="6772275" h="8229600">
                  <a:moveTo>
                    <a:pt x="6772274" y="2538241"/>
                  </a:moveTo>
                  <a:lnTo>
                    <a:pt x="6767214" y="2538241"/>
                  </a:lnTo>
                  <a:lnTo>
                    <a:pt x="6767214" y="2528716"/>
                  </a:lnTo>
                  <a:lnTo>
                    <a:pt x="6772274" y="2528716"/>
                  </a:lnTo>
                  <a:lnTo>
                    <a:pt x="6772274" y="2538241"/>
                  </a:lnTo>
                  <a:close/>
                </a:path>
                <a:path w="6772275" h="8229600">
                  <a:moveTo>
                    <a:pt x="6772274" y="2557291"/>
                  </a:moveTo>
                  <a:lnTo>
                    <a:pt x="6767214" y="2557291"/>
                  </a:lnTo>
                  <a:lnTo>
                    <a:pt x="6767214" y="2547766"/>
                  </a:lnTo>
                  <a:lnTo>
                    <a:pt x="6772274" y="2547766"/>
                  </a:lnTo>
                  <a:lnTo>
                    <a:pt x="6772274" y="2557291"/>
                  </a:lnTo>
                  <a:close/>
                </a:path>
                <a:path w="6772275" h="8229600">
                  <a:moveTo>
                    <a:pt x="6772274" y="2576341"/>
                  </a:moveTo>
                  <a:lnTo>
                    <a:pt x="6767214" y="2576341"/>
                  </a:lnTo>
                  <a:lnTo>
                    <a:pt x="6767214" y="2566816"/>
                  </a:lnTo>
                  <a:lnTo>
                    <a:pt x="6772274" y="2566816"/>
                  </a:lnTo>
                  <a:lnTo>
                    <a:pt x="6772274" y="2576341"/>
                  </a:lnTo>
                  <a:close/>
                </a:path>
                <a:path w="6772275" h="8229600">
                  <a:moveTo>
                    <a:pt x="6772274" y="2595391"/>
                  </a:moveTo>
                  <a:lnTo>
                    <a:pt x="6767214" y="2595391"/>
                  </a:lnTo>
                  <a:lnTo>
                    <a:pt x="6767214" y="2585866"/>
                  </a:lnTo>
                  <a:lnTo>
                    <a:pt x="6772274" y="2585866"/>
                  </a:lnTo>
                  <a:lnTo>
                    <a:pt x="6772274" y="2595391"/>
                  </a:lnTo>
                  <a:close/>
                </a:path>
                <a:path w="6772275" h="8229600">
                  <a:moveTo>
                    <a:pt x="6772274" y="2614441"/>
                  </a:moveTo>
                  <a:lnTo>
                    <a:pt x="6767214" y="2614441"/>
                  </a:lnTo>
                  <a:lnTo>
                    <a:pt x="6767214" y="2604916"/>
                  </a:lnTo>
                  <a:lnTo>
                    <a:pt x="6772274" y="2604916"/>
                  </a:lnTo>
                  <a:lnTo>
                    <a:pt x="6772274" y="2614441"/>
                  </a:lnTo>
                  <a:close/>
                </a:path>
                <a:path w="6772275" h="8229600">
                  <a:moveTo>
                    <a:pt x="6772274" y="2633491"/>
                  </a:moveTo>
                  <a:lnTo>
                    <a:pt x="6767214" y="2633491"/>
                  </a:lnTo>
                  <a:lnTo>
                    <a:pt x="6767214" y="2623966"/>
                  </a:lnTo>
                  <a:lnTo>
                    <a:pt x="6772274" y="2623966"/>
                  </a:lnTo>
                  <a:lnTo>
                    <a:pt x="6772274" y="2633491"/>
                  </a:lnTo>
                  <a:close/>
                </a:path>
                <a:path w="6772275" h="8229600">
                  <a:moveTo>
                    <a:pt x="6772274" y="2652541"/>
                  </a:moveTo>
                  <a:lnTo>
                    <a:pt x="6767214" y="2652541"/>
                  </a:lnTo>
                  <a:lnTo>
                    <a:pt x="6767214" y="2643016"/>
                  </a:lnTo>
                  <a:lnTo>
                    <a:pt x="6772274" y="2643016"/>
                  </a:lnTo>
                  <a:lnTo>
                    <a:pt x="6772274" y="2652541"/>
                  </a:lnTo>
                  <a:close/>
                </a:path>
                <a:path w="6772275" h="8229600">
                  <a:moveTo>
                    <a:pt x="6772274" y="2671591"/>
                  </a:moveTo>
                  <a:lnTo>
                    <a:pt x="6767214" y="2671591"/>
                  </a:lnTo>
                  <a:lnTo>
                    <a:pt x="6767214" y="2662066"/>
                  </a:lnTo>
                  <a:lnTo>
                    <a:pt x="6772274" y="2662066"/>
                  </a:lnTo>
                  <a:lnTo>
                    <a:pt x="6772274" y="2671591"/>
                  </a:lnTo>
                  <a:close/>
                </a:path>
                <a:path w="6772275" h="8229600">
                  <a:moveTo>
                    <a:pt x="6772274" y="2690641"/>
                  </a:moveTo>
                  <a:lnTo>
                    <a:pt x="6767214" y="2690641"/>
                  </a:lnTo>
                  <a:lnTo>
                    <a:pt x="6767214" y="2681116"/>
                  </a:lnTo>
                  <a:lnTo>
                    <a:pt x="6772274" y="2681116"/>
                  </a:lnTo>
                  <a:lnTo>
                    <a:pt x="6772274" y="2690641"/>
                  </a:lnTo>
                  <a:close/>
                </a:path>
                <a:path w="6772275" h="8229600">
                  <a:moveTo>
                    <a:pt x="6772274" y="2709691"/>
                  </a:moveTo>
                  <a:lnTo>
                    <a:pt x="6767214" y="2709691"/>
                  </a:lnTo>
                  <a:lnTo>
                    <a:pt x="6767214" y="2700166"/>
                  </a:lnTo>
                  <a:lnTo>
                    <a:pt x="6772274" y="2700166"/>
                  </a:lnTo>
                  <a:lnTo>
                    <a:pt x="6772274" y="2709691"/>
                  </a:lnTo>
                  <a:close/>
                </a:path>
                <a:path w="6772275" h="8229600">
                  <a:moveTo>
                    <a:pt x="6772274" y="2728741"/>
                  </a:moveTo>
                  <a:lnTo>
                    <a:pt x="6767214" y="2728741"/>
                  </a:lnTo>
                  <a:lnTo>
                    <a:pt x="6767214" y="2719216"/>
                  </a:lnTo>
                  <a:lnTo>
                    <a:pt x="6772274" y="2719216"/>
                  </a:lnTo>
                  <a:lnTo>
                    <a:pt x="6772274" y="2728741"/>
                  </a:lnTo>
                  <a:close/>
                </a:path>
                <a:path w="6772275" h="8229600">
                  <a:moveTo>
                    <a:pt x="6772274" y="2747791"/>
                  </a:moveTo>
                  <a:lnTo>
                    <a:pt x="6767214" y="2747791"/>
                  </a:lnTo>
                  <a:lnTo>
                    <a:pt x="6767214" y="2738266"/>
                  </a:lnTo>
                  <a:lnTo>
                    <a:pt x="6772274" y="2738266"/>
                  </a:lnTo>
                  <a:lnTo>
                    <a:pt x="6772274" y="2747791"/>
                  </a:lnTo>
                  <a:close/>
                </a:path>
                <a:path w="6772275" h="8229600">
                  <a:moveTo>
                    <a:pt x="6772274" y="2766841"/>
                  </a:moveTo>
                  <a:lnTo>
                    <a:pt x="6767214" y="2766841"/>
                  </a:lnTo>
                  <a:lnTo>
                    <a:pt x="6767214" y="2757316"/>
                  </a:lnTo>
                  <a:lnTo>
                    <a:pt x="6772274" y="2757316"/>
                  </a:lnTo>
                  <a:lnTo>
                    <a:pt x="6772274" y="2766841"/>
                  </a:lnTo>
                  <a:close/>
                </a:path>
                <a:path w="6772275" h="8229600">
                  <a:moveTo>
                    <a:pt x="6772274" y="2785891"/>
                  </a:moveTo>
                  <a:lnTo>
                    <a:pt x="6767214" y="2785891"/>
                  </a:lnTo>
                  <a:lnTo>
                    <a:pt x="6767214" y="2776366"/>
                  </a:lnTo>
                  <a:lnTo>
                    <a:pt x="6772274" y="2776366"/>
                  </a:lnTo>
                  <a:lnTo>
                    <a:pt x="6772274" y="2785891"/>
                  </a:lnTo>
                  <a:close/>
                </a:path>
                <a:path w="6772275" h="8229600">
                  <a:moveTo>
                    <a:pt x="6772274" y="2804941"/>
                  </a:moveTo>
                  <a:lnTo>
                    <a:pt x="6767214" y="2804941"/>
                  </a:lnTo>
                  <a:lnTo>
                    <a:pt x="6767214" y="2795416"/>
                  </a:lnTo>
                  <a:lnTo>
                    <a:pt x="6772274" y="2795416"/>
                  </a:lnTo>
                  <a:lnTo>
                    <a:pt x="6772274" y="2804941"/>
                  </a:lnTo>
                  <a:close/>
                </a:path>
                <a:path w="6772275" h="8229600">
                  <a:moveTo>
                    <a:pt x="6772274" y="2823991"/>
                  </a:moveTo>
                  <a:lnTo>
                    <a:pt x="6767214" y="2823991"/>
                  </a:lnTo>
                  <a:lnTo>
                    <a:pt x="6767214" y="2814466"/>
                  </a:lnTo>
                  <a:lnTo>
                    <a:pt x="6772274" y="2814466"/>
                  </a:lnTo>
                  <a:lnTo>
                    <a:pt x="6772274" y="2823991"/>
                  </a:lnTo>
                  <a:close/>
                </a:path>
                <a:path w="6772275" h="8229600">
                  <a:moveTo>
                    <a:pt x="6772274" y="2843041"/>
                  </a:moveTo>
                  <a:lnTo>
                    <a:pt x="6767214" y="2843041"/>
                  </a:lnTo>
                  <a:lnTo>
                    <a:pt x="6767214" y="2833516"/>
                  </a:lnTo>
                  <a:lnTo>
                    <a:pt x="6772274" y="2833516"/>
                  </a:lnTo>
                  <a:lnTo>
                    <a:pt x="6772274" y="2843041"/>
                  </a:lnTo>
                  <a:close/>
                </a:path>
                <a:path w="6772275" h="8229600">
                  <a:moveTo>
                    <a:pt x="6772274" y="2862091"/>
                  </a:moveTo>
                  <a:lnTo>
                    <a:pt x="6767214" y="2862091"/>
                  </a:lnTo>
                  <a:lnTo>
                    <a:pt x="6767214" y="2852566"/>
                  </a:lnTo>
                  <a:lnTo>
                    <a:pt x="6772274" y="2852566"/>
                  </a:lnTo>
                  <a:lnTo>
                    <a:pt x="6772274" y="2862091"/>
                  </a:lnTo>
                  <a:close/>
                </a:path>
                <a:path w="6772275" h="8229600">
                  <a:moveTo>
                    <a:pt x="6772274" y="2881141"/>
                  </a:moveTo>
                  <a:lnTo>
                    <a:pt x="6767214" y="2881141"/>
                  </a:lnTo>
                  <a:lnTo>
                    <a:pt x="6767214" y="2871616"/>
                  </a:lnTo>
                  <a:lnTo>
                    <a:pt x="6772274" y="2871616"/>
                  </a:lnTo>
                  <a:lnTo>
                    <a:pt x="6772274" y="2881141"/>
                  </a:lnTo>
                  <a:close/>
                </a:path>
                <a:path w="6772275" h="8229600">
                  <a:moveTo>
                    <a:pt x="6772274" y="2900191"/>
                  </a:moveTo>
                  <a:lnTo>
                    <a:pt x="6767214" y="2900191"/>
                  </a:lnTo>
                  <a:lnTo>
                    <a:pt x="6767214" y="2890666"/>
                  </a:lnTo>
                  <a:lnTo>
                    <a:pt x="6772274" y="2890666"/>
                  </a:lnTo>
                  <a:lnTo>
                    <a:pt x="6772274" y="2900191"/>
                  </a:lnTo>
                  <a:close/>
                </a:path>
                <a:path w="6772275" h="8229600">
                  <a:moveTo>
                    <a:pt x="6772274" y="2919241"/>
                  </a:moveTo>
                  <a:lnTo>
                    <a:pt x="6767214" y="2919241"/>
                  </a:lnTo>
                  <a:lnTo>
                    <a:pt x="6767214" y="2909716"/>
                  </a:lnTo>
                  <a:lnTo>
                    <a:pt x="6772274" y="2909716"/>
                  </a:lnTo>
                  <a:lnTo>
                    <a:pt x="6772274" y="2919241"/>
                  </a:lnTo>
                  <a:close/>
                </a:path>
                <a:path w="6772275" h="8229600">
                  <a:moveTo>
                    <a:pt x="6772274" y="2938291"/>
                  </a:moveTo>
                  <a:lnTo>
                    <a:pt x="6767214" y="2938291"/>
                  </a:lnTo>
                  <a:lnTo>
                    <a:pt x="6767214" y="2928766"/>
                  </a:lnTo>
                  <a:lnTo>
                    <a:pt x="6772274" y="2928766"/>
                  </a:lnTo>
                  <a:lnTo>
                    <a:pt x="6772274" y="2938291"/>
                  </a:lnTo>
                  <a:close/>
                </a:path>
                <a:path w="6772275" h="8229600">
                  <a:moveTo>
                    <a:pt x="6772274" y="2957341"/>
                  </a:moveTo>
                  <a:lnTo>
                    <a:pt x="6767214" y="2957341"/>
                  </a:lnTo>
                  <a:lnTo>
                    <a:pt x="6767214" y="2947816"/>
                  </a:lnTo>
                  <a:lnTo>
                    <a:pt x="6772274" y="2947816"/>
                  </a:lnTo>
                  <a:lnTo>
                    <a:pt x="6772274" y="2957341"/>
                  </a:lnTo>
                  <a:close/>
                </a:path>
                <a:path w="6772275" h="8229600">
                  <a:moveTo>
                    <a:pt x="6772274" y="2976391"/>
                  </a:moveTo>
                  <a:lnTo>
                    <a:pt x="6767214" y="2976391"/>
                  </a:lnTo>
                  <a:lnTo>
                    <a:pt x="6767214" y="2966866"/>
                  </a:lnTo>
                  <a:lnTo>
                    <a:pt x="6772274" y="2966866"/>
                  </a:lnTo>
                  <a:lnTo>
                    <a:pt x="6772274" y="2976391"/>
                  </a:lnTo>
                  <a:close/>
                </a:path>
                <a:path w="6772275" h="8229600">
                  <a:moveTo>
                    <a:pt x="6772274" y="2995441"/>
                  </a:moveTo>
                  <a:lnTo>
                    <a:pt x="6767214" y="2995441"/>
                  </a:lnTo>
                  <a:lnTo>
                    <a:pt x="6767214" y="2985916"/>
                  </a:lnTo>
                  <a:lnTo>
                    <a:pt x="6772274" y="2985916"/>
                  </a:lnTo>
                  <a:lnTo>
                    <a:pt x="6772274" y="2995441"/>
                  </a:lnTo>
                  <a:close/>
                </a:path>
                <a:path w="6772275" h="8229600">
                  <a:moveTo>
                    <a:pt x="6772274" y="3014491"/>
                  </a:moveTo>
                  <a:lnTo>
                    <a:pt x="6767214" y="3014491"/>
                  </a:lnTo>
                  <a:lnTo>
                    <a:pt x="6767214" y="3004966"/>
                  </a:lnTo>
                  <a:lnTo>
                    <a:pt x="6772274" y="3004966"/>
                  </a:lnTo>
                  <a:lnTo>
                    <a:pt x="6772274" y="3014491"/>
                  </a:lnTo>
                  <a:close/>
                </a:path>
                <a:path w="6772275" h="8229600">
                  <a:moveTo>
                    <a:pt x="6772274" y="3033541"/>
                  </a:moveTo>
                  <a:lnTo>
                    <a:pt x="6767214" y="3033541"/>
                  </a:lnTo>
                  <a:lnTo>
                    <a:pt x="6767214" y="3024016"/>
                  </a:lnTo>
                  <a:lnTo>
                    <a:pt x="6772274" y="3024016"/>
                  </a:lnTo>
                  <a:lnTo>
                    <a:pt x="6772274" y="3033541"/>
                  </a:lnTo>
                  <a:close/>
                </a:path>
                <a:path w="6772275" h="8229600">
                  <a:moveTo>
                    <a:pt x="6772274" y="3052591"/>
                  </a:moveTo>
                  <a:lnTo>
                    <a:pt x="6767214" y="3052591"/>
                  </a:lnTo>
                  <a:lnTo>
                    <a:pt x="6767214" y="3043066"/>
                  </a:lnTo>
                  <a:lnTo>
                    <a:pt x="6772274" y="3043066"/>
                  </a:lnTo>
                  <a:lnTo>
                    <a:pt x="6772274" y="3052591"/>
                  </a:lnTo>
                  <a:close/>
                </a:path>
                <a:path w="6772275" h="8229600">
                  <a:moveTo>
                    <a:pt x="6772274" y="3071641"/>
                  </a:moveTo>
                  <a:lnTo>
                    <a:pt x="6767214" y="3071641"/>
                  </a:lnTo>
                  <a:lnTo>
                    <a:pt x="6767214" y="3062116"/>
                  </a:lnTo>
                  <a:lnTo>
                    <a:pt x="6772274" y="3062116"/>
                  </a:lnTo>
                  <a:lnTo>
                    <a:pt x="6772274" y="3071641"/>
                  </a:lnTo>
                  <a:close/>
                </a:path>
                <a:path w="6772275" h="8229600">
                  <a:moveTo>
                    <a:pt x="6772274" y="3090691"/>
                  </a:moveTo>
                  <a:lnTo>
                    <a:pt x="6767214" y="3090691"/>
                  </a:lnTo>
                  <a:lnTo>
                    <a:pt x="6767214" y="3081166"/>
                  </a:lnTo>
                  <a:lnTo>
                    <a:pt x="6772274" y="3081166"/>
                  </a:lnTo>
                  <a:lnTo>
                    <a:pt x="6772274" y="3090691"/>
                  </a:lnTo>
                  <a:close/>
                </a:path>
                <a:path w="6772275" h="8229600">
                  <a:moveTo>
                    <a:pt x="6772274" y="3109741"/>
                  </a:moveTo>
                  <a:lnTo>
                    <a:pt x="6767214" y="3109741"/>
                  </a:lnTo>
                  <a:lnTo>
                    <a:pt x="6767214" y="3100216"/>
                  </a:lnTo>
                  <a:lnTo>
                    <a:pt x="6772274" y="3100216"/>
                  </a:lnTo>
                  <a:lnTo>
                    <a:pt x="6772274" y="3109741"/>
                  </a:lnTo>
                  <a:close/>
                </a:path>
                <a:path w="6772275" h="8229600">
                  <a:moveTo>
                    <a:pt x="6772274" y="3128791"/>
                  </a:moveTo>
                  <a:lnTo>
                    <a:pt x="6767214" y="3128791"/>
                  </a:lnTo>
                  <a:lnTo>
                    <a:pt x="6767214" y="3119266"/>
                  </a:lnTo>
                  <a:lnTo>
                    <a:pt x="6772274" y="3119266"/>
                  </a:lnTo>
                  <a:lnTo>
                    <a:pt x="6772274" y="3128791"/>
                  </a:lnTo>
                  <a:close/>
                </a:path>
                <a:path w="6772275" h="8229600">
                  <a:moveTo>
                    <a:pt x="6772274" y="3147841"/>
                  </a:moveTo>
                  <a:lnTo>
                    <a:pt x="6767214" y="3147841"/>
                  </a:lnTo>
                  <a:lnTo>
                    <a:pt x="6767214" y="3138316"/>
                  </a:lnTo>
                  <a:lnTo>
                    <a:pt x="6772274" y="3138316"/>
                  </a:lnTo>
                  <a:lnTo>
                    <a:pt x="6772274" y="3147841"/>
                  </a:lnTo>
                  <a:close/>
                </a:path>
                <a:path w="6772275" h="8229600">
                  <a:moveTo>
                    <a:pt x="6772274" y="3166891"/>
                  </a:moveTo>
                  <a:lnTo>
                    <a:pt x="6767214" y="3166891"/>
                  </a:lnTo>
                  <a:lnTo>
                    <a:pt x="6767214" y="3157366"/>
                  </a:lnTo>
                  <a:lnTo>
                    <a:pt x="6772274" y="3157366"/>
                  </a:lnTo>
                  <a:lnTo>
                    <a:pt x="6772274" y="3166891"/>
                  </a:lnTo>
                  <a:close/>
                </a:path>
                <a:path w="6772275" h="8229600">
                  <a:moveTo>
                    <a:pt x="6772274" y="3185941"/>
                  </a:moveTo>
                  <a:lnTo>
                    <a:pt x="6767214" y="3185941"/>
                  </a:lnTo>
                  <a:lnTo>
                    <a:pt x="6767214" y="3176416"/>
                  </a:lnTo>
                  <a:lnTo>
                    <a:pt x="6772274" y="3176416"/>
                  </a:lnTo>
                  <a:lnTo>
                    <a:pt x="6772274" y="3185941"/>
                  </a:lnTo>
                  <a:close/>
                </a:path>
                <a:path w="6772275" h="8229600">
                  <a:moveTo>
                    <a:pt x="6772274" y="3204991"/>
                  </a:moveTo>
                  <a:lnTo>
                    <a:pt x="6767214" y="3204991"/>
                  </a:lnTo>
                  <a:lnTo>
                    <a:pt x="6767214" y="3195466"/>
                  </a:lnTo>
                  <a:lnTo>
                    <a:pt x="6772274" y="3195466"/>
                  </a:lnTo>
                  <a:lnTo>
                    <a:pt x="6772274" y="3204991"/>
                  </a:lnTo>
                  <a:close/>
                </a:path>
                <a:path w="6772275" h="8229600">
                  <a:moveTo>
                    <a:pt x="6772274" y="3224041"/>
                  </a:moveTo>
                  <a:lnTo>
                    <a:pt x="6767214" y="3224041"/>
                  </a:lnTo>
                  <a:lnTo>
                    <a:pt x="6767214" y="3214516"/>
                  </a:lnTo>
                  <a:lnTo>
                    <a:pt x="6772274" y="3214516"/>
                  </a:lnTo>
                  <a:lnTo>
                    <a:pt x="6772274" y="3224041"/>
                  </a:lnTo>
                  <a:close/>
                </a:path>
                <a:path w="6772275" h="8229600">
                  <a:moveTo>
                    <a:pt x="6772274" y="3243091"/>
                  </a:moveTo>
                  <a:lnTo>
                    <a:pt x="6767214" y="3243091"/>
                  </a:lnTo>
                  <a:lnTo>
                    <a:pt x="6767214" y="3233566"/>
                  </a:lnTo>
                  <a:lnTo>
                    <a:pt x="6772274" y="3233566"/>
                  </a:lnTo>
                  <a:lnTo>
                    <a:pt x="6772274" y="3243091"/>
                  </a:lnTo>
                  <a:close/>
                </a:path>
                <a:path w="6772275" h="8229600">
                  <a:moveTo>
                    <a:pt x="6772274" y="3262141"/>
                  </a:moveTo>
                  <a:lnTo>
                    <a:pt x="6767214" y="3262141"/>
                  </a:lnTo>
                  <a:lnTo>
                    <a:pt x="6767214" y="3252616"/>
                  </a:lnTo>
                  <a:lnTo>
                    <a:pt x="6772274" y="3252616"/>
                  </a:lnTo>
                  <a:lnTo>
                    <a:pt x="6772274" y="3262141"/>
                  </a:lnTo>
                  <a:close/>
                </a:path>
                <a:path w="6772275" h="8229600">
                  <a:moveTo>
                    <a:pt x="6772274" y="3281191"/>
                  </a:moveTo>
                  <a:lnTo>
                    <a:pt x="6767214" y="3281191"/>
                  </a:lnTo>
                  <a:lnTo>
                    <a:pt x="6767214" y="3271666"/>
                  </a:lnTo>
                  <a:lnTo>
                    <a:pt x="6772274" y="3271666"/>
                  </a:lnTo>
                  <a:lnTo>
                    <a:pt x="6772274" y="3281191"/>
                  </a:lnTo>
                  <a:close/>
                </a:path>
                <a:path w="6772275" h="8229600">
                  <a:moveTo>
                    <a:pt x="6772274" y="3300241"/>
                  </a:moveTo>
                  <a:lnTo>
                    <a:pt x="6767214" y="3300241"/>
                  </a:lnTo>
                  <a:lnTo>
                    <a:pt x="6767214" y="3290716"/>
                  </a:lnTo>
                  <a:lnTo>
                    <a:pt x="6772274" y="3290716"/>
                  </a:lnTo>
                  <a:lnTo>
                    <a:pt x="6772274" y="3300241"/>
                  </a:lnTo>
                  <a:close/>
                </a:path>
                <a:path w="6772275" h="8229600">
                  <a:moveTo>
                    <a:pt x="6772274" y="3319291"/>
                  </a:moveTo>
                  <a:lnTo>
                    <a:pt x="6767214" y="3319291"/>
                  </a:lnTo>
                  <a:lnTo>
                    <a:pt x="6767214" y="3309766"/>
                  </a:lnTo>
                  <a:lnTo>
                    <a:pt x="6772274" y="3309766"/>
                  </a:lnTo>
                  <a:lnTo>
                    <a:pt x="6772274" y="3319291"/>
                  </a:lnTo>
                  <a:close/>
                </a:path>
                <a:path w="6772275" h="8229600">
                  <a:moveTo>
                    <a:pt x="6772274" y="3338341"/>
                  </a:moveTo>
                  <a:lnTo>
                    <a:pt x="6767214" y="3338341"/>
                  </a:lnTo>
                  <a:lnTo>
                    <a:pt x="6767214" y="3328816"/>
                  </a:lnTo>
                  <a:lnTo>
                    <a:pt x="6772274" y="3328816"/>
                  </a:lnTo>
                  <a:lnTo>
                    <a:pt x="6772274" y="3338341"/>
                  </a:lnTo>
                  <a:close/>
                </a:path>
                <a:path w="6772275" h="8229600">
                  <a:moveTo>
                    <a:pt x="6772274" y="3357391"/>
                  </a:moveTo>
                  <a:lnTo>
                    <a:pt x="6767214" y="3357391"/>
                  </a:lnTo>
                  <a:lnTo>
                    <a:pt x="6767214" y="3347866"/>
                  </a:lnTo>
                  <a:lnTo>
                    <a:pt x="6772274" y="3347866"/>
                  </a:lnTo>
                  <a:lnTo>
                    <a:pt x="6772274" y="3357391"/>
                  </a:lnTo>
                  <a:close/>
                </a:path>
                <a:path w="6772275" h="8229600">
                  <a:moveTo>
                    <a:pt x="6772274" y="3376441"/>
                  </a:moveTo>
                  <a:lnTo>
                    <a:pt x="6767214" y="3376441"/>
                  </a:lnTo>
                  <a:lnTo>
                    <a:pt x="6767214" y="3366916"/>
                  </a:lnTo>
                  <a:lnTo>
                    <a:pt x="6772274" y="3366916"/>
                  </a:lnTo>
                  <a:lnTo>
                    <a:pt x="6772274" y="3376441"/>
                  </a:lnTo>
                  <a:close/>
                </a:path>
                <a:path w="6772275" h="8229600">
                  <a:moveTo>
                    <a:pt x="6772274" y="3395491"/>
                  </a:moveTo>
                  <a:lnTo>
                    <a:pt x="6767214" y="3395491"/>
                  </a:lnTo>
                  <a:lnTo>
                    <a:pt x="6767214" y="3385966"/>
                  </a:lnTo>
                  <a:lnTo>
                    <a:pt x="6772274" y="3385966"/>
                  </a:lnTo>
                  <a:lnTo>
                    <a:pt x="6772274" y="3395491"/>
                  </a:lnTo>
                  <a:close/>
                </a:path>
                <a:path w="6772275" h="8229600">
                  <a:moveTo>
                    <a:pt x="6772274" y="3414541"/>
                  </a:moveTo>
                  <a:lnTo>
                    <a:pt x="6767214" y="3414541"/>
                  </a:lnTo>
                  <a:lnTo>
                    <a:pt x="6767214" y="3405016"/>
                  </a:lnTo>
                  <a:lnTo>
                    <a:pt x="6772274" y="3405016"/>
                  </a:lnTo>
                  <a:lnTo>
                    <a:pt x="6772274" y="3414541"/>
                  </a:lnTo>
                  <a:close/>
                </a:path>
                <a:path w="6772275" h="8229600">
                  <a:moveTo>
                    <a:pt x="6772274" y="3433591"/>
                  </a:moveTo>
                  <a:lnTo>
                    <a:pt x="6767214" y="3433591"/>
                  </a:lnTo>
                  <a:lnTo>
                    <a:pt x="6767214" y="3424066"/>
                  </a:lnTo>
                  <a:lnTo>
                    <a:pt x="6772274" y="3424066"/>
                  </a:lnTo>
                  <a:lnTo>
                    <a:pt x="6772274" y="3433591"/>
                  </a:lnTo>
                  <a:close/>
                </a:path>
                <a:path w="6772275" h="8229600">
                  <a:moveTo>
                    <a:pt x="6772274" y="3452641"/>
                  </a:moveTo>
                  <a:lnTo>
                    <a:pt x="6767214" y="3452641"/>
                  </a:lnTo>
                  <a:lnTo>
                    <a:pt x="6767214" y="3443116"/>
                  </a:lnTo>
                  <a:lnTo>
                    <a:pt x="6772274" y="3443116"/>
                  </a:lnTo>
                  <a:lnTo>
                    <a:pt x="6772274" y="3452641"/>
                  </a:lnTo>
                  <a:close/>
                </a:path>
                <a:path w="6772275" h="8229600">
                  <a:moveTo>
                    <a:pt x="6772274" y="3471691"/>
                  </a:moveTo>
                  <a:lnTo>
                    <a:pt x="6767214" y="3471691"/>
                  </a:lnTo>
                  <a:lnTo>
                    <a:pt x="6767214" y="3462166"/>
                  </a:lnTo>
                  <a:lnTo>
                    <a:pt x="6772274" y="3462166"/>
                  </a:lnTo>
                  <a:lnTo>
                    <a:pt x="6772274" y="3471691"/>
                  </a:lnTo>
                  <a:close/>
                </a:path>
                <a:path w="6772275" h="8229600">
                  <a:moveTo>
                    <a:pt x="6772274" y="3490741"/>
                  </a:moveTo>
                  <a:lnTo>
                    <a:pt x="6767214" y="3490741"/>
                  </a:lnTo>
                  <a:lnTo>
                    <a:pt x="6767214" y="3481216"/>
                  </a:lnTo>
                  <a:lnTo>
                    <a:pt x="6772274" y="3481216"/>
                  </a:lnTo>
                  <a:lnTo>
                    <a:pt x="6772274" y="3490741"/>
                  </a:lnTo>
                  <a:close/>
                </a:path>
                <a:path w="6772275" h="8229600">
                  <a:moveTo>
                    <a:pt x="6772274" y="3509791"/>
                  </a:moveTo>
                  <a:lnTo>
                    <a:pt x="6767214" y="3509791"/>
                  </a:lnTo>
                  <a:lnTo>
                    <a:pt x="6767214" y="3500266"/>
                  </a:lnTo>
                  <a:lnTo>
                    <a:pt x="6772274" y="3500266"/>
                  </a:lnTo>
                  <a:lnTo>
                    <a:pt x="6772274" y="3509791"/>
                  </a:lnTo>
                  <a:close/>
                </a:path>
                <a:path w="6772275" h="8229600">
                  <a:moveTo>
                    <a:pt x="6772274" y="3528841"/>
                  </a:moveTo>
                  <a:lnTo>
                    <a:pt x="6767214" y="3528841"/>
                  </a:lnTo>
                  <a:lnTo>
                    <a:pt x="6767214" y="3519316"/>
                  </a:lnTo>
                  <a:lnTo>
                    <a:pt x="6772274" y="3519316"/>
                  </a:lnTo>
                  <a:lnTo>
                    <a:pt x="6772274" y="3528841"/>
                  </a:lnTo>
                  <a:close/>
                </a:path>
                <a:path w="6772275" h="8229600">
                  <a:moveTo>
                    <a:pt x="6772274" y="3547891"/>
                  </a:moveTo>
                  <a:lnTo>
                    <a:pt x="6767214" y="3547891"/>
                  </a:lnTo>
                  <a:lnTo>
                    <a:pt x="6767214" y="3538366"/>
                  </a:lnTo>
                  <a:lnTo>
                    <a:pt x="6772274" y="3538366"/>
                  </a:lnTo>
                  <a:lnTo>
                    <a:pt x="6772274" y="3547891"/>
                  </a:lnTo>
                  <a:close/>
                </a:path>
                <a:path w="6772275" h="8229600">
                  <a:moveTo>
                    <a:pt x="6772274" y="3566941"/>
                  </a:moveTo>
                  <a:lnTo>
                    <a:pt x="6767214" y="3566941"/>
                  </a:lnTo>
                  <a:lnTo>
                    <a:pt x="6767214" y="3557416"/>
                  </a:lnTo>
                  <a:lnTo>
                    <a:pt x="6772274" y="3557416"/>
                  </a:lnTo>
                  <a:lnTo>
                    <a:pt x="6772274" y="3566941"/>
                  </a:lnTo>
                  <a:close/>
                </a:path>
                <a:path w="6772275" h="8229600">
                  <a:moveTo>
                    <a:pt x="6772274" y="3585991"/>
                  </a:moveTo>
                  <a:lnTo>
                    <a:pt x="6767214" y="3585991"/>
                  </a:lnTo>
                  <a:lnTo>
                    <a:pt x="6767214" y="3576466"/>
                  </a:lnTo>
                  <a:lnTo>
                    <a:pt x="6772274" y="3576466"/>
                  </a:lnTo>
                  <a:lnTo>
                    <a:pt x="6772274" y="3585991"/>
                  </a:lnTo>
                  <a:close/>
                </a:path>
                <a:path w="6772275" h="8229600">
                  <a:moveTo>
                    <a:pt x="6772274" y="3605041"/>
                  </a:moveTo>
                  <a:lnTo>
                    <a:pt x="6767214" y="3605041"/>
                  </a:lnTo>
                  <a:lnTo>
                    <a:pt x="6767214" y="3595516"/>
                  </a:lnTo>
                  <a:lnTo>
                    <a:pt x="6772274" y="3595516"/>
                  </a:lnTo>
                  <a:lnTo>
                    <a:pt x="6772274" y="3605041"/>
                  </a:lnTo>
                  <a:close/>
                </a:path>
                <a:path w="6772275" h="8229600">
                  <a:moveTo>
                    <a:pt x="6772274" y="3624091"/>
                  </a:moveTo>
                  <a:lnTo>
                    <a:pt x="6767214" y="3624091"/>
                  </a:lnTo>
                  <a:lnTo>
                    <a:pt x="6767214" y="3614566"/>
                  </a:lnTo>
                  <a:lnTo>
                    <a:pt x="6772274" y="3614566"/>
                  </a:lnTo>
                  <a:lnTo>
                    <a:pt x="6772274" y="3624091"/>
                  </a:lnTo>
                  <a:close/>
                </a:path>
                <a:path w="6772275" h="8229600">
                  <a:moveTo>
                    <a:pt x="6772274" y="3643141"/>
                  </a:moveTo>
                  <a:lnTo>
                    <a:pt x="6767214" y="3643141"/>
                  </a:lnTo>
                  <a:lnTo>
                    <a:pt x="6767214" y="3633616"/>
                  </a:lnTo>
                  <a:lnTo>
                    <a:pt x="6772274" y="3633616"/>
                  </a:lnTo>
                  <a:lnTo>
                    <a:pt x="6772274" y="3643141"/>
                  </a:lnTo>
                  <a:close/>
                </a:path>
                <a:path w="6772275" h="8229600">
                  <a:moveTo>
                    <a:pt x="6772274" y="3662191"/>
                  </a:moveTo>
                  <a:lnTo>
                    <a:pt x="6767214" y="3662191"/>
                  </a:lnTo>
                  <a:lnTo>
                    <a:pt x="6767214" y="3652666"/>
                  </a:lnTo>
                  <a:lnTo>
                    <a:pt x="6772274" y="3652666"/>
                  </a:lnTo>
                  <a:lnTo>
                    <a:pt x="6772274" y="3662191"/>
                  </a:lnTo>
                  <a:close/>
                </a:path>
                <a:path w="6772275" h="8229600">
                  <a:moveTo>
                    <a:pt x="6772274" y="3681241"/>
                  </a:moveTo>
                  <a:lnTo>
                    <a:pt x="6767214" y="3681241"/>
                  </a:lnTo>
                  <a:lnTo>
                    <a:pt x="6767214" y="3671716"/>
                  </a:lnTo>
                  <a:lnTo>
                    <a:pt x="6772274" y="3671716"/>
                  </a:lnTo>
                  <a:lnTo>
                    <a:pt x="6772274" y="3681241"/>
                  </a:lnTo>
                  <a:close/>
                </a:path>
                <a:path w="6772275" h="8229600">
                  <a:moveTo>
                    <a:pt x="6772274" y="3700291"/>
                  </a:moveTo>
                  <a:lnTo>
                    <a:pt x="6767214" y="3700291"/>
                  </a:lnTo>
                  <a:lnTo>
                    <a:pt x="6767214" y="3690766"/>
                  </a:lnTo>
                  <a:lnTo>
                    <a:pt x="6772274" y="3690766"/>
                  </a:lnTo>
                  <a:lnTo>
                    <a:pt x="6772274" y="3700291"/>
                  </a:lnTo>
                  <a:close/>
                </a:path>
                <a:path w="6772275" h="8229600">
                  <a:moveTo>
                    <a:pt x="6772274" y="3719341"/>
                  </a:moveTo>
                  <a:lnTo>
                    <a:pt x="6767214" y="3719341"/>
                  </a:lnTo>
                  <a:lnTo>
                    <a:pt x="6767214" y="3709816"/>
                  </a:lnTo>
                  <a:lnTo>
                    <a:pt x="6772274" y="3709816"/>
                  </a:lnTo>
                  <a:lnTo>
                    <a:pt x="6772274" y="3719341"/>
                  </a:lnTo>
                  <a:close/>
                </a:path>
                <a:path w="6772275" h="8229600">
                  <a:moveTo>
                    <a:pt x="6772274" y="3738391"/>
                  </a:moveTo>
                  <a:lnTo>
                    <a:pt x="6767214" y="3738391"/>
                  </a:lnTo>
                  <a:lnTo>
                    <a:pt x="6767214" y="3728866"/>
                  </a:lnTo>
                  <a:lnTo>
                    <a:pt x="6772274" y="3728866"/>
                  </a:lnTo>
                  <a:lnTo>
                    <a:pt x="6772274" y="3738391"/>
                  </a:lnTo>
                  <a:close/>
                </a:path>
                <a:path w="6772275" h="8229600">
                  <a:moveTo>
                    <a:pt x="6772274" y="3757441"/>
                  </a:moveTo>
                  <a:lnTo>
                    <a:pt x="6767214" y="3757441"/>
                  </a:lnTo>
                  <a:lnTo>
                    <a:pt x="6767214" y="3747916"/>
                  </a:lnTo>
                  <a:lnTo>
                    <a:pt x="6772274" y="3747916"/>
                  </a:lnTo>
                  <a:lnTo>
                    <a:pt x="6772274" y="3757441"/>
                  </a:lnTo>
                  <a:close/>
                </a:path>
                <a:path w="6772275" h="8229600">
                  <a:moveTo>
                    <a:pt x="6772274" y="3776491"/>
                  </a:moveTo>
                  <a:lnTo>
                    <a:pt x="6767214" y="3776491"/>
                  </a:lnTo>
                  <a:lnTo>
                    <a:pt x="6767214" y="3766966"/>
                  </a:lnTo>
                  <a:lnTo>
                    <a:pt x="6772274" y="3766966"/>
                  </a:lnTo>
                  <a:lnTo>
                    <a:pt x="6772274" y="3776491"/>
                  </a:lnTo>
                  <a:close/>
                </a:path>
                <a:path w="6772275" h="8229600">
                  <a:moveTo>
                    <a:pt x="6772274" y="3795541"/>
                  </a:moveTo>
                  <a:lnTo>
                    <a:pt x="6767214" y="3795541"/>
                  </a:lnTo>
                  <a:lnTo>
                    <a:pt x="6767214" y="3786016"/>
                  </a:lnTo>
                  <a:lnTo>
                    <a:pt x="6772274" y="3786016"/>
                  </a:lnTo>
                  <a:lnTo>
                    <a:pt x="6772274" y="3795541"/>
                  </a:lnTo>
                  <a:close/>
                </a:path>
                <a:path w="6772275" h="8229600">
                  <a:moveTo>
                    <a:pt x="6772274" y="3814591"/>
                  </a:moveTo>
                  <a:lnTo>
                    <a:pt x="6767214" y="3814591"/>
                  </a:lnTo>
                  <a:lnTo>
                    <a:pt x="6767214" y="3805066"/>
                  </a:lnTo>
                  <a:lnTo>
                    <a:pt x="6772274" y="3805066"/>
                  </a:lnTo>
                  <a:lnTo>
                    <a:pt x="6772274" y="3814591"/>
                  </a:lnTo>
                  <a:close/>
                </a:path>
                <a:path w="6772275" h="8229600">
                  <a:moveTo>
                    <a:pt x="6772274" y="3833641"/>
                  </a:moveTo>
                  <a:lnTo>
                    <a:pt x="6767214" y="3833641"/>
                  </a:lnTo>
                  <a:lnTo>
                    <a:pt x="6767214" y="3824116"/>
                  </a:lnTo>
                  <a:lnTo>
                    <a:pt x="6772274" y="3824116"/>
                  </a:lnTo>
                  <a:lnTo>
                    <a:pt x="6772274" y="3833641"/>
                  </a:lnTo>
                  <a:close/>
                </a:path>
                <a:path w="6772275" h="8229600">
                  <a:moveTo>
                    <a:pt x="6772274" y="3852691"/>
                  </a:moveTo>
                  <a:lnTo>
                    <a:pt x="6767214" y="3852691"/>
                  </a:lnTo>
                  <a:lnTo>
                    <a:pt x="6767214" y="3843166"/>
                  </a:lnTo>
                  <a:lnTo>
                    <a:pt x="6772274" y="3843166"/>
                  </a:lnTo>
                  <a:lnTo>
                    <a:pt x="6772274" y="3852691"/>
                  </a:lnTo>
                  <a:close/>
                </a:path>
                <a:path w="6772275" h="8229600">
                  <a:moveTo>
                    <a:pt x="6772274" y="3871741"/>
                  </a:moveTo>
                  <a:lnTo>
                    <a:pt x="6767214" y="3871741"/>
                  </a:lnTo>
                  <a:lnTo>
                    <a:pt x="6767214" y="3862216"/>
                  </a:lnTo>
                  <a:lnTo>
                    <a:pt x="6772274" y="3862216"/>
                  </a:lnTo>
                  <a:lnTo>
                    <a:pt x="6772274" y="3871741"/>
                  </a:lnTo>
                  <a:close/>
                </a:path>
                <a:path w="6772275" h="8229600">
                  <a:moveTo>
                    <a:pt x="6772274" y="3890791"/>
                  </a:moveTo>
                  <a:lnTo>
                    <a:pt x="6767214" y="3890791"/>
                  </a:lnTo>
                  <a:lnTo>
                    <a:pt x="6767214" y="3881266"/>
                  </a:lnTo>
                  <a:lnTo>
                    <a:pt x="6772274" y="3881266"/>
                  </a:lnTo>
                  <a:lnTo>
                    <a:pt x="6772274" y="3890791"/>
                  </a:lnTo>
                  <a:close/>
                </a:path>
                <a:path w="6772275" h="8229600">
                  <a:moveTo>
                    <a:pt x="6772274" y="3909841"/>
                  </a:moveTo>
                  <a:lnTo>
                    <a:pt x="6767214" y="3909841"/>
                  </a:lnTo>
                  <a:lnTo>
                    <a:pt x="6767214" y="3900316"/>
                  </a:lnTo>
                  <a:lnTo>
                    <a:pt x="6772274" y="3900316"/>
                  </a:lnTo>
                  <a:lnTo>
                    <a:pt x="6772274" y="3909841"/>
                  </a:lnTo>
                  <a:close/>
                </a:path>
                <a:path w="6772275" h="8229600">
                  <a:moveTo>
                    <a:pt x="6772274" y="3928891"/>
                  </a:moveTo>
                  <a:lnTo>
                    <a:pt x="6767214" y="3928891"/>
                  </a:lnTo>
                  <a:lnTo>
                    <a:pt x="6767214" y="3919366"/>
                  </a:lnTo>
                  <a:lnTo>
                    <a:pt x="6772274" y="3919366"/>
                  </a:lnTo>
                  <a:lnTo>
                    <a:pt x="6772274" y="3928891"/>
                  </a:lnTo>
                  <a:close/>
                </a:path>
                <a:path w="6772275" h="8229600">
                  <a:moveTo>
                    <a:pt x="6772274" y="3947941"/>
                  </a:moveTo>
                  <a:lnTo>
                    <a:pt x="6767214" y="3947941"/>
                  </a:lnTo>
                  <a:lnTo>
                    <a:pt x="6767214" y="3938416"/>
                  </a:lnTo>
                  <a:lnTo>
                    <a:pt x="6772274" y="3938416"/>
                  </a:lnTo>
                  <a:lnTo>
                    <a:pt x="6772274" y="3947941"/>
                  </a:lnTo>
                  <a:close/>
                </a:path>
                <a:path w="6772275" h="8229600">
                  <a:moveTo>
                    <a:pt x="6772274" y="3966991"/>
                  </a:moveTo>
                  <a:lnTo>
                    <a:pt x="6767214" y="3966991"/>
                  </a:lnTo>
                  <a:lnTo>
                    <a:pt x="6767214" y="3957466"/>
                  </a:lnTo>
                  <a:lnTo>
                    <a:pt x="6772274" y="3957466"/>
                  </a:lnTo>
                  <a:lnTo>
                    <a:pt x="6772274" y="3966991"/>
                  </a:lnTo>
                  <a:close/>
                </a:path>
                <a:path w="6772275" h="8229600">
                  <a:moveTo>
                    <a:pt x="6772274" y="3986041"/>
                  </a:moveTo>
                  <a:lnTo>
                    <a:pt x="6767214" y="3986041"/>
                  </a:lnTo>
                  <a:lnTo>
                    <a:pt x="6767214" y="3976516"/>
                  </a:lnTo>
                  <a:lnTo>
                    <a:pt x="6772274" y="3976516"/>
                  </a:lnTo>
                  <a:lnTo>
                    <a:pt x="6772274" y="3986041"/>
                  </a:lnTo>
                  <a:close/>
                </a:path>
                <a:path w="6772275" h="8229600">
                  <a:moveTo>
                    <a:pt x="6772274" y="4005091"/>
                  </a:moveTo>
                  <a:lnTo>
                    <a:pt x="6767214" y="4005091"/>
                  </a:lnTo>
                  <a:lnTo>
                    <a:pt x="6767214" y="3995566"/>
                  </a:lnTo>
                  <a:lnTo>
                    <a:pt x="6772274" y="3995566"/>
                  </a:lnTo>
                  <a:lnTo>
                    <a:pt x="6772274" y="4005091"/>
                  </a:lnTo>
                  <a:close/>
                </a:path>
                <a:path w="6772275" h="8229600">
                  <a:moveTo>
                    <a:pt x="6772274" y="4024141"/>
                  </a:moveTo>
                  <a:lnTo>
                    <a:pt x="6767214" y="4024141"/>
                  </a:lnTo>
                  <a:lnTo>
                    <a:pt x="6767214" y="4014616"/>
                  </a:lnTo>
                  <a:lnTo>
                    <a:pt x="6772274" y="4014616"/>
                  </a:lnTo>
                  <a:lnTo>
                    <a:pt x="6772274" y="4024141"/>
                  </a:lnTo>
                  <a:close/>
                </a:path>
                <a:path w="6772275" h="8229600">
                  <a:moveTo>
                    <a:pt x="6772274" y="4043191"/>
                  </a:moveTo>
                  <a:lnTo>
                    <a:pt x="6767214" y="4043191"/>
                  </a:lnTo>
                  <a:lnTo>
                    <a:pt x="6767214" y="4033666"/>
                  </a:lnTo>
                  <a:lnTo>
                    <a:pt x="6772274" y="4033666"/>
                  </a:lnTo>
                  <a:lnTo>
                    <a:pt x="6772274" y="4043191"/>
                  </a:lnTo>
                  <a:close/>
                </a:path>
                <a:path w="6772275" h="8229600">
                  <a:moveTo>
                    <a:pt x="6772274" y="4062241"/>
                  </a:moveTo>
                  <a:lnTo>
                    <a:pt x="6767214" y="4062241"/>
                  </a:lnTo>
                  <a:lnTo>
                    <a:pt x="6767214" y="4052716"/>
                  </a:lnTo>
                  <a:lnTo>
                    <a:pt x="6772274" y="4052716"/>
                  </a:lnTo>
                  <a:lnTo>
                    <a:pt x="6772274" y="4062241"/>
                  </a:lnTo>
                  <a:close/>
                </a:path>
                <a:path w="6772275" h="8229600">
                  <a:moveTo>
                    <a:pt x="6772274" y="4081291"/>
                  </a:moveTo>
                  <a:lnTo>
                    <a:pt x="6767214" y="4081291"/>
                  </a:lnTo>
                  <a:lnTo>
                    <a:pt x="6767214" y="4071766"/>
                  </a:lnTo>
                  <a:lnTo>
                    <a:pt x="6772274" y="4071766"/>
                  </a:lnTo>
                  <a:lnTo>
                    <a:pt x="6772274" y="4081291"/>
                  </a:lnTo>
                  <a:close/>
                </a:path>
                <a:path w="6772275" h="8229600">
                  <a:moveTo>
                    <a:pt x="6772274" y="4100341"/>
                  </a:moveTo>
                  <a:lnTo>
                    <a:pt x="6767214" y="4100341"/>
                  </a:lnTo>
                  <a:lnTo>
                    <a:pt x="6767214" y="4090816"/>
                  </a:lnTo>
                  <a:lnTo>
                    <a:pt x="6772274" y="4090816"/>
                  </a:lnTo>
                  <a:lnTo>
                    <a:pt x="6772274" y="4100341"/>
                  </a:lnTo>
                  <a:close/>
                </a:path>
                <a:path w="6772275" h="8229600">
                  <a:moveTo>
                    <a:pt x="6772274" y="4119391"/>
                  </a:moveTo>
                  <a:lnTo>
                    <a:pt x="6767214" y="4119391"/>
                  </a:lnTo>
                  <a:lnTo>
                    <a:pt x="6767214" y="4109866"/>
                  </a:lnTo>
                  <a:lnTo>
                    <a:pt x="6772274" y="4109866"/>
                  </a:lnTo>
                  <a:lnTo>
                    <a:pt x="6772274" y="4119391"/>
                  </a:lnTo>
                  <a:close/>
                </a:path>
                <a:path w="6772275" h="8229600">
                  <a:moveTo>
                    <a:pt x="6772274" y="4138441"/>
                  </a:moveTo>
                  <a:lnTo>
                    <a:pt x="6767214" y="4138441"/>
                  </a:lnTo>
                  <a:lnTo>
                    <a:pt x="6767214" y="4128916"/>
                  </a:lnTo>
                  <a:lnTo>
                    <a:pt x="6772274" y="4128916"/>
                  </a:lnTo>
                  <a:lnTo>
                    <a:pt x="6772274" y="4138441"/>
                  </a:lnTo>
                  <a:close/>
                </a:path>
                <a:path w="6772275" h="8229600">
                  <a:moveTo>
                    <a:pt x="6772274" y="4157491"/>
                  </a:moveTo>
                  <a:lnTo>
                    <a:pt x="6767214" y="4157491"/>
                  </a:lnTo>
                  <a:lnTo>
                    <a:pt x="6767214" y="4147966"/>
                  </a:lnTo>
                  <a:lnTo>
                    <a:pt x="6772274" y="4147966"/>
                  </a:lnTo>
                  <a:lnTo>
                    <a:pt x="6772274" y="4157491"/>
                  </a:lnTo>
                  <a:close/>
                </a:path>
                <a:path w="6772275" h="8229600">
                  <a:moveTo>
                    <a:pt x="6772274" y="4176542"/>
                  </a:moveTo>
                  <a:lnTo>
                    <a:pt x="6767214" y="4176542"/>
                  </a:lnTo>
                  <a:lnTo>
                    <a:pt x="6767214" y="4167016"/>
                  </a:lnTo>
                  <a:lnTo>
                    <a:pt x="6772274" y="4167016"/>
                  </a:lnTo>
                  <a:lnTo>
                    <a:pt x="6772274" y="4176542"/>
                  </a:lnTo>
                  <a:close/>
                </a:path>
                <a:path w="6772275" h="8229600">
                  <a:moveTo>
                    <a:pt x="6772274" y="4195591"/>
                  </a:moveTo>
                  <a:lnTo>
                    <a:pt x="6767214" y="4195591"/>
                  </a:lnTo>
                  <a:lnTo>
                    <a:pt x="6767214" y="4186066"/>
                  </a:lnTo>
                  <a:lnTo>
                    <a:pt x="6772274" y="4186066"/>
                  </a:lnTo>
                  <a:lnTo>
                    <a:pt x="6772274" y="4195591"/>
                  </a:lnTo>
                  <a:close/>
                </a:path>
                <a:path w="6772275" h="8229600">
                  <a:moveTo>
                    <a:pt x="6772274" y="4214641"/>
                  </a:moveTo>
                  <a:lnTo>
                    <a:pt x="6767214" y="4214641"/>
                  </a:lnTo>
                  <a:lnTo>
                    <a:pt x="6767214" y="4205116"/>
                  </a:lnTo>
                  <a:lnTo>
                    <a:pt x="6772274" y="4205116"/>
                  </a:lnTo>
                  <a:lnTo>
                    <a:pt x="6772274" y="4214641"/>
                  </a:lnTo>
                  <a:close/>
                </a:path>
                <a:path w="6772275" h="8229600">
                  <a:moveTo>
                    <a:pt x="6772274" y="4233691"/>
                  </a:moveTo>
                  <a:lnTo>
                    <a:pt x="6767214" y="4233691"/>
                  </a:lnTo>
                  <a:lnTo>
                    <a:pt x="6767214" y="4224167"/>
                  </a:lnTo>
                  <a:lnTo>
                    <a:pt x="6772274" y="4224167"/>
                  </a:lnTo>
                  <a:lnTo>
                    <a:pt x="6772274" y="4233691"/>
                  </a:lnTo>
                  <a:close/>
                </a:path>
                <a:path w="6772275" h="8229600">
                  <a:moveTo>
                    <a:pt x="6772274" y="4252741"/>
                  </a:moveTo>
                  <a:lnTo>
                    <a:pt x="6767214" y="4252741"/>
                  </a:lnTo>
                  <a:lnTo>
                    <a:pt x="6767214" y="4243216"/>
                  </a:lnTo>
                  <a:lnTo>
                    <a:pt x="6772274" y="4243216"/>
                  </a:lnTo>
                  <a:lnTo>
                    <a:pt x="6772274" y="4252741"/>
                  </a:lnTo>
                  <a:close/>
                </a:path>
                <a:path w="6772275" h="8229600">
                  <a:moveTo>
                    <a:pt x="6772274" y="4271792"/>
                  </a:moveTo>
                  <a:lnTo>
                    <a:pt x="6767214" y="4271792"/>
                  </a:lnTo>
                  <a:lnTo>
                    <a:pt x="6767214" y="4262266"/>
                  </a:lnTo>
                  <a:lnTo>
                    <a:pt x="6772274" y="4262266"/>
                  </a:lnTo>
                  <a:lnTo>
                    <a:pt x="6772274" y="4271792"/>
                  </a:lnTo>
                  <a:close/>
                </a:path>
                <a:path w="6772275" h="8229600">
                  <a:moveTo>
                    <a:pt x="6772274" y="4290841"/>
                  </a:moveTo>
                  <a:lnTo>
                    <a:pt x="6767214" y="4290841"/>
                  </a:lnTo>
                  <a:lnTo>
                    <a:pt x="6767214" y="4281316"/>
                  </a:lnTo>
                  <a:lnTo>
                    <a:pt x="6772274" y="4281316"/>
                  </a:lnTo>
                  <a:lnTo>
                    <a:pt x="6772274" y="4290841"/>
                  </a:lnTo>
                  <a:close/>
                </a:path>
                <a:path w="6772275" h="8229600">
                  <a:moveTo>
                    <a:pt x="6772274" y="4309891"/>
                  </a:moveTo>
                  <a:lnTo>
                    <a:pt x="6767214" y="4309891"/>
                  </a:lnTo>
                  <a:lnTo>
                    <a:pt x="6767214" y="4300366"/>
                  </a:lnTo>
                  <a:lnTo>
                    <a:pt x="6772274" y="4300366"/>
                  </a:lnTo>
                  <a:lnTo>
                    <a:pt x="6772274" y="4309891"/>
                  </a:lnTo>
                  <a:close/>
                </a:path>
                <a:path w="6772275" h="8229600">
                  <a:moveTo>
                    <a:pt x="6772274" y="4328941"/>
                  </a:moveTo>
                  <a:lnTo>
                    <a:pt x="6767214" y="4328941"/>
                  </a:lnTo>
                  <a:lnTo>
                    <a:pt x="6767214" y="4319416"/>
                  </a:lnTo>
                  <a:lnTo>
                    <a:pt x="6772274" y="4319416"/>
                  </a:lnTo>
                  <a:lnTo>
                    <a:pt x="6772274" y="4328941"/>
                  </a:lnTo>
                  <a:close/>
                </a:path>
                <a:path w="6772275" h="8229600">
                  <a:moveTo>
                    <a:pt x="6772274" y="4347991"/>
                  </a:moveTo>
                  <a:lnTo>
                    <a:pt x="6767214" y="4347991"/>
                  </a:lnTo>
                  <a:lnTo>
                    <a:pt x="6767214" y="4338467"/>
                  </a:lnTo>
                  <a:lnTo>
                    <a:pt x="6772274" y="4338467"/>
                  </a:lnTo>
                  <a:lnTo>
                    <a:pt x="6772274" y="4347991"/>
                  </a:lnTo>
                  <a:close/>
                </a:path>
                <a:path w="6772275" h="8229600">
                  <a:moveTo>
                    <a:pt x="6772274" y="4367041"/>
                  </a:moveTo>
                  <a:lnTo>
                    <a:pt x="6767214" y="4367041"/>
                  </a:lnTo>
                  <a:lnTo>
                    <a:pt x="6767214" y="4357516"/>
                  </a:lnTo>
                  <a:lnTo>
                    <a:pt x="6772274" y="4357516"/>
                  </a:lnTo>
                  <a:lnTo>
                    <a:pt x="6772274" y="4367041"/>
                  </a:lnTo>
                  <a:close/>
                </a:path>
                <a:path w="6772275" h="8229600">
                  <a:moveTo>
                    <a:pt x="6772274" y="4386092"/>
                  </a:moveTo>
                  <a:lnTo>
                    <a:pt x="6767214" y="4386092"/>
                  </a:lnTo>
                  <a:lnTo>
                    <a:pt x="6767214" y="4376566"/>
                  </a:lnTo>
                  <a:lnTo>
                    <a:pt x="6772274" y="4376566"/>
                  </a:lnTo>
                  <a:lnTo>
                    <a:pt x="6772274" y="4386092"/>
                  </a:lnTo>
                  <a:close/>
                </a:path>
                <a:path w="6772275" h="8229600">
                  <a:moveTo>
                    <a:pt x="6772274" y="4405141"/>
                  </a:moveTo>
                  <a:lnTo>
                    <a:pt x="6767214" y="4405141"/>
                  </a:lnTo>
                  <a:lnTo>
                    <a:pt x="6767214" y="4395616"/>
                  </a:lnTo>
                  <a:lnTo>
                    <a:pt x="6772274" y="4395616"/>
                  </a:lnTo>
                  <a:lnTo>
                    <a:pt x="6772274" y="4405141"/>
                  </a:lnTo>
                  <a:close/>
                </a:path>
                <a:path w="6772275" h="8229600">
                  <a:moveTo>
                    <a:pt x="6772274" y="4424191"/>
                  </a:moveTo>
                  <a:lnTo>
                    <a:pt x="6767214" y="4424191"/>
                  </a:lnTo>
                  <a:lnTo>
                    <a:pt x="6767214" y="4414666"/>
                  </a:lnTo>
                  <a:lnTo>
                    <a:pt x="6772274" y="4414666"/>
                  </a:lnTo>
                  <a:lnTo>
                    <a:pt x="6772274" y="4424191"/>
                  </a:lnTo>
                  <a:close/>
                </a:path>
                <a:path w="6772275" h="8229600">
                  <a:moveTo>
                    <a:pt x="6772274" y="4443241"/>
                  </a:moveTo>
                  <a:lnTo>
                    <a:pt x="6767214" y="4443241"/>
                  </a:lnTo>
                  <a:lnTo>
                    <a:pt x="6767214" y="4433717"/>
                  </a:lnTo>
                  <a:lnTo>
                    <a:pt x="6772274" y="4433717"/>
                  </a:lnTo>
                  <a:lnTo>
                    <a:pt x="6772274" y="4443241"/>
                  </a:lnTo>
                  <a:close/>
                </a:path>
                <a:path w="6772275" h="8229600">
                  <a:moveTo>
                    <a:pt x="6772274" y="4462291"/>
                  </a:moveTo>
                  <a:lnTo>
                    <a:pt x="6767214" y="4462291"/>
                  </a:lnTo>
                  <a:lnTo>
                    <a:pt x="6767214" y="4452766"/>
                  </a:lnTo>
                  <a:lnTo>
                    <a:pt x="6772274" y="4452766"/>
                  </a:lnTo>
                  <a:lnTo>
                    <a:pt x="6772274" y="4462291"/>
                  </a:lnTo>
                  <a:close/>
                </a:path>
                <a:path w="6772275" h="8229600">
                  <a:moveTo>
                    <a:pt x="6772274" y="4481342"/>
                  </a:moveTo>
                  <a:lnTo>
                    <a:pt x="6767214" y="4481342"/>
                  </a:lnTo>
                  <a:lnTo>
                    <a:pt x="6767214" y="4471816"/>
                  </a:lnTo>
                  <a:lnTo>
                    <a:pt x="6772274" y="4471816"/>
                  </a:lnTo>
                  <a:lnTo>
                    <a:pt x="6772274" y="4481342"/>
                  </a:lnTo>
                  <a:close/>
                </a:path>
                <a:path w="6772275" h="8229600">
                  <a:moveTo>
                    <a:pt x="6772274" y="4500392"/>
                  </a:moveTo>
                  <a:lnTo>
                    <a:pt x="6767214" y="4500392"/>
                  </a:lnTo>
                  <a:lnTo>
                    <a:pt x="6767214" y="4490866"/>
                  </a:lnTo>
                  <a:lnTo>
                    <a:pt x="6772274" y="4490866"/>
                  </a:lnTo>
                  <a:lnTo>
                    <a:pt x="6772274" y="4500392"/>
                  </a:lnTo>
                  <a:close/>
                </a:path>
                <a:path w="6772275" h="8229600">
                  <a:moveTo>
                    <a:pt x="6772274" y="4519441"/>
                  </a:moveTo>
                  <a:lnTo>
                    <a:pt x="6767214" y="4519441"/>
                  </a:lnTo>
                  <a:lnTo>
                    <a:pt x="6767214" y="4509916"/>
                  </a:lnTo>
                  <a:lnTo>
                    <a:pt x="6772274" y="4509916"/>
                  </a:lnTo>
                  <a:lnTo>
                    <a:pt x="6772274" y="4519441"/>
                  </a:lnTo>
                  <a:close/>
                </a:path>
                <a:path w="6772275" h="8229600">
                  <a:moveTo>
                    <a:pt x="6772274" y="4538491"/>
                  </a:moveTo>
                  <a:lnTo>
                    <a:pt x="6767214" y="4538491"/>
                  </a:lnTo>
                  <a:lnTo>
                    <a:pt x="6767214" y="4528966"/>
                  </a:lnTo>
                  <a:lnTo>
                    <a:pt x="6772274" y="4528966"/>
                  </a:lnTo>
                  <a:lnTo>
                    <a:pt x="6772274" y="4538491"/>
                  </a:lnTo>
                  <a:close/>
                </a:path>
                <a:path w="6772275" h="8229600">
                  <a:moveTo>
                    <a:pt x="6772274" y="4557541"/>
                  </a:moveTo>
                  <a:lnTo>
                    <a:pt x="6767214" y="4557541"/>
                  </a:lnTo>
                  <a:lnTo>
                    <a:pt x="6767214" y="4548017"/>
                  </a:lnTo>
                  <a:lnTo>
                    <a:pt x="6772274" y="4548017"/>
                  </a:lnTo>
                  <a:lnTo>
                    <a:pt x="6772274" y="4557541"/>
                  </a:lnTo>
                  <a:close/>
                </a:path>
                <a:path w="6772275" h="8229600">
                  <a:moveTo>
                    <a:pt x="6772274" y="4576591"/>
                  </a:moveTo>
                  <a:lnTo>
                    <a:pt x="6767214" y="4576591"/>
                  </a:lnTo>
                  <a:lnTo>
                    <a:pt x="6767214" y="4567066"/>
                  </a:lnTo>
                  <a:lnTo>
                    <a:pt x="6772274" y="4567066"/>
                  </a:lnTo>
                  <a:lnTo>
                    <a:pt x="6772274" y="4576591"/>
                  </a:lnTo>
                  <a:close/>
                </a:path>
                <a:path w="6772275" h="8229600">
                  <a:moveTo>
                    <a:pt x="6772274" y="4595642"/>
                  </a:moveTo>
                  <a:lnTo>
                    <a:pt x="6767214" y="4595642"/>
                  </a:lnTo>
                  <a:lnTo>
                    <a:pt x="6767214" y="4586116"/>
                  </a:lnTo>
                  <a:lnTo>
                    <a:pt x="6772274" y="4586116"/>
                  </a:lnTo>
                  <a:lnTo>
                    <a:pt x="6772274" y="4595642"/>
                  </a:lnTo>
                  <a:close/>
                </a:path>
                <a:path w="6772275" h="8229600">
                  <a:moveTo>
                    <a:pt x="6772274" y="4614692"/>
                  </a:moveTo>
                  <a:lnTo>
                    <a:pt x="6767214" y="4614692"/>
                  </a:lnTo>
                  <a:lnTo>
                    <a:pt x="6767214" y="4605166"/>
                  </a:lnTo>
                  <a:lnTo>
                    <a:pt x="6772274" y="4605166"/>
                  </a:lnTo>
                  <a:lnTo>
                    <a:pt x="6772274" y="4614692"/>
                  </a:lnTo>
                  <a:close/>
                </a:path>
                <a:path w="6772275" h="8229600">
                  <a:moveTo>
                    <a:pt x="6772274" y="4633741"/>
                  </a:moveTo>
                  <a:lnTo>
                    <a:pt x="6767214" y="4633741"/>
                  </a:lnTo>
                  <a:lnTo>
                    <a:pt x="6767214" y="4624216"/>
                  </a:lnTo>
                  <a:lnTo>
                    <a:pt x="6772274" y="4624216"/>
                  </a:lnTo>
                  <a:lnTo>
                    <a:pt x="6772274" y="4633741"/>
                  </a:lnTo>
                  <a:close/>
                </a:path>
                <a:path w="6772275" h="8229600">
                  <a:moveTo>
                    <a:pt x="6772274" y="4652791"/>
                  </a:moveTo>
                  <a:lnTo>
                    <a:pt x="6767214" y="4652791"/>
                  </a:lnTo>
                  <a:lnTo>
                    <a:pt x="6767214" y="4643267"/>
                  </a:lnTo>
                  <a:lnTo>
                    <a:pt x="6772274" y="4643267"/>
                  </a:lnTo>
                  <a:lnTo>
                    <a:pt x="6772274" y="4652791"/>
                  </a:lnTo>
                  <a:close/>
                </a:path>
                <a:path w="6772275" h="8229600">
                  <a:moveTo>
                    <a:pt x="6772274" y="4671841"/>
                  </a:moveTo>
                  <a:lnTo>
                    <a:pt x="6767214" y="4671841"/>
                  </a:lnTo>
                  <a:lnTo>
                    <a:pt x="6767214" y="4662317"/>
                  </a:lnTo>
                  <a:lnTo>
                    <a:pt x="6772274" y="4662317"/>
                  </a:lnTo>
                  <a:lnTo>
                    <a:pt x="6772274" y="4671841"/>
                  </a:lnTo>
                  <a:close/>
                </a:path>
                <a:path w="6772275" h="8229600">
                  <a:moveTo>
                    <a:pt x="6772274" y="4690891"/>
                  </a:moveTo>
                  <a:lnTo>
                    <a:pt x="6767214" y="4690891"/>
                  </a:lnTo>
                  <a:lnTo>
                    <a:pt x="6767214" y="4681366"/>
                  </a:lnTo>
                  <a:lnTo>
                    <a:pt x="6772274" y="4681366"/>
                  </a:lnTo>
                  <a:lnTo>
                    <a:pt x="6772274" y="4690891"/>
                  </a:lnTo>
                  <a:close/>
                </a:path>
                <a:path w="6772275" h="8229600">
                  <a:moveTo>
                    <a:pt x="6772274" y="4709942"/>
                  </a:moveTo>
                  <a:lnTo>
                    <a:pt x="6767214" y="4709942"/>
                  </a:lnTo>
                  <a:lnTo>
                    <a:pt x="6767214" y="4700416"/>
                  </a:lnTo>
                  <a:lnTo>
                    <a:pt x="6772274" y="4700416"/>
                  </a:lnTo>
                  <a:lnTo>
                    <a:pt x="6772274" y="4709942"/>
                  </a:lnTo>
                  <a:close/>
                </a:path>
                <a:path w="6772275" h="8229600">
                  <a:moveTo>
                    <a:pt x="6772274" y="4728991"/>
                  </a:moveTo>
                  <a:lnTo>
                    <a:pt x="6767214" y="4728991"/>
                  </a:lnTo>
                  <a:lnTo>
                    <a:pt x="6767214" y="4719466"/>
                  </a:lnTo>
                  <a:lnTo>
                    <a:pt x="6772274" y="4719466"/>
                  </a:lnTo>
                  <a:lnTo>
                    <a:pt x="6772274" y="4728991"/>
                  </a:lnTo>
                  <a:close/>
                </a:path>
                <a:path w="6772275" h="8229600">
                  <a:moveTo>
                    <a:pt x="6772274" y="4748041"/>
                  </a:moveTo>
                  <a:lnTo>
                    <a:pt x="6767214" y="4748041"/>
                  </a:lnTo>
                  <a:lnTo>
                    <a:pt x="6767214" y="4738516"/>
                  </a:lnTo>
                  <a:lnTo>
                    <a:pt x="6772274" y="4738516"/>
                  </a:lnTo>
                  <a:lnTo>
                    <a:pt x="6772274" y="4748041"/>
                  </a:lnTo>
                  <a:close/>
                </a:path>
                <a:path w="6772275" h="8229600">
                  <a:moveTo>
                    <a:pt x="6772274" y="4767091"/>
                  </a:moveTo>
                  <a:lnTo>
                    <a:pt x="6767214" y="4767091"/>
                  </a:lnTo>
                  <a:lnTo>
                    <a:pt x="6767214" y="4757567"/>
                  </a:lnTo>
                  <a:lnTo>
                    <a:pt x="6772274" y="4757567"/>
                  </a:lnTo>
                  <a:lnTo>
                    <a:pt x="6772274" y="4767091"/>
                  </a:lnTo>
                  <a:close/>
                </a:path>
                <a:path w="6772275" h="8229600">
                  <a:moveTo>
                    <a:pt x="6772274" y="4786141"/>
                  </a:moveTo>
                  <a:lnTo>
                    <a:pt x="6767214" y="4786141"/>
                  </a:lnTo>
                  <a:lnTo>
                    <a:pt x="6767214" y="4776617"/>
                  </a:lnTo>
                  <a:lnTo>
                    <a:pt x="6772274" y="4776617"/>
                  </a:lnTo>
                  <a:lnTo>
                    <a:pt x="6772274" y="4786141"/>
                  </a:lnTo>
                  <a:close/>
                </a:path>
                <a:path w="6772275" h="8229600">
                  <a:moveTo>
                    <a:pt x="6772274" y="4805192"/>
                  </a:moveTo>
                  <a:lnTo>
                    <a:pt x="6767214" y="4805192"/>
                  </a:lnTo>
                  <a:lnTo>
                    <a:pt x="6767214" y="4795666"/>
                  </a:lnTo>
                  <a:lnTo>
                    <a:pt x="6772274" y="4795666"/>
                  </a:lnTo>
                  <a:lnTo>
                    <a:pt x="6772274" y="4805192"/>
                  </a:lnTo>
                  <a:close/>
                </a:path>
                <a:path w="6772275" h="8229600">
                  <a:moveTo>
                    <a:pt x="6772274" y="4824242"/>
                  </a:moveTo>
                  <a:lnTo>
                    <a:pt x="6767214" y="4824242"/>
                  </a:lnTo>
                  <a:lnTo>
                    <a:pt x="6767214" y="4814716"/>
                  </a:lnTo>
                  <a:lnTo>
                    <a:pt x="6772274" y="4814716"/>
                  </a:lnTo>
                  <a:lnTo>
                    <a:pt x="6772274" y="4824242"/>
                  </a:lnTo>
                  <a:close/>
                </a:path>
                <a:path w="6772275" h="8229600">
                  <a:moveTo>
                    <a:pt x="6772274" y="4843291"/>
                  </a:moveTo>
                  <a:lnTo>
                    <a:pt x="6767214" y="4843291"/>
                  </a:lnTo>
                  <a:lnTo>
                    <a:pt x="6767214" y="4833766"/>
                  </a:lnTo>
                  <a:lnTo>
                    <a:pt x="6772274" y="4833766"/>
                  </a:lnTo>
                  <a:lnTo>
                    <a:pt x="6772274" y="4843291"/>
                  </a:lnTo>
                  <a:close/>
                </a:path>
                <a:path w="6772275" h="8229600">
                  <a:moveTo>
                    <a:pt x="6772274" y="4862341"/>
                  </a:moveTo>
                  <a:lnTo>
                    <a:pt x="6767214" y="4862341"/>
                  </a:lnTo>
                  <a:lnTo>
                    <a:pt x="6767214" y="4852817"/>
                  </a:lnTo>
                  <a:lnTo>
                    <a:pt x="6772274" y="4852817"/>
                  </a:lnTo>
                  <a:lnTo>
                    <a:pt x="6772274" y="4862341"/>
                  </a:lnTo>
                  <a:close/>
                </a:path>
                <a:path w="6772275" h="8229600">
                  <a:moveTo>
                    <a:pt x="6772274" y="4881391"/>
                  </a:moveTo>
                  <a:lnTo>
                    <a:pt x="6767214" y="4881391"/>
                  </a:lnTo>
                  <a:lnTo>
                    <a:pt x="6767214" y="4871867"/>
                  </a:lnTo>
                  <a:lnTo>
                    <a:pt x="6772274" y="4871867"/>
                  </a:lnTo>
                  <a:lnTo>
                    <a:pt x="6772274" y="4881391"/>
                  </a:lnTo>
                  <a:close/>
                </a:path>
                <a:path w="6772275" h="8229600">
                  <a:moveTo>
                    <a:pt x="6772274" y="4900441"/>
                  </a:moveTo>
                  <a:lnTo>
                    <a:pt x="6767214" y="4900441"/>
                  </a:lnTo>
                  <a:lnTo>
                    <a:pt x="6767214" y="4890916"/>
                  </a:lnTo>
                  <a:lnTo>
                    <a:pt x="6772274" y="4890916"/>
                  </a:lnTo>
                  <a:lnTo>
                    <a:pt x="6772274" y="4900441"/>
                  </a:lnTo>
                  <a:close/>
                </a:path>
                <a:path w="6772275" h="8229600">
                  <a:moveTo>
                    <a:pt x="6772274" y="4919492"/>
                  </a:moveTo>
                  <a:lnTo>
                    <a:pt x="6767214" y="4919492"/>
                  </a:lnTo>
                  <a:lnTo>
                    <a:pt x="6767214" y="4909966"/>
                  </a:lnTo>
                  <a:lnTo>
                    <a:pt x="6772274" y="4909966"/>
                  </a:lnTo>
                  <a:lnTo>
                    <a:pt x="6772274" y="4919492"/>
                  </a:lnTo>
                  <a:close/>
                </a:path>
                <a:path w="6772275" h="8229600">
                  <a:moveTo>
                    <a:pt x="6772274" y="4938542"/>
                  </a:moveTo>
                  <a:lnTo>
                    <a:pt x="6767214" y="4938542"/>
                  </a:lnTo>
                  <a:lnTo>
                    <a:pt x="6767214" y="4929016"/>
                  </a:lnTo>
                  <a:lnTo>
                    <a:pt x="6772274" y="4929016"/>
                  </a:lnTo>
                  <a:lnTo>
                    <a:pt x="6772274" y="4938542"/>
                  </a:lnTo>
                  <a:close/>
                </a:path>
                <a:path w="6772275" h="8229600">
                  <a:moveTo>
                    <a:pt x="6772274" y="4957591"/>
                  </a:moveTo>
                  <a:lnTo>
                    <a:pt x="6767214" y="4957591"/>
                  </a:lnTo>
                  <a:lnTo>
                    <a:pt x="6767214" y="4948066"/>
                  </a:lnTo>
                  <a:lnTo>
                    <a:pt x="6772274" y="4948066"/>
                  </a:lnTo>
                  <a:lnTo>
                    <a:pt x="6772274" y="4957591"/>
                  </a:lnTo>
                  <a:close/>
                </a:path>
                <a:path w="6772275" h="8229600">
                  <a:moveTo>
                    <a:pt x="6772274" y="4976641"/>
                  </a:moveTo>
                  <a:lnTo>
                    <a:pt x="6767214" y="4976641"/>
                  </a:lnTo>
                  <a:lnTo>
                    <a:pt x="6767214" y="4967117"/>
                  </a:lnTo>
                  <a:lnTo>
                    <a:pt x="6772274" y="4967117"/>
                  </a:lnTo>
                  <a:lnTo>
                    <a:pt x="6772274" y="4976641"/>
                  </a:lnTo>
                  <a:close/>
                </a:path>
                <a:path w="6772275" h="8229600">
                  <a:moveTo>
                    <a:pt x="6772274" y="4995691"/>
                  </a:moveTo>
                  <a:lnTo>
                    <a:pt x="6767214" y="4995691"/>
                  </a:lnTo>
                  <a:lnTo>
                    <a:pt x="6767214" y="4986167"/>
                  </a:lnTo>
                  <a:lnTo>
                    <a:pt x="6772274" y="4986167"/>
                  </a:lnTo>
                  <a:lnTo>
                    <a:pt x="6772274" y="4995691"/>
                  </a:lnTo>
                  <a:close/>
                </a:path>
                <a:path w="6772275" h="8229600">
                  <a:moveTo>
                    <a:pt x="6772274" y="5014742"/>
                  </a:moveTo>
                  <a:lnTo>
                    <a:pt x="6767214" y="5014742"/>
                  </a:lnTo>
                  <a:lnTo>
                    <a:pt x="6767214" y="5005216"/>
                  </a:lnTo>
                  <a:lnTo>
                    <a:pt x="6772274" y="5005216"/>
                  </a:lnTo>
                  <a:lnTo>
                    <a:pt x="6772274" y="5014742"/>
                  </a:lnTo>
                  <a:close/>
                </a:path>
                <a:path w="6772275" h="8229600">
                  <a:moveTo>
                    <a:pt x="6772274" y="5033792"/>
                  </a:moveTo>
                  <a:lnTo>
                    <a:pt x="6767214" y="5033792"/>
                  </a:lnTo>
                  <a:lnTo>
                    <a:pt x="6767214" y="5024266"/>
                  </a:lnTo>
                  <a:lnTo>
                    <a:pt x="6772274" y="5024266"/>
                  </a:lnTo>
                  <a:lnTo>
                    <a:pt x="6772274" y="5033792"/>
                  </a:lnTo>
                  <a:close/>
                </a:path>
                <a:path w="6772275" h="8229600">
                  <a:moveTo>
                    <a:pt x="6772274" y="5052841"/>
                  </a:moveTo>
                  <a:lnTo>
                    <a:pt x="6767214" y="5052841"/>
                  </a:lnTo>
                  <a:lnTo>
                    <a:pt x="6767214" y="5043316"/>
                  </a:lnTo>
                  <a:lnTo>
                    <a:pt x="6772274" y="5043316"/>
                  </a:lnTo>
                  <a:lnTo>
                    <a:pt x="6772274" y="5052841"/>
                  </a:lnTo>
                  <a:close/>
                </a:path>
                <a:path w="6772275" h="8229600">
                  <a:moveTo>
                    <a:pt x="6772274" y="5071891"/>
                  </a:moveTo>
                  <a:lnTo>
                    <a:pt x="6767214" y="5071891"/>
                  </a:lnTo>
                  <a:lnTo>
                    <a:pt x="6767214" y="5062366"/>
                  </a:lnTo>
                  <a:lnTo>
                    <a:pt x="6772274" y="5062366"/>
                  </a:lnTo>
                  <a:lnTo>
                    <a:pt x="6772274" y="5071891"/>
                  </a:lnTo>
                  <a:close/>
                </a:path>
                <a:path w="6772275" h="8229600">
                  <a:moveTo>
                    <a:pt x="6772274" y="5090941"/>
                  </a:moveTo>
                  <a:lnTo>
                    <a:pt x="6767214" y="5090941"/>
                  </a:lnTo>
                  <a:lnTo>
                    <a:pt x="6767214" y="5081417"/>
                  </a:lnTo>
                  <a:lnTo>
                    <a:pt x="6772274" y="5081417"/>
                  </a:lnTo>
                  <a:lnTo>
                    <a:pt x="6772274" y="5090941"/>
                  </a:lnTo>
                  <a:close/>
                </a:path>
                <a:path w="6772275" h="8229600">
                  <a:moveTo>
                    <a:pt x="6772274" y="5109991"/>
                  </a:moveTo>
                  <a:lnTo>
                    <a:pt x="6767214" y="5109991"/>
                  </a:lnTo>
                  <a:lnTo>
                    <a:pt x="6767214" y="5100467"/>
                  </a:lnTo>
                  <a:lnTo>
                    <a:pt x="6772274" y="5100467"/>
                  </a:lnTo>
                  <a:lnTo>
                    <a:pt x="6772274" y="5109991"/>
                  </a:lnTo>
                  <a:close/>
                </a:path>
                <a:path w="6772275" h="8229600">
                  <a:moveTo>
                    <a:pt x="6772274" y="5129042"/>
                  </a:moveTo>
                  <a:lnTo>
                    <a:pt x="6767214" y="5129042"/>
                  </a:lnTo>
                  <a:lnTo>
                    <a:pt x="6767214" y="5119516"/>
                  </a:lnTo>
                  <a:lnTo>
                    <a:pt x="6772274" y="5119516"/>
                  </a:lnTo>
                  <a:lnTo>
                    <a:pt x="6772274" y="5129042"/>
                  </a:lnTo>
                  <a:close/>
                </a:path>
                <a:path w="6772275" h="8229600">
                  <a:moveTo>
                    <a:pt x="6772274" y="5148092"/>
                  </a:moveTo>
                  <a:lnTo>
                    <a:pt x="6767214" y="5148092"/>
                  </a:lnTo>
                  <a:lnTo>
                    <a:pt x="6767214" y="5138566"/>
                  </a:lnTo>
                  <a:lnTo>
                    <a:pt x="6772274" y="5138566"/>
                  </a:lnTo>
                  <a:lnTo>
                    <a:pt x="6772274" y="5148092"/>
                  </a:lnTo>
                  <a:close/>
                </a:path>
                <a:path w="6772275" h="8229600">
                  <a:moveTo>
                    <a:pt x="6772274" y="5167142"/>
                  </a:moveTo>
                  <a:lnTo>
                    <a:pt x="6767214" y="5167142"/>
                  </a:lnTo>
                  <a:lnTo>
                    <a:pt x="6767214" y="5157616"/>
                  </a:lnTo>
                  <a:lnTo>
                    <a:pt x="6772274" y="5157616"/>
                  </a:lnTo>
                  <a:lnTo>
                    <a:pt x="6772274" y="5167142"/>
                  </a:lnTo>
                  <a:close/>
                </a:path>
                <a:path w="6772275" h="8229600">
                  <a:moveTo>
                    <a:pt x="6772274" y="5186192"/>
                  </a:moveTo>
                  <a:lnTo>
                    <a:pt x="6767214" y="5186192"/>
                  </a:lnTo>
                  <a:lnTo>
                    <a:pt x="6767214" y="5176667"/>
                  </a:lnTo>
                  <a:lnTo>
                    <a:pt x="6772274" y="5176667"/>
                  </a:lnTo>
                  <a:lnTo>
                    <a:pt x="6772274" y="5186192"/>
                  </a:lnTo>
                  <a:close/>
                </a:path>
                <a:path w="6772275" h="8229600">
                  <a:moveTo>
                    <a:pt x="6772274" y="5205241"/>
                  </a:moveTo>
                  <a:lnTo>
                    <a:pt x="6767214" y="5205241"/>
                  </a:lnTo>
                  <a:lnTo>
                    <a:pt x="6767214" y="5195717"/>
                  </a:lnTo>
                  <a:lnTo>
                    <a:pt x="6772274" y="5195717"/>
                  </a:lnTo>
                  <a:lnTo>
                    <a:pt x="6772274" y="5205241"/>
                  </a:lnTo>
                  <a:close/>
                </a:path>
                <a:path w="6772275" h="8229600">
                  <a:moveTo>
                    <a:pt x="6772274" y="5224292"/>
                  </a:moveTo>
                  <a:lnTo>
                    <a:pt x="6767214" y="5224292"/>
                  </a:lnTo>
                  <a:lnTo>
                    <a:pt x="6767214" y="5214767"/>
                  </a:lnTo>
                  <a:lnTo>
                    <a:pt x="6772274" y="5214767"/>
                  </a:lnTo>
                  <a:lnTo>
                    <a:pt x="6772274" y="5224292"/>
                  </a:lnTo>
                  <a:close/>
                </a:path>
                <a:path w="6772275" h="8229600">
                  <a:moveTo>
                    <a:pt x="6772274" y="5243342"/>
                  </a:moveTo>
                  <a:lnTo>
                    <a:pt x="6767214" y="5243342"/>
                  </a:lnTo>
                  <a:lnTo>
                    <a:pt x="6767214" y="5233817"/>
                  </a:lnTo>
                  <a:lnTo>
                    <a:pt x="6772274" y="5233817"/>
                  </a:lnTo>
                  <a:lnTo>
                    <a:pt x="6772274" y="5243342"/>
                  </a:lnTo>
                  <a:close/>
                </a:path>
                <a:path w="6772275" h="8229600">
                  <a:moveTo>
                    <a:pt x="6772274" y="5262392"/>
                  </a:moveTo>
                  <a:lnTo>
                    <a:pt x="6767214" y="5262392"/>
                  </a:lnTo>
                  <a:lnTo>
                    <a:pt x="6767214" y="5252866"/>
                  </a:lnTo>
                  <a:lnTo>
                    <a:pt x="6772274" y="5252866"/>
                  </a:lnTo>
                  <a:lnTo>
                    <a:pt x="6772274" y="5262392"/>
                  </a:lnTo>
                  <a:close/>
                </a:path>
                <a:path w="6772275" h="8229600">
                  <a:moveTo>
                    <a:pt x="6772274" y="5281442"/>
                  </a:moveTo>
                  <a:lnTo>
                    <a:pt x="6767214" y="5281442"/>
                  </a:lnTo>
                  <a:lnTo>
                    <a:pt x="6767214" y="5271916"/>
                  </a:lnTo>
                  <a:lnTo>
                    <a:pt x="6772274" y="5271916"/>
                  </a:lnTo>
                  <a:lnTo>
                    <a:pt x="6772274" y="5281442"/>
                  </a:lnTo>
                  <a:close/>
                </a:path>
                <a:path w="6772275" h="8229600">
                  <a:moveTo>
                    <a:pt x="6772274" y="5300491"/>
                  </a:moveTo>
                  <a:lnTo>
                    <a:pt x="6767214" y="5300491"/>
                  </a:lnTo>
                  <a:lnTo>
                    <a:pt x="6767214" y="5290967"/>
                  </a:lnTo>
                  <a:lnTo>
                    <a:pt x="6772274" y="5290967"/>
                  </a:lnTo>
                  <a:lnTo>
                    <a:pt x="6772274" y="5300491"/>
                  </a:lnTo>
                  <a:close/>
                </a:path>
                <a:path w="6772275" h="8229600">
                  <a:moveTo>
                    <a:pt x="6772274" y="5319541"/>
                  </a:moveTo>
                  <a:lnTo>
                    <a:pt x="6767214" y="5319541"/>
                  </a:lnTo>
                  <a:lnTo>
                    <a:pt x="6767214" y="5310017"/>
                  </a:lnTo>
                  <a:lnTo>
                    <a:pt x="6772274" y="5310017"/>
                  </a:lnTo>
                  <a:lnTo>
                    <a:pt x="6772274" y="5319541"/>
                  </a:lnTo>
                  <a:close/>
                </a:path>
                <a:path w="6772275" h="8229600">
                  <a:moveTo>
                    <a:pt x="6772274" y="5338592"/>
                  </a:moveTo>
                  <a:lnTo>
                    <a:pt x="6767214" y="5338592"/>
                  </a:lnTo>
                  <a:lnTo>
                    <a:pt x="6767214" y="5329067"/>
                  </a:lnTo>
                  <a:lnTo>
                    <a:pt x="6772274" y="5329067"/>
                  </a:lnTo>
                  <a:lnTo>
                    <a:pt x="6772274" y="5338592"/>
                  </a:lnTo>
                  <a:close/>
                </a:path>
                <a:path w="6772275" h="8229600">
                  <a:moveTo>
                    <a:pt x="6772274" y="5357642"/>
                  </a:moveTo>
                  <a:lnTo>
                    <a:pt x="6767214" y="5357642"/>
                  </a:lnTo>
                  <a:lnTo>
                    <a:pt x="6767214" y="5348117"/>
                  </a:lnTo>
                  <a:lnTo>
                    <a:pt x="6772274" y="5348117"/>
                  </a:lnTo>
                  <a:lnTo>
                    <a:pt x="6772274" y="5357642"/>
                  </a:lnTo>
                  <a:close/>
                </a:path>
                <a:path w="6772275" h="8229600">
                  <a:moveTo>
                    <a:pt x="6772274" y="5376692"/>
                  </a:moveTo>
                  <a:lnTo>
                    <a:pt x="6767214" y="5376692"/>
                  </a:lnTo>
                  <a:lnTo>
                    <a:pt x="6767214" y="5367166"/>
                  </a:lnTo>
                  <a:lnTo>
                    <a:pt x="6772274" y="5367166"/>
                  </a:lnTo>
                  <a:lnTo>
                    <a:pt x="6772274" y="5376692"/>
                  </a:lnTo>
                  <a:close/>
                </a:path>
                <a:path w="6772275" h="8229600">
                  <a:moveTo>
                    <a:pt x="6772274" y="5395742"/>
                  </a:moveTo>
                  <a:lnTo>
                    <a:pt x="6767214" y="5395742"/>
                  </a:lnTo>
                  <a:lnTo>
                    <a:pt x="6767214" y="5386217"/>
                  </a:lnTo>
                  <a:lnTo>
                    <a:pt x="6772274" y="5386217"/>
                  </a:lnTo>
                  <a:lnTo>
                    <a:pt x="6772274" y="5395742"/>
                  </a:lnTo>
                  <a:close/>
                </a:path>
                <a:path w="6772275" h="8229600">
                  <a:moveTo>
                    <a:pt x="6772274" y="5414791"/>
                  </a:moveTo>
                  <a:lnTo>
                    <a:pt x="6767214" y="5414791"/>
                  </a:lnTo>
                  <a:lnTo>
                    <a:pt x="6767214" y="5405267"/>
                  </a:lnTo>
                  <a:lnTo>
                    <a:pt x="6772274" y="5405267"/>
                  </a:lnTo>
                  <a:lnTo>
                    <a:pt x="6772274" y="5414791"/>
                  </a:lnTo>
                  <a:close/>
                </a:path>
                <a:path w="6772275" h="8229600">
                  <a:moveTo>
                    <a:pt x="6772274" y="5433841"/>
                  </a:moveTo>
                  <a:lnTo>
                    <a:pt x="6767214" y="5433841"/>
                  </a:lnTo>
                  <a:lnTo>
                    <a:pt x="6767214" y="5424317"/>
                  </a:lnTo>
                  <a:lnTo>
                    <a:pt x="6772274" y="5424317"/>
                  </a:lnTo>
                  <a:lnTo>
                    <a:pt x="6772274" y="5433841"/>
                  </a:lnTo>
                  <a:close/>
                </a:path>
                <a:path w="6772275" h="8229600">
                  <a:moveTo>
                    <a:pt x="6772274" y="5452892"/>
                  </a:moveTo>
                  <a:lnTo>
                    <a:pt x="6767214" y="5452892"/>
                  </a:lnTo>
                  <a:lnTo>
                    <a:pt x="6767214" y="5443367"/>
                  </a:lnTo>
                  <a:lnTo>
                    <a:pt x="6772274" y="5443367"/>
                  </a:lnTo>
                  <a:lnTo>
                    <a:pt x="6772274" y="5452892"/>
                  </a:lnTo>
                  <a:close/>
                </a:path>
                <a:path w="6772275" h="8229600">
                  <a:moveTo>
                    <a:pt x="6772274" y="5471942"/>
                  </a:moveTo>
                  <a:lnTo>
                    <a:pt x="6767214" y="5471942"/>
                  </a:lnTo>
                  <a:lnTo>
                    <a:pt x="6767214" y="5462416"/>
                  </a:lnTo>
                  <a:lnTo>
                    <a:pt x="6772274" y="5462416"/>
                  </a:lnTo>
                  <a:lnTo>
                    <a:pt x="6772274" y="5471942"/>
                  </a:lnTo>
                  <a:close/>
                </a:path>
                <a:path w="6772275" h="8229600">
                  <a:moveTo>
                    <a:pt x="6772274" y="5490992"/>
                  </a:moveTo>
                  <a:lnTo>
                    <a:pt x="6767214" y="5490992"/>
                  </a:lnTo>
                  <a:lnTo>
                    <a:pt x="6767214" y="5481466"/>
                  </a:lnTo>
                  <a:lnTo>
                    <a:pt x="6772274" y="5481466"/>
                  </a:lnTo>
                  <a:lnTo>
                    <a:pt x="6772274" y="5490992"/>
                  </a:lnTo>
                  <a:close/>
                </a:path>
                <a:path w="6772275" h="8229600">
                  <a:moveTo>
                    <a:pt x="6772274" y="5510042"/>
                  </a:moveTo>
                  <a:lnTo>
                    <a:pt x="6767214" y="5510042"/>
                  </a:lnTo>
                  <a:lnTo>
                    <a:pt x="6767214" y="5500517"/>
                  </a:lnTo>
                  <a:lnTo>
                    <a:pt x="6772274" y="5500517"/>
                  </a:lnTo>
                  <a:lnTo>
                    <a:pt x="6772274" y="5510042"/>
                  </a:lnTo>
                  <a:close/>
                </a:path>
                <a:path w="6772275" h="8229600">
                  <a:moveTo>
                    <a:pt x="6772274" y="5529091"/>
                  </a:moveTo>
                  <a:lnTo>
                    <a:pt x="6767214" y="5529091"/>
                  </a:lnTo>
                  <a:lnTo>
                    <a:pt x="6767214" y="5519567"/>
                  </a:lnTo>
                  <a:lnTo>
                    <a:pt x="6772274" y="5519567"/>
                  </a:lnTo>
                  <a:lnTo>
                    <a:pt x="6772274" y="5529091"/>
                  </a:lnTo>
                  <a:close/>
                </a:path>
                <a:path w="6772275" h="8229600">
                  <a:moveTo>
                    <a:pt x="6772274" y="5548142"/>
                  </a:moveTo>
                  <a:lnTo>
                    <a:pt x="6767214" y="5548142"/>
                  </a:lnTo>
                  <a:lnTo>
                    <a:pt x="6767214" y="5538617"/>
                  </a:lnTo>
                  <a:lnTo>
                    <a:pt x="6772274" y="5538617"/>
                  </a:lnTo>
                  <a:lnTo>
                    <a:pt x="6772274" y="5548142"/>
                  </a:lnTo>
                  <a:close/>
                </a:path>
                <a:path w="6772275" h="8229600">
                  <a:moveTo>
                    <a:pt x="6772274" y="5567192"/>
                  </a:moveTo>
                  <a:lnTo>
                    <a:pt x="6767214" y="5567192"/>
                  </a:lnTo>
                  <a:lnTo>
                    <a:pt x="6767214" y="5557667"/>
                  </a:lnTo>
                  <a:lnTo>
                    <a:pt x="6772274" y="5557667"/>
                  </a:lnTo>
                  <a:lnTo>
                    <a:pt x="6772274" y="5567192"/>
                  </a:lnTo>
                  <a:close/>
                </a:path>
                <a:path w="6772275" h="8229600">
                  <a:moveTo>
                    <a:pt x="6772274" y="5586242"/>
                  </a:moveTo>
                  <a:lnTo>
                    <a:pt x="6767214" y="5586242"/>
                  </a:lnTo>
                  <a:lnTo>
                    <a:pt x="6767214" y="5576716"/>
                  </a:lnTo>
                  <a:lnTo>
                    <a:pt x="6772274" y="5576716"/>
                  </a:lnTo>
                  <a:lnTo>
                    <a:pt x="6772274" y="5586242"/>
                  </a:lnTo>
                  <a:close/>
                </a:path>
                <a:path w="6772275" h="8229600">
                  <a:moveTo>
                    <a:pt x="6772274" y="5605292"/>
                  </a:moveTo>
                  <a:lnTo>
                    <a:pt x="6767214" y="5605292"/>
                  </a:lnTo>
                  <a:lnTo>
                    <a:pt x="6767214" y="5595766"/>
                  </a:lnTo>
                  <a:lnTo>
                    <a:pt x="6772274" y="5595766"/>
                  </a:lnTo>
                  <a:lnTo>
                    <a:pt x="6772274" y="5605292"/>
                  </a:lnTo>
                  <a:close/>
                </a:path>
                <a:path w="6772275" h="8229600">
                  <a:moveTo>
                    <a:pt x="6772274" y="5624341"/>
                  </a:moveTo>
                  <a:lnTo>
                    <a:pt x="6767214" y="5624341"/>
                  </a:lnTo>
                  <a:lnTo>
                    <a:pt x="6767214" y="5614817"/>
                  </a:lnTo>
                  <a:lnTo>
                    <a:pt x="6772274" y="5614817"/>
                  </a:lnTo>
                  <a:lnTo>
                    <a:pt x="6772274" y="5624341"/>
                  </a:lnTo>
                  <a:close/>
                </a:path>
                <a:path w="6772275" h="8229600">
                  <a:moveTo>
                    <a:pt x="6772274" y="5643391"/>
                  </a:moveTo>
                  <a:lnTo>
                    <a:pt x="6767214" y="5643391"/>
                  </a:lnTo>
                  <a:lnTo>
                    <a:pt x="6767214" y="5633867"/>
                  </a:lnTo>
                  <a:lnTo>
                    <a:pt x="6772274" y="5633867"/>
                  </a:lnTo>
                  <a:lnTo>
                    <a:pt x="6772274" y="5643391"/>
                  </a:lnTo>
                  <a:close/>
                </a:path>
                <a:path w="6772275" h="8229600">
                  <a:moveTo>
                    <a:pt x="6772274" y="5662442"/>
                  </a:moveTo>
                  <a:lnTo>
                    <a:pt x="6767214" y="5662442"/>
                  </a:lnTo>
                  <a:lnTo>
                    <a:pt x="6767214" y="5652917"/>
                  </a:lnTo>
                  <a:lnTo>
                    <a:pt x="6772274" y="5652917"/>
                  </a:lnTo>
                  <a:lnTo>
                    <a:pt x="6772274" y="5662442"/>
                  </a:lnTo>
                  <a:close/>
                </a:path>
                <a:path w="6772275" h="8229600">
                  <a:moveTo>
                    <a:pt x="6772274" y="5681492"/>
                  </a:moveTo>
                  <a:lnTo>
                    <a:pt x="6767214" y="5681492"/>
                  </a:lnTo>
                  <a:lnTo>
                    <a:pt x="6767214" y="5671967"/>
                  </a:lnTo>
                  <a:lnTo>
                    <a:pt x="6772274" y="5671967"/>
                  </a:lnTo>
                  <a:lnTo>
                    <a:pt x="6772274" y="5681492"/>
                  </a:lnTo>
                  <a:close/>
                </a:path>
                <a:path w="6772275" h="8229600">
                  <a:moveTo>
                    <a:pt x="6772274" y="5700542"/>
                  </a:moveTo>
                  <a:lnTo>
                    <a:pt x="6767214" y="5700542"/>
                  </a:lnTo>
                  <a:lnTo>
                    <a:pt x="6767214" y="5691016"/>
                  </a:lnTo>
                  <a:lnTo>
                    <a:pt x="6772274" y="5691016"/>
                  </a:lnTo>
                  <a:lnTo>
                    <a:pt x="6772274" y="5700542"/>
                  </a:lnTo>
                  <a:close/>
                </a:path>
                <a:path w="6772275" h="8229600">
                  <a:moveTo>
                    <a:pt x="6772274" y="5719592"/>
                  </a:moveTo>
                  <a:lnTo>
                    <a:pt x="6767214" y="5719592"/>
                  </a:lnTo>
                  <a:lnTo>
                    <a:pt x="6767214" y="5710067"/>
                  </a:lnTo>
                  <a:lnTo>
                    <a:pt x="6772274" y="5710067"/>
                  </a:lnTo>
                  <a:lnTo>
                    <a:pt x="6772274" y="5719592"/>
                  </a:lnTo>
                  <a:close/>
                </a:path>
                <a:path w="6772275" h="8229600">
                  <a:moveTo>
                    <a:pt x="6772274" y="5738641"/>
                  </a:moveTo>
                  <a:lnTo>
                    <a:pt x="6767214" y="5738641"/>
                  </a:lnTo>
                  <a:lnTo>
                    <a:pt x="6767214" y="5729117"/>
                  </a:lnTo>
                  <a:lnTo>
                    <a:pt x="6772274" y="5729117"/>
                  </a:lnTo>
                  <a:lnTo>
                    <a:pt x="6772274" y="5738641"/>
                  </a:lnTo>
                  <a:close/>
                </a:path>
                <a:path w="6772275" h="8229600">
                  <a:moveTo>
                    <a:pt x="6772274" y="5757692"/>
                  </a:moveTo>
                  <a:lnTo>
                    <a:pt x="6767214" y="5757692"/>
                  </a:lnTo>
                  <a:lnTo>
                    <a:pt x="6767214" y="5748167"/>
                  </a:lnTo>
                  <a:lnTo>
                    <a:pt x="6772274" y="5748167"/>
                  </a:lnTo>
                  <a:lnTo>
                    <a:pt x="6772274" y="5757692"/>
                  </a:lnTo>
                  <a:close/>
                </a:path>
                <a:path w="6772275" h="8229600">
                  <a:moveTo>
                    <a:pt x="6772274" y="5776742"/>
                  </a:moveTo>
                  <a:lnTo>
                    <a:pt x="6767214" y="5776742"/>
                  </a:lnTo>
                  <a:lnTo>
                    <a:pt x="6767214" y="5767217"/>
                  </a:lnTo>
                  <a:lnTo>
                    <a:pt x="6772274" y="5767217"/>
                  </a:lnTo>
                  <a:lnTo>
                    <a:pt x="6772274" y="5776742"/>
                  </a:lnTo>
                  <a:close/>
                </a:path>
                <a:path w="6772275" h="8229600">
                  <a:moveTo>
                    <a:pt x="6772274" y="5795792"/>
                  </a:moveTo>
                  <a:lnTo>
                    <a:pt x="6767214" y="5795792"/>
                  </a:lnTo>
                  <a:lnTo>
                    <a:pt x="6767214" y="5786266"/>
                  </a:lnTo>
                  <a:lnTo>
                    <a:pt x="6772274" y="5786266"/>
                  </a:lnTo>
                  <a:lnTo>
                    <a:pt x="6772274" y="5795792"/>
                  </a:lnTo>
                  <a:close/>
                </a:path>
                <a:path w="6772275" h="8229600">
                  <a:moveTo>
                    <a:pt x="6772274" y="5814842"/>
                  </a:moveTo>
                  <a:lnTo>
                    <a:pt x="6767214" y="5814842"/>
                  </a:lnTo>
                  <a:lnTo>
                    <a:pt x="6767214" y="5805316"/>
                  </a:lnTo>
                  <a:lnTo>
                    <a:pt x="6772274" y="5805316"/>
                  </a:lnTo>
                  <a:lnTo>
                    <a:pt x="6772274" y="5814842"/>
                  </a:lnTo>
                  <a:close/>
                </a:path>
                <a:path w="6772275" h="8229600">
                  <a:moveTo>
                    <a:pt x="6772274" y="5833892"/>
                  </a:moveTo>
                  <a:lnTo>
                    <a:pt x="6767214" y="5833892"/>
                  </a:lnTo>
                  <a:lnTo>
                    <a:pt x="6767214" y="5824367"/>
                  </a:lnTo>
                  <a:lnTo>
                    <a:pt x="6772274" y="5824367"/>
                  </a:lnTo>
                  <a:lnTo>
                    <a:pt x="6772274" y="5833892"/>
                  </a:lnTo>
                  <a:close/>
                </a:path>
                <a:path w="6772275" h="8229600">
                  <a:moveTo>
                    <a:pt x="6772274" y="5852941"/>
                  </a:moveTo>
                  <a:lnTo>
                    <a:pt x="6767214" y="5852941"/>
                  </a:lnTo>
                  <a:lnTo>
                    <a:pt x="6767214" y="5843417"/>
                  </a:lnTo>
                  <a:lnTo>
                    <a:pt x="6772274" y="5843417"/>
                  </a:lnTo>
                  <a:lnTo>
                    <a:pt x="6772274" y="5852941"/>
                  </a:lnTo>
                  <a:close/>
                </a:path>
                <a:path w="6772275" h="8229600">
                  <a:moveTo>
                    <a:pt x="6772274" y="5871992"/>
                  </a:moveTo>
                  <a:lnTo>
                    <a:pt x="6767214" y="5871992"/>
                  </a:lnTo>
                  <a:lnTo>
                    <a:pt x="6767214" y="5862467"/>
                  </a:lnTo>
                  <a:lnTo>
                    <a:pt x="6772274" y="5862467"/>
                  </a:lnTo>
                  <a:lnTo>
                    <a:pt x="6772274" y="5871992"/>
                  </a:lnTo>
                  <a:close/>
                </a:path>
                <a:path w="6772275" h="8229600">
                  <a:moveTo>
                    <a:pt x="6772274" y="5891042"/>
                  </a:moveTo>
                  <a:lnTo>
                    <a:pt x="6767214" y="5891042"/>
                  </a:lnTo>
                  <a:lnTo>
                    <a:pt x="6767214" y="5881517"/>
                  </a:lnTo>
                  <a:lnTo>
                    <a:pt x="6772274" y="5881517"/>
                  </a:lnTo>
                  <a:lnTo>
                    <a:pt x="6772274" y="5891042"/>
                  </a:lnTo>
                  <a:close/>
                </a:path>
                <a:path w="6772275" h="8229600">
                  <a:moveTo>
                    <a:pt x="6772274" y="5910092"/>
                  </a:moveTo>
                  <a:lnTo>
                    <a:pt x="6767214" y="5910092"/>
                  </a:lnTo>
                  <a:lnTo>
                    <a:pt x="6767214" y="5900566"/>
                  </a:lnTo>
                  <a:lnTo>
                    <a:pt x="6772274" y="5900566"/>
                  </a:lnTo>
                  <a:lnTo>
                    <a:pt x="6772274" y="5910092"/>
                  </a:lnTo>
                  <a:close/>
                </a:path>
                <a:path w="6772275" h="8229600">
                  <a:moveTo>
                    <a:pt x="6772274" y="5929142"/>
                  </a:moveTo>
                  <a:lnTo>
                    <a:pt x="6767214" y="5929142"/>
                  </a:lnTo>
                  <a:lnTo>
                    <a:pt x="6767214" y="5919617"/>
                  </a:lnTo>
                  <a:lnTo>
                    <a:pt x="6772274" y="5919617"/>
                  </a:lnTo>
                  <a:lnTo>
                    <a:pt x="6772274" y="5929142"/>
                  </a:lnTo>
                  <a:close/>
                </a:path>
                <a:path w="6772275" h="8229600">
                  <a:moveTo>
                    <a:pt x="6772274" y="5948191"/>
                  </a:moveTo>
                  <a:lnTo>
                    <a:pt x="6767214" y="5948191"/>
                  </a:lnTo>
                  <a:lnTo>
                    <a:pt x="6767214" y="5938667"/>
                  </a:lnTo>
                  <a:lnTo>
                    <a:pt x="6772274" y="5938667"/>
                  </a:lnTo>
                  <a:lnTo>
                    <a:pt x="6772274" y="5948191"/>
                  </a:lnTo>
                  <a:close/>
                </a:path>
                <a:path w="6772275" h="8229600">
                  <a:moveTo>
                    <a:pt x="6772274" y="5967241"/>
                  </a:moveTo>
                  <a:lnTo>
                    <a:pt x="6767214" y="5967241"/>
                  </a:lnTo>
                  <a:lnTo>
                    <a:pt x="6767214" y="5957717"/>
                  </a:lnTo>
                  <a:lnTo>
                    <a:pt x="6772274" y="5957717"/>
                  </a:lnTo>
                  <a:lnTo>
                    <a:pt x="6772274" y="5967241"/>
                  </a:lnTo>
                  <a:close/>
                </a:path>
                <a:path w="6772275" h="8229600">
                  <a:moveTo>
                    <a:pt x="6772274" y="5986292"/>
                  </a:moveTo>
                  <a:lnTo>
                    <a:pt x="6767214" y="5986292"/>
                  </a:lnTo>
                  <a:lnTo>
                    <a:pt x="6767214" y="5976767"/>
                  </a:lnTo>
                  <a:lnTo>
                    <a:pt x="6772274" y="5976767"/>
                  </a:lnTo>
                  <a:lnTo>
                    <a:pt x="6772274" y="5986292"/>
                  </a:lnTo>
                  <a:close/>
                </a:path>
                <a:path w="6772275" h="8229600">
                  <a:moveTo>
                    <a:pt x="6772274" y="6005342"/>
                  </a:moveTo>
                  <a:lnTo>
                    <a:pt x="6767214" y="6005342"/>
                  </a:lnTo>
                  <a:lnTo>
                    <a:pt x="6767214" y="5995817"/>
                  </a:lnTo>
                  <a:lnTo>
                    <a:pt x="6772274" y="5995817"/>
                  </a:lnTo>
                  <a:lnTo>
                    <a:pt x="6772274" y="6005342"/>
                  </a:lnTo>
                  <a:close/>
                </a:path>
                <a:path w="6772275" h="8229600">
                  <a:moveTo>
                    <a:pt x="6772274" y="6024392"/>
                  </a:moveTo>
                  <a:lnTo>
                    <a:pt x="6767214" y="6024392"/>
                  </a:lnTo>
                  <a:lnTo>
                    <a:pt x="6767214" y="6014866"/>
                  </a:lnTo>
                  <a:lnTo>
                    <a:pt x="6772274" y="6014866"/>
                  </a:lnTo>
                  <a:lnTo>
                    <a:pt x="6772274" y="6024392"/>
                  </a:lnTo>
                  <a:close/>
                </a:path>
                <a:path w="6772275" h="8229600">
                  <a:moveTo>
                    <a:pt x="6772274" y="6043442"/>
                  </a:moveTo>
                  <a:lnTo>
                    <a:pt x="6767214" y="6043442"/>
                  </a:lnTo>
                  <a:lnTo>
                    <a:pt x="6767214" y="6033917"/>
                  </a:lnTo>
                  <a:lnTo>
                    <a:pt x="6772274" y="6033917"/>
                  </a:lnTo>
                  <a:lnTo>
                    <a:pt x="6772274" y="6043442"/>
                  </a:lnTo>
                  <a:close/>
                </a:path>
                <a:path w="6772275" h="8229600">
                  <a:moveTo>
                    <a:pt x="6772274" y="6062491"/>
                  </a:moveTo>
                  <a:lnTo>
                    <a:pt x="6767214" y="6062491"/>
                  </a:lnTo>
                  <a:lnTo>
                    <a:pt x="6767214" y="6052967"/>
                  </a:lnTo>
                  <a:lnTo>
                    <a:pt x="6772274" y="6052967"/>
                  </a:lnTo>
                  <a:lnTo>
                    <a:pt x="6772274" y="6062491"/>
                  </a:lnTo>
                  <a:close/>
                </a:path>
                <a:path w="6772275" h="8229600">
                  <a:moveTo>
                    <a:pt x="6772274" y="6081542"/>
                  </a:moveTo>
                  <a:lnTo>
                    <a:pt x="6767214" y="6081542"/>
                  </a:lnTo>
                  <a:lnTo>
                    <a:pt x="6767214" y="6072017"/>
                  </a:lnTo>
                  <a:lnTo>
                    <a:pt x="6772274" y="6072017"/>
                  </a:lnTo>
                  <a:lnTo>
                    <a:pt x="6772274" y="6081542"/>
                  </a:lnTo>
                  <a:close/>
                </a:path>
                <a:path w="6772275" h="8229600">
                  <a:moveTo>
                    <a:pt x="6772274" y="6100592"/>
                  </a:moveTo>
                  <a:lnTo>
                    <a:pt x="6767214" y="6100592"/>
                  </a:lnTo>
                  <a:lnTo>
                    <a:pt x="6767214" y="6091067"/>
                  </a:lnTo>
                  <a:lnTo>
                    <a:pt x="6772274" y="6091067"/>
                  </a:lnTo>
                  <a:lnTo>
                    <a:pt x="6772274" y="6100592"/>
                  </a:lnTo>
                  <a:close/>
                </a:path>
                <a:path w="6772275" h="8229600">
                  <a:moveTo>
                    <a:pt x="6772274" y="6119642"/>
                  </a:moveTo>
                  <a:lnTo>
                    <a:pt x="6767214" y="6119642"/>
                  </a:lnTo>
                  <a:lnTo>
                    <a:pt x="6767214" y="6110116"/>
                  </a:lnTo>
                  <a:lnTo>
                    <a:pt x="6772274" y="6110116"/>
                  </a:lnTo>
                  <a:lnTo>
                    <a:pt x="6772274" y="6119642"/>
                  </a:lnTo>
                  <a:close/>
                </a:path>
                <a:path w="6772275" h="8229600">
                  <a:moveTo>
                    <a:pt x="6772274" y="6138692"/>
                  </a:moveTo>
                  <a:lnTo>
                    <a:pt x="6767214" y="6138692"/>
                  </a:lnTo>
                  <a:lnTo>
                    <a:pt x="6767214" y="6129167"/>
                  </a:lnTo>
                  <a:lnTo>
                    <a:pt x="6772274" y="6129167"/>
                  </a:lnTo>
                  <a:lnTo>
                    <a:pt x="6772274" y="6138692"/>
                  </a:lnTo>
                  <a:close/>
                </a:path>
                <a:path w="6772275" h="8229600">
                  <a:moveTo>
                    <a:pt x="6772274" y="6157742"/>
                  </a:moveTo>
                  <a:lnTo>
                    <a:pt x="6767214" y="6157742"/>
                  </a:lnTo>
                  <a:lnTo>
                    <a:pt x="6767214" y="6148217"/>
                  </a:lnTo>
                  <a:lnTo>
                    <a:pt x="6772274" y="6148217"/>
                  </a:lnTo>
                  <a:lnTo>
                    <a:pt x="6772274" y="6157742"/>
                  </a:lnTo>
                  <a:close/>
                </a:path>
                <a:path w="6772275" h="8229600">
                  <a:moveTo>
                    <a:pt x="6772274" y="6176791"/>
                  </a:moveTo>
                  <a:lnTo>
                    <a:pt x="6767214" y="6176791"/>
                  </a:lnTo>
                  <a:lnTo>
                    <a:pt x="6767214" y="6167267"/>
                  </a:lnTo>
                  <a:lnTo>
                    <a:pt x="6772274" y="6167267"/>
                  </a:lnTo>
                  <a:lnTo>
                    <a:pt x="6772274" y="6176791"/>
                  </a:lnTo>
                  <a:close/>
                </a:path>
                <a:path w="6772275" h="8229600">
                  <a:moveTo>
                    <a:pt x="6772274" y="6195842"/>
                  </a:moveTo>
                  <a:lnTo>
                    <a:pt x="6767214" y="6195842"/>
                  </a:lnTo>
                  <a:lnTo>
                    <a:pt x="6767214" y="6186317"/>
                  </a:lnTo>
                  <a:lnTo>
                    <a:pt x="6772274" y="6186317"/>
                  </a:lnTo>
                  <a:lnTo>
                    <a:pt x="6772274" y="6195842"/>
                  </a:lnTo>
                  <a:close/>
                </a:path>
                <a:path w="6772275" h="8229600">
                  <a:moveTo>
                    <a:pt x="6772274" y="6214892"/>
                  </a:moveTo>
                  <a:lnTo>
                    <a:pt x="6767214" y="6214892"/>
                  </a:lnTo>
                  <a:lnTo>
                    <a:pt x="6767214" y="6205367"/>
                  </a:lnTo>
                  <a:lnTo>
                    <a:pt x="6772274" y="6205367"/>
                  </a:lnTo>
                  <a:lnTo>
                    <a:pt x="6772274" y="6214892"/>
                  </a:lnTo>
                  <a:close/>
                </a:path>
                <a:path w="6772275" h="8229600">
                  <a:moveTo>
                    <a:pt x="6772274" y="6233942"/>
                  </a:moveTo>
                  <a:lnTo>
                    <a:pt x="6767214" y="6233942"/>
                  </a:lnTo>
                  <a:lnTo>
                    <a:pt x="6767214" y="6224416"/>
                  </a:lnTo>
                  <a:lnTo>
                    <a:pt x="6772274" y="6224416"/>
                  </a:lnTo>
                  <a:lnTo>
                    <a:pt x="6772274" y="6233942"/>
                  </a:lnTo>
                  <a:close/>
                </a:path>
                <a:path w="6772275" h="8229600">
                  <a:moveTo>
                    <a:pt x="6772274" y="6252992"/>
                  </a:moveTo>
                  <a:lnTo>
                    <a:pt x="6767214" y="6252992"/>
                  </a:lnTo>
                  <a:lnTo>
                    <a:pt x="6767214" y="6243467"/>
                  </a:lnTo>
                  <a:lnTo>
                    <a:pt x="6772274" y="6243467"/>
                  </a:lnTo>
                  <a:lnTo>
                    <a:pt x="6772274" y="6252992"/>
                  </a:lnTo>
                  <a:close/>
                </a:path>
                <a:path w="6772275" h="8229600">
                  <a:moveTo>
                    <a:pt x="6772274" y="6272041"/>
                  </a:moveTo>
                  <a:lnTo>
                    <a:pt x="6767214" y="6272041"/>
                  </a:lnTo>
                  <a:lnTo>
                    <a:pt x="6767214" y="6262517"/>
                  </a:lnTo>
                  <a:lnTo>
                    <a:pt x="6772274" y="6262517"/>
                  </a:lnTo>
                  <a:lnTo>
                    <a:pt x="6772274" y="6272041"/>
                  </a:lnTo>
                  <a:close/>
                </a:path>
                <a:path w="6772275" h="8229600">
                  <a:moveTo>
                    <a:pt x="6772274" y="6291092"/>
                  </a:moveTo>
                  <a:lnTo>
                    <a:pt x="6767214" y="6291092"/>
                  </a:lnTo>
                  <a:lnTo>
                    <a:pt x="6767214" y="6281567"/>
                  </a:lnTo>
                  <a:lnTo>
                    <a:pt x="6772274" y="6281567"/>
                  </a:lnTo>
                  <a:lnTo>
                    <a:pt x="6772274" y="6291092"/>
                  </a:lnTo>
                  <a:close/>
                </a:path>
                <a:path w="6772275" h="8229600">
                  <a:moveTo>
                    <a:pt x="6772274" y="6310142"/>
                  </a:moveTo>
                  <a:lnTo>
                    <a:pt x="6767214" y="6310142"/>
                  </a:lnTo>
                  <a:lnTo>
                    <a:pt x="6767214" y="6300617"/>
                  </a:lnTo>
                  <a:lnTo>
                    <a:pt x="6772274" y="6300617"/>
                  </a:lnTo>
                  <a:lnTo>
                    <a:pt x="6772274" y="6310142"/>
                  </a:lnTo>
                  <a:close/>
                </a:path>
                <a:path w="6772275" h="8229600">
                  <a:moveTo>
                    <a:pt x="6772274" y="6329192"/>
                  </a:moveTo>
                  <a:lnTo>
                    <a:pt x="6767214" y="6329192"/>
                  </a:lnTo>
                  <a:lnTo>
                    <a:pt x="6767214" y="6319667"/>
                  </a:lnTo>
                  <a:lnTo>
                    <a:pt x="6772274" y="6319667"/>
                  </a:lnTo>
                  <a:lnTo>
                    <a:pt x="6772274" y="6329192"/>
                  </a:lnTo>
                  <a:close/>
                </a:path>
                <a:path w="6772275" h="8229600">
                  <a:moveTo>
                    <a:pt x="6772274" y="6348242"/>
                  </a:moveTo>
                  <a:lnTo>
                    <a:pt x="6767214" y="6348242"/>
                  </a:lnTo>
                  <a:lnTo>
                    <a:pt x="6767214" y="6338716"/>
                  </a:lnTo>
                  <a:lnTo>
                    <a:pt x="6772274" y="6338716"/>
                  </a:lnTo>
                  <a:lnTo>
                    <a:pt x="6772274" y="6348242"/>
                  </a:lnTo>
                  <a:close/>
                </a:path>
                <a:path w="6772275" h="8229600">
                  <a:moveTo>
                    <a:pt x="6772274" y="6367292"/>
                  </a:moveTo>
                  <a:lnTo>
                    <a:pt x="6767214" y="6367292"/>
                  </a:lnTo>
                  <a:lnTo>
                    <a:pt x="6767214" y="6357767"/>
                  </a:lnTo>
                  <a:lnTo>
                    <a:pt x="6772274" y="6357767"/>
                  </a:lnTo>
                  <a:lnTo>
                    <a:pt x="6772274" y="6367292"/>
                  </a:lnTo>
                  <a:close/>
                </a:path>
                <a:path w="6772275" h="8229600">
                  <a:moveTo>
                    <a:pt x="6772274" y="6386341"/>
                  </a:moveTo>
                  <a:lnTo>
                    <a:pt x="6767214" y="6386341"/>
                  </a:lnTo>
                  <a:lnTo>
                    <a:pt x="6767214" y="6376817"/>
                  </a:lnTo>
                  <a:lnTo>
                    <a:pt x="6772274" y="6376817"/>
                  </a:lnTo>
                  <a:lnTo>
                    <a:pt x="6772274" y="6386341"/>
                  </a:lnTo>
                  <a:close/>
                </a:path>
                <a:path w="6772275" h="8229600">
                  <a:moveTo>
                    <a:pt x="6772274" y="6405392"/>
                  </a:moveTo>
                  <a:lnTo>
                    <a:pt x="6767214" y="6405392"/>
                  </a:lnTo>
                  <a:lnTo>
                    <a:pt x="6767214" y="6395867"/>
                  </a:lnTo>
                  <a:lnTo>
                    <a:pt x="6772274" y="6395867"/>
                  </a:lnTo>
                  <a:lnTo>
                    <a:pt x="6772274" y="6405392"/>
                  </a:lnTo>
                  <a:close/>
                </a:path>
                <a:path w="6772275" h="8229600">
                  <a:moveTo>
                    <a:pt x="6772274" y="6424442"/>
                  </a:moveTo>
                  <a:lnTo>
                    <a:pt x="6767214" y="6424442"/>
                  </a:lnTo>
                  <a:lnTo>
                    <a:pt x="6767214" y="6414917"/>
                  </a:lnTo>
                  <a:lnTo>
                    <a:pt x="6772274" y="6414917"/>
                  </a:lnTo>
                  <a:lnTo>
                    <a:pt x="6772274" y="6424442"/>
                  </a:lnTo>
                  <a:close/>
                </a:path>
                <a:path w="6772275" h="8229600">
                  <a:moveTo>
                    <a:pt x="6772274" y="6443492"/>
                  </a:moveTo>
                  <a:lnTo>
                    <a:pt x="6767214" y="6443492"/>
                  </a:lnTo>
                  <a:lnTo>
                    <a:pt x="6767214" y="6433967"/>
                  </a:lnTo>
                  <a:lnTo>
                    <a:pt x="6772274" y="6433967"/>
                  </a:lnTo>
                  <a:lnTo>
                    <a:pt x="6772274" y="6443492"/>
                  </a:lnTo>
                  <a:close/>
                </a:path>
                <a:path w="6772275" h="8229600">
                  <a:moveTo>
                    <a:pt x="6772274" y="6462542"/>
                  </a:moveTo>
                  <a:lnTo>
                    <a:pt x="6767214" y="6462542"/>
                  </a:lnTo>
                  <a:lnTo>
                    <a:pt x="6767214" y="6453017"/>
                  </a:lnTo>
                  <a:lnTo>
                    <a:pt x="6772274" y="6453017"/>
                  </a:lnTo>
                  <a:lnTo>
                    <a:pt x="6772274" y="6462542"/>
                  </a:lnTo>
                  <a:close/>
                </a:path>
                <a:path w="6772275" h="8229600">
                  <a:moveTo>
                    <a:pt x="6772274" y="6481592"/>
                  </a:moveTo>
                  <a:lnTo>
                    <a:pt x="6767214" y="6481592"/>
                  </a:lnTo>
                  <a:lnTo>
                    <a:pt x="6767214" y="6472067"/>
                  </a:lnTo>
                  <a:lnTo>
                    <a:pt x="6772274" y="6472067"/>
                  </a:lnTo>
                  <a:lnTo>
                    <a:pt x="6772274" y="6481592"/>
                  </a:lnTo>
                  <a:close/>
                </a:path>
                <a:path w="6772275" h="8229600">
                  <a:moveTo>
                    <a:pt x="6772274" y="6500642"/>
                  </a:moveTo>
                  <a:lnTo>
                    <a:pt x="6767214" y="6500642"/>
                  </a:lnTo>
                  <a:lnTo>
                    <a:pt x="6767214" y="6491117"/>
                  </a:lnTo>
                  <a:lnTo>
                    <a:pt x="6772274" y="6491117"/>
                  </a:lnTo>
                  <a:lnTo>
                    <a:pt x="6772274" y="6500642"/>
                  </a:lnTo>
                  <a:close/>
                </a:path>
                <a:path w="6772275" h="8229600">
                  <a:moveTo>
                    <a:pt x="6772274" y="6519692"/>
                  </a:moveTo>
                  <a:lnTo>
                    <a:pt x="6767214" y="6519692"/>
                  </a:lnTo>
                  <a:lnTo>
                    <a:pt x="6767214" y="6510167"/>
                  </a:lnTo>
                  <a:lnTo>
                    <a:pt x="6772274" y="6510167"/>
                  </a:lnTo>
                  <a:lnTo>
                    <a:pt x="6772274" y="6519692"/>
                  </a:lnTo>
                  <a:close/>
                </a:path>
                <a:path w="6772275" h="8229600">
                  <a:moveTo>
                    <a:pt x="6772274" y="6538742"/>
                  </a:moveTo>
                  <a:lnTo>
                    <a:pt x="6767214" y="6538742"/>
                  </a:lnTo>
                  <a:lnTo>
                    <a:pt x="6767214" y="6529217"/>
                  </a:lnTo>
                  <a:lnTo>
                    <a:pt x="6772274" y="6529217"/>
                  </a:lnTo>
                  <a:lnTo>
                    <a:pt x="6772274" y="6538742"/>
                  </a:lnTo>
                  <a:close/>
                </a:path>
                <a:path w="6772275" h="8229600">
                  <a:moveTo>
                    <a:pt x="6772274" y="6557792"/>
                  </a:moveTo>
                  <a:lnTo>
                    <a:pt x="6767214" y="6557792"/>
                  </a:lnTo>
                  <a:lnTo>
                    <a:pt x="6767214" y="6548266"/>
                  </a:lnTo>
                  <a:lnTo>
                    <a:pt x="6772274" y="6548266"/>
                  </a:lnTo>
                  <a:lnTo>
                    <a:pt x="6772274" y="6557792"/>
                  </a:lnTo>
                  <a:close/>
                </a:path>
                <a:path w="6772275" h="8229600">
                  <a:moveTo>
                    <a:pt x="6772274" y="6576842"/>
                  </a:moveTo>
                  <a:lnTo>
                    <a:pt x="6767214" y="6576842"/>
                  </a:lnTo>
                  <a:lnTo>
                    <a:pt x="6767214" y="6567317"/>
                  </a:lnTo>
                  <a:lnTo>
                    <a:pt x="6772274" y="6567317"/>
                  </a:lnTo>
                  <a:lnTo>
                    <a:pt x="6772274" y="6576842"/>
                  </a:lnTo>
                  <a:close/>
                </a:path>
                <a:path w="6772275" h="8229600">
                  <a:moveTo>
                    <a:pt x="6772274" y="6595892"/>
                  </a:moveTo>
                  <a:lnTo>
                    <a:pt x="6767214" y="6595892"/>
                  </a:lnTo>
                  <a:lnTo>
                    <a:pt x="6767214" y="6586367"/>
                  </a:lnTo>
                  <a:lnTo>
                    <a:pt x="6772274" y="6586367"/>
                  </a:lnTo>
                  <a:lnTo>
                    <a:pt x="6772274" y="6595892"/>
                  </a:lnTo>
                  <a:close/>
                </a:path>
                <a:path w="6772275" h="8229600">
                  <a:moveTo>
                    <a:pt x="6772274" y="6614942"/>
                  </a:moveTo>
                  <a:lnTo>
                    <a:pt x="6767214" y="6614942"/>
                  </a:lnTo>
                  <a:lnTo>
                    <a:pt x="6767214" y="6605417"/>
                  </a:lnTo>
                  <a:lnTo>
                    <a:pt x="6772274" y="6605417"/>
                  </a:lnTo>
                  <a:lnTo>
                    <a:pt x="6772274" y="6614942"/>
                  </a:lnTo>
                  <a:close/>
                </a:path>
                <a:path w="6772275" h="8229600">
                  <a:moveTo>
                    <a:pt x="6772274" y="6633992"/>
                  </a:moveTo>
                  <a:lnTo>
                    <a:pt x="6767214" y="6633992"/>
                  </a:lnTo>
                  <a:lnTo>
                    <a:pt x="6767214" y="6624467"/>
                  </a:lnTo>
                  <a:lnTo>
                    <a:pt x="6772274" y="6624467"/>
                  </a:lnTo>
                  <a:lnTo>
                    <a:pt x="6772274" y="6633992"/>
                  </a:lnTo>
                  <a:close/>
                </a:path>
                <a:path w="6772275" h="8229600">
                  <a:moveTo>
                    <a:pt x="6772274" y="6653042"/>
                  </a:moveTo>
                  <a:lnTo>
                    <a:pt x="6767214" y="6653042"/>
                  </a:lnTo>
                  <a:lnTo>
                    <a:pt x="6767214" y="6643517"/>
                  </a:lnTo>
                  <a:lnTo>
                    <a:pt x="6772274" y="6643517"/>
                  </a:lnTo>
                  <a:lnTo>
                    <a:pt x="6772274" y="6653042"/>
                  </a:lnTo>
                  <a:close/>
                </a:path>
                <a:path w="6772275" h="8229600">
                  <a:moveTo>
                    <a:pt x="6772274" y="6672092"/>
                  </a:moveTo>
                  <a:lnTo>
                    <a:pt x="6767214" y="6672092"/>
                  </a:lnTo>
                  <a:lnTo>
                    <a:pt x="6767214" y="6662567"/>
                  </a:lnTo>
                  <a:lnTo>
                    <a:pt x="6772274" y="6662567"/>
                  </a:lnTo>
                  <a:lnTo>
                    <a:pt x="6772274" y="6672092"/>
                  </a:lnTo>
                  <a:close/>
                </a:path>
                <a:path w="6772275" h="8229600">
                  <a:moveTo>
                    <a:pt x="6772274" y="6691142"/>
                  </a:moveTo>
                  <a:lnTo>
                    <a:pt x="6767214" y="6691142"/>
                  </a:lnTo>
                  <a:lnTo>
                    <a:pt x="6767214" y="6681617"/>
                  </a:lnTo>
                  <a:lnTo>
                    <a:pt x="6772274" y="6681617"/>
                  </a:lnTo>
                  <a:lnTo>
                    <a:pt x="6772274" y="6691142"/>
                  </a:lnTo>
                  <a:close/>
                </a:path>
                <a:path w="6772275" h="8229600">
                  <a:moveTo>
                    <a:pt x="6772274" y="6710191"/>
                  </a:moveTo>
                  <a:lnTo>
                    <a:pt x="6767214" y="6710191"/>
                  </a:lnTo>
                  <a:lnTo>
                    <a:pt x="6767214" y="6700667"/>
                  </a:lnTo>
                  <a:lnTo>
                    <a:pt x="6772274" y="6700667"/>
                  </a:lnTo>
                  <a:lnTo>
                    <a:pt x="6772274" y="6710191"/>
                  </a:lnTo>
                  <a:close/>
                </a:path>
                <a:path w="6772275" h="8229600">
                  <a:moveTo>
                    <a:pt x="6772274" y="6729242"/>
                  </a:moveTo>
                  <a:lnTo>
                    <a:pt x="6767214" y="6729242"/>
                  </a:lnTo>
                  <a:lnTo>
                    <a:pt x="6767214" y="6719717"/>
                  </a:lnTo>
                  <a:lnTo>
                    <a:pt x="6772274" y="6719717"/>
                  </a:lnTo>
                  <a:lnTo>
                    <a:pt x="6772274" y="6729242"/>
                  </a:lnTo>
                  <a:close/>
                </a:path>
                <a:path w="6772275" h="8229600">
                  <a:moveTo>
                    <a:pt x="6772274" y="6748292"/>
                  </a:moveTo>
                  <a:lnTo>
                    <a:pt x="6767214" y="6748292"/>
                  </a:lnTo>
                  <a:lnTo>
                    <a:pt x="6767214" y="6738767"/>
                  </a:lnTo>
                  <a:lnTo>
                    <a:pt x="6772274" y="6738767"/>
                  </a:lnTo>
                  <a:lnTo>
                    <a:pt x="6772274" y="6748292"/>
                  </a:lnTo>
                  <a:close/>
                </a:path>
                <a:path w="6772275" h="8229600">
                  <a:moveTo>
                    <a:pt x="6772274" y="6767342"/>
                  </a:moveTo>
                  <a:lnTo>
                    <a:pt x="6767214" y="6767342"/>
                  </a:lnTo>
                  <a:lnTo>
                    <a:pt x="6767214" y="6757817"/>
                  </a:lnTo>
                  <a:lnTo>
                    <a:pt x="6772274" y="6757817"/>
                  </a:lnTo>
                  <a:lnTo>
                    <a:pt x="6772274" y="6767342"/>
                  </a:lnTo>
                  <a:close/>
                </a:path>
                <a:path w="6772275" h="8229600">
                  <a:moveTo>
                    <a:pt x="6772274" y="6786392"/>
                  </a:moveTo>
                  <a:lnTo>
                    <a:pt x="6767214" y="6786392"/>
                  </a:lnTo>
                  <a:lnTo>
                    <a:pt x="6767214" y="6776867"/>
                  </a:lnTo>
                  <a:lnTo>
                    <a:pt x="6772274" y="6776867"/>
                  </a:lnTo>
                  <a:lnTo>
                    <a:pt x="6772274" y="6786392"/>
                  </a:lnTo>
                  <a:close/>
                </a:path>
                <a:path w="6772275" h="8229600">
                  <a:moveTo>
                    <a:pt x="6772274" y="6805442"/>
                  </a:moveTo>
                  <a:lnTo>
                    <a:pt x="6767214" y="6805442"/>
                  </a:lnTo>
                  <a:lnTo>
                    <a:pt x="6767214" y="6795917"/>
                  </a:lnTo>
                  <a:lnTo>
                    <a:pt x="6772274" y="6795917"/>
                  </a:lnTo>
                  <a:lnTo>
                    <a:pt x="6772274" y="6805442"/>
                  </a:lnTo>
                  <a:close/>
                </a:path>
                <a:path w="6772275" h="8229600">
                  <a:moveTo>
                    <a:pt x="6772274" y="6824492"/>
                  </a:moveTo>
                  <a:lnTo>
                    <a:pt x="6767214" y="6824492"/>
                  </a:lnTo>
                  <a:lnTo>
                    <a:pt x="6767214" y="6814967"/>
                  </a:lnTo>
                  <a:lnTo>
                    <a:pt x="6772274" y="6814967"/>
                  </a:lnTo>
                  <a:lnTo>
                    <a:pt x="6772274" y="6824492"/>
                  </a:lnTo>
                  <a:close/>
                </a:path>
                <a:path w="6772275" h="8229600">
                  <a:moveTo>
                    <a:pt x="6772274" y="6843542"/>
                  </a:moveTo>
                  <a:lnTo>
                    <a:pt x="6767214" y="6843542"/>
                  </a:lnTo>
                  <a:lnTo>
                    <a:pt x="6767214" y="6834017"/>
                  </a:lnTo>
                  <a:lnTo>
                    <a:pt x="6772274" y="6834017"/>
                  </a:lnTo>
                  <a:lnTo>
                    <a:pt x="6772274" y="6843542"/>
                  </a:lnTo>
                  <a:close/>
                </a:path>
                <a:path w="6772275" h="8229600">
                  <a:moveTo>
                    <a:pt x="6772274" y="6862592"/>
                  </a:moveTo>
                  <a:lnTo>
                    <a:pt x="6767214" y="6862592"/>
                  </a:lnTo>
                  <a:lnTo>
                    <a:pt x="6767214" y="6853067"/>
                  </a:lnTo>
                  <a:lnTo>
                    <a:pt x="6772274" y="6853067"/>
                  </a:lnTo>
                  <a:lnTo>
                    <a:pt x="6772274" y="6862592"/>
                  </a:lnTo>
                  <a:close/>
                </a:path>
                <a:path w="6772275" h="8229600">
                  <a:moveTo>
                    <a:pt x="6772274" y="6881642"/>
                  </a:moveTo>
                  <a:lnTo>
                    <a:pt x="6767214" y="6881642"/>
                  </a:lnTo>
                  <a:lnTo>
                    <a:pt x="6767214" y="6872117"/>
                  </a:lnTo>
                  <a:lnTo>
                    <a:pt x="6772274" y="6872117"/>
                  </a:lnTo>
                  <a:lnTo>
                    <a:pt x="6772274" y="6881642"/>
                  </a:lnTo>
                  <a:close/>
                </a:path>
                <a:path w="6772275" h="8229600">
                  <a:moveTo>
                    <a:pt x="6772274" y="6900692"/>
                  </a:moveTo>
                  <a:lnTo>
                    <a:pt x="6767214" y="6900692"/>
                  </a:lnTo>
                  <a:lnTo>
                    <a:pt x="6767214" y="6891167"/>
                  </a:lnTo>
                  <a:lnTo>
                    <a:pt x="6772274" y="6891167"/>
                  </a:lnTo>
                  <a:lnTo>
                    <a:pt x="6772274" y="6900692"/>
                  </a:lnTo>
                  <a:close/>
                </a:path>
                <a:path w="6772275" h="8229600">
                  <a:moveTo>
                    <a:pt x="6772274" y="6919742"/>
                  </a:moveTo>
                  <a:lnTo>
                    <a:pt x="6767214" y="6919742"/>
                  </a:lnTo>
                  <a:lnTo>
                    <a:pt x="6767214" y="6910217"/>
                  </a:lnTo>
                  <a:lnTo>
                    <a:pt x="6772274" y="6910217"/>
                  </a:lnTo>
                  <a:lnTo>
                    <a:pt x="6772274" y="6919742"/>
                  </a:lnTo>
                  <a:close/>
                </a:path>
                <a:path w="6772275" h="8229600">
                  <a:moveTo>
                    <a:pt x="6772274" y="6938792"/>
                  </a:moveTo>
                  <a:lnTo>
                    <a:pt x="6767214" y="6938792"/>
                  </a:lnTo>
                  <a:lnTo>
                    <a:pt x="6767214" y="6929267"/>
                  </a:lnTo>
                  <a:lnTo>
                    <a:pt x="6772274" y="6929267"/>
                  </a:lnTo>
                  <a:lnTo>
                    <a:pt x="6772274" y="6938792"/>
                  </a:lnTo>
                  <a:close/>
                </a:path>
                <a:path w="6772275" h="8229600">
                  <a:moveTo>
                    <a:pt x="6772274" y="6957842"/>
                  </a:moveTo>
                  <a:lnTo>
                    <a:pt x="6767214" y="6957842"/>
                  </a:lnTo>
                  <a:lnTo>
                    <a:pt x="6767214" y="6948317"/>
                  </a:lnTo>
                  <a:lnTo>
                    <a:pt x="6772274" y="6948317"/>
                  </a:lnTo>
                  <a:lnTo>
                    <a:pt x="6772274" y="6957842"/>
                  </a:lnTo>
                  <a:close/>
                </a:path>
                <a:path w="6772275" h="8229600">
                  <a:moveTo>
                    <a:pt x="6772274" y="6976892"/>
                  </a:moveTo>
                  <a:lnTo>
                    <a:pt x="6767214" y="6976892"/>
                  </a:lnTo>
                  <a:lnTo>
                    <a:pt x="6767214" y="6967367"/>
                  </a:lnTo>
                  <a:lnTo>
                    <a:pt x="6772274" y="6967367"/>
                  </a:lnTo>
                  <a:lnTo>
                    <a:pt x="6772274" y="6976892"/>
                  </a:lnTo>
                  <a:close/>
                </a:path>
                <a:path w="6772275" h="8229600">
                  <a:moveTo>
                    <a:pt x="6772274" y="6995942"/>
                  </a:moveTo>
                  <a:lnTo>
                    <a:pt x="6767214" y="6995942"/>
                  </a:lnTo>
                  <a:lnTo>
                    <a:pt x="6767214" y="6986417"/>
                  </a:lnTo>
                  <a:lnTo>
                    <a:pt x="6772274" y="6986417"/>
                  </a:lnTo>
                  <a:lnTo>
                    <a:pt x="6772274" y="6995942"/>
                  </a:lnTo>
                  <a:close/>
                </a:path>
                <a:path w="6772275" h="8229600">
                  <a:moveTo>
                    <a:pt x="6772274" y="7014992"/>
                  </a:moveTo>
                  <a:lnTo>
                    <a:pt x="6767214" y="7014992"/>
                  </a:lnTo>
                  <a:lnTo>
                    <a:pt x="6767214" y="7005467"/>
                  </a:lnTo>
                  <a:lnTo>
                    <a:pt x="6772274" y="7005467"/>
                  </a:lnTo>
                  <a:lnTo>
                    <a:pt x="6772274" y="7014992"/>
                  </a:lnTo>
                  <a:close/>
                </a:path>
                <a:path w="6772275" h="8229600">
                  <a:moveTo>
                    <a:pt x="6772274" y="7034042"/>
                  </a:moveTo>
                  <a:lnTo>
                    <a:pt x="6767214" y="7034042"/>
                  </a:lnTo>
                  <a:lnTo>
                    <a:pt x="6767214" y="7024517"/>
                  </a:lnTo>
                  <a:lnTo>
                    <a:pt x="6772274" y="7024517"/>
                  </a:lnTo>
                  <a:lnTo>
                    <a:pt x="6772274" y="7034042"/>
                  </a:lnTo>
                  <a:close/>
                </a:path>
                <a:path w="6772275" h="8229600">
                  <a:moveTo>
                    <a:pt x="6772274" y="7053092"/>
                  </a:moveTo>
                  <a:lnTo>
                    <a:pt x="6767214" y="7053092"/>
                  </a:lnTo>
                  <a:lnTo>
                    <a:pt x="6767214" y="7043567"/>
                  </a:lnTo>
                  <a:lnTo>
                    <a:pt x="6772274" y="7043567"/>
                  </a:lnTo>
                  <a:lnTo>
                    <a:pt x="6772274" y="7053092"/>
                  </a:lnTo>
                  <a:close/>
                </a:path>
                <a:path w="6772275" h="8229600">
                  <a:moveTo>
                    <a:pt x="6772274" y="7072142"/>
                  </a:moveTo>
                  <a:lnTo>
                    <a:pt x="6767214" y="7072142"/>
                  </a:lnTo>
                  <a:lnTo>
                    <a:pt x="6767214" y="7062617"/>
                  </a:lnTo>
                  <a:lnTo>
                    <a:pt x="6772274" y="7062617"/>
                  </a:lnTo>
                  <a:lnTo>
                    <a:pt x="6772274" y="7072142"/>
                  </a:lnTo>
                  <a:close/>
                </a:path>
                <a:path w="6772275" h="8229600">
                  <a:moveTo>
                    <a:pt x="6772274" y="7091192"/>
                  </a:moveTo>
                  <a:lnTo>
                    <a:pt x="6767214" y="7091192"/>
                  </a:lnTo>
                  <a:lnTo>
                    <a:pt x="6767214" y="7081667"/>
                  </a:lnTo>
                  <a:lnTo>
                    <a:pt x="6772274" y="7081667"/>
                  </a:lnTo>
                  <a:lnTo>
                    <a:pt x="6772274" y="7091192"/>
                  </a:lnTo>
                  <a:close/>
                </a:path>
                <a:path w="6772275" h="8229600">
                  <a:moveTo>
                    <a:pt x="6772274" y="7110242"/>
                  </a:moveTo>
                  <a:lnTo>
                    <a:pt x="6767214" y="7110242"/>
                  </a:lnTo>
                  <a:lnTo>
                    <a:pt x="6767214" y="7100717"/>
                  </a:lnTo>
                  <a:lnTo>
                    <a:pt x="6772274" y="7100717"/>
                  </a:lnTo>
                  <a:lnTo>
                    <a:pt x="6772274" y="7110242"/>
                  </a:lnTo>
                  <a:close/>
                </a:path>
                <a:path w="6772275" h="8229600">
                  <a:moveTo>
                    <a:pt x="6772274" y="7129292"/>
                  </a:moveTo>
                  <a:lnTo>
                    <a:pt x="6767214" y="7129292"/>
                  </a:lnTo>
                  <a:lnTo>
                    <a:pt x="6767214" y="7119767"/>
                  </a:lnTo>
                  <a:lnTo>
                    <a:pt x="6772274" y="7119767"/>
                  </a:lnTo>
                  <a:lnTo>
                    <a:pt x="6772274" y="7129292"/>
                  </a:lnTo>
                  <a:close/>
                </a:path>
                <a:path w="6772275" h="8229600">
                  <a:moveTo>
                    <a:pt x="6772274" y="7148342"/>
                  </a:moveTo>
                  <a:lnTo>
                    <a:pt x="6767214" y="7148342"/>
                  </a:lnTo>
                  <a:lnTo>
                    <a:pt x="6767214" y="7138817"/>
                  </a:lnTo>
                  <a:lnTo>
                    <a:pt x="6772274" y="7138817"/>
                  </a:lnTo>
                  <a:lnTo>
                    <a:pt x="6772274" y="7148342"/>
                  </a:lnTo>
                  <a:close/>
                </a:path>
                <a:path w="6772275" h="8229600">
                  <a:moveTo>
                    <a:pt x="6772274" y="7167392"/>
                  </a:moveTo>
                  <a:lnTo>
                    <a:pt x="6767214" y="7167392"/>
                  </a:lnTo>
                  <a:lnTo>
                    <a:pt x="6767214" y="7157867"/>
                  </a:lnTo>
                  <a:lnTo>
                    <a:pt x="6772274" y="7157867"/>
                  </a:lnTo>
                  <a:lnTo>
                    <a:pt x="6772274" y="7167392"/>
                  </a:lnTo>
                  <a:close/>
                </a:path>
                <a:path w="6772275" h="8229600">
                  <a:moveTo>
                    <a:pt x="6772274" y="7186442"/>
                  </a:moveTo>
                  <a:lnTo>
                    <a:pt x="6767214" y="7186442"/>
                  </a:lnTo>
                  <a:lnTo>
                    <a:pt x="6767214" y="7176917"/>
                  </a:lnTo>
                  <a:lnTo>
                    <a:pt x="6772274" y="7176917"/>
                  </a:lnTo>
                  <a:lnTo>
                    <a:pt x="6772274" y="7186442"/>
                  </a:lnTo>
                  <a:close/>
                </a:path>
                <a:path w="6772275" h="8229600">
                  <a:moveTo>
                    <a:pt x="6772274" y="7205492"/>
                  </a:moveTo>
                  <a:lnTo>
                    <a:pt x="6767214" y="7205492"/>
                  </a:lnTo>
                  <a:lnTo>
                    <a:pt x="6767214" y="7195967"/>
                  </a:lnTo>
                  <a:lnTo>
                    <a:pt x="6772274" y="7195967"/>
                  </a:lnTo>
                  <a:lnTo>
                    <a:pt x="6772274" y="7205492"/>
                  </a:lnTo>
                  <a:close/>
                </a:path>
                <a:path w="6772275" h="8229600">
                  <a:moveTo>
                    <a:pt x="6772274" y="7224542"/>
                  </a:moveTo>
                  <a:lnTo>
                    <a:pt x="6767214" y="7224542"/>
                  </a:lnTo>
                  <a:lnTo>
                    <a:pt x="6767214" y="7215017"/>
                  </a:lnTo>
                  <a:lnTo>
                    <a:pt x="6772274" y="7215017"/>
                  </a:lnTo>
                  <a:lnTo>
                    <a:pt x="6772274" y="7224542"/>
                  </a:lnTo>
                  <a:close/>
                </a:path>
                <a:path w="6772275" h="8229600">
                  <a:moveTo>
                    <a:pt x="6772274" y="7243592"/>
                  </a:moveTo>
                  <a:lnTo>
                    <a:pt x="6767214" y="7243592"/>
                  </a:lnTo>
                  <a:lnTo>
                    <a:pt x="6767214" y="7234067"/>
                  </a:lnTo>
                  <a:lnTo>
                    <a:pt x="6772274" y="7234067"/>
                  </a:lnTo>
                  <a:lnTo>
                    <a:pt x="6772274" y="7243592"/>
                  </a:lnTo>
                  <a:close/>
                </a:path>
                <a:path w="6772275" h="8229600">
                  <a:moveTo>
                    <a:pt x="6772274" y="7262642"/>
                  </a:moveTo>
                  <a:lnTo>
                    <a:pt x="6767214" y="7262642"/>
                  </a:lnTo>
                  <a:lnTo>
                    <a:pt x="6767214" y="7253117"/>
                  </a:lnTo>
                  <a:lnTo>
                    <a:pt x="6772274" y="7253117"/>
                  </a:lnTo>
                  <a:lnTo>
                    <a:pt x="6772274" y="7262642"/>
                  </a:lnTo>
                  <a:close/>
                </a:path>
                <a:path w="6772275" h="8229600">
                  <a:moveTo>
                    <a:pt x="6772274" y="7281692"/>
                  </a:moveTo>
                  <a:lnTo>
                    <a:pt x="6767214" y="7281692"/>
                  </a:lnTo>
                  <a:lnTo>
                    <a:pt x="6767214" y="7272167"/>
                  </a:lnTo>
                  <a:lnTo>
                    <a:pt x="6772274" y="7272167"/>
                  </a:lnTo>
                  <a:lnTo>
                    <a:pt x="6772274" y="7281692"/>
                  </a:lnTo>
                  <a:close/>
                </a:path>
                <a:path w="6772275" h="8229600">
                  <a:moveTo>
                    <a:pt x="6772274" y="7300742"/>
                  </a:moveTo>
                  <a:lnTo>
                    <a:pt x="6767214" y="7300742"/>
                  </a:lnTo>
                  <a:lnTo>
                    <a:pt x="6767214" y="7291217"/>
                  </a:lnTo>
                  <a:lnTo>
                    <a:pt x="6772274" y="7291217"/>
                  </a:lnTo>
                  <a:lnTo>
                    <a:pt x="6772274" y="7300742"/>
                  </a:lnTo>
                  <a:close/>
                </a:path>
                <a:path w="6772275" h="8229600">
                  <a:moveTo>
                    <a:pt x="6772274" y="7319792"/>
                  </a:moveTo>
                  <a:lnTo>
                    <a:pt x="6767214" y="7319792"/>
                  </a:lnTo>
                  <a:lnTo>
                    <a:pt x="6767214" y="7310267"/>
                  </a:lnTo>
                  <a:lnTo>
                    <a:pt x="6772274" y="7310267"/>
                  </a:lnTo>
                  <a:lnTo>
                    <a:pt x="6772274" y="7319792"/>
                  </a:lnTo>
                  <a:close/>
                </a:path>
                <a:path w="6772275" h="8229600">
                  <a:moveTo>
                    <a:pt x="6772274" y="7338842"/>
                  </a:moveTo>
                  <a:lnTo>
                    <a:pt x="6767214" y="7338842"/>
                  </a:lnTo>
                  <a:lnTo>
                    <a:pt x="6767214" y="7329317"/>
                  </a:lnTo>
                  <a:lnTo>
                    <a:pt x="6772274" y="7329317"/>
                  </a:lnTo>
                  <a:lnTo>
                    <a:pt x="6772274" y="7338842"/>
                  </a:lnTo>
                  <a:close/>
                </a:path>
                <a:path w="6772275" h="8229600">
                  <a:moveTo>
                    <a:pt x="6772274" y="7357892"/>
                  </a:moveTo>
                  <a:lnTo>
                    <a:pt x="6767214" y="7357892"/>
                  </a:lnTo>
                  <a:lnTo>
                    <a:pt x="6767214" y="7348367"/>
                  </a:lnTo>
                  <a:lnTo>
                    <a:pt x="6772274" y="7348367"/>
                  </a:lnTo>
                  <a:lnTo>
                    <a:pt x="6772274" y="7357892"/>
                  </a:lnTo>
                  <a:close/>
                </a:path>
                <a:path w="6772275" h="8229600">
                  <a:moveTo>
                    <a:pt x="6772274" y="7376942"/>
                  </a:moveTo>
                  <a:lnTo>
                    <a:pt x="6767214" y="7376942"/>
                  </a:lnTo>
                  <a:lnTo>
                    <a:pt x="6767214" y="7367417"/>
                  </a:lnTo>
                  <a:lnTo>
                    <a:pt x="6772274" y="7367417"/>
                  </a:lnTo>
                  <a:lnTo>
                    <a:pt x="6772274" y="7376942"/>
                  </a:lnTo>
                  <a:close/>
                </a:path>
                <a:path w="6772275" h="8229600">
                  <a:moveTo>
                    <a:pt x="6772274" y="7395992"/>
                  </a:moveTo>
                  <a:lnTo>
                    <a:pt x="6767214" y="7395992"/>
                  </a:lnTo>
                  <a:lnTo>
                    <a:pt x="6767214" y="7386467"/>
                  </a:lnTo>
                  <a:lnTo>
                    <a:pt x="6772274" y="7386467"/>
                  </a:lnTo>
                  <a:lnTo>
                    <a:pt x="6772274" y="7395992"/>
                  </a:lnTo>
                  <a:close/>
                </a:path>
                <a:path w="6772275" h="8229600">
                  <a:moveTo>
                    <a:pt x="6772274" y="7415042"/>
                  </a:moveTo>
                  <a:lnTo>
                    <a:pt x="6767214" y="7415042"/>
                  </a:lnTo>
                  <a:lnTo>
                    <a:pt x="6767214" y="7405517"/>
                  </a:lnTo>
                  <a:lnTo>
                    <a:pt x="6772274" y="7405517"/>
                  </a:lnTo>
                  <a:lnTo>
                    <a:pt x="6772274" y="7415042"/>
                  </a:lnTo>
                  <a:close/>
                </a:path>
                <a:path w="6772275" h="8229600">
                  <a:moveTo>
                    <a:pt x="6772274" y="7434092"/>
                  </a:moveTo>
                  <a:lnTo>
                    <a:pt x="6767214" y="7434092"/>
                  </a:lnTo>
                  <a:lnTo>
                    <a:pt x="6767214" y="7424567"/>
                  </a:lnTo>
                  <a:lnTo>
                    <a:pt x="6772274" y="7424567"/>
                  </a:lnTo>
                  <a:lnTo>
                    <a:pt x="6772274" y="7434092"/>
                  </a:lnTo>
                  <a:close/>
                </a:path>
                <a:path w="6772275" h="8229600">
                  <a:moveTo>
                    <a:pt x="6772274" y="7453142"/>
                  </a:moveTo>
                  <a:lnTo>
                    <a:pt x="6767214" y="7453142"/>
                  </a:lnTo>
                  <a:lnTo>
                    <a:pt x="6767214" y="7443617"/>
                  </a:lnTo>
                  <a:lnTo>
                    <a:pt x="6772274" y="7443617"/>
                  </a:lnTo>
                  <a:lnTo>
                    <a:pt x="6772274" y="7453142"/>
                  </a:lnTo>
                  <a:close/>
                </a:path>
                <a:path w="6772275" h="8229600">
                  <a:moveTo>
                    <a:pt x="6772274" y="7472192"/>
                  </a:moveTo>
                  <a:lnTo>
                    <a:pt x="6767214" y="7472192"/>
                  </a:lnTo>
                  <a:lnTo>
                    <a:pt x="6767214" y="7462667"/>
                  </a:lnTo>
                  <a:lnTo>
                    <a:pt x="6772274" y="7462667"/>
                  </a:lnTo>
                  <a:lnTo>
                    <a:pt x="6772274" y="7472192"/>
                  </a:lnTo>
                  <a:close/>
                </a:path>
                <a:path w="6772275" h="8229600">
                  <a:moveTo>
                    <a:pt x="6772274" y="7491242"/>
                  </a:moveTo>
                  <a:lnTo>
                    <a:pt x="6767214" y="7491242"/>
                  </a:lnTo>
                  <a:lnTo>
                    <a:pt x="6767214" y="7481717"/>
                  </a:lnTo>
                  <a:lnTo>
                    <a:pt x="6772274" y="7481717"/>
                  </a:lnTo>
                  <a:lnTo>
                    <a:pt x="6772274" y="7491242"/>
                  </a:lnTo>
                  <a:close/>
                </a:path>
                <a:path w="6772275" h="8229600">
                  <a:moveTo>
                    <a:pt x="6772274" y="7510292"/>
                  </a:moveTo>
                  <a:lnTo>
                    <a:pt x="6767214" y="7510292"/>
                  </a:lnTo>
                  <a:lnTo>
                    <a:pt x="6767214" y="7500767"/>
                  </a:lnTo>
                  <a:lnTo>
                    <a:pt x="6772274" y="7500767"/>
                  </a:lnTo>
                  <a:lnTo>
                    <a:pt x="6772274" y="7510292"/>
                  </a:lnTo>
                  <a:close/>
                </a:path>
                <a:path w="6772275" h="8229600">
                  <a:moveTo>
                    <a:pt x="6772274" y="7529342"/>
                  </a:moveTo>
                  <a:lnTo>
                    <a:pt x="6767214" y="7529342"/>
                  </a:lnTo>
                  <a:lnTo>
                    <a:pt x="6767214" y="7519817"/>
                  </a:lnTo>
                  <a:lnTo>
                    <a:pt x="6772274" y="7519817"/>
                  </a:lnTo>
                  <a:lnTo>
                    <a:pt x="6772274" y="7529342"/>
                  </a:lnTo>
                  <a:close/>
                </a:path>
                <a:path w="6772275" h="8229600">
                  <a:moveTo>
                    <a:pt x="6772274" y="7548392"/>
                  </a:moveTo>
                  <a:lnTo>
                    <a:pt x="6767214" y="7548392"/>
                  </a:lnTo>
                  <a:lnTo>
                    <a:pt x="6767214" y="7538867"/>
                  </a:lnTo>
                  <a:lnTo>
                    <a:pt x="6772274" y="7538867"/>
                  </a:lnTo>
                  <a:lnTo>
                    <a:pt x="6772274" y="7548392"/>
                  </a:lnTo>
                  <a:close/>
                </a:path>
                <a:path w="6772275" h="8229600">
                  <a:moveTo>
                    <a:pt x="6772274" y="7567442"/>
                  </a:moveTo>
                  <a:lnTo>
                    <a:pt x="6767214" y="7567442"/>
                  </a:lnTo>
                  <a:lnTo>
                    <a:pt x="6767214" y="7557917"/>
                  </a:lnTo>
                  <a:lnTo>
                    <a:pt x="6772274" y="7557917"/>
                  </a:lnTo>
                  <a:lnTo>
                    <a:pt x="6772274" y="7567442"/>
                  </a:lnTo>
                  <a:close/>
                </a:path>
                <a:path w="6772275" h="8229600">
                  <a:moveTo>
                    <a:pt x="6772274" y="7586492"/>
                  </a:moveTo>
                  <a:lnTo>
                    <a:pt x="6767214" y="7586492"/>
                  </a:lnTo>
                  <a:lnTo>
                    <a:pt x="6767214" y="7576967"/>
                  </a:lnTo>
                  <a:lnTo>
                    <a:pt x="6772274" y="7576967"/>
                  </a:lnTo>
                  <a:lnTo>
                    <a:pt x="6772274" y="7586492"/>
                  </a:lnTo>
                  <a:close/>
                </a:path>
                <a:path w="6772275" h="8229600">
                  <a:moveTo>
                    <a:pt x="6772274" y="7605542"/>
                  </a:moveTo>
                  <a:lnTo>
                    <a:pt x="6767214" y="7605542"/>
                  </a:lnTo>
                  <a:lnTo>
                    <a:pt x="6767214" y="7596017"/>
                  </a:lnTo>
                  <a:lnTo>
                    <a:pt x="6772274" y="7596017"/>
                  </a:lnTo>
                  <a:lnTo>
                    <a:pt x="6772274" y="7605542"/>
                  </a:lnTo>
                  <a:close/>
                </a:path>
                <a:path w="6772275" h="8229600">
                  <a:moveTo>
                    <a:pt x="6772274" y="7624592"/>
                  </a:moveTo>
                  <a:lnTo>
                    <a:pt x="6767214" y="7624592"/>
                  </a:lnTo>
                  <a:lnTo>
                    <a:pt x="6767214" y="7615067"/>
                  </a:lnTo>
                  <a:lnTo>
                    <a:pt x="6772274" y="7615067"/>
                  </a:lnTo>
                  <a:lnTo>
                    <a:pt x="6772274" y="7624592"/>
                  </a:lnTo>
                  <a:close/>
                </a:path>
                <a:path w="6772275" h="8229600">
                  <a:moveTo>
                    <a:pt x="6772274" y="7643642"/>
                  </a:moveTo>
                  <a:lnTo>
                    <a:pt x="6767214" y="7643642"/>
                  </a:lnTo>
                  <a:lnTo>
                    <a:pt x="6767214" y="7634117"/>
                  </a:lnTo>
                  <a:lnTo>
                    <a:pt x="6772274" y="7634117"/>
                  </a:lnTo>
                  <a:lnTo>
                    <a:pt x="6772274" y="7643642"/>
                  </a:lnTo>
                  <a:close/>
                </a:path>
                <a:path w="6772275" h="8229600">
                  <a:moveTo>
                    <a:pt x="6772274" y="7662692"/>
                  </a:moveTo>
                  <a:lnTo>
                    <a:pt x="6767214" y="7662692"/>
                  </a:lnTo>
                  <a:lnTo>
                    <a:pt x="6767214" y="7653167"/>
                  </a:lnTo>
                  <a:lnTo>
                    <a:pt x="6772274" y="7653167"/>
                  </a:lnTo>
                  <a:lnTo>
                    <a:pt x="6772274" y="7662692"/>
                  </a:lnTo>
                  <a:close/>
                </a:path>
                <a:path w="6772275" h="8229600">
                  <a:moveTo>
                    <a:pt x="6772274" y="7681742"/>
                  </a:moveTo>
                  <a:lnTo>
                    <a:pt x="6767214" y="7681742"/>
                  </a:lnTo>
                  <a:lnTo>
                    <a:pt x="6767214" y="7672217"/>
                  </a:lnTo>
                  <a:lnTo>
                    <a:pt x="6772274" y="7672217"/>
                  </a:lnTo>
                  <a:lnTo>
                    <a:pt x="6772274" y="7681742"/>
                  </a:lnTo>
                  <a:close/>
                </a:path>
                <a:path w="6772275" h="8229600">
                  <a:moveTo>
                    <a:pt x="6772274" y="7700792"/>
                  </a:moveTo>
                  <a:lnTo>
                    <a:pt x="6767214" y="7700792"/>
                  </a:lnTo>
                  <a:lnTo>
                    <a:pt x="6767214" y="7691267"/>
                  </a:lnTo>
                  <a:lnTo>
                    <a:pt x="6772274" y="7691267"/>
                  </a:lnTo>
                  <a:lnTo>
                    <a:pt x="6772274" y="7700792"/>
                  </a:lnTo>
                  <a:close/>
                </a:path>
                <a:path w="6772275" h="8229600">
                  <a:moveTo>
                    <a:pt x="6772274" y="7719842"/>
                  </a:moveTo>
                  <a:lnTo>
                    <a:pt x="6767214" y="7719842"/>
                  </a:lnTo>
                  <a:lnTo>
                    <a:pt x="6767214" y="7710317"/>
                  </a:lnTo>
                  <a:lnTo>
                    <a:pt x="6772274" y="7710317"/>
                  </a:lnTo>
                  <a:lnTo>
                    <a:pt x="6772274" y="7719842"/>
                  </a:lnTo>
                  <a:close/>
                </a:path>
                <a:path w="6772275" h="8229600">
                  <a:moveTo>
                    <a:pt x="6772274" y="7738892"/>
                  </a:moveTo>
                  <a:lnTo>
                    <a:pt x="6767214" y="7738892"/>
                  </a:lnTo>
                  <a:lnTo>
                    <a:pt x="6767214" y="7729367"/>
                  </a:lnTo>
                  <a:lnTo>
                    <a:pt x="6772274" y="7729367"/>
                  </a:lnTo>
                  <a:lnTo>
                    <a:pt x="6772274" y="7738892"/>
                  </a:lnTo>
                  <a:close/>
                </a:path>
                <a:path w="6772275" h="8229600">
                  <a:moveTo>
                    <a:pt x="6772274" y="7757942"/>
                  </a:moveTo>
                  <a:lnTo>
                    <a:pt x="6767214" y="7757942"/>
                  </a:lnTo>
                  <a:lnTo>
                    <a:pt x="6767214" y="7748417"/>
                  </a:lnTo>
                  <a:lnTo>
                    <a:pt x="6772274" y="7748417"/>
                  </a:lnTo>
                  <a:lnTo>
                    <a:pt x="6772274" y="7757942"/>
                  </a:lnTo>
                  <a:close/>
                </a:path>
                <a:path w="6772275" h="8229600">
                  <a:moveTo>
                    <a:pt x="6772274" y="7776992"/>
                  </a:moveTo>
                  <a:lnTo>
                    <a:pt x="6767214" y="7776992"/>
                  </a:lnTo>
                  <a:lnTo>
                    <a:pt x="6767214" y="7767467"/>
                  </a:lnTo>
                  <a:lnTo>
                    <a:pt x="6772274" y="7767467"/>
                  </a:lnTo>
                  <a:lnTo>
                    <a:pt x="6772274" y="7776992"/>
                  </a:lnTo>
                  <a:close/>
                </a:path>
                <a:path w="6772275" h="8229600">
                  <a:moveTo>
                    <a:pt x="6772274" y="7796042"/>
                  </a:moveTo>
                  <a:lnTo>
                    <a:pt x="6767214" y="7796042"/>
                  </a:lnTo>
                  <a:lnTo>
                    <a:pt x="6767214" y="7786517"/>
                  </a:lnTo>
                  <a:lnTo>
                    <a:pt x="6772274" y="7786517"/>
                  </a:lnTo>
                  <a:lnTo>
                    <a:pt x="6772274" y="7796042"/>
                  </a:lnTo>
                  <a:close/>
                </a:path>
                <a:path w="6772275" h="8229600">
                  <a:moveTo>
                    <a:pt x="6772274" y="7815092"/>
                  </a:moveTo>
                  <a:lnTo>
                    <a:pt x="6767214" y="7815092"/>
                  </a:lnTo>
                  <a:lnTo>
                    <a:pt x="6767214" y="7805567"/>
                  </a:lnTo>
                  <a:lnTo>
                    <a:pt x="6772274" y="7805567"/>
                  </a:lnTo>
                  <a:lnTo>
                    <a:pt x="6772274" y="7815092"/>
                  </a:lnTo>
                  <a:close/>
                </a:path>
                <a:path w="6772275" h="8229600">
                  <a:moveTo>
                    <a:pt x="6772274" y="7834142"/>
                  </a:moveTo>
                  <a:lnTo>
                    <a:pt x="6767214" y="7834142"/>
                  </a:lnTo>
                  <a:lnTo>
                    <a:pt x="6767214" y="7824617"/>
                  </a:lnTo>
                  <a:lnTo>
                    <a:pt x="6772274" y="7824617"/>
                  </a:lnTo>
                  <a:lnTo>
                    <a:pt x="6772274" y="7834142"/>
                  </a:lnTo>
                  <a:close/>
                </a:path>
                <a:path w="6772275" h="8229600">
                  <a:moveTo>
                    <a:pt x="6772274" y="7853192"/>
                  </a:moveTo>
                  <a:lnTo>
                    <a:pt x="6767214" y="7853192"/>
                  </a:lnTo>
                  <a:lnTo>
                    <a:pt x="6767214" y="7843667"/>
                  </a:lnTo>
                  <a:lnTo>
                    <a:pt x="6772274" y="7843667"/>
                  </a:lnTo>
                  <a:lnTo>
                    <a:pt x="6772274" y="7853192"/>
                  </a:lnTo>
                  <a:close/>
                </a:path>
                <a:path w="6772275" h="8229600">
                  <a:moveTo>
                    <a:pt x="6772274" y="7872242"/>
                  </a:moveTo>
                  <a:lnTo>
                    <a:pt x="6767214" y="7872242"/>
                  </a:lnTo>
                  <a:lnTo>
                    <a:pt x="6767214" y="7862717"/>
                  </a:lnTo>
                  <a:lnTo>
                    <a:pt x="6772274" y="7862717"/>
                  </a:lnTo>
                  <a:lnTo>
                    <a:pt x="6772274" y="7872242"/>
                  </a:lnTo>
                  <a:close/>
                </a:path>
                <a:path w="6772275" h="8229600">
                  <a:moveTo>
                    <a:pt x="6772274" y="7891292"/>
                  </a:moveTo>
                  <a:lnTo>
                    <a:pt x="6767214" y="7891292"/>
                  </a:lnTo>
                  <a:lnTo>
                    <a:pt x="6767214" y="7881767"/>
                  </a:lnTo>
                  <a:lnTo>
                    <a:pt x="6772274" y="7881767"/>
                  </a:lnTo>
                  <a:lnTo>
                    <a:pt x="6772274" y="7891292"/>
                  </a:lnTo>
                  <a:close/>
                </a:path>
                <a:path w="6772275" h="8229600">
                  <a:moveTo>
                    <a:pt x="6772274" y="7910342"/>
                  </a:moveTo>
                  <a:lnTo>
                    <a:pt x="6767214" y="7910342"/>
                  </a:lnTo>
                  <a:lnTo>
                    <a:pt x="6767214" y="7900817"/>
                  </a:lnTo>
                  <a:lnTo>
                    <a:pt x="6772274" y="7900817"/>
                  </a:lnTo>
                  <a:lnTo>
                    <a:pt x="6772274" y="7910342"/>
                  </a:lnTo>
                  <a:close/>
                </a:path>
                <a:path w="6772275" h="8229600">
                  <a:moveTo>
                    <a:pt x="6772274" y="7929392"/>
                  </a:moveTo>
                  <a:lnTo>
                    <a:pt x="6767214" y="7929392"/>
                  </a:lnTo>
                  <a:lnTo>
                    <a:pt x="6767214" y="7919867"/>
                  </a:lnTo>
                  <a:lnTo>
                    <a:pt x="6772274" y="7919867"/>
                  </a:lnTo>
                  <a:lnTo>
                    <a:pt x="6772274" y="7929392"/>
                  </a:lnTo>
                  <a:close/>
                </a:path>
                <a:path w="6772275" h="8229600">
                  <a:moveTo>
                    <a:pt x="6772274" y="7948447"/>
                  </a:moveTo>
                  <a:lnTo>
                    <a:pt x="6767174" y="7948404"/>
                  </a:lnTo>
                  <a:lnTo>
                    <a:pt x="6767214" y="7938917"/>
                  </a:lnTo>
                  <a:lnTo>
                    <a:pt x="6772274" y="7938917"/>
                  </a:lnTo>
                  <a:lnTo>
                    <a:pt x="6772274" y="7948447"/>
                  </a:lnTo>
                  <a:close/>
                </a:path>
                <a:path w="6772275" h="8229600">
                  <a:moveTo>
                    <a:pt x="6772274" y="7967314"/>
                  </a:moveTo>
                  <a:lnTo>
                    <a:pt x="6766246" y="7966808"/>
                  </a:lnTo>
                  <a:lnTo>
                    <a:pt x="6766503" y="7963737"/>
                  </a:lnTo>
                  <a:lnTo>
                    <a:pt x="6766709" y="7960663"/>
                  </a:lnTo>
                  <a:lnTo>
                    <a:pt x="6766865" y="7957587"/>
                  </a:lnTo>
                  <a:lnTo>
                    <a:pt x="6772274" y="7957860"/>
                  </a:lnTo>
                  <a:lnTo>
                    <a:pt x="6772274" y="7967314"/>
                  </a:lnTo>
                  <a:close/>
                </a:path>
                <a:path w="6772275" h="8229600">
                  <a:moveTo>
                    <a:pt x="6772274" y="7986331"/>
                  </a:moveTo>
                  <a:lnTo>
                    <a:pt x="6764095" y="7985090"/>
                  </a:lnTo>
                  <a:lnTo>
                    <a:pt x="6764554" y="7982057"/>
                  </a:lnTo>
                  <a:lnTo>
                    <a:pt x="6764964" y="7979020"/>
                  </a:lnTo>
                  <a:lnTo>
                    <a:pt x="6765321" y="7975979"/>
                  </a:lnTo>
                  <a:lnTo>
                    <a:pt x="6772274" y="7976797"/>
                  </a:lnTo>
                  <a:lnTo>
                    <a:pt x="6772274" y="7986331"/>
                  </a:lnTo>
                  <a:close/>
                </a:path>
                <a:path w="6772275" h="8229600">
                  <a:moveTo>
                    <a:pt x="6769234" y="8005044"/>
                  </a:moveTo>
                  <a:lnTo>
                    <a:pt x="6760735" y="8003170"/>
                  </a:lnTo>
                  <a:lnTo>
                    <a:pt x="6761396" y="8000172"/>
                  </a:lnTo>
                  <a:lnTo>
                    <a:pt x="6762007" y="7997162"/>
                  </a:lnTo>
                  <a:lnTo>
                    <a:pt x="6762570" y="7994140"/>
                  </a:lnTo>
                  <a:lnTo>
                    <a:pt x="6771462" y="7995794"/>
                  </a:lnTo>
                  <a:lnTo>
                    <a:pt x="6769234" y="8005044"/>
                  </a:lnTo>
                  <a:close/>
                </a:path>
                <a:path w="6772275" h="8229600">
                  <a:moveTo>
                    <a:pt x="6764773" y="8023565"/>
                  </a:moveTo>
                  <a:lnTo>
                    <a:pt x="6756161" y="8021052"/>
                  </a:lnTo>
                  <a:lnTo>
                    <a:pt x="6757021" y="8018104"/>
                  </a:lnTo>
                  <a:lnTo>
                    <a:pt x="6757833" y="8015138"/>
                  </a:lnTo>
                  <a:lnTo>
                    <a:pt x="6758596" y="8012155"/>
                  </a:lnTo>
                  <a:lnTo>
                    <a:pt x="6767003" y="8014306"/>
                  </a:lnTo>
                  <a:lnTo>
                    <a:pt x="6764773" y="8023565"/>
                  </a:lnTo>
                  <a:close/>
                </a:path>
                <a:path w="6772275" h="8229600">
                  <a:moveTo>
                    <a:pt x="6758779" y="8041619"/>
                  </a:moveTo>
                  <a:lnTo>
                    <a:pt x="6750413" y="8038560"/>
                  </a:lnTo>
                  <a:lnTo>
                    <a:pt x="6751470" y="8035669"/>
                  </a:lnTo>
                  <a:lnTo>
                    <a:pt x="6752477" y="8032767"/>
                  </a:lnTo>
                  <a:lnTo>
                    <a:pt x="6753432" y="8029856"/>
                  </a:lnTo>
                  <a:lnTo>
                    <a:pt x="6762428" y="8032810"/>
                  </a:lnTo>
                  <a:lnTo>
                    <a:pt x="6758779" y="8041619"/>
                  </a:lnTo>
                  <a:close/>
                </a:path>
                <a:path w="6772275" h="8229600">
                  <a:moveTo>
                    <a:pt x="6751507" y="8059175"/>
                  </a:moveTo>
                  <a:lnTo>
                    <a:pt x="6743516" y="8055634"/>
                  </a:lnTo>
                  <a:lnTo>
                    <a:pt x="6744756" y="8052837"/>
                  </a:lnTo>
                  <a:lnTo>
                    <a:pt x="6745953" y="8050010"/>
                  </a:lnTo>
                  <a:lnTo>
                    <a:pt x="6747107" y="8047153"/>
                  </a:lnTo>
                  <a:lnTo>
                    <a:pt x="6755142" y="8050400"/>
                  </a:lnTo>
                  <a:lnTo>
                    <a:pt x="6751507" y="8059175"/>
                  </a:lnTo>
                  <a:close/>
                </a:path>
                <a:path w="6772275" h="8229600">
                  <a:moveTo>
                    <a:pt x="6743686" y="8076522"/>
                  </a:moveTo>
                  <a:lnTo>
                    <a:pt x="6735495" y="8072215"/>
                  </a:lnTo>
                  <a:lnTo>
                    <a:pt x="6736925" y="8069494"/>
                  </a:lnTo>
                  <a:lnTo>
                    <a:pt x="6738308" y="8066753"/>
                  </a:lnTo>
                  <a:lnTo>
                    <a:pt x="6739643" y="8063992"/>
                  </a:lnTo>
                  <a:lnTo>
                    <a:pt x="6747865" y="8067967"/>
                  </a:lnTo>
                  <a:lnTo>
                    <a:pt x="6745656" y="8073302"/>
                  </a:lnTo>
                  <a:lnTo>
                    <a:pt x="6743686" y="8076522"/>
                  </a:lnTo>
                  <a:close/>
                </a:path>
                <a:path w="6772275" h="8229600">
                  <a:moveTo>
                    <a:pt x="6733741" y="8092777"/>
                  </a:moveTo>
                  <a:lnTo>
                    <a:pt x="6726370" y="8088250"/>
                  </a:lnTo>
                  <a:lnTo>
                    <a:pt x="6727982" y="8085625"/>
                  </a:lnTo>
                  <a:lnTo>
                    <a:pt x="6729548" y="8082977"/>
                  </a:lnTo>
                  <a:lnTo>
                    <a:pt x="6731068" y="8080306"/>
                  </a:lnTo>
                  <a:lnTo>
                    <a:pt x="6738711" y="8084654"/>
                  </a:lnTo>
                  <a:lnTo>
                    <a:pt x="6733741" y="8092777"/>
                  </a:lnTo>
                  <a:close/>
                </a:path>
                <a:path w="6772275" h="8229600">
                  <a:moveTo>
                    <a:pt x="6723811" y="8109009"/>
                  </a:moveTo>
                  <a:lnTo>
                    <a:pt x="6716214" y="8103615"/>
                  </a:lnTo>
                  <a:lnTo>
                    <a:pt x="6717988" y="8101117"/>
                  </a:lnTo>
                  <a:lnTo>
                    <a:pt x="6719718" y="8098593"/>
                  </a:lnTo>
                  <a:lnTo>
                    <a:pt x="6721404" y="8096043"/>
                  </a:lnTo>
                  <a:lnTo>
                    <a:pt x="6728765" y="8100911"/>
                  </a:lnTo>
                  <a:lnTo>
                    <a:pt x="6723811" y="8109009"/>
                  </a:lnTo>
                  <a:close/>
                </a:path>
                <a:path w="6772275" h="8229600">
                  <a:moveTo>
                    <a:pt x="6711821" y="8123746"/>
                  </a:moveTo>
                  <a:lnTo>
                    <a:pt x="6705074" y="8118246"/>
                  </a:lnTo>
                  <a:lnTo>
                    <a:pt x="6707009" y="8115871"/>
                  </a:lnTo>
                  <a:lnTo>
                    <a:pt x="6708909" y="8113460"/>
                  </a:lnTo>
                  <a:lnTo>
                    <a:pt x="6710773" y="8111013"/>
                  </a:lnTo>
                  <a:lnTo>
                    <a:pt x="6717993" y="8116512"/>
                  </a:lnTo>
                  <a:lnTo>
                    <a:pt x="6711821" y="8123746"/>
                  </a:lnTo>
                  <a:close/>
                </a:path>
                <a:path w="6772275" h="8229600">
                  <a:moveTo>
                    <a:pt x="6699443" y="8138251"/>
                  </a:moveTo>
                  <a:lnTo>
                    <a:pt x="6692926" y="8132167"/>
                  </a:lnTo>
                  <a:lnTo>
                    <a:pt x="6695024" y="8129919"/>
                  </a:lnTo>
                  <a:lnTo>
                    <a:pt x="6697090" y="8127630"/>
                  </a:lnTo>
                  <a:lnTo>
                    <a:pt x="6699125" y="8125298"/>
                  </a:lnTo>
                  <a:lnTo>
                    <a:pt x="6705643" y="8130986"/>
                  </a:lnTo>
                  <a:lnTo>
                    <a:pt x="6699443" y="8138251"/>
                  </a:lnTo>
                  <a:close/>
                </a:path>
                <a:path w="6772275" h="8229600">
                  <a:moveTo>
                    <a:pt x="6685920" y="8151829"/>
                  </a:moveTo>
                  <a:lnTo>
                    <a:pt x="6679810" y="8145305"/>
                  </a:lnTo>
                  <a:lnTo>
                    <a:pt x="6682017" y="8143237"/>
                  </a:lnTo>
                  <a:lnTo>
                    <a:pt x="6684184" y="8141140"/>
                  </a:lnTo>
                  <a:lnTo>
                    <a:pt x="6686484" y="8138840"/>
                  </a:lnTo>
                  <a:lnTo>
                    <a:pt x="6693206" y="8145561"/>
                  </a:lnTo>
                  <a:lnTo>
                    <a:pt x="6693046" y="8145748"/>
                  </a:lnTo>
                  <a:lnTo>
                    <a:pt x="6685920" y="8151829"/>
                  </a:lnTo>
                  <a:close/>
                </a:path>
                <a:path w="6772275" h="8229600">
                  <a:moveTo>
                    <a:pt x="6671413" y="8164208"/>
                  </a:moveTo>
                  <a:lnTo>
                    <a:pt x="6665907" y="8157479"/>
                  </a:lnTo>
                  <a:lnTo>
                    <a:pt x="6668282" y="8155536"/>
                  </a:lnTo>
                  <a:lnTo>
                    <a:pt x="6670630" y="8153549"/>
                  </a:lnTo>
                  <a:lnTo>
                    <a:pt x="6672950" y="8151517"/>
                  </a:lnTo>
                  <a:lnTo>
                    <a:pt x="6678653" y="8158030"/>
                  </a:lnTo>
                  <a:lnTo>
                    <a:pt x="6671413" y="8164208"/>
                  </a:lnTo>
                  <a:close/>
                </a:path>
                <a:path w="6772275" h="8229600">
                  <a:moveTo>
                    <a:pt x="6656720" y="8176260"/>
                  </a:moveTo>
                  <a:lnTo>
                    <a:pt x="6651294" y="8168645"/>
                  </a:lnTo>
                  <a:lnTo>
                    <a:pt x="6653789" y="8166867"/>
                  </a:lnTo>
                  <a:lnTo>
                    <a:pt x="6656252" y="8165048"/>
                  </a:lnTo>
                  <a:lnTo>
                    <a:pt x="6658684" y="8163191"/>
                  </a:lnTo>
                  <a:lnTo>
                    <a:pt x="6664179" y="8170381"/>
                  </a:lnTo>
                  <a:lnTo>
                    <a:pt x="6658731" y="8175030"/>
                  </a:lnTo>
                  <a:lnTo>
                    <a:pt x="6656720" y="8176260"/>
                  </a:lnTo>
                  <a:close/>
                </a:path>
                <a:path w="6772275" h="8229600">
                  <a:moveTo>
                    <a:pt x="6640488" y="8186190"/>
                  </a:moveTo>
                  <a:lnTo>
                    <a:pt x="6635948" y="8178827"/>
                  </a:lnTo>
                  <a:lnTo>
                    <a:pt x="6638578" y="8177205"/>
                  </a:lnTo>
                  <a:lnTo>
                    <a:pt x="6641173" y="8175545"/>
                  </a:lnTo>
                  <a:lnTo>
                    <a:pt x="6643732" y="8173846"/>
                  </a:lnTo>
                  <a:lnTo>
                    <a:pt x="6648624" y="8181213"/>
                  </a:lnTo>
                  <a:lnTo>
                    <a:pt x="6640488" y="8186190"/>
                  </a:lnTo>
                  <a:close/>
                </a:path>
                <a:path w="6772275" h="8229600">
                  <a:moveTo>
                    <a:pt x="6624236" y="8196134"/>
                  </a:moveTo>
                  <a:lnTo>
                    <a:pt x="6619930" y="8187976"/>
                  </a:lnTo>
                  <a:lnTo>
                    <a:pt x="6622653" y="8186539"/>
                  </a:lnTo>
                  <a:lnTo>
                    <a:pt x="6625347" y="8185060"/>
                  </a:lnTo>
                  <a:lnTo>
                    <a:pt x="6628012" y="8183537"/>
                  </a:lnTo>
                  <a:lnTo>
                    <a:pt x="6632366" y="8191159"/>
                  </a:lnTo>
                  <a:lnTo>
                    <a:pt x="6624236" y="8196134"/>
                  </a:lnTo>
                  <a:close/>
                </a:path>
                <a:path w="6772275" h="8229600">
                  <a:moveTo>
                    <a:pt x="6606921" y="8204024"/>
                  </a:moveTo>
                  <a:lnTo>
                    <a:pt x="6603360" y="8196027"/>
                  </a:lnTo>
                  <a:lnTo>
                    <a:pt x="6606164" y="8194778"/>
                  </a:lnTo>
                  <a:lnTo>
                    <a:pt x="6608948" y="8193483"/>
                  </a:lnTo>
                  <a:lnTo>
                    <a:pt x="6611710" y="8192141"/>
                  </a:lnTo>
                  <a:lnTo>
                    <a:pt x="6615714" y="8200381"/>
                  </a:lnTo>
                  <a:lnTo>
                    <a:pt x="6606921" y="8204024"/>
                  </a:lnTo>
                  <a:close/>
                </a:path>
                <a:path w="6772275" h="8229600">
                  <a:moveTo>
                    <a:pt x="6589365" y="8211296"/>
                  </a:moveTo>
                  <a:lnTo>
                    <a:pt x="6586298" y="8202953"/>
                  </a:lnTo>
                  <a:lnTo>
                    <a:pt x="6589188" y="8201890"/>
                  </a:lnTo>
                  <a:lnTo>
                    <a:pt x="6592052" y="8200783"/>
                  </a:lnTo>
                  <a:lnTo>
                    <a:pt x="6594888" y="8199632"/>
                  </a:lnTo>
                  <a:lnTo>
                    <a:pt x="6598146" y="8207659"/>
                  </a:lnTo>
                  <a:lnTo>
                    <a:pt x="6589365" y="8211296"/>
                  </a:lnTo>
                  <a:close/>
                </a:path>
                <a:path w="6772275" h="8229600">
                  <a:moveTo>
                    <a:pt x="6571336" y="8217362"/>
                  </a:moveTo>
                  <a:lnTo>
                    <a:pt x="6568801" y="8208731"/>
                  </a:lnTo>
                  <a:lnTo>
                    <a:pt x="6571746" y="8207866"/>
                  </a:lnTo>
                  <a:lnTo>
                    <a:pt x="6574680" y="8206951"/>
                  </a:lnTo>
                  <a:lnTo>
                    <a:pt x="6577602" y="8205987"/>
                  </a:lnTo>
                  <a:lnTo>
                    <a:pt x="6580559" y="8214943"/>
                  </a:lnTo>
                  <a:lnTo>
                    <a:pt x="6579423" y="8215414"/>
                  </a:lnTo>
                  <a:lnTo>
                    <a:pt x="6571336" y="8217362"/>
                  </a:lnTo>
                  <a:close/>
                </a:path>
                <a:path w="6772275" h="8229600">
                  <a:moveTo>
                    <a:pt x="6552815" y="8221822"/>
                  </a:moveTo>
                  <a:lnTo>
                    <a:pt x="6550928" y="8213336"/>
                  </a:lnTo>
                  <a:lnTo>
                    <a:pt x="6553933" y="8212668"/>
                  </a:lnTo>
                  <a:lnTo>
                    <a:pt x="6556927" y="8211949"/>
                  </a:lnTo>
                  <a:lnTo>
                    <a:pt x="6559909" y="8211181"/>
                  </a:lnTo>
                  <a:lnTo>
                    <a:pt x="6562076" y="8219592"/>
                  </a:lnTo>
                  <a:lnTo>
                    <a:pt x="6552815" y="8221822"/>
                  </a:lnTo>
                  <a:close/>
                </a:path>
                <a:path w="6772275" h="8229600">
                  <a:moveTo>
                    <a:pt x="6534278" y="8226015"/>
                  </a:moveTo>
                  <a:lnTo>
                    <a:pt x="6532853" y="8216726"/>
                  </a:lnTo>
                  <a:lnTo>
                    <a:pt x="6535894" y="8216259"/>
                  </a:lnTo>
                  <a:lnTo>
                    <a:pt x="6538910" y="8215746"/>
                  </a:lnTo>
                  <a:lnTo>
                    <a:pt x="6541900" y="8215185"/>
                  </a:lnTo>
                  <a:lnTo>
                    <a:pt x="6543562" y="8224051"/>
                  </a:lnTo>
                  <a:lnTo>
                    <a:pt x="6535965" y="8225881"/>
                  </a:lnTo>
                  <a:lnTo>
                    <a:pt x="6534278" y="8226015"/>
                  </a:lnTo>
                  <a:close/>
                </a:path>
                <a:path w="6772275" h="8229600">
                  <a:moveTo>
                    <a:pt x="6515313" y="8227516"/>
                  </a:moveTo>
                  <a:lnTo>
                    <a:pt x="6514576" y="8218908"/>
                  </a:lnTo>
                  <a:lnTo>
                    <a:pt x="6517620" y="8218647"/>
                  </a:lnTo>
                  <a:lnTo>
                    <a:pt x="6520676" y="8218333"/>
                  </a:lnTo>
                  <a:lnTo>
                    <a:pt x="6523744" y="8217967"/>
                  </a:lnTo>
                  <a:lnTo>
                    <a:pt x="6524793" y="8226765"/>
                  </a:lnTo>
                  <a:lnTo>
                    <a:pt x="6515313" y="8227516"/>
                  </a:lnTo>
                  <a:close/>
                </a:path>
                <a:path w="6772275" h="8229600">
                  <a:moveTo>
                    <a:pt x="6496265" y="8229024"/>
                  </a:moveTo>
                  <a:lnTo>
                    <a:pt x="6496097" y="8219868"/>
                  </a:lnTo>
                  <a:lnTo>
                    <a:pt x="6499179" y="8219812"/>
                  </a:lnTo>
                  <a:lnTo>
                    <a:pt x="6502266" y="8219703"/>
                  </a:lnTo>
                  <a:lnTo>
                    <a:pt x="6505357" y="8219542"/>
                  </a:lnTo>
                  <a:lnTo>
                    <a:pt x="6505811" y="8228268"/>
                  </a:lnTo>
                  <a:lnTo>
                    <a:pt x="6496265" y="8229024"/>
                  </a:lnTo>
                  <a:close/>
                </a:path>
                <a:path w="6772275" h="8229600">
                  <a:moveTo>
                    <a:pt x="6486700" y="8229441"/>
                  </a:moveTo>
                  <a:lnTo>
                    <a:pt x="6477175" y="8229441"/>
                  </a:lnTo>
                  <a:lnTo>
                    <a:pt x="6477175" y="8219915"/>
                  </a:lnTo>
                  <a:lnTo>
                    <a:pt x="6486700" y="8219915"/>
                  </a:lnTo>
                  <a:lnTo>
                    <a:pt x="6486700" y="8229441"/>
                  </a:lnTo>
                  <a:close/>
                </a:path>
                <a:path w="6772275" h="8229600">
                  <a:moveTo>
                    <a:pt x="6467650" y="8229441"/>
                  </a:moveTo>
                  <a:lnTo>
                    <a:pt x="6458125" y="8229441"/>
                  </a:lnTo>
                  <a:lnTo>
                    <a:pt x="6458125" y="8219915"/>
                  </a:lnTo>
                  <a:lnTo>
                    <a:pt x="6467650" y="8219915"/>
                  </a:lnTo>
                  <a:lnTo>
                    <a:pt x="6467650" y="8229441"/>
                  </a:lnTo>
                  <a:close/>
                </a:path>
                <a:path w="6772275" h="8229600">
                  <a:moveTo>
                    <a:pt x="6448600" y="8229441"/>
                  </a:moveTo>
                  <a:lnTo>
                    <a:pt x="6439075" y="8229441"/>
                  </a:lnTo>
                  <a:lnTo>
                    <a:pt x="6439075" y="8219915"/>
                  </a:lnTo>
                  <a:lnTo>
                    <a:pt x="6448600" y="8219915"/>
                  </a:lnTo>
                  <a:lnTo>
                    <a:pt x="6448600" y="8229441"/>
                  </a:lnTo>
                  <a:close/>
                </a:path>
                <a:path w="6772275" h="8229600">
                  <a:moveTo>
                    <a:pt x="6429550" y="8229441"/>
                  </a:moveTo>
                  <a:lnTo>
                    <a:pt x="6420025" y="8229441"/>
                  </a:lnTo>
                  <a:lnTo>
                    <a:pt x="6420025" y="8219915"/>
                  </a:lnTo>
                  <a:lnTo>
                    <a:pt x="6429550" y="8219915"/>
                  </a:lnTo>
                  <a:lnTo>
                    <a:pt x="6429550" y="8229441"/>
                  </a:lnTo>
                  <a:close/>
                </a:path>
                <a:path w="6772275" h="8229600">
                  <a:moveTo>
                    <a:pt x="6410500" y="8229441"/>
                  </a:moveTo>
                  <a:lnTo>
                    <a:pt x="6400975" y="8229441"/>
                  </a:lnTo>
                  <a:lnTo>
                    <a:pt x="6400975" y="8219915"/>
                  </a:lnTo>
                  <a:lnTo>
                    <a:pt x="6410500" y="8219915"/>
                  </a:lnTo>
                  <a:lnTo>
                    <a:pt x="6410500" y="8229441"/>
                  </a:lnTo>
                  <a:close/>
                </a:path>
                <a:path w="6772275" h="8229600">
                  <a:moveTo>
                    <a:pt x="6391450" y="8229441"/>
                  </a:moveTo>
                  <a:lnTo>
                    <a:pt x="6381925" y="8229441"/>
                  </a:lnTo>
                  <a:lnTo>
                    <a:pt x="6381925" y="8219915"/>
                  </a:lnTo>
                  <a:lnTo>
                    <a:pt x="6391450" y="8219915"/>
                  </a:lnTo>
                  <a:lnTo>
                    <a:pt x="6391450" y="8229441"/>
                  </a:lnTo>
                  <a:close/>
                </a:path>
                <a:path w="6772275" h="8229600">
                  <a:moveTo>
                    <a:pt x="6372400" y="8229441"/>
                  </a:moveTo>
                  <a:lnTo>
                    <a:pt x="6362875" y="8229441"/>
                  </a:lnTo>
                  <a:lnTo>
                    <a:pt x="6362875" y="8219915"/>
                  </a:lnTo>
                  <a:lnTo>
                    <a:pt x="6372400" y="8219915"/>
                  </a:lnTo>
                  <a:lnTo>
                    <a:pt x="6372400" y="8229441"/>
                  </a:lnTo>
                  <a:close/>
                </a:path>
                <a:path w="6772275" h="8229600">
                  <a:moveTo>
                    <a:pt x="6353350" y="8229441"/>
                  </a:moveTo>
                  <a:lnTo>
                    <a:pt x="6343825" y="8229441"/>
                  </a:lnTo>
                  <a:lnTo>
                    <a:pt x="6343825" y="8219915"/>
                  </a:lnTo>
                  <a:lnTo>
                    <a:pt x="6353350" y="8219915"/>
                  </a:lnTo>
                  <a:lnTo>
                    <a:pt x="6353350" y="8229441"/>
                  </a:lnTo>
                  <a:close/>
                </a:path>
                <a:path w="6772275" h="8229600">
                  <a:moveTo>
                    <a:pt x="6334300" y="8229441"/>
                  </a:moveTo>
                  <a:lnTo>
                    <a:pt x="6324775" y="8229441"/>
                  </a:lnTo>
                  <a:lnTo>
                    <a:pt x="6324775" y="8219915"/>
                  </a:lnTo>
                  <a:lnTo>
                    <a:pt x="6334300" y="8219915"/>
                  </a:lnTo>
                  <a:lnTo>
                    <a:pt x="6334300" y="8229441"/>
                  </a:lnTo>
                  <a:close/>
                </a:path>
                <a:path w="6772275" h="8229600">
                  <a:moveTo>
                    <a:pt x="6315250" y="8229441"/>
                  </a:moveTo>
                  <a:lnTo>
                    <a:pt x="6305725" y="8229441"/>
                  </a:lnTo>
                  <a:lnTo>
                    <a:pt x="6305725" y="8219915"/>
                  </a:lnTo>
                  <a:lnTo>
                    <a:pt x="6315250" y="8219915"/>
                  </a:lnTo>
                  <a:lnTo>
                    <a:pt x="6315250" y="8229441"/>
                  </a:lnTo>
                  <a:close/>
                </a:path>
                <a:path w="6772275" h="8229600">
                  <a:moveTo>
                    <a:pt x="6296200" y="8229441"/>
                  </a:moveTo>
                  <a:lnTo>
                    <a:pt x="6286675" y="8229441"/>
                  </a:lnTo>
                  <a:lnTo>
                    <a:pt x="6286675" y="8219915"/>
                  </a:lnTo>
                  <a:lnTo>
                    <a:pt x="6296200" y="8219915"/>
                  </a:lnTo>
                  <a:lnTo>
                    <a:pt x="6296200" y="8229441"/>
                  </a:lnTo>
                  <a:close/>
                </a:path>
                <a:path w="6772275" h="8229600">
                  <a:moveTo>
                    <a:pt x="6277150" y="8229441"/>
                  </a:moveTo>
                  <a:lnTo>
                    <a:pt x="6267625" y="8229441"/>
                  </a:lnTo>
                  <a:lnTo>
                    <a:pt x="6267625" y="8219915"/>
                  </a:lnTo>
                  <a:lnTo>
                    <a:pt x="6277150" y="8219915"/>
                  </a:lnTo>
                  <a:lnTo>
                    <a:pt x="6277150" y="8229441"/>
                  </a:lnTo>
                  <a:close/>
                </a:path>
                <a:path w="6772275" h="8229600">
                  <a:moveTo>
                    <a:pt x="6258100" y="8229441"/>
                  </a:moveTo>
                  <a:lnTo>
                    <a:pt x="6248575" y="8229441"/>
                  </a:lnTo>
                  <a:lnTo>
                    <a:pt x="6248575" y="8219915"/>
                  </a:lnTo>
                  <a:lnTo>
                    <a:pt x="6258100" y="8219915"/>
                  </a:lnTo>
                  <a:lnTo>
                    <a:pt x="6258100" y="8229441"/>
                  </a:lnTo>
                  <a:close/>
                </a:path>
                <a:path w="6772275" h="8229600">
                  <a:moveTo>
                    <a:pt x="6239050" y="8229441"/>
                  </a:moveTo>
                  <a:lnTo>
                    <a:pt x="6229525" y="8229441"/>
                  </a:lnTo>
                  <a:lnTo>
                    <a:pt x="6229525" y="8219915"/>
                  </a:lnTo>
                  <a:lnTo>
                    <a:pt x="6239050" y="8219915"/>
                  </a:lnTo>
                  <a:lnTo>
                    <a:pt x="6239050" y="8229441"/>
                  </a:lnTo>
                  <a:close/>
                </a:path>
                <a:path w="6772275" h="8229600">
                  <a:moveTo>
                    <a:pt x="6220000" y="8229441"/>
                  </a:moveTo>
                  <a:lnTo>
                    <a:pt x="6210475" y="8229441"/>
                  </a:lnTo>
                  <a:lnTo>
                    <a:pt x="6210475" y="8219915"/>
                  </a:lnTo>
                  <a:lnTo>
                    <a:pt x="6220000" y="8219915"/>
                  </a:lnTo>
                  <a:lnTo>
                    <a:pt x="6220000" y="8229441"/>
                  </a:lnTo>
                  <a:close/>
                </a:path>
                <a:path w="6772275" h="8229600">
                  <a:moveTo>
                    <a:pt x="6200950" y="8229441"/>
                  </a:moveTo>
                  <a:lnTo>
                    <a:pt x="6191425" y="8229441"/>
                  </a:lnTo>
                  <a:lnTo>
                    <a:pt x="6191425" y="8219915"/>
                  </a:lnTo>
                  <a:lnTo>
                    <a:pt x="6200950" y="8219915"/>
                  </a:lnTo>
                  <a:lnTo>
                    <a:pt x="6200950" y="8229441"/>
                  </a:lnTo>
                  <a:close/>
                </a:path>
                <a:path w="6772275" h="8229600">
                  <a:moveTo>
                    <a:pt x="6181900" y="8229441"/>
                  </a:moveTo>
                  <a:lnTo>
                    <a:pt x="6172375" y="8229441"/>
                  </a:lnTo>
                  <a:lnTo>
                    <a:pt x="6172375" y="8219915"/>
                  </a:lnTo>
                  <a:lnTo>
                    <a:pt x="6181900" y="8219915"/>
                  </a:lnTo>
                  <a:lnTo>
                    <a:pt x="6181900" y="8229441"/>
                  </a:lnTo>
                  <a:close/>
                </a:path>
                <a:path w="6772275" h="8229600">
                  <a:moveTo>
                    <a:pt x="6162850" y="8229441"/>
                  </a:moveTo>
                  <a:lnTo>
                    <a:pt x="6153325" y="8229441"/>
                  </a:lnTo>
                  <a:lnTo>
                    <a:pt x="6153325" y="8219915"/>
                  </a:lnTo>
                  <a:lnTo>
                    <a:pt x="6162850" y="8219915"/>
                  </a:lnTo>
                  <a:lnTo>
                    <a:pt x="6162850" y="8229441"/>
                  </a:lnTo>
                  <a:close/>
                </a:path>
                <a:path w="6772275" h="8229600">
                  <a:moveTo>
                    <a:pt x="6143800" y="8229441"/>
                  </a:moveTo>
                  <a:lnTo>
                    <a:pt x="6134275" y="8229441"/>
                  </a:lnTo>
                  <a:lnTo>
                    <a:pt x="6134275" y="8219915"/>
                  </a:lnTo>
                  <a:lnTo>
                    <a:pt x="6143800" y="8219915"/>
                  </a:lnTo>
                  <a:lnTo>
                    <a:pt x="6143800" y="8229441"/>
                  </a:lnTo>
                  <a:close/>
                </a:path>
                <a:path w="6772275" h="8229600">
                  <a:moveTo>
                    <a:pt x="6124750" y="8229441"/>
                  </a:moveTo>
                  <a:lnTo>
                    <a:pt x="6115225" y="8229441"/>
                  </a:lnTo>
                  <a:lnTo>
                    <a:pt x="6115225" y="8219915"/>
                  </a:lnTo>
                  <a:lnTo>
                    <a:pt x="6124750" y="8219915"/>
                  </a:lnTo>
                  <a:lnTo>
                    <a:pt x="6124750" y="8229441"/>
                  </a:lnTo>
                  <a:close/>
                </a:path>
                <a:path w="6772275" h="8229600">
                  <a:moveTo>
                    <a:pt x="6105700" y="8229441"/>
                  </a:moveTo>
                  <a:lnTo>
                    <a:pt x="6096175" y="8229441"/>
                  </a:lnTo>
                  <a:lnTo>
                    <a:pt x="6096175" y="8219915"/>
                  </a:lnTo>
                  <a:lnTo>
                    <a:pt x="6105700" y="8219915"/>
                  </a:lnTo>
                  <a:lnTo>
                    <a:pt x="6105700" y="8229441"/>
                  </a:lnTo>
                  <a:close/>
                </a:path>
                <a:path w="6772275" h="8229600">
                  <a:moveTo>
                    <a:pt x="6086650" y="8229441"/>
                  </a:moveTo>
                  <a:lnTo>
                    <a:pt x="6077125" y="8229441"/>
                  </a:lnTo>
                  <a:lnTo>
                    <a:pt x="6077125" y="8219915"/>
                  </a:lnTo>
                  <a:lnTo>
                    <a:pt x="6086650" y="8219915"/>
                  </a:lnTo>
                  <a:lnTo>
                    <a:pt x="6086650" y="8229441"/>
                  </a:lnTo>
                  <a:close/>
                </a:path>
                <a:path w="6772275" h="8229600">
                  <a:moveTo>
                    <a:pt x="6067600" y="8229441"/>
                  </a:moveTo>
                  <a:lnTo>
                    <a:pt x="6058075" y="8229441"/>
                  </a:lnTo>
                  <a:lnTo>
                    <a:pt x="6058075" y="8219915"/>
                  </a:lnTo>
                  <a:lnTo>
                    <a:pt x="6067600" y="8219915"/>
                  </a:lnTo>
                  <a:lnTo>
                    <a:pt x="6067600" y="8229441"/>
                  </a:lnTo>
                  <a:close/>
                </a:path>
                <a:path w="6772275" h="8229600">
                  <a:moveTo>
                    <a:pt x="6048550" y="8229441"/>
                  </a:moveTo>
                  <a:lnTo>
                    <a:pt x="6039025" y="8229441"/>
                  </a:lnTo>
                  <a:lnTo>
                    <a:pt x="6039025" y="8219915"/>
                  </a:lnTo>
                  <a:lnTo>
                    <a:pt x="6048550" y="8219915"/>
                  </a:lnTo>
                  <a:lnTo>
                    <a:pt x="6048550" y="8229441"/>
                  </a:lnTo>
                  <a:close/>
                </a:path>
                <a:path w="6772275" h="8229600">
                  <a:moveTo>
                    <a:pt x="6029500" y="8229441"/>
                  </a:moveTo>
                  <a:lnTo>
                    <a:pt x="6019975" y="8229441"/>
                  </a:lnTo>
                  <a:lnTo>
                    <a:pt x="6019975" y="8219915"/>
                  </a:lnTo>
                  <a:lnTo>
                    <a:pt x="6029500" y="8219915"/>
                  </a:lnTo>
                  <a:lnTo>
                    <a:pt x="6029500" y="8229441"/>
                  </a:lnTo>
                  <a:close/>
                </a:path>
                <a:path w="6772275" h="8229600">
                  <a:moveTo>
                    <a:pt x="6010450" y="8229441"/>
                  </a:moveTo>
                  <a:lnTo>
                    <a:pt x="6000925" y="8229441"/>
                  </a:lnTo>
                  <a:lnTo>
                    <a:pt x="6000925" y="8219915"/>
                  </a:lnTo>
                  <a:lnTo>
                    <a:pt x="6010450" y="8219915"/>
                  </a:lnTo>
                  <a:lnTo>
                    <a:pt x="6010450" y="8229441"/>
                  </a:lnTo>
                  <a:close/>
                </a:path>
                <a:path w="6772275" h="8229600">
                  <a:moveTo>
                    <a:pt x="5991400" y="8229441"/>
                  </a:moveTo>
                  <a:lnTo>
                    <a:pt x="5981875" y="8229441"/>
                  </a:lnTo>
                  <a:lnTo>
                    <a:pt x="5981875" y="8219915"/>
                  </a:lnTo>
                  <a:lnTo>
                    <a:pt x="5991400" y="8219915"/>
                  </a:lnTo>
                  <a:lnTo>
                    <a:pt x="5991400" y="8229441"/>
                  </a:lnTo>
                  <a:close/>
                </a:path>
                <a:path w="6772275" h="8229600">
                  <a:moveTo>
                    <a:pt x="5972350" y="8229441"/>
                  </a:moveTo>
                  <a:lnTo>
                    <a:pt x="5962825" y="8229441"/>
                  </a:lnTo>
                  <a:lnTo>
                    <a:pt x="5962825" y="8219915"/>
                  </a:lnTo>
                  <a:lnTo>
                    <a:pt x="5972350" y="8219915"/>
                  </a:lnTo>
                  <a:lnTo>
                    <a:pt x="5972350" y="8229441"/>
                  </a:lnTo>
                  <a:close/>
                </a:path>
                <a:path w="6772275" h="8229600">
                  <a:moveTo>
                    <a:pt x="5953300" y="8229441"/>
                  </a:moveTo>
                  <a:lnTo>
                    <a:pt x="5943775" y="8229441"/>
                  </a:lnTo>
                  <a:lnTo>
                    <a:pt x="5943775" y="8219915"/>
                  </a:lnTo>
                  <a:lnTo>
                    <a:pt x="5953300" y="8219915"/>
                  </a:lnTo>
                  <a:lnTo>
                    <a:pt x="5953300" y="8229441"/>
                  </a:lnTo>
                  <a:close/>
                </a:path>
                <a:path w="6772275" h="8229600">
                  <a:moveTo>
                    <a:pt x="5934250" y="8229441"/>
                  </a:moveTo>
                  <a:lnTo>
                    <a:pt x="5924725" y="8229441"/>
                  </a:lnTo>
                  <a:lnTo>
                    <a:pt x="5924725" y="8219915"/>
                  </a:lnTo>
                  <a:lnTo>
                    <a:pt x="5934250" y="8219915"/>
                  </a:lnTo>
                  <a:lnTo>
                    <a:pt x="5934250" y="8229441"/>
                  </a:lnTo>
                  <a:close/>
                </a:path>
                <a:path w="6772275" h="8229600">
                  <a:moveTo>
                    <a:pt x="5915200" y="8229441"/>
                  </a:moveTo>
                  <a:lnTo>
                    <a:pt x="5905675" y="8229441"/>
                  </a:lnTo>
                  <a:lnTo>
                    <a:pt x="5905675" y="8219915"/>
                  </a:lnTo>
                  <a:lnTo>
                    <a:pt x="5915200" y="8219915"/>
                  </a:lnTo>
                  <a:lnTo>
                    <a:pt x="5915200" y="8229441"/>
                  </a:lnTo>
                  <a:close/>
                </a:path>
                <a:path w="6772275" h="8229600">
                  <a:moveTo>
                    <a:pt x="5896150" y="8229441"/>
                  </a:moveTo>
                  <a:lnTo>
                    <a:pt x="5886625" y="8229441"/>
                  </a:lnTo>
                  <a:lnTo>
                    <a:pt x="5886625" y="8219915"/>
                  </a:lnTo>
                  <a:lnTo>
                    <a:pt x="5896150" y="8219915"/>
                  </a:lnTo>
                  <a:lnTo>
                    <a:pt x="5896150" y="8229441"/>
                  </a:lnTo>
                  <a:close/>
                </a:path>
                <a:path w="6772275" h="8229600">
                  <a:moveTo>
                    <a:pt x="5877100" y="8229441"/>
                  </a:moveTo>
                  <a:lnTo>
                    <a:pt x="5867575" y="8229441"/>
                  </a:lnTo>
                  <a:lnTo>
                    <a:pt x="5867575" y="8219915"/>
                  </a:lnTo>
                  <a:lnTo>
                    <a:pt x="5877100" y="8219915"/>
                  </a:lnTo>
                  <a:lnTo>
                    <a:pt x="5877100" y="8229441"/>
                  </a:lnTo>
                  <a:close/>
                </a:path>
                <a:path w="6772275" h="8229600">
                  <a:moveTo>
                    <a:pt x="5858050" y="8229441"/>
                  </a:moveTo>
                  <a:lnTo>
                    <a:pt x="5848525" y="8229441"/>
                  </a:lnTo>
                  <a:lnTo>
                    <a:pt x="5848525" y="8219915"/>
                  </a:lnTo>
                  <a:lnTo>
                    <a:pt x="5858050" y="8219915"/>
                  </a:lnTo>
                  <a:lnTo>
                    <a:pt x="5858050" y="8229441"/>
                  </a:lnTo>
                  <a:close/>
                </a:path>
                <a:path w="6772275" h="8229600">
                  <a:moveTo>
                    <a:pt x="5839000" y="8229441"/>
                  </a:moveTo>
                  <a:lnTo>
                    <a:pt x="5829475" y="8229441"/>
                  </a:lnTo>
                  <a:lnTo>
                    <a:pt x="5829475" y="8219915"/>
                  </a:lnTo>
                  <a:lnTo>
                    <a:pt x="5839000" y="8219915"/>
                  </a:lnTo>
                  <a:lnTo>
                    <a:pt x="5839000" y="8229441"/>
                  </a:lnTo>
                  <a:close/>
                </a:path>
                <a:path w="6772275" h="8229600">
                  <a:moveTo>
                    <a:pt x="5819950" y="8229441"/>
                  </a:moveTo>
                  <a:lnTo>
                    <a:pt x="5810425" y="8229441"/>
                  </a:lnTo>
                  <a:lnTo>
                    <a:pt x="5810425" y="8219915"/>
                  </a:lnTo>
                  <a:lnTo>
                    <a:pt x="5819950" y="8219915"/>
                  </a:lnTo>
                  <a:lnTo>
                    <a:pt x="5819950" y="8229441"/>
                  </a:lnTo>
                  <a:close/>
                </a:path>
                <a:path w="6772275" h="8229600">
                  <a:moveTo>
                    <a:pt x="5800900" y="8229441"/>
                  </a:moveTo>
                  <a:lnTo>
                    <a:pt x="5791375" y="8229441"/>
                  </a:lnTo>
                  <a:lnTo>
                    <a:pt x="5791375" y="8219915"/>
                  </a:lnTo>
                  <a:lnTo>
                    <a:pt x="5800900" y="8219915"/>
                  </a:lnTo>
                  <a:lnTo>
                    <a:pt x="5800900" y="8229441"/>
                  </a:lnTo>
                  <a:close/>
                </a:path>
                <a:path w="6772275" h="8229600">
                  <a:moveTo>
                    <a:pt x="5781850" y="8229441"/>
                  </a:moveTo>
                  <a:lnTo>
                    <a:pt x="5772325" y="8229441"/>
                  </a:lnTo>
                  <a:lnTo>
                    <a:pt x="5772325" y="8219915"/>
                  </a:lnTo>
                  <a:lnTo>
                    <a:pt x="5781850" y="8219915"/>
                  </a:lnTo>
                  <a:lnTo>
                    <a:pt x="5781850" y="8229441"/>
                  </a:lnTo>
                  <a:close/>
                </a:path>
                <a:path w="6772275" h="8229600">
                  <a:moveTo>
                    <a:pt x="5762800" y="8229441"/>
                  </a:moveTo>
                  <a:lnTo>
                    <a:pt x="5753275" y="8229441"/>
                  </a:lnTo>
                  <a:lnTo>
                    <a:pt x="5753275" y="8219915"/>
                  </a:lnTo>
                  <a:lnTo>
                    <a:pt x="5762800" y="8219915"/>
                  </a:lnTo>
                  <a:lnTo>
                    <a:pt x="5762800" y="8229441"/>
                  </a:lnTo>
                  <a:close/>
                </a:path>
                <a:path w="6772275" h="8229600">
                  <a:moveTo>
                    <a:pt x="5743750" y="8229441"/>
                  </a:moveTo>
                  <a:lnTo>
                    <a:pt x="5734225" y="8229441"/>
                  </a:lnTo>
                  <a:lnTo>
                    <a:pt x="5734225" y="8219915"/>
                  </a:lnTo>
                  <a:lnTo>
                    <a:pt x="5743750" y="8219915"/>
                  </a:lnTo>
                  <a:lnTo>
                    <a:pt x="5743750" y="8229441"/>
                  </a:lnTo>
                  <a:close/>
                </a:path>
                <a:path w="6772275" h="8229600">
                  <a:moveTo>
                    <a:pt x="5724700" y="8229441"/>
                  </a:moveTo>
                  <a:lnTo>
                    <a:pt x="5715175" y="8229441"/>
                  </a:lnTo>
                  <a:lnTo>
                    <a:pt x="5715175" y="8219915"/>
                  </a:lnTo>
                  <a:lnTo>
                    <a:pt x="5724700" y="8219915"/>
                  </a:lnTo>
                  <a:lnTo>
                    <a:pt x="5724700" y="8229441"/>
                  </a:lnTo>
                  <a:close/>
                </a:path>
                <a:path w="6772275" h="8229600">
                  <a:moveTo>
                    <a:pt x="5705650" y="8229441"/>
                  </a:moveTo>
                  <a:lnTo>
                    <a:pt x="5696125" y="8229441"/>
                  </a:lnTo>
                  <a:lnTo>
                    <a:pt x="5696125" y="8219915"/>
                  </a:lnTo>
                  <a:lnTo>
                    <a:pt x="5705650" y="8219915"/>
                  </a:lnTo>
                  <a:lnTo>
                    <a:pt x="5705650" y="8229441"/>
                  </a:lnTo>
                  <a:close/>
                </a:path>
                <a:path w="6772275" h="8229600">
                  <a:moveTo>
                    <a:pt x="5686600" y="8229441"/>
                  </a:moveTo>
                  <a:lnTo>
                    <a:pt x="5677075" y="8229441"/>
                  </a:lnTo>
                  <a:lnTo>
                    <a:pt x="5677075" y="8219915"/>
                  </a:lnTo>
                  <a:lnTo>
                    <a:pt x="5686600" y="8219915"/>
                  </a:lnTo>
                  <a:lnTo>
                    <a:pt x="5686600" y="8229441"/>
                  </a:lnTo>
                  <a:close/>
                </a:path>
                <a:path w="6772275" h="8229600">
                  <a:moveTo>
                    <a:pt x="5667550" y="8229441"/>
                  </a:moveTo>
                  <a:lnTo>
                    <a:pt x="5658025" y="8229441"/>
                  </a:lnTo>
                  <a:lnTo>
                    <a:pt x="5658025" y="8219915"/>
                  </a:lnTo>
                  <a:lnTo>
                    <a:pt x="5667550" y="8219915"/>
                  </a:lnTo>
                  <a:lnTo>
                    <a:pt x="5667550" y="8229441"/>
                  </a:lnTo>
                  <a:close/>
                </a:path>
                <a:path w="6772275" h="8229600">
                  <a:moveTo>
                    <a:pt x="5648500" y="8229441"/>
                  </a:moveTo>
                  <a:lnTo>
                    <a:pt x="5638975" y="8229441"/>
                  </a:lnTo>
                  <a:lnTo>
                    <a:pt x="5638975" y="8219915"/>
                  </a:lnTo>
                  <a:lnTo>
                    <a:pt x="5648500" y="8219915"/>
                  </a:lnTo>
                  <a:lnTo>
                    <a:pt x="5648500" y="8229441"/>
                  </a:lnTo>
                  <a:close/>
                </a:path>
                <a:path w="6772275" h="8229600">
                  <a:moveTo>
                    <a:pt x="5629451" y="8229441"/>
                  </a:moveTo>
                  <a:lnTo>
                    <a:pt x="5619926" y="8229441"/>
                  </a:lnTo>
                  <a:lnTo>
                    <a:pt x="5619926" y="8219915"/>
                  </a:lnTo>
                  <a:lnTo>
                    <a:pt x="5629451" y="8219915"/>
                  </a:lnTo>
                  <a:lnTo>
                    <a:pt x="5629451" y="8229441"/>
                  </a:lnTo>
                  <a:close/>
                </a:path>
                <a:path w="6772275" h="8229600">
                  <a:moveTo>
                    <a:pt x="5610401" y="8229441"/>
                  </a:moveTo>
                  <a:lnTo>
                    <a:pt x="5600876" y="8229441"/>
                  </a:lnTo>
                  <a:lnTo>
                    <a:pt x="5600876" y="8219915"/>
                  </a:lnTo>
                  <a:lnTo>
                    <a:pt x="5610401" y="8219915"/>
                  </a:lnTo>
                  <a:lnTo>
                    <a:pt x="5610401" y="8229441"/>
                  </a:lnTo>
                  <a:close/>
                </a:path>
                <a:path w="6772275" h="8229600">
                  <a:moveTo>
                    <a:pt x="5591351" y="8229441"/>
                  </a:moveTo>
                  <a:lnTo>
                    <a:pt x="5581826" y="8229441"/>
                  </a:lnTo>
                  <a:lnTo>
                    <a:pt x="5581826" y="8219915"/>
                  </a:lnTo>
                  <a:lnTo>
                    <a:pt x="5591351" y="8219915"/>
                  </a:lnTo>
                  <a:lnTo>
                    <a:pt x="5591351" y="8229441"/>
                  </a:lnTo>
                  <a:close/>
                </a:path>
                <a:path w="6772275" h="8229600">
                  <a:moveTo>
                    <a:pt x="5572301" y="8229441"/>
                  </a:moveTo>
                  <a:lnTo>
                    <a:pt x="5562776" y="8229441"/>
                  </a:lnTo>
                  <a:lnTo>
                    <a:pt x="5562776" y="8219915"/>
                  </a:lnTo>
                  <a:lnTo>
                    <a:pt x="5572301" y="8219915"/>
                  </a:lnTo>
                  <a:lnTo>
                    <a:pt x="5572301" y="8229441"/>
                  </a:lnTo>
                  <a:close/>
                </a:path>
                <a:path w="6772275" h="8229600">
                  <a:moveTo>
                    <a:pt x="5553251" y="8229441"/>
                  </a:moveTo>
                  <a:lnTo>
                    <a:pt x="5543726" y="8229441"/>
                  </a:lnTo>
                  <a:lnTo>
                    <a:pt x="5543726" y="8219915"/>
                  </a:lnTo>
                  <a:lnTo>
                    <a:pt x="5553251" y="8219915"/>
                  </a:lnTo>
                  <a:lnTo>
                    <a:pt x="5553251" y="8229441"/>
                  </a:lnTo>
                  <a:close/>
                </a:path>
                <a:path w="6772275" h="8229600">
                  <a:moveTo>
                    <a:pt x="5534201" y="8229441"/>
                  </a:moveTo>
                  <a:lnTo>
                    <a:pt x="5524676" y="8229441"/>
                  </a:lnTo>
                  <a:lnTo>
                    <a:pt x="5524676" y="8219915"/>
                  </a:lnTo>
                  <a:lnTo>
                    <a:pt x="5534201" y="8219915"/>
                  </a:lnTo>
                  <a:lnTo>
                    <a:pt x="5534201" y="8229441"/>
                  </a:lnTo>
                  <a:close/>
                </a:path>
                <a:path w="6772275" h="8229600">
                  <a:moveTo>
                    <a:pt x="5515151" y="8229441"/>
                  </a:moveTo>
                  <a:lnTo>
                    <a:pt x="5505626" y="8229441"/>
                  </a:lnTo>
                  <a:lnTo>
                    <a:pt x="5505626" y="8219915"/>
                  </a:lnTo>
                  <a:lnTo>
                    <a:pt x="5515151" y="8219915"/>
                  </a:lnTo>
                  <a:lnTo>
                    <a:pt x="5515151" y="8229441"/>
                  </a:lnTo>
                  <a:close/>
                </a:path>
                <a:path w="6772275" h="8229600">
                  <a:moveTo>
                    <a:pt x="5496101" y="8229441"/>
                  </a:moveTo>
                  <a:lnTo>
                    <a:pt x="5486576" y="8229441"/>
                  </a:lnTo>
                  <a:lnTo>
                    <a:pt x="5486576" y="8219915"/>
                  </a:lnTo>
                  <a:lnTo>
                    <a:pt x="5496101" y="8219915"/>
                  </a:lnTo>
                  <a:lnTo>
                    <a:pt x="5496101" y="8229441"/>
                  </a:lnTo>
                  <a:close/>
                </a:path>
                <a:path w="6772275" h="8229600">
                  <a:moveTo>
                    <a:pt x="5477051" y="8229441"/>
                  </a:moveTo>
                  <a:lnTo>
                    <a:pt x="5467526" y="8229441"/>
                  </a:lnTo>
                  <a:lnTo>
                    <a:pt x="5467526" y="8219915"/>
                  </a:lnTo>
                  <a:lnTo>
                    <a:pt x="5477051" y="8219915"/>
                  </a:lnTo>
                  <a:lnTo>
                    <a:pt x="5477051" y="8229441"/>
                  </a:lnTo>
                  <a:close/>
                </a:path>
                <a:path w="6772275" h="8229600">
                  <a:moveTo>
                    <a:pt x="5458001" y="8229441"/>
                  </a:moveTo>
                  <a:lnTo>
                    <a:pt x="5448476" y="8229441"/>
                  </a:lnTo>
                  <a:lnTo>
                    <a:pt x="5448476" y="8219915"/>
                  </a:lnTo>
                  <a:lnTo>
                    <a:pt x="5458001" y="8219915"/>
                  </a:lnTo>
                  <a:lnTo>
                    <a:pt x="5458001" y="8229441"/>
                  </a:lnTo>
                  <a:close/>
                </a:path>
                <a:path w="6772275" h="8229600">
                  <a:moveTo>
                    <a:pt x="5438951" y="8229441"/>
                  </a:moveTo>
                  <a:lnTo>
                    <a:pt x="5429426" y="8229441"/>
                  </a:lnTo>
                  <a:lnTo>
                    <a:pt x="5429426" y="8219915"/>
                  </a:lnTo>
                  <a:lnTo>
                    <a:pt x="5438951" y="8219915"/>
                  </a:lnTo>
                  <a:lnTo>
                    <a:pt x="5438951" y="8229441"/>
                  </a:lnTo>
                  <a:close/>
                </a:path>
                <a:path w="6772275" h="8229600">
                  <a:moveTo>
                    <a:pt x="5419901" y="8229441"/>
                  </a:moveTo>
                  <a:lnTo>
                    <a:pt x="5410376" y="8229441"/>
                  </a:lnTo>
                  <a:lnTo>
                    <a:pt x="5410376" y="8219915"/>
                  </a:lnTo>
                  <a:lnTo>
                    <a:pt x="5419901" y="8219915"/>
                  </a:lnTo>
                  <a:lnTo>
                    <a:pt x="5419901" y="8229441"/>
                  </a:lnTo>
                  <a:close/>
                </a:path>
                <a:path w="6772275" h="8229600">
                  <a:moveTo>
                    <a:pt x="5400851" y="8229441"/>
                  </a:moveTo>
                  <a:lnTo>
                    <a:pt x="5391326" y="8229441"/>
                  </a:lnTo>
                  <a:lnTo>
                    <a:pt x="5391326" y="8219915"/>
                  </a:lnTo>
                  <a:lnTo>
                    <a:pt x="5400851" y="8219915"/>
                  </a:lnTo>
                  <a:lnTo>
                    <a:pt x="5400851" y="8229441"/>
                  </a:lnTo>
                  <a:close/>
                </a:path>
                <a:path w="6772275" h="8229600">
                  <a:moveTo>
                    <a:pt x="5381801" y="8229441"/>
                  </a:moveTo>
                  <a:lnTo>
                    <a:pt x="5372276" y="8229441"/>
                  </a:lnTo>
                  <a:lnTo>
                    <a:pt x="5372276" y="8219915"/>
                  </a:lnTo>
                  <a:lnTo>
                    <a:pt x="5381801" y="8219915"/>
                  </a:lnTo>
                  <a:lnTo>
                    <a:pt x="5381801" y="8229441"/>
                  </a:lnTo>
                  <a:close/>
                </a:path>
                <a:path w="6772275" h="8229600">
                  <a:moveTo>
                    <a:pt x="5362751" y="8229441"/>
                  </a:moveTo>
                  <a:lnTo>
                    <a:pt x="5353226" y="8229441"/>
                  </a:lnTo>
                  <a:lnTo>
                    <a:pt x="5353226" y="8219915"/>
                  </a:lnTo>
                  <a:lnTo>
                    <a:pt x="5362751" y="8219915"/>
                  </a:lnTo>
                  <a:lnTo>
                    <a:pt x="5362751" y="8229441"/>
                  </a:lnTo>
                  <a:close/>
                </a:path>
                <a:path w="6772275" h="8229600">
                  <a:moveTo>
                    <a:pt x="5343701" y="8229441"/>
                  </a:moveTo>
                  <a:lnTo>
                    <a:pt x="5334176" y="8229441"/>
                  </a:lnTo>
                  <a:lnTo>
                    <a:pt x="5334176" y="8219915"/>
                  </a:lnTo>
                  <a:lnTo>
                    <a:pt x="5343701" y="8219915"/>
                  </a:lnTo>
                  <a:lnTo>
                    <a:pt x="5343701" y="8229441"/>
                  </a:lnTo>
                  <a:close/>
                </a:path>
                <a:path w="6772275" h="8229600">
                  <a:moveTo>
                    <a:pt x="5324651" y="8229441"/>
                  </a:moveTo>
                  <a:lnTo>
                    <a:pt x="5315126" y="8229441"/>
                  </a:lnTo>
                  <a:lnTo>
                    <a:pt x="5315126" y="8219915"/>
                  </a:lnTo>
                  <a:lnTo>
                    <a:pt x="5324651" y="8219915"/>
                  </a:lnTo>
                  <a:lnTo>
                    <a:pt x="5324651" y="8229441"/>
                  </a:lnTo>
                  <a:close/>
                </a:path>
                <a:path w="6772275" h="8229600">
                  <a:moveTo>
                    <a:pt x="5305601" y="8229441"/>
                  </a:moveTo>
                  <a:lnTo>
                    <a:pt x="5296076" y="8229441"/>
                  </a:lnTo>
                  <a:lnTo>
                    <a:pt x="5296076" y="8219915"/>
                  </a:lnTo>
                  <a:lnTo>
                    <a:pt x="5305601" y="8219915"/>
                  </a:lnTo>
                  <a:lnTo>
                    <a:pt x="5305601" y="8229441"/>
                  </a:lnTo>
                  <a:close/>
                </a:path>
                <a:path w="6772275" h="8229600">
                  <a:moveTo>
                    <a:pt x="5286551" y="8229441"/>
                  </a:moveTo>
                  <a:lnTo>
                    <a:pt x="5277026" y="8229441"/>
                  </a:lnTo>
                  <a:lnTo>
                    <a:pt x="5277026" y="8219915"/>
                  </a:lnTo>
                  <a:lnTo>
                    <a:pt x="5286551" y="8219915"/>
                  </a:lnTo>
                  <a:lnTo>
                    <a:pt x="5286551" y="8229441"/>
                  </a:lnTo>
                  <a:close/>
                </a:path>
                <a:path w="6772275" h="8229600">
                  <a:moveTo>
                    <a:pt x="5267501" y="8229441"/>
                  </a:moveTo>
                  <a:lnTo>
                    <a:pt x="5257976" y="8229441"/>
                  </a:lnTo>
                  <a:lnTo>
                    <a:pt x="5257976" y="8219915"/>
                  </a:lnTo>
                  <a:lnTo>
                    <a:pt x="5267501" y="8219915"/>
                  </a:lnTo>
                  <a:lnTo>
                    <a:pt x="5267501" y="8229441"/>
                  </a:lnTo>
                  <a:close/>
                </a:path>
                <a:path w="6772275" h="8229600">
                  <a:moveTo>
                    <a:pt x="5248451" y="8229441"/>
                  </a:moveTo>
                  <a:lnTo>
                    <a:pt x="5238926" y="8229441"/>
                  </a:lnTo>
                  <a:lnTo>
                    <a:pt x="5238926" y="8219915"/>
                  </a:lnTo>
                  <a:lnTo>
                    <a:pt x="5248451" y="8219915"/>
                  </a:lnTo>
                  <a:lnTo>
                    <a:pt x="5248451" y="8229441"/>
                  </a:lnTo>
                  <a:close/>
                </a:path>
                <a:path w="6772275" h="8229600">
                  <a:moveTo>
                    <a:pt x="5229401" y="8229441"/>
                  </a:moveTo>
                  <a:lnTo>
                    <a:pt x="5219876" y="8229441"/>
                  </a:lnTo>
                  <a:lnTo>
                    <a:pt x="5219876" y="8219915"/>
                  </a:lnTo>
                  <a:lnTo>
                    <a:pt x="5229401" y="8219915"/>
                  </a:lnTo>
                  <a:lnTo>
                    <a:pt x="5229401" y="8229441"/>
                  </a:lnTo>
                  <a:close/>
                </a:path>
                <a:path w="6772275" h="8229600">
                  <a:moveTo>
                    <a:pt x="5210351" y="8229441"/>
                  </a:moveTo>
                  <a:lnTo>
                    <a:pt x="5200826" y="8229441"/>
                  </a:lnTo>
                  <a:lnTo>
                    <a:pt x="5200826" y="8219915"/>
                  </a:lnTo>
                  <a:lnTo>
                    <a:pt x="5210351" y="8219915"/>
                  </a:lnTo>
                  <a:lnTo>
                    <a:pt x="5210351" y="8229441"/>
                  </a:lnTo>
                  <a:close/>
                </a:path>
                <a:path w="6772275" h="8229600">
                  <a:moveTo>
                    <a:pt x="5191301" y="8229441"/>
                  </a:moveTo>
                  <a:lnTo>
                    <a:pt x="5181776" y="8229441"/>
                  </a:lnTo>
                  <a:lnTo>
                    <a:pt x="5181776" y="8219915"/>
                  </a:lnTo>
                  <a:lnTo>
                    <a:pt x="5191301" y="8219915"/>
                  </a:lnTo>
                  <a:lnTo>
                    <a:pt x="5191301" y="8229441"/>
                  </a:lnTo>
                  <a:close/>
                </a:path>
                <a:path w="6772275" h="8229600">
                  <a:moveTo>
                    <a:pt x="5172251" y="8229441"/>
                  </a:moveTo>
                  <a:lnTo>
                    <a:pt x="5162726" y="8229441"/>
                  </a:lnTo>
                  <a:lnTo>
                    <a:pt x="5162726" y="8219915"/>
                  </a:lnTo>
                  <a:lnTo>
                    <a:pt x="5172251" y="8219915"/>
                  </a:lnTo>
                  <a:lnTo>
                    <a:pt x="5172251" y="8229441"/>
                  </a:lnTo>
                  <a:close/>
                </a:path>
                <a:path w="6772275" h="8229600">
                  <a:moveTo>
                    <a:pt x="5153201" y="8229441"/>
                  </a:moveTo>
                  <a:lnTo>
                    <a:pt x="5143676" y="8229441"/>
                  </a:lnTo>
                  <a:lnTo>
                    <a:pt x="5143676" y="8219915"/>
                  </a:lnTo>
                  <a:lnTo>
                    <a:pt x="5153201" y="8219915"/>
                  </a:lnTo>
                  <a:lnTo>
                    <a:pt x="5153201" y="8229441"/>
                  </a:lnTo>
                  <a:close/>
                </a:path>
                <a:path w="6772275" h="8229600">
                  <a:moveTo>
                    <a:pt x="5134151" y="8229441"/>
                  </a:moveTo>
                  <a:lnTo>
                    <a:pt x="5124626" y="8229441"/>
                  </a:lnTo>
                  <a:lnTo>
                    <a:pt x="5124626" y="8219915"/>
                  </a:lnTo>
                  <a:lnTo>
                    <a:pt x="5134151" y="8219915"/>
                  </a:lnTo>
                  <a:lnTo>
                    <a:pt x="5134151" y="8229441"/>
                  </a:lnTo>
                  <a:close/>
                </a:path>
                <a:path w="6772275" h="8229600">
                  <a:moveTo>
                    <a:pt x="5115101" y="8229441"/>
                  </a:moveTo>
                  <a:lnTo>
                    <a:pt x="5105576" y="8229441"/>
                  </a:lnTo>
                  <a:lnTo>
                    <a:pt x="5105576" y="8219915"/>
                  </a:lnTo>
                  <a:lnTo>
                    <a:pt x="5115101" y="8219915"/>
                  </a:lnTo>
                  <a:lnTo>
                    <a:pt x="5115101" y="8229441"/>
                  </a:lnTo>
                  <a:close/>
                </a:path>
                <a:path w="6772275" h="8229600">
                  <a:moveTo>
                    <a:pt x="5096051" y="8229441"/>
                  </a:moveTo>
                  <a:lnTo>
                    <a:pt x="5086526" y="8229441"/>
                  </a:lnTo>
                  <a:lnTo>
                    <a:pt x="5086526" y="8219915"/>
                  </a:lnTo>
                  <a:lnTo>
                    <a:pt x="5096051" y="8219915"/>
                  </a:lnTo>
                  <a:lnTo>
                    <a:pt x="5096051" y="8229441"/>
                  </a:lnTo>
                  <a:close/>
                </a:path>
                <a:path w="6772275" h="8229600">
                  <a:moveTo>
                    <a:pt x="5077001" y="8229441"/>
                  </a:moveTo>
                  <a:lnTo>
                    <a:pt x="5067476" y="8229441"/>
                  </a:lnTo>
                  <a:lnTo>
                    <a:pt x="5067476" y="8219915"/>
                  </a:lnTo>
                  <a:lnTo>
                    <a:pt x="5077001" y="8219915"/>
                  </a:lnTo>
                  <a:lnTo>
                    <a:pt x="5077001" y="8229441"/>
                  </a:lnTo>
                  <a:close/>
                </a:path>
                <a:path w="6772275" h="8229600">
                  <a:moveTo>
                    <a:pt x="5057951" y="8229441"/>
                  </a:moveTo>
                  <a:lnTo>
                    <a:pt x="5048426" y="8229441"/>
                  </a:lnTo>
                  <a:lnTo>
                    <a:pt x="5048426" y="8219915"/>
                  </a:lnTo>
                  <a:lnTo>
                    <a:pt x="5057951" y="8219915"/>
                  </a:lnTo>
                  <a:lnTo>
                    <a:pt x="5057951" y="8229441"/>
                  </a:lnTo>
                  <a:close/>
                </a:path>
                <a:path w="6772275" h="8229600">
                  <a:moveTo>
                    <a:pt x="5038901" y="8229441"/>
                  </a:moveTo>
                  <a:lnTo>
                    <a:pt x="5029376" y="8229441"/>
                  </a:lnTo>
                  <a:lnTo>
                    <a:pt x="5029376" y="8219915"/>
                  </a:lnTo>
                  <a:lnTo>
                    <a:pt x="5038901" y="8219915"/>
                  </a:lnTo>
                  <a:lnTo>
                    <a:pt x="5038901" y="8229441"/>
                  </a:lnTo>
                  <a:close/>
                </a:path>
                <a:path w="6772275" h="8229600">
                  <a:moveTo>
                    <a:pt x="5019851" y="8229441"/>
                  </a:moveTo>
                  <a:lnTo>
                    <a:pt x="5010326" y="8229441"/>
                  </a:lnTo>
                  <a:lnTo>
                    <a:pt x="5010326" y="8219915"/>
                  </a:lnTo>
                  <a:lnTo>
                    <a:pt x="5019851" y="8219915"/>
                  </a:lnTo>
                  <a:lnTo>
                    <a:pt x="5019851" y="8229441"/>
                  </a:lnTo>
                  <a:close/>
                </a:path>
                <a:path w="6772275" h="8229600">
                  <a:moveTo>
                    <a:pt x="5000801" y="8229441"/>
                  </a:moveTo>
                  <a:lnTo>
                    <a:pt x="4991276" y="8229441"/>
                  </a:lnTo>
                  <a:lnTo>
                    <a:pt x="4991276" y="8219915"/>
                  </a:lnTo>
                  <a:lnTo>
                    <a:pt x="5000801" y="8219915"/>
                  </a:lnTo>
                  <a:lnTo>
                    <a:pt x="5000801" y="8229441"/>
                  </a:lnTo>
                  <a:close/>
                </a:path>
                <a:path w="6772275" h="8229600">
                  <a:moveTo>
                    <a:pt x="4981751" y="8229441"/>
                  </a:moveTo>
                  <a:lnTo>
                    <a:pt x="4972226" y="8229441"/>
                  </a:lnTo>
                  <a:lnTo>
                    <a:pt x="4972226" y="8219915"/>
                  </a:lnTo>
                  <a:lnTo>
                    <a:pt x="4981751" y="8219915"/>
                  </a:lnTo>
                  <a:lnTo>
                    <a:pt x="4981751" y="8229441"/>
                  </a:lnTo>
                  <a:close/>
                </a:path>
                <a:path w="6772275" h="8229600">
                  <a:moveTo>
                    <a:pt x="4962701" y="8229441"/>
                  </a:moveTo>
                  <a:lnTo>
                    <a:pt x="4953176" y="8229441"/>
                  </a:lnTo>
                  <a:lnTo>
                    <a:pt x="4953176" y="8219915"/>
                  </a:lnTo>
                  <a:lnTo>
                    <a:pt x="4962701" y="8219915"/>
                  </a:lnTo>
                  <a:lnTo>
                    <a:pt x="4962701" y="8229441"/>
                  </a:lnTo>
                  <a:close/>
                </a:path>
                <a:path w="6772275" h="8229600">
                  <a:moveTo>
                    <a:pt x="4943651" y="8229441"/>
                  </a:moveTo>
                  <a:lnTo>
                    <a:pt x="4934126" y="8229441"/>
                  </a:lnTo>
                  <a:lnTo>
                    <a:pt x="4934126" y="8219915"/>
                  </a:lnTo>
                  <a:lnTo>
                    <a:pt x="4943651" y="8219915"/>
                  </a:lnTo>
                  <a:lnTo>
                    <a:pt x="4943651" y="8229441"/>
                  </a:lnTo>
                  <a:close/>
                </a:path>
                <a:path w="6772275" h="8229600">
                  <a:moveTo>
                    <a:pt x="4924601" y="8229441"/>
                  </a:moveTo>
                  <a:lnTo>
                    <a:pt x="4915076" y="8229441"/>
                  </a:lnTo>
                  <a:lnTo>
                    <a:pt x="4915076" y="8219915"/>
                  </a:lnTo>
                  <a:lnTo>
                    <a:pt x="4924601" y="8219915"/>
                  </a:lnTo>
                  <a:lnTo>
                    <a:pt x="4924601" y="8229441"/>
                  </a:lnTo>
                  <a:close/>
                </a:path>
                <a:path w="6772275" h="8229600">
                  <a:moveTo>
                    <a:pt x="4905551" y="8229441"/>
                  </a:moveTo>
                  <a:lnTo>
                    <a:pt x="4896026" y="8229441"/>
                  </a:lnTo>
                  <a:lnTo>
                    <a:pt x="4896026" y="8219915"/>
                  </a:lnTo>
                  <a:lnTo>
                    <a:pt x="4905551" y="8219915"/>
                  </a:lnTo>
                  <a:lnTo>
                    <a:pt x="4905551" y="8229441"/>
                  </a:lnTo>
                  <a:close/>
                </a:path>
                <a:path w="6772275" h="8229600">
                  <a:moveTo>
                    <a:pt x="4886501" y="8229441"/>
                  </a:moveTo>
                  <a:lnTo>
                    <a:pt x="4876976" y="8229441"/>
                  </a:lnTo>
                  <a:lnTo>
                    <a:pt x="4876976" y="8219915"/>
                  </a:lnTo>
                  <a:lnTo>
                    <a:pt x="4886501" y="8219915"/>
                  </a:lnTo>
                  <a:lnTo>
                    <a:pt x="4886501" y="8229441"/>
                  </a:lnTo>
                  <a:close/>
                </a:path>
                <a:path w="6772275" h="8229600">
                  <a:moveTo>
                    <a:pt x="4867451" y="8229441"/>
                  </a:moveTo>
                  <a:lnTo>
                    <a:pt x="4857926" y="8229441"/>
                  </a:lnTo>
                  <a:lnTo>
                    <a:pt x="4857926" y="8219915"/>
                  </a:lnTo>
                  <a:lnTo>
                    <a:pt x="4867451" y="8219915"/>
                  </a:lnTo>
                  <a:lnTo>
                    <a:pt x="4867451" y="8229441"/>
                  </a:lnTo>
                  <a:close/>
                </a:path>
                <a:path w="6772275" h="8229600">
                  <a:moveTo>
                    <a:pt x="4848401" y="8229441"/>
                  </a:moveTo>
                  <a:lnTo>
                    <a:pt x="4838876" y="8229441"/>
                  </a:lnTo>
                  <a:lnTo>
                    <a:pt x="4838876" y="8219915"/>
                  </a:lnTo>
                  <a:lnTo>
                    <a:pt x="4848401" y="8219915"/>
                  </a:lnTo>
                  <a:lnTo>
                    <a:pt x="4848401" y="8229441"/>
                  </a:lnTo>
                  <a:close/>
                </a:path>
                <a:path w="6772275" h="8229600">
                  <a:moveTo>
                    <a:pt x="4829350" y="8229441"/>
                  </a:moveTo>
                  <a:lnTo>
                    <a:pt x="4819826" y="8229441"/>
                  </a:lnTo>
                  <a:lnTo>
                    <a:pt x="4819826" y="8219915"/>
                  </a:lnTo>
                  <a:lnTo>
                    <a:pt x="4829350" y="8219915"/>
                  </a:lnTo>
                  <a:lnTo>
                    <a:pt x="4829350" y="8229441"/>
                  </a:lnTo>
                  <a:close/>
                </a:path>
                <a:path w="6772275" h="8229600">
                  <a:moveTo>
                    <a:pt x="4810301" y="8229441"/>
                  </a:moveTo>
                  <a:lnTo>
                    <a:pt x="4800776" y="8229441"/>
                  </a:lnTo>
                  <a:lnTo>
                    <a:pt x="4800776" y="8219915"/>
                  </a:lnTo>
                  <a:lnTo>
                    <a:pt x="4810301" y="8219915"/>
                  </a:lnTo>
                  <a:lnTo>
                    <a:pt x="4810301" y="8229441"/>
                  </a:lnTo>
                  <a:close/>
                </a:path>
                <a:path w="6772275" h="8229600">
                  <a:moveTo>
                    <a:pt x="4791250" y="8229441"/>
                  </a:moveTo>
                  <a:lnTo>
                    <a:pt x="4781726" y="8229441"/>
                  </a:lnTo>
                  <a:lnTo>
                    <a:pt x="4781726" y="8219915"/>
                  </a:lnTo>
                  <a:lnTo>
                    <a:pt x="4791250" y="8219915"/>
                  </a:lnTo>
                  <a:lnTo>
                    <a:pt x="4791250" y="8229441"/>
                  </a:lnTo>
                  <a:close/>
                </a:path>
                <a:path w="6772275" h="8229600">
                  <a:moveTo>
                    <a:pt x="4772201" y="8229441"/>
                  </a:moveTo>
                  <a:lnTo>
                    <a:pt x="4762676" y="8229441"/>
                  </a:lnTo>
                  <a:lnTo>
                    <a:pt x="4762676" y="8219915"/>
                  </a:lnTo>
                  <a:lnTo>
                    <a:pt x="4772201" y="8219915"/>
                  </a:lnTo>
                  <a:lnTo>
                    <a:pt x="4772201" y="8229441"/>
                  </a:lnTo>
                  <a:close/>
                </a:path>
                <a:path w="6772275" h="8229600">
                  <a:moveTo>
                    <a:pt x="4753151" y="8229441"/>
                  </a:moveTo>
                  <a:lnTo>
                    <a:pt x="4743626" y="8229441"/>
                  </a:lnTo>
                  <a:lnTo>
                    <a:pt x="4743626" y="8219915"/>
                  </a:lnTo>
                  <a:lnTo>
                    <a:pt x="4753151" y="8219915"/>
                  </a:lnTo>
                  <a:lnTo>
                    <a:pt x="4753151" y="8229441"/>
                  </a:lnTo>
                  <a:close/>
                </a:path>
                <a:path w="6772275" h="8229600">
                  <a:moveTo>
                    <a:pt x="4734101" y="8229441"/>
                  </a:moveTo>
                  <a:lnTo>
                    <a:pt x="4724575" y="8229441"/>
                  </a:lnTo>
                  <a:lnTo>
                    <a:pt x="4724575" y="8219915"/>
                  </a:lnTo>
                  <a:lnTo>
                    <a:pt x="4734101" y="8219915"/>
                  </a:lnTo>
                  <a:lnTo>
                    <a:pt x="4734101" y="8229441"/>
                  </a:lnTo>
                  <a:close/>
                </a:path>
                <a:path w="6772275" h="8229600">
                  <a:moveTo>
                    <a:pt x="4715051" y="8229441"/>
                  </a:moveTo>
                  <a:lnTo>
                    <a:pt x="4705526" y="8229441"/>
                  </a:lnTo>
                  <a:lnTo>
                    <a:pt x="4705526" y="8219915"/>
                  </a:lnTo>
                  <a:lnTo>
                    <a:pt x="4715051" y="8219915"/>
                  </a:lnTo>
                  <a:lnTo>
                    <a:pt x="4715051" y="8229441"/>
                  </a:lnTo>
                  <a:close/>
                </a:path>
                <a:path w="6772275" h="8229600">
                  <a:moveTo>
                    <a:pt x="4696001" y="8229441"/>
                  </a:moveTo>
                  <a:lnTo>
                    <a:pt x="4686475" y="8229441"/>
                  </a:lnTo>
                  <a:lnTo>
                    <a:pt x="4686475" y="8219915"/>
                  </a:lnTo>
                  <a:lnTo>
                    <a:pt x="4696001" y="8219915"/>
                  </a:lnTo>
                  <a:lnTo>
                    <a:pt x="4696001" y="8229441"/>
                  </a:lnTo>
                  <a:close/>
                </a:path>
                <a:path w="6772275" h="8229600">
                  <a:moveTo>
                    <a:pt x="4676951" y="8229441"/>
                  </a:moveTo>
                  <a:lnTo>
                    <a:pt x="4667426" y="8229441"/>
                  </a:lnTo>
                  <a:lnTo>
                    <a:pt x="4667426" y="8219915"/>
                  </a:lnTo>
                  <a:lnTo>
                    <a:pt x="4676951" y="8219915"/>
                  </a:lnTo>
                  <a:lnTo>
                    <a:pt x="4676951" y="8229441"/>
                  </a:lnTo>
                  <a:close/>
                </a:path>
                <a:path w="6772275" h="8229600">
                  <a:moveTo>
                    <a:pt x="4657901" y="8229441"/>
                  </a:moveTo>
                  <a:lnTo>
                    <a:pt x="4648375" y="8229441"/>
                  </a:lnTo>
                  <a:lnTo>
                    <a:pt x="4648375" y="8219915"/>
                  </a:lnTo>
                  <a:lnTo>
                    <a:pt x="4657901" y="8219915"/>
                  </a:lnTo>
                  <a:lnTo>
                    <a:pt x="4657901" y="8229441"/>
                  </a:lnTo>
                  <a:close/>
                </a:path>
                <a:path w="6772275" h="8229600">
                  <a:moveTo>
                    <a:pt x="4638851" y="8229441"/>
                  </a:moveTo>
                  <a:lnTo>
                    <a:pt x="4629326" y="8229441"/>
                  </a:lnTo>
                  <a:lnTo>
                    <a:pt x="4629326" y="8219915"/>
                  </a:lnTo>
                  <a:lnTo>
                    <a:pt x="4638851" y="8219915"/>
                  </a:lnTo>
                  <a:lnTo>
                    <a:pt x="4638851" y="8229441"/>
                  </a:lnTo>
                  <a:close/>
                </a:path>
                <a:path w="6772275" h="8229600">
                  <a:moveTo>
                    <a:pt x="4619800" y="8229441"/>
                  </a:moveTo>
                  <a:lnTo>
                    <a:pt x="4610276" y="8229441"/>
                  </a:lnTo>
                  <a:lnTo>
                    <a:pt x="4610276" y="8219915"/>
                  </a:lnTo>
                  <a:lnTo>
                    <a:pt x="4619800" y="8219915"/>
                  </a:lnTo>
                  <a:lnTo>
                    <a:pt x="4619800" y="8229441"/>
                  </a:lnTo>
                  <a:close/>
                </a:path>
                <a:path w="6772275" h="8229600">
                  <a:moveTo>
                    <a:pt x="4600751" y="8229441"/>
                  </a:moveTo>
                  <a:lnTo>
                    <a:pt x="4591226" y="8229441"/>
                  </a:lnTo>
                  <a:lnTo>
                    <a:pt x="4591226" y="8219915"/>
                  </a:lnTo>
                  <a:lnTo>
                    <a:pt x="4600751" y="8219915"/>
                  </a:lnTo>
                  <a:lnTo>
                    <a:pt x="4600751" y="8229441"/>
                  </a:lnTo>
                  <a:close/>
                </a:path>
                <a:path w="6772275" h="8229600">
                  <a:moveTo>
                    <a:pt x="4581700" y="8229441"/>
                  </a:moveTo>
                  <a:lnTo>
                    <a:pt x="4572176" y="8229441"/>
                  </a:lnTo>
                  <a:lnTo>
                    <a:pt x="4572176" y="8219915"/>
                  </a:lnTo>
                  <a:lnTo>
                    <a:pt x="4581700" y="8219915"/>
                  </a:lnTo>
                  <a:lnTo>
                    <a:pt x="4581700" y="8229441"/>
                  </a:lnTo>
                  <a:close/>
                </a:path>
                <a:path w="6772275" h="8229600">
                  <a:moveTo>
                    <a:pt x="4562651" y="8229441"/>
                  </a:moveTo>
                  <a:lnTo>
                    <a:pt x="4553126" y="8229441"/>
                  </a:lnTo>
                  <a:lnTo>
                    <a:pt x="4553126" y="8219915"/>
                  </a:lnTo>
                  <a:lnTo>
                    <a:pt x="4562651" y="8219915"/>
                  </a:lnTo>
                  <a:lnTo>
                    <a:pt x="4562651" y="8229441"/>
                  </a:lnTo>
                  <a:close/>
                </a:path>
                <a:path w="6772275" h="8229600">
                  <a:moveTo>
                    <a:pt x="4543600" y="8229441"/>
                  </a:moveTo>
                  <a:lnTo>
                    <a:pt x="4534076" y="8229441"/>
                  </a:lnTo>
                  <a:lnTo>
                    <a:pt x="4534076" y="8219915"/>
                  </a:lnTo>
                  <a:lnTo>
                    <a:pt x="4543600" y="8219915"/>
                  </a:lnTo>
                  <a:lnTo>
                    <a:pt x="4543600" y="8229441"/>
                  </a:lnTo>
                  <a:close/>
                </a:path>
                <a:path w="6772275" h="8229600">
                  <a:moveTo>
                    <a:pt x="4524551" y="8229441"/>
                  </a:moveTo>
                  <a:lnTo>
                    <a:pt x="4515025" y="8229441"/>
                  </a:lnTo>
                  <a:lnTo>
                    <a:pt x="4515025" y="8219915"/>
                  </a:lnTo>
                  <a:lnTo>
                    <a:pt x="4524551" y="8219915"/>
                  </a:lnTo>
                  <a:lnTo>
                    <a:pt x="4524551" y="8229441"/>
                  </a:lnTo>
                  <a:close/>
                </a:path>
                <a:path w="6772275" h="8229600">
                  <a:moveTo>
                    <a:pt x="4505500" y="8229441"/>
                  </a:moveTo>
                  <a:lnTo>
                    <a:pt x="4495976" y="8229441"/>
                  </a:lnTo>
                  <a:lnTo>
                    <a:pt x="4495976" y="8219915"/>
                  </a:lnTo>
                  <a:lnTo>
                    <a:pt x="4505500" y="8219915"/>
                  </a:lnTo>
                  <a:lnTo>
                    <a:pt x="4505500" y="8229441"/>
                  </a:lnTo>
                  <a:close/>
                </a:path>
                <a:path w="6772275" h="8229600">
                  <a:moveTo>
                    <a:pt x="4486451" y="8229441"/>
                  </a:moveTo>
                  <a:lnTo>
                    <a:pt x="4476925" y="8229441"/>
                  </a:lnTo>
                  <a:lnTo>
                    <a:pt x="4476925" y="8219915"/>
                  </a:lnTo>
                  <a:lnTo>
                    <a:pt x="4486451" y="8219915"/>
                  </a:lnTo>
                  <a:lnTo>
                    <a:pt x="4486451" y="8229441"/>
                  </a:lnTo>
                  <a:close/>
                </a:path>
                <a:path w="6772275" h="8229600">
                  <a:moveTo>
                    <a:pt x="4467401" y="8229441"/>
                  </a:moveTo>
                  <a:lnTo>
                    <a:pt x="4457876" y="8229441"/>
                  </a:lnTo>
                  <a:lnTo>
                    <a:pt x="4457876" y="8219915"/>
                  </a:lnTo>
                  <a:lnTo>
                    <a:pt x="4467401" y="8219915"/>
                  </a:lnTo>
                  <a:lnTo>
                    <a:pt x="4467401" y="8229441"/>
                  </a:lnTo>
                  <a:close/>
                </a:path>
                <a:path w="6772275" h="8229600">
                  <a:moveTo>
                    <a:pt x="4448351" y="8229441"/>
                  </a:moveTo>
                  <a:lnTo>
                    <a:pt x="4438825" y="8229441"/>
                  </a:lnTo>
                  <a:lnTo>
                    <a:pt x="4438825" y="8219915"/>
                  </a:lnTo>
                  <a:lnTo>
                    <a:pt x="4448351" y="8219915"/>
                  </a:lnTo>
                  <a:lnTo>
                    <a:pt x="4448351" y="8229441"/>
                  </a:lnTo>
                  <a:close/>
                </a:path>
                <a:path w="6772275" h="8229600">
                  <a:moveTo>
                    <a:pt x="4429301" y="8229441"/>
                  </a:moveTo>
                  <a:lnTo>
                    <a:pt x="4419776" y="8229441"/>
                  </a:lnTo>
                  <a:lnTo>
                    <a:pt x="4419776" y="8219915"/>
                  </a:lnTo>
                  <a:lnTo>
                    <a:pt x="4429301" y="8219915"/>
                  </a:lnTo>
                  <a:lnTo>
                    <a:pt x="4429301" y="8229441"/>
                  </a:lnTo>
                  <a:close/>
                </a:path>
                <a:path w="6772275" h="8229600">
                  <a:moveTo>
                    <a:pt x="4410250" y="8229441"/>
                  </a:moveTo>
                  <a:lnTo>
                    <a:pt x="4400725" y="8229441"/>
                  </a:lnTo>
                  <a:lnTo>
                    <a:pt x="4400725" y="8219915"/>
                  </a:lnTo>
                  <a:lnTo>
                    <a:pt x="4410250" y="8219915"/>
                  </a:lnTo>
                  <a:lnTo>
                    <a:pt x="4410250" y="8229441"/>
                  </a:lnTo>
                  <a:close/>
                </a:path>
                <a:path w="6772275" h="8229600">
                  <a:moveTo>
                    <a:pt x="4391201" y="8229441"/>
                  </a:moveTo>
                  <a:lnTo>
                    <a:pt x="4381676" y="8229441"/>
                  </a:lnTo>
                  <a:lnTo>
                    <a:pt x="4381676" y="8219915"/>
                  </a:lnTo>
                  <a:lnTo>
                    <a:pt x="4391201" y="8219915"/>
                  </a:lnTo>
                  <a:lnTo>
                    <a:pt x="4391201" y="8229441"/>
                  </a:lnTo>
                  <a:close/>
                </a:path>
                <a:path w="6772275" h="8229600">
                  <a:moveTo>
                    <a:pt x="4372150" y="8229441"/>
                  </a:moveTo>
                  <a:lnTo>
                    <a:pt x="4362625" y="8229441"/>
                  </a:lnTo>
                  <a:lnTo>
                    <a:pt x="4362625" y="8219915"/>
                  </a:lnTo>
                  <a:lnTo>
                    <a:pt x="4372150" y="8219915"/>
                  </a:lnTo>
                  <a:lnTo>
                    <a:pt x="4372150" y="8229441"/>
                  </a:lnTo>
                  <a:close/>
                </a:path>
                <a:path w="6772275" h="8229600">
                  <a:moveTo>
                    <a:pt x="4353101" y="8229441"/>
                  </a:moveTo>
                  <a:lnTo>
                    <a:pt x="4343576" y="8229441"/>
                  </a:lnTo>
                  <a:lnTo>
                    <a:pt x="4343576" y="8219915"/>
                  </a:lnTo>
                  <a:lnTo>
                    <a:pt x="4353101" y="8219915"/>
                  </a:lnTo>
                  <a:lnTo>
                    <a:pt x="4353101" y="8229441"/>
                  </a:lnTo>
                  <a:close/>
                </a:path>
                <a:path w="6772275" h="8229600">
                  <a:moveTo>
                    <a:pt x="4334050" y="8229441"/>
                  </a:moveTo>
                  <a:lnTo>
                    <a:pt x="4324526" y="8229441"/>
                  </a:lnTo>
                  <a:lnTo>
                    <a:pt x="4324526" y="8219915"/>
                  </a:lnTo>
                  <a:lnTo>
                    <a:pt x="4334050" y="8219915"/>
                  </a:lnTo>
                  <a:lnTo>
                    <a:pt x="4334050" y="8229441"/>
                  </a:lnTo>
                  <a:close/>
                </a:path>
                <a:path w="6772275" h="8229600">
                  <a:moveTo>
                    <a:pt x="4315001" y="8229441"/>
                  </a:moveTo>
                  <a:lnTo>
                    <a:pt x="4305475" y="8229441"/>
                  </a:lnTo>
                  <a:lnTo>
                    <a:pt x="4305475" y="8219915"/>
                  </a:lnTo>
                  <a:lnTo>
                    <a:pt x="4315001" y="8219915"/>
                  </a:lnTo>
                  <a:lnTo>
                    <a:pt x="4315001" y="8229441"/>
                  </a:lnTo>
                  <a:close/>
                </a:path>
                <a:path w="6772275" h="8229600">
                  <a:moveTo>
                    <a:pt x="4295950" y="8229441"/>
                  </a:moveTo>
                  <a:lnTo>
                    <a:pt x="4286426" y="8229441"/>
                  </a:lnTo>
                  <a:lnTo>
                    <a:pt x="4286426" y="8219915"/>
                  </a:lnTo>
                  <a:lnTo>
                    <a:pt x="4295950" y="8219915"/>
                  </a:lnTo>
                  <a:lnTo>
                    <a:pt x="4295950" y="8229441"/>
                  </a:lnTo>
                  <a:close/>
                </a:path>
                <a:path w="6772275" h="8229600">
                  <a:moveTo>
                    <a:pt x="4276901" y="8229441"/>
                  </a:moveTo>
                  <a:lnTo>
                    <a:pt x="4267375" y="8229441"/>
                  </a:lnTo>
                  <a:lnTo>
                    <a:pt x="4267375" y="8219915"/>
                  </a:lnTo>
                  <a:lnTo>
                    <a:pt x="4276901" y="8219915"/>
                  </a:lnTo>
                  <a:lnTo>
                    <a:pt x="4276901" y="8229441"/>
                  </a:lnTo>
                  <a:close/>
                </a:path>
                <a:path w="6772275" h="8229600">
                  <a:moveTo>
                    <a:pt x="4257850" y="8229441"/>
                  </a:moveTo>
                  <a:lnTo>
                    <a:pt x="4248326" y="8229441"/>
                  </a:lnTo>
                  <a:lnTo>
                    <a:pt x="4248326" y="8219915"/>
                  </a:lnTo>
                  <a:lnTo>
                    <a:pt x="4257850" y="8219915"/>
                  </a:lnTo>
                  <a:lnTo>
                    <a:pt x="4257850" y="8229441"/>
                  </a:lnTo>
                  <a:close/>
                </a:path>
                <a:path w="6772275" h="8229600">
                  <a:moveTo>
                    <a:pt x="4238801" y="8229441"/>
                  </a:moveTo>
                  <a:lnTo>
                    <a:pt x="4229275" y="8229441"/>
                  </a:lnTo>
                  <a:lnTo>
                    <a:pt x="4229275" y="8219915"/>
                  </a:lnTo>
                  <a:lnTo>
                    <a:pt x="4238801" y="8219915"/>
                  </a:lnTo>
                  <a:lnTo>
                    <a:pt x="4238801" y="8229441"/>
                  </a:lnTo>
                  <a:close/>
                </a:path>
                <a:path w="6772275" h="8229600">
                  <a:moveTo>
                    <a:pt x="4219750" y="8229441"/>
                  </a:moveTo>
                  <a:lnTo>
                    <a:pt x="4210226" y="8229441"/>
                  </a:lnTo>
                  <a:lnTo>
                    <a:pt x="4210226" y="8219915"/>
                  </a:lnTo>
                  <a:lnTo>
                    <a:pt x="4219750" y="8219915"/>
                  </a:lnTo>
                  <a:lnTo>
                    <a:pt x="4219750" y="8229441"/>
                  </a:lnTo>
                  <a:close/>
                </a:path>
                <a:path w="6772275" h="8229600">
                  <a:moveTo>
                    <a:pt x="4200700" y="8229441"/>
                  </a:moveTo>
                  <a:lnTo>
                    <a:pt x="4191175" y="8229441"/>
                  </a:lnTo>
                  <a:lnTo>
                    <a:pt x="4191175" y="8219915"/>
                  </a:lnTo>
                  <a:lnTo>
                    <a:pt x="4200700" y="8219915"/>
                  </a:lnTo>
                  <a:lnTo>
                    <a:pt x="4200700" y="8229441"/>
                  </a:lnTo>
                  <a:close/>
                </a:path>
                <a:path w="6772275" h="8229600">
                  <a:moveTo>
                    <a:pt x="4181651" y="8229441"/>
                  </a:moveTo>
                  <a:lnTo>
                    <a:pt x="4172126" y="8229441"/>
                  </a:lnTo>
                  <a:lnTo>
                    <a:pt x="4172126" y="8219915"/>
                  </a:lnTo>
                  <a:lnTo>
                    <a:pt x="4181651" y="8219915"/>
                  </a:lnTo>
                  <a:lnTo>
                    <a:pt x="4181651" y="8229441"/>
                  </a:lnTo>
                  <a:close/>
                </a:path>
                <a:path w="6772275" h="8229600">
                  <a:moveTo>
                    <a:pt x="4162600" y="8229441"/>
                  </a:moveTo>
                  <a:lnTo>
                    <a:pt x="4153075" y="8229441"/>
                  </a:lnTo>
                  <a:lnTo>
                    <a:pt x="4153075" y="8219915"/>
                  </a:lnTo>
                  <a:lnTo>
                    <a:pt x="4162600" y="8219915"/>
                  </a:lnTo>
                  <a:lnTo>
                    <a:pt x="4162600" y="8229441"/>
                  </a:lnTo>
                  <a:close/>
                </a:path>
                <a:path w="6772275" h="8229600">
                  <a:moveTo>
                    <a:pt x="4143551" y="8229441"/>
                  </a:moveTo>
                  <a:lnTo>
                    <a:pt x="4134026" y="8229441"/>
                  </a:lnTo>
                  <a:lnTo>
                    <a:pt x="4134026" y="8219915"/>
                  </a:lnTo>
                  <a:lnTo>
                    <a:pt x="4143551" y="8219915"/>
                  </a:lnTo>
                  <a:lnTo>
                    <a:pt x="4143551" y="8229441"/>
                  </a:lnTo>
                  <a:close/>
                </a:path>
                <a:path w="6772275" h="8229600">
                  <a:moveTo>
                    <a:pt x="4124500" y="8229441"/>
                  </a:moveTo>
                  <a:lnTo>
                    <a:pt x="4114975" y="8229441"/>
                  </a:lnTo>
                  <a:lnTo>
                    <a:pt x="4114975" y="8219915"/>
                  </a:lnTo>
                  <a:lnTo>
                    <a:pt x="4124500" y="8219915"/>
                  </a:lnTo>
                  <a:lnTo>
                    <a:pt x="4124500" y="8229441"/>
                  </a:lnTo>
                  <a:close/>
                </a:path>
                <a:path w="6772275" h="8229600">
                  <a:moveTo>
                    <a:pt x="4105451" y="8229441"/>
                  </a:moveTo>
                  <a:lnTo>
                    <a:pt x="4095925" y="8229441"/>
                  </a:lnTo>
                  <a:lnTo>
                    <a:pt x="4095925" y="8219915"/>
                  </a:lnTo>
                  <a:lnTo>
                    <a:pt x="4105451" y="8219915"/>
                  </a:lnTo>
                  <a:lnTo>
                    <a:pt x="4105451" y="8229441"/>
                  </a:lnTo>
                  <a:close/>
                </a:path>
                <a:path w="6772275" h="8229600">
                  <a:moveTo>
                    <a:pt x="4086400" y="8229441"/>
                  </a:moveTo>
                  <a:lnTo>
                    <a:pt x="4076876" y="8229441"/>
                  </a:lnTo>
                  <a:lnTo>
                    <a:pt x="4076876" y="8219915"/>
                  </a:lnTo>
                  <a:lnTo>
                    <a:pt x="4086400" y="8219915"/>
                  </a:lnTo>
                  <a:lnTo>
                    <a:pt x="4086400" y="8229441"/>
                  </a:lnTo>
                  <a:close/>
                </a:path>
                <a:path w="6772275" h="8229600">
                  <a:moveTo>
                    <a:pt x="4067351" y="8229441"/>
                  </a:moveTo>
                  <a:lnTo>
                    <a:pt x="4057825" y="8229441"/>
                  </a:lnTo>
                  <a:lnTo>
                    <a:pt x="4057825" y="8219915"/>
                  </a:lnTo>
                  <a:lnTo>
                    <a:pt x="4067351" y="8219915"/>
                  </a:lnTo>
                  <a:lnTo>
                    <a:pt x="4067351" y="8229441"/>
                  </a:lnTo>
                  <a:close/>
                </a:path>
                <a:path w="6772275" h="8229600">
                  <a:moveTo>
                    <a:pt x="4048300" y="8229441"/>
                  </a:moveTo>
                  <a:lnTo>
                    <a:pt x="4038775" y="8229441"/>
                  </a:lnTo>
                  <a:lnTo>
                    <a:pt x="4038775" y="8219915"/>
                  </a:lnTo>
                  <a:lnTo>
                    <a:pt x="4048300" y="8219915"/>
                  </a:lnTo>
                  <a:lnTo>
                    <a:pt x="4048300" y="8229441"/>
                  </a:lnTo>
                  <a:close/>
                </a:path>
                <a:path w="6772275" h="8229600">
                  <a:moveTo>
                    <a:pt x="4029250" y="8229441"/>
                  </a:moveTo>
                  <a:lnTo>
                    <a:pt x="4019725" y="8229441"/>
                  </a:lnTo>
                  <a:lnTo>
                    <a:pt x="4019725" y="8219915"/>
                  </a:lnTo>
                  <a:lnTo>
                    <a:pt x="4029250" y="8219915"/>
                  </a:lnTo>
                  <a:lnTo>
                    <a:pt x="4029250" y="8229441"/>
                  </a:lnTo>
                  <a:close/>
                </a:path>
                <a:path w="6772275" h="8229600">
                  <a:moveTo>
                    <a:pt x="4010200" y="8229441"/>
                  </a:moveTo>
                  <a:lnTo>
                    <a:pt x="4000675" y="8229441"/>
                  </a:lnTo>
                  <a:lnTo>
                    <a:pt x="4000675" y="8219915"/>
                  </a:lnTo>
                  <a:lnTo>
                    <a:pt x="4010200" y="8219915"/>
                  </a:lnTo>
                  <a:lnTo>
                    <a:pt x="4010200" y="8229441"/>
                  </a:lnTo>
                  <a:close/>
                </a:path>
                <a:path w="6772275" h="8229600">
                  <a:moveTo>
                    <a:pt x="3991150" y="8229441"/>
                  </a:moveTo>
                  <a:lnTo>
                    <a:pt x="3981625" y="8229441"/>
                  </a:lnTo>
                  <a:lnTo>
                    <a:pt x="3981625" y="8219915"/>
                  </a:lnTo>
                  <a:lnTo>
                    <a:pt x="3991150" y="8219915"/>
                  </a:lnTo>
                  <a:lnTo>
                    <a:pt x="3991150" y="8229441"/>
                  </a:lnTo>
                  <a:close/>
                </a:path>
                <a:path w="6772275" h="8229600">
                  <a:moveTo>
                    <a:pt x="3972100" y="8229441"/>
                  </a:moveTo>
                  <a:lnTo>
                    <a:pt x="3962575" y="8229441"/>
                  </a:lnTo>
                  <a:lnTo>
                    <a:pt x="3962575" y="8219915"/>
                  </a:lnTo>
                  <a:lnTo>
                    <a:pt x="3972100" y="8219915"/>
                  </a:lnTo>
                  <a:lnTo>
                    <a:pt x="3972100" y="8229441"/>
                  </a:lnTo>
                  <a:close/>
                </a:path>
                <a:path w="6772275" h="8229600">
                  <a:moveTo>
                    <a:pt x="3953050" y="8229441"/>
                  </a:moveTo>
                  <a:lnTo>
                    <a:pt x="3943525" y="8229441"/>
                  </a:lnTo>
                  <a:lnTo>
                    <a:pt x="3943525" y="8219915"/>
                  </a:lnTo>
                  <a:lnTo>
                    <a:pt x="3953050" y="8219915"/>
                  </a:lnTo>
                  <a:lnTo>
                    <a:pt x="3953050" y="8229441"/>
                  </a:lnTo>
                  <a:close/>
                </a:path>
                <a:path w="6772275" h="8229600">
                  <a:moveTo>
                    <a:pt x="3934000" y="8229441"/>
                  </a:moveTo>
                  <a:lnTo>
                    <a:pt x="3924475" y="8229441"/>
                  </a:lnTo>
                  <a:lnTo>
                    <a:pt x="3924475" y="8219915"/>
                  </a:lnTo>
                  <a:lnTo>
                    <a:pt x="3934000" y="8219915"/>
                  </a:lnTo>
                  <a:lnTo>
                    <a:pt x="3934000" y="8229441"/>
                  </a:lnTo>
                  <a:close/>
                </a:path>
                <a:path w="6772275" h="8229600">
                  <a:moveTo>
                    <a:pt x="3914950" y="8229441"/>
                  </a:moveTo>
                  <a:lnTo>
                    <a:pt x="3905425" y="8229441"/>
                  </a:lnTo>
                  <a:lnTo>
                    <a:pt x="3905425" y="8219915"/>
                  </a:lnTo>
                  <a:lnTo>
                    <a:pt x="3914950" y="8219915"/>
                  </a:lnTo>
                  <a:lnTo>
                    <a:pt x="3914950" y="8229441"/>
                  </a:lnTo>
                  <a:close/>
                </a:path>
                <a:path w="6772275" h="8229600">
                  <a:moveTo>
                    <a:pt x="3895900" y="8229441"/>
                  </a:moveTo>
                  <a:lnTo>
                    <a:pt x="3886375" y="8229441"/>
                  </a:lnTo>
                  <a:lnTo>
                    <a:pt x="3886375" y="8219915"/>
                  </a:lnTo>
                  <a:lnTo>
                    <a:pt x="3895900" y="8219915"/>
                  </a:lnTo>
                  <a:lnTo>
                    <a:pt x="3895900" y="8229441"/>
                  </a:lnTo>
                  <a:close/>
                </a:path>
                <a:path w="6772275" h="8229600">
                  <a:moveTo>
                    <a:pt x="3876850" y="8229441"/>
                  </a:moveTo>
                  <a:lnTo>
                    <a:pt x="3867325" y="8229441"/>
                  </a:lnTo>
                  <a:lnTo>
                    <a:pt x="3867325" y="8219915"/>
                  </a:lnTo>
                  <a:lnTo>
                    <a:pt x="3876850" y="8219915"/>
                  </a:lnTo>
                  <a:lnTo>
                    <a:pt x="3876850" y="8229441"/>
                  </a:lnTo>
                  <a:close/>
                </a:path>
                <a:path w="6772275" h="8229600">
                  <a:moveTo>
                    <a:pt x="3857800" y="8229441"/>
                  </a:moveTo>
                  <a:lnTo>
                    <a:pt x="3848275" y="8229441"/>
                  </a:lnTo>
                  <a:lnTo>
                    <a:pt x="3848275" y="8219915"/>
                  </a:lnTo>
                  <a:lnTo>
                    <a:pt x="3857800" y="8219915"/>
                  </a:lnTo>
                  <a:lnTo>
                    <a:pt x="3857800" y="8229441"/>
                  </a:lnTo>
                  <a:close/>
                </a:path>
                <a:path w="6772275" h="8229600">
                  <a:moveTo>
                    <a:pt x="3838750" y="8229441"/>
                  </a:moveTo>
                  <a:lnTo>
                    <a:pt x="3829225" y="8229441"/>
                  </a:lnTo>
                  <a:lnTo>
                    <a:pt x="3829225" y="8219915"/>
                  </a:lnTo>
                  <a:lnTo>
                    <a:pt x="3838750" y="8219915"/>
                  </a:lnTo>
                  <a:lnTo>
                    <a:pt x="3838750" y="8229441"/>
                  </a:lnTo>
                  <a:close/>
                </a:path>
                <a:path w="6772275" h="8229600">
                  <a:moveTo>
                    <a:pt x="3819700" y="8229441"/>
                  </a:moveTo>
                  <a:lnTo>
                    <a:pt x="3810175" y="8229441"/>
                  </a:lnTo>
                  <a:lnTo>
                    <a:pt x="3810175" y="8219915"/>
                  </a:lnTo>
                  <a:lnTo>
                    <a:pt x="3819700" y="8219915"/>
                  </a:lnTo>
                  <a:lnTo>
                    <a:pt x="3819700" y="8229441"/>
                  </a:lnTo>
                  <a:close/>
                </a:path>
                <a:path w="6772275" h="8229600">
                  <a:moveTo>
                    <a:pt x="3800650" y="8229441"/>
                  </a:moveTo>
                  <a:lnTo>
                    <a:pt x="3791125" y="8229441"/>
                  </a:lnTo>
                  <a:lnTo>
                    <a:pt x="3791125" y="8219915"/>
                  </a:lnTo>
                  <a:lnTo>
                    <a:pt x="3800650" y="8219915"/>
                  </a:lnTo>
                  <a:lnTo>
                    <a:pt x="3800650" y="8229441"/>
                  </a:lnTo>
                  <a:close/>
                </a:path>
                <a:path w="6772275" h="8229600">
                  <a:moveTo>
                    <a:pt x="3781600" y="8229441"/>
                  </a:moveTo>
                  <a:lnTo>
                    <a:pt x="3772075" y="8229441"/>
                  </a:lnTo>
                  <a:lnTo>
                    <a:pt x="3772075" y="8219915"/>
                  </a:lnTo>
                  <a:lnTo>
                    <a:pt x="3781600" y="8219915"/>
                  </a:lnTo>
                  <a:lnTo>
                    <a:pt x="3781600" y="8229441"/>
                  </a:lnTo>
                  <a:close/>
                </a:path>
                <a:path w="6772275" h="8229600">
                  <a:moveTo>
                    <a:pt x="3762550" y="8229441"/>
                  </a:moveTo>
                  <a:lnTo>
                    <a:pt x="3753025" y="8229441"/>
                  </a:lnTo>
                  <a:lnTo>
                    <a:pt x="3753025" y="8219915"/>
                  </a:lnTo>
                  <a:lnTo>
                    <a:pt x="3762550" y="8219915"/>
                  </a:lnTo>
                  <a:lnTo>
                    <a:pt x="3762550" y="8229441"/>
                  </a:lnTo>
                  <a:close/>
                </a:path>
                <a:path w="6772275" h="8229600">
                  <a:moveTo>
                    <a:pt x="3743500" y="8229441"/>
                  </a:moveTo>
                  <a:lnTo>
                    <a:pt x="3733975" y="8229441"/>
                  </a:lnTo>
                  <a:lnTo>
                    <a:pt x="3733975" y="8219915"/>
                  </a:lnTo>
                  <a:lnTo>
                    <a:pt x="3743500" y="8219915"/>
                  </a:lnTo>
                  <a:lnTo>
                    <a:pt x="3743500" y="8229441"/>
                  </a:lnTo>
                  <a:close/>
                </a:path>
                <a:path w="6772275" h="8229600">
                  <a:moveTo>
                    <a:pt x="3724450" y="8229441"/>
                  </a:moveTo>
                  <a:lnTo>
                    <a:pt x="3714925" y="8229441"/>
                  </a:lnTo>
                  <a:lnTo>
                    <a:pt x="3714925" y="8219915"/>
                  </a:lnTo>
                  <a:lnTo>
                    <a:pt x="3724450" y="8219915"/>
                  </a:lnTo>
                  <a:lnTo>
                    <a:pt x="3724450" y="8229441"/>
                  </a:lnTo>
                  <a:close/>
                </a:path>
                <a:path w="6772275" h="8229600">
                  <a:moveTo>
                    <a:pt x="3705400" y="8229441"/>
                  </a:moveTo>
                  <a:lnTo>
                    <a:pt x="3695875" y="8229441"/>
                  </a:lnTo>
                  <a:lnTo>
                    <a:pt x="3695875" y="8219915"/>
                  </a:lnTo>
                  <a:lnTo>
                    <a:pt x="3705400" y="8219915"/>
                  </a:lnTo>
                  <a:lnTo>
                    <a:pt x="3705400" y="8229441"/>
                  </a:lnTo>
                  <a:close/>
                </a:path>
                <a:path w="6772275" h="8229600">
                  <a:moveTo>
                    <a:pt x="3686350" y="8229441"/>
                  </a:moveTo>
                  <a:lnTo>
                    <a:pt x="3676825" y="8229441"/>
                  </a:lnTo>
                  <a:lnTo>
                    <a:pt x="3676825" y="8219915"/>
                  </a:lnTo>
                  <a:lnTo>
                    <a:pt x="3686350" y="8219915"/>
                  </a:lnTo>
                  <a:lnTo>
                    <a:pt x="3686350" y="8229441"/>
                  </a:lnTo>
                  <a:close/>
                </a:path>
                <a:path w="6772275" h="8229600">
                  <a:moveTo>
                    <a:pt x="3667300" y="8229441"/>
                  </a:moveTo>
                  <a:lnTo>
                    <a:pt x="3657775" y="8229441"/>
                  </a:lnTo>
                  <a:lnTo>
                    <a:pt x="3657775" y="8219915"/>
                  </a:lnTo>
                  <a:lnTo>
                    <a:pt x="3667300" y="8219915"/>
                  </a:lnTo>
                  <a:lnTo>
                    <a:pt x="3667300" y="8229441"/>
                  </a:lnTo>
                  <a:close/>
                </a:path>
                <a:path w="6772275" h="8229600">
                  <a:moveTo>
                    <a:pt x="3648250" y="8229441"/>
                  </a:moveTo>
                  <a:lnTo>
                    <a:pt x="3638725" y="8229441"/>
                  </a:lnTo>
                  <a:lnTo>
                    <a:pt x="3638725" y="8219915"/>
                  </a:lnTo>
                  <a:lnTo>
                    <a:pt x="3648250" y="8219915"/>
                  </a:lnTo>
                  <a:lnTo>
                    <a:pt x="3648250" y="8229441"/>
                  </a:lnTo>
                  <a:close/>
                </a:path>
                <a:path w="6772275" h="8229600">
                  <a:moveTo>
                    <a:pt x="3629200" y="8229441"/>
                  </a:moveTo>
                  <a:lnTo>
                    <a:pt x="3619675" y="8229441"/>
                  </a:lnTo>
                  <a:lnTo>
                    <a:pt x="3619675" y="8219915"/>
                  </a:lnTo>
                  <a:lnTo>
                    <a:pt x="3629200" y="8219915"/>
                  </a:lnTo>
                  <a:lnTo>
                    <a:pt x="3629200" y="8229441"/>
                  </a:lnTo>
                  <a:close/>
                </a:path>
                <a:path w="6772275" h="8229600">
                  <a:moveTo>
                    <a:pt x="3610150" y="8229441"/>
                  </a:moveTo>
                  <a:lnTo>
                    <a:pt x="3600625" y="8229441"/>
                  </a:lnTo>
                  <a:lnTo>
                    <a:pt x="3600625" y="8219915"/>
                  </a:lnTo>
                  <a:lnTo>
                    <a:pt x="3610150" y="8219915"/>
                  </a:lnTo>
                  <a:lnTo>
                    <a:pt x="3610150" y="8229441"/>
                  </a:lnTo>
                  <a:close/>
                </a:path>
                <a:path w="6772275" h="8229600">
                  <a:moveTo>
                    <a:pt x="3591100" y="8229441"/>
                  </a:moveTo>
                  <a:lnTo>
                    <a:pt x="3581575" y="8229441"/>
                  </a:lnTo>
                  <a:lnTo>
                    <a:pt x="3581575" y="8219915"/>
                  </a:lnTo>
                  <a:lnTo>
                    <a:pt x="3591100" y="8219915"/>
                  </a:lnTo>
                  <a:lnTo>
                    <a:pt x="3591100" y="8229441"/>
                  </a:lnTo>
                  <a:close/>
                </a:path>
                <a:path w="6772275" h="8229600">
                  <a:moveTo>
                    <a:pt x="3572050" y="8229441"/>
                  </a:moveTo>
                  <a:lnTo>
                    <a:pt x="3562525" y="8229441"/>
                  </a:lnTo>
                  <a:lnTo>
                    <a:pt x="3562525" y="8219915"/>
                  </a:lnTo>
                  <a:lnTo>
                    <a:pt x="3572050" y="8219915"/>
                  </a:lnTo>
                  <a:lnTo>
                    <a:pt x="3572050" y="8229441"/>
                  </a:lnTo>
                  <a:close/>
                </a:path>
                <a:path w="6772275" h="8229600">
                  <a:moveTo>
                    <a:pt x="3553000" y="8229441"/>
                  </a:moveTo>
                  <a:lnTo>
                    <a:pt x="3543475" y="8229441"/>
                  </a:lnTo>
                  <a:lnTo>
                    <a:pt x="3543475" y="8219915"/>
                  </a:lnTo>
                  <a:lnTo>
                    <a:pt x="3553000" y="8219915"/>
                  </a:lnTo>
                  <a:lnTo>
                    <a:pt x="3553000" y="8229441"/>
                  </a:lnTo>
                  <a:close/>
                </a:path>
                <a:path w="6772275" h="8229600">
                  <a:moveTo>
                    <a:pt x="3533950" y="8229441"/>
                  </a:moveTo>
                  <a:lnTo>
                    <a:pt x="3524425" y="8229441"/>
                  </a:lnTo>
                  <a:lnTo>
                    <a:pt x="3524425" y="8219915"/>
                  </a:lnTo>
                  <a:lnTo>
                    <a:pt x="3533950" y="8219915"/>
                  </a:lnTo>
                  <a:lnTo>
                    <a:pt x="3533950" y="8229441"/>
                  </a:lnTo>
                  <a:close/>
                </a:path>
                <a:path w="6772275" h="8229600">
                  <a:moveTo>
                    <a:pt x="3514900" y="8229441"/>
                  </a:moveTo>
                  <a:lnTo>
                    <a:pt x="3505375" y="8229441"/>
                  </a:lnTo>
                  <a:lnTo>
                    <a:pt x="3505375" y="8219915"/>
                  </a:lnTo>
                  <a:lnTo>
                    <a:pt x="3514900" y="8219915"/>
                  </a:lnTo>
                  <a:lnTo>
                    <a:pt x="3514900" y="8229441"/>
                  </a:lnTo>
                  <a:close/>
                </a:path>
                <a:path w="6772275" h="8229600">
                  <a:moveTo>
                    <a:pt x="3495850" y="8229441"/>
                  </a:moveTo>
                  <a:lnTo>
                    <a:pt x="3486325" y="8229441"/>
                  </a:lnTo>
                  <a:lnTo>
                    <a:pt x="3486325" y="8219915"/>
                  </a:lnTo>
                  <a:lnTo>
                    <a:pt x="3495850" y="8219915"/>
                  </a:lnTo>
                  <a:lnTo>
                    <a:pt x="3495850" y="8229441"/>
                  </a:lnTo>
                  <a:close/>
                </a:path>
                <a:path w="6772275" h="8229600">
                  <a:moveTo>
                    <a:pt x="3476800" y="8229441"/>
                  </a:moveTo>
                  <a:lnTo>
                    <a:pt x="3467275" y="8229441"/>
                  </a:lnTo>
                  <a:lnTo>
                    <a:pt x="3467275" y="8219915"/>
                  </a:lnTo>
                  <a:lnTo>
                    <a:pt x="3476800" y="8219915"/>
                  </a:lnTo>
                  <a:lnTo>
                    <a:pt x="3476800" y="8229441"/>
                  </a:lnTo>
                  <a:close/>
                </a:path>
                <a:path w="6772275" h="8229600">
                  <a:moveTo>
                    <a:pt x="3457750" y="8229441"/>
                  </a:moveTo>
                  <a:lnTo>
                    <a:pt x="3448225" y="8229441"/>
                  </a:lnTo>
                  <a:lnTo>
                    <a:pt x="3448225" y="8219915"/>
                  </a:lnTo>
                  <a:lnTo>
                    <a:pt x="3457750" y="8219915"/>
                  </a:lnTo>
                  <a:lnTo>
                    <a:pt x="3457750" y="8229441"/>
                  </a:lnTo>
                  <a:close/>
                </a:path>
                <a:path w="6772275" h="8229600">
                  <a:moveTo>
                    <a:pt x="3438700" y="8229441"/>
                  </a:moveTo>
                  <a:lnTo>
                    <a:pt x="3429175" y="8229441"/>
                  </a:lnTo>
                  <a:lnTo>
                    <a:pt x="3429175" y="8219915"/>
                  </a:lnTo>
                  <a:lnTo>
                    <a:pt x="3438700" y="8219915"/>
                  </a:lnTo>
                  <a:lnTo>
                    <a:pt x="3438700" y="8229441"/>
                  </a:lnTo>
                  <a:close/>
                </a:path>
                <a:path w="6772275" h="8229600">
                  <a:moveTo>
                    <a:pt x="3419650" y="8229441"/>
                  </a:moveTo>
                  <a:lnTo>
                    <a:pt x="3410125" y="8229441"/>
                  </a:lnTo>
                  <a:lnTo>
                    <a:pt x="3410125" y="8219915"/>
                  </a:lnTo>
                  <a:lnTo>
                    <a:pt x="3419650" y="8219915"/>
                  </a:lnTo>
                  <a:lnTo>
                    <a:pt x="3419650" y="8229441"/>
                  </a:lnTo>
                  <a:close/>
                </a:path>
                <a:path w="6772275" h="8229600">
                  <a:moveTo>
                    <a:pt x="3400600" y="8229441"/>
                  </a:moveTo>
                  <a:lnTo>
                    <a:pt x="3391075" y="8229441"/>
                  </a:lnTo>
                  <a:lnTo>
                    <a:pt x="3391075" y="8219915"/>
                  </a:lnTo>
                  <a:lnTo>
                    <a:pt x="3400600" y="8219915"/>
                  </a:lnTo>
                  <a:lnTo>
                    <a:pt x="3400600" y="8229441"/>
                  </a:lnTo>
                  <a:close/>
                </a:path>
                <a:path w="6772275" h="8229600">
                  <a:moveTo>
                    <a:pt x="3381550" y="8229441"/>
                  </a:moveTo>
                  <a:lnTo>
                    <a:pt x="3372025" y="8229441"/>
                  </a:lnTo>
                  <a:lnTo>
                    <a:pt x="3372025" y="8219915"/>
                  </a:lnTo>
                  <a:lnTo>
                    <a:pt x="3381550" y="8219915"/>
                  </a:lnTo>
                  <a:lnTo>
                    <a:pt x="3381550" y="8229441"/>
                  </a:lnTo>
                  <a:close/>
                </a:path>
                <a:path w="6772275" h="8229600">
                  <a:moveTo>
                    <a:pt x="3362500" y="8229441"/>
                  </a:moveTo>
                  <a:lnTo>
                    <a:pt x="3352975" y="8229441"/>
                  </a:lnTo>
                  <a:lnTo>
                    <a:pt x="3352975" y="8219915"/>
                  </a:lnTo>
                  <a:lnTo>
                    <a:pt x="3362500" y="8219915"/>
                  </a:lnTo>
                  <a:lnTo>
                    <a:pt x="3362500" y="8229441"/>
                  </a:lnTo>
                  <a:close/>
                </a:path>
                <a:path w="6772275" h="8229600">
                  <a:moveTo>
                    <a:pt x="3343451" y="8229441"/>
                  </a:moveTo>
                  <a:lnTo>
                    <a:pt x="3333925" y="8229441"/>
                  </a:lnTo>
                  <a:lnTo>
                    <a:pt x="3333925" y="8219915"/>
                  </a:lnTo>
                  <a:lnTo>
                    <a:pt x="3343451" y="8219915"/>
                  </a:lnTo>
                  <a:lnTo>
                    <a:pt x="3343451" y="8229441"/>
                  </a:lnTo>
                  <a:close/>
                </a:path>
                <a:path w="6772275" h="8229600">
                  <a:moveTo>
                    <a:pt x="3324400" y="8229441"/>
                  </a:moveTo>
                  <a:lnTo>
                    <a:pt x="3314875" y="8229441"/>
                  </a:lnTo>
                  <a:lnTo>
                    <a:pt x="3314875" y="8219915"/>
                  </a:lnTo>
                  <a:lnTo>
                    <a:pt x="3324400" y="8219915"/>
                  </a:lnTo>
                  <a:lnTo>
                    <a:pt x="3324400" y="8229441"/>
                  </a:lnTo>
                  <a:close/>
                </a:path>
                <a:path w="6772275" h="8229600">
                  <a:moveTo>
                    <a:pt x="3305350" y="8229441"/>
                  </a:moveTo>
                  <a:lnTo>
                    <a:pt x="3295825" y="8229441"/>
                  </a:lnTo>
                  <a:lnTo>
                    <a:pt x="3295825" y="8219915"/>
                  </a:lnTo>
                  <a:lnTo>
                    <a:pt x="3305350" y="8219915"/>
                  </a:lnTo>
                  <a:lnTo>
                    <a:pt x="3305350" y="8229441"/>
                  </a:lnTo>
                  <a:close/>
                </a:path>
                <a:path w="6772275" h="8229600">
                  <a:moveTo>
                    <a:pt x="3286300" y="8229441"/>
                  </a:moveTo>
                  <a:lnTo>
                    <a:pt x="3276775" y="8229441"/>
                  </a:lnTo>
                  <a:lnTo>
                    <a:pt x="3276775" y="8219915"/>
                  </a:lnTo>
                  <a:lnTo>
                    <a:pt x="3286300" y="8219915"/>
                  </a:lnTo>
                  <a:lnTo>
                    <a:pt x="3286300" y="8229441"/>
                  </a:lnTo>
                  <a:close/>
                </a:path>
                <a:path w="6772275" h="8229600">
                  <a:moveTo>
                    <a:pt x="3267250" y="8229441"/>
                  </a:moveTo>
                  <a:lnTo>
                    <a:pt x="3257725" y="8229441"/>
                  </a:lnTo>
                  <a:lnTo>
                    <a:pt x="3257725" y="8219915"/>
                  </a:lnTo>
                  <a:lnTo>
                    <a:pt x="3267250" y="8219915"/>
                  </a:lnTo>
                  <a:lnTo>
                    <a:pt x="3267250" y="8229441"/>
                  </a:lnTo>
                  <a:close/>
                </a:path>
                <a:path w="6772275" h="8229600">
                  <a:moveTo>
                    <a:pt x="3248200" y="8229441"/>
                  </a:moveTo>
                  <a:lnTo>
                    <a:pt x="3238675" y="8229441"/>
                  </a:lnTo>
                  <a:lnTo>
                    <a:pt x="3238675" y="8219915"/>
                  </a:lnTo>
                  <a:lnTo>
                    <a:pt x="3248200" y="8219915"/>
                  </a:lnTo>
                  <a:lnTo>
                    <a:pt x="3248200" y="8229441"/>
                  </a:lnTo>
                  <a:close/>
                </a:path>
                <a:path w="6772275" h="8229600">
                  <a:moveTo>
                    <a:pt x="3229150" y="8229441"/>
                  </a:moveTo>
                  <a:lnTo>
                    <a:pt x="3219625" y="8229441"/>
                  </a:lnTo>
                  <a:lnTo>
                    <a:pt x="3219625" y="8219915"/>
                  </a:lnTo>
                  <a:lnTo>
                    <a:pt x="3229150" y="8219915"/>
                  </a:lnTo>
                  <a:lnTo>
                    <a:pt x="3229150" y="8229441"/>
                  </a:lnTo>
                  <a:close/>
                </a:path>
                <a:path w="6772275" h="8229600">
                  <a:moveTo>
                    <a:pt x="3210100" y="8229441"/>
                  </a:moveTo>
                  <a:lnTo>
                    <a:pt x="3200576" y="8229441"/>
                  </a:lnTo>
                  <a:lnTo>
                    <a:pt x="3200576" y="8219915"/>
                  </a:lnTo>
                  <a:lnTo>
                    <a:pt x="3210100" y="8219915"/>
                  </a:lnTo>
                  <a:lnTo>
                    <a:pt x="3210100" y="8229441"/>
                  </a:lnTo>
                  <a:close/>
                </a:path>
                <a:path w="6772275" h="8229600">
                  <a:moveTo>
                    <a:pt x="3191050" y="8229441"/>
                  </a:moveTo>
                  <a:lnTo>
                    <a:pt x="3181525" y="8229441"/>
                  </a:lnTo>
                  <a:lnTo>
                    <a:pt x="3181525" y="8219915"/>
                  </a:lnTo>
                  <a:lnTo>
                    <a:pt x="3191050" y="8219915"/>
                  </a:lnTo>
                  <a:lnTo>
                    <a:pt x="3191050" y="8229441"/>
                  </a:lnTo>
                  <a:close/>
                </a:path>
                <a:path w="6772275" h="8229600">
                  <a:moveTo>
                    <a:pt x="3172000" y="8229441"/>
                  </a:moveTo>
                  <a:lnTo>
                    <a:pt x="3162475" y="8229441"/>
                  </a:lnTo>
                  <a:lnTo>
                    <a:pt x="3162475" y="8219915"/>
                  </a:lnTo>
                  <a:lnTo>
                    <a:pt x="3172000" y="8219915"/>
                  </a:lnTo>
                  <a:lnTo>
                    <a:pt x="3172000" y="8229441"/>
                  </a:lnTo>
                  <a:close/>
                </a:path>
                <a:path w="6772275" h="8229600">
                  <a:moveTo>
                    <a:pt x="3152950" y="8229441"/>
                  </a:moveTo>
                  <a:lnTo>
                    <a:pt x="3143425" y="8229441"/>
                  </a:lnTo>
                  <a:lnTo>
                    <a:pt x="3143425" y="8219915"/>
                  </a:lnTo>
                  <a:lnTo>
                    <a:pt x="3152950" y="8219915"/>
                  </a:lnTo>
                  <a:lnTo>
                    <a:pt x="3152950" y="8229441"/>
                  </a:lnTo>
                  <a:close/>
                </a:path>
                <a:path w="6772275" h="8229600">
                  <a:moveTo>
                    <a:pt x="3133900" y="8229441"/>
                  </a:moveTo>
                  <a:lnTo>
                    <a:pt x="3124375" y="8229441"/>
                  </a:lnTo>
                  <a:lnTo>
                    <a:pt x="3124375" y="8219915"/>
                  </a:lnTo>
                  <a:lnTo>
                    <a:pt x="3133900" y="8219915"/>
                  </a:lnTo>
                  <a:lnTo>
                    <a:pt x="3133900" y="8229441"/>
                  </a:lnTo>
                  <a:close/>
                </a:path>
                <a:path w="6772275" h="8229600">
                  <a:moveTo>
                    <a:pt x="3114850" y="8229441"/>
                  </a:moveTo>
                  <a:lnTo>
                    <a:pt x="3105325" y="8229441"/>
                  </a:lnTo>
                  <a:lnTo>
                    <a:pt x="3105325" y="8219915"/>
                  </a:lnTo>
                  <a:lnTo>
                    <a:pt x="3114850" y="8219915"/>
                  </a:lnTo>
                  <a:lnTo>
                    <a:pt x="3114850" y="8229441"/>
                  </a:lnTo>
                  <a:close/>
                </a:path>
                <a:path w="6772275" h="8229600">
                  <a:moveTo>
                    <a:pt x="3095800" y="8229441"/>
                  </a:moveTo>
                  <a:lnTo>
                    <a:pt x="3086275" y="8229441"/>
                  </a:lnTo>
                  <a:lnTo>
                    <a:pt x="3086275" y="8219915"/>
                  </a:lnTo>
                  <a:lnTo>
                    <a:pt x="3095800" y="8219915"/>
                  </a:lnTo>
                  <a:lnTo>
                    <a:pt x="3095800" y="8229441"/>
                  </a:lnTo>
                  <a:close/>
                </a:path>
                <a:path w="6772275" h="8229600">
                  <a:moveTo>
                    <a:pt x="3076750" y="8229441"/>
                  </a:moveTo>
                  <a:lnTo>
                    <a:pt x="3067225" y="8229441"/>
                  </a:lnTo>
                  <a:lnTo>
                    <a:pt x="3067225" y="8219915"/>
                  </a:lnTo>
                  <a:lnTo>
                    <a:pt x="3076750" y="8219915"/>
                  </a:lnTo>
                  <a:lnTo>
                    <a:pt x="3076750" y="8229441"/>
                  </a:lnTo>
                  <a:close/>
                </a:path>
                <a:path w="6772275" h="8229600">
                  <a:moveTo>
                    <a:pt x="3057700" y="8229441"/>
                  </a:moveTo>
                  <a:lnTo>
                    <a:pt x="3048175" y="8229441"/>
                  </a:lnTo>
                  <a:lnTo>
                    <a:pt x="3048175" y="8219915"/>
                  </a:lnTo>
                  <a:lnTo>
                    <a:pt x="3057700" y="8219915"/>
                  </a:lnTo>
                  <a:lnTo>
                    <a:pt x="3057700" y="8229441"/>
                  </a:lnTo>
                  <a:close/>
                </a:path>
                <a:path w="6772275" h="8229600">
                  <a:moveTo>
                    <a:pt x="3038650" y="8229441"/>
                  </a:moveTo>
                  <a:lnTo>
                    <a:pt x="3029125" y="8229441"/>
                  </a:lnTo>
                  <a:lnTo>
                    <a:pt x="3029125" y="8219915"/>
                  </a:lnTo>
                  <a:lnTo>
                    <a:pt x="3038650" y="8219915"/>
                  </a:lnTo>
                  <a:lnTo>
                    <a:pt x="3038650" y="8229441"/>
                  </a:lnTo>
                  <a:close/>
                </a:path>
                <a:path w="6772275" h="8229600">
                  <a:moveTo>
                    <a:pt x="3019600" y="8229441"/>
                  </a:moveTo>
                  <a:lnTo>
                    <a:pt x="3010075" y="8229441"/>
                  </a:lnTo>
                  <a:lnTo>
                    <a:pt x="3010075" y="8219915"/>
                  </a:lnTo>
                  <a:lnTo>
                    <a:pt x="3019600" y="8219915"/>
                  </a:lnTo>
                  <a:lnTo>
                    <a:pt x="3019600" y="8229441"/>
                  </a:lnTo>
                  <a:close/>
                </a:path>
                <a:path w="6772275" h="8229600">
                  <a:moveTo>
                    <a:pt x="3000550" y="8229441"/>
                  </a:moveTo>
                  <a:lnTo>
                    <a:pt x="2991025" y="8229441"/>
                  </a:lnTo>
                  <a:lnTo>
                    <a:pt x="2991025" y="8219915"/>
                  </a:lnTo>
                  <a:lnTo>
                    <a:pt x="3000550" y="8219915"/>
                  </a:lnTo>
                  <a:lnTo>
                    <a:pt x="3000550" y="8229441"/>
                  </a:lnTo>
                  <a:close/>
                </a:path>
                <a:path w="6772275" h="8229600">
                  <a:moveTo>
                    <a:pt x="2981500" y="8229441"/>
                  </a:moveTo>
                  <a:lnTo>
                    <a:pt x="2971975" y="8229441"/>
                  </a:lnTo>
                  <a:lnTo>
                    <a:pt x="2971975" y="8219915"/>
                  </a:lnTo>
                  <a:lnTo>
                    <a:pt x="2981500" y="8219915"/>
                  </a:lnTo>
                  <a:lnTo>
                    <a:pt x="2981500" y="8229441"/>
                  </a:lnTo>
                  <a:close/>
                </a:path>
                <a:path w="6772275" h="8229600">
                  <a:moveTo>
                    <a:pt x="2962450" y="8229441"/>
                  </a:moveTo>
                  <a:lnTo>
                    <a:pt x="2952925" y="8229441"/>
                  </a:lnTo>
                  <a:lnTo>
                    <a:pt x="2952925" y="8219915"/>
                  </a:lnTo>
                  <a:lnTo>
                    <a:pt x="2962450" y="8219915"/>
                  </a:lnTo>
                  <a:lnTo>
                    <a:pt x="2962450" y="8229441"/>
                  </a:lnTo>
                  <a:close/>
                </a:path>
                <a:path w="6772275" h="8229600">
                  <a:moveTo>
                    <a:pt x="2943400" y="8229441"/>
                  </a:moveTo>
                  <a:lnTo>
                    <a:pt x="2933875" y="8229441"/>
                  </a:lnTo>
                  <a:lnTo>
                    <a:pt x="2933875" y="8219915"/>
                  </a:lnTo>
                  <a:lnTo>
                    <a:pt x="2943400" y="8219915"/>
                  </a:lnTo>
                  <a:lnTo>
                    <a:pt x="2943400" y="8229441"/>
                  </a:lnTo>
                  <a:close/>
                </a:path>
                <a:path w="6772275" h="8229600">
                  <a:moveTo>
                    <a:pt x="2924350" y="8229441"/>
                  </a:moveTo>
                  <a:lnTo>
                    <a:pt x="2914825" y="8229441"/>
                  </a:lnTo>
                  <a:lnTo>
                    <a:pt x="2914825" y="8219915"/>
                  </a:lnTo>
                  <a:lnTo>
                    <a:pt x="2924350" y="8219915"/>
                  </a:lnTo>
                  <a:lnTo>
                    <a:pt x="2924350" y="8229441"/>
                  </a:lnTo>
                  <a:close/>
                </a:path>
                <a:path w="6772275" h="8229600">
                  <a:moveTo>
                    <a:pt x="2905300" y="8229441"/>
                  </a:moveTo>
                  <a:lnTo>
                    <a:pt x="2895775" y="8229441"/>
                  </a:lnTo>
                  <a:lnTo>
                    <a:pt x="2895775" y="8219915"/>
                  </a:lnTo>
                  <a:lnTo>
                    <a:pt x="2905300" y="8219915"/>
                  </a:lnTo>
                  <a:lnTo>
                    <a:pt x="2905300" y="8229441"/>
                  </a:lnTo>
                  <a:close/>
                </a:path>
                <a:path w="6772275" h="8229600">
                  <a:moveTo>
                    <a:pt x="2886250" y="8229441"/>
                  </a:moveTo>
                  <a:lnTo>
                    <a:pt x="2876725" y="8229441"/>
                  </a:lnTo>
                  <a:lnTo>
                    <a:pt x="2876725" y="8219915"/>
                  </a:lnTo>
                  <a:lnTo>
                    <a:pt x="2886250" y="8219915"/>
                  </a:lnTo>
                  <a:lnTo>
                    <a:pt x="2886250" y="8229441"/>
                  </a:lnTo>
                  <a:close/>
                </a:path>
                <a:path w="6772275" h="8229600">
                  <a:moveTo>
                    <a:pt x="2867200" y="8229441"/>
                  </a:moveTo>
                  <a:lnTo>
                    <a:pt x="2857675" y="8229441"/>
                  </a:lnTo>
                  <a:lnTo>
                    <a:pt x="2857675" y="8219915"/>
                  </a:lnTo>
                  <a:lnTo>
                    <a:pt x="2867200" y="8219915"/>
                  </a:lnTo>
                  <a:lnTo>
                    <a:pt x="2867200" y="8229441"/>
                  </a:lnTo>
                  <a:close/>
                </a:path>
                <a:path w="6772275" h="8229600">
                  <a:moveTo>
                    <a:pt x="2848150" y="8229441"/>
                  </a:moveTo>
                  <a:lnTo>
                    <a:pt x="2838625" y="8229441"/>
                  </a:lnTo>
                  <a:lnTo>
                    <a:pt x="2838625" y="8219915"/>
                  </a:lnTo>
                  <a:lnTo>
                    <a:pt x="2848150" y="8219915"/>
                  </a:lnTo>
                  <a:lnTo>
                    <a:pt x="2848150" y="8229441"/>
                  </a:lnTo>
                  <a:close/>
                </a:path>
                <a:path w="6772275" h="8229600">
                  <a:moveTo>
                    <a:pt x="2829100" y="8229441"/>
                  </a:moveTo>
                  <a:lnTo>
                    <a:pt x="2819575" y="8229441"/>
                  </a:lnTo>
                  <a:lnTo>
                    <a:pt x="2819575" y="8219915"/>
                  </a:lnTo>
                  <a:lnTo>
                    <a:pt x="2829100" y="8219915"/>
                  </a:lnTo>
                  <a:lnTo>
                    <a:pt x="2829100" y="8229441"/>
                  </a:lnTo>
                  <a:close/>
                </a:path>
                <a:path w="6772275" h="8229600">
                  <a:moveTo>
                    <a:pt x="2810050" y="8229441"/>
                  </a:moveTo>
                  <a:lnTo>
                    <a:pt x="2800525" y="8229441"/>
                  </a:lnTo>
                  <a:lnTo>
                    <a:pt x="2800525" y="8219915"/>
                  </a:lnTo>
                  <a:lnTo>
                    <a:pt x="2810050" y="8219915"/>
                  </a:lnTo>
                  <a:lnTo>
                    <a:pt x="2810050" y="8229441"/>
                  </a:lnTo>
                  <a:close/>
                </a:path>
                <a:path w="6772275" h="8229600">
                  <a:moveTo>
                    <a:pt x="2791000" y="8229441"/>
                  </a:moveTo>
                  <a:lnTo>
                    <a:pt x="2781475" y="8229441"/>
                  </a:lnTo>
                  <a:lnTo>
                    <a:pt x="2781475" y="8219915"/>
                  </a:lnTo>
                  <a:lnTo>
                    <a:pt x="2791000" y="8219915"/>
                  </a:lnTo>
                  <a:lnTo>
                    <a:pt x="2791000" y="8229441"/>
                  </a:lnTo>
                  <a:close/>
                </a:path>
                <a:path w="6772275" h="8229600">
                  <a:moveTo>
                    <a:pt x="2771950" y="8229441"/>
                  </a:moveTo>
                  <a:lnTo>
                    <a:pt x="2762425" y="8229441"/>
                  </a:lnTo>
                  <a:lnTo>
                    <a:pt x="2762425" y="8219915"/>
                  </a:lnTo>
                  <a:lnTo>
                    <a:pt x="2771950" y="8219915"/>
                  </a:lnTo>
                  <a:lnTo>
                    <a:pt x="2771950" y="8229441"/>
                  </a:lnTo>
                  <a:close/>
                </a:path>
                <a:path w="6772275" h="8229600">
                  <a:moveTo>
                    <a:pt x="2752900" y="8229441"/>
                  </a:moveTo>
                  <a:lnTo>
                    <a:pt x="2743375" y="8229441"/>
                  </a:lnTo>
                  <a:lnTo>
                    <a:pt x="2743375" y="8219915"/>
                  </a:lnTo>
                  <a:lnTo>
                    <a:pt x="2752900" y="8219915"/>
                  </a:lnTo>
                  <a:lnTo>
                    <a:pt x="2752900" y="8229441"/>
                  </a:lnTo>
                  <a:close/>
                </a:path>
                <a:path w="6772275" h="8229600">
                  <a:moveTo>
                    <a:pt x="2733850" y="8229441"/>
                  </a:moveTo>
                  <a:lnTo>
                    <a:pt x="2724325" y="8229441"/>
                  </a:lnTo>
                  <a:lnTo>
                    <a:pt x="2724325" y="8219915"/>
                  </a:lnTo>
                  <a:lnTo>
                    <a:pt x="2733850" y="8219915"/>
                  </a:lnTo>
                  <a:lnTo>
                    <a:pt x="2733850" y="8229441"/>
                  </a:lnTo>
                  <a:close/>
                </a:path>
                <a:path w="6772275" h="8229600">
                  <a:moveTo>
                    <a:pt x="2714800" y="8229441"/>
                  </a:moveTo>
                  <a:lnTo>
                    <a:pt x="2705275" y="8229441"/>
                  </a:lnTo>
                  <a:lnTo>
                    <a:pt x="2705275" y="8219915"/>
                  </a:lnTo>
                  <a:lnTo>
                    <a:pt x="2714800" y="8219915"/>
                  </a:lnTo>
                  <a:lnTo>
                    <a:pt x="2714800" y="8229441"/>
                  </a:lnTo>
                  <a:close/>
                </a:path>
                <a:path w="6772275" h="8229600">
                  <a:moveTo>
                    <a:pt x="2695750" y="8229441"/>
                  </a:moveTo>
                  <a:lnTo>
                    <a:pt x="2686225" y="8229441"/>
                  </a:lnTo>
                  <a:lnTo>
                    <a:pt x="2686225" y="8219915"/>
                  </a:lnTo>
                  <a:lnTo>
                    <a:pt x="2695750" y="8219915"/>
                  </a:lnTo>
                  <a:lnTo>
                    <a:pt x="2695750" y="8229441"/>
                  </a:lnTo>
                  <a:close/>
                </a:path>
                <a:path w="6772275" h="8229600">
                  <a:moveTo>
                    <a:pt x="2676700" y="8229441"/>
                  </a:moveTo>
                  <a:lnTo>
                    <a:pt x="2667175" y="8229441"/>
                  </a:lnTo>
                  <a:lnTo>
                    <a:pt x="2667175" y="8219915"/>
                  </a:lnTo>
                  <a:lnTo>
                    <a:pt x="2676700" y="8219915"/>
                  </a:lnTo>
                  <a:lnTo>
                    <a:pt x="2676700" y="8229441"/>
                  </a:lnTo>
                  <a:close/>
                </a:path>
                <a:path w="6772275" h="8229600">
                  <a:moveTo>
                    <a:pt x="2657650" y="8229441"/>
                  </a:moveTo>
                  <a:lnTo>
                    <a:pt x="2648125" y="8229441"/>
                  </a:lnTo>
                  <a:lnTo>
                    <a:pt x="2648125" y="8219915"/>
                  </a:lnTo>
                  <a:lnTo>
                    <a:pt x="2657650" y="8219915"/>
                  </a:lnTo>
                  <a:lnTo>
                    <a:pt x="2657650" y="8229441"/>
                  </a:lnTo>
                  <a:close/>
                </a:path>
                <a:path w="6772275" h="8229600">
                  <a:moveTo>
                    <a:pt x="2638600" y="8229441"/>
                  </a:moveTo>
                  <a:lnTo>
                    <a:pt x="2629075" y="8229441"/>
                  </a:lnTo>
                  <a:lnTo>
                    <a:pt x="2629075" y="8219915"/>
                  </a:lnTo>
                  <a:lnTo>
                    <a:pt x="2638600" y="8219915"/>
                  </a:lnTo>
                  <a:lnTo>
                    <a:pt x="2638600" y="8229441"/>
                  </a:lnTo>
                  <a:close/>
                </a:path>
                <a:path w="6772275" h="8229600">
                  <a:moveTo>
                    <a:pt x="2619550" y="8229441"/>
                  </a:moveTo>
                  <a:lnTo>
                    <a:pt x="2610025" y="8229441"/>
                  </a:lnTo>
                  <a:lnTo>
                    <a:pt x="2610025" y="8219915"/>
                  </a:lnTo>
                  <a:lnTo>
                    <a:pt x="2619550" y="8219915"/>
                  </a:lnTo>
                  <a:lnTo>
                    <a:pt x="2619550" y="8229441"/>
                  </a:lnTo>
                  <a:close/>
                </a:path>
                <a:path w="6772275" h="8229600">
                  <a:moveTo>
                    <a:pt x="2600500" y="8229441"/>
                  </a:moveTo>
                  <a:lnTo>
                    <a:pt x="2590975" y="8229441"/>
                  </a:lnTo>
                  <a:lnTo>
                    <a:pt x="2590975" y="8219915"/>
                  </a:lnTo>
                  <a:lnTo>
                    <a:pt x="2600500" y="8219915"/>
                  </a:lnTo>
                  <a:lnTo>
                    <a:pt x="2600500" y="8229441"/>
                  </a:lnTo>
                  <a:close/>
                </a:path>
                <a:path w="6772275" h="8229600">
                  <a:moveTo>
                    <a:pt x="2581450" y="8229441"/>
                  </a:moveTo>
                  <a:lnTo>
                    <a:pt x="2571925" y="8229441"/>
                  </a:lnTo>
                  <a:lnTo>
                    <a:pt x="2571925" y="8219915"/>
                  </a:lnTo>
                  <a:lnTo>
                    <a:pt x="2581450" y="8219915"/>
                  </a:lnTo>
                  <a:lnTo>
                    <a:pt x="2581450" y="8229441"/>
                  </a:lnTo>
                  <a:close/>
                </a:path>
                <a:path w="6772275" h="8229600">
                  <a:moveTo>
                    <a:pt x="2562400" y="8229441"/>
                  </a:moveTo>
                  <a:lnTo>
                    <a:pt x="2552875" y="8229441"/>
                  </a:lnTo>
                  <a:lnTo>
                    <a:pt x="2552875" y="8219915"/>
                  </a:lnTo>
                  <a:lnTo>
                    <a:pt x="2562400" y="8219915"/>
                  </a:lnTo>
                  <a:lnTo>
                    <a:pt x="2562400" y="8229441"/>
                  </a:lnTo>
                  <a:close/>
                </a:path>
                <a:path w="6772275" h="8229600">
                  <a:moveTo>
                    <a:pt x="2543350" y="8229441"/>
                  </a:moveTo>
                  <a:lnTo>
                    <a:pt x="2533825" y="8229441"/>
                  </a:lnTo>
                  <a:lnTo>
                    <a:pt x="2533825" y="8219915"/>
                  </a:lnTo>
                  <a:lnTo>
                    <a:pt x="2543350" y="8219915"/>
                  </a:lnTo>
                  <a:lnTo>
                    <a:pt x="2543350" y="8229441"/>
                  </a:lnTo>
                  <a:close/>
                </a:path>
                <a:path w="6772275" h="8229600">
                  <a:moveTo>
                    <a:pt x="2524300" y="8229441"/>
                  </a:moveTo>
                  <a:lnTo>
                    <a:pt x="2514775" y="8229441"/>
                  </a:lnTo>
                  <a:lnTo>
                    <a:pt x="2514775" y="8219915"/>
                  </a:lnTo>
                  <a:lnTo>
                    <a:pt x="2524300" y="8219915"/>
                  </a:lnTo>
                  <a:lnTo>
                    <a:pt x="2524300" y="8229441"/>
                  </a:lnTo>
                  <a:close/>
                </a:path>
                <a:path w="6772275" h="8229600">
                  <a:moveTo>
                    <a:pt x="2505250" y="8229441"/>
                  </a:moveTo>
                  <a:lnTo>
                    <a:pt x="2495725" y="8229441"/>
                  </a:lnTo>
                  <a:lnTo>
                    <a:pt x="2495725" y="8219915"/>
                  </a:lnTo>
                  <a:lnTo>
                    <a:pt x="2505250" y="8219915"/>
                  </a:lnTo>
                  <a:lnTo>
                    <a:pt x="2505250" y="8229441"/>
                  </a:lnTo>
                  <a:close/>
                </a:path>
                <a:path w="6772275" h="8229600">
                  <a:moveTo>
                    <a:pt x="2486200" y="8229441"/>
                  </a:moveTo>
                  <a:lnTo>
                    <a:pt x="2476675" y="8229441"/>
                  </a:lnTo>
                  <a:lnTo>
                    <a:pt x="2476675" y="8219915"/>
                  </a:lnTo>
                  <a:lnTo>
                    <a:pt x="2486200" y="8219915"/>
                  </a:lnTo>
                  <a:lnTo>
                    <a:pt x="2486200" y="8229441"/>
                  </a:lnTo>
                  <a:close/>
                </a:path>
                <a:path w="6772275" h="8229600">
                  <a:moveTo>
                    <a:pt x="2467150" y="8229441"/>
                  </a:moveTo>
                  <a:lnTo>
                    <a:pt x="2457625" y="8229441"/>
                  </a:lnTo>
                  <a:lnTo>
                    <a:pt x="2457625" y="8219915"/>
                  </a:lnTo>
                  <a:lnTo>
                    <a:pt x="2467150" y="8219915"/>
                  </a:lnTo>
                  <a:lnTo>
                    <a:pt x="2467150" y="8229441"/>
                  </a:lnTo>
                  <a:close/>
                </a:path>
                <a:path w="6772275" h="8229600">
                  <a:moveTo>
                    <a:pt x="2448100" y="8229441"/>
                  </a:moveTo>
                  <a:lnTo>
                    <a:pt x="2438575" y="8229441"/>
                  </a:lnTo>
                  <a:lnTo>
                    <a:pt x="2438575" y="8219915"/>
                  </a:lnTo>
                  <a:lnTo>
                    <a:pt x="2448100" y="8219915"/>
                  </a:lnTo>
                  <a:lnTo>
                    <a:pt x="2448100" y="8229441"/>
                  </a:lnTo>
                  <a:close/>
                </a:path>
                <a:path w="6772275" h="8229600">
                  <a:moveTo>
                    <a:pt x="2429050" y="8229441"/>
                  </a:moveTo>
                  <a:lnTo>
                    <a:pt x="2419525" y="8229441"/>
                  </a:lnTo>
                  <a:lnTo>
                    <a:pt x="2419525" y="8219915"/>
                  </a:lnTo>
                  <a:lnTo>
                    <a:pt x="2429050" y="8219915"/>
                  </a:lnTo>
                  <a:lnTo>
                    <a:pt x="2429050" y="8229441"/>
                  </a:lnTo>
                  <a:close/>
                </a:path>
                <a:path w="6772275" h="8229600">
                  <a:moveTo>
                    <a:pt x="2410001" y="8229441"/>
                  </a:moveTo>
                  <a:lnTo>
                    <a:pt x="2400476" y="8229441"/>
                  </a:lnTo>
                  <a:lnTo>
                    <a:pt x="2400476" y="8219915"/>
                  </a:lnTo>
                  <a:lnTo>
                    <a:pt x="2410001" y="8219915"/>
                  </a:lnTo>
                  <a:lnTo>
                    <a:pt x="2410001" y="8229441"/>
                  </a:lnTo>
                  <a:close/>
                </a:path>
                <a:path w="6772275" h="8229600">
                  <a:moveTo>
                    <a:pt x="2390951" y="8229441"/>
                  </a:moveTo>
                  <a:lnTo>
                    <a:pt x="2381426" y="8229441"/>
                  </a:lnTo>
                  <a:lnTo>
                    <a:pt x="2381426" y="8219915"/>
                  </a:lnTo>
                  <a:lnTo>
                    <a:pt x="2390951" y="8219915"/>
                  </a:lnTo>
                  <a:lnTo>
                    <a:pt x="2390951" y="8229441"/>
                  </a:lnTo>
                  <a:close/>
                </a:path>
                <a:path w="6772275" h="8229600">
                  <a:moveTo>
                    <a:pt x="2371900" y="8229441"/>
                  </a:moveTo>
                  <a:lnTo>
                    <a:pt x="2362375" y="8229441"/>
                  </a:lnTo>
                  <a:lnTo>
                    <a:pt x="2362375" y="8219915"/>
                  </a:lnTo>
                  <a:lnTo>
                    <a:pt x="2371900" y="8219915"/>
                  </a:lnTo>
                  <a:lnTo>
                    <a:pt x="2371900" y="8229441"/>
                  </a:lnTo>
                  <a:close/>
                </a:path>
                <a:path w="6772275" h="8229600">
                  <a:moveTo>
                    <a:pt x="2352850" y="8229441"/>
                  </a:moveTo>
                  <a:lnTo>
                    <a:pt x="2343326" y="8229441"/>
                  </a:lnTo>
                  <a:lnTo>
                    <a:pt x="2343326" y="8219915"/>
                  </a:lnTo>
                  <a:lnTo>
                    <a:pt x="2352850" y="8219915"/>
                  </a:lnTo>
                  <a:lnTo>
                    <a:pt x="2352850" y="8229441"/>
                  </a:lnTo>
                  <a:close/>
                </a:path>
                <a:path w="6772275" h="8229600">
                  <a:moveTo>
                    <a:pt x="2333801" y="8229441"/>
                  </a:moveTo>
                  <a:lnTo>
                    <a:pt x="2324276" y="8229441"/>
                  </a:lnTo>
                  <a:lnTo>
                    <a:pt x="2324276" y="8219915"/>
                  </a:lnTo>
                  <a:lnTo>
                    <a:pt x="2333801" y="8219915"/>
                  </a:lnTo>
                  <a:lnTo>
                    <a:pt x="2333801" y="8229441"/>
                  </a:lnTo>
                  <a:close/>
                </a:path>
                <a:path w="6772275" h="8229600">
                  <a:moveTo>
                    <a:pt x="2314751" y="8229441"/>
                  </a:moveTo>
                  <a:lnTo>
                    <a:pt x="2305226" y="8229441"/>
                  </a:lnTo>
                  <a:lnTo>
                    <a:pt x="2305226" y="8219915"/>
                  </a:lnTo>
                  <a:lnTo>
                    <a:pt x="2314751" y="8219915"/>
                  </a:lnTo>
                  <a:lnTo>
                    <a:pt x="2314751" y="8229441"/>
                  </a:lnTo>
                  <a:close/>
                </a:path>
                <a:path w="6772275" h="8229600">
                  <a:moveTo>
                    <a:pt x="2295700" y="8229441"/>
                  </a:moveTo>
                  <a:lnTo>
                    <a:pt x="2286175" y="8229441"/>
                  </a:lnTo>
                  <a:lnTo>
                    <a:pt x="2286175" y="8219915"/>
                  </a:lnTo>
                  <a:lnTo>
                    <a:pt x="2295700" y="8219915"/>
                  </a:lnTo>
                  <a:lnTo>
                    <a:pt x="2295700" y="8229441"/>
                  </a:lnTo>
                  <a:close/>
                </a:path>
                <a:path w="6772275" h="8229600">
                  <a:moveTo>
                    <a:pt x="2276650" y="8229441"/>
                  </a:moveTo>
                  <a:lnTo>
                    <a:pt x="2267126" y="8229441"/>
                  </a:lnTo>
                  <a:lnTo>
                    <a:pt x="2267126" y="8219915"/>
                  </a:lnTo>
                  <a:lnTo>
                    <a:pt x="2276650" y="8219915"/>
                  </a:lnTo>
                  <a:lnTo>
                    <a:pt x="2276650" y="8229441"/>
                  </a:lnTo>
                  <a:close/>
                </a:path>
                <a:path w="6772275" h="8229600">
                  <a:moveTo>
                    <a:pt x="2257601" y="8229441"/>
                  </a:moveTo>
                  <a:lnTo>
                    <a:pt x="2248076" y="8229441"/>
                  </a:lnTo>
                  <a:lnTo>
                    <a:pt x="2248076" y="8219915"/>
                  </a:lnTo>
                  <a:lnTo>
                    <a:pt x="2257601" y="8219915"/>
                  </a:lnTo>
                  <a:lnTo>
                    <a:pt x="2257601" y="8229441"/>
                  </a:lnTo>
                  <a:close/>
                </a:path>
                <a:path w="6772275" h="8229600">
                  <a:moveTo>
                    <a:pt x="2238551" y="8229441"/>
                  </a:moveTo>
                  <a:lnTo>
                    <a:pt x="2229025" y="8229441"/>
                  </a:lnTo>
                  <a:lnTo>
                    <a:pt x="2229025" y="8219915"/>
                  </a:lnTo>
                  <a:lnTo>
                    <a:pt x="2238551" y="8219915"/>
                  </a:lnTo>
                  <a:lnTo>
                    <a:pt x="2238551" y="8229441"/>
                  </a:lnTo>
                  <a:close/>
                </a:path>
                <a:path w="6772275" h="8229600">
                  <a:moveTo>
                    <a:pt x="2219500" y="8229441"/>
                  </a:moveTo>
                  <a:lnTo>
                    <a:pt x="2209975" y="8229441"/>
                  </a:lnTo>
                  <a:lnTo>
                    <a:pt x="2209975" y="8219915"/>
                  </a:lnTo>
                  <a:lnTo>
                    <a:pt x="2219500" y="8219915"/>
                  </a:lnTo>
                  <a:lnTo>
                    <a:pt x="2219500" y="8229441"/>
                  </a:lnTo>
                  <a:close/>
                </a:path>
                <a:path w="6772275" h="8229600">
                  <a:moveTo>
                    <a:pt x="2200451" y="8229441"/>
                  </a:moveTo>
                  <a:lnTo>
                    <a:pt x="2190926" y="8229441"/>
                  </a:lnTo>
                  <a:lnTo>
                    <a:pt x="2190926" y="8219915"/>
                  </a:lnTo>
                  <a:lnTo>
                    <a:pt x="2200451" y="8219915"/>
                  </a:lnTo>
                  <a:lnTo>
                    <a:pt x="2200451" y="8229441"/>
                  </a:lnTo>
                  <a:close/>
                </a:path>
                <a:path w="6772275" h="8229600">
                  <a:moveTo>
                    <a:pt x="2181401" y="8229441"/>
                  </a:moveTo>
                  <a:lnTo>
                    <a:pt x="2171876" y="8229441"/>
                  </a:lnTo>
                  <a:lnTo>
                    <a:pt x="2171876" y="8219915"/>
                  </a:lnTo>
                  <a:lnTo>
                    <a:pt x="2181401" y="8219915"/>
                  </a:lnTo>
                  <a:lnTo>
                    <a:pt x="2181401" y="8229441"/>
                  </a:lnTo>
                  <a:close/>
                </a:path>
                <a:path w="6772275" h="8229600">
                  <a:moveTo>
                    <a:pt x="2162350" y="8229441"/>
                  </a:moveTo>
                  <a:lnTo>
                    <a:pt x="2152825" y="8229441"/>
                  </a:lnTo>
                  <a:lnTo>
                    <a:pt x="2152825" y="8219915"/>
                  </a:lnTo>
                  <a:lnTo>
                    <a:pt x="2162350" y="8219915"/>
                  </a:lnTo>
                  <a:lnTo>
                    <a:pt x="2162350" y="8229441"/>
                  </a:lnTo>
                  <a:close/>
                </a:path>
                <a:path w="6772275" h="8229600">
                  <a:moveTo>
                    <a:pt x="2143300" y="8229441"/>
                  </a:moveTo>
                  <a:lnTo>
                    <a:pt x="2133775" y="8229441"/>
                  </a:lnTo>
                  <a:lnTo>
                    <a:pt x="2133775" y="8219915"/>
                  </a:lnTo>
                  <a:lnTo>
                    <a:pt x="2143300" y="8219915"/>
                  </a:lnTo>
                  <a:lnTo>
                    <a:pt x="2143300" y="8229441"/>
                  </a:lnTo>
                  <a:close/>
                </a:path>
                <a:path w="6772275" h="8229600">
                  <a:moveTo>
                    <a:pt x="2124251" y="8229441"/>
                  </a:moveTo>
                  <a:lnTo>
                    <a:pt x="2114726" y="8229441"/>
                  </a:lnTo>
                  <a:lnTo>
                    <a:pt x="2114726" y="8219915"/>
                  </a:lnTo>
                  <a:lnTo>
                    <a:pt x="2124251" y="8219915"/>
                  </a:lnTo>
                  <a:lnTo>
                    <a:pt x="2124251" y="8229441"/>
                  </a:lnTo>
                  <a:close/>
                </a:path>
                <a:path w="6772275" h="8229600">
                  <a:moveTo>
                    <a:pt x="2105201" y="8229441"/>
                  </a:moveTo>
                  <a:lnTo>
                    <a:pt x="2095676" y="8229441"/>
                  </a:lnTo>
                  <a:lnTo>
                    <a:pt x="2095676" y="8219915"/>
                  </a:lnTo>
                  <a:lnTo>
                    <a:pt x="2105201" y="8219915"/>
                  </a:lnTo>
                  <a:lnTo>
                    <a:pt x="2105201" y="8229441"/>
                  </a:lnTo>
                  <a:close/>
                </a:path>
                <a:path w="6772275" h="8229600">
                  <a:moveTo>
                    <a:pt x="2086150" y="8229441"/>
                  </a:moveTo>
                  <a:lnTo>
                    <a:pt x="2076625" y="8229441"/>
                  </a:lnTo>
                  <a:lnTo>
                    <a:pt x="2076625" y="8219915"/>
                  </a:lnTo>
                  <a:lnTo>
                    <a:pt x="2086150" y="8219915"/>
                  </a:lnTo>
                  <a:lnTo>
                    <a:pt x="2086150" y="8229441"/>
                  </a:lnTo>
                  <a:close/>
                </a:path>
                <a:path w="6772275" h="8229600">
                  <a:moveTo>
                    <a:pt x="2067100" y="8229441"/>
                  </a:moveTo>
                  <a:lnTo>
                    <a:pt x="2057576" y="8229441"/>
                  </a:lnTo>
                  <a:lnTo>
                    <a:pt x="2057576" y="8219915"/>
                  </a:lnTo>
                  <a:lnTo>
                    <a:pt x="2067100" y="8219915"/>
                  </a:lnTo>
                  <a:lnTo>
                    <a:pt x="2067100" y="8229441"/>
                  </a:lnTo>
                  <a:close/>
                </a:path>
                <a:path w="6772275" h="8229600">
                  <a:moveTo>
                    <a:pt x="2048051" y="8229441"/>
                  </a:moveTo>
                  <a:lnTo>
                    <a:pt x="2038526" y="8229441"/>
                  </a:lnTo>
                  <a:lnTo>
                    <a:pt x="2038526" y="8219915"/>
                  </a:lnTo>
                  <a:lnTo>
                    <a:pt x="2048051" y="8219915"/>
                  </a:lnTo>
                  <a:lnTo>
                    <a:pt x="2048051" y="8229441"/>
                  </a:lnTo>
                  <a:close/>
                </a:path>
                <a:path w="6772275" h="8229600">
                  <a:moveTo>
                    <a:pt x="2029001" y="8229441"/>
                  </a:moveTo>
                  <a:lnTo>
                    <a:pt x="2019475" y="8229441"/>
                  </a:lnTo>
                  <a:lnTo>
                    <a:pt x="2019475" y="8219915"/>
                  </a:lnTo>
                  <a:lnTo>
                    <a:pt x="2029001" y="8219915"/>
                  </a:lnTo>
                  <a:lnTo>
                    <a:pt x="2029001" y="8229441"/>
                  </a:lnTo>
                  <a:close/>
                </a:path>
                <a:path w="6772275" h="8229600">
                  <a:moveTo>
                    <a:pt x="2009950" y="8229441"/>
                  </a:moveTo>
                  <a:lnTo>
                    <a:pt x="2000425" y="8229441"/>
                  </a:lnTo>
                  <a:lnTo>
                    <a:pt x="2000425" y="8219915"/>
                  </a:lnTo>
                  <a:lnTo>
                    <a:pt x="2009950" y="8219915"/>
                  </a:lnTo>
                  <a:lnTo>
                    <a:pt x="2009950" y="8229441"/>
                  </a:lnTo>
                  <a:close/>
                </a:path>
                <a:path w="6772275" h="8229600">
                  <a:moveTo>
                    <a:pt x="1990901" y="8229441"/>
                  </a:moveTo>
                  <a:lnTo>
                    <a:pt x="1981376" y="8229441"/>
                  </a:lnTo>
                  <a:lnTo>
                    <a:pt x="1981376" y="8219915"/>
                  </a:lnTo>
                  <a:lnTo>
                    <a:pt x="1990901" y="8219915"/>
                  </a:lnTo>
                  <a:lnTo>
                    <a:pt x="1990901" y="8229441"/>
                  </a:lnTo>
                  <a:close/>
                </a:path>
                <a:path w="6772275" h="8229600">
                  <a:moveTo>
                    <a:pt x="1971851" y="8229441"/>
                  </a:moveTo>
                  <a:lnTo>
                    <a:pt x="1962326" y="8229441"/>
                  </a:lnTo>
                  <a:lnTo>
                    <a:pt x="1962326" y="8219915"/>
                  </a:lnTo>
                  <a:lnTo>
                    <a:pt x="1971851" y="8219915"/>
                  </a:lnTo>
                  <a:lnTo>
                    <a:pt x="1971851" y="8229441"/>
                  </a:lnTo>
                  <a:close/>
                </a:path>
                <a:path w="6772275" h="8229600">
                  <a:moveTo>
                    <a:pt x="1952800" y="8229441"/>
                  </a:moveTo>
                  <a:lnTo>
                    <a:pt x="1943275" y="8229441"/>
                  </a:lnTo>
                  <a:lnTo>
                    <a:pt x="1943275" y="8219915"/>
                  </a:lnTo>
                  <a:lnTo>
                    <a:pt x="1952800" y="8219915"/>
                  </a:lnTo>
                  <a:lnTo>
                    <a:pt x="1952800" y="8229441"/>
                  </a:lnTo>
                  <a:close/>
                </a:path>
                <a:path w="6772275" h="8229600">
                  <a:moveTo>
                    <a:pt x="1933750" y="8229441"/>
                  </a:moveTo>
                  <a:lnTo>
                    <a:pt x="1924225" y="8229441"/>
                  </a:lnTo>
                  <a:lnTo>
                    <a:pt x="1924225" y="8219915"/>
                  </a:lnTo>
                  <a:lnTo>
                    <a:pt x="1933750" y="8219915"/>
                  </a:lnTo>
                  <a:lnTo>
                    <a:pt x="1933750" y="8229441"/>
                  </a:lnTo>
                  <a:close/>
                </a:path>
                <a:path w="6772275" h="8229600">
                  <a:moveTo>
                    <a:pt x="1914701" y="8229441"/>
                  </a:moveTo>
                  <a:lnTo>
                    <a:pt x="1905176" y="8229441"/>
                  </a:lnTo>
                  <a:lnTo>
                    <a:pt x="1905176" y="8219915"/>
                  </a:lnTo>
                  <a:lnTo>
                    <a:pt x="1914701" y="8219915"/>
                  </a:lnTo>
                  <a:lnTo>
                    <a:pt x="1914701" y="8229441"/>
                  </a:lnTo>
                  <a:close/>
                </a:path>
                <a:path w="6772275" h="8229600">
                  <a:moveTo>
                    <a:pt x="1895651" y="8229441"/>
                  </a:moveTo>
                  <a:lnTo>
                    <a:pt x="1886126" y="8229441"/>
                  </a:lnTo>
                  <a:lnTo>
                    <a:pt x="1886126" y="8219915"/>
                  </a:lnTo>
                  <a:lnTo>
                    <a:pt x="1895651" y="8219915"/>
                  </a:lnTo>
                  <a:lnTo>
                    <a:pt x="1895651" y="8229441"/>
                  </a:lnTo>
                  <a:close/>
                </a:path>
                <a:path w="6772275" h="8229600">
                  <a:moveTo>
                    <a:pt x="1876600" y="8229441"/>
                  </a:moveTo>
                  <a:lnTo>
                    <a:pt x="1867075" y="8229441"/>
                  </a:lnTo>
                  <a:lnTo>
                    <a:pt x="1867075" y="8219915"/>
                  </a:lnTo>
                  <a:lnTo>
                    <a:pt x="1876600" y="8219915"/>
                  </a:lnTo>
                  <a:lnTo>
                    <a:pt x="1876600" y="8229441"/>
                  </a:lnTo>
                  <a:close/>
                </a:path>
                <a:path w="6772275" h="8229600">
                  <a:moveTo>
                    <a:pt x="1857550" y="8229441"/>
                  </a:moveTo>
                  <a:lnTo>
                    <a:pt x="1848026" y="8229441"/>
                  </a:lnTo>
                  <a:lnTo>
                    <a:pt x="1848026" y="8219915"/>
                  </a:lnTo>
                  <a:lnTo>
                    <a:pt x="1857550" y="8219915"/>
                  </a:lnTo>
                  <a:lnTo>
                    <a:pt x="1857550" y="8229441"/>
                  </a:lnTo>
                  <a:close/>
                </a:path>
                <a:path w="6772275" h="8229600">
                  <a:moveTo>
                    <a:pt x="1838501" y="8229441"/>
                  </a:moveTo>
                  <a:lnTo>
                    <a:pt x="1828976" y="8229441"/>
                  </a:lnTo>
                  <a:lnTo>
                    <a:pt x="1828976" y="8219915"/>
                  </a:lnTo>
                  <a:lnTo>
                    <a:pt x="1838501" y="8219915"/>
                  </a:lnTo>
                  <a:lnTo>
                    <a:pt x="1838501" y="8229441"/>
                  </a:lnTo>
                  <a:close/>
                </a:path>
                <a:path w="6772275" h="8229600">
                  <a:moveTo>
                    <a:pt x="1819451" y="8229441"/>
                  </a:moveTo>
                  <a:lnTo>
                    <a:pt x="1809925" y="8229441"/>
                  </a:lnTo>
                  <a:lnTo>
                    <a:pt x="1809925" y="8219915"/>
                  </a:lnTo>
                  <a:lnTo>
                    <a:pt x="1819451" y="8219915"/>
                  </a:lnTo>
                  <a:lnTo>
                    <a:pt x="1819451" y="8229441"/>
                  </a:lnTo>
                  <a:close/>
                </a:path>
                <a:path w="6772275" h="8229600">
                  <a:moveTo>
                    <a:pt x="1800400" y="8229441"/>
                  </a:moveTo>
                  <a:lnTo>
                    <a:pt x="1790875" y="8229441"/>
                  </a:lnTo>
                  <a:lnTo>
                    <a:pt x="1790875" y="8219915"/>
                  </a:lnTo>
                  <a:lnTo>
                    <a:pt x="1800400" y="8219915"/>
                  </a:lnTo>
                  <a:lnTo>
                    <a:pt x="1800400" y="8229441"/>
                  </a:lnTo>
                  <a:close/>
                </a:path>
                <a:path w="6772275" h="8229600">
                  <a:moveTo>
                    <a:pt x="1781350" y="8229441"/>
                  </a:moveTo>
                  <a:lnTo>
                    <a:pt x="1771826" y="8229441"/>
                  </a:lnTo>
                  <a:lnTo>
                    <a:pt x="1771826" y="8219915"/>
                  </a:lnTo>
                  <a:lnTo>
                    <a:pt x="1781350" y="8219915"/>
                  </a:lnTo>
                  <a:lnTo>
                    <a:pt x="1781350" y="8229441"/>
                  </a:lnTo>
                  <a:close/>
                </a:path>
                <a:path w="6772275" h="8229600">
                  <a:moveTo>
                    <a:pt x="1762301" y="8229441"/>
                  </a:moveTo>
                  <a:lnTo>
                    <a:pt x="1752776" y="8229441"/>
                  </a:lnTo>
                  <a:lnTo>
                    <a:pt x="1752776" y="8219915"/>
                  </a:lnTo>
                  <a:lnTo>
                    <a:pt x="1762301" y="8219915"/>
                  </a:lnTo>
                  <a:lnTo>
                    <a:pt x="1762301" y="8229441"/>
                  </a:lnTo>
                  <a:close/>
                </a:path>
                <a:path w="6772275" h="8229600">
                  <a:moveTo>
                    <a:pt x="1743251" y="8229441"/>
                  </a:moveTo>
                  <a:lnTo>
                    <a:pt x="1733725" y="8229441"/>
                  </a:lnTo>
                  <a:lnTo>
                    <a:pt x="1733725" y="8219915"/>
                  </a:lnTo>
                  <a:lnTo>
                    <a:pt x="1743251" y="8219915"/>
                  </a:lnTo>
                  <a:lnTo>
                    <a:pt x="1743251" y="8229441"/>
                  </a:lnTo>
                  <a:close/>
                </a:path>
                <a:path w="6772275" h="8229600">
                  <a:moveTo>
                    <a:pt x="1724200" y="8229441"/>
                  </a:moveTo>
                  <a:lnTo>
                    <a:pt x="1714675" y="8229441"/>
                  </a:lnTo>
                  <a:lnTo>
                    <a:pt x="1714675" y="8219915"/>
                  </a:lnTo>
                  <a:lnTo>
                    <a:pt x="1724200" y="8219915"/>
                  </a:lnTo>
                  <a:lnTo>
                    <a:pt x="1724200" y="8229441"/>
                  </a:lnTo>
                  <a:close/>
                </a:path>
                <a:path w="6772275" h="8229600">
                  <a:moveTo>
                    <a:pt x="1705151" y="8229441"/>
                  </a:moveTo>
                  <a:lnTo>
                    <a:pt x="1695626" y="8229441"/>
                  </a:lnTo>
                  <a:lnTo>
                    <a:pt x="1695626" y="8219915"/>
                  </a:lnTo>
                  <a:lnTo>
                    <a:pt x="1705151" y="8219915"/>
                  </a:lnTo>
                  <a:lnTo>
                    <a:pt x="1705151" y="8229441"/>
                  </a:lnTo>
                  <a:close/>
                </a:path>
                <a:path w="6772275" h="8229600">
                  <a:moveTo>
                    <a:pt x="1686101" y="8229441"/>
                  </a:moveTo>
                  <a:lnTo>
                    <a:pt x="1676576" y="8229441"/>
                  </a:lnTo>
                  <a:lnTo>
                    <a:pt x="1676576" y="8219915"/>
                  </a:lnTo>
                  <a:lnTo>
                    <a:pt x="1686101" y="8219915"/>
                  </a:lnTo>
                  <a:lnTo>
                    <a:pt x="1686101" y="8229441"/>
                  </a:lnTo>
                  <a:close/>
                </a:path>
                <a:path w="6772275" h="8229600">
                  <a:moveTo>
                    <a:pt x="1667050" y="8229441"/>
                  </a:moveTo>
                  <a:lnTo>
                    <a:pt x="1657525" y="8229441"/>
                  </a:lnTo>
                  <a:lnTo>
                    <a:pt x="1657525" y="8219915"/>
                  </a:lnTo>
                  <a:lnTo>
                    <a:pt x="1667050" y="8219915"/>
                  </a:lnTo>
                  <a:lnTo>
                    <a:pt x="1667050" y="8229441"/>
                  </a:lnTo>
                  <a:close/>
                </a:path>
                <a:path w="6772275" h="8229600">
                  <a:moveTo>
                    <a:pt x="1648000" y="8229441"/>
                  </a:moveTo>
                  <a:lnTo>
                    <a:pt x="1638475" y="8229441"/>
                  </a:lnTo>
                  <a:lnTo>
                    <a:pt x="1638475" y="8219915"/>
                  </a:lnTo>
                  <a:lnTo>
                    <a:pt x="1648000" y="8219915"/>
                  </a:lnTo>
                  <a:lnTo>
                    <a:pt x="1648000" y="8229441"/>
                  </a:lnTo>
                  <a:close/>
                </a:path>
                <a:path w="6772275" h="8229600">
                  <a:moveTo>
                    <a:pt x="1628951" y="8229441"/>
                  </a:moveTo>
                  <a:lnTo>
                    <a:pt x="1619426" y="8229441"/>
                  </a:lnTo>
                  <a:lnTo>
                    <a:pt x="1619426" y="8219915"/>
                  </a:lnTo>
                  <a:lnTo>
                    <a:pt x="1628951" y="8219915"/>
                  </a:lnTo>
                  <a:lnTo>
                    <a:pt x="1628951" y="8229441"/>
                  </a:lnTo>
                  <a:close/>
                </a:path>
                <a:path w="6772275" h="8229600">
                  <a:moveTo>
                    <a:pt x="1609900" y="8229441"/>
                  </a:moveTo>
                  <a:lnTo>
                    <a:pt x="1600375" y="8229441"/>
                  </a:lnTo>
                  <a:lnTo>
                    <a:pt x="1600375" y="8219915"/>
                  </a:lnTo>
                  <a:lnTo>
                    <a:pt x="1609900" y="8219915"/>
                  </a:lnTo>
                  <a:lnTo>
                    <a:pt x="1609900" y="8229441"/>
                  </a:lnTo>
                  <a:close/>
                </a:path>
                <a:path w="6772275" h="8229600">
                  <a:moveTo>
                    <a:pt x="1590850" y="8229441"/>
                  </a:moveTo>
                  <a:lnTo>
                    <a:pt x="1581325" y="8229441"/>
                  </a:lnTo>
                  <a:lnTo>
                    <a:pt x="1581325" y="8219915"/>
                  </a:lnTo>
                  <a:lnTo>
                    <a:pt x="1590850" y="8219915"/>
                  </a:lnTo>
                  <a:lnTo>
                    <a:pt x="1590850" y="8229441"/>
                  </a:lnTo>
                  <a:close/>
                </a:path>
                <a:path w="6772275" h="8229600">
                  <a:moveTo>
                    <a:pt x="1571800" y="8229441"/>
                  </a:moveTo>
                  <a:lnTo>
                    <a:pt x="1562276" y="8229441"/>
                  </a:lnTo>
                  <a:lnTo>
                    <a:pt x="1562276" y="8219915"/>
                  </a:lnTo>
                  <a:lnTo>
                    <a:pt x="1571800" y="8219915"/>
                  </a:lnTo>
                  <a:lnTo>
                    <a:pt x="1571800" y="8229441"/>
                  </a:lnTo>
                  <a:close/>
                </a:path>
                <a:path w="6772275" h="8229600">
                  <a:moveTo>
                    <a:pt x="1552750" y="8229441"/>
                  </a:moveTo>
                  <a:lnTo>
                    <a:pt x="1543225" y="8229441"/>
                  </a:lnTo>
                  <a:lnTo>
                    <a:pt x="1543225" y="8219915"/>
                  </a:lnTo>
                  <a:lnTo>
                    <a:pt x="1552750" y="8219915"/>
                  </a:lnTo>
                  <a:lnTo>
                    <a:pt x="1552750" y="8229441"/>
                  </a:lnTo>
                  <a:close/>
                </a:path>
                <a:path w="6772275" h="8229600">
                  <a:moveTo>
                    <a:pt x="1533700" y="8229441"/>
                  </a:moveTo>
                  <a:lnTo>
                    <a:pt x="1524175" y="8229441"/>
                  </a:lnTo>
                  <a:lnTo>
                    <a:pt x="1524175" y="8219915"/>
                  </a:lnTo>
                  <a:lnTo>
                    <a:pt x="1533700" y="8219915"/>
                  </a:lnTo>
                  <a:lnTo>
                    <a:pt x="1533700" y="8229441"/>
                  </a:lnTo>
                  <a:close/>
                </a:path>
                <a:path w="6772275" h="8229600">
                  <a:moveTo>
                    <a:pt x="1514650" y="8229441"/>
                  </a:moveTo>
                  <a:lnTo>
                    <a:pt x="1505125" y="8229441"/>
                  </a:lnTo>
                  <a:lnTo>
                    <a:pt x="1505125" y="8219915"/>
                  </a:lnTo>
                  <a:lnTo>
                    <a:pt x="1514650" y="8219915"/>
                  </a:lnTo>
                  <a:lnTo>
                    <a:pt x="1514650" y="8229441"/>
                  </a:lnTo>
                  <a:close/>
                </a:path>
                <a:path w="6772275" h="8229600">
                  <a:moveTo>
                    <a:pt x="1495600" y="8229441"/>
                  </a:moveTo>
                  <a:lnTo>
                    <a:pt x="1486075" y="8229441"/>
                  </a:lnTo>
                  <a:lnTo>
                    <a:pt x="1486075" y="8219915"/>
                  </a:lnTo>
                  <a:lnTo>
                    <a:pt x="1495600" y="8219915"/>
                  </a:lnTo>
                  <a:lnTo>
                    <a:pt x="1495600" y="8229441"/>
                  </a:lnTo>
                  <a:close/>
                </a:path>
                <a:path w="6772275" h="8229600">
                  <a:moveTo>
                    <a:pt x="1476550" y="8229441"/>
                  </a:moveTo>
                  <a:lnTo>
                    <a:pt x="1467025" y="8229441"/>
                  </a:lnTo>
                  <a:lnTo>
                    <a:pt x="1467025" y="8219915"/>
                  </a:lnTo>
                  <a:lnTo>
                    <a:pt x="1476550" y="8219915"/>
                  </a:lnTo>
                  <a:lnTo>
                    <a:pt x="1476550" y="8229441"/>
                  </a:lnTo>
                  <a:close/>
                </a:path>
                <a:path w="6772275" h="8229600">
                  <a:moveTo>
                    <a:pt x="1457500" y="8229441"/>
                  </a:moveTo>
                  <a:lnTo>
                    <a:pt x="1447975" y="8229441"/>
                  </a:lnTo>
                  <a:lnTo>
                    <a:pt x="1447975" y="8219915"/>
                  </a:lnTo>
                  <a:lnTo>
                    <a:pt x="1457500" y="8219915"/>
                  </a:lnTo>
                  <a:lnTo>
                    <a:pt x="1457500" y="8229441"/>
                  </a:lnTo>
                  <a:close/>
                </a:path>
                <a:path w="6772275" h="8229600">
                  <a:moveTo>
                    <a:pt x="1438450" y="8229441"/>
                  </a:moveTo>
                  <a:lnTo>
                    <a:pt x="1428925" y="8229441"/>
                  </a:lnTo>
                  <a:lnTo>
                    <a:pt x="1428925" y="8219915"/>
                  </a:lnTo>
                  <a:lnTo>
                    <a:pt x="1438450" y="8219915"/>
                  </a:lnTo>
                  <a:lnTo>
                    <a:pt x="1438450" y="8229441"/>
                  </a:lnTo>
                  <a:close/>
                </a:path>
                <a:path w="6772275" h="8229600">
                  <a:moveTo>
                    <a:pt x="1419400" y="8229441"/>
                  </a:moveTo>
                  <a:lnTo>
                    <a:pt x="1409875" y="8229441"/>
                  </a:lnTo>
                  <a:lnTo>
                    <a:pt x="1409875" y="8219915"/>
                  </a:lnTo>
                  <a:lnTo>
                    <a:pt x="1419400" y="8219915"/>
                  </a:lnTo>
                  <a:lnTo>
                    <a:pt x="1419400" y="8229441"/>
                  </a:lnTo>
                  <a:close/>
                </a:path>
                <a:path w="6772275" h="8229600">
                  <a:moveTo>
                    <a:pt x="1400350" y="8229441"/>
                  </a:moveTo>
                  <a:lnTo>
                    <a:pt x="1390825" y="8229441"/>
                  </a:lnTo>
                  <a:lnTo>
                    <a:pt x="1390825" y="8219915"/>
                  </a:lnTo>
                  <a:lnTo>
                    <a:pt x="1400350" y="8219915"/>
                  </a:lnTo>
                  <a:lnTo>
                    <a:pt x="1400350" y="8229441"/>
                  </a:lnTo>
                  <a:close/>
                </a:path>
                <a:path w="6772275" h="8229600">
                  <a:moveTo>
                    <a:pt x="1381300" y="8229441"/>
                  </a:moveTo>
                  <a:lnTo>
                    <a:pt x="1371775" y="8229441"/>
                  </a:lnTo>
                  <a:lnTo>
                    <a:pt x="1371775" y="8219915"/>
                  </a:lnTo>
                  <a:lnTo>
                    <a:pt x="1381300" y="8219915"/>
                  </a:lnTo>
                  <a:lnTo>
                    <a:pt x="1381300" y="8229441"/>
                  </a:lnTo>
                  <a:close/>
                </a:path>
                <a:path w="6772275" h="8229600">
                  <a:moveTo>
                    <a:pt x="1362250" y="8229441"/>
                  </a:moveTo>
                  <a:lnTo>
                    <a:pt x="1352725" y="8229441"/>
                  </a:lnTo>
                  <a:lnTo>
                    <a:pt x="1352725" y="8219915"/>
                  </a:lnTo>
                  <a:lnTo>
                    <a:pt x="1362250" y="8219915"/>
                  </a:lnTo>
                  <a:lnTo>
                    <a:pt x="1362250" y="8229441"/>
                  </a:lnTo>
                  <a:close/>
                </a:path>
                <a:path w="6772275" h="8229600">
                  <a:moveTo>
                    <a:pt x="1343200" y="8229441"/>
                  </a:moveTo>
                  <a:lnTo>
                    <a:pt x="1333675" y="8229441"/>
                  </a:lnTo>
                  <a:lnTo>
                    <a:pt x="1333675" y="8219915"/>
                  </a:lnTo>
                  <a:lnTo>
                    <a:pt x="1343200" y="8219915"/>
                  </a:lnTo>
                  <a:lnTo>
                    <a:pt x="1343200" y="8229441"/>
                  </a:lnTo>
                  <a:close/>
                </a:path>
                <a:path w="6772275" h="8229600">
                  <a:moveTo>
                    <a:pt x="1324150" y="8229441"/>
                  </a:moveTo>
                  <a:lnTo>
                    <a:pt x="1314625" y="8229441"/>
                  </a:lnTo>
                  <a:lnTo>
                    <a:pt x="1314625" y="8219915"/>
                  </a:lnTo>
                  <a:lnTo>
                    <a:pt x="1324150" y="8219915"/>
                  </a:lnTo>
                  <a:lnTo>
                    <a:pt x="1324150" y="8229441"/>
                  </a:lnTo>
                  <a:close/>
                </a:path>
                <a:path w="6772275" h="8229600">
                  <a:moveTo>
                    <a:pt x="1305100" y="8229441"/>
                  </a:moveTo>
                  <a:lnTo>
                    <a:pt x="1295575" y="8229441"/>
                  </a:lnTo>
                  <a:lnTo>
                    <a:pt x="1295575" y="8219915"/>
                  </a:lnTo>
                  <a:lnTo>
                    <a:pt x="1305100" y="8219915"/>
                  </a:lnTo>
                  <a:lnTo>
                    <a:pt x="1305100" y="8229441"/>
                  </a:lnTo>
                  <a:close/>
                </a:path>
                <a:path w="6772275" h="8229600">
                  <a:moveTo>
                    <a:pt x="1286050" y="8229441"/>
                  </a:moveTo>
                  <a:lnTo>
                    <a:pt x="1276525" y="8229441"/>
                  </a:lnTo>
                  <a:lnTo>
                    <a:pt x="1276525" y="8219915"/>
                  </a:lnTo>
                  <a:lnTo>
                    <a:pt x="1286050" y="8219915"/>
                  </a:lnTo>
                  <a:lnTo>
                    <a:pt x="1286050" y="8229441"/>
                  </a:lnTo>
                  <a:close/>
                </a:path>
                <a:path w="6772275" h="8229600">
                  <a:moveTo>
                    <a:pt x="1267000" y="8229441"/>
                  </a:moveTo>
                  <a:lnTo>
                    <a:pt x="1257475" y="8229441"/>
                  </a:lnTo>
                  <a:lnTo>
                    <a:pt x="1257475" y="8219915"/>
                  </a:lnTo>
                  <a:lnTo>
                    <a:pt x="1267000" y="8219915"/>
                  </a:lnTo>
                  <a:lnTo>
                    <a:pt x="1267000" y="8229441"/>
                  </a:lnTo>
                  <a:close/>
                </a:path>
                <a:path w="6772275" h="8229600">
                  <a:moveTo>
                    <a:pt x="1247950" y="8229441"/>
                  </a:moveTo>
                  <a:lnTo>
                    <a:pt x="1238425" y="8229441"/>
                  </a:lnTo>
                  <a:lnTo>
                    <a:pt x="1238425" y="8219915"/>
                  </a:lnTo>
                  <a:lnTo>
                    <a:pt x="1247950" y="8219915"/>
                  </a:lnTo>
                  <a:lnTo>
                    <a:pt x="1247950" y="8229441"/>
                  </a:lnTo>
                  <a:close/>
                </a:path>
                <a:path w="6772275" h="8229600">
                  <a:moveTo>
                    <a:pt x="1228900" y="8229441"/>
                  </a:moveTo>
                  <a:lnTo>
                    <a:pt x="1219375" y="8229441"/>
                  </a:lnTo>
                  <a:lnTo>
                    <a:pt x="1219375" y="8219915"/>
                  </a:lnTo>
                  <a:lnTo>
                    <a:pt x="1228900" y="8219915"/>
                  </a:lnTo>
                  <a:lnTo>
                    <a:pt x="1228900" y="8229441"/>
                  </a:lnTo>
                  <a:close/>
                </a:path>
                <a:path w="6772275" h="8229600">
                  <a:moveTo>
                    <a:pt x="1209850" y="8229441"/>
                  </a:moveTo>
                  <a:lnTo>
                    <a:pt x="1200325" y="8229441"/>
                  </a:lnTo>
                  <a:lnTo>
                    <a:pt x="1200325" y="8219915"/>
                  </a:lnTo>
                  <a:lnTo>
                    <a:pt x="1209850" y="8219915"/>
                  </a:lnTo>
                  <a:lnTo>
                    <a:pt x="1209850" y="8229441"/>
                  </a:lnTo>
                  <a:close/>
                </a:path>
                <a:path w="6772275" h="8229600">
                  <a:moveTo>
                    <a:pt x="1190800" y="8229441"/>
                  </a:moveTo>
                  <a:lnTo>
                    <a:pt x="1181275" y="8229441"/>
                  </a:lnTo>
                  <a:lnTo>
                    <a:pt x="1181275" y="8219915"/>
                  </a:lnTo>
                  <a:lnTo>
                    <a:pt x="1190800" y="8219915"/>
                  </a:lnTo>
                  <a:lnTo>
                    <a:pt x="1190800" y="8229441"/>
                  </a:lnTo>
                  <a:close/>
                </a:path>
                <a:path w="6772275" h="8229600">
                  <a:moveTo>
                    <a:pt x="1171750" y="8229441"/>
                  </a:moveTo>
                  <a:lnTo>
                    <a:pt x="1162225" y="8229441"/>
                  </a:lnTo>
                  <a:lnTo>
                    <a:pt x="1162225" y="8219915"/>
                  </a:lnTo>
                  <a:lnTo>
                    <a:pt x="1171750" y="8219915"/>
                  </a:lnTo>
                  <a:lnTo>
                    <a:pt x="1171750" y="8229441"/>
                  </a:lnTo>
                  <a:close/>
                </a:path>
                <a:path w="6772275" h="8229600">
                  <a:moveTo>
                    <a:pt x="1152700" y="8229441"/>
                  </a:moveTo>
                  <a:lnTo>
                    <a:pt x="1143175" y="8229441"/>
                  </a:lnTo>
                  <a:lnTo>
                    <a:pt x="1143175" y="8219915"/>
                  </a:lnTo>
                  <a:lnTo>
                    <a:pt x="1152700" y="8219915"/>
                  </a:lnTo>
                  <a:lnTo>
                    <a:pt x="1152700" y="8229441"/>
                  </a:lnTo>
                  <a:close/>
                </a:path>
                <a:path w="6772275" h="8229600">
                  <a:moveTo>
                    <a:pt x="1133650" y="8229441"/>
                  </a:moveTo>
                  <a:lnTo>
                    <a:pt x="1124125" y="8229441"/>
                  </a:lnTo>
                  <a:lnTo>
                    <a:pt x="1124125" y="8219915"/>
                  </a:lnTo>
                  <a:lnTo>
                    <a:pt x="1133650" y="8219915"/>
                  </a:lnTo>
                  <a:lnTo>
                    <a:pt x="1133650" y="8229441"/>
                  </a:lnTo>
                  <a:close/>
                </a:path>
                <a:path w="6772275" h="8229600">
                  <a:moveTo>
                    <a:pt x="1114600" y="8229441"/>
                  </a:moveTo>
                  <a:lnTo>
                    <a:pt x="1105075" y="8229441"/>
                  </a:lnTo>
                  <a:lnTo>
                    <a:pt x="1105075" y="8219915"/>
                  </a:lnTo>
                  <a:lnTo>
                    <a:pt x="1114600" y="8219915"/>
                  </a:lnTo>
                  <a:lnTo>
                    <a:pt x="1114600" y="8229441"/>
                  </a:lnTo>
                  <a:close/>
                </a:path>
                <a:path w="6772275" h="8229600">
                  <a:moveTo>
                    <a:pt x="1095550" y="8229441"/>
                  </a:moveTo>
                  <a:lnTo>
                    <a:pt x="1086025" y="8229441"/>
                  </a:lnTo>
                  <a:lnTo>
                    <a:pt x="1086025" y="8219915"/>
                  </a:lnTo>
                  <a:lnTo>
                    <a:pt x="1095550" y="8219915"/>
                  </a:lnTo>
                  <a:lnTo>
                    <a:pt x="1095550" y="8229441"/>
                  </a:lnTo>
                  <a:close/>
                </a:path>
                <a:path w="6772275" h="8229600">
                  <a:moveTo>
                    <a:pt x="1076500" y="8229441"/>
                  </a:moveTo>
                  <a:lnTo>
                    <a:pt x="1066975" y="8229441"/>
                  </a:lnTo>
                  <a:lnTo>
                    <a:pt x="1066975" y="8219915"/>
                  </a:lnTo>
                  <a:lnTo>
                    <a:pt x="1076500" y="8219915"/>
                  </a:lnTo>
                  <a:lnTo>
                    <a:pt x="1076500" y="8229441"/>
                  </a:lnTo>
                  <a:close/>
                </a:path>
                <a:path w="6772275" h="8229600">
                  <a:moveTo>
                    <a:pt x="1057450" y="8229441"/>
                  </a:moveTo>
                  <a:lnTo>
                    <a:pt x="1047925" y="8229441"/>
                  </a:lnTo>
                  <a:lnTo>
                    <a:pt x="1047925" y="8219915"/>
                  </a:lnTo>
                  <a:lnTo>
                    <a:pt x="1057450" y="8219915"/>
                  </a:lnTo>
                  <a:lnTo>
                    <a:pt x="1057450" y="8229441"/>
                  </a:lnTo>
                  <a:close/>
                </a:path>
                <a:path w="6772275" h="8229600">
                  <a:moveTo>
                    <a:pt x="1038400" y="8229441"/>
                  </a:moveTo>
                  <a:lnTo>
                    <a:pt x="1028875" y="8229441"/>
                  </a:lnTo>
                  <a:lnTo>
                    <a:pt x="1028875" y="8219915"/>
                  </a:lnTo>
                  <a:lnTo>
                    <a:pt x="1038400" y="8219915"/>
                  </a:lnTo>
                  <a:lnTo>
                    <a:pt x="1038400" y="8229441"/>
                  </a:lnTo>
                  <a:close/>
                </a:path>
                <a:path w="6772275" h="8229600">
                  <a:moveTo>
                    <a:pt x="1019350" y="8229441"/>
                  </a:moveTo>
                  <a:lnTo>
                    <a:pt x="1009825" y="8229441"/>
                  </a:lnTo>
                  <a:lnTo>
                    <a:pt x="1009825" y="8219915"/>
                  </a:lnTo>
                  <a:lnTo>
                    <a:pt x="1019350" y="8219915"/>
                  </a:lnTo>
                  <a:lnTo>
                    <a:pt x="1019350" y="8229441"/>
                  </a:lnTo>
                  <a:close/>
                </a:path>
                <a:path w="6772275" h="8229600">
                  <a:moveTo>
                    <a:pt x="1000300" y="8229441"/>
                  </a:moveTo>
                  <a:lnTo>
                    <a:pt x="990775" y="8229441"/>
                  </a:lnTo>
                  <a:lnTo>
                    <a:pt x="990775" y="8219915"/>
                  </a:lnTo>
                  <a:lnTo>
                    <a:pt x="1000300" y="8219915"/>
                  </a:lnTo>
                  <a:lnTo>
                    <a:pt x="1000300" y="8229441"/>
                  </a:lnTo>
                  <a:close/>
                </a:path>
                <a:path w="6772275" h="8229600">
                  <a:moveTo>
                    <a:pt x="981250" y="8229441"/>
                  </a:moveTo>
                  <a:lnTo>
                    <a:pt x="971725" y="8229441"/>
                  </a:lnTo>
                  <a:lnTo>
                    <a:pt x="971725" y="8219915"/>
                  </a:lnTo>
                  <a:lnTo>
                    <a:pt x="981250" y="8219915"/>
                  </a:lnTo>
                  <a:lnTo>
                    <a:pt x="981250" y="8229441"/>
                  </a:lnTo>
                  <a:close/>
                </a:path>
                <a:path w="6772275" h="8229600">
                  <a:moveTo>
                    <a:pt x="962200" y="8229441"/>
                  </a:moveTo>
                  <a:lnTo>
                    <a:pt x="952675" y="8229441"/>
                  </a:lnTo>
                  <a:lnTo>
                    <a:pt x="952675" y="8219915"/>
                  </a:lnTo>
                  <a:lnTo>
                    <a:pt x="962200" y="8219915"/>
                  </a:lnTo>
                  <a:lnTo>
                    <a:pt x="962200" y="8229441"/>
                  </a:lnTo>
                  <a:close/>
                </a:path>
                <a:path w="6772275" h="8229600">
                  <a:moveTo>
                    <a:pt x="943150" y="8229441"/>
                  </a:moveTo>
                  <a:lnTo>
                    <a:pt x="933625" y="8229441"/>
                  </a:lnTo>
                  <a:lnTo>
                    <a:pt x="933625" y="8219915"/>
                  </a:lnTo>
                  <a:lnTo>
                    <a:pt x="943150" y="8219915"/>
                  </a:lnTo>
                  <a:lnTo>
                    <a:pt x="943150" y="8229441"/>
                  </a:lnTo>
                  <a:close/>
                </a:path>
                <a:path w="6772275" h="8229600">
                  <a:moveTo>
                    <a:pt x="924100" y="8229441"/>
                  </a:moveTo>
                  <a:lnTo>
                    <a:pt x="914575" y="8229441"/>
                  </a:lnTo>
                  <a:lnTo>
                    <a:pt x="914575" y="8219915"/>
                  </a:lnTo>
                  <a:lnTo>
                    <a:pt x="924100" y="8219915"/>
                  </a:lnTo>
                  <a:lnTo>
                    <a:pt x="924100" y="8229441"/>
                  </a:lnTo>
                  <a:close/>
                </a:path>
                <a:path w="6772275" h="8229600">
                  <a:moveTo>
                    <a:pt x="905050" y="8229441"/>
                  </a:moveTo>
                  <a:lnTo>
                    <a:pt x="895525" y="8229441"/>
                  </a:lnTo>
                  <a:lnTo>
                    <a:pt x="895525" y="8219915"/>
                  </a:lnTo>
                  <a:lnTo>
                    <a:pt x="905050" y="8219915"/>
                  </a:lnTo>
                  <a:lnTo>
                    <a:pt x="905050" y="8229441"/>
                  </a:lnTo>
                  <a:close/>
                </a:path>
                <a:path w="6772275" h="8229600">
                  <a:moveTo>
                    <a:pt x="886000" y="8229441"/>
                  </a:moveTo>
                  <a:lnTo>
                    <a:pt x="876475" y="8229441"/>
                  </a:lnTo>
                  <a:lnTo>
                    <a:pt x="876475" y="8219915"/>
                  </a:lnTo>
                  <a:lnTo>
                    <a:pt x="886000" y="8219915"/>
                  </a:lnTo>
                  <a:lnTo>
                    <a:pt x="886000" y="8229441"/>
                  </a:lnTo>
                  <a:close/>
                </a:path>
                <a:path w="6772275" h="8229600">
                  <a:moveTo>
                    <a:pt x="866950" y="8229441"/>
                  </a:moveTo>
                  <a:lnTo>
                    <a:pt x="857425" y="8229441"/>
                  </a:lnTo>
                  <a:lnTo>
                    <a:pt x="857425" y="8219915"/>
                  </a:lnTo>
                  <a:lnTo>
                    <a:pt x="866950" y="8219915"/>
                  </a:lnTo>
                  <a:lnTo>
                    <a:pt x="866950" y="8229441"/>
                  </a:lnTo>
                  <a:close/>
                </a:path>
                <a:path w="6772275" h="8229600">
                  <a:moveTo>
                    <a:pt x="847900" y="8229441"/>
                  </a:moveTo>
                  <a:lnTo>
                    <a:pt x="838375" y="8229441"/>
                  </a:lnTo>
                  <a:lnTo>
                    <a:pt x="838375" y="8219915"/>
                  </a:lnTo>
                  <a:lnTo>
                    <a:pt x="847900" y="8219915"/>
                  </a:lnTo>
                  <a:lnTo>
                    <a:pt x="847900" y="8229441"/>
                  </a:lnTo>
                  <a:close/>
                </a:path>
                <a:path w="6772275" h="8229600">
                  <a:moveTo>
                    <a:pt x="828850" y="8229441"/>
                  </a:moveTo>
                  <a:lnTo>
                    <a:pt x="819325" y="8229441"/>
                  </a:lnTo>
                  <a:lnTo>
                    <a:pt x="819325" y="8219915"/>
                  </a:lnTo>
                  <a:lnTo>
                    <a:pt x="828850" y="8219915"/>
                  </a:lnTo>
                  <a:lnTo>
                    <a:pt x="828850" y="8229441"/>
                  </a:lnTo>
                  <a:close/>
                </a:path>
                <a:path w="6772275" h="8229600">
                  <a:moveTo>
                    <a:pt x="809800" y="8229441"/>
                  </a:moveTo>
                  <a:lnTo>
                    <a:pt x="800275" y="8229441"/>
                  </a:lnTo>
                  <a:lnTo>
                    <a:pt x="800275" y="8219915"/>
                  </a:lnTo>
                  <a:lnTo>
                    <a:pt x="809800" y="8219915"/>
                  </a:lnTo>
                  <a:lnTo>
                    <a:pt x="809800" y="8229441"/>
                  </a:lnTo>
                  <a:close/>
                </a:path>
                <a:path w="6772275" h="8229600">
                  <a:moveTo>
                    <a:pt x="790750" y="8229441"/>
                  </a:moveTo>
                  <a:lnTo>
                    <a:pt x="781225" y="8229441"/>
                  </a:lnTo>
                  <a:lnTo>
                    <a:pt x="781225" y="8219915"/>
                  </a:lnTo>
                  <a:lnTo>
                    <a:pt x="790750" y="8219915"/>
                  </a:lnTo>
                  <a:lnTo>
                    <a:pt x="790750" y="8229441"/>
                  </a:lnTo>
                  <a:close/>
                </a:path>
                <a:path w="6772275" h="8229600">
                  <a:moveTo>
                    <a:pt x="771700" y="8229441"/>
                  </a:moveTo>
                  <a:lnTo>
                    <a:pt x="762175" y="8229441"/>
                  </a:lnTo>
                  <a:lnTo>
                    <a:pt x="762175" y="8219915"/>
                  </a:lnTo>
                  <a:lnTo>
                    <a:pt x="771700" y="8219915"/>
                  </a:lnTo>
                  <a:lnTo>
                    <a:pt x="771700" y="8229441"/>
                  </a:lnTo>
                  <a:close/>
                </a:path>
                <a:path w="6772275" h="8229600">
                  <a:moveTo>
                    <a:pt x="752650" y="8229441"/>
                  </a:moveTo>
                  <a:lnTo>
                    <a:pt x="743125" y="8229441"/>
                  </a:lnTo>
                  <a:lnTo>
                    <a:pt x="743125" y="8219915"/>
                  </a:lnTo>
                  <a:lnTo>
                    <a:pt x="752650" y="8219915"/>
                  </a:lnTo>
                  <a:lnTo>
                    <a:pt x="752650" y="8229441"/>
                  </a:lnTo>
                  <a:close/>
                </a:path>
                <a:path w="6772275" h="8229600">
                  <a:moveTo>
                    <a:pt x="733600" y="8229441"/>
                  </a:moveTo>
                  <a:lnTo>
                    <a:pt x="724075" y="8229441"/>
                  </a:lnTo>
                  <a:lnTo>
                    <a:pt x="724075" y="8219915"/>
                  </a:lnTo>
                  <a:lnTo>
                    <a:pt x="733600" y="8219915"/>
                  </a:lnTo>
                  <a:lnTo>
                    <a:pt x="733600" y="8229441"/>
                  </a:lnTo>
                  <a:close/>
                </a:path>
                <a:path w="6772275" h="8229600">
                  <a:moveTo>
                    <a:pt x="714550" y="8229441"/>
                  </a:moveTo>
                  <a:lnTo>
                    <a:pt x="705025" y="8229441"/>
                  </a:lnTo>
                  <a:lnTo>
                    <a:pt x="705025" y="8219915"/>
                  </a:lnTo>
                  <a:lnTo>
                    <a:pt x="714550" y="8219915"/>
                  </a:lnTo>
                  <a:lnTo>
                    <a:pt x="714550" y="8229441"/>
                  </a:lnTo>
                  <a:close/>
                </a:path>
                <a:path w="6772275" h="8229600">
                  <a:moveTo>
                    <a:pt x="695500" y="8229441"/>
                  </a:moveTo>
                  <a:lnTo>
                    <a:pt x="685975" y="8229441"/>
                  </a:lnTo>
                  <a:lnTo>
                    <a:pt x="685975" y="8219915"/>
                  </a:lnTo>
                  <a:lnTo>
                    <a:pt x="695500" y="8219915"/>
                  </a:lnTo>
                  <a:lnTo>
                    <a:pt x="695500" y="8229441"/>
                  </a:lnTo>
                  <a:close/>
                </a:path>
                <a:path w="6772275" h="8229600">
                  <a:moveTo>
                    <a:pt x="676450" y="8229441"/>
                  </a:moveTo>
                  <a:lnTo>
                    <a:pt x="666925" y="8229441"/>
                  </a:lnTo>
                  <a:lnTo>
                    <a:pt x="666925" y="8219915"/>
                  </a:lnTo>
                  <a:lnTo>
                    <a:pt x="676450" y="8219915"/>
                  </a:lnTo>
                  <a:lnTo>
                    <a:pt x="676450" y="8229441"/>
                  </a:lnTo>
                  <a:close/>
                </a:path>
                <a:path w="6772275" h="8229600">
                  <a:moveTo>
                    <a:pt x="657400" y="8229441"/>
                  </a:moveTo>
                  <a:lnTo>
                    <a:pt x="647875" y="8229441"/>
                  </a:lnTo>
                  <a:lnTo>
                    <a:pt x="647875" y="8219915"/>
                  </a:lnTo>
                  <a:lnTo>
                    <a:pt x="657400" y="8219915"/>
                  </a:lnTo>
                  <a:lnTo>
                    <a:pt x="657400" y="8229441"/>
                  </a:lnTo>
                  <a:close/>
                </a:path>
                <a:path w="6772275" h="8229600">
                  <a:moveTo>
                    <a:pt x="638350" y="8229441"/>
                  </a:moveTo>
                  <a:lnTo>
                    <a:pt x="628825" y="8229441"/>
                  </a:lnTo>
                  <a:lnTo>
                    <a:pt x="628825" y="8219915"/>
                  </a:lnTo>
                  <a:lnTo>
                    <a:pt x="638350" y="8219915"/>
                  </a:lnTo>
                  <a:lnTo>
                    <a:pt x="638350" y="8229441"/>
                  </a:lnTo>
                  <a:close/>
                </a:path>
                <a:path w="6772275" h="8229600">
                  <a:moveTo>
                    <a:pt x="619300" y="8229441"/>
                  </a:moveTo>
                  <a:lnTo>
                    <a:pt x="609775" y="8229441"/>
                  </a:lnTo>
                  <a:lnTo>
                    <a:pt x="609775" y="8219915"/>
                  </a:lnTo>
                  <a:lnTo>
                    <a:pt x="619300" y="8219915"/>
                  </a:lnTo>
                  <a:lnTo>
                    <a:pt x="619300" y="8229441"/>
                  </a:lnTo>
                  <a:close/>
                </a:path>
                <a:path w="6772275" h="8229600">
                  <a:moveTo>
                    <a:pt x="600250" y="8229441"/>
                  </a:moveTo>
                  <a:lnTo>
                    <a:pt x="590725" y="8229441"/>
                  </a:lnTo>
                  <a:lnTo>
                    <a:pt x="590725" y="8219915"/>
                  </a:lnTo>
                  <a:lnTo>
                    <a:pt x="600250" y="8219915"/>
                  </a:lnTo>
                  <a:lnTo>
                    <a:pt x="600250" y="8229441"/>
                  </a:lnTo>
                  <a:close/>
                </a:path>
                <a:path w="6772275" h="8229600">
                  <a:moveTo>
                    <a:pt x="581200" y="8229441"/>
                  </a:moveTo>
                  <a:lnTo>
                    <a:pt x="571675" y="8229441"/>
                  </a:lnTo>
                  <a:lnTo>
                    <a:pt x="571675" y="8219915"/>
                  </a:lnTo>
                  <a:lnTo>
                    <a:pt x="581200" y="8219915"/>
                  </a:lnTo>
                  <a:lnTo>
                    <a:pt x="581200" y="8229441"/>
                  </a:lnTo>
                  <a:close/>
                </a:path>
                <a:path w="6772275" h="8229600">
                  <a:moveTo>
                    <a:pt x="562150" y="8229441"/>
                  </a:moveTo>
                  <a:lnTo>
                    <a:pt x="552625" y="8229441"/>
                  </a:lnTo>
                  <a:lnTo>
                    <a:pt x="552625" y="8219915"/>
                  </a:lnTo>
                  <a:lnTo>
                    <a:pt x="562150" y="8219915"/>
                  </a:lnTo>
                  <a:lnTo>
                    <a:pt x="562150" y="8229441"/>
                  </a:lnTo>
                  <a:close/>
                </a:path>
                <a:path w="6772275" h="8229600">
                  <a:moveTo>
                    <a:pt x="543100" y="8229441"/>
                  </a:moveTo>
                  <a:lnTo>
                    <a:pt x="533575" y="8229441"/>
                  </a:lnTo>
                  <a:lnTo>
                    <a:pt x="533575" y="8219915"/>
                  </a:lnTo>
                  <a:lnTo>
                    <a:pt x="543100" y="8219915"/>
                  </a:lnTo>
                  <a:lnTo>
                    <a:pt x="543100" y="8229441"/>
                  </a:lnTo>
                  <a:close/>
                </a:path>
                <a:path w="6772275" h="8229600">
                  <a:moveTo>
                    <a:pt x="524050" y="8229441"/>
                  </a:moveTo>
                  <a:lnTo>
                    <a:pt x="514525" y="8229441"/>
                  </a:lnTo>
                  <a:lnTo>
                    <a:pt x="514525" y="8219915"/>
                  </a:lnTo>
                  <a:lnTo>
                    <a:pt x="524050" y="8219915"/>
                  </a:lnTo>
                  <a:lnTo>
                    <a:pt x="524050" y="8229441"/>
                  </a:lnTo>
                  <a:close/>
                </a:path>
                <a:path w="6772275" h="8229600">
                  <a:moveTo>
                    <a:pt x="505000" y="8229441"/>
                  </a:moveTo>
                  <a:lnTo>
                    <a:pt x="495475" y="8229441"/>
                  </a:lnTo>
                  <a:lnTo>
                    <a:pt x="495475" y="8219915"/>
                  </a:lnTo>
                  <a:lnTo>
                    <a:pt x="505000" y="8219915"/>
                  </a:lnTo>
                  <a:lnTo>
                    <a:pt x="505000" y="8229441"/>
                  </a:lnTo>
                  <a:close/>
                </a:path>
                <a:path w="6772275" h="8229600">
                  <a:moveTo>
                    <a:pt x="485950" y="8229441"/>
                  </a:moveTo>
                  <a:lnTo>
                    <a:pt x="476425" y="8229441"/>
                  </a:lnTo>
                  <a:lnTo>
                    <a:pt x="476425" y="8219915"/>
                  </a:lnTo>
                  <a:lnTo>
                    <a:pt x="485950" y="8219915"/>
                  </a:lnTo>
                  <a:lnTo>
                    <a:pt x="485950" y="8229441"/>
                  </a:lnTo>
                  <a:close/>
                </a:path>
                <a:path w="6772275" h="8229600">
                  <a:moveTo>
                    <a:pt x="466900" y="8229441"/>
                  </a:moveTo>
                  <a:lnTo>
                    <a:pt x="457375" y="8229441"/>
                  </a:lnTo>
                  <a:lnTo>
                    <a:pt x="457375" y="8219915"/>
                  </a:lnTo>
                  <a:lnTo>
                    <a:pt x="466900" y="8219915"/>
                  </a:lnTo>
                  <a:lnTo>
                    <a:pt x="466900" y="8229441"/>
                  </a:lnTo>
                  <a:close/>
                </a:path>
                <a:path w="6772275" h="8229600">
                  <a:moveTo>
                    <a:pt x="447850" y="8229441"/>
                  </a:moveTo>
                  <a:lnTo>
                    <a:pt x="438325" y="8229441"/>
                  </a:lnTo>
                  <a:lnTo>
                    <a:pt x="438325" y="8219915"/>
                  </a:lnTo>
                  <a:lnTo>
                    <a:pt x="447850" y="8219915"/>
                  </a:lnTo>
                  <a:lnTo>
                    <a:pt x="447850" y="8229441"/>
                  </a:lnTo>
                  <a:close/>
                </a:path>
                <a:path w="6772275" h="8229600">
                  <a:moveTo>
                    <a:pt x="428800" y="8229441"/>
                  </a:moveTo>
                  <a:lnTo>
                    <a:pt x="419275" y="8229441"/>
                  </a:lnTo>
                  <a:lnTo>
                    <a:pt x="419275" y="8219915"/>
                  </a:lnTo>
                  <a:lnTo>
                    <a:pt x="428800" y="8219915"/>
                  </a:lnTo>
                  <a:lnTo>
                    <a:pt x="428800" y="8229441"/>
                  </a:lnTo>
                  <a:close/>
                </a:path>
                <a:path w="6772275" h="8229600">
                  <a:moveTo>
                    <a:pt x="409750" y="8229441"/>
                  </a:moveTo>
                  <a:lnTo>
                    <a:pt x="400225" y="8229441"/>
                  </a:lnTo>
                  <a:lnTo>
                    <a:pt x="400225" y="8219915"/>
                  </a:lnTo>
                  <a:lnTo>
                    <a:pt x="409750" y="8219915"/>
                  </a:lnTo>
                  <a:lnTo>
                    <a:pt x="409750" y="8229441"/>
                  </a:lnTo>
                  <a:close/>
                </a:path>
                <a:path w="6772275" h="8229600">
                  <a:moveTo>
                    <a:pt x="390700" y="8229441"/>
                  </a:moveTo>
                  <a:lnTo>
                    <a:pt x="381175" y="8229441"/>
                  </a:lnTo>
                  <a:lnTo>
                    <a:pt x="381175" y="8219915"/>
                  </a:lnTo>
                  <a:lnTo>
                    <a:pt x="390700" y="8219915"/>
                  </a:lnTo>
                  <a:lnTo>
                    <a:pt x="390700" y="8229441"/>
                  </a:lnTo>
                  <a:close/>
                </a:path>
                <a:path w="6772275" h="8229600">
                  <a:moveTo>
                    <a:pt x="371650" y="8229441"/>
                  </a:moveTo>
                  <a:lnTo>
                    <a:pt x="362125" y="8229441"/>
                  </a:lnTo>
                  <a:lnTo>
                    <a:pt x="362125" y="8219915"/>
                  </a:lnTo>
                  <a:lnTo>
                    <a:pt x="371650" y="8219915"/>
                  </a:lnTo>
                  <a:lnTo>
                    <a:pt x="371650" y="8229441"/>
                  </a:lnTo>
                  <a:close/>
                </a:path>
                <a:path w="6772275" h="8229600">
                  <a:moveTo>
                    <a:pt x="352600" y="8229441"/>
                  </a:moveTo>
                  <a:lnTo>
                    <a:pt x="343075" y="8229441"/>
                  </a:lnTo>
                  <a:lnTo>
                    <a:pt x="343075" y="8219915"/>
                  </a:lnTo>
                  <a:lnTo>
                    <a:pt x="352600" y="8219915"/>
                  </a:lnTo>
                  <a:lnTo>
                    <a:pt x="352600" y="8229441"/>
                  </a:lnTo>
                  <a:close/>
                </a:path>
                <a:path w="6772275" h="8229600">
                  <a:moveTo>
                    <a:pt x="333550" y="8229441"/>
                  </a:moveTo>
                  <a:lnTo>
                    <a:pt x="324025" y="8229441"/>
                  </a:lnTo>
                  <a:lnTo>
                    <a:pt x="324025" y="8219915"/>
                  </a:lnTo>
                  <a:lnTo>
                    <a:pt x="333550" y="8219915"/>
                  </a:lnTo>
                  <a:lnTo>
                    <a:pt x="333550" y="8229441"/>
                  </a:lnTo>
                  <a:close/>
                </a:path>
                <a:path w="6772275" h="8229600">
                  <a:moveTo>
                    <a:pt x="314500" y="8229441"/>
                  </a:moveTo>
                  <a:lnTo>
                    <a:pt x="304975" y="8229441"/>
                  </a:lnTo>
                  <a:lnTo>
                    <a:pt x="304975" y="8219915"/>
                  </a:lnTo>
                  <a:lnTo>
                    <a:pt x="314500" y="8219915"/>
                  </a:lnTo>
                  <a:lnTo>
                    <a:pt x="314500" y="8229441"/>
                  </a:lnTo>
                  <a:close/>
                </a:path>
                <a:path w="6772275" h="8229600">
                  <a:moveTo>
                    <a:pt x="295450" y="8229441"/>
                  </a:moveTo>
                  <a:lnTo>
                    <a:pt x="285925" y="8229441"/>
                  </a:lnTo>
                  <a:lnTo>
                    <a:pt x="285925" y="8219915"/>
                  </a:lnTo>
                  <a:lnTo>
                    <a:pt x="295450" y="8219915"/>
                  </a:lnTo>
                  <a:lnTo>
                    <a:pt x="295450" y="8229441"/>
                  </a:lnTo>
                  <a:close/>
                </a:path>
                <a:path w="6772275" h="8229600">
                  <a:moveTo>
                    <a:pt x="276344" y="8228697"/>
                  </a:moveTo>
                  <a:lnTo>
                    <a:pt x="266821" y="8227943"/>
                  </a:lnTo>
                  <a:lnTo>
                    <a:pt x="267395" y="8219305"/>
                  </a:lnTo>
                  <a:lnTo>
                    <a:pt x="270480" y="8219510"/>
                  </a:lnTo>
                  <a:lnTo>
                    <a:pt x="273561" y="8219664"/>
                  </a:lnTo>
                  <a:lnTo>
                    <a:pt x="276638" y="8219765"/>
                  </a:lnTo>
                  <a:lnTo>
                    <a:pt x="276344" y="8228697"/>
                  </a:lnTo>
                  <a:close/>
                </a:path>
                <a:path w="6772275" h="8229600">
                  <a:moveTo>
                    <a:pt x="257332" y="8227192"/>
                  </a:moveTo>
                  <a:lnTo>
                    <a:pt x="247853" y="8226441"/>
                  </a:lnTo>
                  <a:lnTo>
                    <a:pt x="249054" y="8217469"/>
                  </a:lnTo>
                  <a:lnTo>
                    <a:pt x="252092" y="8217876"/>
                  </a:lnTo>
                  <a:lnTo>
                    <a:pt x="255141" y="8218233"/>
                  </a:lnTo>
                  <a:lnTo>
                    <a:pt x="258200" y="8218540"/>
                  </a:lnTo>
                  <a:lnTo>
                    <a:pt x="257332" y="8227192"/>
                  </a:lnTo>
                  <a:close/>
                </a:path>
                <a:path w="6772275" h="8229600">
                  <a:moveTo>
                    <a:pt x="238423" y="8225315"/>
                  </a:moveTo>
                  <a:lnTo>
                    <a:pt x="229195" y="8223092"/>
                  </a:lnTo>
                  <a:lnTo>
                    <a:pt x="230949" y="8214427"/>
                  </a:lnTo>
                  <a:lnTo>
                    <a:pt x="233941" y="8215032"/>
                  </a:lnTo>
                  <a:lnTo>
                    <a:pt x="236948" y="8215589"/>
                  </a:lnTo>
                  <a:lnTo>
                    <a:pt x="239972" y="8216098"/>
                  </a:lnTo>
                  <a:lnTo>
                    <a:pt x="238423" y="8225315"/>
                  </a:lnTo>
                  <a:close/>
                </a:path>
                <a:path w="6772275" h="8229600">
                  <a:moveTo>
                    <a:pt x="219924" y="8220859"/>
                  </a:moveTo>
                  <a:lnTo>
                    <a:pt x="210666" y="8218630"/>
                  </a:lnTo>
                  <a:lnTo>
                    <a:pt x="212980" y="8210159"/>
                  </a:lnTo>
                  <a:lnTo>
                    <a:pt x="215943" y="8210969"/>
                  </a:lnTo>
                  <a:lnTo>
                    <a:pt x="218924" y="8211729"/>
                  </a:lnTo>
                  <a:lnTo>
                    <a:pt x="221923" y="8212442"/>
                  </a:lnTo>
                  <a:lnTo>
                    <a:pt x="219924" y="8220859"/>
                  </a:lnTo>
                  <a:close/>
                </a:path>
                <a:path w="6772275" h="8229600">
                  <a:moveTo>
                    <a:pt x="201399" y="8216398"/>
                  </a:moveTo>
                  <a:lnTo>
                    <a:pt x="197316" y="8215414"/>
                  </a:lnTo>
                  <a:lnTo>
                    <a:pt x="192374" y="8213367"/>
                  </a:lnTo>
                  <a:lnTo>
                    <a:pt x="195371" y="8204712"/>
                  </a:lnTo>
                  <a:lnTo>
                    <a:pt x="198269" y="8205716"/>
                  </a:lnTo>
                  <a:lnTo>
                    <a:pt x="201187" y="8206672"/>
                  </a:lnTo>
                  <a:lnTo>
                    <a:pt x="204127" y="8207582"/>
                  </a:lnTo>
                  <a:lnTo>
                    <a:pt x="201399" y="8216398"/>
                  </a:lnTo>
                  <a:close/>
                </a:path>
                <a:path w="6772275" h="8229600">
                  <a:moveTo>
                    <a:pt x="183581" y="8209725"/>
                  </a:moveTo>
                  <a:lnTo>
                    <a:pt x="174805" y="8206090"/>
                  </a:lnTo>
                  <a:lnTo>
                    <a:pt x="178179" y="8198111"/>
                  </a:lnTo>
                  <a:lnTo>
                    <a:pt x="181015" y="8199309"/>
                  </a:lnTo>
                  <a:lnTo>
                    <a:pt x="183862" y="8200457"/>
                  </a:lnTo>
                  <a:lnTo>
                    <a:pt x="186718" y="8201555"/>
                  </a:lnTo>
                  <a:lnTo>
                    <a:pt x="183581" y="8209725"/>
                  </a:lnTo>
                  <a:close/>
                </a:path>
                <a:path w="6772275" h="8229600">
                  <a:moveTo>
                    <a:pt x="166025" y="8202453"/>
                  </a:moveTo>
                  <a:lnTo>
                    <a:pt x="157218" y="8198805"/>
                  </a:lnTo>
                  <a:lnTo>
                    <a:pt x="161464" y="8190377"/>
                  </a:lnTo>
                  <a:lnTo>
                    <a:pt x="164210" y="8191760"/>
                  </a:lnTo>
                  <a:lnTo>
                    <a:pt x="166975" y="8193096"/>
                  </a:lnTo>
                  <a:lnTo>
                    <a:pt x="169759" y="8194384"/>
                  </a:lnTo>
                  <a:lnTo>
                    <a:pt x="166025" y="8202453"/>
                  </a:lnTo>
                  <a:close/>
                </a:path>
                <a:path w="6772275" h="8229600">
                  <a:moveTo>
                    <a:pt x="148991" y="8193985"/>
                  </a:moveTo>
                  <a:lnTo>
                    <a:pt x="140867" y="8189014"/>
                  </a:lnTo>
                  <a:lnTo>
                    <a:pt x="145283" y="8181537"/>
                  </a:lnTo>
                  <a:lnTo>
                    <a:pt x="147924" y="8183097"/>
                  </a:lnTo>
                  <a:lnTo>
                    <a:pt x="150597" y="8184615"/>
                  </a:lnTo>
                  <a:lnTo>
                    <a:pt x="153302" y="8186094"/>
                  </a:lnTo>
                  <a:lnTo>
                    <a:pt x="148991" y="8193985"/>
                  </a:lnTo>
                  <a:close/>
                </a:path>
                <a:path w="6772275" h="8229600">
                  <a:moveTo>
                    <a:pt x="132741" y="8184043"/>
                  </a:moveTo>
                  <a:lnTo>
                    <a:pt x="124623" y="8179076"/>
                  </a:lnTo>
                  <a:lnTo>
                    <a:pt x="129719" y="8171631"/>
                  </a:lnTo>
                  <a:lnTo>
                    <a:pt x="132250" y="8173364"/>
                  </a:lnTo>
                  <a:lnTo>
                    <a:pt x="134813" y="8175056"/>
                  </a:lnTo>
                  <a:lnTo>
                    <a:pt x="137410" y="8176708"/>
                  </a:lnTo>
                  <a:lnTo>
                    <a:pt x="132741" y="8184043"/>
                  </a:lnTo>
                  <a:close/>
                </a:path>
                <a:path w="6772275" h="8229600">
                  <a:moveTo>
                    <a:pt x="116674" y="8173892"/>
                  </a:moveTo>
                  <a:lnTo>
                    <a:pt x="109437" y="8167717"/>
                  </a:lnTo>
                  <a:lnTo>
                    <a:pt x="114915" y="8160757"/>
                  </a:lnTo>
                  <a:lnTo>
                    <a:pt x="117322" y="8162651"/>
                  </a:lnTo>
                  <a:lnTo>
                    <a:pt x="119762" y="8164506"/>
                  </a:lnTo>
                  <a:lnTo>
                    <a:pt x="122234" y="8166322"/>
                  </a:lnTo>
                  <a:lnTo>
                    <a:pt x="116674" y="8173892"/>
                  </a:lnTo>
                  <a:close/>
                </a:path>
                <a:path w="6772275" h="8229600">
                  <a:moveTo>
                    <a:pt x="102203" y="8161543"/>
                  </a:moveTo>
                  <a:lnTo>
                    <a:pt x="94953" y="8155357"/>
                  </a:lnTo>
                  <a:lnTo>
                    <a:pt x="100804" y="8148866"/>
                  </a:lnTo>
                  <a:lnTo>
                    <a:pt x="103087" y="8150923"/>
                  </a:lnTo>
                  <a:lnTo>
                    <a:pt x="105409" y="8152947"/>
                  </a:lnTo>
                  <a:lnTo>
                    <a:pt x="107770" y="8154937"/>
                  </a:lnTo>
                  <a:lnTo>
                    <a:pt x="102203" y="8161543"/>
                  </a:lnTo>
                  <a:close/>
                </a:path>
                <a:path w="6772275" h="8229600">
                  <a:moveTo>
                    <a:pt x="87669" y="8149141"/>
                  </a:moveTo>
                  <a:lnTo>
                    <a:pt x="83692" y="8145748"/>
                  </a:lnTo>
                  <a:lnTo>
                    <a:pt x="80835" y="8142399"/>
                  </a:lnTo>
                  <a:lnTo>
                    <a:pt x="87448" y="8135987"/>
                  </a:lnTo>
                  <a:lnTo>
                    <a:pt x="91610" y="8140195"/>
                  </a:lnTo>
                  <a:lnTo>
                    <a:pt x="94027" y="8142547"/>
                  </a:lnTo>
                  <a:lnTo>
                    <a:pt x="87669" y="8149141"/>
                  </a:lnTo>
                  <a:close/>
                </a:path>
                <a:path w="6772275" h="8229600">
                  <a:moveTo>
                    <a:pt x="74616" y="8135111"/>
                  </a:moveTo>
                  <a:lnTo>
                    <a:pt x="68427" y="8127859"/>
                  </a:lnTo>
                  <a:lnTo>
                    <a:pt x="75014" y="8122276"/>
                  </a:lnTo>
                  <a:lnTo>
                    <a:pt x="77005" y="8124624"/>
                  </a:lnTo>
                  <a:lnTo>
                    <a:pt x="79036" y="8126940"/>
                  </a:lnTo>
                  <a:lnTo>
                    <a:pt x="81107" y="8129225"/>
                  </a:lnTo>
                  <a:lnTo>
                    <a:pt x="74616" y="8135111"/>
                  </a:lnTo>
                  <a:close/>
                </a:path>
                <a:path w="6772275" h="8229600">
                  <a:moveTo>
                    <a:pt x="62254" y="8120624"/>
                  </a:moveTo>
                  <a:lnTo>
                    <a:pt x="56079" y="8113388"/>
                  </a:lnTo>
                  <a:lnTo>
                    <a:pt x="63586" y="8107841"/>
                  </a:lnTo>
                  <a:lnTo>
                    <a:pt x="65408" y="8110307"/>
                  </a:lnTo>
                  <a:lnTo>
                    <a:pt x="67271" y="8112742"/>
                  </a:lnTo>
                  <a:lnTo>
                    <a:pt x="69173" y="8115146"/>
                  </a:lnTo>
                  <a:lnTo>
                    <a:pt x="62254" y="8120624"/>
                  </a:lnTo>
                  <a:close/>
                </a:path>
                <a:path w="6772275" h="8229600">
                  <a:moveTo>
                    <a:pt x="50789" y="8105512"/>
                  </a:moveTo>
                  <a:lnTo>
                    <a:pt x="45824" y="8097397"/>
                  </a:lnTo>
                  <a:lnTo>
                    <a:pt x="53159" y="8092699"/>
                  </a:lnTo>
                  <a:lnTo>
                    <a:pt x="54813" y="8095281"/>
                  </a:lnTo>
                  <a:lnTo>
                    <a:pt x="56512" y="8097838"/>
                  </a:lnTo>
                  <a:lnTo>
                    <a:pt x="58255" y="8100370"/>
                  </a:lnTo>
                  <a:lnTo>
                    <a:pt x="50789" y="8105512"/>
                  </a:lnTo>
                  <a:close/>
                </a:path>
                <a:path w="6772275" h="8229600">
                  <a:moveTo>
                    <a:pt x="40852" y="8089271"/>
                  </a:moveTo>
                  <a:lnTo>
                    <a:pt x="35882" y="8081147"/>
                  </a:lnTo>
                  <a:lnTo>
                    <a:pt x="43726" y="8076831"/>
                  </a:lnTo>
                  <a:lnTo>
                    <a:pt x="45213" y="8079533"/>
                  </a:lnTo>
                  <a:lnTo>
                    <a:pt x="46739" y="8082202"/>
                  </a:lnTo>
                  <a:lnTo>
                    <a:pt x="48307" y="8084839"/>
                  </a:lnTo>
                  <a:lnTo>
                    <a:pt x="40852" y="8089271"/>
                  </a:lnTo>
                  <a:close/>
                </a:path>
                <a:path w="6772275" h="8229600">
                  <a:moveTo>
                    <a:pt x="30949" y="8072980"/>
                  </a:moveTo>
                  <a:lnTo>
                    <a:pt x="27300" y="8064170"/>
                  </a:lnTo>
                  <a:lnTo>
                    <a:pt x="35389" y="8060399"/>
                  </a:lnTo>
                  <a:lnTo>
                    <a:pt x="36689" y="8063187"/>
                  </a:lnTo>
                  <a:lnTo>
                    <a:pt x="38032" y="8065948"/>
                  </a:lnTo>
                  <a:lnTo>
                    <a:pt x="39419" y="8068682"/>
                  </a:lnTo>
                  <a:lnTo>
                    <a:pt x="30949" y="8072980"/>
                  </a:lnTo>
                  <a:close/>
                </a:path>
                <a:path w="6772275" h="8229600">
                  <a:moveTo>
                    <a:pt x="23662" y="8055388"/>
                  </a:moveTo>
                  <a:lnTo>
                    <a:pt x="20027" y="8046612"/>
                  </a:lnTo>
                  <a:lnTo>
                    <a:pt x="28170" y="8043458"/>
                  </a:lnTo>
                  <a:lnTo>
                    <a:pt x="29397" y="8046612"/>
                  </a:lnTo>
                  <a:lnTo>
                    <a:pt x="30433" y="8049162"/>
                  </a:lnTo>
                  <a:lnTo>
                    <a:pt x="31638" y="8051990"/>
                  </a:lnTo>
                  <a:lnTo>
                    <a:pt x="23662" y="8055388"/>
                  </a:lnTo>
                  <a:close/>
                </a:path>
                <a:path w="6772275" h="8229600">
                  <a:moveTo>
                    <a:pt x="16387" y="8037823"/>
                  </a:moveTo>
                  <a:lnTo>
                    <a:pt x="14026" y="8032124"/>
                  </a:lnTo>
                  <a:lnTo>
                    <a:pt x="13235" y="8028837"/>
                  </a:lnTo>
                  <a:lnTo>
                    <a:pt x="22093" y="8026069"/>
                  </a:lnTo>
                  <a:lnTo>
                    <a:pt x="23009" y="8029003"/>
                  </a:lnTo>
                  <a:lnTo>
                    <a:pt x="24046" y="8032124"/>
                  </a:lnTo>
                  <a:lnTo>
                    <a:pt x="24987" y="8034817"/>
                  </a:lnTo>
                  <a:lnTo>
                    <a:pt x="16387" y="8037823"/>
                  </a:lnTo>
                  <a:close/>
                </a:path>
                <a:path w="6772275" h="8229600">
                  <a:moveTo>
                    <a:pt x="11002" y="8019568"/>
                  </a:moveTo>
                  <a:lnTo>
                    <a:pt x="8772" y="8010311"/>
                  </a:lnTo>
                  <a:lnTo>
                    <a:pt x="17182" y="8008288"/>
                  </a:lnTo>
                  <a:lnTo>
                    <a:pt x="17901" y="8011280"/>
                  </a:lnTo>
                  <a:lnTo>
                    <a:pt x="18671" y="8014258"/>
                  </a:lnTo>
                  <a:lnTo>
                    <a:pt x="19490" y="8017224"/>
                  </a:lnTo>
                  <a:lnTo>
                    <a:pt x="11002" y="8019568"/>
                  </a:lnTo>
                  <a:close/>
                </a:path>
                <a:path w="6772275" h="8229600">
                  <a:moveTo>
                    <a:pt x="6540" y="8001042"/>
                  </a:moveTo>
                  <a:lnTo>
                    <a:pt x="4317" y="7991811"/>
                  </a:lnTo>
                  <a:lnTo>
                    <a:pt x="13474" y="7990245"/>
                  </a:lnTo>
                  <a:lnTo>
                    <a:pt x="13990" y="7993263"/>
                  </a:lnTo>
                  <a:lnTo>
                    <a:pt x="14555" y="7996271"/>
                  </a:lnTo>
                  <a:lnTo>
                    <a:pt x="15171" y="7999269"/>
                  </a:lnTo>
                  <a:lnTo>
                    <a:pt x="6540" y="8001042"/>
                  </a:lnTo>
                  <a:close/>
                </a:path>
                <a:path w="6772275" h="8229600">
                  <a:moveTo>
                    <a:pt x="3063" y="7982401"/>
                  </a:moveTo>
                  <a:lnTo>
                    <a:pt x="2313" y="7972923"/>
                  </a:lnTo>
                  <a:lnTo>
                    <a:pt x="10980" y="7972029"/>
                  </a:lnTo>
                  <a:lnTo>
                    <a:pt x="11295" y="7975083"/>
                  </a:lnTo>
                  <a:lnTo>
                    <a:pt x="11661" y="7978129"/>
                  </a:lnTo>
                  <a:lnTo>
                    <a:pt x="12077" y="7981167"/>
                  </a:lnTo>
                  <a:lnTo>
                    <a:pt x="3063" y="7982401"/>
                  </a:lnTo>
                  <a:close/>
                </a:path>
                <a:path w="6772275" h="8229600">
                  <a:moveTo>
                    <a:pt x="1562" y="7963435"/>
                  </a:moveTo>
                  <a:lnTo>
                    <a:pt x="808" y="7953915"/>
                  </a:lnTo>
                  <a:lnTo>
                    <a:pt x="9702" y="7953596"/>
                  </a:lnTo>
                  <a:lnTo>
                    <a:pt x="9812" y="7956679"/>
                  </a:lnTo>
                  <a:lnTo>
                    <a:pt x="9974" y="7959759"/>
                  </a:lnTo>
                  <a:lnTo>
                    <a:pt x="10188" y="7962836"/>
                  </a:lnTo>
                  <a:lnTo>
                    <a:pt x="1562" y="7963435"/>
                  </a:lnTo>
                  <a:close/>
                </a:path>
                <a:path w="6772275" h="8229600">
                  <a:moveTo>
                    <a:pt x="50" y="7944339"/>
                  </a:moveTo>
                  <a:lnTo>
                    <a:pt x="0" y="7934807"/>
                  </a:lnTo>
                  <a:lnTo>
                    <a:pt x="9524" y="7934807"/>
                  </a:lnTo>
                  <a:lnTo>
                    <a:pt x="9525" y="7944328"/>
                  </a:lnTo>
                  <a:lnTo>
                    <a:pt x="50" y="7944339"/>
                  </a:lnTo>
                  <a:close/>
                </a:path>
                <a:path w="6772275" h="8229600">
                  <a:moveTo>
                    <a:pt x="9524" y="7925282"/>
                  </a:moveTo>
                  <a:lnTo>
                    <a:pt x="0" y="7925282"/>
                  </a:lnTo>
                  <a:lnTo>
                    <a:pt x="0" y="7915757"/>
                  </a:lnTo>
                  <a:lnTo>
                    <a:pt x="9524" y="7915757"/>
                  </a:lnTo>
                  <a:lnTo>
                    <a:pt x="9524" y="7925282"/>
                  </a:lnTo>
                  <a:close/>
                </a:path>
                <a:path w="6772275" h="8229600">
                  <a:moveTo>
                    <a:pt x="9524" y="7906232"/>
                  </a:moveTo>
                  <a:lnTo>
                    <a:pt x="0" y="7906232"/>
                  </a:lnTo>
                  <a:lnTo>
                    <a:pt x="0" y="7896707"/>
                  </a:lnTo>
                  <a:lnTo>
                    <a:pt x="9524" y="7896707"/>
                  </a:lnTo>
                  <a:lnTo>
                    <a:pt x="9524" y="7906232"/>
                  </a:lnTo>
                  <a:close/>
                </a:path>
                <a:path w="6772275" h="8229600">
                  <a:moveTo>
                    <a:pt x="9524" y="7887182"/>
                  </a:moveTo>
                  <a:lnTo>
                    <a:pt x="0" y="7887182"/>
                  </a:lnTo>
                  <a:lnTo>
                    <a:pt x="0" y="7877657"/>
                  </a:lnTo>
                  <a:lnTo>
                    <a:pt x="9524" y="7877657"/>
                  </a:lnTo>
                  <a:lnTo>
                    <a:pt x="9524" y="7887182"/>
                  </a:lnTo>
                  <a:close/>
                </a:path>
                <a:path w="6772275" h="8229600">
                  <a:moveTo>
                    <a:pt x="9524" y="7868132"/>
                  </a:moveTo>
                  <a:lnTo>
                    <a:pt x="0" y="7868132"/>
                  </a:lnTo>
                  <a:lnTo>
                    <a:pt x="0" y="7858607"/>
                  </a:lnTo>
                  <a:lnTo>
                    <a:pt x="9524" y="7858607"/>
                  </a:lnTo>
                  <a:lnTo>
                    <a:pt x="9524" y="7868132"/>
                  </a:lnTo>
                  <a:close/>
                </a:path>
                <a:path w="6772275" h="8229600">
                  <a:moveTo>
                    <a:pt x="9524" y="7849082"/>
                  </a:moveTo>
                  <a:lnTo>
                    <a:pt x="0" y="7849082"/>
                  </a:lnTo>
                  <a:lnTo>
                    <a:pt x="0" y="7839557"/>
                  </a:lnTo>
                  <a:lnTo>
                    <a:pt x="9524" y="7839557"/>
                  </a:lnTo>
                  <a:lnTo>
                    <a:pt x="9524" y="7849082"/>
                  </a:lnTo>
                  <a:close/>
                </a:path>
                <a:path w="6772275" h="8229600">
                  <a:moveTo>
                    <a:pt x="9524" y="7830032"/>
                  </a:moveTo>
                  <a:lnTo>
                    <a:pt x="0" y="7830032"/>
                  </a:lnTo>
                  <a:lnTo>
                    <a:pt x="0" y="7820507"/>
                  </a:lnTo>
                  <a:lnTo>
                    <a:pt x="9524" y="7820507"/>
                  </a:lnTo>
                  <a:lnTo>
                    <a:pt x="9524" y="7830032"/>
                  </a:lnTo>
                  <a:close/>
                </a:path>
                <a:path w="6772275" h="8229600">
                  <a:moveTo>
                    <a:pt x="9524" y="7810982"/>
                  </a:moveTo>
                  <a:lnTo>
                    <a:pt x="0" y="7810982"/>
                  </a:lnTo>
                  <a:lnTo>
                    <a:pt x="0" y="7801457"/>
                  </a:lnTo>
                  <a:lnTo>
                    <a:pt x="9524" y="7801457"/>
                  </a:lnTo>
                  <a:lnTo>
                    <a:pt x="9524" y="7810982"/>
                  </a:lnTo>
                  <a:close/>
                </a:path>
                <a:path w="6772275" h="8229600">
                  <a:moveTo>
                    <a:pt x="9524" y="7791932"/>
                  </a:moveTo>
                  <a:lnTo>
                    <a:pt x="0" y="7791932"/>
                  </a:lnTo>
                  <a:lnTo>
                    <a:pt x="0" y="7782407"/>
                  </a:lnTo>
                  <a:lnTo>
                    <a:pt x="9524" y="7782407"/>
                  </a:lnTo>
                  <a:lnTo>
                    <a:pt x="9524" y="7791932"/>
                  </a:lnTo>
                  <a:close/>
                </a:path>
                <a:path w="6772275" h="8229600">
                  <a:moveTo>
                    <a:pt x="9524" y="7772882"/>
                  </a:moveTo>
                  <a:lnTo>
                    <a:pt x="0" y="7772882"/>
                  </a:lnTo>
                  <a:lnTo>
                    <a:pt x="0" y="7763357"/>
                  </a:lnTo>
                  <a:lnTo>
                    <a:pt x="9524" y="7763357"/>
                  </a:lnTo>
                  <a:lnTo>
                    <a:pt x="9524" y="7772882"/>
                  </a:lnTo>
                  <a:close/>
                </a:path>
                <a:path w="6772275" h="8229600">
                  <a:moveTo>
                    <a:pt x="9524" y="7753832"/>
                  </a:moveTo>
                  <a:lnTo>
                    <a:pt x="0" y="7753832"/>
                  </a:lnTo>
                  <a:lnTo>
                    <a:pt x="0" y="7744307"/>
                  </a:lnTo>
                  <a:lnTo>
                    <a:pt x="9524" y="7744307"/>
                  </a:lnTo>
                  <a:lnTo>
                    <a:pt x="9524" y="7753832"/>
                  </a:lnTo>
                  <a:close/>
                </a:path>
                <a:path w="6772275" h="8229600">
                  <a:moveTo>
                    <a:pt x="9524" y="7734782"/>
                  </a:moveTo>
                  <a:lnTo>
                    <a:pt x="0" y="7734782"/>
                  </a:lnTo>
                  <a:lnTo>
                    <a:pt x="0" y="7725257"/>
                  </a:lnTo>
                  <a:lnTo>
                    <a:pt x="9524" y="7725257"/>
                  </a:lnTo>
                  <a:lnTo>
                    <a:pt x="9524" y="7734782"/>
                  </a:lnTo>
                  <a:close/>
                </a:path>
                <a:path w="6772275" h="8229600">
                  <a:moveTo>
                    <a:pt x="9524" y="7715732"/>
                  </a:moveTo>
                  <a:lnTo>
                    <a:pt x="0" y="7715732"/>
                  </a:lnTo>
                  <a:lnTo>
                    <a:pt x="0" y="7706207"/>
                  </a:lnTo>
                  <a:lnTo>
                    <a:pt x="9524" y="7706207"/>
                  </a:lnTo>
                  <a:lnTo>
                    <a:pt x="9524" y="7715732"/>
                  </a:lnTo>
                  <a:close/>
                </a:path>
                <a:path w="6772275" h="8229600">
                  <a:moveTo>
                    <a:pt x="9524" y="7696682"/>
                  </a:moveTo>
                  <a:lnTo>
                    <a:pt x="0" y="7696682"/>
                  </a:lnTo>
                  <a:lnTo>
                    <a:pt x="0" y="7687157"/>
                  </a:lnTo>
                  <a:lnTo>
                    <a:pt x="9524" y="7687157"/>
                  </a:lnTo>
                  <a:lnTo>
                    <a:pt x="9524" y="7696682"/>
                  </a:lnTo>
                  <a:close/>
                </a:path>
                <a:path w="6772275" h="8229600">
                  <a:moveTo>
                    <a:pt x="9524" y="7677632"/>
                  </a:moveTo>
                  <a:lnTo>
                    <a:pt x="0" y="7677632"/>
                  </a:lnTo>
                  <a:lnTo>
                    <a:pt x="0" y="7668107"/>
                  </a:lnTo>
                  <a:lnTo>
                    <a:pt x="9524" y="7668107"/>
                  </a:lnTo>
                  <a:lnTo>
                    <a:pt x="9524" y="7677632"/>
                  </a:lnTo>
                  <a:close/>
                </a:path>
                <a:path w="6772275" h="8229600">
                  <a:moveTo>
                    <a:pt x="9524" y="7658582"/>
                  </a:moveTo>
                  <a:lnTo>
                    <a:pt x="0" y="7658582"/>
                  </a:lnTo>
                  <a:lnTo>
                    <a:pt x="0" y="7649057"/>
                  </a:lnTo>
                  <a:lnTo>
                    <a:pt x="9524" y="7649057"/>
                  </a:lnTo>
                  <a:lnTo>
                    <a:pt x="9524" y="7658582"/>
                  </a:lnTo>
                  <a:close/>
                </a:path>
                <a:path w="6772275" h="8229600">
                  <a:moveTo>
                    <a:pt x="9524" y="7639532"/>
                  </a:moveTo>
                  <a:lnTo>
                    <a:pt x="0" y="7639532"/>
                  </a:lnTo>
                  <a:lnTo>
                    <a:pt x="0" y="7630007"/>
                  </a:lnTo>
                  <a:lnTo>
                    <a:pt x="9524" y="7630007"/>
                  </a:lnTo>
                  <a:lnTo>
                    <a:pt x="9524" y="7639532"/>
                  </a:lnTo>
                  <a:close/>
                </a:path>
                <a:path w="6772275" h="8229600">
                  <a:moveTo>
                    <a:pt x="9524" y="7620482"/>
                  </a:moveTo>
                  <a:lnTo>
                    <a:pt x="0" y="7620482"/>
                  </a:lnTo>
                  <a:lnTo>
                    <a:pt x="0" y="7610957"/>
                  </a:lnTo>
                  <a:lnTo>
                    <a:pt x="9524" y="7610957"/>
                  </a:lnTo>
                  <a:lnTo>
                    <a:pt x="9524" y="7620482"/>
                  </a:lnTo>
                  <a:close/>
                </a:path>
                <a:path w="6772275" h="8229600">
                  <a:moveTo>
                    <a:pt x="9524" y="7601432"/>
                  </a:moveTo>
                  <a:lnTo>
                    <a:pt x="0" y="7601432"/>
                  </a:lnTo>
                  <a:lnTo>
                    <a:pt x="0" y="7591907"/>
                  </a:lnTo>
                  <a:lnTo>
                    <a:pt x="9524" y="7591907"/>
                  </a:lnTo>
                  <a:lnTo>
                    <a:pt x="9524" y="7601432"/>
                  </a:lnTo>
                  <a:close/>
                </a:path>
                <a:path w="6772275" h="8229600">
                  <a:moveTo>
                    <a:pt x="9524" y="7582382"/>
                  </a:moveTo>
                  <a:lnTo>
                    <a:pt x="0" y="7582382"/>
                  </a:lnTo>
                  <a:lnTo>
                    <a:pt x="0" y="7572857"/>
                  </a:lnTo>
                  <a:lnTo>
                    <a:pt x="9524" y="7572857"/>
                  </a:lnTo>
                  <a:lnTo>
                    <a:pt x="9524" y="7582382"/>
                  </a:lnTo>
                  <a:close/>
                </a:path>
                <a:path w="6772275" h="8229600">
                  <a:moveTo>
                    <a:pt x="9524" y="7563332"/>
                  </a:moveTo>
                  <a:lnTo>
                    <a:pt x="0" y="7563332"/>
                  </a:lnTo>
                  <a:lnTo>
                    <a:pt x="0" y="7553807"/>
                  </a:lnTo>
                  <a:lnTo>
                    <a:pt x="9524" y="7553807"/>
                  </a:lnTo>
                  <a:lnTo>
                    <a:pt x="9524" y="7563332"/>
                  </a:lnTo>
                  <a:close/>
                </a:path>
                <a:path w="6772275" h="8229600">
                  <a:moveTo>
                    <a:pt x="9524" y="7544282"/>
                  </a:moveTo>
                  <a:lnTo>
                    <a:pt x="0" y="7544282"/>
                  </a:lnTo>
                  <a:lnTo>
                    <a:pt x="0" y="7534757"/>
                  </a:lnTo>
                  <a:lnTo>
                    <a:pt x="9524" y="7534757"/>
                  </a:lnTo>
                  <a:lnTo>
                    <a:pt x="9524" y="7544282"/>
                  </a:lnTo>
                  <a:close/>
                </a:path>
                <a:path w="6772275" h="8229600">
                  <a:moveTo>
                    <a:pt x="9524" y="7525232"/>
                  </a:moveTo>
                  <a:lnTo>
                    <a:pt x="0" y="7525232"/>
                  </a:lnTo>
                  <a:lnTo>
                    <a:pt x="0" y="7515707"/>
                  </a:lnTo>
                  <a:lnTo>
                    <a:pt x="9524" y="7515707"/>
                  </a:lnTo>
                  <a:lnTo>
                    <a:pt x="9524" y="7525232"/>
                  </a:lnTo>
                  <a:close/>
                </a:path>
                <a:path w="6772275" h="8229600">
                  <a:moveTo>
                    <a:pt x="9524" y="7506182"/>
                  </a:moveTo>
                  <a:lnTo>
                    <a:pt x="0" y="7506182"/>
                  </a:lnTo>
                  <a:lnTo>
                    <a:pt x="0" y="7496657"/>
                  </a:lnTo>
                  <a:lnTo>
                    <a:pt x="9524" y="7496657"/>
                  </a:lnTo>
                  <a:lnTo>
                    <a:pt x="9524" y="7506182"/>
                  </a:lnTo>
                  <a:close/>
                </a:path>
                <a:path w="6772275" h="8229600">
                  <a:moveTo>
                    <a:pt x="9524" y="7487132"/>
                  </a:moveTo>
                  <a:lnTo>
                    <a:pt x="0" y="7487132"/>
                  </a:lnTo>
                  <a:lnTo>
                    <a:pt x="0" y="7477607"/>
                  </a:lnTo>
                  <a:lnTo>
                    <a:pt x="9524" y="7477607"/>
                  </a:lnTo>
                  <a:lnTo>
                    <a:pt x="9524" y="7487132"/>
                  </a:lnTo>
                  <a:close/>
                </a:path>
                <a:path w="6772275" h="8229600">
                  <a:moveTo>
                    <a:pt x="9524" y="7468082"/>
                  </a:moveTo>
                  <a:lnTo>
                    <a:pt x="0" y="7468082"/>
                  </a:lnTo>
                  <a:lnTo>
                    <a:pt x="0" y="7458557"/>
                  </a:lnTo>
                  <a:lnTo>
                    <a:pt x="9524" y="7458557"/>
                  </a:lnTo>
                  <a:lnTo>
                    <a:pt x="9524" y="7468082"/>
                  </a:lnTo>
                  <a:close/>
                </a:path>
                <a:path w="6772275" h="8229600">
                  <a:moveTo>
                    <a:pt x="9524" y="7449032"/>
                  </a:moveTo>
                  <a:lnTo>
                    <a:pt x="0" y="7449032"/>
                  </a:lnTo>
                  <a:lnTo>
                    <a:pt x="0" y="7439507"/>
                  </a:lnTo>
                  <a:lnTo>
                    <a:pt x="9524" y="7439507"/>
                  </a:lnTo>
                  <a:lnTo>
                    <a:pt x="9524" y="7449032"/>
                  </a:lnTo>
                  <a:close/>
                </a:path>
                <a:path w="6772275" h="8229600">
                  <a:moveTo>
                    <a:pt x="9524" y="7429982"/>
                  </a:moveTo>
                  <a:lnTo>
                    <a:pt x="0" y="7429982"/>
                  </a:lnTo>
                  <a:lnTo>
                    <a:pt x="0" y="7420457"/>
                  </a:lnTo>
                  <a:lnTo>
                    <a:pt x="9524" y="7420457"/>
                  </a:lnTo>
                  <a:lnTo>
                    <a:pt x="9524" y="7429982"/>
                  </a:lnTo>
                  <a:close/>
                </a:path>
                <a:path w="6772275" h="8229600">
                  <a:moveTo>
                    <a:pt x="9524" y="7410932"/>
                  </a:moveTo>
                  <a:lnTo>
                    <a:pt x="0" y="7410932"/>
                  </a:lnTo>
                  <a:lnTo>
                    <a:pt x="0" y="7401407"/>
                  </a:lnTo>
                  <a:lnTo>
                    <a:pt x="9524" y="7401407"/>
                  </a:lnTo>
                  <a:lnTo>
                    <a:pt x="9524" y="7410932"/>
                  </a:lnTo>
                  <a:close/>
                </a:path>
                <a:path w="6772275" h="8229600">
                  <a:moveTo>
                    <a:pt x="9524" y="7391882"/>
                  </a:moveTo>
                  <a:lnTo>
                    <a:pt x="0" y="7391882"/>
                  </a:lnTo>
                  <a:lnTo>
                    <a:pt x="0" y="7382357"/>
                  </a:lnTo>
                  <a:lnTo>
                    <a:pt x="9524" y="7382357"/>
                  </a:lnTo>
                  <a:lnTo>
                    <a:pt x="9524" y="7391882"/>
                  </a:lnTo>
                  <a:close/>
                </a:path>
                <a:path w="6772275" h="8229600">
                  <a:moveTo>
                    <a:pt x="9524" y="7372833"/>
                  </a:moveTo>
                  <a:lnTo>
                    <a:pt x="0" y="7372833"/>
                  </a:lnTo>
                  <a:lnTo>
                    <a:pt x="0" y="7363308"/>
                  </a:lnTo>
                  <a:lnTo>
                    <a:pt x="9524" y="7363308"/>
                  </a:lnTo>
                  <a:lnTo>
                    <a:pt x="9524" y="7372833"/>
                  </a:lnTo>
                  <a:close/>
                </a:path>
                <a:path w="6772275" h="8229600">
                  <a:moveTo>
                    <a:pt x="9524" y="7353783"/>
                  </a:moveTo>
                  <a:lnTo>
                    <a:pt x="0" y="7353783"/>
                  </a:lnTo>
                  <a:lnTo>
                    <a:pt x="0" y="7344258"/>
                  </a:lnTo>
                  <a:lnTo>
                    <a:pt x="9524" y="7344258"/>
                  </a:lnTo>
                  <a:lnTo>
                    <a:pt x="9524" y="7353783"/>
                  </a:lnTo>
                  <a:close/>
                </a:path>
                <a:path w="6772275" h="8229600">
                  <a:moveTo>
                    <a:pt x="9524" y="7334733"/>
                  </a:moveTo>
                  <a:lnTo>
                    <a:pt x="0" y="7334733"/>
                  </a:lnTo>
                  <a:lnTo>
                    <a:pt x="0" y="7325208"/>
                  </a:lnTo>
                  <a:lnTo>
                    <a:pt x="9524" y="7325208"/>
                  </a:lnTo>
                  <a:lnTo>
                    <a:pt x="9524" y="7334733"/>
                  </a:lnTo>
                  <a:close/>
                </a:path>
                <a:path w="6772275" h="8229600">
                  <a:moveTo>
                    <a:pt x="9524" y="7315683"/>
                  </a:moveTo>
                  <a:lnTo>
                    <a:pt x="0" y="7315683"/>
                  </a:lnTo>
                  <a:lnTo>
                    <a:pt x="0" y="7306158"/>
                  </a:lnTo>
                  <a:lnTo>
                    <a:pt x="9524" y="7306158"/>
                  </a:lnTo>
                  <a:lnTo>
                    <a:pt x="9524" y="7315683"/>
                  </a:lnTo>
                  <a:close/>
                </a:path>
                <a:path w="6772275" h="8229600">
                  <a:moveTo>
                    <a:pt x="9524" y="7296633"/>
                  </a:moveTo>
                  <a:lnTo>
                    <a:pt x="0" y="7296633"/>
                  </a:lnTo>
                  <a:lnTo>
                    <a:pt x="0" y="7287108"/>
                  </a:lnTo>
                  <a:lnTo>
                    <a:pt x="9524" y="7287108"/>
                  </a:lnTo>
                  <a:lnTo>
                    <a:pt x="9524" y="7296633"/>
                  </a:lnTo>
                  <a:close/>
                </a:path>
                <a:path w="6772275" h="8229600">
                  <a:moveTo>
                    <a:pt x="9524" y="7277583"/>
                  </a:moveTo>
                  <a:lnTo>
                    <a:pt x="0" y="7277583"/>
                  </a:lnTo>
                  <a:lnTo>
                    <a:pt x="0" y="7268058"/>
                  </a:lnTo>
                  <a:lnTo>
                    <a:pt x="9524" y="7268058"/>
                  </a:lnTo>
                  <a:lnTo>
                    <a:pt x="9524" y="7277583"/>
                  </a:lnTo>
                  <a:close/>
                </a:path>
                <a:path w="6772275" h="8229600">
                  <a:moveTo>
                    <a:pt x="9524" y="7258533"/>
                  </a:moveTo>
                  <a:lnTo>
                    <a:pt x="0" y="7258533"/>
                  </a:lnTo>
                  <a:lnTo>
                    <a:pt x="0" y="7249008"/>
                  </a:lnTo>
                  <a:lnTo>
                    <a:pt x="9524" y="7249008"/>
                  </a:lnTo>
                  <a:lnTo>
                    <a:pt x="9524" y="7258533"/>
                  </a:lnTo>
                  <a:close/>
                </a:path>
                <a:path w="6772275" h="8229600">
                  <a:moveTo>
                    <a:pt x="9524" y="7239483"/>
                  </a:moveTo>
                  <a:lnTo>
                    <a:pt x="0" y="7239483"/>
                  </a:lnTo>
                  <a:lnTo>
                    <a:pt x="0" y="7229958"/>
                  </a:lnTo>
                  <a:lnTo>
                    <a:pt x="9524" y="7229958"/>
                  </a:lnTo>
                  <a:lnTo>
                    <a:pt x="9524" y="7239483"/>
                  </a:lnTo>
                  <a:close/>
                </a:path>
                <a:path w="6772275" h="8229600">
                  <a:moveTo>
                    <a:pt x="9524" y="7220433"/>
                  </a:moveTo>
                  <a:lnTo>
                    <a:pt x="0" y="7220433"/>
                  </a:lnTo>
                  <a:lnTo>
                    <a:pt x="0" y="7210908"/>
                  </a:lnTo>
                  <a:lnTo>
                    <a:pt x="9524" y="7210908"/>
                  </a:lnTo>
                  <a:lnTo>
                    <a:pt x="9524" y="7220433"/>
                  </a:lnTo>
                  <a:close/>
                </a:path>
                <a:path w="6772275" h="8229600">
                  <a:moveTo>
                    <a:pt x="9524" y="7201383"/>
                  </a:moveTo>
                  <a:lnTo>
                    <a:pt x="0" y="7201383"/>
                  </a:lnTo>
                  <a:lnTo>
                    <a:pt x="0" y="7191858"/>
                  </a:lnTo>
                  <a:lnTo>
                    <a:pt x="9524" y="7191858"/>
                  </a:lnTo>
                  <a:lnTo>
                    <a:pt x="9524" y="7201383"/>
                  </a:lnTo>
                  <a:close/>
                </a:path>
                <a:path w="6772275" h="8229600">
                  <a:moveTo>
                    <a:pt x="9524" y="7182333"/>
                  </a:moveTo>
                  <a:lnTo>
                    <a:pt x="0" y="7182333"/>
                  </a:lnTo>
                  <a:lnTo>
                    <a:pt x="0" y="7172808"/>
                  </a:lnTo>
                  <a:lnTo>
                    <a:pt x="9524" y="7172808"/>
                  </a:lnTo>
                  <a:lnTo>
                    <a:pt x="9524" y="7182333"/>
                  </a:lnTo>
                  <a:close/>
                </a:path>
                <a:path w="6772275" h="8229600">
                  <a:moveTo>
                    <a:pt x="9524" y="7163283"/>
                  </a:moveTo>
                  <a:lnTo>
                    <a:pt x="0" y="7163283"/>
                  </a:lnTo>
                  <a:lnTo>
                    <a:pt x="0" y="7153758"/>
                  </a:lnTo>
                  <a:lnTo>
                    <a:pt x="9524" y="7153758"/>
                  </a:lnTo>
                  <a:lnTo>
                    <a:pt x="9524" y="7163283"/>
                  </a:lnTo>
                  <a:close/>
                </a:path>
                <a:path w="6772275" h="8229600">
                  <a:moveTo>
                    <a:pt x="9524" y="7144233"/>
                  </a:moveTo>
                  <a:lnTo>
                    <a:pt x="0" y="7144233"/>
                  </a:lnTo>
                  <a:lnTo>
                    <a:pt x="0" y="7134708"/>
                  </a:lnTo>
                  <a:lnTo>
                    <a:pt x="9524" y="7134708"/>
                  </a:lnTo>
                  <a:lnTo>
                    <a:pt x="9524" y="7144233"/>
                  </a:lnTo>
                  <a:close/>
                </a:path>
                <a:path w="6772275" h="8229600">
                  <a:moveTo>
                    <a:pt x="9524" y="7125183"/>
                  </a:moveTo>
                  <a:lnTo>
                    <a:pt x="0" y="7125183"/>
                  </a:lnTo>
                  <a:lnTo>
                    <a:pt x="0" y="7115658"/>
                  </a:lnTo>
                  <a:lnTo>
                    <a:pt x="9524" y="7115658"/>
                  </a:lnTo>
                  <a:lnTo>
                    <a:pt x="9524" y="7125183"/>
                  </a:lnTo>
                  <a:close/>
                </a:path>
                <a:path w="6772275" h="8229600">
                  <a:moveTo>
                    <a:pt x="9524" y="7106133"/>
                  </a:moveTo>
                  <a:lnTo>
                    <a:pt x="0" y="7106133"/>
                  </a:lnTo>
                  <a:lnTo>
                    <a:pt x="0" y="7096608"/>
                  </a:lnTo>
                  <a:lnTo>
                    <a:pt x="9524" y="7096608"/>
                  </a:lnTo>
                  <a:lnTo>
                    <a:pt x="9524" y="7106133"/>
                  </a:lnTo>
                  <a:close/>
                </a:path>
                <a:path w="6772275" h="8229600">
                  <a:moveTo>
                    <a:pt x="9524" y="7087083"/>
                  </a:moveTo>
                  <a:lnTo>
                    <a:pt x="0" y="7087083"/>
                  </a:lnTo>
                  <a:lnTo>
                    <a:pt x="0" y="7077558"/>
                  </a:lnTo>
                  <a:lnTo>
                    <a:pt x="9524" y="7077558"/>
                  </a:lnTo>
                  <a:lnTo>
                    <a:pt x="9524" y="7087083"/>
                  </a:lnTo>
                  <a:close/>
                </a:path>
                <a:path w="6772275" h="8229600">
                  <a:moveTo>
                    <a:pt x="9524" y="7068033"/>
                  </a:moveTo>
                  <a:lnTo>
                    <a:pt x="0" y="7068033"/>
                  </a:lnTo>
                  <a:lnTo>
                    <a:pt x="0" y="7058508"/>
                  </a:lnTo>
                  <a:lnTo>
                    <a:pt x="9524" y="7058508"/>
                  </a:lnTo>
                  <a:lnTo>
                    <a:pt x="9524" y="7068033"/>
                  </a:lnTo>
                  <a:close/>
                </a:path>
                <a:path w="6772275" h="8229600">
                  <a:moveTo>
                    <a:pt x="9524" y="7048983"/>
                  </a:moveTo>
                  <a:lnTo>
                    <a:pt x="0" y="7048983"/>
                  </a:lnTo>
                  <a:lnTo>
                    <a:pt x="0" y="7039458"/>
                  </a:lnTo>
                  <a:lnTo>
                    <a:pt x="9524" y="7039458"/>
                  </a:lnTo>
                  <a:lnTo>
                    <a:pt x="9524" y="7048983"/>
                  </a:lnTo>
                  <a:close/>
                </a:path>
                <a:path w="6772275" h="8229600">
                  <a:moveTo>
                    <a:pt x="9524" y="7029933"/>
                  </a:moveTo>
                  <a:lnTo>
                    <a:pt x="0" y="7029933"/>
                  </a:lnTo>
                  <a:lnTo>
                    <a:pt x="0" y="7020408"/>
                  </a:lnTo>
                  <a:lnTo>
                    <a:pt x="9524" y="7020408"/>
                  </a:lnTo>
                  <a:lnTo>
                    <a:pt x="9524" y="7029933"/>
                  </a:lnTo>
                  <a:close/>
                </a:path>
                <a:path w="6772275" h="8229600">
                  <a:moveTo>
                    <a:pt x="9524" y="7010883"/>
                  </a:moveTo>
                  <a:lnTo>
                    <a:pt x="0" y="7010883"/>
                  </a:lnTo>
                  <a:lnTo>
                    <a:pt x="0" y="7001358"/>
                  </a:lnTo>
                  <a:lnTo>
                    <a:pt x="9524" y="7001358"/>
                  </a:lnTo>
                  <a:lnTo>
                    <a:pt x="9524" y="7010883"/>
                  </a:lnTo>
                  <a:close/>
                </a:path>
                <a:path w="6772275" h="8229600">
                  <a:moveTo>
                    <a:pt x="9524" y="6991833"/>
                  </a:moveTo>
                  <a:lnTo>
                    <a:pt x="0" y="6991833"/>
                  </a:lnTo>
                  <a:lnTo>
                    <a:pt x="0" y="6982308"/>
                  </a:lnTo>
                  <a:lnTo>
                    <a:pt x="9524" y="6982308"/>
                  </a:lnTo>
                  <a:lnTo>
                    <a:pt x="9524" y="6991833"/>
                  </a:lnTo>
                  <a:close/>
                </a:path>
                <a:path w="6772275" h="8229600">
                  <a:moveTo>
                    <a:pt x="9524" y="6972783"/>
                  </a:moveTo>
                  <a:lnTo>
                    <a:pt x="0" y="6972783"/>
                  </a:lnTo>
                  <a:lnTo>
                    <a:pt x="0" y="6963258"/>
                  </a:lnTo>
                  <a:lnTo>
                    <a:pt x="9524" y="6963258"/>
                  </a:lnTo>
                  <a:lnTo>
                    <a:pt x="9524" y="6972783"/>
                  </a:lnTo>
                  <a:close/>
                </a:path>
                <a:path w="6772275" h="8229600">
                  <a:moveTo>
                    <a:pt x="9524" y="6953733"/>
                  </a:moveTo>
                  <a:lnTo>
                    <a:pt x="0" y="6953733"/>
                  </a:lnTo>
                  <a:lnTo>
                    <a:pt x="0" y="6944208"/>
                  </a:lnTo>
                  <a:lnTo>
                    <a:pt x="9524" y="6944208"/>
                  </a:lnTo>
                  <a:lnTo>
                    <a:pt x="9524" y="6953733"/>
                  </a:lnTo>
                  <a:close/>
                </a:path>
                <a:path w="6772275" h="8229600">
                  <a:moveTo>
                    <a:pt x="9524" y="6934683"/>
                  </a:moveTo>
                  <a:lnTo>
                    <a:pt x="0" y="6934683"/>
                  </a:lnTo>
                  <a:lnTo>
                    <a:pt x="0" y="6925158"/>
                  </a:lnTo>
                  <a:lnTo>
                    <a:pt x="9524" y="6925158"/>
                  </a:lnTo>
                  <a:lnTo>
                    <a:pt x="9524" y="6934683"/>
                  </a:lnTo>
                  <a:close/>
                </a:path>
                <a:path w="6772275" h="8229600">
                  <a:moveTo>
                    <a:pt x="9524" y="6915633"/>
                  </a:moveTo>
                  <a:lnTo>
                    <a:pt x="0" y="6915633"/>
                  </a:lnTo>
                  <a:lnTo>
                    <a:pt x="0" y="6906108"/>
                  </a:lnTo>
                  <a:lnTo>
                    <a:pt x="9524" y="6906108"/>
                  </a:lnTo>
                  <a:lnTo>
                    <a:pt x="9524" y="6915633"/>
                  </a:lnTo>
                  <a:close/>
                </a:path>
                <a:path w="6772275" h="8229600">
                  <a:moveTo>
                    <a:pt x="9524" y="6896583"/>
                  </a:moveTo>
                  <a:lnTo>
                    <a:pt x="0" y="6896583"/>
                  </a:lnTo>
                  <a:lnTo>
                    <a:pt x="0" y="6887058"/>
                  </a:lnTo>
                  <a:lnTo>
                    <a:pt x="9524" y="6887058"/>
                  </a:lnTo>
                  <a:lnTo>
                    <a:pt x="9524" y="6896583"/>
                  </a:lnTo>
                  <a:close/>
                </a:path>
                <a:path w="6772275" h="8229600">
                  <a:moveTo>
                    <a:pt x="9524" y="6877533"/>
                  </a:moveTo>
                  <a:lnTo>
                    <a:pt x="0" y="6877533"/>
                  </a:lnTo>
                  <a:lnTo>
                    <a:pt x="0" y="6868008"/>
                  </a:lnTo>
                  <a:lnTo>
                    <a:pt x="9524" y="6868008"/>
                  </a:lnTo>
                  <a:lnTo>
                    <a:pt x="9524" y="6877533"/>
                  </a:lnTo>
                  <a:close/>
                </a:path>
                <a:path w="6772275" h="8229600">
                  <a:moveTo>
                    <a:pt x="9524" y="6858483"/>
                  </a:moveTo>
                  <a:lnTo>
                    <a:pt x="0" y="6858483"/>
                  </a:lnTo>
                  <a:lnTo>
                    <a:pt x="0" y="6848958"/>
                  </a:lnTo>
                  <a:lnTo>
                    <a:pt x="9524" y="6848958"/>
                  </a:lnTo>
                  <a:lnTo>
                    <a:pt x="9524" y="6858483"/>
                  </a:lnTo>
                  <a:close/>
                </a:path>
                <a:path w="6772275" h="8229600">
                  <a:moveTo>
                    <a:pt x="9524" y="6839433"/>
                  </a:moveTo>
                  <a:lnTo>
                    <a:pt x="0" y="6839433"/>
                  </a:lnTo>
                  <a:lnTo>
                    <a:pt x="0" y="6829908"/>
                  </a:lnTo>
                  <a:lnTo>
                    <a:pt x="9524" y="6829908"/>
                  </a:lnTo>
                  <a:lnTo>
                    <a:pt x="9524" y="6839433"/>
                  </a:lnTo>
                  <a:close/>
                </a:path>
                <a:path w="6772275" h="8229600">
                  <a:moveTo>
                    <a:pt x="9524" y="6820383"/>
                  </a:moveTo>
                  <a:lnTo>
                    <a:pt x="0" y="6820383"/>
                  </a:lnTo>
                  <a:lnTo>
                    <a:pt x="0" y="6810858"/>
                  </a:lnTo>
                  <a:lnTo>
                    <a:pt x="9524" y="6810858"/>
                  </a:lnTo>
                  <a:lnTo>
                    <a:pt x="9524" y="6820383"/>
                  </a:lnTo>
                  <a:close/>
                </a:path>
                <a:path w="6772275" h="8229600">
                  <a:moveTo>
                    <a:pt x="9524" y="6801333"/>
                  </a:moveTo>
                  <a:lnTo>
                    <a:pt x="0" y="6801333"/>
                  </a:lnTo>
                  <a:lnTo>
                    <a:pt x="0" y="6791808"/>
                  </a:lnTo>
                  <a:lnTo>
                    <a:pt x="9524" y="6791808"/>
                  </a:lnTo>
                  <a:lnTo>
                    <a:pt x="9524" y="6801333"/>
                  </a:lnTo>
                  <a:close/>
                </a:path>
                <a:path w="6772275" h="8229600">
                  <a:moveTo>
                    <a:pt x="9524" y="6782283"/>
                  </a:moveTo>
                  <a:lnTo>
                    <a:pt x="0" y="6782283"/>
                  </a:lnTo>
                  <a:lnTo>
                    <a:pt x="0" y="6772758"/>
                  </a:lnTo>
                  <a:lnTo>
                    <a:pt x="9524" y="6772758"/>
                  </a:lnTo>
                  <a:lnTo>
                    <a:pt x="9524" y="6782283"/>
                  </a:lnTo>
                  <a:close/>
                </a:path>
                <a:path w="6772275" h="8229600">
                  <a:moveTo>
                    <a:pt x="9524" y="6763233"/>
                  </a:moveTo>
                  <a:lnTo>
                    <a:pt x="0" y="6763233"/>
                  </a:lnTo>
                  <a:lnTo>
                    <a:pt x="0" y="6753708"/>
                  </a:lnTo>
                  <a:lnTo>
                    <a:pt x="9524" y="6753708"/>
                  </a:lnTo>
                  <a:lnTo>
                    <a:pt x="9524" y="6763233"/>
                  </a:lnTo>
                  <a:close/>
                </a:path>
                <a:path w="6772275" h="8229600">
                  <a:moveTo>
                    <a:pt x="9524" y="6744183"/>
                  </a:moveTo>
                  <a:lnTo>
                    <a:pt x="0" y="6744183"/>
                  </a:lnTo>
                  <a:lnTo>
                    <a:pt x="0" y="6734658"/>
                  </a:lnTo>
                  <a:lnTo>
                    <a:pt x="9524" y="6734658"/>
                  </a:lnTo>
                  <a:lnTo>
                    <a:pt x="9524" y="6744183"/>
                  </a:lnTo>
                  <a:close/>
                </a:path>
                <a:path w="6772275" h="8229600">
                  <a:moveTo>
                    <a:pt x="9524" y="6725133"/>
                  </a:moveTo>
                  <a:lnTo>
                    <a:pt x="0" y="6725133"/>
                  </a:lnTo>
                  <a:lnTo>
                    <a:pt x="0" y="6715608"/>
                  </a:lnTo>
                  <a:lnTo>
                    <a:pt x="9524" y="6715608"/>
                  </a:lnTo>
                  <a:lnTo>
                    <a:pt x="9524" y="6725133"/>
                  </a:lnTo>
                  <a:close/>
                </a:path>
                <a:path w="6772275" h="8229600">
                  <a:moveTo>
                    <a:pt x="9524" y="6706083"/>
                  </a:moveTo>
                  <a:lnTo>
                    <a:pt x="0" y="6706083"/>
                  </a:lnTo>
                  <a:lnTo>
                    <a:pt x="0" y="6696558"/>
                  </a:lnTo>
                  <a:lnTo>
                    <a:pt x="9524" y="6696558"/>
                  </a:lnTo>
                  <a:lnTo>
                    <a:pt x="9524" y="6706083"/>
                  </a:lnTo>
                  <a:close/>
                </a:path>
                <a:path w="6772275" h="8229600">
                  <a:moveTo>
                    <a:pt x="9524" y="6687033"/>
                  </a:moveTo>
                  <a:lnTo>
                    <a:pt x="0" y="6687033"/>
                  </a:lnTo>
                  <a:lnTo>
                    <a:pt x="0" y="6677508"/>
                  </a:lnTo>
                  <a:lnTo>
                    <a:pt x="9524" y="6677508"/>
                  </a:lnTo>
                  <a:lnTo>
                    <a:pt x="9524" y="6687033"/>
                  </a:lnTo>
                  <a:close/>
                </a:path>
                <a:path w="6772275" h="8229600">
                  <a:moveTo>
                    <a:pt x="9524" y="6667983"/>
                  </a:moveTo>
                  <a:lnTo>
                    <a:pt x="0" y="6667983"/>
                  </a:lnTo>
                  <a:lnTo>
                    <a:pt x="0" y="6658458"/>
                  </a:lnTo>
                  <a:lnTo>
                    <a:pt x="9524" y="6658458"/>
                  </a:lnTo>
                  <a:lnTo>
                    <a:pt x="9524" y="6667983"/>
                  </a:lnTo>
                  <a:close/>
                </a:path>
                <a:path w="6772275" h="8229600">
                  <a:moveTo>
                    <a:pt x="9524" y="6648933"/>
                  </a:moveTo>
                  <a:lnTo>
                    <a:pt x="0" y="6648933"/>
                  </a:lnTo>
                  <a:lnTo>
                    <a:pt x="0" y="6639408"/>
                  </a:lnTo>
                  <a:lnTo>
                    <a:pt x="9524" y="6639408"/>
                  </a:lnTo>
                  <a:lnTo>
                    <a:pt x="9524" y="6648933"/>
                  </a:lnTo>
                  <a:close/>
                </a:path>
                <a:path w="6772275" h="8229600">
                  <a:moveTo>
                    <a:pt x="9524" y="6629883"/>
                  </a:moveTo>
                  <a:lnTo>
                    <a:pt x="0" y="6629883"/>
                  </a:lnTo>
                  <a:lnTo>
                    <a:pt x="0" y="6620358"/>
                  </a:lnTo>
                  <a:lnTo>
                    <a:pt x="9524" y="6620358"/>
                  </a:lnTo>
                  <a:lnTo>
                    <a:pt x="9524" y="6629883"/>
                  </a:lnTo>
                  <a:close/>
                </a:path>
                <a:path w="6772275" h="8229600">
                  <a:moveTo>
                    <a:pt x="9524" y="6610833"/>
                  </a:moveTo>
                  <a:lnTo>
                    <a:pt x="0" y="6610833"/>
                  </a:lnTo>
                  <a:lnTo>
                    <a:pt x="0" y="6601308"/>
                  </a:lnTo>
                  <a:lnTo>
                    <a:pt x="9524" y="6601308"/>
                  </a:lnTo>
                  <a:lnTo>
                    <a:pt x="9524" y="6610833"/>
                  </a:lnTo>
                  <a:close/>
                </a:path>
                <a:path w="6772275" h="8229600">
                  <a:moveTo>
                    <a:pt x="9524" y="6591783"/>
                  </a:moveTo>
                  <a:lnTo>
                    <a:pt x="0" y="6591783"/>
                  </a:lnTo>
                  <a:lnTo>
                    <a:pt x="0" y="6582258"/>
                  </a:lnTo>
                  <a:lnTo>
                    <a:pt x="9524" y="6582258"/>
                  </a:lnTo>
                  <a:lnTo>
                    <a:pt x="9524" y="6591783"/>
                  </a:lnTo>
                  <a:close/>
                </a:path>
                <a:path w="6772275" h="8229600">
                  <a:moveTo>
                    <a:pt x="9524" y="6572733"/>
                  </a:moveTo>
                  <a:lnTo>
                    <a:pt x="0" y="6572733"/>
                  </a:lnTo>
                  <a:lnTo>
                    <a:pt x="0" y="6563208"/>
                  </a:lnTo>
                  <a:lnTo>
                    <a:pt x="9524" y="6563208"/>
                  </a:lnTo>
                  <a:lnTo>
                    <a:pt x="9524" y="6572733"/>
                  </a:lnTo>
                  <a:close/>
                </a:path>
                <a:path w="6772275" h="8229600">
                  <a:moveTo>
                    <a:pt x="9524" y="6553683"/>
                  </a:moveTo>
                  <a:lnTo>
                    <a:pt x="0" y="6553683"/>
                  </a:lnTo>
                  <a:lnTo>
                    <a:pt x="0" y="6544158"/>
                  </a:lnTo>
                  <a:lnTo>
                    <a:pt x="9524" y="6544158"/>
                  </a:lnTo>
                  <a:lnTo>
                    <a:pt x="9524" y="6553683"/>
                  </a:lnTo>
                  <a:close/>
                </a:path>
                <a:path w="6772275" h="8229600">
                  <a:moveTo>
                    <a:pt x="9524" y="6534633"/>
                  </a:moveTo>
                  <a:lnTo>
                    <a:pt x="0" y="6534633"/>
                  </a:lnTo>
                  <a:lnTo>
                    <a:pt x="0" y="6525108"/>
                  </a:lnTo>
                  <a:lnTo>
                    <a:pt x="9524" y="6525108"/>
                  </a:lnTo>
                  <a:lnTo>
                    <a:pt x="9524" y="6534633"/>
                  </a:lnTo>
                  <a:close/>
                </a:path>
                <a:path w="6772275" h="8229600">
                  <a:moveTo>
                    <a:pt x="9524" y="6515583"/>
                  </a:moveTo>
                  <a:lnTo>
                    <a:pt x="0" y="6515583"/>
                  </a:lnTo>
                  <a:lnTo>
                    <a:pt x="0" y="6506058"/>
                  </a:lnTo>
                  <a:lnTo>
                    <a:pt x="9524" y="6506058"/>
                  </a:lnTo>
                  <a:lnTo>
                    <a:pt x="9524" y="6515583"/>
                  </a:lnTo>
                  <a:close/>
                </a:path>
                <a:path w="6772275" h="8229600">
                  <a:moveTo>
                    <a:pt x="9524" y="6496533"/>
                  </a:moveTo>
                  <a:lnTo>
                    <a:pt x="0" y="6496533"/>
                  </a:lnTo>
                  <a:lnTo>
                    <a:pt x="0" y="6487008"/>
                  </a:lnTo>
                  <a:lnTo>
                    <a:pt x="9524" y="6487008"/>
                  </a:lnTo>
                  <a:lnTo>
                    <a:pt x="9524" y="6496533"/>
                  </a:lnTo>
                  <a:close/>
                </a:path>
                <a:path w="6772275" h="8229600">
                  <a:moveTo>
                    <a:pt x="9524" y="6477483"/>
                  </a:moveTo>
                  <a:lnTo>
                    <a:pt x="0" y="6477483"/>
                  </a:lnTo>
                  <a:lnTo>
                    <a:pt x="0" y="6467958"/>
                  </a:lnTo>
                  <a:lnTo>
                    <a:pt x="9524" y="6467958"/>
                  </a:lnTo>
                  <a:lnTo>
                    <a:pt x="9524" y="6477483"/>
                  </a:lnTo>
                  <a:close/>
                </a:path>
                <a:path w="6772275" h="8229600">
                  <a:moveTo>
                    <a:pt x="9524" y="6458433"/>
                  </a:moveTo>
                  <a:lnTo>
                    <a:pt x="0" y="6458433"/>
                  </a:lnTo>
                  <a:lnTo>
                    <a:pt x="0" y="6448908"/>
                  </a:lnTo>
                  <a:lnTo>
                    <a:pt x="9524" y="6448908"/>
                  </a:lnTo>
                  <a:lnTo>
                    <a:pt x="9524" y="6458433"/>
                  </a:lnTo>
                  <a:close/>
                </a:path>
                <a:path w="6772275" h="8229600">
                  <a:moveTo>
                    <a:pt x="9524" y="6439383"/>
                  </a:moveTo>
                  <a:lnTo>
                    <a:pt x="0" y="6439383"/>
                  </a:lnTo>
                  <a:lnTo>
                    <a:pt x="0" y="6429858"/>
                  </a:lnTo>
                  <a:lnTo>
                    <a:pt x="9524" y="6429858"/>
                  </a:lnTo>
                  <a:lnTo>
                    <a:pt x="9524" y="6439383"/>
                  </a:lnTo>
                  <a:close/>
                </a:path>
                <a:path w="6772275" h="8229600">
                  <a:moveTo>
                    <a:pt x="9524" y="6420333"/>
                  </a:moveTo>
                  <a:lnTo>
                    <a:pt x="0" y="6420333"/>
                  </a:lnTo>
                  <a:lnTo>
                    <a:pt x="0" y="6410808"/>
                  </a:lnTo>
                  <a:lnTo>
                    <a:pt x="9524" y="6410808"/>
                  </a:lnTo>
                  <a:lnTo>
                    <a:pt x="9524" y="6420333"/>
                  </a:lnTo>
                  <a:close/>
                </a:path>
                <a:path w="6772275" h="8229600">
                  <a:moveTo>
                    <a:pt x="9524" y="6401283"/>
                  </a:moveTo>
                  <a:lnTo>
                    <a:pt x="0" y="6401283"/>
                  </a:lnTo>
                  <a:lnTo>
                    <a:pt x="0" y="6391758"/>
                  </a:lnTo>
                  <a:lnTo>
                    <a:pt x="9524" y="6391758"/>
                  </a:lnTo>
                  <a:lnTo>
                    <a:pt x="9524" y="6401283"/>
                  </a:lnTo>
                  <a:close/>
                </a:path>
                <a:path w="6772275" h="8229600">
                  <a:moveTo>
                    <a:pt x="9524" y="6382233"/>
                  </a:moveTo>
                  <a:lnTo>
                    <a:pt x="0" y="6382233"/>
                  </a:lnTo>
                  <a:lnTo>
                    <a:pt x="0" y="6372708"/>
                  </a:lnTo>
                  <a:lnTo>
                    <a:pt x="9524" y="6372708"/>
                  </a:lnTo>
                  <a:lnTo>
                    <a:pt x="9524" y="6382233"/>
                  </a:lnTo>
                  <a:close/>
                </a:path>
                <a:path w="6772275" h="8229600">
                  <a:moveTo>
                    <a:pt x="9524" y="6363183"/>
                  </a:moveTo>
                  <a:lnTo>
                    <a:pt x="0" y="6363183"/>
                  </a:lnTo>
                  <a:lnTo>
                    <a:pt x="0" y="6353658"/>
                  </a:lnTo>
                  <a:lnTo>
                    <a:pt x="9524" y="6353658"/>
                  </a:lnTo>
                  <a:lnTo>
                    <a:pt x="9524" y="6363183"/>
                  </a:lnTo>
                  <a:close/>
                </a:path>
                <a:path w="6772275" h="8229600">
                  <a:moveTo>
                    <a:pt x="9524" y="6344133"/>
                  </a:moveTo>
                  <a:lnTo>
                    <a:pt x="0" y="6344133"/>
                  </a:lnTo>
                  <a:lnTo>
                    <a:pt x="0" y="6334608"/>
                  </a:lnTo>
                  <a:lnTo>
                    <a:pt x="9524" y="6334608"/>
                  </a:lnTo>
                  <a:lnTo>
                    <a:pt x="9524" y="6344133"/>
                  </a:lnTo>
                  <a:close/>
                </a:path>
                <a:path w="6772275" h="8229600">
                  <a:moveTo>
                    <a:pt x="9524" y="6325083"/>
                  </a:moveTo>
                  <a:lnTo>
                    <a:pt x="0" y="6325083"/>
                  </a:lnTo>
                  <a:lnTo>
                    <a:pt x="0" y="6315558"/>
                  </a:lnTo>
                  <a:lnTo>
                    <a:pt x="9524" y="6315558"/>
                  </a:lnTo>
                  <a:lnTo>
                    <a:pt x="9524" y="6325083"/>
                  </a:lnTo>
                  <a:close/>
                </a:path>
                <a:path w="6772275" h="8229600">
                  <a:moveTo>
                    <a:pt x="9524" y="6306033"/>
                  </a:moveTo>
                  <a:lnTo>
                    <a:pt x="0" y="6306033"/>
                  </a:lnTo>
                  <a:lnTo>
                    <a:pt x="0" y="6296508"/>
                  </a:lnTo>
                  <a:lnTo>
                    <a:pt x="9524" y="6296508"/>
                  </a:lnTo>
                  <a:lnTo>
                    <a:pt x="9524" y="6306033"/>
                  </a:lnTo>
                  <a:close/>
                </a:path>
                <a:path w="6772275" h="8229600">
                  <a:moveTo>
                    <a:pt x="9524" y="6286983"/>
                  </a:moveTo>
                  <a:lnTo>
                    <a:pt x="0" y="6286983"/>
                  </a:lnTo>
                  <a:lnTo>
                    <a:pt x="0" y="6277458"/>
                  </a:lnTo>
                  <a:lnTo>
                    <a:pt x="9524" y="6277458"/>
                  </a:lnTo>
                  <a:lnTo>
                    <a:pt x="9524" y="6286983"/>
                  </a:lnTo>
                  <a:close/>
                </a:path>
                <a:path w="6772275" h="8229600">
                  <a:moveTo>
                    <a:pt x="9524" y="6267933"/>
                  </a:moveTo>
                  <a:lnTo>
                    <a:pt x="0" y="6267933"/>
                  </a:lnTo>
                  <a:lnTo>
                    <a:pt x="0" y="6258408"/>
                  </a:lnTo>
                  <a:lnTo>
                    <a:pt x="9524" y="6258408"/>
                  </a:lnTo>
                  <a:lnTo>
                    <a:pt x="9524" y="6267933"/>
                  </a:lnTo>
                  <a:close/>
                </a:path>
                <a:path w="6772275" h="8229600">
                  <a:moveTo>
                    <a:pt x="9524" y="6248883"/>
                  </a:moveTo>
                  <a:lnTo>
                    <a:pt x="0" y="6248883"/>
                  </a:lnTo>
                  <a:lnTo>
                    <a:pt x="0" y="6239358"/>
                  </a:lnTo>
                  <a:lnTo>
                    <a:pt x="9524" y="6239358"/>
                  </a:lnTo>
                  <a:lnTo>
                    <a:pt x="9524" y="6248883"/>
                  </a:lnTo>
                  <a:close/>
                </a:path>
                <a:path w="6772275" h="8229600">
                  <a:moveTo>
                    <a:pt x="9524" y="6229833"/>
                  </a:moveTo>
                  <a:lnTo>
                    <a:pt x="0" y="6229833"/>
                  </a:lnTo>
                  <a:lnTo>
                    <a:pt x="0" y="6220308"/>
                  </a:lnTo>
                  <a:lnTo>
                    <a:pt x="9524" y="6220308"/>
                  </a:lnTo>
                  <a:lnTo>
                    <a:pt x="9524" y="6229833"/>
                  </a:lnTo>
                  <a:close/>
                </a:path>
                <a:path w="6772275" h="8229600">
                  <a:moveTo>
                    <a:pt x="9524" y="6210783"/>
                  </a:moveTo>
                  <a:lnTo>
                    <a:pt x="0" y="6210783"/>
                  </a:lnTo>
                  <a:lnTo>
                    <a:pt x="0" y="6201258"/>
                  </a:lnTo>
                  <a:lnTo>
                    <a:pt x="9524" y="6201258"/>
                  </a:lnTo>
                  <a:lnTo>
                    <a:pt x="9524" y="6210783"/>
                  </a:lnTo>
                  <a:close/>
                </a:path>
                <a:path w="6772275" h="8229600">
                  <a:moveTo>
                    <a:pt x="9524" y="6191733"/>
                  </a:moveTo>
                  <a:lnTo>
                    <a:pt x="0" y="6191733"/>
                  </a:lnTo>
                  <a:lnTo>
                    <a:pt x="0" y="6182208"/>
                  </a:lnTo>
                  <a:lnTo>
                    <a:pt x="9524" y="6182208"/>
                  </a:lnTo>
                  <a:lnTo>
                    <a:pt x="9524" y="6191733"/>
                  </a:lnTo>
                  <a:close/>
                </a:path>
                <a:path w="6772275" h="8229600">
                  <a:moveTo>
                    <a:pt x="9524" y="6172683"/>
                  </a:moveTo>
                  <a:lnTo>
                    <a:pt x="0" y="6172683"/>
                  </a:lnTo>
                  <a:lnTo>
                    <a:pt x="0" y="6163158"/>
                  </a:lnTo>
                  <a:lnTo>
                    <a:pt x="9524" y="6163158"/>
                  </a:lnTo>
                  <a:lnTo>
                    <a:pt x="9524" y="6172683"/>
                  </a:lnTo>
                  <a:close/>
                </a:path>
                <a:path w="6772275" h="8229600">
                  <a:moveTo>
                    <a:pt x="9524" y="6153633"/>
                  </a:moveTo>
                  <a:lnTo>
                    <a:pt x="0" y="6153633"/>
                  </a:lnTo>
                  <a:lnTo>
                    <a:pt x="0" y="6144108"/>
                  </a:lnTo>
                  <a:lnTo>
                    <a:pt x="9524" y="6144108"/>
                  </a:lnTo>
                  <a:lnTo>
                    <a:pt x="9524" y="6153633"/>
                  </a:lnTo>
                  <a:close/>
                </a:path>
                <a:path w="6772275" h="8229600">
                  <a:moveTo>
                    <a:pt x="9524" y="6134583"/>
                  </a:moveTo>
                  <a:lnTo>
                    <a:pt x="0" y="6134583"/>
                  </a:lnTo>
                  <a:lnTo>
                    <a:pt x="0" y="6125058"/>
                  </a:lnTo>
                  <a:lnTo>
                    <a:pt x="9524" y="6125058"/>
                  </a:lnTo>
                  <a:lnTo>
                    <a:pt x="9524" y="6134583"/>
                  </a:lnTo>
                  <a:close/>
                </a:path>
                <a:path w="6772275" h="8229600">
                  <a:moveTo>
                    <a:pt x="9524" y="6115533"/>
                  </a:moveTo>
                  <a:lnTo>
                    <a:pt x="0" y="6115533"/>
                  </a:lnTo>
                  <a:lnTo>
                    <a:pt x="0" y="6106008"/>
                  </a:lnTo>
                  <a:lnTo>
                    <a:pt x="9524" y="6106008"/>
                  </a:lnTo>
                  <a:lnTo>
                    <a:pt x="9524" y="6115533"/>
                  </a:lnTo>
                  <a:close/>
                </a:path>
                <a:path w="6772275" h="8229600">
                  <a:moveTo>
                    <a:pt x="9524" y="6096483"/>
                  </a:moveTo>
                  <a:lnTo>
                    <a:pt x="0" y="6096483"/>
                  </a:lnTo>
                  <a:lnTo>
                    <a:pt x="0" y="6086958"/>
                  </a:lnTo>
                  <a:lnTo>
                    <a:pt x="9524" y="6086958"/>
                  </a:lnTo>
                  <a:lnTo>
                    <a:pt x="9524" y="6096483"/>
                  </a:lnTo>
                  <a:close/>
                </a:path>
                <a:path w="6772275" h="8229600">
                  <a:moveTo>
                    <a:pt x="9524" y="6077433"/>
                  </a:moveTo>
                  <a:lnTo>
                    <a:pt x="0" y="6077433"/>
                  </a:lnTo>
                  <a:lnTo>
                    <a:pt x="0" y="6067908"/>
                  </a:lnTo>
                  <a:lnTo>
                    <a:pt x="9524" y="6067908"/>
                  </a:lnTo>
                  <a:lnTo>
                    <a:pt x="9524" y="6077433"/>
                  </a:lnTo>
                  <a:close/>
                </a:path>
                <a:path w="6772275" h="8229600">
                  <a:moveTo>
                    <a:pt x="9524" y="6058383"/>
                  </a:moveTo>
                  <a:lnTo>
                    <a:pt x="0" y="6058383"/>
                  </a:lnTo>
                  <a:lnTo>
                    <a:pt x="0" y="6048858"/>
                  </a:lnTo>
                  <a:lnTo>
                    <a:pt x="9524" y="6048858"/>
                  </a:lnTo>
                  <a:lnTo>
                    <a:pt x="9524" y="6058383"/>
                  </a:lnTo>
                  <a:close/>
                </a:path>
                <a:path w="6772275" h="8229600">
                  <a:moveTo>
                    <a:pt x="9524" y="6039333"/>
                  </a:moveTo>
                  <a:lnTo>
                    <a:pt x="0" y="6039333"/>
                  </a:lnTo>
                  <a:lnTo>
                    <a:pt x="0" y="6029808"/>
                  </a:lnTo>
                  <a:lnTo>
                    <a:pt x="9524" y="6029808"/>
                  </a:lnTo>
                  <a:lnTo>
                    <a:pt x="9524" y="6039333"/>
                  </a:lnTo>
                  <a:close/>
                </a:path>
                <a:path w="6772275" h="8229600">
                  <a:moveTo>
                    <a:pt x="9524" y="6020283"/>
                  </a:moveTo>
                  <a:lnTo>
                    <a:pt x="0" y="6020283"/>
                  </a:lnTo>
                  <a:lnTo>
                    <a:pt x="0" y="6010758"/>
                  </a:lnTo>
                  <a:lnTo>
                    <a:pt x="9524" y="6010758"/>
                  </a:lnTo>
                  <a:lnTo>
                    <a:pt x="9524" y="6020283"/>
                  </a:lnTo>
                  <a:close/>
                </a:path>
                <a:path w="6772275" h="8229600">
                  <a:moveTo>
                    <a:pt x="9524" y="6001233"/>
                  </a:moveTo>
                  <a:lnTo>
                    <a:pt x="0" y="6001233"/>
                  </a:lnTo>
                  <a:lnTo>
                    <a:pt x="0" y="5991708"/>
                  </a:lnTo>
                  <a:lnTo>
                    <a:pt x="9524" y="5991708"/>
                  </a:lnTo>
                  <a:lnTo>
                    <a:pt x="9524" y="6001233"/>
                  </a:lnTo>
                  <a:close/>
                </a:path>
                <a:path w="6772275" h="8229600">
                  <a:moveTo>
                    <a:pt x="9524" y="5982183"/>
                  </a:moveTo>
                  <a:lnTo>
                    <a:pt x="0" y="5982183"/>
                  </a:lnTo>
                  <a:lnTo>
                    <a:pt x="0" y="5972658"/>
                  </a:lnTo>
                  <a:lnTo>
                    <a:pt x="9524" y="5972658"/>
                  </a:lnTo>
                  <a:lnTo>
                    <a:pt x="9524" y="5982183"/>
                  </a:lnTo>
                  <a:close/>
                </a:path>
                <a:path w="6772275" h="8229600">
                  <a:moveTo>
                    <a:pt x="9524" y="5963133"/>
                  </a:moveTo>
                  <a:lnTo>
                    <a:pt x="0" y="5963133"/>
                  </a:lnTo>
                  <a:lnTo>
                    <a:pt x="0" y="5953608"/>
                  </a:lnTo>
                  <a:lnTo>
                    <a:pt x="9524" y="5953608"/>
                  </a:lnTo>
                  <a:lnTo>
                    <a:pt x="9524" y="5963133"/>
                  </a:lnTo>
                  <a:close/>
                </a:path>
                <a:path w="6772275" h="8229600">
                  <a:moveTo>
                    <a:pt x="9524" y="5944083"/>
                  </a:moveTo>
                  <a:lnTo>
                    <a:pt x="0" y="5944083"/>
                  </a:lnTo>
                  <a:lnTo>
                    <a:pt x="0" y="5934558"/>
                  </a:lnTo>
                  <a:lnTo>
                    <a:pt x="9524" y="5934558"/>
                  </a:lnTo>
                  <a:lnTo>
                    <a:pt x="9524" y="5944083"/>
                  </a:lnTo>
                  <a:close/>
                </a:path>
                <a:path w="6772275" h="8229600">
                  <a:moveTo>
                    <a:pt x="9524" y="5925033"/>
                  </a:moveTo>
                  <a:lnTo>
                    <a:pt x="0" y="5925033"/>
                  </a:lnTo>
                  <a:lnTo>
                    <a:pt x="0" y="5915508"/>
                  </a:lnTo>
                  <a:lnTo>
                    <a:pt x="9524" y="5915508"/>
                  </a:lnTo>
                  <a:lnTo>
                    <a:pt x="9524" y="5925033"/>
                  </a:lnTo>
                  <a:close/>
                </a:path>
                <a:path w="6772275" h="8229600">
                  <a:moveTo>
                    <a:pt x="9524" y="5905983"/>
                  </a:moveTo>
                  <a:lnTo>
                    <a:pt x="0" y="5905983"/>
                  </a:lnTo>
                  <a:lnTo>
                    <a:pt x="0" y="5896458"/>
                  </a:lnTo>
                  <a:lnTo>
                    <a:pt x="9524" y="5896458"/>
                  </a:lnTo>
                  <a:lnTo>
                    <a:pt x="9524" y="5905983"/>
                  </a:lnTo>
                  <a:close/>
                </a:path>
                <a:path w="6772275" h="8229600">
                  <a:moveTo>
                    <a:pt x="9524" y="5886933"/>
                  </a:moveTo>
                  <a:lnTo>
                    <a:pt x="0" y="5886933"/>
                  </a:lnTo>
                  <a:lnTo>
                    <a:pt x="0" y="5877408"/>
                  </a:lnTo>
                  <a:lnTo>
                    <a:pt x="9524" y="5877408"/>
                  </a:lnTo>
                  <a:lnTo>
                    <a:pt x="9524" y="5886933"/>
                  </a:lnTo>
                  <a:close/>
                </a:path>
                <a:path w="6772275" h="8229600">
                  <a:moveTo>
                    <a:pt x="9524" y="5867883"/>
                  </a:moveTo>
                  <a:lnTo>
                    <a:pt x="0" y="5867883"/>
                  </a:lnTo>
                  <a:lnTo>
                    <a:pt x="0" y="5858358"/>
                  </a:lnTo>
                  <a:lnTo>
                    <a:pt x="9524" y="5858358"/>
                  </a:lnTo>
                  <a:lnTo>
                    <a:pt x="9524" y="5867883"/>
                  </a:lnTo>
                  <a:close/>
                </a:path>
                <a:path w="6772275" h="8229600">
                  <a:moveTo>
                    <a:pt x="9524" y="5848833"/>
                  </a:moveTo>
                  <a:lnTo>
                    <a:pt x="0" y="5848833"/>
                  </a:lnTo>
                  <a:lnTo>
                    <a:pt x="0" y="5839308"/>
                  </a:lnTo>
                  <a:lnTo>
                    <a:pt x="9524" y="5839308"/>
                  </a:lnTo>
                  <a:lnTo>
                    <a:pt x="9524" y="5848833"/>
                  </a:lnTo>
                  <a:close/>
                </a:path>
                <a:path w="6772275" h="8229600">
                  <a:moveTo>
                    <a:pt x="9524" y="5829783"/>
                  </a:moveTo>
                  <a:lnTo>
                    <a:pt x="0" y="5829783"/>
                  </a:lnTo>
                  <a:lnTo>
                    <a:pt x="0" y="5820258"/>
                  </a:lnTo>
                  <a:lnTo>
                    <a:pt x="9524" y="5820258"/>
                  </a:lnTo>
                  <a:lnTo>
                    <a:pt x="9524" y="5829783"/>
                  </a:lnTo>
                  <a:close/>
                </a:path>
                <a:path w="6772275" h="8229600">
                  <a:moveTo>
                    <a:pt x="9524" y="5810733"/>
                  </a:moveTo>
                  <a:lnTo>
                    <a:pt x="0" y="5810733"/>
                  </a:lnTo>
                  <a:lnTo>
                    <a:pt x="0" y="5801208"/>
                  </a:lnTo>
                  <a:lnTo>
                    <a:pt x="9524" y="5801208"/>
                  </a:lnTo>
                  <a:lnTo>
                    <a:pt x="9524" y="5810733"/>
                  </a:lnTo>
                  <a:close/>
                </a:path>
                <a:path w="6772275" h="8229600">
                  <a:moveTo>
                    <a:pt x="9524" y="5791683"/>
                  </a:moveTo>
                  <a:lnTo>
                    <a:pt x="0" y="5791683"/>
                  </a:lnTo>
                  <a:lnTo>
                    <a:pt x="0" y="5782158"/>
                  </a:lnTo>
                  <a:lnTo>
                    <a:pt x="9524" y="5782158"/>
                  </a:lnTo>
                  <a:lnTo>
                    <a:pt x="9524" y="5791683"/>
                  </a:lnTo>
                  <a:close/>
                </a:path>
                <a:path w="6772275" h="8229600">
                  <a:moveTo>
                    <a:pt x="9524" y="5772633"/>
                  </a:moveTo>
                  <a:lnTo>
                    <a:pt x="0" y="5772633"/>
                  </a:lnTo>
                  <a:lnTo>
                    <a:pt x="0" y="5763108"/>
                  </a:lnTo>
                  <a:lnTo>
                    <a:pt x="9524" y="5763108"/>
                  </a:lnTo>
                  <a:lnTo>
                    <a:pt x="9524" y="5772633"/>
                  </a:lnTo>
                  <a:close/>
                </a:path>
                <a:path w="6772275" h="8229600">
                  <a:moveTo>
                    <a:pt x="9524" y="5753583"/>
                  </a:moveTo>
                  <a:lnTo>
                    <a:pt x="0" y="5753583"/>
                  </a:lnTo>
                  <a:lnTo>
                    <a:pt x="0" y="5744058"/>
                  </a:lnTo>
                  <a:lnTo>
                    <a:pt x="9524" y="5744058"/>
                  </a:lnTo>
                  <a:lnTo>
                    <a:pt x="9524" y="5753583"/>
                  </a:lnTo>
                  <a:close/>
                </a:path>
                <a:path w="6772275" h="8229600">
                  <a:moveTo>
                    <a:pt x="9524" y="5734533"/>
                  </a:moveTo>
                  <a:lnTo>
                    <a:pt x="0" y="5734533"/>
                  </a:lnTo>
                  <a:lnTo>
                    <a:pt x="0" y="5725008"/>
                  </a:lnTo>
                  <a:lnTo>
                    <a:pt x="9524" y="5725008"/>
                  </a:lnTo>
                  <a:lnTo>
                    <a:pt x="9524" y="5734533"/>
                  </a:lnTo>
                  <a:close/>
                </a:path>
                <a:path w="6772275" h="8229600">
                  <a:moveTo>
                    <a:pt x="9524" y="5715483"/>
                  </a:moveTo>
                  <a:lnTo>
                    <a:pt x="0" y="5715483"/>
                  </a:lnTo>
                  <a:lnTo>
                    <a:pt x="0" y="5705958"/>
                  </a:lnTo>
                  <a:lnTo>
                    <a:pt x="9524" y="5705958"/>
                  </a:lnTo>
                  <a:lnTo>
                    <a:pt x="9524" y="5715483"/>
                  </a:lnTo>
                  <a:close/>
                </a:path>
                <a:path w="6772275" h="8229600">
                  <a:moveTo>
                    <a:pt x="9524" y="5696433"/>
                  </a:moveTo>
                  <a:lnTo>
                    <a:pt x="0" y="5696433"/>
                  </a:lnTo>
                  <a:lnTo>
                    <a:pt x="0" y="5686908"/>
                  </a:lnTo>
                  <a:lnTo>
                    <a:pt x="9524" y="5686908"/>
                  </a:lnTo>
                  <a:lnTo>
                    <a:pt x="9524" y="5696433"/>
                  </a:lnTo>
                  <a:close/>
                </a:path>
                <a:path w="6772275" h="8229600">
                  <a:moveTo>
                    <a:pt x="9524" y="5677383"/>
                  </a:moveTo>
                  <a:lnTo>
                    <a:pt x="0" y="5677383"/>
                  </a:lnTo>
                  <a:lnTo>
                    <a:pt x="0" y="5667858"/>
                  </a:lnTo>
                  <a:lnTo>
                    <a:pt x="9524" y="5667858"/>
                  </a:lnTo>
                  <a:lnTo>
                    <a:pt x="9524" y="5677383"/>
                  </a:lnTo>
                  <a:close/>
                </a:path>
                <a:path w="6772275" h="8229600">
                  <a:moveTo>
                    <a:pt x="9524" y="5658333"/>
                  </a:moveTo>
                  <a:lnTo>
                    <a:pt x="0" y="5658333"/>
                  </a:lnTo>
                  <a:lnTo>
                    <a:pt x="0" y="5648808"/>
                  </a:lnTo>
                  <a:lnTo>
                    <a:pt x="9524" y="5648808"/>
                  </a:lnTo>
                  <a:lnTo>
                    <a:pt x="9524" y="5658333"/>
                  </a:lnTo>
                  <a:close/>
                </a:path>
                <a:path w="6772275" h="8229600">
                  <a:moveTo>
                    <a:pt x="9524" y="5639283"/>
                  </a:moveTo>
                  <a:lnTo>
                    <a:pt x="0" y="5639283"/>
                  </a:lnTo>
                  <a:lnTo>
                    <a:pt x="0" y="5629758"/>
                  </a:lnTo>
                  <a:lnTo>
                    <a:pt x="9524" y="5629758"/>
                  </a:lnTo>
                  <a:lnTo>
                    <a:pt x="9524" y="5639283"/>
                  </a:lnTo>
                  <a:close/>
                </a:path>
                <a:path w="6772275" h="8229600">
                  <a:moveTo>
                    <a:pt x="9524" y="5620233"/>
                  </a:moveTo>
                  <a:lnTo>
                    <a:pt x="0" y="5620233"/>
                  </a:lnTo>
                  <a:lnTo>
                    <a:pt x="0" y="5610708"/>
                  </a:lnTo>
                  <a:lnTo>
                    <a:pt x="9524" y="5610708"/>
                  </a:lnTo>
                  <a:lnTo>
                    <a:pt x="9524" y="5620233"/>
                  </a:lnTo>
                  <a:close/>
                </a:path>
                <a:path w="6772275" h="8229600">
                  <a:moveTo>
                    <a:pt x="9524" y="5601183"/>
                  </a:moveTo>
                  <a:lnTo>
                    <a:pt x="0" y="5601183"/>
                  </a:lnTo>
                  <a:lnTo>
                    <a:pt x="0" y="5591658"/>
                  </a:lnTo>
                  <a:lnTo>
                    <a:pt x="9524" y="5591658"/>
                  </a:lnTo>
                  <a:lnTo>
                    <a:pt x="9524" y="5601183"/>
                  </a:lnTo>
                  <a:close/>
                </a:path>
                <a:path w="6772275" h="8229600">
                  <a:moveTo>
                    <a:pt x="9524" y="5582133"/>
                  </a:moveTo>
                  <a:lnTo>
                    <a:pt x="0" y="5582133"/>
                  </a:lnTo>
                  <a:lnTo>
                    <a:pt x="0" y="5572608"/>
                  </a:lnTo>
                  <a:lnTo>
                    <a:pt x="9524" y="5572608"/>
                  </a:lnTo>
                  <a:lnTo>
                    <a:pt x="9524" y="5582133"/>
                  </a:lnTo>
                  <a:close/>
                </a:path>
                <a:path w="6772275" h="8229600">
                  <a:moveTo>
                    <a:pt x="9524" y="5563083"/>
                  </a:moveTo>
                  <a:lnTo>
                    <a:pt x="0" y="5563083"/>
                  </a:lnTo>
                  <a:lnTo>
                    <a:pt x="0" y="5553558"/>
                  </a:lnTo>
                  <a:lnTo>
                    <a:pt x="9524" y="5553558"/>
                  </a:lnTo>
                  <a:lnTo>
                    <a:pt x="9524" y="5563083"/>
                  </a:lnTo>
                  <a:close/>
                </a:path>
                <a:path w="6772275" h="8229600">
                  <a:moveTo>
                    <a:pt x="9524" y="5544033"/>
                  </a:moveTo>
                  <a:lnTo>
                    <a:pt x="0" y="5544033"/>
                  </a:lnTo>
                  <a:lnTo>
                    <a:pt x="0" y="5534508"/>
                  </a:lnTo>
                  <a:lnTo>
                    <a:pt x="9524" y="5534508"/>
                  </a:lnTo>
                  <a:lnTo>
                    <a:pt x="9524" y="5544033"/>
                  </a:lnTo>
                  <a:close/>
                </a:path>
                <a:path w="6772275" h="8229600">
                  <a:moveTo>
                    <a:pt x="9524" y="5524983"/>
                  </a:moveTo>
                  <a:lnTo>
                    <a:pt x="0" y="5524983"/>
                  </a:lnTo>
                  <a:lnTo>
                    <a:pt x="0" y="5515458"/>
                  </a:lnTo>
                  <a:lnTo>
                    <a:pt x="9524" y="5515458"/>
                  </a:lnTo>
                  <a:lnTo>
                    <a:pt x="9524" y="5524983"/>
                  </a:lnTo>
                  <a:close/>
                </a:path>
                <a:path w="6772275" h="8229600">
                  <a:moveTo>
                    <a:pt x="9524" y="5505933"/>
                  </a:moveTo>
                  <a:lnTo>
                    <a:pt x="0" y="5505933"/>
                  </a:lnTo>
                  <a:lnTo>
                    <a:pt x="0" y="5496408"/>
                  </a:lnTo>
                  <a:lnTo>
                    <a:pt x="9524" y="5496408"/>
                  </a:lnTo>
                  <a:lnTo>
                    <a:pt x="9524" y="5505933"/>
                  </a:lnTo>
                  <a:close/>
                </a:path>
                <a:path w="6772275" h="8229600">
                  <a:moveTo>
                    <a:pt x="9524" y="5486883"/>
                  </a:moveTo>
                  <a:lnTo>
                    <a:pt x="0" y="5486883"/>
                  </a:lnTo>
                  <a:lnTo>
                    <a:pt x="0" y="5477358"/>
                  </a:lnTo>
                  <a:lnTo>
                    <a:pt x="9524" y="5477358"/>
                  </a:lnTo>
                  <a:lnTo>
                    <a:pt x="9524" y="5486883"/>
                  </a:lnTo>
                  <a:close/>
                </a:path>
                <a:path w="6772275" h="8229600">
                  <a:moveTo>
                    <a:pt x="9524" y="5467833"/>
                  </a:moveTo>
                  <a:lnTo>
                    <a:pt x="0" y="5467833"/>
                  </a:lnTo>
                  <a:lnTo>
                    <a:pt x="0" y="5458308"/>
                  </a:lnTo>
                  <a:lnTo>
                    <a:pt x="9524" y="5458308"/>
                  </a:lnTo>
                  <a:lnTo>
                    <a:pt x="9524" y="5467833"/>
                  </a:lnTo>
                  <a:close/>
                </a:path>
                <a:path w="6772275" h="8229600">
                  <a:moveTo>
                    <a:pt x="9524" y="5448783"/>
                  </a:moveTo>
                  <a:lnTo>
                    <a:pt x="0" y="5448783"/>
                  </a:lnTo>
                  <a:lnTo>
                    <a:pt x="0" y="5439258"/>
                  </a:lnTo>
                  <a:lnTo>
                    <a:pt x="9524" y="5439258"/>
                  </a:lnTo>
                  <a:lnTo>
                    <a:pt x="9524" y="5448783"/>
                  </a:lnTo>
                  <a:close/>
                </a:path>
                <a:path w="6772275" h="8229600">
                  <a:moveTo>
                    <a:pt x="9524" y="5429733"/>
                  </a:moveTo>
                  <a:lnTo>
                    <a:pt x="0" y="5429733"/>
                  </a:lnTo>
                  <a:lnTo>
                    <a:pt x="0" y="5420208"/>
                  </a:lnTo>
                  <a:lnTo>
                    <a:pt x="9524" y="5420208"/>
                  </a:lnTo>
                  <a:lnTo>
                    <a:pt x="9524" y="5429733"/>
                  </a:lnTo>
                  <a:close/>
                </a:path>
                <a:path w="6772275" h="8229600">
                  <a:moveTo>
                    <a:pt x="9524" y="5410683"/>
                  </a:moveTo>
                  <a:lnTo>
                    <a:pt x="0" y="5410683"/>
                  </a:lnTo>
                  <a:lnTo>
                    <a:pt x="0" y="5401158"/>
                  </a:lnTo>
                  <a:lnTo>
                    <a:pt x="9524" y="5401158"/>
                  </a:lnTo>
                  <a:lnTo>
                    <a:pt x="9524" y="5410683"/>
                  </a:lnTo>
                  <a:close/>
                </a:path>
                <a:path w="6772275" h="8229600">
                  <a:moveTo>
                    <a:pt x="9524" y="5391633"/>
                  </a:moveTo>
                  <a:lnTo>
                    <a:pt x="0" y="5391633"/>
                  </a:lnTo>
                  <a:lnTo>
                    <a:pt x="0" y="5382108"/>
                  </a:lnTo>
                  <a:lnTo>
                    <a:pt x="9524" y="5382108"/>
                  </a:lnTo>
                  <a:lnTo>
                    <a:pt x="9524" y="5391633"/>
                  </a:lnTo>
                  <a:close/>
                </a:path>
                <a:path w="6772275" h="8229600">
                  <a:moveTo>
                    <a:pt x="9524" y="5372583"/>
                  </a:moveTo>
                  <a:lnTo>
                    <a:pt x="0" y="5372583"/>
                  </a:lnTo>
                  <a:lnTo>
                    <a:pt x="0" y="5363058"/>
                  </a:lnTo>
                  <a:lnTo>
                    <a:pt x="9524" y="5363058"/>
                  </a:lnTo>
                  <a:lnTo>
                    <a:pt x="9524" y="5372583"/>
                  </a:lnTo>
                  <a:close/>
                </a:path>
                <a:path w="6772275" h="8229600">
                  <a:moveTo>
                    <a:pt x="9524" y="5353533"/>
                  </a:moveTo>
                  <a:lnTo>
                    <a:pt x="0" y="5353533"/>
                  </a:lnTo>
                  <a:lnTo>
                    <a:pt x="0" y="5344008"/>
                  </a:lnTo>
                  <a:lnTo>
                    <a:pt x="9524" y="5344008"/>
                  </a:lnTo>
                  <a:lnTo>
                    <a:pt x="9524" y="5353533"/>
                  </a:lnTo>
                  <a:close/>
                </a:path>
                <a:path w="6772275" h="8229600">
                  <a:moveTo>
                    <a:pt x="9524" y="5334483"/>
                  </a:moveTo>
                  <a:lnTo>
                    <a:pt x="0" y="5334483"/>
                  </a:lnTo>
                  <a:lnTo>
                    <a:pt x="0" y="5324958"/>
                  </a:lnTo>
                  <a:lnTo>
                    <a:pt x="9524" y="5324958"/>
                  </a:lnTo>
                  <a:lnTo>
                    <a:pt x="9524" y="5334483"/>
                  </a:lnTo>
                  <a:close/>
                </a:path>
                <a:path w="6772275" h="8229600">
                  <a:moveTo>
                    <a:pt x="9524" y="5315433"/>
                  </a:moveTo>
                  <a:lnTo>
                    <a:pt x="0" y="5315433"/>
                  </a:lnTo>
                  <a:lnTo>
                    <a:pt x="0" y="5305908"/>
                  </a:lnTo>
                  <a:lnTo>
                    <a:pt x="9524" y="5305908"/>
                  </a:lnTo>
                  <a:lnTo>
                    <a:pt x="9524" y="5315433"/>
                  </a:lnTo>
                  <a:close/>
                </a:path>
                <a:path w="6772275" h="8229600">
                  <a:moveTo>
                    <a:pt x="9524" y="5296383"/>
                  </a:moveTo>
                  <a:lnTo>
                    <a:pt x="0" y="5296383"/>
                  </a:lnTo>
                  <a:lnTo>
                    <a:pt x="0" y="5286858"/>
                  </a:lnTo>
                  <a:lnTo>
                    <a:pt x="9524" y="5286858"/>
                  </a:lnTo>
                  <a:lnTo>
                    <a:pt x="9524" y="5296383"/>
                  </a:lnTo>
                  <a:close/>
                </a:path>
                <a:path w="6772275" h="8229600">
                  <a:moveTo>
                    <a:pt x="9524" y="5277333"/>
                  </a:moveTo>
                  <a:lnTo>
                    <a:pt x="0" y="5277333"/>
                  </a:lnTo>
                  <a:lnTo>
                    <a:pt x="0" y="5267808"/>
                  </a:lnTo>
                  <a:lnTo>
                    <a:pt x="9524" y="5267808"/>
                  </a:lnTo>
                  <a:lnTo>
                    <a:pt x="9524" y="5277333"/>
                  </a:lnTo>
                  <a:close/>
                </a:path>
                <a:path w="6772275" h="8229600">
                  <a:moveTo>
                    <a:pt x="9524" y="5258283"/>
                  </a:moveTo>
                  <a:lnTo>
                    <a:pt x="0" y="5258283"/>
                  </a:lnTo>
                  <a:lnTo>
                    <a:pt x="0" y="5248758"/>
                  </a:lnTo>
                  <a:lnTo>
                    <a:pt x="9524" y="5248758"/>
                  </a:lnTo>
                  <a:lnTo>
                    <a:pt x="9524" y="5258283"/>
                  </a:lnTo>
                  <a:close/>
                </a:path>
                <a:path w="6772275" h="8229600">
                  <a:moveTo>
                    <a:pt x="9524" y="5239233"/>
                  </a:moveTo>
                  <a:lnTo>
                    <a:pt x="0" y="5239233"/>
                  </a:lnTo>
                  <a:lnTo>
                    <a:pt x="0" y="5229708"/>
                  </a:lnTo>
                  <a:lnTo>
                    <a:pt x="9524" y="5229708"/>
                  </a:lnTo>
                  <a:lnTo>
                    <a:pt x="9524" y="5239233"/>
                  </a:lnTo>
                  <a:close/>
                </a:path>
                <a:path w="6772275" h="8229600">
                  <a:moveTo>
                    <a:pt x="9524" y="5220183"/>
                  </a:moveTo>
                  <a:lnTo>
                    <a:pt x="0" y="5220183"/>
                  </a:lnTo>
                  <a:lnTo>
                    <a:pt x="0" y="5210658"/>
                  </a:lnTo>
                  <a:lnTo>
                    <a:pt x="9524" y="5210658"/>
                  </a:lnTo>
                  <a:lnTo>
                    <a:pt x="9524" y="5220183"/>
                  </a:lnTo>
                  <a:close/>
                </a:path>
                <a:path w="6772275" h="8229600">
                  <a:moveTo>
                    <a:pt x="9524" y="5201133"/>
                  </a:moveTo>
                  <a:lnTo>
                    <a:pt x="0" y="5201133"/>
                  </a:lnTo>
                  <a:lnTo>
                    <a:pt x="0" y="5191608"/>
                  </a:lnTo>
                  <a:lnTo>
                    <a:pt x="9524" y="5191608"/>
                  </a:lnTo>
                  <a:lnTo>
                    <a:pt x="9524" y="5201133"/>
                  </a:lnTo>
                  <a:close/>
                </a:path>
                <a:path w="6772275" h="8229600">
                  <a:moveTo>
                    <a:pt x="9524" y="5182083"/>
                  </a:moveTo>
                  <a:lnTo>
                    <a:pt x="0" y="5182083"/>
                  </a:lnTo>
                  <a:lnTo>
                    <a:pt x="0" y="5172558"/>
                  </a:lnTo>
                  <a:lnTo>
                    <a:pt x="9524" y="5172558"/>
                  </a:lnTo>
                  <a:lnTo>
                    <a:pt x="9524" y="5182083"/>
                  </a:lnTo>
                  <a:close/>
                </a:path>
                <a:path w="6772275" h="8229600">
                  <a:moveTo>
                    <a:pt x="9524" y="5163033"/>
                  </a:moveTo>
                  <a:lnTo>
                    <a:pt x="0" y="5163033"/>
                  </a:lnTo>
                  <a:lnTo>
                    <a:pt x="0" y="5153508"/>
                  </a:lnTo>
                  <a:lnTo>
                    <a:pt x="9524" y="5153508"/>
                  </a:lnTo>
                  <a:lnTo>
                    <a:pt x="9524" y="5163033"/>
                  </a:lnTo>
                  <a:close/>
                </a:path>
                <a:path w="6772275" h="8229600">
                  <a:moveTo>
                    <a:pt x="9524" y="5143983"/>
                  </a:moveTo>
                  <a:lnTo>
                    <a:pt x="0" y="5143983"/>
                  </a:lnTo>
                  <a:lnTo>
                    <a:pt x="0" y="5134458"/>
                  </a:lnTo>
                  <a:lnTo>
                    <a:pt x="9524" y="5134458"/>
                  </a:lnTo>
                  <a:lnTo>
                    <a:pt x="9524" y="5143983"/>
                  </a:lnTo>
                  <a:close/>
                </a:path>
                <a:path w="6772275" h="8229600">
                  <a:moveTo>
                    <a:pt x="9524" y="5124933"/>
                  </a:moveTo>
                  <a:lnTo>
                    <a:pt x="0" y="5124933"/>
                  </a:lnTo>
                  <a:lnTo>
                    <a:pt x="0" y="5115408"/>
                  </a:lnTo>
                  <a:lnTo>
                    <a:pt x="9524" y="5115408"/>
                  </a:lnTo>
                  <a:lnTo>
                    <a:pt x="9524" y="5124933"/>
                  </a:lnTo>
                  <a:close/>
                </a:path>
                <a:path w="6772275" h="8229600">
                  <a:moveTo>
                    <a:pt x="9524" y="5105883"/>
                  </a:moveTo>
                  <a:lnTo>
                    <a:pt x="0" y="5105883"/>
                  </a:lnTo>
                  <a:lnTo>
                    <a:pt x="0" y="5096358"/>
                  </a:lnTo>
                  <a:lnTo>
                    <a:pt x="9524" y="5096358"/>
                  </a:lnTo>
                  <a:lnTo>
                    <a:pt x="9524" y="5105883"/>
                  </a:lnTo>
                  <a:close/>
                </a:path>
                <a:path w="6772275" h="8229600">
                  <a:moveTo>
                    <a:pt x="9524" y="5086833"/>
                  </a:moveTo>
                  <a:lnTo>
                    <a:pt x="0" y="5086833"/>
                  </a:lnTo>
                  <a:lnTo>
                    <a:pt x="0" y="5077308"/>
                  </a:lnTo>
                  <a:lnTo>
                    <a:pt x="9524" y="5077308"/>
                  </a:lnTo>
                  <a:lnTo>
                    <a:pt x="9524" y="5086833"/>
                  </a:lnTo>
                  <a:close/>
                </a:path>
                <a:path w="6772275" h="8229600">
                  <a:moveTo>
                    <a:pt x="9524" y="5067783"/>
                  </a:moveTo>
                  <a:lnTo>
                    <a:pt x="0" y="5067783"/>
                  </a:lnTo>
                  <a:lnTo>
                    <a:pt x="0" y="5058258"/>
                  </a:lnTo>
                  <a:lnTo>
                    <a:pt x="9524" y="5058258"/>
                  </a:lnTo>
                  <a:lnTo>
                    <a:pt x="9524" y="5067783"/>
                  </a:lnTo>
                  <a:close/>
                </a:path>
                <a:path w="6772275" h="8229600">
                  <a:moveTo>
                    <a:pt x="9524" y="5048733"/>
                  </a:moveTo>
                  <a:lnTo>
                    <a:pt x="0" y="5048733"/>
                  </a:lnTo>
                  <a:lnTo>
                    <a:pt x="0" y="5039208"/>
                  </a:lnTo>
                  <a:lnTo>
                    <a:pt x="9524" y="5039208"/>
                  </a:lnTo>
                  <a:lnTo>
                    <a:pt x="9524" y="5048733"/>
                  </a:lnTo>
                  <a:close/>
                </a:path>
                <a:path w="6772275" h="8229600">
                  <a:moveTo>
                    <a:pt x="9524" y="5029683"/>
                  </a:moveTo>
                  <a:lnTo>
                    <a:pt x="0" y="5029683"/>
                  </a:lnTo>
                  <a:lnTo>
                    <a:pt x="0" y="5020158"/>
                  </a:lnTo>
                  <a:lnTo>
                    <a:pt x="9524" y="5020158"/>
                  </a:lnTo>
                  <a:lnTo>
                    <a:pt x="9524" y="5029683"/>
                  </a:lnTo>
                  <a:close/>
                </a:path>
                <a:path w="6772275" h="8229600">
                  <a:moveTo>
                    <a:pt x="9524" y="5010633"/>
                  </a:moveTo>
                  <a:lnTo>
                    <a:pt x="0" y="5010633"/>
                  </a:lnTo>
                  <a:lnTo>
                    <a:pt x="0" y="5001108"/>
                  </a:lnTo>
                  <a:lnTo>
                    <a:pt x="9524" y="5001108"/>
                  </a:lnTo>
                  <a:lnTo>
                    <a:pt x="9524" y="5010633"/>
                  </a:lnTo>
                  <a:close/>
                </a:path>
                <a:path w="6772275" h="8229600">
                  <a:moveTo>
                    <a:pt x="9524" y="4991583"/>
                  </a:moveTo>
                  <a:lnTo>
                    <a:pt x="0" y="4991583"/>
                  </a:lnTo>
                  <a:lnTo>
                    <a:pt x="0" y="4982058"/>
                  </a:lnTo>
                  <a:lnTo>
                    <a:pt x="9524" y="4982058"/>
                  </a:lnTo>
                  <a:lnTo>
                    <a:pt x="9524" y="4991583"/>
                  </a:lnTo>
                  <a:close/>
                </a:path>
                <a:path w="6772275" h="8229600">
                  <a:moveTo>
                    <a:pt x="9524" y="4972533"/>
                  </a:moveTo>
                  <a:lnTo>
                    <a:pt x="0" y="4972533"/>
                  </a:lnTo>
                  <a:lnTo>
                    <a:pt x="0" y="4963008"/>
                  </a:lnTo>
                  <a:lnTo>
                    <a:pt x="9524" y="4963008"/>
                  </a:lnTo>
                  <a:lnTo>
                    <a:pt x="9524" y="4972533"/>
                  </a:lnTo>
                  <a:close/>
                </a:path>
                <a:path w="6772275" h="8229600">
                  <a:moveTo>
                    <a:pt x="9524" y="4953483"/>
                  </a:moveTo>
                  <a:lnTo>
                    <a:pt x="0" y="4953483"/>
                  </a:lnTo>
                  <a:lnTo>
                    <a:pt x="0" y="4943958"/>
                  </a:lnTo>
                  <a:lnTo>
                    <a:pt x="9524" y="4943958"/>
                  </a:lnTo>
                  <a:lnTo>
                    <a:pt x="9524" y="4953483"/>
                  </a:lnTo>
                  <a:close/>
                </a:path>
                <a:path w="6772275" h="8229600">
                  <a:moveTo>
                    <a:pt x="9524" y="4934433"/>
                  </a:moveTo>
                  <a:lnTo>
                    <a:pt x="0" y="4934433"/>
                  </a:lnTo>
                  <a:lnTo>
                    <a:pt x="0" y="4924908"/>
                  </a:lnTo>
                  <a:lnTo>
                    <a:pt x="9524" y="4924908"/>
                  </a:lnTo>
                  <a:lnTo>
                    <a:pt x="9524" y="4934433"/>
                  </a:lnTo>
                  <a:close/>
                </a:path>
                <a:path w="6772275" h="8229600">
                  <a:moveTo>
                    <a:pt x="9524" y="4915383"/>
                  </a:moveTo>
                  <a:lnTo>
                    <a:pt x="0" y="4915383"/>
                  </a:lnTo>
                  <a:lnTo>
                    <a:pt x="0" y="4905858"/>
                  </a:lnTo>
                  <a:lnTo>
                    <a:pt x="9524" y="4905858"/>
                  </a:lnTo>
                  <a:lnTo>
                    <a:pt x="9524" y="4915383"/>
                  </a:lnTo>
                  <a:close/>
                </a:path>
                <a:path w="6772275" h="8229600">
                  <a:moveTo>
                    <a:pt x="9524" y="4896333"/>
                  </a:moveTo>
                  <a:lnTo>
                    <a:pt x="0" y="4896333"/>
                  </a:lnTo>
                  <a:lnTo>
                    <a:pt x="0" y="4886808"/>
                  </a:lnTo>
                  <a:lnTo>
                    <a:pt x="9524" y="4886808"/>
                  </a:lnTo>
                  <a:lnTo>
                    <a:pt x="9524" y="4896333"/>
                  </a:lnTo>
                  <a:close/>
                </a:path>
                <a:path w="6772275" h="8229600">
                  <a:moveTo>
                    <a:pt x="9524" y="4877283"/>
                  </a:moveTo>
                  <a:lnTo>
                    <a:pt x="0" y="4877283"/>
                  </a:lnTo>
                  <a:lnTo>
                    <a:pt x="0" y="4867757"/>
                  </a:lnTo>
                  <a:lnTo>
                    <a:pt x="9524" y="4867757"/>
                  </a:lnTo>
                  <a:lnTo>
                    <a:pt x="9524" y="4877283"/>
                  </a:lnTo>
                  <a:close/>
                </a:path>
                <a:path w="6772275" h="8229600">
                  <a:moveTo>
                    <a:pt x="9524" y="4858232"/>
                  </a:moveTo>
                  <a:lnTo>
                    <a:pt x="0" y="4858232"/>
                  </a:lnTo>
                  <a:lnTo>
                    <a:pt x="0" y="4848708"/>
                  </a:lnTo>
                  <a:lnTo>
                    <a:pt x="9524" y="4848708"/>
                  </a:lnTo>
                  <a:lnTo>
                    <a:pt x="9524" y="4858232"/>
                  </a:lnTo>
                  <a:close/>
                </a:path>
                <a:path w="6772275" h="8229600">
                  <a:moveTo>
                    <a:pt x="9524" y="4839182"/>
                  </a:moveTo>
                  <a:lnTo>
                    <a:pt x="0" y="4839182"/>
                  </a:lnTo>
                  <a:lnTo>
                    <a:pt x="0" y="4829657"/>
                  </a:lnTo>
                  <a:lnTo>
                    <a:pt x="9524" y="4829657"/>
                  </a:lnTo>
                  <a:lnTo>
                    <a:pt x="9524" y="4839182"/>
                  </a:lnTo>
                  <a:close/>
                </a:path>
                <a:path w="6772275" h="8229600">
                  <a:moveTo>
                    <a:pt x="9524" y="4820132"/>
                  </a:moveTo>
                  <a:lnTo>
                    <a:pt x="0" y="4820132"/>
                  </a:lnTo>
                  <a:lnTo>
                    <a:pt x="0" y="4810607"/>
                  </a:lnTo>
                  <a:lnTo>
                    <a:pt x="9524" y="4810607"/>
                  </a:lnTo>
                  <a:lnTo>
                    <a:pt x="9524" y="4820132"/>
                  </a:lnTo>
                  <a:close/>
                </a:path>
                <a:path w="6772275" h="8229600">
                  <a:moveTo>
                    <a:pt x="9524" y="4801082"/>
                  </a:moveTo>
                  <a:lnTo>
                    <a:pt x="0" y="4801082"/>
                  </a:lnTo>
                  <a:lnTo>
                    <a:pt x="0" y="4791558"/>
                  </a:lnTo>
                  <a:lnTo>
                    <a:pt x="9524" y="4791558"/>
                  </a:lnTo>
                  <a:lnTo>
                    <a:pt x="9524" y="4801082"/>
                  </a:lnTo>
                  <a:close/>
                </a:path>
                <a:path w="6772275" h="8229600">
                  <a:moveTo>
                    <a:pt x="9524" y="4782032"/>
                  </a:moveTo>
                  <a:lnTo>
                    <a:pt x="0" y="4782032"/>
                  </a:lnTo>
                  <a:lnTo>
                    <a:pt x="0" y="4772507"/>
                  </a:lnTo>
                  <a:lnTo>
                    <a:pt x="9524" y="4772507"/>
                  </a:lnTo>
                  <a:lnTo>
                    <a:pt x="9524" y="4782032"/>
                  </a:lnTo>
                  <a:close/>
                </a:path>
                <a:path w="6772275" h="8229600">
                  <a:moveTo>
                    <a:pt x="9524" y="4762982"/>
                  </a:moveTo>
                  <a:lnTo>
                    <a:pt x="0" y="4762982"/>
                  </a:lnTo>
                  <a:lnTo>
                    <a:pt x="0" y="4753457"/>
                  </a:lnTo>
                  <a:lnTo>
                    <a:pt x="9524" y="4753457"/>
                  </a:lnTo>
                  <a:lnTo>
                    <a:pt x="9524" y="4762982"/>
                  </a:lnTo>
                  <a:close/>
                </a:path>
                <a:path w="6772275" h="8229600">
                  <a:moveTo>
                    <a:pt x="9524" y="4743932"/>
                  </a:moveTo>
                  <a:lnTo>
                    <a:pt x="0" y="4743932"/>
                  </a:lnTo>
                  <a:lnTo>
                    <a:pt x="0" y="4734407"/>
                  </a:lnTo>
                  <a:lnTo>
                    <a:pt x="9524" y="4734407"/>
                  </a:lnTo>
                  <a:lnTo>
                    <a:pt x="9524" y="4743932"/>
                  </a:lnTo>
                  <a:close/>
                </a:path>
                <a:path w="6772275" h="8229600">
                  <a:moveTo>
                    <a:pt x="9524" y="4724882"/>
                  </a:moveTo>
                  <a:lnTo>
                    <a:pt x="0" y="4724882"/>
                  </a:lnTo>
                  <a:lnTo>
                    <a:pt x="0" y="4715357"/>
                  </a:lnTo>
                  <a:lnTo>
                    <a:pt x="9524" y="4715357"/>
                  </a:lnTo>
                  <a:lnTo>
                    <a:pt x="9524" y="4724882"/>
                  </a:lnTo>
                  <a:close/>
                </a:path>
                <a:path w="6772275" h="8229600">
                  <a:moveTo>
                    <a:pt x="9524" y="4705832"/>
                  </a:moveTo>
                  <a:lnTo>
                    <a:pt x="0" y="4705832"/>
                  </a:lnTo>
                  <a:lnTo>
                    <a:pt x="0" y="4696307"/>
                  </a:lnTo>
                  <a:lnTo>
                    <a:pt x="9524" y="4696307"/>
                  </a:lnTo>
                  <a:lnTo>
                    <a:pt x="9524" y="4705832"/>
                  </a:lnTo>
                  <a:close/>
                </a:path>
                <a:path w="6772275" h="8229600">
                  <a:moveTo>
                    <a:pt x="9524" y="4686782"/>
                  </a:moveTo>
                  <a:lnTo>
                    <a:pt x="0" y="4686782"/>
                  </a:lnTo>
                  <a:lnTo>
                    <a:pt x="0" y="4677257"/>
                  </a:lnTo>
                  <a:lnTo>
                    <a:pt x="9524" y="4677257"/>
                  </a:lnTo>
                  <a:lnTo>
                    <a:pt x="9524" y="4686782"/>
                  </a:lnTo>
                  <a:close/>
                </a:path>
                <a:path w="6772275" h="8229600">
                  <a:moveTo>
                    <a:pt x="9524" y="4667732"/>
                  </a:moveTo>
                  <a:lnTo>
                    <a:pt x="0" y="4667732"/>
                  </a:lnTo>
                  <a:lnTo>
                    <a:pt x="0" y="4658207"/>
                  </a:lnTo>
                  <a:lnTo>
                    <a:pt x="9524" y="4658207"/>
                  </a:lnTo>
                  <a:lnTo>
                    <a:pt x="9524" y="4667732"/>
                  </a:lnTo>
                  <a:close/>
                </a:path>
                <a:path w="6772275" h="8229600">
                  <a:moveTo>
                    <a:pt x="9524" y="4648682"/>
                  </a:moveTo>
                  <a:lnTo>
                    <a:pt x="0" y="4648682"/>
                  </a:lnTo>
                  <a:lnTo>
                    <a:pt x="0" y="4639157"/>
                  </a:lnTo>
                  <a:lnTo>
                    <a:pt x="9524" y="4639157"/>
                  </a:lnTo>
                  <a:lnTo>
                    <a:pt x="9524" y="4648682"/>
                  </a:lnTo>
                  <a:close/>
                </a:path>
                <a:path w="6772275" h="8229600">
                  <a:moveTo>
                    <a:pt x="9524" y="4629632"/>
                  </a:moveTo>
                  <a:lnTo>
                    <a:pt x="0" y="4629632"/>
                  </a:lnTo>
                  <a:lnTo>
                    <a:pt x="0" y="4620107"/>
                  </a:lnTo>
                  <a:lnTo>
                    <a:pt x="9524" y="4620107"/>
                  </a:lnTo>
                  <a:lnTo>
                    <a:pt x="9524" y="4629632"/>
                  </a:lnTo>
                  <a:close/>
                </a:path>
                <a:path w="6772275" h="8229600">
                  <a:moveTo>
                    <a:pt x="9524" y="4610582"/>
                  </a:moveTo>
                  <a:lnTo>
                    <a:pt x="0" y="4610582"/>
                  </a:lnTo>
                  <a:lnTo>
                    <a:pt x="0" y="4601057"/>
                  </a:lnTo>
                  <a:lnTo>
                    <a:pt x="9524" y="4601057"/>
                  </a:lnTo>
                  <a:lnTo>
                    <a:pt x="9524" y="4610582"/>
                  </a:lnTo>
                  <a:close/>
                </a:path>
                <a:path w="6772275" h="8229600">
                  <a:moveTo>
                    <a:pt x="9524" y="4591532"/>
                  </a:moveTo>
                  <a:lnTo>
                    <a:pt x="0" y="4591532"/>
                  </a:lnTo>
                  <a:lnTo>
                    <a:pt x="0" y="4582007"/>
                  </a:lnTo>
                  <a:lnTo>
                    <a:pt x="9524" y="4582007"/>
                  </a:lnTo>
                  <a:lnTo>
                    <a:pt x="9524" y="4591532"/>
                  </a:lnTo>
                  <a:close/>
                </a:path>
                <a:path w="6772275" h="8229600">
                  <a:moveTo>
                    <a:pt x="9524" y="4572482"/>
                  </a:moveTo>
                  <a:lnTo>
                    <a:pt x="0" y="4572482"/>
                  </a:lnTo>
                  <a:lnTo>
                    <a:pt x="0" y="4562957"/>
                  </a:lnTo>
                  <a:lnTo>
                    <a:pt x="9524" y="4562957"/>
                  </a:lnTo>
                  <a:lnTo>
                    <a:pt x="9524" y="4572482"/>
                  </a:lnTo>
                  <a:close/>
                </a:path>
                <a:path w="6772275" h="8229600">
                  <a:moveTo>
                    <a:pt x="9524" y="4553432"/>
                  </a:moveTo>
                  <a:lnTo>
                    <a:pt x="0" y="4553432"/>
                  </a:lnTo>
                  <a:lnTo>
                    <a:pt x="0" y="4543907"/>
                  </a:lnTo>
                  <a:lnTo>
                    <a:pt x="9524" y="4543907"/>
                  </a:lnTo>
                  <a:lnTo>
                    <a:pt x="9524" y="4553432"/>
                  </a:lnTo>
                  <a:close/>
                </a:path>
                <a:path w="6772275" h="8229600">
                  <a:moveTo>
                    <a:pt x="9524" y="4534382"/>
                  </a:moveTo>
                  <a:lnTo>
                    <a:pt x="0" y="4534382"/>
                  </a:lnTo>
                  <a:lnTo>
                    <a:pt x="0" y="4524857"/>
                  </a:lnTo>
                  <a:lnTo>
                    <a:pt x="9524" y="4524857"/>
                  </a:lnTo>
                  <a:lnTo>
                    <a:pt x="9524" y="4534382"/>
                  </a:lnTo>
                  <a:close/>
                </a:path>
                <a:path w="6772275" h="8229600">
                  <a:moveTo>
                    <a:pt x="9524" y="4515332"/>
                  </a:moveTo>
                  <a:lnTo>
                    <a:pt x="0" y="4515332"/>
                  </a:lnTo>
                  <a:lnTo>
                    <a:pt x="0" y="4505807"/>
                  </a:lnTo>
                  <a:lnTo>
                    <a:pt x="9524" y="4505807"/>
                  </a:lnTo>
                  <a:lnTo>
                    <a:pt x="9524" y="4515332"/>
                  </a:lnTo>
                  <a:close/>
                </a:path>
                <a:path w="6772275" h="8229600">
                  <a:moveTo>
                    <a:pt x="9524" y="4496282"/>
                  </a:moveTo>
                  <a:lnTo>
                    <a:pt x="0" y="4496282"/>
                  </a:lnTo>
                  <a:lnTo>
                    <a:pt x="0" y="4486757"/>
                  </a:lnTo>
                  <a:lnTo>
                    <a:pt x="9524" y="4486757"/>
                  </a:lnTo>
                  <a:lnTo>
                    <a:pt x="9524" y="4496282"/>
                  </a:lnTo>
                  <a:close/>
                </a:path>
                <a:path w="6772275" h="8229600">
                  <a:moveTo>
                    <a:pt x="9524" y="4477232"/>
                  </a:moveTo>
                  <a:lnTo>
                    <a:pt x="0" y="4477232"/>
                  </a:lnTo>
                  <a:lnTo>
                    <a:pt x="0" y="4467707"/>
                  </a:lnTo>
                  <a:lnTo>
                    <a:pt x="9524" y="4467707"/>
                  </a:lnTo>
                  <a:lnTo>
                    <a:pt x="9524" y="4477232"/>
                  </a:lnTo>
                  <a:close/>
                </a:path>
                <a:path w="6772275" h="8229600">
                  <a:moveTo>
                    <a:pt x="9524" y="4458182"/>
                  </a:moveTo>
                  <a:lnTo>
                    <a:pt x="0" y="4458182"/>
                  </a:lnTo>
                  <a:lnTo>
                    <a:pt x="0" y="4448657"/>
                  </a:lnTo>
                  <a:lnTo>
                    <a:pt x="9524" y="4448657"/>
                  </a:lnTo>
                  <a:lnTo>
                    <a:pt x="9524" y="4458182"/>
                  </a:lnTo>
                  <a:close/>
                </a:path>
                <a:path w="6772275" h="8229600">
                  <a:moveTo>
                    <a:pt x="9524" y="4439132"/>
                  </a:moveTo>
                  <a:lnTo>
                    <a:pt x="0" y="4439132"/>
                  </a:lnTo>
                  <a:lnTo>
                    <a:pt x="0" y="4429607"/>
                  </a:lnTo>
                  <a:lnTo>
                    <a:pt x="9524" y="4429607"/>
                  </a:lnTo>
                  <a:lnTo>
                    <a:pt x="9524" y="4439132"/>
                  </a:lnTo>
                  <a:close/>
                </a:path>
                <a:path w="6772275" h="8229600">
                  <a:moveTo>
                    <a:pt x="9524" y="4420082"/>
                  </a:moveTo>
                  <a:lnTo>
                    <a:pt x="0" y="4420082"/>
                  </a:lnTo>
                  <a:lnTo>
                    <a:pt x="0" y="4410557"/>
                  </a:lnTo>
                  <a:lnTo>
                    <a:pt x="9524" y="4410557"/>
                  </a:lnTo>
                  <a:lnTo>
                    <a:pt x="9524" y="4420082"/>
                  </a:lnTo>
                  <a:close/>
                </a:path>
                <a:path w="6772275" h="8229600">
                  <a:moveTo>
                    <a:pt x="9524" y="4401032"/>
                  </a:moveTo>
                  <a:lnTo>
                    <a:pt x="0" y="4401032"/>
                  </a:lnTo>
                  <a:lnTo>
                    <a:pt x="0" y="4391507"/>
                  </a:lnTo>
                  <a:lnTo>
                    <a:pt x="9524" y="4391507"/>
                  </a:lnTo>
                  <a:lnTo>
                    <a:pt x="9524" y="4401032"/>
                  </a:lnTo>
                  <a:close/>
                </a:path>
                <a:path w="6772275" h="8229600">
                  <a:moveTo>
                    <a:pt x="9524" y="4381982"/>
                  </a:moveTo>
                  <a:lnTo>
                    <a:pt x="0" y="4381982"/>
                  </a:lnTo>
                  <a:lnTo>
                    <a:pt x="0" y="4372457"/>
                  </a:lnTo>
                  <a:lnTo>
                    <a:pt x="9524" y="4372457"/>
                  </a:lnTo>
                  <a:lnTo>
                    <a:pt x="9524" y="4381982"/>
                  </a:lnTo>
                  <a:close/>
                </a:path>
                <a:path w="6772275" h="8229600">
                  <a:moveTo>
                    <a:pt x="9524" y="4362932"/>
                  </a:moveTo>
                  <a:lnTo>
                    <a:pt x="0" y="4362932"/>
                  </a:lnTo>
                  <a:lnTo>
                    <a:pt x="0" y="4353407"/>
                  </a:lnTo>
                  <a:lnTo>
                    <a:pt x="9524" y="4353407"/>
                  </a:lnTo>
                  <a:lnTo>
                    <a:pt x="9524" y="4362932"/>
                  </a:lnTo>
                  <a:close/>
                </a:path>
                <a:path w="6772275" h="8229600">
                  <a:moveTo>
                    <a:pt x="9524" y="4343882"/>
                  </a:moveTo>
                  <a:lnTo>
                    <a:pt x="0" y="4343882"/>
                  </a:lnTo>
                  <a:lnTo>
                    <a:pt x="0" y="4334357"/>
                  </a:lnTo>
                  <a:lnTo>
                    <a:pt x="9524" y="4334357"/>
                  </a:lnTo>
                  <a:lnTo>
                    <a:pt x="9524" y="4343882"/>
                  </a:lnTo>
                  <a:close/>
                </a:path>
                <a:path w="6772275" h="8229600">
                  <a:moveTo>
                    <a:pt x="9524" y="4324832"/>
                  </a:moveTo>
                  <a:lnTo>
                    <a:pt x="0" y="4324832"/>
                  </a:lnTo>
                  <a:lnTo>
                    <a:pt x="0" y="4315307"/>
                  </a:lnTo>
                  <a:lnTo>
                    <a:pt x="9524" y="4315307"/>
                  </a:lnTo>
                  <a:lnTo>
                    <a:pt x="9524" y="4324832"/>
                  </a:lnTo>
                  <a:close/>
                </a:path>
                <a:path w="6772275" h="8229600">
                  <a:moveTo>
                    <a:pt x="9524" y="4305782"/>
                  </a:moveTo>
                  <a:lnTo>
                    <a:pt x="0" y="4305782"/>
                  </a:lnTo>
                  <a:lnTo>
                    <a:pt x="0" y="4296257"/>
                  </a:lnTo>
                  <a:lnTo>
                    <a:pt x="9524" y="4296257"/>
                  </a:lnTo>
                  <a:lnTo>
                    <a:pt x="9524" y="4305782"/>
                  </a:lnTo>
                  <a:close/>
                </a:path>
                <a:path w="6772275" h="8229600">
                  <a:moveTo>
                    <a:pt x="9524" y="4286732"/>
                  </a:moveTo>
                  <a:lnTo>
                    <a:pt x="0" y="4286732"/>
                  </a:lnTo>
                  <a:lnTo>
                    <a:pt x="0" y="4277207"/>
                  </a:lnTo>
                  <a:lnTo>
                    <a:pt x="9524" y="4277207"/>
                  </a:lnTo>
                  <a:lnTo>
                    <a:pt x="9524" y="4286732"/>
                  </a:lnTo>
                  <a:close/>
                </a:path>
                <a:path w="6772275" h="8229600">
                  <a:moveTo>
                    <a:pt x="9524" y="4267682"/>
                  </a:moveTo>
                  <a:lnTo>
                    <a:pt x="0" y="4267682"/>
                  </a:lnTo>
                  <a:lnTo>
                    <a:pt x="0" y="4258157"/>
                  </a:lnTo>
                  <a:lnTo>
                    <a:pt x="9524" y="4258157"/>
                  </a:lnTo>
                  <a:lnTo>
                    <a:pt x="9524" y="4267682"/>
                  </a:lnTo>
                  <a:close/>
                </a:path>
                <a:path w="6772275" h="8229600">
                  <a:moveTo>
                    <a:pt x="9524" y="4248632"/>
                  </a:moveTo>
                  <a:lnTo>
                    <a:pt x="0" y="4248632"/>
                  </a:lnTo>
                  <a:lnTo>
                    <a:pt x="0" y="4239107"/>
                  </a:lnTo>
                  <a:lnTo>
                    <a:pt x="9524" y="4239107"/>
                  </a:lnTo>
                  <a:lnTo>
                    <a:pt x="9524" y="4248632"/>
                  </a:lnTo>
                  <a:close/>
                </a:path>
                <a:path w="6772275" h="8229600">
                  <a:moveTo>
                    <a:pt x="9524" y="4229582"/>
                  </a:moveTo>
                  <a:lnTo>
                    <a:pt x="0" y="4229582"/>
                  </a:lnTo>
                  <a:lnTo>
                    <a:pt x="0" y="4220057"/>
                  </a:lnTo>
                  <a:lnTo>
                    <a:pt x="9524" y="4220057"/>
                  </a:lnTo>
                  <a:lnTo>
                    <a:pt x="9524" y="4229582"/>
                  </a:lnTo>
                  <a:close/>
                </a:path>
                <a:path w="6772275" h="8229600">
                  <a:moveTo>
                    <a:pt x="9524" y="4210532"/>
                  </a:moveTo>
                  <a:lnTo>
                    <a:pt x="0" y="4210532"/>
                  </a:lnTo>
                  <a:lnTo>
                    <a:pt x="0" y="4201007"/>
                  </a:lnTo>
                  <a:lnTo>
                    <a:pt x="9524" y="4201007"/>
                  </a:lnTo>
                  <a:lnTo>
                    <a:pt x="9524" y="4210532"/>
                  </a:lnTo>
                  <a:close/>
                </a:path>
                <a:path w="6772275" h="8229600">
                  <a:moveTo>
                    <a:pt x="9524" y="4191482"/>
                  </a:moveTo>
                  <a:lnTo>
                    <a:pt x="0" y="4191482"/>
                  </a:lnTo>
                  <a:lnTo>
                    <a:pt x="0" y="4181957"/>
                  </a:lnTo>
                  <a:lnTo>
                    <a:pt x="9524" y="4181957"/>
                  </a:lnTo>
                  <a:lnTo>
                    <a:pt x="9524" y="4191482"/>
                  </a:lnTo>
                  <a:close/>
                </a:path>
                <a:path w="6772275" h="8229600">
                  <a:moveTo>
                    <a:pt x="9524" y="4172433"/>
                  </a:moveTo>
                  <a:lnTo>
                    <a:pt x="0" y="4172433"/>
                  </a:lnTo>
                  <a:lnTo>
                    <a:pt x="0" y="4162908"/>
                  </a:lnTo>
                  <a:lnTo>
                    <a:pt x="9524" y="4162908"/>
                  </a:lnTo>
                  <a:lnTo>
                    <a:pt x="9524" y="4172433"/>
                  </a:lnTo>
                  <a:close/>
                </a:path>
                <a:path w="6772275" h="8229600">
                  <a:moveTo>
                    <a:pt x="9524" y="4153383"/>
                  </a:moveTo>
                  <a:lnTo>
                    <a:pt x="0" y="4153383"/>
                  </a:lnTo>
                  <a:lnTo>
                    <a:pt x="0" y="4143858"/>
                  </a:lnTo>
                  <a:lnTo>
                    <a:pt x="9524" y="4143858"/>
                  </a:lnTo>
                  <a:lnTo>
                    <a:pt x="9524" y="4153383"/>
                  </a:lnTo>
                  <a:close/>
                </a:path>
                <a:path w="6772275" h="8229600">
                  <a:moveTo>
                    <a:pt x="9524" y="4134333"/>
                  </a:moveTo>
                  <a:lnTo>
                    <a:pt x="0" y="4134333"/>
                  </a:lnTo>
                  <a:lnTo>
                    <a:pt x="0" y="4124808"/>
                  </a:lnTo>
                  <a:lnTo>
                    <a:pt x="9524" y="4124808"/>
                  </a:lnTo>
                  <a:lnTo>
                    <a:pt x="9524" y="4134333"/>
                  </a:lnTo>
                  <a:close/>
                </a:path>
                <a:path w="6772275" h="8229600">
                  <a:moveTo>
                    <a:pt x="9524" y="4115283"/>
                  </a:moveTo>
                  <a:lnTo>
                    <a:pt x="0" y="4115283"/>
                  </a:lnTo>
                  <a:lnTo>
                    <a:pt x="0" y="4105758"/>
                  </a:lnTo>
                  <a:lnTo>
                    <a:pt x="9524" y="4105758"/>
                  </a:lnTo>
                  <a:lnTo>
                    <a:pt x="9524" y="4115283"/>
                  </a:lnTo>
                  <a:close/>
                </a:path>
                <a:path w="6772275" h="8229600">
                  <a:moveTo>
                    <a:pt x="9524" y="4096233"/>
                  </a:moveTo>
                  <a:lnTo>
                    <a:pt x="0" y="4096233"/>
                  </a:lnTo>
                  <a:lnTo>
                    <a:pt x="0" y="4086708"/>
                  </a:lnTo>
                  <a:lnTo>
                    <a:pt x="9524" y="4086708"/>
                  </a:lnTo>
                  <a:lnTo>
                    <a:pt x="9524" y="4096233"/>
                  </a:lnTo>
                  <a:close/>
                </a:path>
                <a:path w="6772275" h="8229600">
                  <a:moveTo>
                    <a:pt x="9524" y="4077183"/>
                  </a:moveTo>
                  <a:lnTo>
                    <a:pt x="0" y="4077183"/>
                  </a:lnTo>
                  <a:lnTo>
                    <a:pt x="0" y="4067658"/>
                  </a:lnTo>
                  <a:lnTo>
                    <a:pt x="9524" y="4067658"/>
                  </a:lnTo>
                  <a:lnTo>
                    <a:pt x="9524" y="4077183"/>
                  </a:lnTo>
                  <a:close/>
                </a:path>
                <a:path w="6772275" h="8229600">
                  <a:moveTo>
                    <a:pt x="9524" y="4058132"/>
                  </a:moveTo>
                  <a:lnTo>
                    <a:pt x="0" y="4058132"/>
                  </a:lnTo>
                  <a:lnTo>
                    <a:pt x="0" y="4048608"/>
                  </a:lnTo>
                  <a:lnTo>
                    <a:pt x="9524" y="4048608"/>
                  </a:lnTo>
                  <a:lnTo>
                    <a:pt x="9524" y="4058132"/>
                  </a:lnTo>
                  <a:close/>
                </a:path>
                <a:path w="6772275" h="8229600">
                  <a:moveTo>
                    <a:pt x="9524" y="4039083"/>
                  </a:moveTo>
                  <a:lnTo>
                    <a:pt x="0" y="4039083"/>
                  </a:lnTo>
                  <a:lnTo>
                    <a:pt x="0" y="4029558"/>
                  </a:lnTo>
                  <a:lnTo>
                    <a:pt x="9524" y="4029558"/>
                  </a:lnTo>
                  <a:lnTo>
                    <a:pt x="9524" y="4039083"/>
                  </a:lnTo>
                  <a:close/>
                </a:path>
                <a:path w="6772275" h="8229600">
                  <a:moveTo>
                    <a:pt x="9524" y="4020033"/>
                  </a:moveTo>
                  <a:lnTo>
                    <a:pt x="0" y="4020033"/>
                  </a:lnTo>
                  <a:lnTo>
                    <a:pt x="0" y="4010507"/>
                  </a:lnTo>
                  <a:lnTo>
                    <a:pt x="9524" y="4010507"/>
                  </a:lnTo>
                  <a:lnTo>
                    <a:pt x="9524" y="4020033"/>
                  </a:lnTo>
                  <a:close/>
                </a:path>
                <a:path w="6772275" h="8229600">
                  <a:moveTo>
                    <a:pt x="9524" y="4000983"/>
                  </a:moveTo>
                  <a:lnTo>
                    <a:pt x="0" y="4000983"/>
                  </a:lnTo>
                  <a:lnTo>
                    <a:pt x="0" y="3991458"/>
                  </a:lnTo>
                  <a:lnTo>
                    <a:pt x="9524" y="3991458"/>
                  </a:lnTo>
                  <a:lnTo>
                    <a:pt x="9524" y="4000983"/>
                  </a:lnTo>
                  <a:close/>
                </a:path>
                <a:path w="6772275" h="8229600">
                  <a:moveTo>
                    <a:pt x="9524" y="3981933"/>
                  </a:moveTo>
                  <a:lnTo>
                    <a:pt x="0" y="3981933"/>
                  </a:lnTo>
                  <a:lnTo>
                    <a:pt x="0" y="3972408"/>
                  </a:lnTo>
                  <a:lnTo>
                    <a:pt x="9524" y="3972408"/>
                  </a:lnTo>
                  <a:lnTo>
                    <a:pt x="9524" y="3981933"/>
                  </a:lnTo>
                  <a:close/>
                </a:path>
                <a:path w="6772275" h="8229600">
                  <a:moveTo>
                    <a:pt x="9524" y="3962882"/>
                  </a:moveTo>
                  <a:lnTo>
                    <a:pt x="0" y="3962882"/>
                  </a:lnTo>
                  <a:lnTo>
                    <a:pt x="0" y="3953358"/>
                  </a:lnTo>
                  <a:lnTo>
                    <a:pt x="9524" y="3953358"/>
                  </a:lnTo>
                  <a:lnTo>
                    <a:pt x="9524" y="3962882"/>
                  </a:lnTo>
                  <a:close/>
                </a:path>
                <a:path w="6772275" h="8229600">
                  <a:moveTo>
                    <a:pt x="9524" y="3943833"/>
                  </a:moveTo>
                  <a:lnTo>
                    <a:pt x="0" y="3943833"/>
                  </a:lnTo>
                  <a:lnTo>
                    <a:pt x="0" y="3934308"/>
                  </a:lnTo>
                  <a:lnTo>
                    <a:pt x="9524" y="3934308"/>
                  </a:lnTo>
                  <a:lnTo>
                    <a:pt x="9524" y="3943833"/>
                  </a:lnTo>
                  <a:close/>
                </a:path>
                <a:path w="6772275" h="8229600">
                  <a:moveTo>
                    <a:pt x="9524" y="3924783"/>
                  </a:moveTo>
                  <a:lnTo>
                    <a:pt x="0" y="3924783"/>
                  </a:lnTo>
                  <a:lnTo>
                    <a:pt x="0" y="3915258"/>
                  </a:lnTo>
                  <a:lnTo>
                    <a:pt x="9524" y="3915258"/>
                  </a:lnTo>
                  <a:lnTo>
                    <a:pt x="9524" y="3924783"/>
                  </a:lnTo>
                  <a:close/>
                </a:path>
                <a:path w="6772275" h="8229600">
                  <a:moveTo>
                    <a:pt x="9524" y="3905733"/>
                  </a:moveTo>
                  <a:lnTo>
                    <a:pt x="0" y="3905733"/>
                  </a:lnTo>
                  <a:lnTo>
                    <a:pt x="0" y="3896207"/>
                  </a:lnTo>
                  <a:lnTo>
                    <a:pt x="9524" y="3896207"/>
                  </a:lnTo>
                  <a:lnTo>
                    <a:pt x="9524" y="3905733"/>
                  </a:lnTo>
                  <a:close/>
                </a:path>
                <a:path w="6772275" h="8229600">
                  <a:moveTo>
                    <a:pt x="9524" y="3886683"/>
                  </a:moveTo>
                  <a:lnTo>
                    <a:pt x="0" y="3886683"/>
                  </a:lnTo>
                  <a:lnTo>
                    <a:pt x="0" y="3877158"/>
                  </a:lnTo>
                  <a:lnTo>
                    <a:pt x="9524" y="3877158"/>
                  </a:lnTo>
                  <a:lnTo>
                    <a:pt x="9524" y="3886683"/>
                  </a:lnTo>
                  <a:close/>
                </a:path>
                <a:path w="6772275" h="8229600">
                  <a:moveTo>
                    <a:pt x="9524" y="3867633"/>
                  </a:moveTo>
                  <a:lnTo>
                    <a:pt x="0" y="3867633"/>
                  </a:lnTo>
                  <a:lnTo>
                    <a:pt x="0" y="3858108"/>
                  </a:lnTo>
                  <a:lnTo>
                    <a:pt x="9524" y="3858108"/>
                  </a:lnTo>
                  <a:lnTo>
                    <a:pt x="9524" y="3867633"/>
                  </a:lnTo>
                  <a:close/>
                </a:path>
                <a:path w="6772275" h="8229600">
                  <a:moveTo>
                    <a:pt x="9524" y="3848582"/>
                  </a:moveTo>
                  <a:lnTo>
                    <a:pt x="0" y="3848582"/>
                  </a:lnTo>
                  <a:lnTo>
                    <a:pt x="0" y="3839058"/>
                  </a:lnTo>
                  <a:lnTo>
                    <a:pt x="9524" y="3839058"/>
                  </a:lnTo>
                  <a:lnTo>
                    <a:pt x="9524" y="3848582"/>
                  </a:lnTo>
                  <a:close/>
                </a:path>
                <a:path w="6772275" h="8229600">
                  <a:moveTo>
                    <a:pt x="9524" y="3829533"/>
                  </a:moveTo>
                  <a:lnTo>
                    <a:pt x="0" y="3829533"/>
                  </a:lnTo>
                  <a:lnTo>
                    <a:pt x="0" y="3820008"/>
                  </a:lnTo>
                  <a:lnTo>
                    <a:pt x="9524" y="3820008"/>
                  </a:lnTo>
                  <a:lnTo>
                    <a:pt x="9524" y="3829533"/>
                  </a:lnTo>
                  <a:close/>
                </a:path>
                <a:path w="6772275" h="8229600">
                  <a:moveTo>
                    <a:pt x="9524" y="3810483"/>
                  </a:moveTo>
                  <a:lnTo>
                    <a:pt x="0" y="3810483"/>
                  </a:lnTo>
                  <a:lnTo>
                    <a:pt x="0" y="3800957"/>
                  </a:lnTo>
                  <a:lnTo>
                    <a:pt x="9524" y="3800957"/>
                  </a:lnTo>
                  <a:lnTo>
                    <a:pt x="9524" y="3810483"/>
                  </a:lnTo>
                  <a:close/>
                </a:path>
                <a:path w="6772275" h="8229600">
                  <a:moveTo>
                    <a:pt x="9524" y="3791433"/>
                  </a:moveTo>
                  <a:lnTo>
                    <a:pt x="0" y="3791433"/>
                  </a:lnTo>
                  <a:lnTo>
                    <a:pt x="0" y="3781908"/>
                  </a:lnTo>
                  <a:lnTo>
                    <a:pt x="9524" y="3781908"/>
                  </a:lnTo>
                  <a:lnTo>
                    <a:pt x="9524" y="3791433"/>
                  </a:lnTo>
                  <a:close/>
                </a:path>
                <a:path w="6772275" h="8229600">
                  <a:moveTo>
                    <a:pt x="9524" y="3772383"/>
                  </a:moveTo>
                  <a:lnTo>
                    <a:pt x="0" y="3772383"/>
                  </a:lnTo>
                  <a:lnTo>
                    <a:pt x="0" y="3762858"/>
                  </a:lnTo>
                  <a:lnTo>
                    <a:pt x="9524" y="3762858"/>
                  </a:lnTo>
                  <a:lnTo>
                    <a:pt x="9524" y="3772383"/>
                  </a:lnTo>
                  <a:close/>
                </a:path>
                <a:path w="6772275" h="8229600">
                  <a:moveTo>
                    <a:pt x="9524" y="3753332"/>
                  </a:moveTo>
                  <a:lnTo>
                    <a:pt x="0" y="3753332"/>
                  </a:lnTo>
                  <a:lnTo>
                    <a:pt x="0" y="3743808"/>
                  </a:lnTo>
                  <a:lnTo>
                    <a:pt x="9524" y="3743808"/>
                  </a:lnTo>
                  <a:lnTo>
                    <a:pt x="9524" y="3753332"/>
                  </a:lnTo>
                  <a:close/>
                </a:path>
                <a:path w="6772275" h="8229600">
                  <a:moveTo>
                    <a:pt x="9524" y="3734282"/>
                  </a:moveTo>
                  <a:lnTo>
                    <a:pt x="0" y="3734282"/>
                  </a:lnTo>
                  <a:lnTo>
                    <a:pt x="0" y="3724758"/>
                  </a:lnTo>
                  <a:lnTo>
                    <a:pt x="9524" y="3724758"/>
                  </a:lnTo>
                  <a:lnTo>
                    <a:pt x="9524" y="3734282"/>
                  </a:lnTo>
                  <a:close/>
                </a:path>
                <a:path w="6772275" h="8229600">
                  <a:moveTo>
                    <a:pt x="9524" y="3715233"/>
                  </a:moveTo>
                  <a:lnTo>
                    <a:pt x="0" y="3715233"/>
                  </a:lnTo>
                  <a:lnTo>
                    <a:pt x="0" y="3705708"/>
                  </a:lnTo>
                  <a:lnTo>
                    <a:pt x="9524" y="3705708"/>
                  </a:lnTo>
                  <a:lnTo>
                    <a:pt x="9524" y="3715233"/>
                  </a:lnTo>
                  <a:close/>
                </a:path>
                <a:path w="6772275" h="8229600">
                  <a:moveTo>
                    <a:pt x="9524" y="3696183"/>
                  </a:moveTo>
                  <a:lnTo>
                    <a:pt x="0" y="3696183"/>
                  </a:lnTo>
                  <a:lnTo>
                    <a:pt x="0" y="3686657"/>
                  </a:lnTo>
                  <a:lnTo>
                    <a:pt x="9524" y="3686657"/>
                  </a:lnTo>
                  <a:lnTo>
                    <a:pt x="9524" y="3696183"/>
                  </a:lnTo>
                  <a:close/>
                </a:path>
                <a:path w="6772275" h="8229600">
                  <a:moveTo>
                    <a:pt x="9524" y="3677133"/>
                  </a:moveTo>
                  <a:lnTo>
                    <a:pt x="0" y="3677133"/>
                  </a:lnTo>
                  <a:lnTo>
                    <a:pt x="0" y="3667608"/>
                  </a:lnTo>
                  <a:lnTo>
                    <a:pt x="9524" y="3667608"/>
                  </a:lnTo>
                  <a:lnTo>
                    <a:pt x="9524" y="3677133"/>
                  </a:lnTo>
                  <a:close/>
                </a:path>
                <a:path w="6772275" h="8229600">
                  <a:moveTo>
                    <a:pt x="9524" y="3658083"/>
                  </a:moveTo>
                  <a:lnTo>
                    <a:pt x="0" y="3658083"/>
                  </a:lnTo>
                  <a:lnTo>
                    <a:pt x="0" y="3648558"/>
                  </a:lnTo>
                  <a:lnTo>
                    <a:pt x="9524" y="3648558"/>
                  </a:lnTo>
                  <a:lnTo>
                    <a:pt x="9524" y="3658083"/>
                  </a:lnTo>
                  <a:close/>
                </a:path>
                <a:path w="6772275" h="8229600">
                  <a:moveTo>
                    <a:pt x="9524" y="3639032"/>
                  </a:moveTo>
                  <a:lnTo>
                    <a:pt x="0" y="3639032"/>
                  </a:lnTo>
                  <a:lnTo>
                    <a:pt x="0" y="3629508"/>
                  </a:lnTo>
                  <a:lnTo>
                    <a:pt x="9524" y="3629508"/>
                  </a:lnTo>
                  <a:lnTo>
                    <a:pt x="9524" y="3639032"/>
                  </a:lnTo>
                  <a:close/>
                </a:path>
                <a:path w="6772275" h="8229600">
                  <a:moveTo>
                    <a:pt x="9524" y="3619982"/>
                  </a:moveTo>
                  <a:lnTo>
                    <a:pt x="0" y="3619982"/>
                  </a:lnTo>
                  <a:lnTo>
                    <a:pt x="0" y="3610458"/>
                  </a:lnTo>
                  <a:lnTo>
                    <a:pt x="9524" y="3610458"/>
                  </a:lnTo>
                  <a:lnTo>
                    <a:pt x="9524" y="3619982"/>
                  </a:lnTo>
                  <a:close/>
                </a:path>
                <a:path w="6772275" h="8229600">
                  <a:moveTo>
                    <a:pt x="9524" y="3600933"/>
                  </a:moveTo>
                  <a:lnTo>
                    <a:pt x="0" y="3600933"/>
                  </a:lnTo>
                  <a:lnTo>
                    <a:pt x="0" y="3591407"/>
                  </a:lnTo>
                  <a:lnTo>
                    <a:pt x="9524" y="3591407"/>
                  </a:lnTo>
                  <a:lnTo>
                    <a:pt x="9524" y="3600933"/>
                  </a:lnTo>
                  <a:close/>
                </a:path>
                <a:path w="6772275" h="8229600">
                  <a:moveTo>
                    <a:pt x="9524" y="3581883"/>
                  </a:moveTo>
                  <a:lnTo>
                    <a:pt x="0" y="3581883"/>
                  </a:lnTo>
                  <a:lnTo>
                    <a:pt x="0" y="3572357"/>
                  </a:lnTo>
                  <a:lnTo>
                    <a:pt x="9524" y="3572357"/>
                  </a:lnTo>
                  <a:lnTo>
                    <a:pt x="9524" y="3581883"/>
                  </a:lnTo>
                  <a:close/>
                </a:path>
                <a:path w="6772275" h="8229600">
                  <a:moveTo>
                    <a:pt x="9524" y="3562833"/>
                  </a:moveTo>
                  <a:lnTo>
                    <a:pt x="0" y="3562833"/>
                  </a:lnTo>
                  <a:lnTo>
                    <a:pt x="0" y="3553308"/>
                  </a:lnTo>
                  <a:lnTo>
                    <a:pt x="9524" y="3553308"/>
                  </a:lnTo>
                  <a:lnTo>
                    <a:pt x="9524" y="3562833"/>
                  </a:lnTo>
                  <a:close/>
                </a:path>
                <a:path w="6772275" h="8229600">
                  <a:moveTo>
                    <a:pt x="9524" y="3543783"/>
                  </a:moveTo>
                  <a:lnTo>
                    <a:pt x="0" y="3543783"/>
                  </a:lnTo>
                  <a:lnTo>
                    <a:pt x="0" y="3534258"/>
                  </a:lnTo>
                  <a:lnTo>
                    <a:pt x="9524" y="3534258"/>
                  </a:lnTo>
                  <a:lnTo>
                    <a:pt x="9524" y="3543783"/>
                  </a:lnTo>
                  <a:close/>
                </a:path>
                <a:path w="6772275" h="8229600">
                  <a:moveTo>
                    <a:pt x="9524" y="3524732"/>
                  </a:moveTo>
                  <a:lnTo>
                    <a:pt x="0" y="3524732"/>
                  </a:lnTo>
                  <a:lnTo>
                    <a:pt x="0" y="3515208"/>
                  </a:lnTo>
                  <a:lnTo>
                    <a:pt x="9524" y="3515208"/>
                  </a:lnTo>
                  <a:lnTo>
                    <a:pt x="9524" y="3524732"/>
                  </a:lnTo>
                  <a:close/>
                </a:path>
                <a:path w="6772275" h="8229600">
                  <a:moveTo>
                    <a:pt x="9524" y="3505683"/>
                  </a:moveTo>
                  <a:lnTo>
                    <a:pt x="0" y="3505683"/>
                  </a:lnTo>
                  <a:lnTo>
                    <a:pt x="0" y="3496158"/>
                  </a:lnTo>
                  <a:lnTo>
                    <a:pt x="9524" y="3496158"/>
                  </a:lnTo>
                  <a:lnTo>
                    <a:pt x="9524" y="3505683"/>
                  </a:lnTo>
                  <a:close/>
                </a:path>
                <a:path w="6772275" h="8229600">
                  <a:moveTo>
                    <a:pt x="9524" y="3486633"/>
                  </a:moveTo>
                  <a:lnTo>
                    <a:pt x="0" y="3486633"/>
                  </a:lnTo>
                  <a:lnTo>
                    <a:pt x="0" y="3477107"/>
                  </a:lnTo>
                  <a:lnTo>
                    <a:pt x="9524" y="3477107"/>
                  </a:lnTo>
                  <a:lnTo>
                    <a:pt x="9524" y="3486633"/>
                  </a:lnTo>
                  <a:close/>
                </a:path>
                <a:path w="6772275" h="8229600">
                  <a:moveTo>
                    <a:pt x="9524" y="3467583"/>
                  </a:moveTo>
                  <a:lnTo>
                    <a:pt x="0" y="3467583"/>
                  </a:lnTo>
                  <a:lnTo>
                    <a:pt x="0" y="3458057"/>
                  </a:lnTo>
                  <a:lnTo>
                    <a:pt x="9524" y="3458057"/>
                  </a:lnTo>
                  <a:lnTo>
                    <a:pt x="9524" y="3467583"/>
                  </a:lnTo>
                  <a:close/>
                </a:path>
                <a:path w="6772275" h="8229600">
                  <a:moveTo>
                    <a:pt x="9524" y="3448533"/>
                  </a:moveTo>
                  <a:lnTo>
                    <a:pt x="0" y="3448533"/>
                  </a:lnTo>
                  <a:lnTo>
                    <a:pt x="0" y="3439008"/>
                  </a:lnTo>
                  <a:lnTo>
                    <a:pt x="9524" y="3439008"/>
                  </a:lnTo>
                  <a:lnTo>
                    <a:pt x="9524" y="3448533"/>
                  </a:lnTo>
                  <a:close/>
                </a:path>
                <a:path w="6772275" h="8229600">
                  <a:moveTo>
                    <a:pt x="9524" y="3429482"/>
                  </a:moveTo>
                  <a:lnTo>
                    <a:pt x="0" y="3429482"/>
                  </a:lnTo>
                  <a:lnTo>
                    <a:pt x="0" y="3419958"/>
                  </a:lnTo>
                  <a:lnTo>
                    <a:pt x="9524" y="3419958"/>
                  </a:lnTo>
                  <a:lnTo>
                    <a:pt x="9524" y="3429482"/>
                  </a:lnTo>
                  <a:close/>
                </a:path>
                <a:path w="6772275" h="8229600">
                  <a:moveTo>
                    <a:pt x="9524" y="3410432"/>
                  </a:moveTo>
                  <a:lnTo>
                    <a:pt x="0" y="3410432"/>
                  </a:lnTo>
                  <a:lnTo>
                    <a:pt x="0" y="3400908"/>
                  </a:lnTo>
                  <a:lnTo>
                    <a:pt x="9524" y="3400908"/>
                  </a:lnTo>
                  <a:lnTo>
                    <a:pt x="9524" y="3410432"/>
                  </a:lnTo>
                  <a:close/>
                </a:path>
                <a:path w="6772275" h="8229600">
                  <a:moveTo>
                    <a:pt x="9524" y="3391383"/>
                  </a:moveTo>
                  <a:lnTo>
                    <a:pt x="0" y="3391383"/>
                  </a:lnTo>
                  <a:lnTo>
                    <a:pt x="0" y="3381857"/>
                  </a:lnTo>
                  <a:lnTo>
                    <a:pt x="9524" y="3381857"/>
                  </a:lnTo>
                  <a:lnTo>
                    <a:pt x="9524" y="3391383"/>
                  </a:lnTo>
                  <a:close/>
                </a:path>
                <a:path w="6772275" h="8229600">
                  <a:moveTo>
                    <a:pt x="9524" y="3372333"/>
                  </a:moveTo>
                  <a:lnTo>
                    <a:pt x="0" y="3372333"/>
                  </a:lnTo>
                  <a:lnTo>
                    <a:pt x="0" y="3362807"/>
                  </a:lnTo>
                  <a:lnTo>
                    <a:pt x="9524" y="3362807"/>
                  </a:lnTo>
                  <a:lnTo>
                    <a:pt x="9524" y="3372333"/>
                  </a:lnTo>
                  <a:close/>
                </a:path>
                <a:path w="6772275" h="8229600">
                  <a:moveTo>
                    <a:pt x="9524" y="3353283"/>
                  </a:moveTo>
                  <a:lnTo>
                    <a:pt x="0" y="3353283"/>
                  </a:lnTo>
                  <a:lnTo>
                    <a:pt x="0" y="3343758"/>
                  </a:lnTo>
                  <a:lnTo>
                    <a:pt x="9524" y="3343758"/>
                  </a:lnTo>
                  <a:lnTo>
                    <a:pt x="9524" y="3353283"/>
                  </a:lnTo>
                  <a:close/>
                </a:path>
                <a:path w="6772275" h="8229600">
                  <a:moveTo>
                    <a:pt x="9524" y="3334233"/>
                  </a:moveTo>
                  <a:lnTo>
                    <a:pt x="0" y="3334233"/>
                  </a:lnTo>
                  <a:lnTo>
                    <a:pt x="0" y="3324708"/>
                  </a:lnTo>
                  <a:lnTo>
                    <a:pt x="9524" y="3324708"/>
                  </a:lnTo>
                  <a:lnTo>
                    <a:pt x="9524" y="3334233"/>
                  </a:lnTo>
                  <a:close/>
                </a:path>
                <a:path w="6772275" h="8229600">
                  <a:moveTo>
                    <a:pt x="9524" y="3315182"/>
                  </a:moveTo>
                  <a:lnTo>
                    <a:pt x="0" y="3315182"/>
                  </a:lnTo>
                  <a:lnTo>
                    <a:pt x="0" y="3305658"/>
                  </a:lnTo>
                  <a:lnTo>
                    <a:pt x="9524" y="3305658"/>
                  </a:lnTo>
                  <a:lnTo>
                    <a:pt x="9524" y="3315182"/>
                  </a:lnTo>
                  <a:close/>
                </a:path>
                <a:path w="6772275" h="8229600">
                  <a:moveTo>
                    <a:pt x="9524" y="3296132"/>
                  </a:moveTo>
                  <a:lnTo>
                    <a:pt x="0" y="3296132"/>
                  </a:lnTo>
                  <a:lnTo>
                    <a:pt x="0" y="3286608"/>
                  </a:lnTo>
                  <a:lnTo>
                    <a:pt x="9524" y="3286608"/>
                  </a:lnTo>
                  <a:lnTo>
                    <a:pt x="9524" y="3296132"/>
                  </a:lnTo>
                  <a:close/>
                </a:path>
                <a:path w="6772275" h="8229600">
                  <a:moveTo>
                    <a:pt x="9524" y="3277083"/>
                  </a:moveTo>
                  <a:lnTo>
                    <a:pt x="0" y="3277083"/>
                  </a:lnTo>
                  <a:lnTo>
                    <a:pt x="0" y="3267557"/>
                  </a:lnTo>
                  <a:lnTo>
                    <a:pt x="9524" y="3267557"/>
                  </a:lnTo>
                  <a:lnTo>
                    <a:pt x="9524" y="3277083"/>
                  </a:lnTo>
                  <a:close/>
                </a:path>
                <a:path w="6772275" h="8229600">
                  <a:moveTo>
                    <a:pt x="9524" y="3258033"/>
                  </a:moveTo>
                  <a:lnTo>
                    <a:pt x="0" y="3258033"/>
                  </a:lnTo>
                  <a:lnTo>
                    <a:pt x="0" y="3248507"/>
                  </a:lnTo>
                  <a:lnTo>
                    <a:pt x="9524" y="3248507"/>
                  </a:lnTo>
                  <a:lnTo>
                    <a:pt x="9524" y="3258033"/>
                  </a:lnTo>
                  <a:close/>
                </a:path>
                <a:path w="6772275" h="8229600">
                  <a:moveTo>
                    <a:pt x="9524" y="3238983"/>
                  </a:moveTo>
                  <a:lnTo>
                    <a:pt x="0" y="3238983"/>
                  </a:lnTo>
                  <a:lnTo>
                    <a:pt x="0" y="3229458"/>
                  </a:lnTo>
                  <a:lnTo>
                    <a:pt x="9524" y="3229458"/>
                  </a:lnTo>
                  <a:lnTo>
                    <a:pt x="9524" y="3238983"/>
                  </a:lnTo>
                  <a:close/>
                </a:path>
                <a:path w="6772275" h="8229600">
                  <a:moveTo>
                    <a:pt x="9524" y="3219932"/>
                  </a:moveTo>
                  <a:lnTo>
                    <a:pt x="0" y="3219932"/>
                  </a:lnTo>
                  <a:lnTo>
                    <a:pt x="0" y="3210408"/>
                  </a:lnTo>
                  <a:lnTo>
                    <a:pt x="9524" y="3210408"/>
                  </a:lnTo>
                  <a:lnTo>
                    <a:pt x="9524" y="3219932"/>
                  </a:lnTo>
                  <a:close/>
                </a:path>
                <a:path w="6772275" h="8229600">
                  <a:moveTo>
                    <a:pt x="9524" y="3200882"/>
                  </a:moveTo>
                  <a:lnTo>
                    <a:pt x="0" y="3200882"/>
                  </a:lnTo>
                  <a:lnTo>
                    <a:pt x="0" y="3191358"/>
                  </a:lnTo>
                  <a:lnTo>
                    <a:pt x="9524" y="3191358"/>
                  </a:lnTo>
                  <a:lnTo>
                    <a:pt x="9524" y="3200882"/>
                  </a:lnTo>
                  <a:close/>
                </a:path>
                <a:path w="6772275" h="8229600">
                  <a:moveTo>
                    <a:pt x="9524" y="3181833"/>
                  </a:moveTo>
                  <a:lnTo>
                    <a:pt x="0" y="3181833"/>
                  </a:lnTo>
                  <a:lnTo>
                    <a:pt x="0" y="3172308"/>
                  </a:lnTo>
                  <a:lnTo>
                    <a:pt x="9524" y="3172308"/>
                  </a:lnTo>
                  <a:lnTo>
                    <a:pt x="9524" y="3181833"/>
                  </a:lnTo>
                  <a:close/>
                </a:path>
                <a:path w="6772275" h="8229600">
                  <a:moveTo>
                    <a:pt x="9524" y="3162783"/>
                  </a:moveTo>
                  <a:lnTo>
                    <a:pt x="0" y="3162783"/>
                  </a:lnTo>
                  <a:lnTo>
                    <a:pt x="0" y="3153257"/>
                  </a:lnTo>
                  <a:lnTo>
                    <a:pt x="9524" y="3153257"/>
                  </a:lnTo>
                  <a:lnTo>
                    <a:pt x="9524" y="3162783"/>
                  </a:lnTo>
                  <a:close/>
                </a:path>
                <a:path w="6772275" h="8229600">
                  <a:moveTo>
                    <a:pt x="9524" y="3143733"/>
                  </a:moveTo>
                  <a:lnTo>
                    <a:pt x="0" y="3143733"/>
                  </a:lnTo>
                  <a:lnTo>
                    <a:pt x="0" y="3134207"/>
                  </a:lnTo>
                  <a:lnTo>
                    <a:pt x="9524" y="3134207"/>
                  </a:lnTo>
                  <a:lnTo>
                    <a:pt x="9524" y="3143733"/>
                  </a:lnTo>
                  <a:close/>
                </a:path>
                <a:path w="6772275" h="8229600">
                  <a:moveTo>
                    <a:pt x="9524" y="3124683"/>
                  </a:moveTo>
                  <a:lnTo>
                    <a:pt x="0" y="3124683"/>
                  </a:lnTo>
                  <a:lnTo>
                    <a:pt x="0" y="3115158"/>
                  </a:lnTo>
                  <a:lnTo>
                    <a:pt x="9524" y="3115158"/>
                  </a:lnTo>
                  <a:lnTo>
                    <a:pt x="9524" y="3124683"/>
                  </a:lnTo>
                  <a:close/>
                </a:path>
                <a:path w="6772275" h="8229600">
                  <a:moveTo>
                    <a:pt x="9524" y="3105632"/>
                  </a:moveTo>
                  <a:lnTo>
                    <a:pt x="0" y="3105632"/>
                  </a:lnTo>
                  <a:lnTo>
                    <a:pt x="0" y="3096108"/>
                  </a:lnTo>
                  <a:lnTo>
                    <a:pt x="9524" y="3096108"/>
                  </a:lnTo>
                  <a:lnTo>
                    <a:pt x="9524" y="3105632"/>
                  </a:lnTo>
                  <a:close/>
                </a:path>
                <a:path w="6772275" h="8229600">
                  <a:moveTo>
                    <a:pt x="9524" y="3086582"/>
                  </a:moveTo>
                  <a:lnTo>
                    <a:pt x="0" y="3086582"/>
                  </a:lnTo>
                  <a:lnTo>
                    <a:pt x="0" y="3077058"/>
                  </a:lnTo>
                  <a:lnTo>
                    <a:pt x="9524" y="3077058"/>
                  </a:lnTo>
                  <a:lnTo>
                    <a:pt x="9524" y="3086582"/>
                  </a:lnTo>
                  <a:close/>
                </a:path>
                <a:path w="6772275" h="8229600">
                  <a:moveTo>
                    <a:pt x="9524" y="3067533"/>
                  </a:moveTo>
                  <a:lnTo>
                    <a:pt x="0" y="3067533"/>
                  </a:lnTo>
                  <a:lnTo>
                    <a:pt x="0" y="3058007"/>
                  </a:lnTo>
                  <a:lnTo>
                    <a:pt x="9524" y="3058007"/>
                  </a:lnTo>
                  <a:lnTo>
                    <a:pt x="9524" y="3067533"/>
                  </a:lnTo>
                  <a:close/>
                </a:path>
                <a:path w="6772275" h="8229600">
                  <a:moveTo>
                    <a:pt x="9524" y="3048482"/>
                  </a:moveTo>
                  <a:lnTo>
                    <a:pt x="0" y="3048482"/>
                  </a:lnTo>
                  <a:lnTo>
                    <a:pt x="0" y="3038957"/>
                  </a:lnTo>
                  <a:lnTo>
                    <a:pt x="9524" y="3038957"/>
                  </a:lnTo>
                  <a:lnTo>
                    <a:pt x="9524" y="3048482"/>
                  </a:lnTo>
                  <a:close/>
                </a:path>
                <a:path w="6772275" h="8229600">
                  <a:moveTo>
                    <a:pt x="9524" y="3029433"/>
                  </a:moveTo>
                  <a:lnTo>
                    <a:pt x="0" y="3029433"/>
                  </a:lnTo>
                  <a:lnTo>
                    <a:pt x="0" y="3019907"/>
                  </a:lnTo>
                  <a:lnTo>
                    <a:pt x="9524" y="3019907"/>
                  </a:lnTo>
                  <a:lnTo>
                    <a:pt x="9524" y="3029433"/>
                  </a:lnTo>
                  <a:close/>
                </a:path>
                <a:path w="6772275" h="8229600">
                  <a:moveTo>
                    <a:pt x="9524" y="3010383"/>
                  </a:moveTo>
                  <a:lnTo>
                    <a:pt x="0" y="3010383"/>
                  </a:lnTo>
                  <a:lnTo>
                    <a:pt x="0" y="3000857"/>
                  </a:lnTo>
                  <a:lnTo>
                    <a:pt x="9524" y="3000857"/>
                  </a:lnTo>
                  <a:lnTo>
                    <a:pt x="9524" y="3010383"/>
                  </a:lnTo>
                  <a:close/>
                </a:path>
                <a:path w="6772275" h="8229600">
                  <a:moveTo>
                    <a:pt x="9524" y="2991332"/>
                  </a:moveTo>
                  <a:lnTo>
                    <a:pt x="0" y="2991332"/>
                  </a:lnTo>
                  <a:lnTo>
                    <a:pt x="0" y="2981808"/>
                  </a:lnTo>
                  <a:lnTo>
                    <a:pt x="9524" y="2981808"/>
                  </a:lnTo>
                  <a:lnTo>
                    <a:pt x="9524" y="2991332"/>
                  </a:lnTo>
                  <a:close/>
                </a:path>
                <a:path w="6772275" h="8229600">
                  <a:moveTo>
                    <a:pt x="9524" y="2972282"/>
                  </a:moveTo>
                  <a:lnTo>
                    <a:pt x="0" y="2972282"/>
                  </a:lnTo>
                  <a:lnTo>
                    <a:pt x="0" y="2962758"/>
                  </a:lnTo>
                  <a:lnTo>
                    <a:pt x="9524" y="2962758"/>
                  </a:lnTo>
                  <a:lnTo>
                    <a:pt x="9524" y="2972282"/>
                  </a:lnTo>
                  <a:close/>
                </a:path>
                <a:path w="6772275" h="8229600">
                  <a:moveTo>
                    <a:pt x="9524" y="2953232"/>
                  </a:moveTo>
                  <a:lnTo>
                    <a:pt x="0" y="2953232"/>
                  </a:lnTo>
                  <a:lnTo>
                    <a:pt x="0" y="2943707"/>
                  </a:lnTo>
                  <a:lnTo>
                    <a:pt x="9524" y="2943707"/>
                  </a:lnTo>
                  <a:lnTo>
                    <a:pt x="9524" y="2953232"/>
                  </a:lnTo>
                  <a:close/>
                </a:path>
                <a:path w="6772275" h="8229600">
                  <a:moveTo>
                    <a:pt x="9524" y="2934183"/>
                  </a:moveTo>
                  <a:lnTo>
                    <a:pt x="0" y="2934183"/>
                  </a:lnTo>
                  <a:lnTo>
                    <a:pt x="0" y="2924657"/>
                  </a:lnTo>
                  <a:lnTo>
                    <a:pt x="9524" y="2924657"/>
                  </a:lnTo>
                  <a:lnTo>
                    <a:pt x="9524" y="2934183"/>
                  </a:lnTo>
                  <a:close/>
                </a:path>
                <a:path w="6772275" h="8229600">
                  <a:moveTo>
                    <a:pt x="9524" y="2915133"/>
                  </a:moveTo>
                  <a:lnTo>
                    <a:pt x="0" y="2915133"/>
                  </a:lnTo>
                  <a:lnTo>
                    <a:pt x="0" y="2905607"/>
                  </a:lnTo>
                  <a:lnTo>
                    <a:pt x="9524" y="2905607"/>
                  </a:lnTo>
                  <a:lnTo>
                    <a:pt x="9524" y="2915133"/>
                  </a:lnTo>
                  <a:close/>
                </a:path>
                <a:path w="6772275" h="8229600">
                  <a:moveTo>
                    <a:pt x="9524" y="2896082"/>
                  </a:moveTo>
                  <a:lnTo>
                    <a:pt x="0" y="2896082"/>
                  </a:lnTo>
                  <a:lnTo>
                    <a:pt x="0" y="2886557"/>
                  </a:lnTo>
                  <a:lnTo>
                    <a:pt x="9524" y="2886557"/>
                  </a:lnTo>
                  <a:lnTo>
                    <a:pt x="9524" y="2896082"/>
                  </a:lnTo>
                  <a:close/>
                </a:path>
                <a:path w="6772275" h="8229600">
                  <a:moveTo>
                    <a:pt x="9524" y="2877032"/>
                  </a:moveTo>
                  <a:lnTo>
                    <a:pt x="0" y="2877032"/>
                  </a:lnTo>
                  <a:lnTo>
                    <a:pt x="0" y="2867508"/>
                  </a:lnTo>
                  <a:lnTo>
                    <a:pt x="9524" y="2867508"/>
                  </a:lnTo>
                  <a:lnTo>
                    <a:pt x="9524" y="2877032"/>
                  </a:lnTo>
                  <a:close/>
                </a:path>
                <a:path w="6772275" h="8229600">
                  <a:moveTo>
                    <a:pt x="9524" y="2857982"/>
                  </a:moveTo>
                  <a:lnTo>
                    <a:pt x="0" y="2857982"/>
                  </a:lnTo>
                  <a:lnTo>
                    <a:pt x="0" y="2848457"/>
                  </a:lnTo>
                  <a:lnTo>
                    <a:pt x="9524" y="2848457"/>
                  </a:lnTo>
                  <a:lnTo>
                    <a:pt x="9524" y="2857982"/>
                  </a:lnTo>
                  <a:close/>
                </a:path>
                <a:path w="6772275" h="8229600">
                  <a:moveTo>
                    <a:pt x="9524" y="2838932"/>
                  </a:moveTo>
                  <a:lnTo>
                    <a:pt x="0" y="2838932"/>
                  </a:lnTo>
                  <a:lnTo>
                    <a:pt x="0" y="2829407"/>
                  </a:lnTo>
                  <a:lnTo>
                    <a:pt x="9524" y="2829407"/>
                  </a:lnTo>
                  <a:lnTo>
                    <a:pt x="9524" y="2838932"/>
                  </a:lnTo>
                  <a:close/>
                </a:path>
                <a:path w="6772275" h="8229600">
                  <a:moveTo>
                    <a:pt x="9524" y="2819883"/>
                  </a:moveTo>
                  <a:lnTo>
                    <a:pt x="0" y="2819883"/>
                  </a:lnTo>
                  <a:lnTo>
                    <a:pt x="0" y="2810357"/>
                  </a:lnTo>
                  <a:lnTo>
                    <a:pt x="9524" y="2810357"/>
                  </a:lnTo>
                  <a:lnTo>
                    <a:pt x="9524" y="2819883"/>
                  </a:lnTo>
                  <a:close/>
                </a:path>
                <a:path w="6772275" h="8229600">
                  <a:moveTo>
                    <a:pt x="9524" y="2800833"/>
                  </a:moveTo>
                  <a:lnTo>
                    <a:pt x="0" y="2800833"/>
                  </a:lnTo>
                  <a:lnTo>
                    <a:pt x="0" y="2791307"/>
                  </a:lnTo>
                  <a:lnTo>
                    <a:pt x="9524" y="2791307"/>
                  </a:lnTo>
                  <a:lnTo>
                    <a:pt x="9524" y="2800833"/>
                  </a:lnTo>
                  <a:close/>
                </a:path>
                <a:path w="6772275" h="8229600">
                  <a:moveTo>
                    <a:pt x="9524" y="2781782"/>
                  </a:moveTo>
                  <a:lnTo>
                    <a:pt x="0" y="2781782"/>
                  </a:lnTo>
                  <a:lnTo>
                    <a:pt x="0" y="2772258"/>
                  </a:lnTo>
                  <a:lnTo>
                    <a:pt x="9524" y="2772258"/>
                  </a:lnTo>
                  <a:lnTo>
                    <a:pt x="9524" y="2781782"/>
                  </a:lnTo>
                  <a:close/>
                </a:path>
                <a:path w="6772275" h="8229600">
                  <a:moveTo>
                    <a:pt x="9524" y="2762732"/>
                  </a:moveTo>
                  <a:lnTo>
                    <a:pt x="0" y="2762732"/>
                  </a:lnTo>
                  <a:lnTo>
                    <a:pt x="0" y="2753208"/>
                  </a:lnTo>
                  <a:lnTo>
                    <a:pt x="9524" y="2753208"/>
                  </a:lnTo>
                  <a:lnTo>
                    <a:pt x="9524" y="2762732"/>
                  </a:lnTo>
                  <a:close/>
                </a:path>
                <a:path w="6772275" h="8229600">
                  <a:moveTo>
                    <a:pt x="9524" y="2743682"/>
                  </a:moveTo>
                  <a:lnTo>
                    <a:pt x="0" y="2743682"/>
                  </a:lnTo>
                  <a:lnTo>
                    <a:pt x="0" y="2734157"/>
                  </a:lnTo>
                  <a:lnTo>
                    <a:pt x="9524" y="2734157"/>
                  </a:lnTo>
                  <a:lnTo>
                    <a:pt x="9524" y="2743682"/>
                  </a:lnTo>
                  <a:close/>
                </a:path>
                <a:path w="6772275" h="8229600">
                  <a:moveTo>
                    <a:pt x="9524" y="2724632"/>
                  </a:moveTo>
                  <a:lnTo>
                    <a:pt x="0" y="2724632"/>
                  </a:lnTo>
                  <a:lnTo>
                    <a:pt x="0" y="2715107"/>
                  </a:lnTo>
                  <a:lnTo>
                    <a:pt x="9524" y="2715107"/>
                  </a:lnTo>
                  <a:lnTo>
                    <a:pt x="9524" y="2724632"/>
                  </a:lnTo>
                  <a:close/>
                </a:path>
                <a:path w="6772275" h="8229600">
                  <a:moveTo>
                    <a:pt x="9524" y="2705583"/>
                  </a:moveTo>
                  <a:lnTo>
                    <a:pt x="0" y="2705583"/>
                  </a:lnTo>
                  <a:lnTo>
                    <a:pt x="0" y="2696057"/>
                  </a:lnTo>
                  <a:lnTo>
                    <a:pt x="9524" y="2696057"/>
                  </a:lnTo>
                  <a:lnTo>
                    <a:pt x="9524" y="2705583"/>
                  </a:lnTo>
                  <a:close/>
                </a:path>
                <a:path w="6772275" h="8229600">
                  <a:moveTo>
                    <a:pt x="9524" y="2686532"/>
                  </a:moveTo>
                  <a:lnTo>
                    <a:pt x="0" y="2686532"/>
                  </a:lnTo>
                  <a:lnTo>
                    <a:pt x="0" y="2677007"/>
                  </a:lnTo>
                  <a:lnTo>
                    <a:pt x="9524" y="2677007"/>
                  </a:lnTo>
                  <a:lnTo>
                    <a:pt x="9524" y="2686532"/>
                  </a:lnTo>
                  <a:close/>
                </a:path>
                <a:path w="6772275" h="8229600">
                  <a:moveTo>
                    <a:pt x="9524" y="2667482"/>
                  </a:moveTo>
                  <a:lnTo>
                    <a:pt x="0" y="2667482"/>
                  </a:lnTo>
                  <a:lnTo>
                    <a:pt x="0" y="2657958"/>
                  </a:lnTo>
                  <a:lnTo>
                    <a:pt x="9524" y="2657958"/>
                  </a:lnTo>
                  <a:lnTo>
                    <a:pt x="9524" y="2667482"/>
                  </a:lnTo>
                  <a:close/>
                </a:path>
                <a:path w="6772275" h="8229600">
                  <a:moveTo>
                    <a:pt x="9524" y="2648432"/>
                  </a:moveTo>
                  <a:lnTo>
                    <a:pt x="0" y="2648432"/>
                  </a:lnTo>
                  <a:lnTo>
                    <a:pt x="0" y="2638908"/>
                  </a:lnTo>
                  <a:lnTo>
                    <a:pt x="9524" y="2638908"/>
                  </a:lnTo>
                  <a:lnTo>
                    <a:pt x="9524" y="2648432"/>
                  </a:lnTo>
                  <a:close/>
                </a:path>
                <a:path w="6772275" h="8229600">
                  <a:moveTo>
                    <a:pt x="9524" y="2629382"/>
                  </a:moveTo>
                  <a:lnTo>
                    <a:pt x="0" y="2629382"/>
                  </a:lnTo>
                  <a:lnTo>
                    <a:pt x="0" y="2619857"/>
                  </a:lnTo>
                  <a:lnTo>
                    <a:pt x="9524" y="2619857"/>
                  </a:lnTo>
                  <a:lnTo>
                    <a:pt x="9524" y="2629382"/>
                  </a:lnTo>
                  <a:close/>
                </a:path>
                <a:path w="6772275" h="8229600">
                  <a:moveTo>
                    <a:pt x="9524" y="2610333"/>
                  </a:moveTo>
                  <a:lnTo>
                    <a:pt x="0" y="2610333"/>
                  </a:lnTo>
                  <a:lnTo>
                    <a:pt x="0" y="2600807"/>
                  </a:lnTo>
                  <a:lnTo>
                    <a:pt x="9524" y="2600807"/>
                  </a:lnTo>
                  <a:lnTo>
                    <a:pt x="9524" y="2610333"/>
                  </a:lnTo>
                  <a:close/>
                </a:path>
                <a:path w="6772275" h="8229600">
                  <a:moveTo>
                    <a:pt x="9524" y="2591283"/>
                  </a:moveTo>
                  <a:lnTo>
                    <a:pt x="0" y="2591283"/>
                  </a:lnTo>
                  <a:lnTo>
                    <a:pt x="0" y="2581757"/>
                  </a:lnTo>
                  <a:lnTo>
                    <a:pt x="9524" y="2581757"/>
                  </a:lnTo>
                  <a:lnTo>
                    <a:pt x="9524" y="2591283"/>
                  </a:lnTo>
                  <a:close/>
                </a:path>
                <a:path w="6772275" h="8229600">
                  <a:moveTo>
                    <a:pt x="9524" y="2572232"/>
                  </a:moveTo>
                  <a:lnTo>
                    <a:pt x="0" y="2572232"/>
                  </a:lnTo>
                  <a:lnTo>
                    <a:pt x="0" y="2562707"/>
                  </a:lnTo>
                  <a:lnTo>
                    <a:pt x="9524" y="2562707"/>
                  </a:lnTo>
                  <a:lnTo>
                    <a:pt x="9524" y="2572232"/>
                  </a:lnTo>
                  <a:close/>
                </a:path>
                <a:path w="6772275" h="8229600">
                  <a:moveTo>
                    <a:pt x="9524" y="2553182"/>
                  </a:moveTo>
                  <a:lnTo>
                    <a:pt x="0" y="2553182"/>
                  </a:lnTo>
                  <a:lnTo>
                    <a:pt x="0" y="2543658"/>
                  </a:lnTo>
                  <a:lnTo>
                    <a:pt x="9524" y="2543658"/>
                  </a:lnTo>
                  <a:lnTo>
                    <a:pt x="9524" y="2553182"/>
                  </a:lnTo>
                  <a:close/>
                </a:path>
                <a:path w="6772275" h="8229600">
                  <a:moveTo>
                    <a:pt x="9524" y="2534132"/>
                  </a:moveTo>
                  <a:lnTo>
                    <a:pt x="0" y="2534132"/>
                  </a:lnTo>
                  <a:lnTo>
                    <a:pt x="0" y="2524607"/>
                  </a:lnTo>
                  <a:lnTo>
                    <a:pt x="9524" y="2524607"/>
                  </a:lnTo>
                  <a:lnTo>
                    <a:pt x="9524" y="2534132"/>
                  </a:lnTo>
                  <a:close/>
                </a:path>
                <a:path w="6772275" h="8229600">
                  <a:moveTo>
                    <a:pt x="9524" y="2515082"/>
                  </a:moveTo>
                  <a:lnTo>
                    <a:pt x="0" y="2515082"/>
                  </a:lnTo>
                  <a:lnTo>
                    <a:pt x="0" y="2505557"/>
                  </a:lnTo>
                  <a:lnTo>
                    <a:pt x="9524" y="2505557"/>
                  </a:lnTo>
                  <a:lnTo>
                    <a:pt x="9524" y="2515082"/>
                  </a:lnTo>
                  <a:close/>
                </a:path>
                <a:path w="6772275" h="8229600">
                  <a:moveTo>
                    <a:pt x="9524" y="2496033"/>
                  </a:moveTo>
                  <a:lnTo>
                    <a:pt x="0" y="2496033"/>
                  </a:lnTo>
                  <a:lnTo>
                    <a:pt x="0" y="2486507"/>
                  </a:lnTo>
                  <a:lnTo>
                    <a:pt x="9524" y="2486507"/>
                  </a:lnTo>
                  <a:lnTo>
                    <a:pt x="9524" y="2496033"/>
                  </a:lnTo>
                  <a:close/>
                </a:path>
                <a:path w="6772275" h="8229600">
                  <a:moveTo>
                    <a:pt x="9524" y="2476982"/>
                  </a:moveTo>
                  <a:lnTo>
                    <a:pt x="0" y="2476982"/>
                  </a:lnTo>
                  <a:lnTo>
                    <a:pt x="0" y="2467457"/>
                  </a:lnTo>
                  <a:lnTo>
                    <a:pt x="9524" y="2467457"/>
                  </a:lnTo>
                  <a:lnTo>
                    <a:pt x="9524" y="2476982"/>
                  </a:lnTo>
                  <a:close/>
                </a:path>
                <a:path w="6772275" h="8229600">
                  <a:moveTo>
                    <a:pt x="9524" y="2457932"/>
                  </a:moveTo>
                  <a:lnTo>
                    <a:pt x="0" y="2457932"/>
                  </a:lnTo>
                  <a:lnTo>
                    <a:pt x="0" y="2448408"/>
                  </a:lnTo>
                  <a:lnTo>
                    <a:pt x="9524" y="2448408"/>
                  </a:lnTo>
                  <a:lnTo>
                    <a:pt x="9524" y="2457932"/>
                  </a:lnTo>
                  <a:close/>
                </a:path>
                <a:path w="6772275" h="8229600">
                  <a:moveTo>
                    <a:pt x="9524" y="2438882"/>
                  </a:moveTo>
                  <a:lnTo>
                    <a:pt x="0" y="2438882"/>
                  </a:lnTo>
                  <a:lnTo>
                    <a:pt x="0" y="2429358"/>
                  </a:lnTo>
                  <a:lnTo>
                    <a:pt x="9524" y="2429358"/>
                  </a:lnTo>
                  <a:lnTo>
                    <a:pt x="9524" y="2438882"/>
                  </a:lnTo>
                  <a:close/>
                </a:path>
                <a:path w="6772275" h="8229600">
                  <a:moveTo>
                    <a:pt x="9524" y="2419832"/>
                  </a:moveTo>
                  <a:lnTo>
                    <a:pt x="0" y="2419832"/>
                  </a:lnTo>
                  <a:lnTo>
                    <a:pt x="0" y="2410307"/>
                  </a:lnTo>
                  <a:lnTo>
                    <a:pt x="9524" y="2410307"/>
                  </a:lnTo>
                  <a:lnTo>
                    <a:pt x="9524" y="2419832"/>
                  </a:lnTo>
                  <a:close/>
                </a:path>
                <a:path w="6772275" h="8229600">
                  <a:moveTo>
                    <a:pt x="9524" y="2400782"/>
                  </a:moveTo>
                  <a:lnTo>
                    <a:pt x="0" y="2400782"/>
                  </a:lnTo>
                  <a:lnTo>
                    <a:pt x="0" y="2391257"/>
                  </a:lnTo>
                  <a:lnTo>
                    <a:pt x="9524" y="2391257"/>
                  </a:lnTo>
                  <a:lnTo>
                    <a:pt x="9524" y="2400782"/>
                  </a:lnTo>
                  <a:close/>
                </a:path>
                <a:path w="6772275" h="8229600">
                  <a:moveTo>
                    <a:pt x="9524" y="2381733"/>
                  </a:moveTo>
                  <a:lnTo>
                    <a:pt x="0" y="2381733"/>
                  </a:lnTo>
                  <a:lnTo>
                    <a:pt x="0" y="2372207"/>
                  </a:lnTo>
                  <a:lnTo>
                    <a:pt x="9524" y="2372207"/>
                  </a:lnTo>
                  <a:lnTo>
                    <a:pt x="9524" y="2381733"/>
                  </a:lnTo>
                  <a:close/>
                </a:path>
                <a:path w="6772275" h="8229600">
                  <a:moveTo>
                    <a:pt x="9524" y="2362682"/>
                  </a:moveTo>
                  <a:lnTo>
                    <a:pt x="0" y="2362682"/>
                  </a:lnTo>
                  <a:lnTo>
                    <a:pt x="0" y="2353157"/>
                  </a:lnTo>
                  <a:lnTo>
                    <a:pt x="9524" y="2353157"/>
                  </a:lnTo>
                  <a:lnTo>
                    <a:pt x="9524" y="2362682"/>
                  </a:lnTo>
                  <a:close/>
                </a:path>
                <a:path w="6772275" h="8229600">
                  <a:moveTo>
                    <a:pt x="9524" y="2343632"/>
                  </a:moveTo>
                  <a:lnTo>
                    <a:pt x="0" y="2343632"/>
                  </a:lnTo>
                  <a:lnTo>
                    <a:pt x="0" y="2334108"/>
                  </a:lnTo>
                  <a:lnTo>
                    <a:pt x="9524" y="2334108"/>
                  </a:lnTo>
                  <a:lnTo>
                    <a:pt x="9524" y="2343632"/>
                  </a:lnTo>
                  <a:close/>
                </a:path>
                <a:path w="6772275" h="8229600">
                  <a:moveTo>
                    <a:pt x="9524" y="2324582"/>
                  </a:moveTo>
                  <a:lnTo>
                    <a:pt x="0" y="2324582"/>
                  </a:lnTo>
                  <a:lnTo>
                    <a:pt x="0" y="2315057"/>
                  </a:lnTo>
                  <a:lnTo>
                    <a:pt x="9524" y="2315057"/>
                  </a:lnTo>
                  <a:lnTo>
                    <a:pt x="9524" y="2324582"/>
                  </a:lnTo>
                  <a:close/>
                </a:path>
                <a:path w="6772275" h="8229600">
                  <a:moveTo>
                    <a:pt x="9524" y="2305532"/>
                  </a:moveTo>
                  <a:lnTo>
                    <a:pt x="0" y="2305532"/>
                  </a:lnTo>
                  <a:lnTo>
                    <a:pt x="0" y="2296007"/>
                  </a:lnTo>
                  <a:lnTo>
                    <a:pt x="9524" y="2296007"/>
                  </a:lnTo>
                  <a:lnTo>
                    <a:pt x="9524" y="2305532"/>
                  </a:lnTo>
                  <a:close/>
                </a:path>
                <a:path w="6772275" h="8229600">
                  <a:moveTo>
                    <a:pt x="9524" y="2286483"/>
                  </a:moveTo>
                  <a:lnTo>
                    <a:pt x="0" y="2286483"/>
                  </a:lnTo>
                  <a:lnTo>
                    <a:pt x="0" y="2276957"/>
                  </a:lnTo>
                  <a:lnTo>
                    <a:pt x="9524" y="2276957"/>
                  </a:lnTo>
                  <a:lnTo>
                    <a:pt x="9524" y="2286483"/>
                  </a:lnTo>
                  <a:close/>
                </a:path>
                <a:path w="6772275" h="8229600">
                  <a:moveTo>
                    <a:pt x="9524" y="2267433"/>
                  </a:moveTo>
                  <a:lnTo>
                    <a:pt x="0" y="2267433"/>
                  </a:lnTo>
                  <a:lnTo>
                    <a:pt x="0" y="2257907"/>
                  </a:lnTo>
                  <a:lnTo>
                    <a:pt x="9524" y="2257907"/>
                  </a:lnTo>
                  <a:lnTo>
                    <a:pt x="9524" y="2267433"/>
                  </a:lnTo>
                  <a:close/>
                </a:path>
                <a:path w="6772275" h="8229600">
                  <a:moveTo>
                    <a:pt x="9524" y="2248382"/>
                  </a:moveTo>
                  <a:lnTo>
                    <a:pt x="0" y="2248382"/>
                  </a:lnTo>
                  <a:lnTo>
                    <a:pt x="0" y="2238857"/>
                  </a:lnTo>
                  <a:lnTo>
                    <a:pt x="9524" y="2238857"/>
                  </a:lnTo>
                  <a:lnTo>
                    <a:pt x="9524" y="2248382"/>
                  </a:lnTo>
                  <a:close/>
                </a:path>
                <a:path w="6772275" h="8229600">
                  <a:moveTo>
                    <a:pt x="9524" y="2229332"/>
                  </a:moveTo>
                  <a:lnTo>
                    <a:pt x="0" y="2229332"/>
                  </a:lnTo>
                  <a:lnTo>
                    <a:pt x="0" y="2219808"/>
                  </a:lnTo>
                  <a:lnTo>
                    <a:pt x="9524" y="2219808"/>
                  </a:lnTo>
                  <a:lnTo>
                    <a:pt x="9524" y="2229332"/>
                  </a:lnTo>
                  <a:close/>
                </a:path>
                <a:path w="6772275" h="8229600">
                  <a:moveTo>
                    <a:pt x="9524" y="2210282"/>
                  </a:moveTo>
                  <a:lnTo>
                    <a:pt x="0" y="2210282"/>
                  </a:lnTo>
                  <a:lnTo>
                    <a:pt x="0" y="2200757"/>
                  </a:lnTo>
                  <a:lnTo>
                    <a:pt x="9524" y="2200757"/>
                  </a:lnTo>
                  <a:lnTo>
                    <a:pt x="9524" y="2210282"/>
                  </a:lnTo>
                  <a:close/>
                </a:path>
                <a:path w="6772275" h="8229600">
                  <a:moveTo>
                    <a:pt x="9524" y="2191232"/>
                  </a:moveTo>
                  <a:lnTo>
                    <a:pt x="0" y="2191232"/>
                  </a:lnTo>
                  <a:lnTo>
                    <a:pt x="0" y="2181707"/>
                  </a:lnTo>
                  <a:lnTo>
                    <a:pt x="9524" y="2181707"/>
                  </a:lnTo>
                  <a:lnTo>
                    <a:pt x="9524" y="2191232"/>
                  </a:lnTo>
                  <a:close/>
                </a:path>
                <a:path w="6772275" h="8229600">
                  <a:moveTo>
                    <a:pt x="9524" y="2172183"/>
                  </a:moveTo>
                  <a:lnTo>
                    <a:pt x="0" y="2172183"/>
                  </a:lnTo>
                  <a:lnTo>
                    <a:pt x="0" y="2162657"/>
                  </a:lnTo>
                  <a:lnTo>
                    <a:pt x="9524" y="2162657"/>
                  </a:lnTo>
                  <a:lnTo>
                    <a:pt x="9524" y="2172183"/>
                  </a:lnTo>
                  <a:close/>
                </a:path>
                <a:path w="6772275" h="8229600">
                  <a:moveTo>
                    <a:pt x="9524" y="2153132"/>
                  </a:moveTo>
                  <a:lnTo>
                    <a:pt x="0" y="2153132"/>
                  </a:lnTo>
                  <a:lnTo>
                    <a:pt x="0" y="2143607"/>
                  </a:lnTo>
                  <a:lnTo>
                    <a:pt x="9524" y="2143607"/>
                  </a:lnTo>
                  <a:lnTo>
                    <a:pt x="9524" y="2153132"/>
                  </a:lnTo>
                  <a:close/>
                </a:path>
                <a:path w="6772275" h="8229600">
                  <a:moveTo>
                    <a:pt x="9524" y="2134082"/>
                  </a:moveTo>
                  <a:lnTo>
                    <a:pt x="0" y="2134082"/>
                  </a:lnTo>
                  <a:lnTo>
                    <a:pt x="0" y="2124558"/>
                  </a:lnTo>
                  <a:lnTo>
                    <a:pt x="9524" y="2124558"/>
                  </a:lnTo>
                  <a:lnTo>
                    <a:pt x="9524" y="2134082"/>
                  </a:lnTo>
                  <a:close/>
                </a:path>
                <a:path w="6772275" h="8229600">
                  <a:moveTo>
                    <a:pt x="9524" y="2115032"/>
                  </a:moveTo>
                  <a:lnTo>
                    <a:pt x="0" y="2115032"/>
                  </a:lnTo>
                  <a:lnTo>
                    <a:pt x="0" y="2105507"/>
                  </a:lnTo>
                  <a:lnTo>
                    <a:pt x="9524" y="2105507"/>
                  </a:lnTo>
                  <a:lnTo>
                    <a:pt x="9524" y="2115032"/>
                  </a:lnTo>
                  <a:close/>
                </a:path>
                <a:path w="6772275" h="8229600">
                  <a:moveTo>
                    <a:pt x="9524" y="2095982"/>
                  </a:moveTo>
                  <a:lnTo>
                    <a:pt x="0" y="2095982"/>
                  </a:lnTo>
                  <a:lnTo>
                    <a:pt x="0" y="2086457"/>
                  </a:lnTo>
                  <a:lnTo>
                    <a:pt x="9524" y="2086457"/>
                  </a:lnTo>
                  <a:lnTo>
                    <a:pt x="9524" y="2095982"/>
                  </a:lnTo>
                  <a:close/>
                </a:path>
                <a:path w="6772275" h="8229600">
                  <a:moveTo>
                    <a:pt x="9524" y="2076932"/>
                  </a:moveTo>
                  <a:lnTo>
                    <a:pt x="0" y="2076932"/>
                  </a:lnTo>
                  <a:lnTo>
                    <a:pt x="0" y="2067407"/>
                  </a:lnTo>
                  <a:lnTo>
                    <a:pt x="9524" y="2067407"/>
                  </a:lnTo>
                  <a:lnTo>
                    <a:pt x="9524" y="2076932"/>
                  </a:lnTo>
                  <a:close/>
                </a:path>
                <a:path w="6772275" h="8229600">
                  <a:moveTo>
                    <a:pt x="9524" y="2057883"/>
                  </a:moveTo>
                  <a:lnTo>
                    <a:pt x="0" y="2057883"/>
                  </a:lnTo>
                  <a:lnTo>
                    <a:pt x="0" y="2048357"/>
                  </a:lnTo>
                  <a:lnTo>
                    <a:pt x="9524" y="2048357"/>
                  </a:lnTo>
                  <a:lnTo>
                    <a:pt x="9524" y="2057883"/>
                  </a:lnTo>
                  <a:close/>
                </a:path>
                <a:path w="6772275" h="8229600">
                  <a:moveTo>
                    <a:pt x="9524" y="2038832"/>
                  </a:moveTo>
                  <a:lnTo>
                    <a:pt x="0" y="2038832"/>
                  </a:lnTo>
                  <a:lnTo>
                    <a:pt x="0" y="2029307"/>
                  </a:lnTo>
                  <a:lnTo>
                    <a:pt x="9524" y="2029307"/>
                  </a:lnTo>
                  <a:lnTo>
                    <a:pt x="9524" y="2038832"/>
                  </a:lnTo>
                  <a:close/>
                </a:path>
                <a:path w="6772275" h="8229600">
                  <a:moveTo>
                    <a:pt x="9524" y="2019782"/>
                  </a:moveTo>
                  <a:lnTo>
                    <a:pt x="0" y="2019782"/>
                  </a:lnTo>
                  <a:lnTo>
                    <a:pt x="0" y="2010258"/>
                  </a:lnTo>
                  <a:lnTo>
                    <a:pt x="9524" y="2010258"/>
                  </a:lnTo>
                  <a:lnTo>
                    <a:pt x="9524" y="2019782"/>
                  </a:lnTo>
                  <a:close/>
                </a:path>
                <a:path w="6772275" h="8229600">
                  <a:moveTo>
                    <a:pt x="9524" y="2000732"/>
                  </a:moveTo>
                  <a:lnTo>
                    <a:pt x="0" y="2000732"/>
                  </a:lnTo>
                  <a:lnTo>
                    <a:pt x="0" y="1991207"/>
                  </a:lnTo>
                  <a:lnTo>
                    <a:pt x="9524" y="1991207"/>
                  </a:lnTo>
                  <a:lnTo>
                    <a:pt x="9524" y="2000732"/>
                  </a:lnTo>
                  <a:close/>
                </a:path>
                <a:path w="6772275" h="8229600">
                  <a:moveTo>
                    <a:pt x="9524" y="1981682"/>
                  </a:moveTo>
                  <a:lnTo>
                    <a:pt x="0" y="1981682"/>
                  </a:lnTo>
                  <a:lnTo>
                    <a:pt x="0" y="1972157"/>
                  </a:lnTo>
                  <a:lnTo>
                    <a:pt x="9524" y="1972157"/>
                  </a:lnTo>
                  <a:lnTo>
                    <a:pt x="9524" y="1981682"/>
                  </a:lnTo>
                  <a:close/>
                </a:path>
                <a:path w="6772275" h="8229600">
                  <a:moveTo>
                    <a:pt x="9524" y="1962632"/>
                  </a:moveTo>
                  <a:lnTo>
                    <a:pt x="0" y="1962632"/>
                  </a:lnTo>
                  <a:lnTo>
                    <a:pt x="0" y="1953107"/>
                  </a:lnTo>
                  <a:lnTo>
                    <a:pt x="9524" y="1953107"/>
                  </a:lnTo>
                  <a:lnTo>
                    <a:pt x="9524" y="1962632"/>
                  </a:lnTo>
                  <a:close/>
                </a:path>
                <a:path w="6772275" h="8229600">
                  <a:moveTo>
                    <a:pt x="9524" y="1943582"/>
                  </a:moveTo>
                  <a:lnTo>
                    <a:pt x="0" y="1943582"/>
                  </a:lnTo>
                  <a:lnTo>
                    <a:pt x="0" y="1934057"/>
                  </a:lnTo>
                  <a:lnTo>
                    <a:pt x="9524" y="1934057"/>
                  </a:lnTo>
                  <a:lnTo>
                    <a:pt x="9524" y="1943582"/>
                  </a:lnTo>
                  <a:close/>
                </a:path>
                <a:path w="6772275" h="8229600">
                  <a:moveTo>
                    <a:pt x="9524" y="1924532"/>
                  </a:moveTo>
                  <a:lnTo>
                    <a:pt x="0" y="1924532"/>
                  </a:lnTo>
                  <a:lnTo>
                    <a:pt x="0" y="1915007"/>
                  </a:lnTo>
                  <a:lnTo>
                    <a:pt x="9524" y="1915007"/>
                  </a:lnTo>
                  <a:lnTo>
                    <a:pt x="9524" y="1924532"/>
                  </a:lnTo>
                  <a:close/>
                </a:path>
                <a:path w="6772275" h="8229600">
                  <a:moveTo>
                    <a:pt x="9524" y="1905482"/>
                  </a:moveTo>
                  <a:lnTo>
                    <a:pt x="0" y="1905482"/>
                  </a:lnTo>
                  <a:lnTo>
                    <a:pt x="0" y="1895958"/>
                  </a:lnTo>
                  <a:lnTo>
                    <a:pt x="9524" y="1895958"/>
                  </a:lnTo>
                  <a:lnTo>
                    <a:pt x="9524" y="1905482"/>
                  </a:lnTo>
                  <a:close/>
                </a:path>
                <a:path w="6772275" h="8229600">
                  <a:moveTo>
                    <a:pt x="9524" y="1886432"/>
                  </a:moveTo>
                  <a:lnTo>
                    <a:pt x="0" y="1886432"/>
                  </a:lnTo>
                  <a:lnTo>
                    <a:pt x="0" y="1876907"/>
                  </a:lnTo>
                  <a:lnTo>
                    <a:pt x="9524" y="1876907"/>
                  </a:lnTo>
                  <a:lnTo>
                    <a:pt x="9524" y="1886432"/>
                  </a:lnTo>
                  <a:close/>
                </a:path>
                <a:path w="6772275" h="8229600">
                  <a:moveTo>
                    <a:pt x="9524" y="1867382"/>
                  </a:moveTo>
                  <a:lnTo>
                    <a:pt x="0" y="1867382"/>
                  </a:lnTo>
                  <a:lnTo>
                    <a:pt x="0" y="1857857"/>
                  </a:lnTo>
                  <a:lnTo>
                    <a:pt x="9524" y="1857857"/>
                  </a:lnTo>
                  <a:lnTo>
                    <a:pt x="9524" y="1867382"/>
                  </a:lnTo>
                  <a:close/>
                </a:path>
                <a:path w="6772275" h="8229600">
                  <a:moveTo>
                    <a:pt x="9524" y="1848333"/>
                  </a:moveTo>
                  <a:lnTo>
                    <a:pt x="0" y="1848333"/>
                  </a:lnTo>
                  <a:lnTo>
                    <a:pt x="0" y="1838807"/>
                  </a:lnTo>
                  <a:lnTo>
                    <a:pt x="9524" y="1838807"/>
                  </a:lnTo>
                  <a:lnTo>
                    <a:pt x="9524" y="1848333"/>
                  </a:lnTo>
                  <a:close/>
                </a:path>
                <a:path w="6772275" h="8229600">
                  <a:moveTo>
                    <a:pt x="9524" y="1829282"/>
                  </a:moveTo>
                  <a:lnTo>
                    <a:pt x="0" y="1829282"/>
                  </a:lnTo>
                  <a:lnTo>
                    <a:pt x="0" y="1819757"/>
                  </a:lnTo>
                  <a:lnTo>
                    <a:pt x="9524" y="1819757"/>
                  </a:lnTo>
                  <a:lnTo>
                    <a:pt x="9524" y="1829282"/>
                  </a:lnTo>
                  <a:close/>
                </a:path>
                <a:path w="6772275" h="8229600">
                  <a:moveTo>
                    <a:pt x="9524" y="1810232"/>
                  </a:moveTo>
                  <a:lnTo>
                    <a:pt x="0" y="1810232"/>
                  </a:lnTo>
                  <a:lnTo>
                    <a:pt x="0" y="1800707"/>
                  </a:lnTo>
                  <a:lnTo>
                    <a:pt x="9524" y="1800707"/>
                  </a:lnTo>
                  <a:lnTo>
                    <a:pt x="9524" y="1810232"/>
                  </a:lnTo>
                  <a:close/>
                </a:path>
                <a:path w="6772275" h="8229600">
                  <a:moveTo>
                    <a:pt x="9524" y="1791182"/>
                  </a:moveTo>
                  <a:lnTo>
                    <a:pt x="0" y="1791182"/>
                  </a:lnTo>
                  <a:lnTo>
                    <a:pt x="0" y="1781657"/>
                  </a:lnTo>
                  <a:lnTo>
                    <a:pt x="9524" y="1781657"/>
                  </a:lnTo>
                  <a:lnTo>
                    <a:pt x="9524" y="1791182"/>
                  </a:lnTo>
                  <a:close/>
                </a:path>
                <a:path w="6772275" h="8229600">
                  <a:moveTo>
                    <a:pt x="9524" y="1772132"/>
                  </a:moveTo>
                  <a:lnTo>
                    <a:pt x="0" y="1772132"/>
                  </a:lnTo>
                  <a:lnTo>
                    <a:pt x="0" y="1762607"/>
                  </a:lnTo>
                  <a:lnTo>
                    <a:pt x="9524" y="1762607"/>
                  </a:lnTo>
                  <a:lnTo>
                    <a:pt x="9524" y="1772132"/>
                  </a:lnTo>
                  <a:close/>
                </a:path>
                <a:path w="6772275" h="8229600">
                  <a:moveTo>
                    <a:pt x="9524" y="1753082"/>
                  </a:moveTo>
                  <a:lnTo>
                    <a:pt x="0" y="1753082"/>
                  </a:lnTo>
                  <a:lnTo>
                    <a:pt x="0" y="1743557"/>
                  </a:lnTo>
                  <a:lnTo>
                    <a:pt x="9524" y="1743557"/>
                  </a:lnTo>
                  <a:lnTo>
                    <a:pt x="9524" y="1753082"/>
                  </a:lnTo>
                  <a:close/>
                </a:path>
                <a:path w="6772275" h="8229600">
                  <a:moveTo>
                    <a:pt x="9524" y="1734032"/>
                  </a:moveTo>
                  <a:lnTo>
                    <a:pt x="0" y="1734032"/>
                  </a:lnTo>
                  <a:lnTo>
                    <a:pt x="0" y="1724507"/>
                  </a:lnTo>
                  <a:lnTo>
                    <a:pt x="9524" y="1724507"/>
                  </a:lnTo>
                  <a:lnTo>
                    <a:pt x="9524" y="1734032"/>
                  </a:lnTo>
                  <a:close/>
                </a:path>
                <a:path w="6772275" h="8229600">
                  <a:moveTo>
                    <a:pt x="9524" y="1714982"/>
                  </a:moveTo>
                  <a:lnTo>
                    <a:pt x="0" y="1714982"/>
                  </a:lnTo>
                  <a:lnTo>
                    <a:pt x="0" y="1705457"/>
                  </a:lnTo>
                  <a:lnTo>
                    <a:pt x="9524" y="1705457"/>
                  </a:lnTo>
                  <a:lnTo>
                    <a:pt x="9524" y="1714982"/>
                  </a:lnTo>
                  <a:close/>
                </a:path>
                <a:path w="6772275" h="8229600">
                  <a:moveTo>
                    <a:pt x="9524" y="1695932"/>
                  </a:moveTo>
                  <a:lnTo>
                    <a:pt x="0" y="1695932"/>
                  </a:lnTo>
                  <a:lnTo>
                    <a:pt x="0" y="1686408"/>
                  </a:lnTo>
                  <a:lnTo>
                    <a:pt x="9524" y="1686408"/>
                  </a:lnTo>
                  <a:lnTo>
                    <a:pt x="9524" y="1695932"/>
                  </a:lnTo>
                  <a:close/>
                </a:path>
                <a:path w="6772275" h="8229600">
                  <a:moveTo>
                    <a:pt x="9524" y="1676882"/>
                  </a:moveTo>
                  <a:lnTo>
                    <a:pt x="0" y="1676882"/>
                  </a:lnTo>
                  <a:lnTo>
                    <a:pt x="0" y="1667357"/>
                  </a:lnTo>
                  <a:lnTo>
                    <a:pt x="9524" y="1667357"/>
                  </a:lnTo>
                  <a:lnTo>
                    <a:pt x="9524" y="1676882"/>
                  </a:lnTo>
                  <a:close/>
                </a:path>
                <a:path w="6772275" h="8229600">
                  <a:moveTo>
                    <a:pt x="9524" y="1657832"/>
                  </a:moveTo>
                  <a:lnTo>
                    <a:pt x="0" y="1657832"/>
                  </a:lnTo>
                  <a:lnTo>
                    <a:pt x="0" y="1648307"/>
                  </a:lnTo>
                  <a:lnTo>
                    <a:pt x="9524" y="1648307"/>
                  </a:lnTo>
                  <a:lnTo>
                    <a:pt x="9524" y="1657832"/>
                  </a:lnTo>
                  <a:close/>
                </a:path>
                <a:path w="6772275" h="8229600">
                  <a:moveTo>
                    <a:pt x="9524" y="1638782"/>
                  </a:moveTo>
                  <a:lnTo>
                    <a:pt x="0" y="1638782"/>
                  </a:lnTo>
                  <a:lnTo>
                    <a:pt x="0" y="1629257"/>
                  </a:lnTo>
                  <a:lnTo>
                    <a:pt x="9524" y="1629257"/>
                  </a:lnTo>
                  <a:lnTo>
                    <a:pt x="9524" y="1638782"/>
                  </a:lnTo>
                  <a:close/>
                </a:path>
                <a:path w="6772275" h="8229600">
                  <a:moveTo>
                    <a:pt x="9524" y="1619732"/>
                  </a:moveTo>
                  <a:lnTo>
                    <a:pt x="0" y="1619732"/>
                  </a:lnTo>
                  <a:lnTo>
                    <a:pt x="0" y="1610207"/>
                  </a:lnTo>
                  <a:lnTo>
                    <a:pt x="9524" y="1610207"/>
                  </a:lnTo>
                  <a:lnTo>
                    <a:pt x="9524" y="1619732"/>
                  </a:lnTo>
                  <a:close/>
                </a:path>
                <a:path w="6772275" h="8229600">
                  <a:moveTo>
                    <a:pt x="9524" y="1600682"/>
                  </a:moveTo>
                  <a:lnTo>
                    <a:pt x="0" y="1600682"/>
                  </a:lnTo>
                  <a:lnTo>
                    <a:pt x="0" y="1591157"/>
                  </a:lnTo>
                  <a:lnTo>
                    <a:pt x="9524" y="1591157"/>
                  </a:lnTo>
                  <a:lnTo>
                    <a:pt x="9524" y="1600682"/>
                  </a:lnTo>
                  <a:close/>
                </a:path>
                <a:path w="6772275" h="8229600">
                  <a:moveTo>
                    <a:pt x="9524" y="1581632"/>
                  </a:moveTo>
                  <a:lnTo>
                    <a:pt x="0" y="1581632"/>
                  </a:lnTo>
                  <a:lnTo>
                    <a:pt x="0" y="1572107"/>
                  </a:lnTo>
                  <a:lnTo>
                    <a:pt x="9524" y="1572107"/>
                  </a:lnTo>
                  <a:lnTo>
                    <a:pt x="9524" y="1581632"/>
                  </a:lnTo>
                  <a:close/>
                </a:path>
                <a:path w="6772275" h="8229600">
                  <a:moveTo>
                    <a:pt x="9524" y="1562582"/>
                  </a:moveTo>
                  <a:lnTo>
                    <a:pt x="0" y="1562582"/>
                  </a:lnTo>
                  <a:lnTo>
                    <a:pt x="0" y="1553057"/>
                  </a:lnTo>
                  <a:lnTo>
                    <a:pt x="9524" y="1553057"/>
                  </a:lnTo>
                  <a:lnTo>
                    <a:pt x="9524" y="1562582"/>
                  </a:lnTo>
                  <a:close/>
                </a:path>
                <a:path w="6772275" h="8229600">
                  <a:moveTo>
                    <a:pt x="9524" y="1543532"/>
                  </a:moveTo>
                  <a:lnTo>
                    <a:pt x="0" y="1543532"/>
                  </a:lnTo>
                  <a:lnTo>
                    <a:pt x="0" y="1534007"/>
                  </a:lnTo>
                  <a:lnTo>
                    <a:pt x="9524" y="1534007"/>
                  </a:lnTo>
                  <a:lnTo>
                    <a:pt x="9524" y="1543532"/>
                  </a:lnTo>
                  <a:close/>
                </a:path>
                <a:path w="6772275" h="8229600">
                  <a:moveTo>
                    <a:pt x="9524" y="1524483"/>
                  </a:moveTo>
                  <a:lnTo>
                    <a:pt x="0" y="1524483"/>
                  </a:lnTo>
                  <a:lnTo>
                    <a:pt x="0" y="1514957"/>
                  </a:lnTo>
                  <a:lnTo>
                    <a:pt x="9524" y="1514957"/>
                  </a:lnTo>
                  <a:lnTo>
                    <a:pt x="9524" y="1524483"/>
                  </a:lnTo>
                  <a:close/>
                </a:path>
                <a:path w="6772275" h="8229600">
                  <a:moveTo>
                    <a:pt x="9524" y="1505432"/>
                  </a:moveTo>
                  <a:lnTo>
                    <a:pt x="0" y="1505432"/>
                  </a:lnTo>
                  <a:lnTo>
                    <a:pt x="0" y="1495907"/>
                  </a:lnTo>
                  <a:lnTo>
                    <a:pt x="9524" y="1495907"/>
                  </a:lnTo>
                  <a:lnTo>
                    <a:pt x="9524" y="1505432"/>
                  </a:lnTo>
                  <a:close/>
                </a:path>
                <a:path w="6772275" h="8229600">
                  <a:moveTo>
                    <a:pt x="9524" y="1486382"/>
                  </a:moveTo>
                  <a:lnTo>
                    <a:pt x="0" y="1486382"/>
                  </a:lnTo>
                  <a:lnTo>
                    <a:pt x="0" y="1476857"/>
                  </a:lnTo>
                  <a:lnTo>
                    <a:pt x="9524" y="1476857"/>
                  </a:lnTo>
                  <a:lnTo>
                    <a:pt x="9524" y="1486382"/>
                  </a:lnTo>
                  <a:close/>
                </a:path>
                <a:path w="6772275" h="8229600">
                  <a:moveTo>
                    <a:pt x="9524" y="1467332"/>
                  </a:moveTo>
                  <a:lnTo>
                    <a:pt x="0" y="1467332"/>
                  </a:lnTo>
                  <a:lnTo>
                    <a:pt x="0" y="1457807"/>
                  </a:lnTo>
                  <a:lnTo>
                    <a:pt x="9524" y="1457807"/>
                  </a:lnTo>
                  <a:lnTo>
                    <a:pt x="9524" y="1467332"/>
                  </a:lnTo>
                  <a:close/>
                </a:path>
                <a:path w="6772275" h="8229600">
                  <a:moveTo>
                    <a:pt x="9524" y="1448282"/>
                  </a:moveTo>
                  <a:lnTo>
                    <a:pt x="0" y="1448282"/>
                  </a:lnTo>
                  <a:lnTo>
                    <a:pt x="0" y="1438757"/>
                  </a:lnTo>
                  <a:lnTo>
                    <a:pt x="9524" y="1438757"/>
                  </a:lnTo>
                  <a:lnTo>
                    <a:pt x="9524" y="1448282"/>
                  </a:lnTo>
                  <a:close/>
                </a:path>
                <a:path w="6772275" h="8229600">
                  <a:moveTo>
                    <a:pt x="9524" y="1429232"/>
                  </a:moveTo>
                  <a:lnTo>
                    <a:pt x="0" y="1429232"/>
                  </a:lnTo>
                  <a:lnTo>
                    <a:pt x="0" y="1419707"/>
                  </a:lnTo>
                  <a:lnTo>
                    <a:pt x="9524" y="1419707"/>
                  </a:lnTo>
                  <a:lnTo>
                    <a:pt x="9524" y="1429232"/>
                  </a:lnTo>
                  <a:close/>
                </a:path>
                <a:path w="6772275" h="8229600">
                  <a:moveTo>
                    <a:pt x="9524" y="1410182"/>
                  </a:moveTo>
                  <a:lnTo>
                    <a:pt x="0" y="1410182"/>
                  </a:lnTo>
                  <a:lnTo>
                    <a:pt x="0" y="1400657"/>
                  </a:lnTo>
                  <a:lnTo>
                    <a:pt x="9524" y="1400657"/>
                  </a:lnTo>
                  <a:lnTo>
                    <a:pt x="9524" y="1410182"/>
                  </a:lnTo>
                  <a:close/>
                </a:path>
                <a:path w="6772275" h="8229600">
                  <a:moveTo>
                    <a:pt x="9524" y="1391132"/>
                  </a:moveTo>
                  <a:lnTo>
                    <a:pt x="0" y="1391132"/>
                  </a:lnTo>
                  <a:lnTo>
                    <a:pt x="0" y="1381607"/>
                  </a:lnTo>
                  <a:lnTo>
                    <a:pt x="9524" y="1381607"/>
                  </a:lnTo>
                  <a:lnTo>
                    <a:pt x="9524" y="1391132"/>
                  </a:lnTo>
                  <a:close/>
                </a:path>
                <a:path w="6772275" h="8229600">
                  <a:moveTo>
                    <a:pt x="9524" y="1372082"/>
                  </a:moveTo>
                  <a:lnTo>
                    <a:pt x="0" y="1372082"/>
                  </a:lnTo>
                  <a:lnTo>
                    <a:pt x="0" y="1362557"/>
                  </a:lnTo>
                  <a:lnTo>
                    <a:pt x="9524" y="1362557"/>
                  </a:lnTo>
                  <a:lnTo>
                    <a:pt x="9524" y="1372082"/>
                  </a:lnTo>
                  <a:close/>
                </a:path>
                <a:path w="6772275" h="8229600">
                  <a:moveTo>
                    <a:pt x="9524" y="1353032"/>
                  </a:moveTo>
                  <a:lnTo>
                    <a:pt x="0" y="1353032"/>
                  </a:lnTo>
                  <a:lnTo>
                    <a:pt x="0" y="1343507"/>
                  </a:lnTo>
                  <a:lnTo>
                    <a:pt x="9524" y="1343507"/>
                  </a:lnTo>
                  <a:lnTo>
                    <a:pt x="9524" y="1353032"/>
                  </a:lnTo>
                  <a:close/>
                </a:path>
                <a:path w="6772275" h="8229600">
                  <a:moveTo>
                    <a:pt x="9524" y="1333982"/>
                  </a:moveTo>
                  <a:lnTo>
                    <a:pt x="0" y="1333982"/>
                  </a:lnTo>
                  <a:lnTo>
                    <a:pt x="0" y="1324457"/>
                  </a:lnTo>
                  <a:lnTo>
                    <a:pt x="9524" y="1324457"/>
                  </a:lnTo>
                  <a:lnTo>
                    <a:pt x="9524" y="1333982"/>
                  </a:lnTo>
                  <a:close/>
                </a:path>
                <a:path w="6772275" h="8229600">
                  <a:moveTo>
                    <a:pt x="9524" y="1314932"/>
                  </a:moveTo>
                  <a:lnTo>
                    <a:pt x="0" y="1314932"/>
                  </a:lnTo>
                  <a:lnTo>
                    <a:pt x="0" y="1305407"/>
                  </a:lnTo>
                  <a:lnTo>
                    <a:pt x="9524" y="1305407"/>
                  </a:lnTo>
                  <a:lnTo>
                    <a:pt x="9524" y="1314932"/>
                  </a:lnTo>
                  <a:close/>
                </a:path>
                <a:path w="6772275" h="8229600">
                  <a:moveTo>
                    <a:pt x="9524" y="1295882"/>
                  </a:moveTo>
                  <a:lnTo>
                    <a:pt x="0" y="1295882"/>
                  </a:lnTo>
                  <a:lnTo>
                    <a:pt x="0" y="1286357"/>
                  </a:lnTo>
                  <a:lnTo>
                    <a:pt x="9524" y="1286357"/>
                  </a:lnTo>
                  <a:lnTo>
                    <a:pt x="9524" y="1295882"/>
                  </a:lnTo>
                  <a:close/>
                </a:path>
                <a:path w="6772275" h="8229600">
                  <a:moveTo>
                    <a:pt x="9524" y="1276832"/>
                  </a:moveTo>
                  <a:lnTo>
                    <a:pt x="0" y="1276832"/>
                  </a:lnTo>
                  <a:lnTo>
                    <a:pt x="0" y="1267307"/>
                  </a:lnTo>
                  <a:lnTo>
                    <a:pt x="9524" y="1267307"/>
                  </a:lnTo>
                  <a:lnTo>
                    <a:pt x="9524" y="1276832"/>
                  </a:lnTo>
                  <a:close/>
                </a:path>
                <a:path w="6772275" h="8229600">
                  <a:moveTo>
                    <a:pt x="9524" y="1257782"/>
                  </a:moveTo>
                  <a:lnTo>
                    <a:pt x="0" y="1257782"/>
                  </a:lnTo>
                  <a:lnTo>
                    <a:pt x="0" y="1248257"/>
                  </a:lnTo>
                  <a:lnTo>
                    <a:pt x="9524" y="1248257"/>
                  </a:lnTo>
                  <a:lnTo>
                    <a:pt x="9524" y="1257782"/>
                  </a:lnTo>
                  <a:close/>
                </a:path>
                <a:path w="6772275" h="8229600">
                  <a:moveTo>
                    <a:pt x="9524" y="1238732"/>
                  </a:moveTo>
                  <a:lnTo>
                    <a:pt x="0" y="1238732"/>
                  </a:lnTo>
                  <a:lnTo>
                    <a:pt x="0" y="1229207"/>
                  </a:lnTo>
                  <a:lnTo>
                    <a:pt x="9524" y="1229207"/>
                  </a:lnTo>
                  <a:lnTo>
                    <a:pt x="9524" y="1238732"/>
                  </a:lnTo>
                  <a:close/>
                </a:path>
                <a:path w="6772275" h="8229600">
                  <a:moveTo>
                    <a:pt x="9524" y="1219682"/>
                  </a:moveTo>
                  <a:lnTo>
                    <a:pt x="0" y="1219682"/>
                  </a:lnTo>
                  <a:lnTo>
                    <a:pt x="0" y="1210157"/>
                  </a:lnTo>
                  <a:lnTo>
                    <a:pt x="9524" y="1210157"/>
                  </a:lnTo>
                  <a:lnTo>
                    <a:pt x="9524" y="1219682"/>
                  </a:lnTo>
                  <a:close/>
                </a:path>
                <a:path w="6772275" h="8229600">
                  <a:moveTo>
                    <a:pt x="9524" y="1200632"/>
                  </a:moveTo>
                  <a:lnTo>
                    <a:pt x="0" y="1200632"/>
                  </a:lnTo>
                  <a:lnTo>
                    <a:pt x="0" y="1191107"/>
                  </a:lnTo>
                  <a:lnTo>
                    <a:pt x="9524" y="1191107"/>
                  </a:lnTo>
                  <a:lnTo>
                    <a:pt x="9524" y="1200632"/>
                  </a:lnTo>
                  <a:close/>
                </a:path>
                <a:path w="6772275" h="8229600">
                  <a:moveTo>
                    <a:pt x="9524" y="1181582"/>
                  </a:moveTo>
                  <a:lnTo>
                    <a:pt x="0" y="1181582"/>
                  </a:lnTo>
                  <a:lnTo>
                    <a:pt x="0" y="1172057"/>
                  </a:lnTo>
                  <a:lnTo>
                    <a:pt x="9524" y="1172057"/>
                  </a:lnTo>
                  <a:lnTo>
                    <a:pt x="9524" y="1181582"/>
                  </a:lnTo>
                  <a:close/>
                </a:path>
                <a:path w="6772275" h="8229600">
                  <a:moveTo>
                    <a:pt x="9524" y="1162532"/>
                  </a:moveTo>
                  <a:lnTo>
                    <a:pt x="0" y="1162532"/>
                  </a:lnTo>
                  <a:lnTo>
                    <a:pt x="0" y="1153007"/>
                  </a:lnTo>
                  <a:lnTo>
                    <a:pt x="9524" y="1153007"/>
                  </a:lnTo>
                  <a:lnTo>
                    <a:pt x="9524" y="1162532"/>
                  </a:lnTo>
                  <a:close/>
                </a:path>
                <a:path w="6772275" h="8229600">
                  <a:moveTo>
                    <a:pt x="9524" y="1143482"/>
                  </a:moveTo>
                  <a:lnTo>
                    <a:pt x="0" y="1143482"/>
                  </a:lnTo>
                  <a:lnTo>
                    <a:pt x="0" y="1133957"/>
                  </a:lnTo>
                  <a:lnTo>
                    <a:pt x="9524" y="1133957"/>
                  </a:lnTo>
                  <a:lnTo>
                    <a:pt x="9524" y="1143482"/>
                  </a:lnTo>
                  <a:close/>
                </a:path>
                <a:path w="6772275" h="8229600">
                  <a:moveTo>
                    <a:pt x="9524" y="1124432"/>
                  </a:moveTo>
                  <a:lnTo>
                    <a:pt x="0" y="1124432"/>
                  </a:lnTo>
                  <a:lnTo>
                    <a:pt x="0" y="1114907"/>
                  </a:lnTo>
                  <a:lnTo>
                    <a:pt x="9524" y="1114907"/>
                  </a:lnTo>
                  <a:lnTo>
                    <a:pt x="9524" y="1124432"/>
                  </a:lnTo>
                  <a:close/>
                </a:path>
                <a:path w="6772275" h="8229600">
                  <a:moveTo>
                    <a:pt x="9524" y="1105382"/>
                  </a:moveTo>
                  <a:lnTo>
                    <a:pt x="0" y="1105382"/>
                  </a:lnTo>
                  <a:lnTo>
                    <a:pt x="0" y="1095857"/>
                  </a:lnTo>
                  <a:lnTo>
                    <a:pt x="9524" y="1095857"/>
                  </a:lnTo>
                  <a:lnTo>
                    <a:pt x="9524" y="1105382"/>
                  </a:lnTo>
                  <a:close/>
                </a:path>
                <a:path w="6772275" h="8229600">
                  <a:moveTo>
                    <a:pt x="9524" y="1086332"/>
                  </a:moveTo>
                  <a:lnTo>
                    <a:pt x="0" y="1086332"/>
                  </a:lnTo>
                  <a:lnTo>
                    <a:pt x="0" y="1076807"/>
                  </a:lnTo>
                  <a:lnTo>
                    <a:pt x="9524" y="1076807"/>
                  </a:lnTo>
                  <a:lnTo>
                    <a:pt x="9524" y="1086332"/>
                  </a:lnTo>
                  <a:close/>
                </a:path>
                <a:path w="6772275" h="8229600">
                  <a:moveTo>
                    <a:pt x="9524" y="1067282"/>
                  </a:moveTo>
                  <a:lnTo>
                    <a:pt x="0" y="1067282"/>
                  </a:lnTo>
                  <a:lnTo>
                    <a:pt x="0" y="1057757"/>
                  </a:lnTo>
                  <a:lnTo>
                    <a:pt x="9524" y="1057757"/>
                  </a:lnTo>
                  <a:lnTo>
                    <a:pt x="9524" y="1067282"/>
                  </a:lnTo>
                  <a:close/>
                </a:path>
                <a:path w="6772275" h="8229600">
                  <a:moveTo>
                    <a:pt x="9524" y="1048232"/>
                  </a:moveTo>
                  <a:lnTo>
                    <a:pt x="0" y="1048232"/>
                  </a:lnTo>
                  <a:lnTo>
                    <a:pt x="0" y="1038707"/>
                  </a:lnTo>
                  <a:lnTo>
                    <a:pt x="9524" y="1038707"/>
                  </a:lnTo>
                  <a:lnTo>
                    <a:pt x="9524" y="1048232"/>
                  </a:lnTo>
                  <a:close/>
                </a:path>
                <a:path w="6772275" h="8229600">
                  <a:moveTo>
                    <a:pt x="9524" y="1029182"/>
                  </a:moveTo>
                  <a:lnTo>
                    <a:pt x="0" y="1029182"/>
                  </a:lnTo>
                  <a:lnTo>
                    <a:pt x="0" y="1019657"/>
                  </a:lnTo>
                  <a:lnTo>
                    <a:pt x="9524" y="1019657"/>
                  </a:lnTo>
                  <a:lnTo>
                    <a:pt x="9524" y="1029182"/>
                  </a:lnTo>
                  <a:close/>
                </a:path>
                <a:path w="6772275" h="8229600">
                  <a:moveTo>
                    <a:pt x="9524" y="1010132"/>
                  </a:moveTo>
                  <a:lnTo>
                    <a:pt x="0" y="1010132"/>
                  </a:lnTo>
                  <a:lnTo>
                    <a:pt x="0" y="1000607"/>
                  </a:lnTo>
                  <a:lnTo>
                    <a:pt x="9524" y="1000607"/>
                  </a:lnTo>
                  <a:lnTo>
                    <a:pt x="9524" y="1010132"/>
                  </a:lnTo>
                  <a:close/>
                </a:path>
                <a:path w="6772275" h="8229600">
                  <a:moveTo>
                    <a:pt x="9524" y="991082"/>
                  </a:moveTo>
                  <a:lnTo>
                    <a:pt x="0" y="991082"/>
                  </a:lnTo>
                  <a:lnTo>
                    <a:pt x="0" y="981558"/>
                  </a:lnTo>
                  <a:lnTo>
                    <a:pt x="9524" y="981558"/>
                  </a:lnTo>
                  <a:lnTo>
                    <a:pt x="9524" y="991082"/>
                  </a:lnTo>
                  <a:close/>
                </a:path>
                <a:path w="6772275" h="8229600">
                  <a:moveTo>
                    <a:pt x="9524" y="972033"/>
                  </a:moveTo>
                  <a:lnTo>
                    <a:pt x="0" y="972033"/>
                  </a:lnTo>
                  <a:lnTo>
                    <a:pt x="0" y="962508"/>
                  </a:lnTo>
                  <a:lnTo>
                    <a:pt x="9524" y="962508"/>
                  </a:lnTo>
                  <a:lnTo>
                    <a:pt x="9524" y="972033"/>
                  </a:lnTo>
                  <a:close/>
                </a:path>
                <a:path w="6772275" h="8229600">
                  <a:moveTo>
                    <a:pt x="9524" y="952983"/>
                  </a:moveTo>
                  <a:lnTo>
                    <a:pt x="0" y="952983"/>
                  </a:lnTo>
                  <a:lnTo>
                    <a:pt x="0" y="943458"/>
                  </a:lnTo>
                  <a:lnTo>
                    <a:pt x="9524" y="943458"/>
                  </a:lnTo>
                  <a:lnTo>
                    <a:pt x="9524" y="952983"/>
                  </a:lnTo>
                  <a:close/>
                </a:path>
                <a:path w="6772275" h="8229600">
                  <a:moveTo>
                    <a:pt x="9524" y="933933"/>
                  </a:moveTo>
                  <a:lnTo>
                    <a:pt x="0" y="933933"/>
                  </a:lnTo>
                  <a:lnTo>
                    <a:pt x="0" y="924408"/>
                  </a:lnTo>
                  <a:lnTo>
                    <a:pt x="9524" y="924408"/>
                  </a:lnTo>
                  <a:lnTo>
                    <a:pt x="9524" y="933933"/>
                  </a:lnTo>
                  <a:close/>
                </a:path>
                <a:path w="6772275" h="8229600">
                  <a:moveTo>
                    <a:pt x="9524" y="914883"/>
                  </a:moveTo>
                  <a:lnTo>
                    <a:pt x="0" y="914883"/>
                  </a:lnTo>
                  <a:lnTo>
                    <a:pt x="0" y="905358"/>
                  </a:lnTo>
                  <a:lnTo>
                    <a:pt x="9524" y="905358"/>
                  </a:lnTo>
                  <a:lnTo>
                    <a:pt x="9524" y="914883"/>
                  </a:lnTo>
                  <a:close/>
                </a:path>
                <a:path w="6772275" h="8229600">
                  <a:moveTo>
                    <a:pt x="9524" y="895833"/>
                  </a:moveTo>
                  <a:lnTo>
                    <a:pt x="0" y="895833"/>
                  </a:lnTo>
                  <a:lnTo>
                    <a:pt x="0" y="886308"/>
                  </a:lnTo>
                  <a:lnTo>
                    <a:pt x="9524" y="886308"/>
                  </a:lnTo>
                  <a:lnTo>
                    <a:pt x="9524" y="895833"/>
                  </a:lnTo>
                  <a:close/>
                </a:path>
                <a:path w="6772275" h="8229600">
                  <a:moveTo>
                    <a:pt x="9524" y="876783"/>
                  </a:moveTo>
                  <a:lnTo>
                    <a:pt x="0" y="876783"/>
                  </a:lnTo>
                  <a:lnTo>
                    <a:pt x="0" y="867258"/>
                  </a:lnTo>
                  <a:lnTo>
                    <a:pt x="9524" y="867258"/>
                  </a:lnTo>
                  <a:lnTo>
                    <a:pt x="9524" y="876783"/>
                  </a:lnTo>
                  <a:close/>
                </a:path>
                <a:path w="6772275" h="8229600">
                  <a:moveTo>
                    <a:pt x="9524" y="857733"/>
                  </a:moveTo>
                  <a:lnTo>
                    <a:pt x="0" y="857733"/>
                  </a:lnTo>
                  <a:lnTo>
                    <a:pt x="0" y="848208"/>
                  </a:lnTo>
                  <a:lnTo>
                    <a:pt x="9524" y="848208"/>
                  </a:lnTo>
                  <a:lnTo>
                    <a:pt x="9524" y="857733"/>
                  </a:lnTo>
                  <a:close/>
                </a:path>
                <a:path w="6772275" h="8229600">
                  <a:moveTo>
                    <a:pt x="9524" y="838683"/>
                  </a:moveTo>
                  <a:lnTo>
                    <a:pt x="0" y="838683"/>
                  </a:lnTo>
                  <a:lnTo>
                    <a:pt x="0" y="829158"/>
                  </a:lnTo>
                  <a:lnTo>
                    <a:pt x="9524" y="829158"/>
                  </a:lnTo>
                  <a:lnTo>
                    <a:pt x="9524" y="838683"/>
                  </a:lnTo>
                  <a:close/>
                </a:path>
                <a:path w="6772275" h="8229600">
                  <a:moveTo>
                    <a:pt x="9524" y="819633"/>
                  </a:moveTo>
                  <a:lnTo>
                    <a:pt x="0" y="819633"/>
                  </a:lnTo>
                  <a:lnTo>
                    <a:pt x="0" y="810108"/>
                  </a:lnTo>
                  <a:lnTo>
                    <a:pt x="9524" y="810108"/>
                  </a:lnTo>
                  <a:lnTo>
                    <a:pt x="9524" y="819633"/>
                  </a:lnTo>
                  <a:close/>
                </a:path>
                <a:path w="6772275" h="8229600">
                  <a:moveTo>
                    <a:pt x="9524" y="800583"/>
                  </a:moveTo>
                  <a:lnTo>
                    <a:pt x="0" y="800583"/>
                  </a:lnTo>
                  <a:lnTo>
                    <a:pt x="0" y="791058"/>
                  </a:lnTo>
                  <a:lnTo>
                    <a:pt x="9524" y="791058"/>
                  </a:lnTo>
                  <a:lnTo>
                    <a:pt x="9524" y="800583"/>
                  </a:lnTo>
                  <a:close/>
                </a:path>
                <a:path w="6772275" h="8229600">
                  <a:moveTo>
                    <a:pt x="9524" y="781533"/>
                  </a:moveTo>
                  <a:lnTo>
                    <a:pt x="0" y="781533"/>
                  </a:lnTo>
                  <a:lnTo>
                    <a:pt x="0" y="772008"/>
                  </a:lnTo>
                  <a:lnTo>
                    <a:pt x="9524" y="772008"/>
                  </a:lnTo>
                  <a:lnTo>
                    <a:pt x="9524" y="781533"/>
                  </a:lnTo>
                  <a:close/>
                </a:path>
                <a:path w="6772275" h="8229600">
                  <a:moveTo>
                    <a:pt x="9524" y="762483"/>
                  </a:moveTo>
                  <a:lnTo>
                    <a:pt x="0" y="762483"/>
                  </a:lnTo>
                  <a:lnTo>
                    <a:pt x="0" y="752958"/>
                  </a:lnTo>
                  <a:lnTo>
                    <a:pt x="9524" y="752958"/>
                  </a:lnTo>
                  <a:lnTo>
                    <a:pt x="9524" y="762483"/>
                  </a:lnTo>
                  <a:close/>
                </a:path>
                <a:path w="6772275" h="8229600">
                  <a:moveTo>
                    <a:pt x="9524" y="743433"/>
                  </a:moveTo>
                  <a:lnTo>
                    <a:pt x="0" y="743433"/>
                  </a:lnTo>
                  <a:lnTo>
                    <a:pt x="0" y="733908"/>
                  </a:lnTo>
                  <a:lnTo>
                    <a:pt x="9524" y="733908"/>
                  </a:lnTo>
                  <a:lnTo>
                    <a:pt x="9524" y="743433"/>
                  </a:lnTo>
                  <a:close/>
                </a:path>
                <a:path w="6772275" h="8229600">
                  <a:moveTo>
                    <a:pt x="9524" y="724383"/>
                  </a:moveTo>
                  <a:lnTo>
                    <a:pt x="0" y="724383"/>
                  </a:lnTo>
                  <a:lnTo>
                    <a:pt x="0" y="714858"/>
                  </a:lnTo>
                  <a:lnTo>
                    <a:pt x="9524" y="714858"/>
                  </a:lnTo>
                  <a:lnTo>
                    <a:pt x="9524" y="724383"/>
                  </a:lnTo>
                  <a:close/>
                </a:path>
                <a:path w="6772275" h="8229600">
                  <a:moveTo>
                    <a:pt x="9524" y="705333"/>
                  </a:moveTo>
                  <a:lnTo>
                    <a:pt x="0" y="705333"/>
                  </a:lnTo>
                  <a:lnTo>
                    <a:pt x="0" y="695808"/>
                  </a:lnTo>
                  <a:lnTo>
                    <a:pt x="9524" y="695808"/>
                  </a:lnTo>
                  <a:lnTo>
                    <a:pt x="9524" y="705333"/>
                  </a:lnTo>
                  <a:close/>
                </a:path>
                <a:path w="6772275" h="8229600">
                  <a:moveTo>
                    <a:pt x="9524" y="686283"/>
                  </a:moveTo>
                  <a:lnTo>
                    <a:pt x="0" y="686283"/>
                  </a:lnTo>
                  <a:lnTo>
                    <a:pt x="0" y="676758"/>
                  </a:lnTo>
                  <a:lnTo>
                    <a:pt x="9524" y="676758"/>
                  </a:lnTo>
                  <a:lnTo>
                    <a:pt x="9524" y="686283"/>
                  </a:lnTo>
                  <a:close/>
                </a:path>
                <a:path w="6772275" h="8229600">
                  <a:moveTo>
                    <a:pt x="9524" y="667233"/>
                  </a:moveTo>
                  <a:lnTo>
                    <a:pt x="0" y="667233"/>
                  </a:lnTo>
                  <a:lnTo>
                    <a:pt x="0" y="657708"/>
                  </a:lnTo>
                  <a:lnTo>
                    <a:pt x="9524" y="657708"/>
                  </a:lnTo>
                  <a:lnTo>
                    <a:pt x="9524" y="667233"/>
                  </a:lnTo>
                  <a:close/>
                </a:path>
                <a:path w="6772275" h="8229600">
                  <a:moveTo>
                    <a:pt x="9524" y="648183"/>
                  </a:moveTo>
                  <a:lnTo>
                    <a:pt x="0" y="648183"/>
                  </a:lnTo>
                  <a:lnTo>
                    <a:pt x="0" y="638658"/>
                  </a:lnTo>
                  <a:lnTo>
                    <a:pt x="9524" y="638658"/>
                  </a:lnTo>
                  <a:lnTo>
                    <a:pt x="9524" y="648183"/>
                  </a:lnTo>
                  <a:close/>
                </a:path>
                <a:path w="6772275" h="8229600">
                  <a:moveTo>
                    <a:pt x="9524" y="629133"/>
                  </a:moveTo>
                  <a:lnTo>
                    <a:pt x="0" y="629133"/>
                  </a:lnTo>
                  <a:lnTo>
                    <a:pt x="0" y="619608"/>
                  </a:lnTo>
                  <a:lnTo>
                    <a:pt x="9524" y="619608"/>
                  </a:lnTo>
                  <a:lnTo>
                    <a:pt x="9524" y="629133"/>
                  </a:lnTo>
                  <a:close/>
                </a:path>
                <a:path w="6772275" h="8229600">
                  <a:moveTo>
                    <a:pt x="9524" y="610083"/>
                  </a:moveTo>
                  <a:lnTo>
                    <a:pt x="0" y="610083"/>
                  </a:lnTo>
                  <a:lnTo>
                    <a:pt x="0" y="600558"/>
                  </a:lnTo>
                  <a:lnTo>
                    <a:pt x="9524" y="600558"/>
                  </a:lnTo>
                  <a:lnTo>
                    <a:pt x="9524" y="610083"/>
                  </a:lnTo>
                  <a:close/>
                </a:path>
                <a:path w="6772275" h="8229600">
                  <a:moveTo>
                    <a:pt x="9524" y="591033"/>
                  </a:moveTo>
                  <a:lnTo>
                    <a:pt x="0" y="591033"/>
                  </a:lnTo>
                  <a:lnTo>
                    <a:pt x="0" y="581508"/>
                  </a:lnTo>
                  <a:lnTo>
                    <a:pt x="9524" y="581508"/>
                  </a:lnTo>
                  <a:lnTo>
                    <a:pt x="9524" y="591033"/>
                  </a:lnTo>
                  <a:close/>
                </a:path>
                <a:path w="6772275" h="8229600">
                  <a:moveTo>
                    <a:pt x="9524" y="571983"/>
                  </a:moveTo>
                  <a:lnTo>
                    <a:pt x="0" y="571983"/>
                  </a:lnTo>
                  <a:lnTo>
                    <a:pt x="0" y="562458"/>
                  </a:lnTo>
                  <a:lnTo>
                    <a:pt x="9524" y="562458"/>
                  </a:lnTo>
                  <a:lnTo>
                    <a:pt x="9524" y="571983"/>
                  </a:lnTo>
                  <a:close/>
                </a:path>
                <a:path w="6772275" h="8229600">
                  <a:moveTo>
                    <a:pt x="9524" y="552933"/>
                  </a:moveTo>
                  <a:lnTo>
                    <a:pt x="0" y="552933"/>
                  </a:lnTo>
                  <a:lnTo>
                    <a:pt x="0" y="543408"/>
                  </a:lnTo>
                  <a:lnTo>
                    <a:pt x="9524" y="543408"/>
                  </a:lnTo>
                  <a:lnTo>
                    <a:pt x="9524" y="552933"/>
                  </a:lnTo>
                  <a:close/>
                </a:path>
                <a:path w="6772275" h="8229600">
                  <a:moveTo>
                    <a:pt x="9524" y="533883"/>
                  </a:moveTo>
                  <a:lnTo>
                    <a:pt x="0" y="533883"/>
                  </a:lnTo>
                  <a:lnTo>
                    <a:pt x="0" y="524358"/>
                  </a:lnTo>
                  <a:lnTo>
                    <a:pt x="9524" y="524358"/>
                  </a:lnTo>
                  <a:lnTo>
                    <a:pt x="9524" y="533883"/>
                  </a:lnTo>
                  <a:close/>
                </a:path>
                <a:path w="6772275" h="8229600">
                  <a:moveTo>
                    <a:pt x="9524" y="514833"/>
                  </a:moveTo>
                  <a:lnTo>
                    <a:pt x="0" y="514833"/>
                  </a:lnTo>
                  <a:lnTo>
                    <a:pt x="0" y="505308"/>
                  </a:lnTo>
                  <a:lnTo>
                    <a:pt x="9524" y="505308"/>
                  </a:lnTo>
                  <a:lnTo>
                    <a:pt x="9524" y="514833"/>
                  </a:lnTo>
                  <a:close/>
                </a:path>
                <a:path w="6772275" h="8229600">
                  <a:moveTo>
                    <a:pt x="9524" y="495783"/>
                  </a:moveTo>
                  <a:lnTo>
                    <a:pt x="0" y="495783"/>
                  </a:lnTo>
                  <a:lnTo>
                    <a:pt x="0" y="486258"/>
                  </a:lnTo>
                  <a:lnTo>
                    <a:pt x="9524" y="486258"/>
                  </a:lnTo>
                  <a:lnTo>
                    <a:pt x="9524" y="495783"/>
                  </a:lnTo>
                  <a:close/>
                </a:path>
                <a:path w="6772275" h="8229600">
                  <a:moveTo>
                    <a:pt x="9524" y="476733"/>
                  </a:moveTo>
                  <a:lnTo>
                    <a:pt x="0" y="476733"/>
                  </a:lnTo>
                  <a:lnTo>
                    <a:pt x="0" y="467208"/>
                  </a:lnTo>
                  <a:lnTo>
                    <a:pt x="9524" y="467208"/>
                  </a:lnTo>
                  <a:lnTo>
                    <a:pt x="9524" y="476733"/>
                  </a:lnTo>
                  <a:close/>
                </a:path>
                <a:path w="6772275" h="8229600">
                  <a:moveTo>
                    <a:pt x="9524" y="457683"/>
                  </a:moveTo>
                  <a:lnTo>
                    <a:pt x="0" y="457683"/>
                  </a:lnTo>
                  <a:lnTo>
                    <a:pt x="0" y="448158"/>
                  </a:lnTo>
                  <a:lnTo>
                    <a:pt x="9524" y="448158"/>
                  </a:lnTo>
                  <a:lnTo>
                    <a:pt x="9524" y="457683"/>
                  </a:lnTo>
                  <a:close/>
                </a:path>
                <a:path w="6772275" h="8229600">
                  <a:moveTo>
                    <a:pt x="9524" y="438633"/>
                  </a:moveTo>
                  <a:lnTo>
                    <a:pt x="0" y="438633"/>
                  </a:lnTo>
                  <a:lnTo>
                    <a:pt x="0" y="429108"/>
                  </a:lnTo>
                  <a:lnTo>
                    <a:pt x="9524" y="429108"/>
                  </a:lnTo>
                  <a:lnTo>
                    <a:pt x="9524" y="438633"/>
                  </a:lnTo>
                  <a:close/>
                </a:path>
                <a:path w="6772275" h="8229600">
                  <a:moveTo>
                    <a:pt x="9524" y="419583"/>
                  </a:moveTo>
                  <a:lnTo>
                    <a:pt x="0" y="419583"/>
                  </a:lnTo>
                  <a:lnTo>
                    <a:pt x="0" y="410058"/>
                  </a:lnTo>
                  <a:lnTo>
                    <a:pt x="9524" y="410058"/>
                  </a:lnTo>
                  <a:lnTo>
                    <a:pt x="9524" y="419583"/>
                  </a:lnTo>
                  <a:close/>
                </a:path>
                <a:path w="6772275" h="8229600">
                  <a:moveTo>
                    <a:pt x="9524" y="400533"/>
                  </a:moveTo>
                  <a:lnTo>
                    <a:pt x="0" y="400533"/>
                  </a:lnTo>
                  <a:lnTo>
                    <a:pt x="0" y="391008"/>
                  </a:lnTo>
                  <a:lnTo>
                    <a:pt x="9524" y="391008"/>
                  </a:lnTo>
                  <a:lnTo>
                    <a:pt x="9524" y="400533"/>
                  </a:lnTo>
                  <a:close/>
                </a:path>
                <a:path w="6772275" h="8229600">
                  <a:moveTo>
                    <a:pt x="9524" y="381483"/>
                  </a:moveTo>
                  <a:lnTo>
                    <a:pt x="0" y="381483"/>
                  </a:lnTo>
                  <a:lnTo>
                    <a:pt x="0" y="371958"/>
                  </a:lnTo>
                  <a:lnTo>
                    <a:pt x="9524" y="371958"/>
                  </a:lnTo>
                  <a:lnTo>
                    <a:pt x="9524" y="381483"/>
                  </a:lnTo>
                  <a:close/>
                </a:path>
                <a:path w="6772275" h="8229600">
                  <a:moveTo>
                    <a:pt x="9524" y="362433"/>
                  </a:moveTo>
                  <a:lnTo>
                    <a:pt x="0" y="362433"/>
                  </a:lnTo>
                  <a:lnTo>
                    <a:pt x="0" y="352908"/>
                  </a:lnTo>
                  <a:lnTo>
                    <a:pt x="9524" y="352908"/>
                  </a:lnTo>
                  <a:lnTo>
                    <a:pt x="9524" y="362433"/>
                  </a:lnTo>
                  <a:close/>
                </a:path>
                <a:path w="6772275" h="8229600">
                  <a:moveTo>
                    <a:pt x="9524" y="343383"/>
                  </a:moveTo>
                  <a:lnTo>
                    <a:pt x="0" y="343383"/>
                  </a:lnTo>
                  <a:lnTo>
                    <a:pt x="0" y="333858"/>
                  </a:lnTo>
                  <a:lnTo>
                    <a:pt x="9524" y="333858"/>
                  </a:lnTo>
                  <a:lnTo>
                    <a:pt x="9524" y="343383"/>
                  </a:lnTo>
                  <a:close/>
                </a:path>
                <a:path w="6772275" h="8229600">
                  <a:moveTo>
                    <a:pt x="9524" y="324333"/>
                  </a:moveTo>
                  <a:lnTo>
                    <a:pt x="0" y="324333"/>
                  </a:lnTo>
                  <a:lnTo>
                    <a:pt x="0" y="314808"/>
                  </a:lnTo>
                  <a:lnTo>
                    <a:pt x="9524" y="314808"/>
                  </a:lnTo>
                  <a:lnTo>
                    <a:pt x="9524" y="324333"/>
                  </a:lnTo>
                  <a:close/>
                </a:path>
                <a:path w="6772275" h="8229600">
                  <a:moveTo>
                    <a:pt x="9524" y="305283"/>
                  </a:moveTo>
                  <a:lnTo>
                    <a:pt x="0" y="305283"/>
                  </a:lnTo>
                  <a:lnTo>
                    <a:pt x="0" y="295758"/>
                  </a:lnTo>
                  <a:lnTo>
                    <a:pt x="9524" y="295758"/>
                  </a:lnTo>
                  <a:lnTo>
                    <a:pt x="9524" y="305283"/>
                  </a:lnTo>
                  <a:close/>
                </a:path>
                <a:path w="6772275" h="8229600">
                  <a:moveTo>
                    <a:pt x="9524" y="286233"/>
                  </a:moveTo>
                  <a:lnTo>
                    <a:pt x="0" y="286233"/>
                  </a:lnTo>
                  <a:lnTo>
                    <a:pt x="0" y="285744"/>
                  </a:lnTo>
                  <a:lnTo>
                    <a:pt x="719" y="276652"/>
                  </a:lnTo>
                  <a:lnTo>
                    <a:pt x="9665" y="276937"/>
                  </a:lnTo>
                  <a:lnTo>
                    <a:pt x="9571" y="279872"/>
                  </a:lnTo>
                  <a:lnTo>
                    <a:pt x="9524" y="286233"/>
                  </a:lnTo>
                  <a:close/>
                </a:path>
                <a:path w="6772275" h="8229600">
                  <a:moveTo>
                    <a:pt x="10114" y="267693"/>
                  </a:moveTo>
                  <a:lnTo>
                    <a:pt x="1473" y="267127"/>
                  </a:lnTo>
                  <a:lnTo>
                    <a:pt x="2224" y="257637"/>
                  </a:lnTo>
                  <a:lnTo>
                    <a:pt x="10871" y="258494"/>
                  </a:lnTo>
                  <a:lnTo>
                    <a:pt x="10567" y="261556"/>
                  </a:lnTo>
                  <a:lnTo>
                    <a:pt x="10315" y="264622"/>
                  </a:lnTo>
                  <a:lnTo>
                    <a:pt x="10114" y="267693"/>
                  </a:lnTo>
                  <a:close/>
                </a:path>
                <a:path w="6772275" h="8229600">
                  <a:moveTo>
                    <a:pt x="11931" y="249349"/>
                  </a:moveTo>
                  <a:lnTo>
                    <a:pt x="2975" y="248158"/>
                  </a:lnTo>
                  <a:lnTo>
                    <a:pt x="3559" y="240774"/>
                  </a:lnTo>
                  <a:lnTo>
                    <a:pt x="4054" y="238721"/>
                  </a:lnTo>
                  <a:lnTo>
                    <a:pt x="13293" y="240263"/>
                  </a:lnTo>
                  <a:lnTo>
                    <a:pt x="12789" y="243284"/>
                  </a:lnTo>
                  <a:lnTo>
                    <a:pt x="12335" y="246313"/>
                  </a:lnTo>
                  <a:lnTo>
                    <a:pt x="11931" y="249349"/>
                  </a:lnTo>
                  <a:close/>
                </a:path>
                <a:path w="6772275" h="8229600">
                  <a:moveTo>
                    <a:pt x="14954" y="231242"/>
                  </a:moveTo>
                  <a:lnTo>
                    <a:pt x="6276" y="229495"/>
                  </a:lnTo>
                  <a:lnTo>
                    <a:pt x="8509" y="220223"/>
                  </a:lnTo>
                  <a:lnTo>
                    <a:pt x="16929" y="222213"/>
                  </a:lnTo>
                  <a:lnTo>
                    <a:pt x="16220" y="225212"/>
                  </a:lnTo>
                  <a:lnTo>
                    <a:pt x="15562" y="228221"/>
                  </a:lnTo>
                  <a:lnTo>
                    <a:pt x="14954" y="231242"/>
                  </a:lnTo>
                  <a:close/>
                </a:path>
                <a:path w="6772275" h="8229600">
                  <a:moveTo>
                    <a:pt x="19202" y="213267"/>
                  </a:moveTo>
                  <a:lnTo>
                    <a:pt x="10739" y="210965"/>
                  </a:lnTo>
                  <a:lnTo>
                    <a:pt x="12971" y="201699"/>
                  </a:lnTo>
                  <a:lnTo>
                    <a:pt x="21770" y="204410"/>
                  </a:lnTo>
                  <a:lnTo>
                    <a:pt x="20865" y="207348"/>
                  </a:lnTo>
                  <a:lnTo>
                    <a:pt x="20009" y="210300"/>
                  </a:lnTo>
                  <a:lnTo>
                    <a:pt x="19202" y="213267"/>
                  </a:lnTo>
                  <a:close/>
                </a:path>
                <a:path w="6772275" h="8229600">
                  <a:moveTo>
                    <a:pt x="24630" y="195651"/>
                  </a:moveTo>
                  <a:lnTo>
                    <a:pt x="15956" y="192658"/>
                  </a:lnTo>
                  <a:lnTo>
                    <a:pt x="19598" y="183864"/>
                  </a:lnTo>
                  <a:lnTo>
                    <a:pt x="27779" y="186996"/>
                  </a:lnTo>
                  <a:lnTo>
                    <a:pt x="26681" y="189864"/>
                  </a:lnTo>
                  <a:lnTo>
                    <a:pt x="25631" y="192749"/>
                  </a:lnTo>
                  <a:lnTo>
                    <a:pt x="24630" y="195651"/>
                  </a:lnTo>
                  <a:close/>
                </a:path>
                <a:path w="6772275" h="8229600">
                  <a:moveTo>
                    <a:pt x="31213" y="178452"/>
                  </a:moveTo>
                  <a:lnTo>
                    <a:pt x="23233" y="175089"/>
                  </a:lnTo>
                  <a:lnTo>
                    <a:pt x="26870" y="166309"/>
                  </a:lnTo>
                  <a:lnTo>
                    <a:pt x="34931" y="170028"/>
                  </a:lnTo>
                  <a:lnTo>
                    <a:pt x="33645" y="172815"/>
                  </a:lnTo>
                  <a:lnTo>
                    <a:pt x="32406" y="175624"/>
                  </a:lnTo>
                  <a:lnTo>
                    <a:pt x="31213" y="178452"/>
                  </a:lnTo>
                  <a:close/>
                </a:path>
                <a:path w="6772275" h="8229600">
                  <a:moveTo>
                    <a:pt x="38929" y="161729"/>
                  </a:moveTo>
                  <a:lnTo>
                    <a:pt x="30517" y="157503"/>
                  </a:lnTo>
                  <a:lnTo>
                    <a:pt x="31083" y="156138"/>
                  </a:lnTo>
                  <a:lnTo>
                    <a:pt x="35294" y="149254"/>
                  </a:lnTo>
                  <a:lnTo>
                    <a:pt x="43203" y="153564"/>
                  </a:lnTo>
                  <a:lnTo>
                    <a:pt x="41733" y="156262"/>
                  </a:lnTo>
                  <a:lnTo>
                    <a:pt x="40308" y="158983"/>
                  </a:lnTo>
                  <a:lnTo>
                    <a:pt x="38929" y="161729"/>
                  </a:lnTo>
                  <a:close/>
                </a:path>
                <a:path w="6772275" h="8229600">
                  <a:moveTo>
                    <a:pt x="47752" y="145539"/>
                  </a:moveTo>
                  <a:lnTo>
                    <a:pt x="40265" y="141129"/>
                  </a:lnTo>
                  <a:lnTo>
                    <a:pt x="45236" y="133004"/>
                  </a:lnTo>
                  <a:lnTo>
                    <a:pt x="52571" y="137662"/>
                  </a:lnTo>
                  <a:lnTo>
                    <a:pt x="50921" y="140261"/>
                  </a:lnTo>
                  <a:lnTo>
                    <a:pt x="49314" y="142886"/>
                  </a:lnTo>
                  <a:lnTo>
                    <a:pt x="47752" y="145539"/>
                  </a:lnTo>
                  <a:close/>
                </a:path>
                <a:path w="6772275" h="8229600">
                  <a:moveTo>
                    <a:pt x="57642" y="129963"/>
                  </a:moveTo>
                  <a:lnTo>
                    <a:pt x="50204" y="124884"/>
                  </a:lnTo>
                  <a:lnTo>
                    <a:pt x="54411" y="118008"/>
                  </a:lnTo>
                  <a:lnTo>
                    <a:pt x="55349" y="116908"/>
                  </a:lnTo>
                  <a:lnTo>
                    <a:pt x="62942" y="122473"/>
                  </a:lnTo>
                  <a:lnTo>
                    <a:pt x="61134" y="124940"/>
                  </a:lnTo>
                  <a:lnTo>
                    <a:pt x="59368" y="127437"/>
                  </a:lnTo>
                  <a:lnTo>
                    <a:pt x="57642" y="129963"/>
                  </a:lnTo>
                  <a:close/>
                </a:path>
                <a:path w="6772275" h="8229600">
                  <a:moveTo>
                    <a:pt x="68500" y="115149"/>
                  </a:moveTo>
                  <a:lnTo>
                    <a:pt x="61525" y="109671"/>
                  </a:lnTo>
                  <a:lnTo>
                    <a:pt x="67697" y="102437"/>
                  </a:lnTo>
                  <a:lnTo>
                    <a:pt x="74311" y="107997"/>
                  </a:lnTo>
                  <a:lnTo>
                    <a:pt x="72334" y="110349"/>
                  </a:lnTo>
                  <a:lnTo>
                    <a:pt x="70397" y="112733"/>
                  </a:lnTo>
                  <a:lnTo>
                    <a:pt x="68500" y="115149"/>
                  </a:lnTo>
                  <a:close/>
                </a:path>
                <a:path w="6772275" h="8229600">
                  <a:moveTo>
                    <a:pt x="80374" y="101026"/>
                  </a:moveTo>
                  <a:lnTo>
                    <a:pt x="73883" y="95188"/>
                  </a:lnTo>
                  <a:lnTo>
                    <a:pt x="80098" y="87904"/>
                  </a:lnTo>
                  <a:lnTo>
                    <a:pt x="86685" y="94242"/>
                  </a:lnTo>
                  <a:lnTo>
                    <a:pt x="84543" y="96468"/>
                  </a:lnTo>
                  <a:lnTo>
                    <a:pt x="82440" y="98730"/>
                  </a:lnTo>
                  <a:lnTo>
                    <a:pt x="80374" y="101026"/>
                  </a:lnTo>
                  <a:close/>
                </a:path>
                <a:path w="6772275" h="8229600">
                  <a:moveTo>
                    <a:pt x="93238" y="87656"/>
                  </a:moveTo>
                  <a:lnTo>
                    <a:pt x="86805" y="81036"/>
                  </a:lnTo>
                  <a:lnTo>
                    <a:pt x="94095" y="74816"/>
                  </a:lnTo>
                  <a:lnTo>
                    <a:pt x="99994" y="81308"/>
                  </a:lnTo>
                  <a:lnTo>
                    <a:pt x="97707" y="83386"/>
                  </a:lnTo>
                  <a:lnTo>
                    <a:pt x="95455" y="85502"/>
                  </a:lnTo>
                  <a:lnTo>
                    <a:pt x="93238" y="87656"/>
                  </a:lnTo>
                  <a:close/>
                </a:path>
                <a:path w="6772275" h="8229600">
                  <a:moveTo>
                    <a:pt x="106937" y="75207"/>
                  </a:moveTo>
                  <a:lnTo>
                    <a:pt x="101348" y="68627"/>
                  </a:lnTo>
                  <a:lnTo>
                    <a:pt x="108583" y="62453"/>
                  </a:lnTo>
                  <a:lnTo>
                    <a:pt x="114062" y="69358"/>
                  </a:lnTo>
                  <a:lnTo>
                    <a:pt x="111654" y="71268"/>
                  </a:lnTo>
                  <a:lnTo>
                    <a:pt x="109280" y="73218"/>
                  </a:lnTo>
                  <a:lnTo>
                    <a:pt x="106937" y="75207"/>
                  </a:lnTo>
                  <a:close/>
                </a:path>
                <a:path w="6772275" h="8229600">
                  <a:moveTo>
                    <a:pt x="121360" y="63762"/>
                  </a:moveTo>
                  <a:lnTo>
                    <a:pt x="115819" y="56279"/>
                  </a:lnTo>
                  <a:lnTo>
                    <a:pt x="118008" y="54411"/>
                  </a:lnTo>
                  <a:lnTo>
                    <a:pt x="123667" y="50948"/>
                  </a:lnTo>
                  <a:lnTo>
                    <a:pt x="128826" y="58423"/>
                  </a:lnTo>
                  <a:lnTo>
                    <a:pt x="126308" y="60161"/>
                  </a:lnTo>
                  <a:lnTo>
                    <a:pt x="123820" y="61941"/>
                  </a:lnTo>
                  <a:lnTo>
                    <a:pt x="121360" y="63762"/>
                  </a:lnTo>
                  <a:close/>
                </a:path>
                <a:path w="6772275" h="8229600">
                  <a:moveTo>
                    <a:pt x="136490" y="53320"/>
                  </a:moveTo>
                  <a:lnTo>
                    <a:pt x="131780" y="45985"/>
                  </a:lnTo>
                  <a:lnTo>
                    <a:pt x="139907" y="41013"/>
                  </a:lnTo>
                  <a:lnTo>
                    <a:pt x="144344" y="48460"/>
                  </a:lnTo>
                  <a:lnTo>
                    <a:pt x="141699" y="50036"/>
                  </a:lnTo>
                  <a:lnTo>
                    <a:pt x="139081" y="51656"/>
                  </a:lnTo>
                  <a:lnTo>
                    <a:pt x="136490" y="53320"/>
                  </a:lnTo>
                  <a:close/>
                </a:path>
                <a:path w="6772275" h="8229600">
                  <a:moveTo>
                    <a:pt x="152348" y="43870"/>
                  </a:moveTo>
                  <a:lnTo>
                    <a:pt x="148031" y="36043"/>
                  </a:lnTo>
                  <a:lnTo>
                    <a:pt x="156175" y="31067"/>
                  </a:lnTo>
                  <a:lnTo>
                    <a:pt x="160492" y="39554"/>
                  </a:lnTo>
                  <a:lnTo>
                    <a:pt x="157753" y="40947"/>
                  </a:lnTo>
                  <a:lnTo>
                    <a:pt x="155038" y="42386"/>
                  </a:lnTo>
                  <a:lnTo>
                    <a:pt x="152348" y="43870"/>
                  </a:lnTo>
                  <a:close/>
                </a:path>
                <a:path w="6772275" h="8229600">
                  <a:moveTo>
                    <a:pt x="168771" y="35515"/>
                  </a:moveTo>
                  <a:lnTo>
                    <a:pt x="164986" y="27417"/>
                  </a:lnTo>
                  <a:lnTo>
                    <a:pt x="173769" y="23780"/>
                  </a:lnTo>
                  <a:lnTo>
                    <a:pt x="177178" y="31755"/>
                  </a:lnTo>
                  <a:lnTo>
                    <a:pt x="174354" y="32961"/>
                  </a:lnTo>
                  <a:lnTo>
                    <a:pt x="171552" y="34215"/>
                  </a:lnTo>
                  <a:lnTo>
                    <a:pt x="168771" y="35515"/>
                  </a:lnTo>
                  <a:close/>
                </a:path>
                <a:path w="6772275" h="8229600">
                  <a:moveTo>
                    <a:pt x="185704" y="28277"/>
                  </a:moveTo>
                  <a:lnTo>
                    <a:pt x="182544" y="20145"/>
                  </a:lnTo>
                  <a:lnTo>
                    <a:pt x="191333" y="16504"/>
                  </a:lnTo>
                  <a:lnTo>
                    <a:pt x="194342" y="25085"/>
                  </a:lnTo>
                  <a:lnTo>
                    <a:pt x="191445" y="26101"/>
                  </a:lnTo>
                  <a:lnTo>
                    <a:pt x="188565" y="27165"/>
                  </a:lnTo>
                  <a:lnTo>
                    <a:pt x="185704" y="28277"/>
                  </a:lnTo>
                  <a:close/>
                </a:path>
                <a:path w="6772275" h="8229600">
                  <a:moveTo>
                    <a:pt x="203086" y="22182"/>
                  </a:moveTo>
                  <a:lnTo>
                    <a:pt x="200303" y="13307"/>
                  </a:lnTo>
                  <a:lnTo>
                    <a:pt x="209572" y="11074"/>
                  </a:lnTo>
                  <a:lnTo>
                    <a:pt x="211929" y="19569"/>
                  </a:lnTo>
                  <a:lnTo>
                    <a:pt x="208967" y="20391"/>
                  </a:lnTo>
                  <a:lnTo>
                    <a:pt x="206019" y="21262"/>
                  </a:lnTo>
                  <a:lnTo>
                    <a:pt x="203086" y="22182"/>
                  </a:lnTo>
                  <a:close/>
                </a:path>
                <a:path w="6772275" h="8229600">
                  <a:moveTo>
                    <a:pt x="220862" y="17252"/>
                  </a:moveTo>
                  <a:lnTo>
                    <a:pt x="218830" y="8844"/>
                  </a:lnTo>
                  <a:lnTo>
                    <a:pt x="228098" y="6612"/>
                  </a:lnTo>
                  <a:lnTo>
                    <a:pt x="229879" y="15232"/>
                  </a:lnTo>
                  <a:lnTo>
                    <a:pt x="226862" y="15855"/>
                  </a:lnTo>
                  <a:lnTo>
                    <a:pt x="223856" y="16528"/>
                  </a:lnTo>
                  <a:lnTo>
                    <a:pt x="220862" y="17252"/>
                  </a:lnTo>
                  <a:close/>
                </a:path>
                <a:path w="6772275" h="8229600">
                  <a:moveTo>
                    <a:pt x="238903" y="13524"/>
                  </a:moveTo>
                  <a:lnTo>
                    <a:pt x="237331" y="4388"/>
                  </a:lnTo>
                  <a:lnTo>
                    <a:pt x="240774" y="3559"/>
                  </a:lnTo>
                  <a:lnTo>
                    <a:pt x="246732" y="3088"/>
                  </a:lnTo>
                  <a:lnTo>
                    <a:pt x="247978" y="12117"/>
                  </a:lnTo>
                  <a:lnTo>
                    <a:pt x="244945" y="12536"/>
                  </a:lnTo>
                  <a:lnTo>
                    <a:pt x="241920" y="13005"/>
                  </a:lnTo>
                  <a:lnTo>
                    <a:pt x="238903" y="13524"/>
                  </a:lnTo>
                  <a:close/>
                </a:path>
                <a:path w="6772275" h="8229600">
                  <a:moveTo>
                    <a:pt x="257115" y="11011"/>
                  </a:moveTo>
                  <a:lnTo>
                    <a:pt x="256212" y="2337"/>
                  </a:lnTo>
                  <a:lnTo>
                    <a:pt x="265698" y="1586"/>
                  </a:lnTo>
                  <a:lnTo>
                    <a:pt x="266306" y="10209"/>
                  </a:lnTo>
                  <a:lnTo>
                    <a:pt x="263238" y="10425"/>
                  </a:lnTo>
                  <a:lnTo>
                    <a:pt x="260174" y="10692"/>
                  </a:lnTo>
                  <a:lnTo>
                    <a:pt x="257115" y="11011"/>
                  </a:lnTo>
                  <a:close/>
                </a:path>
                <a:path w="6772275" h="8229600">
                  <a:moveTo>
                    <a:pt x="275544" y="9713"/>
                  </a:moveTo>
                  <a:lnTo>
                    <a:pt x="275216" y="833"/>
                  </a:lnTo>
                  <a:lnTo>
                    <a:pt x="284791" y="75"/>
                  </a:lnTo>
                  <a:lnTo>
                    <a:pt x="284822" y="9526"/>
                  </a:lnTo>
                  <a:lnTo>
                    <a:pt x="281728" y="9536"/>
                  </a:lnTo>
                  <a:lnTo>
                    <a:pt x="278635" y="9599"/>
                  </a:lnTo>
                  <a:lnTo>
                    <a:pt x="275544" y="9713"/>
                  </a:lnTo>
                  <a:close/>
                </a:path>
                <a:path w="6772275" h="8229600">
                  <a:moveTo>
                    <a:pt x="295269" y="9524"/>
                  </a:moveTo>
                  <a:lnTo>
                    <a:pt x="285744" y="9524"/>
                  </a:lnTo>
                  <a:lnTo>
                    <a:pt x="285744" y="0"/>
                  </a:lnTo>
                  <a:lnTo>
                    <a:pt x="295269" y="0"/>
                  </a:lnTo>
                  <a:lnTo>
                    <a:pt x="295269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9748970" y="2070728"/>
            <a:ext cx="6383655" cy="4911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“...punta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31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migliorare</a:t>
            </a:r>
            <a:r>
              <a:rPr sz="3100" spc="-14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0" dirty="0">
                <a:solidFill>
                  <a:srgbClr val="FFFFFF"/>
                </a:solidFill>
                <a:latin typeface="Tahoma"/>
                <a:cs typeface="Tahoma"/>
              </a:rPr>
              <a:t>la</a:t>
            </a:r>
            <a:r>
              <a:rPr sz="31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capacità</a:t>
            </a:r>
            <a:r>
              <a:rPr sz="3100" spc="-14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del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sistema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della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formazione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superiore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offrire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b="1" spc="-20" dirty="0">
                <a:solidFill>
                  <a:srgbClr val="FFFFFF"/>
                </a:solidFill>
                <a:latin typeface="Trebuchet MS"/>
                <a:cs typeface="Trebuchet MS"/>
              </a:rPr>
              <a:t>istruzione</a:t>
            </a:r>
            <a:r>
              <a:rPr sz="3100" b="1" spc="-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digitale</a:t>
            </a:r>
            <a:r>
              <a:rPr sz="3100" b="1" spc="-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95" dirty="0">
                <a:solidFill>
                  <a:srgbClr val="FFFFFF"/>
                </a:solidFill>
                <a:latin typeface="Trebuchet MS"/>
                <a:cs typeface="Trebuchet MS"/>
              </a:rPr>
              <a:t>a</a:t>
            </a:r>
            <a:r>
              <a:rPr sz="3100" b="1" spc="-12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tutti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gli</a:t>
            </a:r>
            <a:r>
              <a:rPr sz="3100" b="1" spc="-13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studenti</a:t>
            </a:r>
            <a:r>
              <a:rPr sz="3100" b="1" spc="-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25" dirty="0">
                <a:solidFill>
                  <a:srgbClr val="FFFFFF"/>
                </a:solidFill>
                <a:latin typeface="Trebuchet MS"/>
                <a:cs typeface="Trebuchet MS"/>
              </a:rPr>
              <a:t>universitari,</a:t>
            </a:r>
            <a:r>
              <a:rPr sz="3100" b="1" spc="-1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al</a:t>
            </a:r>
            <a:r>
              <a:rPr sz="31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fine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di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agevolare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3100" spc="-1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gli</a:t>
            </a:r>
            <a:r>
              <a:rPr sz="3100" spc="-1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studenti</a:t>
            </a:r>
            <a:r>
              <a:rPr sz="3100" spc="-1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0" dirty="0">
                <a:solidFill>
                  <a:srgbClr val="FFFFFF"/>
                </a:solidFill>
                <a:latin typeface="Tahoma"/>
                <a:cs typeface="Tahoma"/>
              </a:rPr>
              <a:t>che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necessitano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flessibilità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temporale</a:t>
            </a:r>
            <a:r>
              <a:rPr sz="3100" b="1" spc="-15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60" dirty="0">
                <a:solidFill>
                  <a:srgbClr val="FFFFFF"/>
                </a:solidFill>
                <a:latin typeface="Trebuchet MS"/>
                <a:cs typeface="Trebuchet MS"/>
              </a:rPr>
              <a:t>e</a:t>
            </a:r>
            <a:r>
              <a:rPr sz="3100" b="1" spc="-15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logistica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,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mirando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Tahoma"/>
                <a:cs typeface="Tahoma"/>
              </a:rPr>
              <a:t>ad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una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maggiore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inclusione</a:t>
            </a:r>
            <a:r>
              <a:rPr sz="3100" spc="-17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50" dirty="0">
                <a:solidFill>
                  <a:srgbClr val="FFFFFF"/>
                </a:solidFill>
                <a:latin typeface="Tahoma"/>
                <a:cs typeface="Tahoma"/>
              </a:rPr>
              <a:t>e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all’</a:t>
            </a:r>
            <a:r>
              <a:rPr sz="3100" b="1" spc="45" dirty="0">
                <a:solidFill>
                  <a:srgbClr val="FFFFFF"/>
                </a:solidFill>
                <a:latin typeface="Trebuchet MS"/>
                <a:cs typeface="Trebuchet MS"/>
              </a:rPr>
              <a:t>aumento</a:t>
            </a:r>
            <a:r>
              <a:rPr sz="3100" b="1" spc="-1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dei</a:t>
            </a:r>
            <a:r>
              <a:rPr sz="3100" b="1" spc="-19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laureati</a:t>
            </a:r>
            <a:r>
              <a:rPr sz="3100" b="1" spc="-1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sz="3100" b="1" spc="-19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65" dirty="0">
                <a:solidFill>
                  <a:srgbClr val="FFFFFF"/>
                </a:solidFill>
                <a:latin typeface="Trebuchet MS"/>
                <a:cs typeface="Trebuchet MS"/>
              </a:rPr>
              <a:t>Italia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.</a:t>
            </a:r>
            <a:r>
              <a:rPr sz="3100" spc="-2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160" dirty="0">
                <a:solidFill>
                  <a:srgbClr val="FFFFFF"/>
                </a:solidFill>
                <a:latin typeface="Tahoma"/>
                <a:cs typeface="Tahoma"/>
              </a:rPr>
              <a:t>“</a:t>
            </a:r>
            <a:endParaRPr sz="3100" dirty="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748970" y="7573740"/>
            <a:ext cx="46570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i="1" spc="-130" dirty="0">
                <a:solidFill>
                  <a:srgbClr val="FFFFFF"/>
                </a:solidFill>
                <a:latin typeface="Trebuchet MS"/>
                <a:cs typeface="Trebuchet MS"/>
              </a:rPr>
              <a:t>(art.</a:t>
            </a:r>
            <a:r>
              <a:rPr sz="2400" i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2400" i="1" spc="-40" dirty="0">
                <a:solidFill>
                  <a:srgbClr val="FFFFFF"/>
                </a:solidFill>
                <a:latin typeface="Trebuchet MS"/>
                <a:cs typeface="Trebuchet MS"/>
              </a:rPr>
              <a:t>1,</a:t>
            </a:r>
            <a:r>
              <a:rPr sz="2400" i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2400" i="1" spc="-80" dirty="0">
                <a:solidFill>
                  <a:srgbClr val="FFFFFF"/>
                </a:solidFill>
                <a:latin typeface="Trebuchet MS"/>
                <a:cs typeface="Trebuchet MS"/>
              </a:rPr>
              <a:t>D.D.</a:t>
            </a:r>
            <a:r>
              <a:rPr sz="2400" i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2400" i="1" spc="170" dirty="0">
                <a:solidFill>
                  <a:srgbClr val="FFFFFF"/>
                </a:solidFill>
                <a:latin typeface="Trebuchet MS"/>
                <a:cs typeface="Trebuchet MS"/>
              </a:rPr>
              <a:t>2100</a:t>
            </a:r>
            <a:r>
              <a:rPr sz="2400" i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2400" i="1" spc="-65" dirty="0">
                <a:solidFill>
                  <a:srgbClr val="FFFFFF"/>
                </a:solidFill>
                <a:latin typeface="Trebuchet MS"/>
                <a:cs typeface="Trebuchet MS"/>
              </a:rPr>
              <a:t>del</a:t>
            </a:r>
            <a:r>
              <a:rPr sz="2400" i="1" spc="-1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2400" i="1" spc="60" dirty="0">
                <a:solidFill>
                  <a:srgbClr val="FFFFFF"/>
                </a:solidFill>
                <a:latin typeface="Trebuchet MS"/>
                <a:cs typeface="Trebuchet MS"/>
              </a:rPr>
              <a:t>15.12.2023)</a:t>
            </a:r>
            <a:endParaRPr sz="2400" dirty="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0" y="8295319"/>
            <a:ext cx="18288000" cy="1991995"/>
            <a:chOff x="0" y="8295319"/>
            <a:chExt cx="18288000" cy="1991995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3"/>
              <a:ext cx="9879705" cy="195629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0" y="8295319"/>
              <a:ext cx="6832990" cy="1991680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85800" y="-32683"/>
            <a:ext cx="17842486" cy="10293306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1867108" y="1257301"/>
            <a:ext cx="7082790" cy="8458200"/>
          </a:xfrm>
          <a:custGeom>
            <a:avLst/>
            <a:gdLst/>
            <a:ahLst/>
            <a:cxnLst/>
            <a:rect l="l" t="t" r="r" b="b"/>
            <a:pathLst>
              <a:path w="7082790" h="8834755">
                <a:moveTo>
                  <a:pt x="0" y="8834328"/>
                </a:moveTo>
                <a:lnTo>
                  <a:pt x="7082729" y="8834328"/>
                </a:lnTo>
                <a:lnTo>
                  <a:pt x="7082729" y="0"/>
                </a:lnTo>
                <a:lnTo>
                  <a:pt x="0" y="0"/>
                </a:lnTo>
                <a:lnTo>
                  <a:pt x="0" y="883432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936746" y="2657427"/>
            <a:ext cx="5016500" cy="364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22000"/>
              </a:lnSpc>
              <a:spcBef>
                <a:spcPts val="100"/>
              </a:spcBef>
            </a:pPr>
            <a:endParaRPr sz="2100" dirty="0">
              <a:latin typeface="Verdana"/>
              <a:cs typeface="Verdana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066153" y="1648385"/>
            <a:ext cx="251015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565" dirty="0">
                <a:latin typeface="Verdana"/>
                <a:cs typeface="Verdana"/>
              </a:rPr>
              <a:t>La</a:t>
            </a:r>
            <a:r>
              <a:rPr sz="4400" spc="275" dirty="0">
                <a:latin typeface="Verdana"/>
                <a:cs typeface="Verdana"/>
              </a:rPr>
              <a:t> </a:t>
            </a:r>
            <a:r>
              <a:rPr sz="4400" spc="325" dirty="0">
                <a:latin typeface="Verdana"/>
                <a:cs typeface="Verdana"/>
              </a:rPr>
              <a:t>Rete</a:t>
            </a:r>
            <a:endParaRPr sz="4400">
              <a:latin typeface="Verdana"/>
              <a:cs typeface="Verdana"/>
            </a:endParaRPr>
          </a:p>
        </p:txBody>
      </p:sp>
      <p:sp>
        <p:nvSpPr>
          <p:cNvPr id="50" name="object 50"/>
          <p:cNvSpPr txBox="1">
            <a:spLocks noGrp="1"/>
          </p:cNvSpPr>
          <p:nvPr>
            <p:ph type="title"/>
          </p:nvPr>
        </p:nvSpPr>
        <p:spPr>
          <a:xfrm>
            <a:off x="1016000" y="660192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171064" y="1586955"/>
            <a:ext cx="5233670" cy="407163"/>
          </a:xfrm>
          <a:prstGeom prst="rect">
            <a:avLst/>
          </a:prstGeom>
        </p:spPr>
        <p:txBody>
          <a:bodyPr vert="horz" wrap="square" lIns="0" tIns="831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55"/>
              </a:spcBef>
            </a:pPr>
            <a:endParaRPr sz="2100" dirty="0">
              <a:latin typeface="Verdana"/>
              <a:cs typeface="Verdana"/>
            </a:endParaRPr>
          </a:p>
        </p:txBody>
      </p:sp>
      <p:sp>
        <p:nvSpPr>
          <p:cNvPr id="52" name="object 5">
            <a:extLst>
              <a:ext uri="{FF2B5EF4-FFF2-40B4-BE49-F238E27FC236}">
                <a16:creationId xmlns:a16="http://schemas.microsoft.com/office/drawing/2014/main" id="{7DFB5C37-1948-49BD-BB92-680C5CF34A10}"/>
              </a:ext>
            </a:extLst>
          </p:cNvPr>
          <p:cNvSpPr/>
          <p:nvPr/>
        </p:nvSpPr>
        <p:spPr>
          <a:xfrm>
            <a:off x="9246504" y="1257300"/>
            <a:ext cx="7082790" cy="8458200"/>
          </a:xfrm>
          <a:custGeom>
            <a:avLst/>
            <a:gdLst/>
            <a:ahLst/>
            <a:cxnLst/>
            <a:rect l="l" t="t" r="r" b="b"/>
            <a:pathLst>
              <a:path w="7082790" h="8834755">
                <a:moveTo>
                  <a:pt x="0" y="8834328"/>
                </a:moveTo>
                <a:lnTo>
                  <a:pt x="7082729" y="8834328"/>
                </a:lnTo>
                <a:lnTo>
                  <a:pt x="7082729" y="0"/>
                </a:lnTo>
                <a:lnTo>
                  <a:pt x="0" y="0"/>
                </a:lnTo>
                <a:lnTo>
                  <a:pt x="0" y="883432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CasellaDiTesto 52">
            <a:extLst>
              <a:ext uri="{FF2B5EF4-FFF2-40B4-BE49-F238E27FC236}">
                <a16:creationId xmlns:a16="http://schemas.microsoft.com/office/drawing/2014/main" id="{9743A90C-927E-430A-AADD-6C124A9458B9}"/>
              </a:ext>
            </a:extLst>
          </p:cNvPr>
          <p:cNvSpPr txBox="1"/>
          <p:nvPr/>
        </p:nvSpPr>
        <p:spPr>
          <a:xfrm>
            <a:off x="2066153" y="2476500"/>
            <a:ext cx="6544447" cy="73866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Modena e Reggio Emilia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/>
              <a:t>Ancona - </a:t>
            </a:r>
            <a:r>
              <a:rPr lang="it-IT" sz="2400" dirty="0" err="1"/>
              <a:t>Univ</a:t>
            </a:r>
            <a:r>
              <a:rPr lang="it-IT" sz="2400" dirty="0"/>
              <a:t>. Politecnica delle Marche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Bari ‘Aldo </a:t>
            </a:r>
            <a:r>
              <a:rPr lang="it-IT" sz="2400" dirty="0" err="1"/>
              <a:t>Moro’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/>
              <a:t>Politecnico di Bari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della Basilicata - Potenza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Bergamo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Bolzano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Camerino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Cassino e del Lazio Meridionale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Chieti-Pescara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Ferrara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Foggia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Genova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de L’Aquila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Milano Cattolica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Milano San Raffaele</a:t>
            </a:r>
            <a:endParaRPr lang="en-GB" sz="2400" dirty="0"/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Milano Statale</a:t>
            </a:r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Napoli </a:t>
            </a:r>
            <a:r>
              <a:rPr lang="it-IT" sz="2400" dirty="0" err="1"/>
              <a:t>Parthenope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Napoli Suor Orsola Benincasa</a:t>
            </a:r>
            <a:endParaRPr lang="en-GB" sz="2400" dirty="0"/>
          </a:p>
          <a:p>
            <a:endParaRPr lang="en-GB" dirty="0"/>
          </a:p>
        </p:txBody>
      </p:sp>
      <p:sp>
        <p:nvSpPr>
          <p:cNvPr id="54" name="CasellaDiTesto 53">
            <a:extLst>
              <a:ext uri="{FF2B5EF4-FFF2-40B4-BE49-F238E27FC236}">
                <a16:creationId xmlns:a16="http://schemas.microsoft.com/office/drawing/2014/main" id="{E5F62136-7D54-4E43-BC2F-9F148B9A1704}"/>
              </a:ext>
            </a:extLst>
          </p:cNvPr>
          <p:cNvSpPr txBox="1"/>
          <p:nvPr/>
        </p:nvSpPr>
        <p:spPr>
          <a:xfrm>
            <a:off x="9677400" y="2115324"/>
            <a:ext cx="6544447" cy="7478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Parma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Pavia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Palermo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Perugia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Perugia per Stranieri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del Piemonte Orientale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LUISS - Roma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LUMSA - Roma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Roma Tre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del Salento - Lecce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Salerno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Siena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della Tuscia - Viterbo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Udine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 err="1"/>
              <a:t>Univ</a:t>
            </a:r>
            <a:r>
              <a:rPr lang="it-IT" sz="2400" dirty="0"/>
              <a:t>. di Verona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/>
              <a:t>Istituto Musicale Vecchi-Tonelli - Modena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/>
              <a:t>Accademia Belle Arti di Lecce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/>
              <a:t>Accademia Belle Arti di Siracusa</a:t>
            </a:r>
            <a:endParaRPr lang="en-GB" sz="2400" dirty="0"/>
          </a:p>
          <a:p>
            <a:pPr marL="342900" lvl="0" indent="-342900">
              <a:buFont typeface="Arial" panose="020B0604020202020204" pitchFamily="34" charset="0"/>
              <a:buChar char="•"/>
            </a:pPr>
            <a:r>
              <a:rPr lang="it-IT" sz="2400" dirty="0"/>
              <a:t>Politecnico delle Arti di Bergamo</a:t>
            </a:r>
            <a:endParaRPr lang="en-GB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it-IT" sz="2400" dirty="0"/>
              <a:t>Conservatorio di Musica di Rovigo</a:t>
            </a:r>
            <a:endParaRPr lang="en-GB" sz="2400" dirty="0"/>
          </a:p>
        </p:txBody>
      </p:sp>
      <p:cxnSp>
        <p:nvCxnSpPr>
          <p:cNvPr id="56" name="Connettore diritto 55">
            <a:extLst>
              <a:ext uri="{FF2B5EF4-FFF2-40B4-BE49-F238E27FC236}">
                <a16:creationId xmlns:a16="http://schemas.microsoft.com/office/drawing/2014/main" id="{95949137-1F85-4E4F-B1C5-2635B612E68D}"/>
              </a:ext>
            </a:extLst>
          </p:cNvPr>
          <p:cNvCxnSpPr/>
          <p:nvPr/>
        </p:nvCxnSpPr>
        <p:spPr>
          <a:xfrm>
            <a:off x="0" y="2344345"/>
            <a:ext cx="8610600" cy="0"/>
          </a:xfrm>
          <a:prstGeom prst="line">
            <a:avLst/>
          </a:prstGeom>
          <a:ln w="57150">
            <a:solidFill>
              <a:srgbClr val="CB57A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906720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8000" cy="379730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015999" y="3203683"/>
            <a:ext cx="5631098" cy="32444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PRINCIPI ISPIRATORI EDUNEXT</a:t>
            </a:r>
            <a:endParaRPr sz="7000" dirty="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393856" y="1028699"/>
            <a:ext cx="9865995" cy="8733155"/>
            <a:chOff x="7393856" y="1028699"/>
            <a:chExt cx="9865995" cy="8733155"/>
          </a:xfrm>
        </p:grpSpPr>
        <p:sp>
          <p:nvSpPr>
            <p:cNvPr id="5" name="object 5"/>
            <p:cNvSpPr/>
            <p:nvPr/>
          </p:nvSpPr>
          <p:spPr>
            <a:xfrm>
              <a:off x="7393856" y="1028699"/>
              <a:ext cx="9865995" cy="8733155"/>
            </a:xfrm>
            <a:custGeom>
              <a:avLst/>
              <a:gdLst/>
              <a:ahLst/>
              <a:cxnLst/>
              <a:rect l="l" t="t" r="r" b="b"/>
              <a:pathLst>
                <a:path w="9865994" h="8733155">
                  <a:moveTo>
                    <a:pt x="9579694" y="8732996"/>
                  </a:moveTo>
                  <a:lnTo>
                    <a:pt x="285748" y="8732996"/>
                  </a:lnTo>
                  <a:lnTo>
                    <a:pt x="240778" y="8729436"/>
                  </a:lnTo>
                  <a:lnTo>
                    <a:pt x="197320" y="8718969"/>
                  </a:lnTo>
                  <a:lnTo>
                    <a:pt x="156141" y="8701912"/>
                  </a:lnTo>
                  <a:lnTo>
                    <a:pt x="118010" y="8678584"/>
                  </a:lnTo>
                  <a:lnTo>
                    <a:pt x="83694" y="8649301"/>
                  </a:lnTo>
                  <a:lnTo>
                    <a:pt x="54411" y="8614985"/>
                  </a:lnTo>
                  <a:lnTo>
                    <a:pt x="31083" y="8576854"/>
                  </a:lnTo>
                  <a:lnTo>
                    <a:pt x="14026" y="8535675"/>
                  </a:lnTo>
                  <a:lnTo>
                    <a:pt x="3559" y="8492217"/>
                  </a:lnTo>
                  <a:lnTo>
                    <a:pt x="0" y="844724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49"/>
                  </a:lnTo>
                  <a:lnTo>
                    <a:pt x="9865443" y="8447246"/>
                  </a:lnTo>
                  <a:lnTo>
                    <a:pt x="9861883" y="8492217"/>
                  </a:lnTo>
                  <a:lnTo>
                    <a:pt x="9851416" y="8535675"/>
                  </a:lnTo>
                  <a:lnTo>
                    <a:pt x="9834359" y="8576854"/>
                  </a:lnTo>
                  <a:lnTo>
                    <a:pt x="9811030" y="8614985"/>
                  </a:lnTo>
                  <a:lnTo>
                    <a:pt x="9781748" y="8649301"/>
                  </a:lnTo>
                  <a:lnTo>
                    <a:pt x="9747432" y="8678584"/>
                  </a:lnTo>
                  <a:lnTo>
                    <a:pt x="9709301" y="8701912"/>
                  </a:lnTo>
                  <a:lnTo>
                    <a:pt x="9668123" y="8718969"/>
                  </a:lnTo>
                  <a:lnTo>
                    <a:pt x="9624664" y="8729436"/>
                  </a:lnTo>
                  <a:lnTo>
                    <a:pt x="9579694" y="873299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393856" y="1028700"/>
              <a:ext cx="9865995" cy="8733155"/>
            </a:xfrm>
            <a:custGeom>
              <a:avLst/>
              <a:gdLst/>
              <a:ahLst/>
              <a:cxnLst/>
              <a:rect l="l" t="t" r="r" b="b"/>
              <a:pathLst>
                <a:path w="9865994" h="8733155">
                  <a:moveTo>
                    <a:pt x="314322" y="9527"/>
                  </a:moveTo>
                  <a:lnTo>
                    <a:pt x="304797" y="9527"/>
                  </a:lnTo>
                  <a:lnTo>
                    <a:pt x="304797" y="0"/>
                  </a:lnTo>
                  <a:lnTo>
                    <a:pt x="314322" y="0"/>
                  </a:lnTo>
                  <a:lnTo>
                    <a:pt x="314322" y="9527"/>
                  </a:lnTo>
                  <a:close/>
                </a:path>
                <a:path w="9865994" h="8733155">
                  <a:moveTo>
                    <a:pt x="333372" y="9527"/>
                  </a:moveTo>
                  <a:lnTo>
                    <a:pt x="323847" y="9527"/>
                  </a:lnTo>
                  <a:lnTo>
                    <a:pt x="323847" y="0"/>
                  </a:lnTo>
                  <a:lnTo>
                    <a:pt x="333372" y="0"/>
                  </a:lnTo>
                  <a:lnTo>
                    <a:pt x="333372" y="9527"/>
                  </a:lnTo>
                  <a:close/>
                </a:path>
                <a:path w="9865994" h="8733155">
                  <a:moveTo>
                    <a:pt x="352422" y="9527"/>
                  </a:moveTo>
                  <a:lnTo>
                    <a:pt x="342897" y="9527"/>
                  </a:lnTo>
                  <a:lnTo>
                    <a:pt x="342897" y="0"/>
                  </a:lnTo>
                  <a:lnTo>
                    <a:pt x="352422" y="0"/>
                  </a:lnTo>
                  <a:lnTo>
                    <a:pt x="352422" y="9527"/>
                  </a:lnTo>
                  <a:close/>
                </a:path>
                <a:path w="9865994" h="8733155">
                  <a:moveTo>
                    <a:pt x="371472" y="9527"/>
                  </a:moveTo>
                  <a:lnTo>
                    <a:pt x="361947" y="9527"/>
                  </a:lnTo>
                  <a:lnTo>
                    <a:pt x="361947" y="0"/>
                  </a:lnTo>
                  <a:lnTo>
                    <a:pt x="371472" y="0"/>
                  </a:lnTo>
                  <a:lnTo>
                    <a:pt x="371472" y="9527"/>
                  </a:lnTo>
                  <a:close/>
                </a:path>
                <a:path w="9865994" h="8733155">
                  <a:moveTo>
                    <a:pt x="390522" y="9527"/>
                  </a:moveTo>
                  <a:lnTo>
                    <a:pt x="380997" y="9527"/>
                  </a:lnTo>
                  <a:lnTo>
                    <a:pt x="380997" y="0"/>
                  </a:lnTo>
                  <a:lnTo>
                    <a:pt x="390522" y="0"/>
                  </a:lnTo>
                  <a:lnTo>
                    <a:pt x="390522" y="9527"/>
                  </a:lnTo>
                  <a:close/>
                </a:path>
                <a:path w="9865994" h="8733155">
                  <a:moveTo>
                    <a:pt x="409572" y="9527"/>
                  </a:moveTo>
                  <a:lnTo>
                    <a:pt x="400047" y="9527"/>
                  </a:lnTo>
                  <a:lnTo>
                    <a:pt x="400047" y="0"/>
                  </a:lnTo>
                  <a:lnTo>
                    <a:pt x="409572" y="0"/>
                  </a:lnTo>
                  <a:lnTo>
                    <a:pt x="409572" y="9527"/>
                  </a:lnTo>
                  <a:close/>
                </a:path>
                <a:path w="9865994" h="8733155">
                  <a:moveTo>
                    <a:pt x="428622" y="9527"/>
                  </a:moveTo>
                  <a:lnTo>
                    <a:pt x="419097" y="9527"/>
                  </a:lnTo>
                  <a:lnTo>
                    <a:pt x="419097" y="0"/>
                  </a:lnTo>
                  <a:lnTo>
                    <a:pt x="428622" y="0"/>
                  </a:lnTo>
                  <a:lnTo>
                    <a:pt x="428622" y="9527"/>
                  </a:lnTo>
                  <a:close/>
                </a:path>
                <a:path w="9865994" h="8733155">
                  <a:moveTo>
                    <a:pt x="447672" y="9527"/>
                  </a:moveTo>
                  <a:lnTo>
                    <a:pt x="438147" y="9527"/>
                  </a:lnTo>
                  <a:lnTo>
                    <a:pt x="438147" y="0"/>
                  </a:lnTo>
                  <a:lnTo>
                    <a:pt x="447672" y="0"/>
                  </a:lnTo>
                  <a:lnTo>
                    <a:pt x="447672" y="9527"/>
                  </a:lnTo>
                  <a:close/>
                </a:path>
                <a:path w="9865994" h="8733155">
                  <a:moveTo>
                    <a:pt x="466722" y="9527"/>
                  </a:moveTo>
                  <a:lnTo>
                    <a:pt x="457197" y="9527"/>
                  </a:lnTo>
                  <a:lnTo>
                    <a:pt x="457197" y="0"/>
                  </a:lnTo>
                  <a:lnTo>
                    <a:pt x="466722" y="0"/>
                  </a:lnTo>
                  <a:lnTo>
                    <a:pt x="466722" y="9527"/>
                  </a:lnTo>
                  <a:close/>
                </a:path>
                <a:path w="9865994" h="8733155">
                  <a:moveTo>
                    <a:pt x="485772" y="9527"/>
                  </a:moveTo>
                  <a:lnTo>
                    <a:pt x="476247" y="9527"/>
                  </a:lnTo>
                  <a:lnTo>
                    <a:pt x="476247" y="0"/>
                  </a:lnTo>
                  <a:lnTo>
                    <a:pt x="485772" y="0"/>
                  </a:lnTo>
                  <a:lnTo>
                    <a:pt x="485772" y="9527"/>
                  </a:lnTo>
                  <a:close/>
                </a:path>
                <a:path w="9865994" h="8733155">
                  <a:moveTo>
                    <a:pt x="504822" y="9527"/>
                  </a:moveTo>
                  <a:lnTo>
                    <a:pt x="495297" y="9527"/>
                  </a:lnTo>
                  <a:lnTo>
                    <a:pt x="495297" y="0"/>
                  </a:lnTo>
                  <a:lnTo>
                    <a:pt x="504822" y="0"/>
                  </a:lnTo>
                  <a:lnTo>
                    <a:pt x="504822" y="9527"/>
                  </a:lnTo>
                  <a:close/>
                </a:path>
                <a:path w="9865994" h="8733155">
                  <a:moveTo>
                    <a:pt x="523872" y="9527"/>
                  </a:moveTo>
                  <a:lnTo>
                    <a:pt x="514347" y="9527"/>
                  </a:lnTo>
                  <a:lnTo>
                    <a:pt x="514347" y="0"/>
                  </a:lnTo>
                  <a:lnTo>
                    <a:pt x="523872" y="0"/>
                  </a:lnTo>
                  <a:lnTo>
                    <a:pt x="523872" y="9527"/>
                  </a:lnTo>
                  <a:close/>
                </a:path>
                <a:path w="9865994" h="8733155">
                  <a:moveTo>
                    <a:pt x="542922" y="9527"/>
                  </a:moveTo>
                  <a:lnTo>
                    <a:pt x="533397" y="9527"/>
                  </a:lnTo>
                  <a:lnTo>
                    <a:pt x="533397" y="0"/>
                  </a:lnTo>
                  <a:lnTo>
                    <a:pt x="542922" y="0"/>
                  </a:lnTo>
                  <a:lnTo>
                    <a:pt x="542922" y="9527"/>
                  </a:lnTo>
                  <a:close/>
                </a:path>
                <a:path w="9865994" h="8733155">
                  <a:moveTo>
                    <a:pt x="561972" y="9527"/>
                  </a:moveTo>
                  <a:lnTo>
                    <a:pt x="552447" y="9527"/>
                  </a:lnTo>
                  <a:lnTo>
                    <a:pt x="552447" y="0"/>
                  </a:lnTo>
                  <a:lnTo>
                    <a:pt x="561972" y="0"/>
                  </a:lnTo>
                  <a:lnTo>
                    <a:pt x="561972" y="9527"/>
                  </a:lnTo>
                  <a:close/>
                </a:path>
                <a:path w="9865994" h="8733155">
                  <a:moveTo>
                    <a:pt x="581022" y="9527"/>
                  </a:moveTo>
                  <a:lnTo>
                    <a:pt x="571497" y="9527"/>
                  </a:lnTo>
                  <a:lnTo>
                    <a:pt x="571497" y="0"/>
                  </a:lnTo>
                  <a:lnTo>
                    <a:pt x="581022" y="0"/>
                  </a:lnTo>
                  <a:lnTo>
                    <a:pt x="581022" y="9527"/>
                  </a:lnTo>
                  <a:close/>
                </a:path>
                <a:path w="9865994" h="8733155">
                  <a:moveTo>
                    <a:pt x="600072" y="9527"/>
                  </a:moveTo>
                  <a:lnTo>
                    <a:pt x="590547" y="9527"/>
                  </a:lnTo>
                  <a:lnTo>
                    <a:pt x="590547" y="0"/>
                  </a:lnTo>
                  <a:lnTo>
                    <a:pt x="600072" y="0"/>
                  </a:lnTo>
                  <a:lnTo>
                    <a:pt x="600072" y="9527"/>
                  </a:lnTo>
                  <a:close/>
                </a:path>
                <a:path w="9865994" h="8733155">
                  <a:moveTo>
                    <a:pt x="619122" y="9527"/>
                  </a:moveTo>
                  <a:lnTo>
                    <a:pt x="609597" y="9527"/>
                  </a:lnTo>
                  <a:lnTo>
                    <a:pt x="609597" y="0"/>
                  </a:lnTo>
                  <a:lnTo>
                    <a:pt x="619122" y="0"/>
                  </a:lnTo>
                  <a:lnTo>
                    <a:pt x="619122" y="9527"/>
                  </a:lnTo>
                  <a:close/>
                </a:path>
                <a:path w="9865994" h="8733155">
                  <a:moveTo>
                    <a:pt x="638172" y="9527"/>
                  </a:moveTo>
                  <a:lnTo>
                    <a:pt x="628647" y="9527"/>
                  </a:lnTo>
                  <a:lnTo>
                    <a:pt x="628647" y="0"/>
                  </a:lnTo>
                  <a:lnTo>
                    <a:pt x="638172" y="0"/>
                  </a:lnTo>
                  <a:lnTo>
                    <a:pt x="638172" y="9527"/>
                  </a:lnTo>
                  <a:close/>
                </a:path>
                <a:path w="9865994" h="8733155">
                  <a:moveTo>
                    <a:pt x="657222" y="9527"/>
                  </a:moveTo>
                  <a:lnTo>
                    <a:pt x="647697" y="9527"/>
                  </a:lnTo>
                  <a:lnTo>
                    <a:pt x="647697" y="0"/>
                  </a:lnTo>
                  <a:lnTo>
                    <a:pt x="657222" y="0"/>
                  </a:lnTo>
                  <a:lnTo>
                    <a:pt x="657222" y="9527"/>
                  </a:lnTo>
                  <a:close/>
                </a:path>
                <a:path w="9865994" h="8733155">
                  <a:moveTo>
                    <a:pt x="676272" y="9527"/>
                  </a:moveTo>
                  <a:lnTo>
                    <a:pt x="666747" y="9527"/>
                  </a:lnTo>
                  <a:lnTo>
                    <a:pt x="666747" y="0"/>
                  </a:lnTo>
                  <a:lnTo>
                    <a:pt x="676272" y="0"/>
                  </a:lnTo>
                  <a:lnTo>
                    <a:pt x="676272" y="9527"/>
                  </a:lnTo>
                  <a:close/>
                </a:path>
                <a:path w="9865994" h="8733155">
                  <a:moveTo>
                    <a:pt x="695322" y="9527"/>
                  </a:moveTo>
                  <a:lnTo>
                    <a:pt x="685797" y="9527"/>
                  </a:lnTo>
                  <a:lnTo>
                    <a:pt x="685797" y="0"/>
                  </a:lnTo>
                  <a:lnTo>
                    <a:pt x="695322" y="0"/>
                  </a:lnTo>
                  <a:lnTo>
                    <a:pt x="695322" y="9527"/>
                  </a:lnTo>
                  <a:close/>
                </a:path>
                <a:path w="9865994" h="8733155">
                  <a:moveTo>
                    <a:pt x="714372" y="9527"/>
                  </a:moveTo>
                  <a:lnTo>
                    <a:pt x="704847" y="9527"/>
                  </a:lnTo>
                  <a:lnTo>
                    <a:pt x="704847" y="0"/>
                  </a:lnTo>
                  <a:lnTo>
                    <a:pt x="714372" y="0"/>
                  </a:lnTo>
                  <a:lnTo>
                    <a:pt x="714372" y="9527"/>
                  </a:lnTo>
                  <a:close/>
                </a:path>
                <a:path w="9865994" h="8733155">
                  <a:moveTo>
                    <a:pt x="733422" y="9527"/>
                  </a:moveTo>
                  <a:lnTo>
                    <a:pt x="723897" y="9527"/>
                  </a:lnTo>
                  <a:lnTo>
                    <a:pt x="723897" y="0"/>
                  </a:lnTo>
                  <a:lnTo>
                    <a:pt x="733422" y="0"/>
                  </a:lnTo>
                  <a:lnTo>
                    <a:pt x="733422" y="9527"/>
                  </a:lnTo>
                  <a:close/>
                </a:path>
                <a:path w="9865994" h="8733155">
                  <a:moveTo>
                    <a:pt x="752472" y="9527"/>
                  </a:moveTo>
                  <a:lnTo>
                    <a:pt x="742947" y="9527"/>
                  </a:lnTo>
                  <a:lnTo>
                    <a:pt x="742947" y="0"/>
                  </a:lnTo>
                  <a:lnTo>
                    <a:pt x="752472" y="0"/>
                  </a:lnTo>
                  <a:lnTo>
                    <a:pt x="752472" y="9527"/>
                  </a:lnTo>
                  <a:close/>
                </a:path>
                <a:path w="9865994" h="8733155">
                  <a:moveTo>
                    <a:pt x="771522" y="9527"/>
                  </a:moveTo>
                  <a:lnTo>
                    <a:pt x="761997" y="9527"/>
                  </a:lnTo>
                  <a:lnTo>
                    <a:pt x="761997" y="0"/>
                  </a:lnTo>
                  <a:lnTo>
                    <a:pt x="771522" y="0"/>
                  </a:lnTo>
                  <a:lnTo>
                    <a:pt x="771522" y="9527"/>
                  </a:lnTo>
                  <a:close/>
                </a:path>
                <a:path w="9865994" h="8733155">
                  <a:moveTo>
                    <a:pt x="790572" y="9527"/>
                  </a:moveTo>
                  <a:lnTo>
                    <a:pt x="781047" y="9527"/>
                  </a:lnTo>
                  <a:lnTo>
                    <a:pt x="781047" y="0"/>
                  </a:lnTo>
                  <a:lnTo>
                    <a:pt x="790572" y="0"/>
                  </a:lnTo>
                  <a:lnTo>
                    <a:pt x="790572" y="9527"/>
                  </a:lnTo>
                  <a:close/>
                </a:path>
                <a:path w="9865994" h="8733155">
                  <a:moveTo>
                    <a:pt x="809622" y="9527"/>
                  </a:moveTo>
                  <a:lnTo>
                    <a:pt x="800097" y="9527"/>
                  </a:lnTo>
                  <a:lnTo>
                    <a:pt x="800097" y="0"/>
                  </a:lnTo>
                  <a:lnTo>
                    <a:pt x="809622" y="0"/>
                  </a:lnTo>
                  <a:lnTo>
                    <a:pt x="809622" y="9527"/>
                  </a:lnTo>
                  <a:close/>
                </a:path>
                <a:path w="9865994" h="8733155">
                  <a:moveTo>
                    <a:pt x="828672" y="9527"/>
                  </a:moveTo>
                  <a:lnTo>
                    <a:pt x="819147" y="9527"/>
                  </a:lnTo>
                  <a:lnTo>
                    <a:pt x="819147" y="0"/>
                  </a:lnTo>
                  <a:lnTo>
                    <a:pt x="828672" y="0"/>
                  </a:lnTo>
                  <a:lnTo>
                    <a:pt x="828672" y="9527"/>
                  </a:lnTo>
                  <a:close/>
                </a:path>
                <a:path w="9865994" h="8733155">
                  <a:moveTo>
                    <a:pt x="847722" y="9527"/>
                  </a:moveTo>
                  <a:lnTo>
                    <a:pt x="838197" y="9527"/>
                  </a:lnTo>
                  <a:lnTo>
                    <a:pt x="838197" y="0"/>
                  </a:lnTo>
                  <a:lnTo>
                    <a:pt x="847722" y="0"/>
                  </a:lnTo>
                  <a:lnTo>
                    <a:pt x="847722" y="9527"/>
                  </a:lnTo>
                  <a:close/>
                </a:path>
                <a:path w="9865994" h="8733155">
                  <a:moveTo>
                    <a:pt x="866772" y="9527"/>
                  </a:moveTo>
                  <a:lnTo>
                    <a:pt x="857247" y="9527"/>
                  </a:lnTo>
                  <a:lnTo>
                    <a:pt x="857247" y="0"/>
                  </a:lnTo>
                  <a:lnTo>
                    <a:pt x="866772" y="0"/>
                  </a:lnTo>
                  <a:lnTo>
                    <a:pt x="866772" y="9527"/>
                  </a:lnTo>
                  <a:close/>
                </a:path>
                <a:path w="9865994" h="8733155">
                  <a:moveTo>
                    <a:pt x="885822" y="9527"/>
                  </a:moveTo>
                  <a:lnTo>
                    <a:pt x="876297" y="9527"/>
                  </a:lnTo>
                  <a:lnTo>
                    <a:pt x="876297" y="0"/>
                  </a:lnTo>
                  <a:lnTo>
                    <a:pt x="885822" y="0"/>
                  </a:lnTo>
                  <a:lnTo>
                    <a:pt x="885822" y="9527"/>
                  </a:lnTo>
                  <a:close/>
                </a:path>
                <a:path w="9865994" h="8733155">
                  <a:moveTo>
                    <a:pt x="904872" y="9527"/>
                  </a:moveTo>
                  <a:lnTo>
                    <a:pt x="895347" y="9527"/>
                  </a:lnTo>
                  <a:lnTo>
                    <a:pt x="895347" y="0"/>
                  </a:lnTo>
                  <a:lnTo>
                    <a:pt x="904872" y="0"/>
                  </a:lnTo>
                  <a:lnTo>
                    <a:pt x="904872" y="9527"/>
                  </a:lnTo>
                  <a:close/>
                </a:path>
                <a:path w="9865994" h="8733155">
                  <a:moveTo>
                    <a:pt x="923922" y="9527"/>
                  </a:moveTo>
                  <a:lnTo>
                    <a:pt x="914397" y="9527"/>
                  </a:lnTo>
                  <a:lnTo>
                    <a:pt x="914397" y="0"/>
                  </a:lnTo>
                  <a:lnTo>
                    <a:pt x="923922" y="0"/>
                  </a:lnTo>
                  <a:lnTo>
                    <a:pt x="923922" y="9527"/>
                  </a:lnTo>
                  <a:close/>
                </a:path>
                <a:path w="9865994" h="8733155">
                  <a:moveTo>
                    <a:pt x="942972" y="9527"/>
                  </a:moveTo>
                  <a:lnTo>
                    <a:pt x="933447" y="9527"/>
                  </a:lnTo>
                  <a:lnTo>
                    <a:pt x="933447" y="0"/>
                  </a:lnTo>
                  <a:lnTo>
                    <a:pt x="942972" y="0"/>
                  </a:lnTo>
                  <a:lnTo>
                    <a:pt x="942972" y="9527"/>
                  </a:lnTo>
                  <a:close/>
                </a:path>
                <a:path w="9865994" h="8733155">
                  <a:moveTo>
                    <a:pt x="962022" y="9527"/>
                  </a:moveTo>
                  <a:lnTo>
                    <a:pt x="952497" y="9527"/>
                  </a:lnTo>
                  <a:lnTo>
                    <a:pt x="952497" y="0"/>
                  </a:lnTo>
                  <a:lnTo>
                    <a:pt x="962022" y="0"/>
                  </a:lnTo>
                  <a:lnTo>
                    <a:pt x="962022" y="9527"/>
                  </a:lnTo>
                  <a:close/>
                </a:path>
                <a:path w="9865994" h="8733155">
                  <a:moveTo>
                    <a:pt x="981072" y="9527"/>
                  </a:moveTo>
                  <a:lnTo>
                    <a:pt x="971547" y="9527"/>
                  </a:lnTo>
                  <a:lnTo>
                    <a:pt x="971547" y="0"/>
                  </a:lnTo>
                  <a:lnTo>
                    <a:pt x="981072" y="0"/>
                  </a:lnTo>
                  <a:lnTo>
                    <a:pt x="981072" y="9527"/>
                  </a:lnTo>
                  <a:close/>
                </a:path>
                <a:path w="9865994" h="8733155">
                  <a:moveTo>
                    <a:pt x="1000122" y="9527"/>
                  </a:moveTo>
                  <a:lnTo>
                    <a:pt x="990597" y="9527"/>
                  </a:lnTo>
                  <a:lnTo>
                    <a:pt x="990597" y="0"/>
                  </a:lnTo>
                  <a:lnTo>
                    <a:pt x="1000122" y="0"/>
                  </a:lnTo>
                  <a:lnTo>
                    <a:pt x="1000122" y="9527"/>
                  </a:lnTo>
                  <a:close/>
                </a:path>
                <a:path w="9865994" h="8733155">
                  <a:moveTo>
                    <a:pt x="1019172" y="9527"/>
                  </a:moveTo>
                  <a:lnTo>
                    <a:pt x="1009647" y="9527"/>
                  </a:lnTo>
                  <a:lnTo>
                    <a:pt x="1009647" y="0"/>
                  </a:lnTo>
                  <a:lnTo>
                    <a:pt x="1019172" y="0"/>
                  </a:lnTo>
                  <a:lnTo>
                    <a:pt x="1019172" y="9527"/>
                  </a:lnTo>
                  <a:close/>
                </a:path>
                <a:path w="9865994" h="8733155">
                  <a:moveTo>
                    <a:pt x="1038222" y="9527"/>
                  </a:moveTo>
                  <a:lnTo>
                    <a:pt x="1028697" y="9527"/>
                  </a:lnTo>
                  <a:lnTo>
                    <a:pt x="1028697" y="0"/>
                  </a:lnTo>
                  <a:lnTo>
                    <a:pt x="1038222" y="0"/>
                  </a:lnTo>
                  <a:lnTo>
                    <a:pt x="1038222" y="9527"/>
                  </a:lnTo>
                  <a:close/>
                </a:path>
                <a:path w="9865994" h="8733155">
                  <a:moveTo>
                    <a:pt x="1057272" y="9527"/>
                  </a:moveTo>
                  <a:lnTo>
                    <a:pt x="1047747" y="9527"/>
                  </a:lnTo>
                  <a:lnTo>
                    <a:pt x="1047747" y="0"/>
                  </a:lnTo>
                  <a:lnTo>
                    <a:pt x="1057272" y="0"/>
                  </a:lnTo>
                  <a:lnTo>
                    <a:pt x="1057272" y="9527"/>
                  </a:lnTo>
                  <a:close/>
                </a:path>
                <a:path w="9865994" h="8733155">
                  <a:moveTo>
                    <a:pt x="1076322" y="9527"/>
                  </a:moveTo>
                  <a:lnTo>
                    <a:pt x="1066797" y="9527"/>
                  </a:lnTo>
                  <a:lnTo>
                    <a:pt x="1066797" y="0"/>
                  </a:lnTo>
                  <a:lnTo>
                    <a:pt x="1076322" y="0"/>
                  </a:lnTo>
                  <a:lnTo>
                    <a:pt x="1076322" y="9527"/>
                  </a:lnTo>
                  <a:close/>
                </a:path>
                <a:path w="9865994" h="8733155">
                  <a:moveTo>
                    <a:pt x="1095372" y="9527"/>
                  </a:moveTo>
                  <a:lnTo>
                    <a:pt x="1085847" y="9527"/>
                  </a:lnTo>
                  <a:lnTo>
                    <a:pt x="1085847" y="0"/>
                  </a:lnTo>
                  <a:lnTo>
                    <a:pt x="1095372" y="0"/>
                  </a:lnTo>
                  <a:lnTo>
                    <a:pt x="1095372" y="9527"/>
                  </a:lnTo>
                  <a:close/>
                </a:path>
                <a:path w="9865994" h="8733155">
                  <a:moveTo>
                    <a:pt x="1114422" y="9527"/>
                  </a:moveTo>
                  <a:lnTo>
                    <a:pt x="1104897" y="9527"/>
                  </a:lnTo>
                  <a:lnTo>
                    <a:pt x="1104897" y="0"/>
                  </a:lnTo>
                  <a:lnTo>
                    <a:pt x="1114422" y="0"/>
                  </a:lnTo>
                  <a:lnTo>
                    <a:pt x="1114422" y="9527"/>
                  </a:lnTo>
                  <a:close/>
                </a:path>
                <a:path w="9865994" h="8733155">
                  <a:moveTo>
                    <a:pt x="1133472" y="9527"/>
                  </a:moveTo>
                  <a:lnTo>
                    <a:pt x="1123947" y="9527"/>
                  </a:lnTo>
                  <a:lnTo>
                    <a:pt x="1123947" y="0"/>
                  </a:lnTo>
                  <a:lnTo>
                    <a:pt x="1133472" y="0"/>
                  </a:lnTo>
                  <a:lnTo>
                    <a:pt x="1133472" y="9527"/>
                  </a:lnTo>
                  <a:close/>
                </a:path>
                <a:path w="9865994" h="8733155">
                  <a:moveTo>
                    <a:pt x="1152522" y="9527"/>
                  </a:moveTo>
                  <a:lnTo>
                    <a:pt x="1142997" y="9527"/>
                  </a:lnTo>
                  <a:lnTo>
                    <a:pt x="1142997" y="0"/>
                  </a:lnTo>
                  <a:lnTo>
                    <a:pt x="1152522" y="0"/>
                  </a:lnTo>
                  <a:lnTo>
                    <a:pt x="1152522" y="9527"/>
                  </a:lnTo>
                  <a:close/>
                </a:path>
                <a:path w="9865994" h="8733155">
                  <a:moveTo>
                    <a:pt x="1171572" y="9527"/>
                  </a:moveTo>
                  <a:lnTo>
                    <a:pt x="1162047" y="9527"/>
                  </a:lnTo>
                  <a:lnTo>
                    <a:pt x="1162047" y="0"/>
                  </a:lnTo>
                  <a:lnTo>
                    <a:pt x="1171572" y="0"/>
                  </a:lnTo>
                  <a:lnTo>
                    <a:pt x="1171572" y="9527"/>
                  </a:lnTo>
                  <a:close/>
                </a:path>
                <a:path w="9865994" h="8733155">
                  <a:moveTo>
                    <a:pt x="1190622" y="9527"/>
                  </a:moveTo>
                  <a:lnTo>
                    <a:pt x="1181097" y="9527"/>
                  </a:lnTo>
                  <a:lnTo>
                    <a:pt x="1181097" y="0"/>
                  </a:lnTo>
                  <a:lnTo>
                    <a:pt x="1190622" y="0"/>
                  </a:lnTo>
                  <a:lnTo>
                    <a:pt x="1190622" y="9527"/>
                  </a:lnTo>
                  <a:close/>
                </a:path>
                <a:path w="9865994" h="8733155">
                  <a:moveTo>
                    <a:pt x="1209672" y="9527"/>
                  </a:moveTo>
                  <a:lnTo>
                    <a:pt x="1200147" y="9527"/>
                  </a:lnTo>
                  <a:lnTo>
                    <a:pt x="1200147" y="0"/>
                  </a:lnTo>
                  <a:lnTo>
                    <a:pt x="1209672" y="0"/>
                  </a:lnTo>
                  <a:lnTo>
                    <a:pt x="1209672" y="9527"/>
                  </a:lnTo>
                  <a:close/>
                </a:path>
                <a:path w="9865994" h="8733155">
                  <a:moveTo>
                    <a:pt x="1228722" y="9527"/>
                  </a:moveTo>
                  <a:lnTo>
                    <a:pt x="1219197" y="9527"/>
                  </a:lnTo>
                  <a:lnTo>
                    <a:pt x="1219197" y="0"/>
                  </a:lnTo>
                  <a:lnTo>
                    <a:pt x="1228722" y="0"/>
                  </a:lnTo>
                  <a:lnTo>
                    <a:pt x="1228722" y="9527"/>
                  </a:lnTo>
                  <a:close/>
                </a:path>
                <a:path w="9865994" h="8733155">
                  <a:moveTo>
                    <a:pt x="1247772" y="9527"/>
                  </a:moveTo>
                  <a:lnTo>
                    <a:pt x="1238247" y="9527"/>
                  </a:lnTo>
                  <a:lnTo>
                    <a:pt x="1238247" y="0"/>
                  </a:lnTo>
                  <a:lnTo>
                    <a:pt x="1247772" y="0"/>
                  </a:lnTo>
                  <a:lnTo>
                    <a:pt x="1247772" y="9527"/>
                  </a:lnTo>
                  <a:close/>
                </a:path>
                <a:path w="9865994" h="8733155">
                  <a:moveTo>
                    <a:pt x="1266822" y="9527"/>
                  </a:moveTo>
                  <a:lnTo>
                    <a:pt x="1257297" y="9527"/>
                  </a:lnTo>
                  <a:lnTo>
                    <a:pt x="1257297" y="0"/>
                  </a:lnTo>
                  <a:lnTo>
                    <a:pt x="1266822" y="0"/>
                  </a:lnTo>
                  <a:lnTo>
                    <a:pt x="1266822" y="9527"/>
                  </a:lnTo>
                  <a:close/>
                </a:path>
                <a:path w="9865994" h="8733155">
                  <a:moveTo>
                    <a:pt x="1285872" y="9527"/>
                  </a:moveTo>
                  <a:lnTo>
                    <a:pt x="1276347" y="9527"/>
                  </a:lnTo>
                  <a:lnTo>
                    <a:pt x="1276347" y="0"/>
                  </a:lnTo>
                  <a:lnTo>
                    <a:pt x="1285872" y="0"/>
                  </a:lnTo>
                  <a:lnTo>
                    <a:pt x="1285872" y="9527"/>
                  </a:lnTo>
                  <a:close/>
                </a:path>
                <a:path w="9865994" h="8733155">
                  <a:moveTo>
                    <a:pt x="1304922" y="9527"/>
                  </a:moveTo>
                  <a:lnTo>
                    <a:pt x="1295397" y="9527"/>
                  </a:lnTo>
                  <a:lnTo>
                    <a:pt x="1295397" y="0"/>
                  </a:lnTo>
                  <a:lnTo>
                    <a:pt x="1304922" y="0"/>
                  </a:lnTo>
                  <a:lnTo>
                    <a:pt x="1304922" y="9527"/>
                  </a:lnTo>
                  <a:close/>
                </a:path>
                <a:path w="9865994" h="8733155">
                  <a:moveTo>
                    <a:pt x="1323972" y="9527"/>
                  </a:moveTo>
                  <a:lnTo>
                    <a:pt x="1314447" y="9527"/>
                  </a:lnTo>
                  <a:lnTo>
                    <a:pt x="1314447" y="0"/>
                  </a:lnTo>
                  <a:lnTo>
                    <a:pt x="1323972" y="0"/>
                  </a:lnTo>
                  <a:lnTo>
                    <a:pt x="1323972" y="9527"/>
                  </a:lnTo>
                  <a:close/>
                </a:path>
                <a:path w="9865994" h="8733155">
                  <a:moveTo>
                    <a:pt x="1343022" y="9527"/>
                  </a:moveTo>
                  <a:lnTo>
                    <a:pt x="1333497" y="9527"/>
                  </a:lnTo>
                  <a:lnTo>
                    <a:pt x="1333497" y="0"/>
                  </a:lnTo>
                  <a:lnTo>
                    <a:pt x="1343022" y="0"/>
                  </a:lnTo>
                  <a:lnTo>
                    <a:pt x="1343022" y="9527"/>
                  </a:lnTo>
                  <a:close/>
                </a:path>
                <a:path w="9865994" h="8733155">
                  <a:moveTo>
                    <a:pt x="1362072" y="9527"/>
                  </a:moveTo>
                  <a:lnTo>
                    <a:pt x="1352547" y="9527"/>
                  </a:lnTo>
                  <a:lnTo>
                    <a:pt x="1352547" y="0"/>
                  </a:lnTo>
                  <a:lnTo>
                    <a:pt x="1362072" y="0"/>
                  </a:lnTo>
                  <a:lnTo>
                    <a:pt x="1362072" y="9527"/>
                  </a:lnTo>
                  <a:close/>
                </a:path>
                <a:path w="9865994" h="8733155">
                  <a:moveTo>
                    <a:pt x="1381122" y="9527"/>
                  </a:moveTo>
                  <a:lnTo>
                    <a:pt x="1371597" y="9527"/>
                  </a:lnTo>
                  <a:lnTo>
                    <a:pt x="1371597" y="0"/>
                  </a:lnTo>
                  <a:lnTo>
                    <a:pt x="1381122" y="0"/>
                  </a:lnTo>
                  <a:lnTo>
                    <a:pt x="1381122" y="9527"/>
                  </a:lnTo>
                  <a:close/>
                </a:path>
                <a:path w="9865994" h="8733155">
                  <a:moveTo>
                    <a:pt x="1400172" y="9527"/>
                  </a:moveTo>
                  <a:lnTo>
                    <a:pt x="1390647" y="9527"/>
                  </a:lnTo>
                  <a:lnTo>
                    <a:pt x="1390647" y="0"/>
                  </a:lnTo>
                  <a:lnTo>
                    <a:pt x="1400172" y="0"/>
                  </a:lnTo>
                  <a:lnTo>
                    <a:pt x="1400172" y="9527"/>
                  </a:lnTo>
                  <a:close/>
                </a:path>
                <a:path w="9865994" h="8733155">
                  <a:moveTo>
                    <a:pt x="1419222" y="9527"/>
                  </a:moveTo>
                  <a:lnTo>
                    <a:pt x="1409697" y="9527"/>
                  </a:lnTo>
                  <a:lnTo>
                    <a:pt x="1409697" y="0"/>
                  </a:lnTo>
                  <a:lnTo>
                    <a:pt x="1419222" y="0"/>
                  </a:lnTo>
                  <a:lnTo>
                    <a:pt x="1419222" y="9527"/>
                  </a:lnTo>
                  <a:close/>
                </a:path>
                <a:path w="9865994" h="8733155">
                  <a:moveTo>
                    <a:pt x="1438272" y="9527"/>
                  </a:moveTo>
                  <a:lnTo>
                    <a:pt x="1428747" y="9527"/>
                  </a:lnTo>
                  <a:lnTo>
                    <a:pt x="1428747" y="0"/>
                  </a:lnTo>
                  <a:lnTo>
                    <a:pt x="1438272" y="0"/>
                  </a:lnTo>
                  <a:lnTo>
                    <a:pt x="1438272" y="9527"/>
                  </a:lnTo>
                  <a:close/>
                </a:path>
                <a:path w="9865994" h="8733155">
                  <a:moveTo>
                    <a:pt x="1457322" y="9527"/>
                  </a:moveTo>
                  <a:lnTo>
                    <a:pt x="1447797" y="9527"/>
                  </a:lnTo>
                  <a:lnTo>
                    <a:pt x="1447797" y="0"/>
                  </a:lnTo>
                  <a:lnTo>
                    <a:pt x="1457322" y="0"/>
                  </a:lnTo>
                  <a:lnTo>
                    <a:pt x="1457322" y="9527"/>
                  </a:lnTo>
                  <a:close/>
                </a:path>
                <a:path w="9865994" h="8733155">
                  <a:moveTo>
                    <a:pt x="1476372" y="9527"/>
                  </a:moveTo>
                  <a:lnTo>
                    <a:pt x="1466847" y="9527"/>
                  </a:lnTo>
                  <a:lnTo>
                    <a:pt x="1466847" y="0"/>
                  </a:lnTo>
                  <a:lnTo>
                    <a:pt x="1476372" y="0"/>
                  </a:lnTo>
                  <a:lnTo>
                    <a:pt x="1476372" y="9527"/>
                  </a:lnTo>
                  <a:close/>
                </a:path>
                <a:path w="9865994" h="8733155">
                  <a:moveTo>
                    <a:pt x="1495422" y="9527"/>
                  </a:moveTo>
                  <a:lnTo>
                    <a:pt x="1485897" y="9527"/>
                  </a:lnTo>
                  <a:lnTo>
                    <a:pt x="1485897" y="0"/>
                  </a:lnTo>
                  <a:lnTo>
                    <a:pt x="1495422" y="0"/>
                  </a:lnTo>
                  <a:lnTo>
                    <a:pt x="1495422" y="9527"/>
                  </a:lnTo>
                  <a:close/>
                </a:path>
                <a:path w="9865994" h="8733155">
                  <a:moveTo>
                    <a:pt x="1514472" y="9527"/>
                  </a:moveTo>
                  <a:lnTo>
                    <a:pt x="1504947" y="9527"/>
                  </a:lnTo>
                  <a:lnTo>
                    <a:pt x="1504947" y="0"/>
                  </a:lnTo>
                  <a:lnTo>
                    <a:pt x="1514472" y="0"/>
                  </a:lnTo>
                  <a:lnTo>
                    <a:pt x="1514472" y="9527"/>
                  </a:lnTo>
                  <a:close/>
                </a:path>
                <a:path w="9865994" h="8733155">
                  <a:moveTo>
                    <a:pt x="1533522" y="9527"/>
                  </a:moveTo>
                  <a:lnTo>
                    <a:pt x="1523997" y="9527"/>
                  </a:lnTo>
                  <a:lnTo>
                    <a:pt x="1523997" y="0"/>
                  </a:lnTo>
                  <a:lnTo>
                    <a:pt x="1533522" y="0"/>
                  </a:lnTo>
                  <a:lnTo>
                    <a:pt x="1533522" y="9527"/>
                  </a:lnTo>
                  <a:close/>
                </a:path>
                <a:path w="9865994" h="8733155">
                  <a:moveTo>
                    <a:pt x="1552572" y="9527"/>
                  </a:moveTo>
                  <a:lnTo>
                    <a:pt x="1543047" y="9527"/>
                  </a:lnTo>
                  <a:lnTo>
                    <a:pt x="1543047" y="0"/>
                  </a:lnTo>
                  <a:lnTo>
                    <a:pt x="1552572" y="0"/>
                  </a:lnTo>
                  <a:lnTo>
                    <a:pt x="1552572" y="9527"/>
                  </a:lnTo>
                  <a:close/>
                </a:path>
                <a:path w="9865994" h="8733155">
                  <a:moveTo>
                    <a:pt x="1571622" y="9527"/>
                  </a:moveTo>
                  <a:lnTo>
                    <a:pt x="1562097" y="9527"/>
                  </a:lnTo>
                  <a:lnTo>
                    <a:pt x="1562097" y="0"/>
                  </a:lnTo>
                  <a:lnTo>
                    <a:pt x="1571622" y="0"/>
                  </a:lnTo>
                  <a:lnTo>
                    <a:pt x="1571622" y="9527"/>
                  </a:lnTo>
                  <a:close/>
                </a:path>
                <a:path w="9865994" h="8733155">
                  <a:moveTo>
                    <a:pt x="1590672" y="9527"/>
                  </a:moveTo>
                  <a:lnTo>
                    <a:pt x="1581147" y="9527"/>
                  </a:lnTo>
                  <a:lnTo>
                    <a:pt x="1581147" y="0"/>
                  </a:lnTo>
                  <a:lnTo>
                    <a:pt x="1590672" y="0"/>
                  </a:lnTo>
                  <a:lnTo>
                    <a:pt x="1590672" y="9527"/>
                  </a:lnTo>
                  <a:close/>
                </a:path>
                <a:path w="9865994" h="8733155">
                  <a:moveTo>
                    <a:pt x="1609722" y="9527"/>
                  </a:moveTo>
                  <a:lnTo>
                    <a:pt x="1600197" y="9527"/>
                  </a:lnTo>
                  <a:lnTo>
                    <a:pt x="1600197" y="0"/>
                  </a:lnTo>
                  <a:lnTo>
                    <a:pt x="1609722" y="0"/>
                  </a:lnTo>
                  <a:lnTo>
                    <a:pt x="1609722" y="9527"/>
                  </a:lnTo>
                  <a:close/>
                </a:path>
                <a:path w="9865994" h="8733155">
                  <a:moveTo>
                    <a:pt x="1628772" y="9527"/>
                  </a:moveTo>
                  <a:lnTo>
                    <a:pt x="1619247" y="9527"/>
                  </a:lnTo>
                  <a:lnTo>
                    <a:pt x="1619247" y="0"/>
                  </a:lnTo>
                  <a:lnTo>
                    <a:pt x="1628772" y="0"/>
                  </a:lnTo>
                  <a:lnTo>
                    <a:pt x="1628772" y="9527"/>
                  </a:lnTo>
                  <a:close/>
                </a:path>
                <a:path w="9865994" h="8733155">
                  <a:moveTo>
                    <a:pt x="1647822" y="9527"/>
                  </a:moveTo>
                  <a:lnTo>
                    <a:pt x="1638297" y="9527"/>
                  </a:lnTo>
                  <a:lnTo>
                    <a:pt x="1638297" y="0"/>
                  </a:lnTo>
                  <a:lnTo>
                    <a:pt x="1647822" y="0"/>
                  </a:lnTo>
                  <a:lnTo>
                    <a:pt x="1647822" y="9527"/>
                  </a:lnTo>
                  <a:close/>
                </a:path>
                <a:path w="9865994" h="8733155">
                  <a:moveTo>
                    <a:pt x="1666872" y="9527"/>
                  </a:moveTo>
                  <a:lnTo>
                    <a:pt x="1657347" y="9527"/>
                  </a:lnTo>
                  <a:lnTo>
                    <a:pt x="1657347" y="0"/>
                  </a:lnTo>
                  <a:lnTo>
                    <a:pt x="1666872" y="0"/>
                  </a:lnTo>
                  <a:lnTo>
                    <a:pt x="1666872" y="9527"/>
                  </a:lnTo>
                  <a:close/>
                </a:path>
                <a:path w="9865994" h="8733155">
                  <a:moveTo>
                    <a:pt x="1685922" y="9527"/>
                  </a:moveTo>
                  <a:lnTo>
                    <a:pt x="1676397" y="9527"/>
                  </a:lnTo>
                  <a:lnTo>
                    <a:pt x="1676397" y="0"/>
                  </a:lnTo>
                  <a:lnTo>
                    <a:pt x="1685922" y="0"/>
                  </a:lnTo>
                  <a:lnTo>
                    <a:pt x="1685922" y="9527"/>
                  </a:lnTo>
                  <a:close/>
                </a:path>
                <a:path w="9865994" h="8733155">
                  <a:moveTo>
                    <a:pt x="1704972" y="9527"/>
                  </a:moveTo>
                  <a:lnTo>
                    <a:pt x="1695447" y="9527"/>
                  </a:lnTo>
                  <a:lnTo>
                    <a:pt x="1695447" y="0"/>
                  </a:lnTo>
                  <a:lnTo>
                    <a:pt x="1704972" y="0"/>
                  </a:lnTo>
                  <a:lnTo>
                    <a:pt x="1704972" y="9527"/>
                  </a:lnTo>
                  <a:close/>
                </a:path>
                <a:path w="9865994" h="8733155">
                  <a:moveTo>
                    <a:pt x="1724022" y="9527"/>
                  </a:moveTo>
                  <a:lnTo>
                    <a:pt x="1714497" y="9527"/>
                  </a:lnTo>
                  <a:lnTo>
                    <a:pt x="1714497" y="0"/>
                  </a:lnTo>
                  <a:lnTo>
                    <a:pt x="1724022" y="0"/>
                  </a:lnTo>
                  <a:lnTo>
                    <a:pt x="1724022" y="9527"/>
                  </a:lnTo>
                  <a:close/>
                </a:path>
                <a:path w="9865994" h="8733155">
                  <a:moveTo>
                    <a:pt x="1743072" y="9527"/>
                  </a:moveTo>
                  <a:lnTo>
                    <a:pt x="1733547" y="9527"/>
                  </a:lnTo>
                  <a:lnTo>
                    <a:pt x="1733547" y="0"/>
                  </a:lnTo>
                  <a:lnTo>
                    <a:pt x="1743072" y="0"/>
                  </a:lnTo>
                  <a:lnTo>
                    <a:pt x="1743072" y="9527"/>
                  </a:lnTo>
                  <a:close/>
                </a:path>
                <a:path w="9865994" h="8733155">
                  <a:moveTo>
                    <a:pt x="1762122" y="9527"/>
                  </a:moveTo>
                  <a:lnTo>
                    <a:pt x="1752597" y="9527"/>
                  </a:lnTo>
                  <a:lnTo>
                    <a:pt x="1752597" y="0"/>
                  </a:lnTo>
                  <a:lnTo>
                    <a:pt x="1762122" y="0"/>
                  </a:lnTo>
                  <a:lnTo>
                    <a:pt x="1762122" y="9527"/>
                  </a:lnTo>
                  <a:close/>
                </a:path>
                <a:path w="9865994" h="8733155">
                  <a:moveTo>
                    <a:pt x="1781172" y="9527"/>
                  </a:moveTo>
                  <a:lnTo>
                    <a:pt x="1771647" y="9527"/>
                  </a:lnTo>
                  <a:lnTo>
                    <a:pt x="1771647" y="0"/>
                  </a:lnTo>
                  <a:lnTo>
                    <a:pt x="1781172" y="0"/>
                  </a:lnTo>
                  <a:lnTo>
                    <a:pt x="1781172" y="9527"/>
                  </a:lnTo>
                  <a:close/>
                </a:path>
                <a:path w="9865994" h="8733155">
                  <a:moveTo>
                    <a:pt x="1800222" y="9527"/>
                  </a:moveTo>
                  <a:lnTo>
                    <a:pt x="1790697" y="9527"/>
                  </a:lnTo>
                  <a:lnTo>
                    <a:pt x="1790697" y="0"/>
                  </a:lnTo>
                  <a:lnTo>
                    <a:pt x="1800222" y="0"/>
                  </a:lnTo>
                  <a:lnTo>
                    <a:pt x="1800222" y="9527"/>
                  </a:lnTo>
                  <a:close/>
                </a:path>
                <a:path w="9865994" h="8733155">
                  <a:moveTo>
                    <a:pt x="1819272" y="9527"/>
                  </a:moveTo>
                  <a:lnTo>
                    <a:pt x="1809747" y="9527"/>
                  </a:lnTo>
                  <a:lnTo>
                    <a:pt x="1809747" y="0"/>
                  </a:lnTo>
                  <a:lnTo>
                    <a:pt x="1819272" y="0"/>
                  </a:lnTo>
                  <a:lnTo>
                    <a:pt x="1819272" y="9527"/>
                  </a:lnTo>
                  <a:close/>
                </a:path>
                <a:path w="9865994" h="8733155">
                  <a:moveTo>
                    <a:pt x="1838322" y="9527"/>
                  </a:moveTo>
                  <a:lnTo>
                    <a:pt x="1828797" y="9527"/>
                  </a:lnTo>
                  <a:lnTo>
                    <a:pt x="1828797" y="0"/>
                  </a:lnTo>
                  <a:lnTo>
                    <a:pt x="1838322" y="0"/>
                  </a:lnTo>
                  <a:lnTo>
                    <a:pt x="1838322" y="9527"/>
                  </a:lnTo>
                  <a:close/>
                </a:path>
                <a:path w="9865994" h="8733155">
                  <a:moveTo>
                    <a:pt x="1857372" y="9527"/>
                  </a:moveTo>
                  <a:lnTo>
                    <a:pt x="1847847" y="9527"/>
                  </a:lnTo>
                  <a:lnTo>
                    <a:pt x="1847847" y="0"/>
                  </a:lnTo>
                  <a:lnTo>
                    <a:pt x="1857372" y="0"/>
                  </a:lnTo>
                  <a:lnTo>
                    <a:pt x="1857372" y="9527"/>
                  </a:lnTo>
                  <a:close/>
                </a:path>
                <a:path w="9865994" h="8733155">
                  <a:moveTo>
                    <a:pt x="1876422" y="9527"/>
                  </a:moveTo>
                  <a:lnTo>
                    <a:pt x="1866897" y="9527"/>
                  </a:lnTo>
                  <a:lnTo>
                    <a:pt x="1866897" y="0"/>
                  </a:lnTo>
                  <a:lnTo>
                    <a:pt x="1876422" y="0"/>
                  </a:lnTo>
                  <a:lnTo>
                    <a:pt x="1876422" y="9527"/>
                  </a:lnTo>
                  <a:close/>
                </a:path>
                <a:path w="9865994" h="8733155">
                  <a:moveTo>
                    <a:pt x="1895472" y="9527"/>
                  </a:moveTo>
                  <a:lnTo>
                    <a:pt x="1885947" y="9527"/>
                  </a:lnTo>
                  <a:lnTo>
                    <a:pt x="1885947" y="0"/>
                  </a:lnTo>
                  <a:lnTo>
                    <a:pt x="1895472" y="0"/>
                  </a:lnTo>
                  <a:lnTo>
                    <a:pt x="1895472" y="9527"/>
                  </a:lnTo>
                  <a:close/>
                </a:path>
                <a:path w="9865994" h="8733155">
                  <a:moveTo>
                    <a:pt x="1914522" y="9527"/>
                  </a:moveTo>
                  <a:lnTo>
                    <a:pt x="1904997" y="9527"/>
                  </a:lnTo>
                  <a:lnTo>
                    <a:pt x="1904997" y="0"/>
                  </a:lnTo>
                  <a:lnTo>
                    <a:pt x="1914522" y="0"/>
                  </a:lnTo>
                  <a:lnTo>
                    <a:pt x="1914522" y="9527"/>
                  </a:lnTo>
                  <a:close/>
                </a:path>
                <a:path w="9865994" h="8733155">
                  <a:moveTo>
                    <a:pt x="1933572" y="9527"/>
                  </a:moveTo>
                  <a:lnTo>
                    <a:pt x="1924047" y="9527"/>
                  </a:lnTo>
                  <a:lnTo>
                    <a:pt x="1924047" y="0"/>
                  </a:lnTo>
                  <a:lnTo>
                    <a:pt x="1933572" y="0"/>
                  </a:lnTo>
                  <a:lnTo>
                    <a:pt x="1933572" y="9527"/>
                  </a:lnTo>
                  <a:close/>
                </a:path>
                <a:path w="9865994" h="8733155">
                  <a:moveTo>
                    <a:pt x="1952622" y="9527"/>
                  </a:moveTo>
                  <a:lnTo>
                    <a:pt x="1943097" y="9527"/>
                  </a:lnTo>
                  <a:lnTo>
                    <a:pt x="1943097" y="0"/>
                  </a:lnTo>
                  <a:lnTo>
                    <a:pt x="1952622" y="0"/>
                  </a:lnTo>
                  <a:lnTo>
                    <a:pt x="1952622" y="9527"/>
                  </a:lnTo>
                  <a:close/>
                </a:path>
                <a:path w="9865994" h="8733155">
                  <a:moveTo>
                    <a:pt x="1971672" y="9527"/>
                  </a:moveTo>
                  <a:lnTo>
                    <a:pt x="1962147" y="9527"/>
                  </a:lnTo>
                  <a:lnTo>
                    <a:pt x="1962147" y="0"/>
                  </a:lnTo>
                  <a:lnTo>
                    <a:pt x="1971672" y="0"/>
                  </a:lnTo>
                  <a:lnTo>
                    <a:pt x="1971672" y="9527"/>
                  </a:lnTo>
                  <a:close/>
                </a:path>
                <a:path w="9865994" h="8733155">
                  <a:moveTo>
                    <a:pt x="1990722" y="9527"/>
                  </a:moveTo>
                  <a:lnTo>
                    <a:pt x="1981197" y="9527"/>
                  </a:lnTo>
                  <a:lnTo>
                    <a:pt x="1981197" y="0"/>
                  </a:lnTo>
                  <a:lnTo>
                    <a:pt x="1990722" y="0"/>
                  </a:lnTo>
                  <a:lnTo>
                    <a:pt x="1990722" y="9527"/>
                  </a:lnTo>
                  <a:close/>
                </a:path>
                <a:path w="9865994" h="8733155">
                  <a:moveTo>
                    <a:pt x="2009772" y="9527"/>
                  </a:moveTo>
                  <a:lnTo>
                    <a:pt x="2000247" y="9527"/>
                  </a:lnTo>
                  <a:lnTo>
                    <a:pt x="2000247" y="0"/>
                  </a:lnTo>
                  <a:lnTo>
                    <a:pt x="2009772" y="0"/>
                  </a:lnTo>
                  <a:lnTo>
                    <a:pt x="2009772" y="9527"/>
                  </a:lnTo>
                  <a:close/>
                </a:path>
                <a:path w="9865994" h="8733155">
                  <a:moveTo>
                    <a:pt x="2028822" y="9527"/>
                  </a:moveTo>
                  <a:lnTo>
                    <a:pt x="2019297" y="9527"/>
                  </a:lnTo>
                  <a:lnTo>
                    <a:pt x="2019297" y="0"/>
                  </a:lnTo>
                  <a:lnTo>
                    <a:pt x="2028822" y="0"/>
                  </a:lnTo>
                  <a:lnTo>
                    <a:pt x="2028822" y="9527"/>
                  </a:lnTo>
                  <a:close/>
                </a:path>
                <a:path w="9865994" h="8733155">
                  <a:moveTo>
                    <a:pt x="2047872" y="9527"/>
                  </a:moveTo>
                  <a:lnTo>
                    <a:pt x="2038347" y="9527"/>
                  </a:lnTo>
                  <a:lnTo>
                    <a:pt x="2038347" y="0"/>
                  </a:lnTo>
                  <a:lnTo>
                    <a:pt x="2047872" y="0"/>
                  </a:lnTo>
                  <a:lnTo>
                    <a:pt x="2047872" y="9527"/>
                  </a:lnTo>
                  <a:close/>
                </a:path>
                <a:path w="9865994" h="8733155">
                  <a:moveTo>
                    <a:pt x="2066922" y="9527"/>
                  </a:moveTo>
                  <a:lnTo>
                    <a:pt x="2057397" y="9527"/>
                  </a:lnTo>
                  <a:lnTo>
                    <a:pt x="2057397" y="0"/>
                  </a:lnTo>
                  <a:lnTo>
                    <a:pt x="2066922" y="0"/>
                  </a:lnTo>
                  <a:lnTo>
                    <a:pt x="2066922" y="9527"/>
                  </a:lnTo>
                  <a:close/>
                </a:path>
                <a:path w="9865994" h="8733155">
                  <a:moveTo>
                    <a:pt x="2085972" y="9527"/>
                  </a:moveTo>
                  <a:lnTo>
                    <a:pt x="2076447" y="9527"/>
                  </a:lnTo>
                  <a:lnTo>
                    <a:pt x="2076447" y="0"/>
                  </a:lnTo>
                  <a:lnTo>
                    <a:pt x="2085972" y="0"/>
                  </a:lnTo>
                  <a:lnTo>
                    <a:pt x="2085972" y="9527"/>
                  </a:lnTo>
                  <a:close/>
                </a:path>
                <a:path w="9865994" h="8733155">
                  <a:moveTo>
                    <a:pt x="2105022" y="9527"/>
                  </a:moveTo>
                  <a:lnTo>
                    <a:pt x="2095497" y="9527"/>
                  </a:lnTo>
                  <a:lnTo>
                    <a:pt x="2095497" y="0"/>
                  </a:lnTo>
                  <a:lnTo>
                    <a:pt x="2105022" y="0"/>
                  </a:lnTo>
                  <a:lnTo>
                    <a:pt x="2105022" y="9527"/>
                  </a:lnTo>
                  <a:close/>
                </a:path>
                <a:path w="9865994" h="8733155">
                  <a:moveTo>
                    <a:pt x="2124072" y="9527"/>
                  </a:moveTo>
                  <a:lnTo>
                    <a:pt x="2114547" y="9527"/>
                  </a:lnTo>
                  <a:lnTo>
                    <a:pt x="2114547" y="0"/>
                  </a:lnTo>
                  <a:lnTo>
                    <a:pt x="2124072" y="0"/>
                  </a:lnTo>
                  <a:lnTo>
                    <a:pt x="2124072" y="9527"/>
                  </a:lnTo>
                  <a:close/>
                </a:path>
                <a:path w="9865994" h="8733155">
                  <a:moveTo>
                    <a:pt x="2143122" y="9527"/>
                  </a:moveTo>
                  <a:lnTo>
                    <a:pt x="2133597" y="9527"/>
                  </a:lnTo>
                  <a:lnTo>
                    <a:pt x="2133597" y="0"/>
                  </a:lnTo>
                  <a:lnTo>
                    <a:pt x="2143122" y="0"/>
                  </a:lnTo>
                  <a:lnTo>
                    <a:pt x="2143122" y="9527"/>
                  </a:lnTo>
                  <a:close/>
                </a:path>
                <a:path w="9865994" h="8733155">
                  <a:moveTo>
                    <a:pt x="2162172" y="9527"/>
                  </a:moveTo>
                  <a:lnTo>
                    <a:pt x="2152647" y="9527"/>
                  </a:lnTo>
                  <a:lnTo>
                    <a:pt x="2152647" y="0"/>
                  </a:lnTo>
                  <a:lnTo>
                    <a:pt x="2162172" y="0"/>
                  </a:lnTo>
                  <a:lnTo>
                    <a:pt x="2162172" y="9527"/>
                  </a:lnTo>
                  <a:close/>
                </a:path>
                <a:path w="9865994" h="8733155">
                  <a:moveTo>
                    <a:pt x="2181222" y="9527"/>
                  </a:moveTo>
                  <a:lnTo>
                    <a:pt x="2171697" y="9527"/>
                  </a:lnTo>
                  <a:lnTo>
                    <a:pt x="2171697" y="0"/>
                  </a:lnTo>
                  <a:lnTo>
                    <a:pt x="2181222" y="0"/>
                  </a:lnTo>
                  <a:lnTo>
                    <a:pt x="2181222" y="9527"/>
                  </a:lnTo>
                  <a:close/>
                </a:path>
                <a:path w="9865994" h="8733155">
                  <a:moveTo>
                    <a:pt x="2200272" y="9527"/>
                  </a:moveTo>
                  <a:lnTo>
                    <a:pt x="2190747" y="9527"/>
                  </a:lnTo>
                  <a:lnTo>
                    <a:pt x="2190747" y="0"/>
                  </a:lnTo>
                  <a:lnTo>
                    <a:pt x="2200272" y="0"/>
                  </a:lnTo>
                  <a:lnTo>
                    <a:pt x="2200272" y="9527"/>
                  </a:lnTo>
                  <a:close/>
                </a:path>
                <a:path w="9865994" h="8733155">
                  <a:moveTo>
                    <a:pt x="2219322" y="9527"/>
                  </a:moveTo>
                  <a:lnTo>
                    <a:pt x="2209797" y="9527"/>
                  </a:lnTo>
                  <a:lnTo>
                    <a:pt x="2209797" y="0"/>
                  </a:lnTo>
                  <a:lnTo>
                    <a:pt x="2219322" y="0"/>
                  </a:lnTo>
                  <a:lnTo>
                    <a:pt x="2219322" y="9527"/>
                  </a:lnTo>
                  <a:close/>
                </a:path>
                <a:path w="9865994" h="8733155">
                  <a:moveTo>
                    <a:pt x="2238372" y="9527"/>
                  </a:moveTo>
                  <a:lnTo>
                    <a:pt x="2228847" y="9527"/>
                  </a:lnTo>
                  <a:lnTo>
                    <a:pt x="2228847" y="0"/>
                  </a:lnTo>
                  <a:lnTo>
                    <a:pt x="2238372" y="0"/>
                  </a:lnTo>
                  <a:lnTo>
                    <a:pt x="2238372" y="9527"/>
                  </a:lnTo>
                  <a:close/>
                </a:path>
                <a:path w="9865994" h="8733155">
                  <a:moveTo>
                    <a:pt x="2257422" y="9527"/>
                  </a:moveTo>
                  <a:lnTo>
                    <a:pt x="2247897" y="9527"/>
                  </a:lnTo>
                  <a:lnTo>
                    <a:pt x="2247897" y="0"/>
                  </a:lnTo>
                  <a:lnTo>
                    <a:pt x="2257422" y="0"/>
                  </a:lnTo>
                  <a:lnTo>
                    <a:pt x="2257422" y="9527"/>
                  </a:lnTo>
                  <a:close/>
                </a:path>
                <a:path w="9865994" h="8733155">
                  <a:moveTo>
                    <a:pt x="2276472" y="9527"/>
                  </a:moveTo>
                  <a:lnTo>
                    <a:pt x="2266947" y="9527"/>
                  </a:lnTo>
                  <a:lnTo>
                    <a:pt x="2266947" y="0"/>
                  </a:lnTo>
                  <a:lnTo>
                    <a:pt x="2276472" y="0"/>
                  </a:lnTo>
                  <a:lnTo>
                    <a:pt x="2276472" y="9527"/>
                  </a:lnTo>
                  <a:close/>
                </a:path>
                <a:path w="9865994" h="8733155">
                  <a:moveTo>
                    <a:pt x="2295522" y="9527"/>
                  </a:moveTo>
                  <a:lnTo>
                    <a:pt x="2285997" y="9527"/>
                  </a:lnTo>
                  <a:lnTo>
                    <a:pt x="2285997" y="0"/>
                  </a:lnTo>
                  <a:lnTo>
                    <a:pt x="2295522" y="0"/>
                  </a:lnTo>
                  <a:lnTo>
                    <a:pt x="2295522" y="9527"/>
                  </a:lnTo>
                  <a:close/>
                </a:path>
                <a:path w="9865994" h="8733155">
                  <a:moveTo>
                    <a:pt x="2314572" y="9527"/>
                  </a:moveTo>
                  <a:lnTo>
                    <a:pt x="2305047" y="9527"/>
                  </a:lnTo>
                  <a:lnTo>
                    <a:pt x="2305047" y="0"/>
                  </a:lnTo>
                  <a:lnTo>
                    <a:pt x="2314572" y="0"/>
                  </a:lnTo>
                  <a:lnTo>
                    <a:pt x="2314572" y="9527"/>
                  </a:lnTo>
                  <a:close/>
                </a:path>
                <a:path w="9865994" h="8733155">
                  <a:moveTo>
                    <a:pt x="2333622" y="9527"/>
                  </a:moveTo>
                  <a:lnTo>
                    <a:pt x="2324097" y="9527"/>
                  </a:lnTo>
                  <a:lnTo>
                    <a:pt x="2324097" y="0"/>
                  </a:lnTo>
                  <a:lnTo>
                    <a:pt x="2333622" y="0"/>
                  </a:lnTo>
                  <a:lnTo>
                    <a:pt x="2333622" y="9527"/>
                  </a:lnTo>
                  <a:close/>
                </a:path>
                <a:path w="9865994" h="8733155">
                  <a:moveTo>
                    <a:pt x="2352672" y="9527"/>
                  </a:moveTo>
                  <a:lnTo>
                    <a:pt x="2343147" y="9527"/>
                  </a:lnTo>
                  <a:lnTo>
                    <a:pt x="2343147" y="0"/>
                  </a:lnTo>
                  <a:lnTo>
                    <a:pt x="2352672" y="0"/>
                  </a:lnTo>
                  <a:lnTo>
                    <a:pt x="2352672" y="9527"/>
                  </a:lnTo>
                  <a:close/>
                </a:path>
                <a:path w="9865994" h="8733155">
                  <a:moveTo>
                    <a:pt x="2371722" y="9527"/>
                  </a:moveTo>
                  <a:lnTo>
                    <a:pt x="2362197" y="9527"/>
                  </a:lnTo>
                  <a:lnTo>
                    <a:pt x="2362197" y="0"/>
                  </a:lnTo>
                  <a:lnTo>
                    <a:pt x="2371722" y="0"/>
                  </a:lnTo>
                  <a:lnTo>
                    <a:pt x="2371722" y="9527"/>
                  </a:lnTo>
                  <a:close/>
                </a:path>
                <a:path w="9865994" h="8733155">
                  <a:moveTo>
                    <a:pt x="2390772" y="9527"/>
                  </a:moveTo>
                  <a:lnTo>
                    <a:pt x="2381247" y="9527"/>
                  </a:lnTo>
                  <a:lnTo>
                    <a:pt x="2381247" y="0"/>
                  </a:lnTo>
                  <a:lnTo>
                    <a:pt x="2390772" y="0"/>
                  </a:lnTo>
                  <a:lnTo>
                    <a:pt x="2390772" y="9527"/>
                  </a:lnTo>
                  <a:close/>
                </a:path>
                <a:path w="9865994" h="8733155">
                  <a:moveTo>
                    <a:pt x="2409822" y="9527"/>
                  </a:moveTo>
                  <a:lnTo>
                    <a:pt x="2400297" y="9527"/>
                  </a:lnTo>
                  <a:lnTo>
                    <a:pt x="2400297" y="0"/>
                  </a:lnTo>
                  <a:lnTo>
                    <a:pt x="2409822" y="0"/>
                  </a:lnTo>
                  <a:lnTo>
                    <a:pt x="2409822" y="9527"/>
                  </a:lnTo>
                  <a:close/>
                </a:path>
                <a:path w="9865994" h="8733155">
                  <a:moveTo>
                    <a:pt x="2428872" y="9527"/>
                  </a:moveTo>
                  <a:lnTo>
                    <a:pt x="2419347" y="9527"/>
                  </a:lnTo>
                  <a:lnTo>
                    <a:pt x="2419347" y="0"/>
                  </a:lnTo>
                  <a:lnTo>
                    <a:pt x="2428872" y="0"/>
                  </a:lnTo>
                  <a:lnTo>
                    <a:pt x="2428872" y="9527"/>
                  </a:lnTo>
                  <a:close/>
                </a:path>
                <a:path w="9865994" h="8733155">
                  <a:moveTo>
                    <a:pt x="2447922" y="9527"/>
                  </a:moveTo>
                  <a:lnTo>
                    <a:pt x="2438397" y="9527"/>
                  </a:lnTo>
                  <a:lnTo>
                    <a:pt x="2438397" y="0"/>
                  </a:lnTo>
                  <a:lnTo>
                    <a:pt x="2447922" y="0"/>
                  </a:lnTo>
                  <a:lnTo>
                    <a:pt x="2447922" y="9527"/>
                  </a:lnTo>
                  <a:close/>
                </a:path>
                <a:path w="9865994" h="8733155">
                  <a:moveTo>
                    <a:pt x="2466972" y="9527"/>
                  </a:moveTo>
                  <a:lnTo>
                    <a:pt x="2457447" y="9527"/>
                  </a:lnTo>
                  <a:lnTo>
                    <a:pt x="2457447" y="0"/>
                  </a:lnTo>
                  <a:lnTo>
                    <a:pt x="2466972" y="0"/>
                  </a:lnTo>
                  <a:lnTo>
                    <a:pt x="2466972" y="9527"/>
                  </a:lnTo>
                  <a:close/>
                </a:path>
                <a:path w="9865994" h="8733155">
                  <a:moveTo>
                    <a:pt x="2486022" y="9527"/>
                  </a:moveTo>
                  <a:lnTo>
                    <a:pt x="2476497" y="9527"/>
                  </a:lnTo>
                  <a:lnTo>
                    <a:pt x="2476497" y="0"/>
                  </a:lnTo>
                  <a:lnTo>
                    <a:pt x="2486022" y="0"/>
                  </a:lnTo>
                  <a:lnTo>
                    <a:pt x="2486022" y="9527"/>
                  </a:lnTo>
                  <a:close/>
                </a:path>
                <a:path w="9865994" h="8733155">
                  <a:moveTo>
                    <a:pt x="2505072" y="9527"/>
                  </a:moveTo>
                  <a:lnTo>
                    <a:pt x="2495547" y="9527"/>
                  </a:lnTo>
                  <a:lnTo>
                    <a:pt x="2495547" y="0"/>
                  </a:lnTo>
                  <a:lnTo>
                    <a:pt x="2505072" y="0"/>
                  </a:lnTo>
                  <a:lnTo>
                    <a:pt x="2505072" y="9527"/>
                  </a:lnTo>
                  <a:close/>
                </a:path>
                <a:path w="9865994" h="8733155">
                  <a:moveTo>
                    <a:pt x="2524122" y="9527"/>
                  </a:moveTo>
                  <a:lnTo>
                    <a:pt x="2514597" y="9527"/>
                  </a:lnTo>
                  <a:lnTo>
                    <a:pt x="2514597" y="0"/>
                  </a:lnTo>
                  <a:lnTo>
                    <a:pt x="2524122" y="0"/>
                  </a:lnTo>
                  <a:lnTo>
                    <a:pt x="2524122" y="9527"/>
                  </a:lnTo>
                  <a:close/>
                </a:path>
                <a:path w="9865994" h="8733155">
                  <a:moveTo>
                    <a:pt x="2543172" y="9527"/>
                  </a:moveTo>
                  <a:lnTo>
                    <a:pt x="2533647" y="9527"/>
                  </a:lnTo>
                  <a:lnTo>
                    <a:pt x="2533647" y="0"/>
                  </a:lnTo>
                  <a:lnTo>
                    <a:pt x="2543172" y="0"/>
                  </a:lnTo>
                  <a:lnTo>
                    <a:pt x="2543172" y="9527"/>
                  </a:lnTo>
                  <a:close/>
                </a:path>
                <a:path w="9865994" h="8733155">
                  <a:moveTo>
                    <a:pt x="2562222" y="9527"/>
                  </a:moveTo>
                  <a:lnTo>
                    <a:pt x="2552697" y="9527"/>
                  </a:lnTo>
                  <a:lnTo>
                    <a:pt x="2552697" y="0"/>
                  </a:lnTo>
                  <a:lnTo>
                    <a:pt x="2562222" y="0"/>
                  </a:lnTo>
                  <a:lnTo>
                    <a:pt x="2562222" y="9527"/>
                  </a:lnTo>
                  <a:close/>
                </a:path>
                <a:path w="9865994" h="8733155">
                  <a:moveTo>
                    <a:pt x="2581272" y="9527"/>
                  </a:moveTo>
                  <a:lnTo>
                    <a:pt x="2571747" y="9527"/>
                  </a:lnTo>
                  <a:lnTo>
                    <a:pt x="2571747" y="0"/>
                  </a:lnTo>
                  <a:lnTo>
                    <a:pt x="2581272" y="0"/>
                  </a:lnTo>
                  <a:lnTo>
                    <a:pt x="2581272" y="9527"/>
                  </a:lnTo>
                  <a:close/>
                </a:path>
                <a:path w="9865994" h="8733155">
                  <a:moveTo>
                    <a:pt x="2600322" y="9527"/>
                  </a:moveTo>
                  <a:lnTo>
                    <a:pt x="2590797" y="9527"/>
                  </a:lnTo>
                  <a:lnTo>
                    <a:pt x="2590797" y="0"/>
                  </a:lnTo>
                  <a:lnTo>
                    <a:pt x="2600322" y="0"/>
                  </a:lnTo>
                  <a:lnTo>
                    <a:pt x="2600322" y="9527"/>
                  </a:lnTo>
                  <a:close/>
                </a:path>
                <a:path w="9865994" h="8733155">
                  <a:moveTo>
                    <a:pt x="2619372" y="9527"/>
                  </a:moveTo>
                  <a:lnTo>
                    <a:pt x="2609847" y="9527"/>
                  </a:lnTo>
                  <a:lnTo>
                    <a:pt x="2609847" y="0"/>
                  </a:lnTo>
                  <a:lnTo>
                    <a:pt x="2619372" y="0"/>
                  </a:lnTo>
                  <a:lnTo>
                    <a:pt x="2619372" y="9527"/>
                  </a:lnTo>
                  <a:close/>
                </a:path>
                <a:path w="9865994" h="8733155">
                  <a:moveTo>
                    <a:pt x="2638422" y="9527"/>
                  </a:moveTo>
                  <a:lnTo>
                    <a:pt x="2628897" y="9527"/>
                  </a:lnTo>
                  <a:lnTo>
                    <a:pt x="2628897" y="0"/>
                  </a:lnTo>
                  <a:lnTo>
                    <a:pt x="2638422" y="0"/>
                  </a:lnTo>
                  <a:lnTo>
                    <a:pt x="2638422" y="9527"/>
                  </a:lnTo>
                  <a:close/>
                </a:path>
                <a:path w="9865994" h="8733155">
                  <a:moveTo>
                    <a:pt x="2657472" y="9527"/>
                  </a:moveTo>
                  <a:lnTo>
                    <a:pt x="2647947" y="9527"/>
                  </a:lnTo>
                  <a:lnTo>
                    <a:pt x="2647947" y="0"/>
                  </a:lnTo>
                  <a:lnTo>
                    <a:pt x="2657472" y="0"/>
                  </a:lnTo>
                  <a:lnTo>
                    <a:pt x="2657472" y="9527"/>
                  </a:lnTo>
                  <a:close/>
                </a:path>
                <a:path w="9865994" h="8733155">
                  <a:moveTo>
                    <a:pt x="2676522" y="9527"/>
                  </a:moveTo>
                  <a:lnTo>
                    <a:pt x="2666997" y="9527"/>
                  </a:lnTo>
                  <a:lnTo>
                    <a:pt x="2666997" y="0"/>
                  </a:lnTo>
                  <a:lnTo>
                    <a:pt x="2676522" y="0"/>
                  </a:lnTo>
                  <a:lnTo>
                    <a:pt x="2676522" y="9527"/>
                  </a:lnTo>
                  <a:close/>
                </a:path>
                <a:path w="9865994" h="8733155">
                  <a:moveTo>
                    <a:pt x="2695572" y="9527"/>
                  </a:moveTo>
                  <a:lnTo>
                    <a:pt x="2686047" y="9527"/>
                  </a:lnTo>
                  <a:lnTo>
                    <a:pt x="2686047" y="0"/>
                  </a:lnTo>
                  <a:lnTo>
                    <a:pt x="2695572" y="0"/>
                  </a:lnTo>
                  <a:lnTo>
                    <a:pt x="2695572" y="9527"/>
                  </a:lnTo>
                  <a:close/>
                </a:path>
                <a:path w="9865994" h="8733155">
                  <a:moveTo>
                    <a:pt x="2714622" y="9527"/>
                  </a:moveTo>
                  <a:lnTo>
                    <a:pt x="2705097" y="9527"/>
                  </a:lnTo>
                  <a:lnTo>
                    <a:pt x="2705097" y="0"/>
                  </a:lnTo>
                  <a:lnTo>
                    <a:pt x="2714622" y="0"/>
                  </a:lnTo>
                  <a:lnTo>
                    <a:pt x="2714622" y="9527"/>
                  </a:lnTo>
                  <a:close/>
                </a:path>
                <a:path w="9865994" h="8733155">
                  <a:moveTo>
                    <a:pt x="2733672" y="9527"/>
                  </a:moveTo>
                  <a:lnTo>
                    <a:pt x="2724147" y="9527"/>
                  </a:lnTo>
                  <a:lnTo>
                    <a:pt x="2724147" y="0"/>
                  </a:lnTo>
                  <a:lnTo>
                    <a:pt x="2733672" y="0"/>
                  </a:lnTo>
                  <a:lnTo>
                    <a:pt x="2733672" y="9527"/>
                  </a:lnTo>
                  <a:close/>
                </a:path>
                <a:path w="9865994" h="8733155">
                  <a:moveTo>
                    <a:pt x="2752722" y="9527"/>
                  </a:moveTo>
                  <a:lnTo>
                    <a:pt x="2743197" y="9527"/>
                  </a:lnTo>
                  <a:lnTo>
                    <a:pt x="2743197" y="0"/>
                  </a:lnTo>
                  <a:lnTo>
                    <a:pt x="2752722" y="0"/>
                  </a:lnTo>
                  <a:lnTo>
                    <a:pt x="2752722" y="9527"/>
                  </a:lnTo>
                  <a:close/>
                </a:path>
                <a:path w="9865994" h="8733155">
                  <a:moveTo>
                    <a:pt x="2771772" y="9527"/>
                  </a:moveTo>
                  <a:lnTo>
                    <a:pt x="2762247" y="9527"/>
                  </a:lnTo>
                  <a:lnTo>
                    <a:pt x="2762247" y="0"/>
                  </a:lnTo>
                  <a:lnTo>
                    <a:pt x="2771772" y="0"/>
                  </a:lnTo>
                  <a:lnTo>
                    <a:pt x="2771772" y="9527"/>
                  </a:lnTo>
                  <a:close/>
                </a:path>
                <a:path w="9865994" h="8733155">
                  <a:moveTo>
                    <a:pt x="2790822" y="9527"/>
                  </a:moveTo>
                  <a:lnTo>
                    <a:pt x="2781297" y="9527"/>
                  </a:lnTo>
                  <a:lnTo>
                    <a:pt x="2781297" y="0"/>
                  </a:lnTo>
                  <a:lnTo>
                    <a:pt x="2790822" y="0"/>
                  </a:lnTo>
                  <a:lnTo>
                    <a:pt x="2790822" y="9527"/>
                  </a:lnTo>
                  <a:close/>
                </a:path>
                <a:path w="9865994" h="8733155">
                  <a:moveTo>
                    <a:pt x="2809872" y="9527"/>
                  </a:moveTo>
                  <a:lnTo>
                    <a:pt x="2800347" y="9527"/>
                  </a:lnTo>
                  <a:lnTo>
                    <a:pt x="2800347" y="0"/>
                  </a:lnTo>
                  <a:lnTo>
                    <a:pt x="2809872" y="0"/>
                  </a:lnTo>
                  <a:lnTo>
                    <a:pt x="2809872" y="9527"/>
                  </a:lnTo>
                  <a:close/>
                </a:path>
                <a:path w="9865994" h="8733155">
                  <a:moveTo>
                    <a:pt x="2828922" y="9527"/>
                  </a:moveTo>
                  <a:lnTo>
                    <a:pt x="2819397" y="9527"/>
                  </a:lnTo>
                  <a:lnTo>
                    <a:pt x="2819397" y="0"/>
                  </a:lnTo>
                  <a:lnTo>
                    <a:pt x="2828922" y="0"/>
                  </a:lnTo>
                  <a:lnTo>
                    <a:pt x="2828922" y="9527"/>
                  </a:lnTo>
                  <a:close/>
                </a:path>
                <a:path w="9865994" h="8733155">
                  <a:moveTo>
                    <a:pt x="2847972" y="9527"/>
                  </a:moveTo>
                  <a:lnTo>
                    <a:pt x="2838447" y="9527"/>
                  </a:lnTo>
                  <a:lnTo>
                    <a:pt x="2838447" y="0"/>
                  </a:lnTo>
                  <a:lnTo>
                    <a:pt x="2847972" y="0"/>
                  </a:lnTo>
                  <a:lnTo>
                    <a:pt x="2847972" y="9527"/>
                  </a:lnTo>
                  <a:close/>
                </a:path>
                <a:path w="9865994" h="8733155">
                  <a:moveTo>
                    <a:pt x="2867022" y="9527"/>
                  </a:moveTo>
                  <a:lnTo>
                    <a:pt x="2857497" y="9527"/>
                  </a:lnTo>
                  <a:lnTo>
                    <a:pt x="2857497" y="0"/>
                  </a:lnTo>
                  <a:lnTo>
                    <a:pt x="2867022" y="0"/>
                  </a:lnTo>
                  <a:lnTo>
                    <a:pt x="2867022" y="9527"/>
                  </a:lnTo>
                  <a:close/>
                </a:path>
                <a:path w="9865994" h="8733155">
                  <a:moveTo>
                    <a:pt x="2886072" y="9527"/>
                  </a:moveTo>
                  <a:lnTo>
                    <a:pt x="2876547" y="9527"/>
                  </a:lnTo>
                  <a:lnTo>
                    <a:pt x="2876547" y="0"/>
                  </a:lnTo>
                  <a:lnTo>
                    <a:pt x="2886072" y="0"/>
                  </a:lnTo>
                  <a:lnTo>
                    <a:pt x="2886072" y="9527"/>
                  </a:lnTo>
                  <a:close/>
                </a:path>
                <a:path w="9865994" h="8733155">
                  <a:moveTo>
                    <a:pt x="2905122" y="9527"/>
                  </a:moveTo>
                  <a:lnTo>
                    <a:pt x="2895597" y="9527"/>
                  </a:lnTo>
                  <a:lnTo>
                    <a:pt x="2895597" y="0"/>
                  </a:lnTo>
                  <a:lnTo>
                    <a:pt x="2905122" y="0"/>
                  </a:lnTo>
                  <a:lnTo>
                    <a:pt x="2905122" y="9527"/>
                  </a:lnTo>
                  <a:close/>
                </a:path>
                <a:path w="9865994" h="8733155">
                  <a:moveTo>
                    <a:pt x="2924172" y="9527"/>
                  </a:moveTo>
                  <a:lnTo>
                    <a:pt x="2914647" y="9527"/>
                  </a:lnTo>
                  <a:lnTo>
                    <a:pt x="2914647" y="0"/>
                  </a:lnTo>
                  <a:lnTo>
                    <a:pt x="2924172" y="0"/>
                  </a:lnTo>
                  <a:lnTo>
                    <a:pt x="2924172" y="9527"/>
                  </a:lnTo>
                  <a:close/>
                </a:path>
                <a:path w="9865994" h="8733155">
                  <a:moveTo>
                    <a:pt x="2943222" y="9527"/>
                  </a:moveTo>
                  <a:lnTo>
                    <a:pt x="2933697" y="9527"/>
                  </a:lnTo>
                  <a:lnTo>
                    <a:pt x="2933697" y="0"/>
                  </a:lnTo>
                  <a:lnTo>
                    <a:pt x="2943222" y="0"/>
                  </a:lnTo>
                  <a:lnTo>
                    <a:pt x="2943222" y="9527"/>
                  </a:lnTo>
                  <a:close/>
                </a:path>
                <a:path w="9865994" h="8733155">
                  <a:moveTo>
                    <a:pt x="2962272" y="9527"/>
                  </a:moveTo>
                  <a:lnTo>
                    <a:pt x="2952747" y="9527"/>
                  </a:lnTo>
                  <a:lnTo>
                    <a:pt x="2952747" y="0"/>
                  </a:lnTo>
                  <a:lnTo>
                    <a:pt x="2962272" y="0"/>
                  </a:lnTo>
                  <a:lnTo>
                    <a:pt x="2962272" y="9527"/>
                  </a:lnTo>
                  <a:close/>
                </a:path>
                <a:path w="9865994" h="8733155">
                  <a:moveTo>
                    <a:pt x="2981322" y="9527"/>
                  </a:moveTo>
                  <a:lnTo>
                    <a:pt x="2971797" y="9527"/>
                  </a:lnTo>
                  <a:lnTo>
                    <a:pt x="2971797" y="0"/>
                  </a:lnTo>
                  <a:lnTo>
                    <a:pt x="2981322" y="0"/>
                  </a:lnTo>
                  <a:lnTo>
                    <a:pt x="2981322" y="9527"/>
                  </a:lnTo>
                  <a:close/>
                </a:path>
                <a:path w="9865994" h="8733155">
                  <a:moveTo>
                    <a:pt x="3000372" y="9527"/>
                  </a:moveTo>
                  <a:lnTo>
                    <a:pt x="2990847" y="9527"/>
                  </a:lnTo>
                  <a:lnTo>
                    <a:pt x="2990847" y="0"/>
                  </a:lnTo>
                  <a:lnTo>
                    <a:pt x="3000372" y="0"/>
                  </a:lnTo>
                  <a:lnTo>
                    <a:pt x="3000372" y="9527"/>
                  </a:lnTo>
                  <a:close/>
                </a:path>
                <a:path w="9865994" h="8733155">
                  <a:moveTo>
                    <a:pt x="3019422" y="9527"/>
                  </a:moveTo>
                  <a:lnTo>
                    <a:pt x="3009897" y="9527"/>
                  </a:lnTo>
                  <a:lnTo>
                    <a:pt x="3009897" y="0"/>
                  </a:lnTo>
                  <a:lnTo>
                    <a:pt x="3019422" y="0"/>
                  </a:lnTo>
                  <a:lnTo>
                    <a:pt x="3019422" y="9527"/>
                  </a:lnTo>
                  <a:close/>
                </a:path>
                <a:path w="9865994" h="8733155">
                  <a:moveTo>
                    <a:pt x="3038472" y="9527"/>
                  </a:moveTo>
                  <a:lnTo>
                    <a:pt x="3028947" y="9527"/>
                  </a:lnTo>
                  <a:lnTo>
                    <a:pt x="3028947" y="0"/>
                  </a:lnTo>
                  <a:lnTo>
                    <a:pt x="3038472" y="0"/>
                  </a:lnTo>
                  <a:lnTo>
                    <a:pt x="3038472" y="9527"/>
                  </a:lnTo>
                  <a:close/>
                </a:path>
                <a:path w="9865994" h="8733155">
                  <a:moveTo>
                    <a:pt x="3057522" y="9527"/>
                  </a:moveTo>
                  <a:lnTo>
                    <a:pt x="3047997" y="9527"/>
                  </a:lnTo>
                  <a:lnTo>
                    <a:pt x="3047997" y="0"/>
                  </a:lnTo>
                  <a:lnTo>
                    <a:pt x="3057522" y="0"/>
                  </a:lnTo>
                  <a:lnTo>
                    <a:pt x="3057522" y="9527"/>
                  </a:lnTo>
                  <a:close/>
                </a:path>
                <a:path w="9865994" h="8733155">
                  <a:moveTo>
                    <a:pt x="3076572" y="9527"/>
                  </a:moveTo>
                  <a:lnTo>
                    <a:pt x="3067047" y="9527"/>
                  </a:lnTo>
                  <a:lnTo>
                    <a:pt x="3067047" y="0"/>
                  </a:lnTo>
                  <a:lnTo>
                    <a:pt x="3076572" y="0"/>
                  </a:lnTo>
                  <a:lnTo>
                    <a:pt x="3076572" y="9527"/>
                  </a:lnTo>
                  <a:close/>
                </a:path>
                <a:path w="9865994" h="8733155">
                  <a:moveTo>
                    <a:pt x="3095622" y="9527"/>
                  </a:moveTo>
                  <a:lnTo>
                    <a:pt x="3086097" y="9527"/>
                  </a:lnTo>
                  <a:lnTo>
                    <a:pt x="3086097" y="0"/>
                  </a:lnTo>
                  <a:lnTo>
                    <a:pt x="3095622" y="0"/>
                  </a:lnTo>
                  <a:lnTo>
                    <a:pt x="3095622" y="9527"/>
                  </a:lnTo>
                  <a:close/>
                </a:path>
                <a:path w="9865994" h="8733155">
                  <a:moveTo>
                    <a:pt x="3114672" y="9527"/>
                  </a:moveTo>
                  <a:lnTo>
                    <a:pt x="3105147" y="9527"/>
                  </a:lnTo>
                  <a:lnTo>
                    <a:pt x="3105147" y="0"/>
                  </a:lnTo>
                  <a:lnTo>
                    <a:pt x="3114672" y="0"/>
                  </a:lnTo>
                  <a:lnTo>
                    <a:pt x="3114672" y="9527"/>
                  </a:lnTo>
                  <a:close/>
                </a:path>
                <a:path w="9865994" h="8733155">
                  <a:moveTo>
                    <a:pt x="3133722" y="9527"/>
                  </a:moveTo>
                  <a:lnTo>
                    <a:pt x="3124197" y="9527"/>
                  </a:lnTo>
                  <a:lnTo>
                    <a:pt x="3124197" y="0"/>
                  </a:lnTo>
                  <a:lnTo>
                    <a:pt x="3133722" y="0"/>
                  </a:lnTo>
                  <a:lnTo>
                    <a:pt x="3133722" y="9527"/>
                  </a:lnTo>
                  <a:close/>
                </a:path>
                <a:path w="9865994" h="8733155">
                  <a:moveTo>
                    <a:pt x="3152772" y="9527"/>
                  </a:moveTo>
                  <a:lnTo>
                    <a:pt x="3143247" y="9527"/>
                  </a:lnTo>
                  <a:lnTo>
                    <a:pt x="3143247" y="0"/>
                  </a:lnTo>
                  <a:lnTo>
                    <a:pt x="3152772" y="0"/>
                  </a:lnTo>
                  <a:lnTo>
                    <a:pt x="3152772" y="9527"/>
                  </a:lnTo>
                  <a:close/>
                </a:path>
                <a:path w="9865994" h="8733155">
                  <a:moveTo>
                    <a:pt x="3171822" y="9527"/>
                  </a:moveTo>
                  <a:lnTo>
                    <a:pt x="3162297" y="9527"/>
                  </a:lnTo>
                  <a:lnTo>
                    <a:pt x="3162297" y="0"/>
                  </a:lnTo>
                  <a:lnTo>
                    <a:pt x="3171822" y="0"/>
                  </a:lnTo>
                  <a:lnTo>
                    <a:pt x="3171822" y="9527"/>
                  </a:lnTo>
                  <a:close/>
                </a:path>
                <a:path w="9865994" h="8733155">
                  <a:moveTo>
                    <a:pt x="3190872" y="9527"/>
                  </a:moveTo>
                  <a:lnTo>
                    <a:pt x="3181347" y="9527"/>
                  </a:lnTo>
                  <a:lnTo>
                    <a:pt x="3181347" y="0"/>
                  </a:lnTo>
                  <a:lnTo>
                    <a:pt x="3190872" y="0"/>
                  </a:lnTo>
                  <a:lnTo>
                    <a:pt x="3190872" y="9527"/>
                  </a:lnTo>
                  <a:close/>
                </a:path>
                <a:path w="9865994" h="8733155">
                  <a:moveTo>
                    <a:pt x="3209922" y="9527"/>
                  </a:moveTo>
                  <a:lnTo>
                    <a:pt x="3200397" y="9527"/>
                  </a:lnTo>
                  <a:lnTo>
                    <a:pt x="3200397" y="0"/>
                  </a:lnTo>
                  <a:lnTo>
                    <a:pt x="3209922" y="0"/>
                  </a:lnTo>
                  <a:lnTo>
                    <a:pt x="3209922" y="9527"/>
                  </a:lnTo>
                  <a:close/>
                </a:path>
                <a:path w="9865994" h="8733155">
                  <a:moveTo>
                    <a:pt x="3228972" y="9527"/>
                  </a:moveTo>
                  <a:lnTo>
                    <a:pt x="3219447" y="9527"/>
                  </a:lnTo>
                  <a:lnTo>
                    <a:pt x="3219447" y="0"/>
                  </a:lnTo>
                  <a:lnTo>
                    <a:pt x="3228972" y="0"/>
                  </a:lnTo>
                  <a:lnTo>
                    <a:pt x="3228972" y="9527"/>
                  </a:lnTo>
                  <a:close/>
                </a:path>
                <a:path w="9865994" h="8733155">
                  <a:moveTo>
                    <a:pt x="3248022" y="9527"/>
                  </a:moveTo>
                  <a:lnTo>
                    <a:pt x="3238497" y="9527"/>
                  </a:lnTo>
                  <a:lnTo>
                    <a:pt x="3238497" y="0"/>
                  </a:lnTo>
                  <a:lnTo>
                    <a:pt x="3248022" y="0"/>
                  </a:lnTo>
                  <a:lnTo>
                    <a:pt x="3248022" y="9527"/>
                  </a:lnTo>
                  <a:close/>
                </a:path>
                <a:path w="9865994" h="8733155">
                  <a:moveTo>
                    <a:pt x="3267072" y="9527"/>
                  </a:moveTo>
                  <a:lnTo>
                    <a:pt x="3257547" y="9527"/>
                  </a:lnTo>
                  <a:lnTo>
                    <a:pt x="3257547" y="0"/>
                  </a:lnTo>
                  <a:lnTo>
                    <a:pt x="3267072" y="0"/>
                  </a:lnTo>
                  <a:lnTo>
                    <a:pt x="3267072" y="9527"/>
                  </a:lnTo>
                  <a:close/>
                </a:path>
                <a:path w="9865994" h="8733155">
                  <a:moveTo>
                    <a:pt x="3286122" y="9527"/>
                  </a:moveTo>
                  <a:lnTo>
                    <a:pt x="3276597" y="9527"/>
                  </a:lnTo>
                  <a:lnTo>
                    <a:pt x="3276597" y="0"/>
                  </a:lnTo>
                  <a:lnTo>
                    <a:pt x="3286122" y="0"/>
                  </a:lnTo>
                  <a:lnTo>
                    <a:pt x="3286122" y="9527"/>
                  </a:lnTo>
                  <a:close/>
                </a:path>
                <a:path w="9865994" h="8733155">
                  <a:moveTo>
                    <a:pt x="3305172" y="9527"/>
                  </a:moveTo>
                  <a:lnTo>
                    <a:pt x="3295647" y="9527"/>
                  </a:lnTo>
                  <a:lnTo>
                    <a:pt x="3295647" y="0"/>
                  </a:lnTo>
                  <a:lnTo>
                    <a:pt x="3305172" y="0"/>
                  </a:lnTo>
                  <a:lnTo>
                    <a:pt x="3305172" y="9527"/>
                  </a:lnTo>
                  <a:close/>
                </a:path>
                <a:path w="9865994" h="8733155">
                  <a:moveTo>
                    <a:pt x="3324222" y="9527"/>
                  </a:moveTo>
                  <a:lnTo>
                    <a:pt x="3314697" y="9527"/>
                  </a:lnTo>
                  <a:lnTo>
                    <a:pt x="3314697" y="0"/>
                  </a:lnTo>
                  <a:lnTo>
                    <a:pt x="3324222" y="0"/>
                  </a:lnTo>
                  <a:lnTo>
                    <a:pt x="3324222" y="9527"/>
                  </a:lnTo>
                  <a:close/>
                </a:path>
                <a:path w="9865994" h="8733155">
                  <a:moveTo>
                    <a:pt x="3343272" y="9527"/>
                  </a:moveTo>
                  <a:lnTo>
                    <a:pt x="3333747" y="9527"/>
                  </a:lnTo>
                  <a:lnTo>
                    <a:pt x="3333747" y="0"/>
                  </a:lnTo>
                  <a:lnTo>
                    <a:pt x="3343272" y="0"/>
                  </a:lnTo>
                  <a:lnTo>
                    <a:pt x="3343272" y="9527"/>
                  </a:lnTo>
                  <a:close/>
                </a:path>
                <a:path w="9865994" h="8733155">
                  <a:moveTo>
                    <a:pt x="3362322" y="9527"/>
                  </a:moveTo>
                  <a:lnTo>
                    <a:pt x="3352797" y="9527"/>
                  </a:lnTo>
                  <a:lnTo>
                    <a:pt x="3352797" y="0"/>
                  </a:lnTo>
                  <a:lnTo>
                    <a:pt x="3362322" y="0"/>
                  </a:lnTo>
                  <a:lnTo>
                    <a:pt x="3362322" y="9527"/>
                  </a:lnTo>
                  <a:close/>
                </a:path>
                <a:path w="9865994" h="8733155">
                  <a:moveTo>
                    <a:pt x="3381372" y="9527"/>
                  </a:moveTo>
                  <a:lnTo>
                    <a:pt x="3371847" y="9527"/>
                  </a:lnTo>
                  <a:lnTo>
                    <a:pt x="3371847" y="0"/>
                  </a:lnTo>
                  <a:lnTo>
                    <a:pt x="3381372" y="0"/>
                  </a:lnTo>
                  <a:lnTo>
                    <a:pt x="3381372" y="9527"/>
                  </a:lnTo>
                  <a:close/>
                </a:path>
                <a:path w="9865994" h="8733155">
                  <a:moveTo>
                    <a:pt x="3400422" y="9527"/>
                  </a:moveTo>
                  <a:lnTo>
                    <a:pt x="3390897" y="9527"/>
                  </a:lnTo>
                  <a:lnTo>
                    <a:pt x="3390897" y="0"/>
                  </a:lnTo>
                  <a:lnTo>
                    <a:pt x="3400422" y="0"/>
                  </a:lnTo>
                  <a:lnTo>
                    <a:pt x="3400422" y="9527"/>
                  </a:lnTo>
                  <a:close/>
                </a:path>
                <a:path w="9865994" h="8733155">
                  <a:moveTo>
                    <a:pt x="3419472" y="9527"/>
                  </a:moveTo>
                  <a:lnTo>
                    <a:pt x="3409947" y="9527"/>
                  </a:lnTo>
                  <a:lnTo>
                    <a:pt x="3409947" y="0"/>
                  </a:lnTo>
                  <a:lnTo>
                    <a:pt x="3419472" y="0"/>
                  </a:lnTo>
                  <a:lnTo>
                    <a:pt x="3419472" y="9527"/>
                  </a:lnTo>
                  <a:close/>
                </a:path>
                <a:path w="9865994" h="8733155">
                  <a:moveTo>
                    <a:pt x="3438522" y="9527"/>
                  </a:moveTo>
                  <a:lnTo>
                    <a:pt x="3428997" y="9527"/>
                  </a:lnTo>
                  <a:lnTo>
                    <a:pt x="3428997" y="0"/>
                  </a:lnTo>
                  <a:lnTo>
                    <a:pt x="3438522" y="0"/>
                  </a:lnTo>
                  <a:lnTo>
                    <a:pt x="3438522" y="9527"/>
                  </a:lnTo>
                  <a:close/>
                </a:path>
                <a:path w="9865994" h="8733155">
                  <a:moveTo>
                    <a:pt x="3457572" y="9527"/>
                  </a:moveTo>
                  <a:lnTo>
                    <a:pt x="3448047" y="9527"/>
                  </a:lnTo>
                  <a:lnTo>
                    <a:pt x="3448047" y="0"/>
                  </a:lnTo>
                  <a:lnTo>
                    <a:pt x="3457572" y="0"/>
                  </a:lnTo>
                  <a:lnTo>
                    <a:pt x="3457572" y="9527"/>
                  </a:lnTo>
                  <a:close/>
                </a:path>
                <a:path w="9865994" h="8733155">
                  <a:moveTo>
                    <a:pt x="3476622" y="9527"/>
                  </a:moveTo>
                  <a:lnTo>
                    <a:pt x="3467097" y="9527"/>
                  </a:lnTo>
                  <a:lnTo>
                    <a:pt x="3467097" y="0"/>
                  </a:lnTo>
                  <a:lnTo>
                    <a:pt x="3476622" y="0"/>
                  </a:lnTo>
                  <a:lnTo>
                    <a:pt x="3476622" y="9527"/>
                  </a:lnTo>
                  <a:close/>
                </a:path>
                <a:path w="9865994" h="8733155">
                  <a:moveTo>
                    <a:pt x="3495672" y="9527"/>
                  </a:moveTo>
                  <a:lnTo>
                    <a:pt x="3486147" y="9527"/>
                  </a:lnTo>
                  <a:lnTo>
                    <a:pt x="3486147" y="0"/>
                  </a:lnTo>
                  <a:lnTo>
                    <a:pt x="3495672" y="0"/>
                  </a:lnTo>
                  <a:lnTo>
                    <a:pt x="3495672" y="9527"/>
                  </a:lnTo>
                  <a:close/>
                </a:path>
                <a:path w="9865994" h="8733155">
                  <a:moveTo>
                    <a:pt x="3514722" y="9527"/>
                  </a:moveTo>
                  <a:lnTo>
                    <a:pt x="3505197" y="9527"/>
                  </a:lnTo>
                  <a:lnTo>
                    <a:pt x="3505197" y="0"/>
                  </a:lnTo>
                  <a:lnTo>
                    <a:pt x="3514722" y="0"/>
                  </a:lnTo>
                  <a:lnTo>
                    <a:pt x="3514722" y="9527"/>
                  </a:lnTo>
                  <a:close/>
                </a:path>
                <a:path w="9865994" h="8733155">
                  <a:moveTo>
                    <a:pt x="3533772" y="9527"/>
                  </a:moveTo>
                  <a:lnTo>
                    <a:pt x="3524247" y="9527"/>
                  </a:lnTo>
                  <a:lnTo>
                    <a:pt x="3524247" y="0"/>
                  </a:lnTo>
                  <a:lnTo>
                    <a:pt x="3533772" y="0"/>
                  </a:lnTo>
                  <a:lnTo>
                    <a:pt x="3533772" y="9527"/>
                  </a:lnTo>
                  <a:close/>
                </a:path>
                <a:path w="9865994" h="8733155">
                  <a:moveTo>
                    <a:pt x="3552822" y="9527"/>
                  </a:moveTo>
                  <a:lnTo>
                    <a:pt x="3543297" y="9527"/>
                  </a:lnTo>
                  <a:lnTo>
                    <a:pt x="3543297" y="0"/>
                  </a:lnTo>
                  <a:lnTo>
                    <a:pt x="3552822" y="0"/>
                  </a:lnTo>
                  <a:lnTo>
                    <a:pt x="3552822" y="9527"/>
                  </a:lnTo>
                  <a:close/>
                </a:path>
                <a:path w="9865994" h="8733155">
                  <a:moveTo>
                    <a:pt x="3571872" y="9527"/>
                  </a:moveTo>
                  <a:lnTo>
                    <a:pt x="3562347" y="9527"/>
                  </a:lnTo>
                  <a:lnTo>
                    <a:pt x="3562347" y="0"/>
                  </a:lnTo>
                  <a:lnTo>
                    <a:pt x="3571872" y="0"/>
                  </a:lnTo>
                  <a:lnTo>
                    <a:pt x="3571872" y="9527"/>
                  </a:lnTo>
                  <a:close/>
                </a:path>
                <a:path w="9865994" h="8733155">
                  <a:moveTo>
                    <a:pt x="3590922" y="9527"/>
                  </a:moveTo>
                  <a:lnTo>
                    <a:pt x="3581397" y="9527"/>
                  </a:lnTo>
                  <a:lnTo>
                    <a:pt x="3581397" y="0"/>
                  </a:lnTo>
                  <a:lnTo>
                    <a:pt x="3590922" y="0"/>
                  </a:lnTo>
                  <a:lnTo>
                    <a:pt x="3590922" y="9527"/>
                  </a:lnTo>
                  <a:close/>
                </a:path>
                <a:path w="9865994" h="8733155">
                  <a:moveTo>
                    <a:pt x="3609972" y="9527"/>
                  </a:moveTo>
                  <a:lnTo>
                    <a:pt x="3600447" y="9527"/>
                  </a:lnTo>
                  <a:lnTo>
                    <a:pt x="3600447" y="0"/>
                  </a:lnTo>
                  <a:lnTo>
                    <a:pt x="3609972" y="0"/>
                  </a:lnTo>
                  <a:lnTo>
                    <a:pt x="3609972" y="9527"/>
                  </a:lnTo>
                  <a:close/>
                </a:path>
                <a:path w="9865994" h="8733155">
                  <a:moveTo>
                    <a:pt x="3629022" y="9527"/>
                  </a:moveTo>
                  <a:lnTo>
                    <a:pt x="3619497" y="9527"/>
                  </a:lnTo>
                  <a:lnTo>
                    <a:pt x="3619497" y="0"/>
                  </a:lnTo>
                  <a:lnTo>
                    <a:pt x="3629022" y="0"/>
                  </a:lnTo>
                  <a:lnTo>
                    <a:pt x="3629022" y="9527"/>
                  </a:lnTo>
                  <a:close/>
                </a:path>
                <a:path w="9865994" h="8733155">
                  <a:moveTo>
                    <a:pt x="3648072" y="9527"/>
                  </a:moveTo>
                  <a:lnTo>
                    <a:pt x="3638547" y="9527"/>
                  </a:lnTo>
                  <a:lnTo>
                    <a:pt x="3638547" y="0"/>
                  </a:lnTo>
                  <a:lnTo>
                    <a:pt x="3648072" y="0"/>
                  </a:lnTo>
                  <a:lnTo>
                    <a:pt x="3648072" y="9527"/>
                  </a:lnTo>
                  <a:close/>
                </a:path>
                <a:path w="9865994" h="8733155">
                  <a:moveTo>
                    <a:pt x="3667122" y="9527"/>
                  </a:moveTo>
                  <a:lnTo>
                    <a:pt x="3657597" y="9527"/>
                  </a:lnTo>
                  <a:lnTo>
                    <a:pt x="3657597" y="0"/>
                  </a:lnTo>
                  <a:lnTo>
                    <a:pt x="3667122" y="0"/>
                  </a:lnTo>
                  <a:lnTo>
                    <a:pt x="3667122" y="9527"/>
                  </a:lnTo>
                  <a:close/>
                </a:path>
                <a:path w="9865994" h="8733155">
                  <a:moveTo>
                    <a:pt x="3686172" y="9527"/>
                  </a:moveTo>
                  <a:lnTo>
                    <a:pt x="3676647" y="9527"/>
                  </a:lnTo>
                  <a:lnTo>
                    <a:pt x="3676647" y="0"/>
                  </a:lnTo>
                  <a:lnTo>
                    <a:pt x="3686172" y="0"/>
                  </a:lnTo>
                  <a:lnTo>
                    <a:pt x="3686172" y="9527"/>
                  </a:lnTo>
                  <a:close/>
                </a:path>
                <a:path w="9865994" h="8733155">
                  <a:moveTo>
                    <a:pt x="3705222" y="9527"/>
                  </a:moveTo>
                  <a:lnTo>
                    <a:pt x="3695697" y="9527"/>
                  </a:lnTo>
                  <a:lnTo>
                    <a:pt x="3695697" y="0"/>
                  </a:lnTo>
                  <a:lnTo>
                    <a:pt x="3705222" y="0"/>
                  </a:lnTo>
                  <a:lnTo>
                    <a:pt x="3705222" y="9527"/>
                  </a:lnTo>
                  <a:close/>
                </a:path>
                <a:path w="9865994" h="8733155">
                  <a:moveTo>
                    <a:pt x="3724272" y="9527"/>
                  </a:moveTo>
                  <a:lnTo>
                    <a:pt x="3714747" y="9527"/>
                  </a:lnTo>
                  <a:lnTo>
                    <a:pt x="3714747" y="0"/>
                  </a:lnTo>
                  <a:lnTo>
                    <a:pt x="3724272" y="0"/>
                  </a:lnTo>
                  <a:lnTo>
                    <a:pt x="3724272" y="9527"/>
                  </a:lnTo>
                  <a:close/>
                </a:path>
                <a:path w="9865994" h="8733155">
                  <a:moveTo>
                    <a:pt x="3743322" y="9527"/>
                  </a:moveTo>
                  <a:lnTo>
                    <a:pt x="3733797" y="9527"/>
                  </a:lnTo>
                  <a:lnTo>
                    <a:pt x="3733797" y="0"/>
                  </a:lnTo>
                  <a:lnTo>
                    <a:pt x="3743322" y="0"/>
                  </a:lnTo>
                  <a:lnTo>
                    <a:pt x="3743322" y="9527"/>
                  </a:lnTo>
                  <a:close/>
                </a:path>
                <a:path w="9865994" h="8733155">
                  <a:moveTo>
                    <a:pt x="3762372" y="9527"/>
                  </a:moveTo>
                  <a:lnTo>
                    <a:pt x="3752847" y="9527"/>
                  </a:lnTo>
                  <a:lnTo>
                    <a:pt x="3752847" y="0"/>
                  </a:lnTo>
                  <a:lnTo>
                    <a:pt x="3762372" y="0"/>
                  </a:lnTo>
                  <a:lnTo>
                    <a:pt x="3762372" y="9527"/>
                  </a:lnTo>
                  <a:close/>
                </a:path>
                <a:path w="9865994" h="8733155">
                  <a:moveTo>
                    <a:pt x="3781422" y="9527"/>
                  </a:moveTo>
                  <a:lnTo>
                    <a:pt x="3771897" y="9527"/>
                  </a:lnTo>
                  <a:lnTo>
                    <a:pt x="3771897" y="0"/>
                  </a:lnTo>
                  <a:lnTo>
                    <a:pt x="3781422" y="0"/>
                  </a:lnTo>
                  <a:lnTo>
                    <a:pt x="3781422" y="9527"/>
                  </a:lnTo>
                  <a:close/>
                </a:path>
                <a:path w="9865994" h="8733155">
                  <a:moveTo>
                    <a:pt x="3800472" y="9527"/>
                  </a:moveTo>
                  <a:lnTo>
                    <a:pt x="3790947" y="9527"/>
                  </a:lnTo>
                  <a:lnTo>
                    <a:pt x="3790947" y="0"/>
                  </a:lnTo>
                  <a:lnTo>
                    <a:pt x="3800472" y="0"/>
                  </a:lnTo>
                  <a:lnTo>
                    <a:pt x="3800472" y="9527"/>
                  </a:lnTo>
                  <a:close/>
                </a:path>
                <a:path w="9865994" h="8733155">
                  <a:moveTo>
                    <a:pt x="3819522" y="9527"/>
                  </a:moveTo>
                  <a:lnTo>
                    <a:pt x="3809997" y="9527"/>
                  </a:lnTo>
                  <a:lnTo>
                    <a:pt x="3809997" y="0"/>
                  </a:lnTo>
                  <a:lnTo>
                    <a:pt x="3819522" y="0"/>
                  </a:lnTo>
                  <a:lnTo>
                    <a:pt x="3819522" y="9527"/>
                  </a:lnTo>
                  <a:close/>
                </a:path>
                <a:path w="9865994" h="8733155">
                  <a:moveTo>
                    <a:pt x="3838572" y="9527"/>
                  </a:moveTo>
                  <a:lnTo>
                    <a:pt x="3829047" y="9527"/>
                  </a:lnTo>
                  <a:lnTo>
                    <a:pt x="3829047" y="0"/>
                  </a:lnTo>
                  <a:lnTo>
                    <a:pt x="3838572" y="0"/>
                  </a:lnTo>
                  <a:lnTo>
                    <a:pt x="3838572" y="9527"/>
                  </a:lnTo>
                  <a:close/>
                </a:path>
                <a:path w="9865994" h="8733155">
                  <a:moveTo>
                    <a:pt x="3857622" y="9527"/>
                  </a:moveTo>
                  <a:lnTo>
                    <a:pt x="3848097" y="9527"/>
                  </a:lnTo>
                  <a:lnTo>
                    <a:pt x="3848097" y="0"/>
                  </a:lnTo>
                  <a:lnTo>
                    <a:pt x="3857622" y="0"/>
                  </a:lnTo>
                  <a:lnTo>
                    <a:pt x="3857622" y="9527"/>
                  </a:lnTo>
                  <a:close/>
                </a:path>
                <a:path w="9865994" h="8733155">
                  <a:moveTo>
                    <a:pt x="3876672" y="9527"/>
                  </a:moveTo>
                  <a:lnTo>
                    <a:pt x="3867147" y="9527"/>
                  </a:lnTo>
                  <a:lnTo>
                    <a:pt x="3867147" y="0"/>
                  </a:lnTo>
                  <a:lnTo>
                    <a:pt x="3876672" y="0"/>
                  </a:lnTo>
                  <a:lnTo>
                    <a:pt x="3876672" y="9527"/>
                  </a:lnTo>
                  <a:close/>
                </a:path>
                <a:path w="9865994" h="8733155">
                  <a:moveTo>
                    <a:pt x="3895722" y="9527"/>
                  </a:moveTo>
                  <a:lnTo>
                    <a:pt x="3886197" y="9527"/>
                  </a:lnTo>
                  <a:lnTo>
                    <a:pt x="3886197" y="0"/>
                  </a:lnTo>
                  <a:lnTo>
                    <a:pt x="3895722" y="0"/>
                  </a:lnTo>
                  <a:lnTo>
                    <a:pt x="3895722" y="9527"/>
                  </a:lnTo>
                  <a:close/>
                </a:path>
                <a:path w="9865994" h="8733155">
                  <a:moveTo>
                    <a:pt x="3914772" y="9527"/>
                  </a:moveTo>
                  <a:lnTo>
                    <a:pt x="3905247" y="9527"/>
                  </a:lnTo>
                  <a:lnTo>
                    <a:pt x="3905247" y="0"/>
                  </a:lnTo>
                  <a:lnTo>
                    <a:pt x="3914772" y="0"/>
                  </a:lnTo>
                  <a:lnTo>
                    <a:pt x="3914772" y="9527"/>
                  </a:lnTo>
                  <a:close/>
                </a:path>
                <a:path w="9865994" h="8733155">
                  <a:moveTo>
                    <a:pt x="3933822" y="9527"/>
                  </a:moveTo>
                  <a:lnTo>
                    <a:pt x="3924297" y="9527"/>
                  </a:lnTo>
                  <a:lnTo>
                    <a:pt x="3924297" y="0"/>
                  </a:lnTo>
                  <a:lnTo>
                    <a:pt x="3933822" y="0"/>
                  </a:lnTo>
                  <a:lnTo>
                    <a:pt x="3933822" y="9527"/>
                  </a:lnTo>
                  <a:close/>
                </a:path>
                <a:path w="9865994" h="8733155">
                  <a:moveTo>
                    <a:pt x="3952872" y="9527"/>
                  </a:moveTo>
                  <a:lnTo>
                    <a:pt x="3943347" y="9527"/>
                  </a:lnTo>
                  <a:lnTo>
                    <a:pt x="3943347" y="0"/>
                  </a:lnTo>
                  <a:lnTo>
                    <a:pt x="3952872" y="0"/>
                  </a:lnTo>
                  <a:lnTo>
                    <a:pt x="3952872" y="9527"/>
                  </a:lnTo>
                  <a:close/>
                </a:path>
                <a:path w="9865994" h="8733155">
                  <a:moveTo>
                    <a:pt x="3971922" y="9527"/>
                  </a:moveTo>
                  <a:lnTo>
                    <a:pt x="3962397" y="9527"/>
                  </a:lnTo>
                  <a:lnTo>
                    <a:pt x="3962397" y="0"/>
                  </a:lnTo>
                  <a:lnTo>
                    <a:pt x="3971922" y="0"/>
                  </a:lnTo>
                  <a:lnTo>
                    <a:pt x="3971922" y="9527"/>
                  </a:lnTo>
                  <a:close/>
                </a:path>
                <a:path w="9865994" h="8733155">
                  <a:moveTo>
                    <a:pt x="3990972" y="9527"/>
                  </a:moveTo>
                  <a:lnTo>
                    <a:pt x="3981447" y="9527"/>
                  </a:lnTo>
                  <a:lnTo>
                    <a:pt x="3981447" y="0"/>
                  </a:lnTo>
                  <a:lnTo>
                    <a:pt x="3990972" y="0"/>
                  </a:lnTo>
                  <a:lnTo>
                    <a:pt x="3990972" y="9527"/>
                  </a:lnTo>
                  <a:close/>
                </a:path>
                <a:path w="9865994" h="8733155">
                  <a:moveTo>
                    <a:pt x="4010022" y="9527"/>
                  </a:moveTo>
                  <a:lnTo>
                    <a:pt x="4000497" y="9527"/>
                  </a:lnTo>
                  <a:lnTo>
                    <a:pt x="4000497" y="0"/>
                  </a:lnTo>
                  <a:lnTo>
                    <a:pt x="4010022" y="0"/>
                  </a:lnTo>
                  <a:lnTo>
                    <a:pt x="4010022" y="9527"/>
                  </a:lnTo>
                  <a:close/>
                </a:path>
                <a:path w="9865994" h="8733155">
                  <a:moveTo>
                    <a:pt x="4029072" y="9527"/>
                  </a:moveTo>
                  <a:lnTo>
                    <a:pt x="4019547" y="9527"/>
                  </a:lnTo>
                  <a:lnTo>
                    <a:pt x="4019547" y="0"/>
                  </a:lnTo>
                  <a:lnTo>
                    <a:pt x="4029072" y="0"/>
                  </a:lnTo>
                  <a:lnTo>
                    <a:pt x="4029072" y="9527"/>
                  </a:lnTo>
                  <a:close/>
                </a:path>
                <a:path w="9865994" h="8733155">
                  <a:moveTo>
                    <a:pt x="4048122" y="9527"/>
                  </a:moveTo>
                  <a:lnTo>
                    <a:pt x="4038597" y="9527"/>
                  </a:lnTo>
                  <a:lnTo>
                    <a:pt x="4038597" y="0"/>
                  </a:lnTo>
                  <a:lnTo>
                    <a:pt x="4048122" y="0"/>
                  </a:lnTo>
                  <a:lnTo>
                    <a:pt x="4048122" y="9527"/>
                  </a:lnTo>
                  <a:close/>
                </a:path>
                <a:path w="9865994" h="8733155">
                  <a:moveTo>
                    <a:pt x="4067172" y="9527"/>
                  </a:moveTo>
                  <a:lnTo>
                    <a:pt x="4057647" y="9527"/>
                  </a:lnTo>
                  <a:lnTo>
                    <a:pt x="4057647" y="0"/>
                  </a:lnTo>
                  <a:lnTo>
                    <a:pt x="4067172" y="0"/>
                  </a:lnTo>
                  <a:lnTo>
                    <a:pt x="4067172" y="9527"/>
                  </a:lnTo>
                  <a:close/>
                </a:path>
                <a:path w="9865994" h="8733155">
                  <a:moveTo>
                    <a:pt x="4086222" y="9527"/>
                  </a:moveTo>
                  <a:lnTo>
                    <a:pt x="4076697" y="9527"/>
                  </a:lnTo>
                  <a:lnTo>
                    <a:pt x="4076697" y="0"/>
                  </a:lnTo>
                  <a:lnTo>
                    <a:pt x="4086222" y="0"/>
                  </a:lnTo>
                  <a:lnTo>
                    <a:pt x="4086222" y="9527"/>
                  </a:lnTo>
                  <a:close/>
                </a:path>
                <a:path w="9865994" h="8733155">
                  <a:moveTo>
                    <a:pt x="4105272" y="9527"/>
                  </a:moveTo>
                  <a:lnTo>
                    <a:pt x="4095747" y="9527"/>
                  </a:lnTo>
                  <a:lnTo>
                    <a:pt x="4095747" y="0"/>
                  </a:lnTo>
                  <a:lnTo>
                    <a:pt x="4105272" y="0"/>
                  </a:lnTo>
                  <a:lnTo>
                    <a:pt x="4105272" y="9527"/>
                  </a:lnTo>
                  <a:close/>
                </a:path>
                <a:path w="9865994" h="8733155">
                  <a:moveTo>
                    <a:pt x="4124322" y="9527"/>
                  </a:moveTo>
                  <a:lnTo>
                    <a:pt x="4114797" y="9527"/>
                  </a:lnTo>
                  <a:lnTo>
                    <a:pt x="4114797" y="0"/>
                  </a:lnTo>
                  <a:lnTo>
                    <a:pt x="4124322" y="0"/>
                  </a:lnTo>
                  <a:lnTo>
                    <a:pt x="4124322" y="9527"/>
                  </a:lnTo>
                  <a:close/>
                </a:path>
                <a:path w="9865994" h="8733155">
                  <a:moveTo>
                    <a:pt x="4143372" y="9527"/>
                  </a:moveTo>
                  <a:lnTo>
                    <a:pt x="4133847" y="9527"/>
                  </a:lnTo>
                  <a:lnTo>
                    <a:pt x="4133847" y="0"/>
                  </a:lnTo>
                  <a:lnTo>
                    <a:pt x="4143372" y="0"/>
                  </a:lnTo>
                  <a:lnTo>
                    <a:pt x="4143372" y="9527"/>
                  </a:lnTo>
                  <a:close/>
                </a:path>
                <a:path w="9865994" h="8733155">
                  <a:moveTo>
                    <a:pt x="4162422" y="9527"/>
                  </a:moveTo>
                  <a:lnTo>
                    <a:pt x="4152897" y="9527"/>
                  </a:lnTo>
                  <a:lnTo>
                    <a:pt x="4152897" y="0"/>
                  </a:lnTo>
                  <a:lnTo>
                    <a:pt x="4162422" y="0"/>
                  </a:lnTo>
                  <a:lnTo>
                    <a:pt x="4162422" y="9527"/>
                  </a:lnTo>
                  <a:close/>
                </a:path>
                <a:path w="9865994" h="8733155">
                  <a:moveTo>
                    <a:pt x="4181472" y="9527"/>
                  </a:moveTo>
                  <a:lnTo>
                    <a:pt x="4171947" y="9527"/>
                  </a:lnTo>
                  <a:lnTo>
                    <a:pt x="4171947" y="0"/>
                  </a:lnTo>
                  <a:lnTo>
                    <a:pt x="4181472" y="0"/>
                  </a:lnTo>
                  <a:lnTo>
                    <a:pt x="4181472" y="9527"/>
                  </a:lnTo>
                  <a:close/>
                </a:path>
                <a:path w="9865994" h="8733155">
                  <a:moveTo>
                    <a:pt x="4200522" y="9527"/>
                  </a:moveTo>
                  <a:lnTo>
                    <a:pt x="4190997" y="9527"/>
                  </a:lnTo>
                  <a:lnTo>
                    <a:pt x="4190997" y="0"/>
                  </a:lnTo>
                  <a:lnTo>
                    <a:pt x="4200522" y="0"/>
                  </a:lnTo>
                  <a:lnTo>
                    <a:pt x="4200522" y="9527"/>
                  </a:lnTo>
                  <a:close/>
                </a:path>
                <a:path w="9865994" h="8733155">
                  <a:moveTo>
                    <a:pt x="4219572" y="9527"/>
                  </a:moveTo>
                  <a:lnTo>
                    <a:pt x="4210047" y="9527"/>
                  </a:lnTo>
                  <a:lnTo>
                    <a:pt x="4210047" y="0"/>
                  </a:lnTo>
                  <a:lnTo>
                    <a:pt x="4219572" y="0"/>
                  </a:lnTo>
                  <a:lnTo>
                    <a:pt x="4219572" y="9527"/>
                  </a:lnTo>
                  <a:close/>
                </a:path>
                <a:path w="9865994" h="8733155">
                  <a:moveTo>
                    <a:pt x="4238622" y="9527"/>
                  </a:moveTo>
                  <a:lnTo>
                    <a:pt x="4229097" y="9527"/>
                  </a:lnTo>
                  <a:lnTo>
                    <a:pt x="4229097" y="0"/>
                  </a:lnTo>
                  <a:lnTo>
                    <a:pt x="4238622" y="0"/>
                  </a:lnTo>
                  <a:lnTo>
                    <a:pt x="4238622" y="9527"/>
                  </a:lnTo>
                  <a:close/>
                </a:path>
                <a:path w="9865994" h="8733155">
                  <a:moveTo>
                    <a:pt x="4257672" y="9527"/>
                  </a:moveTo>
                  <a:lnTo>
                    <a:pt x="4248147" y="9527"/>
                  </a:lnTo>
                  <a:lnTo>
                    <a:pt x="4248147" y="0"/>
                  </a:lnTo>
                  <a:lnTo>
                    <a:pt x="4257672" y="0"/>
                  </a:lnTo>
                  <a:lnTo>
                    <a:pt x="4257672" y="9527"/>
                  </a:lnTo>
                  <a:close/>
                </a:path>
                <a:path w="9865994" h="8733155">
                  <a:moveTo>
                    <a:pt x="4276722" y="9527"/>
                  </a:moveTo>
                  <a:lnTo>
                    <a:pt x="4267197" y="9527"/>
                  </a:lnTo>
                  <a:lnTo>
                    <a:pt x="4267197" y="0"/>
                  </a:lnTo>
                  <a:lnTo>
                    <a:pt x="4276722" y="0"/>
                  </a:lnTo>
                  <a:lnTo>
                    <a:pt x="4276722" y="9527"/>
                  </a:lnTo>
                  <a:close/>
                </a:path>
                <a:path w="9865994" h="8733155">
                  <a:moveTo>
                    <a:pt x="4295772" y="9527"/>
                  </a:moveTo>
                  <a:lnTo>
                    <a:pt x="4286247" y="9527"/>
                  </a:lnTo>
                  <a:lnTo>
                    <a:pt x="4286247" y="0"/>
                  </a:lnTo>
                  <a:lnTo>
                    <a:pt x="4295772" y="0"/>
                  </a:lnTo>
                  <a:lnTo>
                    <a:pt x="4295772" y="9527"/>
                  </a:lnTo>
                  <a:close/>
                </a:path>
                <a:path w="9865994" h="8733155">
                  <a:moveTo>
                    <a:pt x="4314822" y="9527"/>
                  </a:moveTo>
                  <a:lnTo>
                    <a:pt x="4305297" y="9527"/>
                  </a:lnTo>
                  <a:lnTo>
                    <a:pt x="4305297" y="0"/>
                  </a:lnTo>
                  <a:lnTo>
                    <a:pt x="4314822" y="0"/>
                  </a:lnTo>
                  <a:lnTo>
                    <a:pt x="4314822" y="9527"/>
                  </a:lnTo>
                  <a:close/>
                </a:path>
                <a:path w="9865994" h="8733155">
                  <a:moveTo>
                    <a:pt x="4333872" y="9527"/>
                  </a:moveTo>
                  <a:lnTo>
                    <a:pt x="4324347" y="9527"/>
                  </a:lnTo>
                  <a:lnTo>
                    <a:pt x="4324347" y="0"/>
                  </a:lnTo>
                  <a:lnTo>
                    <a:pt x="4333872" y="0"/>
                  </a:lnTo>
                  <a:lnTo>
                    <a:pt x="4333872" y="9527"/>
                  </a:lnTo>
                  <a:close/>
                </a:path>
                <a:path w="9865994" h="8733155">
                  <a:moveTo>
                    <a:pt x="4352922" y="9527"/>
                  </a:moveTo>
                  <a:lnTo>
                    <a:pt x="4343397" y="9527"/>
                  </a:lnTo>
                  <a:lnTo>
                    <a:pt x="4343397" y="0"/>
                  </a:lnTo>
                  <a:lnTo>
                    <a:pt x="4352922" y="0"/>
                  </a:lnTo>
                  <a:lnTo>
                    <a:pt x="4352922" y="9527"/>
                  </a:lnTo>
                  <a:close/>
                </a:path>
                <a:path w="9865994" h="8733155">
                  <a:moveTo>
                    <a:pt x="4371972" y="9527"/>
                  </a:moveTo>
                  <a:lnTo>
                    <a:pt x="4362447" y="9527"/>
                  </a:lnTo>
                  <a:lnTo>
                    <a:pt x="4362447" y="0"/>
                  </a:lnTo>
                  <a:lnTo>
                    <a:pt x="4371972" y="0"/>
                  </a:lnTo>
                  <a:lnTo>
                    <a:pt x="4371972" y="9527"/>
                  </a:lnTo>
                  <a:close/>
                </a:path>
                <a:path w="9865994" h="8733155">
                  <a:moveTo>
                    <a:pt x="4391022" y="9527"/>
                  </a:moveTo>
                  <a:lnTo>
                    <a:pt x="4381497" y="9527"/>
                  </a:lnTo>
                  <a:lnTo>
                    <a:pt x="4381497" y="0"/>
                  </a:lnTo>
                  <a:lnTo>
                    <a:pt x="4391022" y="0"/>
                  </a:lnTo>
                  <a:lnTo>
                    <a:pt x="4391022" y="9527"/>
                  </a:lnTo>
                  <a:close/>
                </a:path>
                <a:path w="9865994" h="8733155">
                  <a:moveTo>
                    <a:pt x="4410072" y="9527"/>
                  </a:moveTo>
                  <a:lnTo>
                    <a:pt x="4400547" y="9527"/>
                  </a:lnTo>
                  <a:lnTo>
                    <a:pt x="4400547" y="0"/>
                  </a:lnTo>
                  <a:lnTo>
                    <a:pt x="4410072" y="0"/>
                  </a:lnTo>
                  <a:lnTo>
                    <a:pt x="4410072" y="9527"/>
                  </a:lnTo>
                  <a:close/>
                </a:path>
                <a:path w="9865994" h="8733155">
                  <a:moveTo>
                    <a:pt x="4429122" y="9527"/>
                  </a:moveTo>
                  <a:lnTo>
                    <a:pt x="4419597" y="9527"/>
                  </a:lnTo>
                  <a:lnTo>
                    <a:pt x="4419597" y="0"/>
                  </a:lnTo>
                  <a:lnTo>
                    <a:pt x="4429122" y="0"/>
                  </a:lnTo>
                  <a:lnTo>
                    <a:pt x="4429122" y="9527"/>
                  </a:lnTo>
                  <a:close/>
                </a:path>
                <a:path w="9865994" h="8733155">
                  <a:moveTo>
                    <a:pt x="4448172" y="9527"/>
                  </a:moveTo>
                  <a:lnTo>
                    <a:pt x="4438647" y="9527"/>
                  </a:lnTo>
                  <a:lnTo>
                    <a:pt x="4438647" y="0"/>
                  </a:lnTo>
                  <a:lnTo>
                    <a:pt x="4448172" y="0"/>
                  </a:lnTo>
                  <a:lnTo>
                    <a:pt x="4448172" y="9527"/>
                  </a:lnTo>
                  <a:close/>
                </a:path>
                <a:path w="9865994" h="8733155">
                  <a:moveTo>
                    <a:pt x="4467222" y="9527"/>
                  </a:moveTo>
                  <a:lnTo>
                    <a:pt x="4457697" y="9527"/>
                  </a:lnTo>
                  <a:lnTo>
                    <a:pt x="4457697" y="0"/>
                  </a:lnTo>
                  <a:lnTo>
                    <a:pt x="4467222" y="0"/>
                  </a:lnTo>
                  <a:lnTo>
                    <a:pt x="4467222" y="9527"/>
                  </a:lnTo>
                  <a:close/>
                </a:path>
                <a:path w="9865994" h="8733155">
                  <a:moveTo>
                    <a:pt x="4486272" y="9527"/>
                  </a:moveTo>
                  <a:lnTo>
                    <a:pt x="4476747" y="9527"/>
                  </a:lnTo>
                  <a:lnTo>
                    <a:pt x="4476747" y="0"/>
                  </a:lnTo>
                  <a:lnTo>
                    <a:pt x="4486272" y="0"/>
                  </a:lnTo>
                  <a:lnTo>
                    <a:pt x="4486272" y="9527"/>
                  </a:lnTo>
                  <a:close/>
                </a:path>
                <a:path w="9865994" h="8733155">
                  <a:moveTo>
                    <a:pt x="4505322" y="9527"/>
                  </a:moveTo>
                  <a:lnTo>
                    <a:pt x="4495797" y="9527"/>
                  </a:lnTo>
                  <a:lnTo>
                    <a:pt x="4495797" y="0"/>
                  </a:lnTo>
                  <a:lnTo>
                    <a:pt x="4505322" y="0"/>
                  </a:lnTo>
                  <a:lnTo>
                    <a:pt x="4505322" y="9527"/>
                  </a:lnTo>
                  <a:close/>
                </a:path>
                <a:path w="9865994" h="8733155">
                  <a:moveTo>
                    <a:pt x="4524372" y="9527"/>
                  </a:moveTo>
                  <a:lnTo>
                    <a:pt x="4514847" y="9527"/>
                  </a:lnTo>
                  <a:lnTo>
                    <a:pt x="4514847" y="0"/>
                  </a:lnTo>
                  <a:lnTo>
                    <a:pt x="4524372" y="0"/>
                  </a:lnTo>
                  <a:lnTo>
                    <a:pt x="4524372" y="9527"/>
                  </a:lnTo>
                  <a:close/>
                </a:path>
                <a:path w="9865994" h="8733155">
                  <a:moveTo>
                    <a:pt x="4543422" y="9527"/>
                  </a:moveTo>
                  <a:lnTo>
                    <a:pt x="4533897" y="9527"/>
                  </a:lnTo>
                  <a:lnTo>
                    <a:pt x="4533897" y="0"/>
                  </a:lnTo>
                  <a:lnTo>
                    <a:pt x="4543422" y="0"/>
                  </a:lnTo>
                  <a:lnTo>
                    <a:pt x="4543422" y="9527"/>
                  </a:lnTo>
                  <a:close/>
                </a:path>
                <a:path w="9865994" h="8733155">
                  <a:moveTo>
                    <a:pt x="4562472" y="9527"/>
                  </a:moveTo>
                  <a:lnTo>
                    <a:pt x="4552947" y="9527"/>
                  </a:lnTo>
                  <a:lnTo>
                    <a:pt x="4552947" y="0"/>
                  </a:lnTo>
                  <a:lnTo>
                    <a:pt x="4562472" y="0"/>
                  </a:lnTo>
                  <a:lnTo>
                    <a:pt x="4562472" y="9527"/>
                  </a:lnTo>
                  <a:close/>
                </a:path>
                <a:path w="9865994" h="8733155">
                  <a:moveTo>
                    <a:pt x="4581522" y="9527"/>
                  </a:moveTo>
                  <a:lnTo>
                    <a:pt x="4571997" y="9527"/>
                  </a:lnTo>
                  <a:lnTo>
                    <a:pt x="4571997" y="0"/>
                  </a:lnTo>
                  <a:lnTo>
                    <a:pt x="4581522" y="0"/>
                  </a:lnTo>
                  <a:lnTo>
                    <a:pt x="4581522" y="9527"/>
                  </a:lnTo>
                  <a:close/>
                </a:path>
                <a:path w="9865994" h="8733155">
                  <a:moveTo>
                    <a:pt x="4600572" y="9527"/>
                  </a:moveTo>
                  <a:lnTo>
                    <a:pt x="4591047" y="9527"/>
                  </a:lnTo>
                  <a:lnTo>
                    <a:pt x="4591047" y="0"/>
                  </a:lnTo>
                  <a:lnTo>
                    <a:pt x="4600572" y="0"/>
                  </a:lnTo>
                  <a:lnTo>
                    <a:pt x="4600572" y="9527"/>
                  </a:lnTo>
                  <a:close/>
                </a:path>
                <a:path w="9865994" h="8733155">
                  <a:moveTo>
                    <a:pt x="4619622" y="9527"/>
                  </a:moveTo>
                  <a:lnTo>
                    <a:pt x="4610097" y="9527"/>
                  </a:lnTo>
                  <a:lnTo>
                    <a:pt x="4610097" y="0"/>
                  </a:lnTo>
                  <a:lnTo>
                    <a:pt x="4619622" y="0"/>
                  </a:lnTo>
                  <a:lnTo>
                    <a:pt x="4619622" y="9527"/>
                  </a:lnTo>
                  <a:close/>
                </a:path>
                <a:path w="9865994" h="8733155">
                  <a:moveTo>
                    <a:pt x="4638672" y="9527"/>
                  </a:moveTo>
                  <a:lnTo>
                    <a:pt x="4629147" y="9527"/>
                  </a:lnTo>
                  <a:lnTo>
                    <a:pt x="4629147" y="0"/>
                  </a:lnTo>
                  <a:lnTo>
                    <a:pt x="4638672" y="0"/>
                  </a:lnTo>
                  <a:lnTo>
                    <a:pt x="4638672" y="9527"/>
                  </a:lnTo>
                  <a:close/>
                </a:path>
                <a:path w="9865994" h="8733155">
                  <a:moveTo>
                    <a:pt x="4657722" y="9527"/>
                  </a:moveTo>
                  <a:lnTo>
                    <a:pt x="4648197" y="9527"/>
                  </a:lnTo>
                  <a:lnTo>
                    <a:pt x="4648197" y="0"/>
                  </a:lnTo>
                  <a:lnTo>
                    <a:pt x="4657722" y="0"/>
                  </a:lnTo>
                  <a:lnTo>
                    <a:pt x="4657722" y="9527"/>
                  </a:lnTo>
                  <a:close/>
                </a:path>
                <a:path w="9865994" h="8733155">
                  <a:moveTo>
                    <a:pt x="4676772" y="9527"/>
                  </a:moveTo>
                  <a:lnTo>
                    <a:pt x="4667247" y="9527"/>
                  </a:lnTo>
                  <a:lnTo>
                    <a:pt x="4667247" y="0"/>
                  </a:lnTo>
                  <a:lnTo>
                    <a:pt x="4676772" y="0"/>
                  </a:lnTo>
                  <a:lnTo>
                    <a:pt x="4676772" y="9527"/>
                  </a:lnTo>
                  <a:close/>
                </a:path>
                <a:path w="9865994" h="8733155">
                  <a:moveTo>
                    <a:pt x="4695822" y="9527"/>
                  </a:moveTo>
                  <a:lnTo>
                    <a:pt x="4686297" y="9527"/>
                  </a:lnTo>
                  <a:lnTo>
                    <a:pt x="4686297" y="0"/>
                  </a:lnTo>
                  <a:lnTo>
                    <a:pt x="4695822" y="0"/>
                  </a:lnTo>
                  <a:lnTo>
                    <a:pt x="4695822" y="9527"/>
                  </a:lnTo>
                  <a:close/>
                </a:path>
                <a:path w="9865994" h="8733155">
                  <a:moveTo>
                    <a:pt x="4714872" y="9527"/>
                  </a:moveTo>
                  <a:lnTo>
                    <a:pt x="4705347" y="9527"/>
                  </a:lnTo>
                  <a:lnTo>
                    <a:pt x="4705347" y="0"/>
                  </a:lnTo>
                  <a:lnTo>
                    <a:pt x="4714872" y="0"/>
                  </a:lnTo>
                  <a:lnTo>
                    <a:pt x="4714872" y="9527"/>
                  </a:lnTo>
                  <a:close/>
                </a:path>
                <a:path w="9865994" h="8733155">
                  <a:moveTo>
                    <a:pt x="4733922" y="9527"/>
                  </a:moveTo>
                  <a:lnTo>
                    <a:pt x="4724397" y="9527"/>
                  </a:lnTo>
                  <a:lnTo>
                    <a:pt x="4724397" y="0"/>
                  </a:lnTo>
                  <a:lnTo>
                    <a:pt x="4733922" y="0"/>
                  </a:lnTo>
                  <a:lnTo>
                    <a:pt x="4733922" y="9527"/>
                  </a:lnTo>
                  <a:close/>
                </a:path>
                <a:path w="9865994" h="8733155">
                  <a:moveTo>
                    <a:pt x="4752972" y="9527"/>
                  </a:moveTo>
                  <a:lnTo>
                    <a:pt x="4743447" y="9527"/>
                  </a:lnTo>
                  <a:lnTo>
                    <a:pt x="4743447" y="0"/>
                  </a:lnTo>
                  <a:lnTo>
                    <a:pt x="4752972" y="0"/>
                  </a:lnTo>
                  <a:lnTo>
                    <a:pt x="4752972" y="9527"/>
                  </a:lnTo>
                  <a:close/>
                </a:path>
                <a:path w="9865994" h="8733155">
                  <a:moveTo>
                    <a:pt x="4772022" y="9527"/>
                  </a:moveTo>
                  <a:lnTo>
                    <a:pt x="4762497" y="9527"/>
                  </a:lnTo>
                  <a:lnTo>
                    <a:pt x="4762497" y="0"/>
                  </a:lnTo>
                  <a:lnTo>
                    <a:pt x="4772022" y="0"/>
                  </a:lnTo>
                  <a:lnTo>
                    <a:pt x="4772022" y="9527"/>
                  </a:lnTo>
                  <a:close/>
                </a:path>
                <a:path w="9865994" h="8733155">
                  <a:moveTo>
                    <a:pt x="4791072" y="9527"/>
                  </a:moveTo>
                  <a:lnTo>
                    <a:pt x="4781547" y="9527"/>
                  </a:lnTo>
                  <a:lnTo>
                    <a:pt x="4781547" y="0"/>
                  </a:lnTo>
                  <a:lnTo>
                    <a:pt x="4791072" y="0"/>
                  </a:lnTo>
                  <a:lnTo>
                    <a:pt x="4791072" y="9527"/>
                  </a:lnTo>
                  <a:close/>
                </a:path>
                <a:path w="9865994" h="8733155">
                  <a:moveTo>
                    <a:pt x="4810122" y="9527"/>
                  </a:moveTo>
                  <a:lnTo>
                    <a:pt x="4800597" y="9527"/>
                  </a:lnTo>
                  <a:lnTo>
                    <a:pt x="4800597" y="0"/>
                  </a:lnTo>
                  <a:lnTo>
                    <a:pt x="4810122" y="0"/>
                  </a:lnTo>
                  <a:lnTo>
                    <a:pt x="4810122" y="9527"/>
                  </a:lnTo>
                  <a:close/>
                </a:path>
                <a:path w="9865994" h="8733155">
                  <a:moveTo>
                    <a:pt x="4829172" y="9527"/>
                  </a:moveTo>
                  <a:lnTo>
                    <a:pt x="4819647" y="9527"/>
                  </a:lnTo>
                  <a:lnTo>
                    <a:pt x="4819647" y="0"/>
                  </a:lnTo>
                  <a:lnTo>
                    <a:pt x="4829172" y="0"/>
                  </a:lnTo>
                  <a:lnTo>
                    <a:pt x="4829172" y="9527"/>
                  </a:lnTo>
                  <a:close/>
                </a:path>
                <a:path w="9865994" h="8733155">
                  <a:moveTo>
                    <a:pt x="4848222" y="9527"/>
                  </a:moveTo>
                  <a:lnTo>
                    <a:pt x="4838697" y="9527"/>
                  </a:lnTo>
                  <a:lnTo>
                    <a:pt x="4838697" y="0"/>
                  </a:lnTo>
                  <a:lnTo>
                    <a:pt x="4848222" y="0"/>
                  </a:lnTo>
                  <a:lnTo>
                    <a:pt x="4848222" y="9527"/>
                  </a:lnTo>
                  <a:close/>
                </a:path>
                <a:path w="9865994" h="8733155">
                  <a:moveTo>
                    <a:pt x="4867272" y="9527"/>
                  </a:moveTo>
                  <a:lnTo>
                    <a:pt x="4857747" y="9527"/>
                  </a:lnTo>
                  <a:lnTo>
                    <a:pt x="4857747" y="0"/>
                  </a:lnTo>
                  <a:lnTo>
                    <a:pt x="4867272" y="0"/>
                  </a:lnTo>
                  <a:lnTo>
                    <a:pt x="4867272" y="9527"/>
                  </a:lnTo>
                  <a:close/>
                </a:path>
                <a:path w="9865994" h="8733155">
                  <a:moveTo>
                    <a:pt x="4886322" y="9527"/>
                  </a:moveTo>
                  <a:lnTo>
                    <a:pt x="4876797" y="9527"/>
                  </a:lnTo>
                  <a:lnTo>
                    <a:pt x="4876797" y="0"/>
                  </a:lnTo>
                  <a:lnTo>
                    <a:pt x="4886322" y="0"/>
                  </a:lnTo>
                  <a:lnTo>
                    <a:pt x="4886322" y="9527"/>
                  </a:lnTo>
                  <a:close/>
                </a:path>
                <a:path w="9865994" h="8733155">
                  <a:moveTo>
                    <a:pt x="4905372" y="9527"/>
                  </a:moveTo>
                  <a:lnTo>
                    <a:pt x="4895847" y="9527"/>
                  </a:lnTo>
                  <a:lnTo>
                    <a:pt x="4895847" y="0"/>
                  </a:lnTo>
                  <a:lnTo>
                    <a:pt x="4905372" y="0"/>
                  </a:lnTo>
                  <a:lnTo>
                    <a:pt x="4905372" y="9527"/>
                  </a:lnTo>
                  <a:close/>
                </a:path>
                <a:path w="9865994" h="8733155">
                  <a:moveTo>
                    <a:pt x="4924422" y="9527"/>
                  </a:moveTo>
                  <a:lnTo>
                    <a:pt x="4914897" y="9527"/>
                  </a:lnTo>
                  <a:lnTo>
                    <a:pt x="4914897" y="0"/>
                  </a:lnTo>
                  <a:lnTo>
                    <a:pt x="4924422" y="0"/>
                  </a:lnTo>
                  <a:lnTo>
                    <a:pt x="4924422" y="9527"/>
                  </a:lnTo>
                  <a:close/>
                </a:path>
                <a:path w="9865994" h="8733155">
                  <a:moveTo>
                    <a:pt x="4943472" y="9527"/>
                  </a:moveTo>
                  <a:lnTo>
                    <a:pt x="4933947" y="9527"/>
                  </a:lnTo>
                  <a:lnTo>
                    <a:pt x="4933947" y="0"/>
                  </a:lnTo>
                  <a:lnTo>
                    <a:pt x="4943472" y="0"/>
                  </a:lnTo>
                  <a:lnTo>
                    <a:pt x="4943472" y="9527"/>
                  </a:lnTo>
                  <a:close/>
                </a:path>
                <a:path w="9865994" h="8733155">
                  <a:moveTo>
                    <a:pt x="4962522" y="9527"/>
                  </a:moveTo>
                  <a:lnTo>
                    <a:pt x="4952997" y="9527"/>
                  </a:lnTo>
                  <a:lnTo>
                    <a:pt x="4952997" y="0"/>
                  </a:lnTo>
                  <a:lnTo>
                    <a:pt x="4962522" y="0"/>
                  </a:lnTo>
                  <a:lnTo>
                    <a:pt x="4962522" y="9527"/>
                  </a:lnTo>
                  <a:close/>
                </a:path>
                <a:path w="9865994" h="8733155">
                  <a:moveTo>
                    <a:pt x="4981572" y="9527"/>
                  </a:moveTo>
                  <a:lnTo>
                    <a:pt x="4972047" y="9527"/>
                  </a:lnTo>
                  <a:lnTo>
                    <a:pt x="4972047" y="0"/>
                  </a:lnTo>
                  <a:lnTo>
                    <a:pt x="4981572" y="0"/>
                  </a:lnTo>
                  <a:lnTo>
                    <a:pt x="4981572" y="9527"/>
                  </a:lnTo>
                  <a:close/>
                </a:path>
                <a:path w="9865994" h="8733155">
                  <a:moveTo>
                    <a:pt x="5000622" y="9527"/>
                  </a:moveTo>
                  <a:lnTo>
                    <a:pt x="4991097" y="9527"/>
                  </a:lnTo>
                  <a:lnTo>
                    <a:pt x="4991097" y="0"/>
                  </a:lnTo>
                  <a:lnTo>
                    <a:pt x="5000622" y="0"/>
                  </a:lnTo>
                  <a:lnTo>
                    <a:pt x="5000622" y="9527"/>
                  </a:lnTo>
                  <a:close/>
                </a:path>
                <a:path w="9865994" h="8733155">
                  <a:moveTo>
                    <a:pt x="5019672" y="9527"/>
                  </a:moveTo>
                  <a:lnTo>
                    <a:pt x="5010147" y="9527"/>
                  </a:lnTo>
                  <a:lnTo>
                    <a:pt x="5010147" y="0"/>
                  </a:lnTo>
                  <a:lnTo>
                    <a:pt x="5019672" y="0"/>
                  </a:lnTo>
                  <a:lnTo>
                    <a:pt x="5019672" y="9527"/>
                  </a:lnTo>
                  <a:close/>
                </a:path>
                <a:path w="9865994" h="8733155">
                  <a:moveTo>
                    <a:pt x="5038722" y="9527"/>
                  </a:moveTo>
                  <a:lnTo>
                    <a:pt x="5029197" y="9527"/>
                  </a:lnTo>
                  <a:lnTo>
                    <a:pt x="5029197" y="0"/>
                  </a:lnTo>
                  <a:lnTo>
                    <a:pt x="5038722" y="0"/>
                  </a:lnTo>
                  <a:lnTo>
                    <a:pt x="5038722" y="9527"/>
                  </a:lnTo>
                  <a:close/>
                </a:path>
                <a:path w="9865994" h="8733155">
                  <a:moveTo>
                    <a:pt x="5057772" y="9527"/>
                  </a:moveTo>
                  <a:lnTo>
                    <a:pt x="5048247" y="9527"/>
                  </a:lnTo>
                  <a:lnTo>
                    <a:pt x="5048247" y="0"/>
                  </a:lnTo>
                  <a:lnTo>
                    <a:pt x="5057772" y="0"/>
                  </a:lnTo>
                  <a:lnTo>
                    <a:pt x="5057772" y="9527"/>
                  </a:lnTo>
                  <a:close/>
                </a:path>
                <a:path w="9865994" h="8733155">
                  <a:moveTo>
                    <a:pt x="5076822" y="9527"/>
                  </a:moveTo>
                  <a:lnTo>
                    <a:pt x="5067297" y="9527"/>
                  </a:lnTo>
                  <a:lnTo>
                    <a:pt x="5067297" y="0"/>
                  </a:lnTo>
                  <a:lnTo>
                    <a:pt x="5076822" y="0"/>
                  </a:lnTo>
                  <a:lnTo>
                    <a:pt x="5076822" y="9527"/>
                  </a:lnTo>
                  <a:close/>
                </a:path>
                <a:path w="9865994" h="8733155">
                  <a:moveTo>
                    <a:pt x="5095872" y="9527"/>
                  </a:moveTo>
                  <a:lnTo>
                    <a:pt x="5086347" y="9527"/>
                  </a:lnTo>
                  <a:lnTo>
                    <a:pt x="5086347" y="0"/>
                  </a:lnTo>
                  <a:lnTo>
                    <a:pt x="5095872" y="0"/>
                  </a:lnTo>
                  <a:lnTo>
                    <a:pt x="5095872" y="9527"/>
                  </a:lnTo>
                  <a:close/>
                </a:path>
                <a:path w="9865994" h="8733155">
                  <a:moveTo>
                    <a:pt x="5114922" y="9527"/>
                  </a:moveTo>
                  <a:lnTo>
                    <a:pt x="5105397" y="9527"/>
                  </a:lnTo>
                  <a:lnTo>
                    <a:pt x="5105397" y="0"/>
                  </a:lnTo>
                  <a:lnTo>
                    <a:pt x="5114922" y="0"/>
                  </a:lnTo>
                  <a:lnTo>
                    <a:pt x="5114922" y="9527"/>
                  </a:lnTo>
                  <a:close/>
                </a:path>
                <a:path w="9865994" h="8733155">
                  <a:moveTo>
                    <a:pt x="5133972" y="9527"/>
                  </a:moveTo>
                  <a:lnTo>
                    <a:pt x="5124447" y="9527"/>
                  </a:lnTo>
                  <a:lnTo>
                    <a:pt x="5124447" y="0"/>
                  </a:lnTo>
                  <a:lnTo>
                    <a:pt x="5133972" y="0"/>
                  </a:lnTo>
                  <a:lnTo>
                    <a:pt x="5133972" y="9527"/>
                  </a:lnTo>
                  <a:close/>
                </a:path>
                <a:path w="9865994" h="8733155">
                  <a:moveTo>
                    <a:pt x="5153022" y="9527"/>
                  </a:moveTo>
                  <a:lnTo>
                    <a:pt x="5143497" y="9527"/>
                  </a:lnTo>
                  <a:lnTo>
                    <a:pt x="5143497" y="0"/>
                  </a:lnTo>
                  <a:lnTo>
                    <a:pt x="5153022" y="0"/>
                  </a:lnTo>
                  <a:lnTo>
                    <a:pt x="5153022" y="9527"/>
                  </a:lnTo>
                  <a:close/>
                </a:path>
                <a:path w="9865994" h="8733155">
                  <a:moveTo>
                    <a:pt x="5172072" y="9527"/>
                  </a:moveTo>
                  <a:lnTo>
                    <a:pt x="5162547" y="9527"/>
                  </a:lnTo>
                  <a:lnTo>
                    <a:pt x="5162547" y="0"/>
                  </a:lnTo>
                  <a:lnTo>
                    <a:pt x="5172072" y="0"/>
                  </a:lnTo>
                  <a:lnTo>
                    <a:pt x="5172072" y="9527"/>
                  </a:lnTo>
                  <a:close/>
                </a:path>
                <a:path w="9865994" h="8733155">
                  <a:moveTo>
                    <a:pt x="5191122" y="9527"/>
                  </a:moveTo>
                  <a:lnTo>
                    <a:pt x="5181597" y="9527"/>
                  </a:lnTo>
                  <a:lnTo>
                    <a:pt x="5181597" y="0"/>
                  </a:lnTo>
                  <a:lnTo>
                    <a:pt x="5191122" y="0"/>
                  </a:lnTo>
                  <a:lnTo>
                    <a:pt x="5191122" y="9527"/>
                  </a:lnTo>
                  <a:close/>
                </a:path>
                <a:path w="9865994" h="8733155">
                  <a:moveTo>
                    <a:pt x="5210172" y="9527"/>
                  </a:moveTo>
                  <a:lnTo>
                    <a:pt x="5200647" y="9527"/>
                  </a:lnTo>
                  <a:lnTo>
                    <a:pt x="5200647" y="0"/>
                  </a:lnTo>
                  <a:lnTo>
                    <a:pt x="5210172" y="0"/>
                  </a:lnTo>
                  <a:lnTo>
                    <a:pt x="5210172" y="9527"/>
                  </a:lnTo>
                  <a:close/>
                </a:path>
                <a:path w="9865994" h="8733155">
                  <a:moveTo>
                    <a:pt x="5229222" y="9527"/>
                  </a:moveTo>
                  <a:lnTo>
                    <a:pt x="5219697" y="9527"/>
                  </a:lnTo>
                  <a:lnTo>
                    <a:pt x="5219697" y="0"/>
                  </a:lnTo>
                  <a:lnTo>
                    <a:pt x="5229222" y="0"/>
                  </a:lnTo>
                  <a:lnTo>
                    <a:pt x="5229222" y="9527"/>
                  </a:lnTo>
                  <a:close/>
                </a:path>
                <a:path w="9865994" h="8733155">
                  <a:moveTo>
                    <a:pt x="5248272" y="9527"/>
                  </a:moveTo>
                  <a:lnTo>
                    <a:pt x="5238747" y="9527"/>
                  </a:lnTo>
                  <a:lnTo>
                    <a:pt x="5238747" y="0"/>
                  </a:lnTo>
                  <a:lnTo>
                    <a:pt x="5248272" y="0"/>
                  </a:lnTo>
                  <a:lnTo>
                    <a:pt x="5248272" y="9527"/>
                  </a:lnTo>
                  <a:close/>
                </a:path>
                <a:path w="9865994" h="8733155">
                  <a:moveTo>
                    <a:pt x="5267322" y="9527"/>
                  </a:moveTo>
                  <a:lnTo>
                    <a:pt x="5257797" y="9527"/>
                  </a:lnTo>
                  <a:lnTo>
                    <a:pt x="5257797" y="0"/>
                  </a:lnTo>
                  <a:lnTo>
                    <a:pt x="5267322" y="0"/>
                  </a:lnTo>
                  <a:lnTo>
                    <a:pt x="5267322" y="9527"/>
                  </a:lnTo>
                  <a:close/>
                </a:path>
                <a:path w="9865994" h="8733155">
                  <a:moveTo>
                    <a:pt x="5286372" y="9527"/>
                  </a:moveTo>
                  <a:lnTo>
                    <a:pt x="5276847" y="9527"/>
                  </a:lnTo>
                  <a:lnTo>
                    <a:pt x="5276847" y="0"/>
                  </a:lnTo>
                  <a:lnTo>
                    <a:pt x="5286372" y="0"/>
                  </a:lnTo>
                  <a:lnTo>
                    <a:pt x="5286372" y="9527"/>
                  </a:lnTo>
                  <a:close/>
                </a:path>
                <a:path w="9865994" h="8733155">
                  <a:moveTo>
                    <a:pt x="5305422" y="9527"/>
                  </a:moveTo>
                  <a:lnTo>
                    <a:pt x="5295897" y="9527"/>
                  </a:lnTo>
                  <a:lnTo>
                    <a:pt x="5295897" y="0"/>
                  </a:lnTo>
                  <a:lnTo>
                    <a:pt x="5305422" y="0"/>
                  </a:lnTo>
                  <a:lnTo>
                    <a:pt x="5305422" y="9527"/>
                  </a:lnTo>
                  <a:close/>
                </a:path>
                <a:path w="9865994" h="8733155">
                  <a:moveTo>
                    <a:pt x="5324472" y="9527"/>
                  </a:moveTo>
                  <a:lnTo>
                    <a:pt x="5314947" y="9527"/>
                  </a:lnTo>
                  <a:lnTo>
                    <a:pt x="5314947" y="0"/>
                  </a:lnTo>
                  <a:lnTo>
                    <a:pt x="5324472" y="0"/>
                  </a:lnTo>
                  <a:lnTo>
                    <a:pt x="5324472" y="9527"/>
                  </a:lnTo>
                  <a:close/>
                </a:path>
                <a:path w="9865994" h="8733155">
                  <a:moveTo>
                    <a:pt x="5343522" y="9527"/>
                  </a:moveTo>
                  <a:lnTo>
                    <a:pt x="5333997" y="9527"/>
                  </a:lnTo>
                  <a:lnTo>
                    <a:pt x="5333997" y="0"/>
                  </a:lnTo>
                  <a:lnTo>
                    <a:pt x="5343522" y="0"/>
                  </a:lnTo>
                  <a:lnTo>
                    <a:pt x="5343522" y="9527"/>
                  </a:lnTo>
                  <a:close/>
                </a:path>
                <a:path w="9865994" h="8733155">
                  <a:moveTo>
                    <a:pt x="5362572" y="9527"/>
                  </a:moveTo>
                  <a:lnTo>
                    <a:pt x="5353047" y="9527"/>
                  </a:lnTo>
                  <a:lnTo>
                    <a:pt x="5353047" y="0"/>
                  </a:lnTo>
                  <a:lnTo>
                    <a:pt x="5362572" y="0"/>
                  </a:lnTo>
                  <a:lnTo>
                    <a:pt x="5362572" y="9527"/>
                  </a:lnTo>
                  <a:close/>
                </a:path>
                <a:path w="9865994" h="8733155">
                  <a:moveTo>
                    <a:pt x="5381622" y="9527"/>
                  </a:moveTo>
                  <a:lnTo>
                    <a:pt x="5372097" y="9527"/>
                  </a:lnTo>
                  <a:lnTo>
                    <a:pt x="5372097" y="0"/>
                  </a:lnTo>
                  <a:lnTo>
                    <a:pt x="5381622" y="0"/>
                  </a:lnTo>
                  <a:lnTo>
                    <a:pt x="5381622" y="9527"/>
                  </a:lnTo>
                  <a:close/>
                </a:path>
                <a:path w="9865994" h="8733155">
                  <a:moveTo>
                    <a:pt x="5400672" y="9527"/>
                  </a:moveTo>
                  <a:lnTo>
                    <a:pt x="5391147" y="9527"/>
                  </a:lnTo>
                  <a:lnTo>
                    <a:pt x="5391147" y="0"/>
                  </a:lnTo>
                  <a:lnTo>
                    <a:pt x="5400672" y="0"/>
                  </a:lnTo>
                  <a:lnTo>
                    <a:pt x="5400672" y="9527"/>
                  </a:lnTo>
                  <a:close/>
                </a:path>
                <a:path w="9865994" h="8733155">
                  <a:moveTo>
                    <a:pt x="5419722" y="9527"/>
                  </a:moveTo>
                  <a:lnTo>
                    <a:pt x="5410197" y="9527"/>
                  </a:lnTo>
                  <a:lnTo>
                    <a:pt x="5410197" y="0"/>
                  </a:lnTo>
                  <a:lnTo>
                    <a:pt x="5419722" y="0"/>
                  </a:lnTo>
                  <a:lnTo>
                    <a:pt x="5419722" y="9527"/>
                  </a:lnTo>
                  <a:close/>
                </a:path>
                <a:path w="9865994" h="8733155">
                  <a:moveTo>
                    <a:pt x="5438772" y="9527"/>
                  </a:moveTo>
                  <a:lnTo>
                    <a:pt x="5429247" y="9527"/>
                  </a:lnTo>
                  <a:lnTo>
                    <a:pt x="5429247" y="0"/>
                  </a:lnTo>
                  <a:lnTo>
                    <a:pt x="5438772" y="0"/>
                  </a:lnTo>
                  <a:lnTo>
                    <a:pt x="5438772" y="9527"/>
                  </a:lnTo>
                  <a:close/>
                </a:path>
                <a:path w="9865994" h="8733155">
                  <a:moveTo>
                    <a:pt x="5457822" y="9527"/>
                  </a:moveTo>
                  <a:lnTo>
                    <a:pt x="5448297" y="9527"/>
                  </a:lnTo>
                  <a:lnTo>
                    <a:pt x="5448297" y="0"/>
                  </a:lnTo>
                  <a:lnTo>
                    <a:pt x="5457822" y="0"/>
                  </a:lnTo>
                  <a:lnTo>
                    <a:pt x="5457822" y="9527"/>
                  </a:lnTo>
                  <a:close/>
                </a:path>
                <a:path w="9865994" h="8733155">
                  <a:moveTo>
                    <a:pt x="5476872" y="9527"/>
                  </a:moveTo>
                  <a:lnTo>
                    <a:pt x="5467347" y="9527"/>
                  </a:lnTo>
                  <a:lnTo>
                    <a:pt x="5467347" y="0"/>
                  </a:lnTo>
                  <a:lnTo>
                    <a:pt x="5476872" y="0"/>
                  </a:lnTo>
                  <a:lnTo>
                    <a:pt x="5476872" y="9527"/>
                  </a:lnTo>
                  <a:close/>
                </a:path>
                <a:path w="9865994" h="8733155">
                  <a:moveTo>
                    <a:pt x="5495922" y="9527"/>
                  </a:moveTo>
                  <a:lnTo>
                    <a:pt x="5486397" y="9527"/>
                  </a:lnTo>
                  <a:lnTo>
                    <a:pt x="5486397" y="0"/>
                  </a:lnTo>
                  <a:lnTo>
                    <a:pt x="5495922" y="0"/>
                  </a:lnTo>
                  <a:lnTo>
                    <a:pt x="5495922" y="9527"/>
                  </a:lnTo>
                  <a:close/>
                </a:path>
                <a:path w="9865994" h="8733155">
                  <a:moveTo>
                    <a:pt x="5514972" y="9527"/>
                  </a:moveTo>
                  <a:lnTo>
                    <a:pt x="5505447" y="9527"/>
                  </a:lnTo>
                  <a:lnTo>
                    <a:pt x="5505447" y="0"/>
                  </a:lnTo>
                  <a:lnTo>
                    <a:pt x="5514972" y="0"/>
                  </a:lnTo>
                  <a:lnTo>
                    <a:pt x="5514972" y="9527"/>
                  </a:lnTo>
                  <a:close/>
                </a:path>
                <a:path w="9865994" h="8733155">
                  <a:moveTo>
                    <a:pt x="5534022" y="9527"/>
                  </a:moveTo>
                  <a:lnTo>
                    <a:pt x="5524497" y="9527"/>
                  </a:lnTo>
                  <a:lnTo>
                    <a:pt x="5524497" y="0"/>
                  </a:lnTo>
                  <a:lnTo>
                    <a:pt x="5534022" y="0"/>
                  </a:lnTo>
                  <a:lnTo>
                    <a:pt x="5534022" y="9527"/>
                  </a:lnTo>
                  <a:close/>
                </a:path>
                <a:path w="9865994" h="8733155">
                  <a:moveTo>
                    <a:pt x="5553072" y="9527"/>
                  </a:moveTo>
                  <a:lnTo>
                    <a:pt x="5543547" y="9527"/>
                  </a:lnTo>
                  <a:lnTo>
                    <a:pt x="5543547" y="0"/>
                  </a:lnTo>
                  <a:lnTo>
                    <a:pt x="5553072" y="0"/>
                  </a:lnTo>
                  <a:lnTo>
                    <a:pt x="5553072" y="9527"/>
                  </a:lnTo>
                  <a:close/>
                </a:path>
                <a:path w="9865994" h="8733155">
                  <a:moveTo>
                    <a:pt x="5572122" y="9527"/>
                  </a:moveTo>
                  <a:lnTo>
                    <a:pt x="5562597" y="9527"/>
                  </a:lnTo>
                  <a:lnTo>
                    <a:pt x="5562597" y="0"/>
                  </a:lnTo>
                  <a:lnTo>
                    <a:pt x="5572122" y="0"/>
                  </a:lnTo>
                  <a:lnTo>
                    <a:pt x="5572122" y="9527"/>
                  </a:lnTo>
                  <a:close/>
                </a:path>
                <a:path w="9865994" h="8733155">
                  <a:moveTo>
                    <a:pt x="5591172" y="9527"/>
                  </a:moveTo>
                  <a:lnTo>
                    <a:pt x="5581647" y="9527"/>
                  </a:lnTo>
                  <a:lnTo>
                    <a:pt x="5581647" y="0"/>
                  </a:lnTo>
                  <a:lnTo>
                    <a:pt x="5591172" y="0"/>
                  </a:lnTo>
                  <a:lnTo>
                    <a:pt x="5591172" y="9527"/>
                  </a:lnTo>
                  <a:close/>
                </a:path>
                <a:path w="9865994" h="8733155">
                  <a:moveTo>
                    <a:pt x="5610222" y="9527"/>
                  </a:moveTo>
                  <a:lnTo>
                    <a:pt x="5600697" y="9527"/>
                  </a:lnTo>
                  <a:lnTo>
                    <a:pt x="5600697" y="0"/>
                  </a:lnTo>
                  <a:lnTo>
                    <a:pt x="5610222" y="0"/>
                  </a:lnTo>
                  <a:lnTo>
                    <a:pt x="5610222" y="9527"/>
                  </a:lnTo>
                  <a:close/>
                </a:path>
                <a:path w="9865994" h="8733155">
                  <a:moveTo>
                    <a:pt x="5629272" y="9527"/>
                  </a:moveTo>
                  <a:lnTo>
                    <a:pt x="5619747" y="9527"/>
                  </a:lnTo>
                  <a:lnTo>
                    <a:pt x="5619747" y="0"/>
                  </a:lnTo>
                  <a:lnTo>
                    <a:pt x="5629272" y="0"/>
                  </a:lnTo>
                  <a:lnTo>
                    <a:pt x="5629272" y="9527"/>
                  </a:lnTo>
                  <a:close/>
                </a:path>
                <a:path w="9865994" h="8733155">
                  <a:moveTo>
                    <a:pt x="5648322" y="9527"/>
                  </a:moveTo>
                  <a:lnTo>
                    <a:pt x="5638797" y="9527"/>
                  </a:lnTo>
                  <a:lnTo>
                    <a:pt x="5638797" y="0"/>
                  </a:lnTo>
                  <a:lnTo>
                    <a:pt x="5648322" y="0"/>
                  </a:lnTo>
                  <a:lnTo>
                    <a:pt x="5648322" y="9527"/>
                  </a:lnTo>
                  <a:close/>
                </a:path>
                <a:path w="9865994" h="8733155">
                  <a:moveTo>
                    <a:pt x="5667372" y="9527"/>
                  </a:moveTo>
                  <a:lnTo>
                    <a:pt x="5657847" y="9527"/>
                  </a:lnTo>
                  <a:lnTo>
                    <a:pt x="5657847" y="0"/>
                  </a:lnTo>
                  <a:lnTo>
                    <a:pt x="5667372" y="0"/>
                  </a:lnTo>
                  <a:lnTo>
                    <a:pt x="5667372" y="9527"/>
                  </a:lnTo>
                  <a:close/>
                </a:path>
                <a:path w="9865994" h="8733155">
                  <a:moveTo>
                    <a:pt x="5686422" y="9527"/>
                  </a:moveTo>
                  <a:lnTo>
                    <a:pt x="5676897" y="9527"/>
                  </a:lnTo>
                  <a:lnTo>
                    <a:pt x="5676897" y="0"/>
                  </a:lnTo>
                  <a:lnTo>
                    <a:pt x="5686422" y="0"/>
                  </a:lnTo>
                  <a:lnTo>
                    <a:pt x="5686422" y="9527"/>
                  </a:lnTo>
                  <a:close/>
                </a:path>
                <a:path w="9865994" h="8733155">
                  <a:moveTo>
                    <a:pt x="5705472" y="9527"/>
                  </a:moveTo>
                  <a:lnTo>
                    <a:pt x="5695947" y="9527"/>
                  </a:lnTo>
                  <a:lnTo>
                    <a:pt x="5695947" y="0"/>
                  </a:lnTo>
                  <a:lnTo>
                    <a:pt x="5705472" y="0"/>
                  </a:lnTo>
                  <a:lnTo>
                    <a:pt x="5705472" y="9527"/>
                  </a:lnTo>
                  <a:close/>
                </a:path>
                <a:path w="9865994" h="8733155">
                  <a:moveTo>
                    <a:pt x="5724522" y="9527"/>
                  </a:moveTo>
                  <a:lnTo>
                    <a:pt x="5714997" y="9527"/>
                  </a:lnTo>
                  <a:lnTo>
                    <a:pt x="5714997" y="0"/>
                  </a:lnTo>
                  <a:lnTo>
                    <a:pt x="5724522" y="0"/>
                  </a:lnTo>
                  <a:lnTo>
                    <a:pt x="5724522" y="9527"/>
                  </a:lnTo>
                  <a:close/>
                </a:path>
                <a:path w="9865994" h="8733155">
                  <a:moveTo>
                    <a:pt x="5743572" y="9527"/>
                  </a:moveTo>
                  <a:lnTo>
                    <a:pt x="5734047" y="9527"/>
                  </a:lnTo>
                  <a:lnTo>
                    <a:pt x="5734047" y="0"/>
                  </a:lnTo>
                  <a:lnTo>
                    <a:pt x="5743572" y="0"/>
                  </a:lnTo>
                  <a:lnTo>
                    <a:pt x="5743572" y="9527"/>
                  </a:lnTo>
                  <a:close/>
                </a:path>
                <a:path w="9865994" h="8733155">
                  <a:moveTo>
                    <a:pt x="5762622" y="9527"/>
                  </a:moveTo>
                  <a:lnTo>
                    <a:pt x="5753097" y="9527"/>
                  </a:lnTo>
                  <a:lnTo>
                    <a:pt x="5753097" y="0"/>
                  </a:lnTo>
                  <a:lnTo>
                    <a:pt x="5762622" y="0"/>
                  </a:lnTo>
                  <a:lnTo>
                    <a:pt x="5762622" y="9527"/>
                  </a:lnTo>
                  <a:close/>
                </a:path>
                <a:path w="9865994" h="8733155">
                  <a:moveTo>
                    <a:pt x="5781672" y="9527"/>
                  </a:moveTo>
                  <a:lnTo>
                    <a:pt x="5772147" y="9527"/>
                  </a:lnTo>
                  <a:lnTo>
                    <a:pt x="5772147" y="0"/>
                  </a:lnTo>
                  <a:lnTo>
                    <a:pt x="5781672" y="0"/>
                  </a:lnTo>
                  <a:lnTo>
                    <a:pt x="5781672" y="9527"/>
                  </a:lnTo>
                  <a:close/>
                </a:path>
                <a:path w="9865994" h="8733155">
                  <a:moveTo>
                    <a:pt x="5800722" y="9527"/>
                  </a:moveTo>
                  <a:lnTo>
                    <a:pt x="5791197" y="9527"/>
                  </a:lnTo>
                  <a:lnTo>
                    <a:pt x="5791197" y="0"/>
                  </a:lnTo>
                  <a:lnTo>
                    <a:pt x="5800722" y="0"/>
                  </a:lnTo>
                  <a:lnTo>
                    <a:pt x="5800722" y="9527"/>
                  </a:lnTo>
                  <a:close/>
                </a:path>
                <a:path w="9865994" h="8733155">
                  <a:moveTo>
                    <a:pt x="5819772" y="9527"/>
                  </a:moveTo>
                  <a:lnTo>
                    <a:pt x="5810247" y="9527"/>
                  </a:lnTo>
                  <a:lnTo>
                    <a:pt x="5810247" y="0"/>
                  </a:lnTo>
                  <a:lnTo>
                    <a:pt x="5819772" y="0"/>
                  </a:lnTo>
                  <a:lnTo>
                    <a:pt x="5819772" y="9527"/>
                  </a:lnTo>
                  <a:close/>
                </a:path>
                <a:path w="9865994" h="8733155">
                  <a:moveTo>
                    <a:pt x="5838822" y="9527"/>
                  </a:moveTo>
                  <a:lnTo>
                    <a:pt x="5829297" y="9527"/>
                  </a:lnTo>
                  <a:lnTo>
                    <a:pt x="5829297" y="0"/>
                  </a:lnTo>
                  <a:lnTo>
                    <a:pt x="5838822" y="0"/>
                  </a:lnTo>
                  <a:lnTo>
                    <a:pt x="5838822" y="9527"/>
                  </a:lnTo>
                  <a:close/>
                </a:path>
                <a:path w="9865994" h="8733155">
                  <a:moveTo>
                    <a:pt x="5857872" y="9527"/>
                  </a:moveTo>
                  <a:lnTo>
                    <a:pt x="5848347" y="9527"/>
                  </a:lnTo>
                  <a:lnTo>
                    <a:pt x="5848347" y="0"/>
                  </a:lnTo>
                  <a:lnTo>
                    <a:pt x="5857872" y="0"/>
                  </a:lnTo>
                  <a:lnTo>
                    <a:pt x="5857872" y="9527"/>
                  </a:lnTo>
                  <a:close/>
                </a:path>
                <a:path w="9865994" h="8733155">
                  <a:moveTo>
                    <a:pt x="5876922" y="9527"/>
                  </a:moveTo>
                  <a:lnTo>
                    <a:pt x="5867397" y="9527"/>
                  </a:lnTo>
                  <a:lnTo>
                    <a:pt x="5867397" y="0"/>
                  </a:lnTo>
                  <a:lnTo>
                    <a:pt x="5876922" y="0"/>
                  </a:lnTo>
                  <a:lnTo>
                    <a:pt x="5876922" y="9527"/>
                  </a:lnTo>
                  <a:close/>
                </a:path>
                <a:path w="9865994" h="8733155">
                  <a:moveTo>
                    <a:pt x="5895972" y="9527"/>
                  </a:moveTo>
                  <a:lnTo>
                    <a:pt x="5886447" y="9527"/>
                  </a:lnTo>
                  <a:lnTo>
                    <a:pt x="5886447" y="0"/>
                  </a:lnTo>
                  <a:lnTo>
                    <a:pt x="5895972" y="0"/>
                  </a:lnTo>
                  <a:lnTo>
                    <a:pt x="5895972" y="9527"/>
                  </a:lnTo>
                  <a:close/>
                </a:path>
                <a:path w="9865994" h="8733155">
                  <a:moveTo>
                    <a:pt x="5915022" y="9527"/>
                  </a:moveTo>
                  <a:lnTo>
                    <a:pt x="5905497" y="9527"/>
                  </a:lnTo>
                  <a:lnTo>
                    <a:pt x="5905497" y="0"/>
                  </a:lnTo>
                  <a:lnTo>
                    <a:pt x="5915022" y="0"/>
                  </a:lnTo>
                  <a:lnTo>
                    <a:pt x="5915022" y="9527"/>
                  </a:lnTo>
                  <a:close/>
                </a:path>
                <a:path w="9865994" h="8733155">
                  <a:moveTo>
                    <a:pt x="5934072" y="9527"/>
                  </a:moveTo>
                  <a:lnTo>
                    <a:pt x="5924547" y="9527"/>
                  </a:lnTo>
                  <a:lnTo>
                    <a:pt x="5924547" y="0"/>
                  </a:lnTo>
                  <a:lnTo>
                    <a:pt x="5934072" y="0"/>
                  </a:lnTo>
                  <a:lnTo>
                    <a:pt x="5934072" y="9527"/>
                  </a:lnTo>
                  <a:close/>
                </a:path>
                <a:path w="9865994" h="8733155">
                  <a:moveTo>
                    <a:pt x="5953122" y="9527"/>
                  </a:moveTo>
                  <a:lnTo>
                    <a:pt x="5943597" y="9527"/>
                  </a:lnTo>
                  <a:lnTo>
                    <a:pt x="5943597" y="0"/>
                  </a:lnTo>
                  <a:lnTo>
                    <a:pt x="5953122" y="0"/>
                  </a:lnTo>
                  <a:lnTo>
                    <a:pt x="5953122" y="9527"/>
                  </a:lnTo>
                  <a:close/>
                </a:path>
                <a:path w="9865994" h="8733155">
                  <a:moveTo>
                    <a:pt x="5972172" y="9527"/>
                  </a:moveTo>
                  <a:lnTo>
                    <a:pt x="5962647" y="9527"/>
                  </a:lnTo>
                  <a:lnTo>
                    <a:pt x="5962647" y="0"/>
                  </a:lnTo>
                  <a:lnTo>
                    <a:pt x="5972172" y="0"/>
                  </a:lnTo>
                  <a:lnTo>
                    <a:pt x="5972172" y="9527"/>
                  </a:lnTo>
                  <a:close/>
                </a:path>
                <a:path w="9865994" h="8733155">
                  <a:moveTo>
                    <a:pt x="5991222" y="9527"/>
                  </a:moveTo>
                  <a:lnTo>
                    <a:pt x="5981697" y="9527"/>
                  </a:lnTo>
                  <a:lnTo>
                    <a:pt x="5981697" y="0"/>
                  </a:lnTo>
                  <a:lnTo>
                    <a:pt x="5991222" y="0"/>
                  </a:lnTo>
                  <a:lnTo>
                    <a:pt x="5991222" y="9527"/>
                  </a:lnTo>
                  <a:close/>
                </a:path>
                <a:path w="9865994" h="8733155">
                  <a:moveTo>
                    <a:pt x="6010272" y="9527"/>
                  </a:moveTo>
                  <a:lnTo>
                    <a:pt x="6000747" y="9527"/>
                  </a:lnTo>
                  <a:lnTo>
                    <a:pt x="6000747" y="0"/>
                  </a:lnTo>
                  <a:lnTo>
                    <a:pt x="6010272" y="0"/>
                  </a:lnTo>
                  <a:lnTo>
                    <a:pt x="6010272" y="9527"/>
                  </a:lnTo>
                  <a:close/>
                </a:path>
                <a:path w="9865994" h="8733155">
                  <a:moveTo>
                    <a:pt x="6029322" y="9527"/>
                  </a:moveTo>
                  <a:lnTo>
                    <a:pt x="6019797" y="9527"/>
                  </a:lnTo>
                  <a:lnTo>
                    <a:pt x="6019797" y="0"/>
                  </a:lnTo>
                  <a:lnTo>
                    <a:pt x="6029322" y="0"/>
                  </a:lnTo>
                  <a:lnTo>
                    <a:pt x="6029322" y="9527"/>
                  </a:lnTo>
                  <a:close/>
                </a:path>
                <a:path w="9865994" h="8733155">
                  <a:moveTo>
                    <a:pt x="6048372" y="9527"/>
                  </a:moveTo>
                  <a:lnTo>
                    <a:pt x="6038847" y="9527"/>
                  </a:lnTo>
                  <a:lnTo>
                    <a:pt x="6038847" y="0"/>
                  </a:lnTo>
                  <a:lnTo>
                    <a:pt x="6048372" y="0"/>
                  </a:lnTo>
                  <a:lnTo>
                    <a:pt x="6048372" y="9527"/>
                  </a:lnTo>
                  <a:close/>
                </a:path>
                <a:path w="9865994" h="8733155">
                  <a:moveTo>
                    <a:pt x="6067422" y="9527"/>
                  </a:moveTo>
                  <a:lnTo>
                    <a:pt x="6057897" y="9527"/>
                  </a:lnTo>
                  <a:lnTo>
                    <a:pt x="6057897" y="0"/>
                  </a:lnTo>
                  <a:lnTo>
                    <a:pt x="6067422" y="0"/>
                  </a:lnTo>
                  <a:lnTo>
                    <a:pt x="6067422" y="9527"/>
                  </a:lnTo>
                  <a:close/>
                </a:path>
                <a:path w="9865994" h="8733155">
                  <a:moveTo>
                    <a:pt x="6086472" y="9527"/>
                  </a:moveTo>
                  <a:lnTo>
                    <a:pt x="6076947" y="9527"/>
                  </a:lnTo>
                  <a:lnTo>
                    <a:pt x="6076947" y="0"/>
                  </a:lnTo>
                  <a:lnTo>
                    <a:pt x="6086472" y="0"/>
                  </a:lnTo>
                  <a:lnTo>
                    <a:pt x="6086472" y="9527"/>
                  </a:lnTo>
                  <a:close/>
                </a:path>
                <a:path w="9865994" h="8733155">
                  <a:moveTo>
                    <a:pt x="6105522" y="9527"/>
                  </a:moveTo>
                  <a:lnTo>
                    <a:pt x="6095997" y="9527"/>
                  </a:lnTo>
                  <a:lnTo>
                    <a:pt x="6095997" y="0"/>
                  </a:lnTo>
                  <a:lnTo>
                    <a:pt x="6105522" y="0"/>
                  </a:lnTo>
                  <a:lnTo>
                    <a:pt x="6105522" y="9527"/>
                  </a:lnTo>
                  <a:close/>
                </a:path>
                <a:path w="9865994" h="8733155">
                  <a:moveTo>
                    <a:pt x="6124572" y="9527"/>
                  </a:moveTo>
                  <a:lnTo>
                    <a:pt x="6115047" y="9527"/>
                  </a:lnTo>
                  <a:lnTo>
                    <a:pt x="6115047" y="0"/>
                  </a:lnTo>
                  <a:lnTo>
                    <a:pt x="6124572" y="0"/>
                  </a:lnTo>
                  <a:lnTo>
                    <a:pt x="6124572" y="9527"/>
                  </a:lnTo>
                  <a:close/>
                </a:path>
                <a:path w="9865994" h="8733155">
                  <a:moveTo>
                    <a:pt x="6143622" y="9527"/>
                  </a:moveTo>
                  <a:lnTo>
                    <a:pt x="6134097" y="9527"/>
                  </a:lnTo>
                  <a:lnTo>
                    <a:pt x="6134097" y="0"/>
                  </a:lnTo>
                  <a:lnTo>
                    <a:pt x="6143622" y="0"/>
                  </a:lnTo>
                  <a:lnTo>
                    <a:pt x="6143622" y="9527"/>
                  </a:lnTo>
                  <a:close/>
                </a:path>
                <a:path w="9865994" h="8733155">
                  <a:moveTo>
                    <a:pt x="6162672" y="9527"/>
                  </a:moveTo>
                  <a:lnTo>
                    <a:pt x="6153147" y="9527"/>
                  </a:lnTo>
                  <a:lnTo>
                    <a:pt x="6153147" y="0"/>
                  </a:lnTo>
                  <a:lnTo>
                    <a:pt x="6162672" y="0"/>
                  </a:lnTo>
                  <a:lnTo>
                    <a:pt x="6162672" y="9527"/>
                  </a:lnTo>
                  <a:close/>
                </a:path>
                <a:path w="9865994" h="8733155">
                  <a:moveTo>
                    <a:pt x="6181722" y="9527"/>
                  </a:moveTo>
                  <a:lnTo>
                    <a:pt x="6172197" y="9527"/>
                  </a:lnTo>
                  <a:lnTo>
                    <a:pt x="6172197" y="0"/>
                  </a:lnTo>
                  <a:lnTo>
                    <a:pt x="6181722" y="0"/>
                  </a:lnTo>
                  <a:lnTo>
                    <a:pt x="6181722" y="9527"/>
                  </a:lnTo>
                  <a:close/>
                </a:path>
                <a:path w="9865994" h="8733155">
                  <a:moveTo>
                    <a:pt x="6200772" y="9527"/>
                  </a:moveTo>
                  <a:lnTo>
                    <a:pt x="6191247" y="9527"/>
                  </a:lnTo>
                  <a:lnTo>
                    <a:pt x="6191247" y="0"/>
                  </a:lnTo>
                  <a:lnTo>
                    <a:pt x="6200772" y="0"/>
                  </a:lnTo>
                  <a:lnTo>
                    <a:pt x="6200772" y="9527"/>
                  </a:lnTo>
                  <a:close/>
                </a:path>
                <a:path w="9865994" h="8733155">
                  <a:moveTo>
                    <a:pt x="6219822" y="9527"/>
                  </a:moveTo>
                  <a:lnTo>
                    <a:pt x="6210297" y="9527"/>
                  </a:lnTo>
                  <a:lnTo>
                    <a:pt x="6210297" y="0"/>
                  </a:lnTo>
                  <a:lnTo>
                    <a:pt x="6219822" y="0"/>
                  </a:lnTo>
                  <a:lnTo>
                    <a:pt x="6219822" y="9527"/>
                  </a:lnTo>
                  <a:close/>
                </a:path>
                <a:path w="9865994" h="8733155">
                  <a:moveTo>
                    <a:pt x="6238872" y="9527"/>
                  </a:moveTo>
                  <a:lnTo>
                    <a:pt x="6229347" y="9527"/>
                  </a:lnTo>
                  <a:lnTo>
                    <a:pt x="6229347" y="0"/>
                  </a:lnTo>
                  <a:lnTo>
                    <a:pt x="6238872" y="0"/>
                  </a:lnTo>
                  <a:lnTo>
                    <a:pt x="6238872" y="9527"/>
                  </a:lnTo>
                  <a:close/>
                </a:path>
                <a:path w="9865994" h="8733155">
                  <a:moveTo>
                    <a:pt x="6257922" y="9527"/>
                  </a:moveTo>
                  <a:lnTo>
                    <a:pt x="6248397" y="9527"/>
                  </a:lnTo>
                  <a:lnTo>
                    <a:pt x="6248397" y="0"/>
                  </a:lnTo>
                  <a:lnTo>
                    <a:pt x="6257922" y="0"/>
                  </a:lnTo>
                  <a:lnTo>
                    <a:pt x="6257922" y="9527"/>
                  </a:lnTo>
                  <a:close/>
                </a:path>
                <a:path w="9865994" h="8733155">
                  <a:moveTo>
                    <a:pt x="6276972" y="9527"/>
                  </a:moveTo>
                  <a:lnTo>
                    <a:pt x="6267447" y="9527"/>
                  </a:lnTo>
                  <a:lnTo>
                    <a:pt x="6267447" y="0"/>
                  </a:lnTo>
                  <a:lnTo>
                    <a:pt x="6276972" y="0"/>
                  </a:lnTo>
                  <a:lnTo>
                    <a:pt x="6276972" y="9527"/>
                  </a:lnTo>
                  <a:close/>
                </a:path>
                <a:path w="9865994" h="8733155">
                  <a:moveTo>
                    <a:pt x="6296022" y="9527"/>
                  </a:moveTo>
                  <a:lnTo>
                    <a:pt x="6286497" y="9527"/>
                  </a:lnTo>
                  <a:lnTo>
                    <a:pt x="6286497" y="0"/>
                  </a:lnTo>
                  <a:lnTo>
                    <a:pt x="6296022" y="0"/>
                  </a:lnTo>
                  <a:lnTo>
                    <a:pt x="6296022" y="9527"/>
                  </a:lnTo>
                  <a:close/>
                </a:path>
                <a:path w="9865994" h="8733155">
                  <a:moveTo>
                    <a:pt x="6315072" y="9527"/>
                  </a:moveTo>
                  <a:lnTo>
                    <a:pt x="6305547" y="9527"/>
                  </a:lnTo>
                  <a:lnTo>
                    <a:pt x="6305547" y="0"/>
                  </a:lnTo>
                  <a:lnTo>
                    <a:pt x="6315072" y="0"/>
                  </a:lnTo>
                  <a:lnTo>
                    <a:pt x="6315072" y="9527"/>
                  </a:lnTo>
                  <a:close/>
                </a:path>
                <a:path w="9865994" h="8733155">
                  <a:moveTo>
                    <a:pt x="6334122" y="9527"/>
                  </a:moveTo>
                  <a:lnTo>
                    <a:pt x="6324597" y="9527"/>
                  </a:lnTo>
                  <a:lnTo>
                    <a:pt x="6324597" y="0"/>
                  </a:lnTo>
                  <a:lnTo>
                    <a:pt x="6334122" y="0"/>
                  </a:lnTo>
                  <a:lnTo>
                    <a:pt x="6334122" y="9527"/>
                  </a:lnTo>
                  <a:close/>
                </a:path>
                <a:path w="9865994" h="8733155">
                  <a:moveTo>
                    <a:pt x="6353172" y="9527"/>
                  </a:moveTo>
                  <a:lnTo>
                    <a:pt x="6343647" y="9527"/>
                  </a:lnTo>
                  <a:lnTo>
                    <a:pt x="6343647" y="0"/>
                  </a:lnTo>
                  <a:lnTo>
                    <a:pt x="6353172" y="0"/>
                  </a:lnTo>
                  <a:lnTo>
                    <a:pt x="6353172" y="9527"/>
                  </a:lnTo>
                  <a:close/>
                </a:path>
                <a:path w="9865994" h="8733155">
                  <a:moveTo>
                    <a:pt x="6372222" y="9527"/>
                  </a:moveTo>
                  <a:lnTo>
                    <a:pt x="6362697" y="9527"/>
                  </a:lnTo>
                  <a:lnTo>
                    <a:pt x="6362697" y="0"/>
                  </a:lnTo>
                  <a:lnTo>
                    <a:pt x="6372222" y="0"/>
                  </a:lnTo>
                  <a:lnTo>
                    <a:pt x="6372222" y="9527"/>
                  </a:lnTo>
                  <a:close/>
                </a:path>
                <a:path w="9865994" h="8733155">
                  <a:moveTo>
                    <a:pt x="6391271" y="9527"/>
                  </a:moveTo>
                  <a:lnTo>
                    <a:pt x="6381747" y="9527"/>
                  </a:lnTo>
                  <a:lnTo>
                    <a:pt x="6381747" y="0"/>
                  </a:lnTo>
                  <a:lnTo>
                    <a:pt x="6391271" y="0"/>
                  </a:lnTo>
                  <a:lnTo>
                    <a:pt x="6391271" y="9527"/>
                  </a:lnTo>
                  <a:close/>
                </a:path>
                <a:path w="9865994" h="8733155">
                  <a:moveTo>
                    <a:pt x="6410321" y="9527"/>
                  </a:moveTo>
                  <a:lnTo>
                    <a:pt x="6400796" y="9527"/>
                  </a:lnTo>
                  <a:lnTo>
                    <a:pt x="6400796" y="0"/>
                  </a:lnTo>
                  <a:lnTo>
                    <a:pt x="6410321" y="0"/>
                  </a:lnTo>
                  <a:lnTo>
                    <a:pt x="6410321" y="9527"/>
                  </a:lnTo>
                  <a:close/>
                </a:path>
                <a:path w="9865994" h="8733155">
                  <a:moveTo>
                    <a:pt x="6429371" y="9527"/>
                  </a:moveTo>
                  <a:lnTo>
                    <a:pt x="6419846" y="9527"/>
                  </a:lnTo>
                  <a:lnTo>
                    <a:pt x="6419846" y="0"/>
                  </a:lnTo>
                  <a:lnTo>
                    <a:pt x="6429371" y="0"/>
                  </a:lnTo>
                  <a:lnTo>
                    <a:pt x="6429371" y="9527"/>
                  </a:lnTo>
                  <a:close/>
                </a:path>
                <a:path w="9865994" h="8733155">
                  <a:moveTo>
                    <a:pt x="6448421" y="9527"/>
                  </a:moveTo>
                  <a:lnTo>
                    <a:pt x="6438896" y="9527"/>
                  </a:lnTo>
                  <a:lnTo>
                    <a:pt x="6438896" y="0"/>
                  </a:lnTo>
                  <a:lnTo>
                    <a:pt x="6448421" y="0"/>
                  </a:lnTo>
                  <a:lnTo>
                    <a:pt x="6448421" y="9527"/>
                  </a:lnTo>
                  <a:close/>
                </a:path>
                <a:path w="9865994" h="8733155">
                  <a:moveTo>
                    <a:pt x="6467471" y="9527"/>
                  </a:moveTo>
                  <a:lnTo>
                    <a:pt x="6457946" y="9527"/>
                  </a:lnTo>
                  <a:lnTo>
                    <a:pt x="6457946" y="0"/>
                  </a:lnTo>
                  <a:lnTo>
                    <a:pt x="6467471" y="0"/>
                  </a:lnTo>
                  <a:lnTo>
                    <a:pt x="6467471" y="9527"/>
                  </a:lnTo>
                  <a:close/>
                </a:path>
                <a:path w="9865994" h="8733155">
                  <a:moveTo>
                    <a:pt x="6486521" y="9527"/>
                  </a:moveTo>
                  <a:lnTo>
                    <a:pt x="6476996" y="9527"/>
                  </a:lnTo>
                  <a:lnTo>
                    <a:pt x="6476996" y="0"/>
                  </a:lnTo>
                  <a:lnTo>
                    <a:pt x="6486521" y="0"/>
                  </a:lnTo>
                  <a:lnTo>
                    <a:pt x="6486521" y="9527"/>
                  </a:lnTo>
                  <a:close/>
                </a:path>
                <a:path w="9865994" h="8733155">
                  <a:moveTo>
                    <a:pt x="6505571" y="9527"/>
                  </a:moveTo>
                  <a:lnTo>
                    <a:pt x="6496046" y="9527"/>
                  </a:lnTo>
                  <a:lnTo>
                    <a:pt x="6496046" y="0"/>
                  </a:lnTo>
                  <a:lnTo>
                    <a:pt x="6505571" y="0"/>
                  </a:lnTo>
                  <a:lnTo>
                    <a:pt x="6505571" y="9527"/>
                  </a:lnTo>
                  <a:close/>
                </a:path>
                <a:path w="9865994" h="8733155">
                  <a:moveTo>
                    <a:pt x="6524621" y="9527"/>
                  </a:moveTo>
                  <a:lnTo>
                    <a:pt x="6515096" y="9527"/>
                  </a:lnTo>
                  <a:lnTo>
                    <a:pt x="6515096" y="0"/>
                  </a:lnTo>
                  <a:lnTo>
                    <a:pt x="6524621" y="0"/>
                  </a:lnTo>
                  <a:lnTo>
                    <a:pt x="6524621" y="9527"/>
                  </a:lnTo>
                  <a:close/>
                </a:path>
                <a:path w="9865994" h="8733155">
                  <a:moveTo>
                    <a:pt x="6543671" y="9527"/>
                  </a:moveTo>
                  <a:lnTo>
                    <a:pt x="6534146" y="9527"/>
                  </a:lnTo>
                  <a:lnTo>
                    <a:pt x="6534146" y="0"/>
                  </a:lnTo>
                  <a:lnTo>
                    <a:pt x="6543671" y="0"/>
                  </a:lnTo>
                  <a:lnTo>
                    <a:pt x="6543671" y="9527"/>
                  </a:lnTo>
                  <a:close/>
                </a:path>
                <a:path w="9865994" h="8733155">
                  <a:moveTo>
                    <a:pt x="6562721" y="9527"/>
                  </a:moveTo>
                  <a:lnTo>
                    <a:pt x="6553196" y="9527"/>
                  </a:lnTo>
                  <a:lnTo>
                    <a:pt x="6553196" y="0"/>
                  </a:lnTo>
                  <a:lnTo>
                    <a:pt x="6562721" y="0"/>
                  </a:lnTo>
                  <a:lnTo>
                    <a:pt x="6562721" y="9527"/>
                  </a:lnTo>
                  <a:close/>
                </a:path>
                <a:path w="9865994" h="8733155">
                  <a:moveTo>
                    <a:pt x="6581771" y="9527"/>
                  </a:moveTo>
                  <a:lnTo>
                    <a:pt x="6572246" y="9527"/>
                  </a:lnTo>
                  <a:lnTo>
                    <a:pt x="6572246" y="0"/>
                  </a:lnTo>
                  <a:lnTo>
                    <a:pt x="6581771" y="0"/>
                  </a:lnTo>
                  <a:lnTo>
                    <a:pt x="6581771" y="9527"/>
                  </a:lnTo>
                  <a:close/>
                </a:path>
                <a:path w="9865994" h="8733155">
                  <a:moveTo>
                    <a:pt x="6600821" y="9527"/>
                  </a:moveTo>
                  <a:lnTo>
                    <a:pt x="6591296" y="9527"/>
                  </a:lnTo>
                  <a:lnTo>
                    <a:pt x="6591296" y="0"/>
                  </a:lnTo>
                  <a:lnTo>
                    <a:pt x="6600821" y="0"/>
                  </a:lnTo>
                  <a:lnTo>
                    <a:pt x="6600821" y="9527"/>
                  </a:lnTo>
                  <a:close/>
                </a:path>
                <a:path w="9865994" h="8733155">
                  <a:moveTo>
                    <a:pt x="6619871" y="9527"/>
                  </a:moveTo>
                  <a:lnTo>
                    <a:pt x="6610346" y="9527"/>
                  </a:lnTo>
                  <a:lnTo>
                    <a:pt x="6610346" y="0"/>
                  </a:lnTo>
                  <a:lnTo>
                    <a:pt x="6619871" y="0"/>
                  </a:lnTo>
                  <a:lnTo>
                    <a:pt x="6619871" y="9527"/>
                  </a:lnTo>
                  <a:close/>
                </a:path>
                <a:path w="9865994" h="8733155">
                  <a:moveTo>
                    <a:pt x="6638921" y="9527"/>
                  </a:moveTo>
                  <a:lnTo>
                    <a:pt x="6629396" y="9527"/>
                  </a:lnTo>
                  <a:lnTo>
                    <a:pt x="6629396" y="0"/>
                  </a:lnTo>
                  <a:lnTo>
                    <a:pt x="6638921" y="0"/>
                  </a:lnTo>
                  <a:lnTo>
                    <a:pt x="6638921" y="9527"/>
                  </a:lnTo>
                  <a:close/>
                </a:path>
                <a:path w="9865994" h="8733155">
                  <a:moveTo>
                    <a:pt x="6657971" y="9527"/>
                  </a:moveTo>
                  <a:lnTo>
                    <a:pt x="6648446" y="9527"/>
                  </a:lnTo>
                  <a:lnTo>
                    <a:pt x="6648446" y="0"/>
                  </a:lnTo>
                  <a:lnTo>
                    <a:pt x="6657971" y="0"/>
                  </a:lnTo>
                  <a:lnTo>
                    <a:pt x="6657971" y="9527"/>
                  </a:lnTo>
                  <a:close/>
                </a:path>
                <a:path w="9865994" h="8733155">
                  <a:moveTo>
                    <a:pt x="6677021" y="9527"/>
                  </a:moveTo>
                  <a:lnTo>
                    <a:pt x="6667496" y="9527"/>
                  </a:lnTo>
                  <a:lnTo>
                    <a:pt x="6667496" y="0"/>
                  </a:lnTo>
                  <a:lnTo>
                    <a:pt x="6677021" y="0"/>
                  </a:lnTo>
                  <a:lnTo>
                    <a:pt x="6677021" y="9527"/>
                  </a:lnTo>
                  <a:close/>
                </a:path>
                <a:path w="9865994" h="8733155">
                  <a:moveTo>
                    <a:pt x="6696071" y="9527"/>
                  </a:moveTo>
                  <a:lnTo>
                    <a:pt x="6686546" y="9527"/>
                  </a:lnTo>
                  <a:lnTo>
                    <a:pt x="6686546" y="0"/>
                  </a:lnTo>
                  <a:lnTo>
                    <a:pt x="6696071" y="0"/>
                  </a:lnTo>
                  <a:lnTo>
                    <a:pt x="6696071" y="9527"/>
                  </a:lnTo>
                  <a:close/>
                </a:path>
                <a:path w="9865994" h="8733155">
                  <a:moveTo>
                    <a:pt x="6715121" y="9527"/>
                  </a:moveTo>
                  <a:lnTo>
                    <a:pt x="6705596" y="9527"/>
                  </a:lnTo>
                  <a:lnTo>
                    <a:pt x="6705596" y="0"/>
                  </a:lnTo>
                  <a:lnTo>
                    <a:pt x="6715121" y="0"/>
                  </a:lnTo>
                  <a:lnTo>
                    <a:pt x="6715121" y="9527"/>
                  </a:lnTo>
                  <a:close/>
                </a:path>
                <a:path w="9865994" h="8733155">
                  <a:moveTo>
                    <a:pt x="6734171" y="9527"/>
                  </a:moveTo>
                  <a:lnTo>
                    <a:pt x="6724646" y="9527"/>
                  </a:lnTo>
                  <a:lnTo>
                    <a:pt x="6724646" y="0"/>
                  </a:lnTo>
                  <a:lnTo>
                    <a:pt x="6734171" y="0"/>
                  </a:lnTo>
                  <a:lnTo>
                    <a:pt x="6734171" y="9527"/>
                  </a:lnTo>
                  <a:close/>
                </a:path>
                <a:path w="9865994" h="8733155">
                  <a:moveTo>
                    <a:pt x="6753221" y="9527"/>
                  </a:moveTo>
                  <a:lnTo>
                    <a:pt x="6743696" y="9527"/>
                  </a:lnTo>
                  <a:lnTo>
                    <a:pt x="6743696" y="0"/>
                  </a:lnTo>
                  <a:lnTo>
                    <a:pt x="6753221" y="0"/>
                  </a:lnTo>
                  <a:lnTo>
                    <a:pt x="6753221" y="9527"/>
                  </a:lnTo>
                  <a:close/>
                </a:path>
                <a:path w="9865994" h="8733155">
                  <a:moveTo>
                    <a:pt x="6772271" y="9527"/>
                  </a:moveTo>
                  <a:lnTo>
                    <a:pt x="6762746" y="9527"/>
                  </a:lnTo>
                  <a:lnTo>
                    <a:pt x="6762746" y="0"/>
                  </a:lnTo>
                  <a:lnTo>
                    <a:pt x="6772271" y="0"/>
                  </a:lnTo>
                  <a:lnTo>
                    <a:pt x="6772271" y="9527"/>
                  </a:lnTo>
                  <a:close/>
                </a:path>
                <a:path w="9865994" h="8733155">
                  <a:moveTo>
                    <a:pt x="6791321" y="9527"/>
                  </a:moveTo>
                  <a:lnTo>
                    <a:pt x="6781796" y="9527"/>
                  </a:lnTo>
                  <a:lnTo>
                    <a:pt x="6781796" y="0"/>
                  </a:lnTo>
                  <a:lnTo>
                    <a:pt x="6791321" y="0"/>
                  </a:lnTo>
                  <a:lnTo>
                    <a:pt x="6791321" y="9527"/>
                  </a:lnTo>
                  <a:close/>
                </a:path>
                <a:path w="9865994" h="8733155">
                  <a:moveTo>
                    <a:pt x="6810371" y="9527"/>
                  </a:moveTo>
                  <a:lnTo>
                    <a:pt x="6800846" y="9527"/>
                  </a:lnTo>
                  <a:lnTo>
                    <a:pt x="6800846" y="0"/>
                  </a:lnTo>
                  <a:lnTo>
                    <a:pt x="6810371" y="0"/>
                  </a:lnTo>
                  <a:lnTo>
                    <a:pt x="6810371" y="9527"/>
                  </a:lnTo>
                  <a:close/>
                </a:path>
                <a:path w="9865994" h="8733155">
                  <a:moveTo>
                    <a:pt x="6829421" y="9527"/>
                  </a:moveTo>
                  <a:lnTo>
                    <a:pt x="6819896" y="9527"/>
                  </a:lnTo>
                  <a:lnTo>
                    <a:pt x="6819896" y="0"/>
                  </a:lnTo>
                  <a:lnTo>
                    <a:pt x="6829421" y="0"/>
                  </a:lnTo>
                  <a:lnTo>
                    <a:pt x="6829421" y="9527"/>
                  </a:lnTo>
                  <a:close/>
                </a:path>
                <a:path w="9865994" h="8733155">
                  <a:moveTo>
                    <a:pt x="6848471" y="9527"/>
                  </a:moveTo>
                  <a:lnTo>
                    <a:pt x="6838946" y="9527"/>
                  </a:lnTo>
                  <a:lnTo>
                    <a:pt x="6838946" y="0"/>
                  </a:lnTo>
                  <a:lnTo>
                    <a:pt x="6848471" y="0"/>
                  </a:lnTo>
                  <a:lnTo>
                    <a:pt x="6848471" y="9527"/>
                  </a:lnTo>
                  <a:close/>
                </a:path>
                <a:path w="9865994" h="8733155">
                  <a:moveTo>
                    <a:pt x="6867521" y="9527"/>
                  </a:moveTo>
                  <a:lnTo>
                    <a:pt x="6857996" y="9527"/>
                  </a:lnTo>
                  <a:lnTo>
                    <a:pt x="6857996" y="0"/>
                  </a:lnTo>
                  <a:lnTo>
                    <a:pt x="6867521" y="0"/>
                  </a:lnTo>
                  <a:lnTo>
                    <a:pt x="6867521" y="9527"/>
                  </a:lnTo>
                  <a:close/>
                </a:path>
                <a:path w="9865994" h="8733155">
                  <a:moveTo>
                    <a:pt x="6886571" y="9527"/>
                  </a:moveTo>
                  <a:lnTo>
                    <a:pt x="6877046" y="9527"/>
                  </a:lnTo>
                  <a:lnTo>
                    <a:pt x="6877046" y="0"/>
                  </a:lnTo>
                  <a:lnTo>
                    <a:pt x="6886571" y="0"/>
                  </a:lnTo>
                  <a:lnTo>
                    <a:pt x="6886571" y="9527"/>
                  </a:lnTo>
                  <a:close/>
                </a:path>
                <a:path w="9865994" h="8733155">
                  <a:moveTo>
                    <a:pt x="6905621" y="9527"/>
                  </a:moveTo>
                  <a:lnTo>
                    <a:pt x="6896096" y="9527"/>
                  </a:lnTo>
                  <a:lnTo>
                    <a:pt x="6896096" y="0"/>
                  </a:lnTo>
                  <a:lnTo>
                    <a:pt x="6905621" y="0"/>
                  </a:lnTo>
                  <a:lnTo>
                    <a:pt x="6905621" y="9527"/>
                  </a:lnTo>
                  <a:close/>
                </a:path>
                <a:path w="9865994" h="8733155">
                  <a:moveTo>
                    <a:pt x="6924671" y="9527"/>
                  </a:moveTo>
                  <a:lnTo>
                    <a:pt x="6915146" y="9527"/>
                  </a:lnTo>
                  <a:lnTo>
                    <a:pt x="6915146" y="0"/>
                  </a:lnTo>
                  <a:lnTo>
                    <a:pt x="6924671" y="0"/>
                  </a:lnTo>
                  <a:lnTo>
                    <a:pt x="6924671" y="9527"/>
                  </a:lnTo>
                  <a:close/>
                </a:path>
                <a:path w="9865994" h="8733155">
                  <a:moveTo>
                    <a:pt x="6943721" y="9527"/>
                  </a:moveTo>
                  <a:lnTo>
                    <a:pt x="6934196" y="9527"/>
                  </a:lnTo>
                  <a:lnTo>
                    <a:pt x="6934196" y="0"/>
                  </a:lnTo>
                  <a:lnTo>
                    <a:pt x="6943721" y="0"/>
                  </a:lnTo>
                  <a:lnTo>
                    <a:pt x="6943721" y="9527"/>
                  </a:lnTo>
                  <a:close/>
                </a:path>
                <a:path w="9865994" h="8733155">
                  <a:moveTo>
                    <a:pt x="6962771" y="9527"/>
                  </a:moveTo>
                  <a:lnTo>
                    <a:pt x="6953246" y="9527"/>
                  </a:lnTo>
                  <a:lnTo>
                    <a:pt x="6953246" y="0"/>
                  </a:lnTo>
                  <a:lnTo>
                    <a:pt x="6962771" y="0"/>
                  </a:lnTo>
                  <a:lnTo>
                    <a:pt x="6962771" y="9527"/>
                  </a:lnTo>
                  <a:close/>
                </a:path>
                <a:path w="9865994" h="8733155">
                  <a:moveTo>
                    <a:pt x="6981821" y="9527"/>
                  </a:moveTo>
                  <a:lnTo>
                    <a:pt x="6972296" y="9527"/>
                  </a:lnTo>
                  <a:lnTo>
                    <a:pt x="6972296" y="0"/>
                  </a:lnTo>
                  <a:lnTo>
                    <a:pt x="6981821" y="0"/>
                  </a:lnTo>
                  <a:lnTo>
                    <a:pt x="6981821" y="9527"/>
                  </a:lnTo>
                  <a:close/>
                </a:path>
                <a:path w="9865994" h="8733155">
                  <a:moveTo>
                    <a:pt x="7000871" y="9527"/>
                  </a:moveTo>
                  <a:lnTo>
                    <a:pt x="6991346" y="9527"/>
                  </a:lnTo>
                  <a:lnTo>
                    <a:pt x="6991346" y="0"/>
                  </a:lnTo>
                  <a:lnTo>
                    <a:pt x="7000871" y="0"/>
                  </a:lnTo>
                  <a:lnTo>
                    <a:pt x="7000871" y="9527"/>
                  </a:lnTo>
                  <a:close/>
                </a:path>
                <a:path w="9865994" h="8733155">
                  <a:moveTo>
                    <a:pt x="7019921" y="9527"/>
                  </a:moveTo>
                  <a:lnTo>
                    <a:pt x="7010396" y="9527"/>
                  </a:lnTo>
                  <a:lnTo>
                    <a:pt x="7010396" y="0"/>
                  </a:lnTo>
                  <a:lnTo>
                    <a:pt x="7019921" y="0"/>
                  </a:lnTo>
                  <a:lnTo>
                    <a:pt x="7019921" y="9527"/>
                  </a:lnTo>
                  <a:close/>
                </a:path>
                <a:path w="9865994" h="8733155">
                  <a:moveTo>
                    <a:pt x="7038971" y="9527"/>
                  </a:moveTo>
                  <a:lnTo>
                    <a:pt x="7029446" y="9527"/>
                  </a:lnTo>
                  <a:lnTo>
                    <a:pt x="7029446" y="0"/>
                  </a:lnTo>
                  <a:lnTo>
                    <a:pt x="7038971" y="0"/>
                  </a:lnTo>
                  <a:lnTo>
                    <a:pt x="7038971" y="9527"/>
                  </a:lnTo>
                  <a:close/>
                </a:path>
                <a:path w="9865994" h="8733155">
                  <a:moveTo>
                    <a:pt x="7058021" y="9527"/>
                  </a:moveTo>
                  <a:lnTo>
                    <a:pt x="7048496" y="9527"/>
                  </a:lnTo>
                  <a:lnTo>
                    <a:pt x="7048496" y="0"/>
                  </a:lnTo>
                  <a:lnTo>
                    <a:pt x="7058021" y="0"/>
                  </a:lnTo>
                  <a:lnTo>
                    <a:pt x="7058021" y="9527"/>
                  </a:lnTo>
                  <a:close/>
                </a:path>
                <a:path w="9865994" h="8733155">
                  <a:moveTo>
                    <a:pt x="7077071" y="9527"/>
                  </a:moveTo>
                  <a:lnTo>
                    <a:pt x="7067546" y="9527"/>
                  </a:lnTo>
                  <a:lnTo>
                    <a:pt x="7067546" y="0"/>
                  </a:lnTo>
                  <a:lnTo>
                    <a:pt x="7077071" y="0"/>
                  </a:lnTo>
                  <a:lnTo>
                    <a:pt x="7077071" y="9527"/>
                  </a:lnTo>
                  <a:close/>
                </a:path>
                <a:path w="9865994" h="8733155">
                  <a:moveTo>
                    <a:pt x="7096121" y="9527"/>
                  </a:moveTo>
                  <a:lnTo>
                    <a:pt x="7086596" y="9527"/>
                  </a:lnTo>
                  <a:lnTo>
                    <a:pt x="7086596" y="0"/>
                  </a:lnTo>
                  <a:lnTo>
                    <a:pt x="7096121" y="0"/>
                  </a:lnTo>
                  <a:lnTo>
                    <a:pt x="7096121" y="9527"/>
                  </a:lnTo>
                  <a:close/>
                </a:path>
                <a:path w="9865994" h="8733155">
                  <a:moveTo>
                    <a:pt x="7115171" y="9527"/>
                  </a:moveTo>
                  <a:lnTo>
                    <a:pt x="7105646" y="9527"/>
                  </a:lnTo>
                  <a:lnTo>
                    <a:pt x="7105646" y="0"/>
                  </a:lnTo>
                  <a:lnTo>
                    <a:pt x="7115171" y="0"/>
                  </a:lnTo>
                  <a:lnTo>
                    <a:pt x="7115171" y="9527"/>
                  </a:lnTo>
                  <a:close/>
                </a:path>
                <a:path w="9865994" h="8733155">
                  <a:moveTo>
                    <a:pt x="7134221" y="9527"/>
                  </a:moveTo>
                  <a:lnTo>
                    <a:pt x="7124696" y="9527"/>
                  </a:lnTo>
                  <a:lnTo>
                    <a:pt x="7124696" y="0"/>
                  </a:lnTo>
                  <a:lnTo>
                    <a:pt x="7134221" y="0"/>
                  </a:lnTo>
                  <a:lnTo>
                    <a:pt x="7134221" y="9527"/>
                  </a:lnTo>
                  <a:close/>
                </a:path>
                <a:path w="9865994" h="8733155">
                  <a:moveTo>
                    <a:pt x="7153271" y="9527"/>
                  </a:moveTo>
                  <a:lnTo>
                    <a:pt x="7143746" y="9527"/>
                  </a:lnTo>
                  <a:lnTo>
                    <a:pt x="7143746" y="0"/>
                  </a:lnTo>
                  <a:lnTo>
                    <a:pt x="7153271" y="0"/>
                  </a:lnTo>
                  <a:lnTo>
                    <a:pt x="7153271" y="9527"/>
                  </a:lnTo>
                  <a:close/>
                </a:path>
                <a:path w="9865994" h="8733155">
                  <a:moveTo>
                    <a:pt x="7172321" y="9527"/>
                  </a:moveTo>
                  <a:lnTo>
                    <a:pt x="7162796" y="9527"/>
                  </a:lnTo>
                  <a:lnTo>
                    <a:pt x="7162796" y="0"/>
                  </a:lnTo>
                  <a:lnTo>
                    <a:pt x="7172321" y="0"/>
                  </a:lnTo>
                  <a:lnTo>
                    <a:pt x="7172321" y="9527"/>
                  </a:lnTo>
                  <a:close/>
                </a:path>
                <a:path w="9865994" h="8733155">
                  <a:moveTo>
                    <a:pt x="7191371" y="9527"/>
                  </a:moveTo>
                  <a:lnTo>
                    <a:pt x="7181846" y="9527"/>
                  </a:lnTo>
                  <a:lnTo>
                    <a:pt x="7181846" y="0"/>
                  </a:lnTo>
                  <a:lnTo>
                    <a:pt x="7191371" y="0"/>
                  </a:lnTo>
                  <a:lnTo>
                    <a:pt x="7191371" y="9527"/>
                  </a:lnTo>
                  <a:close/>
                </a:path>
                <a:path w="9865994" h="8733155">
                  <a:moveTo>
                    <a:pt x="7210421" y="9527"/>
                  </a:moveTo>
                  <a:lnTo>
                    <a:pt x="7200896" y="9527"/>
                  </a:lnTo>
                  <a:lnTo>
                    <a:pt x="7200896" y="0"/>
                  </a:lnTo>
                  <a:lnTo>
                    <a:pt x="7210421" y="0"/>
                  </a:lnTo>
                  <a:lnTo>
                    <a:pt x="7210421" y="9527"/>
                  </a:lnTo>
                  <a:close/>
                </a:path>
                <a:path w="9865994" h="8733155">
                  <a:moveTo>
                    <a:pt x="7229471" y="9527"/>
                  </a:moveTo>
                  <a:lnTo>
                    <a:pt x="7219946" y="9527"/>
                  </a:lnTo>
                  <a:lnTo>
                    <a:pt x="7219946" y="0"/>
                  </a:lnTo>
                  <a:lnTo>
                    <a:pt x="7229471" y="0"/>
                  </a:lnTo>
                  <a:lnTo>
                    <a:pt x="7229471" y="9527"/>
                  </a:lnTo>
                  <a:close/>
                </a:path>
                <a:path w="9865994" h="8733155">
                  <a:moveTo>
                    <a:pt x="7248521" y="9527"/>
                  </a:moveTo>
                  <a:lnTo>
                    <a:pt x="7238996" y="9527"/>
                  </a:lnTo>
                  <a:lnTo>
                    <a:pt x="7238996" y="0"/>
                  </a:lnTo>
                  <a:lnTo>
                    <a:pt x="7248521" y="0"/>
                  </a:lnTo>
                  <a:lnTo>
                    <a:pt x="7248521" y="9527"/>
                  </a:lnTo>
                  <a:close/>
                </a:path>
                <a:path w="9865994" h="8733155">
                  <a:moveTo>
                    <a:pt x="7267571" y="9527"/>
                  </a:moveTo>
                  <a:lnTo>
                    <a:pt x="7258046" y="9527"/>
                  </a:lnTo>
                  <a:lnTo>
                    <a:pt x="7258046" y="0"/>
                  </a:lnTo>
                  <a:lnTo>
                    <a:pt x="7267571" y="0"/>
                  </a:lnTo>
                  <a:lnTo>
                    <a:pt x="7267571" y="9527"/>
                  </a:lnTo>
                  <a:close/>
                </a:path>
                <a:path w="9865994" h="8733155">
                  <a:moveTo>
                    <a:pt x="7286621" y="9527"/>
                  </a:moveTo>
                  <a:lnTo>
                    <a:pt x="7277096" y="9527"/>
                  </a:lnTo>
                  <a:lnTo>
                    <a:pt x="7277096" y="0"/>
                  </a:lnTo>
                  <a:lnTo>
                    <a:pt x="7286621" y="0"/>
                  </a:lnTo>
                  <a:lnTo>
                    <a:pt x="7286621" y="9527"/>
                  </a:lnTo>
                  <a:close/>
                </a:path>
                <a:path w="9865994" h="8733155">
                  <a:moveTo>
                    <a:pt x="7305671" y="9527"/>
                  </a:moveTo>
                  <a:lnTo>
                    <a:pt x="7296146" y="9527"/>
                  </a:lnTo>
                  <a:lnTo>
                    <a:pt x="7296146" y="0"/>
                  </a:lnTo>
                  <a:lnTo>
                    <a:pt x="7305671" y="0"/>
                  </a:lnTo>
                  <a:lnTo>
                    <a:pt x="7305671" y="9527"/>
                  </a:lnTo>
                  <a:close/>
                </a:path>
                <a:path w="9865994" h="8733155">
                  <a:moveTo>
                    <a:pt x="7324721" y="9527"/>
                  </a:moveTo>
                  <a:lnTo>
                    <a:pt x="7315196" y="9527"/>
                  </a:lnTo>
                  <a:lnTo>
                    <a:pt x="7315196" y="0"/>
                  </a:lnTo>
                  <a:lnTo>
                    <a:pt x="7324721" y="0"/>
                  </a:lnTo>
                  <a:lnTo>
                    <a:pt x="7324721" y="9527"/>
                  </a:lnTo>
                  <a:close/>
                </a:path>
                <a:path w="9865994" h="8733155">
                  <a:moveTo>
                    <a:pt x="7343771" y="9527"/>
                  </a:moveTo>
                  <a:lnTo>
                    <a:pt x="7334246" y="9527"/>
                  </a:lnTo>
                  <a:lnTo>
                    <a:pt x="7334246" y="0"/>
                  </a:lnTo>
                  <a:lnTo>
                    <a:pt x="7343771" y="0"/>
                  </a:lnTo>
                  <a:lnTo>
                    <a:pt x="7343771" y="9527"/>
                  </a:lnTo>
                  <a:close/>
                </a:path>
                <a:path w="9865994" h="8733155">
                  <a:moveTo>
                    <a:pt x="7362821" y="9527"/>
                  </a:moveTo>
                  <a:lnTo>
                    <a:pt x="7353296" y="9527"/>
                  </a:lnTo>
                  <a:lnTo>
                    <a:pt x="7353296" y="0"/>
                  </a:lnTo>
                  <a:lnTo>
                    <a:pt x="7362821" y="0"/>
                  </a:lnTo>
                  <a:lnTo>
                    <a:pt x="7362821" y="9527"/>
                  </a:lnTo>
                  <a:close/>
                </a:path>
                <a:path w="9865994" h="8733155">
                  <a:moveTo>
                    <a:pt x="7381871" y="9527"/>
                  </a:moveTo>
                  <a:lnTo>
                    <a:pt x="7372346" y="9527"/>
                  </a:lnTo>
                  <a:lnTo>
                    <a:pt x="7372346" y="0"/>
                  </a:lnTo>
                  <a:lnTo>
                    <a:pt x="7381871" y="0"/>
                  </a:lnTo>
                  <a:lnTo>
                    <a:pt x="7381871" y="9527"/>
                  </a:lnTo>
                  <a:close/>
                </a:path>
                <a:path w="9865994" h="8733155">
                  <a:moveTo>
                    <a:pt x="7400921" y="9527"/>
                  </a:moveTo>
                  <a:lnTo>
                    <a:pt x="7391396" y="9527"/>
                  </a:lnTo>
                  <a:lnTo>
                    <a:pt x="7391396" y="0"/>
                  </a:lnTo>
                  <a:lnTo>
                    <a:pt x="7400921" y="0"/>
                  </a:lnTo>
                  <a:lnTo>
                    <a:pt x="7400921" y="9527"/>
                  </a:lnTo>
                  <a:close/>
                </a:path>
                <a:path w="9865994" h="8733155">
                  <a:moveTo>
                    <a:pt x="7419971" y="9527"/>
                  </a:moveTo>
                  <a:lnTo>
                    <a:pt x="7410446" y="9527"/>
                  </a:lnTo>
                  <a:lnTo>
                    <a:pt x="7410446" y="0"/>
                  </a:lnTo>
                  <a:lnTo>
                    <a:pt x="7419971" y="0"/>
                  </a:lnTo>
                  <a:lnTo>
                    <a:pt x="7419971" y="9527"/>
                  </a:lnTo>
                  <a:close/>
                </a:path>
                <a:path w="9865994" h="8733155">
                  <a:moveTo>
                    <a:pt x="7439021" y="9527"/>
                  </a:moveTo>
                  <a:lnTo>
                    <a:pt x="7429496" y="9527"/>
                  </a:lnTo>
                  <a:lnTo>
                    <a:pt x="7429496" y="0"/>
                  </a:lnTo>
                  <a:lnTo>
                    <a:pt x="7439021" y="0"/>
                  </a:lnTo>
                  <a:lnTo>
                    <a:pt x="7439021" y="9527"/>
                  </a:lnTo>
                  <a:close/>
                </a:path>
                <a:path w="9865994" h="8733155">
                  <a:moveTo>
                    <a:pt x="7458071" y="9527"/>
                  </a:moveTo>
                  <a:lnTo>
                    <a:pt x="7448546" y="9527"/>
                  </a:lnTo>
                  <a:lnTo>
                    <a:pt x="7448546" y="0"/>
                  </a:lnTo>
                  <a:lnTo>
                    <a:pt x="7458071" y="0"/>
                  </a:lnTo>
                  <a:lnTo>
                    <a:pt x="7458071" y="9527"/>
                  </a:lnTo>
                  <a:close/>
                </a:path>
                <a:path w="9865994" h="8733155">
                  <a:moveTo>
                    <a:pt x="7477121" y="9527"/>
                  </a:moveTo>
                  <a:lnTo>
                    <a:pt x="7467596" y="9527"/>
                  </a:lnTo>
                  <a:lnTo>
                    <a:pt x="7467596" y="0"/>
                  </a:lnTo>
                  <a:lnTo>
                    <a:pt x="7477121" y="0"/>
                  </a:lnTo>
                  <a:lnTo>
                    <a:pt x="7477121" y="9527"/>
                  </a:lnTo>
                  <a:close/>
                </a:path>
                <a:path w="9865994" h="8733155">
                  <a:moveTo>
                    <a:pt x="7496171" y="9527"/>
                  </a:moveTo>
                  <a:lnTo>
                    <a:pt x="7486646" y="9527"/>
                  </a:lnTo>
                  <a:lnTo>
                    <a:pt x="7486646" y="0"/>
                  </a:lnTo>
                  <a:lnTo>
                    <a:pt x="7496171" y="0"/>
                  </a:lnTo>
                  <a:lnTo>
                    <a:pt x="7496171" y="9527"/>
                  </a:lnTo>
                  <a:close/>
                </a:path>
                <a:path w="9865994" h="8733155">
                  <a:moveTo>
                    <a:pt x="7515221" y="9527"/>
                  </a:moveTo>
                  <a:lnTo>
                    <a:pt x="7505696" y="9527"/>
                  </a:lnTo>
                  <a:lnTo>
                    <a:pt x="7505696" y="0"/>
                  </a:lnTo>
                  <a:lnTo>
                    <a:pt x="7515221" y="0"/>
                  </a:lnTo>
                  <a:lnTo>
                    <a:pt x="7515221" y="9527"/>
                  </a:lnTo>
                  <a:close/>
                </a:path>
                <a:path w="9865994" h="8733155">
                  <a:moveTo>
                    <a:pt x="7534271" y="9527"/>
                  </a:moveTo>
                  <a:lnTo>
                    <a:pt x="7524746" y="9527"/>
                  </a:lnTo>
                  <a:lnTo>
                    <a:pt x="7524746" y="0"/>
                  </a:lnTo>
                  <a:lnTo>
                    <a:pt x="7534271" y="0"/>
                  </a:lnTo>
                  <a:lnTo>
                    <a:pt x="7534271" y="9527"/>
                  </a:lnTo>
                  <a:close/>
                </a:path>
                <a:path w="9865994" h="8733155">
                  <a:moveTo>
                    <a:pt x="7553321" y="9527"/>
                  </a:moveTo>
                  <a:lnTo>
                    <a:pt x="7543796" y="9527"/>
                  </a:lnTo>
                  <a:lnTo>
                    <a:pt x="7543796" y="0"/>
                  </a:lnTo>
                  <a:lnTo>
                    <a:pt x="7553321" y="0"/>
                  </a:lnTo>
                  <a:lnTo>
                    <a:pt x="7553321" y="9527"/>
                  </a:lnTo>
                  <a:close/>
                </a:path>
                <a:path w="9865994" h="8733155">
                  <a:moveTo>
                    <a:pt x="7572371" y="9527"/>
                  </a:moveTo>
                  <a:lnTo>
                    <a:pt x="7562846" y="9527"/>
                  </a:lnTo>
                  <a:lnTo>
                    <a:pt x="7562846" y="0"/>
                  </a:lnTo>
                  <a:lnTo>
                    <a:pt x="7572371" y="0"/>
                  </a:lnTo>
                  <a:lnTo>
                    <a:pt x="7572371" y="9527"/>
                  </a:lnTo>
                  <a:close/>
                </a:path>
                <a:path w="9865994" h="8733155">
                  <a:moveTo>
                    <a:pt x="7591421" y="9527"/>
                  </a:moveTo>
                  <a:lnTo>
                    <a:pt x="7581896" y="9527"/>
                  </a:lnTo>
                  <a:lnTo>
                    <a:pt x="7581896" y="0"/>
                  </a:lnTo>
                  <a:lnTo>
                    <a:pt x="7591421" y="0"/>
                  </a:lnTo>
                  <a:lnTo>
                    <a:pt x="7591421" y="9527"/>
                  </a:lnTo>
                  <a:close/>
                </a:path>
                <a:path w="9865994" h="8733155">
                  <a:moveTo>
                    <a:pt x="7610471" y="9527"/>
                  </a:moveTo>
                  <a:lnTo>
                    <a:pt x="7600946" y="9527"/>
                  </a:lnTo>
                  <a:lnTo>
                    <a:pt x="7600946" y="0"/>
                  </a:lnTo>
                  <a:lnTo>
                    <a:pt x="7610471" y="0"/>
                  </a:lnTo>
                  <a:lnTo>
                    <a:pt x="7610471" y="9527"/>
                  </a:lnTo>
                  <a:close/>
                </a:path>
                <a:path w="9865994" h="8733155">
                  <a:moveTo>
                    <a:pt x="7629521" y="9527"/>
                  </a:moveTo>
                  <a:lnTo>
                    <a:pt x="7619996" y="9527"/>
                  </a:lnTo>
                  <a:lnTo>
                    <a:pt x="7619996" y="0"/>
                  </a:lnTo>
                  <a:lnTo>
                    <a:pt x="7629521" y="0"/>
                  </a:lnTo>
                  <a:lnTo>
                    <a:pt x="7629521" y="9527"/>
                  </a:lnTo>
                  <a:close/>
                </a:path>
                <a:path w="9865994" h="8733155">
                  <a:moveTo>
                    <a:pt x="7648571" y="9527"/>
                  </a:moveTo>
                  <a:lnTo>
                    <a:pt x="7639046" y="9527"/>
                  </a:lnTo>
                  <a:lnTo>
                    <a:pt x="7639046" y="0"/>
                  </a:lnTo>
                  <a:lnTo>
                    <a:pt x="7648571" y="0"/>
                  </a:lnTo>
                  <a:lnTo>
                    <a:pt x="7648571" y="9527"/>
                  </a:lnTo>
                  <a:close/>
                </a:path>
                <a:path w="9865994" h="8733155">
                  <a:moveTo>
                    <a:pt x="7667621" y="9527"/>
                  </a:moveTo>
                  <a:lnTo>
                    <a:pt x="7658096" y="9527"/>
                  </a:lnTo>
                  <a:lnTo>
                    <a:pt x="7658096" y="0"/>
                  </a:lnTo>
                  <a:lnTo>
                    <a:pt x="7667621" y="0"/>
                  </a:lnTo>
                  <a:lnTo>
                    <a:pt x="7667621" y="9527"/>
                  </a:lnTo>
                  <a:close/>
                </a:path>
                <a:path w="9865994" h="8733155">
                  <a:moveTo>
                    <a:pt x="7686671" y="9527"/>
                  </a:moveTo>
                  <a:lnTo>
                    <a:pt x="7677146" y="9527"/>
                  </a:lnTo>
                  <a:lnTo>
                    <a:pt x="7677146" y="0"/>
                  </a:lnTo>
                  <a:lnTo>
                    <a:pt x="7686671" y="0"/>
                  </a:lnTo>
                  <a:lnTo>
                    <a:pt x="7686671" y="9527"/>
                  </a:lnTo>
                  <a:close/>
                </a:path>
                <a:path w="9865994" h="8733155">
                  <a:moveTo>
                    <a:pt x="7705721" y="9527"/>
                  </a:moveTo>
                  <a:lnTo>
                    <a:pt x="7696196" y="9527"/>
                  </a:lnTo>
                  <a:lnTo>
                    <a:pt x="7696196" y="0"/>
                  </a:lnTo>
                  <a:lnTo>
                    <a:pt x="7705721" y="0"/>
                  </a:lnTo>
                  <a:lnTo>
                    <a:pt x="7705721" y="9527"/>
                  </a:lnTo>
                  <a:close/>
                </a:path>
                <a:path w="9865994" h="8733155">
                  <a:moveTo>
                    <a:pt x="7724771" y="9527"/>
                  </a:moveTo>
                  <a:lnTo>
                    <a:pt x="7715246" y="9527"/>
                  </a:lnTo>
                  <a:lnTo>
                    <a:pt x="7715246" y="0"/>
                  </a:lnTo>
                  <a:lnTo>
                    <a:pt x="7724771" y="0"/>
                  </a:lnTo>
                  <a:lnTo>
                    <a:pt x="7724771" y="9527"/>
                  </a:lnTo>
                  <a:close/>
                </a:path>
                <a:path w="9865994" h="8733155">
                  <a:moveTo>
                    <a:pt x="7743821" y="9527"/>
                  </a:moveTo>
                  <a:lnTo>
                    <a:pt x="7734296" y="9527"/>
                  </a:lnTo>
                  <a:lnTo>
                    <a:pt x="7734296" y="0"/>
                  </a:lnTo>
                  <a:lnTo>
                    <a:pt x="7743821" y="0"/>
                  </a:lnTo>
                  <a:lnTo>
                    <a:pt x="7743821" y="9527"/>
                  </a:lnTo>
                  <a:close/>
                </a:path>
                <a:path w="9865994" h="8733155">
                  <a:moveTo>
                    <a:pt x="7762871" y="9527"/>
                  </a:moveTo>
                  <a:lnTo>
                    <a:pt x="7753346" y="9527"/>
                  </a:lnTo>
                  <a:lnTo>
                    <a:pt x="7753346" y="0"/>
                  </a:lnTo>
                  <a:lnTo>
                    <a:pt x="7762871" y="0"/>
                  </a:lnTo>
                  <a:lnTo>
                    <a:pt x="7762871" y="9527"/>
                  </a:lnTo>
                  <a:close/>
                </a:path>
                <a:path w="9865994" h="8733155">
                  <a:moveTo>
                    <a:pt x="7781921" y="9527"/>
                  </a:moveTo>
                  <a:lnTo>
                    <a:pt x="7772396" y="9527"/>
                  </a:lnTo>
                  <a:lnTo>
                    <a:pt x="7772396" y="0"/>
                  </a:lnTo>
                  <a:lnTo>
                    <a:pt x="7781921" y="0"/>
                  </a:lnTo>
                  <a:lnTo>
                    <a:pt x="7781921" y="9527"/>
                  </a:lnTo>
                  <a:close/>
                </a:path>
                <a:path w="9865994" h="8733155">
                  <a:moveTo>
                    <a:pt x="7800971" y="9527"/>
                  </a:moveTo>
                  <a:lnTo>
                    <a:pt x="7791446" y="9527"/>
                  </a:lnTo>
                  <a:lnTo>
                    <a:pt x="7791446" y="0"/>
                  </a:lnTo>
                  <a:lnTo>
                    <a:pt x="7800971" y="0"/>
                  </a:lnTo>
                  <a:lnTo>
                    <a:pt x="7800971" y="9527"/>
                  </a:lnTo>
                  <a:close/>
                </a:path>
                <a:path w="9865994" h="8733155">
                  <a:moveTo>
                    <a:pt x="7820021" y="9527"/>
                  </a:moveTo>
                  <a:lnTo>
                    <a:pt x="7810496" y="9527"/>
                  </a:lnTo>
                  <a:lnTo>
                    <a:pt x="7810496" y="0"/>
                  </a:lnTo>
                  <a:lnTo>
                    <a:pt x="7820021" y="0"/>
                  </a:lnTo>
                  <a:lnTo>
                    <a:pt x="7820021" y="9527"/>
                  </a:lnTo>
                  <a:close/>
                </a:path>
                <a:path w="9865994" h="8733155">
                  <a:moveTo>
                    <a:pt x="7839071" y="9527"/>
                  </a:moveTo>
                  <a:lnTo>
                    <a:pt x="7829546" y="9527"/>
                  </a:lnTo>
                  <a:lnTo>
                    <a:pt x="7829546" y="0"/>
                  </a:lnTo>
                  <a:lnTo>
                    <a:pt x="7839071" y="0"/>
                  </a:lnTo>
                  <a:lnTo>
                    <a:pt x="7839071" y="9527"/>
                  </a:lnTo>
                  <a:close/>
                </a:path>
                <a:path w="9865994" h="8733155">
                  <a:moveTo>
                    <a:pt x="7858121" y="9527"/>
                  </a:moveTo>
                  <a:lnTo>
                    <a:pt x="7848596" y="9527"/>
                  </a:lnTo>
                  <a:lnTo>
                    <a:pt x="7848596" y="0"/>
                  </a:lnTo>
                  <a:lnTo>
                    <a:pt x="7858121" y="0"/>
                  </a:lnTo>
                  <a:lnTo>
                    <a:pt x="7858121" y="9527"/>
                  </a:lnTo>
                  <a:close/>
                </a:path>
                <a:path w="9865994" h="8733155">
                  <a:moveTo>
                    <a:pt x="7877171" y="9527"/>
                  </a:moveTo>
                  <a:lnTo>
                    <a:pt x="7867646" y="9527"/>
                  </a:lnTo>
                  <a:lnTo>
                    <a:pt x="7867646" y="0"/>
                  </a:lnTo>
                  <a:lnTo>
                    <a:pt x="7877171" y="0"/>
                  </a:lnTo>
                  <a:lnTo>
                    <a:pt x="7877171" y="9527"/>
                  </a:lnTo>
                  <a:close/>
                </a:path>
                <a:path w="9865994" h="8733155">
                  <a:moveTo>
                    <a:pt x="7896221" y="9527"/>
                  </a:moveTo>
                  <a:lnTo>
                    <a:pt x="7886696" y="9527"/>
                  </a:lnTo>
                  <a:lnTo>
                    <a:pt x="7886696" y="0"/>
                  </a:lnTo>
                  <a:lnTo>
                    <a:pt x="7896221" y="0"/>
                  </a:lnTo>
                  <a:lnTo>
                    <a:pt x="7896221" y="9527"/>
                  </a:lnTo>
                  <a:close/>
                </a:path>
                <a:path w="9865994" h="8733155">
                  <a:moveTo>
                    <a:pt x="7915271" y="9527"/>
                  </a:moveTo>
                  <a:lnTo>
                    <a:pt x="7905746" y="9527"/>
                  </a:lnTo>
                  <a:lnTo>
                    <a:pt x="7905746" y="0"/>
                  </a:lnTo>
                  <a:lnTo>
                    <a:pt x="7915271" y="0"/>
                  </a:lnTo>
                  <a:lnTo>
                    <a:pt x="7915271" y="9527"/>
                  </a:lnTo>
                  <a:close/>
                </a:path>
                <a:path w="9865994" h="8733155">
                  <a:moveTo>
                    <a:pt x="7934321" y="9527"/>
                  </a:moveTo>
                  <a:lnTo>
                    <a:pt x="7924796" y="9527"/>
                  </a:lnTo>
                  <a:lnTo>
                    <a:pt x="7924796" y="0"/>
                  </a:lnTo>
                  <a:lnTo>
                    <a:pt x="7934321" y="0"/>
                  </a:lnTo>
                  <a:lnTo>
                    <a:pt x="7934321" y="9527"/>
                  </a:lnTo>
                  <a:close/>
                </a:path>
                <a:path w="9865994" h="8733155">
                  <a:moveTo>
                    <a:pt x="7953371" y="9527"/>
                  </a:moveTo>
                  <a:lnTo>
                    <a:pt x="7943846" y="9527"/>
                  </a:lnTo>
                  <a:lnTo>
                    <a:pt x="7943846" y="0"/>
                  </a:lnTo>
                  <a:lnTo>
                    <a:pt x="7953371" y="0"/>
                  </a:lnTo>
                  <a:lnTo>
                    <a:pt x="7953371" y="9527"/>
                  </a:lnTo>
                  <a:close/>
                </a:path>
                <a:path w="9865994" h="8733155">
                  <a:moveTo>
                    <a:pt x="7972421" y="9527"/>
                  </a:moveTo>
                  <a:lnTo>
                    <a:pt x="7962896" y="9527"/>
                  </a:lnTo>
                  <a:lnTo>
                    <a:pt x="7962896" y="0"/>
                  </a:lnTo>
                  <a:lnTo>
                    <a:pt x="7972421" y="0"/>
                  </a:lnTo>
                  <a:lnTo>
                    <a:pt x="7972421" y="9527"/>
                  </a:lnTo>
                  <a:close/>
                </a:path>
                <a:path w="9865994" h="8733155">
                  <a:moveTo>
                    <a:pt x="7991471" y="9527"/>
                  </a:moveTo>
                  <a:lnTo>
                    <a:pt x="7981946" y="9527"/>
                  </a:lnTo>
                  <a:lnTo>
                    <a:pt x="7981946" y="0"/>
                  </a:lnTo>
                  <a:lnTo>
                    <a:pt x="7991471" y="0"/>
                  </a:lnTo>
                  <a:lnTo>
                    <a:pt x="7991471" y="9527"/>
                  </a:lnTo>
                  <a:close/>
                </a:path>
                <a:path w="9865994" h="8733155">
                  <a:moveTo>
                    <a:pt x="8010521" y="9527"/>
                  </a:moveTo>
                  <a:lnTo>
                    <a:pt x="8000996" y="9527"/>
                  </a:lnTo>
                  <a:lnTo>
                    <a:pt x="8000996" y="0"/>
                  </a:lnTo>
                  <a:lnTo>
                    <a:pt x="8010521" y="0"/>
                  </a:lnTo>
                  <a:lnTo>
                    <a:pt x="8010521" y="9527"/>
                  </a:lnTo>
                  <a:close/>
                </a:path>
                <a:path w="9865994" h="8733155">
                  <a:moveTo>
                    <a:pt x="8029571" y="9527"/>
                  </a:moveTo>
                  <a:lnTo>
                    <a:pt x="8020046" y="9527"/>
                  </a:lnTo>
                  <a:lnTo>
                    <a:pt x="8020046" y="0"/>
                  </a:lnTo>
                  <a:lnTo>
                    <a:pt x="8029571" y="0"/>
                  </a:lnTo>
                  <a:lnTo>
                    <a:pt x="8029571" y="9527"/>
                  </a:lnTo>
                  <a:close/>
                </a:path>
                <a:path w="9865994" h="8733155">
                  <a:moveTo>
                    <a:pt x="8048621" y="9527"/>
                  </a:moveTo>
                  <a:lnTo>
                    <a:pt x="8039096" y="9527"/>
                  </a:lnTo>
                  <a:lnTo>
                    <a:pt x="8039096" y="0"/>
                  </a:lnTo>
                  <a:lnTo>
                    <a:pt x="8048621" y="0"/>
                  </a:lnTo>
                  <a:lnTo>
                    <a:pt x="8048621" y="9527"/>
                  </a:lnTo>
                  <a:close/>
                </a:path>
                <a:path w="9865994" h="8733155">
                  <a:moveTo>
                    <a:pt x="8067671" y="9527"/>
                  </a:moveTo>
                  <a:lnTo>
                    <a:pt x="8058146" y="9527"/>
                  </a:lnTo>
                  <a:lnTo>
                    <a:pt x="8058146" y="0"/>
                  </a:lnTo>
                  <a:lnTo>
                    <a:pt x="8067671" y="0"/>
                  </a:lnTo>
                  <a:lnTo>
                    <a:pt x="8067671" y="9527"/>
                  </a:lnTo>
                  <a:close/>
                </a:path>
                <a:path w="9865994" h="8733155">
                  <a:moveTo>
                    <a:pt x="8086721" y="9527"/>
                  </a:moveTo>
                  <a:lnTo>
                    <a:pt x="8077196" y="9527"/>
                  </a:lnTo>
                  <a:lnTo>
                    <a:pt x="8077196" y="0"/>
                  </a:lnTo>
                  <a:lnTo>
                    <a:pt x="8086721" y="0"/>
                  </a:lnTo>
                  <a:lnTo>
                    <a:pt x="8086721" y="9527"/>
                  </a:lnTo>
                  <a:close/>
                </a:path>
                <a:path w="9865994" h="8733155">
                  <a:moveTo>
                    <a:pt x="8105771" y="9527"/>
                  </a:moveTo>
                  <a:lnTo>
                    <a:pt x="8096246" y="9527"/>
                  </a:lnTo>
                  <a:lnTo>
                    <a:pt x="8096246" y="0"/>
                  </a:lnTo>
                  <a:lnTo>
                    <a:pt x="8105771" y="0"/>
                  </a:lnTo>
                  <a:lnTo>
                    <a:pt x="8105771" y="9527"/>
                  </a:lnTo>
                  <a:close/>
                </a:path>
                <a:path w="9865994" h="8733155">
                  <a:moveTo>
                    <a:pt x="8124821" y="9527"/>
                  </a:moveTo>
                  <a:lnTo>
                    <a:pt x="8115296" y="9527"/>
                  </a:lnTo>
                  <a:lnTo>
                    <a:pt x="8115296" y="0"/>
                  </a:lnTo>
                  <a:lnTo>
                    <a:pt x="8124821" y="0"/>
                  </a:lnTo>
                  <a:lnTo>
                    <a:pt x="8124821" y="9527"/>
                  </a:lnTo>
                  <a:close/>
                </a:path>
                <a:path w="9865994" h="8733155">
                  <a:moveTo>
                    <a:pt x="8143871" y="9527"/>
                  </a:moveTo>
                  <a:lnTo>
                    <a:pt x="8134346" y="9527"/>
                  </a:lnTo>
                  <a:lnTo>
                    <a:pt x="8134346" y="0"/>
                  </a:lnTo>
                  <a:lnTo>
                    <a:pt x="8143871" y="0"/>
                  </a:lnTo>
                  <a:lnTo>
                    <a:pt x="8143871" y="9527"/>
                  </a:lnTo>
                  <a:close/>
                </a:path>
                <a:path w="9865994" h="8733155">
                  <a:moveTo>
                    <a:pt x="8162921" y="9527"/>
                  </a:moveTo>
                  <a:lnTo>
                    <a:pt x="8153396" y="9527"/>
                  </a:lnTo>
                  <a:lnTo>
                    <a:pt x="8153396" y="0"/>
                  </a:lnTo>
                  <a:lnTo>
                    <a:pt x="8162921" y="0"/>
                  </a:lnTo>
                  <a:lnTo>
                    <a:pt x="8162921" y="9527"/>
                  </a:lnTo>
                  <a:close/>
                </a:path>
                <a:path w="9865994" h="8733155">
                  <a:moveTo>
                    <a:pt x="8181971" y="9527"/>
                  </a:moveTo>
                  <a:lnTo>
                    <a:pt x="8172446" y="9527"/>
                  </a:lnTo>
                  <a:lnTo>
                    <a:pt x="8172446" y="0"/>
                  </a:lnTo>
                  <a:lnTo>
                    <a:pt x="8181971" y="0"/>
                  </a:lnTo>
                  <a:lnTo>
                    <a:pt x="8181971" y="9527"/>
                  </a:lnTo>
                  <a:close/>
                </a:path>
                <a:path w="9865994" h="8733155">
                  <a:moveTo>
                    <a:pt x="8201021" y="9527"/>
                  </a:moveTo>
                  <a:lnTo>
                    <a:pt x="8191496" y="9527"/>
                  </a:lnTo>
                  <a:lnTo>
                    <a:pt x="8191496" y="0"/>
                  </a:lnTo>
                  <a:lnTo>
                    <a:pt x="8201021" y="0"/>
                  </a:lnTo>
                  <a:lnTo>
                    <a:pt x="8201021" y="9527"/>
                  </a:lnTo>
                  <a:close/>
                </a:path>
                <a:path w="9865994" h="8733155">
                  <a:moveTo>
                    <a:pt x="8220071" y="9527"/>
                  </a:moveTo>
                  <a:lnTo>
                    <a:pt x="8210546" y="9527"/>
                  </a:lnTo>
                  <a:lnTo>
                    <a:pt x="8210546" y="0"/>
                  </a:lnTo>
                  <a:lnTo>
                    <a:pt x="8220071" y="0"/>
                  </a:lnTo>
                  <a:lnTo>
                    <a:pt x="8220071" y="9527"/>
                  </a:lnTo>
                  <a:close/>
                </a:path>
                <a:path w="9865994" h="8733155">
                  <a:moveTo>
                    <a:pt x="8239121" y="9527"/>
                  </a:moveTo>
                  <a:lnTo>
                    <a:pt x="8229596" y="9527"/>
                  </a:lnTo>
                  <a:lnTo>
                    <a:pt x="8229596" y="0"/>
                  </a:lnTo>
                  <a:lnTo>
                    <a:pt x="8239121" y="0"/>
                  </a:lnTo>
                  <a:lnTo>
                    <a:pt x="8239121" y="9527"/>
                  </a:lnTo>
                  <a:close/>
                </a:path>
                <a:path w="9865994" h="8733155">
                  <a:moveTo>
                    <a:pt x="8258171" y="9527"/>
                  </a:moveTo>
                  <a:lnTo>
                    <a:pt x="8248646" y="9527"/>
                  </a:lnTo>
                  <a:lnTo>
                    <a:pt x="8248646" y="0"/>
                  </a:lnTo>
                  <a:lnTo>
                    <a:pt x="8258171" y="0"/>
                  </a:lnTo>
                  <a:lnTo>
                    <a:pt x="8258171" y="9527"/>
                  </a:lnTo>
                  <a:close/>
                </a:path>
                <a:path w="9865994" h="8733155">
                  <a:moveTo>
                    <a:pt x="8277221" y="9527"/>
                  </a:moveTo>
                  <a:lnTo>
                    <a:pt x="8267696" y="9527"/>
                  </a:lnTo>
                  <a:lnTo>
                    <a:pt x="8267696" y="0"/>
                  </a:lnTo>
                  <a:lnTo>
                    <a:pt x="8277221" y="0"/>
                  </a:lnTo>
                  <a:lnTo>
                    <a:pt x="8277221" y="9527"/>
                  </a:lnTo>
                  <a:close/>
                </a:path>
                <a:path w="9865994" h="8733155">
                  <a:moveTo>
                    <a:pt x="8296271" y="9527"/>
                  </a:moveTo>
                  <a:lnTo>
                    <a:pt x="8286746" y="9527"/>
                  </a:lnTo>
                  <a:lnTo>
                    <a:pt x="8286746" y="0"/>
                  </a:lnTo>
                  <a:lnTo>
                    <a:pt x="8296271" y="0"/>
                  </a:lnTo>
                  <a:lnTo>
                    <a:pt x="8296271" y="9527"/>
                  </a:lnTo>
                  <a:close/>
                </a:path>
                <a:path w="9865994" h="8733155">
                  <a:moveTo>
                    <a:pt x="8315321" y="9527"/>
                  </a:moveTo>
                  <a:lnTo>
                    <a:pt x="8305796" y="9527"/>
                  </a:lnTo>
                  <a:lnTo>
                    <a:pt x="8305796" y="0"/>
                  </a:lnTo>
                  <a:lnTo>
                    <a:pt x="8315321" y="0"/>
                  </a:lnTo>
                  <a:lnTo>
                    <a:pt x="8315321" y="9527"/>
                  </a:lnTo>
                  <a:close/>
                </a:path>
                <a:path w="9865994" h="8733155">
                  <a:moveTo>
                    <a:pt x="8334371" y="9527"/>
                  </a:moveTo>
                  <a:lnTo>
                    <a:pt x="8324846" y="9527"/>
                  </a:lnTo>
                  <a:lnTo>
                    <a:pt x="8324846" y="0"/>
                  </a:lnTo>
                  <a:lnTo>
                    <a:pt x="8334371" y="0"/>
                  </a:lnTo>
                  <a:lnTo>
                    <a:pt x="8334371" y="9527"/>
                  </a:lnTo>
                  <a:close/>
                </a:path>
                <a:path w="9865994" h="8733155">
                  <a:moveTo>
                    <a:pt x="8353421" y="9527"/>
                  </a:moveTo>
                  <a:lnTo>
                    <a:pt x="8343896" y="9527"/>
                  </a:lnTo>
                  <a:lnTo>
                    <a:pt x="8343896" y="0"/>
                  </a:lnTo>
                  <a:lnTo>
                    <a:pt x="8353421" y="0"/>
                  </a:lnTo>
                  <a:lnTo>
                    <a:pt x="8353421" y="9527"/>
                  </a:lnTo>
                  <a:close/>
                </a:path>
                <a:path w="9865994" h="8733155">
                  <a:moveTo>
                    <a:pt x="8372471" y="9527"/>
                  </a:moveTo>
                  <a:lnTo>
                    <a:pt x="8362946" y="9527"/>
                  </a:lnTo>
                  <a:lnTo>
                    <a:pt x="8362946" y="0"/>
                  </a:lnTo>
                  <a:lnTo>
                    <a:pt x="8372471" y="0"/>
                  </a:lnTo>
                  <a:lnTo>
                    <a:pt x="8372471" y="9527"/>
                  </a:lnTo>
                  <a:close/>
                </a:path>
                <a:path w="9865994" h="8733155">
                  <a:moveTo>
                    <a:pt x="8391521" y="9527"/>
                  </a:moveTo>
                  <a:lnTo>
                    <a:pt x="8381996" y="9527"/>
                  </a:lnTo>
                  <a:lnTo>
                    <a:pt x="8381996" y="0"/>
                  </a:lnTo>
                  <a:lnTo>
                    <a:pt x="8391521" y="0"/>
                  </a:lnTo>
                  <a:lnTo>
                    <a:pt x="8391521" y="9527"/>
                  </a:lnTo>
                  <a:close/>
                </a:path>
                <a:path w="9865994" h="8733155">
                  <a:moveTo>
                    <a:pt x="8410571" y="9527"/>
                  </a:moveTo>
                  <a:lnTo>
                    <a:pt x="8401046" y="9527"/>
                  </a:lnTo>
                  <a:lnTo>
                    <a:pt x="8401046" y="0"/>
                  </a:lnTo>
                  <a:lnTo>
                    <a:pt x="8410571" y="0"/>
                  </a:lnTo>
                  <a:lnTo>
                    <a:pt x="8410571" y="9527"/>
                  </a:lnTo>
                  <a:close/>
                </a:path>
                <a:path w="9865994" h="8733155">
                  <a:moveTo>
                    <a:pt x="8429621" y="9527"/>
                  </a:moveTo>
                  <a:lnTo>
                    <a:pt x="8420096" y="9527"/>
                  </a:lnTo>
                  <a:lnTo>
                    <a:pt x="8420096" y="0"/>
                  </a:lnTo>
                  <a:lnTo>
                    <a:pt x="8429621" y="0"/>
                  </a:lnTo>
                  <a:lnTo>
                    <a:pt x="8429621" y="9527"/>
                  </a:lnTo>
                  <a:close/>
                </a:path>
                <a:path w="9865994" h="8733155">
                  <a:moveTo>
                    <a:pt x="8448671" y="9527"/>
                  </a:moveTo>
                  <a:lnTo>
                    <a:pt x="8439146" y="9527"/>
                  </a:lnTo>
                  <a:lnTo>
                    <a:pt x="8439146" y="0"/>
                  </a:lnTo>
                  <a:lnTo>
                    <a:pt x="8448671" y="0"/>
                  </a:lnTo>
                  <a:lnTo>
                    <a:pt x="8448671" y="9527"/>
                  </a:lnTo>
                  <a:close/>
                </a:path>
                <a:path w="9865994" h="8733155">
                  <a:moveTo>
                    <a:pt x="8467721" y="9527"/>
                  </a:moveTo>
                  <a:lnTo>
                    <a:pt x="8458196" y="9527"/>
                  </a:lnTo>
                  <a:lnTo>
                    <a:pt x="8458196" y="0"/>
                  </a:lnTo>
                  <a:lnTo>
                    <a:pt x="8467721" y="0"/>
                  </a:lnTo>
                  <a:lnTo>
                    <a:pt x="8467721" y="9527"/>
                  </a:lnTo>
                  <a:close/>
                </a:path>
                <a:path w="9865994" h="8733155">
                  <a:moveTo>
                    <a:pt x="8486771" y="9527"/>
                  </a:moveTo>
                  <a:lnTo>
                    <a:pt x="8477246" y="9527"/>
                  </a:lnTo>
                  <a:lnTo>
                    <a:pt x="8477246" y="0"/>
                  </a:lnTo>
                  <a:lnTo>
                    <a:pt x="8486771" y="0"/>
                  </a:lnTo>
                  <a:lnTo>
                    <a:pt x="8486771" y="9527"/>
                  </a:lnTo>
                  <a:close/>
                </a:path>
                <a:path w="9865994" h="8733155">
                  <a:moveTo>
                    <a:pt x="8505821" y="9527"/>
                  </a:moveTo>
                  <a:lnTo>
                    <a:pt x="8496296" y="9527"/>
                  </a:lnTo>
                  <a:lnTo>
                    <a:pt x="8496296" y="0"/>
                  </a:lnTo>
                  <a:lnTo>
                    <a:pt x="8505821" y="0"/>
                  </a:lnTo>
                  <a:lnTo>
                    <a:pt x="8505821" y="9527"/>
                  </a:lnTo>
                  <a:close/>
                </a:path>
                <a:path w="9865994" h="8733155">
                  <a:moveTo>
                    <a:pt x="8524871" y="9527"/>
                  </a:moveTo>
                  <a:lnTo>
                    <a:pt x="8515346" y="9527"/>
                  </a:lnTo>
                  <a:lnTo>
                    <a:pt x="8515346" y="0"/>
                  </a:lnTo>
                  <a:lnTo>
                    <a:pt x="8524871" y="0"/>
                  </a:lnTo>
                  <a:lnTo>
                    <a:pt x="8524871" y="9527"/>
                  </a:lnTo>
                  <a:close/>
                </a:path>
                <a:path w="9865994" h="8733155">
                  <a:moveTo>
                    <a:pt x="8543921" y="9527"/>
                  </a:moveTo>
                  <a:lnTo>
                    <a:pt x="8534396" y="9527"/>
                  </a:lnTo>
                  <a:lnTo>
                    <a:pt x="8534396" y="0"/>
                  </a:lnTo>
                  <a:lnTo>
                    <a:pt x="8543921" y="0"/>
                  </a:lnTo>
                  <a:lnTo>
                    <a:pt x="8543921" y="9527"/>
                  </a:lnTo>
                  <a:close/>
                </a:path>
                <a:path w="9865994" h="8733155">
                  <a:moveTo>
                    <a:pt x="8562971" y="9527"/>
                  </a:moveTo>
                  <a:lnTo>
                    <a:pt x="8553446" y="9527"/>
                  </a:lnTo>
                  <a:lnTo>
                    <a:pt x="8553446" y="0"/>
                  </a:lnTo>
                  <a:lnTo>
                    <a:pt x="8562971" y="0"/>
                  </a:lnTo>
                  <a:lnTo>
                    <a:pt x="8562971" y="9527"/>
                  </a:lnTo>
                  <a:close/>
                </a:path>
                <a:path w="9865994" h="8733155">
                  <a:moveTo>
                    <a:pt x="8582021" y="9527"/>
                  </a:moveTo>
                  <a:lnTo>
                    <a:pt x="8572496" y="9527"/>
                  </a:lnTo>
                  <a:lnTo>
                    <a:pt x="8572496" y="0"/>
                  </a:lnTo>
                  <a:lnTo>
                    <a:pt x="8582021" y="0"/>
                  </a:lnTo>
                  <a:lnTo>
                    <a:pt x="8582021" y="9527"/>
                  </a:lnTo>
                  <a:close/>
                </a:path>
                <a:path w="9865994" h="8733155">
                  <a:moveTo>
                    <a:pt x="8601071" y="9527"/>
                  </a:moveTo>
                  <a:lnTo>
                    <a:pt x="8591546" y="9527"/>
                  </a:lnTo>
                  <a:lnTo>
                    <a:pt x="8591546" y="0"/>
                  </a:lnTo>
                  <a:lnTo>
                    <a:pt x="8601071" y="0"/>
                  </a:lnTo>
                  <a:lnTo>
                    <a:pt x="8601071" y="9527"/>
                  </a:lnTo>
                  <a:close/>
                </a:path>
                <a:path w="9865994" h="8733155">
                  <a:moveTo>
                    <a:pt x="8620121" y="9527"/>
                  </a:moveTo>
                  <a:lnTo>
                    <a:pt x="8610596" y="9527"/>
                  </a:lnTo>
                  <a:lnTo>
                    <a:pt x="8610596" y="0"/>
                  </a:lnTo>
                  <a:lnTo>
                    <a:pt x="8620121" y="0"/>
                  </a:lnTo>
                  <a:lnTo>
                    <a:pt x="8620121" y="9527"/>
                  </a:lnTo>
                  <a:close/>
                </a:path>
                <a:path w="9865994" h="8733155">
                  <a:moveTo>
                    <a:pt x="8639171" y="9527"/>
                  </a:moveTo>
                  <a:lnTo>
                    <a:pt x="8629646" y="9527"/>
                  </a:lnTo>
                  <a:lnTo>
                    <a:pt x="8629646" y="0"/>
                  </a:lnTo>
                  <a:lnTo>
                    <a:pt x="8639171" y="0"/>
                  </a:lnTo>
                  <a:lnTo>
                    <a:pt x="8639171" y="9527"/>
                  </a:lnTo>
                  <a:close/>
                </a:path>
                <a:path w="9865994" h="8733155">
                  <a:moveTo>
                    <a:pt x="8658221" y="9527"/>
                  </a:moveTo>
                  <a:lnTo>
                    <a:pt x="8648696" y="9527"/>
                  </a:lnTo>
                  <a:lnTo>
                    <a:pt x="8648696" y="0"/>
                  </a:lnTo>
                  <a:lnTo>
                    <a:pt x="8658221" y="0"/>
                  </a:lnTo>
                  <a:lnTo>
                    <a:pt x="8658221" y="9527"/>
                  </a:lnTo>
                  <a:close/>
                </a:path>
                <a:path w="9865994" h="8733155">
                  <a:moveTo>
                    <a:pt x="8677271" y="9527"/>
                  </a:moveTo>
                  <a:lnTo>
                    <a:pt x="8667746" y="9527"/>
                  </a:lnTo>
                  <a:lnTo>
                    <a:pt x="8667746" y="0"/>
                  </a:lnTo>
                  <a:lnTo>
                    <a:pt x="8677271" y="0"/>
                  </a:lnTo>
                  <a:lnTo>
                    <a:pt x="8677271" y="9527"/>
                  </a:lnTo>
                  <a:close/>
                </a:path>
                <a:path w="9865994" h="8733155">
                  <a:moveTo>
                    <a:pt x="8696321" y="9527"/>
                  </a:moveTo>
                  <a:lnTo>
                    <a:pt x="8686796" y="9527"/>
                  </a:lnTo>
                  <a:lnTo>
                    <a:pt x="8686796" y="0"/>
                  </a:lnTo>
                  <a:lnTo>
                    <a:pt x="8696321" y="0"/>
                  </a:lnTo>
                  <a:lnTo>
                    <a:pt x="8696321" y="9527"/>
                  </a:lnTo>
                  <a:close/>
                </a:path>
                <a:path w="9865994" h="8733155">
                  <a:moveTo>
                    <a:pt x="8715371" y="9527"/>
                  </a:moveTo>
                  <a:lnTo>
                    <a:pt x="8705846" y="9527"/>
                  </a:lnTo>
                  <a:lnTo>
                    <a:pt x="8705846" y="0"/>
                  </a:lnTo>
                  <a:lnTo>
                    <a:pt x="8715371" y="0"/>
                  </a:lnTo>
                  <a:lnTo>
                    <a:pt x="8715371" y="9527"/>
                  </a:lnTo>
                  <a:close/>
                </a:path>
                <a:path w="9865994" h="8733155">
                  <a:moveTo>
                    <a:pt x="8734421" y="9527"/>
                  </a:moveTo>
                  <a:lnTo>
                    <a:pt x="8724896" y="9527"/>
                  </a:lnTo>
                  <a:lnTo>
                    <a:pt x="8724896" y="0"/>
                  </a:lnTo>
                  <a:lnTo>
                    <a:pt x="8734421" y="0"/>
                  </a:lnTo>
                  <a:lnTo>
                    <a:pt x="8734421" y="9527"/>
                  </a:lnTo>
                  <a:close/>
                </a:path>
                <a:path w="9865994" h="8733155">
                  <a:moveTo>
                    <a:pt x="8753471" y="9527"/>
                  </a:moveTo>
                  <a:lnTo>
                    <a:pt x="8743946" y="9527"/>
                  </a:lnTo>
                  <a:lnTo>
                    <a:pt x="8743946" y="0"/>
                  </a:lnTo>
                  <a:lnTo>
                    <a:pt x="8753471" y="0"/>
                  </a:lnTo>
                  <a:lnTo>
                    <a:pt x="8753471" y="9527"/>
                  </a:lnTo>
                  <a:close/>
                </a:path>
                <a:path w="9865994" h="8733155">
                  <a:moveTo>
                    <a:pt x="8772521" y="9527"/>
                  </a:moveTo>
                  <a:lnTo>
                    <a:pt x="8762996" y="9527"/>
                  </a:lnTo>
                  <a:lnTo>
                    <a:pt x="8762996" y="0"/>
                  </a:lnTo>
                  <a:lnTo>
                    <a:pt x="8772521" y="0"/>
                  </a:lnTo>
                  <a:lnTo>
                    <a:pt x="8772521" y="9527"/>
                  </a:lnTo>
                  <a:close/>
                </a:path>
                <a:path w="9865994" h="8733155">
                  <a:moveTo>
                    <a:pt x="8791571" y="9527"/>
                  </a:moveTo>
                  <a:lnTo>
                    <a:pt x="8782046" y="9527"/>
                  </a:lnTo>
                  <a:lnTo>
                    <a:pt x="8782046" y="0"/>
                  </a:lnTo>
                  <a:lnTo>
                    <a:pt x="8791571" y="0"/>
                  </a:lnTo>
                  <a:lnTo>
                    <a:pt x="8791571" y="9527"/>
                  </a:lnTo>
                  <a:close/>
                </a:path>
                <a:path w="9865994" h="8733155">
                  <a:moveTo>
                    <a:pt x="8810621" y="9527"/>
                  </a:moveTo>
                  <a:lnTo>
                    <a:pt x="8801096" y="9527"/>
                  </a:lnTo>
                  <a:lnTo>
                    <a:pt x="8801096" y="0"/>
                  </a:lnTo>
                  <a:lnTo>
                    <a:pt x="8810621" y="0"/>
                  </a:lnTo>
                  <a:lnTo>
                    <a:pt x="8810621" y="9527"/>
                  </a:lnTo>
                  <a:close/>
                </a:path>
                <a:path w="9865994" h="8733155">
                  <a:moveTo>
                    <a:pt x="8829671" y="9527"/>
                  </a:moveTo>
                  <a:lnTo>
                    <a:pt x="8820146" y="9527"/>
                  </a:lnTo>
                  <a:lnTo>
                    <a:pt x="8820146" y="0"/>
                  </a:lnTo>
                  <a:lnTo>
                    <a:pt x="8829671" y="0"/>
                  </a:lnTo>
                  <a:lnTo>
                    <a:pt x="8829671" y="9527"/>
                  </a:lnTo>
                  <a:close/>
                </a:path>
                <a:path w="9865994" h="8733155">
                  <a:moveTo>
                    <a:pt x="8848721" y="9527"/>
                  </a:moveTo>
                  <a:lnTo>
                    <a:pt x="8839196" y="9527"/>
                  </a:lnTo>
                  <a:lnTo>
                    <a:pt x="8839196" y="0"/>
                  </a:lnTo>
                  <a:lnTo>
                    <a:pt x="8848721" y="0"/>
                  </a:lnTo>
                  <a:lnTo>
                    <a:pt x="8848721" y="9527"/>
                  </a:lnTo>
                  <a:close/>
                </a:path>
                <a:path w="9865994" h="8733155">
                  <a:moveTo>
                    <a:pt x="8867771" y="9527"/>
                  </a:moveTo>
                  <a:lnTo>
                    <a:pt x="8858246" y="9527"/>
                  </a:lnTo>
                  <a:lnTo>
                    <a:pt x="8858246" y="0"/>
                  </a:lnTo>
                  <a:lnTo>
                    <a:pt x="8867771" y="0"/>
                  </a:lnTo>
                  <a:lnTo>
                    <a:pt x="8867771" y="9527"/>
                  </a:lnTo>
                  <a:close/>
                </a:path>
                <a:path w="9865994" h="8733155">
                  <a:moveTo>
                    <a:pt x="8886821" y="9527"/>
                  </a:moveTo>
                  <a:lnTo>
                    <a:pt x="8877296" y="9527"/>
                  </a:lnTo>
                  <a:lnTo>
                    <a:pt x="8877296" y="0"/>
                  </a:lnTo>
                  <a:lnTo>
                    <a:pt x="8886821" y="0"/>
                  </a:lnTo>
                  <a:lnTo>
                    <a:pt x="8886821" y="9527"/>
                  </a:lnTo>
                  <a:close/>
                </a:path>
                <a:path w="9865994" h="8733155">
                  <a:moveTo>
                    <a:pt x="8905871" y="9527"/>
                  </a:moveTo>
                  <a:lnTo>
                    <a:pt x="8896346" y="9527"/>
                  </a:lnTo>
                  <a:lnTo>
                    <a:pt x="8896346" y="0"/>
                  </a:lnTo>
                  <a:lnTo>
                    <a:pt x="8905871" y="0"/>
                  </a:lnTo>
                  <a:lnTo>
                    <a:pt x="8905871" y="9527"/>
                  </a:lnTo>
                  <a:close/>
                </a:path>
                <a:path w="9865994" h="8733155">
                  <a:moveTo>
                    <a:pt x="8924921" y="9527"/>
                  </a:moveTo>
                  <a:lnTo>
                    <a:pt x="8915396" y="9527"/>
                  </a:lnTo>
                  <a:lnTo>
                    <a:pt x="8915396" y="0"/>
                  </a:lnTo>
                  <a:lnTo>
                    <a:pt x="8924921" y="0"/>
                  </a:lnTo>
                  <a:lnTo>
                    <a:pt x="8924921" y="9527"/>
                  </a:lnTo>
                  <a:close/>
                </a:path>
                <a:path w="9865994" h="8733155">
                  <a:moveTo>
                    <a:pt x="8943971" y="9527"/>
                  </a:moveTo>
                  <a:lnTo>
                    <a:pt x="8934446" y="9527"/>
                  </a:lnTo>
                  <a:lnTo>
                    <a:pt x="8934446" y="0"/>
                  </a:lnTo>
                  <a:lnTo>
                    <a:pt x="8943971" y="0"/>
                  </a:lnTo>
                  <a:lnTo>
                    <a:pt x="8943971" y="9527"/>
                  </a:lnTo>
                  <a:close/>
                </a:path>
                <a:path w="9865994" h="8733155">
                  <a:moveTo>
                    <a:pt x="8963021" y="9527"/>
                  </a:moveTo>
                  <a:lnTo>
                    <a:pt x="8953496" y="9527"/>
                  </a:lnTo>
                  <a:lnTo>
                    <a:pt x="8953496" y="0"/>
                  </a:lnTo>
                  <a:lnTo>
                    <a:pt x="8963021" y="0"/>
                  </a:lnTo>
                  <a:lnTo>
                    <a:pt x="8963021" y="9527"/>
                  </a:lnTo>
                  <a:close/>
                </a:path>
                <a:path w="9865994" h="8733155">
                  <a:moveTo>
                    <a:pt x="8982071" y="9527"/>
                  </a:moveTo>
                  <a:lnTo>
                    <a:pt x="8972546" y="9527"/>
                  </a:lnTo>
                  <a:lnTo>
                    <a:pt x="8972546" y="0"/>
                  </a:lnTo>
                  <a:lnTo>
                    <a:pt x="8982071" y="0"/>
                  </a:lnTo>
                  <a:lnTo>
                    <a:pt x="8982071" y="9527"/>
                  </a:lnTo>
                  <a:close/>
                </a:path>
                <a:path w="9865994" h="8733155">
                  <a:moveTo>
                    <a:pt x="9001121" y="9527"/>
                  </a:moveTo>
                  <a:lnTo>
                    <a:pt x="8991596" y="9527"/>
                  </a:lnTo>
                  <a:lnTo>
                    <a:pt x="8991596" y="0"/>
                  </a:lnTo>
                  <a:lnTo>
                    <a:pt x="9001121" y="0"/>
                  </a:lnTo>
                  <a:lnTo>
                    <a:pt x="9001121" y="9527"/>
                  </a:lnTo>
                  <a:close/>
                </a:path>
                <a:path w="9865994" h="8733155">
                  <a:moveTo>
                    <a:pt x="9020171" y="9527"/>
                  </a:moveTo>
                  <a:lnTo>
                    <a:pt x="9010646" y="9527"/>
                  </a:lnTo>
                  <a:lnTo>
                    <a:pt x="9010646" y="0"/>
                  </a:lnTo>
                  <a:lnTo>
                    <a:pt x="9020171" y="0"/>
                  </a:lnTo>
                  <a:lnTo>
                    <a:pt x="9020171" y="9527"/>
                  </a:lnTo>
                  <a:close/>
                </a:path>
                <a:path w="9865994" h="8733155">
                  <a:moveTo>
                    <a:pt x="9039221" y="9527"/>
                  </a:moveTo>
                  <a:lnTo>
                    <a:pt x="9029696" y="9527"/>
                  </a:lnTo>
                  <a:lnTo>
                    <a:pt x="9029696" y="0"/>
                  </a:lnTo>
                  <a:lnTo>
                    <a:pt x="9039221" y="0"/>
                  </a:lnTo>
                  <a:lnTo>
                    <a:pt x="9039221" y="9527"/>
                  </a:lnTo>
                  <a:close/>
                </a:path>
                <a:path w="9865994" h="8733155">
                  <a:moveTo>
                    <a:pt x="9058271" y="9527"/>
                  </a:moveTo>
                  <a:lnTo>
                    <a:pt x="9048746" y="9527"/>
                  </a:lnTo>
                  <a:lnTo>
                    <a:pt x="9048746" y="0"/>
                  </a:lnTo>
                  <a:lnTo>
                    <a:pt x="9058271" y="0"/>
                  </a:lnTo>
                  <a:lnTo>
                    <a:pt x="9058271" y="9527"/>
                  </a:lnTo>
                  <a:close/>
                </a:path>
                <a:path w="9865994" h="8733155">
                  <a:moveTo>
                    <a:pt x="9077321" y="9527"/>
                  </a:moveTo>
                  <a:lnTo>
                    <a:pt x="9067796" y="9527"/>
                  </a:lnTo>
                  <a:lnTo>
                    <a:pt x="9067796" y="0"/>
                  </a:lnTo>
                  <a:lnTo>
                    <a:pt x="9077321" y="0"/>
                  </a:lnTo>
                  <a:lnTo>
                    <a:pt x="9077321" y="9527"/>
                  </a:lnTo>
                  <a:close/>
                </a:path>
                <a:path w="9865994" h="8733155">
                  <a:moveTo>
                    <a:pt x="9096371" y="9527"/>
                  </a:moveTo>
                  <a:lnTo>
                    <a:pt x="9086846" y="9527"/>
                  </a:lnTo>
                  <a:lnTo>
                    <a:pt x="9086846" y="0"/>
                  </a:lnTo>
                  <a:lnTo>
                    <a:pt x="9096371" y="0"/>
                  </a:lnTo>
                  <a:lnTo>
                    <a:pt x="9096371" y="9527"/>
                  </a:lnTo>
                  <a:close/>
                </a:path>
                <a:path w="9865994" h="8733155">
                  <a:moveTo>
                    <a:pt x="9115421" y="9527"/>
                  </a:moveTo>
                  <a:lnTo>
                    <a:pt x="9105896" y="9527"/>
                  </a:lnTo>
                  <a:lnTo>
                    <a:pt x="9105896" y="0"/>
                  </a:lnTo>
                  <a:lnTo>
                    <a:pt x="9115421" y="0"/>
                  </a:lnTo>
                  <a:lnTo>
                    <a:pt x="9115421" y="9527"/>
                  </a:lnTo>
                  <a:close/>
                </a:path>
                <a:path w="9865994" h="8733155">
                  <a:moveTo>
                    <a:pt x="9134471" y="9527"/>
                  </a:moveTo>
                  <a:lnTo>
                    <a:pt x="9124946" y="9527"/>
                  </a:lnTo>
                  <a:lnTo>
                    <a:pt x="9124946" y="0"/>
                  </a:lnTo>
                  <a:lnTo>
                    <a:pt x="9134471" y="0"/>
                  </a:lnTo>
                  <a:lnTo>
                    <a:pt x="9134471" y="9527"/>
                  </a:lnTo>
                  <a:close/>
                </a:path>
                <a:path w="9865994" h="8733155">
                  <a:moveTo>
                    <a:pt x="9153521" y="9527"/>
                  </a:moveTo>
                  <a:lnTo>
                    <a:pt x="9143996" y="9527"/>
                  </a:lnTo>
                  <a:lnTo>
                    <a:pt x="9143996" y="0"/>
                  </a:lnTo>
                  <a:lnTo>
                    <a:pt x="9153521" y="0"/>
                  </a:lnTo>
                  <a:lnTo>
                    <a:pt x="9153521" y="9527"/>
                  </a:lnTo>
                  <a:close/>
                </a:path>
                <a:path w="9865994" h="8733155">
                  <a:moveTo>
                    <a:pt x="9172571" y="9527"/>
                  </a:moveTo>
                  <a:lnTo>
                    <a:pt x="9163046" y="9527"/>
                  </a:lnTo>
                  <a:lnTo>
                    <a:pt x="9163046" y="0"/>
                  </a:lnTo>
                  <a:lnTo>
                    <a:pt x="9172571" y="0"/>
                  </a:lnTo>
                  <a:lnTo>
                    <a:pt x="9172571" y="9527"/>
                  </a:lnTo>
                  <a:close/>
                </a:path>
                <a:path w="9865994" h="8733155">
                  <a:moveTo>
                    <a:pt x="9191621" y="9527"/>
                  </a:moveTo>
                  <a:lnTo>
                    <a:pt x="9182096" y="9527"/>
                  </a:lnTo>
                  <a:lnTo>
                    <a:pt x="9182096" y="0"/>
                  </a:lnTo>
                  <a:lnTo>
                    <a:pt x="9191621" y="0"/>
                  </a:lnTo>
                  <a:lnTo>
                    <a:pt x="9191621" y="9527"/>
                  </a:lnTo>
                  <a:close/>
                </a:path>
                <a:path w="9865994" h="8733155">
                  <a:moveTo>
                    <a:pt x="9210671" y="9527"/>
                  </a:moveTo>
                  <a:lnTo>
                    <a:pt x="9201146" y="9527"/>
                  </a:lnTo>
                  <a:lnTo>
                    <a:pt x="9201146" y="0"/>
                  </a:lnTo>
                  <a:lnTo>
                    <a:pt x="9210671" y="0"/>
                  </a:lnTo>
                  <a:lnTo>
                    <a:pt x="9210671" y="9527"/>
                  </a:lnTo>
                  <a:close/>
                </a:path>
                <a:path w="9865994" h="8733155">
                  <a:moveTo>
                    <a:pt x="9229721" y="9527"/>
                  </a:moveTo>
                  <a:lnTo>
                    <a:pt x="9220196" y="9527"/>
                  </a:lnTo>
                  <a:lnTo>
                    <a:pt x="9220196" y="0"/>
                  </a:lnTo>
                  <a:lnTo>
                    <a:pt x="9229721" y="0"/>
                  </a:lnTo>
                  <a:lnTo>
                    <a:pt x="9229721" y="9527"/>
                  </a:lnTo>
                  <a:close/>
                </a:path>
                <a:path w="9865994" h="8733155">
                  <a:moveTo>
                    <a:pt x="9248771" y="9527"/>
                  </a:moveTo>
                  <a:lnTo>
                    <a:pt x="9239246" y="9527"/>
                  </a:lnTo>
                  <a:lnTo>
                    <a:pt x="9239246" y="0"/>
                  </a:lnTo>
                  <a:lnTo>
                    <a:pt x="9248771" y="0"/>
                  </a:lnTo>
                  <a:lnTo>
                    <a:pt x="9248771" y="9527"/>
                  </a:lnTo>
                  <a:close/>
                </a:path>
                <a:path w="9865994" h="8733155">
                  <a:moveTo>
                    <a:pt x="9267821" y="9527"/>
                  </a:moveTo>
                  <a:lnTo>
                    <a:pt x="9258296" y="9527"/>
                  </a:lnTo>
                  <a:lnTo>
                    <a:pt x="9258296" y="0"/>
                  </a:lnTo>
                  <a:lnTo>
                    <a:pt x="9267821" y="0"/>
                  </a:lnTo>
                  <a:lnTo>
                    <a:pt x="9267821" y="9527"/>
                  </a:lnTo>
                  <a:close/>
                </a:path>
                <a:path w="9865994" h="8733155">
                  <a:moveTo>
                    <a:pt x="9286871" y="9527"/>
                  </a:moveTo>
                  <a:lnTo>
                    <a:pt x="9277346" y="9527"/>
                  </a:lnTo>
                  <a:lnTo>
                    <a:pt x="9277346" y="0"/>
                  </a:lnTo>
                  <a:lnTo>
                    <a:pt x="9286871" y="0"/>
                  </a:lnTo>
                  <a:lnTo>
                    <a:pt x="9286871" y="9527"/>
                  </a:lnTo>
                  <a:close/>
                </a:path>
                <a:path w="9865994" h="8733155">
                  <a:moveTo>
                    <a:pt x="9305921" y="9527"/>
                  </a:moveTo>
                  <a:lnTo>
                    <a:pt x="9296396" y="9527"/>
                  </a:lnTo>
                  <a:lnTo>
                    <a:pt x="9296396" y="0"/>
                  </a:lnTo>
                  <a:lnTo>
                    <a:pt x="9305921" y="0"/>
                  </a:lnTo>
                  <a:lnTo>
                    <a:pt x="9305921" y="9527"/>
                  </a:lnTo>
                  <a:close/>
                </a:path>
                <a:path w="9865994" h="8733155">
                  <a:moveTo>
                    <a:pt x="9324971" y="9527"/>
                  </a:moveTo>
                  <a:lnTo>
                    <a:pt x="9315446" y="9527"/>
                  </a:lnTo>
                  <a:lnTo>
                    <a:pt x="9315446" y="0"/>
                  </a:lnTo>
                  <a:lnTo>
                    <a:pt x="9324971" y="0"/>
                  </a:lnTo>
                  <a:lnTo>
                    <a:pt x="9324971" y="9527"/>
                  </a:lnTo>
                  <a:close/>
                </a:path>
                <a:path w="9865994" h="8733155">
                  <a:moveTo>
                    <a:pt x="9344021" y="9527"/>
                  </a:moveTo>
                  <a:lnTo>
                    <a:pt x="9334496" y="9527"/>
                  </a:lnTo>
                  <a:lnTo>
                    <a:pt x="9334496" y="0"/>
                  </a:lnTo>
                  <a:lnTo>
                    <a:pt x="9344021" y="0"/>
                  </a:lnTo>
                  <a:lnTo>
                    <a:pt x="9344021" y="9527"/>
                  </a:lnTo>
                  <a:close/>
                </a:path>
                <a:path w="9865994" h="8733155">
                  <a:moveTo>
                    <a:pt x="9363071" y="9527"/>
                  </a:moveTo>
                  <a:lnTo>
                    <a:pt x="9353546" y="9527"/>
                  </a:lnTo>
                  <a:lnTo>
                    <a:pt x="9353546" y="0"/>
                  </a:lnTo>
                  <a:lnTo>
                    <a:pt x="9363071" y="0"/>
                  </a:lnTo>
                  <a:lnTo>
                    <a:pt x="9363071" y="9527"/>
                  </a:lnTo>
                  <a:close/>
                </a:path>
                <a:path w="9865994" h="8733155">
                  <a:moveTo>
                    <a:pt x="9382121" y="9527"/>
                  </a:moveTo>
                  <a:lnTo>
                    <a:pt x="9372596" y="9527"/>
                  </a:lnTo>
                  <a:lnTo>
                    <a:pt x="9372596" y="0"/>
                  </a:lnTo>
                  <a:lnTo>
                    <a:pt x="9382121" y="0"/>
                  </a:lnTo>
                  <a:lnTo>
                    <a:pt x="9382121" y="9527"/>
                  </a:lnTo>
                  <a:close/>
                </a:path>
                <a:path w="9865994" h="8733155">
                  <a:moveTo>
                    <a:pt x="9401171" y="9527"/>
                  </a:moveTo>
                  <a:lnTo>
                    <a:pt x="9391646" y="9527"/>
                  </a:lnTo>
                  <a:lnTo>
                    <a:pt x="9391646" y="0"/>
                  </a:lnTo>
                  <a:lnTo>
                    <a:pt x="9401171" y="0"/>
                  </a:lnTo>
                  <a:lnTo>
                    <a:pt x="9401171" y="9527"/>
                  </a:lnTo>
                  <a:close/>
                </a:path>
                <a:path w="9865994" h="8733155">
                  <a:moveTo>
                    <a:pt x="9420221" y="9527"/>
                  </a:moveTo>
                  <a:lnTo>
                    <a:pt x="9410696" y="9527"/>
                  </a:lnTo>
                  <a:lnTo>
                    <a:pt x="9410696" y="0"/>
                  </a:lnTo>
                  <a:lnTo>
                    <a:pt x="9420221" y="0"/>
                  </a:lnTo>
                  <a:lnTo>
                    <a:pt x="9420221" y="9527"/>
                  </a:lnTo>
                  <a:close/>
                </a:path>
                <a:path w="9865994" h="8733155">
                  <a:moveTo>
                    <a:pt x="9439271" y="9527"/>
                  </a:moveTo>
                  <a:lnTo>
                    <a:pt x="9429746" y="9527"/>
                  </a:lnTo>
                  <a:lnTo>
                    <a:pt x="9429746" y="0"/>
                  </a:lnTo>
                  <a:lnTo>
                    <a:pt x="9439271" y="0"/>
                  </a:lnTo>
                  <a:lnTo>
                    <a:pt x="9439271" y="9527"/>
                  </a:lnTo>
                  <a:close/>
                </a:path>
                <a:path w="9865994" h="8733155">
                  <a:moveTo>
                    <a:pt x="9458321" y="9527"/>
                  </a:moveTo>
                  <a:lnTo>
                    <a:pt x="9448796" y="9527"/>
                  </a:lnTo>
                  <a:lnTo>
                    <a:pt x="9448796" y="0"/>
                  </a:lnTo>
                  <a:lnTo>
                    <a:pt x="9458321" y="0"/>
                  </a:lnTo>
                  <a:lnTo>
                    <a:pt x="9458321" y="9527"/>
                  </a:lnTo>
                  <a:close/>
                </a:path>
                <a:path w="9865994" h="8733155">
                  <a:moveTo>
                    <a:pt x="9477371" y="9527"/>
                  </a:moveTo>
                  <a:lnTo>
                    <a:pt x="9467846" y="9527"/>
                  </a:lnTo>
                  <a:lnTo>
                    <a:pt x="9467846" y="0"/>
                  </a:lnTo>
                  <a:lnTo>
                    <a:pt x="9477371" y="0"/>
                  </a:lnTo>
                  <a:lnTo>
                    <a:pt x="9477371" y="9527"/>
                  </a:lnTo>
                  <a:close/>
                </a:path>
                <a:path w="9865994" h="8733155">
                  <a:moveTo>
                    <a:pt x="9496421" y="9527"/>
                  </a:moveTo>
                  <a:lnTo>
                    <a:pt x="9486896" y="9527"/>
                  </a:lnTo>
                  <a:lnTo>
                    <a:pt x="9486896" y="0"/>
                  </a:lnTo>
                  <a:lnTo>
                    <a:pt x="9496421" y="0"/>
                  </a:lnTo>
                  <a:lnTo>
                    <a:pt x="9496421" y="9527"/>
                  </a:lnTo>
                  <a:close/>
                </a:path>
                <a:path w="9865994" h="8733155">
                  <a:moveTo>
                    <a:pt x="9515471" y="9527"/>
                  </a:moveTo>
                  <a:lnTo>
                    <a:pt x="9505946" y="9527"/>
                  </a:lnTo>
                  <a:lnTo>
                    <a:pt x="9505946" y="0"/>
                  </a:lnTo>
                  <a:lnTo>
                    <a:pt x="9515471" y="0"/>
                  </a:lnTo>
                  <a:lnTo>
                    <a:pt x="9515471" y="9527"/>
                  </a:lnTo>
                  <a:close/>
                </a:path>
                <a:path w="9865994" h="8733155">
                  <a:moveTo>
                    <a:pt x="9534521" y="9527"/>
                  </a:moveTo>
                  <a:lnTo>
                    <a:pt x="9524996" y="9527"/>
                  </a:lnTo>
                  <a:lnTo>
                    <a:pt x="9524996" y="0"/>
                  </a:lnTo>
                  <a:lnTo>
                    <a:pt x="9534521" y="0"/>
                  </a:lnTo>
                  <a:lnTo>
                    <a:pt x="9534521" y="9527"/>
                  </a:lnTo>
                  <a:close/>
                </a:path>
                <a:path w="9865994" h="8733155">
                  <a:moveTo>
                    <a:pt x="9553571" y="9527"/>
                  </a:moveTo>
                  <a:lnTo>
                    <a:pt x="9544046" y="9527"/>
                  </a:lnTo>
                  <a:lnTo>
                    <a:pt x="9544046" y="0"/>
                  </a:lnTo>
                  <a:lnTo>
                    <a:pt x="9553571" y="0"/>
                  </a:lnTo>
                  <a:lnTo>
                    <a:pt x="9553571" y="9527"/>
                  </a:lnTo>
                  <a:close/>
                </a:path>
                <a:path w="9865994" h="8733155">
                  <a:moveTo>
                    <a:pt x="9572621" y="9527"/>
                  </a:moveTo>
                  <a:lnTo>
                    <a:pt x="9563096" y="9527"/>
                  </a:lnTo>
                  <a:lnTo>
                    <a:pt x="9563096" y="0"/>
                  </a:lnTo>
                  <a:lnTo>
                    <a:pt x="9572621" y="0"/>
                  </a:lnTo>
                  <a:lnTo>
                    <a:pt x="9572621" y="9527"/>
                  </a:lnTo>
                  <a:close/>
                </a:path>
                <a:path w="9865994" h="8733155">
                  <a:moveTo>
                    <a:pt x="9591357" y="9776"/>
                  </a:moveTo>
                  <a:lnTo>
                    <a:pt x="9588268" y="9645"/>
                  </a:lnTo>
                  <a:lnTo>
                    <a:pt x="9585177" y="9565"/>
                  </a:lnTo>
                  <a:lnTo>
                    <a:pt x="9582085" y="9538"/>
                  </a:lnTo>
                  <a:lnTo>
                    <a:pt x="9582168" y="196"/>
                  </a:lnTo>
                  <a:lnTo>
                    <a:pt x="9591732" y="953"/>
                  </a:lnTo>
                  <a:lnTo>
                    <a:pt x="9591357" y="9776"/>
                  </a:lnTo>
                  <a:close/>
                </a:path>
                <a:path w="9865994" h="8733155">
                  <a:moveTo>
                    <a:pt x="9609771" y="11176"/>
                  </a:moveTo>
                  <a:lnTo>
                    <a:pt x="9606714" y="10841"/>
                  </a:lnTo>
                  <a:lnTo>
                    <a:pt x="9603654" y="10556"/>
                  </a:lnTo>
                  <a:lnTo>
                    <a:pt x="9600589" y="10323"/>
                  </a:lnTo>
                  <a:lnTo>
                    <a:pt x="9601244" y="1705"/>
                  </a:lnTo>
                  <a:lnTo>
                    <a:pt x="9610728" y="2456"/>
                  </a:lnTo>
                  <a:lnTo>
                    <a:pt x="9609771" y="11176"/>
                  </a:lnTo>
                  <a:close/>
                </a:path>
                <a:path w="9865994" h="8733155">
                  <a:moveTo>
                    <a:pt x="9627964" y="13789"/>
                  </a:moveTo>
                  <a:lnTo>
                    <a:pt x="9624949" y="13253"/>
                  </a:lnTo>
                  <a:lnTo>
                    <a:pt x="9621927" y="12767"/>
                  </a:lnTo>
                  <a:lnTo>
                    <a:pt x="9618899" y="12332"/>
                  </a:lnTo>
                  <a:lnTo>
                    <a:pt x="9620209" y="3207"/>
                  </a:lnTo>
                  <a:lnTo>
                    <a:pt x="9624663" y="3559"/>
                  </a:lnTo>
                  <a:lnTo>
                    <a:pt x="9629572" y="4742"/>
                  </a:lnTo>
                  <a:lnTo>
                    <a:pt x="9627964" y="13789"/>
                  </a:lnTo>
                  <a:close/>
                </a:path>
                <a:path w="9865994" h="8733155">
                  <a:moveTo>
                    <a:pt x="9645993" y="17618"/>
                  </a:moveTo>
                  <a:lnTo>
                    <a:pt x="9643003" y="16878"/>
                  </a:lnTo>
                  <a:lnTo>
                    <a:pt x="9640002" y="16188"/>
                  </a:lnTo>
                  <a:lnTo>
                    <a:pt x="9636990" y="15549"/>
                  </a:lnTo>
                  <a:lnTo>
                    <a:pt x="9638812" y="6967"/>
                  </a:lnTo>
                  <a:lnTo>
                    <a:pt x="9648078" y="9199"/>
                  </a:lnTo>
                  <a:lnTo>
                    <a:pt x="9645993" y="17618"/>
                  </a:lnTo>
                  <a:close/>
                </a:path>
                <a:path w="9865994" h="8733155">
                  <a:moveTo>
                    <a:pt x="9663739" y="22646"/>
                  </a:moveTo>
                  <a:lnTo>
                    <a:pt x="9660813" y="21711"/>
                  </a:lnTo>
                  <a:lnTo>
                    <a:pt x="9657871" y="20824"/>
                  </a:lnTo>
                  <a:lnTo>
                    <a:pt x="9654911" y="19985"/>
                  </a:lnTo>
                  <a:lnTo>
                    <a:pt x="9657336" y="11429"/>
                  </a:lnTo>
                  <a:lnTo>
                    <a:pt x="9666611" y="13662"/>
                  </a:lnTo>
                  <a:lnTo>
                    <a:pt x="9663739" y="22646"/>
                  </a:lnTo>
                  <a:close/>
                </a:path>
                <a:path w="9865994" h="8733155">
                  <a:moveTo>
                    <a:pt x="9681085" y="28837"/>
                  </a:moveTo>
                  <a:lnTo>
                    <a:pt x="9678235" y="27712"/>
                  </a:lnTo>
                  <a:lnTo>
                    <a:pt x="9675361" y="26632"/>
                  </a:lnTo>
                  <a:lnTo>
                    <a:pt x="9672464" y="25597"/>
                  </a:lnTo>
                  <a:lnTo>
                    <a:pt x="9675504" y="17084"/>
                  </a:lnTo>
                  <a:lnTo>
                    <a:pt x="9684290" y="20723"/>
                  </a:lnTo>
                  <a:lnTo>
                    <a:pt x="9681085" y="28837"/>
                  </a:lnTo>
                  <a:close/>
                </a:path>
                <a:path w="9865994" h="8733155">
                  <a:moveTo>
                    <a:pt x="9697977" y="36168"/>
                  </a:moveTo>
                  <a:lnTo>
                    <a:pt x="9695204" y="34853"/>
                  </a:lnTo>
                  <a:lnTo>
                    <a:pt x="9692410" y="33585"/>
                  </a:lnTo>
                  <a:lnTo>
                    <a:pt x="9689592" y="32361"/>
                  </a:lnTo>
                  <a:lnTo>
                    <a:pt x="9693066" y="24359"/>
                  </a:lnTo>
                  <a:lnTo>
                    <a:pt x="9701852" y="27998"/>
                  </a:lnTo>
                  <a:lnTo>
                    <a:pt x="9697977" y="36168"/>
                  </a:lnTo>
                  <a:close/>
                </a:path>
                <a:path w="9865994" h="8733155">
                  <a:moveTo>
                    <a:pt x="9714357" y="44616"/>
                  </a:moveTo>
                  <a:lnTo>
                    <a:pt x="9711675" y="43117"/>
                  </a:lnTo>
                  <a:lnTo>
                    <a:pt x="9708968" y="41663"/>
                  </a:lnTo>
                  <a:lnTo>
                    <a:pt x="9706235" y="40254"/>
                  </a:lnTo>
                  <a:lnTo>
                    <a:pt x="9710566" y="31857"/>
                  </a:lnTo>
                  <a:lnTo>
                    <a:pt x="9718704" y="36836"/>
                  </a:lnTo>
                  <a:lnTo>
                    <a:pt x="9714357" y="44616"/>
                  </a:lnTo>
                  <a:close/>
                </a:path>
                <a:path w="9865994" h="8733155">
                  <a:moveTo>
                    <a:pt x="9730165" y="54155"/>
                  </a:moveTo>
                  <a:lnTo>
                    <a:pt x="9727582" y="52476"/>
                  </a:lnTo>
                  <a:lnTo>
                    <a:pt x="9724972" y="50841"/>
                  </a:lnTo>
                  <a:lnTo>
                    <a:pt x="9722336" y="49250"/>
                  </a:lnTo>
                  <a:lnTo>
                    <a:pt x="9726828" y="41806"/>
                  </a:lnTo>
                  <a:lnTo>
                    <a:pt x="9734958" y="46781"/>
                  </a:lnTo>
                  <a:lnTo>
                    <a:pt x="9730165" y="54155"/>
                  </a:lnTo>
                  <a:close/>
                </a:path>
                <a:path w="9865994" h="8733155">
                  <a:moveTo>
                    <a:pt x="9745229" y="64676"/>
                  </a:moveTo>
                  <a:lnTo>
                    <a:pt x="9742778" y="62839"/>
                  </a:lnTo>
                  <a:lnTo>
                    <a:pt x="9740298" y="61045"/>
                  </a:lnTo>
                  <a:lnTo>
                    <a:pt x="9737791" y="59294"/>
                  </a:lnTo>
                  <a:lnTo>
                    <a:pt x="9743066" y="51741"/>
                  </a:lnTo>
                  <a:lnTo>
                    <a:pt x="9747431" y="54412"/>
                  </a:lnTo>
                  <a:lnTo>
                    <a:pt x="9750779" y="57268"/>
                  </a:lnTo>
                  <a:lnTo>
                    <a:pt x="9745229" y="64676"/>
                  </a:lnTo>
                  <a:close/>
                </a:path>
                <a:path w="9865994" h="8733155">
                  <a:moveTo>
                    <a:pt x="9759592" y="76205"/>
                  </a:moveTo>
                  <a:lnTo>
                    <a:pt x="9757247" y="74189"/>
                  </a:lnTo>
                  <a:lnTo>
                    <a:pt x="9754882" y="72226"/>
                  </a:lnTo>
                  <a:lnTo>
                    <a:pt x="9752500" y="70315"/>
                  </a:lnTo>
                  <a:lnTo>
                    <a:pt x="9758014" y="63442"/>
                  </a:lnTo>
                  <a:lnTo>
                    <a:pt x="9765252" y="69618"/>
                  </a:lnTo>
                  <a:lnTo>
                    <a:pt x="9759592" y="76205"/>
                  </a:lnTo>
                  <a:close/>
                </a:path>
                <a:path w="9865994" h="8733155">
                  <a:moveTo>
                    <a:pt x="9773231" y="88737"/>
                  </a:moveTo>
                  <a:lnTo>
                    <a:pt x="9771028" y="86570"/>
                  </a:lnTo>
                  <a:lnTo>
                    <a:pt x="9768786" y="84441"/>
                  </a:lnTo>
                  <a:lnTo>
                    <a:pt x="9766508" y="82348"/>
                  </a:lnTo>
                  <a:lnTo>
                    <a:pt x="9772512" y="75813"/>
                  </a:lnTo>
                  <a:lnTo>
                    <a:pt x="9779811" y="82042"/>
                  </a:lnTo>
                  <a:lnTo>
                    <a:pt x="9773231" y="88737"/>
                  </a:lnTo>
                  <a:close/>
                </a:path>
                <a:path w="9865994" h="8733155">
                  <a:moveTo>
                    <a:pt x="9786016" y="102174"/>
                  </a:moveTo>
                  <a:lnTo>
                    <a:pt x="9783962" y="99864"/>
                  </a:lnTo>
                  <a:lnTo>
                    <a:pt x="9781871" y="97592"/>
                  </a:lnTo>
                  <a:lnTo>
                    <a:pt x="9779746" y="95358"/>
                  </a:lnTo>
                  <a:lnTo>
                    <a:pt x="9786344" y="89081"/>
                  </a:lnTo>
                  <a:lnTo>
                    <a:pt x="9792554" y="96359"/>
                  </a:lnTo>
                  <a:lnTo>
                    <a:pt x="9786016" y="102174"/>
                  </a:lnTo>
                  <a:close/>
                </a:path>
                <a:path w="9865994" h="8733155">
                  <a:moveTo>
                    <a:pt x="9797806" y="116355"/>
                  </a:moveTo>
                  <a:lnTo>
                    <a:pt x="9795926" y="113932"/>
                  </a:lnTo>
                  <a:lnTo>
                    <a:pt x="9794003" y="111539"/>
                  </a:lnTo>
                  <a:lnTo>
                    <a:pt x="9792038" y="109177"/>
                  </a:lnTo>
                  <a:lnTo>
                    <a:pt x="9798738" y="103605"/>
                  </a:lnTo>
                  <a:lnTo>
                    <a:pt x="9804911" y="110840"/>
                  </a:lnTo>
                  <a:lnTo>
                    <a:pt x="9797806" y="116355"/>
                  </a:lnTo>
                  <a:close/>
                </a:path>
                <a:path w="9865994" h="8733155">
                  <a:moveTo>
                    <a:pt x="9808580" y="131227"/>
                  </a:moveTo>
                  <a:lnTo>
                    <a:pt x="9806865" y="128685"/>
                  </a:lnTo>
                  <a:lnTo>
                    <a:pt x="9805112" y="126179"/>
                  </a:lnTo>
                  <a:lnTo>
                    <a:pt x="9803322" y="123710"/>
                  </a:lnTo>
                  <a:lnTo>
                    <a:pt x="9811078" y="118090"/>
                  </a:lnTo>
                  <a:lnTo>
                    <a:pt x="9816036" y="126194"/>
                  </a:lnTo>
                  <a:lnTo>
                    <a:pt x="9808580" y="131227"/>
                  </a:lnTo>
                  <a:close/>
                </a:path>
                <a:path w="9865994" h="8733155">
                  <a:moveTo>
                    <a:pt x="9818390" y="146865"/>
                  </a:moveTo>
                  <a:lnTo>
                    <a:pt x="9816845" y="144209"/>
                  </a:lnTo>
                  <a:lnTo>
                    <a:pt x="9815253" y="141574"/>
                  </a:lnTo>
                  <a:lnTo>
                    <a:pt x="9813615" y="138962"/>
                  </a:lnTo>
                  <a:lnTo>
                    <a:pt x="9821010" y="134323"/>
                  </a:lnTo>
                  <a:lnTo>
                    <a:pt x="9825981" y="142449"/>
                  </a:lnTo>
                  <a:lnTo>
                    <a:pt x="9818390" y="146865"/>
                  </a:lnTo>
                  <a:close/>
                </a:path>
                <a:path w="9865994" h="8733155">
                  <a:moveTo>
                    <a:pt x="9827121" y="163101"/>
                  </a:moveTo>
                  <a:lnTo>
                    <a:pt x="9825759" y="160354"/>
                  </a:lnTo>
                  <a:lnTo>
                    <a:pt x="9824350" y="157625"/>
                  </a:lnTo>
                  <a:lnTo>
                    <a:pt x="9822892" y="154913"/>
                  </a:lnTo>
                  <a:lnTo>
                    <a:pt x="9830954" y="150578"/>
                  </a:lnTo>
                  <a:lnTo>
                    <a:pt x="9834358" y="156141"/>
                  </a:lnTo>
                  <a:lnTo>
                    <a:pt x="9835518" y="158940"/>
                  </a:lnTo>
                  <a:lnTo>
                    <a:pt x="9827121" y="163101"/>
                  </a:lnTo>
                  <a:close/>
                </a:path>
                <a:path w="9865994" h="8733155">
                  <a:moveTo>
                    <a:pt x="9834745" y="179867"/>
                  </a:moveTo>
                  <a:lnTo>
                    <a:pt x="9833567" y="177030"/>
                  </a:lnTo>
                  <a:lnTo>
                    <a:pt x="9832343" y="174215"/>
                  </a:lnTo>
                  <a:lnTo>
                    <a:pt x="9831073" y="171423"/>
                  </a:lnTo>
                  <a:lnTo>
                    <a:pt x="9839164" y="167743"/>
                  </a:lnTo>
                  <a:lnTo>
                    <a:pt x="9842801" y="176523"/>
                  </a:lnTo>
                  <a:lnTo>
                    <a:pt x="9834745" y="179867"/>
                  </a:lnTo>
                  <a:close/>
                </a:path>
                <a:path w="9865994" h="8733155">
                  <a:moveTo>
                    <a:pt x="9841233" y="197102"/>
                  </a:moveTo>
                  <a:lnTo>
                    <a:pt x="9840215" y="194103"/>
                  </a:lnTo>
                  <a:lnTo>
                    <a:pt x="9839211" y="191296"/>
                  </a:lnTo>
                  <a:lnTo>
                    <a:pt x="9838132" y="188431"/>
                  </a:lnTo>
                  <a:lnTo>
                    <a:pt x="9846437" y="185302"/>
                  </a:lnTo>
                  <a:lnTo>
                    <a:pt x="9850083" y="194103"/>
                  </a:lnTo>
                  <a:lnTo>
                    <a:pt x="9841233" y="197102"/>
                  </a:lnTo>
                  <a:close/>
                </a:path>
                <a:path w="9865994" h="8733155">
                  <a:moveTo>
                    <a:pt x="9846564" y="214749"/>
                  </a:moveTo>
                  <a:lnTo>
                    <a:pt x="9845770" y="211760"/>
                  </a:lnTo>
                  <a:lnTo>
                    <a:pt x="9844930" y="208805"/>
                  </a:lnTo>
                  <a:lnTo>
                    <a:pt x="9844045" y="205883"/>
                  </a:lnTo>
                  <a:lnTo>
                    <a:pt x="9852837" y="203222"/>
                  </a:lnTo>
                  <a:lnTo>
                    <a:pt x="9855068" y="212488"/>
                  </a:lnTo>
                  <a:lnTo>
                    <a:pt x="9846564" y="214749"/>
                  </a:lnTo>
                  <a:close/>
                </a:path>
                <a:path w="9865994" h="8733155">
                  <a:moveTo>
                    <a:pt x="9850710" y="232742"/>
                  </a:moveTo>
                  <a:lnTo>
                    <a:pt x="9850113" y="229690"/>
                  </a:lnTo>
                  <a:lnTo>
                    <a:pt x="9849473" y="226680"/>
                  </a:lnTo>
                  <a:lnTo>
                    <a:pt x="9848788" y="223712"/>
                  </a:lnTo>
                  <a:lnTo>
                    <a:pt x="9857299" y="221749"/>
                  </a:lnTo>
                  <a:lnTo>
                    <a:pt x="9859531" y="231017"/>
                  </a:lnTo>
                  <a:lnTo>
                    <a:pt x="9850710" y="232742"/>
                  </a:lnTo>
                  <a:close/>
                </a:path>
                <a:path w="9865994" h="8733155">
                  <a:moveTo>
                    <a:pt x="9853634" y="250870"/>
                  </a:moveTo>
                  <a:lnTo>
                    <a:pt x="9853244" y="247807"/>
                  </a:lnTo>
                  <a:lnTo>
                    <a:pt x="9852806" y="244775"/>
                  </a:lnTo>
                  <a:lnTo>
                    <a:pt x="9852321" y="241774"/>
                  </a:lnTo>
                  <a:lnTo>
                    <a:pt x="9861755" y="240251"/>
                  </a:lnTo>
                  <a:lnTo>
                    <a:pt x="9861882" y="240779"/>
                  </a:lnTo>
                  <a:lnTo>
                    <a:pt x="9862591" y="249728"/>
                  </a:lnTo>
                  <a:lnTo>
                    <a:pt x="9853634" y="250870"/>
                  </a:lnTo>
                  <a:close/>
                </a:path>
                <a:path w="9865994" h="8733155">
                  <a:moveTo>
                    <a:pt x="9855350" y="269230"/>
                  </a:moveTo>
                  <a:lnTo>
                    <a:pt x="9855167" y="266161"/>
                  </a:lnTo>
                  <a:lnTo>
                    <a:pt x="9854931" y="263092"/>
                  </a:lnTo>
                  <a:lnTo>
                    <a:pt x="9854643" y="260024"/>
                  </a:lnTo>
                  <a:lnTo>
                    <a:pt x="9863341" y="259209"/>
                  </a:lnTo>
                  <a:lnTo>
                    <a:pt x="9864093" y="268706"/>
                  </a:lnTo>
                  <a:lnTo>
                    <a:pt x="9855350" y="269230"/>
                  </a:lnTo>
                  <a:close/>
                </a:path>
                <a:path w="9865994" h="8733155">
                  <a:moveTo>
                    <a:pt x="9865442" y="287819"/>
                  </a:moveTo>
                  <a:lnTo>
                    <a:pt x="9855843" y="287819"/>
                  </a:lnTo>
                  <a:lnTo>
                    <a:pt x="9855748" y="278483"/>
                  </a:lnTo>
                  <a:lnTo>
                    <a:pt x="9864848" y="278242"/>
                  </a:lnTo>
                  <a:lnTo>
                    <a:pt x="9865442" y="285749"/>
                  </a:lnTo>
                  <a:lnTo>
                    <a:pt x="9865442" y="287819"/>
                  </a:lnTo>
                  <a:close/>
                </a:path>
                <a:path w="9865994" h="8733155">
                  <a:moveTo>
                    <a:pt x="9865442" y="306869"/>
                  </a:moveTo>
                  <a:lnTo>
                    <a:pt x="9855843" y="306869"/>
                  </a:lnTo>
                  <a:lnTo>
                    <a:pt x="9855843" y="297344"/>
                  </a:lnTo>
                  <a:lnTo>
                    <a:pt x="9865442" y="297344"/>
                  </a:lnTo>
                  <a:lnTo>
                    <a:pt x="9865442" y="306869"/>
                  </a:lnTo>
                  <a:close/>
                </a:path>
                <a:path w="9865994" h="8733155">
                  <a:moveTo>
                    <a:pt x="9865442" y="325919"/>
                  </a:moveTo>
                  <a:lnTo>
                    <a:pt x="9855843" y="325919"/>
                  </a:lnTo>
                  <a:lnTo>
                    <a:pt x="9855843" y="316394"/>
                  </a:lnTo>
                  <a:lnTo>
                    <a:pt x="9865442" y="316394"/>
                  </a:lnTo>
                  <a:lnTo>
                    <a:pt x="9865442" y="325919"/>
                  </a:lnTo>
                  <a:close/>
                </a:path>
                <a:path w="9865994" h="8733155">
                  <a:moveTo>
                    <a:pt x="9865442" y="344969"/>
                  </a:moveTo>
                  <a:lnTo>
                    <a:pt x="9855843" y="344969"/>
                  </a:lnTo>
                  <a:lnTo>
                    <a:pt x="9855843" y="335444"/>
                  </a:lnTo>
                  <a:lnTo>
                    <a:pt x="9865442" y="335444"/>
                  </a:lnTo>
                  <a:lnTo>
                    <a:pt x="9865442" y="344969"/>
                  </a:lnTo>
                  <a:close/>
                </a:path>
                <a:path w="9865994" h="8733155">
                  <a:moveTo>
                    <a:pt x="9865442" y="364019"/>
                  </a:moveTo>
                  <a:lnTo>
                    <a:pt x="9855843" y="364019"/>
                  </a:lnTo>
                  <a:lnTo>
                    <a:pt x="9855843" y="354494"/>
                  </a:lnTo>
                  <a:lnTo>
                    <a:pt x="9865442" y="354494"/>
                  </a:lnTo>
                  <a:lnTo>
                    <a:pt x="9865442" y="364019"/>
                  </a:lnTo>
                  <a:close/>
                </a:path>
                <a:path w="9865994" h="8733155">
                  <a:moveTo>
                    <a:pt x="9865442" y="383069"/>
                  </a:moveTo>
                  <a:lnTo>
                    <a:pt x="9855843" y="383069"/>
                  </a:lnTo>
                  <a:lnTo>
                    <a:pt x="9855843" y="373544"/>
                  </a:lnTo>
                  <a:lnTo>
                    <a:pt x="9865442" y="373544"/>
                  </a:lnTo>
                  <a:lnTo>
                    <a:pt x="9865442" y="383069"/>
                  </a:lnTo>
                  <a:close/>
                </a:path>
                <a:path w="9865994" h="8733155">
                  <a:moveTo>
                    <a:pt x="9865442" y="402119"/>
                  </a:moveTo>
                  <a:lnTo>
                    <a:pt x="9855843" y="402119"/>
                  </a:lnTo>
                  <a:lnTo>
                    <a:pt x="9855843" y="392594"/>
                  </a:lnTo>
                  <a:lnTo>
                    <a:pt x="9865442" y="392594"/>
                  </a:lnTo>
                  <a:lnTo>
                    <a:pt x="9865442" y="402119"/>
                  </a:lnTo>
                  <a:close/>
                </a:path>
                <a:path w="9865994" h="8733155">
                  <a:moveTo>
                    <a:pt x="9865442" y="421169"/>
                  </a:moveTo>
                  <a:lnTo>
                    <a:pt x="9855843" y="421169"/>
                  </a:lnTo>
                  <a:lnTo>
                    <a:pt x="9855843" y="411644"/>
                  </a:lnTo>
                  <a:lnTo>
                    <a:pt x="9865442" y="411644"/>
                  </a:lnTo>
                  <a:lnTo>
                    <a:pt x="9865442" y="421169"/>
                  </a:lnTo>
                  <a:close/>
                </a:path>
                <a:path w="9865994" h="8733155">
                  <a:moveTo>
                    <a:pt x="9865442" y="440219"/>
                  </a:moveTo>
                  <a:lnTo>
                    <a:pt x="9855843" y="440219"/>
                  </a:lnTo>
                  <a:lnTo>
                    <a:pt x="9855843" y="430694"/>
                  </a:lnTo>
                  <a:lnTo>
                    <a:pt x="9865442" y="430694"/>
                  </a:lnTo>
                  <a:lnTo>
                    <a:pt x="9865442" y="440219"/>
                  </a:lnTo>
                  <a:close/>
                </a:path>
                <a:path w="9865994" h="8733155">
                  <a:moveTo>
                    <a:pt x="9865442" y="459269"/>
                  </a:moveTo>
                  <a:lnTo>
                    <a:pt x="9855843" y="459269"/>
                  </a:lnTo>
                  <a:lnTo>
                    <a:pt x="9855843" y="449744"/>
                  </a:lnTo>
                  <a:lnTo>
                    <a:pt x="9865442" y="449744"/>
                  </a:lnTo>
                  <a:lnTo>
                    <a:pt x="9865442" y="459269"/>
                  </a:lnTo>
                  <a:close/>
                </a:path>
                <a:path w="9865994" h="8733155">
                  <a:moveTo>
                    <a:pt x="9865442" y="478319"/>
                  </a:moveTo>
                  <a:lnTo>
                    <a:pt x="9855843" y="478319"/>
                  </a:lnTo>
                  <a:lnTo>
                    <a:pt x="9855843" y="468794"/>
                  </a:lnTo>
                  <a:lnTo>
                    <a:pt x="9865442" y="468794"/>
                  </a:lnTo>
                  <a:lnTo>
                    <a:pt x="9865442" y="478319"/>
                  </a:lnTo>
                  <a:close/>
                </a:path>
                <a:path w="9865994" h="8733155">
                  <a:moveTo>
                    <a:pt x="9865442" y="497369"/>
                  </a:moveTo>
                  <a:lnTo>
                    <a:pt x="9855843" y="497369"/>
                  </a:lnTo>
                  <a:lnTo>
                    <a:pt x="9855843" y="487844"/>
                  </a:lnTo>
                  <a:lnTo>
                    <a:pt x="9865442" y="487844"/>
                  </a:lnTo>
                  <a:lnTo>
                    <a:pt x="9865442" y="497369"/>
                  </a:lnTo>
                  <a:close/>
                </a:path>
                <a:path w="9865994" h="8733155">
                  <a:moveTo>
                    <a:pt x="9865442" y="516419"/>
                  </a:moveTo>
                  <a:lnTo>
                    <a:pt x="9855843" y="516419"/>
                  </a:lnTo>
                  <a:lnTo>
                    <a:pt x="9855843" y="506894"/>
                  </a:lnTo>
                  <a:lnTo>
                    <a:pt x="9865442" y="506894"/>
                  </a:lnTo>
                  <a:lnTo>
                    <a:pt x="9865442" y="516419"/>
                  </a:lnTo>
                  <a:close/>
                </a:path>
                <a:path w="9865994" h="8733155">
                  <a:moveTo>
                    <a:pt x="9865442" y="535469"/>
                  </a:moveTo>
                  <a:lnTo>
                    <a:pt x="9855843" y="535469"/>
                  </a:lnTo>
                  <a:lnTo>
                    <a:pt x="9855843" y="525944"/>
                  </a:lnTo>
                  <a:lnTo>
                    <a:pt x="9865442" y="525944"/>
                  </a:lnTo>
                  <a:lnTo>
                    <a:pt x="9865442" y="535469"/>
                  </a:lnTo>
                  <a:close/>
                </a:path>
                <a:path w="9865994" h="8733155">
                  <a:moveTo>
                    <a:pt x="9865442" y="554519"/>
                  </a:moveTo>
                  <a:lnTo>
                    <a:pt x="9855843" y="554519"/>
                  </a:lnTo>
                  <a:lnTo>
                    <a:pt x="9855843" y="544994"/>
                  </a:lnTo>
                  <a:lnTo>
                    <a:pt x="9865442" y="544994"/>
                  </a:lnTo>
                  <a:lnTo>
                    <a:pt x="9865442" y="554519"/>
                  </a:lnTo>
                  <a:close/>
                </a:path>
                <a:path w="9865994" h="8733155">
                  <a:moveTo>
                    <a:pt x="9865442" y="573569"/>
                  </a:moveTo>
                  <a:lnTo>
                    <a:pt x="9855843" y="573569"/>
                  </a:lnTo>
                  <a:lnTo>
                    <a:pt x="9855843" y="564044"/>
                  </a:lnTo>
                  <a:lnTo>
                    <a:pt x="9865442" y="564044"/>
                  </a:lnTo>
                  <a:lnTo>
                    <a:pt x="9865442" y="573569"/>
                  </a:lnTo>
                  <a:close/>
                </a:path>
                <a:path w="9865994" h="8733155">
                  <a:moveTo>
                    <a:pt x="9865442" y="592619"/>
                  </a:moveTo>
                  <a:lnTo>
                    <a:pt x="9855843" y="592619"/>
                  </a:lnTo>
                  <a:lnTo>
                    <a:pt x="9855843" y="583094"/>
                  </a:lnTo>
                  <a:lnTo>
                    <a:pt x="9865442" y="583094"/>
                  </a:lnTo>
                  <a:lnTo>
                    <a:pt x="9865442" y="592619"/>
                  </a:lnTo>
                  <a:close/>
                </a:path>
                <a:path w="9865994" h="8733155">
                  <a:moveTo>
                    <a:pt x="9865442" y="611669"/>
                  </a:moveTo>
                  <a:lnTo>
                    <a:pt x="9855843" y="611669"/>
                  </a:lnTo>
                  <a:lnTo>
                    <a:pt x="9855843" y="602144"/>
                  </a:lnTo>
                  <a:lnTo>
                    <a:pt x="9865442" y="602144"/>
                  </a:lnTo>
                  <a:lnTo>
                    <a:pt x="9865442" y="611669"/>
                  </a:lnTo>
                  <a:close/>
                </a:path>
                <a:path w="9865994" h="8733155">
                  <a:moveTo>
                    <a:pt x="9865442" y="630719"/>
                  </a:moveTo>
                  <a:lnTo>
                    <a:pt x="9855843" y="630719"/>
                  </a:lnTo>
                  <a:lnTo>
                    <a:pt x="9855843" y="621194"/>
                  </a:lnTo>
                  <a:lnTo>
                    <a:pt x="9865442" y="621194"/>
                  </a:lnTo>
                  <a:lnTo>
                    <a:pt x="9865442" y="630719"/>
                  </a:lnTo>
                  <a:close/>
                </a:path>
                <a:path w="9865994" h="8733155">
                  <a:moveTo>
                    <a:pt x="9865442" y="649769"/>
                  </a:moveTo>
                  <a:lnTo>
                    <a:pt x="9855843" y="649769"/>
                  </a:lnTo>
                  <a:lnTo>
                    <a:pt x="9855843" y="640244"/>
                  </a:lnTo>
                  <a:lnTo>
                    <a:pt x="9865442" y="640244"/>
                  </a:lnTo>
                  <a:lnTo>
                    <a:pt x="9865442" y="649769"/>
                  </a:lnTo>
                  <a:close/>
                </a:path>
                <a:path w="9865994" h="8733155">
                  <a:moveTo>
                    <a:pt x="9865442" y="668819"/>
                  </a:moveTo>
                  <a:lnTo>
                    <a:pt x="9855843" y="668819"/>
                  </a:lnTo>
                  <a:lnTo>
                    <a:pt x="9855843" y="659294"/>
                  </a:lnTo>
                  <a:lnTo>
                    <a:pt x="9865442" y="659294"/>
                  </a:lnTo>
                  <a:lnTo>
                    <a:pt x="9865442" y="668819"/>
                  </a:lnTo>
                  <a:close/>
                </a:path>
                <a:path w="9865994" h="8733155">
                  <a:moveTo>
                    <a:pt x="9865442" y="687869"/>
                  </a:moveTo>
                  <a:lnTo>
                    <a:pt x="9855843" y="687869"/>
                  </a:lnTo>
                  <a:lnTo>
                    <a:pt x="9855843" y="678344"/>
                  </a:lnTo>
                  <a:lnTo>
                    <a:pt x="9865442" y="678344"/>
                  </a:lnTo>
                  <a:lnTo>
                    <a:pt x="9865442" y="687869"/>
                  </a:lnTo>
                  <a:close/>
                </a:path>
                <a:path w="9865994" h="8733155">
                  <a:moveTo>
                    <a:pt x="9865442" y="706919"/>
                  </a:moveTo>
                  <a:lnTo>
                    <a:pt x="9855843" y="706919"/>
                  </a:lnTo>
                  <a:lnTo>
                    <a:pt x="9855843" y="697394"/>
                  </a:lnTo>
                  <a:lnTo>
                    <a:pt x="9865442" y="697394"/>
                  </a:lnTo>
                  <a:lnTo>
                    <a:pt x="9865442" y="706919"/>
                  </a:lnTo>
                  <a:close/>
                </a:path>
                <a:path w="9865994" h="8733155">
                  <a:moveTo>
                    <a:pt x="9865442" y="725969"/>
                  </a:moveTo>
                  <a:lnTo>
                    <a:pt x="9855843" y="725969"/>
                  </a:lnTo>
                  <a:lnTo>
                    <a:pt x="9855843" y="716444"/>
                  </a:lnTo>
                  <a:lnTo>
                    <a:pt x="9865442" y="716444"/>
                  </a:lnTo>
                  <a:lnTo>
                    <a:pt x="9865442" y="725969"/>
                  </a:lnTo>
                  <a:close/>
                </a:path>
                <a:path w="9865994" h="8733155">
                  <a:moveTo>
                    <a:pt x="9865442" y="745019"/>
                  </a:moveTo>
                  <a:lnTo>
                    <a:pt x="9855843" y="745019"/>
                  </a:lnTo>
                  <a:lnTo>
                    <a:pt x="9855843" y="735494"/>
                  </a:lnTo>
                  <a:lnTo>
                    <a:pt x="9865442" y="735494"/>
                  </a:lnTo>
                  <a:lnTo>
                    <a:pt x="9865442" y="745019"/>
                  </a:lnTo>
                  <a:close/>
                </a:path>
                <a:path w="9865994" h="8733155">
                  <a:moveTo>
                    <a:pt x="9865442" y="764069"/>
                  </a:moveTo>
                  <a:lnTo>
                    <a:pt x="9855843" y="764069"/>
                  </a:lnTo>
                  <a:lnTo>
                    <a:pt x="9855843" y="754544"/>
                  </a:lnTo>
                  <a:lnTo>
                    <a:pt x="9865442" y="754544"/>
                  </a:lnTo>
                  <a:lnTo>
                    <a:pt x="9865442" y="764069"/>
                  </a:lnTo>
                  <a:close/>
                </a:path>
                <a:path w="9865994" h="8733155">
                  <a:moveTo>
                    <a:pt x="9865442" y="783119"/>
                  </a:moveTo>
                  <a:lnTo>
                    <a:pt x="9855843" y="783119"/>
                  </a:lnTo>
                  <a:lnTo>
                    <a:pt x="9855843" y="773594"/>
                  </a:lnTo>
                  <a:lnTo>
                    <a:pt x="9865442" y="773594"/>
                  </a:lnTo>
                  <a:lnTo>
                    <a:pt x="9865442" y="783119"/>
                  </a:lnTo>
                  <a:close/>
                </a:path>
                <a:path w="9865994" h="8733155">
                  <a:moveTo>
                    <a:pt x="9865442" y="802169"/>
                  </a:moveTo>
                  <a:lnTo>
                    <a:pt x="9855843" y="802169"/>
                  </a:lnTo>
                  <a:lnTo>
                    <a:pt x="9855843" y="792644"/>
                  </a:lnTo>
                  <a:lnTo>
                    <a:pt x="9865442" y="792644"/>
                  </a:lnTo>
                  <a:lnTo>
                    <a:pt x="9865442" y="802169"/>
                  </a:lnTo>
                  <a:close/>
                </a:path>
                <a:path w="9865994" h="8733155">
                  <a:moveTo>
                    <a:pt x="9865442" y="821219"/>
                  </a:moveTo>
                  <a:lnTo>
                    <a:pt x="9855843" y="821219"/>
                  </a:lnTo>
                  <a:lnTo>
                    <a:pt x="9855843" y="811694"/>
                  </a:lnTo>
                  <a:lnTo>
                    <a:pt x="9865442" y="811694"/>
                  </a:lnTo>
                  <a:lnTo>
                    <a:pt x="9865442" y="821219"/>
                  </a:lnTo>
                  <a:close/>
                </a:path>
                <a:path w="9865994" h="8733155">
                  <a:moveTo>
                    <a:pt x="9865442" y="840269"/>
                  </a:moveTo>
                  <a:lnTo>
                    <a:pt x="9855843" y="840269"/>
                  </a:lnTo>
                  <a:lnTo>
                    <a:pt x="9855843" y="830744"/>
                  </a:lnTo>
                  <a:lnTo>
                    <a:pt x="9865442" y="830744"/>
                  </a:lnTo>
                  <a:lnTo>
                    <a:pt x="9865442" y="840269"/>
                  </a:lnTo>
                  <a:close/>
                </a:path>
                <a:path w="9865994" h="8733155">
                  <a:moveTo>
                    <a:pt x="9865442" y="859319"/>
                  </a:moveTo>
                  <a:lnTo>
                    <a:pt x="9855843" y="859319"/>
                  </a:lnTo>
                  <a:lnTo>
                    <a:pt x="9855843" y="849794"/>
                  </a:lnTo>
                  <a:lnTo>
                    <a:pt x="9865442" y="849794"/>
                  </a:lnTo>
                  <a:lnTo>
                    <a:pt x="9865442" y="859319"/>
                  </a:lnTo>
                  <a:close/>
                </a:path>
                <a:path w="9865994" h="8733155">
                  <a:moveTo>
                    <a:pt x="9865442" y="878369"/>
                  </a:moveTo>
                  <a:lnTo>
                    <a:pt x="9855843" y="878369"/>
                  </a:lnTo>
                  <a:lnTo>
                    <a:pt x="9855843" y="868844"/>
                  </a:lnTo>
                  <a:lnTo>
                    <a:pt x="9865442" y="868844"/>
                  </a:lnTo>
                  <a:lnTo>
                    <a:pt x="9865442" y="878369"/>
                  </a:lnTo>
                  <a:close/>
                </a:path>
                <a:path w="9865994" h="8733155">
                  <a:moveTo>
                    <a:pt x="9865442" y="897419"/>
                  </a:moveTo>
                  <a:lnTo>
                    <a:pt x="9855843" y="897419"/>
                  </a:lnTo>
                  <a:lnTo>
                    <a:pt x="9855843" y="887894"/>
                  </a:lnTo>
                  <a:lnTo>
                    <a:pt x="9865442" y="887894"/>
                  </a:lnTo>
                  <a:lnTo>
                    <a:pt x="9865442" y="897419"/>
                  </a:lnTo>
                  <a:close/>
                </a:path>
                <a:path w="9865994" h="8733155">
                  <a:moveTo>
                    <a:pt x="9865442" y="916469"/>
                  </a:moveTo>
                  <a:lnTo>
                    <a:pt x="9855843" y="916469"/>
                  </a:lnTo>
                  <a:lnTo>
                    <a:pt x="9855843" y="906944"/>
                  </a:lnTo>
                  <a:lnTo>
                    <a:pt x="9865442" y="906944"/>
                  </a:lnTo>
                  <a:lnTo>
                    <a:pt x="9865442" y="916469"/>
                  </a:lnTo>
                  <a:close/>
                </a:path>
                <a:path w="9865994" h="8733155">
                  <a:moveTo>
                    <a:pt x="9865442" y="935519"/>
                  </a:moveTo>
                  <a:lnTo>
                    <a:pt x="9855843" y="935519"/>
                  </a:lnTo>
                  <a:lnTo>
                    <a:pt x="9855843" y="925994"/>
                  </a:lnTo>
                  <a:lnTo>
                    <a:pt x="9865442" y="925994"/>
                  </a:lnTo>
                  <a:lnTo>
                    <a:pt x="9865442" y="935519"/>
                  </a:lnTo>
                  <a:close/>
                </a:path>
                <a:path w="9865994" h="8733155">
                  <a:moveTo>
                    <a:pt x="9865442" y="954569"/>
                  </a:moveTo>
                  <a:lnTo>
                    <a:pt x="9855843" y="954569"/>
                  </a:lnTo>
                  <a:lnTo>
                    <a:pt x="9855843" y="945044"/>
                  </a:lnTo>
                  <a:lnTo>
                    <a:pt x="9865442" y="945044"/>
                  </a:lnTo>
                  <a:lnTo>
                    <a:pt x="9865442" y="954569"/>
                  </a:lnTo>
                  <a:close/>
                </a:path>
                <a:path w="9865994" h="8733155">
                  <a:moveTo>
                    <a:pt x="9865442" y="973619"/>
                  </a:moveTo>
                  <a:lnTo>
                    <a:pt x="9855843" y="973619"/>
                  </a:lnTo>
                  <a:lnTo>
                    <a:pt x="9855843" y="964094"/>
                  </a:lnTo>
                  <a:lnTo>
                    <a:pt x="9865442" y="964094"/>
                  </a:lnTo>
                  <a:lnTo>
                    <a:pt x="9865442" y="973619"/>
                  </a:lnTo>
                  <a:close/>
                </a:path>
                <a:path w="9865994" h="8733155">
                  <a:moveTo>
                    <a:pt x="9865442" y="992669"/>
                  </a:moveTo>
                  <a:lnTo>
                    <a:pt x="9855843" y="992669"/>
                  </a:lnTo>
                  <a:lnTo>
                    <a:pt x="9855843" y="983144"/>
                  </a:lnTo>
                  <a:lnTo>
                    <a:pt x="9865442" y="983144"/>
                  </a:lnTo>
                  <a:lnTo>
                    <a:pt x="9865442" y="992669"/>
                  </a:lnTo>
                  <a:close/>
                </a:path>
                <a:path w="9865994" h="8733155">
                  <a:moveTo>
                    <a:pt x="9865442" y="1011719"/>
                  </a:moveTo>
                  <a:lnTo>
                    <a:pt x="9855843" y="1011719"/>
                  </a:lnTo>
                  <a:lnTo>
                    <a:pt x="9855843" y="1002194"/>
                  </a:lnTo>
                  <a:lnTo>
                    <a:pt x="9865442" y="1002194"/>
                  </a:lnTo>
                  <a:lnTo>
                    <a:pt x="9865442" y="1011719"/>
                  </a:lnTo>
                  <a:close/>
                </a:path>
                <a:path w="9865994" h="8733155">
                  <a:moveTo>
                    <a:pt x="9865442" y="1030769"/>
                  </a:moveTo>
                  <a:lnTo>
                    <a:pt x="9855843" y="1030769"/>
                  </a:lnTo>
                  <a:lnTo>
                    <a:pt x="9855843" y="1021244"/>
                  </a:lnTo>
                  <a:lnTo>
                    <a:pt x="9865442" y="1021244"/>
                  </a:lnTo>
                  <a:lnTo>
                    <a:pt x="9865442" y="1030769"/>
                  </a:lnTo>
                  <a:close/>
                </a:path>
                <a:path w="9865994" h="8733155">
                  <a:moveTo>
                    <a:pt x="9865442" y="1049819"/>
                  </a:moveTo>
                  <a:lnTo>
                    <a:pt x="9855843" y="1049819"/>
                  </a:lnTo>
                  <a:lnTo>
                    <a:pt x="9855843" y="1040294"/>
                  </a:lnTo>
                  <a:lnTo>
                    <a:pt x="9865442" y="1040294"/>
                  </a:lnTo>
                  <a:lnTo>
                    <a:pt x="9865442" y="1049819"/>
                  </a:lnTo>
                  <a:close/>
                </a:path>
                <a:path w="9865994" h="8733155">
                  <a:moveTo>
                    <a:pt x="9865442" y="1068869"/>
                  </a:moveTo>
                  <a:lnTo>
                    <a:pt x="9855843" y="1068869"/>
                  </a:lnTo>
                  <a:lnTo>
                    <a:pt x="9855843" y="1059344"/>
                  </a:lnTo>
                  <a:lnTo>
                    <a:pt x="9865442" y="1059344"/>
                  </a:lnTo>
                  <a:lnTo>
                    <a:pt x="9865442" y="1068869"/>
                  </a:lnTo>
                  <a:close/>
                </a:path>
                <a:path w="9865994" h="8733155">
                  <a:moveTo>
                    <a:pt x="9865442" y="1087919"/>
                  </a:moveTo>
                  <a:lnTo>
                    <a:pt x="9855843" y="1087919"/>
                  </a:lnTo>
                  <a:lnTo>
                    <a:pt x="9855843" y="1078394"/>
                  </a:lnTo>
                  <a:lnTo>
                    <a:pt x="9865442" y="1078394"/>
                  </a:lnTo>
                  <a:lnTo>
                    <a:pt x="9865442" y="1087919"/>
                  </a:lnTo>
                  <a:close/>
                </a:path>
                <a:path w="9865994" h="8733155">
                  <a:moveTo>
                    <a:pt x="9865442" y="1106969"/>
                  </a:moveTo>
                  <a:lnTo>
                    <a:pt x="9855843" y="1106969"/>
                  </a:lnTo>
                  <a:lnTo>
                    <a:pt x="9855843" y="1097444"/>
                  </a:lnTo>
                  <a:lnTo>
                    <a:pt x="9865442" y="1097444"/>
                  </a:lnTo>
                  <a:lnTo>
                    <a:pt x="9865442" y="1106969"/>
                  </a:lnTo>
                  <a:close/>
                </a:path>
                <a:path w="9865994" h="8733155">
                  <a:moveTo>
                    <a:pt x="9865442" y="1126019"/>
                  </a:moveTo>
                  <a:lnTo>
                    <a:pt x="9855843" y="1126019"/>
                  </a:lnTo>
                  <a:lnTo>
                    <a:pt x="9855843" y="1116494"/>
                  </a:lnTo>
                  <a:lnTo>
                    <a:pt x="9865442" y="1116494"/>
                  </a:lnTo>
                  <a:lnTo>
                    <a:pt x="9865442" y="1126019"/>
                  </a:lnTo>
                  <a:close/>
                </a:path>
                <a:path w="9865994" h="8733155">
                  <a:moveTo>
                    <a:pt x="9865442" y="1145069"/>
                  </a:moveTo>
                  <a:lnTo>
                    <a:pt x="9855843" y="1145069"/>
                  </a:lnTo>
                  <a:lnTo>
                    <a:pt x="9855843" y="1135544"/>
                  </a:lnTo>
                  <a:lnTo>
                    <a:pt x="9865442" y="1135544"/>
                  </a:lnTo>
                  <a:lnTo>
                    <a:pt x="9865442" y="1145069"/>
                  </a:lnTo>
                  <a:close/>
                </a:path>
                <a:path w="9865994" h="8733155">
                  <a:moveTo>
                    <a:pt x="9865442" y="1164119"/>
                  </a:moveTo>
                  <a:lnTo>
                    <a:pt x="9855843" y="1164119"/>
                  </a:lnTo>
                  <a:lnTo>
                    <a:pt x="9855843" y="1154594"/>
                  </a:lnTo>
                  <a:lnTo>
                    <a:pt x="9865442" y="1154594"/>
                  </a:lnTo>
                  <a:lnTo>
                    <a:pt x="9865442" y="1164119"/>
                  </a:lnTo>
                  <a:close/>
                </a:path>
                <a:path w="9865994" h="8733155">
                  <a:moveTo>
                    <a:pt x="9865442" y="1183169"/>
                  </a:moveTo>
                  <a:lnTo>
                    <a:pt x="9855843" y="1183169"/>
                  </a:lnTo>
                  <a:lnTo>
                    <a:pt x="9855843" y="1173644"/>
                  </a:lnTo>
                  <a:lnTo>
                    <a:pt x="9865442" y="1173644"/>
                  </a:lnTo>
                  <a:lnTo>
                    <a:pt x="9865442" y="1183169"/>
                  </a:lnTo>
                  <a:close/>
                </a:path>
                <a:path w="9865994" h="8733155">
                  <a:moveTo>
                    <a:pt x="9865442" y="1202219"/>
                  </a:moveTo>
                  <a:lnTo>
                    <a:pt x="9855843" y="1202219"/>
                  </a:lnTo>
                  <a:lnTo>
                    <a:pt x="9855843" y="1192694"/>
                  </a:lnTo>
                  <a:lnTo>
                    <a:pt x="9865442" y="1192694"/>
                  </a:lnTo>
                  <a:lnTo>
                    <a:pt x="9865442" y="1202219"/>
                  </a:lnTo>
                  <a:close/>
                </a:path>
                <a:path w="9865994" h="8733155">
                  <a:moveTo>
                    <a:pt x="9865442" y="1221269"/>
                  </a:moveTo>
                  <a:lnTo>
                    <a:pt x="9855843" y="1221269"/>
                  </a:lnTo>
                  <a:lnTo>
                    <a:pt x="9855843" y="1211744"/>
                  </a:lnTo>
                  <a:lnTo>
                    <a:pt x="9865442" y="1211744"/>
                  </a:lnTo>
                  <a:lnTo>
                    <a:pt x="9865442" y="1221269"/>
                  </a:lnTo>
                  <a:close/>
                </a:path>
                <a:path w="9865994" h="8733155">
                  <a:moveTo>
                    <a:pt x="9865442" y="1240319"/>
                  </a:moveTo>
                  <a:lnTo>
                    <a:pt x="9855843" y="1240319"/>
                  </a:lnTo>
                  <a:lnTo>
                    <a:pt x="9855843" y="1230794"/>
                  </a:lnTo>
                  <a:lnTo>
                    <a:pt x="9865442" y="1230794"/>
                  </a:lnTo>
                  <a:lnTo>
                    <a:pt x="9865442" y="1240319"/>
                  </a:lnTo>
                  <a:close/>
                </a:path>
                <a:path w="9865994" h="8733155">
                  <a:moveTo>
                    <a:pt x="9865442" y="1259369"/>
                  </a:moveTo>
                  <a:lnTo>
                    <a:pt x="9855843" y="1259369"/>
                  </a:lnTo>
                  <a:lnTo>
                    <a:pt x="9855843" y="1249844"/>
                  </a:lnTo>
                  <a:lnTo>
                    <a:pt x="9865442" y="1249844"/>
                  </a:lnTo>
                  <a:lnTo>
                    <a:pt x="9865442" y="1259369"/>
                  </a:lnTo>
                  <a:close/>
                </a:path>
                <a:path w="9865994" h="8733155">
                  <a:moveTo>
                    <a:pt x="9865442" y="1278419"/>
                  </a:moveTo>
                  <a:lnTo>
                    <a:pt x="9855843" y="1278419"/>
                  </a:lnTo>
                  <a:lnTo>
                    <a:pt x="9855843" y="1268894"/>
                  </a:lnTo>
                  <a:lnTo>
                    <a:pt x="9865442" y="1268894"/>
                  </a:lnTo>
                  <a:lnTo>
                    <a:pt x="9865442" y="1278419"/>
                  </a:lnTo>
                  <a:close/>
                </a:path>
                <a:path w="9865994" h="8733155">
                  <a:moveTo>
                    <a:pt x="9865442" y="1297469"/>
                  </a:moveTo>
                  <a:lnTo>
                    <a:pt x="9855843" y="1297469"/>
                  </a:lnTo>
                  <a:lnTo>
                    <a:pt x="9855843" y="1287944"/>
                  </a:lnTo>
                  <a:lnTo>
                    <a:pt x="9865442" y="1287944"/>
                  </a:lnTo>
                  <a:lnTo>
                    <a:pt x="9865442" y="1297469"/>
                  </a:lnTo>
                  <a:close/>
                </a:path>
                <a:path w="9865994" h="8733155">
                  <a:moveTo>
                    <a:pt x="9865442" y="1316519"/>
                  </a:moveTo>
                  <a:lnTo>
                    <a:pt x="9855843" y="1316519"/>
                  </a:lnTo>
                  <a:lnTo>
                    <a:pt x="9855843" y="1306994"/>
                  </a:lnTo>
                  <a:lnTo>
                    <a:pt x="9865442" y="1306994"/>
                  </a:lnTo>
                  <a:lnTo>
                    <a:pt x="9865442" y="1316519"/>
                  </a:lnTo>
                  <a:close/>
                </a:path>
                <a:path w="9865994" h="8733155">
                  <a:moveTo>
                    <a:pt x="9865442" y="1335569"/>
                  </a:moveTo>
                  <a:lnTo>
                    <a:pt x="9855843" y="1335569"/>
                  </a:lnTo>
                  <a:lnTo>
                    <a:pt x="9855843" y="1326044"/>
                  </a:lnTo>
                  <a:lnTo>
                    <a:pt x="9865442" y="1326044"/>
                  </a:lnTo>
                  <a:lnTo>
                    <a:pt x="9865442" y="1335569"/>
                  </a:lnTo>
                  <a:close/>
                </a:path>
                <a:path w="9865994" h="8733155">
                  <a:moveTo>
                    <a:pt x="9865442" y="1354619"/>
                  </a:moveTo>
                  <a:lnTo>
                    <a:pt x="9855843" y="1354619"/>
                  </a:lnTo>
                  <a:lnTo>
                    <a:pt x="9855843" y="1345094"/>
                  </a:lnTo>
                  <a:lnTo>
                    <a:pt x="9865442" y="1345094"/>
                  </a:lnTo>
                  <a:lnTo>
                    <a:pt x="9865442" y="1354619"/>
                  </a:lnTo>
                  <a:close/>
                </a:path>
                <a:path w="9865994" h="8733155">
                  <a:moveTo>
                    <a:pt x="9865442" y="1373669"/>
                  </a:moveTo>
                  <a:lnTo>
                    <a:pt x="9855843" y="1373669"/>
                  </a:lnTo>
                  <a:lnTo>
                    <a:pt x="9855843" y="1364144"/>
                  </a:lnTo>
                  <a:lnTo>
                    <a:pt x="9865442" y="1364144"/>
                  </a:lnTo>
                  <a:lnTo>
                    <a:pt x="9865442" y="1373669"/>
                  </a:lnTo>
                  <a:close/>
                </a:path>
                <a:path w="9865994" h="8733155">
                  <a:moveTo>
                    <a:pt x="9865442" y="1392719"/>
                  </a:moveTo>
                  <a:lnTo>
                    <a:pt x="9855843" y="1392719"/>
                  </a:lnTo>
                  <a:lnTo>
                    <a:pt x="9855843" y="1383194"/>
                  </a:lnTo>
                  <a:lnTo>
                    <a:pt x="9865442" y="1383194"/>
                  </a:lnTo>
                  <a:lnTo>
                    <a:pt x="9865442" y="1392719"/>
                  </a:lnTo>
                  <a:close/>
                </a:path>
                <a:path w="9865994" h="8733155">
                  <a:moveTo>
                    <a:pt x="9865442" y="1411769"/>
                  </a:moveTo>
                  <a:lnTo>
                    <a:pt x="9855843" y="1411769"/>
                  </a:lnTo>
                  <a:lnTo>
                    <a:pt x="9855843" y="1402244"/>
                  </a:lnTo>
                  <a:lnTo>
                    <a:pt x="9865442" y="1402244"/>
                  </a:lnTo>
                  <a:lnTo>
                    <a:pt x="9865442" y="1411769"/>
                  </a:lnTo>
                  <a:close/>
                </a:path>
                <a:path w="9865994" h="8733155">
                  <a:moveTo>
                    <a:pt x="9865442" y="1430819"/>
                  </a:moveTo>
                  <a:lnTo>
                    <a:pt x="9855843" y="1430819"/>
                  </a:lnTo>
                  <a:lnTo>
                    <a:pt x="9855843" y="1421294"/>
                  </a:lnTo>
                  <a:lnTo>
                    <a:pt x="9865442" y="1421294"/>
                  </a:lnTo>
                  <a:lnTo>
                    <a:pt x="9865442" y="1430819"/>
                  </a:lnTo>
                  <a:close/>
                </a:path>
                <a:path w="9865994" h="8733155">
                  <a:moveTo>
                    <a:pt x="9865442" y="1449869"/>
                  </a:moveTo>
                  <a:lnTo>
                    <a:pt x="9855843" y="1449869"/>
                  </a:lnTo>
                  <a:lnTo>
                    <a:pt x="9855843" y="1440344"/>
                  </a:lnTo>
                  <a:lnTo>
                    <a:pt x="9865442" y="1440344"/>
                  </a:lnTo>
                  <a:lnTo>
                    <a:pt x="9865442" y="1449869"/>
                  </a:lnTo>
                  <a:close/>
                </a:path>
                <a:path w="9865994" h="8733155">
                  <a:moveTo>
                    <a:pt x="9865442" y="1468919"/>
                  </a:moveTo>
                  <a:lnTo>
                    <a:pt x="9855843" y="1468919"/>
                  </a:lnTo>
                  <a:lnTo>
                    <a:pt x="9855843" y="1459394"/>
                  </a:lnTo>
                  <a:lnTo>
                    <a:pt x="9865442" y="1459394"/>
                  </a:lnTo>
                  <a:lnTo>
                    <a:pt x="9865442" y="1468919"/>
                  </a:lnTo>
                  <a:close/>
                </a:path>
                <a:path w="9865994" h="8733155">
                  <a:moveTo>
                    <a:pt x="9865442" y="1487969"/>
                  </a:moveTo>
                  <a:lnTo>
                    <a:pt x="9855843" y="1487969"/>
                  </a:lnTo>
                  <a:lnTo>
                    <a:pt x="9855843" y="1478444"/>
                  </a:lnTo>
                  <a:lnTo>
                    <a:pt x="9865442" y="1478444"/>
                  </a:lnTo>
                  <a:lnTo>
                    <a:pt x="9865442" y="1487969"/>
                  </a:lnTo>
                  <a:close/>
                </a:path>
                <a:path w="9865994" h="8733155">
                  <a:moveTo>
                    <a:pt x="9865442" y="1507019"/>
                  </a:moveTo>
                  <a:lnTo>
                    <a:pt x="9855843" y="1507019"/>
                  </a:lnTo>
                  <a:lnTo>
                    <a:pt x="9855843" y="1497494"/>
                  </a:lnTo>
                  <a:lnTo>
                    <a:pt x="9865442" y="1497494"/>
                  </a:lnTo>
                  <a:lnTo>
                    <a:pt x="9865442" y="1507019"/>
                  </a:lnTo>
                  <a:close/>
                </a:path>
                <a:path w="9865994" h="8733155">
                  <a:moveTo>
                    <a:pt x="9865442" y="1526069"/>
                  </a:moveTo>
                  <a:lnTo>
                    <a:pt x="9855843" y="1526069"/>
                  </a:lnTo>
                  <a:lnTo>
                    <a:pt x="9855843" y="1516544"/>
                  </a:lnTo>
                  <a:lnTo>
                    <a:pt x="9865442" y="1516544"/>
                  </a:lnTo>
                  <a:lnTo>
                    <a:pt x="9865442" y="1526069"/>
                  </a:lnTo>
                  <a:close/>
                </a:path>
                <a:path w="9865994" h="8733155">
                  <a:moveTo>
                    <a:pt x="9865442" y="1545119"/>
                  </a:moveTo>
                  <a:lnTo>
                    <a:pt x="9855843" y="1545119"/>
                  </a:lnTo>
                  <a:lnTo>
                    <a:pt x="9855843" y="1535594"/>
                  </a:lnTo>
                  <a:lnTo>
                    <a:pt x="9865442" y="1535594"/>
                  </a:lnTo>
                  <a:lnTo>
                    <a:pt x="9865442" y="1545119"/>
                  </a:lnTo>
                  <a:close/>
                </a:path>
                <a:path w="9865994" h="8733155">
                  <a:moveTo>
                    <a:pt x="9865442" y="1564169"/>
                  </a:moveTo>
                  <a:lnTo>
                    <a:pt x="9855843" y="1564169"/>
                  </a:lnTo>
                  <a:lnTo>
                    <a:pt x="9855843" y="1554644"/>
                  </a:lnTo>
                  <a:lnTo>
                    <a:pt x="9865442" y="1554644"/>
                  </a:lnTo>
                  <a:lnTo>
                    <a:pt x="9865442" y="1564169"/>
                  </a:lnTo>
                  <a:close/>
                </a:path>
                <a:path w="9865994" h="8733155">
                  <a:moveTo>
                    <a:pt x="9865442" y="1583219"/>
                  </a:moveTo>
                  <a:lnTo>
                    <a:pt x="9855843" y="1583219"/>
                  </a:lnTo>
                  <a:lnTo>
                    <a:pt x="9855843" y="1573694"/>
                  </a:lnTo>
                  <a:lnTo>
                    <a:pt x="9865442" y="1573694"/>
                  </a:lnTo>
                  <a:lnTo>
                    <a:pt x="9865442" y="1583219"/>
                  </a:lnTo>
                  <a:close/>
                </a:path>
                <a:path w="9865994" h="8733155">
                  <a:moveTo>
                    <a:pt x="9865442" y="1602269"/>
                  </a:moveTo>
                  <a:lnTo>
                    <a:pt x="9855843" y="1602269"/>
                  </a:lnTo>
                  <a:lnTo>
                    <a:pt x="9855843" y="1592744"/>
                  </a:lnTo>
                  <a:lnTo>
                    <a:pt x="9865442" y="1592744"/>
                  </a:lnTo>
                  <a:lnTo>
                    <a:pt x="9865442" y="1602269"/>
                  </a:lnTo>
                  <a:close/>
                </a:path>
                <a:path w="9865994" h="8733155">
                  <a:moveTo>
                    <a:pt x="9865442" y="1621319"/>
                  </a:moveTo>
                  <a:lnTo>
                    <a:pt x="9855843" y="1621319"/>
                  </a:lnTo>
                  <a:lnTo>
                    <a:pt x="9855843" y="1611794"/>
                  </a:lnTo>
                  <a:lnTo>
                    <a:pt x="9865442" y="1611794"/>
                  </a:lnTo>
                  <a:lnTo>
                    <a:pt x="9865442" y="1621319"/>
                  </a:lnTo>
                  <a:close/>
                </a:path>
                <a:path w="9865994" h="8733155">
                  <a:moveTo>
                    <a:pt x="9865442" y="1640369"/>
                  </a:moveTo>
                  <a:lnTo>
                    <a:pt x="9855843" y="1640369"/>
                  </a:lnTo>
                  <a:lnTo>
                    <a:pt x="9855843" y="1630844"/>
                  </a:lnTo>
                  <a:lnTo>
                    <a:pt x="9865442" y="1630844"/>
                  </a:lnTo>
                  <a:lnTo>
                    <a:pt x="9865442" y="1640369"/>
                  </a:lnTo>
                  <a:close/>
                </a:path>
                <a:path w="9865994" h="8733155">
                  <a:moveTo>
                    <a:pt x="9865442" y="1659419"/>
                  </a:moveTo>
                  <a:lnTo>
                    <a:pt x="9855843" y="1659419"/>
                  </a:lnTo>
                  <a:lnTo>
                    <a:pt x="9855843" y="1649894"/>
                  </a:lnTo>
                  <a:lnTo>
                    <a:pt x="9865442" y="1649894"/>
                  </a:lnTo>
                  <a:lnTo>
                    <a:pt x="9865442" y="1659419"/>
                  </a:lnTo>
                  <a:close/>
                </a:path>
                <a:path w="9865994" h="8733155">
                  <a:moveTo>
                    <a:pt x="9865442" y="1678469"/>
                  </a:moveTo>
                  <a:lnTo>
                    <a:pt x="9855843" y="1678469"/>
                  </a:lnTo>
                  <a:lnTo>
                    <a:pt x="9855843" y="1668944"/>
                  </a:lnTo>
                  <a:lnTo>
                    <a:pt x="9865442" y="1668944"/>
                  </a:lnTo>
                  <a:lnTo>
                    <a:pt x="9865442" y="1678469"/>
                  </a:lnTo>
                  <a:close/>
                </a:path>
                <a:path w="9865994" h="8733155">
                  <a:moveTo>
                    <a:pt x="9865442" y="1697519"/>
                  </a:moveTo>
                  <a:lnTo>
                    <a:pt x="9855843" y="1697519"/>
                  </a:lnTo>
                  <a:lnTo>
                    <a:pt x="9855843" y="1687994"/>
                  </a:lnTo>
                  <a:lnTo>
                    <a:pt x="9865442" y="1687994"/>
                  </a:lnTo>
                  <a:lnTo>
                    <a:pt x="9865442" y="1697519"/>
                  </a:lnTo>
                  <a:close/>
                </a:path>
                <a:path w="9865994" h="8733155">
                  <a:moveTo>
                    <a:pt x="9865442" y="1716569"/>
                  </a:moveTo>
                  <a:lnTo>
                    <a:pt x="9855843" y="1716569"/>
                  </a:lnTo>
                  <a:lnTo>
                    <a:pt x="9855843" y="1707044"/>
                  </a:lnTo>
                  <a:lnTo>
                    <a:pt x="9865442" y="1707044"/>
                  </a:lnTo>
                  <a:lnTo>
                    <a:pt x="9865442" y="1716569"/>
                  </a:lnTo>
                  <a:close/>
                </a:path>
                <a:path w="9865994" h="8733155">
                  <a:moveTo>
                    <a:pt x="9865442" y="1735619"/>
                  </a:moveTo>
                  <a:lnTo>
                    <a:pt x="9855843" y="1735619"/>
                  </a:lnTo>
                  <a:lnTo>
                    <a:pt x="9855843" y="1726094"/>
                  </a:lnTo>
                  <a:lnTo>
                    <a:pt x="9865442" y="1726094"/>
                  </a:lnTo>
                  <a:lnTo>
                    <a:pt x="9865442" y="1735619"/>
                  </a:lnTo>
                  <a:close/>
                </a:path>
                <a:path w="9865994" h="8733155">
                  <a:moveTo>
                    <a:pt x="9865442" y="1754669"/>
                  </a:moveTo>
                  <a:lnTo>
                    <a:pt x="9855843" y="1754669"/>
                  </a:lnTo>
                  <a:lnTo>
                    <a:pt x="9855843" y="1745144"/>
                  </a:lnTo>
                  <a:lnTo>
                    <a:pt x="9865442" y="1745144"/>
                  </a:lnTo>
                  <a:lnTo>
                    <a:pt x="9865442" y="1754669"/>
                  </a:lnTo>
                  <a:close/>
                </a:path>
                <a:path w="9865994" h="8733155">
                  <a:moveTo>
                    <a:pt x="9865442" y="1773719"/>
                  </a:moveTo>
                  <a:lnTo>
                    <a:pt x="9855843" y="1773719"/>
                  </a:lnTo>
                  <a:lnTo>
                    <a:pt x="9855843" y="1764194"/>
                  </a:lnTo>
                  <a:lnTo>
                    <a:pt x="9865442" y="1764194"/>
                  </a:lnTo>
                  <a:lnTo>
                    <a:pt x="9865442" y="1773719"/>
                  </a:lnTo>
                  <a:close/>
                </a:path>
                <a:path w="9865994" h="8733155">
                  <a:moveTo>
                    <a:pt x="9865442" y="1792769"/>
                  </a:moveTo>
                  <a:lnTo>
                    <a:pt x="9855843" y="1792769"/>
                  </a:lnTo>
                  <a:lnTo>
                    <a:pt x="9855843" y="1783244"/>
                  </a:lnTo>
                  <a:lnTo>
                    <a:pt x="9865442" y="1783244"/>
                  </a:lnTo>
                  <a:lnTo>
                    <a:pt x="9865442" y="1792769"/>
                  </a:lnTo>
                  <a:close/>
                </a:path>
                <a:path w="9865994" h="8733155">
                  <a:moveTo>
                    <a:pt x="9865442" y="1811819"/>
                  </a:moveTo>
                  <a:lnTo>
                    <a:pt x="9855843" y="1811819"/>
                  </a:lnTo>
                  <a:lnTo>
                    <a:pt x="9855843" y="1802294"/>
                  </a:lnTo>
                  <a:lnTo>
                    <a:pt x="9865442" y="1802294"/>
                  </a:lnTo>
                  <a:lnTo>
                    <a:pt x="9865442" y="1811819"/>
                  </a:lnTo>
                  <a:close/>
                </a:path>
                <a:path w="9865994" h="8733155">
                  <a:moveTo>
                    <a:pt x="9865442" y="1830869"/>
                  </a:moveTo>
                  <a:lnTo>
                    <a:pt x="9855843" y="1830869"/>
                  </a:lnTo>
                  <a:lnTo>
                    <a:pt x="9855843" y="1821344"/>
                  </a:lnTo>
                  <a:lnTo>
                    <a:pt x="9865442" y="1821344"/>
                  </a:lnTo>
                  <a:lnTo>
                    <a:pt x="9865442" y="1830869"/>
                  </a:lnTo>
                  <a:close/>
                </a:path>
                <a:path w="9865994" h="8733155">
                  <a:moveTo>
                    <a:pt x="9865442" y="1849919"/>
                  </a:moveTo>
                  <a:lnTo>
                    <a:pt x="9855843" y="1849919"/>
                  </a:lnTo>
                  <a:lnTo>
                    <a:pt x="9855843" y="1840394"/>
                  </a:lnTo>
                  <a:lnTo>
                    <a:pt x="9865442" y="1840394"/>
                  </a:lnTo>
                  <a:lnTo>
                    <a:pt x="9865442" y="1849919"/>
                  </a:lnTo>
                  <a:close/>
                </a:path>
                <a:path w="9865994" h="8733155">
                  <a:moveTo>
                    <a:pt x="9865442" y="1868969"/>
                  </a:moveTo>
                  <a:lnTo>
                    <a:pt x="9855843" y="1868969"/>
                  </a:lnTo>
                  <a:lnTo>
                    <a:pt x="9855843" y="1859444"/>
                  </a:lnTo>
                  <a:lnTo>
                    <a:pt x="9865442" y="1859444"/>
                  </a:lnTo>
                  <a:lnTo>
                    <a:pt x="9865442" y="1868969"/>
                  </a:lnTo>
                  <a:close/>
                </a:path>
                <a:path w="9865994" h="8733155">
                  <a:moveTo>
                    <a:pt x="9865442" y="1888019"/>
                  </a:moveTo>
                  <a:lnTo>
                    <a:pt x="9855843" y="1888019"/>
                  </a:lnTo>
                  <a:lnTo>
                    <a:pt x="9855843" y="1878494"/>
                  </a:lnTo>
                  <a:lnTo>
                    <a:pt x="9865442" y="1878494"/>
                  </a:lnTo>
                  <a:lnTo>
                    <a:pt x="9865442" y="1888019"/>
                  </a:lnTo>
                  <a:close/>
                </a:path>
                <a:path w="9865994" h="8733155">
                  <a:moveTo>
                    <a:pt x="9865442" y="1907069"/>
                  </a:moveTo>
                  <a:lnTo>
                    <a:pt x="9855843" y="1907069"/>
                  </a:lnTo>
                  <a:lnTo>
                    <a:pt x="9855843" y="1897544"/>
                  </a:lnTo>
                  <a:lnTo>
                    <a:pt x="9865442" y="1897544"/>
                  </a:lnTo>
                  <a:lnTo>
                    <a:pt x="9865442" y="1907069"/>
                  </a:lnTo>
                  <a:close/>
                </a:path>
                <a:path w="9865994" h="8733155">
                  <a:moveTo>
                    <a:pt x="9865442" y="1926119"/>
                  </a:moveTo>
                  <a:lnTo>
                    <a:pt x="9855843" y="1926119"/>
                  </a:lnTo>
                  <a:lnTo>
                    <a:pt x="9855843" y="1916594"/>
                  </a:lnTo>
                  <a:lnTo>
                    <a:pt x="9865442" y="1916594"/>
                  </a:lnTo>
                  <a:lnTo>
                    <a:pt x="9865442" y="1926119"/>
                  </a:lnTo>
                  <a:close/>
                </a:path>
                <a:path w="9865994" h="8733155">
                  <a:moveTo>
                    <a:pt x="9865442" y="1945169"/>
                  </a:moveTo>
                  <a:lnTo>
                    <a:pt x="9855843" y="1945169"/>
                  </a:lnTo>
                  <a:lnTo>
                    <a:pt x="9855843" y="1935644"/>
                  </a:lnTo>
                  <a:lnTo>
                    <a:pt x="9865442" y="1935644"/>
                  </a:lnTo>
                  <a:lnTo>
                    <a:pt x="9865442" y="1945169"/>
                  </a:lnTo>
                  <a:close/>
                </a:path>
                <a:path w="9865994" h="8733155">
                  <a:moveTo>
                    <a:pt x="9865442" y="1964219"/>
                  </a:moveTo>
                  <a:lnTo>
                    <a:pt x="9855843" y="1964219"/>
                  </a:lnTo>
                  <a:lnTo>
                    <a:pt x="9855843" y="1954694"/>
                  </a:lnTo>
                  <a:lnTo>
                    <a:pt x="9865442" y="1954694"/>
                  </a:lnTo>
                  <a:lnTo>
                    <a:pt x="9865442" y="1964219"/>
                  </a:lnTo>
                  <a:close/>
                </a:path>
                <a:path w="9865994" h="8733155">
                  <a:moveTo>
                    <a:pt x="9865442" y="1983269"/>
                  </a:moveTo>
                  <a:lnTo>
                    <a:pt x="9855843" y="1983269"/>
                  </a:lnTo>
                  <a:lnTo>
                    <a:pt x="9855843" y="1973744"/>
                  </a:lnTo>
                  <a:lnTo>
                    <a:pt x="9865442" y="1973744"/>
                  </a:lnTo>
                  <a:lnTo>
                    <a:pt x="9865442" y="1983269"/>
                  </a:lnTo>
                  <a:close/>
                </a:path>
                <a:path w="9865994" h="8733155">
                  <a:moveTo>
                    <a:pt x="9865442" y="2002319"/>
                  </a:moveTo>
                  <a:lnTo>
                    <a:pt x="9855843" y="2002319"/>
                  </a:lnTo>
                  <a:lnTo>
                    <a:pt x="9855843" y="1992794"/>
                  </a:lnTo>
                  <a:lnTo>
                    <a:pt x="9865442" y="1992794"/>
                  </a:lnTo>
                  <a:lnTo>
                    <a:pt x="9865442" y="2002319"/>
                  </a:lnTo>
                  <a:close/>
                </a:path>
                <a:path w="9865994" h="8733155">
                  <a:moveTo>
                    <a:pt x="9865442" y="2021369"/>
                  </a:moveTo>
                  <a:lnTo>
                    <a:pt x="9855843" y="2021369"/>
                  </a:lnTo>
                  <a:lnTo>
                    <a:pt x="9855843" y="2011844"/>
                  </a:lnTo>
                  <a:lnTo>
                    <a:pt x="9865442" y="2011844"/>
                  </a:lnTo>
                  <a:lnTo>
                    <a:pt x="9865442" y="2021369"/>
                  </a:lnTo>
                  <a:close/>
                </a:path>
                <a:path w="9865994" h="8733155">
                  <a:moveTo>
                    <a:pt x="9865442" y="2040419"/>
                  </a:moveTo>
                  <a:lnTo>
                    <a:pt x="9855843" y="2040419"/>
                  </a:lnTo>
                  <a:lnTo>
                    <a:pt x="9855843" y="2030894"/>
                  </a:lnTo>
                  <a:lnTo>
                    <a:pt x="9865442" y="2030894"/>
                  </a:lnTo>
                  <a:lnTo>
                    <a:pt x="9865442" y="2040419"/>
                  </a:lnTo>
                  <a:close/>
                </a:path>
                <a:path w="9865994" h="8733155">
                  <a:moveTo>
                    <a:pt x="9865442" y="2059469"/>
                  </a:moveTo>
                  <a:lnTo>
                    <a:pt x="9855843" y="2059469"/>
                  </a:lnTo>
                  <a:lnTo>
                    <a:pt x="9855843" y="2049944"/>
                  </a:lnTo>
                  <a:lnTo>
                    <a:pt x="9865442" y="2049944"/>
                  </a:lnTo>
                  <a:lnTo>
                    <a:pt x="9865442" y="2059469"/>
                  </a:lnTo>
                  <a:close/>
                </a:path>
                <a:path w="9865994" h="8733155">
                  <a:moveTo>
                    <a:pt x="9865442" y="2078519"/>
                  </a:moveTo>
                  <a:lnTo>
                    <a:pt x="9855843" y="2078519"/>
                  </a:lnTo>
                  <a:lnTo>
                    <a:pt x="9855843" y="2068994"/>
                  </a:lnTo>
                  <a:lnTo>
                    <a:pt x="9865442" y="2068994"/>
                  </a:lnTo>
                  <a:lnTo>
                    <a:pt x="9865442" y="2078519"/>
                  </a:lnTo>
                  <a:close/>
                </a:path>
                <a:path w="9865994" h="8733155">
                  <a:moveTo>
                    <a:pt x="9865442" y="2097569"/>
                  </a:moveTo>
                  <a:lnTo>
                    <a:pt x="9855843" y="2097569"/>
                  </a:lnTo>
                  <a:lnTo>
                    <a:pt x="9855843" y="2088044"/>
                  </a:lnTo>
                  <a:lnTo>
                    <a:pt x="9865442" y="2088044"/>
                  </a:lnTo>
                  <a:lnTo>
                    <a:pt x="9865442" y="2097569"/>
                  </a:lnTo>
                  <a:close/>
                </a:path>
                <a:path w="9865994" h="8733155">
                  <a:moveTo>
                    <a:pt x="9865442" y="2116619"/>
                  </a:moveTo>
                  <a:lnTo>
                    <a:pt x="9855843" y="2116619"/>
                  </a:lnTo>
                  <a:lnTo>
                    <a:pt x="9855843" y="2107094"/>
                  </a:lnTo>
                  <a:lnTo>
                    <a:pt x="9865442" y="2107094"/>
                  </a:lnTo>
                  <a:lnTo>
                    <a:pt x="9865442" y="2116619"/>
                  </a:lnTo>
                  <a:close/>
                </a:path>
                <a:path w="9865994" h="8733155">
                  <a:moveTo>
                    <a:pt x="9865442" y="2135669"/>
                  </a:moveTo>
                  <a:lnTo>
                    <a:pt x="9855843" y="2135669"/>
                  </a:lnTo>
                  <a:lnTo>
                    <a:pt x="9855843" y="2126144"/>
                  </a:lnTo>
                  <a:lnTo>
                    <a:pt x="9865442" y="2126144"/>
                  </a:lnTo>
                  <a:lnTo>
                    <a:pt x="9865442" y="2135669"/>
                  </a:lnTo>
                  <a:close/>
                </a:path>
                <a:path w="9865994" h="8733155">
                  <a:moveTo>
                    <a:pt x="9865442" y="2154719"/>
                  </a:moveTo>
                  <a:lnTo>
                    <a:pt x="9855843" y="2154719"/>
                  </a:lnTo>
                  <a:lnTo>
                    <a:pt x="9855843" y="2145194"/>
                  </a:lnTo>
                  <a:lnTo>
                    <a:pt x="9865442" y="2145194"/>
                  </a:lnTo>
                  <a:lnTo>
                    <a:pt x="9865442" y="2154719"/>
                  </a:lnTo>
                  <a:close/>
                </a:path>
                <a:path w="9865994" h="8733155">
                  <a:moveTo>
                    <a:pt x="9865442" y="2173769"/>
                  </a:moveTo>
                  <a:lnTo>
                    <a:pt x="9855843" y="2173769"/>
                  </a:lnTo>
                  <a:lnTo>
                    <a:pt x="9855843" y="2164244"/>
                  </a:lnTo>
                  <a:lnTo>
                    <a:pt x="9865442" y="2164244"/>
                  </a:lnTo>
                  <a:lnTo>
                    <a:pt x="9865442" y="2173769"/>
                  </a:lnTo>
                  <a:close/>
                </a:path>
                <a:path w="9865994" h="8733155">
                  <a:moveTo>
                    <a:pt x="9865442" y="2192819"/>
                  </a:moveTo>
                  <a:lnTo>
                    <a:pt x="9855843" y="2192819"/>
                  </a:lnTo>
                  <a:lnTo>
                    <a:pt x="9855843" y="2183294"/>
                  </a:lnTo>
                  <a:lnTo>
                    <a:pt x="9865442" y="2183294"/>
                  </a:lnTo>
                  <a:lnTo>
                    <a:pt x="9865442" y="2192819"/>
                  </a:lnTo>
                  <a:close/>
                </a:path>
                <a:path w="9865994" h="8733155">
                  <a:moveTo>
                    <a:pt x="9865442" y="2211869"/>
                  </a:moveTo>
                  <a:lnTo>
                    <a:pt x="9855843" y="2211869"/>
                  </a:lnTo>
                  <a:lnTo>
                    <a:pt x="9855843" y="2202344"/>
                  </a:lnTo>
                  <a:lnTo>
                    <a:pt x="9865442" y="2202344"/>
                  </a:lnTo>
                  <a:lnTo>
                    <a:pt x="9865442" y="2211869"/>
                  </a:lnTo>
                  <a:close/>
                </a:path>
                <a:path w="9865994" h="8733155">
                  <a:moveTo>
                    <a:pt x="9865442" y="2230919"/>
                  </a:moveTo>
                  <a:lnTo>
                    <a:pt x="9855843" y="2230919"/>
                  </a:lnTo>
                  <a:lnTo>
                    <a:pt x="9855843" y="2221394"/>
                  </a:lnTo>
                  <a:lnTo>
                    <a:pt x="9865442" y="2221394"/>
                  </a:lnTo>
                  <a:lnTo>
                    <a:pt x="9865442" y="2230919"/>
                  </a:lnTo>
                  <a:close/>
                </a:path>
                <a:path w="9865994" h="8733155">
                  <a:moveTo>
                    <a:pt x="9865442" y="2249969"/>
                  </a:moveTo>
                  <a:lnTo>
                    <a:pt x="9855843" y="2249969"/>
                  </a:lnTo>
                  <a:lnTo>
                    <a:pt x="9855843" y="2240444"/>
                  </a:lnTo>
                  <a:lnTo>
                    <a:pt x="9865442" y="2240444"/>
                  </a:lnTo>
                  <a:lnTo>
                    <a:pt x="9865442" y="2249969"/>
                  </a:lnTo>
                  <a:close/>
                </a:path>
                <a:path w="9865994" h="8733155">
                  <a:moveTo>
                    <a:pt x="9865442" y="2269019"/>
                  </a:moveTo>
                  <a:lnTo>
                    <a:pt x="9855843" y="2269019"/>
                  </a:lnTo>
                  <a:lnTo>
                    <a:pt x="9855843" y="2259494"/>
                  </a:lnTo>
                  <a:lnTo>
                    <a:pt x="9865442" y="2259494"/>
                  </a:lnTo>
                  <a:lnTo>
                    <a:pt x="9865442" y="2269019"/>
                  </a:lnTo>
                  <a:close/>
                </a:path>
                <a:path w="9865994" h="8733155">
                  <a:moveTo>
                    <a:pt x="9865442" y="2288069"/>
                  </a:moveTo>
                  <a:lnTo>
                    <a:pt x="9855843" y="2288069"/>
                  </a:lnTo>
                  <a:lnTo>
                    <a:pt x="9855843" y="2278544"/>
                  </a:lnTo>
                  <a:lnTo>
                    <a:pt x="9865442" y="2278544"/>
                  </a:lnTo>
                  <a:lnTo>
                    <a:pt x="9865442" y="2288069"/>
                  </a:lnTo>
                  <a:close/>
                </a:path>
                <a:path w="9865994" h="8733155">
                  <a:moveTo>
                    <a:pt x="9865442" y="2307119"/>
                  </a:moveTo>
                  <a:lnTo>
                    <a:pt x="9855843" y="2307119"/>
                  </a:lnTo>
                  <a:lnTo>
                    <a:pt x="9855843" y="2297594"/>
                  </a:lnTo>
                  <a:lnTo>
                    <a:pt x="9865442" y="2297594"/>
                  </a:lnTo>
                  <a:lnTo>
                    <a:pt x="9865442" y="2307119"/>
                  </a:lnTo>
                  <a:close/>
                </a:path>
                <a:path w="9865994" h="8733155">
                  <a:moveTo>
                    <a:pt x="9865442" y="2326169"/>
                  </a:moveTo>
                  <a:lnTo>
                    <a:pt x="9855843" y="2326169"/>
                  </a:lnTo>
                  <a:lnTo>
                    <a:pt x="9855843" y="2316644"/>
                  </a:lnTo>
                  <a:lnTo>
                    <a:pt x="9865442" y="2316644"/>
                  </a:lnTo>
                  <a:lnTo>
                    <a:pt x="9865442" y="2326169"/>
                  </a:lnTo>
                  <a:close/>
                </a:path>
                <a:path w="9865994" h="8733155">
                  <a:moveTo>
                    <a:pt x="9865442" y="2345219"/>
                  </a:moveTo>
                  <a:lnTo>
                    <a:pt x="9855843" y="2345219"/>
                  </a:lnTo>
                  <a:lnTo>
                    <a:pt x="9855843" y="2335694"/>
                  </a:lnTo>
                  <a:lnTo>
                    <a:pt x="9865442" y="2335694"/>
                  </a:lnTo>
                  <a:lnTo>
                    <a:pt x="9865442" y="2345219"/>
                  </a:lnTo>
                  <a:close/>
                </a:path>
                <a:path w="9865994" h="8733155">
                  <a:moveTo>
                    <a:pt x="9865442" y="2364269"/>
                  </a:moveTo>
                  <a:lnTo>
                    <a:pt x="9855843" y="2364269"/>
                  </a:lnTo>
                  <a:lnTo>
                    <a:pt x="9855843" y="2354744"/>
                  </a:lnTo>
                  <a:lnTo>
                    <a:pt x="9865442" y="2354744"/>
                  </a:lnTo>
                  <a:lnTo>
                    <a:pt x="9865442" y="2364269"/>
                  </a:lnTo>
                  <a:close/>
                </a:path>
                <a:path w="9865994" h="8733155">
                  <a:moveTo>
                    <a:pt x="9865442" y="2383319"/>
                  </a:moveTo>
                  <a:lnTo>
                    <a:pt x="9855843" y="2383319"/>
                  </a:lnTo>
                  <a:lnTo>
                    <a:pt x="9855843" y="2373794"/>
                  </a:lnTo>
                  <a:lnTo>
                    <a:pt x="9865442" y="2373794"/>
                  </a:lnTo>
                  <a:lnTo>
                    <a:pt x="9865442" y="2383319"/>
                  </a:lnTo>
                  <a:close/>
                </a:path>
                <a:path w="9865994" h="8733155">
                  <a:moveTo>
                    <a:pt x="9865442" y="2402369"/>
                  </a:moveTo>
                  <a:lnTo>
                    <a:pt x="9855843" y="2402369"/>
                  </a:lnTo>
                  <a:lnTo>
                    <a:pt x="9855843" y="2392844"/>
                  </a:lnTo>
                  <a:lnTo>
                    <a:pt x="9865442" y="2392844"/>
                  </a:lnTo>
                  <a:lnTo>
                    <a:pt x="9865442" y="2402369"/>
                  </a:lnTo>
                  <a:close/>
                </a:path>
                <a:path w="9865994" h="8733155">
                  <a:moveTo>
                    <a:pt x="9865442" y="2421419"/>
                  </a:moveTo>
                  <a:lnTo>
                    <a:pt x="9855843" y="2421419"/>
                  </a:lnTo>
                  <a:lnTo>
                    <a:pt x="9855843" y="2411894"/>
                  </a:lnTo>
                  <a:lnTo>
                    <a:pt x="9865442" y="2411894"/>
                  </a:lnTo>
                  <a:lnTo>
                    <a:pt x="9865442" y="2421419"/>
                  </a:lnTo>
                  <a:close/>
                </a:path>
                <a:path w="9865994" h="8733155">
                  <a:moveTo>
                    <a:pt x="9865442" y="2440469"/>
                  </a:moveTo>
                  <a:lnTo>
                    <a:pt x="9855843" y="2440469"/>
                  </a:lnTo>
                  <a:lnTo>
                    <a:pt x="9855843" y="2430944"/>
                  </a:lnTo>
                  <a:lnTo>
                    <a:pt x="9865442" y="2430944"/>
                  </a:lnTo>
                  <a:lnTo>
                    <a:pt x="9865442" y="2440469"/>
                  </a:lnTo>
                  <a:close/>
                </a:path>
                <a:path w="9865994" h="8733155">
                  <a:moveTo>
                    <a:pt x="9865442" y="2459519"/>
                  </a:moveTo>
                  <a:lnTo>
                    <a:pt x="9855843" y="2459519"/>
                  </a:lnTo>
                  <a:lnTo>
                    <a:pt x="9855843" y="2449993"/>
                  </a:lnTo>
                  <a:lnTo>
                    <a:pt x="9865442" y="2449993"/>
                  </a:lnTo>
                  <a:lnTo>
                    <a:pt x="9865442" y="2459519"/>
                  </a:lnTo>
                  <a:close/>
                </a:path>
                <a:path w="9865994" h="8733155">
                  <a:moveTo>
                    <a:pt x="9865442" y="2478569"/>
                  </a:moveTo>
                  <a:lnTo>
                    <a:pt x="9855843" y="2478569"/>
                  </a:lnTo>
                  <a:lnTo>
                    <a:pt x="9855843" y="2469043"/>
                  </a:lnTo>
                  <a:lnTo>
                    <a:pt x="9865442" y="2469043"/>
                  </a:lnTo>
                  <a:lnTo>
                    <a:pt x="9865442" y="2478569"/>
                  </a:lnTo>
                  <a:close/>
                </a:path>
                <a:path w="9865994" h="8733155">
                  <a:moveTo>
                    <a:pt x="9865442" y="2497619"/>
                  </a:moveTo>
                  <a:lnTo>
                    <a:pt x="9855843" y="2497619"/>
                  </a:lnTo>
                  <a:lnTo>
                    <a:pt x="9855843" y="2488093"/>
                  </a:lnTo>
                  <a:lnTo>
                    <a:pt x="9865442" y="2488093"/>
                  </a:lnTo>
                  <a:lnTo>
                    <a:pt x="9865442" y="2497619"/>
                  </a:lnTo>
                  <a:close/>
                </a:path>
                <a:path w="9865994" h="8733155">
                  <a:moveTo>
                    <a:pt x="9865442" y="2516669"/>
                  </a:moveTo>
                  <a:lnTo>
                    <a:pt x="9855843" y="2516669"/>
                  </a:lnTo>
                  <a:lnTo>
                    <a:pt x="9855843" y="2507143"/>
                  </a:lnTo>
                  <a:lnTo>
                    <a:pt x="9865442" y="2507143"/>
                  </a:lnTo>
                  <a:lnTo>
                    <a:pt x="9865442" y="2516669"/>
                  </a:lnTo>
                  <a:close/>
                </a:path>
                <a:path w="9865994" h="8733155">
                  <a:moveTo>
                    <a:pt x="9865442" y="2535719"/>
                  </a:moveTo>
                  <a:lnTo>
                    <a:pt x="9855843" y="2535719"/>
                  </a:lnTo>
                  <a:lnTo>
                    <a:pt x="9855843" y="2526193"/>
                  </a:lnTo>
                  <a:lnTo>
                    <a:pt x="9865442" y="2526193"/>
                  </a:lnTo>
                  <a:lnTo>
                    <a:pt x="9865442" y="2535719"/>
                  </a:lnTo>
                  <a:close/>
                </a:path>
                <a:path w="9865994" h="8733155">
                  <a:moveTo>
                    <a:pt x="9865442" y="2554769"/>
                  </a:moveTo>
                  <a:lnTo>
                    <a:pt x="9855843" y="2554769"/>
                  </a:lnTo>
                  <a:lnTo>
                    <a:pt x="9855843" y="2545243"/>
                  </a:lnTo>
                  <a:lnTo>
                    <a:pt x="9865442" y="2545243"/>
                  </a:lnTo>
                  <a:lnTo>
                    <a:pt x="9865442" y="2554769"/>
                  </a:lnTo>
                  <a:close/>
                </a:path>
                <a:path w="9865994" h="8733155">
                  <a:moveTo>
                    <a:pt x="9865442" y="2573819"/>
                  </a:moveTo>
                  <a:lnTo>
                    <a:pt x="9855843" y="2573819"/>
                  </a:lnTo>
                  <a:lnTo>
                    <a:pt x="9855843" y="2564293"/>
                  </a:lnTo>
                  <a:lnTo>
                    <a:pt x="9865442" y="2564293"/>
                  </a:lnTo>
                  <a:lnTo>
                    <a:pt x="9865442" y="2573819"/>
                  </a:lnTo>
                  <a:close/>
                </a:path>
                <a:path w="9865994" h="8733155">
                  <a:moveTo>
                    <a:pt x="9865442" y="2592869"/>
                  </a:moveTo>
                  <a:lnTo>
                    <a:pt x="9855843" y="2592869"/>
                  </a:lnTo>
                  <a:lnTo>
                    <a:pt x="9855843" y="2583343"/>
                  </a:lnTo>
                  <a:lnTo>
                    <a:pt x="9865442" y="2583343"/>
                  </a:lnTo>
                  <a:lnTo>
                    <a:pt x="9865442" y="2592869"/>
                  </a:lnTo>
                  <a:close/>
                </a:path>
                <a:path w="9865994" h="8733155">
                  <a:moveTo>
                    <a:pt x="9865442" y="2611919"/>
                  </a:moveTo>
                  <a:lnTo>
                    <a:pt x="9855843" y="2611919"/>
                  </a:lnTo>
                  <a:lnTo>
                    <a:pt x="9855843" y="2602393"/>
                  </a:lnTo>
                  <a:lnTo>
                    <a:pt x="9865442" y="2602393"/>
                  </a:lnTo>
                  <a:lnTo>
                    <a:pt x="9865442" y="2611919"/>
                  </a:lnTo>
                  <a:close/>
                </a:path>
                <a:path w="9865994" h="8733155">
                  <a:moveTo>
                    <a:pt x="9865442" y="2630969"/>
                  </a:moveTo>
                  <a:lnTo>
                    <a:pt x="9855843" y="2630969"/>
                  </a:lnTo>
                  <a:lnTo>
                    <a:pt x="9855843" y="2621443"/>
                  </a:lnTo>
                  <a:lnTo>
                    <a:pt x="9865442" y="2621443"/>
                  </a:lnTo>
                  <a:lnTo>
                    <a:pt x="9865442" y="2630969"/>
                  </a:lnTo>
                  <a:close/>
                </a:path>
                <a:path w="9865994" h="8733155">
                  <a:moveTo>
                    <a:pt x="9865442" y="2650019"/>
                  </a:moveTo>
                  <a:lnTo>
                    <a:pt x="9855843" y="2650019"/>
                  </a:lnTo>
                  <a:lnTo>
                    <a:pt x="9855843" y="2640493"/>
                  </a:lnTo>
                  <a:lnTo>
                    <a:pt x="9865442" y="2640493"/>
                  </a:lnTo>
                  <a:lnTo>
                    <a:pt x="9865442" y="2650019"/>
                  </a:lnTo>
                  <a:close/>
                </a:path>
                <a:path w="9865994" h="8733155">
                  <a:moveTo>
                    <a:pt x="9865442" y="2669069"/>
                  </a:moveTo>
                  <a:lnTo>
                    <a:pt x="9855843" y="2669069"/>
                  </a:lnTo>
                  <a:lnTo>
                    <a:pt x="9855843" y="2659543"/>
                  </a:lnTo>
                  <a:lnTo>
                    <a:pt x="9865442" y="2659543"/>
                  </a:lnTo>
                  <a:lnTo>
                    <a:pt x="9865442" y="2669069"/>
                  </a:lnTo>
                  <a:close/>
                </a:path>
                <a:path w="9865994" h="8733155">
                  <a:moveTo>
                    <a:pt x="9865442" y="2688119"/>
                  </a:moveTo>
                  <a:lnTo>
                    <a:pt x="9855843" y="2688119"/>
                  </a:lnTo>
                  <a:lnTo>
                    <a:pt x="9855843" y="2678593"/>
                  </a:lnTo>
                  <a:lnTo>
                    <a:pt x="9865442" y="2678593"/>
                  </a:lnTo>
                  <a:lnTo>
                    <a:pt x="9865442" y="2688119"/>
                  </a:lnTo>
                  <a:close/>
                </a:path>
                <a:path w="9865994" h="8733155">
                  <a:moveTo>
                    <a:pt x="9865442" y="2707169"/>
                  </a:moveTo>
                  <a:lnTo>
                    <a:pt x="9855843" y="2707169"/>
                  </a:lnTo>
                  <a:lnTo>
                    <a:pt x="9855843" y="2697643"/>
                  </a:lnTo>
                  <a:lnTo>
                    <a:pt x="9865442" y="2697643"/>
                  </a:lnTo>
                  <a:lnTo>
                    <a:pt x="9865442" y="2707169"/>
                  </a:lnTo>
                  <a:close/>
                </a:path>
                <a:path w="9865994" h="8733155">
                  <a:moveTo>
                    <a:pt x="9865442" y="2726219"/>
                  </a:moveTo>
                  <a:lnTo>
                    <a:pt x="9855843" y="2726219"/>
                  </a:lnTo>
                  <a:lnTo>
                    <a:pt x="9855843" y="2716694"/>
                  </a:lnTo>
                  <a:lnTo>
                    <a:pt x="9865442" y="2716694"/>
                  </a:lnTo>
                  <a:lnTo>
                    <a:pt x="9865442" y="2726219"/>
                  </a:lnTo>
                  <a:close/>
                </a:path>
                <a:path w="9865994" h="8733155">
                  <a:moveTo>
                    <a:pt x="9865442" y="2745269"/>
                  </a:moveTo>
                  <a:lnTo>
                    <a:pt x="9855843" y="2745269"/>
                  </a:lnTo>
                  <a:lnTo>
                    <a:pt x="9855843" y="2735744"/>
                  </a:lnTo>
                  <a:lnTo>
                    <a:pt x="9865442" y="2735744"/>
                  </a:lnTo>
                  <a:lnTo>
                    <a:pt x="9865442" y="2745269"/>
                  </a:lnTo>
                  <a:close/>
                </a:path>
                <a:path w="9865994" h="8733155">
                  <a:moveTo>
                    <a:pt x="9865442" y="2764319"/>
                  </a:moveTo>
                  <a:lnTo>
                    <a:pt x="9855843" y="2764319"/>
                  </a:lnTo>
                  <a:lnTo>
                    <a:pt x="9855843" y="2754794"/>
                  </a:lnTo>
                  <a:lnTo>
                    <a:pt x="9865442" y="2754794"/>
                  </a:lnTo>
                  <a:lnTo>
                    <a:pt x="9865442" y="2764319"/>
                  </a:lnTo>
                  <a:close/>
                </a:path>
                <a:path w="9865994" h="8733155">
                  <a:moveTo>
                    <a:pt x="9865442" y="2783369"/>
                  </a:moveTo>
                  <a:lnTo>
                    <a:pt x="9855843" y="2783369"/>
                  </a:lnTo>
                  <a:lnTo>
                    <a:pt x="9855843" y="2773844"/>
                  </a:lnTo>
                  <a:lnTo>
                    <a:pt x="9865442" y="2773844"/>
                  </a:lnTo>
                  <a:lnTo>
                    <a:pt x="9865442" y="2783369"/>
                  </a:lnTo>
                  <a:close/>
                </a:path>
                <a:path w="9865994" h="8733155">
                  <a:moveTo>
                    <a:pt x="9865442" y="2802419"/>
                  </a:moveTo>
                  <a:lnTo>
                    <a:pt x="9855843" y="2802419"/>
                  </a:lnTo>
                  <a:lnTo>
                    <a:pt x="9855843" y="2792894"/>
                  </a:lnTo>
                  <a:lnTo>
                    <a:pt x="9865442" y="2792894"/>
                  </a:lnTo>
                  <a:lnTo>
                    <a:pt x="9865442" y="2802419"/>
                  </a:lnTo>
                  <a:close/>
                </a:path>
                <a:path w="9865994" h="8733155">
                  <a:moveTo>
                    <a:pt x="9865442" y="2821469"/>
                  </a:moveTo>
                  <a:lnTo>
                    <a:pt x="9855843" y="2821469"/>
                  </a:lnTo>
                  <a:lnTo>
                    <a:pt x="9855843" y="2811944"/>
                  </a:lnTo>
                  <a:lnTo>
                    <a:pt x="9865442" y="2811944"/>
                  </a:lnTo>
                  <a:lnTo>
                    <a:pt x="9865442" y="2821469"/>
                  </a:lnTo>
                  <a:close/>
                </a:path>
                <a:path w="9865994" h="8733155">
                  <a:moveTo>
                    <a:pt x="9865442" y="2840519"/>
                  </a:moveTo>
                  <a:lnTo>
                    <a:pt x="9855843" y="2840519"/>
                  </a:lnTo>
                  <a:lnTo>
                    <a:pt x="9855843" y="2830994"/>
                  </a:lnTo>
                  <a:lnTo>
                    <a:pt x="9865442" y="2830994"/>
                  </a:lnTo>
                  <a:lnTo>
                    <a:pt x="9865442" y="2840519"/>
                  </a:lnTo>
                  <a:close/>
                </a:path>
                <a:path w="9865994" h="8733155">
                  <a:moveTo>
                    <a:pt x="9865442" y="2859569"/>
                  </a:moveTo>
                  <a:lnTo>
                    <a:pt x="9855843" y="2859569"/>
                  </a:lnTo>
                  <a:lnTo>
                    <a:pt x="9855843" y="2850044"/>
                  </a:lnTo>
                  <a:lnTo>
                    <a:pt x="9865442" y="2850044"/>
                  </a:lnTo>
                  <a:lnTo>
                    <a:pt x="9865442" y="2859569"/>
                  </a:lnTo>
                  <a:close/>
                </a:path>
                <a:path w="9865994" h="8733155">
                  <a:moveTo>
                    <a:pt x="9865442" y="2878619"/>
                  </a:moveTo>
                  <a:lnTo>
                    <a:pt x="9855843" y="2878619"/>
                  </a:lnTo>
                  <a:lnTo>
                    <a:pt x="9855843" y="2869094"/>
                  </a:lnTo>
                  <a:lnTo>
                    <a:pt x="9865442" y="2869094"/>
                  </a:lnTo>
                  <a:lnTo>
                    <a:pt x="9865442" y="2878619"/>
                  </a:lnTo>
                  <a:close/>
                </a:path>
                <a:path w="9865994" h="8733155">
                  <a:moveTo>
                    <a:pt x="9865442" y="2897669"/>
                  </a:moveTo>
                  <a:lnTo>
                    <a:pt x="9855843" y="2897669"/>
                  </a:lnTo>
                  <a:lnTo>
                    <a:pt x="9855843" y="2888144"/>
                  </a:lnTo>
                  <a:lnTo>
                    <a:pt x="9865442" y="2888144"/>
                  </a:lnTo>
                  <a:lnTo>
                    <a:pt x="9865442" y="2897669"/>
                  </a:lnTo>
                  <a:close/>
                </a:path>
                <a:path w="9865994" h="8733155">
                  <a:moveTo>
                    <a:pt x="9865442" y="2916719"/>
                  </a:moveTo>
                  <a:lnTo>
                    <a:pt x="9855843" y="2916719"/>
                  </a:lnTo>
                  <a:lnTo>
                    <a:pt x="9855843" y="2907194"/>
                  </a:lnTo>
                  <a:lnTo>
                    <a:pt x="9865442" y="2907194"/>
                  </a:lnTo>
                  <a:lnTo>
                    <a:pt x="9865442" y="2916719"/>
                  </a:lnTo>
                  <a:close/>
                </a:path>
                <a:path w="9865994" h="8733155">
                  <a:moveTo>
                    <a:pt x="9865442" y="2935769"/>
                  </a:moveTo>
                  <a:lnTo>
                    <a:pt x="9855843" y="2935769"/>
                  </a:lnTo>
                  <a:lnTo>
                    <a:pt x="9855843" y="2926244"/>
                  </a:lnTo>
                  <a:lnTo>
                    <a:pt x="9865442" y="2926244"/>
                  </a:lnTo>
                  <a:lnTo>
                    <a:pt x="9865442" y="2935769"/>
                  </a:lnTo>
                  <a:close/>
                </a:path>
                <a:path w="9865994" h="8733155">
                  <a:moveTo>
                    <a:pt x="9865442" y="2954819"/>
                  </a:moveTo>
                  <a:lnTo>
                    <a:pt x="9855843" y="2954819"/>
                  </a:lnTo>
                  <a:lnTo>
                    <a:pt x="9855843" y="2945294"/>
                  </a:lnTo>
                  <a:lnTo>
                    <a:pt x="9865442" y="2945294"/>
                  </a:lnTo>
                  <a:lnTo>
                    <a:pt x="9865442" y="2954819"/>
                  </a:lnTo>
                  <a:close/>
                </a:path>
                <a:path w="9865994" h="8733155">
                  <a:moveTo>
                    <a:pt x="9865442" y="2973869"/>
                  </a:moveTo>
                  <a:lnTo>
                    <a:pt x="9855843" y="2973869"/>
                  </a:lnTo>
                  <a:lnTo>
                    <a:pt x="9855843" y="2964344"/>
                  </a:lnTo>
                  <a:lnTo>
                    <a:pt x="9865442" y="2964344"/>
                  </a:lnTo>
                  <a:lnTo>
                    <a:pt x="9865442" y="2973869"/>
                  </a:lnTo>
                  <a:close/>
                </a:path>
                <a:path w="9865994" h="8733155">
                  <a:moveTo>
                    <a:pt x="9865442" y="2992919"/>
                  </a:moveTo>
                  <a:lnTo>
                    <a:pt x="9855843" y="2992919"/>
                  </a:lnTo>
                  <a:lnTo>
                    <a:pt x="9855843" y="2983394"/>
                  </a:lnTo>
                  <a:lnTo>
                    <a:pt x="9865442" y="2983394"/>
                  </a:lnTo>
                  <a:lnTo>
                    <a:pt x="9865442" y="2992919"/>
                  </a:lnTo>
                  <a:close/>
                </a:path>
                <a:path w="9865994" h="8733155">
                  <a:moveTo>
                    <a:pt x="9865442" y="3011969"/>
                  </a:moveTo>
                  <a:lnTo>
                    <a:pt x="9855843" y="3011969"/>
                  </a:lnTo>
                  <a:lnTo>
                    <a:pt x="9855843" y="3002444"/>
                  </a:lnTo>
                  <a:lnTo>
                    <a:pt x="9865442" y="3002444"/>
                  </a:lnTo>
                  <a:lnTo>
                    <a:pt x="9865442" y="3011969"/>
                  </a:lnTo>
                  <a:close/>
                </a:path>
                <a:path w="9865994" h="8733155">
                  <a:moveTo>
                    <a:pt x="9865442" y="3031019"/>
                  </a:moveTo>
                  <a:lnTo>
                    <a:pt x="9855843" y="3031019"/>
                  </a:lnTo>
                  <a:lnTo>
                    <a:pt x="9855843" y="3021494"/>
                  </a:lnTo>
                  <a:lnTo>
                    <a:pt x="9865442" y="3021494"/>
                  </a:lnTo>
                  <a:lnTo>
                    <a:pt x="9865442" y="3031019"/>
                  </a:lnTo>
                  <a:close/>
                </a:path>
                <a:path w="9865994" h="8733155">
                  <a:moveTo>
                    <a:pt x="9865442" y="3050069"/>
                  </a:moveTo>
                  <a:lnTo>
                    <a:pt x="9855843" y="3050069"/>
                  </a:lnTo>
                  <a:lnTo>
                    <a:pt x="9855843" y="3040544"/>
                  </a:lnTo>
                  <a:lnTo>
                    <a:pt x="9865442" y="3040544"/>
                  </a:lnTo>
                  <a:lnTo>
                    <a:pt x="9865442" y="3050069"/>
                  </a:lnTo>
                  <a:close/>
                </a:path>
                <a:path w="9865994" h="8733155">
                  <a:moveTo>
                    <a:pt x="9865442" y="3069119"/>
                  </a:moveTo>
                  <a:lnTo>
                    <a:pt x="9855843" y="3069119"/>
                  </a:lnTo>
                  <a:lnTo>
                    <a:pt x="9855843" y="3059594"/>
                  </a:lnTo>
                  <a:lnTo>
                    <a:pt x="9865442" y="3059594"/>
                  </a:lnTo>
                  <a:lnTo>
                    <a:pt x="9865442" y="3069119"/>
                  </a:lnTo>
                  <a:close/>
                </a:path>
                <a:path w="9865994" h="8733155">
                  <a:moveTo>
                    <a:pt x="9865442" y="3088169"/>
                  </a:moveTo>
                  <a:lnTo>
                    <a:pt x="9855843" y="3088169"/>
                  </a:lnTo>
                  <a:lnTo>
                    <a:pt x="9855843" y="3078644"/>
                  </a:lnTo>
                  <a:lnTo>
                    <a:pt x="9865442" y="3078644"/>
                  </a:lnTo>
                  <a:lnTo>
                    <a:pt x="9865442" y="3088169"/>
                  </a:lnTo>
                  <a:close/>
                </a:path>
                <a:path w="9865994" h="8733155">
                  <a:moveTo>
                    <a:pt x="9865442" y="3107219"/>
                  </a:moveTo>
                  <a:lnTo>
                    <a:pt x="9855843" y="3107219"/>
                  </a:lnTo>
                  <a:lnTo>
                    <a:pt x="9855843" y="3097694"/>
                  </a:lnTo>
                  <a:lnTo>
                    <a:pt x="9865442" y="3097694"/>
                  </a:lnTo>
                  <a:lnTo>
                    <a:pt x="9865442" y="3107219"/>
                  </a:lnTo>
                  <a:close/>
                </a:path>
                <a:path w="9865994" h="8733155">
                  <a:moveTo>
                    <a:pt x="9865442" y="3126269"/>
                  </a:moveTo>
                  <a:lnTo>
                    <a:pt x="9855843" y="3126269"/>
                  </a:lnTo>
                  <a:lnTo>
                    <a:pt x="9855843" y="3116744"/>
                  </a:lnTo>
                  <a:lnTo>
                    <a:pt x="9865442" y="3116744"/>
                  </a:lnTo>
                  <a:lnTo>
                    <a:pt x="9865442" y="3126269"/>
                  </a:lnTo>
                  <a:close/>
                </a:path>
                <a:path w="9865994" h="8733155">
                  <a:moveTo>
                    <a:pt x="9865442" y="3145319"/>
                  </a:moveTo>
                  <a:lnTo>
                    <a:pt x="9855843" y="3145319"/>
                  </a:lnTo>
                  <a:lnTo>
                    <a:pt x="9855843" y="3135794"/>
                  </a:lnTo>
                  <a:lnTo>
                    <a:pt x="9865442" y="3135794"/>
                  </a:lnTo>
                  <a:lnTo>
                    <a:pt x="9865442" y="3145319"/>
                  </a:lnTo>
                  <a:close/>
                </a:path>
                <a:path w="9865994" h="8733155">
                  <a:moveTo>
                    <a:pt x="9865442" y="3164369"/>
                  </a:moveTo>
                  <a:lnTo>
                    <a:pt x="9855843" y="3164369"/>
                  </a:lnTo>
                  <a:lnTo>
                    <a:pt x="9855843" y="3154844"/>
                  </a:lnTo>
                  <a:lnTo>
                    <a:pt x="9865442" y="3154844"/>
                  </a:lnTo>
                  <a:lnTo>
                    <a:pt x="9865442" y="3164369"/>
                  </a:lnTo>
                  <a:close/>
                </a:path>
                <a:path w="9865994" h="8733155">
                  <a:moveTo>
                    <a:pt x="9865442" y="3183419"/>
                  </a:moveTo>
                  <a:lnTo>
                    <a:pt x="9855843" y="3183419"/>
                  </a:lnTo>
                  <a:lnTo>
                    <a:pt x="9855843" y="3173894"/>
                  </a:lnTo>
                  <a:lnTo>
                    <a:pt x="9865442" y="3173894"/>
                  </a:lnTo>
                  <a:lnTo>
                    <a:pt x="9865442" y="3183419"/>
                  </a:lnTo>
                  <a:close/>
                </a:path>
                <a:path w="9865994" h="8733155">
                  <a:moveTo>
                    <a:pt x="9865442" y="3202469"/>
                  </a:moveTo>
                  <a:lnTo>
                    <a:pt x="9855843" y="3202469"/>
                  </a:lnTo>
                  <a:lnTo>
                    <a:pt x="9855843" y="3192944"/>
                  </a:lnTo>
                  <a:lnTo>
                    <a:pt x="9865442" y="3192944"/>
                  </a:lnTo>
                  <a:lnTo>
                    <a:pt x="9865442" y="3202469"/>
                  </a:lnTo>
                  <a:close/>
                </a:path>
                <a:path w="9865994" h="8733155">
                  <a:moveTo>
                    <a:pt x="9865442" y="3221519"/>
                  </a:moveTo>
                  <a:lnTo>
                    <a:pt x="9855843" y="3221519"/>
                  </a:lnTo>
                  <a:lnTo>
                    <a:pt x="9855843" y="3211994"/>
                  </a:lnTo>
                  <a:lnTo>
                    <a:pt x="9865442" y="3211994"/>
                  </a:lnTo>
                  <a:lnTo>
                    <a:pt x="9865442" y="3221519"/>
                  </a:lnTo>
                  <a:close/>
                </a:path>
                <a:path w="9865994" h="8733155">
                  <a:moveTo>
                    <a:pt x="9865442" y="3240569"/>
                  </a:moveTo>
                  <a:lnTo>
                    <a:pt x="9855843" y="3240569"/>
                  </a:lnTo>
                  <a:lnTo>
                    <a:pt x="9855843" y="3231044"/>
                  </a:lnTo>
                  <a:lnTo>
                    <a:pt x="9865442" y="3231044"/>
                  </a:lnTo>
                  <a:lnTo>
                    <a:pt x="9865442" y="3240569"/>
                  </a:lnTo>
                  <a:close/>
                </a:path>
                <a:path w="9865994" h="8733155">
                  <a:moveTo>
                    <a:pt x="9865442" y="3259619"/>
                  </a:moveTo>
                  <a:lnTo>
                    <a:pt x="9855843" y="3259619"/>
                  </a:lnTo>
                  <a:lnTo>
                    <a:pt x="9855843" y="3250094"/>
                  </a:lnTo>
                  <a:lnTo>
                    <a:pt x="9865442" y="3250094"/>
                  </a:lnTo>
                  <a:lnTo>
                    <a:pt x="9865442" y="3259619"/>
                  </a:lnTo>
                  <a:close/>
                </a:path>
                <a:path w="9865994" h="8733155">
                  <a:moveTo>
                    <a:pt x="9865442" y="3278669"/>
                  </a:moveTo>
                  <a:lnTo>
                    <a:pt x="9855843" y="3278669"/>
                  </a:lnTo>
                  <a:lnTo>
                    <a:pt x="9855843" y="3269144"/>
                  </a:lnTo>
                  <a:lnTo>
                    <a:pt x="9865442" y="3269144"/>
                  </a:lnTo>
                  <a:lnTo>
                    <a:pt x="9865442" y="3278669"/>
                  </a:lnTo>
                  <a:close/>
                </a:path>
                <a:path w="9865994" h="8733155">
                  <a:moveTo>
                    <a:pt x="9865442" y="3297719"/>
                  </a:moveTo>
                  <a:lnTo>
                    <a:pt x="9855843" y="3297719"/>
                  </a:lnTo>
                  <a:lnTo>
                    <a:pt x="9855843" y="3288194"/>
                  </a:lnTo>
                  <a:lnTo>
                    <a:pt x="9865442" y="3288194"/>
                  </a:lnTo>
                  <a:lnTo>
                    <a:pt x="9865442" y="3297719"/>
                  </a:lnTo>
                  <a:close/>
                </a:path>
                <a:path w="9865994" h="8733155">
                  <a:moveTo>
                    <a:pt x="9865442" y="3316769"/>
                  </a:moveTo>
                  <a:lnTo>
                    <a:pt x="9855843" y="3316769"/>
                  </a:lnTo>
                  <a:lnTo>
                    <a:pt x="9855843" y="3307244"/>
                  </a:lnTo>
                  <a:lnTo>
                    <a:pt x="9865442" y="3307244"/>
                  </a:lnTo>
                  <a:lnTo>
                    <a:pt x="9865442" y="3316769"/>
                  </a:lnTo>
                  <a:close/>
                </a:path>
                <a:path w="9865994" h="8733155">
                  <a:moveTo>
                    <a:pt x="9865442" y="3335819"/>
                  </a:moveTo>
                  <a:lnTo>
                    <a:pt x="9855843" y="3335819"/>
                  </a:lnTo>
                  <a:lnTo>
                    <a:pt x="9855843" y="3326294"/>
                  </a:lnTo>
                  <a:lnTo>
                    <a:pt x="9865442" y="3326294"/>
                  </a:lnTo>
                  <a:lnTo>
                    <a:pt x="9865442" y="3335819"/>
                  </a:lnTo>
                  <a:close/>
                </a:path>
                <a:path w="9865994" h="8733155">
                  <a:moveTo>
                    <a:pt x="9865442" y="3354869"/>
                  </a:moveTo>
                  <a:lnTo>
                    <a:pt x="9855843" y="3354869"/>
                  </a:lnTo>
                  <a:lnTo>
                    <a:pt x="9855843" y="3345344"/>
                  </a:lnTo>
                  <a:lnTo>
                    <a:pt x="9865442" y="3345344"/>
                  </a:lnTo>
                  <a:lnTo>
                    <a:pt x="9865442" y="3354869"/>
                  </a:lnTo>
                  <a:close/>
                </a:path>
                <a:path w="9865994" h="8733155">
                  <a:moveTo>
                    <a:pt x="9865442" y="3373919"/>
                  </a:moveTo>
                  <a:lnTo>
                    <a:pt x="9855843" y="3373919"/>
                  </a:lnTo>
                  <a:lnTo>
                    <a:pt x="9855843" y="3364394"/>
                  </a:lnTo>
                  <a:lnTo>
                    <a:pt x="9865442" y="3364394"/>
                  </a:lnTo>
                  <a:lnTo>
                    <a:pt x="9865442" y="3373919"/>
                  </a:lnTo>
                  <a:close/>
                </a:path>
                <a:path w="9865994" h="8733155">
                  <a:moveTo>
                    <a:pt x="9865442" y="3392969"/>
                  </a:moveTo>
                  <a:lnTo>
                    <a:pt x="9855843" y="3392969"/>
                  </a:lnTo>
                  <a:lnTo>
                    <a:pt x="9855843" y="3383444"/>
                  </a:lnTo>
                  <a:lnTo>
                    <a:pt x="9865442" y="3383444"/>
                  </a:lnTo>
                  <a:lnTo>
                    <a:pt x="9865442" y="3392969"/>
                  </a:lnTo>
                  <a:close/>
                </a:path>
                <a:path w="9865994" h="8733155">
                  <a:moveTo>
                    <a:pt x="9865442" y="3412019"/>
                  </a:moveTo>
                  <a:lnTo>
                    <a:pt x="9855843" y="3412019"/>
                  </a:lnTo>
                  <a:lnTo>
                    <a:pt x="9855843" y="3402494"/>
                  </a:lnTo>
                  <a:lnTo>
                    <a:pt x="9865442" y="3402494"/>
                  </a:lnTo>
                  <a:lnTo>
                    <a:pt x="9865442" y="3412019"/>
                  </a:lnTo>
                  <a:close/>
                </a:path>
                <a:path w="9865994" h="8733155">
                  <a:moveTo>
                    <a:pt x="9865442" y="3431069"/>
                  </a:moveTo>
                  <a:lnTo>
                    <a:pt x="9855843" y="3431069"/>
                  </a:lnTo>
                  <a:lnTo>
                    <a:pt x="9855843" y="3421544"/>
                  </a:lnTo>
                  <a:lnTo>
                    <a:pt x="9865442" y="3421544"/>
                  </a:lnTo>
                  <a:lnTo>
                    <a:pt x="9865442" y="3431069"/>
                  </a:lnTo>
                  <a:close/>
                </a:path>
                <a:path w="9865994" h="8733155">
                  <a:moveTo>
                    <a:pt x="9865442" y="3450119"/>
                  </a:moveTo>
                  <a:lnTo>
                    <a:pt x="9855843" y="3450119"/>
                  </a:lnTo>
                  <a:lnTo>
                    <a:pt x="9855843" y="3440594"/>
                  </a:lnTo>
                  <a:lnTo>
                    <a:pt x="9865442" y="3440594"/>
                  </a:lnTo>
                  <a:lnTo>
                    <a:pt x="9865442" y="3450119"/>
                  </a:lnTo>
                  <a:close/>
                </a:path>
                <a:path w="9865994" h="8733155">
                  <a:moveTo>
                    <a:pt x="9865442" y="3469169"/>
                  </a:moveTo>
                  <a:lnTo>
                    <a:pt x="9855843" y="3469169"/>
                  </a:lnTo>
                  <a:lnTo>
                    <a:pt x="9855843" y="3459644"/>
                  </a:lnTo>
                  <a:lnTo>
                    <a:pt x="9865442" y="3459644"/>
                  </a:lnTo>
                  <a:lnTo>
                    <a:pt x="9865442" y="3469169"/>
                  </a:lnTo>
                  <a:close/>
                </a:path>
                <a:path w="9865994" h="8733155">
                  <a:moveTo>
                    <a:pt x="9865442" y="3488219"/>
                  </a:moveTo>
                  <a:lnTo>
                    <a:pt x="9855843" y="3488219"/>
                  </a:lnTo>
                  <a:lnTo>
                    <a:pt x="9855843" y="3478694"/>
                  </a:lnTo>
                  <a:lnTo>
                    <a:pt x="9865442" y="3478694"/>
                  </a:lnTo>
                  <a:lnTo>
                    <a:pt x="9865442" y="3488219"/>
                  </a:lnTo>
                  <a:close/>
                </a:path>
                <a:path w="9865994" h="8733155">
                  <a:moveTo>
                    <a:pt x="9865442" y="3507269"/>
                  </a:moveTo>
                  <a:lnTo>
                    <a:pt x="9855843" y="3507269"/>
                  </a:lnTo>
                  <a:lnTo>
                    <a:pt x="9855843" y="3497744"/>
                  </a:lnTo>
                  <a:lnTo>
                    <a:pt x="9865442" y="3497744"/>
                  </a:lnTo>
                  <a:lnTo>
                    <a:pt x="9865442" y="3507269"/>
                  </a:lnTo>
                  <a:close/>
                </a:path>
                <a:path w="9865994" h="8733155">
                  <a:moveTo>
                    <a:pt x="9865442" y="3526319"/>
                  </a:moveTo>
                  <a:lnTo>
                    <a:pt x="9855843" y="3526319"/>
                  </a:lnTo>
                  <a:lnTo>
                    <a:pt x="9855843" y="3516794"/>
                  </a:lnTo>
                  <a:lnTo>
                    <a:pt x="9865442" y="3516794"/>
                  </a:lnTo>
                  <a:lnTo>
                    <a:pt x="9865442" y="3526319"/>
                  </a:lnTo>
                  <a:close/>
                </a:path>
                <a:path w="9865994" h="8733155">
                  <a:moveTo>
                    <a:pt x="9865442" y="3545368"/>
                  </a:moveTo>
                  <a:lnTo>
                    <a:pt x="9855843" y="3545368"/>
                  </a:lnTo>
                  <a:lnTo>
                    <a:pt x="9855843" y="3535844"/>
                  </a:lnTo>
                  <a:lnTo>
                    <a:pt x="9865442" y="3535844"/>
                  </a:lnTo>
                  <a:lnTo>
                    <a:pt x="9865442" y="3545368"/>
                  </a:lnTo>
                  <a:close/>
                </a:path>
                <a:path w="9865994" h="8733155">
                  <a:moveTo>
                    <a:pt x="9865442" y="3564418"/>
                  </a:moveTo>
                  <a:lnTo>
                    <a:pt x="9855843" y="3564418"/>
                  </a:lnTo>
                  <a:lnTo>
                    <a:pt x="9855843" y="3554893"/>
                  </a:lnTo>
                  <a:lnTo>
                    <a:pt x="9865442" y="3554893"/>
                  </a:lnTo>
                  <a:lnTo>
                    <a:pt x="9865442" y="3564418"/>
                  </a:lnTo>
                  <a:close/>
                </a:path>
                <a:path w="9865994" h="8733155">
                  <a:moveTo>
                    <a:pt x="9865442" y="3583468"/>
                  </a:moveTo>
                  <a:lnTo>
                    <a:pt x="9855843" y="3583468"/>
                  </a:lnTo>
                  <a:lnTo>
                    <a:pt x="9855843" y="3573943"/>
                  </a:lnTo>
                  <a:lnTo>
                    <a:pt x="9865442" y="3573943"/>
                  </a:lnTo>
                  <a:lnTo>
                    <a:pt x="9865442" y="3583468"/>
                  </a:lnTo>
                  <a:close/>
                </a:path>
                <a:path w="9865994" h="8733155">
                  <a:moveTo>
                    <a:pt x="9865442" y="3602518"/>
                  </a:moveTo>
                  <a:lnTo>
                    <a:pt x="9855843" y="3602518"/>
                  </a:lnTo>
                  <a:lnTo>
                    <a:pt x="9855843" y="3592993"/>
                  </a:lnTo>
                  <a:lnTo>
                    <a:pt x="9865442" y="3592993"/>
                  </a:lnTo>
                  <a:lnTo>
                    <a:pt x="9865442" y="3602518"/>
                  </a:lnTo>
                  <a:close/>
                </a:path>
                <a:path w="9865994" h="8733155">
                  <a:moveTo>
                    <a:pt x="9865442" y="3621568"/>
                  </a:moveTo>
                  <a:lnTo>
                    <a:pt x="9855843" y="3621568"/>
                  </a:lnTo>
                  <a:lnTo>
                    <a:pt x="9855843" y="3612043"/>
                  </a:lnTo>
                  <a:lnTo>
                    <a:pt x="9865442" y="3612043"/>
                  </a:lnTo>
                  <a:lnTo>
                    <a:pt x="9865442" y="3621568"/>
                  </a:lnTo>
                  <a:close/>
                </a:path>
                <a:path w="9865994" h="8733155">
                  <a:moveTo>
                    <a:pt x="9865442" y="3640618"/>
                  </a:moveTo>
                  <a:lnTo>
                    <a:pt x="9855843" y="3640618"/>
                  </a:lnTo>
                  <a:lnTo>
                    <a:pt x="9855843" y="3631093"/>
                  </a:lnTo>
                  <a:lnTo>
                    <a:pt x="9865442" y="3631093"/>
                  </a:lnTo>
                  <a:lnTo>
                    <a:pt x="9865442" y="3640618"/>
                  </a:lnTo>
                  <a:close/>
                </a:path>
                <a:path w="9865994" h="8733155">
                  <a:moveTo>
                    <a:pt x="9865442" y="3659668"/>
                  </a:moveTo>
                  <a:lnTo>
                    <a:pt x="9855843" y="3659668"/>
                  </a:lnTo>
                  <a:lnTo>
                    <a:pt x="9855843" y="3650143"/>
                  </a:lnTo>
                  <a:lnTo>
                    <a:pt x="9865442" y="3650143"/>
                  </a:lnTo>
                  <a:lnTo>
                    <a:pt x="9865442" y="3659668"/>
                  </a:lnTo>
                  <a:close/>
                </a:path>
                <a:path w="9865994" h="8733155">
                  <a:moveTo>
                    <a:pt x="9865442" y="3678718"/>
                  </a:moveTo>
                  <a:lnTo>
                    <a:pt x="9855843" y="3678718"/>
                  </a:lnTo>
                  <a:lnTo>
                    <a:pt x="9855843" y="3669193"/>
                  </a:lnTo>
                  <a:lnTo>
                    <a:pt x="9865442" y="3669193"/>
                  </a:lnTo>
                  <a:lnTo>
                    <a:pt x="9865442" y="3678718"/>
                  </a:lnTo>
                  <a:close/>
                </a:path>
                <a:path w="9865994" h="8733155">
                  <a:moveTo>
                    <a:pt x="9865442" y="3697768"/>
                  </a:moveTo>
                  <a:lnTo>
                    <a:pt x="9855843" y="3697768"/>
                  </a:lnTo>
                  <a:lnTo>
                    <a:pt x="9855843" y="3688243"/>
                  </a:lnTo>
                  <a:lnTo>
                    <a:pt x="9865442" y="3688243"/>
                  </a:lnTo>
                  <a:lnTo>
                    <a:pt x="9865442" y="3697768"/>
                  </a:lnTo>
                  <a:close/>
                </a:path>
                <a:path w="9865994" h="8733155">
                  <a:moveTo>
                    <a:pt x="9865442" y="3716818"/>
                  </a:moveTo>
                  <a:lnTo>
                    <a:pt x="9855843" y="3716818"/>
                  </a:lnTo>
                  <a:lnTo>
                    <a:pt x="9855843" y="3707293"/>
                  </a:lnTo>
                  <a:lnTo>
                    <a:pt x="9865442" y="3707293"/>
                  </a:lnTo>
                  <a:lnTo>
                    <a:pt x="9865442" y="3716818"/>
                  </a:lnTo>
                  <a:close/>
                </a:path>
                <a:path w="9865994" h="8733155">
                  <a:moveTo>
                    <a:pt x="9865442" y="3735868"/>
                  </a:moveTo>
                  <a:lnTo>
                    <a:pt x="9855843" y="3735868"/>
                  </a:lnTo>
                  <a:lnTo>
                    <a:pt x="9855843" y="3726343"/>
                  </a:lnTo>
                  <a:lnTo>
                    <a:pt x="9865442" y="3726343"/>
                  </a:lnTo>
                  <a:lnTo>
                    <a:pt x="9865442" y="3735868"/>
                  </a:lnTo>
                  <a:close/>
                </a:path>
                <a:path w="9865994" h="8733155">
                  <a:moveTo>
                    <a:pt x="9865442" y="3754918"/>
                  </a:moveTo>
                  <a:lnTo>
                    <a:pt x="9855843" y="3754918"/>
                  </a:lnTo>
                  <a:lnTo>
                    <a:pt x="9855843" y="3745393"/>
                  </a:lnTo>
                  <a:lnTo>
                    <a:pt x="9865442" y="3745393"/>
                  </a:lnTo>
                  <a:lnTo>
                    <a:pt x="9865442" y="3754918"/>
                  </a:lnTo>
                  <a:close/>
                </a:path>
                <a:path w="9865994" h="8733155">
                  <a:moveTo>
                    <a:pt x="9865442" y="3773968"/>
                  </a:moveTo>
                  <a:lnTo>
                    <a:pt x="9855843" y="3773968"/>
                  </a:lnTo>
                  <a:lnTo>
                    <a:pt x="9855843" y="3764443"/>
                  </a:lnTo>
                  <a:lnTo>
                    <a:pt x="9865442" y="3764443"/>
                  </a:lnTo>
                  <a:lnTo>
                    <a:pt x="9865442" y="3773968"/>
                  </a:lnTo>
                  <a:close/>
                </a:path>
                <a:path w="9865994" h="8733155">
                  <a:moveTo>
                    <a:pt x="9865442" y="3793018"/>
                  </a:moveTo>
                  <a:lnTo>
                    <a:pt x="9855843" y="3793018"/>
                  </a:lnTo>
                  <a:lnTo>
                    <a:pt x="9855843" y="3783493"/>
                  </a:lnTo>
                  <a:lnTo>
                    <a:pt x="9865442" y="3783493"/>
                  </a:lnTo>
                  <a:lnTo>
                    <a:pt x="9865442" y="3793018"/>
                  </a:lnTo>
                  <a:close/>
                </a:path>
                <a:path w="9865994" h="8733155">
                  <a:moveTo>
                    <a:pt x="9865442" y="3812068"/>
                  </a:moveTo>
                  <a:lnTo>
                    <a:pt x="9855843" y="3812068"/>
                  </a:lnTo>
                  <a:lnTo>
                    <a:pt x="9855843" y="3802543"/>
                  </a:lnTo>
                  <a:lnTo>
                    <a:pt x="9865442" y="3802543"/>
                  </a:lnTo>
                  <a:lnTo>
                    <a:pt x="9865442" y="3812068"/>
                  </a:lnTo>
                  <a:close/>
                </a:path>
                <a:path w="9865994" h="8733155">
                  <a:moveTo>
                    <a:pt x="9865442" y="3831118"/>
                  </a:moveTo>
                  <a:lnTo>
                    <a:pt x="9855843" y="3831118"/>
                  </a:lnTo>
                  <a:lnTo>
                    <a:pt x="9855843" y="3821593"/>
                  </a:lnTo>
                  <a:lnTo>
                    <a:pt x="9865442" y="3821593"/>
                  </a:lnTo>
                  <a:lnTo>
                    <a:pt x="9865442" y="3831118"/>
                  </a:lnTo>
                  <a:close/>
                </a:path>
                <a:path w="9865994" h="8733155">
                  <a:moveTo>
                    <a:pt x="9865442" y="3850168"/>
                  </a:moveTo>
                  <a:lnTo>
                    <a:pt x="9855843" y="3850168"/>
                  </a:lnTo>
                  <a:lnTo>
                    <a:pt x="9855843" y="3840643"/>
                  </a:lnTo>
                  <a:lnTo>
                    <a:pt x="9865442" y="3840643"/>
                  </a:lnTo>
                  <a:lnTo>
                    <a:pt x="9865442" y="3850168"/>
                  </a:lnTo>
                  <a:close/>
                </a:path>
                <a:path w="9865994" h="8733155">
                  <a:moveTo>
                    <a:pt x="9865442" y="3869218"/>
                  </a:moveTo>
                  <a:lnTo>
                    <a:pt x="9855843" y="3869218"/>
                  </a:lnTo>
                  <a:lnTo>
                    <a:pt x="9855843" y="3859693"/>
                  </a:lnTo>
                  <a:lnTo>
                    <a:pt x="9865442" y="3859693"/>
                  </a:lnTo>
                  <a:lnTo>
                    <a:pt x="9865442" y="3869218"/>
                  </a:lnTo>
                  <a:close/>
                </a:path>
                <a:path w="9865994" h="8733155">
                  <a:moveTo>
                    <a:pt x="9865442" y="3888268"/>
                  </a:moveTo>
                  <a:lnTo>
                    <a:pt x="9855843" y="3888268"/>
                  </a:lnTo>
                  <a:lnTo>
                    <a:pt x="9855843" y="3878743"/>
                  </a:lnTo>
                  <a:lnTo>
                    <a:pt x="9865442" y="3878743"/>
                  </a:lnTo>
                  <a:lnTo>
                    <a:pt x="9865442" y="3888268"/>
                  </a:lnTo>
                  <a:close/>
                </a:path>
                <a:path w="9865994" h="8733155">
                  <a:moveTo>
                    <a:pt x="9865442" y="3907318"/>
                  </a:moveTo>
                  <a:lnTo>
                    <a:pt x="9855843" y="3907318"/>
                  </a:lnTo>
                  <a:lnTo>
                    <a:pt x="9855843" y="3897793"/>
                  </a:lnTo>
                  <a:lnTo>
                    <a:pt x="9865442" y="3897793"/>
                  </a:lnTo>
                  <a:lnTo>
                    <a:pt x="9865442" y="3907318"/>
                  </a:lnTo>
                  <a:close/>
                </a:path>
                <a:path w="9865994" h="8733155">
                  <a:moveTo>
                    <a:pt x="9865442" y="3926368"/>
                  </a:moveTo>
                  <a:lnTo>
                    <a:pt x="9855843" y="3926368"/>
                  </a:lnTo>
                  <a:lnTo>
                    <a:pt x="9855843" y="3916843"/>
                  </a:lnTo>
                  <a:lnTo>
                    <a:pt x="9865442" y="3916843"/>
                  </a:lnTo>
                  <a:lnTo>
                    <a:pt x="9865442" y="3926368"/>
                  </a:lnTo>
                  <a:close/>
                </a:path>
                <a:path w="9865994" h="8733155">
                  <a:moveTo>
                    <a:pt x="9865442" y="3945418"/>
                  </a:moveTo>
                  <a:lnTo>
                    <a:pt x="9855843" y="3945418"/>
                  </a:lnTo>
                  <a:lnTo>
                    <a:pt x="9855843" y="3935893"/>
                  </a:lnTo>
                  <a:lnTo>
                    <a:pt x="9865442" y="3935893"/>
                  </a:lnTo>
                  <a:lnTo>
                    <a:pt x="9865442" y="3945418"/>
                  </a:lnTo>
                  <a:close/>
                </a:path>
                <a:path w="9865994" h="8733155">
                  <a:moveTo>
                    <a:pt x="9865442" y="3964468"/>
                  </a:moveTo>
                  <a:lnTo>
                    <a:pt x="9855843" y="3964468"/>
                  </a:lnTo>
                  <a:lnTo>
                    <a:pt x="9855843" y="3954943"/>
                  </a:lnTo>
                  <a:lnTo>
                    <a:pt x="9865442" y="3954943"/>
                  </a:lnTo>
                  <a:lnTo>
                    <a:pt x="9865442" y="3964468"/>
                  </a:lnTo>
                  <a:close/>
                </a:path>
                <a:path w="9865994" h="8733155">
                  <a:moveTo>
                    <a:pt x="9865442" y="3983518"/>
                  </a:moveTo>
                  <a:lnTo>
                    <a:pt x="9855843" y="3983518"/>
                  </a:lnTo>
                  <a:lnTo>
                    <a:pt x="9855843" y="3973993"/>
                  </a:lnTo>
                  <a:lnTo>
                    <a:pt x="9865442" y="3973993"/>
                  </a:lnTo>
                  <a:lnTo>
                    <a:pt x="9865442" y="3983518"/>
                  </a:lnTo>
                  <a:close/>
                </a:path>
                <a:path w="9865994" h="8733155">
                  <a:moveTo>
                    <a:pt x="9865442" y="4002568"/>
                  </a:moveTo>
                  <a:lnTo>
                    <a:pt x="9855843" y="4002568"/>
                  </a:lnTo>
                  <a:lnTo>
                    <a:pt x="9855843" y="3993043"/>
                  </a:lnTo>
                  <a:lnTo>
                    <a:pt x="9865442" y="3993043"/>
                  </a:lnTo>
                  <a:lnTo>
                    <a:pt x="9865442" y="4002568"/>
                  </a:lnTo>
                  <a:close/>
                </a:path>
                <a:path w="9865994" h="8733155">
                  <a:moveTo>
                    <a:pt x="9865442" y="4021618"/>
                  </a:moveTo>
                  <a:lnTo>
                    <a:pt x="9855843" y="4021618"/>
                  </a:lnTo>
                  <a:lnTo>
                    <a:pt x="9855843" y="4012093"/>
                  </a:lnTo>
                  <a:lnTo>
                    <a:pt x="9865442" y="4012093"/>
                  </a:lnTo>
                  <a:lnTo>
                    <a:pt x="9865442" y="4021618"/>
                  </a:lnTo>
                  <a:close/>
                </a:path>
                <a:path w="9865994" h="8733155">
                  <a:moveTo>
                    <a:pt x="9865442" y="4040668"/>
                  </a:moveTo>
                  <a:lnTo>
                    <a:pt x="9855843" y="4040668"/>
                  </a:lnTo>
                  <a:lnTo>
                    <a:pt x="9855843" y="4031143"/>
                  </a:lnTo>
                  <a:lnTo>
                    <a:pt x="9865442" y="4031143"/>
                  </a:lnTo>
                  <a:lnTo>
                    <a:pt x="9865442" y="4040668"/>
                  </a:lnTo>
                  <a:close/>
                </a:path>
                <a:path w="9865994" h="8733155">
                  <a:moveTo>
                    <a:pt x="9865442" y="4059718"/>
                  </a:moveTo>
                  <a:lnTo>
                    <a:pt x="9855843" y="4059718"/>
                  </a:lnTo>
                  <a:lnTo>
                    <a:pt x="9855843" y="4050193"/>
                  </a:lnTo>
                  <a:lnTo>
                    <a:pt x="9865442" y="4050193"/>
                  </a:lnTo>
                  <a:lnTo>
                    <a:pt x="9865442" y="4059718"/>
                  </a:lnTo>
                  <a:close/>
                </a:path>
                <a:path w="9865994" h="8733155">
                  <a:moveTo>
                    <a:pt x="9865442" y="4078768"/>
                  </a:moveTo>
                  <a:lnTo>
                    <a:pt x="9855843" y="4078768"/>
                  </a:lnTo>
                  <a:lnTo>
                    <a:pt x="9855843" y="4069243"/>
                  </a:lnTo>
                  <a:lnTo>
                    <a:pt x="9865442" y="4069243"/>
                  </a:lnTo>
                  <a:lnTo>
                    <a:pt x="9865442" y="4078768"/>
                  </a:lnTo>
                  <a:close/>
                </a:path>
                <a:path w="9865994" h="8733155">
                  <a:moveTo>
                    <a:pt x="9865442" y="4097818"/>
                  </a:moveTo>
                  <a:lnTo>
                    <a:pt x="9855843" y="4097818"/>
                  </a:lnTo>
                  <a:lnTo>
                    <a:pt x="9855843" y="4088293"/>
                  </a:lnTo>
                  <a:lnTo>
                    <a:pt x="9865442" y="4088293"/>
                  </a:lnTo>
                  <a:lnTo>
                    <a:pt x="9865442" y="4097818"/>
                  </a:lnTo>
                  <a:close/>
                </a:path>
                <a:path w="9865994" h="8733155">
                  <a:moveTo>
                    <a:pt x="9865442" y="4116868"/>
                  </a:moveTo>
                  <a:lnTo>
                    <a:pt x="9855843" y="4116868"/>
                  </a:lnTo>
                  <a:lnTo>
                    <a:pt x="9855843" y="4107343"/>
                  </a:lnTo>
                  <a:lnTo>
                    <a:pt x="9865442" y="4107343"/>
                  </a:lnTo>
                  <a:lnTo>
                    <a:pt x="9865442" y="4116868"/>
                  </a:lnTo>
                  <a:close/>
                </a:path>
                <a:path w="9865994" h="8733155">
                  <a:moveTo>
                    <a:pt x="9865442" y="4135918"/>
                  </a:moveTo>
                  <a:lnTo>
                    <a:pt x="9855843" y="4135918"/>
                  </a:lnTo>
                  <a:lnTo>
                    <a:pt x="9855843" y="4126393"/>
                  </a:lnTo>
                  <a:lnTo>
                    <a:pt x="9865442" y="4126393"/>
                  </a:lnTo>
                  <a:lnTo>
                    <a:pt x="9865442" y="4135918"/>
                  </a:lnTo>
                  <a:close/>
                </a:path>
                <a:path w="9865994" h="8733155">
                  <a:moveTo>
                    <a:pt x="9865442" y="4154968"/>
                  </a:moveTo>
                  <a:lnTo>
                    <a:pt x="9855843" y="4154968"/>
                  </a:lnTo>
                  <a:lnTo>
                    <a:pt x="9855843" y="4145443"/>
                  </a:lnTo>
                  <a:lnTo>
                    <a:pt x="9865442" y="4145443"/>
                  </a:lnTo>
                  <a:lnTo>
                    <a:pt x="9865442" y="4154968"/>
                  </a:lnTo>
                  <a:close/>
                </a:path>
                <a:path w="9865994" h="8733155">
                  <a:moveTo>
                    <a:pt x="9865442" y="4174018"/>
                  </a:moveTo>
                  <a:lnTo>
                    <a:pt x="9855843" y="4174018"/>
                  </a:lnTo>
                  <a:lnTo>
                    <a:pt x="9855843" y="4164493"/>
                  </a:lnTo>
                  <a:lnTo>
                    <a:pt x="9865442" y="4164493"/>
                  </a:lnTo>
                  <a:lnTo>
                    <a:pt x="9865442" y="4174018"/>
                  </a:lnTo>
                  <a:close/>
                </a:path>
                <a:path w="9865994" h="8733155">
                  <a:moveTo>
                    <a:pt x="9865442" y="4193068"/>
                  </a:moveTo>
                  <a:lnTo>
                    <a:pt x="9855843" y="4193068"/>
                  </a:lnTo>
                  <a:lnTo>
                    <a:pt x="9855843" y="4183543"/>
                  </a:lnTo>
                  <a:lnTo>
                    <a:pt x="9865442" y="4183543"/>
                  </a:lnTo>
                  <a:lnTo>
                    <a:pt x="9865442" y="4193068"/>
                  </a:lnTo>
                  <a:close/>
                </a:path>
                <a:path w="9865994" h="8733155">
                  <a:moveTo>
                    <a:pt x="9865442" y="4212118"/>
                  </a:moveTo>
                  <a:lnTo>
                    <a:pt x="9855843" y="4212118"/>
                  </a:lnTo>
                  <a:lnTo>
                    <a:pt x="9855843" y="4202593"/>
                  </a:lnTo>
                  <a:lnTo>
                    <a:pt x="9865442" y="4202593"/>
                  </a:lnTo>
                  <a:lnTo>
                    <a:pt x="9865442" y="4212118"/>
                  </a:lnTo>
                  <a:close/>
                </a:path>
                <a:path w="9865994" h="8733155">
                  <a:moveTo>
                    <a:pt x="9865442" y="4231168"/>
                  </a:moveTo>
                  <a:lnTo>
                    <a:pt x="9855843" y="4231168"/>
                  </a:lnTo>
                  <a:lnTo>
                    <a:pt x="9855843" y="4221643"/>
                  </a:lnTo>
                  <a:lnTo>
                    <a:pt x="9865442" y="4221643"/>
                  </a:lnTo>
                  <a:lnTo>
                    <a:pt x="9865442" y="4231168"/>
                  </a:lnTo>
                  <a:close/>
                </a:path>
                <a:path w="9865994" h="8733155">
                  <a:moveTo>
                    <a:pt x="9865442" y="4250218"/>
                  </a:moveTo>
                  <a:lnTo>
                    <a:pt x="9855843" y="4250218"/>
                  </a:lnTo>
                  <a:lnTo>
                    <a:pt x="9855843" y="4240693"/>
                  </a:lnTo>
                  <a:lnTo>
                    <a:pt x="9865442" y="4240693"/>
                  </a:lnTo>
                  <a:lnTo>
                    <a:pt x="9865442" y="4250218"/>
                  </a:lnTo>
                  <a:close/>
                </a:path>
                <a:path w="9865994" h="8733155">
                  <a:moveTo>
                    <a:pt x="9865442" y="4269268"/>
                  </a:moveTo>
                  <a:lnTo>
                    <a:pt x="9855843" y="4269268"/>
                  </a:lnTo>
                  <a:lnTo>
                    <a:pt x="9855843" y="4259743"/>
                  </a:lnTo>
                  <a:lnTo>
                    <a:pt x="9865442" y="4259743"/>
                  </a:lnTo>
                  <a:lnTo>
                    <a:pt x="9865442" y="4269268"/>
                  </a:lnTo>
                  <a:close/>
                </a:path>
                <a:path w="9865994" h="8733155">
                  <a:moveTo>
                    <a:pt x="9865442" y="4288318"/>
                  </a:moveTo>
                  <a:lnTo>
                    <a:pt x="9855843" y="4288318"/>
                  </a:lnTo>
                  <a:lnTo>
                    <a:pt x="9855843" y="4278793"/>
                  </a:lnTo>
                  <a:lnTo>
                    <a:pt x="9865442" y="4278793"/>
                  </a:lnTo>
                  <a:lnTo>
                    <a:pt x="9865442" y="4288318"/>
                  </a:lnTo>
                  <a:close/>
                </a:path>
                <a:path w="9865994" h="8733155">
                  <a:moveTo>
                    <a:pt x="9865442" y="4307368"/>
                  </a:moveTo>
                  <a:lnTo>
                    <a:pt x="9855843" y="4307368"/>
                  </a:lnTo>
                  <a:lnTo>
                    <a:pt x="9855843" y="4297843"/>
                  </a:lnTo>
                  <a:lnTo>
                    <a:pt x="9865442" y="4297843"/>
                  </a:lnTo>
                  <a:lnTo>
                    <a:pt x="9865442" y="4307368"/>
                  </a:lnTo>
                  <a:close/>
                </a:path>
                <a:path w="9865994" h="8733155">
                  <a:moveTo>
                    <a:pt x="9865442" y="4326418"/>
                  </a:moveTo>
                  <a:lnTo>
                    <a:pt x="9855843" y="4326418"/>
                  </a:lnTo>
                  <a:lnTo>
                    <a:pt x="9855843" y="4316893"/>
                  </a:lnTo>
                  <a:lnTo>
                    <a:pt x="9865442" y="4316893"/>
                  </a:lnTo>
                  <a:lnTo>
                    <a:pt x="9865442" y="4326418"/>
                  </a:lnTo>
                  <a:close/>
                </a:path>
                <a:path w="9865994" h="8733155">
                  <a:moveTo>
                    <a:pt x="9865442" y="4345468"/>
                  </a:moveTo>
                  <a:lnTo>
                    <a:pt x="9855843" y="4345468"/>
                  </a:lnTo>
                  <a:lnTo>
                    <a:pt x="9855843" y="4335943"/>
                  </a:lnTo>
                  <a:lnTo>
                    <a:pt x="9865442" y="4335943"/>
                  </a:lnTo>
                  <a:lnTo>
                    <a:pt x="9865442" y="4345468"/>
                  </a:lnTo>
                  <a:close/>
                </a:path>
                <a:path w="9865994" h="8733155">
                  <a:moveTo>
                    <a:pt x="9865442" y="4364518"/>
                  </a:moveTo>
                  <a:lnTo>
                    <a:pt x="9855843" y="4364518"/>
                  </a:lnTo>
                  <a:lnTo>
                    <a:pt x="9855843" y="4354993"/>
                  </a:lnTo>
                  <a:lnTo>
                    <a:pt x="9865442" y="4354993"/>
                  </a:lnTo>
                  <a:lnTo>
                    <a:pt x="9865442" y="4364518"/>
                  </a:lnTo>
                  <a:close/>
                </a:path>
                <a:path w="9865994" h="8733155">
                  <a:moveTo>
                    <a:pt x="9865442" y="4383568"/>
                  </a:moveTo>
                  <a:lnTo>
                    <a:pt x="9855843" y="4383568"/>
                  </a:lnTo>
                  <a:lnTo>
                    <a:pt x="9855843" y="4374043"/>
                  </a:lnTo>
                  <a:lnTo>
                    <a:pt x="9865442" y="4374043"/>
                  </a:lnTo>
                  <a:lnTo>
                    <a:pt x="9865442" y="4383568"/>
                  </a:lnTo>
                  <a:close/>
                </a:path>
                <a:path w="9865994" h="8733155">
                  <a:moveTo>
                    <a:pt x="9865442" y="4402618"/>
                  </a:moveTo>
                  <a:lnTo>
                    <a:pt x="9855843" y="4402618"/>
                  </a:lnTo>
                  <a:lnTo>
                    <a:pt x="9855843" y="4393093"/>
                  </a:lnTo>
                  <a:lnTo>
                    <a:pt x="9865442" y="4393093"/>
                  </a:lnTo>
                  <a:lnTo>
                    <a:pt x="9865442" y="4402618"/>
                  </a:lnTo>
                  <a:close/>
                </a:path>
                <a:path w="9865994" h="8733155">
                  <a:moveTo>
                    <a:pt x="9865442" y="4421668"/>
                  </a:moveTo>
                  <a:lnTo>
                    <a:pt x="9855843" y="4421668"/>
                  </a:lnTo>
                  <a:lnTo>
                    <a:pt x="9855843" y="4412143"/>
                  </a:lnTo>
                  <a:lnTo>
                    <a:pt x="9865442" y="4412143"/>
                  </a:lnTo>
                  <a:lnTo>
                    <a:pt x="9865442" y="4421668"/>
                  </a:lnTo>
                  <a:close/>
                </a:path>
                <a:path w="9865994" h="8733155">
                  <a:moveTo>
                    <a:pt x="9865442" y="4440719"/>
                  </a:moveTo>
                  <a:lnTo>
                    <a:pt x="9855843" y="4440719"/>
                  </a:lnTo>
                  <a:lnTo>
                    <a:pt x="9855843" y="4431193"/>
                  </a:lnTo>
                  <a:lnTo>
                    <a:pt x="9865442" y="4431193"/>
                  </a:lnTo>
                  <a:lnTo>
                    <a:pt x="9865442" y="4440719"/>
                  </a:lnTo>
                  <a:close/>
                </a:path>
                <a:path w="9865994" h="8733155">
                  <a:moveTo>
                    <a:pt x="9865442" y="4459768"/>
                  </a:moveTo>
                  <a:lnTo>
                    <a:pt x="9855843" y="4459768"/>
                  </a:lnTo>
                  <a:lnTo>
                    <a:pt x="9855843" y="4450243"/>
                  </a:lnTo>
                  <a:lnTo>
                    <a:pt x="9865442" y="4450243"/>
                  </a:lnTo>
                  <a:lnTo>
                    <a:pt x="9865442" y="4459768"/>
                  </a:lnTo>
                  <a:close/>
                </a:path>
                <a:path w="9865994" h="8733155">
                  <a:moveTo>
                    <a:pt x="9865442" y="4478819"/>
                  </a:moveTo>
                  <a:lnTo>
                    <a:pt x="9855843" y="4478819"/>
                  </a:lnTo>
                  <a:lnTo>
                    <a:pt x="9855843" y="4469293"/>
                  </a:lnTo>
                  <a:lnTo>
                    <a:pt x="9865442" y="4469293"/>
                  </a:lnTo>
                  <a:lnTo>
                    <a:pt x="9865442" y="4478819"/>
                  </a:lnTo>
                  <a:close/>
                </a:path>
                <a:path w="9865994" h="8733155">
                  <a:moveTo>
                    <a:pt x="9865442" y="4497868"/>
                  </a:moveTo>
                  <a:lnTo>
                    <a:pt x="9855843" y="4497868"/>
                  </a:lnTo>
                  <a:lnTo>
                    <a:pt x="9855843" y="4488343"/>
                  </a:lnTo>
                  <a:lnTo>
                    <a:pt x="9865442" y="4488343"/>
                  </a:lnTo>
                  <a:lnTo>
                    <a:pt x="9865442" y="4497868"/>
                  </a:lnTo>
                  <a:close/>
                </a:path>
                <a:path w="9865994" h="8733155">
                  <a:moveTo>
                    <a:pt x="9865442" y="4516919"/>
                  </a:moveTo>
                  <a:lnTo>
                    <a:pt x="9855843" y="4516919"/>
                  </a:lnTo>
                  <a:lnTo>
                    <a:pt x="9855843" y="4507393"/>
                  </a:lnTo>
                  <a:lnTo>
                    <a:pt x="9865442" y="4507393"/>
                  </a:lnTo>
                  <a:lnTo>
                    <a:pt x="9865442" y="4516919"/>
                  </a:lnTo>
                  <a:close/>
                </a:path>
                <a:path w="9865994" h="8733155">
                  <a:moveTo>
                    <a:pt x="9865442" y="4535968"/>
                  </a:moveTo>
                  <a:lnTo>
                    <a:pt x="9855843" y="4535968"/>
                  </a:lnTo>
                  <a:lnTo>
                    <a:pt x="9855843" y="4526443"/>
                  </a:lnTo>
                  <a:lnTo>
                    <a:pt x="9865442" y="4526443"/>
                  </a:lnTo>
                  <a:lnTo>
                    <a:pt x="9865442" y="4535968"/>
                  </a:lnTo>
                  <a:close/>
                </a:path>
                <a:path w="9865994" h="8733155">
                  <a:moveTo>
                    <a:pt x="9865442" y="4555019"/>
                  </a:moveTo>
                  <a:lnTo>
                    <a:pt x="9855843" y="4555019"/>
                  </a:lnTo>
                  <a:lnTo>
                    <a:pt x="9855843" y="4545493"/>
                  </a:lnTo>
                  <a:lnTo>
                    <a:pt x="9865442" y="4545493"/>
                  </a:lnTo>
                  <a:lnTo>
                    <a:pt x="9865442" y="4555019"/>
                  </a:lnTo>
                  <a:close/>
                </a:path>
                <a:path w="9865994" h="8733155">
                  <a:moveTo>
                    <a:pt x="9865442" y="4574068"/>
                  </a:moveTo>
                  <a:lnTo>
                    <a:pt x="9855843" y="4574068"/>
                  </a:lnTo>
                  <a:lnTo>
                    <a:pt x="9855843" y="4564543"/>
                  </a:lnTo>
                  <a:lnTo>
                    <a:pt x="9865442" y="4564543"/>
                  </a:lnTo>
                  <a:lnTo>
                    <a:pt x="9865442" y="4574068"/>
                  </a:lnTo>
                  <a:close/>
                </a:path>
                <a:path w="9865994" h="8733155">
                  <a:moveTo>
                    <a:pt x="9865442" y="4593119"/>
                  </a:moveTo>
                  <a:lnTo>
                    <a:pt x="9855843" y="4593119"/>
                  </a:lnTo>
                  <a:lnTo>
                    <a:pt x="9855843" y="4583593"/>
                  </a:lnTo>
                  <a:lnTo>
                    <a:pt x="9865442" y="4583593"/>
                  </a:lnTo>
                  <a:lnTo>
                    <a:pt x="9865442" y="4593119"/>
                  </a:lnTo>
                  <a:close/>
                </a:path>
                <a:path w="9865994" h="8733155">
                  <a:moveTo>
                    <a:pt x="9865442" y="4612168"/>
                  </a:moveTo>
                  <a:lnTo>
                    <a:pt x="9855843" y="4612168"/>
                  </a:lnTo>
                  <a:lnTo>
                    <a:pt x="9855843" y="4602643"/>
                  </a:lnTo>
                  <a:lnTo>
                    <a:pt x="9865442" y="4602643"/>
                  </a:lnTo>
                  <a:lnTo>
                    <a:pt x="9865442" y="4612168"/>
                  </a:lnTo>
                  <a:close/>
                </a:path>
                <a:path w="9865994" h="8733155">
                  <a:moveTo>
                    <a:pt x="9865442" y="4631219"/>
                  </a:moveTo>
                  <a:lnTo>
                    <a:pt x="9855843" y="4631219"/>
                  </a:lnTo>
                  <a:lnTo>
                    <a:pt x="9855843" y="4621693"/>
                  </a:lnTo>
                  <a:lnTo>
                    <a:pt x="9865442" y="4621693"/>
                  </a:lnTo>
                  <a:lnTo>
                    <a:pt x="9865442" y="4631219"/>
                  </a:lnTo>
                  <a:close/>
                </a:path>
                <a:path w="9865994" h="8733155">
                  <a:moveTo>
                    <a:pt x="9865442" y="4650268"/>
                  </a:moveTo>
                  <a:lnTo>
                    <a:pt x="9855843" y="4650268"/>
                  </a:lnTo>
                  <a:lnTo>
                    <a:pt x="9855843" y="4640743"/>
                  </a:lnTo>
                  <a:lnTo>
                    <a:pt x="9865442" y="4640743"/>
                  </a:lnTo>
                  <a:lnTo>
                    <a:pt x="9865442" y="4650268"/>
                  </a:lnTo>
                  <a:close/>
                </a:path>
                <a:path w="9865994" h="8733155">
                  <a:moveTo>
                    <a:pt x="9865442" y="4669319"/>
                  </a:moveTo>
                  <a:lnTo>
                    <a:pt x="9855843" y="4669319"/>
                  </a:lnTo>
                  <a:lnTo>
                    <a:pt x="9855843" y="4659793"/>
                  </a:lnTo>
                  <a:lnTo>
                    <a:pt x="9865442" y="4659793"/>
                  </a:lnTo>
                  <a:lnTo>
                    <a:pt x="9865442" y="4669319"/>
                  </a:lnTo>
                  <a:close/>
                </a:path>
                <a:path w="9865994" h="8733155">
                  <a:moveTo>
                    <a:pt x="9865442" y="4688368"/>
                  </a:moveTo>
                  <a:lnTo>
                    <a:pt x="9855843" y="4688368"/>
                  </a:lnTo>
                  <a:lnTo>
                    <a:pt x="9855843" y="4678843"/>
                  </a:lnTo>
                  <a:lnTo>
                    <a:pt x="9865442" y="4678843"/>
                  </a:lnTo>
                  <a:lnTo>
                    <a:pt x="9865442" y="4688368"/>
                  </a:lnTo>
                  <a:close/>
                </a:path>
                <a:path w="9865994" h="8733155">
                  <a:moveTo>
                    <a:pt x="9865442" y="4707419"/>
                  </a:moveTo>
                  <a:lnTo>
                    <a:pt x="9855843" y="4707419"/>
                  </a:lnTo>
                  <a:lnTo>
                    <a:pt x="9855843" y="4697893"/>
                  </a:lnTo>
                  <a:lnTo>
                    <a:pt x="9865442" y="4697893"/>
                  </a:lnTo>
                  <a:lnTo>
                    <a:pt x="9865442" y="4707419"/>
                  </a:lnTo>
                  <a:close/>
                </a:path>
                <a:path w="9865994" h="8733155">
                  <a:moveTo>
                    <a:pt x="9865442" y="4726468"/>
                  </a:moveTo>
                  <a:lnTo>
                    <a:pt x="9855843" y="4726468"/>
                  </a:lnTo>
                  <a:lnTo>
                    <a:pt x="9855843" y="4716943"/>
                  </a:lnTo>
                  <a:lnTo>
                    <a:pt x="9865442" y="4716943"/>
                  </a:lnTo>
                  <a:lnTo>
                    <a:pt x="9865442" y="4726468"/>
                  </a:lnTo>
                  <a:close/>
                </a:path>
                <a:path w="9865994" h="8733155">
                  <a:moveTo>
                    <a:pt x="9865442" y="4745519"/>
                  </a:moveTo>
                  <a:lnTo>
                    <a:pt x="9855843" y="4745519"/>
                  </a:lnTo>
                  <a:lnTo>
                    <a:pt x="9855843" y="4735993"/>
                  </a:lnTo>
                  <a:lnTo>
                    <a:pt x="9865442" y="4735993"/>
                  </a:lnTo>
                  <a:lnTo>
                    <a:pt x="9865442" y="4745519"/>
                  </a:lnTo>
                  <a:close/>
                </a:path>
                <a:path w="9865994" h="8733155">
                  <a:moveTo>
                    <a:pt x="9865442" y="4764568"/>
                  </a:moveTo>
                  <a:lnTo>
                    <a:pt x="9855843" y="4764568"/>
                  </a:lnTo>
                  <a:lnTo>
                    <a:pt x="9855843" y="4755043"/>
                  </a:lnTo>
                  <a:lnTo>
                    <a:pt x="9865442" y="4755043"/>
                  </a:lnTo>
                  <a:lnTo>
                    <a:pt x="9865442" y="4764568"/>
                  </a:lnTo>
                  <a:close/>
                </a:path>
                <a:path w="9865994" h="8733155">
                  <a:moveTo>
                    <a:pt x="9865442" y="4783619"/>
                  </a:moveTo>
                  <a:lnTo>
                    <a:pt x="9855843" y="4783619"/>
                  </a:lnTo>
                  <a:lnTo>
                    <a:pt x="9855843" y="4774093"/>
                  </a:lnTo>
                  <a:lnTo>
                    <a:pt x="9865442" y="4774093"/>
                  </a:lnTo>
                  <a:lnTo>
                    <a:pt x="9865442" y="4783619"/>
                  </a:lnTo>
                  <a:close/>
                </a:path>
                <a:path w="9865994" h="8733155">
                  <a:moveTo>
                    <a:pt x="9865442" y="4802668"/>
                  </a:moveTo>
                  <a:lnTo>
                    <a:pt x="9855843" y="4802668"/>
                  </a:lnTo>
                  <a:lnTo>
                    <a:pt x="9855843" y="4793143"/>
                  </a:lnTo>
                  <a:lnTo>
                    <a:pt x="9865442" y="4793143"/>
                  </a:lnTo>
                  <a:lnTo>
                    <a:pt x="9865442" y="4802668"/>
                  </a:lnTo>
                  <a:close/>
                </a:path>
                <a:path w="9865994" h="8733155">
                  <a:moveTo>
                    <a:pt x="9865442" y="4821719"/>
                  </a:moveTo>
                  <a:lnTo>
                    <a:pt x="9855843" y="4821719"/>
                  </a:lnTo>
                  <a:lnTo>
                    <a:pt x="9855843" y="4812193"/>
                  </a:lnTo>
                  <a:lnTo>
                    <a:pt x="9865442" y="4812193"/>
                  </a:lnTo>
                  <a:lnTo>
                    <a:pt x="9865442" y="4821719"/>
                  </a:lnTo>
                  <a:close/>
                </a:path>
                <a:path w="9865994" h="8733155">
                  <a:moveTo>
                    <a:pt x="9865442" y="4840768"/>
                  </a:moveTo>
                  <a:lnTo>
                    <a:pt x="9855843" y="4840768"/>
                  </a:lnTo>
                  <a:lnTo>
                    <a:pt x="9855843" y="4831243"/>
                  </a:lnTo>
                  <a:lnTo>
                    <a:pt x="9865442" y="4831243"/>
                  </a:lnTo>
                  <a:lnTo>
                    <a:pt x="9865442" y="4840768"/>
                  </a:lnTo>
                  <a:close/>
                </a:path>
                <a:path w="9865994" h="8733155">
                  <a:moveTo>
                    <a:pt x="9865442" y="4859819"/>
                  </a:moveTo>
                  <a:lnTo>
                    <a:pt x="9855843" y="4859819"/>
                  </a:lnTo>
                  <a:lnTo>
                    <a:pt x="9855843" y="4850293"/>
                  </a:lnTo>
                  <a:lnTo>
                    <a:pt x="9865442" y="4850293"/>
                  </a:lnTo>
                  <a:lnTo>
                    <a:pt x="9865442" y="4859819"/>
                  </a:lnTo>
                  <a:close/>
                </a:path>
                <a:path w="9865994" h="8733155">
                  <a:moveTo>
                    <a:pt x="9865442" y="4878868"/>
                  </a:moveTo>
                  <a:lnTo>
                    <a:pt x="9855843" y="4878868"/>
                  </a:lnTo>
                  <a:lnTo>
                    <a:pt x="9855843" y="4869343"/>
                  </a:lnTo>
                  <a:lnTo>
                    <a:pt x="9865442" y="4869343"/>
                  </a:lnTo>
                  <a:lnTo>
                    <a:pt x="9865442" y="4878868"/>
                  </a:lnTo>
                  <a:close/>
                </a:path>
                <a:path w="9865994" h="8733155">
                  <a:moveTo>
                    <a:pt x="9865442" y="4897919"/>
                  </a:moveTo>
                  <a:lnTo>
                    <a:pt x="9855843" y="4897919"/>
                  </a:lnTo>
                  <a:lnTo>
                    <a:pt x="9855843" y="4888393"/>
                  </a:lnTo>
                  <a:lnTo>
                    <a:pt x="9865442" y="4888393"/>
                  </a:lnTo>
                  <a:lnTo>
                    <a:pt x="9865442" y="4897919"/>
                  </a:lnTo>
                  <a:close/>
                </a:path>
                <a:path w="9865994" h="8733155">
                  <a:moveTo>
                    <a:pt x="9865442" y="4916968"/>
                  </a:moveTo>
                  <a:lnTo>
                    <a:pt x="9855843" y="4916968"/>
                  </a:lnTo>
                  <a:lnTo>
                    <a:pt x="9855843" y="4907443"/>
                  </a:lnTo>
                  <a:lnTo>
                    <a:pt x="9865442" y="4907443"/>
                  </a:lnTo>
                  <a:lnTo>
                    <a:pt x="9865442" y="4916968"/>
                  </a:lnTo>
                  <a:close/>
                </a:path>
                <a:path w="9865994" h="8733155">
                  <a:moveTo>
                    <a:pt x="9865442" y="4936019"/>
                  </a:moveTo>
                  <a:lnTo>
                    <a:pt x="9855843" y="4936019"/>
                  </a:lnTo>
                  <a:lnTo>
                    <a:pt x="9855843" y="4926493"/>
                  </a:lnTo>
                  <a:lnTo>
                    <a:pt x="9865442" y="4926493"/>
                  </a:lnTo>
                  <a:lnTo>
                    <a:pt x="9865442" y="4936019"/>
                  </a:lnTo>
                  <a:close/>
                </a:path>
                <a:path w="9865994" h="8733155">
                  <a:moveTo>
                    <a:pt x="9865442" y="4955068"/>
                  </a:moveTo>
                  <a:lnTo>
                    <a:pt x="9855843" y="4955068"/>
                  </a:lnTo>
                  <a:lnTo>
                    <a:pt x="9855843" y="4945543"/>
                  </a:lnTo>
                  <a:lnTo>
                    <a:pt x="9865442" y="4945543"/>
                  </a:lnTo>
                  <a:lnTo>
                    <a:pt x="9865442" y="4955068"/>
                  </a:lnTo>
                  <a:close/>
                </a:path>
                <a:path w="9865994" h="8733155">
                  <a:moveTo>
                    <a:pt x="9865442" y="4974119"/>
                  </a:moveTo>
                  <a:lnTo>
                    <a:pt x="9855843" y="4974119"/>
                  </a:lnTo>
                  <a:lnTo>
                    <a:pt x="9855843" y="4964593"/>
                  </a:lnTo>
                  <a:lnTo>
                    <a:pt x="9865442" y="4964593"/>
                  </a:lnTo>
                  <a:lnTo>
                    <a:pt x="9865442" y="4974119"/>
                  </a:lnTo>
                  <a:close/>
                </a:path>
                <a:path w="9865994" h="8733155">
                  <a:moveTo>
                    <a:pt x="9865442" y="4993168"/>
                  </a:moveTo>
                  <a:lnTo>
                    <a:pt x="9855843" y="4993168"/>
                  </a:lnTo>
                  <a:lnTo>
                    <a:pt x="9855843" y="4983643"/>
                  </a:lnTo>
                  <a:lnTo>
                    <a:pt x="9865442" y="4983643"/>
                  </a:lnTo>
                  <a:lnTo>
                    <a:pt x="9865442" y="4993168"/>
                  </a:lnTo>
                  <a:close/>
                </a:path>
                <a:path w="9865994" h="8733155">
                  <a:moveTo>
                    <a:pt x="9865442" y="5012219"/>
                  </a:moveTo>
                  <a:lnTo>
                    <a:pt x="9855843" y="5012219"/>
                  </a:lnTo>
                  <a:lnTo>
                    <a:pt x="9855843" y="5002693"/>
                  </a:lnTo>
                  <a:lnTo>
                    <a:pt x="9865442" y="5002693"/>
                  </a:lnTo>
                  <a:lnTo>
                    <a:pt x="9865442" y="5012219"/>
                  </a:lnTo>
                  <a:close/>
                </a:path>
                <a:path w="9865994" h="8733155">
                  <a:moveTo>
                    <a:pt x="9865442" y="5031268"/>
                  </a:moveTo>
                  <a:lnTo>
                    <a:pt x="9855843" y="5031268"/>
                  </a:lnTo>
                  <a:lnTo>
                    <a:pt x="9855843" y="5021743"/>
                  </a:lnTo>
                  <a:lnTo>
                    <a:pt x="9865442" y="5021743"/>
                  </a:lnTo>
                  <a:lnTo>
                    <a:pt x="9865442" y="5031268"/>
                  </a:lnTo>
                  <a:close/>
                </a:path>
                <a:path w="9865994" h="8733155">
                  <a:moveTo>
                    <a:pt x="9865442" y="5050319"/>
                  </a:moveTo>
                  <a:lnTo>
                    <a:pt x="9855843" y="5050319"/>
                  </a:lnTo>
                  <a:lnTo>
                    <a:pt x="9855843" y="5040793"/>
                  </a:lnTo>
                  <a:lnTo>
                    <a:pt x="9865442" y="5040793"/>
                  </a:lnTo>
                  <a:lnTo>
                    <a:pt x="9865442" y="5050319"/>
                  </a:lnTo>
                  <a:close/>
                </a:path>
                <a:path w="9865994" h="8733155">
                  <a:moveTo>
                    <a:pt x="9865442" y="5069368"/>
                  </a:moveTo>
                  <a:lnTo>
                    <a:pt x="9855843" y="5069368"/>
                  </a:lnTo>
                  <a:lnTo>
                    <a:pt x="9855843" y="5059843"/>
                  </a:lnTo>
                  <a:lnTo>
                    <a:pt x="9865442" y="5059843"/>
                  </a:lnTo>
                  <a:lnTo>
                    <a:pt x="9865442" y="5069368"/>
                  </a:lnTo>
                  <a:close/>
                </a:path>
                <a:path w="9865994" h="8733155">
                  <a:moveTo>
                    <a:pt x="9865442" y="5088419"/>
                  </a:moveTo>
                  <a:lnTo>
                    <a:pt x="9855843" y="5088419"/>
                  </a:lnTo>
                  <a:lnTo>
                    <a:pt x="9855843" y="5078893"/>
                  </a:lnTo>
                  <a:lnTo>
                    <a:pt x="9865442" y="5078893"/>
                  </a:lnTo>
                  <a:lnTo>
                    <a:pt x="9865442" y="5088419"/>
                  </a:lnTo>
                  <a:close/>
                </a:path>
                <a:path w="9865994" h="8733155">
                  <a:moveTo>
                    <a:pt x="9865442" y="5107468"/>
                  </a:moveTo>
                  <a:lnTo>
                    <a:pt x="9855843" y="5107468"/>
                  </a:lnTo>
                  <a:lnTo>
                    <a:pt x="9855843" y="5097943"/>
                  </a:lnTo>
                  <a:lnTo>
                    <a:pt x="9865442" y="5097943"/>
                  </a:lnTo>
                  <a:lnTo>
                    <a:pt x="9865442" y="5107468"/>
                  </a:lnTo>
                  <a:close/>
                </a:path>
                <a:path w="9865994" h="8733155">
                  <a:moveTo>
                    <a:pt x="9865442" y="5126518"/>
                  </a:moveTo>
                  <a:lnTo>
                    <a:pt x="9855843" y="5126518"/>
                  </a:lnTo>
                  <a:lnTo>
                    <a:pt x="9855843" y="5116993"/>
                  </a:lnTo>
                  <a:lnTo>
                    <a:pt x="9865442" y="5116993"/>
                  </a:lnTo>
                  <a:lnTo>
                    <a:pt x="9865442" y="5126518"/>
                  </a:lnTo>
                  <a:close/>
                </a:path>
                <a:path w="9865994" h="8733155">
                  <a:moveTo>
                    <a:pt x="9865442" y="5145568"/>
                  </a:moveTo>
                  <a:lnTo>
                    <a:pt x="9855843" y="5145568"/>
                  </a:lnTo>
                  <a:lnTo>
                    <a:pt x="9855843" y="5136043"/>
                  </a:lnTo>
                  <a:lnTo>
                    <a:pt x="9865442" y="5136043"/>
                  </a:lnTo>
                  <a:lnTo>
                    <a:pt x="9865442" y="5145568"/>
                  </a:lnTo>
                  <a:close/>
                </a:path>
                <a:path w="9865994" h="8733155">
                  <a:moveTo>
                    <a:pt x="9865442" y="5164618"/>
                  </a:moveTo>
                  <a:lnTo>
                    <a:pt x="9855843" y="5164618"/>
                  </a:lnTo>
                  <a:lnTo>
                    <a:pt x="9855843" y="5155093"/>
                  </a:lnTo>
                  <a:lnTo>
                    <a:pt x="9865442" y="5155093"/>
                  </a:lnTo>
                  <a:lnTo>
                    <a:pt x="9865442" y="5164618"/>
                  </a:lnTo>
                  <a:close/>
                </a:path>
                <a:path w="9865994" h="8733155">
                  <a:moveTo>
                    <a:pt x="9865442" y="5183668"/>
                  </a:moveTo>
                  <a:lnTo>
                    <a:pt x="9855843" y="5183668"/>
                  </a:lnTo>
                  <a:lnTo>
                    <a:pt x="9855843" y="5174143"/>
                  </a:lnTo>
                  <a:lnTo>
                    <a:pt x="9865442" y="5174143"/>
                  </a:lnTo>
                  <a:lnTo>
                    <a:pt x="9865442" y="5183668"/>
                  </a:lnTo>
                  <a:close/>
                </a:path>
                <a:path w="9865994" h="8733155">
                  <a:moveTo>
                    <a:pt x="9865442" y="5202718"/>
                  </a:moveTo>
                  <a:lnTo>
                    <a:pt x="9855843" y="5202718"/>
                  </a:lnTo>
                  <a:lnTo>
                    <a:pt x="9855843" y="5193193"/>
                  </a:lnTo>
                  <a:lnTo>
                    <a:pt x="9865442" y="5193193"/>
                  </a:lnTo>
                  <a:lnTo>
                    <a:pt x="9865442" y="5202718"/>
                  </a:lnTo>
                  <a:close/>
                </a:path>
                <a:path w="9865994" h="8733155">
                  <a:moveTo>
                    <a:pt x="9865442" y="5221768"/>
                  </a:moveTo>
                  <a:lnTo>
                    <a:pt x="9855843" y="5221768"/>
                  </a:lnTo>
                  <a:lnTo>
                    <a:pt x="9855843" y="5212243"/>
                  </a:lnTo>
                  <a:lnTo>
                    <a:pt x="9865442" y="5212243"/>
                  </a:lnTo>
                  <a:lnTo>
                    <a:pt x="9865442" y="5221768"/>
                  </a:lnTo>
                  <a:close/>
                </a:path>
                <a:path w="9865994" h="8733155">
                  <a:moveTo>
                    <a:pt x="9865442" y="5240818"/>
                  </a:moveTo>
                  <a:lnTo>
                    <a:pt x="9855843" y="5240818"/>
                  </a:lnTo>
                  <a:lnTo>
                    <a:pt x="9855843" y="5231293"/>
                  </a:lnTo>
                  <a:lnTo>
                    <a:pt x="9865442" y="5231293"/>
                  </a:lnTo>
                  <a:lnTo>
                    <a:pt x="9865442" y="5240818"/>
                  </a:lnTo>
                  <a:close/>
                </a:path>
                <a:path w="9865994" h="8733155">
                  <a:moveTo>
                    <a:pt x="9865442" y="5259868"/>
                  </a:moveTo>
                  <a:lnTo>
                    <a:pt x="9855843" y="5259868"/>
                  </a:lnTo>
                  <a:lnTo>
                    <a:pt x="9855843" y="5250343"/>
                  </a:lnTo>
                  <a:lnTo>
                    <a:pt x="9865442" y="5250343"/>
                  </a:lnTo>
                  <a:lnTo>
                    <a:pt x="9865442" y="5259868"/>
                  </a:lnTo>
                  <a:close/>
                </a:path>
                <a:path w="9865994" h="8733155">
                  <a:moveTo>
                    <a:pt x="9865442" y="5278918"/>
                  </a:moveTo>
                  <a:lnTo>
                    <a:pt x="9855843" y="5278918"/>
                  </a:lnTo>
                  <a:lnTo>
                    <a:pt x="9855843" y="5269393"/>
                  </a:lnTo>
                  <a:lnTo>
                    <a:pt x="9865442" y="5269393"/>
                  </a:lnTo>
                  <a:lnTo>
                    <a:pt x="9865442" y="5278918"/>
                  </a:lnTo>
                  <a:close/>
                </a:path>
                <a:path w="9865994" h="8733155">
                  <a:moveTo>
                    <a:pt x="9865442" y="5297968"/>
                  </a:moveTo>
                  <a:lnTo>
                    <a:pt x="9855843" y="5297968"/>
                  </a:lnTo>
                  <a:lnTo>
                    <a:pt x="9855843" y="5288443"/>
                  </a:lnTo>
                  <a:lnTo>
                    <a:pt x="9865442" y="5288443"/>
                  </a:lnTo>
                  <a:lnTo>
                    <a:pt x="9865442" y="5297968"/>
                  </a:lnTo>
                  <a:close/>
                </a:path>
                <a:path w="9865994" h="8733155">
                  <a:moveTo>
                    <a:pt x="9865442" y="5317018"/>
                  </a:moveTo>
                  <a:lnTo>
                    <a:pt x="9855843" y="5317018"/>
                  </a:lnTo>
                  <a:lnTo>
                    <a:pt x="9855843" y="5307493"/>
                  </a:lnTo>
                  <a:lnTo>
                    <a:pt x="9865442" y="5307493"/>
                  </a:lnTo>
                  <a:lnTo>
                    <a:pt x="9865442" y="5317018"/>
                  </a:lnTo>
                  <a:close/>
                </a:path>
                <a:path w="9865994" h="8733155">
                  <a:moveTo>
                    <a:pt x="9865442" y="5336068"/>
                  </a:moveTo>
                  <a:lnTo>
                    <a:pt x="9855843" y="5336068"/>
                  </a:lnTo>
                  <a:lnTo>
                    <a:pt x="9855843" y="5326543"/>
                  </a:lnTo>
                  <a:lnTo>
                    <a:pt x="9865442" y="5326543"/>
                  </a:lnTo>
                  <a:lnTo>
                    <a:pt x="9865442" y="5336068"/>
                  </a:lnTo>
                  <a:close/>
                </a:path>
                <a:path w="9865994" h="8733155">
                  <a:moveTo>
                    <a:pt x="9865442" y="5355118"/>
                  </a:moveTo>
                  <a:lnTo>
                    <a:pt x="9855843" y="5355118"/>
                  </a:lnTo>
                  <a:lnTo>
                    <a:pt x="9855843" y="5345593"/>
                  </a:lnTo>
                  <a:lnTo>
                    <a:pt x="9865442" y="5345593"/>
                  </a:lnTo>
                  <a:lnTo>
                    <a:pt x="9865442" y="5355118"/>
                  </a:lnTo>
                  <a:close/>
                </a:path>
                <a:path w="9865994" h="8733155">
                  <a:moveTo>
                    <a:pt x="9865442" y="5374168"/>
                  </a:moveTo>
                  <a:lnTo>
                    <a:pt x="9855843" y="5374168"/>
                  </a:lnTo>
                  <a:lnTo>
                    <a:pt x="9855843" y="5364643"/>
                  </a:lnTo>
                  <a:lnTo>
                    <a:pt x="9865442" y="5364643"/>
                  </a:lnTo>
                  <a:lnTo>
                    <a:pt x="9865442" y="5374168"/>
                  </a:lnTo>
                  <a:close/>
                </a:path>
                <a:path w="9865994" h="8733155">
                  <a:moveTo>
                    <a:pt x="9865442" y="5393218"/>
                  </a:moveTo>
                  <a:lnTo>
                    <a:pt x="9855843" y="5393218"/>
                  </a:lnTo>
                  <a:lnTo>
                    <a:pt x="9855843" y="5383693"/>
                  </a:lnTo>
                  <a:lnTo>
                    <a:pt x="9865442" y="5383693"/>
                  </a:lnTo>
                  <a:lnTo>
                    <a:pt x="9865442" y="5393218"/>
                  </a:lnTo>
                  <a:close/>
                </a:path>
                <a:path w="9865994" h="8733155">
                  <a:moveTo>
                    <a:pt x="9865442" y="5412268"/>
                  </a:moveTo>
                  <a:lnTo>
                    <a:pt x="9855843" y="5412268"/>
                  </a:lnTo>
                  <a:lnTo>
                    <a:pt x="9855843" y="5402743"/>
                  </a:lnTo>
                  <a:lnTo>
                    <a:pt x="9865442" y="5402743"/>
                  </a:lnTo>
                  <a:lnTo>
                    <a:pt x="9865442" y="5412268"/>
                  </a:lnTo>
                  <a:close/>
                </a:path>
                <a:path w="9865994" h="8733155">
                  <a:moveTo>
                    <a:pt x="9865442" y="5431318"/>
                  </a:moveTo>
                  <a:lnTo>
                    <a:pt x="9855843" y="5431318"/>
                  </a:lnTo>
                  <a:lnTo>
                    <a:pt x="9855843" y="5421793"/>
                  </a:lnTo>
                  <a:lnTo>
                    <a:pt x="9865442" y="5421793"/>
                  </a:lnTo>
                  <a:lnTo>
                    <a:pt x="9865442" y="5431318"/>
                  </a:lnTo>
                  <a:close/>
                </a:path>
                <a:path w="9865994" h="8733155">
                  <a:moveTo>
                    <a:pt x="9865442" y="5450368"/>
                  </a:moveTo>
                  <a:lnTo>
                    <a:pt x="9855843" y="5450368"/>
                  </a:lnTo>
                  <a:lnTo>
                    <a:pt x="9855843" y="5440843"/>
                  </a:lnTo>
                  <a:lnTo>
                    <a:pt x="9865442" y="5440843"/>
                  </a:lnTo>
                  <a:lnTo>
                    <a:pt x="9865442" y="5450368"/>
                  </a:lnTo>
                  <a:close/>
                </a:path>
                <a:path w="9865994" h="8733155">
                  <a:moveTo>
                    <a:pt x="9865442" y="5469418"/>
                  </a:moveTo>
                  <a:lnTo>
                    <a:pt x="9855843" y="5469418"/>
                  </a:lnTo>
                  <a:lnTo>
                    <a:pt x="9855843" y="5459893"/>
                  </a:lnTo>
                  <a:lnTo>
                    <a:pt x="9865442" y="5459893"/>
                  </a:lnTo>
                  <a:lnTo>
                    <a:pt x="9865442" y="5469418"/>
                  </a:lnTo>
                  <a:close/>
                </a:path>
                <a:path w="9865994" h="8733155">
                  <a:moveTo>
                    <a:pt x="9865442" y="5488468"/>
                  </a:moveTo>
                  <a:lnTo>
                    <a:pt x="9855843" y="5488468"/>
                  </a:lnTo>
                  <a:lnTo>
                    <a:pt x="9855843" y="5478943"/>
                  </a:lnTo>
                  <a:lnTo>
                    <a:pt x="9865442" y="5478943"/>
                  </a:lnTo>
                  <a:lnTo>
                    <a:pt x="9865442" y="5488468"/>
                  </a:lnTo>
                  <a:close/>
                </a:path>
                <a:path w="9865994" h="8733155">
                  <a:moveTo>
                    <a:pt x="9865442" y="5507518"/>
                  </a:moveTo>
                  <a:lnTo>
                    <a:pt x="9855843" y="5507518"/>
                  </a:lnTo>
                  <a:lnTo>
                    <a:pt x="9855843" y="5497993"/>
                  </a:lnTo>
                  <a:lnTo>
                    <a:pt x="9865442" y="5497993"/>
                  </a:lnTo>
                  <a:lnTo>
                    <a:pt x="9865442" y="5507518"/>
                  </a:lnTo>
                  <a:close/>
                </a:path>
                <a:path w="9865994" h="8733155">
                  <a:moveTo>
                    <a:pt x="9865442" y="5526568"/>
                  </a:moveTo>
                  <a:lnTo>
                    <a:pt x="9855843" y="5526568"/>
                  </a:lnTo>
                  <a:lnTo>
                    <a:pt x="9855843" y="5517043"/>
                  </a:lnTo>
                  <a:lnTo>
                    <a:pt x="9865442" y="5517043"/>
                  </a:lnTo>
                  <a:lnTo>
                    <a:pt x="9865442" y="5526568"/>
                  </a:lnTo>
                  <a:close/>
                </a:path>
                <a:path w="9865994" h="8733155">
                  <a:moveTo>
                    <a:pt x="9865442" y="5545618"/>
                  </a:moveTo>
                  <a:lnTo>
                    <a:pt x="9855843" y="5545618"/>
                  </a:lnTo>
                  <a:lnTo>
                    <a:pt x="9855843" y="5536093"/>
                  </a:lnTo>
                  <a:lnTo>
                    <a:pt x="9865442" y="5536093"/>
                  </a:lnTo>
                  <a:lnTo>
                    <a:pt x="9865442" y="5545618"/>
                  </a:lnTo>
                  <a:close/>
                </a:path>
                <a:path w="9865994" h="8733155">
                  <a:moveTo>
                    <a:pt x="9865442" y="5564668"/>
                  </a:moveTo>
                  <a:lnTo>
                    <a:pt x="9855843" y="5564668"/>
                  </a:lnTo>
                  <a:lnTo>
                    <a:pt x="9855843" y="5555143"/>
                  </a:lnTo>
                  <a:lnTo>
                    <a:pt x="9865442" y="5555143"/>
                  </a:lnTo>
                  <a:lnTo>
                    <a:pt x="9865442" y="5564668"/>
                  </a:lnTo>
                  <a:close/>
                </a:path>
                <a:path w="9865994" h="8733155">
                  <a:moveTo>
                    <a:pt x="9865442" y="5583718"/>
                  </a:moveTo>
                  <a:lnTo>
                    <a:pt x="9855843" y="5583718"/>
                  </a:lnTo>
                  <a:lnTo>
                    <a:pt x="9855843" y="5574193"/>
                  </a:lnTo>
                  <a:lnTo>
                    <a:pt x="9865442" y="5574193"/>
                  </a:lnTo>
                  <a:lnTo>
                    <a:pt x="9865442" y="5583718"/>
                  </a:lnTo>
                  <a:close/>
                </a:path>
                <a:path w="9865994" h="8733155">
                  <a:moveTo>
                    <a:pt x="9865442" y="5602768"/>
                  </a:moveTo>
                  <a:lnTo>
                    <a:pt x="9855843" y="5602768"/>
                  </a:lnTo>
                  <a:lnTo>
                    <a:pt x="9855843" y="5593243"/>
                  </a:lnTo>
                  <a:lnTo>
                    <a:pt x="9865442" y="5593243"/>
                  </a:lnTo>
                  <a:lnTo>
                    <a:pt x="9865442" y="5602768"/>
                  </a:lnTo>
                  <a:close/>
                </a:path>
                <a:path w="9865994" h="8733155">
                  <a:moveTo>
                    <a:pt x="9865442" y="5621818"/>
                  </a:moveTo>
                  <a:lnTo>
                    <a:pt x="9855843" y="5621818"/>
                  </a:lnTo>
                  <a:lnTo>
                    <a:pt x="9855843" y="5612293"/>
                  </a:lnTo>
                  <a:lnTo>
                    <a:pt x="9865442" y="5612293"/>
                  </a:lnTo>
                  <a:lnTo>
                    <a:pt x="9865442" y="5621818"/>
                  </a:lnTo>
                  <a:close/>
                </a:path>
                <a:path w="9865994" h="8733155">
                  <a:moveTo>
                    <a:pt x="9865442" y="5640868"/>
                  </a:moveTo>
                  <a:lnTo>
                    <a:pt x="9855843" y="5640868"/>
                  </a:lnTo>
                  <a:lnTo>
                    <a:pt x="9855843" y="5631343"/>
                  </a:lnTo>
                  <a:lnTo>
                    <a:pt x="9865442" y="5631343"/>
                  </a:lnTo>
                  <a:lnTo>
                    <a:pt x="9865442" y="5640868"/>
                  </a:lnTo>
                  <a:close/>
                </a:path>
                <a:path w="9865994" h="8733155">
                  <a:moveTo>
                    <a:pt x="9865442" y="5659918"/>
                  </a:moveTo>
                  <a:lnTo>
                    <a:pt x="9855843" y="5659918"/>
                  </a:lnTo>
                  <a:lnTo>
                    <a:pt x="9855843" y="5650393"/>
                  </a:lnTo>
                  <a:lnTo>
                    <a:pt x="9865442" y="5650393"/>
                  </a:lnTo>
                  <a:lnTo>
                    <a:pt x="9865442" y="5659918"/>
                  </a:lnTo>
                  <a:close/>
                </a:path>
                <a:path w="9865994" h="8733155">
                  <a:moveTo>
                    <a:pt x="9865442" y="5678968"/>
                  </a:moveTo>
                  <a:lnTo>
                    <a:pt x="9855843" y="5678968"/>
                  </a:lnTo>
                  <a:lnTo>
                    <a:pt x="9855843" y="5669443"/>
                  </a:lnTo>
                  <a:lnTo>
                    <a:pt x="9865442" y="5669443"/>
                  </a:lnTo>
                  <a:lnTo>
                    <a:pt x="9865442" y="5678968"/>
                  </a:lnTo>
                  <a:close/>
                </a:path>
                <a:path w="9865994" h="8733155">
                  <a:moveTo>
                    <a:pt x="9865442" y="5698018"/>
                  </a:moveTo>
                  <a:lnTo>
                    <a:pt x="9855843" y="5698018"/>
                  </a:lnTo>
                  <a:lnTo>
                    <a:pt x="9855843" y="5688493"/>
                  </a:lnTo>
                  <a:lnTo>
                    <a:pt x="9865442" y="5688493"/>
                  </a:lnTo>
                  <a:lnTo>
                    <a:pt x="9865442" y="5698018"/>
                  </a:lnTo>
                  <a:close/>
                </a:path>
                <a:path w="9865994" h="8733155">
                  <a:moveTo>
                    <a:pt x="9865442" y="5717068"/>
                  </a:moveTo>
                  <a:lnTo>
                    <a:pt x="9855843" y="5717068"/>
                  </a:lnTo>
                  <a:lnTo>
                    <a:pt x="9855843" y="5707543"/>
                  </a:lnTo>
                  <a:lnTo>
                    <a:pt x="9865442" y="5707543"/>
                  </a:lnTo>
                  <a:lnTo>
                    <a:pt x="9865442" y="5717068"/>
                  </a:lnTo>
                  <a:close/>
                </a:path>
                <a:path w="9865994" h="8733155">
                  <a:moveTo>
                    <a:pt x="9865442" y="5736118"/>
                  </a:moveTo>
                  <a:lnTo>
                    <a:pt x="9855843" y="5736118"/>
                  </a:lnTo>
                  <a:lnTo>
                    <a:pt x="9855843" y="5726593"/>
                  </a:lnTo>
                  <a:lnTo>
                    <a:pt x="9865442" y="5726593"/>
                  </a:lnTo>
                  <a:lnTo>
                    <a:pt x="9865442" y="5736118"/>
                  </a:lnTo>
                  <a:close/>
                </a:path>
                <a:path w="9865994" h="8733155">
                  <a:moveTo>
                    <a:pt x="9865442" y="5755168"/>
                  </a:moveTo>
                  <a:lnTo>
                    <a:pt x="9855843" y="5755168"/>
                  </a:lnTo>
                  <a:lnTo>
                    <a:pt x="9855843" y="5745643"/>
                  </a:lnTo>
                  <a:lnTo>
                    <a:pt x="9865442" y="5745643"/>
                  </a:lnTo>
                  <a:lnTo>
                    <a:pt x="9865442" y="5755168"/>
                  </a:lnTo>
                  <a:close/>
                </a:path>
                <a:path w="9865994" h="8733155">
                  <a:moveTo>
                    <a:pt x="9865442" y="5774218"/>
                  </a:moveTo>
                  <a:lnTo>
                    <a:pt x="9855843" y="5774218"/>
                  </a:lnTo>
                  <a:lnTo>
                    <a:pt x="9855843" y="5764693"/>
                  </a:lnTo>
                  <a:lnTo>
                    <a:pt x="9865442" y="5764693"/>
                  </a:lnTo>
                  <a:lnTo>
                    <a:pt x="9865442" y="5774218"/>
                  </a:lnTo>
                  <a:close/>
                </a:path>
                <a:path w="9865994" h="8733155">
                  <a:moveTo>
                    <a:pt x="9865442" y="5793268"/>
                  </a:moveTo>
                  <a:lnTo>
                    <a:pt x="9855843" y="5793268"/>
                  </a:lnTo>
                  <a:lnTo>
                    <a:pt x="9855843" y="5783743"/>
                  </a:lnTo>
                  <a:lnTo>
                    <a:pt x="9865442" y="5783743"/>
                  </a:lnTo>
                  <a:lnTo>
                    <a:pt x="9865442" y="5793268"/>
                  </a:lnTo>
                  <a:close/>
                </a:path>
                <a:path w="9865994" h="8733155">
                  <a:moveTo>
                    <a:pt x="9865442" y="5812318"/>
                  </a:moveTo>
                  <a:lnTo>
                    <a:pt x="9855843" y="5812318"/>
                  </a:lnTo>
                  <a:lnTo>
                    <a:pt x="9855843" y="5802793"/>
                  </a:lnTo>
                  <a:lnTo>
                    <a:pt x="9865442" y="5802793"/>
                  </a:lnTo>
                  <a:lnTo>
                    <a:pt x="9865442" y="5812318"/>
                  </a:lnTo>
                  <a:close/>
                </a:path>
                <a:path w="9865994" h="8733155">
                  <a:moveTo>
                    <a:pt x="9865442" y="5831368"/>
                  </a:moveTo>
                  <a:lnTo>
                    <a:pt x="9855843" y="5831368"/>
                  </a:lnTo>
                  <a:lnTo>
                    <a:pt x="9855843" y="5821843"/>
                  </a:lnTo>
                  <a:lnTo>
                    <a:pt x="9865442" y="5821843"/>
                  </a:lnTo>
                  <a:lnTo>
                    <a:pt x="9865442" y="5831368"/>
                  </a:lnTo>
                  <a:close/>
                </a:path>
                <a:path w="9865994" h="8733155">
                  <a:moveTo>
                    <a:pt x="9865442" y="5850418"/>
                  </a:moveTo>
                  <a:lnTo>
                    <a:pt x="9855843" y="5850418"/>
                  </a:lnTo>
                  <a:lnTo>
                    <a:pt x="9855843" y="5840893"/>
                  </a:lnTo>
                  <a:lnTo>
                    <a:pt x="9865442" y="5840893"/>
                  </a:lnTo>
                  <a:lnTo>
                    <a:pt x="9865442" y="5850418"/>
                  </a:lnTo>
                  <a:close/>
                </a:path>
                <a:path w="9865994" h="8733155">
                  <a:moveTo>
                    <a:pt x="9865442" y="5869468"/>
                  </a:moveTo>
                  <a:lnTo>
                    <a:pt x="9855843" y="5869468"/>
                  </a:lnTo>
                  <a:lnTo>
                    <a:pt x="9855843" y="5859943"/>
                  </a:lnTo>
                  <a:lnTo>
                    <a:pt x="9865442" y="5859943"/>
                  </a:lnTo>
                  <a:lnTo>
                    <a:pt x="9865442" y="5869468"/>
                  </a:lnTo>
                  <a:close/>
                </a:path>
                <a:path w="9865994" h="8733155">
                  <a:moveTo>
                    <a:pt x="9865442" y="5888518"/>
                  </a:moveTo>
                  <a:lnTo>
                    <a:pt x="9855843" y="5888518"/>
                  </a:lnTo>
                  <a:lnTo>
                    <a:pt x="9855843" y="5878993"/>
                  </a:lnTo>
                  <a:lnTo>
                    <a:pt x="9865442" y="5878993"/>
                  </a:lnTo>
                  <a:lnTo>
                    <a:pt x="9865442" y="5888518"/>
                  </a:lnTo>
                  <a:close/>
                </a:path>
                <a:path w="9865994" h="8733155">
                  <a:moveTo>
                    <a:pt x="9865442" y="5907568"/>
                  </a:moveTo>
                  <a:lnTo>
                    <a:pt x="9855843" y="5907568"/>
                  </a:lnTo>
                  <a:lnTo>
                    <a:pt x="9855843" y="5898043"/>
                  </a:lnTo>
                  <a:lnTo>
                    <a:pt x="9865442" y="5898043"/>
                  </a:lnTo>
                  <a:lnTo>
                    <a:pt x="9865442" y="5907568"/>
                  </a:lnTo>
                  <a:close/>
                </a:path>
                <a:path w="9865994" h="8733155">
                  <a:moveTo>
                    <a:pt x="9865442" y="5926618"/>
                  </a:moveTo>
                  <a:lnTo>
                    <a:pt x="9855843" y="5926618"/>
                  </a:lnTo>
                  <a:lnTo>
                    <a:pt x="9855843" y="5917093"/>
                  </a:lnTo>
                  <a:lnTo>
                    <a:pt x="9865442" y="5917093"/>
                  </a:lnTo>
                  <a:lnTo>
                    <a:pt x="9865442" y="5926618"/>
                  </a:lnTo>
                  <a:close/>
                </a:path>
                <a:path w="9865994" h="8733155">
                  <a:moveTo>
                    <a:pt x="9865442" y="5945668"/>
                  </a:moveTo>
                  <a:lnTo>
                    <a:pt x="9855843" y="5945668"/>
                  </a:lnTo>
                  <a:lnTo>
                    <a:pt x="9855843" y="5936143"/>
                  </a:lnTo>
                  <a:lnTo>
                    <a:pt x="9865442" y="5936143"/>
                  </a:lnTo>
                  <a:lnTo>
                    <a:pt x="9865442" y="5945668"/>
                  </a:lnTo>
                  <a:close/>
                </a:path>
                <a:path w="9865994" h="8733155">
                  <a:moveTo>
                    <a:pt x="9865442" y="5964718"/>
                  </a:moveTo>
                  <a:lnTo>
                    <a:pt x="9855843" y="5964718"/>
                  </a:lnTo>
                  <a:lnTo>
                    <a:pt x="9855843" y="5955193"/>
                  </a:lnTo>
                  <a:lnTo>
                    <a:pt x="9865442" y="5955193"/>
                  </a:lnTo>
                  <a:lnTo>
                    <a:pt x="9865442" y="5964718"/>
                  </a:lnTo>
                  <a:close/>
                </a:path>
                <a:path w="9865994" h="8733155">
                  <a:moveTo>
                    <a:pt x="9865442" y="5983768"/>
                  </a:moveTo>
                  <a:lnTo>
                    <a:pt x="9855843" y="5983768"/>
                  </a:lnTo>
                  <a:lnTo>
                    <a:pt x="9855843" y="5974243"/>
                  </a:lnTo>
                  <a:lnTo>
                    <a:pt x="9865442" y="5974243"/>
                  </a:lnTo>
                  <a:lnTo>
                    <a:pt x="9865442" y="5983768"/>
                  </a:lnTo>
                  <a:close/>
                </a:path>
                <a:path w="9865994" h="8733155">
                  <a:moveTo>
                    <a:pt x="9865442" y="6002818"/>
                  </a:moveTo>
                  <a:lnTo>
                    <a:pt x="9855843" y="6002818"/>
                  </a:lnTo>
                  <a:lnTo>
                    <a:pt x="9855843" y="5993293"/>
                  </a:lnTo>
                  <a:lnTo>
                    <a:pt x="9865442" y="5993293"/>
                  </a:lnTo>
                  <a:lnTo>
                    <a:pt x="9865442" y="6002818"/>
                  </a:lnTo>
                  <a:close/>
                </a:path>
                <a:path w="9865994" h="8733155">
                  <a:moveTo>
                    <a:pt x="9865442" y="6021868"/>
                  </a:moveTo>
                  <a:lnTo>
                    <a:pt x="9855843" y="6021868"/>
                  </a:lnTo>
                  <a:lnTo>
                    <a:pt x="9855843" y="6012343"/>
                  </a:lnTo>
                  <a:lnTo>
                    <a:pt x="9865442" y="6012343"/>
                  </a:lnTo>
                  <a:lnTo>
                    <a:pt x="9865442" y="6021868"/>
                  </a:lnTo>
                  <a:close/>
                </a:path>
                <a:path w="9865994" h="8733155">
                  <a:moveTo>
                    <a:pt x="9865442" y="6040918"/>
                  </a:moveTo>
                  <a:lnTo>
                    <a:pt x="9855843" y="6040918"/>
                  </a:lnTo>
                  <a:lnTo>
                    <a:pt x="9855843" y="6031393"/>
                  </a:lnTo>
                  <a:lnTo>
                    <a:pt x="9865442" y="6031393"/>
                  </a:lnTo>
                  <a:lnTo>
                    <a:pt x="9865442" y="6040918"/>
                  </a:lnTo>
                  <a:close/>
                </a:path>
                <a:path w="9865994" h="8733155">
                  <a:moveTo>
                    <a:pt x="9865442" y="6059968"/>
                  </a:moveTo>
                  <a:lnTo>
                    <a:pt x="9855843" y="6059968"/>
                  </a:lnTo>
                  <a:lnTo>
                    <a:pt x="9855843" y="6050443"/>
                  </a:lnTo>
                  <a:lnTo>
                    <a:pt x="9865442" y="6050443"/>
                  </a:lnTo>
                  <a:lnTo>
                    <a:pt x="9865442" y="6059968"/>
                  </a:lnTo>
                  <a:close/>
                </a:path>
                <a:path w="9865994" h="8733155">
                  <a:moveTo>
                    <a:pt x="9865442" y="6079018"/>
                  </a:moveTo>
                  <a:lnTo>
                    <a:pt x="9855843" y="6079018"/>
                  </a:lnTo>
                  <a:lnTo>
                    <a:pt x="9855843" y="6069493"/>
                  </a:lnTo>
                  <a:lnTo>
                    <a:pt x="9865442" y="6069493"/>
                  </a:lnTo>
                  <a:lnTo>
                    <a:pt x="9865442" y="6079018"/>
                  </a:lnTo>
                  <a:close/>
                </a:path>
                <a:path w="9865994" h="8733155">
                  <a:moveTo>
                    <a:pt x="9865442" y="6098068"/>
                  </a:moveTo>
                  <a:lnTo>
                    <a:pt x="9855843" y="6098068"/>
                  </a:lnTo>
                  <a:lnTo>
                    <a:pt x="9855843" y="6088543"/>
                  </a:lnTo>
                  <a:lnTo>
                    <a:pt x="9865442" y="6088543"/>
                  </a:lnTo>
                  <a:lnTo>
                    <a:pt x="9865442" y="6098068"/>
                  </a:lnTo>
                  <a:close/>
                </a:path>
                <a:path w="9865994" h="8733155">
                  <a:moveTo>
                    <a:pt x="9865442" y="6117118"/>
                  </a:moveTo>
                  <a:lnTo>
                    <a:pt x="9855843" y="6117118"/>
                  </a:lnTo>
                  <a:lnTo>
                    <a:pt x="9855843" y="6107593"/>
                  </a:lnTo>
                  <a:lnTo>
                    <a:pt x="9865442" y="6107593"/>
                  </a:lnTo>
                  <a:lnTo>
                    <a:pt x="9865442" y="6117118"/>
                  </a:lnTo>
                  <a:close/>
                </a:path>
                <a:path w="9865994" h="8733155">
                  <a:moveTo>
                    <a:pt x="9865442" y="6136168"/>
                  </a:moveTo>
                  <a:lnTo>
                    <a:pt x="9855843" y="6136168"/>
                  </a:lnTo>
                  <a:lnTo>
                    <a:pt x="9855843" y="6126643"/>
                  </a:lnTo>
                  <a:lnTo>
                    <a:pt x="9865442" y="6126643"/>
                  </a:lnTo>
                  <a:lnTo>
                    <a:pt x="9865442" y="6136168"/>
                  </a:lnTo>
                  <a:close/>
                </a:path>
                <a:path w="9865994" h="8733155">
                  <a:moveTo>
                    <a:pt x="9865442" y="6155218"/>
                  </a:moveTo>
                  <a:lnTo>
                    <a:pt x="9855843" y="6155218"/>
                  </a:lnTo>
                  <a:lnTo>
                    <a:pt x="9855843" y="6145693"/>
                  </a:lnTo>
                  <a:lnTo>
                    <a:pt x="9865442" y="6145693"/>
                  </a:lnTo>
                  <a:lnTo>
                    <a:pt x="9865442" y="6155218"/>
                  </a:lnTo>
                  <a:close/>
                </a:path>
                <a:path w="9865994" h="8733155">
                  <a:moveTo>
                    <a:pt x="9865442" y="6174268"/>
                  </a:moveTo>
                  <a:lnTo>
                    <a:pt x="9855843" y="6174268"/>
                  </a:lnTo>
                  <a:lnTo>
                    <a:pt x="9855843" y="6164743"/>
                  </a:lnTo>
                  <a:lnTo>
                    <a:pt x="9865442" y="6164743"/>
                  </a:lnTo>
                  <a:lnTo>
                    <a:pt x="9865442" y="6174268"/>
                  </a:lnTo>
                  <a:close/>
                </a:path>
                <a:path w="9865994" h="8733155">
                  <a:moveTo>
                    <a:pt x="9865442" y="6193318"/>
                  </a:moveTo>
                  <a:lnTo>
                    <a:pt x="9855843" y="6193318"/>
                  </a:lnTo>
                  <a:lnTo>
                    <a:pt x="9855843" y="6183793"/>
                  </a:lnTo>
                  <a:lnTo>
                    <a:pt x="9865442" y="6183793"/>
                  </a:lnTo>
                  <a:lnTo>
                    <a:pt x="9865442" y="6193318"/>
                  </a:lnTo>
                  <a:close/>
                </a:path>
                <a:path w="9865994" h="8733155">
                  <a:moveTo>
                    <a:pt x="9865442" y="6212368"/>
                  </a:moveTo>
                  <a:lnTo>
                    <a:pt x="9855843" y="6212368"/>
                  </a:lnTo>
                  <a:lnTo>
                    <a:pt x="9855843" y="6202843"/>
                  </a:lnTo>
                  <a:lnTo>
                    <a:pt x="9865442" y="6202843"/>
                  </a:lnTo>
                  <a:lnTo>
                    <a:pt x="9865442" y="6212368"/>
                  </a:lnTo>
                  <a:close/>
                </a:path>
                <a:path w="9865994" h="8733155">
                  <a:moveTo>
                    <a:pt x="9865442" y="6231418"/>
                  </a:moveTo>
                  <a:lnTo>
                    <a:pt x="9855843" y="6231418"/>
                  </a:lnTo>
                  <a:lnTo>
                    <a:pt x="9855843" y="6221893"/>
                  </a:lnTo>
                  <a:lnTo>
                    <a:pt x="9865442" y="6221893"/>
                  </a:lnTo>
                  <a:lnTo>
                    <a:pt x="9865442" y="6231418"/>
                  </a:lnTo>
                  <a:close/>
                </a:path>
                <a:path w="9865994" h="8733155">
                  <a:moveTo>
                    <a:pt x="9865442" y="6250468"/>
                  </a:moveTo>
                  <a:lnTo>
                    <a:pt x="9855843" y="6250468"/>
                  </a:lnTo>
                  <a:lnTo>
                    <a:pt x="9855843" y="6240943"/>
                  </a:lnTo>
                  <a:lnTo>
                    <a:pt x="9865442" y="6240943"/>
                  </a:lnTo>
                  <a:lnTo>
                    <a:pt x="9865442" y="6250468"/>
                  </a:lnTo>
                  <a:close/>
                </a:path>
                <a:path w="9865994" h="8733155">
                  <a:moveTo>
                    <a:pt x="9865442" y="6269518"/>
                  </a:moveTo>
                  <a:lnTo>
                    <a:pt x="9855843" y="6269518"/>
                  </a:lnTo>
                  <a:lnTo>
                    <a:pt x="9855843" y="6259993"/>
                  </a:lnTo>
                  <a:lnTo>
                    <a:pt x="9865442" y="6259993"/>
                  </a:lnTo>
                  <a:lnTo>
                    <a:pt x="9865442" y="6269518"/>
                  </a:lnTo>
                  <a:close/>
                </a:path>
                <a:path w="9865994" h="8733155">
                  <a:moveTo>
                    <a:pt x="9865442" y="6288568"/>
                  </a:moveTo>
                  <a:lnTo>
                    <a:pt x="9855843" y="6288568"/>
                  </a:lnTo>
                  <a:lnTo>
                    <a:pt x="9855843" y="6279043"/>
                  </a:lnTo>
                  <a:lnTo>
                    <a:pt x="9865442" y="6279043"/>
                  </a:lnTo>
                  <a:lnTo>
                    <a:pt x="9865442" y="6288568"/>
                  </a:lnTo>
                  <a:close/>
                </a:path>
                <a:path w="9865994" h="8733155">
                  <a:moveTo>
                    <a:pt x="9865442" y="6307618"/>
                  </a:moveTo>
                  <a:lnTo>
                    <a:pt x="9855843" y="6307618"/>
                  </a:lnTo>
                  <a:lnTo>
                    <a:pt x="9855843" y="6298093"/>
                  </a:lnTo>
                  <a:lnTo>
                    <a:pt x="9865442" y="6298093"/>
                  </a:lnTo>
                  <a:lnTo>
                    <a:pt x="9865442" y="6307618"/>
                  </a:lnTo>
                  <a:close/>
                </a:path>
                <a:path w="9865994" h="8733155">
                  <a:moveTo>
                    <a:pt x="9865442" y="6326668"/>
                  </a:moveTo>
                  <a:lnTo>
                    <a:pt x="9855843" y="6326668"/>
                  </a:lnTo>
                  <a:lnTo>
                    <a:pt x="9855843" y="6317143"/>
                  </a:lnTo>
                  <a:lnTo>
                    <a:pt x="9865442" y="6317143"/>
                  </a:lnTo>
                  <a:lnTo>
                    <a:pt x="9865442" y="6326668"/>
                  </a:lnTo>
                  <a:close/>
                </a:path>
                <a:path w="9865994" h="8733155">
                  <a:moveTo>
                    <a:pt x="9865442" y="6345718"/>
                  </a:moveTo>
                  <a:lnTo>
                    <a:pt x="9855843" y="6345718"/>
                  </a:lnTo>
                  <a:lnTo>
                    <a:pt x="9855843" y="6336193"/>
                  </a:lnTo>
                  <a:lnTo>
                    <a:pt x="9865442" y="6336193"/>
                  </a:lnTo>
                  <a:lnTo>
                    <a:pt x="9865442" y="6345718"/>
                  </a:lnTo>
                  <a:close/>
                </a:path>
                <a:path w="9865994" h="8733155">
                  <a:moveTo>
                    <a:pt x="9865442" y="6364768"/>
                  </a:moveTo>
                  <a:lnTo>
                    <a:pt x="9855843" y="6364768"/>
                  </a:lnTo>
                  <a:lnTo>
                    <a:pt x="9855843" y="6355243"/>
                  </a:lnTo>
                  <a:lnTo>
                    <a:pt x="9865442" y="6355243"/>
                  </a:lnTo>
                  <a:lnTo>
                    <a:pt x="9865442" y="6364768"/>
                  </a:lnTo>
                  <a:close/>
                </a:path>
                <a:path w="9865994" h="8733155">
                  <a:moveTo>
                    <a:pt x="9865442" y="6383818"/>
                  </a:moveTo>
                  <a:lnTo>
                    <a:pt x="9855843" y="6383818"/>
                  </a:lnTo>
                  <a:lnTo>
                    <a:pt x="9855843" y="6374293"/>
                  </a:lnTo>
                  <a:lnTo>
                    <a:pt x="9865442" y="6374293"/>
                  </a:lnTo>
                  <a:lnTo>
                    <a:pt x="9865442" y="6383818"/>
                  </a:lnTo>
                  <a:close/>
                </a:path>
                <a:path w="9865994" h="8733155">
                  <a:moveTo>
                    <a:pt x="9865442" y="6402868"/>
                  </a:moveTo>
                  <a:lnTo>
                    <a:pt x="9855843" y="6402868"/>
                  </a:lnTo>
                  <a:lnTo>
                    <a:pt x="9855843" y="6393343"/>
                  </a:lnTo>
                  <a:lnTo>
                    <a:pt x="9865442" y="6393343"/>
                  </a:lnTo>
                  <a:lnTo>
                    <a:pt x="9865442" y="6402868"/>
                  </a:lnTo>
                  <a:close/>
                </a:path>
                <a:path w="9865994" h="8733155">
                  <a:moveTo>
                    <a:pt x="9865442" y="6421918"/>
                  </a:moveTo>
                  <a:lnTo>
                    <a:pt x="9855843" y="6421918"/>
                  </a:lnTo>
                  <a:lnTo>
                    <a:pt x="9855843" y="6412393"/>
                  </a:lnTo>
                  <a:lnTo>
                    <a:pt x="9865442" y="6412393"/>
                  </a:lnTo>
                  <a:lnTo>
                    <a:pt x="9865442" y="6421918"/>
                  </a:lnTo>
                  <a:close/>
                </a:path>
                <a:path w="9865994" h="8733155">
                  <a:moveTo>
                    <a:pt x="9865442" y="6440968"/>
                  </a:moveTo>
                  <a:lnTo>
                    <a:pt x="9855843" y="6440968"/>
                  </a:lnTo>
                  <a:lnTo>
                    <a:pt x="9855843" y="6431443"/>
                  </a:lnTo>
                  <a:lnTo>
                    <a:pt x="9865442" y="6431443"/>
                  </a:lnTo>
                  <a:lnTo>
                    <a:pt x="9865442" y="6440968"/>
                  </a:lnTo>
                  <a:close/>
                </a:path>
                <a:path w="9865994" h="8733155">
                  <a:moveTo>
                    <a:pt x="9865442" y="6460018"/>
                  </a:moveTo>
                  <a:lnTo>
                    <a:pt x="9855843" y="6460018"/>
                  </a:lnTo>
                  <a:lnTo>
                    <a:pt x="9855843" y="6450493"/>
                  </a:lnTo>
                  <a:lnTo>
                    <a:pt x="9865442" y="6450493"/>
                  </a:lnTo>
                  <a:lnTo>
                    <a:pt x="9865442" y="6460018"/>
                  </a:lnTo>
                  <a:close/>
                </a:path>
                <a:path w="9865994" h="8733155">
                  <a:moveTo>
                    <a:pt x="9865442" y="6479068"/>
                  </a:moveTo>
                  <a:lnTo>
                    <a:pt x="9855843" y="6479068"/>
                  </a:lnTo>
                  <a:lnTo>
                    <a:pt x="9855843" y="6469543"/>
                  </a:lnTo>
                  <a:lnTo>
                    <a:pt x="9865442" y="6469543"/>
                  </a:lnTo>
                  <a:lnTo>
                    <a:pt x="9865442" y="6479068"/>
                  </a:lnTo>
                  <a:close/>
                </a:path>
                <a:path w="9865994" h="8733155">
                  <a:moveTo>
                    <a:pt x="9865442" y="6498118"/>
                  </a:moveTo>
                  <a:lnTo>
                    <a:pt x="9855843" y="6498118"/>
                  </a:lnTo>
                  <a:lnTo>
                    <a:pt x="9855843" y="6488593"/>
                  </a:lnTo>
                  <a:lnTo>
                    <a:pt x="9865442" y="6488593"/>
                  </a:lnTo>
                  <a:lnTo>
                    <a:pt x="9865442" y="6498118"/>
                  </a:lnTo>
                  <a:close/>
                </a:path>
                <a:path w="9865994" h="8733155">
                  <a:moveTo>
                    <a:pt x="9865442" y="6517168"/>
                  </a:moveTo>
                  <a:lnTo>
                    <a:pt x="9855843" y="6517168"/>
                  </a:lnTo>
                  <a:lnTo>
                    <a:pt x="9855843" y="6507643"/>
                  </a:lnTo>
                  <a:lnTo>
                    <a:pt x="9865442" y="6507643"/>
                  </a:lnTo>
                  <a:lnTo>
                    <a:pt x="9865442" y="6517168"/>
                  </a:lnTo>
                  <a:close/>
                </a:path>
                <a:path w="9865994" h="8733155">
                  <a:moveTo>
                    <a:pt x="9865442" y="6536218"/>
                  </a:moveTo>
                  <a:lnTo>
                    <a:pt x="9855843" y="6536218"/>
                  </a:lnTo>
                  <a:lnTo>
                    <a:pt x="9855843" y="6526693"/>
                  </a:lnTo>
                  <a:lnTo>
                    <a:pt x="9865442" y="6526693"/>
                  </a:lnTo>
                  <a:lnTo>
                    <a:pt x="9865442" y="6536218"/>
                  </a:lnTo>
                  <a:close/>
                </a:path>
                <a:path w="9865994" h="8733155">
                  <a:moveTo>
                    <a:pt x="9865442" y="6555268"/>
                  </a:moveTo>
                  <a:lnTo>
                    <a:pt x="9855843" y="6555268"/>
                  </a:lnTo>
                  <a:lnTo>
                    <a:pt x="9855843" y="6545743"/>
                  </a:lnTo>
                  <a:lnTo>
                    <a:pt x="9865442" y="6545743"/>
                  </a:lnTo>
                  <a:lnTo>
                    <a:pt x="9865442" y="6555268"/>
                  </a:lnTo>
                  <a:close/>
                </a:path>
                <a:path w="9865994" h="8733155">
                  <a:moveTo>
                    <a:pt x="9865442" y="6574318"/>
                  </a:moveTo>
                  <a:lnTo>
                    <a:pt x="9855843" y="6574318"/>
                  </a:lnTo>
                  <a:lnTo>
                    <a:pt x="9855843" y="6564793"/>
                  </a:lnTo>
                  <a:lnTo>
                    <a:pt x="9865442" y="6564793"/>
                  </a:lnTo>
                  <a:lnTo>
                    <a:pt x="9865442" y="6574318"/>
                  </a:lnTo>
                  <a:close/>
                </a:path>
                <a:path w="9865994" h="8733155">
                  <a:moveTo>
                    <a:pt x="9865442" y="6593368"/>
                  </a:moveTo>
                  <a:lnTo>
                    <a:pt x="9855843" y="6593368"/>
                  </a:lnTo>
                  <a:lnTo>
                    <a:pt x="9855843" y="6583843"/>
                  </a:lnTo>
                  <a:lnTo>
                    <a:pt x="9865442" y="6583843"/>
                  </a:lnTo>
                  <a:lnTo>
                    <a:pt x="9865442" y="6593368"/>
                  </a:lnTo>
                  <a:close/>
                </a:path>
                <a:path w="9865994" h="8733155">
                  <a:moveTo>
                    <a:pt x="9865442" y="6612418"/>
                  </a:moveTo>
                  <a:lnTo>
                    <a:pt x="9855843" y="6612418"/>
                  </a:lnTo>
                  <a:lnTo>
                    <a:pt x="9855843" y="6602893"/>
                  </a:lnTo>
                  <a:lnTo>
                    <a:pt x="9865442" y="6602893"/>
                  </a:lnTo>
                  <a:lnTo>
                    <a:pt x="9865442" y="6612418"/>
                  </a:lnTo>
                  <a:close/>
                </a:path>
                <a:path w="9865994" h="8733155">
                  <a:moveTo>
                    <a:pt x="9865442" y="6631468"/>
                  </a:moveTo>
                  <a:lnTo>
                    <a:pt x="9855843" y="6631468"/>
                  </a:lnTo>
                  <a:lnTo>
                    <a:pt x="9855843" y="6621943"/>
                  </a:lnTo>
                  <a:lnTo>
                    <a:pt x="9865442" y="6621943"/>
                  </a:lnTo>
                  <a:lnTo>
                    <a:pt x="9865442" y="6631468"/>
                  </a:lnTo>
                  <a:close/>
                </a:path>
                <a:path w="9865994" h="8733155">
                  <a:moveTo>
                    <a:pt x="9865442" y="6650518"/>
                  </a:moveTo>
                  <a:lnTo>
                    <a:pt x="9855843" y="6650518"/>
                  </a:lnTo>
                  <a:lnTo>
                    <a:pt x="9855843" y="6640993"/>
                  </a:lnTo>
                  <a:lnTo>
                    <a:pt x="9865442" y="6640993"/>
                  </a:lnTo>
                  <a:lnTo>
                    <a:pt x="9865442" y="6650518"/>
                  </a:lnTo>
                  <a:close/>
                </a:path>
                <a:path w="9865994" h="8733155">
                  <a:moveTo>
                    <a:pt x="9865442" y="6669568"/>
                  </a:moveTo>
                  <a:lnTo>
                    <a:pt x="9855843" y="6669568"/>
                  </a:lnTo>
                  <a:lnTo>
                    <a:pt x="9855843" y="6660043"/>
                  </a:lnTo>
                  <a:lnTo>
                    <a:pt x="9865442" y="6660043"/>
                  </a:lnTo>
                  <a:lnTo>
                    <a:pt x="9865442" y="6669568"/>
                  </a:lnTo>
                  <a:close/>
                </a:path>
                <a:path w="9865994" h="8733155">
                  <a:moveTo>
                    <a:pt x="9865442" y="6688618"/>
                  </a:moveTo>
                  <a:lnTo>
                    <a:pt x="9855843" y="6688618"/>
                  </a:lnTo>
                  <a:lnTo>
                    <a:pt x="9855843" y="6679093"/>
                  </a:lnTo>
                  <a:lnTo>
                    <a:pt x="9865442" y="6679093"/>
                  </a:lnTo>
                  <a:lnTo>
                    <a:pt x="9865442" y="6688618"/>
                  </a:lnTo>
                  <a:close/>
                </a:path>
                <a:path w="9865994" h="8733155">
                  <a:moveTo>
                    <a:pt x="9865442" y="6707668"/>
                  </a:moveTo>
                  <a:lnTo>
                    <a:pt x="9855843" y="6707668"/>
                  </a:lnTo>
                  <a:lnTo>
                    <a:pt x="9855843" y="6698143"/>
                  </a:lnTo>
                  <a:lnTo>
                    <a:pt x="9865442" y="6698143"/>
                  </a:lnTo>
                  <a:lnTo>
                    <a:pt x="9865442" y="6707668"/>
                  </a:lnTo>
                  <a:close/>
                </a:path>
                <a:path w="9865994" h="8733155">
                  <a:moveTo>
                    <a:pt x="9865442" y="6726718"/>
                  </a:moveTo>
                  <a:lnTo>
                    <a:pt x="9855843" y="6726718"/>
                  </a:lnTo>
                  <a:lnTo>
                    <a:pt x="9855843" y="6717193"/>
                  </a:lnTo>
                  <a:lnTo>
                    <a:pt x="9865442" y="6717193"/>
                  </a:lnTo>
                  <a:lnTo>
                    <a:pt x="9865442" y="6726718"/>
                  </a:lnTo>
                  <a:close/>
                </a:path>
                <a:path w="9865994" h="8733155">
                  <a:moveTo>
                    <a:pt x="9865442" y="6745768"/>
                  </a:moveTo>
                  <a:lnTo>
                    <a:pt x="9855843" y="6745768"/>
                  </a:lnTo>
                  <a:lnTo>
                    <a:pt x="9855843" y="6736243"/>
                  </a:lnTo>
                  <a:lnTo>
                    <a:pt x="9865442" y="6736243"/>
                  </a:lnTo>
                  <a:lnTo>
                    <a:pt x="9865442" y="6745768"/>
                  </a:lnTo>
                  <a:close/>
                </a:path>
                <a:path w="9865994" h="8733155">
                  <a:moveTo>
                    <a:pt x="9865442" y="6764818"/>
                  </a:moveTo>
                  <a:lnTo>
                    <a:pt x="9855843" y="6764818"/>
                  </a:lnTo>
                  <a:lnTo>
                    <a:pt x="9855843" y="6755293"/>
                  </a:lnTo>
                  <a:lnTo>
                    <a:pt x="9865442" y="6755293"/>
                  </a:lnTo>
                  <a:lnTo>
                    <a:pt x="9865442" y="6764818"/>
                  </a:lnTo>
                  <a:close/>
                </a:path>
                <a:path w="9865994" h="8733155">
                  <a:moveTo>
                    <a:pt x="9865442" y="6783868"/>
                  </a:moveTo>
                  <a:lnTo>
                    <a:pt x="9855843" y="6783868"/>
                  </a:lnTo>
                  <a:lnTo>
                    <a:pt x="9855843" y="6774343"/>
                  </a:lnTo>
                  <a:lnTo>
                    <a:pt x="9865442" y="6774343"/>
                  </a:lnTo>
                  <a:lnTo>
                    <a:pt x="9865442" y="6783868"/>
                  </a:lnTo>
                  <a:close/>
                </a:path>
                <a:path w="9865994" h="8733155">
                  <a:moveTo>
                    <a:pt x="9865442" y="6802918"/>
                  </a:moveTo>
                  <a:lnTo>
                    <a:pt x="9855843" y="6802918"/>
                  </a:lnTo>
                  <a:lnTo>
                    <a:pt x="9855843" y="6793393"/>
                  </a:lnTo>
                  <a:lnTo>
                    <a:pt x="9865442" y="6793393"/>
                  </a:lnTo>
                  <a:lnTo>
                    <a:pt x="9865442" y="6802918"/>
                  </a:lnTo>
                  <a:close/>
                </a:path>
                <a:path w="9865994" h="8733155">
                  <a:moveTo>
                    <a:pt x="9865442" y="6821968"/>
                  </a:moveTo>
                  <a:lnTo>
                    <a:pt x="9855843" y="6821968"/>
                  </a:lnTo>
                  <a:lnTo>
                    <a:pt x="9855843" y="6812443"/>
                  </a:lnTo>
                  <a:lnTo>
                    <a:pt x="9865442" y="6812443"/>
                  </a:lnTo>
                  <a:lnTo>
                    <a:pt x="9865442" y="6821968"/>
                  </a:lnTo>
                  <a:close/>
                </a:path>
                <a:path w="9865994" h="8733155">
                  <a:moveTo>
                    <a:pt x="9865442" y="6841018"/>
                  </a:moveTo>
                  <a:lnTo>
                    <a:pt x="9855843" y="6841018"/>
                  </a:lnTo>
                  <a:lnTo>
                    <a:pt x="9855843" y="6831493"/>
                  </a:lnTo>
                  <a:lnTo>
                    <a:pt x="9865442" y="6831493"/>
                  </a:lnTo>
                  <a:lnTo>
                    <a:pt x="9865442" y="6841018"/>
                  </a:lnTo>
                  <a:close/>
                </a:path>
                <a:path w="9865994" h="8733155">
                  <a:moveTo>
                    <a:pt x="9865442" y="6860068"/>
                  </a:moveTo>
                  <a:lnTo>
                    <a:pt x="9855843" y="6860068"/>
                  </a:lnTo>
                  <a:lnTo>
                    <a:pt x="9855843" y="6850543"/>
                  </a:lnTo>
                  <a:lnTo>
                    <a:pt x="9865442" y="6850543"/>
                  </a:lnTo>
                  <a:lnTo>
                    <a:pt x="9865442" y="6860068"/>
                  </a:lnTo>
                  <a:close/>
                </a:path>
                <a:path w="9865994" h="8733155">
                  <a:moveTo>
                    <a:pt x="9865442" y="6879118"/>
                  </a:moveTo>
                  <a:lnTo>
                    <a:pt x="9855843" y="6879118"/>
                  </a:lnTo>
                  <a:lnTo>
                    <a:pt x="9855843" y="6869593"/>
                  </a:lnTo>
                  <a:lnTo>
                    <a:pt x="9865442" y="6869593"/>
                  </a:lnTo>
                  <a:lnTo>
                    <a:pt x="9865442" y="6879118"/>
                  </a:lnTo>
                  <a:close/>
                </a:path>
                <a:path w="9865994" h="8733155">
                  <a:moveTo>
                    <a:pt x="9865442" y="6898168"/>
                  </a:moveTo>
                  <a:lnTo>
                    <a:pt x="9855843" y="6898168"/>
                  </a:lnTo>
                  <a:lnTo>
                    <a:pt x="9855843" y="6888643"/>
                  </a:lnTo>
                  <a:lnTo>
                    <a:pt x="9865442" y="6888643"/>
                  </a:lnTo>
                  <a:lnTo>
                    <a:pt x="9865442" y="6898168"/>
                  </a:lnTo>
                  <a:close/>
                </a:path>
                <a:path w="9865994" h="8733155">
                  <a:moveTo>
                    <a:pt x="9865442" y="6917218"/>
                  </a:moveTo>
                  <a:lnTo>
                    <a:pt x="9855843" y="6917218"/>
                  </a:lnTo>
                  <a:lnTo>
                    <a:pt x="9855843" y="6907693"/>
                  </a:lnTo>
                  <a:lnTo>
                    <a:pt x="9865442" y="6907693"/>
                  </a:lnTo>
                  <a:lnTo>
                    <a:pt x="9865442" y="6917218"/>
                  </a:lnTo>
                  <a:close/>
                </a:path>
                <a:path w="9865994" h="8733155">
                  <a:moveTo>
                    <a:pt x="9865442" y="6936268"/>
                  </a:moveTo>
                  <a:lnTo>
                    <a:pt x="9855843" y="6936268"/>
                  </a:lnTo>
                  <a:lnTo>
                    <a:pt x="9855843" y="6926743"/>
                  </a:lnTo>
                  <a:lnTo>
                    <a:pt x="9865442" y="6926743"/>
                  </a:lnTo>
                  <a:lnTo>
                    <a:pt x="9865442" y="6936268"/>
                  </a:lnTo>
                  <a:close/>
                </a:path>
                <a:path w="9865994" h="8733155">
                  <a:moveTo>
                    <a:pt x="9865442" y="6955318"/>
                  </a:moveTo>
                  <a:lnTo>
                    <a:pt x="9855843" y="6955318"/>
                  </a:lnTo>
                  <a:lnTo>
                    <a:pt x="9855843" y="6945793"/>
                  </a:lnTo>
                  <a:lnTo>
                    <a:pt x="9865442" y="6945793"/>
                  </a:lnTo>
                  <a:lnTo>
                    <a:pt x="9865442" y="6955318"/>
                  </a:lnTo>
                  <a:close/>
                </a:path>
                <a:path w="9865994" h="8733155">
                  <a:moveTo>
                    <a:pt x="9865442" y="6974368"/>
                  </a:moveTo>
                  <a:lnTo>
                    <a:pt x="9855843" y="6974368"/>
                  </a:lnTo>
                  <a:lnTo>
                    <a:pt x="9855843" y="6964843"/>
                  </a:lnTo>
                  <a:lnTo>
                    <a:pt x="9865442" y="6964843"/>
                  </a:lnTo>
                  <a:lnTo>
                    <a:pt x="9865442" y="6974368"/>
                  </a:lnTo>
                  <a:close/>
                </a:path>
                <a:path w="9865994" h="8733155">
                  <a:moveTo>
                    <a:pt x="9865442" y="6993418"/>
                  </a:moveTo>
                  <a:lnTo>
                    <a:pt x="9855843" y="6993418"/>
                  </a:lnTo>
                  <a:lnTo>
                    <a:pt x="9855843" y="6983893"/>
                  </a:lnTo>
                  <a:lnTo>
                    <a:pt x="9865442" y="6983893"/>
                  </a:lnTo>
                  <a:lnTo>
                    <a:pt x="9865442" y="6993418"/>
                  </a:lnTo>
                  <a:close/>
                </a:path>
                <a:path w="9865994" h="8733155">
                  <a:moveTo>
                    <a:pt x="9865442" y="7012468"/>
                  </a:moveTo>
                  <a:lnTo>
                    <a:pt x="9855843" y="7012468"/>
                  </a:lnTo>
                  <a:lnTo>
                    <a:pt x="9855843" y="7002943"/>
                  </a:lnTo>
                  <a:lnTo>
                    <a:pt x="9865442" y="7002943"/>
                  </a:lnTo>
                  <a:lnTo>
                    <a:pt x="9865442" y="7012468"/>
                  </a:lnTo>
                  <a:close/>
                </a:path>
                <a:path w="9865994" h="8733155">
                  <a:moveTo>
                    <a:pt x="9865442" y="7031518"/>
                  </a:moveTo>
                  <a:lnTo>
                    <a:pt x="9855843" y="7031518"/>
                  </a:lnTo>
                  <a:lnTo>
                    <a:pt x="9855843" y="7021993"/>
                  </a:lnTo>
                  <a:lnTo>
                    <a:pt x="9865442" y="7021993"/>
                  </a:lnTo>
                  <a:lnTo>
                    <a:pt x="9865442" y="7031518"/>
                  </a:lnTo>
                  <a:close/>
                </a:path>
                <a:path w="9865994" h="8733155">
                  <a:moveTo>
                    <a:pt x="9865442" y="7050568"/>
                  </a:moveTo>
                  <a:lnTo>
                    <a:pt x="9855843" y="7050568"/>
                  </a:lnTo>
                  <a:lnTo>
                    <a:pt x="9855843" y="7041043"/>
                  </a:lnTo>
                  <a:lnTo>
                    <a:pt x="9865442" y="7041043"/>
                  </a:lnTo>
                  <a:lnTo>
                    <a:pt x="9865442" y="7050568"/>
                  </a:lnTo>
                  <a:close/>
                </a:path>
                <a:path w="9865994" h="8733155">
                  <a:moveTo>
                    <a:pt x="9865442" y="7069618"/>
                  </a:moveTo>
                  <a:lnTo>
                    <a:pt x="9855843" y="7069618"/>
                  </a:lnTo>
                  <a:lnTo>
                    <a:pt x="9855843" y="7060093"/>
                  </a:lnTo>
                  <a:lnTo>
                    <a:pt x="9865442" y="7060093"/>
                  </a:lnTo>
                  <a:lnTo>
                    <a:pt x="9865442" y="7069618"/>
                  </a:lnTo>
                  <a:close/>
                </a:path>
                <a:path w="9865994" h="8733155">
                  <a:moveTo>
                    <a:pt x="9865442" y="7088668"/>
                  </a:moveTo>
                  <a:lnTo>
                    <a:pt x="9855843" y="7088668"/>
                  </a:lnTo>
                  <a:lnTo>
                    <a:pt x="9855843" y="7079143"/>
                  </a:lnTo>
                  <a:lnTo>
                    <a:pt x="9865442" y="7079143"/>
                  </a:lnTo>
                  <a:lnTo>
                    <a:pt x="9865442" y="7088668"/>
                  </a:lnTo>
                  <a:close/>
                </a:path>
                <a:path w="9865994" h="8733155">
                  <a:moveTo>
                    <a:pt x="9865442" y="7107718"/>
                  </a:moveTo>
                  <a:lnTo>
                    <a:pt x="9855843" y="7107718"/>
                  </a:lnTo>
                  <a:lnTo>
                    <a:pt x="9855843" y="7098193"/>
                  </a:lnTo>
                  <a:lnTo>
                    <a:pt x="9865442" y="7098193"/>
                  </a:lnTo>
                  <a:lnTo>
                    <a:pt x="9865442" y="7107718"/>
                  </a:lnTo>
                  <a:close/>
                </a:path>
                <a:path w="9865994" h="8733155">
                  <a:moveTo>
                    <a:pt x="9865442" y="7126768"/>
                  </a:moveTo>
                  <a:lnTo>
                    <a:pt x="9855843" y="7126768"/>
                  </a:lnTo>
                  <a:lnTo>
                    <a:pt x="9855843" y="7117243"/>
                  </a:lnTo>
                  <a:lnTo>
                    <a:pt x="9865442" y="7117243"/>
                  </a:lnTo>
                  <a:lnTo>
                    <a:pt x="9865442" y="7126768"/>
                  </a:lnTo>
                  <a:close/>
                </a:path>
                <a:path w="9865994" h="8733155">
                  <a:moveTo>
                    <a:pt x="9865442" y="7145818"/>
                  </a:moveTo>
                  <a:lnTo>
                    <a:pt x="9855843" y="7145818"/>
                  </a:lnTo>
                  <a:lnTo>
                    <a:pt x="9855843" y="7136293"/>
                  </a:lnTo>
                  <a:lnTo>
                    <a:pt x="9865442" y="7136293"/>
                  </a:lnTo>
                  <a:lnTo>
                    <a:pt x="9865442" y="7145818"/>
                  </a:lnTo>
                  <a:close/>
                </a:path>
                <a:path w="9865994" h="8733155">
                  <a:moveTo>
                    <a:pt x="9865442" y="7164868"/>
                  </a:moveTo>
                  <a:lnTo>
                    <a:pt x="9855843" y="7164868"/>
                  </a:lnTo>
                  <a:lnTo>
                    <a:pt x="9855843" y="7155343"/>
                  </a:lnTo>
                  <a:lnTo>
                    <a:pt x="9865442" y="7155343"/>
                  </a:lnTo>
                  <a:lnTo>
                    <a:pt x="9865442" y="7164868"/>
                  </a:lnTo>
                  <a:close/>
                </a:path>
                <a:path w="9865994" h="8733155">
                  <a:moveTo>
                    <a:pt x="9865442" y="7183918"/>
                  </a:moveTo>
                  <a:lnTo>
                    <a:pt x="9855843" y="7183918"/>
                  </a:lnTo>
                  <a:lnTo>
                    <a:pt x="9855843" y="7174393"/>
                  </a:lnTo>
                  <a:lnTo>
                    <a:pt x="9865442" y="7174393"/>
                  </a:lnTo>
                  <a:lnTo>
                    <a:pt x="9865442" y="7183918"/>
                  </a:lnTo>
                  <a:close/>
                </a:path>
                <a:path w="9865994" h="8733155">
                  <a:moveTo>
                    <a:pt x="9865442" y="7202968"/>
                  </a:moveTo>
                  <a:lnTo>
                    <a:pt x="9855843" y="7202968"/>
                  </a:lnTo>
                  <a:lnTo>
                    <a:pt x="9855843" y="7193443"/>
                  </a:lnTo>
                  <a:lnTo>
                    <a:pt x="9865442" y="7193443"/>
                  </a:lnTo>
                  <a:lnTo>
                    <a:pt x="9865442" y="7202968"/>
                  </a:lnTo>
                  <a:close/>
                </a:path>
                <a:path w="9865994" h="8733155">
                  <a:moveTo>
                    <a:pt x="9865442" y="7222018"/>
                  </a:moveTo>
                  <a:lnTo>
                    <a:pt x="9855843" y="7222018"/>
                  </a:lnTo>
                  <a:lnTo>
                    <a:pt x="9855843" y="7212493"/>
                  </a:lnTo>
                  <a:lnTo>
                    <a:pt x="9865442" y="7212493"/>
                  </a:lnTo>
                  <a:lnTo>
                    <a:pt x="9865442" y="7222018"/>
                  </a:lnTo>
                  <a:close/>
                </a:path>
                <a:path w="9865994" h="8733155">
                  <a:moveTo>
                    <a:pt x="9865442" y="7241068"/>
                  </a:moveTo>
                  <a:lnTo>
                    <a:pt x="9855843" y="7241068"/>
                  </a:lnTo>
                  <a:lnTo>
                    <a:pt x="9855843" y="7231543"/>
                  </a:lnTo>
                  <a:lnTo>
                    <a:pt x="9865442" y="7231543"/>
                  </a:lnTo>
                  <a:lnTo>
                    <a:pt x="9865442" y="7241068"/>
                  </a:lnTo>
                  <a:close/>
                </a:path>
                <a:path w="9865994" h="8733155">
                  <a:moveTo>
                    <a:pt x="9865442" y="7260118"/>
                  </a:moveTo>
                  <a:lnTo>
                    <a:pt x="9855843" y="7260118"/>
                  </a:lnTo>
                  <a:lnTo>
                    <a:pt x="9855843" y="7250593"/>
                  </a:lnTo>
                  <a:lnTo>
                    <a:pt x="9865442" y="7250593"/>
                  </a:lnTo>
                  <a:lnTo>
                    <a:pt x="9865442" y="7260118"/>
                  </a:lnTo>
                  <a:close/>
                </a:path>
                <a:path w="9865994" h="8733155">
                  <a:moveTo>
                    <a:pt x="9865442" y="7279168"/>
                  </a:moveTo>
                  <a:lnTo>
                    <a:pt x="9855843" y="7279168"/>
                  </a:lnTo>
                  <a:lnTo>
                    <a:pt x="9855843" y="7269643"/>
                  </a:lnTo>
                  <a:lnTo>
                    <a:pt x="9865442" y="7269643"/>
                  </a:lnTo>
                  <a:lnTo>
                    <a:pt x="9865442" y="7279168"/>
                  </a:lnTo>
                  <a:close/>
                </a:path>
                <a:path w="9865994" h="8733155">
                  <a:moveTo>
                    <a:pt x="9865442" y="7298218"/>
                  </a:moveTo>
                  <a:lnTo>
                    <a:pt x="9855843" y="7298218"/>
                  </a:lnTo>
                  <a:lnTo>
                    <a:pt x="9855843" y="7288693"/>
                  </a:lnTo>
                  <a:lnTo>
                    <a:pt x="9865442" y="7288693"/>
                  </a:lnTo>
                  <a:lnTo>
                    <a:pt x="9865442" y="7298218"/>
                  </a:lnTo>
                  <a:close/>
                </a:path>
                <a:path w="9865994" h="8733155">
                  <a:moveTo>
                    <a:pt x="9865442" y="7317268"/>
                  </a:moveTo>
                  <a:lnTo>
                    <a:pt x="9855843" y="7317268"/>
                  </a:lnTo>
                  <a:lnTo>
                    <a:pt x="9855843" y="7307743"/>
                  </a:lnTo>
                  <a:lnTo>
                    <a:pt x="9865442" y="7307743"/>
                  </a:lnTo>
                  <a:lnTo>
                    <a:pt x="9865442" y="7317268"/>
                  </a:lnTo>
                  <a:close/>
                </a:path>
                <a:path w="9865994" h="8733155">
                  <a:moveTo>
                    <a:pt x="9865442" y="7336318"/>
                  </a:moveTo>
                  <a:lnTo>
                    <a:pt x="9855843" y="7336318"/>
                  </a:lnTo>
                  <a:lnTo>
                    <a:pt x="9855843" y="7326793"/>
                  </a:lnTo>
                  <a:lnTo>
                    <a:pt x="9865442" y="7326793"/>
                  </a:lnTo>
                  <a:lnTo>
                    <a:pt x="9865442" y="7336318"/>
                  </a:lnTo>
                  <a:close/>
                </a:path>
                <a:path w="9865994" h="8733155">
                  <a:moveTo>
                    <a:pt x="9865442" y="7355368"/>
                  </a:moveTo>
                  <a:lnTo>
                    <a:pt x="9855843" y="7355368"/>
                  </a:lnTo>
                  <a:lnTo>
                    <a:pt x="9855843" y="7345843"/>
                  </a:lnTo>
                  <a:lnTo>
                    <a:pt x="9865442" y="7345843"/>
                  </a:lnTo>
                  <a:lnTo>
                    <a:pt x="9865442" y="7355368"/>
                  </a:lnTo>
                  <a:close/>
                </a:path>
                <a:path w="9865994" h="8733155">
                  <a:moveTo>
                    <a:pt x="9865442" y="7374418"/>
                  </a:moveTo>
                  <a:lnTo>
                    <a:pt x="9855843" y="7374418"/>
                  </a:lnTo>
                  <a:lnTo>
                    <a:pt x="9855843" y="7364893"/>
                  </a:lnTo>
                  <a:lnTo>
                    <a:pt x="9865442" y="7364893"/>
                  </a:lnTo>
                  <a:lnTo>
                    <a:pt x="9865442" y="7374418"/>
                  </a:lnTo>
                  <a:close/>
                </a:path>
                <a:path w="9865994" h="8733155">
                  <a:moveTo>
                    <a:pt x="9865442" y="7393468"/>
                  </a:moveTo>
                  <a:lnTo>
                    <a:pt x="9855843" y="7393468"/>
                  </a:lnTo>
                  <a:lnTo>
                    <a:pt x="9855843" y="7383943"/>
                  </a:lnTo>
                  <a:lnTo>
                    <a:pt x="9865442" y="7383943"/>
                  </a:lnTo>
                  <a:lnTo>
                    <a:pt x="9865442" y="7393468"/>
                  </a:lnTo>
                  <a:close/>
                </a:path>
                <a:path w="9865994" h="8733155">
                  <a:moveTo>
                    <a:pt x="9865442" y="7412518"/>
                  </a:moveTo>
                  <a:lnTo>
                    <a:pt x="9855843" y="7412518"/>
                  </a:lnTo>
                  <a:lnTo>
                    <a:pt x="9855843" y="7402993"/>
                  </a:lnTo>
                  <a:lnTo>
                    <a:pt x="9865442" y="7402993"/>
                  </a:lnTo>
                  <a:lnTo>
                    <a:pt x="9865442" y="7412518"/>
                  </a:lnTo>
                  <a:close/>
                </a:path>
                <a:path w="9865994" h="8733155">
                  <a:moveTo>
                    <a:pt x="9865442" y="7431568"/>
                  </a:moveTo>
                  <a:lnTo>
                    <a:pt x="9855843" y="7431568"/>
                  </a:lnTo>
                  <a:lnTo>
                    <a:pt x="9855843" y="7422043"/>
                  </a:lnTo>
                  <a:lnTo>
                    <a:pt x="9865442" y="7422043"/>
                  </a:lnTo>
                  <a:lnTo>
                    <a:pt x="9865442" y="7431568"/>
                  </a:lnTo>
                  <a:close/>
                </a:path>
                <a:path w="9865994" h="8733155">
                  <a:moveTo>
                    <a:pt x="9865442" y="7450618"/>
                  </a:moveTo>
                  <a:lnTo>
                    <a:pt x="9855843" y="7450618"/>
                  </a:lnTo>
                  <a:lnTo>
                    <a:pt x="9855843" y="7441093"/>
                  </a:lnTo>
                  <a:lnTo>
                    <a:pt x="9865442" y="7441093"/>
                  </a:lnTo>
                  <a:lnTo>
                    <a:pt x="9865442" y="7450618"/>
                  </a:lnTo>
                  <a:close/>
                </a:path>
                <a:path w="9865994" h="8733155">
                  <a:moveTo>
                    <a:pt x="9865442" y="7469668"/>
                  </a:moveTo>
                  <a:lnTo>
                    <a:pt x="9855843" y="7469668"/>
                  </a:lnTo>
                  <a:lnTo>
                    <a:pt x="9855843" y="7460143"/>
                  </a:lnTo>
                  <a:lnTo>
                    <a:pt x="9865442" y="7460143"/>
                  </a:lnTo>
                  <a:lnTo>
                    <a:pt x="9865442" y="7469668"/>
                  </a:lnTo>
                  <a:close/>
                </a:path>
                <a:path w="9865994" h="8733155">
                  <a:moveTo>
                    <a:pt x="9865442" y="7488718"/>
                  </a:moveTo>
                  <a:lnTo>
                    <a:pt x="9855843" y="7488718"/>
                  </a:lnTo>
                  <a:lnTo>
                    <a:pt x="9855843" y="7479193"/>
                  </a:lnTo>
                  <a:lnTo>
                    <a:pt x="9865442" y="7479193"/>
                  </a:lnTo>
                  <a:lnTo>
                    <a:pt x="9865442" y="7488718"/>
                  </a:lnTo>
                  <a:close/>
                </a:path>
                <a:path w="9865994" h="8733155">
                  <a:moveTo>
                    <a:pt x="9865442" y="7507768"/>
                  </a:moveTo>
                  <a:lnTo>
                    <a:pt x="9855843" y="7507768"/>
                  </a:lnTo>
                  <a:lnTo>
                    <a:pt x="9855843" y="7498243"/>
                  </a:lnTo>
                  <a:lnTo>
                    <a:pt x="9865442" y="7498243"/>
                  </a:lnTo>
                  <a:lnTo>
                    <a:pt x="9865442" y="7507768"/>
                  </a:lnTo>
                  <a:close/>
                </a:path>
                <a:path w="9865994" h="8733155">
                  <a:moveTo>
                    <a:pt x="9865442" y="7526818"/>
                  </a:moveTo>
                  <a:lnTo>
                    <a:pt x="9855843" y="7526818"/>
                  </a:lnTo>
                  <a:lnTo>
                    <a:pt x="9855843" y="7517293"/>
                  </a:lnTo>
                  <a:lnTo>
                    <a:pt x="9865442" y="7517293"/>
                  </a:lnTo>
                  <a:lnTo>
                    <a:pt x="9865442" y="7526818"/>
                  </a:lnTo>
                  <a:close/>
                </a:path>
                <a:path w="9865994" h="8733155">
                  <a:moveTo>
                    <a:pt x="9865442" y="7545868"/>
                  </a:moveTo>
                  <a:lnTo>
                    <a:pt x="9855843" y="7545868"/>
                  </a:lnTo>
                  <a:lnTo>
                    <a:pt x="9855843" y="7536343"/>
                  </a:lnTo>
                  <a:lnTo>
                    <a:pt x="9865442" y="7536343"/>
                  </a:lnTo>
                  <a:lnTo>
                    <a:pt x="9865442" y="7545868"/>
                  </a:lnTo>
                  <a:close/>
                </a:path>
                <a:path w="9865994" h="8733155">
                  <a:moveTo>
                    <a:pt x="9865442" y="7564918"/>
                  </a:moveTo>
                  <a:lnTo>
                    <a:pt x="9855843" y="7564918"/>
                  </a:lnTo>
                  <a:lnTo>
                    <a:pt x="9855843" y="7555393"/>
                  </a:lnTo>
                  <a:lnTo>
                    <a:pt x="9865442" y="7555393"/>
                  </a:lnTo>
                  <a:lnTo>
                    <a:pt x="9865442" y="7564918"/>
                  </a:lnTo>
                  <a:close/>
                </a:path>
                <a:path w="9865994" h="8733155">
                  <a:moveTo>
                    <a:pt x="9865442" y="7583968"/>
                  </a:moveTo>
                  <a:lnTo>
                    <a:pt x="9855843" y="7583968"/>
                  </a:lnTo>
                  <a:lnTo>
                    <a:pt x="9855843" y="7574443"/>
                  </a:lnTo>
                  <a:lnTo>
                    <a:pt x="9865442" y="7574443"/>
                  </a:lnTo>
                  <a:lnTo>
                    <a:pt x="9865442" y="7583968"/>
                  </a:lnTo>
                  <a:close/>
                </a:path>
                <a:path w="9865994" h="8733155">
                  <a:moveTo>
                    <a:pt x="9865442" y="7603018"/>
                  </a:moveTo>
                  <a:lnTo>
                    <a:pt x="9855843" y="7603018"/>
                  </a:lnTo>
                  <a:lnTo>
                    <a:pt x="9855843" y="7593493"/>
                  </a:lnTo>
                  <a:lnTo>
                    <a:pt x="9865442" y="7593493"/>
                  </a:lnTo>
                  <a:lnTo>
                    <a:pt x="9865442" y="7603018"/>
                  </a:lnTo>
                  <a:close/>
                </a:path>
                <a:path w="9865994" h="8733155">
                  <a:moveTo>
                    <a:pt x="9865442" y="7622068"/>
                  </a:moveTo>
                  <a:lnTo>
                    <a:pt x="9855843" y="7622068"/>
                  </a:lnTo>
                  <a:lnTo>
                    <a:pt x="9855843" y="7612543"/>
                  </a:lnTo>
                  <a:lnTo>
                    <a:pt x="9865442" y="7612543"/>
                  </a:lnTo>
                  <a:lnTo>
                    <a:pt x="9865442" y="7622068"/>
                  </a:lnTo>
                  <a:close/>
                </a:path>
                <a:path w="9865994" h="8733155">
                  <a:moveTo>
                    <a:pt x="9865442" y="7641118"/>
                  </a:moveTo>
                  <a:lnTo>
                    <a:pt x="9855843" y="7641118"/>
                  </a:lnTo>
                  <a:lnTo>
                    <a:pt x="9855843" y="7631593"/>
                  </a:lnTo>
                  <a:lnTo>
                    <a:pt x="9865442" y="7631593"/>
                  </a:lnTo>
                  <a:lnTo>
                    <a:pt x="9865442" y="7641118"/>
                  </a:lnTo>
                  <a:close/>
                </a:path>
                <a:path w="9865994" h="8733155">
                  <a:moveTo>
                    <a:pt x="9865442" y="7660168"/>
                  </a:moveTo>
                  <a:lnTo>
                    <a:pt x="9855843" y="7660168"/>
                  </a:lnTo>
                  <a:lnTo>
                    <a:pt x="9855843" y="7650643"/>
                  </a:lnTo>
                  <a:lnTo>
                    <a:pt x="9865442" y="7650643"/>
                  </a:lnTo>
                  <a:lnTo>
                    <a:pt x="9865442" y="7660168"/>
                  </a:lnTo>
                  <a:close/>
                </a:path>
                <a:path w="9865994" h="8733155">
                  <a:moveTo>
                    <a:pt x="9865442" y="7679218"/>
                  </a:moveTo>
                  <a:lnTo>
                    <a:pt x="9855843" y="7679218"/>
                  </a:lnTo>
                  <a:lnTo>
                    <a:pt x="9855843" y="7669693"/>
                  </a:lnTo>
                  <a:lnTo>
                    <a:pt x="9865442" y="7669693"/>
                  </a:lnTo>
                  <a:lnTo>
                    <a:pt x="9865442" y="7679218"/>
                  </a:lnTo>
                  <a:close/>
                </a:path>
                <a:path w="9865994" h="8733155">
                  <a:moveTo>
                    <a:pt x="9865442" y="7698268"/>
                  </a:moveTo>
                  <a:lnTo>
                    <a:pt x="9855843" y="7698268"/>
                  </a:lnTo>
                  <a:lnTo>
                    <a:pt x="9855843" y="7688743"/>
                  </a:lnTo>
                  <a:lnTo>
                    <a:pt x="9865442" y="7688743"/>
                  </a:lnTo>
                  <a:lnTo>
                    <a:pt x="9865442" y="7698268"/>
                  </a:lnTo>
                  <a:close/>
                </a:path>
                <a:path w="9865994" h="8733155">
                  <a:moveTo>
                    <a:pt x="9865442" y="7717318"/>
                  </a:moveTo>
                  <a:lnTo>
                    <a:pt x="9855843" y="7717318"/>
                  </a:lnTo>
                  <a:lnTo>
                    <a:pt x="9855843" y="7707793"/>
                  </a:lnTo>
                  <a:lnTo>
                    <a:pt x="9865442" y="7707793"/>
                  </a:lnTo>
                  <a:lnTo>
                    <a:pt x="9865442" y="7717318"/>
                  </a:lnTo>
                  <a:close/>
                </a:path>
                <a:path w="9865994" h="8733155">
                  <a:moveTo>
                    <a:pt x="9865442" y="7736368"/>
                  </a:moveTo>
                  <a:lnTo>
                    <a:pt x="9855843" y="7736368"/>
                  </a:lnTo>
                  <a:lnTo>
                    <a:pt x="9855843" y="7726843"/>
                  </a:lnTo>
                  <a:lnTo>
                    <a:pt x="9865442" y="7726843"/>
                  </a:lnTo>
                  <a:lnTo>
                    <a:pt x="9865442" y="7736368"/>
                  </a:lnTo>
                  <a:close/>
                </a:path>
                <a:path w="9865994" h="8733155">
                  <a:moveTo>
                    <a:pt x="9865442" y="7755418"/>
                  </a:moveTo>
                  <a:lnTo>
                    <a:pt x="9855843" y="7755418"/>
                  </a:lnTo>
                  <a:lnTo>
                    <a:pt x="9855843" y="7745893"/>
                  </a:lnTo>
                  <a:lnTo>
                    <a:pt x="9865442" y="7745893"/>
                  </a:lnTo>
                  <a:lnTo>
                    <a:pt x="9865442" y="7755418"/>
                  </a:lnTo>
                  <a:close/>
                </a:path>
                <a:path w="9865994" h="8733155">
                  <a:moveTo>
                    <a:pt x="9865442" y="7774468"/>
                  </a:moveTo>
                  <a:lnTo>
                    <a:pt x="9855843" y="7774468"/>
                  </a:lnTo>
                  <a:lnTo>
                    <a:pt x="9855843" y="7764943"/>
                  </a:lnTo>
                  <a:lnTo>
                    <a:pt x="9865442" y="7764943"/>
                  </a:lnTo>
                  <a:lnTo>
                    <a:pt x="9865442" y="7774468"/>
                  </a:lnTo>
                  <a:close/>
                </a:path>
                <a:path w="9865994" h="8733155">
                  <a:moveTo>
                    <a:pt x="9865442" y="7793518"/>
                  </a:moveTo>
                  <a:lnTo>
                    <a:pt x="9855843" y="7793518"/>
                  </a:lnTo>
                  <a:lnTo>
                    <a:pt x="9855843" y="7783993"/>
                  </a:lnTo>
                  <a:lnTo>
                    <a:pt x="9865442" y="7783993"/>
                  </a:lnTo>
                  <a:lnTo>
                    <a:pt x="9865442" y="7793518"/>
                  </a:lnTo>
                  <a:close/>
                </a:path>
                <a:path w="9865994" h="8733155">
                  <a:moveTo>
                    <a:pt x="9865442" y="7812568"/>
                  </a:moveTo>
                  <a:lnTo>
                    <a:pt x="9855843" y="7812568"/>
                  </a:lnTo>
                  <a:lnTo>
                    <a:pt x="9855843" y="7803043"/>
                  </a:lnTo>
                  <a:lnTo>
                    <a:pt x="9865442" y="7803043"/>
                  </a:lnTo>
                  <a:lnTo>
                    <a:pt x="9865442" y="7812568"/>
                  </a:lnTo>
                  <a:close/>
                </a:path>
                <a:path w="9865994" h="8733155">
                  <a:moveTo>
                    <a:pt x="9865442" y="7831618"/>
                  </a:moveTo>
                  <a:lnTo>
                    <a:pt x="9855843" y="7831618"/>
                  </a:lnTo>
                  <a:lnTo>
                    <a:pt x="9855843" y="7822093"/>
                  </a:lnTo>
                  <a:lnTo>
                    <a:pt x="9865442" y="7822093"/>
                  </a:lnTo>
                  <a:lnTo>
                    <a:pt x="9865442" y="7831618"/>
                  </a:lnTo>
                  <a:close/>
                </a:path>
                <a:path w="9865994" h="8733155">
                  <a:moveTo>
                    <a:pt x="9865442" y="7850668"/>
                  </a:moveTo>
                  <a:lnTo>
                    <a:pt x="9855843" y="7850668"/>
                  </a:lnTo>
                  <a:lnTo>
                    <a:pt x="9855843" y="7841143"/>
                  </a:lnTo>
                  <a:lnTo>
                    <a:pt x="9865442" y="7841143"/>
                  </a:lnTo>
                  <a:lnTo>
                    <a:pt x="9865442" y="7850668"/>
                  </a:lnTo>
                  <a:close/>
                </a:path>
                <a:path w="9865994" h="8733155">
                  <a:moveTo>
                    <a:pt x="9865442" y="7869718"/>
                  </a:moveTo>
                  <a:lnTo>
                    <a:pt x="9855843" y="7869718"/>
                  </a:lnTo>
                  <a:lnTo>
                    <a:pt x="9855843" y="7860193"/>
                  </a:lnTo>
                  <a:lnTo>
                    <a:pt x="9865442" y="7860193"/>
                  </a:lnTo>
                  <a:lnTo>
                    <a:pt x="9865442" y="7869718"/>
                  </a:lnTo>
                  <a:close/>
                </a:path>
                <a:path w="9865994" h="8733155">
                  <a:moveTo>
                    <a:pt x="9865442" y="7888768"/>
                  </a:moveTo>
                  <a:lnTo>
                    <a:pt x="9855843" y="7888768"/>
                  </a:lnTo>
                  <a:lnTo>
                    <a:pt x="9855843" y="7879243"/>
                  </a:lnTo>
                  <a:lnTo>
                    <a:pt x="9865442" y="7879243"/>
                  </a:lnTo>
                  <a:lnTo>
                    <a:pt x="9865442" y="7888768"/>
                  </a:lnTo>
                  <a:close/>
                </a:path>
                <a:path w="9865994" h="8733155">
                  <a:moveTo>
                    <a:pt x="9865442" y="7907818"/>
                  </a:moveTo>
                  <a:lnTo>
                    <a:pt x="9855843" y="7907818"/>
                  </a:lnTo>
                  <a:lnTo>
                    <a:pt x="9855843" y="7898293"/>
                  </a:lnTo>
                  <a:lnTo>
                    <a:pt x="9865442" y="7898293"/>
                  </a:lnTo>
                  <a:lnTo>
                    <a:pt x="9865442" y="7907818"/>
                  </a:lnTo>
                  <a:close/>
                </a:path>
                <a:path w="9865994" h="8733155">
                  <a:moveTo>
                    <a:pt x="9865442" y="7926868"/>
                  </a:moveTo>
                  <a:lnTo>
                    <a:pt x="9855843" y="7926868"/>
                  </a:lnTo>
                  <a:lnTo>
                    <a:pt x="9855843" y="7917343"/>
                  </a:lnTo>
                  <a:lnTo>
                    <a:pt x="9865442" y="7917343"/>
                  </a:lnTo>
                  <a:lnTo>
                    <a:pt x="9865442" y="7926868"/>
                  </a:lnTo>
                  <a:close/>
                </a:path>
                <a:path w="9865994" h="8733155">
                  <a:moveTo>
                    <a:pt x="9865442" y="7945918"/>
                  </a:moveTo>
                  <a:lnTo>
                    <a:pt x="9855843" y="7945918"/>
                  </a:lnTo>
                  <a:lnTo>
                    <a:pt x="9855843" y="7936393"/>
                  </a:lnTo>
                  <a:lnTo>
                    <a:pt x="9865442" y="7936393"/>
                  </a:lnTo>
                  <a:lnTo>
                    <a:pt x="9865442" y="7945918"/>
                  </a:lnTo>
                  <a:close/>
                </a:path>
                <a:path w="9865994" h="8733155">
                  <a:moveTo>
                    <a:pt x="9865442" y="7964968"/>
                  </a:moveTo>
                  <a:lnTo>
                    <a:pt x="9855843" y="7964968"/>
                  </a:lnTo>
                  <a:lnTo>
                    <a:pt x="9855843" y="7955443"/>
                  </a:lnTo>
                  <a:lnTo>
                    <a:pt x="9865442" y="7955443"/>
                  </a:lnTo>
                  <a:lnTo>
                    <a:pt x="9865442" y="7964968"/>
                  </a:lnTo>
                  <a:close/>
                </a:path>
                <a:path w="9865994" h="8733155">
                  <a:moveTo>
                    <a:pt x="9865442" y="7984018"/>
                  </a:moveTo>
                  <a:lnTo>
                    <a:pt x="9855843" y="7984018"/>
                  </a:lnTo>
                  <a:lnTo>
                    <a:pt x="9855843" y="7974493"/>
                  </a:lnTo>
                  <a:lnTo>
                    <a:pt x="9865442" y="7974493"/>
                  </a:lnTo>
                  <a:lnTo>
                    <a:pt x="9865442" y="7984018"/>
                  </a:lnTo>
                  <a:close/>
                </a:path>
                <a:path w="9865994" h="8733155">
                  <a:moveTo>
                    <a:pt x="9865442" y="8003068"/>
                  </a:moveTo>
                  <a:lnTo>
                    <a:pt x="9855843" y="8003068"/>
                  </a:lnTo>
                  <a:lnTo>
                    <a:pt x="9855843" y="7993543"/>
                  </a:lnTo>
                  <a:lnTo>
                    <a:pt x="9865442" y="7993543"/>
                  </a:lnTo>
                  <a:lnTo>
                    <a:pt x="9865442" y="8003068"/>
                  </a:lnTo>
                  <a:close/>
                </a:path>
                <a:path w="9865994" h="8733155">
                  <a:moveTo>
                    <a:pt x="9865442" y="8022118"/>
                  </a:moveTo>
                  <a:lnTo>
                    <a:pt x="9855843" y="8022118"/>
                  </a:lnTo>
                  <a:lnTo>
                    <a:pt x="9855843" y="8012593"/>
                  </a:lnTo>
                  <a:lnTo>
                    <a:pt x="9865442" y="8012593"/>
                  </a:lnTo>
                  <a:lnTo>
                    <a:pt x="9865442" y="8022118"/>
                  </a:lnTo>
                  <a:close/>
                </a:path>
                <a:path w="9865994" h="8733155">
                  <a:moveTo>
                    <a:pt x="9865442" y="8041168"/>
                  </a:moveTo>
                  <a:lnTo>
                    <a:pt x="9855843" y="8041168"/>
                  </a:lnTo>
                  <a:lnTo>
                    <a:pt x="9855843" y="8031643"/>
                  </a:lnTo>
                  <a:lnTo>
                    <a:pt x="9865442" y="8031643"/>
                  </a:lnTo>
                  <a:lnTo>
                    <a:pt x="9865442" y="8041168"/>
                  </a:lnTo>
                  <a:close/>
                </a:path>
                <a:path w="9865994" h="8733155">
                  <a:moveTo>
                    <a:pt x="9865442" y="8060218"/>
                  </a:moveTo>
                  <a:lnTo>
                    <a:pt x="9855843" y="8060218"/>
                  </a:lnTo>
                  <a:lnTo>
                    <a:pt x="9855843" y="8050693"/>
                  </a:lnTo>
                  <a:lnTo>
                    <a:pt x="9865442" y="8050693"/>
                  </a:lnTo>
                  <a:lnTo>
                    <a:pt x="9865442" y="8060218"/>
                  </a:lnTo>
                  <a:close/>
                </a:path>
                <a:path w="9865994" h="8733155">
                  <a:moveTo>
                    <a:pt x="9865442" y="8079268"/>
                  </a:moveTo>
                  <a:lnTo>
                    <a:pt x="9855843" y="8079268"/>
                  </a:lnTo>
                  <a:lnTo>
                    <a:pt x="9855843" y="8069743"/>
                  </a:lnTo>
                  <a:lnTo>
                    <a:pt x="9865442" y="8069743"/>
                  </a:lnTo>
                  <a:lnTo>
                    <a:pt x="9865442" y="8079268"/>
                  </a:lnTo>
                  <a:close/>
                </a:path>
                <a:path w="9865994" h="8733155">
                  <a:moveTo>
                    <a:pt x="9865442" y="8098318"/>
                  </a:moveTo>
                  <a:lnTo>
                    <a:pt x="9855843" y="8098318"/>
                  </a:lnTo>
                  <a:lnTo>
                    <a:pt x="9855843" y="8088793"/>
                  </a:lnTo>
                  <a:lnTo>
                    <a:pt x="9865442" y="8088793"/>
                  </a:lnTo>
                  <a:lnTo>
                    <a:pt x="9865442" y="8098318"/>
                  </a:lnTo>
                  <a:close/>
                </a:path>
                <a:path w="9865994" h="8733155">
                  <a:moveTo>
                    <a:pt x="9865442" y="8117368"/>
                  </a:moveTo>
                  <a:lnTo>
                    <a:pt x="9855843" y="8117368"/>
                  </a:lnTo>
                  <a:lnTo>
                    <a:pt x="9855843" y="8107843"/>
                  </a:lnTo>
                  <a:lnTo>
                    <a:pt x="9865442" y="8107843"/>
                  </a:lnTo>
                  <a:lnTo>
                    <a:pt x="9865442" y="8117368"/>
                  </a:lnTo>
                  <a:close/>
                </a:path>
                <a:path w="9865994" h="8733155">
                  <a:moveTo>
                    <a:pt x="9865442" y="8136418"/>
                  </a:moveTo>
                  <a:lnTo>
                    <a:pt x="9855843" y="8136418"/>
                  </a:lnTo>
                  <a:lnTo>
                    <a:pt x="9855843" y="8126893"/>
                  </a:lnTo>
                  <a:lnTo>
                    <a:pt x="9865442" y="8126893"/>
                  </a:lnTo>
                  <a:lnTo>
                    <a:pt x="9865442" y="8136418"/>
                  </a:lnTo>
                  <a:close/>
                </a:path>
                <a:path w="9865994" h="8733155">
                  <a:moveTo>
                    <a:pt x="9865442" y="8155468"/>
                  </a:moveTo>
                  <a:lnTo>
                    <a:pt x="9855843" y="8155468"/>
                  </a:lnTo>
                  <a:lnTo>
                    <a:pt x="9855843" y="8145943"/>
                  </a:lnTo>
                  <a:lnTo>
                    <a:pt x="9865442" y="8145943"/>
                  </a:lnTo>
                  <a:lnTo>
                    <a:pt x="9865442" y="8155468"/>
                  </a:lnTo>
                  <a:close/>
                </a:path>
                <a:path w="9865994" h="8733155">
                  <a:moveTo>
                    <a:pt x="9865442" y="8174518"/>
                  </a:moveTo>
                  <a:lnTo>
                    <a:pt x="9855843" y="8174518"/>
                  </a:lnTo>
                  <a:lnTo>
                    <a:pt x="9855843" y="8164993"/>
                  </a:lnTo>
                  <a:lnTo>
                    <a:pt x="9865442" y="8164993"/>
                  </a:lnTo>
                  <a:lnTo>
                    <a:pt x="9865442" y="8174518"/>
                  </a:lnTo>
                  <a:close/>
                </a:path>
                <a:path w="9865994" h="8733155">
                  <a:moveTo>
                    <a:pt x="9865442" y="8193568"/>
                  </a:moveTo>
                  <a:lnTo>
                    <a:pt x="9855843" y="8193568"/>
                  </a:lnTo>
                  <a:lnTo>
                    <a:pt x="9855843" y="8184043"/>
                  </a:lnTo>
                  <a:lnTo>
                    <a:pt x="9865442" y="8184043"/>
                  </a:lnTo>
                  <a:lnTo>
                    <a:pt x="9865442" y="8193568"/>
                  </a:lnTo>
                  <a:close/>
                </a:path>
                <a:path w="9865994" h="8733155">
                  <a:moveTo>
                    <a:pt x="9865442" y="8212618"/>
                  </a:moveTo>
                  <a:lnTo>
                    <a:pt x="9855843" y="8212618"/>
                  </a:lnTo>
                  <a:lnTo>
                    <a:pt x="9855843" y="8203093"/>
                  </a:lnTo>
                  <a:lnTo>
                    <a:pt x="9865442" y="8203093"/>
                  </a:lnTo>
                  <a:lnTo>
                    <a:pt x="9865442" y="8212618"/>
                  </a:lnTo>
                  <a:close/>
                </a:path>
                <a:path w="9865994" h="8733155">
                  <a:moveTo>
                    <a:pt x="9865442" y="8231668"/>
                  </a:moveTo>
                  <a:lnTo>
                    <a:pt x="9855843" y="8231668"/>
                  </a:lnTo>
                  <a:lnTo>
                    <a:pt x="9855843" y="8222143"/>
                  </a:lnTo>
                  <a:lnTo>
                    <a:pt x="9865442" y="8222143"/>
                  </a:lnTo>
                  <a:lnTo>
                    <a:pt x="9865442" y="8231668"/>
                  </a:lnTo>
                  <a:close/>
                </a:path>
                <a:path w="9865994" h="8733155">
                  <a:moveTo>
                    <a:pt x="9865442" y="8250718"/>
                  </a:moveTo>
                  <a:lnTo>
                    <a:pt x="9855843" y="8250718"/>
                  </a:lnTo>
                  <a:lnTo>
                    <a:pt x="9855843" y="8241193"/>
                  </a:lnTo>
                  <a:lnTo>
                    <a:pt x="9865442" y="8241193"/>
                  </a:lnTo>
                  <a:lnTo>
                    <a:pt x="9865442" y="8250718"/>
                  </a:lnTo>
                  <a:close/>
                </a:path>
                <a:path w="9865994" h="8733155">
                  <a:moveTo>
                    <a:pt x="9865442" y="8269768"/>
                  </a:moveTo>
                  <a:lnTo>
                    <a:pt x="9855843" y="8269768"/>
                  </a:lnTo>
                  <a:lnTo>
                    <a:pt x="9855843" y="8260243"/>
                  </a:lnTo>
                  <a:lnTo>
                    <a:pt x="9865442" y="8260243"/>
                  </a:lnTo>
                  <a:lnTo>
                    <a:pt x="9865442" y="8269768"/>
                  </a:lnTo>
                  <a:close/>
                </a:path>
                <a:path w="9865994" h="8733155">
                  <a:moveTo>
                    <a:pt x="9865442" y="8288818"/>
                  </a:moveTo>
                  <a:lnTo>
                    <a:pt x="9855843" y="8288818"/>
                  </a:lnTo>
                  <a:lnTo>
                    <a:pt x="9855843" y="8279293"/>
                  </a:lnTo>
                  <a:lnTo>
                    <a:pt x="9865442" y="8279293"/>
                  </a:lnTo>
                  <a:lnTo>
                    <a:pt x="9865442" y="8288818"/>
                  </a:lnTo>
                  <a:close/>
                </a:path>
                <a:path w="9865994" h="8733155">
                  <a:moveTo>
                    <a:pt x="9865442" y="8307868"/>
                  </a:moveTo>
                  <a:lnTo>
                    <a:pt x="9855843" y="8307868"/>
                  </a:lnTo>
                  <a:lnTo>
                    <a:pt x="9855843" y="8298343"/>
                  </a:lnTo>
                  <a:lnTo>
                    <a:pt x="9865442" y="8298343"/>
                  </a:lnTo>
                  <a:lnTo>
                    <a:pt x="9865442" y="8307868"/>
                  </a:lnTo>
                  <a:close/>
                </a:path>
                <a:path w="9865994" h="8733155">
                  <a:moveTo>
                    <a:pt x="9865442" y="8326918"/>
                  </a:moveTo>
                  <a:lnTo>
                    <a:pt x="9855843" y="8326918"/>
                  </a:lnTo>
                  <a:lnTo>
                    <a:pt x="9855843" y="8317393"/>
                  </a:lnTo>
                  <a:lnTo>
                    <a:pt x="9865442" y="8317393"/>
                  </a:lnTo>
                  <a:lnTo>
                    <a:pt x="9865442" y="8326918"/>
                  </a:lnTo>
                  <a:close/>
                </a:path>
                <a:path w="9865994" h="8733155">
                  <a:moveTo>
                    <a:pt x="9865442" y="8345968"/>
                  </a:moveTo>
                  <a:lnTo>
                    <a:pt x="9855843" y="8345968"/>
                  </a:lnTo>
                  <a:lnTo>
                    <a:pt x="9855843" y="8336443"/>
                  </a:lnTo>
                  <a:lnTo>
                    <a:pt x="9865442" y="8336443"/>
                  </a:lnTo>
                  <a:lnTo>
                    <a:pt x="9865442" y="8345968"/>
                  </a:lnTo>
                  <a:close/>
                </a:path>
                <a:path w="9865994" h="8733155">
                  <a:moveTo>
                    <a:pt x="9865442" y="8365018"/>
                  </a:moveTo>
                  <a:lnTo>
                    <a:pt x="9855843" y="8365018"/>
                  </a:lnTo>
                  <a:lnTo>
                    <a:pt x="9855843" y="8355493"/>
                  </a:lnTo>
                  <a:lnTo>
                    <a:pt x="9865442" y="8355493"/>
                  </a:lnTo>
                  <a:lnTo>
                    <a:pt x="9865442" y="8365018"/>
                  </a:lnTo>
                  <a:close/>
                </a:path>
                <a:path w="9865994" h="8733155">
                  <a:moveTo>
                    <a:pt x="9865442" y="8384068"/>
                  </a:moveTo>
                  <a:lnTo>
                    <a:pt x="9855843" y="8384068"/>
                  </a:lnTo>
                  <a:lnTo>
                    <a:pt x="9855843" y="8374543"/>
                  </a:lnTo>
                  <a:lnTo>
                    <a:pt x="9865442" y="8374543"/>
                  </a:lnTo>
                  <a:lnTo>
                    <a:pt x="9865442" y="8384068"/>
                  </a:lnTo>
                  <a:close/>
                </a:path>
                <a:path w="9865994" h="8733155">
                  <a:moveTo>
                    <a:pt x="9865442" y="8403118"/>
                  </a:moveTo>
                  <a:lnTo>
                    <a:pt x="9855843" y="8403118"/>
                  </a:lnTo>
                  <a:lnTo>
                    <a:pt x="9855843" y="8393593"/>
                  </a:lnTo>
                  <a:lnTo>
                    <a:pt x="9865442" y="8393593"/>
                  </a:lnTo>
                  <a:lnTo>
                    <a:pt x="9865442" y="8403118"/>
                  </a:lnTo>
                  <a:close/>
                </a:path>
                <a:path w="9865994" h="8733155">
                  <a:moveTo>
                    <a:pt x="9865442" y="8422168"/>
                  </a:moveTo>
                  <a:lnTo>
                    <a:pt x="9855843" y="8422168"/>
                  </a:lnTo>
                  <a:lnTo>
                    <a:pt x="9855843" y="8412643"/>
                  </a:lnTo>
                  <a:lnTo>
                    <a:pt x="9865442" y="8412643"/>
                  </a:lnTo>
                  <a:lnTo>
                    <a:pt x="9865442" y="8422168"/>
                  </a:lnTo>
                  <a:close/>
                </a:path>
                <a:path w="9865994" h="8733155">
                  <a:moveTo>
                    <a:pt x="9865442" y="8441218"/>
                  </a:moveTo>
                  <a:lnTo>
                    <a:pt x="9855843" y="8441218"/>
                  </a:lnTo>
                  <a:lnTo>
                    <a:pt x="9855843" y="8431693"/>
                  </a:lnTo>
                  <a:lnTo>
                    <a:pt x="9865442" y="8431693"/>
                  </a:lnTo>
                  <a:lnTo>
                    <a:pt x="9865442" y="8441218"/>
                  </a:lnTo>
                  <a:close/>
                </a:path>
                <a:path w="9865994" h="8733155">
                  <a:moveTo>
                    <a:pt x="9864406" y="8460332"/>
                  </a:moveTo>
                  <a:lnTo>
                    <a:pt x="9855550" y="8459925"/>
                  </a:lnTo>
                  <a:lnTo>
                    <a:pt x="9855692" y="8456830"/>
                  </a:lnTo>
                  <a:lnTo>
                    <a:pt x="9855783" y="8453740"/>
                  </a:lnTo>
                  <a:lnTo>
                    <a:pt x="9855822" y="8450655"/>
                  </a:lnTo>
                  <a:lnTo>
                    <a:pt x="9865163" y="8450774"/>
                  </a:lnTo>
                  <a:lnTo>
                    <a:pt x="9864406" y="8460332"/>
                  </a:lnTo>
                  <a:close/>
                </a:path>
                <a:path w="9865994" h="8733155">
                  <a:moveTo>
                    <a:pt x="9862902" y="8479327"/>
                  </a:moveTo>
                  <a:lnTo>
                    <a:pt x="9854083" y="8478326"/>
                  </a:lnTo>
                  <a:lnTo>
                    <a:pt x="9854432" y="8475253"/>
                  </a:lnTo>
                  <a:lnTo>
                    <a:pt x="9854727" y="8472196"/>
                  </a:lnTo>
                  <a:lnTo>
                    <a:pt x="9854969" y="8469152"/>
                  </a:lnTo>
                  <a:lnTo>
                    <a:pt x="9863653" y="8469843"/>
                  </a:lnTo>
                  <a:lnTo>
                    <a:pt x="9862902" y="8479327"/>
                  </a:lnTo>
                  <a:close/>
                </a:path>
                <a:path w="9865994" h="8733155">
                  <a:moveTo>
                    <a:pt x="9860454" y="8498148"/>
                  </a:moveTo>
                  <a:lnTo>
                    <a:pt x="9851405" y="8496505"/>
                  </a:lnTo>
                  <a:lnTo>
                    <a:pt x="9851951" y="8493501"/>
                  </a:lnTo>
                  <a:lnTo>
                    <a:pt x="9852447" y="8490482"/>
                  </a:lnTo>
                  <a:lnTo>
                    <a:pt x="9852894" y="8487449"/>
                  </a:lnTo>
                  <a:lnTo>
                    <a:pt x="9862152" y="8488812"/>
                  </a:lnTo>
                  <a:lnTo>
                    <a:pt x="9861882" y="8492217"/>
                  </a:lnTo>
                  <a:lnTo>
                    <a:pt x="9860454" y="8498148"/>
                  </a:lnTo>
                  <a:close/>
                </a:path>
                <a:path w="9865994" h="8733155">
                  <a:moveTo>
                    <a:pt x="9855995" y="8516661"/>
                  </a:moveTo>
                  <a:lnTo>
                    <a:pt x="9847510" y="8514526"/>
                  </a:lnTo>
                  <a:lnTo>
                    <a:pt x="9848262" y="8511536"/>
                  </a:lnTo>
                  <a:lnTo>
                    <a:pt x="9848962" y="8508539"/>
                  </a:lnTo>
                  <a:lnTo>
                    <a:pt x="9849610" y="8505537"/>
                  </a:lnTo>
                  <a:lnTo>
                    <a:pt x="9858226" y="8507396"/>
                  </a:lnTo>
                  <a:lnTo>
                    <a:pt x="9855995" y="8516661"/>
                  </a:lnTo>
                  <a:close/>
                </a:path>
                <a:path w="9865994" h="8733155">
                  <a:moveTo>
                    <a:pt x="9851529" y="8535202"/>
                  </a:moveTo>
                  <a:lnTo>
                    <a:pt x="9842417" y="8532252"/>
                  </a:lnTo>
                  <a:lnTo>
                    <a:pt x="9843365" y="8529326"/>
                  </a:lnTo>
                  <a:lnTo>
                    <a:pt x="9844263" y="8526388"/>
                  </a:lnTo>
                  <a:lnTo>
                    <a:pt x="9845110" y="8523437"/>
                  </a:lnTo>
                  <a:lnTo>
                    <a:pt x="9853764" y="8525923"/>
                  </a:lnTo>
                  <a:lnTo>
                    <a:pt x="9851529" y="8535202"/>
                  </a:lnTo>
                  <a:close/>
                </a:path>
                <a:path w="9865994" h="8733155">
                  <a:moveTo>
                    <a:pt x="9844310" y="8552829"/>
                  </a:moveTo>
                  <a:lnTo>
                    <a:pt x="9836164" y="8549580"/>
                  </a:lnTo>
                  <a:lnTo>
                    <a:pt x="9837300" y="8546734"/>
                  </a:lnTo>
                  <a:lnTo>
                    <a:pt x="9838391" y="8543863"/>
                  </a:lnTo>
                  <a:lnTo>
                    <a:pt x="9839436" y="8540968"/>
                  </a:lnTo>
                  <a:lnTo>
                    <a:pt x="9847949" y="8544042"/>
                  </a:lnTo>
                  <a:lnTo>
                    <a:pt x="9844310" y="8552829"/>
                  </a:lnTo>
                  <a:close/>
                </a:path>
                <a:path w="9865994" h="8733155">
                  <a:moveTo>
                    <a:pt x="9837033" y="8570397"/>
                  </a:moveTo>
                  <a:lnTo>
                    <a:pt x="9828774" y="8566442"/>
                  </a:lnTo>
                  <a:lnTo>
                    <a:pt x="9830096" y="8563680"/>
                  </a:lnTo>
                  <a:lnTo>
                    <a:pt x="9831374" y="8560891"/>
                  </a:lnTo>
                  <a:lnTo>
                    <a:pt x="9832606" y="8558076"/>
                  </a:lnTo>
                  <a:lnTo>
                    <a:pt x="9840674" y="8561607"/>
                  </a:lnTo>
                  <a:lnTo>
                    <a:pt x="9837033" y="8570397"/>
                  </a:lnTo>
                  <a:close/>
                </a:path>
                <a:path w="9865994" h="8733155">
                  <a:moveTo>
                    <a:pt x="9828043" y="8587176"/>
                  </a:moveTo>
                  <a:lnTo>
                    <a:pt x="9820265" y="8582794"/>
                  </a:lnTo>
                  <a:lnTo>
                    <a:pt x="9821768" y="8580128"/>
                  </a:lnTo>
                  <a:lnTo>
                    <a:pt x="9823231" y="8577426"/>
                  </a:lnTo>
                  <a:lnTo>
                    <a:pt x="9824657" y="8574686"/>
                  </a:lnTo>
                  <a:lnTo>
                    <a:pt x="9833021" y="8579039"/>
                  </a:lnTo>
                  <a:lnTo>
                    <a:pt x="9828043" y="8587176"/>
                  </a:lnTo>
                  <a:close/>
                </a:path>
                <a:path w="9865994" h="8733155">
                  <a:moveTo>
                    <a:pt x="9818096" y="8603435"/>
                  </a:moveTo>
                  <a:lnTo>
                    <a:pt x="9810669" y="8598569"/>
                  </a:lnTo>
                  <a:lnTo>
                    <a:pt x="9812356" y="8595995"/>
                  </a:lnTo>
                  <a:lnTo>
                    <a:pt x="9813999" y="8593392"/>
                  </a:lnTo>
                  <a:lnTo>
                    <a:pt x="9815599" y="8590760"/>
                  </a:lnTo>
                  <a:lnTo>
                    <a:pt x="9823072" y="8595302"/>
                  </a:lnTo>
                  <a:lnTo>
                    <a:pt x="9818096" y="8603435"/>
                  </a:lnTo>
                  <a:close/>
                </a:path>
                <a:path w="9865994" h="8733155">
                  <a:moveTo>
                    <a:pt x="9807470" y="8619157"/>
                  </a:moveTo>
                  <a:lnTo>
                    <a:pt x="9800094" y="8613591"/>
                  </a:lnTo>
                  <a:lnTo>
                    <a:pt x="9801944" y="8611139"/>
                  </a:lnTo>
                  <a:lnTo>
                    <a:pt x="9803748" y="8608665"/>
                  </a:lnTo>
                  <a:lnTo>
                    <a:pt x="9805503" y="8606170"/>
                  </a:lnTo>
                  <a:lnTo>
                    <a:pt x="9813137" y="8611541"/>
                  </a:lnTo>
                  <a:lnTo>
                    <a:pt x="9811030" y="8614985"/>
                  </a:lnTo>
                  <a:lnTo>
                    <a:pt x="9807470" y="8619157"/>
                  </a:lnTo>
                  <a:close/>
                </a:path>
                <a:path w="9865994" h="8733155">
                  <a:moveTo>
                    <a:pt x="9795117" y="8633633"/>
                  </a:moveTo>
                  <a:lnTo>
                    <a:pt x="9788512" y="8627919"/>
                  </a:lnTo>
                  <a:lnTo>
                    <a:pt x="9790516" y="8625601"/>
                  </a:lnTo>
                  <a:lnTo>
                    <a:pt x="9792489" y="8623242"/>
                  </a:lnTo>
                  <a:lnTo>
                    <a:pt x="9794430" y="8620842"/>
                  </a:lnTo>
                  <a:lnTo>
                    <a:pt x="9801295" y="8626393"/>
                  </a:lnTo>
                  <a:lnTo>
                    <a:pt x="9795117" y="8633633"/>
                  </a:lnTo>
                  <a:close/>
                </a:path>
                <a:path w="9865994" h="8733155">
                  <a:moveTo>
                    <a:pt x="9782684" y="8648203"/>
                  </a:moveTo>
                  <a:lnTo>
                    <a:pt x="9775925" y="8641513"/>
                  </a:lnTo>
                  <a:lnTo>
                    <a:pt x="9778105" y="8639310"/>
                  </a:lnTo>
                  <a:lnTo>
                    <a:pt x="9780245" y="8637076"/>
                  </a:lnTo>
                  <a:lnTo>
                    <a:pt x="9782343" y="8634809"/>
                  </a:lnTo>
                  <a:lnTo>
                    <a:pt x="9788918" y="8640897"/>
                  </a:lnTo>
                  <a:lnTo>
                    <a:pt x="9782684" y="8648203"/>
                  </a:lnTo>
                  <a:close/>
                </a:path>
                <a:path w="9865994" h="8733155">
                  <a:moveTo>
                    <a:pt x="9768249" y="8660819"/>
                  </a:moveTo>
                  <a:lnTo>
                    <a:pt x="9762444" y="8654248"/>
                  </a:lnTo>
                  <a:lnTo>
                    <a:pt x="9764757" y="8652204"/>
                  </a:lnTo>
                  <a:lnTo>
                    <a:pt x="9767037" y="8650122"/>
                  </a:lnTo>
                  <a:lnTo>
                    <a:pt x="9769282" y="8648002"/>
                  </a:lnTo>
                  <a:lnTo>
                    <a:pt x="9775524" y="8654611"/>
                  </a:lnTo>
                  <a:lnTo>
                    <a:pt x="9768249" y="8660819"/>
                  </a:lnTo>
                  <a:close/>
                </a:path>
                <a:path w="9865994" h="8733155">
                  <a:moveTo>
                    <a:pt x="9753769" y="8673176"/>
                  </a:moveTo>
                  <a:lnTo>
                    <a:pt x="9748224" y="8665983"/>
                  </a:lnTo>
                  <a:lnTo>
                    <a:pt x="9750678" y="8664091"/>
                  </a:lnTo>
                  <a:lnTo>
                    <a:pt x="9753079" y="8662177"/>
                  </a:lnTo>
                  <a:lnTo>
                    <a:pt x="9755425" y="8660240"/>
                  </a:lnTo>
                  <a:lnTo>
                    <a:pt x="9761004" y="8667001"/>
                  </a:lnTo>
                  <a:lnTo>
                    <a:pt x="9753769" y="8673176"/>
                  </a:lnTo>
                  <a:close/>
                </a:path>
                <a:path w="9865994" h="8733155">
                  <a:moveTo>
                    <a:pt x="9738316" y="8684160"/>
                  </a:moveTo>
                  <a:lnTo>
                    <a:pt x="9733319" y="8676699"/>
                  </a:lnTo>
                  <a:lnTo>
                    <a:pt x="9735866" y="8674993"/>
                  </a:lnTo>
                  <a:lnTo>
                    <a:pt x="9738378" y="8673250"/>
                  </a:lnTo>
                  <a:lnTo>
                    <a:pt x="9740855" y="8671469"/>
                  </a:lnTo>
                  <a:lnTo>
                    <a:pt x="9746416" y="8679205"/>
                  </a:lnTo>
                  <a:lnTo>
                    <a:pt x="9738316" y="8684160"/>
                  </a:lnTo>
                  <a:close/>
                </a:path>
                <a:path w="9865994" h="8733155">
                  <a:moveTo>
                    <a:pt x="9722055" y="8694109"/>
                  </a:moveTo>
                  <a:lnTo>
                    <a:pt x="9717641" y="8686455"/>
                  </a:lnTo>
                  <a:lnTo>
                    <a:pt x="9720307" y="8684916"/>
                  </a:lnTo>
                  <a:lnTo>
                    <a:pt x="9722947" y="8683335"/>
                  </a:lnTo>
                  <a:lnTo>
                    <a:pt x="9725558" y="8681710"/>
                  </a:lnTo>
                  <a:lnTo>
                    <a:pt x="9730180" y="8689138"/>
                  </a:lnTo>
                  <a:lnTo>
                    <a:pt x="9722055" y="8694109"/>
                  </a:lnTo>
                  <a:close/>
                </a:path>
                <a:path w="9865994" h="8733155">
                  <a:moveTo>
                    <a:pt x="9705481" y="8703494"/>
                  </a:moveTo>
                  <a:lnTo>
                    <a:pt x="9701372" y="8695128"/>
                  </a:lnTo>
                  <a:lnTo>
                    <a:pt x="9704133" y="8693772"/>
                  </a:lnTo>
                  <a:lnTo>
                    <a:pt x="9706868" y="8692372"/>
                  </a:lnTo>
                  <a:lnTo>
                    <a:pt x="9709576" y="8690929"/>
                  </a:lnTo>
                  <a:lnTo>
                    <a:pt x="9713923" y="8699084"/>
                  </a:lnTo>
                  <a:lnTo>
                    <a:pt x="9709300" y="8701912"/>
                  </a:lnTo>
                  <a:lnTo>
                    <a:pt x="9705481" y="8703494"/>
                  </a:lnTo>
                  <a:close/>
                </a:path>
                <a:path w="9865994" h="8733155">
                  <a:moveTo>
                    <a:pt x="9687903" y="8710775"/>
                  </a:moveTo>
                  <a:lnTo>
                    <a:pt x="9684582" y="8702690"/>
                  </a:lnTo>
                  <a:lnTo>
                    <a:pt x="9687414" y="8701526"/>
                  </a:lnTo>
                  <a:lnTo>
                    <a:pt x="9690233" y="8700312"/>
                  </a:lnTo>
                  <a:lnTo>
                    <a:pt x="9693039" y="8699049"/>
                  </a:lnTo>
                  <a:lnTo>
                    <a:pt x="9696682" y="8707139"/>
                  </a:lnTo>
                  <a:lnTo>
                    <a:pt x="9687903" y="8710775"/>
                  </a:lnTo>
                  <a:close/>
                </a:path>
                <a:path w="9865994" h="8733155">
                  <a:moveTo>
                    <a:pt x="9670317" y="8718060"/>
                  </a:moveTo>
                  <a:lnTo>
                    <a:pt x="9667322" y="8709116"/>
                  </a:lnTo>
                  <a:lnTo>
                    <a:pt x="9670237" y="8708140"/>
                  </a:lnTo>
                  <a:lnTo>
                    <a:pt x="9673132" y="8707117"/>
                  </a:lnTo>
                  <a:lnTo>
                    <a:pt x="9676007" y="8706046"/>
                  </a:lnTo>
                  <a:lnTo>
                    <a:pt x="9679122" y="8714412"/>
                  </a:lnTo>
                  <a:lnTo>
                    <a:pt x="9670317" y="8718060"/>
                  </a:lnTo>
                  <a:close/>
                </a:path>
                <a:path w="9865994" h="8733155">
                  <a:moveTo>
                    <a:pt x="9651880" y="8722881"/>
                  </a:moveTo>
                  <a:lnTo>
                    <a:pt x="9649653" y="8714383"/>
                  </a:lnTo>
                  <a:lnTo>
                    <a:pt x="9652629" y="8713603"/>
                  </a:lnTo>
                  <a:lnTo>
                    <a:pt x="9655590" y="8712774"/>
                  </a:lnTo>
                  <a:lnTo>
                    <a:pt x="9658536" y="8711896"/>
                  </a:lnTo>
                  <a:lnTo>
                    <a:pt x="9661145" y="8720649"/>
                  </a:lnTo>
                  <a:lnTo>
                    <a:pt x="9651880" y="8722881"/>
                  </a:lnTo>
                  <a:close/>
                </a:path>
                <a:path w="9865994" h="8733155">
                  <a:moveTo>
                    <a:pt x="9633356" y="8727342"/>
                  </a:moveTo>
                  <a:lnTo>
                    <a:pt x="9631653" y="8718464"/>
                  </a:lnTo>
                  <a:lnTo>
                    <a:pt x="9634670" y="8717885"/>
                  </a:lnTo>
                  <a:lnTo>
                    <a:pt x="9637681" y="8717256"/>
                  </a:lnTo>
                  <a:lnTo>
                    <a:pt x="9640684" y="8716575"/>
                  </a:lnTo>
                  <a:lnTo>
                    <a:pt x="9642619" y="8725111"/>
                  </a:lnTo>
                  <a:lnTo>
                    <a:pt x="9633356" y="8727342"/>
                  </a:lnTo>
                  <a:close/>
                </a:path>
                <a:path w="9865994" h="8733155">
                  <a:moveTo>
                    <a:pt x="9614614" y="8730231"/>
                  </a:moveTo>
                  <a:lnTo>
                    <a:pt x="9613512" y="8721322"/>
                  </a:lnTo>
                  <a:lnTo>
                    <a:pt x="9616549" y="8720946"/>
                  </a:lnTo>
                  <a:lnTo>
                    <a:pt x="9619584" y="8720520"/>
                  </a:lnTo>
                  <a:lnTo>
                    <a:pt x="9622617" y="8720043"/>
                  </a:lnTo>
                  <a:lnTo>
                    <a:pt x="9624103" y="8729480"/>
                  </a:lnTo>
                  <a:lnTo>
                    <a:pt x="9614614" y="8730231"/>
                  </a:lnTo>
                  <a:close/>
                </a:path>
                <a:path w="9865994" h="8733155">
                  <a:moveTo>
                    <a:pt x="9595633" y="8731734"/>
                  </a:moveTo>
                  <a:lnTo>
                    <a:pt x="9595140" y="8722972"/>
                  </a:lnTo>
                  <a:lnTo>
                    <a:pt x="9598221" y="8722799"/>
                  </a:lnTo>
                  <a:lnTo>
                    <a:pt x="9601292" y="8722574"/>
                  </a:lnTo>
                  <a:lnTo>
                    <a:pt x="9604352" y="8722299"/>
                  </a:lnTo>
                  <a:lnTo>
                    <a:pt x="9605133" y="8730982"/>
                  </a:lnTo>
                  <a:lnTo>
                    <a:pt x="9595633" y="8731734"/>
                  </a:lnTo>
                  <a:close/>
                </a:path>
                <a:path w="9865994" h="8733155">
                  <a:moveTo>
                    <a:pt x="9579692" y="8732996"/>
                  </a:moveTo>
                  <a:lnTo>
                    <a:pt x="9576519" y="8732996"/>
                  </a:lnTo>
                  <a:lnTo>
                    <a:pt x="9576519" y="8723408"/>
                  </a:lnTo>
                  <a:lnTo>
                    <a:pt x="9581710" y="8723408"/>
                  </a:lnTo>
                  <a:lnTo>
                    <a:pt x="9585885" y="8723337"/>
                  </a:lnTo>
                  <a:lnTo>
                    <a:pt x="9586092" y="8732489"/>
                  </a:lnTo>
                  <a:lnTo>
                    <a:pt x="9579692" y="8732996"/>
                  </a:lnTo>
                  <a:close/>
                </a:path>
                <a:path w="9865994" h="8733155">
                  <a:moveTo>
                    <a:pt x="9566994" y="8732996"/>
                  </a:moveTo>
                  <a:lnTo>
                    <a:pt x="9557469" y="8732996"/>
                  </a:lnTo>
                  <a:lnTo>
                    <a:pt x="9557469" y="8723408"/>
                  </a:lnTo>
                  <a:lnTo>
                    <a:pt x="9566994" y="8723408"/>
                  </a:lnTo>
                  <a:lnTo>
                    <a:pt x="9566994" y="8732996"/>
                  </a:lnTo>
                  <a:close/>
                </a:path>
                <a:path w="9865994" h="8733155">
                  <a:moveTo>
                    <a:pt x="9547944" y="8732996"/>
                  </a:moveTo>
                  <a:lnTo>
                    <a:pt x="9538419" y="8732996"/>
                  </a:lnTo>
                  <a:lnTo>
                    <a:pt x="9538419" y="8723408"/>
                  </a:lnTo>
                  <a:lnTo>
                    <a:pt x="9547944" y="8723408"/>
                  </a:lnTo>
                  <a:lnTo>
                    <a:pt x="9547944" y="8732996"/>
                  </a:lnTo>
                  <a:close/>
                </a:path>
                <a:path w="9865994" h="8733155">
                  <a:moveTo>
                    <a:pt x="9528894" y="8732996"/>
                  </a:moveTo>
                  <a:lnTo>
                    <a:pt x="9519369" y="8732996"/>
                  </a:lnTo>
                  <a:lnTo>
                    <a:pt x="9519369" y="8723408"/>
                  </a:lnTo>
                  <a:lnTo>
                    <a:pt x="9528894" y="8723408"/>
                  </a:lnTo>
                  <a:lnTo>
                    <a:pt x="9528894" y="8732996"/>
                  </a:lnTo>
                  <a:close/>
                </a:path>
                <a:path w="9865994" h="8733155">
                  <a:moveTo>
                    <a:pt x="9509844" y="8732996"/>
                  </a:moveTo>
                  <a:lnTo>
                    <a:pt x="9500319" y="8732996"/>
                  </a:lnTo>
                  <a:lnTo>
                    <a:pt x="9500319" y="8723408"/>
                  </a:lnTo>
                  <a:lnTo>
                    <a:pt x="9509844" y="8723408"/>
                  </a:lnTo>
                  <a:lnTo>
                    <a:pt x="9509844" y="8732996"/>
                  </a:lnTo>
                  <a:close/>
                </a:path>
                <a:path w="9865994" h="8733155">
                  <a:moveTo>
                    <a:pt x="9490794" y="8732996"/>
                  </a:moveTo>
                  <a:lnTo>
                    <a:pt x="9481269" y="8732996"/>
                  </a:lnTo>
                  <a:lnTo>
                    <a:pt x="9481269" y="8723408"/>
                  </a:lnTo>
                  <a:lnTo>
                    <a:pt x="9490794" y="8723408"/>
                  </a:lnTo>
                  <a:lnTo>
                    <a:pt x="9490794" y="8732996"/>
                  </a:lnTo>
                  <a:close/>
                </a:path>
                <a:path w="9865994" h="8733155">
                  <a:moveTo>
                    <a:pt x="9471744" y="8732996"/>
                  </a:moveTo>
                  <a:lnTo>
                    <a:pt x="9462219" y="8732996"/>
                  </a:lnTo>
                  <a:lnTo>
                    <a:pt x="9462219" y="8723408"/>
                  </a:lnTo>
                  <a:lnTo>
                    <a:pt x="9471744" y="8723408"/>
                  </a:lnTo>
                  <a:lnTo>
                    <a:pt x="9471744" y="8732996"/>
                  </a:lnTo>
                  <a:close/>
                </a:path>
                <a:path w="9865994" h="8733155">
                  <a:moveTo>
                    <a:pt x="9452694" y="8732996"/>
                  </a:moveTo>
                  <a:lnTo>
                    <a:pt x="9443169" y="8732996"/>
                  </a:lnTo>
                  <a:lnTo>
                    <a:pt x="9443169" y="8723408"/>
                  </a:lnTo>
                  <a:lnTo>
                    <a:pt x="9452694" y="8723408"/>
                  </a:lnTo>
                  <a:lnTo>
                    <a:pt x="9452694" y="8732996"/>
                  </a:lnTo>
                  <a:close/>
                </a:path>
                <a:path w="9865994" h="8733155">
                  <a:moveTo>
                    <a:pt x="9433644" y="8732996"/>
                  </a:moveTo>
                  <a:lnTo>
                    <a:pt x="9424119" y="8732996"/>
                  </a:lnTo>
                  <a:lnTo>
                    <a:pt x="9424119" y="8723408"/>
                  </a:lnTo>
                  <a:lnTo>
                    <a:pt x="9433644" y="8723408"/>
                  </a:lnTo>
                  <a:lnTo>
                    <a:pt x="9433644" y="8732996"/>
                  </a:lnTo>
                  <a:close/>
                </a:path>
                <a:path w="9865994" h="8733155">
                  <a:moveTo>
                    <a:pt x="9414594" y="8732996"/>
                  </a:moveTo>
                  <a:lnTo>
                    <a:pt x="9405069" y="8732996"/>
                  </a:lnTo>
                  <a:lnTo>
                    <a:pt x="9405069" y="8723408"/>
                  </a:lnTo>
                  <a:lnTo>
                    <a:pt x="9414594" y="8723408"/>
                  </a:lnTo>
                  <a:lnTo>
                    <a:pt x="9414594" y="8732996"/>
                  </a:lnTo>
                  <a:close/>
                </a:path>
                <a:path w="9865994" h="8733155">
                  <a:moveTo>
                    <a:pt x="9395544" y="8732996"/>
                  </a:moveTo>
                  <a:lnTo>
                    <a:pt x="9386019" y="8732996"/>
                  </a:lnTo>
                  <a:lnTo>
                    <a:pt x="9386019" y="8723408"/>
                  </a:lnTo>
                  <a:lnTo>
                    <a:pt x="9395544" y="8723408"/>
                  </a:lnTo>
                  <a:lnTo>
                    <a:pt x="9395544" y="8732996"/>
                  </a:lnTo>
                  <a:close/>
                </a:path>
                <a:path w="9865994" h="8733155">
                  <a:moveTo>
                    <a:pt x="9376494" y="8732996"/>
                  </a:moveTo>
                  <a:lnTo>
                    <a:pt x="9366969" y="8732996"/>
                  </a:lnTo>
                  <a:lnTo>
                    <a:pt x="9366969" y="8723408"/>
                  </a:lnTo>
                  <a:lnTo>
                    <a:pt x="9376494" y="8723408"/>
                  </a:lnTo>
                  <a:lnTo>
                    <a:pt x="9376494" y="8732996"/>
                  </a:lnTo>
                  <a:close/>
                </a:path>
                <a:path w="9865994" h="8733155">
                  <a:moveTo>
                    <a:pt x="9357444" y="8732996"/>
                  </a:moveTo>
                  <a:lnTo>
                    <a:pt x="9347919" y="8732996"/>
                  </a:lnTo>
                  <a:lnTo>
                    <a:pt x="9347919" y="8723408"/>
                  </a:lnTo>
                  <a:lnTo>
                    <a:pt x="9357444" y="8723408"/>
                  </a:lnTo>
                  <a:lnTo>
                    <a:pt x="9357444" y="8732996"/>
                  </a:lnTo>
                  <a:close/>
                </a:path>
                <a:path w="9865994" h="8733155">
                  <a:moveTo>
                    <a:pt x="9338394" y="8732996"/>
                  </a:moveTo>
                  <a:lnTo>
                    <a:pt x="9328869" y="8732996"/>
                  </a:lnTo>
                  <a:lnTo>
                    <a:pt x="9328869" y="8723408"/>
                  </a:lnTo>
                  <a:lnTo>
                    <a:pt x="9338394" y="8723408"/>
                  </a:lnTo>
                  <a:lnTo>
                    <a:pt x="9338394" y="8732996"/>
                  </a:lnTo>
                  <a:close/>
                </a:path>
                <a:path w="9865994" h="8733155">
                  <a:moveTo>
                    <a:pt x="9319344" y="8732996"/>
                  </a:moveTo>
                  <a:lnTo>
                    <a:pt x="9309819" y="8732996"/>
                  </a:lnTo>
                  <a:lnTo>
                    <a:pt x="9309819" y="8723408"/>
                  </a:lnTo>
                  <a:lnTo>
                    <a:pt x="9319344" y="8723408"/>
                  </a:lnTo>
                  <a:lnTo>
                    <a:pt x="9319344" y="8732996"/>
                  </a:lnTo>
                  <a:close/>
                </a:path>
                <a:path w="9865994" h="8733155">
                  <a:moveTo>
                    <a:pt x="9300294" y="8732996"/>
                  </a:moveTo>
                  <a:lnTo>
                    <a:pt x="9290769" y="8732996"/>
                  </a:lnTo>
                  <a:lnTo>
                    <a:pt x="9290769" y="8723408"/>
                  </a:lnTo>
                  <a:lnTo>
                    <a:pt x="9300294" y="8723408"/>
                  </a:lnTo>
                  <a:lnTo>
                    <a:pt x="9300294" y="8732996"/>
                  </a:lnTo>
                  <a:close/>
                </a:path>
                <a:path w="9865994" h="8733155">
                  <a:moveTo>
                    <a:pt x="9281244" y="8732996"/>
                  </a:moveTo>
                  <a:lnTo>
                    <a:pt x="9271719" y="8732996"/>
                  </a:lnTo>
                  <a:lnTo>
                    <a:pt x="9271719" y="8723408"/>
                  </a:lnTo>
                  <a:lnTo>
                    <a:pt x="9281244" y="8723408"/>
                  </a:lnTo>
                  <a:lnTo>
                    <a:pt x="9281244" y="8732996"/>
                  </a:lnTo>
                  <a:close/>
                </a:path>
                <a:path w="9865994" h="8733155">
                  <a:moveTo>
                    <a:pt x="9262194" y="8732996"/>
                  </a:moveTo>
                  <a:lnTo>
                    <a:pt x="9252669" y="8732996"/>
                  </a:lnTo>
                  <a:lnTo>
                    <a:pt x="9252669" y="8723408"/>
                  </a:lnTo>
                  <a:lnTo>
                    <a:pt x="9262194" y="8723408"/>
                  </a:lnTo>
                  <a:lnTo>
                    <a:pt x="9262194" y="8732996"/>
                  </a:lnTo>
                  <a:close/>
                </a:path>
                <a:path w="9865994" h="8733155">
                  <a:moveTo>
                    <a:pt x="9243144" y="8732996"/>
                  </a:moveTo>
                  <a:lnTo>
                    <a:pt x="9233619" y="8732996"/>
                  </a:lnTo>
                  <a:lnTo>
                    <a:pt x="9233619" y="8723408"/>
                  </a:lnTo>
                  <a:lnTo>
                    <a:pt x="9243144" y="8723408"/>
                  </a:lnTo>
                  <a:lnTo>
                    <a:pt x="9243144" y="8732996"/>
                  </a:lnTo>
                  <a:close/>
                </a:path>
                <a:path w="9865994" h="8733155">
                  <a:moveTo>
                    <a:pt x="9224094" y="8732996"/>
                  </a:moveTo>
                  <a:lnTo>
                    <a:pt x="9214569" y="8732996"/>
                  </a:lnTo>
                  <a:lnTo>
                    <a:pt x="9214569" y="8723408"/>
                  </a:lnTo>
                  <a:lnTo>
                    <a:pt x="9224094" y="8723408"/>
                  </a:lnTo>
                  <a:lnTo>
                    <a:pt x="9224094" y="8732996"/>
                  </a:lnTo>
                  <a:close/>
                </a:path>
                <a:path w="9865994" h="8733155">
                  <a:moveTo>
                    <a:pt x="9205044" y="8732996"/>
                  </a:moveTo>
                  <a:lnTo>
                    <a:pt x="9195519" y="8732996"/>
                  </a:lnTo>
                  <a:lnTo>
                    <a:pt x="9195519" y="8723408"/>
                  </a:lnTo>
                  <a:lnTo>
                    <a:pt x="9205044" y="8723408"/>
                  </a:lnTo>
                  <a:lnTo>
                    <a:pt x="9205044" y="8732996"/>
                  </a:lnTo>
                  <a:close/>
                </a:path>
                <a:path w="9865994" h="8733155">
                  <a:moveTo>
                    <a:pt x="9185994" y="8732996"/>
                  </a:moveTo>
                  <a:lnTo>
                    <a:pt x="9176469" y="8732996"/>
                  </a:lnTo>
                  <a:lnTo>
                    <a:pt x="9176469" y="8723408"/>
                  </a:lnTo>
                  <a:lnTo>
                    <a:pt x="9185994" y="8723408"/>
                  </a:lnTo>
                  <a:lnTo>
                    <a:pt x="9185994" y="8732996"/>
                  </a:lnTo>
                  <a:close/>
                </a:path>
                <a:path w="9865994" h="8733155">
                  <a:moveTo>
                    <a:pt x="9166944" y="8732996"/>
                  </a:moveTo>
                  <a:lnTo>
                    <a:pt x="9157419" y="8732996"/>
                  </a:lnTo>
                  <a:lnTo>
                    <a:pt x="9157419" y="8723408"/>
                  </a:lnTo>
                  <a:lnTo>
                    <a:pt x="9166944" y="8723408"/>
                  </a:lnTo>
                  <a:lnTo>
                    <a:pt x="9166944" y="8732996"/>
                  </a:lnTo>
                  <a:close/>
                </a:path>
                <a:path w="9865994" h="8733155">
                  <a:moveTo>
                    <a:pt x="9147894" y="8732996"/>
                  </a:moveTo>
                  <a:lnTo>
                    <a:pt x="9138369" y="8732996"/>
                  </a:lnTo>
                  <a:lnTo>
                    <a:pt x="9138369" y="8723408"/>
                  </a:lnTo>
                  <a:lnTo>
                    <a:pt x="9147894" y="8723408"/>
                  </a:lnTo>
                  <a:lnTo>
                    <a:pt x="9147894" y="8732996"/>
                  </a:lnTo>
                  <a:close/>
                </a:path>
                <a:path w="9865994" h="8733155">
                  <a:moveTo>
                    <a:pt x="9128844" y="8732996"/>
                  </a:moveTo>
                  <a:lnTo>
                    <a:pt x="9119319" y="8732996"/>
                  </a:lnTo>
                  <a:lnTo>
                    <a:pt x="9119319" y="8723408"/>
                  </a:lnTo>
                  <a:lnTo>
                    <a:pt x="9128844" y="8723408"/>
                  </a:lnTo>
                  <a:lnTo>
                    <a:pt x="9128844" y="8732996"/>
                  </a:lnTo>
                  <a:close/>
                </a:path>
                <a:path w="9865994" h="8733155">
                  <a:moveTo>
                    <a:pt x="9109794" y="8732996"/>
                  </a:moveTo>
                  <a:lnTo>
                    <a:pt x="9100269" y="8732996"/>
                  </a:lnTo>
                  <a:lnTo>
                    <a:pt x="9100269" y="8723408"/>
                  </a:lnTo>
                  <a:lnTo>
                    <a:pt x="9109794" y="8723408"/>
                  </a:lnTo>
                  <a:lnTo>
                    <a:pt x="9109794" y="8732996"/>
                  </a:lnTo>
                  <a:close/>
                </a:path>
                <a:path w="9865994" h="8733155">
                  <a:moveTo>
                    <a:pt x="9090744" y="8732996"/>
                  </a:moveTo>
                  <a:lnTo>
                    <a:pt x="9081219" y="8732996"/>
                  </a:lnTo>
                  <a:lnTo>
                    <a:pt x="9081219" y="8723408"/>
                  </a:lnTo>
                  <a:lnTo>
                    <a:pt x="9090744" y="8723408"/>
                  </a:lnTo>
                  <a:lnTo>
                    <a:pt x="9090744" y="8732996"/>
                  </a:lnTo>
                  <a:close/>
                </a:path>
                <a:path w="9865994" h="8733155">
                  <a:moveTo>
                    <a:pt x="9071694" y="8732996"/>
                  </a:moveTo>
                  <a:lnTo>
                    <a:pt x="9062169" y="8732996"/>
                  </a:lnTo>
                  <a:lnTo>
                    <a:pt x="9062169" y="8723408"/>
                  </a:lnTo>
                  <a:lnTo>
                    <a:pt x="9071694" y="8723408"/>
                  </a:lnTo>
                  <a:lnTo>
                    <a:pt x="9071694" y="8732996"/>
                  </a:lnTo>
                  <a:close/>
                </a:path>
                <a:path w="9865994" h="8733155">
                  <a:moveTo>
                    <a:pt x="9052644" y="8732996"/>
                  </a:moveTo>
                  <a:lnTo>
                    <a:pt x="9043119" y="8732996"/>
                  </a:lnTo>
                  <a:lnTo>
                    <a:pt x="9043119" y="8723408"/>
                  </a:lnTo>
                  <a:lnTo>
                    <a:pt x="9052644" y="8723408"/>
                  </a:lnTo>
                  <a:lnTo>
                    <a:pt x="9052644" y="8732996"/>
                  </a:lnTo>
                  <a:close/>
                </a:path>
                <a:path w="9865994" h="8733155">
                  <a:moveTo>
                    <a:pt x="9033594" y="8732996"/>
                  </a:moveTo>
                  <a:lnTo>
                    <a:pt x="9024069" y="8732996"/>
                  </a:lnTo>
                  <a:lnTo>
                    <a:pt x="9024069" y="8723408"/>
                  </a:lnTo>
                  <a:lnTo>
                    <a:pt x="9033594" y="8723408"/>
                  </a:lnTo>
                  <a:lnTo>
                    <a:pt x="9033594" y="8732996"/>
                  </a:lnTo>
                  <a:close/>
                </a:path>
                <a:path w="9865994" h="8733155">
                  <a:moveTo>
                    <a:pt x="9014544" y="8732996"/>
                  </a:moveTo>
                  <a:lnTo>
                    <a:pt x="9005019" y="8732996"/>
                  </a:lnTo>
                  <a:lnTo>
                    <a:pt x="9005019" y="8723408"/>
                  </a:lnTo>
                  <a:lnTo>
                    <a:pt x="9014544" y="8723408"/>
                  </a:lnTo>
                  <a:lnTo>
                    <a:pt x="9014544" y="8732996"/>
                  </a:lnTo>
                  <a:close/>
                </a:path>
                <a:path w="9865994" h="8733155">
                  <a:moveTo>
                    <a:pt x="8995494" y="8732996"/>
                  </a:moveTo>
                  <a:lnTo>
                    <a:pt x="8985969" y="8732996"/>
                  </a:lnTo>
                  <a:lnTo>
                    <a:pt x="8985969" y="8723408"/>
                  </a:lnTo>
                  <a:lnTo>
                    <a:pt x="8995494" y="8723408"/>
                  </a:lnTo>
                  <a:lnTo>
                    <a:pt x="8995494" y="8732996"/>
                  </a:lnTo>
                  <a:close/>
                </a:path>
                <a:path w="9865994" h="8733155">
                  <a:moveTo>
                    <a:pt x="8976444" y="8732996"/>
                  </a:moveTo>
                  <a:lnTo>
                    <a:pt x="8966919" y="8732996"/>
                  </a:lnTo>
                  <a:lnTo>
                    <a:pt x="8966919" y="8723408"/>
                  </a:lnTo>
                  <a:lnTo>
                    <a:pt x="8976444" y="8723408"/>
                  </a:lnTo>
                  <a:lnTo>
                    <a:pt x="8976444" y="8732996"/>
                  </a:lnTo>
                  <a:close/>
                </a:path>
                <a:path w="9865994" h="8733155">
                  <a:moveTo>
                    <a:pt x="8957394" y="8732996"/>
                  </a:moveTo>
                  <a:lnTo>
                    <a:pt x="8947869" y="8732996"/>
                  </a:lnTo>
                  <a:lnTo>
                    <a:pt x="8947869" y="8723408"/>
                  </a:lnTo>
                  <a:lnTo>
                    <a:pt x="8957394" y="8723408"/>
                  </a:lnTo>
                  <a:lnTo>
                    <a:pt x="8957394" y="8732996"/>
                  </a:lnTo>
                  <a:close/>
                </a:path>
                <a:path w="9865994" h="8733155">
                  <a:moveTo>
                    <a:pt x="8938344" y="8732996"/>
                  </a:moveTo>
                  <a:lnTo>
                    <a:pt x="8928819" y="8732996"/>
                  </a:lnTo>
                  <a:lnTo>
                    <a:pt x="8928819" y="8723408"/>
                  </a:lnTo>
                  <a:lnTo>
                    <a:pt x="8938344" y="8723408"/>
                  </a:lnTo>
                  <a:lnTo>
                    <a:pt x="8938344" y="8732996"/>
                  </a:lnTo>
                  <a:close/>
                </a:path>
                <a:path w="9865994" h="8733155">
                  <a:moveTo>
                    <a:pt x="8919294" y="8732996"/>
                  </a:moveTo>
                  <a:lnTo>
                    <a:pt x="8909769" y="8732996"/>
                  </a:lnTo>
                  <a:lnTo>
                    <a:pt x="8909769" y="8723408"/>
                  </a:lnTo>
                  <a:lnTo>
                    <a:pt x="8919294" y="8723408"/>
                  </a:lnTo>
                  <a:lnTo>
                    <a:pt x="8919294" y="8732996"/>
                  </a:lnTo>
                  <a:close/>
                </a:path>
                <a:path w="9865994" h="8733155">
                  <a:moveTo>
                    <a:pt x="8900244" y="8732996"/>
                  </a:moveTo>
                  <a:lnTo>
                    <a:pt x="8890719" y="8732996"/>
                  </a:lnTo>
                  <a:lnTo>
                    <a:pt x="8890719" y="8723408"/>
                  </a:lnTo>
                  <a:lnTo>
                    <a:pt x="8900244" y="8723408"/>
                  </a:lnTo>
                  <a:lnTo>
                    <a:pt x="8900244" y="8732996"/>
                  </a:lnTo>
                  <a:close/>
                </a:path>
                <a:path w="9865994" h="8733155">
                  <a:moveTo>
                    <a:pt x="8881194" y="8732996"/>
                  </a:moveTo>
                  <a:lnTo>
                    <a:pt x="8871669" y="8732996"/>
                  </a:lnTo>
                  <a:lnTo>
                    <a:pt x="8871669" y="8723408"/>
                  </a:lnTo>
                  <a:lnTo>
                    <a:pt x="8881194" y="8723408"/>
                  </a:lnTo>
                  <a:lnTo>
                    <a:pt x="8881194" y="8732996"/>
                  </a:lnTo>
                  <a:close/>
                </a:path>
                <a:path w="9865994" h="8733155">
                  <a:moveTo>
                    <a:pt x="8862144" y="8732996"/>
                  </a:moveTo>
                  <a:lnTo>
                    <a:pt x="8852619" y="8732996"/>
                  </a:lnTo>
                  <a:lnTo>
                    <a:pt x="8852619" y="8723408"/>
                  </a:lnTo>
                  <a:lnTo>
                    <a:pt x="8862144" y="8723408"/>
                  </a:lnTo>
                  <a:lnTo>
                    <a:pt x="8862144" y="8732996"/>
                  </a:lnTo>
                  <a:close/>
                </a:path>
                <a:path w="9865994" h="8733155">
                  <a:moveTo>
                    <a:pt x="8843094" y="8732996"/>
                  </a:moveTo>
                  <a:lnTo>
                    <a:pt x="8833569" y="8732996"/>
                  </a:lnTo>
                  <a:lnTo>
                    <a:pt x="8833569" y="8723408"/>
                  </a:lnTo>
                  <a:lnTo>
                    <a:pt x="8843094" y="8723408"/>
                  </a:lnTo>
                  <a:lnTo>
                    <a:pt x="8843094" y="8732996"/>
                  </a:lnTo>
                  <a:close/>
                </a:path>
                <a:path w="9865994" h="8733155">
                  <a:moveTo>
                    <a:pt x="8824044" y="8732996"/>
                  </a:moveTo>
                  <a:lnTo>
                    <a:pt x="8814519" y="8732996"/>
                  </a:lnTo>
                  <a:lnTo>
                    <a:pt x="8814519" y="8723408"/>
                  </a:lnTo>
                  <a:lnTo>
                    <a:pt x="8824044" y="8723408"/>
                  </a:lnTo>
                  <a:lnTo>
                    <a:pt x="8824044" y="8732996"/>
                  </a:lnTo>
                  <a:close/>
                </a:path>
                <a:path w="9865994" h="8733155">
                  <a:moveTo>
                    <a:pt x="8804994" y="8732996"/>
                  </a:moveTo>
                  <a:lnTo>
                    <a:pt x="8795469" y="8732996"/>
                  </a:lnTo>
                  <a:lnTo>
                    <a:pt x="8795469" y="8723408"/>
                  </a:lnTo>
                  <a:lnTo>
                    <a:pt x="8804994" y="8723408"/>
                  </a:lnTo>
                  <a:lnTo>
                    <a:pt x="8804994" y="8732996"/>
                  </a:lnTo>
                  <a:close/>
                </a:path>
                <a:path w="9865994" h="8733155">
                  <a:moveTo>
                    <a:pt x="8785944" y="8732996"/>
                  </a:moveTo>
                  <a:lnTo>
                    <a:pt x="8776419" y="8732996"/>
                  </a:lnTo>
                  <a:lnTo>
                    <a:pt x="8776419" y="8723408"/>
                  </a:lnTo>
                  <a:lnTo>
                    <a:pt x="8785944" y="8723408"/>
                  </a:lnTo>
                  <a:lnTo>
                    <a:pt x="8785944" y="8732996"/>
                  </a:lnTo>
                  <a:close/>
                </a:path>
                <a:path w="9865994" h="8733155">
                  <a:moveTo>
                    <a:pt x="8766894" y="8732996"/>
                  </a:moveTo>
                  <a:lnTo>
                    <a:pt x="8757369" y="8732996"/>
                  </a:lnTo>
                  <a:lnTo>
                    <a:pt x="8757369" y="8723408"/>
                  </a:lnTo>
                  <a:lnTo>
                    <a:pt x="8766894" y="8723408"/>
                  </a:lnTo>
                  <a:lnTo>
                    <a:pt x="8766894" y="8732996"/>
                  </a:lnTo>
                  <a:close/>
                </a:path>
                <a:path w="9865994" h="8733155">
                  <a:moveTo>
                    <a:pt x="8747844" y="8732996"/>
                  </a:moveTo>
                  <a:lnTo>
                    <a:pt x="8738319" y="8732996"/>
                  </a:lnTo>
                  <a:lnTo>
                    <a:pt x="8738319" y="8723408"/>
                  </a:lnTo>
                  <a:lnTo>
                    <a:pt x="8747844" y="8723408"/>
                  </a:lnTo>
                  <a:lnTo>
                    <a:pt x="8747844" y="8732996"/>
                  </a:lnTo>
                  <a:close/>
                </a:path>
                <a:path w="9865994" h="8733155">
                  <a:moveTo>
                    <a:pt x="8728794" y="8732996"/>
                  </a:moveTo>
                  <a:lnTo>
                    <a:pt x="8719269" y="8732996"/>
                  </a:lnTo>
                  <a:lnTo>
                    <a:pt x="8719269" y="8723408"/>
                  </a:lnTo>
                  <a:lnTo>
                    <a:pt x="8728794" y="8723408"/>
                  </a:lnTo>
                  <a:lnTo>
                    <a:pt x="8728794" y="8732996"/>
                  </a:lnTo>
                  <a:close/>
                </a:path>
                <a:path w="9865994" h="8733155">
                  <a:moveTo>
                    <a:pt x="8709744" y="8732996"/>
                  </a:moveTo>
                  <a:lnTo>
                    <a:pt x="8700219" y="8732996"/>
                  </a:lnTo>
                  <a:lnTo>
                    <a:pt x="8700219" y="8723408"/>
                  </a:lnTo>
                  <a:lnTo>
                    <a:pt x="8709744" y="8723408"/>
                  </a:lnTo>
                  <a:lnTo>
                    <a:pt x="8709744" y="8732996"/>
                  </a:lnTo>
                  <a:close/>
                </a:path>
                <a:path w="9865994" h="8733155">
                  <a:moveTo>
                    <a:pt x="8690694" y="8732996"/>
                  </a:moveTo>
                  <a:lnTo>
                    <a:pt x="8681169" y="8732996"/>
                  </a:lnTo>
                  <a:lnTo>
                    <a:pt x="8681169" y="8723408"/>
                  </a:lnTo>
                  <a:lnTo>
                    <a:pt x="8690694" y="8723408"/>
                  </a:lnTo>
                  <a:lnTo>
                    <a:pt x="8690694" y="8732996"/>
                  </a:lnTo>
                  <a:close/>
                </a:path>
                <a:path w="9865994" h="8733155">
                  <a:moveTo>
                    <a:pt x="8671644" y="8732996"/>
                  </a:moveTo>
                  <a:lnTo>
                    <a:pt x="8662119" y="8732996"/>
                  </a:lnTo>
                  <a:lnTo>
                    <a:pt x="8662119" y="8723408"/>
                  </a:lnTo>
                  <a:lnTo>
                    <a:pt x="8671644" y="8723408"/>
                  </a:lnTo>
                  <a:lnTo>
                    <a:pt x="8671644" y="8732996"/>
                  </a:lnTo>
                  <a:close/>
                </a:path>
                <a:path w="9865994" h="8733155">
                  <a:moveTo>
                    <a:pt x="8652594" y="8732996"/>
                  </a:moveTo>
                  <a:lnTo>
                    <a:pt x="8643069" y="8732996"/>
                  </a:lnTo>
                  <a:lnTo>
                    <a:pt x="8643069" y="8723408"/>
                  </a:lnTo>
                  <a:lnTo>
                    <a:pt x="8652594" y="8723408"/>
                  </a:lnTo>
                  <a:lnTo>
                    <a:pt x="8652594" y="8732996"/>
                  </a:lnTo>
                  <a:close/>
                </a:path>
                <a:path w="9865994" h="8733155">
                  <a:moveTo>
                    <a:pt x="8633544" y="8732996"/>
                  </a:moveTo>
                  <a:lnTo>
                    <a:pt x="8624019" y="8732996"/>
                  </a:lnTo>
                  <a:lnTo>
                    <a:pt x="8624019" y="8723408"/>
                  </a:lnTo>
                  <a:lnTo>
                    <a:pt x="8633544" y="8723408"/>
                  </a:lnTo>
                  <a:lnTo>
                    <a:pt x="8633544" y="8732996"/>
                  </a:lnTo>
                  <a:close/>
                </a:path>
                <a:path w="9865994" h="8733155">
                  <a:moveTo>
                    <a:pt x="8614494" y="8732996"/>
                  </a:moveTo>
                  <a:lnTo>
                    <a:pt x="8604969" y="8732996"/>
                  </a:lnTo>
                  <a:lnTo>
                    <a:pt x="8604969" y="8723408"/>
                  </a:lnTo>
                  <a:lnTo>
                    <a:pt x="8614494" y="8723408"/>
                  </a:lnTo>
                  <a:lnTo>
                    <a:pt x="8614494" y="8732996"/>
                  </a:lnTo>
                  <a:close/>
                </a:path>
                <a:path w="9865994" h="8733155">
                  <a:moveTo>
                    <a:pt x="8595444" y="8732996"/>
                  </a:moveTo>
                  <a:lnTo>
                    <a:pt x="8585919" y="8732996"/>
                  </a:lnTo>
                  <a:lnTo>
                    <a:pt x="8585919" y="8723408"/>
                  </a:lnTo>
                  <a:lnTo>
                    <a:pt x="8595444" y="8723408"/>
                  </a:lnTo>
                  <a:lnTo>
                    <a:pt x="8595444" y="8732996"/>
                  </a:lnTo>
                  <a:close/>
                </a:path>
                <a:path w="9865994" h="8733155">
                  <a:moveTo>
                    <a:pt x="8576394" y="8732996"/>
                  </a:moveTo>
                  <a:lnTo>
                    <a:pt x="8566869" y="8732996"/>
                  </a:lnTo>
                  <a:lnTo>
                    <a:pt x="8566869" y="8723408"/>
                  </a:lnTo>
                  <a:lnTo>
                    <a:pt x="8576394" y="8723408"/>
                  </a:lnTo>
                  <a:lnTo>
                    <a:pt x="8576394" y="8732996"/>
                  </a:lnTo>
                  <a:close/>
                </a:path>
                <a:path w="9865994" h="8733155">
                  <a:moveTo>
                    <a:pt x="8557344" y="8732996"/>
                  </a:moveTo>
                  <a:lnTo>
                    <a:pt x="8547819" y="8732996"/>
                  </a:lnTo>
                  <a:lnTo>
                    <a:pt x="8547819" y="8723408"/>
                  </a:lnTo>
                  <a:lnTo>
                    <a:pt x="8557344" y="8723408"/>
                  </a:lnTo>
                  <a:lnTo>
                    <a:pt x="8557344" y="8732996"/>
                  </a:lnTo>
                  <a:close/>
                </a:path>
                <a:path w="9865994" h="8733155">
                  <a:moveTo>
                    <a:pt x="8538294" y="8732996"/>
                  </a:moveTo>
                  <a:lnTo>
                    <a:pt x="8528769" y="8732996"/>
                  </a:lnTo>
                  <a:lnTo>
                    <a:pt x="8528769" y="8723408"/>
                  </a:lnTo>
                  <a:lnTo>
                    <a:pt x="8538294" y="8723408"/>
                  </a:lnTo>
                  <a:lnTo>
                    <a:pt x="8538294" y="8732996"/>
                  </a:lnTo>
                  <a:close/>
                </a:path>
                <a:path w="9865994" h="8733155">
                  <a:moveTo>
                    <a:pt x="8519244" y="8732996"/>
                  </a:moveTo>
                  <a:lnTo>
                    <a:pt x="8509719" y="8732996"/>
                  </a:lnTo>
                  <a:lnTo>
                    <a:pt x="8509719" y="8723408"/>
                  </a:lnTo>
                  <a:lnTo>
                    <a:pt x="8519244" y="8723408"/>
                  </a:lnTo>
                  <a:lnTo>
                    <a:pt x="8519244" y="8732996"/>
                  </a:lnTo>
                  <a:close/>
                </a:path>
                <a:path w="9865994" h="8733155">
                  <a:moveTo>
                    <a:pt x="8500194" y="8732996"/>
                  </a:moveTo>
                  <a:lnTo>
                    <a:pt x="8490669" y="8732996"/>
                  </a:lnTo>
                  <a:lnTo>
                    <a:pt x="8490669" y="8723408"/>
                  </a:lnTo>
                  <a:lnTo>
                    <a:pt x="8500194" y="8723408"/>
                  </a:lnTo>
                  <a:lnTo>
                    <a:pt x="8500194" y="8732996"/>
                  </a:lnTo>
                  <a:close/>
                </a:path>
                <a:path w="9865994" h="8733155">
                  <a:moveTo>
                    <a:pt x="8481144" y="8732996"/>
                  </a:moveTo>
                  <a:lnTo>
                    <a:pt x="8471619" y="8732996"/>
                  </a:lnTo>
                  <a:lnTo>
                    <a:pt x="8471619" y="8723408"/>
                  </a:lnTo>
                  <a:lnTo>
                    <a:pt x="8481144" y="8723408"/>
                  </a:lnTo>
                  <a:lnTo>
                    <a:pt x="8481144" y="8732996"/>
                  </a:lnTo>
                  <a:close/>
                </a:path>
                <a:path w="9865994" h="8733155">
                  <a:moveTo>
                    <a:pt x="8462094" y="8732996"/>
                  </a:moveTo>
                  <a:lnTo>
                    <a:pt x="8452569" y="8732996"/>
                  </a:lnTo>
                  <a:lnTo>
                    <a:pt x="8452569" y="8723408"/>
                  </a:lnTo>
                  <a:lnTo>
                    <a:pt x="8462094" y="8723408"/>
                  </a:lnTo>
                  <a:lnTo>
                    <a:pt x="8462094" y="8732996"/>
                  </a:lnTo>
                  <a:close/>
                </a:path>
                <a:path w="9865994" h="8733155">
                  <a:moveTo>
                    <a:pt x="8443044" y="8732996"/>
                  </a:moveTo>
                  <a:lnTo>
                    <a:pt x="8433519" y="8732996"/>
                  </a:lnTo>
                  <a:lnTo>
                    <a:pt x="8433519" y="8723408"/>
                  </a:lnTo>
                  <a:lnTo>
                    <a:pt x="8443044" y="8723408"/>
                  </a:lnTo>
                  <a:lnTo>
                    <a:pt x="8443044" y="8732996"/>
                  </a:lnTo>
                  <a:close/>
                </a:path>
                <a:path w="9865994" h="8733155">
                  <a:moveTo>
                    <a:pt x="8423994" y="8732996"/>
                  </a:moveTo>
                  <a:lnTo>
                    <a:pt x="8414469" y="8732996"/>
                  </a:lnTo>
                  <a:lnTo>
                    <a:pt x="8414469" y="8723408"/>
                  </a:lnTo>
                  <a:lnTo>
                    <a:pt x="8423994" y="8723408"/>
                  </a:lnTo>
                  <a:lnTo>
                    <a:pt x="8423994" y="8732996"/>
                  </a:lnTo>
                  <a:close/>
                </a:path>
                <a:path w="9865994" h="8733155">
                  <a:moveTo>
                    <a:pt x="8404944" y="8732996"/>
                  </a:moveTo>
                  <a:lnTo>
                    <a:pt x="8395419" y="8732996"/>
                  </a:lnTo>
                  <a:lnTo>
                    <a:pt x="8395419" y="8723408"/>
                  </a:lnTo>
                  <a:lnTo>
                    <a:pt x="8404944" y="8723408"/>
                  </a:lnTo>
                  <a:lnTo>
                    <a:pt x="8404944" y="8732996"/>
                  </a:lnTo>
                  <a:close/>
                </a:path>
                <a:path w="9865994" h="8733155">
                  <a:moveTo>
                    <a:pt x="8385894" y="8732996"/>
                  </a:moveTo>
                  <a:lnTo>
                    <a:pt x="8376369" y="8732996"/>
                  </a:lnTo>
                  <a:lnTo>
                    <a:pt x="8376369" y="8723408"/>
                  </a:lnTo>
                  <a:lnTo>
                    <a:pt x="8385894" y="8723408"/>
                  </a:lnTo>
                  <a:lnTo>
                    <a:pt x="8385894" y="8732996"/>
                  </a:lnTo>
                  <a:close/>
                </a:path>
                <a:path w="9865994" h="8733155">
                  <a:moveTo>
                    <a:pt x="8366844" y="8732996"/>
                  </a:moveTo>
                  <a:lnTo>
                    <a:pt x="8357319" y="8732996"/>
                  </a:lnTo>
                  <a:lnTo>
                    <a:pt x="8357319" y="8723408"/>
                  </a:lnTo>
                  <a:lnTo>
                    <a:pt x="8366844" y="8723408"/>
                  </a:lnTo>
                  <a:lnTo>
                    <a:pt x="8366844" y="8732996"/>
                  </a:lnTo>
                  <a:close/>
                </a:path>
                <a:path w="9865994" h="8733155">
                  <a:moveTo>
                    <a:pt x="8347794" y="8732996"/>
                  </a:moveTo>
                  <a:lnTo>
                    <a:pt x="8338269" y="8732996"/>
                  </a:lnTo>
                  <a:lnTo>
                    <a:pt x="8338269" y="8723408"/>
                  </a:lnTo>
                  <a:lnTo>
                    <a:pt x="8347794" y="8723408"/>
                  </a:lnTo>
                  <a:lnTo>
                    <a:pt x="8347794" y="8732996"/>
                  </a:lnTo>
                  <a:close/>
                </a:path>
                <a:path w="9865994" h="8733155">
                  <a:moveTo>
                    <a:pt x="8328744" y="8732996"/>
                  </a:moveTo>
                  <a:lnTo>
                    <a:pt x="8319219" y="8732996"/>
                  </a:lnTo>
                  <a:lnTo>
                    <a:pt x="8319219" y="8723408"/>
                  </a:lnTo>
                  <a:lnTo>
                    <a:pt x="8328744" y="8723408"/>
                  </a:lnTo>
                  <a:lnTo>
                    <a:pt x="8328744" y="8732996"/>
                  </a:lnTo>
                  <a:close/>
                </a:path>
                <a:path w="9865994" h="8733155">
                  <a:moveTo>
                    <a:pt x="8309694" y="8732996"/>
                  </a:moveTo>
                  <a:lnTo>
                    <a:pt x="8300169" y="8732996"/>
                  </a:lnTo>
                  <a:lnTo>
                    <a:pt x="8300169" y="8723408"/>
                  </a:lnTo>
                  <a:lnTo>
                    <a:pt x="8309694" y="8723408"/>
                  </a:lnTo>
                  <a:lnTo>
                    <a:pt x="8309694" y="8732996"/>
                  </a:lnTo>
                  <a:close/>
                </a:path>
                <a:path w="9865994" h="8733155">
                  <a:moveTo>
                    <a:pt x="8290644" y="8732996"/>
                  </a:moveTo>
                  <a:lnTo>
                    <a:pt x="8281119" y="8732996"/>
                  </a:lnTo>
                  <a:lnTo>
                    <a:pt x="8281119" y="8723408"/>
                  </a:lnTo>
                  <a:lnTo>
                    <a:pt x="8290644" y="8723408"/>
                  </a:lnTo>
                  <a:lnTo>
                    <a:pt x="8290644" y="8732996"/>
                  </a:lnTo>
                  <a:close/>
                </a:path>
                <a:path w="9865994" h="8733155">
                  <a:moveTo>
                    <a:pt x="8271594" y="8732996"/>
                  </a:moveTo>
                  <a:lnTo>
                    <a:pt x="8262069" y="8732996"/>
                  </a:lnTo>
                  <a:lnTo>
                    <a:pt x="8262069" y="8723408"/>
                  </a:lnTo>
                  <a:lnTo>
                    <a:pt x="8271594" y="8723408"/>
                  </a:lnTo>
                  <a:lnTo>
                    <a:pt x="8271594" y="8732996"/>
                  </a:lnTo>
                  <a:close/>
                </a:path>
                <a:path w="9865994" h="8733155">
                  <a:moveTo>
                    <a:pt x="8252544" y="8732996"/>
                  </a:moveTo>
                  <a:lnTo>
                    <a:pt x="8243019" y="8732996"/>
                  </a:lnTo>
                  <a:lnTo>
                    <a:pt x="8243019" y="8723408"/>
                  </a:lnTo>
                  <a:lnTo>
                    <a:pt x="8252544" y="8723408"/>
                  </a:lnTo>
                  <a:lnTo>
                    <a:pt x="8252544" y="8732996"/>
                  </a:lnTo>
                  <a:close/>
                </a:path>
                <a:path w="9865994" h="8733155">
                  <a:moveTo>
                    <a:pt x="8233494" y="8732996"/>
                  </a:moveTo>
                  <a:lnTo>
                    <a:pt x="8223969" y="8732996"/>
                  </a:lnTo>
                  <a:lnTo>
                    <a:pt x="8223969" y="8723408"/>
                  </a:lnTo>
                  <a:lnTo>
                    <a:pt x="8233494" y="8723408"/>
                  </a:lnTo>
                  <a:lnTo>
                    <a:pt x="8233494" y="8732996"/>
                  </a:lnTo>
                  <a:close/>
                </a:path>
                <a:path w="9865994" h="8733155">
                  <a:moveTo>
                    <a:pt x="8214444" y="8732996"/>
                  </a:moveTo>
                  <a:lnTo>
                    <a:pt x="8204919" y="8732996"/>
                  </a:lnTo>
                  <a:lnTo>
                    <a:pt x="8204919" y="8723408"/>
                  </a:lnTo>
                  <a:lnTo>
                    <a:pt x="8214444" y="8723408"/>
                  </a:lnTo>
                  <a:lnTo>
                    <a:pt x="8214444" y="8732996"/>
                  </a:lnTo>
                  <a:close/>
                </a:path>
                <a:path w="9865994" h="8733155">
                  <a:moveTo>
                    <a:pt x="8195394" y="8732996"/>
                  </a:moveTo>
                  <a:lnTo>
                    <a:pt x="8185869" y="8732996"/>
                  </a:lnTo>
                  <a:lnTo>
                    <a:pt x="8185869" y="8723408"/>
                  </a:lnTo>
                  <a:lnTo>
                    <a:pt x="8195394" y="8723408"/>
                  </a:lnTo>
                  <a:lnTo>
                    <a:pt x="8195394" y="8732996"/>
                  </a:lnTo>
                  <a:close/>
                </a:path>
                <a:path w="9865994" h="8733155">
                  <a:moveTo>
                    <a:pt x="8176344" y="8732996"/>
                  </a:moveTo>
                  <a:lnTo>
                    <a:pt x="8166819" y="8732996"/>
                  </a:lnTo>
                  <a:lnTo>
                    <a:pt x="8166819" y="8723408"/>
                  </a:lnTo>
                  <a:lnTo>
                    <a:pt x="8176344" y="8723408"/>
                  </a:lnTo>
                  <a:lnTo>
                    <a:pt x="8176344" y="8732996"/>
                  </a:lnTo>
                  <a:close/>
                </a:path>
                <a:path w="9865994" h="8733155">
                  <a:moveTo>
                    <a:pt x="8157294" y="8732996"/>
                  </a:moveTo>
                  <a:lnTo>
                    <a:pt x="8147769" y="8732996"/>
                  </a:lnTo>
                  <a:lnTo>
                    <a:pt x="8147769" y="8723408"/>
                  </a:lnTo>
                  <a:lnTo>
                    <a:pt x="8157294" y="8723408"/>
                  </a:lnTo>
                  <a:lnTo>
                    <a:pt x="8157294" y="8732996"/>
                  </a:lnTo>
                  <a:close/>
                </a:path>
                <a:path w="9865994" h="8733155">
                  <a:moveTo>
                    <a:pt x="8138244" y="8732996"/>
                  </a:moveTo>
                  <a:lnTo>
                    <a:pt x="8128719" y="8732996"/>
                  </a:lnTo>
                  <a:lnTo>
                    <a:pt x="8128719" y="8723408"/>
                  </a:lnTo>
                  <a:lnTo>
                    <a:pt x="8138244" y="8723408"/>
                  </a:lnTo>
                  <a:lnTo>
                    <a:pt x="8138244" y="8732996"/>
                  </a:lnTo>
                  <a:close/>
                </a:path>
                <a:path w="9865994" h="8733155">
                  <a:moveTo>
                    <a:pt x="8119194" y="8732996"/>
                  </a:moveTo>
                  <a:lnTo>
                    <a:pt x="8109669" y="8732996"/>
                  </a:lnTo>
                  <a:lnTo>
                    <a:pt x="8109669" y="8723408"/>
                  </a:lnTo>
                  <a:lnTo>
                    <a:pt x="8119194" y="8723408"/>
                  </a:lnTo>
                  <a:lnTo>
                    <a:pt x="8119194" y="8732996"/>
                  </a:lnTo>
                  <a:close/>
                </a:path>
                <a:path w="9865994" h="8733155">
                  <a:moveTo>
                    <a:pt x="8100144" y="8732996"/>
                  </a:moveTo>
                  <a:lnTo>
                    <a:pt x="8090619" y="8732996"/>
                  </a:lnTo>
                  <a:lnTo>
                    <a:pt x="8090619" y="8723408"/>
                  </a:lnTo>
                  <a:lnTo>
                    <a:pt x="8100144" y="8723408"/>
                  </a:lnTo>
                  <a:lnTo>
                    <a:pt x="8100144" y="8732996"/>
                  </a:lnTo>
                  <a:close/>
                </a:path>
                <a:path w="9865994" h="8733155">
                  <a:moveTo>
                    <a:pt x="8081094" y="8732996"/>
                  </a:moveTo>
                  <a:lnTo>
                    <a:pt x="8071569" y="8732996"/>
                  </a:lnTo>
                  <a:lnTo>
                    <a:pt x="8071569" y="8723408"/>
                  </a:lnTo>
                  <a:lnTo>
                    <a:pt x="8081094" y="8723408"/>
                  </a:lnTo>
                  <a:lnTo>
                    <a:pt x="8081094" y="8732996"/>
                  </a:lnTo>
                  <a:close/>
                </a:path>
                <a:path w="9865994" h="8733155">
                  <a:moveTo>
                    <a:pt x="8062044" y="8732996"/>
                  </a:moveTo>
                  <a:lnTo>
                    <a:pt x="8052519" y="8732996"/>
                  </a:lnTo>
                  <a:lnTo>
                    <a:pt x="8052519" y="8723408"/>
                  </a:lnTo>
                  <a:lnTo>
                    <a:pt x="8062044" y="8723408"/>
                  </a:lnTo>
                  <a:lnTo>
                    <a:pt x="8062044" y="8732996"/>
                  </a:lnTo>
                  <a:close/>
                </a:path>
                <a:path w="9865994" h="8733155">
                  <a:moveTo>
                    <a:pt x="8042994" y="8732996"/>
                  </a:moveTo>
                  <a:lnTo>
                    <a:pt x="8033469" y="8732996"/>
                  </a:lnTo>
                  <a:lnTo>
                    <a:pt x="8033469" y="8723408"/>
                  </a:lnTo>
                  <a:lnTo>
                    <a:pt x="8042994" y="8723408"/>
                  </a:lnTo>
                  <a:lnTo>
                    <a:pt x="8042994" y="8732996"/>
                  </a:lnTo>
                  <a:close/>
                </a:path>
                <a:path w="9865994" h="8733155">
                  <a:moveTo>
                    <a:pt x="8023944" y="8732996"/>
                  </a:moveTo>
                  <a:lnTo>
                    <a:pt x="8014419" y="8732996"/>
                  </a:lnTo>
                  <a:lnTo>
                    <a:pt x="8014419" y="8723408"/>
                  </a:lnTo>
                  <a:lnTo>
                    <a:pt x="8023944" y="8723408"/>
                  </a:lnTo>
                  <a:lnTo>
                    <a:pt x="8023944" y="8732996"/>
                  </a:lnTo>
                  <a:close/>
                </a:path>
                <a:path w="9865994" h="8733155">
                  <a:moveTo>
                    <a:pt x="8004894" y="8732996"/>
                  </a:moveTo>
                  <a:lnTo>
                    <a:pt x="7995369" y="8732996"/>
                  </a:lnTo>
                  <a:lnTo>
                    <a:pt x="7995369" y="8723408"/>
                  </a:lnTo>
                  <a:lnTo>
                    <a:pt x="8004894" y="8723408"/>
                  </a:lnTo>
                  <a:lnTo>
                    <a:pt x="8004894" y="8732996"/>
                  </a:lnTo>
                  <a:close/>
                </a:path>
                <a:path w="9865994" h="8733155">
                  <a:moveTo>
                    <a:pt x="7985844" y="8732996"/>
                  </a:moveTo>
                  <a:lnTo>
                    <a:pt x="7976319" y="8732996"/>
                  </a:lnTo>
                  <a:lnTo>
                    <a:pt x="7976319" y="8723408"/>
                  </a:lnTo>
                  <a:lnTo>
                    <a:pt x="7985844" y="8723408"/>
                  </a:lnTo>
                  <a:lnTo>
                    <a:pt x="7985844" y="8732996"/>
                  </a:lnTo>
                  <a:close/>
                </a:path>
                <a:path w="9865994" h="8733155">
                  <a:moveTo>
                    <a:pt x="7966794" y="8732996"/>
                  </a:moveTo>
                  <a:lnTo>
                    <a:pt x="7957269" y="8732996"/>
                  </a:lnTo>
                  <a:lnTo>
                    <a:pt x="7957269" y="8723408"/>
                  </a:lnTo>
                  <a:lnTo>
                    <a:pt x="7966794" y="8723408"/>
                  </a:lnTo>
                  <a:lnTo>
                    <a:pt x="7966794" y="8732996"/>
                  </a:lnTo>
                  <a:close/>
                </a:path>
                <a:path w="9865994" h="8733155">
                  <a:moveTo>
                    <a:pt x="7947744" y="8732996"/>
                  </a:moveTo>
                  <a:lnTo>
                    <a:pt x="7938219" y="8732996"/>
                  </a:lnTo>
                  <a:lnTo>
                    <a:pt x="7938219" y="8723408"/>
                  </a:lnTo>
                  <a:lnTo>
                    <a:pt x="7947744" y="8723408"/>
                  </a:lnTo>
                  <a:lnTo>
                    <a:pt x="7947744" y="8732996"/>
                  </a:lnTo>
                  <a:close/>
                </a:path>
                <a:path w="9865994" h="8733155">
                  <a:moveTo>
                    <a:pt x="7928694" y="8732996"/>
                  </a:moveTo>
                  <a:lnTo>
                    <a:pt x="7919169" y="8732996"/>
                  </a:lnTo>
                  <a:lnTo>
                    <a:pt x="7919169" y="8723408"/>
                  </a:lnTo>
                  <a:lnTo>
                    <a:pt x="7928694" y="8723408"/>
                  </a:lnTo>
                  <a:lnTo>
                    <a:pt x="7928694" y="8732996"/>
                  </a:lnTo>
                  <a:close/>
                </a:path>
                <a:path w="9865994" h="8733155">
                  <a:moveTo>
                    <a:pt x="7909644" y="8732996"/>
                  </a:moveTo>
                  <a:lnTo>
                    <a:pt x="7900119" y="8732996"/>
                  </a:lnTo>
                  <a:lnTo>
                    <a:pt x="7900119" y="8723408"/>
                  </a:lnTo>
                  <a:lnTo>
                    <a:pt x="7909644" y="8723408"/>
                  </a:lnTo>
                  <a:lnTo>
                    <a:pt x="7909644" y="8732996"/>
                  </a:lnTo>
                  <a:close/>
                </a:path>
                <a:path w="9865994" h="8733155">
                  <a:moveTo>
                    <a:pt x="7890594" y="8732996"/>
                  </a:moveTo>
                  <a:lnTo>
                    <a:pt x="7881069" y="8732996"/>
                  </a:lnTo>
                  <a:lnTo>
                    <a:pt x="7881069" y="8723408"/>
                  </a:lnTo>
                  <a:lnTo>
                    <a:pt x="7890594" y="8723408"/>
                  </a:lnTo>
                  <a:lnTo>
                    <a:pt x="7890594" y="8732996"/>
                  </a:lnTo>
                  <a:close/>
                </a:path>
                <a:path w="9865994" h="8733155">
                  <a:moveTo>
                    <a:pt x="7871544" y="8732996"/>
                  </a:moveTo>
                  <a:lnTo>
                    <a:pt x="7862019" y="8732996"/>
                  </a:lnTo>
                  <a:lnTo>
                    <a:pt x="7862019" y="8723408"/>
                  </a:lnTo>
                  <a:lnTo>
                    <a:pt x="7871544" y="8723408"/>
                  </a:lnTo>
                  <a:lnTo>
                    <a:pt x="7871544" y="8732996"/>
                  </a:lnTo>
                  <a:close/>
                </a:path>
                <a:path w="9865994" h="8733155">
                  <a:moveTo>
                    <a:pt x="7852494" y="8732996"/>
                  </a:moveTo>
                  <a:lnTo>
                    <a:pt x="7842969" y="8732996"/>
                  </a:lnTo>
                  <a:lnTo>
                    <a:pt x="7842969" y="8723408"/>
                  </a:lnTo>
                  <a:lnTo>
                    <a:pt x="7852494" y="8723408"/>
                  </a:lnTo>
                  <a:lnTo>
                    <a:pt x="7852494" y="8732996"/>
                  </a:lnTo>
                  <a:close/>
                </a:path>
                <a:path w="9865994" h="8733155">
                  <a:moveTo>
                    <a:pt x="7833444" y="8732996"/>
                  </a:moveTo>
                  <a:lnTo>
                    <a:pt x="7823919" y="8732996"/>
                  </a:lnTo>
                  <a:lnTo>
                    <a:pt x="7823919" y="8723408"/>
                  </a:lnTo>
                  <a:lnTo>
                    <a:pt x="7833444" y="8723408"/>
                  </a:lnTo>
                  <a:lnTo>
                    <a:pt x="7833444" y="8732996"/>
                  </a:lnTo>
                  <a:close/>
                </a:path>
                <a:path w="9865994" h="8733155">
                  <a:moveTo>
                    <a:pt x="7814394" y="8732996"/>
                  </a:moveTo>
                  <a:lnTo>
                    <a:pt x="7804869" y="8732996"/>
                  </a:lnTo>
                  <a:lnTo>
                    <a:pt x="7804869" y="8723408"/>
                  </a:lnTo>
                  <a:lnTo>
                    <a:pt x="7814394" y="8723408"/>
                  </a:lnTo>
                  <a:lnTo>
                    <a:pt x="7814394" y="8732996"/>
                  </a:lnTo>
                  <a:close/>
                </a:path>
                <a:path w="9865994" h="8733155">
                  <a:moveTo>
                    <a:pt x="7795344" y="8732996"/>
                  </a:moveTo>
                  <a:lnTo>
                    <a:pt x="7785819" y="8732996"/>
                  </a:lnTo>
                  <a:lnTo>
                    <a:pt x="7785819" y="8723408"/>
                  </a:lnTo>
                  <a:lnTo>
                    <a:pt x="7795344" y="8723408"/>
                  </a:lnTo>
                  <a:lnTo>
                    <a:pt x="7795344" y="8732996"/>
                  </a:lnTo>
                  <a:close/>
                </a:path>
                <a:path w="9865994" h="8733155">
                  <a:moveTo>
                    <a:pt x="7776294" y="8732996"/>
                  </a:moveTo>
                  <a:lnTo>
                    <a:pt x="7766769" y="8732996"/>
                  </a:lnTo>
                  <a:lnTo>
                    <a:pt x="7766769" y="8723408"/>
                  </a:lnTo>
                  <a:lnTo>
                    <a:pt x="7776294" y="8723408"/>
                  </a:lnTo>
                  <a:lnTo>
                    <a:pt x="7776294" y="8732996"/>
                  </a:lnTo>
                  <a:close/>
                </a:path>
                <a:path w="9865994" h="8733155">
                  <a:moveTo>
                    <a:pt x="7757244" y="8732996"/>
                  </a:moveTo>
                  <a:lnTo>
                    <a:pt x="7747719" y="8732996"/>
                  </a:lnTo>
                  <a:lnTo>
                    <a:pt x="7747719" y="8723408"/>
                  </a:lnTo>
                  <a:lnTo>
                    <a:pt x="7757244" y="8723408"/>
                  </a:lnTo>
                  <a:lnTo>
                    <a:pt x="7757244" y="8732996"/>
                  </a:lnTo>
                  <a:close/>
                </a:path>
                <a:path w="9865994" h="8733155">
                  <a:moveTo>
                    <a:pt x="7738194" y="8732996"/>
                  </a:moveTo>
                  <a:lnTo>
                    <a:pt x="7728669" y="8732996"/>
                  </a:lnTo>
                  <a:lnTo>
                    <a:pt x="7728669" y="8723408"/>
                  </a:lnTo>
                  <a:lnTo>
                    <a:pt x="7738194" y="8723408"/>
                  </a:lnTo>
                  <a:lnTo>
                    <a:pt x="7738194" y="8732996"/>
                  </a:lnTo>
                  <a:close/>
                </a:path>
                <a:path w="9865994" h="8733155">
                  <a:moveTo>
                    <a:pt x="7719144" y="8732996"/>
                  </a:moveTo>
                  <a:lnTo>
                    <a:pt x="7709619" y="8732996"/>
                  </a:lnTo>
                  <a:lnTo>
                    <a:pt x="7709619" y="8723408"/>
                  </a:lnTo>
                  <a:lnTo>
                    <a:pt x="7719144" y="8723408"/>
                  </a:lnTo>
                  <a:lnTo>
                    <a:pt x="7719144" y="8732996"/>
                  </a:lnTo>
                  <a:close/>
                </a:path>
                <a:path w="9865994" h="8733155">
                  <a:moveTo>
                    <a:pt x="7700094" y="8732996"/>
                  </a:moveTo>
                  <a:lnTo>
                    <a:pt x="7690569" y="8732996"/>
                  </a:lnTo>
                  <a:lnTo>
                    <a:pt x="7690569" y="8723408"/>
                  </a:lnTo>
                  <a:lnTo>
                    <a:pt x="7700094" y="8723408"/>
                  </a:lnTo>
                  <a:lnTo>
                    <a:pt x="7700094" y="8732996"/>
                  </a:lnTo>
                  <a:close/>
                </a:path>
                <a:path w="9865994" h="8733155">
                  <a:moveTo>
                    <a:pt x="7681044" y="8732996"/>
                  </a:moveTo>
                  <a:lnTo>
                    <a:pt x="7671519" y="8732996"/>
                  </a:lnTo>
                  <a:lnTo>
                    <a:pt x="7671519" y="8723408"/>
                  </a:lnTo>
                  <a:lnTo>
                    <a:pt x="7681044" y="8723408"/>
                  </a:lnTo>
                  <a:lnTo>
                    <a:pt x="7681044" y="8732996"/>
                  </a:lnTo>
                  <a:close/>
                </a:path>
                <a:path w="9865994" h="8733155">
                  <a:moveTo>
                    <a:pt x="7661994" y="8732996"/>
                  </a:moveTo>
                  <a:lnTo>
                    <a:pt x="7652469" y="8732996"/>
                  </a:lnTo>
                  <a:lnTo>
                    <a:pt x="7652469" y="8723408"/>
                  </a:lnTo>
                  <a:lnTo>
                    <a:pt x="7661994" y="8723408"/>
                  </a:lnTo>
                  <a:lnTo>
                    <a:pt x="7661994" y="8732996"/>
                  </a:lnTo>
                  <a:close/>
                </a:path>
                <a:path w="9865994" h="8733155">
                  <a:moveTo>
                    <a:pt x="7642944" y="8732996"/>
                  </a:moveTo>
                  <a:lnTo>
                    <a:pt x="7633419" y="8732996"/>
                  </a:lnTo>
                  <a:lnTo>
                    <a:pt x="7633419" y="8723408"/>
                  </a:lnTo>
                  <a:lnTo>
                    <a:pt x="7642944" y="8723408"/>
                  </a:lnTo>
                  <a:lnTo>
                    <a:pt x="7642944" y="8732996"/>
                  </a:lnTo>
                  <a:close/>
                </a:path>
                <a:path w="9865994" h="8733155">
                  <a:moveTo>
                    <a:pt x="7623894" y="8732996"/>
                  </a:moveTo>
                  <a:lnTo>
                    <a:pt x="7614369" y="8732996"/>
                  </a:lnTo>
                  <a:lnTo>
                    <a:pt x="7614369" y="8723408"/>
                  </a:lnTo>
                  <a:lnTo>
                    <a:pt x="7623894" y="8723408"/>
                  </a:lnTo>
                  <a:lnTo>
                    <a:pt x="7623894" y="8732996"/>
                  </a:lnTo>
                  <a:close/>
                </a:path>
                <a:path w="9865994" h="8733155">
                  <a:moveTo>
                    <a:pt x="7604844" y="8732996"/>
                  </a:moveTo>
                  <a:lnTo>
                    <a:pt x="7595319" y="8732996"/>
                  </a:lnTo>
                  <a:lnTo>
                    <a:pt x="7595319" y="8723408"/>
                  </a:lnTo>
                  <a:lnTo>
                    <a:pt x="7604844" y="8723408"/>
                  </a:lnTo>
                  <a:lnTo>
                    <a:pt x="7604844" y="8732996"/>
                  </a:lnTo>
                  <a:close/>
                </a:path>
                <a:path w="9865994" h="8733155">
                  <a:moveTo>
                    <a:pt x="7585794" y="8732996"/>
                  </a:moveTo>
                  <a:lnTo>
                    <a:pt x="7576269" y="8732996"/>
                  </a:lnTo>
                  <a:lnTo>
                    <a:pt x="7576269" y="8723408"/>
                  </a:lnTo>
                  <a:lnTo>
                    <a:pt x="7585794" y="8723408"/>
                  </a:lnTo>
                  <a:lnTo>
                    <a:pt x="7585794" y="8732996"/>
                  </a:lnTo>
                  <a:close/>
                </a:path>
                <a:path w="9865994" h="8733155">
                  <a:moveTo>
                    <a:pt x="7566744" y="8732996"/>
                  </a:moveTo>
                  <a:lnTo>
                    <a:pt x="7557219" y="8732996"/>
                  </a:lnTo>
                  <a:lnTo>
                    <a:pt x="7557219" y="8723408"/>
                  </a:lnTo>
                  <a:lnTo>
                    <a:pt x="7566744" y="8723408"/>
                  </a:lnTo>
                  <a:lnTo>
                    <a:pt x="7566744" y="8732996"/>
                  </a:lnTo>
                  <a:close/>
                </a:path>
                <a:path w="9865994" h="8733155">
                  <a:moveTo>
                    <a:pt x="7547694" y="8732996"/>
                  </a:moveTo>
                  <a:lnTo>
                    <a:pt x="7538169" y="8732996"/>
                  </a:lnTo>
                  <a:lnTo>
                    <a:pt x="7538169" y="8723408"/>
                  </a:lnTo>
                  <a:lnTo>
                    <a:pt x="7547694" y="8723408"/>
                  </a:lnTo>
                  <a:lnTo>
                    <a:pt x="7547694" y="8732996"/>
                  </a:lnTo>
                  <a:close/>
                </a:path>
                <a:path w="9865994" h="8733155">
                  <a:moveTo>
                    <a:pt x="7528644" y="8732996"/>
                  </a:moveTo>
                  <a:lnTo>
                    <a:pt x="7519119" y="8732996"/>
                  </a:lnTo>
                  <a:lnTo>
                    <a:pt x="7519119" y="8723408"/>
                  </a:lnTo>
                  <a:lnTo>
                    <a:pt x="7528644" y="8723408"/>
                  </a:lnTo>
                  <a:lnTo>
                    <a:pt x="7528644" y="8732996"/>
                  </a:lnTo>
                  <a:close/>
                </a:path>
                <a:path w="9865994" h="8733155">
                  <a:moveTo>
                    <a:pt x="7509594" y="8732996"/>
                  </a:moveTo>
                  <a:lnTo>
                    <a:pt x="7500069" y="8732996"/>
                  </a:lnTo>
                  <a:lnTo>
                    <a:pt x="7500069" y="8723408"/>
                  </a:lnTo>
                  <a:lnTo>
                    <a:pt x="7509594" y="8723408"/>
                  </a:lnTo>
                  <a:lnTo>
                    <a:pt x="7509594" y="8732996"/>
                  </a:lnTo>
                  <a:close/>
                </a:path>
                <a:path w="9865994" h="8733155">
                  <a:moveTo>
                    <a:pt x="7490544" y="8732996"/>
                  </a:moveTo>
                  <a:lnTo>
                    <a:pt x="7481019" y="8732996"/>
                  </a:lnTo>
                  <a:lnTo>
                    <a:pt x="7481019" y="8723408"/>
                  </a:lnTo>
                  <a:lnTo>
                    <a:pt x="7490544" y="8723408"/>
                  </a:lnTo>
                  <a:lnTo>
                    <a:pt x="7490544" y="8732996"/>
                  </a:lnTo>
                  <a:close/>
                </a:path>
                <a:path w="9865994" h="8733155">
                  <a:moveTo>
                    <a:pt x="7471494" y="8732996"/>
                  </a:moveTo>
                  <a:lnTo>
                    <a:pt x="7461969" y="8732996"/>
                  </a:lnTo>
                  <a:lnTo>
                    <a:pt x="7461969" y="8723408"/>
                  </a:lnTo>
                  <a:lnTo>
                    <a:pt x="7471494" y="8723408"/>
                  </a:lnTo>
                  <a:lnTo>
                    <a:pt x="7471494" y="8732996"/>
                  </a:lnTo>
                  <a:close/>
                </a:path>
                <a:path w="9865994" h="8733155">
                  <a:moveTo>
                    <a:pt x="7452444" y="8732996"/>
                  </a:moveTo>
                  <a:lnTo>
                    <a:pt x="7442919" y="8732996"/>
                  </a:lnTo>
                  <a:lnTo>
                    <a:pt x="7442919" y="8723408"/>
                  </a:lnTo>
                  <a:lnTo>
                    <a:pt x="7452444" y="8723408"/>
                  </a:lnTo>
                  <a:lnTo>
                    <a:pt x="7452444" y="8732996"/>
                  </a:lnTo>
                  <a:close/>
                </a:path>
                <a:path w="9865994" h="8733155">
                  <a:moveTo>
                    <a:pt x="7433394" y="8732996"/>
                  </a:moveTo>
                  <a:lnTo>
                    <a:pt x="7423869" y="8732996"/>
                  </a:lnTo>
                  <a:lnTo>
                    <a:pt x="7423869" y="8723408"/>
                  </a:lnTo>
                  <a:lnTo>
                    <a:pt x="7433394" y="8723408"/>
                  </a:lnTo>
                  <a:lnTo>
                    <a:pt x="7433394" y="8732996"/>
                  </a:lnTo>
                  <a:close/>
                </a:path>
                <a:path w="9865994" h="8733155">
                  <a:moveTo>
                    <a:pt x="7414344" y="8732996"/>
                  </a:moveTo>
                  <a:lnTo>
                    <a:pt x="7404819" y="8732996"/>
                  </a:lnTo>
                  <a:lnTo>
                    <a:pt x="7404819" y="8723408"/>
                  </a:lnTo>
                  <a:lnTo>
                    <a:pt x="7414344" y="8723408"/>
                  </a:lnTo>
                  <a:lnTo>
                    <a:pt x="7414344" y="8732996"/>
                  </a:lnTo>
                  <a:close/>
                </a:path>
                <a:path w="9865994" h="8733155">
                  <a:moveTo>
                    <a:pt x="7395294" y="8732996"/>
                  </a:moveTo>
                  <a:lnTo>
                    <a:pt x="7385769" y="8732996"/>
                  </a:lnTo>
                  <a:lnTo>
                    <a:pt x="7385769" y="8723408"/>
                  </a:lnTo>
                  <a:lnTo>
                    <a:pt x="7395294" y="8723408"/>
                  </a:lnTo>
                  <a:lnTo>
                    <a:pt x="7395294" y="8732996"/>
                  </a:lnTo>
                  <a:close/>
                </a:path>
                <a:path w="9865994" h="8733155">
                  <a:moveTo>
                    <a:pt x="7376244" y="8732996"/>
                  </a:moveTo>
                  <a:lnTo>
                    <a:pt x="7366719" y="8732996"/>
                  </a:lnTo>
                  <a:lnTo>
                    <a:pt x="7366719" y="8723408"/>
                  </a:lnTo>
                  <a:lnTo>
                    <a:pt x="7376244" y="8723408"/>
                  </a:lnTo>
                  <a:lnTo>
                    <a:pt x="7376244" y="8732996"/>
                  </a:lnTo>
                  <a:close/>
                </a:path>
                <a:path w="9865994" h="8733155">
                  <a:moveTo>
                    <a:pt x="7357194" y="8732996"/>
                  </a:moveTo>
                  <a:lnTo>
                    <a:pt x="7347669" y="8732996"/>
                  </a:lnTo>
                  <a:lnTo>
                    <a:pt x="7347669" y="8723408"/>
                  </a:lnTo>
                  <a:lnTo>
                    <a:pt x="7357194" y="8723408"/>
                  </a:lnTo>
                  <a:lnTo>
                    <a:pt x="7357194" y="8732996"/>
                  </a:lnTo>
                  <a:close/>
                </a:path>
                <a:path w="9865994" h="8733155">
                  <a:moveTo>
                    <a:pt x="7338144" y="8732996"/>
                  </a:moveTo>
                  <a:lnTo>
                    <a:pt x="7328619" y="8732996"/>
                  </a:lnTo>
                  <a:lnTo>
                    <a:pt x="7328619" y="8723408"/>
                  </a:lnTo>
                  <a:lnTo>
                    <a:pt x="7338144" y="8723408"/>
                  </a:lnTo>
                  <a:lnTo>
                    <a:pt x="7338144" y="8732996"/>
                  </a:lnTo>
                  <a:close/>
                </a:path>
                <a:path w="9865994" h="8733155">
                  <a:moveTo>
                    <a:pt x="7319094" y="8732996"/>
                  </a:moveTo>
                  <a:lnTo>
                    <a:pt x="7309569" y="8732996"/>
                  </a:lnTo>
                  <a:lnTo>
                    <a:pt x="7309569" y="8723408"/>
                  </a:lnTo>
                  <a:lnTo>
                    <a:pt x="7319094" y="8723408"/>
                  </a:lnTo>
                  <a:lnTo>
                    <a:pt x="7319094" y="8732996"/>
                  </a:lnTo>
                  <a:close/>
                </a:path>
                <a:path w="9865994" h="8733155">
                  <a:moveTo>
                    <a:pt x="7300044" y="8732996"/>
                  </a:moveTo>
                  <a:lnTo>
                    <a:pt x="7290519" y="8732996"/>
                  </a:lnTo>
                  <a:lnTo>
                    <a:pt x="7290519" y="8723408"/>
                  </a:lnTo>
                  <a:lnTo>
                    <a:pt x="7300044" y="8723408"/>
                  </a:lnTo>
                  <a:lnTo>
                    <a:pt x="7300044" y="8732996"/>
                  </a:lnTo>
                  <a:close/>
                </a:path>
                <a:path w="9865994" h="8733155">
                  <a:moveTo>
                    <a:pt x="7280994" y="8732996"/>
                  </a:moveTo>
                  <a:lnTo>
                    <a:pt x="7271469" y="8732996"/>
                  </a:lnTo>
                  <a:lnTo>
                    <a:pt x="7271469" y="8723408"/>
                  </a:lnTo>
                  <a:lnTo>
                    <a:pt x="7280994" y="8723408"/>
                  </a:lnTo>
                  <a:lnTo>
                    <a:pt x="7280994" y="8732996"/>
                  </a:lnTo>
                  <a:close/>
                </a:path>
                <a:path w="9865994" h="8733155">
                  <a:moveTo>
                    <a:pt x="7261944" y="8732996"/>
                  </a:moveTo>
                  <a:lnTo>
                    <a:pt x="7252419" y="8732996"/>
                  </a:lnTo>
                  <a:lnTo>
                    <a:pt x="7252419" y="8723408"/>
                  </a:lnTo>
                  <a:lnTo>
                    <a:pt x="7261944" y="8723408"/>
                  </a:lnTo>
                  <a:lnTo>
                    <a:pt x="7261944" y="8732996"/>
                  </a:lnTo>
                  <a:close/>
                </a:path>
                <a:path w="9865994" h="8733155">
                  <a:moveTo>
                    <a:pt x="7242894" y="8732996"/>
                  </a:moveTo>
                  <a:lnTo>
                    <a:pt x="7233369" y="8732996"/>
                  </a:lnTo>
                  <a:lnTo>
                    <a:pt x="7233369" y="8723408"/>
                  </a:lnTo>
                  <a:lnTo>
                    <a:pt x="7242894" y="8723408"/>
                  </a:lnTo>
                  <a:lnTo>
                    <a:pt x="7242894" y="8732996"/>
                  </a:lnTo>
                  <a:close/>
                </a:path>
                <a:path w="9865994" h="8733155">
                  <a:moveTo>
                    <a:pt x="7223844" y="8732996"/>
                  </a:moveTo>
                  <a:lnTo>
                    <a:pt x="7214319" y="8732996"/>
                  </a:lnTo>
                  <a:lnTo>
                    <a:pt x="7214319" y="8723408"/>
                  </a:lnTo>
                  <a:lnTo>
                    <a:pt x="7223844" y="8723408"/>
                  </a:lnTo>
                  <a:lnTo>
                    <a:pt x="7223844" y="8732996"/>
                  </a:lnTo>
                  <a:close/>
                </a:path>
                <a:path w="9865994" h="8733155">
                  <a:moveTo>
                    <a:pt x="7204794" y="8732996"/>
                  </a:moveTo>
                  <a:lnTo>
                    <a:pt x="7195269" y="8732996"/>
                  </a:lnTo>
                  <a:lnTo>
                    <a:pt x="7195269" y="8723408"/>
                  </a:lnTo>
                  <a:lnTo>
                    <a:pt x="7204794" y="8723408"/>
                  </a:lnTo>
                  <a:lnTo>
                    <a:pt x="7204794" y="8732996"/>
                  </a:lnTo>
                  <a:close/>
                </a:path>
                <a:path w="9865994" h="8733155">
                  <a:moveTo>
                    <a:pt x="7185744" y="8732996"/>
                  </a:moveTo>
                  <a:lnTo>
                    <a:pt x="7176219" y="8732996"/>
                  </a:lnTo>
                  <a:lnTo>
                    <a:pt x="7176219" y="8723408"/>
                  </a:lnTo>
                  <a:lnTo>
                    <a:pt x="7185744" y="8723408"/>
                  </a:lnTo>
                  <a:lnTo>
                    <a:pt x="7185744" y="8732996"/>
                  </a:lnTo>
                  <a:close/>
                </a:path>
                <a:path w="9865994" h="8733155">
                  <a:moveTo>
                    <a:pt x="7166694" y="8732996"/>
                  </a:moveTo>
                  <a:lnTo>
                    <a:pt x="7157169" y="8732996"/>
                  </a:lnTo>
                  <a:lnTo>
                    <a:pt x="7157169" y="8723408"/>
                  </a:lnTo>
                  <a:lnTo>
                    <a:pt x="7166694" y="8723408"/>
                  </a:lnTo>
                  <a:lnTo>
                    <a:pt x="7166694" y="8732996"/>
                  </a:lnTo>
                  <a:close/>
                </a:path>
                <a:path w="9865994" h="8733155">
                  <a:moveTo>
                    <a:pt x="7147644" y="8732996"/>
                  </a:moveTo>
                  <a:lnTo>
                    <a:pt x="7138119" y="8732996"/>
                  </a:lnTo>
                  <a:lnTo>
                    <a:pt x="7138119" y="8723408"/>
                  </a:lnTo>
                  <a:lnTo>
                    <a:pt x="7147644" y="8723408"/>
                  </a:lnTo>
                  <a:lnTo>
                    <a:pt x="7147644" y="8732996"/>
                  </a:lnTo>
                  <a:close/>
                </a:path>
                <a:path w="9865994" h="8733155">
                  <a:moveTo>
                    <a:pt x="7128594" y="8732996"/>
                  </a:moveTo>
                  <a:lnTo>
                    <a:pt x="7119069" y="8732996"/>
                  </a:lnTo>
                  <a:lnTo>
                    <a:pt x="7119069" y="8723408"/>
                  </a:lnTo>
                  <a:lnTo>
                    <a:pt x="7128594" y="8723408"/>
                  </a:lnTo>
                  <a:lnTo>
                    <a:pt x="7128594" y="8732996"/>
                  </a:lnTo>
                  <a:close/>
                </a:path>
                <a:path w="9865994" h="8733155">
                  <a:moveTo>
                    <a:pt x="7109544" y="8732996"/>
                  </a:moveTo>
                  <a:lnTo>
                    <a:pt x="7100019" y="8732996"/>
                  </a:lnTo>
                  <a:lnTo>
                    <a:pt x="7100019" y="8723408"/>
                  </a:lnTo>
                  <a:lnTo>
                    <a:pt x="7109544" y="8723408"/>
                  </a:lnTo>
                  <a:lnTo>
                    <a:pt x="7109544" y="8732996"/>
                  </a:lnTo>
                  <a:close/>
                </a:path>
                <a:path w="9865994" h="8733155">
                  <a:moveTo>
                    <a:pt x="7090494" y="8732996"/>
                  </a:moveTo>
                  <a:lnTo>
                    <a:pt x="7080969" y="8732996"/>
                  </a:lnTo>
                  <a:lnTo>
                    <a:pt x="7080969" y="8723408"/>
                  </a:lnTo>
                  <a:lnTo>
                    <a:pt x="7090494" y="8723408"/>
                  </a:lnTo>
                  <a:lnTo>
                    <a:pt x="7090494" y="8732996"/>
                  </a:lnTo>
                  <a:close/>
                </a:path>
                <a:path w="9865994" h="8733155">
                  <a:moveTo>
                    <a:pt x="7071444" y="8732996"/>
                  </a:moveTo>
                  <a:lnTo>
                    <a:pt x="7061919" y="8732996"/>
                  </a:lnTo>
                  <a:lnTo>
                    <a:pt x="7061919" y="8723408"/>
                  </a:lnTo>
                  <a:lnTo>
                    <a:pt x="7071444" y="8723408"/>
                  </a:lnTo>
                  <a:lnTo>
                    <a:pt x="7071444" y="8732996"/>
                  </a:lnTo>
                  <a:close/>
                </a:path>
                <a:path w="9865994" h="8733155">
                  <a:moveTo>
                    <a:pt x="7052394" y="8732996"/>
                  </a:moveTo>
                  <a:lnTo>
                    <a:pt x="7042869" y="8732996"/>
                  </a:lnTo>
                  <a:lnTo>
                    <a:pt x="7042869" y="8723408"/>
                  </a:lnTo>
                  <a:lnTo>
                    <a:pt x="7052394" y="8723408"/>
                  </a:lnTo>
                  <a:lnTo>
                    <a:pt x="7052394" y="8732996"/>
                  </a:lnTo>
                  <a:close/>
                </a:path>
                <a:path w="9865994" h="8733155">
                  <a:moveTo>
                    <a:pt x="7033344" y="8732996"/>
                  </a:moveTo>
                  <a:lnTo>
                    <a:pt x="7023819" y="8732996"/>
                  </a:lnTo>
                  <a:lnTo>
                    <a:pt x="7023819" y="8723408"/>
                  </a:lnTo>
                  <a:lnTo>
                    <a:pt x="7033344" y="8723408"/>
                  </a:lnTo>
                  <a:lnTo>
                    <a:pt x="7033344" y="8732996"/>
                  </a:lnTo>
                  <a:close/>
                </a:path>
                <a:path w="9865994" h="8733155">
                  <a:moveTo>
                    <a:pt x="7014294" y="8732996"/>
                  </a:moveTo>
                  <a:lnTo>
                    <a:pt x="7004769" y="8732996"/>
                  </a:lnTo>
                  <a:lnTo>
                    <a:pt x="7004769" y="8723408"/>
                  </a:lnTo>
                  <a:lnTo>
                    <a:pt x="7014294" y="8723408"/>
                  </a:lnTo>
                  <a:lnTo>
                    <a:pt x="7014294" y="8732996"/>
                  </a:lnTo>
                  <a:close/>
                </a:path>
                <a:path w="9865994" h="8733155">
                  <a:moveTo>
                    <a:pt x="6995244" y="8732996"/>
                  </a:moveTo>
                  <a:lnTo>
                    <a:pt x="6985719" y="8732996"/>
                  </a:lnTo>
                  <a:lnTo>
                    <a:pt x="6985719" y="8723408"/>
                  </a:lnTo>
                  <a:lnTo>
                    <a:pt x="6995244" y="8723408"/>
                  </a:lnTo>
                  <a:lnTo>
                    <a:pt x="6995244" y="8732996"/>
                  </a:lnTo>
                  <a:close/>
                </a:path>
                <a:path w="9865994" h="8733155">
                  <a:moveTo>
                    <a:pt x="6976194" y="8732996"/>
                  </a:moveTo>
                  <a:lnTo>
                    <a:pt x="6966669" y="8732996"/>
                  </a:lnTo>
                  <a:lnTo>
                    <a:pt x="6966669" y="8723408"/>
                  </a:lnTo>
                  <a:lnTo>
                    <a:pt x="6976194" y="8723408"/>
                  </a:lnTo>
                  <a:lnTo>
                    <a:pt x="6976194" y="8732996"/>
                  </a:lnTo>
                  <a:close/>
                </a:path>
                <a:path w="9865994" h="8733155">
                  <a:moveTo>
                    <a:pt x="6957144" y="8732996"/>
                  </a:moveTo>
                  <a:lnTo>
                    <a:pt x="6947619" y="8732996"/>
                  </a:lnTo>
                  <a:lnTo>
                    <a:pt x="6947619" y="8723408"/>
                  </a:lnTo>
                  <a:lnTo>
                    <a:pt x="6957144" y="8723408"/>
                  </a:lnTo>
                  <a:lnTo>
                    <a:pt x="6957144" y="8732996"/>
                  </a:lnTo>
                  <a:close/>
                </a:path>
                <a:path w="9865994" h="8733155">
                  <a:moveTo>
                    <a:pt x="6938094" y="8732996"/>
                  </a:moveTo>
                  <a:lnTo>
                    <a:pt x="6928569" y="8732996"/>
                  </a:lnTo>
                  <a:lnTo>
                    <a:pt x="6928569" y="8723408"/>
                  </a:lnTo>
                  <a:lnTo>
                    <a:pt x="6938094" y="8723408"/>
                  </a:lnTo>
                  <a:lnTo>
                    <a:pt x="6938094" y="8732996"/>
                  </a:lnTo>
                  <a:close/>
                </a:path>
                <a:path w="9865994" h="8733155">
                  <a:moveTo>
                    <a:pt x="6919044" y="8732996"/>
                  </a:moveTo>
                  <a:lnTo>
                    <a:pt x="6909519" y="8732996"/>
                  </a:lnTo>
                  <a:lnTo>
                    <a:pt x="6909519" y="8723408"/>
                  </a:lnTo>
                  <a:lnTo>
                    <a:pt x="6919044" y="8723408"/>
                  </a:lnTo>
                  <a:lnTo>
                    <a:pt x="6919044" y="8732996"/>
                  </a:lnTo>
                  <a:close/>
                </a:path>
                <a:path w="9865994" h="8733155">
                  <a:moveTo>
                    <a:pt x="6899994" y="8732996"/>
                  </a:moveTo>
                  <a:lnTo>
                    <a:pt x="6890469" y="8732996"/>
                  </a:lnTo>
                  <a:lnTo>
                    <a:pt x="6890469" y="8723408"/>
                  </a:lnTo>
                  <a:lnTo>
                    <a:pt x="6899994" y="8723408"/>
                  </a:lnTo>
                  <a:lnTo>
                    <a:pt x="6899994" y="8732996"/>
                  </a:lnTo>
                  <a:close/>
                </a:path>
                <a:path w="9865994" h="8733155">
                  <a:moveTo>
                    <a:pt x="6880944" y="8732996"/>
                  </a:moveTo>
                  <a:lnTo>
                    <a:pt x="6871419" y="8732996"/>
                  </a:lnTo>
                  <a:lnTo>
                    <a:pt x="6871419" y="8723408"/>
                  </a:lnTo>
                  <a:lnTo>
                    <a:pt x="6880944" y="8723408"/>
                  </a:lnTo>
                  <a:lnTo>
                    <a:pt x="6880944" y="8732996"/>
                  </a:lnTo>
                  <a:close/>
                </a:path>
                <a:path w="9865994" h="8733155">
                  <a:moveTo>
                    <a:pt x="6861894" y="8732996"/>
                  </a:moveTo>
                  <a:lnTo>
                    <a:pt x="6852369" y="8732996"/>
                  </a:lnTo>
                  <a:lnTo>
                    <a:pt x="6852369" y="8723408"/>
                  </a:lnTo>
                  <a:lnTo>
                    <a:pt x="6861894" y="8723408"/>
                  </a:lnTo>
                  <a:lnTo>
                    <a:pt x="6861894" y="8732996"/>
                  </a:lnTo>
                  <a:close/>
                </a:path>
                <a:path w="9865994" h="8733155">
                  <a:moveTo>
                    <a:pt x="6842844" y="8732996"/>
                  </a:moveTo>
                  <a:lnTo>
                    <a:pt x="6833319" y="8732996"/>
                  </a:lnTo>
                  <a:lnTo>
                    <a:pt x="6833319" y="8723408"/>
                  </a:lnTo>
                  <a:lnTo>
                    <a:pt x="6842844" y="8723408"/>
                  </a:lnTo>
                  <a:lnTo>
                    <a:pt x="6842844" y="8732996"/>
                  </a:lnTo>
                  <a:close/>
                </a:path>
                <a:path w="9865994" h="8733155">
                  <a:moveTo>
                    <a:pt x="6823794" y="8732996"/>
                  </a:moveTo>
                  <a:lnTo>
                    <a:pt x="6814269" y="8732996"/>
                  </a:lnTo>
                  <a:lnTo>
                    <a:pt x="6814269" y="8723408"/>
                  </a:lnTo>
                  <a:lnTo>
                    <a:pt x="6823794" y="8723408"/>
                  </a:lnTo>
                  <a:lnTo>
                    <a:pt x="6823794" y="8732996"/>
                  </a:lnTo>
                  <a:close/>
                </a:path>
                <a:path w="9865994" h="8733155">
                  <a:moveTo>
                    <a:pt x="6804744" y="8732996"/>
                  </a:moveTo>
                  <a:lnTo>
                    <a:pt x="6795219" y="8732996"/>
                  </a:lnTo>
                  <a:lnTo>
                    <a:pt x="6795219" y="8723408"/>
                  </a:lnTo>
                  <a:lnTo>
                    <a:pt x="6804744" y="8723408"/>
                  </a:lnTo>
                  <a:lnTo>
                    <a:pt x="6804744" y="8732996"/>
                  </a:lnTo>
                  <a:close/>
                </a:path>
                <a:path w="9865994" h="8733155">
                  <a:moveTo>
                    <a:pt x="6785694" y="8732996"/>
                  </a:moveTo>
                  <a:lnTo>
                    <a:pt x="6776169" y="8732996"/>
                  </a:lnTo>
                  <a:lnTo>
                    <a:pt x="6776169" y="8723408"/>
                  </a:lnTo>
                  <a:lnTo>
                    <a:pt x="6785694" y="8723408"/>
                  </a:lnTo>
                  <a:lnTo>
                    <a:pt x="6785694" y="8732996"/>
                  </a:lnTo>
                  <a:close/>
                </a:path>
                <a:path w="9865994" h="8733155">
                  <a:moveTo>
                    <a:pt x="6766644" y="8732996"/>
                  </a:moveTo>
                  <a:lnTo>
                    <a:pt x="6757119" y="8732996"/>
                  </a:lnTo>
                  <a:lnTo>
                    <a:pt x="6757119" y="8723408"/>
                  </a:lnTo>
                  <a:lnTo>
                    <a:pt x="6766644" y="8723408"/>
                  </a:lnTo>
                  <a:lnTo>
                    <a:pt x="6766644" y="8732996"/>
                  </a:lnTo>
                  <a:close/>
                </a:path>
                <a:path w="9865994" h="8733155">
                  <a:moveTo>
                    <a:pt x="6747594" y="8732996"/>
                  </a:moveTo>
                  <a:lnTo>
                    <a:pt x="6738069" y="8732996"/>
                  </a:lnTo>
                  <a:lnTo>
                    <a:pt x="6738069" y="8723408"/>
                  </a:lnTo>
                  <a:lnTo>
                    <a:pt x="6747594" y="8723408"/>
                  </a:lnTo>
                  <a:lnTo>
                    <a:pt x="6747594" y="8732996"/>
                  </a:lnTo>
                  <a:close/>
                </a:path>
                <a:path w="9865994" h="8733155">
                  <a:moveTo>
                    <a:pt x="6728544" y="8732996"/>
                  </a:moveTo>
                  <a:lnTo>
                    <a:pt x="6719019" y="8732996"/>
                  </a:lnTo>
                  <a:lnTo>
                    <a:pt x="6719019" y="8723408"/>
                  </a:lnTo>
                  <a:lnTo>
                    <a:pt x="6728544" y="8723408"/>
                  </a:lnTo>
                  <a:lnTo>
                    <a:pt x="6728544" y="8732996"/>
                  </a:lnTo>
                  <a:close/>
                </a:path>
                <a:path w="9865994" h="8733155">
                  <a:moveTo>
                    <a:pt x="6709494" y="8732996"/>
                  </a:moveTo>
                  <a:lnTo>
                    <a:pt x="6699969" y="8732996"/>
                  </a:lnTo>
                  <a:lnTo>
                    <a:pt x="6699969" y="8723408"/>
                  </a:lnTo>
                  <a:lnTo>
                    <a:pt x="6709494" y="8723408"/>
                  </a:lnTo>
                  <a:lnTo>
                    <a:pt x="6709494" y="8732996"/>
                  </a:lnTo>
                  <a:close/>
                </a:path>
                <a:path w="9865994" h="8733155">
                  <a:moveTo>
                    <a:pt x="6690444" y="8732996"/>
                  </a:moveTo>
                  <a:lnTo>
                    <a:pt x="6680919" y="8732996"/>
                  </a:lnTo>
                  <a:lnTo>
                    <a:pt x="6680919" y="8723408"/>
                  </a:lnTo>
                  <a:lnTo>
                    <a:pt x="6690444" y="8723408"/>
                  </a:lnTo>
                  <a:lnTo>
                    <a:pt x="6690444" y="8732996"/>
                  </a:lnTo>
                  <a:close/>
                </a:path>
                <a:path w="9865994" h="8733155">
                  <a:moveTo>
                    <a:pt x="6671394" y="8732996"/>
                  </a:moveTo>
                  <a:lnTo>
                    <a:pt x="6661869" y="8732996"/>
                  </a:lnTo>
                  <a:lnTo>
                    <a:pt x="6661869" y="8723408"/>
                  </a:lnTo>
                  <a:lnTo>
                    <a:pt x="6671394" y="8723408"/>
                  </a:lnTo>
                  <a:lnTo>
                    <a:pt x="6671394" y="8732996"/>
                  </a:lnTo>
                  <a:close/>
                </a:path>
                <a:path w="9865994" h="8733155">
                  <a:moveTo>
                    <a:pt x="6652344" y="8732996"/>
                  </a:moveTo>
                  <a:lnTo>
                    <a:pt x="6642819" y="8732996"/>
                  </a:lnTo>
                  <a:lnTo>
                    <a:pt x="6642819" y="8723408"/>
                  </a:lnTo>
                  <a:lnTo>
                    <a:pt x="6652344" y="8723408"/>
                  </a:lnTo>
                  <a:lnTo>
                    <a:pt x="6652344" y="8732996"/>
                  </a:lnTo>
                  <a:close/>
                </a:path>
                <a:path w="9865994" h="8733155">
                  <a:moveTo>
                    <a:pt x="6633294" y="8732996"/>
                  </a:moveTo>
                  <a:lnTo>
                    <a:pt x="6623769" y="8732996"/>
                  </a:lnTo>
                  <a:lnTo>
                    <a:pt x="6623769" y="8723408"/>
                  </a:lnTo>
                  <a:lnTo>
                    <a:pt x="6633294" y="8723408"/>
                  </a:lnTo>
                  <a:lnTo>
                    <a:pt x="6633294" y="8732996"/>
                  </a:lnTo>
                  <a:close/>
                </a:path>
                <a:path w="9865994" h="8733155">
                  <a:moveTo>
                    <a:pt x="6614244" y="8732996"/>
                  </a:moveTo>
                  <a:lnTo>
                    <a:pt x="6604719" y="8732996"/>
                  </a:lnTo>
                  <a:lnTo>
                    <a:pt x="6604719" y="8723408"/>
                  </a:lnTo>
                  <a:lnTo>
                    <a:pt x="6614244" y="8723408"/>
                  </a:lnTo>
                  <a:lnTo>
                    <a:pt x="6614244" y="8732996"/>
                  </a:lnTo>
                  <a:close/>
                </a:path>
                <a:path w="9865994" h="8733155">
                  <a:moveTo>
                    <a:pt x="6595194" y="8732996"/>
                  </a:moveTo>
                  <a:lnTo>
                    <a:pt x="6585669" y="8732996"/>
                  </a:lnTo>
                  <a:lnTo>
                    <a:pt x="6585669" y="8723408"/>
                  </a:lnTo>
                  <a:lnTo>
                    <a:pt x="6595194" y="8723408"/>
                  </a:lnTo>
                  <a:lnTo>
                    <a:pt x="6595194" y="8732996"/>
                  </a:lnTo>
                  <a:close/>
                </a:path>
                <a:path w="9865994" h="8733155">
                  <a:moveTo>
                    <a:pt x="6576144" y="8732996"/>
                  </a:moveTo>
                  <a:lnTo>
                    <a:pt x="6566619" y="8732996"/>
                  </a:lnTo>
                  <a:lnTo>
                    <a:pt x="6566619" y="8723408"/>
                  </a:lnTo>
                  <a:lnTo>
                    <a:pt x="6576144" y="8723408"/>
                  </a:lnTo>
                  <a:lnTo>
                    <a:pt x="6576144" y="8732996"/>
                  </a:lnTo>
                  <a:close/>
                </a:path>
                <a:path w="9865994" h="8733155">
                  <a:moveTo>
                    <a:pt x="6557094" y="8732996"/>
                  </a:moveTo>
                  <a:lnTo>
                    <a:pt x="6547569" y="8732996"/>
                  </a:lnTo>
                  <a:lnTo>
                    <a:pt x="6547569" y="8723408"/>
                  </a:lnTo>
                  <a:lnTo>
                    <a:pt x="6557094" y="8723408"/>
                  </a:lnTo>
                  <a:lnTo>
                    <a:pt x="6557094" y="8732996"/>
                  </a:lnTo>
                  <a:close/>
                </a:path>
                <a:path w="9865994" h="8733155">
                  <a:moveTo>
                    <a:pt x="6538044" y="8732996"/>
                  </a:moveTo>
                  <a:lnTo>
                    <a:pt x="6528519" y="8732996"/>
                  </a:lnTo>
                  <a:lnTo>
                    <a:pt x="6528519" y="8723408"/>
                  </a:lnTo>
                  <a:lnTo>
                    <a:pt x="6538044" y="8723408"/>
                  </a:lnTo>
                  <a:lnTo>
                    <a:pt x="6538044" y="8732996"/>
                  </a:lnTo>
                  <a:close/>
                </a:path>
                <a:path w="9865994" h="8733155">
                  <a:moveTo>
                    <a:pt x="6518994" y="8732996"/>
                  </a:moveTo>
                  <a:lnTo>
                    <a:pt x="6509470" y="8732996"/>
                  </a:lnTo>
                  <a:lnTo>
                    <a:pt x="6509470" y="8723408"/>
                  </a:lnTo>
                  <a:lnTo>
                    <a:pt x="6518994" y="8723408"/>
                  </a:lnTo>
                  <a:lnTo>
                    <a:pt x="6518994" y="8732996"/>
                  </a:lnTo>
                  <a:close/>
                </a:path>
                <a:path w="9865994" h="8733155">
                  <a:moveTo>
                    <a:pt x="6499944" y="8732996"/>
                  </a:moveTo>
                  <a:lnTo>
                    <a:pt x="6490419" y="8732996"/>
                  </a:lnTo>
                  <a:lnTo>
                    <a:pt x="6490419" y="8723408"/>
                  </a:lnTo>
                  <a:lnTo>
                    <a:pt x="6499944" y="8723408"/>
                  </a:lnTo>
                  <a:lnTo>
                    <a:pt x="6499944" y="8732996"/>
                  </a:lnTo>
                  <a:close/>
                </a:path>
                <a:path w="9865994" h="8733155">
                  <a:moveTo>
                    <a:pt x="6480894" y="8732996"/>
                  </a:moveTo>
                  <a:lnTo>
                    <a:pt x="6471369" y="8732996"/>
                  </a:lnTo>
                  <a:lnTo>
                    <a:pt x="6471369" y="8723408"/>
                  </a:lnTo>
                  <a:lnTo>
                    <a:pt x="6480894" y="8723408"/>
                  </a:lnTo>
                  <a:lnTo>
                    <a:pt x="6480894" y="8732996"/>
                  </a:lnTo>
                  <a:close/>
                </a:path>
                <a:path w="9865994" h="8733155">
                  <a:moveTo>
                    <a:pt x="6461844" y="8732996"/>
                  </a:moveTo>
                  <a:lnTo>
                    <a:pt x="6452319" y="8732996"/>
                  </a:lnTo>
                  <a:lnTo>
                    <a:pt x="6452319" y="8723408"/>
                  </a:lnTo>
                  <a:lnTo>
                    <a:pt x="6461844" y="8723408"/>
                  </a:lnTo>
                  <a:lnTo>
                    <a:pt x="6461844" y="8732996"/>
                  </a:lnTo>
                  <a:close/>
                </a:path>
                <a:path w="9865994" h="8733155">
                  <a:moveTo>
                    <a:pt x="6442795" y="8732996"/>
                  </a:moveTo>
                  <a:lnTo>
                    <a:pt x="6433270" y="8732996"/>
                  </a:lnTo>
                  <a:lnTo>
                    <a:pt x="6433270" y="8723408"/>
                  </a:lnTo>
                  <a:lnTo>
                    <a:pt x="6442795" y="8723408"/>
                  </a:lnTo>
                  <a:lnTo>
                    <a:pt x="6442795" y="8732996"/>
                  </a:lnTo>
                  <a:close/>
                </a:path>
                <a:path w="9865994" h="8733155">
                  <a:moveTo>
                    <a:pt x="6423744" y="8732996"/>
                  </a:moveTo>
                  <a:lnTo>
                    <a:pt x="6414219" y="8732996"/>
                  </a:lnTo>
                  <a:lnTo>
                    <a:pt x="6414219" y="8723408"/>
                  </a:lnTo>
                  <a:lnTo>
                    <a:pt x="6423744" y="8723408"/>
                  </a:lnTo>
                  <a:lnTo>
                    <a:pt x="6423744" y="8732996"/>
                  </a:lnTo>
                  <a:close/>
                </a:path>
                <a:path w="9865994" h="8733155">
                  <a:moveTo>
                    <a:pt x="6404694" y="8732996"/>
                  </a:moveTo>
                  <a:lnTo>
                    <a:pt x="6395169" y="8732996"/>
                  </a:lnTo>
                  <a:lnTo>
                    <a:pt x="6395169" y="8723408"/>
                  </a:lnTo>
                  <a:lnTo>
                    <a:pt x="6404694" y="8723408"/>
                  </a:lnTo>
                  <a:lnTo>
                    <a:pt x="6404694" y="8732996"/>
                  </a:lnTo>
                  <a:close/>
                </a:path>
                <a:path w="9865994" h="8733155">
                  <a:moveTo>
                    <a:pt x="6385644" y="8732996"/>
                  </a:moveTo>
                  <a:lnTo>
                    <a:pt x="6376119" y="8732996"/>
                  </a:lnTo>
                  <a:lnTo>
                    <a:pt x="6376119" y="8723408"/>
                  </a:lnTo>
                  <a:lnTo>
                    <a:pt x="6385644" y="8723408"/>
                  </a:lnTo>
                  <a:lnTo>
                    <a:pt x="6385644" y="8732996"/>
                  </a:lnTo>
                  <a:close/>
                </a:path>
                <a:path w="9865994" h="8733155">
                  <a:moveTo>
                    <a:pt x="6366595" y="8732996"/>
                  </a:moveTo>
                  <a:lnTo>
                    <a:pt x="6357070" y="8732996"/>
                  </a:lnTo>
                  <a:lnTo>
                    <a:pt x="6357070" y="8723408"/>
                  </a:lnTo>
                  <a:lnTo>
                    <a:pt x="6366595" y="8723408"/>
                  </a:lnTo>
                  <a:lnTo>
                    <a:pt x="6366595" y="8732996"/>
                  </a:lnTo>
                  <a:close/>
                </a:path>
                <a:path w="9865994" h="8733155">
                  <a:moveTo>
                    <a:pt x="6347545" y="8732996"/>
                  </a:moveTo>
                  <a:lnTo>
                    <a:pt x="6338019" y="8732996"/>
                  </a:lnTo>
                  <a:lnTo>
                    <a:pt x="6338019" y="8723408"/>
                  </a:lnTo>
                  <a:lnTo>
                    <a:pt x="6347545" y="8723408"/>
                  </a:lnTo>
                  <a:lnTo>
                    <a:pt x="6347545" y="8732996"/>
                  </a:lnTo>
                  <a:close/>
                </a:path>
                <a:path w="9865994" h="8733155">
                  <a:moveTo>
                    <a:pt x="6328494" y="8732996"/>
                  </a:moveTo>
                  <a:lnTo>
                    <a:pt x="6318969" y="8732996"/>
                  </a:lnTo>
                  <a:lnTo>
                    <a:pt x="6318969" y="8723408"/>
                  </a:lnTo>
                  <a:lnTo>
                    <a:pt x="6328494" y="8723408"/>
                  </a:lnTo>
                  <a:lnTo>
                    <a:pt x="6328494" y="8732996"/>
                  </a:lnTo>
                  <a:close/>
                </a:path>
                <a:path w="9865994" h="8733155">
                  <a:moveTo>
                    <a:pt x="6309444" y="8732996"/>
                  </a:moveTo>
                  <a:lnTo>
                    <a:pt x="6299919" y="8732996"/>
                  </a:lnTo>
                  <a:lnTo>
                    <a:pt x="6299919" y="8723408"/>
                  </a:lnTo>
                  <a:lnTo>
                    <a:pt x="6309444" y="8723408"/>
                  </a:lnTo>
                  <a:lnTo>
                    <a:pt x="6309444" y="8732996"/>
                  </a:lnTo>
                  <a:close/>
                </a:path>
                <a:path w="9865994" h="8733155">
                  <a:moveTo>
                    <a:pt x="6290394" y="8732996"/>
                  </a:moveTo>
                  <a:lnTo>
                    <a:pt x="6280870" y="8732996"/>
                  </a:lnTo>
                  <a:lnTo>
                    <a:pt x="6280870" y="8723408"/>
                  </a:lnTo>
                  <a:lnTo>
                    <a:pt x="6290394" y="8723408"/>
                  </a:lnTo>
                  <a:lnTo>
                    <a:pt x="6290394" y="8732996"/>
                  </a:lnTo>
                  <a:close/>
                </a:path>
                <a:path w="9865994" h="8733155">
                  <a:moveTo>
                    <a:pt x="6271345" y="8732996"/>
                  </a:moveTo>
                  <a:lnTo>
                    <a:pt x="6261819" y="8732996"/>
                  </a:lnTo>
                  <a:lnTo>
                    <a:pt x="6261819" y="8723408"/>
                  </a:lnTo>
                  <a:lnTo>
                    <a:pt x="6271345" y="8723408"/>
                  </a:lnTo>
                  <a:lnTo>
                    <a:pt x="6271345" y="8732996"/>
                  </a:lnTo>
                  <a:close/>
                </a:path>
                <a:path w="9865994" h="8733155">
                  <a:moveTo>
                    <a:pt x="6252294" y="8732996"/>
                  </a:moveTo>
                  <a:lnTo>
                    <a:pt x="6242769" y="8732996"/>
                  </a:lnTo>
                  <a:lnTo>
                    <a:pt x="6242769" y="8723408"/>
                  </a:lnTo>
                  <a:lnTo>
                    <a:pt x="6252294" y="8723408"/>
                  </a:lnTo>
                  <a:lnTo>
                    <a:pt x="6252294" y="8732996"/>
                  </a:lnTo>
                  <a:close/>
                </a:path>
                <a:path w="9865994" h="8733155">
                  <a:moveTo>
                    <a:pt x="6233244" y="8732996"/>
                  </a:moveTo>
                  <a:lnTo>
                    <a:pt x="6223719" y="8732996"/>
                  </a:lnTo>
                  <a:lnTo>
                    <a:pt x="6223719" y="8723408"/>
                  </a:lnTo>
                  <a:lnTo>
                    <a:pt x="6233244" y="8723408"/>
                  </a:lnTo>
                  <a:lnTo>
                    <a:pt x="6233244" y="8732996"/>
                  </a:lnTo>
                  <a:close/>
                </a:path>
                <a:path w="9865994" h="8733155">
                  <a:moveTo>
                    <a:pt x="6214194" y="8732996"/>
                  </a:moveTo>
                  <a:lnTo>
                    <a:pt x="6204670" y="8732996"/>
                  </a:lnTo>
                  <a:lnTo>
                    <a:pt x="6204670" y="8723408"/>
                  </a:lnTo>
                  <a:lnTo>
                    <a:pt x="6214194" y="8723408"/>
                  </a:lnTo>
                  <a:lnTo>
                    <a:pt x="6214194" y="8732996"/>
                  </a:lnTo>
                  <a:close/>
                </a:path>
                <a:path w="9865994" h="8733155">
                  <a:moveTo>
                    <a:pt x="6195145" y="8732996"/>
                  </a:moveTo>
                  <a:lnTo>
                    <a:pt x="6185619" y="8732996"/>
                  </a:lnTo>
                  <a:lnTo>
                    <a:pt x="6185619" y="8723408"/>
                  </a:lnTo>
                  <a:lnTo>
                    <a:pt x="6195145" y="8723408"/>
                  </a:lnTo>
                  <a:lnTo>
                    <a:pt x="6195145" y="8732996"/>
                  </a:lnTo>
                  <a:close/>
                </a:path>
                <a:path w="9865994" h="8733155">
                  <a:moveTo>
                    <a:pt x="6176094" y="8732996"/>
                  </a:moveTo>
                  <a:lnTo>
                    <a:pt x="6166569" y="8732996"/>
                  </a:lnTo>
                  <a:lnTo>
                    <a:pt x="6166569" y="8723408"/>
                  </a:lnTo>
                  <a:lnTo>
                    <a:pt x="6176094" y="8723408"/>
                  </a:lnTo>
                  <a:lnTo>
                    <a:pt x="6176094" y="8732996"/>
                  </a:lnTo>
                  <a:close/>
                </a:path>
                <a:path w="9865994" h="8733155">
                  <a:moveTo>
                    <a:pt x="6157044" y="8732996"/>
                  </a:moveTo>
                  <a:lnTo>
                    <a:pt x="6147519" y="8732996"/>
                  </a:lnTo>
                  <a:lnTo>
                    <a:pt x="6147519" y="8723408"/>
                  </a:lnTo>
                  <a:lnTo>
                    <a:pt x="6157044" y="8723408"/>
                  </a:lnTo>
                  <a:lnTo>
                    <a:pt x="6157044" y="8732996"/>
                  </a:lnTo>
                  <a:close/>
                </a:path>
                <a:path w="9865994" h="8733155">
                  <a:moveTo>
                    <a:pt x="6137994" y="8732996"/>
                  </a:moveTo>
                  <a:lnTo>
                    <a:pt x="6128469" y="8732996"/>
                  </a:lnTo>
                  <a:lnTo>
                    <a:pt x="6128469" y="8723408"/>
                  </a:lnTo>
                  <a:lnTo>
                    <a:pt x="6137994" y="8723408"/>
                  </a:lnTo>
                  <a:lnTo>
                    <a:pt x="6137994" y="8732996"/>
                  </a:lnTo>
                  <a:close/>
                </a:path>
                <a:path w="9865994" h="8733155">
                  <a:moveTo>
                    <a:pt x="6118945" y="8732996"/>
                  </a:moveTo>
                  <a:lnTo>
                    <a:pt x="6109420" y="8732996"/>
                  </a:lnTo>
                  <a:lnTo>
                    <a:pt x="6109420" y="8723408"/>
                  </a:lnTo>
                  <a:lnTo>
                    <a:pt x="6118945" y="8723408"/>
                  </a:lnTo>
                  <a:lnTo>
                    <a:pt x="6118945" y="8732996"/>
                  </a:lnTo>
                  <a:close/>
                </a:path>
                <a:path w="9865994" h="8733155">
                  <a:moveTo>
                    <a:pt x="6099894" y="8732996"/>
                  </a:moveTo>
                  <a:lnTo>
                    <a:pt x="6090369" y="8732996"/>
                  </a:lnTo>
                  <a:lnTo>
                    <a:pt x="6090369" y="8723408"/>
                  </a:lnTo>
                  <a:lnTo>
                    <a:pt x="6099894" y="8723408"/>
                  </a:lnTo>
                  <a:lnTo>
                    <a:pt x="6099894" y="8732996"/>
                  </a:lnTo>
                  <a:close/>
                </a:path>
                <a:path w="9865994" h="8733155">
                  <a:moveTo>
                    <a:pt x="6080844" y="8732996"/>
                  </a:moveTo>
                  <a:lnTo>
                    <a:pt x="6071319" y="8732996"/>
                  </a:lnTo>
                  <a:lnTo>
                    <a:pt x="6071319" y="8723408"/>
                  </a:lnTo>
                  <a:lnTo>
                    <a:pt x="6080844" y="8723408"/>
                  </a:lnTo>
                  <a:lnTo>
                    <a:pt x="6080844" y="8732996"/>
                  </a:lnTo>
                  <a:close/>
                </a:path>
                <a:path w="9865994" h="8733155">
                  <a:moveTo>
                    <a:pt x="6061794" y="8732996"/>
                  </a:moveTo>
                  <a:lnTo>
                    <a:pt x="6052269" y="8732996"/>
                  </a:lnTo>
                  <a:lnTo>
                    <a:pt x="6052269" y="8723408"/>
                  </a:lnTo>
                  <a:lnTo>
                    <a:pt x="6061794" y="8723408"/>
                  </a:lnTo>
                  <a:lnTo>
                    <a:pt x="6061794" y="8732996"/>
                  </a:lnTo>
                  <a:close/>
                </a:path>
                <a:path w="9865994" h="8733155">
                  <a:moveTo>
                    <a:pt x="6042745" y="8732996"/>
                  </a:moveTo>
                  <a:lnTo>
                    <a:pt x="6033220" y="8732996"/>
                  </a:lnTo>
                  <a:lnTo>
                    <a:pt x="6033220" y="8723408"/>
                  </a:lnTo>
                  <a:lnTo>
                    <a:pt x="6042745" y="8723408"/>
                  </a:lnTo>
                  <a:lnTo>
                    <a:pt x="6042745" y="8732996"/>
                  </a:lnTo>
                  <a:close/>
                </a:path>
                <a:path w="9865994" h="8733155">
                  <a:moveTo>
                    <a:pt x="6023694" y="8732996"/>
                  </a:moveTo>
                  <a:lnTo>
                    <a:pt x="6014169" y="8732996"/>
                  </a:lnTo>
                  <a:lnTo>
                    <a:pt x="6014169" y="8723408"/>
                  </a:lnTo>
                  <a:lnTo>
                    <a:pt x="6023694" y="8723408"/>
                  </a:lnTo>
                  <a:lnTo>
                    <a:pt x="6023694" y="8732996"/>
                  </a:lnTo>
                  <a:close/>
                </a:path>
                <a:path w="9865994" h="8733155">
                  <a:moveTo>
                    <a:pt x="6004644" y="8732996"/>
                  </a:moveTo>
                  <a:lnTo>
                    <a:pt x="5995119" y="8732996"/>
                  </a:lnTo>
                  <a:lnTo>
                    <a:pt x="5995119" y="8723408"/>
                  </a:lnTo>
                  <a:lnTo>
                    <a:pt x="6004644" y="8723408"/>
                  </a:lnTo>
                  <a:lnTo>
                    <a:pt x="6004644" y="8732996"/>
                  </a:lnTo>
                  <a:close/>
                </a:path>
                <a:path w="9865994" h="8733155">
                  <a:moveTo>
                    <a:pt x="5985594" y="8732996"/>
                  </a:moveTo>
                  <a:lnTo>
                    <a:pt x="5976069" y="8732996"/>
                  </a:lnTo>
                  <a:lnTo>
                    <a:pt x="5976069" y="8723408"/>
                  </a:lnTo>
                  <a:lnTo>
                    <a:pt x="5985594" y="8723408"/>
                  </a:lnTo>
                  <a:lnTo>
                    <a:pt x="5985594" y="8732996"/>
                  </a:lnTo>
                  <a:close/>
                </a:path>
                <a:path w="9865994" h="8733155">
                  <a:moveTo>
                    <a:pt x="5966544" y="8732996"/>
                  </a:moveTo>
                  <a:lnTo>
                    <a:pt x="5957020" y="8732996"/>
                  </a:lnTo>
                  <a:lnTo>
                    <a:pt x="5957020" y="8723408"/>
                  </a:lnTo>
                  <a:lnTo>
                    <a:pt x="5966544" y="8723408"/>
                  </a:lnTo>
                  <a:lnTo>
                    <a:pt x="5966544" y="8732996"/>
                  </a:lnTo>
                  <a:close/>
                </a:path>
                <a:path w="9865994" h="8733155">
                  <a:moveTo>
                    <a:pt x="5947495" y="8732996"/>
                  </a:moveTo>
                  <a:lnTo>
                    <a:pt x="5937969" y="8732996"/>
                  </a:lnTo>
                  <a:lnTo>
                    <a:pt x="5937969" y="8723408"/>
                  </a:lnTo>
                  <a:lnTo>
                    <a:pt x="5947495" y="8723408"/>
                  </a:lnTo>
                  <a:lnTo>
                    <a:pt x="5947495" y="8732996"/>
                  </a:lnTo>
                  <a:close/>
                </a:path>
                <a:path w="9865994" h="8733155">
                  <a:moveTo>
                    <a:pt x="5928444" y="8732996"/>
                  </a:moveTo>
                  <a:lnTo>
                    <a:pt x="5918919" y="8732996"/>
                  </a:lnTo>
                  <a:lnTo>
                    <a:pt x="5918919" y="8723408"/>
                  </a:lnTo>
                  <a:lnTo>
                    <a:pt x="5928444" y="8723408"/>
                  </a:lnTo>
                  <a:lnTo>
                    <a:pt x="5928444" y="8732996"/>
                  </a:lnTo>
                  <a:close/>
                </a:path>
                <a:path w="9865994" h="8733155">
                  <a:moveTo>
                    <a:pt x="5909394" y="8732996"/>
                  </a:moveTo>
                  <a:lnTo>
                    <a:pt x="5899869" y="8732996"/>
                  </a:lnTo>
                  <a:lnTo>
                    <a:pt x="5899869" y="8723408"/>
                  </a:lnTo>
                  <a:lnTo>
                    <a:pt x="5909394" y="8723408"/>
                  </a:lnTo>
                  <a:lnTo>
                    <a:pt x="5909394" y="8732996"/>
                  </a:lnTo>
                  <a:close/>
                </a:path>
                <a:path w="9865994" h="8733155">
                  <a:moveTo>
                    <a:pt x="5890344" y="8732996"/>
                  </a:moveTo>
                  <a:lnTo>
                    <a:pt x="5880820" y="8732996"/>
                  </a:lnTo>
                  <a:lnTo>
                    <a:pt x="5880820" y="8723408"/>
                  </a:lnTo>
                  <a:lnTo>
                    <a:pt x="5890344" y="8723408"/>
                  </a:lnTo>
                  <a:lnTo>
                    <a:pt x="5890344" y="8732996"/>
                  </a:lnTo>
                  <a:close/>
                </a:path>
                <a:path w="9865994" h="8733155">
                  <a:moveTo>
                    <a:pt x="5871295" y="8732996"/>
                  </a:moveTo>
                  <a:lnTo>
                    <a:pt x="5861769" y="8732996"/>
                  </a:lnTo>
                  <a:lnTo>
                    <a:pt x="5861769" y="8723408"/>
                  </a:lnTo>
                  <a:lnTo>
                    <a:pt x="5871295" y="8723408"/>
                  </a:lnTo>
                  <a:lnTo>
                    <a:pt x="5871295" y="8732996"/>
                  </a:lnTo>
                  <a:close/>
                </a:path>
                <a:path w="9865994" h="8733155">
                  <a:moveTo>
                    <a:pt x="5852244" y="8732996"/>
                  </a:moveTo>
                  <a:lnTo>
                    <a:pt x="5842719" y="8732996"/>
                  </a:lnTo>
                  <a:lnTo>
                    <a:pt x="5842719" y="8723408"/>
                  </a:lnTo>
                  <a:lnTo>
                    <a:pt x="5852244" y="8723408"/>
                  </a:lnTo>
                  <a:lnTo>
                    <a:pt x="5852244" y="8732996"/>
                  </a:lnTo>
                  <a:close/>
                </a:path>
                <a:path w="9865994" h="8733155">
                  <a:moveTo>
                    <a:pt x="5833194" y="8732996"/>
                  </a:moveTo>
                  <a:lnTo>
                    <a:pt x="5823669" y="8732996"/>
                  </a:lnTo>
                  <a:lnTo>
                    <a:pt x="5823669" y="8723408"/>
                  </a:lnTo>
                  <a:lnTo>
                    <a:pt x="5833194" y="8723408"/>
                  </a:lnTo>
                  <a:lnTo>
                    <a:pt x="5833194" y="8732996"/>
                  </a:lnTo>
                  <a:close/>
                </a:path>
                <a:path w="9865994" h="8733155">
                  <a:moveTo>
                    <a:pt x="5814144" y="8732996"/>
                  </a:moveTo>
                  <a:lnTo>
                    <a:pt x="5804619" y="8732996"/>
                  </a:lnTo>
                  <a:lnTo>
                    <a:pt x="5804619" y="8723408"/>
                  </a:lnTo>
                  <a:lnTo>
                    <a:pt x="5814144" y="8723408"/>
                  </a:lnTo>
                  <a:lnTo>
                    <a:pt x="5814144" y="8732996"/>
                  </a:lnTo>
                  <a:close/>
                </a:path>
                <a:path w="9865994" h="8733155">
                  <a:moveTo>
                    <a:pt x="5795095" y="8732996"/>
                  </a:moveTo>
                  <a:lnTo>
                    <a:pt x="5785569" y="8732996"/>
                  </a:lnTo>
                  <a:lnTo>
                    <a:pt x="5785569" y="8723408"/>
                  </a:lnTo>
                  <a:lnTo>
                    <a:pt x="5795095" y="8723408"/>
                  </a:lnTo>
                  <a:lnTo>
                    <a:pt x="5795095" y="8732996"/>
                  </a:lnTo>
                  <a:close/>
                </a:path>
                <a:path w="9865994" h="8733155">
                  <a:moveTo>
                    <a:pt x="5776044" y="8732996"/>
                  </a:moveTo>
                  <a:lnTo>
                    <a:pt x="5766519" y="8732996"/>
                  </a:lnTo>
                  <a:lnTo>
                    <a:pt x="5766519" y="8723408"/>
                  </a:lnTo>
                  <a:lnTo>
                    <a:pt x="5776044" y="8723408"/>
                  </a:lnTo>
                  <a:lnTo>
                    <a:pt x="5776044" y="8732996"/>
                  </a:lnTo>
                  <a:close/>
                </a:path>
                <a:path w="9865994" h="8733155">
                  <a:moveTo>
                    <a:pt x="5756994" y="8732996"/>
                  </a:moveTo>
                  <a:lnTo>
                    <a:pt x="5747469" y="8732996"/>
                  </a:lnTo>
                  <a:lnTo>
                    <a:pt x="5747469" y="8723408"/>
                  </a:lnTo>
                  <a:lnTo>
                    <a:pt x="5756994" y="8723408"/>
                  </a:lnTo>
                  <a:lnTo>
                    <a:pt x="5756994" y="8732996"/>
                  </a:lnTo>
                  <a:close/>
                </a:path>
                <a:path w="9865994" h="8733155">
                  <a:moveTo>
                    <a:pt x="5737944" y="8732996"/>
                  </a:moveTo>
                  <a:lnTo>
                    <a:pt x="5728419" y="8732996"/>
                  </a:lnTo>
                  <a:lnTo>
                    <a:pt x="5728419" y="8723408"/>
                  </a:lnTo>
                  <a:lnTo>
                    <a:pt x="5737944" y="8723408"/>
                  </a:lnTo>
                  <a:lnTo>
                    <a:pt x="5737944" y="8732996"/>
                  </a:lnTo>
                  <a:close/>
                </a:path>
                <a:path w="9865994" h="8733155">
                  <a:moveTo>
                    <a:pt x="5718895" y="8732996"/>
                  </a:moveTo>
                  <a:lnTo>
                    <a:pt x="5709370" y="8732996"/>
                  </a:lnTo>
                  <a:lnTo>
                    <a:pt x="5709370" y="8723408"/>
                  </a:lnTo>
                  <a:lnTo>
                    <a:pt x="5718895" y="8723408"/>
                  </a:lnTo>
                  <a:lnTo>
                    <a:pt x="5718895" y="8732996"/>
                  </a:lnTo>
                  <a:close/>
                </a:path>
                <a:path w="9865994" h="8733155">
                  <a:moveTo>
                    <a:pt x="5699844" y="8732996"/>
                  </a:moveTo>
                  <a:lnTo>
                    <a:pt x="5690319" y="8732996"/>
                  </a:lnTo>
                  <a:lnTo>
                    <a:pt x="5690319" y="8723408"/>
                  </a:lnTo>
                  <a:lnTo>
                    <a:pt x="5699844" y="8723408"/>
                  </a:lnTo>
                  <a:lnTo>
                    <a:pt x="5699844" y="8732996"/>
                  </a:lnTo>
                  <a:close/>
                </a:path>
                <a:path w="9865994" h="8733155">
                  <a:moveTo>
                    <a:pt x="5680794" y="8732996"/>
                  </a:moveTo>
                  <a:lnTo>
                    <a:pt x="5671269" y="8732996"/>
                  </a:lnTo>
                  <a:lnTo>
                    <a:pt x="5671269" y="8723408"/>
                  </a:lnTo>
                  <a:lnTo>
                    <a:pt x="5680794" y="8723408"/>
                  </a:lnTo>
                  <a:lnTo>
                    <a:pt x="5680794" y="8732996"/>
                  </a:lnTo>
                  <a:close/>
                </a:path>
                <a:path w="9865994" h="8733155">
                  <a:moveTo>
                    <a:pt x="5661744" y="8732996"/>
                  </a:moveTo>
                  <a:lnTo>
                    <a:pt x="5652219" y="8732996"/>
                  </a:lnTo>
                  <a:lnTo>
                    <a:pt x="5652219" y="8723408"/>
                  </a:lnTo>
                  <a:lnTo>
                    <a:pt x="5661744" y="8723408"/>
                  </a:lnTo>
                  <a:lnTo>
                    <a:pt x="5661744" y="8732996"/>
                  </a:lnTo>
                  <a:close/>
                </a:path>
                <a:path w="9865994" h="8733155">
                  <a:moveTo>
                    <a:pt x="5642694" y="8732996"/>
                  </a:moveTo>
                  <a:lnTo>
                    <a:pt x="5633170" y="8732996"/>
                  </a:lnTo>
                  <a:lnTo>
                    <a:pt x="5633170" y="8723408"/>
                  </a:lnTo>
                  <a:lnTo>
                    <a:pt x="5642694" y="8723408"/>
                  </a:lnTo>
                  <a:lnTo>
                    <a:pt x="5642694" y="8732996"/>
                  </a:lnTo>
                  <a:close/>
                </a:path>
                <a:path w="9865994" h="8733155">
                  <a:moveTo>
                    <a:pt x="5623644" y="8732996"/>
                  </a:moveTo>
                  <a:lnTo>
                    <a:pt x="5614119" y="8732996"/>
                  </a:lnTo>
                  <a:lnTo>
                    <a:pt x="5614119" y="8723408"/>
                  </a:lnTo>
                  <a:lnTo>
                    <a:pt x="5623644" y="8723408"/>
                  </a:lnTo>
                  <a:lnTo>
                    <a:pt x="5623644" y="8732996"/>
                  </a:lnTo>
                  <a:close/>
                </a:path>
                <a:path w="9865994" h="8733155">
                  <a:moveTo>
                    <a:pt x="5604594" y="8732996"/>
                  </a:moveTo>
                  <a:lnTo>
                    <a:pt x="5595069" y="8732996"/>
                  </a:lnTo>
                  <a:lnTo>
                    <a:pt x="5595069" y="8723408"/>
                  </a:lnTo>
                  <a:lnTo>
                    <a:pt x="5604594" y="8723408"/>
                  </a:lnTo>
                  <a:lnTo>
                    <a:pt x="5604594" y="8732996"/>
                  </a:lnTo>
                  <a:close/>
                </a:path>
                <a:path w="9865994" h="8733155">
                  <a:moveTo>
                    <a:pt x="5585544" y="8732996"/>
                  </a:moveTo>
                  <a:lnTo>
                    <a:pt x="5576019" y="8732996"/>
                  </a:lnTo>
                  <a:lnTo>
                    <a:pt x="5576019" y="8723408"/>
                  </a:lnTo>
                  <a:lnTo>
                    <a:pt x="5585544" y="8723408"/>
                  </a:lnTo>
                  <a:lnTo>
                    <a:pt x="5585544" y="8732996"/>
                  </a:lnTo>
                  <a:close/>
                </a:path>
                <a:path w="9865994" h="8733155">
                  <a:moveTo>
                    <a:pt x="5566494" y="8732996"/>
                  </a:moveTo>
                  <a:lnTo>
                    <a:pt x="5556970" y="8732996"/>
                  </a:lnTo>
                  <a:lnTo>
                    <a:pt x="5556970" y="8723408"/>
                  </a:lnTo>
                  <a:lnTo>
                    <a:pt x="5566494" y="8723408"/>
                  </a:lnTo>
                  <a:lnTo>
                    <a:pt x="5566494" y="8732996"/>
                  </a:lnTo>
                  <a:close/>
                </a:path>
                <a:path w="9865994" h="8733155">
                  <a:moveTo>
                    <a:pt x="5547444" y="8732996"/>
                  </a:moveTo>
                  <a:lnTo>
                    <a:pt x="5537919" y="8732996"/>
                  </a:lnTo>
                  <a:lnTo>
                    <a:pt x="5537919" y="8723408"/>
                  </a:lnTo>
                  <a:lnTo>
                    <a:pt x="5547444" y="8723408"/>
                  </a:lnTo>
                  <a:lnTo>
                    <a:pt x="5547444" y="8732996"/>
                  </a:lnTo>
                  <a:close/>
                </a:path>
                <a:path w="9865994" h="8733155">
                  <a:moveTo>
                    <a:pt x="5528394" y="8732996"/>
                  </a:moveTo>
                  <a:lnTo>
                    <a:pt x="5518869" y="8732996"/>
                  </a:lnTo>
                  <a:lnTo>
                    <a:pt x="5518869" y="8723408"/>
                  </a:lnTo>
                  <a:lnTo>
                    <a:pt x="5528394" y="8723408"/>
                  </a:lnTo>
                  <a:lnTo>
                    <a:pt x="5528394" y="8732996"/>
                  </a:lnTo>
                  <a:close/>
                </a:path>
                <a:path w="9865994" h="8733155">
                  <a:moveTo>
                    <a:pt x="5509344" y="8732996"/>
                  </a:moveTo>
                  <a:lnTo>
                    <a:pt x="5499819" y="8732996"/>
                  </a:lnTo>
                  <a:lnTo>
                    <a:pt x="5499819" y="8723408"/>
                  </a:lnTo>
                  <a:lnTo>
                    <a:pt x="5509344" y="8723408"/>
                  </a:lnTo>
                  <a:lnTo>
                    <a:pt x="5509344" y="8732996"/>
                  </a:lnTo>
                  <a:close/>
                </a:path>
                <a:path w="9865994" h="8733155">
                  <a:moveTo>
                    <a:pt x="5490294" y="8732996"/>
                  </a:moveTo>
                  <a:lnTo>
                    <a:pt x="5480769" y="8732996"/>
                  </a:lnTo>
                  <a:lnTo>
                    <a:pt x="5480769" y="8723408"/>
                  </a:lnTo>
                  <a:lnTo>
                    <a:pt x="5490294" y="8723408"/>
                  </a:lnTo>
                  <a:lnTo>
                    <a:pt x="5490294" y="8732996"/>
                  </a:lnTo>
                  <a:close/>
                </a:path>
                <a:path w="9865994" h="8733155">
                  <a:moveTo>
                    <a:pt x="5471245" y="8732996"/>
                  </a:moveTo>
                  <a:lnTo>
                    <a:pt x="5461719" y="8732996"/>
                  </a:lnTo>
                  <a:lnTo>
                    <a:pt x="5461719" y="8723408"/>
                  </a:lnTo>
                  <a:lnTo>
                    <a:pt x="5471245" y="8723408"/>
                  </a:lnTo>
                  <a:lnTo>
                    <a:pt x="5471245" y="8732996"/>
                  </a:lnTo>
                  <a:close/>
                </a:path>
                <a:path w="9865994" h="8733155">
                  <a:moveTo>
                    <a:pt x="5452194" y="8732996"/>
                  </a:moveTo>
                  <a:lnTo>
                    <a:pt x="5442669" y="8732996"/>
                  </a:lnTo>
                  <a:lnTo>
                    <a:pt x="5442669" y="8723408"/>
                  </a:lnTo>
                  <a:lnTo>
                    <a:pt x="5452194" y="8723408"/>
                  </a:lnTo>
                  <a:lnTo>
                    <a:pt x="5452194" y="8732996"/>
                  </a:lnTo>
                  <a:close/>
                </a:path>
                <a:path w="9865994" h="8733155">
                  <a:moveTo>
                    <a:pt x="5433144" y="8732996"/>
                  </a:moveTo>
                  <a:lnTo>
                    <a:pt x="5423619" y="8732996"/>
                  </a:lnTo>
                  <a:lnTo>
                    <a:pt x="5423619" y="8723408"/>
                  </a:lnTo>
                  <a:lnTo>
                    <a:pt x="5433144" y="8723408"/>
                  </a:lnTo>
                  <a:lnTo>
                    <a:pt x="5433144" y="8732996"/>
                  </a:lnTo>
                  <a:close/>
                </a:path>
                <a:path w="9865994" h="8733155">
                  <a:moveTo>
                    <a:pt x="5414094" y="8732996"/>
                  </a:moveTo>
                  <a:lnTo>
                    <a:pt x="5404569" y="8732996"/>
                  </a:lnTo>
                  <a:lnTo>
                    <a:pt x="5404569" y="8723408"/>
                  </a:lnTo>
                  <a:lnTo>
                    <a:pt x="5414094" y="8723408"/>
                  </a:lnTo>
                  <a:lnTo>
                    <a:pt x="5414094" y="8732996"/>
                  </a:lnTo>
                  <a:close/>
                </a:path>
                <a:path w="9865994" h="8733155">
                  <a:moveTo>
                    <a:pt x="5395044" y="8732996"/>
                  </a:moveTo>
                  <a:lnTo>
                    <a:pt x="5385519" y="8732996"/>
                  </a:lnTo>
                  <a:lnTo>
                    <a:pt x="5385519" y="8723408"/>
                  </a:lnTo>
                  <a:lnTo>
                    <a:pt x="5395044" y="8723408"/>
                  </a:lnTo>
                  <a:lnTo>
                    <a:pt x="5395044" y="8732996"/>
                  </a:lnTo>
                  <a:close/>
                </a:path>
                <a:path w="9865994" h="8733155">
                  <a:moveTo>
                    <a:pt x="5375994" y="8732996"/>
                  </a:moveTo>
                  <a:lnTo>
                    <a:pt x="5366469" y="8732996"/>
                  </a:lnTo>
                  <a:lnTo>
                    <a:pt x="5366469" y="8723408"/>
                  </a:lnTo>
                  <a:lnTo>
                    <a:pt x="5375994" y="8723408"/>
                  </a:lnTo>
                  <a:lnTo>
                    <a:pt x="5375994" y="8732996"/>
                  </a:lnTo>
                  <a:close/>
                </a:path>
                <a:path w="9865994" h="8733155">
                  <a:moveTo>
                    <a:pt x="5356944" y="8732996"/>
                  </a:moveTo>
                  <a:lnTo>
                    <a:pt x="5347419" y="8732996"/>
                  </a:lnTo>
                  <a:lnTo>
                    <a:pt x="5347419" y="8723408"/>
                  </a:lnTo>
                  <a:lnTo>
                    <a:pt x="5356944" y="8723408"/>
                  </a:lnTo>
                  <a:lnTo>
                    <a:pt x="5356944" y="8732996"/>
                  </a:lnTo>
                  <a:close/>
                </a:path>
                <a:path w="9865994" h="8733155">
                  <a:moveTo>
                    <a:pt x="5337894" y="8732996"/>
                  </a:moveTo>
                  <a:lnTo>
                    <a:pt x="5328369" y="8732996"/>
                  </a:lnTo>
                  <a:lnTo>
                    <a:pt x="5328369" y="8723408"/>
                  </a:lnTo>
                  <a:lnTo>
                    <a:pt x="5337894" y="8723408"/>
                  </a:lnTo>
                  <a:lnTo>
                    <a:pt x="5337894" y="8732996"/>
                  </a:lnTo>
                  <a:close/>
                </a:path>
                <a:path w="9865994" h="8733155">
                  <a:moveTo>
                    <a:pt x="5318844" y="8732996"/>
                  </a:moveTo>
                  <a:lnTo>
                    <a:pt x="5309320" y="8732996"/>
                  </a:lnTo>
                  <a:lnTo>
                    <a:pt x="5309320" y="8723408"/>
                  </a:lnTo>
                  <a:lnTo>
                    <a:pt x="5318844" y="8723408"/>
                  </a:lnTo>
                  <a:lnTo>
                    <a:pt x="5318844" y="8732996"/>
                  </a:lnTo>
                  <a:close/>
                </a:path>
                <a:path w="9865994" h="8733155">
                  <a:moveTo>
                    <a:pt x="5299794" y="8732996"/>
                  </a:moveTo>
                  <a:lnTo>
                    <a:pt x="5290269" y="8732996"/>
                  </a:lnTo>
                  <a:lnTo>
                    <a:pt x="5290269" y="8723408"/>
                  </a:lnTo>
                  <a:lnTo>
                    <a:pt x="5299794" y="8723408"/>
                  </a:lnTo>
                  <a:lnTo>
                    <a:pt x="5299794" y="8732996"/>
                  </a:lnTo>
                  <a:close/>
                </a:path>
                <a:path w="9865994" h="8733155">
                  <a:moveTo>
                    <a:pt x="5280744" y="8732996"/>
                  </a:moveTo>
                  <a:lnTo>
                    <a:pt x="5271219" y="8732996"/>
                  </a:lnTo>
                  <a:lnTo>
                    <a:pt x="5271219" y="8723408"/>
                  </a:lnTo>
                  <a:lnTo>
                    <a:pt x="5280744" y="8723408"/>
                  </a:lnTo>
                  <a:lnTo>
                    <a:pt x="5280744" y="8732996"/>
                  </a:lnTo>
                  <a:close/>
                </a:path>
                <a:path w="9865994" h="8733155">
                  <a:moveTo>
                    <a:pt x="5261694" y="8732996"/>
                  </a:moveTo>
                  <a:lnTo>
                    <a:pt x="5252169" y="8732996"/>
                  </a:lnTo>
                  <a:lnTo>
                    <a:pt x="5252169" y="8723408"/>
                  </a:lnTo>
                  <a:lnTo>
                    <a:pt x="5261694" y="8723408"/>
                  </a:lnTo>
                  <a:lnTo>
                    <a:pt x="5261694" y="8732996"/>
                  </a:lnTo>
                  <a:close/>
                </a:path>
                <a:path w="9865994" h="8733155">
                  <a:moveTo>
                    <a:pt x="5242644" y="8732996"/>
                  </a:moveTo>
                  <a:lnTo>
                    <a:pt x="5233119" y="8732996"/>
                  </a:lnTo>
                  <a:lnTo>
                    <a:pt x="5233119" y="8723408"/>
                  </a:lnTo>
                  <a:lnTo>
                    <a:pt x="5242644" y="8723408"/>
                  </a:lnTo>
                  <a:lnTo>
                    <a:pt x="5242644" y="8732996"/>
                  </a:lnTo>
                  <a:close/>
                </a:path>
                <a:path w="9865994" h="8733155">
                  <a:moveTo>
                    <a:pt x="5223594" y="8732996"/>
                  </a:moveTo>
                  <a:lnTo>
                    <a:pt x="5214069" y="8732996"/>
                  </a:lnTo>
                  <a:lnTo>
                    <a:pt x="5214069" y="8723408"/>
                  </a:lnTo>
                  <a:lnTo>
                    <a:pt x="5223594" y="8723408"/>
                  </a:lnTo>
                  <a:lnTo>
                    <a:pt x="5223594" y="8732996"/>
                  </a:lnTo>
                  <a:close/>
                </a:path>
                <a:path w="9865994" h="8733155">
                  <a:moveTo>
                    <a:pt x="5204544" y="8732996"/>
                  </a:moveTo>
                  <a:lnTo>
                    <a:pt x="5195019" y="8732996"/>
                  </a:lnTo>
                  <a:lnTo>
                    <a:pt x="5195019" y="8723408"/>
                  </a:lnTo>
                  <a:lnTo>
                    <a:pt x="5204544" y="8723408"/>
                  </a:lnTo>
                  <a:lnTo>
                    <a:pt x="5204544" y="8732996"/>
                  </a:lnTo>
                  <a:close/>
                </a:path>
                <a:path w="9865994" h="8733155">
                  <a:moveTo>
                    <a:pt x="5185494" y="8732996"/>
                  </a:moveTo>
                  <a:lnTo>
                    <a:pt x="5175969" y="8732996"/>
                  </a:lnTo>
                  <a:lnTo>
                    <a:pt x="5175969" y="8723408"/>
                  </a:lnTo>
                  <a:lnTo>
                    <a:pt x="5185494" y="8723408"/>
                  </a:lnTo>
                  <a:lnTo>
                    <a:pt x="5185494" y="8732996"/>
                  </a:lnTo>
                  <a:close/>
                </a:path>
                <a:path w="9865994" h="8733155">
                  <a:moveTo>
                    <a:pt x="5166444" y="8732996"/>
                  </a:moveTo>
                  <a:lnTo>
                    <a:pt x="5156919" y="8732996"/>
                  </a:lnTo>
                  <a:lnTo>
                    <a:pt x="5156919" y="8723408"/>
                  </a:lnTo>
                  <a:lnTo>
                    <a:pt x="5166444" y="8723408"/>
                  </a:lnTo>
                  <a:lnTo>
                    <a:pt x="5166444" y="8732996"/>
                  </a:lnTo>
                  <a:close/>
                </a:path>
                <a:path w="9865994" h="8733155">
                  <a:moveTo>
                    <a:pt x="5147394" y="8732996"/>
                  </a:moveTo>
                  <a:lnTo>
                    <a:pt x="5137869" y="8732996"/>
                  </a:lnTo>
                  <a:lnTo>
                    <a:pt x="5137869" y="8723408"/>
                  </a:lnTo>
                  <a:lnTo>
                    <a:pt x="5147394" y="8723408"/>
                  </a:lnTo>
                  <a:lnTo>
                    <a:pt x="5147394" y="8732996"/>
                  </a:lnTo>
                  <a:close/>
                </a:path>
                <a:path w="9865994" h="8733155">
                  <a:moveTo>
                    <a:pt x="5128344" y="8732996"/>
                  </a:moveTo>
                  <a:lnTo>
                    <a:pt x="5118819" y="8732996"/>
                  </a:lnTo>
                  <a:lnTo>
                    <a:pt x="5118819" y="8723408"/>
                  </a:lnTo>
                  <a:lnTo>
                    <a:pt x="5128344" y="8723408"/>
                  </a:lnTo>
                  <a:lnTo>
                    <a:pt x="5128344" y="8732996"/>
                  </a:lnTo>
                  <a:close/>
                </a:path>
                <a:path w="9865994" h="8733155">
                  <a:moveTo>
                    <a:pt x="5109294" y="8732996"/>
                  </a:moveTo>
                  <a:lnTo>
                    <a:pt x="5099769" y="8732996"/>
                  </a:lnTo>
                  <a:lnTo>
                    <a:pt x="5099769" y="8723408"/>
                  </a:lnTo>
                  <a:lnTo>
                    <a:pt x="5109294" y="8723408"/>
                  </a:lnTo>
                  <a:lnTo>
                    <a:pt x="5109294" y="8732996"/>
                  </a:lnTo>
                  <a:close/>
                </a:path>
                <a:path w="9865994" h="8733155">
                  <a:moveTo>
                    <a:pt x="5090244" y="8732996"/>
                  </a:moveTo>
                  <a:lnTo>
                    <a:pt x="5080719" y="8732996"/>
                  </a:lnTo>
                  <a:lnTo>
                    <a:pt x="5080719" y="8723408"/>
                  </a:lnTo>
                  <a:lnTo>
                    <a:pt x="5090244" y="8723408"/>
                  </a:lnTo>
                  <a:lnTo>
                    <a:pt x="5090244" y="8732996"/>
                  </a:lnTo>
                  <a:close/>
                </a:path>
                <a:path w="9865994" h="8733155">
                  <a:moveTo>
                    <a:pt x="5071194" y="8732996"/>
                  </a:moveTo>
                  <a:lnTo>
                    <a:pt x="5061669" y="8732996"/>
                  </a:lnTo>
                  <a:lnTo>
                    <a:pt x="5061669" y="8723408"/>
                  </a:lnTo>
                  <a:lnTo>
                    <a:pt x="5071194" y="8723408"/>
                  </a:lnTo>
                  <a:lnTo>
                    <a:pt x="5071194" y="8732996"/>
                  </a:lnTo>
                  <a:close/>
                </a:path>
                <a:path w="9865994" h="8733155">
                  <a:moveTo>
                    <a:pt x="5052144" y="8732996"/>
                  </a:moveTo>
                  <a:lnTo>
                    <a:pt x="5042619" y="8732996"/>
                  </a:lnTo>
                  <a:lnTo>
                    <a:pt x="5042619" y="8723408"/>
                  </a:lnTo>
                  <a:lnTo>
                    <a:pt x="5052144" y="8723408"/>
                  </a:lnTo>
                  <a:lnTo>
                    <a:pt x="5052144" y="8732996"/>
                  </a:lnTo>
                  <a:close/>
                </a:path>
                <a:path w="9865994" h="8733155">
                  <a:moveTo>
                    <a:pt x="5033094" y="8732996"/>
                  </a:moveTo>
                  <a:lnTo>
                    <a:pt x="5023569" y="8732996"/>
                  </a:lnTo>
                  <a:lnTo>
                    <a:pt x="5023569" y="8723408"/>
                  </a:lnTo>
                  <a:lnTo>
                    <a:pt x="5033094" y="8723408"/>
                  </a:lnTo>
                  <a:lnTo>
                    <a:pt x="5033094" y="8732996"/>
                  </a:lnTo>
                  <a:close/>
                </a:path>
                <a:path w="9865994" h="8733155">
                  <a:moveTo>
                    <a:pt x="5014044" y="8732996"/>
                  </a:moveTo>
                  <a:lnTo>
                    <a:pt x="5004519" y="8732996"/>
                  </a:lnTo>
                  <a:lnTo>
                    <a:pt x="5004519" y="8723408"/>
                  </a:lnTo>
                  <a:lnTo>
                    <a:pt x="5014044" y="8723408"/>
                  </a:lnTo>
                  <a:lnTo>
                    <a:pt x="5014044" y="8732996"/>
                  </a:lnTo>
                  <a:close/>
                </a:path>
                <a:path w="9865994" h="8733155">
                  <a:moveTo>
                    <a:pt x="4994994" y="8732996"/>
                  </a:moveTo>
                  <a:lnTo>
                    <a:pt x="4985469" y="8732996"/>
                  </a:lnTo>
                  <a:lnTo>
                    <a:pt x="4985469" y="8723408"/>
                  </a:lnTo>
                  <a:lnTo>
                    <a:pt x="4994994" y="8723408"/>
                  </a:lnTo>
                  <a:lnTo>
                    <a:pt x="4994994" y="8732996"/>
                  </a:lnTo>
                  <a:close/>
                </a:path>
                <a:path w="9865994" h="8733155">
                  <a:moveTo>
                    <a:pt x="4975944" y="8732996"/>
                  </a:moveTo>
                  <a:lnTo>
                    <a:pt x="4966419" y="8732996"/>
                  </a:lnTo>
                  <a:lnTo>
                    <a:pt x="4966419" y="8723408"/>
                  </a:lnTo>
                  <a:lnTo>
                    <a:pt x="4975944" y="8723408"/>
                  </a:lnTo>
                  <a:lnTo>
                    <a:pt x="4975944" y="8732996"/>
                  </a:lnTo>
                  <a:close/>
                </a:path>
                <a:path w="9865994" h="8733155">
                  <a:moveTo>
                    <a:pt x="4956894" y="8732996"/>
                  </a:moveTo>
                  <a:lnTo>
                    <a:pt x="4947369" y="8732996"/>
                  </a:lnTo>
                  <a:lnTo>
                    <a:pt x="4947369" y="8723408"/>
                  </a:lnTo>
                  <a:lnTo>
                    <a:pt x="4956894" y="8723408"/>
                  </a:lnTo>
                  <a:lnTo>
                    <a:pt x="4956894" y="8732996"/>
                  </a:lnTo>
                  <a:close/>
                </a:path>
                <a:path w="9865994" h="8733155">
                  <a:moveTo>
                    <a:pt x="4937844" y="8732996"/>
                  </a:moveTo>
                  <a:lnTo>
                    <a:pt x="4928320" y="8732996"/>
                  </a:lnTo>
                  <a:lnTo>
                    <a:pt x="4928320" y="8723408"/>
                  </a:lnTo>
                  <a:lnTo>
                    <a:pt x="4937844" y="8723408"/>
                  </a:lnTo>
                  <a:lnTo>
                    <a:pt x="4937844" y="8732996"/>
                  </a:lnTo>
                  <a:close/>
                </a:path>
                <a:path w="9865994" h="8733155">
                  <a:moveTo>
                    <a:pt x="4918794" y="8732996"/>
                  </a:moveTo>
                  <a:lnTo>
                    <a:pt x="4909270" y="8732996"/>
                  </a:lnTo>
                  <a:lnTo>
                    <a:pt x="4909270" y="8723408"/>
                  </a:lnTo>
                  <a:lnTo>
                    <a:pt x="4918794" y="8723408"/>
                  </a:lnTo>
                  <a:lnTo>
                    <a:pt x="4918794" y="8732996"/>
                  </a:lnTo>
                  <a:close/>
                </a:path>
                <a:path w="9865994" h="8733155">
                  <a:moveTo>
                    <a:pt x="4899744" y="8732996"/>
                  </a:moveTo>
                  <a:lnTo>
                    <a:pt x="4890219" y="8732996"/>
                  </a:lnTo>
                  <a:lnTo>
                    <a:pt x="4890219" y="8723408"/>
                  </a:lnTo>
                  <a:lnTo>
                    <a:pt x="4899744" y="8723408"/>
                  </a:lnTo>
                  <a:lnTo>
                    <a:pt x="4899744" y="8732996"/>
                  </a:lnTo>
                  <a:close/>
                </a:path>
                <a:path w="9865994" h="8733155">
                  <a:moveTo>
                    <a:pt x="4880694" y="8732996"/>
                  </a:moveTo>
                  <a:lnTo>
                    <a:pt x="4871169" y="8732996"/>
                  </a:lnTo>
                  <a:lnTo>
                    <a:pt x="4871169" y="8723408"/>
                  </a:lnTo>
                  <a:lnTo>
                    <a:pt x="4880694" y="8723408"/>
                  </a:lnTo>
                  <a:lnTo>
                    <a:pt x="4880694" y="8732996"/>
                  </a:lnTo>
                  <a:close/>
                </a:path>
                <a:path w="9865994" h="8733155">
                  <a:moveTo>
                    <a:pt x="4861645" y="8732996"/>
                  </a:moveTo>
                  <a:lnTo>
                    <a:pt x="4852119" y="8732996"/>
                  </a:lnTo>
                  <a:lnTo>
                    <a:pt x="4852119" y="8723408"/>
                  </a:lnTo>
                  <a:lnTo>
                    <a:pt x="4861645" y="8723408"/>
                  </a:lnTo>
                  <a:lnTo>
                    <a:pt x="4861645" y="8732996"/>
                  </a:lnTo>
                  <a:close/>
                </a:path>
                <a:path w="9865994" h="8733155">
                  <a:moveTo>
                    <a:pt x="4842595" y="8732996"/>
                  </a:moveTo>
                  <a:lnTo>
                    <a:pt x="4833069" y="8732996"/>
                  </a:lnTo>
                  <a:lnTo>
                    <a:pt x="4833069" y="8723408"/>
                  </a:lnTo>
                  <a:lnTo>
                    <a:pt x="4842595" y="8723408"/>
                  </a:lnTo>
                  <a:lnTo>
                    <a:pt x="4842595" y="8732996"/>
                  </a:lnTo>
                  <a:close/>
                </a:path>
                <a:path w="9865994" h="8733155">
                  <a:moveTo>
                    <a:pt x="4823544" y="8732996"/>
                  </a:moveTo>
                  <a:lnTo>
                    <a:pt x="4814019" y="8732996"/>
                  </a:lnTo>
                  <a:lnTo>
                    <a:pt x="4814019" y="8723408"/>
                  </a:lnTo>
                  <a:lnTo>
                    <a:pt x="4823544" y="8723408"/>
                  </a:lnTo>
                  <a:lnTo>
                    <a:pt x="4823544" y="8732996"/>
                  </a:lnTo>
                  <a:close/>
                </a:path>
                <a:path w="9865994" h="8733155">
                  <a:moveTo>
                    <a:pt x="4804494" y="8732996"/>
                  </a:moveTo>
                  <a:lnTo>
                    <a:pt x="4794969" y="8732996"/>
                  </a:lnTo>
                  <a:lnTo>
                    <a:pt x="4794969" y="8723408"/>
                  </a:lnTo>
                  <a:lnTo>
                    <a:pt x="4804494" y="8723408"/>
                  </a:lnTo>
                  <a:lnTo>
                    <a:pt x="4804494" y="8732996"/>
                  </a:lnTo>
                  <a:close/>
                </a:path>
                <a:path w="9865994" h="8733155">
                  <a:moveTo>
                    <a:pt x="4785444" y="8732996"/>
                  </a:moveTo>
                  <a:lnTo>
                    <a:pt x="4775920" y="8732996"/>
                  </a:lnTo>
                  <a:lnTo>
                    <a:pt x="4775920" y="8723408"/>
                  </a:lnTo>
                  <a:lnTo>
                    <a:pt x="4785444" y="8723408"/>
                  </a:lnTo>
                  <a:lnTo>
                    <a:pt x="4785444" y="8732996"/>
                  </a:lnTo>
                  <a:close/>
                </a:path>
                <a:path w="9865994" h="8733155">
                  <a:moveTo>
                    <a:pt x="4766394" y="8732996"/>
                  </a:moveTo>
                  <a:lnTo>
                    <a:pt x="4756870" y="8732996"/>
                  </a:lnTo>
                  <a:lnTo>
                    <a:pt x="4756870" y="8723408"/>
                  </a:lnTo>
                  <a:lnTo>
                    <a:pt x="4766394" y="8723408"/>
                  </a:lnTo>
                  <a:lnTo>
                    <a:pt x="4766394" y="8732996"/>
                  </a:lnTo>
                  <a:close/>
                </a:path>
                <a:path w="9865994" h="8733155">
                  <a:moveTo>
                    <a:pt x="4747344" y="8732996"/>
                  </a:moveTo>
                  <a:lnTo>
                    <a:pt x="4737819" y="8732996"/>
                  </a:lnTo>
                  <a:lnTo>
                    <a:pt x="4737819" y="8723408"/>
                  </a:lnTo>
                  <a:lnTo>
                    <a:pt x="4747344" y="8723408"/>
                  </a:lnTo>
                  <a:lnTo>
                    <a:pt x="4747344" y="8732996"/>
                  </a:lnTo>
                  <a:close/>
                </a:path>
                <a:path w="9865994" h="8733155">
                  <a:moveTo>
                    <a:pt x="4728294" y="8732996"/>
                  </a:moveTo>
                  <a:lnTo>
                    <a:pt x="4718769" y="8732996"/>
                  </a:lnTo>
                  <a:lnTo>
                    <a:pt x="4718769" y="8723408"/>
                  </a:lnTo>
                  <a:lnTo>
                    <a:pt x="4728294" y="8723408"/>
                  </a:lnTo>
                  <a:lnTo>
                    <a:pt x="4728294" y="8732996"/>
                  </a:lnTo>
                  <a:close/>
                </a:path>
                <a:path w="9865994" h="8733155">
                  <a:moveTo>
                    <a:pt x="4709244" y="8732996"/>
                  </a:moveTo>
                  <a:lnTo>
                    <a:pt x="4699719" y="8732996"/>
                  </a:lnTo>
                  <a:lnTo>
                    <a:pt x="4699719" y="8723408"/>
                  </a:lnTo>
                  <a:lnTo>
                    <a:pt x="4709244" y="8723408"/>
                  </a:lnTo>
                  <a:lnTo>
                    <a:pt x="4709244" y="8732996"/>
                  </a:lnTo>
                  <a:close/>
                </a:path>
                <a:path w="9865994" h="8733155">
                  <a:moveTo>
                    <a:pt x="4690195" y="8732996"/>
                  </a:moveTo>
                  <a:lnTo>
                    <a:pt x="4680669" y="8732996"/>
                  </a:lnTo>
                  <a:lnTo>
                    <a:pt x="4680669" y="8723408"/>
                  </a:lnTo>
                  <a:lnTo>
                    <a:pt x="4690195" y="8723408"/>
                  </a:lnTo>
                  <a:lnTo>
                    <a:pt x="4690195" y="8732996"/>
                  </a:lnTo>
                  <a:close/>
                </a:path>
                <a:path w="9865994" h="8733155">
                  <a:moveTo>
                    <a:pt x="4671145" y="8732996"/>
                  </a:moveTo>
                  <a:lnTo>
                    <a:pt x="4661619" y="8732996"/>
                  </a:lnTo>
                  <a:lnTo>
                    <a:pt x="4661619" y="8723408"/>
                  </a:lnTo>
                  <a:lnTo>
                    <a:pt x="4671145" y="8723408"/>
                  </a:lnTo>
                  <a:lnTo>
                    <a:pt x="4671145" y="8732996"/>
                  </a:lnTo>
                  <a:close/>
                </a:path>
                <a:path w="9865994" h="8733155">
                  <a:moveTo>
                    <a:pt x="4652095" y="8732996"/>
                  </a:moveTo>
                  <a:lnTo>
                    <a:pt x="4642569" y="8732996"/>
                  </a:lnTo>
                  <a:lnTo>
                    <a:pt x="4642569" y="8723408"/>
                  </a:lnTo>
                  <a:lnTo>
                    <a:pt x="4652095" y="8723408"/>
                  </a:lnTo>
                  <a:lnTo>
                    <a:pt x="4652095" y="8732996"/>
                  </a:lnTo>
                  <a:close/>
                </a:path>
                <a:path w="9865994" h="8733155">
                  <a:moveTo>
                    <a:pt x="4633045" y="8732996"/>
                  </a:moveTo>
                  <a:lnTo>
                    <a:pt x="4623519" y="8732996"/>
                  </a:lnTo>
                  <a:lnTo>
                    <a:pt x="4623519" y="8723408"/>
                  </a:lnTo>
                  <a:lnTo>
                    <a:pt x="4633045" y="8723408"/>
                  </a:lnTo>
                  <a:lnTo>
                    <a:pt x="4633045" y="8732996"/>
                  </a:lnTo>
                  <a:close/>
                </a:path>
                <a:path w="9865994" h="8733155">
                  <a:moveTo>
                    <a:pt x="4613994" y="8732996"/>
                  </a:moveTo>
                  <a:lnTo>
                    <a:pt x="4604470" y="8732996"/>
                  </a:lnTo>
                  <a:lnTo>
                    <a:pt x="4604470" y="8723408"/>
                  </a:lnTo>
                  <a:lnTo>
                    <a:pt x="4613994" y="8723408"/>
                  </a:lnTo>
                  <a:lnTo>
                    <a:pt x="4613994" y="8732996"/>
                  </a:lnTo>
                  <a:close/>
                </a:path>
                <a:path w="9865994" h="8733155">
                  <a:moveTo>
                    <a:pt x="4594944" y="8732996"/>
                  </a:moveTo>
                  <a:lnTo>
                    <a:pt x="4585420" y="8732996"/>
                  </a:lnTo>
                  <a:lnTo>
                    <a:pt x="4585420" y="8723408"/>
                  </a:lnTo>
                  <a:lnTo>
                    <a:pt x="4594944" y="8723408"/>
                  </a:lnTo>
                  <a:lnTo>
                    <a:pt x="4594944" y="8732996"/>
                  </a:lnTo>
                  <a:close/>
                </a:path>
                <a:path w="9865994" h="8733155">
                  <a:moveTo>
                    <a:pt x="4575894" y="8732996"/>
                  </a:moveTo>
                  <a:lnTo>
                    <a:pt x="4566370" y="8732996"/>
                  </a:lnTo>
                  <a:lnTo>
                    <a:pt x="4566370" y="8723408"/>
                  </a:lnTo>
                  <a:lnTo>
                    <a:pt x="4575894" y="8723408"/>
                  </a:lnTo>
                  <a:lnTo>
                    <a:pt x="4575894" y="8732996"/>
                  </a:lnTo>
                  <a:close/>
                </a:path>
                <a:path w="9865994" h="8733155">
                  <a:moveTo>
                    <a:pt x="4556844" y="8732996"/>
                  </a:moveTo>
                  <a:lnTo>
                    <a:pt x="4547320" y="8732996"/>
                  </a:lnTo>
                  <a:lnTo>
                    <a:pt x="4547320" y="8723408"/>
                  </a:lnTo>
                  <a:lnTo>
                    <a:pt x="4556844" y="8723408"/>
                  </a:lnTo>
                  <a:lnTo>
                    <a:pt x="4556844" y="8732996"/>
                  </a:lnTo>
                  <a:close/>
                </a:path>
                <a:path w="9865994" h="8733155">
                  <a:moveTo>
                    <a:pt x="4537795" y="8732996"/>
                  </a:moveTo>
                  <a:lnTo>
                    <a:pt x="4528269" y="8732996"/>
                  </a:lnTo>
                  <a:lnTo>
                    <a:pt x="4528269" y="8723408"/>
                  </a:lnTo>
                  <a:lnTo>
                    <a:pt x="4537795" y="8723408"/>
                  </a:lnTo>
                  <a:lnTo>
                    <a:pt x="4537795" y="8732996"/>
                  </a:lnTo>
                  <a:close/>
                </a:path>
                <a:path w="9865994" h="8733155">
                  <a:moveTo>
                    <a:pt x="4518745" y="8732996"/>
                  </a:moveTo>
                  <a:lnTo>
                    <a:pt x="4509219" y="8732996"/>
                  </a:lnTo>
                  <a:lnTo>
                    <a:pt x="4509219" y="8723408"/>
                  </a:lnTo>
                  <a:lnTo>
                    <a:pt x="4518745" y="8723408"/>
                  </a:lnTo>
                  <a:lnTo>
                    <a:pt x="4518745" y="8732996"/>
                  </a:lnTo>
                  <a:close/>
                </a:path>
                <a:path w="9865994" h="8733155">
                  <a:moveTo>
                    <a:pt x="4499695" y="8732996"/>
                  </a:moveTo>
                  <a:lnTo>
                    <a:pt x="4490169" y="8732996"/>
                  </a:lnTo>
                  <a:lnTo>
                    <a:pt x="4490169" y="8723408"/>
                  </a:lnTo>
                  <a:lnTo>
                    <a:pt x="4499695" y="8723408"/>
                  </a:lnTo>
                  <a:lnTo>
                    <a:pt x="4499695" y="8732996"/>
                  </a:lnTo>
                  <a:close/>
                </a:path>
                <a:path w="9865994" h="8733155">
                  <a:moveTo>
                    <a:pt x="4480645" y="8732996"/>
                  </a:moveTo>
                  <a:lnTo>
                    <a:pt x="4471119" y="8732996"/>
                  </a:lnTo>
                  <a:lnTo>
                    <a:pt x="4471119" y="8723408"/>
                  </a:lnTo>
                  <a:lnTo>
                    <a:pt x="4480645" y="8723408"/>
                  </a:lnTo>
                  <a:lnTo>
                    <a:pt x="4480645" y="8732996"/>
                  </a:lnTo>
                  <a:close/>
                </a:path>
                <a:path w="9865994" h="8733155">
                  <a:moveTo>
                    <a:pt x="4461594" y="8732996"/>
                  </a:moveTo>
                  <a:lnTo>
                    <a:pt x="4452070" y="8732996"/>
                  </a:lnTo>
                  <a:lnTo>
                    <a:pt x="4452070" y="8723408"/>
                  </a:lnTo>
                  <a:lnTo>
                    <a:pt x="4461594" y="8723408"/>
                  </a:lnTo>
                  <a:lnTo>
                    <a:pt x="4461594" y="8732996"/>
                  </a:lnTo>
                  <a:close/>
                </a:path>
                <a:path w="9865994" h="8733155">
                  <a:moveTo>
                    <a:pt x="4442544" y="8732996"/>
                  </a:moveTo>
                  <a:lnTo>
                    <a:pt x="4433020" y="8732996"/>
                  </a:lnTo>
                  <a:lnTo>
                    <a:pt x="4433020" y="8723408"/>
                  </a:lnTo>
                  <a:lnTo>
                    <a:pt x="4442544" y="8723408"/>
                  </a:lnTo>
                  <a:lnTo>
                    <a:pt x="4442544" y="8732996"/>
                  </a:lnTo>
                  <a:close/>
                </a:path>
                <a:path w="9865994" h="8733155">
                  <a:moveTo>
                    <a:pt x="4423494" y="8732996"/>
                  </a:moveTo>
                  <a:lnTo>
                    <a:pt x="4413970" y="8732996"/>
                  </a:lnTo>
                  <a:lnTo>
                    <a:pt x="4413970" y="8723408"/>
                  </a:lnTo>
                  <a:lnTo>
                    <a:pt x="4423494" y="8723408"/>
                  </a:lnTo>
                  <a:lnTo>
                    <a:pt x="4423494" y="8732996"/>
                  </a:lnTo>
                  <a:close/>
                </a:path>
                <a:path w="9865994" h="8733155">
                  <a:moveTo>
                    <a:pt x="4404444" y="8732996"/>
                  </a:moveTo>
                  <a:lnTo>
                    <a:pt x="4394920" y="8732996"/>
                  </a:lnTo>
                  <a:lnTo>
                    <a:pt x="4394920" y="8723408"/>
                  </a:lnTo>
                  <a:lnTo>
                    <a:pt x="4404444" y="8723408"/>
                  </a:lnTo>
                  <a:lnTo>
                    <a:pt x="4404444" y="8732996"/>
                  </a:lnTo>
                  <a:close/>
                </a:path>
                <a:path w="9865994" h="8733155">
                  <a:moveTo>
                    <a:pt x="4385394" y="8732996"/>
                  </a:moveTo>
                  <a:lnTo>
                    <a:pt x="4375869" y="8732996"/>
                  </a:lnTo>
                  <a:lnTo>
                    <a:pt x="4375869" y="8723408"/>
                  </a:lnTo>
                  <a:lnTo>
                    <a:pt x="4385394" y="8723408"/>
                  </a:lnTo>
                  <a:lnTo>
                    <a:pt x="4385394" y="8732996"/>
                  </a:lnTo>
                  <a:close/>
                </a:path>
                <a:path w="9865994" h="8733155">
                  <a:moveTo>
                    <a:pt x="4366345" y="8732996"/>
                  </a:moveTo>
                  <a:lnTo>
                    <a:pt x="4356819" y="8732996"/>
                  </a:lnTo>
                  <a:lnTo>
                    <a:pt x="4356819" y="8723408"/>
                  </a:lnTo>
                  <a:lnTo>
                    <a:pt x="4366345" y="8723408"/>
                  </a:lnTo>
                  <a:lnTo>
                    <a:pt x="4366345" y="8732996"/>
                  </a:lnTo>
                  <a:close/>
                </a:path>
                <a:path w="9865994" h="8733155">
                  <a:moveTo>
                    <a:pt x="4347295" y="8732996"/>
                  </a:moveTo>
                  <a:lnTo>
                    <a:pt x="4337769" y="8732996"/>
                  </a:lnTo>
                  <a:lnTo>
                    <a:pt x="4337769" y="8723408"/>
                  </a:lnTo>
                  <a:lnTo>
                    <a:pt x="4347295" y="8723408"/>
                  </a:lnTo>
                  <a:lnTo>
                    <a:pt x="4347295" y="8732996"/>
                  </a:lnTo>
                  <a:close/>
                </a:path>
                <a:path w="9865994" h="8733155">
                  <a:moveTo>
                    <a:pt x="4328245" y="8732996"/>
                  </a:moveTo>
                  <a:lnTo>
                    <a:pt x="4318719" y="8732996"/>
                  </a:lnTo>
                  <a:lnTo>
                    <a:pt x="4318719" y="8723408"/>
                  </a:lnTo>
                  <a:lnTo>
                    <a:pt x="4328245" y="8723408"/>
                  </a:lnTo>
                  <a:lnTo>
                    <a:pt x="4328245" y="8732996"/>
                  </a:lnTo>
                  <a:close/>
                </a:path>
                <a:path w="9865994" h="8733155">
                  <a:moveTo>
                    <a:pt x="4309195" y="8732996"/>
                  </a:moveTo>
                  <a:lnTo>
                    <a:pt x="4299669" y="8732996"/>
                  </a:lnTo>
                  <a:lnTo>
                    <a:pt x="4299669" y="8723408"/>
                  </a:lnTo>
                  <a:lnTo>
                    <a:pt x="4309195" y="8723408"/>
                  </a:lnTo>
                  <a:lnTo>
                    <a:pt x="4309195" y="8732996"/>
                  </a:lnTo>
                  <a:close/>
                </a:path>
                <a:path w="9865994" h="8733155">
                  <a:moveTo>
                    <a:pt x="4290144" y="8732996"/>
                  </a:moveTo>
                  <a:lnTo>
                    <a:pt x="4280620" y="8732996"/>
                  </a:lnTo>
                  <a:lnTo>
                    <a:pt x="4280620" y="8723408"/>
                  </a:lnTo>
                  <a:lnTo>
                    <a:pt x="4290144" y="8723408"/>
                  </a:lnTo>
                  <a:lnTo>
                    <a:pt x="4290144" y="8732996"/>
                  </a:lnTo>
                  <a:close/>
                </a:path>
                <a:path w="9865994" h="8733155">
                  <a:moveTo>
                    <a:pt x="4271094" y="8732996"/>
                  </a:moveTo>
                  <a:lnTo>
                    <a:pt x="4261570" y="8732996"/>
                  </a:lnTo>
                  <a:lnTo>
                    <a:pt x="4261570" y="8723408"/>
                  </a:lnTo>
                  <a:lnTo>
                    <a:pt x="4271094" y="8723408"/>
                  </a:lnTo>
                  <a:lnTo>
                    <a:pt x="4271094" y="8732996"/>
                  </a:lnTo>
                  <a:close/>
                </a:path>
                <a:path w="9865994" h="8733155">
                  <a:moveTo>
                    <a:pt x="4252044" y="8732996"/>
                  </a:moveTo>
                  <a:lnTo>
                    <a:pt x="4242520" y="8732996"/>
                  </a:lnTo>
                  <a:lnTo>
                    <a:pt x="4242520" y="8723408"/>
                  </a:lnTo>
                  <a:lnTo>
                    <a:pt x="4252044" y="8723408"/>
                  </a:lnTo>
                  <a:lnTo>
                    <a:pt x="4252044" y="8732996"/>
                  </a:lnTo>
                  <a:close/>
                </a:path>
                <a:path w="9865994" h="8733155">
                  <a:moveTo>
                    <a:pt x="4232994" y="8732996"/>
                  </a:moveTo>
                  <a:lnTo>
                    <a:pt x="4223469" y="8732996"/>
                  </a:lnTo>
                  <a:lnTo>
                    <a:pt x="4223469" y="8723408"/>
                  </a:lnTo>
                  <a:lnTo>
                    <a:pt x="4232994" y="8723408"/>
                  </a:lnTo>
                  <a:lnTo>
                    <a:pt x="4232994" y="8732996"/>
                  </a:lnTo>
                  <a:close/>
                </a:path>
                <a:path w="9865994" h="8733155">
                  <a:moveTo>
                    <a:pt x="4213945" y="8732996"/>
                  </a:moveTo>
                  <a:lnTo>
                    <a:pt x="4204419" y="8732996"/>
                  </a:lnTo>
                  <a:lnTo>
                    <a:pt x="4204419" y="8723408"/>
                  </a:lnTo>
                  <a:lnTo>
                    <a:pt x="4213945" y="8723408"/>
                  </a:lnTo>
                  <a:lnTo>
                    <a:pt x="4213945" y="8732996"/>
                  </a:lnTo>
                  <a:close/>
                </a:path>
                <a:path w="9865994" h="8733155">
                  <a:moveTo>
                    <a:pt x="4194895" y="8732996"/>
                  </a:moveTo>
                  <a:lnTo>
                    <a:pt x="4185369" y="8732996"/>
                  </a:lnTo>
                  <a:lnTo>
                    <a:pt x="4185369" y="8723408"/>
                  </a:lnTo>
                  <a:lnTo>
                    <a:pt x="4194895" y="8723408"/>
                  </a:lnTo>
                  <a:lnTo>
                    <a:pt x="4194895" y="8732996"/>
                  </a:lnTo>
                  <a:close/>
                </a:path>
                <a:path w="9865994" h="8733155">
                  <a:moveTo>
                    <a:pt x="4175845" y="8732996"/>
                  </a:moveTo>
                  <a:lnTo>
                    <a:pt x="4166319" y="8732996"/>
                  </a:lnTo>
                  <a:lnTo>
                    <a:pt x="4166319" y="8723408"/>
                  </a:lnTo>
                  <a:lnTo>
                    <a:pt x="4175845" y="8723408"/>
                  </a:lnTo>
                  <a:lnTo>
                    <a:pt x="4175845" y="8732996"/>
                  </a:lnTo>
                  <a:close/>
                </a:path>
                <a:path w="9865994" h="8733155">
                  <a:moveTo>
                    <a:pt x="4156795" y="8732996"/>
                  </a:moveTo>
                  <a:lnTo>
                    <a:pt x="4147269" y="8732996"/>
                  </a:lnTo>
                  <a:lnTo>
                    <a:pt x="4147269" y="8723408"/>
                  </a:lnTo>
                  <a:lnTo>
                    <a:pt x="4156795" y="8723408"/>
                  </a:lnTo>
                  <a:lnTo>
                    <a:pt x="4156795" y="8732996"/>
                  </a:lnTo>
                  <a:close/>
                </a:path>
                <a:path w="9865994" h="8733155">
                  <a:moveTo>
                    <a:pt x="4137744" y="8732996"/>
                  </a:moveTo>
                  <a:lnTo>
                    <a:pt x="4128220" y="8732996"/>
                  </a:lnTo>
                  <a:lnTo>
                    <a:pt x="4128220" y="8723408"/>
                  </a:lnTo>
                  <a:lnTo>
                    <a:pt x="4137744" y="8723408"/>
                  </a:lnTo>
                  <a:lnTo>
                    <a:pt x="4137744" y="8732996"/>
                  </a:lnTo>
                  <a:close/>
                </a:path>
                <a:path w="9865994" h="8733155">
                  <a:moveTo>
                    <a:pt x="4118694" y="8732996"/>
                  </a:moveTo>
                  <a:lnTo>
                    <a:pt x="4109170" y="8732996"/>
                  </a:lnTo>
                  <a:lnTo>
                    <a:pt x="4109170" y="8723408"/>
                  </a:lnTo>
                  <a:lnTo>
                    <a:pt x="4118694" y="8723408"/>
                  </a:lnTo>
                  <a:lnTo>
                    <a:pt x="4118694" y="8732996"/>
                  </a:lnTo>
                  <a:close/>
                </a:path>
                <a:path w="9865994" h="8733155">
                  <a:moveTo>
                    <a:pt x="4099644" y="8732996"/>
                  </a:moveTo>
                  <a:lnTo>
                    <a:pt x="4090120" y="8732996"/>
                  </a:lnTo>
                  <a:lnTo>
                    <a:pt x="4090120" y="8723408"/>
                  </a:lnTo>
                  <a:lnTo>
                    <a:pt x="4099644" y="8723408"/>
                  </a:lnTo>
                  <a:lnTo>
                    <a:pt x="4099644" y="8732996"/>
                  </a:lnTo>
                  <a:close/>
                </a:path>
                <a:path w="9865994" h="8733155">
                  <a:moveTo>
                    <a:pt x="4080594" y="8732996"/>
                  </a:moveTo>
                  <a:lnTo>
                    <a:pt x="4071070" y="8732996"/>
                  </a:lnTo>
                  <a:lnTo>
                    <a:pt x="4071070" y="8723408"/>
                  </a:lnTo>
                  <a:lnTo>
                    <a:pt x="4080594" y="8723408"/>
                  </a:lnTo>
                  <a:lnTo>
                    <a:pt x="4080594" y="8732996"/>
                  </a:lnTo>
                  <a:close/>
                </a:path>
                <a:path w="9865994" h="8733155">
                  <a:moveTo>
                    <a:pt x="4061544" y="8732996"/>
                  </a:moveTo>
                  <a:lnTo>
                    <a:pt x="4052019" y="8732996"/>
                  </a:lnTo>
                  <a:lnTo>
                    <a:pt x="4052019" y="8723408"/>
                  </a:lnTo>
                  <a:lnTo>
                    <a:pt x="4061544" y="8723408"/>
                  </a:lnTo>
                  <a:lnTo>
                    <a:pt x="4061544" y="8732996"/>
                  </a:lnTo>
                  <a:close/>
                </a:path>
                <a:path w="9865994" h="8733155">
                  <a:moveTo>
                    <a:pt x="4042495" y="8732996"/>
                  </a:moveTo>
                  <a:lnTo>
                    <a:pt x="4032969" y="8732996"/>
                  </a:lnTo>
                  <a:lnTo>
                    <a:pt x="4032969" y="8723408"/>
                  </a:lnTo>
                  <a:lnTo>
                    <a:pt x="4042495" y="8723408"/>
                  </a:lnTo>
                  <a:lnTo>
                    <a:pt x="4042495" y="8732996"/>
                  </a:lnTo>
                  <a:close/>
                </a:path>
                <a:path w="9865994" h="8733155">
                  <a:moveTo>
                    <a:pt x="4023445" y="8732996"/>
                  </a:moveTo>
                  <a:lnTo>
                    <a:pt x="4013919" y="8732996"/>
                  </a:lnTo>
                  <a:lnTo>
                    <a:pt x="4013919" y="8723408"/>
                  </a:lnTo>
                  <a:lnTo>
                    <a:pt x="4023445" y="8723408"/>
                  </a:lnTo>
                  <a:lnTo>
                    <a:pt x="4023445" y="8732996"/>
                  </a:lnTo>
                  <a:close/>
                </a:path>
                <a:path w="9865994" h="8733155">
                  <a:moveTo>
                    <a:pt x="4004395" y="8732996"/>
                  </a:moveTo>
                  <a:lnTo>
                    <a:pt x="3994869" y="8732996"/>
                  </a:lnTo>
                  <a:lnTo>
                    <a:pt x="3994869" y="8723408"/>
                  </a:lnTo>
                  <a:lnTo>
                    <a:pt x="4004395" y="8723408"/>
                  </a:lnTo>
                  <a:lnTo>
                    <a:pt x="4004395" y="8732996"/>
                  </a:lnTo>
                  <a:close/>
                </a:path>
                <a:path w="9865994" h="8733155">
                  <a:moveTo>
                    <a:pt x="3985344" y="8732996"/>
                  </a:moveTo>
                  <a:lnTo>
                    <a:pt x="3975819" y="8732996"/>
                  </a:lnTo>
                  <a:lnTo>
                    <a:pt x="3975819" y="8723408"/>
                  </a:lnTo>
                  <a:lnTo>
                    <a:pt x="3985344" y="8723408"/>
                  </a:lnTo>
                  <a:lnTo>
                    <a:pt x="3985344" y="8732996"/>
                  </a:lnTo>
                  <a:close/>
                </a:path>
                <a:path w="9865994" h="8733155">
                  <a:moveTo>
                    <a:pt x="3966294" y="8732996"/>
                  </a:moveTo>
                  <a:lnTo>
                    <a:pt x="3956770" y="8732996"/>
                  </a:lnTo>
                  <a:lnTo>
                    <a:pt x="3956770" y="8723408"/>
                  </a:lnTo>
                  <a:lnTo>
                    <a:pt x="3966294" y="8723408"/>
                  </a:lnTo>
                  <a:lnTo>
                    <a:pt x="3966294" y="8732996"/>
                  </a:lnTo>
                  <a:close/>
                </a:path>
                <a:path w="9865994" h="8733155">
                  <a:moveTo>
                    <a:pt x="3947244" y="8732996"/>
                  </a:moveTo>
                  <a:lnTo>
                    <a:pt x="3937720" y="8732996"/>
                  </a:lnTo>
                  <a:lnTo>
                    <a:pt x="3937720" y="8723408"/>
                  </a:lnTo>
                  <a:lnTo>
                    <a:pt x="3947244" y="8723408"/>
                  </a:lnTo>
                  <a:lnTo>
                    <a:pt x="3947244" y="8732996"/>
                  </a:lnTo>
                  <a:close/>
                </a:path>
                <a:path w="9865994" h="8733155">
                  <a:moveTo>
                    <a:pt x="3928194" y="8732996"/>
                  </a:moveTo>
                  <a:lnTo>
                    <a:pt x="3918670" y="8732996"/>
                  </a:lnTo>
                  <a:lnTo>
                    <a:pt x="3918670" y="8723408"/>
                  </a:lnTo>
                  <a:lnTo>
                    <a:pt x="3928194" y="8723408"/>
                  </a:lnTo>
                  <a:lnTo>
                    <a:pt x="3928194" y="8732996"/>
                  </a:lnTo>
                  <a:close/>
                </a:path>
                <a:path w="9865994" h="8733155">
                  <a:moveTo>
                    <a:pt x="3909144" y="8732996"/>
                  </a:moveTo>
                  <a:lnTo>
                    <a:pt x="3899619" y="8732996"/>
                  </a:lnTo>
                  <a:lnTo>
                    <a:pt x="3899619" y="8723408"/>
                  </a:lnTo>
                  <a:lnTo>
                    <a:pt x="3909144" y="8723408"/>
                  </a:lnTo>
                  <a:lnTo>
                    <a:pt x="3909144" y="8732996"/>
                  </a:lnTo>
                  <a:close/>
                </a:path>
                <a:path w="9865994" h="8733155">
                  <a:moveTo>
                    <a:pt x="3890094" y="8732996"/>
                  </a:moveTo>
                  <a:lnTo>
                    <a:pt x="3880569" y="8732996"/>
                  </a:lnTo>
                  <a:lnTo>
                    <a:pt x="3880569" y="8723408"/>
                  </a:lnTo>
                  <a:lnTo>
                    <a:pt x="3890094" y="8723408"/>
                  </a:lnTo>
                  <a:lnTo>
                    <a:pt x="3890094" y="8732996"/>
                  </a:lnTo>
                  <a:close/>
                </a:path>
                <a:path w="9865994" h="8733155">
                  <a:moveTo>
                    <a:pt x="3871045" y="8732996"/>
                  </a:moveTo>
                  <a:lnTo>
                    <a:pt x="3861519" y="8732996"/>
                  </a:lnTo>
                  <a:lnTo>
                    <a:pt x="3861519" y="8723408"/>
                  </a:lnTo>
                  <a:lnTo>
                    <a:pt x="3871045" y="8723408"/>
                  </a:lnTo>
                  <a:lnTo>
                    <a:pt x="3871045" y="8732996"/>
                  </a:lnTo>
                  <a:close/>
                </a:path>
                <a:path w="9865994" h="8733155">
                  <a:moveTo>
                    <a:pt x="3851995" y="8732996"/>
                  </a:moveTo>
                  <a:lnTo>
                    <a:pt x="3842469" y="8732996"/>
                  </a:lnTo>
                  <a:lnTo>
                    <a:pt x="3842469" y="8723408"/>
                  </a:lnTo>
                  <a:lnTo>
                    <a:pt x="3851995" y="8723408"/>
                  </a:lnTo>
                  <a:lnTo>
                    <a:pt x="3851995" y="8732996"/>
                  </a:lnTo>
                  <a:close/>
                </a:path>
                <a:path w="9865994" h="8733155">
                  <a:moveTo>
                    <a:pt x="3832945" y="8732996"/>
                  </a:moveTo>
                  <a:lnTo>
                    <a:pt x="3823419" y="8732996"/>
                  </a:lnTo>
                  <a:lnTo>
                    <a:pt x="3823419" y="8723408"/>
                  </a:lnTo>
                  <a:lnTo>
                    <a:pt x="3832945" y="8723408"/>
                  </a:lnTo>
                  <a:lnTo>
                    <a:pt x="3832945" y="8732996"/>
                  </a:lnTo>
                  <a:close/>
                </a:path>
                <a:path w="9865994" h="8733155">
                  <a:moveTo>
                    <a:pt x="3813894" y="8732996"/>
                  </a:moveTo>
                  <a:lnTo>
                    <a:pt x="3804370" y="8732996"/>
                  </a:lnTo>
                  <a:lnTo>
                    <a:pt x="3804370" y="8723408"/>
                  </a:lnTo>
                  <a:lnTo>
                    <a:pt x="3813894" y="8723408"/>
                  </a:lnTo>
                  <a:lnTo>
                    <a:pt x="3813894" y="8732996"/>
                  </a:lnTo>
                  <a:close/>
                </a:path>
                <a:path w="9865994" h="8733155">
                  <a:moveTo>
                    <a:pt x="3794844" y="8732996"/>
                  </a:moveTo>
                  <a:lnTo>
                    <a:pt x="3785320" y="8732996"/>
                  </a:lnTo>
                  <a:lnTo>
                    <a:pt x="3785320" y="8723408"/>
                  </a:lnTo>
                  <a:lnTo>
                    <a:pt x="3794844" y="8723408"/>
                  </a:lnTo>
                  <a:lnTo>
                    <a:pt x="3794844" y="8732996"/>
                  </a:lnTo>
                  <a:close/>
                </a:path>
                <a:path w="9865994" h="8733155">
                  <a:moveTo>
                    <a:pt x="3775794" y="8732996"/>
                  </a:moveTo>
                  <a:lnTo>
                    <a:pt x="3766270" y="8732996"/>
                  </a:lnTo>
                  <a:lnTo>
                    <a:pt x="3766270" y="8723408"/>
                  </a:lnTo>
                  <a:lnTo>
                    <a:pt x="3775794" y="8723408"/>
                  </a:lnTo>
                  <a:lnTo>
                    <a:pt x="3775794" y="8732996"/>
                  </a:lnTo>
                  <a:close/>
                </a:path>
                <a:path w="9865994" h="8733155">
                  <a:moveTo>
                    <a:pt x="3756744" y="8732996"/>
                  </a:moveTo>
                  <a:lnTo>
                    <a:pt x="3747219" y="8732996"/>
                  </a:lnTo>
                  <a:lnTo>
                    <a:pt x="3747219" y="8723408"/>
                  </a:lnTo>
                  <a:lnTo>
                    <a:pt x="3756744" y="8723408"/>
                  </a:lnTo>
                  <a:lnTo>
                    <a:pt x="3756744" y="8732996"/>
                  </a:lnTo>
                  <a:close/>
                </a:path>
                <a:path w="9865994" h="8733155">
                  <a:moveTo>
                    <a:pt x="3737694" y="8732996"/>
                  </a:moveTo>
                  <a:lnTo>
                    <a:pt x="3728169" y="8732996"/>
                  </a:lnTo>
                  <a:lnTo>
                    <a:pt x="3728169" y="8723408"/>
                  </a:lnTo>
                  <a:lnTo>
                    <a:pt x="3737694" y="8723408"/>
                  </a:lnTo>
                  <a:lnTo>
                    <a:pt x="3737694" y="8732996"/>
                  </a:lnTo>
                  <a:close/>
                </a:path>
                <a:path w="9865994" h="8733155">
                  <a:moveTo>
                    <a:pt x="3718645" y="8732996"/>
                  </a:moveTo>
                  <a:lnTo>
                    <a:pt x="3709119" y="8732996"/>
                  </a:lnTo>
                  <a:lnTo>
                    <a:pt x="3709119" y="8723408"/>
                  </a:lnTo>
                  <a:lnTo>
                    <a:pt x="3718645" y="8723408"/>
                  </a:lnTo>
                  <a:lnTo>
                    <a:pt x="3718645" y="8732996"/>
                  </a:lnTo>
                  <a:close/>
                </a:path>
                <a:path w="9865994" h="8733155">
                  <a:moveTo>
                    <a:pt x="3699595" y="8732996"/>
                  </a:moveTo>
                  <a:lnTo>
                    <a:pt x="3690069" y="8732996"/>
                  </a:lnTo>
                  <a:lnTo>
                    <a:pt x="3690069" y="8723408"/>
                  </a:lnTo>
                  <a:lnTo>
                    <a:pt x="3699595" y="8723408"/>
                  </a:lnTo>
                  <a:lnTo>
                    <a:pt x="3699595" y="8732996"/>
                  </a:lnTo>
                  <a:close/>
                </a:path>
                <a:path w="9865994" h="8733155">
                  <a:moveTo>
                    <a:pt x="3680545" y="8732996"/>
                  </a:moveTo>
                  <a:lnTo>
                    <a:pt x="3671019" y="8732996"/>
                  </a:lnTo>
                  <a:lnTo>
                    <a:pt x="3671019" y="8723408"/>
                  </a:lnTo>
                  <a:lnTo>
                    <a:pt x="3680545" y="8723408"/>
                  </a:lnTo>
                  <a:lnTo>
                    <a:pt x="3680545" y="8732996"/>
                  </a:lnTo>
                  <a:close/>
                </a:path>
                <a:path w="9865994" h="8733155">
                  <a:moveTo>
                    <a:pt x="3661494" y="8732996"/>
                  </a:moveTo>
                  <a:lnTo>
                    <a:pt x="3651969" y="8732996"/>
                  </a:lnTo>
                  <a:lnTo>
                    <a:pt x="3651969" y="8723408"/>
                  </a:lnTo>
                  <a:lnTo>
                    <a:pt x="3661494" y="8723408"/>
                  </a:lnTo>
                  <a:lnTo>
                    <a:pt x="3661494" y="8732996"/>
                  </a:lnTo>
                  <a:close/>
                </a:path>
                <a:path w="9865994" h="8733155">
                  <a:moveTo>
                    <a:pt x="3642444" y="8732996"/>
                  </a:moveTo>
                  <a:lnTo>
                    <a:pt x="3632920" y="8732996"/>
                  </a:lnTo>
                  <a:lnTo>
                    <a:pt x="3632920" y="8723408"/>
                  </a:lnTo>
                  <a:lnTo>
                    <a:pt x="3642444" y="8723408"/>
                  </a:lnTo>
                  <a:lnTo>
                    <a:pt x="3642444" y="8732996"/>
                  </a:lnTo>
                  <a:close/>
                </a:path>
                <a:path w="9865994" h="8733155">
                  <a:moveTo>
                    <a:pt x="3623394" y="8732996"/>
                  </a:moveTo>
                  <a:lnTo>
                    <a:pt x="3613870" y="8732996"/>
                  </a:lnTo>
                  <a:lnTo>
                    <a:pt x="3613870" y="8723408"/>
                  </a:lnTo>
                  <a:lnTo>
                    <a:pt x="3623394" y="8723408"/>
                  </a:lnTo>
                  <a:lnTo>
                    <a:pt x="3623394" y="8732996"/>
                  </a:lnTo>
                  <a:close/>
                </a:path>
                <a:path w="9865994" h="8733155">
                  <a:moveTo>
                    <a:pt x="3604344" y="8732996"/>
                  </a:moveTo>
                  <a:lnTo>
                    <a:pt x="3594820" y="8732996"/>
                  </a:lnTo>
                  <a:lnTo>
                    <a:pt x="3594820" y="8723408"/>
                  </a:lnTo>
                  <a:lnTo>
                    <a:pt x="3604344" y="8723408"/>
                  </a:lnTo>
                  <a:lnTo>
                    <a:pt x="3604344" y="8732996"/>
                  </a:lnTo>
                  <a:close/>
                </a:path>
                <a:path w="9865994" h="8733155">
                  <a:moveTo>
                    <a:pt x="3585294" y="8732996"/>
                  </a:moveTo>
                  <a:lnTo>
                    <a:pt x="3575769" y="8732996"/>
                  </a:lnTo>
                  <a:lnTo>
                    <a:pt x="3575769" y="8723408"/>
                  </a:lnTo>
                  <a:lnTo>
                    <a:pt x="3585294" y="8723408"/>
                  </a:lnTo>
                  <a:lnTo>
                    <a:pt x="3585294" y="8732996"/>
                  </a:lnTo>
                  <a:close/>
                </a:path>
                <a:path w="9865994" h="8733155">
                  <a:moveTo>
                    <a:pt x="3566244" y="8732996"/>
                  </a:moveTo>
                  <a:lnTo>
                    <a:pt x="3556719" y="8732996"/>
                  </a:lnTo>
                  <a:lnTo>
                    <a:pt x="3556719" y="8723408"/>
                  </a:lnTo>
                  <a:lnTo>
                    <a:pt x="3566244" y="8723408"/>
                  </a:lnTo>
                  <a:lnTo>
                    <a:pt x="3566244" y="8732996"/>
                  </a:lnTo>
                  <a:close/>
                </a:path>
                <a:path w="9865994" h="8733155">
                  <a:moveTo>
                    <a:pt x="3547195" y="8732996"/>
                  </a:moveTo>
                  <a:lnTo>
                    <a:pt x="3537669" y="8732996"/>
                  </a:lnTo>
                  <a:lnTo>
                    <a:pt x="3537669" y="8723408"/>
                  </a:lnTo>
                  <a:lnTo>
                    <a:pt x="3547195" y="8723408"/>
                  </a:lnTo>
                  <a:lnTo>
                    <a:pt x="3547195" y="8732996"/>
                  </a:lnTo>
                  <a:close/>
                </a:path>
                <a:path w="9865994" h="8733155">
                  <a:moveTo>
                    <a:pt x="3528145" y="8732996"/>
                  </a:moveTo>
                  <a:lnTo>
                    <a:pt x="3518619" y="8732996"/>
                  </a:lnTo>
                  <a:lnTo>
                    <a:pt x="3518619" y="8723408"/>
                  </a:lnTo>
                  <a:lnTo>
                    <a:pt x="3528145" y="8723408"/>
                  </a:lnTo>
                  <a:lnTo>
                    <a:pt x="3528145" y="8732996"/>
                  </a:lnTo>
                  <a:close/>
                </a:path>
                <a:path w="9865994" h="8733155">
                  <a:moveTo>
                    <a:pt x="3509095" y="8732996"/>
                  </a:moveTo>
                  <a:lnTo>
                    <a:pt x="3499569" y="8732996"/>
                  </a:lnTo>
                  <a:lnTo>
                    <a:pt x="3499569" y="8723408"/>
                  </a:lnTo>
                  <a:lnTo>
                    <a:pt x="3509095" y="8723408"/>
                  </a:lnTo>
                  <a:lnTo>
                    <a:pt x="3509095" y="8732996"/>
                  </a:lnTo>
                  <a:close/>
                </a:path>
                <a:path w="9865994" h="8733155">
                  <a:moveTo>
                    <a:pt x="3490044" y="8732996"/>
                  </a:moveTo>
                  <a:lnTo>
                    <a:pt x="3480520" y="8732996"/>
                  </a:lnTo>
                  <a:lnTo>
                    <a:pt x="3480520" y="8723408"/>
                  </a:lnTo>
                  <a:lnTo>
                    <a:pt x="3490044" y="8723408"/>
                  </a:lnTo>
                  <a:lnTo>
                    <a:pt x="3490044" y="8732996"/>
                  </a:lnTo>
                  <a:close/>
                </a:path>
                <a:path w="9865994" h="8733155">
                  <a:moveTo>
                    <a:pt x="3470994" y="8732996"/>
                  </a:moveTo>
                  <a:lnTo>
                    <a:pt x="3461470" y="8732996"/>
                  </a:lnTo>
                  <a:lnTo>
                    <a:pt x="3461470" y="8723408"/>
                  </a:lnTo>
                  <a:lnTo>
                    <a:pt x="3470994" y="8723408"/>
                  </a:lnTo>
                  <a:lnTo>
                    <a:pt x="3470994" y="8732996"/>
                  </a:lnTo>
                  <a:close/>
                </a:path>
                <a:path w="9865994" h="8733155">
                  <a:moveTo>
                    <a:pt x="3451944" y="8732996"/>
                  </a:moveTo>
                  <a:lnTo>
                    <a:pt x="3442420" y="8732996"/>
                  </a:lnTo>
                  <a:lnTo>
                    <a:pt x="3442420" y="8723408"/>
                  </a:lnTo>
                  <a:lnTo>
                    <a:pt x="3451944" y="8723408"/>
                  </a:lnTo>
                  <a:lnTo>
                    <a:pt x="3451944" y="8732996"/>
                  </a:lnTo>
                  <a:close/>
                </a:path>
                <a:path w="9865994" h="8733155">
                  <a:moveTo>
                    <a:pt x="3432894" y="8732996"/>
                  </a:moveTo>
                  <a:lnTo>
                    <a:pt x="3423369" y="8732996"/>
                  </a:lnTo>
                  <a:lnTo>
                    <a:pt x="3423369" y="8723408"/>
                  </a:lnTo>
                  <a:lnTo>
                    <a:pt x="3432894" y="8723408"/>
                  </a:lnTo>
                  <a:lnTo>
                    <a:pt x="3432894" y="8732996"/>
                  </a:lnTo>
                  <a:close/>
                </a:path>
                <a:path w="9865994" h="8733155">
                  <a:moveTo>
                    <a:pt x="3413844" y="8732996"/>
                  </a:moveTo>
                  <a:lnTo>
                    <a:pt x="3404319" y="8732996"/>
                  </a:lnTo>
                  <a:lnTo>
                    <a:pt x="3404319" y="8723408"/>
                  </a:lnTo>
                  <a:lnTo>
                    <a:pt x="3413844" y="8723408"/>
                  </a:lnTo>
                  <a:lnTo>
                    <a:pt x="3413844" y="8732996"/>
                  </a:lnTo>
                  <a:close/>
                </a:path>
                <a:path w="9865994" h="8733155">
                  <a:moveTo>
                    <a:pt x="3394795" y="8732996"/>
                  </a:moveTo>
                  <a:lnTo>
                    <a:pt x="3385269" y="8732996"/>
                  </a:lnTo>
                  <a:lnTo>
                    <a:pt x="3385269" y="8723408"/>
                  </a:lnTo>
                  <a:lnTo>
                    <a:pt x="3394795" y="8723408"/>
                  </a:lnTo>
                  <a:lnTo>
                    <a:pt x="3394795" y="8732996"/>
                  </a:lnTo>
                  <a:close/>
                </a:path>
                <a:path w="9865994" h="8733155">
                  <a:moveTo>
                    <a:pt x="3375745" y="8732996"/>
                  </a:moveTo>
                  <a:lnTo>
                    <a:pt x="3366219" y="8732996"/>
                  </a:lnTo>
                  <a:lnTo>
                    <a:pt x="3366219" y="8723408"/>
                  </a:lnTo>
                  <a:lnTo>
                    <a:pt x="3375745" y="8723408"/>
                  </a:lnTo>
                  <a:lnTo>
                    <a:pt x="3375745" y="8732996"/>
                  </a:lnTo>
                  <a:close/>
                </a:path>
                <a:path w="9865994" h="8733155">
                  <a:moveTo>
                    <a:pt x="3356695" y="8732996"/>
                  </a:moveTo>
                  <a:lnTo>
                    <a:pt x="3347169" y="8732996"/>
                  </a:lnTo>
                  <a:lnTo>
                    <a:pt x="3347169" y="8723408"/>
                  </a:lnTo>
                  <a:lnTo>
                    <a:pt x="3356695" y="8723408"/>
                  </a:lnTo>
                  <a:lnTo>
                    <a:pt x="3356695" y="8732996"/>
                  </a:lnTo>
                  <a:close/>
                </a:path>
                <a:path w="9865994" h="8733155">
                  <a:moveTo>
                    <a:pt x="3337644" y="8732996"/>
                  </a:moveTo>
                  <a:lnTo>
                    <a:pt x="3328119" y="8732996"/>
                  </a:lnTo>
                  <a:lnTo>
                    <a:pt x="3328119" y="8723408"/>
                  </a:lnTo>
                  <a:lnTo>
                    <a:pt x="3337644" y="8723408"/>
                  </a:lnTo>
                  <a:lnTo>
                    <a:pt x="3337644" y="8732996"/>
                  </a:lnTo>
                  <a:close/>
                </a:path>
                <a:path w="9865994" h="8733155">
                  <a:moveTo>
                    <a:pt x="3318594" y="8732996"/>
                  </a:moveTo>
                  <a:lnTo>
                    <a:pt x="3309070" y="8732996"/>
                  </a:lnTo>
                  <a:lnTo>
                    <a:pt x="3309070" y="8723408"/>
                  </a:lnTo>
                  <a:lnTo>
                    <a:pt x="3318594" y="8723408"/>
                  </a:lnTo>
                  <a:lnTo>
                    <a:pt x="3318594" y="8732996"/>
                  </a:lnTo>
                  <a:close/>
                </a:path>
                <a:path w="9865994" h="8733155">
                  <a:moveTo>
                    <a:pt x="3299544" y="8732996"/>
                  </a:moveTo>
                  <a:lnTo>
                    <a:pt x="3290020" y="8732996"/>
                  </a:lnTo>
                  <a:lnTo>
                    <a:pt x="3290020" y="8723408"/>
                  </a:lnTo>
                  <a:lnTo>
                    <a:pt x="3299544" y="8723408"/>
                  </a:lnTo>
                  <a:lnTo>
                    <a:pt x="3299544" y="8732996"/>
                  </a:lnTo>
                  <a:close/>
                </a:path>
                <a:path w="9865994" h="8733155">
                  <a:moveTo>
                    <a:pt x="3280494" y="8732996"/>
                  </a:moveTo>
                  <a:lnTo>
                    <a:pt x="3270970" y="8732996"/>
                  </a:lnTo>
                  <a:lnTo>
                    <a:pt x="3270970" y="8723408"/>
                  </a:lnTo>
                  <a:lnTo>
                    <a:pt x="3280494" y="8723408"/>
                  </a:lnTo>
                  <a:lnTo>
                    <a:pt x="3280494" y="8732996"/>
                  </a:lnTo>
                  <a:close/>
                </a:path>
                <a:path w="9865994" h="8733155">
                  <a:moveTo>
                    <a:pt x="3261444" y="8732996"/>
                  </a:moveTo>
                  <a:lnTo>
                    <a:pt x="3251919" y="8732996"/>
                  </a:lnTo>
                  <a:lnTo>
                    <a:pt x="3251919" y="8723408"/>
                  </a:lnTo>
                  <a:lnTo>
                    <a:pt x="3261444" y="8723408"/>
                  </a:lnTo>
                  <a:lnTo>
                    <a:pt x="3261444" y="8732996"/>
                  </a:lnTo>
                  <a:close/>
                </a:path>
                <a:path w="9865994" h="8733155">
                  <a:moveTo>
                    <a:pt x="3242394" y="8732996"/>
                  </a:moveTo>
                  <a:lnTo>
                    <a:pt x="3232869" y="8732996"/>
                  </a:lnTo>
                  <a:lnTo>
                    <a:pt x="3232869" y="8723408"/>
                  </a:lnTo>
                  <a:lnTo>
                    <a:pt x="3242394" y="8723408"/>
                  </a:lnTo>
                  <a:lnTo>
                    <a:pt x="3242394" y="8732996"/>
                  </a:lnTo>
                  <a:close/>
                </a:path>
                <a:path w="9865994" h="8733155">
                  <a:moveTo>
                    <a:pt x="3223345" y="8732996"/>
                  </a:moveTo>
                  <a:lnTo>
                    <a:pt x="3213819" y="8732996"/>
                  </a:lnTo>
                  <a:lnTo>
                    <a:pt x="3213819" y="8723408"/>
                  </a:lnTo>
                  <a:lnTo>
                    <a:pt x="3223345" y="8723408"/>
                  </a:lnTo>
                  <a:lnTo>
                    <a:pt x="3223345" y="8732996"/>
                  </a:lnTo>
                  <a:close/>
                </a:path>
                <a:path w="9865994" h="8733155">
                  <a:moveTo>
                    <a:pt x="3204295" y="8732996"/>
                  </a:moveTo>
                  <a:lnTo>
                    <a:pt x="3194769" y="8732996"/>
                  </a:lnTo>
                  <a:lnTo>
                    <a:pt x="3194769" y="8723408"/>
                  </a:lnTo>
                  <a:lnTo>
                    <a:pt x="3204295" y="8723408"/>
                  </a:lnTo>
                  <a:lnTo>
                    <a:pt x="3204295" y="8732996"/>
                  </a:lnTo>
                  <a:close/>
                </a:path>
                <a:path w="9865994" h="8733155">
                  <a:moveTo>
                    <a:pt x="3185244" y="8732996"/>
                  </a:moveTo>
                  <a:lnTo>
                    <a:pt x="3175719" y="8732996"/>
                  </a:lnTo>
                  <a:lnTo>
                    <a:pt x="3175719" y="8723408"/>
                  </a:lnTo>
                  <a:lnTo>
                    <a:pt x="3185244" y="8723408"/>
                  </a:lnTo>
                  <a:lnTo>
                    <a:pt x="3185244" y="8732996"/>
                  </a:lnTo>
                  <a:close/>
                </a:path>
                <a:path w="9865994" h="8733155">
                  <a:moveTo>
                    <a:pt x="3166194" y="8732996"/>
                  </a:moveTo>
                  <a:lnTo>
                    <a:pt x="3156669" y="8732996"/>
                  </a:lnTo>
                  <a:lnTo>
                    <a:pt x="3156669" y="8723408"/>
                  </a:lnTo>
                  <a:lnTo>
                    <a:pt x="3166194" y="8723408"/>
                  </a:lnTo>
                  <a:lnTo>
                    <a:pt x="3166194" y="8732996"/>
                  </a:lnTo>
                  <a:close/>
                </a:path>
                <a:path w="9865994" h="8733155">
                  <a:moveTo>
                    <a:pt x="3147144" y="8732996"/>
                  </a:moveTo>
                  <a:lnTo>
                    <a:pt x="3137620" y="8732996"/>
                  </a:lnTo>
                  <a:lnTo>
                    <a:pt x="3137620" y="8723408"/>
                  </a:lnTo>
                  <a:lnTo>
                    <a:pt x="3147144" y="8723408"/>
                  </a:lnTo>
                  <a:lnTo>
                    <a:pt x="3147144" y="8732996"/>
                  </a:lnTo>
                  <a:close/>
                </a:path>
                <a:path w="9865994" h="8733155">
                  <a:moveTo>
                    <a:pt x="3128094" y="8732996"/>
                  </a:moveTo>
                  <a:lnTo>
                    <a:pt x="3118570" y="8732996"/>
                  </a:lnTo>
                  <a:lnTo>
                    <a:pt x="3118570" y="8723408"/>
                  </a:lnTo>
                  <a:lnTo>
                    <a:pt x="3128094" y="8723408"/>
                  </a:lnTo>
                  <a:lnTo>
                    <a:pt x="3128094" y="8732996"/>
                  </a:lnTo>
                  <a:close/>
                </a:path>
                <a:path w="9865994" h="8733155">
                  <a:moveTo>
                    <a:pt x="3109044" y="8732996"/>
                  </a:moveTo>
                  <a:lnTo>
                    <a:pt x="3099519" y="8732996"/>
                  </a:lnTo>
                  <a:lnTo>
                    <a:pt x="3099519" y="8723408"/>
                  </a:lnTo>
                  <a:lnTo>
                    <a:pt x="3109044" y="8723408"/>
                  </a:lnTo>
                  <a:lnTo>
                    <a:pt x="3109044" y="8732996"/>
                  </a:lnTo>
                  <a:close/>
                </a:path>
                <a:path w="9865994" h="8733155">
                  <a:moveTo>
                    <a:pt x="3089994" y="8732996"/>
                  </a:moveTo>
                  <a:lnTo>
                    <a:pt x="3080469" y="8732996"/>
                  </a:lnTo>
                  <a:lnTo>
                    <a:pt x="3080469" y="8723408"/>
                  </a:lnTo>
                  <a:lnTo>
                    <a:pt x="3089994" y="8723408"/>
                  </a:lnTo>
                  <a:lnTo>
                    <a:pt x="3089994" y="8732996"/>
                  </a:lnTo>
                  <a:close/>
                </a:path>
                <a:path w="9865994" h="8733155">
                  <a:moveTo>
                    <a:pt x="3070945" y="8732996"/>
                  </a:moveTo>
                  <a:lnTo>
                    <a:pt x="3061419" y="8732996"/>
                  </a:lnTo>
                  <a:lnTo>
                    <a:pt x="3061419" y="8723408"/>
                  </a:lnTo>
                  <a:lnTo>
                    <a:pt x="3070945" y="8723408"/>
                  </a:lnTo>
                  <a:lnTo>
                    <a:pt x="3070945" y="8732996"/>
                  </a:lnTo>
                  <a:close/>
                </a:path>
                <a:path w="9865994" h="8733155">
                  <a:moveTo>
                    <a:pt x="3051895" y="8732996"/>
                  </a:moveTo>
                  <a:lnTo>
                    <a:pt x="3042369" y="8732996"/>
                  </a:lnTo>
                  <a:lnTo>
                    <a:pt x="3042369" y="8723408"/>
                  </a:lnTo>
                  <a:lnTo>
                    <a:pt x="3051895" y="8723408"/>
                  </a:lnTo>
                  <a:lnTo>
                    <a:pt x="3051895" y="8732996"/>
                  </a:lnTo>
                  <a:close/>
                </a:path>
                <a:path w="9865994" h="8733155">
                  <a:moveTo>
                    <a:pt x="3032845" y="8732996"/>
                  </a:moveTo>
                  <a:lnTo>
                    <a:pt x="3023319" y="8732996"/>
                  </a:lnTo>
                  <a:lnTo>
                    <a:pt x="3023319" y="8723408"/>
                  </a:lnTo>
                  <a:lnTo>
                    <a:pt x="3032845" y="8723408"/>
                  </a:lnTo>
                  <a:lnTo>
                    <a:pt x="3032845" y="8732996"/>
                  </a:lnTo>
                  <a:close/>
                </a:path>
                <a:path w="9865994" h="8733155">
                  <a:moveTo>
                    <a:pt x="3013794" y="8732996"/>
                  </a:moveTo>
                  <a:lnTo>
                    <a:pt x="3004269" y="8732996"/>
                  </a:lnTo>
                  <a:lnTo>
                    <a:pt x="3004269" y="8723408"/>
                  </a:lnTo>
                  <a:lnTo>
                    <a:pt x="3013794" y="8723408"/>
                  </a:lnTo>
                  <a:lnTo>
                    <a:pt x="3013794" y="8732996"/>
                  </a:lnTo>
                  <a:close/>
                </a:path>
                <a:path w="9865994" h="8733155">
                  <a:moveTo>
                    <a:pt x="2994744" y="8732996"/>
                  </a:moveTo>
                  <a:lnTo>
                    <a:pt x="2985220" y="8732996"/>
                  </a:lnTo>
                  <a:lnTo>
                    <a:pt x="2985220" y="8723408"/>
                  </a:lnTo>
                  <a:lnTo>
                    <a:pt x="2994744" y="8723408"/>
                  </a:lnTo>
                  <a:lnTo>
                    <a:pt x="2994744" y="8732996"/>
                  </a:lnTo>
                  <a:close/>
                </a:path>
                <a:path w="9865994" h="8733155">
                  <a:moveTo>
                    <a:pt x="2975694" y="8732996"/>
                  </a:moveTo>
                  <a:lnTo>
                    <a:pt x="2966170" y="8732996"/>
                  </a:lnTo>
                  <a:lnTo>
                    <a:pt x="2966170" y="8723408"/>
                  </a:lnTo>
                  <a:lnTo>
                    <a:pt x="2975694" y="8723408"/>
                  </a:lnTo>
                  <a:lnTo>
                    <a:pt x="2975694" y="8732996"/>
                  </a:lnTo>
                  <a:close/>
                </a:path>
                <a:path w="9865994" h="8733155">
                  <a:moveTo>
                    <a:pt x="2956644" y="8732996"/>
                  </a:moveTo>
                  <a:lnTo>
                    <a:pt x="2947119" y="8732996"/>
                  </a:lnTo>
                  <a:lnTo>
                    <a:pt x="2947119" y="8723408"/>
                  </a:lnTo>
                  <a:lnTo>
                    <a:pt x="2956644" y="8723408"/>
                  </a:lnTo>
                  <a:lnTo>
                    <a:pt x="2956644" y="8732996"/>
                  </a:lnTo>
                  <a:close/>
                </a:path>
                <a:path w="9865994" h="8733155">
                  <a:moveTo>
                    <a:pt x="2937594" y="8732996"/>
                  </a:moveTo>
                  <a:lnTo>
                    <a:pt x="2928069" y="8732996"/>
                  </a:lnTo>
                  <a:lnTo>
                    <a:pt x="2928069" y="8723408"/>
                  </a:lnTo>
                  <a:lnTo>
                    <a:pt x="2937594" y="8723408"/>
                  </a:lnTo>
                  <a:lnTo>
                    <a:pt x="2937594" y="8732996"/>
                  </a:lnTo>
                  <a:close/>
                </a:path>
                <a:path w="9865994" h="8733155">
                  <a:moveTo>
                    <a:pt x="2918544" y="8732996"/>
                  </a:moveTo>
                  <a:lnTo>
                    <a:pt x="2909019" y="8732996"/>
                  </a:lnTo>
                  <a:lnTo>
                    <a:pt x="2909019" y="8723408"/>
                  </a:lnTo>
                  <a:lnTo>
                    <a:pt x="2918544" y="8723408"/>
                  </a:lnTo>
                  <a:lnTo>
                    <a:pt x="2918544" y="8732996"/>
                  </a:lnTo>
                  <a:close/>
                </a:path>
                <a:path w="9865994" h="8733155">
                  <a:moveTo>
                    <a:pt x="2899495" y="8732996"/>
                  </a:moveTo>
                  <a:lnTo>
                    <a:pt x="2889969" y="8732996"/>
                  </a:lnTo>
                  <a:lnTo>
                    <a:pt x="2889969" y="8723408"/>
                  </a:lnTo>
                  <a:lnTo>
                    <a:pt x="2899495" y="8723408"/>
                  </a:lnTo>
                  <a:lnTo>
                    <a:pt x="2899495" y="8732996"/>
                  </a:lnTo>
                  <a:close/>
                </a:path>
                <a:path w="9865994" h="8733155">
                  <a:moveTo>
                    <a:pt x="2880445" y="8732996"/>
                  </a:moveTo>
                  <a:lnTo>
                    <a:pt x="2870919" y="8732996"/>
                  </a:lnTo>
                  <a:lnTo>
                    <a:pt x="2870919" y="8723408"/>
                  </a:lnTo>
                  <a:lnTo>
                    <a:pt x="2880445" y="8723408"/>
                  </a:lnTo>
                  <a:lnTo>
                    <a:pt x="2880445" y="8732996"/>
                  </a:lnTo>
                  <a:close/>
                </a:path>
                <a:path w="9865994" h="8733155">
                  <a:moveTo>
                    <a:pt x="2861394" y="8732996"/>
                  </a:moveTo>
                  <a:lnTo>
                    <a:pt x="2851869" y="8732996"/>
                  </a:lnTo>
                  <a:lnTo>
                    <a:pt x="2851869" y="8723408"/>
                  </a:lnTo>
                  <a:lnTo>
                    <a:pt x="2861394" y="8723408"/>
                  </a:lnTo>
                  <a:lnTo>
                    <a:pt x="2861394" y="8732996"/>
                  </a:lnTo>
                  <a:close/>
                </a:path>
                <a:path w="9865994" h="8733155">
                  <a:moveTo>
                    <a:pt x="2842344" y="8732996"/>
                  </a:moveTo>
                  <a:lnTo>
                    <a:pt x="2832819" y="8732996"/>
                  </a:lnTo>
                  <a:lnTo>
                    <a:pt x="2832819" y="8723408"/>
                  </a:lnTo>
                  <a:lnTo>
                    <a:pt x="2842344" y="8723408"/>
                  </a:lnTo>
                  <a:lnTo>
                    <a:pt x="2842344" y="8732996"/>
                  </a:lnTo>
                  <a:close/>
                </a:path>
                <a:path w="9865994" h="8733155">
                  <a:moveTo>
                    <a:pt x="2823294" y="8732996"/>
                  </a:moveTo>
                  <a:lnTo>
                    <a:pt x="2813770" y="8732996"/>
                  </a:lnTo>
                  <a:lnTo>
                    <a:pt x="2813770" y="8723408"/>
                  </a:lnTo>
                  <a:lnTo>
                    <a:pt x="2823294" y="8723408"/>
                  </a:lnTo>
                  <a:lnTo>
                    <a:pt x="2823294" y="8732996"/>
                  </a:lnTo>
                  <a:close/>
                </a:path>
                <a:path w="9865994" h="8733155">
                  <a:moveTo>
                    <a:pt x="2804244" y="8732996"/>
                  </a:moveTo>
                  <a:lnTo>
                    <a:pt x="2794720" y="8732996"/>
                  </a:lnTo>
                  <a:lnTo>
                    <a:pt x="2794720" y="8723408"/>
                  </a:lnTo>
                  <a:lnTo>
                    <a:pt x="2804244" y="8723408"/>
                  </a:lnTo>
                  <a:lnTo>
                    <a:pt x="2804244" y="8732996"/>
                  </a:lnTo>
                  <a:close/>
                </a:path>
                <a:path w="9865994" h="8733155">
                  <a:moveTo>
                    <a:pt x="2785194" y="8732996"/>
                  </a:moveTo>
                  <a:lnTo>
                    <a:pt x="2775669" y="8732996"/>
                  </a:lnTo>
                  <a:lnTo>
                    <a:pt x="2775669" y="8723408"/>
                  </a:lnTo>
                  <a:lnTo>
                    <a:pt x="2785194" y="8723408"/>
                  </a:lnTo>
                  <a:lnTo>
                    <a:pt x="2785194" y="8732996"/>
                  </a:lnTo>
                  <a:close/>
                </a:path>
                <a:path w="9865994" h="8733155">
                  <a:moveTo>
                    <a:pt x="2766144" y="8732996"/>
                  </a:moveTo>
                  <a:lnTo>
                    <a:pt x="2756619" y="8732996"/>
                  </a:lnTo>
                  <a:lnTo>
                    <a:pt x="2756619" y="8723408"/>
                  </a:lnTo>
                  <a:lnTo>
                    <a:pt x="2766144" y="8723408"/>
                  </a:lnTo>
                  <a:lnTo>
                    <a:pt x="2766144" y="8732996"/>
                  </a:lnTo>
                  <a:close/>
                </a:path>
                <a:path w="9865994" h="8733155">
                  <a:moveTo>
                    <a:pt x="2747095" y="8732996"/>
                  </a:moveTo>
                  <a:lnTo>
                    <a:pt x="2737569" y="8732996"/>
                  </a:lnTo>
                  <a:lnTo>
                    <a:pt x="2737569" y="8723408"/>
                  </a:lnTo>
                  <a:lnTo>
                    <a:pt x="2747095" y="8723408"/>
                  </a:lnTo>
                  <a:lnTo>
                    <a:pt x="2747095" y="8732996"/>
                  </a:lnTo>
                  <a:close/>
                </a:path>
                <a:path w="9865994" h="8733155">
                  <a:moveTo>
                    <a:pt x="2728045" y="8732996"/>
                  </a:moveTo>
                  <a:lnTo>
                    <a:pt x="2718519" y="8732996"/>
                  </a:lnTo>
                  <a:lnTo>
                    <a:pt x="2718519" y="8723408"/>
                  </a:lnTo>
                  <a:lnTo>
                    <a:pt x="2728045" y="8723408"/>
                  </a:lnTo>
                  <a:lnTo>
                    <a:pt x="2728045" y="8732996"/>
                  </a:lnTo>
                  <a:close/>
                </a:path>
                <a:path w="9865994" h="8733155">
                  <a:moveTo>
                    <a:pt x="2708994" y="8732996"/>
                  </a:moveTo>
                  <a:lnTo>
                    <a:pt x="2699469" y="8732996"/>
                  </a:lnTo>
                  <a:lnTo>
                    <a:pt x="2699469" y="8723408"/>
                  </a:lnTo>
                  <a:lnTo>
                    <a:pt x="2708994" y="8723408"/>
                  </a:lnTo>
                  <a:lnTo>
                    <a:pt x="2708994" y="8732996"/>
                  </a:lnTo>
                  <a:close/>
                </a:path>
                <a:path w="9865994" h="8733155">
                  <a:moveTo>
                    <a:pt x="2689944" y="8732996"/>
                  </a:moveTo>
                  <a:lnTo>
                    <a:pt x="2680419" y="8732996"/>
                  </a:lnTo>
                  <a:lnTo>
                    <a:pt x="2680419" y="8723408"/>
                  </a:lnTo>
                  <a:lnTo>
                    <a:pt x="2689944" y="8723408"/>
                  </a:lnTo>
                  <a:lnTo>
                    <a:pt x="2689944" y="8732996"/>
                  </a:lnTo>
                  <a:close/>
                </a:path>
                <a:path w="9865994" h="8733155">
                  <a:moveTo>
                    <a:pt x="2670894" y="8732996"/>
                  </a:moveTo>
                  <a:lnTo>
                    <a:pt x="2661370" y="8732996"/>
                  </a:lnTo>
                  <a:lnTo>
                    <a:pt x="2661370" y="8723408"/>
                  </a:lnTo>
                  <a:lnTo>
                    <a:pt x="2670894" y="8723408"/>
                  </a:lnTo>
                  <a:lnTo>
                    <a:pt x="2670894" y="8732996"/>
                  </a:lnTo>
                  <a:close/>
                </a:path>
                <a:path w="9865994" h="8733155">
                  <a:moveTo>
                    <a:pt x="2651844" y="8732996"/>
                  </a:moveTo>
                  <a:lnTo>
                    <a:pt x="2642320" y="8732996"/>
                  </a:lnTo>
                  <a:lnTo>
                    <a:pt x="2642320" y="8723408"/>
                  </a:lnTo>
                  <a:lnTo>
                    <a:pt x="2651844" y="8723408"/>
                  </a:lnTo>
                  <a:lnTo>
                    <a:pt x="2651844" y="8732996"/>
                  </a:lnTo>
                  <a:close/>
                </a:path>
                <a:path w="9865994" h="8733155">
                  <a:moveTo>
                    <a:pt x="2632794" y="8732996"/>
                  </a:moveTo>
                  <a:lnTo>
                    <a:pt x="2623269" y="8732996"/>
                  </a:lnTo>
                  <a:lnTo>
                    <a:pt x="2623269" y="8723408"/>
                  </a:lnTo>
                  <a:lnTo>
                    <a:pt x="2632794" y="8723408"/>
                  </a:lnTo>
                  <a:lnTo>
                    <a:pt x="2632794" y="8732996"/>
                  </a:lnTo>
                  <a:close/>
                </a:path>
                <a:path w="9865994" h="8733155">
                  <a:moveTo>
                    <a:pt x="2613744" y="8732996"/>
                  </a:moveTo>
                  <a:lnTo>
                    <a:pt x="2604219" y="8732996"/>
                  </a:lnTo>
                  <a:lnTo>
                    <a:pt x="2604219" y="8723408"/>
                  </a:lnTo>
                  <a:lnTo>
                    <a:pt x="2613744" y="8723408"/>
                  </a:lnTo>
                  <a:lnTo>
                    <a:pt x="2613744" y="8732996"/>
                  </a:lnTo>
                  <a:close/>
                </a:path>
                <a:path w="9865994" h="8733155">
                  <a:moveTo>
                    <a:pt x="2594694" y="8732996"/>
                  </a:moveTo>
                  <a:lnTo>
                    <a:pt x="2585169" y="8732996"/>
                  </a:lnTo>
                  <a:lnTo>
                    <a:pt x="2585169" y="8723408"/>
                  </a:lnTo>
                  <a:lnTo>
                    <a:pt x="2594694" y="8723408"/>
                  </a:lnTo>
                  <a:lnTo>
                    <a:pt x="2594694" y="8732996"/>
                  </a:lnTo>
                  <a:close/>
                </a:path>
                <a:path w="9865994" h="8733155">
                  <a:moveTo>
                    <a:pt x="2575645" y="8732996"/>
                  </a:moveTo>
                  <a:lnTo>
                    <a:pt x="2566119" y="8732996"/>
                  </a:lnTo>
                  <a:lnTo>
                    <a:pt x="2566119" y="8723408"/>
                  </a:lnTo>
                  <a:lnTo>
                    <a:pt x="2575645" y="8723408"/>
                  </a:lnTo>
                  <a:lnTo>
                    <a:pt x="2575645" y="8732996"/>
                  </a:lnTo>
                  <a:close/>
                </a:path>
                <a:path w="9865994" h="8733155">
                  <a:moveTo>
                    <a:pt x="2556595" y="8732996"/>
                  </a:moveTo>
                  <a:lnTo>
                    <a:pt x="2547069" y="8732996"/>
                  </a:lnTo>
                  <a:lnTo>
                    <a:pt x="2547069" y="8723408"/>
                  </a:lnTo>
                  <a:lnTo>
                    <a:pt x="2556595" y="8723408"/>
                  </a:lnTo>
                  <a:lnTo>
                    <a:pt x="2556595" y="8732996"/>
                  </a:lnTo>
                  <a:close/>
                </a:path>
                <a:path w="9865994" h="8733155">
                  <a:moveTo>
                    <a:pt x="2537544" y="8732996"/>
                  </a:moveTo>
                  <a:lnTo>
                    <a:pt x="2528019" y="8732996"/>
                  </a:lnTo>
                  <a:lnTo>
                    <a:pt x="2528019" y="8723408"/>
                  </a:lnTo>
                  <a:lnTo>
                    <a:pt x="2537544" y="8723408"/>
                  </a:lnTo>
                  <a:lnTo>
                    <a:pt x="2537544" y="8732996"/>
                  </a:lnTo>
                  <a:close/>
                </a:path>
                <a:path w="9865994" h="8733155">
                  <a:moveTo>
                    <a:pt x="2518494" y="8732996"/>
                  </a:moveTo>
                  <a:lnTo>
                    <a:pt x="2508969" y="8732996"/>
                  </a:lnTo>
                  <a:lnTo>
                    <a:pt x="2508969" y="8723408"/>
                  </a:lnTo>
                  <a:lnTo>
                    <a:pt x="2518494" y="8723408"/>
                  </a:lnTo>
                  <a:lnTo>
                    <a:pt x="2518494" y="8732996"/>
                  </a:lnTo>
                  <a:close/>
                </a:path>
                <a:path w="9865994" h="8733155">
                  <a:moveTo>
                    <a:pt x="2499444" y="8732996"/>
                  </a:moveTo>
                  <a:lnTo>
                    <a:pt x="2489920" y="8732996"/>
                  </a:lnTo>
                  <a:lnTo>
                    <a:pt x="2489920" y="8723408"/>
                  </a:lnTo>
                  <a:lnTo>
                    <a:pt x="2499444" y="8723408"/>
                  </a:lnTo>
                  <a:lnTo>
                    <a:pt x="2499444" y="8732996"/>
                  </a:lnTo>
                  <a:close/>
                </a:path>
                <a:path w="9865994" h="8733155">
                  <a:moveTo>
                    <a:pt x="2480394" y="8732996"/>
                  </a:moveTo>
                  <a:lnTo>
                    <a:pt x="2470870" y="8732996"/>
                  </a:lnTo>
                  <a:lnTo>
                    <a:pt x="2470870" y="8723408"/>
                  </a:lnTo>
                  <a:lnTo>
                    <a:pt x="2480394" y="8723408"/>
                  </a:lnTo>
                  <a:lnTo>
                    <a:pt x="2480394" y="8732996"/>
                  </a:lnTo>
                  <a:close/>
                </a:path>
                <a:path w="9865994" h="8733155">
                  <a:moveTo>
                    <a:pt x="2461344" y="8732996"/>
                  </a:moveTo>
                  <a:lnTo>
                    <a:pt x="2451819" y="8732996"/>
                  </a:lnTo>
                  <a:lnTo>
                    <a:pt x="2451819" y="8723408"/>
                  </a:lnTo>
                  <a:lnTo>
                    <a:pt x="2461344" y="8723408"/>
                  </a:lnTo>
                  <a:lnTo>
                    <a:pt x="2461344" y="8732996"/>
                  </a:lnTo>
                  <a:close/>
                </a:path>
                <a:path w="9865994" h="8733155">
                  <a:moveTo>
                    <a:pt x="2442294" y="8732996"/>
                  </a:moveTo>
                  <a:lnTo>
                    <a:pt x="2432769" y="8732996"/>
                  </a:lnTo>
                  <a:lnTo>
                    <a:pt x="2432769" y="8723408"/>
                  </a:lnTo>
                  <a:lnTo>
                    <a:pt x="2442294" y="8723408"/>
                  </a:lnTo>
                  <a:lnTo>
                    <a:pt x="2442294" y="8732996"/>
                  </a:lnTo>
                  <a:close/>
                </a:path>
                <a:path w="9865994" h="8733155">
                  <a:moveTo>
                    <a:pt x="2423245" y="8732996"/>
                  </a:moveTo>
                  <a:lnTo>
                    <a:pt x="2413719" y="8732996"/>
                  </a:lnTo>
                  <a:lnTo>
                    <a:pt x="2413719" y="8723408"/>
                  </a:lnTo>
                  <a:lnTo>
                    <a:pt x="2423245" y="8723408"/>
                  </a:lnTo>
                  <a:lnTo>
                    <a:pt x="2423245" y="8732996"/>
                  </a:lnTo>
                  <a:close/>
                </a:path>
                <a:path w="9865994" h="8733155">
                  <a:moveTo>
                    <a:pt x="2404195" y="8732996"/>
                  </a:moveTo>
                  <a:lnTo>
                    <a:pt x="2394669" y="8732996"/>
                  </a:lnTo>
                  <a:lnTo>
                    <a:pt x="2394669" y="8723408"/>
                  </a:lnTo>
                  <a:lnTo>
                    <a:pt x="2404195" y="8723408"/>
                  </a:lnTo>
                  <a:lnTo>
                    <a:pt x="2404195" y="8732996"/>
                  </a:lnTo>
                  <a:close/>
                </a:path>
                <a:path w="9865994" h="8733155">
                  <a:moveTo>
                    <a:pt x="2385144" y="8732996"/>
                  </a:moveTo>
                  <a:lnTo>
                    <a:pt x="2375619" y="8732996"/>
                  </a:lnTo>
                  <a:lnTo>
                    <a:pt x="2375619" y="8723408"/>
                  </a:lnTo>
                  <a:lnTo>
                    <a:pt x="2385144" y="8723408"/>
                  </a:lnTo>
                  <a:lnTo>
                    <a:pt x="2385144" y="8732996"/>
                  </a:lnTo>
                  <a:close/>
                </a:path>
                <a:path w="9865994" h="8733155">
                  <a:moveTo>
                    <a:pt x="2366094" y="8732996"/>
                  </a:moveTo>
                  <a:lnTo>
                    <a:pt x="2356569" y="8732996"/>
                  </a:lnTo>
                  <a:lnTo>
                    <a:pt x="2356569" y="8723408"/>
                  </a:lnTo>
                  <a:lnTo>
                    <a:pt x="2366094" y="8723408"/>
                  </a:lnTo>
                  <a:lnTo>
                    <a:pt x="2366094" y="8732996"/>
                  </a:lnTo>
                  <a:close/>
                </a:path>
                <a:path w="9865994" h="8733155">
                  <a:moveTo>
                    <a:pt x="2347044" y="8732996"/>
                  </a:moveTo>
                  <a:lnTo>
                    <a:pt x="2337520" y="8732996"/>
                  </a:lnTo>
                  <a:lnTo>
                    <a:pt x="2337520" y="8723408"/>
                  </a:lnTo>
                  <a:lnTo>
                    <a:pt x="2347044" y="8723408"/>
                  </a:lnTo>
                  <a:lnTo>
                    <a:pt x="2347044" y="8732996"/>
                  </a:lnTo>
                  <a:close/>
                </a:path>
                <a:path w="9865994" h="8733155">
                  <a:moveTo>
                    <a:pt x="2327994" y="8732996"/>
                  </a:moveTo>
                  <a:lnTo>
                    <a:pt x="2318470" y="8732996"/>
                  </a:lnTo>
                  <a:lnTo>
                    <a:pt x="2318470" y="8723408"/>
                  </a:lnTo>
                  <a:lnTo>
                    <a:pt x="2327994" y="8723408"/>
                  </a:lnTo>
                  <a:lnTo>
                    <a:pt x="2327994" y="8732996"/>
                  </a:lnTo>
                  <a:close/>
                </a:path>
                <a:path w="9865994" h="8733155">
                  <a:moveTo>
                    <a:pt x="2308944" y="8732996"/>
                  </a:moveTo>
                  <a:lnTo>
                    <a:pt x="2299419" y="8732996"/>
                  </a:lnTo>
                  <a:lnTo>
                    <a:pt x="2299419" y="8723408"/>
                  </a:lnTo>
                  <a:lnTo>
                    <a:pt x="2308944" y="8723408"/>
                  </a:lnTo>
                  <a:lnTo>
                    <a:pt x="2308944" y="8732996"/>
                  </a:lnTo>
                  <a:close/>
                </a:path>
                <a:path w="9865994" h="8733155">
                  <a:moveTo>
                    <a:pt x="2289894" y="8732996"/>
                  </a:moveTo>
                  <a:lnTo>
                    <a:pt x="2280369" y="8732996"/>
                  </a:lnTo>
                  <a:lnTo>
                    <a:pt x="2280369" y="8723408"/>
                  </a:lnTo>
                  <a:lnTo>
                    <a:pt x="2289894" y="8723408"/>
                  </a:lnTo>
                  <a:lnTo>
                    <a:pt x="2289894" y="8732996"/>
                  </a:lnTo>
                  <a:close/>
                </a:path>
                <a:path w="9865994" h="8733155">
                  <a:moveTo>
                    <a:pt x="2270844" y="8732996"/>
                  </a:moveTo>
                  <a:lnTo>
                    <a:pt x="2261319" y="8732996"/>
                  </a:lnTo>
                  <a:lnTo>
                    <a:pt x="2261319" y="8723408"/>
                  </a:lnTo>
                  <a:lnTo>
                    <a:pt x="2270844" y="8723408"/>
                  </a:lnTo>
                  <a:lnTo>
                    <a:pt x="2270844" y="8732996"/>
                  </a:lnTo>
                  <a:close/>
                </a:path>
                <a:path w="9865994" h="8733155">
                  <a:moveTo>
                    <a:pt x="2251795" y="8732996"/>
                  </a:moveTo>
                  <a:lnTo>
                    <a:pt x="2242269" y="8732996"/>
                  </a:lnTo>
                  <a:lnTo>
                    <a:pt x="2242269" y="8723408"/>
                  </a:lnTo>
                  <a:lnTo>
                    <a:pt x="2251795" y="8723408"/>
                  </a:lnTo>
                  <a:lnTo>
                    <a:pt x="2251795" y="8732996"/>
                  </a:lnTo>
                  <a:close/>
                </a:path>
                <a:path w="9865994" h="8733155">
                  <a:moveTo>
                    <a:pt x="2232745" y="8732996"/>
                  </a:moveTo>
                  <a:lnTo>
                    <a:pt x="2223219" y="8732996"/>
                  </a:lnTo>
                  <a:lnTo>
                    <a:pt x="2223219" y="8723408"/>
                  </a:lnTo>
                  <a:lnTo>
                    <a:pt x="2232745" y="8723408"/>
                  </a:lnTo>
                  <a:lnTo>
                    <a:pt x="2232745" y="8732996"/>
                  </a:lnTo>
                  <a:close/>
                </a:path>
                <a:path w="9865994" h="8733155">
                  <a:moveTo>
                    <a:pt x="2213694" y="8732996"/>
                  </a:moveTo>
                  <a:lnTo>
                    <a:pt x="2204169" y="8732996"/>
                  </a:lnTo>
                  <a:lnTo>
                    <a:pt x="2204169" y="8723408"/>
                  </a:lnTo>
                  <a:lnTo>
                    <a:pt x="2213694" y="8723408"/>
                  </a:lnTo>
                  <a:lnTo>
                    <a:pt x="2213694" y="8732996"/>
                  </a:lnTo>
                  <a:close/>
                </a:path>
                <a:path w="9865994" h="8733155">
                  <a:moveTo>
                    <a:pt x="2194644" y="8732996"/>
                  </a:moveTo>
                  <a:lnTo>
                    <a:pt x="2185119" y="8732996"/>
                  </a:lnTo>
                  <a:lnTo>
                    <a:pt x="2185119" y="8723408"/>
                  </a:lnTo>
                  <a:lnTo>
                    <a:pt x="2194644" y="8723408"/>
                  </a:lnTo>
                  <a:lnTo>
                    <a:pt x="2194644" y="8732996"/>
                  </a:lnTo>
                  <a:close/>
                </a:path>
                <a:path w="9865994" h="8733155">
                  <a:moveTo>
                    <a:pt x="2175594" y="8732996"/>
                  </a:moveTo>
                  <a:lnTo>
                    <a:pt x="2166070" y="8732996"/>
                  </a:lnTo>
                  <a:lnTo>
                    <a:pt x="2166070" y="8723408"/>
                  </a:lnTo>
                  <a:lnTo>
                    <a:pt x="2175594" y="8723408"/>
                  </a:lnTo>
                  <a:lnTo>
                    <a:pt x="2175594" y="8732996"/>
                  </a:lnTo>
                  <a:close/>
                </a:path>
                <a:path w="9865994" h="8733155">
                  <a:moveTo>
                    <a:pt x="2156544" y="8732996"/>
                  </a:moveTo>
                  <a:lnTo>
                    <a:pt x="2147019" y="8732996"/>
                  </a:lnTo>
                  <a:lnTo>
                    <a:pt x="2147019" y="8723408"/>
                  </a:lnTo>
                  <a:lnTo>
                    <a:pt x="2156544" y="8723408"/>
                  </a:lnTo>
                  <a:lnTo>
                    <a:pt x="2156544" y="8732996"/>
                  </a:lnTo>
                  <a:close/>
                </a:path>
                <a:path w="9865994" h="8733155">
                  <a:moveTo>
                    <a:pt x="2137494" y="8732996"/>
                  </a:moveTo>
                  <a:lnTo>
                    <a:pt x="2127969" y="8732996"/>
                  </a:lnTo>
                  <a:lnTo>
                    <a:pt x="2127969" y="8723408"/>
                  </a:lnTo>
                  <a:lnTo>
                    <a:pt x="2137494" y="8723408"/>
                  </a:lnTo>
                  <a:lnTo>
                    <a:pt x="2137494" y="8732996"/>
                  </a:lnTo>
                  <a:close/>
                </a:path>
                <a:path w="9865994" h="8733155">
                  <a:moveTo>
                    <a:pt x="2118444" y="8732996"/>
                  </a:moveTo>
                  <a:lnTo>
                    <a:pt x="2108919" y="8732996"/>
                  </a:lnTo>
                  <a:lnTo>
                    <a:pt x="2108919" y="8723408"/>
                  </a:lnTo>
                  <a:lnTo>
                    <a:pt x="2118444" y="8723408"/>
                  </a:lnTo>
                  <a:lnTo>
                    <a:pt x="2118444" y="8732996"/>
                  </a:lnTo>
                  <a:close/>
                </a:path>
                <a:path w="9865994" h="8733155">
                  <a:moveTo>
                    <a:pt x="2099394" y="8732996"/>
                  </a:moveTo>
                  <a:lnTo>
                    <a:pt x="2089869" y="8732996"/>
                  </a:lnTo>
                  <a:lnTo>
                    <a:pt x="2089869" y="8723408"/>
                  </a:lnTo>
                  <a:lnTo>
                    <a:pt x="2099394" y="8723408"/>
                  </a:lnTo>
                  <a:lnTo>
                    <a:pt x="2099394" y="8732996"/>
                  </a:lnTo>
                  <a:close/>
                </a:path>
                <a:path w="9865994" h="8733155">
                  <a:moveTo>
                    <a:pt x="2080345" y="8732996"/>
                  </a:moveTo>
                  <a:lnTo>
                    <a:pt x="2070819" y="8732996"/>
                  </a:lnTo>
                  <a:lnTo>
                    <a:pt x="2070819" y="8723408"/>
                  </a:lnTo>
                  <a:lnTo>
                    <a:pt x="2080345" y="8723408"/>
                  </a:lnTo>
                  <a:lnTo>
                    <a:pt x="2080345" y="8732996"/>
                  </a:lnTo>
                  <a:close/>
                </a:path>
                <a:path w="9865994" h="8733155">
                  <a:moveTo>
                    <a:pt x="2061294" y="8732996"/>
                  </a:moveTo>
                  <a:lnTo>
                    <a:pt x="2051769" y="8732996"/>
                  </a:lnTo>
                  <a:lnTo>
                    <a:pt x="2051769" y="8723408"/>
                  </a:lnTo>
                  <a:lnTo>
                    <a:pt x="2061294" y="8723408"/>
                  </a:lnTo>
                  <a:lnTo>
                    <a:pt x="2061294" y="8732996"/>
                  </a:lnTo>
                  <a:close/>
                </a:path>
                <a:path w="9865994" h="8733155">
                  <a:moveTo>
                    <a:pt x="2042244" y="8732996"/>
                  </a:moveTo>
                  <a:lnTo>
                    <a:pt x="2032719" y="8732996"/>
                  </a:lnTo>
                  <a:lnTo>
                    <a:pt x="2032719" y="8723408"/>
                  </a:lnTo>
                  <a:lnTo>
                    <a:pt x="2042244" y="8723408"/>
                  </a:lnTo>
                  <a:lnTo>
                    <a:pt x="2042244" y="8732996"/>
                  </a:lnTo>
                  <a:close/>
                </a:path>
                <a:path w="9865994" h="8733155">
                  <a:moveTo>
                    <a:pt x="2023194" y="8732996"/>
                  </a:moveTo>
                  <a:lnTo>
                    <a:pt x="2013670" y="8732996"/>
                  </a:lnTo>
                  <a:lnTo>
                    <a:pt x="2013670" y="8723408"/>
                  </a:lnTo>
                  <a:lnTo>
                    <a:pt x="2023194" y="8723408"/>
                  </a:lnTo>
                  <a:lnTo>
                    <a:pt x="2023194" y="8732996"/>
                  </a:lnTo>
                  <a:close/>
                </a:path>
                <a:path w="9865994" h="8733155">
                  <a:moveTo>
                    <a:pt x="2004144" y="8732996"/>
                  </a:moveTo>
                  <a:lnTo>
                    <a:pt x="1994620" y="8732996"/>
                  </a:lnTo>
                  <a:lnTo>
                    <a:pt x="1994620" y="8723408"/>
                  </a:lnTo>
                  <a:lnTo>
                    <a:pt x="2004144" y="8723408"/>
                  </a:lnTo>
                  <a:lnTo>
                    <a:pt x="2004144" y="8732996"/>
                  </a:lnTo>
                  <a:close/>
                </a:path>
                <a:path w="9865994" h="8733155">
                  <a:moveTo>
                    <a:pt x="1985094" y="8732996"/>
                  </a:moveTo>
                  <a:lnTo>
                    <a:pt x="1975569" y="8732996"/>
                  </a:lnTo>
                  <a:lnTo>
                    <a:pt x="1975569" y="8723408"/>
                  </a:lnTo>
                  <a:lnTo>
                    <a:pt x="1985094" y="8723408"/>
                  </a:lnTo>
                  <a:lnTo>
                    <a:pt x="1985094" y="8732996"/>
                  </a:lnTo>
                  <a:close/>
                </a:path>
                <a:path w="9865994" h="8733155">
                  <a:moveTo>
                    <a:pt x="1966044" y="8732996"/>
                  </a:moveTo>
                  <a:lnTo>
                    <a:pt x="1956519" y="8732996"/>
                  </a:lnTo>
                  <a:lnTo>
                    <a:pt x="1956519" y="8723408"/>
                  </a:lnTo>
                  <a:lnTo>
                    <a:pt x="1966044" y="8723408"/>
                  </a:lnTo>
                  <a:lnTo>
                    <a:pt x="1966044" y="8732996"/>
                  </a:lnTo>
                  <a:close/>
                </a:path>
                <a:path w="9865994" h="8733155">
                  <a:moveTo>
                    <a:pt x="1946994" y="8732996"/>
                  </a:moveTo>
                  <a:lnTo>
                    <a:pt x="1937469" y="8732996"/>
                  </a:lnTo>
                  <a:lnTo>
                    <a:pt x="1937469" y="8723408"/>
                  </a:lnTo>
                  <a:lnTo>
                    <a:pt x="1946994" y="8723408"/>
                  </a:lnTo>
                  <a:lnTo>
                    <a:pt x="1946994" y="8732996"/>
                  </a:lnTo>
                  <a:close/>
                </a:path>
                <a:path w="9865994" h="8733155">
                  <a:moveTo>
                    <a:pt x="1927945" y="8732996"/>
                  </a:moveTo>
                  <a:lnTo>
                    <a:pt x="1918419" y="8732996"/>
                  </a:lnTo>
                  <a:lnTo>
                    <a:pt x="1918419" y="8723408"/>
                  </a:lnTo>
                  <a:lnTo>
                    <a:pt x="1927945" y="8723408"/>
                  </a:lnTo>
                  <a:lnTo>
                    <a:pt x="1927945" y="8732996"/>
                  </a:lnTo>
                  <a:close/>
                </a:path>
                <a:path w="9865994" h="8733155">
                  <a:moveTo>
                    <a:pt x="1908894" y="8732996"/>
                  </a:moveTo>
                  <a:lnTo>
                    <a:pt x="1899369" y="8732996"/>
                  </a:lnTo>
                  <a:lnTo>
                    <a:pt x="1899369" y="8723408"/>
                  </a:lnTo>
                  <a:lnTo>
                    <a:pt x="1908894" y="8723408"/>
                  </a:lnTo>
                  <a:lnTo>
                    <a:pt x="1908894" y="8732996"/>
                  </a:lnTo>
                  <a:close/>
                </a:path>
                <a:path w="9865994" h="8733155">
                  <a:moveTo>
                    <a:pt x="1889844" y="8732996"/>
                  </a:moveTo>
                  <a:lnTo>
                    <a:pt x="1880319" y="8732996"/>
                  </a:lnTo>
                  <a:lnTo>
                    <a:pt x="1880319" y="8723408"/>
                  </a:lnTo>
                  <a:lnTo>
                    <a:pt x="1889844" y="8723408"/>
                  </a:lnTo>
                  <a:lnTo>
                    <a:pt x="1889844" y="8732996"/>
                  </a:lnTo>
                  <a:close/>
                </a:path>
                <a:path w="9865994" h="8733155">
                  <a:moveTo>
                    <a:pt x="1870794" y="8732996"/>
                  </a:moveTo>
                  <a:lnTo>
                    <a:pt x="1861269" y="8732996"/>
                  </a:lnTo>
                  <a:lnTo>
                    <a:pt x="1861269" y="8723408"/>
                  </a:lnTo>
                  <a:lnTo>
                    <a:pt x="1870794" y="8723408"/>
                  </a:lnTo>
                  <a:lnTo>
                    <a:pt x="1870794" y="8732996"/>
                  </a:lnTo>
                  <a:close/>
                </a:path>
                <a:path w="9865994" h="8733155">
                  <a:moveTo>
                    <a:pt x="1851744" y="8732996"/>
                  </a:moveTo>
                  <a:lnTo>
                    <a:pt x="1842220" y="8732996"/>
                  </a:lnTo>
                  <a:lnTo>
                    <a:pt x="1842220" y="8723408"/>
                  </a:lnTo>
                  <a:lnTo>
                    <a:pt x="1851744" y="8723408"/>
                  </a:lnTo>
                  <a:lnTo>
                    <a:pt x="1851744" y="8732996"/>
                  </a:lnTo>
                  <a:close/>
                </a:path>
                <a:path w="9865994" h="8733155">
                  <a:moveTo>
                    <a:pt x="1832694" y="8732996"/>
                  </a:moveTo>
                  <a:lnTo>
                    <a:pt x="1823169" y="8732996"/>
                  </a:lnTo>
                  <a:lnTo>
                    <a:pt x="1823169" y="8723408"/>
                  </a:lnTo>
                  <a:lnTo>
                    <a:pt x="1832694" y="8723408"/>
                  </a:lnTo>
                  <a:lnTo>
                    <a:pt x="1832694" y="8732996"/>
                  </a:lnTo>
                  <a:close/>
                </a:path>
                <a:path w="9865994" h="8733155">
                  <a:moveTo>
                    <a:pt x="1813644" y="8732996"/>
                  </a:moveTo>
                  <a:lnTo>
                    <a:pt x="1804119" y="8732996"/>
                  </a:lnTo>
                  <a:lnTo>
                    <a:pt x="1804119" y="8723408"/>
                  </a:lnTo>
                  <a:lnTo>
                    <a:pt x="1813644" y="8723408"/>
                  </a:lnTo>
                  <a:lnTo>
                    <a:pt x="1813644" y="8732996"/>
                  </a:lnTo>
                  <a:close/>
                </a:path>
                <a:path w="9865994" h="8733155">
                  <a:moveTo>
                    <a:pt x="1794594" y="8732996"/>
                  </a:moveTo>
                  <a:lnTo>
                    <a:pt x="1785069" y="8732996"/>
                  </a:lnTo>
                  <a:lnTo>
                    <a:pt x="1785069" y="8723408"/>
                  </a:lnTo>
                  <a:lnTo>
                    <a:pt x="1794594" y="8723408"/>
                  </a:lnTo>
                  <a:lnTo>
                    <a:pt x="1794594" y="8732996"/>
                  </a:lnTo>
                  <a:close/>
                </a:path>
                <a:path w="9865994" h="8733155">
                  <a:moveTo>
                    <a:pt x="1775544" y="8732996"/>
                  </a:moveTo>
                  <a:lnTo>
                    <a:pt x="1766019" y="8732996"/>
                  </a:lnTo>
                  <a:lnTo>
                    <a:pt x="1766019" y="8723408"/>
                  </a:lnTo>
                  <a:lnTo>
                    <a:pt x="1775544" y="8723408"/>
                  </a:lnTo>
                  <a:lnTo>
                    <a:pt x="1775544" y="8732996"/>
                  </a:lnTo>
                  <a:close/>
                </a:path>
                <a:path w="9865994" h="8733155">
                  <a:moveTo>
                    <a:pt x="1756495" y="8732996"/>
                  </a:moveTo>
                  <a:lnTo>
                    <a:pt x="1746969" y="8732996"/>
                  </a:lnTo>
                  <a:lnTo>
                    <a:pt x="1746969" y="8723408"/>
                  </a:lnTo>
                  <a:lnTo>
                    <a:pt x="1756495" y="8723408"/>
                  </a:lnTo>
                  <a:lnTo>
                    <a:pt x="1756495" y="8732996"/>
                  </a:lnTo>
                  <a:close/>
                </a:path>
                <a:path w="9865994" h="8733155">
                  <a:moveTo>
                    <a:pt x="1737444" y="8732996"/>
                  </a:moveTo>
                  <a:lnTo>
                    <a:pt x="1727919" y="8732996"/>
                  </a:lnTo>
                  <a:lnTo>
                    <a:pt x="1727919" y="8723408"/>
                  </a:lnTo>
                  <a:lnTo>
                    <a:pt x="1737444" y="8723408"/>
                  </a:lnTo>
                  <a:lnTo>
                    <a:pt x="1737444" y="8732996"/>
                  </a:lnTo>
                  <a:close/>
                </a:path>
                <a:path w="9865994" h="8733155">
                  <a:moveTo>
                    <a:pt x="1718394" y="8732996"/>
                  </a:moveTo>
                  <a:lnTo>
                    <a:pt x="1708869" y="8732996"/>
                  </a:lnTo>
                  <a:lnTo>
                    <a:pt x="1708869" y="8723408"/>
                  </a:lnTo>
                  <a:lnTo>
                    <a:pt x="1718394" y="8723408"/>
                  </a:lnTo>
                  <a:lnTo>
                    <a:pt x="1718394" y="8732996"/>
                  </a:lnTo>
                  <a:close/>
                </a:path>
                <a:path w="9865994" h="8733155">
                  <a:moveTo>
                    <a:pt x="1699344" y="8732996"/>
                  </a:moveTo>
                  <a:lnTo>
                    <a:pt x="1689820" y="8732996"/>
                  </a:lnTo>
                  <a:lnTo>
                    <a:pt x="1689820" y="8723408"/>
                  </a:lnTo>
                  <a:lnTo>
                    <a:pt x="1699344" y="8723408"/>
                  </a:lnTo>
                  <a:lnTo>
                    <a:pt x="1699344" y="8732996"/>
                  </a:lnTo>
                  <a:close/>
                </a:path>
                <a:path w="9865994" h="8733155">
                  <a:moveTo>
                    <a:pt x="1680294" y="8732996"/>
                  </a:moveTo>
                  <a:lnTo>
                    <a:pt x="1670770" y="8732996"/>
                  </a:lnTo>
                  <a:lnTo>
                    <a:pt x="1670770" y="8723408"/>
                  </a:lnTo>
                  <a:lnTo>
                    <a:pt x="1680294" y="8723408"/>
                  </a:lnTo>
                  <a:lnTo>
                    <a:pt x="1680294" y="8732996"/>
                  </a:lnTo>
                  <a:close/>
                </a:path>
                <a:path w="9865994" h="8733155">
                  <a:moveTo>
                    <a:pt x="1661244" y="8732996"/>
                  </a:moveTo>
                  <a:lnTo>
                    <a:pt x="1651719" y="8732996"/>
                  </a:lnTo>
                  <a:lnTo>
                    <a:pt x="1651719" y="8723408"/>
                  </a:lnTo>
                  <a:lnTo>
                    <a:pt x="1661244" y="8723408"/>
                  </a:lnTo>
                  <a:lnTo>
                    <a:pt x="1661244" y="8732996"/>
                  </a:lnTo>
                  <a:close/>
                </a:path>
                <a:path w="9865994" h="8733155">
                  <a:moveTo>
                    <a:pt x="1642194" y="8732996"/>
                  </a:moveTo>
                  <a:lnTo>
                    <a:pt x="1632669" y="8732996"/>
                  </a:lnTo>
                  <a:lnTo>
                    <a:pt x="1632669" y="8723408"/>
                  </a:lnTo>
                  <a:lnTo>
                    <a:pt x="1642194" y="8723408"/>
                  </a:lnTo>
                  <a:lnTo>
                    <a:pt x="1642194" y="8732996"/>
                  </a:lnTo>
                  <a:close/>
                </a:path>
                <a:path w="9865994" h="8733155">
                  <a:moveTo>
                    <a:pt x="1623144" y="8732996"/>
                  </a:moveTo>
                  <a:lnTo>
                    <a:pt x="1613619" y="8732996"/>
                  </a:lnTo>
                  <a:lnTo>
                    <a:pt x="1613619" y="8723408"/>
                  </a:lnTo>
                  <a:lnTo>
                    <a:pt x="1623144" y="8723408"/>
                  </a:lnTo>
                  <a:lnTo>
                    <a:pt x="1623144" y="8732996"/>
                  </a:lnTo>
                  <a:close/>
                </a:path>
                <a:path w="9865994" h="8733155">
                  <a:moveTo>
                    <a:pt x="1604095" y="8732996"/>
                  </a:moveTo>
                  <a:lnTo>
                    <a:pt x="1594569" y="8732996"/>
                  </a:lnTo>
                  <a:lnTo>
                    <a:pt x="1594569" y="8723408"/>
                  </a:lnTo>
                  <a:lnTo>
                    <a:pt x="1604095" y="8723408"/>
                  </a:lnTo>
                  <a:lnTo>
                    <a:pt x="1604095" y="8732996"/>
                  </a:lnTo>
                  <a:close/>
                </a:path>
                <a:path w="9865994" h="8733155">
                  <a:moveTo>
                    <a:pt x="1585044" y="8732996"/>
                  </a:moveTo>
                  <a:lnTo>
                    <a:pt x="1575519" y="8732996"/>
                  </a:lnTo>
                  <a:lnTo>
                    <a:pt x="1575519" y="8723408"/>
                  </a:lnTo>
                  <a:lnTo>
                    <a:pt x="1585044" y="8723408"/>
                  </a:lnTo>
                  <a:lnTo>
                    <a:pt x="1585044" y="8732996"/>
                  </a:lnTo>
                  <a:close/>
                </a:path>
                <a:path w="9865994" h="8733155">
                  <a:moveTo>
                    <a:pt x="1565994" y="8732996"/>
                  </a:moveTo>
                  <a:lnTo>
                    <a:pt x="1556469" y="8732996"/>
                  </a:lnTo>
                  <a:lnTo>
                    <a:pt x="1556469" y="8723408"/>
                  </a:lnTo>
                  <a:lnTo>
                    <a:pt x="1565994" y="8723408"/>
                  </a:lnTo>
                  <a:lnTo>
                    <a:pt x="1565994" y="8732996"/>
                  </a:lnTo>
                  <a:close/>
                </a:path>
                <a:path w="9865994" h="8733155">
                  <a:moveTo>
                    <a:pt x="1546944" y="8732996"/>
                  </a:moveTo>
                  <a:lnTo>
                    <a:pt x="1537419" y="8732996"/>
                  </a:lnTo>
                  <a:lnTo>
                    <a:pt x="1537419" y="8723408"/>
                  </a:lnTo>
                  <a:lnTo>
                    <a:pt x="1546944" y="8723408"/>
                  </a:lnTo>
                  <a:lnTo>
                    <a:pt x="1546944" y="8732996"/>
                  </a:lnTo>
                  <a:close/>
                </a:path>
                <a:path w="9865994" h="8733155">
                  <a:moveTo>
                    <a:pt x="1527894" y="8732996"/>
                  </a:moveTo>
                  <a:lnTo>
                    <a:pt x="1518370" y="8732996"/>
                  </a:lnTo>
                  <a:lnTo>
                    <a:pt x="1518370" y="8723408"/>
                  </a:lnTo>
                  <a:lnTo>
                    <a:pt x="1527894" y="8723408"/>
                  </a:lnTo>
                  <a:lnTo>
                    <a:pt x="1527894" y="8732996"/>
                  </a:lnTo>
                  <a:close/>
                </a:path>
                <a:path w="9865994" h="8733155">
                  <a:moveTo>
                    <a:pt x="1508844" y="8732996"/>
                  </a:moveTo>
                  <a:lnTo>
                    <a:pt x="1499319" y="8732996"/>
                  </a:lnTo>
                  <a:lnTo>
                    <a:pt x="1499319" y="8723408"/>
                  </a:lnTo>
                  <a:lnTo>
                    <a:pt x="1508844" y="8723408"/>
                  </a:lnTo>
                  <a:lnTo>
                    <a:pt x="1508844" y="8732996"/>
                  </a:lnTo>
                  <a:close/>
                </a:path>
                <a:path w="9865994" h="8733155">
                  <a:moveTo>
                    <a:pt x="1489794" y="8732996"/>
                  </a:moveTo>
                  <a:lnTo>
                    <a:pt x="1480269" y="8732996"/>
                  </a:lnTo>
                  <a:lnTo>
                    <a:pt x="1480269" y="8723408"/>
                  </a:lnTo>
                  <a:lnTo>
                    <a:pt x="1489794" y="8723408"/>
                  </a:lnTo>
                  <a:lnTo>
                    <a:pt x="1489794" y="8732996"/>
                  </a:lnTo>
                  <a:close/>
                </a:path>
                <a:path w="9865994" h="8733155">
                  <a:moveTo>
                    <a:pt x="1470744" y="8732996"/>
                  </a:moveTo>
                  <a:lnTo>
                    <a:pt x="1461219" y="8732996"/>
                  </a:lnTo>
                  <a:lnTo>
                    <a:pt x="1461219" y="8723408"/>
                  </a:lnTo>
                  <a:lnTo>
                    <a:pt x="1470744" y="8723408"/>
                  </a:lnTo>
                  <a:lnTo>
                    <a:pt x="1470744" y="8732996"/>
                  </a:lnTo>
                  <a:close/>
                </a:path>
                <a:path w="9865994" h="8733155">
                  <a:moveTo>
                    <a:pt x="1451694" y="8732996"/>
                  </a:moveTo>
                  <a:lnTo>
                    <a:pt x="1442169" y="8732996"/>
                  </a:lnTo>
                  <a:lnTo>
                    <a:pt x="1442169" y="8723408"/>
                  </a:lnTo>
                  <a:lnTo>
                    <a:pt x="1451694" y="8723408"/>
                  </a:lnTo>
                  <a:lnTo>
                    <a:pt x="1451694" y="8732996"/>
                  </a:lnTo>
                  <a:close/>
                </a:path>
                <a:path w="9865994" h="8733155">
                  <a:moveTo>
                    <a:pt x="1432645" y="8732996"/>
                  </a:moveTo>
                  <a:lnTo>
                    <a:pt x="1423119" y="8732996"/>
                  </a:lnTo>
                  <a:lnTo>
                    <a:pt x="1423119" y="8723408"/>
                  </a:lnTo>
                  <a:lnTo>
                    <a:pt x="1432645" y="8723408"/>
                  </a:lnTo>
                  <a:lnTo>
                    <a:pt x="1432645" y="8732996"/>
                  </a:lnTo>
                  <a:close/>
                </a:path>
                <a:path w="9865994" h="8733155">
                  <a:moveTo>
                    <a:pt x="1413594" y="8732996"/>
                  </a:moveTo>
                  <a:lnTo>
                    <a:pt x="1404069" y="8732996"/>
                  </a:lnTo>
                  <a:lnTo>
                    <a:pt x="1404069" y="8723408"/>
                  </a:lnTo>
                  <a:lnTo>
                    <a:pt x="1413594" y="8723408"/>
                  </a:lnTo>
                  <a:lnTo>
                    <a:pt x="1413594" y="8732996"/>
                  </a:lnTo>
                  <a:close/>
                </a:path>
                <a:path w="9865994" h="8733155">
                  <a:moveTo>
                    <a:pt x="1394544" y="8732996"/>
                  </a:moveTo>
                  <a:lnTo>
                    <a:pt x="1385019" y="8732996"/>
                  </a:lnTo>
                  <a:lnTo>
                    <a:pt x="1385019" y="8723408"/>
                  </a:lnTo>
                  <a:lnTo>
                    <a:pt x="1394544" y="8723408"/>
                  </a:lnTo>
                  <a:lnTo>
                    <a:pt x="1394544" y="8732996"/>
                  </a:lnTo>
                  <a:close/>
                </a:path>
                <a:path w="9865994" h="8733155">
                  <a:moveTo>
                    <a:pt x="1375494" y="8732996"/>
                  </a:moveTo>
                  <a:lnTo>
                    <a:pt x="1365970" y="8732996"/>
                  </a:lnTo>
                  <a:lnTo>
                    <a:pt x="1365970" y="8723408"/>
                  </a:lnTo>
                  <a:lnTo>
                    <a:pt x="1375494" y="8723408"/>
                  </a:lnTo>
                  <a:lnTo>
                    <a:pt x="1375494" y="8732996"/>
                  </a:lnTo>
                  <a:close/>
                </a:path>
                <a:path w="9865994" h="8733155">
                  <a:moveTo>
                    <a:pt x="1356444" y="8732996"/>
                  </a:moveTo>
                  <a:lnTo>
                    <a:pt x="1346919" y="8732996"/>
                  </a:lnTo>
                  <a:lnTo>
                    <a:pt x="1346919" y="8723408"/>
                  </a:lnTo>
                  <a:lnTo>
                    <a:pt x="1356444" y="8723408"/>
                  </a:lnTo>
                  <a:lnTo>
                    <a:pt x="1356444" y="8732996"/>
                  </a:lnTo>
                  <a:close/>
                </a:path>
                <a:path w="9865994" h="8733155">
                  <a:moveTo>
                    <a:pt x="1337394" y="8732996"/>
                  </a:moveTo>
                  <a:lnTo>
                    <a:pt x="1327869" y="8732996"/>
                  </a:lnTo>
                  <a:lnTo>
                    <a:pt x="1327869" y="8723408"/>
                  </a:lnTo>
                  <a:lnTo>
                    <a:pt x="1337394" y="8723408"/>
                  </a:lnTo>
                  <a:lnTo>
                    <a:pt x="1337394" y="8732996"/>
                  </a:lnTo>
                  <a:close/>
                </a:path>
                <a:path w="9865994" h="8733155">
                  <a:moveTo>
                    <a:pt x="1318344" y="8732996"/>
                  </a:moveTo>
                  <a:lnTo>
                    <a:pt x="1308819" y="8732996"/>
                  </a:lnTo>
                  <a:lnTo>
                    <a:pt x="1308819" y="8723408"/>
                  </a:lnTo>
                  <a:lnTo>
                    <a:pt x="1318344" y="8723408"/>
                  </a:lnTo>
                  <a:lnTo>
                    <a:pt x="1318344" y="8732996"/>
                  </a:lnTo>
                  <a:close/>
                </a:path>
                <a:path w="9865994" h="8733155">
                  <a:moveTo>
                    <a:pt x="1299294" y="8732996"/>
                  </a:moveTo>
                  <a:lnTo>
                    <a:pt x="1289769" y="8732996"/>
                  </a:lnTo>
                  <a:lnTo>
                    <a:pt x="1289769" y="8723408"/>
                  </a:lnTo>
                  <a:lnTo>
                    <a:pt x="1299294" y="8723408"/>
                  </a:lnTo>
                  <a:lnTo>
                    <a:pt x="1299294" y="8732996"/>
                  </a:lnTo>
                  <a:close/>
                </a:path>
                <a:path w="9865994" h="8733155">
                  <a:moveTo>
                    <a:pt x="1280245" y="8732996"/>
                  </a:moveTo>
                  <a:lnTo>
                    <a:pt x="1270719" y="8732996"/>
                  </a:lnTo>
                  <a:lnTo>
                    <a:pt x="1270719" y="8723408"/>
                  </a:lnTo>
                  <a:lnTo>
                    <a:pt x="1280245" y="8723408"/>
                  </a:lnTo>
                  <a:lnTo>
                    <a:pt x="1280245" y="8732996"/>
                  </a:lnTo>
                  <a:close/>
                </a:path>
                <a:path w="9865994" h="8733155">
                  <a:moveTo>
                    <a:pt x="1261194" y="8732996"/>
                  </a:moveTo>
                  <a:lnTo>
                    <a:pt x="1251669" y="8732996"/>
                  </a:lnTo>
                  <a:lnTo>
                    <a:pt x="1251669" y="8723408"/>
                  </a:lnTo>
                  <a:lnTo>
                    <a:pt x="1261194" y="8723408"/>
                  </a:lnTo>
                  <a:lnTo>
                    <a:pt x="1261194" y="8732996"/>
                  </a:lnTo>
                  <a:close/>
                </a:path>
                <a:path w="9865994" h="8733155">
                  <a:moveTo>
                    <a:pt x="1242144" y="8732996"/>
                  </a:moveTo>
                  <a:lnTo>
                    <a:pt x="1232619" y="8732996"/>
                  </a:lnTo>
                  <a:lnTo>
                    <a:pt x="1232619" y="8723408"/>
                  </a:lnTo>
                  <a:lnTo>
                    <a:pt x="1242144" y="8723408"/>
                  </a:lnTo>
                  <a:lnTo>
                    <a:pt x="1242144" y="8732996"/>
                  </a:lnTo>
                  <a:close/>
                </a:path>
                <a:path w="9865994" h="8733155">
                  <a:moveTo>
                    <a:pt x="1223094" y="8732996"/>
                  </a:moveTo>
                  <a:lnTo>
                    <a:pt x="1213569" y="8732996"/>
                  </a:lnTo>
                  <a:lnTo>
                    <a:pt x="1213569" y="8723408"/>
                  </a:lnTo>
                  <a:lnTo>
                    <a:pt x="1223094" y="8723408"/>
                  </a:lnTo>
                  <a:lnTo>
                    <a:pt x="1223094" y="8732996"/>
                  </a:lnTo>
                  <a:close/>
                </a:path>
                <a:path w="9865994" h="8733155">
                  <a:moveTo>
                    <a:pt x="1204044" y="8732996"/>
                  </a:moveTo>
                  <a:lnTo>
                    <a:pt x="1194520" y="8732996"/>
                  </a:lnTo>
                  <a:lnTo>
                    <a:pt x="1194520" y="8723408"/>
                  </a:lnTo>
                  <a:lnTo>
                    <a:pt x="1204044" y="8723408"/>
                  </a:lnTo>
                  <a:lnTo>
                    <a:pt x="1204044" y="8732996"/>
                  </a:lnTo>
                  <a:close/>
                </a:path>
                <a:path w="9865994" h="8733155">
                  <a:moveTo>
                    <a:pt x="1184994" y="8732996"/>
                  </a:moveTo>
                  <a:lnTo>
                    <a:pt x="1175469" y="8732996"/>
                  </a:lnTo>
                  <a:lnTo>
                    <a:pt x="1175469" y="8723408"/>
                  </a:lnTo>
                  <a:lnTo>
                    <a:pt x="1184994" y="8723408"/>
                  </a:lnTo>
                  <a:lnTo>
                    <a:pt x="1184994" y="8732996"/>
                  </a:lnTo>
                  <a:close/>
                </a:path>
                <a:path w="9865994" h="8733155">
                  <a:moveTo>
                    <a:pt x="1165944" y="8732996"/>
                  </a:moveTo>
                  <a:lnTo>
                    <a:pt x="1156419" y="8732996"/>
                  </a:lnTo>
                  <a:lnTo>
                    <a:pt x="1156419" y="8723408"/>
                  </a:lnTo>
                  <a:lnTo>
                    <a:pt x="1165944" y="8723408"/>
                  </a:lnTo>
                  <a:lnTo>
                    <a:pt x="1165944" y="8732996"/>
                  </a:lnTo>
                  <a:close/>
                </a:path>
                <a:path w="9865994" h="8733155">
                  <a:moveTo>
                    <a:pt x="1146894" y="8732996"/>
                  </a:moveTo>
                  <a:lnTo>
                    <a:pt x="1137369" y="8732996"/>
                  </a:lnTo>
                  <a:lnTo>
                    <a:pt x="1137369" y="8723408"/>
                  </a:lnTo>
                  <a:lnTo>
                    <a:pt x="1146894" y="8723408"/>
                  </a:lnTo>
                  <a:lnTo>
                    <a:pt x="1146894" y="8732996"/>
                  </a:lnTo>
                  <a:close/>
                </a:path>
                <a:path w="9865994" h="8733155">
                  <a:moveTo>
                    <a:pt x="1127844" y="8732996"/>
                  </a:moveTo>
                  <a:lnTo>
                    <a:pt x="1118319" y="8732996"/>
                  </a:lnTo>
                  <a:lnTo>
                    <a:pt x="1118319" y="8723408"/>
                  </a:lnTo>
                  <a:lnTo>
                    <a:pt x="1127844" y="8723408"/>
                  </a:lnTo>
                  <a:lnTo>
                    <a:pt x="1127844" y="8732996"/>
                  </a:lnTo>
                  <a:close/>
                </a:path>
                <a:path w="9865994" h="8733155">
                  <a:moveTo>
                    <a:pt x="1108794" y="8732996"/>
                  </a:moveTo>
                  <a:lnTo>
                    <a:pt x="1099269" y="8732996"/>
                  </a:lnTo>
                  <a:lnTo>
                    <a:pt x="1099269" y="8723408"/>
                  </a:lnTo>
                  <a:lnTo>
                    <a:pt x="1108794" y="8723408"/>
                  </a:lnTo>
                  <a:lnTo>
                    <a:pt x="1108794" y="8732996"/>
                  </a:lnTo>
                  <a:close/>
                </a:path>
                <a:path w="9865994" h="8733155">
                  <a:moveTo>
                    <a:pt x="1089744" y="8732996"/>
                  </a:moveTo>
                  <a:lnTo>
                    <a:pt x="1080219" y="8732996"/>
                  </a:lnTo>
                  <a:lnTo>
                    <a:pt x="1080219" y="8723408"/>
                  </a:lnTo>
                  <a:lnTo>
                    <a:pt x="1089744" y="8723408"/>
                  </a:lnTo>
                  <a:lnTo>
                    <a:pt x="1089744" y="8732996"/>
                  </a:lnTo>
                  <a:close/>
                </a:path>
                <a:path w="9865994" h="8733155">
                  <a:moveTo>
                    <a:pt x="1070694" y="8732996"/>
                  </a:moveTo>
                  <a:lnTo>
                    <a:pt x="1061169" y="8732996"/>
                  </a:lnTo>
                  <a:lnTo>
                    <a:pt x="1061169" y="8723408"/>
                  </a:lnTo>
                  <a:lnTo>
                    <a:pt x="1070694" y="8723408"/>
                  </a:lnTo>
                  <a:lnTo>
                    <a:pt x="1070694" y="8732996"/>
                  </a:lnTo>
                  <a:close/>
                </a:path>
                <a:path w="9865994" h="8733155">
                  <a:moveTo>
                    <a:pt x="1051644" y="8732996"/>
                  </a:moveTo>
                  <a:lnTo>
                    <a:pt x="1042119" y="8732996"/>
                  </a:lnTo>
                  <a:lnTo>
                    <a:pt x="1042119" y="8723408"/>
                  </a:lnTo>
                  <a:lnTo>
                    <a:pt x="1051644" y="8723408"/>
                  </a:lnTo>
                  <a:lnTo>
                    <a:pt x="1051644" y="8732996"/>
                  </a:lnTo>
                  <a:close/>
                </a:path>
                <a:path w="9865994" h="8733155">
                  <a:moveTo>
                    <a:pt x="1032594" y="8732996"/>
                  </a:moveTo>
                  <a:lnTo>
                    <a:pt x="1023069" y="8732996"/>
                  </a:lnTo>
                  <a:lnTo>
                    <a:pt x="1023069" y="8723408"/>
                  </a:lnTo>
                  <a:lnTo>
                    <a:pt x="1032594" y="8723408"/>
                  </a:lnTo>
                  <a:lnTo>
                    <a:pt x="1032594" y="8732996"/>
                  </a:lnTo>
                  <a:close/>
                </a:path>
                <a:path w="9865994" h="8733155">
                  <a:moveTo>
                    <a:pt x="1013544" y="8732996"/>
                  </a:moveTo>
                  <a:lnTo>
                    <a:pt x="1004019" y="8732996"/>
                  </a:lnTo>
                  <a:lnTo>
                    <a:pt x="1004019" y="8723408"/>
                  </a:lnTo>
                  <a:lnTo>
                    <a:pt x="1013544" y="8723408"/>
                  </a:lnTo>
                  <a:lnTo>
                    <a:pt x="1013544" y="8732996"/>
                  </a:lnTo>
                  <a:close/>
                </a:path>
                <a:path w="9865994" h="8733155">
                  <a:moveTo>
                    <a:pt x="994494" y="8732996"/>
                  </a:moveTo>
                  <a:lnTo>
                    <a:pt x="984969" y="8732996"/>
                  </a:lnTo>
                  <a:lnTo>
                    <a:pt x="984969" y="8723408"/>
                  </a:lnTo>
                  <a:lnTo>
                    <a:pt x="994494" y="8723408"/>
                  </a:lnTo>
                  <a:lnTo>
                    <a:pt x="994494" y="8732996"/>
                  </a:lnTo>
                  <a:close/>
                </a:path>
                <a:path w="9865994" h="8733155">
                  <a:moveTo>
                    <a:pt x="975444" y="8732996"/>
                  </a:moveTo>
                  <a:lnTo>
                    <a:pt x="965919" y="8732996"/>
                  </a:lnTo>
                  <a:lnTo>
                    <a:pt x="965919" y="8723408"/>
                  </a:lnTo>
                  <a:lnTo>
                    <a:pt x="975444" y="8723408"/>
                  </a:lnTo>
                  <a:lnTo>
                    <a:pt x="975444" y="8732996"/>
                  </a:lnTo>
                  <a:close/>
                </a:path>
                <a:path w="9865994" h="8733155">
                  <a:moveTo>
                    <a:pt x="956395" y="8732996"/>
                  </a:moveTo>
                  <a:lnTo>
                    <a:pt x="946869" y="8732996"/>
                  </a:lnTo>
                  <a:lnTo>
                    <a:pt x="946869" y="8723408"/>
                  </a:lnTo>
                  <a:lnTo>
                    <a:pt x="956395" y="8723408"/>
                  </a:lnTo>
                  <a:lnTo>
                    <a:pt x="956395" y="8732996"/>
                  </a:lnTo>
                  <a:close/>
                </a:path>
                <a:path w="9865994" h="8733155">
                  <a:moveTo>
                    <a:pt x="937344" y="8732996"/>
                  </a:moveTo>
                  <a:lnTo>
                    <a:pt x="927819" y="8732996"/>
                  </a:lnTo>
                  <a:lnTo>
                    <a:pt x="927819" y="8723408"/>
                  </a:lnTo>
                  <a:lnTo>
                    <a:pt x="937344" y="8723408"/>
                  </a:lnTo>
                  <a:lnTo>
                    <a:pt x="937344" y="8732996"/>
                  </a:lnTo>
                  <a:close/>
                </a:path>
                <a:path w="9865994" h="8733155">
                  <a:moveTo>
                    <a:pt x="918294" y="8732996"/>
                  </a:moveTo>
                  <a:lnTo>
                    <a:pt x="908769" y="8732996"/>
                  </a:lnTo>
                  <a:lnTo>
                    <a:pt x="908769" y="8723408"/>
                  </a:lnTo>
                  <a:lnTo>
                    <a:pt x="918294" y="8723408"/>
                  </a:lnTo>
                  <a:lnTo>
                    <a:pt x="918294" y="8732996"/>
                  </a:lnTo>
                  <a:close/>
                </a:path>
                <a:path w="9865994" h="8733155">
                  <a:moveTo>
                    <a:pt x="899244" y="8732996"/>
                  </a:moveTo>
                  <a:lnTo>
                    <a:pt x="889719" y="8732996"/>
                  </a:lnTo>
                  <a:lnTo>
                    <a:pt x="889719" y="8723408"/>
                  </a:lnTo>
                  <a:lnTo>
                    <a:pt x="899244" y="8723408"/>
                  </a:lnTo>
                  <a:lnTo>
                    <a:pt x="899244" y="8732996"/>
                  </a:lnTo>
                  <a:close/>
                </a:path>
                <a:path w="9865994" h="8733155">
                  <a:moveTo>
                    <a:pt x="880194" y="8732996"/>
                  </a:moveTo>
                  <a:lnTo>
                    <a:pt x="870669" y="8732996"/>
                  </a:lnTo>
                  <a:lnTo>
                    <a:pt x="870669" y="8723408"/>
                  </a:lnTo>
                  <a:lnTo>
                    <a:pt x="880194" y="8723408"/>
                  </a:lnTo>
                  <a:lnTo>
                    <a:pt x="880194" y="8732996"/>
                  </a:lnTo>
                  <a:close/>
                </a:path>
                <a:path w="9865994" h="8733155">
                  <a:moveTo>
                    <a:pt x="861144" y="8732996"/>
                  </a:moveTo>
                  <a:lnTo>
                    <a:pt x="851619" y="8732996"/>
                  </a:lnTo>
                  <a:lnTo>
                    <a:pt x="851619" y="8723408"/>
                  </a:lnTo>
                  <a:lnTo>
                    <a:pt x="861144" y="8723408"/>
                  </a:lnTo>
                  <a:lnTo>
                    <a:pt x="861144" y="8732996"/>
                  </a:lnTo>
                  <a:close/>
                </a:path>
                <a:path w="9865994" h="8733155">
                  <a:moveTo>
                    <a:pt x="842094" y="8732996"/>
                  </a:moveTo>
                  <a:lnTo>
                    <a:pt x="832569" y="8732996"/>
                  </a:lnTo>
                  <a:lnTo>
                    <a:pt x="832569" y="8723408"/>
                  </a:lnTo>
                  <a:lnTo>
                    <a:pt x="842094" y="8723408"/>
                  </a:lnTo>
                  <a:lnTo>
                    <a:pt x="842094" y="8732996"/>
                  </a:lnTo>
                  <a:close/>
                </a:path>
                <a:path w="9865994" h="8733155">
                  <a:moveTo>
                    <a:pt x="823044" y="8732996"/>
                  </a:moveTo>
                  <a:lnTo>
                    <a:pt x="813519" y="8732996"/>
                  </a:lnTo>
                  <a:lnTo>
                    <a:pt x="813519" y="8723408"/>
                  </a:lnTo>
                  <a:lnTo>
                    <a:pt x="823044" y="8723408"/>
                  </a:lnTo>
                  <a:lnTo>
                    <a:pt x="823044" y="8732996"/>
                  </a:lnTo>
                  <a:close/>
                </a:path>
                <a:path w="9865994" h="8733155">
                  <a:moveTo>
                    <a:pt x="803994" y="8732996"/>
                  </a:moveTo>
                  <a:lnTo>
                    <a:pt x="794469" y="8732996"/>
                  </a:lnTo>
                  <a:lnTo>
                    <a:pt x="794469" y="8723408"/>
                  </a:lnTo>
                  <a:lnTo>
                    <a:pt x="803994" y="8723408"/>
                  </a:lnTo>
                  <a:lnTo>
                    <a:pt x="803994" y="8732996"/>
                  </a:lnTo>
                  <a:close/>
                </a:path>
                <a:path w="9865994" h="8733155">
                  <a:moveTo>
                    <a:pt x="784944" y="8732996"/>
                  </a:moveTo>
                  <a:lnTo>
                    <a:pt x="775419" y="8732996"/>
                  </a:lnTo>
                  <a:lnTo>
                    <a:pt x="775419" y="8723408"/>
                  </a:lnTo>
                  <a:lnTo>
                    <a:pt x="784944" y="8723408"/>
                  </a:lnTo>
                  <a:lnTo>
                    <a:pt x="784944" y="8732996"/>
                  </a:lnTo>
                  <a:close/>
                </a:path>
                <a:path w="9865994" h="8733155">
                  <a:moveTo>
                    <a:pt x="765894" y="8732996"/>
                  </a:moveTo>
                  <a:lnTo>
                    <a:pt x="756369" y="8732996"/>
                  </a:lnTo>
                  <a:lnTo>
                    <a:pt x="756369" y="8723408"/>
                  </a:lnTo>
                  <a:lnTo>
                    <a:pt x="765894" y="8723408"/>
                  </a:lnTo>
                  <a:lnTo>
                    <a:pt x="765894" y="8732996"/>
                  </a:lnTo>
                  <a:close/>
                </a:path>
                <a:path w="9865994" h="8733155">
                  <a:moveTo>
                    <a:pt x="746844" y="8732996"/>
                  </a:moveTo>
                  <a:lnTo>
                    <a:pt x="737319" y="8732996"/>
                  </a:lnTo>
                  <a:lnTo>
                    <a:pt x="737319" y="8723408"/>
                  </a:lnTo>
                  <a:lnTo>
                    <a:pt x="746844" y="8723408"/>
                  </a:lnTo>
                  <a:lnTo>
                    <a:pt x="746844" y="8732996"/>
                  </a:lnTo>
                  <a:close/>
                </a:path>
                <a:path w="9865994" h="8733155">
                  <a:moveTo>
                    <a:pt x="727794" y="8732996"/>
                  </a:moveTo>
                  <a:lnTo>
                    <a:pt x="718269" y="8732996"/>
                  </a:lnTo>
                  <a:lnTo>
                    <a:pt x="718269" y="8723408"/>
                  </a:lnTo>
                  <a:lnTo>
                    <a:pt x="727794" y="8723408"/>
                  </a:lnTo>
                  <a:lnTo>
                    <a:pt x="727794" y="8732996"/>
                  </a:lnTo>
                  <a:close/>
                </a:path>
                <a:path w="9865994" h="8733155">
                  <a:moveTo>
                    <a:pt x="708744" y="8732996"/>
                  </a:moveTo>
                  <a:lnTo>
                    <a:pt x="699219" y="8732996"/>
                  </a:lnTo>
                  <a:lnTo>
                    <a:pt x="699219" y="8723408"/>
                  </a:lnTo>
                  <a:lnTo>
                    <a:pt x="708744" y="8723408"/>
                  </a:lnTo>
                  <a:lnTo>
                    <a:pt x="708744" y="8732996"/>
                  </a:lnTo>
                  <a:close/>
                </a:path>
                <a:path w="9865994" h="8733155">
                  <a:moveTo>
                    <a:pt x="689694" y="8732996"/>
                  </a:moveTo>
                  <a:lnTo>
                    <a:pt x="680169" y="8732996"/>
                  </a:lnTo>
                  <a:lnTo>
                    <a:pt x="680169" y="8723408"/>
                  </a:lnTo>
                  <a:lnTo>
                    <a:pt x="689694" y="8723408"/>
                  </a:lnTo>
                  <a:lnTo>
                    <a:pt x="689694" y="8732996"/>
                  </a:lnTo>
                  <a:close/>
                </a:path>
                <a:path w="9865994" h="8733155">
                  <a:moveTo>
                    <a:pt x="670644" y="8732996"/>
                  </a:moveTo>
                  <a:lnTo>
                    <a:pt x="661119" y="8732996"/>
                  </a:lnTo>
                  <a:lnTo>
                    <a:pt x="661119" y="8723408"/>
                  </a:lnTo>
                  <a:lnTo>
                    <a:pt x="670644" y="8723408"/>
                  </a:lnTo>
                  <a:lnTo>
                    <a:pt x="670644" y="8732996"/>
                  </a:lnTo>
                  <a:close/>
                </a:path>
                <a:path w="9865994" h="8733155">
                  <a:moveTo>
                    <a:pt x="651594" y="8732996"/>
                  </a:moveTo>
                  <a:lnTo>
                    <a:pt x="642069" y="8732996"/>
                  </a:lnTo>
                  <a:lnTo>
                    <a:pt x="642069" y="8723408"/>
                  </a:lnTo>
                  <a:lnTo>
                    <a:pt x="651594" y="8723408"/>
                  </a:lnTo>
                  <a:lnTo>
                    <a:pt x="651594" y="8732996"/>
                  </a:lnTo>
                  <a:close/>
                </a:path>
                <a:path w="9865994" h="8733155">
                  <a:moveTo>
                    <a:pt x="632545" y="8732996"/>
                  </a:moveTo>
                  <a:lnTo>
                    <a:pt x="623019" y="8732996"/>
                  </a:lnTo>
                  <a:lnTo>
                    <a:pt x="623019" y="8723408"/>
                  </a:lnTo>
                  <a:lnTo>
                    <a:pt x="632545" y="8723408"/>
                  </a:lnTo>
                  <a:lnTo>
                    <a:pt x="632545" y="8732996"/>
                  </a:lnTo>
                  <a:close/>
                </a:path>
                <a:path w="9865994" h="8733155">
                  <a:moveTo>
                    <a:pt x="613494" y="8732996"/>
                  </a:moveTo>
                  <a:lnTo>
                    <a:pt x="603969" y="8732996"/>
                  </a:lnTo>
                  <a:lnTo>
                    <a:pt x="603969" y="8723408"/>
                  </a:lnTo>
                  <a:lnTo>
                    <a:pt x="613494" y="8723408"/>
                  </a:lnTo>
                  <a:lnTo>
                    <a:pt x="613494" y="8732996"/>
                  </a:lnTo>
                  <a:close/>
                </a:path>
                <a:path w="9865994" h="8733155">
                  <a:moveTo>
                    <a:pt x="594444" y="8732996"/>
                  </a:moveTo>
                  <a:lnTo>
                    <a:pt x="584919" y="8732996"/>
                  </a:lnTo>
                  <a:lnTo>
                    <a:pt x="584919" y="8723408"/>
                  </a:lnTo>
                  <a:lnTo>
                    <a:pt x="594444" y="8723408"/>
                  </a:lnTo>
                  <a:lnTo>
                    <a:pt x="594444" y="8732996"/>
                  </a:lnTo>
                  <a:close/>
                </a:path>
                <a:path w="9865994" h="8733155">
                  <a:moveTo>
                    <a:pt x="575394" y="8732996"/>
                  </a:moveTo>
                  <a:lnTo>
                    <a:pt x="565869" y="8732996"/>
                  </a:lnTo>
                  <a:lnTo>
                    <a:pt x="565869" y="8723408"/>
                  </a:lnTo>
                  <a:lnTo>
                    <a:pt x="575394" y="8723408"/>
                  </a:lnTo>
                  <a:lnTo>
                    <a:pt x="575394" y="8732996"/>
                  </a:lnTo>
                  <a:close/>
                </a:path>
                <a:path w="9865994" h="8733155">
                  <a:moveTo>
                    <a:pt x="556344" y="8732996"/>
                  </a:moveTo>
                  <a:lnTo>
                    <a:pt x="546819" y="8732996"/>
                  </a:lnTo>
                  <a:lnTo>
                    <a:pt x="546819" y="8723408"/>
                  </a:lnTo>
                  <a:lnTo>
                    <a:pt x="556344" y="8723408"/>
                  </a:lnTo>
                  <a:lnTo>
                    <a:pt x="556344" y="8732996"/>
                  </a:lnTo>
                  <a:close/>
                </a:path>
                <a:path w="9865994" h="8733155">
                  <a:moveTo>
                    <a:pt x="537294" y="8732996"/>
                  </a:moveTo>
                  <a:lnTo>
                    <a:pt x="527769" y="8732996"/>
                  </a:lnTo>
                  <a:lnTo>
                    <a:pt x="527769" y="8723408"/>
                  </a:lnTo>
                  <a:lnTo>
                    <a:pt x="537294" y="8723408"/>
                  </a:lnTo>
                  <a:lnTo>
                    <a:pt x="537294" y="8732996"/>
                  </a:lnTo>
                  <a:close/>
                </a:path>
                <a:path w="9865994" h="8733155">
                  <a:moveTo>
                    <a:pt x="518244" y="8732996"/>
                  </a:moveTo>
                  <a:lnTo>
                    <a:pt x="508719" y="8732996"/>
                  </a:lnTo>
                  <a:lnTo>
                    <a:pt x="508719" y="8723408"/>
                  </a:lnTo>
                  <a:lnTo>
                    <a:pt x="518244" y="8723408"/>
                  </a:lnTo>
                  <a:lnTo>
                    <a:pt x="518244" y="8732996"/>
                  </a:lnTo>
                  <a:close/>
                </a:path>
                <a:path w="9865994" h="8733155">
                  <a:moveTo>
                    <a:pt x="499194" y="8732996"/>
                  </a:moveTo>
                  <a:lnTo>
                    <a:pt x="489669" y="8732996"/>
                  </a:lnTo>
                  <a:lnTo>
                    <a:pt x="489669" y="8723408"/>
                  </a:lnTo>
                  <a:lnTo>
                    <a:pt x="499194" y="8723408"/>
                  </a:lnTo>
                  <a:lnTo>
                    <a:pt x="499194" y="8732996"/>
                  </a:lnTo>
                  <a:close/>
                </a:path>
                <a:path w="9865994" h="8733155">
                  <a:moveTo>
                    <a:pt x="480144" y="8732996"/>
                  </a:moveTo>
                  <a:lnTo>
                    <a:pt x="470619" y="8732996"/>
                  </a:lnTo>
                  <a:lnTo>
                    <a:pt x="470619" y="8723408"/>
                  </a:lnTo>
                  <a:lnTo>
                    <a:pt x="480144" y="8723408"/>
                  </a:lnTo>
                  <a:lnTo>
                    <a:pt x="480144" y="8732996"/>
                  </a:lnTo>
                  <a:close/>
                </a:path>
                <a:path w="9865994" h="8733155">
                  <a:moveTo>
                    <a:pt x="461094" y="8732996"/>
                  </a:moveTo>
                  <a:lnTo>
                    <a:pt x="451569" y="8732996"/>
                  </a:lnTo>
                  <a:lnTo>
                    <a:pt x="451569" y="8723408"/>
                  </a:lnTo>
                  <a:lnTo>
                    <a:pt x="461094" y="8723408"/>
                  </a:lnTo>
                  <a:lnTo>
                    <a:pt x="461094" y="8732996"/>
                  </a:lnTo>
                  <a:close/>
                </a:path>
                <a:path w="9865994" h="8733155">
                  <a:moveTo>
                    <a:pt x="442044" y="8732996"/>
                  </a:moveTo>
                  <a:lnTo>
                    <a:pt x="432519" y="8732996"/>
                  </a:lnTo>
                  <a:lnTo>
                    <a:pt x="432519" y="8723408"/>
                  </a:lnTo>
                  <a:lnTo>
                    <a:pt x="442044" y="8723408"/>
                  </a:lnTo>
                  <a:lnTo>
                    <a:pt x="442044" y="8732996"/>
                  </a:lnTo>
                  <a:close/>
                </a:path>
                <a:path w="9865994" h="8733155">
                  <a:moveTo>
                    <a:pt x="422994" y="8732996"/>
                  </a:moveTo>
                  <a:lnTo>
                    <a:pt x="413469" y="8732996"/>
                  </a:lnTo>
                  <a:lnTo>
                    <a:pt x="413469" y="8723408"/>
                  </a:lnTo>
                  <a:lnTo>
                    <a:pt x="422994" y="8723408"/>
                  </a:lnTo>
                  <a:lnTo>
                    <a:pt x="422994" y="8732996"/>
                  </a:lnTo>
                  <a:close/>
                </a:path>
                <a:path w="9865994" h="8733155">
                  <a:moveTo>
                    <a:pt x="403944" y="8732996"/>
                  </a:moveTo>
                  <a:lnTo>
                    <a:pt x="394419" y="8732996"/>
                  </a:lnTo>
                  <a:lnTo>
                    <a:pt x="394419" y="8723408"/>
                  </a:lnTo>
                  <a:lnTo>
                    <a:pt x="403944" y="8723408"/>
                  </a:lnTo>
                  <a:lnTo>
                    <a:pt x="403944" y="8732996"/>
                  </a:lnTo>
                  <a:close/>
                </a:path>
                <a:path w="9865994" h="8733155">
                  <a:moveTo>
                    <a:pt x="384894" y="8732996"/>
                  </a:moveTo>
                  <a:lnTo>
                    <a:pt x="375369" y="8732996"/>
                  </a:lnTo>
                  <a:lnTo>
                    <a:pt x="375369" y="8723408"/>
                  </a:lnTo>
                  <a:lnTo>
                    <a:pt x="384894" y="8723408"/>
                  </a:lnTo>
                  <a:lnTo>
                    <a:pt x="384894" y="8732996"/>
                  </a:lnTo>
                  <a:close/>
                </a:path>
                <a:path w="9865994" h="8733155">
                  <a:moveTo>
                    <a:pt x="365844" y="8732996"/>
                  </a:moveTo>
                  <a:lnTo>
                    <a:pt x="356319" y="8732996"/>
                  </a:lnTo>
                  <a:lnTo>
                    <a:pt x="356319" y="8723408"/>
                  </a:lnTo>
                  <a:lnTo>
                    <a:pt x="365844" y="8723408"/>
                  </a:lnTo>
                  <a:lnTo>
                    <a:pt x="365844" y="8732996"/>
                  </a:lnTo>
                  <a:close/>
                </a:path>
                <a:path w="9865994" h="8733155">
                  <a:moveTo>
                    <a:pt x="346794" y="8732996"/>
                  </a:moveTo>
                  <a:lnTo>
                    <a:pt x="337269" y="8732996"/>
                  </a:lnTo>
                  <a:lnTo>
                    <a:pt x="337269" y="8723408"/>
                  </a:lnTo>
                  <a:lnTo>
                    <a:pt x="346794" y="8723408"/>
                  </a:lnTo>
                  <a:lnTo>
                    <a:pt x="346794" y="8732996"/>
                  </a:lnTo>
                  <a:close/>
                </a:path>
                <a:path w="9865994" h="8733155">
                  <a:moveTo>
                    <a:pt x="327744" y="8732996"/>
                  </a:moveTo>
                  <a:lnTo>
                    <a:pt x="318219" y="8732996"/>
                  </a:lnTo>
                  <a:lnTo>
                    <a:pt x="318219" y="8723408"/>
                  </a:lnTo>
                  <a:lnTo>
                    <a:pt x="327744" y="8723408"/>
                  </a:lnTo>
                  <a:lnTo>
                    <a:pt x="327744" y="8732996"/>
                  </a:lnTo>
                  <a:close/>
                </a:path>
                <a:path w="9865994" h="8733155">
                  <a:moveTo>
                    <a:pt x="308694" y="8732996"/>
                  </a:moveTo>
                  <a:lnTo>
                    <a:pt x="299169" y="8732996"/>
                  </a:lnTo>
                  <a:lnTo>
                    <a:pt x="299169" y="8723408"/>
                  </a:lnTo>
                  <a:lnTo>
                    <a:pt x="308694" y="8723408"/>
                  </a:lnTo>
                  <a:lnTo>
                    <a:pt x="308694" y="8732996"/>
                  </a:lnTo>
                  <a:close/>
                </a:path>
                <a:path w="9865994" h="8733155">
                  <a:moveTo>
                    <a:pt x="289644" y="8732996"/>
                  </a:moveTo>
                  <a:lnTo>
                    <a:pt x="285749" y="8732996"/>
                  </a:lnTo>
                  <a:lnTo>
                    <a:pt x="280076" y="8732547"/>
                  </a:lnTo>
                  <a:lnTo>
                    <a:pt x="280260" y="8723353"/>
                  </a:lnTo>
                  <a:lnTo>
                    <a:pt x="283914" y="8723407"/>
                  </a:lnTo>
                  <a:lnTo>
                    <a:pt x="289644" y="8723408"/>
                  </a:lnTo>
                  <a:lnTo>
                    <a:pt x="289644" y="8732996"/>
                  </a:lnTo>
                  <a:close/>
                </a:path>
                <a:path w="9865994" h="8733155">
                  <a:moveTo>
                    <a:pt x="270531" y="8731791"/>
                  </a:moveTo>
                  <a:lnTo>
                    <a:pt x="261029" y="8731039"/>
                  </a:lnTo>
                  <a:lnTo>
                    <a:pt x="261784" y="8722367"/>
                  </a:lnTo>
                  <a:lnTo>
                    <a:pt x="264845" y="8722634"/>
                  </a:lnTo>
                  <a:lnTo>
                    <a:pt x="267917" y="8722849"/>
                  </a:lnTo>
                  <a:lnTo>
                    <a:pt x="271002" y="8723015"/>
                  </a:lnTo>
                  <a:lnTo>
                    <a:pt x="270531" y="8731791"/>
                  </a:lnTo>
                  <a:close/>
                </a:path>
                <a:path w="9865994" h="8733155">
                  <a:moveTo>
                    <a:pt x="251547" y="8730288"/>
                  </a:moveTo>
                  <a:lnTo>
                    <a:pt x="242060" y="8729537"/>
                  </a:lnTo>
                  <a:lnTo>
                    <a:pt x="243511" y="8720161"/>
                  </a:lnTo>
                  <a:lnTo>
                    <a:pt x="246526" y="8720627"/>
                  </a:lnTo>
                  <a:lnTo>
                    <a:pt x="249562" y="8721045"/>
                  </a:lnTo>
                  <a:lnTo>
                    <a:pt x="252619" y="8721415"/>
                  </a:lnTo>
                  <a:lnTo>
                    <a:pt x="251547" y="8730288"/>
                  </a:lnTo>
                  <a:close/>
                </a:path>
                <a:path w="9865994" h="8733155">
                  <a:moveTo>
                    <a:pt x="232785" y="8727511"/>
                  </a:moveTo>
                  <a:lnTo>
                    <a:pt x="223528" y="8725281"/>
                  </a:lnTo>
                  <a:lnTo>
                    <a:pt x="225437" y="8716745"/>
                  </a:lnTo>
                  <a:lnTo>
                    <a:pt x="228431" y="8717415"/>
                  </a:lnTo>
                  <a:lnTo>
                    <a:pt x="231442" y="8718036"/>
                  </a:lnTo>
                  <a:lnTo>
                    <a:pt x="234469" y="8718608"/>
                  </a:lnTo>
                  <a:lnTo>
                    <a:pt x="232785" y="8727511"/>
                  </a:lnTo>
                  <a:close/>
                </a:path>
                <a:path w="9865994" h="8733155">
                  <a:moveTo>
                    <a:pt x="214265" y="8723050"/>
                  </a:moveTo>
                  <a:lnTo>
                    <a:pt x="205003" y="8720819"/>
                  </a:lnTo>
                  <a:lnTo>
                    <a:pt x="207572" y="8712115"/>
                  </a:lnTo>
                  <a:lnTo>
                    <a:pt x="210529" y="8712988"/>
                  </a:lnTo>
                  <a:lnTo>
                    <a:pt x="213492" y="8713809"/>
                  </a:lnTo>
                  <a:lnTo>
                    <a:pt x="216461" y="8714578"/>
                  </a:lnTo>
                  <a:lnTo>
                    <a:pt x="214265" y="8723050"/>
                  </a:lnTo>
                  <a:close/>
                </a:path>
                <a:path w="9865994" h="8733155">
                  <a:moveTo>
                    <a:pt x="195798" y="8718338"/>
                  </a:moveTo>
                  <a:lnTo>
                    <a:pt x="186991" y="8714690"/>
                  </a:lnTo>
                  <a:lnTo>
                    <a:pt x="190083" y="8706314"/>
                  </a:lnTo>
                  <a:lnTo>
                    <a:pt x="192974" y="8707381"/>
                  </a:lnTo>
                  <a:lnTo>
                    <a:pt x="195872" y="8708396"/>
                  </a:lnTo>
                  <a:lnTo>
                    <a:pt x="198775" y="8709359"/>
                  </a:lnTo>
                  <a:lnTo>
                    <a:pt x="195798" y="8718338"/>
                  </a:lnTo>
                  <a:close/>
                </a:path>
                <a:path w="9865994" h="8733155">
                  <a:moveTo>
                    <a:pt x="178209" y="8711053"/>
                  </a:moveTo>
                  <a:lnTo>
                    <a:pt x="169431" y="8707417"/>
                  </a:lnTo>
                  <a:lnTo>
                    <a:pt x="173031" y="8699364"/>
                  </a:lnTo>
                  <a:lnTo>
                    <a:pt x="175835" y="8700616"/>
                  </a:lnTo>
                  <a:lnTo>
                    <a:pt x="178658" y="8701822"/>
                  </a:lnTo>
                  <a:lnTo>
                    <a:pt x="181499" y="8702980"/>
                  </a:lnTo>
                  <a:lnTo>
                    <a:pt x="178209" y="8711053"/>
                  </a:lnTo>
                  <a:close/>
                </a:path>
                <a:path w="9865994" h="8733155">
                  <a:moveTo>
                    <a:pt x="160636" y="8703774"/>
                  </a:moveTo>
                  <a:lnTo>
                    <a:pt x="156141" y="8701912"/>
                  </a:lnTo>
                  <a:lnTo>
                    <a:pt x="152143" y="8699466"/>
                  </a:lnTo>
                  <a:lnTo>
                    <a:pt x="156473" y="8691290"/>
                  </a:lnTo>
                  <a:lnTo>
                    <a:pt x="159190" y="8692729"/>
                  </a:lnTo>
                  <a:lnTo>
                    <a:pt x="161928" y="8694121"/>
                  </a:lnTo>
                  <a:lnTo>
                    <a:pt x="164687" y="8695466"/>
                  </a:lnTo>
                  <a:lnTo>
                    <a:pt x="160636" y="8703774"/>
                  </a:lnTo>
                  <a:close/>
                </a:path>
                <a:path w="9865994" h="8733155">
                  <a:moveTo>
                    <a:pt x="144011" y="8694491"/>
                  </a:moveTo>
                  <a:lnTo>
                    <a:pt x="135887" y="8689520"/>
                  </a:lnTo>
                  <a:lnTo>
                    <a:pt x="140465" y="8682116"/>
                  </a:lnTo>
                  <a:lnTo>
                    <a:pt x="143090" y="8683738"/>
                  </a:lnTo>
                  <a:lnTo>
                    <a:pt x="145733" y="8685313"/>
                  </a:lnTo>
                  <a:lnTo>
                    <a:pt x="148396" y="8686839"/>
                  </a:lnTo>
                  <a:lnTo>
                    <a:pt x="144011" y="8694491"/>
                  </a:lnTo>
                  <a:close/>
                </a:path>
                <a:path w="9865994" h="8733155">
                  <a:moveTo>
                    <a:pt x="127749" y="8684542"/>
                  </a:moveTo>
                  <a:lnTo>
                    <a:pt x="119653" y="8679589"/>
                  </a:lnTo>
                  <a:lnTo>
                    <a:pt x="125136" y="8671916"/>
                  </a:lnTo>
                  <a:lnTo>
                    <a:pt x="127627" y="8673695"/>
                  </a:lnTo>
                  <a:lnTo>
                    <a:pt x="130143" y="8675432"/>
                  </a:lnTo>
                  <a:lnTo>
                    <a:pt x="132686" y="8677124"/>
                  </a:lnTo>
                  <a:lnTo>
                    <a:pt x="127749" y="8684542"/>
                  </a:lnTo>
                  <a:close/>
                </a:path>
                <a:path w="9865994" h="8733155">
                  <a:moveTo>
                    <a:pt x="112233" y="8673654"/>
                  </a:moveTo>
                  <a:lnTo>
                    <a:pt x="104998" y="8667480"/>
                  </a:lnTo>
                  <a:lnTo>
                    <a:pt x="110538" y="8660729"/>
                  </a:lnTo>
                  <a:lnTo>
                    <a:pt x="112912" y="8662678"/>
                  </a:lnTo>
                  <a:lnTo>
                    <a:pt x="115316" y="8664584"/>
                  </a:lnTo>
                  <a:lnTo>
                    <a:pt x="117752" y="8666450"/>
                  </a:lnTo>
                  <a:lnTo>
                    <a:pt x="112233" y="8673654"/>
                  </a:lnTo>
                  <a:close/>
                </a:path>
                <a:path w="9865994" h="8733155">
                  <a:moveTo>
                    <a:pt x="97755" y="8661300"/>
                  </a:moveTo>
                  <a:lnTo>
                    <a:pt x="90485" y="8655096"/>
                  </a:lnTo>
                  <a:lnTo>
                    <a:pt x="96650" y="8648534"/>
                  </a:lnTo>
                  <a:lnTo>
                    <a:pt x="98897" y="8650645"/>
                  </a:lnTo>
                  <a:lnTo>
                    <a:pt x="101180" y="8652718"/>
                  </a:lnTo>
                  <a:lnTo>
                    <a:pt x="103501" y="8654756"/>
                  </a:lnTo>
                  <a:lnTo>
                    <a:pt x="97755" y="8661300"/>
                  </a:lnTo>
                  <a:close/>
                </a:path>
                <a:path w="9865994" h="8733155">
                  <a:moveTo>
                    <a:pt x="83246" y="8648777"/>
                  </a:moveTo>
                  <a:lnTo>
                    <a:pt x="77009" y="8641468"/>
                  </a:lnTo>
                  <a:lnTo>
                    <a:pt x="83552" y="8635377"/>
                  </a:lnTo>
                  <a:lnTo>
                    <a:pt x="85664" y="8637646"/>
                  </a:lnTo>
                  <a:lnTo>
                    <a:pt x="87810" y="8639875"/>
                  </a:lnTo>
                  <a:lnTo>
                    <a:pt x="89989" y="8642064"/>
                  </a:lnTo>
                  <a:lnTo>
                    <a:pt x="83246" y="8648777"/>
                  </a:lnTo>
                  <a:close/>
                </a:path>
                <a:path w="9865994" h="8733155">
                  <a:moveTo>
                    <a:pt x="70810" y="8634202"/>
                  </a:moveTo>
                  <a:lnTo>
                    <a:pt x="64631" y="8626962"/>
                  </a:lnTo>
                  <a:lnTo>
                    <a:pt x="71423" y="8621440"/>
                  </a:lnTo>
                  <a:lnTo>
                    <a:pt x="73367" y="8623830"/>
                  </a:lnTo>
                  <a:lnTo>
                    <a:pt x="75347" y="8626184"/>
                  </a:lnTo>
                  <a:lnTo>
                    <a:pt x="77362" y="8628501"/>
                  </a:lnTo>
                  <a:lnTo>
                    <a:pt x="70810" y="8634202"/>
                  </a:lnTo>
                  <a:close/>
                </a:path>
                <a:path w="9865994" h="8733155">
                  <a:moveTo>
                    <a:pt x="58458" y="8619727"/>
                  </a:moveTo>
                  <a:lnTo>
                    <a:pt x="54411" y="8614985"/>
                  </a:lnTo>
                  <a:lnTo>
                    <a:pt x="52696" y="8612182"/>
                  </a:lnTo>
                  <a:lnTo>
                    <a:pt x="60305" y="8606795"/>
                  </a:lnTo>
                  <a:lnTo>
                    <a:pt x="62076" y="8609296"/>
                  </a:lnTo>
                  <a:lnTo>
                    <a:pt x="63886" y="8611766"/>
                  </a:lnTo>
                  <a:lnTo>
                    <a:pt x="65736" y="8614203"/>
                  </a:lnTo>
                  <a:lnTo>
                    <a:pt x="58458" y="8619727"/>
                  </a:lnTo>
                  <a:close/>
                </a:path>
                <a:path w="9865994" h="8733155">
                  <a:moveTo>
                    <a:pt x="47741" y="8604082"/>
                  </a:moveTo>
                  <a:lnTo>
                    <a:pt x="42764" y="8595947"/>
                  </a:lnTo>
                  <a:lnTo>
                    <a:pt x="50169" y="8591415"/>
                  </a:lnTo>
                  <a:lnTo>
                    <a:pt x="51776" y="8594041"/>
                  </a:lnTo>
                  <a:lnTo>
                    <a:pt x="53428" y="8596641"/>
                  </a:lnTo>
                  <a:lnTo>
                    <a:pt x="55125" y="8599215"/>
                  </a:lnTo>
                  <a:lnTo>
                    <a:pt x="47741" y="8604082"/>
                  </a:lnTo>
                  <a:close/>
                </a:path>
                <a:path w="9865994" h="8733155">
                  <a:moveTo>
                    <a:pt x="37795" y="8587824"/>
                  </a:moveTo>
                  <a:lnTo>
                    <a:pt x="32819" y="8579691"/>
                  </a:lnTo>
                  <a:lnTo>
                    <a:pt x="41068" y="8575370"/>
                  </a:lnTo>
                  <a:lnTo>
                    <a:pt x="42494" y="8578093"/>
                  </a:lnTo>
                  <a:lnTo>
                    <a:pt x="43966" y="8580791"/>
                  </a:lnTo>
                  <a:lnTo>
                    <a:pt x="45482" y="8583464"/>
                  </a:lnTo>
                  <a:lnTo>
                    <a:pt x="37795" y="8587824"/>
                  </a:lnTo>
                  <a:close/>
                </a:path>
                <a:path w="9865994" h="8733155">
                  <a:moveTo>
                    <a:pt x="28701" y="8571103"/>
                  </a:moveTo>
                  <a:lnTo>
                    <a:pt x="25060" y="8562312"/>
                  </a:lnTo>
                  <a:lnTo>
                    <a:pt x="33068" y="8558776"/>
                  </a:lnTo>
                  <a:lnTo>
                    <a:pt x="34307" y="8561581"/>
                  </a:lnTo>
                  <a:lnTo>
                    <a:pt x="35594" y="8564368"/>
                  </a:lnTo>
                  <a:lnTo>
                    <a:pt x="36929" y="8567137"/>
                  </a:lnTo>
                  <a:lnTo>
                    <a:pt x="28701" y="8571103"/>
                  </a:lnTo>
                  <a:close/>
                </a:path>
                <a:path w="9865994" h="8733155">
                  <a:moveTo>
                    <a:pt x="21425" y="8553536"/>
                  </a:moveTo>
                  <a:lnTo>
                    <a:pt x="17787" y="8544754"/>
                  </a:lnTo>
                  <a:lnTo>
                    <a:pt x="26195" y="8541692"/>
                  </a:lnTo>
                  <a:lnTo>
                    <a:pt x="27313" y="8544754"/>
                  </a:lnTo>
                  <a:lnTo>
                    <a:pt x="28342" y="8547442"/>
                  </a:lnTo>
                  <a:lnTo>
                    <a:pt x="29489" y="8550291"/>
                  </a:lnTo>
                  <a:lnTo>
                    <a:pt x="21425" y="8553536"/>
                  </a:lnTo>
                  <a:close/>
                </a:path>
                <a:path w="9865994" h="8733155">
                  <a:moveTo>
                    <a:pt x="14137" y="8535943"/>
                  </a:moveTo>
                  <a:lnTo>
                    <a:pt x="14026" y="8535675"/>
                  </a:lnTo>
                  <a:lnTo>
                    <a:pt x="11859" y="8526676"/>
                  </a:lnTo>
                  <a:lnTo>
                    <a:pt x="20471" y="8524177"/>
                  </a:lnTo>
                  <a:lnTo>
                    <a:pt x="21326" y="8527124"/>
                  </a:lnTo>
                  <a:lnTo>
                    <a:pt x="22232" y="8530061"/>
                  </a:lnTo>
                  <a:lnTo>
                    <a:pt x="23188" y="8532985"/>
                  </a:lnTo>
                  <a:lnTo>
                    <a:pt x="14137" y="8535943"/>
                  </a:lnTo>
                  <a:close/>
                </a:path>
                <a:path w="9865994" h="8733155">
                  <a:moveTo>
                    <a:pt x="9629" y="8517417"/>
                  </a:moveTo>
                  <a:lnTo>
                    <a:pt x="7398" y="8508155"/>
                  </a:lnTo>
                  <a:lnTo>
                    <a:pt x="15920" y="8506288"/>
                  </a:lnTo>
                  <a:lnTo>
                    <a:pt x="16580" y="8509297"/>
                  </a:lnTo>
                  <a:lnTo>
                    <a:pt x="17289" y="8512294"/>
                  </a:lnTo>
                  <a:lnTo>
                    <a:pt x="18047" y="8515276"/>
                  </a:lnTo>
                  <a:lnTo>
                    <a:pt x="9629" y="8517417"/>
                  </a:lnTo>
                  <a:close/>
                </a:path>
                <a:path w="9865994" h="8733155">
                  <a:moveTo>
                    <a:pt x="5170" y="8498905"/>
                  </a:moveTo>
                  <a:lnTo>
                    <a:pt x="3559" y="8492217"/>
                  </a:lnTo>
                  <a:lnTo>
                    <a:pt x="3352" y="8489594"/>
                  </a:lnTo>
                  <a:lnTo>
                    <a:pt x="12586" y="8488207"/>
                  </a:lnTo>
                  <a:lnTo>
                    <a:pt x="13041" y="8491234"/>
                  </a:lnTo>
                  <a:lnTo>
                    <a:pt x="13545" y="8494251"/>
                  </a:lnTo>
                  <a:lnTo>
                    <a:pt x="14100" y="8497258"/>
                  </a:lnTo>
                  <a:lnTo>
                    <a:pt x="5170" y="8498905"/>
                  </a:lnTo>
                  <a:close/>
                </a:path>
                <a:path w="9865994" h="8733155">
                  <a:moveTo>
                    <a:pt x="2601" y="8480111"/>
                  </a:moveTo>
                  <a:lnTo>
                    <a:pt x="1850" y="8470629"/>
                  </a:lnTo>
                  <a:lnTo>
                    <a:pt x="10461" y="8469918"/>
                  </a:lnTo>
                  <a:lnTo>
                    <a:pt x="10714" y="8472980"/>
                  </a:lnTo>
                  <a:lnTo>
                    <a:pt x="11017" y="8476038"/>
                  </a:lnTo>
                  <a:lnTo>
                    <a:pt x="11372" y="8479092"/>
                  </a:lnTo>
                  <a:lnTo>
                    <a:pt x="2601" y="8480111"/>
                  </a:lnTo>
                  <a:close/>
                </a:path>
                <a:path w="9865994" h="8733155">
                  <a:moveTo>
                    <a:pt x="1098" y="8461125"/>
                  </a:moveTo>
                  <a:lnTo>
                    <a:pt x="342" y="8451573"/>
                  </a:lnTo>
                  <a:lnTo>
                    <a:pt x="9557" y="8451431"/>
                  </a:lnTo>
                  <a:lnTo>
                    <a:pt x="9604" y="8454521"/>
                  </a:lnTo>
                  <a:lnTo>
                    <a:pt x="9704" y="8457610"/>
                  </a:lnTo>
                  <a:lnTo>
                    <a:pt x="9855" y="8460696"/>
                  </a:lnTo>
                  <a:lnTo>
                    <a:pt x="1098" y="8461125"/>
                  </a:lnTo>
                  <a:close/>
                </a:path>
                <a:path w="9865994" h="8733155">
                  <a:moveTo>
                    <a:pt x="9524" y="8442013"/>
                  </a:moveTo>
                  <a:lnTo>
                    <a:pt x="0" y="8442013"/>
                  </a:lnTo>
                  <a:lnTo>
                    <a:pt x="0" y="8432488"/>
                  </a:lnTo>
                  <a:lnTo>
                    <a:pt x="9524" y="8432488"/>
                  </a:lnTo>
                  <a:lnTo>
                    <a:pt x="9524" y="8442013"/>
                  </a:lnTo>
                  <a:close/>
                </a:path>
                <a:path w="9865994" h="8733155">
                  <a:moveTo>
                    <a:pt x="9524" y="8422963"/>
                  </a:moveTo>
                  <a:lnTo>
                    <a:pt x="0" y="8422963"/>
                  </a:lnTo>
                  <a:lnTo>
                    <a:pt x="0" y="8413438"/>
                  </a:lnTo>
                  <a:lnTo>
                    <a:pt x="9524" y="8413438"/>
                  </a:lnTo>
                  <a:lnTo>
                    <a:pt x="9524" y="8422963"/>
                  </a:lnTo>
                  <a:close/>
                </a:path>
                <a:path w="9865994" h="8733155">
                  <a:moveTo>
                    <a:pt x="9524" y="8403913"/>
                  </a:moveTo>
                  <a:lnTo>
                    <a:pt x="0" y="8403913"/>
                  </a:lnTo>
                  <a:lnTo>
                    <a:pt x="0" y="8394388"/>
                  </a:lnTo>
                  <a:lnTo>
                    <a:pt x="9524" y="8394388"/>
                  </a:lnTo>
                  <a:lnTo>
                    <a:pt x="9524" y="8403913"/>
                  </a:lnTo>
                  <a:close/>
                </a:path>
                <a:path w="9865994" h="8733155">
                  <a:moveTo>
                    <a:pt x="9524" y="8384863"/>
                  </a:moveTo>
                  <a:lnTo>
                    <a:pt x="0" y="8384863"/>
                  </a:lnTo>
                  <a:lnTo>
                    <a:pt x="0" y="8375338"/>
                  </a:lnTo>
                  <a:lnTo>
                    <a:pt x="9524" y="8375338"/>
                  </a:lnTo>
                  <a:lnTo>
                    <a:pt x="9524" y="8384863"/>
                  </a:lnTo>
                  <a:close/>
                </a:path>
                <a:path w="9865994" h="8733155">
                  <a:moveTo>
                    <a:pt x="9524" y="8365813"/>
                  </a:moveTo>
                  <a:lnTo>
                    <a:pt x="0" y="8365813"/>
                  </a:lnTo>
                  <a:lnTo>
                    <a:pt x="0" y="8356288"/>
                  </a:lnTo>
                  <a:lnTo>
                    <a:pt x="9524" y="8356288"/>
                  </a:lnTo>
                  <a:lnTo>
                    <a:pt x="9524" y="8365813"/>
                  </a:lnTo>
                  <a:close/>
                </a:path>
                <a:path w="9865994" h="8733155">
                  <a:moveTo>
                    <a:pt x="9524" y="8346763"/>
                  </a:moveTo>
                  <a:lnTo>
                    <a:pt x="0" y="8346763"/>
                  </a:lnTo>
                  <a:lnTo>
                    <a:pt x="0" y="8337238"/>
                  </a:lnTo>
                  <a:lnTo>
                    <a:pt x="9524" y="8337238"/>
                  </a:lnTo>
                  <a:lnTo>
                    <a:pt x="9524" y="8346763"/>
                  </a:lnTo>
                  <a:close/>
                </a:path>
                <a:path w="9865994" h="8733155">
                  <a:moveTo>
                    <a:pt x="9524" y="8327713"/>
                  </a:moveTo>
                  <a:lnTo>
                    <a:pt x="0" y="8327713"/>
                  </a:lnTo>
                  <a:lnTo>
                    <a:pt x="0" y="8318188"/>
                  </a:lnTo>
                  <a:lnTo>
                    <a:pt x="9524" y="8318188"/>
                  </a:lnTo>
                  <a:lnTo>
                    <a:pt x="9524" y="8327713"/>
                  </a:lnTo>
                  <a:close/>
                </a:path>
                <a:path w="9865994" h="8733155">
                  <a:moveTo>
                    <a:pt x="9524" y="8308663"/>
                  </a:moveTo>
                  <a:lnTo>
                    <a:pt x="0" y="8308663"/>
                  </a:lnTo>
                  <a:lnTo>
                    <a:pt x="0" y="8299138"/>
                  </a:lnTo>
                  <a:lnTo>
                    <a:pt x="9524" y="8299138"/>
                  </a:lnTo>
                  <a:lnTo>
                    <a:pt x="9524" y="8308663"/>
                  </a:lnTo>
                  <a:close/>
                </a:path>
                <a:path w="9865994" h="8733155">
                  <a:moveTo>
                    <a:pt x="9524" y="8289613"/>
                  </a:moveTo>
                  <a:lnTo>
                    <a:pt x="0" y="8289613"/>
                  </a:lnTo>
                  <a:lnTo>
                    <a:pt x="0" y="8280088"/>
                  </a:lnTo>
                  <a:lnTo>
                    <a:pt x="9524" y="8280088"/>
                  </a:lnTo>
                  <a:lnTo>
                    <a:pt x="9524" y="8289613"/>
                  </a:lnTo>
                  <a:close/>
                </a:path>
                <a:path w="9865994" h="8733155">
                  <a:moveTo>
                    <a:pt x="9524" y="8270563"/>
                  </a:moveTo>
                  <a:lnTo>
                    <a:pt x="0" y="8270563"/>
                  </a:lnTo>
                  <a:lnTo>
                    <a:pt x="0" y="8261038"/>
                  </a:lnTo>
                  <a:lnTo>
                    <a:pt x="9524" y="8261038"/>
                  </a:lnTo>
                  <a:lnTo>
                    <a:pt x="9524" y="8270563"/>
                  </a:lnTo>
                  <a:close/>
                </a:path>
                <a:path w="9865994" h="8733155">
                  <a:moveTo>
                    <a:pt x="9524" y="8251513"/>
                  </a:moveTo>
                  <a:lnTo>
                    <a:pt x="0" y="8251513"/>
                  </a:lnTo>
                  <a:lnTo>
                    <a:pt x="0" y="8241988"/>
                  </a:lnTo>
                  <a:lnTo>
                    <a:pt x="9524" y="8241988"/>
                  </a:lnTo>
                  <a:lnTo>
                    <a:pt x="9524" y="8251513"/>
                  </a:lnTo>
                  <a:close/>
                </a:path>
                <a:path w="9865994" h="8733155">
                  <a:moveTo>
                    <a:pt x="9524" y="8232463"/>
                  </a:moveTo>
                  <a:lnTo>
                    <a:pt x="0" y="8232463"/>
                  </a:lnTo>
                  <a:lnTo>
                    <a:pt x="0" y="8222938"/>
                  </a:lnTo>
                  <a:lnTo>
                    <a:pt x="9524" y="8222938"/>
                  </a:lnTo>
                  <a:lnTo>
                    <a:pt x="9524" y="8232463"/>
                  </a:lnTo>
                  <a:close/>
                </a:path>
                <a:path w="9865994" h="8733155">
                  <a:moveTo>
                    <a:pt x="9524" y="8213413"/>
                  </a:moveTo>
                  <a:lnTo>
                    <a:pt x="0" y="8213413"/>
                  </a:lnTo>
                  <a:lnTo>
                    <a:pt x="0" y="8203888"/>
                  </a:lnTo>
                  <a:lnTo>
                    <a:pt x="9524" y="8203888"/>
                  </a:lnTo>
                  <a:lnTo>
                    <a:pt x="9524" y="8213413"/>
                  </a:lnTo>
                  <a:close/>
                </a:path>
                <a:path w="9865994" h="8733155">
                  <a:moveTo>
                    <a:pt x="9524" y="8194363"/>
                  </a:moveTo>
                  <a:lnTo>
                    <a:pt x="0" y="8194363"/>
                  </a:lnTo>
                  <a:lnTo>
                    <a:pt x="0" y="8184838"/>
                  </a:lnTo>
                  <a:lnTo>
                    <a:pt x="9524" y="8184838"/>
                  </a:lnTo>
                  <a:lnTo>
                    <a:pt x="9524" y="8194363"/>
                  </a:lnTo>
                  <a:close/>
                </a:path>
                <a:path w="9865994" h="8733155">
                  <a:moveTo>
                    <a:pt x="9524" y="8175313"/>
                  </a:moveTo>
                  <a:lnTo>
                    <a:pt x="0" y="8175313"/>
                  </a:lnTo>
                  <a:lnTo>
                    <a:pt x="0" y="8165788"/>
                  </a:lnTo>
                  <a:lnTo>
                    <a:pt x="9524" y="8165788"/>
                  </a:lnTo>
                  <a:lnTo>
                    <a:pt x="9524" y="8175313"/>
                  </a:lnTo>
                  <a:close/>
                </a:path>
                <a:path w="9865994" h="8733155">
                  <a:moveTo>
                    <a:pt x="9524" y="8156263"/>
                  </a:moveTo>
                  <a:lnTo>
                    <a:pt x="0" y="8156263"/>
                  </a:lnTo>
                  <a:lnTo>
                    <a:pt x="0" y="8146738"/>
                  </a:lnTo>
                  <a:lnTo>
                    <a:pt x="9524" y="8146738"/>
                  </a:lnTo>
                  <a:lnTo>
                    <a:pt x="9524" y="8156263"/>
                  </a:lnTo>
                  <a:close/>
                </a:path>
                <a:path w="9865994" h="8733155">
                  <a:moveTo>
                    <a:pt x="9524" y="8137213"/>
                  </a:moveTo>
                  <a:lnTo>
                    <a:pt x="0" y="8137213"/>
                  </a:lnTo>
                  <a:lnTo>
                    <a:pt x="0" y="8127688"/>
                  </a:lnTo>
                  <a:lnTo>
                    <a:pt x="9524" y="8127688"/>
                  </a:lnTo>
                  <a:lnTo>
                    <a:pt x="9524" y="8137213"/>
                  </a:lnTo>
                  <a:close/>
                </a:path>
                <a:path w="9865994" h="8733155">
                  <a:moveTo>
                    <a:pt x="9524" y="8118163"/>
                  </a:moveTo>
                  <a:lnTo>
                    <a:pt x="0" y="8118163"/>
                  </a:lnTo>
                  <a:lnTo>
                    <a:pt x="0" y="8108638"/>
                  </a:lnTo>
                  <a:lnTo>
                    <a:pt x="9524" y="8108638"/>
                  </a:lnTo>
                  <a:lnTo>
                    <a:pt x="9524" y="8118163"/>
                  </a:lnTo>
                  <a:close/>
                </a:path>
                <a:path w="9865994" h="8733155">
                  <a:moveTo>
                    <a:pt x="9524" y="8099113"/>
                  </a:moveTo>
                  <a:lnTo>
                    <a:pt x="0" y="8099113"/>
                  </a:lnTo>
                  <a:lnTo>
                    <a:pt x="0" y="8089588"/>
                  </a:lnTo>
                  <a:lnTo>
                    <a:pt x="9524" y="8089588"/>
                  </a:lnTo>
                  <a:lnTo>
                    <a:pt x="9524" y="8099113"/>
                  </a:lnTo>
                  <a:close/>
                </a:path>
                <a:path w="9865994" h="8733155">
                  <a:moveTo>
                    <a:pt x="9524" y="8080063"/>
                  </a:moveTo>
                  <a:lnTo>
                    <a:pt x="0" y="8080063"/>
                  </a:lnTo>
                  <a:lnTo>
                    <a:pt x="0" y="8070538"/>
                  </a:lnTo>
                  <a:lnTo>
                    <a:pt x="9524" y="8070538"/>
                  </a:lnTo>
                  <a:lnTo>
                    <a:pt x="9524" y="8080063"/>
                  </a:lnTo>
                  <a:close/>
                </a:path>
                <a:path w="9865994" h="8733155">
                  <a:moveTo>
                    <a:pt x="9524" y="8061013"/>
                  </a:moveTo>
                  <a:lnTo>
                    <a:pt x="0" y="8061013"/>
                  </a:lnTo>
                  <a:lnTo>
                    <a:pt x="0" y="8051488"/>
                  </a:lnTo>
                  <a:lnTo>
                    <a:pt x="9524" y="8051488"/>
                  </a:lnTo>
                  <a:lnTo>
                    <a:pt x="9524" y="8061013"/>
                  </a:lnTo>
                  <a:close/>
                </a:path>
                <a:path w="9865994" h="8733155">
                  <a:moveTo>
                    <a:pt x="9524" y="8041963"/>
                  </a:moveTo>
                  <a:lnTo>
                    <a:pt x="0" y="8041963"/>
                  </a:lnTo>
                  <a:lnTo>
                    <a:pt x="0" y="8032438"/>
                  </a:lnTo>
                  <a:lnTo>
                    <a:pt x="9524" y="8032438"/>
                  </a:lnTo>
                  <a:lnTo>
                    <a:pt x="9524" y="8041963"/>
                  </a:lnTo>
                  <a:close/>
                </a:path>
                <a:path w="9865994" h="8733155">
                  <a:moveTo>
                    <a:pt x="9524" y="8022913"/>
                  </a:moveTo>
                  <a:lnTo>
                    <a:pt x="0" y="8022913"/>
                  </a:lnTo>
                  <a:lnTo>
                    <a:pt x="0" y="8013388"/>
                  </a:lnTo>
                  <a:lnTo>
                    <a:pt x="9524" y="8013388"/>
                  </a:lnTo>
                  <a:lnTo>
                    <a:pt x="9524" y="8022913"/>
                  </a:lnTo>
                  <a:close/>
                </a:path>
                <a:path w="9865994" h="8733155">
                  <a:moveTo>
                    <a:pt x="9524" y="8003863"/>
                  </a:moveTo>
                  <a:lnTo>
                    <a:pt x="0" y="8003863"/>
                  </a:lnTo>
                  <a:lnTo>
                    <a:pt x="0" y="7994338"/>
                  </a:lnTo>
                  <a:lnTo>
                    <a:pt x="9524" y="7994338"/>
                  </a:lnTo>
                  <a:lnTo>
                    <a:pt x="9524" y="8003863"/>
                  </a:lnTo>
                  <a:close/>
                </a:path>
                <a:path w="9865994" h="8733155">
                  <a:moveTo>
                    <a:pt x="9524" y="7984813"/>
                  </a:moveTo>
                  <a:lnTo>
                    <a:pt x="0" y="7984813"/>
                  </a:lnTo>
                  <a:lnTo>
                    <a:pt x="0" y="7975288"/>
                  </a:lnTo>
                  <a:lnTo>
                    <a:pt x="9524" y="7975288"/>
                  </a:lnTo>
                  <a:lnTo>
                    <a:pt x="9524" y="7984813"/>
                  </a:lnTo>
                  <a:close/>
                </a:path>
                <a:path w="9865994" h="8733155">
                  <a:moveTo>
                    <a:pt x="9524" y="7965763"/>
                  </a:moveTo>
                  <a:lnTo>
                    <a:pt x="0" y="7965763"/>
                  </a:lnTo>
                  <a:lnTo>
                    <a:pt x="0" y="7956238"/>
                  </a:lnTo>
                  <a:lnTo>
                    <a:pt x="9524" y="7956238"/>
                  </a:lnTo>
                  <a:lnTo>
                    <a:pt x="9524" y="7965763"/>
                  </a:lnTo>
                  <a:close/>
                </a:path>
                <a:path w="9865994" h="8733155">
                  <a:moveTo>
                    <a:pt x="9524" y="7946713"/>
                  </a:moveTo>
                  <a:lnTo>
                    <a:pt x="0" y="7946713"/>
                  </a:lnTo>
                  <a:lnTo>
                    <a:pt x="0" y="7937188"/>
                  </a:lnTo>
                  <a:lnTo>
                    <a:pt x="9524" y="7937188"/>
                  </a:lnTo>
                  <a:lnTo>
                    <a:pt x="9524" y="7946713"/>
                  </a:lnTo>
                  <a:close/>
                </a:path>
                <a:path w="9865994" h="8733155">
                  <a:moveTo>
                    <a:pt x="9524" y="7927663"/>
                  </a:moveTo>
                  <a:lnTo>
                    <a:pt x="0" y="7927663"/>
                  </a:lnTo>
                  <a:lnTo>
                    <a:pt x="0" y="7918138"/>
                  </a:lnTo>
                  <a:lnTo>
                    <a:pt x="9524" y="7918138"/>
                  </a:lnTo>
                  <a:lnTo>
                    <a:pt x="9524" y="7927663"/>
                  </a:lnTo>
                  <a:close/>
                </a:path>
                <a:path w="9865994" h="8733155">
                  <a:moveTo>
                    <a:pt x="9524" y="7908613"/>
                  </a:moveTo>
                  <a:lnTo>
                    <a:pt x="0" y="7908613"/>
                  </a:lnTo>
                  <a:lnTo>
                    <a:pt x="0" y="7899088"/>
                  </a:lnTo>
                  <a:lnTo>
                    <a:pt x="9524" y="7899088"/>
                  </a:lnTo>
                  <a:lnTo>
                    <a:pt x="9524" y="7908613"/>
                  </a:lnTo>
                  <a:close/>
                </a:path>
                <a:path w="9865994" h="8733155">
                  <a:moveTo>
                    <a:pt x="9524" y="7889563"/>
                  </a:moveTo>
                  <a:lnTo>
                    <a:pt x="0" y="7889563"/>
                  </a:lnTo>
                  <a:lnTo>
                    <a:pt x="0" y="7880038"/>
                  </a:lnTo>
                  <a:lnTo>
                    <a:pt x="9524" y="7880038"/>
                  </a:lnTo>
                  <a:lnTo>
                    <a:pt x="9524" y="7889563"/>
                  </a:lnTo>
                  <a:close/>
                </a:path>
                <a:path w="9865994" h="8733155">
                  <a:moveTo>
                    <a:pt x="9524" y="7870513"/>
                  </a:moveTo>
                  <a:lnTo>
                    <a:pt x="0" y="7870513"/>
                  </a:lnTo>
                  <a:lnTo>
                    <a:pt x="0" y="7860988"/>
                  </a:lnTo>
                  <a:lnTo>
                    <a:pt x="9524" y="7860988"/>
                  </a:lnTo>
                  <a:lnTo>
                    <a:pt x="9524" y="7870513"/>
                  </a:lnTo>
                  <a:close/>
                </a:path>
                <a:path w="9865994" h="8733155">
                  <a:moveTo>
                    <a:pt x="9524" y="7851463"/>
                  </a:moveTo>
                  <a:lnTo>
                    <a:pt x="0" y="7851463"/>
                  </a:lnTo>
                  <a:lnTo>
                    <a:pt x="0" y="7841938"/>
                  </a:lnTo>
                  <a:lnTo>
                    <a:pt x="9524" y="7841938"/>
                  </a:lnTo>
                  <a:lnTo>
                    <a:pt x="9524" y="7851463"/>
                  </a:lnTo>
                  <a:close/>
                </a:path>
                <a:path w="9865994" h="8733155">
                  <a:moveTo>
                    <a:pt x="9524" y="7832413"/>
                  </a:moveTo>
                  <a:lnTo>
                    <a:pt x="0" y="7832413"/>
                  </a:lnTo>
                  <a:lnTo>
                    <a:pt x="0" y="7822888"/>
                  </a:lnTo>
                  <a:lnTo>
                    <a:pt x="9524" y="7822888"/>
                  </a:lnTo>
                  <a:lnTo>
                    <a:pt x="9524" y="7832413"/>
                  </a:lnTo>
                  <a:close/>
                </a:path>
                <a:path w="9865994" h="8733155">
                  <a:moveTo>
                    <a:pt x="9524" y="7813363"/>
                  </a:moveTo>
                  <a:lnTo>
                    <a:pt x="0" y="7813363"/>
                  </a:lnTo>
                  <a:lnTo>
                    <a:pt x="0" y="7803838"/>
                  </a:lnTo>
                  <a:lnTo>
                    <a:pt x="9524" y="7803838"/>
                  </a:lnTo>
                  <a:lnTo>
                    <a:pt x="9524" y="7813363"/>
                  </a:lnTo>
                  <a:close/>
                </a:path>
                <a:path w="9865994" h="8733155">
                  <a:moveTo>
                    <a:pt x="9524" y="7794313"/>
                  </a:moveTo>
                  <a:lnTo>
                    <a:pt x="0" y="7794313"/>
                  </a:lnTo>
                  <a:lnTo>
                    <a:pt x="0" y="7784788"/>
                  </a:lnTo>
                  <a:lnTo>
                    <a:pt x="9524" y="7784788"/>
                  </a:lnTo>
                  <a:lnTo>
                    <a:pt x="9524" y="7794313"/>
                  </a:lnTo>
                  <a:close/>
                </a:path>
                <a:path w="9865994" h="8733155">
                  <a:moveTo>
                    <a:pt x="9524" y="7775263"/>
                  </a:moveTo>
                  <a:lnTo>
                    <a:pt x="0" y="7775263"/>
                  </a:lnTo>
                  <a:lnTo>
                    <a:pt x="0" y="7765738"/>
                  </a:lnTo>
                  <a:lnTo>
                    <a:pt x="9524" y="7765738"/>
                  </a:lnTo>
                  <a:lnTo>
                    <a:pt x="9524" y="7775263"/>
                  </a:lnTo>
                  <a:close/>
                </a:path>
                <a:path w="9865994" h="8733155">
                  <a:moveTo>
                    <a:pt x="9524" y="7756213"/>
                  </a:moveTo>
                  <a:lnTo>
                    <a:pt x="0" y="7756213"/>
                  </a:lnTo>
                  <a:lnTo>
                    <a:pt x="0" y="7746688"/>
                  </a:lnTo>
                  <a:lnTo>
                    <a:pt x="9524" y="7746688"/>
                  </a:lnTo>
                  <a:lnTo>
                    <a:pt x="9524" y="7756213"/>
                  </a:lnTo>
                  <a:close/>
                </a:path>
                <a:path w="9865994" h="8733155">
                  <a:moveTo>
                    <a:pt x="9524" y="7737163"/>
                  </a:moveTo>
                  <a:lnTo>
                    <a:pt x="0" y="7737163"/>
                  </a:lnTo>
                  <a:lnTo>
                    <a:pt x="0" y="7727638"/>
                  </a:lnTo>
                  <a:lnTo>
                    <a:pt x="9524" y="7727638"/>
                  </a:lnTo>
                  <a:lnTo>
                    <a:pt x="9524" y="7737163"/>
                  </a:lnTo>
                  <a:close/>
                </a:path>
                <a:path w="9865994" h="8733155">
                  <a:moveTo>
                    <a:pt x="9524" y="7718113"/>
                  </a:moveTo>
                  <a:lnTo>
                    <a:pt x="0" y="7718113"/>
                  </a:lnTo>
                  <a:lnTo>
                    <a:pt x="0" y="7708588"/>
                  </a:lnTo>
                  <a:lnTo>
                    <a:pt x="9524" y="7708588"/>
                  </a:lnTo>
                  <a:lnTo>
                    <a:pt x="9524" y="7718113"/>
                  </a:lnTo>
                  <a:close/>
                </a:path>
                <a:path w="9865994" h="8733155">
                  <a:moveTo>
                    <a:pt x="9524" y="7699063"/>
                  </a:moveTo>
                  <a:lnTo>
                    <a:pt x="0" y="7699063"/>
                  </a:lnTo>
                  <a:lnTo>
                    <a:pt x="0" y="7689538"/>
                  </a:lnTo>
                  <a:lnTo>
                    <a:pt x="9524" y="7689538"/>
                  </a:lnTo>
                  <a:lnTo>
                    <a:pt x="9524" y="7699063"/>
                  </a:lnTo>
                  <a:close/>
                </a:path>
                <a:path w="9865994" h="8733155">
                  <a:moveTo>
                    <a:pt x="9524" y="7680013"/>
                  </a:moveTo>
                  <a:lnTo>
                    <a:pt x="0" y="7680013"/>
                  </a:lnTo>
                  <a:lnTo>
                    <a:pt x="0" y="7670488"/>
                  </a:lnTo>
                  <a:lnTo>
                    <a:pt x="9524" y="7670488"/>
                  </a:lnTo>
                  <a:lnTo>
                    <a:pt x="9524" y="7680013"/>
                  </a:lnTo>
                  <a:close/>
                </a:path>
                <a:path w="9865994" h="8733155">
                  <a:moveTo>
                    <a:pt x="9524" y="7660963"/>
                  </a:moveTo>
                  <a:lnTo>
                    <a:pt x="0" y="7660963"/>
                  </a:lnTo>
                  <a:lnTo>
                    <a:pt x="0" y="7651438"/>
                  </a:lnTo>
                  <a:lnTo>
                    <a:pt x="9524" y="7651438"/>
                  </a:lnTo>
                  <a:lnTo>
                    <a:pt x="9524" y="7660963"/>
                  </a:lnTo>
                  <a:close/>
                </a:path>
                <a:path w="9865994" h="8733155">
                  <a:moveTo>
                    <a:pt x="9524" y="7641913"/>
                  </a:moveTo>
                  <a:lnTo>
                    <a:pt x="0" y="7641913"/>
                  </a:lnTo>
                  <a:lnTo>
                    <a:pt x="0" y="7632388"/>
                  </a:lnTo>
                  <a:lnTo>
                    <a:pt x="9524" y="7632388"/>
                  </a:lnTo>
                  <a:lnTo>
                    <a:pt x="9524" y="7641913"/>
                  </a:lnTo>
                  <a:close/>
                </a:path>
                <a:path w="9865994" h="8733155">
                  <a:moveTo>
                    <a:pt x="9524" y="7622863"/>
                  </a:moveTo>
                  <a:lnTo>
                    <a:pt x="0" y="7622863"/>
                  </a:lnTo>
                  <a:lnTo>
                    <a:pt x="0" y="7613338"/>
                  </a:lnTo>
                  <a:lnTo>
                    <a:pt x="9524" y="7613338"/>
                  </a:lnTo>
                  <a:lnTo>
                    <a:pt x="9524" y="7622863"/>
                  </a:lnTo>
                  <a:close/>
                </a:path>
                <a:path w="9865994" h="8733155">
                  <a:moveTo>
                    <a:pt x="9524" y="7603813"/>
                  </a:moveTo>
                  <a:lnTo>
                    <a:pt x="0" y="7603813"/>
                  </a:lnTo>
                  <a:lnTo>
                    <a:pt x="0" y="7594288"/>
                  </a:lnTo>
                  <a:lnTo>
                    <a:pt x="9524" y="7594288"/>
                  </a:lnTo>
                  <a:lnTo>
                    <a:pt x="9524" y="7603813"/>
                  </a:lnTo>
                  <a:close/>
                </a:path>
                <a:path w="9865994" h="8733155">
                  <a:moveTo>
                    <a:pt x="9524" y="7584763"/>
                  </a:moveTo>
                  <a:lnTo>
                    <a:pt x="0" y="7584763"/>
                  </a:lnTo>
                  <a:lnTo>
                    <a:pt x="0" y="7575238"/>
                  </a:lnTo>
                  <a:lnTo>
                    <a:pt x="9524" y="7575238"/>
                  </a:lnTo>
                  <a:lnTo>
                    <a:pt x="9524" y="7584763"/>
                  </a:lnTo>
                  <a:close/>
                </a:path>
                <a:path w="9865994" h="8733155">
                  <a:moveTo>
                    <a:pt x="9524" y="7565713"/>
                  </a:moveTo>
                  <a:lnTo>
                    <a:pt x="0" y="7565713"/>
                  </a:lnTo>
                  <a:lnTo>
                    <a:pt x="0" y="7556188"/>
                  </a:lnTo>
                  <a:lnTo>
                    <a:pt x="9524" y="7556188"/>
                  </a:lnTo>
                  <a:lnTo>
                    <a:pt x="9524" y="7565713"/>
                  </a:lnTo>
                  <a:close/>
                </a:path>
                <a:path w="9865994" h="8733155">
                  <a:moveTo>
                    <a:pt x="9524" y="7546663"/>
                  </a:moveTo>
                  <a:lnTo>
                    <a:pt x="0" y="7546663"/>
                  </a:lnTo>
                  <a:lnTo>
                    <a:pt x="0" y="7537138"/>
                  </a:lnTo>
                  <a:lnTo>
                    <a:pt x="9524" y="7537138"/>
                  </a:lnTo>
                  <a:lnTo>
                    <a:pt x="9524" y="7546663"/>
                  </a:lnTo>
                  <a:close/>
                </a:path>
                <a:path w="9865994" h="8733155">
                  <a:moveTo>
                    <a:pt x="9524" y="7527613"/>
                  </a:moveTo>
                  <a:lnTo>
                    <a:pt x="0" y="7527613"/>
                  </a:lnTo>
                  <a:lnTo>
                    <a:pt x="0" y="7518088"/>
                  </a:lnTo>
                  <a:lnTo>
                    <a:pt x="9524" y="7518088"/>
                  </a:lnTo>
                  <a:lnTo>
                    <a:pt x="9524" y="7527613"/>
                  </a:lnTo>
                  <a:close/>
                </a:path>
                <a:path w="9865994" h="8733155">
                  <a:moveTo>
                    <a:pt x="9524" y="7508563"/>
                  </a:moveTo>
                  <a:lnTo>
                    <a:pt x="0" y="7508563"/>
                  </a:lnTo>
                  <a:lnTo>
                    <a:pt x="0" y="7499038"/>
                  </a:lnTo>
                  <a:lnTo>
                    <a:pt x="9524" y="7499038"/>
                  </a:lnTo>
                  <a:lnTo>
                    <a:pt x="9524" y="7508563"/>
                  </a:lnTo>
                  <a:close/>
                </a:path>
                <a:path w="9865994" h="8733155">
                  <a:moveTo>
                    <a:pt x="9524" y="7489513"/>
                  </a:moveTo>
                  <a:lnTo>
                    <a:pt x="0" y="7489513"/>
                  </a:lnTo>
                  <a:lnTo>
                    <a:pt x="0" y="7479988"/>
                  </a:lnTo>
                  <a:lnTo>
                    <a:pt x="9524" y="7479988"/>
                  </a:lnTo>
                  <a:lnTo>
                    <a:pt x="9524" y="7489513"/>
                  </a:lnTo>
                  <a:close/>
                </a:path>
                <a:path w="9865994" h="8733155">
                  <a:moveTo>
                    <a:pt x="9524" y="7470463"/>
                  </a:moveTo>
                  <a:lnTo>
                    <a:pt x="0" y="7470463"/>
                  </a:lnTo>
                  <a:lnTo>
                    <a:pt x="0" y="7460938"/>
                  </a:lnTo>
                  <a:lnTo>
                    <a:pt x="9524" y="7460938"/>
                  </a:lnTo>
                  <a:lnTo>
                    <a:pt x="9524" y="7470463"/>
                  </a:lnTo>
                  <a:close/>
                </a:path>
                <a:path w="9865994" h="8733155">
                  <a:moveTo>
                    <a:pt x="9524" y="7451413"/>
                  </a:moveTo>
                  <a:lnTo>
                    <a:pt x="0" y="7451413"/>
                  </a:lnTo>
                  <a:lnTo>
                    <a:pt x="0" y="7441888"/>
                  </a:lnTo>
                  <a:lnTo>
                    <a:pt x="9524" y="7441888"/>
                  </a:lnTo>
                  <a:lnTo>
                    <a:pt x="9524" y="7451413"/>
                  </a:lnTo>
                  <a:close/>
                </a:path>
                <a:path w="9865994" h="8733155">
                  <a:moveTo>
                    <a:pt x="9524" y="7432363"/>
                  </a:moveTo>
                  <a:lnTo>
                    <a:pt x="0" y="7432363"/>
                  </a:lnTo>
                  <a:lnTo>
                    <a:pt x="0" y="7422838"/>
                  </a:lnTo>
                  <a:lnTo>
                    <a:pt x="9524" y="7422838"/>
                  </a:lnTo>
                  <a:lnTo>
                    <a:pt x="9524" y="7432363"/>
                  </a:lnTo>
                  <a:close/>
                </a:path>
                <a:path w="9865994" h="8733155">
                  <a:moveTo>
                    <a:pt x="9524" y="7413313"/>
                  </a:moveTo>
                  <a:lnTo>
                    <a:pt x="0" y="7413313"/>
                  </a:lnTo>
                  <a:lnTo>
                    <a:pt x="0" y="7403788"/>
                  </a:lnTo>
                  <a:lnTo>
                    <a:pt x="9524" y="7403788"/>
                  </a:lnTo>
                  <a:lnTo>
                    <a:pt x="9524" y="7413313"/>
                  </a:lnTo>
                  <a:close/>
                </a:path>
                <a:path w="9865994" h="8733155">
                  <a:moveTo>
                    <a:pt x="9524" y="7394263"/>
                  </a:moveTo>
                  <a:lnTo>
                    <a:pt x="0" y="7394263"/>
                  </a:lnTo>
                  <a:lnTo>
                    <a:pt x="0" y="7384738"/>
                  </a:lnTo>
                  <a:lnTo>
                    <a:pt x="9524" y="7384738"/>
                  </a:lnTo>
                  <a:lnTo>
                    <a:pt x="9524" y="7394263"/>
                  </a:lnTo>
                  <a:close/>
                </a:path>
                <a:path w="9865994" h="8733155">
                  <a:moveTo>
                    <a:pt x="9524" y="7375213"/>
                  </a:moveTo>
                  <a:lnTo>
                    <a:pt x="0" y="7375213"/>
                  </a:lnTo>
                  <a:lnTo>
                    <a:pt x="0" y="7365688"/>
                  </a:lnTo>
                  <a:lnTo>
                    <a:pt x="9524" y="7365688"/>
                  </a:lnTo>
                  <a:lnTo>
                    <a:pt x="9524" y="7375213"/>
                  </a:lnTo>
                  <a:close/>
                </a:path>
                <a:path w="9865994" h="8733155">
                  <a:moveTo>
                    <a:pt x="9524" y="7356163"/>
                  </a:moveTo>
                  <a:lnTo>
                    <a:pt x="0" y="7356163"/>
                  </a:lnTo>
                  <a:lnTo>
                    <a:pt x="0" y="7346638"/>
                  </a:lnTo>
                  <a:lnTo>
                    <a:pt x="9524" y="7346638"/>
                  </a:lnTo>
                  <a:lnTo>
                    <a:pt x="9524" y="7356163"/>
                  </a:lnTo>
                  <a:close/>
                </a:path>
                <a:path w="9865994" h="8733155">
                  <a:moveTo>
                    <a:pt x="9524" y="7337113"/>
                  </a:moveTo>
                  <a:lnTo>
                    <a:pt x="0" y="7337113"/>
                  </a:lnTo>
                  <a:lnTo>
                    <a:pt x="0" y="7327588"/>
                  </a:lnTo>
                  <a:lnTo>
                    <a:pt x="9524" y="7327588"/>
                  </a:lnTo>
                  <a:lnTo>
                    <a:pt x="9524" y="7337113"/>
                  </a:lnTo>
                  <a:close/>
                </a:path>
                <a:path w="9865994" h="8733155">
                  <a:moveTo>
                    <a:pt x="9524" y="7318063"/>
                  </a:moveTo>
                  <a:lnTo>
                    <a:pt x="0" y="7318063"/>
                  </a:lnTo>
                  <a:lnTo>
                    <a:pt x="0" y="7308538"/>
                  </a:lnTo>
                  <a:lnTo>
                    <a:pt x="9524" y="7308538"/>
                  </a:lnTo>
                  <a:lnTo>
                    <a:pt x="9524" y="7318063"/>
                  </a:lnTo>
                  <a:close/>
                </a:path>
                <a:path w="9865994" h="8733155">
                  <a:moveTo>
                    <a:pt x="9524" y="7299013"/>
                  </a:moveTo>
                  <a:lnTo>
                    <a:pt x="0" y="7299013"/>
                  </a:lnTo>
                  <a:lnTo>
                    <a:pt x="0" y="7289488"/>
                  </a:lnTo>
                  <a:lnTo>
                    <a:pt x="9524" y="7289488"/>
                  </a:lnTo>
                  <a:lnTo>
                    <a:pt x="9524" y="7299013"/>
                  </a:lnTo>
                  <a:close/>
                </a:path>
                <a:path w="9865994" h="8733155">
                  <a:moveTo>
                    <a:pt x="9524" y="7279963"/>
                  </a:moveTo>
                  <a:lnTo>
                    <a:pt x="0" y="7279963"/>
                  </a:lnTo>
                  <a:lnTo>
                    <a:pt x="0" y="7270438"/>
                  </a:lnTo>
                  <a:lnTo>
                    <a:pt x="9524" y="7270438"/>
                  </a:lnTo>
                  <a:lnTo>
                    <a:pt x="9524" y="7279963"/>
                  </a:lnTo>
                  <a:close/>
                </a:path>
                <a:path w="9865994" h="8733155">
                  <a:moveTo>
                    <a:pt x="9524" y="7260913"/>
                  </a:moveTo>
                  <a:lnTo>
                    <a:pt x="0" y="7260913"/>
                  </a:lnTo>
                  <a:lnTo>
                    <a:pt x="0" y="7251388"/>
                  </a:lnTo>
                  <a:lnTo>
                    <a:pt x="9524" y="7251388"/>
                  </a:lnTo>
                  <a:lnTo>
                    <a:pt x="9524" y="7260913"/>
                  </a:lnTo>
                  <a:close/>
                </a:path>
                <a:path w="9865994" h="8733155">
                  <a:moveTo>
                    <a:pt x="9524" y="7241863"/>
                  </a:moveTo>
                  <a:lnTo>
                    <a:pt x="0" y="7241863"/>
                  </a:lnTo>
                  <a:lnTo>
                    <a:pt x="0" y="7232338"/>
                  </a:lnTo>
                  <a:lnTo>
                    <a:pt x="9524" y="7232338"/>
                  </a:lnTo>
                  <a:lnTo>
                    <a:pt x="9524" y="7241863"/>
                  </a:lnTo>
                  <a:close/>
                </a:path>
                <a:path w="9865994" h="8733155">
                  <a:moveTo>
                    <a:pt x="9524" y="7222813"/>
                  </a:moveTo>
                  <a:lnTo>
                    <a:pt x="0" y="7222813"/>
                  </a:lnTo>
                  <a:lnTo>
                    <a:pt x="0" y="7213288"/>
                  </a:lnTo>
                  <a:lnTo>
                    <a:pt x="9524" y="7213288"/>
                  </a:lnTo>
                  <a:lnTo>
                    <a:pt x="9524" y="7222813"/>
                  </a:lnTo>
                  <a:close/>
                </a:path>
                <a:path w="9865994" h="8733155">
                  <a:moveTo>
                    <a:pt x="9524" y="7203763"/>
                  </a:moveTo>
                  <a:lnTo>
                    <a:pt x="0" y="7203763"/>
                  </a:lnTo>
                  <a:lnTo>
                    <a:pt x="0" y="7194238"/>
                  </a:lnTo>
                  <a:lnTo>
                    <a:pt x="9524" y="7194238"/>
                  </a:lnTo>
                  <a:lnTo>
                    <a:pt x="9524" y="7203763"/>
                  </a:lnTo>
                  <a:close/>
                </a:path>
                <a:path w="9865994" h="8733155">
                  <a:moveTo>
                    <a:pt x="9524" y="7184713"/>
                  </a:moveTo>
                  <a:lnTo>
                    <a:pt x="0" y="7184713"/>
                  </a:lnTo>
                  <a:lnTo>
                    <a:pt x="0" y="7175188"/>
                  </a:lnTo>
                  <a:lnTo>
                    <a:pt x="9524" y="7175188"/>
                  </a:lnTo>
                  <a:lnTo>
                    <a:pt x="9524" y="7184713"/>
                  </a:lnTo>
                  <a:close/>
                </a:path>
                <a:path w="9865994" h="8733155">
                  <a:moveTo>
                    <a:pt x="9524" y="7165663"/>
                  </a:moveTo>
                  <a:lnTo>
                    <a:pt x="0" y="7165663"/>
                  </a:lnTo>
                  <a:lnTo>
                    <a:pt x="0" y="7156138"/>
                  </a:lnTo>
                  <a:lnTo>
                    <a:pt x="9524" y="7156138"/>
                  </a:lnTo>
                  <a:lnTo>
                    <a:pt x="9524" y="7165663"/>
                  </a:lnTo>
                  <a:close/>
                </a:path>
                <a:path w="9865994" h="8733155">
                  <a:moveTo>
                    <a:pt x="9524" y="7146613"/>
                  </a:moveTo>
                  <a:lnTo>
                    <a:pt x="0" y="7146613"/>
                  </a:lnTo>
                  <a:lnTo>
                    <a:pt x="0" y="7137088"/>
                  </a:lnTo>
                  <a:lnTo>
                    <a:pt x="9524" y="7137088"/>
                  </a:lnTo>
                  <a:lnTo>
                    <a:pt x="9524" y="7146613"/>
                  </a:lnTo>
                  <a:close/>
                </a:path>
                <a:path w="9865994" h="8733155">
                  <a:moveTo>
                    <a:pt x="9524" y="7127563"/>
                  </a:moveTo>
                  <a:lnTo>
                    <a:pt x="0" y="7127563"/>
                  </a:lnTo>
                  <a:lnTo>
                    <a:pt x="0" y="7118038"/>
                  </a:lnTo>
                  <a:lnTo>
                    <a:pt x="9524" y="7118038"/>
                  </a:lnTo>
                  <a:lnTo>
                    <a:pt x="9524" y="7127563"/>
                  </a:lnTo>
                  <a:close/>
                </a:path>
                <a:path w="9865994" h="8733155">
                  <a:moveTo>
                    <a:pt x="9524" y="7108513"/>
                  </a:moveTo>
                  <a:lnTo>
                    <a:pt x="0" y="7108513"/>
                  </a:lnTo>
                  <a:lnTo>
                    <a:pt x="0" y="7098988"/>
                  </a:lnTo>
                  <a:lnTo>
                    <a:pt x="9524" y="7098988"/>
                  </a:lnTo>
                  <a:lnTo>
                    <a:pt x="9524" y="7108513"/>
                  </a:lnTo>
                  <a:close/>
                </a:path>
                <a:path w="9865994" h="8733155">
                  <a:moveTo>
                    <a:pt x="9524" y="7089463"/>
                  </a:moveTo>
                  <a:lnTo>
                    <a:pt x="0" y="7089463"/>
                  </a:lnTo>
                  <a:lnTo>
                    <a:pt x="0" y="7079938"/>
                  </a:lnTo>
                  <a:lnTo>
                    <a:pt x="9524" y="7079938"/>
                  </a:lnTo>
                  <a:lnTo>
                    <a:pt x="9524" y="7089463"/>
                  </a:lnTo>
                  <a:close/>
                </a:path>
                <a:path w="9865994" h="8733155">
                  <a:moveTo>
                    <a:pt x="9524" y="7070413"/>
                  </a:moveTo>
                  <a:lnTo>
                    <a:pt x="0" y="7070413"/>
                  </a:lnTo>
                  <a:lnTo>
                    <a:pt x="0" y="7060888"/>
                  </a:lnTo>
                  <a:lnTo>
                    <a:pt x="9524" y="7060888"/>
                  </a:lnTo>
                  <a:lnTo>
                    <a:pt x="9524" y="7070413"/>
                  </a:lnTo>
                  <a:close/>
                </a:path>
                <a:path w="9865994" h="8733155">
                  <a:moveTo>
                    <a:pt x="9524" y="7051363"/>
                  </a:moveTo>
                  <a:lnTo>
                    <a:pt x="0" y="7051363"/>
                  </a:lnTo>
                  <a:lnTo>
                    <a:pt x="0" y="7041838"/>
                  </a:lnTo>
                  <a:lnTo>
                    <a:pt x="9524" y="7041838"/>
                  </a:lnTo>
                  <a:lnTo>
                    <a:pt x="9524" y="7051363"/>
                  </a:lnTo>
                  <a:close/>
                </a:path>
                <a:path w="9865994" h="8733155">
                  <a:moveTo>
                    <a:pt x="9524" y="7032313"/>
                  </a:moveTo>
                  <a:lnTo>
                    <a:pt x="0" y="7032313"/>
                  </a:lnTo>
                  <a:lnTo>
                    <a:pt x="0" y="7022788"/>
                  </a:lnTo>
                  <a:lnTo>
                    <a:pt x="9524" y="7022788"/>
                  </a:lnTo>
                  <a:lnTo>
                    <a:pt x="9524" y="7032313"/>
                  </a:lnTo>
                  <a:close/>
                </a:path>
                <a:path w="9865994" h="8733155">
                  <a:moveTo>
                    <a:pt x="9524" y="7013263"/>
                  </a:moveTo>
                  <a:lnTo>
                    <a:pt x="0" y="7013263"/>
                  </a:lnTo>
                  <a:lnTo>
                    <a:pt x="0" y="7003738"/>
                  </a:lnTo>
                  <a:lnTo>
                    <a:pt x="9524" y="7003738"/>
                  </a:lnTo>
                  <a:lnTo>
                    <a:pt x="9524" y="7013263"/>
                  </a:lnTo>
                  <a:close/>
                </a:path>
                <a:path w="9865994" h="8733155">
                  <a:moveTo>
                    <a:pt x="9524" y="6994213"/>
                  </a:moveTo>
                  <a:lnTo>
                    <a:pt x="0" y="6994213"/>
                  </a:lnTo>
                  <a:lnTo>
                    <a:pt x="0" y="6984688"/>
                  </a:lnTo>
                  <a:lnTo>
                    <a:pt x="9524" y="6984688"/>
                  </a:lnTo>
                  <a:lnTo>
                    <a:pt x="9524" y="6994213"/>
                  </a:lnTo>
                  <a:close/>
                </a:path>
                <a:path w="9865994" h="8733155">
                  <a:moveTo>
                    <a:pt x="9524" y="6975163"/>
                  </a:moveTo>
                  <a:lnTo>
                    <a:pt x="0" y="6975163"/>
                  </a:lnTo>
                  <a:lnTo>
                    <a:pt x="0" y="6965638"/>
                  </a:lnTo>
                  <a:lnTo>
                    <a:pt x="9524" y="6965638"/>
                  </a:lnTo>
                  <a:lnTo>
                    <a:pt x="9524" y="6975163"/>
                  </a:lnTo>
                  <a:close/>
                </a:path>
                <a:path w="9865994" h="8733155">
                  <a:moveTo>
                    <a:pt x="9524" y="6956113"/>
                  </a:moveTo>
                  <a:lnTo>
                    <a:pt x="0" y="6956113"/>
                  </a:lnTo>
                  <a:lnTo>
                    <a:pt x="0" y="6946588"/>
                  </a:lnTo>
                  <a:lnTo>
                    <a:pt x="9524" y="6946588"/>
                  </a:lnTo>
                  <a:lnTo>
                    <a:pt x="9524" y="6956113"/>
                  </a:lnTo>
                  <a:close/>
                </a:path>
                <a:path w="9865994" h="8733155">
                  <a:moveTo>
                    <a:pt x="9524" y="6937063"/>
                  </a:moveTo>
                  <a:lnTo>
                    <a:pt x="0" y="6937063"/>
                  </a:lnTo>
                  <a:lnTo>
                    <a:pt x="0" y="6927538"/>
                  </a:lnTo>
                  <a:lnTo>
                    <a:pt x="9524" y="6927538"/>
                  </a:lnTo>
                  <a:lnTo>
                    <a:pt x="9524" y="6937063"/>
                  </a:lnTo>
                  <a:close/>
                </a:path>
                <a:path w="9865994" h="8733155">
                  <a:moveTo>
                    <a:pt x="9524" y="6918013"/>
                  </a:moveTo>
                  <a:lnTo>
                    <a:pt x="0" y="6918013"/>
                  </a:lnTo>
                  <a:lnTo>
                    <a:pt x="0" y="6908488"/>
                  </a:lnTo>
                  <a:lnTo>
                    <a:pt x="9524" y="6908488"/>
                  </a:lnTo>
                  <a:lnTo>
                    <a:pt x="9524" y="6918013"/>
                  </a:lnTo>
                  <a:close/>
                </a:path>
                <a:path w="9865994" h="8733155">
                  <a:moveTo>
                    <a:pt x="9524" y="6898963"/>
                  </a:moveTo>
                  <a:lnTo>
                    <a:pt x="0" y="6898963"/>
                  </a:lnTo>
                  <a:lnTo>
                    <a:pt x="0" y="6889438"/>
                  </a:lnTo>
                  <a:lnTo>
                    <a:pt x="9524" y="6889438"/>
                  </a:lnTo>
                  <a:lnTo>
                    <a:pt x="9524" y="6898963"/>
                  </a:lnTo>
                  <a:close/>
                </a:path>
                <a:path w="9865994" h="8733155">
                  <a:moveTo>
                    <a:pt x="9524" y="6879913"/>
                  </a:moveTo>
                  <a:lnTo>
                    <a:pt x="0" y="6879913"/>
                  </a:lnTo>
                  <a:lnTo>
                    <a:pt x="0" y="6870388"/>
                  </a:lnTo>
                  <a:lnTo>
                    <a:pt x="9524" y="6870388"/>
                  </a:lnTo>
                  <a:lnTo>
                    <a:pt x="9524" y="6879913"/>
                  </a:lnTo>
                  <a:close/>
                </a:path>
                <a:path w="9865994" h="8733155">
                  <a:moveTo>
                    <a:pt x="9524" y="6860863"/>
                  </a:moveTo>
                  <a:lnTo>
                    <a:pt x="0" y="6860863"/>
                  </a:lnTo>
                  <a:lnTo>
                    <a:pt x="0" y="6851338"/>
                  </a:lnTo>
                  <a:lnTo>
                    <a:pt x="9524" y="6851338"/>
                  </a:lnTo>
                  <a:lnTo>
                    <a:pt x="9524" y="6860863"/>
                  </a:lnTo>
                  <a:close/>
                </a:path>
                <a:path w="9865994" h="8733155">
                  <a:moveTo>
                    <a:pt x="9524" y="6841813"/>
                  </a:moveTo>
                  <a:lnTo>
                    <a:pt x="0" y="6841813"/>
                  </a:lnTo>
                  <a:lnTo>
                    <a:pt x="0" y="6832288"/>
                  </a:lnTo>
                  <a:lnTo>
                    <a:pt x="9524" y="6832288"/>
                  </a:lnTo>
                  <a:lnTo>
                    <a:pt x="9524" y="6841813"/>
                  </a:lnTo>
                  <a:close/>
                </a:path>
                <a:path w="9865994" h="8733155">
                  <a:moveTo>
                    <a:pt x="9524" y="6822763"/>
                  </a:moveTo>
                  <a:lnTo>
                    <a:pt x="0" y="6822763"/>
                  </a:lnTo>
                  <a:lnTo>
                    <a:pt x="0" y="6813238"/>
                  </a:lnTo>
                  <a:lnTo>
                    <a:pt x="9524" y="6813238"/>
                  </a:lnTo>
                  <a:lnTo>
                    <a:pt x="9524" y="6822763"/>
                  </a:lnTo>
                  <a:close/>
                </a:path>
                <a:path w="9865994" h="8733155">
                  <a:moveTo>
                    <a:pt x="9524" y="6803713"/>
                  </a:moveTo>
                  <a:lnTo>
                    <a:pt x="0" y="6803713"/>
                  </a:lnTo>
                  <a:lnTo>
                    <a:pt x="0" y="6794188"/>
                  </a:lnTo>
                  <a:lnTo>
                    <a:pt x="9524" y="6794188"/>
                  </a:lnTo>
                  <a:lnTo>
                    <a:pt x="9524" y="6803713"/>
                  </a:lnTo>
                  <a:close/>
                </a:path>
                <a:path w="9865994" h="8733155">
                  <a:moveTo>
                    <a:pt x="9524" y="6784663"/>
                  </a:moveTo>
                  <a:lnTo>
                    <a:pt x="0" y="6784663"/>
                  </a:lnTo>
                  <a:lnTo>
                    <a:pt x="0" y="6775138"/>
                  </a:lnTo>
                  <a:lnTo>
                    <a:pt x="9524" y="6775138"/>
                  </a:lnTo>
                  <a:lnTo>
                    <a:pt x="9524" y="6784663"/>
                  </a:lnTo>
                  <a:close/>
                </a:path>
                <a:path w="9865994" h="8733155">
                  <a:moveTo>
                    <a:pt x="9524" y="6765613"/>
                  </a:moveTo>
                  <a:lnTo>
                    <a:pt x="0" y="6765613"/>
                  </a:lnTo>
                  <a:lnTo>
                    <a:pt x="0" y="6756088"/>
                  </a:lnTo>
                  <a:lnTo>
                    <a:pt x="9524" y="6756088"/>
                  </a:lnTo>
                  <a:lnTo>
                    <a:pt x="9524" y="6765613"/>
                  </a:lnTo>
                  <a:close/>
                </a:path>
                <a:path w="9865994" h="8733155">
                  <a:moveTo>
                    <a:pt x="9524" y="6746563"/>
                  </a:moveTo>
                  <a:lnTo>
                    <a:pt x="0" y="6746563"/>
                  </a:lnTo>
                  <a:lnTo>
                    <a:pt x="0" y="6737038"/>
                  </a:lnTo>
                  <a:lnTo>
                    <a:pt x="9524" y="6737038"/>
                  </a:lnTo>
                  <a:lnTo>
                    <a:pt x="9524" y="6746563"/>
                  </a:lnTo>
                  <a:close/>
                </a:path>
                <a:path w="9865994" h="8733155">
                  <a:moveTo>
                    <a:pt x="9524" y="6727513"/>
                  </a:moveTo>
                  <a:lnTo>
                    <a:pt x="0" y="6727513"/>
                  </a:lnTo>
                  <a:lnTo>
                    <a:pt x="0" y="6717988"/>
                  </a:lnTo>
                  <a:lnTo>
                    <a:pt x="9524" y="6717988"/>
                  </a:lnTo>
                  <a:lnTo>
                    <a:pt x="9524" y="6727513"/>
                  </a:lnTo>
                  <a:close/>
                </a:path>
                <a:path w="9865994" h="8733155">
                  <a:moveTo>
                    <a:pt x="9524" y="6708463"/>
                  </a:moveTo>
                  <a:lnTo>
                    <a:pt x="0" y="6708463"/>
                  </a:lnTo>
                  <a:lnTo>
                    <a:pt x="0" y="6698938"/>
                  </a:lnTo>
                  <a:lnTo>
                    <a:pt x="9524" y="6698938"/>
                  </a:lnTo>
                  <a:lnTo>
                    <a:pt x="9524" y="6708463"/>
                  </a:lnTo>
                  <a:close/>
                </a:path>
                <a:path w="9865994" h="8733155">
                  <a:moveTo>
                    <a:pt x="9524" y="6689413"/>
                  </a:moveTo>
                  <a:lnTo>
                    <a:pt x="0" y="6689413"/>
                  </a:lnTo>
                  <a:lnTo>
                    <a:pt x="0" y="6679888"/>
                  </a:lnTo>
                  <a:lnTo>
                    <a:pt x="9524" y="6679888"/>
                  </a:lnTo>
                  <a:lnTo>
                    <a:pt x="9524" y="6689413"/>
                  </a:lnTo>
                  <a:close/>
                </a:path>
                <a:path w="9865994" h="8733155">
                  <a:moveTo>
                    <a:pt x="9524" y="6670363"/>
                  </a:moveTo>
                  <a:lnTo>
                    <a:pt x="0" y="6670363"/>
                  </a:lnTo>
                  <a:lnTo>
                    <a:pt x="0" y="6660838"/>
                  </a:lnTo>
                  <a:lnTo>
                    <a:pt x="9524" y="6660838"/>
                  </a:lnTo>
                  <a:lnTo>
                    <a:pt x="9524" y="6670363"/>
                  </a:lnTo>
                  <a:close/>
                </a:path>
                <a:path w="9865994" h="8733155">
                  <a:moveTo>
                    <a:pt x="9524" y="6651313"/>
                  </a:moveTo>
                  <a:lnTo>
                    <a:pt x="0" y="6651313"/>
                  </a:lnTo>
                  <a:lnTo>
                    <a:pt x="0" y="6641788"/>
                  </a:lnTo>
                  <a:lnTo>
                    <a:pt x="9524" y="6641788"/>
                  </a:lnTo>
                  <a:lnTo>
                    <a:pt x="9524" y="6651313"/>
                  </a:lnTo>
                  <a:close/>
                </a:path>
                <a:path w="9865994" h="8733155">
                  <a:moveTo>
                    <a:pt x="9524" y="6632263"/>
                  </a:moveTo>
                  <a:lnTo>
                    <a:pt x="0" y="6632263"/>
                  </a:lnTo>
                  <a:lnTo>
                    <a:pt x="0" y="6622738"/>
                  </a:lnTo>
                  <a:lnTo>
                    <a:pt x="9524" y="6622738"/>
                  </a:lnTo>
                  <a:lnTo>
                    <a:pt x="9524" y="6632263"/>
                  </a:lnTo>
                  <a:close/>
                </a:path>
                <a:path w="9865994" h="8733155">
                  <a:moveTo>
                    <a:pt x="9524" y="6613213"/>
                  </a:moveTo>
                  <a:lnTo>
                    <a:pt x="0" y="6613213"/>
                  </a:lnTo>
                  <a:lnTo>
                    <a:pt x="0" y="6603688"/>
                  </a:lnTo>
                  <a:lnTo>
                    <a:pt x="9524" y="6603688"/>
                  </a:lnTo>
                  <a:lnTo>
                    <a:pt x="9524" y="6613213"/>
                  </a:lnTo>
                  <a:close/>
                </a:path>
                <a:path w="9865994" h="8733155">
                  <a:moveTo>
                    <a:pt x="9524" y="6594163"/>
                  </a:moveTo>
                  <a:lnTo>
                    <a:pt x="0" y="6594163"/>
                  </a:lnTo>
                  <a:lnTo>
                    <a:pt x="0" y="6584638"/>
                  </a:lnTo>
                  <a:lnTo>
                    <a:pt x="9524" y="6584638"/>
                  </a:lnTo>
                  <a:lnTo>
                    <a:pt x="9524" y="6594163"/>
                  </a:lnTo>
                  <a:close/>
                </a:path>
                <a:path w="9865994" h="8733155">
                  <a:moveTo>
                    <a:pt x="9524" y="6575113"/>
                  </a:moveTo>
                  <a:lnTo>
                    <a:pt x="0" y="6575113"/>
                  </a:lnTo>
                  <a:lnTo>
                    <a:pt x="0" y="6565588"/>
                  </a:lnTo>
                  <a:lnTo>
                    <a:pt x="9524" y="6565588"/>
                  </a:lnTo>
                  <a:lnTo>
                    <a:pt x="9524" y="6575113"/>
                  </a:lnTo>
                  <a:close/>
                </a:path>
                <a:path w="9865994" h="8733155">
                  <a:moveTo>
                    <a:pt x="9524" y="6556063"/>
                  </a:moveTo>
                  <a:lnTo>
                    <a:pt x="0" y="6556063"/>
                  </a:lnTo>
                  <a:lnTo>
                    <a:pt x="0" y="6546538"/>
                  </a:lnTo>
                  <a:lnTo>
                    <a:pt x="9524" y="6546538"/>
                  </a:lnTo>
                  <a:lnTo>
                    <a:pt x="9524" y="6556063"/>
                  </a:lnTo>
                  <a:close/>
                </a:path>
                <a:path w="9865994" h="8733155">
                  <a:moveTo>
                    <a:pt x="9524" y="6537013"/>
                  </a:moveTo>
                  <a:lnTo>
                    <a:pt x="0" y="6537013"/>
                  </a:lnTo>
                  <a:lnTo>
                    <a:pt x="0" y="6527488"/>
                  </a:lnTo>
                  <a:lnTo>
                    <a:pt x="9524" y="6527488"/>
                  </a:lnTo>
                  <a:lnTo>
                    <a:pt x="9524" y="6537013"/>
                  </a:lnTo>
                  <a:close/>
                </a:path>
                <a:path w="9865994" h="8733155">
                  <a:moveTo>
                    <a:pt x="9524" y="6517963"/>
                  </a:moveTo>
                  <a:lnTo>
                    <a:pt x="0" y="6517963"/>
                  </a:lnTo>
                  <a:lnTo>
                    <a:pt x="0" y="6508438"/>
                  </a:lnTo>
                  <a:lnTo>
                    <a:pt x="9524" y="6508438"/>
                  </a:lnTo>
                  <a:lnTo>
                    <a:pt x="9524" y="6517963"/>
                  </a:lnTo>
                  <a:close/>
                </a:path>
                <a:path w="9865994" h="8733155">
                  <a:moveTo>
                    <a:pt x="9524" y="6498913"/>
                  </a:moveTo>
                  <a:lnTo>
                    <a:pt x="0" y="6498913"/>
                  </a:lnTo>
                  <a:lnTo>
                    <a:pt x="0" y="6489388"/>
                  </a:lnTo>
                  <a:lnTo>
                    <a:pt x="9524" y="6489388"/>
                  </a:lnTo>
                  <a:lnTo>
                    <a:pt x="9524" y="6498913"/>
                  </a:lnTo>
                  <a:close/>
                </a:path>
                <a:path w="9865994" h="8733155">
                  <a:moveTo>
                    <a:pt x="9524" y="6479863"/>
                  </a:moveTo>
                  <a:lnTo>
                    <a:pt x="0" y="6479863"/>
                  </a:lnTo>
                  <a:lnTo>
                    <a:pt x="0" y="6470338"/>
                  </a:lnTo>
                  <a:lnTo>
                    <a:pt x="9524" y="6470338"/>
                  </a:lnTo>
                  <a:lnTo>
                    <a:pt x="9524" y="6479863"/>
                  </a:lnTo>
                  <a:close/>
                </a:path>
                <a:path w="9865994" h="8733155">
                  <a:moveTo>
                    <a:pt x="9524" y="6460813"/>
                  </a:moveTo>
                  <a:lnTo>
                    <a:pt x="0" y="6460813"/>
                  </a:lnTo>
                  <a:lnTo>
                    <a:pt x="0" y="6451288"/>
                  </a:lnTo>
                  <a:lnTo>
                    <a:pt x="9524" y="6451288"/>
                  </a:lnTo>
                  <a:lnTo>
                    <a:pt x="9524" y="6460813"/>
                  </a:lnTo>
                  <a:close/>
                </a:path>
                <a:path w="9865994" h="8733155">
                  <a:moveTo>
                    <a:pt x="9524" y="6441763"/>
                  </a:moveTo>
                  <a:lnTo>
                    <a:pt x="0" y="6441763"/>
                  </a:lnTo>
                  <a:lnTo>
                    <a:pt x="0" y="6432238"/>
                  </a:lnTo>
                  <a:lnTo>
                    <a:pt x="9524" y="6432238"/>
                  </a:lnTo>
                  <a:lnTo>
                    <a:pt x="9524" y="6441763"/>
                  </a:lnTo>
                  <a:close/>
                </a:path>
                <a:path w="9865994" h="8733155">
                  <a:moveTo>
                    <a:pt x="9524" y="6422713"/>
                  </a:moveTo>
                  <a:lnTo>
                    <a:pt x="0" y="6422713"/>
                  </a:lnTo>
                  <a:lnTo>
                    <a:pt x="0" y="6413188"/>
                  </a:lnTo>
                  <a:lnTo>
                    <a:pt x="9524" y="6413188"/>
                  </a:lnTo>
                  <a:lnTo>
                    <a:pt x="9524" y="6422713"/>
                  </a:lnTo>
                  <a:close/>
                </a:path>
                <a:path w="9865994" h="8733155">
                  <a:moveTo>
                    <a:pt x="9524" y="6403663"/>
                  </a:moveTo>
                  <a:lnTo>
                    <a:pt x="0" y="6403663"/>
                  </a:lnTo>
                  <a:lnTo>
                    <a:pt x="0" y="6394138"/>
                  </a:lnTo>
                  <a:lnTo>
                    <a:pt x="9524" y="6394138"/>
                  </a:lnTo>
                  <a:lnTo>
                    <a:pt x="9524" y="6403663"/>
                  </a:lnTo>
                  <a:close/>
                </a:path>
                <a:path w="9865994" h="8733155">
                  <a:moveTo>
                    <a:pt x="9524" y="6384613"/>
                  </a:moveTo>
                  <a:lnTo>
                    <a:pt x="0" y="6384613"/>
                  </a:lnTo>
                  <a:lnTo>
                    <a:pt x="0" y="6375088"/>
                  </a:lnTo>
                  <a:lnTo>
                    <a:pt x="9524" y="6375088"/>
                  </a:lnTo>
                  <a:lnTo>
                    <a:pt x="9524" y="6384613"/>
                  </a:lnTo>
                  <a:close/>
                </a:path>
                <a:path w="9865994" h="8733155">
                  <a:moveTo>
                    <a:pt x="9524" y="6365563"/>
                  </a:moveTo>
                  <a:lnTo>
                    <a:pt x="0" y="6365563"/>
                  </a:lnTo>
                  <a:lnTo>
                    <a:pt x="0" y="6356038"/>
                  </a:lnTo>
                  <a:lnTo>
                    <a:pt x="9524" y="6356038"/>
                  </a:lnTo>
                  <a:lnTo>
                    <a:pt x="9524" y="6365563"/>
                  </a:lnTo>
                  <a:close/>
                </a:path>
                <a:path w="9865994" h="8733155">
                  <a:moveTo>
                    <a:pt x="9524" y="6346513"/>
                  </a:moveTo>
                  <a:lnTo>
                    <a:pt x="0" y="6346513"/>
                  </a:lnTo>
                  <a:lnTo>
                    <a:pt x="0" y="6336988"/>
                  </a:lnTo>
                  <a:lnTo>
                    <a:pt x="9524" y="6336988"/>
                  </a:lnTo>
                  <a:lnTo>
                    <a:pt x="9524" y="6346513"/>
                  </a:lnTo>
                  <a:close/>
                </a:path>
                <a:path w="9865994" h="8733155">
                  <a:moveTo>
                    <a:pt x="9524" y="6327463"/>
                  </a:moveTo>
                  <a:lnTo>
                    <a:pt x="0" y="6327463"/>
                  </a:lnTo>
                  <a:lnTo>
                    <a:pt x="0" y="6317938"/>
                  </a:lnTo>
                  <a:lnTo>
                    <a:pt x="9524" y="6317938"/>
                  </a:lnTo>
                  <a:lnTo>
                    <a:pt x="9524" y="6327463"/>
                  </a:lnTo>
                  <a:close/>
                </a:path>
                <a:path w="9865994" h="8733155">
                  <a:moveTo>
                    <a:pt x="9524" y="6308413"/>
                  </a:moveTo>
                  <a:lnTo>
                    <a:pt x="0" y="6308413"/>
                  </a:lnTo>
                  <a:lnTo>
                    <a:pt x="0" y="6298888"/>
                  </a:lnTo>
                  <a:lnTo>
                    <a:pt x="9524" y="6298888"/>
                  </a:lnTo>
                  <a:lnTo>
                    <a:pt x="9524" y="6308413"/>
                  </a:lnTo>
                  <a:close/>
                </a:path>
                <a:path w="9865994" h="8733155">
                  <a:moveTo>
                    <a:pt x="9524" y="6289363"/>
                  </a:moveTo>
                  <a:lnTo>
                    <a:pt x="0" y="6289363"/>
                  </a:lnTo>
                  <a:lnTo>
                    <a:pt x="0" y="6279838"/>
                  </a:lnTo>
                  <a:lnTo>
                    <a:pt x="9524" y="6279838"/>
                  </a:lnTo>
                  <a:lnTo>
                    <a:pt x="9524" y="6289363"/>
                  </a:lnTo>
                  <a:close/>
                </a:path>
                <a:path w="9865994" h="8733155">
                  <a:moveTo>
                    <a:pt x="9524" y="6270313"/>
                  </a:moveTo>
                  <a:lnTo>
                    <a:pt x="0" y="6270313"/>
                  </a:lnTo>
                  <a:lnTo>
                    <a:pt x="0" y="6260788"/>
                  </a:lnTo>
                  <a:lnTo>
                    <a:pt x="9524" y="6260788"/>
                  </a:lnTo>
                  <a:lnTo>
                    <a:pt x="9524" y="6270313"/>
                  </a:lnTo>
                  <a:close/>
                </a:path>
                <a:path w="9865994" h="8733155">
                  <a:moveTo>
                    <a:pt x="9524" y="6251263"/>
                  </a:moveTo>
                  <a:lnTo>
                    <a:pt x="0" y="6251263"/>
                  </a:lnTo>
                  <a:lnTo>
                    <a:pt x="0" y="6241738"/>
                  </a:lnTo>
                  <a:lnTo>
                    <a:pt x="9524" y="6241738"/>
                  </a:lnTo>
                  <a:lnTo>
                    <a:pt x="9524" y="6251263"/>
                  </a:lnTo>
                  <a:close/>
                </a:path>
                <a:path w="9865994" h="8733155">
                  <a:moveTo>
                    <a:pt x="9524" y="6232213"/>
                  </a:moveTo>
                  <a:lnTo>
                    <a:pt x="0" y="6232213"/>
                  </a:lnTo>
                  <a:lnTo>
                    <a:pt x="0" y="6222688"/>
                  </a:lnTo>
                  <a:lnTo>
                    <a:pt x="9524" y="6222688"/>
                  </a:lnTo>
                  <a:lnTo>
                    <a:pt x="9524" y="6232213"/>
                  </a:lnTo>
                  <a:close/>
                </a:path>
                <a:path w="9865994" h="8733155">
                  <a:moveTo>
                    <a:pt x="9524" y="6213163"/>
                  </a:moveTo>
                  <a:lnTo>
                    <a:pt x="0" y="6213163"/>
                  </a:lnTo>
                  <a:lnTo>
                    <a:pt x="0" y="6203638"/>
                  </a:lnTo>
                  <a:lnTo>
                    <a:pt x="9524" y="6203638"/>
                  </a:lnTo>
                  <a:lnTo>
                    <a:pt x="9524" y="6213163"/>
                  </a:lnTo>
                  <a:close/>
                </a:path>
                <a:path w="9865994" h="8733155">
                  <a:moveTo>
                    <a:pt x="9524" y="6194113"/>
                  </a:moveTo>
                  <a:lnTo>
                    <a:pt x="0" y="6194113"/>
                  </a:lnTo>
                  <a:lnTo>
                    <a:pt x="0" y="6184588"/>
                  </a:lnTo>
                  <a:lnTo>
                    <a:pt x="9524" y="6184588"/>
                  </a:lnTo>
                  <a:lnTo>
                    <a:pt x="9524" y="6194113"/>
                  </a:lnTo>
                  <a:close/>
                </a:path>
                <a:path w="9865994" h="8733155">
                  <a:moveTo>
                    <a:pt x="9524" y="6175063"/>
                  </a:moveTo>
                  <a:lnTo>
                    <a:pt x="0" y="6175063"/>
                  </a:lnTo>
                  <a:lnTo>
                    <a:pt x="0" y="6165538"/>
                  </a:lnTo>
                  <a:lnTo>
                    <a:pt x="9524" y="6165538"/>
                  </a:lnTo>
                  <a:lnTo>
                    <a:pt x="9524" y="6175063"/>
                  </a:lnTo>
                  <a:close/>
                </a:path>
                <a:path w="9865994" h="8733155">
                  <a:moveTo>
                    <a:pt x="9524" y="6156013"/>
                  </a:moveTo>
                  <a:lnTo>
                    <a:pt x="0" y="6156013"/>
                  </a:lnTo>
                  <a:lnTo>
                    <a:pt x="0" y="6146488"/>
                  </a:lnTo>
                  <a:lnTo>
                    <a:pt x="9524" y="6146488"/>
                  </a:lnTo>
                  <a:lnTo>
                    <a:pt x="9524" y="6156013"/>
                  </a:lnTo>
                  <a:close/>
                </a:path>
                <a:path w="9865994" h="8733155">
                  <a:moveTo>
                    <a:pt x="9524" y="6136963"/>
                  </a:moveTo>
                  <a:lnTo>
                    <a:pt x="0" y="6136963"/>
                  </a:lnTo>
                  <a:lnTo>
                    <a:pt x="0" y="6127438"/>
                  </a:lnTo>
                  <a:lnTo>
                    <a:pt x="9524" y="6127438"/>
                  </a:lnTo>
                  <a:lnTo>
                    <a:pt x="9524" y="6136963"/>
                  </a:lnTo>
                  <a:close/>
                </a:path>
                <a:path w="9865994" h="8733155">
                  <a:moveTo>
                    <a:pt x="9524" y="6117913"/>
                  </a:moveTo>
                  <a:lnTo>
                    <a:pt x="0" y="6117913"/>
                  </a:lnTo>
                  <a:lnTo>
                    <a:pt x="0" y="6108388"/>
                  </a:lnTo>
                  <a:lnTo>
                    <a:pt x="9524" y="6108388"/>
                  </a:lnTo>
                  <a:lnTo>
                    <a:pt x="9524" y="6117913"/>
                  </a:lnTo>
                  <a:close/>
                </a:path>
                <a:path w="9865994" h="8733155">
                  <a:moveTo>
                    <a:pt x="9524" y="6098863"/>
                  </a:moveTo>
                  <a:lnTo>
                    <a:pt x="0" y="6098863"/>
                  </a:lnTo>
                  <a:lnTo>
                    <a:pt x="0" y="6089338"/>
                  </a:lnTo>
                  <a:lnTo>
                    <a:pt x="9524" y="6089338"/>
                  </a:lnTo>
                  <a:lnTo>
                    <a:pt x="9524" y="6098863"/>
                  </a:lnTo>
                  <a:close/>
                </a:path>
                <a:path w="9865994" h="8733155">
                  <a:moveTo>
                    <a:pt x="9524" y="6079813"/>
                  </a:moveTo>
                  <a:lnTo>
                    <a:pt x="0" y="6079813"/>
                  </a:lnTo>
                  <a:lnTo>
                    <a:pt x="0" y="6070288"/>
                  </a:lnTo>
                  <a:lnTo>
                    <a:pt x="9524" y="6070288"/>
                  </a:lnTo>
                  <a:lnTo>
                    <a:pt x="9524" y="6079813"/>
                  </a:lnTo>
                  <a:close/>
                </a:path>
                <a:path w="9865994" h="8733155">
                  <a:moveTo>
                    <a:pt x="9524" y="6060763"/>
                  </a:moveTo>
                  <a:lnTo>
                    <a:pt x="0" y="6060763"/>
                  </a:lnTo>
                  <a:lnTo>
                    <a:pt x="0" y="6051238"/>
                  </a:lnTo>
                  <a:lnTo>
                    <a:pt x="9524" y="6051238"/>
                  </a:lnTo>
                  <a:lnTo>
                    <a:pt x="9524" y="6060763"/>
                  </a:lnTo>
                  <a:close/>
                </a:path>
                <a:path w="9865994" h="8733155">
                  <a:moveTo>
                    <a:pt x="9524" y="6041713"/>
                  </a:moveTo>
                  <a:lnTo>
                    <a:pt x="0" y="6041713"/>
                  </a:lnTo>
                  <a:lnTo>
                    <a:pt x="0" y="6032188"/>
                  </a:lnTo>
                  <a:lnTo>
                    <a:pt x="9524" y="6032188"/>
                  </a:lnTo>
                  <a:lnTo>
                    <a:pt x="9524" y="6041713"/>
                  </a:lnTo>
                  <a:close/>
                </a:path>
                <a:path w="9865994" h="8733155">
                  <a:moveTo>
                    <a:pt x="9524" y="6022663"/>
                  </a:moveTo>
                  <a:lnTo>
                    <a:pt x="0" y="6022663"/>
                  </a:lnTo>
                  <a:lnTo>
                    <a:pt x="0" y="6013138"/>
                  </a:lnTo>
                  <a:lnTo>
                    <a:pt x="9524" y="6013138"/>
                  </a:lnTo>
                  <a:lnTo>
                    <a:pt x="9524" y="6022663"/>
                  </a:lnTo>
                  <a:close/>
                </a:path>
                <a:path w="9865994" h="8733155">
                  <a:moveTo>
                    <a:pt x="9524" y="6003613"/>
                  </a:moveTo>
                  <a:lnTo>
                    <a:pt x="0" y="6003613"/>
                  </a:lnTo>
                  <a:lnTo>
                    <a:pt x="0" y="5994089"/>
                  </a:lnTo>
                  <a:lnTo>
                    <a:pt x="9524" y="5994089"/>
                  </a:lnTo>
                  <a:lnTo>
                    <a:pt x="9524" y="6003613"/>
                  </a:lnTo>
                  <a:close/>
                </a:path>
                <a:path w="9865994" h="8733155">
                  <a:moveTo>
                    <a:pt x="9524" y="5984563"/>
                  </a:moveTo>
                  <a:lnTo>
                    <a:pt x="0" y="5984563"/>
                  </a:lnTo>
                  <a:lnTo>
                    <a:pt x="0" y="5975039"/>
                  </a:lnTo>
                  <a:lnTo>
                    <a:pt x="9524" y="5975039"/>
                  </a:lnTo>
                  <a:lnTo>
                    <a:pt x="9524" y="5984563"/>
                  </a:lnTo>
                  <a:close/>
                </a:path>
                <a:path w="9865994" h="8733155">
                  <a:moveTo>
                    <a:pt x="9524" y="5965513"/>
                  </a:moveTo>
                  <a:lnTo>
                    <a:pt x="0" y="5965513"/>
                  </a:lnTo>
                  <a:lnTo>
                    <a:pt x="0" y="5955989"/>
                  </a:lnTo>
                  <a:lnTo>
                    <a:pt x="9524" y="5955989"/>
                  </a:lnTo>
                  <a:lnTo>
                    <a:pt x="9524" y="5965513"/>
                  </a:lnTo>
                  <a:close/>
                </a:path>
                <a:path w="9865994" h="8733155">
                  <a:moveTo>
                    <a:pt x="9524" y="5946463"/>
                  </a:moveTo>
                  <a:lnTo>
                    <a:pt x="0" y="5946463"/>
                  </a:lnTo>
                  <a:lnTo>
                    <a:pt x="0" y="5936939"/>
                  </a:lnTo>
                  <a:lnTo>
                    <a:pt x="9524" y="5936939"/>
                  </a:lnTo>
                  <a:lnTo>
                    <a:pt x="9524" y="5946463"/>
                  </a:lnTo>
                  <a:close/>
                </a:path>
                <a:path w="9865994" h="8733155">
                  <a:moveTo>
                    <a:pt x="9524" y="5927413"/>
                  </a:moveTo>
                  <a:lnTo>
                    <a:pt x="0" y="5927413"/>
                  </a:lnTo>
                  <a:lnTo>
                    <a:pt x="0" y="5917889"/>
                  </a:lnTo>
                  <a:lnTo>
                    <a:pt x="9524" y="5917889"/>
                  </a:lnTo>
                  <a:lnTo>
                    <a:pt x="9524" y="5927413"/>
                  </a:lnTo>
                  <a:close/>
                </a:path>
                <a:path w="9865994" h="8733155">
                  <a:moveTo>
                    <a:pt x="9524" y="5908363"/>
                  </a:moveTo>
                  <a:lnTo>
                    <a:pt x="0" y="5908363"/>
                  </a:lnTo>
                  <a:lnTo>
                    <a:pt x="0" y="5898839"/>
                  </a:lnTo>
                  <a:lnTo>
                    <a:pt x="9524" y="5898839"/>
                  </a:lnTo>
                  <a:lnTo>
                    <a:pt x="9524" y="5908363"/>
                  </a:lnTo>
                  <a:close/>
                </a:path>
                <a:path w="9865994" h="8733155">
                  <a:moveTo>
                    <a:pt x="9524" y="5889313"/>
                  </a:moveTo>
                  <a:lnTo>
                    <a:pt x="0" y="5889313"/>
                  </a:lnTo>
                  <a:lnTo>
                    <a:pt x="0" y="5879789"/>
                  </a:lnTo>
                  <a:lnTo>
                    <a:pt x="9524" y="5879789"/>
                  </a:lnTo>
                  <a:lnTo>
                    <a:pt x="9524" y="5889313"/>
                  </a:lnTo>
                  <a:close/>
                </a:path>
                <a:path w="9865994" h="8733155">
                  <a:moveTo>
                    <a:pt x="9524" y="5870263"/>
                  </a:moveTo>
                  <a:lnTo>
                    <a:pt x="0" y="5870263"/>
                  </a:lnTo>
                  <a:lnTo>
                    <a:pt x="0" y="5860739"/>
                  </a:lnTo>
                  <a:lnTo>
                    <a:pt x="9524" y="5860739"/>
                  </a:lnTo>
                  <a:lnTo>
                    <a:pt x="9524" y="5870263"/>
                  </a:lnTo>
                  <a:close/>
                </a:path>
                <a:path w="9865994" h="8733155">
                  <a:moveTo>
                    <a:pt x="9524" y="5851213"/>
                  </a:moveTo>
                  <a:lnTo>
                    <a:pt x="0" y="5851213"/>
                  </a:lnTo>
                  <a:lnTo>
                    <a:pt x="0" y="5841689"/>
                  </a:lnTo>
                  <a:lnTo>
                    <a:pt x="9524" y="5841689"/>
                  </a:lnTo>
                  <a:lnTo>
                    <a:pt x="9524" y="5851213"/>
                  </a:lnTo>
                  <a:close/>
                </a:path>
                <a:path w="9865994" h="8733155">
                  <a:moveTo>
                    <a:pt x="9524" y="5832163"/>
                  </a:moveTo>
                  <a:lnTo>
                    <a:pt x="0" y="5832163"/>
                  </a:lnTo>
                  <a:lnTo>
                    <a:pt x="0" y="5822639"/>
                  </a:lnTo>
                  <a:lnTo>
                    <a:pt x="9524" y="5822639"/>
                  </a:lnTo>
                  <a:lnTo>
                    <a:pt x="9524" y="5832163"/>
                  </a:lnTo>
                  <a:close/>
                </a:path>
                <a:path w="9865994" h="8733155">
                  <a:moveTo>
                    <a:pt x="9524" y="5813113"/>
                  </a:moveTo>
                  <a:lnTo>
                    <a:pt x="0" y="5813113"/>
                  </a:lnTo>
                  <a:lnTo>
                    <a:pt x="0" y="5803589"/>
                  </a:lnTo>
                  <a:lnTo>
                    <a:pt x="9524" y="5803589"/>
                  </a:lnTo>
                  <a:lnTo>
                    <a:pt x="9524" y="5813113"/>
                  </a:lnTo>
                  <a:close/>
                </a:path>
                <a:path w="9865994" h="8733155">
                  <a:moveTo>
                    <a:pt x="9524" y="5794063"/>
                  </a:moveTo>
                  <a:lnTo>
                    <a:pt x="0" y="5794063"/>
                  </a:lnTo>
                  <a:lnTo>
                    <a:pt x="0" y="5784539"/>
                  </a:lnTo>
                  <a:lnTo>
                    <a:pt x="9524" y="5784539"/>
                  </a:lnTo>
                  <a:lnTo>
                    <a:pt x="9524" y="5794063"/>
                  </a:lnTo>
                  <a:close/>
                </a:path>
                <a:path w="9865994" h="8733155">
                  <a:moveTo>
                    <a:pt x="9524" y="5775013"/>
                  </a:moveTo>
                  <a:lnTo>
                    <a:pt x="0" y="5775013"/>
                  </a:lnTo>
                  <a:lnTo>
                    <a:pt x="0" y="5765489"/>
                  </a:lnTo>
                  <a:lnTo>
                    <a:pt x="9524" y="5765489"/>
                  </a:lnTo>
                  <a:lnTo>
                    <a:pt x="9524" y="5775013"/>
                  </a:lnTo>
                  <a:close/>
                </a:path>
                <a:path w="9865994" h="8733155">
                  <a:moveTo>
                    <a:pt x="9524" y="5755963"/>
                  </a:moveTo>
                  <a:lnTo>
                    <a:pt x="0" y="5755963"/>
                  </a:lnTo>
                  <a:lnTo>
                    <a:pt x="0" y="5746439"/>
                  </a:lnTo>
                  <a:lnTo>
                    <a:pt x="9524" y="5746439"/>
                  </a:lnTo>
                  <a:lnTo>
                    <a:pt x="9524" y="5755963"/>
                  </a:lnTo>
                  <a:close/>
                </a:path>
                <a:path w="9865994" h="8733155">
                  <a:moveTo>
                    <a:pt x="9524" y="5736913"/>
                  </a:moveTo>
                  <a:lnTo>
                    <a:pt x="0" y="5736913"/>
                  </a:lnTo>
                  <a:lnTo>
                    <a:pt x="0" y="5727389"/>
                  </a:lnTo>
                  <a:lnTo>
                    <a:pt x="9524" y="5727389"/>
                  </a:lnTo>
                  <a:lnTo>
                    <a:pt x="9524" y="5736913"/>
                  </a:lnTo>
                  <a:close/>
                </a:path>
                <a:path w="9865994" h="8733155">
                  <a:moveTo>
                    <a:pt x="9524" y="5717863"/>
                  </a:moveTo>
                  <a:lnTo>
                    <a:pt x="0" y="5717863"/>
                  </a:lnTo>
                  <a:lnTo>
                    <a:pt x="0" y="5708339"/>
                  </a:lnTo>
                  <a:lnTo>
                    <a:pt x="9524" y="5708339"/>
                  </a:lnTo>
                  <a:lnTo>
                    <a:pt x="9524" y="5717863"/>
                  </a:lnTo>
                  <a:close/>
                </a:path>
                <a:path w="9865994" h="8733155">
                  <a:moveTo>
                    <a:pt x="9524" y="5698813"/>
                  </a:moveTo>
                  <a:lnTo>
                    <a:pt x="0" y="5698813"/>
                  </a:lnTo>
                  <a:lnTo>
                    <a:pt x="0" y="5689289"/>
                  </a:lnTo>
                  <a:lnTo>
                    <a:pt x="9524" y="5689289"/>
                  </a:lnTo>
                  <a:lnTo>
                    <a:pt x="9524" y="5698813"/>
                  </a:lnTo>
                  <a:close/>
                </a:path>
                <a:path w="9865994" h="8733155">
                  <a:moveTo>
                    <a:pt x="9524" y="5679763"/>
                  </a:moveTo>
                  <a:lnTo>
                    <a:pt x="0" y="5679763"/>
                  </a:lnTo>
                  <a:lnTo>
                    <a:pt x="0" y="5670239"/>
                  </a:lnTo>
                  <a:lnTo>
                    <a:pt x="9524" y="5670239"/>
                  </a:lnTo>
                  <a:lnTo>
                    <a:pt x="9524" y="5679763"/>
                  </a:lnTo>
                  <a:close/>
                </a:path>
                <a:path w="9865994" h="8733155">
                  <a:moveTo>
                    <a:pt x="9524" y="5660713"/>
                  </a:moveTo>
                  <a:lnTo>
                    <a:pt x="0" y="5660713"/>
                  </a:lnTo>
                  <a:lnTo>
                    <a:pt x="0" y="5651189"/>
                  </a:lnTo>
                  <a:lnTo>
                    <a:pt x="9524" y="5651189"/>
                  </a:lnTo>
                  <a:lnTo>
                    <a:pt x="9524" y="5660713"/>
                  </a:lnTo>
                  <a:close/>
                </a:path>
                <a:path w="9865994" h="8733155">
                  <a:moveTo>
                    <a:pt x="9524" y="5641663"/>
                  </a:moveTo>
                  <a:lnTo>
                    <a:pt x="0" y="5641663"/>
                  </a:lnTo>
                  <a:lnTo>
                    <a:pt x="0" y="5632139"/>
                  </a:lnTo>
                  <a:lnTo>
                    <a:pt x="9524" y="5632139"/>
                  </a:lnTo>
                  <a:lnTo>
                    <a:pt x="9524" y="5641663"/>
                  </a:lnTo>
                  <a:close/>
                </a:path>
                <a:path w="9865994" h="8733155">
                  <a:moveTo>
                    <a:pt x="9524" y="5622613"/>
                  </a:moveTo>
                  <a:lnTo>
                    <a:pt x="0" y="5622613"/>
                  </a:lnTo>
                  <a:lnTo>
                    <a:pt x="0" y="5613089"/>
                  </a:lnTo>
                  <a:lnTo>
                    <a:pt x="9524" y="5613089"/>
                  </a:lnTo>
                  <a:lnTo>
                    <a:pt x="9524" y="5622613"/>
                  </a:lnTo>
                  <a:close/>
                </a:path>
                <a:path w="9865994" h="8733155">
                  <a:moveTo>
                    <a:pt x="9524" y="5603563"/>
                  </a:moveTo>
                  <a:lnTo>
                    <a:pt x="0" y="5603563"/>
                  </a:lnTo>
                  <a:lnTo>
                    <a:pt x="0" y="5594039"/>
                  </a:lnTo>
                  <a:lnTo>
                    <a:pt x="9524" y="5594039"/>
                  </a:lnTo>
                  <a:lnTo>
                    <a:pt x="9524" y="5603563"/>
                  </a:lnTo>
                  <a:close/>
                </a:path>
                <a:path w="9865994" h="8733155">
                  <a:moveTo>
                    <a:pt x="9524" y="5584513"/>
                  </a:moveTo>
                  <a:lnTo>
                    <a:pt x="0" y="5584513"/>
                  </a:lnTo>
                  <a:lnTo>
                    <a:pt x="0" y="5574989"/>
                  </a:lnTo>
                  <a:lnTo>
                    <a:pt x="9524" y="5574989"/>
                  </a:lnTo>
                  <a:lnTo>
                    <a:pt x="9524" y="5584513"/>
                  </a:lnTo>
                  <a:close/>
                </a:path>
                <a:path w="9865994" h="8733155">
                  <a:moveTo>
                    <a:pt x="9524" y="5565463"/>
                  </a:moveTo>
                  <a:lnTo>
                    <a:pt x="0" y="5565463"/>
                  </a:lnTo>
                  <a:lnTo>
                    <a:pt x="0" y="5555939"/>
                  </a:lnTo>
                  <a:lnTo>
                    <a:pt x="9524" y="5555939"/>
                  </a:lnTo>
                  <a:lnTo>
                    <a:pt x="9524" y="5565463"/>
                  </a:lnTo>
                  <a:close/>
                </a:path>
                <a:path w="9865994" h="8733155">
                  <a:moveTo>
                    <a:pt x="9524" y="5546414"/>
                  </a:moveTo>
                  <a:lnTo>
                    <a:pt x="0" y="5546414"/>
                  </a:lnTo>
                  <a:lnTo>
                    <a:pt x="0" y="5536889"/>
                  </a:lnTo>
                  <a:lnTo>
                    <a:pt x="9524" y="5536889"/>
                  </a:lnTo>
                  <a:lnTo>
                    <a:pt x="9524" y="5546414"/>
                  </a:lnTo>
                  <a:close/>
                </a:path>
                <a:path w="9865994" h="8733155">
                  <a:moveTo>
                    <a:pt x="9524" y="5527364"/>
                  </a:moveTo>
                  <a:lnTo>
                    <a:pt x="0" y="5527364"/>
                  </a:lnTo>
                  <a:lnTo>
                    <a:pt x="0" y="5517839"/>
                  </a:lnTo>
                  <a:lnTo>
                    <a:pt x="9524" y="5517839"/>
                  </a:lnTo>
                  <a:lnTo>
                    <a:pt x="9524" y="5527364"/>
                  </a:lnTo>
                  <a:close/>
                </a:path>
                <a:path w="9865994" h="8733155">
                  <a:moveTo>
                    <a:pt x="9524" y="5508314"/>
                  </a:moveTo>
                  <a:lnTo>
                    <a:pt x="0" y="5508314"/>
                  </a:lnTo>
                  <a:lnTo>
                    <a:pt x="0" y="5498789"/>
                  </a:lnTo>
                  <a:lnTo>
                    <a:pt x="9524" y="5498789"/>
                  </a:lnTo>
                  <a:lnTo>
                    <a:pt x="9524" y="5508314"/>
                  </a:lnTo>
                  <a:close/>
                </a:path>
                <a:path w="9865994" h="8733155">
                  <a:moveTo>
                    <a:pt x="9524" y="5489264"/>
                  </a:moveTo>
                  <a:lnTo>
                    <a:pt x="0" y="5489264"/>
                  </a:lnTo>
                  <a:lnTo>
                    <a:pt x="0" y="5479739"/>
                  </a:lnTo>
                  <a:lnTo>
                    <a:pt x="9524" y="5479739"/>
                  </a:lnTo>
                  <a:lnTo>
                    <a:pt x="9524" y="5489264"/>
                  </a:lnTo>
                  <a:close/>
                </a:path>
                <a:path w="9865994" h="8733155">
                  <a:moveTo>
                    <a:pt x="9524" y="5470214"/>
                  </a:moveTo>
                  <a:lnTo>
                    <a:pt x="0" y="5470214"/>
                  </a:lnTo>
                  <a:lnTo>
                    <a:pt x="0" y="5460689"/>
                  </a:lnTo>
                  <a:lnTo>
                    <a:pt x="9524" y="5460689"/>
                  </a:lnTo>
                  <a:lnTo>
                    <a:pt x="9524" y="5470214"/>
                  </a:lnTo>
                  <a:close/>
                </a:path>
                <a:path w="9865994" h="8733155">
                  <a:moveTo>
                    <a:pt x="9524" y="5451164"/>
                  </a:moveTo>
                  <a:lnTo>
                    <a:pt x="0" y="5451164"/>
                  </a:lnTo>
                  <a:lnTo>
                    <a:pt x="0" y="5441639"/>
                  </a:lnTo>
                  <a:lnTo>
                    <a:pt x="9524" y="5441639"/>
                  </a:lnTo>
                  <a:lnTo>
                    <a:pt x="9524" y="5451164"/>
                  </a:lnTo>
                  <a:close/>
                </a:path>
                <a:path w="9865994" h="8733155">
                  <a:moveTo>
                    <a:pt x="9524" y="5432114"/>
                  </a:moveTo>
                  <a:lnTo>
                    <a:pt x="0" y="5432114"/>
                  </a:lnTo>
                  <a:lnTo>
                    <a:pt x="0" y="5422589"/>
                  </a:lnTo>
                  <a:lnTo>
                    <a:pt x="9524" y="5422589"/>
                  </a:lnTo>
                  <a:lnTo>
                    <a:pt x="9524" y="5432114"/>
                  </a:lnTo>
                  <a:close/>
                </a:path>
                <a:path w="9865994" h="8733155">
                  <a:moveTo>
                    <a:pt x="9524" y="5413064"/>
                  </a:moveTo>
                  <a:lnTo>
                    <a:pt x="0" y="5413064"/>
                  </a:lnTo>
                  <a:lnTo>
                    <a:pt x="0" y="5403539"/>
                  </a:lnTo>
                  <a:lnTo>
                    <a:pt x="9524" y="5403539"/>
                  </a:lnTo>
                  <a:lnTo>
                    <a:pt x="9524" y="5413064"/>
                  </a:lnTo>
                  <a:close/>
                </a:path>
                <a:path w="9865994" h="8733155">
                  <a:moveTo>
                    <a:pt x="9524" y="5394014"/>
                  </a:moveTo>
                  <a:lnTo>
                    <a:pt x="0" y="5394014"/>
                  </a:lnTo>
                  <a:lnTo>
                    <a:pt x="0" y="5384489"/>
                  </a:lnTo>
                  <a:lnTo>
                    <a:pt x="9524" y="5384489"/>
                  </a:lnTo>
                  <a:lnTo>
                    <a:pt x="9524" y="5394014"/>
                  </a:lnTo>
                  <a:close/>
                </a:path>
                <a:path w="9865994" h="8733155">
                  <a:moveTo>
                    <a:pt x="9524" y="5374964"/>
                  </a:moveTo>
                  <a:lnTo>
                    <a:pt x="0" y="5374964"/>
                  </a:lnTo>
                  <a:lnTo>
                    <a:pt x="0" y="5365439"/>
                  </a:lnTo>
                  <a:lnTo>
                    <a:pt x="9524" y="5365439"/>
                  </a:lnTo>
                  <a:lnTo>
                    <a:pt x="9524" y="5374964"/>
                  </a:lnTo>
                  <a:close/>
                </a:path>
                <a:path w="9865994" h="8733155">
                  <a:moveTo>
                    <a:pt x="9524" y="5355914"/>
                  </a:moveTo>
                  <a:lnTo>
                    <a:pt x="0" y="5355914"/>
                  </a:lnTo>
                  <a:lnTo>
                    <a:pt x="0" y="5346389"/>
                  </a:lnTo>
                  <a:lnTo>
                    <a:pt x="9524" y="5346389"/>
                  </a:lnTo>
                  <a:lnTo>
                    <a:pt x="9524" y="5355914"/>
                  </a:lnTo>
                  <a:close/>
                </a:path>
                <a:path w="9865994" h="8733155">
                  <a:moveTo>
                    <a:pt x="9524" y="5336864"/>
                  </a:moveTo>
                  <a:lnTo>
                    <a:pt x="0" y="5336864"/>
                  </a:lnTo>
                  <a:lnTo>
                    <a:pt x="0" y="5327339"/>
                  </a:lnTo>
                  <a:lnTo>
                    <a:pt x="9524" y="5327339"/>
                  </a:lnTo>
                  <a:lnTo>
                    <a:pt x="9524" y="5336864"/>
                  </a:lnTo>
                  <a:close/>
                </a:path>
                <a:path w="9865994" h="8733155">
                  <a:moveTo>
                    <a:pt x="9524" y="5317814"/>
                  </a:moveTo>
                  <a:lnTo>
                    <a:pt x="0" y="5317814"/>
                  </a:lnTo>
                  <a:lnTo>
                    <a:pt x="0" y="5308289"/>
                  </a:lnTo>
                  <a:lnTo>
                    <a:pt x="9524" y="5308289"/>
                  </a:lnTo>
                  <a:lnTo>
                    <a:pt x="9524" y="5317814"/>
                  </a:lnTo>
                  <a:close/>
                </a:path>
                <a:path w="9865994" h="8733155">
                  <a:moveTo>
                    <a:pt x="9524" y="5298764"/>
                  </a:moveTo>
                  <a:lnTo>
                    <a:pt x="0" y="5298764"/>
                  </a:lnTo>
                  <a:lnTo>
                    <a:pt x="0" y="5289239"/>
                  </a:lnTo>
                  <a:lnTo>
                    <a:pt x="9524" y="5289239"/>
                  </a:lnTo>
                  <a:lnTo>
                    <a:pt x="9524" y="5298764"/>
                  </a:lnTo>
                  <a:close/>
                </a:path>
                <a:path w="9865994" h="8733155">
                  <a:moveTo>
                    <a:pt x="9524" y="5279714"/>
                  </a:moveTo>
                  <a:lnTo>
                    <a:pt x="0" y="5279714"/>
                  </a:lnTo>
                  <a:lnTo>
                    <a:pt x="0" y="5270189"/>
                  </a:lnTo>
                  <a:lnTo>
                    <a:pt x="9524" y="5270189"/>
                  </a:lnTo>
                  <a:lnTo>
                    <a:pt x="9524" y="5279714"/>
                  </a:lnTo>
                  <a:close/>
                </a:path>
                <a:path w="9865994" h="8733155">
                  <a:moveTo>
                    <a:pt x="9524" y="5260664"/>
                  </a:moveTo>
                  <a:lnTo>
                    <a:pt x="0" y="5260664"/>
                  </a:lnTo>
                  <a:lnTo>
                    <a:pt x="0" y="5251139"/>
                  </a:lnTo>
                  <a:lnTo>
                    <a:pt x="9524" y="5251139"/>
                  </a:lnTo>
                  <a:lnTo>
                    <a:pt x="9524" y="5260664"/>
                  </a:lnTo>
                  <a:close/>
                </a:path>
                <a:path w="9865994" h="8733155">
                  <a:moveTo>
                    <a:pt x="9524" y="5241614"/>
                  </a:moveTo>
                  <a:lnTo>
                    <a:pt x="0" y="5241614"/>
                  </a:lnTo>
                  <a:lnTo>
                    <a:pt x="0" y="5232089"/>
                  </a:lnTo>
                  <a:lnTo>
                    <a:pt x="9524" y="5232089"/>
                  </a:lnTo>
                  <a:lnTo>
                    <a:pt x="9524" y="5241614"/>
                  </a:lnTo>
                  <a:close/>
                </a:path>
                <a:path w="9865994" h="8733155">
                  <a:moveTo>
                    <a:pt x="9524" y="5222564"/>
                  </a:moveTo>
                  <a:lnTo>
                    <a:pt x="0" y="5222564"/>
                  </a:lnTo>
                  <a:lnTo>
                    <a:pt x="0" y="5213039"/>
                  </a:lnTo>
                  <a:lnTo>
                    <a:pt x="9524" y="5213039"/>
                  </a:lnTo>
                  <a:lnTo>
                    <a:pt x="9524" y="5222564"/>
                  </a:lnTo>
                  <a:close/>
                </a:path>
                <a:path w="9865994" h="8733155">
                  <a:moveTo>
                    <a:pt x="9524" y="5203514"/>
                  </a:moveTo>
                  <a:lnTo>
                    <a:pt x="0" y="5203514"/>
                  </a:lnTo>
                  <a:lnTo>
                    <a:pt x="0" y="5193989"/>
                  </a:lnTo>
                  <a:lnTo>
                    <a:pt x="9524" y="5193989"/>
                  </a:lnTo>
                  <a:lnTo>
                    <a:pt x="9524" y="5203514"/>
                  </a:lnTo>
                  <a:close/>
                </a:path>
                <a:path w="9865994" h="8733155">
                  <a:moveTo>
                    <a:pt x="9524" y="5184464"/>
                  </a:moveTo>
                  <a:lnTo>
                    <a:pt x="0" y="5184464"/>
                  </a:lnTo>
                  <a:lnTo>
                    <a:pt x="0" y="5174939"/>
                  </a:lnTo>
                  <a:lnTo>
                    <a:pt x="9524" y="5174939"/>
                  </a:lnTo>
                  <a:lnTo>
                    <a:pt x="9524" y="5184464"/>
                  </a:lnTo>
                  <a:close/>
                </a:path>
                <a:path w="9865994" h="8733155">
                  <a:moveTo>
                    <a:pt x="9524" y="5165414"/>
                  </a:moveTo>
                  <a:lnTo>
                    <a:pt x="0" y="5165414"/>
                  </a:lnTo>
                  <a:lnTo>
                    <a:pt x="0" y="5155889"/>
                  </a:lnTo>
                  <a:lnTo>
                    <a:pt x="9524" y="5155889"/>
                  </a:lnTo>
                  <a:lnTo>
                    <a:pt x="9524" y="5165414"/>
                  </a:lnTo>
                  <a:close/>
                </a:path>
                <a:path w="9865994" h="8733155">
                  <a:moveTo>
                    <a:pt x="9524" y="5146364"/>
                  </a:moveTo>
                  <a:lnTo>
                    <a:pt x="0" y="5146364"/>
                  </a:lnTo>
                  <a:lnTo>
                    <a:pt x="0" y="5136839"/>
                  </a:lnTo>
                  <a:lnTo>
                    <a:pt x="9524" y="5136839"/>
                  </a:lnTo>
                  <a:lnTo>
                    <a:pt x="9524" y="5146364"/>
                  </a:lnTo>
                  <a:close/>
                </a:path>
                <a:path w="9865994" h="8733155">
                  <a:moveTo>
                    <a:pt x="9524" y="5127314"/>
                  </a:moveTo>
                  <a:lnTo>
                    <a:pt x="0" y="5127314"/>
                  </a:lnTo>
                  <a:lnTo>
                    <a:pt x="0" y="5117789"/>
                  </a:lnTo>
                  <a:lnTo>
                    <a:pt x="9524" y="5117789"/>
                  </a:lnTo>
                  <a:lnTo>
                    <a:pt x="9524" y="5127314"/>
                  </a:lnTo>
                  <a:close/>
                </a:path>
                <a:path w="9865994" h="8733155">
                  <a:moveTo>
                    <a:pt x="9524" y="5108264"/>
                  </a:moveTo>
                  <a:lnTo>
                    <a:pt x="0" y="5108264"/>
                  </a:lnTo>
                  <a:lnTo>
                    <a:pt x="0" y="5098739"/>
                  </a:lnTo>
                  <a:lnTo>
                    <a:pt x="9524" y="5098739"/>
                  </a:lnTo>
                  <a:lnTo>
                    <a:pt x="9524" y="5108264"/>
                  </a:lnTo>
                  <a:close/>
                </a:path>
                <a:path w="9865994" h="8733155">
                  <a:moveTo>
                    <a:pt x="9524" y="5089214"/>
                  </a:moveTo>
                  <a:lnTo>
                    <a:pt x="0" y="5089214"/>
                  </a:lnTo>
                  <a:lnTo>
                    <a:pt x="0" y="5079689"/>
                  </a:lnTo>
                  <a:lnTo>
                    <a:pt x="9524" y="5079689"/>
                  </a:lnTo>
                  <a:lnTo>
                    <a:pt x="9524" y="5089214"/>
                  </a:lnTo>
                  <a:close/>
                </a:path>
                <a:path w="9865994" h="8733155">
                  <a:moveTo>
                    <a:pt x="9524" y="5070164"/>
                  </a:moveTo>
                  <a:lnTo>
                    <a:pt x="0" y="5070164"/>
                  </a:lnTo>
                  <a:lnTo>
                    <a:pt x="0" y="5060639"/>
                  </a:lnTo>
                  <a:lnTo>
                    <a:pt x="9524" y="5060639"/>
                  </a:lnTo>
                  <a:lnTo>
                    <a:pt x="9524" y="5070164"/>
                  </a:lnTo>
                  <a:close/>
                </a:path>
                <a:path w="9865994" h="8733155">
                  <a:moveTo>
                    <a:pt x="9524" y="5051114"/>
                  </a:moveTo>
                  <a:lnTo>
                    <a:pt x="0" y="5051114"/>
                  </a:lnTo>
                  <a:lnTo>
                    <a:pt x="0" y="5041589"/>
                  </a:lnTo>
                  <a:lnTo>
                    <a:pt x="9524" y="5041589"/>
                  </a:lnTo>
                  <a:lnTo>
                    <a:pt x="9524" y="5051114"/>
                  </a:lnTo>
                  <a:close/>
                </a:path>
                <a:path w="9865994" h="8733155">
                  <a:moveTo>
                    <a:pt x="9524" y="5032064"/>
                  </a:moveTo>
                  <a:lnTo>
                    <a:pt x="0" y="5032064"/>
                  </a:lnTo>
                  <a:lnTo>
                    <a:pt x="0" y="5022539"/>
                  </a:lnTo>
                  <a:lnTo>
                    <a:pt x="9524" y="5022539"/>
                  </a:lnTo>
                  <a:lnTo>
                    <a:pt x="9524" y="5032064"/>
                  </a:lnTo>
                  <a:close/>
                </a:path>
                <a:path w="9865994" h="8733155">
                  <a:moveTo>
                    <a:pt x="9524" y="5013014"/>
                  </a:moveTo>
                  <a:lnTo>
                    <a:pt x="0" y="5013014"/>
                  </a:lnTo>
                  <a:lnTo>
                    <a:pt x="0" y="5003489"/>
                  </a:lnTo>
                  <a:lnTo>
                    <a:pt x="9524" y="5003489"/>
                  </a:lnTo>
                  <a:lnTo>
                    <a:pt x="9524" y="5013014"/>
                  </a:lnTo>
                  <a:close/>
                </a:path>
                <a:path w="9865994" h="8733155">
                  <a:moveTo>
                    <a:pt x="9524" y="4993964"/>
                  </a:moveTo>
                  <a:lnTo>
                    <a:pt x="0" y="4993964"/>
                  </a:lnTo>
                  <a:lnTo>
                    <a:pt x="0" y="4984439"/>
                  </a:lnTo>
                  <a:lnTo>
                    <a:pt x="9524" y="4984439"/>
                  </a:lnTo>
                  <a:lnTo>
                    <a:pt x="9524" y="4993964"/>
                  </a:lnTo>
                  <a:close/>
                </a:path>
                <a:path w="9865994" h="8733155">
                  <a:moveTo>
                    <a:pt x="9524" y="4974914"/>
                  </a:moveTo>
                  <a:lnTo>
                    <a:pt x="0" y="4974914"/>
                  </a:lnTo>
                  <a:lnTo>
                    <a:pt x="0" y="4965389"/>
                  </a:lnTo>
                  <a:lnTo>
                    <a:pt x="9524" y="4965389"/>
                  </a:lnTo>
                  <a:lnTo>
                    <a:pt x="9524" y="4974914"/>
                  </a:lnTo>
                  <a:close/>
                </a:path>
                <a:path w="9865994" h="8733155">
                  <a:moveTo>
                    <a:pt x="9524" y="4955864"/>
                  </a:moveTo>
                  <a:lnTo>
                    <a:pt x="0" y="4955864"/>
                  </a:lnTo>
                  <a:lnTo>
                    <a:pt x="0" y="4946339"/>
                  </a:lnTo>
                  <a:lnTo>
                    <a:pt x="9524" y="4946339"/>
                  </a:lnTo>
                  <a:lnTo>
                    <a:pt x="9524" y="4955864"/>
                  </a:lnTo>
                  <a:close/>
                </a:path>
                <a:path w="9865994" h="8733155">
                  <a:moveTo>
                    <a:pt x="9524" y="4936814"/>
                  </a:moveTo>
                  <a:lnTo>
                    <a:pt x="0" y="4936814"/>
                  </a:lnTo>
                  <a:lnTo>
                    <a:pt x="0" y="4927289"/>
                  </a:lnTo>
                  <a:lnTo>
                    <a:pt x="9524" y="4927289"/>
                  </a:lnTo>
                  <a:lnTo>
                    <a:pt x="9524" y="4936814"/>
                  </a:lnTo>
                  <a:close/>
                </a:path>
                <a:path w="9865994" h="8733155">
                  <a:moveTo>
                    <a:pt x="9524" y="4917764"/>
                  </a:moveTo>
                  <a:lnTo>
                    <a:pt x="0" y="4917764"/>
                  </a:lnTo>
                  <a:lnTo>
                    <a:pt x="0" y="4908239"/>
                  </a:lnTo>
                  <a:lnTo>
                    <a:pt x="9524" y="4908239"/>
                  </a:lnTo>
                  <a:lnTo>
                    <a:pt x="9524" y="4917764"/>
                  </a:lnTo>
                  <a:close/>
                </a:path>
                <a:path w="9865994" h="8733155">
                  <a:moveTo>
                    <a:pt x="9524" y="4898714"/>
                  </a:moveTo>
                  <a:lnTo>
                    <a:pt x="0" y="4898714"/>
                  </a:lnTo>
                  <a:lnTo>
                    <a:pt x="0" y="4889189"/>
                  </a:lnTo>
                  <a:lnTo>
                    <a:pt x="9524" y="4889189"/>
                  </a:lnTo>
                  <a:lnTo>
                    <a:pt x="9524" y="4898714"/>
                  </a:lnTo>
                  <a:close/>
                </a:path>
                <a:path w="9865994" h="8733155">
                  <a:moveTo>
                    <a:pt x="9524" y="4879664"/>
                  </a:moveTo>
                  <a:lnTo>
                    <a:pt x="0" y="4879664"/>
                  </a:lnTo>
                  <a:lnTo>
                    <a:pt x="0" y="4870139"/>
                  </a:lnTo>
                  <a:lnTo>
                    <a:pt x="9524" y="4870139"/>
                  </a:lnTo>
                  <a:lnTo>
                    <a:pt x="9524" y="4879664"/>
                  </a:lnTo>
                  <a:close/>
                </a:path>
                <a:path w="9865994" h="8733155">
                  <a:moveTo>
                    <a:pt x="9524" y="4860614"/>
                  </a:moveTo>
                  <a:lnTo>
                    <a:pt x="0" y="4860614"/>
                  </a:lnTo>
                  <a:lnTo>
                    <a:pt x="0" y="4851089"/>
                  </a:lnTo>
                  <a:lnTo>
                    <a:pt x="9524" y="4851089"/>
                  </a:lnTo>
                  <a:lnTo>
                    <a:pt x="9524" y="4860614"/>
                  </a:lnTo>
                  <a:close/>
                </a:path>
                <a:path w="9865994" h="8733155">
                  <a:moveTo>
                    <a:pt x="9524" y="4841564"/>
                  </a:moveTo>
                  <a:lnTo>
                    <a:pt x="0" y="4841564"/>
                  </a:lnTo>
                  <a:lnTo>
                    <a:pt x="0" y="4832039"/>
                  </a:lnTo>
                  <a:lnTo>
                    <a:pt x="9524" y="4832039"/>
                  </a:lnTo>
                  <a:lnTo>
                    <a:pt x="9524" y="4841564"/>
                  </a:lnTo>
                  <a:close/>
                </a:path>
                <a:path w="9865994" h="8733155">
                  <a:moveTo>
                    <a:pt x="9524" y="4822514"/>
                  </a:moveTo>
                  <a:lnTo>
                    <a:pt x="0" y="4822514"/>
                  </a:lnTo>
                  <a:lnTo>
                    <a:pt x="0" y="4812989"/>
                  </a:lnTo>
                  <a:lnTo>
                    <a:pt x="9524" y="4812989"/>
                  </a:lnTo>
                  <a:lnTo>
                    <a:pt x="9524" y="4822514"/>
                  </a:lnTo>
                  <a:close/>
                </a:path>
                <a:path w="9865994" h="8733155">
                  <a:moveTo>
                    <a:pt x="9524" y="4803464"/>
                  </a:moveTo>
                  <a:lnTo>
                    <a:pt x="0" y="4803464"/>
                  </a:lnTo>
                  <a:lnTo>
                    <a:pt x="0" y="4793939"/>
                  </a:lnTo>
                  <a:lnTo>
                    <a:pt x="9524" y="4793939"/>
                  </a:lnTo>
                  <a:lnTo>
                    <a:pt x="9524" y="4803464"/>
                  </a:lnTo>
                  <a:close/>
                </a:path>
                <a:path w="9865994" h="8733155">
                  <a:moveTo>
                    <a:pt x="9524" y="4784414"/>
                  </a:moveTo>
                  <a:lnTo>
                    <a:pt x="0" y="4784414"/>
                  </a:lnTo>
                  <a:lnTo>
                    <a:pt x="0" y="4774889"/>
                  </a:lnTo>
                  <a:lnTo>
                    <a:pt x="9524" y="4774889"/>
                  </a:lnTo>
                  <a:lnTo>
                    <a:pt x="9524" y="4784414"/>
                  </a:lnTo>
                  <a:close/>
                </a:path>
                <a:path w="9865994" h="8733155">
                  <a:moveTo>
                    <a:pt x="9524" y="4765364"/>
                  </a:moveTo>
                  <a:lnTo>
                    <a:pt x="0" y="4765364"/>
                  </a:lnTo>
                  <a:lnTo>
                    <a:pt x="0" y="4755839"/>
                  </a:lnTo>
                  <a:lnTo>
                    <a:pt x="9524" y="4755839"/>
                  </a:lnTo>
                  <a:lnTo>
                    <a:pt x="9524" y="4765364"/>
                  </a:lnTo>
                  <a:close/>
                </a:path>
                <a:path w="9865994" h="8733155">
                  <a:moveTo>
                    <a:pt x="9524" y="4746314"/>
                  </a:moveTo>
                  <a:lnTo>
                    <a:pt x="0" y="4746314"/>
                  </a:lnTo>
                  <a:lnTo>
                    <a:pt x="0" y="4736789"/>
                  </a:lnTo>
                  <a:lnTo>
                    <a:pt x="9524" y="4736789"/>
                  </a:lnTo>
                  <a:lnTo>
                    <a:pt x="9524" y="4746314"/>
                  </a:lnTo>
                  <a:close/>
                </a:path>
                <a:path w="9865994" h="8733155">
                  <a:moveTo>
                    <a:pt x="9524" y="4727264"/>
                  </a:moveTo>
                  <a:lnTo>
                    <a:pt x="0" y="4727264"/>
                  </a:lnTo>
                  <a:lnTo>
                    <a:pt x="0" y="4717739"/>
                  </a:lnTo>
                  <a:lnTo>
                    <a:pt x="9524" y="4717739"/>
                  </a:lnTo>
                  <a:lnTo>
                    <a:pt x="9524" y="4727264"/>
                  </a:lnTo>
                  <a:close/>
                </a:path>
                <a:path w="9865994" h="8733155">
                  <a:moveTo>
                    <a:pt x="9524" y="4708214"/>
                  </a:moveTo>
                  <a:lnTo>
                    <a:pt x="0" y="4708214"/>
                  </a:lnTo>
                  <a:lnTo>
                    <a:pt x="0" y="4698689"/>
                  </a:lnTo>
                  <a:lnTo>
                    <a:pt x="9524" y="4698689"/>
                  </a:lnTo>
                  <a:lnTo>
                    <a:pt x="9524" y="4708214"/>
                  </a:lnTo>
                  <a:close/>
                </a:path>
                <a:path w="9865994" h="8733155">
                  <a:moveTo>
                    <a:pt x="9524" y="4689164"/>
                  </a:moveTo>
                  <a:lnTo>
                    <a:pt x="0" y="4689164"/>
                  </a:lnTo>
                  <a:lnTo>
                    <a:pt x="0" y="4679639"/>
                  </a:lnTo>
                  <a:lnTo>
                    <a:pt x="9524" y="4679639"/>
                  </a:lnTo>
                  <a:lnTo>
                    <a:pt x="9524" y="4689164"/>
                  </a:lnTo>
                  <a:close/>
                </a:path>
                <a:path w="9865994" h="8733155">
                  <a:moveTo>
                    <a:pt x="9524" y="4670114"/>
                  </a:moveTo>
                  <a:lnTo>
                    <a:pt x="0" y="4670114"/>
                  </a:lnTo>
                  <a:lnTo>
                    <a:pt x="0" y="4660589"/>
                  </a:lnTo>
                  <a:lnTo>
                    <a:pt x="9524" y="4660589"/>
                  </a:lnTo>
                  <a:lnTo>
                    <a:pt x="9524" y="4670114"/>
                  </a:lnTo>
                  <a:close/>
                </a:path>
                <a:path w="9865994" h="8733155">
                  <a:moveTo>
                    <a:pt x="9524" y="4651064"/>
                  </a:moveTo>
                  <a:lnTo>
                    <a:pt x="0" y="4651064"/>
                  </a:lnTo>
                  <a:lnTo>
                    <a:pt x="0" y="4641539"/>
                  </a:lnTo>
                  <a:lnTo>
                    <a:pt x="9524" y="4641539"/>
                  </a:lnTo>
                  <a:lnTo>
                    <a:pt x="9524" y="4651064"/>
                  </a:lnTo>
                  <a:close/>
                </a:path>
                <a:path w="9865994" h="8733155">
                  <a:moveTo>
                    <a:pt x="9524" y="4632014"/>
                  </a:moveTo>
                  <a:lnTo>
                    <a:pt x="0" y="4632014"/>
                  </a:lnTo>
                  <a:lnTo>
                    <a:pt x="0" y="4622489"/>
                  </a:lnTo>
                  <a:lnTo>
                    <a:pt x="9524" y="4622489"/>
                  </a:lnTo>
                  <a:lnTo>
                    <a:pt x="9524" y="4632014"/>
                  </a:lnTo>
                  <a:close/>
                </a:path>
                <a:path w="9865994" h="8733155">
                  <a:moveTo>
                    <a:pt x="9524" y="4612964"/>
                  </a:moveTo>
                  <a:lnTo>
                    <a:pt x="0" y="4612964"/>
                  </a:lnTo>
                  <a:lnTo>
                    <a:pt x="0" y="4603439"/>
                  </a:lnTo>
                  <a:lnTo>
                    <a:pt x="9524" y="4603439"/>
                  </a:lnTo>
                  <a:lnTo>
                    <a:pt x="9524" y="4612964"/>
                  </a:lnTo>
                  <a:close/>
                </a:path>
                <a:path w="9865994" h="8733155">
                  <a:moveTo>
                    <a:pt x="9524" y="4593914"/>
                  </a:moveTo>
                  <a:lnTo>
                    <a:pt x="0" y="4593914"/>
                  </a:lnTo>
                  <a:lnTo>
                    <a:pt x="0" y="4584389"/>
                  </a:lnTo>
                  <a:lnTo>
                    <a:pt x="9524" y="4584389"/>
                  </a:lnTo>
                  <a:lnTo>
                    <a:pt x="9524" y="4593914"/>
                  </a:lnTo>
                  <a:close/>
                </a:path>
                <a:path w="9865994" h="8733155">
                  <a:moveTo>
                    <a:pt x="9524" y="4574864"/>
                  </a:moveTo>
                  <a:lnTo>
                    <a:pt x="0" y="4574864"/>
                  </a:lnTo>
                  <a:lnTo>
                    <a:pt x="0" y="4565339"/>
                  </a:lnTo>
                  <a:lnTo>
                    <a:pt x="9524" y="4565339"/>
                  </a:lnTo>
                  <a:lnTo>
                    <a:pt x="9524" y="4574864"/>
                  </a:lnTo>
                  <a:close/>
                </a:path>
                <a:path w="9865994" h="8733155">
                  <a:moveTo>
                    <a:pt x="9524" y="4555814"/>
                  </a:moveTo>
                  <a:lnTo>
                    <a:pt x="0" y="4555814"/>
                  </a:lnTo>
                  <a:lnTo>
                    <a:pt x="0" y="4546289"/>
                  </a:lnTo>
                  <a:lnTo>
                    <a:pt x="9524" y="4546289"/>
                  </a:lnTo>
                  <a:lnTo>
                    <a:pt x="9524" y="4555814"/>
                  </a:lnTo>
                  <a:close/>
                </a:path>
                <a:path w="9865994" h="8733155">
                  <a:moveTo>
                    <a:pt x="9524" y="4536764"/>
                  </a:moveTo>
                  <a:lnTo>
                    <a:pt x="0" y="4536764"/>
                  </a:lnTo>
                  <a:lnTo>
                    <a:pt x="0" y="4527239"/>
                  </a:lnTo>
                  <a:lnTo>
                    <a:pt x="9524" y="4527239"/>
                  </a:lnTo>
                  <a:lnTo>
                    <a:pt x="9524" y="4536764"/>
                  </a:lnTo>
                  <a:close/>
                </a:path>
                <a:path w="9865994" h="8733155">
                  <a:moveTo>
                    <a:pt x="9524" y="4517714"/>
                  </a:moveTo>
                  <a:lnTo>
                    <a:pt x="0" y="4517714"/>
                  </a:lnTo>
                  <a:lnTo>
                    <a:pt x="0" y="4508189"/>
                  </a:lnTo>
                  <a:lnTo>
                    <a:pt x="9524" y="4508189"/>
                  </a:lnTo>
                  <a:lnTo>
                    <a:pt x="9524" y="4517714"/>
                  </a:lnTo>
                  <a:close/>
                </a:path>
                <a:path w="9865994" h="8733155">
                  <a:moveTo>
                    <a:pt x="9524" y="4498664"/>
                  </a:moveTo>
                  <a:lnTo>
                    <a:pt x="0" y="4498664"/>
                  </a:lnTo>
                  <a:lnTo>
                    <a:pt x="0" y="4489139"/>
                  </a:lnTo>
                  <a:lnTo>
                    <a:pt x="9524" y="4489139"/>
                  </a:lnTo>
                  <a:lnTo>
                    <a:pt x="9524" y="4498664"/>
                  </a:lnTo>
                  <a:close/>
                </a:path>
                <a:path w="9865994" h="8733155">
                  <a:moveTo>
                    <a:pt x="9524" y="4479614"/>
                  </a:moveTo>
                  <a:lnTo>
                    <a:pt x="0" y="4479614"/>
                  </a:lnTo>
                  <a:lnTo>
                    <a:pt x="0" y="4470089"/>
                  </a:lnTo>
                  <a:lnTo>
                    <a:pt x="9524" y="4470089"/>
                  </a:lnTo>
                  <a:lnTo>
                    <a:pt x="9524" y="4479614"/>
                  </a:lnTo>
                  <a:close/>
                </a:path>
                <a:path w="9865994" h="8733155">
                  <a:moveTo>
                    <a:pt x="9524" y="4460564"/>
                  </a:moveTo>
                  <a:lnTo>
                    <a:pt x="0" y="4460564"/>
                  </a:lnTo>
                  <a:lnTo>
                    <a:pt x="0" y="4451039"/>
                  </a:lnTo>
                  <a:lnTo>
                    <a:pt x="9524" y="4451039"/>
                  </a:lnTo>
                  <a:lnTo>
                    <a:pt x="9524" y="4460564"/>
                  </a:lnTo>
                  <a:close/>
                </a:path>
                <a:path w="9865994" h="8733155">
                  <a:moveTo>
                    <a:pt x="9524" y="4441514"/>
                  </a:moveTo>
                  <a:lnTo>
                    <a:pt x="0" y="4441514"/>
                  </a:lnTo>
                  <a:lnTo>
                    <a:pt x="0" y="4431989"/>
                  </a:lnTo>
                  <a:lnTo>
                    <a:pt x="9524" y="4431989"/>
                  </a:lnTo>
                  <a:lnTo>
                    <a:pt x="9524" y="4441514"/>
                  </a:lnTo>
                  <a:close/>
                </a:path>
                <a:path w="9865994" h="8733155">
                  <a:moveTo>
                    <a:pt x="9524" y="4422464"/>
                  </a:moveTo>
                  <a:lnTo>
                    <a:pt x="0" y="4422464"/>
                  </a:lnTo>
                  <a:lnTo>
                    <a:pt x="0" y="4412939"/>
                  </a:lnTo>
                  <a:lnTo>
                    <a:pt x="9524" y="4412939"/>
                  </a:lnTo>
                  <a:lnTo>
                    <a:pt x="9524" y="4422464"/>
                  </a:lnTo>
                  <a:close/>
                </a:path>
                <a:path w="9865994" h="8733155">
                  <a:moveTo>
                    <a:pt x="9524" y="4403414"/>
                  </a:moveTo>
                  <a:lnTo>
                    <a:pt x="0" y="4403414"/>
                  </a:lnTo>
                  <a:lnTo>
                    <a:pt x="0" y="4393889"/>
                  </a:lnTo>
                  <a:lnTo>
                    <a:pt x="9524" y="4393889"/>
                  </a:lnTo>
                  <a:lnTo>
                    <a:pt x="9524" y="4403414"/>
                  </a:lnTo>
                  <a:close/>
                </a:path>
                <a:path w="9865994" h="8733155">
                  <a:moveTo>
                    <a:pt x="9524" y="4384364"/>
                  </a:moveTo>
                  <a:lnTo>
                    <a:pt x="0" y="4384364"/>
                  </a:lnTo>
                  <a:lnTo>
                    <a:pt x="0" y="4374839"/>
                  </a:lnTo>
                  <a:lnTo>
                    <a:pt x="9524" y="4374839"/>
                  </a:lnTo>
                  <a:lnTo>
                    <a:pt x="9524" y="4384364"/>
                  </a:lnTo>
                  <a:close/>
                </a:path>
                <a:path w="9865994" h="8733155">
                  <a:moveTo>
                    <a:pt x="9524" y="4365314"/>
                  </a:moveTo>
                  <a:lnTo>
                    <a:pt x="0" y="4365314"/>
                  </a:lnTo>
                  <a:lnTo>
                    <a:pt x="0" y="4355789"/>
                  </a:lnTo>
                  <a:lnTo>
                    <a:pt x="9524" y="4355789"/>
                  </a:lnTo>
                  <a:lnTo>
                    <a:pt x="9524" y="4365314"/>
                  </a:lnTo>
                  <a:close/>
                </a:path>
                <a:path w="9865994" h="8733155">
                  <a:moveTo>
                    <a:pt x="9524" y="4346263"/>
                  </a:moveTo>
                  <a:lnTo>
                    <a:pt x="0" y="4346263"/>
                  </a:lnTo>
                  <a:lnTo>
                    <a:pt x="0" y="4336739"/>
                  </a:lnTo>
                  <a:lnTo>
                    <a:pt x="9524" y="4336739"/>
                  </a:lnTo>
                  <a:lnTo>
                    <a:pt x="9524" y="4346263"/>
                  </a:lnTo>
                  <a:close/>
                </a:path>
                <a:path w="9865994" h="8733155">
                  <a:moveTo>
                    <a:pt x="9524" y="4327214"/>
                  </a:moveTo>
                  <a:lnTo>
                    <a:pt x="0" y="4327214"/>
                  </a:lnTo>
                  <a:lnTo>
                    <a:pt x="0" y="4317689"/>
                  </a:lnTo>
                  <a:lnTo>
                    <a:pt x="9524" y="4317689"/>
                  </a:lnTo>
                  <a:lnTo>
                    <a:pt x="9524" y="4327214"/>
                  </a:lnTo>
                  <a:close/>
                </a:path>
                <a:path w="9865994" h="8733155">
                  <a:moveTo>
                    <a:pt x="9524" y="4308163"/>
                  </a:moveTo>
                  <a:lnTo>
                    <a:pt x="0" y="4308163"/>
                  </a:lnTo>
                  <a:lnTo>
                    <a:pt x="0" y="4298639"/>
                  </a:lnTo>
                  <a:lnTo>
                    <a:pt x="9524" y="4298639"/>
                  </a:lnTo>
                  <a:lnTo>
                    <a:pt x="9524" y="4308163"/>
                  </a:lnTo>
                  <a:close/>
                </a:path>
                <a:path w="9865994" h="8733155">
                  <a:moveTo>
                    <a:pt x="9524" y="4289114"/>
                  </a:moveTo>
                  <a:lnTo>
                    <a:pt x="0" y="4289114"/>
                  </a:lnTo>
                  <a:lnTo>
                    <a:pt x="0" y="4279589"/>
                  </a:lnTo>
                  <a:lnTo>
                    <a:pt x="9524" y="4279589"/>
                  </a:lnTo>
                  <a:lnTo>
                    <a:pt x="9524" y="4289114"/>
                  </a:lnTo>
                  <a:close/>
                </a:path>
                <a:path w="9865994" h="8733155">
                  <a:moveTo>
                    <a:pt x="9524" y="4270063"/>
                  </a:moveTo>
                  <a:lnTo>
                    <a:pt x="0" y="4270063"/>
                  </a:lnTo>
                  <a:lnTo>
                    <a:pt x="0" y="4260539"/>
                  </a:lnTo>
                  <a:lnTo>
                    <a:pt x="9524" y="4260539"/>
                  </a:lnTo>
                  <a:lnTo>
                    <a:pt x="9524" y="4270063"/>
                  </a:lnTo>
                  <a:close/>
                </a:path>
                <a:path w="9865994" h="8733155">
                  <a:moveTo>
                    <a:pt x="9524" y="4251014"/>
                  </a:moveTo>
                  <a:lnTo>
                    <a:pt x="0" y="4251014"/>
                  </a:lnTo>
                  <a:lnTo>
                    <a:pt x="0" y="4241489"/>
                  </a:lnTo>
                  <a:lnTo>
                    <a:pt x="9524" y="4241489"/>
                  </a:lnTo>
                  <a:lnTo>
                    <a:pt x="9524" y="4251014"/>
                  </a:lnTo>
                  <a:close/>
                </a:path>
                <a:path w="9865994" h="8733155">
                  <a:moveTo>
                    <a:pt x="9524" y="4231963"/>
                  </a:moveTo>
                  <a:lnTo>
                    <a:pt x="0" y="4231963"/>
                  </a:lnTo>
                  <a:lnTo>
                    <a:pt x="0" y="4222439"/>
                  </a:lnTo>
                  <a:lnTo>
                    <a:pt x="9524" y="4222439"/>
                  </a:lnTo>
                  <a:lnTo>
                    <a:pt x="9524" y="4231963"/>
                  </a:lnTo>
                  <a:close/>
                </a:path>
                <a:path w="9865994" h="8733155">
                  <a:moveTo>
                    <a:pt x="9524" y="4212914"/>
                  </a:moveTo>
                  <a:lnTo>
                    <a:pt x="0" y="4212914"/>
                  </a:lnTo>
                  <a:lnTo>
                    <a:pt x="0" y="4203389"/>
                  </a:lnTo>
                  <a:lnTo>
                    <a:pt x="9524" y="4203389"/>
                  </a:lnTo>
                  <a:lnTo>
                    <a:pt x="9524" y="4212914"/>
                  </a:lnTo>
                  <a:close/>
                </a:path>
                <a:path w="9865994" h="8733155">
                  <a:moveTo>
                    <a:pt x="9524" y="4193863"/>
                  </a:moveTo>
                  <a:lnTo>
                    <a:pt x="0" y="4193863"/>
                  </a:lnTo>
                  <a:lnTo>
                    <a:pt x="0" y="4184339"/>
                  </a:lnTo>
                  <a:lnTo>
                    <a:pt x="9524" y="4184339"/>
                  </a:lnTo>
                  <a:lnTo>
                    <a:pt x="9524" y="4193863"/>
                  </a:lnTo>
                  <a:close/>
                </a:path>
                <a:path w="9865994" h="8733155">
                  <a:moveTo>
                    <a:pt x="9524" y="4174814"/>
                  </a:moveTo>
                  <a:lnTo>
                    <a:pt x="0" y="4174814"/>
                  </a:lnTo>
                  <a:lnTo>
                    <a:pt x="0" y="4165289"/>
                  </a:lnTo>
                  <a:lnTo>
                    <a:pt x="9524" y="4165289"/>
                  </a:lnTo>
                  <a:lnTo>
                    <a:pt x="9524" y="4174814"/>
                  </a:lnTo>
                  <a:close/>
                </a:path>
                <a:path w="9865994" h="8733155">
                  <a:moveTo>
                    <a:pt x="9524" y="4155763"/>
                  </a:moveTo>
                  <a:lnTo>
                    <a:pt x="0" y="4155763"/>
                  </a:lnTo>
                  <a:lnTo>
                    <a:pt x="0" y="4146239"/>
                  </a:lnTo>
                  <a:lnTo>
                    <a:pt x="9524" y="4146239"/>
                  </a:lnTo>
                  <a:lnTo>
                    <a:pt x="9524" y="4155763"/>
                  </a:lnTo>
                  <a:close/>
                </a:path>
                <a:path w="9865994" h="8733155">
                  <a:moveTo>
                    <a:pt x="9524" y="4136714"/>
                  </a:moveTo>
                  <a:lnTo>
                    <a:pt x="0" y="4136714"/>
                  </a:lnTo>
                  <a:lnTo>
                    <a:pt x="0" y="4127189"/>
                  </a:lnTo>
                  <a:lnTo>
                    <a:pt x="9524" y="4127189"/>
                  </a:lnTo>
                  <a:lnTo>
                    <a:pt x="9524" y="4136714"/>
                  </a:lnTo>
                  <a:close/>
                </a:path>
                <a:path w="9865994" h="8733155">
                  <a:moveTo>
                    <a:pt x="9524" y="4117664"/>
                  </a:moveTo>
                  <a:lnTo>
                    <a:pt x="0" y="4117664"/>
                  </a:lnTo>
                  <a:lnTo>
                    <a:pt x="0" y="4108139"/>
                  </a:lnTo>
                  <a:lnTo>
                    <a:pt x="9524" y="4108139"/>
                  </a:lnTo>
                  <a:lnTo>
                    <a:pt x="9524" y="4117664"/>
                  </a:lnTo>
                  <a:close/>
                </a:path>
                <a:path w="9865994" h="8733155">
                  <a:moveTo>
                    <a:pt x="9524" y="4098614"/>
                  </a:moveTo>
                  <a:lnTo>
                    <a:pt x="0" y="4098614"/>
                  </a:lnTo>
                  <a:lnTo>
                    <a:pt x="0" y="4089089"/>
                  </a:lnTo>
                  <a:lnTo>
                    <a:pt x="9524" y="4089089"/>
                  </a:lnTo>
                  <a:lnTo>
                    <a:pt x="9524" y="4098614"/>
                  </a:lnTo>
                  <a:close/>
                </a:path>
                <a:path w="9865994" h="8733155">
                  <a:moveTo>
                    <a:pt x="9524" y="4079564"/>
                  </a:moveTo>
                  <a:lnTo>
                    <a:pt x="0" y="4079564"/>
                  </a:lnTo>
                  <a:lnTo>
                    <a:pt x="0" y="4070039"/>
                  </a:lnTo>
                  <a:lnTo>
                    <a:pt x="9524" y="4070039"/>
                  </a:lnTo>
                  <a:lnTo>
                    <a:pt x="9524" y="4079564"/>
                  </a:lnTo>
                  <a:close/>
                </a:path>
                <a:path w="9865994" h="8733155">
                  <a:moveTo>
                    <a:pt x="9524" y="4060514"/>
                  </a:moveTo>
                  <a:lnTo>
                    <a:pt x="0" y="4060514"/>
                  </a:lnTo>
                  <a:lnTo>
                    <a:pt x="0" y="4050989"/>
                  </a:lnTo>
                  <a:lnTo>
                    <a:pt x="9524" y="4050989"/>
                  </a:lnTo>
                  <a:lnTo>
                    <a:pt x="9524" y="4060514"/>
                  </a:lnTo>
                  <a:close/>
                </a:path>
                <a:path w="9865994" h="8733155">
                  <a:moveTo>
                    <a:pt x="9524" y="4041464"/>
                  </a:moveTo>
                  <a:lnTo>
                    <a:pt x="0" y="4041464"/>
                  </a:lnTo>
                  <a:lnTo>
                    <a:pt x="0" y="4031939"/>
                  </a:lnTo>
                  <a:lnTo>
                    <a:pt x="9524" y="4031939"/>
                  </a:lnTo>
                  <a:lnTo>
                    <a:pt x="9524" y="4041464"/>
                  </a:lnTo>
                  <a:close/>
                </a:path>
                <a:path w="9865994" h="8733155">
                  <a:moveTo>
                    <a:pt x="9524" y="4022414"/>
                  </a:moveTo>
                  <a:lnTo>
                    <a:pt x="0" y="4022414"/>
                  </a:lnTo>
                  <a:lnTo>
                    <a:pt x="0" y="4012889"/>
                  </a:lnTo>
                  <a:lnTo>
                    <a:pt x="9524" y="4012889"/>
                  </a:lnTo>
                  <a:lnTo>
                    <a:pt x="9524" y="4022414"/>
                  </a:lnTo>
                  <a:close/>
                </a:path>
                <a:path w="9865994" h="8733155">
                  <a:moveTo>
                    <a:pt x="9524" y="4003364"/>
                  </a:moveTo>
                  <a:lnTo>
                    <a:pt x="0" y="4003364"/>
                  </a:lnTo>
                  <a:lnTo>
                    <a:pt x="0" y="3993839"/>
                  </a:lnTo>
                  <a:lnTo>
                    <a:pt x="9524" y="3993839"/>
                  </a:lnTo>
                  <a:lnTo>
                    <a:pt x="9524" y="4003364"/>
                  </a:lnTo>
                  <a:close/>
                </a:path>
                <a:path w="9865994" h="8733155">
                  <a:moveTo>
                    <a:pt x="9524" y="3984314"/>
                  </a:moveTo>
                  <a:lnTo>
                    <a:pt x="0" y="3984314"/>
                  </a:lnTo>
                  <a:lnTo>
                    <a:pt x="0" y="3974789"/>
                  </a:lnTo>
                  <a:lnTo>
                    <a:pt x="9524" y="3974789"/>
                  </a:lnTo>
                  <a:lnTo>
                    <a:pt x="9524" y="3984314"/>
                  </a:lnTo>
                  <a:close/>
                </a:path>
                <a:path w="9865994" h="8733155">
                  <a:moveTo>
                    <a:pt x="9524" y="3965264"/>
                  </a:moveTo>
                  <a:lnTo>
                    <a:pt x="0" y="3965264"/>
                  </a:lnTo>
                  <a:lnTo>
                    <a:pt x="0" y="3955739"/>
                  </a:lnTo>
                  <a:lnTo>
                    <a:pt x="9524" y="3955739"/>
                  </a:lnTo>
                  <a:lnTo>
                    <a:pt x="9524" y="3965264"/>
                  </a:lnTo>
                  <a:close/>
                </a:path>
                <a:path w="9865994" h="8733155">
                  <a:moveTo>
                    <a:pt x="9524" y="3946214"/>
                  </a:moveTo>
                  <a:lnTo>
                    <a:pt x="0" y="3946214"/>
                  </a:lnTo>
                  <a:lnTo>
                    <a:pt x="0" y="3936689"/>
                  </a:lnTo>
                  <a:lnTo>
                    <a:pt x="9524" y="3936689"/>
                  </a:lnTo>
                  <a:lnTo>
                    <a:pt x="9524" y="3946214"/>
                  </a:lnTo>
                  <a:close/>
                </a:path>
                <a:path w="9865994" h="8733155">
                  <a:moveTo>
                    <a:pt x="9524" y="3927164"/>
                  </a:moveTo>
                  <a:lnTo>
                    <a:pt x="0" y="3927164"/>
                  </a:lnTo>
                  <a:lnTo>
                    <a:pt x="0" y="3917639"/>
                  </a:lnTo>
                  <a:lnTo>
                    <a:pt x="9524" y="3917639"/>
                  </a:lnTo>
                  <a:lnTo>
                    <a:pt x="9524" y="3927164"/>
                  </a:lnTo>
                  <a:close/>
                </a:path>
                <a:path w="9865994" h="8733155">
                  <a:moveTo>
                    <a:pt x="9524" y="3908114"/>
                  </a:moveTo>
                  <a:lnTo>
                    <a:pt x="0" y="3908114"/>
                  </a:lnTo>
                  <a:lnTo>
                    <a:pt x="0" y="3898589"/>
                  </a:lnTo>
                  <a:lnTo>
                    <a:pt x="9524" y="3898589"/>
                  </a:lnTo>
                  <a:lnTo>
                    <a:pt x="9524" y="3908114"/>
                  </a:lnTo>
                  <a:close/>
                </a:path>
                <a:path w="9865994" h="8733155">
                  <a:moveTo>
                    <a:pt x="9524" y="3889064"/>
                  </a:moveTo>
                  <a:lnTo>
                    <a:pt x="0" y="3889064"/>
                  </a:lnTo>
                  <a:lnTo>
                    <a:pt x="0" y="3879539"/>
                  </a:lnTo>
                  <a:lnTo>
                    <a:pt x="9524" y="3879539"/>
                  </a:lnTo>
                  <a:lnTo>
                    <a:pt x="9524" y="3889064"/>
                  </a:lnTo>
                  <a:close/>
                </a:path>
                <a:path w="9865994" h="8733155">
                  <a:moveTo>
                    <a:pt x="9524" y="3870014"/>
                  </a:moveTo>
                  <a:lnTo>
                    <a:pt x="0" y="3870014"/>
                  </a:lnTo>
                  <a:lnTo>
                    <a:pt x="0" y="3860489"/>
                  </a:lnTo>
                  <a:lnTo>
                    <a:pt x="9524" y="3860489"/>
                  </a:lnTo>
                  <a:lnTo>
                    <a:pt x="9524" y="3870014"/>
                  </a:lnTo>
                  <a:close/>
                </a:path>
                <a:path w="9865994" h="8733155">
                  <a:moveTo>
                    <a:pt x="9524" y="3850964"/>
                  </a:moveTo>
                  <a:lnTo>
                    <a:pt x="0" y="3850964"/>
                  </a:lnTo>
                  <a:lnTo>
                    <a:pt x="0" y="3841439"/>
                  </a:lnTo>
                  <a:lnTo>
                    <a:pt x="9524" y="3841439"/>
                  </a:lnTo>
                  <a:lnTo>
                    <a:pt x="9524" y="3850964"/>
                  </a:lnTo>
                  <a:close/>
                </a:path>
                <a:path w="9865994" h="8733155">
                  <a:moveTo>
                    <a:pt x="9524" y="3831914"/>
                  </a:moveTo>
                  <a:lnTo>
                    <a:pt x="0" y="3831914"/>
                  </a:lnTo>
                  <a:lnTo>
                    <a:pt x="0" y="3822389"/>
                  </a:lnTo>
                  <a:lnTo>
                    <a:pt x="9524" y="3822389"/>
                  </a:lnTo>
                  <a:lnTo>
                    <a:pt x="9524" y="3831914"/>
                  </a:lnTo>
                  <a:close/>
                </a:path>
                <a:path w="9865994" h="8733155">
                  <a:moveTo>
                    <a:pt x="9524" y="3812864"/>
                  </a:moveTo>
                  <a:lnTo>
                    <a:pt x="0" y="3812864"/>
                  </a:lnTo>
                  <a:lnTo>
                    <a:pt x="0" y="3803339"/>
                  </a:lnTo>
                  <a:lnTo>
                    <a:pt x="9524" y="3803339"/>
                  </a:lnTo>
                  <a:lnTo>
                    <a:pt x="9524" y="3812864"/>
                  </a:lnTo>
                  <a:close/>
                </a:path>
                <a:path w="9865994" h="8733155">
                  <a:moveTo>
                    <a:pt x="9524" y="3793814"/>
                  </a:moveTo>
                  <a:lnTo>
                    <a:pt x="0" y="3793814"/>
                  </a:lnTo>
                  <a:lnTo>
                    <a:pt x="0" y="3784289"/>
                  </a:lnTo>
                  <a:lnTo>
                    <a:pt x="9524" y="3784289"/>
                  </a:lnTo>
                  <a:lnTo>
                    <a:pt x="9524" y="3793814"/>
                  </a:lnTo>
                  <a:close/>
                </a:path>
                <a:path w="9865994" h="8733155">
                  <a:moveTo>
                    <a:pt x="9524" y="3774764"/>
                  </a:moveTo>
                  <a:lnTo>
                    <a:pt x="0" y="3774764"/>
                  </a:lnTo>
                  <a:lnTo>
                    <a:pt x="0" y="3765239"/>
                  </a:lnTo>
                  <a:lnTo>
                    <a:pt x="9524" y="3765239"/>
                  </a:lnTo>
                  <a:lnTo>
                    <a:pt x="9524" y="3774764"/>
                  </a:lnTo>
                  <a:close/>
                </a:path>
                <a:path w="9865994" h="8733155">
                  <a:moveTo>
                    <a:pt x="9524" y="3755714"/>
                  </a:moveTo>
                  <a:lnTo>
                    <a:pt x="0" y="3755714"/>
                  </a:lnTo>
                  <a:lnTo>
                    <a:pt x="0" y="3746189"/>
                  </a:lnTo>
                  <a:lnTo>
                    <a:pt x="9524" y="3746189"/>
                  </a:lnTo>
                  <a:lnTo>
                    <a:pt x="9524" y="3755714"/>
                  </a:lnTo>
                  <a:close/>
                </a:path>
                <a:path w="9865994" h="8733155">
                  <a:moveTo>
                    <a:pt x="9524" y="3736664"/>
                  </a:moveTo>
                  <a:lnTo>
                    <a:pt x="0" y="3736664"/>
                  </a:lnTo>
                  <a:lnTo>
                    <a:pt x="0" y="3727139"/>
                  </a:lnTo>
                  <a:lnTo>
                    <a:pt x="9524" y="3727139"/>
                  </a:lnTo>
                  <a:lnTo>
                    <a:pt x="9524" y="3736664"/>
                  </a:lnTo>
                  <a:close/>
                </a:path>
                <a:path w="9865994" h="8733155">
                  <a:moveTo>
                    <a:pt x="9524" y="3717614"/>
                  </a:moveTo>
                  <a:lnTo>
                    <a:pt x="0" y="3717614"/>
                  </a:lnTo>
                  <a:lnTo>
                    <a:pt x="0" y="3708089"/>
                  </a:lnTo>
                  <a:lnTo>
                    <a:pt x="9524" y="3708089"/>
                  </a:lnTo>
                  <a:lnTo>
                    <a:pt x="9524" y="3717614"/>
                  </a:lnTo>
                  <a:close/>
                </a:path>
                <a:path w="9865994" h="8733155">
                  <a:moveTo>
                    <a:pt x="9524" y="3698564"/>
                  </a:moveTo>
                  <a:lnTo>
                    <a:pt x="0" y="3698564"/>
                  </a:lnTo>
                  <a:lnTo>
                    <a:pt x="0" y="3689039"/>
                  </a:lnTo>
                  <a:lnTo>
                    <a:pt x="9524" y="3689039"/>
                  </a:lnTo>
                  <a:lnTo>
                    <a:pt x="9524" y="3698564"/>
                  </a:lnTo>
                  <a:close/>
                </a:path>
                <a:path w="9865994" h="8733155">
                  <a:moveTo>
                    <a:pt x="9524" y="3679514"/>
                  </a:moveTo>
                  <a:lnTo>
                    <a:pt x="0" y="3679514"/>
                  </a:lnTo>
                  <a:lnTo>
                    <a:pt x="0" y="3669989"/>
                  </a:lnTo>
                  <a:lnTo>
                    <a:pt x="9524" y="3669989"/>
                  </a:lnTo>
                  <a:lnTo>
                    <a:pt x="9524" y="3679514"/>
                  </a:lnTo>
                  <a:close/>
                </a:path>
                <a:path w="9865994" h="8733155">
                  <a:moveTo>
                    <a:pt x="9524" y="3660464"/>
                  </a:moveTo>
                  <a:lnTo>
                    <a:pt x="0" y="3660464"/>
                  </a:lnTo>
                  <a:lnTo>
                    <a:pt x="0" y="3650939"/>
                  </a:lnTo>
                  <a:lnTo>
                    <a:pt x="9524" y="3650939"/>
                  </a:lnTo>
                  <a:lnTo>
                    <a:pt x="9524" y="3660464"/>
                  </a:lnTo>
                  <a:close/>
                </a:path>
                <a:path w="9865994" h="8733155">
                  <a:moveTo>
                    <a:pt x="9524" y="3641414"/>
                  </a:moveTo>
                  <a:lnTo>
                    <a:pt x="0" y="3641414"/>
                  </a:lnTo>
                  <a:lnTo>
                    <a:pt x="0" y="3631889"/>
                  </a:lnTo>
                  <a:lnTo>
                    <a:pt x="9524" y="3631889"/>
                  </a:lnTo>
                  <a:lnTo>
                    <a:pt x="9524" y="3641414"/>
                  </a:lnTo>
                  <a:close/>
                </a:path>
                <a:path w="9865994" h="8733155">
                  <a:moveTo>
                    <a:pt x="9524" y="3622364"/>
                  </a:moveTo>
                  <a:lnTo>
                    <a:pt x="0" y="3622364"/>
                  </a:lnTo>
                  <a:lnTo>
                    <a:pt x="0" y="3612839"/>
                  </a:lnTo>
                  <a:lnTo>
                    <a:pt x="9524" y="3612839"/>
                  </a:lnTo>
                  <a:lnTo>
                    <a:pt x="9524" y="3622364"/>
                  </a:lnTo>
                  <a:close/>
                </a:path>
                <a:path w="9865994" h="8733155">
                  <a:moveTo>
                    <a:pt x="9524" y="3603314"/>
                  </a:moveTo>
                  <a:lnTo>
                    <a:pt x="0" y="3603314"/>
                  </a:lnTo>
                  <a:lnTo>
                    <a:pt x="0" y="3593789"/>
                  </a:lnTo>
                  <a:lnTo>
                    <a:pt x="9524" y="3593789"/>
                  </a:lnTo>
                  <a:lnTo>
                    <a:pt x="9524" y="3603314"/>
                  </a:lnTo>
                  <a:close/>
                </a:path>
                <a:path w="9865994" h="8733155">
                  <a:moveTo>
                    <a:pt x="9524" y="3584264"/>
                  </a:moveTo>
                  <a:lnTo>
                    <a:pt x="0" y="3584264"/>
                  </a:lnTo>
                  <a:lnTo>
                    <a:pt x="0" y="3574739"/>
                  </a:lnTo>
                  <a:lnTo>
                    <a:pt x="9524" y="3574739"/>
                  </a:lnTo>
                  <a:lnTo>
                    <a:pt x="9524" y="3584264"/>
                  </a:lnTo>
                  <a:close/>
                </a:path>
                <a:path w="9865994" h="8733155">
                  <a:moveTo>
                    <a:pt x="9524" y="3565214"/>
                  </a:moveTo>
                  <a:lnTo>
                    <a:pt x="0" y="3565214"/>
                  </a:lnTo>
                  <a:lnTo>
                    <a:pt x="0" y="3555689"/>
                  </a:lnTo>
                  <a:lnTo>
                    <a:pt x="9524" y="3555689"/>
                  </a:lnTo>
                  <a:lnTo>
                    <a:pt x="9524" y="3565214"/>
                  </a:lnTo>
                  <a:close/>
                </a:path>
                <a:path w="9865994" h="8733155">
                  <a:moveTo>
                    <a:pt x="9524" y="3546164"/>
                  </a:moveTo>
                  <a:lnTo>
                    <a:pt x="0" y="3546164"/>
                  </a:lnTo>
                  <a:lnTo>
                    <a:pt x="0" y="3536639"/>
                  </a:lnTo>
                  <a:lnTo>
                    <a:pt x="9524" y="3536639"/>
                  </a:lnTo>
                  <a:lnTo>
                    <a:pt x="9524" y="3546164"/>
                  </a:lnTo>
                  <a:close/>
                </a:path>
                <a:path w="9865994" h="8733155">
                  <a:moveTo>
                    <a:pt x="9524" y="3527114"/>
                  </a:moveTo>
                  <a:lnTo>
                    <a:pt x="0" y="3527114"/>
                  </a:lnTo>
                  <a:lnTo>
                    <a:pt x="0" y="3517589"/>
                  </a:lnTo>
                  <a:lnTo>
                    <a:pt x="9524" y="3517589"/>
                  </a:lnTo>
                  <a:lnTo>
                    <a:pt x="9524" y="3527114"/>
                  </a:lnTo>
                  <a:close/>
                </a:path>
                <a:path w="9865994" h="8733155">
                  <a:moveTo>
                    <a:pt x="9524" y="3508064"/>
                  </a:moveTo>
                  <a:lnTo>
                    <a:pt x="0" y="3508064"/>
                  </a:lnTo>
                  <a:lnTo>
                    <a:pt x="0" y="3498539"/>
                  </a:lnTo>
                  <a:lnTo>
                    <a:pt x="9524" y="3498539"/>
                  </a:lnTo>
                  <a:lnTo>
                    <a:pt x="9524" y="3508064"/>
                  </a:lnTo>
                  <a:close/>
                </a:path>
                <a:path w="9865994" h="8733155">
                  <a:moveTo>
                    <a:pt x="9524" y="3489014"/>
                  </a:moveTo>
                  <a:lnTo>
                    <a:pt x="0" y="3489014"/>
                  </a:lnTo>
                  <a:lnTo>
                    <a:pt x="0" y="3479489"/>
                  </a:lnTo>
                  <a:lnTo>
                    <a:pt x="9524" y="3479489"/>
                  </a:lnTo>
                  <a:lnTo>
                    <a:pt x="9524" y="3489014"/>
                  </a:lnTo>
                  <a:close/>
                </a:path>
                <a:path w="9865994" h="8733155">
                  <a:moveTo>
                    <a:pt x="9524" y="3469964"/>
                  </a:moveTo>
                  <a:lnTo>
                    <a:pt x="0" y="3469964"/>
                  </a:lnTo>
                  <a:lnTo>
                    <a:pt x="0" y="3460439"/>
                  </a:lnTo>
                  <a:lnTo>
                    <a:pt x="9524" y="3460439"/>
                  </a:lnTo>
                  <a:lnTo>
                    <a:pt x="9524" y="3469964"/>
                  </a:lnTo>
                  <a:close/>
                </a:path>
                <a:path w="9865994" h="8733155">
                  <a:moveTo>
                    <a:pt x="9524" y="3450914"/>
                  </a:moveTo>
                  <a:lnTo>
                    <a:pt x="0" y="3450914"/>
                  </a:lnTo>
                  <a:lnTo>
                    <a:pt x="0" y="3441389"/>
                  </a:lnTo>
                  <a:lnTo>
                    <a:pt x="9524" y="3441389"/>
                  </a:lnTo>
                  <a:lnTo>
                    <a:pt x="9524" y="3450914"/>
                  </a:lnTo>
                  <a:close/>
                </a:path>
                <a:path w="9865994" h="8733155">
                  <a:moveTo>
                    <a:pt x="9524" y="3431864"/>
                  </a:moveTo>
                  <a:lnTo>
                    <a:pt x="0" y="3431864"/>
                  </a:lnTo>
                  <a:lnTo>
                    <a:pt x="0" y="3422339"/>
                  </a:lnTo>
                  <a:lnTo>
                    <a:pt x="9524" y="3422339"/>
                  </a:lnTo>
                  <a:lnTo>
                    <a:pt x="9524" y="3431864"/>
                  </a:lnTo>
                  <a:close/>
                </a:path>
                <a:path w="9865994" h="8733155">
                  <a:moveTo>
                    <a:pt x="9524" y="3412814"/>
                  </a:moveTo>
                  <a:lnTo>
                    <a:pt x="0" y="3412814"/>
                  </a:lnTo>
                  <a:lnTo>
                    <a:pt x="0" y="3403289"/>
                  </a:lnTo>
                  <a:lnTo>
                    <a:pt x="9524" y="3403289"/>
                  </a:lnTo>
                  <a:lnTo>
                    <a:pt x="9524" y="3412814"/>
                  </a:lnTo>
                  <a:close/>
                </a:path>
                <a:path w="9865994" h="8733155">
                  <a:moveTo>
                    <a:pt x="9524" y="3393764"/>
                  </a:moveTo>
                  <a:lnTo>
                    <a:pt x="0" y="3393764"/>
                  </a:lnTo>
                  <a:lnTo>
                    <a:pt x="0" y="3384239"/>
                  </a:lnTo>
                  <a:lnTo>
                    <a:pt x="9524" y="3384239"/>
                  </a:lnTo>
                  <a:lnTo>
                    <a:pt x="9524" y="3393764"/>
                  </a:lnTo>
                  <a:close/>
                </a:path>
                <a:path w="9865994" h="8733155">
                  <a:moveTo>
                    <a:pt x="9524" y="3374714"/>
                  </a:moveTo>
                  <a:lnTo>
                    <a:pt x="0" y="3374714"/>
                  </a:lnTo>
                  <a:lnTo>
                    <a:pt x="0" y="3365189"/>
                  </a:lnTo>
                  <a:lnTo>
                    <a:pt x="9524" y="3365189"/>
                  </a:lnTo>
                  <a:lnTo>
                    <a:pt x="9524" y="3374714"/>
                  </a:lnTo>
                  <a:close/>
                </a:path>
                <a:path w="9865994" h="8733155">
                  <a:moveTo>
                    <a:pt x="9524" y="3355664"/>
                  </a:moveTo>
                  <a:lnTo>
                    <a:pt x="0" y="3355664"/>
                  </a:lnTo>
                  <a:lnTo>
                    <a:pt x="0" y="3346139"/>
                  </a:lnTo>
                  <a:lnTo>
                    <a:pt x="9524" y="3346139"/>
                  </a:lnTo>
                  <a:lnTo>
                    <a:pt x="9524" y="3355664"/>
                  </a:lnTo>
                  <a:close/>
                </a:path>
                <a:path w="9865994" h="8733155">
                  <a:moveTo>
                    <a:pt x="9524" y="3336614"/>
                  </a:moveTo>
                  <a:lnTo>
                    <a:pt x="0" y="3336614"/>
                  </a:lnTo>
                  <a:lnTo>
                    <a:pt x="0" y="3327089"/>
                  </a:lnTo>
                  <a:lnTo>
                    <a:pt x="9524" y="3327089"/>
                  </a:lnTo>
                  <a:lnTo>
                    <a:pt x="9524" y="3336614"/>
                  </a:lnTo>
                  <a:close/>
                </a:path>
                <a:path w="9865994" h="8733155">
                  <a:moveTo>
                    <a:pt x="9524" y="3317564"/>
                  </a:moveTo>
                  <a:lnTo>
                    <a:pt x="0" y="3317564"/>
                  </a:lnTo>
                  <a:lnTo>
                    <a:pt x="0" y="3308039"/>
                  </a:lnTo>
                  <a:lnTo>
                    <a:pt x="9524" y="3308039"/>
                  </a:lnTo>
                  <a:lnTo>
                    <a:pt x="9524" y="3317564"/>
                  </a:lnTo>
                  <a:close/>
                </a:path>
                <a:path w="9865994" h="8733155">
                  <a:moveTo>
                    <a:pt x="9524" y="3298514"/>
                  </a:moveTo>
                  <a:lnTo>
                    <a:pt x="0" y="3298514"/>
                  </a:lnTo>
                  <a:lnTo>
                    <a:pt x="0" y="3288989"/>
                  </a:lnTo>
                  <a:lnTo>
                    <a:pt x="9524" y="3288989"/>
                  </a:lnTo>
                  <a:lnTo>
                    <a:pt x="9524" y="3298514"/>
                  </a:lnTo>
                  <a:close/>
                </a:path>
                <a:path w="9865994" h="8733155">
                  <a:moveTo>
                    <a:pt x="9524" y="3279464"/>
                  </a:moveTo>
                  <a:lnTo>
                    <a:pt x="0" y="3279464"/>
                  </a:lnTo>
                  <a:lnTo>
                    <a:pt x="0" y="3269939"/>
                  </a:lnTo>
                  <a:lnTo>
                    <a:pt x="9524" y="3269939"/>
                  </a:lnTo>
                  <a:lnTo>
                    <a:pt x="9524" y="3279464"/>
                  </a:lnTo>
                  <a:close/>
                </a:path>
                <a:path w="9865994" h="8733155">
                  <a:moveTo>
                    <a:pt x="9524" y="3260414"/>
                  </a:moveTo>
                  <a:lnTo>
                    <a:pt x="0" y="3260414"/>
                  </a:lnTo>
                  <a:lnTo>
                    <a:pt x="0" y="3250889"/>
                  </a:lnTo>
                  <a:lnTo>
                    <a:pt x="9524" y="3250889"/>
                  </a:lnTo>
                  <a:lnTo>
                    <a:pt x="9524" y="3260414"/>
                  </a:lnTo>
                  <a:close/>
                </a:path>
                <a:path w="9865994" h="8733155">
                  <a:moveTo>
                    <a:pt x="9524" y="3241364"/>
                  </a:moveTo>
                  <a:lnTo>
                    <a:pt x="0" y="3241364"/>
                  </a:lnTo>
                  <a:lnTo>
                    <a:pt x="0" y="3231839"/>
                  </a:lnTo>
                  <a:lnTo>
                    <a:pt x="9524" y="3231839"/>
                  </a:lnTo>
                  <a:lnTo>
                    <a:pt x="9524" y="3241364"/>
                  </a:lnTo>
                  <a:close/>
                </a:path>
                <a:path w="9865994" h="8733155">
                  <a:moveTo>
                    <a:pt x="9524" y="3222314"/>
                  </a:moveTo>
                  <a:lnTo>
                    <a:pt x="0" y="3222314"/>
                  </a:lnTo>
                  <a:lnTo>
                    <a:pt x="0" y="3212789"/>
                  </a:lnTo>
                  <a:lnTo>
                    <a:pt x="9524" y="3212789"/>
                  </a:lnTo>
                  <a:lnTo>
                    <a:pt x="9524" y="3222314"/>
                  </a:lnTo>
                  <a:close/>
                </a:path>
                <a:path w="9865994" h="8733155">
                  <a:moveTo>
                    <a:pt x="9524" y="3203264"/>
                  </a:moveTo>
                  <a:lnTo>
                    <a:pt x="0" y="3203264"/>
                  </a:lnTo>
                  <a:lnTo>
                    <a:pt x="0" y="3193739"/>
                  </a:lnTo>
                  <a:lnTo>
                    <a:pt x="9524" y="3193739"/>
                  </a:lnTo>
                  <a:lnTo>
                    <a:pt x="9524" y="3203264"/>
                  </a:lnTo>
                  <a:close/>
                </a:path>
                <a:path w="9865994" h="8733155">
                  <a:moveTo>
                    <a:pt x="9524" y="3184214"/>
                  </a:moveTo>
                  <a:lnTo>
                    <a:pt x="0" y="3184214"/>
                  </a:lnTo>
                  <a:lnTo>
                    <a:pt x="0" y="3174689"/>
                  </a:lnTo>
                  <a:lnTo>
                    <a:pt x="9524" y="3174689"/>
                  </a:lnTo>
                  <a:lnTo>
                    <a:pt x="9524" y="3184214"/>
                  </a:lnTo>
                  <a:close/>
                </a:path>
                <a:path w="9865994" h="8733155">
                  <a:moveTo>
                    <a:pt x="9524" y="3165164"/>
                  </a:moveTo>
                  <a:lnTo>
                    <a:pt x="0" y="3165164"/>
                  </a:lnTo>
                  <a:lnTo>
                    <a:pt x="0" y="3155639"/>
                  </a:lnTo>
                  <a:lnTo>
                    <a:pt x="9524" y="3155639"/>
                  </a:lnTo>
                  <a:lnTo>
                    <a:pt x="9524" y="3165164"/>
                  </a:lnTo>
                  <a:close/>
                </a:path>
                <a:path w="9865994" h="8733155">
                  <a:moveTo>
                    <a:pt x="9524" y="3146114"/>
                  </a:moveTo>
                  <a:lnTo>
                    <a:pt x="0" y="3146114"/>
                  </a:lnTo>
                  <a:lnTo>
                    <a:pt x="0" y="3136589"/>
                  </a:lnTo>
                  <a:lnTo>
                    <a:pt x="9524" y="3136589"/>
                  </a:lnTo>
                  <a:lnTo>
                    <a:pt x="9524" y="3146114"/>
                  </a:lnTo>
                  <a:close/>
                </a:path>
                <a:path w="9865994" h="8733155">
                  <a:moveTo>
                    <a:pt x="9524" y="3127064"/>
                  </a:moveTo>
                  <a:lnTo>
                    <a:pt x="0" y="3127064"/>
                  </a:lnTo>
                  <a:lnTo>
                    <a:pt x="0" y="3117539"/>
                  </a:lnTo>
                  <a:lnTo>
                    <a:pt x="9524" y="3117539"/>
                  </a:lnTo>
                  <a:lnTo>
                    <a:pt x="9524" y="3127064"/>
                  </a:lnTo>
                  <a:close/>
                </a:path>
                <a:path w="9865994" h="8733155">
                  <a:moveTo>
                    <a:pt x="9524" y="3108014"/>
                  </a:moveTo>
                  <a:lnTo>
                    <a:pt x="0" y="3108014"/>
                  </a:lnTo>
                  <a:lnTo>
                    <a:pt x="0" y="3098489"/>
                  </a:lnTo>
                  <a:lnTo>
                    <a:pt x="9524" y="3098489"/>
                  </a:lnTo>
                  <a:lnTo>
                    <a:pt x="9524" y="3108014"/>
                  </a:lnTo>
                  <a:close/>
                </a:path>
                <a:path w="9865994" h="8733155">
                  <a:moveTo>
                    <a:pt x="9524" y="3088964"/>
                  </a:moveTo>
                  <a:lnTo>
                    <a:pt x="0" y="3088964"/>
                  </a:lnTo>
                  <a:lnTo>
                    <a:pt x="0" y="3079439"/>
                  </a:lnTo>
                  <a:lnTo>
                    <a:pt x="9524" y="3079439"/>
                  </a:lnTo>
                  <a:lnTo>
                    <a:pt x="9524" y="3088964"/>
                  </a:lnTo>
                  <a:close/>
                </a:path>
                <a:path w="9865994" h="8733155">
                  <a:moveTo>
                    <a:pt x="9524" y="3069914"/>
                  </a:moveTo>
                  <a:lnTo>
                    <a:pt x="0" y="3069914"/>
                  </a:lnTo>
                  <a:lnTo>
                    <a:pt x="0" y="3060389"/>
                  </a:lnTo>
                  <a:lnTo>
                    <a:pt x="9524" y="3060389"/>
                  </a:lnTo>
                  <a:lnTo>
                    <a:pt x="9524" y="3069914"/>
                  </a:lnTo>
                  <a:close/>
                </a:path>
                <a:path w="9865994" h="8733155">
                  <a:moveTo>
                    <a:pt x="9524" y="3050864"/>
                  </a:moveTo>
                  <a:lnTo>
                    <a:pt x="0" y="3050864"/>
                  </a:lnTo>
                  <a:lnTo>
                    <a:pt x="0" y="3041339"/>
                  </a:lnTo>
                  <a:lnTo>
                    <a:pt x="9524" y="3041339"/>
                  </a:lnTo>
                  <a:lnTo>
                    <a:pt x="9524" y="3050864"/>
                  </a:lnTo>
                  <a:close/>
                </a:path>
                <a:path w="9865994" h="8733155">
                  <a:moveTo>
                    <a:pt x="9524" y="3031814"/>
                  </a:moveTo>
                  <a:lnTo>
                    <a:pt x="0" y="3031814"/>
                  </a:lnTo>
                  <a:lnTo>
                    <a:pt x="0" y="3022289"/>
                  </a:lnTo>
                  <a:lnTo>
                    <a:pt x="9524" y="3022289"/>
                  </a:lnTo>
                  <a:lnTo>
                    <a:pt x="9524" y="3031814"/>
                  </a:lnTo>
                  <a:close/>
                </a:path>
                <a:path w="9865994" h="8733155">
                  <a:moveTo>
                    <a:pt x="9524" y="3012764"/>
                  </a:moveTo>
                  <a:lnTo>
                    <a:pt x="0" y="3012764"/>
                  </a:lnTo>
                  <a:lnTo>
                    <a:pt x="0" y="3003239"/>
                  </a:lnTo>
                  <a:lnTo>
                    <a:pt x="9524" y="3003239"/>
                  </a:lnTo>
                  <a:lnTo>
                    <a:pt x="9524" y="3012764"/>
                  </a:lnTo>
                  <a:close/>
                </a:path>
                <a:path w="9865994" h="8733155">
                  <a:moveTo>
                    <a:pt x="9524" y="2993714"/>
                  </a:moveTo>
                  <a:lnTo>
                    <a:pt x="0" y="2993714"/>
                  </a:lnTo>
                  <a:lnTo>
                    <a:pt x="0" y="2984189"/>
                  </a:lnTo>
                  <a:lnTo>
                    <a:pt x="9524" y="2984189"/>
                  </a:lnTo>
                  <a:lnTo>
                    <a:pt x="9524" y="2993714"/>
                  </a:lnTo>
                  <a:close/>
                </a:path>
                <a:path w="9865994" h="8733155">
                  <a:moveTo>
                    <a:pt x="9524" y="2974664"/>
                  </a:moveTo>
                  <a:lnTo>
                    <a:pt x="0" y="2974664"/>
                  </a:lnTo>
                  <a:lnTo>
                    <a:pt x="0" y="2965139"/>
                  </a:lnTo>
                  <a:lnTo>
                    <a:pt x="9524" y="2965139"/>
                  </a:lnTo>
                  <a:lnTo>
                    <a:pt x="9524" y="2974664"/>
                  </a:lnTo>
                  <a:close/>
                </a:path>
                <a:path w="9865994" h="8733155">
                  <a:moveTo>
                    <a:pt x="9524" y="2955614"/>
                  </a:moveTo>
                  <a:lnTo>
                    <a:pt x="0" y="2955614"/>
                  </a:lnTo>
                  <a:lnTo>
                    <a:pt x="0" y="2946089"/>
                  </a:lnTo>
                  <a:lnTo>
                    <a:pt x="9524" y="2946089"/>
                  </a:lnTo>
                  <a:lnTo>
                    <a:pt x="9524" y="2955614"/>
                  </a:lnTo>
                  <a:close/>
                </a:path>
                <a:path w="9865994" h="8733155">
                  <a:moveTo>
                    <a:pt x="9524" y="2936564"/>
                  </a:moveTo>
                  <a:lnTo>
                    <a:pt x="0" y="2936564"/>
                  </a:lnTo>
                  <a:lnTo>
                    <a:pt x="0" y="2927039"/>
                  </a:lnTo>
                  <a:lnTo>
                    <a:pt x="9524" y="2927039"/>
                  </a:lnTo>
                  <a:lnTo>
                    <a:pt x="9524" y="2936564"/>
                  </a:lnTo>
                  <a:close/>
                </a:path>
                <a:path w="9865994" h="8733155">
                  <a:moveTo>
                    <a:pt x="9524" y="2917514"/>
                  </a:moveTo>
                  <a:lnTo>
                    <a:pt x="0" y="2917514"/>
                  </a:lnTo>
                  <a:lnTo>
                    <a:pt x="0" y="2907989"/>
                  </a:lnTo>
                  <a:lnTo>
                    <a:pt x="9524" y="2907989"/>
                  </a:lnTo>
                  <a:lnTo>
                    <a:pt x="9524" y="2917514"/>
                  </a:lnTo>
                  <a:close/>
                </a:path>
                <a:path w="9865994" h="8733155">
                  <a:moveTo>
                    <a:pt x="9524" y="2898464"/>
                  </a:moveTo>
                  <a:lnTo>
                    <a:pt x="0" y="2898464"/>
                  </a:lnTo>
                  <a:lnTo>
                    <a:pt x="0" y="2888939"/>
                  </a:lnTo>
                  <a:lnTo>
                    <a:pt x="9524" y="2888939"/>
                  </a:lnTo>
                  <a:lnTo>
                    <a:pt x="9524" y="2898464"/>
                  </a:lnTo>
                  <a:close/>
                </a:path>
                <a:path w="9865994" h="8733155">
                  <a:moveTo>
                    <a:pt x="9524" y="2879414"/>
                  </a:moveTo>
                  <a:lnTo>
                    <a:pt x="0" y="2879414"/>
                  </a:lnTo>
                  <a:lnTo>
                    <a:pt x="0" y="2869889"/>
                  </a:lnTo>
                  <a:lnTo>
                    <a:pt x="9524" y="2869889"/>
                  </a:lnTo>
                  <a:lnTo>
                    <a:pt x="9524" y="2879414"/>
                  </a:lnTo>
                  <a:close/>
                </a:path>
                <a:path w="9865994" h="8733155">
                  <a:moveTo>
                    <a:pt x="9524" y="2860364"/>
                  </a:moveTo>
                  <a:lnTo>
                    <a:pt x="0" y="2860364"/>
                  </a:lnTo>
                  <a:lnTo>
                    <a:pt x="0" y="2850839"/>
                  </a:lnTo>
                  <a:lnTo>
                    <a:pt x="9524" y="2850839"/>
                  </a:lnTo>
                  <a:lnTo>
                    <a:pt x="9524" y="2860364"/>
                  </a:lnTo>
                  <a:close/>
                </a:path>
                <a:path w="9865994" h="8733155">
                  <a:moveTo>
                    <a:pt x="9524" y="2841314"/>
                  </a:moveTo>
                  <a:lnTo>
                    <a:pt x="0" y="2841314"/>
                  </a:lnTo>
                  <a:lnTo>
                    <a:pt x="0" y="2831789"/>
                  </a:lnTo>
                  <a:lnTo>
                    <a:pt x="9524" y="2831789"/>
                  </a:lnTo>
                  <a:lnTo>
                    <a:pt x="9524" y="2841314"/>
                  </a:lnTo>
                  <a:close/>
                </a:path>
                <a:path w="9865994" h="8733155">
                  <a:moveTo>
                    <a:pt x="9524" y="2822264"/>
                  </a:moveTo>
                  <a:lnTo>
                    <a:pt x="0" y="2822264"/>
                  </a:lnTo>
                  <a:lnTo>
                    <a:pt x="0" y="2812739"/>
                  </a:lnTo>
                  <a:lnTo>
                    <a:pt x="9524" y="2812739"/>
                  </a:lnTo>
                  <a:lnTo>
                    <a:pt x="9524" y="2822264"/>
                  </a:lnTo>
                  <a:close/>
                </a:path>
                <a:path w="9865994" h="8733155">
                  <a:moveTo>
                    <a:pt x="9524" y="2803214"/>
                  </a:moveTo>
                  <a:lnTo>
                    <a:pt x="0" y="2803214"/>
                  </a:lnTo>
                  <a:lnTo>
                    <a:pt x="0" y="2793689"/>
                  </a:lnTo>
                  <a:lnTo>
                    <a:pt x="9524" y="2793689"/>
                  </a:lnTo>
                  <a:lnTo>
                    <a:pt x="9524" y="2803214"/>
                  </a:lnTo>
                  <a:close/>
                </a:path>
                <a:path w="9865994" h="8733155">
                  <a:moveTo>
                    <a:pt x="9524" y="2784164"/>
                  </a:moveTo>
                  <a:lnTo>
                    <a:pt x="0" y="2784164"/>
                  </a:lnTo>
                  <a:lnTo>
                    <a:pt x="0" y="2774639"/>
                  </a:lnTo>
                  <a:lnTo>
                    <a:pt x="9524" y="2774639"/>
                  </a:lnTo>
                  <a:lnTo>
                    <a:pt x="9524" y="2784164"/>
                  </a:lnTo>
                  <a:close/>
                </a:path>
                <a:path w="9865994" h="8733155">
                  <a:moveTo>
                    <a:pt x="9524" y="2765114"/>
                  </a:moveTo>
                  <a:lnTo>
                    <a:pt x="0" y="2765114"/>
                  </a:lnTo>
                  <a:lnTo>
                    <a:pt x="0" y="2755589"/>
                  </a:lnTo>
                  <a:lnTo>
                    <a:pt x="9524" y="2755589"/>
                  </a:lnTo>
                  <a:lnTo>
                    <a:pt x="9524" y="2765114"/>
                  </a:lnTo>
                  <a:close/>
                </a:path>
                <a:path w="9865994" h="8733155">
                  <a:moveTo>
                    <a:pt x="9524" y="2746064"/>
                  </a:moveTo>
                  <a:lnTo>
                    <a:pt x="0" y="2746064"/>
                  </a:lnTo>
                  <a:lnTo>
                    <a:pt x="0" y="2736539"/>
                  </a:lnTo>
                  <a:lnTo>
                    <a:pt x="9524" y="2736539"/>
                  </a:lnTo>
                  <a:lnTo>
                    <a:pt x="9524" y="2746064"/>
                  </a:lnTo>
                  <a:close/>
                </a:path>
                <a:path w="9865994" h="8733155">
                  <a:moveTo>
                    <a:pt x="9524" y="2727014"/>
                  </a:moveTo>
                  <a:lnTo>
                    <a:pt x="0" y="2727014"/>
                  </a:lnTo>
                  <a:lnTo>
                    <a:pt x="0" y="2717489"/>
                  </a:lnTo>
                  <a:lnTo>
                    <a:pt x="9524" y="2717489"/>
                  </a:lnTo>
                  <a:lnTo>
                    <a:pt x="9524" y="2727014"/>
                  </a:lnTo>
                  <a:close/>
                </a:path>
                <a:path w="9865994" h="8733155">
                  <a:moveTo>
                    <a:pt x="9524" y="2707964"/>
                  </a:moveTo>
                  <a:lnTo>
                    <a:pt x="0" y="2707964"/>
                  </a:lnTo>
                  <a:lnTo>
                    <a:pt x="0" y="2698439"/>
                  </a:lnTo>
                  <a:lnTo>
                    <a:pt x="9524" y="2698439"/>
                  </a:lnTo>
                  <a:lnTo>
                    <a:pt x="9524" y="2707964"/>
                  </a:lnTo>
                  <a:close/>
                </a:path>
                <a:path w="9865994" h="8733155">
                  <a:moveTo>
                    <a:pt x="9524" y="2688914"/>
                  </a:moveTo>
                  <a:lnTo>
                    <a:pt x="0" y="2688914"/>
                  </a:lnTo>
                  <a:lnTo>
                    <a:pt x="0" y="2679389"/>
                  </a:lnTo>
                  <a:lnTo>
                    <a:pt x="9524" y="2679389"/>
                  </a:lnTo>
                  <a:lnTo>
                    <a:pt x="9524" y="2688914"/>
                  </a:lnTo>
                  <a:close/>
                </a:path>
                <a:path w="9865994" h="8733155">
                  <a:moveTo>
                    <a:pt x="9524" y="2669864"/>
                  </a:moveTo>
                  <a:lnTo>
                    <a:pt x="0" y="2669864"/>
                  </a:lnTo>
                  <a:lnTo>
                    <a:pt x="0" y="2660339"/>
                  </a:lnTo>
                  <a:lnTo>
                    <a:pt x="9524" y="2660339"/>
                  </a:lnTo>
                  <a:lnTo>
                    <a:pt x="9524" y="2669864"/>
                  </a:lnTo>
                  <a:close/>
                </a:path>
                <a:path w="9865994" h="8733155">
                  <a:moveTo>
                    <a:pt x="9524" y="2650814"/>
                  </a:moveTo>
                  <a:lnTo>
                    <a:pt x="0" y="2650814"/>
                  </a:lnTo>
                  <a:lnTo>
                    <a:pt x="0" y="2641289"/>
                  </a:lnTo>
                  <a:lnTo>
                    <a:pt x="9524" y="2641289"/>
                  </a:lnTo>
                  <a:lnTo>
                    <a:pt x="9524" y="2650814"/>
                  </a:lnTo>
                  <a:close/>
                </a:path>
                <a:path w="9865994" h="8733155">
                  <a:moveTo>
                    <a:pt x="9524" y="2631764"/>
                  </a:moveTo>
                  <a:lnTo>
                    <a:pt x="0" y="2631764"/>
                  </a:lnTo>
                  <a:lnTo>
                    <a:pt x="0" y="2622239"/>
                  </a:lnTo>
                  <a:lnTo>
                    <a:pt x="9524" y="2622239"/>
                  </a:lnTo>
                  <a:lnTo>
                    <a:pt x="9524" y="2631764"/>
                  </a:lnTo>
                  <a:close/>
                </a:path>
                <a:path w="9865994" h="8733155">
                  <a:moveTo>
                    <a:pt x="9524" y="2612714"/>
                  </a:moveTo>
                  <a:lnTo>
                    <a:pt x="0" y="2612714"/>
                  </a:lnTo>
                  <a:lnTo>
                    <a:pt x="0" y="2603189"/>
                  </a:lnTo>
                  <a:lnTo>
                    <a:pt x="9524" y="2603189"/>
                  </a:lnTo>
                  <a:lnTo>
                    <a:pt x="9524" y="2612714"/>
                  </a:lnTo>
                  <a:close/>
                </a:path>
                <a:path w="9865994" h="8733155">
                  <a:moveTo>
                    <a:pt x="9524" y="2593664"/>
                  </a:moveTo>
                  <a:lnTo>
                    <a:pt x="0" y="2593664"/>
                  </a:lnTo>
                  <a:lnTo>
                    <a:pt x="0" y="2584139"/>
                  </a:lnTo>
                  <a:lnTo>
                    <a:pt x="9524" y="2584139"/>
                  </a:lnTo>
                  <a:lnTo>
                    <a:pt x="9524" y="2593664"/>
                  </a:lnTo>
                  <a:close/>
                </a:path>
                <a:path w="9865994" h="8733155">
                  <a:moveTo>
                    <a:pt x="9524" y="2574614"/>
                  </a:moveTo>
                  <a:lnTo>
                    <a:pt x="0" y="2574614"/>
                  </a:lnTo>
                  <a:lnTo>
                    <a:pt x="0" y="2565089"/>
                  </a:lnTo>
                  <a:lnTo>
                    <a:pt x="9524" y="2565089"/>
                  </a:lnTo>
                  <a:lnTo>
                    <a:pt x="9524" y="2574614"/>
                  </a:lnTo>
                  <a:close/>
                </a:path>
                <a:path w="9865994" h="8733155">
                  <a:moveTo>
                    <a:pt x="9524" y="2555564"/>
                  </a:moveTo>
                  <a:lnTo>
                    <a:pt x="0" y="2555564"/>
                  </a:lnTo>
                  <a:lnTo>
                    <a:pt x="0" y="2546039"/>
                  </a:lnTo>
                  <a:lnTo>
                    <a:pt x="9524" y="2546039"/>
                  </a:lnTo>
                  <a:lnTo>
                    <a:pt x="9524" y="2555564"/>
                  </a:lnTo>
                  <a:close/>
                </a:path>
                <a:path w="9865994" h="8733155">
                  <a:moveTo>
                    <a:pt x="9524" y="2536514"/>
                  </a:moveTo>
                  <a:lnTo>
                    <a:pt x="0" y="2536514"/>
                  </a:lnTo>
                  <a:lnTo>
                    <a:pt x="0" y="2526989"/>
                  </a:lnTo>
                  <a:lnTo>
                    <a:pt x="9524" y="2526989"/>
                  </a:lnTo>
                  <a:lnTo>
                    <a:pt x="9524" y="2536514"/>
                  </a:lnTo>
                  <a:close/>
                </a:path>
                <a:path w="9865994" h="8733155">
                  <a:moveTo>
                    <a:pt x="9524" y="2517464"/>
                  </a:moveTo>
                  <a:lnTo>
                    <a:pt x="0" y="2517464"/>
                  </a:lnTo>
                  <a:lnTo>
                    <a:pt x="0" y="2507939"/>
                  </a:lnTo>
                  <a:lnTo>
                    <a:pt x="9524" y="2507939"/>
                  </a:lnTo>
                  <a:lnTo>
                    <a:pt x="9524" y="2517464"/>
                  </a:lnTo>
                  <a:close/>
                </a:path>
                <a:path w="9865994" h="8733155">
                  <a:moveTo>
                    <a:pt x="9524" y="2498414"/>
                  </a:moveTo>
                  <a:lnTo>
                    <a:pt x="0" y="2498414"/>
                  </a:lnTo>
                  <a:lnTo>
                    <a:pt x="0" y="2488889"/>
                  </a:lnTo>
                  <a:lnTo>
                    <a:pt x="9524" y="2488889"/>
                  </a:lnTo>
                  <a:lnTo>
                    <a:pt x="9524" y="2498414"/>
                  </a:lnTo>
                  <a:close/>
                </a:path>
                <a:path w="9865994" h="8733155">
                  <a:moveTo>
                    <a:pt x="9524" y="2479364"/>
                  </a:moveTo>
                  <a:lnTo>
                    <a:pt x="0" y="2479364"/>
                  </a:lnTo>
                  <a:lnTo>
                    <a:pt x="0" y="2469839"/>
                  </a:lnTo>
                  <a:lnTo>
                    <a:pt x="9524" y="2469839"/>
                  </a:lnTo>
                  <a:lnTo>
                    <a:pt x="9524" y="2479364"/>
                  </a:lnTo>
                  <a:close/>
                </a:path>
                <a:path w="9865994" h="8733155">
                  <a:moveTo>
                    <a:pt x="9524" y="2460314"/>
                  </a:moveTo>
                  <a:lnTo>
                    <a:pt x="0" y="2460314"/>
                  </a:lnTo>
                  <a:lnTo>
                    <a:pt x="0" y="2450789"/>
                  </a:lnTo>
                  <a:lnTo>
                    <a:pt x="9524" y="2450789"/>
                  </a:lnTo>
                  <a:lnTo>
                    <a:pt x="9524" y="2460314"/>
                  </a:lnTo>
                  <a:close/>
                </a:path>
                <a:path w="9865994" h="8733155">
                  <a:moveTo>
                    <a:pt x="9524" y="2441264"/>
                  </a:moveTo>
                  <a:lnTo>
                    <a:pt x="0" y="2441264"/>
                  </a:lnTo>
                  <a:lnTo>
                    <a:pt x="0" y="2431739"/>
                  </a:lnTo>
                  <a:lnTo>
                    <a:pt x="9524" y="2431739"/>
                  </a:lnTo>
                  <a:lnTo>
                    <a:pt x="9524" y="2441264"/>
                  </a:lnTo>
                  <a:close/>
                </a:path>
                <a:path w="9865994" h="8733155">
                  <a:moveTo>
                    <a:pt x="9524" y="2422214"/>
                  </a:moveTo>
                  <a:lnTo>
                    <a:pt x="0" y="2422214"/>
                  </a:lnTo>
                  <a:lnTo>
                    <a:pt x="0" y="2412689"/>
                  </a:lnTo>
                  <a:lnTo>
                    <a:pt x="9524" y="2412689"/>
                  </a:lnTo>
                  <a:lnTo>
                    <a:pt x="9524" y="2422214"/>
                  </a:lnTo>
                  <a:close/>
                </a:path>
                <a:path w="9865994" h="8733155">
                  <a:moveTo>
                    <a:pt x="9524" y="2403164"/>
                  </a:moveTo>
                  <a:lnTo>
                    <a:pt x="0" y="2403164"/>
                  </a:lnTo>
                  <a:lnTo>
                    <a:pt x="0" y="2393639"/>
                  </a:lnTo>
                  <a:lnTo>
                    <a:pt x="9524" y="2393639"/>
                  </a:lnTo>
                  <a:lnTo>
                    <a:pt x="9524" y="2403164"/>
                  </a:lnTo>
                  <a:close/>
                </a:path>
                <a:path w="9865994" h="8733155">
                  <a:moveTo>
                    <a:pt x="9524" y="2384114"/>
                  </a:moveTo>
                  <a:lnTo>
                    <a:pt x="0" y="2384114"/>
                  </a:lnTo>
                  <a:lnTo>
                    <a:pt x="0" y="2374589"/>
                  </a:lnTo>
                  <a:lnTo>
                    <a:pt x="9524" y="2374589"/>
                  </a:lnTo>
                  <a:lnTo>
                    <a:pt x="9524" y="2384114"/>
                  </a:lnTo>
                  <a:close/>
                </a:path>
                <a:path w="9865994" h="8733155">
                  <a:moveTo>
                    <a:pt x="9524" y="2365064"/>
                  </a:moveTo>
                  <a:lnTo>
                    <a:pt x="0" y="2365064"/>
                  </a:lnTo>
                  <a:lnTo>
                    <a:pt x="0" y="2355539"/>
                  </a:lnTo>
                  <a:lnTo>
                    <a:pt x="9524" y="2355539"/>
                  </a:lnTo>
                  <a:lnTo>
                    <a:pt x="9524" y="2365064"/>
                  </a:lnTo>
                  <a:close/>
                </a:path>
                <a:path w="9865994" h="8733155">
                  <a:moveTo>
                    <a:pt x="9524" y="2346014"/>
                  </a:moveTo>
                  <a:lnTo>
                    <a:pt x="0" y="2346014"/>
                  </a:lnTo>
                  <a:lnTo>
                    <a:pt x="0" y="2336489"/>
                  </a:lnTo>
                  <a:lnTo>
                    <a:pt x="9524" y="2336489"/>
                  </a:lnTo>
                  <a:lnTo>
                    <a:pt x="9524" y="2346014"/>
                  </a:lnTo>
                  <a:close/>
                </a:path>
                <a:path w="9865994" h="8733155">
                  <a:moveTo>
                    <a:pt x="9524" y="2326964"/>
                  </a:moveTo>
                  <a:lnTo>
                    <a:pt x="0" y="2326964"/>
                  </a:lnTo>
                  <a:lnTo>
                    <a:pt x="0" y="2317439"/>
                  </a:lnTo>
                  <a:lnTo>
                    <a:pt x="9524" y="2317439"/>
                  </a:lnTo>
                  <a:lnTo>
                    <a:pt x="9524" y="2326964"/>
                  </a:lnTo>
                  <a:close/>
                </a:path>
                <a:path w="9865994" h="8733155">
                  <a:moveTo>
                    <a:pt x="9524" y="2307914"/>
                  </a:moveTo>
                  <a:lnTo>
                    <a:pt x="0" y="2307914"/>
                  </a:lnTo>
                  <a:lnTo>
                    <a:pt x="0" y="2298389"/>
                  </a:lnTo>
                  <a:lnTo>
                    <a:pt x="9524" y="2298389"/>
                  </a:lnTo>
                  <a:lnTo>
                    <a:pt x="9524" y="2307914"/>
                  </a:lnTo>
                  <a:close/>
                </a:path>
                <a:path w="9865994" h="8733155">
                  <a:moveTo>
                    <a:pt x="9524" y="2288864"/>
                  </a:moveTo>
                  <a:lnTo>
                    <a:pt x="0" y="2288864"/>
                  </a:lnTo>
                  <a:lnTo>
                    <a:pt x="0" y="2279339"/>
                  </a:lnTo>
                  <a:lnTo>
                    <a:pt x="9524" y="2279339"/>
                  </a:lnTo>
                  <a:lnTo>
                    <a:pt x="9524" y="2288864"/>
                  </a:lnTo>
                  <a:close/>
                </a:path>
                <a:path w="9865994" h="8733155">
                  <a:moveTo>
                    <a:pt x="9524" y="2269814"/>
                  </a:moveTo>
                  <a:lnTo>
                    <a:pt x="0" y="2269814"/>
                  </a:lnTo>
                  <a:lnTo>
                    <a:pt x="0" y="2260289"/>
                  </a:lnTo>
                  <a:lnTo>
                    <a:pt x="9524" y="2260289"/>
                  </a:lnTo>
                  <a:lnTo>
                    <a:pt x="9524" y="2269814"/>
                  </a:lnTo>
                  <a:close/>
                </a:path>
                <a:path w="9865994" h="8733155">
                  <a:moveTo>
                    <a:pt x="9524" y="2250764"/>
                  </a:moveTo>
                  <a:lnTo>
                    <a:pt x="0" y="2250764"/>
                  </a:lnTo>
                  <a:lnTo>
                    <a:pt x="0" y="2241239"/>
                  </a:lnTo>
                  <a:lnTo>
                    <a:pt x="9524" y="2241239"/>
                  </a:lnTo>
                  <a:lnTo>
                    <a:pt x="9524" y="2250764"/>
                  </a:lnTo>
                  <a:close/>
                </a:path>
                <a:path w="9865994" h="8733155">
                  <a:moveTo>
                    <a:pt x="9524" y="2231714"/>
                  </a:moveTo>
                  <a:lnTo>
                    <a:pt x="0" y="2231714"/>
                  </a:lnTo>
                  <a:lnTo>
                    <a:pt x="0" y="2222189"/>
                  </a:lnTo>
                  <a:lnTo>
                    <a:pt x="9524" y="2222189"/>
                  </a:lnTo>
                  <a:lnTo>
                    <a:pt x="9524" y="2231714"/>
                  </a:lnTo>
                  <a:close/>
                </a:path>
                <a:path w="9865994" h="8733155">
                  <a:moveTo>
                    <a:pt x="9524" y="2212664"/>
                  </a:moveTo>
                  <a:lnTo>
                    <a:pt x="0" y="2212664"/>
                  </a:lnTo>
                  <a:lnTo>
                    <a:pt x="0" y="2203139"/>
                  </a:lnTo>
                  <a:lnTo>
                    <a:pt x="9524" y="2203139"/>
                  </a:lnTo>
                  <a:lnTo>
                    <a:pt x="9524" y="2212664"/>
                  </a:lnTo>
                  <a:close/>
                </a:path>
                <a:path w="9865994" h="8733155">
                  <a:moveTo>
                    <a:pt x="9524" y="2193614"/>
                  </a:moveTo>
                  <a:lnTo>
                    <a:pt x="0" y="2193614"/>
                  </a:lnTo>
                  <a:lnTo>
                    <a:pt x="0" y="2184089"/>
                  </a:lnTo>
                  <a:lnTo>
                    <a:pt x="9524" y="2184089"/>
                  </a:lnTo>
                  <a:lnTo>
                    <a:pt x="9524" y="2193614"/>
                  </a:lnTo>
                  <a:close/>
                </a:path>
                <a:path w="9865994" h="8733155">
                  <a:moveTo>
                    <a:pt x="9524" y="2174564"/>
                  </a:moveTo>
                  <a:lnTo>
                    <a:pt x="0" y="2174564"/>
                  </a:lnTo>
                  <a:lnTo>
                    <a:pt x="0" y="2165039"/>
                  </a:lnTo>
                  <a:lnTo>
                    <a:pt x="9524" y="2165039"/>
                  </a:lnTo>
                  <a:lnTo>
                    <a:pt x="9524" y="2174564"/>
                  </a:lnTo>
                  <a:close/>
                </a:path>
                <a:path w="9865994" h="8733155">
                  <a:moveTo>
                    <a:pt x="9524" y="2155514"/>
                  </a:moveTo>
                  <a:lnTo>
                    <a:pt x="0" y="2155514"/>
                  </a:lnTo>
                  <a:lnTo>
                    <a:pt x="0" y="2145989"/>
                  </a:lnTo>
                  <a:lnTo>
                    <a:pt x="9524" y="2145989"/>
                  </a:lnTo>
                  <a:lnTo>
                    <a:pt x="9524" y="2155514"/>
                  </a:lnTo>
                  <a:close/>
                </a:path>
                <a:path w="9865994" h="8733155">
                  <a:moveTo>
                    <a:pt x="9524" y="2136464"/>
                  </a:moveTo>
                  <a:lnTo>
                    <a:pt x="0" y="2136464"/>
                  </a:lnTo>
                  <a:lnTo>
                    <a:pt x="0" y="2126939"/>
                  </a:lnTo>
                  <a:lnTo>
                    <a:pt x="9524" y="2126939"/>
                  </a:lnTo>
                  <a:lnTo>
                    <a:pt x="9524" y="2136464"/>
                  </a:lnTo>
                  <a:close/>
                </a:path>
                <a:path w="9865994" h="8733155">
                  <a:moveTo>
                    <a:pt x="9524" y="2117414"/>
                  </a:moveTo>
                  <a:lnTo>
                    <a:pt x="0" y="2117414"/>
                  </a:lnTo>
                  <a:lnTo>
                    <a:pt x="0" y="2107889"/>
                  </a:lnTo>
                  <a:lnTo>
                    <a:pt x="9524" y="2107889"/>
                  </a:lnTo>
                  <a:lnTo>
                    <a:pt x="9524" y="2117414"/>
                  </a:lnTo>
                  <a:close/>
                </a:path>
                <a:path w="9865994" h="8733155">
                  <a:moveTo>
                    <a:pt x="9524" y="2098364"/>
                  </a:moveTo>
                  <a:lnTo>
                    <a:pt x="0" y="2098364"/>
                  </a:lnTo>
                  <a:lnTo>
                    <a:pt x="0" y="2088839"/>
                  </a:lnTo>
                  <a:lnTo>
                    <a:pt x="9524" y="2088839"/>
                  </a:lnTo>
                  <a:lnTo>
                    <a:pt x="9524" y="2098364"/>
                  </a:lnTo>
                  <a:close/>
                </a:path>
                <a:path w="9865994" h="8733155">
                  <a:moveTo>
                    <a:pt x="9524" y="2079314"/>
                  </a:moveTo>
                  <a:lnTo>
                    <a:pt x="0" y="2079314"/>
                  </a:lnTo>
                  <a:lnTo>
                    <a:pt x="0" y="2069789"/>
                  </a:lnTo>
                  <a:lnTo>
                    <a:pt x="9524" y="2069789"/>
                  </a:lnTo>
                  <a:lnTo>
                    <a:pt x="9524" y="2079314"/>
                  </a:lnTo>
                  <a:close/>
                </a:path>
                <a:path w="9865994" h="8733155">
                  <a:moveTo>
                    <a:pt x="9524" y="2060264"/>
                  </a:moveTo>
                  <a:lnTo>
                    <a:pt x="0" y="2060264"/>
                  </a:lnTo>
                  <a:lnTo>
                    <a:pt x="0" y="2050739"/>
                  </a:lnTo>
                  <a:lnTo>
                    <a:pt x="9524" y="2050739"/>
                  </a:lnTo>
                  <a:lnTo>
                    <a:pt x="9524" y="2060264"/>
                  </a:lnTo>
                  <a:close/>
                </a:path>
                <a:path w="9865994" h="8733155">
                  <a:moveTo>
                    <a:pt x="9524" y="2041214"/>
                  </a:moveTo>
                  <a:lnTo>
                    <a:pt x="0" y="2041214"/>
                  </a:lnTo>
                  <a:lnTo>
                    <a:pt x="0" y="2031689"/>
                  </a:lnTo>
                  <a:lnTo>
                    <a:pt x="9524" y="2031689"/>
                  </a:lnTo>
                  <a:lnTo>
                    <a:pt x="9524" y="2041214"/>
                  </a:lnTo>
                  <a:close/>
                </a:path>
                <a:path w="9865994" h="8733155">
                  <a:moveTo>
                    <a:pt x="9524" y="2022164"/>
                  </a:moveTo>
                  <a:lnTo>
                    <a:pt x="0" y="2022164"/>
                  </a:lnTo>
                  <a:lnTo>
                    <a:pt x="0" y="2012639"/>
                  </a:lnTo>
                  <a:lnTo>
                    <a:pt x="9524" y="2012639"/>
                  </a:lnTo>
                  <a:lnTo>
                    <a:pt x="9524" y="2022164"/>
                  </a:lnTo>
                  <a:close/>
                </a:path>
                <a:path w="9865994" h="8733155">
                  <a:moveTo>
                    <a:pt x="9524" y="2003114"/>
                  </a:moveTo>
                  <a:lnTo>
                    <a:pt x="0" y="2003114"/>
                  </a:lnTo>
                  <a:lnTo>
                    <a:pt x="0" y="1993589"/>
                  </a:lnTo>
                  <a:lnTo>
                    <a:pt x="9524" y="1993589"/>
                  </a:lnTo>
                  <a:lnTo>
                    <a:pt x="9524" y="2003114"/>
                  </a:lnTo>
                  <a:close/>
                </a:path>
                <a:path w="9865994" h="8733155">
                  <a:moveTo>
                    <a:pt x="9524" y="1984064"/>
                  </a:moveTo>
                  <a:lnTo>
                    <a:pt x="0" y="1984064"/>
                  </a:lnTo>
                  <a:lnTo>
                    <a:pt x="0" y="1974539"/>
                  </a:lnTo>
                  <a:lnTo>
                    <a:pt x="9524" y="1974539"/>
                  </a:lnTo>
                  <a:lnTo>
                    <a:pt x="9524" y="1984064"/>
                  </a:lnTo>
                  <a:close/>
                </a:path>
                <a:path w="9865994" h="8733155">
                  <a:moveTo>
                    <a:pt x="9524" y="1965014"/>
                  </a:moveTo>
                  <a:lnTo>
                    <a:pt x="0" y="1965014"/>
                  </a:lnTo>
                  <a:lnTo>
                    <a:pt x="0" y="1955489"/>
                  </a:lnTo>
                  <a:lnTo>
                    <a:pt x="9524" y="1955489"/>
                  </a:lnTo>
                  <a:lnTo>
                    <a:pt x="9524" y="1965014"/>
                  </a:lnTo>
                  <a:close/>
                </a:path>
                <a:path w="9865994" h="8733155">
                  <a:moveTo>
                    <a:pt x="9524" y="1945964"/>
                  </a:moveTo>
                  <a:lnTo>
                    <a:pt x="0" y="1945964"/>
                  </a:lnTo>
                  <a:lnTo>
                    <a:pt x="0" y="1936439"/>
                  </a:lnTo>
                  <a:lnTo>
                    <a:pt x="9524" y="1936439"/>
                  </a:lnTo>
                  <a:lnTo>
                    <a:pt x="9524" y="1945964"/>
                  </a:lnTo>
                  <a:close/>
                </a:path>
                <a:path w="9865994" h="8733155">
                  <a:moveTo>
                    <a:pt x="9524" y="1926914"/>
                  </a:moveTo>
                  <a:lnTo>
                    <a:pt x="0" y="1926914"/>
                  </a:lnTo>
                  <a:lnTo>
                    <a:pt x="0" y="1917389"/>
                  </a:lnTo>
                  <a:lnTo>
                    <a:pt x="9524" y="1917389"/>
                  </a:lnTo>
                  <a:lnTo>
                    <a:pt x="9524" y="1926914"/>
                  </a:lnTo>
                  <a:close/>
                </a:path>
                <a:path w="9865994" h="8733155">
                  <a:moveTo>
                    <a:pt x="9524" y="1907864"/>
                  </a:moveTo>
                  <a:lnTo>
                    <a:pt x="0" y="1907864"/>
                  </a:lnTo>
                  <a:lnTo>
                    <a:pt x="0" y="1898339"/>
                  </a:lnTo>
                  <a:lnTo>
                    <a:pt x="9524" y="1898339"/>
                  </a:lnTo>
                  <a:lnTo>
                    <a:pt x="9524" y="1907864"/>
                  </a:lnTo>
                  <a:close/>
                </a:path>
                <a:path w="9865994" h="8733155">
                  <a:moveTo>
                    <a:pt x="9524" y="1888814"/>
                  </a:moveTo>
                  <a:lnTo>
                    <a:pt x="0" y="1888814"/>
                  </a:lnTo>
                  <a:lnTo>
                    <a:pt x="0" y="1879289"/>
                  </a:lnTo>
                  <a:lnTo>
                    <a:pt x="9524" y="1879289"/>
                  </a:lnTo>
                  <a:lnTo>
                    <a:pt x="9524" y="1888814"/>
                  </a:lnTo>
                  <a:close/>
                </a:path>
                <a:path w="9865994" h="8733155">
                  <a:moveTo>
                    <a:pt x="9524" y="1869764"/>
                  </a:moveTo>
                  <a:lnTo>
                    <a:pt x="0" y="1869764"/>
                  </a:lnTo>
                  <a:lnTo>
                    <a:pt x="0" y="1860239"/>
                  </a:lnTo>
                  <a:lnTo>
                    <a:pt x="9524" y="1860239"/>
                  </a:lnTo>
                  <a:lnTo>
                    <a:pt x="9524" y="1869764"/>
                  </a:lnTo>
                  <a:close/>
                </a:path>
                <a:path w="9865994" h="8733155">
                  <a:moveTo>
                    <a:pt x="9524" y="1850714"/>
                  </a:moveTo>
                  <a:lnTo>
                    <a:pt x="0" y="1850714"/>
                  </a:lnTo>
                  <a:lnTo>
                    <a:pt x="0" y="1841189"/>
                  </a:lnTo>
                  <a:lnTo>
                    <a:pt x="9524" y="1841189"/>
                  </a:lnTo>
                  <a:lnTo>
                    <a:pt x="9524" y="1850714"/>
                  </a:lnTo>
                  <a:close/>
                </a:path>
                <a:path w="9865994" h="8733155">
                  <a:moveTo>
                    <a:pt x="9524" y="1831664"/>
                  </a:moveTo>
                  <a:lnTo>
                    <a:pt x="0" y="1831664"/>
                  </a:lnTo>
                  <a:lnTo>
                    <a:pt x="0" y="1822139"/>
                  </a:lnTo>
                  <a:lnTo>
                    <a:pt x="9524" y="1822139"/>
                  </a:lnTo>
                  <a:lnTo>
                    <a:pt x="9524" y="1831664"/>
                  </a:lnTo>
                  <a:close/>
                </a:path>
                <a:path w="9865994" h="8733155">
                  <a:moveTo>
                    <a:pt x="9524" y="1812614"/>
                  </a:moveTo>
                  <a:lnTo>
                    <a:pt x="0" y="1812614"/>
                  </a:lnTo>
                  <a:lnTo>
                    <a:pt x="0" y="1803089"/>
                  </a:lnTo>
                  <a:lnTo>
                    <a:pt x="9524" y="1803089"/>
                  </a:lnTo>
                  <a:lnTo>
                    <a:pt x="9524" y="1812614"/>
                  </a:lnTo>
                  <a:close/>
                </a:path>
                <a:path w="9865994" h="8733155">
                  <a:moveTo>
                    <a:pt x="9524" y="1793564"/>
                  </a:moveTo>
                  <a:lnTo>
                    <a:pt x="0" y="1793564"/>
                  </a:lnTo>
                  <a:lnTo>
                    <a:pt x="0" y="1784039"/>
                  </a:lnTo>
                  <a:lnTo>
                    <a:pt x="9524" y="1784039"/>
                  </a:lnTo>
                  <a:lnTo>
                    <a:pt x="9524" y="1793564"/>
                  </a:lnTo>
                  <a:close/>
                </a:path>
                <a:path w="9865994" h="8733155">
                  <a:moveTo>
                    <a:pt x="9524" y="1774514"/>
                  </a:moveTo>
                  <a:lnTo>
                    <a:pt x="0" y="1774514"/>
                  </a:lnTo>
                  <a:lnTo>
                    <a:pt x="0" y="1764989"/>
                  </a:lnTo>
                  <a:lnTo>
                    <a:pt x="9524" y="1764989"/>
                  </a:lnTo>
                  <a:lnTo>
                    <a:pt x="9524" y="1774514"/>
                  </a:lnTo>
                  <a:close/>
                </a:path>
                <a:path w="9865994" h="8733155">
                  <a:moveTo>
                    <a:pt x="9524" y="1755464"/>
                  </a:moveTo>
                  <a:lnTo>
                    <a:pt x="0" y="1755464"/>
                  </a:lnTo>
                  <a:lnTo>
                    <a:pt x="0" y="1745939"/>
                  </a:lnTo>
                  <a:lnTo>
                    <a:pt x="9524" y="1745939"/>
                  </a:lnTo>
                  <a:lnTo>
                    <a:pt x="9524" y="1755464"/>
                  </a:lnTo>
                  <a:close/>
                </a:path>
                <a:path w="9865994" h="8733155">
                  <a:moveTo>
                    <a:pt x="9524" y="1736414"/>
                  </a:moveTo>
                  <a:lnTo>
                    <a:pt x="0" y="1736414"/>
                  </a:lnTo>
                  <a:lnTo>
                    <a:pt x="0" y="1726889"/>
                  </a:lnTo>
                  <a:lnTo>
                    <a:pt x="9524" y="1726889"/>
                  </a:lnTo>
                  <a:lnTo>
                    <a:pt x="9524" y="1736414"/>
                  </a:lnTo>
                  <a:close/>
                </a:path>
                <a:path w="9865994" h="8733155">
                  <a:moveTo>
                    <a:pt x="9524" y="1717364"/>
                  </a:moveTo>
                  <a:lnTo>
                    <a:pt x="0" y="1717364"/>
                  </a:lnTo>
                  <a:lnTo>
                    <a:pt x="0" y="1707839"/>
                  </a:lnTo>
                  <a:lnTo>
                    <a:pt x="9524" y="1707839"/>
                  </a:lnTo>
                  <a:lnTo>
                    <a:pt x="9524" y="1717364"/>
                  </a:lnTo>
                  <a:close/>
                </a:path>
                <a:path w="9865994" h="8733155">
                  <a:moveTo>
                    <a:pt x="9524" y="1698314"/>
                  </a:moveTo>
                  <a:lnTo>
                    <a:pt x="0" y="1698314"/>
                  </a:lnTo>
                  <a:lnTo>
                    <a:pt x="0" y="1688789"/>
                  </a:lnTo>
                  <a:lnTo>
                    <a:pt x="9524" y="1688789"/>
                  </a:lnTo>
                  <a:lnTo>
                    <a:pt x="9524" y="1698314"/>
                  </a:lnTo>
                  <a:close/>
                </a:path>
                <a:path w="9865994" h="8733155">
                  <a:moveTo>
                    <a:pt x="9524" y="1679264"/>
                  </a:moveTo>
                  <a:lnTo>
                    <a:pt x="0" y="1679264"/>
                  </a:lnTo>
                  <a:lnTo>
                    <a:pt x="0" y="1669739"/>
                  </a:lnTo>
                  <a:lnTo>
                    <a:pt x="9524" y="1669739"/>
                  </a:lnTo>
                  <a:lnTo>
                    <a:pt x="9524" y="1679264"/>
                  </a:lnTo>
                  <a:close/>
                </a:path>
                <a:path w="9865994" h="8733155">
                  <a:moveTo>
                    <a:pt x="9524" y="1660214"/>
                  </a:moveTo>
                  <a:lnTo>
                    <a:pt x="0" y="1660214"/>
                  </a:lnTo>
                  <a:lnTo>
                    <a:pt x="0" y="1650689"/>
                  </a:lnTo>
                  <a:lnTo>
                    <a:pt x="9524" y="1650689"/>
                  </a:lnTo>
                  <a:lnTo>
                    <a:pt x="9524" y="1660214"/>
                  </a:lnTo>
                  <a:close/>
                </a:path>
                <a:path w="9865994" h="8733155">
                  <a:moveTo>
                    <a:pt x="9524" y="1641164"/>
                  </a:moveTo>
                  <a:lnTo>
                    <a:pt x="0" y="1641164"/>
                  </a:lnTo>
                  <a:lnTo>
                    <a:pt x="0" y="1631639"/>
                  </a:lnTo>
                  <a:lnTo>
                    <a:pt x="9524" y="1631639"/>
                  </a:lnTo>
                  <a:lnTo>
                    <a:pt x="9524" y="1641164"/>
                  </a:lnTo>
                  <a:close/>
                </a:path>
                <a:path w="9865994" h="8733155">
                  <a:moveTo>
                    <a:pt x="9524" y="1622114"/>
                  </a:moveTo>
                  <a:lnTo>
                    <a:pt x="0" y="1622114"/>
                  </a:lnTo>
                  <a:lnTo>
                    <a:pt x="0" y="1612589"/>
                  </a:lnTo>
                  <a:lnTo>
                    <a:pt x="9524" y="1612589"/>
                  </a:lnTo>
                  <a:lnTo>
                    <a:pt x="9524" y="1622114"/>
                  </a:lnTo>
                  <a:close/>
                </a:path>
                <a:path w="9865994" h="8733155">
                  <a:moveTo>
                    <a:pt x="9524" y="1603064"/>
                  </a:moveTo>
                  <a:lnTo>
                    <a:pt x="0" y="1603064"/>
                  </a:lnTo>
                  <a:lnTo>
                    <a:pt x="0" y="1593539"/>
                  </a:lnTo>
                  <a:lnTo>
                    <a:pt x="9524" y="1593539"/>
                  </a:lnTo>
                  <a:lnTo>
                    <a:pt x="9524" y="1603064"/>
                  </a:lnTo>
                  <a:close/>
                </a:path>
                <a:path w="9865994" h="8733155">
                  <a:moveTo>
                    <a:pt x="9524" y="1584014"/>
                  </a:moveTo>
                  <a:lnTo>
                    <a:pt x="0" y="1584014"/>
                  </a:lnTo>
                  <a:lnTo>
                    <a:pt x="0" y="1574489"/>
                  </a:lnTo>
                  <a:lnTo>
                    <a:pt x="9524" y="1574489"/>
                  </a:lnTo>
                  <a:lnTo>
                    <a:pt x="9524" y="1584014"/>
                  </a:lnTo>
                  <a:close/>
                </a:path>
                <a:path w="9865994" h="8733155">
                  <a:moveTo>
                    <a:pt x="9524" y="1564964"/>
                  </a:moveTo>
                  <a:lnTo>
                    <a:pt x="0" y="1564964"/>
                  </a:lnTo>
                  <a:lnTo>
                    <a:pt x="0" y="1555439"/>
                  </a:lnTo>
                  <a:lnTo>
                    <a:pt x="9524" y="1555439"/>
                  </a:lnTo>
                  <a:lnTo>
                    <a:pt x="9524" y="1564964"/>
                  </a:lnTo>
                  <a:close/>
                </a:path>
                <a:path w="9865994" h="8733155">
                  <a:moveTo>
                    <a:pt x="9524" y="1545914"/>
                  </a:moveTo>
                  <a:lnTo>
                    <a:pt x="0" y="1545914"/>
                  </a:lnTo>
                  <a:lnTo>
                    <a:pt x="0" y="1536389"/>
                  </a:lnTo>
                  <a:lnTo>
                    <a:pt x="9524" y="1536389"/>
                  </a:lnTo>
                  <a:lnTo>
                    <a:pt x="9524" y="1545914"/>
                  </a:lnTo>
                  <a:close/>
                </a:path>
                <a:path w="9865994" h="8733155">
                  <a:moveTo>
                    <a:pt x="9524" y="1526864"/>
                  </a:moveTo>
                  <a:lnTo>
                    <a:pt x="0" y="1526864"/>
                  </a:lnTo>
                  <a:lnTo>
                    <a:pt x="0" y="1517339"/>
                  </a:lnTo>
                  <a:lnTo>
                    <a:pt x="9524" y="1517339"/>
                  </a:lnTo>
                  <a:lnTo>
                    <a:pt x="9524" y="1526864"/>
                  </a:lnTo>
                  <a:close/>
                </a:path>
                <a:path w="9865994" h="8733155">
                  <a:moveTo>
                    <a:pt x="9524" y="1507814"/>
                  </a:moveTo>
                  <a:lnTo>
                    <a:pt x="0" y="1507814"/>
                  </a:lnTo>
                  <a:lnTo>
                    <a:pt x="0" y="1498289"/>
                  </a:lnTo>
                  <a:lnTo>
                    <a:pt x="9524" y="1498289"/>
                  </a:lnTo>
                  <a:lnTo>
                    <a:pt x="9524" y="1507814"/>
                  </a:lnTo>
                  <a:close/>
                </a:path>
                <a:path w="9865994" h="8733155">
                  <a:moveTo>
                    <a:pt x="9524" y="1488764"/>
                  </a:moveTo>
                  <a:lnTo>
                    <a:pt x="0" y="1488764"/>
                  </a:lnTo>
                  <a:lnTo>
                    <a:pt x="0" y="1479239"/>
                  </a:lnTo>
                  <a:lnTo>
                    <a:pt x="9524" y="1479239"/>
                  </a:lnTo>
                  <a:lnTo>
                    <a:pt x="9524" y="1488764"/>
                  </a:lnTo>
                  <a:close/>
                </a:path>
                <a:path w="9865994" h="8733155">
                  <a:moveTo>
                    <a:pt x="9524" y="1469714"/>
                  </a:moveTo>
                  <a:lnTo>
                    <a:pt x="0" y="1469714"/>
                  </a:lnTo>
                  <a:lnTo>
                    <a:pt x="0" y="1460189"/>
                  </a:lnTo>
                  <a:lnTo>
                    <a:pt x="9524" y="1460189"/>
                  </a:lnTo>
                  <a:lnTo>
                    <a:pt x="9524" y="1469714"/>
                  </a:lnTo>
                  <a:close/>
                </a:path>
                <a:path w="9865994" h="8733155">
                  <a:moveTo>
                    <a:pt x="9524" y="1450664"/>
                  </a:moveTo>
                  <a:lnTo>
                    <a:pt x="0" y="1450664"/>
                  </a:lnTo>
                  <a:lnTo>
                    <a:pt x="0" y="1441139"/>
                  </a:lnTo>
                  <a:lnTo>
                    <a:pt x="9524" y="1441139"/>
                  </a:lnTo>
                  <a:lnTo>
                    <a:pt x="9524" y="1450664"/>
                  </a:lnTo>
                  <a:close/>
                </a:path>
                <a:path w="9865994" h="8733155">
                  <a:moveTo>
                    <a:pt x="9524" y="1431614"/>
                  </a:moveTo>
                  <a:lnTo>
                    <a:pt x="0" y="1431614"/>
                  </a:lnTo>
                  <a:lnTo>
                    <a:pt x="0" y="1422089"/>
                  </a:lnTo>
                  <a:lnTo>
                    <a:pt x="9524" y="1422089"/>
                  </a:lnTo>
                  <a:lnTo>
                    <a:pt x="9524" y="1431614"/>
                  </a:lnTo>
                  <a:close/>
                </a:path>
                <a:path w="9865994" h="8733155">
                  <a:moveTo>
                    <a:pt x="9524" y="1412564"/>
                  </a:moveTo>
                  <a:lnTo>
                    <a:pt x="0" y="1412564"/>
                  </a:lnTo>
                  <a:lnTo>
                    <a:pt x="0" y="1403039"/>
                  </a:lnTo>
                  <a:lnTo>
                    <a:pt x="9524" y="1403039"/>
                  </a:lnTo>
                  <a:lnTo>
                    <a:pt x="9524" y="1412564"/>
                  </a:lnTo>
                  <a:close/>
                </a:path>
                <a:path w="9865994" h="8733155">
                  <a:moveTo>
                    <a:pt x="9524" y="1393514"/>
                  </a:moveTo>
                  <a:lnTo>
                    <a:pt x="0" y="1393514"/>
                  </a:lnTo>
                  <a:lnTo>
                    <a:pt x="0" y="1383989"/>
                  </a:lnTo>
                  <a:lnTo>
                    <a:pt x="9524" y="1383989"/>
                  </a:lnTo>
                  <a:lnTo>
                    <a:pt x="9524" y="1393514"/>
                  </a:lnTo>
                  <a:close/>
                </a:path>
                <a:path w="9865994" h="8733155">
                  <a:moveTo>
                    <a:pt x="9524" y="1374464"/>
                  </a:moveTo>
                  <a:lnTo>
                    <a:pt x="0" y="1374464"/>
                  </a:lnTo>
                  <a:lnTo>
                    <a:pt x="0" y="1364939"/>
                  </a:lnTo>
                  <a:lnTo>
                    <a:pt x="9524" y="1364939"/>
                  </a:lnTo>
                  <a:lnTo>
                    <a:pt x="9524" y="1374464"/>
                  </a:lnTo>
                  <a:close/>
                </a:path>
                <a:path w="9865994" h="8733155">
                  <a:moveTo>
                    <a:pt x="9524" y="1355414"/>
                  </a:moveTo>
                  <a:lnTo>
                    <a:pt x="0" y="1355414"/>
                  </a:lnTo>
                  <a:lnTo>
                    <a:pt x="0" y="1345889"/>
                  </a:lnTo>
                  <a:lnTo>
                    <a:pt x="9524" y="1345889"/>
                  </a:lnTo>
                  <a:lnTo>
                    <a:pt x="9524" y="1355414"/>
                  </a:lnTo>
                  <a:close/>
                </a:path>
                <a:path w="9865994" h="8733155">
                  <a:moveTo>
                    <a:pt x="9524" y="1336364"/>
                  </a:moveTo>
                  <a:lnTo>
                    <a:pt x="0" y="1336364"/>
                  </a:lnTo>
                  <a:lnTo>
                    <a:pt x="0" y="1326839"/>
                  </a:lnTo>
                  <a:lnTo>
                    <a:pt x="9524" y="1326839"/>
                  </a:lnTo>
                  <a:lnTo>
                    <a:pt x="9524" y="1336364"/>
                  </a:lnTo>
                  <a:close/>
                </a:path>
                <a:path w="9865994" h="8733155">
                  <a:moveTo>
                    <a:pt x="9524" y="1317314"/>
                  </a:moveTo>
                  <a:lnTo>
                    <a:pt x="0" y="1317314"/>
                  </a:lnTo>
                  <a:lnTo>
                    <a:pt x="0" y="1307789"/>
                  </a:lnTo>
                  <a:lnTo>
                    <a:pt x="9524" y="1307789"/>
                  </a:lnTo>
                  <a:lnTo>
                    <a:pt x="9524" y="1317314"/>
                  </a:lnTo>
                  <a:close/>
                </a:path>
                <a:path w="9865994" h="8733155">
                  <a:moveTo>
                    <a:pt x="9524" y="1298264"/>
                  </a:moveTo>
                  <a:lnTo>
                    <a:pt x="0" y="1298264"/>
                  </a:lnTo>
                  <a:lnTo>
                    <a:pt x="0" y="1288739"/>
                  </a:lnTo>
                  <a:lnTo>
                    <a:pt x="9524" y="1288739"/>
                  </a:lnTo>
                  <a:lnTo>
                    <a:pt x="9524" y="1298264"/>
                  </a:lnTo>
                  <a:close/>
                </a:path>
                <a:path w="9865994" h="8733155">
                  <a:moveTo>
                    <a:pt x="9524" y="1279214"/>
                  </a:moveTo>
                  <a:lnTo>
                    <a:pt x="0" y="1279214"/>
                  </a:lnTo>
                  <a:lnTo>
                    <a:pt x="0" y="1269689"/>
                  </a:lnTo>
                  <a:lnTo>
                    <a:pt x="9524" y="1269689"/>
                  </a:lnTo>
                  <a:lnTo>
                    <a:pt x="9524" y="1279214"/>
                  </a:lnTo>
                  <a:close/>
                </a:path>
                <a:path w="9865994" h="8733155">
                  <a:moveTo>
                    <a:pt x="9524" y="1260164"/>
                  </a:moveTo>
                  <a:lnTo>
                    <a:pt x="0" y="1260164"/>
                  </a:lnTo>
                  <a:lnTo>
                    <a:pt x="0" y="1250639"/>
                  </a:lnTo>
                  <a:lnTo>
                    <a:pt x="9524" y="1250639"/>
                  </a:lnTo>
                  <a:lnTo>
                    <a:pt x="9524" y="1260164"/>
                  </a:lnTo>
                  <a:close/>
                </a:path>
                <a:path w="9865994" h="8733155">
                  <a:moveTo>
                    <a:pt x="9524" y="1241114"/>
                  </a:moveTo>
                  <a:lnTo>
                    <a:pt x="0" y="1241114"/>
                  </a:lnTo>
                  <a:lnTo>
                    <a:pt x="0" y="1231589"/>
                  </a:lnTo>
                  <a:lnTo>
                    <a:pt x="9524" y="1231589"/>
                  </a:lnTo>
                  <a:lnTo>
                    <a:pt x="9524" y="1241114"/>
                  </a:lnTo>
                  <a:close/>
                </a:path>
                <a:path w="9865994" h="8733155">
                  <a:moveTo>
                    <a:pt x="9524" y="1222064"/>
                  </a:moveTo>
                  <a:lnTo>
                    <a:pt x="0" y="1222064"/>
                  </a:lnTo>
                  <a:lnTo>
                    <a:pt x="0" y="1212539"/>
                  </a:lnTo>
                  <a:lnTo>
                    <a:pt x="9524" y="1212539"/>
                  </a:lnTo>
                  <a:lnTo>
                    <a:pt x="9524" y="1222064"/>
                  </a:lnTo>
                  <a:close/>
                </a:path>
                <a:path w="9865994" h="8733155">
                  <a:moveTo>
                    <a:pt x="9524" y="1203014"/>
                  </a:moveTo>
                  <a:lnTo>
                    <a:pt x="0" y="1203014"/>
                  </a:lnTo>
                  <a:lnTo>
                    <a:pt x="0" y="1193489"/>
                  </a:lnTo>
                  <a:lnTo>
                    <a:pt x="9524" y="1193489"/>
                  </a:lnTo>
                  <a:lnTo>
                    <a:pt x="9524" y="1203014"/>
                  </a:lnTo>
                  <a:close/>
                </a:path>
                <a:path w="9865994" h="8733155">
                  <a:moveTo>
                    <a:pt x="9524" y="1183964"/>
                  </a:moveTo>
                  <a:lnTo>
                    <a:pt x="0" y="1183964"/>
                  </a:lnTo>
                  <a:lnTo>
                    <a:pt x="0" y="1174439"/>
                  </a:lnTo>
                  <a:lnTo>
                    <a:pt x="9524" y="1174439"/>
                  </a:lnTo>
                  <a:lnTo>
                    <a:pt x="9524" y="1183964"/>
                  </a:lnTo>
                  <a:close/>
                </a:path>
                <a:path w="9865994" h="8733155">
                  <a:moveTo>
                    <a:pt x="9524" y="1164914"/>
                  </a:moveTo>
                  <a:lnTo>
                    <a:pt x="0" y="1164914"/>
                  </a:lnTo>
                  <a:lnTo>
                    <a:pt x="0" y="1155389"/>
                  </a:lnTo>
                  <a:lnTo>
                    <a:pt x="9524" y="1155389"/>
                  </a:lnTo>
                  <a:lnTo>
                    <a:pt x="9524" y="1164914"/>
                  </a:lnTo>
                  <a:close/>
                </a:path>
                <a:path w="9865994" h="8733155">
                  <a:moveTo>
                    <a:pt x="9524" y="1145864"/>
                  </a:moveTo>
                  <a:lnTo>
                    <a:pt x="0" y="1145864"/>
                  </a:lnTo>
                  <a:lnTo>
                    <a:pt x="0" y="1136339"/>
                  </a:lnTo>
                  <a:lnTo>
                    <a:pt x="9524" y="1136339"/>
                  </a:lnTo>
                  <a:lnTo>
                    <a:pt x="9524" y="1145864"/>
                  </a:lnTo>
                  <a:close/>
                </a:path>
                <a:path w="9865994" h="8733155">
                  <a:moveTo>
                    <a:pt x="9524" y="1126814"/>
                  </a:moveTo>
                  <a:lnTo>
                    <a:pt x="0" y="1126814"/>
                  </a:lnTo>
                  <a:lnTo>
                    <a:pt x="0" y="1117289"/>
                  </a:lnTo>
                  <a:lnTo>
                    <a:pt x="9524" y="1117289"/>
                  </a:lnTo>
                  <a:lnTo>
                    <a:pt x="9524" y="1126814"/>
                  </a:lnTo>
                  <a:close/>
                </a:path>
                <a:path w="9865994" h="8733155">
                  <a:moveTo>
                    <a:pt x="9524" y="1107764"/>
                  </a:moveTo>
                  <a:lnTo>
                    <a:pt x="0" y="1107764"/>
                  </a:lnTo>
                  <a:lnTo>
                    <a:pt x="0" y="1098239"/>
                  </a:lnTo>
                  <a:lnTo>
                    <a:pt x="9524" y="1098239"/>
                  </a:lnTo>
                  <a:lnTo>
                    <a:pt x="9524" y="1107764"/>
                  </a:lnTo>
                  <a:close/>
                </a:path>
                <a:path w="9865994" h="8733155">
                  <a:moveTo>
                    <a:pt x="9524" y="1088714"/>
                  </a:moveTo>
                  <a:lnTo>
                    <a:pt x="0" y="1088714"/>
                  </a:lnTo>
                  <a:lnTo>
                    <a:pt x="0" y="1079189"/>
                  </a:lnTo>
                  <a:lnTo>
                    <a:pt x="9524" y="1079189"/>
                  </a:lnTo>
                  <a:lnTo>
                    <a:pt x="9524" y="1088714"/>
                  </a:lnTo>
                  <a:close/>
                </a:path>
                <a:path w="9865994" h="8733155">
                  <a:moveTo>
                    <a:pt x="9524" y="1069664"/>
                  </a:moveTo>
                  <a:lnTo>
                    <a:pt x="0" y="1069664"/>
                  </a:lnTo>
                  <a:lnTo>
                    <a:pt x="0" y="1060139"/>
                  </a:lnTo>
                  <a:lnTo>
                    <a:pt x="9524" y="1060139"/>
                  </a:lnTo>
                  <a:lnTo>
                    <a:pt x="9524" y="1069664"/>
                  </a:lnTo>
                  <a:close/>
                </a:path>
                <a:path w="9865994" h="8733155">
                  <a:moveTo>
                    <a:pt x="9524" y="1050614"/>
                  </a:moveTo>
                  <a:lnTo>
                    <a:pt x="0" y="1050614"/>
                  </a:lnTo>
                  <a:lnTo>
                    <a:pt x="0" y="1041089"/>
                  </a:lnTo>
                  <a:lnTo>
                    <a:pt x="9524" y="1041089"/>
                  </a:lnTo>
                  <a:lnTo>
                    <a:pt x="9524" y="1050614"/>
                  </a:lnTo>
                  <a:close/>
                </a:path>
                <a:path w="9865994" h="8733155">
                  <a:moveTo>
                    <a:pt x="9524" y="1031564"/>
                  </a:moveTo>
                  <a:lnTo>
                    <a:pt x="0" y="1031564"/>
                  </a:lnTo>
                  <a:lnTo>
                    <a:pt x="0" y="1022039"/>
                  </a:lnTo>
                  <a:lnTo>
                    <a:pt x="9524" y="1022039"/>
                  </a:lnTo>
                  <a:lnTo>
                    <a:pt x="9524" y="1031564"/>
                  </a:lnTo>
                  <a:close/>
                </a:path>
                <a:path w="9865994" h="8733155">
                  <a:moveTo>
                    <a:pt x="9524" y="1012514"/>
                  </a:moveTo>
                  <a:lnTo>
                    <a:pt x="0" y="1012514"/>
                  </a:lnTo>
                  <a:lnTo>
                    <a:pt x="0" y="1002989"/>
                  </a:lnTo>
                  <a:lnTo>
                    <a:pt x="9524" y="1002989"/>
                  </a:lnTo>
                  <a:lnTo>
                    <a:pt x="9524" y="1012514"/>
                  </a:lnTo>
                  <a:close/>
                </a:path>
                <a:path w="9865994" h="8733155">
                  <a:moveTo>
                    <a:pt x="9524" y="993464"/>
                  </a:moveTo>
                  <a:lnTo>
                    <a:pt x="0" y="993464"/>
                  </a:lnTo>
                  <a:lnTo>
                    <a:pt x="0" y="983939"/>
                  </a:lnTo>
                  <a:lnTo>
                    <a:pt x="9524" y="983939"/>
                  </a:lnTo>
                  <a:lnTo>
                    <a:pt x="9524" y="993464"/>
                  </a:lnTo>
                  <a:close/>
                </a:path>
                <a:path w="9865994" h="8733155">
                  <a:moveTo>
                    <a:pt x="9524" y="974414"/>
                  </a:moveTo>
                  <a:lnTo>
                    <a:pt x="0" y="974414"/>
                  </a:lnTo>
                  <a:lnTo>
                    <a:pt x="0" y="964889"/>
                  </a:lnTo>
                  <a:lnTo>
                    <a:pt x="9524" y="964889"/>
                  </a:lnTo>
                  <a:lnTo>
                    <a:pt x="9524" y="974414"/>
                  </a:lnTo>
                  <a:close/>
                </a:path>
                <a:path w="9865994" h="8733155">
                  <a:moveTo>
                    <a:pt x="9524" y="955364"/>
                  </a:moveTo>
                  <a:lnTo>
                    <a:pt x="0" y="955364"/>
                  </a:lnTo>
                  <a:lnTo>
                    <a:pt x="0" y="945839"/>
                  </a:lnTo>
                  <a:lnTo>
                    <a:pt x="9524" y="945839"/>
                  </a:lnTo>
                  <a:lnTo>
                    <a:pt x="9524" y="955364"/>
                  </a:lnTo>
                  <a:close/>
                </a:path>
                <a:path w="9865994" h="8733155">
                  <a:moveTo>
                    <a:pt x="9524" y="936314"/>
                  </a:moveTo>
                  <a:lnTo>
                    <a:pt x="0" y="936314"/>
                  </a:lnTo>
                  <a:lnTo>
                    <a:pt x="0" y="926789"/>
                  </a:lnTo>
                  <a:lnTo>
                    <a:pt x="9524" y="926789"/>
                  </a:lnTo>
                  <a:lnTo>
                    <a:pt x="9524" y="936314"/>
                  </a:lnTo>
                  <a:close/>
                </a:path>
                <a:path w="9865994" h="8733155">
                  <a:moveTo>
                    <a:pt x="9524" y="917264"/>
                  </a:moveTo>
                  <a:lnTo>
                    <a:pt x="0" y="917264"/>
                  </a:lnTo>
                  <a:lnTo>
                    <a:pt x="0" y="907739"/>
                  </a:lnTo>
                  <a:lnTo>
                    <a:pt x="9524" y="907739"/>
                  </a:lnTo>
                  <a:lnTo>
                    <a:pt x="9524" y="917264"/>
                  </a:lnTo>
                  <a:close/>
                </a:path>
                <a:path w="9865994" h="8733155">
                  <a:moveTo>
                    <a:pt x="9524" y="898214"/>
                  </a:moveTo>
                  <a:lnTo>
                    <a:pt x="0" y="898214"/>
                  </a:lnTo>
                  <a:lnTo>
                    <a:pt x="0" y="888689"/>
                  </a:lnTo>
                  <a:lnTo>
                    <a:pt x="9524" y="888689"/>
                  </a:lnTo>
                  <a:lnTo>
                    <a:pt x="9524" y="898214"/>
                  </a:lnTo>
                  <a:close/>
                </a:path>
                <a:path w="9865994" h="8733155">
                  <a:moveTo>
                    <a:pt x="9524" y="879164"/>
                  </a:moveTo>
                  <a:lnTo>
                    <a:pt x="0" y="879164"/>
                  </a:lnTo>
                  <a:lnTo>
                    <a:pt x="0" y="869639"/>
                  </a:lnTo>
                  <a:lnTo>
                    <a:pt x="9524" y="869639"/>
                  </a:lnTo>
                  <a:lnTo>
                    <a:pt x="9524" y="879164"/>
                  </a:lnTo>
                  <a:close/>
                </a:path>
                <a:path w="9865994" h="8733155">
                  <a:moveTo>
                    <a:pt x="9524" y="860114"/>
                  </a:moveTo>
                  <a:lnTo>
                    <a:pt x="0" y="860114"/>
                  </a:lnTo>
                  <a:lnTo>
                    <a:pt x="0" y="850589"/>
                  </a:lnTo>
                  <a:lnTo>
                    <a:pt x="9524" y="850589"/>
                  </a:lnTo>
                  <a:lnTo>
                    <a:pt x="9524" y="860114"/>
                  </a:lnTo>
                  <a:close/>
                </a:path>
                <a:path w="9865994" h="8733155">
                  <a:moveTo>
                    <a:pt x="9524" y="841064"/>
                  </a:moveTo>
                  <a:lnTo>
                    <a:pt x="0" y="841064"/>
                  </a:lnTo>
                  <a:lnTo>
                    <a:pt x="0" y="831539"/>
                  </a:lnTo>
                  <a:lnTo>
                    <a:pt x="9524" y="831539"/>
                  </a:lnTo>
                  <a:lnTo>
                    <a:pt x="9524" y="841064"/>
                  </a:lnTo>
                  <a:close/>
                </a:path>
                <a:path w="9865994" h="8733155">
                  <a:moveTo>
                    <a:pt x="9524" y="822014"/>
                  </a:moveTo>
                  <a:lnTo>
                    <a:pt x="0" y="822014"/>
                  </a:lnTo>
                  <a:lnTo>
                    <a:pt x="0" y="812489"/>
                  </a:lnTo>
                  <a:lnTo>
                    <a:pt x="9524" y="812489"/>
                  </a:lnTo>
                  <a:lnTo>
                    <a:pt x="9524" y="822014"/>
                  </a:lnTo>
                  <a:close/>
                </a:path>
                <a:path w="9865994" h="8733155">
                  <a:moveTo>
                    <a:pt x="9524" y="802964"/>
                  </a:moveTo>
                  <a:lnTo>
                    <a:pt x="0" y="802964"/>
                  </a:lnTo>
                  <a:lnTo>
                    <a:pt x="0" y="793439"/>
                  </a:lnTo>
                  <a:lnTo>
                    <a:pt x="9524" y="793439"/>
                  </a:lnTo>
                  <a:lnTo>
                    <a:pt x="9524" y="802964"/>
                  </a:lnTo>
                  <a:close/>
                </a:path>
                <a:path w="9865994" h="8733155">
                  <a:moveTo>
                    <a:pt x="9524" y="783914"/>
                  </a:moveTo>
                  <a:lnTo>
                    <a:pt x="0" y="783914"/>
                  </a:lnTo>
                  <a:lnTo>
                    <a:pt x="0" y="774389"/>
                  </a:lnTo>
                  <a:lnTo>
                    <a:pt x="9524" y="774389"/>
                  </a:lnTo>
                  <a:lnTo>
                    <a:pt x="9524" y="783914"/>
                  </a:lnTo>
                  <a:close/>
                </a:path>
                <a:path w="9865994" h="8733155">
                  <a:moveTo>
                    <a:pt x="9524" y="764864"/>
                  </a:moveTo>
                  <a:lnTo>
                    <a:pt x="0" y="764864"/>
                  </a:lnTo>
                  <a:lnTo>
                    <a:pt x="0" y="755339"/>
                  </a:lnTo>
                  <a:lnTo>
                    <a:pt x="9524" y="755339"/>
                  </a:lnTo>
                  <a:lnTo>
                    <a:pt x="9524" y="764864"/>
                  </a:lnTo>
                  <a:close/>
                </a:path>
                <a:path w="9865994" h="8733155">
                  <a:moveTo>
                    <a:pt x="9524" y="745814"/>
                  </a:moveTo>
                  <a:lnTo>
                    <a:pt x="0" y="745814"/>
                  </a:lnTo>
                  <a:lnTo>
                    <a:pt x="0" y="736289"/>
                  </a:lnTo>
                  <a:lnTo>
                    <a:pt x="9524" y="736289"/>
                  </a:lnTo>
                  <a:lnTo>
                    <a:pt x="9524" y="745814"/>
                  </a:lnTo>
                  <a:close/>
                </a:path>
                <a:path w="9865994" h="8733155">
                  <a:moveTo>
                    <a:pt x="9524" y="726764"/>
                  </a:moveTo>
                  <a:lnTo>
                    <a:pt x="0" y="726764"/>
                  </a:lnTo>
                  <a:lnTo>
                    <a:pt x="0" y="717239"/>
                  </a:lnTo>
                  <a:lnTo>
                    <a:pt x="9524" y="717239"/>
                  </a:lnTo>
                  <a:lnTo>
                    <a:pt x="9524" y="726764"/>
                  </a:lnTo>
                  <a:close/>
                </a:path>
                <a:path w="9865994" h="8733155">
                  <a:moveTo>
                    <a:pt x="9524" y="707714"/>
                  </a:moveTo>
                  <a:lnTo>
                    <a:pt x="0" y="707714"/>
                  </a:lnTo>
                  <a:lnTo>
                    <a:pt x="0" y="698189"/>
                  </a:lnTo>
                  <a:lnTo>
                    <a:pt x="9524" y="698189"/>
                  </a:lnTo>
                  <a:lnTo>
                    <a:pt x="9524" y="707714"/>
                  </a:lnTo>
                  <a:close/>
                </a:path>
                <a:path w="9865994" h="8733155">
                  <a:moveTo>
                    <a:pt x="9524" y="688664"/>
                  </a:moveTo>
                  <a:lnTo>
                    <a:pt x="0" y="688664"/>
                  </a:lnTo>
                  <a:lnTo>
                    <a:pt x="0" y="679139"/>
                  </a:lnTo>
                  <a:lnTo>
                    <a:pt x="9524" y="679139"/>
                  </a:lnTo>
                  <a:lnTo>
                    <a:pt x="9524" y="688664"/>
                  </a:lnTo>
                  <a:close/>
                </a:path>
                <a:path w="9865994" h="8733155">
                  <a:moveTo>
                    <a:pt x="9524" y="669614"/>
                  </a:moveTo>
                  <a:lnTo>
                    <a:pt x="0" y="669614"/>
                  </a:lnTo>
                  <a:lnTo>
                    <a:pt x="0" y="660089"/>
                  </a:lnTo>
                  <a:lnTo>
                    <a:pt x="9524" y="660089"/>
                  </a:lnTo>
                  <a:lnTo>
                    <a:pt x="9524" y="669614"/>
                  </a:lnTo>
                  <a:close/>
                </a:path>
                <a:path w="9865994" h="8733155">
                  <a:moveTo>
                    <a:pt x="9524" y="650564"/>
                  </a:moveTo>
                  <a:lnTo>
                    <a:pt x="0" y="650564"/>
                  </a:lnTo>
                  <a:lnTo>
                    <a:pt x="0" y="641039"/>
                  </a:lnTo>
                  <a:lnTo>
                    <a:pt x="9524" y="641039"/>
                  </a:lnTo>
                  <a:lnTo>
                    <a:pt x="9524" y="650564"/>
                  </a:lnTo>
                  <a:close/>
                </a:path>
                <a:path w="9865994" h="8733155">
                  <a:moveTo>
                    <a:pt x="9524" y="631514"/>
                  </a:moveTo>
                  <a:lnTo>
                    <a:pt x="0" y="631514"/>
                  </a:lnTo>
                  <a:lnTo>
                    <a:pt x="0" y="621989"/>
                  </a:lnTo>
                  <a:lnTo>
                    <a:pt x="9524" y="621989"/>
                  </a:lnTo>
                  <a:lnTo>
                    <a:pt x="9524" y="631514"/>
                  </a:lnTo>
                  <a:close/>
                </a:path>
                <a:path w="9865994" h="8733155">
                  <a:moveTo>
                    <a:pt x="9524" y="612464"/>
                  </a:moveTo>
                  <a:lnTo>
                    <a:pt x="0" y="612464"/>
                  </a:lnTo>
                  <a:lnTo>
                    <a:pt x="0" y="602939"/>
                  </a:lnTo>
                  <a:lnTo>
                    <a:pt x="9524" y="602939"/>
                  </a:lnTo>
                  <a:lnTo>
                    <a:pt x="9524" y="612464"/>
                  </a:lnTo>
                  <a:close/>
                </a:path>
                <a:path w="9865994" h="8733155">
                  <a:moveTo>
                    <a:pt x="9524" y="593414"/>
                  </a:moveTo>
                  <a:lnTo>
                    <a:pt x="0" y="593414"/>
                  </a:lnTo>
                  <a:lnTo>
                    <a:pt x="0" y="583889"/>
                  </a:lnTo>
                  <a:lnTo>
                    <a:pt x="9524" y="583889"/>
                  </a:lnTo>
                  <a:lnTo>
                    <a:pt x="9524" y="593414"/>
                  </a:lnTo>
                  <a:close/>
                </a:path>
                <a:path w="9865994" h="8733155">
                  <a:moveTo>
                    <a:pt x="9524" y="574364"/>
                  </a:moveTo>
                  <a:lnTo>
                    <a:pt x="0" y="574364"/>
                  </a:lnTo>
                  <a:lnTo>
                    <a:pt x="0" y="564839"/>
                  </a:lnTo>
                  <a:lnTo>
                    <a:pt x="9524" y="564839"/>
                  </a:lnTo>
                  <a:lnTo>
                    <a:pt x="9524" y="574364"/>
                  </a:lnTo>
                  <a:close/>
                </a:path>
                <a:path w="9865994" h="8733155">
                  <a:moveTo>
                    <a:pt x="9524" y="555314"/>
                  </a:moveTo>
                  <a:lnTo>
                    <a:pt x="0" y="555314"/>
                  </a:lnTo>
                  <a:lnTo>
                    <a:pt x="0" y="545789"/>
                  </a:lnTo>
                  <a:lnTo>
                    <a:pt x="9524" y="545789"/>
                  </a:lnTo>
                  <a:lnTo>
                    <a:pt x="9524" y="555314"/>
                  </a:lnTo>
                  <a:close/>
                </a:path>
                <a:path w="9865994" h="8733155">
                  <a:moveTo>
                    <a:pt x="9524" y="536264"/>
                  </a:moveTo>
                  <a:lnTo>
                    <a:pt x="0" y="536264"/>
                  </a:lnTo>
                  <a:lnTo>
                    <a:pt x="0" y="526739"/>
                  </a:lnTo>
                  <a:lnTo>
                    <a:pt x="9524" y="526739"/>
                  </a:lnTo>
                  <a:lnTo>
                    <a:pt x="9524" y="536264"/>
                  </a:lnTo>
                  <a:close/>
                </a:path>
                <a:path w="9865994" h="8733155">
                  <a:moveTo>
                    <a:pt x="9524" y="517214"/>
                  </a:moveTo>
                  <a:lnTo>
                    <a:pt x="0" y="517214"/>
                  </a:lnTo>
                  <a:lnTo>
                    <a:pt x="0" y="507689"/>
                  </a:lnTo>
                  <a:lnTo>
                    <a:pt x="9524" y="507689"/>
                  </a:lnTo>
                  <a:lnTo>
                    <a:pt x="9524" y="517214"/>
                  </a:lnTo>
                  <a:close/>
                </a:path>
                <a:path w="9865994" h="8733155">
                  <a:moveTo>
                    <a:pt x="9524" y="498164"/>
                  </a:moveTo>
                  <a:lnTo>
                    <a:pt x="0" y="498164"/>
                  </a:lnTo>
                  <a:lnTo>
                    <a:pt x="0" y="488639"/>
                  </a:lnTo>
                  <a:lnTo>
                    <a:pt x="9524" y="488639"/>
                  </a:lnTo>
                  <a:lnTo>
                    <a:pt x="9524" y="498164"/>
                  </a:lnTo>
                  <a:close/>
                </a:path>
                <a:path w="9865994" h="8733155">
                  <a:moveTo>
                    <a:pt x="9524" y="479114"/>
                  </a:moveTo>
                  <a:lnTo>
                    <a:pt x="0" y="479114"/>
                  </a:lnTo>
                  <a:lnTo>
                    <a:pt x="0" y="469589"/>
                  </a:lnTo>
                  <a:lnTo>
                    <a:pt x="9524" y="469589"/>
                  </a:lnTo>
                  <a:lnTo>
                    <a:pt x="9524" y="479114"/>
                  </a:lnTo>
                  <a:close/>
                </a:path>
                <a:path w="9865994" h="8733155">
                  <a:moveTo>
                    <a:pt x="9524" y="460064"/>
                  </a:moveTo>
                  <a:lnTo>
                    <a:pt x="0" y="460064"/>
                  </a:lnTo>
                  <a:lnTo>
                    <a:pt x="0" y="450539"/>
                  </a:lnTo>
                  <a:lnTo>
                    <a:pt x="9524" y="450539"/>
                  </a:lnTo>
                  <a:lnTo>
                    <a:pt x="9524" y="460064"/>
                  </a:lnTo>
                  <a:close/>
                </a:path>
                <a:path w="9865994" h="8733155">
                  <a:moveTo>
                    <a:pt x="9524" y="441014"/>
                  </a:moveTo>
                  <a:lnTo>
                    <a:pt x="0" y="441014"/>
                  </a:lnTo>
                  <a:lnTo>
                    <a:pt x="0" y="431489"/>
                  </a:lnTo>
                  <a:lnTo>
                    <a:pt x="9524" y="431489"/>
                  </a:lnTo>
                  <a:lnTo>
                    <a:pt x="9524" y="441014"/>
                  </a:lnTo>
                  <a:close/>
                </a:path>
                <a:path w="9865994" h="8733155">
                  <a:moveTo>
                    <a:pt x="9524" y="421964"/>
                  </a:moveTo>
                  <a:lnTo>
                    <a:pt x="0" y="421964"/>
                  </a:lnTo>
                  <a:lnTo>
                    <a:pt x="0" y="412439"/>
                  </a:lnTo>
                  <a:lnTo>
                    <a:pt x="9524" y="412439"/>
                  </a:lnTo>
                  <a:lnTo>
                    <a:pt x="9524" y="421964"/>
                  </a:lnTo>
                  <a:close/>
                </a:path>
                <a:path w="9865994" h="8733155">
                  <a:moveTo>
                    <a:pt x="9524" y="402914"/>
                  </a:moveTo>
                  <a:lnTo>
                    <a:pt x="0" y="402914"/>
                  </a:lnTo>
                  <a:lnTo>
                    <a:pt x="0" y="393389"/>
                  </a:lnTo>
                  <a:lnTo>
                    <a:pt x="9524" y="393389"/>
                  </a:lnTo>
                  <a:lnTo>
                    <a:pt x="9524" y="402914"/>
                  </a:lnTo>
                  <a:close/>
                </a:path>
                <a:path w="9865994" h="8733155">
                  <a:moveTo>
                    <a:pt x="9524" y="383864"/>
                  </a:moveTo>
                  <a:lnTo>
                    <a:pt x="0" y="383864"/>
                  </a:lnTo>
                  <a:lnTo>
                    <a:pt x="0" y="374339"/>
                  </a:lnTo>
                  <a:lnTo>
                    <a:pt x="9524" y="374339"/>
                  </a:lnTo>
                  <a:lnTo>
                    <a:pt x="9524" y="383864"/>
                  </a:lnTo>
                  <a:close/>
                </a:path>
                <a:path w="9865994" h="8733155">
                  <a:moveTo>
                    <a:pt x="9524" y="364814"/>
                  </a:moveTo>
                  <a:lnTo>
                    <a:pt x="0" y="364814"/>
                  </a:lnTo>
                  <a:lnTo>
                    <a:pt x="0" y="355289"/>
                  </a:lnTo>
                  <a:lnTo>
                    <a:pt x="9524" y="355289"/>
                  </a:lnTo>
                  <a:lnTo>
                    <a:pt x="9524" y="364814"/>
                  </a:lnTo>
                  <a:close/>
                </a:path>
                <a:path w="9865994" h="8733155">
                  <a:moveTo>
                    <a:pt x="9524" y="345764"/>
                  </a:moveTo>
                  <a:lnTo>
                    <a:pt x="0" y="345764"/>
                  </a:lnTo>
                  <a:lnTo>
                    <a:pt x="0" y="336239"/>
                  </a:lnTo>
                  <a:lnTo>
                    <a:pt x="9524" y="336239"/>
                  </a:lnTo>
                  <a:lnTo>
                    <a:pt x="9524" y="345764"/>
                  </a:lnTo>
                  <a:close/>
                </a:path>
                <a:path w="9865994" h="8733155">
                  <a:moveTo>
                    <a:pt x="9524" y="326714"/>
                  </a:moveTo>
                  <a:lnTo>
                    <a:pt x="0" y="326714"/>
                  </a:lnTo>
                  <a:lnTo>
                    <a:pt x="0" y="317189"/>
                  </a:lnTo>
                  <a:lnTo>
                    <a:pt x="9524" y="317189"/>
                  </a:lnTo>
                  <a:lnTo>
                    <a:pt x="9524" y="326714"/>
                  </a:lnTo>
                  <a:close/>
                </a:path>
                <a:path w="9865994" h="8733155">
                  <a:moveTo>
                    <a:pt x="9524" y="307664"/>
                  </a:moveTo>
                  <a:lnTo>
                    <a:pt x="0" y="307664"/>
                  </a:lnTo>
                  <a:lnTo>
                    <a:pt x="0" y="298139"/>
                  </a:lnTo>
                  <a:lnTo>
                    <a:pt x="9524" y="298139"/>
                  </a:lnTo>
                  <a:lnTo>
                    <a:pt x="9524" y="307664"/>
                  </a:lnTo>
                  <a:close/>
                </a:path>
                <a:path w="9865994" h="8733155">
                  <a:moveTo>
                    <a:pt x="9524" y="288614"/>
                  </a:moveTo>
                  <a:lnTo>
                    <a:pt x="0" y="288614"/>
                  </a:lnTo>
                  <a:lnTo>
                    <a:pt x="0" y="285749"/>
                  </a:lnTo>
                  <a:lnTo>
                    <a:pt x="530" y="279043"/>
                  </a:lnTo>
                  <a:lnTo>
                    <a:pt x="9601" y="279256"/>
                  </a:lnTo>
                  <a:lnTo>
                    <a:pt x="9524" y="288614"/>
                  </a:lnTo>
                  <a:close/>
                </a:path>
                <a:path w="9865994" h="8733155">
                  <a:moveTo>
                    <a:pt x="9973" y="270001"/>
                  </a:moveTo>
                  <a:lnTo>
                    <a:pt x="1285" y="269505"/>
                  </a:lnTo>
                  <a:lnTo>
                    <a:pt x="2037" y="260009"/>
                  </a:lnTo>
                  <a:lnTo>
                    <a:pt x="10654" y="260790"/>
                  </a:lnTo>
                  <a:lnTo>
                    <a:pt x="10375" y="263856"/>
                  </a:lnTo>
                  <a:lnTo>
                    <a:pt x="10149" y="266926"/>
                  </a:lnTo>
                  <a:lnTo>
                    <a:pt x="9973" y="270001"/>
                  </a:lnTo>
                  <a:close/>
                </a:path>
                <a:path w="9865994" h="8733155">
                  <a:moveTo>
                    <a:pt x="11639" y="251631"/>
                  </a:moveTo>
                  <a:lnTo>
                    <a:pt x="2787" y="250529"/>
                  </a:lnTo>
                  <a:lnTo>
                    <a:pt x="3538" y="241042"/>
                  </a:lnTo>
                  <a:lnTo>
                    <a:pt x="12925" y="242530"/>
                  </a:lnTo>
                  <a:lnTo>
                    <a:pt x="12446" y="245556"/>
                  </a:lnTo>
                  <a:lnTo>
                    <a:pt x="12017" y="248590"/>
                  </a:lnTo>
                  <a:lnTo>
                    <a:pt x="11639" y="251631"/>
                  </a:lnTo>
                  <a:close/>
                </a:path>
                <a:path w="9865994" h="8733155">
                  <a:moveTo>
                    <a:pt x="14511" y="233494"/>
                  </a:moveTo>
                  <a:lnTo>
                    <a:pt x="5722" y="231800"/>
                  </a:lnTo>
                  <a:lnTo>
                    <a:pt x="7952" y="222539"/>
                  </a:lnTo>
                  <a:lnTo>
                    <a:pt x="16408" y="224463"/>
                  </a:lnTo>
                  <a:lnTo>
                    <a:pt x="15725" y="227463"/>
                  </a:lnTo>
                  <a:lnTo>
                    <a:pt x="15093" y="230473"/>
                  </a:lnTo>
                  <a:lnTo>
                    <a:pt x="14511" y="233494"/>
                  </a:lnTo>
                  <a:close/>
                </a:path>
                <a:path w="9865994" h="8733155">
                  <a:moveTo>
                    <a:pt x="18607" y="215496"/>
                  </a:moveTo>
                  <a:lnTo>
                    <a:pt x="10182" y="213280"/>
                  </a:lnTo>
                  <a:lnTo>
                    <a:pt x="12413" y="204018"/>
                  </a:lnTo>
                  <a:lnTo>
                    <a:pt x="21102" y="206616"/>
                  </a:lnTo>
                  <a:lnTo>
                    <a:pt x="20221" y="209562"/>
                  </a:lnTo>
                  <a:lnTo>
                    <a:pt x="19389" y="212522"/>
                  </a:lnTo>
                  <a:lnTo>
                    <a:pt x="18607" y="215496"/>
                  </a:lnTo>
                  <a:close/>
                </a:path>
                <a:path w="9865994" h="8733155">
                  <a:moveTo>
                    <a:pt x="23889" y="197832"/>
                  </a:moveTo>
                  <a:lnTo>
                    <a:pt x="15044" y="194862"/>
                  </a:lnTo>
                  <a:lnTo>
                    <a:pt x="18690" y="186060"/>
                  </a:lnTo>
                  <a:lnTo>
                    <a:pt x="26966" y="189150"/>
                  </a:lnTo>
                  <a:lnTo>
                    <a:pt x="25892" y="192027"/>
                  </a:lnTo>
                  <a:lnTo>
                    <a:pt x="24867" y="194921"/>
                  </a:lnTo>
                  <a:lnTo>
                    <a:pt x="23889" y="197832"/>
                  </a:lnTo>
                  <a:close/>
                </a:path>
                <a:path w="9865994" h="8733155">
                  <a:moveTo>
                    <a:pt x="30330" y="180578"/>
                  </a:moveTo>
                  <a:lnTo>
                    <a:pt x="22326" y="177282"/>
                  </a:lnTo>
                  <a:lnTo>
                    <a:pt x="25962" y="168505"/>
                  </a:lnTo>
                  <a:lnTo>
                    <a:pt x="33977" y="172123"/>
                  </a:lnTo>
                  <a:lnTo>
                    <a:pt x="32715" y="174921"/>
                  </a:lnTo>
                  <a:lnTo>
                    <a:pt x="31499" y="177739"/>
                  </a:lnTo>
                  <a:lnTo>
                    <a:pt x="30330" y="180578"/>
                  </a:lnTo>
                  <a:close/>
                </a:path>
                <a:path w="9865994" h="8733155">
                  <a:moveTo>
                    <a:pt x="37906" y="163792"/>
                  </a:moveTo>
                  <a:lnTo>
                    <a:pt x="29606" y="159708"/>
                  </a:lnTo>
                  <a:lnTo>
                    <a:pt x="31083" y="156141"/>
                  </a:lnTo>
                  <a:lnTo>
                    <a:pt x="34053" y="151287"/>
                  </a:lnTo>
                  <a:lnTo>
                    <a:pt x="42111" y="155592"/>
                  </a:lnTo>
                  <a:lnTo>
                    <a:pt x="40664" y="158302"/>
                  </a:lnTo>
                  <a:lnTo>
                    <a:pt x="39262" y="161035"/>
                  </a:lnTo>
                  <a:lnTo>
                    <a:pt x="37906" y="163792"/>
                  </a:lnTo>
                  <a:close/>
                </a:path>
                <a:path w="9865994" h="8733155">
                  <a:moveTo>
                    <a:pt x="46592" y="147532"/>
                  </a:moveTo>
                  <a:lnTo>
                    <a:pt x="39026" y="143159"/>
                  </a:lnTo>
                  <a:lnTo>
                    <a:pt x="43995" y="135036"/>
                  </a:lnTo>
                  <a:lnTo>
                    <a:pt x="51344" y="139617"/>
                  </a:lnTo>
                  <a:lnTo>
                    <a:pt x="49716" y="142229"/>
                  </a:lnTo>
                  <a:lnTo>
                    <a:pt x="48132" y="144867"/>
                  </a:lnTo>
                  <a:lnTo>
                    <a:pt x="46592" y="147532"/>
                  </a:lnTo>
                  <a:close/>
                </a:path>
                <a:path w="9865994" h="8733155">
                  <a:moveTo>
                    <a:pt x="56361" y="131861"/>
                  </a:moveTo>
                  <a:lnTo>
                    <a:pt x="48971" y="126903"/>
                  </a:lnTo>
                  <a:lnTo>
                    <a:pt x="53925" y="118806"/>
                  </a:lnTo>
                  <a:lnTo>
                    <a:pt x="61597" y="124330"/>
                  </a:lnTo>
                  <a:lnTo>
                    <a:pt x="59746" y="126903"/>
                  </a:lnTo>
                  <a:lnTo>
                    <a:pt x="58064" y="129322"/>
                  </a:lnTo>
                  <a:lnTo>
                    <a:pt x="56361" y="131861"/>
                  </a:lnTo>
                  <a:close/>
                </a:path>
                <a:path w="9865994" h="8733155">
                  <a:moveTo>
                    <a:pt x="67090" y="116964"/>
                  </a:moveTo>
                  <a:lnTo>
                    <a:pt x="59985" y="111479"/>
                  </a:lnTo>
                  <a:lnTo>
                    <a:pt x="66157" y="104246"/>
                  </a:lnTo>
                  <a:lnTo>
                    <a:pt x="72838" y="109769"/>
                  </a:lnTo>
                  <a:lnTo>
                    <a:pt x="70882" y="112135"/>
                  </a:lnTo>
                  <a:lnTo>
                    <a:pt x="68966" y="114534"/>
                  </a:lnTo>
                  <a:lnTo>
                    <a:pt x="67090" y="116964"/>
                  </a:lnTo>
                  <a:close/>
                </a:path>
                <a:path w="9865994" h="8733155">
                  <a:moveTo>
                    <a:pt x="78839" y="102752"/>
                  </a:moveTo>
                  <a:lnTo>
                    <a:pt x="72338" y="97002"/>
                  </a:lnTo>
                  <a:lnTo>
                    <a:pt x="78544" y="89729"/>
                  </a:lnTo>
                  <a:lnTo>
                    <a:pt x="85088" y="95920"/>
                  </a:lnTo>
                  <a:lnTo>
                    <a:pt x="82967" y="98163"/>
                  </a:lnTo>
                  <a:lnTo>
                    <a:pt x="80884" y="100440"/>
                  </a:lnTo>
                  <a:lnTo>
                    <a:pt x="78839" y="102752"/>
                  </a:lnTo>
                  <a:close/>
                </a:path>
                <a:path w="9865994" h="8733155">
                  <a:moveTo>
                    <a:pt x="91584" y="89282"/>
                  </a:moveTo>
                  <a:lnTo>
                    <a:pt x="84978" y="82598"/>
                  </a:lnTo>
                  <a:lnTo>
                    <a:pt x="92280" y="76367"/>
                  </a:lnTo>
                  <a:lnTo>
                    <a:pt x="98291" y="82872"/>
                  </a:lnTo>
                  <a:lnTo>
                    <a:pt x="96020" y="84971"/>
                  </a:lnTo>
                  <a:lnTo>
                    <a:pt x="93784" y="87107"/>
                  </a:lnTo>
                  <a:lnTo>
                    <a:pt x="91584" y="89282"/>
                  </a:lnTo>
                  <a:close/>
                </a:path>
                <a:path w="9865994" h="8733155">
                  <a:moveTo>
                    <a:pt x="105189" y="76709"/>
                  </a:moveTo>
                  <a:lnTo>
                    <a:pt x="99541" y="70171"/>
                  </a:lnTo>
                  <a:lnTo>
                    <a:pt x="106779" y="63995"/>
                  </a:lnTo>
                  <a:lnTo>
                    <a:pt x="112269" y="70797"/>
                  </a:lnTo>
                  <a:lnTo>
                    <a:pt x="109876" y="72728"/>
                  </a:lnTo>
                  <a:lnTo>
                    <a:pt x="107516" y="74699"/>
                  </a:lnTo>
                  <a:lnTo>
                    <a:pt x="105189" y="76709"/>
                  </a:lnTo>
                  <a:close/>
                </a:path>
                <a:path w="9865994" h="8733155">
                  <a:moveTo>
                    <a:pt x="119525" y="65137"/>
                  </a:moveTo>
                  <a:lnTo>
                    <a:pt x="114013" y="57822"/>
                  </a:lnTo>
                  <a:lnTo>
                    <a:pt x="118010" y="54412"/>
                  </a:lnTo>
                  <a:lnTo>
                    <a:pt x="121647" y="52186"/>
                  </a:lnTo>
                  <a:lnTo>
                    <a:pt x="126950" y="59734"/>
                  </a:lnTo>
                  <a:lnTo>
                    <a:pt x="124445" y="61494"/>
                  </a:lnTo>
                  <a:lnTo>
                    <a:pt x="121970" y="63295"/>
                  </a:lnTo>
                  <a:lnTo>
                    <a:pt x="119525" y="65137"/>
                  </a:lnTo>
                  <a:close/>
                </a:path>
                <a:path w="9865994" h="8733155">
                  <a:moveTo>
                    <a:pt x="134556" y="54577"/>
                  </a:moveTo>
                  <a:lnTo>
                    <a:pt x="129750" y="47229"/>
                  </a:lnTo>
                  <a:lnTo>
                    <a:pt x="137881" y="42254"/>
                  </a:lnTo>
                  <a:lnTo>
                    <a:pt x="142372" y="49650"/>
                  </a:lnTo>
                  <a:lnTo>
                    <a:pt x="139739" y="51249"/>
                  </a:lnTo>
                  <a:lnTo>
                    <a:pt x="137134" y="52891"/>
                  </a:lnTo>
                  <a:lnTo>
                    <a:pt x="134556" y="54577"/>
                  </a:lnTo>
                  <a:close/>
                </a:path>
                <a:path w="9865994" h="8733155">
                  <a:moveTo>
                    <a:pt x="150339" y="44993"/>
                  </a:moveTo>
                  <a:lnTo>
                    <a:pt x="146004" y="37285"/>
                  </a:lnTo>
                  <a:lnTo>
                    <a:pt x="154139" y="32308"/>
                  </a:lnTo>
                  <a:lnTo>
                    <a:pt x="158449" y="40608"/>
                  </a:lnTo>
                  <a:lnTo>
                    <a:pt x="155721" y="42024"/>
                  </a:lnTo>
                  <a:lnTo>
                    <a:pt x="153018" y="43486"/>
                  </a:lnTo>
                  <a:lnTo>
                    <a:pt x="150339" y="44993"/>
                  </a:lnTo>
                  <a:close/>
                </a:path>
                <a:path w="9865994" h="8733155">
                  <a:moveTo>
                    <a:pt x="166695" y="36499"/>
                  </a:moveTo>
                  <a:lnTo>
                    <a:pt x="162793" y="28328"/>
                  </a:lnTo>
                  <a:lnTo>
                    <a:pt x="171580" y="24688"/>
                  </a:lnTo>
                  <a:lnTo>
                    <a:pt x="175071" y="32669"/>
                  </a:lnTo>
                  <a:lnTo>
                    <a:pt x="172258" y="33899"/>
                  </a:lnTo>
                  <a:lnTo>
                    <a:pt x="169466" y="35176"/>
                  </a:lnTo>
                  <a:lnTo>
                    <a:pt x="166695" y="36499"/>
                  </a:lnTo>
                  <a:close/>
                </a:path>
                <a:path w="9865994" h="8733155">
                  <a:moveTo>
                    <a:pt x="183568" y="29121"/>
                  </a:moveTo>
                  <a:lnTo>
                    <a:pt x="180355" y="21053"/>
                  </a:lnTo>
                  <a:lnTo>
                    <a:pt x="189139" y="17415"/>
                  </a:lnTo>
                  <a:lnTo>
                    <a:pt x="192179" y="25857"/>
                  </a:lnTo>
                  <a:lnTo>
                    <a:pt x="189290" y="26897"/>
                  </a:lnTo>
                  <a:lnTo>
                    <a:pt x="186420" y="27985"/>
                  </a:lnTo>
                  <a:lnTo>
                    <a:pt x="183568" y="29121"/>
                  </a:lnTo>
                  <a:close/>
                </a:path>
                <a:path w="9865994" h="8733155">
                  <a:moveTo>
                    <a:pt x="200898" y="22881"/>
                  </a:moveTo>
                  <a:lnTo>
                    <a:pt x="197987" y="13866"/>
                  </a:lnTo>
                  <a:lnTo>
                    <a:pt x="207264" y="11631"/>
                  </a:lnTo>
                  <a:lnTo>
                    <a:pt x="209716" y="20196"/>
                  </a:lnTo>
                  <a:lnTo>
                    <a:pt x="206762" y="21042"/>
                  </a:lnTo>
                  <a:lnTo>
                    <a:pt x="203822" y="21937"/>
                  </a:lnTo>
                  <a:lnTo>
                    <a:pt x="200898" y="22881"/>
                  </a:lnTo>
                  <a:close/>
                </a:path>
                <a:path w="9865994" h="8733155">
                  <a:moveTo>
                    <a:pt x="218627" y="17805"/>
                  </a:moveTo>
                  <a:lnTo>
                    <a:pt x="216522" y="9401"/>
                  </a:lnTo>
                  <a:lnTo>
                    <a:pt x="225786" y="7170"/>
                  </a:lnTo>
                  <a:lnTo>
                    <a:pt x="227624" y="15710"/>
                  </a:lnTo>
                  <a:lnTo>
                    <a:pt x="224614" y="16358"/>
                  </a:lnTo>
                  <a:lnTo>
                    <a:pt x="221615" y="17056"/>
                  </a:lnTo>
                  <a:lnTo>
                    <a:pt x="218627" y="17805"/>
                  </a:lnTo>
                  <a:close/>
                </a:path>
                <a:path w="9865994" h="8733155">
                  <a:moveTo>
                    <a:pt x="236651" y="13924"/>
                  </a:moveTo>
                  <a:lnTo>
                    <a:pt x="235029" y="4944"/>
                  </a:lnTo>
                  <a:lnTo>
                    <a:pt x="240778" y="3559"/>
                  </a:lnTo>
                  <a:lnTo>
                    <a:pt x="244368" y="3275"/>
                  </a:lnTo>
                  <a:lnTo>
                    <a:pt x="245711" y="12442"/>
                  </a:lnTo>
                  <a:lnTo>
                    <a:pt x="242683" y="12886"/>
                  </a:lnTo>
                  <a:lnTo>
                    <a:pt x="239663" y="13380"/>
                  </a:lnTo>
                  <a:lnTo>
                    <a:pt x="236651" y="13924"/>
                  </a:lnTo>
                  <a:close/>
                </a:path>
                <a:path w="9865994" h="8733155">
                  <a:moveTo>
                    <a:pt x="254833" y="11261"/>
                  </a:moveTo>
                  <a:lnTo>
                    <a:pt x="253849" y="2525"/>
                  </a:lnTo>
                  <a:lnTo>
                    <a:pt x="263332" y="1774"/>
                  </a:lnTo>
                  <a:lnTo>
                    <a:pt x="264011" y="10383"/>
                  </a:lnTo>
                  <a:lnTo>
                    <a:pt x="260947" y="10624"/>
                  </a:lnTo>
                  <a:lnTo>
                    <a:pt x="257888" y="10917"/>
                  </a:lnTo>
                  <a:lnTo>
                    <a:pt x="254833" y="11261"/>
                  </a:lnTo>
                  <a:close/>
                </a:path>
                <a:path w="9865994" h="8733155">
                  <a:moveTo>
                    <a:pt x="273238" y="9810"/>
                  </a:moveTo>
                  <a:lnTo>
                    <a:pt x="272840" y="1021"/>
                  </a:lnTo>
                  <a:lnTo>
                    <a:pt x="282398" y="265"/>
                  </a:lnTo>
                  <a:lnTo>
                    <a:pt x="282507" y="9546"/>
                  </a:lnTo>
                  <a:lnTo>
                    <a:pt x="279416" y="9582"/>
                  </a:lnTo>
                  <a:lnTo>
                    <a:pt x="276326" y="9670"/>
                  </a:lnTo>
                  <a:lnTo>
                    <a:pt x="273238" y="9810"/>
                  </a:lnTo>
                  <a:close/>
                </a:path>
                <a:path w="9865994" h="8733155">
                  <a:moveTo>
                    <a:pt x="295272" y="9527"/>
                  </a:moveTo>
                  <a:lnTo>
                    <a:pt x="285747" y="9527"/>
                  </a:lnTo>
                  <a:lnTo>
                    <a:pt x="285749" y="0"/>
                  </a:lnTo>
                  <a:lnTo>
                    <a:pt x="295272" y="0"/>
                  </a:lnTo>
                  <a:lnTo>
                    <a:pt x="295272" y="9527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7581182" y="1175379"/>
            <a:ext cx="8931910" cy="3825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95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Digital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Education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Hub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EduNext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è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una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rete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18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140" dirty="0">
                <a:solidFill>
                  <a:srgbClr val="FFFFFF"/>
                </a:solidFill>
                <a:latin typeface="Tahoma"/>
                <a:cs typeface="Tahoma"/>
              </a:rPr>
              <a:t>34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atenei</a:t>
            </a:r>
            <a:r>
              <a:rPr sz="3100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lang="it-IT" sz="3100" spc="165" dirty="0">
                <a:solidFill>
                  <a:srgbClr val="FFFFFF"/>
                </a:solidFill>
                <a:latin typeface="Tahoma"/>
                <a:cs typeface="Tahoma"/>
              </a:rPr>
              <a:t>5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110" dirty="0">
                <a:solidFill>
                  <a:srgbClr val="FFFFFF"/>
                </a:solidFill>
                <a:latin typeface="Tahoma"/>
                <a:cs typeface="Tahoma"/>
              </a:rPr>
              <a:t>AFAM</a:t>
            </a:r>
            <a:r>
              <a:rPr sz="3100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italiani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che</a:t>
            </a:r>
            <a:r>
              <a:rPr sz="3100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80" dirty="0">
                <a:solidFill>
                  <a:srgbClr val="FFFFFF"/>
                </a:solidFill>
                <a:latin typeface="Tahoma"/>
                <a:cs typeface="Tahoma"/>
              </a:rPr>
              <a:t>si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20" dirty="0">
                <a:solidFill>
                  <a:srgbClr val="FFFFFF"/>
                </a:solidFill>
                <a:latin typeface="Tahoma"/>
                <a:cs typeface="Tahoma"/>
              </a:rPr>
              <a:t>aggregano</a:t>
            </a:r>
            <a:r>
              <a:rPr sz="3100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Tahoma"/>
                <a:cs typeface="Tahoma"/>
              </a:rPr>
              <a:t>per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contribuire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potenziare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migliorare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9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3100" spc="-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sistema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educativo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formativo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del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nostro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Paese,</a:t>
            </a:r>
            <a:r>
              <a:rPr sz="3100" spc="-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3100" spc="-5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risposta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alle</a:t>
            </a:r>
            <a:r>
              <a:rPr sz="3100" spc="-2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sfide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ineludibili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0" dirty="0">
                <a:solidFill>
                  <a:srgbClr val="FFFFFF"/>
                </a:solidFill>
                <a:latin typeface="Tahoma"/>
                <a:cs typeface="Tahoma"/>
              </a:rPr>
              <a:t>alla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prosperità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del</a:t>
            </a:r>
            <a:r>
              <a:rPr sz="3100" spc="-229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sistema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socioeconomico</a:t>
            </a:r>
            <a:r>
              <a:rPr sz="31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nazionale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poste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dagli</a:t>
            </a:r>
            <a:r>
              <a:rPr sz="3100" spc="-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0" dirty="0">
                <a:solidFill>
                  <a:srgbClr val="FFFFFF"/>
                </a:solidFill>
                <a:latin typeface="Tahoma"/>
                <a:cs typeface="Tahoma"/>
              </a:rPr>
              <a:t>intensi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cambiamenti</a:t>
            </a:r>
            <a:r>
              <a:rPr sz="3100" spc="-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tecnologici</a:t>
            </a:r>
            <a:r>
              <a:rPr sz="31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ambientali.</a:t>
            </a:r>
            <a:endParaRPr sz="3100" dirty="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81182" y="5518779"/>
            <a:ext cx="9280525" cy="3825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Con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un’ottica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collaborativa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rispettosa</a:t>
            </a:r>
            <a:r>
              <a:rPr sz="3100" spc="-19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delle specificità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dei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singoli</a:t>
            </a:r>
            <a:r>
              <a:rPr sz="3100" spc="-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afferenti,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persegue</a:t>
            </a:r>
            <a:r>
              <a:rPr sz="3100" spc="-15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9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3100" spc="-16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20" dirty="0">
                <a:solidFill>
                  <a:srgbClr val="FFFFFF"/>
                </a:solidFill>
                <a:latin typeface="Tahoma"/>
                <a:cs typeface="Tahoma"/>
              </a:rPr>
              <a:t>bene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comune</a:t>
            </a:r>
            <a:r>
              <a:rPr sz="3100" spc="-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ove</a:t>
            </a:r>
            <a:r>
              <a:rPr sz="3100" spc="-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edifica</a:t>
            </a:r>
            <a:r>
              <a:rPr sz="3100" spc="-2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85" dirty="0">
                <a:solidFill>
                  <a:srgbClr val="FFFFFF"/>
                </a:solidFill>
                <a:latin typeface="Tahoma"/>
                <a:cs typeface="Tahoma"/>
              </a:rPr>
              <a:t>l’eccellenza</a:t>
            </a:r>
            <a:r>
              <a:rPr sz="3100" spc="-20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incrementando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l’inclusività.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In</a:t>
            </a:r>
            <a:r>
              <a:rPr sz="31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tal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senso,</a:t>
            </a:r>
            <a:r>
              <a:rPr sz="31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EduNext</a:t>
            </a:r>
            <a:r>
              <a:rPr sz="3100" spc="-1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traguarda</a:t>
            </a:r>
            <a:r>
              <a:rPr sz="31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90" dirty="0">
                <a:solidFill>
                  <a:srgbClr val="FFFFFF"/>
                </a:solidFill>
                <a:latin typeface="Tahoma"/>
                <a:cs typeface="Tahoma"/>
              </a:rPr>
              <a:t>il</a:t>
            </a:r>
            <a:r>
              <a:rPr sz="3100" spc="-16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futuro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mantenendo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5" dirty="0">
                <a:solidFill>
                  <a:srgbClr val="FFFFFF"/>
                </a:solidFill>
                <a:latin typeface="Tahoma"/>
                <a:cs typeface="Tahoma"/>
              </a:rPr>
              <a:t>al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centro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i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valori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etici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libertà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50" dirty="0">
                <a:solidFill>
                  <a:srgbClr val="FFFFFF"/>
                </a:solidFill>
                <a:latin typeface="Tahoma"/>
                <a:cs typeface="Tahoma"/>
              </a:rPr>
              <a:t>e </a:t>
            </a:r>
            <a:r>
              <a:rPr sz="3100" spc="10" dirty="0">
                <a:solidFill>
                  <a:srgbClr val="FFFFFF"/>
                </a:solidFill>
                <a:latin typeface="Tahoma"/>
                <a:cs typeface="Tahoma"/>
              </a:rPr>
              <a:t>autodeterminazione</a:t>
            </a:r>
            <a:r>
              <a:rPr sz="3100" spc="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75" dirty="0">
                <a:solidFill>
                  <a:srgbClr val="FFFFFF"/>
                </a:solidFill>
                <a:latin typeface="Tahoma"/>
                <a:cs typeface="Tahoma"/>
              </a:rPr>
              <a:t>della</a:t>
            </a:r>
            <a:r>
              <a:rPr sz="3100" spc="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10" dirty="0">
                <a:solidFill>
                  <a:srgbClr val="FFFFFF"/>
                </a:solidFill>
                <a:latin typeface="Tahoma"/>
                <a:cs typeface="Tahoma"/>
              </a:rPr>
              <a:t>persona</a:t>
            </a:r>
            <a:r>
              <a:rPr sz="3100" spc="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umana, </a:t>
            </a:r>
            <a:r>
              <a:rPr sz="3100" spc="55" dirty="0">
                <a:solidFill>
                  <a:srgbClr val="FFFFFF"/>
                </a:solidFill>
                <a:latin typeface="Tahoma"/>
                <a:cs typeface="Tahoma"/>
              </a:rPr>
              <a:t>sussidiarietà</a:t>
            </a:r>
            <a:r>
              <a:rPr sz="3100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3100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rispetto</a:t>
            </a:r>
            <a:r>
              <a:rPr sz="3100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50" dirty="0">
                <a:solidFill>
                  <a:srgbClr val="FFFFFF"/>
                </a:solidFill>
                <a:latin typeface="Tahoma"/>
                <a:cs typeface="Tahoma"/>
              </a:rPr>
              <a:t>dei</a:t>
            </a:r>
            <a:r>
              <a:rPr sz="3100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45" dirty="0">
                <a:solidFill>
                  <a:srgbClr val="FFFFFF"/>
                </a:solidFill>
                <a:latin typeface="Tahoma"/>
                <a:cs typeface="Tahoma"/>
              </a:rPr>
              <a:t>diritti</a:t>
            </a:r>
            <a:r>
              <a:rPr sz="3100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umani.</a:t>
            </a:r>
            <a:endParaRPr sz="31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16000" y="994333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sz="half" idx="2"/>
          </p:nvPr>
        </p:nvSpPr>
        <p:spPr>
          <a:xfrm>
            <a:off x="997803" y="2444043"/>
            <a:ext cx="5918200" cy="53989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/>
              <a:t>OBIETTIVI SPECIFICI DEI DIGITAL HUB</a:t>
            </a:r>
          </a:p>
          <a:p>
            <a:pPr marL="12700">
              <a:lnSpc>
                <a:spcPct val="100000"/>
              </a:lnSpc>
            </a:pPr>
            <a:r>
              <a:rPr dirty="0"/>
              <a:t>(ART. 5)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7393857" y="753903"/>
            <a:ext cx="9865995" cy="2760980"/>
            <a:chOff x="7393857" y="753903"/>
            <a:chExt cx="9865995" cy="2760980"/>
          </a:xfrm>
        </p:grpSpPr>
        <p:sp>
          <p:nvSpPr>
            <p:cNvPr id="4" name="object 4"/>
            <p:cNvSpPr/>
            <p:nvPr/>
          </p:nvSpPr>
          <p:spPr>
            <a:xfrm>
              <a:off x="7393857" y="753904"/>
              <a:ext cx="9865995" cy="2760980"/>
            </a:xfrm>
            <a:custGeom>
              <a:avLst/>
              <a:gdLst/>
              <a:ahLst/>
              <a:cxnLst/>
              <a:rect l="l" t="t" r="r" b="b"/>
              <a:pathLst>
                <a:path w="9865994" h="2760979">
                  <a:moveTo>
                    <a:pt x="9579692" y="2760821"/>
                  </a:moveTo>
                  <a:lnTo>
                    <a:pt x="285750" y="2760821"/>
                  </a:lnTo>
                  <a:lnTo>
                    <a:pt x="240778" y="2757261"/>
                  </a:lnTo>
                  <a:lnTo>
                    <a:pt x="197320" y="2746794"/>
                  </a:lnTo>
                  <a:lnTo>
                    <a:pt x="156141" y="2729737"/>
                  </a:lnTo>
                  <a:lnTo>
                    <a:pt x="118010" y="2706409"/>
                  </a:lnTo>
                  <a:lnTo>
                    <a:pt x="83694" y="2677127"/>
                  </a:lnTo>
                  <a:lnTo>
                    <a:pt x="54411" y="2642810"/>
                  </a:lnTo>
                  <a:lnTo>
                    <a:pt x="31083" y="2604679"/>
                  </a:lnTo>
                  <a:lnTo>
                    <a:pt x="14026" y="2563500"/>
                  </a:lnTo>
                  <a:lnTo>
                    <a:pt x="3559" y="2520042"/>
                  </a:lnTo>
                  <a:lnTo>
                    <a:pt x="0" y="247507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4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9"/>
                  </a:lnTo>
                  <a:lnTo>
                    <a:pt x="9865442" y="2475071"/>
                  </a:lnTo>
                  <a:lnTo>
                    <a:pt x="9861883" y="2520042"/>
                  </a:lnTo>
                  <a:lnTo>
                    <a:pt x="9851416" y="2563500"/>
                  </a:lnTo>
                  <a:lnTo>
                    <a:pt x="9834359" y="2604679"/>
                  </a:lnTo>
                  <a:lnTo>
                    <a:pt x="9811030" y="2642810"/>
                  </a:lnTo>
                  <a:lnTo>
                    <a:pt x="9781747" y="2677127"/>
                  </a:lnTo>
                  <a:lnTo>
                    <a:pt x="9747432" y="2706409"/>
                  </a:lnTo>
                  <a:lnTo>
                    <a:pt x="9709301" y="2729737"/>
                  </a:lnTo>
                  <a:lnTo>
                    <a:pt x="9668122" y="2746794"/>
                  </a:lnTo>
                  <a:lnTo>
                    <a:pt x="9624664" y="2757261"/>
                  </a:lnTo>
                  <a:lnTo>
                    <a:pt x="9579692" y="276082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393927" y="753903"/>
              <a:ext cx="9865360" cy="2760980"/>
            </a:xfrm>
            <a:custGeom>
              <a:avLst/>
              <a:gdLst/>
              <a:ahLst/>
              <a:cxnLst/>
              <a:rect l="l" t="t" r="r" b="b"/>
              <a:pathLst>
                <a:path w="9865360" h="2760979">
                  <a:moveTo>
                    <a:pt x="314318" y="9524"/>
                  </a:moveTo>
                  <a:lnTo>
                    <a:pt x="304793" y="9524"/>
                  </a:lnTo>
                  <a:lnTo>
                    <a:pt x="304793" y="0"/>
                  </a:lnTo>
                  <a:lnTo>
                    <a:pt x="314318" y="0"/>
                  </a:lnTo>
                  <a:lnTo>
                    <a:pt x="314318" y="9524"/>
                  </a:lnTo>
                  <a:close/>
                </a:path>
                <a:path w="9865360" h="2760979">
                  <a:moveTo>
                    <a:pt x="333368" y="9524"/>
                  </a:moveTo>
                  <a:lnTo>
                    <a:pt x="323843" y="9524"/>
                  </a:lnTo>
                  <a:lnTo>
                    <a:pt x="323843" y="0"/>
                  </a:lnTo>
                  <a:lnTo>
                    <a:pt x="333368" y="0"/>
                  </a:lnTo>
                  <a:lnTo>
                    <a:pt x="333368" y="9524"/>
                  </a:lnTo>
                  <a:close/>
                </a:path>
                <a:path w="9865360" h="2760979">
                  <a:moveTo>
                    <a:pt x="352418" y="9524"/>
                  </a:moveTo>
                  <a:lnTo>
                    <a:pt x="342893" y="9524"/>
                  </a:lnTo>
                  <a:lnTo>
                    <a:pt x="342893" y="0"/>
                  </a:lnTo>
                  <a:lnTo>
                    <a:pt x="352418" y="0"/>
                  </a:lnTo>
                  <a:lnTo>
                    <a:pt x="352418" y="9524"/>
                  </a:lnTo>
                  <a:close/>
                </a:path>
                <a:path w="9865360" h="2760979">
                  <a:moveTo>
                    <a:pt x="371468" y="9524"/>
                  </a:moveTo>
                  <a:lnTo>
                    <a:pt x="361943" y="9524"/>
                  </a:lnTo>
                  <a:lnTo>
                    <a:pt x="361943" y="0"/>
                  </a:lnTo>
                  <a:lnTo>
                    <a:pt x="371468" y="0"/>
                  </a:lnTo>
                  <a:lnTo>
                    <a:pt x="371468" y="9524"/>
                  </a:lnTo>
                  <a:close/>
                </a:path>
                <a:path w="9865360" h="2760979">
                  <a:moveTo>
                    <a:pt x="390518" y="9524"/>
                  </a:moveTo>
                  <a:lnTo>
                    <a:pt x="380993" y="9524"/>
                  </a:lnTo>
                  <a:lnTo>
                    <a:pt x="380993" y="0"/>
                  </a:lnTo>
                  <a:lnTo>
                    <a:pt x="390518" y="0"/>
                  </a:lnTo>
                  <a:lnTo>
                    <a:pt x="390518" y="9524"/>
                  </a:lnTo>
                  <a:close/>
                </a:path>
                <a:path w="9865360" h="2760979">
                  <a:moveTo>
                    <a:pt x="409568" y="9524"/>
                  </a:moveTo>
                  <a:lnTo>
                    <a:pt x="400043" y="9524"/>
                  </a:lnTo>
                  <a:lnTo>
                    <a:pt x="400043" y="0"/>
                  </a:lnTo>
                  <a:lnTo>
                    <a:pt x="409568" y="0"/>
                  </a:lnTo>
                  <a:lnTo>
                    <a:pt x="409568" y="9524"/>
                  </a:lnTo>
                  <a:close/>
                </a:path>
                <a:path w="9865360" h="2760979">
                  <a:moveTo>
                    <a:pt x="428618" y="9524"/>
                  </a:moveTo>
                  <a:lnTo>
                    <a:pt x="419093" y="9524"/>
                  </a:lnTo>
                  <a:lnTo>
                    <a:pt x="419093" y="0"/>
                  </a:lnTo>
                  <a:lnTo>
                    <a:pt x="428618" y="0"/>
                  </a:lnTo>
                  <a:lnTo>
                    <a:pt x="428618" y="9524"/>
                  </a:lnTo>
                  <a:close/>
                </a:path>
                <a:path w="9865360" h="2760979">
                  <a:moveTo>
                    <a:pt x="447668" y="9524"/>
                  </a:moveTo>
                  <a:lnTo>
                    <a:pt x="438143" y="9524"/>
                  </a:lnTo>
                  <a:lnTo>
                    <a:pt x="438143" y="0"/>
                  </a:lnTo>
                  <a:lnTo>
                    <a:pt x="447668" y="0"/>
                  </a:lnTo>
                  <a:lnTo>
                    <a:pt x="447668" y="9524"/>
                  </a:lnTo>
                  <a:close/>
                </a:path>
                <a:path w="9865360" h="2760979">
                  <a:moveTo>
                    <a:pt x="466718" y="9524"/>
                  </a:moveTo>
                  <a:lnTo>
                    <a:pt x="457193" y="9524"/>
                  </a:lnTo>
                  <a:lnTo>
                    <a:pt x="457193" y="0"/>
                  </a:lnTo>
                  <a:lnTo>
                    <a:pt x="466718" y="0"/>
                  </a:lnTo>
                  <a:lnTo>
                    <a:pt x="466718" y="9524"/>
                  </a:lnTo>
                  <a:close/>
                </a:path>
                <a:path w="9865360" h="2760979">
                  <a:moveTo>
                    <a:pt x="485768" y="9524"/>
                  </a:moveTo>
                  <a:lnTo>
                    <a:pt x="476243" y="9524"/>
                  </a:lnTo>
                  <a:lnTo>
                    <a:pt x="476243" y="0"/>
                  </a:lnTo>
                  <a:lnTo>
                    <a:pt x="485768" y="0"/>
                  </a:lnTo>
                  <a:lnTo>
                    <a:pt x="485768" y="9524"/>
                  </a:lnTo>
                  <a:close/>
                </a:path>
                <a:path w="9865360" h="2760979">
                  <a:moveTo>
                    <a:pt x="504818" y="9524"/>
                  </a:moveTo>
                  <a:lnTo>
                    <a:pt x="495293" y="9524"/>
                  </a:lnTo>
                  <a:lnTo>
                    <a:pt x="495293" y="0"/>
                  </a:lnTo>
                  <a:lnTo>
                    <a:pt x="504818" y="0"/>
                  </a:lnTo>
                  <a:lnTo>
                    <a:pt x="504818" y="9524"/>
                  </a:lnTo>
                  <a:close/>
                </a:path>
                <a:path w="9865360" h="2760979">
                  <a:moveTo>
                    <a:pt x="523868" y="9524"/>
                  </a:moveTo>
                  <a:lnTo>
                    <a:pt x="514343" y="9524"/>
                  </a:lnTo>
                  <a:lnTo>
                    <a:pt x="514343" y="0"/>
                  </a:lnTo>
                  <a:lnTo>
                    <a:pt x="523868" y="0"/>
                  </a:lnTo>
                  <a:lnTo>
                    <a:pt x="523868" y="9524"/>
                  </a:lnTo>
                  <a:close/>
                </a:path>
                <a:path w="9865360" h="2760979">
                  <a:moveTo>
                    <a:pt x="542918" y="9524"/>
                  </a:moveTo>
                  <a:lnTo>
                    <a:pt x="533393" y="9524"/>
                  </a:lnTo>
                  <a:lnTo>
                    <a:pt x="533393" y="0"/>
                  </a:lnTo>
                  <a:lnTo>
                    <a:pt x="542918" y="0"/>
                  </a:lnTo>
                  <a:lnTo>
                    <a:pt x="542918" y="9524"/>
                  </a:lnTo>
                  <a:close/>
                </a:path>
                <a:path w="9865360" h="2760979">
                  <a:moveTo>
                    <a:pt x="561968" y="9524"/>
                  </a:moveTo>
                  <a:lnTo>
                    <a:pt x="552443" y="9524"/>
                  </a:lnTo>
                  <a:lnTo>
                    <a:pt x="552443" y="0"/>
                  </a:lnTo>
                  <a:lnTo>
                    <a:pt x="561968" y="0"/>
                  </a:lnTo>
                  <a:lnTo>
                    <a:pt x="561968" y="9524"/>
                  </a:lnTo>
                  <a:close/>
                </a:path>
                <a:path w="9865360" h="2760979">
                  <a:moveTo>
                    <a:pt x="581018" y="9524"/>
                  </a:moveTo>
                  <a:lnTo>
                    <a:pt x="571493" y="9524"/>
                  </a:lnTo>
                  <a:lnTo>
                    <a:pt x="571493" y="0"/>
                  </a:lnTo>
                  <a:lnTo>
                    <a:pt x="581018" y="0"/>
                  </a:lnTo>
                  <a:lnTo>
                    <a:pt x="581018" y="9524"/>
                  </a:lnTo>
                  <a:close/>
                </a:path>
                <a:path w="9865360" h="2760979">
                  <a:moveTo>
                    <a:pt x="600068" y="9524"/>
                  </a:moveTo>
                  <a:lnTo>
                    <a:pt x="590543" y="9524"/>
                  </a:lnTo>
                  <a:lnTo>
                    <a:pt x="590543" y="0"/>
                  </a:lnTo>
                  <a:lnTo>
                    <a:pt x="600068" y="0"/>
                  </a:lnTo>
                  <a:lnTo>
                    <a:pt x="600068" y="9524"/>
                  </a:lnTo>
                  <a:close/>
                </a:path>
                <a:path w="9865360" h="2760979">
                  <a:moveTo>
                    <a:pt x="619118" y="9524"/>
                  </a:moveTo>
                  <a:lnTo>
                    <a:pt x="609593" y="9524"/>
                  </a:lnTo>
                  <a:lnTo>
                    <a:pt x="609593" y="0"/>
                  </a:lnTo>
                  <a:lnTo>
                    <a:pt x="619118" y="0"/>
                  </a:lnTo>
                  <a:lnTo>
                    <a:pt x="619118" y="9524"/>
                  </a:lnTo>
                  <a:close/>
                </a:path>
                <a:path w="9865360" h="2760979">
                  <a:moveTo>
                    <a:pt x="638168" y="9524"/>
                  </a:moveTo>
                  <a:lnTo>
                    <a:pt x="628643" y="9524"/>
                  </a:lnTo>
                  <a:lnTo>
                    <a:pt x="628643" y="0"/>
                  </a:lnTo>
                  <a:lnTo>
                    <a:pt x="638168" y="0"/>
                  </a:lnTo>
                  <a:lnTo>
                    <a:pt x="638168" y="9524"/>
                  </a:lnTo>
                  <a:close/>
                </a:path>
                <a:path w="9865360" h="2760979">
                  <a:moveTo>
                    <a:pt x="657218" y="9524"/>
                  </a:moveTo>
                  <a:lnTo>
                    <a:pt x="647693" y="9524"/>
                  </a:lnTo>
                  <a:lnTo>
                    <a:pt x="647693" y="0"/>
                  </a:lnTo>
                  <a:lnTo>
                    <a:pt x="657218" y="0"/>
                  </a:lnTo>
                  <a:lnTo>
                    <a:pt x="657218" y="9524"/>
                  </a:lnTo>
                  <a:close/>
                </a:path>
                <a:path w="9865360" h="2760979">
                  <a:moveTo>
                    <a:pt x="676268" y="9524"/>
                  </a:moveTo>
                  <a:lnTo>
                    <a:pt x="666743" y="9524"/>
                  </a:lnTo>
                  <a:lnTo>
                    <a:pt x="666743" y="0"/>
                  </a:lnTo>
                  <a:lnTo>
                    <a:pt x="676268" y="0"/>
                  </a:lnTo>
                  <a:lnTo>
                    <a:pt x="676268" y="9524"/>
                  </a:lnTo>
                  <a:close/>
                </a:path>
                <a:path w="9865360" h="2760979">
                  <a:moveTo>
                    <a:pt x="695318" y="9524"/>
                  </a:moveTo>
                  <a:lnTo>
                    <a:pt x="685793" y="9524"/>
                  </a:lnTo>
                  <a:lnTo>
                    <a:pt x="685793" y="0"/>
                  </a:lnTo>
                  <a:lnTo>
                    <a:pt x="695318" y="0"/>
                  </a:lnTo>
                  <a:lnTo>
                    <a:pt x="695318" y="9524"/>
                  </a:lnTo>
                  <a:close/>
                </a:path>
                <a:path w="9865360" h="2760979">
                  <a:moveTo>
                    <a:pt x="714368" y="9524"/>
                  </a:moveTo>
                  <a:lnTo>
                    <a:pt x="704843" y="9524"/>
                  </a:lnTo>
                  <a:lnTo>
                    <a:pt x="704843" y="0"/>
                  </a:lnTo>
                  <a:lnTo>
                    <a:pt x="714368" y="0"/>
                  </a:lnTo>
                  <a:lnTo>
                    <a:pt x="714368" y="9524"/>
                  </a:lnTo>
                  <a:close/>
                </a:path>
                <a:path w="9865360" h="2760979">
                  <a:moveTo>
                    <a:pt x="733418" y="9524"/>
                  </a:moveTo>
                  <a:lnTo>
                    <a:pt x="723893" y="9524"/>
                  </a:lnTo>
                  <a:lnTo>
                    <a:pt x="723893" y="0"/>
                  </a:lnTo>
                  <a:lnTo>
                    <a:pt x="733418" y="0"/>
                  </a:lnTo>
                  <a:lnTo>
                    <a:pt x="733418" y="9524"/>
                  </a:lnTo>
                  <a:close/>
                </a:path>
                <a:path w="9865360" h="2760979">
                  <a:moveTo>
                    <a:pt x="752468" y="9524"/>
                  </a:moveTo>
                  <a:lnTo>
                    <a:pt x="742943" y="9524"/>
                  </a:lnTo>
                  <a:lnTo>
                    <a:pt x="742943" y="0"/>
                  </a:lnTo>
                  <a:lnTo>
                    <a:pt x="752468" y="0"/>
                  </a:lnTo>
                  <a:lnTo>
                    <a:pt x="752468" y="9524"/>
                  </a:lnTo>
                  <a:close/>
                </a:path>
                <a:path w="9865360" h="2760979">
                  <a:moveTo>
                    <a:pt x="771518" y="9524"/>
                  </a:moveTo>
                  <a:lnTo>
                    <a:pt x="761993" y="9524"/>
                  </a:lnTo>
                  <a:lnTo>
                    <a:pt x="761993" y="0"/>
                  </a:lnTo>
                  <a:lnTo>
                    <a:pt x="771518" y="0"/>
                  </a:lnTo>
                  <a:lnTo>
                    <a:pt x="771518" y="9524"/>
                  </a:lnTo>
                  <a:close/>
                </a:path>
                <a:path w="9865360" h="2760979">
                  <a:moveTo>
                    <a:pt x="790568" y="9524"/>
                  </a:moveTo>
                  <a:lnTo>
                    <a:pt x="781043" y="9524"/>
                  </a:lnTo>
                  <a:lnTo>
                    <a:pt x="781043" y="0"/>
                  </a:lnTo>
                  <a:lnTo>
                    <a:pt x="790568" y="0"/>
                  </a:lnTo>
                  <a:lnTo>
                    <a:pt x="790568" y="9524"/>
                  </a:lnTo>
                  <a:close/>
                </a:path>
                <a:path w="9865360" h="2760979">
                  <a:moveTo>
                    <a:pt x="809618" y="9524"/>
                  </a:moveTo>
                  <a:lnTo>
                    <a:pt x="800093" y="9524"/>
                  </a:lnTo>
                  <a:lnTo>
                    <a:pt x="800093" y="0"/>
                  </a:lnTo>
                  <a:lnTo>
                    <a:pt x="809618" y="0"/>
                  </a:lnTo>
                  <a:lnTo>
                    <a:pt x="809618" y="9524"/>
                  </a:lnTo>
                  <a:close/>
                </a:path>
                <a:path w="9865360" h="2760979">
                  <a:moveTo>
                    <a:pt x="828668" y="9524"/>
                  </a:moveTo>
                  <a:lnTo>
                    <a:pt x="819143" y="9524"/>
                  </a:lnTo>
                  <a:lnTo>
                    <a:pt x="819143" y="0"/>
                  </a:lnTo>
                  <a:lnTo>
                    <a:pt x="828668" y="0"/>
                  </a:lnTo>
                  <a:lnTo>
                    <a:pt x="828668" y="9524"/>
                  </a:lnTo>
                  <a:close/>
                </a:path>
                <a:path w="9865360" h="2760979">
                  <a:moveTo>
                    <a:pt x="847718" y="9524"/>
                  </a:moveTo>
                  <a:lnTo>
                    <a:pt x="838193" y="9524"/>
                  </a:lnTo>
                  <a:lnTo>
                    <a:pt x="838193" y="0"/>
                  </a:lnTo>
                  <a:lnTo>
                    <a:pt x="847718" y="0"/>
                  </a:lnTo>
                  <a:lnTo>
                    <a:pt x="847718" y="9524"/>
                  </a:lnTo>
                  <a:close/>
                </a:path>
                <a:path w="9865360" h="2760979">
                  <a:moveTo>
                    <a:pt x="866768" y="9524"/>
                  </a:moveTo>
                  <a:lnTo>
                    <a:pt x="857243" y="9524"/>
                  </a:lnTo>
                  <a:lnTo>
                    <a:pt x="857243" y="0"/>
                  </a:lnTo>
                  <a:lnTo>
                    <a:pt x="866768" y="0"/>
                  </a:lnTo>
                  <a:lnTo>
                    <a:pt x="866768" y="9524"/>
                  </a:lnTo>
                  <a:close/>
                </a:path>
                <a:path w="9865360" h="2760979">
                  <a:moveTo>
                    <a:pt x="885818" y="9524"/>
                  </a:moveTo>
                  <a:lnTo>
                    <a:pt x="876293" y="9524"/>
                  </a:lnTo>
                  <a:lnTo>
                    <a:pt x="876293" y="0"/>
                  </a:lnTo>
                  <a:lnTo>
                    <a:pt x="885818" y="0"/>
                  </a:lnTo>
                  <a:lnTo>
                    <a:pt x="885818" y="9524"/>
                  </a:lnTo>
                  <a:close/>
                </a:path>
                <a:path w="9865360" h="2760979">
                  <a:moveTo>
                    <a:pt x="904868" y="9524"/>
                  </a:moveTo>
                  <a:lnTo>
                    <a:pt x="895343" y="9524"/>
                  </a:lnTo>
                  <a:lnTo>
                    <a:pt x="895343" y="0"/>
                  </a:lnTo>
                  <a:lnTo>
                    <a:pt x="904868" y="0"/>
                  </a:lnTo>
                  <a:lnTo>
                    <a:pt x="904868" y="9524"/>
                  </a:lnTo>
                  <a:close/>
                </a:path>
                <a:path w="9865360" h="2760979">
                  <a:moveTo>
                    <a:pt x="923918" y="9524"/>
                  </a:moveTo>
                  <a:lnTo>
                    <a:pt x="914393" y="9524"/>
                  </a:lnTo>
                  <a:lnTo>
                    <a:pt x="914393" y="0"/>
                  </a:lnTo>
                  <a:lnTo>
                    <a:pt x="923918" y="0"/>
                  </a:lnTo>
                  <a:lnTo>
                    <a:pt x="923918" y="9524"/>
                  </a:lnTo>
                  <a:close/>
                </a:path>
                <a:path w="9865360" h="2760979">
                  <a:moveTo>
                    <a:pt x="942968" y="9524"/>
                  </a:moveTo>
                  <a:lnTo>
                    <a:pt x="933443" y="9524"/>
                  </a:lnTo>
                  <a:lnTo>
                    <a:pt x="933443" y="0"/>
                  </a:lnTo>
                  <a:lnTo>
                    <a:pt x="942968" y="0"/>
                  </a:lnTo>
                  <a:lnTo>
                    <a:pt x="942968" y="9524"/>
                  </a:lnTo>
                  <a:close/>
                </a:path>
                <a:path w="9865360" h="2760979">
                  <a:moveTo>
                    <a:pt x="962018" y="9524"/>
                  </a:moveTo>
                  <a:lnTo>
                    <a:pt x="952493" y="9524"/>
                  </a:lnTo>
                  <a:lnTo>
                    <a:pt x="952493" y="0"/>
                  </a:lnTo>
                  <a:lnTo>
                    <a:pt x="962018" y="0"/>
                  </a:lnTo>
                  <a:lnTo>
                    <a:pt x="962018" y="9524"/>
                  </a:lnTo>
                  <a:close/>
                </a:path>
                <a:path w="9865360" h="2760979">
                  <a:moveTo>
                    <a:pt x="981068" y="9524"/>
                  </a:moveTo>
                  <a:lnTo>
                    <a:pt x="971543" y="9524"/>
                  </a:lnTo>
                  <a:lnTo>
                    <a:pt x="971543" y="0"/>
                  </a:lnTo>
                  <a:lnTo>
                    <a:pt x="981068" y="0"/>
                  </a:lnTo>
                  <a:lnTo>
                    <a:pt x="981068" y="9524"/>
                  </a:lnTo>
                  <a:close/>
                </a:path>
                <a:path w="9865360" h="2760979">
                  <a:moveTo>
                    <a:pt x="1000118" y="9524"/>
                  </a:moveTo>
                  <a:lnTo>
                    <a:pt x="990593" y="9524"/>
                  </a:lnTo>
                  <a:lnTo>
                    <a:pt x="990593" y="0"/>
                  </a:lnTo>
                  <a:lnTo>
                    <a:pt x="1000118" y="0"/>
                  </a:lnTo>
                  <a:lnTo>
                    <a:pt x="1000118" y="9524"/>
                  </a:lnTo>
                  <a:close/>
                </a:path>
                <a:path w="9865360" h="2760979">
                  <a:moveTo>
                    <a:pt x="1019168" y="9524"/>
                  </a:moveTo>
                  <a:lnTo>
                    <a:pt x="1009643" y="9524"/>
                  </a:lnTo>
                  <a:lnTo>
                    <a:pt x="1009643" y="0"/>
                  </a:lnTo>
                  <a:lnTo>
                    <a:pt x="1019168" y="0"/>
                  </a:lnTo>
                  <a:lnTo>
                    <a:pt x="1019168" y="9524"/>
                  </a:lnTo>
                  <a:close/>
                </a:path>
                <a:path w="9865360" h="2760979">
                  <a:moveTo>
                    <a:pt x="1038218" y="9524"/>
                  </a:moveTo>
                  <a:lnTo>
                    <a:pt x="1028693" y="9524"/>
                  </a:lnTo>
                  <a:lnTo>
                    <a:pt x="1028693" y="0"/>
                  </a:lnTo>
                  <a:lnTo>
                    <a:pt x="1038218" y="0"/>
                  </a:lnTo>
                  <a:lnTo>
                    <a:pt x="1038218" y="9524"/>
                  </a:lnTo>
                  <a:close/>
                </a:path>
                <a:path w="9865360" h="2760979">
                  <a:moveTo>
                    <a:pt x="1057268" y="9524"/>
                  </a:moveTo>
                  <a:lnTo>
                    <a:pt x="1047743" y="9524"/>
                  </a:lnTo>
                  <a:lnTo>
                    <a:pt x="1047743" y="0"/>
                  </a:lnTo>
                  <a:lnTo>
                    <a:pt x="1057268" y="0"/>
                  </a:lnTo>
                  <a:lnTo>
                    <a:pt x="1057268" y="9524"/>
                  </a:lnTo>
                  <a:close/>
                </a:path>
                <a:path w="9865360" h="2760979">
                  <a:moveTo>
                    <a:pt x="1076318" y="9524"/>
                  </a:moveTo>
                  <a:lnTo>
                    <a:pt x="1066793" y="9524"/>
                  </a:lnTo>
                  <a:lnTo>
                    <a:pt x="1066793" y="0"/>
                  </a:lnTo>
                  <a:lnTo>
                    <a:pt x="1076318" y="0"/>
                  </a:lnTo>
                  <a:lnTo>
                    <a:pt x="1076318" y="9524"/>
                  </a:lnTo>
                  <a:close/>
                </a:path>
                <a:path w="9865360" h="2760979">
                  <a:moveTo>
                    <a:pt x="1095368" y="9524"/>
                  </a:moveTo>
                  <a:lnTo>
                    <a:pt x="1085843" y="9524"/>
                  </a:lnTo>
                  <a:lnTo>
                    <a:pt x="1085843" y="0"/>
                  </a:lnTo>
                  <a:lnTo>
                    <a:pt x="1095368" y="0"/>
                  </a:lnTo>
                  <a:lnTo>
                    <a:pt x="1095368" y="9524"/>
                  </a:lnTo>
                  <a:close/>
                </a:path>
                <a:path w="9865360" h="2760979">
                  <a:moveTo>
                    <a:pt x="1114418" y="9524"/>
                  </a:moveTo>
                  <a:lnTo>
                    <a:pt x="1104893" y="9524"/>
                  </a:lnTo>
                  <a:lnTo>
                    <a:pt x="1104893" y="0"/>
                  </a:lnTo>
                  <a:lnTo>
                    <a:pt x="1114418" y="0"/>
                  </a:lnTo>
                  <a:lnTo>
                    <a:pt x="1114418" y="9524"/>
                  </a:lnTo>
                  <a:close/>
                </a:path>
                <a:path w="9865360" h="2760979">
                  <a:moveTo>
                    <a:pt x="1133468" y="9524"/>
                  </a:moveTo>
                  <a:lnTo>
                    <a:pt x="1123943" y="9524"/>
                  </a:lnTo>
                  <a:lnTo>
                    <a:pt x="1123943" y="0"/>
                  </a:lnTo>
                  <a:lnTo>
                    <a:pt x="1133468" y="0"/>
                  </a:lnTo>
                  <a:lnTo>
                    <a:pt x="1133468" y="9524"/>
                  </a:lnTo>
                  <a:close/>
                </a:path>
                <a:path w="9865360" h="2760979">
                  <a:moveTo>
                    <a:pt x="1152518" y="9524"/>
                  </a:moveTo>
                  <a:lnTo>
                    <a:pt x="1142993" y="9524"/>
                  </a:lnTo>
                  <a:lnTo>
                    <a:pt x="1142993" y="0"/>
                  </a:lnTo>
                  <a:lnTo>
                    <a:pt x="1152518" y="0"/>
                  </a:lnTo>
                  <a:lnTo>
                    <a:pt x="1152518" y="9524"/>
                  </a:lnTo>
                  <a:close/>
                </a:path>
                <a:path w="9865360" h="2760979">
                  <a:moveTo>
                    <a:pt x="1171568" y="9524"/>
                  </a:moveTo>
                  <a:lnTo>
                    <a:pt x="1162043" y="9524"/>
                  </a:lnTo>
                  <a:lnTo>
                    <a:pt x="1162043" y="0"/>
                  </a:lnTo>
                  <a:lnTo>
                    <a:pt x="1171568" y="0"/>
                  </a:lnTo>
                  <a:lnTo>
                    <a:pt x="1171568" y="9524"/>
                  </a:lnTo>
                  <a:close/>
                </a:path>
                <a:path w="9865360" h="2760979">
                  <a:moveTo>
                    <a:pt x="1190618" y="9524"/>
                  </a:moveTo>
                  <a:lnTo>
                    <a:pt x="1181093" y="9524"/>
                  </a:lnTo>
                  <a:lnTo>
                    <a:pt x="1181093" y="0"/>
                  </a:lnTo>
                  <a:lnTo>
                    <a:pt x="1190618" y="0"/>
                  </a:lnTo>
                  <a:lnTo>
                    <a:pt x="1190618" y="9524"/>
                  </a:lnTo>
                  <a:close/>
                </a:path>
                <a:path w="9865360" h="2760979">
                  <a:moveTo>
                    <a:pt x="1209668" y="9524"/>
                  </a:moveTo>
                  <a:lnTo>
                    <a:pt x="1200143" y="9524"/>
                  </a:lnTo>
                  <a:lnTo>
                    <a:pt x="1200143" y="0"/>
                  </a:lnTo>
                  <a:lnTo>
                    <a:pt x="1209668" y="0"/>
                  </a:lnTo>
                  <a:lnTo>
                    <a:pt x="1209668" y="9524"/>
                  </a:lnTo>
                  <a:close/>
                </a:path>
                <a:path w="9865360" h="2760979">
                  <a:moveTo>
                    <a:pt x="1228718" y="9524"/>
                  </a:moveTo>
                  <a:lnTo>
                    <a:pt x="1219193" y="9524"/>
                  </a:lnTo>
                  <a:lnTo>
                    <a:pt x="1219193" y="0"/>
                  </a:lnTo>
                  <a:lnTo>
                    <a:pt x="1228718" y="0"/>
                  </a:lnTo>
                  <a:lnTo>
                    <a:pt x="1228718" y="9524"/>
                  </a:lnTo>
                  <a:close/>
                </a:path>
                <a:path w="9865360" h="2760979">
                  <a:moveTo>
                    <a:pt x="1247768" y="9524"/>
                  </a:moveTo>
                  <a:lnTo>
                    <a:pt x="1238243" y="9524"/>
                  </a:lnTo>
                  <a:lnTo>
                    <a:pt x="1238243" y="0"/>
                  </a:lnTo>
                  <a:lnTo>
                    <a:pt x="1247768" y="0"/>
                  </a:lnTo>
                  <a:lnTo>
                    <a:pt x="1247768" y="9524"/>
                  </a:lnTo>
                  <a:close/>
                </a:path>
                <a:path w="9865360" h="2760979">
                  <a:moveTo>
                    <a:pt x="1266818" y="9524"/>
                  </a:moveTo>
                  <a:lnTo>
                    <a:pt x="1257293" y="9524"/>
                  </a:lnTo>
                  <a:lnTo>
                    <a:pt x="1257293" y="0"/>
                  </a:lnTo>
                  <a:lnTo>
                    <a:pt x="1266818" y="0"/>
                  </a:lnTo>
                  <a:lnTo>
                    <a:pt x="1266818" y="9524"/>
                  </a:lnTo>
                  <a:close/>
                </a:path>
                <a:path w="9865360" h="2760979">
                  <a:moveTo>
                    <a:pt x="1285868" y="9524"/>
                  </a:moveTo>
                  <a:lnTo>
                    <a:pt x="1276343" y="9524"/>
                  </a:lnTo>
                  <a:lnTo>
                    <a:pt x="1276343" y="0"/>
                  </a:lnTo>
                  <a:lnTo>
                    <a:pt x="1285868" y="0"/>
                  </a:lnTo>
                  <a:lnTo>
                    <a:pt x="1285868" y="9524"/>
                  </a:lnTo>
                  <a:close/>
                </a:path>
                <a:path w="9865360" h="2760979">
                  <a:moveTo>
                    <a:pt x="1304918" y="9524"/>
                  </a:moveTo>
                  <a:lnTo>
                    <a:pt x="1295393" y="9524"/>
                  </a:lnTo>
                  <a:lnTo>
                    <a:pt x="1295393" y="0"/>
                  </a:lnTo>
                  <a:lnTo>
                    <a:pt x="1304918" y="0"/>
                  </a:lnTo>
                  <a:lnTo>
                    <a:pt x="1304918" y="9524"/>
                  </a:lnTo>
                  <a:close/>
                </a:path>
                <a:path w="9865360" h="2760979">
                  <a:moveTo>
                    <a:pt x="1323968" y="9524"/>
                  </a:moveTo>
                  <a:lnTo>
                    <a:pt x="1314443" y="9524"/>
                  </a:lnTo>
                  <a:lnTo>
                    <a:pt x="1314443" y="0"/>
                  </a:lnTo>
                  <a:lnTo>
                    <a:pt x="1323968" y="0"/>
                  </a:lnTo>
                  <a:lnTo>
                    <a:pt x="1323968" y="9524"/>
                  </a:lnTo>
                  <a:close/>
                </a:path>
                <a:path w="9865360" h="2760979">
                  <a:moveTo>
                    <a:pt x="1343018" y="9524"/>
                  </a:moveTo>
                  <a:lnTo>
                    <a:pt x="1333493" y="9524"/>
                  </a:lnTo>
                  <a:lnTo>
                    <a:pt x="1333493" y="0"/>
                  </a:lnTo>
                  <a:lnTo>
                    <a:pt x="1343018" y="0"/>
                  </a:lnTo>
                  <a:lnTo>
                    <a:pt x="1343018" y="9524"/>
                  </a:lnTo>
                  <a:close/>
                </a:path>
                <a:path w="9865360" h="2760979">
                  <a:moveTo>
                    <a:pt x="1362068" y="9524"/>
                  </a:moveTo>
                  <a:lnTo>
                    <a:pt x="1352543" y="9524"/>
                  </a:lnTo>
                  <a:lnTo>
                    <a:pt x="1352543" y="0"/>
                  </a:lnTo>
                  <a:lnTo>
                    <a:pt x="1362068" y="0"/>
                  </a:lnTo>
                  <a:lnTo>
                    <a:pt x="1362068" y="9524"/>
                  </a:lnTo>
                  <a:close/>
                </a:path>
                <a:path w="9865360" h="2760979">
                  <a:moveTo>
                    <a:pt x="1381118" y="9524"/>
                  </a:moveTo>
                  <a:lnTo>
                    <a:pt x="1371593" y="9524"/>
                  </a:lnTo>
                  <a:lnTo>
                    <a:pt x="1371593" y="0"/>
                  </a:lnTo>
                  <a:lnTo>
                    <a:pt x="1381118" y="0"/>
                  </a:lnTo>
                  <a:lnTo>
                    <a:pt x="1381118" y="9524"/>
                  </a:lnTo>
                  <a:close/>
                </a:path>
                <a:path w="9865360" h="2760979">
                  <a:moveTo>
                    <a:pt x="1400168" y="9524"/>
                  </a:moveTo>
                  <a:lnTo>
                    <a:pt x="1390643" y="9524"/>
                  </a:lnTo>
                  <a:lnTo>
                    <a:pt x="1390643" y="0"/>
                  </a:lnTo>
                  <a:lnTo>
                    <a:pt x="1400168" y="0"/>
                  </a:lnTo>
                  <a:lnTo>
                    <a:pt x="1400168" y="9524"/>
                  </a:lnTo>
                  <a:close/>
                </a:path>
                <a:path w="9865360" h="2760979">
                  <a:moveTo>
                    <a:pt x="1419218" y="9524"/>
                  </a:moveTo>
                  <a:lnTo>
                    <a:pt x="1409693" y="9524"/>
                  </a:lnTo>
                  <a:lnTo>
                    <a:pt x="1409693" y="0"/>
                  </a:lnTo>
                  <a:lnTo>
                    <a:pt x="1419218" y="0"/>
                  </a:lnTo>
                  <a:lnTo>
                    <a:pt x="1419218" y="9524"/>
                  </a:lnTo>
                  <a:close/>
                </a:path>
                <a:path w="9865360" h="2760979">
                  <a:moveTo>
                    <a:pt x="1438268" y="9524"/>
                  </a:moveTo>
                  <a:lnTo>
                    <a:pt x="1428743" y="9524"/>
                  </a:lnTo>
                  <a:lnTo>
                    <a:pt x="1428743" y="0"/>
                  </a:lnTo>
                  <a:lnTo>
                    <a:pt x="1438268" y="0"/>
                  </a:lnTo>
                  <a:lnTo>
                    <a:pt x="1438268" y="9524"/>
                  </a:lnTo>
                  <a:close/>
                </a:path>
                <a:path w="9865360" h="2760979">
                  <a:moveTo>
                    <a:pt x="1457318" y="9524"/>
                  </a:moveTo>
                  <a:lnTo>
                    <a:pt x="1447793" y="9524"/>
                  </a:lnTo>
                  <a:lnTo>
                    <a:pt x="1447793" y="0"/>
                  </a:lnTo>
                  <a:lnTo>
                    <a:pt x="1457318" y="0"/>
                  </a:lnTo>
                  <a:lnTo>
                    <a:pt x="1457318" y="9524"/>
                  </a:lnTo>
                  <a:close/>
                </a:path>
                <a:path w="9865360" h="2760979">
                  <a:moveTo>
                    <a:pt x="1476368" y="9524"/>
                  </a:moveTo>
                  <a:lnTo>
                    <a:pt x="1466843" y="9524"/>
                  </a:lnTo>
                  <a:lnTo>
                    <a:pt x="1466843" y="0"/>
                  </a:lnTo>
                  <a:lnTo>
                    <a:pt x="1476368" y="0"/>
                  </a:lnTo>
                  <a:lnTo>
                    <a:pt x="1476368" y="9524"/>
                  </a:lnTo>
                  <a:close/>
                </a:path>
                <a:path w="9865360" h="2760979">
                  <a:moveTo>
                    <a:pt x="1495418" y="9524"/>
                  </a:moveTo>
                  <a:lnTo>
                    <a:pt x="1485893" y="9524"/>
                  </a:lnTo>
                  <a:lnTo>
                    <a:pt x="1485893" y="0"/>
                  </a:lnTo>
                  <a:lnTo>
                    <a:pt x="1495418" y="0"/>
                  </a:lnTo>
                  <a:lnTo>
                    <a:pt x="1495418" y="9524"/>
                  </a:lnTo>
                  <a:close/>
                </a:path>
                <a:path w="9865360" h="2760979">
                  <a:moveTo>
                    <a:pt x="1514468" y="9524"/>
                  </a:moveTo>
                  <a:lnTo>
                    <a:pt x="1504943" y="9524"/>
                  </a:lnTo>
                  <a:lnTo>
                    <a:pt x="1504943" y="0"/>
                  </a:lnTo>
                  <a:lnTo>
                    <a:pt x="1514468" y="0"/>
                  </a:lnTo>
                  <a:lnTo>
                    <a:pt x="1514468" y="9524"/>
                  </a:lnTo>
                  <a:close/>
                </a:path>
                <a:path w="9865360" h="2760979">
                  <a:moveTo>
                    <a:pt x="1533518" y="9524"/>
                  </a:moveTo>
                  <a:lnTo>
                    <a:pt x="1523993" y="9524"/>
                  </a:lnTo>
                  <a:lnTo>
                    <a:pt x="1523993" y="0"/>
                  </a:lnTo>
                  <a:lnTo>
                    <a:pt x="1533518" y="0"/>
                  </a:lnTo>
                  <a:lnTo>
                    <a:pt x="1533518" y="9524"/>
                  </a:lnTo>
                  <a:close/>
                </a:path>
                <a:path w="9865360" h="2760979">
                  <a:moveTo>
                    <a:pt x="1552568" y="9524"/>
                  </a:moveTo>
                  <a:lnTo>
                    <a:pt x="1543043" y="9524"/>
                  </a:lnTo>
                  <a:lnTo>
                    <a:pt x="1543043" y="0"/>
                  </a:lnTo>
                  <a:lnTo>
                    <a:pt x="1552568" y="0"/>
                  </a:lnTo>
                  <a:lnTo>
                    <a:pt x="1552568" y="9524"/>
                  </a:lnTo>
                  <a:close/>
                </a:path>
                <a:path w="9865360" h="2760979">
                  <a:moveTo>
                    <a:pt x="1571618" y="9524"/>
                  </a:moveTo>
                  <a:lnTo>
                    <a:pt x="1562093" y="9524"/>
                  </a:lnTo>
                  <a:lnTo>
                    <a:pt x="1562093" y="0"/>
                  </a:lnTo>
                  <a:lnTo>
                    <a:pt x="1571618" y="0"/>
                  </a:lnTo>
                  <a:lnTo>
                    <a:pt x="1571618" y="9524"/>
                  </a:lnTo>
                  <a:close/>
                </a:path>
                <a:path w="9865360" h="2760979">
                  <a:moveTo>
                    <a:pt x="1590668" y="9524"/>
                  </a:moveTo>
                  <a:lnTo>
                    <a:pt x="1581143" y="9524"/>
                  </a:lnTo>
                  <a:lnTo>
                    <a:pt x="1581143" y="0"/>
                  </a:lnTo>
                  <a:lnTo>
                    <a:pt x="1590668" y="0"/>
                  </a:lnTo>
                  <a:lnTo>
                    <a:pt x="1590668" y="9524"/>
                  </a:lnTo>
                  <a:close/>
                </a:path>
                <a:path w="9865360" h="2760979">
                  <a:moveTo>
                    <a:pt x="1609718" y="9524"/>
                  </a:moveTo>
                  <a:lnTo>
                    <a:pt x="1600193" y="9524"/>
                  </a:lnTo>
                  <a:lnTo>
                    <a:pt x="1600193" y="0"/>
                  </a:lnTo>
                  <a:lnTo>
                    <a:pt x="1609718" y="0"/>
                  </a:lnTo>
                  <a:lnTo>
                    <a:pt x="1609718" y="9524"/>
                  </a:lnTo>
                  <a:close/>
                </a:path>
                <a:path w="9865360" h="2760979">
                  <a:moveTo>
                    <a:pt x="1628768" y="9524"/>
                  </a:moveTo>
                  <a:lnTo>
                    <a:pt x="1619243" y="9524"/>
                  </a:lnTo>
                  <a:lnTo>
                    <a:pt x="1619243" y="0"/>
                  </a:lnTo>
                  <a:lnTo>
                    <a:pt x="1628768" y="0"/>
                  </a:lnTo>
                  <a:lnTo>
                    <a:pt x="1628768" y="9524"/>
                  </a:lnTo>
                  <a:close/>
                </a:path>
                <a:path w="9865360" h="2760979">
                  <a:moveTo>
                    <a:pt x="1647818" y="9524"/>
                  </a:moveTo>
                  <a:lnTo>
                    <a:pt x="1638293" y="9524"/>
                  </a:lnTo>
                  <a:lnTo>
                    <a:pt x="1638293" y="0"/>
                  </a:lnTo>
                  <a:lnTo>
                    <a:pt x="1647818" y="0"/>
                  </a:lnTo>
                  <a:lnTo>
                    <a:pt x="1647818" y="9524"/>
                  </a:lnTo>
                  <a:close/>
                </a:path>
                <a:path w="9865360" h="2760979">
                  <a:moveTo>
                    <a:pt x="1666868" y="9524"/>
                  </a:moveTo>
                  <a:lnTo>
                    <a:pt x="1657343" y="9524"/>
                  </a:lnTo>
                  <a:lnTo>
                    <a:pt x="1657343" y="0"/>
                  </a:lnTo>
                  <a:lnTo>
                    <a:pt x="1666868" y="0"/>
                  </a:lnTo>
                  <a:lnTo>
                    <a:pt x="1666868" y="9524"/>
                  </a:lnTo>
                  <a:close/>
                </a:path>
                <a:path w="9865360" h="2760979">
                  <a:moveTo>
                    <a:pt x="1685918" y="9524"/>
                  </a:moveTo>
                  <a:lnTo>
                    <a:pt x="1676393" y="9524"/>
                  </a:lnTo>
                  <a:lnTo>
                    <a:pt x="1676393" y="0"/>
                  </a:lnTo>
                  <a:lnTo>
                    <a:pt x="1685918" y="0"/>
                  </a:lnTo>
                  <a:lnTo>
                    <a:pt x="1685918" y="9524"/>
                  </a:lnTo>
                  <a:close/>
                </a:path>
                <a:path w="9865360" h="2760979">
                  <a:moveTo>
                    <a:pt x="1704968" y="9524"/>
                  </a:moveTo>
                  <a:lnTo>
                    <a:pt x="1695443" y="9524"/>
                  </a:lnTo>
                  <a:lnTo>
                    <a:pt x="1695443" y="0"/>
                  </a:lnTo>
                  <a:lnTo>
                    <a:pt x="1704968" y="0"/>
                  </a:lnTo>
                  <a:lnTo>
                    <a:pt x="1704968" y="9524"/>
                  </a:lnTo>
                  <a:close/>
                </a:path>
                <a:path w="9865360" h="2760979">
                  <a:moveTo>
                    <a:pt x="1724018" y="9524"/>
                  </a:moveTo>
                  <a:lnTo>
                    <a:pt x="1714493" y="9524"/>
                  </a:lnTo>
                  <a:lnTo>
                    <a:pt x="1714493" y="0"/>
                  </a:lnTo>
                  <a:lnTo>
                    <a:pt x="1724018" y="0"/>
                  </a:lnTo>
                  <a:lnTo>
                    <a:pt x="1724018" y="9524"/>
                  </a:lnTo>
                  <a:close/>
                </a:path>
                <a:path w="9865360" h="2760979">
                  <a:moveTo>
                    <a:pt x="1743068" y="9524"/>
                  </a:moveTo>
                  <a:lnTo>
                    <a:pt x="1733543" y="9524"/>
                  </a:lnTo>
                  <a:lnTo>
                    <a:pt x="1733543" y="0"/>
                  </a:lnTo>
                  <a:lnTo>
                    <a:pt x="1743068" y="0"/>
                  </a:lnTo>
                  <a:lnTo>
                    <a:pt x="1743068" y="9524"/>
                  </a:lnTo>
                  <a:close/>
                </a:path>
                <a:path w="9865360" h="2760979">
                  <a:moveTo>
                    <a:pt x="1762118" y="9524"/>
                  </a:moveTo>
                  <a:lnTo>
                    <a:pt x="1752593" y="9524"/>
                  </a:lnTo>
                  <a:lnTo>
                    <a:pt x="1752593" y="0"/>
                  </a:lnTo>
                  <a:lnTo>
                    <a:pt x="1762118" y="0"/>
                  </a:lnTo>
                  <a:lnTo>
                    <a:pt x="1762118" y="9524"/>
                  </a:lnTo>
                  <a:close/>
                </a:path>
                <a:path w="9865360" h="2760979">
                  <a:moveTo>
                    <a:pt x="1781168" y="9524"/>
                  </a:moveTo>
                  <a:lnTo>
                    <a:pt x="1771643" y="9524"/>
                  </a:lnTo>
                  <a:lnTo>
                    <a:pt x="1771643" y="0"/>
                  </a:lnTo>
                  <a:lnTo>
                    <a:pt x="1781168" y="0"/>
                  </a:lnTo>
                  <a:lnTo>
                    <a:pt x="1781168" y="9524"/>
                  </a:lnTo>
                  <a:close/>
                </a:path>
                <a:path w="9865360" h="2760979">
                  <a:moveTo>
                    <a:pt x="1800218" y="9524"/>
                  </a:moveTo>
                  <a:lnTo>
                    <a:pt x="1790693" y="9524"/>
                  </a:lnTo>
                  <a:lnTo>
                    <a:pt x="1790693" y="0"/>
                  </a:lnTo>
                  <a:lnTo>
                    <a:pt x="1800218" y="0"/>
                  </a:lnTo>
                  <a:lnTo>
                    <a:pt x="1800218" y="9524"/>
                  </a:lnTo>
                  <a:close/>
                </a:path>
                <a:path w="9865360" h="2760979">
                  <a:moveTo>
                    <a:pt x="1819268" y="9524"/>
                  </a:moveTo>
                  <a:lnTo>
                    <a:pt x="1809743" y="9524"/>
                  </a:lnTo>
                  <a:lnTo>
                    <a:pt x="1809743" y="0"/>
                  </a:lnTo>
                  <a:lnTo>
                    <a:pt x="1819268" y="0"/>
                  </a:lnTo>
                  <a:lnTo>
                    <a:pt x="1819268" y="9524"/>
                  </a:lnTo>
                  <a:close/>
                </a:path>
                <a:path w="9865360" h="2760979">
                  <a:moveTo>
                    <a:pt x="1838318" y="9524"/>
                  </a:moveTo>
                  <a:lnTo>
                    <a:pt x="1828793" y="9524"/>
                  </a:lnTo>
                  <a:lnTo>
                    <a:pt x="1828793" y="0"/>
                  </a:lnTo>
                  <a:lnTo>
                    <a:pt x="1838318" y="0"/>
                  </a:lnTo>
                  <a:lnTo>
                    <a:pt x="1838318" y="9524"/>
                  </a:lnTo>
                  <a:close/>
                </a:path>
                <a:path w="9865360" h="2760979">
                  <a:moveTo>
                    <a:pt x="1857368" y="9524"/>
                  </a:moveTo>
                  <a:lnTo>
                    <a:pt x="1847843" y="9524"/>
                  </a:lnTo>
                  <a:lnTo>
                    <a:pt x="1847843" y="0"/>
                  </a:lnTo>
                  <a:lnTo>
                    <a:pt x="1857368" y="0"/>
                  </a:lnTo>
                  <a:lnTo>
                    <a:pt x="1857368" y="9524"/>
                  </a:lnTo>
                  <a:close/>
                </a:path>
                <a:path w="9865360" h="2760979">
                  <a:moveTo>
                    <a:pt x="1876418" y="9524"/>
                  </a:moveTo>
                  <a:lnTo>
                    <a:pt x="1866893" y="9524"/>
                  </a:lnTo>
                  <a:lnTo>
                    <a:pt x="1866893" y="0"/>
                  </a:lnTo>
                  <a:lnTo>
                    <a:pt x="1876418" y="0"/>
                  </a:lnTo>
                  <a:lnTo>
                    <a:pt x="1876418" y="9524"/>
                  </a:lnTo>
                  <a:close/>
                </a:path>
                <a:path w="9865360" h="2760979">
                  <a:moveTo>
                    <a:pt x="1895468" y="9524"/>
                  </a:moveTo>
                  <a:lnTo>
                    <a:pt x="1885943" y="9524"/>
                  </a:lnTo>
                  <a:lnTo>
                    <a:pt x="1885943" y="0"/>
                  </a:lnTo>
                  <a:lnTo>
                    <a:pt x="1895468" y="0"/>
                  </a:lnTo>
                  <a:lnTo>
                    <a:pt x="1895468" y="9524"/>
                  </a:lnTo>
                  <a:close/>
                </a:path>
                <a:path w="9865360" h="2760979">
                  <a:moveTo>
                    <a:pt x="1914518" y="9524"/>
                  </a:moveTo>
                  <a:lnTo>
                    <a:pt x="1904993" y="9524"/>
                  </a:lnTo>
                  <a:lnTo>
                    <a:pt x="1904993" y="0"/>
                  </a:lnTo>
                  <a:lnTo>
                    <a:pt x="1914518" y="0"/>
                  </a:lnTo>
                  <a:lnTo>
                    <a:pt x="1914518" y="9524"/>
                  </a:lnTo>
                  <a:close/>
                </a:path>
                <a:path w="9865360" h="2760979">
                  <a:moveTo>
                    <a:pt x="1933568" y="9524"/>
                  </a:moveTo>
                  <a:lnTo>
                    <a:pt x="1924043" y="9524"/>
                  </a:lnTo>
                  <a:lnTo>
                    <a:pt x="1924043" y="0"/>
                  </a:lnTo>
                  <a:lnTo>
                    <a:pt x="1933568" y="0"/>
                  </a:lnTo>
                  <a:lnTo>
                    <a:pt x="1933568" y="9524"/>
                  </a:lnTo>
                  <a:close/>
                </a:path>
                <a:path w="9865360" h="2760979">
                  <a:moveTo>
                    <a:pt x="1952618" y="9524"/>
                  </a:moveTo>
                  <a:lnTo>
                    <a:pt x="1943093" y="9524"/>
                  </a:lnTo>
                  <a:lnTo>
                    <a:pt x="1943093" y="0"/>
                  </a:lnTo>
                  <a:lnTo>
                    <a:pt x="1952618" y="0"/>
                  </a:lnTo>
                  <a:lnTo>
                    <a:pt x="1952618" y="9524"/>
                  </a:lnTo>
                  <a:close/>
                </a:path>
                <a:path w="9865360" h="2760979">
                  <a:moveTo>
                    <a:pt x="1971668" y="9524"/>
                  </a:moveTo>
                  <a:lnTo>
                    <a:pt x="1962143" y="9524"/>
                  </a:lnTo>
                  <a:lnTo>
                    <a:pt x="1962143" y="0"/>
                  </a:lnTo>
                  <a:lnTo>
                    <a:pt x="1971668" y="0"/>
                  </a:lnTo>
                  <a:lnTo>
                    <a:pt x="1971668" y="9524"/>
                  </a:lnTo>
                  <a:close/>
                </a:path>
                <a:path w="9865360" h="2760979">
                  <a:moveTo>
                    <a:pt x="1990718" y="9524"/>
                  </a:moveTo>
                  <a:lnTo>
                    <a:pt x="1981193" y="9524"/>
                  </a:lnTo>
                  <a:lnTo>
                    <a:pt x="1981193" y="0"/>
                  </a:lnTo>
                  <a:lnTo>
                    <a:pt x="1990718" y="0"/>
                  </a:lnTo>
                  <a:lnTo>
                    <a:pt x="1990718" y="9524"/>
                  </a:lnTo>
                  <a:close/>
                </a:path>
                <a:path w="9865360" h="2760979">
                  <a:moveTo>
                    <a:pt x="2009768" y="9524"/>
                  </a:moveTo>
                  <a:lnTo>
                    <a:pt x="2000243" y="9524"/>
                  </a:lnTo>
                  <a:lnTo>
                    <a:pt x="2000243" y="0"/>
                  </a:lnTo>
                  <a:lnTo>
                    <a:pt x="2009768" y="0"/>
                  </a:lnTo>
                  <a:lnTo>
                    <a:pt x="2009768" y="9524"/>
                  </a:lnTo>
                  <a:close/>
                </a:path>
                <a:path w="9865360" h="2760979">
                  <a:moveTo>
                    <a:pt x="2028818" y="9524"/>
                  </a:moveTo>
                  <a:lnTo>
                    <a:pt x="2019293" y="9524"/>
                  </a:lnTo>
                  <a:lnTo>
                    <a:pt x="2019293" y="0"/>
                  </a:lnTo>
                  <a:lnTo>
                    <a:pt x="2028818" y="0"/>
                  </a:lnTo>
                  <a:lnTo>
                    <a:pt x="2028818" y="9524"/>
                  </a:lnTo>
                  <a:close/>
                </a:path>
                <a:path w="9865360" h="2760979">
                  <a:moveTo>
                    <a:pt x="2047868" y="9524"/>
                  </a:moveTo>
                  <a:lnTo>
                    <a:pt x="2038343" y="9524"/>
                  </a:lnTo>
                  <a:lnTo>
                    <a:pt x="2038343" y="0"/>
                  </a:lnTo>
                  <a:lnTo>
                    <a:pt x="2047868" y="0"/>
                  </a:lnTo>
                  <a:lnTo>
                    <a:pt x="2047868" y="9524"/>
                  </a:lnTo>
                  <a:close/>
                </a:path>
                <a:path w="9865360" h="2760979">
                  <a:moveTo>
                    <a:pt x="2066918" y="9524"/>
                  </a:moveTo>
                  <a:lnTo>
                    <a:pt x="2057393" y="9524"/>
                  </a:lnTo>
                  <a:lnTo>
                    <a:pt x="2057393" y="0"/>
                  </a:lnTo>
                  <a:lnTo>
                    <a:pt x="2066918" y="0"/>
                  </a:lnTo>
                  <a:lnTo>
                    <a:pt x="2066918" y="9524"/>
                  </a:lnTo>
                  <a:close/>
                </a:path>
                <a:path w="9865360" h="2760979">
                  <a:moveTo>
                    <a:pt x="2085968" y="9524"/>
                  </a:moveTo>
                  <a:lnTo>
                    <a:pt x="2076443" y="9524"/>
                  </a:lnTo>
                  <a:lnTo>
                    <a:pt x="2076443" y="0"/>
                  </a:lnTo>
                  <a:lnTo>
                    <a:pt x="2085968" y="0"/>
                  </a:lnTo>
                  <a:lnTo>
                    <a:pt x="2085968" y="9524"/>
                  </a:lnTo>
                  <a:close/>
                </a:path>
                <a:path w="9865360" h="2760979">
                  <a:moveTo>
                    <a:pt x="2105018" y="9524"/>
                  </a:moveTo>
                  <a:lnTo>
                    <a:pt x="2095493" y="9524"/>
                  </a:lnTo>
                  <a:lnTo>
                    <a:pt x="2095493" y="0"/>
                  </a:lnTo>
                  <a:lnTo>
                    <a:pt x="2105018" y="0"/>
                  </a:lnTo>
                  <a:lnTo>
                    <a:pt x="2105018" y="9524"/>
                  </a:lnTo>
                  <a:close/>
                </a:path>
                <a:path w="9865360" h="2760979">
                  <a:moveTo>
                    <a:pt x="2124068" y="9524"/>
                  </a:moveTo>
                  <a:lnTo>
                    <a:pt x="2114543" y="9524"/>
                  </a:lnTo>
                  <a:lnTo>
                    <a:pt x="2114543" y="0"/>
                  </a:lnTo>
                  <a:lnTo>
                    <a:pt x="2124068" y="0"/>
                  </a:lnTo>
                  <a:lnTo>
                    <a:pt x="2124068" y="9524"/>
                  </a:lnTo>
                  <a:close/>
                </a:path>
                <a:path w="9865360" h="2760979">
                  <a:moveTo>
                    <a:pt x="2143118" y="9524"/>
                  </a:moveTo>
                  <a:lnTo>
                    <a:pt x="2133593" y="9524"/>
                  </a:lnTo>
                  <a:lnTo>
                    <a:pt x="2133593" y="0"/>
                  </a:lnTo>
                  <a:lnTo>
                    <a:pt x="2143118" y="0"/>
                  </a:lnTo>
                  <a:lnTo>
                    <a:pt x="2143118" y="9524"/>
                  </a:lnTo>
                  <a:close/>
                </a:path>
                <a:path w="9865360" h="2760979">
                  <a:moveTo>
                    <a:pt x="2162168" y="9524"/>
                  </a:moveTo>
                  <a:lnTo>
                    <a:pt x="2152643" y="9524"/>
                  </a:lnTo>
                  <a:lnTo>
                    <a:pt x="2152643" y="0"/>
                  </a:lnTo>
                  <a:lnTo>
                    <a:pt x="2162168" y="0"/>
                  </a:lnTo>
                  <a:lnTo>
                    <a:pt x="2162168" y="9524"/>
                  </a:lnTo>
                  <a:close/>
                </a:path>
                <a:path w="9865360" h="2760979">
                  <a:moveTo>
                    <a:pt x="2181218" y="9524"/>
                  </a:moveTo>
                  <a:lnTo>
                    <a:pt x="2171693" y="9524"/>
                  </a:lnTo>
                  <a:lnTo>
                    <a:pt x="2171693" y="0"/>
                  </a:lnTo>
                  <a:lnTo>
                    <a:pt x="2181218" y="0"/>
                  </a:lnTo>
                  <a:lnTo>
                    <a:pt x="2181218" y="9524"/>
                  </a:lnTo>
                  <a:close/>
                </a:path>
                <a:path w="9865360" h="2760979">
                  <a:moveTo>
                    <a:pt x="2200268" y="9524"/>
                  </a:moveTo>
                  <a:lnTo>
                    <a:pt x="2190743" y="9524"/>
                  </a:lnTo>
                  <a:lnTo>
                    <a:pt x="2190743" y="0"/>
                  </a:lnTo>
                  <a:lnTo>
                    <a:pt x="2200268" y="0"/>
                  </a:lnTo>
                  <a:lnTo>
                    <a:pt x="2200268" y="9524"/>
                  </a:lnTo>
                  <a:close/>
                </a:path>
                <a:path w="9865360" h="2760979">
                  <a:moveTo>
                    <a:pt x="2219318" y="9524"/>
                  </a:moveTo>
                  <a:lnTo>
                    <a:pt x="2209793" y="9524"/>
                  </a:lnTo>
                  <a:lnTo>
                    <a:pt x="2209793" y="0"/>
                  </a:lnTo>
                  <a:lnTo>
                    <a:pt x="2219318" y="0"/>
                  </a:lnTo>
                  <a:lnTo>
                    <a:pt x="2219318" y="9524"/>
                  </a:lnTo>
                  <a:close/>
                </a:path>
                <a:path w="9865360" h="2760979">
                  <a:moveTo>
                    <a:pt x="2238368" y="9524"/>
                  </a:moveTo>
                  <a:lnTo>
                    <a:pt x="2228843" y="9524"/>
                  </a:lnTo>
                  <a:lnTo>
                    <a:pt x="2228843" y="0"/>
                  </a:lnTo>
                  <a:lnTo>
                    <a:pt x="2238368" y="0"/>
                  </a:lnTo>
                  <a:lnTo>
                    <a:pt x="2238368" y="9524"/>
                  </a:lnTo>
                  <a:close/>
                </a:path>
                <a:path w="9865360" h="2760979">
                  <a:moveTo>
                    <a:pt x="2257418" y="9524"/>
                  </a:moveTo>
                  <a:lnTo>
                    <a:pt x="2247893" y="9524"/>
                  </a:lnTo>
                  <a:lnTo>
                    <a:pt x="2247893" y="0"/>
                  </a:lnTo>
                  <a:lnTo>
                    <a:pt x="2257418" y="0"/>
                  </a:lnTo>
                  <a:lnTo>
                    <a:pt x="2257418" y="9524"/>
                  </a:lnTo>
                  <a:close/>
                </a:path>
                <a:path w="9865360" h="2760979">
                  <a:moveTo>
                    <a:pt x="2276468" y="9524"/>
                  </a:moveTo>
                  <a:lnTo>
                    <a:pt x="2266943" y="9524"/>
                  </a:lnTo>
                  <a:lnTo>
                    <a:pt x="2266943" y="0"/>
                  </a:lnTo>
                  <a:lnTo>
                    <a:pt x="2276468" y="0"/>
                  </a:lnTo>
                  <a:lnTo>
                    <a:pt x="2276468" y="9524"/>
                  </a:lnTo>
                  <a:close/>
                </a:path>
                <a:path w="9865360" h="2760979">
                  <a:moveTo>
                    <a:pt x="2295518" y="9524"/>
                  </a:moveTo>
                  <a:lnTo>
                    <a:pt x="2285993" y="9524"/>
                  </a:lnTo>
                  <a:lnTo>
                    <a:pt x="2285993" y="0"/>
                  </a:lnTo>
                  <a:lnTo>
                    <a:pt x="2295518" y="0"/>
                  </a:lnTo>
                  <a:lnTo>
                    <a:pt x="2295518" y="9524"/>
                  </a:lnTo>
                  <a:close/>
                </a:path>
                <a:path w="9865360" h="2760979">
                  <a:moveTo>
                    <a:pt x="2314568" y="9524"/>
                  </a:moveTo>
                  <a:lnTo>
                    <a:pt x="2305043" y="9524"/>
                  </a:lnTo>
                  <a:lnTo>
                    <a:pt x="2305043" y="0"/>
                  </a:lnTo>
                  <a:lnTo>
                    <a:pt x="2314568" y="0"/>
                  </a:lnTo>
                  <a:lnTo>
                    <a:pt x="2314568" y="9524"/>
                  </a:lnTo>
                  <a:close/>
                </a:path>
                <a:path w="9865360" h="2760979">
                  <a:moveTo>
                    <a:pt x="2333618" y="9524"/>
                  </a:moveTo>
                  <a:lnTo>
                    <a:pt x="2324093" y="9524"/>
                  </a:lnTo>
                  <a:lnTo>
                    <a:pt x="2324093" y="0"/>
                  </a:lnTo>
                  <a:lnTo>
                    <a:pt x="2333618" y="0"/>
                  </a:lnTo>
                  <a:lnTo>
                    <a:pt x="2333618" y="9524"/>
                  </a:lnTo>
                  <a:close/>
                </a:path>
                <a:path w="9865360" h="2760979">
                  <a:moveTo>
                    <a:pt x="2352668" y="9524"/>
                  </a:moveTo>
                  <a:lnTo>
                    <a:pt x="2343143" y="9524"/>
                  </a:lnTo>
                  <a:lnTo>
                    <a:pt x="2343143" y="0"/>
                  </a:lnTo>
                  <a:lnTo>
                    <a:pt x="2352668" y="0"/>
                  </a:lnTo>
                  <a:lnTo>
                    <a:pt x="2352668" y="9524"/>
                  </a:lnTo>
                  <a:close/>
                </a:path>
                <a:path w="9865360" h="2760979">
                  <a:moveTo>
                    <a:pt x="2371718" y="9524"/>
                  </a:moveTo>
                  <a:lnTo>
                    <a:pt x="2362193" y="9524"/>
                  </a:lnTo>
                  <a:lnTo>
                    <a:pt x="2362193" y="0"/>
                  </a:lnTo>
                  <a:lnTo>
                    <a:pt x="2371718" y="0"/>
                  </a:lnTo>
                  <a:lnTo>
                    <a:pt x="2371718" y="9524"/>
                  </a:lnTo>
                  <a:close/>
                </a:path>
                <a:path w="9865360" h="2760979">
                  <a:moveTo>
                    <a:pt x="2390768" y="9524"/>
                  </a:moveTo>
                  <a:lnTo>
                    <a:pt x="2381243" y="9524"/>
                  </a:lnTo>
                  <a:lnTo>
                    <a:pt x="2381243" y="0"/>
                  </a:lnTo>
                  <a:lnTo>
                    <a:pt x="2390768" y="0"/>
                  </a:lnTo>
                  <a:lnTo>
                    <a:pt x="2390768" y="9524"/>
                  </a:lnTo>
                  <a:close/>
                </a:path>
                <a:path w="9865360" h="2760979">
                  <a:moveTo>
                    <a:pt x="2409818" y="9524"/>
                  </a:moveTo>
                  <a:lnTo>
                    <a:pt x="2400293" y="9524"/>
                  </a:lnTo>
                  <a:lnTo>
                    <a:pt x="2400293" y="0"/>
                  </a:lnTo>
                  <a:lnTo>
                    <a:pt x="2409818" y="0"/>
                  </a:lnTo>
                  <a:lnTo>
                    <a:pt x="2409818" y="9524"/>
                  </a:lnTo>
                  <a:close/>
                </a:path>
                <a:path w="9865360" h="2760979">
                  <a:moveTo>
                    <a:pt x="2428868" y="9524"/>
                  </a:moveTo>
                  <a:lnTo>
                    <a:pt x="2419343" y="9524"/>
                  </a:lnTo>
                  <a:lnTo>
                    <a:pt x="2419343" y="0"/>
                  </a:lnTo>
                  <a:lnTo>
                    <a:pt x="2428868" y="0"/>
                  </a:lnTo>
                  <a:lnTo>
                    <a:pt x="2428868" y="9524"/>
                  </a:lnTo>
                  <a:close/>
                </a:path>
                <a:path w="9865360" h="2760979">
                  <a:moveTo>
                    <a:pt x="2447918" y="9524"/>
                  </a:moveTo>
                  <a:lnTo>
                    <a:pt x="2438393" y="9524"/>
                  </a:lnTo>
                  <a:lnTo>
                    <a:pt x="2438393" y="0"/>
                  </a:lnTo>
                  <a:lnTo>
                    <a:pt x="2447918" y="0"/>
                  </a:lnTo>
                  <a:lnTo>
                    <a:pt x="2447918" y="9524"/>
                  </a:lnTo>
                  <a:close/>
                </a:path>
                <a:path w="9865360" h="2760979">
                  <a:moveTo>
                    <a:pt x="2466968" y="9524"/>
                  </a:moveTo>
                  <a:lnTo>
                    <a:pt x="2457443" y="9524"/>
                  </a:lnTo>
                  <a:lnTo>
                    <a:pt x="2457443" y="0"/>
                  </a:lnTo>
                  <a:lnTo>
                    <a:pt x="2466968" y="0"/>
                  </a:lnTo>
                  <a:lnTo>
                    <a:pt x="2466968" y="9524"/>
                  </a:lnTo>
                  <a:close/>
                </a:path>
                <a:path w="9865360" h="2760979">
                  <a:moveTo>
                    <a:pt x="2486018" y="9524"/>
                  </a:moveTo>
                  <a:lnTo>
                    <a:pt x="2476493" y="9524"/>
                  </a:lnTo>
                  <a:lnTo>
                    <a:pt x="2476493" y="0"/>
                  </a:lnTo>
                  <a:lnTo>
                    <a:pt x="2486018" y="0"/>
                  </a:lnTo>
                  <a:lnTo>
                    <a:pt x="2486018" y="9524"/>
                  </a:lnTo>
                  <a:close/>
                </a:path>
                <a:path w="9865360" h="2760979">
                  <a:moveTo>
                    <a:pt x="2505068" y="9524"/>
                  </a:moveTo>
                  <a:lnTo>
                    <a:pt x="2495543" y="9524"/>
                  </a:lnTo>
                  <a:lnTo>
                    <a:pt x="2495543" y="0"/>
                  </a:lnTo>
                  <a:lnTo>
                    <a:pt x="2505068" y="0"/>
                  </a:lnTo>
                  <a:lnTo>
                    <a:pt x="2505068" y="9524"/>
                  </a:lnTo>
                  <a:close/>
                </a:path>
                <a:path w="9865360" h="2760979">
                  <a:moveTo>
                    <a:pt x="2524118" y="9524"/>
                  </a:moveTo>
                  <a:lnTo>
                    <a:pt x="2514593" y="9524"/>
                  </a:lnTo>
                  <a:lnTo>
                    <a:pt x="2514593" y="0"/>
                  </a:lnTo>
                  <a:lnTo>
                    <a:pt x="2524118" y="0"/>
                  </a:lnTo>
                  <a:lnTo>
                    <a:pt x="2524118" y="9524"/>
                  </a:lnTo>
                  <a:close/>
                </a:path>
                <a:path w="9865360" h="2760979">
                  <a:moveTo>
                    <a:pt x="2543168" y="9524"/>
                  </a:moveTo>
                  <a:lnTo>
                    <a:pt x="2533643" y="9524"/>
                  </a:lnTo>
                  <a:lnTo>
                    <a:pt x="2533643" y="0"/>
                  </a:lnTo>
                  <a:lnTo>
                    <a:pt x="2543168" y="0"/>
                  </a:lnTo>
                  <a:lnTo>
                    <a:pt x="2543168" y="9524"/>
                  </a:lnTo>
                  <a:close/>
                </a:path>
                <a:path w="9865360" h="2760979">
                  <a:moveTo>
                    <a:pt x="2562218" y="9524"/>
                  </a:moveTo>
                  <a:lnTo>
                    <a:pt x="2552693" y="9524"/>
                  </a:lnTo>
                  <a:lnTo>
                    <a:pt x="2552693" y="0"/>
                  </a:lnTo>
                  <a:lnTo>
                    <a:pt x="2562218" y="0"/>
                  </a:lnTo>
                  <a:lnTo>
                    <a:pt x="2562218" y="9524"/>
                  </a:lnTo>
                  <a:close/>
                </a:path>
                <a:path w="9865360" h="2760979">
                  <a:moveTo>
                    <a:pt x="2581268" y="9524"/>
                  </a:moveTo>
                  <a:lnTo>
                    <a:pt x="2571743" y="9524"/>
                  </a:lnTo>
                  <a:lnTo>
                    <a:pt x="2571743" y="0"/>
                  </a:lnTo>
                  <a:lnTo>
                    <a:pt x="2581268" y="0"/>
                  </a:lnTo>
                  <a:lnTo>
                    <a:pt x="2581268" y="9524"/>
                  </a:lnTo>
                  <a:close/>
                </a:path>
                <a:path w="9865360" h="2760979">
                  <a:moveTo>
                    <a:pt x="2600318" y="9524"/>
                  </a:moveTo>
                  <a:lnTo>
                    <a:pt x="2590793" y="9524"/>
                  </a:lnTo>
                  <a:lnTo>
                    <a:pt x="2590793" y="0"/>
                  </a:lnTo>
                  <a:lnTo>
                    <a:pt x="2600318" y="0"/>
                  </a:lnTo>
                  <a:lnTo>
                    <a:pt x="2600318" y="9524"/>
                  </a:lnTo>
                  <a:close/>
                </a:path>
                <a:path w="9865360" h="2760979">
                  <a:moveTo>
                    <a:pt x="2619368" y="9524"/>
                  </a:moveTo>
                  <a:lnTo>
                    <a:pt x="2609843" y="9524"/>
                  </a:lnTo>
                  <a:lnTo>
                    <a:pt x="2609843" y="0"/>
                  </a:lnTo>
                  <a:lnTo>
                    <a:pt x="2619368" y="0"/>
                  </a:lnTo>
                  <a:lnTo>
                    <a:pt x="2619368" y="9524"/>
                  </a:lnTo>
                  <a:close/>
                </a:path>
                <a:path w="9865360" h="2760979">
                  <a:moveTo>
                    <a:pt x="2638418" y="9524"/>
                  </a:moveTo>
                  <a:lnTo>
                    <a:pt x="2628893" y="9524"/>
                  </a:lnTo>
                  <a:lnTo>
                    <a:pt x="2628893" y="0"/>
                  </a:lnTo>
                  <a:lnTo>
                    <a:pt x="2638418" y="0"/>
                  </a:lnTo>
                  <a:lnTo>
                    <a:pt x="2638418" y="9524"/>
                  </a:lnTo>
                  <a:close/>
                </a:path>
                <a:path w="9865360" h="2760979">
                  <a:moveTo>
                    <a:pt x="2657468" y="9524"/>
                  </a:moveTo>
                  <a:lnTo>
                    <a:pt x="2647943" y="9524"/>
                  </a:lnTo>
                  <a:lnTo>
                    <a:pt x="2647943" y="0"/>
                  </a:lnTo>
                  <a:lnTo>
                    <a:pt x="2657468" y="0"/>
                  </a:lnTo>
                  <a:lnTo>
                    <a:pt x="2657468" y="9524"/>
                  </a:lnTo>
                  <a:close/>
                </a:path>
                <a:path w="9865360" h="2760979">
                  <a:moveTo>
                    <a:pt x="2676518" y="9524"/>
                  </a:moveTo>
                  <a:lnTo>
                    <a:pt x="2666993" y="9524"/>
                  </a:lnTo>
                  <a:lnTo>
                    <a:pt x="2666993" y="0"/>
                  </a:lnTo>
                  <a:lnTo>
                    <a:pt x="2676518" y="0"/>
                  </a:lnTo>
                  <a:lnTo>
                    <a:pt x="2676518" y="9524"/>
                  </a:lnTo>
                  <a:close/>
                </a:path>
                <a:path w="9865360" h="2760979">
                  <a:moveTo>
                    <a:pt x="2695568" y="9524"/>
                  </a:moveTo>
                  <a:lnTo>
                    <a:pt x="2686043" y="9524"/>
                  </a:lnTo>
                  <a:lnTo>
                    <a:pt x="2686043" y="0"/>
                  </a:lnTo>
                  <a:lnTo>
                    <a:pt x="2695568" y="0"/>
                  </a:lnTo>
                  <a:lnTo>
                    <a:pt x="2695568" y="9524"/>
                  </a:lnTo>
                  <a:close/>
                </a:path>
                <a:path w="9865360" h="2760979">
                  <a:moveTo>
                    <a:pt x="2714618" y="9524"/>
                  </a:moveTo>
                  <a:lnTo>
                    <a:pt x="2705093" y="9524"/>
                  </a:lnTo>
                  <a:lnTo>
                    <a:pt x="2705093" y="0"/>
                  </a:lnTo>
                  <a:lnTo>
                    <a:pt x="2714618" y="0"/>
                  </a:lnTo>
                  <a:lnTo>
                    <a:pt x="2714618" y="9524"/>
                  </a:lnTo>
                  <a:close/>
                </a:path>
                <a:path w="9865360" h="2760979">
                  <a:moveTo>
                    <a:pt x="2733668" y="9524"/>
                  </a:moveTo>
                  <a:lnTo>
                    <a:pt x="2724143" y="9524"/>
                  </a:lnTo>
                  <a:lnTo>
                    <a:pt x="2724143" y="0"/>
                  </a:lnTo>
                  <a:lnTo>
                    <a:pt x="2733668" y="0"/>
                  </a:lnTo>
                  <a:lnTo>
                    <a:pt x="2733668" y="9524"/>
                  </a:lnTo>
                  <a:close/>
                </a:path>
                <a:path w="9865360" h="2760979">
                  <a:moveTo>
                    <a:pt x="2752718" y="9524"/>
                  </a:moveTo>
                  <a:lnTo>
                    <a:pt x="2743193" y="9524"/>
                  </a:lnTo>
                  <a:lnTo>
                    <a:pt x="2743193" y="0"/>
                  </a:lnTo>
                  <a:lnTo>
                    <a:pt x="2752718" y="0"/>
                  </a:lnTo>
                  <a:lnTo>
                    <a:pt x="2752718" y="9524"/>
                  </a:lnTo>
                  <a:close/>
                </a:path>
                <a:path w="9865360" h="2760979">
                  <a:moveTo>
                    <a:pt x="2771768" y="9524"/>
                  </a:moveTo>
                  <a:lnTo>
                    <a:pt x="2762243" y="9524"/>
                  </a:lnTo>
                  <a:lnTo>
                    <a:pt x="2762243" y="0"/>
                  </a:lnTo>
                  <a:lnTo>
                    <a:pt x="2771768" y="0"/>
                  </a:lnTo>
                  <a:lnTo>
                    <a:pt x="2771768" y="9524"/>
                  </a:lnTo>
                  <a:close/>
                </a:path>
                <a:path w="9865360" h="2760979">
                  <a:moveTo>
                    <a:pt x="2790818" y="9524"/>
                  </a:moveTo>
                  <a:lnTo>
                    <a:pt x="2781293" y="9524"/>
                  </a:lnTo>
                  <a:lnTo>
                    <a:pt x="2781293" y="0"/>
                  </a:lnTo>
                  <a:lnTo>
                    <a:pt x="2790818" y="0"/>
                  </a:lnTo>
                  <a:lnTo>
                    <a:pt x="2790818" y="9524"/>
                  </a:lnTo>
                  <a:close/>
                </a:path>
                <a:path w="9865360" h="2760979">
                  <a:moveTo>
                    <a:pt x="2809868" y="9524"/>
                  </a:moveTo>
                  <a:lnTo>
                    <a:pt x="2800343" y="9524"/>
                  </a:lnTo>
                  <a:lnTo>
                    <a:pt x="2800343" y="0"/>
                  </a:lnTo>
                  <a:lnTo>
                    <a:pt x="2809868" y="0"/>
                  </a:lnTo>
                  <a:lnTo>
                    <a:pt x="2809868" y="9524"/>
                  </a:lnTo>
                  <a:close/>
                </a:path>
                <a:path w="9865360" h="2760979">
                  <a:moveTo>
                    <a:pt x="2828918" y="9524"/>
                  </a:moveTo>
                  <a:lnTo>
                    <a:pt x="2819393" y="9524"/>
                  </a:lnTo>
                  <a:lnTo>
                    <a:pt x="2819393" y="0"/>
                  </a:lnTo>
                  <a:lnTo>
                    <a:pt x="2828918" y="0"/>
                  </a:lnTo>
                  <a:lnTo>
                    <a:pt x="2828918" y="9524"/>
                  </a:lnTo>
                  <a:close/>
                </a:path>
                <a:path w="9865360" h="2760979">
                  <a:moveTo>
                    <a:pt x="2847968" y="9524"/>
                  </a:moveTo>
                  <a:lnTo>
                    <a:pt x="2838443" y="9524"/>
                  </a:lnTo>
                  <a:lnTo>
                    <a:pt x="2838443" y="0"/>
                  </a:lnTo>
                  <a:lnTo>
                    <a:pt x="2847968" y="0"/>
                  </a:lnTo>
                  <a:lnTo>
                    <a:pt x="2847968" y="9524"/>
                  </a:lnTo>
                  <a:close/>
                </a:path>
                <a:path w="9865360" h="2760979">
                  <a:moveTo>
                    <a:pt x="2867018" y="9524"/>
                  </a:moveTo>
                  <a:lnTo>
                    <a:pt x="2857493" y="9524"/>
                  </a:lnTo>
                  <a:lnTo>
                    <a:pt x="2857493" y="0"/>
                  </a:lnTo>
                  <a:lnTo>
                    <a:pt x="2867018" y="0"/>
                  </a:lnTo>
                  <a:lnTo>
                    <a:pt x="2867018" y="9524"/>
                  </a:lnTo>
                  <a:close/>
                </a:path>
                <a:path w="9865360" h="2760979">
                  <a:moveTo>
                    <a:pt x="2886068" y="9524"/>
                  </a:moveTo>
                  <a:lnTo>
                    <a:pt x="2876543" y="9524"/>
                  </a:lnTo>
                  <a:lnTo>
                    <a:pt x="2876543" y="0"/>
                  </a:lnTo>
                  <a:lnTo>
                    <a:pt x="2886068" y="0"/>
                  </a:lnTo>
                  <a:lnTo>
                    <a:pt x="2886068" y="9524"/>
                  </a:lnTo>
                  <a:close/>
                </a:path>
                <a:path w="9865360" h="2760979">
                  <a:moveTo>
                    <a:pt x="2905118" y="9524"/>
                  </a:moveTo>
                  <a:lnTo>
                    <a:pt x="2895593" y="9524"/>
                  </a:lnTo>
                  <a:lnTo>
                    <a:pt x="2895593" y="0"/>
                  </a:lnTo>
                  <a:lnTo>
                    <a:pt x="2905118" y="0"/>
                  </a:lnTo>
                  <a:lnTo>
                    <a:pt x="2905118" y="9524"/>
                  </a:lnTo>
                  <a:close/>
                </a:path>
                <a:path w="9865360" h="2760979">
                  <a:moveTo>
                    <a:pt x="2924168" y="9524"/>
                  </a:moveTo>
                  <a:lnTo>
                    <a:pt x="2914643" y="9524"/>
                  </a:lnTo>
                  <a:lnTo>
                    <a:pt x="2914643" y="0"/>
                  </a:lnTo>
                  <a:lnTo>
                    <a:pt x="2924168" y="0"/>
                  </a:lnTo>
                  <a:lnTo>
                    <a:pt x="2924168" y="9524"/>
                  </a:lnTo>
                  <a:close/>
                </a:path>
                <a:path w="9865360" h="2760979">
                  <a:moveTo>
                    <a:pt x="2943218" y="9524"/>
                  </a:moveTo>
                  <a:lnTo>
                    <a:pt x="2933693" y="9524"/>
                  </a:lnTo>
                  <a:lnTo>
                    <a:pt x="2933693" y="0"/>
                  </a:lnTo>
                  <a:lnTo>
                    <a:pt x="2943218" y="0"/>
                  </a:lnTo>
                  <a:lnTo>
                    <a:pt x="2943218" y="9524"/>
                  </a:lnTo>
                  <a:close/>
                </a:path>
                <a:path w="9865360" h="2760979">
                  <a:moveTo>
                    <a:pt x="2962268" y="9524"/>
                  </a:moveTo>
                  <a:lnTo>
                    <a:pt x="2952743" y="9524"/>
                  </a:lnTo>
                  <a:lnTo>
                    <a:pt x="2952743" y="0"/>
                  </a:lnTo>
                  <a:lnTo>
                    <a:pt x="2962268" y="0"/>
                  </a:lnTo>
                  <a:lnTo>
                    <a:pt x="2962268" y="9524"/>
                  </a:lnTo>
                  <a:close/>
                </a:path>
                <a:path w="9865360" h="2760979">
                  <a:moveTo>
                    <a:pt x="2981318" y="9524"/>
                  </a:moveTo>
                  <a:lnTo>
                    <a:pt x="2971793" y="9524"/>
                  </a:lnTo>
                  <a:lnTo>
                    <a:pt x="2971793" y="0"/>
                  </a:lnTo>
                  <a:lnTo>
                    <a:pt x="2981318" y="0"/>
                  </a:lnTo>
                  <a:lnTo>
                    <a:pt x="2981318" y="9524"/>
                  </a:lnTo>
                  <a:close/>
                </a:path>
                <a:path w="9865360" h="2760979">
                  <a:moveTo>
                    <a:pt x="3000368" y="9524"/>
                  </a:moveTo>
                  <a:lnTo>
                    <a:pt x="2990843" y="9524"/>
                  </a:lnTo>
                  <a:lnTo>
                    <a:pt x="2990843" y="0"/>
                  </a:lnTo>
                  <a:lnTo>
                    <a:pt x="3000368" y="0"/>
                  </a:lnTo>
                  <a:lnTo>
                    <a:pt x="3000368" y="9524"/>
                  </a:lnTo>
                  <a:close/>
                </a:path>
                <a:path w="9865360" h="2760979">
                  <a:moveTo>
                    <a:pt x="3019418" y="9524"/>
                  </a:moveTo>
                  <a:lnTo>
                    <a:pt x="3009893" y="9524"/>
                  </a:lnTo>
                  <a:lnTo>
                    <a:pt x="3009893" y="0"/>
                  </a:lnTo>
                  <a:lnTo>
                    <a:pt x="3019418" y="0"/>
                  </a:lnTo>
                  <a:lnTo>
                    <a:pt x="3019418" y="9524"/>
                  </a:lnTo>
                  <a:close/>
                </a:path>
                <a:path w="9865360" h="2760979">
                  <a:moveTo>
                    <a:pt x="3038468" y="9524"/>
                  </a:moveTo>
                  <a:lnTo>
                    <a:pt x="3028943" y="9524"/>
                  </a:lnTo>
                  <a:lnTo>
                    <a:pt x="3028943" y="0"/>
                  </a:lnTo>
                  <a:lnTo>
                    <a:pt x="3038468" y="0"/>
                  </a:lnTo>
                  <a:lnTo>
                    <a:pt x="3038468" y="9524"/>
                  </a:lnTo>
                  <a:close/>
                </a:path>
                <a:path w="9865360" h="2760979">
                  <a:moveTo>
                    <a:pt x="3057518" y="9524"/>
                  </a:moveTo>
                  <a:lnTo>
                    <a:pt x="3047993" y="9524"/>
                  </a:lnTo>
                  <a:lnTo>
                    <a:pt x="3047993" y="0"/>
                  </a:lnTo>
                  <a:lnTo>
                    <a:pt x="3057518" y="0"/>
                  </a:lnTo>
                  <a:lnTo>
                    <a:pt x="3057518" y="9524"/>
                  </a:lnTo>
                  <a:close/>
                </a:path>
                <a:path w="9865360" h="2760979">
                  <a:moveTo>
                    <a:pt x="3076568" y="9524"/>
                  </a:moveTo>
                  <a:lnTo>
                    <a:pt x="3067043" y="9524"/>
                  </a:lnTo>
                  <a:lnTo>
                    <a:pt x="3067043" y="0"/>
                  </a:lnTo>
                  <a:lnTo>
                    <a:pt x="3076568" y="0"/>
                  </a:lnTo>
                  <a:lnTo>
                    <a:pt x="3076568" y="9524"/>
                  </a:lnTo>
                  <a:close/>
                </a:path>
                <a:path w="9865360" h="2760979">
                  <a:moveTo>
                    <a:pt x="3095618" y="9524"/>
                  </a:moveTo>
                  <a:lnTo>
                    <a:pt x="3086093" y="9524"/>
                  </a:lnTo>
                  <a:lnTo>
                    <a:pt x="3086093" y="0"/>
                  </a:lnTo>
                  <a:lnTo>
                    <a:pt x="3095618" y="0"/>
                  </a:lnTo>
                  <a:lnTo>
                    <a:pt x="3095618" y="9524"/>
                  </a:lnTo>
                  <a:close/>
                </a:path>
                <a:path w="9865360" h="2760979">
                  <a:moveTo>
                    <a:pt x="3114668" y="9524"/>
                  </a:moveTo>
                  <a:lnTo>
                    <a:pt x="3105143" y="9524"/>
                  </a:lnTo>
                  <a:lnTo>
                    <a:pt x="3105143" y="0"/>
                  </a:lnTo>
                  <a:lnTo>
                    <a:pt x="3114668" y="0"/>
                  </a:lnTo>
                  <a:lnTo>
                    <a:pt x="3114668" y="9524"/>
                  </a:lnTo>
                  <a:close/>
                </a:path>
                <a:path w="9865360" h="2760979">
                  <a:moveTo>
                    <a:pt x="3133718" y="9524"/>
                  </a:moveTo>
                  <a:lnTo>
                    <a:pt x="3124193" y="9524"/>
                  </a:lnTo>
                  <a:lnTo>
                    <a:pt x="3124193" y="0"/>
                  </a:lnTo>
                  <a:lnTo>
                    <a:pt x="3133718" y="0"/>
                  </a:lnTo>
                  <a:lnTo>
                    <a:pt x="3133718" y="9524"/>
                  </a:lnTo>
                  <a:close/>
                </a:path>
                <a:path w="9865360" h="2760979">
                  <a:moveTo>
                    <a:pt x="3152768" y="9524"/>
                  </a:moveTo>
                  <a:lnTo>
                    <a:pt x="3143243" y="9524"/>
                  </a:lnTo>
                  <a:lnTo>
                    <a:pt x="3143243" y="0"/>
                  </a:lnTo>
                  <a:lnTo>
                    <a:pt x="3152768" y="0"/>
                  </a:lnTo>
                  <a:lnTo>
                    <a:pt x="3152768" y="9524"/>
                  </a:lnTo>
                  <a:close/>
                </a:path>
                <a:path w="9865360" h="2760979">
                  <a:moveTo>
                    <a:pt x="3171818" y="9524"/>
                  </a:moveTo>
                  <a:lnTo>
                    <a:pt x="3162293" y="9524"/>
                  </a:lnTo>
                  <a:lnTo>
                    <a:pt x="3162293" y="0"/>
                  </a:lnTo>
                  <a:lnTo>
                    <a:pt x="3171818" y="0"/>
                  </a:lnTo>
                  <a:lnTo>
                    <a:pt x="3171818" y="9524"/>
                  </a:lnTo>
                  <a:close/>
                </a:path>
                <a:path w="9865360" h="2760979">
                  <a:moveTo>
                    <a:pt x="3190868" y="9524"/>
                  </a:moveTo>
                  <a:lnTo>
                    <a:pt x="3181343" y="9524"/>
                  </a:lnTo>
                  <a:lnTo>
                    <a:pt x="3181343" y="0"/>
                  </a:lnTo>
                  <a:lnTo>
                    <a:pt x="3190868" y="0"/>
                  </a:lnTo>
                  <a:lnTo>
                    <a:pt x="3190868" y="9524"/>
                  </a:lnTo>
                  <a:close/>
                </a:path>
                <a:path w="9865360" h="2760979">
                  <a:moveTo>
                    <a:pt x="3209918" y="9524"/>
                  </a:moveTo>
                  <a:lnTo>
                    <a:pt x="3200393" y="9524"/>
                  </a:lnTo>
                  <a:lnTo>
                    <a:pt x="3200393" y="0"/>
                  </a:lnTo>
                  <a:lnTo>
                    <a:pt x="3209918" y="0"/>
                  </a:lnTo>
                  <a:lnTo>
                    <a:pt x="3209918" y="9524"/>
                  </a:lnTo>
                  <a:close/>
                </a:path>
                <a:path w="9865360" h="2760979">
                  <a:moveTo>
                    <a:pt x="3228968" y="9524"/>
                  </a:moveTo>
                  <a:lnTo>
                    <a:pt x="3219443" y="9524"/>
                  </a:lnTo>
                  <a:lnTo>
                    <a:pt x="3219443" y="0"/>
                  </a:lnTo>
                  <a:lnTo>
                    <a:pt x="3228968" y="0"/>
                  </a:lnTo>
                  <a:lnTo>
                    <a:pt x="3228968" y="9524"/>
                  </a:lnTo>
                  <a:close/>
                </a:path>
                <a:path w="9865360" h="2760979">
                  <a:moveTo>
                    <a:pt x="3248018" y="9524"/>
                  </a:moveTo>
                  <a:lnTo>
                    <a:pt x="3238493" y="9524"/>
                  </a:lnTo>
                  <a:lnTo>
                    <a:pt x="3238493" y="0"/>
                  </a:lnTo>
                  <a:lnTo>
                    <a:pt x="3248018" y="0"/>
                  </a:lnTo>
                  <a:lnTo>
                    <a:pt x="3248018" y="9524"/>
                  </a:lnTo>
                  <a:close/>
                </a:path>
                <a:path w="9865360" h="2760979">
                  <a:moveTo>
                    <a:pt x="3267068" y="9524"/>
                  </a:moveTo>
                  <a:lnTo>
                    <a:pt x="3257543" y="9524"/>
                  </a:lnTo>
                  <a:lnTo>
                    <a:pt x="3257543" y="0"/>
                  </a:lnTo>
                  <a:lnTo>
                    <a:pt x="3267068" y="0"/>
                  </a:lnTo>
                  <a:lnTo>
                    <a:pt x="3267068" y="9524"/>
                  </a:lnTo>
                  <a:close/>
                </a:path>
                <a:path w="9865360" h="2760979">
                  <a:moveTo>
                    <a:pt x="3286118" y="9524"/>
                  </a:moveTo>
                  <a:lnTo>
                    <a:pt x="3276593" y="9524"/>
                  </a:lnTo>
                  <a:lnTo>
                    <a:pt x="3276593" y="0"/>
                  </a:lnTo>
                  <a:lnTo>
                    <a:pt x="3286118" y="0"/>
                  </a:lnTo>
                  <a:lnTo>
                    <a:pt x="3286118" y="9524"/>
                  </a:lnTo>
                  <a:close/>
                </a:path>
                <a:path w="9865360" h="2760979">
                  <a:moveTo>
                    <a:pt x="3305168" y="9524"/>
                  </a:moveTo>
                  <a:lnTo>
                    <a:pt x="3295643" y="9524"/>
                  </a:lnTo>
                  <a:lnTo>
                    <a:pt x="3295643" y="0"/>
                  </a:lnTo>
                  <a:lnTo>
                    <a:pt x="3305168" y="0"/>
                  </a:lnTo>
                  <a:lnTo>
                    <a:pt x="3305168" y="9524"/>
                  </a:lnTo>
                  <a:close/>
                </a:path>
                <a:path w="9865360" h="2760979">
                  <a:moveTo>
                    <a:pt x="3324218" y="9524"/>
                  </a:moveTo>
                  <a:lnTo>
                    <a:pt x="3314693" y="9524"/>
                  </a:lnTo>
                  <a:lnTo>
                    <a:pt x="3314693" y="0"/>
                  </a:lnTo>
                  <a:lnTo>
                    <a:pt x="3324218" y="0"/>
                  </a:lnTo>
                  <a:lnTo>
                    <a:pt x="3324218" y="9524"/>
                  </a:lnTo>
                  <a:close/>
                </a:path>
                <a:path w="9865360" h="2760979">
                  <a:moveTo>
                    <a:pt x="3343268" y="9524"/>
                  </a:moveTo>
                  <a:lnTo>
                    <a:pt x="3333743" y="9524"/>
                  </a:lnTo>
                  <a:lnTo>
                    <a:pt x="3333743" y="0"/>
                  </a:lnTo>
                  <a:lnTo>
                    <a:pt x="3343268" y="0"/>
                  </a:lnTo>
                  <a:lnTo>
                    <a:pt x="3343268" y="9524"/>
                  </a:lnTo>
                  <a:close/>
                </a:path>
                <a:path w="9865360" h="2760979">
                  <a:moveTo>
                    <a:pt x="3362318" y="9524"/>
                  </a:moveTo>
                  <a:lnTo>
                    <a:pt x="3352793" y="9524"/>
                  </a:lnTo>
                  <a:lnTo>
                    <a:pt x="3352793" y="0"/>
                  </a:lnTo>
                  <a:lnTo>
                    <a:pt x="3362318" y="0"/>
                  </a:lnTo>
                  <a:lnTo>
                    <a:pt x="3362318" y="9524"/>
                  </a:lnTo>
                  <a:close/>
                </a:path>
                <a:path w="9865360" h="2760979">
                  <a:moveTo>
                    <a:pt x="3381368" y="9524"/>
                  </a:moveTo>
                  <a:lnTo>
                    <a:pt x="3371843" y="9524"/>
                  </a:lnTo>
                  <a:lnTo>
                    <a:pt x="3371843" y="0"/>
                  </a:lnTo>
                  <a:lnTo>
                    <a:pt x="3381368" y="0"/>
                  </a:lnTo>
                  <a:lnTo>
                    <a:pt x="3381368" y="9524"/>
                  </a:lnTo>
                  <a:close/>
                </a:path>
                <a:path w="9865360" h="2760979">
                  <a:moveTo>
                    <a:pt x="3400418" y="9524"/>
                  </a:moveTo>
                  <a:lnTo>
                    <a:pt x="3390893" y="9524"/>
                  </a:lnTo>
                  <a:lnTo>
                    <a:pt x="3390893" y="0"/>
                  </a:lnTo>
                  <a:lnTo>
                    <a:pt x="3400418" y="0"/>
                  </a:lnTo>
                  <a:lnTo>
                    <a:pt x="3400418" y="9524"/>
                  </a:lnTo>
                  <a:close/>
                </a:path>
                <a:path w="9865360" h="2760979">
                  <a:moveTo>
                    <a:pt x="3419468" y="9524"/>
                  </a:moveTo>
                  <a:lnTo>
                    <a:pt x="3409943" y="9524"/>
                  </a:lnTo>
                  <a:lnTo>
                    <a:pt x="3409943" y="0"/>
                  </a:lnTo>
                  <a:lnTo>
                    <a:pt x="3419468" y="0"/>
                  </a:lnTo>
                  <a:lnTo>
                    <a:pt x="3419468" y="9524"/>
                  </a:lnTo>
                  <a:close/>
                </a:path>
                <a:path w="9865360" h="2760979">
                  <a:moveTo>
                    <a:pt x="3438518" y="9524"/>
                  </a:moveTo>
                  <a:lnTo>
                    <a:pt x="3428993" y="9524"/>
                  </a:lnTo>
                  <a:lnTo>
                    <a:pt x="3428993" y="0"/>
                  </a:lnTo>
                  <a:lnTo>
                    <a:pt x="3438518" y="0"/>
                  </a:lnTo>
                  <a:lnTo>
                    <a:pt x="3438518" y="9524"/>
                  </a:lnTo>
                  <a:close/>
                </a:path>
                <a:path w="9865360" h="2760979">
                  <a:moveTo>
                    <a:pt x="3457568" y="9524"/>
                  </a:moveTo>
                  <a:lnTo>
                    <a:pt x="3448043" y="9524"/>
                  </a:lnTo>
                  <a:lnTo>
                    <a:pt x="3448043" y="0"/>
                  </a:lnTo>
                  <a:lnTo>
                    <a:pt x="3457568" y="0"/>
                  </a:lnTo>
                  <a:lnTo>
                    <a:pt x="3457568" y="9524"/>
                  </a:lnTo>
                  <a:close/>
                </a:path>
                <a:path w="9865360" h="2760979">
                  <a:moveTo>
                    <a:pt x="3476618" y="9524"/>
                  </a:moveTo>
                  <a:lnTo>
                    <a:pt x="3467093" y="9524"/>
                  </a:lnTo>
                  <a:lnTo>
                    <a:pt x="3467093" y="0"/>
                  </a:lnTo>
                  <a:lnTo>
                    <a:pt x="3476618" y="0"/>
                  </a:lnTo>
                  <a:lnTo>
                    <a:pt x="3476618" y="9524"/>
                  </a:lnTo>
                  <a:close/>
                </a:path>
                <a:path w="9865360" h="2760979">
                  <a:moveTo>
                    <a:pt x="3495668" y="9524"/>
                  </a:moveTo>
                  <a:lnTo>
                    <a:pt x="3486143" y="9524"/>
                  </a:lnTo>
                  <a:lnTo>
                    <a:pt x="3486143" y="0"/>
                  </a:lnTo>
                  <a:lnTo>
                    <a:pt x="3495668" y="0"/>
                  </a:lnTo>
                  <a:lnTo>
                    <a:pt x="3495668" y="9524"/>
                  </a:lnTo>
                  <a:close/>
                </a:path>
                <a:path w="9865360" h="2760979">
                  <a:moveTo>
                    <a:pt x="3514718" y="9524"/>
                  </a:moveTo>
                  <a:lnTo>
                    <a:pt x="3505193" y="9524"/>
                  </a:lnTo>
                  <a:lnTo>
                    <a:pt x="3505193" y="0"/>
                  </a:lnTo>
                  <a:lnTo>
                    <a:pt x="3514718" y="0"/>
                  </a:lnTo>
                  <a:lnTo>
                    <a:pt x="3514718" y="9524"/>
                  </a:lnTo>
                  <a:close/>
                </a:path>
                <a:path w="9865360" h="2760979">
                  <a:moveTo>
                    <a:pt x="3533768" y="9524"/>
                  </a:moveTo>
                  <a:lnTo>
                    <a:pt x="3524243" y="9524"/>
                  </a:lnTo>
                  <a:lnTo>
                    <a:pt x="3524243" y="0"/>
                  </a:lnTo>
                  <a:lnTo>
                    <a:pt x="3533768" y="0"/>
                  </a:lnTo>
                  <a:lnTo>
                    <a:pt x="3533768" y="9524"/>
                  </a:lnTo>
                  <a:close/>
                </a:path>
                <a:path w="9865360" h="2760979">
                  <a:moveTo>
                    <a:pt x="3552818" y="9524"/>
                  </a:moveTo>
                  <a:lnTo>
                    <a:pt x="3543293" y="9524"/>
                  </a:lnTo>
                  <a:lnTo>
                    <a:pt x="3543293" y="0"/>
                  </a:lnTo>
                  <a:lnTo>
                    <a:pt x="3552818" y="0"/>
                  </a:lnTo>
                  <a:lnTo>
                    <a:pt x="3552818" y="9524"/>
                  </a:lnTo>
                  <a:close/>
                </a:path>
                <a:path w="9865360" h="2760979">
                  <a:moveTo>
                    <a:pt x="3571868" y="9524"/>
                  </a:moveTo>
                  <a:lnTo>
                    <a:pt x="3562343" y="9524"/>
                  </a:lnTo>
                  <a:lnTo>
                    <a:pt x="3562343" y="0"/>
                  </a:lnTo>
                  <a:lnTo>
                    <a:pt x="3571868" y="0"/>
                  </a:lnTo>
                  <a:lnTo>
                    <a:pt x="3571868" y="9524"/>
                  </a:lnTo>
                  <a:close/>
                </a:path>
                <a:path w="9865360" h="2760979">
                  <a:moveTo>
                    <a:pt x="3590918" y="9524"/>
                  </a:moveTo>
                  <a:lnTo>
                    <a:pt x="3581393" y="9524"/>
                  </a:lnTo>
                  <a:lnTo>
                    <a:pt x="3581393" y="0"/>
                  </a:lnTo>
                  <a:lnTo>
                    <a:pt x="3590918" y="0"/>
                  </a:lnTo>
                  <a:lnTo>
                    <a:pt x="3590918" y="9524"/>
                  </a:lnTo>
                  <a:close/>
                </a:path>
                <a:path w="9865360" h="2760979">
                  <a:moveTo>
                    <a:pt x="3609968" y="9524"/>
                  </a:moveTo>
                  <a:lnTo>
                    <a:pt x="3600443" y="9524"/>
                  </a:lnTo>
                  <a:lnTo>
                    <a:pt x="3600443" y="0"/>
                  </a:lnTo>
                  <a:lnTo>
                    <a:pt x="3609968" y="0"/>
                  </a:lnTo>
                  <a:lnTo>
                    <a:pt x="3609968" y="9524"/>
                  </a:lnTo>
                  <a:close/>
                </a:path>
                <a:path w="9865360" h="2760979">
                  <a:moveTo>
                    <a:pt x="3629018" y="9524"/>
                  </a:moveTo>
                  <a:lnTo>
                    <a:pt x="3619493" y="9524"/>
                  </a:lnTo>
                  <a:lnTo>
                    <a:pt x="3619493" y="0"/>
                  </a:lnTo>
                  <a:lnTo>
                    <a:pt x="3629018" y="0"/>
                  </a:lnTo>
                  <a:lnTo>
                    <a:pt x="3629018" y="9524"/>
                  </a:lnTo>
                  <a:close/>
                </a:path>
                <a:path w="9865360" h="2760979">
                  <a:moveTo>
                    <a:pt x="3648068" y="9524"/>
                  </a:moveTo>
                  <a:lnTo>
                    <a:pt x="3638543" y="9524"/>
                  </a:lnTo>
                  <a:lnTo>
                    <a:pt x="3638543" y="0"/>
                  </a:lnTo>
                  <a:lnTo>
                    <a:pt x="3648068" y="0"/>
                  </a:lnTo>
                  <a:lnTo>
                    <a:pt x="3648068" y="9524"/>
                  </a:lnTo>
                  <a:close/>
                </a:path>
                <a:path w="9865360" h="2760979">
                  <a:moveTo>
                    <a:pt x="3667118" y="9524"/>
                  </a:moveTo>
                  <a:lnTo>
                    <a:pt x="3657593" y="9524"/>
                  </a:lnTo>
                  <a:lnTo>
                    <a:pt x="3657593" y="0"/>
                  </a:lnTo>
                  <a:lnTo>
                    <a:pt x="3667118" y="0"/>
                  </a:lnTo>
                  <a:lnTo>
                    <a:pt x="3667118" y="9524"/>
                  </a:lnTo>
                  <a:close/>
                </a:path>
                <a:path w="9865360" h="2760979">
                  <a:moveTo>
                    <a:pt x="3686168" y="9524"/>
                  </a:moveTo>
                  <a:lnTo>
                    <a:pt x="3676643" y="9524"/>
                  </a:lnTo>
                  <a:lnTo>
                    <a:pt x="3676643" y="0"/>
                  </a:lnTo>
                  <a:lnTo>
                    <a:pt x="3686168" y="0"/>
                  </a:lnTo>
                  <a:lnTo>
                    <a:pt x="3686168" y="9524"/>
                  </a:lnTo>
                  <a:close/>
                </a:path>
                <a:path w="9865360" h="2760979">
                  <a:moveTo>
                    <a:pt x="3705218" y="9524"/>
                  </a:moveTo>
                  <a:lnTo>
                    <a:pt x="3695693" y="9524"/>
                  </a:lnTo>
                  <a:lnTo>
                    <a:pt x="3695693" y="0"/>
                  </a:lnTo>
                  <a:lnTo>
                    <a:pt x="3705218" y="0"/>
                  </a:lnTo>
                  <a:lnTo>
                    <a:pt x="3705218" y="9524"/>
                  </a:lnTo>
                  <a:close/>
                </a:path>
                <a:path w="9865360" h="2760979">
                  <a:moveTo>
                    <a:pt x="3724268" y="9524"/>
                  </a:moveTo>
                  <a:lnTo>
                    <a:pt x="3714743" y="9524"/>
                  </a:lnTo>
                  <a:lnTo>
                    <a:pt x="3714743" y="0"/>
                  </a:lnTo>
                  <a:lnTo>
                    <a:pt x="3724268" y="0"/>
                  </a:lnTo>
                  <a:lnTo>
                    <a:pt x="3724268" y="9524"/>
                  </a:lnTo>
                  <a:close/>
                </a:path>
                <a:path w="9865360" h="2760979">
                  <a:moveTo>
                    <a:pt x="3743318" y="9524"/>
                  </a:moveTo>
                  <a:lnTo>
                    <a:pt x="3733793" y="9524"/>
                  </a:lnTo>
                  <a:lnTo>
                    <a:pt x="3733793" y="0"/>
                  </a:lnTo>
                  <a:lnTo>
                    <a:pt x="3743318" y="0"/>
                  </a:lnTo>
                  <a:lnTo>
                    <a:pt x="3743318" y="9524"/>
                  </a:lnTo>
                  <a:close/>
                </a:path>
                <a:path w="9865360" h="2760979">
                  <a:moveTo>
                    <a:pt x="3762368" y="9524"/>
                  </a:moveTo>
                  <a:lnTo>
                    <a:pt x="3752843" y="9524"/>
                  </a:lnTo>
                  <a:lnTo>
                    <a:pt x="3752843" y="0"/>
                  </a:lnTo>
                  <a:lnTo>
                    <a:pt x="3762368" y="0"/>
                  </a:lnTo>
                  <a:lnTo>
                    <a:pt x="3762368" y="9524"/>
                  </a:lnTo>
                  <a:close/>
                </a:path>
                <a:path w="9865360" h="2760979">
                  <a:moveTo>
                    <a:pt x="3781418" y="9524"/>
                  </a:moveTo>
                  <a:lnTo>
                    <a:pt x="3771893" y="9524"/>
                  </a:lnTo>
                  <a:lnTo>
                    <a:pt x="3771893" y="0"/>
                  </a:lnTo>
                  <a:lnTo>
                    <a:pt x="3781418" y="0"/>
                  </a:lnTo>
                  <a:lnTo>
                    <a:pt x="3781418" y="9524"/>
                  </a:lnTo>
                  <a:close/>
                </a:path>
                <a:path w="9865360" h="2760979">
                  <a:moveTo>
                    <a:pt x="3800468" y="9524"/>
                  </a:moveTo>
                  <a:lnTo>
                    <a:pt x="3790943" y="9524"/>
                  </a:lnTo>
                  <a:lnTo>
                    <a:pt x="3790943" y="0"/>
                  </a:lnTo>
                  <a:lnTo>
                    <a:pt x="3800468" y="0"/>
                  </a:lnTo>
                  <a:lnTo>
                    <a:pt x="3800468" y="9524"/>
                  </a:lnTo>
                  <a:close/>
                </a:path>
                <a:path w="9865360" h="2760979">
                  <a:moveTo>
                    <a:pt x="3819518" y="9524"/>
                  </a:moveTo>
                  <a:lnTo>
                    <a:pt x="3809993" y="9524"/>
                  </a:lnTo>
                  <a:lnTo>
                    <a:pt x="3809993" y="0"/>
                  </a:lnTo>
                  <a:lnTo>
                    <a:pt x="3819518" y="0"/>
                  </a:lnTo>
                  <a:lnTo>
                    <a:pt x="3819518" y="9524"/>
                  </a:lnTo>
                  <a:close/>
                </a:path>
                <a:path w="9865360" h="2760979">
                  <a:moveTo>
                    <a:pt x="3838568" y="9524"/>
                  </a:moveTo>
                  <a:lnTo>
                    <a:pt x="3829043" y="9524"/>
                  </a:lnTo>
                  <a:lnTo>
                    <a:pt x="3829043" y="0"/>
                  </a:lnTo>
                  <a:lnTo>
                    <a:pt x="3838568" y="0"/>
                  </a:lnTo>
                  <a:lnTo>
                    <a:pt x="3838568" y="9524"/>
                  </a:lnTo>
                  <a:close/>
                </a:path>
                <a:path w="9865360" h="2760979">
                  <a:moveTo>
                    <a:pt x="3857618" y="9524"/>
                  </a:moveTo>
                  <a:lnTo>
                    <a:pt x="3848093" y="9524"/>
                  </a:lnTo>
                  <a:lnTo>
                    <a:pt x="3848093" y="0"/>
                  </a:lnTo>
                  <a:lnTo>
                    <a:pt x="3857618" y="0"/>
                  </a:lnTo>
                  <a:lnTo>
                    <a:pt x="3857618" y="9524"/>
                  </a:lnTo>
                  <a:close/>
                </a:path>
                <a:path w="9865360" h="2760979">
                  <a:moveTo>
                    <a:pt x="3876668" y="9524"/>
                  </a:moveTo>
                  <a:lnTo>
                    <a:pt x="3867143" y="9524"/>
                  </a:lnTo>
                  <a:lnTo>
                    <a:pt x="3867143" y="0"/>
                  </a:lnTo>
                  <a:lnTo>
                    <a:pt x="3876668" y="0"/>
                  </a:lnTo>
                  <a:lnTo>
                    <a:pt x="3876668" y="9524"/>
                  </a:lnTo>
                  <a:close/>
                </a:path>
                <a:path w="9865360" h="2760979">
                  <a:moveTo>
                    <a:pt x="3895718" y="9524"/>
                  </a:moveTo>
                  <a:lnTo>
                    <a:pt x="3886193" y="9524"/>
                  </a:lnTo>
                  <a:lnTo>
                    <a:pt x="3886193" y="0"/>
                  </a:lnTo>
                  <a:lnTo>
                    <a:pt x="3895718" y="0"/>
                  </a:lnTo>
                  <a:lnTo>
                    <a:pt x="3895718" y="9524"/>
                  </a:lnTo>
                  <a:close/>
                </a:path>
                <a:path w="9865360" h="2760979">
                  <a:moveTo>
                    <a:pt x="3914768" y="9524"/>
                  </a:moveTo>
                  <a:lnTo>
                    <a:pt x="3905243" y="9524"/>
                  </a:lnTo>
                  <a:lnTo>
                    <a:pt x="3905243" y="0"/>
                  </a:lnTo>
                  <a:lnTo>
                    <a:pt x="3914768" y="0"/>
                  </a:lnTo>
                  <a:lnTo>
                    <a:pt x="3914768" y="9524"/>
                  </a:lnTo>
                  <a:close/>
                </a:path>
                <a:path w="9865360" h="2760979">
                  <a:moveTo>
                    <a:pt x="3933818" y="9524"/>
                  </a:moveTo>
                  <a:lnTo>
                    <a:pt x="3924293" y="9524"/>
                  </a:lnTo>
                  <a:lnTo>
                    <a:pt x="3924293" y="0"/>
                  </a:lnTo>
                  <a:lnTo>
                    <a:pt x="3933818" y="0"/>
                  </a:lnTo>
                  <a:lnTo>
                    <a:pt x="3933818" y="9524"/>
                  </a:lnTo>
                  <a:close/>
                </a:path>
                <a:path w="9865360" h="2760979">
                  <a:moveTo>
                    <a:pt x="3952868" y="9524"/>
                  </a:moveTo>
                  <a:lnTo>
                    <a:pt x="3943343" y="9524"/>
                  </a:lnTo>
                  <a:lnTo>
                    <a:pt x="3943343" y="0"/>
                  </a:lnTo>
                  <a:lnTo>
                    <a:pt x="3952868" y="0"/>
                  </a:lnTo>
                  <a:lnTo>
                    <a:pt x="3952868" y="9524"/>
                  </a:lnTo>
                  <a:close/>
                </a:path>
                <a:path w="9865360" h="2760979">
                  <a:moveTo>
                    <a:pt x="3971918" y="9524"/>
                  </a:moveTo>
                  <a:lnTo>
                    <a:pt x="3962393" y="9524"/>
                  </a:lnTo>
                  <a:lnTo>
                    <a:pt x="3962393" y="0"/>
                  </a:lnTo>
                  <a:lnTo>
                    <a:pt x="3971918" y="0"/>
                  </a:lnTo>
                  <a:lnTo>
                    <a:pt x="3971918" y="9524"/>
                  </a:lnTo>
                  <a:close/>
                </a:path>
                <a:path w="9865360" h="2760979">
                  <a:moveTo>
                    <a:pt x="3990968" y="9524"/>
                  </a:moveTo>
                  <a:lnTo>
                    <a:pt x="3981443" y="9524"/>
                  </a:lnTo>
                  <a:lnTo>
                    <a:pt x="3981443" y="0"/>
                  </a:lnTo>
                  <a:lnTo>
                    <a:pt x="3990968" y="0"/>
                  </a:lnTo>
                  <a:lnTo>
                    <a:pt x="3990968" y="9524"/>
                  </a:lnTo>
                  <a:close/>
                </a:path>
                <a:path w="9865360" h="2760979">
                  <a:moveTo>
                    <a:pt x="4010019" y="9524"/>
                  </a:moveTo>
                  <a:lnTo>
                    <a:pt x="4000493" y="9524"/>
                  </a:lnTo>
                  <a:lnTo>
                    <a:pt x="4000493" y="0"/>
                  </a:lnTo>
                  <a:lnTo>
                    <a:pt x="4010019" y="0"/>
                  </a:lnTo>
                  <a:lnTo>
                    <a:pt x="4010019" y="9524"/>
                  </a:lnTo>
                  <a:close/>
                </a:path>
                <a:path w="9865360" h="2760979">
                  <a:moveTo>
                    <a:pt x="4029069" y="9524"/>
                  </a:moveTo>
                  <a:lnTo>
                    <a:pt x="4019544" y="9524"/>
                  </a:lnTo>
                  <a:lnTo>
                    <a:pt x="4019544" y="0"/>
                  </a:lnTo>
                  <a:lnTo>
                    <a:pt x="4029069" y="0"/>
                  </a:lnTo>
                  <a:lnTo>
                    <a:pt x="4029069" y="9524"/>
                  </a:lnTo>
                  <a:close/>
                </a:path>
                <a:path w="9865360" h="2760979">
                  <a:moveTo>
                    <a:pt x="4048119" y="9524"/>
                  </a:moveTo>
                  <a:lnTo>
                    <a:pt x="4038594" y="9524"/>
                  </a:lnTo>
                  <a:lnTo>
                    <a:pt x="4038594" y="0"/>
                  </a:lnTo>
                  <a:lnTo>
                    <a:pt x="4048119" y="0"/>
                  </a:lnTo>
                  <a:lnTo>
                    <a:pt x="4048119" y="9524"/>
                  </a:lnTo>
                  <a:close/>
                </a:path>
                <a:path w="9865360" h="2760979">
                  <a:moveTo>
                    <a:pt x="4067169" y="9524"/>
                  </a:moveTo>
                  <a:lnTo>
                    <a:pt x="4057644" y="9524"/>
                  </a:lnTo>
                  <a:lnTo>
                    <a:pt x="4057644" y="0"/>
                  </a:lnTo>
                  <a:lnTo>
                    <a:pt x="4067169" y="0"/>
                  </a:lnTo>
                  <a:lnTo>
                    <a:pt x="4067169" y="9524"/>
                  </a:lnTo>
                  <a:close/>
                </a:path>
                <a:path w="9865360" h="2760979">
                  <a:moveTo>
                    <a:pt x="4086219" y="9524"/>
                  </a:moveTo>
                  <a:lnTo>
                    <a:pt x="4076694" y="9524"/>
                  </a:lnTo>
                  <a:lnTo>
                    <a:pt x="4076694" y="0"/>
                  </a:lnTo>
                  <a:lnTo>
                    <a:pt x="4086219" y="0"/>
                  </a:lnTo>
                  <a:lnTo>
                    <a:pt x="4086219" y="9524"/>
                  </a:lnTo>
                  <a:close/>
                </a:path>
                <a:path w="9865360" h="2760979">
                  <a:moveTo>
                    <a:pt x="4105269" y="9524"/>
                  </a:moveTo>
                  <a:lnTo>
                    <a:pt x="4095744" y="9524"/>
                  </a:lnTo>
                  <a:lnTo>
                    <a:pt x="4095744" y="0"/>
                  </a:lnTo>
                  <a:lnTo>
                    <a:pt x="4105269" y="0"/>
                  </a:lnTo>
                  <a:lnTo>
                    <a:pt x="4105269" y="9524"/>
                  </a:lnTo>
                  <a:close/>
                </a:path>
                <a:path w="9865360" h="2760979">
                  <a:moveTo>
                    <a:pt x="4124319" y="9524"/>
                  </a:moveTo>
                  <a:lnTo>
                    <a:pt x="4114794" y="9524"/>
                  </a:lnTo>
                  <a:lnTo>
                    <a:pt x="4114794" y="0"/>
                  </a:lnTo>
                  <a:lnTo>
                    <a:pt x="4124319" y="0"/>
                  </a:lnTo>
                  <a:lnTo>
                    <a:pt x="4124319" y="9524"/>
                  </a:lnTo>
                  <a:close/>
                </a:path>
                <a:path w="9865360" h="2760979">
                  <a:moveTo>
                    <a:pt x="4143369" y="9524"/>
                  </a:moveTo>
                  <a:lnTo>
                    <a:pt x="4133844" y="9524"/>
                  </a:lnTo>
                  <a:lnTo>
                    <a:pt x="4133844" y="0"/>
                  </a:lnTo>
                  <a:lnTo>
                    <a:pt x="4143369" y="0"/>
                  </a:lnTo>
                  <a:lnTo>
                    <a:pt x="4143369" y="9524"/>
                  </a:lnTo>
                  <a:close/>
                </a:path>
                <a:path w="9865360" h="2760979">
                  <a:moveTo>
                    <a:pt x="4162419" y="9524"/>
                  </a:moveTo>
                  <a:lnTo>
                    <a:pt x="4152894" y="9524"/>
                  </a:lnTo>
                  <a:lnTo>
                    <a:pt x="4152894" y="0"/>
                  </a:lnTo>
                  <a:lnTo>
                    <a:pt x="4162419" y="0"/>
                  </a:lnTo>
                  <a:lnTo>
                    <a:pt x="4162419" y="9524"/>
                  </a:lnTo>
                  <a:close/>
                </a:path>
                <a:path w="9865360" h="2760979">
                  <a:moveTo>
                    <a:pt x="4181469" y="9524"/>
                  </a:moveTo>
                  <a:lnTo>
                    <a:pt x="4171944" y="9524"/>
                  </a:lnTo>
                  <a:lnTo>
                    <a:pt x="4171944" y="0"/>
                  </a:lnTo>
                  <a:lnTo>
                    <a:pt x="4181469" y="0"/>
                  </a:lnTo>
                  <a:lnTo>
                    <a:pt x="4181469" y="9524"/>
                  </a:lnTo>
                  <a:close/>
                </a:path>
                <a:path w="9865360" h="2760979">
                  <a:moveTo>
                    <a:pt x="4200519" y="9524"/>
                  </a:moveTo>
                  <a:lnTo>
                    <a:pt x="4190994" y="9524"/>
                  </a:lnTo>
                  <a:lnTo>
                    <a:pt x="4190994" y="0"/>
                  </a:lnTo>
                  <a:lnTo>
                    <a:pt x="4200519" y="0"/>
                  </a:lnTo>
                  <a:lnTo>
                    <a:pt x="4200519" y="9524"/>
                  </a:lnTo>
                  <a:close/>
                </a:path>
                <a:path w="9865360" h="2760979">
                  <a:moveTo>
                    <a:pt x="4219569" y="9524"/>
                  </a:moveTo>
                  <a:lnTo>
                    <a:pt x="4210044" y="9524"/>
                  </a:lnTo>
                  <a:lnTo>
                    <a:pt x="4210044" y="0"/>
                  </a:lnTo>
                  <a:lnTo>
                    <a:pt x="4219569" y="0"/>
                  </a:lnTo>
                  <a:lnTo>
                    <a:pt x="4219569" y="9524"/>
                  </a:lnTo>
                  <a:close/>
                </a:path>
                <a:path w="9865360" h="2760979">
                  <a:moveTo>
                    <a:pt x="4238619" y="9524"/>
                  </a:moveTo>
                  <a:lnTo>
                    <a:pt x="4229094" y="9524"/>
                  </a:lnTo>
                  <a:lnTo>
                    <a:pt x="4229094" y="0"/>
                  </a:lnTo>
                  <a:lnTo>
                    <a:pt x="4238619" y="0"/>
                  </a:lnTo>
                  <a:lnTo>
                    <a:pt x="4238619" y="9524"/>
                  </a:lnTo>
                  <a:close/>
                </a:path>
                <a:path w="9865360" h="2760979">
                  <a:moveTo>
                    <a:pt x="4257669" y="9524"/>
                  </a:moveTo>
                  <a:lnTo>
                    <a:pt x="4248144" y="9524"/>
                  </a:lnTo>
                  <a:lnTo>
                    <a:pt x="4248144" y="0"/>
                  </a:lnTo>
                  <a:lnTo>
                    <a:pt x="4257669" y="0"/>
                  </a:lnTo>
                  <a:lnTo>
                    <a:pt x="4257669" y="9524"/>
                  </a:lnTo>
                  <a:close/>
                </a:path>
                <a:path w="9865360" h="2760979">
                  <a:moveTo>
                    <a:pt x="4276719" y="9524"/>
                  </a:moveTo>
                  <a:lnTo>
                    <a:pt x="4267194" y="9524"/>
                  </a:lnTo>
                  <a:lnTo>
                    <a:pt x="4267194" y="0"/>
                  </a:lnTo>
                  <a:lnTo>
                    <a:pt x="4276719" y="0"/>
                  </a:lnTo>
                  <a:lnTo>
                    <a:pt x="4276719" y="9524"/>
                  </a:lnTo>
                  <a:close/>
                </a:path>
                <a:path w="9865360" h="2760979">
                  <a:moveTo>
                    <a:pt x="4295769" y="9524"/>
                  </a:moveTo>
                  <a:lnTo>
                    <a:pt x="4286244" y="9524"/>
                  </a:lnTo>
                  <a:lnTo>
                    <a:pt x="4286244" y="0"/>
                  </a:lnTo>
                  <a:lnTo>
                    <a:pt x="4295769" y="0"/>
                  </a:lnTo>
                  <a:lnTo>
                    <a:pt x="4295769" y="9524"/>
                  </a:lnTo>
                  <a:close/>
                </a:path>
                <a:path w="9865360" h="2760979">
                  <a:moveTo>
                    <a:pt x="4314819" y="9524"/>
                  </a:moveTo>
                  <a:lnTo>
                    <a:pt x="4305294" y="9524"/>
                  </a:lnTo>
                  <a:lnTo>
                    <a:pt x="4305294" y="0"/>
                  </a:lnTo>
                  <a:lnTo>
                    <a:pt x="4314819" y="0"/>
                  </a:lnTo>
                  <a:lnTo>
                    <a:pt x="4314819" y="9524"/>
                  </a:lnTo>
                  <a:close/>
                </a:path>
                <a:path w="9865360" h="2760979">
                  <a:moveTo>
                    <a:pt x="4333869" y="9524"/>
                  </a:moveTo>
                  <a:lnTo>
                    <a:pt x="4324344" y="9524"/>
                  </a:lnTo>
                  <a:lnTo>
                    <a:pt x="4324344" y="0"/>
                  </a:lnTo>
                  <a:lnTo>
                    <a:pt x="4333869" y="0"/>
                  </a:lnTo>
                  <a:lnTo>
                    <a:pt x="4333869" y="9524"/>
                  </a:lnTo>
                  <a:close/>
                </a:path>
                <a:path w="9865360" h="2760979">
                  <a:moveTo>
                    <a:pt x="4352919" y="9524"/>
                  </a:moveTo>
                  <a:lnTo>
                    <a:pt x="4343394" y="9524"/>
                  </a:lnTo>
                  <a:lnTo>
                    <a:pt x="4343394" y="0"/>
                  </a:lnTo>
                  <a:lnTo>
                    <a:pt x="4352919" y="0"/>
                  </a:lnTo>
                  <a:lnTo>
                    <a:pt x="4352919" y="9524"/>
                  </a:lnTo>
                  <a:close/>
                </a:path>
                <a:path w="9865360" h="2760979">
                  <a:moveTo>
                    <a:pt x="4371969" y="9524"/>
                  </a:moveTo>
                  <a:lnTo>
                    <a:pt x="4362444" y="9524"/>
                  </a:lnTo>
                  <a:lnTo>
                    <a:pt x="4362444" y="0"/>
                  </a:lnTo>
                  <a:lnTo>
                    <a:pt x="4371969" y="0"/>
                  </a:lnTo>
                  <a:lnTo>
                    <a:pt x="4371969" y="9524"/>
                  </a:lnTo>
                  <a:close/>
                </a:path>
                <a:path w="9865360" h="2760979">
                  <a:moveTo>
                    <a:pt x="4391019" y="9524"/>
                  </a:moveTo>
                  <a:lnTo>
                    <a:pt x="4381494" y="9524"/>
                  </a:lnTo>
                  <a:lnTo>
                    <a:pt x="4381494" y="0"/>
                  </a:lnTo>
                  <a:lnTo>
                    <a:pt x="4391019" y="0"/>
                  </a:lnTo>
                  <a:lnTo>
                    <a:pt x="4391019" y="9524"/>
                  </a:lnTo>
                  <a:close/>
                </a:path>
                <a:path w="9865360" h="2760979">
                  <a:moveTo>
                    <a:pt x="4410069" y="9524"/>
                  </a:moveTo>
                  <a:lnTo>
                    <a:pt x="4400544" y="9524"/>
                  </a:lnTo>
                  <a:lnTo>
                    <a:pt x="4400544" y="0"/>
                  </a:lnTo>
                  <a:lnTo>
                    <a:pt x="4410069" y="0"/>
                  </a:lnTo>
                  <a:lnTo>
                    <a:pt x="4410069" y="9524"/>
                  </a:lnTo>
                  <a:close/>
                </a:path>
                <a:path w="9865360" h="2760979">
                  <a:moveTo>
                    <a:pt x="4429119" y="9524"/>
                  </a:moveTo>
                  <a:lnTo>
                    <a:pt x="4419594" y="9524"/>
                  </a:lnTo>
                  <a:lnTo>
                    <a:pt x="4419594" y="0"/>
                  </a:lnTo>
                  <a:lnTo>
                    <a:pt x="4429119" y="0"/>
                  </a:lnTo>
                  <a:lnTo>
                    <a:pt x="4429119" y="9524"/>
                  </a:lnTo>
                  <a:close/>
                </a:path>
                <a:path w="9865360" h="2760979">
                  <a:moveTo>
                    <a:pt x="4448169" y="9524"/>
                  </a:moveTo>
                  <a:lnTo>
                    <a:pt x="4438644" y="9524"/>
                  </a:lnTo>
                  <a:lnTo>
                    <a:pt x="4438644" y="0"/>
                  </a:lnTo>
                  <a:lnTo>
                    <a:pt x="4448169" y="0"/>
                  </a:lnTo>
                  <a:lnTo>
                    <a:pt x="4448169" y="9524"/>
                  </a:lnTo>
                  <a:close/>
                </a:path>
                <a:path w="9865360" h="2760979">
                  <a:moveTo>
                    <a:pt x="4467219" y="9524"/>
                  </a:moveTo>
                  <a:lnTo>
                    <a:pt x="4457694" y="9524"/>
                  </a:lnTo>
                  <a:lnTo>
                    <a:pt x="4457694" y="0"/>
                  </a:lnTo>
                  <a:lnTo>
                    <a:pt x="4467219" y="0"/>
                  </a:lnTo>
                  <a:lnTo>
                    <a:pt x="4467219" y="9524"/>
                  </a:lnTo>
                  <a:close/>
                </a:path>
                <a:path w="9865360" h="2760979">
                  <a:moveTo>
                    <a:pt x="4486269" y="9524"/>
                  </a:moveTo>
                  <a:lnTo>
                    <a:pt x="4476744" y="9524"/>
                  </a:lnTo>
                  <a:lnTo>
                    <a:pt x="4476744" y="0"/>
                  </a:lnTo>
                  <a:lnTo>
                    <a:pt x="4486269" y="0"/>
                  </a:lnTo>
                  <a:lnTo>
                    <a:pt x="4486269" y="9524"/>
                  </a:lnTo>
                  <a:close/>
                </a:path>
                <a:path w="9865360" h="2760979">
                  <a:moveTo>
                    <a:pt x="4505319" y="9524"/>
                  </a:moveTo>
                  <a:lnTo>
                    <a:pt x="4495794" y="9524"/>
                  </a:lnTo>
                  <a:lnTo>
                    <a:pt x="4495794" y="0"/>
                  </a:lnTo>
                  <a:lnTo>
                    <a:pt x="4505319" y="0"/>
                  </a:lnTo>
                  <a:lnTo>
                    <a:pt x="4505319" y="9524"/>
                  </a:lnTo>
                  <a:close/>
                </a:path>
                <a:path w="9865360" h="2760979">
                  <a:moveTo>
                    <a:pt x="4524369" y="9524"/>
                  </a:moveTo>
                  <a:lnTo>
                    <a:pt x="4514844" y="9524"/>
                  </a:lnTo>
                  <a:lnTo>
                    <a:pt x="4514844" y="0"/>
                  </a:lnTo>
                  <a:lnTo>
                    <a:pt x="4524369" y="0"/>
                  </a:lnTo>
                  <a:lnTo>
                    <a:pt x="4524369" y="9524"/>
                  </a:lnTo>
                  <a:close/>
                </a:path>
                <a:path w="9865360" h="2760979">
                  <a:moveTo>
                    <a:pt x="4543419" y="9524"/>
                  </a:moveTo>
                  <a:lnTo>
                    <a:pt x="4533894" y="9524"/>
                  </a:lnTo>
                  <a:lnTo>
                    <a:pt x="4533894" y="0"/>
                  </a:lnTo>
                  <a:lnTo>
                    <a:pt x="4543419" y="0"/>
                  </a:lnTo>
                  <a:lnTo>
                    <a:pt x="4543419" y="9524"/>
                  </a:lnTo>
                  <a:close/>
                </a:path>
                <a:path w="9865360" h="2760979">
                  <a:moveTo>
                    <a:pt x="4562469" y="9524"/>
                  </a:moveTo>
                  <a:lnTo>
                    <a:pt x="4552944" y="9524"/>
                  </a:lnTo>
                  <a:lnTo>
                    <a:pt x="4552944" y="0"/>
                  </a:lnTo>
                  <a:lnTo>
                    <a:pt x="4562469" y="0"/>
                  </a:lnTo>
                  <a:lnTo>
                    <a:pt x="4562469" y="9524"/>
                  </a:lnTo>
                  <a:close/>
                </a:path>
                <a:path w="9865360" h="2760979">
                  <a:moveTo>
                    <a:pt x="4581519" y="9524"/>
                  </a:moveTo>
                  <a:lnTo>
                    <a:pt x="4571994" y="9524"/>
                  </a:lnTo>
                  <a:lnTo>
                    <a:pt x="4571994" y="0"/>
                  </a:lnTo>
                  <a:lnTo>
                    <a:pt x="4581519" y="0"/>
                  </a:lnTo>
                  <a:lnTo>
                    <a:pt x="4581519" y="9524"/>
                  </a:lnTo>
                  <a:close/>
                </a:path>
                <a:path w="9865360" h="2760979">
                  <a:moveTo>
                    <a:pt x="4600569" y="9524"/>
                  </a:moveTo>
                  <a:lnTo>
                    <a:pt x="4591044" y="9524"/>
                  </a:lnTo>
                  <a:lnTo>
                    <a:pt x="4591044" y="0"/>
                  </a:lnTo>
                  <a:lnTo>
                    <a:pt x="4600569" y="0"/>
                  </a:lnTo>
                  <a:lnTo>
                    <a:pt x="4600569" y="9524"/>
                  </a:lnTo>
                  <a:close/>
                </a:path>
                <a:path w="9865360" h="2760979">
                  <a:moveTo>
                    <a:pt x="4619619" y="9524"/>
                  </a:moveTo>
                  <a:lnTo>
                    <a:pt x="4610094" y="9524"/>
                  </a:lnTo>
                  <a:lnTo>
                    <a:pt x="4610094" y="0"/>
                  </a:lnTo>
                  <a:lnTo>
                    <a:pt x="4619619" y="0"/>
                  </a:lnTo>
                  <a:lnTo>
                    <a:pt x="4619619" y="9524"/>
                  </a:lnTo>
                  <a:close/>
                </a:path>
                <a:path w="9865360" h="2760979">
                  <a:moveTo>
                    <a:pt x="4638669" y="9524"/>
                  </a:moveTo>
                  <a:lnTo>
                    <a:pt x="4629144" y="9524"/>
                  </a:lnTo>
                  <a:lnTo>
                    <a:pt x="4629144" y="0"/>
                  </a:lnTo>
                  <a:lnTo>
                    <a:pt x="4638669" y="0"/>
                  </a:lnTo>
                  <a:lnTo>
                    <a:pt x="4638669" y="9524"/>
                  </a:lnTo>
                  <a:close/>
                </a:path>
                <a:path w="9865360" h="2760979">
                  <a:moveTo>
                    <a:pt x="4657719" y="9524"/>
                  </a:moveTo>
                  <a:lnTo>
                    <a:pt x="4648194" y="9524"/>
                  </a:lnTo>
                  <a:lnTo>
                    <a:pt x="4648194" y="0"/>
                  </a:lnTo>
                  <a:lnTo>
                    <a:pt x="4657719" y="0"/>
                  </a:lnTo>
                  <a:lnTo>
                    <a:pt x="4657719" y="9524"/>
                  </a:lnTo>
                  <a:close/>
                </a:path>
                <a:path w="9865360" h="2760979">
                  <a:moveTo>
                    <a:pt x="4676769" y="9524"/>
                  </a:moveTo>
                  <a:lnTo>
                    <a:pt x="4667244" y="9524"/>
                  </a:lnTo>
                  <a:lnTo>
                    <a:pt x="4667244" y="0"/>
                  </a:lnTo>
                  <a:lnTo>
                    <a:pt x="4676769" y="0"/>
                  </a:lnTo>
                  <a:lnTo>
                    <a:pt x="4676769" y="9524"/>
                  </a:lnTo>
                  <a:close/>
                </a:path>
                <a:path w="9865360" h="2760979">
                  <a:moveTo>
                    <a:pt x="4695819" y="9524"/>
                  </a:moveTo>
                  <a:lnTo>
                    <a:pt x="4686294" y="9524"/>
                  </a:lnTo>
                  <a:lnTo>
                    <a:pt x="4686294" y="0"/>
                  </a:lnTo>
                  <a:lnTo>
                    <a:pt x="4695819" y="0"/>
                  </a:lnTo>
                  <a:lnTo>
                    <a:pt x="4695819" y="9524"/>
                  </a:lnTo>
                  <a:close/>
                </a:path>
                <a:path w="9865360" h="2760979">
                  <a:moveTo>
                    <a:pt x="4714869" y="9524"/>
                  </a:moveTo>
                  <a:lnTo>
                    <a:pt x="4705344" y="9524"/>
                  </a:lnTo>
                  <a:lnTo>
                    <a:pt x="4705344" y="0"/>
                  </a:lnTo>
                  <a:lnTo>
                    <a:pt x="4714869" y="0"/>
                  </a:lnTo>
                  <a:lnTo>
                    <a:pt x="4714869" y="9524"/>
                  </a:lnTo>
                  <a:close/>
                </a:path>
                <a:path w="9865360" h="2760979">
                  <a:moveTo>
                    <a:pt x="4733919" y="9524"/>
                  </a:moveTo>
                  <a:lnTo>
                    <a:pt x="4724394" y="9524"/>
                  </a:lnTo>
                  <a:lnTo>
                    <a:pt x="4724394" y="0"/>
                  </a:lnTo>
                  <a:lnTo>
                    <a:pt x="4733919" y="0"/>
                  </a:lnTo>
                  <a:lnTo>
                    <a:pt x="4733919" y="9524"/>
                  </a:lnTo>
                  <a:close/>
                </a:path>
                <a:path w="9865360" h="2760979">
                  <a:moveTo>
                    <a:pt x="4752969" y="9524"/>
                  </a:moveTo>
                  <a:lnTo>
                    <a:pt x="4743444" y="9524"/>
                  </a:lnTo>
                  <a:lnTo>
                    <a:pt x="4743444" y="0"/>
                  </a:lnTo>
                  <a:lnTo>
                    <a:pt x="4752969" y="0"/>
                  </a:lnTo>
                  <a:lnTo>
                    <a:pt x="4752969" y="9524"/>
                  </a:lnTo>
                  <a:close/>
                </a:path>
                <a:path w="9865360" h="2760979">
                  <a:moveTo>
                    <a:pt x="4772019" y="9524"/>
                  </a:moveTo>
                  <a:lnTo>
                    <a:pt x="4762494" y="9524"/>
                  </a:lnTo>
                  <a:lnTo>
                    <a:pt x="4762494" y="0"/>
                  </a:lnTo>
                  <a:lnTo>
                    <a:pt x="4772019" y="0"/>
                  </a:lnTo>
                  <a:lnTo>
                    <a:pt x="4772019" y="9524"/>
                  </a:lnTo>
                  <a:close/>
                </a:path>
                <a:path w="9865360" h="2760979">
                  <a:moveTo>
                    <a:pt x="4791069" y="9524"/>
                  </a:moveTo>
                  <a:lnTo>
                    <a:pt x="4781544" y="9524"/>
                  </a:lnTo>
                  <a:lnTo>
                    <a:pt x="4781544" y="0"/>
                  </a:lnTo>
                  <a:lnTo>
                    <a:pt x="4791069" y="0"/>
                  </a:lnTo>
                  <a:lnTo>
                    <a:pt x="4791069" y="9524"/>
                  </a:lnTo>
                  <a:close/>
                </a:path>
                <a:path w="9865360" h="2760979">
                  <a:moveTo>
                    <a:pt x="4810119" y="9524"/>
                  </a:moveTo>
                  <a:lnTo>
                    <a:pt x="4800594" y="9524"/>
                  </a:lnTo>
                  <a:lnTo>
                    <a:pt x="4800594" y="0"/>
                  </a:lnTo>
                  <a:lnTo>
                    <a:pt x="4810119" y="0"/>
                  </a:lnTo>
                  <a:lnTo>
                    <a:pt x="4810119" y="9524"/>
                  </a:lnTo>
                  <a:close/>
                </a:path>
                <a:path w="9865360" h="2760979">
                  <a:moveTo>
                    <a:pt x="4829169" y="9524"/>
                  </a:moveTo>
                  <a:lnTo>
                    <a:pt x="4819644" y="9524"/>
                  </a:lnTo>
                  <a:lnTo>
                    <a:pt x="4819644" y="0"/>
                  </a:lnTo>
                  <a:lnTo>
                    <a:pt x="4829169" y="0"/>
                  </a:lnTo>
                  <a:lnTo>
                    <a:pt x="4829169" y="9524"/>
                  </a:lnTo>
                  <a:close/>
                </a:path>
                <a:path w="9865360" h="2760979">
                  <a:moveTo>
                    <a:pt x="4848219" y="9524"/>
                  </a:moveTo>
                  <a:lnTo>
                    <a:pt x="4838694" y="9524"/>
                  </a:lnTo>
                  <a:lnTo>
                    <a:pt x="4838694" y="0"/>
                  </a:lnTo>
                  <a:lnTo>
                    <a:pt x="4848219" y="0"/>
                  </a:lnTo>
                  <a:lnTo>
                    <a:pt x="4848219" y="9524"/>
                  </a:lnTo>
                  <a:close/>
                </a:path>
                <a:path w="9865360" h="2760979">
                  <a:moveTo>
                    <a:pt x="4867269" y="9524"/>
                  </a:moveTo>
                  <a:lnTo>
                    <a:pt x="4857744" y="9524"/>
                  </a:lnTo>
                  <a:lnTo>
                    <a:pt x="4857744" y="0"/>
                  </a:lnTo>
                  <a:lnTo>
                    <a:pt x="4867269" y="0"/>
                  </a:lnTo>
                  <a:lnTo>
                    <a:pt x="4867269" y="9524"/>
                  </a:lnTo>
                  <a:close/>
                </a:path>
                <a:path w="9865360" h="2760979">
                  <a:moveTo>
                    <a:pt x="4886318" y="9524"/>
                  </a:moveTo>
                  <a:lnTo>
                    <a:pt x="4876794" y="9524"/>
                  </a:lnTo>
                  <a:lnTo>
                    <a:pt x="4876794" y="0"/>
                  </a:lnTo>
                  <a:lnTo>
                    <a:pt x="4886318" y="0"/>
                  </a:lnTo>
                  <a:lnTo>
                    <a:pt x="4886318" y="9524"/>
                  </a:lnTo>
                  <a:close/>
                </a:path>
                <a:path w="9865360" h="2760979">
                  <a:moveTo>
                    <a:pt x="4905368" y="9524"/>
                  </a:moveTo>
                  <a:lnTo>
                    <a:pt x="4895843" y="9524"/>
                  </a:lnTo>
                  <a:lnTo>
                    <a:pt x="4895843" y="0"/>
                  </a:lnTo>
                  <a:lnTo>
                    <a:pt x="4905368" y="0"/>
                  </a:lnTo>
                  <a:lnTo>
                    <a:pt x="4905368" y="9524"/>
                  </a:lnTo>
                  <a:close/>
                </a:path>
                <a:path w="9865360" h="2760979">
                  <a:moveTo>
                    <a:pt x="4924418" y="9524"/>
                  </a:moveTo>
                  <a:lnTo>
                    <a:pt x="4914893" y="9524"/>
                  </a:lnTo>
                  <a:lnTo>
                    <a:pt x="4914893" y="0"/>
                  </a:lnTo>
                  <a:lnTo>
                    <a:pt x="4924418" y="0"/>
                  </a:lnTo>
                  <a:lnTo>
                    <a:pt x="4924418" y="9524"/>
                  </a:lnTo>
                  <a:close/>
                </a:path>
                <a:path w="9865360" h="2760979">
                  <a:moveTo>
                    <a:pt x="4943468" y="9524"/>
                  </a:moveTo>
                  <a:lnTo>
                    <a:pt x="4933944" y="9524"/>
                  </a:lnTo>
                  <a:lnTo>
                    <a:pt x="4933944" y="0"/>
                  </a:lnTo>
                  <a:lnTo>
                    <a:pt x="4943468" y="0"/>
                  </a:lnTo>
                  <a:lnTo>
                    <a:pt x="4943468" y="9524"/>
                  </a:lnTo>
                  <a:close/>
                </a:path>
                <a:path w="9865360" h="2760979">
                  <a:moveTo>
                    <a:pt x="4962519" y="9524"/>
                  </a:moveTo>
                  <a:lnTo>
                    <a:pt x="4952993" y="9524"/>
                  </a:lnTo>
                  <a:lnTo>
                    <a:pt x="4952993" y="0"/>
                  </a:lnTo>
                  <a:lnTo>
                    <a:pt x="4962519" y="0"/>
                  </a:lnTo>
                  <a:lnTo>
                    <a:pt x="4962519" y="9524"/>
                  </a:lnTo>
                  <a:close/>
                </a:path>
                <a:path w="9865360" h="2760979">
                  <a:moveTo>
                    <a:pt x="4981568" y="9524"/>
                  </a:moveTo>
                  <a:lnTo>
                    <a:pt x="4972043" y="9524"/>
                  </a:lnTo>
                  <a:lnTo>
                    <a:pt x="4972043" y="0"/>
                  </a:lnTo>
                  <a:lnTo>
                    <a:pt x="4981568" y="0"/>
                  </a:lnTo>
                  <a:lnTo>
                    <a:pt x="4981568" y="9524"/>
                  </a:lnTo>
                  <a:close/>
                </a:path>
                <a:path w="9865360" h="2760979">
                  <a:moveTo>
                    <a:pt x="5000618" y="9524"/>
                  </a:moveTo>
                  <a:lnTo>
                    <a:pt x="4991094" y="9524"/>
                  </a:lnTo>
                  <a:lnTo>
                    <a:pt x="4991094" y="0"/>
                  </a:lnTo>
                  <a:lnTo>
                    <a:pt x="5000618" y="0"/>
                  </a:lnTo>
                  <a:lnTo>
                    <a:pt x="5000618" y="9524"/>
                  </a:lnTo>
                  <a:close/>
                </a:path>
                <a:path w="9865360" h="2760979">
                  <a:moveTo>
                    <a:pt x="5019668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8" y="0"/>
                  </a:lnTo>
                  <a:lnTo>
                    <a:pt x="5019668" y="9524"/>
                  </a:lnTo>
                  <a:close/>
                </a:path>
                <a:path w="9865360" h="2760979">
                  <a:moveTo>
                    <a:pt x="5038718" y="9524"/>
                  </a:moveTo>
                  <a:lnTo>
                    <a:pt x="5029193" y="9524"/>
                  </a:lnTo>
                  <a:lnTo>
                    <a:pt x="5029193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2760979">
                  <a:moveTo>
                    <a:pt x="5057769" y="9524"/>
                  </a:moveTo>
                  <a:lnTo>
                    <a:pt x="5048243" y="9524"/>
                  </a:lnTo>
                  <a:lnTo>
                    <a:pt x="5048243" y="0"/>
                  </a:lnTo>
                  <a:lnTo>
                    <a:pt x="5057769" y="0"/>
                  </a:lnTo>
                  <a:lnTo>
                    <a:pt x="5057769" y="9524"/>
                  </a:lnTo>
                  <a:close/>
                </a:path>
                <a:path w="9865360" h="2760979">
                  <a:moveTo>
                    <a:pt x="5076818" y="9524"/>
                  </a:moveTo>
                  <a:lnTo>
                    <a:pt x="5067293" y="9524"/>
                  </a:lnTo>
                  <a:lnTo>
                    <a:pt x="5067293" y="0"/>
                  </a:lnTo>
                  <a:lnTo>
                    <a:pt x="5076818" y="0"/>
                  </a:lnTo>
                  <a:lnTo>
                    <a:pt x="5076818" y="9524"/>
                  </a:lnTo>
                  <a:close/>
                </a:path>
                <a:path w="9865360" h="2760979">
                  <a:moveTo>
                    <a:pt x="5095868" y="9524"/>
                  </a:moveTo>
                  <a:lnTo>
                    <a:pt x="5086344" y="9524"/>
                  </a:lnTo>
                  <a:lnTo>
                    <a:pt x="5086344" y="0"/>
                  </a:lnTo>
                  <a:lnTo>
                    <a:pt x="5095868" y="0"/>
                  </a:lnTo>
                  <a:lnTo>
                    <a:pt x="5095868" y="9524"/>
                  </a:lnTo>
                  <a:close/>
                </a:path>
                <a:path w="9865360" h="2760979">
                  <a:moveTo>
                    <a:pt x="5114919" y="9524"/>
                  </a:moveTo>
                  <a:lnTo>
                    <a:pt x="5105393" y="9524"/>
                  </a:lnTo>
                  <a:lnTo>
                    <a:pt x="5105393" y="0"/>
                  </a:lnTo>
                  <a:lnTo>
                    <a:pt x="5114919" y="0"/>
                  </a:lnTo>
                  <a:lnTo>
                    <a:pt x="5114919" y="9524"/>
                  </a:lnTo>
                  <a:close/>
                </a:path>
                <a:path w="9865360" h="2760979">
                  <a:moveTo>
                    <a:pt x="5133968" y="9524"/>
                  </a:moveTo>
                  <a:lnTo>
                    <a:pt x="5124443" y="9524"/>
                  </a:lnTo>
                  <a:lnTo>
                    <a:pt x="5124443" y="0"/>
                  </a:lnTo>
                  <a:lnTo>
                    <a:pt x="5133968" y="0"/>
                  </a:lnTo>
                  <a:lnTo>
                    <a:pt x="5133968" y="9524"/>
                  </a:lnTo>
                  <a:close/>
                </a:path>
                <a:path w="9865360" h="2760979">
                  <a:moveTo>
                    <a:pt x="5153018" y="9524"/>
                  </a:moveTo>
                  <a:lnTo>
                    <a:pt x="5143494" y="9524"/>
                  </a:lnTo>
                  <a:lnTo>
                    <a:pt x="5143494" y="0"/>
                  </a:lnTo>
                  <a:lnTo>
                    <a:pt x="5153018" y="0"/>
                  </a:lnTo>
                  <a:lnTo>
                    <a:pt x="5153018" y="9524"/>
                  </a:lnTo>
                  <a:close/>
                </a:path>
                <a:path w="9865360" h="2760979">
                  <a:moveTo>
                    <a:pt x="5172068" y="9524"/>
                  </a:moveTo>
                  <a:lnTo>
                    <a:pt x="5162543" y="9524"/>
                  </a:lnTo>
                  <a:lnTo>
                    <a:pt x="5162543" y="0"/>
                  </a:lnTo>
                  <a:lnTo>
                    <a:pt x="5172068" y="0"/>
                  </a:lnTo>
                  <a:lnTo>
                    <a:pt x="5172068" y="9524"/>
                  </a:lnTo>
                  <a:close/>
                </a:path>
                <a:path w="9865360" h="2760979">
                  <a:moveTo>
                    <a:pt x="5191118" y="9524"/>
                  </a:moveTo>
                  <a:lnTo>
                    <a:pt x="5181593" y="9524"/>
                  </a:lnTo>
                  <a:lnTo>
                    <a:pt x="5181593" y="0"/>
                  </a:lnTo>
                  <a:lnTo>
                    <a:pt x="5191118" y="0"/>
                  </a:lnTo>
                  <a:lnTo>
                    <a:pt x="5191118" y="9524"/>
                  </a:lnTo>
                  <a:close/>
                </a:path>
                <a:path w="9865360" h="2760979">
                  <a:moveTo>
                    <a:pt x="5210168" y="9524"/>
                  </a:moveTo>
                  <a:lnTo>
                    <a:pt x="5200643" y="9524"/>
                  </a:lnTo>
                  <a:lnTo>
                    <a:pt x="5200643" y="0"/>
                  </a:lnTo>
                  <a:lnTo>
                    <a:pt x="5210168" y="0"/>
                  </a:lnTo>
                  <a:lnTo>
                    <a:pt x="5210168" y="9524"/>
                  </a:lnTo>
                  <a:close/>
                </a:path>
                <a:path w="9865360" h="2760979">
                  <a:moveTo>
                    <a:pt x="5229218" y="9524"/>
                  </a:moveTo>
                  <a:lnTo>
                    <a:pt x="5219693" y="9524"/>
                  </a:lnTo>
                  <a:lnTo>
                    <a:pt x="5219693" y="0"/>
                  </a:lnTo>
                  <a:lnTo>
                    <a:pt x="5229218" y="0"/>
                  </a:lnTo>
                  <a:lnTo>
                    <a:pt x="5229218" y="9524"/>
                  </a:lnTo>
                  <a:close/>
                </a:path>
                <a:path w="9865360" h="2760979">
                  <a:moveTo>
                    <a:pt x="5248268" y="9524"/>
                  </a:moveTo>
                  <a:lnTo>
                    <a:pt x="5238743" y="9524"/>
                  </a:lnTo>
                  <a:lnTo>
                    <a:pt x="5238743" y="0"/>
                  </a:lnTo>
                  <a:lnTo>
                    <a:pt x="5248268" y="0"/>
                  </a:lnTo>
                  <a:lnTo>
                    <a:pt x="5248268" y="9524"/>
                  </a:lnTo>
                  <a:close/>
                </a:path>
                <a:path w="9865360" h="2760979">
                  <a:moveTo>
                    <a:pt x="5267318" y="9524"/>
                  </a:moveTo>
                  <a:lnTo>
                    <a:pt x="5257793" y="9524"/>
                  </a:lnTo>
                  <a:lnTo>
                    <a:pt x="5257793" y="0"/>
                  </a:lnTo>
                  <a:lnTo>
                    <a:pt x="5267318" y="0"/>
                  </a:lnTo>
                  <a:lnTo>
                    <a:pt x="5267318" y="9524"/>
                  </a:lnTo>
                  <a:close/>
                </a:path>
                <a:path w="9865360" h="2760979">
                  <a:moveTo>
                    <a:pt x="5286368" y="9524"/>
                  </a:moveTo>
                  <a:lnTo>
                    <a:pt x="5276843" y="9524"/>
                  </a:lnTo>
                  <a:lnTo>
                    <a:pt x="5276843" y="0"/>
                  </a:lnTo>
                  <a:lnTo>
                    <a:pt x="5286368" y="0"/>
                  </a:lnTo>
                  <a:lnTo>
                    <a:pt x="5286368" y="9524"/>
                  </a:lnTo>
                  <a:close/>
                </a:path>
                <a:path w="9865360" h="2760979">
                  <a:moveTo>
                    <a:pt x="5305418" y="9524"/>
                  </a:moveTo>
                  <a:lnTo>
                    <a:pt x="5295893" y="9524"/>
                  </a:lnTo>
                  <a:lnTo>
                    <a:pt x="5295893" y="0"/>
                  </a:lnTo>
                  <a:lnTo>
                    <a:pt x="5305418" y="0"/>
                  </a:lnTo>
                  <a:lnTo>
                    <a:pt x="5305418" y="9524"/>
                  </a:lnTo>
                  <a:close/>
                </a:path>
                <a:path w="9865360" h="2760979">
                  <a:moveTo>
                    <a:pt x="5324468" y="9524"/>
                  </a:moveTo>
                  <a:lnTo>
                    <a:pt x="5314943" y="9524"/>
                  </a:lnTo>
                  <a:lnTo>
                    <a:pt x="5314943" y="0"/>
                  </a:lnTo>
                  <a:lnTo>
                    <a:pt x="5324468" y="0"/>
                  </a:lnTo>
                  <a:lnTo>
                    <a:pt x="5324468" y="9524"/>
                  </a:lnTo>
                  <a:close/>
                </a:path>
                <a:path w="9865360" h="2760979">
                  <a:moveTo>
                    <a:pt x="5343518" y="9524"/>
                  </a:moveTo>
                  <a:lnTo>
                    <a:pt x="5333993" y="9524"/>
                  </a:lnTo>
                  <a:lnTo>
                    <a:pt x="5333993" y="0"/>
                  </a:lnTo>
                  <a:lnTo>
                    <a:pt x="5343518" y="0"/>
                  </a:lnTo>
                  <a:lnTo>
                    <a:pt x="5343518" y="9524"/>
                  </a:lnTo>
                  <a:close/>
                </a:path>
                <a:path w="9865360" h="2760979">
                  <a:moveTo>
                    <a:pt x="5362568" y="9524"/>
                  </a:moveTo>
                  <a:lnTo>
                    <a:pt x="5353043" y="9524"/>
                  </a:lnTo>
                  <a:lnTo>
                    <a:pt x="5353043" y="0"/>
                  </a:lnTo>
                  <a:lnTo>
                    <a:pt x="5362568" y="0"/>
                  </a:lnTo>
                  <a:lnTo>
                    <a:pt x="5362568" y="9524"/>
                  </a:lnTo>
                  <a:close/>
                </a:path>
                <a:path w="9865360" h="2760979">
                  <a:moveTo>
                    <a:pt x="5381618" y="9524"/>
                  </a:moveTo>
                  <a:lnTo>
                    <a:pt x="5372093" y="9524"/>
                  </a:lnTo>
                  <a:lnTo>
                    <a:pt x="5372093" y="0"/>
                  </a:lnTo>
                  <a:lnTo>
                    <a:pt x="5381618" y="0"/>
                  </a:lnTo>
                  <a:lnTo>
                    <a:pt x="5381618" y="9524"/>
                  </a:lnTo>
                  <a:close/>
                </a:path>
                <a:path w="9865360" h="2760979">
                  <a:moveTo>
                    <a:pt x="5400668" y="9524"/>
                  </a:moveTo>
                  <a:lnTo>
                    <a:pt x="5391143" y="9524"/>
                  </a:lnTo>
                  <a:lnTo>
                    <a:pt x="5391143" y="0"/>
                  </a:lnTo>
                  <a:lnTo>
                    <a:pt x="5400668" y="0"/>
                  </a:lnTo>
                  <a:lnTo>
                    <a:pt x="5400668" y="9524"/>
                  </a:lnTo>
                  <a:close/>
                </a:path>
                <a:path w="9865360" h="2760979">
                  <a:moveTo>
                    <a:pt x="5419718" y="9524"/>
                  </a:moveTo>
                  <a:lnTo>
                    <a:pt x="5410193" y="9524"/>
                  </a:lnTo>
                  <a:lnTo>
                    <a:pt x="5410193" y="0"/>
                  </a:lnTo>
                  <a:lnTo>
                    <a:pt x="5419718" y="0"/>
                  </a:lnTo>
                  <a:lnTo>
                    <a:pt x="5419718" y="9524"/>
                  </a:lnTo>
                  <a:close/>
                </a:path>
                <a:path w="9865360" h="2760979">
                  <a:moveTo>
                    <a:pt x="5438768" y="9524"/>
                  </a:moveTo>
                  <a:lnTo>
                    <a:pt x="5429243" y="9524"/>
                  </a:lnTo>
                  <a:lnTo>
                    <a:pt x="5429243" y="0"/>
                  </a:lnTo>
                  <a:lnTo>
                    <a:pt x="5438768" y="0"/>
                  </a:lnTo>
                  <a:lnTo>
                    <a:pt x="5438768" y="9524"/>
                  </a:lnTo>
                  <a:close/>
                </a:path>
                <a:path w="9865360" h="2760979">
                  <a:moveTo>
                    <a:pt x="5457818" y="9524"/>
                  </a:moveTo>
                  <a:lnTo>
                    <a:pt x="5448293" y="9524"/>
                  </a:lnTo>
                  <a:lnTo>
                    <a:pt x="5448293" y="0"/>
                  </a:lnTo>
                  <a:lnTo>
                    <a:pt x="5457818" y="0"/>
                  </a:lnTo>
                  <a:lnTo>
                    <a:pt x="5457818" y="9524"/>
                  </a:lnTo>
                  <a:close/>
                </a:path>
                <a:path w="9865360" h="2760979">
                  <a:moveTo>
                    <a:pt x="5476868" y="9524"/>
                  </a:moveTo>
                  <a:lnTo>
                    <a:pt x="5467343" y="9524"/>
                  </a:lnTo>
                  <a:lnTo>
                    <a:pt x="5467343" y="0"/>
                  </a:lnTo>
                  <a:lnTo>
                    <a:pt x="5476868" y="0"/>
                  </a:lnTo>
                  <a:lnTo>
                    <a:pt x="5476868" y="9524"/>
                  </a:lnTo>
                  <a:close/>
                </a:path>
                <a:path w="9865360" h="2760979">
                  <a:moveTo>
                    <a:pt x="5495918" y="9524"/>
                  </a:moveTo>
                  <a:lnTo>
                    <a:pt x="5486393" y="9524"/>
                  </a:lnTo>
                  <a:lnTo>
                    <a:pt x="5486393" y="0"/>
                  </a:lnTo>
                  <a:lnTo>
                    <a:pt x="5495918" y="0"/>
                  </a:lnTo>
                  <a:lnTo>
                    <a:pt x="5495918" y="9524"/>
                  </a:lnTo>
                  <a:close/>
                </a:path>
                <a:path w="9865360" h="2760979">
                  <a:moveTo>
                    <a:pt x="5514968" y="9524"/>
                  </a:moveTo>
                  <a:lnTo>
                    <a:pt x="5505443" y="9524"/>
                  </a:lnTo>
                  <a:lnTo>
                    <a:pt x="5505443" y="0"/>
                  </a:lnTo>
                  <a:lnTo>
                    <a:pt x="5514968" y="0"/>
                  </a:lnTo>
                  <a:lnTo>
                    <a:pt x="5514968" y="9524"/>
                  </a:lnTo>
                  <a:close/>
                </a:path>
                <a:path w="9865360" h="2760979">
                  <a:moveTo>
                    <a:pt x="5534018" y="9524"/>
                  </a:moveTo>
                  <a:lnTo>
                    <a:pt x="5524493" y="9524"/>
                  </a:lnTo>
                  <a:lnTo>
                    <a:pt x="5524493" y="0"/>
                  </a:lnTo>
                  <a:lnTo>
                    <a:pt x="5534018" y="0"/>
                  </a:lnTo>
                  <a:lnTo>
                    <a:pt x="5534018" y="9524"/>
                  </a:lnTo>
                  <a:close/>
                </a:path>
                <a:path w="9865360" h="2760979">
                  <a:moveTo>
                    <a:pt x="5553068" y="9524"/>
                  </a:moveTo>
                  <a:lnTo>
                    <a:pt x="5543543" y="9524"/>
                  </a:lnTo>
                  <a:lnTo>
                    <a:pt x="5543543" y="0"/>
                  </a:lnTo>
                  <a:lnTo>
                    <a:pt x="5553068" y="0"/>
                  </a:lnTo>
                  <a:lnTo>
                    <a:pt x="5553068" y="9524"/>
                  </a:lnTo>
                  <a:close/>
                </a:path>
                <a:path w="9865360" h="2760979">
                  <a:moveTo>
                    <a:pt x="5572118" y="9524"/>
                  </a:moveTo>
                  <a:lnTo>
                    <a:pt x="5562593" y="9524"/>
                  </a:lnTo>
                  <a:lnTo>
                    <a:pt x="5562593" y="0"/>
                  </a:lnTo>
                  <a:lnTo>
                    <a:pt x="5572118" y="0"/>
                  </a:lnTo>
                  <a:lnTo>
                    <a:pt x="5572118" y="9524"/>
                  </a:lnTo>
                  <a:close/>
                </a:path>
                <a:path w="9865360" h="2760979">
                  <a:moveTo>
                    <a:pt x="5591168" y="9524"/>
                  </a:moveTo>
                  <a:lnTo>
                    <a:pt x="5581643" y="9524"/>
                  </a:lnTo>
                  <a:lnTo>
                    <a:pt x="5581643" y="0"/>
                  </a:lnTo>
                  <a:lnTo>
                    <a:pt x="5591168" y="0"/>
                  </a:lnTo>
                  <a:lnTo>
                    <a:pt x="5591168" y="9524"/>
                  </a:lnTo>
                  <a:close/>
                </a:path>
                <a:path w="9865360" h="2760979">
                  <a:moveTo>
                    <a:pt x="5610218" y="9524"/>
                  </a:moveTo>
                  <a:lnTo>
                    <a:pt x="5600693" y="9524"/>
                  </a:lnTo>
                  <a:lnTo>
                    <a:pt x="5600693" y="0"/>
                  </a:lnTo>
                  <a:lnTo>
                    <a:pt x="5610218" y="0"/>
                  </a:lnTo>
                  <a:lnTo>
                    <a:pt x="5610218" y="9524"/>
                  </a:lnTo>
                  <a:close/>
                </a:path>
                <a:path w="9865360" h="2760979">
                  <a:moveTo>
                    <a:pt x="5629268" y="9524"/>
                  </a:moveTo>
                  <a:lnTo>
                    <a:pt x="5619743" y="9524"/>
                  </a:lnTo>
                  <a:lnTo>
                    <a:pt x="5619743" y="0"/>
                  </a:lnTo>
                  <a:lnTo>
                    <a:pt x="5629268" y="0"/>
                  </a:lnTo>
                  <a:lnTo>
                    <a:pt x="5629268" y="9524"/>
                  </a:lnTo>
                  <a:close/>
                </a:path>
                <a:path w="9865360" h="2760979">
                  <a:moveTo>
                    <a:pt x="5648318" y="9524"/>
                  </a:moveTo>
                  <a:lnTo>
                    <a:pt x="5638793" y="9524"/>
                  </a:lnTo>
                  <a:lnTo>
                    <a:pt x="5638793" y="0"/>
                  </a:lnTo>
                  <a:lnTo>
                    <a:pt x="5648318" y="0"/>
                  </a:lnTo>
                  <a:lnTo>
                    <a:pt x="5648318" y="9524"/>
                  </a:lnTo>
                  <a:close/>
                </a:path>
                <a:path w="9865360" h="2760979">
                  <a:moveTo>
                    <a:pt x="5667368" y="9524"/>
                  </a:moveTo>
                  <a:lnTo>
                    <a:pt x="5657843" y="9524"/>
                  </a:lnTo>
                  <a:lnTo>
                    <a:pt x="5657843" y="0"/>
                  </a:lnTo>
                  <a:lnTo>
                    <a:pt x="5667368" y="0"/>
                  </a:lnTo>
                  <a:lnTo>
                    <a:pt x="5667368" y="9524"/>
                  </a:lnTo>
                  <a:close/>
                </a:path>
                <a:path w="9865360" h="2760979">
                  <a:moveTo>
                    <a:pt x="5686418" y="9524"/>
                  </a:moveTo>
                  <a:lnTo>
                    <a:pt x="5676893" y="9524"/>
                  </a:lnTo>
                  <a:lnTo>
                    <a:pt x="5676893" y="0"/>
                  </a:lnTo>
                  <a:lnTo>
                    <a:pt x="5686418" y="0"/>
                  </a:lnTo>
                  <a:lnTo>
                    <a:pt x="5686418" y="9524"/>
                  </a:lnTo>
                  <a:close/>
                </a:path>
                <a:path w="9865360" h="2760979">
                  <a:moveTo>
                    <a:pt x="5705468" y="9524"/>
                  </a:moveTo>
                  <a:lnTo>
                    <a:pt x="5695943" y="9524"/>
                  </a:lnTo>
                  <a:lnTo>
                    <a:pt x="5695943" y="0"/>
                  </a:lnTo>
                  <a:lnTo>
                    <a:pt x="5705468" y="0"/>
                  </a:lnTo>
                  <a:lnTo>
                    <a:pt x="5705468" y="9524"/>
                  </a:lnTo>
                  <a:close/>
                </a:path>
                <a:path w="9865360" h="2760979">
                  <a:moveTo>
                    <a:pt x="5724518" y="9524"/>
                  </a:moveTo>
                  <a:lnTo>
                    <a:pt x="5714993" y="9524"/>
                  </a:lnTo>
                  <a:lnTo>
                    <a:pt x="5714993" y="0"/>
                  </a:lnTo>
                  <a:lnTo>
                    <a:pt x="5724518" y="0"/>
                  </a:lnTo>
                  <a:lnTo>
                    <a:pt x="5724518" y="9524"/>
                  </a:lnTo>
                  <a:close/>
                </a:path>
                <a:path w="9865360" h="2760979">
                  <a:moveTo>
                    <a:pt x="5743568" y="9524"/>
                  </a:moveTo>
                  <a:lnTo>
                    <a:pt x="5734043" y="9524"/>
                  </a:lnTo>
                  <a:lnTo>
                    <a:pt x="5734043" y="0"/>
                  </a:lnTo>
                  <a:lnTo>
                    <a:pt x="5743568" y="0"/>
                  </a:lnTo>
                  <a:lnTo>
                    <a:pt x="5743568" y="9524"/>
                  </a:lnTo>
                  <a:close/>
                </a:path>
                <a:path w="9865360" h="2760979">
                  <a:moveTo>
                    <a:pt x="5762618" y="9524"/>
                  </a:moveTo>
                  <a:lnTo>
                    <a:pt x="5753093" y="9524"/>
                  </a:lnTo>
                  <a:lnTo>
                    <a:pt x="5753093" y="0"/>
                  </a:lnTo>
                  <a:lnTo>
                    <a:pt x="5762618" y="0"/>
                  </a:lnTo>
                  <a:lnTo>
                    <a:pt x="5762618" y="9524"/>
                  </a:lnTo>
                  <a:close/>
                </a:path>
                <a:path w="9865360" h="2760979">
                  <a:moveTo>
                    <a:pt x="5781668" y="9524"/>
                  </a:moveTo>
                  <a:lnTo>
                    <a:pt x="5772143" y="9524"/>
                  </a:lnTo>
                  <a:lnTo>
                    <a:pt x="5772143" y="0"/>
                  </a:lnTo>
                  <a:lnTo>
                    <a:pt x="5781668" y="0"/>
                  </a:lnTo>
                  <a:lnTo>
                    <a:pt x="5781668" y="9524"/>
                  </a:lnTo>
                  <a:close/>
                </a:path>
                <a:path w="9865360" h="2760979">
                  <a:moveTo>
                    <a:pt x="5800718" y="9524"/>
                  </a:moveTo>
                  <a:lnTo>
                    <a:pt x="5791193" y="9524"/>
                  </a:lnTo>
                  <a:lnTo>
                    <a:pt x="5791193" y="0"/>
                  </a:lnTo>
                  <a:lnTo>
                    <a:pt x="5800718" y="0"/>
                  </a:lnTo>
                  <a:lnTo>
                    <a:pt x="5800718" y="9524"/>
                  </a:lnTo>
                  <a:close/>
                </a:path>
                <a:path w="9865360" h="2760979">
                  <a:moveTo>
                    <a:pt x="5819768" y="9524"/>
                  </a:moveTo>
                  <a:lnTo>
                    <a:pt x="5810243" y="9524"/>
                  </a:lnTo>
                  <a:lnTo>
                    <a:pt x="5810243" y="0"/>
                  </a:lnTo>
                  <a:lnTo>
                    <a:pt x="5819768" y="0"/>
                  </a:lnTo>
                  <a:lnTo>
                    <a:pt x="5819768" y="9524"/>
                  </a:lnTo>
                  <a:close/>
                </a:path>
                <a:path w="9865360" h="2760979">
                  <a:moveTo>
                    <a:pt x="5838818" y="9524"/>
                  </a:moveTo>
                  <a:lnTo>
                    <a:pt x="5829293" y="9524"/>
                  </a:lnTo>
                  <a:lnTo>
                    <a:pt x="5829293" y="0"/>
                  </a:lnTo>
                  <a:lnTo>
                    <a:pt x="5838818" y="0"/>
                  </a:lnTo>
                  <a:lnTo>
                    <a:pt x="5838818" y="9524"/>
                  </a:lnTo>
                  <a:close/>
                </a:path>
                <a:path w="9865360" h="2760979">
                  <a:moveTo>
                    <a:pt x="5857868" y="9524"/>
                  </a:moveTo>
                  <a:lnTo>
                    <a:pt x="5848343" y="9524"/>
                  </a:lnTo>
                  <a:lnTo>
                    <a:pt x="5848343" y="0"/>
                  </a:lnTo>
                  <a:lnTo>
                    <a:pt x="5857868" y="0"/>
                  </a:lnTo>
                  <a:lnTo>
                    <a:pt x="5857868" y="9524"/>
                  </a:lnTo>
                  <a:close/>
                </a:path>
                <a:path w="9865360" h="2760979">
                  <a:moveTo>
                    <a:pt x="5876918" y="9524"/>
                  </a:moveTo>
                  <a:lnTo>
                    <a:pt x="5867393" y="9524"/>
                  </a:lnTo>
                  <a:lnTo>
                    <a:pt x="5867393" y="0"/>
                  </a:lnTo>
                  <a:lnTo>
                    <a:pt x="5876918" y="0"/>
                  </a:lnTo>
                  <a:lnTo>
                    <a:pt x="5876918" y="9524"/>
                  </a:lnTo>
                  <a:close/>
                </a:path>
                <a:path w="9865360" h="2760979">
                  <a:moveTo>
                    <a:pt x="5895968" y="9524"/>
                  </a:moveTo>
                  <a:lnTo>
                    <a:pt x="5886443" y="9524"/>
                  </a:lnTo>
                  <a:lnTo>
                    <a:pt x="5886443" y="0"/>
                  </a:lnTo>
                  <a:lnTo>
                    <a:pt x="5895968" y="0"/>
                  </a:lnTo>
                  <a:lnTo>
                    <a:pt x="5895968" y="9524"/>
                  </a:lnTo>
                  <a:close/>
                </a:path>
                <a:path w="9865360" h="2760979">
                  <a:moveTo>
                    <a:pt x="5915018" y="9524"/>
                  </a:moveTo>
                  <a:lnTo>
                    <a:pt x="5905493" y="9524"/>
                  </a:lnTo>
                  <a:lnTo>
                    <a:pt x="5905493" y="0"/>
                  </a:lnTo>
                  <a:lnTo>
                    <a:pt x="5915018" y="0"/>
                  </a:lnTo>
                  <a:lnTo>
                    <a:pt x="5915018" y="9524"/>
                  </a:lnTo>
                  <a:close/>
                </a:path>
                <a:path w="9865360" h="2760979">
                  <a:moveTo>
                    <a:pt x="5934068" y="9524"/>
                  </a:moveTo>
                  <a:lnTo>
                    <a:pt x="5924543" y="9524"/>
                  </a:lnTo>
                  <a:lnTo>
                    <a:pt x="5924543" y="0"/>
                  </a:lnTo>
                  <a:lnTo>
                    <a:pt x="5934068" y="0"/>
                  </a:lnTo>
                  <a:lnTo>
                    <a:pt x="5934068" y="9524"/>
                  </a:lnTo>
                  <a:close/>
                </a:path>
                <a:path w="9865360" h="2760979">
                  <a:moveTo>
                    <a:pt x="5953118" y="9524"/>
                  </a:moveTo>
                  <a:lnTo>
                    <a:pt x="5943593" y="9524"/>
                  </a:lnTo>
                  <a:lnTo>
                    <a:pt x="5943593" y="0"/>
                  </a:lnTo>
                  <a:lnTo>
                    <a:pt x="5953118" y="0"/>
                  </a:lnTo>
                  <a:lnTo>
                    <a:pt x="5953118" y="9524"/>
                  </a:lnTo>
                  <a:close/>
                </a:path>
                <a:path w="9865360" h="2760979">
                  <a:moveTo>
                    <a:pt x="5972168" y="9524"/>
                  </a:moveTo>
                  <a:lnTo>
                    <a:pt x="5962643" y="9524"/>
                  </a:lnTo>
                  <a:lnTo>
                    <a:pt x="5962643" y="0"/>
                  </a:lnTo>
                  <a:lnTo>
                    <a:pt x="5972168" y="0"/>
                  </a:lnTo>
                  <a:lnTo>
                    <a:pt x="5972168" y="9524"/>
                  </a:lnTo>
                  <a:close/>
                </a:path>
                <a:path w="9865360" h="2760979">
                  <a:moveTo>
                    <a:pt x="5991218" y="9524"/>
                  </a:moveTo>
                  <a:lnTo>
                    <a:pt x="5981693" y="9524"/>
                  </a:lnTo>
                  <a:lnTo>
                    <a:pt x="5981693" y="0"/>
                  </a:lnTo>
                  <a:lnTo>
                    <a:pt x="5991218" y="0"/>
                  </a:lnTo>
                  <a:lnTo>
                    <a:pt x="5991218" y="9524"/>
                  </a:lnTo>
                  <a:close/>
                </a:path>
                <a:path w="9865360" h="2760979">
                  <a:moveTo>
                    <a:pt x="6010268" y="9524"/>
                  </a:moveTo>
                  <a:lnTo>
                    <a:pt x="6000743" y="9524"/>
                  </a:lnTo>
                  <a:lnTo>
                    <a:pt x="6000743" y="0"/>
                  </a:lnTo>
                  <a:lnTo>
                    <a:pt x="6010268" y="0"/>
                  </a:lnTo>
                  <a:lnTo>
                    <a:pt x="6010268" y="9524"/>
                  </a:lnTo>
                  <a:close/>
                </a:path>
                <a:path w="9865360" h="2760979">
                  <a:moveTo>
                    <a:pt x="6029318" y="9524"/>
                  </a:moveTo>
                  <a:lnTo>
                    <a:pt x="6019793" y="9524"/>
                  </a:lnTo>
                  <a:lnTo>
                    <a:pt x="6019793" y="0"/>
                  </a:lnTo>
                  <a:lnTo>
                    <a:pt x="6029318" y="0"/>
                  </a:lnTo>
                  <a:lnTo>
                    <a:pt x="6029318" y="9524"/>
                  </a:lnTo>
                  <a:close/>
                </a:path>
                <a:path w="9865360" h="2760979">
                  <a:moveTo>
                    <a:pt x="6048368" y="9524"/>
                  </a:moveTo>
                  <a:lnTo>
                    <a:pt x="6038843" y="9524"/>
                  </a:lnTo>
                  <a:lnTo>
                    <a:pt x="6038843" y="0"/>
                  </a:lnTo>
                  <a:lnTo>
                    <a:pt x="6048368" y="0"/>
                  </a:lnTo>
                  <a:lnTo>
                    <a:pt x="6048368" y="9524"/>
                  </a:lnTo>
                  <a:close/>
                </a:path>
                <a:path w="9865360" h="2760979">
                  <a:moveTo>
                    <a:pt x="6067418" y="9524"/>
                  </a:moveTo>
                  <a:lnTo>
                    <a:pt x="6057893" y="9524"/>
                  </a:lnTo>
                  <a:lnTo>
                    <a:pt x="6057893" y="0"/>
                  </a:lnTo>
                  <a:lnTo>
                    <a:pt x="6067418" y="0"/>
                  </a:lnTo>
                  <a:lnTo>
                    <a:pt x="6067418" y="9524"/>
                  </a:lnTo>
                  <a:close/>
                </a:path>
                <a:path w="9865360" h="2760979">
                  <a:moveTo>
                    <a:pt x="6086468" y="9524"/>
                  </a:moveTo>
                  <a:lnTo>
                    <a:pt x="6076943" y="9524"/>
                  </a:lnTo>
                  <a:lnTo>
                    <a:pt x="6076943" y="0"/>
                  </a:lnTo>
                  <a:lnTo>
                    <a:pt x="6086468" y="0"/>
                  </a:lnTo>
                  <a:lnTo>
                    <a:pt x="6086468" y="9524"/>
                  </a:lnTo>
                  <a:close/>
                </a:path>
                <a:path w="9865360" h="2760979">
                  <a:moveTo>
                    <a:pt x="6105518" y="9524"/>
                  </a:moveTo>
                  <a:lnTo>
                    <a:pt x="6095993" y="9524"/>
                  </a:lnTo>
                  <a:lnTo>
                    <a:pt x="6095993" y="0"/>
                  </a:lnTo>
                  <a:lnTo>
                    <a:pt x="6105518" y="0"/>
                  </a:lnTo>
                  <a:lnTo>
                    <a:pt x="6105518" y="9524"/>
                  </a:lnTo>
                  <a:close/>
                </a:path>
                <a:path w="9865360" h="2760979">
                  <a:moveTo>
                    <a:pt x="6124568" y="9524"/>
                  </a:moveTo>
                  <a:lnTo>
                    <a:pt x="6115043" y="9524"/>
                  </a:lnTo>
                  <a:lnTo>
                    <a:pt x="6115043" y="0"/>
                  </a:lnTo>
                  <a:lnTo>
                    <a:pt x="6124568" y="0"/>
                  </a:lnTo>
                  <a:lnTo>
                    <a:pt x="6124568" y="9524"/>
                  </a:lnTo>
                  <a:close/>
                </a:path>
                <a:path w="9865360" h="2760979">
                  <a:moveTo>
                    <a:pt x="6143618" y="9524"/>
                  </a:moveTo>
                  <a:lnTo>
                    <a:pt x="6134093" y="9524"/>
                  </a:lnTo>
                  <a:lnTo>
                    <a:pt x="6134093" y="0"/>
                  </a:lnTo>
                  <a:lnTo>
                    <a:pt x="6143618" y="0"/>
                  </a:lnTo>
                  <a:lnTo>
                    <a:pt x="6143618" y="9524"/>
                  </a:lnTo>
                  <a:close/>
                </a:path>
                <a:path w="9865360" h="2760979">
                  <a:moveTo>
                    <a:pt x="6162668" y="9524"/>
                  </a:moveTo>
                  <a:lnTo>
                    <a:pt x="6153143" y="9524"/>
                  </a:lnTo>
                  <a:lnTo>
                    <a:pt x="6153143" y="0"/>
                  </a:lnTo>
                  <a:lnTo>
                    <a:pt x="6162668" y="0"/>
                  </a:lnTo>
                  <a:lnTo>
                    <a:pt x="6162668" y="9524"/>
                  </a:lnTo>
                  <a:close/>
                </a:path>
                <a:path w="9865360" h="2760979">
                  <a:moveTo>
                    <a:pt x="6181718" y="9524"/>
                  </a:moveTo>
                  <a:lnTo>
                    <a:pt x="6172193" y="9524"/>
                  </a:lnTo>
                  <a:lnTo>
                    <a:pt x="6172193" y="0"/>
                  </a:lnTo>
                  <a:lnTo>
                    <a:pt x="6181718" y="0"/>
                  </a:lnTo>
                  <a:lnTo>
                    <a:pt x="6181718" y="9524"/>
                  </a:lnTo>
                  <a:close/>
                </a:path>
                <a:path w="9865360" h="2760979">
                  <a:moveTo>
                    <a:pt x="6200768" y="9524"/>
                  </a:moveTo>
                  <a:lnTo>
                    <a:pt x="6191243" y="9524"/>
                  </a:lnTo>
                  <a:lnTo>
                    <a:pt x="6191243" y="0"/>
                  </a:lnTo>
                  <a:lnTo>
                    <a:pt x="6200768" y="0"/>
                  </a:lnTo>
                  <a:lnTo>
                    <a:pt x="6200768" y="9524"/>
                  </a:lnTo>
                  <a:close/>
                </a:path>
                <a:path w="9865360" h="2760979">
                  <a:moveTo>
                    <a:pt x="6219818" y="9524"/>
                  </a:moveTo>
                  <a:lnTo>
                    <a:pt x="6210293" y="9524"/>
                  </a:lnTo>
                  <a:lnTo>
                    <a:pt x="6210293" y="0"/>
                  </a:lnTo>
                  <a:lnTo>
                    <a:pt x="6219818" y="0"/>
                  </a:lnTo>
                  <a:lnTo>
                    <a:pt x="6219818" y="9524"/>
                  </a:lnTo>
                  <a:close/>
                </a:path>
                <a:path w="9865360" h="2760979">
                  <a:moveTo>
                    <a:pt x="6238868" y="9524"/>
                  </a:moveTo>
                  <a:lnTo>
                    <a:pt x="6229343" y="9524"/>
                  </a:lnTo>
                  <a:lnTo>
                    <a:pt x="6229343" y="0"/>
                  </a:lnTo>
                  <a:lnTo>
                    <a:pt x="6238868" y="0"/>
                  </a:lnTo>
                  <a:lnTo>
                    <a:pt x="6238868" y="9524"/>
                  </a:lnTo>
                  <a:close/>
                </a:path>
                <a:path w="9865360" h="2760979">
                  <a:moveTo>
                    <a:pt x="6257918" y="9524"/>
                  </a:moveTo>
                  <a:lnTo>
                    <a:pt x="6248393" y="9524"/>
                  </a:lnTo>
                  <a:lnTo>
                    <a:pt x="6248393" y="0"/>
                  </a:lnTo>
                  <a:lnTo>
                    <a:pt x="6257918" y="0"/>
                  </a:lnTo>
                  <a:lnTo>
                    <a:pt x="6257918" y="9524"/>
                  </a:lnTo>
                  <a:close/>
                </a:path>
                <a:path w="9865360" h="2760979">
                  <a:moveTo>
                    <a:pt x="6276968" y="9524"/>
                  </a:moveTo>
                  <a:lnTo>
                    <a:pt x="6267443" y="9524"/>
                  </a:lnTo>
                  <a:lnTo>
                    <a:pt x="6267443" y="0"/>
                  </a:lnTo>
                  <a:lnTo>
                    <a:pt x="6276968" y="0"/>
                  </a:lnTo>
                  <a:lnTo>
                    <a:pt x="6276968" y="9524"/>
                  </a:lnTo>
                  <a:close/>
                </a:path>
                <a:path w="9865360" h="2760979">
                  <a:moveTo>
                    <a:pt x="6296018" y="9524"/>
                  </a:moveTo>
                  <a:lnTo>
                    <a:pt x="6286493" y="9524"/>
                  </a:lnTo>
                  <a:lnTo>
                    <a:pt x="6286493" y="0"/>
                  </a:lnTo>
                  <a:lnTo>
                    <a:pt x="6296018" y="0"/>
                  </a:lnTo>
                  <a:lnTo>
                    <a:pt x="6296018" y="9524"/>
                  </a:lnTo>
                  <a:close/>
                </a:path>
                <a:path w="9865360" h="2760979">
                  <a:moveTo>
                    <a:pt x="6315068" y="9524"/>
                  </a:moveTo>
                  <a:lnTo>
                    <a:pt x="6305543" y="9524"/>
                  </a:lnTo>
                  <a:lnTo>
                    <a:pt x="6305543" y="0"/>
                  </a:lnTo>
                  <a:lnTo>
                    <a:pt x="6315068" y="0"/>
                  </a:lnTo>
                  <a:lnTo>
                    <a:pt x="6315068" y="9524"/>
                  </a:lnTo>
                  <a:close/>
                </a:path>
                <a:path w="9865360" h="2760979">
                  <a:moveTo>
                    <a:pt x="6334118" y="9524"/>
                  </a:moveTo>
                  <a:lnTo>
                    <a:pt x="6324593" y="9524"/>
                  </a:lnTo>
                  <a:lnTo>
                    <a:pt x="6324593" y="0"/>
                  </a:lnTo>
                  <a:lnTo>
                    <a:pt x="6334118" y="0"/>
                  </a:lnTo>
                  <a:lnTo>
                    <a:pt x="6334118" y="9524"/>
                  </a:lnTo>
                  <a:close/>
                </a:path>
                <a:path w="9865360" h="2760979">
                  <a:moveTo>
                    <a:pt x="6353168" y="9524"/>
                  </a:moveTo>
                  <a:lnTo>
                    <a:pt x="6343643" y="9524"/>
                  </a:lnTo>
                  <a:lnTo>
                    <a:pt x="6343643" y="0"/>
                  </a:lnTo>
                  <a:lnTo>
                    <a:pt x="6353168" y="0"/>
                  </a:lnTo>
                  <a:lnTo>
                    <a:pt x="6353168" y="9524"/>
                  </a:lnTo>
                  <a:close/>
                </a:path>
                <a:path w="9865360" h="2760979">
                  <a:moveTo>
                    <a:pt x="6372218" y="9524"/>
                  </a:moveTo>
                  <a:lnTo>
                    <a:pt x="6362693" y="9524"/>
                  </a:lnTo>
                  <a:lnTo>
                    <a:pt x="6362693" y="0"/>
                  </a:lnTo>
                  <a:lnTo>
                    <a:pt x="6372218" y="0"/>
                  </a:lnTo>
                  <a:lnTo>
                    <a:pt x="6372218" y="9524"/>
                  </a:lnTo>
                  <a:close/>
                </a:path>
                <a:path w="9865360" h="2760979">
                  <a:moveTo>
                    <a:pt x="6391268" y="9524"/>
                  </a:moveTo>
                  <a:lnTo>
                    <a:pt x="6381743" y="9524"/>
                  </a:lnTo>
                  <a:lnTo>
                    <a:pt x="6381743" y="0"/>
                  </a:lnTo>
                  <a:lnTo>
                    <a:pt x="6391268" y="0"/>
                  </a:lnTo>
                  <a:lnTo>
                    <a:pt x="6391268" y="9524"/>
                  </a:lnTo>
                  <a:close/>
                </a:path>
                <a:path w="9865360" h="2760979">
                  <a:moveTo>
                    <a:pt x="6410318" y="9524"/>
                  </a:moveTo>
                  <a:lnTo>
                    <a:pt x="6400793" y="9524"/>
                  </a:lnTo>
                  <a:lnTo>
                    <a:pt x="6400793" y="0"/>
                  </a:lnTo>
                  <a:lnTo>
                    <a:pt x="6410318" y="0"/>
                  </a:lnTo>
                  <a:lnTo>
                    <a:pt x="6410318" y="9524"/>
                  </a:lnTo>
                  <a:close/>
                </a:path>
                <a:path w="9865360" h="2760979">
                  <a:moveTo>
                    <a:pt x="6429368" y="9524"/>
                  </a:moveTo>
                  <a:lnTo>
                    <a:pt x="6419843" y="9524"/>
                  </a:lnTo>
                  <a:lnTo>
                    <a:pt x="6419843" y="0"/>
                  </a:lnTo>
                  <a:lnTo>
                    <a:pt x="6429368" y="0"/>
                  </a:lnTo>
                  <a:lnTo>
                    <a:pt x="6429368" y="9524"/>
                  </a:lnTo>
                  <a:close/>
                </a:path>
                <a:path w="9865360" h="2760979">
                  <a:moveTo>
                    <a:pt x="6448418" y="9524"/>
                  </a:moveTo>
                  <a:lnTo>
                    <a:pt x="6438893" y="9524"/>
                  </a:lnTo>
                  <a:lnTo>
                    <a:pt x="6438893" y="0"/>
                  </a:lnTo>
                  <a:lnTo>
                    <a:pt x="6448418" y="0"/>
                  </a:lnTo>
                  <a:lnTo>
                    <a:pt x="6448418" y="9524"/>
                  </a:lnTo>
                  <a:close/>
                </a:path>
                <a:path w="9865360" h="2760979">
                  <a:moveTo>
                    <a:pt x="6467468" y="9524"/>
                  </a:moveTo>
                  <a:lnTo>
                    <a:pt x="6457943" y="9524"/>
                  </a:lnTo>
                  <a:lnTo>
                    <a:pt x="6457943" y="0"/>
                  </a:lnTo>
                  <a:lnTo>
                    <a:pt x="6467468" y="0"/>
                  </a:lnTo>
                  <a:lnTo>
                    <a:pt x="6467468" y="9524"/>
                  </a:lnTo>
                  <a:close/>
                </a:path>
                <a:path w="9865360" h="2760979">
                  <a:moveTo>
                    <a:pt x="6486518" y="9524"/>
                  </a:moveTo>
                  <a:lnTo>
                    <a:pt x="6476993" y="9524"/>
                  </a:lnTo>
                  <a:lnTo>
                    <a:pt x="6476993" y="0"/>
                  </a:lnTo>
                  <a:lnTo>
                    <a:pt x="6486518" y="0"/>
                  </a:lnTo>
                  <a:lnTo>
                    <a:pt x="6486518" y="9524"/>
                  </a:lnTo>
                  <a:close/>
                </a:path>
                <a:path w="9865360" h="2760979">
                  <a:moveTo>
                    <a:pt x="6505568" y="9524"/>
                  </a:moveTo>
                  <a:lnTo>
                    <a:pt x="6496043" y="9524"/>
                  </a:lnTo>
                  <a:lnTo>
                    <a:pt x="6496043" y="0"/>
                  </a:lnTo>
                  <a:lnTo>
                    <a:pt x="6505568" y="0"/>
                  </a:lnTo>
                  <a:lnTo>
                    <a:pt x="6505568" y="9524"/>
                  </a:lnTo>
                  <a:close/>
                </a:path>
                <a:path w="9865360" h="2760979">
                  <a:moveTo>
                    <a:pt x="6524618" y="9524"/>
                  </a:moveTo>
                  <a:lnTo>
                    <a:pt x="6515093" y="9524"/>
                  </a:lnTo>
                  <a:lnTo>
                    <a:pt x="6515093" y="0"/>
                  </a:lnTo>
                  <a:lnTo>
                    <a:pt x="6524618" y="0"/>
                  </a:lnTo>
                  <a:lnTo>
                    <a:pt x="6524618" y="9524"/>
                  </a:lnTo>
                  <a:close/>
                </a:path>
                <a:path w="9865360" h="2760979">
                  <a:moveTo>
                    <a:pt x="6543668" y="9524"/>
                  </a:moveTo>
                  <a:lnTo>
                    <a:pt x="6534143" y="9524"/>
                  </a:lnTo>
                  <a:lnTo>
                    <a:pt x="6534143" y="0"/>
                  </a:lnTo>
                  <a:lnTo>
                    <a:pt x="6543668" y="0"/>
                  </a:lnTo>
                  <a:lnTo>
                    <a:pt x="6543668" y="9524"/>
                  </a:lnTo>
                  <a:close/>
                </a:path>
                <a:path w="9865360" h="2760979">
                  <a:moveTo>
                    <a:pt x="6562718" y="9524"/>
                  </a:moveTo>
                  <a:lnTo>
                    <a:pt x="6553193" y="9524"/>
                  </a:lnTo>
                  <a:lnTo>
                    <a:pt x="6553193" y="0"/>
                  </a:lnTo>
                  <a:lnTo>
                    <a:pt x="6562718" y="0"/>
                  </a:lnTo>
                  <a:lnTo>
                    <a:pt x="6562718" y="9524"/>
                  </a:lnTo>
                  <a:close/>
                </a:path>
                <a:path w="9865360" h="2760979">
                  <a:moveTo>
                    <a:pt x="6581768" y="9524"/>
                  </a:moveTo>
                  <a:lnTo>
                    <a:pt x="6572243" y="9524"/>
                  </a:lnTo>
                  <a:lnTo>
                    <a:pt x="6572243" y="0"/>
                  </a:lnTo>
                  <a:lnTo>
                    <a:pt x="6581768" y="0"/>
                  </a:lnTo>
                  <a:lnTo>
                    <a:pt x="6581768" y="9524"/>
                  </a:lnTo>
                  <a:close/>
                </a:path>
                <a:path w="9865360" h="2760979">
                  <a:moveTo>
                    <a:pt x="6600818" y="9524"/>
                  </a:moveTo>
                  <a:lnTo>
                    <a:pt x="6591293" y="9524"/>
                  </a:lnTo>
                  <a:lnTo>
                    <a:pt x="6591293" y="0"/>
                  </a:lnTo>
                  <a:lnTo>
                    <a:pt x="6600818" y="0"/>
                  </a:lnTo>
                  <a:lnTo>
                    <a:pt x="6600818" y="9524"/>
                  </a:lnTo>
                  <a:close/>
                </a:path>
                <a:path w="9865360" h="2760979">
                  <a:moveTo>
                    <a:pt x="6619868" y="9524"/>
                  </a:moveTo>
                  <a:lnTo>
                    <a:pt x="6610343" y="9524"/>
                  </a:lnTo>
                  <a:lnTo>
                    <a:pt x="6610343" y="0"/>
                  </a:lnTo>
                  <a:lnTo>
                    <a:pt x="6619868" y="0"/>
                  </a:lnTo>
                  <a:lnTo>
                    <a:pt x="6619868" y="9524"/>
                  </a:lnTo>
                  <a:close/>
                </a:path>
                <a:path w="9865360" h="2760979">
                  <a:moveTo>
                    <a:pt x="6638918" y="9524"/>
                  </a:moveTo>
                  <a:lnTo>
                    <a:pt x="6629393" y="9524"/>
                  </a:lnTo>
                  <a:lnTo>
                    <a:pt x="6629393" y="0"/>
                  </a:lnTo>
                  <a:lnTo>
                    <a:pt x="6638918" y="0"/>
                  </a:lnTo>
                  <a:lnTo>
                    <a:pt x="6638918" y="9524"/>
                  </a:lnTo>
                  <a:close/>
                </a:path>
                <a:path w="9865360" h="2760979">
                  <a:moveTo>
                    <a:pt x="6657968" y="9524"/>
                  </a:moveTo>
                  <a:lnTo>
                    <a:pt x="6648443" y="9524"/>
                  </a:lnTo>
                  <a:lnTo>
                    <a:pt x="6648443" y="0"/>
                  </a:lnTo>
                  <a:lnTo>
                    <a:pt x="6657968" y="0"/>
                  </a:lnTo>
                  <a:lnTo>
                    <a:pt x="6657968" y="9524"/>
                  </a:lnTo>
                  <a:close/>
                </a:path>
                <a:path w="9865360" h="2760979">
                  <a:moveTo>
                    <a:pt x="6677018" y="9524"/>
                  </a:moveTo>
                  <a:lnTo>
                    <a:pt x="6667493" y="9524"/>
                  </a:lnTo>
                  <a:lnTo>
                    <a:pt x="6667493" y="0"/>
                  </a:lnTo>
                  <a:lnTo>
                    <a:pt x="6677018" y="0"/>
                  </a:lnTo>
                  <a:lnTo>
                    <a:pt x="6677018" y="9524"/>
                  </a:lnTo>
                  <a:close/>
                </a:path>
                <a:path w="9865360" h="2760979">
                  <a:moveTo>
                    <a:pt x="6696068" y="9524"/>
                  </a:moveTo>
                  <a:lnTo>
                    <a:pt x="6686543" y="9524"/>
                  </a:lnTo>
                  <a:lnTo>
                    <a:pt x="6686543" y="0"/>
                  </a:lnTo>
                  <a:lnTo>
                    <a:pt x="6696068" y="0"/>
                  </a:lnTo>
                  <a:lnTo>
                    <a:pt x="6696068" y="9524"/>
                  </a:lnTo>
                  <a:close/>
                </a:path>
                <a:path w="9865360" h="2760979">
                  <a:moveTo>
                    <a:pt x="6715118" y="9524"/>
                  </a:moveTo>
                  <a:lnTo>
                    <a:pt x="6705593" y="9524"/>
                  </a:lnTo>
                  <a:lnTo>
                    <a:pt x="6705593" y="0"/>
                  </a:lnTo>
                  <a:lnTo>
                    <a:pt x="6715118" y="0"/>
                  </a:lnTo>
                  <a:lnTo>
                    <a:pt x="6715118" y="9524"/>
                  </a:lnTo>
                  <a:close/>
                </a:path>
                <a:path w="9865360" h="2760979">
                  <a:moveTo>
                    <a:pt x="6734168" y="9524"/>
                  </a:moveTo>
                  <a:lnTo>
                    <a:pt x="6724643" y="9524"/>
                  </a:lnTo>
                  <a:lnTo>
                    <a:pt x="6724643" y="0"/>
                  </a:lnTo>
                  <a:lnTo>
                    <a:pt x="6734168" y="0"/>
                  </a:lnTo>
                  <a:lnTo>
                    <a:pt x="6734168" y="9524"/>
                  </a:lnTo>
                  <a:close/>
                </a:path>
                <a:path w="9865360" h="2760979">
                  <a:moveTo>
                    <a:pt x="6753218" y="9524"/>
                  </a:moveTo>
                  <a:lnTo>
                    <a:pt x="6743693" y="9524"/>
                  </a:lnTo>
                  <a:lnTo>
                    <a:pt x="6743693" y="0"/>
                  </a:lnTo>
                  <a:lnTo>
                    <a:pt x="6753218" y="0"/>
                  </a:lnTo>
                  <a:lnTo>
                    <a:pt x="6753218" y="9524"/>
                  </a:lnTo>
                  <a:close/>
                </a:path>
                <a:path w="9865360" h="2760979">
                  <a:moveTo>
                    <a:pt x="6772268" y="9524"/>
                  </a:moveTo>
                  <a:lnTo>
                    <a:pt x="6762743" y="9524"/>
                  </a:lnTo>
                  <a:lnTo>
                    <a:pt x="6762743" y="0"/>
                  </a:lnTo>
                  <a:lnTo>
                    <a:pt x="6772268" y="0"/>
                  </a:lnTo>
                  <a:lnTo>
                    <a:pt x="6772268" y="9524"/>
                  </a:lnTo>
                  <a:close/>
                </a:path>
                <a:path w="9865360" h="2760979">
                  <a:moveTo>
                    <a:pt x="6791318" y="9524"/>
                  </a:moveTo>
                  <a:lnTo>
                    <a:pt x="6781793" y="9524"/>
                  </a:lnTo>
                  <a:lnTo>
                    <a:pt x="6781793" y="0"/>
                  </a:lnTo>
                  <a:lnTo>
                    <a:pt x="6791318" y="0"/>
                  </a:lnTo>
                  <a:lnTo>
                    <a:pt x="6791318" y="9524"/>
                  </a:lnTo>
                  <a:close/>
                </a:path>
                <a:path w="9865360" h="2760979">
                  <a:moveTo>
                    <a:pt x="6810368" y="9524"/>
                  </a:moveTo>
                  <a:lnTo>
                    <a:pt x="6800843" y="9524"/>
                  </a:lnTo>
                  <a:lnTo>
                    <a:pt x="6800843" y="0"/>
                  </a:lnTo>
                  <a:lnTo>
                    <a:pt x="6810368" y="0"/>
                  </a:lnTo>
                  <a:lnTo>
                    <a:pt x="6810368" y="9524"/>
                  </a:lnTo>
                  <a:close/>
                </a:path>
                <a:path w="9865360" h="2760979">
                  <a:moveTo>
                    <a:pt x="6829418" y="9524"/>
                  </a:moveTo>
                  <a:lnTo>
                    <a:pt x="6819893" y="9524"/>
                  </a:lnTo>
                  <a:lnTo>
                    <a:pt x="6819893" y="0"/>
                  </a:lnTo>
                  <a:lnTo>
                    <a:pt x="6829418" y="0"/>
                  </a:lnTo>
                  <a:lnTo>
                    <a:pt x="6829418" y="9524"/>
                  </a:lnTo>
                  <a:close/>
                </a:path>
                <a:path w="9865360" h="2760979">
                  <a:moveTo>
                    <a:pt x="6848468" y="9524"/>
                  </a:moveTo>
                  <a:lnTo>
                    <a:pt x="6838943" y="9524"/>
                  </a:lnTo>
                  <a:lnTo>
                    <a:pt x="6838943" y="0"/>
                  </a:lnTo>
                  <a:lnTo>
                    <a:pt x="6848468" y="0"/>
                  </a:lnTo>
                  <a:lnTo>
                    <a:pt x="6848468" y="9524"/>
                  </a:lnTo>
                  <a:close/>
                </a:path>
                <a:path w="9865360" h="2760979">
                  <a:moveTo>
                    <a:pt x="6867518" y="9524"/>
                  </a:moveTo>
                  <a:lnTo>
                    <a:pt x="6857993" y="9524"/>
                  </a:lnTo>
                  <a:lnTo>
                    <a:pt x="6857993" y="0"/>
                  </a:lnTo>
                  <a:lnTo>
                    <a:pt x="6867518" y="0"/>
                  </a:lnTo>
                  <a:lnTo>
                    <a:pt x="6867518" y="9524"/>
                  </a:lnTo>
                  <a:close/>
                </a:path>
                <a:path w="9865360" h="2760979">
                  <a:moveTo>
                    <a:pt x="6886568" y="9524"/>
                  </a:moveTo>
                  <a:lnTo>
                    <a:pt x="6877043" y="9524"/>
                  </a:lnTo>
                  <a:lnTo>
                    <a:pt x="6877043" y="0"/>
                  </a:lnTo>
                  <a:lnTo>
                    <a:pt x="6886568" y="0"/>
                  </a:lnTo>
                  <a:lnTo>
                    <a:pt x="6886568" y="9524"/>
                  </a:lnTo>
                  <a:close/>
                </a:path>
                <a:path w="9865360" h="2760979">
                  <a:moveTo>
                    <a:pt x="6905618" y="9524"/>
                  </a:moveTo>
                  <a:lnTo>
                    <a:pt x="6896093" y="9524"/>
                  </a:lnTo>
                  <a:lnTo>
                    <a:pt x="6896093" y="0"/>
                  </a:lnTo>
                  <a:lnTo>
                    <a:pt x="6905618" y="0"/>
                  </a:lnTo>
                  <a:lnTo>
                    <a:pt x="6905618" y="9524"/>
                  </a:lnTo>
                  <a:close/>
                </a:path>
                <a:path w="9865360" h="2760979">
                  <a:moveTo>
                    <a:pt x="6924668" y="9524"/>
                  </a:moveTo>
                  <a:lnTo>
                    <a:pt x="6915143" y="9524"/>
                  </a:lnTo>
                  <a:lnTo>
                    <a:pt x="6915143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2760979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2760979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2760979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2760979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2760979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2760979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2760979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2760979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2760979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2760979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2760979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2760979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2760979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2760979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2760979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2760979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2760979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2760979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2760979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2760979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2760979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2760979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2760979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2760979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2760979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2760979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2760979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2760979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2760979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2760979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2760979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2760979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2760979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2760979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2760979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2760979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2760979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2760979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2760979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2760979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2760979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2760979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2760979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2760979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2760979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2760979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2760979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2760979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2760979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2760979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2760979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2760979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2760979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2760979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2760979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2760979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2760979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2760979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2760979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2760979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2760979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2760979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2760979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2760979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2760979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2760979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2760979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2760979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2760979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2760979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2760979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2760979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2760979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2760979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2760979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2760979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2760979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2760979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2760979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2760979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2760979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2760979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2760979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2760979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2760979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2760979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2760979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2760979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2760979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2760979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2760979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2760979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2760979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2760979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2760979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2760979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2760979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2760979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2760979">
                  <a:moveTo>
                    <a:pt x="8810619" y="9524"/>
                  </a:moveTo>
                  <a:lnTo>
                    <a:pt x="8801094" y="9524"/>
                  </a:lnTo>
                  <a:lnTo>
                    <a:pt x="8801094" y="0"/>
                  </a:lnTo>
                  <a:lnTo>
                    <a:pt x="8810619" y="0"/>
                  </a:lnTo>
                  <a:lnTo>
                    <a:pt x="8810619" y="9524"/>
                  </a:lnTo>
                  <a:close/>
                </a:path>
                <a:path w="9865360" h="2760979">
                  <a:moveTo>
                    <a:pt x="8829669" y="9524"/>
                  </a:moveTo>
                  <a:lnTo>
                    <a:pt x="8820144" y="9524"/>
                  </a:lnTo>
                  <a:lnTo>
                    <a:pt x="8820144" y="0"/>
                  </a:lnTo>
                  <a:lnTo>
                    <a:pt x="8829669" y="0"/>
                  </a:lnTo>
                  <a:lnTo>
                    <a:pt x="8829669" y="9524"/>
                  </a:lnTo>
                  <a:close/>
                </a:path>
                <a:path w="9865360" h="2760979">
                  <a:moveTo>
                    <a:pt x="8848719" y="9524"/>
                  </a:moveTo>
                  <a:lnTo>
                    <a:pt x="8839194" y="9524"/>
                  </a:lnTo>
                  <a:lnTo>
                    <a:pt x="8839194" y="0"/>
                  </a:lnTo>
                  <a:lnTo>
                    <a:pt x="8848719" y="0"/>
                  </a:lnTo>
                  <a:lnTo>
                    <a:pt x="8848719" y="9524"/>
                  </a:lnTo>
                  <a:close/>
                </a:path>
                <a:path w="9865360" h="2760979">
                  <a:moveTo>
                    <a:pt x="8867769" y="9524"/>
                  </a:moveTo>
                  <a:lnTo>
                    <a:pt x="8858244" y="9524"/>
                  </a:lnTo>
                  <a:lnTo>
                    <a:pt x="8858244" y="0"/>
                  </a:lnTo>
                  <a:lnTo>
                    <a:pt x="8867769" y="0"/>
                  </a:lnTo>
                  <a:lnTo>
                    <a:pt x="8867769" y="9524"/>
                  </a:lnTo>
                  <a:close/>
                </a:path>
                <a:path w="9865360" h="2760979">
                  <a:moveTo>
                    <a:pt x="8886819" y="9524"/>
                  </a:moveTo>
                  <a:lnTo>
                    <a:pt x="8877294" y="9524"/>
                  </a:lnTo>
                  <a:lnTo>
                    <a:pt x="8877294" y="0"/>
                  </a:lnTo>
                  <a:lnTo>
                    <a:pt x="8886819" y="0"/>
                  </a:lnTo>
                  <a:lnTo>
                    <a:pt x="8886819" y="9524"/>
                  </a:lnTo>
                  <a:close/>
                </a:path>
                <a:path w="9865360" h="2760979">
                  <a:moveTo>
                    <a:pt x="8905869" y="9524"/>
                  </a:moveTo>
                  <a:lnTo>
                    <a:pt x="8896344" y="9524"/>
                  </a:lnTo>
                  <a:lnTo>
                    <a:pt x="8896344" y="0"/>
                  </a:lnTo>
                  <a:lnTo>
                    <a:pt x="8905869" y="0"/>
                  </a:lnTo>
                  <a:lnTo>
                    <a:pt x="8905869" y="9524"/>
                  </a:lnTo>
                  <a:close/>
                </a:path>
                <a:path w="9865360" h="2760979">
                  <a:moveTo>
                    <a:pt x="8924919" y="9524"/>
                  </a:moveTo>
                  <a:lnTo>
                    <a:pt x="8915394" y="9524"/>
                  </a:lnTo>
                  <a:lnTo>
                    <a:pt x="8915394" y="0"/>
                  </a:lnTo>
                  <a:lnTo>
                    <a:pt x="8924919" y="0"/>
                  </a:lnTo>
                  <a:lnTo>
                    <a:pt x="8924919" y="9524"/>
                  </a:lnTo>
                  <a:close/>
                </a:path>
                <a:path w="9865360" h="2760979">
                  <a:moveTo>
                    <a:pt x="8943969" y="9524"/>
                  </a:moveTo>
                  <a:lnTo>
                    <a:pt x="8934444" y="9524"/>
                  </a:lnTo>
                  <a:lnTo>
                    <a:pt x="8934444" y="0"/>
                  </a:lnTo>
                  <a:lnTo>
                    <a:pt x="8943969" y="0"/>
                  </a:lnTo>
                  <a:lnTo>
                    <a:pt x="8943969" y="9524"/>
                  </a:lnTo>
                  <a:close/>
                </a:path>
                <a:path w="9865360" h="2760979">
                  <a:moveTo>
                    <a:pt x="8963019" y="9524"/>
                  </a:moveTo>
                  <a:lnTo>
                    <a:pt x="8953494" y="9524"/>
                  </a:lnTo>
                  <a:lnTo>
                    <a:pt x="8953494" y="0"/>
                  </a:lnTo>
                  <a:lnTo>
                    <a:pt x="8963019" y="0"/>
                  </a:lnTo>
                  <a:lnTo>
                    <a:pt x="8963019" y="9524"/>
                  </a:lnTo>
                  <a:close/>
                </a:path>
                <a:path w="9865360" h="2760979">
                  <a:moveTo>
                    <a:pt x="8982069" y="9524"/>
                  </a:moveTo>
                  <a:lnTo>
                    <a:pt x="8972544" y="9524"/>
                  </a:lnTo>
                  <a:lnTo>
                    <a:pt x="8972544" y="0"/>
                  </a:lnTo>
                  <a:lnTo>
                    <a:pt x="8982069" y="0"/>
                  </a:lnTo>
                  <a:lnTo>
                    <a:pt x="8982069" y="9524"/>
                  </a:lnTo>
                  <a:close/>
                </a:path>
                <a:path w="9865360" h="2760979">
                  <a:moveTo>
                    <a:pt x="9001119" y="9524"/>
                  </a:moveTo>
                  <a:lnTo>
                    <a:pt x="8991594" y="9524"/>
                  </a:lnTo>
                  <a:lnTo>
                    <a:pt x="8991594" y="0"/>
                  </a:lnTo>
                  <a:lnTo>
                    <a:pt x="9001119" y="0"/>
                  </a:lnTo>
                  <a:lnTo>
                    <a:pt x="9001119" y="9524"/>
                  </a:lnTo>
                  <a:close/>
                </a:path>
                <a:path w="9865360" h="2760979">
                  <a:moveTo>
                    <a:pt x="9020169" y="9524"/>
                  </a:moveTo>
                  <a:lnTo>
                    <a:pt x="9010644" y="9524"/>
                  </a:lnTo>
                  <a:lnTo>
                    <a:pt x="9010644" y="0"/>
                  </a:lnTo>
                  <a:lnTo>
                    <a:pt x="9020169" y="0"/>
                  </a:lnTo>
                  <a:lnTo>
                    <a:pt x="9020169" y="9524"/>
                  </a:lnTo>
                  <a:close/>
                </a:path>
                <a:path w="9865360" h="2760979">
                  <a:moveTo>
                    <a:pt x="9039219" y="9524"/>
                  </a:moveTo>
                  <a:lnTo>
                    <a:pt x="9029694" y="9524"/>
                  </a:lnTo>
                  <a:lnTo>
                    <a:pt x="9029694" y="0"/>
                  </a:lnTo>
                  <a:lnTo>
                    <a:pt x="9039219" y="0"/>
                  </a:lnTo>
                  <a:lnTo>
                    <a:pt x="9039219" y="9524"/>
                  </a:lnTo>
                  <a:close/>
                </a:path>
                <a:path w="9865360" h="2760979">
                  <a:moveTo>
                    <a:pt x="9058269" y="9524"/>
                  </a:moveTo>
                  <a:lnTo>
                    <a:pt x="9048744" y="9524"/>
                  </a:lnTo>
                  <a:lnTo>
                    <a:pt x="9048744" y="0"/>
                  </a:lnTo>
                  <a:lnTo>
                    <a:pt x="9058269" y="0"/>
                  </a:lnTo>
                  <a:lnTo>
                    <a:pt x="9058269" y="9524"/>
                  </a:lnTo>
                  <a:close/>
                </a:path>
                <a:path w="9865360" h="2760979">
                  <a:moveTo>
                    <a:pt x="9077319" y="9524"/>
                  </a:moveTo>
                  <a:lnTo>
                    <a:pt x="9067794" y="9524"/>
                  </a:lnTo>
                  <a:lnTo>
                    <a:pt x="9067794" y="0"/>
                  </a:lnTo>
                  <a:lnTo>
                    <a:pt x="9077319" y="0"/>
                  </a:lnTo>
                  <a:lnTo>
                    <a:pt x="9077319" y="9524"/>
                  </a:lnTo>
                  <a:close/>
                </a:path>
                <a:path w="9865360" h="2760979">
                  <a:moveTo>
                    <a:pt x="9096369" y="9524"/>
                  </a:moveTo>
                  <a:lnTo>
                    <a:pt x="9086844" y="9524"/>
                  </a:lnTo>
                  <a:lnTo>
                    <a:pt x="9086844" y="0"/>
                  </a:lnTo>
                  <a:lnTo>
                    <a:pt x="9096369" y="0"/>
                  </a:lnTo>
                  <a:lnTo>
                    <a:pt x="9096369" y="9524"/>
                  </a:lnTo>
                  <a:close/>
                </a:path>
                <a:path w="9865360" h="2760979">
                  <a:moveTo>
                    <a:pt x="9115419" y="9524"/>
                  </a:moveTo>
                  <a:lnTo>
                    <a:pt x="9105894" y="9524"/>
                  </a:lnTo>
                  <a:lnTo>
                    <a:pt x="9105894" y="0"/>
                  </a:lnTo>
                  <a:lnTo>
                    <a:pt x="9115419" y="0"/>
                  </a:lnTo>
                  <a:lnTo>
                    <a:pt x="9115419" y="9524"/>
                  </a:lnTo>
                  <a:close/>
                </a:path>
                <a:path w="9865360" h="2760979">
                  <a:moveTo>
                    <a:pt x="9134469" y="9524"/>
                  </a:moveTo>
                  <a:lnTo>
                    <a:pt x="9124944" y="9524"/>
                  </a:lnTo>
                  <a:lnTo>
                    <a:pt x="9124944" y="0"/>
                  </a:lnTo>
                  <a:lnTo>
                    <a:pt x="9134469" y="0"/>
                  </a:lnTo>
                  <a:lnTo>
                    <a:pt x="9134469" y="9524"/>
                  </a:lnTo>
                  <a:close/>
                </a:path>
                <a:path w="9865360" h="2760979">
                  <a:moveTo>
                    <a:pt x="9153519" y="9524"/>
                  </a:moveTo>
                  <a:lnTo>
                    <a:pt x="9143994" y="9524"/>
                  </a:lnTo>
                  <a:lnTo>
                    <a:pt x="9143994" y="0"/>
                  </a:lnTo>
                  <a:lnTo>
                    <a:pt x="9153519" y="0"/>
                  </a:lnTo>
                  <a:lnTo>
                    <a:pt x="9153519" y="9524"/>
                  </a:lnTo>
                  <a:close/>
                </a:path>
                <a:path w="9865360" h="2760979">
                  <a:moveTo>
                    <a:pt x="9172569" y="9524"/>
                  </a:moveTo>
                  <a:lnTo>
                    <a:pt x="9163044" y="9524"/>
                  </a:lnTo>
                  <a:lnTo>
                    <a:pt x="9163044" y="0"/>
                  </a:lnTo>
                  <a:lnTo>
                    <a:pt x="9172569" y="0"/>
                  </a:lnTo>
                  <a:lnTo>
                    <a:pt x="9172569" y="9524"/>
                  </a:lnTo>
                  <a:close/>
                </a:path>
                <a:path w="9865360" h="2760979">
                  <a:moveTo>
                    <a:pt x="9191619" y="9524"/>
                  </a:moveTo>
                  <a:lnTo>
                    <a:pt x="9182094" y="9524"/>
                  </a:lnTo>
                  <a:lnTo>
                    <a:pt x="9182094" y="0"/>
                  </a:lnTo>
                  <a:lnTo>
                    <a:pt x="9191619" y="0"/>
                  </a:lnTo>
                  <a:lnTo>
                    <a:pt x="9191619" y="9524"/>
                  </a:lnTo>
                  <a:close/>
                </a:path>
                <a:path w="9865360" h="2760979">
                  <a:moveTo>
                    <a:pt x="9210669" y="9524"/>
                  </a:moveTo>
                  <a:lnTo>
                    <a:pt x="9201144" y="9524"/>
                  </a:lnTo>
                  <a:lnTo>
                    <a:pt x="9201144" y="0"/>
                  </a:lnTo>
                  <a:lnTo>
                    <a:pt x="9210669" y="0"/>
                  </a:lnTo>
                  <a:lnTo>
                    <a:pt x="9210669" y="9524"/>
                  </a:lnTo>
                  <a:close/>
                </a:path>
                <a:path w="9865360" h="2760979">
                  <a:moveTo>
                    <a:pt x="9229719" y="9524"/>
                  </a:moveTo>
                  <a:lnTo>
                    <a:pt x="9220194" y="9524"/>
                  </a:lnTo>
                  <a:lnTo>
                    <a:pt x="9220194" y="0"/>
                  </a:lnTo>
                  <a:lnTo>
                    <a:pt x="9229719" y="0"/>
                  </a:lnTo>
                  <a:lnTo>
                    <a:pt x="9229719" y="9524"/>
                  </a:lnTo>
                  <a:close/>
                </a:path>
                <a:path w="9865360" h="2760979">
                  <a:moveTo>
                    <a:pt x="9248769" y="9524"/>
                  </a:moveTo>
                  <a:lnTo>
                    <a:pt x="9239244" y="9524"/>
                  </a:lnTo>
                  <a:lnTo>
                    <a:pt x="9239244" y="0"/>
                  </a:lnTo>
                  <a:lnTo>
                    <a:pt x="9248769" y="0"/>
                  </a:lnTo>
                  <a:lnTo>
                    <a:pt x="9248769" y="9524"/>
                  </a:lnTo>
                  <a:close/>
                </a:path>
                <a:path w="9865360" h="2760979">
                  <a:moveTo>
                    <a:pt x="9267819" y="9524"/>
                  </a:moveTo>
                  <a:lnTo>
                    <a:pt x="9258294" y="9524"/>
                  </a:lnTo>
                  <a:lnTo>
                    <a:pt x="9258294" y="0"/>
                  </a:lnTo>
                  <a:lnTo>
                    <a:pt x="9267819" y="0"/>
                  </a:lnTo>
                  <a:lnTo>
                    <a:pt x="9267819" y="9524"/>
                  </a:lnTo>
                  <a:close/>
                </a:path>
                <a:path w="9865360" h="2760979">
                  <a:moveTo>
                    <a:pt x="9286869" y="9524"/>
                  </a:moveTo>
                  <a:lnTo>
                    <a:pt x="9277344" y="9524"/>
                  </a:lnTo>
                  <a:lnTo>
                    <a:pt x="9277344" y="0"/>
                  </a:lnTo>
                  <a:lnTo>
                    <a:pt x="9286869" y="0"/>
                  </a:lnTo>
                  <a:lnTo>
                    <a:pt x="9286869" y="9524"/>
                  </a:lnTo>
                  <a:close/>
                </a:path>
                <a:path w="9865360" h="2760979">
                  <a:moveTo>
                    <a:pt x="9305919" y="9524"/>
                  </a:moveTo>
                  <a:lnTo>
                    <a:pt x="9296394" y="9524"/>
                  </a:lnTo>
                  <a:lnTo>
                    <a:pt x="9296394" y="0"/>
                  </a:lnTo>
                  <a:lnTo>
                    <a:pt x="9305919" y="0"/>
                  </a:lnTo>
                  <a:lnTo>
                    <a:pt x="9305919" y="9524"/>
                  </a:lnTo>
                  <a:close/>
                </a:path>
                <a:path w="9865360" h="2760979">
                  <a:moveTo>
                    <a:pt x="9324969" y="9524"/>
                  </a:moveTo>
                  <a:lnTo>
                    <a:pt x="9315444" y="9524"/>
                  </a:lnTo>
                  <a:lnTo>
                    <a:pt x="9315444" y="0"/>
                  </a:lnTo>
                  <a:lnTo>
                    <a:pt x="9324969" y="0"/>
                  </a:lnTo>
                  <a:lnTo>
                    <a:pt x="9324969" y="9524"/>
                  </a:lnTo>
                  <a:close/>
                </a:path>
                <a:path w="9865360" h="2760979">
                  <a:moveTo>
                    <a:pt x="9344019" y="9524"/>
                  </a:moveTo>
                  <a:lnTo>
                    <a:pt x="9334494" y="9524"/>
                  </a:lnTo>
                  <a:lnTo>
                    <a:pt x="9334494" y="0"/>
                  </a:lnTo>
                  <a:lnTo>
                    <a:pt x="9344019" y="0"/>
                  </a:lnTo>
                  <a:lnTo>
                    <a:pt x="9344019" y="9524"/>
                  </a:lnTo>
                  <a:close/>
                </a:path>
                <a:path w="9865360" h="2760979">
                  <a:moveTo>
                    <a:pt x="9363069" y="9524"/>
                  </a:moveTo>
                  <a:lnTo>
                    <a:pt x="9353544" y="9524"/>
                  </a:lnTo>
                  <a:lnTo>
                    <a:pt x="9353544" y="0"/>
                  </a:lnTo>
                  <a:lnTo>
                    <a:pt x="9363069" y="0"/>
                  </a:lnTo>
                  <a:lnTo>
                    <a:pt x="9363069" y="9524"/>
                  </a:lnTo>
                  <a:close/>
                </a:path>
                <a:path w="9865360" h="2760979">
                  <a:moveTo>
                    <a:pt x="9382119" y="9524"/>
                  </a:moveTo>
                  <a:lnTo>
                    <a:pt x="9372594" y="9524"/>
                  </a:lnTo>
                  <a:lnTo>
                    <a:pt x="9372594" y="0"/>
                  </a:lnTo>
                  <a:lnTo>
                    <a:pt x="9382119" y="0"/>
                  </a:lnTo>
                  <a:lnTo>
                    <a:pt x="9382119" y="9524"/>
                  </a:lnTo>
                  <a:close/>
                </a:path>
                <a:path w="9865360" h="2760979">
                  <a:moveTo>
                    <a:pt x="9401169" y="9524"/>
                  </a:moveTo>
                  <a:lnTo>
                    <a:pt x="9391644" y="9524"/>
                  </a:lnTo>
                  <a:lnTo>
                    <a:pt x="9391644" y="0"/>
                  </a:lnTo>
                  <a:lnTo>
                    <a:pt x="9401169" y="0"/>
                  </a:lnTo>
                  <a:lnTo>
                    <a:pt x="9401169" y="9524"/>
                  </a:lnTo>
                  <a:close/>
                </a:path>
                <a:path w="9865360" h="2760979">
                  <a:moveTo>
                    <a:pt x="9420219" y="9524"/>
                  </a:moveTo>
                  <a:lnTo>
                    <a:pt x="9410694" y="9524"/>
                  </a:lnTo>
                  <a:lnTo>
                    <a:pt x="9410694" y="0"/>
                  </a:lnTo>
                  <a:lnTo>
                    <a:pt x="9420219" y="0"/>
                  </a:lnTo>
                  <a:lnTo>
                    <a:pt x="9420219" y="9524"/>
                  </a:lnTo>
                  <a:close/>
                </a:path>
                <a:path w="9865360" h="2760979">
                  <a:moveTo>
                    <a:pt x="9439269" y="9524"/>
                  </a:moveTo>
                  <a:lnTo>
                    <a:pt x="9429744" y="9524"/>
                  </a:lnTo>
                  <a:lnTo>
                    <a:pt x="9429744" y="0"/>
                  </a:lnTo>
                  <a:lnTo>
                    <a:pt x="9439269" y="0"/>
                  </a:lnTo>
                  <a:lnTo>
                    <a:pt x="9439269" y="9524"/>
                  </a:lnTo>
                  <a:close/>
                </a:path>
                <a:path w="9865360" h="2760979">
                  <a:moveTo>
                    <a:pt x="9458319" y="9524"/>
                  </a:moveTo>
                  <a:lnTo>
                    <a:pt x="9448794" y="9524"/>
                  </a:lnTo>
                  <a:lnTo>
                    <a:pt x="9448794" y="0"/>
                  </a:lnTo>
                  <a:lnTo>
                    <a:pt x="9458319" y="0"/>
                  </a:lnTo>
                  <a:lnTo>
                    <a:pt x="9458319" y="9524"/>
                  </a:lnTo>
                  <a:close/>
                </a:path>
                <a:path w="9865360" h="2760979">
                  <a:moveTo>
                    <a:pt x="9477369" y="9524"/>
                  </a:moveTo>
                  <a:lnTo>
                    <a:pt x="9467844" y="9524"/>
                  </a:lnTo>
                  <a:lnTo>
                    <a:pt x="9467844" y="0"/>
                  </a:lnTo>
                  <a:lnTo>
                    <a:pt x="9477369" y="0"/>
                  </a:lnTo>
                  <a:lnTo>
                    <a:pt x="9477369" y="9524"/>
                  </a:lnTo>
                  <a:close/>
                </a:path>
                <a:path w="9865360" h="2760979">
                  <a:moveTo>
                    <a:pt x="9496419" y="9524"/>
                  </a:moveTo>
                  <a:lnTo>
                    <a:pt x="9486894" y="9524"/>
                  </a:lnTo>
                  <a:lnTo>
                    <a:pt x="9486894" y="0"/>
                  </a:lnTo>
                  <a:lnTo>
                    <a:pt x="9496419" y="0"/>
                  </a:lnTo>
                  <a:lnTo>
                    <a:pt x="9496419" y="9524"/>
                  </a:lnTo>
                  <a:close/>
                </a:path>
                <a:path w="9865360" h="2760979">
                  <a:moveTo>
                    <a:pt x="9515469" y="9524"/>
                  </a:moveTo>
                  <a:lnTo>
                    <a:pt x="9505944" y="9524"/>
                  </a:lnTo>
                  <a:lnTo>
                    <a:pt x="9505944" y="0"/>
                  </a:lnTo>
                  <a:lnTo>
                    <a:pt x="9515469" y="0"/>
                  </a:lnTo>
                  <a:lnTo>
                    <a:pt x="9515469" y="9524"/>
                  </a:lnTo>
                  <a:close/>
                </a:path>
                <a:path w="9865360" h="2760979">
                  <a:moveTo>
                    <a:pt x="9534519" y="9524"/>
                  </a:moveTo>
                  <a:lnTo>
                    <a:pt x="9524994" y="9524"/>
                  </a:lnTo>
                  <a:lnTo>
                    <a:pt x="9524994" y="0"/>
                  </a:lnTo>
                  <a:lnTo>
                    <a:pt x="9534519" y="0"/>
                  </a:lnTo>
                  <a:lnTo>
                    <a:pt x="9534519" y="9524"/>
                  </a:lnTo>
                  <a:close/>
                </a:path>
                <a:path w="9865360" h="2760979">
                  <a:moveTo>
                    <a:pt x="9553569" y="9524"/>
                  </a:moveTo>
                  <a:lnTo>
                    <a:pt x="9544044" y="9524"/>
                  </a:lnTo>
                  <a:lnTo>
                    <a:pt x="9544044" y="0"/>
                  </a:lnTo>
                  <a:lnTo>
                    <a:pt x="9553569" y="0"/>
                  </a:lnTo>
                  <a:lnTo>
                    <a:pt x="9553569" y="9524"/>
                  </a:lnTo>
                  <a:close/>
                </a:path>
                <a:path w="9865360" h="2760979">
                  <a:moveTo>
                    <a:pt x="9572619" y="9524"/>
                  </a:moveTo>
                  <a:lnTo>
                    <a:pt x="9563094" y="9524"/>
                  </a:lnTo>
                  <a:lnTo>
                    <a:pt x="9563094" y="0"/>
                  </a:lnTo>
                  <a:lnTo>
                    <a:pt x="9572619" y="0"/>
                  </a:lnTo>
                  <a:lnTo>
                    <a:pt x="9572619" y="9524"/>
                  </a:lnTo>
                  <a:close/>
                </a:path>
                <a:path w="9865360" h="2760979">
                  <a:moveTo>
                    <a:pt x="9591351" y="9779"/>
                  </a:moveTo>
                  <a:lnTo>
                    <a:pt x="9588262" y="9646"/>
                  </a:lnTo>
                  <a:lnTo>
                    <a:pt x="9585172" y="9566"/>
                  </a:lnTo>
                  <a:lnTo>
                    <a:pt x="9582079" y="9537"/>
                  </a:lnTo>
                  <a:lnTo>
                    <a:pt x="9582167" y="212"/>
                  </a:lnTo>
                  <a:lnTo>
                    <a:pt x="9591729" y="969"/>
                  </a:lnTo>
                  <a:lnTo>
                    <a:pt x="9591351" y="9779"/>
                  </a:lnTo>
                  <a:close/>
                </a:path>
                <a:path w="9865360" h="2760979">
                  <a:moveTo>
                    <a:pt x="9609763" y="11188"/>
                  </a:moveTo>
                  <a:lnTo>
                    <a:pt x="9606708" y="10851"/>
                  </a:lnTo>
                  <a:lnTo>
                    <a:pt x="9603647" y="10565"/>
                  </a:lnTo>
                  <a:lnTo>
                    <a:pt x="9600581" y="10331"/>
                  </a:lnTo>
                  <a:lnTo>
                    <a:pt x="9601240" y="1721"/>
                  </a:lnTo>
                  <a:lnTo>
                    <a:pt x="9610724" y="2472"/>
                  </a:lnTo>
                  <a:lnTo>
                    <a:pt x="9609763" y="11188"/>
                  </a:lnTo>
                  <a:close/>
                </a:path>
                <a:path w="9865360" h="2760979">
                  <a:moveTo>
                    <a:pt x="9627954" y="13809"/>
                  </a:moveTo>
                  <a:lnTo>
                    <a:pt x="9624940" y="13272"/>
                  </a:lnTo>
                  <a:lnTo>
                    <a:pt x="9621918" y="12785"/>
                  </a:lnTo>
                  <a:lnTo>
                    <a:pt x="9618890" y="12348"/>
                  </a:lnTo>
                  <a:lnTo>
                    <a:pt x="9620205" y="3223"/>
                  </a:lnTo>
                  <a:lnTo>
                    <a:pt x="9624456" y="3559"/>
                  </a:lnTo>
                  <a:lnTo>
                    <a:pt x="9629562" y="4789"/>
                  </a:lnTo>
                  <a:lnTo>
                    <a:pt x="9627954" y="13809"/>
                  </a:lnTo>
                  <a:close/>
                </a:path>
                <a:path w="9865360" h="2760979">
                  <a:moveTo>
                    <a:pt x="9645982" y="17647"/>
                  </a:moveTo>
                  <a:lnTo>
                    <a:pt x="9642992" y="16905"/>
                  </a:lnTo>
                  <a:lnTo>
                    <a:pt x="9639992" y="16214"/>
                  </a:lnTo>
                  <a:lnTo>
                    <a:pt x="9636980" y="15573"/>
                  </a:lnTo>
                  <a:lnTo>
                    <a:pt x="9638802" y="7014"/>
                  </a:lnTo>
                  <a:lnTo>
                    <a:pt x="9648066" y="9246"/>
                  </a:lnTo>
                  <a:lnTo>
                    <a:pt x="9645982" y="17647"/>
                  </a:lnTo>
                  <a:close/>
                </a:path>
                <a:path w="9865360" h="2760979">
                  <a:moveTo>
                    <a:pt x="9663725" y="22683"/>
                  </a:moveTo>
                  <a:lnTo>
                    <a:pt x="9660795" y="21744"/>
                  </a:lnTo>
                  <a:lnTo>
                    <a:pt x="9657853" y="20856"/>
                  </a:lnTo>
                  <a:lnTo>
                    <a:pt x="9654900" y="20018"/>
                  </a:lnTo>
                  <a:lnTo>
                    <a:pt x="9657324" y="11476"/>
                  </a:lnTo>
                  <a:lnTo>
                    <a:pt x="9666599" y="13709"/>
                  </a:lnTo>
                  <a:lnTo>
                    <a:pt x="9663725" y="22683"/>
                  </a:lnTo>
                  <a:close/>
                </a:path>
                <a:path w="9865360" h="2760979">
                  <a:moveTo>
                    <a:pt x="9681069" y="28882"/>
                  </a:moveTo>
                  <a:lnTo>
                    <a:pt x="9678213" y="27752"/>
                  </a:lnTo>
                  <a:lnTo>
                    <a:pt x="9675340" y="26671"/>
                  </a:lnTo>
                  <a:lnTo>
                    <a:pt x="9672451" y="25638"/>
                  </a:lnTo>
                  <a:lnTo>
                    <a:pt x="9675481" y="17160"/>
                  </a:lnTo>
                  <a:lnTo>
                    <a:pt x="9684266" y="20799"/>
                  </a:lnTo>
                  <a:lnTo>
                    <a:pt x="9681069" y="28882"/>
                  </a:lnTo>
                  <a:close/>
                </a:path>
                <a:path w="9865360" h="2760979">
                  <a:moveTo>
                    <a:pt x="9697958" y="36221"/>
                  </a:moveTo>
                  <a:lnTo>
                    <a:pt x="9695191" y="34907"/>
                  </a:lnTo>
                  <a:lnTo>
                    <a:pt x="9692396" y="33637"/>
                  </a:lnTo>
                  <a:lnTo>
                    <a:pt x="9689574" y="32410"/>
                  </a:lnTo>
                  <a:lnTo>
                    <a:pt x="9693041" y="24434"/>
                  </a:lnTo>
                  <a:lnTo>
                    <a:pt x="9701827" y="28073"/>
                  </a:lnTo>
                  <a:lnTo>
                    <a:pt x="9697958" y="36221"/>
                  </a:lnTo>
                  <a:close/>
                </a:path>
                <a:path w="9865360" h="2760979">
                  <a:moveTo>
                    <a:pt x="9714333" y="44676"/>
                  </a:moveTo>
                  <a:lnTo>
                    <a:pt x="9711654" y="43177"/>
                  </a:lnTo>
                  <a:lnTo>
                    <a:pt x="9708947" y="41722"/>
                  </a:lnTo>
                  <a:lnTo>
                    <a:pt x="9706214" y="40311"/>
                  </a:lnTo>
                  <a:lnTo>
                    <a:pt x="9710526" y="31960"/>
                  </a:lnTo>
                  <a:lnTo>
                    <a:pt x="9718662" y="36937"/>
                  </a:lnTo>
                  <a:lnTo>
                    <a:pt x="9714333" y="44676"/>
                  </a:lnTo>
                  <a:close/>
                </a:path>
                <a:path w="9865360" h="2760979">
                  <a:moveTo>
                    <a:pt x="9730139" y="54223"/>
                  </a:moveTo>
                  <a:lnTo>
                    <a:pt x="9727550" y="52539"/>
                  </a:lnTo>
                  <a:lnTo>
                    <a:pt x="9724941" y="50903"/>
                  </a:lnTo>
                  <a:lnTo>
                    <a:pt x="9722312" y="49315"/>
                  </a:lnTo>
                  <a:lnTo>
                    <a:pt x="9726785" y="41907"/>
                  </a:lnTo>
                  <a:lnTo>
                    <a:pt x="9734915" y="46881"/>
                  </a:lnTo>
                  <a:lnTo>
                    <a:pt x="9730139" y="54223"/>
                  </a:lnTo>
                  <a:close/>
                </a:path>
                <a:path w="9865360" h="2760979">
                  <a:moveTo>
                    <a:pt x="9745197" y="64751"/>
                  </a:moveTo>
                  <a:lnTo>
                    <a:pt x="9742747" y="62914"/>
                  </a:lnTo>
                  <a:lnTo>
                    <a:pt x="9740268" y="61119"/>
                  </a:lnTo>
                  <a:lnTo>
                    <a:pt x="9737760" y="59366"/>
                  </a:lnTo>
                  <a:lnTo>
                    <a:pt x="9743021" y="51840"/>
                  </a:lnTo>
                  <a:lnTo>
                    <a:pt x="9747222" y="54410"/>
                  </a:lnTo>
                  <a:lnTo>
                    <a:pt x="9750716" y="57391"/>
                  </a:lnTo>
                  <a:lnTo>
                    <a:pt x="9745197" y="64751"/>
                  </a:lnTo>
                  <a:close/>
                </a:path>
                <a:path w="9865360" h="2760979">
                  <a:moveTo>
                    <a:pt x="9759558" y="76288"/>
                  </a:moveTo>
                  <a:lnTo>
                    <a:pt x="9757229" y="74285"/>
                  </a:lnTo>
                  <a:lnTo>
                    <a:pt x="9754864" y="72320"/>
                  </a:lnTo>
                  <a:lnTo>
                    <a:pt x="9752464" y="70392"/>
                  </a:lnTo>
                  <a:lnTo>
                    <a:pt x="9757949" y="63564"/>
                  </a:lnTo>
                  <a:lnTo>
                    <a:pt x="9765187" y="69739"/>
                  </a:lnTo>
                  <a:lnTo>
                    <a:pt x="9759558" y="76288"/>
                  </a:lnTo>
                  <a:close/>
                </a:path>
                <a:path w="9865360" h="2760979">
                  <a:moveTo>
                    <a:pt x="9773187" y="88825"/>
                  </a:moveTo>
                  <a:lnTo>
                    <a:pt x="9770998" y="86671"/>
                  </a:lnTo>
                  <a:lnTo>
                    <a:pt x="9768757" y="84540"/>
                  </a:lnTo>
                  <a:lnTo>
                    <a:pt x="9766465" y="82432"/>
                  </a:lnTo>
                  <a:lnTo>
                    <a:pt x="9772445" y="75933"/>
                  </a:lnTo>
                  <a:lnTo>
                    <a:pt x="9779743" y="82161"/>
                  </a:lnTo>
                  <a:lnTo>
                    <a:pt x="9773187" y="88825"/>
                  </a:lnTo>
                  <a:close/>
                </a:path>
                <a:path w="9865360" h="2760979">
                  <a:moveTo>
                    <a:pt x="9785967" y="102269"/>
                  </a:moveTo>
                  <a:lnTo>
                    <a:pt x="9783919" y="99964"/>
                  </a:lnTo>
                  <a:lnTo>
                    <a:pt x="9781830" y="97691"/>
                  </a:lnTo>
                  <a:lnTo>
                    <a:pt x="9779698" y="95449"/>
                  </a:lnTo>
                  <a:lnTo>
                    <a:pt x="9786254" y="89219"/>
                  </a:lnTo>
                  <a:lnTo>
                    <a:pt x="9792463" y="96495"/>
                  </a:lnTo>
                  <a:lnTo>
                    <a:pt x="9785967" y="102269"/>
                  </a:lnTo>
                  <a:close/>
                </a:path>
                <a:path w="9865360" h="2760979">
                  <a:moveTo>
                    <a:pt x="9797747" y="116454"/>
                  </a:moveTo>
                  <a:lnTo>
                    <a:pt x="9795868" y="114031"/>
                  </a:lnTo>
                  <a:lnTo>
                    <a:pt x="9793946" y="111637"/>
                  </a:lnTo>
                  <a:lnTo>
                    <a:pt x="9791982" y="109271"/>
                  </a:lnTo>
                  <a:lnTo>
                    <a:pt x="9798645" y="103740"/>
                  </a:lnTo>
                  <a:lnTo>
                    <a:pt x="9804817" y="110973"/>
                  </a:lnTo>
                  <a:lnTo>
                    <a:pt x="9797747" y="116454"/>
                  </a:lnTo>
                  <a:close/>
                </a:path>
                <a:path w="9865360" h="2760979">
                  <a:moveTo>
                    <a:pt x="9808514" y="131331"/>
                  </a:moveTo>
                  <a:lnTo>
                    <a:pt x="9806799" y="128787"/>
                  </a:lnTo>
                  <a:lnTo>
                    <a:pt x="9805047" y="126280"/>
                  </a:lnTo>
                  <a:lnTo>
                    <a:pt x="9803260" y="123809"/>
                  </a:lnTo>
                  <a:lnTo>
                    <a:pt x="9810960" y="118238"/>
                  </a:lnTo>
                  <a:lnTo>
                    <a:pt x="9815916" y="126339"/>
                  </a:lnTo>
                  <a:lnTo>
                    <a:pt x="9808514" y="131331"/>
                  </a:lnTo>
                  <a:close/>
                </a:path>
                <a:path w="9865360" h="2760979">
                  <a:moveTo>
                    <a:pt x="9818317" y="146975"/>
                  </a:moveTo>
                  <a:lnTo>
                    <a:pt x="9816772" y="144315"/>
                  </a:lnTo>
                  <a:lnTo>
                    <a:pt x="9815181" y="141680"/>
                  </a:lnTo>
                  <a:lnTo>
                    <a:pt x="9813545" y="139070"/>
                  </a:lnTo>
                  <a:lnTo>
                    <a:pt x="9820889" y="134468"/>
                  </a:lnTo>
                  <a:lnTo>
                    <a:pt x="9825860" y="142592"/>
                  </a:lnTo>
                  <a:lnTo>
                    <a:pt x="9818317" y="146975"/>
                  </a:lnTo>
                  <a:close/>
                </a:path>
                <a:path w="9865360" h="2760979">
                  <a:moveTo>
                    <a:pt x="9827041" y="163215"/>
                  </a:moveTo>
                  <a:lnTo>
                    <a:pt x="9825679" y="160463"/>
                  </a:lnTo>
                  <a:lnTo>
                    <a:pt x="9824270" y="157733"/>
                  </a:lnTo>
                  <a:lnTo>
                    <a:pt x="9822815" y="155025"/>
                  </a:lnTo>
                  <a:lnTo>
                    <a:pt x="9830832" y="150719"/>
                  </a:lnTo>
                  <a:lnTo>
                    <a:pt x="9834147" y="156138"/>
                  </a:lnTo>
                  <a:lnTo>
                    <a:pt x="9835371" y="159092"/>
                  </a:lnTo>
                  <a:lnTo>
                    <a:pt x="9827041" y="163215"/>
                  </a:lnTo>
                  <a:close/>
                </a:path>
                <a:path w="9865360" h="2760979">
                  <a:moveTo>
                    <a:pt x="9834657" y="179985"/>
                  </a:moveTo>
                  <a:lnTo>
                    <a:pt x="9833482" y="177154"/>
                  </a:lnTo>
                  <a:lnTo>
                    <a:pt x="9832259" y="174338"/>
                  </a:lnTo>
                  <a:lnTo>
                    <a:pt x="9830988" y="171536"/>
                  </a:lnTo>
                  <a:lnTo>
                    <a:pt x="9839016" y="167892"/>
                  </a:lnTo>
                  <a:lnTo>
                    <a:pt x="9842652" y="176670"/>
                  </a:lnTo>
                  <a:lnTo>
                    <a:pt x="9834657" y="179985"/>
                  </a:lnTo>
                  <a:close/>
                </a:path>
                <a:path w="9865360" h="2760979">
                  <a:moveTo>
                    <a:pt x="9841137" y="197223"/>
                  </a:moveTo>
                  <a:lnTo>
                    <a:pt x="9840128" y="194247"/>
                  </a:lnTo>
                  <a:lnTo>
                    <a:pt x="9839120" y="191425"/>
                  </a:lnTo>
                  <a:lnTo>
                    <a:pt x="9838039" y="188548"/>
                  </a:lnTo>
                  <a:lnTo>
                    <a:pt x="9846287" y="185447"/>
                  </a:lnTo>
                  <a:lnTo>
                    <a:pt x="9849932" y="194247"/>
                  </a:lnTo>
                  <a:lnTo>
                    <a:pt x="9841137" y="197223"/>
                  </a:lnTo>
                  <a:close/>
                </a:path>
                <a:path w="9865360" h="2760979">
                  <a:moveTo>
                    <a:pt x="9846457" y="214872"/>
                  </a:moveTo>
                  <a:lnTo>
                    <a:pt x="9845668" y="211900"/>
                  </a:lnTo>
                  <a:lnTo>
                    <a:pt x="9844830" y="208942"/>
                  </a:lnTo>
                  <a:lnTo>
                    <a:pt x="9843943" y="205999"/>
                  </a:lnTo>
                  <a:lnTo>
                    <a:pt x="9852662" y="203371"/>
                  </a:lnTo>
                  <a:lnTo>
                    <a:pt x="9854893" y="212634"/>
                  </a:lnTo>
                  <a:lnTo>
                    <a:pt x="9846457" y="214872"/>
                  </a:lnTo>
                  <a:close/>
                </a:path>
                <a:path w="9865360" h="2760979">
                  <a:moveTo>
                    <a:pt x="9850596" y="232867"/>
                  </a:moveTo>
                  <a:lnTo>
                    <a:pt x="9850009" y="229856"/>
                  </a:lnTo>
                  <a:lnTo>
                    <a:pt x="9849370" y="226843"/>
                  </a:lnTo>
                  <a:lnTo>
                    <a:pt x="9848678" y="223830"/>
                  </a:lnTo>
                  <a:lnTo>
                    <a:pt x="9857123" y="221892"/>
                  </a:lnTo>
                  <a:lnTo>
                    <a:pt x="9859354" y="231158"/>
                  </a:lnTo>
                  <a:lnTo>
                    <a:pt x="9850596" y="232867"/>
                  </a:lnTo>
                  <a:close/>
                </a:path>
                <a:path w="9865360" h="2760979">
                  <a:moveTo>
                    <a:pt x="9853510" y="250993"/>
                  </a:moveTo>
                  <a:lnTo>
                    <a:pt x="9853124" y="247948"/>
                  </a:lnTo>
                  <a:lnTo>
                    <a:pt x="9852688" y="244916"/>
                  </a:lnTo>
                  <a:lnTo>
                    <a:pt x="9852203" y="241896"/>
                  </a:lnTo>
                  <a:lnTo>
                    <a:pt x="9861578" y="240390"/>
                  </a:lnTo>
                  <a:lnTo>
                    <a:pt x="9861670" y="240773"/>
                  </a:lnTo>
                  <a:lnTo>
                    <a:pt x="9862390" y="249868"/>
                  </a:lnTo>
                  <a:lnTo>
                    <a:pt x="9853510" y="250993"/>
                  </a:lnTo>
                  <a:close/>
                </a:path>
                <a:path w="9865360" h="2760979">
                  <a:moveTo>
                    <a:pt x="9855218" y="269358"/>
                  </a:moveTo>
                  <a:lnTo>
                    <a:pt x="9855033" y="266263"/>
                  </a:lnTo>
                  <a:lnTo>
                    <a:pt x="9854800" y="263194"/>
                  </a:lnTo>
                  <a:lnTo>
                    <a:pt x="9854516" y="260152"/>
                  </a:lnTo>
                  <a:lnTo>
                    <a:pt x="9863140" y="259347"/>
                  </a:lnTo>
                  <a:lnTo>
                    <a:pt x="9863892" y="268842"/>
                  </a:lnTo>
                  <a:lnTo>
                    <a:pt x="9855218" y="269358"/>
                  </a:lnTo>
                  <a:close/>
                </a:path>
                <a:path w="9865360" h="2760979">
                  <a:moveTo>
                    <a:pt x="9865230" y="287950"/>
                  </a:moveTo>
                  <a:lnTo>
                    <a:pt x="9855704" y="287950"/>
                  </a:lnTo>
                  <a:lnTo>
                    <a:pt x="9855612" y="278611"/>
                  </a:lnTo>
                  <a:lnTo>
                    <a:pt x="9864647" y="278376"/>
                  </a:lnTo>
                  <a:lnTo>
                    <a:pt x="9865230" y="285743"/>
                  </a:lnTo>
                  <a:lnTo>
                    <a:pt x="9865230" y="287950"/>
                  </a:lnTo>
                  <a:close/>
                </a:path>
                <a:path w="9865360" h="2760979">
                  <a:moveTo>
                    <a:pt x="9865230" y="307000"/>
                  </a:moveTo>
                  <a:lnTo>
                    <a:pt x="9855704" y="307000"/>
                  </a:lnTo>
                  <a:lnTo>
                    <a:pt x="9855704" y="297475"/>
                  </a:lnTo>
                  <a:lnTo>
                    <a:pt x="9865230" y="297475"/>
                  </a:lnTo>
                  <a:lnTo>
                    <a:pt x="9865230" y="307000"/>
                  </a:lnTo>
                  <a:close/>
                </a:path>
                <a:path w="9865360" h="2760979">
                  <a:moveTo>
                    <a:pt x="9865230" y="326050"/>
                  </a:moveTo>
                  <a:lnTo>
                    <a:pt x="9855704" y="326050"/>
                  </a:lnTo>
                  <a:lnTo>
                    <a:pt x="9855704" y="316525"/>
                  </a:lnTo>
                  <a:lnTo>
                    <a:pt x="9865230" y="316525"/>
                  </a:lnTo>
                  <a:lnTo>
                    <a:pt x="9865230" y="326050"/>
                  </a:lnTo>
                  <a:close/>
                </a:path>
                <a:path w="9865360" h="2760979">
                  <a:moveTo>
                    <a:pt x="9865230" y="345100"/>
                  </a:moveTo>
                  <a:lnTo>
                    <a:pt x="9855704" y="345100"/>
                  </a:lnTo>
                  <a:lnTo>
                    <a:pt x="9855704" y="335575"/>
                  </a:lnTo>
                  <a:lnTo>
                    <a:pt x="9865230" y="335575"/>
                  </a:lnTo>
                  <a:lnTo>
                    <a:pt x="9865230" y="345100"/>
                  </a:lnTo>
                  <a:close/>
                </a:path>
                <a:path w="9865360" h="2760979">
                  <a:moveTo>
                    <a:pt x="9865230" y="364150"/>
                  </a:moveTo>
                  <a:lnTo>
                    <a:pt x="9855704" y="364150"/>
                  </a:lnTo>
                  <a:lnTo>
                    <a:pt x="9855704" y="354625"/>
                  </a:lnTo>
                  <a:lnTo>
                    <a:pt x="9865230" y="354625"/>
                  </a:lnTo>
                  <a:lnTo>
                    <a:pt x="9865230" y="364150"/>
                  </a:lnTo>
                  <a:close/>
                </a:path>
                <a:path w="9865360" h="2760979">
                  <a:moveTo>
                    <a:pt x="9865230" y="383200"/>
                  </a:moveTo>
                  <a:lnTo>
                    <a:pt x="9855704" y="383200"/>
                  </a:lnTo>
                  <a:lnTo>
                    <a:pt x="9855704" y="373675"/>
                  </a:lnTo>
                  <a:lnTo>
                    <a:pt x="9865230" y="373675"/>
                  </a:lnTo>
                  <a:lnTo>
                    <a:pt x="9865230" y="383200"/>
                  </a:lnTo>
                  <a:close/>
                </a:path>
                <a:path w="9865360" h="2760979">
                  <a:moveTo>
                    <a:pt x="9865230" y="402250"/>
                  </a:moveTo>
                  <a:lnTo>
                    <a:pt x="9855704" y="402250"/>
                  </a:lnTo>
                  <a:lnTo>
                    <a:pt x="9855704" y="392725"/>
                  </a:lnTo>
                  <a:lnTo>
                    <a:pt x="9865230" y="392725"/>
                  </a:lnTo>
                  <a:lnTo>
                    <a:pt x="9865230" y="402250"/>
                  </a:lnTo>
                  <a:close/>
                </a:path>
                <a:path w="9865360" h="2760979">
                  <a:moveTo>
                    <a:pt x="9865230" y="421300"/>
                  </a:moveTo>
                  <a:lnTo>
                    <a:pt x="9855704" y="421300"/>
                  </a:lnTo>
                  <a:lnTo>
                    <a:pt x="9855704" y="411775"/>
                  </a:lnTo>
                  <a:lnTo>
                    <a:pt x="9865230" y="411775"/>
                  </a:lnTo>
                  <a:lnTo>
                    <a:pt x="9865230" y="421300"/>
                  </a:lnTo>
                  <a:close/>
                </a:path>
                <a:path w="9865360" h="2760979">
                  <a:moveTo>
                    <a:pt x="9865230" y="440350"/>
                  </a:moveTo>
                  <a:lnTo>
                    <a:pt x="9855704" y="440350"/>
                  </a:lnTo>
                  <a:lnTo>
                    <a:pt x="9855704" y="430825"/>
                  </a:lnTo>
                  <a:lnTo>
                    <a:pt x="9865230" y="430825"/>
                  </a:lnTo>
                  <a:lnTo>
                    <a:pt x="9865230" y="440350"/>
                  </a:lnTo>
                  <a:close/>
                </a:path>
                <a:path w="9865360" h="2760979">
                  <a:moveTo>
                    <a:pt x="9865230" y="459400"/>
                  </a:moveTo>
                  <a:lnTo>
                    <a:pt x="9855704" y="459400"/>
                  </a:lnTo>
                  <a:lnTo>
                    <a:pt x="9855704" y="449875"/>
                  </a:lnTo>
                  <a:lnTo>
                    <a:pt x="9865230" y="449875"/>
                  </a:lnTo>
                  <a:lnTo>
                    <a:pt x="9865230" y="459400"/>
                  </a:lnTo>
                  <a:close/>
                </a:path>
                <a:path w="9865360" h="2760979">
                  <a:moveTo>
                    <a:pt x="9865230" y="478450"/>
                  </a:moveTo>
                  <a:lnTo>
                    <a:pt x="9855704" y="478450"/>
                  </a:lnTo>
                  <a:lnTo>
                    <a:pt x="9855704" y="468925"/>
                  </a:lnTo>
                  <a:lnTo>
                    <a:pt x="9865230" y="468925"/>
                  </a:lnTo>
                  <a:lnTo>
                    <a:pt x="9865230" y="478450"/>
                  </a:lnTo>
                  <a:close/>
                </a:path>
                <a:path w="9865360" h="2760979">
                  <a:moveTo>
                    <a:pt x="9865230" y="497500"/>
                  </a:moveTo>
                  <a:lnTo>
                    <a:pt x="9855704" y="497500"/>
                  </a:lnTo>
                  <a:lnTo>
                    <a:pt x="9855704" y="487975"/>
                  </a:lnTo>
                  <a:lnTo>
                    <a:pt x="9865230" y="487975"/>
                  </a:lnTo>
                  <a:lnTo>
                    <a:pt x="9865230" y="497500"/>
                  </a:lnTo>
                  <a:close/>
                </a:path>
                <a:path w="9865360" h="2760979">
                  <a:moveTo>
                    <a:pt x="9865230" y="516550"/>
                  </a:moveTo>
                  <a:lnTo>
                    <a:pt x="9855704" y="516550"/>
                  </a:lnTo>
                  <a:lnTo>
                    <a:pt x="9855704" y="507025"/>
                  </a:lnTo>
                  <a:lnTo>
                    <a:pt x="9865230" y="507025"/>
                  </a:lnTo>
                  <a:lnTo>
                    <a:pt x="9865230" y="516550"/>
                  </a:lnTo>
                  <a:close/>
                </a:path>
                <a:path w="9865360" h="2760979">
                  <a:moveTo>
                    <a:pt x="9865230" y="535600"/>
                  </a:moveTo>
                  <a:lnTo>
                    <a:pt x="9855704" y="535600"/>
                  </a:lnTo>
                  <a:lnTo>
                    <a:pt x="9855704" y="526075"/>
                  </a:lnTo>
                  <a:lnTo>
                    <a:pt x="9865230" y="526075"/>
                  </a:lnTo>
                  <a:lnTo>
                    <a:pt x="9865230" y="535600"/>
                  </a:lnTo>
                  <a:close/>
                </a:path>
                <a:path w="9865360" h="2760979">
                  <a:moveTo>
                    <a:pt x="9865230" y="554650"/>
                  </a:moveTo>
                  <a:lnTo>
                    <a:pt x="9855704" y="554650"/>
                  </a:lnTo>
                  <a:lnTo>
                    <a:pt x="9855704" y="545125"/>
                  </a:lnTo>
                  <a:lnTo>
                    <a:pt x="9865230" y="545125"/>
                  </a:lnTo>
                  <a:lnTo>
                    <a:pt x="9865230" y="554650"/>
                  </a:lnTo>
                  <a:close/>
                </a:path>
                <a:path w="9865360" h="2760979">
                  <a:moveTo>
                    <a:pt x="9865230" y="573700"/>
                  </a:moveTo>
                  <a:lnTo>
                    <a:pt x="9855704" y="573700"/>
                  </a:lnTo>
                  <a:lnTo>
                    <a:pt x="9855704" y="564175"/>
                  </a:lnTo>
                  <a:lnTo>
                    <a:pt x="9865230" y="564175"/>
                  </a:lnTo>
                  <a:lnTo>
                    <a:pt x="9865230" y="573700"/>
                  </a:lnTo>
                  <a:close/>
                </a:path>
                <a:path w="9865360" h="2760979">
                  <a:moveTo>
                    <a:pt x="9865230" y="592750"/>
                  </a:moveTo>
                  <a:lnTo>
                    <a:pt x="9855704" y="592750"/>
                  </a:lnTo>
                  <a:lnTo>
                    <a:pt x="9855704" y="583225"/>
                  </a:lnTo>
                  <a:lnTo>
                    <a:pt x="9865230" y="583225"/>
                  </a:lnTo>
                  <a:lnTo>
                    <a:pt x="9865230" y="592750"/>
                  </a:lnTo>
                  <a:close/>
                </a:path>
                <a:path w="9865360" h="2760979">
                  <a:moveTo>
                    <a:pt x="9865230" y="611800"/>
                  </a:moveTo>
                  <a:lnTo>
                    <a:pt x="9855704" y="611800"/>
                  </a:lnTo>
                  <a:lnTo>
                    <a:pt x="9855704" y="602275"/>
                  </a:lnTo>
                  <a:lnTo>
                    <a:pt x="9865230" y="602275"/>
                  </a:lnTo>
                  <a:lnTo>
                    <a:pt x="9865230" y="611800"/>
                  </a:lnTo>
                  <a:close/>
                </a:path>
                <a:path w="9865360" h="2760979">
                  <a:moveTo>
                    <a:pt x="9865230" y="630850"/>
                  </a:moveTo>
                  <a:lnTo>
                    <a:pt x="9855704" y="630850"/>
                  </a:lnTo>
                  <a:lnTo>
                    <a:pt x="9855704" y="621325"/>
                  </a:lnTo>
                  <a:lnTo>
                    <a:pt x="9865230" y="621325"/>
                  </a:lnTo>
                  <a:lnTo>
                    <a:pt x="9865230" y="630850"/>
                  </a:lnTo>
                  <a:close/>
                </a:path>
                <a:path w="9865360" h="2760979">
                  <a:moveTo>
                    <a:pt x="9865230" y="649900"/>
                  </a:moveTo>
                  <a:lnTo>
                    <a:pt x="9855704" y="649900"/>
                  </a:lnTo>
                  <a:lnTo>
                    <a:pt x="9855704" y="640375"/>
                  </a:lnTo>
                  <a:lnTo>
                    <a:pt x="9865230" y="640375"/>
                  </a:lnTo>
                  <a:lnTo>
                    <a:pt x="9865230" y="649900"/>
                  </a:lnTo>
                  <a:close/>
                </a:path>
                <a:path w="9865360" h="2760979">
                  <a:moveTo>
                    <a:pt x="9865230" y="668950"/>
                  </a:moveTo>
                  <a:lnTo>
                    <a:pt x="9855704" y="668950"/>
                  </a:lnTo>
                  <a:lnTo>
                    <a:pt x="9855704" y="659425"/>
                  </a:lnTo>
                  <a:lnTo>
                    <a:pt x="9865230" y="659425"/>
                  </a:lnTo>
                  <a:lnTo>
                    <a:pt x="9865230" y="668950"/>
                  </a:lnTo>
                  <a:close/>
                </a:path>
                <a:path w="9865360" h="2760979">
                  <a:moveTo>
                    <a:pt x="9865230" y="688000"/>
                  </a:moveTo>
                  <a:lnTo>
                    <a:pt x="9855704" y="688000"/>
                  </a:lnTo>
                  <a:lnTo>
                    <a:pt x="9855704" y="678475"/>
                  </a:lnTo>
                  <a:lnTo>
                    <a:pt x="9865230" y="678475"/>
                  </a:lnTo>
                  <a:lnTo>
                    <a:pt x="9865230" y="688000"/>
                  </a:lnTo>
                  <a:close/>
                </a:path>
                <a:path w="9865360" h="2760979">
                  <a:moveTo>
                    <a:pt x="9865230" y="707050"/>
                  </a:moveTo>
                  <a:lnTo>
                    <a:pt x="9855704" y="707050"/>
                  </a:lnTo>
                  <a:lnTo>
                    <a:pt x="9855704" y="697525"/>
                  </a:lnTo>
                  <a:lnTo>
                    <a:pt x="9865230" y="697525"/>
                  </a:lnTo>
                  <a:lnTo>
                    <a:pt x="9865230" y="707050"/>
                  </a:lnTo>
                  <a:close/>
                </a:path>
                <a:path w="9865360" h="2760979">
                  <a:moveTo>
                    <a:pt x="9865230" y="726100"/>
                  </a:moveTo>
                  <a:lnTo>
                    <a:pt x="9855704" y="726100"/>
                  </a:lnTo>
                  <a:lnTo>
                    <a:pt x="9855704" y="716575"/>
                  </a:lnTo>
                  <a:lnTo>
                    <a:pt x="9865230" y="716575"/>
                  </a:lnTo>
                  <a:lnTo>
                    <a:pt x="9865230" y="726100"/>
                  </a:lnTo>
                  <a:close/>
                </a:path>
                <a:path w="9865360" h="2760979">
                  <a:moveTo>
                    <a:pt x="9865230" y="745150"/>
                  </a:moveTo>
                  <a:lnTo>
                    <a:pt x="9855704" y="745150"/>
                  </a:lnTo>
                  <a:lnTo>
                    <a:pt x="9855704" y="735625"/>
                  </a:lnTo>
                  <a:lnTo>
                    <a:pt x="9865230" y="735625"/>
                  </a:lnTo>
                  <a:lnTo>
                    <a:pt x="9865230" y="745150"/>
                  </a:lnTo>
                  <a:close/>
                </a:path>
                <a:path w="9865360" h="2760979">
                  <a:moveTo>
                    <a:pt x="9865230" y="764200"/>
                  </a:moveTo>
                  <a:lnTo>
                    <a:pt x="9855704" y="764200"/>
                  </a:lnTo>
                  <a:lnTo>
                    <a:pt x="9855704" y="754675"/>
                  </a:lnTo>
                  <a:lnTo>
                    <a:pt x="9865230" y="754675"/>
                  </a:lnTo>
                  <a:lnTo>
                    <a:pt x="9865230" y="764200"/>
                  </a:lnTo>
                  <a:close/>
                </a:path>
                <a:path w="9865360" h="2760979">
                  <a:moveTo>
                    <a:pt x="9865230" y="783250"/>
                  </a:moveTo>
                  <a:lnTo>
                    <a:pt x="9855704" y="783250"/>
                  </a:lnTo>
                  <a:lnTo>
                    <a:pt x="9855704" y="773725"/>
                  </a:lnTo>
                  <a:lnTo>
                    <a:pt x="9865230" y="773725"/>
                  </a:lnTo>
                  <a:lnTo>
                    <a:pt x="9865230" y="783250"/>
                  </a:lnTo>
                  <a:close/>
                </a:path>
                <a:path w="9865360" h="2760979">
                  <a:moveTo>
                    <a:pt x="9865230" y="802300"/>
                  </a:moveTo>
                  <a:lnTo>
                    <a:pt x="9855704" y="802300"/>
                  </a:lnTo>
                  <a:lnTo>
                    <a:pt x="9855704" y="792775"/>
                  </a:lnTo>
                  <a:lnTo>
                    <a:pt x="9865230" y="792775"/>
                  </a:lnTo>
                  <a:lnTo>
                    <a:pt x="9865230" y="802300"/>
                  </a:lnTo>
                  <a:close/>
                </a:path>
                <a:path w="9865360" h="2760979">
                  <a:moveTo>
                    <a:pt x="9865230" y="821350"/>
                  </a:moveTo>
                  <a:lnTo>
                    <a:pt x="9855704" y="821350"/>
                  </a:lnTo>
                  <a:lnTo>
                    <a:pt x="9855704" y="811825"/>
                  </a:lnTo>
                  <a:lnTo>
                    <a:pt x="9865230" y="811825"/>
                  </a:lnTo>
                  <a:lnTo>
                    <a:pt x="9865230" y="821350"/>
                  </a:lnTo>
                  <a:close/>
                </a:path>
                <a:path w="9865360" h="2760979">
                  <a:moveTo>
                    <a:pt x="9865230" y="840400"/>
                  </a:moveTo>
                  <a:lnTo>
                    <a:pt x="9855704" y="840400"/>
                  </a:lnTo>
                  <a:lnTo>
                    <a:pt x="9855704" y="830875"/>
                  </a:lnTo>
                  <a:lnTo>
                    <a:pt x="9865230" y="830875"/>
                  </a:lnTo>
                  <a:lnTo>
                    <a:pt x="9865230" y="840400"/>
                  </a:lnTo>
                  <a:close/>
                </a:path>
                <a:path w="9865360" h="2760979">
                  <a:moveTo>
                    <a:pt x="9865230" y="859450"/>
                  </a:moveTo>
                  <a:lnTo>
                    <a:pt x="9855704" y="859450"/>
                  </a:lnTo>
                  <a:lnTo>
                    <a:pt x="9855704" y="849925"/>
                  </a:lnTo>
                  <a:lnTo>
                    <a:pt x="9865230" y="849925"/>
                  </a:lnTo>
                  <a:lnTo>
                    <a:pt x="9865230" y="859450"/>
                  </a:lnTo>
                  <a:close/>
                </a:path>
                <a:path w="9865360" h="2760979">
                  <a:moveTo>
                    <a:pt x="9865230" y="878500"/>
                  </a:moveTo>
                  <a:lnTo>
                    <a:pt x="9855704" y="878500"/>
                  </a:lnTo>
                  <a:lnTo>
                    <a:pt x="9855704" y="868975"/>
                  </a:lnTo>
                  <a:lnTo>
                    <a:pt x="9865230" y="868975"/>
                  </a:lnTo>
                  <a:lnTo>
                    <a:pt x="9865230" y="878500"/>
                  </a:lnTo>
                  <a:close/>
                </a:path>
                <a:path w="9865360" h="2760979">
                  <a:moveTo>
                    <a:pt x="9865230" y="897550"/>
                  </a:moveTo>
                  <a:lnTo>
                    <a:pt x="9855704" y="897550"/>
                  </a:lnTo>
                  <a:lnTo>
                    <a:pt x="9855704" y="888025"/>
                  </a:lnTo>
                  <a:lnTo>
                    <a:pt x="9865230" y="888025"/>
                  </a:lnTo>
                  <a:lnTo>
                    <a:pt x="9865230" y="897550"/>
                  </a:lnTo>
                  <a:close/>
                </a:path>
                <a:path w="9865360" h="2760979">
                  <a:moveTo>
                    <a:pt x="9865230" y="916600"/>
                  </a:moveTo>
                  <a:lnTo>
                    <a:pt x="9855704" y="916600"/>
                  </a:lnTo>
                  <a:lnTo>
                    <a:pt x="9855704" y="907075"/>
                  </a:lnTo>
                  <a:lnTo>
                    <a:pt x="9865230" y="907075"/>
                  </a:lnTo>
                  <a:lnTo>
                    <a:pt x="9865230" y="916600"/>
                  </a:lnTo>
                  <a:close/>
                </a:path>
                <a:path w="9865360" h="2760979">
                  <a:moveTo>
                    <a:pt x="9865230" y="935650"/>
                  </a:moveTo>
                  <a:lnTo>
                    <a:pt x="9855704" y="935650"/>
                  </a:lnTo>
                  <a:lnTo>
                    <a:pt x="9855704" y="926125"/>
                  </a:lnTo>
                  <a:lnTo>
                    <a:pt x="9865230" y="926125"/>
                  </a:lnTo>
                  <a:lnTo>
                    <a:pt x="9865230" y="935650"/>
                  </a:lnTo>
                  <a:close/>
                </a:path>
                <a:path w="9865360" h="2760979">
                  <a:moveTo>
                    <a:pt x="9865230" y="954700"/>
                  </a:moveTo>
                  <a:lnTo>
                    <a:pt x="9855704" y="954700"/>
                  </a:lnTo>
                  <a:lnTo>
                    <a:pt x="9855704" y="945175"/>
                  </a:lnTo>
                  <a:lnTo>
                    <a:pt x="9865230" y="945175"/>
                  </a:lnTo>
                  <a:lnTo>
                    <a:pt x="9865230" y="954700"/>
                  </a:lnTo>
                  <a:close/>
                </a:path>
                <a:path w="9865360" h="2760979">
                  <a:moveTo>
                    <a:pt x="9865230" y="973750"/>
                  </a:moveTo>
                  <a:lnTo>
                    <a:pt x="9855704" y="973750"/>
                  </a:lnTo>
                  <a:lnTo>
                    <a:pt x="9855704" y="964225"/>
                  </a:lnTo>
                  <a:lnTo>
                    <a:pt x="9865230" y="964225"/>
                  </a:lnTo>
                  <a:lnTo>
                    <a:pt x="9865230" y="973750"/>
                  </a:lnTo>
                  <a:close/>
                </a:path>
                <a:path w="9865360" h="2760979">
                  <a:moveTo>
                    <a:pt x="9865230" y="992800"/>
                  </a:moveTo>
                  <a:lnTo>
                    <a:pt x="9855704" y="992800"/>
                  </a:lnTo>
                  <a:lnTo>
                    <a:pt x="9855704" y="983275"/>
                  </a:lnTo>
                  <a:lnTo>
                    <a:pt x="9865230" y="983275"/>
                  </a:lnTo>
                  <a:lnTo>
                    <a:pt x="9865230" y="992800"/>
                  </a:lnTo>
                  <a:close/>
                </a:path>
                <a:path w="9865360" h="2760979">
                  <a:moveTo>
                    <a:pt x="9865230" y="1011850"/>
                  </a:moveTo>
                  <a:lnTo>
                    <a:pt x="9855704" y="1011850"/>
                  </a:lnTo>
                  <a:lnTo>
                    <a:pt x="9855704" y="1002325"/>
                  </a:lnTo>
                  <a:lnTo>
                    <a:pt x="9865230" y="1002325"/>
                  </a:lnTo>
                  <a:lnTo>
                    <a:pt x="9865230" y="1011850"/>
                  </a:lnTo>
                  <a:close/>
                </a:path>
                <a:path w="9865360" h="2760979">
                  <a:moveTo>
                    <a:pt x="9865230" y="1030900"/>
                  </a:moveTo>
                  <a:lnTo>
                    <a:pt x="9855704" y="1030900"/>
                  </a:lnTo>
                  <a:lnTo>
                    <a:pt x="9855704" y="1021375"/>
                  </a:lnTo>
                  <a:lnTo>
                    <a:pt x="9865230" y="1021375"/>
                  </a:lnTo>
                  <a:lnTo>
                    <a:pt x="9865230" y="1030900"/>
                  </a:lnTo>
                  <a:close/>
                </a:path>
                <a:path w="9865360" h="2760979">
                  <a:moveTo>
                    <a:pt x="9865230" y="1049950"/>
                  </a:moveTo>
                  <a:lnTo>
                    <a:pt x="9855704" y="1049950"/>
                  </a:lnTo>
                  <a:lnTo>
                    <a:pt x="9855704" y="1040425"/>
                  </a:lnTo>
                  <a:lnTo>
                    <a:pt x="9865230" y="1040425"/>
                  </a:lnTo>
                  <a:lnTo>
                    <a:pt x="9865230" y="1049950"/>
                  </a:lnTo>
                  <a:close/>
                </a:path>
                <a:path w="9865360" h="2760979">
                  <a:moveTo>
                    <a:pt x="9865230" y="1069000"/>
                  </a:moveTo>
                  <a:lnTo>
                    <a:pt x="9855704" y="1069000"/>
                  </a:lnTo>
                  <a:lnTo>
                    <a:pt x="9855704" y="1059475"/>
                  </a:lnTo>
                  <a:lnTo>
                    <a:pt x="9865230" y="1059475"/>
                  </a:lnTo>
                  <a:lnTo>
                    <a:pt x="9865230" y="1069000"/>
                  </a:lnTo>
                  <a:close/>
                </a:path>
                <a:path w="9865360" h="2760979">
                  <a:moveTo>
                    <a:pt x="9865230" y="1088050"/>
                  </a:moveTo>
                  <a:lnTo>
                    <a:pt x="9855704" y="1088050"/>
                  </a:lnTo>
                  <a:lnTo>
                    <a:pt x="9855704" y="1078525"/>
                  </a:lnTo>
                  <a:lnTo>
                    <a:pt x="9865230" y="1078525"/>
                  </a:lnTo>
                  <a:lnTo>
                    <a:pt x="9865230" y="1088050"/>
                  </a:lnTo>
                  <a:close/>
                </a:path>
                <a:path w="9865360" h="2760979">
                  <a:moveTo>
                    <a:pt x="9865230" y="1107100"/>
                  </a:moveTo>
                  <a:lnTo>
                    <a:pt x="9855704" y="1107100"/>
                  </a:lnTo>
                  <a:lnTo>
                    <a:pt x="9855704" y="1097575"/>
                  </a:lnTo>
                  <a:lnTo>
                    <a:pt x="9865230" y="1097575"/>
                  </a:lnTo>
                  <a:lnTo>
                    <a:pt x="9865230" y="1107100"/>
                  </a:lnTo>
                  <a:close/>
                </a:path>
                <a:path w="9865360" h="2760979">
                  <a:moveTo>
                    <a:pt x="9865230" y="1126150"/>
                  </a:moveTo>
                  <a:lnTo>
                    <a:pt x="9855704" y="1126150"/>
                  </a:lnTo>
                  <a:lnTo>
                    <a:pt x="9855704" y="1116625"/>
                  </a:lnTo>
                  <a:lnTo>
                    <a:pt x="9865230" y="1116625"/>
                  </a:lnTo>
                  <a:lnTo>
                    <a:pt x="9865230" y="1126150"/>
                  </a:lnTo>
                  <a:close/>
                </a:path>
                <a:path w="9865360" h="2760979">
                  <a:moveTo>
                    <a:pt x="9865230" y="1145200"/>
                  </a:moveTo>
                  <a:lnTo>
                    <a:pt x="9855704" y="1145200"/>
                  </a:lnTo>
                  <a:lnTo>
                    <a:pt x="9855704" y="1135675"/>
                  </a:lnTo>
                  <a:lnTo>
                    <a:pt x="9865230" y="1135675"/>
                  </a:lnTo>
                  <a:lnTo>
                    <a:pt x="9865230" y="1145200"/>
                  </a:lnTo>
                  <a:close/>
                </a:path>
                <a:path w="9865360" h="2760979">
                  <a:moveTo>
                    <a:pt x="9865230" y="1164250"/>
                  </a:moveTo>
                  <a:lnTo>
                    <a:pt x="9855704" y="1164250"/>
                  </a:lnTo>
                  <a:lnTo>
                    <a:pt x="9855704" y="1154725"/>
                  </a:lnTo>
                  <a:lnTo>
                    <a:pt x="9865230" y="1154725"/>
                  </a:lnTo>
                  <a:lnTo>
                    <a:pt x="9865230" y="1164250"/>
                  </a:lnTo>
                  <a:close/>
                </a:path>
                <a:path w="9865360" h="2760979">
                  <a:moveTo>
                    <a:pt x="9865230" y="1183300"/>
                  </a:moveTo>
                  <a:lnTo>
                    <a:pt x="9855704" y="1183300"/>
                  </a:lnTo>
                  <a:lnTo>
                    <a:pt x="9855704" y="1173776"/>
                  </a:lnTo>
                  <a:lnTo>
                    <a:pt x="9865230" y="1173776"/>
                  </a:lnTo>
                  <a:lnTo>
                    <a:pt x="9865230" y="1183300"/>
                  </a:lnTo>
                  <a:close/>
                </a:path>
                <a:path w="9865360" h="2760979">
                  <a:moveTo>
                    <a:pt x="9865230" y="1202350"/>
                  </a:moveTo>
                  <a:lnTo>
                    <a:pt x="9855704" y="1202350"/>
                  </a:lnTo>
                  <a:lnTo>
                    <a:pt x="9855704" y="1192825"/>
                  </a:lnTo>
                  <a:lnTo>
                    <a:pt x="9865230" y="1192825"/>
                  </a:lnTo>
                  <a:lnTo>
                    <a:pt x="9865230" y="1202350"/>
                  </a:lnTo>
                  <a:close/>
                </a:path>
                <a:path w="9865360" h="2760979">
                  <a:moveTo>
                    <a:pt x="9865230" y="1221401"/>
                  </a:moveTo>
                  <a:lnTo>
                    <a:pt x="9855704" y="1221401"/>
                  </a:lnTo>
                  <a:lnTo>
                    <a:pt x="9855704" y="1211876"/>
                  </a:lnTo>
                  <a:lnTo>
                    <a:pt x="9865230" y="1211876"/>
                  </a:lnTo>
                  <a:lnTo>
                    <a:pt x="9865230" y="1221401"/>
                  </a:lnTo>
                  <a:close/>
                </a:path>
                <a:path w="9865360" h="2760979">
                  <a:moveTo>
                    <a:pt x="9865230" y="1240450"/>
                  </a:moveTo>
                  <a:lnTo>
                    <a:pt x="9855704" y="1240450"/>
                  </a:lnTo>
                  <a:lnTo>
                    <a:pt x="9855704" y="1230925"/>
                  </a:lnTo>
                  <a:lnTo>
                    <a:pt x="9865230" y="1230925"/>
                  </a:lnTo>
                  <a:lnTo>
                    <a:pt x="9865230" y="1240450"/>
                  </a:lnTo>
                  <a:close/>
                </a:path>
                <a:path w="9865360" h="2760979">
                  <a:moveTo>
                    <a:pt x="9865230" y="1259501"/>
                  </a:moveTo>
                  <a:lnTo>
                    <a:pt x="9855704" y="1259501"/>
                  </a:lnTo>
                  <a:lnTo>
                    <a:pt x="9855704" y="1249976"/>
                  </a:lnTo>
                  <a:lnTo>
                    <a:pt x="9865230" y="1249976"/>
                  </a:lnTo>
                  <a:lnTo>
                    <a:pt x="9865230" y="1259501"/>
                  </a:lnTo>
                  <a:close/>
                </a:path>
                <a:path w="9865360" h="2760979">
                  <a:moveTo>
                    <a:pt x="9865230" y="1278550"/>
                  </a:moveTo>
                  <a:lnTo>
                    <a:pt x="9855704" y="1278550"/>
                  </a:lnTo>
                  <a:lnTo>
                    <a:pt x="9855704" y="1269026"/>
                  </a:lnTo>
                  <a:lnTo>
                    <a:pt x="9865230" y="1269026"/>
                  </a:lnTo>
                  <a:lnTo>
                    <a:pt x="9865230" y="1278550"/>
                  </a:lnTo>
                  <a:close/>
                </a:path>
                <a:path w="9865360" h="2760979">
                  <a:moveTo>
                    <a:pt x="9865230" y="1297601"/>
                  </a:moveTo>
                  <a:lnTo>
                    <a:pt x="9855704" y="1297601"/>
                  </a:lnTo>
                  <a:lnTo>
                    <a:pt x="9855704" y="1288075"/>
                  </a:lnTo>
                  <a:lnTo>
                    <a:pt x="9865230" y="1288075"/>
                  </a:lnTo>
                  <a:lnTo>
                    <a:pt x="9865230" y="1297601"/>
                  </a:lnTo>
                  <a:close/>
                </a:path>
                <a:path w="9865360" h="2760979">
                  <a:moveTo>
                    <a:pt x="9865230" y="1316651"/>
                  </a:moveTo>
                  <a:lnTo>
                    <a:pt x="9855704" y="1316651"/>
                  </a:lnTo>
                  <a:lnTo>
                    <a:pt x="9855704" y="1307126"/>
                  </a:lnTo>
                  <a:lnTo>
                    <a:pt x="9865230" y="1307126"/>
                  </a:lnTo>
                  <a:lnTo>
                    <a:pt x="9865230" y="1316651"/>
                  </a:lnTo>
                  <a:close/>
                </a:path>
                <a:path w="9865360" h="2760979">
                  <a:moveTo>
                    <a:pt x="9865230" y="1335701"/>
                  </a:moveTo>
                  <a:lnTo>
                    <a:pt x="9855704" y="1335701"/>
                  </a:lnTo>
                  <a:lnTo>
                    <a:pt x="9855704" y="1326175"/>
                  </a:lnTo>
                  <a:lnTo>
                    <a:pt x="9865230" y="1326175"/>
                  </a:lnTo>
                  <a:lnTo>
                    <a:pt x="9865230" y="1335701"/>
                  </a:lnTo>
                  <a:close/>
                </a:path>
                <a:path w="9865360" h="2760979">
                  <a:moveTo>
                    <a:pt x="9865230" y="1354751"/>
                  </a:moveTo>
                  <a:lnTo>
                    <a:pt x="9855704" y="1354751"/>
                  </a:lnTo>
                  <a:lnTo>
                    <a:pt x="9855704" y="1345226"/>
                  </a:lnTo>
                  <a:lnTo>
                    <a:pt x="9865230" y="1345226"/>
                  </a:lnTo>
                  <a:lnTo>
                    <a:pt x="9865230" y="1354751"/>
                  </a:lnTo>
                  <a:close/>
                </a:path>
                <a:path w="9865360" h="2760979">
                  <a:moveTo>
                    <a:pt x="9865230" y="1373801"/>
                  </a:moveTo>
                  <a:lnTo>
                    <a:pt x="9855704" y="1373801"/>
                  </a:lnTo>
                  <a:lnTo>
                    <a:pt x="9855704" y="1364276"/>
                  </a:lnTo>
                  <a:lnTo>
                    <a:pt x="9865230" y="1364276"/>
                  </a:lnTo>
                  <a:lnTo>
                    <a:pt x="9865230" y="1373801"/>
                  </a:lnTo>
                  <a:close/>
                </a:path>
                <a:path w="9865360" h="2760979">
                  <a:moveTo>
                    <a:pt x="9865230" y="1392851"/>
                  </a:moveTo>
                  <a:lnTo>
                    <a:pt x="9855704" y="1392851"/>
                  </a:lnTo>
                  <a:lnTo>
                    <a:pt x="9855704" y="1383326"/>
                  </a:lnTo>
                  <a:lnTo>
                    <a:pt x="9865230" y="1383326"/>
                  </a:lnTo>
                  <a:lnTo>
                    <a:pt x="9865230" y="1392851"/>
                  </a:lnTo>
                  <a:close/>
                </a:path>
                <a:path w="9865360" h="2760979">
                  <a:moveTo>
                    <a:pt x="9865230" y="1411901"/>
                  </a:moveTo>
                  <a:lnTo>
                    <a:pt x="9855704" y="1411901"/>
                  </a:lnTo>
                  <a:lnTo>
                    <a:pt x="9855704" y="1402376"/>
                  </a:lnTo>
                  <a:lnTo>
                    <a:pt x="9865230" y="1402376"/>
                  </a:lnTo>
                  <a:lnTo>
                    <a:pt x="9865230" y="1411901"/>
                  </a:lnTo>
                  <a:close/>
                </a:path>
                <a:path w="9865360" h="2760979">
                  <a:moveTo>
                    <a:pt x="9865230" y="1430951"/>
                  </a:moveTo>
                  <a:lnTo>
                    <a:pt x="9855704" y="1430951"/>
                  </a:lnTo>
                  <a:lnTo>
                    <a:pt x="9855704" y="1421425"/>
                  </a:lnTo>
                  <a:lnTo>
                    <a:pt x="9865230" y="1421425"/>
                  </a:lnTo>
                  <a:lnTo>
                    <a:pt x="9865230" y="1430951"/>
                  </a:lnTo>
                  <a:close/>
                </a:path>
                <a:path w="9865360" h="2760979">
                  <a:moveTo>
                    <a:pt x="9865230" y="1450001"/>
                  </a:moveTo>
                  <a:lnTo>
                    <a:pt x="9855704" y="1450001"/>
                  </a:lnTo>
                  <a:lnTo>
                    <a:pt x="9855704" y="1440476"/>
                  </a:lnTo>
                  <a:lnTo>
                    <a:pt x="9865230" y="1440476"/>
                  </a:lnTo>
                  <a:lnTo>
                    <a:pt x="9865230" y="1450001"/>
                  </a:lnTo>
                  <a:close/>
                </a:path>
                <a:path w="9865360" h="2760979">
                  <a:moveTo>
                    <a:pt x="9865230" y="1469050"/>
                  </a:moveTo>
                  <a:lnTo>
                    <a:pt x="9855704" y="1469050"/>
                  </a:lnTo>
                  <a:lnTo>
                    <a:pt x="9855704" y="1459526"/>
                  </a:lnTo>
                  <a:lnTo>
                    <a:pt x="9865230" y="1459526"/>
                  </a:lnTo>
                  <a:lnTo>
                    <a:pt x="9865230" y="1469050"/>
                  </a:lnTo>
                  <a:close/>
                </a:path>
                <a:path w="9865360" h="2760979">
                  <a:moveTo>
                    <a:pt x="9865230" y="1488101"/>
                  </a:moveTo>
                  <a:lnTo>
                    <a:pt x="9855704" y="1488101"/>
                  </a:lnTo>
                  <a:lnTo>
                    <a:pt x="9855704" y="1478576"/>
                  </a:lnTo>
                  <a:lnTo>
                    <a:pt x="9865230" y="1478576"/>
                  </a:lnTo>
                  <a:lnTo>
                    <a:pt x="9865230" y="1488101"/>
                  </a:lnTo>
                  <a:close/>
                </a:path>
                <a:path w="9865360" h="2760979">
                  <a:moveTo>
                    <a:pt x="9865230" y="1507151"/>
                  </a:moveTo>
                  <a:lnTo>
                    <a:pt x="9855704" y="1507151"/>
                  </a:lnTo>
                  <a:lnTo>
                    <a:pt x="9855704" y="1497626"/>
                  </a:lnTo>
                  <a:lnTo>
                    <a:pt x="9865230" y="1497626"/>
                  </a:lnTo>
                  <a:lnTo>
                    <a:pt x="9865230" y="1507151"/>
                  </a:lnTo>
                  <a:close/>
                </a:path>
                <a:path w="9865360" h="2760979">
                  <a:moveTo>
                    <a:pt x="9865230" y="1526201"/>
                  </a:moveTo>
                  <a:lnTo>
                    <a:pt x="9855704" y="1526201"/>
                  </a:lnTo>
                  <a:lnTo>
                    <a:pt x="9855704" y="1516676"/>
                  </a:lnTo>
                  <a:lnTo>
                    <a:pt x="9865230" y="1516676"/>
                  </a:lnTo>
                  <a:lnTo>
                    <a:pt x="9865230" y="1526201"/>
                  </a:lnTo>
                  <a:close/>
                </a:path>
                <a:path w="9865360" h="2760979">
                  <a:moveTo>
                    <a:pt x="9865230" y="1545251"/>
                  </a:moveTo>
                  <a:lnTo>
                    <a:pt x="9855704" y="1545251"/>
                  </a:lnTo>
                  <a:lnTo>
                    <a:pt x="9855704" y="1535726"/>
                  </a:lnTo>
                  <a:lnTo>
                    <a:pt x="9865230" y="1535726"/>
                  </a:lnTo>
                  <a:lnTo>
                    <a:pt x="9865230" y="1545251"/>
                  </a:lnTo>
                  <a:close/>
                </a:path>
                <a:path w="9865360" h="2760979">
                  <a:moveTo>
                    <a:pt x="9865230" y="1564301"/>
                  </a:moveTo>
                  <a:lnTo>
                    <a:pt x="9855704" y="1564301"/>
                  </a:lnTo>
                  <a:lnTo>
                    <a:pt x="9855704" y="1554776"/>
                  </a:lnTo>
                  <a:lnTo>
                    <a:pt x="9865230" y="1554776"/>
                  </a:lnTo>
                  <a:lnTo>
                    <a:pt x="9865230" y="1564301"/>
                  </a:lnTo>
                  <a:close/>
                </a:path>
                <a:path w="9865360" h="2760979">
                  <a:moveTo>
                    <a:pt x="9865230" y="1583351"/>
                  </a:moveTo>
                  <a:lnTo>
                    <a:pt x="9855704" y="1583351"/>
                  </a:lnTo>
                  <a:lnTo>
                    <a:pt x="9855704" y="1573826"/>
                  </a:lnTo>
                  <a:lnTo>
                    <a:pt x="9865230" y="1573826"/>
                  </a:lnTo>
                  <a:lnTo>
                    <a:pt x="9865230" y="1583351"/>
                  </a:lnTo>
                  <a:close/>
                </a:path>
                <a:path w="9865360" h="2760979">
                  <a:moveTo>
                    <a:pt x="9865230" y="1602401"/>
                  </a:moveTo>
                  <a:lnTo>
                    <a:pt x="9855704" y="1602401"/>
                  </a:lnTo>
                  <a:lnTo>
                    <a:pt x="9855704" y="1592876"/>
                  </a:lnTo>
                  <a:lnTo>
                    <a:pt x="9865230" y="1592876"/>
                  </a:lnTo>
                  <a:lnTo>
                    <a:pt x="9865230" y="1602401"/>
                  </a:lnTo>
                  <a:close/>
                </a:path>
                <a:path w="9865360" h="2760979">
                  <a:moveTo>
                    <a:pt x="9865230" y="1621451"/>
                  </a:moveTo>
                  <a:lnTo>
                    <a:pt x="9855704" y="1621451"/>
                  </a:lnTo>
                  <a:lnTo>
                    <a:pt x="9855704" y="1611926"/>
                  </a:lnTo>
                  <a:lnTo>
                    <a:pt x="9865230" y="1611926"/>
                  </a:lnTo>
                  <a:lnTo>
                    <a:pt x="9865230" y="1621451"/>
                  </a:lnTo>
                  <a:close/>
                </a:path>
                <a:path w="9865360" h="2760979">
                  <a:moveTo>
                    <a:pt x="9865230" y="1640501"/>
                  </a:moveTo>
                  <a:lnTo>
                    <a:pt x="9855704" y="1640501"/>
                  </a:lnTo>
                  <a:lnTo>
                    <a:pt x="9855704" y="1630976"/>
                  </a:lnTo>
                  <a:lnTo>
                    <a:pt x="9865230" y="1630976"/>
                  </a:lnTo>
                  <a:lnTo>
                    <a:pt x="9865230" y="1640501"/>
                  </a:lnTo>
                  <a:close/>
                </a:path>
                <a:path w="9865360" h="2760979">
                  <a:moveTo>
                    <a:pt x="9865230" y="1659551"/>
                  </a:moveTo>
                  <a:lnTo>
                    <a:pt x="9855704" y="1659551"/>
                  </a:lnTo>
                  <a:lnTo>
                    <a:pt x="9855704" y="1650026"/>
                  </a:lnTo>
                  <a:lnTo>
                    <a:pt x="9865230" y="1650026"/>
                  </a:lnTo>
                  <a:lnTo>
                    <a:pt x="9865230" y="1659551"/>
                  </a:lnTo>
                  <a:close/>
                </a:path>
                <a:path w="9865360" h="2760979">
                  <a:moveTo>
                    <a:pt x="9865230" y="1678601"/>
                  </a:moveTo>
                  <a:lnTo>
                    <a:pt x="9855704" y="1678601"/>
                  </a:lnTo>
                  <a:lnTo>
                    <a:pt x="9855704" y="1669076"/>
                  </a:lnTo>
                  <a:lnTo>
                    <a:pt x="9865230" y="1669076"/>
                  </a:lnTo>
                  <a:lnTo>
                    <a:pt x="9865230" y="1678601"/>
                  </a:lnTo>
                  <a:close/>
                </a:path>
                <a:path w="9865360" h="2760979">
                  <a:moveTo>
                    <a:pt x="9865230" y="1697651"/>
                  </a:moveTo>
                  <a:lnTo>
                    <a:pt x="9855704" y="1697651"/>
                  </a:lnTo>
                  <a:lnTo>
                    <a:pt x="9855704" y="1688126"/>
                  </a:lnTo>
                  <a:lnTo>
                    <a:pt x="9865230" y="1688126"/>
                  </a:lnTo>
                  <a:lnTo>
                    <a:pt x="9865230" y="1697651"/>
                  </a:lnTo>
                  <a:close/>
                </a:path>
                <a:path w="9865360" h="2760979">
                  <a:moveTo>
                    <a:pt x="9865230" y="1716701"/>
                  </a:moveTo>
                  <a:lnTo>
                    <a:pt x="9855704" y="1716701"/>
                  </a:lnTo>
                  <a:lnTo>
                    <a:pt x="9855704" y="1707176"/>
                  </a:lnTo>
                  <a:lnTo>
                    <a:pt x="9865230" y="1707176"/>
                  </a:lnTo>
                  <a:lnTo>
                    <a:pt x="9865230" y="1716701"/>
                  </a:lnTo>
                  <a:close/>
                </a:path>
                <a:path w="9865360" h="2760979">
                  <a:moveTo>
                    <a:pt x="9865230" y="1735751"/>
                  </a:moveTo>
                  <a:lnTo>
                    <a:pt x="9855704" y="1735751"/>
                  </a:lnTo>
                  <a:lnTo>
                    <a:pt x="9855704" y="1726226"/>
                  </a:lnTo>
                  <a:lnTo>
                    <a:pt x="9865230" y="1726226"/>
                  </a:lnTo>
                  <a:lnTo>
                    <a:pt x="9865230" y="1735751"/>
                  </a:lnTo>
                  <a:close/>
                </a:path>
                <a:path w="9865360" h="2760979">
                  <a:moveTo>
                    <a:pt x="9865230" y="1754801"/>
                  </a:moveTo>
                  <a:lnTo>
                    <a:pt x="9855704" y="1754801"/>
                  </a:lnTo>
                  <a:lnTo>
                    <a:pt x="9855704" y="1745276"/>
                  </a:lnTo>
                  <a:lnTo>
                    <a:pt x="9865230" y="1745276"/>
                  </a:lnTo>
                  <a:lnTo>
                    <a:pt x="9865230" y="1754801"/>
                  </a:lnTo>
                  <a:close/>
                </a:path>
                <a:path w="9865360" h="2760979">
                  <a:moveTo>
                    <a:pt x="9865230" y="1773851"/>
                  </a:moveTo>
                  <a:lnTo>
                    <a:pt x="9855704" y="1773851"/>
                  </a:lnTo>
                  <a:lnTo>
                    <a:pt x="9855704" y="1764326"/>
                  </a:lnTo>
                  <a:lnTo>
                    <a:pt x="9865230" y="1764326"/>
                  </a:lnTo>
                  <a:lnTo>
                    <a:pt x="9865230" y="1773851"/>
                  </a:lnTo>
                  <a:close/>
                </a:path>
                <a:path w="9865360" h="2760979">
                  <a:moveTo>
                    <a:pt x="9865230" y="1792901"/>
                  </a:moveTo>
                  <a:lnTo>
                    <a:pt x="9855704" y="1792901"/>
                  </a:lnTo>
                  <a:lnTo>
                    <a:pt x="9855704" y="1783376"/>
                  </a:lnTo>
                  <a:lnTo>
                    <a:pt x="9865230" y="1783376"/>
                  </a:lnTo>
                  <a:lnTo>
                    <a:pt x="9865230" y="1792901"/>
                  </a:lnTo>
                  <a:close/>
                </a:path>
                <a:path w="9865360" h="2760979">
                  <a:moveTo>
                    <a:pt x="9865230" y="1811951"/>
                  </a:moveTo>
                  <a:lnTo>
                    <a:pt x="9855704" y="1811951"/>
                  </a:lnTo>
                  <a:lnTo>
                    <a:pt x="9855704" y="1802426"/>
                  </a:lnTo>
                  <a:lnTo>
                    <a:pt x="9865230" y="1802426"/>
                  </a:lnTo>
                  <a:lnTo>
                    <a:pt x="9865230" y="1811951"/>
                  </a:lnTo>
                  <a:close/>
                </a:path>
                <a:path w="9865360" h="2760979">
                  <a:moveTo>
                    <a:pt x="9865230" y="1831001"/>
                  </a:moveTo>
                  <a:lnTo>
                    <a:pt x="9855704" y="1831001"/>
                  </a:lnTo>
                  <a:lnTo>
                    <a:pt x="9855704" y="1821476"/>
                  </a:lnTo>
                  <a:lnTo>
                    <a:pt x="9865230" y="1821476"/>
                  </a:lnTo>
                  <a:lnTo>
                    <a:pt x="9865230" y="1831001"/>
                  </a:lnTo>
                  <a:close/>
                </a:path>
                <a:path w="9865360" h="2760979">
                  <a:moveTo>
                    <a:pt x="9865230" y="1850051"/>
                  </a:moveTo>
                  <a:lnTo>
                    <a:pt x="9855704" y="1850051"/>
                  </a:lnTo>
                  <a:lnTo>
                    <a:pt x="9855704" y="1840526"/>
                  </a:lnTo>
                  <a:lnTo>
                    <a:pt x="9865230" y="1840526"/>
                  </a:lnTo>
                  <a:lnTo>
                    <a:pt x="9865230" y="1850051"/>
                  </a:lnTo>
                  <a:close/>
                </a:path>
                <a:path w="9865360" h="2760979">
                  <a:moveTo>
                    <a:pt x="9865230" y="1869101"/>
                  </a:moveTo>
                  <a:lnTo>
                    <a:pt x="9855704" y="1869101"/>
                  </a:lnTo>
                  <a:lnTo>
                    <a:pt x="9855704" y="1859576"/>
                  </a:lnTo>
                  <a:lnTo>
                    <a:pt x="9865230" y="1859576"/>
                  </a:lnTo>
                  <a:lnTo>
                    <a:pt x="9865230" y="1869101"/>
                  </a:lnTo>
                  <a:close/>
                </a:path>
                <a:path w="9865360" h="2760979">
                  <a:moveTo>
                    <a:pt x="9865230" y="1888151"/>
                  </a:moveTo>
                  <a:lnTo>
                    <a:pt x="9855704" y="1888151"/>
                  </a:lnTo>
                  <a:lnTo>
                    <a:pt x="9855704" y="1878626"/>
                  </a:lnTo>
                  <a:lnTo>
                    <a:pt x="9865230" y="1878626"/>
                  </a:lnTo>
                  <a:lnTo>
                    <a:pt x="9865230" y="1888151"/>
                  </a:lnTo>
                  <a:close/>
                </a:path>
                <a:path w="9865360" h="2760979">
                  <a:moveTo>
                    <a:pt x="9865230" y="1907201"/>
                  </a:moveTo>
                  <a:lnTo>
                    <a:pt x="9855704" y="1907201"/>
                  </a:lnTo>
                  <a:lnTo>
                    <a:pt x="9855704" y="1897676"/>
                  </a:lnTo>
                  <a:lnTo>
                    <a:pt x="9865230" y="1897676"/>
                  </a:lnTo>
                  <a:lnTo>
                    <a:pt x="9865230" y="1907201"/>
                  </a:lnTo>
                  <a:close/>
                </a:path>
                <a:path w="9865360" h="2760979">
                  <a:moveTo>
                    <a:pt x="9865230" y="1926251"/>
                  </a:moveTo>
                  <a:lnTo>
                    <a:pt x="9855704" y="1926251"/>
                  </a:lnTo>
                  <a:lnTo>
                    <a:pt x="9855704" y="1916726"/>
                  </a:lnTo>
                  <a:lnTo>
                    <a:pt x="9865230" y="1916726"/>
                  </a:lnTo>
                  <a:lnTo>
                    <a:pt x="9865230" y="1926251"/>
                  </a:lnTo>
                  <a:close/>
                </a:path>
                <a:path w="9865360" h="2760979">
                  <a:moveTo>
                    <a:pt x="9865230" y="1945301"/>
                  </a:moveTo>
                  <a:lnTo>
                    <a:pt x="9855704" y="1945301"/>
                  </a:lnTo>
                  <a:lnTo>
                    <a:pt x="9855704" y="1935776"/>
                  </a:lnTo>
                  <a:lnTo>
                    <a:pt x="9865230" y="1935776"/>
                  </a:lnTo>
                  <a:lnTo>
                    <a:pt x="9865230" y="1945301"/>
                  </a:lnTo>
                  <a:close/>
                </a:path>
                <a:path w="9865360" h="2760979">
                  <a:moveTo>
                    <a:pt x="9865230" y="1964351"/>
                  </a:moveTo>
                  <a:lnTo>
                    <a:pt x="9855704" y="1964351"/>
                  </a:lnTo>
                  <a:lnTo>
                    <a:pt x="9855704" y="1954826"/>
                  </a:lnTo>
                  <a:lnTo>
                    <a:pt x="9865230" y="1954826"/>
                  </a:lnTo>
                  <a:lnTo>
                    <a:pt x="9865230" y="1964351"/>
                  </a:lnTo>
                  <a:close/>
                </a:path>
                <a:path w="9865360" h="2760979">
                  <a:moveTo>
                    <a:pt x="9865230" y="1983401"/>
                  </a:moveTo>
                  <a:lnTo>
                    <a:pt x="9855704" y="1983401"/>
                  </a:lnTo>
                  <a:lnTo>
                    <a:pt x="9855704" y="1973876"/>
                  </a:lnTo>
                  <a:lnTo>
                    <a:pt x="9865230" y="1973876"/>
                  </a:lnTo>
                  <a:lnTo>
                    <a:pt x="9865230" y="1983401"/>
                  </a:lnTo>
                  <a:close/>
                </a:path>
                <a:path w="9865360" h="2760979">
                  <a:moveTo>
                    <a:pt x="9865230" y="2002451"/>
                  </a:moveTo>
                  <a:lnTo>
                    <a:pt x="9855704" y="2002451"/>
                  </a:lnTo>
                  <a:lnTo>
                    <a:pt x="9855704" y="1992926"/>
                  </a:lnTo>
                  <a:lnTo>
                    <a:pt x="9865230" y="1992926"/>
                  </a:lnTo>
                  <a:lnTo>
                    <a:pt x="9865230" y="2002451"/>
                  </a:lnTo>
                  <a:close/>
                </a:path>
                <a:path w="9865360" h="2760979">
                  <a:moveTo>
                    <a:pt x="9865230" y="2021501"/>
                  </a:moveTo>
                  <a:lnTo>
                    <a:pt x="9855704" y="2021501"/>
                  </a:lnTo>
                  <a:lnTo>
                    <a:pt x="9855704" y="2011976"/>
                  </a:lnTo>
                  <a:lnTo>
                    <a:pt x="9865230" y="2011976"/>
                  </a:lnTo>
                  <a:lnTo>
                    <a:pt x="9865230" y="2021501"/>
                  </a:lnTo>
                  <a:close/>
                </a:path>
                <a:path w="9865360" h="2760979">
                  <a:moveTo>
                    <a:pt x="9865230" y="2040551"/>
                  </a:moveTo>
                  <a:lnTo>
                    <a:pt x="9855704" y="2040551"/>
                  </a:lnTo>
                  <a:lnTo>
                    <a:pt x="9855704" y="2031026"/>
                  </a:lnTo>
                  <a:lnTo>
                    <a:pt x="9865230" y="2031026"/>
                  </a:lnTo>
                  <a:lnTo>
                    <a:pt x="9865230" y="2040551"/>
                  </a:lnTo>
                  <a:close/>
                </a:path>
                <a:path w="9865360" h="2760979">
                  <a:moveTo>
                    <a:pt x="9865230" y="2059601"/>
                  </a:moveTo>
                  <a:lnTo>
                    <a:pt x="9855704" y="2059601"/>
                  </a:lnTo>
                  <a:lnTo>
                    <a:pt x="9855704" y="2050076"/>
                  </a:lnTo>
                  <a:lnTo>
                    <a:pt x="9865230" y="2050076"/>
                  </a:lnTo>
                  <a:lnTo>
                    <a:pt x="9865230" y="2059601"/>
                  </a:lnTo>
                  <a:close/>
                </a:path>
                <a:path w="9865360" h="2760979">
                  <a:moveTo>
                    <a:pt x="9865230" y="2078651"/>
                  </a:moveTo>
                  <a:lnTo>
                    <a:pt x="9855704" y="2078651"/>
                  </a:lnTo>
                  <a:lnTo>
                    <a:pt x="9855704" y="2069126"/>
                  </a:lnTo>
                  <a:lnTo>
                    <a:pt x="9865230" y="2069126"/>
                  </a:lnTo>
                  <a:lnTo>
                    <a:pt x="9865230" y="2078651"/>
                  </a:lnTo>
                  <a:close/>
                </a:path>
                <a:path w="9865360" h="2760979">
                  <a:moveTo>
                    <a:pt x="9865230" y="2097701"/>
                  </a:moveTo>
                  <a:lnTo>
                    <a:pt x="9855704" y="2097701"/>
                  </a:lnTo>
                  <a:lnTo>
                    <a:pt x="9855704" y="2088176"/>
                  </a:lnTo>
                  <a:lnTo>
                    <a:pt x="9865230" y="2088176"/>
                  </a:lnTo>
                  <a:lnTo>
                    <a:pt x="9865230" y="2097701"/>
                  </a:lnTo>
                  <a:close/>
                </a:path>
                <a:path w="9865360" h="2760979">
                  <a:moveTo>
                    <a:pt x="9865230" y="2116751"/>
                  </a:moveTo>
                  <a:lnTo>
                    <a:pt x="9855704" y="2116751"/>
                  </a:lnTo>
                  <a:lnTo>
                    <a:pt x="9855704" y="2107226"/>
                  </a:lnTo>
                  <a:lnTo>
                    <a:pt x="9865230" y="2107226"/>
                  </a:lnTo>
                  <a:lnTo>
                    <a:pt x="9865230" y="2116751"/>
                  </a:lnTo>
                  <a:close/>
                </a:path>
                <a:path w="9865360" h="2760979">
                  <a:moveTo>
                    <a:pt x="9865230" y="2135801"/>
                  </a:moveTo>
                  <a:lnTo>
                    <a:pt x="9855704" y="2135801"/>
                  </a:lnTo>
                  <a:lnTo>
                    <a:pt x="9855704" y="2126276"/>
                  </a:lnTo>
                  <a:lnTo>
                    <a:pt x="9865230" y="2126276"/>
                  </a:lnTo>
                  <a:lnTo>
                    <a:pt x="9865230" y="2135801"/>
                  </a:lnTo>
                  <a:close/>
                </a:path>
                <a:path w="9865360" h="2760979">
                  <a:moveTo>
                    <a:pt x="9865230" y="2154851"/>
                  </a:moveTo>
                  <a:lnTo>
                    <a:pt x="9855704" y="2154851"/>
                  </a:lnTo>
                  <a:lnTo>
                    <a:pt x="9855704" y="2145326"/>
                  </a:lnTo>
                  <a:lnTo>
                    <a:pt x="9865230" y="2145326"/>
                  </a:lnTo>
                  <a:lnTo>
                    <a:pt x="9865230" y="2154851"/>
                  </a:lnTo>
                  <a:close/>
                </a:path>
                <a:path w="9865360" h="2760979">
                  <a:moveTo>
                    <a:pt x="9865230" y="2173901"/>
                  </a:moveTo>
                  <a:lnTo>
                    <a:pt x="9855704" y="2173901"/>
                  </a:lnTo>
                  <a:lnTo>
                    <a:pt x="9855704" y="2164376"/>
                  </a:lnTo>
                  <a:lnTo>
                    <a:pt x="9865230" y="2164376"/>
                  </a:lnTo>
                  <a:lnTo>
                    <a:pt x="9865230" y="2173901"/>
                  </a:lnTo>
                  <a:close/>
                </a:path>
                <a:path w="9865360" h="2760979">
                  <a:moveTo>
                    <a:pt x="9865230" y="2192951"/>
                  </a:moveTo>
                  <a:lnTo>
                    <a:pt x="9855704" y="2192951"/>
                  </a:lnTo>
                  <a:lnTo>
                    <a:pt x="9855704" y="2183426"/>
                  </a:lnTo>
                  <a:lnTo>
                    <a:pt x="9865230" y="2183426"/>
                  </a:lnTo>
                  <a:lnTo>
                    <a:pt x="9865230" y="2192951"/>
                  </a:lnTo>
                  <a:close/>
                </a:path>
                <a:path w="9865360" h="2760979">
                  <a:moveTo>
                    <a:pt x="9865230" y="2212001"/>
                  </a:moveTo>
                  <a:lnTo>
                    <a:pt x="9855704" y="2212001"/>
                  </a:lnTo>
                  <a:lnTo>
                    <a:pt x="9855704" y="2202476"/>
                  </a:lnTo>
                  <a:lnTo>
                    <a:pt x="9865230" y="2202476"/>
                  </a:lnTo>
                  <a:lnTo>
                    <a:pt x="9865230" y="2212001"/>
                  </a:lnTo>
                  <a:close/>
                </a:path>
                <a:path w="9865360" h="2760979">
                  <a:moveTo>
                    <a:pt x="9865230" y="2231051"/>
                  </a:moveTo>
                  <a:lnTo>
                    <a:pt x="9855704" y="2231051"/>
                  </a:lnTo>
                  <a:lnTo>
                    <a:pt x="9855704" y="2221526"/>
                  </a:lnTo>
                  <a:lnTo>
                    <a:pt x="9865230" y="2221526"/>
                  </a:lnTo>
                  <a:lnTo>
                    <a:pt x="9865230" y="2231051"/>
                  </a:lnTo>
                  <a:close/>
                </a:path>
                <a:path w="9865360" h="2760979">
                  <a:moveTo>
                    <a:pt x="9865230" y="2250101"/>
                  </a:moveTo>
                  <a:lnTo>
                    <a:pt x="9855704" y="2250101"/>
                  </a:lnTo>
                  <a:lnTo>
                    <a:pt x="9855704" y="2240576"/>
                  </a:lnTo>
                  <a:lnTo>
                    <a:pt x="9865230" y="2240576"/>
                  </a:lnTo>
                  <a:lnTo>
                    <a:pt x="9865230" y="2250101"/>
                  </a:lnTo>
                  <a:close/>
                </a:path>
                <a:path w="9865360" h="2760979">
                  <a:moveTo>
                    <a:pt x="9865230" y="2269151"/>
                  </a:moveTo>
                  <a:lnTo>
                    <a:pt x="9855704" y="2269151"/>
                  </a:lnTo>
                  <a:lnTo>
                    <a:pt x="9855704" y="2259626"/>
                  </a:lnTo>
                  <a:lnTo>
                    <a:pt x="9865230" y="2259626"/>
                  </a:lnTo>
                  <a:lnTo>
                    <a:pt x="9865230" y="2269151"/>
                  </a:lnTo>
                  <a:close/>
                </a:path>
                <a:path w="9865360" h="2760979">
                  <a:moveTo>
                    <a:pt x="9865230" y="2288201"/>
                  </a:moveTo>
                  <a:lnTo>
                    <a:pt x="9855704" y="2288201"/>
                  </a:lnTo>
                  <a:lnTo>
                    <a:pt x="9855704" y="2278676"/>
                  </a:lnTo>
                  <a:lnTo>
                    <a:pt x="9865230" y="2278676"/>
                  </a:lnTo>
                  <a:lnTo>
                    <a:pt x="9865230" y="2288201"/>
                  </a:lnTo>
                  <a:close/>
                </a:path>
                <a:path w="9865360" h="2760979">
                  <a:moveTo>
                    <a:pt x="9865230" y="2307251"/>
                  </a:moveTo>
                  <a:lnTo>
                    <a:pt x="9855704" y="2307251"/>
                  </a:lnTo>
                  <a:lnTo>
                    <a:pt x="9855704" y="2297726"/>
                  </a:lnTo>
                  <a:lnTo>
                    <a:pt x="9865230" y="2297726"/>
                  </a:lnTo>
                  <a:lnTo>
                    <a:pt x="9865230" y="2307251"/>
                  </a:lnTo>
                  <a:close/>
                </a:path>
                <a:path w="9865360" h="2760979">
                  <a:moveTo>
                    <a:pt x="9865230" y="2326301"/>
                  </a:moveTo>
                  <a:lnTo>
                    <a:pt x="9855704" y="2326301"/>
                  </a:lnTo>
                  <a:lnTo>
                    <a:pt x="9855704" y="2316776"/>
                  </a:lnTo>
                  <a:lnTo>
                    <a:pt x="9865230" y="2316776"/>
                  </a:lnTo>
                  <a:lnTo>
                    <a:pt x="9865230" y="2326301"/>
                  </a:lnTo>
                  <a:close/>
                </a:path>
                <a:path w="9865360" h="2760979">
                  <a:moveTo>
                    <a:pt x="9865230" y="2345351"/>
                  </a:moveTo>
                  <a:lnTo>
                    <a:pt x="9855704" y="2345351"/>
                  </a:lnTo>
                  <a:lnTo>
                    <a:pt x="9855704" y="2335826"/>
                  </a:lnTo>
                  <a:lnTo>
                    <a:pt x="9865230" y="2335826"/>
                  </a:lnTo>
                  <a:lnTo>
                    <a:pt x="9865230" y="2345351"/>
                  </a:lnTo>
                  <a:close/>
                </a:path>
                <a:path w="9865360" h="2760979">
                  <a:moveTo>
                    <a:pt x="9865230" y="2364401"/>
                  </a:moveTo>
                  <a:lnTo>
                    <a:pt x="9855704" y="2364401"/>
                  </a:lnTo>
                  <a:lnTo>
                    <a:pt x="9855704" y="2354876"/>
                  </a:lnTo>
                  <a:lnTo>
                    <a:pt x="9865230" y="2354876"/>
                  </a:lnTo>
                  <a:lnTo>
                    <a:pt x="9865230" y="2364401"/>
                  </a:lnTo>
                  <a:close/>
                </a:path>
                <a:path w="9865360" h="2760979">
                  <a:moveTo>
                    <a:pt x="9865230" y="2383451"/>
                  </a:moveTo>
                  <a:lnTo>
                    <a:pt x="9855704" y="2383451"/>
                  </a:lnTo>
                  <a:lnTo>
                    <a:pt x="9855704" y="2373926"/>
                  </a:lnTo>
                  <a:lnTo>
                    <a:pt x="9865230" y="2373926"/>
                  </a:lnTo>
                  <a:lnTo>
                    <a:pt x="9865230" y="2383451"/>
                  </a:lnTo>
                  <a:close/>
                </a:path>
                <a:path w="9865360" h="2760979">
                  <a:moveTo>
                    <a:pt x="9865230" y="2402501"/>
                  </a:moveTo>
                  <a:lnTo>
                    <a:pt x="9855704" y="2402501"/>
                  </a:lnTo>
                  <a:lnTo>
                    <a:pt x="9855704" y="2392976"/>
                  </a:lnTo>
                  <a:lnTo>
                    <a:pt x="9865230" y="2392976"/>
                  </a:lnTo>
                  <a:lnTo>
                    <a:pt x="9865230" y="2402501"/>
                  </a:lnTo>
                  <a:close/>
                </a:path>
                <a:path w="9865360" h="2760979">
                  <a:moveTo>
                    <a:pt x="9865230" y="2421551"/>
                  </a:moveTo>
                  <a:lnTo>
                    <a:pt x="9855704" y="2421551"/>
                  </a:lnTo>
                  <a:lnTo>
                    <a:pt x="9855704" y="2412026"/>
                  </a:lnTo>
                  <a:lnTo>
                    <a:pt x="9865230" y="2412026"/>
                  </a:lnTo>
                  <a:lnTo>
                    <a:pt x="9865230" y="2421551"/>
                  </a:lnTo>
                  <a:close/>
                </a:path>
                <a:path w="9865360" h="2760979">
                  <a:moveTo>
                    <a:pt x="9865230" y="2440601"/>
                  </a:moveTo>
                  <a:lnTo>
                    <a:pt x="9855704" y="2440601"/>
                  </a:lnTo>
                  <a:lnTo>
                    <a:pt x="9855704" y="2431076"/>
                  </a:lnTo>
                  <a:lnTo>
                    <a:pt x="9865230" y="2431076"/>
                  </a:lnTo>
                  <a:lnTo>
                    <a:pt x="9865230" y="2440601"/>
                  </a:lnTo>
                  <a:close/>
                </a:path>
                <a:path w="9865360" h="2760979">
                  <a:moveTo>
                    <a:pt x="9865230" y="2459651"/>
                  </a:moveTo>
                  <a:lnTo>
                    <a:pt x="9855704" y="2459651"/>
                  </a:lnTo>
                  <a:lnTo>
                    <a:pt x="9855704" y="2450126"/>
                  </a:lnTo>
                  <a:lnTo>
                    <a:pt x="9865230" y="2450126"/>
                  </a:lnTo>
                  <a:lnTo>
                    <a:pt x="9865230" y="2459651"/>
                  </a:lnTo>
                  <a:close/>
                </a:path>
                <a:path w="9865360" h="2760979">
                  <a:moveTo>
                    <a:pt x="9864936" y="2478733"/>
                  </a:moveTo>
                  <a:lnTo>
                    <a:pt x="9855680" y="2478672"/>
                  </a:lnTo>
                  <a:lnTo>
                    <a:pt x="9855704" y="2469176"/>
                  </a:lnTo>
                  <a:lnTo>
                    <a:pt x="9865230" y="2469176"/>
                  </a:lnTo>
                  <a:lnTo>
                    <a:pt x="9865230" y="2475018"/>
                  </a:lnTo>
                  <a:lnTo>
                    <a:pt x="9864936" y="2478733"/>
                  </a:lnTo>
                  <a:close/>
                </a:path>
                <a:path w="9865360" h="2760979">
                  <a:moveTo>
                    <a:pt x="9863427" y="2497794"/>
                  </a:moveTo>
                  <a:lnTo>
                    <a:pt x="9854821" y="2497103"/>
                  </a:lnTo>
                  <a:lnTo>
                    <a:pt x="9855066" y="2494038"/>
                  </a:lnTo>
                  <a:lnTo>
                    <a:pt x="9855261" y="2490962"/>
                  </a:lnTo>
                  <a:lnTo>
                    <a:pt x="9855405" y="2487877"/>
                  </a:lnTo>
                  <a:lnTo>
                    <a:pt x="9864179" y="2488287"/>
                  </a:lnTo>
                  <a:lnTo>
                    <a:pt x="9863427" y="2497794"/>
                  </a:lnTo>
                  <a:close/>
                </a:path>
                <a:path w="9865360" h="2760979">
                  <a:moveTo>
                    <a:pt x="9861926" y="2516757"/>
                  </a:moveTo>
                  <a:lnTo>
                    <a:pt x="9852738" y="2515401"/>
                  </a:lnTo>
                  <a:lnTo>
                    <a:pt x="9853188" y="2512350"/>
                  </a:lnTo>
                  <a:lnTo>
                    <a:pt x="9853586" y="2509310"/>
                  </a:lnTo>
                  <a:lnTo>
                    <a:pt x="9853931" y="2506280"/>
                  </a:lnTo>
                  <a:lnTo>
                    <a:pt x="9862676" y="2507276"/>
                  </a:lnTo>
                  <a:lnTo>
                    <a:pt x="9861926" y="2516757"/>
                  </a:lnTo>
                  <a:close/>
                </a:path>
                <a:path w="9865360" h="2760979">
                  <a:moveTo>
                    <a:pt x="9857975" y="2535331"/>
                  </a:moveTo>
                  <a:lnTo>
                    <a:pt x="9849448" y="2533483"/>
                  </a:lnTo>
                  <a:lnTo>
                    <a:pt x="9850093" y="2530510"/>
                  </a:lnTo>
                  <a:lnTo>
                    <a:pt x="9850692" y="2527501"/>
                  </a:lnTo>
                  <a:lnTo>
                    <a:pt x="9851245" y="2524457"/>
                  </a:lnTo>
                  <a:lnTo>
                    <a:pt x="9860201" y="2526086"/>
                  </a:lnTo>
                  <a:lnTo>
                    <a:pt x="9857975" y="2535331"/>
                  </a:lnTo>
                  <a:close/>
                </a:path>
                <a:path w="9865360" h="2760979">
                  <a:moveTo>
                    <a:pt x="9853514" y="2553853"/>
                  </a:moveTo>
                  <a:lnTo>
                    <a:pt x="9844937" y="2551386"/>
                  </a:lnTo>
                  <a:lnTo>
                    <a:pt x="9845786" y="2548436"/>
                  </a:lnTo>
                  <a:lnTo>
                    <a:pt x="9846587" y="2545466"/>
                  </a:lnTo>
                  <a:lnTo>
                    <a:pt x="9847341" y="2542477"/>
                  </a:lnTo>
                  <a:lnTo>
                    <a:pt x="9855744" y="2544594"/>
                  </a:lnTo>
                  <a:lnTo>
                    <a:pt x="9853514" y="2553853"/>
                  </a:lnTo>
                  <a:close/>
                </a:path>
                <a:path w="9865360" h="2760979">
                  <a:moveTo>
                    <a:pt x="9847677" y="2571960"/>
                  </a:moveTo>
                  <a:lnTo>
                    <a:pt x="9839254" y="2568914"/>
                  </a:lnTo>
                  <a:lnTo>
                    <a:pt x="9840302" y="2566017"/>
                  </a:lnTo>
                  <a:lnTo>
                    <a:pt x="9841298" y="2563112"/>
                  </a:lnTo>
                  <a:lnTo>
                    <a:pt x="9842242" y="2560200"/>
                  </a:lnTo>
                  <a:lnTo>
                    <a:pt x="9851220" y="2563112"/>
                  </a:lnTo>
                  <a:lnTo>
                    <a:pt x="9851203" y="2563445"/>
                  </a:lnTo>
                  <a:lnTo>
                    <a:pt x="9847677" y="2571960"/>
                  </a:lnTo>
                  <a:close/>
                </a:path>
                <a:path w="9865360" h="2760979">
                  <a:moveTo>
                    <a:pt x="9840404" y="2589518"/>
                  </a:moveTo>
                  <a:lnTo>
                    <a:pt x="9832421" y="2586016"/>
                  </a:lnTo>
                  <a:lnTo>
                    <a:pt x="9833664" y="2583182"/>
                  </a:lnTo>
                  <a:lnTo>
                    <a:pt x="9834851" y="2580351"/>
                  </a:lnTo>
                  <a:lnTo>
                    <a:pt x="9835980" y="2577524"/>
                  </a:lnTo>
                  <a:lnTo>
                    <a:pt x="9844038" y="2580743"/>
                  </a:lnTo>
                  <a:lnTo>
                    <a:pt x="9840404" y="2589518"/>
                  </a:lnTo>
                  <a:close/>
                </a:path>
                <a:path w="9865360" h="2760979">
                  <a:moveTo>
                    <a:pt x="9832732" y="2606935"/>
                  </a:moveTo>
                  <a:lnTo>
                    <a:pt x="9824461" y="2602626"/>
                  </a:lnTo>
                  <a:lnTo>
                    <a:pt x="9825878" y="2599905"/>
                  </a:lnTo>
                  <a:lnTo>
                    <a:pt x="9827252" y="2597158"/>
                  </a:lnTo>
                  <a:lnTo>
                    <a:pt x="9828581" y="2594384"/>
                  </a:lnTo>
                  <a:lnTo>
                    <a:pt x="9836763" y="2598306"/>
                  </a:lnTo>
                  <a:lnTo>
                    <a:pt x="9834147" y="2604623"/>
                  </a:lnTo>
                  <a:lnTo>
                    <a:pt x="9832732" y="2606935"/>
                  </a:lnTo>
                  <a:close/>
                </a:path>
                <a:path w="9865360" h="2760979">
                  <a:moveTo>
                    <a:pt x="9822787" y="2623192"/>
                  </a:moveTo>
                  <a:lnTo>
                    <a:pt x="9815399" y="2618694"/>
                  </a:lnTo>
                  <a:lnTo>
                    <a:pt x="9816993" y="2616075"/>
                  </a:lnTo>
                  <a:lnTo>
                    <a:pt x="9818548" y="2613421"/>
                  </a:lnTo>
                  <a:lnTo>
                    <a:pt x="9820066" y="2610732"/>
                  </a:lnTo>
                  <a:lnTo>
                    <a:pt x="9827756" y="2615070"/>
                  </a:lnTo>
                  <a:lnTo>
                    <a:pt x="9822787" y="2623192"/>
                  </a:lnTo>
                  <a:close/>
                </a:path>
                <a:path w="9865360" h="2760979">
                  <a:moveTo>
                    <a:pt x="9812855" y="2639426"/>
                  </a:moveTo>
                  <a:lnTo>
                    <a:pt x="9805296" y="2634099"/>
                  </a:lnTo>
                  <a:lnTo>
                    <a:pt x="9807053" y="2631606"/>
                  </a:lnTo>
                  <a:lnTo>
                    <a:pt x="9808776" y="2629074"/>
                  </a:lnTo>
                  <a:lnTo>
                    <a:pt x="9810463" y="2626501"/>
                  </a:lnTo>
                  <a:lnTo>
                    <a:pt x="9817812" y="2631323"/>
                  </a:lnTo>
                  <a:lnTo>
                    <a:pt x="9812855" y="2639426"/>
                  </a:lnTo>
                  <a:close/>
                </a:path>
                <a:path w="9865360" h="2760979">
                  <a:moveTo>
                    <a:pt x="9801000" y="2654260"/>
                  </a:moveTo>
                  <a:lnTo>
                    <a:pt x="9794214" y="2648769"/>
                  </a:lnTo>
                  <a:lnTo>
                    <a:pt x="9796133" y="2646397"/>
                  </a:lnTo>
                  <a:lnTo>
                    <a:pt x="9798023" y="2643980"/>
                  </a:lnTo>
                  <a:lnTo>
                    <a:pt x="9799883" y="2641518"/>
                  </a:lnTo>
                  <a:lnTo>
                    <a:pt x="9807173" y="2647027"/>
                  </a:lnTo>
                  <a:lnTo>
                    <a:pt x="9801000" y="2654260"/>
                  </a:lnTo>
                  <a:close/>
                </a:path>
                <a:path w="9865360" h="2760979">
                  <a:moveTo>
                    <a:pt x="9788627" y="2668761"/>
                  </a:moveTo>
                  <a:lnTo>
                    <a:pt x="9782119" y="2662732"/>
                  </a:lnTo>
                  <a:lnTo>
                    <a:pt x="9784229" y="2660454"/>
                  </a:lnTo>
                  <a:lnTo>
                    <a:pt x="9786286" y="2658158"/>
                  </a:lnTo>
                  <a:lnTo>
                    <a:pt x="9788291" y="2655843"/>
                  </a:lnTo>
                  <a:lnTo>
                    <a:pt x="9794824" y="2661499"/>
                  </a:lnTo>
                  <a:lnTo>
                    <a:pt x="9788627" y="2668761"/>
                  </a:lnTo>
                  <a:close/>
                </a:path>
                <a:path w="9865360" h="2760979">
                  <a:moveTo>
                    <a:pt x="9775224" y="2682456"/>
                  </a:moveTo>
                  <a:lnTo>
                    <a:pt x="9769054" y="2675919"/>
                  </a:lnTo>
                  <a:lnTo>
                    <a:pt x="9770999" y="2674083"/>
                  </a:lnTo>
                  <a:lnTo>
                    <a:pt x="9772909" y="2672228"/>
                  </a:lnTo>
                  <a:lnTo>
                    <a:pt x="9775713" y="2669419"/>
                  </a:lnTo>
                  <a:lnTo>
                    <a:pt x="9782394" y="2676065"/>
                  </a:lnTo>
                  <a:lnTo>
                    <a:pt x="9781538" y="2677069"/>
                  </a:lnTo>
                  <a:lnTo>
                    <a:pt x="9775224" y="2682456"/>
                  </a:lnTo>
                  <a:close/>
                </a:path>
                <a:path w="9865360" h="2760979">
                  <a:moveTo>
                    <a:pt x="9760709" y="2694842"/>
                  </a:moveTo>
                  <a:lnTo>
                    <a:pt x="9755192" y="2688149"/>
                  </a:lnTo>
                  <a:lnTo>
                    <a:pt x="9757567" y="2686190"/>
                  </a:lnTo>
                  <a:lnTo>
                    <a:pt x="9759909" y="2684193"/>
                  </a:lnTo>
                  <a:lnTo>
                    <a:pt x="9762216" y="2682158"/>
                  </a:lnTo>
                  <a:lnTo>
                    <a:pt x="9767952" y="2688662"/>
                  </a:lnTo>
                  <a:lnTo>
                    <a:pt x="9760709" y="2694842"/>
                  </a:lnTo>
                  <a:close/>
                </a:path>
                <a:path w="9865360" h="2760979">
                  <a:moveTo>
                    <a:pt x="9746114" y="2707029"/>
                  </a:moveTo>
                  <a:lnTo>
                    <a:pt x="9740616" y="2699370"/>
                  </a:lnTo>
                  <a:lnTo>
                    <a:pt x="9743101" y="2697588"/>
                  </a:lnTo>
                  <a:lnTo>
                    <a:pt x="9745558" y="2695760"/>
                  </a:lnTo>
                  <a:lnTo>
                    <a:pt x="9747990" y="2693888"/>
                  </a:lnTo>
                  <a:lnTo>
                    <a:pt x="9753476" y="2701014"/>
                  </a:lnTo>
                  <a:lnTo>
                    <a:pt x="9747222" y="2706351"/>
                  </a:lnTo>
                  <a:lnTo>
                    <a:pt x="9746114" y="2707029"/>
                  </a:lnTo>
                  <a:close/>
                </a:path>
                <a:path w="9865360" h="2760979">
                  <a:moveTo>
                    <a:pt x="9729884" y="2716958"/>
                  </a:moveTo>
                  <a:lnTo>
                    <a:pt x="9725314" y="2709605"/>
                  </a:lnTo>
                  <a:lnTo>
                    <a:pt x="9727931" y="2707980"/>
                  </a:lnTo>
                  <a:lnTo>
                    <a:pt x="9730519" y="2706310"/>
                  </a:lnTo>
                  <a:lnTo>
                    <a:pt x="9733079" y="2704597"/>
                  </a:lnTo>
                  <a:lnTo>
                    <a:pt x="9738019" y="2711981"/>
                  </a:lnTo>
                  <a:lnTo>
                    <a:pt x="9729884" y="2716958"/>
                  </a:lnTo>
                  <a:close/>
                </a:path>
                <a:path w="9865360" h="2760979">
                  <a:moveTo>
                    <a:pt x="9713632" y="2726901"/>
                  </a:moveTo>
                  <a:lnTo>
                    <a:pt x="9709328" y="2718817"/>
                  </a:lnTo>
                  <a:lnTo>
                    <a:pt x="9712040" y="2717372"/>
                  </a:lnTo>
                  <a:lnTo>
                    <a:pt x="9714729" y="2715882"/>
                  </a:lnTo>
                  <a:lnTo>
                    <a:pt x="9717395" y="2714347"/>
                  </a:lnTo>
                  <a:lnTo>
                    <a:pt x="9721762" y="2721927"/>
                  </a:lnTo>
                  <a:lnTo>
                    <a:pt x="9713632" y="2726901"/>
                  </a:lnTo>
                  <a:close/>
                </a:path>
                <a:path w="9865360" h="2760979">
                  <a:moveTo>
                    <a:pt x="9696389" y="2734940"/>
                  </a:moveTo>
                  <a:lnTo>
                    <a:pt x="9692787" y="2726930"/>
                  </a:lnTo>
                  <a:lnTo>
                    <a:pt x="9695581" y="2725673"/>
                  </a:lnTo>
                  <a:lnTo>
                    <a:pt x="9698361" y="2724367"/>
                  </a:lnTo>
                  <a:lnTo>
                    <a:pt x="9701124" y="2723012"/>
                  </a:lnTo>
                  <a:lnTo>
                    <a:pt x="9705186" y="2731296"/>
                  </a:lnTo>
                  <a:lnTo>
                    <a:pt x="9696389" y="2734940"/>
                  </a:lnTo>
                  <a:close/>
                </a:path>
                <a:path w="9865360" h="2760979">
                  <a:moveTo>
                    <a:pt x="9678834" y="2742212"/>
                  </a:moveTo>
                  <a:lnTo>
                    <a:pt x="9675750" y="2733919"/>
                  </a:lnTo>
                  <a:lnTo>
                    <a:pt x="9678624" y="2732851"/>
                  </a:lnTo>
                  <a:lnTo>
                    <a:pt x="9681483" y="2731733"/>
                  </a:lnTo>
                  <a:lnTo>
                    <a:pt x="9684328" y="2730566"/>
                  </a:lnTo>
                  <a:lnTo>
                    <a:pt x="9687613" y="2738575"/>
                  </a:lnTo>
                  <a:lnTo>
                    <a:pt x="9678834" y="2742212"/>
                  </a:lnTo>
                  <a:close/>
                </a:path>
                <a:path w="9865360" h="2760979">
                  <a:moveTo>
                    <a:pt x="9660859" y="2748434"/>
                  </a:moveTo>
                  <a:lnTo>
                    <a:pt x="9658277" y="2739761"/>
                  </a:lnTo>
                  <a:lnTo>
                    <a:pt x="9661218" y="2738886"/>
                  </a:lnTo>
                  <a:lnTo>
                    <a:pt x="9664147" y="2737961"/>
                  </a:lnTo>
                  <a:lnTo>
                    <a:pt x="9667066" y="2736985"/>
                  </a:lnTo>
                  <a:lnTo>
                    <a:pt x="9670032" y="2745858"/>
                  </a:lnTo>
                  <a:lnTo>
                    <a:pt x="9667914" y="2746735"/>
                  </a:lnTo>
                  <a:lnTo>
                    <a:pt x="9660859" y="2748434"/>
                  </a:lnTo>
                  <a:close/>
                </a:path>
                <a:path w="9865360" h="2760979">
                  <a:moveTo>
                    <a:pt x="9642337" y="2752895"/>
                  </a:moveTo>
                  <a:lnTo>
                    <a:pt x="9640423" y="2744432"/>
                  </a:lnTo>
                  <a:lnTo>
                    <a:pt x="9643422" y="2743753"/>
                  </a:lnTo>
                  <a:lnTo>
                    <a:pt x="9646413" y="2743024"/>
                  </a:lnTo>
                  <a:lnTo>
                    <a:pt x="9649396" y="2742244"/>
                  </a:lnTo>
                  <a:lnTo>
                    <a:pt x="9651598" y="2750665"/>
                  </a:lnTo>
                  <a:lnTo>
                    <a:pt x="9642337" y="2752895"/>
                  </a:lnTo>
                  <a:close/>
                </a:path>
                <a:path w="9865360" h="2760979">
                  <a:moveTo>
                    <a:pt x="9623825" y="2757252"/>
                  </a:moveTo>
                  <a:lnTo>
                    <a:pt x="9622354" y="2747891"/>
                  </a:lnTo>
                  <a:lnTo>
                    <a:pt x="9625372" y="2747417"/>
                  </a:lnTo>
                  <a:lnTo>
                    <a:pt x="9628386" y="2746892"/>
                  </a:lnTo>
                  <a:lnTo>
                    <a:pt x="9631395" y="2746316"/>
                  </a:lnTo>
                  <a:lnTo>
                    <a:pt x="9633079" y="2755125"/>
                  </a:lnTo>
                  <a:lnTo>
                    <a:pt x="9624456" y="2757202"/>
                  </a:lnTo>
                  <a:lnTo>
                    <a:pt x="9623825" y="2757252"/>
                  </a:lnTo>
                  <a:close/>
                </a:path>
                <a:path w="9865360" h="2760979">
                  <a:moveTo>
                    <a:pt x="9604859" y="2758753"/>
                  </a:moveTo>
                  <a:lnTo>
                    <a:pt x="9604089" y="2750139"/>
                  </a:lnTo>
                  <a:lnTo>
                    <a:pt x="9607143" y="2749866"/>
                  </a:lnTo>
                  <a:lnTo>
                    <a:pt x="9610198" y="2749542"/>
                  </a:lnTo>
                  <a:lnTo>
                    <a:pt x="9613253" y="2749166"/>
                  </a:lnTo>
                  <a:lnTo>
                    <a:pt x="9614340" y="2758002"/>
                  </a:lnTo>
                  <a:lnTo>
                    <a:pt x="9604859" y="2758753"/>
                  </a:lnTo>
                  <a:close/>
                </a:path>
                <a:path w="9865360" h="2760979">
                  <a:moveTo>
                    <a:pt x="9585822" y="2760260"/>
                  </a:moveTo>
                  <a:lnTo>
                    <a:pt x="9585620" y="2751168"/>
                  </a:lnTo>
                  <a:lnTo>
                    <a:pt x="9588711" y="2751100"/>
                  </a:lnTo>
                  <a:lnTo>
                    <a:pt x="9591796" y="2750980"/>
                  </a:lnTo>
                  <a:lnTo>
                    <a:pt x="9594876" y="2750808"/>
                  </a:lnTo>
                  <a:lnTo>
                    <a:pt x="9595362" y="2759505"/>
                  </a:lnTo>
                  <a:lnTo>
                    <a:pt x="9585822" y="2760260"/>
                  </a:lnTo>
                  <a:close/>
                </a:path>
                <a:path w="9865360" h="2760979">
                  <a:moveTo>
                    <a:pt x="9576251" y="2760761"/>
                  </a:moveTo>
                  <a:lnTo>
                    <a:pt x="9566726" y="2760761"/>
                  </a:lnTo>
                  <a:lnTo>
                    <a:pt x="9566726" y="2751236"/>
                  </a:lnTo>
                  <a:lnTo>
                    <a:pt x="9576251" y="2751236"/>
                  </a:lnTo>
                  <a:lnTo>
                    <a:pt x="9576251" y="2760761"/>
                  </a:lnTo>
                  <a:close/>
                </a:path>
                <a:path w="9865360" h="2760979">
                  <a:moveTo>
                    <a:pt x="9557201" y="2760761"/>
                  </a:moveTo>
                  <a:lnTo>
                    <a:pt x="9547676" y="2760761"/>
                  </a:lnTo>
                  <a:lnTo>
                    <a:pt x="9547676" y="2751236"/>
                  </a:lnTo>
                  <a:lnTo>
                    <a:pt x="9557201" y="2751236"/>
                  </a:lnTo>
                  <a:lnTo>
                    <a:pt x="9557201" y="2760761"/>
                  </a:lnTo>
                  <a:close/>
                </a:path>
                <a:path w="9865360" h="2760979">
                  <a:moveTo>
                    <a:pt x="9538151" y="2760761"/>
                  </a:moveTo>
                  <a:lnTo>
                    <a:pt x="9528626" y="2760761"/>
                  </a:lnTo>
                  <a:lnTo>
                    <a:pt x="9528626" y="2751236"/>
                  </a:lnTo>
                  <a:lnTo>
                    <a:pt x="9538151" y="2751236"/>
                  </a:lnTo>
                  <a:lnTo>
                    <a:pt x="9538151" y="2760761"/>
                  </a:lnTo>
                  <a:close/>
                </a:path>
                <a:path w="9865360" h="2760979">
                  <a:moveTo>
                    <a:pt x="9519101" y="2760761"/>
                  </a:moveTo>
                  <a:lnTo>
                    <a:pt x="9509576" y="2760761"/>
                  </a:lnTo>
                  <a:lnTo>
                    <a:pt x="9509576" y="2751236"/>
                  </a:lnTo>
                  <a:lnTo>
                    <a:pt x="9519101" y="2751236"/>
                  </a:lnTo>
                  <a:lnTo>
                    <a:pt x="9519101" y="2760761"/>
                  </a:lnTo>
                  <a:close/>
                </a:path>
                <a:path w="9865360" h="2760979">
                  <a:moveTo>
                    <a:pt x="9500051" y="2760761"/>
                  </a:moveTo>
                  <a:lnTo>
                    <a:pt x="9490526" y="2760761"/>
                  </a:lnTo>
                  <a:lnTo>
                    <a:pt x="9490526" y="2751236"/>
                  </a:lnTo>
                  <a:lnTo>
                    <a:pt x="9500051" y="2751236"/>
                  </a:lnTo>
                  <a:lnTo>
                    <a:pt x="9500051" y="2760761"/>
                  </a:lnTo>
                  <a:close/>
                </a:path>
                <a:path w="9865360" h="2760979">
                  <a:moveTo>
                    <a:pt x="9481001" y="2760761"/>
                  </a:moveTo>
                  <a:lnTo>
                    <a:pt x="9471476" y="2760761"/>
                  </a:lnTo>
                  <a:lnTo>
                    <a:pt x="9471476" y="2751236"/>
                  </a:lnTo>
                  <a:lnTo>
                    <a:pt x="9481001" y="2751236"/>
                  </a:lnTo>
                  <a:lnTo>
                    <a:pt x="9481001" y="2760761"/>
                  </a:lnTo>
                  <a:close/>
                </a:path>
                <a:path w="9865360" h="2760979">
                  <a:moveTo>
                    <a:pt x="9461951" y="2760761"/>
                  </a:moveTo>
                  <a:lnTo>
                    <a:pt x="9452426" y="2760761"/>
                  </a:lnTo>
                  <a:lnTo>
                    <a:pt x="9452426" y="2751236"/>
                  </a:lnTo>
                  <a:lnTo>
                    <a:pt x="9461951" y="2751236"/>
                  </a:lnTo>
                  <a:lnTo>
                    <a:pt x="9461951" y="2760761"/>
                  </a:lnTo>
                  <a:close/>
                </a:path>
                <a:path w="9865360" h="2760979">
                  <a:moveTo>
                    <a:pt x="9442901" y="2760761"/>
                  </a:moveTo>
                  <a:lnTo>
                    <a:pt x="9433376" y="2760761"/>
                  </a:lnTo>
                  <a:lnTo>
                    <a:pt x="9433376" y="2751236"/>
                  </a:lnTo>
                  <a:lnTo>
                    <a:pt x="9442901" y="2751236"/>
                  </a:lnTo>
                  <a:lnTo>
                    <a:pt x="9442901" y="2760761"/>
                  </a:lnTo>
                  <a:close/>
                </a:path>
                <a:path w="9865360" h="2760979">
                  <a:moveTo>
                    <a:pt x="9423851" y="2760761"/>
                  </a:moveTo>
                  <a:lnTo>
                    <a:pt x="9414326" y="2760761"/>
                  </a:lnTo>
                  <a:lnTo>
                    <a:pt x="9414326" y="2751236"/>
                  </a:lnTo>
                  <a:lnTo>
                    <a:pt x="9423851" y="2751236"/>
                  </a:lnTo>
                  <a:lnTo>
                    <a:pt x="9423851" y="2760761"/>
                  </a:lnTo>
                  <a:close/>
                </a:path>
                <a:path w="9865360" h="2760979">
                  <a:moveTo>
                    <a:pt x="9404801" y="2760761"/>
                  </a:moveTo>
                  <a:lnTo>
                    <a:pt x="9395276" y="2760761"/>
                  </a:lnTo>
                  <a:lnTo>
                    <a:pt x="9395276" y="2751236"/>
                  </a:lnTo>
                  <a:lnTo>
                    <a:pt x="9404801" y="2751236"/>
                  </a:lnTo>
                  <a:lnTo>
                    <a:pt x="9404801" y="2760761"/>
                  </a:lnTo>
                  <a:close/>
                </a:path>
                <a:path w="9865360" h="2760979">
                  <a:moveTo>
                    <a:pt x="9385751" y="2760761"/>
                  </a:moveTo>
                  <a:lnTo>
                    <a:pt x="9376226" y="2760761"/>
                  </a:lnTo>
                  <a:lnTo>
                    <a:pt x="9376226" y="2751236"/>
                  </a:lnTo>
                  <a:lnTo>
                    <a:pt x="9385751" y="2751236"/>
                  </a:lnTo>
                  <a:lnTo>
                    <a:pt x="9385751" y="2760761"/>
                  </a:lnTo>
                  <a:close/>
                </a:path>
                <a:path w="9865360" h="2760979">
                  <a:moveTo>
                    <a:pt x="9366701" y="2760761"/>
                  </a:moveTo>
                  <a:lnTo>
                    <a:pt x="9357176" y="2760761"/>
                  </a:lnTo>
                  <a:lnTo>
                    <a:pt x="9357176" y="2751236"/>
                  </a:lnTo>
                  <a:lnTo>
                    <a:pt x="9366701" y="2751236"/>
                  </a:lnTo>
                  <a:lnTo>
                    <a:pt x="9366701" y="2760761"/>
                  </a:lnTo>
                  <a:close/>
                </a:path>
                <a:path w="9865360" h="2760979">
                  <a:moveTo>
                    <a:pt x="9347651" y="2760761"/>
                  </a:moveTo>
                  <a:lnTo>
                    <a:pt x="9338126" y="2760761"/>
                  </a:lnTo>
                  <a:lnTo>
                    <a:pt x="9338126" y="2751236"/>
                  </a:lnTo>
                  <a:lnTo>
                    <a:pt x="9347651" y="2751236"/>
                  </a:lnTo>
                  <a:lnTo>
                    <a:pt x="9347651" y="2760761"/>
                  </a:lnTo>
                  <a:close/>
                </a:path>
                <a:path w="9865360" h="2760979">
                  <a:moveTo>
                    <a:pt x="9328601" y="2760761"/>
                  </a:moveTo>
                  <a:lnTo>
                    <a:pt x="9319076" y="2760761"/>
                  </a:lnTo>
                  <a:lnTo>
                    <a:pt x="9319076" y="2751236"/>
                  </a:lnTo>
                  <a:lnTo>
                    <a:pt x="9328601" y="2751236"/>
                  </a:lnTo>
                  <a:lnTo>
                    <a:pt x="9328601" y="2760761"/>
                  </a:lnTo>
                  <a:close/>
                </a:path>
                <a:path w="9865360" h="2760979">
                  <a:moveTo>
                    <a:pt x="9309551" y="2760761"/>
                  </a:moveTo>
                  <a:lnTo>
                    <a:pt x="9300026" y="2760761"/>
                  </a:lnTo>
                  <a:lnTo>
                    <a:pt x="9300026" y="2751236"/>
                  </a:lnTo>
                  <a:lnTo>
                    <a:pt x="9309551" y="2751236"/>
                  </a:lnTo>
                  <a:lnTo>
                    <a:pt x="9309551" y="2760761"/>
                  </a:lnTo>
                  <a:close/>
                </a:path>
                <a:path w="9865360" h="2760979">
                  <a:moveTo>
                    <a:pt x="9290501" y="2760761"/>
                  </a:moveTo>
                  <a:lnTo>
                    <a:pt x="9280976" y="2760761"/>
                  </a:lnTo>
                  <a:lnTo>
                    <a:pt x="9280976" y="2751236"/>
                  </a:lnTo>
                  <a:lnTo>
                    <a:pt x="9290501" y="2751236"/>
                  </a:lnTo>
                  <a:lnTo>
                    <a:pt x="9290501" y="2760761"/>
                  </a:lnTo>
                  <a:close/>
                </a:path>
                <a:path w="9865360" h="2760979">
                  <a:moveTo>
                    <a:pt x="9271451" y="2760761"/>
                  </a:moveTo>
                  <a:lnTo>
                    <a:pt x="9261926" y="2760761"/>
                  </a:lnTo>
                  <a:lnTo>
                    <a:pt x="9261926" y="2751236"/>
                  </a:lnTo>
                  <a:lnTo>
                    <a:pt x="9271451" y="2751236"/>
                  </a:lnTo>
                  <a:lnTo>
                    <a:pt x="9271451" y="2760761"/>
                  </a:lnTo>
                  <a:close/>
                </a:path>
                <a:path w="9865360" h="2760979">
                  <a:moveTo>
                    <a:pt x="9252401" y="2760761"/>
                  </a:moveTo>
                  <a:lnTo>
                    <a:pt x="9242876" y="2760761"/>
                  </a:lnTo>
                  <a:lnTo>
                    <a:pt x="9242876" y="2751236"/>
                  </a:lnTo>
                  <a:lnTo>
                    <a:pt x="9252401" y="2751236"/>
                  </a:lnTo>
                  <a:lnTo>
                    <a:pt x="9252401" y="2760761"/>
                  </a:lnTo>
                  <a:close/>
                </a:path>
                <a:path w="9865360" h="2760979">
                  <a:moveTo>
                    <a:pt x="9233351" y="2760761"/>
                  </a:moveTo>
                  <a:lnTo>
                    <a:pt x="9223826" y="2760761"/>
                  </a:lnTo>
                  <a:lnTo>
                    <a:pt x="9223826" y="2751236"/>
                  </a:lnTo>
                  <a:lnTo>
                    <a:pt x="9233351" y="2751236"/>
                  </a:lnTo>
                  <a:lnTo>
                    <a:pt x="9233351" y="2760761"/>
                  </a:lnTo>
                  <a:close/>
                </a:path>
                <a:path w="9865360" h="2760979">
                  <a:moveTo>
                    <a:pt x="9214301" y="2760761"/>
                  </a:moveTo>
                  <a:lnTo>
                    <a:pt x="9204776" y="2760761"/>
                  </a:lnTo>
                  <a:lnTo>
                    <a:pt x="9204776" y="2751236"/>
                  </a:lnTo>
                  <a:lnTo>
                    <a:pt x="9214301" y="2751236"/>
                  </a:lnTo>
                  <a:lnTo>
                    <a:pt x="9214301" y="2760761"/>
                  </a:lnTo>
                  <a:close/>
                </a:path>
                <a:path w="9865360" h="2760979">
                  <a:moveTo>
                    <a:pt x="9195251" y="2760761"/>
                  </a:moveTo>
                  <a:lnTo>
                    <a:pt x="9185726" y="2760761"/>
                  </a:lnTo>
                  <a:lnTo>
                    <a:pt x="9185726" y="2751236"/>
                  </a:lnTo>
                  <a:lnTo>
                    <a:pt x="9195251" y="2751236"/>
                  </a:lnTo>
                  <a:lnTo>
                    <a:pt x="9195251" y="2760761"/>
                  </a:lnTo>
                  <a:close/>
                </a:path>
                <a:path w="9865360" h="2760979">
                  <a:moveTo>
                    <a:pt x="9176201" y="2760761"/>
                  </a:moveTo>
                  <a:lnTo>
                    <a:pt x="9166676" y="2760761"/>
                  </a:lnTo>
                  <a:lnTo>
                    <a:pt x="9166676" y="2751236"/>
                  </a:lnTo>
                  <a:lnTo>
                    <a:pt x="9176201" y="2751236"/>
                  </a:lnTo>
                  <a:lnTo>
                    <a:pt x="9176201" y="2760761"/>
                  </a:lnTo>
                  <a:close/>
                </a:path>
                <a:path w="9865360" h="2760979">
                  <a:moveTo>
                    <a:pt x="9157151" y="2760761"/>
                  </a:moveTo>
                  <a:lnTo>
                    <a:pt x="9147626" y="2760761"/>
                  </a:lnTo>
                  <a:lnTo>
                    <a:pt x="9147626" y="2751236"/>
                  </a:lnTo>
                  <a:lnTo>
                    <a:pt x="9157151" y="2751236"/>
                  </a:lnTo>
                  <a:lnTo>
                    <a:pt x="9157151" y="2760761"/>
                  </a:lnTo>
                  <a:close/>
                </a:path>
                <a:path w="9865360" h="2760979">
                  <a:moveTo>
                    <a:pt x="9138101" y="2760761"/>
                  </a:moveTo>
                  <a:lnTo>
                    <a:pt x="9128576" y="2760761"/>
                  </a:lnTo>
                  <a:lnTo>
                    <a:pt x="9128576" y="2751236"/>
                  </a:lnTo>
                  <a:lnTo>
                    <a:pt x="9138101" y="2751236"/>
                  </a:lnTo>
                  <a:lnTo>
                    <a:pt x="9138101" y="2760761"/>
                  </a:lnTo>
                  <a:close/>
                </a:path>
                <a:path w="9865360" h="2760979">
                  <a:moveTo>
                    <a:pt x="9119051" y="2760761"/>
                  </a:moveTo>
                  <a:lnTo>
                    <a:pt x="9109526" y="2760761"/>
                  </a:lnTo>
                  <a:lnTo>
                    <a:pt x="9109526" y="2751236"/>
                  </a:lnTo>
                  <a:lnTo>
                    <a:pt x="9119051" y="2751236"/>
                  </a:lnTo>
                  <a:lnTo>
                    <a:pt x="9119051" y="2760761"/>
                  </a:lnTo>
                  <a:close/>
                </a:path>
                <a:path w="9865360" h="2760979">
                  <a:moveTo>
                    <a:pt x="9100001" y="2760761"/>
                  </a:moveTo>
                  <a:lnTo>
                    <a:pt x="9090476" y="2760761"/>
                  </a:lnTo>
                  <a:lnTo>
                    <a:pt x="9090476" y="2751236"/>
                  </a:lnTo>
                  <a:lnTo>
                    <a:pt x="9100001" y="2751236"/>
                  </a:lnTo>
                  <a:lnTo>
                    <a:pt x="9100001" y="2760761"/>
                  </a:lnTo>
                  <a:close/>
                </a:path>
                <a:path w="9865360" h="2760979">
                  <a:moveTo>
                    <a:pt x="9080951" y="2760761"/>
                  </a:moveTo>
                  <a:lnTo>
                    <a:pt x="9071426" y="2760761"/>
                  </a:lnTo>
                  <a:lnTo>
                    <a:pt x="9071426" y="2751236"/>
                  </a:lnTo>
                  <a:lnTo>
                    <a:pt x="9080951" y="2751236"/>
                  </a:lnTo>
                  <a:lnTo>
                    <a:pt x="9080951" y="2760761"/>
                  </a:lnTo>
                  <a:close/>
                </a:path>
                <a:path w="9865360" h="2760979">
                  <a:moveTo>
                    <a:pt x="9061901" y="2760761"/>
                  </a:moveTo>
                  <a:lnTo>
                    <a:pt x="9052376" y="2760761"/>
                  </a:lnTo>
                  <a:lnTo>
                    <a:pt x="9052376" y="2751236"/>
                  </a:lnTo>
                  <a:lnTo>
                    <a:pt x="9061901" y="2751236"/>
                  </a:lnTo>
                  <a:lnTo>
                    <a:pt x="9061901" y="2760761"/>
                  </a:lnTo>
                  <a:close/>
                </a:path>
                <a:path w="9865360" h="2760979">
                  <a:moveTo>
                    <a:pt x="9042851" y="2760761"/>
                  </a:moveTo>
                  <a:lnTo>
                    <a:pt x="9033326" y="2760761"/>
                  </a:lnTo>
                  <a:lnTo>
                    <a:pt x="9033326" y="2751236"/>
                  </a:lnTo>
                  <a:lnTo>
                    <a:pt x="9042851" y="2751236"/>
                  </a:lnTo>
                  <a:lnTo>
                    <a:pt x="9042851" y="2760761"/>
                  </a:lnTo>
                  <a:close/>
                </a:path>
                <a:path w="9865360" h="2760979">
                  <a:moveTo>
                    <a:pt x="9023801" y="2760761"/>
                  </a:moveTo>
                  <a:lnTo>
                    <a:pt x="9014276" y="2760761"/>
                  </a:lnTo>
                  <a:lnTo>
                    <a:pt x="9014276" y="2751236"/>
                  </a:lnTo>
                  <a:lnTo>
                    <a:pt x="9023801" y="2751236"/>
                  </a:lnTo>
                  <a:lnTo>
                    <a:pt x="9023801" y="2760761"/>
                  </a:lnTo>
                  <a:close/>
                </a:path>
                <a:path w="9865360" h="2760979">
                  <a:moveTo>
                    <a:pt x="9004751" y="2760761"/>
                  </a:moveTo>
                  <a:lnTo>
                    <a:pt x="8995226" y="2760761"/>
                  </a:lnTo>
                  <a:lnTo>
                    <a:pt x="8995226" y="2751236"/>
                  </a:lnTo>
                  <a:lnTo>
                    <a:pt x="9004751" y="2751236"/>
                  </a:lnTo>
                  <a:lnTo>
                    <a:pt x="9004751" y="2760761"/>
                  </a:lnTo>
                  <a:close/>
                </a:path>
                <a:path w="9865360" h="2760979">
                  <a:moveTo>
                    <a:pt x="8985701" y="2760761"/>
                  </a:moveTo>
                  <a:lnTo>
                    <a:pt x="8976176" y="2760761"/>
                  </a:lnTo>
                  <a:lnTo>
                    <a:pt x="8976176" y="2751236"/>
                  </a:lnTo>
                  <a:lnTo>
                    <a:pt x="8985701" y="2751236"/>
                  </a:lnTo>
                  <a:lnTo>
                    <a:pt x="8985701" y="2760761"/>
                  </a:lnTo>
                  <a:close/>
                </a:path>
                <a:path w="9865360" h="2760979">
                  <a:moveTo>
                    <a:pt x="8966651" y="2760761"/>
                  </a:moveTo>
                  <a:lnTo>
                    <a:pt x="8957126" y="2760761"/>
                  </a:lnTo>
                  <a:lnTo>
                    <a:pt x="8957126" y="2751236"/>
                  </a:lnTo>
                  <a:lnTo>
                    <a:pt x="8966651" y="2751236"/>
                  </a:lnTo>
                  <a:lnTo>
                    <a:pt x="8966651" y="2760761"/>
                  </a:lnTo>
                  <a:close/>
                </a:path>
                <a:path w="9865360" h="2760979">
                  <a:moveTo>
                    <a:pt x="8947601" y="2760761"/>
                  </a:moveTo>
                  <a:lnTo>
                    <a:pt x="8938076" y="2760761"/>
                  </a:lnTo>
                  <a:lnTo>
                    <a:pt x="8938076" y="2751236"/>
                  </a:lnTo>
                  <a:lnTo>
                    <a:pt x="8947601" y="2751236"/>
                  </a:lnTo>
                  <a:lnTo>
                    <a:pt x="8947601" y="2760761"/>
                  </a:lnTo>
                  <a:close/>
                </a:path>
                <a:path w="9865360" h="2760979">
                  <a:moveTo>
                    <a:pt x="8928551" y="2760761"/>
                  </a:moveTo>
                  <a:lnTo>
                    <a:pt x="8919026" y="2760761"/>
                  </a:lnTo>
                  <a:lnTo>
                    <a:pt x="8919026" y="2751236"/>
                  </a:lnTo>
                  <a:lnTo>
                    <a:pt x="8928551" y="2751236"/>
                  </a:lnTo>
                  <a:lnTo>
                    <a:pt x="8928551" y="2760761"/>
                  </a:lnTo>
                  <a:close/>
                </a:path>
                <a:path w="9865360" h="2760979">
                  <a:moveTo>
                    <a:pt x="8909501" y="2760761"/>
                  </a:moveTo>
                  <a:lnTo>
                    <a:pt x="8899976" y="2760761"/>
                  </a:lnTo>
                  <a:lnTo>
                    <a:pt x="8899976" y="2751236"/>
                  </a:lnTo>
                  <a:lnTo>
                    <a:pt x="8909501" y="2751236"/>
                  </a:lnTo>
                  <a:lnTo>
                    <a:pt x="8909501" y="2760761"/>
                  </a:lnTo>
                  <a:close/>
                </a:path>
                <a:path w="9865360" h="2760979">
                  <a:moveTo>
                    <a:pt x="8890451" y="2760761"/>
                  </a:moveTo>
                  <a:lnTo>
                    <a:pt x="8880926" y="2760761"/>
                  </a:lnTo>
                  <a:lnTo>
                    <a:pt x="8880926" y="2751236"/>
                  </a:lnTo>
                  <a:lnTo>
                    <a:pt x="8890451" y="2751236"/>
                  </a:lnTo>
                  <a:lnTo>
                    <a:pt x="8890451" y="2760761"/>
                  </a:lnTo>
                  <a:close/>
                </a:path>
                <a:path w="9865360" h="2760979">
                  <a:moveTo>
                    <a:pt x="8871401" y="2760761"/>
                  </a:moveTo>
                  <a:lnTo>
                    <a:pt x="8861876" y="2760761"/>
                  </a:lnTo>
                  <a:lnTo>
                    <a:pt x="8861876" y="2751236"/>
                  </a:lnTo>
                  <a:lnTo>
                    <a:pt x="8871401" y="2751236"/>
                  </a:lnTo>
                  <a:lnTo>
                    <a:pt x="8871401" y="2760761"/>
                  </a:lnTo>
                  <a:close/>
                </a:path>
                <a:path w="9865360" h="2760979">
                  <a:moveTo>
                    <a:pt x="8852351" y="2760761"/>
                  </a:moveTo>
                  <a:lnTo>
                    <a:pt x="8842826" y="2760761"/>
                  </a:lnTo>
                  <a:lnTo>
                    <a:pt x="8842826" y="2751236"/>
                  </a:lnTo>
                  <a:lnTo>
                    <a:pt x="8852351" y="2751236"/>
                  </a:lnTo>
                  <a:lnTo>
                    <a:pt x="8852351" y="2760761"/>
                  </a:lnTo>
                  <a:close/>
                </a:path>
                <a:path w="9865360" h="2760979">
                  <a:moveTo>
                    <a:pt x="8833301" y="2760761"/>
                  </a:moveTo>
                  <a:lnTo>
                    <a:pt x="8823776" y="2760761"/>
                  </a:lnTo>
                  <a:lnTo>
                    <a:pt x="8823776" y="2751236"/>
                  </a:lnTo>
                  <a:lnTo>
                    <a:pt x="8833301" y="2751236"/>
                  </a:lnTo>
                  <a:lnTo>
                    <a:pt x="8833301" y="2760761"/>
                  </a:lnTo>
                  <a:close/>
                </a:path>
                <a:path w="9865360" h="2760979">
                  <a:moveTo>
                    <a:pt x="8814251" y="2760761"/>
                  </a:moveTo>
                  <a:lnTo>
                    <a:pt x="8804726" y="2760761"/>
                  </a:lnTo>
                  <a:lnTo>
                    <a:pt x="8804726" y="2751236"/>
                  </a:lnTo>
                  <a:lnTo>
                    <a:pt x="8814251" y="2751236"/>
                  </a:lnTo>
                  <a:lnTo>
                    <a:pt x="8814251" y="2760761"/>
                  </a:lnTo>
                  <a:close/>
                </a:path>
                <a:path w="9865360" h="2760979">
                  <a:moveTo>
                    <a:pt x="8795201" y="2760761"/>
                  </a:moveTo>
                  <a:lnTo>
                    <a:pt x="8785676" y="2760761"/>
                  </a:lnTo>
                  <a:lnTo>
                    <a:pt x="8785676" y="2751236"/>
                  </a:lnTo>
                  <a:lnTo>
                    <a:pt x="8795201" y="2751236"/>
                  </a:lnTo>
                  <a:lnTo>
                    <a:pt x="8795201" y="2760761"/>
                  </a:lnTo>
                  <a:close/>
                </a:path>
                <a:path w="9865360" h="2760979">
                  <a:moveTo>
                    <a:pt x="8776151" y="2760761"/>
                  </a:moveTo>
                  <a:lnTo>
                    <a:pt x="8766626" y="2760761"/>
                  </a:lnTo>
                  <a:lnTo>
                    <a:pt x="8766626" y="2751236"/>
                  </a:lnTo>
                  <a:lnTo>
                    <a:pt x="8776151" y="2751236"/>
                  </a:lnTo>
                  <a:lnTo>
                    <a:pt x="8776151" y="2760761"/>
                  </a:lnTo>
                  <a:close/>
                </a:path>
                <a:path w="9865360" h="2760979">
                  <a:moveTo>
                    <a:pt x="8757101" y="2760761"/>
                  </a:moveTo>
                  <a:lnTo>
                    <a:pt x="8747576" y="2760761"/>
                  </a:lnTo>
                  <a:lnTo>
                    <a:pt x="8747576" y="2751236"/>
                  </a:lnTo>
                  <a:lnTo>
                    <a:pt x="8757101" y="2751236"/>
                  </a:lnTo>
                  <a:lnTo>
                    <a:pt x="8757101" y="2760761"/>
                  </a:lnTo>
                  <a:close/>
                </a:path>
                <a:path w="9865360" h="2760979">
                  <a:moveTo>
                    <a:pt x="8738051" y="2760761"/>
                  </a:moveTo>
                  <a:lnTo>
                    <a:pt x="8728526" y="2760761"/>
                  </a:lnTo>
                  <a:lnTo>
                    <a:pt x="8728526" y="2751236"/>
                  </a:lnTo>
                  <a:lnTo>
                    <a:pt x="8738051" y="2751236"/>
                  </a:lnTo>
                  <a:lnTo>
                    <a:pt x="8738051" y="2760761"/>
                  </a:lnTo>
                  <a:close/>
                </a:path>
                <a:path w="9865360" h="2760979">
                  <a:moveTo>
                    <a:pt x="8719001" y="2760761"/>
                  </a:moveTo>
                  <a:lnTo>
                    <a:pt x="8709476" y="2760761"/>
                  </a:lnTo>
                  <a:lnTo>
                    <a:pt x="8709476" y="2751236"/>
                  </a:lnTo>
                  <a:lnTo>
                    <a:pt x="8719001" y="2751236"/>
                  </a:lnTo>
                  <a:lnTo>
                    <a:pt x="8719001" y="2760761"/>
                  </a:lnTo>
                  <a:close/>
                </a:path>
                <a:path w="9865360" h="2760979">
                  <a:moveTo>
                    <a:pt x="8699951" y="2760761"/>
                  </a:moveTo>
                  <a:lnTo>
                    <a:pt x="8690426" y="2760761"/>
                  </a:lnTo>
                  <a:lnTo>
                    <a:pt x="8690426" y="2751236"/>
                  </a:lnTo>
                  <a:lnTo>
                    <a:pt x="8699951" y="2751236"/>
                  </a:lnTo>
                  <a:lnTo>
                    <a:pt x="8699951" y="2760761"/>
                  </a:lnTo>
                  <a:close/>
                </a:path>
                <a:path w="9865360" h="2760979">
                  <a:moveTo>
                    <a:pt x="8680901" y="2760761"/>
                  </a:moveTo>
                  <a:lnTo>
                    <a:pt x="8671376" y="2760761"/>
                  </a:lnTo>
                  <a:lnTo>
                    <a:pt x="8671376" y="2751236"/>
                  </a:lnTo>
                  <a:lnTo>
                    <a:pt x="8680901" y="2751236"/>
                  </a:lnTo>
                  <a:lnTo>
                    <a:pt x="8680901" y="2760761"/>
                  </a:lnTo>
                  <a:close/>
                </a:path>
                <a:path w="9865360" h="2760979">
                  <a:moveTo>
                    <a:pt x="8661851" y="2760761"/>
                  </a:moveTo>
                  <a:lnTo>
                    <a:pt x="8652326" y="2760761"/>
                  </a:lnTo>
                  <a:lnTo>
                    <a:pt x="8652326" y="2751236"/>
                  </a:lnTo>
                  <a:lnTo>
                    <a:pt x="8661851" y="2751236"/>
                  </a:lnTo>
                  <a:lnTo>
                    <a:pt x="8661851" y="2760761"/>
                  </a:lnTo>
                  <a:close/>
                </a:path>
                <a:path w="9865360" h="2760979">
                  <a:moveTo>
                    <a:pt x="8642801" y="2760761"/>
                  </a:moveTo>
                  <a:lnTo>
                    <a:pt x="8633276" y="2760761"/>
                  </a:lnTo>
                  <a:lnTo>
                    <a:pt x="8633276" y="2751236"/>
                  </a:lnTo>
                  <a:lnTo>
                    <a:pt x="8642801" y="2751236"/>
                  </a:lnTo>
                  <a:lnTo>
                    <a:pt x="8642801" y="2760761"/>
                  </a:lnTo>
                  <a:close/>
                </a:path>
                <a:path w="9865360" h="2760979">
                  <a:moveTo>
                    <a:pt x="8623751" y="2760761"/>
                  </a:moveTo>
                  <a:lnTo>
                    <a:pt x="8614226" y="2760761"/>
                  </a:lnTo>
                  <a:lnTo>
                    <a:pt x="8614226" y="2751236"/>
                  </a:lnTo>
                  <a:lnTo>
                    <a:pt x="8623751" y="2751236"/>
                  </a:lnTo>
                  <a:lnTo>
                    <a:pt x="8623751" y="2760761"/>
                  </a:lnTo>
                  <a:close/>
                </a:path>
                <a:path w="9865360" h="2760979">
                  <a:moveTo>
                    <a:pt x="8604701" y="2760761"/>
                  </a:moveTo>
                  <a:lnTo>
                    <a:pt x="8595176" y="2760761"/>
                  </a:lnTo>
                  <a:lnTo>
                    <a:pt x="8595176" y="2751236"/>
                  </a:lnTo>
                  <a:lnTo>
                    <a:pt x="8604701" y="2751236"/>
                  </a:lnTo>
                  <a:lnTo>
                    <a:pt x="8604701" y="2760761"/>
                  </a:lnTo>
                  <a:close/>
                </a:path>
                <a:path w="9865360" h="2760979">
                  <a:moveTo>
                    <a:pt x="8585651" y="2760761"/>
                  </a:moveTo>
                  <a:lnTo>
                    <a:pt x="8576126" y="2760761"/>
                  </a:lnTo>
                  <a:lnTo>
                    <a:pt x="8576126" y="2751236"/>
                  </a:lnTo>
                  <a:lnTo>
                    <a:pt x="8585651" y="2751236"/>
                  </a:lnTo>
                  <a:lnTo>
                    <a:pt x="8585651" y="2760761"/>
                  </a:lnTo>
                  <a:close/>
                </a:path>
                <a:path w="9865360" h="2760979">
                  <a:moveTo>
                    <a:pt x="8566601" y="2760761"/>
                  </a:moveTo>
                  <a:lnTo>
                    <a:pt x="8557076" y="2760761"/>
                  </a:lnTo>
                  <a:lnTo>
                    <a:pt x="8557076" y="2751236"/>
                  </a:lnTo>
                  <a:lnTo>
                    <a:pt x="8566601" y="2751236"/>
                  </a:lnTo>
                  <a:lnTo>
                    <a:pt x="8566601" y="2760761"/>
                  </a:lnTo>
                  <a:close/>
                </a:path>
                <a:path w="9865360" h="2760979">
                  <a:moveTo>
                    <a:pt x="8547551" y="2760761"/>
                  </a:moveTo>
                  <a:lnTo>
                    <a:pt x="8538026" y="2760761"/>
                  </a:lnTo>
                  <a:lnTo>
                    <a:pt x="8538026" y="2751236"/>
                  </a:lnTo>
                  <a:lnTo>
                    <a:pt x="8547551" y="2751236"/>
                  </a:lnTo>
                  <a:lnTo>
                    <a:pt x="8547551" y="2760761"/>
                  </a:lnTo>
                  <a:close/>
                </a:path>
                <a:path w="9865360" h="2760979">
                  <a:moveTo>
                    <a:pt x="8528501" y="2760761"/>
                  </a:moveTo>
                  <a:lnTo>
                    <a:pt x="8518976" y="2760761"/>
                  </a:lnTo>
                  <a:lnTo>
                    <a:pt x="8518976" y="2751236"/>
                  </a:lnTo>
                  <a:lnTo>
                    <a:pt x="8528501" y="2751236"/>
                  </a:lnTo>
                  <a:lnTo>
                    <a:pt x="8528501" y="2760761"/>
                  </a:lnTo>
                  <a:close/>
                </a:path>
                <a:path w="9865360" h="2760979">
                  <a:moveTo>
                    <a:pt x="8509451" y="2760761"/>
                  </a:moveTo>
                  <a:lnTo>
                    <a:pt x="8499926" y="2760761"/>
                  </a:lnTo>
                  <a:lnTo>
                    <a:pt x="8499926" y="2751236"/>
                  </a:lnTo>
                  <a:lnTo>
                    <a:pt x="8509451" y="2751236"/>
                  </a:lnTo>
                  <a:lnTo>
                    <a:pt x="8509451" y="2760761"/>
                  </a:lnTo>
                  <a:close/>
                </a:path>
                <a:path w="9865360" h="2760979">
                  <a:moveTo>
                    <a:pt x="8490401" y="2760761"/>
                  </a:moveTo>
                  <a:lnTo>
                    <a:pt x="8480876" y="2760761"/>
                  </a:lnTo>
                  <a:lnTo>
                    <a:pt x="8480876" y="2751236"/>
                  </a:lnTo>
                  <a:lnTo>
                    <a:pt x="8490401" y="2751236"/>
                  </a:lnTo>
                  <a:lnTo>
                    <a:pt x="8490401" y="2760761"/>
                  </a:lnTo>
                  <a:close/>
                </a:path>
                <a:path w="9865360" h="2760979">
                  <a:moveTo>
                    <a:pt x="8471351" y="2760761"/>
                  </a:moveTo>
                  <a:lnTo>
                    <a:pt x="8461826" y="2760761"/>
                  </a:lnTo>
                  <a:lnTo>
                    <a:pt x="8461826" y="2751236"/>
                  </a:lnTo>
                  <a:lnTo>
                    <a:pt x="8471351" y="2751236"/>
                  </a:lnTo>
                  <a:lnTo>
                    <a:pt x="8471351" y="2760761"/>
                  </a:lnTo>
                  <a:close/>
                </a:path>
                <a:path w="9865360" h="2760979">
                  <a:moveTo>
                    <a:pt x="8452301" y="2760761"/>
                  </a:moveTo>
                  <a:lnTo>
                    <a:pt x="8442776" y="2760761"/>
                  </a:lnTo>
                  <a:lnTo>
                    <a:pt x="8442776" y="2751236"/>
                  </a:lnTo>
                  <a:lnTo>
                    <a:pt x="8452301" y="2751236"/>
                  </a:lnTo>
                  <a:lnTo>
                    <a:pt x="8452301" y="2760761"/>
                  </a:lnTo>
                  <a:close/>
                </a:path>
                <a:path w="9865360" h="2760979">
                  <a:moveTo>
                    <a:pt x="8433251" y="2760761"/>
                  </a:moveTo>
                  <a:lnTo>
                    <a:pt x="8423726" y="2760761"/>
                  </a:lnTo>
                  <a:lnTo>
                    <a:pt x="8423726" y="2751236"/>
                  </a:lnTo>
                  <a:lnTo>
                    <a:pt x="8433251" y="2751236"/>
                  </a:lnTo>
                  <a:lnTo>
                    <a:pt x="8433251" y="2760761"/>
                  </a:lnTo>
                  <a:close/>
                </a:path>
                <a:path w="9865360" h="2760979">
                  <a:moveTo>
                    <a:pt x="8414201" y="2760761"/>
                  </a:moveTo>
                  <a:lnTo>
                    <a:pt x="8404676" y="2760761"/>
                  </a:lnTo>
                  <a:lnTo>
                    <a:pt x="8404676" y="2751236"/>
                  </a:lnTo>
                  <a:lnTo>
                    <a:pt x="8414201" y="2751236"/>
                  </a:lnTo>
                  <a:lnTo>
                    <a:pt x="8414201" y="2760761"/>
                  </a:lnTo>
                  <a:close/>
                </a:path>
                <a:path w="9865360" h="2760979">
                  <a:moveTo>
                    <a:pt x="8395151" y="2760761"/>
                  </a:moveTo>
                  <a:lnTo>
                    <a:pt x="8385626" y="2760761"/>
                  </a:lnTo>
                  <a:lnTo>
                    <a:pt x="8385626" y="2751236"/>
                  </a:lnTo>
                  <a:lnTo>
                    <a:pt x="8395151" y="2751236"/>
                  </a:lnTo>
                  <a:lnTo>
                    <a:pt x="8395151" y="2760761"/>
                  </a:lnTo>
                  <a:close/>
                </a:path>
                <a:path w="9865360" h="2760979">
                  <a:moveTo>
                    <a:pt x="8376101" y="2760761"/>
                  </a:moveTo>
                  <a:lnTo>
                    <a:pt x="8366576" y="2760761"/>
                  </a:lnTo>
                  <a:lnTo>
                    <a:pt x="8366576" y="2751236"/>
                  </a:lnTo>
                  <a:lnTo>
                    <a:pt x="8376101" y="2751236"/>
                  </a:lnTo>
                  <a:lnTo>
                    <a:pt x="8376101" y="2760761"/>
                  </a:lnTo>
                  <a:close/>
                </a:path>
                <a:path w="9865360" h="2760979">
                  <a:moveTo>
                    <a:pt x="8357051" y="2760761"/>
                  </a:moveTo>
                  <a:lnTo>
                    <a:pt x="8347526" y="2760761"/>
                  </a:lnTo>
                  <a:lnTo>
                    <a:pt x="8347526" y="2751236"/>
                  </a:lnTo>
                  <a:lnTo>
                    <a:pt x="8357051" y="2751236"/>
                  </a:lnTo>
                  <a:lnTo>
                    <a:pt x="8357051" y="2760761"/>
                  </a:lnTo>
                  <a:close/>
                </a:path>
                <a:path w="9865360" h="2760979">
                  <a:moveTo>
                    <a:pt x="8338001" y="2760761"/>
                  </a:moveTo>
                  <a:lnTo>
                    <a:pt x="8328476" y="2760761"/>
                  </a:lnTo>
                  <a:lnTo>
                    <a:pt x="8328476" y="2751236"/>
                  </a:lnTo>
                  <a:lnTo>
                    <a:pt x="8338001" y="2751236"/>
                  </a:lnTo>
                  <a:lnTo>
                    <a:pt x="8338001" y="2760761"/>
                  </a:lnTo>
                  <a:close/>
                </a:path>
                <a:path w="9865360" h="2760979">
                  <a:moveTo>
                    <a:pt x="8318951" y="2760761"/>
                  </a:moveTo>
                  <a:lnTo>
                    <a:pt x="8309426" y="2760761"/>
                  </a:lnTo>
                  <a:lnTo>
                    <a:pt x="8309426" y="2751236"/>
                  </a:lnTo>
                  <a:lnTo>
                    <a:pt x="8318951" y="2751236"/>
                  </a:lnTo>
                  <a:lnTo>
                    <a:pt x="8318951" y="2760761"/>
                  </a:lnTo>
                  <a:close/>
                </a:path>
                <a:path w="9865360" h="2760979">
                  <a:moveTo>
                    <a:pt x="8299901" y="2760761"/>
                  </a:moveTo>
                  <a:lnTo>
                    <a:pt x="8290376" y="2760761"/>
                  </a:lnTo>
                  <a:lnTo>
                    <a:pt x="8290376" y="2751236"/>
                  </a:lnTo>
                  <a:lnTo>
                    <a:pt x="8299901" y="2751236"/>
                  </a:lnTo>
                  <a:lnTo>
                    <a:pt x="8299901" y="2760761"/>
                  </a:lnTo>
                  <a:close/>
                </a:path>
                <a:path w="9865360" h="2760979">
                  <a:moveTo>
                    <a:pt x="8280851" y="2760761"/>
                  </a:moveTo>
                  <a:lnTo>
                    <a:pt x="8271326" y="2760761"/>
                  </a:lnTo>
                  <a:lnTo>
                    <a:pt x="8271326" y="2751236"/>
                  </a:lnTo>
                  <a:lnTo>
                    <a:pt x="8280851" y="2751236"/>
                  </a:lnTo>
                  <a:lnTo>
                    <a:pt x="8280851" y="2760761"/>
                  </a:lnTo>
                  <a:close/>
                </a:path>
                <a:path w="9865360" h="2760979">
                  <a:moveTo>
                    <a:pt x="8261801" y="2760761"/>
                  </a:moveTo>
                  <a:lnTo>
                    <a:pt x="8252276" y="2760761"/>
                  </a:lnTo>
                  <a:lnTo>
                    <a:pt x="8252276" y="2751236"/>
                  </a:lnTo>
                  <a:lnTo>
                    <a:pt x="8261801" y="2751236"/>
                  </a:lnTo>
                  <a:lnTo>
                    <a:pt x="8261801" y="2760761"/>
                  </a:lnTo>
                  <a:close/>
                </a:path>
                <a:path w="9865360" h="2760979">
                  <a:moveTo>
                    <a:pt x="8242751" y="2760761"/>
                  </a:moveTo>
                  <a:lnTo>
                    <a:pt x="8233226" y="2760761"/>
                  </a:lnTo>
                  <a:lnTo>
                    <a:pt x="8233226" y="2751236"/>
                  </a:lnTo>
                  <a:lnTo>
                    <a:pt x="8242751" y="2751236"/>
                  </a:lnTo>
                  <a:lnTo>
                    <a:pt x="8242751" y="2760761"/>
                  </a:lnTo>
                  <a:close/>
                </a:path>
                <a:path w="9865360" h="2760979">
                  <a:moveTo>
                    <a:pt x="8223701" y="2760761"/>
                  </a:moveTo>
                  <a:lnTo>
                    <a:pt x="8214176" y="2760761"/>
                  </a:lnTo>
                  <a:lnTo>
                    <a:pt x="8214176" y="2751236"/>
                  </a:lnTo>
                  <a:lnTo>
                    <a:pt x="8223701" y="2751236"/>
                  </a:lnTo>
                  <a:lnTo>
                    <a:pt x="8223701" y="2760761"/>
                  </a:lnTo>
                  <a:close/>
                </a:path>
                <a:path w="9865360" h="2760979">
                  <a:moveTo>
                    <a:pt x="8204651" y="2760761"/>
                  </a:moveTo>
                  <a:lnTo>
                    <a:pt x="8195126" y="2760761"/>
                  </a:lnTo>
                  <a:lnTo>
                    <a:pt x="8195126" y="2751236"/>
                  </a:lnTo>
                  <a:lnTo>
                    <a:pt x="8204651" y="2751236"/>
                  </a:lnTo>
                  <a:lnTo>
                    <a:pt x="8204651" y="2760761"/>
                  </a:lnTo>
                  <a:close/>
                </a:path>
                <a:path w="9865360" h="2760979">
                  <a:moveTo>
                    <a:pt x="8185601" y="2760761"/>
                  </a:moveTo>
                  <a:lnTo>
                    <a:pt x="8176076" y="2760761"/>
                  </a:lnTo>
                  <a:lnTo>
                    <a:pt x="8176076" y="2751236"/>
                  </a:lnTo>
                  <a:lnTo>
                    <a:pt x="8185601" y="2751236"/>
                  </a:lnTo>
                  <a:lnTo>
                    <a:pt x="8185601" y="2760761"/>
                  </a:lnTo>
                  <a:close/>
                </a:path>
                <a:path w="9865360" h="2760979">
                  <a:moveTo>
                    <a:pt x="8166551" y="2760761"/>
                  </a:moveTo>
                  <a:lnTo>
                    <a:pt x="8157026" y="2760761"/>
                  </a:lnTo>
                  <a:lnTo>
                    <a:pt x="8157026" y="2751236"/>
                  </a:lnTo>
                  <a:lnTo>
                    <a:pt x="8166551" y="2751236"/>
                  </a:lnTo>
                  <a:lnTo>
                    <a:pt x="8166551" y="2760761"/>
                  </a:lnTo>
                  <a:close/>
                </a:path>
                <a:path w="9865360" h="2760979">
                  <a:moveTo>
                    <a:pt x="8147501" y="2760761"/>
                  </a:moveTo>
                  <a:lnTo>
                    <a:pt x="8137976" y="2760761"/>
                  </a:lnTo>
                  <a:lnTo>
                    <a:pt x="8137976" y="2751236"/>
                  </a:lnTo>
                  <a:lnTo>
                    <a:pt x="8147501" y="2751236"/>
                  </a:lnTo>
                  <a:lnTo>
                    <a:pt x="8147501" y="2760761"/>
                  </a:lnTo>
                  <a:close/>
                </a:path>
                <a:path w="9865360" h="2760979">
                  <a:moveTo>
                    <a:pt x="8128451" y="2760761"/>
                  </a:moveTo>
                  <a:lnTo>
                    <a:pt x="8118926" y="2760761"/>
                  </a:lnTo>
                  <a:lnTo>
                    <a:pt x="8118926" y="2751236"/>
                  </a:lnTo>
                  <a:lnTo>
                    <a:pt x="8128451" y="2751236"/>
                  </a:lnTo>
                  <a:lnTo>
                    <a:pt x="8128451" y="2760761"/>
                  </a:lnTo>
                  <a:close/>
                </a:path>
                <a:path w="9865360" h="2760979">
                  <a:moveTo>
                    <a:pt x="8109401" y="2760761"/>
                  </a:moveTo>
                  <a:lnTo>
                    <a:pt x="8099876" y="2760761"/>
                  </a:lnTo>
                  <a:lnTo>
                    <a:pt x="8099876" y="2751236"/>
                  </a:lnTo>
                  <a:lnTo>
                    <a:pt x="8109401" y="2751236"/>
                  </a:lnTo>
                  <a:lnTo>
                    <a:pt x="8109401" y="2760761"/>
                  </a:lnTo>
                  <a:close/>
                </a:path>
                <a:path w="9865360" h="2760979">
                  <a:moveTo>
                    <a:pt x="8090351" y="2760761"/>
                  </a:moveTo>
                  <a:lnTo>
                    <a:pt x="8080826" y="2760761"/>
                  </a:lnTo>
                  <a:lnTo>
                    <a:pt x="8080826" y="2751236"/>
                  </a:lnTo>
                  <a:lnTo>
                    <a:pt x="8090351" y="2751236"/>
                  </a:lnTo>
                  <a:lnTo>
                    <a:pt x="8090351" y="2760761"/>
                  </a:lnTo>
                  <a:close/>
                </a:path>
                <a:path w="9865360" h="2760979">
                  <a:moveTo>
                    <a:pt x="8071301" y="2760761"/>
                  </a:moveTo>
                  <a:lnTo>
                    <a:pt x="8061776" y="2760761"/>
                  </a:lnTo>
                  <a:lnTo>
                    <a:pt x="8061776" y="2751236"/>
                  </a:lnTo>
                  <a:lnTo>
                    <a:pt x="8071301" y="2751236"/>
                  </a:lnTo>
                  <a:lnTo>
                    <a:pt x="8071301" y="2760761"/>
                  </a:lnTo>
                  <a:close/>
                </a:path>
                <a:path w="9865360" h="2760979">
                  <a:moveTo>
                    <a:pt x="8052251" y="2760761"/>
                  </a:moveTo>
                  <a:lnTo>
                    <a:pt x="8042726" y="2760761"/>
                  </a:lnTo>
                  <a:lnTo>
                    <a:pt x="8042726" y="2751236"/>
                  </a:lnTo>
                  <a:lnTo>
                    <a:pt x="8052251" y="2751236"/>
                  </a:lnTo>
                  <a:lnTo>
                    <a:pt x="8052251" y="2760761"/>
                  </a:lnTo>
                  <a:close/>
                </a:path>
                <a:path w="9865360" h="2760979">
                  <a:moveTo>
                    <a:pt x="8033201" y="2760761"/>
                  </a:moveTo>
                  <a:lnTo>
                    <a:pt x="8023676" y="2760761"/>
                  </a:lnTo>
                  <a:lnTo>
                    <a:pt x="8023676" y="2751236"/>
                  </a:lnTo>
                  <a:lnTo>
                    <a:pt x="8033201" y="2751236"/>
                  </a:lnTo>
                  <a:lnTo>
                    <a:pt x="8033201" y="2760761"/>
                  </a:lnTo>
                  <a:close/>
                </a:path>
                <a:path w="9865360" h="2760979">
                  <a:moveTo>
                    <a:pt x="8014151" y="2760761"/>
                  </a:moveTo>
                  <a:lnTo>
                    <a:pt x="8004626" y="2760761"/>
                  </a:lnTo>
                  <a:lnTo>
                    <a:pt x="8004626" y="2751236"/>
                  </a:lnTo>
                  <a:lnTo>
                    <a:pt x="8014151" y="2751236"/>
                  </a:lnTo>
                  <a:lnTo>
                    <a:pt x="8014151" y="2760761"/>
                  </a:lnTo>
                  <a:close/>
                </a:path>
                <a:path w="9865360" h="2760979">
                  <a:moveTo>
                    <a:pt x="7995101" y="2760761"/>
                  </a:moveTo>
                  <a:lnTo>
                    <a:pt x="7985576" y="2760761"/>
                  </a:lnTo>
                  <a:lnTo>
                    <a:pt x="7985576" y="2751236"/>
                  </a:lnTo>
                  <a:lnTo>
                    <a:pt x="7995101" y="2751236"/>
                  </a:lnTo>
                  <a:lnTo>
                    <a:pt x="7995101" y="2760761"/>
                  </a:lnTo>
                  <a:close/>
                </a:path>
                <a:path w="9865360" h="2760979">
                  <a:moveTo>
                    <a:pt x="7976051" y="2760761"/>
                  </a:moveTo>
                  <a:lnTo>
                    <a:pt x="7966526" y="2760761"/>
                  </a:lnTo>
                  <a:lnTo>
                    <a:pt x="7966526" y="2751236"/>
                  </a:lnTo>
                  <a:lnTo>
                    <a:pt x="7976051" y="2751236"/>
                  </a:lnTo>
                  <a:lnTo>
                    <a:pt x="7976051" y="2760761"/>
                  </a:lnTo>
                  <a:close/>
                </a:path>
                <a:path w="9865360" h="2760979">
                  <a:moveTo>
                    <a:pt x="7957001" y="2760761"/>
                  </a:moveTo>
                  <a:lnTo>
                    <a:pt x="7947476" y="2760761"/>
                  </a:lnTo>
                  <a:lnTo>
                    <a:pt x="7947476" y="2751236"/>
                  </a:lnTo>
                  <a:lnTo>
                    <a:pt x="7957001" y="2751236"/>
                  </a:lnTo>
                  <a:lnTo>
                    <a:pt x="7957001" y="2760761"/>
                  </a:lnTo>
                  <a:close/>
                </a:path>
                <a:path w="9865360" h="2760979">
                  <a:moveTo>
                    <a:pt x="7937951" y="2760761"/>
                  </a:moveTo>
                  <a:lnTo>
                    <a:pt x="7928426" y="2760761"/>
                  </a:lnTo>
                  <a:lnTo>
                    <a:pt x="7928426" y="2751236"/>
                  </a:lnTo>
                  <a:lnTo>
                    <a:pt x="7937951" y="2751236"/>
                  </a:lnTo>
                  <a:lnTo>
                    <a:pt x="7937951" y="2760761"/>
                  </a:lnTo>
                  <a:close/>
                </a:path>
                <a:path w="9865360" h="2760979">
                  <a:moveTo>
                    <a:pt x="7918901" y="2760761"/>
                  </a:moveTo>
                  <a:lnTo>
                    <a:pt x="7909376" y="2760761"/>
                  </a:lnTo>
                  <a:lnTo>
                    <a:pt x="7909376" y="2751236"/>
                  </a:lnTo>
                  <a:lnTo>
                    <a:pt x="7918901" y="2751236"/>
                  </a:lnTo>
                  <a:lnTo>
                    <a:pt x="7918901" y="2760761"/>
                  </a:lnTo>
                  <a:close/>
                </a:path>
                <a:path w="9865360" h="2760979">
                  <a:moveTo>
                    <a:pt x="7899851" y="2760761"/>
                  </a:moveTo>
                  <a:lnTo>
                    <a:pt x="7890326" y="2760761"/>
                  </a:lnTo>
                  <a:lnTo>
                    <a:pt x="7890326" y="2751236"/>
                  </a:lnTo>
                  <a:lnTo>
                    <a:pt x="7899851" y="2751236"/>
                  </a:lnTo>
                  <a:lnTo>
                    <a:pt x="7899851" y="2760761"/>
                  </a:lnTo>
                  <a:close/>
                </a:path>
                <a:path w="9865360" h="2760979">
                  <a:moveTo>
                    <a:pt x="7880801" y="2760761"/>
                  </a:moveTo>
                  <a:lnTo>
                    <a:pt x="7871276" y="2760761"/>
                  </a:lnTo>
                  <a:lnTo>
                    <a:pt x="7871276" y="2751236"/>
                  </a:lnTo>
                  <a:lnTo>
                    <a:pt x="7880801" y="2751236"/>
                  </a:lnTo>
                  <a:lnTo>
                    <a:pt x="7880801" y="2760761"/>
                  </a:lnTo>
                  <a:close/>
                </a:path>
                <a:path w="9865360" h="2760979">
                  <a:moveTo>
                    <a:pt x="7861751" y="2760761"/>
                  </a:moveTo>
                  <a:lnTo>
                    <a:pt x="7852226" y="2760761"/>
                  </a:lnTo>
                  <a:lnTo>
                    <a:pt x="7852226" y="2751236"/>
                  </a:lnTo>
                  <a:lnTo>
                    <a:pt x="7861751" y="2751236"/>
                  </a:lnTo>
                  <a:lnTo>
                    <a:pt x="7861751" y="2760761"/>
                  </a:lnTo>
                  <a:close/>
                </a:path>
                <a:path w="9865360" h="2760979">
                  <a:moveTo>
                    <a:pt x="7842701" y="2760761"/>
                  </a:moveTo>
                  <a:lnTo>
                    <a:pt x="7833176" y="2760761"/>
                  </a:lnTo>
                  <a:lnTo>
                    <a:pt x="7833176" y="2751236"/>
                  </a:lnTo>
                  <a:lnTo>
                    <a:pt x="7842701" y="2751236"/>
                  </a:lnTo>
                  <a:lnTo>
                    <a:pt x="7842701" y="2760761"/>
                  </a:lnTo>
                  <a:close/>
                </a:path>
                <a:path w="9865360" h="2760979">
                  <a:moveTo>
                    <a:pt x="7823651" y="2760761"/>
                  </a:moveTo>
                  <a:lnTo>
                    <a:pt x="7814126" y="2760761"/>
                  </a:lnTo>
                  <a:lnTo>
                    <a:pt x="7814126" y="2751236"/>
                  </a:lnTo>
                  <a:lnTo>
                    <a:pt x="7823651" y="2751236"/>
                  </a:lnTo>
                  <a:lnTo>
                    <a:pt x="7823651" y="2760761"/>
                  </a:lnTo>
                  <a:close/>
                </a:path>
                <a:path w="9865360" h="2760979">
                  <a:moveTo>
                    <a:pt x="7804601" y="2760761"/>
                  </a:moveTo>
                  <a:lnTo>
                    <a:pt x="7795076" y="2760761"/>
                  </a:lnTo>
                  <a:lnTo>
                    <a:pt x="7795076" y="2751236"/>
                  </a:lnTo>
                  <a:lnTo>
                    <a:pt x="7804601" y="2751236"/>
                  </a:lnTo>
                  <a:lnTo>
                    <a:pt x="7804601" y="2760761"/>
                  </a:lnTo>
                  <a:close/>
                </a:path>
                <a:path w="9865360" h="2760979">
                  <a:moveTo>
                    <a:pt x="7785551" y="2760761"/>
                  </a:moveTo>
                  <a:lnTo>
                    <a:pt x="7776026" y="2760761"/>
                  </a:lnTo>
                  <a:lnTo>
                    <a:pt x="7776026" y="2751236"/>
                  </a:lnTo>
                  <a:lnTo>
                    <a:pt x="7785551" y="2751236"/>
                  </a:lnTo>
                  <a:lnTo>
                    <a:pt x="7785551" y="2760761"/>
                  </a:lnTo>
                  <a:close/>
                </a:path>
                <a:path w="9865360" h="2760979">
                  <a:moveTo>
                    <a:pt x="7766501" y="2760761"/>
                  </a:moveTo>
                  <a:lnTo>
                    <a:pt x="7756976" y="2760761"/>
                  </a:lnTo>
                  <a:lnTo>
                    <a:pt x="7756976" y="2751236"/>
                  </a:lnTo>
                  <a:lnTo>
                    <a:pt x="7766501" y="2751236"/>
                  </a:lnTo>
                  <a:lnTo>
                    <a:pt x="7766501" y="2760761"/>
                  </a:lnTo>
                  <a:close/>
                </a:path>
                <a:path w="9865360" h="2760979">
                  <a:moveTo>
                    <a:pt x="7747451" y="2760761"/>
                  </a:moveTo>
                  <a:lnTo>
                    <a:pt x="7737926" y="2760761"/>
                  </a:lnTo>
                  <a:lnTo>
                    <a:pt x="7737926" y="2751236"/>
                  </a:lnTo>
                  <a:lnTo>
                    <a:pt x="7747451" y="2751236"/>
                  </a:lnTo>
                  <a:lnTo>
                    <a:pt x="7747451" y="2760761"/>
                  </a:lnTo>
                  <a:close/>
                </a:path>
                <a:path w="9865360" h="2760979">
                  <a:moveTo>
                    <a:pt x="7728401" y="2760761"/>
                  </a:moveTo>
                  <a:lnTo>
                    <a:pt x="7718876" y="2760761"/>
                  </a:lnTo>
                  <a:lnTo>
                    <a:pt x="7718876" y="2751236"/>
                  </a:lnTo>
                  <a:lnTo>
                    <a:pt x="7728401" y="2751236"/>
                  </a:lnTo>
                  <a:lnTo>
                    <a:pt x="7728401" y="2760761"/>
                  </a:lnTo>
                  <a:close/>
                </a:path>
                <a:path w="9865360" h="2760979">
                  <a:moveTo>
                    <a:pt x="7709351" y="2760761"/>
                  </a:moveTo>
                  <a:lnTo>
                    <a:pt x="7699826" y="2760761"/>
                  </a:lnTo>
                  <a:lnTo>
                    <a:pt x="7699826" y="2751236"/>
                  </a:lnTo>
                  <a:lnTo>
                    <a:pt x="7709351" y="2751236"/>
                  </a:lnTo>
                  <a:lnTo>
                    <a:pt x="7709351" y="2760761"/>
                  </a:lnTo>
                  <a:close/>
                </a:path>
                <a:path w="9865360" h="2760979">
                  <a:moveTo>
                    <a:pt x="7690301" y="2760761"/>
                  </a:moveTo>
                  <a:lnTo>
                    <a:pt x="7680776" y="2760761"/>
                  </a:lnTo>
                  <a:lnTo>
                    <a:pt x="7680776" y="2751236"/>
                  </a:lnTo>
                  <a:lnTo>
                    <a:pt x="7690301" y="2751236"/>
                  </a:lnTo>
                  <a:lnTo>
                    <a:pt x="7690301" y="2760761"/>
                  </a:lnTo>
                  <a:close/>
                </a:path>
                <a:path w="9865360" h="2760979">
                  <a:moveTo>
                    <a:pt x="7671251" y="2760761"/>
                  </a:moveTo>
                  <a:lnTo>
                    <a:pt x="7661726" y="2760761"/>
                  </a:lnTo>
                  <a:lnTo>
                    <a:pt x="7661726" y="2751236"/>
                  </a:lnTo>
                  <a:lnTo>
                    <a:pt x="7671251" y="2751236"/>
                  </a:lnTo>
                  <a:lnTo>
                    <a:pt x="7671251" y="2760761"/>
                  </a:lnTo>
                  <a:close/>
                </a:path>
                <a:path w="9865360" h="2760979">
                  <a:moveTo>
                    <a:pt x="7652201" y="2760761"/>
                  </a:moveTo>
                  <a:lnTo>
                    <a:pt x="7642676" y="2760761"/>
                  </a:lnTo>
                  <a:lnTo>
                    <a:pt x="7642676" y="2751236"/>
                  </a:lnTo>
                  <a:lnTo>
                    <a:pt x="7652201" y="2751236"/>
                  </a:lnTo>
                  <a:lnTo>
                    <a:pt x="7652201" y="2760761"/>
                  </a:lnTo>
                  <a:close/>
                </a:path>
                <a:path w="9865360" h="2760979">
                  <a:moveTo>
                    <a:pt x="7633151" y="2760761"/>
                  </a:moveTo>
                  <a:lnTo>
                    <a:pt x="7623626" y="2760761"/>
                  </a:lnTo>
                  <a:lnTo>
                    <a:pt x="7623626" y="2751236"/>
                  </a:lnTo>
                  <a:lnTo>
                    <a:pt x="7633151" y="2751236"/>
                  </a:lnTo>
                  <a:lnTo>
                    <a:pt x="7633151" y="2760761"/>
                  </a:lnTo>
                  <a:close/>
                </a:path>
                <a:path w="9865360" h="2760979">
                  <a:moveTo>
                    <a:pt x="7614101" y="2760761"/>
                  </a:moveTo>
                  <a:lnTo>
                    <a:pt x="7604576" y="2760761"/>
                  </a:lnTo>
                  <a:lnTo>
                    <a:pt x="7604576" y="2751236"/>
                  </a:lnTo>
                  <a:lnTo>
                    <a:pt x="7614101" y="2751236"/>
                  </a:lnTo>
                  <a:lnTo>
                    <a:pt x="7614101" y="2760761"/>
                  </a:lnTo>
                  <a:close/>
                </a:path>
                <a:path w="9865360" h="2760979">
                  <a:moveTo>
                    <a:pt x="7595051" y="2760761"/>
                  </a:moveTo>
                  <a:lnTo>
                    <a:pt x="7585526" y="2760761"/>
                  </a:lnTo>
                  <a:lnTo>
                    <a:pt x="7585526" y="2751236"/>
                  </a:lnTo>
                  <a:lnTo>
                    <a:pt x="7595051" y="2751236"/>
                  </a:lnTo>
                  <a:lnTo>
                    <a:pt x="7595051" y="2760761"/>
                  </a:lnTo>
                  <a:close/>
                </a:path>
                <a:path w="9865360" h="2760979">
                  <a:moveTo>
                    <a:pt x="7576001" y="2760761"/>
                  </a:moveTo>
                  <a:lnTo>
                    <a:pt x="7566476" y="2760761"/>
                  </a:lnTo>
                  <a:lnTo>
                    <a:pt x="7566476" y="2751236"/>
                  </a:lnTo>
                  <a:lnTo>
                    <a:pt x="7576001" y="2751236"/>
                  </a:lnTo>
                  <a:lnTo>
                    <a:pt x="7576001" y="2760761"/>
                  </a:lnTo>
                  <a:close/>
                </a:path>
                <a:path w="9865360" h="2760979">
                  <a:moveTo>
                    <a:pt x="7556951" y="2760761"/>
                  </a:moveTo>
                  <a:lnTo>
                    <a:pt x="7547426" y="2760761"/>
                  </a:lnTo>
                  <a:lnTo>
                    <a:pt x="7547426" y="2751236"/>
                  </a:lnTo>
                  <a:lnTo>
                    <a:pt x="7556951" y="2751236"/>
                  </a:lnTo>
                  <a:lnTo>
                    <a:pt x="7556951" y="2760761"/>
                  </a:lnTo>
                  <a:close/>
                </a:path>
                <a:path w="9865360" h="2760979">
                  <a:moveTo>
                    <a:pt x="7537901" y="2760761"/>
                  </a:moveTo>
                  <a:lnTo>
                    <a:pt x="7528376" y="2760761"/>
                  </a:lnTo>
                  <a:lnTo>
                    <a:pt x="7528376" y="2751236"/>
                  </a:lnTo>
                  <a:lnTo>
                    <a:pt x="7537901" y="2751236"/>
                  </a:lnTo>
                  <a:lnTo>
                    <a:pt x="7537901" y="2760761"/>
                  </a:lnTo>
                  <a:close/>
                </a:path>
                <a:path w="9865360" h="2760979">
                  <a:moveTo>
                    <a:pt x="7518851" y="2760761"/>
                  </a:moveTo>
                  <a:lnTo>
                    <a:pt x="7509326" y="2760761"/>
                  </a:lnTo>
                  <a:lnTo>
                    <a:pt x="7509326" y="2751236"/>
                  </a:lnTo>
                  <a:lnTo>
                    <a:pt x="7518851" y="2751236"/>
                  </a:lnTo>
                  <a:lnTo>
                    <a:pt x="7518851" y="2760761"/>
                  </a:lnTo>
                  <a:close/>
                </a:path>
                <a:path w="9865360" h="2760979">
                  <a:moveTo>
                    <a:pt x="7499801" y="2760761"/>
                  </a:moveTo>
                  <a:lnTo>
                    <a:pt x="7490276" y="2760761"/>
                  </a:lnTo>
                  <a:lnTo>
                    <a:pt x="7490276" y="2751236"/>
                  </a:lnTo>
                  <a:lnTo>
                    <a:pt x="7499801" y="2751236"/>
                  </a:lnTo>
                  <a:lnTo>
                    <a:pt x="7499801" y="2760761"/>
                  </a:lnTo>
                  <a:close/>
                </a:path>
                <a:path w="9865360" h="2760979">
                  <a:moveTo>
                    <a:pt x="7480751" y="2760761"/>
                  </a:moveTo>
                  <a:lnTo>
                    <a:pt x="7471226" y="2760761"/>
                  </a:lnTo>
                  <a:lnTo>
                    <a:pt x="7471226" y="2751236"/>
                  </a:lnTo>
                  <a:lnTo>
                    <a:pt x="7480751" y="2751236"/>
                  </a:lnTo>
                  <a:lnTo>
                    <a:pt x="7480751" y="2760761"/>
                  </a:lnTo>
                  <a:close/>
                </a:path>
                <a:path w="9865360" h="2760979">
                  <a:moveTo>
                    <a:pt x="7461701" y="2760761"/>
                  </a:moveTo>
                  <a:lnTo>
                    <a:pt x="7452176" y="2760761"/>
                  </a:lnTo>
                  <a:lnTo>
                    <a:pt x="7452176" y="2751236"/>
                  </a:lnTo>
                  <a:lnTo>
                    <a:pt x="7461701" y="2751236"/>
                  </a:lnTo>
                  <a:lnTo>
                    <a:pt x="7461701" y="2760761"/>
                  </a:lnTo>
                  <a:close/>
                </a:path>
                <a:path w="9865360" h="2760979">
                  <a:moveTo>
                    <a:pt x="7442651" y="2760761"/>
                  </a:moveTo>
                  <a:lnTo>
                    <a:pt x="7433126" y="2760761"/>
                  </a:lnTo>
                  <a:lnTo>
                    <a:pt x="7433126" y="2751236"/>
                  </a:lnTo>
                  <a:lnTo>
                    <a:pt x="7442651" y="2751236"/>
                  </a:lnTo>
                  <a:lnTo>
                    <a:pt x="7442651" y="2760761"/>
                  </a:lnTo>
                  <a:close/>
                </a:path>
                <a:path w="9865360" h="2760979">
                  <a:moveTo>
                    <a:pt x="7423601" y="2760761"/>
                  </a:moveTo>
                  <a:lnTo>
                    <a:pt x="7414076" y="2760761"/>
                  </a:lnTo>
                  <a:lnTo>
                    <a:pt x="7414076" y="2751236"/>
                  </a:lnTo>
                  <a:lnTo>
                    <a:pt x="7423601" y="2751236"/>
                  </a:lnTo>
                  <a:lnTo>
                    <a:pt x="7423601" y="2760761"/>
                  </a:lnTo>
                  <a:close/>
                </a:path>
                <a:path w="9865360" h="2760979">
                  <a:moveTo>
                    <a:pt x="7404551" y="2760761"/>
                  </a:moveTo>
                  <a:lnTo>
                    <a:pt x="7395026" y="2760761"/>
                  </a:lnTo>
                  <a:lnTo>
                    <a:pt x="7395026" y="2751236"/>
                  </a:lnTo>
                  <a:lnTo>
                    <a:pt x="7404551" y="2751236"/>
                  </a:lnTo>
                  <a:lnTo>
                    <a:pt x="7404551" y="2760761"/>
                  </a:lnTo>
                  <a:close/>
                </a:path>
                <a:path w="9865360" h="2760979">
                  <a:moveTo>
                    <a:pt x="7385501" y="2760761"/>
                  </a:moveTo>
                  <a:lnTo>
                    <a:pt x="7375976" y="2760761"/>
                  </a:lnTo>
                  <a:lnTo>
                    <a:pt x="7375976" y="2751236"/>
                  </a:lnTo>
                  <a:lnTo>
                    <a:pt x="7385501" y="2751236"/>
                  </a:lnTo>
                  <a:lnTo>
                    <a:pt x="7385501" y="2760761"/>
                  </a:lnTo>
                  <a:close/>
                </a:path>
                <a:path w="9865360" h="2760979">
                  <a:moveTo>
                    <a:pt x="7366451" y="2760761"/>
                  </a:moveTo>
                  <a:lnTo>
                    <a:pt x="7356926" y="2760761"/>
                  </a:lnTo>
                  <a:lnTo>
                    <a:pt x="7356926" y="2751236"/>
                  </a:lnTo>
                  <a:lnTo>
                    <a:pt x="7366451" y="2751236"/>
                  </a:lnTo>
                  <a:lnTo>
                    <a:pt x="7366451" y="2760761"/>
                  </a:lnTo>
                  <a:close/>
                </a:path>
                <a:path w="9865360" h="2760979">
                  <a:moveTo>
                    <a:pt x="7347401" y="2760761"/>
                  </a:moveTo>
                  <a:lnTo>
                    <a:pt x="7337876" y="2760761"/>
                  </a:lnTo>
                  <a:lnTo>
                    <a:pt x="7337876" y="2751236"/>
                  </a:lnTo>
                  <a:lnTo>
                    <a:pt x="7347401" y="2751236"/>
                  </a:lnTo>
                  <a:lnTo>
                    <a:pt x="7347401" y="2760761"/>
                  </a:lnTo>
                  <a:close/>
                </a:path>
                <a:path w="9865360" h="2760979">
                  <a:moveTo>
                    <a:pt x="7328351" y="2760761"/>
                  </a:moveTo>
                  <a:lnTo>
                    <a:pt x="7318826" y="2760761"/>
                  </a:lnTo>
                  <a:lnTo>
                    <a:pt x="7318826" y="2751236"/>
                  </a:lnTo>
                  <a:lnTo>
                    <a:pt x="7328351" y="2751236"/>
                  </a:lnTo>
                  <a:lnTo>
                    <a:pt x="7328351" y="2760761"/>
                  </a:lnTo>
                  <a:close/>
                </a:path>
                <a:path w="9865360" h="2760979">
                  <a:moveTo>
                    <a:pt x="7309301" y="2760761"/>
                  </a:moveTo>
                  <a:lnTo>
                    <a:pt x="7299776" y="2760761"/>
                  </a:lnTo>
                  <a:lnTo>
                    <a:pt x="7299776" y="2751236"/>
                  </a:lnTo>
                  <a:lnTo>
                    <a:pt x="7309301" y="2751236"/>
                  </a:lnTo>
                  <a:lnTo>
                    <a:pt x="7309301" y="2760761"/>
                  </a:lnTo>
                  <a:close/>
                </a:path>
                <a:path w="9865360" h="2760979">
                  <a:moveTo>
                    <a:pt x="7290251" y="2760761"/>
                  </a:moveTo>
                  <a:lnTo>
                    <a:pt x="7280726" y="2760761"/>
                  </a:lnTo>
                  <a:lnTo>
                    <a:pt x="7280726" y="2751236"/>
                  </a:lnTo>
                  <a:lnTo>
                    <a:pt x="7290251" y="2751236"/>
                  </a:lnTo>
                  <a:lnTo>
                    <a:pt x="7290251" y="2760761"/>
                  </a:lnTo>
                  <a:close/>
                </a:path>
                <a:path w="9865360" h="2760979">
                  <a:moveTo>
                    <a:pt x="7271201" y="2760761"/>
                  </a:moveTo>
                  <a:lnTo>
                    <a:pt x="7261676" y="2760761"/>
                  </a:lnTo>
                  <a:lnTo>
                    <a:pt x="7261676" y="2751236"/>
                  </a:lnTo>
                  <a:lnTo>
                    <a:pt x="7271201" y="2751236"/>
                  </a:lnTo>
                  <a:lnTo>
                    <a:pt x="7271201" y="2760761"/>
                  </a:lnTo>
                  <a:close/>
                </a:path>
                <a:path w="9865360" h="2760979">
                  <a:moveTo>
                    <a:pt x="7252151" y="2760761"/>
                  </a:moveTo>
                  <a:lnTo>
                    <a:pt x="7242626" y="2760761"/>
                  </a:lnTo>
                  <a:lnTo>
                    <a:pt x="7242626" y="2751236"/>
                  </a:lnTo>
                  <a:lnTo>
                    <a:pt x="7252151" y="2751236"/>
                  </a:lnTo>
                  <a:lnTo>
                    <a:pt x="7252151" y="2760761"/>
                  </a:lnTo>
                  <a:close/>
                </a:path>
                <a:path w="9865360" h="2760979">
                  <a:moveTo>
                    <a:pt x="7233101" y="2760761"/>
                  </a:moveTo>
                  <a:lnTo>
                    <a:pt x="7223576" y="2760761"/>
                  </a:lnTo>
                  <a:lnTo>
                    <a:pt x="7223576" y="2751236"/>
                  </a:lnTo>
                  <a:lnTo>
                    <a:pt x="7233101" y="2751236"/>
                  </a:lnTo>
                  <a:lnTo>
                    <a:pt x="7233101" y="2760761"/>
                  </a:lnTo>
                  <a:close/>
                </a:path>
                <a:path w="9865360" h="2760979">
                  <a:moveTo>
                    <a:pt x="7214051" y="2760761"/>
                  </a:moveTo>
                  <a:lnTo>
                    <a:pt x="7204526" y="2760761"/>
                  </a:lnTo>
                  <a:lnTo>
                    <a:pt x="7204526" y="2751236"/>
                  </a:lnTo>
                  <a:lnTo>
                    <a:pt x="7214051" y="2751236"/>
                  </a:lnTo>
                  <a:lnTo>
                    <a:pt x="7214051" y="2760761"/>
                  </a:lnTo>
                  <a:close/>
                </a:path>
                <a:path w="9865360" h="2760979">
                  <a:moveTo>
                    <a:pt x="7195001" y="2760761"/>
                  </a:moveTo>
                  <a:lnTo>
                    <a:pt x="7185476" y="2760761"/>
                  </a:lnTo>
                  <a:lnTo>
                    <a:pt x="7185476" y="2751236"/>
                  </a:lnTo>
                  <a:lnTo>
                    <a:pt x="7195001" y="2751236"/>
                  </a:lnTo>
                  <a:lnTo>
                    <a:pt x="7195001" y="2760761"/>
                  </a:lnTo>
                  <a:close/>
                </a:path>
                <a:path w="9865360" h="2760979">
                  <a:moveTo>
                    <a:pt x="7175951" y="2760761"/>
                  </a:moveTo>
                  <a:lnTo>
                    <a:pt x="7166426" y="2760761"/>
                  </a:lnTo>
                  <a:lnTo>
                    <a:pt x="7166426" y="2751236"/>
                  </a:lnTo>
                  <a:lnTo>
                    <a:pt x="7175951" y="2751236"/>
                  </a:lnTo>
                  <a:lnTo>
                    <a:pt x="7175951" y="2760761"/>
                  </a:lnTo>
                  <a:close/>
                </a:path>
                <a:path w="9865360" h="2760979">
                  <a:moveTo>
                    <a:pt x="7156901" y="2760761"/>
                  </a:moveTo>
                  <a:lnTo>
                    <a:pt x="7147376" y="2760761"/>
                  </a:lnTo>
                  <a:lnTo>
                    <a:pt x="7147376" y="2751236"/>
                  </a:lnTo>
                  <a:lnTo>
                    <a:pt x="7156901" y="2751236"/>
                  </a:lnTo>
                  <a:lnTo>
                    <a:pt x="7156901" y="2760761"/>
                  </a:lnTo>
                  <a:close/>
                </a:path>
                <a:path w="9865360" h="2760979">
                  <a:moveTo>
                    <a:pt x="7137851" y="2760761"/>
                  </a:moveTo>
                  <a:lnTo>
                    <a:pt x="7128326" y="2760761"/>
                  </a:lnTo>
                  <a:lnTo>
                    <a:pt x="7128326" y="2751236"/>
                  </a:lnTo>
                  <a:lnTo>
                    <a:pt x="7137851" y="2751236"/>
                  </a:lnTo>
                  <a:lnTo>
                    <a:pt x="7137851" y="2760761"/>
                  </a:lnTo>
                  <a:close/>
                </a:path>
                <a:path w="9865360" h="2760979">
                  <a:moveTo>
                    <a:pt x="7118801" y="2760761"/>
                  </a:moveTo>
                  <a:lnTo>
                    <a:pt x="7109276" y="2760761"/>
                  </a:lnTo>
                  <a:lnTo>
                    <a:pt x="7109276" y="2751236"/>
                  </a:lnTo>
                  <a:lnTo>
                    <a:pt x="7118801" y="2751236"/>
                  </a:lnTo>
                  <a:lnTo>
                    <a:pt x="7118801" y="2760761"/>
                  </a:lnTo>
                  <a:close/>
                </a:path>
                <a:path w="9865360" h="2760979">
                  <a:moveTo>
                    <a:pt x="7099751" y="2760761"/>
                  </a:moveTo>
                  <a:lnTo>
                    <a:pt x="7090226" y="2760761"/>
                  </a:lnTo>
                  <a:lnTo>
                    <a:pt x="7090226" y="2751236"/>
                  </a:lnTo>
                  <a:lnTo>
                    <a:pt x="7099751" y="2751236"/>
                  </a:lnTo>
                  <a:lnTo>
                    <a:pt x="7099751" y="2760761"/>
                  </a:lnTo>
                  <a:close/>
                </a:path>
                <a:path w="9865360" h="2760979">
                  <a:moveTo>
                    <a:pt x="7080701" y="2760761"/>
                  </a:moveTo>
                  <a:lnTo>
                    <a:pt x="7071176" y="2760761"/>
                  </a:lnTo>
                  <a:lnTo>
                    <a:pt x="7071176" y="2751236"/>
                  </a:lnTo>
                  <a:lnTo>
                    <a:pt x="7080701" y="2751236"/>
                  </a:lnTo>
                  <a:lnTo>
                    <a:pt x="7080701" y="2760761"/>
                  </a:lnTo>
                  <a:close/>
                </a:path>
                <a:path w="9865360" h="2760979">
                  <a:moveTo>
                    <a:pt x="7061651" y="2760761"/>
                  </a:moveTo>
                  <a:lnTo>
                    <a:pt x="7052126" y="2760761"/>
                  </a:lnTo>
                  <a:lnTo>
                    <a:pt x="7052126" y="2751236"/>
                  </a:lnTo>
                  <a:lnTo>
                    <a:pt x="7061651" y="2751236"/>
                  </a:lnTo>
                  <a:lnTo>
                    <a:pt x="7061651" y="2760761"/>
                  </a:lnTo>
                  <a:close/>
                </a:path>
                <a:path w="9865360" h="2760979">
                  <a:moveTo>
                    <a:pt x="7042601" y="2760761"/>
                  </a:moveTo>
                  <a:lnTo>
                    <a:pt x="7033076" y="2760761"/>
                  </a:lnTo>
                  <a:lnTo>
                    <a:pt x="7033076" y="2751236"/>
                  </a:lnTo>
                  <a:lnTo>
                    <a:pt x="7042601" y="2751236"/>
                  </a:lnTo>
                  <a:lnTo>
                    <a:pt x="7042601" y="2760761"/>
                  </a:lnTo>
                  <a:close/>
                </a:path>
                <a:path w="9865360" h="2760979">
                  <a:moveTo>
                    <a:pt x="7023551" y="2760761"/>
                  </a:moveTo>
                  <a:lnTo>
                    <a:pt x="7014026" y="2760761"/>
                  </a:lnTo>
                  <a:lnTo>
                    <a:pt x="7014026" y="2751236"/>
                  </a:lnTo>
                  <a:lnTo>
                    <a:pt x="7023551" y="2751236"/>
                  </a:lnTo>
                  <a:lnTo>
                    <a:pt x="7023551" y="2760761"/>
                  </a:lnTo>
                  <a:close/>
                </a:path>
                <a:path w="9865360" h="2760979">
                  <a:moveTo>
                    <a:pt x="7004501" y="2760761"/>
                  </a:moveTo>
                  <a:lnTo>
                    <a:pt x="6994976" y="2760761"/>
                  </a:lnTo>
                  <a:lnTo>
                    <a:pt x="6994976" y="2751236"/>
                  </a:lnTo>
                  <a:lnTo>
                    <a:pt x="7004501" y="2751236"/>
                  </a:lnTo>
                  <a:lnTo>
                    <a:pt x="7004501" y="2760761"/>
                  </a:lnTo>
                  <a:close/>
                </a:path>
                <a:path w="9865360" h="2760979">
                  <a:moveTo>
                    <a:pt x="6985451" y="2760761"/>
                  </a:moveTo>
                  <a:lnTo>
                    <a:pt x="6975926" y="2760761"/>
                  </a:lnTo>
                  <a:lnTo>
                    <a:pt x="6975926" y="2751236"/>
                  </a:lnTo>
                  <a:lnTo>
                    <a:pt x="6985451" y="2751236"/>
                  </a:lnTo>
                  <a:lnTo>
                    <a:pt x="6985451" y="2760761"/>
                  </a:lnTo>
                  <a:close/>
                </a:path>
                <a:path w="9865360" h="2760979">
                  <a:moveTo>
                    <a:pt x="6966401" y="2760761"/>
                  </a:moveTo>
                  <a:lnTo>
                    <a:pt x="6956876" y="2760761"/>
                  </a:lnTo>
                  <a:lnTo>
                    <a:pt x="6956876" y="2751236"/>
                  </a:lnTo>
                  <a:lnTo>
                    <a:pt x="6966401" y="2751236"/>
                  </a:lnTo>
                  <a:lnTo>
                    <a:pt x="6966401" y="2760761"/>
                  </a:lnTo>
                  <a:close/>
                </a:path>
                <a:path w="9865360" h="2760979">
                  <a:moveTo>
                    <a:pt x="6947351" y="2760761"/>
                  </a:moveTo>
                  <a:lnTo>
                    <a:pt x="6937826" y="2760761"/>
                  </a:lnTo>
                  <a:lnTo>
                    <a:pt x="6937826" y="2751236"/>
                  </a:lnTo>
                  <a:lnTo>
                    <a:pt x="6947351" y="2751236"/>
                  </a:lnTo>
                  <a:lnTo>
                    <a:pt x="6947351" y="2760761"/>
                  </a:lnTo>
                  <a:close/>
                </a:path>
                <a:path w="9865360" h="2760979">
                  <a:moveTo>
                    <a:pt x="6928301" y="2760761"/>
                  </a:moveTo>
                  <a:lnTo>
                    <a:pt x="6918776" y="2760761"/>
                  </a:lnTo>
                  <a:lnTo>
                    <a:pt x="6918776" y="2751236"/>
                  </a:lnTo>
                  <a:lnTo>
                    <a:pt x="6928301" y="2751236"/>
                  </a:lnTo>
                  <a:lnTo>
                    <a:pt x="6928301" y="2760761"/>
                  </a:lnTo>
                  <a:close/>
                </a:path>
                <a:path w="9865360" h="2760979">
                  <a:moveTo>
                    <a:pt x="6909251" y="2760761"/>
                  </a:moveTo>
                  <a:lnTo>
                    <a:pt x="6899726" y="2760761"/>
                  </a:lnTo>
                  <a:lnTo>
                    <a:pt x="6899726" y="2751236"/>
                  </a:lnTo>
                  <a:lnTo>
                    <a:pt x="6909251" y="2751236"/>
                  </a:lnTo>
                  <a:lnTo>
                    <a:pt x="6909251" y="2760761"/>
                  </a:lnTo>
                  <a:close/>
                </a:path>
                <a:path w="9865360" h="2760979">
                  <a:moveTo>
                    <a:pt x="6890201" y="2760761"/>
                  </a:moveTo>
                  <a:lnTo>
                    <a:pt x="6880676" y="2760761"/>
                  </a:lnTo>
                  <a:lnTo>
                    <a:pt x="6880676" y="2751236"/>
                  </a:lnTo>
                  <a:lnTo>
                    <a:pt x="6890201" y="2751236"/>
                  </a:lnTo>
                  <a:lnTo>
                    <a:pt x="6890201" y="2760761"/>
                  </a:lnTo>
                  <a:close/>
                </a:path>
                <a:path w="9865360" h="2760979">
                  <a:moveTo>
                    <a:pt x="6871151" y="2760761"/>
                  </a:moveTo>
                  <a:lnTo>
                    <a:pt x="6861626" y="2760761"/>
                  </a:lnTo>
                  <a:lnTo>
                    <a:pt x="6861626" y="2751236"/>
                  </a:lnTo>
                  <a:lnTo>
                    <a:pt x="6871151" y="2751236"/>
                  </a:lnTo>
                  <a:lnTo>
                    <a:pt x="6871151" y="2760761"/>
                  </a:lnTo>
                  <a:close/>
                </a:path>
                <a:path w="9865360" h="2760979">
                  <a:moveTo>
                    <a:pt x="6852101" y="2760761"/>
                  </a:moveTo>
                  <a:lnTo>
                    <a:pt x="6842576" y="2760761"/>
                  </a:lnTo>
                  <a:lnTo>
                    <a:pt x="6842576" y="2751236"/>
                  </a:lnTo>
                  <a:lnTo>
                    <a:pt x="6852101" y="2751236"/>
                  </a:lnTo>
                  <a:lnTo>
                    <a:pt x="6852101" y="2760761"/>
                  </a:lnTo>
                  <a:close/>
                </a:path>
                <a:path w="9865360" h="2760979">
                  <a:moveTo>
                    <a:pt x="6833051" y="2760761"/>
                  </a:moveTo>
                  <a:lnTo>
                    <a:pt x="6823526" y="2760761"/>
                  </a:lnTo>
                  <a:lnTo>
                    <a:pt x="6823526" y="2751236"/>
                  </a:lnTo>
                  <a:lnTo>
                    <a:pt x="6833051" y="2751236"/>
                  </a:lnTo>
                  <a:lnTo>
                    <a:pt x="6833051" y="2760761"/>
                  </a:lnTo>
                  <a:close/>
                </a:path>
                <a:path w="9865360" h="2760979">
                  <a:moveTo>
                    <a:pt x="6814001" y="2760761"/>
                  </a:moveTo>
                  <a:lnTo>
                    <a:pt x="6804476" y="2760761"/>
                  </a:lnTo>
                  <a:lnTo>
                    <a:pt x="6804476" y="2751236"/>
                  </a:lnTo>
                  <a:lnTo>
                    <a:pt x="6814001" y="2751236"/>
                  </a:lnTo>
                  <a:lnTo>
                    <a:pt x="6814001" y="2760761"/>
                  </a:lnTo>
                  <a:close/>
                </a:path>
                <a:path w="9865360" h="2760979">
                  <a:moveTo>
                    <a:pt x="6794951" y="2760761"/>
                  </a:moveTo>
                  <a:lnTo>
                    <a:pt x="6785426" y="2760761"/>
                  </a:lnTo>
                  <a:lnTo>
                    <a:pt x="6785426" y="2751236"/>
                  </a:lnTo>
                  <a:lnTo>
                    <a:pt x="6794951" y="2751236"/>
                  </a:lnTo>
                  <a:lnTo>
                    <a:pt x="6794951" y="2760761"/>
                  </a:lnTo>
                  <a:close/>
                </a:path>
                <a:path w="9865360" h="2760979">
                  <a:moveTo>
                    <a:pt x="6775901" y="2760761"/>
                  </a:moveTo>
                  <a:lnTo>
                    <a:pt x="6766376" y="2760761"/>
                  </a:lnTo>
                  <a:lnTo>
                    <a:pt x="6766376" y="2751236"/>
                  </a:lnTo>
                  <a:lnTo>
                    <a:pt x="6775901" y="2751236"/>
                  </a:lnTo>
                  <a:lnTo>
                    <a:pt x="6775901" y="2760761"/>
                  </a:lnTo>
                  <a:close/>
                </a:path>
                <a:path w="9865360" h="2760979">
                  <a:moveTo>
                    <a:pt x="6756851" y="2760761"/>
                  </a:moveTo>
                  <a:lnTo>
                    <a:pt x="6747326" y="2760761"/>
                  </a:lnTo>
                  <a:lnTo>
                    <a:pt x="6747326" y="2751236"/>
                  </a:lnTo>
                  <a:lnTo>
                    <a:pt x="6756851" y="2751236"/>
                  </a:lnTo>
                  <a:lnTo>
                    <a:pt x="6756851" y="2760761"/>
                  </a:lnTo>
                  <a:close/>
                </a:path>
                <a:path w="9865360" h="2760979">
                  <a:moveTo>
                    <a:pt x="6737801" y="2760761"/>
                  </a:moveTo>
                  <a:lnTo>
                    <a:pt x="6728276" y="2760761"/>
                  </a:lnTo>
                  <a:lnTo>
                    <a:pt x="6728276" y="2751236"/>
                  </a:lnTo>
                  <a:lnTo>
                    <a:pt x="6737801" y="2751236"/>
                  </a:lnTo>
                  <a:lnTo>
                    <a:pt x="6737801" y="2760761"/>
                  </a:lnTo>
                  <a:close/>
                </a:path>
                <a:path w="9865360" h="2760979">
                  <a:moveTo>
                    <a:pt x="6718751" y="2760761"/>
                  </a:moveTo>
                  <a:lnTo>
                    <a:pt x="6709226" y="2760761"/>
                  </a:lnTo>
                  <a:lnTo>
                    <a:pt x="6709226" y="2751236"/>
                  </a:lnTo>
                  <a:lnTo>
                    <a:pt x="6718751" y="2751236"/>
                  </a:lnTo>
                  <a:lnTo>
                    <a:pt x="6718751" y="2760761"/>
                  </a:lnTo>
                  <a:close/>
                </a:path>
                <a:path w="9865360" h="2760979">
                  <a:moveTo>
                    <a:pt x="6699701" y="2760761"/>
                  </a:moveTo>
                  <a:lnTo>
                    <a:pt x="6690176" y="2760761"/>
                  </a:lnTo>
                  <a:lnTo>
                    <a:pt x="6690176" y="2751236"/>
                  </a:lnTo>
                  <a:lnTo>
                    <a:pt x="6699701" y="2751236"/>
                  </a:lnTo>
                  <a:lnTo>
                    <a:pt x="6699701" y="2760761"/>
                  </a:lnTo>
                  <a:close/>
                </a:path>
                <a:path w="9865360" h="2760979">
                  <a:moveTo>
                    <a:pt x="6680651" y="2760761"/>
                  </a:moveTo>
                  <a:lnTo>
                    <a:pt x="6671126" y="2760761"/>
                  </a:lnTo>
                  <a:lnTo>
                    <a:pt x="6671126" y="2751236"/>
                  </a:lnTo>
                  <a:lnTo>
                    <a:pt x="6680651" y="2751236"/>
                  </a:lnTo>
                  <a:lnTo>
                    <a:pt x="6680651" y="2760761"/>
                  </a:lnTo>
                  <a:close/>
                </a:path>
                <a:path w="9865360" h="2760979">
                  <a:moveTo>
                    <a:pt x="6661601" y="2760761"/>
                  </a:moveTo>
                  <a:lnTo>
                    <a:pt x="6652076" y="2760761"/>
                  </a:lnTo>
                  <a:lnTo>
                    <a:pt x="6652076" y="2751236"/>
                  </a:lnTo>
                  <a:lnTo>
                    <a:pt x="6661601" y="2751236"/>
                  </a:lnTo>
                  <a:lnTo>
                    <a:pt x="6661601" y="2760761"/>
                  </a:lnTo>
                  <a:close/>
                </a:path>
                <a:path w="9865360" h="2760979">
                  <a:moveTo>
                    <a:pt x="6642551" y="2760761"/>
                  </a:moveTo>
                  <a:lnTo>
                    <a:pt x="6633026" y="2760761"/>
                  </a:lnTo>
                  <a:lnTo>
                    <a:pt x="6633026" y="2751236"/>
                  </a:lnTo>
                  <a:lnTo>
                    <a:pt x="6642551" y="2751236"/>
                  </a:lnTo>
                  <a:lnTo>
                    <a:pt x="6642551" y="2760761"/>
                  </a:lnTo>
                  <a:close/>
                </a:path>
                <a:path w="9865360" h="2760979">
                  <a:moveTo>
                    <a:pt x="6623501" y="2760761"/>
                  </a:moveTo>
                  <a:lnTo>
                    <a:pt x="6613976" y="2760761"/>
                  </a:lnTo>
                  <a:lnTo>
                    <a:pt x="6613976" y="2751236"/>
                  </a:lnTo>
                  <a:lnTo>
                    <a:pt x="6623501" y="2751236"/>
                  </a:lnTo>
                  <a:lnTo>
                    <a:pt x="6623501" y="2760761"/>
                  </a:lnTo>
                  <a:close/>
                </a:path>
                <a:path w="9865360" h="2760979">
                  <a:moveTo>
                    <a:pt x="6604451" y="2760761"/>
                  </a:moveTo>
                  <a:lnTo>
                    <a:pt x="6594926" y="2760761"/>
                  </a:lnTo>
                  <a:lnTo>
                    <a:pt x="6594926" y="2751236"/>
                  </a:lnTo>
                  <a:lnTo>
                    <a:pt x="6604451" y="2751236"/>
                  </a:lnTo>
                  <a:lnTo>
                    <a:pt x="6604451" y="2760761"/>
                  </a:lnTo>
                  <a:close/>
                </a:path>
                <a:path w="9865360" h="2760979">
                  <a:moveTo>
                    <a:pt x="6585401" y="2760761"/>
                  </a:moveTo>
                  <a:lnTo>
                    <a:pt x="6575876" y="2760761"/>
                  </a:lnTo>
                  <a:lnTo>
                    <a:pt x="6575876" y="2751236"/>
                  </a:lnTo>
                  <a:lnTo>
                    <a:pt x="6585401" y="2751236"/>
                  </a:lnTo>
                  <a:lnTo>
                    <a:pt x="6585401" y="2760761"/>
                  </a:lnTo>
                  <a:close/>
                </a:path>
                <a:path w="9865360" h="2760979">
                  <a:moveTo>
                    <a:pt x="6566351" y="2760761"/>
                  </a:moveTo>
                  <a:lnTo>
                    <a:pt x="6556826" y="2760761"/>
                  </a:lnTo>
                  <a:lnTo>
                    <a:pt x="6556826" y="2751236"/>
                  </a:lnTo>
                  <a:lnTo>
                    <a:pt x="6566351" y="2751236"/>
                  </a:lnTo>
                  <a:lnTo>
                    <a:pt x="6566351" y="2760761"/>
                  </a:lnTo>
                  <a:close/>
                </a:path>
                <a:path w="9865360" h="2760979">
                  <a:moveTo>
                    <a:pt x="6547301" y="2760761"/>
                  </a:moveTo>
                  <a:lnTo>
                    <a:pt x="6537776" y="2760761"/>
                  </a:lnTo>
                  <a:lnTo>
                    <a:pt x="6537776" y="2751236"/>
                  </a:lnTo>
                  <a:lnTo>
                    <a:pt x="6547301" y="2751236"/>
                  </a:lnTo>
                  <a:lnTo>
                    <a:pt x="6547301" y="2760761"/>
                  </a:lnTo>
                  <a:close/>
                </a:path>
                <a:path w="9865360" h="2760979">
                  <a:moveTo>
                    <a:pt x="6528251" y="2760761"/>
                  </a:moveTo>
                  <a:lnTo>
                    <a:pt x="6518726" y="2760761"/>
                  </a:lnTo>
                  <a:lnTo>
                    <a:pt x="6518726" y="2751236"/>
                  </a:lnTo>
                  <a:lnTo>
                    <a:pt x="6528251" y="2751236"/>
                  </a:lnTo>
                  <a:lnTo>
                    <a:pt x="6528251" y="2760761"/>
                  </a:lnTo>
                  <a:close/>
                </a:path>
                <a:path w="9865360" h="2760979">
                  <a:moveTo>
                    <a:pt x="6509201" y="2760761"/>
                  </a:moveTo>
                  <a:lnTo>
                    <a:pt x="6499676" y="2760761"/>
                  </a:lnTo>
                  <a:lnTo>
                    <a:pt x="6499676" y="2751236"/>
                  </a:lnTo>
                  <a:lnTo>
                    <a:pt x="6509201" y="2751236"/>
                  </a:lnTo>
                  <a:lnTo>
                    <a:pt x="6509201" y="2760761"/>
                  </a:lnTo>
                  <a:close/>
                </a:path>
                <a:path w="9865360" h="2760979">
                  <a:moveTo>
                    <a:pt x="6490151" y="2760761"/>
                  </a:moveTo>
                  <a:lnTo>
                    <a:pt x="6480626" y="2760761"/>
                  </a:lnTo>
                  <a:lnTo>
                    <a:pt x="6480626" y="2751236"/>
                  </a:lnTo>
                  <a:lnTo>
                    <a:pt x="6490151" y="2751236"/>
                  </a:lnTo>
                  <a:lnTo>
                    <a:pt x="6490151" y="2760761"/>
                  </a:lnTo>
                  <a:close/>
                </a:path>
                <a:path w="9865360" h="2760979">
                  <a:moveTo>
                    <a:pt x="6471101" y="2760761"/>
                  </a:moveTo>
                  <a:lnTo>
                    <a:pt x="6461576" y="2760761"/>
                  </a:lnTo>
                  <a:lnTo>
                    <a:pt x="6461576" y="2751236"/>
                  </a:lnTo>
                  <a:lnTo>
                    <a:pt x="6471101" y="2751236"/>
                  </a:lnTo>
                  <a:lnTo>
                    <a:pt x="6471101" y="2760761"/>
                  </a:lnTo>
                  <a:close/>
                </a:path>
                <a:path w="9865360" h="2760979">
                  <a:moveTo>
                    <a:pt x="6452051" y="2760761"/>
                  </a:moveTo>
                  <a:lnTo>
                    <a:pt x="6442526" y="2760761"/>
                  </a:lnTo>
                  <a:lnTo>
                    <a:pt x="6442526" y="2751236"/>
                  </a:lnTo>
                  <a:lnTo>
                    <a:pt x="6452051" y="2751236"/>
                  </a:lnTo>
                  <a:lnTo>
                    <a:pt x="6452051" y="2760761"/>
                  </a:lnTo>
                  <a:close/>
                </a:path>
                <a:path w="9865360" h="2760979">
                  <a:moveTo>
                    <a:pt x="6433001" y="2760761"/>
                  </a:moveTo>
                  <a:lnTo>
                    <a:pt x="6423476" y="2760761"/>
                  </a:lnTo>
                  <a:lnTo>
                    <a:pt x="6423476" y="2751236"/>
                  </a:lnTo>
                  <a:lnTo>
                    <a:pt x="6433001" y="2751236"/>
                  </a:lnTo>
                  <a:lnTo>
                    <a:pt x="6433001" y="2760761"/>
                  </a:lnTo>
                  <a:close/>
                </a:path>
                <a:path w="9865360" h="2760979">
                  <a:moveTo>
                    <a:pt x="6413951" y="2760761"/>
                  </a:moveTo>
                  <a:lnTo>
                    <a:pt x="6404426" y="2760761"/>
                  </a:lnTo>
                  <a:lnTo>
                    <a:pt x="6404426" y="2751236"/>
                  </a:lnTo>
                  <a:lnTo>
                    <a:pt x="6413951" y="2751236"/>
                  </a:lnTo>
                  <a:lnTo>
                    <a:pt x="6413951" y="2760761"/>
                  </a:lnTo>
                  <a:close/>
                </a:path>
                <a:path w="9865360" h="2760979">
                  <a:moveTo>
                    <a:pt x="6394901" y="2760761"/>
                  </a:moveTo>
                  <a:lnTo>
                    <a:pt x="6385376" y="2760761"/>
                  </a:lnTo>
                  <a:lnTo>
                    <a:pt x="6385376" y="2751236"/>
                  </a:lnTo>
                  <a:lnTo>
                    <a:pt x="6394901" y="2751236"/>
                  </a:lnTo>
                  <a:lnTo>
                    <a:pt x="6394901" y="2760761"/>
                  </a:lnTo>
                  <a:close/>
                </a:path>
                <a:path w="9865360" h="2760979">
                  <a:moveTo>
                    <a:pt x="6375851" y="2760761"/>
                  </a:moveTo>
                  <a:lnTo>
                    <a:pt x="6366326" y="2760761"/>
                  </a:lnTo>
                  <a:lnTo>
                    <a:pt x="6366326" y="2751236"/>
                  </a:lnTo>
                  <a:lnTo>
                    <a:pt x="6375851" y="2751236"/>
                  </a:lnTo>
                  <a:lnTo>
                    <a:pt x="6375851" y="2760761"/>
                  </a:lnTo>
                  <a:close/>
                </a:path>
                <a:path w="9865360" h="2760979">
                  <a:moveTo>
                    <a:pt x="6356801" y="2760761"/>
                  </a:moveTo>
                  <a:lnTo>
                    <a:pt x="6347276" y="2760761"/>
                  </a:lnTo>
                  <a:lnTo>
                    <a:pt x="6347276" y="2751236"/>
                  </a:lnTo>
                  <a:lnTo>
                    <a:pt x="6356801" y="2751236"/>
                  </a:lnTo>
                  <a:lnTo>
                    <a:pt x="6356801" y="2760761"/>
                  </a:lnTo>
                  <a:close/>
                </a:path>
                <a:path w="9865360" h="2760979">
                  <a:moveTo>
                    <a:pt x="6337751" y="2760761"/>
                  </a:moveTo>
                  <a:lnTo>
                    <a:pt x="6328226" y="2760761"/>
                  </a:lnTo>
                  <a:lnTo>
                    <a:pt x="6328226" y="2751236"/>
                  </a:lnTo>
                  <a:lnTo>
                    <a:pt x="6337751" y="2751236"/>
                  </a:lnTo>
                  <a:lnTo>
                    <a:pt x="6337751" y="2760761"/>
                  </a:lnTo>
                  <a:close/>
                </a:path>
                <a:path w="9865360" h="2760979">
                  <a:moveTo>
                    <a:pt x="6318701" y="2760761"/>
                  </a:moveTo>
                  <a:lnTo>
                    <a:pt x="6309176" y="2760761"/>
                  </a:lnTo>
                  <a:lnTo>
                    <a:pt x="6309176" y="2751236"/>
                  </a:lnTo>
                  <a:lnTo>
                    <a:pt x="6318701" y="2751236"/>
                  </a:lnTo>
                  <a:lnTo>
                    <a:pt x="6318701" y="2760761"/>
                  </a:lnTo>
                  <a:close/>
                </a:path>
                <a:path w="9865360" h="2760979">
                  <a:moveTo>
                    <a:pt x="6299651" y="2760761"/>
                  </a:moveTo>
                  <a:lnTo>
                    <a:pt x="6290126" y="2760761"/>
                  </a:lnTo>
                  <a:lnTo>
                    <a:pt x="6290126" y="2751236"/>
                  </a:lnTo>
                  <a:lnTo>
                    <a:pt x="6299651" y="2751236"/>
                  </a:lnTo>
                  <a:lnTo>
                    <a:pt x="6299651" y="2760761"/>
                  </a:lnTo>
                  <a:close/>
                </a:path>
                <a:path w="9865360" h="2760979">
                  <a:moveTo>
                    <a:pt x="6280601" y="2760761"/>
                  </a:moveTo>
                  <a:lnTo>
                    <a:pt x="6271076" y="2760761"/>
                  </a:lnTo>
                  <a:lnTo>
                    <a:pt x="6271076" y="2751236"/>
                  </a:lnTo>
                  <a:lnTo>
                    <a:pt x="6280601" y="2751236"/>
                  </a:lnTo>
                  <a:lnTo>
                    <a:pt x="6280601" y="2760761"/>
                  </a:lnTo>
                  <a:close/>
                </a:path>
                <a:path w="9865360" h="2760979">
                  <a:moveTo>
                    <a:pt x="6261551" y="2760761"/>
                  </a:moveTo>
                  <a:lnTo>
                    <a:pt x="6252026" y="2760761"/>
                  </a:lnTo>
                  <a:lnTo>
                    <a:pt x="6252026" y="2751236"/>
                  </a:lnTo>
                  <a:lnTo>
                    <a:pt x="6261551" y="2751236"/>
                  </a:lnTo>
                  <a:lnTo>
                    <a:pt x="6261551" y="2760761"/>
                  </a:lnTo>
                  <a:close/>
                </a:path>
                <a:path w="9865360" h="2760979">
                  <a:moveTo>
                    <a:pt x="6242501" y="2760761"/>
                  </a:moveTo>
                  <a:lnTo>
                    <a:pt x="6232976" y="2760761"/>
                  </a:lnTo>
                  <a:lnTo>
                    <a:pt x="6232976" y="2751236"/>
                  </a:lnTo>
                  <a:lnTo>
                    <a:pt x="6242501" y="2751236"/>
                  </a:lnTo>
                  <a:lnTo>
                    <a:pt x="6242501" y="2760761"/>
                  </a:lnTo>
                  <a:close/>
                </a:path>
                <a:path w="9865360" h="2760979">
                  <a:moveTo>
                    <a:pt x="6223451" y="2760761"/>
                  </a:moveTo>
                  <a:lnTo>
                    <a:pt x="6213926" y="2760761"/>
                  </a:lnTo>
                  <a:lnTo>
                    <a:pt x="6213926" y="2751236"/>
                  </a:lnTo>
                  <a:lnTo>
                    <a:pt x="6223451" y="2751236"/>
                  </a:lnTo>
                  <a:lnTo>
                    <a:pt x="6223451" y="2760761"/>
                  </a:lnTo>
                  <a:close/>
                </a:path>
                <a:path w="9865360" h="2760979">
                  <a:moveTo>
                    <a:pt x="6204401" y="2760761"/>
                  </a:moveTo>
                  <a:lnTo>
                    <a:pt x="6194876" y="2760761"/>
                  </a:lnTo>
                  <a:lnTo>
                    <a:pt x="6194876" y="2751236"/>
                  </a:lnTo>
                  <a:lnTo>
                    <a:pt x="6204401" y="2751236"/>
                  </a:lnTo>
                  <a:lnTo>
                    <a:pt x="6204401" y="2760761"/>
                  </a:lnTo>
                  <a:close/>
                </a:path>
                <a:path w="9865360" h="2760979">
                  <a:moveTo>
                    <a:pt x="6185351" y="2760761"/>
                  </a:moveTo>
                  <a:lnTo>
                    <a:pt x="6175826" y="2760761"/>
                  </a:lnTo>
                  <a:lnTo>
                    <a:pt x="6175826" y="2751236"/>
                  </a:lnTo>
                  <a:lnTo>
                    <a:pt x="6185351" y="2751236"/>
                  </a:lnTo>
                  <a:lnTo>
                    <a:pt x="6185351" y="2760761"/>
                  </a:lnTo>
                  <a:close/>
                </a:path>
                <a:path w="9865360" h="2760979">
                  <a:moveTo>
                    <a:pt x="6166301" y="2760761"/>
                  </a:moveTo>
                  <a:lnTo>
                    <a:pt x="6156776" y="2760761"/>
                  </a:lnTo>
                  <a:lnTo>
                    <a:pt x="6156776" y="2751236"/>
                  </a:lnTo>
                  <a:lnTo>
                    <a:pt x="6166301" y="2751236"/>
                  </a:lnTo>
                  <a:lnTo>
                    <a:pt x="6166301" y="2760761"/>
                  </a:lnTo>
                  <a:close/>
                </a:path>
                <a:path w="9865360" h="2760979">
                  <a:moveTo>
                    <a:pt x="6147251" y="2760761"/>
                  </a:moveTo>
                  <a:lnTo>
                    <a:pt x="6137726" y="2760761"/>
                  </a:lnTo>
                  <a:lnTo>
                    <a:pt x="6137726" y="2751236"/>
                  </a:lnTo>
                  <a:lnTo>
                    <a:pt x="6147251" y="2751236"/>
                  </a:lnTo>
                  <a:lnTo>
                    <a:pt x="6147251" y="2760761"/>
                  </a:lnTo>
                  <a:close/>
                </a:path>
                <a:path w="9865360" h="2760979">
                  <a:moveTo>
                    <a:pt x="6128201" y="2760761"/>
                  </a:moveTo>
                  <a:lnTo>
                    <a:pt x="6118676" y="2760761"/>
                  </a:lnTo>
                  <a:lnTo>
                    <a:pt x="6118676" y="2751236"/>
                  </a:lnTo>
                  <a:lnTo>
                    <a:pt x="6128201" y="2751236"/>
                  </a:lnTo>
                  <a:lnTo>
                    <a:pt x="6128201" y="2760761"/>
                  </a:lnTo>
                  <a:close/>
                </a:path>
                <a:path w="9865360" h="2760979">
                  <a:moveTo>
                    <a:pt x="6109151" y="2760761"/>
                  </a:moveTo>
                  <a:lnTo>
                    <a:pt x="6099626" y="2760761"/>
                  </a:lnTo>
                  <a:lnTo>
                    <a:pt x="6099626" y="2751236"/>
                  </a:lnTo>
                  <a:lnTo>
                    <a:pt x="6109151" y="2751236"/>
                  </a:lnTo>
                  <a:lnTo>
                    <a:pt x="6109151" y="2760761"/>
                  </a:lnTo>
                  <a:close/>
                </a:path>
                <a:path w="9865360" h="2760979">
                  <a:moveTo>
                    <a:pt x="6090101" y="2760761"/>
                  </a:moveTo>
                  <a:lnTo>
                    <a:pt x="6080576" y="2760761"/>
                  </a:lnTo>
                  <a:lnTo>
                    <a:pt x="6080576" y="2751236"/>
                  </a:lnTo>
                  <a:lnTo>
                    <a:pt x="6090101" y="2751236"/>
                  </a:lnTo>
                  <a:lnTo>
                    <a:pt x="6090101" y="2760761"/>
                  </a:lnTo>
                  <a:close/>
                </a:path>
                <a:path w="9865360" h="2760979">
                  <a:moveTo>
                    <a:pt x="6071051" y="2760761"/>
                  </a:moveTo>
                  <a:lnTo>
                    <a:pt x="6061526" y="2760761"/>
                  </a:lnTo>
                  <a:lnTo>
                    <a:pt x="6061526" y="2751236"/>
                  </a:lnTo>
                  <a:lnTo>
                    <a:pt x="6071051" y="2751236"/>
                  </a:lnTo>
                  <a:lnTo>
                    <a:pt x="6071051" y="2760761"/>
                  </a:lnTo>
                  <a:close/>
                </a:path>
                <a:path w="9865360" h="2760979">
                  <a:moveTo>
                    <a:pt x="6052001" y="2760761"/>
                  </a:moveTo>
                  <a:lnTo>
                    <a:pt x="6042476" y="2760761"/>
                  </a:lnTo>
                  <a:lnTo>
                    <a:pt x="6042476" y="2751236"/>
                  </a:lnTo>
                  <a:lnTo>
                    <a:pt x="6052001" y="2751236"/>
                  </a:lnTo>
                  <a:lnTo>
                    <a:pt x="6052001" y="2760761"/>
                  </a:lnTo>
                  <a:close/>
                </a:path>
                <a:path w="9865360" h="2760979">
                  <a:moveTo>
                    <a:pt x="6032951" y="2760761"/>
                  </a:moveTo>
                  <a:lnTo>
                    <a:pt x="6023426" y="2760761"/>
                  </a:lnTo>
                  <a:lnTo>
                    <a:pt x="6023426" y="2751236"/>
                  </a:lnTo>
                  <a:lnTo>
                    <a:pt x="6032951" y="2751236"/>
                  </a:lnTo>
                  <a:lnTo>
                    <a:pt x="6032951" y="2760761"/>
                  </a:lnTo>
                  <a:close/>
                </a:path>
                <a:path w="9865360" h="2760979">
                  <a:moveTo>
                    <a:pt x="6013901" y="2760761"/>
                  </a:moveTo>
                  <a:lnTo>
                    <a:pt x="6004376" y="2760761"/>
                  </a:lnTo>
                  <a:lnTo>
                    <a:pt x="6004376" y="2751236"/>
                  </a:lnTo>
                  <a:lnTo>
                    <a:pt x="6013901" y="2751236"/>
                  </a:lnTo>
                  <a:lnTo>
                    <a:pt x="6013901" y="2760761"/>
                  </a:lnTo>
                  <a:close/>
                </a:path>
                <a:path w="9865360" h="2760979">
                  <a:moveTo>
                    <a:pt x="5994851" y="2760761"/>
                  </a:moveTo>
                  <a:lnTo>
                    <a:pt x="5985326" y="2760761"/>
                  </a:lnTo>
                  <a:lnTo>
                    <a:pt x="5985326" y="2751236"/>
                  </a:lnTo>
                  <a:lnTo>
                    <a:pt x="5994851" y="2751236"/>
                  </a:lnTo>
                  <a:lnTo>
                    <a:pt x="5994851" y="2760761"/>
                  </a:lnTo>
                  <a:close/>
                </a:path>
                <a:path w="9865360" h="2760979">
                  <a:moveTo>
                    <a:pt x="5975801" y="2760761"/>
                  </a:moveTo>
                  <a:lnTo>
                    <a:pt x="5966276" y="2760761"/>
                  </a:lnTo>
                  <a:lnTo>
                    <a:pt x="5966276" y="2751236"/>
                  </a:lnTo>
                  <a:lnTo>
                    <a:pt x="5975801" y="2751236"/>
                  </a:lnTo>
                  <a:lnTo>
                    <a:pt x="5975801" y="2760761"/>
                  </a:lnTo>
                  <a:close/>
                </a:path>
                <a:path w="9865360" h="2760979">
                  <a:moveTo>
                    <a:pt x="5956751" y="2760761"/>
                  </a:moveTo>
                  <a:lnTo>
                    <a:pt x="5947226" y="2760761"/>
                  </a:lnTo>
                  <a:lnTo>
                    <a:pt x="5947226" y="2751236"/>
                  </a:lnTo>
                  <a:lnTo>
                    <a:pt x="5956751" y="2751236"/>
                  </a:lnTo>
                  <a:lnTo>
                    <a:pt x="5956751" y="2760761"/>
                  </a:lnTo>
                  <a:close/>
                </a:path>
                <a:path w="9865360" h="2760979">
                  <a:moveTo>
                    <a:pt x="5937701" y="2760761"/>
                  </a:moveTo>
                  <a:lnTo>
                    <a:pt x="5928176" y="2760761"/>
                  </a:lnTo>
                  <a:lnTo>
                    <a:pt x="5928176" y="2751236"/>
                  </a:lnTo>
                  <a:lnTo>
                    <a:pt x="5937701" y="2751236"/>
                  </a:lnTo>
                  <a:lnTo>
                    <a:pt x="5937701" y="2760761"/>
                  </a:lnTo>
                  <a:close/>
                </a:path>
                <a:path w="9865360" h="2760979">
                  <a:moveTo>
                    <a:pt x="5918651" y="2760761"/>
                  </a:moveTo>
                  <a:lnTo>
                    <a:pt x="5909126" y="2760761"/>
                  </a:lnTo>
                  <a:lnTo>
                    <a:pt x="5909126" y="2751236"/>
                  </a:lnTo>
                  <a:lnTo>
                    <a:pt x="5918651" y="2751236"/>
                  </a:lnTo>
                  <a:lnTo>
                    <a:pt x="5918651" y="2760761"/>
                  </a:lnTo>
                  <a:close/>
                </a:path>
                <a:path w="9865360" h="2760979">
                  <a:moveTo>
                    <a:pt x="5899601" y="2760761"/>
                  </a:moveTo>
                  <a:lnTo>
                    <a:pt x="5890076" y="2760761"/>
                  </a:lnTo>
                  <a:lnTo>
                    <a:pt x="5890076" y="2751236"/>
                  </a:lnTo>
                  <a:lnTo>
                    <a:pt x="5899601" y="2751236"/>
                  </a:lnTo>
                  <a:lnTo>
                    <a:pt x="5899601" y="2760761"/>
                  </a:lnTo>
                  <a:close/>
                </a:path>
                <a:path w="9865360" h="2760979">
                  <a:moveTo>
                    <a:pt x="5880551" y="2760761"/>
                  </a:moveTo>
                  <a:lnTo>
                    <a:pt x="5871026" y="2760761"/>
                  </a:lnTo>
                  <a:lnTo>
                    <a:pt x="5871026" y="2751236"/>
                  </a:lnTo>
                  <a:lnTo>
                    <a:pt x="5880551" y="2751236"/>
                  </a:lnTo>
                  <a:lnTo>
                    <a:pt x="5880551" y="2760761"/>
                  </a:lnTo>
                  <a:close/>
                </a:path>
                <a:path w="9865360" h="2760979">
                  <a:moveTo>
                    <a:pt x="5861501" y="2760761"/>
                  </a:moveTo>
                  <a:lnTo>
                    <a:pt x="5851976" y="2760761"/>
                  </a:lnTo>
                  <a:lnTo>
                    <a:pt x="5851976" y="2751236"/>
                  </a:lnTo>
                  <a:lnTo>
                    <a:pt x="5861501" y="2751236"/>
                  </a:lnTo>
                  <a:lnTo>
                    <a:pt x="5861501" y="2760761"/>
                  </a:lnTo>
                  <a:close/>
                </a:path>
                <a:path w="9865360" h="2760979">
                  <a:moveTo>
                    <a:pt x="5842451" y="2760761"/>
                  </a:moveTo>
                  <a:lnTo>
                    <a:pt x="5832926" y="2760761"/>
                  </a:lnTo>
                  <a:lnTo>
                    <a:pt x="5832926" y="2751236"/>
                  </a:lnTo>
                  <a:lnTo>
                    <a:pt x="5842451" y="2751236"/>
                  </a:lnTo>
                  <a:lnTo>
                    <a:pt x="5842451" y="2760761"/>
                  </a:lnTo>
                  <a:close/>
                </a:path>
                <a:path w="9865360" h="2760979">
                  <a:moveTo>
                    <a:pt x="5823401" y="2760761"/>
                  </a:moveTo>
                  <a:lnTo>
                    <a:pt x="5813876" y="2760761"/>
                  </a:lnTo>
                  <a:lnTo>
                    <a:pt x="5813876" y="2751236"/>
                  </a:lnTo>
                  <a:lnTo>
                    <a:pt x="5823401" y="2751236"/>
                  </a:lnTo>
                  <a:lnTo>
                    <a:pt x="5823401" y="2760761"/>
                  </a:lnTo>
                  <a:close/>
                </a:path>
                <a:path w="9865360" h="2760979">
                  <a:moveTo>
                    <a:pt x="5804351" y="2760761"/>
                  </a:moveTo>
                  <a:lnTo>
                    <a:pt x="5794826" y="2760761"/>
                  </a:lnTo>
                  <a:lnTo>
                    <a:pt x="5794826" y="2751236"/>
                  </a:lnTo>
                  <a:lnTo>
                    <a:pt x="5804351" y="2751236"/>
                  </a:lnTo>
                  <a:lnTo>
                    <a:pt x="5804351" y="2760761"/>
                  </a:lnTo>
                  <a:close/>
                </a:path>
                <a:path w="9865360" h="2760979">
                  <a:moveTo>
                    <a:pt x="5785301" y="2760761"/>
                  </a:moveTo>
                  <a:lnTo>
                    <a:pt x="5775776" y="2760761"/>
                  </a:lnTo>
                  <a:lnTo>
                    <a:pt x="5775776" y="2751236"/>
                  </a:lnTo>
                  <a:lnTo>
                    <a:pt x="5785301" y="2751236"/>
                  </a:lnTo>
                  <a:lnTo>
                    <a:pt x="5785301" y="2760761"/>
                  </a:lnTo>
                  <a:close/>
                </a:path>
                <a:path w="9865360" h="2760979">
                  <a:moveTo>
                    <a:pt x="5766251" y="2760761"/>
                  </a:moveTo>
                  <a:lnTo>
                    <a:pt x="5756726" y="2760761"/>
                  </a:lnTo>
                  <a:lnTo>
                    <a:pt x="5756726" y="2751236"/>
                  </a:lnTo>
                  <a:lnTo>
                    <a:pt x="5766251" y="2751236"/>
                  </a:lnTo>
                  <a:lnTo>
                    <a:pt x="5766251" y="2760761"/>
                  </a:lnTo>
                  <a:close/>
                </a:path>
                <a:path w="9865360" h="2760979">
                  <a:moveTo>
                    <a:pt x="5747201" y="2760761"/>
                  </a:moveTo>
                  <a:lnTo>
                    <a:pt x="5737676" y="2760761"/>
                  </a:lnTo>
                  <a:lnTo>
                    <a:pt x="5737676" y="2751236"/>
                  </a:lnTo>
                  <a:lnTo>
                    <a:pt x="5747201" y="2751236"/>
                  </a:lnTo>
                  <a:lnTo>
                    <a:pt x="5747201" y="2760761"/>
                  </a:lnTo>
                  <a:close/>
                </a:path>
                <a:path w="9865360" h="2760979">
                  <a:moveTo>
                    <a:pt x="5728151" y="2760761"/>
                  </a:moveTo>
                  <a:lnTo>
                    <a:pt x="5718626" y="2760761"/>
                  </a:lnTo>
                  <a:lnTo>
                    <a:pt x="5718626" y="2751236"/>
                  </a:lnTo>
                  <a:lnTo>
                    <a:pt x="5728151" y="2751236"/>
                  </a:lnTo>
                  <a:lnTo>
                    <a:pt x="5728151" y="2760761"/>
                  </a:lnTo>
                  <a:close/>
                </a:path>
                <a:path w="9865360" h="2760979">
                  <a:moveTo>
                    <a:pt x="5709101" y="2760761"/>
                  </a:moveTo>
                  <a:lnTo>
                    <a:pt x="5699576" y="2760761"/>
                  </a:lnTo>
                  <a:lnTo>
                    <a:pt x="5699576" y="2751236"/>
                  </a:lnTo>
                  <a:lnTo>
                    <a:pt x="5709101" y="2751236"/>
                  </a:lnTo>
                  <a:lnTo>
                    <a:pt x="5709101" y="2760761"/>
                  </a:lnTo>
                  <a:close/>
                </a:path>
                <a:path w="9865360" h="2760979">
                  <a:moveTo>
                    <a:pt x="5690051" y="2760761"/>
                  </a:moveTo>
                  <a:lnTo>
                    <a:pt x="5680526" y="2760761"/>
                  </a:lnTo>
                  <a:lnTo>
                    <a:pt x="5680526" y="2751236"/>
                  </a:lnTo>
                  <a:lnTo>
                    <a:pt x="5690051" y="2751236"/>
                  </a:lnTo>
                  <a:lnTo>
                    <a:pt x="5690051" y="2760761"/>
                  </a:lnTo>
                  <a:close/>
                </a:path>
                <a:path w="9865360" h="2760979">
                  <a:moveTo>
                    <a:pt x="5671001" y="2760761"/>
                  </a:moveTo>
                  <a:lnTo>
                    <a:pt x="5661476" y="2760761"/>
                  </a:lnTo>
                  <a:lnTo>
                    <a:pt x="5661476" y="2751236"/>
                  </a:lnTo>
                  <a:lnTo>
                    <a:pt x="5671001" y="2751236"/>
                  </a:lnTo>
                  <a:lnTo>
                    <a:pt x="5671001" y="2760761"/>
                  </a:lnTo>
                  <a:close/>
                </a:path>
                <a:path w="9865360" h="2760979">
                  <a:moveTo>
                    <a:pt x="5651951" y="2760761"/>
                  </a:moveTo>
                  <a:lnTo>
                    <a:pt x="5642426" y="2760761"/>
                  </a:lnTo>
                  <a:lnTo>
                    <a:pt x="5642426" y="2751236"/>
                  </a:lnTo>
                  <a:lnTo>
                    <a:pt x="5651951" y="2751236"/>
                  </a:lnTo>
                  <a:lnTo>
                    <a:pt x="5651951" y="2760761"/>
                  </a:lnTo>
                  <a:close/>
                </a:path>
                <a:path w="9865360" h="2760979">
                  <a:moveTo>
                    <a:pt x="5632901" y="2760761"/>
                  </a:moveTo>
                  <a:lnTo>
                    <a:pt x="5623376" y="2760761"/>
                  </a:lnTo>
                  <a:lnTo>
                    <a:pt x="5623376" y="2751236"/>
                  </a:lnTo>
                  <a:lnTo>
                    <a:pt x="5632901" y="2751236"/>
                  </a:lnTo>
                  <a:lnTo>
                    <a:pt x="5632901" y="2760761"/>
                  </a:lnTo>
                  <a:close/>
                </a:path>
                <a:path w="9865360" h="2760979">
                  <a:moveTo>
                    <a:pt x="5613851" y="2760761"/>
                  </a:moveTo>
                  <a:lnTo>
                    <a:pt x="5604326" y="2760761"/>
                  </a:lnTo>
                  <a:lnTo>
                    <a:pt x="5604326" y="2751236"/>
                  </a:lnTo>
                  <a:lnTo>
                    <a:pt x="5613851" y="2751236"/>
                  </a:lnTo>
                  <a:lnTo>
                    <a:pt x="5613851" y="2760761"/>
                  </a:lnTo>
                  <a:close/>
                </a:path>
                <a:path w="9865360" h="2760979">
                  <a:moveTo>
                    <a:pt x="5594801" y="2760761"/>
                  </a:moveTo>
                  <a:lnTo>
                    <a:pt x="5585276" y="2760761"/>
                  </a:lnTo>
                  <a:lnTo>
                    <a:pt x="5585276" y="2751236"/>
                  </a:lnTo>
                  <a:lnTo>
                    <a:pt x="5594801" y="2751236"/>
                  </a:lnTo>
                  <a:lnTo>
                    <a:pt x="5594801" y="2760761"/>
                  </a:lnTo>
                  <a:close/>
                </a:path>
                <a:path w="9865360" h="2760979">
                  <a:moveTo>
                    <a:pt x="5575751" y="2760761"/>
                  </a:moveTo>
                  <a:lnTo>
                    <a:pt x="5566226" y="2760761"/>
                  </a:lnTo>
                  <a:lnTo>
                    <a:pt x="5566226" y="2751236"/>
                  </a:lnTo>
                  <a:lnTo>
                    <a:pt x="5575751" y="2751236"/>
                  </a:lnTo>
                  <a:lnTo>
                    <a:pt x="5575751" y="2760761"/>
                  </a:lnTo>
                  <a:close/>
                </a:path>
                <a:path w="9865360" h="2760979">
                  <a:moveTo>
                    <a:pt x="5556701" y="2760761"/>
                  </a:moveTo>
                  <a:lnTo>
                    <a:pt x="5547176" y="2760761"/>
                  </a:lnTo>
                  <a:lnTo>
                    <a:pt x="5547176" y="2751236"/>
                  </a:lnTo>
                  <a:lnTo>
                    <a:pt x="5556701" y="2751236"/>
                  </a:lnTo>
                  <a:lnTo>
                    <a:pt x="5556701" y="2760761"/>
                  </a:lnTo>
                  <a:close/>
                </a:path>
                <a:path w="9865360" h="2760979">
                  <a:moveTo>
                    <a:pt x="5537651" y="2760761"/>
                  </a:moveTo>
                  <a:lnTo>
                    <a:pt x="5528126" y="2760761"/>
                  </a:lnTo>
                  <a:lnTo>
                    <a:pt x="5528126" y="2751236"/>
                  </a:lnTo>
                  <a:lnTo>
                    <a:pt x="5537651" y="2751236"/>
                  </a:lnTo>
                  <a:lnTo>
                    <a:pt x="5537651" y="2760761"/>
                  </a:lnTo>
                  <a:close/>
                </a:path>
                <a:path w="9865360" h="2760979">
                  <a:moveTo>
                    <a:pt x="5518601" y="2760761"/>
                  </a:moveTo>
                  <a:lnTo>
                    <a:pt x="5509076" y="2760761"/>
                  </a:lnTo>
                  <a:lnTo>
                    <a:pt x="5509076" y="2751236"/>
                  </a:lnTo>
                  <a:lnTo>
                    <a:pt x="5518601" y="2751236"/>
                  </a:lnTo>
                  <a:lnTo>
                    <a:pt x="5518601" y="2760761"/>
                  </a:lnTo>
                  <a:close/>
                </a:path>
                <a:path w="9865360" h="2760979">
                  <a:moveTo>
                    <a:pt x="5499551" y="2760761"/>
                  </a:moveTo>
                  <a:lnTo>
                    <a:pt x="5490026" y="2760761"/>
                  </a:lnTo>
                  <a:lnTo>
                    <a:pt x="5490026" y="2751236"/>
                  </a:lnTo>
                  <a:lnTo>
                    <a:pt x="5499551" y="2751236"/>
                  </a:lnTo>
                  <a:lnTo>
                    <a:pt x="5499551" y="2760761"/>
                  </a:lnTo>
                  <a:close/>
                </a:path>
                <a:path w="9865360" h="2760979">
                  <a:moveTo>
                    <a:pt x="5480501" y="2760761"/>
                  </a:moveTo>
                  <a:lnTo>
                    <a:pt x="5470976" y="2760761"/>
                  </a:lnTo>
                  <a:lnTo>
                    <a:pt x="5470976" y="2751236"/>
                  </a:lnTo>
                  <a:lnTo>
                    <a:pt x="5480501" y="2751236"/>
                  </a:lnTo>
                  <a:lnTo>
                    <a:pt x="5480501" y="2760761"/>
                  </a:lnTo>
                  <a:close/>
                </a:path>
                <a:path w="9865360" h="2760979">
                  <a:moveTo>
                    <a:pt x="5461451" y="2760761"/>
                  </a:moveTo>
                  <a:lnTo>
                    <a:pt x="5451926" y="2760761"/>
                  </a:lnTo>
                  <a:lnTo>
                    <a:pt x="5451926" y="2751236"/>
                  </a:lnTo>
                  <a:lnTo>
                    <a:pt x="5461451" y="2751236"/>
                  </a:lnTo>
                  <a:lnTo>
                    <a:pt x="5461451" y="2760761"/>
                  </a:lnTo>
                  <a:close/>
                </a:path>
                <a:path w="9865360" h="2760979">
                  <a:moveTo>
                    <a:pt x="5442401" y="2760761"/>
                  </a:moveTo>
                  <a:lnTo>
                    <a:pt x="5432876" y="2760761"/>
                  </a:lnTo>
                  <a:lnTo>
                    <a:pt x="5432876" y="2751236"/>
                  </a:lnTo>
                  <a:lnTo>
                    <a:pt x="5442401" y="2751236"/>
                  </a:lnTo>
                  <a:lnTo>
                    <a:pt x="5442401" y="2760761"/>
                  </a:lnTo>
                  <a:close/>
                </a:path>
                <a:path w="9865360" h="2760979">
                  <a:moveTo>
                    <a:pt x="5423351" y="2760761"/>
                  </a:moveTo>
                  <a:lnTo>
                    <a:pt x="5413826" y="2760761"/>
                  </a:lnTo>
                  <a:lnTo>
                    <a:pt x="5413826" y="2751236"/>
                  </a:lnTo>
                  <a:lnTo>
                    <a:pt x="5423351" y="2751236"/>
                  </a:lnTo>
                  <a:lnTo>
                    <a:pt x="5423351" y="2760761"/>
                  </a:lnTo>
                  <a:close/>
                </a:path>
                <a:path w="9865360" h="2760979">
                  <a:moveTo>
                    <a:pt x="5404301" y="2760761"/>
                  </a:moveTo>
                  <a:lnTo>
                    <a:pt x="5394776" y="2760761"/>
                  </a:lnTo>
                  <a:lnTo>
                    <a:pt x="5394776" y="2751236"/>
                  </a:lnTo>
                  <a:lnTo>
                    <a:pt x="5404301" y="2751236"/>
                  </a:lnTo>
                  <a:lnTo>
                    <a:pt x="5404301" y="2760761"/>
                  </a:lnTo>
                  <a:close/>
                </a:path>
                <a:path w="9865360" h="2760979">
                  <a:moveTo>
                    <a:pt x="5385251" y="2760761"/>
                  </a:moveTo>
                  <a:lnTo>
                    <a:pt x="5375726" y="2760761"/>
                  </a:lnTo>
                  <a:lnTo>
                    <a:pt x="5375726" y="2751236"/>
                  </a:lnTo>
                  <a:lnTo>
                    <a:pt x="5385251" y="2751236"/>
                  </a:lnTo>
                  <a:lnTo>
                    <a:pt x="5385251" y="2760761"/>
                  </a:lnTo>
                  <a:close/>
                </a:path>
                <a:path w="9865360" h="2760979">
                  <a:moveTo>
                    <a:pt x="5366201" y="2760761"/>
                  </a:moveTo>
                  <a:lnTo>
                    <a:pt x="5356676" y="2760761"/>
                  </a:lnTo>
                  <a:lnTo>
                    <a:pt x="5356676" y="2751236"/>
                  </a:lnTo>
                  <a:lnTo>
                    <a:pt x="5366201" y="2751236"/>
                  </a:lnTo>
                  <a:lnTo>
                    <a:pt x="5366201" y="2760761"/>
                  </a:lnTo>
                  <a:close/>
                </a:path>
                <a:path w="9865360" h="2760979">
                  <a:moveTo>
                    <a:pt x="5347151" y="2760761"/>
                  </a:moveTo>
                  <a:lnTo>
                    <a:pt x="5337626" y="2760761"/>
                  </a:lnTo>
                  <a:lnTo>
                    <a:pt x="5337626" y="2751236"/>
                  </a:lnTo>
                  <a:lnTo>
                    <a:pt x="5347151" y="2751236"/>
                  </a:lnTo>
                  <a:lnTo>
                    <a:pt x="5347151" y="2760761"/>
                  </a:lnTo>
                  <a:close/>
                </a:path>
                <a:path w="9865360" h="2760979">
                  <a:moveTo>
                    <a:pt x="5328101" y="2760761"/>
                  </a:moveTo>
                  <a:lnTo>
                    <a:pt x="5318576" y="2760761"/>
                  </a:lnTo>
                  <a:lnTo>
                    <a:pt x="5318576" y="2751236"/>
                  </a:lnTo>
                  <a:lnTo>
                    <a:pt x="5328101" y="2751236"/>
                  </a:lnTo>
                  <a:lnTo>
                    <a:pt x="5328101" y="2760761"/>
                  </a:lnTo>
                  <a:close/>
                </a:path>
                <a:path w="9865360" h="2760979">
                  <a:moveTo>
                    <a:pt x="5309051" y="2760761"/>
                  </a:moveTo>
                  <a:lnTo>
                    <a:pt x="5299526" y="2760761"/>
                  </a:lnTo>
                  <a:lnTo>
                    <a:pt x="5299526" y="2751236"/>
                  </a:lnTo>
                  <a:lnTo>
                    <a:pt x="5309051" y="2751236"/>
                  </a:lnTo>
                  <a:lnTo>
                    <a:pt x="5309051" y="2760761"/>
                  </a:lnTo>
                  <a:close/>
                </a:path>
                <a:path w="9865360" h="2760979">
                  <a:moveTo>
                    <a:pt x="5290001" y="2760761"/>
                  </a:moveTo>
                  <a:lnTo>
                    <a:pt x="5280476" y="2760761"/>
                  </a:lnTo>
                  <a:lnTo>
                    <a:pt x="5280476" y="2751236"/>
                  </a:lnTo>
                  <a:lnTo>
                    <a:pt x="5290001" y="2751236"/>
                  </a:lnTo>
                  <a:lnTo>
                    <a:pt x="5290001" y="2760761"/>
                  </a:lnTo>
                  <a:close/>
                </a:path>
                <a:path w="9865360" h="2760979">
                  <a:moveTo>
                    <a:pt x="5270951" y="2760761"/>
                  </a:moveTo>
                  <a:lnTo>
                    <a:pt x="5261426" y="2760761"/>
                  </a:lnTo>
                  <a:lnTo>
                    <a:pt x="5261426" y="2751236"/>
                  </a:lnTo>
                  <a:lnTo>
                    <a:pt x="5270951" y="2751236"/>
                  </a:lnTo>
                  <a:lnTo>
                    <a:pt x="5270951" y="2760761"/>
                  </a:lnTo>
                  <a:close/>
                </a:path>
                <a:path w="9865360" h="2760979">
                  <a:moveTo>
                    <a:pt x="5251901" y="2760761"/>
                  </a:moveTo>
                  <a:lnTo>
                    <a:pt x="5242376" y="2760761"/>
                  </a:lnTo>
                  <a:lnTo>
                    <a:pt x="5242376" y="2751236"/>
                  </a:lnTo>
                  <a:lnTo>
                    <a:pt x="5251901" y="2751236"/>
                  </a:lnTo>
                  <a:lnTo>
                    <a:pt x="5251901" y="2760761"/>
                  </a:lnTo>
                  <a:close/>
                </a:path>
                <a:path w="9865360" h="2760979">
                  <a:moveTo>
                    <a:pt x="5232851" y="2760761"/>
                  </a:moveTo>
                  <a:lnTo>
                    <a:pt x="5223326" y="2760761"/>
                  </a:lnTo>
                  <a:lnTo>
                    <a:pt x="5223326" y="2751236"/>
                  </a:lnTo>
                  <a:lnTo>
                    <a:pt x="5232851" y="2751236"/>
                  </a:lnTo>
                  <a:lnTo>
                    <a:pt x="5232851" y="2760761"/>
                  </a:lnTo>
                  <a:close/>
                </a:path>
                <a:path w="9865360" h="2760979">
                  <a:moveTo>
                    <a:pt x="5213801" y="2760761"/>
                  </a:moveTo>
                  <a:lnTo>
                    <a:pt x="5204276" y="2760761"/>
                  </a:lnTo>
                  <a:lnTo>
                    <a:pt x="5204276" y="2751236"/>
                  </a:lnTo>
                  <a:lnTo>
                    <a:pt x="5213801" y="2751236"/>
                  </a:lnTo>
                  <a:lnTo>
                    <a:pt x="5213801" y="2760761"/>
                  </a:lnTo>
                  <a:close/>
                </a:path>
                <a:path w="9865360" h="2760979">
                  <a:moveTo>
                    <a:pt x="5194751" y="2760761"/>
                  </a:moveTo>
                  <a:lnTo>
                    <a:pt x="5185226" y="2760761"/>
                  </a:lnTo>
                  <a:lnTo>
                    <a:pt x="5185226" y="2751236"/>
                  </a:lnTo>
                  <a:lnTo>
                    <a:pt x="5194751" y="2751236"/>
                  </a:lnTo>
                  <a:lnTo>
                    <a:pt x="5194751" y="2760761"/>
                  </a:lnTo>
                  <a:close/>
                </a:path>
                <a:path w="9865360" h="2760979">
                  <a:moveTo>
                    <a:pt x="5175701" y="2760761"/>
                  </a:moveTo>
                  <a:lnTo>
                    <a:pt x="5166176" y="2760761"/>
                  </a:lnTo>
                  <a:lnTo>
                    <a:pt x="5166176" y="2751236"/>
                  </a:lnTo>
                  <a:lnTo>
                    <a:pt x="5175701" y="2751236"/>
                  </a:lnTo>
                  <a:lnTo>
                    <a:pt x="5175701" y="2760761"/>
                  </a:lnTo>
                  <a:close/>
                </a:path>
                <a:path w="9865360" h="2760979">
                  <a:moveTo>
                    <a:pt x="5156651" y="2760761"/>
                  </a:moveTo>
                  <a:lnTo>
                    <a:pt x="5147126" y="2760761"/>
                  </a:lnTo>
                  <a:lnTo>
                    <a:pt x="5147126" y="2751236"/>
                  </a:lnTo>
                  <a:lnTo>
                    <a:pt x="5156651" y="2751236"/>
                  </a:lnTo>
                  <a:lnTo>
                    <a:pt x="5156651" y="2760761"/>
                  </a:lnTo>
                  <a:close/>
                </a:path>
                <a:path w="9865360" h="2760979">
                  <a:moveTo>
                    <a:pt x="5137601" y="2760761"/>
                  </a:moveTo>
                  <a:lnTo>
                    <a:pt x="5128076" y="2760761"/>
                  </a:lnTo>
                  <a:lnTo>
                    <a:pt x="5128076" y="2751236"/>
                  </a:lnTo>
                  <a:lnTo>
                    <a:pt x="5137601" y="2751236"/>
                  </a:lnTo>
                  <a:lnTo>
                    <a:pt x="5137601" y="2760761"/>
                  </a:lnTo>
                  <a:close/>
                </a:path>
                <a:path w="9865360" h="2760979">
                  <a:moveTo>
                    <a:pt x="5118551" y="2760761"/>
                  </a:moveTo>
                  <a:lnTo>
                    <a:pt x="5109026" y="2760761"/>
                  </a:lnTo>
                  <a:lnTo>
                    <a:pt x="5109026" y="2751236"/>
                  </a:lnTo>
                  <a:lnTo>
                    <a:pt x="5118551" y="2751236"/>
                  </a:lnTo>
                  <a:lnTo>
                    <a:pt x="5118551" y="2760761"/>
                  </a:lnTo>
                  <a:close/>
                </a:path>
                <a:path w="9865360" h="2760979">
                  <a:moveTo>
                    <a:pt x="5099501" y="2760761"/>
                  </a:moveTo>
                  <a:lnTo>
                    <a:pt x="5089976" y="2760761"/>
                  </a:lnTo>
                  <a:lnTo>
                    <a:pt x="5089976" y="2751236"/>
                  </a:lnTo>
                  <a:lnTo>
                    <a:pt x="5099501" y="2751236"/>
                  </a:lnTo>
                  <a:lnTo>
                    <a:pt x="5099501" y="2760761"/>
                  </a:lnTo>
                  <a:close/>
                </a:path>
                <a:path w="9865360" h="2760979">
                  <a:moveTo>
                    <a:pt x="5080451" y="2760761"/>
                  </a:moveTo>
                  <a:lnTo>
                    <a:pt x="5070926" y="2760761"/>
                  </a:lnTo>
                  <a:lnTo>
                    <a:pt x="5070926" y="2751236"/>
                  </a:lnTo>
                  <a:lnTo>
                    <a:pt x="5080451" y="2751236"/>
                  </a:lnTo>
                  <a:lnTo>
                    <a:pt x="5080451" y="2760761"/>
                  </a:lnTo>
                  <a:close/>
                </a:path>
                <a:path w="9865360" h="2760979">
                  <a:moveTo>
                    <a:pt x="5061401" y="2760761"/>
                  </a:moveTo>
                  <a:lnTo>
                    <a:pt x="5051876" y="2760761"/>
                  </a:lnTo>
                  <a:lnTo>
                    <a:pt x="5051876" y="2751236"/>
                  </a:lnTo>
                  <a:lnTo>
                    <a:pt x="5061401" y="2751236"/>
                  </a:lnTo>
                  <a:lnTo>
                    <a:pt x="5061401" y="2760761"/>
                  </a:lnTo>
                  <a:close/>
                </a:path>
                <a:path w="9865360" h="2760979">
                  <a:moveTo>
                    <a:pt x="5042351" y="2760761"/>
                  </a:moveTo>
                  <a:lnTo>
                    <a:pt x="5032826" y="2760761"/>
                  </a:lnTo>
                  <a:lnTo>
                    <a:pt x="5032826" y="2751236"/>
                  </a:lnTo>
                  <a:lnTo>
                    <a:pt x="5042351" y="2751236"/>
                  </a:lnTo>
                  <a:lnTo>
                    <a:pt x="5042351" y="2760761"/>
                  </a:lnTo>
                  <a:close/>
                </a:path>
                <a:path w="9865360" h="2760979">
                  <a:moveTo>
                    <a:pt x="5023301" y="2760761"/>
                  </a:moveTo>
                  <a:lnTo>
                    <a:pt x="5013776" y="2760761"/>
                  </a:lnTo>
                  <a:lnTo>
                    <a:pt x="5013776" y="2751236"/>
                  </a:lnTo>
                  <a:lnTo>
                    <a:pt x="5023301" y="2751236"/>
                  </a:lnTo>
                  <a:lnTo>
                    <a:pt x="5023301" y="2760761"/>
                  </a:lnTo>
                  <a:close/>
                </a:path>
                <a:path w="9865360" h="2760979">
                  <a:moveTo>
                    <a:pt x="5004251" y="2760761"/>
                  </a:moveTo>
                  <a:lnTo>
                    <a:pt x="4994726" y="2760761"/>
                  </a:lnTo>
                  <a:lnTo>
                    <a:pt x="4994726" y="2751236"/>
                  </a:lnTo>
                  <a:lnTo>
                    <a:pt x="5004251" y="2751236"/>
                  </a:lnTo>
                  <a:lnTo>
                    <a:pt x="5004251" y="2760761"/>
                  </a:lnTo>
                  <a:close/>
                </a:path>
                <a:path w="9865360" h="2760979">
                  <a:moveTo>
                    <a:pt x="4985201" y="2760761"/>
                  </a:moveTo>
                  <a:lnTo>
                    <a:pt x="4975676" y="2760761"/>
                  </a:lnTo>
                  <a:lnTo>
                    <a:pt x="4975676" y="2751236"/>
                  </a:lnTo>
                  <a:lnTo>
                    <a:pt x="4985201" y="2751236"/>
                  </a:lnTo>
                  <a:lnTo>
                    <a:pt x="4985201" y="2760761"/>
                  </a:lnTo>
                  <a:close/>
                </a:path>
                <a:path w="9865360" h="2760979">
                  <a:moveTo>
                    <a:pt x="4966151" y="2760761"/>
                  </a:moveTo>
                  <a:lnTo>
                    <a:pt x="4956626" y="2760761"/>
                  </a:lnTo>
                  <a:lnTo>
                    <a:pt x="4956626" y="2751236"/>
                  </a:lnTo>
                  <a:lnTo>
                    <a:pt x="4966151" y="2751236"/>
                  </a:lnTo>
                  <a:lnTo>
                    <a:pt x="4966151" y="2760761"/>
                  </a:lnTo>
                  <a:close/>
                </a:path>
                <a:path w="9865360" h="2760979">
                  <a:moveTo>
                    <a:pt x="4947101" y="2760761"/>
                  </a:moveTo>
                  <a:lnTo>
                    <a:pt x="4937576" y="2760761"/>
                  </a:lnTo>
                  <a:lnTo>
                    <a:pt x="4937576" y="2751236"/>
                  </a:lnTo>
                  <a:lnTo>
                    <a:pt x="4947101" y="2751236"/>
                  </a:lnTo>
                  <a:lnTo>
                    <a:pt x="4947101" y="2760761"/>
                  </a:lnTo>
                  <a:close/>
                </a:path>
                <a:path w="9865360" h="2760979">
                  <a:moveTo>
                    <a:pt x="4928051" y="2760761"/>
                  </a:moveTo>
                  <a:lnTo>
                    <a:pt x="4918526" y="2760761"/>
                  </a:lnTo>
                  <a:lnTo>
                    <a:pt x="4918526" y="2751236"/>
                  </a:lnTo>
                  <a:lnTo>
                    <a:pt x="4928051" y="2751236"/>
                  </a:lnTo>
                  <a:lnTo>
                    <a:pt x="4928051" y="2760761"/>
                  </a:lnTo>
                  <a:close/>
                </a:path>
                <a:path w="9865360" h="2760979">
                  <a:moveTo>
                    <a:pt x="4909001" y="2760761"/>
                  </a:moveTo>
                  <a:lnTo>
                    <a:pt x="4899476" y="2760761"/>
                  </a:lnTo>
                  <a:lnTo>
                    <a:pt x="4899476" y="2751236"/>
                  </a:lnTo>
                  <a:lnTo>
                    <a:pt x="4909001" y="2751236"/>
                  </a:lnTo>
                  <a:lnTo>
                    <a:pt x="4909001" y="2760761"/>
                  </a:lnTo>
                  <a:close/>
                </a:path>
                <a:path w="9865360" h="2760979">
                  <a:moveTo>
                    <a:pt x="4889951" y="2760761"/>
                  </a:moveTo>
                  <a:lnTo>
                    <a:pt x="4880426" y="2760761"/>
                  </a:lnTo>
                  <a:lnTo>
                    <a:pt x="4880426" y="2751236"/>
                  </a:lnTo>
                  <a:lnTo>
                    <a:pt x="4889951" y="2751236"/>
                  </a:lnTo>
                  <a:lnTo>
                    <a:pt x="4889951" y="2760761"/>
                  </a:lnTo>
                  <a:close/>
                </a:path>
                <a:path w="9865360" h="2760979">
                  <a:moveTo>
                    <a:pt x="4870901" y="2760761"/>
                  </a:moveTo>
                  <a:lnTo>
                    <a:pt x="4861376" y="2760761"/>
                  </a:lnTo>
                  <a:lnTo>
                    <a:pt x="4861376" y="2751236"/>
                  </a:lnTo>
                  <a:lnTo>
                    <a:pt x="4870901" y="2751236"/>
                  </a:lnTo>
                  <a:lnTo>
                    <a:pt x="4870901" y="2760761"/>
                  </a:lnTo>
                  <a:close/>
                </a:path>
                <a:path w="9865360" h="2760979">
                  <a:moveTo>
                    <a:pt x="4851851" y="2760761"/>
                  </a:moveTo>
                  <a:lnTo>
                    <a:pt x="4842326" y="2760761"/>
                  </a:lnTo>
                  <a:lnTo>
                    <a:pt x="4842326" y="2751236"/>
                  </a:lnTo>
                  <a:lnTo>
                    <a:pt x="4851851" y="2751236"/>
                  </a:lnTo>
                  <a:lnTo>
                    <a:pt x="4851851" y="2760761"/>
                  </a:lnTo>
                  <a:close/>
                </a:path>
                <a:path w="9865360" h="2760979">
                  <a:moveTo>
                    <a:pt x="4832801" y="2760761"/>
                  </a:moveTo>
                  <a:lnTo>
                    <a:pt x="4823276" y="2760761"/>
                  </a:lnTo>
                  <a:lnTo>
                    <a:pt x="4823276" y="2751236"/>
                  </a:lnTo>
                  <a:lnTo>
                    <a:pt x="4832801" y="2751236"/>
                  </a:lnTo>
                  <a:lnTo>
                    <a:pt x="4832801" y="2760761"/>
                  </a:lnTo>
                  <a:close/>
                </a:path>
                <a:path w="9865360" h="2760979">
                  <a:moveTo>
                    <a:pt x="4813751" y="2760761"/>
                  </a:moveTo>
                  <a:lnTo>
                    <a:pt x="4804226" y="2760761"/>
                  </a:lnTo>
                  <a:lnTo>
                    <a:pt x="4804226" y="2751236"/>
                  </a:lnTo>
                  <a:lnTo>
                    <a:pt x="4813751" y="2751236"/>
                  </a:lnTo>
                  <a:lnTo>
                    <a:pt x="4813751" y="2760761"/>
                  </a:lnTo>
                  <a:close/>
                </a:path>
                <a:path w="9865360" h="2760979">
                  <a:moveTo>
                    <a:pt x="4794701" y="2760761"/>
                  </a:moveTo>
                  <a:lnTo>
                    <a:pt x="4785176" y="2760761"/>
                  </a:lnTo>
                  <a:lnTo>
                    <a:pt x="4785176" y="2751236"/>
                  </a:lnTo>
                  <a:lnTo>
                    <a:pt x="4794701" y="2751236"/>
                  </a:lnTo>
                  <a:lnTo>
                    <a:pt x="4794701" y="2760761"/>
                  </a:lnTo>
                  <a:close/>
                </a:path>
                <a:path w="9865360" h="2760979">
                  <a:moveTo>
                    <a:pt x="4775651" y="2760761"/>
                  </a:moveTo>
                  <a:lnTo>
                    <a:pt x="4766126" y="2760761"/>
                  </a:lnTo>
                  <a:lnTo>
                    <a:pt x="4766126" y="2751236"/>
                  </a:lnTo>
                  <a:lnTo>
                    <a:pt x="4775651" y="2751236"/>
                  </a:lnTo>
                  <a:lnTo>
                    <a:pt x="4775651" y="2760761"/>
                  </a:lnTo>
                  <a:close/>
                </a:path>
                <a:path w="9865360" h="2760979">
                  <a:moveTo>
                    <a:pt x="4756601" y="2760761"/>
                  </a:moveTo>
                  <a:lnTo>
                    <a:pt x="4747076" y="2760761"/>
                  </a:lnTo>
                  <a:lnTo>
                    <a:pt x="4747076" y="2751236"/>
                  </a:lnTo>
                  <a:lnTo>
                    <a:pt x="4756601" y="2751236"/>
                  </a:lnTo>
                  <a:lnTo>
                    <a:pt x="4756601" y="2760761"/>
                  </a:lnTo>
                  <a:close/>
                </a:path>
                <a:path w="9865360" h="2760979">
                  <a:moveTo>
                    <a:pt x="4737551" y="2760761"/>
                  </a:moveTo>
                  <a:lnTo>
                    <a:pt x="4728026" y="2760761"/>
                  </a:lnTo>
                  <a:lnTo>
                    <a:pt x="4728026" y="2751236"/>
                  </a:lnTo>
                  <a:lnTo>
                    <a:pt x="4737551" y="2751236"/>
                  </a:lnTo>
                  <a:lnTo>
                    <a:pt x="4737551" y="2760761"/>
                  </a:lnTo>
                  <a:close/>
                </a:path>
                <a:path w="9865360" h="2760979">
                  <a:moveTo>
                    <a:pt x="4718501" y="2760761"/>
                  </a:moveTo>
                  <a:lnTo>
                    <a:pt x="4708976" y="2760761"/>
                  </a:lnTo>
                  <a:lnTo>
                    <a:pt x="4708976" y="2751236"/>
                  </a:lnTo>
                  <a:lnTo>
                    <a:pt x="4718501" y="2751236"/>
                  </a:lnTo>
                  <a:lnTo>
                    <a:pt x="4718501" y="2760761"/>
                  </a:lnTo>
                  <a:close/>
                </a:path>
                <a:path w="9865360" h="2760979">
                  <a:moveTo>
                    <a:pt x="4699451" y="2760761"/>
                  </a:moveTo>
                  <a:lnTo>
                    <a:pt x="4689926" y="2760761"/>
                  </a:lnTo>
                  <a:lnTo>
                    <a:pt x="4689926" y="2751236"/>
                  </a:lnTo>
                  <a:lnTo>
                    <a:pt x="4699451" y="2751236"/>
                  </a:lnTo>
                  <a:lnTo>
                    <a:pt x="4699451" y="2760761"/>
                  </a:lnTo>
                  <a:close/>
                </a:path>
                <a:path w="9865360" h="2760979">
                  <a:moveTo>
                    <a:pt x="4680401" y="2760761"/>
                  </a:moveTo>
                  <a:lnTo>
                    <a:pt x="4670876" y="2760761"/>
                  </a:lnTo>
                  <a:lnTo>
                    <a:pt x="4670876" y="2751236"/>
                  </a:lnTo>
                  <a:lnTo>
                    <a:pt x="4680401" y="2751236"/>
                  </a:lnTo>
                  <a:lnTo>
                    <a:pt x="4680401" y="2760761"/>
                  </a:lnTo>
                  <a:close/>
                </a:path>
                <a:path w="9865360" h="2760979">
                  <a:moveTo>
                    <a:pt x="4661351" y="2760761"/>
                  </a:moveTo>
                  <a:lnTo>
                    <a:pt x="4651826" y="2760761"/>
                  </a:lnTo>
                  <a:lnTo>
                    <a:pt x="4651826" y="2751236"/>
                  </a:lnTo>
                  <a:lnTo>
                    <a:pt x="4661351" y="2751236"/>
                  </a:lnTo>
                  <a:lnTo>
                    <a:pt x="4661351" y="2760761"/>
                  </a:lnTo>
                  <a:close/>
                </a:path>
                <a:path w="9865360" h="2760979">
                  <a:moveTo>
                    <a:pt x="4642301" y="2760761"/>
                  </a:moveTo>
                  <a:lnTo>
                    <a:pt x="4632776" y="2760761"/>
                  </a:lnTo>
                  <a:lnTo>
                    <a:pt x="4632776" y="2751236"/>
                  </a:lnTo>
                  <a:lnTo>
                    <a:pt x="4642301" y="2751236"/>
                  </a:lnTo>
                  <a:lnTo>
                    <a:pt x="4642301" y="2760761"/>
                  </a:lnTo>
                  <a:close/>
                </a:path>
                <a:path w="9865360" h="2760979">
                  <a:moveTo>
                    <a:pt x="4623251" y="2760761"/>
                  </a:moveTo>
                  <a:lnTo>
                    <a:pt x="4613726" y="2760761"/>
                  </a:lnTo>
                  <a:lnTo>
                    <a:pt x="4613726" y="2751236"/>
                  </a:lnTo>
                  <a:lnTo>
                    <a:pt x="4623251" y="2751236"/>
                  </a:lnTo>
                  <a:lnTo>
                    <a:pt x="4623251" y="2760761"/>
                  </a:lnTo>
                  <a:close/>
                </a:path>
                <a:path w="9865360" h="2760979">
                  <a:moveTo>
                    <a:pt x="4604201" y="2760761"/>
                  </a:moveTo>
                  <a:lnTo>
                    <a:pt x="4594676" y="2760761"/>
                  </a:lnTo>
                  <a:lnTo>
                    <a:pt x="4594676" y="2751236"/>
                  </a:lnTo>
                  <a:lnTo>
                    <a:pt x="4604201" y="2751236"/>
                  </a:lnTo>
                  <a:lnTo>
                    <a:pt x="4604201" y="2760761"/>
                  </a:lnTo>
                  <a:close/>
                </a:path>
                <a:path w="9865360" h="2760979">
                  <a:moveTo>
                    <a:pt x="4585151" y="2760761"/>
                  </a:moveTo>
                  <a:lnTo>
                    <a:pt x="4575626" y="2760761"/>
                  </a:lnTo>
                  <a:lnTo>
                    <a:pt x="4575626" y="2751236"/>
                  </a:lnTo>
                  <a:lnTo>
                    <a:pt x="4585151" y="2751236"/>
                  </a:lnTo>
                  <a:lnTo>
                    <a:pt x="4585151" y="2760761"/>
                  </a:lnTo>
                  <a:close/>
                </a:path>
                <a:path w="9865360" h="2760979">
                  <a:moveTo>
                    <a:pt x="4566101" y="2760761"/>
                  </a:moveTo>
                  <a:lnTo>
                    <a:pt x="4556576" y="2760761"/>
                  </a:lnTo>
                  <a:lnTo>
                    <a:pt x="4556576" y="2751236"/>
                  </a:lnTo>
                  <a:lnTo>
                    <a:pt x="4566101" y="2751236"/>
                  </a:lnTo>
                  <a:lnTo>
                    <a:pt x="4566101" y="2760761"/>
                  </a:lnTo>
                  <a:close/>
                </a:path>
                <a:path w="9865360" h="2760979">
                  <a:moveTo>
                    <a:pt x="4547051" y="2760761"/>
                  </a:moveTo>
                  <a:lnTo>
                    <a:pt x="4537526" y="2760761"/>
                  </a:lnTo>
                  <a:lnTo>
                    <a:pt x="4537526" y="2751236"/>
                  </a:lnTo>
                  <a:lnTo>
                    <a:pt x="4547051" y="2751236"/>
                  </a:lnTo>
                  <a:lnTo>
                    <a:pt x="4547051" y="2760761"/>
                  </a:lnTo>
                  <a:close/>
                </a:path>
                <a:path w="9865360" h="2760979">
                  <a:moveTo>
                    <a:pt x="4528001" y="2760761"/>
                  </a:moveTo>
                  <a:lnTo>
                    <a:pt x="4518476" y="2760761"/>
                  </a:lnTo>
                  <a:lnTo>
                    <a:pt x="4518476" y="2751236"/>
                  </a:lnTo>
                  <a:lnTo>
                    <a:pt x="4528001" y="2751236"/>
                  </a:lnTo>
                  <a:lnTo>
                    <a:pt x="4528001" y="2760761"/>
                  </a:lnTo>
                  <a:close/>
                </a:path>
                <a:path w="9865360" h="2760979">
                  <a:moveTo>
                    <a:pt x="4508951" y="2760761"/>
                  </a:moveTo>
                  <a:lnTo>
                    <a:pt x="4499426" y="2760761"/>
                  </a:lnTo>
                  <a:lnTo>
                    <a:pt x="4499426" y="2751236"/>
                  </a:lnTo>
                  <a:lnTo>
                    <a:pt x="4508951" y="2751236"/>
                  </a:lnTo>
                  <a:lnTo>
                    <a:pt x="4508951" y="2760761"/>
                  </a:lnTo>
                  <a:close/>
                </a:path>
                <a:path w="9865360" h="2760979">
                  <a:moveTo>
                    <a:pt x="4489901" y="2760761"/>
                  </a:moveTo>
                  <a:lnTo>
                    <a:pt x="4480376" y="2760761"/>
                  </a:lnTo>
                  <a:lnTo>
                    <a:pt x="4480376" y="2751236"/>
                  </a:lnTo>
                  <a:lnTo>
                    <a:pt x="4489901" y="2751236"/>
                  </a:lnTo>
                  <a:lnTo>
                    <a:pt x="4489901" y="2760761"/>
                  </a:lnTo>
                  <a:close/>
                </a:path>
                <a:path w="9865360" h="2760979">
                  <a:moveTo>
                    <a:pt x="4470851" y="2760761"/>
                  </a:moveTo>
                  <a:lnTo>
                    <a:pt x="4461326" y="2760761"/>
                  </a:lnTo>
                  <a:lnTo>
                    <a:pt x="4461326" y="2751236"/>
                  </a:lnTo>
                  <a:lnTo>
                    <a:pt x="4470851" y="2751236"/>
                  </a:lnTo>
                  <a:lnTo>
                    <a:pt x="4470851" y="2760761"/>
                  </a:lnTo>
                  <a:close/>
                </a:path>
                <a:path w="9865360" h="2760979">
                  <a:moveTo>
                    <a:pt x="4451801" y="2760761"/>
                  </a:moveTo>
                  <a:lnTo>
                    <a:pt x="4442276" y="2760761"/>
                  </a:lnTo>
                  <a:lnTo>
                    <a:pt x="4442276" y="2751236"/>
                  </a:lnTo>
                  <a:lnTo>
                    <a:pt x="4451801" y="2751236"/>
                  </a:lnTo>
                  <a:lnTo>
                    <a:pt x="4451801" y="2760761"/>
                  </a:lnTo>
                  <a:close/>
                </a:path>
                <a:path w="9865360" h="2760979">
                  <a:moveTo>
                    <a:pt x="4432751" y="2760761"/>
                  </a:moveTo>
                  <a:lnTo>
                    <a:pt x="4423226" y="2760761"/>
                  </a:lnTo>
                  <a:lnTo>
                    <a:pt x="4423226" y="2751236"/>
                  </a:lnTo>
                  <a:lnTo>
                    <a:pt x="4432751" y="2751236"/>
                  </a:lnTo>
                  <a:lnTo>
                    <a:pt x="4432751" y="2760761"/>
                  </a:lnTo>
                  <a:close/>
                </a:path>
                <a:path w="9865360" h="2760979">
                  <a:moveTo>
                    <a:pt x="4413701" y="2760761"/>
                  </a:moveTo>
                  <a:lnTo>
                    <a:pt x="4404176" y="2760761"/>
                  </a:lnTo>
                  <a:lnTo>
                    <a:pt x="4404176" y="2751236"/>
                  </a:lnTo>
                  <a:lnTo>
                    <a:pt x="4413701" y="2751236"/>
                  </a:lnTo>
                  <a:lnTo>
                    <a:pt x="4413701" y="2760761"/>
                  </a:lnTo>
                  <a:close/>
                </a:path>
                <a:path w="9865360" h="2760979">
                  <a:moveTo>
                    <a:pt x="4394651" y="2760761"/>
                  </a:moveTo>
                  <a:lnTo>
                    <a:pt x="4385126" y="2760761"/>
                  </a:lnTo>
                  <a:lnTo>
                    <a:pt x="4385126" y="2751236"/>
                  </a:lnTo>
                  <a:lnTo>
                    <a:pt x="4394651" y="2751236"/>
                  </a:lnTo>
                  <a:lnTo>
                    <a:pt x="4394651" y="2760761"/>
                  </a:lnTo>
                  <a:close/>
                </a:path>
                <a:path w="9865360" h="2760979">
                  <a:moveTo>
                    <a:pt x="4375601" y="2760761"/>
                  </a:moveTo>
                  <a:lnTo>
                    <a:pt x="4366076" y="2760761"/>
                  </a:lnTo>
                  <a:lnTo>
                    <a:pt x="4366076" y="2751236"/>
                  </a:lnTo>
                  <a:lnTo>
                    <a:pt x="4375601" y="2751236"/>
                  </a:lnTo>
                  <a:lnTo>
                    <a:pt x="4375601" y="2760761"/>
                  </a:lnTo>
                  <a:close/>
                </a:path>
                <a:path w="9865360" h="2760979">
                  <a:moveTo>
                    <a:pt x="4356551" y="2760761"/>
                  </a:moveTo>
                  <a:lnTo>
                    <a:pt x="4347026" y="2760761"/>
                  </a:lnTo>
                  <a:lnTo>
                    <a:pt x="4347026" y="2751236"/>
                  </a:lnTo>
                  <a:lnTo>
                    <a:pt x="4356551" y="2751236"/>
                  </a:lnTo>
                  <a:lnTo>
                    <a:pt x="4356551" y="2760761"/>
                  </a:lnTo>
                  <a:close/>
                </a:path>
                <a:path w="9865360" h="2760979">
                  <a:moveTo>
                    <a:pt x="4337501" y="2760761"/>
                  </a:moveTo>
                  <a:lnTo>
                    <a:pt x="4327976" y="2760761"/>
                  </a:lnTo>
                  <a:lnTo>
                    <a:pt x="4327976" y="2751236"/>
                  </a:lnTo>
                  <a:lnTo>
                    <a:pt x="4337501" y="2751236"/>
                  </a:lnTo>
                  <a:lnTo>
                    <a:pt x="4337501" y="2760761"/>
                  </a:lnTo>
                  <a:close/>
                </a:path>
                <a:path w="9865360" h="2760979">
                  <a:moveTo>
                    <a:pt x="4318451" y="2760761"/>
                  </a:moveTo>
                  <a:lnTo>
                    <a:pt x="4308926" y="2760761"/>
                  </a:lnTo>
                  <a:lnTo>
                    <a:pt x="4308926" y="2751236"/>
                  </a:lnTo>
                  <a:lnTo>
                    <a:pt x="4318451" y="2751236"/>
                  </a:lnTo>
                  <a:lnTo>
                    <a:pt x="4318451" y="2760761"/>
                  </a:lnTo>
                  <a:close/>
                </a:path>
                <a:path w="9865360" h="2760979">
                  <a:moveTo>
                    <a:pt x="4299401" y="2760761"/>
                  </a:moveTo>
                  <a:lnTo>
                    <a:pt x="4289876" y="2760761"/>
                  </a:lnTo>
                  <a:lnTo>
                    <a:pt x="4289876" y="2751236"/>
                  </a:lnTo>
                  <a:lnTo>
                    <a:pt x="4299401" y="2751236"/>
                  </a:lnTo>
                  <a:lnTo>
                    <a:pt x="4299401" y="2760761"/>
                  </a:lnTo>
                  <a:close/>
                </a:path>
                <a:path w="9865360" h="2760979">
                  <a:moveTo>
                    <a:pt x="4280351" y="2760761"/>
                  </a:moveTo>
                  <a:lnTo>
                    <a:pt x="4270826" y="2760761"/>
                  </a:lnTo>
                  <a:lnTo>
                    <a:pt x="4270826" y="2751236"/>
                  </a:lnTo>
                  <a:lnTo>
                    <a:pt x="4280351" y="2751236"/>
                  </a:lnTo>
                  <a:lnTo>
                    <a:pt x="4280351" y="2760761"/>
                  </a:lnTo>
                  <a:close/>
                </a:path>
                <a:path w="9865360" h="2760979">
                  <a:moveTo>
                    <a:pt x="4261301" y="2760761"/>
                  </a:moveTo>
                  <a:lnTo>
                    <a:pt x="4251776" y="2760761"/>
                  </a:lnTo>
                  <a:lnTo>
                    <a:pt x="4251776" y="2751236"/>
                  </a:lnTo>
                  <a:lnTo>
                    <a:pt x="4261301" y="2751236"/>
                  </a:lnTo>
                  <a:lnTo>
                    <a:pt x="4261301" y="2760761"/>
                  </a:lnTo>
                  <a:close/>
                </a:path>
                <a:path w="9865360" h="2760979">
                  <a:moveTo>
                    <a:pt x="4242251" y="2760761"/>
                  </a:moveTo>
                  <a:lnTo>
                    <a:pt x="4232726" y="2760761"/>
                  </a:lnTo>
                  <a:lnTo>
                    <a:pt x="4232726" y="2751236"/>
                  </a:lnTo>
                  <a:lnTo>
                    <a:pt x="4242251" y="2751236"/>
                  </a:lnTo>
                  <a:lnTo>
                    <a:pt x="4242251" y="2760761"/>
                  </a:lnTo>
                  <a:close/>
                </a:path>
                <a:path w="9865360" h="2760979">
                  <a:moveTo>
                    <a:pt x="4223201" y="2760761"/>
                  </a:moveTo>
                  <a:lnTo>
                    <a:pt x="4213676" y="2760761"/>
                  </a:lnTo>
                  <a:lnTo>
                    <a:pt x="4213676" y="2751236"/>
                  </a:lnTo>
                  <a:lnTo>
                    <a:pt x="4223201" y="2751236"/>
                  </a:lnTo>
                  <a:lnTo>
                    <a:pt x="4223201" y="2760761"/>
                  </a:lnTo>
                  <a:close/>
                </a:path>
                <a:path w="9865360" h="2760979">
                  <a:moveTo>
                    <a:pt x="4204151" y="2760761"/>
                  </a:moveTo>
                  <a:lnTo>
                    <a:pt x="4194626" y="2760761"/>
                  </a:lnTo>
                  <a:lnTo>
                    <a:pt x="4194626" y="2751236"/>
                  </a:lnTo>
                  <a:lnTo>
                    <a:pt x="4204151" y="2751236"/>
                  </a:lnTo>
                  <a:lnTo>
                    <a:pt x="4204151" y="2760761"/>
                  </a:lnTo>
                  <a:close/>
                </a:path>
                <a:path w="9865360" h="2760979">
                  <a:moveTo>
                    <a:pt x="4185101" y="2760761"/>
                  </a:moveTo>
                  <a:lnTo>
                    <a:pt x="4175576" y="2760761"/>
                  </a:lnTo>
                  <a:lnTo>
                    <a:pt x="4175576" y="2751236"/>
                  </a:lnTo>
                  <a:lnTo>
                    <a:pt x="4185101" y="2751236"/>
                  </a:lnTo>
                  <a:lnTo>
                    <a:pt x="4185101" y="2760761"/>
                  </a:lnTo>
                  <a:close/>
                </a:path>
                <a:path w="9865360" h="2760979">
                  <a:moveTo>
                    <a:pt x="4166051" y="2760761"/>
                  </a:moveTo>
                  <a:lnTo>
                    <a:pt x="4156526" y="2760761"/>
                  </a:lnTo>
                  <a:lnTo>
                    <a:pt x="4156526" y="2751236"/>
                  </a:lnTo>
                  <a:lnTo>
                    <a:pt x="4166051" y="2751236"/>
                  </a:lnTo>
                  <a:lnTo>
                    <a:pt x="4166051" y="2760761"/>
                  </a:lnTo>
                  <a:close/>
                </a:path>
                <a:path w="9865360" h="2760979">
                  <a:moveTo>
                    <a:pt x="4147001" y="2760761"/>
                  </a:moveTo>
                  <a:lnTo>
                    <a:pt x="4137476" y="2760761"/>
                  </a:lnTo>
                  <a:lnTo>
                    <a:pt x="4137476" y="2751236"/>
                  </a:lnTo>
                  <a:lnTo>
                    <a:pt x="4147001" y="2751236"/>
                  </a:lnTo>
                  <a:lnTo>
                    <a:pt x="4147001" y="2760761"/>
                  </a:lnTo>
                  <a:close/>
                </a:path>
                <a:path w="9865360" h="2760979">
                  <a:moveTo>
                    <a:pt x="4127951" y="2760761"/>
                  </a:moveTo>
                  <a:lnTo>
                    <a:pt x="4118426" y="2760761"/>
                  </a:lnTo>
                  <a:lnTo>
                    <a:pt x="4118426" y="2751236"/>
                  </a:lnTo>
                  <a:lnTo>
                    <a:pt x="4127951" y="2751236"/>
                  </a:lnTo>
                  <a:lnTo>
                    <a:pt x="4127951" y="2760761"/>
                  </a:lnTo>
                  <a:close/>
                </a:path>
                <a:path w="9865360" h="2760979">
                  <a:moveTo>
                    <a:pt x="4108901" y="2760761"/>
                  </a:moveTo>
                  <a:lnTo>
                    <a:pt x="4099376" y="2760761"/>
                  </a:lnTo>
                  <a:lnTo>
                    <a:pt x="4099376" y="2751236"/>
                  </a:lnTo>
                  <a:lnTo>
                    <a:pt x="4108901" y="2751236"/>
                  </a:lnTo>
                  <a:lnTo>
                    <a:pt x="4108901" y="2760761"/>
                  </a:lnTo>
                  <a:close/>
                </a:path>
                <a:path w="9865360" h="2760979">
                  <a:moveTo>
                    <a:pt x="4089851" y="2760761"/>
                  </a:moveTo>
                  <a:lnTo>
                    <a:pt x="4080326" y="2760761"/>
                  </a:lnTo>
                  <a:lnTo>
                    <a:pt x="4080326" y="2751236"/>
                  </a:lnTo>
                  <a:lnTo>
                    <a:pt x="4089851" y="2751236"/>
                  </a:lnTo>
                  <a:lnTo>
                    <a:pt x="4089851" y="2760761"/>
                  </a:lnTo>
                  <a:close/>
                </a:path>
                <a:path w="9865360" h="2760979">
                  <a:moveTo>
                    <a:pt x="4070801" y="2760761"/>
                  </a:moveTo>
                  <a:lnTo>
                    <a:pt x="4061276" y="2760761"/>
                  </a:lnTo>
                  <a:lnTo>
                    <a:pt x="4061276" y="2751236"/>
                  </a:lnTo>
                  <a:lnTo>
                    <a:pt x="4070801" y="2751236"/>
                  </a:lnTo>
                  <a:lnTo>
                    <a:pt x="4070801" y="2760761"/>
                  </a:lnTo>
                  <a:close/>
                </a:path>
                <a:path w="9865360" h="2760979">
                  <a:moveTo>
                    <a:pt x="4051751" y="2760761"/>
                  </a:moveTo>
                  <a:lnTo>
                    <a:pt x="4042226" y="2760761"/>
                  </a:lnTo>
                  <a:lnTo>
                    <a:pt x="4042226" y="2751236"/>
                  </a:lnTo>
                  <a:lnTo>
                    <a:pt x="4051751" y="2751236"/>
                  </a:lnTo>
                  <a:lnTo>
                    <a:pt x="4051751" y="2760761"/>
                  </a:lnTo>
                  <a:close/>
                </a:path>
                <a:path w="9865360" h="2760979">
                  <a:moveTo>
                    <a:pt x="4032701" y="2760761"/>
                  </a:moveTo>
                  <a:lnTo>
                    <a:pt x="4023176" y="2760761"/>
                  </a:lnTo>
                  <a:lnTo>
                    <a:pt x="4023176" y="2751236"/>
                  </a:lnTo>
                  <a:lnTo>
                    <a:pt x="4032701" y="2751236"/>
                  </a:lnTo>
                  <a:lnTo>
                    <a:pt x="4032701" y="2760761"/>
                  </a:lnTo>
                  <a:close/>
                </a:path>
                <a:path w="9865360" h="2760979">
                  <a:moveTo>
                    <a:pt x="4013651" y="2760761"/>
                  </a:moveTo>
                  <a:lnTo>
                    <a:pt x="4004126" y="2760761"/>
                  </a:lnTo>
                  <a:lnTo>
                    <a:pt x="4004126" y="2751236"/>
                  </a:lnTo>
                  <a:lnTo>
                    <a:pt x="4013651" y="2751236"/>
                  </a:lnTo>
                  <a:lnTo>
                    <a:pt x="4013651" y="2760761"/>
                  </a:lnTo>
                  <a:close/>
                </a:path>
                <a:path w="9865360" h="2760979">
                  <a:moveTo>
                    <a:pt x="3994601" y="2760761"/>
                  </a:moveTo>
                  <a:lnTo>
                    <a:pt x="3985076" y="2760761"/>
                  </a:lnTo>
                  <a:lnTo>
                    <a:pt x="3985076" y="2751236"/>
                  </a:lnTo>
                  <a:lnTo>
                    <a:pt x="3994601" y="2751236"/>
                  </a:lnTo>
                  <a:lnTo>
                    <a:pt x="3994601" y="2760761"/>
                  </a:lnTo>
                  <a:close/>
                </a:path>
                <a:path w="9865360" h="2760979">
                  <a:moveTo>
                    <a:pt x="3975551" y="2760761"/>
                  </a:moveTo>
                  <a:lnTo>
                    <a:pt x="3966026" y="2760761"/>
                  </a:lnTo>
                  <a:lnTo>
                    <a:pt x="3966026" y="2751236"/>
                  </a:lnTo>
                  <a:lnTo>
                    <a:pt x="3975551" y="2751236"/>
                  </a:lnTo>
                  <a:lnTo>
                    <a:pt x="3975551" y="2760761"/>
                  </a:lnTo>
                  <a:close/>
                </a:path>
                <a:path w="9865360" h="2760979">
                  <a:moveTo>
                    <a:pt x="3956501" y="2760761"/>
                  </a:moveTo>
                  <a:lnTo>
                    <a:pt x="3946976" y="2760761"/>
                  </a:lnTo>
                  <a:lnTo>
                    <a:pt x="3946976" y="2751236"/>
                  </a:lnTo>
                  <a:lnTo>
                    <a:pt x="3956501" y="2751236"/>
                  </a:lnTo>
                  <a:lnTo>
                    <a:pt x="3956501" y="2760761"/>
                  </a:lnTo>
                  <a:close/>
                </a:path>
                <a:path w="9865360" h="2760979">
                  <a:moveTo>
                    <a:pt x="3937451" y="2760761"/>
                  </a:moveTo>
                  <a:lnTo>
                    <a:pt x="3927926" y="2760761"/>
                  </a:lnTo>
                  <a:lnTo>
                    <a:pt x="3927926" y="2751236"/>
                  </a:lnTo>
                  <a:lnTo>
                    <a:pt x="3937451" y="2751236"/>
                  </a:lnTo>
                  <a:lnTo>
                    <a:pt x="3937451" y="2760761"/>
                  </a:lnTo>
                  <a:close/>
                </a:path>
                <a:path w="9865360" h="2760979">
                  <a:moveTo>
                    <a:pt x="3918401" y="2760761"/>
                  </a:moveTo>
                  <a:lnTo>
                    <a:pt x="3908876" y="2760761"/>
                  </a:lnTo>
                  <a:lnTo>
                    <a:pt x="3908876" y="2751236"/>
                  </a:lnTo>
                  <a:lnTo>
                    <a:pt x="3918401" y="2751236"/>
                  </a:lnTo>
                  <a:lnTo>
                    <a:pt x="3918401" y="2760761"/>
                  </a:lnTo>
                  <a:close/>
                </a:path>
                <a:path w="9865360" h="2760979">
                  <a:moveTo>
                    <a:pt x="3899351" y="2760761"/>
                  </a:moveTo>
                  <a:lnTo>
                    <a:pt x="3889826" y="2760761"/>
                  </a:lnTo>
                  <a:lnTo>
                    <a:pt x="3889826" y="2751236"/>
                  </a:lnTo>
                  <a:lnTo>
                    <a:pt x="3899351" y="2751236"/>
                  </a:lnTo>
                  <a:lnTo>
                    <a:pt x="3899351" y="2760761"/>
                  </a:lnTo>
                  <a:close/>
                </a:path>
                <a:path w="9865360" h="2760979">
                  <a:moveTo>
                    <a:pt x="3880301" y="2760761"/>
                  </a:moveTo>
                  <a:lnTo>
                    <a:pt x="3870776" y="2760761"/>
                  </a:lnTo>
                  <a:lnTo>
                    <a:pt x="3870776" y="2751236"/>
                  </a:lnTo>
                  <a:lnTo>
                    <a:pt x="3880301" y="2751236"/>
                  </a:lnTo>
                  <a:lnTo>
                    <a:pt x="3880301" y="2760761"/>
                  </a:lnTo>
                  <a:close/>
                </a:path>
                <a:path w="9865360" h="2760979">
                  <a:moveTo>
                    <a:pt x="3861251" y="2760761"/>
                  </a:moveTo>
                  <a:lnTo>
                    <a:pt x="3851726" y="2760761"/>
                  </a:lnTo>
                  <a:lnTo>
                    <a:pt x="3851726" y="2751236"/>
                  </a:lnTo>
                  <a:lnTo>
                    <a:pt x="3861251" y="2751236"/>
                  </a:lnTo>
                  <a:lnTo>
                    <a:pt x="3861251" y="2760761"/>
                  </a:lnTo>
                  <a:close/>
                </a:path>
                <a:path w="9865360" h="2760979">
                  <a:moveTo>
                    <a:pt x="3842201" y="2760761"/>
                  </a:moveTo>
                  <a:lnTo>
                    <a:pt x="3832676" y="2760761"/>
                  </a:lnTo>
                  <a:lnTo>
                    <a:pt x="3832676" y="2751236"/>
                  </a:lnTo>
                  <a:lnTo>
                    <a:pt x="3842201" y="2751236"/>
                  </a:lnTo>
                  <a:lnTo>
                    <a:pt x="3842201" y="2760761"/>
                  </a:lnTo>
                  <a:close/>
                </a:path>
                <a:path w="9865360" h="2760979">
                  <a:moveTo>
                    <a:pt x="3823151" y="2760761"/>
                  </a:moveTo>
                  <a:lnTo>
                    <a:pt x="3813626" y="2760761"/>
                  </a:lnTo>
                  <a:lnTo>
                    <a:pt x="3813626" y="2751236"/>
                  </a:lnTo>
                  <a:lnTo>
                    <a:pt x="3823151" y="2751236"/>
                  </a:lnTo>
                  <a:lnTo>
                    <a:pt x="3823151" y="2760761"/>
                  </a:lnTo>
                  <a:close/>
                </a:path>
                <a:path w="9865360" h="2760979">
                  <a:moveTo>
                    <a:pt x="3804101" y="2760761"/>
                  </a:moveTo>
                  <a:lnTo>
                    <a:pt x="3794576" y="2760761"/>
                  </a:lnTo>
                  <a:lnTo>
                    <a:pt x="3794576" y="2751236"/>
                  </a:lnTo>
                  <a:lnTo>
                    <a:pt x="3804101" y="2751236"/>
                  </a:lnTo>
                  <a:lnTo>
                    <a:pt x="3804101" y="2760761"/>
                  </a:lnTo>
                  <a:close/>
                </a:path>
                <a:path w="9865360" h="2760979">
                  <a:moveTo>
                    <a:pt x="3785051" y="2760761"/>
                  </a:moveTo>
                  <a:lnTo>
                    <a:pt x="3775526" y="2760761"/>
                  </a:lnTo>
                  <a:lnTo>
                    <a:pt x="3775526" y="2751236"/>
                  </a:lnTo>
                  <a:lnTo>
                    <a:pt x="3785051" y="2751236"/>
                  </a:lnTo>
                  <a:lnTo>
                    <a:pt x="3785051" y="2760761"/>
                  </a:lnTo>
                  <a:close/>
                </a:path>
                <a:path w="9865360" h="2760979">
                  <a:moveTo>
                    <a:pt x="3766001" y="2760761"/>
                  </a:moveTo>
                  <a:lnTo>
                    <a:pt x="3756476" y="2760761"/>
                  </a:lnTo>
                  <a:lnTo>
                    <a:pt x="3756476" y="2751236"/>
                  </a:lnTo>
                  <a:lnTo>
                    <a:pt x="3766001" y="2751236"/>
                  </a:lnTo>
                  <a:lnTo>
                    <a:pt x="3766001" y="2760761"/>
                  </a:lnTo>
                  <a:close/>
                </a:path>
                <a:path w="9865360" h="2760979">
                  <a:moveTo>
                    <a:pt x="3746951" y="2760761"/>
                  </a:moveTo>
                  <a:lnTo>
                    <a:pt x="3737426" y="2760761"/>
                  </a:lnTo>
                  <a:lnTo>
                    <a:pt x="3737426" y="2751236"/>
                  </a:lnTo>
                  <a:lnTo>
                    <a:pt x="3746951" y="2751236"/>
                  </a:lnTo>
                  <a:lnTo>
                    <a:pt x="3746951" y="2760761"/>
                  </a:lnTo>
                  <a:close/>
                </a:path>
                <a:path w="9865360" h="2760979">
                  <a:moveTo>
                    <a:pt x="3727901" y="2760761"/>
                  </a:moveTo>
                  <a:lnTo>
                    <a:pt x="3718376" y="2760761"/>
                  </a:lnTo>
                  <a:lnTo>
                    <a:pt x="3718376" y="2751236"/>
                  </a:lnTo>
                  <a:lnTo>
                    <a:pt x="3727901" y="2751236"/>
                  </a:lnTo>
                  <a:lnTo>
                    <a:pt x="3727901" y="2760761"/>
                  </a:lnTo>
                  <a:close/>
                </a:path>
                <a:path w="9865360" h="2760979">
                  <a:moveTo>
                    <a:pt x="3708851" y="2760761"/>
                  </a:moveTo>
                  <a:lnTo>
                    <a:pt x="3699326" y="2760761"/>
                  </a:lnTo>
                  <a:lnTo>
                    <a:pt x="3699326" y="2751236"/>
                  </a:lnTo>
                  <a:lnTo>
                    <a:pt x="3708851" y="2751236"/>
                  </a:lnTo>
                  <a:lnTo>
                    <a:pt x="3708851" y="2760761"/>
                  </a:lnTo>
                  <a:close/>
                </a:path>
                <a:path w="9865360" h="2760979">
                  <a:moveTo>
                    <a:pt x="3689801" y="2760761"/>
                  </a:moveTo>
                  <a:lnTo>
                    <a:pt x="3680276" y="2760761"/>
                  </a:lnTo>
                  <a:lnTo>
                    <a:pt x="3680276" y="2751236"/>
                  </a:lnTo>
                  <a:lnTo>
                    <a:pt x="3689801" y="2751236"/>
                  </a:lnTo>
                  <a:lnTo>
                    <a:pt x="3689801" y="2760761"/>
                  </a:lnTo>
                  <a:close/>
                </a:path>
                <a:path w="9865360" h="2760979">
                  <a:moveTo>
                    <a:pt x="3670751" y="2760761"/>
                  </a:moveTo>
                  <a:lnTo>
                    <a:pt x="3661226" y="2760761"/>
                  </a:lnTo>
                  <a:lnTo>
                    <a:pt x="3661226" y="2751236"/>
                  </a:lnTo>
                  <a:lnTo>
                    <a:pt x="3670751" y="2751236"/>
                  </a:lnTo>
                  <a:lnTo>
                    <a:pt x="3670751" y="2760761"/>
                  </a:lnTo>
                  <a:close/>
                </a:path>
                <a:path w="9865360" h="2760979">
                  <a:moveTo>
                    <a:pt x="3651701" y="2760761"/>
                  </a:moveTo>
                  <a:lnTo>
                    <a:pt x="3642176" y="2760761"/>
                  </a:lnTo>
                  <a:lnTo>
                    <a:pt x="3642176" y="2751236"/>
                  </a:lnTo>
                  <a:lnTo>
                    <a:pt x="3651701" y="2751236"/>
                  </a:lnTo>
                  <a:lnTo>
                    <a:pt x="3651701" y="2760761"/>
                  </a:lnTo>
                  <a:close/>
                </a:path>
                <a:path w="9865360" h="2760979">
                  <a:moveTo>
                    <a:pt x="3632651" y="2760761"/>
                  </a:moveTo>
                  <a:lnTo>
                    <a:pt x="3623126" y="2760761"/>
                  </a:lnTo>
                  <a:lnTo>
                    <a:pt x="3623126" y="2751236"/>
                  </a:lnTo>
                  <a:lnTo>
                    <a:pt x="3632651" y="2751236"/>
                  </a:lnTo>
                  <a:lnTo>
                    <a:pt x="3632651" y="2760761"/>
                  </a:lnTo>
                  <a:close/>
                </a:path>
                <a:path w="9865360" h="2760979">
                  <a:moveTo>
                    <a:pt x="3613601" y="2760761"/>
                  </a:moveTo>
                  <a:lnTo>
                    <a:pt x="3604076" y="2760761"/>
                  </a:lnTo>
                  <a:lnTo>
                    <a:pt x="3604076" y="2751236"/>
                  </a:lnTo>
                  <a:lnTo>
                    <a:pt x="3613601" y="2751236"/>
                  </a:lnTo>
                  <a:lnTo>
                    <a:pt x="3613601" y="2760761"/>
                  </a:lnTo>
                  <a:close/>
                </a:path>
                <a:path w="9865360" h="2760979">
                  <a:moveTo>
                    <a:pt x="3594551" y="2760761"/>
                  </a:moveTo>
                  <a:lnTo>
                    <a:pt x="3585026" y="2760761"/>
                  </a:lnTo>
                  <a:lnTo>
                    <a:pt x="3585026" y="2751236"/>
                  </a:lnTo>
                  <a:lnTo>
                    <a:pt x="3594551" y="2751236"/>
                  </a:lnTo>
                  <a:lnTo>
                    <a:pt x="3594551" y="2760761"/>
                  </a:lnTo>
                  <a:close/>
                </a:path>
                <a:path w="9865360" h="2760979">
                  <a:moveTo>
                    <a:pt x="3575501" y="2760761"/>
                  </a:moveTo>
                  <a:lnTo>
                    <a:pt x="3565976" y="2760761"/>
                  </a:lnTo>
                  <a:lnTo>
                    <a:pt x="3565976" y="2751236"/>
                  </a:lnTo>
                  <a:lnTo>
                    <a:pt x="3575501" y="2751236"/>
                  </a:lnTo>
                  <a:lnTo>
                    <a:pt x="3575501" y="2760761"/>
                  </a:lnTo>
                  <a:close/>
                </a:path>
                <a:path w="9865360" h="2760979">
                  <a:moveTo>
                    <a:pt x="3556451" y="2760761"/>
                  </a:moveTo>
                  <a:lnTo>
                    <a:pt x="3546926" y="2760761"/>
                  </a:lnTo>
                  <a:lnTo>
                    <a:pt x="3546926" y="2751236"/>
                  </a:lnTo>
                  <a:lnTo>
                    <a:pt x="3556451" y="2751236"/>
                  </a:lnTo>
                  <a:lnTo>
                    <a:pt x="3556451" y="2760761"/>
                  </a:lnTo>
                  <a:close/>
                </a:path>
                <a:path w="9865360" h="2760979">
                  <a:moveTo>
                    <a:pt x="3537401" y="2760761"/>
                  </a:moveTo>
                  <a:lnTo>
                    <a:pt x="3527876" y="2760761"/>
                  </a:lnTo>
                  <a:lnTo>
                    <a:pt x="3527876" y="2751236"/>
                  </a:lnTo>
                  <a:lnTo>
                    <a:pt x="3537401" y="2751236"/>
                  </a:lnTo>
                  <a:lnTo>
                    <a:pt x="3537401" y="2760761"/>
                  </a:lnTo>
                  <a:close/>
                </a:path>
                <a:path w="9865360" h="2760979">
                  <a:moveTo>
                    <a:pt x="3518351" y="2760761"/>
                  </a:moveTo>
                  <a:lnTo>
                    <a:pt x="3508826" y="2760761"/>
                  </a:lnTo>
                  <a:lnTo>
                    <a:pt x="3508826" y="2751236"/>
                  </a:lnTo>
                  <a:lnTo>
                    <a:pt x="3518351" y="2751236"/>
                  </a:lnTo>
                  <a:lnTo>
                    <a:pt x="3518351" y="2760761"/>
                  </a:lnTo>
                  <a:close/>
                </a:path>
                <a:path w="9865360" h="2760979">
                  <a:moveTo>
                    <a:pt x="3499301" y="2760761"/>
                  </a:moveTo>
                  <a:lnTo>
                    <a:pt x="3489776" y="2760761"/>
                  </a:lnTo>
                  <a:lnTo>
                    <a:pt x="3489776" y="2751236"/>
                  </a:lnTo>
                  <a:lnTo>
                    <a:pt x="3499301" y="2751236"/>
                  </a:lnTo>
                  <a:lnTo>
                    <a:pt x="3499301" y="2760761"/>
                  </a:lnTo>
                  <a:close/>
                </a:path>
                <a:path w="9865360" h="2760979">
                  <a:moveTo>
                    <a:pt x="3480251" y="2760761"/>
                  </a:moveTo>
                  <a:lnTo>
                    <a:pt x="3470726" y="2760761"/>
                  </a:lnTo>
                  <a:lnTo>
                    <a:pt x="3470726" y="2751236"/>
                  </a:lnTo>
                  <a:lnTo>
                    <a:pt x="3480251" y="2751236"/>
                  </a:lnTo>
                  <a:lnTo>
                    <a:pt x="3480251" y="2760761"/>
                  </a:lnTo>
                  <a:close/>
                </a:path>
                <a:path w="9865360" h="2760979">
                  <a:moveTo>
                    <a:pt x="3461201" y="2760761"/>
                  </a:moveTo>
                  <a:lnTo>
                    <a:pt x="3451676" y="2760761"/>
                  </a:lnTo>
                  <a:lnTo>
                    <a:pt x="3451676" y="2751236"/>
                  </a:lnTo>
                  <a:lnTo>
                    <a:pt x="3461201" y="2751236"/>
                  </a:lnTo>
                  <a:lnTo>
                    <a:pt x="3461201" y="2760761"/>
                  </a:lnTo>
                  <a:close/>
                </a:path>
                <a:path w="9865360" h="2760979">
                  <a:moveTo>
                    <a:pt x="3442151" y="2760761"/>
                  </a:moveTo>
                  <a:lnTo>
                    <a:pt x="3432626" y="2760761"/>
                  </a:lnTo>
                  <a:lnTo>
                    <a:pt x="3432626" y="2751236"/>
                  </a:lnTo>
                  <a:lnTo>
                    <a:pt x="3442151" y="2751236"/>
                  </a:lnTo>
                  <a:lnTo>
                    <a:pt x="3442151" y="2760761"/>
                  </a:lnTo>
                  <a:close/>
                </a:path>
                <a:path w="9865360" h="2760979">
                  <a:moveTo>
                    <a:pt x="3423101" y="2760761"/>
                  </a:moveTo>
                  <a:lnTo>
                    <a:pt x="3413576" y="2760761"/>
                  </a:lnTo>
                  <a:lnTo>
                    <a:pt x="3413576" y="2751236"/>
                  </a:lnTo>
                  <a:lnTo>
                    <a:pt x="3423101" y="2751236"/>
                  </a:lnTo>
                  <a:lnTo>
                    <a:pt x="3423101" y="2760761"/>
                  </a:lnTo>
                  <a:close/>
                </a:path>
                <a:path w="9865360" h="2760979">
                  <a:moveTo>
                    <a:pt x="3404051" y="2760761"/>
                  </a:moveTo>
                  <a:lnTo>
                    <a:pt x="3394526" y="2760761"/>
                  </a:lnTo>
                  <a:lnTo>
                    <a:pt x="3394526" y="2751236"/>
                  </a:lnTo>
                  <a:lnTo>
                    <a:pt x="3404051" y="2751236"/>
                  </a:lnTo>
                  <a:lnTo>
                    <a:pt x="3404051" y="2760761"/>
                  </a:lnTo>
                  <a:close/>
                </a:path>
                <a:path w="9865360" h="2760979">
                  <a:moveTo>
                    <a:pt x="3385001" y="2760761"/>
                  </a:moveTo>
                  <a:lnTo>
                    <a:pt x="3375476" y="2760761"/>
                  </a:lnTo>
                  <a:lnTo>
                    <a:pt x="3375476" y="2751236"/>
                  </a:lnTo>
                  <a:lnTo>
                    <a:pt x="3385001" y="2751236"/>
                  </a:lnTo>
                  <a:lnTo>
                    <a:pt x="3385001" y="2760761"/>
                  </a:lnTo>
                  <a:close/>
                </a:path>
                <a:path w="9865360" h="2760979">
                  <a:moveTo>
                    <a:pt x="3365951" y="2760761"/>
                  </a:moveTo>
                  <a:lnTo>
                    <a:pt x="3356426" y="2760761"/>
                  </a:lnTo>
                  <a:lnTo>
                    <a:pt x="3356426" y="2751236"/>
                  </a:lnTo>
                  <a:lnTo>
                    <a:pt x="3365951" y="2751236"/>
                  </a:lnTo>
                  <a:lnTo>
                    <a:pt x="3365951" y="2760761"/>
                  </a:lnTo>
                  <a:close/>
                </a:path>
                <a:path w="9865360" h="2760979">
                  <a:moveTo>
                    <a:pt x="3346901" y="2760761"/>
                  </a:moveTo>
                  <a:lnTo>
                    <a:pt x="3337376" y="2760761"/>
                  </a:lnTo>
                  <a:lnTo>
                    <a:pt x="3337376" y="2751236"/>
                  </a:lnTo>
                  <a:lnTo>
                    <a:pt x="3346901" y="2751236"/>
                  </a:lnTo>
                  <a:lnTo>
                    <a:pt x="3346901" y="2760761"/>
                  </a:lnTo>
                  <a:close/>
                </a:path>
                <a:path w="9865360" h="2760979">
                  <a:moveTo>
                    <a:pt x="3327851" y="2760761"/>
                  </a:moveTo>
                  <a:lnTo>
                    <a:pt x="3318326" y="2760761"/>
                  </a:lnTo>
                  <a:lnTo>
                    <a:pt x="3318326" y="2751236"/>
                  </a:lnTo>
                  <a:lnTo>
                    <a:pt x="3327851" y="2751236"/>
                  </a:lnTo>
                  <a:lnTo>
                    <a:pt x="3327851" y="2760761"/>
                  </a:lnTo>
                  <a:close/>
                </a:path>
                <a:path w="9865360" h="2760979">
                  <a:moveTo>
                    <a:pt x="3308801" y="2760761"/>
                  </a:moveTo>
                  <a:lnTo>
                    <a:pt x="3299276" y="2760761"/>
                  </a:lnTo>
                  <a:lnTo>
                    <a:pt x="3299276" y="2751236"/>
                  </a:lnTo>
                  <a:lnTo>
                    <a:pt x="3308801" y="2751236"/>
                  </a:lnTo>
                  <a:lnTo>
                    <a:pt x="3308801" y="2760761"/>
                  </a:lnTo>
                  <a:close/>
                </a:path>
                <a:path w="9865360" h="2760979">
                  <a:moveTo>
                    <a:pt x="3289751" y="2760761"/>
                  </a:moveTo>
                  <a:lnTo>
                    <a:pt x="3280226" y="2760761"/>
                  </a:lnTo>
                  <a:lnTo>
                    <a:pt x="3280226" y="2751236"/>
                  </a:lnTo>
                  <a:lnTo>
                    <a:pt x="3289751" y="2751236"/>
                  </a:lnTo>
                  <a:lnTo>
                    <a:pt x="3289751" y="2760761"/>
                  </a:lnTo>
                  <a:close/>
                </a:path>
                <a:path w="9865360" h="2760979">
                  <a:moveTo>
                    <a:pt x="3270701" y="2760761"/>
                  </a:moveTo>
                  <a:lnTo>
                    <a:pt x="3261176" y="2760761"/>
                  </a:lnTo>
                  <a:lnTo>
                    <a:pt x="3261176" y="2751236"/>
                  </a:lnTo>
                  <a:lnTo>
                    <a:pt x="3270701" y="2751236"/>
                  </a:lnTo>
                  <a:lnTo>
                    <a:pt x="3270701" y="2760761"/>
                  </a:lnTo>
                  <a:close/>
                </a:path>
                <a:path w="9865360" h="2760979">
                  <a:moveTo>
                    <a:pt x="3251651" y="2760761"/>
                  </a:moveTo>
                  <a:lnTo>
                    <a:pt x="3242126" y="2760761"/>
                  </a:lnTo>
                  <a:lnTo>
                    <a:pt x="3242126" y="2751236"/>
                  </a:lnTo>
                  <a:lnTo>
                    <a:pt x="3251651" y="2751236"/>
                  </a:lnTo>
                  <a:lnTo>
                    <a:pt x="3251651" y="2760761"/>
                  </a:lnTo>
                  <a:close/>
                </a:path>
                <a:path w="9865360" h="2760979">
                  <a:moveTo>
                    <a:pt x="3232601" y="2760761"/>
                  </a:moveTo>
                  <a:lnTo>
                    <a:pt x="3223076" y="2760761"/>
                  </a:lnTo>
                  <a:lnTo>
                    <a:pt x="3223076" y="2751236"/>
                  </a:lnTo>
                  <a:lnTo>
                    <a:pt x="3232601" y="2751236"/>
                  </a:lnTo>
                  <a:lnTo>
                    <a:pt x="3232601" y="2760761"/>
                  </a:lnTo>
                  <a:close/>
                </a:path>
                <a:path w="9865360" h="2760979">
                  <a:moveTo>
                    <a:pt x="3213551" y="2760761"/>
                  </a:moveTo>
                  <a:lnTo>
                    <a:pt x="3204026" y="2760761"/>
                  </a:lnTo>
                  <a:lnTo>
                    <a:pt x="3204026" y="2751236"/>
                  </a:lnTo>
                  <a:lnTo>
                    <a:pt x="3213551" y="2751236"/>
                  </a:lnTo>
                  <a:lnTo>
                    <a:pt x="3213551" y="2760761"/>
                  </a:lnTo>
                  <a:close/>
                </a:path>
                <a:path w="9865360" h="2760979">
                  <a:moveTo>
                    <a:pt x="3194501" y="2760761"/>
                  </a:moveTo>
                  <a:lnTo>
                    <a:pt x="3184976" y="2760761"/>
                  </a:lnTo>
                  <a:lnTo>
                    <a:pt x="3184976" y="2751236"/>
                  </a:lnTo>
                  <a:lnTo>
                    <a:pt x="3194501" y="2751236"/>
                  </a:lnTo>
                  <a:lnTo>
                    <a:pt x="3194501" y="2760761"/>
                  </a:lnTo>
                  <a:close/>
                </a:path>
                <a:path w="9865360" h="2760979">
                  <a:moveTo>
                    <a:pt x="3175451" y="2760761"/>
                  </a:moveTo>
                  <a:lnTo>
                    <a:pt x="3165926" y="2760761"/>
                  </a:lnTo>
                  <a:lnTo>
                    <a:pt x="3165926" y="2751236"/>
                  </a:lnTo>
                  <a:lnTo>
                    <a:pt x="3175451" y="2751236"/>
                  </a:lnTo>
                  <a:lnTo>
                    <a:pt x="3175451" y="2760761"/>
                  </a:lnTo>
                  <a:close/>
                </a:path>
                <a:path w="9865360" h="2760979">
                  <a:moveTo>
                    <a:pt x="3156401" y="2760761"/>
                  </a:moveTo>
                  <a:lnTo>
                    <a:pt x="3146876" y="2760761"/>
                  </a:lnTo>
                  <a:lnTo>
                    <a:pt x="3146876" y="2751236"/>
                  </a:lnTo>
                  <a:lnTo>
                    <a:pt x="3156401" y="2751236"/>
                  </a:lnTo>
                  <a:lnTo>
                    <a:pt x="3156401" y="2760761"/>
                  </a:lnTo>
                  <a:close/>
                </a:path>
                <a:path w="9865360" h="2760979">
                  <a:moveTo>
                    <a:pt x="3137351" y="2760761"/>
                  </a:moveTo>
                  <a:lnTo>
                    <a:pt x="3127826" y="2760761"/>
                  </a:lnTo>
                  <a:lnTo>
                    <a:pt x="3127826" y="2751236"/>
                  </a:lnTo>
                  <a:lnTo>
                    <a:pt x="3137351" y="2751236"/>
                  </a:lnTo>
                  <a:lnTo>
                    <a:pt x="3137351" y="2760761"/>
                  </a:lnTo>
                  <a:close/>
                </a:path>
                <a:path w="9865360" h="2760979">
                  <a:moveTo>
                    <a:pt x="3118301" y="2760761"/>
                  </a:moveTo>
                  <a:lnTo>
                    <a:pt x="3108776" y="2760761"/>
                  </a:lnTo>
                  <a:lnTo>
                    <a:pt x="3108776" y="2751236"/>
                  </a:lnTo>
                  <a:lnTo>
                    <a:pt x="3118301" y="2751236"/>
                  </a:lnTo>
                  <a:lnTo>
                    <a:pt x="3118301" y="2760761"/>
                  </a:lnTo>
                  <a:close/>
                </a:path>
                <a:path w="9865360" h="2760979">
                  <a:moveTo>
                    <a:pt x="3099251" y="2760761"/>
                  </a:moveTo>
                  <a:lnTo>
                    <a:pt x="3089726" y="2760761"/>
                  </a:lnTo>
                  <a:lnTo>
                    <a:pt x="3089726" y="2751236"/>
                  </a:lnTo>
                  <a:lnTo>
                    <a:pt x="3099251" y="2751236"/>
                  </a:lnTo>
                  <a:lnTo>
                    <a:pt x="3099251" y="2760761"/>
                  </a:lnTo>
                  <a:close/>
                </a:path>
                <a:path w="9865360" h="2760979">
                  <a:moveTo>
                    <a:pt x="3080201" y="2760761"/>
                  </a:moveTo>
                  <a:lnTo>
                    <a:pt x="3070676" y="2760761"/>
                  </a:lnTo>
                  <a:lnTo>
                    <a:pt x="3070676" y="2751236"/>
                  </a:lnTo>
                  <a:lnTo>
                    <a:pt x="3080201" y="2751236"/>
                  </a:lnTo>
                  <a:lnTo>
                    <a:pt x="3080201" y="2760761"/>
                  </a:lnTo>
                  <a:close/>
                </a:path>
                <a:path w="9865360" h="2760979">
                  <a:moveTo>
                    <a:pt x="3061151" y="2760761"/>
                  </a:moveTo>
                  <a:lnTo>
                    <a:pt x="3051626" y="2760761"/>
                  </a:lnTo>
                  <a:lnTo>
                    <a:pt x="3051626" y="2751236"/>
                  </a:lnTo>
                  <a:lnTo>
                    <a:pt x="3061151" y="2751236"/>
                  </a:lnTo>
                  <a:lnTo>
                    <a:pt x="3061151" y="2760761"/>
                  </a:lnTo>
                  <a:close/>
                </a:path>
                <a:path w="9865360" h="2760979">
                  <a:moveTo>
                    <a:pt x="3042101" y="2760761"/>
                  </a:moveTo>
                  <a:lnTo>
                    <a:pt x="3032576" y="2760761"/>
                  </a:lnTo>
                  <a:lnTo>
                    <a:pt x="3032576" y="2751236"/>
                  </a:lnTo>
                  <a:lnTo>
                    <a:pt x="3042101" y="2751236"/>
                  </a:lnTo>
                  <a:lnTo>
                    <a:pt x="3042101" y="2760761"/>
                  </a:lnTo>
                  <a:close/>
                </a:path>
                <a:path w="9865360" h="2760979">
                  <a:moveTo>
                    <a:pt x="3023051" y="2760761"/>
                  </a:moveTo>
                  <a:lnTo>
                    <a:pt x="3013526" y="2760761"/>
                  </a:lnTo>
                  <a:lnTo>
                    <a:pt x="3013526" y="2751236"/>
                  </a:lnTo>
                  <a:lnTo>
                    <a:pt x="3023051" y="2751236"/>
                  </a:lnTo>
                  <a:lnTo>
                    <a:pt x="3023051" y="2760761"/>
                  </a:lnTo>
                  <a:close/>
                </a:path>
                <a:path w="9865360" h="2760979">
                  <a:moveTo>
                    <a:pt x="3004001" y="2760761"/>
                  </a:moveTo>
                  <a:lnTo>
                    <a:pt x="2994476" y="2760761"/>
                  </a:lnTo>
                  <a:lnTo>
                    <a:pt x="2994476" y="2751236"/>
                  </a:lnTo>
                  <a:lnTo>
                    <a:pt x="3004001" y="2751236"/>
                  </a:lnTo>
                  <a:lnTo>
                    <a:pt x="3004001" y="2760761"/>
                  </a:lnTo>
                  <a:close/>
                </a:path>
                <a:path w="9865360" h="2760979">
                  <a:moveTo>
                    <a:pt x="2984951" y="2760761"/>
                  </a:moveTo>
                  <a:lnTo>
                    <a:pt x="2975426" y="2760761"/>
                  </a:lnTo>
                  <a:lnTo>
                    <a:pt x="2975426" y="2751236"/>
                  </a:lnTo>
                  <a:lnTo>
                    <a:pt x="2984951" y="2751236"/>
                  </a:lnTo>
                  <a:lnTo>
                    <a:pt x="2984951" y="2760761"/>
                  </a:lnTo>
                  <a:close/>
                </a:path>
                <a:path w="9865360" h="2760979">
                  <a:moveTo>
                    <a:pt x="2965901" y="2760761"/>
                  </a:moveTo>
                  <a:lnTo>
                    <a:pt x="2956376" y="2760761"/>
                  </a:lnTo>
                  <a:lnTo>
                    <a:pt x="2956376" y="2751236"/>
                  </a:lnTo>
                  <a:lnTo>
                    <a:pt x="2965901" y="2751236"/>
                  </a:lnTo>
                  <a:lnTo>
                    <a:pt x="2965901" y="2760761"/>
                  </a:lnTo>
                  <a:close/>
                </a:path>
                <a:path w="9865360" h="2760979">
                  <a:moveTo>
                    <a:pt x="2946851" y="2760761"/>
                  </a:moveTo>
                  <a:lnTo>
                    <a:pt x="2937326" y="2760761"/>
                  </a:lnTo>
                  <a:lnTo>
                    <a:pt x="2937326" y="2751236"/>
                  </a:lnTo>
                  <a:lnTo>
                    <a:pt x="2946851" y="2751236"/>
                  </a:lnTo>
                  <a:lnTo>
                    <a:pt x="2946851" y="2760761"/>
                  </a:lnTo>
                  <a:close/>
                </a:path>
                <a:path w="9865360" h="2760979">
                  <a:moveTo>
                    <a:pt x="2927801" y="2760761"/>
                  </a:moveTo>
                  <a:lnTo>
                    <a:pt x="2918276" y="2760761"/>
                  </a:lnTo>
                  <a:lnTo>
                    <a:pt x="2918276" y="2751236"/>
                  </a:lnTo>
                  <a:lnTo>
                    <a:pt x="2927801" y="2751236"/>
                  </a:lnTo>
                  <a:lnTo>
                    <a:pt x="2927801" y="2760761"/>
                  </a:lnTo>
                  <a:close/>
                </a:path>
                <a:path w="9865360" h="2760979">
                  <a:moveTo>
                    <a:pt x="2908751" y="2760761"/>
                  </a:moveTo>
                  <a:lnTo>
                    <a:pt x="2899226" y="2760761"/>
                  </a:lnTo>
                  <a:lnTo>
                    <a:pt x="2899226" y="2751236"/>
                  </a:lnTo>
                  <a:lnTo>
                    <a:pt x="2908751" y="2751236"/>
                  </a:lnTo>
                  <a:lnTo>
                    <a:pt x="2908751" y="2760761"/>
                  </a:lnTo>
                  <a:close/>
                </a:path>
                <a:path w="9865360" h="2760979">
                  <a:moveTo>
                    <a:pt x="2889701" y="2760761"/>
                  </a:moveTo>
                  <a:lnTo>
                    <a:pt x="2880176" y="2760761"/>
                  </a:lnTo>
                  <a:lnTo>
                    <a:pt x="2880176" y="2751236"/>
                  </a:lnTo>
                  <a:lnTo>
                    <a:pt x="2889701" y="2751236"/>
                  </a:lnTo>
                  <a:lnTo>
                    <a:pt x="2889701" y="2760761"/>
                  </a:lnTo>
                  <a:close/>
                </a:path>
                <a:path w="9865360" h="2760979">
                  <a:moveTo>
                    <a:pt x="2870651" y="2760761"/>
                  </a:moveTo>
                  <a:lnTo>
                    <a:pt x="2861126" y="2760761"/>
                  </a:lnTo>
                  <a:lnTo>
                    <a:pt x="2861126" y="2751236"/>
                  </a:lnTo>
                  <a:lnTo>
                    <a:pt x="2870651" y="2751236"/>
                  </a:lnTo>
                  <a:lnTo>
                    <a:pt x="2870651" y="2760761"/>
                  </a:lnTo>
                  <a:close/>
                </a:path>
                <a:path w="9865360" h="2760979">
                  <a:moveTo>
                    <a:pt x="2851601" y="2760761"/>
                  </a:moveTo>
                  <a:lnTo>
                    <a:pt x="2842076" y="2760761"/>
                  </a:lnTo>
                  <a:lnTo>
                    <a:pt x="2842076" y="2751236"/>
                  </a:lnTo>
                  <a:lnTo>
                    <a:pt x="2851601" y="2751236"/>
                  </a:lnTo>
                  <a:lnTo>
                    <a:pt x="2851601" y="2760761"/>
                  </a:lnTo>
                  <a:close/>
                </a:path>
                <a:path w="9865360" h="2760979">
                  <a:moveTo>
                    <a:pt x="2832551" y="2760761"/>
                  </a:moveTo>
                  <a:lnTo>
                    <a:pt x="2823026" y="2760761"/>
                  </a:lnTo>
                  <a:lnTo>
                    <a:pt x="2823026" y="2751236"/>
                  </a:lnTo>
                  <a:lnTo>
                    <a:pt x="2832551" y="2751236"/>
                  </a:lnTo>
                  <a:lnTo>
                    <a:pt x="2832551" y="2760761"/>
                  </a:lnTo>
                  <a:close/>
                </a:path>
                <a:path w="9865360" h="2760979">
                  <a:moveTo>
                    <a:pt x="2813501" y="2760761"/>
                  </a:moveTo>
                  <a:lnTo>
                    <a:pt x="2803976" y="2760761"/>
                  </a:lnTo>
                  <a:lnTo>
                    <a:pt x="2803976" y="2751236"/>
                  </a:lnTo>
                  <a:lnTo>
                    <a:pt x="2813501" y="2751236"/>
                  </a:lnTo>
                  <a:lnTo>
                    <a:pt x="2813501" y="2760761"/>
                  </a:lnTo>
                  <a:close/>
                </a:path>
                <a:path w="9865360" h="2760979">
                  <a:moveTo>
                    <a:pt x="2794451" y="2760761"/>
                  </a:moveTo>
                  <a:lnTo>
                    <a:pt x="2784926" y="2760761"/>
                  </a:lnTo>
                  <a:lnTo>
                    <a:pt x="2784926" y="2751236"/>
                  </a:lnTo>
                  <a:lnTo>
                    <a:pt x="2794451" y="2751236"/>
                  </a:lnTo>
                  <a:lnTo>
                    <a:pt x="2794451" y="2760761"/>
                  </a:lnTo>
                  <a:close/>
                </a:path>
                <a:path w="9865360" h="2760979">
                  <a:moveTo>
                    <a:pt x="2775400" y="2760761"/>
                  </a:moveTo>
                  <a:lnTo>
                    <a:pt x="2765876" y="2760761"/>
                  </a:lnTo>
                  <a:lnTo>
                    <a:pt x="2765876" y="2751236"/>
                  </a:lnTo>
                  <a:lnTo>
                    <a:pt x="2775400" y="2751236"/>
                  </a:lnTo>
                  <a:lnTo>
                    <a:pt x="2775400" y="2760761"/>
                  </a:lnTo>
                  <a:close/>
                </a:path>
                <a:path w="9865360" h="2760979">
                  <a:moveTo>
                    <a:pt x="2756350" y="2760761"/>
                  </a:moveTo>
                  <a:lnTo>
                    <a:pt x="2746825" y="2760761"/>
                  </a:lnTo>
                  <a:lnTo>
                    <a:pt x="2746825" y="2751236"/>
                  </a:lnTo>
                  <a:lnTo>
                    <a:pt x="2756350" y="2751236"/>
                  </a:lnTo>
                  <a:lnTo>
                    <a:pt x="2756350" y="2760761"/>
                  </a:lnTo>
                  <a:close/>
                </a:path>
                <a:path w="9865360" h="2760979">
                  <a:moveTo>
                    <a:pt x="2737301" y="2760761"/>
                  </a:moveTo>
                  <a:lnTo>
                    <a:pt x="2727775" y="2760761"/>
                  </a:lnTo>
                  <a:lnTo>
                    <a:pt x="2727775" y="2751236"/>
                  </a:lnTo>
                  <a:lnTo>
                    <a:pt x="2737301" y="2751236"/>
                  </a:lnTo>
                  <a:lnTo>
                    <a:pt x="2737301" y="2760761"/>
                  </a:lnTo>
                  <a:close/>
                </a:path>
                <a:path w="9865360" h="2760979">
                  <a:moveTo>
                    <a:pt x="2718250" y="2760761"/>
                  </a:moveTo>
                  <a:lnTo>
                    <a:pt x="2708726" y="2760761"/>
                  </a:lnTo>
                  <a:lnTo>
                    <a:pt x="2708726" y="2751236"/>
                  </a:lnTo>
                  <a:lnTo>
                    <a:pt x="2718250" y="2751236"/>
                  </a:lnTo>
                  <a:lnTo>
                    <a:pt x="2718250" y="2760761"/>
                  </a:lnTo>
                  <a:close/>
                </a:path>
                <a:path w="9865360" h="2760979">
                  <a:moveTo>
                    <a:pt x="2699200" y="2760761"/>
                  </a:moveTo>
                  <a:lnTo>
                    <a:pt x="2689675" y="2760761"/>
                  </a:lnTo>
                  <a:lnTo>
                    <a:pt x="2689675" y="2751236"/>
                  </a:lnTo>
                  <a:lnTo>
                    <a:pt x="2699200" y="2751236"/>
                  </a:lnTo>
                  <a:lnTo>
                    <a:pt x="2699200" y="2760761"/>
                  </a:lnTo>
                  <a:close/>
                </a:path>
                <a:path w="9865360" h="2760979">
                  <a:moveTo>
                    <a:pt x="2680151" y="2760761"/>
                  </a:moveTo>
                  <a:lnTo>
                    <a:pt x="2670625" y="2760761"/>
                  </a:lnTo>
                  <a:lnTo>
                    <a:pt x="2670625" y="2751236"/>
                  </a:lnTo>
                  <a:lnTo>
                    <a:pt x="2680151" y="2751236"/>
                  </a:lnTo>
                  <a:lnTo>
                    <a:pt x="2680151" y="2760761"/>
                  </a:lnTo>
                  <a:close/>
                </a:path>
                <a:path w="9865360" h="2760979">
                  <a:moveTo>
                    <a:pt x="2661100" y="2760761"/>
                  </a:moveTo>
                  <a:lnTo>
                    <a:pt x="2651575" y="2760761"/>
                  </a:lnTo>
                  <a:lnTo>
                    <a:pt x="2651575" y="2751236"/>
                  </a:lnTo>
                  <a:lnTo>
                    <a:pt x="2661100" y="2751236"/>
                  </a:lnTo>
                  <a:lnTo>
                    <a:pt x="2661100" y="2760761"/>
                  </a:lnTo>
                  <a:close/>
                </a:path>
                <a:path w="9865360" h="2760979">
                  <a:moveTo>
                    <a:pt x="2642050" y="2760761"/>
                  </a:moveTo>
                  <a:lnTo>
                    <a:pt x="2632525" y="2760761"/>
                  </a:lnTo>
                  <a:lnTo>
                    <a:pt x="2632525" y="2751236"/>
                  </a:lnTo>
                  <a:lnTo>
                    <a:pt x="2642050" y="2751236"/>
                  </a:lnTo>
                  <a:lnTo>
                    <a:pt x="2642050" y="2760761"/>
                  </a:lnTo>
                  <a:close/>
                </a:path>
                <a:path w="9865360" h="2760979">
                  <a:moveTo>
                    <a:pt x="2623000" y="2760761"/>
                  </a:moveTo>
                  <a:lnTo>
                    <a:pt x="2613476" y="2760761"/>
                  </a:lnTo>
                  <a:lnTo>
                    <a:pt x="2613476" y="2751236"/>
                  </a:lnTo>
                  <a:lnTo>
                    <a:pt x="2623000" y="2751236"/>
                  </a:lnTo>
                  <a:lnTo>
                    <a:pt x="2623000" y="2760761"/>
                  </a:lnTo>
                  <a:close/>
                </a:path>
                <a:path w="9865360" h="2760979">
                  <a:moveTo>
                    <a:pt x="2603950" y="2760761"/>
                  </a:moveTo>
                  <a:lnTo>
                    <a:pt x="2594425" y="2760761"/>
                  </a:lnTo>
                  <a:lnTo>
                    <a:pt x="2594425" y="2751236"/>
                  </a:lnTo>
                  <a:lnTo>
                    <a:pt x="2603950" y="2751236"/>
                  </a:lnTo>
                  <a:lnTo>
                    <a:pt x="2603950" y="2760761"/>
                  </a:lnTo>
                  <a:close/>
                </a:path>
                <a:path w="9865360" h="2760979">
                  <a:moveTo>
                    <a:pt x="2584901" y="2760761"/>
                  </a:moveTo>
                  <a:lnTo>
                    <a:pt x="2575375" y="2760761"/>
                  </a:lnTo>
                  <a:lnTo>
                    <a:pt x="2575375" y="2751236"/>
                  </a:lnTo>
                  <a:lnTo>
                    <a:pt x="2584901" y="2751236"/>
                  </a:lnTo>
                  <a:lnTo>
                    <a:pt x="2584901" y="2760761"/>
                  </a:lnTo>
                  <a:close/>
                </a:path>
                <a:path w="9865360" h="2760979">
                  <a:moveTo>
                    <a:pt x="2565850" y="2760761"/>
                  </a:moveTo>
                  <a:lnTo>
                    <a:pt x="2556326" y="2760761"/>
                  </a:lnTo>
                  <a:lnTo>
                    <a:pt x="2556326" y="2751236"/>
                  </a:lnTo>
                  <a:lnTo>
                    <a:pt x="2565850" y="2751236"/>
                  </a:lnTo>
                  <a:lnTo>
                    <a:pt x="2565850" y="2760761"/>
                  </a:lnTo>
                  <a:close/>
                </a:path>
                <a:path w="9865360" h="2760979">
                  <a:moveTo>
                    <a:pt x="2546800" y="2760761"/>
                  </a:moveTo>
                  <a:lnTo>
                    <a:pt x="2537275" y="2760761"/>
                  </a:lnTo>
                  <a:lnTo>
                    <a:pt x="2537275" y="2751236"/>
                  </a:lnTo>
                  <a:lnTo>
                    <a:pt x="2546800" y="2751236"/>
                  </a:lnTo>
                  <a:lnTo>
                    <a:pt x="2546800" y="2760761"/>
                  </a:lnTo>
                  <a:close/>
                </a:path>
                <a:path w="9865360" h="2760979">
                  <a:moveTo>
                    <a:pt x="2527751" y="2760761"/>
                  </a:moveTo>
                  <a:lnTo>
                    <a:pt x="2518225" y="2760761"/>
                  </a:lnTo>
                  <a:lnTo>
                    <a:pt x="2518225" y="2751236"/>
                  </a:lnTo>
                  <a:lnTo>
                    <a:pt x="2527751" y="2751236"/>
                  </a:lnTo>
                  <a:lnTo>
                    <a:pt x="2527751" y="2760761"/>
                  </a:lnTo>
                  <a:close/>
                </a:path>
                <a:path w="9865360" h="2760979">
                  <a:moveTo>
                    <a:pt x="2508700" y="2760761"/>
                  </a:moveTo>
                  <a:lnTo>
                    <a:pt x="2499175" y="2760761"/>
                  </a:lnTo>
                  <a:lnTo>
                    <a:pt x="2499175" y="2751236"/>
                  </a:lnTo>
                  <a:lnTo>
                    <a:pt x="2508700" y="2751236"/>
                  </a:lnTo>
                  <a:lnTo>
                    <a:pt x="2508700" y="2760761"/>
                  </a:lnTo>
                  <a:close/>
                </a:path>
                <a:path w="9865360" h="2760979">
                  <a:moveTo>
                    <a:pt x="2489650" y="2760761"/>
                  </a:moveTo>
                  <a:lnTo>
                    <a:pt x="2480125" y="2760761"/>
                  </a:lnTo>
                  <a:lnTo>
                    <a:pt x="2480125" y="2751236"/>
                  </a:lnTo>
                  <a:lnTo>
                    <a:pt x="2489650" y="2751236"/>
                  </a:lnTo>
                  <a:lnTo>
                    <a:pt x="2489650" y="2760761"/>
                  </a:lnTo>
                  <a:close/>
                </a:path>
                <a:path w="9865360" h="2760979">
                  <a:moveTo>
                    <a:pt x="2470600" y="2760761"/>
                  </a:moveTo>
                  <a:lnTo>
                    <a:pt x="2461075" y="2760761"/>
                  </a:lnTo>
                  <a:lnTo>
                    <a:pt x="2461075" y="2751236"/>
                  </a:lnTo>
                  <a:lnTo>
                    <a:pt x="2470600" y="2751236"/>
                  </a:lnTo>
                  <a:lnTo>
                    <a:pt x="2470600" y="2760761"/>
                  </a:lnTo>
                  <a:close/>
                </a:path>
                <a:path w="9865360" h="2760979">
                  <a:moveTo>
                    <a:pt x="2451550" y="2760761"/>
                  </a:moveTo>
                  <a:lnTo>
                    <a:pt x="2442025" y="2760761"/>
                  </a:lnTo>
                  <a:lnTo>
                    <a:pt x="2442025" y="2751236"/>
                  </a:lnTo>
                  <a:lnTo>
                    <a:pt x="2451550" y="2751236"/>
                  </a:lnTo>
                  <a:lnTo>
                    <a:pt x="2451550" y="2760761"/>
                  </a:lnTo>
                  <a:close/>
                </a:path>
                <a:path w="9865360" h="2760979">
                  <a:moveTo>
                    <a:pt x="2432501" y="2760761"/>
                  </a:moveTo>
                  <a:lnTo>
                    <a:pt x="2422975" y="2760761"/>
                  </a:lnTo>
                  <a:lnTo>
                    <a:pt x="2422975" y="2751236"/>
                  </a:lnTo>
                  <a:lnTo>
                    <a:pt x="2432501" y="2751236"/>
                  </a:lnTo>
                  <a:lnTo>
                    <a:pt x="2432501" y="2760761"/>
                  </a:lnTo>
                  <a:close/>
                </a:path>
                <a:path w="9865360" h="2760979">
                  <a:moveTo>
                    <a:pt x="2413450" y="2760761"/>
                  </a:moveTo>
                  <a:lnTo>
                    <a:pt x="2403926" y="2760761"/>
                  </a:lnTo>
                  <a:lnTo>
                    <a:pt x="2403926" y="2751236"/>
                  </a:lnTo>
                  <a:lnTo>
                    <a:pt x="2413450" y="2751236"/>
                  </a:lnTo>
                  <a:lnTo>
                    <a:pt x="2413450" y="2760761"/>
                  </a:lnTo>
                  <a:close/>
                </a:path>
                <a:path w="9865360" h="2760979">
                  <a:moveTo>
                    <a:pt x="2394400" y="2760761"/>
                  </a:moveTo>
                  <a:lnTo>
                    <a:pt x="2384875" y="2760761"/>
                  </a:lnTo>
                  <a:lnTo>
                    <a:pt x="2384875" y="2751236"/>
                  </a:lnTo>
                  <a:lnTo>
                    <a:pt x="2394400" y="2751236"/>
                  </a:lnTo>
                  <a:lnTo>
                    <a:pt x="2394400" y="2760761"/>
                  </a:lnTo>
                  <a:close/>
                </a:path>
                <a:path w="9865360" h="2760979">
                  <a:moveTo>
                    <a:pt x="2375351" y="2760761"/>
                  </a:moveTo>
                  <a:lnTo>
                    <a:pt x="2365825" y="2760761"/>
                  </a:lnTo>
                  <a:lnTo>
                    <a:pt x="2365825" y="2751236"/>
                  </a:lnTo>
                  <a:lnTo>
                    <a:pt x="2375351" y="2751236"/>
                  </a:lnTo>
                  <a:lnTo>
                    <a:pt x="2375351" y="2760761"/>
                  </a:lnTo>
                  <a:close/>
                </a:path>
                <a:path w="9865360" h="2760979">
                  <a:moveTo>
                    <a:pt x="2356300" y="2760761"/>
                  </a:moveTo>
                  <a:lnTo>
                    <a:pt x="2346775" y="2760761"/>
                  </a:lnTo>
                  <a:lnTo>
                    <a:pt x="2346775" y="2751236"/>
                  </a:lnTo>
                  <a:lnTo>
                    <a:pt x="2356300" y="2751236"/>
                  </a:lnTo>
                  <a:lnTo>
                    <a:pt x="2356300" y="2760761"/>
                  </a:lnTo>
                  <a:close/>
                </a:path>
                <a:path w="9865360" h="2760979">
                  <a:moveTo>
                    <a:pt x="2337250" y="2760761"/>
                  </a:moveTo>
                  <a:lnTo>
                    <a:pt x="2327725" y="2760761"/>
                  </a:lnTo>
                  <a:lnTo>
                    <a:pt x="2327725" y="2751236"/>
                  </a:lnTo>
                  <a:lnTo>
                    <a:pt x="2337250" y="2751236"/>
                  </a:lnTo>
                  <a:lnTo>
                    <a:pt x="2337250" y="2760761"/>
                  </a:lnTo>
                  <a:close/>
                </a:path>
                <a:path w="9865360" h="2760979">
                  <a:moveTo>
                    <a:pt x="2318200" y="2760761"/>
                  </a:moveTo>
                  <a:lnTo>
                    <a:pt x="2308675" y="2760761"/>
                  </a:lnTo>
                  <a:lnTo>
                    <a:pt x="2308675" y="2751236"/>
                  </a:lnTo>
                  <a:lnTo>
                    <a:pt x="2318200" y="2751236"/>
                  </a:lnTo>
                  <a:lnTo>
                    <a:pt x="2318200" y="2760761"/>
                  </a:lnTo>
                  <a:close/>
                </a:path>
                <a:path w="9865360" h="2760979">
                  <a:moveTo>
                    <a:pt x="2299150" y="2760761"/>
                  </a:moveTo>
                  <a:lnTo>
                    <a:pt x="2289625" y="2760761"/>
                  </a:lnTo>
                  <a:lnTo>
                    <a:pt x="2289625" y="2751236"/>
                  </a:lnTo>
                  <a:lnTo>
                    <a:pt x="2299150" y="2751236"/>
                  </a:lnTo>
                  <a:lnTo>
                    <a:pt x="2299150" y="2760761"/>
                  </a:lnTo>
                  <a:close/>
                </a:path>
                <a:path w="9865360" h="2760979">
                  <a:moveTo>
                    <a:pt x="2280101" y="2760761"/>
                  </a:moveTo>
                  <a:lnTo>
                    <a:pt x="2270575" y="2760761"/>
                  </a:lnTo>
                  <a:lnTo>
                    <a:pt x="2270575" y="2751236"/>
                  </a:lnTo>
                  <a:lnTo>
                    <a:pt x="2280101" y="2751236"/>
                  </a:lnTo>
                  <a:lnTo>
                    <a:pt x="2280101" y="2760761"/>
                  </a:lnTo>
                  <a:close/>
                </a:path>
                <a:path w="9865360" h="2760979">
                  <a:moveTo>
                    <a:pt x="2261050" y="2760761"/>
                  </a:moveTo>
                  <a:lnTo>
                    <a:pt x="2251526" y="2760761"/>
                  </a:lnTo>
                  <a:lnTo>
                    <a:pt x="2251526" y="2751236"/>
                  </a:lnTo>
                  <a:lnTo>
                    <a:pt x="2261050" y="2751236"/>
                  </a:lnTo>
                  <a:lnTo>
                    <a:pt x="2261050" y="2760761"/>
                  </a:lnTo>
                  <a:close/>
                </a:path>
                <a:path w="9865360" h="2760979">
                  <a:moveTo>
                    <a:pt x="2242000" y="2760761"/>
                  </a:moveTo>
                  <a:lnTo>
                    <a:pt x="2232475" y="2760761"/>
                  </a:lnTo>
                  <a:lnTo>
                    <a:pt x="2232475" y="2751236"/>
                  </a:lnTo>
                  <a:lnTo>
                    <a:pt x="2242000" y="2751236"/>
                  </a:lnTo>
                  <a:lnTo>
                    <a:pt x="2242000" y="2760761"/>
                  </a:lnTo>
                  <a:close/>
                </a:path>
                <a:path w="9865360" h="2760979">
                  <a:moveTo>
                    <a:pt x="2222951" y="2760761"/>
                  </a:moveTo>
                  <a:lnTo>
                    <a:pt x="2213425" y="2760761"/>
                  </a:lnTo>
                  <a:lnTo>
                    <a:pt x="2213425" y="2751236"/>
                  </a:lnTo>
                  <a:lnTo>
                    <a:pt x="2222951" y="2751236"/>
                  </a:lnTo>
                  <a:lnTo>
                    <a:pt x="2222951" y="2760761"/>
                  </a:lnTo>
                  <a:close/>
                </a:path>
                <a:path w="9865360" h="2760979">
                  <a:moveTo>
                    <a:pt x="2203900" y="2760761"/>
                  </a:moveTo>
                  <a:lnTo>
                    <a:pt x="2194375" y="2760761"/>
                  </a:lnTo>
                  <a:lnTo>
                    <a:pt x="2194375" y="2751236"/>
                  </a:lnTo>
                  <a:lnTo>
                    <a:pt x="2203900" y="2751236"/>
                  </a:lnTo>
                  <a:lnTo>
                    <a:pt x="2203900" y="2760761"/>
                  </a:lnTo>
                  <a:close/>
                </a:path>
                <a:path w="9865360" h="2760979">
                  <a:moveTo>
                    <a:pt x="2184850" y="2760761"/>
                  </a:moveTo>
                  <a:lnTo>
                    <a:pt x="2175325" y="2760761"/>
                  </a:lnTo>
                  <a:lnTo>
                    <a:pt x="2175325" y="2751236"/>
                  </a:lnTo>
                  <a:lnTo>
                    <a:pt x="2184850" y="2751236"/>
                  </a:lnTo>
                  <a:lnTo>
                    <a:pt x="2184850" y="2760761"/>
                  </a:lnTo>
                  <a:close/>
                </a:path>
                <a:path w="9865360" h="2760979">
                  <a:moveTo>
                    <a:pt x="2165800" y="2760761"/>
                  </a:moveTo>
                  <a:lnTo>
                    <a:pt x="2156275" y="2760761"/>
                  </a:lnTo>
                  <a:lnTo>
                    <a:pt x="2156275" y="2751236"/>
                  </a:lnTo>
                  <a:lnTo>
                    <a:pt x="2165800" y="2751236"/>
                  </a:lnTo>
                  <a:lnTo>
                    <a:pt x="2165800" y="2760761"/>
                  </a:lnTo>
                  <a:close/>
                </a:path>
                <a:path w="9865360" h="2760979">
                  <a:moveTo>
                    <a:pt x="2146750" y="2760761"/>
                  </a:moveTo>
                  <a:lnTo>
                    <a:pt x="2137225" y="2760761"/>
                  </a:lnTo>
                  <a:lnTo>
                    <a:pt x="2137225" y="2751236"/>
                  </a:lnTo>
                  <a:lnTo>
                    <a:pt x="2146750" y="2751236"/>
                  </a:lnTo>
                  <a:lnTo>
                    <a:pt x="2146750" y="2760761"/>
                  </a:lnTo>
                  <a:close/>
                </a:path>
                <a:path w="9865360" h="2760979">
                  <a:moveTo>
                    <a:pt x="2127700" y="2760761"/>
                  </a:moveTo>
                  <a:lnTo>
                    <a:pt x="2118175" y="2760761"/>
                  </a:lnTo>
                  <a:lnTo>
                    <a:pt x="2118175" y="2751236"/>
                  </a:lnTo>
                  <a:lnTo>
                    <a:pt x="2127700" y="2751236"/>
                  </a:lnTo>
                  <a:lnTo>
                    <a:pt x="2127700" y="2760761"/>
                  </a:lnTo>
                  <a:close/>
                </a:path>
                <a:path w="9865360" h="2760979">
                  <a:moveTo>
                    <a:pt x="2108650" y="2760761"/>
                  </a:moveTo>
                  <a:lnTo>
                    <a:pt x="2099126" y="2760761"/>
                  </a:lnTo>
                  <a:lnTo>
                    <a:pt x="2099126" y="2751236"/>
                  </a:lnTo>
                  <a:lnTo>
                    <a:pt x="2108650" y="2751236"/>
                  </a:lnTo>
                  <a:lnTo>
                    <a:pt x="2108650" y="2760761"/>
                  </a:lnTo>
                  <a:close/>
                </a:path>
                <a:path w="9865360" h="2760979">
                  <a:moveTo>
                    <a:pt x="2089600" y="2760761"/>
                  </a:moveTo>
                  <a:lnTo>
                    <a:pt x="2080075" y="2760761"/>
                  </a:lnTo>
                  <a:lnTo>
                    <a:pt x="2080075" y="2751236"/>
                  </a:lnTo>
                  <a:lnTo>
                    <a:pt x="2089600" y="2751236"/>
                  </a:lnTo>
                  <a:lnTo>
                    <a:pt x="2089600" y="2760761"/>
                  </a:lnTo>
                  <a:close/>
                </a:path>
                <a:path w="9865360" h="2760979">
                  <a:moveTo>
                    <a:pt x="2070551" y="2760761"/>
                  </a:moveTo>
                  <a:lnTo>
                    <a:pt x="2061025" y="2760761"/>
                  </a:lnTo>
                  <a:lnTo>
                    <a:pt x="2061025" y="2751236"/>
                  </a:lnTo>
                  <a:lnTo>
                    <a:pt x="2070551" y="2751236"/>
                  </a:lnTo>
                  <a:lnTo>
                    <a:pt x="2070551" y="2760761"/>
                  </a:lnTo>
                  <a:close/>
                </a:path>
                <a:path w="9865360" h="2760979">
                  <a:moveTo>
                    <a:pt x="2051500" y="2760761"/>
                  </a:moveTo>
                  <a:lnTo>
                    <a:pt x="2041976" y="2760761"/>
                  </a:lnTo>
                  <a:lnTo>
                    <a:pt x="2041976" y="2751236"/>
                  </a:lnTo>
                  <a:lnTo>
                    <a:pt x="2051500" y="2751236"/>
                  </a:lnTo>
                  <a:lnTo>
                    <a:pt x="2051500" y="2760761"/>
                  </a:lnTo>
                  <a:close/>
                </a:path>
                <a:path w="9865360" h="2760979">
                  <a:moveTo>
                    <a:pt x="2032450" y="2760761"/>
                  </a:moveTo>
                  <a:lnTo>
                    <a:pt x="2022925" y="2760761"/>
                  </a:lnTo>
                  <a:lnTo>
                    <a:pt x="2022925" y="2751236"/>
                  </a:lnTo>
                  <a:lnTo>
                    <a:pt x="2032450" y="2751236"/>
                  </a:lnTo>
                  <a:lnTo>
                    <a:pt x="2032450" y="2760761"/>
                  </a:lnTo>
                  <a:close/>
                </a:path>
                <a:path w="9865360" h="2760979">
                  <a:moveTo>
                    <a:pt x="2013400" y="2760761"/>
                  </a:moveTo>
                  <a:lnTo>
                    <a:pt x="2003875" y="2760761"/>
                  </a:lnTo>
                  <a:lnTo>
                    <a:pt x="2003875" y="2751236"/>
                  </a:lnTo>
                  <a:lnTo>
                    <a:pt x="2013400" y="2751236"/>
                  </a:lnTo>
                  <a:lnTo>
                    <a:pt x="2013400" y="2760761"/>
                  </a:lnTo>
                  <a:close/>
                </a:path>
                <a:path w="9865360" h="2760979">
                  <a:moveTo>
                    <a:pt x="1994350" y="2760761"/>
                  </a:moveTo>
                  <a:lnTo>
                    <a:pt x="1984825" y="2760761"/>
                  </a:lnTo>
                  <a:lnTo>
                    <a:pt x="1984825" y="2751236"/>
                  </a:lnTo>
                  <a:lnTo>
                    <a:pt x="1994350" y="2751236"/>
                  </a:lnTo>
                  <a:lnTo>
                    <a:pt x="1994350" y="2760761"/>
                  </a:lnTo>
                  <a:close/>
                </a:path>
                <a:path w="9865360" h="2760979">
                  <a:moveTo>
                    <a:pt x="1975300" y="2760761"/>
                  </a:moveTo>
                  <a:lnTo>
                    <a:pt x="1965775" y="2760761"/>
                  </a:lnTo>
                  <a:lnTo>
                    <a:pt x="1965775" y="2751236"/>
                  </a:lnTo>
                  <a:lnTo>
                    <a:pt x="1975300" y="2751236"/>
                  </a:lnTo>
                  <a:lnTo>
                    <a:pt x="1975300" y="2760761"/>
                  </a:lnTo>
                  <a:close/>
                </a:path>
                <a:path w="9865360" h="2760979">
                  <a:moveTo>
                    <a:pt x="1956250" y="2760761"/>
                  </a:moveTo>
                  <a:lnTo>
                    <a:pt x="1946726" y="2760761"/>
                  </a:lnTo>
                  <a:lnTo>
                    <a:pt x="1946726" y="2751236"/>
                  </a:lnTo>
                  <a:lnTo>
                    <a:pt x="1956250" y="2751236"/>
                  </a:lnTo>
                  <a:lnTo>
                    <a:pt x="1956250" y="2760761"/>
                  </a:lnTo>
                  <a:close/>
                </a:path>
                <a:path w="9865360" h="2760979">
                  <a:moveTo>
                    <a:pt x="1937200" y="2760761"/>
                  </a:moveTo>
                  <a:lnTo>
                    <a:pt x="1927675" y="2760761"/>
                  </a:lnTo>
                  <a:lnTo>
                    <a:pt x="1927675" y="2751236"/>
                  </a:lnTo>
                  <a:lnTo>
                    <a:pt x="1937200" y="2751236"/>
                  </a:lnTo>
                  <a:lnTo>
                    <a:pt x="1937200" y="2760761"/>
                  </a:lnTo>
                  <a:close/>
                </a:path>
                <a:path w="9865360" h="2760979">
                  <a:moveTo>
                    <a:pt x="1918151" y="2760761"/>
                  </a:moveTo>
                  <a:lnTo>
                    <a:pt x="1908625" y="2760761"/>
                  </a:lnTo>
                  <a:lnTo>
                    <a:pt x="1908625" y="2751236"/>
                  </a:lnTo>
                  <a:lnTo>
                    <a:pt x="1918151" y="2751236"/>
                  </a:lnTo>
                  <a:lnTo>
                    <a:pt x="1918151" y="2760761"/>
                  </a:lnTo>
                  <a:close/>
                </a:path>
                <a:path w="9865360" h="2760979">
                  <a:moveTo>
                    <a:pt x="1899100" y="2760761"/>
                  </a:moveTo>
                  <a:lnTo>
                    <a:pt x="1889576" y="2760761"/>
                  </a:lnTo>
                  <a:lnTo>
                    <a:pt x="1889576" y="2751236"/>
                  </a:lnTo>
                  <a:lnTo>
                    <a:pt x="1899100" y="2751236"/>
                  </a:lnTo>
                  <a:lnTo>
                    <a:pt x="1899100" y="2760761"/>
                  </a:lnTo>
                  <a:close/>
                </a:path>
                <a:path w="9865360" h="2760979">
                  <a:moveTo>
                    <a:pt x="1880050" y="2760761"/>
                  </a:moveTo>
                  <a:lnTo>
                    <a:pt x="1870525" y="2760761"/>
                  </a:lnTo>
                  <a:lnTo>
                    <a:pt x="1870525" y="2751236"/>
                  </a:lnTo>
                  <a:lnTo>
                    <a:pt x="1880050" y="2751236"/>
                  </a:lnTo>
                  <a:lnTo>
                    <a:pt x="1880050" y="2760761"/>
                  </a:lnTo>
                  <a:close/>
                </a:path>
                <a:path w="9865360" h="2760979">
                  <a:moveTo>
                    <a:pt x="1861000" y="2760761"/>
                  </a:moveTo>
                  <a:lnTo>
                    <a:pt x="1851475" y="2760761"/>
                  </a:lnTo>
                  <a:lnTo>
                    <a:pt x="1851475" y="2751236"/>
                  </a:lnTo>
                  <a:lnTo>
                    <a:pt x="1861000" y="2751236"/>
                  </a:lnTo>
                  <a:lnTo>
                    <a:pt x="1861000" y="2760761"/>
                  </a:lnTo>
                  <a:close/>
                </a:path>
                <a:path w="9865360" h="2760979">
                  <a:moveTo>
                    <a:pt x="1841950" y="2760761"/>
                  </a:moveTo>
                  <a:lnTo>
                    <a:pt x="1832425" y="2760761"/>
                  </a:lnTo>
                  <a:lnTo>
                    <a:pt x="1832425" y="2751236"/>
                  </a:lnTo>
                  <a:lnTo>
                    <a:pt x="1841950" y="2751236"/>
                  </a:lnTo>
                  <a:lnTo>
                    <a:pt x="1841950" y="2760761"/>
                  </a:lnTo>
                  <a:close/>
                </a:path>
                <a:path w="9865360" h="2760979">
                  <a:moveTo>
                    <a:pt x="1822900" y="2760761"/>
                  </a:moveTo>
                  <a:lnTo>
                    <a:pt x="1813375" y="2760761"/>
                  </a:lnTo>
                  <a:lnTo>
                    <a:pt x="1813375" y="2751236"/>
                  </a:lnTo>
                  <a:lnTo>
                    <a:pt x="1822900" y="2751236"/>
                  </a:lnTo>
                  <a:lnTo>
                    <a:pt x="1822900" y="2760761"/>
                  </a:lnTo>
                  <a:close/>
                </a:path>
                <a:path w="9865360" h="2760979">
                  <a:moveTo>
                    <a:pt x="1803850" y="2760761"/>
                  </a:moveTo>
                  <a:lnTo>
                    <a:pt x="1794325" y="2760761"/>
                  </a:lnTo>
                  <a:lnTo>
                    <a:pt x="1794325" y="2751236"/>
                  </a:lnTo>
                  <a:lnTo>
                    <a:pt x="1803850" y="2751236"/>
                  </a:lnTo>
                  <a:lnTo>
                    <a:pt x="1803850" y="2760761"/>
                  </a:lnTo>
                  <a:close/>
                </a:path>
                <a:path w="9865360" h="2760979">
                  <a:moveTo>
                    <a:pt x="1784800" y="2760761"/>
                  </a:moveTo>
                  <a:lnTo>
                    <a:pt x="1775275" y="2760761"/>
                  </a:lnTo>
                  <a:lnTo>
                    <a:pt x="1775275" y="2751236"/>
                  </a:lnTo>
                  <a:lnTo>
                    <a:pt x="1784800" y="2751236"/>
                  </a:lnTo>
                  <a:lnTo>
                    <a:pt x="1784800" y="2760761"/>
                  </a:lnTo>
                  <a:close/>
                </a:path>
                <a:path w="9865360" h="2760979">
                  <a:moveTo>
                    <a:pt x="1765751" y="2760761"/>
                  </a:moveTo>
                  <a:lnTo>
                    <a:pt x="1756225" y="2760761"/>
                  </a:lnTo>
                  <a:lnTo>
                    <a:pt x="1756225" y="2751236"/>
                  </a:lnTo>
                  <a:lnTo>
                    <a:pt x="1765751" y="2751236"/>
                  </a:lnTo>
                  <a:lnTo>
                    <a:pt x="1765751" y="2760761"/>
                  </a:lnTo>
                  <a:close/>
                </a:path>
                <a:path w="9865360" h="2760979">
                  <a:moveTo>
                    <a:pt x="1746700" y="2760761"/>
                  </a:moveTo>
                  <a:lnTo>
                    <a:pt x="1737176" y="2760761"/>
                  </a:lnTo>
                  <a:lnTo>
                    <a:pt x="1737176" y="2751236"/>
                  </a:lnTo>
                  <a:lnTo>
                    <a:pt x="1746700" y="2751236"/>
                  </a:lnTo>
                  <a:lnTo>
                    <a:pt x="1746700" y="2760761"/>
                  </a:lnTo>
                  <a:close/>
                </a:path>
                <a:path w="9865360" h="2760979">
                  <a:moveTo>
                    <a:pt x="1727650" y="2760761"/>
                  </a:moveTo>
                  <a:lnTo>
                    <a:pt x="1718125" y="2760761"/>
                  </a:lnTo>
                  <a:lnTo>
                    <a:pt x="1718125" y="2751236"/>
                  </a:lnTo>
                  <a:lnTo>
                    <a:pt x="1727650" y="2751236"/>
                  </a:lnTo>
                  <a:lnTo>
                    <a:pt x="1727650" y="2760761"/>
                  </a:lnTo>
                  <a:close/>
                </a:path>
                <a:path w="9865360" h="2760979">
                  <a:moveTo>
                    <a:pt x="1708600" y="2760761"/>
                  </a:moveTo>
                  <a:lnTo>
                    <a:pt x="1699075" y="2760761"/>
                  </a:lnTo>
                  <a:lnTo>
                    <a:pt x="1699075" y="2751236"/>
                  </a:lnTo>
                  <a:lnTo>
                    <a:pt x="1708600" y="2751236"/>
                  </a:lnTo>
                  <a:lnTo>
                    <a:pt x="1708600" y="2760761"/>
                  </a:lnTo>
                  <a:close/>
                </a:path>
                <a:path w="9865360" h="2760979">
                  <a:moveTo>
                    <a:pt x="1689550" y="2760761"/>
                  </a:moveTo>
                  <a:lnTo>
                    <a:pt x="1680025" y="2760761"/>
                  </a:lnTo>
                  <a:lnTo>
                    <a:pt x="1680025" y="2751236"/>
                  </a:lnTo>
                  <a:lnTo>
                    <a:pt x="1689550" y="2751236"/>
                  </a:lnTo>
                  <a:lnTo>
                    <a:pt x="1689550" y="2760761"/>
                  </a:lnTo>
                  <a:close/>
                </a:path>
                <a:path w="9865360" h="2760979">
                  <a:moveTo>
                    <a:pt x="1670500" y="2760761"/>
                  </a:moveTo>
                  <a:lnTo>
                    <a:pt x="1660975" y="2760761"/>
                  </a:lnTo>
                  <a:lnTo>
                    <a:pt x="1660975" y="2751236"/>
                  </a:lnTo>
                  <a:lnTo>
                    <a:pt x="1670500" y="2751236"/>
                  </a:lnTo>
                  <a:lnTo>
                    <a:pt x="1670500" y="2760761"/>
                  </a:lnTo>
                  <a:close/>
                </a:path>
                <a:path w="9865360" h="2760979">
                  <a:moveTo>
                    <a:pt x="1651450" y="2760761"/>
                  </a:moveTo>
                  <a:lnTo>
                    <a:pt x="1641925" y="2760761"/>
                  </a:lnTo>
                  <a:lnTo>
                    <a:pt x="1641925" y="2751236"/>
                  </a:lnTo>
                  <a:lnTo>
                    <a:pt x="1651450" y="2751236"/>
                  </a:lnTo>
                  <a:lnTo>
                    <a:pt x="1651450" y="2760761"/>
                  </a:lnTo>
                  <a:close/>
                </a:path>
                <a:path w="9865360" h="2760979">
                  <a:moveTo>
                    <a:pt x="1632400" y="2760761"/>
                  </a:moveTo>
                  <a:lnTo>
                    <a:pt x="1622875" y="2760761"/>
                  </a:lnTo>
                  <a:lnTo>
                    <a:pt x="1622875" y="2751236"/>
                  </a:lnTo>
                  <a:lnTo>
                    <a:pt x="1632400" y="2751236"/>
                  </a:lnTo>
                  <a:lnTo>
                    <a:pt x="1632400" y="2760761"/>
                  </a:lnTo>
                  <a:close/>
                </a:path>
                <a:path w="9865360" h="2760979">
                  <a:moveTo>
                    <a:pt x="1613351" y="2760761"/>
                  </a:moveTo>
                  <a:lnTo>
                    <a:pt x="1603825" y="2760761"/>
                  </a:lnTo>
                  <a:lnTo>
                    <a:pt x="1603825" y="2751236"/>
                  </a:lnTo>
                  <a:lnTo>
                    <a:pt x="1613351" y="2751236"/>
                  </a:lnTo>
                  <a:lnTo>
                    <a:pt x="1613351" y="2760761"/>
                  </a:lnTo>
                  <a:close/>
                </a:path>
                <a:path w="9865360" h="2760979">
                  <a:moveTo>
                    <a:pt x="1594300" y="2760761"/>
                  </a:moveTo>
                  <a:lnTo>
                    <a:pt x="1584776" y="2760761"/>
                  </a:lnTo>
                  <a:lnTo>
                    <a:pt x="1584776" y="2751236"/>
                  </a:lnTo>
                  <a:lnTo>
                    <a:pt x="1594300" y="2751236"/>
                  </a:lnTo>
                  <a:lnTo>
                    <a:pt x="1594300" y="2760761"/>
                  </a:lnTo>
                  <a:close/>
                </a:path>
                <a:path w="9865360" h="2760979">
                  <a:moveTo>
                    <a:pt x="1575250" y="2760761"/>
                  </a:moveTo>
                  <a:lnTo>
                    <a:pt x="1565725" y="2760761"/>
                  </a:lnTo>
                  <a:lnTo>
                    <a:pt x="1565725" y="2751236"/>
                  </a:lnTo>
                  <a:lnTo>
                    <a:pt x="1575250" y="2751236"/>
                  </a:lnTo>
                  <a:lnTo>
                    <a:pt x="1575250" y="2760761"/>
                  </a:lnTo>
                  <a:close/>
                </a:path>
                <a:path w="9865360" h="2760979">
                  <a:moveTo>
                    <a:pt x="1556200" y="2760761"/>
                  </a:moveTo>
                  <a:lnTo>
                    <a:pt x="1546675" y="2760761"/>
                  </a:lnTo>
                  <a:lnTo>
                    <a:pt x="1546675" y="2751236"/>
                  </a:lnTo>
                  <a:lnTo>
                    <a:pt x="1556200" y="2751236"/>
                  </a:lnTo>
                  <a:lnTo>
                    <a:pt x="1556200" y="2760761"/>
                  </a:lnTo>
                  <a:close/>
                </a:path>
                <a:path w="9865360" h="2760979">
                  <a:moveTo>
                    <a:pt x="1537150" y="2760761"/>
                  </a:moveTo>
                  <a:lnTo>
                    <a:pt x="1527625" y="2760761"/>
                  </a:lnTo>
                  <a:lnTo>
                    <a:pt x="1527625" y="2751236"/>
                  </a:lnTo>
                  <a:lnTo>
                    <a:pt x="1537150" y="2751236"/>
                  </a:lnTo>
                  <a:lnTo>
                    <a:pt x="1537150" y="2760761"/>
                  </a:lnTo>
                  <a:close/>
                </a:path>
                <a:path w="9865360" h="2760979">
                  <a:moveTo>
                    <a:pt x="1518100" y="2760761"/>
                  </a:moveTo>
                  <a:lnTo>
                    <a:pt x="1508575" y="2760761"/>
                  </a:lnTo>
                  <a:lnTo>
                    <a:pt x="1508575" y="2751236"/>
                  </a:lnTo>
                  <a:lnTo>
                    <a:pt x="1518100" y="2751236"/>
                  </a:lnTo>
                  <a:lnTo>
                    <a:pt x="1518100" y="2760761"/>
                  </a:lnTo>
                  <a:close/>
                </a:path>
                <a:path w="9865360" h="2760979">
                  <a:moveTo>
                    <a:pt x="1499050" y="2760761"/>
                  </a:moveTo>
                  <a:lnTo>
                    <a:pt x="1489525" y="2760761"/>
                  </a:lnTo>
                  <a:lnTo>
                    <a:pt x="1489525" y="2751236"/>
                  </a:lnTo>
                  <a:lnTo>
                    <a:pt x="1499050" y="2751236"/>
                  </a:lnTo>
                  <a:lnTo>
                    <a:pt x="1499050" y="2760761"/>
                  </a:lnTo>
                  <a:close/>
                </a:path>
                <a:path w="9865360" h="2760979">
                  <a:moveTo>
                    <a:pt x="1480000" y="2760761"/>
                  </a:moveTo>
                  <a:lnTo>
                    <a:pt x="1470475" y="2760761"/>
                  </a:lnTo>
                  <a:lnTo>
                    <a:pt x="1470475" y="2751236"/>
                  </a:lnTo>
                  <a:lnTo>
                    <a:pt x="1480000" y="2751236"/>
                  </a:lnTo>
                  <a:lnTo>
                    <a:pt x="1480000" y="2760761"/>
                  </a:lnTo>
                  <a:close/>
                </a:path>
                <a:path w="9865360" h="2760979">
                  <a:moveTo>
                    <a:pt x="1460950" y="2760761"/>
                  </a:moveTo>
                  <a:lnTo>
                    <a:pt x="1451425" y="2760761"/>
                  </a:lnTo>
                  <a:lnTo>
                    <a:pt x="1451425" y="2751236"/>
                  </a:lnTo>
                  <a:lnTo>
                    <a:pt x="1460950" y="2751236"/>
                  </a:lnTo>
                  <a:lnTo>
                    <a:pt x="1460950" y="2760761"/>
                  </a:lnTo>
                  <a:close/>
                </a:path>
                <a:path w="9865360" h="2760979">
                  <a:moveTo>
                    <a:pt x="1441900" y="2760761"/>
                  </a:moveTo>
                  <a:lnTo>
                    <a:pt x="1432376" y="2760761"/>
                  </a:lnTo>
                  <a:lnTo>
                    <a:pt x="1432376" y="2751236"/>
                  </a:lnTo>
                  <a:lnTo>
                    <a:pt x="1441900" y="2751236"/>
                  </a:lnTo>
                  <a:lnTo>
                    <a:pt x="1441900" y="2760761"/>
                  </a:lnTo>
                  <a:close/>
                </a:path>
                <a:path w="9865360" h="2760979">
                  <a:moveTo>
                    <a:pt x="1422850" y="2760761"/>
                  </a:moveTo>
                  <a:lnTo>
                    <a:pt x="1413325" y="2760761"/>
                  </a:lnTo>
                  <a:lnTo>
                    <a:pt x="1413325" y="2751236"/>
                  </a:lnTo>
                  <a:lnTo>
                    <a:pt x="1422850" y="2751236"/>
                  </a:lnTo>
                  <a:lnTo>
                    <a:pt x="1422850" y="2760761"/>
                  </a:lnTo>
                  <a:close/>
                </a:path>
                <a:path w="9865360" h="2760979">
                  <a:moveTo>
                    <a:pt x="1403800" y="2760761"/>
                  </a:moveTo>
                  <a:lnTo>
                    <a:pt x="1394275" y="2760761"/>
                  </a:lnTo>
                  <a:lnTo>
                    <a:pt x="1394275" y="2751236"/>
                  </a:lnTo>
                  <a:lnTo>
                    <a:pt x="1403800" y="2751236"/>
                  </a:lnTo>
                  <a:lnTo>
                    <a:pt x="1403800" y="2760761"/>
                  </a:lnTo>
                  <a:close/>
                </a:path>
                <a:path w="9865360" h="2760979">
                  <a:moveTo>
                    <a:pt x="1384750" y="2760761"/>
                  </a:moveTo>
                  <a:lnTo>
                    <a:pt x="1375225" y="2760761"/>
                  </a:lnTo>
                  <a:lnTo>
                    <a:pt x="1375225" y="2751236"/>
                  </a:lnTo>
                  <a:lnTo>
                    <a:pt x="1384750" y="2751236"/>
                  </a:lnTo>
                  <a:lnTo>
                    <a:pt x="1384750" y="2760761"/>
                  </a:lnTo>
                  <a:close/>
                </a:path>
                <a:path w="9865360" h="2760979">
                  <a:moveTo>
                    <a:pt x="1365700" y="2760761"/>
                  </a:moveTo>
                  <a:lnTo>
                    <a:pt x="1356175" y="2760761"/>
                  </a:lnTo>
                  <a:lnTo>
                    <a:pt x="1356175" y="2751236"/>
                  </a:lnTo>
                  <a:lnTo>
                    <a:pt x="1365700" y="2751236"/>
                  </a:lnTo>
                  <a:lnTo>
                    <a:pt x="1365700" y="2760761"/>
                  </a:lnTo>
                  <a:close/>
                </a:path>
                <a:path w="9865360" h="2760979">
                  <a:moveTo>
                    <a:pt x="1346650" y="2760761"/>
                  </a:moveTo>
                  <a:lnTo>
                    <a:pt x="1337125" y="2760761"/>
                  </a:lnTo>
                  <a:lnTo>
                    <a:pt x="1337125" y="2751236"/>
                  </a:lnTo>
                  <a:lnTo>
                    <a:pt x="1346650" y="2751236"/>
                  </a:lnTo>
                  <a:lnTo>
                    <a:pt x="1346650" y="2760761"/>
                  </a:lnTo>
                  <a:close/>
                </a:path>
                <a:path w="9865360" h="2760979">
                  <a:moveTo>
                    <a:pt x="1327600" y="2760761"/>
                  </a:moveTo>
                  <a:lnTo>
                    <a:pt x="1318075" y="2760761"/>
                  </a:lnTo>
                  <a:lnTo>
                    <a:pt x="1318075" y="2751236"/>
                  </a:lnTo>
                  <a:lnTo>
                    <a:pt x="1327600" y="2751236"/>
                  </a:lnTo>
                  <a:lnTo>
                    <a:pt x="1327600" y="2760761"/>
                  </a:lnTo>
                  <a:close/>
                </a:path>
                <a:path w="9865360" h="2760979">
                  <a:moveTo>
                    <a:pt x="1308550" y="2760761"/>
                  </a:moveTo>
                  <a:lnTo>
                    <a:pt x="1299025" y="2760761"/>
                  </a:lnTo>
                  <a:lnTo>
                    <a:pt x="1299025" y="2751236"/>
                  </a:lnTo>
                  <a:lnTo>
                    <a:pt x="1308550" y="2751236"/>
                  </a:lnTo>
                  <a:lnTo>
                    <a:pt x="1308550" y="2760761"/>
                  </a:lnTo>
                  <a:close/>
                </a:path>
                <a:path w="9865360" h="2760979">
                  <a:moveTo>
                    <a:pt x="1289500" y="2760761"/>
                  </a:moveTo>
                  <a:lnTo>
                    <a:pt x="1279976" y="2760761"/>
                  </a:lnTo>
                  <a:lnTo>
                    <a:pt x="1279976" y="2751236"/>
                  </a:lnTo>
                  <a:lnTo>
                    <a:pt x="1289500" y="2751236"/>
                  </a:lnTo>
                  <a:lnTo>
                    <a:pt x="1289500" y="2760761"/>
                  </a:lnTo>
                  <a:close/>
                </a:path>
                <a:path w="9865360" h="2760979">
                  <a:moveTo>
                    <a:pt x="1270450" y="2760761"/>
                  </a:moveTo>
                  <a:lnTo>
                    <a:pt x="1260925" y="2760761"/>
                  </a:lnTo>
                  <a:lnTo>
                    <a:pt x="1260925" y="2751236"/>
                  </a:lnTo>
                  <a:lnTo>
                    <a:pt x="1270450" y="2751236"/>
                  </a:lnTo>
                  <a:lnTo>
                    <a:pt x="1270450" y="2760761"/>
                  </a:lnTo>
                  <a:close/>
                </a:path>
                <a:path w="9865360" h="2760979">
                  <a:moveTo>
                    <a:pt x="1251401" y="2760761"/>
                  </a:moveTo>
                  <a:lnTo>
                    <a:pt x="1241875" y="2760761"/>
                  </a:lnTo>
                  <a:lnTo>
                    <a:pt x="1241875" y="2751236"/>
                  </a:lnTo>
                  <a:lnTo>
                    <a:pt x="1251401" y="2751236"/>
                  </a:lnTo>
                  <a:lnTo>
                    <a:pt x="1251401" y="2760761"/>
                  </a:lnTo>
                  <a:close/>
                </a:path>
                <a:path w="9865360" h="2760979">
                  <a:moveTo>
                    <a:pt x="1232350" y="2760761"/>
                  </a:moveTo>
                  <a:lnTo>
                    <a:pt x="1222825" y="2760761"/>
                  </a:lnTo>
                  <a:lnTo>
                    <a:pt x="1222825" y="2751236"/>
                  </a:lnTo>
                  <a:lnTo>
                    <a:pt x="1232350" y="2751236"/>
                  </a:lnTo>
                  <a:lnTo>
                    <a:pt x="1232350" y="2760761"/>
                  </a:lnTo>
                  <a:close/>
                </a:path>
                <a:path w="9865360" h="2760979">
                  <a:moveTo>
                    <a:pt x="1213300" y="2760761"/>
                  </a:moveTo>
                  <a:lnTo>
                    <a:pt x="1203775" y="2760761"/>
                  </a:lnTo>
                  <a:lnTo>
                    <a:pt x="1203775" y="2751236"/>
                  </a:lnTo>
                  <a:lnTo>
                    <a:pt x="1213300" y="2751236"/>
                  </a:lnTo>
                  <a:lnTo>
                    <a:pt x="1213300" y="2760761"/>
                  </a:lnTo>
                  <a:close/>
                </a:path>
                <a:path w="9865360" h="2760979">
                  <a:moveTo>
                    <a:pt x="1194250" y="2760761"/>
                  </a:moveTo>
                  <a:lnTo>
                    <a:pt x="1184725" y="2760761"/>
                  </a:lnTo>
                  <a:lnTo>
                    <a:pt x="1184725" y="2751236"/>
                  </a:lnTo>
                  <a:lnTo>
                    <a:pt x="1194250" y="2751236"/>
                  </a:lnTo>
                  <a:lnTo>
                    <a:pt x="1194250" y="2760761"/>
                  </a:lnTo>
                  <a:close/>
                </a:path>
                <a:path w="9865360" h="2760979">
                  <a:moveTo>
                    <a:pt x="1175200" y="2760761"/>
                  </a:moveTo>
                  <a:lnTo>
                    <a:pt x="1165675" y="2760761"/>
                  </a:lnTo>
                  <a:lnTo>
                    <a:pt x="1165675" y="2751236"/>
                  </a:lnTo>
                  <a:lnTo>
                    <a:pt x="1175200" y="2751236"/>
                  </a:lnTo>
                  <a:lnTo>
                    <a:pt x="1175200" y="2760761"/>
                  </a:lnTo>
                  <a:close/>
                </a:path>
                <a:path w="9865360" h="2760979">
                  <a:moveTo>
                    <a:pt x="1156150" y="2760761"/>
                  </a:moveTo>
                  <a:lnTo>
                    <a:pt x="1146625" y="2760761"/>
                  </a:lnTo>
                  <a:lnTo>
                    <a:pt x="1146625" y="2751236"/>
                  </a:lnTo>
                  <a:lnTo>
                    <a:pt x="1156150" y="2751236"/>
                  </a:lnTo>
                  <a:lnTo>
                    <a:pt x="1156150" y="2760761"/>
                  </a:lnTo>
                  <a:close/>
                </a:path>
                <a:path w="9865360" h="2760979">
                  <a:moveTo>
                    <a:pt x="1137100" y="2760761"/>
                  </a:moveTo>
                  <a:lnTo>
                    <a:pt x="1127575" y="2760761"/>
                  </a:lnTo>
                  <a:lnTo>
                    <a:pt x="1127575" y="2751236"/>
                  </a:lnTo>
                  <a:lnTo>
                    <a:pt x="1137100" y="2751236"/>
                  </a:lnTo>
                  <a:lnTo>
                    <a:pt x="1137100" y="2760761"/>
                  </a:lnTo>
                  <a:close/>
                </a:path>
                <a:path w="9865360" h="2760979">
                  <a:moveTo>
                    <a:pt x="1118050" y="2760761"/>
                  </a:moveTo>
                  <a:lnTo>
                    <a:pt x="1108525" y="2760761"/>
                  </a:lnTo>
                  <a:lnTo>
                    <a:pt x="1108525" y="2751236"/>
                  </a:lnTo>
                  <a:lnTo>
                    <a:pt x="1118050" y="2751236"/>
                  </a:lnTo>
                  <a:lnTo>
                    <a:pt x="1118050" y="2760761"/>
                  </a:lnTo>
                  <a:close/>
                </a:path>
                <a:path w="9865360" h="2760979">
                  <a:moveTo>
                    <a:pt x="1099001" y="2760761"/>
                  </a:moveTo>
                  <a:lnTo>
                    <a:pt x="1089475" y="2760761"/>
                  </a:lnTo>
                  <a:lnTo>
                    <a:pt x="1089475" y="2751236"/>
                  </a:lnTo>
                  <a:lnTo>
                    <a:pt x="1099001" y="2751236"/>
                  </a:lnTo>
                  <a:lnTo>
                    <a:pt x="1099001" y="2760761"/>
                  </a:lnTo>
                  <a:close/>
                </a:path>
                <a:path w="9865360" h="2760979">
                  <a:moveTo>
                    <a:pt x="1079950" y="2760761"/>
                  </a:moveTo>
                  <a:lnTo>
                    <a:pt x="1070425" y="2760761"/>
                  </a:lnTo>
                  <a:lnTo>
                    <a:pt x="1070425" y="2751236"/>
                  </a:lnTo>
                  <a:lnTo>
                    <a:pt x="1079950" y="2751236"/>
                  </a:lnTo>
                  <a:lnTo>
                    <a:pt x="1079950" y="2760761"/>
                  </a:lnTo>
                  <a:close/>
                </a:path>
                <a:path w="9865360" h="2760979">
                  <a:moveTo>
                    <a:pt x="1060900" y="2760761"/>
                  </a:moveTo>
                  <a:lnTo>
                    <a:pt x="1051375" y="2760761"/>
                  </a:lnTo>
                  <a:lnTo>
                    <a:pt x="1051375" y="2751236"/>
                  </a:lnTo>
                  <a:lnTo>
                    <a:pt x="1060900" y="2751236"/>
                  </a:lnTo>
                  <a:lnTo>
                    <a:pt x="1060900" y="2760761"/>
                  </a:lnTo>
                  <a:close/>
                </a:path>
                <a:path w="9865360" h="2760979">
                  <a:moveTo>
                    <a:pt x="1041850" y="2760761"/>
                  </a:moveTo>
                  <a:lnTo>
                    <a:pt x="1032325" y="2760761"/>
                  </a:lnTo>
                  <a:lnTo>
                    <a:pt x="1032325" y="2751236"/>
                  </a:lnTo>
                  <a:lnTo>
                    <a:pt x="1041850" y="2751236"/>
                  </a:lnTo>
                  <a:lnTo>
                    <a:pt x="1041850" y="2760761"/>
                  </a:lnTo>
                  <a:close/>
                </a:path>
                <a:path w="9865360" h="2760979">
                  <a:moveTo>
                    <a:pt x="1022800" y="2760761"/>
                  </a:moveTo>
                  <a:lnTo>
                    <a:pt x="1013275" y="2760761"/>
                  </a:lnTo>
                  <a:lnTo>
                    <a:pt x="1013275" y="2751236"/>
                  </a:lnTo>
                  <a:lnTo>
                    <a:pt x="1022800" y="2751236"/>
                  </a:lnTo>
                  <a:lnTo>
                    <a:pt x="1022800" y="2760761"/>
                  </a:lnTo>
                  <a:close/>
                </a:path>
                <a:path w="9865360" h="2760979">
                  <a:moveTo>
                    <a:pt x="1003750" y="2760761"/>
                  </a:moveTo>
                  <a:lnTo>
                    <a:pt x="994225" y="2760761"/>
                  </a:lnTo>
                  <a:lnTo>
                    <a:pt x="994225" y="2751236"/>
                  </a:lnTo>
                  <a:lnTo>
                    <a:pt x="1003750" y="2751236"/>
                  </a:lnTo>
                  <a:lnTo>
                    <a:pt x="1003750" y="2760761"/>
                  </a:lnTo>
                  <a:close/>
                </a:path>
                <a:path w="9865360" h="2760979">
                  <a:moveTo>
                    <a:pt x="984700" y="2760761"/>
                  </a:moveTo>
                  <a:lnTo>
                    <a:pt x="975175" y="2760761"/>
                  </a:lnTo>
                  <a:lnTo>
                    <a:pt x="975175" y="2751236"/>
                  </a:lnTo>
                  <a:lnTo>
                    <a:pt x="984700" y="2751236"/>
                  </a:lnTo>
                  <a:lnTo>
                    <a:pt x="984700" y="2760761"/>
                  </a:lnTo>
                  <a:close/>
                </a:path>
                <a:path w="9865360" h="2760979">
                  <a:moveTo>
                    <a:pt x="965650" y="2760761"/>
                  </a:moveTo>
                  <a:lnTo>
                    <a:pt x="956125" y="2760761"/>
                  </a:lnTo>
                  <a:lnTo>
                    <a:pt x="956125" y="2751236"/>
                  </a:lnTo>
                  <a:lnTo>
                    <a:pt x="965650" y="2751236"/>
                  </a:lnTo>
                  <a:lnTo>
                    <a:pt x="965650" y="2760761"/>
                  </a:lnTo>
                  <a:close/>
                </a:path>
                <a:path w="9865360" h="2760979">
                  <a:moveTo>
                    <a:pt x="946601" y="2760761"/>
                  </a:moveTo>
                  <a:lnTo>
                    <a:pt x="937075" y="2760761"/>
                  </a:lnTo>
                  <a:lnTo>
                    <a:pt x="937075" y="2751236"/>
                  </a:lnTo>
                  <a:lnTo>
                    <a:pt x="946601" y="2751236"/>
                  </a:lnTo>
                  <a:lnTo>
                    <a:pt x="946601" y="2760761"/>
                  </a:lnTo>
                  <a:close/>
                </a:path>
                <a:path w="9865360" h="2760979">
                  <a:moveTo>
                    <a:pt x="927550" y="2760761"/>
                  </a:moveTo>
                  <a:lnTo>
                    <a:pt x="918025" y="2760761"/>
                  </a:lnTo>
                  <a:lnTo>
                    <a:pt x="918025" y="2751236"/>
                  </a:lnTo>
                  <a:lnTo>
                    <a:pt x="927550" y="2751236"/>
                  </a:lnTo>
                  <a:lnTo>
                    <a:pt x="927550" y="2760761"/>
                  </a:lnTo>
                  <a:close/>
                </a:path>
                <a:path w="9865360" h="2760979">
                  <a:moveTo>
                    <a:pt x="908500" y="2760761"/>
                  </a:moveTo>
                  <a:lnTo>
                    <a:pt x="898975" y="2760761"/>
                  </a:lnTo>
                  <a:lnTo>
                    <a:pt x="898975" y="2751236"/>
                  </a:lnTo>
                  <a:lnTo>
                    <a:pt x="908500" y="2751236"/>
                  </a:lnTo>
                  <a:lnTo>
                    <a:pt x="908500" y="2760761"/>
                  </a:lnTo>
                  <a:close/>
                </a:path>
                <a:path w="9865360" h="2760979">
                  <a:moveTo>
                    <a:pt x="889450" y="2760761"/>
                  </a:moveTo>
                  <a:lnTo>
                    <a:pt x="879925" y="2760761"/>
                  </a:lnTo>
                  <a:lnTo>
                    <a:pt x="879925" y="2751236"/>
                  </a:lnTo>
                  <a:lnTo>
                    <a:pt x="889450" y="2751236"/>
                  </a:lnTo>
                  <a:lnTo>
                    <a:pt x="889450" y="2760761"/>
                  </a:lnTo>
                  <a:close/>
                </a:path>
                <a:path w="9865360" h="2760979">
                  <a:moveTo>
                    <a:pt x="870400" y="2760761"/>
                  </a:moveTo>
                  <a:lnTo>
                    <a:pt x="860875" y="2760761"/>
                  </a:lnTo>
                  <a:lnTo>
                    <a:pt x="860875" y="2751236"/>
                  </a:lnTo>
                  <a:lnTo>
                    <a:pt x="870400" y="2751236"/>
                  </a:lnTo>
                  <a:lnTo>
                    <a:pt x="870400" y="2760761"/>
                  </a:lnTo>
                  <a:close/>
                </a:path>
                <a:path w="9865360" h="2760979">
                  <a:moveTo>
                    <a:pt x="851350" y="2760761"/>
                  </a:moveTo>
                  <a:lnTo>
                    <a:pt x="841825" y="2760761"/>
                  </a:lnTo>
                  <a:lnTo>
                    <a:pt x="841825" y="2751236"/>
                  </a:lnTo>
                  <a:lnTo>
                    <a:pt x="851350" y="2751236"/>
                  </a:lnTo>
                  <a:lnTo>
                    <a:pt x="851350" y="2760761"/>
                  </a:lnTo>
                  <a:close/>
                </a:path>
                <a:path w="9865360" h="2760979">
                  <a:moveTo>
                    <a:pt x="832300" y="2760761"/>
                  </a:moveTo>
                  <a:lnTo>
                    <a:pt x="822775" y="2760761"/>
                  </a:lnTo>
                  <a:lnTo>
                    <a:pt x="822775" y="2751236"/>
                  </a:lnTo>
                  <a:lnTo>
                    <a:pt x="832300" y="2751236"/>
                  </a:lnTo>
                  <a:lnTo>
                    <a:pt x="832300" y="2760761"/>
                  </a:lnTo>
                  <a:close/>
                </a:path>
                <a:path w="9865360" h="2760979">
                  <a:moveTo>
                    <a:pt x="813250" y="2760761"/>
                  </a:moveTo>
                  <a:lnTo>
                    <a:pt x="803725" y="2760761"/>
                  </a:lnTo>
                  <a:lnTo>
                    <a:pt x="803725" y="2751236"/>
                  </a:lnTo>
                  <a:lnTo>
                    <a:pt x="813250" y="2751236"/>
                  </a:lnTo>
                  <a:lnTo>
                    <a:pt x="813250" y="2760761"/>
                  </a:lnTo>
                  <a:close/>
                </a:path>
                <a:path w="9865360" h="2760979">
                  <a:moveTo>
                    <a:pt x="794200" y="2760761"/>
                  </a:moveTo>
                  <a:lnTo>
                    <a:pt x="784675" y="2760761"/>
                  </a:lnTo>
                  <a:lnTo>
                    <a:pt x="784675" y="2751236"/>
                  </a:lnTo>
                  <a:lnTo>
                    <a:pt x="794200" y="2751236"/>
                  </a:lnTo>
                  <a:lnTo>
                    <a:pt x="794200" y="2760761"/>
                  </a:lnTo>
                  <a:close/>
                </a:path>
                <a:path w="9865360" h="2760979">
                  <a:moveTo>
                    <a:pt x="775150" y="2760761"/>
                  </a:moveTo>
                  <a:lnTo>
                    <a:pt x="765625" y="2760761"/>
                  </a:lnTo>
                  <a:lnTo>
                    <a:pt x="765625" y="2751236"/>
                  </a:lnTo>
                  <a:lnTo>
                    <a:pt x="775150" y="2751236"/>
                  </a:lnTo>
                  <a:lnTo>
                    <a:pt x="775150" y="2760761"/>
                  </a:lnTo>
                  <a:close/>
                </a:path>
                <a:path w="9865360" h="2760979">
                  <a:moveTo>
                    <a:pt x="756100" y="2760761"/>
                  </a:moveTo>
                  <a:lnTo>
                    <a:pt x="746575" y="2760761"/>
                  </a:lnTo>
                  <a:lnTo>
                    <a:pt x="746575" y="2751236"/>
                  </a:lnTo>
                  <a:lnTo>
                    <a:pt x="756100" y="2751236"/>
                  </a:lnTo>
                  <a:lnTo>
                    <a:pt x="756100" y="2760761"/>
                  </a:lnTo>
                  <a:close/>
                </a:path>
                <a:path w="9865360" h="2760979">
                  <a:moveTo>
                    <a:pt x="737050" y="2760761"/>
                  </a:moveTo>
                  <a:lnTo>
                    <a:pt x="727525" y="2760761"/>
                  </a:lnTo>
                  <a:lnTo>
                    <a:pt x="727525" y="2751236"/>
                  </a:lnTo>
                  <a:lnTo>
                    <a:pt x="737050" y="2751236"/>
                  </a:lnTo>
                  <a:lnTo>
                    <a:pt x="737050" y="2760761"/>
                  </a:lnTo>
                  <a:close/>
                </a:path>
                <a:path w="9865360" h="2760979">
                  <a:moveTo>
                    <a:pt x="718000" y="2760761"/>
                  </a:moveTo>
                  <a:lnTo>
                    <a:pt x="708475" y="2760761"/>
                  </a:lnTo>
                  <a:lnTo>
                    <a:pt x="708475" y="2751236"/>
                  </a:lnTo>
                  <a:lnTo>
                    <a:pt x="718000" y="2751236"/>
                  </a:lnTo>
                  <a:lnTo>
                    <a:pt x="718000" y="2760761"/>
                  </a:lnTo>
                  <a:close/>
                </a:path>
                <a:path w="9865360" h="2760979">
                  <a:moveTo>
                    <a:pt x="698950" y="2760761"/>
                  </a:moveTo>
                  <a:lnTo>
                    <a:pt x="689425" y="2760761"/>
                  </a:lnTo>
                  <a:lnTo>
                    <a:pt x="689425" y="2751236"/>
                  </a:lnTo>
                  <a:lnTo>
                    <a:pt x="698950" y="2751236"/>
                  </a:lnTo>
                  <a:lnTo>
                    <a:pt x="698950" y="2760761"/>
                  </a:lnTo>
                  <a:close/>
                </a:path>
                <a:path w="9865360" h="2760979">
                  <a:moveTo>
                    <a:pt x="679900" y="2760761"/>
                  </a:moveTo>
                  <a:lnTo>
                    <a:pt x="670375" y="2760761"/>
                  </a:lnTo>
                  <a:lnTo>
                    <a:pt x="670375" y="2751236"/>
                  </a:lnTo>
                  <a:lnTo>
                    <a:pt x="679900" y="2751236"/>
                  </a:lnTo>
                  <a:lnTo>
                    <a:pt x="679900" y="2760761"/>
                  </a:lnTo>
                  <a:close/>
                </a:path>
                <a:path w="9865360" h="2760979">
                  <a:moveTo>
                    <a:pt x="660850" y="2760761"/>
                  </a:moveTo>
                  <a:lnTo>
                    <a:pt x="651325" y="2760761"/>
                  </a:lnTo>
                  <a:lnTo>
                    <a:pt x="651325" y="2751236"/>
                  </a:lnTo>
                  <a:lnTo>
                    <a:pt x="660850" y="2751236"/>
                  </a:lnTo>
                  <a:lnTo>
                    <a:pt x="660850" y="2760761"/>
                  </a:lnTo>
                  <a:close/>
                </a:path>
                <a:path w="9865360" h="2760979">
                  <a:moveTo>
                    <a:pt x="641800" y="2760761"/>
                  </a:moveTo>
                  <a:lnTo>
                    <a:pt x="632275" y="2760761"/>
                  </a:lnTo>
                  <a:lnTo>
                    <a:pt x="632275" y="2751236"/>
                  </a:lnTo>
                  <a:lnTo>
                    <a:pt x="641800" y="2751236"/>
                  </a:lnTo>
                  <a:lnTo>
                    <a:pt x="641800" y="2760761"/>
                  </a:lnTo>
                  <a:close/>
                </a:path>
                <a:path w="9865360" h="2760979">
                  <a:moveTo>
                    <a:pt x="622750" y="2760761"/>
                  </a:moveTo>
                  <a:lnTo>
                    <a:pt x="613226" y="2760761"/>
                  </a:lnTo>
                  <a:lnTo>
                    <a:pt x="613226" y="2751236"/>
                  </a:lnTo>
                  <a:lnTo>
                    <a:pt x="622750" y="2751236"/>
                  </a:lnTo>
                  <a:lnTo>
                    <a:pt x="622750" y="2760761"/>
                  </a:lnTo>
                  <a:close/>
                </a:path>
                <a:path w="9865360" h="2760979">
                  <a:moveTo>
                    <a:pt x="603700" y="2760761"/>
                  </a:moveTo>
                  <a:lnTo>
                    <a:pt x="594175" y="2760761"/>
                  </a:lnTo>
                  <a:lnTo>
                    <a:pt x="594175" y="2751236"/>
                  </a:lnTo>
                  <a:lnTo>
                    <a:pt x="603700" y="2751236"/>
                  </a:lnTo>
                  <a:lnTo>
                    <a:pt x="603700" y="2760761"/>
                  </a:lnTo>
                  <a:close/>
                </a:path>
                <a:path w="9865360" h="2760979">
                  <a:moveTo>
                    <a:pt x="584650" y="2760761"/>
                  </a:moveTo>
                  <a:lnTo>
                    <a:pt x="575125" y="2760761"/>
                  </a:lnTo>
                  <a:lnTo>
                    <a:pt x="575125" y="2751236"/>
                  </a:lnTo>
                  <a:lnTo>
                    <a:pt x="584650" y="2751236"/>
                  </a:lnTo>
                  <a:lnTo>
                    <a:pt x="584650" y="2760761"/>
                  </a:lnTo>
                  <a:close/>
                </a:path>
                <a:path w="9865360" h="2760979">
                  <a:moveTo>
                    <a:pt x="565600" y="2760761"/>
                  </a:moveTo>
                  <a:lnTo>
                    <a:pt x="556075" y="2760761"/>
                  </a:lnTo>
                  <a:lnTo>
                    <a:pt x="556075" y="2751236"/>
                  </a:lnTo>
                  <a:lnTo>
                    <a:pt x="565600" y="2751236"/>
                  </a:lnTo>
                  <a:lnTo>
                    <a:pt x="565600" y="2760761"/>
                  </a:lnTo>
                  <a:close/>
                </a:path>
                <a:path w="9865360" h="2760979">
                  <a:moveTo>
                    <a:pt x="546550" y="2760761"/>
                  </a:moveTo>
                  <a:lnTo>
                    <a:pt x="537025" y="2760761"/>
                  </a:lnTo>
                  <a:lnTo>
                    <a:pt x="537025" y="2751236"/>
                  </a:lnTo>
                  <a:lnTo>
                    <a:pt x="546550" y="2751236"/>
                  </a:lnTo>
                  <a:lnTo>
                    <a:pt x="546550" y="2760761"/>
                  </a:lnTo>
                  <a:close/>
                </a:path>
                <a:path w="9865360" h="2760979">
                  <a:moveTo>
                    <a:pt x="527500" y="2760761"/>
                  </a:moveTo>
                  <a:lnTo>
                    <a:pt x="517975" y="2760761"/>
                  </a:lnTo>
                  <a:lnTo>
                    <a:pt x="517975" y="2751236"/>
                  </a:lnTo>
                  <a:lnTo>
                    <a:pt x="527500" y="2751236"/>
                  </a:lnTo>
                  <a:lnTo>
                    <a:pt x="527500" y="2760761"/>
                  </a:lnTo>
                  <a:close/>
                </a:path>
                <a:path w="9865360" h="2760979">
                  <a:moveTo>
                    <a:pt x="508450" y="2760761"/>
                  </a:moveTo>
                  <a:lnTo>
                    <a:pt x="498925" y="2760761"/>
                  </a:lnTo>
                  <a:lnTo>
                    <a:pt x="498925" y="2751236"/>
                  </a:lnTo>
                  <a:lnTo>
                    <a:pt x="508450" y="2751236"/>
                  </a:lnTo>
                  <a:lnTo>
                    <a:pt x="508450" y="2760761"/>
                  </a:lnTo>
                  <a:close/>
                </a:path>
                <a:path w="9865360" h="2760979">
                  <a:moveTo>
                    <a:pt x="489400" y="2760761"/>
                  </a:moveTo>
                  <a:lnTo>
                    <a:pt x="479875" y="2760761"/>
                  </a:lnTo>
                  <a:lnTo>
                    <a:pt x="479875" y="2751236"/>
                  </a:lnTo>
                  <a:lnTo>
                    <a:pt x="489400" y="2751236"/>
                  </a:lnTo>
                  <a:lnTo>
                    <a:pt x="489400" y="2760761"/>
                  </a:lnTo>
                  <a:close/>
                </a:path>
                <a:path w="9865360" h="2760979">
                  <a:moveTo>
                    <a:pt x="470350" y="2760761"/>
                  </a:moveTo>
                  <a:lnTo>
                    <a:pt x="460825" y="2760761"/>
                  </a:lnTo>
                  <a:lnTo>
                    <a:pt x="460825" y="2751236"/>
                  </a:lnTo>
                  <a:lnTo>
                    <a:pt x="470350" y="2751236"/>
                  </a:lnTo>
                  <a:lnTo>
                    <a:pt x="470350" y="2760761"/>
                  </a:lnTo>
                  <a:close/>
                </a:path>
                <a:path w="9865360" h="2760979">
                  <a:moveTo>
                    <a:pt x="451300" y="2760761"/>
                  </a:moveTo>
                  <a:lnTo>
                    <a:pt x="441775" y="2760761"/>
                  </a:lnTo>
                  <a:lnTo>
                    <a:pt x="441775" y="2751236"/>
                  </a:lnTo>
                  <a:lnTo>
                    <a:pt x="451300" y="2751236"/>
                  </a:lnTo>
                  <a:lnTo>
                    <a:pt x="451300" y="2760761"/>
                  </a:lnTo>
                  <a:close/>
                </a:path>
                <a:path w="9865360" h="2760979">
                  <a:moveTo>
                    <a:pt x="432250" y="2760761"/>
                  </a:moveTo>
                  <a:lnTo>
                    <a:pt x="422725" y="2760761"/>
                  </a:lnTo>
                  <a:lnTo>
                    <a:pt x="422725" y="2751236"/>
                  </a:lnTo>
                  <a:lnTo>
                    <a:pt x="432250" y="2751236"/>
                  </a:lnTo>
                  <a:lnTo>
                    <a:pt x="432250" y="2760761"/>
                  </a:lnTo>
                  <a:close/>
                </a:path>
                <a:path w="9865360" h="2760979">
                  <a:moveTo>
                    <a:pt x="413200" y="2760761"/>
                  </a:moveTo>
                  <a:lnTo>
                    <a:pt x="403675" y="2760761"/>
                  </a:lnTo>
                  <a:lnTo>
                    <a:pt x="403675" y="2751236"/>
                  </a:lnTo>
                  <a:lnTo>
                    <a:pt x="413200" y="2751236"/>
                  </a:lnTo>
                  <a:lnTo>
                    <a:pt x="413200" y="2760761"/>
                  </a:lnTo>
                  <a:close/>
                </a:path>
                <a:path w="9865360" h="2760979">
                  <a:moveTo>
                    <a:pt x="394150" y="2760761"/>
                  </a:moveTo>
                  <a:lnTo>
                    <a:pt x="384625" y="2760761"/>
                  </a:lnTo>
                  <a:lnTo>
                    <a:pt x="384625" y="2751236"/>
                  </a:lnTo>
                  <a:lnTo>
                    <a:pt x="394150" y="2751236"/>
                  </a:lnTo>
                  <a:lnTo>
                    <a:pt x="394150" y="2760761"/>
                  </a:lnTo>
                  <a:close/>
                </a:path>
                <a:path w="9865360" h="2760979">
                  <a:moveTo>
                    <a:pt x="375100" y="2760761"/>
                  </a:moveTo>
                  <a:lnTo>
                    <a:pt x="365575" y="2760761"/>
                  </a:lnTo>
                  <a:lnTo>
                    <a:pt x="365575" y="2751236"/>
                  </a:lnTo>
                  <a:lnTo>
                    <a:pt x="375100" y="2751236"/>
                  </a:lnTo>
                  <a:lnTo>
                    <a:pt x="375100" y="2760761"/>
                  </a:lnTo>
                  <a:close/>
                </a:path>
                <a:path w="9865360" h="2760979">
                  <a:moveTo>
                    <a:pt x="356050" y="2760761"/>
                  </a:moveTo>
                  <a:lnTo>
                    <a:pt x="346525" y="2760761"/>
                  </a:lnTo>
                  <a:lnTo>
                    <a:pt x="346525" y="2751236"/>
                  </a:lnTo>
                  <a:lnTo>
                    <a:pt x="356050" y="2751236"/>
                  </a:lnTo>
                  <a:lnTo>
                    <a:pt x="356050" y="2760761"/>
                  </a:lnTo>
                  <a:close/>
                </a:path>
                <a:path w="9865360" h="2760979">
                  <a:moveTo>
                    <a:pt x="337000" y="2760761"/>
                  </a:moveTo>
                  <a:lnTo>
                    <a:pt x="327475" y="2760761"/>
                  </a:lnTo>
                  <a:lnTo>
                    <a:pt x="327475" y="2751236"/>
                  </a:lnTo>
                  <a:lnTo>
                    <a:pt x="337000" y="2751236"/>
                  </a:lnTo>
                  <a:lnTo>
                    <a:pt x="337000" y="2760761"/>
                  </a:lnTo>
                  <a:close/>
                </a:path>
                <a:path w="9865360" h="2760979">
                  <a:moveTo>
                    <a:pt x="317950" y="2760761"/>
                  </a:moveTo>
                  <a:lnTo>
                    <a:pt x="308425" y="2760761"/>
                  </a:lnTo>
                  <a:lnTo>
                    <a:pt x="308425" y="2751236"/>
                  </a:lnTo>
                  <a:lnTo>
                    <a:pt x="317950" y="2751236"/>
                  </a:lnTo>
                  <a:lnTo>
                    <a:pt x="317950" y="2760761"/>
                  </a:lnTo>
                  <a:close/>
                </a:path>
                <a:path w="9865360" h="2760979">
                  <a:moveTo>
                    <a:pt x="298900" y="2760761"/>
                  </a:moveTo>
                  <a:lnTo>
                    <a:pt x="289375" y="2760761"/>
                  </a:lnTo>
                  <a:lnTo>
                    <a:pt x="289375" y="2751236"/>
                  </a:lnTo>
                  <a:lnTo>
                    <a:pt x="298900" y="2751236"/>
                  </a:lnTo>
                  <a:lnTo>
                    <a:pt x="298900" y="2760761"/>
                  </a:lnTo>
                  <a:close/>
                </a:path>
                <a:path w="9865360" h="2760979">
                  <a:moveTo>
                    <a:pt x="279807" y="2760291"/>
                  </a:moveTo>
                  <a:lnTo>
                    <a:pt x="270265" y="2759536"/>
                  </a:lnTo>
                  <a:lnTo>
                    <a:pt x="270739" y="2750829"/>
                  </a:lnTo>
                  <a:lnTo>
                    <a:pt x="273817" y="2750996"/>
                  </a:lnTo>
                  <a:lnTo>
                    <a:pt x="276903" y="2751112"/>
                  </a:lnTo>
                  <a:lnTo>
                    <a:pt x="279998" y="2751177"/>
                  </a:lnTo>
                  <a:lnTo>
                    <a:pt x="279807" y="2760291"/>
                  </a:lnTo>
                  <a:close/>
                </a:path>
                <a:path w="9865360" h="2760979">
                  <a:moveTo>
                    <a:pt x="260767" y="2758784"/>
                  </a:moveTo>
                  <a:lnTo>
                    <a:pt x="251287" y="2758034"/>
                  </a:lnTo>
                  <a:lnTo>
                    <a:pt x="252360" y="2749213"/>
                  </a:lnTo>
                  <a:lnTo>
                    <a:pt x="255410" y="2749584"/>
                  </a:lnTo>
                  <a:lnTo>
                    <a:pt x="258465" y="2749904"/>
                  </a:lnTo>
                  <a:lnTo>
                    <a:pt x="261524" y="2750173"/>
                  </a:lnTo>
                  <a:lnTo>
                    <a:pt x="260767" y="2758784"/>
                  </a:lnTo>
                  <a:close/>
                </a:path>
                <a:path w="9865360" h="2760979">
                  <a:moveTo>
                    <a:pt x="241802" y="2757283"/>
                  </a:moveTo>
                  <a:lnTo>
                    <a:pt x="240773" y="2757202"/>
                  </a:lnTo>
                  <a:lnTo>
                    <a:pt x="232537" y="2755218"/>
                  </a:lnTo>
                  <a:lnTo>
                    <a:pt x="234213" y="2746388"/>
                  </a:lnTo>
                  <a:lnTo>
                    <a:pt x="237219" y="2746959"/>
                  </a:lnTo>
                  <a:lnTo>
                    <a:pt x="240232" y="2747480"/>
                  </a:lnTo>
                  <a:lnTo>
                    <a:pt x="243255" y="2747950"/>
                  </a:lnTo>
                  <a:lnTo>
                    <a:pt x="241802" y="2757283"/>
                  </a:lnTo>
                  <a:close/>
                </a:path>
                <a:path w="9865360" h="2760979">
                  <a:moveTo>
                    <a:pt x="223280" y="2752988"/>
                  </a:moveTo>
                  <a:lnTo>
                    <a:pt x="214020" y="2750758"/>
                  </a:lnTo>
                  <a:lnTo>
                    <a:pt x="216209" y="2742342"/>
                  </a:lnTo>
                  <a:lnTo>
                    <a:pt x="219192" y="2743117"/>
                  </a:lnTo>
                  <a:lnTo>
                    <a:pt x="222184" y="2743843"/>
                  </a:lnTo>
                  <a:lnTo>
                    <a:pt x="225184" y="2744517"/>
                  </a:lnTo>
                  <a:lnTo>
                    <a:pt x="223280" y="2752988"/>
                  </a:lnTo>
                  <a:close/>
                </a:path>
                <a:path w="9865360" h="2760979">
                  <a:moveTo>
                    <a:pt x="204759" y="2748528"/>
                  </a:moveTo>
                  <a:lnTo>
                    <a:pt x="197316" y="2746735"/>
                  </a:lnTo>
                  <a:lnTo>
                    <a:pt x="195568" y="2746011"/>
                  </a:lnTo>
                  <a:lnTo>
                    <a:pt x="198530" y="2737107"/>
                  </a:lnTo>
                  <a:lnTo>
                    <a:pt x="201446" y="2738077"/>
                  </a:lnTo>
                  <a:lnTo>
                    <a:pt x="204377" y="2738999"/>
                  </a:lnTo>
                  <a:lnTo>
                    <a:pt x="207323" y="2739871"/>
                  </a:lnTo>
                  <a:lnTo>
                    <a:pt x="204759" y="2748528"/>
                  </a:lnTo>
                  <a:close/>
                </a:path>
                <a:path w="9865360" h="2760979">
                  <a:moveTo>
                    <a:pt x="186763" y="2742364"/>
                  </a:moveTo>
                  <a:lnTo>
                    <a:pt x="177984" y="2738727"/>
                  </a:lnTo>
                  <a:lnTo>
                    <a:pt x="181259" y="2730713"/>
                  </a:lnTo>
                  <a:lnTo>
                    <a:pt x="184103" y="2731875"/>
                  </a:lnTo>
                  <a:lnTo>
                    <a:pt x="186963" y="2732988"/>
                  </a:lnTo>
                  <a:lnTo>
                    <a:pt x="189840" y="2734053"/>
                  </a:lnTo>
                  <a:lnTo>
                    <a:pt x="186763" y="2742364"/>
                  </a:lnTo>
                  <a:close/>
                </a:path>
                <a:path w="9865360" h="2760979">
                  <a:moveTo>
                    <a:pt x="169208" y="2735092"/>
                  </a:moveTo>
                  <a:lnTo>
                    <a:pt x="160413" y="2731449"/>
                  </a:lnTo>
                  <a:lnTo>
                    <a:pt x="164453" y="2723182"/>
                  </a:lnTo>
                  <a:lnTo>
                    <a:pt x="167216" y="2724532"/>
                  </a:lnTo>
                  <a:lnTo>
                    <a:pt x="169996" y="2725834"/>
                  </a:lnTo>
                  <a:lnTo>
                    <a:pt x="172794" y="2727087"/>
                  </a:lnTo>
                  <a:lnTo>
                    <a:pt x="169208" y="2735092"/>
                  </a:lnTo>
                  <a:close/>
                </a:path>
                <a:path w="9865360" h="2760979">
                  <a:moveTo>
                    <a:pt x="151939" y="2727109"/>
                  </a:moveTo>
                  <a:lnTo>
                    <a:pt x="143809" y="2722136"/>
                  </a:lnTo>
                  <a:lnTo>
                    <a:pt x="148171" y="2714540"/>
                  </a:lnTo>
                  <a:lnTo>
                    <a:pt x="150837" y="2716071"/>
                  </a:lnTo>
                  <a:lnTo>
                    <a:pt x="153528" y="2717557"/>
                  </a:lnTo>
                  <a:lnTo>
                    <a:pt x="156243" y="2718999"/>
                  </a:lnTo>
                  <a:lnTo>
                    <a:pt x="151939" y="2727109"/>
                  </a:lnTo>
                  <a:close/>
                </a:path>
                <a:path w="9865360" h="2760979">
                  <a:moveTo>
                    <a:pt x="135686" y="2717166"/>
                  </a:moveTo>
                  <a:lnTo>
                    <a:pt x="127550" y="2712188"/>
                  </a:lnTo>
                  <a:lnTo>
                    <a:pt x="132471" y="2704811"/>
                  </a:lnTo>
                  <a:lnTo>
                    <a:pt x="135031" y="2706518"/>
                  </a:lnTo>
                  <a:lnTo>
                    <a:pt x="137622" y="2708185"/>
                  </a:lnTo>
                  <a:lnTo>
                    <a:pt x="140244" y="2709810"/>
                  </a:lnTo>
                  <a:lnTo>
                    <a:pt x="135686" y="2717166"/>
                  </a:lnTo>
                  <a:close/>
                </a:path>
                <a:path w="9865360" h="2760979">
                  <a:moveTo>
                    <a:pt x="119456" y="2707236"/>
                  </a:moveTo>
                  <a:lnTo>
                    <a:pt x="118008" y="2706351"/>
                  </a:lnTo>
                  <a:lnTo>
                    <a:pt x="112058" y="2701274"/>
                  </a:lnTo>
                  <a:lnTo>
                    <a:pt x="117547" y="2694124"/>
                  </a:lnTo>
                  <a:lnTo>
                    <a:pt x="119978" y="2695990"/>
                  </a:lnTo>
                  <a:lnTo>
                    <a:pt x="122438" y="2697814"/>
                  </a:lnTo>
                  <a:lnTo>
                    <a:pt x="124927" y="2699596"/>
                  </a:lnTo>
                  <a:lnTo>
                    <a:pt x="119456" y="2707236"/>
                  </a:lnTo>
                  <a:close/>
                </a:path>
                <a:path w="9865360" h="2760979">
                  <a:moveTo>
                    <a:pt x="104825" y="2695101"/>
                  </a:moveTo>
                  <a:lnTo>
                    <a:pt x="97583" y="2688922"/>
                  </a:lnTo>
                  <a:lnTo>
                    <a:pt x="103307" y="2682416"/>
                  </a:lnTo>
                  <a:lnTo>
                    <a:pt x="105619" y="2684450"/>
                  </a:lnTo>
                  <a:lnTo>
                    <a:pt x="107962" y="2686443"/>
                  </a:lnTo>
                  <a:lnTo>
                    <a:pt x="110337" y="2688395"/>
                  </a:lnTo>
                  <a:lnTo>
                    <a:pt x="104825" y="2695101"/>
                  </a:lnTo>
                  <a:close/>
                </a:path>
                <a:path w="9865360" h="2760979">
                  <a:moveTo>
                    <a:pt x="90313" y="2682718"/>
                  </a:moveTo>
                  <a:lnTo>
                    <a:pt x="83692" y="2677069"/>
                  </a:lnTo>
                  <a:lnTo>
                    <a:pt x="83099" y="2676373"/>
                  </a:lnTo>
                  <a:lnTo>
                    <a:pt x="89795" y="2669700"/>
                  </a:lnTo>
                  <a:lnTo>
                    <a:pt x="92410" y="2672316"/>
                  </a:lnTo>
                  <a:lnTo>
                    <a:pt x="94421" y="2674267"/>
                  </a:lnTo>
                  <a:lnTo>
                    <a:pt x="96460" y="2676186"/>
                  </a:lnTo>
                  <a:lnTo>
                    <a:pt x="90313" y="2682718"/>
                  </a:lnTo>
                  <a:close/>
                </a:path>
                <a:path w="9865360" h="2760979">
                  <a:moveTo>
                    <a:pt x="76864" y="2669067"/>
                  </a:moveTo>
                  <a:lnTo>
                    <a:pt x="70667" y="2661804"/>
                  </a:lnTo>
                  <a:lnTo>
                    <a:pt x="77193" y="2656136"/>
                  </a:lnTo>
                  <a:lnTo>
                    <a:pt x="79216" y="2658465"/>
                  </a:lnTo>
                  <a:lnTo>
                    <a:pt x="81277" y="2660759"/>
                  </a:lnTo>
                  <a:lnTo>
                    <a:pt x="83375" y="2663018"/>
                  </a:lnTo>
                  <a:lnTo>
                    <a:pt x="76864" y="2669067"/>
                  </a:lnTo>
                  <a:close/>
                </a:path>
                <a:path w="9865360" h="2760979">
                  <a:moveTo>
                    <a:pt x="64490" y="2654565"/>
                  </a:moveTo>
                  <a:lnTo>
                    <a:pt x="58317" y="2647332"/>
                  </a:lnTo>
                  <a:lnTo>
                    <a:pt x="65580" y="2641828"/>
                  </a:lnTo>
                  <a:lnTo>
                    <a:pt x="67433" y="2644273"/>
                  </a:lnTo>
                  <a:lnTo>
                    <a:pt x="69326" y="2646687"/>
                  </a:lnTo>
                  <a:lnTo>
                    <a:pt x="71260" y="2649070"/>
                  </a:lnTo>
                  <a:lnTo>
                    <a:pt x="64490" y="2654565"/>
                  </a:lnTo>
                  <a:close/>
                </a:path>
                <a:path w="9865360" h="2760979">
                  <a:moveTo>
                    <a:pt x="52584" y="2639768"/>
                  </a:moveTo>
                  <a:lnTo>
                    <a:pt x="47628" y="2631667"/>
                  </a:lnTo>
                  <a:lnTo>
                    <a:pt x="54982" y="2626829"/>
                  </a:lnTo>
                  <a:lnTo>
                    <a:pt x="56664" y="2629385"/>
                  </a:lnTo>
                  <a:lnTo>
                    <a:pt x="58389" y="2631915"/>
                  </a:lnTo>
                  <a:lnTo>
                    <a:pt x="60157" y="2634417"/>
                  </a:lnTo>
                  <a:lnTo>
                    <a:pt x="52584" y="2639768"/>
                  </a:lnTo>
                  <a:close/>
                </a:path>
                <a:path w="9865360" h="2760979">
                  <a:moveTo>
                    <a:pt x="42653" y="2623535"/>
                  </a:moveTo>
                  <a:lnTo>
                    <a:pt x="37684" y="2615413"/>
                  </a:lnTo>
                  <a:lnTo>
                    <a:pt x="45355" y="2611071"/>
                  </a:lnTo>
                  <a:lnTo>
                    <a:pt x="46870" y="2613749"/>
                  </a:lnTo>
                  <a:lnTo>
                    <a:pt x="48430" y="2616400"/>
                  </a:lnTo>
                  <a:lnTo>
                    <a:pt x="50034" y="2619026"/>
                  </a:lnTo>
                  <a:lnTo>
                    <a:pt x="42653" y="2623535"/>
                  </a:lnTo>
                  <a:close/>
                </a:path>
                <a:path w="9865360" h="2760979">
                  <a:moveTo>
                    <a:pt x="32708" y="2607279"/>
                  </a:moveTo>
                  <a:lnTo>
                    <a:pt x="31083" y="2604623"/>
                  </a:lnTo>
                  <a:lnTo>
                    <a:pt x="28620" y="2598679"/>
                  </a:lnTo>
                  <a:lnTo>
                    <a:pt x="36817" y="2594737"/>
                  </a:lnTo>
                  <a:lnTo>
                    <a:pt x="38149" y="2597506"/>
                  </a:lnTo>
                  <a:lnTo>
                    <a:pt x="39526" y="2600251"/>
                  </a:lnTo>
                  <a:lnTo>
                    <a:pt x="40948" y="2602972"/>
                  </a:lnTo>
                  <a:lnTo>
                    <a:pt x="32708" y="2607279"/>
                  </a:lnTo>
                  <a:close/>
                </a:path>
                <a:path w="9865360" h="2760979">
                  <a:moveTo>
                    <a:pt x="24980" y="2589889"/>
                  </a:moveTo>
                  <a:lnTo>
                    <a:pt x="21345" y="2581114"/>
                  </a:lnTo>
                  <a:lnTo>
                    <a:pt x="29393" y="2577884"/>
                  </a:lnTo>
                  <a:lnTo>
                    <a:pt x="30537" y="2580734"/>
                  </a:lnTo>
                  <a:lnTo>
                    <a:pt x="31727" y="2583563"/>
                  </a:lnTo>
                  <a:lnTo>
                    <a:pt x="32964" y="2586372"/>
                  </a:lnTo>
                  <a:lnTo>
                    <a:pt x="24980" y="2589889"/>
                  </a:lnTo>
                  <a:close/>
                </a:path>
                <a:path w="9865360" h="2760979">
                  <a:moveTo>
                    <a:pt x="17707" y="2572332"/>
                  </a:moveTo>
                  <a:lnTo>
                    <a:pt x="14057" y="2563521"/>
                  </a:lnTo>
                  <a:lnTo>
                    <a:pt x="23108" y="2560572"/>
                  </a:lnTo>
                  <a:lnTo>
                    <a:pt x="24069" y="2563521"/>
                  </a:lnTo>
                  <a:lnTo>
                    <a:pt x="25059" y="2566398"/>
                  </a:lnTo>
                  <a:lnTo>
                    <a:pt x="26107" y="2569282"/>
                  </a:lnTo>
                  <a:lnTo>
                    <a:pt x="17707" y="2572332"/>
                  </a:lnTo>
                  <a:close/>
                </a:path>
                <a:path w="9865360" h="2760979">
                  <a:moveTo>
                    <a:pt x="11810" y="2554246"/>
                  </a:moveTo>
                  <a:lnTo>
                    <a:pt x="9580" y="2544987"/>
                  </a:lnTo>
                  <a:lnTo>
                    <a:pt x="17984" y="2542858"/>
                  </a:lnTo>
                  <a:lnTo>
                    <a:pt x="18739" y="2545838"/>
                  </a:lnTo>
                  <a:lnTo>
                    <a:pt x="19544" y="2548807"/>
                  </a:lnTo>
                  <a:lnTo>
                    <a:pt x="20399" y="2551762"/>
                  </a:lnTo>
                  <a:lnTo>
                    <a:pt x="11810" y="2554246"/>
                  </a:lnTo>
                  <a:close/>
                </a:path>
                <a:path w="9865360" h="2760979">
                  <a:moveTo>
                    <a:pt x="7350" y="2535725"/>
                  </a:moveTo>
                  <a:lnTo>
                    <a:pt x="5122" y="2526478"/>
                  </a:lnTo>
                  <a:lnTo>
                    <a:pt x="14054" y="2524840"/>
                  </a:lnTo>
                  <a:lnTo>
                    <a:pt x="14607" y="2527859"/>
                  </a:lnTo>
                  <a:lnTo>
                    <a:pt x="15211" y="2530868"/>
                  </a:lnTo>
                  <a:lnTo>
                    <a:pt x="15865" y="2533868"/>
                  </a:lnTo>
                  <a:lnTo>
                    <a:pt x="7350" y="2535725"/>
                  </a:lnTo>
                  <a:close/>
                </a:path>
                <a:path w="9865360" h="2760979">
                  <a:moveTo>
                    <a:pt x="3335" y="2517160"/>
                  </a:moveTo>
                  <a:lnTo>
                    <a:pt x="2585" y="2507678"/>
                  </a:lnTo>
                  <a:lnTo>
                    <a:pt x="11343" y="2506668"/>
                  </a:lnTo>
                  <a:lnTo>
                    <a:pt x="11694" y="2509714"/>
                  </a:lnTo>
                  <a:lnTo>
                    <a:pt x="12096" y="2512753"/>
                  </a:lnTo>
                  <a:lnTo>
                    <a:pt x="12548" y="2515786"/>
                  </a:lnTo>
                  <a:lnTo>
                    <a:pt x="3335" y="2517160"/>
                  </a:lnTo>
                  <a:close/>
                </a:path>
                <a:path w="9865360" h="2760979">
                  <a:moveTo>
                    <a:pt x="1834" y="2498197"/>
                  </a:moveTo>
                  <a:lnTo>
                    <a:pt x="1082" y="2488692"/>
                  </a:lnTo>
                  <a:lnTo>
                    <a:pt x="9842" y="2488271"/>
                  </a:lnTo>
                  <a:lnTo>
                    <a:pt x="9990" y="2491350"/>
                  </a:lnTo>
                  <a:lnTo>
                    <a:pt x="10189" y="2494424"/>
                  </a:lnTo>
                  <a:lnTo>
                    <a:pt x="10440" y="2497495"/>
                  </a:lnTo>
                  <a:lnTo>
                    <a:pt x="1834" y="2498197"/>
                  </a:lnTo>
                  <a:close/>
                </a:path>
                <a:path w="9865360" h="2760979">
                  <a:moveTo>
                    <a:pt x="326" y="2479141"/>
                  </a:moveTo>
                  <a:lnTo>
                    <a:pt x="0" y="2475018"/>
                  </a:lnTo>
                  <a:lnTo>
                    <a:pt x="0" y="2469581"/>
                  </a:lnTo>
                  <a:lnTo>
                    <a:pt x="9524" y="2469581"/>
                  </a:lnTo>
                  <a:lnTo>
                    <a:pt x="9554" y="2479074"/>
                  </a:lnTo>
                  <a:lnTo>
                    <a:pt x="326" y="2479141"/>
                  </a:lnTo>
                  <a:close/>
                </a:path>
                <a:path w="9865360" h="2760979">
                  <a:moveTo>
                    <a:pt x="9524" y="2460056"/>
                  </a:moveTo>
                  <a:lnTo>
                    <a:pt x="0" y="2460056"/>
                  </a:lnTo>
                  <a:lnTo>
                    <a:pt x="0" y="2450531"/>
                  </a:lnTo>
                  <a:lnTo>
                    <a:pt x="9524" y="2450531"/>
                  </a:lnTo>
                  <a:lnTo>
                    <a:pt x="9524" y="2460056"/>
                  </a:lnTo>
                  <a:close/>
                </a:path>
                <a:path w="9865360" h="2760979">
                  <a:moveTo>
                    <a:pt x="9524" y="2441006"/>
                  </a:moveTo>
                  <a:lnTo>
                    <a:pt x="0" y="2441006"/>
                  </a:lnTo>
                  <a:lnTo>
                    <a:pt x="0" y="2431481"/>
                  </a:lnTo>
                  <a:lnTo>
                    <a:pt x="9524" y="2431481"/>
                  </a:lnTo>
                  <a:lnTo>
                    <a:pt x="9524" y="2441006"/>
                  </a:lnTo>
                  <a:close/>
                </a:path>
                <a:path w="9865360" h="2760979">
                  <a:moveTo>
                    <a:pt x="9524" y="2421956"/>
                  </a:moveTo>
                  <a:lnTo>
                    <a:pt x="0" y="2421956"/>
                  </a:lnTo>
                  <a:lnTo>
                    <a:pt x="0" y="2412431"/>
                  </a:lnTo>
                  <a:lnTo>
                    <a:pt x="9524" y="2412431"/>
                  </a:lnTo>
                  <a:lnTo>
                    <a:pt x="9524" y="2421956"/>
                  </a:lnTo>
                  <a:close/>
                </a:path>
                <a:path w="9865360" h="2760979">
                  <a:moveTo>
                    <a:pt x="9524" y="2402906"/>
                  </a:moveTo>
                  <a:lnTo>
                    <a:pt x="0" y="2402906"/>
                  </a:lnTo>
                  <a:lnTo>
                    <a:pt x="0" y="2393381"/>
                  </a:lnTo>
                  <a:lnTo>
                    <a:pt x="9524" y="2393381"/>
                  </a:lnTo>
                  <a:lnTo>
                    <a:pt x="9524" y="2402906"/>
                  </a:lnTo>
                  <a:close/>
                </a:path>
                <a:path w="9865360" h="2760979">
                  <a:moveTo>
                    <a:pt x="9524" y="2383856"/>
                  </a:moveTo>
                  <a:lnTo>
                    <a:pt x="0" y="2383856"/>
                  </a:lnTo>
                  <a:lnTo>
                    <a:pt x="0" y="2374331"/>
                  </a:lnTo>
                  <a:lnTo>
                    <a:pt x="9524" y="2374331"/>
                  </a:lnTo>
                  <a:lnTo>
                    <a:pt x="9524" y="2383856"/>
                  </a:lnTo>
                  <a:close/>
                </a:path>
                <a:path w="9865360" h="2760979">
                  <a:moveTo>
                    <a:pt x="9524" y="2364806"/>
                  </a:moveTo>
                  <a:lnTo>
                    <a:pt x="0" y="2364806"/>
                  </a:lnTo>
                  <a:lnTo>
                    <a:pt x="0" y="2355281"/>
                  </a:lnTo>
                  <a:lnTo>
                    <a:pt x="9524" y="2355281"/>
                  </a:lnTo>
                  <a:lnTo>
                    <a:pt x="9524" y="2364806"/>
                  </a:lnTo>
                  <a:close/>
                </a:path>
                <a:path w="9865360" h="2760979">
                  <a:moveTo>
                    <a:pt x="9524" y="2345756"/>
                  </a:moveTo>
                  <a:lnTo>
                    <a:pt x="0" y="2345756"/>
                  </a:lnTo>
                  <a:lnTo>
                    <a:pt x="0" y="2336231"/>
                  </a:lnTo>
                  <a:lnTo>
                    <a:pt x="9524" y="2336231"/>
                  </a:lnTo>
                  <a:lnTo>
                    <a:pt x="9524" y="2345756"/>
                  </a:lnTo>
                  <a:close/>
                </a:path>
                <a:path w="9865360" h="2760979">
                  <a:moveTo>
                    <a:pt x="9524" y="2326706"/>
                  </a:moveTo>
                  <a:lnTo>
                    <a:pt x="0" y="2326706"/>
                  </a:lnTo>
                  <a:lnTo>
                    <a:pt x="0" y="2317181"/>
                  </a:lnTo>
                  <a:lnTo>
                    <a:pt x="9524" y="2317181"/>
                  </a:lnTo>
                  <a:lnTo>
                    <a:pt x="9524" y="2326706"/>
                  </a:lnTo>
                  <a:close/>
                </a:path>
                <a:path w="9865360" h="2760979">
                  <a:moveTo>
                    <a:pt x="9524" y="2307656"/>
                  </a:moveTo>
                  <a:lnTo>
                    <a:pt x="0" y="2307656"/>
                  </a:lnTo>
                  <a:lnTo>
                    <a:pt x="0" y="2298131"/>
                  </a:lnTo>
                  <a:lnTo>
                    <a:pt x="9524" y="2298131"/>
                  </a:lnTo>
                  <a:lnTo>
                    <a:pt x="9524" y="2307656"/>
                  </a:lnTo>
                  <a:close/>
                </a:path>
                <a:path w="9865360" h="2760979">
                  <a:moveTo>
                    <a:pt x="9524" y="2288606"/>
                  </a:moveTo>
                  <a:lnTo>
                    <a:pt x="0" y="2288606"/>
                  </a:lnTo>
                  <a:lnTo>
                    <a:pt x="0" y="2279081"/>
                  </a:lnTo>
                  <a:lnTo>
                    <a:pt x="9524" y="2279081"/>
                  </a:lnTo>
                  <a:lnTo>
                    <a:pt x="9524" y="2288606"/>
                  </a:lnTo>
                  <a:close/>
                </a:path>
                <a:path w="9865360" h="2760979">
                  <a:moveTo>
                    <a:pt x="9524" y="2269556"/>
                  </a:moveTo>
                  <a:lnTo>
                    <a:pt x="0" y="2269556"/>
                  </a:lnTo>
                  <a:lnTo>
                    <a:pt x="0" y="2260031"/>
                  </a:lnTo>
                  <a:lnTo>
                    <a:pt x="9524" y="2260031"/>
                  </a:lnTo>
                  <a:lnTo>
                    <a:pt x="9524" y="2269556"/>
                  </a:lnTo>
                  <a:close/>
                </a:path>
                <a:path w="9865360" h="2760979">
                  <a:moveTo>
                    <a:pt x="9524" y="2250506"/>
                  </a:moveTo>
                  <a:lnTo>
                    <a:pt x="0" y="2250506"/>
                  </a:lnTo>
                  <a:lnTo>
                    <a:pt x="0" y="2240981"/>
                  </a:lnTo>
                  <a:lnTo>
                    <a:pt x="9524" y="2240981"/>
                  </a:lnTo>
                  <a:lnTo>
                    <a:pt x="9524" y="2250506"/>
                  </a:lnTo>
                  <a:close/>
                </a:path>
                <a:path w="9865360" h="2760979">
                  <a:moveTo>
                    <a:pt x="9524" y="2231456"/>
                  </a:moveTo>
                  <a:lnTo>
                    <a:pt x="0" y="2231456"/>
                  </a:lnTo>
                  <a:lnTo>
                    <a:pt x="0" y="2221931"/>
                  </a:lnTo>
                  <a:lnTo>
                    <a:pt x="9524" y="2221931"/>
                  </a:lnTo>
                  <a:lnTo>
                    <a:pt x="9524" y="2231456"/>
                  </a:lnTo>
                  <a:close/>
                </a:path>
                <a:path w="9865360" h="2760979">
                  <a:moveTo>
                    <a:pt x="9524" y="2212406"/>
                  </a:moveTo>
                  <a:lnTo>
                    <a:pt x="0" y="2212406"/>
                  </a:lnTo>
                  <a:lnTo>
                    <a:pt x="0" y="2202881"/>
                  </a:lnTo>
                  <a:lnTo>
                    <a:pt x="9524" y="2202881"/>
                  </a:lnTo>
                  <a:lnTo>
                    <a:pt x="9524" y="2212406"/>
                  </a:lnTo>
                  <a:close/>
                </a:path>
                <a:path w="9865360" h="2760979">
                  <a:moveTo>
                    <a:pt x="9524" y="2193356"/>
                  </a:moveTo>
                  <a:lnTo>
                    <a:pt x="0" y="2193356"/>
                  </a:lnTo>
                  <a:lnTo>
                    <a:pt x="0" y="2183831"/>
                  </a:lnTo>
                  <a:lnTo>
                    <a:pt x="9524" y="2183831"/>
                  </a:lnTo>
                  <a:lnTo>
                    <a:pt x="9524" y="2193356"/>
                  </a:lnTo>
                  <a:close/>
                </a:path>
                <a:path w="9865360" h="2760979">
                  <a:moveTo>
                    <a:pt x="9524" y="2174305"/>
                  </a:moveTo>
                  <a:lnTo>
                    <a:pt x="0" y="2174305"/>
                  </a:lnTo>
                  <a:lnTo>
                    <a:pt x="0" y="2164781"/>
                  </a:lnTo>
                  <a:lnTo>
                    <a:pt x="9524" y="2164781"/>
                  </a:lnTo>
                  <a:lnTo>
                    <a:pt x="9524" y="2174305"/>
                  </a:lnTo>
                  <a:close/>
                </a:path>
                <a:path w="9865360" h="2760979">
                  <a:moveTo>
                    <a:pt x="9524" y="2155256"/>
                  </a:moveTo>
                  <a:lnTo>
                    <a:pt x="0" y="2155256"/>
                  </a:lnTo>
                  <a:lnTo>
                    <a:pt x="0" y="2145731"/>
                  </a:lnTo>
                  <a:lnTo>
                    <a:pt x="9524" y="2145731"/>
                  </a:lnTo>
                  <a:lnTo>
                    <a:pt x="9524" y="2155256"/>
                  </a:lnTo>
                  <a:close/>
                </a:path>
                <a:path w="9865360" h="2760979">
                  <a:moveTo>
                    <a:pt x="9524" y="2136205"/>
                  </a:moveTo>
                  <a:lnTo>
                    <a:pt x="0" y="2136205"/>
                  </a:lnTo>
                  <a:lnTo>
                    <a:pt x="0" y="2126681"/>
                  </a:lnTo>
                  <a:lnTo>
                    <a:pt x="9524" y="2126681"/>
                  </a:lnTo>
                  <a:lnTo>
                    <a:pt x="9524" y="2136205"/>
                  </a:lnTo>
                  <a:close/>
                </a:path>
                <a:path w="9865360" h="2760979">
                  <a:moveTo>
                    <a:pt x="9524" y="2117155"/>
                  </a:moveTo>
                  <a:lnTo>
                    <a:pt x="0" y="2117155"/>
                  </a:lnTo>
                  <a:lnTo>
                    <a:pt x="0" y="2107630"/>
                  </a:lnTo>
                  <a:lnTo>
                    <a:pt x="9524" y="2107630"/>
                  </a:lnTo>
                  <a:lnTo>
                    <a:pt x="9524" y="2117155"/>
                  </a:lnTo>
                  <a:close/>
                </a:path>
                <a:path w="9865360" h="2760979">
                  <a:moveTo>
                    <a:pt x="9524" y="2098105"/>
                  </a:moveTo>
                  <a:lnTo>
                    <a:pt x="0" y="2098105"/>
                  </a:lnTo>
                  <a:lnTo>
                    <a:pt x="0" y="2088580"/>
                  </a:lnTo>
                  <a:lnTo>
                    <a:pt x="9524" y="2088580"/>
                  </a:lnTo>
                  <a:lnTo>
                    <a:pt x="9524" y="2098105"/>
                  </a:lnTo>
                  <a:close/>
                </a:path>
                <a:path w="9865360" h="2760979">
                  <a:moveTo>
                    <a:pt x="9524" y="2079055"/>
                  </a:moveTo>
                  <a:lnTo>
                    <a:pt x="0" y="2079055"/>
                  </a:lnTo>
                  <a:lnTo>
                    <a:pt x="0" y="2069530"/>
                  </a:lnTo>
                  <a:lnTo>
                    <a:pt x="9524" y="2069530"/>
                  </a:lnTo>
                  <a:lnTo>
                    <a:pt x="9524" y="2079055"/>
                  </a:lnTo>
                  <a:close/>
                </a:path>
                <a:path w="9865360" h="2760979">
                  <a:moveTo>
                    <a:pt x="9524" y="2060005"/>
                  </a:moveTo>
                  <a:lnTo>
                    <a:pt x="0" y="2060005"/>
                  </a:lnTo>
                  <a:lnTo>
                    <a:pt x="0" y="2050480"/>
                  </a:lnTo>
                  <a:lnTo>
                    <a:pt x="9524" y="2050480"/>
                  </a:lnTo>
                  <a:lnTo>
                    <a:pt x="9524" y="2060005"/>
                  </a:lnTo>
                  <a:close/>
                </a:path>
                <a:path w="9865360" h="2760979">
                  <a:moveTo>
                    <a:pt x="9524" y="2040955"/>
                  </a:moveTo>
                  <a:lnTo>
                    <a:pt x="0" y="2040955"/>
                  </a:lnTo>
                  <a:lnTo>
                    <a:pt x="0" y="2031430"/>
                  </a:lnTo>
                  <a:lnTo>
                    <a:pt x="9524" y="2031430"/>
                  </a:lnTo>
                  <a:lnTo>
                    <a:pt x="9524" y="2040955"/>
                  </a:lnTo>
                  <a:close/>
                </a:path>
                <a:path w="9865360" h="2760979">
                  <a:moveTo>
                    <a:pt x="9524" y="2021905"/>
                  </a:moveTo>
                  <a:lnTo>
                    <a:pt x="0" y="2021905"/>
                  </a:lnTo>
                  <a:lnTo>
                    <a:pt x="0" y="2012380"/>
                  </a:lnTo>
                  <a:lnTo>
                    <a:pt x="9524" y="2012380"/>
                  </a:lnTo>
                  <a:lnTo>
                    <a:pt x="9524" y="2021905"/>
                  </a:lnTo>
                  <a:close/>
                </a:path>
                <a:path w="9865360" h="2760979">
                  <a:moveTo>
                    <a:pt x="9524" y="2002855"/>
                  </a:moveTo>
                  <a:lnTo>
                    <a:pt x="0" y="2002855"/>
                  </a:lnTo>
                  <a:lnTo>
                    <a:pt x="0" y="1993330"/>
                  </a:lnTo>
                  <a:lnTo>
                    <a:pt x="9524" y="1993330"/>
                  </a:lnTo>
                  <a:lnTo>
                    <a:pt x="9524" y="2002855"/>
                  </a:lnTo>
                  <a:close/>
                </a:path>
                <a:path w="9865360" h="2760979">
                  <a:moveTo>
                    <a:pt x="9524" y="1983805"/>
                  </a:moveTo>
                  <a:lnTo>
                    <a:pt x="0" y="1983805"/>
                  </a:lnTo>
                  <a:lnTo>
                    <a:pt x="0" y="1974280"/>
                  </a:lnTo>
                  <a:lnTo>
                    <a:pt x="9524" y="1974280"/>
                  </a:lnTo>
                  <a:lnTo>
                    <a:pt x="9524" y="1983805"/>
                  </a:lnTo>
                  <a:close/>
                </a:path>
                <a:path w="9865360" h="2760979">
                  <a:moveTo>
                    <a:pt x="9524" y="1964755"/>
                  </a:moveTo>
                  <a:lnTo>
                    <a:pt x="0" y="1964755"/>
                  </a:lnTo>
                  <a:lnTo>
                    <a:pt x="0" y="1955230"/>
                  </a:lnTo>
                  <a:lnTo>
                    <a:pt x="9524" y="1955230"/>
                  </a:lnTo>
                  <a:lnTo>
                    <a:pt x="9524" y="1964755"/>
                  </a:lnTo>
                  <a:close/>
                </a:path>
                <a:path w="9865360" h="2760979">
                  <a:moveTo>
                    <a:pt x="9524" y="1945705"/>
                  </a:moveTo>
                  <a:lnTo>
                    <a:pt x="0" y="1945705"/>
                  </a:lnTo>
                  <a:lnTo>
                    <a:pt x="0" y="1936180"/>
                  </a:lnTo>
                  <a:lnTo>
                    <a:pt x="9524" y="1936180"/>
                  </a:lnTo>
                  <a:lnTo>
                    <a:pt x="9524" y="1945705"/>
                  </a:lnTo>
                  <a:close/>
                </a:path>
                <a:path w="9865360" h="2760979">
                  <a:moveTo>
                    <a:pt x="9524" y="1926655"/>
                  </a:moveTo>
                  <a:lnTo>
                    <a:pt x="0" y="1926655"/>
                  </a:lnTo>
                  <a:lnTo>
                    <a:pt x="0" y="1917130"/>
                  </a:lnTo>
                  <a:lnTo>
                    <a:pt x="9524" y="1917130"/>
                  </a:lnTo>
                  <a:lnTo>
                    <a:pt x="9524" y="1926655"/>
                  </a:lnTo>
                  <a:close/>
                </a:path>
                <a:path w="9865360" h="2760979">
                  <a:moveTo>
                    <a:pt x="9524" y="1907605"/>
                  </a:moveTo>
                  <a:lnTo>
                    <a:pt x="0" y="1907605"/>
                  </a:lnTo>
                  <a:lnTo>
                    <a:pt x="0" y="1898080"/>
                  </a:lnTo>
                  <a:lnTo>
                    <a:pt x="9524" y="1898080"/>
                  </a:lnTo>
                  <a:lnTo>
                    <a:pt x="9524" y="1907605"/>
                  </a:lnTo>
                  <a:close/>
                </a:path>
                <a:path w="9865360" h="2760979">
                  <a:moveTo>
                    <a:pt x="9524" y="1888555"/>
                  </a:moveTo>
                  <a:lnTo>
                    <a:pt x="0" y="1888555"/>
                  </a:lnTo>
                  <a:lnTo>
                    <a:pt x="0" y="1879030"/>
                  </a:lnTo>
                  <a:lnTo>
                    <a:pt x="9524" y="1879030"/>
                  </a:lnTo>
                  <a:lnTo>
                    <a:pt x="9524" y="1888555"/>
                  </a:lnTo>
                  <a:close/>
                </a:path>
                <a:path w="9865360" h="2760979">
                  <a:moveTo>
                    <a:pt x="9524" y="1869505"/>
                  </a:moveTo>
                  <a:lnTo>
                    <a:pt x="0" y="1869505"/>
                  </a:lnTo>
                  <a:lnTo>
                    <a:pt x="0" y="1859980"/>
                  </a:lnTo>
                  <a:lnTo>
                    <a:pt x="9524" y="1859980"/>
                  </a:lnTo>
                  <a:lnTo>
                    <a:pt x="9524" y="1869505"/>
                  </a:lnTo>
                  <a:close/>
                </a:path>
                <a:path w="9865360" h="2760979">
                  <a:moveTo>
                    <a:pt x="9524" y="1850455"/>
                  </a:moveTo>
                  <a:lnTo>
                    <a:pt x="0" y="1850455"/>
                  </a:lnTo>
                  <a:lnTo>
                    <a:pt x="0" y="1840930"/>
                  </a:lnTo>
                  <a:lnTo>
                    <a:pt x="9524" y="1840930"/>
                  </a:lnTo>
                  <a:lnTo>
                    <a:pt x="9524" y="1850455"/>
                  </a:lnTo>
                  <a:close/>
                </a:path>
                <a:path w="9865360" h="2760979">
                  <a:moveTo>
                    <a:pt x="9524" y="1831405"/>
                  </a:moveTo>
                  <a:lnTo>
                    <a:pt x="0" y="1831405"/>
                  </a:lnTo>
                  <a:lnTo>
                    <a:pt x="0" y="1821880"/>
                  </a:lnTo>
                  <a:lnTo>
                    <a:pt x="9524" y="1821880"/>
                  </a:lnTo>
                  <a:lnTo>
                    <a:pt x="9524" y="1831405"/>
                  </a:lnTo>
                  <a:close/>
                </a:path>
                <a:path w="9865360" h="2760979">
                  <a:moveTo>
                    <a:pt x="9524" y="1812355"/>
                  </a:moveTo>
                  <a:lnTo>
                    <a:pt x="0" y="1812355"/>
                  </a:lnTo>
                  <a:lnTo>
                    <a:pt x="0" y="1802830"/>
                  </a:lnTo>
                  <a:lnTo>
                    <a:pt x="9524" y="1802830"/>
                  </a:lnTo>
                  <a:lnTo>
                    <a:pt x="9524" y="1812355"/>
                  </a:lnTo>
                  <a:close/>
                </a:path>
                <a:path w="9865360" h="2760979">
                  <a:moveTo>
                    <a:pt x="9524" y="1793305"/>
                  </a:moveTo>
                  <a:lnTo>
                    <a:pt x="0" y="1793305"/>
                  </a:lnTo>
                  <a:lnTo>
                    <a:pt x="0" y="1783780"/>
                  </a:lnTo>
                  <a:lnTo>
                    <a:pt x="9524" y="1783780"/>
                  </a:lnTo>
                  <a:lnTo>
                    <a:pt x="9524" y="1793305"/>
                  </a:lnTo>
                  <a:close/>
                </a:path>
                <a:path w="9865360" h="2760979">
                  <a:moveTo>
                    <a:pt x="9524" y="1774255"/>
                  </a:moveTo>
                  <a:lnTo>
                    <a:pt x="0" y="1774255"/>
                  </a:lnTo>
                  <a:lnTo>
                    <a:pt x="0" y="1764730"/>
                  </a:lnTo>
                  <a:lnTo>
                    <a:pt x="9524" y="1764730"/>
                  </a:lnTo>
                  <a:lnTo>
                    <a:pt x="9524" y="1774255"/>
                  </a:lnTo>
                  <a:close/>
                </a:path>
                <a:path w="9865360" h="2760979">
                  <a:moveTo>
                    <a:pt x="9524" y="1755205"/>
                  </a:moveTo>
                  <a:lnTo>
                    <a:pt x="0" y="1755205"/>
                  </a:lnTo>
                  <a:lnTo>
                    <a:pt x="0" y="1745680"/>
                  </a:lnTo>
                  <a:lnTo>
                    <a:pt x="9524" y="1745680"/>
                  </a:lnTo>
                  <a:lnTo>
                    <a:pt x="9524" y="1755205"/>
                  </a:lnTo>
                  <a:close/>
                </a:path>
                <a:path w="9865360" h="2760979">
                  <a:moveTo>
                    <a:pt x="9524" y="1736155"/>
                  </a:moveTo>
                  <a:lnTo>
                    <a:pt x="0" y="1736155"/>
                  </a:lnTo>
                  <a:lnTo>
                    <a:pt x="0" y="1726630"/>
                  </a:lnTo>
                  <a:lnTo>
                    <a:pt x="9524" y="1726630"/>
                  </a:lnTo>
                  <a:lnTo>
                    <a:pt x="9524" y="1736155"/>
                  </a:lnTo>
                  <a:close/>
                </a:path>
                <a:path w="9865360" h="2760979">
                  <a:moveTo>
                    <a:pt x="9524" y="1717105"/>
                  </a:moveTo>
                  <a:lnTo>
                    <a:pt x="0" y="1717105"/>
                  </a:lnTo>
                  <a:lnTo>
                    <a:pt x="0" y="1707580"/>
                  </a:lnTo>
                  <a:lnTo>
                    <a:pt x="9524" y="1707580"/>
                  </a:lnTo>
                  <a:lnTo>
                    <a:pt x="9524" y="1717105"/>
                  </a:lnTo>
                  <a:close/>
                </a:path>
                <a:path w="9865360" h="2760979">
                  <a:moveTo>
                    <a:pt x="9524" y="1698055"/>
                  </a:moveTo>
                  <a:lnTo>
                    <a:pt x="0" y="1698055"/>
                  </a:lnTo>
                  <a:lnTo>
                    <a:pt x="0" y="1688530"/>
                  </a:lnTo>
                  <a:lnTo>
                    <a:pt x="9524" y="1688530"/>
                  </a:lnTo>
                  <a:lnTo>
                    <a:pt x="9524" y="1698055"/>
                  </a:lnTo>
                  <a:close/>
                </a:path>
                <a:path w="9865360" h="2760979">
                  <a:moveTo>
                    <a:pt x="9524" y="1679005"/>
                  </a:moveTo>
                  <a:lnTo>
                    <a:pt x="0" y="1679005"/>
                  </a:lnTo>
                  <a:lnTo>
                    <a:pt x="0" y="1669480"/>
                  </a:lnTo>
                  <a:lnTo>
                    <a:pt x="9524" y="1669480"/>
                  </a:lnTo>
                  <a:lnTo>
                    <a:pt x="9524" y="1679005"/>
                  </a:lnTo>
                  <a:close/>
                </a:path>
                <a:path w="9865360" h="2760979">
                  <a:moveTo>
                    <a:pt x="9524" y="1659955"/>
                  </a:moveTo>
                  <a:lnTo>
                    <a:pt x="0" y="1659955"/>
                  </a:lnTo>
                  <a:lnTo>
                    <a:pt x="0" y="1650430"/>
                  </a:lnTo>
                  <a:lnTo>
                    <a:pt x="9524" y="1650430"/>
                  </a:lnTo>
                  <a:lnTo>
                    <a:pt x="9524" y="1659955"/>
                  </a:lnTo>
                  <a:close/>
                </a:path>
                <a:path w="9865360" h="2760979">
                  <a:moveTo>
                    <a:pt x="9524" y="1640905"/>
                  </a:moveTo>
                  <a:lnTo>
                    <a:pt x="0" y="1640905"/>
                  </a:lnTo>
                  <a:lnTo>
                    <a:pt x="0" y="1631380"/>
                  </a:lnTo>
                  <a:lnTo>
                    <a:pt x="9524" y="1631380"/>
                  </a:lnTo>
                  <a:lnTo>
                    <a:pt x="9524" y="1640905"/>
                  </a:lnTo>
                  <a:close/>
                </a:path>
                <a:path w="9865360" h="2760979">
                  <a:moveTo>
                    <a:pt x="9524" y="1621855"/>
                  </a:moveTo>
                  <a:lnTo>
                    <a:pt x="0" y="1621855"/>
                  </a:lnTo>
                  <a:lnTo>
                    <a:pt x="0" y="1612330"/>
                  </a:lnTo>
                  <a:lnTo>
                    <a:pt x="9524" y="1612330"/>
                  </a:lnTo>
                  <a:lnTo>
                    <a:pt x="9524" y="1621855"/>
                  </a:lnTo>
                  <a:close/>
                </a:path>
                <a:path w="9865360" h="2760979">
                  <a:moveTo>
                    <a:pt x="9524" y="1602805"/>
                  </a:moveTo>
                  <a:lnTo>
                    <a:pt x="0" y="1602805"/>
                  </a:lnTo>
                  <a:lnTo>
                    <a:pt x="0" y="1593280"/>
                  </a:lnTo>
                  <a:lnTo>
                    <a:pt x="9524" y="1593280"/>
                  </a:lnTo>
                  <a:lnTo>
                    <a:pt x="9524" y="1602805"/>
                  </a:lnTo>
                  <a:close/>
                </a:path>
                <a:path w="9865360" h="2760979">
                  <a:moveTo>
                    <a:pt x="9524" y="1583755"/>
                  </a:moveTo>
                  <a:lnTo>
                    <a:pt x="0" y="1583755"/>
                  </a:lnTo>
                  <a:lnTo>
                    <a:pt x="0" y="1574230"/>
                  </a:lnTo>
                  <a:lnTo>
                    <a:pt x="9524" y="1574230"/>
                  </a:lnTo>
                  <a:lnTo>
                    <a:pt x="9524" y="1583755"/>
                  </a:lnTo>
                  <a:close/>
                </a:path>
                <a:path w="9865360" h="2760979">
                  <a:moveTo>
                    <a:pt x="9524" y="1564705"/>
                  </a:moveTo>
                  <a:lnTo>
                    <a:pt x="0" y="1564705"/>
                  </a:lnTo>
                  <a:lnTo>
                    <a:pt x="0" y="1555180"/>
                  </a:lnTo>
                  <a:lnTo>
                    <a:pt x="9524" y="1555180"/>
                  </a:lnTo>
                  <a:lnTo>
                    <a:pt x="9524" y="1564705"/>
                  </a:lnTo>
                  <a:close/>
                </a:path>
                <a:path w="9865360" h="2760979">
                  <a:moveTo>
                    <a:pt x="9524" y="1545655"/>
                  </a:moveTo>
                  <a:lnTo>
                    <a:pt x="0" y="1545655"/>
                  </a:lnTo>
                  <a:lnTo>
                    <a:pt x="0" y="1536130"/>
                  </a:lnTo>
                  <a:lnTo>
                    <a:pt x="9524" y="1536130"/>
                  </a:lnTo>
                  <a:lnTo>
                    <a:pt x="9524" y="1545655"/>
                  </a:lnTo>
                  <a:close/>
                </a:path>
                <a:path w="9865360" h="2760979">
                  <a:moveTo>
                    <a:pt x="9524" y="1526605"/>
                  </a:moveTo>
                  <a:lnTo>
                    <a:pt x="0" y="1526605"/>
                  </a:lnTo>
                  <a:lnTo>
                    <a:pt x="0" y="1517080"/>
                  </a:lnTo>
                  <a:lnTo>
                    <a:pt x="9524" y="1517080"/>
                  </a:lnTo>
                  <a:lnTo>
                    <a:pt x="9524" y="1526605"/>
                  </a:lnTo>
                  <a:close/>
                </a:path>
                <a:path w="9865360" h="2760979">
                  <a:moveTo>
                    <a:pt x="9524" y="1507555"/>
                  </a:moveTo>
                  <a:lnTo>
                    <a:pt x="0" y="1507555"/>
                  </a:lnTo>
                  <a:lnTo>
                    <a:pt x="0" y="1498030"/>
                  </a:lnTo>
                  <a:lnTo>
                    <a:pt x="9524" y="1498030"/>
                  </a:lnTo>
                  <a:lnTo>
                    <a:pt x="9524" y="1507555"/>
                  </a:lnTo>
                  <a:close/>
                </a:path>
                <a:path w="9865360" h="2760979">
                  <a:moveTo>
                    <a:pt x="9524" y="1488505"/>
                  </a:moveTo>
                  <a:lnTo>
                    <a:pt x="0" y="1488505"/>
                  </a:lnTo>
                  <a:lnTo>
                    <a:pt x="0" y="1478980"/>
                  </a:lnTo>
                  <a:lnTo>
                    <a:pt x="9524" y="1478980"/>
                  </a:lnTo>
                  <a:lnTo>
                    <a:pt x="9524" y="1488505"/>
                  </a:lnTo>
                  <a:close/>
                </a:path>
                <a:path w="9865360" h="2760979">
                  <a:moveTo>
                    <a:pt x="9524" y="1469455"/>
                  </a:moveTo>
                  <a:lnTo>
                    <a:pt x="0" y="1469455"/>
                  </a:lnTo>
                  <a:lnTo>
                    <a:pt x="0" y="1459930"/>
                  </a:lnTo>
                  <a:lnTo>
                    <a:pt x="9524" y="1459930"/>
                  </a:lnTo>
                  <a:lnTo>
                    <a:pt x="9524" y="1469455"/>
                  </a:lnTo>
                  <a:close/>
                </a:path>
                <a:path w="9865360" h="2760979">
                  <a:moveTo>
                    <a:pt x="9524" y="1450405"/>
                  </a:moveTo>
                  <a:lnTo>
                    <a:pt x="0" y="1450405"/>
                  </a:lnTo>
                  <a:lnTo>
                    <a:pt x="0" y="1440880"/>
                  </a:lnTo>
                  <a:lnTo>
                    <a:pt x="9524" y="1440880"/>
                  </a:lnTo>
                  <a:lnTo>
                    <a:pt x="9524" y="1450405"/>
                  </a:lnTo>
                  <a:close/>
                </a:path>
                <a:path w="9865360" h="2760979">
                  <a:moveTo>
                    <a:pt x="9524" y="1431355"/>
                  </a:moveTo>
                  <a:lnTo>
                    <a:pt x="0" y="1431355"/>
                  </a:lnTo>
                  <a:lnTo>
                    <a:pt x="0" y="1421830"/>
                  </a:lnTo>
                  <a:lnTo>
                    <a:pt x="9524" y="1421830"/>
                  </a:lnTo>
                  <a:lnTo>
                    <a:pt x="9524" y="1431355"/>
                  </a:lnTo>
                  <a:close/>
                </a:path>
                <a:path w="9865360" h="2760979">
                  <a:moveTo>
                    <a:pt x="9524" y="1412305"/>
                  </a:moveTo>
                  <a:lnTo>
                    <a:pt x="0" y="1412305"/>
                  </a:lnTo>
                  <a:lnTo>
                    <a:pt x="0" y="1402780"/>
                  </a:lnTo>
                  <a:lnTo>
                    <a:pt x="9524" y="1402780"/>
                  </a:lnTo>
                  <a:lnTo>
                    <a:pt x="9524" y="1412305"/>
                  </a:lnTo>
                  <a:close/>
                </a:path>
                <a:path w="9865360" h="2760979">
                  <a:moveTo>
                    <a:pt x="9524" y="1393255"/>
                  </a:moveTo>
                  <a:lnTo>
                    <a:pt x="0" y="1393255"/>
                  </a:lnTo>
                  <a:lnTo>
                    <a:pt x="0" y="1383730"/>
                  </a:lnTo>
                  <a:lnTo>
                    <a:pt x="9524" y="1383730"/>
                  </a:lnTo>
                  <a:lnTo>
                    <a:pt x="9524" y="1393255"/>
                  </a:lnTo>
                  <a:close/>
                </a:path>
                <a:path w="9865360" h="2760979">
                  <a:moveTo>
                    <a:pt x="9524" y="1374205"/>
                  </a:moveTo>
                  <a:lnTo>
                    <a:pt x="0" y="1374205"/>
                  </a:lnTo>
                  <a:lnTo>
                    <a:pt x="0" y="1364680"/>
                  </a:lnTo>
                  <a:lnTo>
                    <a:pt x="9524" y="1364680"/>
                  </a:lnTo>
                  <a:lnTo>
                    <a:pt x="9524" y="1374205"/>
                  </a:lnTo>
                  <a:close/>
                </a:path>
                <a:path w="9865360" h="2760979">
                  <a:moveTo>
                    <a:pt x="9524" y="1355155"/>
                  </a:moveTo>
                  <a:lnTo>
                    <a:pt x="0" y="1355155"/>
                  </a:lnTo>
                  <a:lnTo>
                    <a:pt x="0" y="1345630"/>
                  </a:lnTo>
                  <a:lnTo>
                    <a:pt x="9524" y="1345630"/>
                  </a:lnTo>
                  <a:lnTo>
                    <a:pt x="9524" y="1355155"/>
                  </a:lnTo>
                  <a:close/>
                </a:path>
                <a:path w="9865360" h="2760979">
                  <a:moveTo>
                    <a:pt x="9524" y="1336105"/>
                  </a:moveTo>
                  <a:lnTo>
                    <a:pt x="0" y="1336105"/>
                  </a:lnTo>
                  <a:lnTo>
                    <a:pt x="0" y="1326580"/>
                  </a:lnTo>
                  <a:lnTo>
                    <a:pt x="9524" y="1326580"/>
                  </a:lnTo>
                  <a:lnTo>
                    <a:pt x="9524" y="1336105"/>
                  </a:lnTo>
                  <a:close/>
                </a:path>
                <a:path w="9865360" h="2760979">
                  <a:moveTo>
                    <a:pt x="9524" y="1317055"/>
                  </a:moveTo>
                  <a:lnTo>
                    <a:pt x="0" y="1317055"/>
                  </a:lnTo>
                  <a:lnTo>
                    <a:pt x="0" y="1307530"/>
                  </a:lnTo>
                  <a:lnTo>
                    <a:pt x="9524" y="1307530"/>
                  </a:lnTo>
                  <a:lnTo>
                    <a:pt x="9524" y="1317055"/>
                  </a:lnTo>
                  <a:close/>
                </a:path>
                <a:path w="9865360" h="2760979">
                  <a:moveTo>
                    <a:pt x="9524" y="1298005"/>
                  </a:moveTo>
                  <a:lnTo>
                    <a:pt x="0" y="1298005"/>
                  </a:lnTo>
                  <a:lnTo>
                    <a:pt x="0" y="1288480"/>
                  </a:lnTo>
                  <a:lnTo>
                    <a:pt x="9524" y="1288480"/>
                  </a:lnTo>
                  <a:lnTo>
                    <a:pt x="9524" y="1298005"/>
                  </a:lnTo>
                  <a:close/>
                </a:path>
                <a:path w="9865360" h="2760979">
                  <a:moveTo>
                    <a:pt x="9524" y="1278955"/>
                  </a:moveTo>
                  <a:lnTo>
                    <a:pt x="0" y="1278955"/>
                  </a:lnTo>
                  <a:lnTo>
                    <a:pt x="0" y="1269430"/>
                  </a:lnTo>
                  <a:lnTo>
                    <a:pt x="9524" y="1269430"/>
                  </a:lnTo>
                  <a:lnTo>
                    <a:pt x="9524" y="1278955"/>
                  </a:lnTo>
                  <a:close/>
                </a:path>
                <a:path w="9865360" h="2760979">
                  <a:moveTo>
                    <a:pt x="9524" y="1259905"/>
                  </a:moveTo>
                  <a:lnTo>
                    <a:pt x="0" y="1259905"/>
                  </a:lnTo>
                  <a:lnTo>
                    <a:pt x="0" y="1250380"/>
                  </a:lnTo>
                  <a:lnTo>
                    <a:pt x="9524" y="1250380"/>
                  </a:lnTo>
                  <a:lnTo>
                    <a:pt x="9524" y="1259905"/>
                  </a:lnTo>
                  <a:close/>
                </a:path>
                <a:path w="9865360" h="2760979">
                  <a:moveTo>
                    <a:pt x="9524" y="1240855"/>
                  </a:moveTo>
                  <a:lnTo>
                    <a:pt x="0" y="1240855"/>
                  </a:lnTo>
                  <a:lnTo>
                    <a:pt x="0" y="1231330"/>
                  </a:lnTo>
                  <a:lnTo>
                    <a:pt x="9524" y="1231330"/>
                  </a:lnTo>
                  <a:lnTo>
                    <a:pt x="9524" y="1240855"/>
                  </a:lnTo>
                  <a:close/>
                </a:path>
                <a:path w="9865360" h="2760979">
                  <a:moveTo>
                    <a:pt x="9524" y="1221805"/>
                  </a:moveTo>
                  <a:lnTo>
                    <a:pt x="0" y="1221805"/>
                  </a:lnTo>
                  <a:lnTo>
                    <a:pt x="0" y="1212280"/>
                  </a:lnTo>
                  <a:lnTo>
                    <a:pt x="9524" y="1212280"/>
                  </a:lnTo>
                  <a:lnTo>
                    <a:pt x="9524" y="1221805"/>
                  </a:lnTo>
                  <a:close/>
                </a:path>
                <a:path w="9865360" h="2760979">
                  <a:moveTo>
                    <a:pt x="9524" y="1202755"/>
                  </a:moveTo>
                  <a:lnTo>
                    <a:pt x="0" y="1202755"/>
                  </a:lnTo>
                  <a:lnTo>
                    <a:pt x="0" y="1193230"/>
                  </a:lnTo>
                  <a:lnTo>
                    <a:pt x="9524" y="1193230"/>
                  </a:lnTo>
                  <a:lnTo>
                    <a:pt x="9524" y="1202755"/>
                  </a:lnTo>
                  <a:close/>
                </a:path>
                <a:path w="9865360" h="2760979">
                  <a:moveTo>
                    <a:pt x="9524" y="1183705"/>
                  </a:moveTo>
                  <a:lnTo>
                    <a:pt x="0" y="1183705"/>
                  </a:lnTo>
                  <a:lnTo>
                    <a:pt x="0" y="1174180"/>
                  </a:lnTo>
                  <a:lnTo>
                    <a:pt x="9524" y="1174180"/>
                  </a:lnTo>
                  <a:lnTo>
                    <a:pt x="9524" y="1183705"/>
                  </a:lnTo>
                  <a:close/>
                </a:path>
                <a:path w="9865360" h="2760979">
                  <a:moveTo>
                    <a:pt x="9524" y="1164655"/>
                  </a:moveTo>
                  <a:lnTo>
                    <a:pt x="0" y="1164655"/>
                  </a:lnTo>
                  <a:lnTo>
                    <a:pt x="0" y="1155130"/>
                  </a:lnTo>
                  <a:lnTo>
                    <a:pt x="9524" y="1155130"/>
                  </a:lnTo>
                  <a:lnTo>
                    <a:pt x="9524" y="1164655"/>
                  </a:lnTo>
                  <a:close/>
                </a:path>
                <a:path w="9865360" h="2760979">
                  <a:moveTo>
                    <a:pt x="9524" y="1145605"/>
                  </a:moveTo>
                  <a:lnTo>
                    <a:pt x="0" y="1145605"/>
                  </a:lnTo>
                  <a:lnTo>
                    <a:pt x="0" y="1136080"/>
                  </a:lnTo>
                  <a:lnTo>
                    <a:pt x="9524" y="1136080"/>
                  </a:lnTo>
                  <a:lnTo>
                    <a:pt x="9524" y="1145605"/>
                  </a:lnTo>
                  <a:close/>
                </a:path>
                <a:path w="9865360" h="2760979">
                  <a:moveTo>
                    <a:pt x="9524" y="1126555"/>
                  </a:moveTo>
                  <a:lnTo>
                    <a:pt x="0" y="1126555"/>
                  </a:lnTo>
                  <a:lnTo>
                    <a:pt x="0" y="1117030"/>
                  </a:lnTo>
                  <a:lnTo>
                    <a:pt x="9524" y="1117030"/>
                  </a:lnTo>
                  <a:lnTo>
                    <a:pt x="9524" y="1126555"/>
                  </a:lnTo>
                  <a:close/>
                </a:path>
                <a:path w="9865360" h="2760979">
                  <a:moveTo>
                    <a:pt x="9524" y="1107505"/>
                  </a:moveTo>
                  <a:lnTo>
                    <a:pt x="0" y="1107505"/>
                  </a:lnTo>
                  <a:lnTo>
                    <a:pt x="0" y="1097980"/>
                  </a:lnTo>
                  <a:lnTo>
                    <a:pt x="9524" y="1097980"/>
                  </a:lnTo>
                  <a:lnTo>
                    <a:pt x="9524" y="1107505"/>
                  </a:lnTo>
                  <a:close/>
                </a:path>
                <a:path w="9865360" h="2760979">
                  <a:moveTo>
                    <a:pt x="9524" y="1088455"/>
                  </a:moveTo>
                  <a:lnTo>
                    <a:pt x="0" y="1088455"/>
                  </a:lnTo>
                  <a:lnTo>
                    <a:pt x="0" y="1078930"/>
                  </a:lnTo>
                  <a:lnTo>
                    <a:pt x="9524" y="1078930"/>
                  </a:lnTo>
                  <a:lnTo>
                    <a:pt x="9524" y="1088455"/>
                  </a:lnTo>
                  <a:close/>
                </a:path>
                <a:path w="9865360" h="2760979">
                  <a:moveTo>
                    <a:pt x="9524" y="1069405"/>
                  </a:moveTo>
                  <a:lnTo>
                    <a:pt x="0" y="1069405"/>
                  </a:lnTo>
                  <a:lnTo>
                    <a:pt x="0" y="1059880"/>
                  </a:lnTo>
                  <a:lnTo>
                    <a:pt x="9524" y="1059880"/>
                  </a:lnTo>
                  <a:lnTo>
                    <a:pt x="9524" y="1069405"/>
                  </a:lnTo>
                  <a:close/>
                </a:path>
                <a:path w="9865360" h="2760979">
                  <a:moveTo>
                    <a:pt x="9524" y="1050355"/>
                  </a:moveTo>
                  <a:lnTo>
                    <a:pt x="0" y="1050355"/>
                  </a:lnTo>
                  <a:lnTo>
                    <a:pt x="0" y="1040830"/>
                  </a:lnTo>
                  <a:lnTo>
                    <a:pt x="9524" y="1040830"/>
                  </a:lnTo>
                  <a:lnTo>
                    <a:pt x="9524" y="1050355"/>
                  </a:lnTo>
                  <a:close/>
                </a:path>
                <a:path w="9865360" h="2760979">
                  <a:moveTo>
                    <a:pt x="9524" y="1031305"/>
                  </a:moveTo>
                  <a:lnTo>
                    <a:pt x="0" y="1031305"/>
                  </a:lnTo>
                  <a:lnTo>
                    <a:pt x="0" y="1021780"/>
                  </a:lnTo>
                  <a:lnTo>
                    <a:pt x="9524" y="1021780"/>
                  </a:lnTo>
                  <a:lnTo>
                    <a:pt x="9524" y="1031305"/>
                  </a:lnTo>
                  <a:close/>
                </a:path>
                <a:path w="9865360" h="2760979">
                  <a:moveTo>
                    <a:pt x="9524" y="1012255"/>
                  </a:moveTo>
                  <a:lnTo>
                    <a:pt x="0" y="1012255"/>
                  </a:lnTo>
                  <a:lnTo>
                    <a:pt x="0" y="1002730"/>
                  </a:lnTo>
                  <a:lnTo>
                    <a:pt x="9524" y="1002730"/>
                  </a:lnTo>
                  <a:lnTo>
                    <a:pt x="9524" y="1012255"/>
                  </a:lnTo>
                  <a:close/>
                </a:path>
                <a:path w="9865360" h="2760979">
                  <a:moveTo>
                    <a:pt x="9524" y="993205"/>
                  </a:moveTo>
                  <a:lnTo>
                    <a:pt x="0" y="993205"/>
                  </a:lnTo>
                  <a:lnTo>
                    <a:pt x="0" y="983680"/>
                  </a:lnTo>
                  <a:lnTo>
                    <a:pt x="9524" y="983680"/>
                  </a:lnTo>
                  <a:lnTo>
                    <a:pt x="9524" y="993205"/>
                  </a:lnTo>
                  <a:close/>
                </a:path>
                <a:path w="9865360" h="2760979">
                  <a:moveTo>
                    <a:pt x="9524" y="974155"/>
                  </a:moveTo>
                  <a:lnTo>
                    <a:pt x="0" y="974155"/>
                  </a:lnTo>
                  <a:lnTo>
                    <a:pt x="0" y="964630"/>
                  </a:lnTo>
                  <a:lnTo>
                    <a:pt x="9524" y="964630"/>
                  </a:lnTo>
                  <a:lnTo>
                    <a:pt x="9524" y="974155"/>
                  </a:lnTo>
                  <a:close/>
                </a:path>
                <a:path w="9865360" h="2760979">
                  <a:moveTo>
                    <a:pt x="9524" y="955105"/>
                  </a:moveTo>
                  <a:lnTo>
                    <a:pt x="0" y="955105"/>
                  </a:lnTo>
                  <a:lnTo>
                    <a:pt x="0" y="945580"/>
                  </a:lnTo>
                  <a:lnTo>
                    <a:pt x="9524" y="945580"/>
                  </a:lnTo>
                  <a:lnTo>
                    <a:pt x="9524" y="955105"/>
                  </a:lnTo>
                  <a:close/>
                </a:path>
                <a:path w="9865360" h="2760979">
                  <a:moveTo>
                    <a:pt x="9524" y="936055"/>
                  </a:moveTo>
                  <a:lnTo>
                    <a:pt x="0" y="936055"/>
                  </a:lnTo>
                  <a:lnTo>
                    <a:pt x="0" y="926530"/>
                  </a:lnTo>
                  <a:lnTo>
                    <a:pt x="9524" y="926530"/>
                  </a:lnTo>
                  <a:lnTo>
                    <a:pt x="9524" y="936055"/>
                  </a:lnTo>
                  <a:close/>
                </a:path>
                <a:path w="9865360" h="2760979">
                  <a:moveTo>
                    <a:pt x="9524" y="917005"/>
                  </a:moveTo>
                  <a:lnTo>
                    <a:pt x="0" y="917005"/>
                  </a:lnTo>
                  <a:lnTo>
                    <a:pt x="0" y="907480"/>
                  </a:lnTo>
                  <a:lnTo>
                    <a:pt x="9524" y="907480"/>
                  </a:lnTo>
                  <a:lnTo>
                    <a:pt x="9524" y="917005"/>
                  </a:lnTo>
                  <a:close/>
                </a:path>
                <a:path w="9865360" h="2760979">
                  <a:moveTo>
                    <a:pt x="9524" y="897955"/>
                  </a:moveTo>
                  <a:lnTo>
                    <a:pt x="0" y="897955"/>
                  </a:lnTo>
                  <a:lnTo>
                    <a:pt x="0" y="888430"/>
                  </a:lnTo>
                  <a:lnTo>
                    <a:pt x="9524" y="888430"/>
                  </a:lnTo>
                  <a:lnTo>
                    <a:pt x="9524" y="897955"/>
                  </a:lnTo>
                  <a:close/>
                </a:path>
                <a:path w="9865360" h="2760979">
                  <a:moveTo>
                    <a:pt x="9524" y="878905"/>
                  </a:moveTo>
                  <a:lnTo>
                    <a:pt x="0" y="878905"/>
                  </a:lnTo>
                  <a:lnTo>
                    <a:pt x="0" y="869380"/>
                  </a:lnTo>
                  <a:lnTo>
                    <a:pt x="9524" y="869380"/>
                  </a:lnTo>
                  <a:lnTo>
                    <a:pt x="9524" y="878905"/>
                  </a:lnTo>
                  <a:close/>
                </a:path>
                <a:path w="9865360" h="2760979">
                  <a:moveTo>
                    <a:pt x="9524" y="859855"/>
                  </a:moveTo>
                  <a:lnTo>
                    <a:pt x="0" y="859855"/>
                  </a:lnTo>
                  <a:lnTo>
                    <a:pt x="0" y="850330"/>
                  </a:lnTo>
                  <a:lnTo>
                    <a:pt x="9524" y="850330"/>
                  </a:lnTo>
                  <a:lnTo>
                    <a:pt x="9524" y="859855"/>
                  </a:lnTo>
                  <a:close/>
                </a:path>
                <a:path w="9865360" h="2760979">
                  <a:moveTo>
                    <a:pt x="9524" y="840805"/>
                  </a:moveTo>
                  <a:lnTo>
                    <a:pt x="0" y="840805"/>
                  </a:lnTo>
                  <a:lnTo>
                    <a:pt x="0" y="831280"/>
                  </a:lnTo>
                  <a:lnTo>
                    <a:pt x="9524" y="831280"/>
                  </a:lnTo>
                  <a:lnTo>
                    <a:pt x="9524" y="840805"/>
                  </a:lnTo>
                  <a:close/>
                </a:path>
                <a:path w="9865360" h="2760979">
                  <a:moveTo>
                    <a:pt x="9524" y="821755"/>
                  </a:moveTo>
                  <a:lnTo>
                    <a:pt x="0" y="821755"/>
                  </a:lnTo>
                  <a:lnTo>
                    <a:pt x="0" y="812230"/>
                  </a:lnTo>
                  <a:lnTo>
                    <a:pt x="9524" y="812230"/>
                  </a:lnTo>
                  <a:lnTo>
                    <a:pt x="9524" y="821755"/>
                  </a:lnTo>
                  <a:close/>
                </a:path>
                <a:path w="9865360" h="2760979">
                  <a:moveTo>
                    <a:pt x="9524" y="802705"/>
                  </a:moveTo>
                  <a:lnTo>
                    <a:pt x="0" y="802705"/>
                  </a:lnTo>
                  <a:lnTo>
                    <a:pt x="0" y="793180"/>
                  </a:lnTo>
                  <a:lnTo>
                    <a:pt x="9524" y="793180"/>
                  </a:lnTo>
                  <a:lnTo>
                    <a:pt x="9524" y="802705"/>
                  </a:lnTo>
                  <a:close/>
                </a:path>
                <a:path w="9865360" h="2760979">
                  <a:moveTo>
                    <a:pt x="9524" y="783655"/>
                  </a:moveTo>
                  <a:lnTo>
                    <a:pt x="0" y="783655"/>
                  </a:lnTo>
                  <a:lnTo>
                    <a:pt x="0" y="774130"/>
                  </a:lnTo>
                  <a:lnTo>
                    <a:pt x="9524" y="774130"/>
                  </a:lnTo>
                  <a:lnTo>
                    <a:pt x="9524" y="783655"/>
                  </a:lnTo>
                  <a:close/>
                </a:path>
                <a:path w="9865360" h="2760979">
                  <a:moveTo>
                    <a:pt x="9524" y="764605"/>
                  </a:moveTo>
                  <a:lnTo>
                    <a:pt x="0" y="764605"/>
                  </a:lnTo>
                  <a:lnTo>
                    <a:pt x="0" y="755080"/>
                  </a:lnTo>
                  <a:lnTo>
                    <a:pt x="9524" y="755080"/>
                  </a:lnTo>
                  <a:lnTo>
                    <a:pt x="9524" y="764605"/>
                  </a:lnTo>
                  <a:close/>
                </a:path>
                <a:path w="9865360" h="2760979">
                  <a:moveTo>
                    <a:pt x="9524" y="745555"/>
                  </a:moveTo>
                  <a:lnTo>
                    <a:pt x="0" y="745555"/>
                  </a:lnTo>
                  <a:lnTo>
                    <a:pt x="0" y="736030"/>
                  </a:lnTo>
                  <a:lnTo>
                    <a:pt x="9524" y="736030"/>
                  </a:lnTo>
                  <a:lnTo>
                    <a:pt x="9524" y="745555"/>
                  </a:lnTo>
                  <a:close/>
                </a:path>
                <a:path w="9865360" h="2760979">
                  <a:moveTo>
                    <a:pt x="9524" y="726505"/>
                  </a:moveTo>
                  <a:lnTo>
                    <a:pt x="0" y="726505"/>
                  </a:lnTo>
                  <a:lnTo>
                    <a:pt x="0" y="716980"/>
                  </a:lnTo>
                  <a:lnTo>
                    <a:pt x="9524" y="716980"/>
                  </a:lnTo>
                  <a:lnTo>
                    <a:pt x="9524" y="726505"/>
                  </a:lnTo>
                  <a:close/>
                </a:path>
                <a:path w="9865360" h="2760979">
                  <a:moveTo>
                    <a:pt x="9524" y="707455"/>
                  </a:moveTo>
                  <a:lnTo>
                    <a:pt x="0" y="707455"/>
                  </a:lnTo>
                  <a:lnTo>
                    <a:pt x="0" y="697930"/>
                  </a:lnTo>
                  <a:lnTo>
                    <a:pt x="9524" y="697930"/>
                  </a:lnTo>
                  <a:lnTo>
                    <a:pt x="9524" y="707455"/>
                  </a:lnTo>
                  <a:close/>
                </a:path>
                <a:path w="9865360" h="2760979">
                  <a:moveTo>
                    <a:pt x="9524" y="688405"/>
                  </a:moveTo>
                  <a:lnTo>
                    <a:pt x="0" y="688405"/>
                  </a:lnTo>
                  <a:lnTo>
                    <a:pt x="0" y="678880"/>
                  </a:lnTo>
                  <a:lnTo>
                    <a:pt x="9524" y="678880"/>
                  </a:lnTo>
                  <a:lnTo>
                    <a:pt x="9524" y="688405"/>
                  </a:lnTo>
                  <a:close/>
                </a:path>
                <a:path w="9865360" h="2760979">
                  <a:moveTo>
                    <a:pt x="9524" y="669355"/>
                  </a:moveTo>
                  <a:lnTo>
                    <a:pt x="0" y="669355"/>
                  </a:lnTo>
                  <a:lnTo>
                    <a:pt x="0" y="659830"/>
                  </a:lnTo>
                  <a:lnTo>
                    <a:pt x="9524" y="659830"/>
                  </a:lnTo>
                  <a:lnTo>
                    <a:pt x="9524" y="669355"/>
                  </a:lnTo>
                  <a:close/>
                </a:path>
                <a:path w="9865360" h="2760979">
                  <a:moveTo>
                    <a:pt x="9524" y="650305"/>
                  </a:moveTo>
                  <a:lnTo>
                    <a:pt x="0" y="650305"/>
                  </a:lnTo>
                  <a:lnTo>
                    <a:pt x="0" y="640780"/>
                  </a:lnTo>
                  <a:lnTo>
                    <a:pt x="9524" y="640780"/>
                  </a:lnTo>
                  <a:lnTo>
                    <a:pt x="9524" y="650305"/>
                  </a:lnTo>
                  <a:close/>
                </a:path>
                <a:path w="9865360" h="2760979">
                  <a:moveTo>
                    <a:pt x="9524" y="631255"/>
                  </a:moveTo>
                  <a:lnTo>
                    <a:pt x="0" y="631255"/>
                  </a:lnTo>
                  <a:lnTo>
                    <a:pt x="0" y="621730"/>
                  </a:lnTo>
                  <a:lnTo>
                    <a:pt x="9524" y="621730"/>
                  </a:lnTo>
                  <a:lnTo>
                    <a:pt x="9524" y="631255"/>
                  </a:lnTo>
                  <a:close/>
                </a:path>
                <a:path w="9865360" h="2760979">
                  <a:moveTo>
                    <a:pt x="9524" y="612205"/>
                  </a:moveTo>
                  <a:lnTo>
                    <a:pt x="0" y="612205"/>
                  </a:lnTo>
                  <a:lnTo>
                    <a:pt x="0" y="602680"/>
                  </a:lnTo>
                  <a:lnTo>
                    <a:pt x="9524" y="602680"/>
                  </a:lnTo>
                  <a:lnTo>
                    <a:pt x="9524" y="612205"/>
                  </a:lnTo>
                  <a:close/>
                </a:path>
                <a:path w="9865360" h="2760979">
                  <a:moveTo>
                    <a:pt x="9524" y="593155"/>
                  </a:moveTo>
                  <a:lnTo>
                    <a:pt x="0" y="593155"/>
                  </a:lnTo>
                  <a:lnTo>
                    <a:pt x="0" y="583630"/>
                  </a:lnTo>
                  <a:lnTo>
                    <a:pt x="9524" y="583630"/>
                  </a:lnTo>
                  <a:lnTo>
                    <a:pt x="9524" y="593155"/>
                  </a:lnTo>
                  <a:close/>
                </a:path>
                <a:path w="9865360" h="2760979">
                  <a:moveTo>
                    <a:pt x="9524" y="574105"/>
                  </a:moveTo>
                  <a:lnTo>
                    <a:pt x="0" y="574105"/>
                  </a:lnTo>
                  <a:lnTo>
                    <a:pt x="0" y="564580"/>
                  </a:lnTo>
                  <a:lnTo>
                    <a:pt x="9524" y="564580"/>
                  </a:lnTo>
                  <a:lnTo>
                    <a:pt x="9524" y="574105"/>
                  </a:lnTo>
                  <a:close/>
                </a:path>
                <a:path w="9865360" h="2760979">
                  <a:moveTo>
                    <a:pt x="9524" y="555055"/>
                  </a:moveTo>
                  <a:lnTo>
                    <a:pt x="0" y="555055"/>
                  </a:lnTo>
                  <a:lnTo>
                    <a:pt x="0" y="545530"/>
                  </a:lnTo>
                  <a:lnTo>
                    <a:pt x="9524" y="545530"/>
                  </a:lnTo>
                  <a:lnTo>
                    <a:pt x="9524" y="555055"/>
                  </a:lnTo>
                  <a:close/>
                </a:path>
                <a:path w="9865360" h="2760979">
                  <a:moveTo>
                    <a:pt x="9524" y="536005"/>
                  </a:moveTo>
                  <a:lnTo>
                    <a:pt x="0" y="536005"/>
                  </a:lnTo>
                  <a:lnTo>
                    <a:pt x="0" y="526480"/>
                  </a:lnTo>
                  <a:lnTo>
                    <a:pt x="9524" y="526480"/>
                  </a:lnTo>
                  <a:lnTo>
                    <a:pt x="9524" y="536005"/>
                  </a:lnTo>
                  <a:close/>
                </a:path>
                <a:path w="9865360" h="2760979">
                  <a:moveTo>
                    <a:pt x="9524" y="516955"/>
                  </a:moveTo>
                  <a:lnTo>
                    <a:pt x="0" y="516955"/>
                  </a:lnTo>
                  <a:lnTo>
                    <a:pt x="0" y="507430"/>
                  </a:lnTo>
                  <a:lnTo>
                    <a:pt x="9524" y="507430"/>
                  </a:lnTo>
                  <a:lnTo>
                    <a:pt x="9524" y="516955"/>
                  </a:lnTo>
                  <a:close/>
                </a:path>
                <a:path w="9865360" h="2760979">
                  <a:moveTo>
                    <a:pt x="9524" y="497905"/>
                  </a:moveTo>
                  <a:lnTo>
                    <a:pt x="0" y="497905"/>
                  </a:lnTo>
                  <a:lnTo>
                    <a:pt x="0" y="488380"/>
                  </a:lnTo>
                  <a:lnTo>
                    <a:pt x="9524" y="488380"/>
                  </a:lnTo>
                  <a:lnTo>
                    <a:pt x="9524" y="497905"/>
                  </a:lnTo>
                  <a:close/>
                </a:path>
                <a:path w="9865360" h="2760979">
                  <a:moveTo>
                    <a:pt x="9524" y="478855"/>
                  </a:moveTo>
                  <a:lnTo>
                    <a:pt x="0" y="478855"/>
                  </a:lnTo>
                  <a:lnTo>
                    <a:pt x="0" y="469330"/>
                  </a:lnTo>
                  <a:lnTo>
                    <a:pt x="9524" y="469330"/>
                  </a:lnTo>
                  <a:lnTo>
                    <a:pt x="9524" y="478855"/>
                  </a:lnTo>
                  <a:close/>
                </a:path>
                <a:path w="9865360" h="2760979">
                  <a:moveTo>
                    <a:pt x="9524" y="459805"/>
                  </a:moveTo>
                  <a:lnTo>
                    <a:pt x="0" y="459805"/>
                  </a:lnTo>
                  <a:lnTo>
                    <a:pt x="0" y="450280"/>
                  </a:lnTo>
                  <a:lnTo>
                    <a:pt x="9524" y="450280"/>
                  </a:lnTo>
                  <a:lnTo>
                    <a:pt x="9524" y="459805"/>
                  </a:lnTo>
                  <a:close/>
                </a:path>
                <a:path w="9865360" h="2760979">
                  <a:moveTo>
                    <a:pt x="9524" y="440755"/>
                  </a:moveTo>
                  <a:lnTo>
                    <a:pt x="0" y="440755"/>
                  </a:lnTo>
                  <a:lnTo>
                    <a:pt x="0" y="431230"/>
                  </a:lnTo>
                  <a:lnTo>
                    <a:pt x="9524" y="431230"/>
                  </a:lnTo>
                  <a:lnTo>
                    <a:pt x="9524" y="440755"/>
                  </a:lnTo>
                  <a:close/>
                </a:path>
                <a:path w="9865360" h="2760979">
                  <a:moveTo>
                    <a:pt x="9524" y="421705"/>
                  </a:moveTo>
                  <a:lnTo>
                    <a:pt x="0" y="421705"/>
                  </a:lnTo>
                  <a:lnTo>
                    <a:pt x="0" y="412180"/>
                  </a:lnTo>
                  <a:lnTo>
                    <a:pt x="9524" y="412180"/>
                  </a:lnTo>
                  <a:lnTo>
                    <a:pt x="9524" y="421705"/>
                  </a:lnTo>
                  <a:close/>
                </a:path>
                <a:path w="9865360" h="2760979">
                  <a:moveTo>
                    <a:pt x="9524" y="402655"/>
                  </a:moveTo>
                  <a:lnTo>
                    <a:pt x="0" y="402655"/>
                  </a:lnTo>
                  <a:lnTo>
                    <a:pt x="0" y="393130"/>
                  </a:lnTo>
                  <a:lnTo>
                    <a:pt x="9524" y="393130"/>
                  </a:lnTo>
                  <a:lnTo>
                    <a:pt x="9524" y="402655"/>
                  </a:lnTo>
                  <a:close/>
                </a:path>
                <a:path w="9865360" h="2760979">
                  <a:moveTo>
                    <a:pt x="9524" y="383605"/>
                  </a:moveTo>
                  <a:lnTo>
                    <a:pt x="0" y="383605"/>
                  </a:lnTo>
                  <a:lnTo>
                    <a:pt x="0" y="374080"/>
                  </a:lnTo>
                  <a:lnTo>
                    <a:pt x="9524" y="374080"/>
                  </a:lnTo>
                  <a:lnTo>
                    <a:pt x="9524" y="383605"/>
                  </a:lnTo>
                  <a:close/>
                </a:path>
                <a:path w="9865360" h="2760979">
                  <a:moveTo>
                    <a:pt x="9524" y="364555"/>
                  </a:moveTo>
                  <a:lnTo>
                    <a:pt x="0" y="364555"/>
                  </a:lnTo>
                  <a:lnTo>
                    <a:pt x="0" y="355030"/>
                  </a:lnTo>
                  <a:lnTo>
                    <a:pt x="9524" y="355030"/>
                  </a:lnTo>
                  <a:lnTo>
                    <a:pt x="9524" y="364555"/>
                  </a:lnTo>
                  <a:close/>
                </a:path>
                <a:path w="9865360" h="2760979">
                  <a:moveTo>
                    <a:pt x="9524" y="345505"/>
                  </a:moveTo>
                  <a:lnTo>
                    <a:pt x="0" y="345505"/>
                  </a:lnTo>
                  <a:lnTo>
                    <a:pt x="0" y="335980"/>
                  </a:lnTo>
                  <a:lnTo>
                    <a:pt x="9524" y="335980"/>
                  </a:lnTo>
                  <a:lnTo>
                    <a:pt x="9524" y="345505"/>
                  </a:lnTo>
                  <a:close/>
                </a:path>
                <a:path w="9865360" h="2760979">
                  <a:moveTo>
                    <a:pt x="9524" y="326455"/>
                  </a:moveTo>
                  <a:lnTo>
                    <a:pt x="0" y="326455"/>
                  </a:lnTo>
                  <a:lnTo>
                    <a:pt x="0" y="316930"/>
                  </a:lnTo>
                  <a:lnTo>
                    <a:pt x="9524" y="316930"/>
                  </a:lnTo>
                  <a:lnTo>
                    <a:pt x="9524" y="326455"/>
                  </a:lnTo>
                  <a:close/>
                </a:path>
                <a:path w="9865360" h="2760979">
                  <a:moveTo>
                    <a:pt x="9524" y="307405"/>
                  </a:moveTo>
                  <a:lnTo>
                    <a:pt x="0" y="307405"/>
                  </a:lnTo>
                  <a:lnTo>
                    <a:pt x="0" y="297880"/>
                  </a:lnTo>
                  <a:lnTo>
                    <a:pt x="9524" y="297880"/>
                  </a:lnTo>
                  <a:lnTo>
                    <a:pt x="9524" y="307405"/>
                  </a:lnTo>
                  <a:close/>
                </a:path>
                <a:path w="9865360" h="2760979">
                  <a:moveTo>
                    <a:pt x="9524" y="288355"/>
                  </a:moveTo>
                  <a:lnTo>
                    <a:pt x="0" y="288355"/>
                  </a:lnTo>
                  <a:lnTo>
                    <a:pt x="0" y="285743"/>
                  </a:lnTo>
                  <a:lnTo>
                    <a:pt x="551" y="278782"/>
                  </a:lnTo>
                  <a:lnTo>
                    <a:pt x="9607" y="279003"/>
                  </a:lnTo>
                  <a:lnTo>
                    <a:pt x="9524" y="288355"/>
                  </a:lnTo>
                  <a:close/>
                </a:path>
                <a:path w="9865360" h="2760979">
                  <a:moveTo>
                    <a:pt x="9987" y="269749"/>
                  </a:moveTo>
                  <a:lnTo>
                    <a:pt x="1305" y="269246"/>
                  </a:lnTo>
                  <a:lnTo>
                    <a:pt x="2057" y="259750"/>
                  </a:lnTo>
                  <a:lnTo>
                    <a:pt x="10676" y="260540"/>
                  </a:lnTo>
                  <a:lnTo>
                    <a:pt x="10395" y="263605"/>
                  </a:lnTo>
                  <a:lnTo>
                    <a:pt x="10166" y="266675"/>
                  </a:lnTo>
                  <a:lnTo>
                    <a:pt x="9987" y="269749"/>
                  </a:lnTo>
                  <a:close/>
                </a:path>
                <a:path w="9865360" h="2760979">
                  <a:moveTo>
                    <a:pt x="11669" y="251382"/>
                  </a:moveTo>
                  <a:lnTo>
                    <a:pt x="2807" y="250271"/>
                  </a:lnTo>
                  <a:lnTo>
                    <a:pt x="3558" y="240784"/>
                  </a:lnTo>
                  <a:lnTo>
                    <a:pt x="12964" y="242282"/>
                  </a:lnTo>
                  <a:lnTo>
                    <a:pt x="12482" y="245308"/>
                  </a:lnTo>
                  <a:lnTo>
                    <a:pt x="12050" y="248342"/>
                  </a:lnTo>
                  <a:lnTo>
                    <a:pt x="11669" y="251382"/>
                  </a:lnTo>
                  <a:close/>
                </a:path>
                <a:path w="9865360" h="2760979">
                  <a:moveTo>
                    <a:pt x="14557" y="233249"/>
                  </a:moveTo>
                  <a:lnTo>
                    <a:pt x="5781" y="231549"/>
                  </a:lnTo>
                  <a:lnTo>
                    <a:pt x="8012" y="222287"/>
                  </a:lnTo>
                  <a:lnTo>
                    <a:pt x="16463" y="224218"/>
                  </a:lnTo>
                  <a:lnTo>
                    <a:pt x="15777" y="227218"/>
                  </a:lnTo>
                  <a:lnTo>
                    <a:pt x="15142" y="230228"/>
                  </a:lnTo>
                  <a:lnTo>
                    <a:pt x="14557" y="233249"/>
                  </a:lnTo>
                  <a:close/>
                </a:path>
                <a:path w="9865360" h="2760979">
                  <a:moveTo>
                    <a:pt x="18670" y="215253"/>
                  </a:moveTo>
                  <a:lnTo>
                    <a:pt x="10242" y="213028"/>
                  </a:lnTo>
                  <a:lnTo>
                    <a:pt x="12473" y="203766"/>
                  </a:lnTo>
                  <a:lnTo>
                    <a:pt x="21172" y="206376"/>
                  </a:lnTo>
                  <a:lnTo>
                    <a:pt x="20288" y="209321"/>
                  </a:lnTo>
                  <a:lnTo>
                    <a:pt x="19454" y="212280"/>
                  </a:lnTo>
                  <a:lnTo>
                    <a:pt x="18670" y="215253"/>
                  </a:lnTo>
                  <a:close/>
                </a:path>
                <a:path w="9865360" h="2760979">
                  <a:moveTo>
                    <a:pt x="23967" y="197594"/>
                  </a:moveTo>
                  <a:lnTo>
                    <a:pt x="15142" y="194622"/>
                  </a:lnTo>
                  <a:lnTo>
                    <a:pt x="18787" y="185822"/>
                  </a:lnTo>
                  <a:lnTo>
                    <a:pt x="27052" y="188915"/>
                  </a:lnTo>
                  <a:lnTo>
                    <a:pt x="25975" y="191791"/>
                  </a:lnTo>
                  <a:lnTo>
                    <a:pt x="24947" y="194684"/>
                  </a:lnTo>
                  <a:lnTo>
                    <a:pt x="23967" y="197594"/>
                  </a:lnTo>
                  <a:close/>
                </a:path>
                <a:path w="9865360" h="2760979">
                  <a:moveTo>
                    <a:pt x="30423" y="180346"/>
                  </a:moveTo>
                  <a:lnTo>
                    <a:pt x="22423" y="177044"/>
                  </a:lnTo>
                  <a:lnTo>
                    <a:pt x="26059" y="168267"/>
                  </a:lnTo>
                  <a:lnTo>
                    <a:pt x="34078" y="171895"/>
                  </a:lnTo>
                  <a:lnTo>
                    <a:pt x="32813" y="174692"/>
                  </a:lnTo>
                  <a:lnTo>
                    <a:pt x="31595" y="177509"/>
                  </a:lnTo>
                  <a:lnTo>
                    <a:pt x="30423" y="180346"/>
                  </a:lnTo>
                  <a:close/>
                </a:path>
                <a:path w="9865360" h="2760979">
                  <a:moveTo>
                    <a:pt x="38014" y="163567"/>
                  </a:moveTo>
                  <a:lnTo>
                    <a:pt x="29703" y="159469"/>
                  </a:lnTo>
                  <a:lnTo>
                    <a:pt x="31083" y="156138"/>
                  </a:lnTo>
                  <a:lnTo>
                    <a:pt x="34185" y="151067"/>
                  </a:lnTo>
                  <a:lnTo>
                    <a:pt x="42227" y="155372"/>
                  </a:lnTo>
                  <a:lnTo>
                    <a:pt x="40777" y="158080"/>
                  </a:lnTo>
                  <a:lnTo>
                    <a:pt x="39372" y="160812"/>
                  </a:lnTo>
                  <a:lnTo>
                    <a:pt x="38014" y="163567"/>
                  </a:lnTo>
                  <a:close/>
                </a:path>
                <a:path w="9865360" h="2760979">
                  <a:moveTo>
                    <a:pt x="46714" y="147315"/>
                  </a:moveTo>
                  <a:lnTo>
                    <a:pt x="39158" y="142939"/>
                  </a:lnTo>
                  <a:lnTo>
                    <a:pt x="44128" y="134815"/>
                  </a:lnTo>
                  <a:lnTo>
                    <a:pt x="51474" y="139404"/>
                  </a:lnTo>
                  <a:lnTo>
                    <a:pt x="49843" y="142014"/>
                  </a:lnTo>
                  <a:lnTo>
                    <a:pt x="48257" y="144651"/>
                  </a:lnTo>
                  <a:lnTo>
                    <a:pt x="46714" y="147315"/>
                  </a:lnTo>
                  <a:close/>
                </a:path>
                <a:path w="9865360" h="2760979">
                  <a:moveTo>
                    <a:pt x="56496" y="131655"/>
                  </a:moveTo>
                  <a:lnTo>
                    <a:pt x="49102" y="126685"/>
                  </a:lnTo>
                  <a:lnTo>
                    <a:pt x="54057" y="118586"/>
                  </a:lnTo>
                  <a:lnTo>
                    <a:pt x="61739" y="124128"/>
                  </a:lnTo>
                  <a:lnTo>
                    <a:pt x="59896" y="126685"/>
                  </a:lnTo>
                  <a:lnTo>
                    <a:pt x="58202" y="129117"/>
                  </a:lnTo>
                  <a:lnTo>
                    <a:pt x="56496" y="131655"/>
                  </a:lnTo>
                  <a:close/>
                </a:path>
                <a:path w="9865360" h="2760979">
                  <a:moveTo>
                    <a:pt x="67239" y="116766"/>
                  </a:moveTo>
                  <a:lnTo>
                    <a:pt x="60149" y="111283"/>
                  </a:lnTo>
                  <a:lnTo>
                    <a:pt x="66321" y="104050"/>
                  </a:lnTo>
                  <a:lnTo>
                    <a:pt x="72994" y="109576"/>
                  </a:lnTo>
                  <a:lnTo>
                    <a:pt x="71035" y="111941"/>
                  </a:lnTo>
                  <a:lnTo>
                    <a:pt x="69117" y="114337"/>
                  </a:lnTo>
                  <a:lnTo>
                    <a:pt x="67239" y="116766"/>
                  </a:lnTo>
                  <a:close/>
                </a:path>
                <a:path w="9865360" h="2760979">
                  <a:moveTo>
                    <a:pt x="79001" y="102564"/>
                  </a:moveTo>
                  <a:lnTo>
                    <a:pt x="72502" y="96806"/>
                  </a:lnTo>
                  <a:lnTo>
                    <a:pt x="78709" y="89532"/>
                  </a:lnTo>
                  <a:lnTo>
                    <a:pt x="85257" y="95737"/>
                  </a:lnTo>
                  <a:lnTo>
                    <a:pt x="83133" y="97978"/>
                  </a:lnTo>
                  <a:lnTo>
                    <a:pt x="81048" y="100254"/>
                  </a:lnTo>
                  <a:lnTo>
                    <a:pt x="79001" y="102564"/>
                  </a:lnTo>
                  <a:close/>
                </a:path>
                <a:path w="9865360" h="2760979">
                  <a:moveTo>
                    <a:pt x="91759" y="89104"/>
                  </a:moveTo>
                  <a:lnTo>
                    <a:pt x="85173" y="82429"/>
                  </a:lnTo>
                  <a:lnTo>
                    <a:pt x="92474" y="76199"/>
                  </a:lnTo>
                  <a:lnTo>
                    <a:pt x="98471" y="82701"/>
                  </a:lnTo>
                  <a:lnTo>
                    <a:pt x="96198" y="84798"/>
                  </a:lnTo>
                  <a:lnTo>
                    <a:pt x="93961" y="86932"/>
                  </a:lnTo>
                  <a:lnTo>
                    <a:pt x="91759" y="89104"/>
                  </a:lnTo>
                  <a:close/>
                </a:path>
                <a:path w="9865360" h="2760979">
                  <a:moveTo>
                    <a:pt x="105373" y="76545"/>
                  </a:moveTo>
                  <a:lnTo>
                    <a:pt x="99733" y="70004"/>
                  </a:lnTo>
                  <a:lnTo>
                    <a:pt x="106971" y="63828"/>
                  </a:lnTo>
                  <a:lnTo>
                    <a:pt x="112458" y="70640"/>
                  </a:lnTo>
                  <a:lnTo>
                    <a:pt x="110064" y="72568"/>
                  </a:lnTo>
                  <a:lnTo>
                    <a:pt x="107702" y="74537"/>
                  </a:lnTo>
                  <a:lnTo>
                    <a:pt x="105373" y="76545"/>
                  </a:lnTo>
                  <a:close/>
                </a:path>
                <a:path w="9865360" h="2760979">
                  <a:moveTo>
                    <a:pt x="119719" y="64987"/>
                  </a:moveTo>
                  <a:lnTo>
                    <a:pt x="114205" y="57656"/>
                  </a:lnTo>
                  <a:lnTo>
                    <a:pt x="118008" y="54410"/>
                  </a:lnTo>
                  <a:lnTo>
                    <a:pt x="121862" y="52053"/>
                  </a:lnTo>
                  <a:lnTo>
                    <a:pt x="127148" y="59591"/>
                  </a:lnTo>
                  <a:lnTo>
                    <a:pt x="124642" y="61348"/>
                  </a:lnTo>
                  <a:lnTo>
                    <a:pt x="122165" y="63147"/>
                  </a:lnTo>
                  <a:lnTo>
                    <a:pt x="119719" y="64987"/>
                  </a:lnTo>
                  <a:close/>
                </a:path>
                <a:path w="9865360" h="2760979">
                  <a:moveTo>
                    <a:pt x="134760" y="54439"/>
                  </a:moveTo>
                  <a:lnTo>
                    <a:pt x="129966" y="47094"/>
                  </a:lnTo>
                  <a:lnTo>
                    <a:pt x="138096" y="42120"/>
                  </a:lnTo>
                  <a:lnTo>
                    <a:pt x="142580" y="49519"/>
                  </a:lnTo>
                  <a:lnTo>
                    <a:pt x="139946" y="51116"/>
                  </a:lnTo>
                  <a:lnTo>
                    <a:pt x="137339" y="52756"/>
                  </a:lnTo>
                  <a:lnTo>
                    <a:pt x="134760" y="54439"/>
                  </a:lnTo>
                  <a:close/>
                </a:path>
                <a:path w="9865360" h="2760979">
                  <a:moveTo>
                    <a:pt x="150551" y="44869"/>
                  </a:moveTo>
                  <a:lnTo>
                    <a:pt x="146219" y="37151"/>
                  </a:lnTo>
                  <a:lnTo>
                    <a:pt x="154355" y="32174"/>
                  </a:lnTo>
                  <a:lnTo>
                    <a:pt x="158665" y="40492"/>
                  </a:lnTo>
                  <a:lnTo>
                    <a:pt x="155936" y="41906"/>
                  </a:lnTo>
                  <a:lnTo>
                    <a:pt x="153231" y="43365"/>
                  </a:lnTo>
                  <a:lnTo>
                    <a:pt x="150551" y="44869"/>
                  </a:lnTo>
                  <a:close/>
                </a:path>
                <a:path w="9865360" h="2760979">
                  <a:moveTo>
                    <a:pt x="166914" y="36391"/>
                  </a:moveTo>
                  <a:lnTo>
                    <a:pt x="163025" y="28230"/>
                  </a:lnTo>
                  <a:lnTo>
                    <a:pt x="171812" y="24590"/>
                  </a:lnTo>
                  <a:lnTo>
                    <a:pt x="175293" y="32568"/>
                  </a:lnTo>
                  <a:lnTo>
                    <a:pt x="172479" y="33796"/>
                  </a:lnTo>
                  <a:lnTo>
                    <a:pt x="169686" y="35070"/>
                  </a:lnTo>
                  <a:lnTo>
                    <a:pt x="166914" y="36391"/>
                  </a:lnTo>
                  <a:close/>
                </a:path>
                <a:path w="9865360" h="2760979">
                  <a:moveTo>
                    <a:pt x="183793" y="29028"/>
                  </a:moveTo>
                  <a:lnTo>
                    <a:pt x="180587" y="20955"/>
                  </a:lnTo>
                  <a:lnTo>
                    <a:pt x="189371" y="17317"/>
                  </a:lnTo>
                  <a:lnTo>
                    <a:pt x="192407" y="25772"/>
                  </a:lnTo>
                  <a:lnTo>
                    <a:pt x="189517" y="26809"/>
                  </a:lnTo>
                  <a:lnTo>
                    <a:pt x="186646" y="27894"/>
                  </a:lnTo>
                  <a:lnTo>
                    <a:pt x="183793" y="29028"/>
                  </a:lnTo>
                  <a:close/>
                </a:path>
                <a:path w="9865360" h="2760979">
                  <a:moveTo>
                    <a:pt x="201128" y="22804"/>
                  </a:moveTo>
                  <a:lnTo>
                    <a:pt x="198232" y="13805"/>
                  </a:lnTo>
                  <a:lnTo>
                    <a:pt x="207508" y="11571"/>
                  </a:lnTo>
                  <a:lnTo>
                    <a:pt x="209949" y="20126"/>
                  </a:lnTo>
                  <a:lnTo>
                    <a:pt x="206994" y="20970"/>
                  </a:lnTo>
                  <a:lnTo>
                    <a:pt x="204054" y="21862"/>
                  </a:lnTo>
                  <a:lnTo>
                    <a:pt x="201128" y="22804"/>
                  </a:lnTo>
                  <a:close/>
                </a:path>
                <a:path w="9865360" h="2760979">
                  <a:moveTo>
                    <a:pt x="218863" y="17743"/>
                  </a:moveTo>
                  <a:lnTo>
                    <a:pt x="216766" y="9341"/>
                  </a:lnTo>
                  <a:lnTo>
                    <a:pt x="226030" y="7110"/>
                  </a:lnTo>
                  <a:lnTo>
                    <a:pt x="227861" y="15656"/>
                  </a:lnTo>
                  <a:lnTo>
                    <a:pt x="224850" y="16301"/>
                  </a:lnTo>
                  <a:lnTo>
                    <a:pt x="221851" y="16997"/>
                  </a:lnTo>
                  <a:lnTo>
                    <a:pt x="218863" y="17743"/>
                  </a:lnTo>
                  <a:close/>
                </a:path>
                <a:path w="9865360" h="2760979">
                  <a:moveTo>
                    <a:pt x="236888" y="13878"/>
                  </a:moveTo>
                  <a:lnTo>
                    <a:pt x="235272" y="4884"/>
                  </a:lnTo>
                  <a:lnTo>
                    <a:pt x="240773" y="3559"/>
                  </a:lnTo>
                  <a:lnTo>
                    <a:pt x="244617" y="3255"/>
                  </a:lnTo>
                  <a:lnTo>
                    <a:pt x="245949" y="12405"/>
                  </a:lnTo>
                  <a:lnTo>
                    <a:pt x="242921" y="12846"/>
                  </a:lnTo>
                  <a:lnTo>
                    <a:pt x="239900" y="13337"/>
                  </a:lnTo>
                  <a:lnTo>
                    <a:pt x="236888" y="13878"/>
                  </a:lnTo>
                  <a:close/>
                </a:path>
                <a:path w="9865360" h="2760979">
                  <a:moveTo>
                    <a:pt x="255073" y="11232"/>
                  </a:moveTo>
                  <a:lnTo>
                    <a:pt x="254098" y="2504"/>
                  </a:lnTo>
                  <a:lnTo>
                    <a:pt x="263581" y="1754"/>
                  </a:lnTo>
                  <a:lnTo>
                    <a:pt x="264253" y="10361"/>
                  </a:lnTo>
                  <a:lnTo>
                    <a:pt x="261188" y="10600"/>
                  </a:lnTo>
                  <a:lnTo>
                    <a:pt x="258128" y="10890"/>
                  </a:lnTo>
                  <a:lnTo>
                    <a:pt x="255073" y="11232"/>
                  </a:lnTo>
                  <a:close/>
                </a:path>
                <a:path w="9865360" h="2760979">
                  <a:moveTo>
                    <a:pt x="273481" y="9797"/>
                  </a:moveTo>
                  <a:lnTo>
                    <a:pt x="273090" y="1001"/>
                  </a:lnTo>
                  <a:lnTo>
                    <a:pt x="282650" y="244"/>
                  </a:lnTo>
                  <a:lnTo>
                    <a:pt x="282750" y="9541"/>
                  </a:lnTo>
                  <a:lnTo>
                    <a:pt x="279659" y="9574"/>
                  </a:lnTo>
                  <a:lnTo>
                    <a:pt x="276569" y="9659"/>
                  </a:lnTo>
                  <a:lnTo>
                    <a:pt x="273481" y="9797"/>
                  </a:lnTo>
                  <a:close/>
                </a:path>
                <a:path w="9865360" h="2760979">
                  <a:moveTo>
                    <a:pt x="295268" y="9524"/>
                  </a:moveTo>
                  <a:lnTo>
                    <a:pt x="285743" y="9524"/>
                  </a:lnTo>
                  <a:lnTo>
                    <a:pt x="285743" y="0"/>
                  </a:lnTo>
                  <a:lnTo>
                    <a:pt x="295268" y="0"/>
                  </a:lnTo>
                  <a:lnTo>
                    <a:pt x="295268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209369" rIns="0" bIns="0" rtlCol="0">
            <a:spAutoFit/>
          </a:bodyPr>
          <a:lstStyle/>
          <a:p>
            <a:pPr marL="359410" marR="5080">
              <a:lnSpc>
                <a:spcPct val="114900"/>
              </a:lnSpc>
              <a:spcBef>
                <a:spcPts val="100"/>
              </a:spcBef>
            </a:pPr>
            <a:r>
              <a:rPr spc="-30" dirty="0"/>
              <a:t>“...</a:t>
            </a:r>
            <a:r>
              <a:rPr spc="-170" dirty="0"/>
              <a:t> </a:t>
            </a:r>
            <a:r>
              <a:rPr spc="50" dirty="0"/>
              <a:t>sostenere</a:t>
            </a:r>
            <a:r>
              <a:rPr spc="-165" dirty="0"/>
              <a:t> </a:t>
            </a:r>
            <a:r>
              <a:rPr spc="85" dirty="0"/>
              <a:t>le</a:t>
            </a:r>
            <a:r>
              <a:rPr spc="-170" dirty="0"/>
              <a:t> </a:t>
            </a:r>
            <a:r>
              <a:rPr spc="50" dirty="0"/>
              <a:t>istituzioni</a:t>
            </a:r>
            <a:r>
              <a:rPr spc="-165" dirty="0"/>
              <a:t> </a:t>
            </a:r>
            <a:r>
              <a:rPr spc="75" dirty="0"/>
              <a:t>della</a:t>
            </a:r>
            <a:r>
              <a:rPr spc="-170" dirty="0"/>
              <a:t> </a:t>
            </a:r>
            <a:r>
              <a:rPr dirty="0"/>
              <a:t>formazione</a:t>
            </a:r>
            <a:r>
              <a:rPr spc="-165" dirty="0"/>
              <a:t> </a:t>
            </a:r>
            <a:r>
              <a:rPr spc="35" dirty="0"/>
              <a:t>superiore </a:t>
            </a:r>
            <a:r>
              <a:rPr spc="65" dirty="0"/>
              <a:t>nel</a:t>
            </a:r>
            <a:r>
              <a:rPr spc="-25" dirty="0"/>
              <a:t> </a:t>
            </a:r>
            <a:r>
              <a:rPr dirty="0"/>
              <a:t>rafforzamento</a:t>
            </a:r>
            <a:r>
              <a:rPr spc="-20" dirty="0"/>
              <a:t> </a:t>
            </a:r>
            <a:r>
              <a:rPr dirty="0"/>
              <a:t>dell’</a:t>
            </a:r>
            <a:r>
              <a:rPr b="1" dirty="0">
                <a:latin typeface="Trebuchet MS"/>
                <a:cs typeface="Trebuchet MS"/>
              </a:rPr>
              <a:t>offerta</a:t>
            </a:r>
            <a:r>
              <a:rPr b="1" spc="1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di</a:t>
            </a:r>
            <a:r>
              <a:rPr b="1" spc="1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programmi</a:t>
            </a:r>
            <a:r>
              <a:rPr b="1" spc="15" dirty="0">
                <a:latin typeface="Trebuchet MS"/>
                <a:cs typeface="Trebuchet MS"/>
              </a:rPr>
              <a:t> </a:t>
            </a:r>
            <a:r>
              <a:rPr b="1" spc="-10" dirty="0">
                <a:latin typeface="Trebuchet MS"/>
                <a:cs typeface="Trebuchet MS"/>
              </a:rPr>
              <a:t>digitali </a:t>
            </a:r>
            <a:r>
              <a:rPr b="1" dirty="0">
                <a:latin typeface="Trebuchet MS"/>
                <a:cs typeface="Trebuchet MS"/>
              </a:rPr>
              <a:t>dedicati</a:t>
            </a:r>
            <a:r>
              <a:rPr b="1" spc="-120" dirty="0">
                <a:latin typeface="Trebuchet MS"/>
                <a:cs typeface="Trebuchet MS"/>
              </a:rPr>
              <a:t> </a:t>
            </a:r>
            <a:r>
              <a:rPr b="1" spc="95" dirty="0">
                <a:latin typeface="Trebuchet MS"/>
                <a:cs typeface="Trebuchet MS"/>
              </a:rPr>
              <a:t>a</a:t>
            </a:r>
            <a:r>
              <a:rPr b="1" spc="-12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studenti</a:t>
            </a:r>
            <a:r>
              <a:rPr b="1" spc="-114" dirty="0">
                <a:latin typeface="Trebuchet MS"/>
                <a:cs typeface="Trebuchet MS"/>
              </a:rPr>
              <a:t> </a:t>
            </a:r>
            <a:r>
              <a:rPr b="1" spc="-25" dirty="0">
                <a:latin typeface="Trebuchet MS"/>
                <a:cs typeface="Trebuchet MS"/>
              </a:rPr>
              <a:t>universitari,</a:t>
            </a:r>
            <a:r>
              <a:rPr b="1" spc="-120" dirty="0">
                <a:latin typeface="Trebuchet MS"/>
                <a:cs typeface="Trebuchet MS"/>
              </a:rPr>
              <a:t> </a:t>
            </a:r>
            <a:r>
              <a:rPr b="1" dirty="0">
                <a:latin typeface="Trebuchet MS"/>
                <a:cs typeface="Trebuchet MS"/>
              </a:rPr>
              <a:t>professionisti</a:t>
            </a:r>
            <a:r>
              <a:rPr b="1" spc="-114" dirty="0">
                <a:latin typeface="Trebuchet MS"/>
                <a:cs typeface="Trebuchet MS"/>
              </a:rPr>
              <a:t> </a:t>
            </a:r>
            <a:r>
              <a:rPr b="1" spc="-50" dirty="0">
                <a:latin typeface="Trebuchet MS"/>
                <a:cs typeface="Trebuchet MS"/>
              </a:rPr>
              <a:t>e </a:t>
            </a:r>
            <a:r>
              <a:rPr b="1" spc="-10" dirty="0">
                <a:latin typeface="Trebuchet MS"/>
                <a:cs typeface="Trebuchet MS"/>
              </a:rPr>
              <a:t>imprese</a:t>
            </a:r>
            <a:r>
              <a:rPr spc="-10" dirty="0"/>
              <a:t>...”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6000" y="994330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393857" y="3851974"/>
            <a:ext cx="9865995" cy="2218055"/>
            <a:chOff x="7393857" y="3851974"/>
            <a:chExt cx="9865995" cy="2218055"/>
          </a:xfrm>
        </p:grpSpPr>
        <p:sp>
          <p:nvSpPr>
            <p:cNvPr id="9" name="object 9"/>
            <p:cNvSpPr/>
            <p:nvPr/>
          </p:nvSpPr>
          <p:spPr>
            <a:xfrm>
              <a:off x="7393857" y="3851974"/>
              <a:ext cx="9865995" cy="2218055"/>
            </a:xfrm>
            <a:custGeom>
              <a:avLst/>
              <a:gdLst/>
              <a:ahLst/>
              <a:cxnLst/>
              <a:rect l="l" t="t" r="r" b="b"/>
              <a:pathLst>
                <a:path w="9865994" h="2218054">
                  <a:moveTo>
                    <a:pt x="9579692" y="2217896"/>
                  </a:moveTo>
                  <a:lnTo>
                    <a:pt x="285750" y="2217896"/>
                  </a:lnTo>
                  <a:lnTo>
                    <a:pt x="240778" y="2214336"/>
                  </a:lnTo>
                  <a:lnTo>
                    <a:pt x="197320" y="2203869"/>
                  </a:lnTo>
                  <a:lnTo>
                    <a:pt x="156141" y="2186812"/>
                  </a:lnTo>
                  <a:lnTo>
                    <a:pt x="118010" y="2163484"/>
                  </a:lnTo>
                  <a:lnTo>
                    <a:pt x="83694" y="2134201"/>
                  </a:lnTo>
                  <a:lnTo>
                    <a:pt x="54411" y="2099885"/>
                  </a:lnTo>
                  <a:lnTo>
                    <a:pt x="31083" y="2061754"/>
                  </a:lnTo>
                  <a:lnTo>
                    <a:pt x="14026" y="2020575"/>
                  </a:lnTo>
                  <a:lnTo>
                    <a:pt x="3559" y="1977117"/>
                  </a:lnTo>
                  <a:lnTo>
                    <a:pt x="0" y="1932146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2" y="0"/>
                  </a:lnTo>
                  <a:lnTo>
                    <a:pt x="9624664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9"/>
                  </a:lnTo>
                  <a:lnTo>
                    <a:pt x="9865442" y="1932146"/>
                  </a:lnTo>
                  <a:lnTo>
                    <a:pt x="9861883" y="1977117"/>
                  </a:lnTo>
                  <a:lnTo>
                    <a:pt x="9851416" y="2020575"/>
                  </a:lnTo>
                  <a:lnTo>
                    <a:pt x="9834359" y="2061754"/>
                  </a:lnTo>
                  <a:lnTo>
                    <a:pt x="9811030" y="2099885"/>
                  </a:lnTo>
                  <a:lnTo>
                    <a:pt x="9781747" y="2134201"/>
                  </a:lnTo>
                  <a:lnTo>
                    <a:pt x="9747432" y="2163484"/>
                  </a:lnTo>
                  <a:lnTo>
                    <a:pt x="9709301" y="2186812"/>
                  </a:lnTo>
                  <a:lnTo>
                    <a:pt x="9668122" y="2203869"/>
                  </a:lnTo>
                  <a:lnTo>
                    <a:pt x="9624664" y="2214336"/>
                  </a:lnTo>
                  <a:lnTo>
                    <a:pt x="9579692" y="221789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393952" y="3851974"/>
              <a:ext cx="9865360" cy="2218055"/>
            </a:xfrm>
            <a:custGeom>
              <a:avLst/>
              <a:gdLst/>
              <a:ahLst/>
              <a:cxnLst/>
              <a:rect l="l" t="t" r="r" b="b"/>
              <a:pathLst>
                <a:path w="9865360" h="2218054">
                  <a:moveTo>
                    <a:pt x="314317" y="9524"/>
                  </a:moveTo>
                  <a:lnTo>
                    <a:pt x="304792" y="9524"/>
                  </a:lnTo>
                  <a:lnTo>
                    <a:pt x="304792" y="0"/>
                  </a:lnTo>
                  <a:lnTo>
                    <a:pt x="314317" y="0"/>
                  </a:lnTo>
                  <a:lnTo>
                    <a:pt x="314317" y="9524"/>
                  </a:lnTo>
                  <a:close/>
                </a:path>
                <a:path w="9865360" h="2218054">
                  <a:moveTo>
                    <a:pt x="333367" y="9524"/>
                  </a:moveTo>
                  <a:lnTo>
                    <a:pt x="323842" y="9524"/>
                  </a:lnTo>
                  <a:lnTo>
                    <a:pt x="323842" y="0"/>
                  </a:lnTo>
                  <a:lnTo>
                    <a:pt x="333367" y="0"/>
                  </a:lnTo>
                  <a:lnTo>
                    <a:pt x="333367" y="9524"/>
                  </a:lnTo>
                  <a:close/>
                </a:path>
                <a:path w="9865360" h="2218054">
                  <a:moveTo>
                    <a:pt x="352417" y="9524"/>
                  </a:moveTo>
                  <a:lnTo>
                    <a:pt x="342892" y="9524"/>
                  </a:lnTo>
                  <a:lnTo>
                    <a:pt x="342892" y="0"/>
                  </a:lnTo>
                  <a:lnTo>
                    <a:pt x="352417" y="0"/>
                  </a:lnTo>
                  <a:lnTo>
                    <a:pt x="352417" y="9524"/>
                  </a:lnTo>
                  <a:close/>
                </a:path>
                <a:path w="9865360" h="2218054">
                  <a:moveTo>
                    <a:pt x="371467" y="9524"/>
                  </a:moveTo>
                  <a:lnTo>
                    <a:pt x="361942" y="9524"/>
                  </a:lnTo>
                  <a:lnTo>
                    <a:pt x="361942" y="0"/>
                  </a:lnTo>
                  <a:lnTo>
                    <a:pt x="371467" y="0"/>
                  </a:lnTo>
                  <a:lnTo>
                    <a:pt x="371467" y="9524"/>
                  </a:lnTo>
                  <a:close/>
                </a:path>
                <a:path w="9865360" h="2218054">
                  <a:moveTo>
                    <a:pt x="390517" y="9524"/>
                  </a:moveTo>
                  <a:lnTo>
                    <a:pt x="380992" y="9524"/>
                  </a:lnTo>
                  <a:lnTo>
                    <a:pt x="380992" y="0"/>
                  </a:lnTo>
                  <a:lnTo>
                    <a:pt x="390517" y="0"/>
                  </a:lnTo>
                  <a:lnTo>
                    <a:pt x="390517" y="9524"/>
                  </a:lnTo>
                  <a:close/>
                </a:path>
                <a:path w="9865360" h="2218054">
                  <a:moveTo>
                    <a:pt x="409567" y="9524"/>
                  </a:moveTo>
                  <a:lnTo>
                    <a:pt x="400042" y="9524"/>
                  </a:lnTo>
                  <a:lnTo>
                    <a:pt x="400042" y="0"/>
                  </a:lnTo>
                  <a:lnTo>
                    <a:pt x="409567" y="0"/>
                  </a:lnTo>
                  <a:lnTo>
                    <a:pt x="409567" y="9524"/>
                  </a:lnTo>
                  <a:close/>
                </a:path>
                <a:path w="9865360" h="2218054">
                  <a:moveTo>
                    <a:pt x="428617" y="9524"/>
                  </a:moveTo>
                  <a:lnTo>
                    <a:pt x="419092" y="9524"/>
                  </a:lnTo>
                  <a:lnTo>
                    <a:pt x="419092" y="0"/>
                  </a:lnTo>
                  <a:lnTo>
                    <a:pt x="428617" y="0"/>
                  </a:lnTo>
                  <a:lnTo>
                    <a:pt x="428617" y="9524"/>
                  </a:lnTo>
                  <a:close/>
                </a:path>
                <a:path w="9865360" h="2218054">
                  <a:moveTo>
                    <a:pt x="447667" y="9524"/>
                  </a:moveTo>
                  <a:lnTo>
                    <a:pt x="438142" y="9524"/>
                  </a:lnTo>
                  <a:lnTo>
                    <a:pt x="438142" y="0"/>
                  </a:lnTo>
                  <a:lnTo>
                    <a:pt x="447667" y="0"/>
                  </a:lnTo>
                  <a:lnTo>
                    <a:pt x="447667" y="9524"/>
                  </a:lnTo>
                  <a:close/>
                </a:path>
                <a:path w="9865360" h="2218054">
                  <a:moveTo>
                    <a:pt x="466717" y="9524"/>
                  </a:moveTo>
                  <a:lnTo>
                    <a:pt x="457192" y="9524"/>
                  </a:lnTo>
                  <a:lnTo>
                    <a:pt x="457192" y="0"/>
                  </a:lnTo>
                  <a:lnTo>
                    <a:pt x="466717" y="0"/>
                  </a:lnTo>
                  <a:lnTo>
                    <a:pt x="466717" y="9524"/>
                  </a:lnTo>
                  <a:close/>
                </a:path>
                <a:path w="9865360" h="2218054">
                  <a:moveTo>
                    <a:pt x="485767" y="9524"/>
                  </a:moveTo>
                  <a:lnTo>
                    <a:pt x="476242" y="9524"/>
                  </a:lnTo>
                  <a:lnTo>
                    <a:pt x="476242" y="0"/>
                  </a:lnTo>
                  <a:lnTo>
                    <a:pt x="485767" y="0"/>
                  </a:lnTo>
                  <a:lnTo>
                    <a:pt x="485767" y="9524"/>
                  </a:lnTo>
                  <a:close/>
                </a:path>
                <a:path w="9865360" h="2218054">
                  <a:moveTo>
                    <a:pt x="504817" y="9524"/>
                  </a:moveTo>
                  <a:lnTo>
                    <a:pt x="495292" y="9524"/>
                  </a:lnTo>
                  <a:lnTo>
                    <a:pt x="495292" y="0"/>
                  </a:lnTo>
                  <a:lnTo>
                    <a:pt x="504817" y="0"/>
                  </a:lnTo>
                  <a:lnTo>
                    <a:pt x="504817" y="9524"/>
                  </a:lnTo>
                  <a:close/>
                </a:path>
                <a:path w="9865360" h="2218054">
                  <a:moveTo>
                    <a:pt x="523867" y="9524"/>
                  </a:moveTo>
                  <a:lnTo>
                    <a:pt x="514342" y="9524"/>
                  </a:lnTo>
                  <a:lnTo>
                    <a:pt x="514342" y="0"/>
                  </a:lnTo>
                  <a:lnTo>
                    <a:pt x="523867" y="0"/>
                  </a:lnTo>
                  <a:lnTo>
                    <a:pt x="523867" y="9524"/>
                  </a:lnTo>
                  <a:close/>
                </a:path>
                <a:path w="9865360" h="2218054">
                  <a:moveTo>
                    <a:pt x="542917" y="9524"/>
                  </a:moveTo>
                  <a:lnTo>
                    <a:pt x="533392" y="9524"/>
                  </a:lnTo>
                  <a:lnTo>
                    <a:pt x="533392" y="0"/>
                  </a:lnTo>
                  <a:lnTo>
                    <a:pt x="542917" y="0"/>
                  </a:lnTo>
                  <a:lnTo>
                    <a:pt x="542917" y="9524"/>
                  </a:lnTo>
                  <a:close/>
                </a:path>
                <a:path w="9865360" h="2218054">
                  <a:moveTo>
                    <a:pt x="561967" y="9524"/>
                  </a:moveTo>
                  <a:lnTo>
                    <a:pt x="552442" y="9524"/>
                  </a:lnTo>
                  <a:lnTo>
                    <a:pt x="552442" y="0"/>
                  </a:lnTo>
                  <a:lnTo>
                    <a:pt x="561967" y="0"/>
                  </a:lnTo>
                  <a:lnTo>
                    <a:pt x="561967" y="9524"/>
                  </a:lnTo>
                  <a:close/>
                </a:path>
                <a:path w="9865360" h="2218054">
                  <a:moveTo>
                    <a:pt x="581017" y="9524"/>
                  </a:moveTo>
                  <a:lnTo>
                    <a:pt x="571492" y="9524"/>
                  </a:lnTo>
                  <a:lnTo>
                    <a:pt x="571492" y="0"/>
                  </a:lnTo>
                  <a:lnTo>
                    <a:pt x="581017" y="0"/>
                  </a:lnTo>
                  <a:lnTo>
                    <a:pt x="581017" y="9524"/>
                  </a:lnTo>
                  <a:close/>
                </a:path>
                <a:path w="9865360" h="2218054">
                  <a:moveTo>
                    <a:pt x="600067" y="9524"/>
                  </a:moveTo>
                  <a:lnTo>
                    <a:pt x="590542" y="9524"/>
                  </a:lnTo>
                  <a:lnTo>
                    <a:pt x="590542" y="0"/>
                  </a:lnTo>
                  <a:lnTo>
                    <a:pt x="600067" y="0"/>
                  </a:lnTo>
                  <a:lnTo>
                    <a:pt x="600067" y="9524"/>
                  </a:lnTo>
                  <a:close/>
                </a:path>
                <a:path w="9865360" h="2218054">
                  <a:moveTo>
                    <a:pt x="619117" y="9524"/>
                  </a:moveTo>
                  <a:lnTo>
                    <a:pt x="609592" y="9524"/>
                  </a:lnTo>
                  <a:lnTo>
                    <a:pt x="609592" y="0"/>
                  </a:lnTo>
                  <a:lnTo>
                    <a:pt x="619117" y="0"/>
                  </a:lnTo>
                  <a:lnTo>
                    <a:pt x="619117" y="9524"/>
                  </a:lnTo>
                  <a:close/>
                </a:path>
                <a:path w="9865360" h="2218054">
                  <a:moveTo>
                    <a:pt x="638167" y="9524"/>
                  </a:moveTo>
                  <a:lnTo>
                    <a:pt x="628642" y="9524"/>
                  </a:lnTo>
                  <a:lnTo>
                    <a:pt x="628642" y="0"/>
                  </a:lnTo>
                  <a:lnTo>
                    <a:pt x="638167" y="0"/>
                  </a:lnTo>
                  <a:lnTo>
                    <a:pt x="638167" y="9524"/>
                  </a:lnTo>
                  <a:close/>
                </a:path>
                <a:path w="9865360" h="2218054">
                  <a:moveTo>
                    <a:pt x="657217" y="9524"/>
                  </a:moveTo>
                  <a:lnTo>
                    <a:pt x="647692" y="9524"/>
                  </a:lnTo>
                  <a:lnTo>
                    <a:pt x="647692" y="0"/>
                  </a:lnTo>
                  <a:lnTo>
                    <a:pt x="657217" y="0"/>
                  </a:lnTo>
                  <a:lnTo>
                    <a:pt x="657217" y="9524"/>
                  </a:lnTo>
                  <a:close/>
                </a:path>
                <a:path w="9865360" h="2218054">
                  <a:moveTo>
                    <a:pt x="676267" y="9524"/>
                  </a:moveTo>
                  <a:lnTo>
                    <a:pt x="666742" y="9524"/>
                  </a:lnTo>
                  <a:lnTo>
                    <a:pt x="666742" y="0"/>
                  </a:lnTo>
                  <a:lnTo>
                    <a:pt x="676267" y="0"/>
                  </a:lnTo>
                  <a:lnTo>
                    <a:pt x="676267" y="9524"/>
                  </a:lnTo>
                  <a:close/>
                </a:path>
                <a:path w="9865360" h="2218054">
                  <a:moveTo>
                    <a:pt x="695317" y="9524"/>
                  </a:moveTo>
                  <a:lnTo>
                    <a:pt x="685792" y="9524"/>
                  </a:lnTo>
                  <a:lnTo>
                    <a:pt x="685792" y="0"/>
                  </a:lnTo>
                  <a:lnTo>
                    <a:pt x="695317" y="0"/>
                  </a:lnTo>
                  <a:lnTo>
                    <a:pt x="695317" y="9524"/>
                  </a:lnTo>
                  <a:close/>
                </a:path>
                <a:path w="9865360" h="2218054">
                  <a:moveTo>
                    <a:pt x="714367" y="9524"/>
                  </a:moveTo>
                  <a:lnTo>
                    <a:pt x="704842" y="9524"/>
                  </a:lnTo>
                  <a:lnTo>
                    <a:pt x="704842" y="0"/>
                  </a:lnTo>
                  <a:lnTo>
                    <a:pt x="714367" y="0"/>
                  </a:lnTo>
                  <a:lnTo>
                    <a:pt x="714367" y="9524"/>
                  </a:lnTo>
                  <a:close/>
                </a:path>
                <a:path w="9865360" h="2218054">
                  <a:moveTo>
                    <a:pt x="733417" y="9524"/>
                  </a:moveTo>
                  <a:lnTo>
                    <a:pt x="723892" y="9524"/>
                  </a:lnTo>
                  <a:lnTo>
                    <a:pt x="723892" y="0"/>
                  </a:lnTo>
                  <a:lnTo>
                    <a:pt x="733417" y="0"/>
                  </a:lnTo>
                  <a:lnTo>
                    <a:pt x="733417" y="9524"/>
                  </a:lnTo>
                  <a:close/>
                </a:path>
                <a:path w="9865360" h="2218054">
                  <a:moveTo>
                    <a:pt x="752467" y="9524"/>
                  </a:moveTo>
                  <a:lnTo>
                    <a:pt x="742942" y="9524"/>
                  </a:lnTo>
                  <a:lnTo>
                    <a:pt x="742942" y="0"/>
                  </a:lnTo>
                  <a:lnTo>
                    <a:pt x="752467" y="0"/>
                  </a:lnTo>
                  <a:lnTo>
                    <a:pt x="752467" y="9524"/>
                  </a:lnTo>
                  <a:close/>
                </a:path>
                <a:path w="9865360" h="2218054">
                  <a:moveTo>
                    <a:pt x="771517" y="9524"/>
                  </a:moveTo>
                  <a:lnTo>
                    <a:pt x="761992" y="9524"/>
                  </a:lnTo>
                  <a:lnTo>
                    <a:pt x="761992" y="0"/>
                  </a:lnTo>
                  <a:lnTo>
                    <a:pt x="771517" y="0"/>
                  </a:lnTo>
                  <a:lnTo>
                    <a:pt x="771517" y="9524"/>
                  </a:lnTo>
                  <a:close/>
                </a:path>
                <a:path w="9865360" h="2218054">
                  <a:moveTo>
                    <a:pt x="790567" y="9524"/>
                  </a:moveTo>
                  <a:lnTo>
                    <a:pt x="781042" y="9524"/>
                  </a:lnTo>
                  <a:lnTo>
                    <a:pt x="781042" y="0"/>
                  </a:lnTo>
                  <a:lnTo>
                    <a:pt x="790567" y="0"/>
                  </a:lnTo>
                  <a:lnTo>
                    <a:pt x="790567" y="9524"/>
                  </a:lnTo>
                  <a:close/>
                </a:path>
                <a:path w="9865360" h="2218054">
                  <a:moveTo>
                    <a:pt x="809617" y="9524"/>
                  </a:moveTo>
                  <a:lnTo>
                    <a:pt x="800092" y="9524"/>
                  </a:lnTo>
                  <a:lnTo>
                    <a:pt x="800092" y="0"/>
                  </a:lnTo>
                  <a:lnTo>
                    <a:pt x="809617" y="0"/>
                  </a:lnTo>
                  <a:lnTo>
                    <a:pt x="809617" y="9524"/>
                  </a:lnTo>
                  <a:close/>
                </a:path>
                <a:path w="9865360" h="2218054">
                  <a:moveTo>
                    <a:pt x="828667" y="9524"/>
                  </a:moveTo>
                  <a:lnTo>
                    <a:pt x="819142" y="9524"/>
                  </a:lnTo>
                  <a:lnTo>
                    <a:pt x="819142" y="0"/>
                  </a:lnTo>
                  <a:lnTo>
                    <a:pt x="828667" y="0"/>
                  </a:lnTo>
                  <a:lnTo>
                    <a:pt x="828667" y="9524"/>
                  </a:lnTo>
                  <a:close/>
                </a:path>
                <a:path w="9865360" h="2218054">
                  <a:moveTo>
                    <a:pt x="847717" y="9524"/>
                  </a:moveTo>
                  <a:lnTo>
                    <a:pt x="838192" y="9524"/>
                  </a:lnTo>
                  <a:lnTo>
                    <a:pt x="838192" y="0"/>
                  </a:lnTo>
                  <a:lnTo>
                    <a:pt x="847717" y="0"/>
                  </a:lnTo>
                  <a:lnTo>
                    <a:pt x="847717" y="9524"/>
                  </a:lnTo>
                  <a:close/>
                </a:path>
                <a:path w="9865360" h="2218054">
                  <a:moveTo>
                    <a:pt x="866767" y="9524"/>
                  </a:moveTo>
                  <a:lnTo>
                    <a:pt x="857242" y="9524"/>
                  </a:lnTo>
                  <a:lnTo>
                    <a:pt x="857242" y="0"/>
                  </a:lnTo>
                  <a:lnTo>
                    <a:pt x="866767" y="0"/>
                  </a:lnTo>
                  <a:lnTo>
                    <a:pt x="866767" y="9524"/>
                  </a:lnTo>
                  <a:close/>
                </a:path>
                <a:path w="9865360" h="2218054">
                  <a:moveTo>
                    <a:pt x="885817" y="9524"/>
                  </a:moveTo>
                  <a:lnTo>
                    <a:pt x="876292" y="9524"/>
                  </a:lnTo>
                  <a:lnTo>
                    <a:pt x="876292" y="0"/>
                  </a:lnTo>
                  <a:lnTo>
                    <a:pt x="885817" y="0"/>
                  </a:lnTo>
                  <a:lnTo>
                    <a:pt x="885817" y="9524"/>
                  </a:lnTo>
                  <a:close/>
                </a:path>
                <a:path w="9865360" h="2218054">
                  <a:moveTo>
                    <a:pt x="904867" y="9524"/>
                  </a:moveTo>
                  <a:lnTo>
                    <a:pt x="895342" y="9524"/>
                  </a:lnTo>
                  <a:lnTo>
                    <a:pt x="895342" y="0"/>
                  </a:lnTo>
                  <a:lnTo>
                    <a:pt x="904867" y="0"/>
                  </a:lnTo>
                  <a:lnTo>
                    <a:pt x="904867" y="9524"/>
                  </a:lnTo>
                  <a:close/>
                </a:path>
                <a:path w="9865360" h="2218054">
                  <a:moveTo>
                    <a:pt x="923917" y="9524"/>
                  </a:moveTo>
                  <a:lnTo>
                    <a:pt x="914392" y="9524"/>
                  </a:lnTo>
                  <a:lnTo>
                    <a:pt x="914392" y="0"/>
                  </a:lnTo>
                  <a:lnTo>
                    <a:pt x="923917" y="0"/>
                  </a:lnTo>
                  <a:lnTo>
                    <a:pt x="923917" y="9524"/>
                  </a:lnTo>
                  <a:close/>
                </a:path>
                <a:path w="9865360" h="2218054">
                  <a:moveTo>
                    <a:pt x="942967" y="9524"/>
                  </a:moveTo>
                  <a:lnTo>
                    <a:pt x="933442" y="9524"/>
                  </a:lnTo>
                  <a:lnTo>
                    <a:pt x="933442" y="0"/>
                  </a:lnTo>
                  <a:lnTo>
                    <a:pt x="942967" y="0"/>
                  </a:lnTo>
                  <a:lnTo>
                    <a:pt x="942967" y="9524"/>
                  </a:lnTo>
                  <a:close/>
                </a:path>
                <a:path w="9865360" h="2218054">
                  <a:moveTo>
                    <a:pt x="962017" y="9524"/>
                  </a:moveTo>
                  <a:lnTo>
                    <a:pt x="952492" y="9524"/>
                  </a:lnTo>
                  <a:lnTo>
                    <a:pt x="952492" y="0"/>
                  </a:lnTo>
                  <a:lnTo>
                    <a:pt x="962017" y="0"/>
                  </a:lnTo>
                  <a:lnTo>
                    <a:pt x="962017" y="9524"/>
                  </a:lnTo>
                  <a:close/>
                </a:path>
                <a:path w="9865360" h="2218054">
                  <a:moveTo>
                    <a:pt x="981067" y="9524"/>
                  </a:moveTo>
                  <a:lnTo>
                    <a:pt x="971542" y="9524"/>
                  </a:lnTo>
                  <a:lnTo>
                    <a:pt x="971542" y="0"/>
                  </a:lnTo>
                  <a:lnTo>
                    <a:pt x="981067" y="0"/>
                  </a:lnTo>
                  <a:lnTo>
                    <a:pt x="981067" y="9524"/>
                  </a:lnTo>
                  <a:close/>
                </a:path>
                <a:path w="9865360" h="2218054">
                  <a:moveTo>
                    <a:pt x="1000117" y="9524"/>
                  </a:moveTo>
                  <a:lnTo>
                    <a:pt x="990592" y="9524"/>
                  </a:lnTo>
                  <a:lnTo>
                    <a:pt x="990592" y="0"/>
                  </a:lnTo>
                  <a:lnTo>
                    <a:pt x="1000117" y="0"/>
                  </a:lnTo>
                  <a:lnTo>
                    <a:pt x="1000117" y="9524"/>
                  </a:lnTo>
                  <a:close/>
                </a:path>
                <a:path w="9865360" h="2218054">
                  <a:moveTo>
                    <a:pt x="1019167" y="9524"/>
                  </a:moveTo>
                  <a:lnTo>
                    <a:pt x="1009642" y="9524"/>
                  </a:lnTo>
                  <a:lnTo>
                    <a:pt x="1009642" y="0"/>
                  </a:lnTo>
                  <a:lnTo>
                    <a:pt x="1019167" y="0"/>
                  </a:lnTo>
                  <a:lnTo>
                    <a:pt x="1019167" y="9524"/>
                  </a:lnTo>
                  <a:close/>
                </a:path>
                <a:path w="9865360" h="2218054">
                  <a:moveTo>
                    <a:pt x="1038217" y="9524"/>
                  </a:moveTo>
                  <a:lnTo>
                    <a:pt x="1028692" y="9524"/>
                  </a:lnTo>
                  <a:lnTo>
                    <a:pt x="1028692" y="0"/>
                  </a:lnTo>
                  <a:lnTo>
                    <a:pt x="1038217" y="0"/>
                  </a:lnTo>
                  <a:lnTo>
                    <a:pt x="1038217" y="9524"/>
                  </a:lnTo>
                  <a:close/>
                </a:path>
                <a:path w="9865360" h="2218054">
                  <a:moveTo>
                    <a:pt x="1057267" y="9524"/>
                  </a:moveTo>
                  <a:lnTo>
                    <a:pt x="1047742" y="9524"/>
                  </a:lnTo>
                  <a:lnTo>
                    <a:pt x="1047742" y="0"/>
                  </a:lnTo>
                  <a:lnTo>
                    <a:pt x="1057267" y="0"/>
                  </a:lnTo>
                  <a:lnTo>
                    <a:pt x="1057267" y="9524"/>
                  </a:lnTo>
                  <a:close/>
                </a:path>
                <a:path w="9865360" h="2218054">
                  <a:moveTo>
                    <a:pt x="1076317" y="9524"/>
                  </a:moveTo>
                  <a:lnTo>
                    <a:pt x="1066792" y="9524"/>
                  </a:lnTo>
                  <a:lnTo>
                    <a:pt x="1066792" y="0"/>
                  </a:lnTo>
                  <a:lnTo>
                    <a:pt x="1076317" y="0"/>
                  </a:lnTo>
                  <a:lnTo>
                    <a:pt x="1076317" y="9524"/>
                  </a:lnTo>
                  <a:close/>
                </a:path>
                <a:path w="9865360" h="2218054">
                  <a:moveTo>
                    <a:pt x="1095367" y="9524"/>
                  </a:moveTo>
                  <a:lnTo>
                    <a:pt x="1085842" y="9524"/>
                  </a:lnTo>
                  <a:lnTo>
                    <a:pt x="1085842" y="0"/>
                  </a:lnTo>
                  <a:lnTo>
                    <a:pt x="1095367" y="0"/>
                  </a:lnTo>
                  <a:lnTo>
                    <a:pt x="1095367" y="9524"/>
                  </a:lnTo>
                  <a:close/>
                </a:path>
                <a:path w="9865360" h="2218054">
                  <a:moveTo>
                    <a:pt x="1114417" y="9524"/>
                  </a:moveTo>
                  <a:lnTo>
                    <a:pt x="1104892" y="9524"/>
                  </a:lnTo>
                  <a:lnTo>
                    <a:pt x="1104892" y="0"/>
                  </a:lnTo>
                  <a:lnTo>
                    <a:pt x="1114417" y="0"/>
                  </a:lnTo>
                  <a:lnTo>
                    <a:pt x="1114417" y="9524"/>
                  </a:lnTo>
                  <a:close/>
                </a:path>
                <a:path w="9865360" h="2218054">
                  <a:moveTo>
                    <a:pt x="1133467" y="9524"/>
                  </a:moveTo>
                  <a:lnTo>
                    <a:pt x="1123942" y="9524"/>
                  </a:lnTo>
                  <a:lnTo>
                    <a:pt x="1123942" y="0"/>
                  </a:lnTo>
                  <a:lnTo>
                    <a:pt x="1133467" y="0"/>
                  </a:lnTo>
                  <a:lnTo>
                    <a:pt x="1133467" y="9524"/>
                  </a:lnTo>
                  <a:close/>
                </a:path>
                <a:path w="9865360" h="2218054">
                  <a:moveTo>
                    <a:pt x="1152517" y="9524"/>
                  </a:moveTo>
                  <a:lnTo>
                    <a:pt x="1142992" y="9524"/>
                  </a:lnTo>
                  <a:lnTo>
                    <a:pt x="1142992" y="0"/>
                  </a:lnTo>
                  <a:lnTo>
                    <a:pt x="1152517" y="0"/>
                  </a:lnTo>
                  <a:lnTo>
                    <a:pt x="1152517" y="9524"/>
                  </a:lnTo>
                  <a:close/>
                </a:path>
                <a:path w="9865360" h="2218054">
                  <a:moveTo>
                    <a:pt x="1171567" y="9524"/>
                  </a:moveTo>
                  <a:lnTo>
                    <a:pt x="1162042" y="9524"/>
                  </a:lnTo>
                  <a:lnTo>
                    <a:pt x="1162042" y="0"/>
                  </a:lnTo>
                  <a:lnTo>
                    <a:pt x="1171567" y="0"/>
                  </a:lnTo>
                  <a:lnTo>
                    <a:pt x="1171567" y="9524"/>
                  </a:lnTo>
                  <a:close/>
                </a:path>
                <a:path w="9865360" h="2218054">
                  <a:moveTo>
                    <a:pt x="1190617" y="9524"/>
                  </a:moveTo>
                  <a:lnTo>
                    <a:pt x="1181092" y="9524"/>
                  </a:lnTo>
                  <a:lnTo>
                    <a:pt x="1181092" y="0"/>
                  </a:lnTo>
                  <a:lnTo>
                    <a:pt x="1190617" y="0"/>
                  </a:lnTo>
                  <a:lnTo>
                    <a:pt x="1190617" y="9524"/>
                  </a:lnTo>
                  <a:close/>
                </a:path>
                <a:path w="9865360" h="2218054">
                  <a:moveTo>
                    <a:pt x="1209667" y="9524"/>
                  </a:moveTo>
                  <a:lnTo>
                    <a:pt x="1200142" y="9524"/>
                  </a:lnTo>
                  <a:lnTo>
                    <a:pt x="1200142" y="0"/>
                  </a:lnTo>
                  <a:lnTo>
                    <a:pt x="1209667" y="0"/>
                  </a:lnTo>
                  <a:lnTo>
                    <a:pt x="1209667" y="9524"/>
                  </a:lnTo>
                  <a:close/>
                </a:path>
                <a:path w="9865360" h="2218054">
                  <a:moveTo>
                    <a:pt x="1228717" y="9524"/>
                  </a:moveTo>
                  <a:lnTo>
                    <a:pt x="1219192" y="9524"/>
                  </a:lnTo>
                  <a:lnTo>
                    <a:pt x="1219192" y="0"/>
                  </a:lnTo>
                  <a:lnTo>
                    <a:pt x="1228717" y="0"/>
                  </a:lnTo>
                  <a:lnTo>
                    <a:pt x="1228717" y="9524"/>
                  </a:lnTo>
                  <a:close/>
                </a:path>
                <a:path w="9865360" h="2218054">
                  <a:moveTo>
                    <a:pt x="1247767" y="9524"/>
                  </a:moveTo>
                  <a:lnTo>
                    <a:pt x="1238242" y="9524"/>
                  </a:lnTo>
                  <a:lnTo>
                    <a:pt x="1238242" y="0"/>
                  </a:lnTo>
                  <a:lnTo>
                    <a:pt x="1247767" y="0"/>
                  </a:lnTo>
                  <a:lnTo>
                    <a:pt x="1247767" y="9524"/>
                  </a:lnTo>
                  <a:close/>
                </a:path>
                <a:path w="9865360" h="2218054">
                  <a:moveTo>
                    <a:pt x="1266817" y="9524"/>
                  </a:moveTo>
                  <a:lnTo>
                    <a:pt x="1257292" y="9524"/>
                  </a:lnTo>
                  <a:lnTo>
                    <a:pt x="1257292" y="0"/>
                  </a:lnTo>
                  <a:lnTo>
                    <a:pt x="1266817" y="0"/>
                  </a:lnTo>
                  <a:lnTo>
                    <a:pt x="1266817" y="9524"/>
                  </a:lnTo>
                  <a:close/>
                </a:path>
                <a:path w="9865360" h="2218054">
                  <a:moveTo>
                    <a:pt x="1285867" y="9524"/>
                  </a:moveTo>
                  <a:lnTo>
                    <a:pt x="1276342" y="9524"/>
                  </a:lnTo>
                  <a:lnTo>
                    <a:pt x="1276342" y="0"/>
                  </a:lnTo>
                  <a:lnTo>
                    <a:pt x="1285867" y="0"/>
                  </a:lnTo>
                  <a:lnTo>
                    <a:pt x="1285867" y="9524"/>
                  </a:lnTo>
                  <a:close/>
                </a:path>
                <a:path w="9865360" h="2218054">
                  <a:moveTo>
                    <a:pt x="1304917" y="9524"/>
                  </a:moveTo>
                  <a:lnTo>
                    <a:pt x="1295392" y="9524"/>
                  </a:lnTo>
                  <a:lnTo>
                    <a:pt x="1295392" y="0"/>
                  </a:lnTo>
                  <a:lnTo>
                    <a:pt x="1304917" y="0"/>
                  </a:lnTo>
                  <a:lnTo>
                    <a:pt x="1304917" y="9524"/>
                  </a:lnTo>
                  <a:close/>
                </a:path>
                <a:path w="9865360" h="2218054">
                  <a:moveTo>
                    <a:pt x="1323967" y="9524"/>
                  </a:moveTo>
                  <a:lnTo>
                    <a:pt x="1314442" y="9524"/>
                  </a:lnTo>
                  <a:lnTo>
                    <a:pt x="1314442" y="0"/>
                  </a:lnTo>
                  <a:lnTo>
                    <a:pt x="1323967" y="0"/>
                  </a:lnTo>
                  <a:lnTo>
                    <a:pt x="1323967" y="9524"/>
                  </a:lnTo>
                  <a:close/>
                </a:path>
                <a:path w="9865360" h="2218054">
                  <a:moveTo>
                    <a:pt x="1343017" y="9524"/>
                  </a:moveTo>
                  <a:lnTo>
                    <a:pt x="1333492" y="9524"/>
                  </a:lnTo>
                  <a:lnTo>
                    <a:pt x="1333492" y="0"/>
                  </a:lnTo>
                  <a:lnTo>
                    <a:pt x="1343017" y="0"/>
                  </a:lnTo>
                  <a:lnTo>
                    <a:pt x="1343017" y="9524"/>
                  </a:lnTo>
                  <a:close/>
                </a:path>
                <a:path w="9865360" h="2218054">
                  <a:moveTo>
                    <a:pt x="1362067" y="9524"/>
                  </a:moveTo>
                  <a:lnTo>
                    <a:pt x="1352542" y="9524"/>
                  </a:lnTo>
                  <a:lnTo>
                    <a:pt x="1352542" y="0"/>
                  </a:lnTo>
                  <a:lnTo>
                    <a:pt x="1362067" y="0"/>
                  </a:lnTo>
                  <a:lnTo>
                    <a:pt x="1362067" y="9524"/>
                  </a:lnTo>
                  <a:close/>
                </a:path>
                <a:path w="9865360" h="2218054">
                  <a:moveTo>
                    <a:pt x="1381117" y="9524"/>
                  </a:moveTo>
                  <a:lnTo>
                    <a:pt x="1371592" y="9524"/>
                  </a:lnTo>
                  <a:lnTo>
                    <a:pt x="1371592" y="0"/>
                  </a:lnTo>
                  <a:lnTo>
                    <a:pt x="1381117" y="0"/>
                  </a:lnTo>
                  <a:lnTo>
                    <a:pt x="1381117" y="9524"/>
                  </a:lnTo>
                  <a:close/>
                </a:path>
                <a:path w="9865360" h="2218054">
                  <a:moveTo>
                    <a:pt x="1400167" y="9524"/>
                  </a:moveTo>
                  <a:lnTo>
                    <a:pt x="1390642" y="9524"/>
                  </a:lnTo>
                  <a:lnTo>
                    <a:pt x="1390642" y="0"/>
                  </a:lnTo>
                  <a:lnTo>
                    <a:pt x="1400167" y="0"/>
                  </a:lnTo>
                  <a:lnTo>
                    <a:pt x="1400167" y="9524"/>
                  </a:lnTo>
                  <a:close/>
                </a:path>
                <a:path w="9865360" h="2218054">
                  <a:moveTo>
                    <a:pt x="1419217" y="9524"/>
                  </a:moveTo>
                  <a:lnTo>
                    <a:pt x="1409692" y="9524"/>
                  </a:lnTo>
                  <a:lnTo>
                    <a:pt x="1409692" y="0"/>
                  </a:lnTo>
                  <a:lnTo>
                    <a:pt x="1419217" y="0"/>
                  </a:lnTo>
                  <a:lnTo>
                    <a:pt x="1419217" y="9524"/>
                  </a:lnTo>
                  <a:close/>
                </a:path>
                <a:path w="9865360" h="2218054">
                  <a:moveTo>
                    <a:pt x="1438267" y="9524"/>
                  </a:moveTo>
                  <a:lnTo>
                    <a:pt x="1428742" y="9524"/>
                  </a:lnTo>
                  <a:lnTo>
                    <a:pt x="1428742" y="0"/>
                  </a:lnTo>
                  <a:lnTo>
                    <a:pt x="1438267" y="0"/>
                  </a:lnTo>
                  <a:lnTo>
                    <a:pt x="1438267" y="9524"/>
                  </a:lnTo>
                  <a:close/>
                </a:path>
                <a:path w="9865360" h="2218054">
                  <a:moveTo>
                    <a:pt x="1457317" y="9524"/>
                  </a:moveTo>
                  <a:lnTo>
                    <a:pt x="1447792" y="9524"/>
                  </a:lnTo>
                  <a:lnTo>
                    <a:pt x="1447792" y="0"/>
                  </a:lnTo>
                  <a:lnTo>
                    <a:pt x="1457317" y="0"/>
                  </a:lnTo>
                  <a:lnTo>
                    <a:pt x="1457317" y="9524"/>
                  </a:lnTo>
                  <a:close/>
                </a:path>
                <a:path w="9865360" h="2218054">
                  <a:moveTo>
                    <a:pt x="1476367" y="9524"/>
                  </a:moveTo>
                  <a:lnTo>
                    <a:pt x="1466842" y="9524"/>
                  </a:lnTo>
                  <a:lnTo>
                    <a:pt x="1466842" y="0"/>
                  </a:lnTo>
                  <a:lnTo>
                    <a:pt x="1476367" y="0"/>
                  </a:lnTo>
                  <a:lnTo>
                    <a:pt x="1476367" y="9524"/>
                  </a:lnTo>
                  <a:close/>
                </a:path>
                <a:path w="9865360" h="2218054">
                  <a:moveTo>
                    <a:pt x="1495417" y="9524"/>
                  </a:moveTo>
                  <a:lnTo>
                    <a:pt x="1485892" y="9524"/>
                  </a:lnTo>
                  <a:lnTo>
                    <a:pt x="1485892" y="0"/>
                  </a:lnTo>
                  <a:lnTo>
                    <a:pt x="1495417" y="0"/>
                  </a:lnTo>
                  <a:lnTo>
                    <a:pt x="1495417" y="9524"/>
                  </a:lnTo>
                  <a:close/>
                </a:path>
                <a:path w="9865360" h="2218054">
                  <a:moveTo>
                    <a:pt x="1514467" y="9524"/>
                  </a:moveTo>
                  <a:lnTo>
                    <a:pt x="1504942" y="9524"/>
                  </a:lnTo>
                  <a:lnTo>
                    <a:pt x="1504942" y="0"/>
                  </a:lnTo>
                  <a:lnTo>
                    <a:pt x="1514467" y="0"/>
                  </a:lnTo>
                  <a:lnTo>
                    <a:pt x="1514467" y="9524"/>
                  </a:lnTo>
                  <a:close/>
                </a:path>
                <a:path w="9865360" h="2218054">
                  <a:moveTo>
                    <a:pt x="1533517" y="9524"/>
                  </a:moveTo>
                  <a:lnTo>
                    <a:pt x="1523992" y="9524"/>
                  </a:lnTo>
                  <a:lnTo>
                    <a:pt x="1523992" y="0"/>
                  </a:lnTo>
                  <a:lnTo>
                    <a:pt x="1533517" y="0"/>
                  </a:lnTo>
                  <a:lnTo>
                    <a:pt x="1533517" y="9524"/>
                  </a:lnTo>
                  <a:close/>
                </a:path>
                <a:path w="9865360" h="2218054">
                  <a:moveTo>
                    <a:pt x="1552567" y="9524"/>
                  </a:moveTo>
                  <a:lnTo>
                    <a:pt x="1543042" y="9524"/>
                  </a:lnTo>
                  <a:lnTo>
                    <a:pt x="1543042" y="0"/>
                  </a:lnTo>
                  <a:lnTo>
                    <a:pt x="1552567" y="0"/>
                  </a:lnTo>
                  <a:lnTo>
                    <a:pt x="1552567" y="9524"/>
                  </a:lnTo>
                  <a:close/>
                </a:path>
                <a:path w="9865360" h="2218054">
                  <a:moveTo>
                    <a:pt x="1571617" y="9524"/>
                  </a:moveTo>
                  <a:lnTo>
                    <a:pt x="1562092" y="9524"/>
                  </a:lnTo>
                  <a:lnTo>
                    <a:pt x="1562092" y="0"/>
                  </a:lnTo>
                  <a:lnTo>
                    <a:pt x="1571617" y="0"/>
                  </a:lnTo>
                  <a:lnTo>
                    <a:pt x="1571617" y="9524"/>
                  </a:lnTo>
                  <a:close/>
                </a:path>
                <a:path w="9865360" h="2218054">
                  <a:moveTo>
                    <a:pt x="1590667" y="9524"/>
                  </a:moveTo>
                  <a:lnTo>
                    <a:pt x="1581142" y="9524"/>
                  </a:lnTo>
                  <a:lnTo>
                    <a:pt x="1581142" y="0"/>
                  </a:lnTo>
                  <a:lnTo>
                    <a:pt x="1590667" y="0"/>
                  </a:lnTo>
                  <a:lnTo>
                    <a:pt x="1590667" y="9524"/>
                  </a:lnTo>
                  <a:close/>
                </a:path>
                <a:path w="9865360" h="2218054">
                  <a:moveTo>
                    <a:pt x="1609716" y="9524"/>
                  </a:moveTo>
                  <a:lnTo>
                    <a:pt x="1600191" y="9524"/>
                  </a:lnTo>
                  <a:lnTo>
                    <a:pt x="1600191" y="0"/>
                  </a:lnTo>
                  <a:lnTo>
                    <a:pt x="1609716" y="0"/>
                  </a:lnTo>
                  <a:lnTo>
                    <a:pt x="1609716" y="9524"/>
                  </a:lnTo>
                  <a:close/>
                </a:path>
                <a:path w="9865360" h="2218054">
                  <a:moveTo>
                    <a:pt x="1628766" y="9524"/>
                  </a:moveTo>
                  <a:lnTo>
                    <a:pt x="1619241" y="9524"/>
                  </a:lnTo>
                  <a:lnTo>
                    <a:pt x="1619241" y="0"/>
                  </a:lnTo>
                  <a:lnTo>
                    <a:pt x="1628766" y="0"/>
                  </a:lnTo>
                  <a:lnTo>
                    <a:pt x="1628766" y="9524"/>
                  </a:lnTo>
                  <a:close/>
                </a:path>
                <a:path w="9865360" h="2218054">
                  <a:moveTo>
                    <a:pt x="1647816" y="9524"/>
                  </a:moveTo>
                  <a:lnTo>
                    <a:pt x="1638291" y="9524"/>
                  </a:lnTo>
                  <a:lnTo>
                    <a:pt x="1638291" y="0"/>
                  </a:lnTo>
                  <a:lnTo>
                    <a:pt x="1647816" y="0"/>
                  </a:lnTo>
                  <a:lnTo>
                    <a:pt x="1647816" y="9524"/>
                  </a:lnTo>
                  <a:close/>
                </a:path>
                <a:path w="9865360" h="2218054">
                  <a:moveTo>
                    <a:pt x="1666866" y="9524"/>
                  </a:moveTo>
                  <a:lnTo>
                    <a:pt x="1657341" y="9524"/>
                  </a:lnTo>
                  <a:lnTo>
                    <a:pt x="1657341" y="0"/>
                  </a:lnTo>
                  <a:lnTo>
                    <a:pt x="1666866" y="0"/>
                  </a:lnTo>
                  <a:lnTo>
                    <a:pt x="1666866" y="9524"/>
                  </a:lnTo>
                  <a:close/>
                </a:path>
                <a:path w="9865360" h="2218054">
                  <a:moveTo>
                    <a:pt x="1685916" y="9524"/>
                  </a:moveTo>
                  <a:lnTo>
                    <a:pt x="1676391" y="9524"/>
                  </a:lnTo>
                  <a:lnTo>
                    <a:pt x="1676391" y="0"/>
                  </a:lnTo>
                  <a:lnTo>
                    <a:pt x="1685916" y="0"/>
                  </a:lnTo>
                  <a:lnTo>
                    <a:pt x="1685916" y="9524"/>
                  </a:lnTo>
                  <a:close/>
                </a:path>
                <a:path w="9865360" h="2218054">
                  <a:moveTo>
                    <a:pt x="1704966" y="9524"/>
                  </a:moveTo>
                  <a:lnTo>
                    <a:pt x="1695441" y="9524"/>
                  </a:lnTo>
                  <a:lnTo>
                    <a:pt x="1695441" y="0"/>
                  </a:lnTo>
                  <a:lnTo>
                    <a:pt x="1704966" y="0"/>
                  </a:lnTo>
                  <a:lnTo>
                    <a:pt x="1704966" y="9524"/>
                  </a:lnTo>
                  <a:close/>
                </a:path>
                <a:path w="9865360" h="2218054">
                  <a:moveTo>
                    <a:pt x="1724016" y="9524"/>
                  </a:moveTo>
                  <a:lnTo>
                    <a:pt x="1714491" y="9524"/>
                  </a:lnTo>
                  <a:lnTo>
                    <a:pt x="1714491" y="0"/>
                  </a:lnTo>
                  <a:lnTo>
                    <a:pt x="1724016" y="0"/>
                  </a:lnTo>
                  <a:lnTo>
                    <a:pt x="1724016" y="9524"/>
                  </a:lnTo>
                  <a:close/>
                </a:path>
                <a:path w="9865360" h="2218054">
                  <a:moveTo>
                    <a:pt x="1743066" y="9524"/>
                  </a:moveTo>
                  <a:lnTo>
                    <a:pt x="1733541" y="9524"/>
                  </a:lnTo>
                  <a:lnTo>
                    <a:pt x="1733541" y="0"/>
                  </a:lnTo>
                  <a:lnTo>
                    <a:pt x="1743066" y="0"/>
                  </a:lnTo>
                  <a:lnTo>
                    <a:pt x="1743066" y="9524"/>
                  </a:lnTo>
                  <a:close/>
                </a:path>
                <a:path w="9865360" h="2218054">
                  <a:moveTo>
                    <a:pt x="1762116" y="9524"/>
                  </a:moveTo>
                  <a:lnTo>
                    <a:pt x="1752591" y="9524"/>
                  </a:lnTo>
                  <a:lnTo>
                    <a:pt x="1752591" y="0"/>
                  </a:lnTo>
                  <a:lnTo>
                    <a:pt x="1762116" y="0"/>
                  </a:lnTo>
                  <a:lnTo>
                    <a:pt x="1762116" y="9524"/>
                  </a:lnTo>
                  <a:close/>
                </a:path>
                <a:path w="9865360" h="2218054">
                  <a:moveTo>
                    <a:pt x="1781166" y="9524"/>
                  </a:moveTo>
                  <a:lnTo>
                    <a:pt x="1771641" y="9524"/>
                  </a:lnTo>
                  <a:lnTo>
                    <a:pt x="1771641" y="0"/>
                  </a:lnTo>
                  <a:lnTo>
                    <a:pt x="1781166" y="0"/>
                  </a:lnTo>
                  <a:lnTo>
                    <a:pt x="1781166" y="9524"/>
                  </a:lnTo>
                  <a:close/>
                </a:path>
                <a:path w="9865360" h="2218054">
                  <a:moveTo>
                    <a:pt x="1800216" y="9524"/>
                  </a:moveTo>
                  <a:lnTo>
                    <a:pt x="1790691" y="9524"/>
                  </a:lnTo>
                  <a:lnTo>
                    <a:pt x="1790691" y="0"/>
                  </a:lnTo>
                  <a:lnTo>
                    <a:pt x="1800216" y="0"/>
                  </a:lnTo>
                  <a:lnTo>
                    <a:pt x="1800216" y="9524"/>
                  </a:lnTo>
                  <a:close/>
                </a:path>
                <a:path w="9865360" h="2218054">
                  <a:moveTo>
                    <a:pt x="1819266" y="9524"/>
                  </a:moveTo>
                  <a:lnTo>
                    <a:pt x="1809741" y="9524"/>
                  </a:lnTo>
                  <a:lnTo>
                    <a:pt x="1809741" y="0"/>
                  </a:lnTo>
                  <a:lnTo>
                    <a:pt x="1819266" y="0"/>
                  </a:lnTo>
                  <a:lnTo>
                    <a:pt x="1819266" y="9524"/>
                  </a:lnTo>
                  <a:close/>
                </a:path>
                <a:path w="9865360" h="2218054">
                  <a:moveTo>
                    <a:pt x="1838316" y="9524"/>
                  </a:moveTo>
                  <a:lnTo>
                    <a:pt x="1828791" y="9524"/>
                  </a:lnTo>
                  <a:lnTo>
                    <a:pt x="1828791" y="0"/>
                  </a:lnTo>
                  <a:lnTo>
                    <a:pt x="1838316" y="0"/>
                  </a:lnTo>
                  <a:lnTo>
                    <a:pt x="1838316" y="9524"/>
                  </a:lnTo>
                  <a:close/>
                </a:path>
                <a:path w="9865360" h="2218054">
                  <a:moveTo>
                    <a:pt x="1857366" y="9524"/>
                  </a:moveTo>
                  <a:lnTo>
                    <a:pt x="1847841" y="9524"/>
                  </a:lnTo>
                  <a:lnTo>
                    <a:pt x="1847841" y="0"/>
                  </a:lnTo>
                  <a:lnTo>
                    <a:pt x="1857366" y="0"/>
                  </a:lnTo>
                  <a:lnTo>
                    <a:pt x="1857366" y="9524"/>
                  </a:lnTo>
                  <a:close/>
                </a:path>
                <a:path w="9865360" h="2218054">
                  <a:moveTo>
                    <a:pt x="1876416" y="9524"/>
                  </a:moveTo>
                  <a:lnTo>
                    <a:pt x="1866891" y="9524"/>
                  </a:lnTo>
                  <a:lnTo>
                    <a:pt x="1866891" y="0"/>
                  </a:lnTo>
                  <a:lnTo>
                    <a:pt x="1876416" y="0"/>
                  </a:lnTo>
                  <a:lnTo>
                    <a:pt x="1876416" y="9524"/>
                  </a:lnTo>
                  <a:close/>
                </a:path>
                <a:path w="9865360" h="2218054">
                  <a:moveTo>
                    <a:pt x="1895466" y="9524"/>
                  </a:moveTo>
                  <a:lnTo>
                    <a:pt x="1885941" y="9524"/>
                  </a:lnTo>
                  <a:lnTo>
                    <a:pt x="1885941" y="0"/>
                  </a:lnTo>
                  <a:lnTo>
                    <a:pt x="1895466" y="0"/>
                  </a:lnTo>
                  <a:lnTo>
                    <a:pt x="1895466" y="9524"/>
                  </a:lnTo>
                  <a:close/>
                </a:path>
                <a:path w="9865360" h="2218054">
                  <a:moveTo>
                    <a:pt x="1914516" y="9524"/>
                  </a:moveTo>
                  <a:lnTo>
                    <a:pt x="1904991" y="9524"/>
                  </a:lnTo>
                  <a:lnTo>
                    <a:pt x="1904991" y="0"/>
                  </a:lnTo>
                  <a:lnTo>
                    <a:pt x="1914516" y="0"/>
                  </a:lnTo>
                  <a:lnTo>
                    <a:pt x="1914516" y="9524"/>
                  </a:lnTo>
                  <a:close/>
                </a:path>
                <a:path w="9865360" h="2218054">
                  <a:moveTo>
                    <a:pt x="1933566" y="9524"/>
                  </a:moveTo>
                  <a:lnTo>
                    <a:pt x="1924041" y="9524"/>
                  </a:lnTo>
                  <a:lnTo>
                    <a:pt x="1924041" y="0"/>
                  </a:lnTo>
                  <a:lnTo>
                    <a:pt x="1933566" y="0"/>
                  </a:lnTo>
                  <a:lnTo>
                    <a:pt x="1933566" y="9524"/>
                  </a:lnTo>
                  <a:close/>
                </a:path>
                <a:path w="9865360" h="2218054">
                  <a:moveTo>
                    <a:pt x="1952616" y="9524"/>
                  </a:moveTo>
                  <a:lnTo>
                    <a:pt x="1943091" y="9524"/>
                  </a:lnTo>
                  <a:lnTo>
                    <a:pt x="1943091" y="0"/>
                  </a:lnTo>
                  <a:lnTo>
                    <a:pt x="1952616" y="0"/>
                  </a:lnTo>
                  <a:lnTo>
                    <a:pt x="1952616" y="9524"/>
                  </a:lnTo>
                  <a:close/>
                </a:path>
                <a:path w="9865360" h="2218054">
                  <a:moveTo>
                    <a:pt x="1971666" y="9524"/>
                  </a:moveTo>
                  <a:lnTo>
                    <a:pt x="1962141" y="9524"/>
                  </a:lnTo>
                  <a:lnTo>
                    <a:pt x="1962141" y="0"/>
                  </a:lnTo>
                  <a:lnTo>
                    <a:pt x="1971666" y="0"/>
                  </a:lnTo>
                  <a:lnTo>
                    <a:pt x="1971666" y="9524"/>
                  </a:lnTo>
                  <a:close/>
                </a:path>
                <a:path w="9865360" h="2218054">
                  <a:moveTo>
                    <a:pt x="1990716" y="9524"/>
                  </a:moveTo>
                  <a:lnTo>
                    <a:pt x="1981191" y="9524"/>
                  </a:lnTo>
                  <a:lnTo>
                    <a:pt x="1981191" y="0"/>
                  </a:lnTo>
                  <a:lnTo>
                    <a:pt x="1990716" y="0"/>
                  </a:lnTo>
                  <a:lnTo>
                    <a:pt x="1990716" y="9524"/>
                  </a:lnTo>
                  <a:close/>
                </a:path>
                <a:path w="9865360" h="2218054">
                  <a:moveTo>
                    <a:pt x="2009766" y="9524"/>
                  </a:moveTo>
                  <a:lnTo>
                    <a:pt x="2000241" y="9524"/>
                  </a:lnTo>
                  <a:lnTo>
                    <a:pt x="2000241" y="0"/>
                  </a:lnTo>
                  <a:lnTo>
                    <a:pt x="2009766" y="0"/>
                  </a:lnTo>
                  <a:lnTo>
                    <a:pt x="2009766" y="9524"/>
                  </a:lnTo>
                  <a:close/>
                </a:path>
                <a:path w="9865360" h="2218054">
                  <a:moveTo>
                    <a:pt x="2028816" y="9524"/>
                  </a:moveTo>
                  <a:lnTo>
                    <a:pt x="2019291" y="9524"/>
                  </a:lnTo>
                  <a:lnTo>
                    <a:pt x="2019291" y="0"/>
                  </a:lnTo>
                  <a:lnTo>
                    <a:pt x="2028816" y="0"/>
                  </a:lnTo>
                  <a:lnTo>
                    <a:pt x="2028816" y="9524"/>
                  </a:lnTo>
                  <a:close/>
                </a:path>
                <a:path w="9865360" h="2218054">
                  <a:moveTo>
                    <a:pt x="2047866" y="9524"/>
                  </a:moveTo>
                  <a:lnTo>
                    <a:pt x="2038341" y="9524"/>
                  </a:lnTo>
                  <a:lnTo>
                    <a:pt x="2038341" y="0"/>
                  </a:lnTo>
                  <a:lnTo>
                    <a:pt x="2047866" y="0"/>
                  </a:lnTo>
                  <a:lnTo>
                    <a:pt x="2047866" y="9524"/>
                  </a:lnTo>
                  <a:close/>
                </a:path>
                <a:path w="9865360" h="2218054">
                  <a:moveTo>
                    <a:pt x="2066916" y="9524"/>
                  </a:moveTo>
                  <a:lnTo>
                    <a:pt x="2057391" y="9524"/>
                  </a:lnTo>
                  <a:lnTo>
                    <a:pt x="2057391" y="0"/>
                  </a:lnTo>
                  <a:lnTo>
                    <a:pt x="2066916" y="0"/>
                  </a:lnTo>
                  <a:lnTo>
                    <a:pt x="2066916" y="9524"/>
                  </a:lnTo>
                  <a:close/>
                </a:path>
                <a:path w="9865360" h="2218054">
                  <a:moveTo>
                    <a:pt x="2085966" y="9524"/>
                  </a:moveTo>
                  <a:lnTo>
                    <a:pt x="2076441" y="9524"/>
                  </a:lnTo>
                  <a:lnTo>
                    <a:pt x="2076441" y="0"/>
                  </a:lnTo>
                  <a:lnTo>
                    <a:pt x="2085966" y="0"/>
                  </a:lnTo>
                  <a:lnTo>
                    <a:pt x="2085966" y="9524"/>
                  </a:lnTo>
                  <a:close/>
                </a:path>
                <a:path w="9865360" h="2218054">
                  <a:moveTo>
                    <a:pt x="2105016" y="9524"/>
                  </a:moveTo>
                  <a:lnTo>
                    <a:pt x="2095491" y="9524"/>
                  </a:lnTo>
                  <a:lnTo>
                    <a:pt x="2095491" y="0"/>
                  </a:lnTo>
                  <a:lnTo>
                    <a:pt x="2105016" y="0"/>
                  </a:lnTo>
                  <a:lnTo>
                    <a:pt x="2105016" y="9524"/>
                  </a:lnTo>
                  <a:close/>
                </a:path>
                <a:path w="9865360" h="2218054">
                  <a:moveTo>
                    <a:pt x="2124066" y="9524"/>
                  </a:moveTo>
                  <a:lnTo>
                    <a:pt x="2114541" y="9524"/>
                  </a:lnTo>
                  <a:lnTo>
                    <a:pt x="2114541" y="0"/>
                  </a:lnTo>
                  <a:lnTo>
                    <a:pt x="2124066" y="0"/>
                  </a:lnTo>
                  <a:lnTo>
                    <a:pt x="2124066" y="9524"/>
                  </a:lnTo>
                  <a:close/>
                </a:path>
                <a:path w="9865360" h="2218054">
                  <a:moveTo>
                    <a:pt x="2143116" y="9524"/>
                  </a:moveTo>
                  <a:lnTo>
                    <a:pt x="2133591" y="9524"/>
                  </a:lnTo>
                  <a:lnTo>
                    <a:pt x="2133591" y="0"/>
                  </a:lnTo>
                  <a:lnTo>
                    <a:pt x="2143116" y="0"/>
                  </a:lnTo>
                  <a:lnTo>
                    <a:pt x="2143116" y="9524"/>
                  </a:lnTo>
                  <a:close/>
                </a:path>
                <a:path w="9865360" h="2218054">
                  <a:moveTo>
                    <a:pt x="2162166" y="9524"/>
                  </a:moveTo>
                  <a:lnTo>
                    <a:pt x="2152641" y="9524"/>
                  </a:lnTo>
                  <a:lnTo>
                    <a:pt x="2152641" y="0"/>
                  </a:lnTo>
                  <a:lnTo>
                    <a:pt x="2162166" y="0"/>
                  </a:lnTo>
                  <a:lnTo>
                    <a:pt x="2162166" y="9524"/>
                  </a:lnTo>
                  <a:close/>
                </a:path>
                <a:path w="9865360" h="2218054">
                  <a:moveTo>
                    <a:pt x="2181216" y="9524"/>
                  </a:moveTo>
                  <a:lnTo>
                    <a:pt x="2171691" y="9524"/>
                  </a:lnTo>
                  <a:lnTo>
                    <a:pt x="2171691" y="0"/>
                  </a:lnTo>
                  <a:lnTo>
                    <a:pt x="2181216" y="0"/>
                  </a:lnTo>
                  <a:lnTo>
                    <a:pt x="2181216" y="9524"/>
                  </a:lnTo>
                  <a:close/>
                </a:path>
                <a:path w="9865360" h="2218054">
                  <a:moveTo>
                    <a:pt x="2200266" y="9524"/>
                  </a:moveTo>
                  <a:lnTo>
                    <a:pt x="2190741" y="9524"/>
                  </a:lnTo>
                  <a:lnTo>
                    <a:pt x="2190741" y="0"/>
                  </a:lnTo>
                  <a:lnTo>
                    <a:pt x="2200266" y="0"/>
                  </a:lnTo>
                  <a:lnTo>
                    <a:pt x="2200266" y="9524"/>
                  </a:lnTo>
                  <a:close/>
                </a:path>
                <a:path w="9865360" h="2218054">
                  <a:moveTo>
                    <a:pt x="2219316" y="9524"/>
                  </a:moveTo>
                  <a:lnTo>
                    <a:pt x="2209791" y="9524"/>
                  </a:lnTo>
                  <a:lnTo>
                    <a:pt x="2209791" y="0"/>
                  </a:lnTo>
                  <a:lnTo>
                    <a:pt x="2219316" y="0"/>
                  </a:lnTo>
                  <a:lnTo>
                    <a:pt x="2219316" y="9524"/>
                  </a:lnTo>
                  <a:close/>
                </a:path>
                <a:path w="9865360" h="2218054">
                  <a:moveTo>
                    <a:pt x="2238366" y="9524"/>
                  </a:moveTo>
                  <a:lnTo>
                    <a:pt x="2228841" y="9524"/>
                  </a:lnTo>
                  <a:lnTo>
                    <a:pt x="2228841" y="0"/>
                  </a:lnTo>
                  <a:lnTo>
                    <a:pt x="2238366" y="0"/>
                  </a:lnTo>
                  <a:lnTo>
                    <a:pt x="2238366" y="9524"/>
                  </a:lnTo>
                  <a:close/>
                </a:path>
                <a:path w="9865360" h="2218054">
                  <a:moveTo>
                    <a:pt x="2257416" y="9524"/>
                  </a:moveTo>
                  <a:lnTo>
                    <a:pt x="2247891" y="9524"/>
                  </a:lnTo>
                  <a:lnTo>
                    <a:pt x="2247891" y="0"/>
                  </a:lnTo>
                  <a:lnTo>
                    <a:pt x="2257416" y="0"/>
                  </a:lnTo>
                  <a:lnTo>
                    <a:pt x="2257416" y="9524"/>
                  </a:lnTo>
                  <a:close/>
                </a:path>
                <a:path w="9865360" h="2218054">
                  <a:moveTo>
                    <a:pt x="2276466" y="9524"/>
                  </a:moveTo>
                  <a:lnTo>
                    <a:pt x="2266941" y="9524"/>
                  </a:lnTo>
                  <a:lnTo>
                    <a:pt x="2266941" y="0"/>
                  </a:lnTo>
                  <a:lnTo>
                    <a:pt x="2276466" y="0"/>
                  </a:lnTo>
                  <a:lnTo>
                    <a:pt x="2276466" y="9524"/>
                  </a:lnTo>
                  <a:close/>
                </a:path>
                <a:path w="9865360" h="2218054">
                  <a:moveTo>
                    <a:pt x="2295516" y="9524"/>
                  </a:moveTo>
                  <a:lnTo>
                    <a:pt x="2285991" y="9524"/>
                  </a:lnTo>
                  <a:lnTo>
                    <a:pt x="2285991" y="0"/>
                  </a:lnTo>
                  <a:lnTo>
                    <a:pt x="2295516" y="0"/>
                  </a:lnTo>
                  <a:lnTo>
                    <a:pt x="2295516" y="9524"/>
                  </a:lnTo>
                  <a:close/>
                </a:path>
                <a:path w="9865360" h="2218054">
                  <a:moveTo>
                    <a:pt x="2314566" y="9524"/>
                  </a:moveTo>
                  <a:lnTo>
                    <a:pt x="2305041" y="9524"/>
                  </a:lnTo>
                  <a:lnTo>
                    <a:pt x="2305041" y="0"/>
                  </a:lnTo>
                  <a:lnTo>
                    <a:pt x="2314566" y="0"/>
                  </a:lnTo>
                  <a:lnTo>
                    <a:pt x="2314566" y="9524"/>
                  </a:lnTo>
                  <a:close/>
                </a:path>
                <a:path w="9865360" h="2218054">
                  <a:moveTo>
                    <a:pt x="2333616" y="9524"/>
                  </a:moveTo>
                  <a:lnTo>
                    <a:pt x="2324091" y="9524"/>
                  </a:lnTo>
                  <a:lnTo>
                    <a:pt x="2324091" y="0"/>
                  </a:lnTo>
                  <a:lnTo>
                    <a:pt x="2333616" y="0"/>
                  </a:lnTo>
                  <a:lnTo>
                    <a:pt x="2333616" y="9524"/>
                  </a:lnTo>
                  <a:close/>
                </a:path>
                <a:path w="9865360" h="2218054">
                  <a:moveTo>
                    <a:pt x="2352666" y="9524"/>
                  </a:moveTo>
                  <a:lnTo>
                    <a:pt x="2343141" y="9524"/>
                  </a:lnTo>
                  <a:lnTo>
                    <a:pt x="2343141" y="0"/>
                  </a:lnTo>
                  <a:lnTo>
                    <a:pt x="2352666" y="0"/>
                  </a:lnTo>
                  <a:lnTo>
                    <a:pt x="2352666" y="9524"/>
                  </a:lnTo>
                  <a:close/>
                </a:path>
                <a:path w="9865360" h="2218054">
                  <a:moveTo>
                    <a:pt x="2371716" y="9524"/>
                  </a:moveTo>
                  <a:lnTo>
                    <a:pt x="2362191" y="9524"/>
                  </a:lnTo>
                  <a:lnTo>
                    <a:pt x="2362191" y="0"/>
                  </a:lnTo>
                  <a:lnTo>
                    <a:pt x="2371716" y="0"/>
                  </a:lnTo>
                  <a:lnTo>
                    <a:pt x="2371716" y="9524"/>
                  </a:lnTo>
                  <a:close/>
                </a:path>
                <a:path w="9865360" h="2218054">
                  <a:moveTo>
                    <a:pt x="2390766" y="9524"/>
                  </a:moveTo>
                  <a:lnTo>
                    <a:pt x="2381241" y="9524"/>
                  </a:lnTo>
                  <a:lnTo>
                    <a:pt x="2381241" y="0"/>
                  </a:lnTo>
                  <a:lnTo>
                    <a:pt x="2390766" y="0"/>
                  </a:lnTo>
                  <a:lnTo>
                    <a:pt x="2390766" y="9524"/>
                  </a:lnTo>
                  <a:close/>
                </a:path>
                <a:path w="9865360" h="2218054">
                  <a:moveTo>
                    <a:pt x="2409816" y="9524"/>
                  </a:moveTo>
                  <a:lnTo>
                    <a:pt x="2400291" y="9524"/>
                  </a:lnTo>
                  <a:lnTo>
                    <a:pt x="2400291" y="0"/>
                  </a:lnTo>
                  <a:lnTo>
                    <a:pt x="2409816" y="0"/>
                  </a:lnTo>
                  <a:lnTo>
                    <a:pt x="2409816" y="9524"/>
                  </a:lnTo>
                  <a:close/>
                </a:path>
                <a:path w="9865360" h="2218054">
                  <a:moveTo>
                    <a:pt x="2428866" y="9524"/>
                  </a:moveTo>
                  <a:lnTo>
                    <a:pt x="2419341" y="9524"/>
                  </a:lnTo>
                  <a:lnTo>
                    <a:pt x="2419341" y="0"/>
                  </a:lnTo>
                  <a:lnTo>
                    <a:pt x="2428866" y="0"/>
                  </a:lnTo>
                  <a:lnTo>
                    <a:pt x="2428866" y="9524"/>
                  </a:lnTo>
                  <a:close/>
                </a:path>
                <a:path w="9865360" h="2218054">
                  <a:moveTo>
                    <a:pt x="2447917" y="9524"/>
                  </a:moveTo>
                  <a:lnTo>
                    <a:pt x="2438391" y="9524"/>
                  </a:lnTo>
                  <a:lnTo>
                    <a:pt x="2438391" y="0"/>
                  </a:lnTo>
                  <a:lnTo>
                    <a:pt x="2447917" y="0"/>
                  </a:lnTo>
                  <a:lnTo>
                    <a:pt x="2447917" y="9524"/>
                  </a:lnTo>
                  <a:close/>
                </a:path>
                <a:path w="9865360" h="2218054">
                  <a:moveTo>
                    <a:pt x="2466967" y="9524"/>
                  </a:moveTo>
                  <a:lnTo>
                    <a:pt x="2457442" y="9524"/>
                  </a:lnTo>
                  <a:lnTo>
                    <a:pt x="2457442" y="0"/>
                  </a:lnTo>
                  <a:lnTo>
                    <a:pt x="2466967" y="0"/>
                  </a:lnTo>
                  <a:lnTo>
                    <a:pt x="2466967" y="9524"/>
                  </a:lnTo>
                  <a:close/>
                </a:path>
                <a:path w="9865360" h="2218054">
                  <a:moveTo>
                    <a:pt x="2486017" y="9524"/>
                  </a:moveTo>
                  <a:lnTo>
                    <a:pt x="2476492" y="9524"/>
                  </a:lnTo>
                  <a:lnTo>
                    <a:pt x="2476492" y="0"/>
                  </a:lnTo>
                  <a:lnTo>
                    <a:pt x="2486017" y="0"/>
                  </a:lnTo>
                  <a:lnTo>
                    <a:pt x="2486017" y="9524"/>
                  </a:lnTo>
                  <a:close/>
                </a:path>
                <a:path w="9865360" h="2218054">
                  <a:moveTo>
                    <a:pt x="2505067" y="9524"/>
                  </a:moveTo>
                  <a:lnTo>
                    <a:pt x="2495542" y="9524"/>
                  </a:lnTo>
                  <a:lnTo>
                    <a:pt x="2495542" y="0"/>
                  </a:lnTo>
                  <a:lnTo>
                    <a:pt x="2505067" y="0"/>
                  </a:lnTo>
                  <a:lnTo>
                    <a:pt x="2505067" y="9524"/>
                  </a:lnTo>
                  <a:close/>
                </a:path>
                <a:path w="9865360" h="2218054">
                  <a:moveTo>
                    <a:pt x="2524117" y="9524"/>
                  </a:moveTo>
                  <a:lnTo>
                    <a:pt x="2514592" y="9524"/>
                  </a:lnTo>
                  <a:lnTo>
                    <a:pt x="2514592" y="0"/>
                  </a:lnTo>
                  <a:lnTo>
                    <a:pt x="2524117" y="0"/>
                  </a:lnTo>
                  <a:lnTo>
                    <a:pt x="2524117" y="9524"/>
                  </a:lnTo>
                  <a:close/>
                </a:path>
                <a:path w="9865360" h="2218054">
                  <a:moveTo>
                    <a:pt x="2543167" y="9524"/>
                  </a:moveTo>
                  <a:lnTo>
                    <a:pt x="2533642" y="9524"/>
                  </a:lnTo>
                  <a:lnTo>
                    <a:pt x="2533642" y="0"/>
                  </a:lnTo>
                  <a:lnTo>
                    <a:pt x="2543167" y="0"/>
                  </a:lnTo>
                  <a:lnTo>
                    <a:pt x="2543167" y="9524"/>
                  </a:lnTo>
                  <a:close/>
                </a:path>
                <a:path w="9865360" h="2218054">
                  <a:moveTo>
                    <a:pt x="2562217" y="9524"/>
                  </a:moveTo>
                  <a:lnTo>
                    <a:pt x="2552692" y="9524"/>
                  </a:lnTo>
                  <a:lnTo>
                    <a:pt x="2552692" y="0"/>
                  </a:lnTo>
                  <a:lnTo>
                    <a:pt x="2562217" y="0"/>
                  </a:lnTo>
                  <a:lnTo>
                    <a:pt x="2562217" y="9524"/>
                  </a:lnTo>
                  <a:close/>
                </a:path>
                <a:path w="9865360" h="2218054">
                  <a:moveTo>
                    <a:pt x="2581267" y="9524"/>
                  </a:moveTo>
                  <a:lnTo>
                    <a:pt x="2571742" y="9524"/>
                  </a:lnTo>
                  <a:lnTo>
                    <a:pt x="2571742" y="0"/>
                  </a:lnTo>
                  <a:lnTo>
                    <a:pt x="2581267" y="0"/>
                  </a:lnTo>
                  <a:lnTo>
                    <a:pt x="2581267" y="9524"/>
                  </a:lnTo>
                  <a:close/>
                </a:path>
                <a:path w="9865360" h="2218054">
                  <a:moveTo>
                    <a:pt x="2600317" y="9524"/>
                  </a:moveTo>
                  <a:lnTo>
                    <a:pt x="2590792" y="9524"/>
                  </a:lnTo>
                  <a:lnTo>
                    <a:pt x="2590792" y="0"/>
                  </a:lnTo>
                  <a:lnTo>
                    <a:pt x="2600317" y="0"/>
                  </a:lnTo>
                  <a:lnTo>
                    <a:pt x="2600317" y="9524"/>
                  </a:lnTo>
                  <a:close/>
                </a:path>
                <a:path w="9865360" h="2218054">
                  <a:moveTo>
                    <a:pt x="2619367" y="9524"/>
                  </a:moveTo>
                  <a:lnTo>
                    <a:pt x="2609842" y="9524"/>
                  </a:lnTo>
                  <a:lnTo>
                    <a:pt x="2609842" y="0"/>
                  </a:lnTo>
                  <a:lnTo>
                    <a:pt x="2619367" y="0"/>
                  </a:lnTo>
                  <a:lnTo>
                    <a:pt x="2619367" y="9524"/>
                  </a:lnTo>
                  <a:close/>
                </a:path>
                <a:path w="9865360" h="2218054">
                  <a:moveTo>
                    <a:pt x="2638417" y="9524"/>
                  </a:moveTo>
                  <a:lnTo>
                    <a:pt x="2628891" y="9524"/>
                  </a:lnTo>
                  <a:lnTo>
                    <a:pt x="2628891" y="0"/>
                  </a:lnTo>
                  <a:lnTo>
                    <a:pt x="2638417" y="0"/>
                  </a:lnTo>
                  <a:lnTo>
                    <a:pt x="2638417" y="9524"/>
                  </a:lnTo>
                  <a:close/>
                </a:path>
                <a:path w="9865360" h="2218054">
                  <a:moveTo>
                    <a:pt x="2657467" y="9524"/>
                  </a:moveTo>
                  <a:lnTo>
                    <a:pt x="2647941" y="9524"/>
                  </a:lnTo>
                  <a:lnTo>
                    <a:pt x="2647941" y="0"/>
                  </a:lnTo>
                  <a:lnTo>
                    <a:pt x="2657467" y="0"/>
                  </a:lnTo>
                  <a:lnTo>
                    <a:pt x="2657467" y="9524"/>
                  </a:lnTo>
                  <a:close/>
                </a:path>
                <a:path w="9865360" h="2218054">
                  <a:moveTo>
                    <a:pt x="2676517" y="9524"/>
                  </a:moveTo>
                  <a:lnTo>
                    <a:pt x="2666992" y="9524"/>
                  </a:lnTo>
                  <a:lnTo>
                    <a:pt x="2666992" y="0"/>
                  </a:lnTo>
                  <a:lnTo>
                    <a:pt x="2676517" y="0"/>
                  </a:lnTo>
                  <a:lnTo>
                    <a:pt x="2676517" y="9524"/>
                  </a:lnTo>
                  <a:close/>
                </a:path>
                <a:path w="9865360" h="2218054">
                  <a:moveTo>
                    <a:pt x="2695567" y="9524"/>
                  </a:moveTo>
                  <a:lnTo>
                    <a:pt x="2686042" y="9524"/>
                  </a:lnTo>
                  <a:lnTo>
                    <a:pt x="2686042" y="0"/>
                  </a:lnTo>
                  <a:lnTo>
                    <a:pt x="2695567" y="0"/>
                  </a:lnTo>
                  <a:lnTo>
                    <a:pt x="2695567" y="9524"/>
                  </a:lnTo>
                  <a:close/>
                </a:path>
                <a:path w="9865360" h="2218054">
                  <a:moveTo>
                    <a:pt x="2714616" y="9524"/>
                  </a:moveTo>
                  <a:lnTo>
                    <a:pt x="2705092" y="9524"/>
                  </a:lnTo>
                  <a:lnTo>
                    <a:pt x="2705092" y="0"/>
                  </a:lnTo>
                  <a:lnTo>
                    <a:pt x="2714616" y="0"/>
                  </a:lnTo>
                  <a:lnTo>
                    <a:pt x="2714616" y="9524"/>
                  </a:lnTo>
                  <a:close/>
                </a:path>
                <a:path w="9865360" h="2218054">
                  <a:moveTo>
                    <a:pt x="2733667" y="9524"/>
                  </a:moveTo>
                  <a:lnTo>
                    <a:pt x="2724142" y="9524"/>
                  </a:lnTo>
                  <a:lnTo>
                    <a:pt x="2724142" y="0"/>
                  </a:lnTo>
                  <a:lnTo>
                    <a:pt x="2733667" y="0"/>
                  </a:lnTo>
                  <a:lnTo>
                    <a:pt x="2733667" y="9524"/>
                  </a:lnTo>
                  <a:close/>
                </a:path>
                <a:path w="9865360" h="2218054">
                  <a:moveTo>
                    <a:pt x="2752717" y="9524"/>
                  </a:moveTo>
                  <a:lnTo>
                    <a:pt x="2743192" y="9524"/>
                  </a:lnTo>
                  <a:lnTo>
                    <a:pt x="2743192" y="0"/>
                  </a:lnTo>
                  <a:lnTo>
                    <a:pt x="2752717" y="0"/>
                  </a:lnTo>
                  <a:lnTo>
                    <a:pt x="2752717" y="9524"/>
                  </a:lnTo>
                  <a:close/>
                </a:path>
                <a:path w="9865360" h="2218054">
                  <a:moveTo>
                    <a:pt x="2771767" y="9524"/>
                  </a:moveTo>
                  <a:lnTo>
                    <a:pt x="2762242" y="9524"/>
                  </a:lnTo>
                  <a:lnTo>
                    <a:pt x="2762242" y="0"/>
                  </a:lnTo>
                  <a:lnTo>
                    <a:pt x="2771767" y="0"/>
                  </a:lnTo>
                  <a:lnTo>
                    <a:pt x="2771767" y="9524"/>
                  </a:lnTo>
                  <a:close/>
                </a:path>
                <a:path w="9865360" h="2218054">
                  <a:moveTo>
                    <a:pt x="2790817" y="9524"/>
                  </a:moveTo>
                  <a:lnTo>
                    <a:pt x="2781292" y="9524"/>
                  </a:lnTo>
                  <a:lnTo>
                    <a:pt x="2781292" y="0"/>
                  </a:lnTo>
                  <a:lnTo>
                    <a:pt x="2790817" y="0"/>
                  </a:lnTo>
                  <a:lnTo>
                    <a:pt x="2790817" y="9524"/>
                  </a:lnTo>
                  <a:close/>
                </a:path>
                <a:path w="9865360" h="2218054">
                  <a:moveTo>
                    <a:pt x="2809867" y="9524"/>
                  </a:moveTo>
                  <a:lnTo>
                    <a:pt x="2800342" y="9524"/>
                  </a:lnTo>
                  <a:lnTo>
                    <a:pt x="2800342" y="0"/>
                  </a:lnTo>
                  <a:lnTo>
                    <a:pt x="2809867" y="0"/>
                  </a:lnTo>
                  <a:lnTo>
                    <a:pt x="2809867" y="9524"/>
                  </a:lnTo>
                  <a:close/>
                </a:path>
                <a:path w="9865360" h="2218054">
                  <a:moveTo>
                    <a:pt x="2828917" y="9524"/>
                  </a:moveTo>
                  <a:lnTo>
                    <a:pt x="2819392" y="9524"/>
                  </a:lnTo>
                  <a:lnTo>
                    <a:pt x="2819392" y="0"/>
                  </a:lnTo>
                  <a:lnTo>
                    <a:pt x="2828917" y="0"/>
                  </a:lnTo>
                  <a:lnTo>
                    <a:pt x="2828917" y="9524"/>
                  </a:lnTo>
                  <a:close/>
                </a:path>
                <a:path w="9865360" h="2218054">
                  <a:moveTo>
                    <a:pt x="2847967" y="9524"/>
                  </a:moveTo>
                  <a:lnTo>
                    <a:pt x="2838442" y="9524"/>
                  </a:lnTo>
                  <a:lnTo>
                    <a:pt x="2838442" y="0"/>
                  </a:lnTo>
                  <a:lnTo>
                    <a:pt x="2847967" y="0"/>
                  </a:lnTo>
                  <a:lnTo>
                    <a:pt x="2847967" y="9524"/>
                  </a:lnTo>
                  <a:close/>
                </a:path>
                <a:path w="9865360" h="2218054">
                  <a:moveTo>
                    <a:pt x="2867017" y="9524"/>
                  </a:moveTo>
                  <a:lnTo>
                    <a:pt x="2857492" y="9524"/>
                  </a:lnTo>
                  <a:lnTo>
                    <a:pt x="2857492" y="0"/>
                  </a:lnTo>
                  <a:lnTo>
                    <a:pt x="2867017" y="0"/>
                  </a:lnTo>
                  <a:lnTo>
                    <a:pt x="2867017" y="9524"/>
                  </a:lnTo>
                  <a:close/>
                </a:path>
                <a:path w="9865360" h="2218054">
                  <a:moveTo>
                    <a:pt x="2886067" y="9524"/>
                  </a:moveTo>
                  <a:lnTo>
                    <a:pt x="2876542" y="9524"/>
                  </a:lnTo>
                  <a:lnTo>
                    <a:pt x="2876542" y="0"/>
                  </a:lnTo>
                  <a:lnTo>
                    <a:pt x="2886067" y="0"/>
                  </a:lnTo>
                  <a:lnTo>
                    <a:pt x="2886067" y="9524"/>
                  </a:lnTo>
                  <a:close/>
                </a:path>
                <a:path w="9865360" h="2218054">
                  <a:moveTo>
                    <a:pt x="2905117" y="9524"/>
                  </a:moveTo>
                  <a:lnTo>
                    <a:pt x="2895592" y="9524"/>
                  </a:lnTo>
                  <a:lnTo>
                    <a:pt x="2895592" y="0"/>
                  </a:lnTo>
                  <a:lnTo>
                    <a:pt x="2905117" y="0"/>
                  </a:lnTo>
                  <a:lnTo>
                    <a:pt x="2905117" y="9524"/>
                  </a:lnTo>
                  <a:close/>
                </a:path>
                <a:path w="9865360" h="2218054">
                  <a:moveTo>
                    <a:pt x="2924167" y="9524"/>
                  </a:moveTo>
                  <a:lnTo>
                    <a:pt x="2914642" y="9524"/>
                  </a:lnTo>
                  <a:lnTo>
                    <a:pt x="2914642" y="0"/>
                  </a:lnTo>
                  <a:lnTo>
                    <a:pt x="2924167" y="0"/>
                  </a:lnTo>
                  <a:lnTo>
                    <a:pt x="2924167" y="9524"/>
                  </a:lnTo>
                  <a:close/>
                </a:path>
                <a:path w="9865360" h="2218054">
                  <a:moveTo>
                    <a:pt x="2943217" y="9524"/>
                  </a:moveTo>
                  <a:lnTo>
                    <a:pt x="2933692" y="9524"/>
                  </a:lnTo>
                  <a:lnTo>
                    <a:pt x="2933692" y="0"/>
                  </a:lnTo>
                  <a:lnTo>
                    <a:pt x="2943217" y="0"/>
                  </a:lnTo>
                  <a:lnTo>
                    <a:pt x="2943217" y="9524"/>
                  </a:lnTo>
                  <a:close/>
                </a:path>
                <a:path w="9865360" h="2218054">
                  <a:moveTo>
                    <a:pt x="2962267" y="9524"/>
                  </a:moveTo>
                  <a:lnTo>
                    <a:pt x="2952742" y="9524"/>
                  </a:lnTo>
                  <a:lnTo>
                    <a:pt x="2952742" y="0"/>
                  </a:lnTo>
                  <a:lnTo>
                    <a:pt x="2962267" y="0"/>
                  </a:lnTo>
                  <a:lnTo>
                    <a:pt x="2962267" y="9524"/>
                  </a:lnTo>
                  <a:close/>
                </a:path>
                <a:path w="9865360" h="2218054">
                  <a:moveTo>
                    <a:pt x="2981317" y="9524"/>
                  </a:moveTo>
                  <a:lnTo>
                    <a:pt x="2971792" y="9524"/>
                  </a:lnTo>
                  <a:lnTo>
                    <a:pt x="2971792" y="0"/>
                  </a:lnTo>
                  <a:lnTo>
                    <a:pt x="2981317" y="0"/>
                  </a:lnTo>
                  <a:lnTo>
                    <a:pt x="2981317" y="9524"/>
                  </a:lnTo>
                  <a:close/>
                </a:path>
                <a:path w="9865360" h="2218054">
                  <a:moveTo>
                    <a:pt x="3000367" y="9524"/>
                  </a:moveTo>
                  <a:lnTo>
                    <a:pt x="2990842" y="9524"/>
                  </a:lnTo>
                  <a:lnTo>
                    <a:pt x="2990842" y="0"/>
                  </a:lnTo>
                  <a:lnTo>
                    <a:pt x="3000367" y="0"/>
                  </a:lnTo>
                  <a:lnTo>
                    <a:pt x="3000367" y="9524"/>
                  </a:lnTo>
                  <a:close/>
                </a:path>
                <a:path w="9865360" h="2218054">
                  <a:moveTo>
                    <a:pt x="3019417" y="9524"/>
                  </a:moveTo>
                  <a:lnTo>
                    <a:pt x="3009892" y="9524"/>
                  </a:lnTo>
                  <a:lnTo>
                    <a:pt x="3009892" y="0"/>
                  </a:lnTo>
                  <a:lnTo>
                    <a:pt x="3019417" y="0"/>
                  </a:lnTo>
                  <a:lnTo>
                    <a:pt x="3019417" y="9524"/>
                  </a:lnTo>
                  <a:close/>
                </a:path>
                <a:path w="9865360" h="2218054">
                  <a:moveTo>
                    <a:pt x="3038467" y="9524"/>
                  </a:moveTo>
                  <a:lnTo>
                    <a:pt x="3028942" y="9524"/>
                  </a:lnTo>
                  <a:lnTo>
                    <a:pt x="3028942" y="0"/>
                  </a:lnTo>
                  <a:lnTo>
                    <a:pt x="3038467" y="0"/>
                  </a:lnTo>
                  <a:lnTo>
                    <a:pt x="3038467" y="9524"/>
                  </a:lnTo>
                  <a:close/>
                </a:path>
                <a:path w="9865360" h="2218054">
                  <a:moveTo>
                    <a:pt x="3057517" y="9524"/>
                  </a:moveTo>
                  <a:lnTo>
                    <a:pt x="3047992" y="9524"/>
                  </a:lnTo>
                  <a:lnTo>
                    <a:pt x="3047992" y="0"/>
                  </a:lnTo>
                  <a:lnTo>
                    <a:pt x="3057517" y="0"/>
                  </a:lnTo>
                  <a:lnTo>
                    <a:pt x="3057517" y="9524"/>
                  </a:lnTo>
                  <a:close/>
                </a:path>
                <a:path w="9865360" h="2218054">
                  <a:moveTo>
                    <a:pt x="3076567" y="9524"/>
                  </a:moveTo>
                  <a:lnTo>
                    <a:pt x="3067042" y="9524"/>
                  </a:lnTo>
                  <a:lnTo>
                    <a:pt x="3067042" y="0"/>
                  </a:lnTo>
                  <a:lnTo>
                    <a:pt x="3076567" y="0"/>
                  </a:lnTo>
                  <a:lnTo>
                    <a:pt x="3076567" y="9524"/>
                  </a:lnTo>
                  <a:close/>
                </a:path>
                <a:path w="9865360" h="2218054">
                  <a:moveTo>
                    <a:pt x="3095617" y="9524"/>
                  </a:moveTo>
                  <a:lnTo>
                    <a:pt x="3086092" y="9524"/>
                  </a:lnTo>
                  <a:lnTo>
                    <a:pt x="3086092" y="0"/>
                  </a:lnTo>
                  <a:lnTo>
                    <a:pt x="3095617" y="0"/>
                  </a:lnTo>
                  <a:lnTo>
                    <a:pt x="3095617" y="9524"/>
                  </a:lnTo>
                  <a:close/>
                </a:path>
                <a:path w="9865360" h="2218054">
                  <a:moveTo>
                    <a:pt x="3114667" y="9524"/>
                  </a:moveTo>
                  <a:lnTo>
                    <a:pt x="3105142" y="9524"/>
                  </a:lnTo>
                  <a:lnTo>
                    <a:pt x="3105142" y="0"/>
                  </a:lnTo>
                  <a:lnTo>
                    <a:pt x="3114667" y="0"/>
                  </a:lnTo>
                  <a:lnTo>
                    <a:pt x="3114667" y="9524"/>
                  </a:lnTo>
                  <a:close/>
                </a:path>
                <a:path w="9865360" h="2218054">
                  <a:moveTo>
                    <a:pt x="3133717" y="9524"/>
                  </a:moveTo>
                  <a:lnTo>
                    <a:pt x="3124192" y="9524"/>
                  </a:lnTo>
                  <a:lnTo>
                    <a:pt x="3124192" y="0"/>
                  </a:lnTo>
                  <a:lnTo>
                    <a:pt x="3133717" y="0"/>
                  </a:lnTo>
                  <a:lnTo>
                    <a:pt x="3133717" y="9524"/>
                  </a:lnTo>
                  <a:close/>
                </a:path>
                <a:path w="9865360" h="2218054">
                  <a:moveTo>
                    <a:pt x="3152767" y="9524"/>
                  </a:moveTo>
                  <a:lnTo>
                    <a:pt x="3143242" y="9524"/>
                  </a:lnTo>
                  <a:lnTo>
                    <a:pt x="3143242" y="0"/>
                  </a:lnTo>
                  <a:lnTo>
                    <a:pt x="3152767" y="0"/>
                  </a:lnTo>
                  <a:lnTo>
                    <a:pt x="3152767" y="9524"/>
                  </a:lnTo>
                  <a:close/>
                </a:path>
                <a:path w="9865360" h="2218054">
                  <a:moveTo>
                    <a:pt x="3171817" y="9524"/>
                  </a:moveTo>
                  <a:lnTo>
                    <a:pt x="3162292" y="9524"/>
                  </a:lnTo>
                  <a:lnTo>
                    <a:pt x="3162292" y="0"/>
                  </a:lnTo>
                  <a:lnTo>
                    <a:pt x="3171817" y="0"/>
                  </a:lnTo>
                  <a:lnTo>
                    <a:pt x="3171817" y="9524"/>
                  </a:lnTo>
                  <a:close/>
                </a:path>
                <a:path w="9865360" h="2218054">
                  <a:moveTo>
                    <a:pt x="3190867" y="9524"/>
                  </a:moveTo>
                  <a:lnTo>
                    <a:pt x="3181342" y="9524"/>
                  </a:lnTo>
                  <a:lnTo>
                    <a:pt x="3181342" y="0"/>
                  </a:lnTo>
                  <a:lnTo>
                    <a:pt x="3190867" y="0"/>
                  </a:lnTo>
                  <a:lnTo>
                    <a:pt x="3190867" y="9524"/>
                  </a:lnTo>
                  <a:close/>
                </a:path>
                <a:path w="9865360" h="2218054">
                  <a:moveTo>
                    <a:pt x="3209917" y="9524"/>
                  </a:moveTo>
                  <a:lnTo>
                    <a:pt x="3200392" y="9524"/>
                  </a:lnTo>
                  <a:lnTo>
                    <a:pt x="3200392" y="0"/>
                  </a:lnTo>
                  <a:lnTo>
                    <a:pt x="3209917" y="0"/>
                  </a:lnTo>
                  <a:lnTo>
                    <a:pt x="3209917" y="9524"/>
                  </a:lnTo>
                  <a:close/>
                </a:path>
                <a:path w="9865360" h="2218054">
                  <a:moveTo>
                    <a:pt x="3228967" y="9524"/>
                  </a:moveTo>
                  <a:lnTo>
                    <a:pt x="3219442" y="9524"/>
                  </a:lnTo>
                  <a:lnTo>
                    <a:pt x="3219442" y="0"/>
                  </a:lnTo>
                  <a:lnTo>
                    <a:pt x="3228967" y="0"/>
                  </a:lnTo>
                  <a:lnTo>
                    <a:pt x="3228967" y="9524"/>
                  </a:lnTo>
                  <a:close/>
                </a:path>
                <a:path w="9865360" h="2218054">
                  <a:moveTo>
                    <a:pt x="3248017" y="9524"/>
                  </a:moveTo>
                  <a:lnTo>
                    <a:pt x="3238492" y="9524"/>
                  </a:lnTo>
                  <a:lnTo>
                    <a:pt x="3238492" y="0"/>
                  </a:lnTo>
                  <a:lnTo>
                    <a:pt x="3248017" y="0"/>
                  </a:lnTo>
                  <a:lnTo>
                    <a:pt x="3248017" y="9524"/>
                  </a:lnTo>
                  <a:close/>
                </a:path>
                <a:path w="9865360" h="2218054">
                  <a:moveTo>
                    <a:pt x="3267067" y="9524"/>
                  </a:moveTo>
                  <a:lnTo>
                    <a:pt x="3257542" y="9524"/>
                  </a:lnTo>
                  <a:lnTo>
                    <a:pt x="3257542" y="0"/>
                  </a:lnTo>
                  <a:lnTo>
                    <a:pt x="3267067" y="0"/>
                  </a:lnTo>
                  <a:lnTo>
                    <a:pt x="3267067" y="9524"/>
                  </a:lnTo>
                  <a:close/>
                </a:path>
                <a:path w="9865360" h="2218054">
                  <a:moveTo>
                    <a:pt x="3286117" y="9524"/>
                  </a:moveTo>
                  <a:lnTo>
                    <a:pt x="3276592" y="9524"/>
                  </a:lnTo>
                  <a:lnTo>
                    <a:pt x="3276592" y="0"/>
                  </a:lnTo>
                  <a:lnTo>
                    <a:pt x="3286117" y="0"/>
                  </a:lnTo>
                  <a:lnTo>
                    <a:pt x="3286117" y="9524"/>
                  </a:lnTo>
                  <a:close/>
                </a:path>
                <a:path w="9865360" h="2218054">
                  <a:moveTo>
                    <a:pt x="3305167" y="9524"/>
                  </a:moveTo>
                  <a:lnTo>
                    <a:pt x="3295642" y="9524"/>
                  </a:lnTo>
                  <a:lnTo>
                    <a:pt x="3295642" y="0"/>
                  </a:lnTo>
                  <a:lnTo>
                    <a:pt x="3305167" y="0"/>
                  </a:lnTo>
                  <a:lnTo>
                    <a:pt x="3305167" y="9524"/>
                  </a:lnTo>
                  <a:close/>
                </a:path>
                <a:path w="9865360" h="2218054">
                  <a:moveTo>
                    <a:pt x="3324217" y="9524"/>
                  </a:moveTo>
                  <a:lnTo>
                    <a:pt x="3314692" y="9524"/>
                  </a:lnTo>
                  <a:lnTo>
                    <a:pt x="3314692" y="0"/>
                  </a:lnTo>
                  <a:lnTo>
                    <a:pt x="3324217" y="0"/>
                  </a:lnTo>
                  <a:lnTo>
                    <a:pt x="3324217" y="9524"/>
                  </a:lnTo>
                  <a:close/>
                </a:path>
                <a:path w="9865360" h="2218054">
                  <a:moveTo>
                    <a:pt x="3343267" y="9524"/>
                  </a:moveTo>
                  <a:lnTo>
                    <a:pt x="3333742" y="9524"/>
                  </a:lnTo>
                  <a:lnTo>
                    <a:pt x="3333742" y="0"/>
                  </a:lnTo>
                  <a:lnTo>
                    <a:pt x="3343267" y="0"/>
                  </a:lnTo>
                  <a:lnTo>
                    <a:pt x="3343267" y="9524"/>
                  </a:lnTo>
                  <a:close/>
                </a:path>
                <a:path w="9865360" h="2218054">
                  <a:moveTo>
                    <a:pt x="3362317" y="9524"/>
                  </a:moveTo>
                  <a:lnTo>
                    <a:pt x="3352792" y="9524"/>
                  </a:lnTo>
                  <a:lnTo>
                    <a:pt x="3352792" y="0"/>
                  </a:lnTo>
                  <a:lnTo>
                    <a:pt x="3362317" y="0"/>
                  </a:lnTo>
                  <a:lnTo>
                    <a:pt x="3362317" y="9524"/>
                  </a:lnTo>
                  <a:close/>
                </a:path>
                <a:path w="9865360" h="2218054">
                  <a:moveTo>
                    <a:pt x="3381367" y="9524"/>
                  </a:moveTo>
                  <a:lnTo>
                    <a:pt x="3371842" y="9524"/>
                  </a:lnTo>
                  <a:lnTo>
                    <a:pt x="3371842" y="0"/>
                  </a:lnTo>
                  <a:lnTo>
                    <a:pt x="3381367" y="0"/>
                  </a:lnTo>
                  <a:lnTo>
                    <a:pt x="3381367" y="9524"/>
                  </a:lnTo>
                  <a:close/>
                </a:path>
                <a:path w="9865360" h="2218054">
                  <a:moveTo>
                    <a:pt x="3400417" y="9524"/>
                  </a:moveTo>
                  <a:lnTo>
                    <a:pt x="3390892" y="9524"/>
                  </a:lnTo>
                  <a:lnTo>
                    <a:pt x="3390892" y="0"/>
                  </a:lnTo>
                  <a:lnTo>
                    <a:pt x="3400417" y="0"/>
                  </a:lnTo>
                  <a:lnTo>
                    <a:pt x="3400417" y="9524"/>
                  </a:lnTo>
                  <a:close/>
                </a:path>
                <a:path w="9865360" h="2218054">
                  <a:moveTo>
                    <a:pt x="3419467" y="9524"/>
                  </a:moveTo>
                  <a:lnTo>
                    <a:pt x="3409942" y="9524"/>
                  </a:lnTo>
                  <a:lnTo>
                    <a:pt x="3409942" y="0"/>
                  </a:lnTo>
                  <a:lnTo>
                    <a:pt x="3419467" y="0"/>
                  </a:lnTo>
                  <a:lnTo>
                    <a:pt x="3419467" y="9524"/>
                  </a:lnTo>
                  <a:close/>
                </a:path>
                <a:path w="9865360" h="2218054">
                  <a:moveTo>
                    <a:pt x="3438517" y="9524"/>
                  </a:moveTo>
                  <a:lnTo>
                    <a:pt x="3428992" y="9524"/>
                  </a:lnTo>
                  <a:lnTo>
                    <a:pt x="3428992" y="0"/>
                  </a:lnTo>
                  <a:lnTo>
                    <a:pt x="3438517" y="0"/>
                  </a:lnTo>
                  <a:lnTo>
                    <a:pt x="3438517" y="9524"/>
                  </a:lnTo>
                  <a:close/>
                </a:path>
                <a:path w="9865360" h="2218054">
                  <a:moveTo>
                    <a:pt x="3457567" y="9524"/>
                  </a:moveTo>
                  <a:lnTo>
                    <a:pt x="3448042" y="9524"/>
                  </a:lnTo>
                  <a:lnTo>
                    <a:pt x="3448042" y="0"/>
                  </a:lnTo>
                  <a:lnTo>
                    <a:pt x="3457567" y="0"/>
                  </a:lnTo>
                  <a:lnTo>
                    <a:pt x="3457567" y="9524"/>
                  </a:lnTo>
                  <a:close/>
                </a:path>
                <a:path w="9865360" h="2218054">
                  <a:moveTo>
                    <a:pt x="3476617" y="9524"/>
                  </a:moveTo>
                  <a:lnTo>
                    <a:pt x="3467092" y="9524"/>
                  </a:lnTo>
                  <a:lnTo>
                    <a:pt x="3467092" y="0"/>
                  </a:lnTo>
                  <a:lnTo>
                    <a:pt x="3476617" y="0"/>
                  </a:lnTo>
                  <a:lnTo>
                    <a:pt x="3476617" y="9524"/>
                  </a:lnTo>
                  <a:close/>
                </a:path>
                <a:path w="9865360" h="2218054">
                  <a:moveTo>
                    <a:pt x="3495667" y="9524"/>
                  </a:moveTo>
                  <a:lnTo>
                    <a:pt x="3486142" y="9524"/>
                  </a:lnTo>
                  <a:lnTo>
                    <a:pt x="3486142" y="0"/>
                  </a:lnTo>
                  <a:lnTo>
                    <a:pt x="3495667" y="0"/>
                  </a:lnTo>
                  <a:lnTo>
                    <a:pt x="3495667" y="9524"/>
                  </a:lnTo>
                  <a:close/>
                </a:path>
                <a:path w="9865360" h="2218054">
                  <a:moveTo>
                    <a:pt x="3514717" y="9524"/>
                  </a:moveTo>
                  <a:lnTo>
                    <a:pt x="3505192" y="9524"/>
                  </a:lnTo>
                  <a:lnTo>
                    <a:pt x="3505192" y="0"/>
                  </a:lnTo>
                  <a:lnTo>
                    <a:pt x="3514717" y="0"/>
                  </a:lnTo>
                  <a:lnTo>
                    <a:pt x="3514717" y="9524"/>
                  </a:lnTo>
                  <a:close/>
                </a:path>
                <a:path w="9865360" h="2218054">
                  <a:moveTo>
                    <a:pt x="3533767" y="9524"/>
                  </a:moveTo>
                  <a:lnTo>
                    <a:pt x="3524242" y="9524"/>
                  </a:lnTo>
                  <a:lnTo>
                    <a:pt x="3524242" y="0"/>
                  </a:lnTo>
                  <a:lnTo>
                    <a:pt x="3533767" y="0"/>
                  </a:lnTo>
                  <a:lnTo>
                    <a:pt x="3533767" y="9524"/>
                  </a:lnTo>
                  <a:close/>
                </a:path>
                <a:path w="9865360" h="2218054">
                  <a:moveTo>
                    <a:pt x="3552817" y="9524"/>
                  </a:moveTo>
                  <a:lnTo>
                    <a:pt x="3543292" y="9524"/>
                  </a:lnTo>
                  <a:lnTo>
                    <a:pt x="3543292" y="0"/>
                  </a:lnTo>
                  <a:lnTo>
                    <a:pt x="3552817" y="0"/>
                  </a:lnTo>
                  <a:lnTo>
                    <a:pt x="3552817" y="9524"/>
                  </a:lnTo>
                  <a:close/>
                </a:path>
                <a:path w="9865360" h="2218054">
                  <a:moveTo>
                    <a:pt x="3571867" y="9524"/>
                  </a:moveTo>
                  <a:lnTo>
                    <a:pt x="3562342" y="9524"/>
                  </a:lnTo>
                  <a:lnTo>
                    <a:pt x="3562342" y="0"/>
                  </a:lnTo>
                  <a:lnTo>
                    <a:pt x="3571867" y="0"/>
                  </a:lnTo>
                  <a:lnTo>
                    <a:pt x="3571867" y="9524"/>
                  </a:lnTo>
                  <a:close/>
                </a:path>
                <a:path w="9865360" h="2218054">
                  <a:moveTo>
                    <a:pt x="3590917" y="9524"/>
                  </a:moveTo>
                  <a:lnTo>
                    <a:pt x="3581392" y="9524"/>
                  </a:lnTo>
                  <a:lnTo>
                    <a:pt x="3581392" y="0"/>
                  </a:lnTo>
                  <a:lnTo>
                    <a:pt x="3590917" y="0"/>
                  </a:lnTo>
                  <a:lnTo>
                    <a:pt x="3590917" y="9524"/>
                  </a:lnTo>
                  <a:close/>
                </a:path>
                <a:path w="9865360" h="2218054">
                  <a:moveTo>
                    <a:pt x="3609967" y="9524"/>
                  </a:moveTo>
                  <a:lnTo>
                    <a:pt x="3600442" y="9524"/>
                  </a:lnTo>
                  <a:lnTo>
                    <a:pt x="3600442" y="0"/>
                  </a:lnTo>
                  <a:lnTo>
                    <a:pt x="3609967" y="0"/>
                  </a:lnTo>
                  <a:lnTo>
                    <a:pt x="3609967" y="9524"/>
                  </a:lnTo>
                  <a:close/>
                </a:path>
                <a:path w="9865360" h="2218054">
                  <a:moveTo>
                    <a:pt x="3629017" y="9524"/>
                  </a:moveTo>
                  <a:lnTo>
                    <a:pt x="3619492" y="9524"/>
                  </a:lnTo>
                  <a:lnTo>
                    <a:pt x="3619492" y="0"/>
                  </a:lnTo>
                  <a:lnTo>
                    <a:pt x="3629017" y="0"/>
                  </a:lnTo>
                  <a:lnTo>
                    <a:pt x="3629017" y="9524"/>
                  </a:lnTo>
                  <a:close/>
                </a:path>
                <a:path w="9865360" h="2218054">
                  <a:moveTo>
                    <a:pt x="3648067" y="9524"/>
                  </a:moveTo>
                  <a:lnTo>
                    <a:pt x="3638542" y="9524"/>
                  </a:lnTo>
                  <a:lnTo>
                    <a:pt x="3638542" y="0"/>
                  </a:lnTo>
                  <a:lnTo>
                    <a:pt x="3648067" y="0"/>
                  </a:lnTo>
                  <a:lnTo>
                    <a:pt x="3648067" y="9524"/>
                  </a:lnTo>
                  <a:close/>
                </a:path>
                <a:path w="9865360" h="2218054">
                  <a:moveTo>
                    <a:pt x="3667117" y="9524"/>
                  </a:moveTo>
                  <a:lnTo>
                    <a:pt x="3657592" y="9524"/>
                  </a:lnTo>
                  <a:lnTo>
                    <a:pt x="3657592" y="0"/>
                  </a:lnTo>
                  <a:lnTo>
                    <a:pt x="3667117" y="0"/>
                  </a:lnTo>
                  <a:lnTo>
                    <a:pt x="3667117" y="9524"/>
                  </a:lnTo>
                  <a:close/>
                </a:path>
                <a:path w="9865360" h="2218054">
                  <a:moveTo>
                    <a:pt x="3686167" y="9524"/>
                  </a:moveTo>
                  <a:lnTo>
                    <a:pt x="3676642" y="9524"/>
                  </a:lnTo>
                  <a:lnTo>
                    <a:pt x="3676642" y="0"/>
                  </a:lnTo>
                  <a:lnTo>
                    <a:pt x="3686167" y="0"/>
                  </a:lnTo>
                  <a:lnTo>
                    <a:pt x="3686167" y="9524"/>
                  </a:lnTo>
                  <a:close/>
                </a:path>
                <a:path w="9865360" h="2218054">
                  <a:moveTo>
                    <a:pt x="3705217" y="9524"/>
                  </a:moveTo>
                  <a:lnTo>
                    <a:pt x="3695692" y="9524"/>
                  </a:lnTo>
                  <a:lnTo>
                    <a:pt x="3695692" y="0"/>
                  </a:lnTo>
                  <a:lnTo>
                    <a:pt x="3705217" y="0"/>
                  </a:lnTo>
                  <a:lnTo>
                    <a:pt x="3705217" y="9524"/>
                  </a:lnTo>
                  <a:close/>
                </a:path>
                <a:path w="9865360" h="2218054">
                  <a:moveTo>
                    <a:pt x="3724266" y="9524"/>
                  </a:moveTo>
                  <a:lnTo>
                    <a:pt x="3714742" y="9524"/>
                  </a:lnTo>
                  <a:lnTo>
                    <a:pt x="3714742" y="0"/>
                  </a:lnTo>
                  <a:lnTo>
                    <a:pt x="3724266" y="0"/>
                  </a:lnTo>
                  <a:lnTo>
                    <a:pt x="3724266" y="9524"/>
                  </a:lnTo>
                  <a:close/>
                </a:path>
                <a:path w="9865360" h="2218054">
                  <a:moveTo>
                    <a:pt x="3743316" y="9524"/>
                  </a:moveTo>
                  <a:lnTo>
                    <a:pt x="3733791" y="9524"/>
                  </a:lnTo>
                  <a:lnTo>
                    <a:pt x="3733791" y="0"/>
                  </a:lnTo>
                  <a:lnTo>
                    <a:pt x="3743316" y="0"/>
                  </a:lnTo>
                  <a:lnTo>
                    <a:pt x="3743316" y="9524"/>
                  </a:lnTo>
                  <a:close/>
                </a:path>
                <a:path w="9865360" h="2218054">
                  <a:moveTo>
                    <a:pt x="3762366" y="9524"/>
                  </a:moveTo>
                  <a:lnTo>
                    <a:pt x="3752841" y="9524"/>
                  </a:lnTo>
                  <a:lnTo>
                    <a:pt x="3752841" y="0"/>
                  </a:lnTo>
                  <a:lnTo>
                    <a:pt x="3762366" y="0"/>
                  </a:lnTo>
                  <a:lnTo>
                    <a:pt x="3762366" y="9524"/>
                  </a:lnTo>
                  <a:close/>
                </a:path>
                <a:path w="9865360" h="2218054">
                  <a:moveTo>
                    <a:pt x="3781416" y="9524"/>
                  </a:moveTo>
                  <a:lnTo>
                    <a:pt x="3771891" y="9524"/>
                  </a:lnTo>
                  <a:lnTo>
                    <a:pt x="3771891" y="0"/>
                  </a:lnTo>
                  <a:lnTo>
                    <a:pt x="3781416" y="0"/>
                  </a:lnTo>
                  <a:lnTo>
                    <a:pt x="3781416" y="9524"/>
                  </a:lnTo>
                  <a:close/>
                </a:path>
                <a:path w="9865360" h="2218054">
                  <a:moveTo>
                    <a:pt x="3800466" y="9524"/>
                  </a:moveTo>
                  <a:lnTo>
                    <a:pt x="3790941" y="9524"/>
                  </a:lnTo>
                  <a:lnTo>
                    <a:pt x="3790941" y="0"/>
                  </a:lnTo>
                  <a:lnTo>
                    <a:pt x="3800466" y="0"/>
                  </a:lnTo>
                  <a:lnTo>
                    <a:pt x="3800466" y="9524"/>
                  </a:lnTo>
                  <a:close/>
                </a:path>
                <a:path w="9865360" h="2218054">
                  <a:moveTo>
                    <a:pt x="3819516" y="9524"/>
                  </a:moveTo>
                  <a:lnTo>
                    <a:pt x="3809991" y="9524"/>
                  </a:lnTo>
                  <a:lnTo>
                    <a:pt x="3809991" y="0"/>
                  </a:lnTo>
                  <a:lnTo>
                    <a:pt x="3819516" y="0"/>
                  </a:lnTo>
                  <a:lnTo>
                    <a:pt x="3819516" y="9524"/>
                  </a:lnTo>
                  <a:close/>
                </a:path>
                <a:path w="9865360" h="2218054">
                  <a:moveTo>
                    <a:pt x="3838566" y="9524"/>
                  </a:moveTo>
                  <a:lnTo>
                    <a:pt x="3829041" y="9524"/>
                  </a:lnTo>
                  <a:lnTo>
                    <a:pt x="3829041" y="0"/>
                  </a:lnTo>
                  <a:lnTo>
                    <a:pt x="3838566" y="0"/>
                  </a:lnTo>
                  <a:lnTo>
                    <a:pt x="3838566" y="9524"/>
                  </a:lnTo>
                  <a:close/>
                </a:path>
                <a:path w="9865360" h="2218054">
                  <a:moveTo>
                    <a:pt x="3857616" y="9524"/>
                  </a:moveTo>
                  <a:lnTo>
                    <a:pt x="3848091" y="9524"/>
                  </a:lnTo>
                  <a:lnTo>
                    <a:pt x="3848091" y="0"/>
                  </a:lnTo>
                  <a:lnTo>
                    <a:pt x="3857616" y="0"/>
                  </a:lnTo>
                  <a:lnTo>
                    <a:pt x="3857616" y="9524"/>
                  </a:lnTo>
                  <a:close/>
                </a:path>
                <a:path w="9865360" h="2218054">
                  <a:moveTo>
                    <a:pt x="3876666" y="9524"/>
                  </a:moveTo>
                  <a:lnTo>
                    <a:pt x="3867141" y="9524"/>
                  </a:lnTo>
                  <a:lnTo>
                    <a:pt x="3867141" y="0"/>
                  </a:lnTo>
                  <a:lnTo>
                    <a:pt x="3876666" y="0"/>
                  </a:lnTo>
                  <a:lnTo>
                    <a:pt x="3876666" y="9524"/>
                  </a:lnTo>
                  <a:close/>
                </a:path>
                <a:path w="9865360" h="2218054">
                  <a:moveTo>
                    <a:pt x="3895716" y="9524"/>
                  </a:moveTo>
                  <a:lnTo>
                    <a:pt x="3886191" y="9524"/>
                  </a:lnTo>
                  <a:lnTo>
                    <a:pt x="3886191" y="0"/>
                  </a:lnTo>
                  <a:lnTo>
                    <a:pt x="3895716" y="0"/>
                  </a:lnTo>
                  <a:lnTo>
                    <a:pt x="3895716" y="9524"/>
                  </a:lnTo>
                  <a:close/>
                </a:path>
                <a:path w="9865360" h="2218054">
                  <a:moveTo>
                    <a:pt x="3914766" y="9524"/>
                  </a:moveTo>
                  <a:lnTo>
                    <a:pt x="3905241" y="9524"/>
                  </a:lnTo>
                  <a:lnTo>
                    <a:pt x="3905241" y="0"/>
                  </a:lnTo>
                  <a:lnTo>
                    <a:pt x="3914766" y="0"/>
                  </a:lnTo>
                  <a:lnTo>
                    <a:pt x="3914766" y="9524"/>
                  </a:lnTo>
                  <a:close/>
                </a:path>
                <a:path w="9865360" h="2218054">
                  <a:moveTo>
                    <a:pt x="3933816" y="9524"/>
                  </a:moveTo>
                  <a:lnTo>
                    <a:pt x="3924291" y="9524"/>
                  </a:lnTo>
                  <a:lnTo>
                    <a:pt x="3924291" y="0"/>
                  </a:lnTo>
                  <a:lnTo>
                    <a:pt x="3933816" y="0"/>
                  </a:lnTo>
                  <a:lnTo>
                    <a:pt x="3933816" y="9524"/>
                  </a:lnTo>
                  <a:close/>
                </a:path>
                <a:path w="9865360" h="2218054">
                  <a:moveTo>
                    <a:pt x="3952866" y="9524"/>
                  </a:moveTo>
                  <a:lnTo>
                    <a:pt x="3943341" y="9524"/>
                  </a:lnTo>
                  <a:lnTo>
                    <a:pt x="3943341" y="0"/>
                  </a:lnTo>
                  <a:lnTo>
                    <a:pt x="3952866" y="0"/>
                  </a:lnTo>
                  <a:lnTo>
                    <a:pt x="3952866" y="9524"/>
                  </a:lnTo>
                  <a:close/>
                </a:path>
                <a:path w="9865360" h="2218054">
                  <a:moveTo>
                    <a:pt x="3971916" y="9524"/>
                  </a:moveTo>
                  <a:lnTo>
                    <a:pt x="3962391" y="9524"/>
                  </a:lnTo>
                  <a:lnTo>
                    <a:pt x="3962391" y="0"/>
                  </a:lnTo>
                  <a:lnTo>
                    <a:pt x="3971916" y="0"/>
                  </a:lnTo>
                  <a:lnTo>
                    <a:pt x="3971916" y="9524"/>
                  </a:lnTo>
                  <a:close/>
                </a:path>
                <a:path w="9865360" h="2218054">
                  <a:moveTo>
                    <a:pt x="3990966" y="9524"/>
                  </a:moveTo>
                  <a:lnTo>
                    <a:pt x="3981441" y="9524"/>
                  </a:lnTo>
                  <a:lnTo>
                    <a:pt x="3981441" y="0"/>
                  </a:lnTo>
                  <a:lnTo>
                    <a:pt x="3990966" y="0"/>
                  </a:lnTo>
                  <a:lnTo>
                    <a:pt x="3990966" y="9524"/>
                  </a:lnTo>
                  <a:close/>
                </a:path>
                <a:path w="9865360" h="2218054">
                  <a:moveTo>
                    <a:pt x="4010016" y="9524"/>
                  </a:moveTo>
                  <a:lnTo>
                    <a:pt x="4000491" y="9524"/>
                  </a:lnTo>
                  <a:lnTo>
                    <a:pt x="4000491" y="0"/>
                  </a:lnTo>
                  <a:lnTo>
                    <a:pt x="4010016" y="0"/>
                  </a:lnTo>
                  <a:lnTo>
                    <a:pt x="4010016" y="9524"/>
                  </a:lnTo>
                  <a:close/>
                </a:path>
                <a:path w="9865360" h="2218054">
                  <a:moveTo>
                    <a:pt x="4029066" y="9524"/>
                  </a:moveTo>
                  <a:lnTo>
                    <a:pt x="4019541" y="9524"/>
                  </a:lnTo>
                  <a:lnTo>
                    <a:pt x="4019541" y="0"/>
                  </a:lnTo>
                  <a:lnTo>
                    <a:pt x="4029066" y="0"/>
                  </a:lnTo>
                  <a:lnTo>
                    <a:pt x="4029066" y="9524"/>
                  </a:lnTo>
                  <a:close/>
                </a:path>
                <a:path w="9865360" h="2218054">
                  <a:moveTo>
                    <a:pt x="4048116" y="9524"/>
                  </a:moveTo>
                  <a:lnTo>
                    <a:pt x="4038591" y="9524"/>
                  </a:lnTo>
                  <a:lnTo>
                    <a:pt x="4038591" y="0"/>
                  </a:lnTo>
                  <a:lnTo>
                    <a:pt x="4048116" y="0"/>
                  </a:lnTo>
                  <a:lnTo>
                    <a:pt x="4048116" y="9524"/>
                  </a:lnTo>
                  <a:close/>
                </a:path>
                <a:path w="9865360" h="2218054">
                  <a:moveTo>
                    <a:pt x="4067166" y="9524"/>
                  </a:moveTo>
                  <a:lnTo>
                    <a:pt x="4057641" y="9524"/>
                  </a:lnTo>
                  <a:lnTo>
                    <a:pt x="4057641" y="0"/>
                  </a:lnTo>
                  <a:lnTo>
                    <a:pt x="4067166" y="0"/>
                  </a:lnTo>
                  <a:lnTo>
                    <a:pt x="4067166" y="9524"/>
                  </a:lnTo>
                  <a:close/>
                </a:path>
                <a:path w="9865360" h="2218054">
                  <a:moveTo>
                    <a:pt x="4086216" y="9524"/>
                  </a:moveTo>
                  <a:lnTo>
                    <a:pt x="4076691" y="9524"/>
                  </a:lnTo>
                  <a:lnTo>
                    <a:pt x="4076691" y="0"/>
                  </a:lnTo>
                  <a:lnTo>
                    <a:pt x="4086216" y="0"/>
                  </a:lnTo>
                  <a:lnTo>
                    <a:pt x="4086216" y="9524"/>
                  </a:lnTo>
                  <a:close/>
                </a:path>
                <a:path w="9865360" h="2218054">
                  <a:moveTo>
                    <a:pt x="4105266" y="9524"/>
                  </a:moveTo>
                  <a:lnTo>
                    <a:pt x="4095741" y="9524"/>
                  </a:lnTo>
                  <a:lnTo>
                    <a:pt x="4095741" y="0"/>
                  </a:lnTo>
                  <a:lnTo>
                    <a:pt x="4105266" y="0"/>
                  </a:lnTo>
                  <a:lnTo>
                    <a:pt x="4105266" y="9524"/>
                  </a:lnTo>
                  <a:close/>
                </a:path>
                <a:path w="9865360" h="2218054">
                  <a:moveTo>
                    <a:pt x="4124316" y="9524"/>
                  </a:moveTo>
                  <a:lnTo>
                    <a:pt x="4114791" y="9524"/>
                  </a:lnTo>
                  <a:lnTo>
                    <a:pt x="4114791" y="0"/>
                  </a:lnTo>
                  <a:lnTo>
                    <a:pt x="4124316" y="0"/>
                  </a:lnTo>
                  <a:lnTo>
                    <a:pt x="4124316" y="9524"/>
                  </a:lnTo>
                  <a:close/>
                </a:path>
                <a:path w="9865360" h="2218054">
                  <a:moveTo>
                    <a:pt x="4143366" y="9524"/>
                  </a:moveTo>
                  <a:lnTo>
                    <a:pt x="4133841" y="9524"/>
                  </a:lnTo>
                  <a:lnTo>
                    <a:pt x="4133841" y="0"/>
                  </a:lnTo>
                  <a:lnTo>
                    <a:pt x="4143366" y="0"/>
                  </a:lnTo>
                  <a:lnTo>
                    <a:pt x="4143366" y="9524"/>
                  </a:lnTo>
                  <a:close/>
                </a:path>
                <a:path w="9865360" h="2218054">
                  <a:moveTo>
                    <a:pt x="4162416" y="9524"/>
                  </a:moveTo>
                  <a:lnTo>
                    <a:pt x="4152891" y="9524"/>
                  </a:lnTo>
                  <a:lnTo>
                    <a:pt x="4152891" y="0"/>
                  </a:lnTo>
                  <a:lnTo>
                    <a:pt x="4162416" y="0"/>
                  </a:lnTo>
                  <a:lnTo>
                    <a:pt x="4162416" y="9524"/>
                  </a:lnTo>
                  <a:close/>
                </a:path>
                <a:path w="9865360" h="2218054">
                  <a:moveTo>
                    <a:pt x="4181466" y="9524"/>
                  </a:moveTo>
                  <a:lnTo>
                    <a:pt x="4171941" y="9524"/>
                  </a:lnTo>
                  <a:lnTo>
                    <a:pt x="4171941" y="0"/>
                  </a:lnTo>
                  <a:lnTo>
                    <a:pt x="4181466" y="0"/>
                  </a:lnTo>
                  <a:lnTo>
                    <a:pt x="4181466" y="9524"/>
                  </a:lnTo>
                  <a:close/>
                </a:path>
                <a:path w="9865360" h="2218054">
                  <a:moveTo>
                    <a:pt x="4200516" y="9524"/>
                  </a:moveTo>
                  <a:lnTo>
                    <a:pt x="4190991" y="9524"/>
                  </a:lnTo>
                  <a:lnTo>
                    <a:pt x="4190991" y="0"/>
                  </a:lnTo>
                  <a:lnTo>
                    <a:pt x="4200516" y="0"/>
                  </a:lnTo>
                  <a:lnTo>
                    <a:pt x="4200516" y="9524"/>
                  </a:lnTo>
                  <a:close/>
                </a:path>
                <a:path w="9865360" h="2218054">
                  <a:moveTo>
                    <a:pt x="4219566" y="9524"/>
                  </a:moveTo>
                  <a:lnTo>
                    <a:pt x="4210041" y="9524"/>
                  </a:lnTo>
                  <a:lnTo>
                    <a:pt x="4210041" y="0"/>
                  </a:lnTo>
                  <a:lnTo>
                    <a:pt x="4219566" y="0"/>
                  </a:lnTo>
                  <a:lnTo>
                    <a:pt x="4219566" y="9524"/>
                  </a:lnTo>
                  <a:close/>
                </a:path>
                <a:path w="9865360" h="2218054">
                  <a:moveTo>
                    <a:pt x="4238616" y="9524"/>
                  </a:moveTo>
                  <a:lnTo>
                    <a:pt x="4229091" y="9524"/>
                  </a:lnTo>
                  <a:lnTo>
                    <a:pt x="4229091" y="0"/>
                  </a:lnTo>
                  <a:lnTo>
                    <a:pt x="4238616" y="0"/>
                  </a:lnTo>
                  <a:lnTo>
                    <a:pt x="4238616" y="9524"/>
                  </a:lnTo>
                  <a:close/>
                </a:path>
                <a:path w="9865360" h="2218054">
                  <a:moveTo>
                    <a:pt x="4257666" y="9524"/>
                  </a:moveTo>
                  <a:lnTo>
                    <a:pt x="4248141" y="9524"/>
                  </a:lnTo>
                  <a:lnTo>
                    <a:pt x="4248141" y="0"/>
                  </a:lnTo>
                  <a:lnTo>
                    <a:pt x="4257666" y="0"/>
                  </a:lnTo>
                  <a:lnTo>
                    <a:pt x="4257666" y="9524"/>
                  </a:lnTo>
                  <a:close/>
                </a:path>
                <a:path w="9865360" h="2218054">
                  <a:moveTo>
                    <a:pt x="4276716" y="9524"/>
                  </a:moveTo>
                  <a:lnTo>
                    <a:pt x="4267191" y="9524"/>
                  </a:lnTo>
                  <a:lnTo>
                    <a:pt x="4267191" y="0"/>
                  </a:lnTo>
                  <a:lnTo>
                    <a:pt x="4276716" y="0"/>
                  </a:lnTo>
                  <a:lnTo>
                    <a:pt x="4276716" y="9524"/>
                  </a:lnTo>
                  <a:close/>
                </a:path>
                <a:path w="9865360" h="2218054">
                  <a:moveTo>
                    <a:pt x="4295766" y="9524"/>
                  </a:moveTo>
                  <a:lnTo>
                    <a:pt x="4286241" y="9524"/>
                  </a:lnTo>
                  <a:lnTo>
                    <a:pt x="4286241" y="0"/>
                  </a:lnTo>
                  <a:lnTo>
                    <a:pt x="4295766" y="0"/>
                  </a:lnTo>
                  <a:lnTo>
                    <a:pt x="4295766" y="9524"/>
                  </a:lnTo>
                  <a:close/>
                </a:path>
                <a:path w="9865360" h="2218054">
                  <a:moveTo>
                    <a:pt x="4314816" y="9524"/>
                  </a:moveTo>
                  <a:lnTo>
                    <a:pt x="4305291" y="9524"/>
                  </a:lnTo>
                  <a:lnTo>
                    <a:pt x="4305291" y="0"/>
                  </a:lnTo>
                  <a:lnTo>
                    <a:pt x="4314816" y="0"/>
                  </a:lnTo>
                  <a:lnTo>
                    <a:pt x="4314816" y="9524"/>
                  </a:lnTo>
                  <a:close/>
                </a:path>
                <a:path w="9865360" h="2218054">
                  <a:moveTo>
                    <a:pt x="4333866" y="9524"/>
                  </a:moveTo>
                  <a:lnTo>
                    <a:pt x="4324341" y="9524"/>
                  </a:lnTo>
                  <a:lnTo>
                    <a:pt x="4324341" y="0"/>
                  </a:lnTo>
                  <a:lnTo>
                    <a:pt x="4333866" y="0"/>
                  </a:lnTo>
                  <a:lnTo>
                    <a:pt x="4333866" y="9524"/>
                  </a:lnTo>
                  <a:close/>
                </a:path>
                <a:path w="9865360" h="2218054">
                  <a:moveTo>
                    <a:pt x="4352916" y="9524"/>
                  </a:moveTo>
                  <a:lnTo>
                    <a:pt x="4343391" y="9524"/>
                  </a:lnTo>
                  <a:lnTo>
                    <a:pt x="4343391" y="0"/>
                  </a:lnTo>
                  <a:lnTo>
                    <a:pt x="4352916" y="0"/>
                  </a:lnTo>
                  <a:lnTo>
                    <a:pt x="4352916" y="9524"/>
                  </a:lnTo>
                  <a:close/>
                </a:path>
                <a:path w="9865360" h="2218054">
                  <a:moveTo>
                    <a:pt x="4371966" y="9524"/>
                  </a:moveTo>
                  <a:lnTo>
                    <a:pt x="4362441" y="9524"/>
                  </a:lnTo>
                  <a:lnTo>
                    <a:pt x="4362441" y="0"/>
                  </a:lnTo>
                  <a:lnTo>
                    <a:pt x="4371966" y="0"/>
                  </a:lnTo>
                  <a:lnTo>
                    <a:pt x="4371966" y="9524"/>
                  </a:lnTo>
                  <a:close/>
                </a:path>
                <a:path w="9865360" h="2218054">
                  <a:moveTo>
                    <a:pt x="4391016" y="9524"/>
                  </a:moveTo>
                  <a:lnTo>
                    <a:pt x="4381491" y="9524"/>
                  </a:lnTo>
                  <a:lnTo>
                    <a:pt x="4381491" y="0"/>
                  </a:lnTo>
                  <a:lnTo>
                    <a:pt x="4391016" y="0"/>
                  </a:lnTo>
                  <a:lnTo>
                    <a:pt x="4391016" y="9524"/>
                  </a:lnTo>
                  <a:close/>
                </a:path>
                <a:path w="9865360" h="2218054">
                  <a:moveTo>
                    <a:pt x="4410066" y="9524"/>
                  </a:moveTo>
                  <a:lnTo>
                    <a:pt x="4400541" y="9524"/>
                  </a:lnTo>
                  <a:lnTo>
                    <a:pt x="4400541" y="0"/>
                  </a:lnTo>
                  <a:lnTo>
                    <a:pt x="4410066" y="0"/>
                  </a:lnTo>
                  <a:lnTo>
                    <a:pt x="4410066" y="9524"/>
                  </a:lnTo>
                  <a:close/>
                </a:path>
                <a:path w="9865360" h="2218054">
                  <a:moveTo>
                    <a:pt x="4429116" y="9524"/>
                  </a:moveTo>
                  <a:lnTo>
                    <a:pt x="4419591" y="9524"/>
                  </a:lnTo>
                  <a:lnTo>
                    <a:pt x="4419591" y="0"/>
                  </a:lnTo>
                  <a:lnTo>
                    <a:pt x="4429116" y="0"/>
                  </a:lnTo>
                  <a:lnTo>
                    <a:pt x="4429116" y="9524"/>
                  </a:lnTo>
                  <a:close/>
                </a:path>
                <a:path w="9865360" h="2218054">
                  <a:moveTo>
                    <a:pt x="4448166" y="9524"/>
                  </a:moveTo>
                  <a:lnTo>
                    <a:pt x="4438641" y="9524"/>
                  </a:lnTo>
                  <a:lnTo>
                    <a:pt x="4438641" y="0"/>
                  </a:lnTo>
                  <a:lnTo>
                    <a:pt x="4448166" y="0"/>
                  </a:lnTo>
                  <a:lnTo>
                    <a:pt x="4448166" y="9524"/>
                  </a:lnTo>
                  <a:close/>
                </a:path>
                <a:path w="9865360" h="2218054">
                  <a:moveTo>
                    <a:pt x="4467216" y="9524"/>
                  </a:moveTo>
                  <a:lnTo>
                    <a:pt x="4457691" y="9524"/>
                  </a:lnTo>
                  <a:lnTo>
                    <a:pt x="4457691" y="0"/>
                  </a:lnTo>
                  <a:lnTo>
                    <a:pt x="4467216" y="0"/>
                  </a:lnTo>
                  <a:lnTo>
                    <a:pt x="4467216" y="9524"/>
                  </a:lnTo>
                  <a:close/>
                </a:path>
                <a:path w="9865360" h="2218054">
                  <a:moveTo>
                    <a:pt x="4486266" y="9524"/>
                  </a:moveTo>
                  <a:lnTo>
                    <a:pt x="4476741" y="9524"/>
                  </a:lnTo>
                  <a:lnTo>
                    <a:pt x="4476741" y="0"/>
                  </a:lnTo>
                  <a:lnTo>
                    <a:pt x="4486266" y="0"/>
                  </a:lnTo>
                  <a:lnTo>
                    <a:pt x="4486266" y="9524"/>
                  </a:lnTo>
                  <a:close/>
                </a:path>
                <a:path w="9865360" h="2218054">
                  <a:moveTo>
                    <a:pt x="4505316" y="9524"/>
                  </a:moveTo>
                  <a:lnTo>
                    <a:pt x="4495791" y="9524"/>
                  </a:lnTo>
                  <a:lnTo>
                    <a:pt x="4495791" y="0"/>
                  </a:lnTo>
                  <a:lnTo>
                    <a:pt x="4505316" y="0"/>
                  </a:lnTo>
                  <a:lnTo>
                    <a:pt x="4505316" y="9524"/>
                  </a:lnTo>
                  <a:close/>
                </a:path>
                <a:path w="9865360" h="2218054">
                  <a:moveTo>
                    <a:pt x="4524366" y="9524"/>
                  </a:moveTo>
                  <a:lnTo>
                    <a:pt x="4514841" y="9524"/>
                  </a:lnTo>
                  <a:lnTo>
                    <a:pt x="4514841" y="0"/>
                  </a:lnTo>
                  <a:lnTo>
                    <a:pt x="4524366" y="0"/>
                  </a:lnTo>
                  <a:lnTo>
                    <a:pt x="4524366" y="9524"/>
                  </a:lnTo>
                  <a:close/>
                </a:path>
                <a:path w="9865360" h="2218054">
                  <a:moveTo>
                    <a:pt x="4543416" y="9524"/>
                  </a:moveTo>
                  <a:lnTo>
                    <a:pt x="4533891" y="9524"/>
                  </a:lnTo>
                  <a:lnTo>
                    <a:pt x="4533891" y="0"/>
                  </a:lnTo>
                  <a:lnTo>
                    <a:pt x="4543416" y="0"/>
                  </a:lnTo>
                  <a:lnTo>
                    <a:pt x="4543416" y="9524"/>
                  </a:lnTo>
                  <a:close/>
                </a:path>
                <a:path w="9865360" h="2218054">
                  <a:moveTo>
                    <a:pt x="4562466" y="9524"/>
                  </a:moveTo>
                  <a:lnTo>
                    <a:pt x="4552941" y="9524"/>
                  </a:lnTo>
                  <a:lnTo>
                    <a:pt x="4552941" y="0"/>
                  </a:lnTo>
                  <a:lnTo>
                    <a:pt x="4562466" y="0"/>
                  </a:lnTo>
                  <a:lnTo>
                    <a:pt x="4562466" y="9524"/>
                  </a:lnTo>
                  <a:close/>
                </a:path>
                <a:path w="9865360" h="2218054">
                  <a:moveTo>
                    <a:pt x="4581516" y="9524"/>
                  </a:moveTo>
                  <a:lnTo>
                    <a:pt x="4571991" y="9524"/>
                  </a:lnTo>
                  <a:lnTo>
                    <a:pt x="4571991" y="0"/>
                  </a:lnTo>
                  <a:lnTo>
                    <a:pt x="4581516" y="0"/>
                  </a:lnTo>
                  <a:lnTo>
                    <a:pt x="4581516" y="9524"/>
                  </a:lnTo>
                  <a:close/>
                </a:path>
                <a:path w="9865360" h="2218054">
                  <a:moveTo>
                    <a:pt x="4600566" y="9524"/>
                  </a:moveTo>
                  <a:lnTo>
                    <a:pt x="4591041" y="9524"/>
                  </a:lnTo>
                  <a:lnTo>
                    <a:pt x="4591041" y="0"/>
                  </a:lnTo>
                  <a:lnTo>
                    <a:pt x="4600566" y="0"/>
                  </a:lnTo>
                  <a:lnTo>
                    <a:pt x="4600566" y="9524"/>
                  </a:lnTo>
                  <a:close/>
                </a:path>
                <a:path w="9865360" h="2218054">
                  <a:moveTo>
                    <a:pt x="4619616" y="9524"/>
                  </a:moveTo>
                  <a:lnTo>
                    <a:pt x="4610091" y="9524"/>
                  </a:lnTo>
                  <a:lnTo>
                    <a:pt x="4610091" y="0"/>
                  </a:lnTo>
                  <a:lnTo>
                    <a:pt x="4619616" y="0"/>
                  </a:lnTo>
                  <a:lnTo>
                    <a:pt x="4619616" y="9524"/>
                  </a:lnTo>
                  <a:close/>
                </a:path>
                <a:path w="9865360" h="2218054">
                  <a:moveTo>
                    <a:pt x="4638666" y="9524"/>
                  </a:moveTo>
                  <a:lnTo>
                    <a:pt x="4629141" y="9524"/>
                  </a:lnTo>
                  <a:lnTo>
                    <a:pt x="4629141" y="0"/>
                  </a:lnTo>
                  <a:lnTo>
                    <a:pt x="4638666" y="0"/>
                  </a:lnTo>
                  <a:lnTo>
                    <a:pt x="4638666" y="9524"/>
                  </a:lnTo>
                  <a:close/>
                </a:path>
                <a:path w="9865360" h="2218054">
                  <a:moveTo>
                    <a:pt x="4657716" y="9524"/>
                  </a:moveTo>
                  <a:lnTo>
                    <a:pt x="4648191" y="9524"/>
                  </a:lnTo>
                  <a:lnTo>
                    <a:pt x="4648191" y="0"/>
                  </a:lnTo>
                  <a:lnTo>
                    <a:pt x="4657716" y="0"/>
                  </a:lnTo>
                  <a:lnTo>
                    <a:pt x="4657716" y="9524"/>
                  </a:lnTo>
                  <a:close/>
                </a:path>
                <a:path w="9865360" h="2218054">
                  <a:moveTo>
                    <a:pt x="4676766" y="9524"/>
                  </a:moveTo>
                  <a:lnTo>
                    <a:pt x="4667241" y="9524"/>
                  </a:lnTo>
                  <a:lnTo>
                    <a:pt x="4667241" y="0"/>
                  </a:lnTo>
                  <a:lnTo>
                    <a:pt x="4676766" y="0"/>
                  </a:lnTo>
                  <a:lnTo>
                    <a:pt x="4676766" y="9524"/>
                  </a:lnTo>
                  <a:close/>
                </a:path>
                <a:path w="9865360" h="2218054">
                  <a:moveTo>
                    <a:pt x="4695816" y="9524"/>
                  </a:moveTo>
                  <a:lnTo>
                    <a:pt x="4686291" y="9524"/>
                  </a:lnTo>
                  <a:lnTo>
                    <a:pt x="4686291" y="0"/>
                  </a:lnTo>
                  <a:lnTo>
                    <a:pt x="4695816" y="0"/>
                  </a:lnTo>
                  <a:lnTo>
                    <a:pt x="4695816" y="9524"/>
                  </a:lnTo>
                  <a:close/>
                </a:path>
                <a:path w="9865360" h="2218054">
                  <a:moveTo>
                    <a:pt x="4714866" y="9524"/>
                  </a:moveTo>
                  <a:lnTo>
                    <a:pt x="4705341" y="9524"/>
                  </a:lnTo>
                  <a:lnTo>
                    <a:pt x="4705341" y="0"/>
                  </a:lnTo>
                  <a:lnTo>
                    <a:pt x="4714866" y="0"/>
                  </a:lnTo>
                  <a:lnTo>
                    <a:pt x="4714866" y="9524"/>
                  </a:lnTo>
                  <a:close/>
                </a:path>
                <a:path w="9865360" h="2218054">
                  <a:moveTo>
                    <a:pt x="4733916" y="9524"/>
                  </a:moveTo>
                  <a:lnTo>
                    <a:pt x="4724391" y="9524"/>
                  </a:lnTo>
                  <a:lnTo>
                    <a:pt x="4724391" y="0"/>
                  </a:lnTo>
                  <a:lnTo>
                    <a:pt x="4733916" y="0"/>
                  </a:lnTo>
                  <a:lnTo>
                    <a:pt x="4733916" y="9524"/>
                  </a:lnTo>
                  <a:close/>
                </a:path>
                <a:path w="9865360" h="2218054">
                  <a:moveTo>
                    <a:pt x="4752966" y="9524"/>
                  </a:moveTo>
                  <a:lnTo>
                    <a:pt x="4743441" y="9524"/>
                  </a:lnTo>
                  <a:lnTo>
                    <a:pt x="4743441" y="0"/>
                  </a:lnTo>
                  <a:lnTo>
                    <a:pt x="4752966" y="0"/>
                  </a:lnTo>
                  <a:lnTo>
                    <a:pt x="4752966" y="9524"/>
                  </a:lnTo>
                  <a:close/>
                </a:path>
                <a:path w="9865360" h="2218054">
                  <a:moveTo>
                    <a:pt x="4772016" y="9524"/>
                  </a:moveTo>
                  <a:lnTo>
                    <a:pt x="4762491" y="9524"/>
                  </a:lnTo>
                  <a:lnTo>
                    <a:pt x="4762491" y="0"/>
                  </a:lnTo>
                  <a:lnTo>
                    <a:pt x="4772016" y="0"/>
                  </a:lnTo>
                  <a:lnTo>
                    <a:pt x="4772016" y="9524"/>
                  </a:lnTo>
                  <a:close/>
                </a:path>
                <a:path w="9865360" h="2218054">
                  <a:moveTo>
                    <a:pt x="4791066" y="9524"/>
                  </a:moveTo>
                  <a:lnTo>
                    <a:pt x="4781541" y="9524"/>
                  </a:lnTo>
                  <a:lnTo>
                    <a:pt x="4781541" y="0"/>
                  </a:lnTo>
                  <a:lnTo>
                    <a:pt x="4791066" y="0"/>
                  </a:lnTo>
                  <a:lnTo>
                    <a:pt x="4791066" y="9524"/>
                  </a:lnTo>
                  <a:close/>
                </a:path>
                <a:path w="9865360" h="2218054">
                  <a:moveTo>
                    <a:pt x="4810116" y="9524"/>
                  </a:moveTo>
                  <a:lnTo>
                    <a:pt x="4800591" y="9524"/>
                  </a:lnTo>
                  <a:lnTo>
                    <a:pt x="4800591" y="0"/>
                  </a:lnTo>
                  <a:lnTo>
                    <a:pt x="4810116" y="0"/>
                  </a:lnTo>
                  <a:lnTo>
                    <a:pt x="4810116" y="9524"/>
                  </a:lnTo>
                  <a:close/>
                </a:path>
                <a:path w="9865360" h="2218054">
                  <a:moveTo>
                    <a:pt x="4829166" y="9524"/>
                  </a:moveTo>
                  <a:lnTo>
                    <a:pt x="4819641" y="9524"/>
                  </a:lnTo>
                  <a:lnTo>
                    <a:pt x="4819641" y="0"/>
                  </a:lnTo>
                  <a:lnTo>
                    <a:pt x="4829166" y="0"/>
                  </a:lnTo>
                  <a:lnTo>
                    <a:pt x="4829166" y="9524"/>
                  </a:lnTo>
                  <a:close/>
                </a:path>
                <a:path w="9865360" h="2218054">
                  <a:moveTo>
                    <a:pt x="4848216" y="9524"/>
                  </a:moveTo>
                  <a:lnTo>
                    <a:pt x="4838691" y="9524"/>
                  </a:lnTo>
                  <a:lnTo>
                    <a:pt x="4838691" y="0"/>
                  </a:lnTo>
                  <a:lnTo>
                    <a:pt x="4848216" y="0"/>
                  </a:lnTo>
                  <a:lnTo>
                    <a:pt x="4848216" y="9524"/>
                  </a:lnTo>
                  <a:close/>
                </a:path>
                <a:path w="9865360" h="2218054">
                  <a:moveTo>
                    <a:pt x="4867266" y="9524"/>
                  </a:moveTo>
                  <a:lnTo>
                    <a:pt x="4857741" y="9524"/>
                  </a:lnTo>
                  <a:lnTo>
                    <a:pt x="4857741" y="0"/>
                  </a:lnTo>
                  <a:lnTo>
                    <a:pt x="4867266" y="0"/>
                  </a:lnTo>
                  <a:lnTo>
                    <a:pt x="4867266" y="9524"/>
                  </a:lnTo>
                  <a:close/>
                </a:path>
                <a:path w="9865360" h="2218054">
                  <a:moveTo>
                    <a:pt x="4886316" y="9524"/>
                  </a:moveTo>
                  <a:lnTo>
                    <a:pt x="4876791" y="9524"/>
                  </a:lnTo>
                  <a:lnTo>
                    <a:pt x="4876791" y="0"/>
                  </a:lnTo>
                  <a:lnTo>
                    <a:pt x="4886316" y="0"/>
                  </a:lnTo>
                  <a:lnTo>
                    <a:pt x="4886316" y="9524"/>
                  </a:lnTo>
                  <a:close/>
                </a:path>
                <a:path w="9865360" h="2218054">
                  <a:moveTo>
                    <a:pt x="4905366" y="9524"/>
                  </a:moveTo>
                  <a:lnTo>
                    <a:pt x="4895841" y="9524"/>
                  </a:lnTo>
                  <a:lnTo>
                    <a:pt x="4895841" y="0"/>
                  </a:lnTo>
                  <a:lnTo>
                    <a:pt x="4905366" y="0"/>
                  </a:lnTo>
                  <a:lnTo>
                    <a:pt x="4905366" y="9524"/>
                  </a:lnTo>
                  <a:close/>
                </a:path>
                <a:path w="9865360" h="2218054">
                  <a:moveTo>
                    <a:pt x="4924416" y="9524"/>
                  </a:moveTo>
                  <a:lnTo>
                    <a:pt x="4914891" y="9524"/>
                  </a:lnTo>
                  <a:lnTo>
                    <a:pt x="4914891" y="0"/>
                  </a:lnTo>
                  <a:lnTo>
                    <a:pt x="4924416" y="0"/>
                  </a:lnTo>
                  <a:lnTo>
                    <a:pt x="4924416" y="9524"/>
                  </a:lnTo>
                  <a:close/>
                </a:path>
                <a:path w="9865360" h="2218054">
                  <a:moveTo>
                    <a:pt x="4943466" y="9524"/>
                  </a:moveTo>
                  <a:lnTo>
                    <a:pt x="4933941" y="9524"/>
                  </a:lnTo>
                  <a:lnTo>
                    <a:pt x="4933941" y="0"/>
                  </a:lnTo>
                  <a:lnTo>
                    <a:pt x="4943466" y="0"/>
                  </a:lnTo>
                  <a:lnTo>
                    <a:pt x="4943466" y="9524"/>
                  </a:lnTo>
                  <a:close/>
                </a:path>
                <a:path w="9865360" h="2218054">
                  <a:moveTo>
                    <a:pt x="4962516" y="9524"/>
                  </a:moveTo>
                  <a:lnTo>
                    <a:pt x="4952991" y="9524"/>
                  </a:lnTo>
                  <a:lnTo>
                    <a:pt x="4952991" y="0"/>
                  </a:lnTo>
                  <a:lnTo>
                    <a:pt x="4962516" y="0"/>
                  </a:lnTo>
                  <a:lnTo>
                    <a:pt x="4962516" y="9524"/>
                  </a:lnTo>
                  <a:close/>
                </a:path>
                <a:path w="9865360" h="2218054">
                  <a:moveTo>
                    <a:pt x="4981566" y="9524"/>
                  </a:moveTo>
                  <a:lnTo>
                    <a:pt x="4972041" y="9524"/>
                  </a:lnTo>
                  <a:lnTo>
                    <a:pt x="4972041" y="0"/>
                  </a:lnTo>
                  <a:lnTo>
                    <a:pt x="4981566" y="0"/>
                  </a:lnTo>
                  <a:lnTo>
                    <a:pt x="4981566" y="9524"/>
                  </a:lnTo>
                  <a:close/>
                </a:path>
                <a:path w="9865360" h="2218054">
                  <a:moveTo>
                    <a:pt x="5000616" y="9524"/>
                  </a:moveTo>
                  <a:lnTo>
                    <a:pt x="4991091" y="9524"/>
                  </a:lnTo>
                  <a:lnTo>
                    <a:pt x="4991091" y="0"/>
                  </a:lnTo>
                  <a:lnTo>
                    <a:pt x="5000616" y="0"/>
                  </a:lnTo>
                  <a:lnTo>
                    <a:pt x="5000616" y="9524"/>
                  </a:lnTo>
                  <a:close/>
                </a:path>
                <a:path w="9865360" h="2218054">
                  <a:moveTo>
                    <a:pt x="5019666" y="9524"/>
                  </a:moveTo>
                  <a:lnTo>
                    <a:pt x="5010141" y="9524"/>
                  </a:lnTo>
                  <a:lnTo>
                    <a:pt x="5010141" y="0"/>
                  </a:lnTo>
                  <a:lnTo>
                    <a:pt x="5019666" y="0"/>
                  </a:lnTo>
                  <a:lnTo>
                    <a:pt x="5019666" y="9524"/>
                  </a:lnTo>
                  <a:close/>
                </a:path>
                <a:path w="9865360" h="2218054">
                  <a:moveTo>
                    <a:pt x="5038716" y="9524"/>
                  </a:moveTo>
                  <a:lnTo>
                    <a:pt x="5029191" y="9524"/>
                  </a:lnTo>
                  <a:lnTo>
                    <a:pt x="5029191" y="0"/>
                  </a:lnTo>
                  <a:lnTo>
                    <a:pt x="5038716" y="0"/>
                  </a:lnTo>
                  <a:lnTo>
                    <a:pt x="5038716" y="9524"/>
                  </a:lnTo>
                  <a:close/>
                </a:path>
                <a:path w="9865360" h="2218054">
                  <a:moveTo>
                    <a:pt x="5057766" y="9524"/>
                  </a:moveTo>
                  <a:lnTo>
                    <a:pt x="5048241" y="9524"/>
                  </a:lnTo>
                  <a:lnTo>
                    <a:pt x="5048241" y="0"/>
                  </a:lnTo>
                  <a:lnTo>
                    <a:pt x="5057766" y="0"/>
                  </a:lnTo>
                  <a:lnTo>
                    <a:pt x="5057766" y="9524"/>
                  </a:lnTo>
                  <a:close/>
                </a:path>
                <a:path w="9865360" h="2218054">
                  <a:moveTo>
                    <a:pt x="5076816" y="9524"/>
                  </a:moveTo>
                  <a:lnTo>
                    <a:pt x="5067291" y="9524"/>
                  </a:lnTo>
                  <a:lnTo>
                    <a:pt x="5067291" y="0"/>
                  </a:lnTo>
                  <a:lnTo>
                    <a:pt x="5076816" y="0"/>
                  </a:lnTo>
                  <a:lnTo>
                    <a:pt x="5076816" y="9524"/>
                  </a:lnTo>
                  <a:close/>
                </a:path>
                <a:path w="9865360" h="2218054">
                  <a:moveTo>
                    <a:pt x="5095866" y="9524"/>
                  </a:moveTo>
                  <a:lnTo>
                    <a:pt x="5086341" y="9524"/>
                  </a:lnTo>
                  <a:lnTo>
                    <a:pt x="5086341" y="0"/>
                  </a:lnTo>
                  <a:lnTo>
                    <a:pt x="5095866" y="0"/>
                  </a:lnTo>
                  <a:lnTo>
                    <a:pt x="5095866" y="9524"/>
                  </a:lnTo>
                  <a:close/>
                </a:path>
                <a:path w="9865360" h="2218054">
                  <a:moveTo>
                    <a:pt x="5114916" y="9524"/>
                  </a:moveTo>
                  <a:lnTo>
                    <a:pt x="5105391" y="9524"/>
                  </a:lnTo>
                  <a:lnTo>
                    <a:pt x="5105391" y="0"/>
                  </a:lnTo>
                  <a:lnTo>
                    <a:pt x="5114916" y="0"/>
                  </a:lnTo>
                  <a:lnTo>
                    <a:pt x="5114916" y="9524"/>
                  </a:lnTo>
                  <a:close/>
                </a:path>
                <a:path w="9865360" h="2218054">
                  <a:moveTo>
                    <a:pt x="5133966" y="9524"/>
                  </a:moveTo>
                  <a:lnTo>
                    <a:pt x="5124441" y="9524"/>
                  </a:lnTo>
                  <a:lnTo>
                    <a:pt x="5124441" y="0"/>
                  </a:lnTo>
                  <a:lnTo>
                    <a:pt x="5133966" y="0"/>
                  </a:lnTo>
                  <a:lnTo>
                    <a:pt x="5133966" y="9524"/>
                  </a:lnTo>
                  <a:close/>
                </a:path>
                <a:path w="9865360" h="2218054">
                  <a:moveTo>
                    <a:pt x="5153016" y="9524"/>
                  </a:moveTo>
                  <a:lnTo>
                    <a:pt x="5143491" y="9524"/>
                  </a:lnTo>
                  <a:lnTo>
                    <a:pt x="5143491" y="0"/>
                  </a:lnTo>
                  <a:lnTo>
                    <a:pt x="5153016" y="0"/>
                  </a:lnTo>
                  <a:lnTo>
                    <a:pt x="5153016" y="9524"/>
                  </a:lnTo>
                  <a:close/>
                </a:path>
                <a:path w="9865360" h="2218054">
                  <a:moveTo>
                    <a:pt x="5172066" y="9524"/>
                  </a:moveTo>
                  <a:lnTo>
                    <a:pt x="5162541" y="9524"/>
                  </a:lnTo>
                  <a:lnTo>
                    <a:pt x="5162541" y="0"/>
                  </a:lnTo>
                  <a:lnTo>
                    <a:pt x="5172066" y="0"/>
                  </a:lnTo>
                  <a:lnTo>
                    <a:pt x="5172066" y="9524"/>
                  </a:lnTo>
                  <a:close/>
                </a:path>
                <a:path w="9865360" h="2218054">
                  <a:moveTo>
                    <a:pt x="5191116" y="9524"/>
                  </a:moveTo>
                  <a:lnTo>
                    <a:pt x="5181591" y="9524"/>
                  </a:lnTo>
                  <a:lnTo>
                    <a:pt x="5181591" y="0"/>
                  </a:lnTo>
                  <a:lnTo>
                    <a:pt x="5191116" y="0"/>
                  </a:lnTo>
                  <a:lnTo>
                    <a:pt x="5191116" y="9524"/>
                  </a:lnTo>
                  <a:close/>
                </a:path>
                <a:path w="9865360" h="2218054">
                  <a:moveTo>
                    <a:pt x="5210166" y="9524"/>
                  </a:moveTo>
                  <a:lnTo>
                    <a:pt x="5200641" y="9524"/>
                  </a:lnTo>
                  <a:lnTo>
                    <a:pt x="5200641" y="0"/>
                  </a:lnTo>
                  <a:lnTo>
                    <a:pt x="5210166" y="0"/>
                  </a:lnTo>
                  <a:lnTo>
                    <a:pt x="5210166" y="9524"/>
                  </a:lnTo>
                  <a:close/>
                </a:path>
                <a:path w="9865360" h="2218054">
                  <a:moveTo>
                    <a:pt x="5229216" y="9524"/>
                  </a:moveTo>
                  <a:lnTo>
                    <a:pt x="5219691" y="9524"/>
                  </a:lnTo>
                  <a:lnTo>
                    <a:pt x="5219691" y="0"/>
                  </a:lnTo>
                  <a:lnTo>
                    <a:pt x="5229216" y="0"/>
                  </a:lnTo>
                  <a:lnTo>
                    <a:pt x="5229216" y="9524"/>
                  </a:lnTo>
                  <a:close/>
                </a:path>
                <a:path w="9865360" h="2218054">
                  <a:moveTo>
                    <a:pt x="5248266" y="9524"/>
                  </a:moveTo>
                  <a:lnTo>
                    <a:pt x="5238741" y="9524"/>
                  </a:lnTo>
                  <a:lnTo>
                    <a:pt x="5238741" y="0"/>
                  </a:lnTo>
                  <a:lnTo>
                    <a:pt x="5248266" y="0"/>
                  </a:lnTo>
                  <a:lnTo>
                    <a:pt x="5248266" y="9524"/>
                  </a:lnTo>
                  <a:close/>
                </a:path>
                <a:path w="9865360" h="2218054">
                  <a:moveTo>
                    <a:pt x="5267316" y="9524"/>
                  </a:moveTo>
                  <a:lnTo>
                    <a:pt x="5257791" y="9524"/>
                  </a:lnTo>
                  <a:lnTo>
                    <a:pt x="5257791" y="0"/>
                  </a:lnTo>
                  <a:lnTo>
                    <a:pt x="5267316" y="0"/>
                  </a:lnTo>
                  <a:lnTo>
                    <a:pt x="5267316" y="9524"/>
                  </a:lnTo>
                  <a:close/>
                </a:path>
                <a:path w="9865360" h="2218054">
                  <a:moveTo>
                    <a:pt x="5286366" y="9524"/>
                  </a:moveTo>
                  <a:lnTo>
                    <a:pt x="5276841" y="9524"/>
                  </a:lnTo>
                  <a:lnTo>
                    <a:pt x="5276841" y="0"/>
                  </a:lnTo>
                  <a:lnTo>
                    <a:pt x="5286366" y="0"/>
                  </a:lnTo>
                  <a:lnTo>
                    <a:pt x="5286366" y="9524"/>
                  </a:lnTo>
                  <a:close/>
                </a:path>
                <a:path w="9865360" h="2218054">
                  <a:moveTo>
                    <a:pt x="5305416" y="9524"/>
                  </a:moveTo>
                  <a:lnTo>
                    <a:pt x="5295891" y="9524"/>
                  </a:lnTo>
                  <a:lnTo>
                    <a:pt x="5295891" y="0"/>
                  </a:lnTo>
                  <a:lnTo>
                    <a:pt x="5305416" y="0"/>
                  </a:lnTo>
                  <a:lnTo>
                    <a:pt x="5305416" y="9524"/>
                  </a:lnTo>
                  <a:close/>
                </a:path>
                <a:path w="9865360" h="2218054">
                  <a:moveTo>
                    <a:pt x="5324466" y="9524"/>
                  </a:moveTo>
                  <a:lnTo>
                    <a:pt x="5314941" y="9524"/>
                  </a:lnTo>
                  <a:lnTo>
                    <a:pt x="5314941" y="0"/>
                  </a:lnTo>
                  <a:lnTo>
                    <a:pt x="5324466" y="0"/>
                  </a:lnTo>
                  <a:lnTo>
                    <a:pt x="5324466" y="9524"/>
                  </a:lnTo>
                  <a:close/>
                </a:path>
                <a:path w="9865360" h="2218054">
                  <a:moveTo>
                    <a:pt x="5343516" y="9524"/>
                  </a:moveTo>
                  <a:lnTo>
                    <a:pt x="5333991" y="9524"/>
                  </a:lnTo>
                  <a:lnTo>
                    <a:pt x="5333991" y="0"/>
                  </a:lnTo>
                  <a:lnTo>
                    <a:pt x="5343516" y="0"/>
                  </a:lnTo>
                  <a:lnTo>
                    <a:pt x="5343516" y="9524"/>
                  </a:lnTo>
                  <a:close/>
                </a:path>
                <a:path w="9865360" h="2218054">
                  <a:moveTo>
                    <a:pt x="5362566" y="9524"/>
                  </a:moveTo>
                  <a:lnTo>
                    <a:pt x="5353041" y="9524"/>
                  </a:lnTo>
                  <a:lnTo>
                    <a:pt x="5353041" y="0"/>
                  </a:lnTo>
                  <a:lnTo>
                    <a:pt x="5362566" y="0"/>
                  </a:lnTo>
                  <a:lnTo>
                    <a:pt x="5362566" y="9524"/>
                  </a:lnTo>
                  <a:close/>
                </a:path>
                <a:path w="9865360" h="2218054">
                  <a:moveTo>
                    <a:pt x="5381616" y="9524"/>
                  </a:moveTo>
                  <a:lnTo>
                    <a:pt x="5372091" y="9524"/>
                  </a:lnTo>
                  <a:lnTo>
                    <a:pt x="5372091" y="0"/>
                  </a:lnTo>
                  <a:lnTo>
                    <a:pt x="5381616" y="0"/>
                  </a:lnTo>
                  <a:lnTo>
                    <a:pt x="5381616" y="9524"/>
                  </a:lnTo>
                  <a:close/>
                </a:path>
                <a:path w="9865360" h="2218054">
                  <a:moveTo>
                    <a:pt x="5400666" y="9524"/>
                  </a:moveTo>
                  <a:lnTo>
                    <a:pt x="5391141" y="9524"/>
                  </a:lnTo>
                  <a:lnTo>
                    <a:pt x="5391141" y="0"/>
                  </a:lnTo>
                  <a:lnTo>
                    <a:pt x="5400666" y="0"/>
                  </a:lnTo>
                  <a:lnTo>
                    <a:pt x="5400666" y="9524"/>
                  </a:lnTo>
                  <a:close/>
                </a:path>
                <a:path w="9865360" h="2218054">
                  <a:moveTo>
                    <a:pt x="5419716" y="9524"/>
                  </a:moveTo>
                  <a:lnTo>
                    <a:pt x="5410191" y="9524"/>
                  </a:lnTo>
                  <a:lnTo>
                    <a:pt x="5410191" y="0"/>
                  </a:lnTo>
                  <a:lnTo>
                    <a:pt x="5419716" y="0"/>
                  </a:lnTo>
                  <a:lnTo>
                    <a:pt x="5419716" y="9524"/>
                  </a:lnTo>
                  <a:close/>
                </a:path>
                <a:path w="9865360" h="2218054">
                  <a:moveTo>
                    <a:pt x="5438766" y="9524"/>
                  </a:moveTo>
                  <a:lnTo>
                    <a:pt x="5429241" y="9524"/>
                  </a:lnTo>
                  <a:lnTo>
                    <a:pt x="5429241" y="0"/>
                  </a:lnTo>
                  <a:lnTo>
                    <a:pt x="5438766" y="0"/>
                  </a:lnTo>
                  <a:lnTo>
                    <a:pt x="5438766" y="9524"/>
                  </a:lnTo>
                  <a:close/>
                </a:path>
                <a:path w="9865360" h="2218054">
                  <a:moveTo>
                    <a:pt x="5457816" y="9524"/>
                  </a:moveTo>
                  <a:lnTo>
                    <a:pt x="5448291" y="9524"/>
                  </a:lnTo>
                  <a:lnTo>
                    <a:pt x="5448291" y="0"/>
                  </a:lnTo>
                  <a:lnTo>
                    <a:pt x="5457816" y="0"/>
                  </a:lnTo>
                  <a:lnTo>
                    <a:pt x="5457816" y="9524"/>
                  </a:lnTo>
                  <a:close/>
                </a:path>
                <a:path w="9865360" h="2218054">
                  <a:moveTo>
                    <a:pt x="5476866" y="9524"/>
                  </a:moveTo>
                  <a:lnTo>
                    <a:pt x="5467341" y="9524"/>
                  </a:lnTo>
                  <a:lnTo>
                    <a:pt x="5467341" y="0"/>
                  </a:lnTo>
                  <a:lnTo>
                    <a:pt x="5476866" y="0"/>
                  </a:lnTo>
                  <a:lnTo>
                    <a:pt x="5476866" y="9524"/>
                  </a:lnTo>
                  <a:close/>
                </a:path>
                <a:path w="9865360" h="2218054">
                  <a:moveTo>
                    <a:pt x="5495916" y="9524"/>
                  </a:moveTo>
                  <a:lnTo>
                    <a:pt x="5486391" y="9524"/>
                  </a:lnTo>
                  <a:lnTo>
                    <a:pt x="5486391" y="0"/>
                  </a:lnTo>
                  <a:lnTo>
                    <a:pt x="5495916" y="0"/>
                  </a:lnTo>
                  <a:lnTo>
                    <a:pt x="5495916" y="9524"/>
                  </a:lnTo>
                  <a:close/>
                </a:path>
                <a:path w="9865360" h="2218054">
                  <a:moveTo>
                    <a:pt x="5514966" y="9524"/>
                  </a:moveTo>
                  <a:lnTo>
                    <a:pt x="5505441" y="9524"/>
                  </a:lnTo>
                  <a:lnTo>
                    <a:pt x="5505441" y="0"/>
                  </a:lnTo>
                  <a:lnTo>
                    <a:pt x="5514966" y="0"/>
                  </a:lnTo>
                  <a:lnTo>
                    <a:pt x="5514966" y="9524"/>
                  </a:lnTo>
                  <a:close/>
                </a:path>
                <a:path w="9865360" h="2218054">
                  <a:moveTo>
                    <a:pt x="5534016" y="9524"/>
                  </a:moveTo>
                  <a:lnTo>
                    <a:pt x="5524491" y="9524"/>
                  </a:lnTo>
                  <a:lnTo>
                    <a:pt x="5524491" y="0"/>
                  </a:lnTo>
                  <a:lnTo>
                    <a:pt x="5534016" y="0"/>
                  </a:lnTo>
                  <a:lnTo>
                    <a:pt x="5534016" y="9524"/>
                  </a:lnTo>
                  <a:close/>
                </a:path>
                <a:path w="9865360" h="2218054">
                  <a:moveTo>
                    <a:pt x="5553066" y="9524"/>
                  </a:moveTo>
                  <a:lnTo>
                    <a:pt x="5543541" y="9524"/>
                  </a:lnTo>
                  <a:lnTo>
                    <a:pt x="5543541" y="0"/>
                  </a:lnTo>
                  <a:lnTo>
                    <a:pt x="5553066" y="0"/>
                  </a:lnTo>
                  <a:lnTo>
                    <a:pt x="5553066" y="9524"/>
                  </a:lnTo>
                  <a:close/>
                </a:path>
                <a:path w="9865360" h="2218054">
                  <a:moveTo>
                    <a:pt x="5572116" y="9524"/>
                  </a:moveTo>
                  <a:lnTo>
                    <a:pt x="5562591" y="9524"/>
                  </a:lnTo>
                  <a:lnTo>
                    <a:pt x="5562591" y="0"/>
                  </a:lnTo>
                  <a:lnTo>
                    <a:pt x="5572116" y="0"/>
                  </a:lnTo>
                  <a:lnTo>
                    <a:pt x="5572116" y="9524"/>
                  </a:lnTo>
                  <a:close/>
                </a:path>
                <a:path w="9865360" h="2218054">
                  <a:moveTo>
                    <a:pt x="5591166" y="9524"/>
                  </a:moveTo>
                  <a:lnTo>
                    <a:pt x="5581641" y="9524"/>
                  </a:lnTo>
                  <a:lnTo>
                    <a:pt x="5581641" y="0"/>
                  </a:lnTo>
                  <a:lnTo>
                    <a:pt x="5591166" y="0"/>
                  </a:lnTo>
                  <a:lnTo>
                    <a:pt x="5591166" y="9524"/>
                  </a:lnTo>
                  <a:close/>
                </a:path>
                <a:path w="9865360" h="2218054">
                  <a:moveTo>
                    <a:pt x="5610216" y="9524"/>
                  </a:moveTo>
                  <a:lnTo>
                    <a:pt x="5600691" y="9524"/>
                  </a:lnTo>
                  <a:lnTo>
                    <a:pt x="5600691" y="0"/>
                  </a:lnTo>
                  <a:lnTo>
                    <a:pt x="5610216" y="0"/>
                  </a:lnTo>
                  <a:lnTo>
                    <a:pt x="5610216" y="9524"/>
                  </a:lnTo>
                  <a:close/>
                </a:path>
                <a:path w="9865360" h="2218054">
                  <a:moveTo>
                    <a:pt x="5629266" y="9524"/>
                  </a:moveTo>
                  <a:lnTo>
                    <a:pt x="5619741" y="9524"/>
                  </a:lnTo>
                  <a:lnTo>
                    <a:pt x="5619741" y="0"/>
                  </a:lnTo>
                  <a:lnTo>
                    <a:pt x="5629266" y="0"/>
                  </a:lnTo>
                  <a:lnTo>
                    <a:pt x="5629266" y="9524"/>
                  </a:lnTo>
                  <a:close/>
                </a:path>
                <a:path w="9865360" h="2218054">
                  <a:moveTo>
                    <a:pt x="5648316" y="9524"/>
                  </a:moveTo>
                  <a:lnTo>
                    <a:pt x="5638791" y="9524"/>
                  </a:lnTo>
                  <a:lnTo>
                    <a:pt x="5638791" y="0"/>
                  </a:lnTo>
                  <a:lnTo>
                    <a:pt x="5648316" y="0"/>
                  </a:lnTo>
                  <a:lnTo>
                    <a:pt x="5648316" y="9524"/>
                  </a:lnTo>
                  <a:close/>
                </a:path>
                <a:path w="9865360" h="2218054">
                  <a:moveTo>
                    <a:pt x="5667366" y="9524"/>
                  </a:moveTo>
                  <a:lnTo>
                    <a:pt x="5657841" y="9524"/>
                  </a:lnTo>
                  <a:lnTo>
                    <a:pt x="5657841" y="0"/>
                  </a:lnTo>
                  <a:lnTo>
                    <a:pt x="5667366" y="0"/>
                  </a:lnTo>
                  <a:lnTo>
                    <a:pt x="5667366" y="9524"/>
                  </a:lnTo>
                  <a:close/>
                </a:path>
                <a:path w="9865360" h="2218054">
                  <a:moveTo>
                    <a:pt x="5686416" y="9524"/>
                  </a:moveTo>
                  <a:lnTo>
                    <a:pt x="5676891" y="9524"/>
                  </a:lnTo>
                  <a:lnTo>
                    <a:pt x="5676891" y="0"/>
                  </a:lnTo>
                  <a:lnTo>
                    <a:pt x="5686416" y="0"/>
                  </a:lnTo>
                  <a:lnTo>
                    <a:pt x="5686416" y="9524"/>
                  </a:lnTo>
                  <a:close/>
                </a:path>
                <a:path w="9865360" h="2218054">
                  <a:moveTo>
                    <a:pt x="5705466" y="9524"/>
                  </a:moveTo>
                  <a:lnTo>
                    <a:pt x="5695941" y="9524"/>
                  </a:lnTo>
                  <a:lnTo>
                    <a:pt x="5695941" y="0"/>
                  </a:lnTo>
                  <a:lnTo>
                    <a:pt x="5705466" y="0"/>
                  </a:lnTo>
                  <a:lnTo>
                    <a:pt x="5705466" y="9524"/>
                  </a:lnTo>
                  <a:close/>
                </a:path>
                <a:path w="9865360" h="2218054">
                  <a:moveTo>
                    <a:pt x="5724516" y="9524"/>
                  </a:moveTo>
                  <a:lnTo>
                    <a:pt x="5714991" y="9524"/>
                  </a:lnTo>
                  <a:lnTo>
                    <a:pt x="5714991" y="0"/>
                  </a:lnTo>
                  <a:lnTo>
                    <a:pt x="5724516" y="0"/>
                  </a:lnTo>
                  <a:lnTo>
                    <a:pt x="5724516" y="9524"/>
                  </a:lnTo>
                  <a:close/>
                </a:path>
                <a:path w="9865360" h="2218054">
                  <a:moveTo>
                    <a:pt x="5743566" y="9524"/>
                  </a:moveTo>
                  <a:lnTo>
                    <a:pt x="5734041" y="9524"/>
                  </a:lnTo>
                  <a:lnTo>
                    <a:pt x="5734041" y="0"/>
                  </a:lnTo>
                  <a:lnTo>
                    <a:pt x="5743566" y="0"/>
                  </a:lnTo>
                  <a:lnTo>
                    <a:pt x="5743566" y="9524"/>
                  </a:lnTo>
                  <a:close/>
                </a:path>
                <a:path w="9865360" h="2218054">
                  <a:moveTo>
                    <a:pt x="5762616" y="9524"/>
                  </a:moveTo>
                  <a:lnTo>
                    <a:pt x="5753091" y="9524"/>
                  </a:lnTo>
                  <a:lnTo>
                    <a:pt x="5753091" y="0"/>
                  </a:lnTo>
                  <a:lnTo>
                    <a:pt x="5762616" y="0"/>
                  </a:lnTo>
                  <a:lnTo>
                    <a:pt x="5762616" y="9524"/>
                  </a:lnTo>
                  <a:close/>
                </a:path>
                <a:path w="9865360" h="2218054">
                  <a:moveTo>
                    <a:pt x="5781666" y="9524"/>
                  </a:moveTo>
                  <a:lnTo>
                    <a:pt x="5772141" y="9524"/>
                  </a:lnTo>
                  <a:lnTo>
                    <a:pt x="5772141" y="0"/>
                  </a:lnTo>
                  <a:lnTo>
                    <a:pt x="5781666" y="0"/>
                  </a:lnTo>
                  <a:lnTo>
                    <a:pt x="5781666" y="9524"/>
                  </a:lnTo>
                  <a:close/>
                </a:path>
                <a:path w="9865360" h="2218054">
                  <a:moveTo>
                    <a:pt x="5800716" y="9524"/>
                  </a:moveTo>
                  <a:lnTo>
                    <a:pt x="5791191" y="9524"/>
                  </a:lnTo>
                  <a:lnTo>
                    <a:pt x="5791191" y="0"/>
                  </a:lnTo>
                  <a:lnTo>
                    <a:pt x="5800716" y="0"/>
                  </a:lnTo>
                  <a:lnTo>
                    <a:pt x="5800716" y="9524"/>
                  </a:lnTo>
                  <a:close/>
                </a:path>
                <a:path w="9865360" h="2218054">
                  <a:moveTo>
                    <a:pt x="5819766" y="9524"/>
                  </a:moveTo>
                  <a:lnTo>
                    <a:pt x="5810241" y="9524"/>
                  </a:lnTo>
                  <a:lnTo>
                    <a:pt x="5810241" y="0"/>
                  </a:lnTo>
                  <a:lnTo>
                    <a:pt x="5819766" y="0"/>
                  </a:lnTo>
                  <a:lnTo>
                    <a:pt x="5819766" y="9524"/>
                  </a:lnTo>
                  <a:close/>
                </a:path>
                <a:path w="9865360" h="2218054">
                  <a:moveTo>
                    <a:pt x="5838816" y="9524"/>
                  </a:moveTo>
                  <a:lnTo>
                    <a:pt x="5829291" y="9524"/>
                  </a:lnTo>
                  <a:lnTo>
                    <a:pt x="5829291" y="0"/>
                  </a:lnTo>
                  <a:lnTo>
                    <a:pt x="5838816" y="0"/>
                  </a:lnTo>
                  <a:lnTo>
                    <a:pt x="5838816" y="9524"/>
                  </a:lnTo>
                  <a:close/>
                </a:path>
                <a:path w="9865360" h="2218054">
                  <a:moveTo>
                    <a:pt x="5857866" y="9524"/>
                  </a:moveTo>
                  <a:lnTo>
                    <a:pt x="5848341" y="9524"/>
                  </a:lnTo>
                  <a:lnTo>
                    <a:pt x="5848341" y="0"/>
                  </a:lnTo>
                  <a:lnTo>
                    <a:pt x="5857866" y="0"/>
                  </a:lnTo>
                  <a:lnTo>
                    <a:pt x="5857866" y="9524"/>
                  </a:lnTo>
                  <a:close/>
                </a:path>
                <a:path w="9865360" h="2218054">
                  <a:moveTo>
                    <a:pt x="5876916" y="9524"/>
                  </a:moveTo>
                  <a:lnTo>
                    <a:pt x="5867391" y="9524"/>
                  </a:lnTo>
                  <a:lnTo>
                    <a:pt x="5867391" y="0"/>
                  </a:lnTo>
                  <a:lnTo>
                    <a:pt x="5876916" y="0"/>
                  </a:lnTo>
                  <a:lnTo>
                    <a:pt x="5876916" y="9524"/>
                  </a:lnTo>
                  <a:close/>
                </a:path>
                <a:path w="9865360" h="2218054">
                  <a:moveTo>
                    <a:pt x="5895966" y="9524"/>
                  </a:moveTo>
                  <a:lnTo>
                    <a:pt x="5886441" y="9524"/>
                  </a:lnTo>
                  <a:lnTo>
                    <a:pt x="5886441" y="0"/>
                  </a:lnTo>
                  <a:lnTo>
                    <a:pt x="5895966" y="0"/>
                  </a:lnTo>
                  <a:lnTo>
                    <a:pt x="5895966" y="9524"/>
                  </a:lnTo>
                  <a:close/>
                </a:path>
                <a:path w="9865360" h="2218054">
                  <a:moveTo>
                    <a:pt x="5915016" y="9524"/>
                  </a:moveTo>
                  <a:lnTo>
                    <a:pt x="5905491" y="9524"/>
                  </a:lnTo>
                  <a:lnTo>
                    <a:pt x="5905491" y="0"/>
                  </a:lnTo>
                  <a:lnTo>
                    <a:pt x="5915016" y="0"/>
                  </a:lnTo>
                  <a:lnTo>
                    <a:pt x="5915016" y="9524"/>
                  </a:lnTo>
                  <a:close/>
                </a:path>
                <a:path w="9865360" h="2218054">
                  <a:moveTo>
                    <a:pt x="5934066" y="9524"/>
                  </a:moveTo>
                  <a:lnTo>
                    <a:pt x="5924541" y="9524"/>
                  </a:lnTo>
                  <a:lnTo>
                    <a:pt x="5924541" y="0"/>
                  </a:lnTo>
                  <a:lnTo>
                    <a:pt x="5934066" y="0"/>
                  </a:lnTo>
                  <a:lnTo>
                    <a:pt x="5934066" y="9524"/>
                  </a:lnTo>
                  <a:close/>
                </a:path>
                <a:path w="9865360" h="2218054">
                  <a:moveTo>
                    <a:pt x="5953116" y="9524"/>
                  </a:moveTo>
                  <a:lnTo>
                    <a:pt x="5943591" y="9524"/>
                  </a:lnTo>
                  <a:lnTo>
                    <a:pt x="5943591" y="0"/>
                  </a:lnTo>
                  <a:lnTo>
                    <a:pt x="5953116" y="0"/>
                  </a:lnTo>
                  <a:lnTo>
                    <a:pt x="5953116" y="9524"/>
                  </a:lnTo>
                  <a:close/>
                </a:path>
                <a:path w="9865360" h="2218054">
                  <a:moveTo>
                    <a:pt x="5972166" y="9524"/>
                  </a:moveTo>
                  <a:lnTo>
                    <a:pt x="5962641" y="9524"/>
                  </a:lnTo>
                  <a:lnTo>
                    <a:pt x="5962641" y="0"/>
                  </a:lnTo>
                  <a:lnTo>
                    <a:pt x="5972166" y="0"/>
                  </a:lnTo>
                  <a:lnTo>
                    <a:pt x="5972166" y="9524"/>
                  </a:lnTo>
                  <a:close/>
                </a:path>
                <a:path w="9865360" h="2218054">
                  <a:moveTo>
                    <a:pt x="5991216" y="9524"/>
                  </a:moveTo>
                  <a:lnTo>
                    <a:pt x="5981691" y="9524"/>
                  </a:lnTo>
                  <a:lnTo>
                    <a:pt x="5981691" y="0"/>
                  </a:lnTo>
                  <a:lnTo>
                    <a:pt x="5991216" y="0"/>
                  </a:lnTo>
                  <a:lnTo>
                    <a:pt x="5991216" y="9524"/>
                  </a:lnTo>
                  <a:close/>
                </a:path>
                <a:path w="9865360" h="2218054">
                  <a:moveTo>
                    <a:pt x="6010266" y="9524"/>
                  </a:moveTo>
                  <a:lnTo>
                    <a:pt x="6000741" y="9524"/>
                  </a:lnTo>
                  <a:lnTo>
                    <a:pt x="6000741" y="0"/>
                  </a:lnTo>
                  <a:lnTo>
                    <a:pt x="6010266" y="0"/>
                  </a:lnTo>
                  <a:lnTo>
                    <a:pt x="6010266" y="9524"/>
                  </a:lnTo>
                  <a:close/>
                </a:path>
                <a:path w="9865360" h="2218054">
                  <a:moveTo>
                    <a:pt x="6029316" y="9524"/>
                  </a:moveTo>
                  <a:lnTo>
                    <a:pt x="6019791" y="9524"/>
                  </a:lnTo>
                  <a:lnTo>
                    <a:pt x="6019791" y="0"/>
                  </a:lnTo>
                  <a:lnTo>
                    <a:pt x="6029316" y="0"/>
                  </a:lnTo>
                  <a:lnTo>
                    <a:pt x="6029316" y="9524"/>
                  </a:lnTo>
                  <a:close/>
                </a:path>
                <a:path w="9865360" h="2218054">
                  <a:moveTo>
                    <a:pt x="6048366" y="9524"/>
                  </a:moveTo>
                  <a:lnTo>
                    <a:pt x="6038841" y="9524"/>
                  </a:lnTo>
                  <a:lnTo>
                    <a:pt x="6038841" y="0"/>
                  </a:lnTo>
                  <a:lnTo>
                    <a:pt x="6048366" y="0"/>
                  </a:lnTo>
                  <a:lnTo>
                    <a:pt x="6048366" y="9524"/>
                  </a:lnTo>
                  <a:close/>
                </a:path>
                <a:path w="9865360" h="2218054">
                  <a:moveTo>
                    <a:pt x="6067416" y="9524"/>
                  </a:moveTo>
                  <a:lnTo>
                    <a:pt x="6057891" y="9524"/>
                  </a:lnTo>
                  <a:lnTo>
                    <a:pt x="6057891" y="0"/>
                  </a:lnTo>
                  <a:lnTo>
                    <a:pt x="6067416" y="0"/>
                  </a:lnTo>
                  <a:lnTo>
                    <a:pt x="6067416" y="9524"/>
                  </a:lnTo>
                  <a:close/>
                </a:path>
                <a:path w="9865360" h="2218054">
                  <a:moveTo>
                    <a:pt x="6086466" y="9524"/>
                  </a:moveTo>
                  <a:lnTo>
                    <a:pt x="6076941" y="9524"/>
                  </a:lnTo>
                  <a:lnTo>
                    <a:pt x="6076941" y="0"/>
                  </a:lnTo>
                  <a:lnTo>
                    <a:pt x="6086466" y="0"/>
                  </a:lnTo>
                  <a:lnTo>
                    <a:pt x="6086466" y="9524"/>
                  </a:lnTo>
                  <a:close/>
                </a:path>
                <a:path w="9865360" h="2218054">
                  <a:moveTo>
                    <a:pt x="6105516" y="9524"/>
                  </a:moveTo>
                  <a:lnTo>
                    <a:pt x="6095991" y="9524"/>
                  </a:lnTo>
                  <a:lnTo>
                    <a:pt x="6095991" y="0"/>
                  </a:lnTo>
                  <a:lnTo>
                    <a:pt x="6105516" y="0"/>
                  </a:lnTo>
                  <a:lnTo>
                    <a:pt x="6105516" y="9524"/>
                  </a:lnTo>
                  <a:close/>
                </a:path>
                <a:path w="9865360" h="2218054">
                  <a:moveTo>
                    <a:pt x="6124566" y="9524"/>
                  </a:moveTo>
                  <a:lnTo>
                    <a:pt x="6115041" y="9524"/>
                  </a:lnTo>
                  <a:lnTo>
                    <a:pt x="6115041" y="0"/>
                  </a:lnTo>
                  <a:lnTo>
                    <a:pt x="6124566" y="0"/>
                  </a:lnTo>
                  <a:lnTo>
                    <a:pt x="6124566" y="9524"/>
                  </a:lnTo>
                  <a:close/>
                </a:path>
                <a:path w="9865360" h="2218054">
                  <a:moveTo>
                    <a:pt x="6143616" y="9524"/>
                  </a:moveTo>
                  <a:lnTo>
                    <a:pt x="6134091" y="9524"/>
                  </a:lnTo>
                  <a:lnTo>
                    <a:pt x="6134091" y="0"/>
                  </a:lnTo>
                  <a:lnTo>
                    <a:pt x="6143616" y="0"/>
                  </a:lnTo>
                  <a:lnTo>
                    <a:pt x="6143616" y="9524"/>
                  </a:lnTo>
                  <a:close/>
                </a:path>
                <a:path w="9865360" h="2218054">
                  <a:moveTo>
                    <a:pt x="6162666" y="9524"/>
                  </a:moveTo>
                  <a:lnTo>
                    <a:pt x="6153141" y="9524"/>
                  </a:lnTo>
                  <a:lnTo>
                    <a:pt x="6153141" y="0"/>
                  </a:lnTo>
                  <a:lnTo>
                    <a:pt x="6162666" y="0"/>
                  </a:lnTo>
                  <a:lnTo>
                    <a:pt x="6162666" y="9524"/>
                  </a:lnTo>
                  <a:close/>
                </a:path>
                <a:path w="9865360" h="2218054">
                  <a:moveTo>
                    <a:pt x="6181716" y="9524"/>
                  </a:moveTo>
                  <a:lnTo>
                    <a:pt x="6172191" y="9524"/>
                  </a:lnTo>
                  <a:lnTo>
                    <a:pt x="6172191" y="0"/>
                  </a:lnTo>
                  <a:lnTo>
                    <a:pt x="6181716" y="0"/>
                  </a:lnTo>
                  <a:lnTo>
                    <a:pt x="6181716" y="9524"/>
                  </a:lnTo>
                  <a:close/>
                </a:path>
                <a:path w="9865360" h="2218054">
                  <a:moveTo>
                    <a:pt x="6200766" y="9524"/>
                  </a:moveTo>
                  <a:lnTo>
                    <a:pt x="6191241" y="9524"/>
                  </a:lnTo>
                  <a:lnTo>
                    <a:pt x="6191241" y="0"/>
                  </a:lnTo>
                  <a:lnTo>
                    <a:pt x="6200766" y="0"/>
                  </a:lnTo>
                  <a:lnTo>
                    <a:pt x="6200766" y="9524"/>
                  </a:lnTo>
                  <a:close/>
                </a:path>
                <a:path w="9865360" h="2218054">
                  <a:moveTo>
                    <a:pt x="6219816" y="9524"/>
                  </a:moveTo>
                  <a:lnTo>
                    <a:pt x="6210291" y="9524"/>
                  </a:lnTo>
                  <a:lnTo>
                    <a:pt x="6210291" y="0"/>
                  </a:lnTo>
                  <a:lnTo>
                    <a:pt x="6219816" y="0"/>
                  </a:lnTo>
                  <a:lnTo>
                    <a:pt x="6219816" y="9524"/>
                  </a:lnTo>
                  <a:close/>
                </a:path>
                <a:path w="9865360" h="2218054">
                  <a:moveTo>
                    <a:pt x="6238866" y="9524"/>
                  </a:moveTo>
                  <a:lnTo>
                    <a:pt x="6229341" y="9524"/>
                  </a:lnTo>
                  <a:lnTo>
                    <a:pt x="6229341" y="0"/>
                  </a:lnTo>
                  <a:lnTo>
                    <a:pt x="6238866" y="0"/>
                  </a:lnTo>
                  <a:lnTo>
                    <a:pt x="6238866" y="9524"/>
                  </a:lnTo>
                  <a:close/>
                </a:path>
                <a:path w="9865360" h="2218054">
                  <a:moveTo>
                    <a:pt x="6257916" y="9524"/>
                  </a:moveTo>
                  <a:lnTo>
                    <a:pt x="6248391" y="9524"/>
                  </a:lnTo>
                  <a:lnTo>
                    <a:pt x="6248391" y="0"/>
                  </a:lnTo>
                  <a:lnTo>
                    <a:pt x="6257916" y="0"/>
                  </a:lnTo>
                  <a:lnTo>
                    <a:pt x="6257916" y="9524"/>
                  </a:lnTo>
                  <a:close/>
                </a:path>
                <a:path w="9865360" h="2218054">
                  <a:moveTo>
                    <a:pt x="6276966" y="9524"/>
                  </a:moveTo>
                  <a:lnTo>
                    <a:pt x="6267441" y="9524"/>
                  </a:lnTo>
                  <a:lnTo>
                    <a:pt x="6267441" y="0"/>
                  </a:lnTo>
                  <a:lnTo>
                    <a:pt x="6276966" y="0"/>
                  </a:lnTo>
                  <a:lnTo>
                    <a:pt x="6276966" y="9524"/>
                  </a:lnTo>
                  <a:close/>
                </a:path>
                <a:path w="9865360" h="2218054">
                  <a:moveTo>
                    <a:pt x="6296016" y="9524"/>
                  </a:moveTo>
                  <a:lnTo>
                    <a:pt x="6286491" y="9524"/>
                  </a:lnTo>
                  <a:lnTo>
                    <a:pt x="6286491" y="0"/>
                  </a:lnTo>
                  <a:lnTo>
                    <a:pt x="6296016" y="0"/>
                  </a:lnTo>
                  <a:lnTo>
                    <a:pt x="6296016" y="9524"/>
                  </a:lnTo>
                  <a:close/>
                </a:path>
                <a:path w="9865360" h="2218054">
                  <a:moveTo>
                    <a:pt x="6315066" y="9524"/>
                  </a:moveTo>
                  <a:lnTo>
                    <a:pt x="6305541" y="9524"/>
                  </a:lnTo>
                  <a:lnTo>
                    <a:pt x="6305541" y="0"/>
                  </a:lnTo>
                  <a:lnTo>
                    <a:pt x="6315066" y="0"/>
                  </a:lnTo>
                  <a:lnTo>
                    <a:pt x="6315066" y="9524"/>
                  </a:lnTo>
                  <a:close/>
                </a:path>
                <a:path w="9865360" h="2218054">
                  <a:moveTo>
                    <a:pt x="6334116" y="9524"/>
                  </a:moveTo>
                  <a:lnTo>
                    <a:pt x="6324591" y="9524"/>
                  </a:lnTo>
                  <a:lnTo>
                    <a:pt x="6324591" y="0"/>
                  </a:lnTo>
                  <a:lnTo>
                    <a:pt x="6334116" y="0"/>
                  </a:lnTo>
                  <a:lnTo>
                    <a:pt x="6334116" y="9524"/>
                  </a:lnTo>
                  <a:close/>
                </a:path>
                <a:path w="9865360" h="2218054">
                  <a:moveTo>
                    <a:pt x="6353166" y="9524"/>
                  </a:moveTo>
                  <a:lnTo>
                    <a:pt x="6343641" y="9524"/>
                  </a:lnTo>
                  <a:lnTo>
                    <a:pt x="6343641" y="0"/>
                  </a:lnTo>
                  <a:lnTo>
                    <a:pt x="6353166" y="0"/>
                  </a:lnTo>
                  <a:lnTo>
                    <a:pt x="6353166" y="9524"/>
                  </a:lnTo>
                  <a:close/>
                </a:path>
                <a:path w="9865360" h="2218054">
                  <a:moveTo>
                    <a:pt x="6372216" y="9524"/>
                  </a:moveTo>
                  <a:lnTo>
                    <a:pt x="6362691" y="9524"/>
                  </a:lnTo>
                  <a:lnTo>
                    <a:pt x="6362691" y="0"/>
                  </a:lnTo>
                  <a:lnTo>
                    <a:pt x="6372216" y="0"/>
                  </a:lnTo>
                  <a:lnTo>
                    <a:pt x="6372216" y="9524"/>
                  </a:lnTo>
                  <a:close/>
                </a:path>
                <a:path w="9865360" h="2218054">
                  <a:moveTo>
                    <a:pt x="6391266" y="9524"/>
                  </a:moveTo>
                  <a:lnTo>
                    <a:pt x="6381741" y="9524"/>
                  </a:lnTo>
                  <a:lnTo>
                    <a:pt x="6381741" y="0"/>
                  </a:lnTo>
                  <a:lnTo>
                    <a:pt x="6391266" y="0"/>
                  </a:lnTo>
                  <a:lnTo>
                    <a:pt x="6391266" y="9524"/>
                  </a:lnTo>
                  <a:close/>
                </a:path>
                <a:path w="9865360" h="2218054">
                  <a:moveTo>
                    <a:pt x="6410316" y="9524"/>
                  </a:moveTo>
                  <a:lnTo>
                    <a:pt x="6400791" y="9524"/>
                  </a:lnTo>
                  <a:lnTo>
                    <a:pt x="6400791" y="0"/>
                  </a:lnTo>
                  <a:lnTo>
                    <a:pt x="6410316" y="0"/>
                  </a:lnTo>
                  <a:lnTo>
                    <a:pt x="6410316" y="9524"/>
                  </a:lnTo>
                  <a:close/>
                </a:path>
                <a:path w="9865360" h="2218054">
                  <a:moveTo>
                    <a:pt x="6429366" y="9524"/>
                  </a:moveTo>
                  <a:lnTo>
                    <a:pt x="6419841" y="9524"/>
                  </a:lnTo>
                  <a:lnTo>
                    <a:pt x="6419841" y="0"/>
                  </a:lnTo>
                  <a:lnTo>
                    <a:pt x="6429366" y="0"/>
                  </a:lnTo>
                  <a:lnTo>
                    <a:pt x="6429366" y="9524"/>
                  </a:lnTo>
                  <a:close/>
                </a:path>
                <a:path w="9865360" h="2218054">
                  <a:moveTo>
                    <a:pt x="6448416" y="9524"/>
                  </a:moveTo>
                  <a:lnTo>
                    <a:pt x="6438891" y="9524"/>
                  </a:lnTo>
                  <a:lnTo>
                    <a:pt x="6438891" y="0"/>
                  </a:lnTo>
                  <a:lnTo>
                    <a:pt x="6448416" y="0"/>
                  </a:lnTo>
                  <a:lnTo>
                    <a:pt x="6448416" y="9524"/>
                  </a:lnTo>
                  <a:close/>
                </a:path>
                <a:path w="9865360" h="2218054">
                  <a:moveTo>
                    <a:pt x="6467466" y="9524"/>
                  </a:moveTo>
                  <a:lnTo>
                    <a:pt x="6457941" y="9524"/>
                  </a:lnTo>
                  <a:lnTo>
                    <a:pt x="6457941" y="0"/>
                  </a:lnTo>
                  <a:lnTo>
                    <a:pt x="6467466" y="0"/>
                  </a:lnTo>
                  <a:lnTo>
                    <a:pt x="6467466" y="9524"/>
                  </a:lnTo>
                  <a:close/>
                </a:path>
                <a:path w="9865360" h="2218054">
                  <a:moveTo>
                    <a:pt x="6486516" y="9524"/>
                  </a:moveTo>
                  <a:lnTo>
                    <a:pt x="6476991" y="9524"/>
                  </a:lnTo>
                  <a:lnTo>
                    <a:pt x="6476991" y="0"/>
                  </a:lnTo>
                  <a:lnTo>
                    <a:pt x="6486516" y="0"/>
                  </a:lnTo>
                  <a:lnTo>
                    <a:pt x="6486516" y="9524"/>
                  </a:lnTo>
                  <a:close/>
                </a:path>
                <a:path w="9865360" h="2218054">
                  <a:moveTo>
                    <a:pt x="6505566" y="9524"/>
                  </a:moveTo>
                  <a:lnTo>
                    <a:pt x="6496041" y="9524"/>
                  </a:lnTo>
                  <a:lnTo>
                    <a:pt x="6496041" y="0"/>
                  </a:lnTo>
                  <a:lnTo>
                    <a:pt x="6505566" y="0"/>
                  </a:lnTo>
                  <a:lnTo>
                    <a:pt x="6505566" y="9524"/>
                  </a:lnTo>
                  <a:close/>
                </a:path>
                <a:path w="9865360" h="2218054">
                  <a:moveTo>
                    <a:pt x="6524616" y="9524"/>
                  </a:moveTo>
                  <a:lnTo>
                    <a:pt x="6515091" y="9524"/>
                  </a:lnTo>
                  <a:lnTo>
                    <a:pt x="6515091" y="0"/>
                  </a:lnTo>
                  <a:lnTo>
                    <a:pt x="6524616" y="0"/>
                  </a:lnTo>
                  <a:lnTo>
                    <a:pt x="6524616" y="9524"/>
                  </a:lnTo>
                  <a:close/>
                </a:path>
                <a:path w="9865360" h="2218054">
                  <a:moveTo>
                    <a:pt x="6543666" y="9524"/>
                  </a:moveTo>
                  <a:lnTo>
                    <a:pt x="6534141" y="9524"/>
                  </a:lnTo>
                  <a:lnTo>
                    <a:pt x="6534141" y="0"/>
                  </a:lnTo>
                  <a:lnTo>
                    <a:pt x="6543666" y="0"/>
                  </a:lnTo>
                  <a:lnTo>
                    <a:pt x="6543666" y="9524"/>
                  </a:lnTo>
                  <a:close/>
                </a:path>
                <a:path w="9865360" h="2218054">
                  <a:moveTo>
                    <a:pt x="6562716" y="9524"/>
                  </a:moveTo>
                  <a:lnTo>
                    <a:pt x="6553191" y="9524"/>
                  </a:lnTo>
                  <a:lnTo>
                    <a:pt x="6553191" y="0"/>
                  </a:lnTo>
                  <a:lnTo>
                    <a:pt x="6562716" y="0"/>
                  </a:lnTo>
                  <a:lnTo>
                    <a:pt x="6562716" y="9524"/>
                  </a:lnTo>
                  <a:close/>
                </a:path>
                <a:path w="9865360" h="2218054">
                  <a:moveTo>
                    <a:pt x="6581766" y="9524"/>
                  </a:moveTo>
                  <a:lnTo>
                    <a:pt x="6572241" y="9524"/>
                  </a:lnTo>
                  <a:lnTo>
                    <a:pt x="6572241" y="0"/>
                  </a:lnTo>
                  <a:lnTo>
                    <a:pt x="6581766" y="0"/>
                  </a:lnTo>
                  <a:lnTo>
                    <a:pt x="6581766" y="9524"/>
                  </a:lnTo>
                  <a:close/>
                </a:path>
                <a:path w="9865360" h="2218054">
                  <a:moveTo>
                    <a:pt x="6600816" y="9524"/>
                  </a:moveTo>
                  <a:lnTo>
                    <a:pt x="6591291" y="9524"/>
                  </a:lnTo>
                  <a:lnTo>
                    <a:pt x="6591291" y="0"/>
                  </a:lnTo>
                  <a:lnTo>
                    <a:pt x="6600816" y="0"/>
                  </a:lnTo>
                  <a:lnTo>
                    <a:pt x="6600816" y="9524"/>
                  </a:lnTo>
                  <a:close/>
                </a:path>
                <a:path w="9865360" h="2218054">
                  <a:moveTo>
                    <a:pt x="6619866" y="9524"/>
                  </a:moveTo>
                  <a:lnTo>
                    <a:pt x="6610341" y="9524"/>
                  </a:lnTo>
                  <a:lnTo>
                    <a:pt x="6610341" y="0"/>
                  </a:lnTo>
                  <a:lnTo>
                    <a:pt x="6619866" y="0"/>
                  </a:lnTo>
                  <a:lnTo>
                    <a:pt x="6619866" y="9524"/>
                  </a:lnTo>
                  <a:close/>
                </a:path>
                <a:path w="9865360" h="2218054">
                  <a:moveTo>
                    <a:pt x="6638916" y="9524"/>
                  </a:moveTo>
                  <a:lnTo>
                    <a:pt x="6629391" y="9524"/>
                  </a:lnTo>
                  <a:lnTo>
                    <a:pt x="6629391" y="0"/>
                  </a:lnTo>
                  <a:lnTo>
                    <a:pt x="6638916" y="0"/>
                  </a:lnTo>
                  <a:lnTo>
                    <a:pt x="6638916" y="9524"/>
                  </a:lnTo>
                  <a:close/>
                </a:path>
                <a:path w="9865360" h="2218054">
                  <a:moveTo>
                    <a:pt x="6657966" y="9524"/>
                  </a:moveTo>
                  <a:lnTo>
                    <a:pt x="6648441" y="9524"/>
                  </a:lnTo>
                  <a:lnTo>
                    <a:pt x="6648441" y="0"/>
                  </a:lnTo>
                  <a:lnTo>
                    <a:pt x="6657966" y="0"/>
                  </a:lnTo>
                  <a:lnTo>
                    <a:pt x="6657966" y="9524"/>
                  </a:lnTo>
                  <a:close/>
                </a:path>
                <a:path w="9865360" h="2218054">
                  <a:moveTo>
                    <a:pt x="6677016" y="9524"/>
                  </a:moveTo>
                  <a:lnTo>
                    <a:pt x="6667491" y="9524"/>
                  </a:lnTo>
                  <a:lnTo>
                    <a:pt x="6667491" y="0"/>
                  </a:lnTo>
                  <a:lnTo>
                    <a:pt x="6677016" y="0"/>
                  </a:lnTo>
                  <a:lnTo>
                    <a:pt x="6677016" y="9524"/>
                  </a:lnTo>
                  <a:close/>
                </a:path>
                <a:path w="9865360" h="2218054">
                  <a:moveTo>
                    <a:pt x="6696066" y="9524"/>
                  </a:moveTo>
                  <a:lnTo>
                    <a:pt x="6686541" y="9524"/>
                  </a:lnTo>
                  <a:lnTo>
                    <a:pt x="6686541" y="0"/>
                  </a:lnTo>
                  <a:lnTo>
                    <a:pt x="6696066" y="0"/>
                  </a:lnTo>
                  <a:lnTo>
                    <a:pt x="6696066" y="9524"/>
                  </a:lnTo>
                  <a:close/>
                </a:path>
                <a:path w="9865360" h="2218054">
                  <a:moveTo>
                    <a:pt x="6715116" y="9524"/>
                  </a:moveTo>
                  <a:lnTo>
                    <a:pt x="6705591" y="9524"/>
                  </a:lnTo>
                  <a:lnTo>
                    <a:pt x="6705591" y="0"/>
                  </a:lnTo>
                  <a:lnTo>
                    <a:pt x="6715116" y="0"/>
                  </a:lnTo>
                  <a:lnTo>
                    <a:pt x="6715116" y="9524"/>
                  </a:lnTo>
                  <a:close/>
                </a:path>
                <a:path w="9865360" h="2218054">
                  <a:moveTo>
                    <a:pt x="6734166" y="9524"/>
                  </a:moveTo>
                  <a:lnTo>
                    <a:pt x="6724641" y="9524"/>
                  </a:lnTo>
                  <a:lnTo>
                    <a:pt x="6724641" y="0"/>
                  </a:lnTo>
                  <a:lnTo>
                    <a:pt x="6734166" y="0"/>
                  </a:lnTo>
                  <a:lnTo>
                    <a:pt x="6734166" y="9524"/>
                  </a:lnTo>
                  <a:close/>
                </a:path>
                <a:path w="9865360" h="2218054">
                  <a:moveTo>
                    <a:pt x="6753216" y="9524"/>
                  </a:moveTo>
                  <a:lnTo>
                    <a:pt x="6743691" y="9524"/>
                  </a:lnTo>
                  <a:lnTo>
                    <a:pt x="6743691" y="0"/>
                  </a:lnTo>
                  <a:lnTo>
                    <a:pt x="6753216" y="0"/>
                  </a:lnTo>
                  <a:lnTo>
                    <a:pt x="6753216" y="9524"/>
                  </a:lnTo>
                  <a:close/>
                </a:path>
                <a:path w="9865360" h="2218054">
                  <a:moveTo>
                    <a:pt x="6772266" y="9524"/>
                  </a:moveTo>
                  <a:lnTo>
                    <a:pt x="6762741" y="9524"/>
                  </a:lnTo>
                  <a:lnTo>
                    <a:pt x="6762741" y="0"/>
                  </a:lnTo>
                  <a:lnTo>
                    <a:pt x="6772266" y="0"/>
                  </a:lnTo>
                  <a:lnTo>
                    <a:pt x="6772266" y="9524"/>
                  </a:lnTo>
                  <a:close/>
                </a:path>
                <a:path w="9865360" h="2218054">
                  <a:moveTo>
                    <a:pt x="6791316" y="9524"/>
                  </a:moveTo>
                  <a:lnTo>
                    <a:pt x="6781791" y="9524"/>
                  </a:lnTo>
                  <a:lnTo>
                    <a:pt x="6781791" y="0"/>
                  </a:lnTo>
                  <a:lnTo>
                    <a:pt x="6791316" y="0"/>
                  </a:lnTo>
                  <a:lnTo>
                    <a:pt x="6791316" y="9524"/>
                  </a:lnTo>
                  <a:close/>
                </a:path>
                <a:path w="9865360" h="2218054">
                  <a:moveTo>
                    <a:pt x="6810366" y="9524"/>
                  </a:moveTo>
                  <a:lnTo>
                    <a:pt x="6800841" y="9524"/>
                  </a:lnTo>
                  <a:lnTo>
                    <a:pt x="6800841" y="0"/>
                  </a:lnTo>
                  <a:lnTo>
                    <a:pt x="6810366" y="0"/>
                  </a:lnTo>
                  <a:lnTo>
                    <a:pt x="6810366" y="9524"/>
                  </a:lnTo>
                  <a:close/>
                </a:path>
                <a:path w="9865360" h="2218054">
                  <a:moveTo>
                    <a:pt x="6829416" y="9524"/>
                  </a:moveTo>
                  <a:lnTo>
                    <a:pt x="6819891" y="9524"/>
                  </a:lnTo>
                  <a:lnTo>
                    <a:pt x="6819891" y="0"/>
                  </a:lnTo>
                  <a:lnTo>
                    <a:pt x="6829416" y="0"/>
                  </a:lnTo>
                  <a:lnTo>
                    <a:pt x="6829416" y="9524"/>
                  </a:lnTo>
                  <a:close/>
                </a:path>
                <a:path w="9865360" h="2218054">
                  <a:moveTo>
                    <a:pt x="6848466" y="9524"/>
                  </a:moveTo>
                  <a:lnTo>
                    <a:pt x="6838941" y="9524"/>
                  </a:lnTo>
                  <a:lnTo>
                    <a:pt x="6838941" y="0"/>
                  </a:lnTo>
                  <a:lnTo>
                    <a:pt x="6848466" y="0"/>
                  </a:lnTo>
                  <a:lnTo>
                    <a:pt x="6848466" y="9524"/>
                  </a:lnTo>
                  <a:close/>
                </a:path>
                <a:path w="9865360" h="2218054">
                  <a:moveTo>
                    <a:pt x="6867516" y="9524"/>
                  </a:moveTo>
                  <a:lnTo>
                    <a:pt x="6857991" y="9524"/>
                  </a:lnTo>
                  <a:lnTo>
                    <a:pt x="6857991" y="0"/>
                  </a:lnTo>
                  <a:lnTo>
                    <a:pt x="6867516" y="0"/>
                  </a:lnTo>
                  <a:lnTo>
                    <a:pt x="6867516" y="9524"/>
                  </a:lnTo>
                  <a:close/>
                </a:path>
                <a:path w="9865360" h="2218054">
                  <a:moveTo>
                    <a:pt x="6886566" y="9524"/>
                  </a:moveTo>
                  <a:lnTo>
                    <a:pt x="6877041" y="9524"/>
                  </a:lnTo>
                  <a:lnTo>
                    <a:pt x="6877041" y="0"/>
                  </a:lnTo>
                  <a:lnTo>
                    <a:pt x="6886566" y="0"/>
                  </a:lnTo>
                  <a:lnTo>
                    <a:pt x="6886566" y="9524"/>
                  </a:lnTo>
                  <a:close/>
                </a:path>
                <a:path w="9865360" h="2218054">
                  <a:moveTo>
                    <a:pt x="6905616" y="9524"/>
                  </a:moveTo>
                  <a:lnTo>
                    <a:pt x="6896091" y="9524"/>
                  </a:lnTo>
                  <a:lnTo>
                    <a:pt x="6896091" y="0"/>
                  </a:lnTo>
                  <a:lnTo>
                    <a:pt x="6905616" y="0"/>
                  </a:lnTo>
                  <a:lnTo>
                    <a:pt x="6905616" y="9524"/>
                  </a:lnTo>
                  <a:close/>
                </a:path>
                <a:path w="9865360" h="2218054">
                  <a:moveTo>
                    <a:pt x="6924666" y="9524"/>
                  </a:moveTo>
                  <a:lnTo>
                    <a:pt x="6915141" y="9524"/>
                  </a:lnTo>
                  <a:lnTo>
                    <a:pt x="6915141" y="0"/>
                  </a:lnTo>
                  <a:lnTo>
                    <a:pt x="6924666" y="0"/>
                  </a:lnTo>
                  <a:lnTo>
                    <a:pt x="6924666" y="9524"/>
                  </a:lnTo>
                  <a:close/>
                </a:path>
                <a:path w="9865360" h="2218054">
                  <a:moveTo>
                    <a:pt x="6943716" y="9524"/>
                  </a:moveTo>
                  <a:lnTo>
                    <a:pt x="6934191" y="9524"/>
                  </a:lnTo>
                  <a:lnTo>
                    <a:pt x="6934191" y="0"/>
                  </a:lnTo>
                  <a:lnTo>
                    <a:pt x="6943716" y="0"/>
                  </a:lnTo>
                  <a:lnTo>
                    <a:pt x="6943716" y="9524"/>
                  </a:lnTo>
                  <a:close/>
                </a:path>
                <a:path w="9865360" h="2218054">
                  <a:moveTo>
                    <a:pt x="6962766" y="9524"/>
                  </a:moveTo>
                  <a:lnTo>
                    <a:pt x="6953241" y="9524"/>
                  </a:lnTo>
                  <a:lnTo>
                    <a:pt x="6953241" y="0"/>
                  </a:lnTo>
                  <a:lnTo>
                    <a:pt x="6962766" y="0"/>
                  </a:lnTo>
                  <a:lnTo>
                    <a:pt x="6962766" y="9524"/>
                  </a:lnTo>
                  <a:close/>
                </a:path>
                <a:path w="9865360" h="2218054">
                  <a:moveTo>
                    <a:pt x="6981816" y="9524"/>
                  </a:moveTo>
                  <a:lnTo>
                    <a:pt x="6972291" y="9524"/>
                  </a:lnTo>
                  <a:lnTo>
                    <a:pt x="6972291" y="0"/>
                  </a:lnTo>
                  <a:lnTo>
                    <a:pt x="6981816" y="0"/>
                  </a:lnTo>
                  <a:lnTo>
                    <a:pt x="6981816" y="9524"/>
                  </a:lnTo>
                  <a:close/>
                </a:path>
                <a:path w="9865360" h="2218054">
                  <a:moveTo>
                    <a:pt x="7000866" y="9524"/>
                  </a:moveTo>
                  <a:lnTo>
                    <a:pt x="6991341" y="9524"/>
                  </a:lnTo>
                  <a:lnTo>
                    <a:pt x="6991341" y="0"/>
                  </a:lnTo>
                  <a:lnTo>
                    <a:pt x="7000866" y="0"/>
                  </a:lnTo>
                  <a:lnTo>
                    <a:pt x="7000866" y="9524"/>
                  </a:lnTo>
                  <a:close/>
                </a:path>
                <a:path w="9865360" h="2218054">
                  <a:moveTo>
                    <a:pt x="7019916" y="9524"/>
                  </a:moveTo>
                  <a:lnTo>
                    <a:pt x="7010391" y="9524"/>
                  </a:lnTo>
                  <a:lnTo>
                    <a:pt x="7010391" y="0"/>
                  </a:lnTo>
                  <a:lnTo>
                    <a:pt x="7019916" y="0"/>
                  </a:lnTo>
                  <a:lnTo>
                    <a:pt x="7019916" y="9524"/>
                  </a:lnTo>
                  <a:close/>
                </a:path>
                <a:path w="9865360" h="2218054">
                  <a:moveTo>
                    <a:pt x="7038966" y="9524"/>
                  </a:moveTo>
                  <a:lnTo>
                    <a:pt x="7029441" y="9524"/>
                  </a:lnTo>
                  <a:lnTo>
                    <a:pt x="7029441" y="0"/>
                  </a:lnTo>
                  <a:lnTo>
                    <a:pt x="7038966" y="0"/>
                  </a:lnTo>
                  <a:lnTo>
                    <a:pt x="7038966" y="9524"/>
                  </a:lnTo>
                  <a:close/>
                </a:path>
                <a:path w="9865360" h="2218054">
                  <a:moveTo>
                    <a:pt x="7058016" y="9524"/>
                  </a:moveTo>
                  <a:lnTo>
                    <a:pt x="7048491" y="9524"/>
                  </a:lnTo>
                  <a:lnTo>
                    <a:pt x="7048491" y="0"/>
                  </a:lnTo>
                  <a:lnTo>
                    <a:pt x="7058016" y="0"/>
                  </a:lnTo>
                  <a:lnTo>
                    <a:pt x="7058016" y="9524"/>
                  </a:lnTo>
                  <a:close/>
                </a:path>
                <a:path w="9865360" h="2218054">
                  <a:moveTo>
                    <a:pt x="7077066" y="9524"/>
                  </a:moveTo>
                  <a:lnTo>
                    <a:pt x="7067541" y="9524"/>
                  </a:lnTo>
                  <a:lnTo>
                    <a:pt x="7067541" y="0"/>
                  </a:lnTo>
                  <a:lnTo>
                    <a:pt x="7077066" y="0"/>
                  </a:lnTo>
                  <a:lnTo>
                    <a:pt x="7077066" y="9524"/>
                  </a:lnTo>
                  <a:close/>
                </a:path>
                <a:path w="9865360" h="2218054">
                  <a:moveTo>
                    <a:pt x="7096116" y="9524"/>
                  </a:moveTo>
                  <a:lnTo>
                    <a:pt x="7086591" y="9524"/>
                  </a:lnTo>
                  <a:lnTo>
                    <a:pt x="7086591" y="0"/>
                  </a:lnTo>
                  <a:lnTo>
                    <a:pt x="7096116" y="0"/>
                  </a:lnTo>
                  <a:lnTo>
                    <a:pt x="7096116" y="9524"/>
                  </a:lnTo>
                  <a:close/>
                </a:path>
                <a:path w="9865360" h="2218054">
                  <a:moveTo>
                    <a:pt x="7115166" y="9524"/>
                  </a:moveTo>
                  <a:lnTo>
                    <a:pt x="7105641" y="9524"/>
                  </a:lnTo>
                  <a:lnTo>
                    <a:pt x="7105641" y="0"/>
                  </a:lnTo>
                  <a:lnTo>
                    <a:pt x="7115166" y="0"/>
                  </a:lnTo>
                  <a:lnTo>
                    <a:pt x="7115166" y="9524"/>
                  </a:lnTo>
                  <a:close/>
                </a:path>
                <a:path w="9865360" h="2218054">
                  <a:moveTo>
                    <a:pt x="7134216" y="9524"/>
                  </a:moveTo>
                  <a:lnTo>
                    <a:pt x="7124691" y="9524"/>
                  </a:lnTo>
                  <a:lnTo>
                    <a:pt x="7124691" y="0"/>
                  </a:lnTo>
                  <a:lnTo>
                    <a:pt x="7134216" y="0"/>
                  </a:lnTo>
                  <a:lnTo>
                    <a:pt x="7134216" y="9524"/>
                  </a:lnTo>
                  <a:close/>
                </a:path>
                <a:path w="9865360" h="2218054">
                  <a:moveTo>
                    <a:pt x="7153266" y="9524"/>
                  </a:moveTo>
                  <a:lnTo>
                    <a:pt x="7143741" y="9524"/>
                  </a:lnTo>
                  <a:lnTo>
                    <a:pt x="7143741" y="0"/>
                  </a:lnTo>
                  <a:lnTo>
                    <a:pt x="7153266" y="0"/>
                  </a:lnTo>
                  <a:lnTo>
                    <a:pt x="7153266" y="9524"/>
                  </a:lnTo>
                  <a:close/>
                </a:path>
                <a:path w="9865360" h="2218054">
                  <a:moveTo>
                    <a:pt x="7172316" y="9524"/>
                  </a:moveTo>
                  <a:lnTo>
                    <a:pt x="7162791" y="9524"/>
                  </a:lnTo>
                  <a:lnTo>
                    <a:pt x="7162791" y="0"/>
                  </a:lnTo>
                  <a:lnTo>
                    <a:pt x="7172316" y="0"/>
                  </a:lnTo>
                  <a:lnTo>
                    <a:pt x="7172316" y="9524"/>
                  </a:lnTo>
                  <a:close/>
                </a:path>
                <a:path w="9865360" h="2218054">
                  <a:moveTo>
                    <a:pt x="7191366" y="9524"/>
                  </a:moveTo>
                  <a:lnTo>
                    <a:pt x="7181841" y="9524"/>
                  </a:lnTo>
                  <a:lnTo>
                    <a:pt x="7181841" y="0"/>
                  </a:lnTo>
                  <a:lnTo>
                    <a:pt x="7191366" y="0"/>
                  </a:lnTo>
                  <a:lnTo>
                    <a:pt x="7191366" y="9524"/>
                  </a:lnTo>
                  <a:close/>
                </a:path>
                <a:path w="9865360" h="2218054">
                  <a:moveTo>
                    <a:pt x="7210416" y="9524"/>
                  </a:moveTo>
                  <a:lnTo>
                    <a:pt x="7200891" y="9524"/>
                  </a:lnTo>
                  <a:lnTo>
                    <a:pt x="7200891" y="0"/>
                  </a:lnTo>
                  <a:lnTo>
                    <a:pt x="7210416" y="0"/>
                  </a:lnTo>
                  <a:lnTo>
                    <a:pt x="7210416" y="9524"/>
                  </a:lnTo>
                  <a:close/>
                </a:path>
                <a:path w="9865360" h="2218054">
                  <a:moveTo>
                    <a:pt x="7229466" y="9524"/>
                  </a:moveTo>
                  <a:lnTo>
                    <a:pt x="7219941" y="9524"/>
                  </a:lnTo>
                  <a:lnTo>
                    <a:pt x="7219941" y="0"/>
                  </a:lnTo>
                  <a:lnTo>
                    <a:pt x="7229466" y="0"/>
                  </a:lnTo>
                  <a:lnTo>
                    <a:pt x="7229466" y="9524"/>
                  </a:lnTo>
                  <a:close/>
                </a:path>
                <a:path w="9865360" h="2218054">
                  <a:moveTo>
                    <a:pt x="7248516" y="9524"/>
                  </a:moveTo>
                  <a:lnTo>
                    <a:pt x="7238991" y="9524"/>
                  </a:lnTo>
                  <a:lnTo>
                    <a:pt x="7238991" y="0"/>
                  </a:lnTo>
                  <a:lnTo>
                    <a:pt x="7248516" y="0"/>
                  </a:lnTo>
                  <a:lnTo>
                    <a:pt x="7248516" y="9524"/>
                  </a:lnTo>
                  <a:close/>
                </a:path>
                <a:path w="9865360" h="2218054">
                  <a:moveTo>
                    <a:pt x="7267566" y="9524"/>
                  </a:moveTo>
                  <a:lnTo>
                    <a:pt x="7258041" y="9524"/>
                  </a:lnTo>
                  <a:lnTo>
                    <a:pt x="7258041" y="0"/>
                  </a:lnTo>
                  <a:lnTo>
                    <a:pt x="7267566" y="0"/>
                  </a:lnTo>
                  <a:lnTo>
                    <a:pt x="7267566" y="9524"/>
                  </a:lnTo>
                  <a:close/>
                </a:path>
                <a:path w="9865360" h="2218054">
                  <a:moveTo>
                    <a:pt x="7286616" y="9524"/>
                  </a:moveTo>
                  <a:lnTo>
                    <a:pt x="7277091" y="9524"/>
                  </a:lnTo>
                  <a:lnTo>
                    <a:pt x="7277091" y="0"/>
                  </a:lnTo>
                  <a:lnTo>
                    <a:pt x="7286616" y="0"/>
                  </a:lnTo>
                  <a:lnTo>
                    <a:pt x="7286616" y="9524"/>
                  </a:lnTo>
                  <a:close/>
                </a:path>
                <a:path w="9865360" h="2218054">
                  <a:moveTo>
                    <a:pt x="7305666" y="9524"/>
                  </a:moveTo>
                  <a:lnTo>
                    <a:pt x="7296141" y="9524"/>
                  </a:lnTo>
                  <a:lnTo>
                    <a:pt x="7296141" y="0"/>
                  </a:lnTo>
                  <a:lnTo>
                    <a:pt x="7305666" y="0"/>
                  </a:lnTo>
                  <a:lnTo>
                    <a:pt x="7305666" y="9524"/>
                  </a:lnTo>
                  <a:close/>
                </a:path>
                <a:path w="9865360" h="2218054">
                  <a:moveTo>
                    <a:pt x="7324716" y="9524"/>
                  </a:moveTo>
                  <a:lnTo>
                    <a:pt x="7315191" y="9524"/>
                  </a:lnTo>
                  <a:lnTo>
                    <a:pt x="7315191" y="0"/>
                  </a:lnTo>
                  <a:lnTo>
                    <a:pt x="7324716" y="0"/>
                  </a:lnTo>
                  <a:lnTo>
                    <a:pt x="7324716" y="9524"/>
                  </a:lnTo>
                  <a:close/>
                </a:path>
                <a:path w="9865360" h="2218054">
                  <a:moveTo>
                    <a:pt x="7343766" y="9524"/>
                  </a:moveTo>
                  <a:lnTo>
                    <a:pt x="7334241" y="9524"/>
                  </a:lnTo>
                  <a:lnTo>
                    <a:pt x="7334241" y="0"/>
                  </a:lnTo>
                  <a:lnTo>
                    <a:pt x="7343766" y="0"/>
                  </a:lnTo>
                  <a:lnTo>
                    <a:pt x="7343766" y="9524"/>
                  </a:lnTo>
                  <a:close/>
                </a:path>
                <a:path w="9865360" h="2218054">
                  <a:moveTo>
                    <a:pt x="7362816" y="9524"/>
                  </a:moveTo>
                  <a:lnTo>
                    <a:pt x="7353291" y="9524"/>
                  </a:lnTo>
                  <a:lnTo>
                    <a:pt x="7353291" y="0"/>
                  </a:lnTo>
                  <a:lnTo>
                    <a:pt x="7362816" y="0"/>
                  </a:lnTo>
                  <a:lnTo>
                    <a:pt x="7362816" y="9524"/>
                  </a:lnTo>
                  <a:close/>
                </a:path>
                <a:path w="9865360" h="2218054">
                  <a:moveTo>
                    <a:pt x="7381866" y="9524"/>
                  </a:moveTo>
                  <a:lnTo>
                    <a:pt x="7372341" y="9524"/>
                  </a:lnTo>
                  <a:lnTo>
                    <a:pt x="7372341" y="0"/>
                  </a:lnTo>
                  <a:lnTo>
                    <a:pt x="7381866" y="0"/>
                  </a:lnTo>
                  <a:lnTo>
                    <a:pt x="7381866" y="9524"/>
                  </a:lnTo>
                  <a:close/>
                </a:path>
                <a:path w="9865360" h="2218054">
                  <a:moveTo>
                    <a:pt x="7400916" y="9524"/>
                  </a:moveTo>
                  <a:lnTo>
                    <a:pt x="7391391" y="9524"/>
                  </a:lnTo>
                  <a:lnTo>
                    <a:pt x="7391391" y="0"/>
                  </a:lnTo>
                  <a:lnTo>
                    <a:pt x="7400916" y="0"/>
                  </a:lnTo>
                  <a:lnTo>
                    <a:pt x="7400916" y="9524"/>
                  </a:lnTo>
                  <a:close/>
                </a:path>
                <a:path w="9865360" h="2218054">
                  <a:moveTo>
                    <a:pt x="7419966" y="9524"/>
                  </a:moveTo>
                  <a:lnTo>
                    <a:pt x="7410441" y="9524"/>
                  </a:lnTo>
                  <a:lnTo>
                    <a:pt x="7410441" y="0"/>
                  </a:lnTo>
                  <a:lnTo>
                    <a:pt x="7419966" y="0"/>
                  </a:lnTo>
                  <a:lnTo>
                    <a:pt x="7419966" y="9524"/>
                  </a:lnTo>
                  <a:close/>
                </a:path>
                <a:path w="9865360" h="2218054">
                  <a:moveTo>
                    <a:pt x="7439016" y="9524"/>
                  </a:moveTo>
                  <a:lnTo>
                    <a:pt x="7429491" y="9524"/>
                  </a:lnTo>
                  <a:lnTo>
                    <a:pt x="7429491" y="0"/>
                  </a:lnTo>
                  <a:lnTo>
                    <a:pt x="7439016" y="0"/>
                  </a:lnTo>
                  <a:lnTo>
                    <a:pt x="7439016" y="9524"/>
                  </a:lnTo>
                  <a:close/>
                </a:path>
                <a:path w="9865360" h="2218054">
                  <a:moveTo>
                    <a:pt x="7458066" y="9524"/>
                  </a:moveTo>
                  <a:lnTo>
                    <a:pt x="7448541" y="9524"/>
                  </a:lnTo>
                  <a:lnTo>
                    <a:pt x="7448541" y="0"/>
                  </a:lnTo>
                  <a:lnTo>
                    <a:pt x="7458066" y="0"/>
                  </a:lnTo>
                  <a:lnTo>
                    <a:pt x="7458066" y="9524"/>
                  </a:lnTo>
                  <a:close/>
                </a:path>
                <a:path w="9865360" h="2218054">
                  <a:moveTo>
                    <a:pt x="7477116" y="9524"/>
                  </a:moveTo>
                  <a:lnTo>
                    <a:pt x="7467591" y="9524"/>
                  </a:lnTo>
                  <a:lnTo>
                    <a:pt x="7467591" y="0"/>
                  </a:lnTo>
                  <a:lnTo>
                    <a:pt x="7477116" y="0"/>
                  </a:lnTo>
                  <a:lnTo>
                    <a:pt x="7477116" y="9524"/>
                  </a:lnTo>
                  <a:close/>
                </a:path>
                <a:path w="9865360" h="2218054">
                  <a:moveTo>
                    <a:pt x="7496166" y="9524"/>
                  </a:moveTo>
                  <a:lnTo>
                    <a:pt x="7486641" y="9524"/>
                  </a:lnTo>
                  <a:lnTo>
                    <a:pt x="7486641" y="0"/>
                  </a:lnTo>
                  <a:lnTo>
                    <a:pt x="7496166" y="0"/>
                  </a:lnTo>
                  <a:lnTo>
                    <a:pt x="7496166" y="9524"/>
                  </a:lnTo>
                  <a:close/>
                </a:path>
                <a:path w="9865360" h="2218054">
                  <a:moveTo>
                    <a:pt x="7515216" y="9524"/>
                  </a:moveTo>
                  <a:lnTo>
                    <a:pt x="7505691" y="9524"/>
                  </a:lnTo>
                  <a:lnTo>
                    <a:pt x="7505691" y="0"/>
                  </a:lnTo>
                  <a:lnTo>
                    <a:pt x="7515216" y="0"/>
                  </a:lnTo>
                  <a:lnTo>
                    <a:pt x="7515216" y="9524"/>
                  </a:lnTo>
                  <a:close/>
                </a:path>
                <a:path w="9865360" h="2218054">
                  <a:moveTo>
                    <a:pt x="7534266" y="9524"/>
                  </a:moveTo>
                  <a:lnTo>
                    <a:pt x="7524741" y="9524"/>
                  </a:lnTo>
                  <a:lnTo>
                    <a:pt x="7524741" y="0"/>
                  </a:lnTo>
                  <a:lnTo>
                    <a:pt x="7534266" y="0"/>
                  </a:lnTo>
                  <a:lnTo>
                    <a:pt x="7534266" y="9524"/>
                  </a:lnTo>
                  <a:close/>
                </a:path>
                <a:path w="9865360" h="2218054">
                  <a:moveTo>
                    <a:pt x="7553316" y="9524"/>
                  </a:moveTo>
                  <a:lnTo>
                    <a:pt x="7543791" y="9524"/>
                  </a:lnTo>
                  <a:lnTo>
                    <a:pt x="7543791" y="0"/>
                  </a:lnTo>
                  <a:lnTo>
                    <a:pt x="7553316" y="0"/>
                  </a:lnTo>
                  <a:lnTo>
                    <a:pt x="7553316" y="9524"/>
                  </a:lnTo>
                  <a:close/>
                </a:path>
                <a:path w="9865360" h="2218054">
                  <a:moveTo>
                    <a:pt x="7572366" y="9524"/>
                  </a:moveTo>
                  <a:lnTo>
                    <a:pt x="7562841" y="9524"/>
                  </a:lnTo>
                  <a:lnTo>
                    <a:pt x="7562841" y="0"/>
                  </a:lnTo>
                  <a:lnTo>
                    <a:pt x="7572366" y="0"/>
                  </a:lnTo>
                  <a:lnTo>
                    <a:pt x="7572366" y="9524"/>
                  </a:lnTo>
                  <a:close/>
                </a:path>
                <a:path w="9865360" h="2218054">
                  <a:moveTo>
                    <a:pt x="7591416" y="9524"/>
                  </a:moveTo>
                  <a:lnTo>
                    <a:pt x="7581891" y="9524"/>
                  </a:lnTo>
                  <a:lnTo>
                    <a:pt x="7581891" y="0"/>
                  </a:lnTo>
                  <a:lnTo>
                    <a:pt x="7591416" y="0"/>
                  </a:lnTo>
                  <a:lnTo>
                    <a:pt x="7591416" y="9524"/>
                  </a:lnTo>
                  <a:close/>
                </a:path>
                <a:path w="9865360" h="2218054">
                  <a:moveTo>
                    <a:pt x="7610466" y="9524"/>
                  </a:moveTo>
                  <a:lnTo>
                    <a:pt x="7600941" y="9524"/>
                  </a:lnTo>
                  <a:lnTo>
                    <a:pt x="7600941" y="0"/>
                  </a:lnTo>
                  <a:lnTo>
                    <a:pt x="7610466" y="0"/>
                  </a:lnTo>
                  <a:lnTo>
                    <a:pt x="7610466" y="9524"/>
                  </a:lnTo>
                  <a:close/>
                </a:path>
                <a:path w="9865360" h="2218054">
                  <a:moveTo>
                    <a:pt x="7629516" y="9524"/>
                  </a:moveTo>
                  <a:lnTo>
                    <a:pt x="7619991" y="9524"/>
                  </a:lnTo>
                  <a:lnTo>
                    <a:pt x="7619991" y="0"/>
                  </a:lnTo>
                  <a:lnTo>
                    <a:pt x="7629516" y="0"/>
                  </a:lnTo>
                  <a:lnTo>
                    <a:pt x="7629516" y="9524"/>
                  </a:lnTo>
                  <a:close/>
                </a:path>
                <a:path w="9865360" h="2218054">
                  <a:moveTo>
                    <a:pt x="7648566" y="9524"/>
                  </a:moveTo>
                  <a:lnTo>
                    <a:pt x="7639041" y="9524"/>
                  </a:lnTo>
                  <a:lnTo>
                    <a:pt x="7639041" y="0"/>
                  </a:lnTo>
                  <a:lnTo>
                    <a:pt x="7648566" y="0"/>
                  </a:lnTo>
                  <a:lnTo>
                    <a:pt x="7648566" y="9524"/>
                  </a:lnTo>
                  <a:close/>
                </a:path>
                <a:path w="9865360" h="2218054">
                  <a:moveTo>
                    <a:pt x="7667616" y="9524"/>
                  </a:moveTo>
                  <a:lnTo>
                    <a:pt x="7658091" y="9524"/>
                  </a:lnTo>
                  <a:lnTo>
                    <a:pt x="7658091" y="0"/>
                  </a:lnTo>
                  <a:lnTo>
                    <a:pt x="7667616" y="0"/>
                  </a:lnTo>
                  <a:lnTo>
                    <a:pt x="7667616" y="9524"/>
                  </a:lnTo>
                  <a:close/>
                </a:path>
                <a:path w="9865360" h="2218054">
                  <a:moveTo>
                    <a:pt x="7686666" y="9524"/>
                  </a:moveTo>
                  <a:lnTo>
                    <a:pt x="7677141" y="9524"/>
                  </a:lnTo>
                  <a:lnTo>
                    <a:pt x="7677141" y="0"/>
                  </a:lnTo>
                  <a:lnTo>
                    <a:pt x="7686666" y="0"/>
                  </a:lnTo>
                  <a:lnTo>
                    <a:pt x="7686666" y="9524"/>
                  </a:lnTo>
                  <a:close/>
                </a:path>
                <a:path w="9865360" h="2218054">
                  <a:moveTo>
                    <a:pt x="7705716" y="9524"/>
                  </a:moveTo>
                  <a:lnTo>
                    <a:pt x="7696191" y="9524"/>
                  </a:lnTo>
                  <a:lnTo>
                    <a:pt x="7696191" y="0"/>
                  </a:lnTo>
                  <a:lnTo>
                    <a:pt x="7705716" y="0"/>
                  </a:lnTo>
                  <a:lnTo>
                    <a:pt x="7705716" y="9524"/>
                  </a:lnTo>
                  <a:close/>
                </a:path>
                <a:path w="9865360" h="2218054">
                  <a:moveTo>
                    <a:pt x="7724766" y="9524"/>
                  </a:moveTo>
                  <a:lnTo>
                    <a:pt x="7715241" y="9524"/>
                  </a:lnTo>
                  <a:lnTo>
                    <a:pt x="7715241" y="0"/>
                  </a:lnTo>
                  <a:lnTo>
                    <a:pt x="7724766" y="0"/>
                  </a:lnTo>
                  <a:lnTo>
                    <a:pt x="7724766" y="9524"/>
                  </a:lnTo>
                  <a:close/>
                </a:path>
                <a:path w="9865360" h="2218054">
                  <a:moveTo>
                    <a:pt x="7743816" y="9524"/>
                  </a:moveTo>
                  <a:lnTo>
                    <a:pt x="7734291" y="9524"/>
                  </a:lnTo>
                  <a:lnTo>
                    <a:pt x="7734291" y="0"/>
                  </a:lnTo>
                  <a:lnTo>
                    <a:pt x="7743816" y="0"/>
                  </a:lnTo>
                  <a:lnTo>
                    <a:pt x="7743816" y="9524"/>
                  </a:lnTo>
                  <a:close/>
                </a:path>
                <a:path w="9865360" h="2218054">
                  <a:moveTo>
                    <a:pt x="7762866" y="9524"/>
                  </a:moveTo>
                  <a:lnTo>
                    <a:pt x="7753341" y="9524"/>
                  </a:lnTo>
                  <a:lnTo>
                    <a:pt x="7753341" y="0"/>
                  </a:lnTo>
                  <a:lnTo>
                    <a:pt x="7762866" y="0"/>
                  </a:lnTo>
                  <a:lnTo>
                    <a:pt x="7762866" y="9524"/>
                  </a:lnTo>
                  <a:close/>
                </a:path>
                <a:path w="9865360" h="2218054">
                  <a:moveTo>
                    <a:pt x="7781916" y="9524"/>
                  </a:moveTo>
                  <a:lnTo>
                    <a:pt x="7772391" y="9524"/>
                  </a:lnTo>
                  <a:lnTo>
                    <a:pt x="7772391" y="0"/>
                  </a:lnTo>
                  <a:lnTo>
                    <a:pt x="7781916" y="0"/>
                  </a:lnTo>
                  <a:lnTo>
                    <a:pt x="7781916" y="9524"/>
                  </a:lnTo>
                  <a:close/>
                </a:path>
                <a:path w="9865360" h="2218054">
                  <a:moveTo>
                    <a:pt x="7800966" y="9524"/>
                  </a:moveTo>
                  <a:lnTo>
                    <a:pt x="7791441" y="9524"/>
                  </a:lnTo>
                  <a:lnTo>
                    <a:pt x="7791441" y="0"/>
                  </a:lnTo>
                  <a:lnTo>
                    <a:pt x="7800966" y="0"/>
                  </a:lnTo>
                  <a:lnTo>
                    <a:pt x="7800966" y="9524"/>
                  </a:lnTo>
                  <a:close/>
                </a:path>
                <a:path w="9865360" h="2218054">
                  <a:moveTo>
                    <a:pt x="7820016" y="9524"/>
                  </a:moveTo>
                  <a:lnTo>
                    <a:pt x="7810491" y="9524"/>
                  </a:lnTo>
                  <a:lnTo>
                    <a:pt x="7810491" y="0"/>
                  </a:lnTo>
                  <a:lnTo>
                    <a:pt x="7820016" y="0"/>
                  </a:lnTo>
                  <a:lnTo>
                    <a:pt x="7820016" y="9524"/>
                  </a:lnTo>
                  <a:close/>
                </a:path>
                <a:path w="9865360" h="2218054">
                  <a:moveTo>
                    <a:pt x="7839066" y="9524"/>
                  </a:moveTo>
                  <a:lnTo>
                    <a:pt x="7829541" y="9524"/>
                  </a:lnTo>
                  <a:lnTo>
                    <a:pt x="7829541" y="0"/>
                  </a:lnTo>
                  <a:lnTo>
                    <a:pt x="7839066" y="0"/>
                  </a:lnTo>
                  <a:lnTo>
                    <a:pt x="7839066" y="9524"/>
                  </a:lnTo>
                  <a:close/>
                </a:path>
                <a:path w="9865360" h="2218054">
                  <a:moveTo>
                    <a:pt x="7858116" y="9524"/>
                  </a:moveTo>
                  <a:lnTo>
                    <a:pt x="7848591" y="9524"/>
                  </a:lnTo>
                  <a:lnTo>
                    <a:pt x="7848591" y="0"/>
                  </a:lnTo>
                  <a:lnTo>
                    <a:pt x="7858116" y="0"/>
                  </a:lnTo>
                  <a:lnTo>
                    <a:pt x="7858116" y="9524"/>
                  </a:lnTo>
                  <a:close/>
                </a:path>
                <a:path w="9865360" h="2218054">
                  <a:moveTo>
                    <a:pt x="7877166" y="9524"/>
                  </a:moveTo>
                  <a:lnTo>
                    <a:pt x="7867641" y="9524"/>
                  </a:lnTo>
                  <a:lnTo>
                    <a:pt x="7867641" y="0"/>
                  </a:lnTo>
                  <a:lnTo>
                    <a:pt x="7877166" y="0"/>
                  </a:lnTo>
                  <a:lnTo>
                    <a:pt x="7877166" y="9524"/>
                  </a:lnTo>
                  <a:close/>
                </a:path>
                <a:path w="9865360" h="2218054">
                  <a:moveTo>
                    <a:pt x="7896216" y="9524"/>
                  </a:moveTo>
                  <a:lnTo>
                    <a:pt x="7886691" y="9524"/>
                  </a:lnTo>
                  <a:lnTo>
                    <a:pt x="7886691" y="0"/>
                  </a:lnTo>
                  <a:lnTo>
                    <a:pt x="7896216" y="0"/>
                  </a:lnTo>
                  <a:lnTo>
                    <a:pt x="7896216" y="9524"/>
                  </a:lnTo>
                  <a:close/>
                </a:path>
                <a:path w="9865360" h="2218054">
                  <a:moveTo>
                    <a:pt x="7915266" y="9524"/>
                  </a:moveTo>
                  <a:lnTo>
                    <a:pt x="7905741" y="9524"/>
                  </a:lnTo>
                  <a:lnTo>
                    <a:pt x="7905741" y="0"/>
                  </a:lnTo>
                  <a:lnTo>
                    <a:pt x="7915266" y="0"/>
                  </a:lnTo>
                  <a:lnTo>
                    <a:pt x="7915266" y="9524"/>
                  </a:lnTo>
                  <a:close/>
                </a:path>
                <a:path w="9865360" h="2218054">
                  <a:moveTo>
                    <a:pt x="7934316" y="9524"/>
                  </a:moveTo>
                  <a:lnTo>
                    <a:pt x="7924791" y="9524"/>
                  </a:lnTo>
                  <a:lnTo>
                    <a:pt x="7924791" y="0"/>
                  </a:lnTo>
                  <a:lnTo>
                    <a:pt x="7934316" y="0"/>
                  </a:lnTo>
                  <a:lnTo>
                    <a:pt x="7934316" y="9524"/>
                  </a:lnTo>
                  <a:close/>
                </a:path>
                <a:path w="9865360" h="2218054">
                  <a:moveTo>
                    <a:pt x="7953366" y="9524"/>
                  </a:moveTo>
                  <a:lnTo>
                    <a:pt x="7943841" y="9524"/>
                  </a:lnTo>
                  <a:lnTo>
                    <a:pt x="7943841" y="0"/>
                  </a:lnTo>
                  <a:lnTo>
                    <a:pt x="7953366" y="0"/>
                  </a:lnTo>
                  <a:lnTo>
                    <a:pt x="7953366" y="9524"/>
                  </a:lnTo>
                  <a:close/>
                </a:path>
                <a:path w="9865360" h="2218054">
                  <a:moveTo>
                    <a:pt x="7972416" y="9524"/>
                  </a:moveTo>
                  <a:lnTo>
                    <a:pt x="7962891" y="9524"/>
                  </a:lnTo>
                  <a:lnTo>
                    <a:pt x="7962891" y="0"/>
                  </a:lnTo>
                  <a:lnTo>
                    <a:pt x="7972416" y="0"/>
                  </a:lnTo>
                  <a:lnTo>
                    <a:pt x="7972416" y="9524"/>
                  </a:lnTo>
                  <a:close/>
                </a:path>
                <a:path w="9865360" h="2218054">
                  <a:moveTo>
                    <a:pt x="7991466" y="9524"/>
                  </a:moveTo>
                  <a:lnTo>
                    <a:pt x="7981941" y="9524"/>
                  </a:lnTo>
                  <a:lnTo>
                    <a:pt x="7981941" y="0"/>
                  </a:lnTo>
                  <a:lnTo>
                    <a:pt x="7991466" y="0"/>
                  </a:lnTo>
                  <a:lnTo>
                    <a:pt x="7991466" y="9524"/>
                  </a:lnTo>
                  <a:close/>
                </a:path>
                <a:path w="9865360" h="2218054">
                  <a:moveTo>
                    <a:pt x="8010516" y="9524"/>
                  </a:moveTo>
                  <a:lnTo>
                    <a:pt x="8000991" y="9524"/>
                  </a:lnTo>
                  <a:lnTo>
                    <a:pt x="8000991" y="0"/>
                  </a:lnTo>
                  <a:lnTo>
                    <a:pt x="8010516" y="0"/>
                  </a:lnTo>
                  <a:lnTo>
                    <a:pt x="8010516" y="9524"/>
                  </a:lnTo>
                  <a:close/>
                </a:path>
                <a:path w="9865360" h="2218054">
                  <a:moveTo>
                    <a:pt x="8029566" y="9524"/>
                  </a:moveTo>
                  <a:lnTo>
                    <a:pt x="8020041" y="9524"/>
                  </a:lnTo>
                  <a:lnTo>
                    <a:pt x="8020041" y="0"/>
                  </a:lnTo>
                  <a:lnTo>
                    <a:pt x="8029566" y="0"/>
                  </a:lnTo>
                  <a:lnTo>
                    <a:pt x="8029566" y="9524"/>
                  </a:lnTo>
                  <a:close/>
                </a:path>
                <a:path w="9865360" h="2218054">
                  <a:moveTo>
                    <a:pt x="8048616" y="9524"/>
                  </a:moveTo>
                  <a:lnTo>
                    <a:pt x="8039091" y="9524"/>
                  </a:lnTo>
                  <a:lnTo>
                    <a:pt x="8039091" y="0"/>
                  </a:lnTo>
                  <a:lnTo>
                    <a:pt x="8048616" y="0"/>
                  </a:lnTo>
                  <a:lnTo>
                    <a:pt x="8048616" y="9524"/>
                  </a:lnTo>
                  <a:close/>
                </a:path>
                <a:path w="9865360" h="2218054">
                  <a:moveTo>
                    <a:pt x="8067666" y="9524"/>
                  </a:moveTo>
                  <a:lnTo>
                    <a:pt x="8058141" y="9524"/>
                  </a:lnTo>
                  <a:lnTo>
                    <a:pt x="8058141" y="0"/>
                  </a:lnTo>
                  <a:lnTo>
                    <a:pt x="8067666" y="0"/>
                  </a:lnTo>
                  <a:lnTo>
                    <a:pt x="8067666" y="9524"/>
                  </a:lnTo>
                  <a:close/>
                </a:path>
                <a:path w="9865360" h="2218054">
                  <a:moveTo>
                    <a:pt x="8086716" y="9524"/>
                  </a:moveTo>
                  <a:lnTo>
                    <a:pt x="8077191" y="9524"/>
                  </a:lnTo>
                  <a:lnTo>
                    <a:pt x="8077191" y="0"/>
                  </a:lnTo>
                  <a:lnTo>
                    <a:pt x="8086716" y="0"/>
                  </a:lnTo>
                  <a:lnTo>
                    <a:pt x="8086716" y="9524"/>
                  </a:lnTo>
                  <a:close/>
                </a:path>
                <a:path w="9865360" h="2218054">
                  <a:moveTo>
                    <a:pt x="8105766" y="9524"/>
                  </a:moveTo>
                  <a:lnTo>
                    <a:pt x="8096241" y="9524"/>
                  </a:lnTo>
                  <a:lnTo>
                    <a:pt x="8096241" y="0"/>
                  </a:lnTo>
                  <a:lnTo>
                    <a:pt x="8105766" y="0"/>
                  </a:lnTo>
                  <a:lnTo>
                    <a:pt x="8105766" y="9524"/>
                  </a:lnTo>
                  <a:close/>
                </a:path>
                <a:path w="9865360" h="2218054">
                  <a:moveTo>
                    <a:pt x="8124816" y="9524"/>
                  </a:moveTo>
                  <a:lnTo>
                    <a:pt x="8115291" y="9524"/>
                  </a:lnTo>
                  <a:lnTo>
                    <a:pt x="8115291" y="0"/>
                  </a:lnTo>
                  <a:lnTo>
                    <a:pt x="8124816" y="0"/>
                  </a:lnTo>
                  <a:lnTo>
                    <a:pt x="8124816" y="9524"/>
                  </a:lnTo>
                  <a:close/>
                </a:path>
                <a:path w="9865360" h="2218054">
                  <a:moveTo>
                    <a:pt x="8143866" y="9524"/>
                  </a:moveTo>
                  <a:lnTo>
                    <a:pt x="8134341" y="9524"/>
                  </a:lnTo>
                  <a:lnTo>
                    <a:pt x="8134341" y="0"/>
                  </a:lnTo>
                  <a:lnTo>
                    <a:pt x="8143866" y="0"/>
                  </a:lnTo>
                  <a:lnTo>
                    <a:pt x="8143866" y="9524"/>
                  </a:lnTo>
                  <a:close/>
                </a:path>
                <a:path w="9865360" h="2218054">
                  <a:moveTo>
                    <a:pt x="8162916" y="9524"/>
                  </a:moveTo>
                  <a:lnTo>
                    <a:pt x="8153391" y="9524"/>
                  </a:lnTo>
                  <a:lnTo>
                    <a:pt x="8153391" y="0"/>
                  </a:lnTo>
                  <a:lnTo>
                    <a:pt x="8162916" y="0"/>
                  </a:lnTo>
                  <a:lnTo>
                    <a:pt x="8162916" y="9524"/>
                  </a:lnTo>
                  <a:close/>
                </a:path>
                <a:path w="9865360" h="2218054">
                  <a:moveTo>
                    <a:pt x="8181966" y="9524"/>
                  </a:moveTo>
                  <a:lnTo>
                    <a:pt x="8172441" y="9524"/>
                  </a:lnTo>
                  <a:lnTo>
                    <a:pt x="8172441" y="0"/>
                  </a:lnTo>
                  <a:lnTo>
                    <a:pt x="8181966" y="0"/>
                  </a:lnTo>
                  <a:lnTo>
                    <a:pt x="8181966" y="9524"/>
                  </a:lnTo>
                  <a:close/>
                </a:path>
                <a:path w="9865360" h="2218054">
                  <a:moveTo>
                    <a:pt x="8201016" y="9524"/>
                  </a:moveTo>
                  <a:lnTo>
                    <a:pt x="8191491" y="9524"/>
                  </a:lnTo>
                  <a:lnTo>
                    <a:pt x="8191491" y="0"/>
                  </a:lnTo>
                  <a:lnTo>
                    <a:pt x="8201016" y="0"/>
                  </a:lnTo>
                  <a:lnTo>
                    <a:pt x="8201016" y="9524"/>
                  </a:lnTo>
                  <a:close/>
                </a:path>
                <a:path w="9865360" h="2218054">
                  <a:moveTo>
                    <a:pt x="8220066" y="9524"/>
                  </a:moveTo>
                  <a:lnTo>
                    <a:pt x="8210541" y="9524"/>
                  </a:lnTo>
                  <a:lnTo>
                    <a:pt x="8210541" y="0"/>
                  </a:lnTo>
                  <a:lnTo>
                    <a:pt x="8220066" y="0"/>
                  </a:lnTo>
                  <a:lnTo>
                    <a:pt x="8220066" y="9524"/>
                  </a:lnTo>
                  <a:close/>
                </a:path>
                <a:path w="9865360" h="2218054">
                  <a:moveTo>
                    <a:pt x="8239116" y="9524"/>
                  </a:moveTo>
                  <a:lnTo>
                    <a:pt x="8229591" y="9524"/>
                  </a:lnTo>
                  <a:lnTo>
                    <a:pt x="8229591" y="0"/>
                  </a:lnTo>
                  <a:lnTo>
                    <a:pt x="8239116" y="0"/>
                  </a:lnTo>
                  <a:lnTo>
                    <a:pt x="8239116" y="9524"/>
                  </a:lnTo>
                  <a:close/>
                </a:path>
                <a:path w="9865360" h="2218054">
                  <a:moveTo>
                    <a:pt x="8258166" y="9524"/>
                  </a:moveTo>
                  <a:lnTo>
                    <a:pt x="8248641" y="9524"/>
                  </a:lnTo>
                  <a:lnTo>
                    <a:pt x="8248641" y="0"/>
                  </a:lnTo>
                  <a:lnTo>
                    <a:pt x="8258166" y="0"/>
                  </a:lnTo>
                  <a:lnTo>
                    <a:pt x="8258166" y="9524"/>
                  </a:lnTo>
                  <a:close/>
                </a:path>
                <a:path w="9865360" h="2218054">
                  <a:moveTo>
                    <a:pt x="8277216" y="9524"/>
                  </a:moveTo>
                  <a:lnTo>
                    <a:pt x="8267691" y="9524"/>
                  </a:lnTo>
                  <a:lnTo>
                    <a:pt x="8267691" y="0"/>
                  </a:lnTo>
                  <a:lnTo>
                    <a:pt x="8277216" y="0"/>
                  </a:lnTo>
                  <a:lnTo>
                    <a:pt x="8277216" y="9524"/>
                  </a:lnTo>
                  <a:close/>
                </a:path>
                <a:path w="9865360" h="2218054">
                  <a:moveTo>
                    <a:pt x="8296266" y="9524"/>
                  </a:moveTo>
                  <a:lnTo>
                    <a:pt x="8286741" y="9524"/>
                  </a:lnTo>
                  <a:lnTo>
                    <a:pt x="8286741" y="0"/>
                  </a:lnTo>
                  <a:lnTo>
                    <a:pt x="8296266" y="0"/>
                  </a:lnTo>
                  <a:lnTo>
                    <a:pt x="8296266" y="9524"/>
                  </a:lnTo>
                  <a:close/>
                </a:path>
                <a:path w="9865360" h="2218054">
                  <a:moveTo>
                    <a:pt x="8315316" y="9524"/>
                  </a:moveTo>
                  <a:lnTo>
                    <a:pt x="8305791" y="9524"/>
                  </a:lnTo>
                  <a:lnTo>
                    <a:pt x="8305791" y="0"/>
                  </a:lnTo>
                  <a:lnTo>
                    <a:pt x="8315316" y="0"/>
                  </a:lnTo>
                  <a:lnTo>
                    <a:pt x="8315316" y="9524"/>
                  </a:lnTo>
                  <a:close/>
                </a:path>
                <a:path w="9865360" h="2218054">
                  <a:moveTo>
                    <a:pt x="8334366" y="9524"/>
                  </a:moveTo>
                  <a:lnTo>
                    <a:pt x="8324841" y="9524"/>
                  </a:lnTo>
                  <a:lnTo>
                    <a:pt x="8324841" y="0"/>
                  </a:lnTo>
                  <a:lnTo>
                    <a:pt x="8334366" y="0"/>
                  </a:lnTo>
                  <a:lnTo>
                    <a:pt x="8334366" y="9524"/>
                  </a:lnTo>
                  <a:close/>
                </a:path>
                <a:path w="9865360" h="2218054">
                  <a:moveTo>
                    <a:pt x="8353416" y="9524"/>
                  </a:moveTo>
                  <a:lnTo>
                    <a:pt x="8343891" y="9524"/>
                  </a:lnTo>
                  <a:lnTo>
                    <a:pt x="8343891" y="0"/>
                  </a:lnTo>
                  <a:lnTo>
                    <a:pt x="8353416" y="0"/>
                  </a:lnTo>
                  <a:lnTo>
                    <a:pt x="8353416" y="9524"/>
                  </a:lnTo>
                  <a:close/>
                </a:path>
                <a:path w="9865360" h="2218054">
                  <a:moveTo>
                    <a:pt x="8372466" y="9524"/>
                  </a:moveTo>
                  <a:lnTo>
                    <a:pt x="8362941" y="9524"/>
                  </a:lnTo>
                  <a:lnTo>
                    <a:pt x="8362941" y="0"/>
                  </a:lnTo>
                  <a:lnTo>
                    <a:pt x="8372466" y="0"/>
                  </a:lnTo>
                  <a:lnTo>
                    <a:pt x="8372466" y="9524"/>
                  </a:lnTo>
                  <a:close/>
                </a:path>
                <a:path w="9865360" h="2218054">
                  <a:moveTo>
                    <a:pt x="8391516" y="9524"/>
                  </a:moveTo>
                  <a:lnTo>
                    <a:pt x="8381991" y="9524"/>
                  </a:lnTo>
                  <a:lnTo>
                    <a:pt x="8381991" y="0"/>
                  </a:lnTo>
                  <a:lnTo>
                    <a:pt x="8391516" y="0"/>
                  </a:lnTo>
                  <a:lnTo>
                    <a:pt x="8391516" y="9524"/>
                  </a:lnTo>
                  <a:close/>
                </a:path>
                <a:path w="9865360" h="2218054">
                  <a:moveTo>
                    <a:pt x="8410566" y="9524"/>
                  </a:moveTo>
                  <a:lnTo>
                    <a:pt x="8401041" y="9524"/>
                  </a:lnTo>
                  <a:lnTo>
                    <a:pt x="8401041" y="0"/>
                  </a:lnTo>
                  <a:lnTo>
                    <a:pt x="8410566" y="0"/>
                  </a:lnTo>
                  <a:lnTo>
                    <a:pt x="8410566" y="9524"/>
                  </a:lnTo>
                  <a:close/>
                </a:path>
                <a:path w="9865360" h="2218054">
                  <a:moveTo>
                    <a:pt x="8429616" y="9524"/>
                  </a:moveTo>
                  <a:lnTo>
                    <a:pt x="8420091" y="9524"/>
                  </a:lnTo>
                  <a:lnTo>
                    <a:pt x="8420091" y="0"/>
                  </a:lnTo>
                  <a:lnTo>
                    <a:pt x="8429616" y="0"/>
                  </a:lnTo>
                  <a:lnTo>
                    <a:pt x="8429616" y="9524"/>
                  </a:lnTo>
                  <a:close/>
                </a:path>
                <a:path w="9865360" h="2218054">
                  <a:moveTo>
                    <a:pt x="8448666" y="9524"/>
                  </a:moveTo>
                  <a:lnTo>
                    <a:pt x="8439141" y="9524"/>
                  </a:lnTo>
                  <a:lnTo>
                    <a:pt x="8439141" y="0"/>
                  </a:lnTo>
                  <a:lnTo>
                    <a:pt x="8448666" y="0"/>
                  </a:lnTo>
                  <a:lnTo>
                    <a:pt x="8448666" y="9524"/>
                  </a:lnTo>
                  <a:close/>
                </a:path>
                <a:path w="9865360" h="2218054">
                  <a:moveTo>
                    <a:pt x="8467716" y="9524"/>
                  </a:moveTo>
                  <a:lnTo>
                    <a:pt x="8458191" y="9524"/>
                  </a:lnTo>
                  <a:lnTo>
                    <a:pt x="8458191" y="0"/>
                  </a:lnTo>
                  <a:lnTo>
                    <a:pt x="8467716" y="0"/>
                  </a:lnTo>
                  <a:lnTo>
                    <a:pt x="8467716" y="9524"/>
                  </a:lnTo>
                  <a:close/>
                </a:path>
                <a:path w="9865360" h="2218054">
                  <a:moveTo>
                    <a:pt x="8486766" y="9524"/>
                  </a:moveTo>
                  <a:lnTo>
                    <a:pt x="8477241" y="9524"/>
                  </a:lnTo>
                  <a:lnTo>
                    <a:pt x="8477241" y="0"/>
                  </a:lnTo>
                  <a:lnTo>
                    <a:pt x="8486766" y="0"/>
                  </a:lnTo>
                  <a:lnTo>
                    <a:pt x="8486766" y="9524"/>
                  </a:lnTo>
                  <a:close/>
                </a:path>
                <a:path w="9865360" h="2218054">
                  <a:moveTo>
                    <a:pt x="8505816" y="9524"/>
                  </a:moveTo>
                  <a:lnTo>
                    <a:pt x="8496291" y="9524"/>
                  </a:lnTo>
                  <a:lnTo>
                    <a:pt x="8496291" y="0"/>
                  </a:lnTo>
                  <a:lnTo>
                    <a:pt x="8505816" y="0"/>
                  </a:lnTo>
                  <a:lnTo>
                    <a:pt x="8505816" y="9524"/>
                  </a:lnTo>
                  <a:close/>
                </a:path>
                <a:path w="9865360" h="2218054">
                  <a:moveTo>
                    <a:pt x="8524866" y="9524"/>
                  </a:moveTo>
                  <a:lnTo>
                    <a:pt x="8515341" y="9524"/>
                  </a:lnTo>
                  <a:lnTo>
                    <a:pt x="8515341" y="0"/>
                  </a:lnTo>
                  <a:lnTo>
                    <a:pt x="8524866" y="0"/>
                  </a:lnTo>
                  <a:lnTo>
                    <a:pt x="8524866" y="9524"/>
                  </a:lnTo>
                  <a:close/>
                </a:path>
                <a:path w="9865360" h="2218054">
                  <a:moveTo>
                    <a:pt x="8543916" y="9524"/>
                  </a:moveTo>
                  <a:lnTo>
                    <a:pt x="8534391" y="9524"/>
                  </a:lnTo>
                  <a:lnTo>
                    <a:pt x="8534391" y="0"/>
                  </a:lnTo>
                  <a:lnTo>
                    <a:pt x="8543916" y="0"/>
                  </a:lnTo>
                  <a:lnTo>
                    <a:pt x="8543916" y="9524"/>
                  </a:lnTo>
                  <a:close/>
                </a:path>
                <a:path w="9865360" h="2218054">
                  <a:moveTo>
                    <a:pt x="8562966" y="9524"/>
                  </a:moveTo>
                  <a:lnTo>
                    <a:pt x="8553441" y="9524"/>
                  </a:lnTo>
                  <a:lnTo>
                    <a:pt x="8553441" y="0"/>
                  </a:lnTo>
                  <a:lnTo>
                    <a:pt x="8562966" y="0"/>
                  </a:lnTo>
                  <a:lnTo>
                    <a:pt x="8562966" y="9524"/>
                  </a:lnTo>
                  <a:close/>
                </a:path>
                <a:path w="9865360" h="2218054">
                  <a:moveTo>
                    <a:pt x="8582016" y="9524"/>
                  </a:moveTo>
                  <a:lnTo>
                    <a:pt x="8572491" y="9524"/>
                  </a:lnTo>
                  <a:lnTo>
                    <a:pt x="8572491" y="0"/>
                  </a:lnTo>
                  <a:lnTo>
                    <a:pt x="8582016" y="0"/>
                  </a:lnTo>
                  <a:lnTo>
                    <a:pt x="8582016" y="9524"/>
                  </a:lnTo>
                  <a:close/>
                </a:path>
                <a:path w="9865360" h="2218054">
                  <a:moveTo>
                    <a:pt x="8601066" y="9524"/>
                  </a:moveTo>
                  <a:lnTo>
                    <a:pt x="8591541" y="9524"/>
                  </a:lnTo>
                  <a:lnTo>
                    <a:pt x="8591541" y="0"/>
                  </a:lnTo>
                  <a:lnTo>
                    <a:pt x="8601066" y="0"/>
                  </a:lnTo>
                  <a:lnTo>
                    <a:pt x="8601066" y="9524"/>
                  </a:lnTo>
                  <a:close/>
                </a:path>
                <a:path w="9865360" h="2218054">
                  <a:moveTo>
                    <a:pt x="8620116" y="9524"/>
                  </a:moveTo>
                  <a:lnTo>
                    <a:pt x="8610591" y="9524"/>
                  </a:lnTo>
                  <a:lnTo>
                    <a:pt x="8610591" y="0"/>
                  </a:lnTo>
                  <a:lnTo>
                    <a:pt x="8620116" y="0"/>
                  </a:lnTo>
                  <a:lnTo>
                    <a:pt x="8620116" y="9524"/>
                  </a:lnTo>
                  <a:close/>
                </a:path>
                <a:path w="9865360" h="2218054">
                  <a:moveTo>
                    <a:pt x="8639166" y="9524"/>
                  </a:moveTo>
                  <a:lnTo>
                    <a:pt x="8629641" y="9524"/>
                  </a:lnTo>
                  <a:lnTo>
                    <a:pt x="8629641" y="0"/>
                  </a:lnTo>
                  <a:lnTo>
                    <a:pt x="8639166" y="0"/>
                  </a:lnTo>
                  <a:lnTo>
                    <a:pt x="8639166" y="9524"/>
                  </a:lnTo>
                  <a:close/>
                </a:path>
                <a:path w="9865360" h="2218054">
                  <a:moveTo>
                    <a:pt x="8658216" y="9524"/>
                  </a:moveTo>
                  <a:lnTo>
                    <a:pt x="8648691" y="9524"/>
                  </a:lnTo>
                  <a:lnTo>
                    <a:pt x="8648691" y="0"/>
                  </a:lnTo>
                  <a:lnTo>
                    <a:pt x="8658216" y="0"/>
                  </a:lnTo>
                  <a:lnTo>
                    <a:pt x="8658216" y="9524"/>
                  </a:lnTo>
                  <a:close/>
                </a:path>
                <a:path w="9865360" h="2218054">
                  <a:moveTo>
                    <a:pt x="8677266" y="9524"/>
                  </a:moveTo>
                  <a:lnTo>
                    <a:pt x="8667741" y="9524"/>
                  </a:lnTo>
                  <a:lnTo>
                    <a:pt x="8667741" y="0"/>
                  </a:lnTo>
                  <a:lnTo>
                    <a:pt x="8677266" y="0"/>
                  </a:lnTo>
                  <a:lnTo>
                    <a:pt x="8677266" y="9524"/>
                  </a:lnTo>
                  <a:close/>
                </a:path>
                <a:path w="9865360" h="2218054">
                  <a:moveTo>
                    <a:pt x="8696316" y="9524"/>
                  </a:moveTo>
                  <a:lnTo>
                    <a:pt x="8686791" y="9524"/>
                  </a:lnTo>
                  <a:lnTo>
                    <a:pt x="8686791" y="0"/>
                  </a:lnTo>
                  <a:lnTo>
                    <a:pt x="8696316" y="0"/>
                  </a:lnTo>
                  <a:lnTo>
                    <a:pt x="8696316" y="9524"/>
                  </a:lnTo>
                  <a:close/>
                </a:path>
                <a:path w="9865360" h="2218054">
                  <a:moveTo>
                    <a:pt x="8715366" y="9524"/>
                  </a:moveTo>
                  <a:lnTo>
                    <a:pt x="8705841" y="9524"/>
                  </a:lnTo>
                  <a:lnTo>
                    <a:pt x="8705841" y="0"/>
                  </a:lnTo>
                  <a:lnTo>
                    <a:pt x="8715366" y="0"/>
                  </a:lnTo>
                  <a:lnTo>
                    <a:pt x="8715366" y="9524"/>
                  </a:lnTo>
                  <a:close/>
                </a:path>
                <a:path w="9865360" h="2218054">
                  <a:moveTo>
                    <a:pt x="8734416" y="9524"/>
                  </a:moveTo>
                  <a:lnTo>
                    <a:pt x="8724891" y="9524"/>
                  </a:lnTo>
                  <a:lnTo>
                    <a:pt x="8724891" y="0"/>
                  </a:lnTo>
                  <a:lnTo>
                    <a:pt x="8734416" y="0"/>
                  </a:lnTo>
                  <a:lnTo>
                    <a:pt x="8734416" y="9524"/>
                  </a:lnTo>
                  <a:close/>
                </a:path>
                <a:path w="9865360" h="2218054">
                  <a:moveTo>
                    <a:pt x="8753466" y="9524"/>
                  </a:moveTo>
                  <a:lnTo>
                    <a:pt x="8743941" y="9524"/>
                  </a:lnTo>
                  <a:lnTo>
                    <a:pt x="8743941" y="0"/>
                  </a:lnTo>
                  <a:lnTo>
                    <a:pt x="8753466" y="0"/>
                  </a:lnTo>
                  <a:lnTo>
                    <a:pt x="8753466" y="9524"/>
                  </a:lnTo>
                  <a:close/>
                </a:path>
                <a:path w="9865360" h="2218054">
                  <a:moveTo>
                    <a:pt x="8772516" y="9524"/>
                  </a:moveTo>
                  <a:lnTo>
                    <a:pt x="8762991" y="9524"/>
                  </a:lnTo>
                  <a:lnTo>
                    <a:pt x="8762991" y="0"/>
                  </a:lnTo>
                  <a:lnTo>
                    <a:pt x="8772516" y="0"/>
                  </a:lnTo>
                  <a:lnTo>
                    <a:pt x="8772516" y="9524"/>
                  </a:lnTo>
                  <a:close/>
                </a:path>
                <a:path w="9865360" h="2218054">
                  <a:moveTo>
                    <a:pt x="8791566" y="9524"/>
                  </a:moveTo>
                  <a:lnTo>
                    <a:pt x="8782041" y="9524"/>
                  </a:lnTo>
                  <a:lnTo>
                    <a:pt x="8782041" y="0"/>
                  </a:lnTo>
                  <a:lnTo>
                    <a:pt x="8791566" y="0"/>
                  </a:lnTo>
                  <a:lnTo>
                    <a:pt x="8791566" y="9524"/>
                  </a:lnTo>
                  <a:close/>
                </a:path>
                <a:path w="9865360" h="2218054">
                  <a:moveTo>
                    <a:pt x="8810616" y="9524"/>
                  </a:moveTo>
                  <a:lnTo>
                    <a:pt x="8801091" y="9524"/>
                  </a:lnTo>
                  <a:lnTo>
                    <a:pt x="8801091" y="0"/>
                  </a:lnTo>
                  <a:lnTo>
                    <a:pt x="8810616" y="0"/>
                  </a:lnTo>
                  <a:lnTo>
                    <a:pt x="8810616" y="9524"/>
                  </a:lnTo>
                  <a:close/>
                </a:path>
                <a:path w="9865360" h="2218054">
                  <a:moveTo>
                    <a:pt x="8829666" y="9524"/>
                  </a:moveTo>
                  <a:lnTo>
                    <a:pt x="8820141" y="9524"/>
                  </a:lnTo>
                  <a:lnTo>
                    <a:pt x="8820141" y="0"/>
                  </a:lnTo>
                  <a:lnTo>
                    <a:pt x="8829666" y="0"/>
                  </a:lnTo>
                  <a:lnTo>
                    <a:pt x="8829666" y="9524"/>
                  </a:lnTo>
                  <a:close/>
                </a:path>
                <a:path w="9865360" h="2218054">
                  <a:moveTo>
                    <a:pt x="8848716" y="9524"/>
                  </a:moveTo>
                  <a:lnTo>
                    <a:pt x="8839191" y="9524"/>
                  </a:lnTo>
                  <a:lnTo>
                    <a:pt x="8839191" y="0"/>
                  </a:lnTo>
                  <a:lnTo>
                    <a:pt x="8848716" y="0"/>
                  </a:lnTo>
                  <a:lnTo>
                    <a:pt x="8848716" y="9524"/>
                  </a:lnTo>
                  <a:close/>
                </a:path>
                <a:path w="9865360" h="2218054">
                  <a:moveTo>
                    <a:pt x="8867766" y="9524"/>
                  </a:moveTo>
                  <a:lnTo>
                    <a:pt x="8858241" y="9524"/>
                  </a:lnTo>
                  <a:lnTo>
                    <a:pt x="8858241" y="0"/>
                  </a:lnTo>
                  <a:lnTo>
                    <a:pt x="8867766" y="0"/>
                  </a:lnTo>
                  <a:lnTo>
                    <a:pt x="8867766" y="9524"/>
                  </a:lnTo>
                  <a:close/>
                </a:path>
                <a:path w="9865360" h="2218054">
                  <a:moveTo>
                    <a:pt x="8886816" y="9524"/>
                  </a:moveTo>
                  <a:lnTo>
                    <a:pt x="8877291" y="9524"/>
                  </a:lnTo>
                  <a:lnTo>
                    <a:pt x="8877291" y="0"/>
                  </a:lnTo>
                  <a:lnTo>
                    <a:pt x="8886816" y="0"/>
                  </a:lnTo>
                  <a:lnTo>
                    <a:pt x="8886816" y="9524"/>
                  </a:lnTo>
                  <a:close/>
                </a:path>
                <a:path w="9865360" h="2218054">
                  <a:moveTo>
                    <a:pt x="8905866" y="9524"/>
                  </a:moveTo>
                  <a:lnTo>
                    <a:pt x="8896341" y="9524"/>
                  </a:lnTo>
                  <a:lnTo>
                    <a:pt x="8896341" y="0"/>
                  </a:lnTo>
                  <a:lnTo>
                    <a:pt x="8905866" y="0"/>
                  </a:lnTo>
                  <a:lnTo>
                    <a:pt x="8905866" y="9524"/>
                  </a:lnTo>
                  <a:close/>
                </a:path>
                <a:path w="9865360" h="2218054">
                  <a:moveTo>
                    <a:pt x="8924916" y="9524"/>
                  </a:moveTo>
                  <a:lnTo>
                    <a:pt x="8915391" y="9524"/>
                  </a:lnTo>
                  <a:lnTo>
                    <a:pt x="8915391" y="0"/>
                  </a:lnTo>
                  <a:lnTo>
                    <a:pt x="8924916" y="0"/>
                  </a:lnTo>
                  <a:lnTo>
                    <a:pt x="8924916" y="9524"/>
                  </a:lnTo>
                  <a:close/>
                </a:path>
                <a:path w="9865360" h="2218054">
                  <a:moveTo>
                    <a:pt x="8943966" y="9524"/>
                  </a:moveTo>
                  <a:lnTo>
                    <a:pt x="8934441" y="9524"/>
                  </a:lnTo>
                  <a:lnTo>
                    <a:pt x="8934441" y="0"/>
                  </a:lnTo>
                  <a:lnTo>
                    <a:pt x="8943966" y="0"/>
                  </a:lnTo>
                  <a:lnTo>
                    <a:pt x="8943966" y="9524"/>
                  </a:lnTo>
                  <a:close/>
                </a:path>
                <a:path w="9865360" h="2218054">
                  <a:moveTo>
                    <a:pt x="8963016" y="9524"/>
                  </a:moveTo>
                  <a:lnTo>
                    <a:pt x="8953491" y="9524"/>
                  </a:lnTo>
                  <a:lnTo>
                    <a:pt x="8953491" y="0"/>
                  </a:lnTo>
                  <a:lnTo>
                    <a:pt x="8963016" y="0"/>
                  </a:lnTo>
                  <a:lnTo>
                    <a:pt x="8963016" y="9524"/>
                  </a:lnTo>
                  <a:close/>
                </a:path>
                <a:path w="9865360" h="2218054">
                  <a:moveTo>
                    <a:pt x="8982066" y="9524"/>
                  </a:moveTo>
                  <a:lnTo>
                    <a:pt x="8972541" y="9524"/>
                  </a:lnTo>
                  <a:lnTo>
                    <a:pt x="8972541" y="0"/>
                  </a:lnTo>
                  <a:lnTo>
                    <a:pt x="8982066" y="0"/>
                  </a:lnTo>
                  <a:lnTo>
                    <a:pt x="8982066" y="9524"/>
                  </a:lnTo>
                  <a:close/>
                </a:path>
                <a:path w="9865360" h="2218054">
                  <a:moveTo>
                    <a:pt x="9001116" y="9524"/>
                  </a:moveTo>
                  <a:lnTo>
                    <a:pt x="8991591" y="9524"/>
                  </a:lnTo>
                  <a:lnTo>
                    <a:pt x="8991591" y="0"/>
                  </a:lnTo>
                  <a:lnTo>
                    <a:pt x="9001116" y="0"/>
                  </a:lnTo>
                  <a:lnTo>
                    <a:pt x="9001116" y="9524"/>
                  </a:lnTo>
                  <a:close/>
                </a:path>
                <a:path w="9865360" h="2218054">
                  <a:moveTo>
                    <a:pt x="9020166" y="9524"/>
                  </a:moveTo>
                  <a:lnTo>
                    <a:pt x="9010641" y="9524"/>
                  </a:lnTo>
                  <a:lnTo>
                    <a:pt x="9010641" y="0"/>
                  </a:lnTo>
                  <a:lnTo>
                    <a:pt x="9020166" y="0"/>
                  </a:lnTo>
                  <a:lnTo>
                    <a:pt x="9020166" y="9524"/>
                  </a:lnTo>
                  <a:close/>
                </a:path>
                <a:path w="9865360" h="2218054">
                  <a:moveTo>
                    <a:pt x="9039216" y="9524"/>
                  </a:moveTo>
                  <a:lnTo>
                    <a:pt x="9029691" y="9524"/>
                  </a:lnTo>
                  <a:lnTo>
                    <a:pt x="9029691" y="0"/>
                  </a:lnTo>
                  <a:lnTo>
                    <a:pt x="9039216" y="0"/>
                  </a:lnTo>
                  <a:lnTo>
                    <a:pt x="9039216" y="9524"/>
                  </a:lnTo>
                  <a:close/>
                </a:path>
                <a:path w="9865360" h="2218054">
                  <a:moveTo>
                    <a:pt x="9058266" y="9524"/>
                  </a:moveTo>
                  <a:lnTo>
                    <a:pt x="9048741" y="9524"/>
                  </a:lnTo>
                  <a:lnTo>
                    <a:pt x="9048741" y="0"/>
                  </a:lnTo>
                  <a:lnTo>
                    <a:pt x="9058266" y="0"/>
                  </a:lnTo>
                  <a:lnTo>
                    <a:pt x="9058266" y="9524"/>
                  </a:lnTo>
                  <a:close/>
                </a:path>
                <a:path w="9865360" h="2218054">
                  <a:moveTo>
                    <a:pt x="9077316" y="9524"/>
                  </a:moveTo>
                  <a:lnTo>
                    <a:pt x="9067791" y="9524"/>
                  </a:lnTo>
                  <a:lnTo>
                    <a:pt x="9067791" y="0"/>
                  </a:lnTo>
                  <a:lnTo>
                    <a:pt x="9077316" y="0"/>
                  </a:lnTo>
                  <a:lnTo>
                    <a:pt x="9077316" y="9524"/>
                  </a:lnTo>
                  <a:close/>
                </a:path>
                <a:path w="9865360" h="2218054">
                  <a:moveTo>
                    <a:pt x="9096366" y="9524"/>
                  </a:moveTo>
                  <a:lnTo>
                    <a:pt x="9086841" y="9524"/>
                  </a:lnTo>
                  <a:lnTo>
                    <a:pt x="9086841" y="0"/>
                  </a:lnTo>
                  <a:lnTo>
                    <a:pt x="9096366" y="0"/>
                  </a:lnTo>
                  <a:lnTo>
                    <a:pt x="9096366" y="9524"/>
                  </a:lnTo>
                  <a:close/>
                </a:path>
                <a:path w="9865360" h="2218054">
                  <a:moveTo>
                    <a:pt x="9115416" y="9524"/>
                  </a:moveTo>
                  <a:lnTo>
                    <a:pt x="9105891" y="9524"/>
                  </a:lnTo>
                  <a:lnTo>
                    <a:pt x="9105891" y="0"/>
                  </a:lnTo>
                  <a:lnTo>
                    <a:pt x="9115416" y="0"/>
                  </a:lnTo>
                  <a:lnTo>
                    <a:pt x="9115416" y="9524"/>
                  </a:lnTo>
                  <a:close/>
                </a:path>
                <a:path w="9865360" h="2218054">
                  <a:moveTo>
                    <a:pt x="9134466" y="9524"/>
                  </a:moveTo>
                  <a:lnTo>
                    <a:pt x="9124941" y="9524"/>
                  </a:lnTo>
                  <a:lnTo>
                    <a:pt x="9124941" y="0"/>
                  </a:lnTo>
                  <a:lnTo>
                    <a:pt x="9134466" y="0"/>
                  </a:lnTo>
                  <a:lnTo>
                    <a:pt x="9134466" y="9524"/>
                  </a:lnTo>
                  <a:close/>
                </a:path>
                <a:path w="9865360" h="2218054">
                  <a:moveTo>
                    <a:pt x="9153516" y="9524"/>
                  </a:moveTo>
                  <a:lnTo>
                    <a:pt x="9143991" y="9524"/>
                  </a:lnTo>
                  <a:lnTo>
                    <a:pt x="9143991" y="0"/>
                  </a:lnTo>
                  <a:lnTo>
                    <a:pt x="9153516" y="0"/>
                  </a:lnTo>
                  <a:lnTo>
                    <a:pt x="9153516" y="9524"/>
                  </a:lnTo>
                  <a:close/>
                </a:path>
                <a:path w="9865360" h="2218054">
                  <a:moveTo>
                    <a:pt x="9172566" y="9524"/>
                  </a:moveTo>
                  <a:lnTo>
                    <a:pt x="9163041" y="9524"/>
                  </a:lnTo>
                  <a:lnTo>
                    <a:pt x="9163041" y="0"/>
                  </a:lnTo>
                  <a:lnTo>
                    <a:pt x="9172566" y="0"/>
                  </a:lnTo>
                  <a:lnTo>
                    <a:pt x="9172566" y="9524"/>
                  </a:lnTo>
                  <a:close/>
                </a:path>
                <a:path w="9865360" h="2218054">
                  <a:moveTo>
                    <a:pt x="9191616" y="9524"/>
                  </a:moveTo>
                  <a:lnTo>
                    <a:pt x="9182091" y="9524"/>
                  </a:lnTo>
                  <a:lnTo>
                    <a:pt x="9182091" y="0"/>
                  </a:lnTo>
                  <a:lnTo>
                    <a:pt x="9191616" y="0"/>
                  </a:lnTo>
                  <a:lnTo>
                    <a:pt x="9191616" y="9524"/>
                  </a:lnTo>
                  <a:close/>
                </a:path>
                <a:path w="9865360" h="2218054">
                  <a:moveTo>
                    <a:pt x="9210666" y="9524"/>
                  </a:moveTo>
                  <a:lnTo>
                    <a:pt x="9201141" y="9524"/>
                  </a:lnTo>
                  <a:lnTo>
                    <a:pt x="9201141" y="0"/>
                  </a:lnTo>
                  <a:lnTo>
                    <a:pt x="9210666" y="0"/>
                  </a:lnTo>
                  <a:lnTo>
                    <a:pt x="9210666" y="9524"/>
                  </a:lnTo>
                  <a:close/>
                </a:path>
                <a:path w="9865360" h="2218054">
                  <a:moveTo>
                    <a:pt x="9229716" y="9524"/>
                  </a:moveTo>
                  <a:lnTo>
                    <a:pt x="9220191" y="9524"/>
                  </a:lnTo>
                  <a:lnTo>
                    <a:pt x="9220191" y="0"/>
                  </a:lnTo>
                  <a:lnTo>
                    <a:pt x="9229716" y="0"/>
                  </a:lnTo>
                  <a:lnTo>
                    <a:pt x="9229716" y="9524"/>
                  </a:lnTo>
                  <a:close/>
                </a:path>
                <a:path w="9865360" h="2218054">
                  <a:moveTo>
                    <a:pt x="9248766" y="9524"/>
                  </a:moveTo>
                  <a:lnTo>
                    <a:pt x="9239241" y="9524"/>
                  </a:lnTo>
                  <a:lnTo>
                    <a:pt x="9239241" y="0"/>
                  </a:lnTo>
                  <a:lnTo>
                    <a:pt x="9248766" y="0"/>
                  </a:lnTo>
                  <a:lnTo>
                    <a:pt x="9248766" y="9524"/>
                  </a:lnTo>
                  <a:close/>
                </a:path>
                <a:path w="9865360" h="2218054">
                  <a:moveTo>
                    <a:pt x="9267816" y="9524"/>
                  </a:moveTo>
                  <a:lnTo>
                    <a:pt x="9258291" y="9524"/>
                  </a:lnTo>
                  <a:lnTo>
                    <a:pt x="9258291" y="0"/>
                  </a:lnTo>
                  <a:lnTo>
                    <a:pt x="9267816" y="0"/>
                  </a:lnTo>
                  <a:lnTo>
                    <a:pt x="9267816" y="9524"/>
                  </a:lnTo>
                  <a:close/>
                </a:path>
                <a:path w="9865360" h="2218054">
                  <a:moveTo>
                    <a:pt x="9286866" y="9524"/>
                  </a:moveTo>
                  <a:lnTo>
                    <a:pt x="9277341" y="9524"/>
                  </a:lnTo>
                  <a:lnTo>
                    <a:pt x="9277341" y="0"/>
                  </a:lnTo>
                  <a:lnTo>
                    <a:pt x="9286866" y="0"/>
                  </a:lnTo>
                  <a:lnTo>
                    <a:pt x="9286866" y="9524"/>
                  </a:lnTo>
                  <a:close/>
                </a:path>
                <a:path w="9865360" h="2218054">
                  <a:moveTo>
                    <a:pt x="9305916" y="9524"/>
                  </a:moveTo>
                  <a:lnTo>
                    <a:pt x="9296391" y="9524"/>
                  </a:lnTo>
                  <a:lnTo>
                    <a:pt x="9296391" y="0"/>
                  </a:lnTo>
                  <a:lnTo>
                    <a:pt x="9305916" y="0"/>
                  </a:lnTo>
                  <a:lnTo>
                    <a:pt x="9305916" y="9524"/>
                  </a:lnTo>
                  <a:close/>
                </a:path>
                <a:path w="9865360" h="2218054">
                  <a:moveTo>
                    <a:pt x="9324966" y="9524"/>
                  </a:moveTo>
                  <a:lnTo>
                    <a:pt x="9315441" y="9524"/>
                  </a:lnTo>
                  <a:lnTo>
                    <a:pt x="9315441" y="0"/>
                  </a:lnTo>
                  <a:lnTo>
                    <a:pt x="9324966" y="0"/>
                  </a:lnTo>
                  <a:lnTo>
                    <a:pt x="9324966" y="9524"/>
                  </a:lnTo>
                  <a:close/>
                </a:path>
                <a:path w="9865360" h="2218054">
                  <a:moveTo>
                    <a:pt x="9344016" y="9524"/>
                  </a:moveTo>
                  <a:lnTo>
                    <a:pt x="9334491" y="9524"/>
                  </a:lnTo>
                  <a:lnTo>
                    <a:pt x="9334491" y="0"/>
                  </a:lnTo>
                  <a:lnTo>
                    <a:pt x="9344016" y="0"/>
                  </a:lnTo>
                  <a:lnTo>
                    <a:pt x="9344016" y="9524"/>
                  </a:lnTo>
                  <a:close/>
                </a:path>
                <a:path w="9865360" h="2218054">
                  <a:moveTo>
                    <a:pt x="9363066" y="9524"/>
                  </a:moveTo>
                  <a:lnTo>
                    <a:pt x="9353541" y="9524"/>
                  </a:lnTo>
                  <a:lnTo>
                    <a:pt x="9353541" y="0"/>
                  </a:lnTo>
                  <a:lnTo>
                    <a:pt x="9363066" y="0"/>
                  </a:lnTo>
                  <a:lnTo>
                    <a:pt x="9363066" y="9524"/>
                  </a:lnTo>
                  <a:close/>
                </a:path>
                <a:path w="9865360" h="2218054">
                  <a:moveTo>
                    <a:pt x="9382116" y="9524"/>
                  </a:moveTo>
                  <a:lnTo>
                    <a:pt x="9372591" y="9524"/>
                  </a:lnTo>
                  <a:lnTo>
                    <a:pt x="9372591" y="0"/>
                  </a:lnTo>
                  <a:lnTo>
                    <a:pt x="9382116" y="0"/>
                  </a:lnTo>
                  <a:lnTo>
                    <a:pt x="9382116" y="9524"/>
                  </a:lnTo>
                  <a:close/>
                </a:path>
                <a:path w="9865360" h="2218054">
                  <a:moveTo>
                    <a:pt x="9401166" y="9524"/>
                  </a:moveTo>
                  <a:lnTo>
                    <a:pt x="9391641" y="9524"/>
                  </a:lnTo>
                  <a:lnTo>
                    <a:pt x="9391641" y="0"/>
                  </a:lnTo>
                  <a:lnTo>
                    <a:pt x="9401166" y="0"/>
                  </a:lnTo>
                  <a:lnTo>
                    <a:pt x="9401166" y="9524"/>
                  </a:lnTo>
                  <a:close/>
                </a:path>
                <a:path w="9865360" h="2218054">
                  <a:moveTo>
                    <a:pt x="9420216" y="9524"/>
                  </a:moveTo>
                  <a:lnTo>
                    <a:pt x="9410691" y="9524"/>
                  </a:lnTo>
                  <a:lnTo>
                    <a:pt x="9410691" y="0"/>
                  </a:lnTo>
                  <a:lnTo>
                    <a:pt x="9420216" y="0"/>
                  </a:lnTo>
                  <a:lnTo>
                    <a:pt x="9420216" y="9524"/>
                  </a:lnTo>
                  <a:close/>
                </a:path>
                <a:path w="9865360" h="2218054">
                  <a:moveTo>
                    <a:pt x="9439266" y="9524"/>
                  </a:moveTo>
                  <a:lnTo>
                    <a:pt x="9429741" y="9524"/>
                  </a:lnTo>
                  <a:lnTo>
                    <a:pt x="9429741" y="0"/>
                  </a:lnTo>
                  <a:lnTo>
                    <a:pt x="9439266" y="0"/>
                  </a:lnTo>
                  <a:lnTo>
                    <a:pt x="9439266" y="9524"/>
                  </a:lnTo>
                  <a:close/>
                </a:path>
                <a:path w="9865360" h="2218054">
                  <a:moveTo>
                    <a:pt x="9458316" y="9524"/>
                  </a:moveTo>
                  <a:lnTo>
                    <a:pt x="9448791" y="9524"/>
                  </a:lnTo>
                  <a:lnTo>
                    <a:pt x="9448791" y="0"/>
                  </a:lnTo>
                  <a:lnTo>
                    <a:pt x="9458316" y="0"/>
                  </a:lnTo>
                  <a:lnTo>
                    <a:pt x="9458316" y="9524"/>
                  </a:lnTo>
                  <a:close/>
                </a:path>
                <a:path w="9865360" h="2218054">
                  <a:moveTo>
                    <a:pt x="9477366" y="9524"/>
                  </a:moveTo>
                  <a:lnTo>
                    <a:pt x="9467841" y="9524"/>
                  </a:lnTo>
                  <a:lnTo>
                    <a:pt x="9467841" y="0"/>
                  </a:lnTo>
                  <a:lnTo>
                    <a:pt x="9477366" y="0"/>
                  </a:lnTo>
                  <a:lnTo>
                    <a:pt x="9477366" y="9524"/>
                  </a:lnTo>
                  <a:close/>
                </a:path>
                <a:path w="9865360" h="2218054">
                  <a:moveTo>
                    <a:pt x="9496416" y="9524"/>
                  </a:moveTo>
                  <a:lnTo>
                    <a:pt x="9486891" y="9524"/>
                  </a:lnTo>
                  <a:lnTo>
                    <a:pt x="9486891" y="0"/>
                  </a:lnTo>
                  <a:lnTo>
                    <a:pt x="9496416" y="0"/>
                  </a:lnTo>
                  <a:lnTo>
                    <a:pt x="9496416" y="9524"/>
                  </a:lnTo>
                  <a:close/>
                </a:path>
                <a:path w="9865360" h="2218054">
                  <a:moveTo>
                    <a:pt x="9515466" y="9524"/>
                  </a:moveTo>
                  <a:lnTo>
                    <a:pt x="9505941" y="9524"/>
                  </a:lnTo>
                  <a:lnTo>
                    <a:pt x="9505941" y="0"/>
                  </a:lnTo>
                  <a:lnTo>
                    <a:pt x="9515466" y="0"/>
                  </a:lnTo>
                  <a:lnTo>
                    <a:pt x="9515466" y="9524"/>
                  </a:lnTo>
                  <a:close/>
                </a:path>
                <a:path w="9865360" h="2218054">
                  <a:moveTo>
                    <a:pt x="9534516" y="9524"/>
                  </a:moveTo>
                  <a:lnTo>
                    <a:pt x="9524991" y="9524"/>
                  </a:lnTo>
                  <a:lnTo>
                    <a:pt x="9524991" y="0"/>
                  </a:lnTo>
                  <a:lnTo>
                    <a:pt x="9534516" y="0"/>
                  </a:lnTo>
                  <a:lnTo>
                    <a:pt x="9534516" y="9524"/>
                  </a:lnTo>
                  <a:close/>
                </a:path>
                <a:path w="9865360" h="2218054">
                  <a:moveTo>
                    <a:pt x="9553566" y="9524"/>
                  </a:moveTo>
                  <a:lnTo>
                    <a:pt x="9544041" y="9524"/>
                  </a:lnTo>
                  <a:lnTo>
                    <a:pt x="9544041" y="0"/>
                  </a:lnTo>
                  <a:lnTo>
                    <a:pt x="9553566" y="0"/>
                  </a:lnTo>
                  <a:lnTo>
                    <a:pt x="9553566" y="9524"/>
                  </a:lnTo>
                  <a:close/>
                </a:path>
                <a:path w="9865360" h="2218054">
                  <a:moveTo>
                    <a:pt x="9572616" y="9524"/>
                  </a:moveTo>
                  <a:lnTo>
                    <a:pt x="9563091" y="9524"/>
                  </a:lnTo>
                  <a:lnTo>
                    <a:pt x="9563091" y="0"/>
                  </a:lnTo>
                  <a:lnTo>
                    <a:pt x="9572616" y="0"/>
                  </a:lnTo>
                  <a:lnTo>
                    <a:pt x="9572616" y="9524"/>
                  </a:lnTo>
                  <a:close/>
                </a:path>
                <a:path w="9865360" h="2218054">
                  <a:moveTo>
                    <a:pt x="9591347" y="9781"/>
                  </a:moveTo>
                  <a:lnTo>
                    <a:pt x="9588259" y="9648"/>
                  </a:lnTo>
                  <a:lnTo>
                    <a:pt x="9585168" y="9567"/>
                  </a:lnTo>
                  <a:lnTo>
                    <a:pt x="9582076" y="9537"/>
                  </a:lnTo>
                  <a:lnTo>
                    <a:pt x="9582165" y="216"/>
                  </a:lnTo>
                  <a:lnTo>
                    <a:pt x="9591727" y="972"/>
                  </a:lnTo>
                  <a:lnTo>
                    <a:pt x="9591347" y="9781"/>
                  </a:lnTo>
                  <a:close/>
                </a:path>
                <a:path w="9865360" h="2218054">
                  <a:moveTo>
                    <a:pt x="9609759" y="11193"/>
                  </a:moveTo>
                  <a:lnTo>
                    <a:pt x="9606704" y="10856"/>
                  </a:lnTo>
                  <a:lnTo>
                    <a:pt x="9603643" y="10569"/>
                  </a:lnTo>
                  <a:lnTo>
                    <a:pt x="9600577" y="10334"/>
                  </a:lnTo>
                  <a:lnTo>
                    <a:pt x="9601237" y="1725"/>
                  </a:lnTo>
                  <a:lnTo>
                    <a:pt x="9610721" y="2476"/>
                  </a:lnTo>
                  <a:lnTo>
                    <a:pt x="9609759" y="11193"/>
                  </a:lnTo>
                  <a:close/>
                </a:path>
                <a:path w="9865360" h="2218054">
                  <a:moveTo>
                    <a:pt x="9627948" y="13817"/>
                  </a:moveTo>
                  <a:lnTo>
                    <a:pt x="9624936" y="13280"/>
                  </a:lnTo>
                  <a:lnTo>
                    <a:pt x="9621915" y="12792"/>
                  </a:lnTo>
                  <a:lnTo>
                    <a:pt x="9618885" y="12355"/>
                  </a:lnTo>
                  <a:lnTo>
                    <a:pt x="9620202" y="3226"/>
                  </a:lnTo>
                  <a:lnTo>
                    <a:pt x="9624405" y="3559"/>
                  </a:lnTo>
                  <a:lnTo>
                    <a:pt x="9629557" y="4800"/>
                  </a:lnTo>
                  <a:lnTo>
                    <a:pt x="9627948" y="13817"/>
                  </a:lnTo>
                  <a:close/>
                </a:path>
                <a:path w="9865360" h="2218054">
                  <a:moveTo>
                    <a:pt x="9645978" y="17659"/>
                  </a:moveTo>
                  <a:lnTo>
                    <a:pt x="9642988" y="16917"/>
                  </a:lnTo>
                  <a:lnTo>
                    <a:pt x="9639987" y="16225"/>
                  </a:lnTo>
                  <a:lnTo>
                    <a:pt x="9636975" y="15583"/>
                  </a:lnTo>
                  <a:lnTo>
                    <a:pt x="9638798" y="7026"/>
                  </a:lnTo>
                  <a:lnTo>
                    <a:pt x="9648063" y="9257"/>
                  </a:lnTo>
                  <a:lnTo>
                    <a:pt x="9645978" y="17659"/>
                  </a:lnTo>
                  <a:close/>
                </a:path>
                <a:path w="9865360" h="2218054">
                  <a:moveTo>
                    <a:pt x="9663718" y="22697"/>
                  </a:moveTo>
                  <a:lnTo>
                    <a:pt x="9660794" y="21760"/>
                  </a:lnTo>
                  <a:lnTo>
                    <a:pt x="9657853" y="20872"/>
                  </a:lnTo>
                  <a:lnTo>
                    <a:pt x="9654893" y="20031"/>
                  </a:lnTo>
                  <a:lnTo>
                    <a:pt x="9657321" y="11487"/>
                  </a:lnTo>
                  <a:lnTo>
                    <a:pt x="9666595" y="13721"/>
                  </a:lnTo>
                  <a:lnTo>
                    <a:pt x="9663718" y="22697"/>
                  </a:lnTo>
                  <a:close/>
                </a:path>
                <a:path w="9865360" h="2218054">
                  <a:moveTo>
                    <a:pt x="9681062" y="28900"/>
                  </a:moveTo>
                  <a:lnTo>
                    <a:pt x="9678207" y="27770"/>
                  </a:lnTo>
                  <a:lnTo>
                    <a:pt x="9675334" y="26688"/>
                  </a:lnTo>
                  <a:lnTo>
                    <a:pt x="9672444" y="25655"/>
                  </a:lnTo>
                  <a:lnTo>
                    <a:pt x="9675475" y="17179"/>
                  </a:lnTo>
                  <a:lnTo>
                    <a:pt x="9684260" y="20818"/>
                  </a:lnTo>
                  <a:lnTo>
                    <a:pt x="9681062" y="28900"/>
                  </a:lnTo>
                  <a:close/>
                </a:path>
                <a:path w="9865360" h="2218054">
                  <a:moveTo>
                    <a:pt x="9697950" y="36242"/>
                  </a:moveTo>
                  <a:lnTo>
                    <a:pt x="9695178" y="34925"/>
                  </a:lnTo>
                  <a:lnTo>
                    <a:pt x="9692383" y="33655"/>
                  </a:lnTo>
                  <a:lnTo>
                    <a:pt x="9689566" y="32430"/>
                  </a:lnTo>
                  <a:lnTo>
                    <a:pt x="9693035" y="24453"/>
                  </a:lnTo>
                  <a:lnTo>
                    <a:pt x="9701821" y="28092"/>
                  </a:lnTo>
                  <a:lnTo>
                    <a:pt x="9697950" y="36242"/>
                  </a:lnTo>
                  <a:close/>
                </a:path>
                <a:path w="9865360" h="2218054">
                  <a:moveTo>
                    <a:pt x="9714324" y="44700"/>
                  </a:moveTo>
                  <a:lnTo>
                    <a:pt x="9711643" y="43200"/>
                  </a:lnTo>
                  <a:lnTo>
                    <a:pt x="9708936" y="41744"/>
                  </a:lnTo>
                  <a:lnTo>
                    <a:pt x="9706204" y="40333"/>
                  </a:lnTo>
                  <a:lnTo>
                    <a:pt x="9710516" y="31986"/>
                  </a:lnTo>
                  <a:lnTo>
                    <a:pt x="9718653" y="36964"/>
                  </a:lnTo>
                  <a:lnTo>
                    <a:pt x="9714324" y="44700"/>
                  </a:lnTo>
                  <a:close/>
                </a:path>
                <a:path w="9865360" h="2218054">
                  <a:moveTo>
                    <a:pt x="9730126" y="54250"/>
                  </a:moveTo>
                  <a:lnTo>
                    <a:pt x="9727549" y="52572"/>
                  </a:lnTo>
                  <a:lnTo>
                    <a:pt x="9724940" y="50935"/>
                  </a:lnTo>
                  <a:lnTo>
                    <a:pt x="9722300" y="49340"/>
                  </a:lnTo>
                  <a:lnTo>
                    <a:pt x="9726776" y="41933"/>
                  </a:lnTo>
                  <a:lnTo>
                    <a:pt x="9734906" y="46907"/>
                  </a:lnTo>
                  <a:lnTo>
                    <a:pt x="9730126" y="54250"/>
                  </a:lnTo>
                  <a:close/>
                </a:path>
                <a:path w="9865360" h="2218054">
                  <a:moveTo>
                    <a:pt x="9745182" y="64780"/>
                  </a:moveTo>
                  <a:lnTo>
                    <a:pt x="9742737" y="62946"/>
                  </a:lnTo>
                  <a:lnTo>
                    <a:pt x="9740258" y="61150"/>
                  </a:lnTo>
                  <a:lnTo>
                    <a:pt x="9737746" y="59393"/>
                  </a:lnTo>
                  <a:lnTo>
                    <a:pt x="9743011" y="51866"/>
                  </a:lnTo>
                  <a:lnTo>
                    <a:pt x="9747169" y="54410"/>
                  </a:lnTo>
                  <a:lnTo>
                    <a:pt x="9750700" y="57423"/>
                  </a:lnTo>
                  <a:lnTo>
                    <a:pt x="9745182" y="64780"/>
                  </a:lnTo>
                  <a:close/>
                </a:path>
                <a:path w="9865360" h="2218054">
                  <a:moveTo>
                    <a:pt x="9759540" y="76318"/>
                  </a:moveTo>
                  <a:lnTo>
                    <a:pt x="9757225" y="74326"/>
                  </a:lnTo>
                  <a:lnTo>
                    <a:pt x="9754861" y="72361"/>
                  </a:lnTo>
                  <a:lnTo>
                    <a:pt x="9752449" y="70422"/>
                  </a:lnTo>
                  <a:lnTo>
                    <a:pt x="9757935" y="63596"/>
                  </a:lnTo>
                  <a:lnTo>
                    <a:pt x="9765172" y="69772"/>
                  </a:lnTo>
                  <a:lnTo>
                    <a:pt x="9759540" y="76318"/>
                  </a:lnTo>
                  <a:close/>
                </a:path>
                <a:path w="9865360" h="2218054">
                  <a:moveTo>
                    <a:pt x="9773169" y="88860"/>
                  </a:moveTo>
                  <a:lnTo>
                    <a:pt x="9770973" y="86699"/>
                  </a:lnTo>
                  <a:lnTo>
                    <a:pt x="9768734" y="84567"/>
                  </a:lnTo>
                  <a:lnTo>
                    <a:pt x="9766449" y="82465"/>
                  </a:lnTo>
                  <a:lnTo>
                    <a:pt x="9772430" y="75965"/>
                  </a:lnTo>
                  <a:lnTo>
                    <a:pt x="9779729" y="82194"/>
                  </a:lnTo>
                  <a:lnTo>
                    <a:pt x="9773169" y="88860"/>
                  </a:lnTo>
                  <a:close/>
                </a:path>
                <a:path w="9865360" h="2218054">
                  <a:moveTo>
                    <a:pt x="9785943" y="102304"/>
                  </a:moveTo>
                  <a:lnTo>
                    <a:pt x="9783896" y="99998"/>
                  </a:lnTo>
                  <a:lnTo>
                    <a:pt x="9781807" y="97725"/>
                  </a:lnTo>
                  <a:lnTo>
                    <a:pt x="9779678" y="95484"/>
                  </a:lnTo>
                  <a:lnTo>
                    <a:pt x="9786234" y="89258"/>
                  </a:lnTo>
                  <a:lnTo>
                    <a:pt x="9792442" y="96532"/>
                  </a:lnTo>
                  <a:lnTo>
                    <a:pt x="9785943" y="102304"/>
                  </a:lnTo>
                  <a:close/>
                </a:path>
                <a:path w="9865360" h="2218054">
                  <a:moveTo>
                    <a:pt x="9797726" y="116494"/>
                  </a:moveTo>
                  <a:lnTo>
                    <a:pt x="9795853" y="114079"/>
                  </a:lnTo>
                  <a:lnTo>
                    <a:pt x="9793931" y="111684"/>
                  </a:lnTo>
                  <a:lnTo>
                    <a:pt x="9791960" y="109308"/>
                  </a:lnTo>
                  <a:lnTo>
                    <a:pt x="9798625" y="103779"/>
                  </a:lnTo>
                  <a:lnTo>
                    <a:pt x="9804797" y="111012"/>
                  </a:lnTo>
                  <a:lnTo>
                    <a:pt x="9797726" y="116494"/>
                  </a:lnTo>
                  <a:close/>
                </a:path>
                <a:path w="9865360" h="2218054">
                  <a:moveTo>
                    <a:pt x="9808488" y="131370"/>
                  </a:moveTo>
                  <a:lnTo>
                    <a:pt x="9806773" y="128826"/>
                  </a:lnTo>
                  <a:lnTo>
                    <a:pt x="9805023" y="126319"/>
                  </a:lnTo>
                  <a:lnTo>
                    <a:pt x="9803237" y="123850"/>
                  </a:lnTo>
                  <a:lnTo>
                    <a:pt x="9810934" y="118282"/>
                  </a:lnTo>
                  <a:lnTo>
                    <a:pt x="9815890" y="126383"/>
                  </a:lnTo>
                  <a:lnTo>
                    <a:pt x="9808488" y="131370"/>
                  </a:lnTo>
                  <a:close/>
                </a:path>
                <a:path w="9865360" h="2218054">
                  <a:moveTo>
                    <a:pt x="9818288" y="147015"/>
                  </a:moveTo>
                  <a:lnTo>
                    <a:pt x="9816759" y="144381"/>
                  </a:lnTo>
                  <a:lnTo>
                    <a:pt x="9815168" y="141745"/>
                  </a:lnTo>
                  <a:lnTo>
                    <a:pt x="9813518" y="139108"/>
                  </a:lnTo>
                  <a:lnTo>
                    <a:pt x="9820863" y="134511"/>
                  </a:lnTo>
                  <a:lnTo>
                    <a:pt x="9825833" y="142634"/>
                  </a:lnTo>
                  <a:lnTo>
                    <a:pt x="9818288" y="147015"/>
                  </a:lnTo>
                  <a:close/>
                </a:path>
                <a:path w="9865360" h="2218054">
                  <a:moveTo>
                    <a:pt x="9827010" y="163260"/>
                  </a:moveTo>
                  <a:lnTo>
                    <a:pt x="9825651" y="160514"/>
                  </a:lnTo>
                  <a:lnTo>
                    <a:pt x="9824243" y="157782"/>
                  </a:lnTo>
                  <a:lnTo>
                    <a:pt x="9822785" y="155064"/>
                  </a:lnTo>
                  <a:lnTo>
                    <a:pt x="9830805" y="150762"/>
                  </a:lnTo>
                  <a:lnTo>
                    <a:pt x="9834094" y="156137"/>
                  </a:lnTo>
                  <a:lnTo>
                    <a:pt x="9835337" y="159139"/>
                  </a:lnTo>
                  <a:lnTo>
                    <a:pt x="9827010" y="163260"/>
                  </a:lnTo>
                  <a:close/>
                </a:path>
                <a:path w="9865360" h="2218054">
                  <a:moveTo>
                    <a:pt x="9834621" y="180028"/>
                  </a:moveTo>
                  <a:lnTo>
                    <a:pt x="9833446" y="177189"/>
                  </a:lnTo>
                  <a:lnTo>
                    <a:pt x="9832225" y="174374"/>
                  </a:lnTo>
                  <a:lnTo>
                    <a:pt x="9830957" y="171582"/>
                  </a:lnTo>
                  <a:lnTo>
                    <a:pt x="9838982" y="167939"/>
                  </a:lnTo>
                  <a:lnTo>
                    <a:pt x="9842618" y="176716"/>
                  </a:lnTo>
                  <a:lnTo>
                    <a:pt x="9834621" y="180028"/>
                  </a:lnTo>
                  <a:close/>
                </a:path>
                <a:path w="9865360" h="2218054">
                  <a:moveTo>
                    <a:pt x="9841098" y="197268"/>
                  </a:moveTo>
                  <a:lnTo>
                    <a:pt x="9840092" y="194293"/>
                  </a:lnTo>
                  <a:lnTo>
                    <a:pt x="9839080" y="191458"/>
                  </a:lnTo>
                  <a:lnTo>
                    <a:pt x="9838004" y="188595"/>
                  </a:lnTo>
                  <a:lnTo>
                    <a:pt x="9846253" y="185494"/>
                  </a:lnTo>
                  <a:lnTo>
                    <a:pt x="9849898" y="194293"/>
                  </a:lnTo>
                  <a:lnTo>
                    <a:pt x="9841098" y="197268"/>
                  </a:lnTo>
                  <a:close/>
                </a:path>
                <a:path w="9865360" h="2218054">
                  <a:moveTo>
                    <a:pt x="9846418" y="214921"/>
                  </a:moveTo>
                  <a:lnTo>
                    <a:pt x="9845629" y="211946"/>
                  </a:lnTo>
                  <a:lnTo>
                    <a:pt x="9844792" y="208988"/>
                  </a:lnTo>
                  <a:lnTo>
                    <a:pt x="9843905" y="206047"/>
                  </a:lnTo>
                  <a:lnTo>
                    <a:pt x="9852620" y="203420"/>
                  </a:lnTo>
                  <a:lnTo>
                    <a:pt x="9854851" y="212683"/>
                  </a:lnTo>
                  <a:lnTo>
                    <a:pt x="9846418" y="214921"/>
                  </a:lnTo>
                  <a:close/>
                </a:path>
                <a:path w="9865360" h="2218054">
                  <a:moveTo>
                    <a:pt x="9850553" y="232913"/>
                  </a:moveTo>
                  <a:lnTo>
                    <a:pt x="9849965" y="229897"/>
                  </a:lnTo>
                  <a:lnTo>
                    <a:pt x="9849325" y="226887"/>
                  </a:lnTo>
                  <a:lnTo>
                    <a:pt x="9848636" y="223883"/>
                  </a:lnTo>
                  <a:lnTo>
                    <a:pt x="9857081" y="221941"/>
                  </a:lnTo>
                  <a:lnTo>
                    <a:pt x="9859313" y="231206"/>
                  </a:lnTo>
                  <a:lnTo>
                    <a:pt x="9850553" y="232913"/>
                  </a:lnTo>
                  <a:close/>
                </a:path>
                <a:path w="9865360" h="2218054">
                  <a:moveTo>
                    <a:pt x="9853463" y="251043"/>
                  </a:moveTo>
                  <a:lnTo>
                    <a:pt x="9853075" y="247975"/>
                  </a:lnTo>
                  <a:lnTo>
                    <a:pt x="9852640" y="244942"/>
                  </a:lnTo>
                  <a:lnTo>
                    <a:pt x="9852158" y="241946"/>
                  </a:lnTo>
                  <a:lnTo>
                    <a:pt x="9861537" y="240439"/>
                  </a:lnTo>
                  <a:lnTo>
                    <a:pt x="9861617" y="240772"/>
                  </a:lnTo>
                  <a:lnTo>
                    <a:pt x="9862341" y="249918"/>
                  </a:lnTo>
                  <a:lnTo>
                    <a:pt x="9853463" y="251043"/>
                  </a:lnTo>
                  <a:close/>
                </a:path>
                <a:path w="9865360" h="2218054">
                  <a:moveTo>
                    <a:pt x="9855167" y="269405"/>
                  </a:moveTo>
                  <a:lnTo>
                    <a:pt x="9854985" y="266335"/>
                  </a:lnTo>
                  <a:lnTo>
                    <a:pt x="9854753" y="263265"/>
                  </a:lnTo>
                  <a:lnTo>
                    <a:pt x="9854468" y="260195"/>
                  </a:lnTo>
                  <a:lnTo>
                    <a:pt x="9863091" y="259397"/>
                  </a:lnTo>
                  <a:lnTo>
                    <a:pt x="9863843" y="268892"/>
                  </a:lnTo>
                  <a:lnTo>
                    <a:pt x="9855167" y="269405"/>
                  </a:lnTo>
                  <a:close/>
                </a:path>
                <a:path w="9865360" h="2218054">
                  <a:moveTo>
                    <a:pt x="9865176" y="288001"/>
                  </a:moveTo>
                  <a:lnTo>
                    <a:pt x="9855650" y="288001"/>
                  </a:lnTo>
                  <a:lnTo>
                    <a:pt x="9855560" y="278659"/>
                  </a:lnTo>
                  <a:lnTo>
                    <a:pt x="9864597" y="278426"/>
                  </a:lnTo>
                  <a:lnTo>
                    <a:pt x="9865176" y="285742"/>
                  </a:lnTo>
                  <a:lnTo>
                    <a:pt x="9865176" y="288001"/>
                  </a:lnTo>
                  <a:close/>
                </a:path>
                <a:path w="9865360" h="2218054">
                  <a:moveTo>
                    <a:pt x="9865176" y="307051"/>
                  </a:moveTo>
                  <a:lnTo>
                    <a:pt x="9855650" y="307051"/>
                  </a:lnTo>
                  <a:lnTo>
                    <a:pt x="9855650" y="297526"/>
                  </a:lnTo>
                  <a:lnTo>
                    <a:pt x="9865176" y="297526"/>
                  </a:lnTo>
                  <a:lnTo>
                    <a:pt x="9865176" y="307051"/>
                  </a:lnTo>
                  <a:close/>
                </a:path>
                <a:path w="9865360" h="2218054">
                  <a:moveTo>
                    <a:pt x="9865176" y="326101"/>
                  </a:moveTo>
                  <a:lnTo>
                    <a:pt x="9855650" y="326101"/>
                  </a:lnTo>
                  <a:lnTo>
                    <a:pt x="9855650" y="316576"/>
                  </a:lnTo>
                  <a:lnTo>
                    <a:pt x="9865176" y="316576"/>
                  </a:lnTo>
                  <a:lnTo>
                    <a:pt x="9865176" y="326101"/>
                  </a:lnTo>
                  <a:close/>
                </a:path>
                <a:path w="9865360" h="2218054">
                  <a:moveTo>
                    <a:pt x="9865176" y="345151"/>
                  </a:moveTo>
                  <a:lnTo>
                    <a:pt x="9855650" y="345151"/>
                  </a:lnTo>
                  <a:lnTo>
                    <a:pt x="9855650" y="335626"/>
                  </a:lnTo>
                  <a:lnTo>
                    <a:pt x="9865176" y="335626"/>
                  </a:lnTo>
                  <a:lnTo>
                    <a:pt x="9865176" y="345151"/>
                  </a:lnTo>
                  <a:close/>
                </a:path>
                <a:path w="9865360" h="2218054">
                  <a:moveTo>
                    <a:pt x="9865176" y="364201"/>
                  </a:moveTo>
                  <a:lnTo>
                    <a:pt x="9855650" y="364201"/>
                  </a:lnTo>
                  <a:lnTo>
                    <a:pt x="9855650" y="354676"/>
                  </a:lnTo>
                  <a:lnTo>
                    <a:pt x="9865176" y="354676"/>
                  </a:lnTo>
                  <a:lnTo>
                    <a:pt x="9865176" y="364201"/>
                  </a:lnTo>
                  <a:close/>
                </a:path>
                <a:path w="9865360" h="2218054">
                  <a:moveTo>
                    <a:pt x="9865176" y="383251"/>
                  </a:moveTo>
                  <a:lnTo>
                    <a:pt x="9855650" y="383251"/>
                  </a:lnTo>
                  <a:lnTo>
                    <a:pt x="9855650" y="373726"/>
                  </a:lnTo>
                  <a:lnTo>
                    <a:pt x="9865176" y="373726"/>
                  </a:lnTo>
                  <a:lnTo>
                    <a:pt x="9865176" y="383251"/>
                  </a:lnTo>
                  <a:close/>
                </a:path>
                <a:path w="9865360" h="2218054">
                  <a:moveTo>
                    <a:pt x="9865176" y="402301"/>
                  </a:moveTo>
                  <a:lnTo>
                    <a:pt x="9855650" y="402301"/>
                  </a:lnTo>
                  <a:lnTo>
                    <a:pt x="9855650" y="392776"/>
                  </a:lnTo>
                  <a:lnTo>
                    <a:pt x="9865176" y="392776"/>
                  </a:lnTo>
                  <a:lnTo>
                    <a:pt x="9865176" y="402301"/>
                  </a:lnTo>
                  <a:close/>
                </a:path>
                <a:path w="9865360" h="2218054">
                  <a:moveTo>
                    <a:pt x="9865176" y="421351"/>
                  </a:moveTo>
                  <a:lnTo>
                    <a:pt x="9855650" y="421351"/>
                  </a:lnTo>
                  <a:lnTo>
                    <a:pt x="9855650" y="411826"/>
                  </a:lnTo>
                  <a:lnTo>
                    <a:pt x="9865176" y="411826"/>
                  </a:lnTo>
                  <a:lnTo>
                    <a:pt x="9865176" y="421351"/>
                  </a:lnTo>
                  <a:close/>
                </a:path>
                <a:path w="9865360" h="2218054">
                  <a:moveTo>
                    <a:pt x="9865176" y="440401"/>
                  </a:moveTo>
                  <a:lnTo>
                    <a:pt x="9855650" y="440401"/>
                  </a:lnTo>
                  <a:lnTo>
                    <a:pt x="9855650" y="430876"/>
                  </a:lnTo>
                  <a:lnTo>
                    <a:pt x="9865176" y="430876"/>
                  </a:lnTo>
                  <a:lnTo>
                    <a:pt x="9865176" y="440401"/>
                  </a:lnTo>
                  <a:close/>
                </a:path>
                <a:path w="9865360" h="2218054">
                  <a:moveTo>
                    <a:pt x="9865176" y="459451"/>
                  </a:moveTo>
                  <a:lnTo>
                    <a:pt x="9855650" y="459451"/>
                  </a:lnTo>
                  <a:lnTo>
                    <a:pt x="9855650" y="449926"/>
                  </a:lnTo>
                  <a:lnTo>
                    <a:pt x="9865176" y="449926"/>
                  </a:lnTo>
                  <a:lnTo>
                    <a:pt x="9865176" y="459451"/>
                  </a:lnTo>
                  <a:close/>
                </a:path>
                <a:path w="9865360" h="2218054">
                  <a:moveTo>
                    <a:pt x="9865176" y="478501"/>
                  </a:moveTo>
                  <a:lnTo>
                    <a:pt x="9855650" y="478501"/>
                  </a:lnTo>
                  <a:lnTo>
                    <a:pt x="9855650" y="468976"/>
                  </a:lnTo>
                  <a:lnTo>
                    <a:pt x="9865176" y="468976"/>
                  </a:lnTo>
                  <a:lnTo>
                    <a:pt x="9865176" y="478501"/>
                  </a:lnTo>
                  <a:close/>
                </a:path>
                <a:path w="9865360" h="2218054">
                  <a:moveTo>
                    <a:pt x="9865176" y="497551"/>
                  </a:moveTo>
                  <a:lnTo>
                    <a:pt x="9855650" y="497551"/>
                  </a:lnTo>
                  <a:lnTo>
                    <a:pt x="9855650" y="488026"/>
                  </a:lnTo>
                  <a:lnTo>
                    <a:pt x="9865176" y="488026"/>
                  </a:lnTo>
                  <a:lnTo>
                    <a:pt x="9865176" y="497551"/>
                  </a:lnTo>
                  <a:close/>
                </a:path>
                <a:path w="9865360" h="2218054">
                  <a:moveTo>
                    <a:pt x="9865176" y="516601"/>
                  </a:moveTo>
                  <a:lnTo>
                    <a:pt x="9855650" y="516601"/>
                  </a:lnTo>
                  <a:lnTo>
                    <a:pt x="9855650" y="507076"/>
                  </a:lnTo>
                  <a:lnTo>
                    <a:pt x="9865176" y="507076"/>
                  </a:lnTo>
                  <a:lnTo>
                    <a:pt x="9865176" y="516601"/>
                  </a:lnTo>
                  <a:close/>
                </a:path>
                <a:path w="9865360" h="2218054">
                  <a:moveTo>
                    <a:pt x="9865176" y="535651"/>
                  </a:moveTo>
                  <a:lnTo>
                    <a:pt x="9855650" y="535651"/>
                  </a:lnTo>
                  <a:lnTo>
                    <a:pt x="9855650" y="526126"/>
                  </a:lnTo>
                  <a:lnTo>
                    <a:pt x="9865176" y="526126"/>
                  </a:lnTo>
                  <a:lnTo>
                    <a:pt x="9865176" y="535651"/>
                  </a:lnTo>
                  <a:close/>
                </a:path>
                <a:path w="9865360" h="2218054">
                  <a:moveTo>
                    <a:pt x="9865176" y="554701"/>
                  </a:moveTo>
                  <a:lnTo>
                    <a:pt x="9855650" y="554701"/>
                  </a:lnTo>
                  <a:lnTo>
                    <a:pt x="9855650" y="545176"/>
                  </a:lnTo>
                  <a:lnTo>
                    <a:pt x="9865176" y="545176"/>
                  </a:lnTo>
                  <a:lnTo>
                    <a:pt x="9865176" y="554701"/>
                  </a:lnTo>
                  <a:close/>
                </a:path>
                <a:path w="9865360" h="2218054">
                  <a:moveTo>
                    <a:pt x="9865176" y="573751"/>
                  </a:moveTo>
                  <a:lnTo>
                    <a:pt x="9855650" y="573751"/>
                  </a:lnTo>
                  <a:lnTo>
                    <a:pt x="9855650" y="564226"/>
                  </a:lnTo>
                  <a:lnTo>
                    <a:pt x="9865176" y="564226"/>
                  </a:lnTo>
                  <a:lnTo>
                    <a:pt x="9865176" y="573751"/>
                  </a:lnTo>
                  <a:close/>
                </a:path>
                <a:path w="9865360" h="2218054">
                  <a:moveTo>
                    <a:pt x="9865176" y="592801"/>
                  </a:moveTo>
                  <a:lnTo>
                    <a:pt x="9855650" y="592801"/>
                  </a:lnTo>
                  <a:lnTo>
                    <a:pt x="9855650" y="583276"/>
                  </a:lnTo>
                  <a:lnTo>
                    <a:pt x="9865176" y="583276"/>
                  </a:lnTo>
                  <a:lnTo>
                    <a:pt x="9865176" y="592801"/>
                  </a:lnTo>
                  <a:close/>
                </a:path>
                <a:path w="9865360" h="2218054">
                  <a:moveTo>
                    <a:pt x="9865176" y="611851"/>
                  </a:moveTo>
                  <a:lnTo>
                    <a:pt x="9855650" y="611851"/>
                  </a:lnTo>
                  <a:lnTo>
                    <a:pt x="9855650" y="602326"/>
                  </a:lnTo>
                  <a:lnTo>
                    <a:pt x="9865176" y="602326"/>
                  </a:lnTo>
                  <a:lnTo>
                    <a:pt x="9865176" y="611851"/>
                  </a:lnTo>
                  <a:close/>
                </a:path>
                <a:path w="9865360" h="2218054">
                  <a:moveTo>
                    <a:pt x="9865176" y="630901"/>
                  </a:moveTo>
                  <a:lnTo>
                    <a:pt x="9855650" y="630901"/>
                  </a:lnTo>
                  <a:lnTo>
                    <a:pt x="9855650" y="621376"/>
                  </a:lnTo>
                  <a:lnTo>
                    <a:pt x="9865176" y="621376"/>
                  </a:lnTo>
                  <a:lnTo>
                    <a:pt x="9865176" y="630901"/>
                  </a:lnTo>
                  <a:close/>
                </a:path>
                <a:path w="9865360" h="2218054">
                  <a:moveTo>
                    <a:pt x="9865176" y="649951"/>
                  </a:moveTo>
                  <a:lnTo>
                    <a:pt x="9855650" y="649951"/>
                  </a:lnTo>
                  <a:lnTo>
                    <a:pt x="9855650" y="640426"/>
                  </a:lnTo>
                  <a:lnTo>
                    <a:pt x="9865176" y="640426"/>
                  </a:lnTo>
                  <a:lnTo>
                    <a:pt x="9865176" y="649951"/>
                  </a:lnTo>
                  <a:close/>
                </a:path>
                <a:path w="9865360" h="2218054">
                  <a:moveTo>
                    <a:pt x="9865176" y="669001"/>
                  </a:moveTo>
                  <a:lnTo>
                    <a:pt x="9855650" y="669001"/>
                  </a:lnTo>
                  <a:lnTo>
                    <a:pt x="9855650" y="659476"/>
                  </a:lnTo>
                  <a:lnTo>
                    <a:pt x="9865176" y="659476"/>
                  </a:lnTo>
                  <a:lnTo>
                    <a:pt x="9865176" y="669001"/>
                  </a:lnTo>
                  <a:close/>
                </a:path>
                <a:path w="9865360" h="2218054">
                  <a:moveTo>
                    <a:pt x="9865176" y="688051"/>
                  </a:moveTo>
                  <a:lnTo>
                    <a:pt x="9855650" y="688051"/>
                  </a:lnTo>
                  <a:lnTo>
                    <a:pt x="9855650" y="678526"/>
                  </a:lnTo>
                  <a:lnTo>
                    <a:pt x="9865176" y="678526"/>
                  </a:lnTo>
                  <a:lnTo>
                    <a:pt x="9865176" y="688051"/>
                  </a:lnTo>
                  <a:close/>
                </a:path>
                <a:path w="9865360" h="2218054">
                  <a:moveTo>
                    <a:pt x="9865176" y="707101"/>
                  </a:moveTo>
                  <a:lnTo>
                    <a:pt x="9855650" y="707101"/>
                  </a:lnTo>
                  <a:lnTo>
                    <a:pt x="9855650" y="697576"/>
                  </a:lnTo>
                  <a:lnTo>
                    <a:pt x="9865176" y="697576"/>
                  </a:lnTo>
                  <a:lnTo>
                    <a:pt x="9865176" y="707101"/>
                  </a:lnTo>
                  <a:close/>
                </a:path>
                <a:path w="9865360" h="2218054">
                  <a:moveTo>
                    <a:pt x="9865176" y="726151"/>
                  </a:moveTo>
                  <a:lnTo>
                    <a:pt x="9855650" y="726151"/>
                  </a:lnTo>
                  <a:lnTo>
                    <a:pt x="9855650" y="716626"/>
                  </a:lnTo>
                  <a:lnTo>
                    <a:pt x="9865176" y="716626"/>
                  </a:lnTo>
                  <a:lnTo>
                    <a:pt x="9865176" y="726151"/>
                  </a:lnTo>
                  <a:close/>
                </a:path>
                <a:path w="9865360" h="2218054">
                  <a:moveTo>
                    <a:pt x="9865176" y="745201"/>
                  </a:moveTo>
                  <a:lnTo>
                    <a:pt x="9855650" y="745201"/>
                  </a:lnTo>
                  <a:lnTo>
                    <a:pt x="9855650" y="735676"/>
                  </a:lnTo>
                  <a:lnTo>
                    <a:pt x="9865176" y="735676"/>
                  </a:lnTo>
                  <a:lnTo>
                    <a:pt x="9865176" y="745201"/>
                  </a:lnTo>
                  <a:close/>
                </a:path>
                <a:path w="9865360" h="2218054">
                  <a:moveTo>
                    <a:pt x="9865176" y="764251"/>
                  </a:moveTo>
                  <a:lnTo>
                    <a:pt x="9855650" y="764251"/>
                  </a:lnTo>
                  <a:lnTo>
                    <a:pt x="9855650" y="754726"/>
                  </a:lnTo>
                  <a:lnTo>
                    <a:pt x="9865176" y="754726"/>
                  </a:lnTo>
                  <a:lnTo>
                    <a:pt x="9865176" y="764251"/>
                  </a:lnTo>
                  <a:close/>
                </a:path>
                <a:path w="9865360" h="2218054">
                  <a:moveTo>
                    <a:pt x="9865176" y="783301"/>
                  </a:moveTo>
                  <a:lnTo>
                    <a:pt x="9855650" y="783301"/>
                  </a:lnTo>
                  <a:lnTo>
                    <a:pt x="9855650" y="773776"/>
                  </a:lnTo>
                  <a:lnTo>
                    <a:pt x="9865176" y="773776"/>
                  </a:lnTo>
                  <a:lnTo>
                    <a:pt x="9865176" y="783301"/>
                  </a:lnTo>
                  <a:close/>
                </a:path>
                <a:path w="9865360" h="2218054">
                  <a:moveTo>
                    <a:pt x="9865176" y="802351"/>
                  </a:moveTo>
                  <a:lnTo>
                    <a:pt x="9855650" y="802351"/>
                  </a:lnTo>
                  <a:lnTo>
                    <a:pt x="9855650" y="792826"/>
                  </a:lnTo>
                  <a:lnTo>
                    <a:pt x="9865176" y="792826"/>
                  </a:lnTo>
                  <a:lnTo>
                    <a:pt x="9865176" y="802351"/>
                  </a:lnTo>
                  <a:close/>
                </a:path>
                <a:path w="9865360" h="2218054">
                  <a:moveTo>
                    <a:pt x="9865176" y="821401"/>
                  </a:moveTo>
                  <a:lnTo>
                    <a:pt x="9855650" y="821401"/>
                  </a:lnTo>
                  <a:lnTo>
                    <a:pt x="9855650" y="811876"/>
                  </a:lnTo>
                  <a:lnTo>
                    <a:pt x="9865176" y="811876"/>
                  </a:lnTo>
                  <a:lnTo>
                    <a:pt x="9865176" y="821401"/>
                  </a:lnTo>
                  <a:close/>
                </a:path>
                <a:path w="9865360" h="2218054">
                  <a:moveTo>
                    <a:pt x="9865176" y="840451"/>
                  </a:moveTo>
                  <a:lnTo>
                    <a:pt x="9855650" y="840451"/>
                  </a:lnTo>
                  <a:lnTo>
                    <a:pt x="9855650" y="830926"/>
                  </a:lnTo>
                  <a:lnTo>
                    <a:pt x="9865176" y="830926"/>
                  </a:lnTo>
                  <a:lnTo>
                    <a:pt x="9865176" y="840451"/>
                  </a:lnTo>
                  <a:close/>
                </a:path>
                <a:path w="9865360" h="2218054">
                  <a:moveTo>
                    <a:pt x="9865176" y="859501"/>
                  </a:moveTo>
                  <a:lnTo>
                    <a:pt x="9855650" y="859501"/>
                  </a:lnTo>
                  <a:lnTo>
                    <a:pt x="9855650" y="849976"/>
                  </a:lnTo>
                  <a:lnTo>
                    <a:pt x="9865176" y="849976"/>
                  </a:lnTo>
                  <a:lnTo>
                    <a:pt x="9865176" y="859501"/>
                  </a:lnTo>
                  <a:close/>
                </a:path>
                <a:path w="9865360" h="2218054">
                  <a:moveTo>
                    <a:pt x="9865176" y="878551"/>
                  </a:moveTo>
                  <a:lnTo>
                    <a:pt x="9855650" y="878551"/>
                  </a:lnTo>
                  <a:lnTo>
                    <a:pt x="9855650" y="869026"/>
                  </a:lnTo>
                  <a:lnTo>
                    <a:pt x="9865176" y="869026"/>
                  </a:lnTo>
                  <a:lnTo>
                    <a:pt x="9865176" y="878551"/>
                  </a:lnTo>
                  <a:close/>
                </a:path>
                <a:path w="9865360" h="2218054">
                  <a:moveTo>
                    <a:pt x="9865176" y="897601"/>
                  </a:moveTo>
                  <a:lnTo>
                    <a:pt x="9855650" y="897601"/>
                  </a:lnTo>
                  <a:lnTo>
                    <a:pt x="9855650" y="888076"/>
                  </a:lnTo>
                  <a:lnTo>
                    <a:pt x="9865176" y="888076"/>
                  </a:lnTo>
                  <a:lnTo>
                    <a:pt x="9865176" y="897601"/>
                  </a:lnTo>
                  <a:close/>
                </a:path>
                <a:path w="9865360" h="2218054">
                  <a:moveTo>
                    <a:pt x="9865176" y="916651"/>
                  </a:moveTo>
                  <a:lnTo>
                    <a:pt x="9855650" y="916651"/>
                  </a:lnTo>
                  <a:lnTo>
                    <a:pt x="9855650" y="907126"/>
                  </a:lnTo>
                  <a:lnTo>
                    <a:pt x="9865176" y="907126"/>
                  </a:lnTo>
                  <a:lnTo>
                    <a:pt x="9865176" y="916651"/>
                  </a:lnTo>
                  <a:close/>
                </a:path>
                <a:path w="9865360" h="2218054">
                  <a:moveTo>
                    <a:pt x="9865176" y="935701"/>
                  </a:moveTo>
                  <a:lnTo>
                    <a:pt x="9855650" y="935701"/>
                  </a:lnTo>
                  <a:lnTo>
                    <a:pt x="9855650" y="926176"/>
                  </a:lnTo>
                  <a:lnTo>
                    <a:pt x="9865176" y="926176"/>
                  </a:lnTo>
                  <a:lnTo>
                    <a:pt x="9865176" y="935701"/>
                  </a:lnTo>
                  <a:close/>
                </a:path>
                <a:path w="9865360" h="2218054">
                  <a:moveTo>
                    <a:pt x="9865176" y="954751"/>
                  </a:moveTo>
                  <a:lnTo>
                    <a:pt x="9855650" y="954751"/>
                  </a:lnTo>
                  <a:lnTo>
                    <a:pt x="9855650" y="945226"/>
                  </a:lnTo>
                  <a:lnTo>
                    <a:pt x="9865176" y="945226"/>
                  </a:lnTo>
                  <a:lnTo>
                    <a:pt x="9865176" y="954751"/>
                  </a:lnTo>
                  <a:close/>
                </a:path>
                <a:path w="9865360" h="2218054">
                  <a:moveTo>
                    <a:pt x="9865176" y="973801"/>
                  </a:moveTo>
                  <a:lnTo>
                    <a:pt x="9855650" y="973801"/>
                  </a:lnTo>
                  <a:lnTo>
                    <a:pt x="9855650" y="964276"/>
                  </a:lnTo>
                  <a:lnTo>
                    <a:pt x="9865176" y="964276"/>
                  </a:lnTo>
                  <a:lnTo>
                    <a:pt x="9865176" y="973801"/>
                  </a:lnTo>
                  <a:close/>
                </a:path>
                <a:path w="9865360" h="2218054">
                  <a:moveTo>
                    <a:pt x="9865176" y="992851"/>
                  </a:moveTo>
                  <a:lnTo>
                    <a:pt x="9855650" y="992851"/>
                  </a:lnTo>
                  <a:lnTo>
                    <a:pt x="9855650" y="983326"/>
                  </a:lnTo>
                  <a:lnTo>
                    <a:pt x="9865176" y="983326"/>
                  </a:lnTo>
                  <a:lnTo>
                    <a:pt x="9865176" y="992851"/>
                  </a:lnTo>
                  <a:close/>
                </a:path>
                <a:path w="9865360" h="2218054">
                  <a:moveTo>
                    <a:pt x="9865176" y="1011901"/>
                  </a:moveTo>
                  <a:lnTo>
                    <a:pt x="9855650" y="1011901"/>
                  </a:lnTo>
                  <a:lnTo>
                    <a:pt x="9855650" y="1002376"/>
                  </a:lnTo>
                  <a:lnTo>
                    <a:pt x="9865176" y="1002376"/>
                  </a:lnTo>
                  <a:lnTo>
                    <a:pt x="9865176" y="1011901"/>
                  </a:lnTo>
                  <a:close/>
                </a:path>
                <a:path w="9865360" h="2218054">
                  <a:moveTo>
                    <a:pt x="9865176" y="1030951"/>
                  </a:moveTo>
                  <a:lnTo>
                    <a:pt x="9855650" y="1030951"/>
                  </a:lnTo>
                  <a:lnTo>
                    <a:pt x="9855650" y="1021426"/>
                  </a:lnTo>
                  <a:lnTo>
                    <a:pt x="9865176" y="1021426"/>
                  </a:lnTo>
                  <a:lnTo>
                    <a:pt x="9865176" y="1030951"/>
                  </a:lnTo>
                  <a:close/>
                </a:path>
                <a:path w="9865360" h="2218054">
                  <a:moveTo>
                    <a:pt x="9865176" y="1050001"/>
                  </a:moveTo>
                  <a:lnTo>
                    <a:pt x="9855650" y="1050001"/>
                  </a:lnTo>
                  <a:lnTo>
                    <a:pt x="9855650" y="1040476"/>
                  </a:lnTo>
                  <a:lnTo>
                    <a:pt x="9865176" y="1040476"/>
                  </a:lnTo>
                  <a:lnTo>
                    <a:pt x="9865176" y="1050001"/>
                  </a:lnTo>
                  <a:close/>
                </a:path>
                <a:path w="9865360" h="2218054">
                  <a:moveTo>
                    <a:pt x="9865176" y="1069051"/>
                  </a:moveTo>
                  <a:lnTo>
                    <a:pt x="9855650" y="1069051"/>
                  </a:lnTo>
                  <a:lnTo>
                    <a:pt x="9855650" y="1059526"/>
                  </a:lnTo>
                  <a:lnTo>
                    <a:pt x="9865176" y="1059526"/>
                  </a:lnTo>
                  <a:lnTo>
                    <a:pt x="9865176" y="1069051"/>
                  </a:lnTo>
                  <a:close/>
                </a:path>
                <a:path w="9865360" h="2218054">
                  <a:moveTo>
                    <a:pt x="9865176" y="1088101"/>
                  </a:moveTo>
                  <a:lnTo>
                    <a:pt x="9855650" y="1088101"/>
                  </a:lnTo>
                  <a:lnTo>
                    <a:pt x="9855650" y="1078576"/>
                  </a:lnTo>
                  <a:lnTo>
                    <a:pt x="9865176" y="1078576"/>
                  </a:lnTo>
                  <a:lnTo>
                    <a:pt x="9865176" y="1088101"/>
                  </a:lnTo>
                  <a:close/>
                </a:path>
                <a:path w="9865360" h="2218054">
                  <a:moveTo>
                    <a:pt x="9865176" y="1107151"/>
                  </a:moveTo>
                  <a:lnTo>
                    <a:pt x="9855650" y="1107151"/>
                  </a:lnTo>
                  <a:lnTo>
                    <a:pt x="9855650" y="1097626"/>
                  </a:lnTo>
                  <a:lnTo>
                    <a:pt x="9865176" y="1097626"/>
                  </a:lnTo>
                  <a:lnTo>
                    <a:pt x="9865176" y="1107151"/>
                  </a:lnTo>
                  <a:close/>
                </a:path>
                <a:path w="9865360" h="2218054">
                  <a:moveTo>
                    <a:pt x="9865176" y="1126201"/>
                  </a:moveTo>
                  <a:lnTo>
                    <a:pt x="9855650" y="1126201"/>
                  </a:lnTo>
                  <a:lnTo>
                    <a:pt x="9855650" y="1116676"/>
                  </a:lnTo>
                  <a:lnTo>
                    <a:pt x="9865176" y="1116676"/>
                  </a:lnTo>
                  <a:lnTo>
                    <a:pt x="9865176" y="1126201"/>
                  </a:lnTo>
                  <a:close/>
                </a:path>
                <a:path w="9865360" h="2218054">
                  <a:moveTo>
                    <a:pt x="9865176" y="1145251"/>
                  </a:moveTo>
                  <a:lnTo>
                    <a:pt x="9855650" y="1145251"/>
                  </a:lnTo>
                  <a:lnTo>
                    <a:pt x="9855650" y="1135726"/>
                  </a:lnTo>
                  <a:lnTo>
                    <a:pt x="9865176" y="1135726"/>
                  </a:lnTo>
                  <a:lnTo>
                    <a:pt x="9865176" y="1145251"/>
                  </a:lnTo>
                  <a:close/>
                </a:path>
                <a:path w="9865360" h="2218054">
                  <a:moveTo>
                    <a:pt x="9865176" y="1164301"/>
                  </a:moveTo>
                  <a:lnTo>
                    <a:pt x="9855650" y="1164301"/>
                  </a:lnTo>
                  <a:lnTo>
                    <a:pt x="9855650" y="1154776"/>
                  </a:lnTo>
                  <a:lnTo>
                    <a:pt x="9865176" y="1154776"/>
                  </a:lnTo>
                  <a:lnTo>
                    <a:pt x="9865176" y="1164301"/>
                  </a:lnTo>
                  <a:close/>
                </a:path>
                <a:path w="9865360" h="2218054">
                  <a:moveTo>
                    <a:pt x="9865176" y="1183351"/>
                  </a:moveTo>
                  <a:lnTo>
                    <a:pt x="9855650" y="1183351"/>
                  </a:lnTo>
                  <a:lnTo>
                    <a:pt x="9855650" y="1173826"/>
                  </a:lnTo>
                  <a:lnTo>
                    <a:pt x="9865176" y="1173826"/>
                  </a:lnTo>
                  <a:lnTo>
                    <a:pt x="9865176" y="1183351"/>
                  </a:lnTo>
                  <a:close/>
                </a:path>
                <a:path w="9865360" h="2218054">
                  <a:moveTo>
                    <a:pt x="9865176" y="1202401"/>
                  </a:moveTo>
                  <a:lnTo>
                    <a:pt x="9855650" y="1202401"/>
                  </a:lnTo>
                  <a:lnTo>
                    <a:pt x="9855650" y="1192876"/>
                  </a:lnTo>
                  <a:lnTo>
                    <a:pt x="9865176" y="1192876"/>
                  </a:lnTo>
                  <a:lnTo>
                    <a:pt x="9865176" y="1202401"/>
                  </a:lnTo>
                  <a:close/>
                </a:path>
                <a:path w="9865360" h="2218054">
                  <a:moveTo>
                    <a:pt x="9865176" y="1221451"/>
                  </a:moveTo>
                  <a:lnTo>
                    <a:pt x="9855650" y="1221451"/>
                  </a:lnTo>
                  <a:lnTo>
                    <a:pt x="9855650" y="1211926"/>
                  </a:lnTo>
                  <a:lnTo>
                    <a:pt x="9865176" y="1211926"/>
                  </a:lnTo>
                  <a:lnTo>
                    <a:pt x="9865176" y="1221451"/>
                  </a:lnTo>
                  <a:close/>
                </a:path>
                <a:path w="9865360" h="2218054">
                  <a:moveTo>
                    <a:pt x="9865176" y="1240501"/>
                  </a:moveTo>
                  <a:lnTo>
                    <a:pt x="9855650" y="1240501"/>
                  </a:lnTo>
                  <a:lnTo>
                    <a:pt x="9855650" y="1230976"/>
                  </a:lnTo>
                  <a:lnTo>
                    <a:pt x="9865176" y="1230976"/>
                  </a:lnTo>
                  <a:lnTo>
                    <a:pt x="9865176" y="1240501"/>
                  </a:lnTo>
                  <a:close/>
                </a:path>
                <a:path w="9865360" h="2218054">
                  <a:moveTo>
                    <a:pt x="9865176" y="1259551"/>
                  </a:moveTo>
                  <a:lnTo>
                    <a:pt x="9855650" y="1259551"/>
                  </a:lnTo>
                  <a:lnTo>
                    <a:pt x="9855650" y="1250026"/>
                  </a:lnTo>
                  <a:lnTo>
                    <a:pt x="9865176" y="1250026"/>
                  </a:lnTo>
                  <a:lnTo>
                    <a:pt x="9865176" y="1259551"/>
                  </a:lnTo>
                  <a:close/>
                </a:path>
                <a:path w="9865360" h="2218054">
                  <a:moveTo>
                    <a:pt x="9865176" y="1278601"/>
                  </a:moveTo>
                  <a:lnTo>
                    <a:pt x="9855650" y="1278601"/>
                  </a:lnTo>
                  <a:lnTo>
                    <a:pt x="9855650" y="1269076"/>
                  </a:lnTo>
                  <a:lnTo>
                    <a:pt x="9865176" y="1269076"/>
                  </a:lnTo>
                  <a:lnTo>
                    <a:pt x="9865176" y="1278601"/>
                  </a:lnTo>
                  <a:close/>
                </a:path>
                <a:path w="9865360" h="2218054">
                  <a:moveTo>
                    <a:pt x="9865176" y="1297651"/>
                  </a:moveTo>
                  <a:lnTo>
                    <a:pt x="9855650" y="1297651"/>
                  </a:lnTo>
                  <a:lnTo>
                    <a:pt x="9855650" y="1288126"/>
                  </a:lnTo>
                  <a:lnTo>
                    <a:pt x="9865176" y="1288126"/>
                  </a:lnTo>
                  <a:lnTo>
                    <a:pt x="9865176" y="1297651"/>
                  </a:lnTo>
                  <a:close/>
                </a:path>
                <a:path w="9865360" h="2218054">
                  <a:moveTo>
                    <a:pt x="9865176" y="1316701"/>
                  </a:moveTo>
                  <a:lnTo>
                    <a:pt x="9855650" y="1316701"/>
                  </a:lnTo>
                  <a:lnTo>
                    <a:pt x="9855650" y="1307176"/>
                  </a:lnTo>
                  <a:lnTo>
                    <a:pt x="9865176" y="1307176"/>
                  </a:lnTo>
                  <a:lnTo>
                    <a:pt x="9865176" y="1316701"/>
                  </a:lnTo>
                  <a:close/>
                </a:path>
                <a:path w="9865360" h="2218054">
                  <a:moveTo>
                    <a:pt x="9865176" y="1335751"/>
                  </a:moveTo>
                  <a:lnTo>
                    <a:pt x="9855650" y="1335751"/>
                  </a:lnTo>
                  <a:lnTo>
                    <a:pt x="9855650" y="1326226"/>
                  </a:lnTo>
                  <a:lnTo>
                    <a:pt x="9865176" y="1326226"/>
                  </a:lnTo>
                  <a:lnTo>
                    <a:pt x="9865176" y="1335751"/>
                  </a:lnTo>
                  <a:close/>
                </a:path>
                <a:path w="9865360" h="2218054">
                  <a:moveTo>
                    <a:pt x="9865176" y="1354801"/>
                  </a:moveTo>
                  <a:lnTo>
                    <a:pt x="9855650" y="1354801"/>
                  </a:lnTo>
                  <a:lnTo>
                    <a:pt x="9855650" y="1345276"/>
                  </a:lnTo>
                  <a:lnTo>
                    <a:pt x="9865176" y="1345276"/>
                  </a:lnTo>
                  <a:lnTo>
                    <a:pt x="9865176" y="1354801"/>
                  </a:lnTo>
                  <a:close/>
                </a:path>
                <a:path w="9865360" h="2218054">
                  <a:moveTo>
                    <a:pt x="9865176" y="1373851"/>
                  </a:moveTo>
                  <a:lnTo>
                    <a:pt x="9855650" y="1373851"/>
                  </a:lnTo>
                  <a:lnTo>
                    <a:pt x="9855650" y="1364326"/>
                  </a:lnTo>
                  <a:lnTo>
                    <a:pt x="9865176" y="1364326"/>
                  </a:lnTo>
                  <a:lnTo>
                    <a:pt x="9865176" y="1373851"/>
                  </a:lnTo>
                  <a:close/>
                </a:path>
                <a:path w="9865360" h="2218054">
                  <a:moveTo>
                    <a:pt x="9865176" y="1392901"/>
                  </a:moveTo>
                  <a:lnTo>
                    <a:pt x="9855650" y="1392901"/>
                  </a:lnTo>
                  <a:lnTo>
                    <a:pt x="9855650" y="1383376"/>
                  </a:lnTo>
                  <a:lnTo>
                    <a:pt x="9865176" y="1383376"/>
                  </a:lnTo>
                  <a:lnTo>
                    <a:pt x="9865176" y="1392901"/>
                  </a:lnTo>
                  <a:close/>
                </a:path>
                <a:path w="9865360" h="2218054">
                  <a:moveTo>
                    <a:pt x="9865176" y="1411951"/>
                  </a:moveTo>
                  <a:lnTo>
                    <a:pt x="9855650" y="1411951"/>
                  </a:lnTo>
                  <a:lnTo>
                    <a:pt x="9855650" y="1402426"/>
                  </a:lnTo>
                  <a:lnTo>
                    <a:pt x="9865176" y="1402426"/>
                  </a:lnTo>
                  <a:lnTo>
                    <a:pt x="9865176" y="1411951"/>
                  </a:lnTo>
                  <a:close/>
                </a:path>
                <a:path w="9865360" h="2218054">
                  <a:moveTo>
                    <a:pt x="9865176" y="1431001"/>
                  </a:moveTo>
                  <a:lnTo>
                    <a:pt x="9855650" y="1431001"/>
                  </a:lnTo>
                  <a:lnTo>
                    <a:pt x="9855650" y="1421476"/>
                  </a:lnTo>
                  <a:lnTo>
                    <a:pt x="9865176" y="1421476"/>
                  </a:lnTo>
                  <a:lnTo>
                    <a:pt x="9865176" y="1431001"/>
                  </a:lnTo>
                  <a:close/>
                </a:path>
                <a:path w="9865360" h="2218054">
                  <a:moveTo>
                    <a:pt x="9865176" y="1450051"/>
                  </a:moveTo>
                  <a:lnTo>
                    <a:pt x="9855650" y="1450051"/>
                  </a:lnTo>
                  <a:lnTo>
                    <a:pt x="9855650" y="1440526"/>
                  </a:lnTo>
                  <a:lnTo>
                    <a:pt x="9865176" y="1440526"/>
                  </a:lnTo>
                  <a:lnTo>
                    <a:pt x="9865176" y="1450051"/>
                  </a:lnTo>
                  <a:close/>
                </a:path>
                <a:path w="9865360" h="2218054">
                  <a:moveTo>
                    <a:pt x="9865176" y="1469101"/>
                  </a:moveTo>
                  <a:lnTo>
                    <a:pt x="9855650" y="1469101"/>
                  </a:lnTo>
                  <a:lnTo>
                    <a:pt x="9855650" y="1459576"/>
                  </a:lnTo>
                  <a:lnTo>
                    <a:pt x="9865176" y="1459576"/>
                  </a:lnTo>
                  <a:lnTo>
                    <a:pt x="9865176" y="1469101"/>
                  </a:lnTo>
                  <a:close/>
                </a:path>
                <a:path w="9865360" h="2218054">
                  <a:moveTo>
                    <a:pt x="9865176" y="1488151"/>
                  </a:moveTo>
                  <a:lnTo>
                    <a:pt x="9855650" y="1488151"/>
                  </a:lnTo>
                  <a:lnTo>
                    <a:pt x="9855650" y="1478626"/>
                  </a:lnTo>
                  <a:lnTo>
                    <a:pt x="9865176" y="1478626"/>
                  </a:lnTo>
                  <a:lnTo>
                    <a:pt x="9865176" y="1488151"/>
                  </a:lnTo>
                  <a:close/>
                </a:path>
                <a:path w="9865360" h="2218054">
                  <a:moveTo>
                    <a:pt x="9865176" y="1507201"/>
                  </a:moveTo>
                  <a:lnTo>
                    <a:pt x="9855650" y="1507201"/>
                  </a:lnTo>
                  <a:lnTo>
                    <a:pt x="9855650" y="1497676"/>
                  </a:lnTo>
                  <a:lnTo>
                    <a:pt x="9865176" y="1497676"/>
                  </a:lnTo>
                  <a:lnTo>
                    <a:pt x="9865176" y="1507201"/>
                  </a:lnTo>
                  <a:close/>
                </a:path>
                <a:path w="9865360" h="2218054">
                  <a:moveTo>
                    <a:pt x="9865176" y="1526251"/>
                  </a:moveTo>
                  <a:lnTo>
                    <a:pt x="9855650" y="1526251"/>
                  </a:lnTo>
                  <a:lnTo>
                    <a:pt x="9855650" y="1516726"/>
                  </a:lnTo>
                  <a:lnTo>
                    <a:pt x="9865176" y="1516726"/>
                  </a:lnTo>
                  <a:lnTo>
                    <a:pt x="9865176" y="1526251"/>
                  </a:lnTo>
                  <a:close/>
                </a:path>
                <a:path w="9865360" h="2218054">
                  <a:moveTo>
                    <a:pt x="9865176" y="1545301"/>
                  </a:moveTo>
                  <a:lnTo>
                    <a:pt x="9855650" y="1545301"/>
                  </a:lnTo>
                  <a:lnTo>
                    <a:pt x="9855650" y="1535776"/>
                  </a:lnTo>
                  <a:lnTo>
                    <a:pt x="9865176" y="1535776"/>
                  </a:lnTo>
                  <a:lnTo>
                    <a:pt x="9865176" y="1545301"/>
                  </a:lnTo>
                  <a:close/>
                </a:path>
                <a:path w="9865360" h="2218054">
                  <a:moveTo>
                    <a:pt x="9865176" y="1564351"/>
                  </a:moveTo>
                  <a:lnTo>
                    <a:pt x="9855650" y="1564351"/>
                  </a:lnTo>
                  <a:lnTo>
                    <a:pt x="9855650" y="1554826"/>
                  </a:lnTo>
                  <a:lnTo>
                    <a:pt x="9865176" y="1554826"/>
                  </a:lnTo>
                  <a:lnTo>
                    <a:pt x="9865176" y="1564351"/>
                  </a:lnTo>
                  <a:close/>
                </a:path>
                <a:path w="9865360" h="2218054">
                  <a:moveTo>
                    <a:pt x="9865176" y="1583401"/>
                  </a:moveTo>
                  <a:lnTo>
                    <a:pt x="9855650" y="1583401"/>
                  </a:lnTo>
                  <a:lnTo>
                    <a:pt x="9855650" y="1573876"/>
                  </a:lnTo>
                  <a:lnTo>
                    <a:pt x="9865176" y="1573876"/>
                  </a:lnTo>
                  <a:lnTo>
                    <a:pt x="9865176" y="1583401"/>
                  </a:lnTo>
                  <a:close/>
                </a:path>
                <a:path w="9865360" h="2218054">
                  <a:moveTo>
                    <a:pt x="9865176" y="1602451"/>
                  </a:moveTo>
                  <a:lnTo>
                    <a:pt x="9855650" y="1602451"/>
                  </a:lnTo>
                  <a:lnTo>
                    <a:pt x="9855650" y="1592926"/>
                  </a:lnTo>
                  <a:lnTo>
                    <a:pt x="9865176" y="1592926"/>
                  </a:lnTo>
                  <a:lnTo>
                    <a:pt x="9865176" y="1602451"/>
                  </a:lnTo>
                  <a:close/>
                </a:path>
                <a:path w="9865360" h="2218054">
                  <a:moveTo>
                    <a:pt x="9865176" y="1621501"/>
                  </a:moveTo>
                  <a:lnTo>
                    <a:pt x="9855650" y="1621501"/>
                  </a:lnTo>
                  <a:lnTo>
                    <a:pt x="9855650" y="1611976"/>
                  </a:lnTo>
                  <a:lnTo>
                    <a:pt x="9865176" y="1611976"/>
                  </a:lnTo>
                  <a:lnTo>
                    <a:pt x="9865176" y="1621501"/>
                  </a:lnTo>
                  <a:close/>
                </a:path>
                <a:path w="9865360" h="2218054">
                  <a:moveTo>
                    <a:pt x="9865176" y="1640551"/>
                  </a:moveTo>
                  <a:lnTo>
                    <a:pt x="9855650" y="1640551"/>
                  </a:lnTo>
                  <a:lnTo>
                    <a:pt x="9855650" y="1631026"/>
                  </a:lnTo>
                  <a:lnTo>
                    <a:pt x="9865176" y="1631026"/>
                  </a:lnTo>
                  <a:lnTo>
                    <a:pt x="9865176" y="1640551"/>
                  </a:lnTo>
                  <a:close/>
                </a:path>
                <a:path w="9865360" h="2218054">
                  <a:moveTo>
                    <a:pt x="9865176" y="1659601"/>
                  </a:moveTo>
                  <a:lnTo>
                    <a:pt x="9855650" y="1659601"/>
                  </a:lnTo>
                  <a:lnTo>
                    <a:pt x="9855650" y="1650076"/>
                  </a:lnTo>
                  <a:lnTo>
                    <a:pt x="9865176" y="1650076"/>
                  </a:lnTo>
                  <a:lnTo>
                    <a:pt x="9865176" y="1659601"/>
                  </a:lnTo>
                  <a:close/>
                </a:path>
                <a:path w="9865360" h="2218054">
                  <a:moveTo>
                    <a:pt x="9865176" y="1678651"/>
                  </a:moveTo>
                  <a:lnTo>
                    <a:pt x="9855650" y="1678651"/>
                  </a:lnTo>
                  <a:lnTo>
                    <a:pt x="9855650" y="1669126"/>
                  </a:lnTo>
                  <a:lnTo>
                    <a:pt x="9865176" y="1669126"/>
                  </a:lnTo>
                  <a:lnTo>
                    <a:pt x="9865176" y="1678651"/>
                  </a:lnTo>
                  <a:close/>
                </a:path>
                <a:path w="9865360" h="2218054">
                  <a:moveTo>
                    <a:pt x="9865176" y="1697701"/>
                  </a:moveTo>
                  <a:lnTo>
                    <a:pt x="9855650" y="1697701"/>
                  </a:lnTo>
                  <a:lnTo>
                    <a:pt x="9855650" y="1688176"/>
                  </a:lnTo>
                  <a:lnTo>
                    <a:pt x="9865176" y="1688176"/>
                  </a:lnTo>
                  <a:lnTo>
                    <a:pt x="9865176" y="1697701"/>
                  </a:lnTo>
                  <a:close/>
                </a:path>
                <a:path w="9865360" h="2218054">
                  <a:moveTo>
                    <a:pt x="9865176" y="1716751"/>
                  </a:moveTo>
                  <a:lnTo>
                    <a:pt x="9855650" y="1716751"/>
                  </a:lnTo>
                  <a:lnTo>
                    <a:pt x="9855650" y="1707226"/>
                  </a:lnTo>
                  <a:lnTo>
                    <a:pt x="9865176" y="1707226"/>
                  </a:lnTo>
                  <a:lnTo>
                    <a:pt x="9865176" y="1716751"/>
                  </a:lnTo>
                  <a:close/>
                </a:path>
                <a:path w="9865360" h="2218054">
                  <a:moveTo>
                    <a:pt x="9865176" y="1735801"/>
                  </a:moveTo>
                  <a:lnTo>
                    <a:pt x="9855650" y="1735801"/>
                  </a:lnTo>
                  <a:lnTo>
                    <a:pt x="9855650" y="1726276"/>
                  </a:lnTo>
                  <a:lnTo>
                    <a:pt x="9865176" y="1726276"/>
                  </a:lnTo>
                  <a:lnTo>
                    <a:pt x="9865176" y="1735801"/>
                  </a:lnTo>
                  <a:close/>
                </a:path>
                <a:path w="9865360" h="2218054">
                  <a:moveTo>
                    <a:pt x="9865176" y="1754851"/>
                  </a:moveTo>
                  <a:lnTo>
                    <a:pt x="9855650" y="1754851"/>
                  </a:lnTo>
                  <a:lnTo>
                    <a:pt x="9855650" y="1745326"/>
                  </a:lnTo>
                  <a:lnTo>
                    <a:pt x="9865176" y="1745326"/>
                  </a:lnTo>
                  <a:lnTo>
                    <a:pt x="9865176" y="1754851"/>
                  </a:lnTo>
                  <a:close/>
                </a:path>
                <a:path w="9865360" h="2218054">
                  <a:moveTo>
                    <a:pt x="9865176" y="1773901"/>
                  </a:moveTo>
                  <a:lnTo>
                    <a:pt x="9855650" y="1773901"/>
                  </a:lnTo>
                  <a:lnTo>
                    <a:pt x="9855650" y="1764376"/>
                  </a:lnTo>
                  <a:lnTo>
                    <a:pt x="9865176" y="1764376"/>
                  </a:lnTo>
                  <a:lnTo>
                    <a:pt x="9865176" y="1773901"/>
                  </a:lnTo>
                  <a:close/>
                </a:path>
                <a:path w="9865360" h="2218054">
                  <a:moveTo>
                    <a:pt x="9865176" y="1792951"/>
                  </a:moveTo>
                  <a:lnTo>
                    <a:pt x="9855650" y="1792951"/>
                  </a:lnTo>
                  <a:lnTo>
                    <a:pt x="9855650" y="1783426"/>
                  </a:lnTo>
                  <a:lnTo>
                    <a:pt x="9865176" y="1783426"/>
                  </a:lnTo>
                  <a:lnTo>
                    <a:pt x="9865176" y="1792951"/>
                  </a:lnTo>
                  <a:close/>
                </a:path>
                <a:path w="9865360" h="2218054">
                  <a:moveTo>
                    <a:pt x="9865176" y="1812001"/>
                  </a:moveTo>
                  <a:lnTo>
                    <a:pt x="9855650" y="1812001"/>
                  </a:lnTo>
                  <a:lnTo>
                    <a:pt x="9855650" y="1802476"/>
                  </a:lnTo>
                  <a:lnTo>
                    <a:pt x="9865176" y="1802476"/>
                  </a:lnTo>
                  <a:lnTo>
                    <a:pt x="9865176" y="1812001"/>
                  </a:lnTo>
                  <a:close/>
                </a:path>
                <a:path w="9865360" h="2218054">
                  <a:moveTo>
                    <a:pt x="9865176" y="1831051"/>
                  </a:moveTo>
                  <a:lnTo>
                    <a:pt x="9855650" y="1831051"/>
                  </a:lnTo>
                  <a:lnTo>
                    <a:pt x="9855650" y="1821526"/>
                  </a:lnTo>
                  <a:lnTo>
                    <a:pt x="9865176" y="1821526"/>
                  </a:lnTo>
                  <a:lnTo>
                    <a:pt x="9865176" y="1831051"/>
                  </a:lnTo>
                  <a:close/>
                </a:path>
                <a:path w="9865360" h="2218054">
                  <a:moveTo>
                    <a:pt x="9865176" y="1850101"/>
                  </a:moveTo>
                  <a:lnTo>
                    <a:pt x="9855650" y="1850101"/>
                  </a:lnTo>
                  <a:lnTo>
                    <a:pt x="9855650" y="1840576"/>
                  </a:lnTo>
                  <a:lnTo>
                    <a:pt x="9865176" y="1840576"/>
                  </a:lnTo>
                  <a:lnTo>
                    <a:pt x="9865176" y="1850101"/>
                  </a:lnTo>
                  <a:close/>
                </a:path>
                <a:path w="9865360" h="2218054">
                  <a:moveTo>
                    <a:pt x="9865176" y="1869151"/>
                  </a:moveTo>
                  <a:lnTo>
                    <a:pt x="9855650" y="1869151"/>
                  </a:lnTo>
                  <a:lnTo>
                    <a:pt x="9855650" y="1859626"/>
                  </a:lnTo>
                  <a:lnTo>
                    <a:pt x="9865176" y="1859626"/>
                  </a:lnTo>
                  <a:lnTo>
                    <a:pt x="9865176" y="1869151"/>
                  </a:lnTo>
                  <a:close/>
                </a:path>
                <a:path w="9865360" h="2218054">
                  <a:moveTo>
                    <a:pt x="9865176" y="1888201"/>
                  </a:moveTo>
                  <a:lnTo>
                    <a:pt x="9855650" y="1888201"/>
                  </a:lnTo>
                  <a:lnTo>
                    <a:pt x="9855650" y="1878676"/>
                  </a:lnTo>
                  <a:lnTo>
                    <a:pt x="9865176" y="1878676"/>
                  </a:lnTo>
                  <a:lnTo>
                    <a:pt x="9865176" y="1888201"/>
                  </a:lnTo>
                  <a:close/>
                </a:path>
                <a:path w="9865360" h="2218054">
                  <a:moveTo>
                    <a:pt x="9865176" y="1907251"/>
                  </a:moveTo>
                  <a:lnTo>
                    <a:pt x="9855650" y="1907251"/>
                  </a:lnTo>
                  <a:lnTo>
                    <a:pt x="9855650" y="1897726"/>
                  </a:lnTo>
                  <a:lnTo>
                    <a:pt x="9865176" y="1897726"/>
                  </a:lnTo>
                  <a:lnTo>
                    <a:pt x="9865176" y="1907251"/>
                  </a:lnTo>
                  <a:close/>
                </a:path>
                <a:path w="9865360" h="2218054">
                  <a:moveTo>
                    <a:pt x="9865176" y="1926301"/>
                  </a:moveTo>
                  <a:lnTo>
                    <a:pt x="9855650" y="1926301"/>
                  </a:lnTo>
                  <a:lnTo>
                    <a:pt x="9855650" y="1916776"/>
                  </a:lnTo>
                  <a:lnTo>
                    <a:pt x="9865176" y="1916776"/>
                  </a:lnTo>
                  <a:lnTo>
                    <a:pt x="9865176" y="1926301"/>
                  </a:lnTo>
                  <a:close/>
                </a:path>
                <a:path w="9865360" h="2218054">
                  <a:moveTo>
                    <a:pt x="9864122" y="1945412"/>
                  </a:moveTo>
                  <a:lnTo>
                    <a:pt x="9855350" y="1945003"/>
                  </a:lnTo>
                  <a:lnTo>
                    <a:pt x="9855495" y="1941916"/>
                  </a:lnTo>
                  <a:lnTo>
                    <a:pt x="9855586" y="1938827"/>
                  </a:lnTo>
                  <a:lnTo>
                    <a:pt x="9855627" y="1935736"/>
                  </a:lnTo>
                  <a:lnTo>
                    <a:pt x="9864879" y="1935857"/>
                  </a:lnTo>
                  <a:lnTo>
                    <a:pt x="9864122" y="1945412"/>
                  </a:lnTo>
                  <a:close/>
                </a:path>
                <a:path w="9865360" h="2218054">
                  <a:moveTo>
                    <a:pt x="9862619" y="1964401"/>
                  </a:moveTo>
                  <a:lnTo>
                    <a:pt x="9853873" y="1963405"/>
                  </a:lnTo>
                  <a:lnTo>
                    <a:pt x="9854223" y="1960330"/>
                  </a:lnTo>
                  <a:lnTo>
                    <a:pt x="9854519" y="1957272"/>
                  </a:lnTo>
                  <a:lnTo>
                    <a:pt x="9854762" y="1954232"/>
                  </a:lnTo>
                  <a:lnTo>
                    <a:pt x="9863370" y="1954919"/>
                  </a:lnTo>
                  <a:lnTo>
                    <a:pt x="9862619" y="1964401"/>
                  </a:lnTo>
                  <a:close/>
                </a:path>
                <a:path w="9865360" h="2218054">
                  <a:moveTo>
                    <a:pt x="9860136" y="1983211"/>
                  </a:moveTo>
                  <a:lnTo>
                    <a:pt x="9851182" y="1981581"/>
                  </a:lnTo>
                  <a:lnTo>
                    <a:pt x="9851730" y="1978570"/>
                  </a:lnTo>
                  <a:lnTo>
                    <a:pt x="9852229" y="1975551"/>
                  </a:lnTo>
                  <a:lnTo>
                    <a:pt x="9852676" y="1972522"/>
                  </a:lnTo>
                  <a:lnTo>
                    <a:pt x="9861869" y="1973883"/>
                  </a:lnTo>
                  <a:lnTo>
                    <a:pt x="9861617" y="1977064"/>
                  </a:lnTo>
                  <a:lnTo>
                    <a:pt x="9860136" y="1983211"/>
                  </a:lnTo>
                  <a:close/>
                </a:path>
                <a:path w="9865360" h="2218054">
                  <a:moveTo>
                    <a:pt x="9855679" y="2001719"/>
                  </a:moveTo>
                  <a:lnTo>
                    <a:pt x="9847275" y="1999601"/>
                  </a:lnTo>
                  <a:lnTo>
                    <a:pt x="9848028" y="1996614"/>
                  </a:lnTo>
                  <a:lnTo>
                    <a:pt x="9848731" y="1993616"/>
                  </a:lnTo>
                  <a:lnTo>
                    <a:pt x="9849383" y="1990607"/>
                  </a:lnTo>
                  <a:lnTo>
                    <a:pt x="9857910" y="1992456"/>
                  </a:lnTo>
                  <a:lnTo>
                    <a:pt x="9855679" y="2001719"/>
                  </a:lnTo>
                  <a:close/>
                </a:path>
                <a:path w="9865360" h="2218054">
                  <a:moveTo>
                    <a:pt x="9851214" y="2020255"/>
                  </a:moveTo>
                  <a:lnTo>
                    <a:pt x="9842173" y="2017323"/>
                  </a:lnTo>
                  <a:lnTo>
                    <a:pt x="9843117" y="2014411"/>
                  </a:lnTo>
                  <a:lnTo>
                    <a:pt x="9844016" y="2011472"/>
                  </a:lnTo>
                  <a:lnTo>
                    <a:pt x="9844871" y="2008507"/>
                  </a:lnTo>
                  <a:lnTo>
                    <a:pt x="9853449" y="2010977"/>
                  </a:lnTo>
                  <a:lnTo>
                    <a:pt x="9851214" y="2020255"/>
                  </a:lnTo>
                  <a:close/>
                </a:path>
                <a:path w="9865360" h="2218054">
                  <a:moveTo>
                    <a:pt x="9843966" y="2037865"/>
                  </a:moveTo>
                  <a:lnTo>
                    <a:pt x="9835909" y="2034642"/>
                  </a:lnTo>
                  <a:lnTo>
                    <a:pt x="9837043" y="2031804"/>
                  </a:lnTo>
                  <a:lnTo>
                    <a:pt x="9838135" y="2028935"/>
                  </a:lnTo>
                  <a:lnTo>
                    <a:pt x="9839184" y="2026036"/>
                  </a:lnTo>
                  <a:lnTo>
                    <a:pt x="9847604" y="2029081"/>
                  </a:lnTo>
                  <a:lnTo>
                    <a:pt x="9843966" y="2037865"/>
                  </a:lnTo>
                  <a:close/>
                </a:path>
                <a:path w="9865360" h="2218054">
                  <a:moveTo>
                    <a:pt x="9836691" y="2055428"/>
                  </a:moveTo>
                  <a:lnTo>
                    <a:pt x="9828506" y="2051504"/>
                  </a:lnTo>
                  <a:lnTo>
                    <a:pt x="9829834" y="2048733"/>
                  </a:lnTo>
                  <a:lnTo>
                    <a:pt x="9831115" y="2045943"/>
                  </a:lnTo>
                  <a:lnTo>
                    <a:pt x="9832348" y="2043134"/>
                  </a:lnTo>
                  <a:lnTo>
                    <a:pt x="9840331" y="2046639"/>
                  </a:lnTo>
                  <a:lnTo>
                    <a:pt x="9836691" y="2055428"/>
                  </a:lnTo>
                  <a:close/>
                </a:path>
                <a:path w="9865360" h="2218054">
                  <a:moveTo>
                    <a:pt x="9827677" y="2072187"/>
                  </a:moveTo>
                  <a:lnTo>
                    <a:pt x="9819989" y="2067850"/>
                  </a:lnTo>
                  <a:lnTo>
                    <a:pt x="9821502" y="2065166"/>
                  </a:lnTo>
                  <a:lnTo>
                    <a:pt x="9822968" y="2062464"/>
                  </a:lnTo>
                  <a:lnTo>
                    <a:pt x="9824385" y="2059745"/>
                  </a:lnTo>
                  <a:lnTo>
                    <a:pt x="9832653" y="2064053"/>
                  </a:lnTo>
                  <a:lnTo>
                    <a:pt x="9827677" y="2072187"/>
                  </a:lnTo>
                  <a:close/>
                </a:path>
                <a:path w="9865360" h="2218054">
                  <a:moveTo>
                    <a:pt x="9817732" y="2088442"/>
                  </a:moveTo>
                  <a:lnTo>
                    <a:pt x="9810380" y="2083620"/>
                  </a:lnTo>
                  <a:lnTo>
                    <a:pt x="9812072" y="2081042"/>
                  </a:lnTo>
                  <a:lnTo>
                    <a:pt x="9813719" y="2078437"/>
                  </a:lnTo>
                  <a:lnTo>
                    <a:pt x="9815323" y="2075807"/>
                  </a:lnTo>
                  <a:lnTo>
                    <a:pt x="9822708" y="2080310"/>
                  </a:lnTo>
                  <a:lnTo>
                    <a:pt x="9817732" y="2088442"/>
                  </a:lnTo>
                  <a:close/>
                </a:path>
                <a:path w="9865360" h="2218054">
                  <a:moveTo>
                    <a:pt x="9807087" y="2104140"/>
                  </a:moveTo>
                  <a:lnTo>
                    <a:pt x="9799800" y="2098632"/>
                  </a:lnTo>
                  <a:lnTo>
                    <a:pt x="9801633" y="2096208"/>
                  </a:lnTo>
                  <a:lnTo>
                    <a:pt x="9803437" y="2093735"/>
                  </a:lnTo>
                  <a:lnTo>
                    <a:pt x="9805215" y="2091214"/>
                  </a:lnTo>
                  <a:lnTo>
                    <a:pt x="9812776" y="2096544"/>
                  </a:lnTo>
                  <a:lnTo>
                    <a:pt x="9810766" y="2099829"/>
                  </a:lnTo>
                  <a:lnTo>
                    <a:pt x="9807087" y="2104140"/>
                  </a:lnTo>
                  <a:close/>
                </a:path>
                <a:path w="9865360" h="2218054">
                  <a:moveTo>
                    <a:pt x="9794738" y="2118612"/>
                  </a:moveTo>
                  <a:lnTo>
                    <a:pt x="9788207" y="2112954"/>
                  </a:lnTo>
                  <a:lnTo>
                    <a:pt x="9790215" y="2110636"/>
                  </a:lnTo>
                  <a:lnTo>
                    <a:pt x="9792188" y="2108279"/>
                  </a:lnTo>
                  <a:lnTo>
                    <a:pt x="9794129" y="2105882"/>
                  </a:lnTo>
                  <a:lnTo>
                    <a:pt x="9800914" y="2111374"/>
                  </a:lnTo>
                  <a:lnTo>
                    <a:pt x="9794738" y="2118612"/>
                  </a:lnTo>
                  <a:close/>
                </a:path>
                <a:path w="9865360" h="2218054">
                  <a:moveTo>
                    <a:pt x="9782308" y="2133179"/>
                  </a:moveTo>
                  <a:lnTo>
                    <a:pt x="9775613" y="2126541"/>
                  </a:lnTo>
                  <a:lnTo>
                    <a:pt x="9777781" y="2124355"/>
                  </a:lnTo>
                  <a:lnTo>
                    <a:pt x="9779920" y="2122123"/>
                  </a:lnTo>
                  <a:lnTo>
                    <a:pt x="9782031" y="2119844"/>
                  </a:lnTo>
                  <a:lnTo>
                    <a:pt x="9788541" y="2125875"/>
                  </a:lnTo>
                  <a:lnTo>
                    <a:pt x="9782308" y="2133179"/>
                  </a:lnTo>
                  <a:close/>
                </a:path>
                <a:path w="9865360" h="2218054">
                  <a:moveTo>
                    <a:pt x="9767861" y="2145769"/>
                  </a:moveTo>
                  <a:lnTo>
                    <a:pt x="9762125" y="2139266"/>
                  </a:lnTo>
                  <a:lnTo>
                    <a:pt x="9764449" y="2137215"/>
                  </a:lnTo>
                  <a:lnTo>
                    <a:pt x="9766729" y="2135136"/>
                  </a:lnTo>
                  <a:lnTo>
                    <a:pt x="9768965" y="2133027"/>
                  </a:lnTo>
                  <a:lnTo>
                    <a:pt x="9775132" y="2139565"/>
                  </a:lnTo>
                  <a:lnTo>
                    <a:pt x="9767861" y="2145769"/>
                  </a:lnTo>
                  <a:close/>
                </a:path>
                <a:path w="9865360" h="2218054">
                  <a:moveTo>
                    <a:pt x="9753384" y="2158122"/>
                  </a:moveTo>
                  <a:lnTo>
                    <a:pt x="9747897" y="2150992"/>
                  </a:lnTo>
                  <a:lnTo>
                    <a:pt x="9750342" y="2149111"/>
                  </a:lnTo>
                  <a:lnTo>
                    <a:pt x="9752743" y="2147199"/>
                  </a:lnTo>
                  <a:lnTo>
                    <a:pt x="9755101" y="2145255"/>
                  </a:lnTo>
                  <a:lnTo>
                    <a:pt x="9760618" y="2151950"/>
                  </a:lnTo>
                  <a:lnTo>
                    <a:pt x="9753384" y="2158122"/>
                  </a:lnTo>
                  <a:close/>
                </a:path>
                <a:path w="9865360" h="2218054">
                  <a:moveTo>
                    <a:pt x="9737923" y="2169082"/>
                  </a:moveTo>
                  <a:lnTo>
                    <a:pt x="9732985" y="2161699"/>
                  </a:lnTo>
                  <a:lnTo>
                    <a:pt x="9735530" y="2159996"/>
                  </a:lnTo>
                  <a:lnTo>
                    <a:pt x="9738044" y="2158255"/>
                  </a:lnTo>
                  <a:lnTo>
                    <a:pt x="9740525" y="2156474"/>
                  </a:lnTo>
                  <a:lnTo>
                    <a:pt x="9746019" y="2164129"/>
                  </a:lnTo>
                  <a:lnTo>
                    <a:pt x="9737923" y="2169082"/>
                  </a:lnTo>
                  <a:close/>
                </a:path>
                <a:path w="9865360" h="2218054">
                  <a:moveTo>
                    <a:pt x="9721666" y="2179029"/>
                  </a:moveTo>
                  <a:lnTo>
                    <a:pt x="9717298" y="2171447"/>
                  </a:lnTo>
                  <a:lnTo>
                    <a:pt x="9719965" y="2169911"/>
                  </a:lnTo>
                  <a:lnTo>
                    <a:pt x="9722606" y="2168330"/>
                  </a:lnTo>
                  <a:lnTo>
                    <a:pt x="9725220" y="2166706"/>
                  </a:lnTo>
                  <a:lnTo>
                    <a:pt x="9729789" y="2174059"/>
                  </a:lnTo>
                  <a:lnTo>
                    <a:pt x="9721666" y="2179029"/>
                  </a:lnTo>
                  <a:close/>
                </a:path>
                <a:path w="9865360" h="2218054">
                  <a:moveTo>
                    <a:pt x="9705086" y="2188391"/>
                  </a:moveTo>
                  <a:lnTo>
                    <a:pt x="9701026" y="2180109"/>
                  </a:lnTo>
                  <a:lnTo>
                    <a:pt x="9703785" y="2178756"/>
                  </a:lnTo>
                  <a:lnTo>
                    <a:pt x="9706520" y="2177358"/>
                  </a:lnTo>
                  <a:lnTo>
                    <a:pt x="9709232" y="2175915"/>
                  </a:lnTo>
                  <a:lnTo>
                    <a:pt x="9713537" y="2184002"/>
                  </a:lnTo>
                  <a:lnTo>
                    <a:pt x="9709039" y="2186753"/>
                  </a:lnTo>
                  <a:lnTo>
                    <a:pt x="9705086" y="2188391"/>
                  </a:lnTo>
                  <a:close/>
                </a:path>
                <a:path w="9865360" h="2218054">
                  <a:moveTo>
                    <a:pt x="9687514" y="2195669"/>
                  </a:moveTo>
                  <a:lnTo>
                    <a:pt x="9684229" y="2187660"/>
                  </a:lnTo>
                  <a:lnTo>
                    <a:pt x="9687078" y="2186491"/>
                  </a:lnTo>
                  <a:lnTo>
                    <a:pt x="9689898" y="2185280"/>
                  </a:lnTo>
                  <a:lnTo>
                    <a:pt x="9692689" y="2184025"/>
                  </a:lnTo>
                  <a:lnTo>
                    <a:pt x="9696290" y="2192034"/>
                  </a:lnTo>
                  <a:lnTo>
                    <a:pt x="9687514" y="2195669"/>
                  </a:lnTo>
                  <a:close/>
                </a:path>
                <a:path w="9865360" h="2218054">
                  <a:moveTo>
                    <a:pt x="9669932" y="2202952"/>
                  </a:moveTo>
                  <a:lnTo>
                    <a:pt x="9666966" y="2194075"/>
                  </a:lnTo>
                  <a:lnTo>
                    <a:pt x="9669881" y="2193101"/>
                  </a:lnTo>
                  <a:lnTo>
                    <a:pt x="9672776" y="2192080"/>
                  </a:lnTo>
                  <a:lnTo>
                    <a:pt x="9675651" y="2191011"/>
                  </a:lnTo>
                  <a:lnTo>
                    <a:pt x="9678735" y="2199306"/>
                  </a:lnTo>
                  <a:lnTo>
                    <a:pt x="9669932" y="2202952"/>
                  </a:lnTo>
                  <a:close/>
                </a:path>
                <a:path w="9865360" h="2218054">
                  <a:moveTo>
                    <a:pt x="9651495" y="2207752"/>
                  </a:moveTo>
                  <a:lnTo>
                    <a:pt x="9649293" y="2199332"/>
                  </a:lnTo>
                  <a:lnTo>
                    <a:pt x="9652270" y="2198553"/>
                  </a:lnTo>
                  <a:lnTo>
                    <a:pt x="9655232" y="2197726"/>
                  </a:lnTo>
                  <a:lnTo>
                    <a:pt x="9658176" y="2196850"/>
                  </a:lnTo>
                  <a:lnTo>
                    <a:pt x="9660756" y="2205521"/>
                  </a:lnTo>
                  <a:lnTo>
                    <a:pt x="9651495" y="2207752"/>
                  </a:lnTo>
                  <a:close/>
                </a:path>
                <a:path w="9865360" h="2218054">
                  <a:moveTo>
                    <a:pt x="9632977" y="2212212"/>
                  </a:moveTo>
                  <a:lnTo>
                    <a:pt x="9631293" y="2203400"/>
                  </a:lnTo>
                  <a:lnTo>
                    <a:pt x="9634313" y="2202823"/>
                  </a:lnTo>
                  <a:lnTo>
                    <a:pt x="9637322" y="2202196"/>
                  </a:lnTo>
                  <a:lnTo>
                    <a:pt x="9640321" y="2201517"/>
                  </a:lnTo>
                  <a:lnTo>
                    <a:pt x="9642235" y="2209982"/>
                  </a:lnTo>
                  <a:lnTo>
                    <a:pt x="9632977" y="2212212"/>
                  </a:lnTo>
                  <a:close/>
                </a:path>
                <a:path w="9865360" h="2218054">
                  <a:moveTo>
                    <a:pt x="9614236" y="2215082"/>
                  </a:moveTo>
                  <a:lnTo>
                    <a:pt x="9613149" y="2206247"/>
                  </a:lnTo>
                  <a:lnTo>
                    <a:pt x="9616191" y="2205872"/>
                  </a:lnTo>
                  <a:lnTo>
                    <a:pt x="9619226" y="2205448"/>
                  </a:lnTo>
                  <a:lnTo>
                    <a:pt x="9622252" y="2204973"/>
                  </a:lnTo>
                  <a:lnTo>
                    <a:pt x="9623721" y="2214331"/>
                  </a:lnTo>
                  <a:lnTo>
                    <a:pt x="9614236" y="2215082"/>
                  </a:lnTo>
                  <a:close/>
                </a:path>
                <a:path w="9865360" h="2218054">
                  <a:moveTo>
                    <a:pt x="9595259" y="2216584"/>
                  </a:moveTo>
                  <a:lnTo>
                    <a:pt x="9594776" y="2207885"/>
                  </a:lnTo>
                  <a:lnTo>
                    <a:pt x="9597849" y="2207714"/>
                  </a:lnTo>
                  <a:lnTo>
                    <a:pt x="9600919" y="2207492"/>
                  </a:lnTo>
                  <a:lnTo>
                    <a:pt x="9603986" y="2207218"/>
                  </a:lnTo>
                  <a:lnTo>
                    <a:pt x="9604755" y="2215832"/>
                  </a:lnTo>
                  <a:lnTo>
                    <a:pt x="9595259" y="2216584"/>
                  </a:lnTo>
                  <a:close/>
                </a:path>
                <a:path w="9865360" h="2218054">
                  <a:moveTo>
                    <a:pt x="9579436" y="2217836"/>
                  </a:moveTo>
                  <a:lnTo>
                    <a:pt x="9576148" y="2217836"/>
                  </a:lnTo>
                  <a:lnTo>
                    <a:pt x="9576148" y="2208311"/>
                  </a:lnTo>
                  <a:lnTo>
                    <a:pt x="9581465" y="2208311"/>
                  </a:lnTo>
                  <a:lnTo>
                    <a:pt x="9585517" y="2208244"/>
                  </a:lnTo>
                  <a:lnTo>
                    <a:pt x="9585717" y="2217339"/>
                  </a:lnTo>
                  <a:lnTo>
                    <a:pt x="9579436" y="2217836"/>
                  </a:lnTo>
                  <a:close/>
                </a:path>
                <a:path w="9865360" h="2218054">
                  <a:moveTo>
                    <a:pt x="9566623" y="2217836"/>
                  </a:moveTo>
                  <a:lnTo>
                    <a:pt x="9557098" y="2217836"/>
                  </a:lnTo>
                  <a:lnTo>
                    <a:pt x="9557098" y="2208311"/>
                  </a:lnTo>
                  <a:lnTo>
                    <a:pt x="9566623" y="2208311"/>
                  </a:lnTo>
                  <a:lnTo>
                    <a:pt x="9566623" y="2217836"/>
                  </a:lnTo>
                  <a:close/>
                </a:path>
                <a:path w="9865360" h="2218054">
                  <a:moveTo>
                    <a:pt x="9547573" y="2217836"/>
                  </a:moveTo>
                  <a:lnTo>
                    <a:pt x="9538048" y="2217836"/>
                  </a:lnTo>
                  <a:lnTo>
                    <a:pt x="9538048" y="2208311"/>
                  </a:lnTo>
                  <a:lnTo>
                    <a:pt x="9547573" y="2208311"/>
                  </a:lnTo>
                  <a:lnTo>
                    <a:pt x="9547573" y="2217836"/>
                  </a:lnTo>
                  <a:close/>
                </a:path>
                <a:path w="9865360" h="2218054">
                  <a:moveTo>
                    <a:pt x="9528523" y="2217836"/>
                  </a:moveTo>
                  <a:lnTo>
                    <a:pt x="9518998" y="2217836"/>
                  </a:lnTo>
                  <a:lnTo>
                    <a:pt x="9518998" y="2208311"/>
                  </a:lnTo>
                  <a:lnTo>
                    <a:pt x="9528523" y="2208311"/>
                  </a:lnTo>
                  <a:lnTo>
                    <a:pt x="9528523" y="2217836"/>
                  </a:lnTo>
                  <a:close/>
                </a:path>
                <a:path w="9865360" h="2218054">
                  <a:moveTo>
                    <a:pt x="9509473" y="2217836"/>
                  </a:moveTo>
                  <a:lnTo>
                    <a:pt x="9499948" y="2217836"/>
                  </a:lnTo>
                  <a:lnTo>
                    <a:pt x="9499948" y="2208311"/>
                  </a:lnTo>
                  <a:lnTo>
                    <a:pt x="9509473" y="2208311"/>
                  </a:lnTo>
                  <a:lnTo>
                    <a:pt x="9509473" y="2217836"/>
                  </a:lnTo>
                  <a:close/>
                </a:path>
                <a:path w="9865360" h="2218054">
                  <a:moveTo>
                    <a:pt x="9490423" y="2217836"/>
                  </a:moveTo>
                  <a:lnTo>
                    <a:pt x="9480898" y="2217836"/>
                  </a:lnTo>
                  <a:lnTo>
                    <a:pt x="9480898" y="2208311"/>
                  </a:lnTo>
                  <a:lnTo>
                    <a:pt x="9490423" y="2208311"/>
                  </a:lnTo>
                  <a:lnTo>
                    <a:pt x="9490423" y="2217836"/>
                  </a:lnTo>
                  <a:close/>
                </a:path>
                <a:path w="9865360" h="2218054">
                  <a:moveTo>
                    <a:pt x="9471373" y="2217836"/>
                  </a:moveTo>
                  <a:lnTo>
                    <a:pt x="9461848" y="2217836"/>
                  </a:lnTo>
                  <a:lnTo>
                    <a:pt x="9461848" y="2208311"/>
                  </a:lnTo>
                  <a:lnTo>
                    <a:pt x="9471373" y="2208311"/>
                  </a:lnTo>
                  <a:lnTo>
                    <a:pt x="9471373" y="2217836"/>
                  </a:lnTo>
                  <a:close/>
                </a:path>
                <a:path w="9865360" h="2218054">
                  <a:moveTo>
                    <a:pt x="9452323" y="2217836"/>
                  </a:moveTo>
                  <a:lnTo>
                    <a:pt x="9442798" y="2217836"/>
                  </a:lnTo>
                  <a:lnTo>
                    <a:pt x="9442798" y="2208311"/>
                  </a:lnTo>
                  <a:lnTo>
                    <a:pt x="9452323" y="2208311"/>
                  </a:lnTo>
                  <a:lnTo>
                    <a:pt x="9452323" y="2217836"/>
                  </a:lnTo>
                  <a:close/>
                </a:path>
                <a:path w="9865360" h="2218054">
                  <a:moveTo>
                    <a:pt x="9433273" y="2217836"/>
                  </a:moveTo>
                  <a:lnTo>
                    <a:pt x="9423748" y="2217836"/>
                  </a:lnTo>
                  <a:lnTo>
                    <a:pt x="9423748" y="2208311"/>
                  </a:lnTo>
                  <a:lnTo>
                    <a:pt x="9433273" y="2208311"/>
                  </a:lnTo>
                  <a:lnTo>
                    <a:pt x="9433273" y="2217836"/>
                  </a:lnTo>
                  <a:close/>
                </a:path>
                <a:path w="9865360" h="2218054">
                  <a:moveTo>
                    <a:pt x="9414223" y="2217836"/>
                  </a:moveTo>
                  <a:lnTo>
                    <a:pt x="9404698" y="2217836"/>
                  </a:lnTo>
                  <a:lnTo>
                    <a:pt x="9404698" y="2208311"/>
                  </a:lnTo>
                  <a:lnTo>
                    <a:pt x="9414223" y="2208311"/>
                  </a:lnTo>
                  <a:lnTo>
                    <a:pt x="9414223" y="2217836"/>
                  </a:lnTo>
                  <a:close/>
                </a:path>
                <a:path w="9865360" h="2218054">
                  <a:moveTo>
                    <a:pt x="9395173" y="2217836"/>
                  </a:moveTo>
                  <a:lnTo>
                    <a:pt x="9385648" y="2217836"/>
                  </a:lnTo>
                  <a:lnTo>
                    <a:pt x="9385648" y="2208311"/>
                  </a:lnTo>
                  <a:lnTo>
                    <a:pt x="9395173" y="2208311"/>
                  </a:lnTo>
                  <a:lnTo>
                    <a:pt x="9395173" y="2217836"/>
                  </a:lnTo>
                  <a:close/>
                </a:path>
                <a:path w="9865360" h="2218054">
                  <a:moveTo>
                    <a:pt x="9376123" y="2217836"/>
                  </a:moveTo>
                  <a:lnTo>
                    <a:pt x="9366598" y="2217836"/>
                  </a:lnTo>
                  <a:lnTo>
                    <a:pt x="9366598" y="2208311"/>
                  </a:lnTo>
                  <a:lnTo>
                    <a:pt x="9376123" y="2208311"/>
                  </a:lnTo>
                  <a:lnTo>
                    <a:pt x="9376123" y="2217836"/>
                  </a:lnTo>
                  <a:close/>
                </a:path>
                <a:path w="9865360" h="2218054">
                  <a:moveTo>
                    <a:pt x="9357073" y="2217836"/>
                  </a:moveTo>
                  <a:lnTo>
                    <a:pt x="9347548" y="2217836"/>
                  </a:lnTo>
                  <a:lnTo>
                    <a:pt x="9347548" y="2208311"/>
                  </a:lnTo>
                  <a:lnTo>
                    <a:pt x="9357073" y="2208311"/>
                  </a:lnTo>
                  <a:lnTo>
                    <a:pt x="9357073" y="2217836"/>
                  </a:lnTo>
                  <a:close/>
                </a:path>
                <a:path w="9865360" h="2218054">
                  <a:moveTo>
                    <a:pt x="9338023" y="2217836"/>
                  </a:moveTo>
                  <a:lnTo>
                    <a:pt x="9328498" y="2217836"/>
                  </a:lnTo>
                  <a:lnTo>
                    <a:pt x="9328498" y="2208311"/>
                  </a:lnTo>
                  <a:lnTo>
                    <a:pt x="9338023" y="2208311"/>
                  </a:lnTo>
                  <a:lnTo>
                    <a:pt x="9338023" y="2217836"/>
                  </a:lnTo>
                  <a:close/>
                </a:path>
                <a:path w="9865360" h="2218054">
                  <a:moveTo>
                    <a:pt x="9318973" y="2217836"/>
                  </a:moveTo>
                  <a:lnTo>
                    <a:pt x="9309448" y="2217836"/>
                  </a:lnTo>
                  <a:lnTo>
                    <a:pt x="9309448" y="2208311"/>
                  </a:lnTo>
                  <a:lnTo>
                    <a:pt x="9318973" y="2208311"/>
                  </a:lnTo>
                  <a:lnTo>
                    <a:pt x="9318973" y="2217836"/>
                  </a:lnTo>
                  <a:close/>
                </a:path>
                <a:path w="9865360" h="2218054">
                  <a:moveTo>
                    <a:pt x="9299923" y="2217836"/>
                  </a:moveTo>
                  <a:lnTo>
                    <a:pt x="9290398" y="2217836"/>
                  </a:lnTo>
                  <a:lnTo>
                    <a:pt x="9290398" y="2208311"/>
                  </a:lnTo>
                  <a:lnTo>
                    <a:pt x="9299923" y="2208311"/>
                  </a:lnTo>
                  <a:lnTo>
                    <a:pt x="9299923" y="2217836"/>
                  </a:lnTo>
                  <a:close/>
                </a:path>
                <a:path w="9865360" h="2218054">
                  <a:moveTo>
                    <a:pt x="9280873" y="2217836"/>
                  </a:moveTo>
                  <a:lnTo>
                    <a:pt x="9271348" y="2217836"/>
                  </a:lnTo>
                  <a:lnTo>
                    <a:pt x="9271348" y="2208311"/>
                  </a:lnTo>
                  <a:lnTo>
                    <a:pt x="9280873" y="2208311"/>
                  </a:lnTo>
                  <a:lnTo>
                    <a:pt x="9280873" y="2217836"/>
                  </a:lnTo>
                  <a:close/>
                </a:path>
                <a:path w="9865360" h="2218054">
                  <a:moveTo>
                    <a:pt x="9261823" y="2217836"/>
                  </a:moveTo>
                  <a:lnTo>
                    <a:pt x="9252298" y="2217836"/>
                  </a:lnTo>
                  <a:lnTo>
                    <a:pt x="9252298" y="2208311"/>
                  </a:lnTo>
                  <a:lnTo>
                    <a:pt x="9261823" y="2208311"/>
                  </a:lnTo>
                  <a:lnTo>
                    <a:pt x="9261823" y="2217836"/>
                  </a:lnTo>
                  <a:close/>
                </a:path>
                <a:path w="9865360" h="2218054">
                  <a:moveTo>
                    <a:pt x="9242773" y="2217836"/>
                  </a:moveTo>
                  <a:lnTo>
                    <a:pt x="9233248" y="2217836"/>
                  </a:lnTo>
                  <a:lnTo>
                    <a:pt x="9233248" y="2208311"/>
                  </a:lnTo>
                  <a:lnTo>
                    <a:pt x="9242773" y="2208311"/>
                  </a:lnTo>
                  <a:lnTo>
                    <a:pt x="9242773" y="2217836"/>
                  </a:lnTo>
                  <a:close/>
                </a:path>
                <a:path w="9865360" h="2218054">
                  <a:moveTo>
                    <a:pt x="9223723" y="2217836"/>
                  </a:moveTo>
                  <a:lnTo>
                    <a:pt x="9214198" y="2217836"/>
                  </a:lnTo>
                  <a:lnTo>
                    <a:pt x="9214198" y="2208311"/>
                  </a:lnTo>
                  <a:lnTo>
                    <a:pt x="9223723" y="2208311"/>
                  </a:lnTo>
                  <a:lnTo>
                    <a:pt x="9223723" y="2217836"/>
                  </a:lnTo>
                  <a:close/>
                </a:path>
                <a:path w="9865360" h="2218054">
                  <a:moveTo>
                    <a:pt x="9204673" y="2217836"/>
                  </a:moveTo>
                  <a:lnTo>
                    <a:pt x="9195148" y="2217836"/>
                  </a:lnTo>
                  <a:lnTo>
                    <a:pt x="9195148" y="2208311"/>
                  </a:lnTo>
                  <a:lnTo>
                    <a:pt x="9204673" y="2208311"/>
                  </a:lnTo>
                  <a:lnTo>
                    <a:pt x="9204673" y="2217836"/>
                  </a:lnTo>
                  <a:close/>
                </a:path>
                <a:path w="9865360" h="2218054">
                  <a:moveTo>
                    <a:pt x="9185623" y="2217836"/>
                  </a:moveTo>
                  <a:lnTo>
                    <a:pt x="9176098" y="2217836"/>
                  </a:lnTo>
                  <a:lnTo>
                    <a:pt x="9176098" y="2208311"/>
                  </a:lnTo>
                  <a:lnTo>
                    <a:pt x="9185623" y="2208311"/>
                  </a:lnTo>
                  <a:lnTo>
                    <a:pt x="9185623" y="2217836"/>
                  </a:lnTo>
                  <a:close/>
                </a:path>
                <a:path w="9865360" h="2218054">
                  <a:moveTo>
                    <a:pt x="9166573" y="2217836"/>
                  </a:moveTo>
                  <a:lnTo>
                    <a:pt x="9157048" y="2217836"/>
                  </a:lnTo>
                  <a:lnTo>
                    <a:pt x="9157048" y="2208311"/>
                  </a:lnTo>
                  <a:lnTo>
                    <a:pt x="9166573" y="2208311"/>
                  </a:lnTo>
                  <a:lnTo>
                    <a:pt x="9166573" y="2217836"/>
                  </a:lnTo>
                  <a:close/>
                </a:path>
                <a:path w="9865360" h="2218054">
                  <a:moveTo>
                    <a:pt x="9147523" y="2217836"/>
                  </a:moveTo>
                  <a:lnTo>
                    <a:pt x="9137998" y="2217836"/>
                  </a:lnTo>
                  <a:lnTo>
                    <a:pt x="9137998" y="2208311"/>
                  </a:lnTo>
                  <a:lnTo>
                    <a:pt x="9147523" y="2208311"/>
                  </a:lnTo>
                  <a:lnTo>
                    <a:pt x="9147523" y="2217836"/>
                  </a:lnTo>
                  <a:close/>
                </a:path>
                <a:path w="9865360" h="2218054">
                  <a:moveTo>
                    <a:pt x="9128473" y="2217836"/>
                  </a:moveTo>
                  <a:lnTo>
                    <a:pt x="9118948" y="2217836"/>
                  </a:lnTo>
                  <a:lnTo>
                    <a:pt x="9118948" y="2208311"/>
                  </a:lnTo>
                  <a:lnTo>
                    <a:pt x="9128473" y="2208311"/>
                  </a:lnTo>
                  <a:lnTo>
                    <a:pt x="9128473" y="2217836"/>
                  </a:lnTo>
                  <a:close/>
                </a:path>
                <a:path w="9865360" h="2218054">
                  <a:moveTo>
                    <a:pt x="9109423" y="2217836"/>
                  </a:moveTo>
                  <a:lnTo>
                    <a:pt x="9099898" y="2217836"/>
                  </a:lnTo>
                  <a:lnTo>
                    <a:pt x="9099898" y="2208311"/>
                  </a:lnTo>
                  <a:lnTo>
                    <a:pt x="9109423" y="2208311"/>
                  </a:lnTo>
                  <a:lnTo>
                    <a:pt x="9109423" y="2217836"/>
                  </a:lnTo>
                  <a:close/>
                </a:path>
                <a:path w="9865360" h="2218054">
                  <a:moveTo>
                    <a:pt x="9090373" y="2217836"/>
                  </a:moveTo>
                  <a:lnTo>
                    <a:pt x="9080848" y="2217836"/>
                  </a:lnTo>
                  <a:lnTo>
                    <a:pt x="9080848" y="2208311"/>
                  </a:lnTo>
                  <a:lnTo>
                    <a:pt x="9090373" y="2208311"/>
                  </a:lnTo>
                  <a:lnTo>
                    <a:pt x="9090373" y="2217836"/>
                  </a:lnTo>
                  <a:close/>
                </a:path>
                <a:path w="9865360" h="2218054">
                  <a:moveTo>
                    <a:pt x="9071323" y="2217836"/>
                  </a:moveTo>
                  <a:lnTo>
                    <a:pt x="9061798" y="2217836"/>
                  </a:lnTo>
                  <a:lnTo>
                    <a:pt x="9061798" y="2208311"/>
                  </a:lnTo>
                  <a:lnTo>
                    <a:pt x="9071323" y="2208311"/>
                  </a:lnTo>
                  <a:lnTo>
                    <a:pt x="9071323" y="2217836"/>
                  </a:lnTo>
                  <a:close/>
                </a:path>
                <a:path w="9865360" h="2218054">
                  <a:moveTo>
                    <a:pt x="9052273" y="2217836"/>
                  </a:moveTo>
                  <a:lnTo>
                    <a:pt x="9042748" y="2217836"/>
                  </a:lnTo>
                  <a:lnTo>
                    <a:pt x="9042748" y="2208311"/>
                  </a:lnTo>
                  <a:lnTo>
                    <a:pt x="9052273" y="2208311"/>
                  </a:lnTo>
                  <a:lnTo>
                    <a:pt x="9052273" y="2217836"/>
                  </a:lnTo>
                  <a:close/>
                </a:path>
                <a:path w="9865360" h="2218054">
                  <a:moveTo>
                    <a:pt x="9033223" y="2217836"/>
                  </a:moveTo>
                  <a:lnTo>
                    <a:pt x="9023698" y="2217836"/>
                  </a:lnTo>
                  <a:lnTo>
                    <a:pt x="9023698" y="2208311"/>
                  </a:lnTo>
                  <a:lnTo>
                    <a:pt x="9033223" y="2208311"/>
                  </a:lnTo>
                  <a:lnTo>
                    <a:pt x="9033223" y="2217836"/>
                  </a:lnTo>
                  <a:close/>
                </a:path>
                <a:path w="9865360" h="2218054">
                  <a:moveTo>
                    <a:pt x="9014173" y="2217836"/>
                  </a:moveTo>
                  <a:lnTo>
                    <a:pt x="9004648" y="2217836"/>
                  </a:lnTo>
                  <a:lnTo>
                    <a:pt x="9004648" y="2208311"/>
                  </a:lnTo>
                  <a:lnTo>
                    <a:pt x="9014173" y="2208311"/>
                  </a:lnTo>
                  <a:lnTo>
                    <a:pt x="9014173" y="2217836"/>
                  </a:lnTo>
                  <a:close/>
                </a:path>
                <a:path w="9865360" h="2218054">
                  <a:moveTo>
                    <a:pt x="8995123" y="2217836"/>
                  </a:moveTo>
                  <a:lnTo>
                    <a:pt x="8985598" y="2217836"/>
                  </a:lnTo>
                  <a:lnTo>
                    <a:pt x="8985598" y="2208311"/>
                  </a:lnTo>
                  <a:lnTo>
                    <a:pt x="8995123" y="2208311"/>
                  </a:lnTo>
                  <a:lnTo>
                    <a:pt x="8995123" y="2217836"/>
                  </a:lnTo>
                  <a:close/>
                </a:path>
                <a:path w="9865360" h="2218054">
                  <a:moveTo>
                    <a:pt x="8976073" y="2217836"/>
                  </a:moveTo>
                  <a:lnTo>
                    <a:pt x="8966548" y="2217836"/>
                  </a:lnTo>
                  <a:lnTo>
                    <a:pt x="8966548" y="2208311"/>
                  </a:lnTo>
                  <a:lnTo>
                    <a:pt x="8976073" y="2208311"/>
                  </a:lnTo>
                  <a:lnTo>
                    <a:pt x="8976073" y="2217836"/>
                  </a:lnTo>
                  <a:close/>
                </a:path>
                <a:path w="9865360" h="2218054">
                  <a:moveTo>
                    <a:pt x="8957023" y="2217836"/>
                  </a:moveTo>
                  <a:lnTo>
                    <a:pt x="8947498" y="2217836"/>
                  </a:lnTo>
                  <a:lnTo>
                    <a:pt x="8947498" y="2208311"/>
                  </a:lnTo>
                  <a:lnTo>
                    <a:pt x="8957023" y="2208311"/>
                  </a:lnTo>
                  <a:lnTo>
                    <a:pt x="8957023" y="2217836"/>
                  </a:lnTo>
                  <a:close/>
                </a:path>
                <a:path w="9865360" h="2218054">
                  <a:moveTo>
                    <a:pt x="8937973" y="2217836"/>
                  </a:moveTo>
                  <a:lnTo>
                    <a:pt x="8928448" y="2217836"/>
                  </a:lnTo>
                  <a:lnTo>
                    <a:pt x="8928448" y="2208311"/>
                  </a:lnTo>
                  <a:lnTo>
                    <a:pt x="8937973" y="2208311"/>
                  </a:lnTo>
                  <a:lnTo>
                    <a:pt x="8937973" y="2217836"/>
                  </a:lnTo>
                  <a:close/>
                </a:path>
                <a:path w="9865360" h="2218054">
                  <a:moveTo>
                    <a:pt x="8918923" y="2217836"/>
                  </a:moveTo>
                  <a:lnTo>
                    <a:pt x="8909398" y="2217836"/>
                  </a:lnTo>
                  <a:lnTo>
                    <a:pt x="8909398" y="2208311"/>
                  </a:lnTo>
                  <a:lnTo>
                    <a:pt x="8918923" y="2208311"/>
                  </a:lnTo>
                  <a:lnTo>
                    <a:pt x="8918923" y="2217836"/>
                  </a:lnTo>
                  <a:close/>
                </a:path>
                <a:path w="9865360" h="2218054">
                  <a:moveTo>
                    <a:pt x="8899873" y="2217836"/>
                  </a:moveTo>
                  <a:lnTo>
                    <a:pt x="8890348" y="2217836"/>
                  </a:lnTo>
                  <a:lnTo>
                    <a:pt x="8890348" y="2208311"/>
                  </a:lnTo>
                  <a:lnTo>
                    <a:pt x="8899873" y="2208311"/>
                  </a:lnTo>
                  <a:lnTo>
                    <a:pt x="8899873" y="2217836"/>
                  </a:lnTo>
                  <a:close/>
                </a:path>
                <a:path w="9865360" h="2218054">
                  <a:moveTo>
                    <a:pt x="8880823" y="2217836"/>
                  </a:moveTo>
                  <a:lnTo>
                    <a:pt x="8871298" y="2217836"/>
                  </a:lnTo>
                  <a:lnTo>
                    <a:pt x="8871298" y="2208311"/>
                  </a:lnTo>
                  <a:lnTo>
                    <a:pt x="8880823" y="2208311"/>
                  </a:lnTo>
                  <a:lnTo>
                    <a:pt x="8880823" y="2217836"/>
                  </a:lnTo>
                  <a:close/>
                </a:path>
                <a:path w="9865360" h="2218054">
                  <a:moveTo>
                    <a:pt x="8861773" y="2217836"/>
                  </a:moveTo>
                  <a:lnTo>
                    <a:pt x="8852248" y="2217836"/>
                  </a:lnTo>
                  <a:lnTo>
                    <a:pt x="8852248" y="2208311"/>
                  </a:lnTo>
                  <a:lnTo>
                    <a:pt x="8861773" y="2208311"/>
                  </a:lnTo>
                  <a:lnTo>
                    <a:pt x="8861773" y="2217836"/>
                  </a:lnTo>
                  <a:close/>
                </a:path>
                <a:path w="9865360" h="2218054">
                  <a:moveTo>
                    <a:pt x="8842723" y="2217836"/>
                  </a:moveTo>
                  <a:lnTo>
                    <a:pt x="8833198" y="2217836"/>
                  </a:lnTo>
                  <a:lnTo>
                    <a:pt x="8833198" y="2208311"/>
                  </a:lnTo>
                  <a:lnTo>
                    <a:pt x="8842723" y="2208311"/>
                  </a:lnTo>
                  <a:lnTo>
                    <a:pt x="8842723" y="2217836"/>
                  </a:lnTo>
                  <a:close/>
                </a:path>
                <a:path w="9865360" h="2218054">
                  <a:moveTo>
                    <a:pt x="8823673" y="2217836"/>
                  </a:moveTo>
                  <a:lnTo>
                    <a:pt x="8814148" y="2217836"/>
                  </a:lnTo>
                  <a:lnTo>
                    <a:pt x="8814148" y="2208311"/>
                  </a:lnTo>
                  <a:lnTo>
                    <a:pt x="8823673" y="2208311"/>
                  </a:lnTo>
                  <a:lnTo>
                    <a:pt x="8823673" y="2217836"/>
                  </a:lnTo>
                  <a:close/>
                </a:path>
                <a:path w="9865360" h="2218054">
                  <a:moveTo>
                    <a:pt x="8804623" y="2217836"/>
                  </a:moveTo>
                  <a:lnTo>
                    <a:pt x="8795098" y="2217836"/>
                  </a:lnTo>
                  <a:lnTo>
                    <a:pt x="8795098" y="2208311"/>
                  </a:lnTo>
                  <a:lnTo>
                    <a:pt x="8804623" y="2208311"/>
                  </a:lnTo>
                  <a:lnTo>
                    <a:pt x="8804623" y="2217836"/>
                  </a:lnTo>
                  <a:close/>
                </a:path>
                <a:path w="9865360" h="2218054">
                  <a:moveTo>
                    <a:pt x="8785573" y="2217836"/>
                  </a:moveTo>
                  <a:lnTo>
                    <a:pt x="8776048" y="2217836"/>
                  </a:lnTo>
                  <a:lnTo>
                    <a:pt x="8776048" y="2208311"/>
                  </a:lnTo>
                  <a:lnTo>
                    <a:pt x="8785573" y="2208311"/>
                  </a:lnTo>
                  <a:lnTo>
                    <a:pt x="8785573" y="2217836"/>
                  </a:lnTo>
                  <a:close/>
                </a:path>
                <a:path w="9865360" h="2218054">
                  <a:moveTo>
                    <a:pt x="8766523" y="2217836"/>
                  </a:moveTo>
                  <a:lnTo>
                    <a:pt x="8756998" y="2217836"/>
                  </a:lnTo>
                  <a:lnTo>
                    <a:pt x="8756998" y="2208311"/>
                  </a:lnTo>
                  <a:lnTo>
                    <a:pt x="8766523" y="2208311"/>
                  </a:lnTo>
                  <a:lnTo>
                    <a:pt x="8766523" y="2217836"/>
                  </a:lnTo>
                  <a:close/>
                </a:path>
                <a:path w="9865360" h="2218054">
                  <a:moveTo>
                    <a:pt x="8747473" y="2217836"/>
                  </a:moveTo>
                  <a:lnTo>
                    <a:pt x="8737948" y="2217836"/>
                  </a:lnTo>
                  <a:lnTo>
                    <a:pt x="8737948" y="2208311"/>
                  </a:lnTo>
                  <a:lnTo>
                    <a:pt x="8747473" y="2208311"/>
                  </a:lnTo>
                  <a:lnTo>
                    <a:pt x="8747473" y="2217836"/>
                  </a:lnTo>
                  <a:close/>
                </a:path>
                <a:path w="9865360" h="2218054">
                  <a:moveTo>
                    <a:pt x="8728423" y="2217836"/>
                  </a:moveTo>
                  <a:lnTo>
                    <a:pt x="8718898" y="2217836"/>
                  </a:lnTo>
                  <a:lnTo>
                    <a:pt x="8718898" y="2208311"/>
                  </a:lnTo>
                  <a:lnTo>
                    <a:pt x="8728423" y="2208311"/>
                  </a:lnTo>
                  <a:lnTo>
                    <a:pt x="8728423" y="2217836"/>
                  </a:lnTo>
                  <a:close/>
                </a:path>
                <a:path w="9865360" h="2218054">
                  <a:moveTo>
                    <a:pt x="8709373" y="2217836"/>
                  </a:moveTo>
                  <a:lnTo>
                    <a:pt x="8699848" y="2217836"/>
                  </a:lnTo>
                  <a:lnTo>
                    <a:pt x="8699848" y="2208311"/>
                  </a:lnTo>
                  <a:lnTo>
                    <a:pt x="8709373" y="2208311"/>
                  </a:lnTo>
                  <a:lnTo>
                    <a:pt x="8709373" y="2217836"/>
                  </a:lnTo>
                  <a:close/>
                </a:path>
                <a:path w="9865360" h="2218054">
                  <a:moveTo>
                    <a:pt x="8690323" y="2217836"/>
                  </a:moveTo>
                  <a:lnTo>
                    <a:pt x="8680798" y="2217836"/>
                  </a:lnTo>
                  <a:lnTo>
                    <a:pt x="8680798" y="2208311"/>
                  </a:lnTo>
                  <a:lnTo>
                    <a:pt x="8690323" y="2208311"/>
                  </a:lnTo>
                  <a:lnTo>
                    <a:pt x="8690323" y="2217836"/>
                  </a:lnTo>
                  <a:close/>
                </a:path>
                <a:path w="9865360" h="2218054">
                  <a:moveTo>
                    <a:pt x="8671273" y="2217836"/>
                  </a:moveTo>
                  <a:lnTo>
                    <a:pt x="8661748" y="2217836"/>
                  </a:lnTo>
                  <a:lnTo>
                    <a:pt x="8661748" y="2208311"/>
                  </a:lnTo>
                  <a:lnTo>
                    <a:pt x="8671273" y="2208311"/>
                  </a:lnTo>
                  <a:lnTo>
                    <a:pt x="8671273" y="2217836"/>
                  </a:lnTo>
                  <a:close/>
                </a:path>
                <a:path w="9865360" h="2218054">
                  <a:moveTo>
                    <a:pt x="8652223" y="2217836"/>
                  </a:moveTo>
                  <a:lnTo>
                    <a:pt x="8642698" y="2217836"/>
                  </a:lnTo>
                  <a:lnTo>
                    <a:pt x="8642698" y="2208311"/>
                  </a:lnTo>
                  <a:lnTo>
                    <a:pt x="8652223" y="2208311"/>
                  </a:lnTo>
                  <a:lnTo>
                    <a:pt x="8652223" y="2217836"/>
                  </a:lnTo>
                  <a:close/>
                </a:path>
                <a:path w="9865360" h="2218054">
                  <a:moveTo>
                    <a:pt x="8633173" y="2217836"/>
                  </a:moveTo>
                  <a:lnTo>
                    <a:pt x="8623648" y="2217836"/>
                  </a:lnTo>
                  <a:lnTo>
                    <a:pt x="8623648" y="2208311"/>
                  </a:lnTo>
                  <a:lnTo>
                    <a:pt x="8633173" y="2208311"/>
                  </a:lnTo>
                  <a:lnTo>
                    <a:pt x="8633173" y="2217836"/>
                  </a:lnTo>
                  <a:close/>
                </a:path>
                <a:path w="9865360" h="2218054">
                  <a:moveTo>
                    <a:pt x="8614123" y="2217836"/>
                  </a:moveTo>
                  <a:lnTo>
                    <a:pt x="8604598" y="2217836"/>
                  </a:lnTo>
                  <a:lnTo>
                    <a:pt x="8604598" y="2208311"/>
                  </a:lnTo>
                  <a:lnTo>
                    <a:pt x="8614123" y="2208311"/>
                  </a:lnTo>
                  <a:lnTo>
                    <a:pt x="8614123" y="2217836"/>
                  </a:lnTo>
                  <a:close/>
                </a:path>
                <a:path w="9865360" h="2218054">
                  <a:moveTo>
                    <a:pt x="8595073" y="2217836"/>
                  </a:moveTo>
                  <a:lnTo>
                    <a:pt x="8585548" y="2217836"/>
                  </a:lnTo>
                  <a:lnTo>
                    <a:pt x="8585548" y="2208311"/>
                  </a:lnTo>
                  <a:lnTo>
                    <a:pt x="8595073" y="2208311"/>
                  </a:lnTo>
                  <a:lnTo>
                    <a:pt x="8595073" y="2217836"/>
                  </a:lnTo>
                  <a:close/>
                </a:path>
                <a:path w="9865360" h="2218054">
                  <a:moveTo>
                    <a:pt x="8576023" y="2217836"/>
                  </a:moveTo>
                  <a:lnTo>
                    <a:pt x="8566498" y="2217836"/>
                  </a:lnTo>
                  <a:lnTo>
                    <a:pt x="8566498" y="2208311"/>
                  </a:lnTo>
                  <a:lnTo>
                    <a:pt x="8576023" y="2208311"/>
                  </a:lnTo>
                  <a:lnTo>
                    <a:pt x="8576023" y="2217836"/>
                  </a:lnTo>
                  <a:close/>
                </a:path>
                <a:path w="9865360" h="2218054">
                  <a:moveTo>
                    <a:pt x="8556973" y="2217836"/>
                  </a:moveTo>
                  <a:lnTo>
                    <a:pt x="8547448" y="2217836"/>
                  </a:lnTo>
                  <a:lnTo>
                    <a:pt x="8547448" y="2208311"/>
                  </a:lnTo>
                  <a:lnTo>
                    <a:pt x="8556973" y="2208311"/>
                  </a:lnTo>
                  <a:lnTo>
                    <a:pt x="8556973" y="2217836"/>
                  </a:lnTo>
                  <a:close/>
                </a:path>
                <a:path w="9865360" h="2218054">
                  <a:moveTo>
                    <a:pt x="8537923" y="2217836"/>
                  </a:moveTo>
                  <a:lnTo>
                    <a:pt x="8528398" y="2217836"/>
                  </a:lnTo>
                  <a:lnTo>
                    <a:pt x="8528398" y="2208311"/>
                  </a:lnTo>
                  <a:lnTo>
                    <a:pt x="8537923" y="2208311"/>
                  </a:lnTo>
                  <a:lnTo>
                    <a:pt x="8537923" y="2217836"/>
                  </a:lnTo>
                  <a:close/>
                </a:path>
                <a:path w="9865360" h="2218054">
                  <a:moveTo>
                    <a:pt x="8518873" y="2217836"/>
                  </a:moveTo>
                  <a:lnTo>
                    <a:pt x="8509348" y="2217836"/>
                  </a:lnTo>
                  <a:lnTo>
                    <a:pt x="8509348" y="2208311"/>
                  </a:lnTo>
                  <a:lnTo>
                    <a:pt x="8518873" y="2208311"/>
                  </a:lnTo>
                  <a:lnTo>
                    <a:pt x="8518873" y="2217836"/>
                  </a:lnTo>
                  <a:close/>
                </a:path>
                <a:path w="9865360" h="2218054">
                  <a:moveTo>
                    <a:pt x="8499823" y="2217836"/>
                  </a:moveTo>
                  <a:lnTo>
                    <a:pt x="8490298" y="2217836"/>
                  </a:lnTo>
                  <a:lnTo>
                    <a:pt x="8490298" y="2208311"/>
                  </a:lnTo>
                  <a:lnTo>
                    <a:pt x="8499823" y="2208311"/>
                  </a:lnTo>
                  <a:lnTo>
                    <a:pt x="8499823" y="2217836"/>
                  </a:lnTo>
                  <a:close/>
                </a:path>
                <a:path w="9865360" h="2218054">
                  <a:moveTo>
                    <a:pt x="8480773" y="2217836"/>
                  </a:moveTo>
                  <a:lnTo>
                    <a:pt x="8471248" y="2217836"/>
                  </a:lnTo>
                  <a:lnTo>
                    <a:pt x="8471248" y="2208311"/>
                  </a:lnTo>
                  <a:lnTo>
                    <a:pt x="8480773" y="2208311"/>
                  </a:lnTo>
                  <a:lnTo>
                    <a:pt x="8480773" y="2217836"/>
                  </a:lnTo>
                  <a:close/>
                </a:path>
                <a:path w="9865360" h="2218054">
                  <a:moveTo>
                    <a:pt x="8461723" y="2217836"/>
                  </a:moveTo>
                  <a:lnTo>
                    <a:pt x="8452198" y="2217836"/>
                  </a:lnTo>
                  <a:lnTo>
                    <a:pt x="8452198" y="2208311"/>
                  </a:lnTo>
                  <a:lnTo>
                    <a:pt x="8461723" y="2208311"/>
                  </a:lnTo>
                  <a:lnTo>
                    <a:pt x="8461723" y="2217836"/>
                  </a:lnTo>
                  <a:close/>
                </a:path>
                <a:path w="9865360" h="2218054">
                  <a:moveTo>
                    <a:pt x="8442673" y="2217836"/>
                  </a:moveTo>
                  <a:lnTo>
                    <a:pt x="8433148" y="2217836"/>
                  </a:lnTo>
                  <a:lnTo>
                    <a:pt x="8433148" y="2208311"/>
                  </a:lnTo>
                  <a:lnTo>
                    <a:pt x="8442673" y="2208311"/>
                  </a:lnTo>
                  <a:lnTo>
                    <a:pt x="8442673" y="2217836"/>
                  </a:lnTo>
                  <a:close/>
                </a:path>
                <a:path w="9865360" h="2218054">
                  <a:moveTo>
                    <a:pt x="8423623" y="2217836"/>
                  </a:moveTo>
                  <a:lnTo>
                    <a:pt x="8414098" y="2217836"/>
                  </a:lnTo>
                  <a:lnTo>
                    <a:pt x="8414098" y="2208311"/>
                  </a:lnTo>
                  <a:lnTo>
                    <a:pt x="8423623" y="2208311"/>
                  </a:lnTo>
                  <a:lnTo>
                    <a:pt x="8423623" y="2217836"/>
                  </a:lnTo>
                  <a:close/>
                </a:path>
                <a:path w="9865360" h="2218054">
                  <a:moveTo>
                    <a:pt x="8404573" y="2217836"/>
                  </a:moveTo>
                  <a:lnTo>
                    <a:pt x="8395048" y="2217836"/>
                  </a:lnTo>
                  <a:lnTo>
                    <a:pt x="8395048" y="2208311"/>
                  </a:lnTo>
                  <a:lnTo>
                    <a:pt x="8404573" y="2208311"/>
                  </a:lnTo>
                  <a:lnTo>
                    <a:pt x="8404573" y="2217836"/>
                  </a:lnTo>
                  <a:close/>
                </a:path>
                <a:path w="9865360" h="2218054">
                  <a:moveTo>
                    <a:pt x="8385523" y="2217836"/>
                  </a:moveTo>
                  <a:lnTo>
                    <a:pt x="8375998" y="2217836"/>
                  </a:lnTo>
                  <a:lnTo>
                    <a:pt x="8375998" y="2208311"/>
                  </a:lnTo>
                  <a:lnTo>
                    <a:pt x="8385523" y="2208311"/>
                  </a:lnTo>
                  <a:lnTo>
                    <a:pt x="8385523" y="2217836"/>
                  </a:lnTo>
                  <a:close/>
                </a:path>
                <a:path w="9865360" h="2218054">
                  <a:moveTo>
                    <a:pt x="8366473" y="2217836"/>
                  </a:moveTo>
                  <a:lnTo>
                    <a:pt x="8356948" y="2217836"/>
                  </a:lnTo>
                  <a:lnTo>
                    <a:pt x="8356948" y="2208311"/>
                  </a:lnTo>
                  <a:lnTo>
                    <a:pt x="8366473" y="2208311"/>
                  </a:lnTo>
                  <a:lnTo>
                    <a:pt x="8366473" y="2217836"/>
                  </a:lnTo>
                  <a:close/>
                </a:path>
                <a:path w="9865360" h="2218054">
                  <a:moveTo>
                    <a:pt x="8347423" y="2217836"/>
                  </a:moveTo>
                  <a:lnTo>
                    <a:pt x="8337898" y="2217836"/>
                  </a:lnTo>
                  <a:lnTo>
                    <a:pt x="8337898" y="2208311"/>
                  </a:lnTo>
                  <a:lnTo>
                    <a:pt x="8347423" y="2208311"/>
                  </a:lnTo>
                  <a:lnTo>
                    <a:pt x="8347423" y="2217836"/>
                  </a:lnTo>
                  <a:close/>
                </a:path>
                <a:path w="9865360" h="2218054">
                  <a:moveTo>
                    <a:pt x="8328373" y="2217836"/>
                  </a:moveTo>
                  <a:lnTo>
                    <a:pt x="8318848" y="2217836"/>
                  </a:lnTo>
                  <a:lnTo>
                    <a:pt x="8318848" y="2208311"/>
                  </a:lnTo>
                  <a:lnTo>
                    <a:pt x="8328373" y="2208311"/>
                  </a:lnTo>
                  <a:lnTo>
                    <a:pt x="8328373" y="2217836"/>
                  </a:lnTo>
                  <a:close/>
                </a:path>
                <a:path w="9865360" h="2218054">
                  <a:moveTo>
                    <a:pt x="8309323" y="2217836"/>
                  </a:moveTo>
                  <a:lnTo>
                    <a:pt x="8299798" y="2217836"/>
                  </a:lnTo>
                  <a:lnTo>
                    <a:pt x="8299798" y="2208311"/>
                  </a:lnTo>
                  <a:lnTo>
                    <a:pt x="8309323" y="2208311"/>
                  </a:lnTo>
                  <a:lnTo>
                    <a:pt x="8309323" y="2217836"/>
                  </a:lnTo>
                  <a:close/>
                </a:path>
                <a:path w="9865360" h="2218054">
                  <a:moveTo>
                    <a:pt x="8290273" y="2217836"/>
                  </a:moveTo>
                  <a:lnTo>
                    <a:pt x="8280748" y="2217836"/>
                  </a:lnTo>
                  <a:lnTo>
                    <a:pt x="8280748" y="2208311"/>
                  </a:lnTo>
                  <a:lnTo>
                    <a:pt x="8290273" y="2208311"/>
                  </a:lnTo>
                  <a:lnTo>
                    <a:pt x="8290273" y="2217836"/>
                  </a:lnTo>
                  <a:close/>
                </a:path>
                <a:path w="9865360" h="2218054">
                  <a:moveTo>
                    <a:pt x="8271223" y="2217836"/>
                  </a:moveTo>
                  <a:lnTo>
                    <a:pt x="8261698" y="2217836"/>
                  </a:lnTo>
                  <a:lnTo>
                    <a:pt x="8261698" y="2208311"/>
                  </a:lnTo>
                  <a:lnTo>
                    <a:pt x="8271223" y="2208311"/>
                  </a:lnTo>
                  <a:lnTo>
                    <a:pt x="8271223" y="2217836"/>
                  </a:lnTo>
                  <a:close/>
                </a:path>
                <a:path w="9865360" h="2218054">
                  <a:moveTo>
                    <a:pt x="8252173" y="2217836"/>
                  </a:moveTo>
                  <a:lnTo>
                    <a:pt x="8242648" y="2217836"/>
                  </a:lnTo>
                  <a:lnTo>
                    <a:pt x="8242648" y="2208311"/>
                  </a:lnTo>
                  <a:lnTo>
                    <a:pt x="8252173" y="2208311"/>
                  </a:lnTo>
                  <a:lnTo>
                    <a:pt x="8252173" y="2217836"/>
                  </a:lnTo>
                  <a:close/>
                </a:path>
                <a:path w="9865360" h="2218054">
                  <a:moveTo>
                    <a:pt x="8233123" y="2217836"/>
                  </a:moveTo>
                  <a:lnTo>
                    <a:pt x="8223598" y="2217836"/>
                  </a:lnTo>
                  <a:lnTo>
                    <a:pt x="8223598" y="2208311"/>
                  </a:lnTo>
                  <a:lnTo>
                    <a:pt x="8233123" y="2208311"/>
                  </a:lnTo>
                  <a:lnTo>
                    <a:pt x="8233123" y="2217836"/>
                  </a:lnTo>
                  <a:close/>
                </a:path>
                <a:path w="9865360" h="2218054">
                  <a:moveTo>
                    <a:pt x="8214073" y="2217836"/>
                  </a:moveTo>
                  <a:lnTo>
                    <a:pt x="8204548" y="2217836"/>
                  </a:lnTo>
                  <a:lnTo>
                    <a:pt x="8204548" y="2208311"/>
                  </a:lnTo>
                  <a:lnTo>
                    <a:pt x="8214073" y="2208311"/>
                  </a:lnTo>
                  <a:lnTo>
                    <a:pt x="8214073" y="2217836"/>
                  </a:lnTo>
                  <a:close/>
                </a:path>
                <a:path w="9865360" h="2218054">
                  <a:moveTo>
                    <a:pt x="8195023" y="2217836"/>
                  </a:moveTo>
                  <a:lnTo>
                    <a:pt x="8185498" y="2217836"/>
                  </a:lnTo>
                  <a:lnTo>
                    <a:pt x="8185498" y="2208311"/>
                  </a:lnTo>
                  <a:lnTo>
                    <a:pt x="8195023" y="2208311"/>
                  </a:lnTo>
                  <a:lnTo>
                    <a:pt x="8195023" y="2217836"/>
                  </a:lnTo>
                  <a:close/>
                </a:path>
                <a:path w="9865360" h="2218054">
                  <a:moveTo>
                    <a:pt x="8175973" y="2217836"/>
                  </a:moveTo>
                  <a:lnTo>
                    <a:pt x="8166448" y="2217836"/>
                  </a:lnTo>
                  <a:lnTo>
                    <a:pt x="8166448" y="2208311"/>
                  </a:lnTo>
                  <a:lnTo>
                    <a:pt x="8175973" y="2208311"/>
                  </a:lnTo>
                  <a:lnTo>
                    <a:pt x="8175973" y="2217836"/>
                  </a:lnTo>
                  <a:close/>
                </a:path>
                <a:path w="9865360" h="2218054">
                  <a:moveTo>
                    <a:pt x="8156923" y="2217836"/>
                  </a:moveTo>
                  <a:lnTo>
                    <a:pt x="8147398" y="2217836"/>
                  </a:lnTo>
                  <a:lnTo>
                    <a:pt x="8147398" y="2208311"/>
                  </a:lnTo>
                  <a:lnTo>
                    <a:pt x="8156923" y="2208311"/>
                  </a:lnTo>
                  <a:lnTo>
                    <a:pt x="8156923" y="2217836"/>
                  </a:lnTo>
                  <a:close/>
                </a:path>
                <a:path w="9865360" h="2218054">
                  <a:moveTo>
                    <a:pt x="8137873" y="2217836"/>
                  </a:moveTo>
                  <a:lnTo>
                    <a:pt x="8128348" y="2217836"/>
                  </a:lnTo>
                  <a:lnTo>
                    <a:pt x="8128348" y="2208311"/>
                  </a:lnTo>
                  <a:lnTo>
                    <a:pt x="8137873" y="2208311"/>
                  </a:lnTo>
                  <a:lnTo>
                    <a:pt x="8137873" y="2217836"/>
                  </a:lnTo>
                  <a:close/>
                </a:path>
                <a:path w="9865360" h="2218054">
                  <a:moveTo>
                    <a:pt x="8118823" y="2217836"/>
                  </a:moveTo>
                  <a:lnTo>
                    <a:pt x="8109298" y="2217836"/>
                  </a:lnTo>
                  <a:lnTo>
                    <a:pt x="8109298" y="2208311"/>
                  </a:lnTo>
                  <a:lnTo>
                    <a:pt x="8118823" y="2208311"/>
                  </a:lnTo>
                  <a:lnTo>
                    <a:pt x="8118823" y="2217836"/>
                  </a:lnTo>
                  <a:close/>
                </a:path>
                <a:path w="9865360" h="2218054">
                  <a:moveTo>
                    <a:pt x="8099773" y="2217836"/>
                  </a:moveTo>
                  <a:lnTo>
                    <a:pt x="8090248" y="2217836"/>
                  </a:lnTo>
                  <a:lnTo>
                    <a:pt x="8090248" y="2208311"/>
                  </a:lnTo>
                  <a:lnTo>
                    <a:pt x="8099773" y="2208311"/>
                  </a:lnTo>
                  <a:lnTo>
                    <a:pt x="8099773" y="2217836"/>
                  </a:lnTo>
                  <a:close/>
                </a:path>
                <a:path w="9865360" h="2218054">
                  <a:moveTo>
                    <a:pt x="8080723" y="2217836"/>
                  </a:moveTo>
                  <a:lnTo>
                    <a:pt x="8071198" y="2217836"/>
                  </a:lnTo>
                  <a:lnTo>
                    <a:pt x="8071198" y="2208311"/>
                  </a:lnTo>
                  <a:lnTo>
                    <a:pt x="8080723" y="2208311"/>
                  </a:lnTo>
                  <a:lnTo>
                    <a:pt x="8080723" y="2217836"/>
                  </a:lnTo>
                  <a:close/>
                </a:path>
                <a:path w="9865360" h="2218054">
                  <a:moveTo>
                    <a:pt x="8061673" y="2217836"/>
                  </a:moveTo>
                  <a:lnTo>
                    <a:pt x="8052148" y="2217836"/>
                  </a:lnTo>
                  <a:lnTo>
                    <a:pt x="8052148" y="2208311"/>
                  </a:lnTo>
                  <a:lnTo>
                    <a:pt x="8061673" y="2208311"/>
                  </a:lnTo>
                  <a:lnTo>
                    <a:pt x="8061673" y="2217836"/>
                  </a:lnTo>
                  <a:close/>
                </a:path>
                <a:path w="9865360" h="2218054">
                  <a:moveTo>
                    <a:pt x="8042623" y="2217836"/>
                  </a:moveTo>
                  <a:lnTo>
                    <a:pt x="8033098" y="2217836"/>
                  </a:lnTo>
                  <a:lnTo>
                    <a:pt x="8033098" y="2208311"/>
                  </a:lnTo>
                  <a:lnTo>
                    <a:pt x="8042623" y="2208311"/>
                  </a:lnTo>
                  <a:lnTo>
                    <a:pt x="8042623" y="2217836"/>
                  </a:lnTo>
                  <a:close/>
                </a:path>
                <a:path w="9865360" h="2218054">
                  <a:moveTo>
                    <a:pt x="8023573" y="2217836"/>
                  </a:moveTo>
                  <a:lnTo>
                    <a:pt x="8014048" y="2217836"/>
                  </a:lnTo>
                  <a:lnTo>
                    <a:pt x="8014048" y="2208311"/>
                  </a:lnTo>
                  <a:lnTo>
                    <a:pt x="8023573" y="2208311"/>
                  </a:lnTo>
                  <a:lnTo>
                    <a:pt x="8023573" y="2217836"/>
                  </a:lnTo>
                  <a:close/>
                </a:path>
                <a:path w="9865360" h="2218054">
                  <a:moveTo>
                    <a:pt x="8004523" y="2217836"/>
                  </a:moveTo>
                  <a:lnTo>
                    <a:pt x="7994998" y="2217836"/>
                  </a:lnTo>
                  <a:lnTo>
                    <a:pt x="7994998" y="2208311"/>
                  </a:lnTo>
                  <a:lnTo>
                    <a:pt x="8004523" y="2208311"/>
                  </a:lnTo>
                  <a:lnTo>
                    <a:pt x="8004523" y="2217836"/>
                  </a:lnTo>
                  <a:close/>
                </a:path>
                <a:path w="9865360" h="2218054">
                  <a:moveTo>
                    <a:pt x="7985473" y="2217836"/>
                  </a:moveTo>
                  <a:lnTo>
                    <a:pt x="7975948" y="2217836"/>
                  </a:lnTo>
                  <a:lnTo>
                    <a:pt x="7975948" y="2208311"/>
                  </a:lnTo>
                  <a:lnTo>
                    <a:pt x="7985473" y="2208311"/>
                  </a:lnTo>
                  <a:lnTo>
                    <a:pt x="7985473" y="2217836"/>
                  </a:lnTo>
                  <a:close/>
                </a:path>
                <a:path w="9865360" h="2218054">
                  <a:moveTo>
                    <a:pt x="7966423" y="2217836"/>
                  </a:moveTo>
                  <a:lnTo>
                    <a:pt x="7956898" y="2217836"/>
                  </a:lnTo>
                  <a:lnTo>
                    <a:pt x="7956898" y="2208311"/>
                  </a:lnTo>
                  <a:lnTo>
                    <a:pt x="7966423" y="2208311"/>
                  </a:lnTo>
                  <a:lnTo>
                    <a:pt x="7966423" y="2217836"/>
                  </a:lnTo>
                  <a:close/>
                </a:path>
                <a:path w="9865360" h="2218054">
                  <a:moveTo>
                    <a:pt x="7947373" y="2217836"/>
                  </a:moveTo>
                  <a:lnTo>
                    <a:pt x="7937848" y="2217836"/>
                  </a:lnTo>
                  <a:lnTo>
                    <a:pt x="7937848" y="2208311"/>
                  </a:lnTo>
                  <a:lnTo>
                    <a:pt x="7947373" y="2208311"/>
                  </a:lnTo>
                  <a:lnTo>
                    <a:pt x="7947373" y="2217836"/>
                  </a:lnTo>
                  <a:close/>
                </a:path>
                <a:path w="9865360" h="2218054">
                  <a:moveTo>
                    <a:pt x="7928323" y="2217836"/>
                  </a:moveTo>
                  <a:lnTo>
                    <a:pt x="7918798" y="2217836"/>
                  </a:lnTo>
                  <a:lnTo>
                    <a:pt x="7918798" y="2208311"/>
                  </a:lnTo>
                  <a:lnTo>
                    <a:pt x="7928323" y="2208311"/>
                  </a:lnTo>
                  <a:lnTo>
                    <a:pt x="7928323" y="2217836"/>
                  </a:lnTo>
                  <a:close/>
                </a:path>
                <a:path w="9865360" h="2218054">
                  <a:moveTo>
                    <a:pt x="7909273" y="2217836"/>
                  </a:moveTo>
                  <a:lnTo>
                    <a:pt x="7899748" y="2217836"/>
                  </a:lnTo>
                  <a:lnTo>
                    <a:pt x="7899748" y="2208311"/>
                  </a:lnTo>
                  <a:lnTo>
                    <a:pt x="7909273" y="2208311"/>
                  </a:lnTo>
                  <a:lnTo>
                    <a:pt x="7909273" y="2217836"/>
                  </a:lnTo>
                  <a:close/>
                </a:path>
                <a:path w="9865360" h="2218054">
                  <a:moveTo>
                    <a:pt x="7890223" y="2217836"/>
                  </a:moveTo>
                  <a:lnTo>
                    <a:pt x="7880698" y="2217836"/>
                  </a:lnTo>
                  <a:lnTo>
                    <a:pt x="7880698" y="2208311"/>
                  </a:lnTo>
                  <a:lnTo>
                    <a:pt x="7890223" y="2208311"/>
                  </a:lnTo>
                  <a:lnTo>
                    <a:pt x="7890223" y="2217836"/>
                  </a:lnTo>
                  <a:close/>
                </a:path>
                <a:path w="9865360" h="2218054">
                  <a:moveTo>
                    <a:pt x="7871173" y="2217836"/>
                  </a:moveTo>
                  <a:lnTo>
                    <a:pt x="7861648" y="2217836"/>
                  </a:lnTo>
                  <a:lnTo>
                    <a:pt x="7861648" y="2208311"/>
                  </a:lnTo>
                  <a:lnTo>
                    <a:pt x="7871173" y="2208311"/>
                  </a:lnTo>
                  <a:lnTo>
                    <a:pt x="7871173" y="2217836"/>
                  </a:lnTo>
                  <a:close/>
                </a:path>
                <a:path w="9865360" h="2218054">
                  <a:moveTo>
                    <a:pt x="7852123" y="2217836"/>
                  </a:moveTo>
                  <a:lnTo>
                    <a:pt x="7842598" y="2217836"/>
                  </a:lnTo>
                  <a:lnTo>
                    <a:pt x="7842598" y="2208311"/>
                  </a:lnTo>
                  <a:lnTo>
                    <a:pt x="7852123" y="2208311"/>
                  </a:lnTo>
                  <a:lnTo>
                    <a:pt x="7852123" y="2217836"/>
                  </a:lnTo>
                  <a:close/>
                </a:path>
                <a:path w="9865360" h="2218054">
                  <a:moveTo>
                    <a:pt x="7833073" y="2217836"/>
                  </a:moveTo>
                  <a:lnTo>
                    <a:pt x="7823548" y="2217836"/>
                  </a:lnTo>
                  <a:lnTo>
                    <a:pt x="7823548" y="2208311"/>
                  </a:lnTo>
                  <a:lnTo>
                    <a:pt x="7833073" y="2208311"/>
                  </a:lnTo>
                  <a:lnTo>
                    <a:pt x="7833073" y="2217836"/>
                  </a:lnTo>
                  <a:close/>
                </a:path>
                <a:path w="9865360" h="2218054">
                  <a:moveTo>
                    <a:pt x="7814023" y="2217836"/>
                  </a:moveTo>
                  <a:lnTo>
                    <a:pt x="7804498" y="2217836"/>
                  </a:lnTo>
                  <a:lnTo>
                    <a:pt x="7804498" y="2208311"/>
                  </a:lnTo>
                  <a:lnTo>
                    <a:pt x="7814023" y="2208311"/>
                  </a:lnTo>
                  <a:lnTo>
                    <a:pt x="7814023" y="2217836"/>
                  </a:lnTo>
                  <a:close/>
                </a:path>
                <a:path w="9865360" h="2218054">
                  <a:moveTo>
                    <a:pt x="7794973" y="2217836"/>
                  </a:moveTo>
                  <a:lnTo>
                    <a:pt x="7785448" y="2217836"/>
                  </a:lnTo>
                  <a:lnTo>
                    <a:pt x="7785448" y="2208311"/>
                  </a:lnTo>
                  <a:lnTo>
                    <a:pt x="7794973" y="2208311"/>
                  </a:lnTo>
                  <a:lnTo>
                    <a:pt x="7794973" y="2217836"/>
                  </a:lnTo>
                  <a:close/>
                </a:path>
                <a:path w="9865360" h="2218054">
                  <a:moveTo>
                    <a:pt x="7775923" y="2217836"/>
                  </a:moveTo>
                  <a:lnTo>
                    <a:pt x="7766398" y="2217836"/>
                  </a:lnTo>
                  <a:lnTo>
                    <a:pt x="7766398" y="2208311"/>
                  </a:lnTo>
                  <a:lnTo>
                    <a:pt x="7775923" y="2208311"/>
                  </a:lnTo>
                  <a:lnTo>
                    <a:pt x="7775923" y="2217836"/>
                  </a:lnTo>
                  <a:close/>
                </a:path>
                <a:path w="9865360" h="2218054">
                  <a:moveTo>
                    <a:pt x="7756873" y="2217836"/>
                  </a:moveTo>
                  <a:lnTo>
                    <a:pt x="7747348" y="2217836"/>
                  </a:lnTo>
                  <a:lnTo>
                    <a:pt x="7747348" y="2208311"/>
                  </a:lnTo>
                  <a:lnTo>
                    <a:pt x="7756873" y="2208311"/>
                  </a:lnTo>
                  <a:lnTo>
                    <a:pt x="7756873" y="2217836"/>
                  </a:lnTo>
                  <a:close/>
                </a:path>
                <a:path w="9865360" h="2218054">
                  <a:moveTo>
                    <a:pt x="7737823" y="2217836"/>
                  </a:moveTo>
                  <a:lnTo>
                    <a:pt x="7728298" y="2217836"/>
                  </a:lnTo>
                  <a:lnTo>
                    <a:pt x="7728298" y="2208311"/>
                  </a:lnTo>
                  <a:lnTo>
                    <a:pt x="7737823" y="2208311"/>
                  </a:lnTo>
                  <a:lnTo>
                    <a:pt x="7737823" y="2217836"/>
                  </a:lnTo>
                  <a:close/>
                </a:path>
                <a:path w="9865360" h="2218054">
                  <a:moveTo>
                    <a:pt x="7718773" y="2217836"/>
                  </a:moveTo>
                  <a:lnTo>
                    <a:pt x="7709248" y="2217836"/>
                  </a:lnTo>
                  <a:lnTo>
                    <a:pt x="7709248" y="2208311"/>
                  </a:lnTo>
                  <a:lnTo>
                    <a:pt x="7718773" y="2208311"/>
                  </a:lnTo>
                  <a:lnTo>
                    <a:pt x="7718773" y="2217836"/>
                  </a:lnTo>
                  <a:close/>
                </a:path>
                <a:path w="9865360" h="2218054">
                  <a:moveTo>
                    <a:pt x="7699723" y="2217836"/>
                  </a:moveTo>
                  <a:lnTo>
                    <a:pt x="7690198" y="2217836"/>
                  </a:lnTo>
                  <a:lnTo>
                    <a:pt x="7690198" y="2208311"/>
                  </a:lnTo>
                  <a:lnTo>
                    <a:pt x="7699723" y="2208311"/>
                  </a:lnTo>
                  <a:lnTo>
                    <a:pt x="7699723" y="2217836"/>
                  </a:lnTo>
                  <a:close/>
                </a:path>
                <a:path w="9865360" h="2218054">
                  <a:moveTo>
                    <a:pt x="7680673" y="2217836"/>
                  </a:moveTo>
                  <a:lnTo>
                    <a:pt x="7671148" y="2217836"/>
                  </a:lnTo>
                  <a:lnTo>
                    <a:pt x="7671148" y="2208311"/>
                  </a:lnTo>
                  <a:lnTo>
                    <a:pt x="7680673" y="2208311"/>
                  </a:lnTo>
                  <a:lnTo>
                    <a:pt x="7680673" y="2217836"/>
                  </a:lnTo>
                  <a:close/>
                </a:path>
                <a:path w="9865360" h="2218054">
                  <a:moveTo>
                    <a:pt x="7661623" y="2217836"/>
                  </a:moveTo>
                  <a:lnTo>
                    <a:pt x="7652098" y="2217836"/>
                  </a:lnTo>
                  <a:lnTo>
                    <a:pt x="7652098" y="2208311"/>
                  </a:lnTo>
                  <a:lnTo>
                    <a:pt x="7661623" y="2208311"/>
                  </a:lnTo>
                  <a:lnTo>
                    <a:pt x="7661623" y="2217836"/>
                  </a:lnTo>
                  <a:close/>
                </a:path>
                <a:path w="9865360" h="2218054">
                  <a:moveTo>
                    <a:pt x="7642573" y="2217836"/>
                  </a:moveTo>
                  <a:lnTo>
                    <a:pt x="7633048" y="2217836"/>
                  </a:lnTo>
                  <a:lnTo>
                    <a:pt x="7633048" y="2208311"/>
                  </a:lnTo>
                  <a:lnTo>
                    <a:pt x="7642573" y="2208311"/>
                  </a:lnTo>
                  <a:lnTo>
                    <a:pt x="7642573" y="2217836"/>
                  </a:lnTo>
                  <a:close/>
                </a:path>
                <a:path w="9865360" h="2218054">
                  <a:moveTo>
                    <a:pt x="7623523" y="2217836"/>
                  </a:moveTo>
                  <a:lnTo>
                    <a:pt x="7613998" y="2217836"/>
                  </a:lnTo>
                  <a:lnTo>
                    <a:pt x="7613998" y="2208311"/>
                  </a:lnTo>
                  <a:lnTo>
                    <a:pt x="7623523" y="2208311"/>
                  </a:lnTo>
                  <a:lnTo>
                    <a:pt x="7623523" y="2217836"/>
                  </a:lnTo>
                  <a:close/>
                </a:path>
                <a:path w="9865360" h="2218054">
                  <a:moveTo>
                    <a:pt x="7604473" y="2217836"/>
                  </a:moveTo>
                  <a:lnTo>
                    <a:pt x="7594948" y="2217836"/>
                  </a:lnTo>
                  <a:lnTo>
                    <a:pt x="7594948" y="2208311"/>
                  </a:lnTo>
                  <a:lnTo>
                    <a:pt x="7604473" y="2208311"/>
                  </a:lnTo>
                  <a:lnTo>
                    <a:pt x="7604473" y="2217836"/>
                  </a:lnTo>
                  <a:close/>
                </a:path>
                <a:path w="9865360" h="2218054">
                  <a:moveTo>
                    <a:pt x="7585424" y="2217836"/>
                  </a:moveTo>
                  <a:lnTo>
                    <a:pt x="7575899" y="2217836"/>
                  </a:lnTo>
                  <a:lnTo>
                    <a:pt x="7575899" y="2208311"/>
                  </a:lnTo>
                  <a:lnTo>
                    <a:pt x="7585424" y="2208311"/>
                  </a:lnTo>
                  <a:lnTo>
                    <a:pt x="7585424" y="2217836"/>
                  </a:lnTo>
                  <a:close/>
                </a:path>
                <a:path w="9865360" h="2218054">
                  <a:moveTo>
                    <a:pt x="7566374" y="2217836"/>
                  </a:moveTo>
                  <a:lnTo>
                    <a:pt x="7556849" y="2217836"/>
                  </a:lnTo>
                  <a:lnTo>
                    <a:pt x="7556849" y="2208311"/>
                  </a:lnTo>
                  <a:lnTo>
                    <a:pt x="7566374" y="2208311"/>
                  </a:lnTo>
                  <a:lnTo>
                    <a:pt x="7566374" y="2217836"/>
                  </a:lnTo>
                  <a:close/>
                </a:path>
                <a:path w="9865360" h="2218054">
                  <a:moveTo>
                    <a:pt x="7547324" y="2217836"/>
                  </a:moveTo>
                  <a:lnTo>
                    <a:pt x="7537799" y="2217836"/>
                  </a:lnTo>
                  <a:lnTo>
                    <a:pt x="7537799" y="2208311"/>
                  </a:lnTo>
                  <a:lnTo>
                    <a:pt x="7547324" y="2208311"/>
                  </a:lnTo>
                  <a:lnTo>
                    <a:pt x="7547324" y="2217836"/>
                  </a:lnTo>
                  <a:close/>
                </a:path>
                <a:path w="9865360" h="2218054">
                  <a:moveTo>
                    <a:pt x="7528274" y="2217836"/>
                  </a:moveTo>
                  <a:lnTo>
                    <a:pt x="7518749" y="2217836"/>
                  </a:lnTo>
                  <a:lnTo>
                    <a:pt x="7518749" y="2208311"/>
                  </a:lnTo>
                  <a:lnTo>
                    <a:pt x="7528274" y="2208311"/>
                  </a:lnTo>
                  <a:lnTo>
                    <a:pt x="7528274" y="2217836"/>
                  </a:lnTo>
                  <a:close/>
                </a:path>
                <a:path w="9865360" h="2218054">
                  <a:moveTo>
                    <a:pt x="7509224" y="2217836"/>
                  </a:moveTo>
                  <a:lnTo>
                    <a:pt x="7499699" y="2217836"/>
                  </a:lnTo>
                  <a:lnTo>
                    <a:pt x="7499699" y="2208311"/>
                  </a:lnTo>
                  <a:lnTo>
                    <a:pt x="7509224" y="2208311"/>
                  </a:lnTo>
                  <a:lnTo>
                    <a:pt x="7509224" y="2217836"/>
                  </a:lnTo>
                  <a:close/>
                </a:path>
                <a:path w="9865360" h="2218054">
                  <a:moveTo>
                    <a:pt x="7490174" y="2217836"/>
                  </a:moveTo>
                  <a:lnTo>
                    <a:pt x="7480649" y="2217836"/>
                  </a:lnTo>
                  <a:lnTo>
                    <a:pt x="7480649" y="2208311"/>
                  </a:lnTo>
                  <a:lnTo>
                    <a:pt x="7490174" y="2208311"/>
                  </a:lnTo>
                  <a:lnTo>
                    <a:pt x="7490174" y="2217836"/>
                  </a:lnTo>
                  <a:close/>
                </a:path>
                <a:path w="9865360" h="2218054">
                  <a:moveTo>
                    <a:pt x="7471124" y="2217836"/>
                  </a:moveTo>
                  <a:lnTo>
                    <a:pt x="7461599" y="2217836"/>
                  </a:lnTo>
                  <a:lnTo>
                    <a:pt x="7461599" y="2208311"/>
                  </a:lnTo>
                  <a:lnTo>
                    <a:pt x="7471124" y="2208311"/>
                  </a:lnTo>
                  <a:lnTo>
                    <a:pt x="7471124" y="2217836"/>
                  </a:lnTo>
                  <a:close/>
                </a:path>
                <a:path w="9865360" h="2218054">
                  <a:moveTo>
                    <a:pt x="7452074" y="2217836"/>
                  </a:moveTo>
                  <a:lnTo>
                    <a:pt x="7442549" y="2217836"/>
                  </a:lnTo>
                  <a:lnTo>
                    <a:pt x="7442549" y="2208311"/>
                  </a:lnTo>
                  <a:lnTo>
                    <a:pt x="7452074" y="2208311"/>
                  </a:lnTo>
                  <a:lnTo>
                    <a:pt x="7452074" y="2217836"/>
                  </a:lnTo>
                  <a:close/>
                </a:path>
                <a:path w="9865360" h="2218054">
                  <a:moveTo>
                    <a:pt x="7433024" y="2217836"/>
                  </a:moveTo>
                  <a:lnTo>
                    <a:pt x="7423499" y="2217836"/>
                  </a:lnTo>
                  <a:lnTo>
                    <a:pt x="7423499" y="2208311"/>
                  </a:lnTo>
                  <a:lnTo>
                    <a:pt x="7433024" y="2208311"/>
                  </a:lnTo>
                  <a:lnTo>
                    <a:pt x="7433024" y="2217836"/>
                  </a:lnTo>
                  <a:close/>
                </a:path>
                <a:path w="9865360" h="2218054">
                  <a:moveTo>
                    <a:pt x="7413974" y="2217836"/>
                  </a:moveTo>
                  <a:lnTo>
                    <a:pt x="7404449" y="2217836"/>
                  </a:lnTo>
                  <a:lnTo>
                    <a:pt x="7404449" y="2208311"/>
                  </a:lnTo>
                  <a:lnTo>
                    <a:pt x="7413974" y="2208311"/>
                  </a:lnTo>
                  <a:lnTo>
                    <a:pt x="7413974" y="2217836"/>
                  </a:lnTo>
                  <a:close/>
                </a:path>
                <a:path w="9865360" h="2218054">
                  <a:moveTo>
                    <a:pt x="7394924" y="2217836"/>
                  </a:moveTo>
                  <a:lnTo>
                    <a:pt x="7385399" y="2217836"/>
                  </a:lnTo>
                  <a:lnTo>
                    <a:pt x="7385399" y="2208311"/>
                  </a:lnTo>
                  <a:lnTo>
                    <a:pt x="7394924" y="2208311"/>
                  </a:lnTo>
                  <a:lnTo>
                    <a:pt x="7394924" y="2217836"/>
                  </a:lnTo>
                  <a:close/>
                </a:path>
                <a:path w="9865360" h="2218054">
                  <a:moveTo>
                    <a:pt x="7375874" y="2217836"/>
                  </a:moveTo>
                  <a:lnTo>
                    <a:pt x="7366349" y="2217836"/>
                  </a:lnTo>
                  <a:lnTo>
                    <a:pt x="7366349" y="2208311"/>
                  </a:lnTo>
                  <a:lnTo>
                    <a:pt x="7375874" y="2208311"/>
                  </a:lnTo>
                  <a:lnTo>
                    <a:pt x="7375874" y="2217836"/>
                  </a:lnTo>
                  <a:close/>
                </a:path>
                <a:path w="9865360" h="2218054">
                  <a:moveTo>
                    <a:pt x="7356824" y="2217836"/>
                  </a:moveTo>
                  <a:lnTo>
                    <a:pt x="7347299" y="2217836"/>
                  </a:lnTo>
                  <a:lnTo>
                    <a:pt x="7347299" y="2208311"/>
                  </a:lnTo>
                  <a:lnTo>
                    <a:pt x="7356824" y="2208311"/>
                  </a:lnTo>
                  <a:lnTo>
                    <a:pt x="7356824" y="2217836"/>
                  </a:lnTo>
                  <a:close/>
                </a:path>
                <a:path w="9865360" h="2218054">
                  <a:moveTo>
                    <a:pt x="7337774" y="2217836"/>
                  </a:moveTo>
                  <a:lnTo>
                    <a:pt x="7328249" y="2217836"/>
                  </a:lnTo>
                  <a:lnTo>
                    <a:pt x="7328249" y="2208311"/>
                  </a:lnTo>
                  <a:lnTo>
                    <a:pt x="7337774" y="2208311"/>
                  </a:lnTo>
                  <a:lnTo>
                    <a:pt x="7337774" y="2217836"/>
                  </a:lnTo>
                  <a:close/>
                </a:path>
                <a:path w="9865360" h="2218054">
                  <a:moveTo>
                    <a:pt x="7318724" y="2217836"/>
                  </a:moveTo>
                  <a:lnTo>
                    <a:pt x="7309199" y="2217836"/>
                  </a:lnTo>
                  <a:lnTo>
                    <a:pt x="7309199" y="2208311"/>
                  </a:lnTo>
                  <a:lnTo>
                    <a:pt x="7318724" y="2208311"/>
                  </a:lnTo>
                  <a:lnTo>
                    <a:pt x="7318724" y="2217836"/>
                  </a:lnTo>
                  <a:close/>
                </a:path>
                <a:path w="9865360" h="2218054">
                  <a:moveTo>
                    <a:pt x="7299674" y="2217836"/>
                  </a:moveTo>
                  <a:lnTo>
                    <a:pt x="7290149" y="2217836"/>
                  </a:lnTo>
                  <a:lnTo>
                    <a:pt x="7290149" y="2208311"/>
                  </a:lnTo>
                  <a:lnTo>
                    <a:pt x="7299674" y="2208311"/>
                  </a:lnTo>
                  <a:lnTo>
                    <a:pt x="7299674" y="2217836"/>
                  </a:lnTo>
                  <a:close/>
                </a:path>
                <a:path w="9865360" h="2218054">
                  <a:moveTo>
                    <a:pt x="7280624" y="2217836"/>
                  </a:moveTo>
                  <a:lnTo>
                    <a:pt x="7271099" y="2217836"/>
                  </a:lnTo>
                  <a:lnTo>
                    <a:pt x="7271099" y="2208311"/>
                  </a:lnTo>
                  <a:lnTo>
                    <a:pt x="7280624" y="2208311"/>
                  </a:lnTo>
                  <a:lnTo>
                    <a:pt x="7280624" y="2217836"/>
                  </a:lnTo>
                  <a:close/>
                </a:path>
                <a:path w="9865360" h="2218054">
                  <a:moveTo>
                    <a:pt x="7261574" y="2217836"/>
                  </a:moveTo>
                  <a:lnTo>
                    <a:pt x="7252049" y="2217836"/>
                  </a:lnTo>
                  <a:lnTo>
                    <a:pt x="7252049" y="2208311"/>
                  </a:lnTo>
                  <a:lnTo>
                    <a:pt x="7261574" y="2208311"/>
                  </a:lnTo>
                  <a:lnTo>
                    <a:pt x="7261574" y="2217836"/>
                  </a:lnTo>
                  <a:close/>
                </a:path>
                <a:path w="9865360" h="2218054">
                  <a:moveTo>
                    <a:pt x="7242524" y="2217836"/>
                  </a:moveTo>
                  <a:lnTo>
                    <a:pt x="7232999" y="2217836"/>
                  </a:lnTo>
                  <a:lnTo>
                    <a:pt x="7232999" y="2208311"/>
                  </a:lnTo>
                  <a:lnTo>
                    <a:pt x="7242524" y="2208311"/>
                  </a:lnTo>
                  <a:lnTo>
                    <a:pt x="7242524" y="2217836"/>
                  </a:lnTo>
                  <a:close/>
                </a:path>
                <a:path w="9865360" h="2218054">
                  <a:moveTo>
                    <a:pt x="7223474" y="2217836"/>
                  </a:moveTo>
                  <a:lnTo>
                    <a:pt x="7213949" y="2217836"/>
                  </a:lnTo>
                  <a:lnTo>
                    <a:pt x="7213949" y="2208311"/>
                  </a:lnTo>
                  <a:lnTo>
                    <a:pt x="7223474" y="2208311"/>
                  </a:lnTo>
                  <a:lnTo>
                    <a:pt x="7223474" y="2217836"/>
                  </a:lnTo>
                  <a:close/>
                </a:path>
                <a:path w="9865360" h="2218054">
                  <a:moveTo>
                    <a:pt x="7204424" y="2217836"/>
                  </a:moveTo>
                  <a:lnTo>
                    <a:pt x="7194899" y="2217836"/>
                  </a:lnTo>
                  <a:lnTo>
                    <a:pt x="7194899" y="2208311"/>
                  </a:lnTo>
                  <a:lnTo>
                    <a:pt x="7204424" y="2208311"/>
                  </a:lnTo>
                  <a:lnTo>
                    <a:pt x="7204424" y="2217836"/>
                  </a:lnTo>
                  <a:close/>
                </a:path>
                <a:path w="9865360" h="2218054">
                  <a:moveTo>
                    <a:pt x="7185374" y="2217836"/>
                  </a:moveTo>
                  <a:lnTo>
                    <a:pt x="7175849" y="2217836"/>
                  </a:lnTo>
                  <a:lnTo>
                    <a:pt x="7175849" y="2208311"/>
                  </a:lnTo>
                  <a:lnTo>
                    <a:pt x="7185374" y="2208311"/>
                  </a:lnTo>
                  <a:lnTo>
                    <a:pt x="7185374" y="2217836"/>
                  </a:lnTo>
                  <a:close/>
                </a:path>
                <a:path w="9865360" h="2218054">
                  <a:moveTo>
                    <a:pt x="7166324" y="2217836"/>
                  </a:moveTo>
                  <a:lnTo>
                    <a:pt x="7156799" y="2217836"/>
                  </a:lnTo>
                  <a:lnTo>
                    <a:pt x="7156799" y="2208311"/>
                  </a:lnTo>
                  <a:lnTo>
                    <a:pt x="7166324" y="2208311"/>
                  </a:lnTo>
                  <a:lnTo>
                    <a:pt x="7166324" y="2217836"/>
                  </a:lnTo>
                  <a:close/>
                </a:path>
                <a:path w="9865360" h="2218054">
                  <a:moveTo>
                    <a:pt x="7147274" y="2217836"/>
                  </a:moveTo>
                  <a:lnTo>
                    <a:pt x="7137749" y="2217836"/>
                  </a:lnTo>
                  <a:lnTo>
                    <a:pt x="7137749" y="2208311"/>
                  </a:lnTo>
                  <a:lnTo>
                    <a:pt x="7147274" y="2208311"/>
                  </a:lnTo>
                  <a:lnTo>
                    <a:pt x="7147274" y="2217836"/>
                  </a:lnTo>
                  <a:close/>
                </a:path>
                <a:path w="9865360" h="2218054">
                  <a:moveTo>
                    <a:pt x="7128224" y="2217836"/>
                  </a:moveTo>
                  <a:lnTo>
                    <a:pt x="7118699" y="2217836"/>
                  </a:lnTo>
                  <a:lnTo>
                    <a:pt x="7118699" y="2208311"/>
                  </a:lnTo>
                  <a:lnTo>
                    <a:pt x="7128224" y="2208311"/>
                  </a:lnTo>
                  <a:lnTo>
                    <a:pt x="7128224" y="2217836"/>
                  </a:lnTo>
                  <a:close/>
                </a:path>
                <a:path w="9865360" h="2218054">
                  <a:moveTo>
                    <a:pt x="7109174" y="2217836"/>
                  </a:moveTo>
                  <a:lnTo>
                    <a:pt x="7099649" y="2217836"/>
                  </a:lnTo>
                  <a:lnTo>
                    <a:pt x="7099649" y="2208311"/>
                  </a:lnTo>
                  <a:lnTo>
                    <a:pt x="7109174" y="2208311"/>
                  </a:lnTo>
                  <a:lnTo>
                    <a:pt x="7109174" y="2217836"/>
                  </a:lnTo>
                  <a:close/>
                </a:path>
                <a:path w="9865360" h="2218054">
                  <a:moveTo>
                    <a:pt x="7090124" y="2217836"/>
                  </a:moveTo>
                  <a:lnTo>
                    <a:pt x="7080599" y="2217836"/>
                  </a:lnTo>
                  <a:lnTo>
                    <a:pt x="7080599" y="2208311"/>
                  </a:lnTo>
                  <a:lnTo>
                    <a:pt x="7090124" y="2208311"/>
                  </a:lnTo>
                  <a:lnTo>
                    <a:pt x="7090124" y="2217836"/>
                  </a:lnTo>
                  <a:close/>
                </a:path>
                <a:path w="9865360" h="2218054">
                  <a:moveTo>
                    <a:pt x="7071074" y="2217836"/>
                  </a:moveTo>
                  <a:lnTo>
                    <a:pt x="7061549" y="2217836"/>
                  </a:lnTo>
                  <a:lnTo>
                    <a:pt x="7061549" y="2208311"/>
                  </a:lnTo>
                  <a:lnTo>
                    <a:pt x="7071074" y="2208311"/>
                  </a:lnTo>
                  <a:lnTo>
                    <a:pt x="7071074" y="2217836"/>
                  </a:lnTo>
                  <a:close/>
                </a:path>
                <a:path w="9865360" h="2218054">
                  <a:moveTo>
                    <a:pt x="7052024" y="2217836"/>
                  </a:moveTo>
                  <a:lnTo>
                    <a:pt x="7042499" y="2217836"/>
                  </a:lnTo>
                  <a:lnTo>
                    <a:pt x="7042499" y="2208311"/>
                  </a:lnTo>
                  <a:lnTo>
                    <a:pt x="7052024" y="2208311"/>
                  </a:lnTo>
                  <a:lnTo>
                    <a:pt x="7052024" y="2217836"/>
                  </a:lnTo>
                  <a:close/>
                </a:path>
                <a:path w="9865360" h="2218054">
                  <a:moveTo>
                    <a:pt x="7032974" y="2217836"/>
                  </a:moveTo>
                  <a:lnTo>
                    <a:pt x="7023449" y="2217836"/>
                  </a:lnTo>
                  <a:lnTo>
                    <a:pt x="7023449" y="2208311"/>
                  </a:lnTo>
                  <a:lnTo>
                    <a:pt x="7032974" y="2208311"/>
                  </a:lnTo>
                  <a:lnTo>
                    <a:pt x="7032974" y="2217836"/>
                  </a:lnTo>
                  <a:close/>
                </a:path>
                <a:path w="9865360" h="2218054">
                  <a:moveTo>
                    <a:pt x="7013924" y="2217836"/>
                  </a:moveTo>
                  <a:lnTo>
                    <a:pt x="7004399" y="2217836"/>
                  </a:lnTo>
                  <a:lnTo>
                    <a:pt x="7004399" y="2208311"/>
                  </a:lnTo>
                  <a:lnTo>
                    <a:pt x="7013924" y="2208311"/>
                  </a:lnTo>
                  <a:lnTo>
                    <a:pt x="7013924" y="2217836"/>
                  </a:lnTo>
                  <a:close/>
                </a:path>
                <a:path w="9865360" h="2218054">
                  <a:moveTo>
                    <a:pt x="6994874" y="2217836"/>
                  </a:moveTo>
                  <a:lnTo>
                    <a:pt x="6985349" y="2217836"/>
                  </a:lnTo>
                  <a:lnTo>
                    <a:pt x="6985349" y="2208311"/>
                  </a:lnTo>
                  <a:lnTo>
                    <a:pt x="6994874" y="2208311"/>
                  </a:lnTo>
                  <a:lnTo>
                    <a:pt x="6994874" y="2217836"/>
                  </a:lnTo>
                  <a:close/>
                </a:path>
                <a:path w="9865360" h="2218054">
                  <a:moveTo>
                    <a:pt x="6975824" y="2217836"/>
                  </a:moveTo>
                  <a:lnTo>
                    <a:pt x="6966299" y="2217836"/>
                  </a:lnTo>
                  <a:lnTo>
                    <a:pt x="6966299" y="2208311"/>
                  </a:lnTo>
                  <a:lnTo>
                    <a:pt x="6975824" y="2208311"/>
                  </a:lnTo>
                  <a:lnTo>
                    <a:pt x="6975824" y="2217836"/>
                  </a:lnTo>
                  <a:close/>
                </a:path>
                <a:path w="9865360" h="2218054">
                  <a:moveTo>
                    <a:pt x="6956774" y="2217836"/>
                  </a:moveTo>
                  <a:lnTo>
                    <a:pt x="6947249" y="2217836"/>
                  </a:lnTo>
                  <a:lnTo>
                    <a:pt x="6947249" y="2208311"/>
                  </a:lnTo>
                  <a:lnTo>
                    <a:pt x="6956774" y="2208311"/>
                  </a:lnTo>
                  <a:lnTo>
                    <a:pt x="6956774" y="2217836"/>
                  </a:lnTo>
                  <a:close/>
                </a:path>
                <a:path w="9865360" h="2218054">
                  <a:moveTo>
                    <a:pt x="6937724" y="2217836"/>
                  </a:moveTo>
                  <a:lnTo>
                    <a:pt x="6928199" y="2217836"/>
                  </a:lnTo>
                  <a:lnTo>
                    <a:pt x="6928199" y="2208311"/>
                  </a:lnTo>
                  <a:lnTo>
                    <a:pt x="6937724" y="2208311"/>
                  </a:lnTo>
                  <a:lnTo>
                    <a:pt x="6937724" y="2217836"/>
                  </a:lnTo>
                  <a:close/>
                </a:path>
                <a:path w="9865360" h="2218054">
                  <a:moveTo>
                    <a:pt x="6918674" y="2217836"/>
                  </a:moveTo>
                  <a:lnTo>
                    <a:pt x="6909149" y="2217836"/>
                  </a:lnTo>
                  <a:lnTo>
                    <a:pt x="6909149" y="2208311"/>
                  </a:lnTo>
                  <a:lnTo>
                    <a:pt x="6918674" y="2208311"/>
                  </a:lnTo>
                  <a:lnTo>
                    <a:pt x="6918674" y="2217836"/>
                  </a:lnTo>
                  <a:close/>
                </a:path>
                <a:path w="9865360" h="2218054">
                  <a:moveTo>
                    <a:pt x="6899624" y="2217836"/>
                  </a:moveTo>
                  <a:lnTo>
                    <a:pt x="6890099" y="2217836"/>
                  </a:lnTo>
                  <a:lnTo>
                    <a:pt x="6890099" y="2208311"/>
                  </a:lnTo>
                  <a:lnTo>
                    <a:pt x="6899624" y="2208311"/>
                  </a:lnTo>
                  <a:lnTo>
                    <a:pt x="6899624" y="2217836"/>
                  </a:lnTo>
                  <a:close/>
                </a:path>
                <a:path w="9865360" h="2218054">
                  <a:moveTo>
                    <a:pt x="6880574" y="2217836"/>
                  </a:moveTo>
                  <a:lnTo>
                    <a:pt x="6871049" y="2217836"/>
                  </a:lnTo>
                  <a:lnTo>
                    <a:pt x="6871049" y="2208311"/>
                  </a:lnTo>
                  <a:lnTo>
                    <a:pt x="6880574" y="2208311"/>
                  </a:lnTo>
                  <a:lnTo>
                    <a:pt x="6880574" y="2217836"/>
                  </a:lnTo>
                  <a:close/>
                </a:path>
                <a:path w="9865360" h="2218054">
                  <a:moveTo>
                    <a:pt x="6861524" y="2217836"/>
                  </a:moveTo>
                  <a:lnTo>
                    <a:pt x="6851999" y="2217836"/>
                  </a:lnTo>
                  <a:lnTo>
                    <a:pt x="6851999" y="2208311"/>
                  </a:lnTo>
                  <a:lnTo>
                    <a:pt x="6861524" y="2208311"/>
                  </a:lnTo>
                  <a:lnTo>
                    <a:pt x="6861524" y="2217836"/>
                  </a:lnTo>
                  <a:close/>
                </a:path>
                <a:path w="9865360" h="2218054">
                  <a:moveTo>
                    <a:pt x="6842474" y="2217836"/>
                  </a:moveTo>
                  <a:lnTo>
                    <a:pt x="6832949" y="2217836"/>
                  </a:lnTo>
                  <a:lnTo>
                    <a:pt x="6832949" y="2208311"/>
                  </a:lnTo>
                  <a:lnTo>
                    <a:pt x="6842474" y="2208311"/>
                  </a:lnTo>
                  <a:lnTo>
                    <a:pt x="6842474" y="2217836"/>
                  </a:lnTo>
                  <a:close/>
                </a:path>
                <a:path w="9865360" h="2218054">
                  <a:moveTo>
                    <a:pt x="6823424" y="2217836"/>
                  </a:moveTo>
                  <a:lnTo>
                    <a:pt x="6813899" y="2217836"/>
                  </a:lnTo>
                  <a:lnTo>
                    <a:pt x="6813899" y="2208311"/>
                  </a:lnTo>
                  <a:lnTo>
                    <a:pt x="6823424" y="2208311"/>
                  </a:lnTo>
                  <a:lnTo>
                    <a:pt x="6823424" y="2217836"/>
                  </a:lnTo>
                  <a:close/>
                </a:path>
                <a:path w="9865360" h="2218054">
                  <a:moveTo>
                    <a:pt x="6804374" y="2217836"/>
                  </a:moveTo>
                  <a:lnTo>
                    <a:pt x="6794849" y="2217836"/>
                  </a:lnTo>
                  <a:lnTo>
                    <a:pt x="6794849" y="2208311"/>
                  </a:lnTo>
                  <a:lnTo>
                    <a:pt x="6804374" y="2208311"/>
                  </a:lnTo>
                  <a:lnTo>
                    <a:pt x="6804374" y="2217836"/>
                  </a:lnTo>
                  <a:close/>
                </a:path>
                <a:path w="9865360" h="2218054">
                  <a:moveTo>
                    <a:pt x="6785324" y="2217836"/>
                  </a:moveTo>
                  <a:lnTo>
                    <a:pt x="6775799" y="2217836"/>
                  </a:lnTo>
                  <a:lnTo>
                    <a:pt x="6775799" y="2208311"/>
                  </a:lnTo>
                  <a:lnTo>
                    <a:pt x="6785324" y="2208311"/>
                  </a:lnTo>
                  <a:lnTo>
                    <a:pt x="6785324" y="2217836"/>
                  </a:lnTo>
                  <a:close/>
                </a:path>
                <a:path w="9865360" h="2218054">
                  <a:moveTo>
                    <a:pt x="6766274" y="2217836"/>
                  </a:moveTo>
                  <a:lnTo>
                    <a:pt x="6756749" y="2217836"/>
                  </a:lnTo>
                  <a:lnTo>
                    <a:pt x="6756749" y="2208311"/>
                  </a:lnTo>
                  <a:lnTo>
                    <a:pt x="6766274" y="2208311"/>
                  </a:lnTo>
                  <a:lnTo>
                    <a:pt x="6766274" y="2217836"/>
                  </a:lnTo>
                  <a:close/>
                </a:path>
                <a:path w="9865360" h="2218054">
                  <a:moveTo>
                    <a:pt x="6747224" y="2217836"/>
                  </a:moveTo>
                  <a:lnTo>
                    <a:pt x="6737699" y="2217836"/>
                  </a:lnTo>
                  <a:lnTo>
                    <a:pt x="6737699" y="2208311"/>
                  </a:lnTo>
                  <a:lnTo>
                    <a:pt x="6747224" y="2208311"/>
                  </a:lnTo>
                  <a:lnTo>
                    <a:pt x="6747224" y="2217836"/>
                  </a:lnTo>
                  <a:close/>
                </a:path>
                <a:path w="9865360" h="2218054">
                  <a:moveTo>
                    <a:pt x="6728174" y="2217836"/>
                  </a:moveTo>
                  <a:lnTo>
                    <a:pt x="6718649" y="2217836"/>
                  </a:lnTo>
                  <a:lnTo>
                    <a:pt x="6718649" y="2208311"/>
                  </a:lnTo>
                  <a:lnTo>
                    <a:pt x="6728174" y="2208311"/>
                  </a:lnTo>
                  <a:lnTo>
                    <a:pt x="6728174" y="2217836"/>
                  </a:lnTo>
                  <a:close/>
                </a:path>
                <a:path w="9865360" h="2218054">
                  <a:moveTo>
                    <a:pt x="6709124" y="2217836"/>
                  </a:moveTo>
                  <a:lnTo>
                    <a:pt x="6699599" y="2217836"/>
                  </a:lnTo>
                  <a:lnTo>
                    <a:pt x="6699599" y="2208311"/>
                  </a:lnTo>
                  <a:lnTo>
                    <a:pt x="6709124" y="2208311"/>
                  </a:lnTo>
                  <a:lnTo>
                    <a:pt x="6709124" y="2217836"/>
                  </a:lnTo>
                  <a:close/>
                </a:path>
                <a:path w="9865360" h="2218054">
                  <a:moveTo>
                    <a:pt x="6690074" y="2217836"/>
                  </a:moveTo>
                  <a:lnTo>
                    <a:pt x="6680549" y="2217836"/>
                  </a:lnTo>
                  <a:lnTo>
                    <a:pt x="6680549" y="2208311"/>
                  </a:lnTo>
                  <a:lnTo>
                    <a:pt x="6690074" y="2208311"/>
                  </a:lnTo>
                  <a:lnTo>
                    <a:pt x="6690074" y="2217836"/>
                  </a:lnTo>
                  <a:close/>
                </a:path>
                <a:path w="9865360" h="2218054">
                  <a:moveTo>
                    <a:pt x="6671024" y="2217836"/>
                  </a:moveTo>
                  <a:lnTo>
                    <a:pt x="6661499" y="2217836"/>
                  </a:lnTo>
                  <a:lnTo>
                    <a:pt x="6661499" y="2208311"/>
                  </a:lnTo>
                  <a:lnTo>
                    <a:pt x="6671024" y="2208311"/>
                  </a:lnTo>
                  <a:lnTo>
                    <a:pt x="6671024" y="2217836"/>
                  </a:lnTo>
                  <a:close/>
                </a:path>
                <a:path w="9865360" h="2218054">
                  <a:moveTo>
                    <a:pt x="6651974" y="2217836"/>
                  </a:moveTo>
                  <a:lnTo>
                    <a:pt x="6642449" y="2217836"/>
                  </a:lnTo>
                  <a:lnTo>
                    <a:pt x="6642449" y="2208311"/>
                  </a:lnTo>
                  <a:lnTo>
                    <a:pt x="6651974" y="2208311"/>
                  </a:lnTo>
                  <a:lnTo>
                    <a:pt x="6651974" y="2217836"/>
                  </a:lnTo>
                  <a:close/>
                </a:path>
                <a:path w="9865360" h="2218054">
                  <a:moveTo>
                    <a:pt x="6632924" y="2217836"/>
                  </a:moveTo>
                  <a:lnTo>
                    <a:pt x="6623399" y="2217836"/>
                  </a:lnTo>
                  <a:lnTo>
                    <a:pt x="6623399" y="2208311"/>
                  </a:lnTo>
                  <a:lnTo>
                    <a:pt x="6632924" y="2208311"/>
                  </a:lnTo>
                  <a:lnTo>
                    <a:pt x="6632924" y="2217836"/>
                  </a:lnTo>
                  <a:close/>
                </a:path>
                <a:path w="9865360" h="2218054">
                  <a:moveTo>
                    <a:pt x="6613874" y="2217836"/>
                  </a:moveTo>
                  <a:lnTo>
                    <a:pt x="6604349" y="2217836"/>
                  </a:lnTo>
                  <a:lnTo>
                    <a:pt x="6604349" y="2208311"/>
                  </a:lnTo>
                  <a:lnTo>
                    <a:pt x="6613874" y="2208311"/>
                  </a:lnTo>
                  <a:lnTo>
                    <a:pt x="6613874" y="2217836"/>
                  </a:lnTo>
                  <a:close/>
                </a:path>
                <a:path w="9865360" h="2218054">
                  <a:moveTo>
                    <a:pt x="6594824" y="2217836"/>
                  </a:moveTo>
                  <a:lnTo>
                    <a:pt x="6585299" y="2217836"/>
                  </a:lnTo>
                  <a:lnTo>
                    <a:pt x="6585299" y="2208311"/>
                  </a:lnTo>
                  <a:lnTo>
                    <a:pt x="6594824" y="2208311"/>
                  </a:lnTo>
                  <a:lnTo>
                    <a:pt x="6594824" y="2217836"/>
                  </a:lnTo>
                  <a:close/>
                </a:path>
                <a:path w="9865360" h="2218054">
                  <a:moveTo>
                    <a:pt x="6575774" y="2217836"/>
                  </a:moveTo>
                  <a:lnTo>
                    <a:pt x="6566249" y="2217836"/>
                  </a:lnTo>
                  <a:lnTo>
                    <a:pt x="6566249" y="2208311"/>
                  </a:lnTo>
                  <a:lnTo>
                    <a:pt x="6575774" y="2208311"/>
                  </a:lnTo>
                  <a:lnTo>
                    <a:pt x="6575774" y="2217836"/>
                  </a:lnTo>
                  <a:close/>
                </a:path>
                <a:path w="9865360" h="2218054">
                  <a:moveTo>
                    <a:pt x="6556724" y="2217836"/>
                  </a:moveTo>
                  <a:lnTo>
                    <a:pt x="6547199" y="2217836"/>
                  </a:lnTo>
                  <a:lnTo>
                    <a:pt x="6547199" y="2208311"/>
                  </a:lnTo>
                  <a:lnTo>
                    <a:pt x="6556724" y="2208311"/>
                  </a:lnTo>
                  <a:lnTo>
                    <a:pt x="6556724" y="2217836"/>
                  </a:lnTo>
                  <a:close/>
                </a:path>
                <a:path w="9865360" h="2218054">
                  <a:moveTo>
                    <a:pt x="6537674" y="2217836"/>
                  </a:moveTo>
                  <a:lnTo>
                    <a:pt x="6528149" y="2217836"/>
                  </a:lnTo>
                  <a:lnTo>
                    <a:pt x="6528149" y="2208311"/>
                  </a:lnTo>
                  <a:lnTo>
                    <a:pt x="6537674" y="2208311"/>
                  </a:lnTo>
                  <a:lnTo>
                    <a:pt x="6537674" y="2217836"/>
                  </a:lnTo>
                  <a:close/>
                </a:path>
                <a:path w="9865360" h="2218054">
                  <a:moveTo>
                    <a:pt x="6518624" y="2217836"/>
                  </a:moveTo>
                  <a:lnTo>
                    <a:pt x="6509099" y="2217836"/>
                  </a:lnTo>
                  <a:lnTo>
                    <a:pt x="6509099" y="2208311"/>
                  </a:lnTo>
                  <a:lnTo>
                    <a:pt x="6518624" y="2208311"/>
                  </a:lnTo>
                  <a:lnTo>
                    <a:pt x="6518624" y="2217836"/>
                  </a:lnTo>
                  <a:close/>
                </a:path>
                <a:path w="9865360" h="2218054">
                  <a:moveTo>
                    <a:pt x="6499574" y="2217836"/>
                  </a:moveTo>
                  <a:lnTo>
                    <a:pt x="6490049" y="2217836"/>
                  </a:lnTo>
                  <a:lnTo>
                    <a:pt x="6490049" y="2208311"/>
                  </a:lnTo>
                  <a:lnTo>
                    <a:pt x="6499574" y="2208311"/>
                  </a:lnTo>
                  <a:lnTo>
                    <a:pt x="6499574" y="2217836"/>
                  </a:lnTo>
                  <a:close/>
                </a:path>
                <a:path w="9865360" h="2218054">
                  <a:moveTo>
                    <a:pt x="6480524" y="2217836"/>
                  </a:moveTo>
                  <a:lnTo>
                    <a:pt x="6470999" y="2217836"/>
                  </a:lnTo>
                  <a:lnTo>
                    <a:pt x="6470999" y="2208311"/>
                  </a:lnTo>
                  <a:lnTo>
                    <a:pt x="6480524" y="2208311"/>
                  </a:lnTo>
                  <a:lnTo>
                    <a:pt x="6480524" y="2217836"/>
                  </a:lnTo>
                  <a:close/>
                </a:path>
                <a:path w="9865360" h="2218054">
                  <a:moveTo>
                    <a:pt x="6461474" y="2217836"/>
                  </a:moveTo>
                  <a:lnTo>
                    <a:pt x="6451949" y="2217836"/>
                  </a:lnTo>
                  <a:lnTo>
                    <a:pt x="6451949" y="2208311"/>
                  </a:lnTo>
                  <a:lnTo>
                    <a:pt x="6461474" y="2208311"/>
                  </a:lnTo>
                  <a:lnTo>
                    <a:pt x="6461474" y="2217836"/>
                  </a:lnTo>
                  <a:close/>
                </a:path>
                <a:path w="9865360" h="2218054">
                  <a:moveTo>
                    <a:pt x="6442424" y="2217836"/>
                  </a:moveTo>
                  <a:lnTo>
                    <a:pt x="6432899" y="2217836"/>
                  </a:lnTo>
                  <a:lnTo>
                    <a:pt x="6432899" y="2208311"/>
                  </a:lnTo>
                  <a:lnTo>
                    <a:pt x="6442424" y="2208311"/>
                  </a:lnTo>
                  <a:lnTo>
                    <a:pt x="6442424" y="2217836"/>
                  </a:lnTo>
                  <a:close/>
                </a:path>
                <a:path w="9865360" h="2218054">
                  <a:moveTo>
                    <a:pt x="6423374" y="2217836"/>
                  </a:moveTo>
                  <a:lnTo>
                    <a:pt x="6413849" y="2217836"/>
                  </a:lnTo>
                  <a:lnTo>
                    <a:pt x="6413849" y="2208311"/>
                  </a:lnTo>
                  <a:lnTo>
                    <a:pt x="6423374" y="2208311"/>
                  </a:lnTo>
                  <a:lnTo>
                    <a:pt x="6423374" y="2217836"/>
                  </a:lnTo>
                  <a:close/>
                </a:path>
                <a:path w="9865360" h="2218054">
                  <a:moveTo>
                    <a:pt x="6404324" y="2217836"/>
                  </a:moveTo>
                  <a:lnTo>
                    <a:pt x="6394799" y="2217836"/>
                  </a:lnTo>
                  <a:lnTo>
                    <a:pt x="6394799" y="2208311"/>
                  </a:lnTo>
                  <a:lnTo>
                    <a:pt x="6404324" y="2208311"/>
                  </a:lnTo>
                  <a:lnTo>
                    <a:pt x="6404324" y="2217836"/>
                  </a:lnTo>
                  <a:close/>
                </a:path>
                <a:path w="9865360" h="2218054">
                  <a:moveTo>
                    <a:pt x="6385274" y="2217836"/>
                  </a:moveTo>
                  <a:lnTo>
                    <a:pt x="6375749" y="2217836"/>
                  </a:lnTo>
                  <a:lnTo>
                    <a:pt x="6375749" y="2208311"/>
                  </a:lnTo>
                  <a:lnTo>
                    <a:pt x="6385274" y="2208311"/>
                  </a:lnTo>
                  <a:lnTo>
                    <a:pt x="6385274" y="2217836"/>
                  </a:lnTo>
                  <a:close/>
                </a:path>
                <a:path w="9865360" h="2218054">
                  <a:moveTo>
                    <a:pt x="6366224" y="2217836"/>
                  </a:moveTo>
                  <a:lnTo>
                    <a:pt x="6356699" y="2217836"/>
                  </a:lnTo>
                  <a:lnTo>
                    <a:pt x="6356699" y="2208311"/>
                  </a:lnTo>
                  <a:lnTo>
                    <a:pt x="6366224" y="2208311"/>
                  </a:lnTo>
                  <a:lnTo>
                    <a:pt x="6366224" y="2217836"/>
                  </a:lnTo>
                  <a:close/>
                </a:path>
                <a:path w="9865360" h="2218054">
                  <a:moveTo>
                    <a:pt x="6347174" y="2217836"/>
                  </a:moveTo>
                  <a:lnTo>
                    <a:pt x="6337649" y="2217836"/>
                  </a:lnTo>
                  <a:lnTo>
                    <a:pt x="6337649" y="2208311"/>
                  </a:lnTo>
                  <a:lnTo>
                    <a:pt x="6347174" y="2208311"/>
                  </a:lnTo>
                  <a:lnTo>
                    <a:pt x="6347174" y="2217836"/>
                  </a:lnTo>
                  <a:close/>
                </a:path>
                <a:path w="9865360" h="2218054">
                  <a:moveTo>
                    <a:pt x="6328124" y="2217836"/>
                  </a:moveTo>
                  <a:lnTo>
                    <a:pt x="6318599" y="2217836"/>
                  </a:lnTo>
                  <a:lnTo>
                    <a:pt x="6318599" y="2208311"/>
                  </a:lnTo>
                  <a:lnTo>
                    <a:pt x="6328124" y="2208311"/>
                  </a:lnTo>
                  <a:lnTo>
                    <a:pt x="6328124" y="2217836"/>
                  </a:lnTo>
                  <a:close/>
                </a:path>
                <a:path w="9865360" h="2218054">
                  <a:moveTo>
                    <a:pt x="6309074" y="2217836"/>
                  </a:moveTo>
                  <a:lnTo>
                    <a:pt x="6299549" y="2217836"/>
                  </a:lnTo>
                  <a:lnTo>
                    <a:pt x="6299549" y="2208311"/>
                  </a:lnTo>
                  <a:lnTo>
                    <a:pt x="6309074" y="2208311"/>
                  </a:lnTo>
                  <a:lnTo>
                    <a:pt x="6309074" y="2217836"/>
                  </a:lnTo>
                  <a:close/>
                </a:path>
                <a:path w="9865360" h="2218054">
                  <a:moveTo>
                    <a:pt x="6290024" y="2217836"/>
                  </a:moveTo>
                  <a:lnTo>
                    <a:pt x="6280499" y="2217836"/>
                  </a:lnTo>
                  <a:lnTo>
                    <a:pt x="6280499" y="2208311"/>
                  </a:lnTo>
                  <a:lnTo>
                    <a:pt x="6290024" y="2208311"/>
                  </a:lnTo>
                  <a:lnTo>
                    <a:pt x="6290024" y="2217836"/>
                  </a:lnTo>
                  <a:close/>
                </a:path>
                <a:path w="9865360" h="2218054">
                  <a:moveTo>
                    <a:pt x="6270974" y="2217836"/>
                  </a:moveTo>
                  <a:lnTo>
                    <a:pt x="6261449" y="2217836"/>
                  </a:lnTo>
                  <a:lnTo>
                    <a:pt x="6261449" y="2208311"/>
                  </a:lnTo>
                  <a:lnTo>
                    <a:pt x="6270974" y="2208311"/>
                  </a:lnTo>
                  <a:lnTo>
                    <a:pt x="6270974" y="2217836"/>
                  </a:lnTo>
                  <a:close/>
                </a:path>
                <a:path w="9865360" h="2218054">
                  <a:moveTo>
                    <a:pt x="6251924" y="2217836"/>
                  </a:moveTo>
                  <a:lnTo>
                    <a:pt x="6242399" y="2217836"/>
                  </a:lnTo>
                  <a:lnTo>
                    <a:pt x="6242399" y="2208311"/>
                  </a:lnTo>
                  <a:lnTo>
                    <a:pt x="6251924" y="2208311"/>
                  </a:lnTo>
                  <a:lnTo>
                    <a:pt x="6251924" y="2217836"/>
                  </a:lnTo>
                  <a:close/>
                </a:path>
                <a:path w="9865360" h="2218054">
                  <a:moveTo>
                    <a:pt x="6232874" y="2217836"/>
                  </a:moveTo>
                  <a:lnTo>
                    <a:pt x="6223349" y="2217836"/>
                  </a:lnTo>
                  <a:lnTo>
                    <a:pt x="6223349" y="2208311"/>
                  </a:lnTo>
                  <a:lnTo>
                    <a:pt x="6232874" y="2208311"/>
                  </a:lnTo>
                  <a:lnTo>
                    <a:pt x="6232874" y="2217836"/>
                  </a:lnTo>
                  <a:close/>
                </a:path>
                <a:path w="9865360" h="2218054">
                  <a:moveTo>
                    <a:pt x="6213824" y="2217836"/>
                  </a:moveTo>
                  <a:lnTo>
                    <a:pt x="6204299" y="2217836"/>
                  </a:lnTo>
                  <a:lnTo>
                    <a:pt x="6204299" y="2208311"/>
                  </a:lnTo>
                  <a:lnTo>
                    <a:pt x="6213824" y="2208311"/>
                  </a:lnTo>
                  <a:lnTo>
                    <a:pt x="6213824" y="2217836"/>
                  </a:lnTo>
                  <a:close/>
                </a:path>
                <a:path w="9865360" h="2218054">
                  <a:moveTo>
                    <a:pt x="6194774" y="2217836"/>
                  </a:moveTo>
                  <a:lnTo>
                    <a:pt x="6185249" y="2217836"/>
                  </a:lnTo>
                  <a:lnTo>
                    <a:pt x="6185249" y="2208311"/>
                  </a:lnTo>
                  <a:lnTo>
                    <a:pt x="6194774" y="2208311"/>
                  </a:lnTo>
                  <a:lnTo>
                    <a:pt x="6194774" y="2217836"/>
                  </a:lnTo>
                  <a:close/>
                </a:path>
                <a:path w="9865360" h="2218054">
                  <a:moveTo>
                    <a:pt x="6175724" y="2217836"/>
                  </a:moveTo>
                  <a:lnTo>
                    <a:pt x="6166199" y="2217836"/>
                  </a:lnTo>
                  <a:lnTo>
                    <a:pt x="6166199" y="2208311"/>
                  </a:lnTo>
                  <a:lnTo>
                    <a:pt x="6175724" y="2208311"/>
                  </a:lnTo>
                  <a:lnTo>
                    <a:pt x="6175724" y="2217836"/>
                  </a:lnTo>
                  <a:close/>
                </a:path>
                <a:path w="9865360" h="2218054">
                  <a:moveTo>
                    <a:pt x="6156674" y="2217836"/>
                  </a:moveTo>
                  <a:lnTo>
                    <a:pt x="6147149" y="2217836"/>
                  </a:lnTo>
                  <a:lnTo>
                    <a:pt x="6147149" y="2208311"/>
                  </a:lnTo>
                  <a:lnTo>
                    <a:pt x="6156674" y="2208311"/>
                  </a:lnTo>
                  <a:lnTo>
                    <a:pt x="6156674" y="2217836"/>
                  </a:lnTo>
                  <a:close/>
                </a:path>
                <a:path w="9865360" h="2218054">
                  <a:moveTo>
                    <a:pt x="6137624" y="2217836"/>
                  </a:moveTo>
                  <a:lnTo>
                    <a:pt x="6128099" y="2217836"/>
                  </a:lnTo>
                  <a:lnTo>
                    <a:pt x="6128099" y="2208311"/>
                  </a:lnTo>
                  <a:lnTo>
                    <a:pt x="6137624" y="2208311"/>
                  </a:lnTo>
                  <a:lnTo>
                    <a:pt x="6137624" y="2217836"/>
                  </a:lnTo>
                  <a:close/>
                </a:path>
                <a:path w="9865360" h="2218054">
                  <a:moveTo>
                    <a:pt x="6118574" y="2217836"/>
                  </a:moveTo>
                  <a:lnTo>
                    <a:pt x="6109049" y="2217836"/>
                  </a:lnTo>
                  <a:lnTo>
                    <a:pt x="6109049" y="2208311"/>
                  </a:lnTo>
                  <a:lnTo>
                    <a:pt x="6118574" y="2208311"/>
                  </a:lnTo>
                  <a:lnTo>
                    <a:pt x="6118574" y="2217836"/>
                  </a:lnTo>
                  <a:close/>
                </a:path>
                <a:path w="9865360" h="2218054">
                  <a:moveTo>
                    <a:pt x="6099524" y="2217836"/>
                  </a:moveTo>
                  <a:lnTo>
                    <a:pt x="6089999" y="2217836"/>
                  </a:lnTo>
                  <a:lnTo>
                    <a:pt x="6089999" y="2208311"/>
                  </a:lnTo>
                  <a:lnTo>
                    <a:pt x="6099524" y="2208311"/>
                  </a:lnTo>
                  <a:lnTo>
                    <a:pt x="6099524" y="2217836"/>
                  </a:lnTo>
                  <a:close/>
                </a:path>
                <a:path w="9865360" h="2218054">
                  <a:moveTo>
                    <a:pt x="6080474" y="2217836"/>
                  </a:moveTo>
                  <a:lnTo>
                    <a:pt x="6070949" y="2217836"/>
                  </a:lnTo>
                  <a:lnTo>
                    <a:pt x="6070949" y="2208311"/>
                  </a:lnTo>
                  <a:lnTo>
                    <a:pt x="6080474" y="2208311"/>
                  </a:lnTo>
                  <a:lnTo>
                    <a:pt x="6080474" y="2217836"/>
                  </a:lnTo>
                  <a:close/>
                </a:path>
                <a:path w="9865360" h="2218054">
                  <a:moveTo>
                    <a:pt x="6061424" y="2217836"/>
                  </a:moveTo>
                  <a:lnTo>
                    <a:pt x="6051899" y="2217836"/>
                  </a:lnTo>
                  <a:lnTo>
                    <a:pt x="6051899" y="2208311"/>
                  </a:lnTo>
                  <a:lnTo>
                    <a:pt x="6061424" y="2208311"/>
                  </a:lnTo>
                  <a:lnTo>
                    <a:pt x="6061424" y="2217836"/>
                  </a:lnTo>
                  <a:close/>
                </a:path>
                <a:path w="9865360" h="2218054">
                  <a:moveTo>
                    <a:pt x="6042374" y="2217836"/>
                  </a:moveTo>
                  <a:lnTo>
                    <a:pt x="6032849" y="2217836"/>
                  </a:lnTo>
                  <a:lnTo>
                    <a:pt x="6032849" y="2208311"/>
                  </a:lnTo>
                  <a:lnTo>
                    <a:pt x="6042374" y="2208311"/>
                  </a:lnTo>
                  <a:lnTo>
                    <a:pt x="6042374" y="2217836"/>
                  </a:lnTo>
                  <a:close/>
                </a:path>
                <a:path w="9865360" h="2218054">
                  <a:moveTo>
                    <a:pt x="6023324" y="2217836"/>
                  </a:moveTo>
                  <a:lnTo>
                    <a:pt x="6013799" y="2217836"/>
                  </a:lnTo>
                  <a:lnTo>
                    <a:pt x="6013799" y="2208311"/>
                  </a:lnTo>
                  <a:lnTo>
                    <a:pt x="6023324" y="2208311"/>
                  </a:lnTo>
                  <a:lnTo>
                    <a:pt x="6023324" y="2217836"/>
                  </a:lnTo>
                  <a:close/>
                </a:path>
                <a:path w="9865360" h="2218054">
                  <a:moveTo>
                    <a:pt x="6004274" y="2217836"/>
                  </a:moveTo>
                  <a:lnTo>
                    <a:pt x="5994749" y="2217836"/>
                  </a:lnTo>
                  <a:lnTo>
                    <a:pt x="5994749" y="2208311"/>
                  </a:lnTo>
                  <a:lnTo>
                    <a:pt x="6004274" y="2208311"/>
                  </a:lnTo>
                  <a:lnTo>
                    <a:pt x="6004274" y="2217836"/>
                  </a:lnTo>
                  <a:close/>
                </a:path>
                <a:path w="9865360" h="2218054">
                  <a:moveTo>
                    <a:pt x="5985224" y="2217836"/>
                  </a:moveTo>
                  <a:lnTo>
                    <a:pt x="5975699" y="2217836"/>
                  </a:lnTo>
                  <a:lnTo>
                    <a:pt x="5975699" y="2208311"/>
                  </a:lnTo>
                  <a:lnTo>
                    <a:pt x="5985224" y="2208311"/>
                  </a:lnTo>
                  <a:lnTo>
                    <a:pt x="5985224" y="2217836"/>
                  </a:lnTo>
                  <a:close/>
                </a:path>
                <a:path w="9865360" h="2218054">
                  <a:moveTo>
                    <a:pt x="5966174" y="2217836"/>
                  </a:moveTo>
                  <a:lnTo>
                    <a:pt x="5956649" y="2217836"/>
                  </a:lnTo>
                  <a:lnTo>
                    <a:pt x="5956649" y="2208311"/>
                  </a:lnTo>
                  <a:lnTo>
                    <a:pt x="5966174" y="2208311"/>
                  </a:lnTo>
                  <a:lnTo>
                    <a:pt x="5966174" y="2217836"/>
                  </a:lnTo>
                  <a:close/>
                </a:path>
                <a:path w="9865360" h="2218054">
                  <a:moveTo>
                    <a:pt x="5947124" y="2217836"/>
                  </a:moveTo>
                  <a:lnTo>
                    <a:pt x="5937599" y="2217836"/>
                  </a:lnTo>
                  <a:lnTo>
                    <a:pt x="5937599" y="2208311"/>
                  </a:lnTo>
                  <a:lnTo>
                    <a:pt x="5947124" y="2208311"/>
                  </a:lnTo>
                  <a:lnTo>
                    <a:pt x="5947124" y="2217836"/>
                  </a:lnTo>
                  <a:close/>
                </a:path>
                <a:path w="9865360" h="2218054">
                  <a:moveTo>
                    <a:pt x="5928074" y="2217836"/>
                  </a:moveTo>
                  <a:lnTo>
                    <a:pt x="5918549" y="2217836"/>
                  </a:lnTo>
                  <a:lnTo>
                    <a:pt x="5918549" y="2208311"/>
                  </a:lnTo>
                  <a:lnTo>
                    <a:pt x="5928074" y="2208311"/>
                  </a:lnTo>
                  <a:lnTo>
                    <a:pt x="5928074" y="2217836"/>
                  </a:lnTo>
                  <a:close/>
                </a:path>
                <a:path w="9865360" h="2218054">
                  <a:moveTo>
                    <a:pt x="5909024" y="2217836"/>
                  </a:moveTo>
                  <a:lnTo>
                    <a:pt x="5899499" y="2217836"/>
                  </a:lnTo>
                  <a:lnTo>
                    <a:pt x="5899499" y="2208311"/>
                  </a:lnTo>
                  <a:lnTo>
                    <a:pt x="5909024" y="2208311"/>
                  </a:lnTo>
                  <a:lnTo>
                    <a:pt x="5909024" y="2217836"/>
                  </a:lnTo>
                  <a:close/>
                </a:path>
                <a:path w="9865360" h="2218054">
                  <a:moveTo>
                    <a:pt x="5889974" y="2217836"/>
                  </a:moveTo>
                  <a:lnTo>
                    <a:pt x="5880449" y="2217836"/>
                  </a:lnTo>
                  <a:lnTo>
                    <a:pt x="5880449" y="2208311"/>
                  </a:lnTo>
                  <a:lnTo>
                    <a:pt x="5889974" y="2208311"/>
                  </a:lnTo>
                  <a:lnTo>
                    <a:pt x="5889974" y="2217836"/>
                  </a:lnTo>
                  <a:close/>
                </a:path>
                <a:path w="9865360" h="2218054">
                  <a:moveTo>
                    <a:pt x="5870924" y="2217836"/>
                  </a:moveTo>
                  <a:lnTo>
                    <a:pt x="5861399" y="2217836"/>
                  </a:lnTo>
                  <a:lnTo>
                    <a:pt x="5861399" y="2208311"/>
                  </a:lnTo>
                  <a:lnTo>
                    <a:pt x="5870924" y="2208311"/>
                  </a:lnTo>
                  <a:lnTo>
                    <a:pt x="5870924" y="2217836"/>
                  </a:lnTo>
                  <a:close/>
                </a:path>
                <a:path w="9865360" h="2218054">
                  <a:moveTo>
                    <a:pt x="5851874" y="2217836"/>
                  </a:moveTo>
                  <a:lnTo>
                    <a:pt x="5842349" y="2217836"/>
                  </a:lnTo>
                  <a:lnTo>
                    <a:pt x="5842349" y="2208311"/>
                  </a:lnTo>
                  <a:lnTo>
                    <a:pt x="5851874" y="2208311"/>
                  </a:lnTo>
                  <a:lnTo>
                    <a:pt x="5851874" y="2217836"/>
                  </a:lnTo>
                  <a:close/>
                </a:path>
                <a:path w="9865360" h="2218054">
                  <a:moveTo>
                    <a:pt x="5832824" y="2217836"/>
                  </a:moveTo>
                  <a:lnTo>
                    <a:pt x="5823299" y="2217836"/>
                  </a:lnTo>
                  <a:lnTo>
                    <a:pt x="5823299" y="2208311"/>
                  </a:lnTo>
                  <a:lnTo>
                    <a:pt x="5832824" y="2208311"/>
                  </a:lnTo>
                  <a:lnTo>
                    <a:pt x="5832824" y="2217836"/>
                  </a:lnTo>
                  <a:close/>
                </a:path>
                <a:path w="9865360" h="2218054">
                  <a:moveTo>
                    <a:pt x="5813774" y="2217836"/>
                  </a:moveTo>
                  <a:lnTo>
                    <a:pt x="5804249" y="2217836"/>
                  </a:lnTo>
                  <a:lnTo>
                    <a:pt x="5804249" y="2208311"/>
                  </a:lnTo>
                  <a:lnTo>
                    <a:pt x="5813774" y="2208311"/>
                  </a:lnTo>
                  <a:lnTo>
                    <a:pt x="5813774" y="2217836"/>
                  </a:lnTo>
                  <a:close/>
                </a:path>
                <a:path w="9865360" h="2218054">
                  <a:moveTo>
                    <a:pt x="5794724" y="2217836"/>
                  </a:moveTo>
                  <a:lnTo>
                    <a:pt x="5785199" y="2217836"/>
                  </a:lnTo>
                  <a:lnTo>
                    <a:pt x="5785199" y="2208311"/>
                  </a:lnTo>
                  <a:lnTo>
                    <a:pt x="5794724" y="2208311"/>
                  </a:lnTo>
                  <a:lnTo>
                    <a:pt x="5794724" y="2217836"/>
                  </a:lnTo>
                  <a:close/>
                </a:path>
                <a:path w="9865360" h="2218054">
                  <a:moveTo>
                    <a:pt x="5775674" y="2217836"/>
                  </a:moveTo>
                  <a:lnTo>
                    <a:pt x="5766149" y="2217836"/>
                  </a:lnTo>
                  <a:lnTo>
                    <a:pt x="5766149" y="2208311"/>
                  </a:lnTo>
                  <a:lnTo>
                    <a:pt x="5775674" y="2208311"/>
                  </a:lnTo>
                  <a:lnTo>
                    <a:pt x="5775674" y="2217836"/>
                  </a:lnTo>
                  <a:close/>
                </a:path>
                <a:path w="9865360" h="2218054">
                  <a:moveTo>
                    <a:pt x="5756624" y="2217836"/>
                  </a:moveTo>
                  <a:lnTo>
                    <a:pt x="5747099" y="2217836"/>
                  </a:lnTo>
                  <a:lnTo>
                    <a:pt x="5747099" y="2208311"/>
                  </a:lnTo>
                  <a:lnTo>
                    <a:pt x="5756624" y="2208311"/>
                  </a:lnTo>
                  <a:lnTo>
                    <a:pt x="5756624" y="2217836"/>
                  </a:lnTo>
                  <a:close/>
                </a:path>
                <a:path w="9865360" h="2218054">
                  <a:moveTo>
                    <a:pt x="5737574" y="2217836"/>
                  </a:moveTo>
                  <a:lnTo>
                    <a:pt x="5728049" y="2217836"/>
                  </a:lnTo>
                  <a:lnTo>
                    <a:pt x="5728049" y="2208311"/>
                  </a:lnTo>
                  <a:lnTo>
                    <a:pt x="5737574" y="2208311"/>
                  </a:lnTo>
                  <a:lnTo>
                    <a:pt x="5737574" y="2217836"/>
                  </a:lnTo>
                  <a:close/>
                </a:path>
                <a:path w="9865360" h="2218054">
                  <a:moveTo>
                    <a:pt x="5718524" y="2217836"/>
                  </a:moveTo>
                  <a:lnTo>
                    <a:pt x="5708999" y="2217836"/>
                  </a:lnTo>
                  <a:lnTo>
                    <a:pt x="5708999" y="2208311"/>
                  </a:lnTo>
                  <a:lnTo>
                    <a:pt x="5718524" y="2208311"/>
                  </a:lnTo>
                  <a:lnTo>
                    <a:pt x="5718524" y="2217836"/>
                  </a:lnTo>
                  <a:close/>
                </a:path>
                <a:path w="9865360" h="2218054">
                  <a:moveTo>
                    <a:pt x="5699474" y="2217836"/>
                  </a:moveTo>
                  <a:lnTo>
                    <a:pt x="5689949" y="2217836"/>
                  </a:lnTo>
                  <a:lnTo>
                    <a:pt x="5689949" y="2208311"/>
                  </a:lnTo>
                  <a:lnTo>
                    <a:pt x="5699474" y="2208311"/>
                  </a:lnTo>
                  <a:lnTo>
                    <a:pt x="5699474" y="2217836"/>
                  </a:lnTo>
                  <a:close/>
                </a:path>
                <a:path w="9865360" h="2218054">
                  <a:moveTo>
                    <a:pt x="5680424" y="2217836"/>
                  </a:moveTo>
                  <a:lnTo>
                    <a:pt x="5670899" y="2217836"/>
                  </a:lnTo>
                  <a:lnTo>
                    <a:pt x="5670899" y="2208311"/>
                  </a:lnTo>
                  <a:lnTo>
                    <a:pt x="5680424" y="2208311"/>
                  </a:lnTo>
                  <a:lnTo>
                    <a:pt x="5680424" y="2217836"/>
                  </a:lnTo>
                  <a:close/>
                </a:path>
                <a:path w="9865360" h="2218054">
                  <a:moveTo>
                    <a:pt x="5661374" y="2217836"/>
                  </a:moveTo>
                  <a:lnTo>
                    <a:pt x="5651849" y="2217836"/>
                  </a:lnTo>
                  <a:lnTo>
                    <a:pt x="5651849" y="2208311"/>
                  </a:lnTo>
                  <a:lnTo>
                    <a:pt x="5661374" y="2208311"/>
                  </a:lnTo>
                  <a:lnTo>
                    <a:pt x="5661374" y="2217836"/>
                  </a:lnTo>
                  <a:close/>
                </a:path>
                <a:path w="9865360" h="2218054">
                  <a:moveTo>
                    <a:pt x="5642324" y="2217836"/>
                  </a:moveTo>
                  <a:lnTo>
                    <a:pt x="5632799" y="2217836"/>
                  </a:lnTo>
                  <a:lnTo>
                    <a:pt x="5632799" y="2208311"/>
                  </a:lnTo>
                  <a:lnTo>
                    <a:pt x="5642324" y="2208311"/>
                  </a:lnTo>
                  <a:lnTo>
                    <a:pt x="5642324" y="2217836"/>
                  </a:lnTo>
                  <a:close/>
                </a:path>
                <a:path w="9865360" h="2218054">
                  <a:moveTo>
                    <a:pt x="5623274" y="2217836"/>
                  </a:moveTo>
                  <a:lnTo>
                    <a:pt x="5613749" y="2217836"/>
                  </a:lnTo>
                  <a:lnTo>
                    <a:pt x="5613749" y="2208311"/>
                  </a:lnTo>
                  <a:lnTo>
                    <a:pt x="5623274" y="2208311"/>
                  </a:lnTo>
                  <a:lnTo>
                    <a:pt x="5623274" y="2217836"/>
                  </a:lnTo>
                  <a:close/>
                </a:path>
                <a:path w="9865360" h="2218054">
                  <a:moveTo>
                    <a:pt x="5604224" y="2217836"/>
                  </a:moveTo>
                  <a:lnTo>
                    <a:pt x="5594699" y="2217836"/>
                  </a:lnTo>
                  <a:lnTo>
                    <a:pt x="5594699" y="2208311"/>
                  </a:lnTo>
                  <a:lnTo>
                    <a:pt x="5604224" y="2208311"/>
                  </a:lnTo>
                  <a:lnTo>
                    <a:pt x="5604224" y="2217836"/>
                  </a:lnTo>
                  <a:close/>
                </a:path>
                <a:path w="9865360" h="2218054">
                  <a:moveTo>
                    <a:pt x="5585174" y="2217836"/>
                  </a:moveTo>
                  <a:lnTo>
                    <a:pt x="5575649" y="2217836"/>
                  </a:lnTo>
                  <a:lnTo>
                    <a:pt x="5575649" y="2208311"/>
                  </a:lnTo>
                  <a:lnTo>
                    <a:pt x="5585174" y="2208311"/>
                  </a:lnTo>
                  <a:lnTo>
                    <a:pt x="5585174" y="2217836"/>
                  </a:lnTo>
                  <a:close/>
                </a:path>
                <a:path w="9865360" h="2218054">
                  <a:moveTo>
                    <a:pt x="5566124" y="2217836"/>
                  </a:moveTo>
                  <a:lnTo>
                    <a:pt x="5556599" y="2217836"/>
                  </a:lnTo>
                  <a:lnTo>
                    <a:pt x="5556599" y="2208311"/>
                  </a:lnTo>
                  <a:lnTo>
                    <a:pt x="5566124" y="2208311"/>
                  </a:lnTo>
                  <a:lnTo>
                    <a:pt x="5566124" y="2217836"/>
                  </a:lnTo>
                  <a:close/>
                </a:path>
                <a:path w="9865360" h="2218054">
                  <a:moveTo>
                    <a:pt x="5547074" y="2217836"/>
                  </a:moveTo>
                  <a:lnTo>
                    <a:pt x="5537549" y="2217836"/>
                  </a:lnTo>
                  <a:lnTo>
                    <a:pt x="5537549" y="2208311"/>
                  </a:lnTo>
                  <a:lnTo>
                    <a:pt x="5547074" y="2208311"/>
                  </a:lnTo>
                  <a:lnTo>
                    <a:pt x="5547074" y="2217836"/>
                  </a:lnTo>
                  <a:close/>
                </a:path>
                <a:path w="9865360" h="2218054">
                  <a:moveTo>
                    <a:pt x="5528024" y="2217836"/>
                  </a:moveTo>
                  <a:lnTo>
                    <a:pt x="5518499" y="2217836"/>
                  </a:lnTo>
                  <a:lnTo>
                    <a:pt x="5518499" y="2208311"/>
                  </a:lnTo>
                  <a:lnTo>
                    <a:pt x="5528024" y="2208311"/>
                  </a:lnTo>
                  <a:lnTo>
                    <a:pt x="5528024" y="2217836"/>
                  </a:lnTo>
                  <a:close/>
                </a:path>
                <a:path w="9865360" h="2218054">
                  <a:moveTo>
                    <a:pt x="5508974" y="2217836"/>
                  </a:moveTo>
                  <a:lnTo>
                    <a:pt x="5499449" y="2217836"/>
                  </a:lnTo>
                  <a:lnTo>
                    <a:pt x="5499449" y="2208311"/>
                  </a:lnTo>
                  <a:lnTo>
                    <a:pt x="5508974" y="2208311"/>
                  </a:lnTo>
                  <a:lnTo>
                    <a:pt x="5508974" y="2217836"/>
                  </a:lnTo>
                  <a:close/>
                </a:path>
                <a:path w="9865360" h="2218054">
                  <a:moveTo>
                    <a:pt x="5489924" y="2217836"/>
                  </a:moveTo>
                  <a:lnTo>
                    <a:pt x="5480399" y="2217836"/>
                  </a:lnTo>
                  <a:lnTo>
                    <a:pt x="5480399" y="2208311"/>
                  </a:lnTo>
                  <a:lnTo>
                    <a:pt x="5489924" y="2208311"/>
                  </a:lnTo>
                  <a:lnTo>
                    <a:pt x="5489924" y="2217836"/>
                  </a:lnTo>
                  <a:close/>
                </a:path>
                <a:path w="9865360" h="2218054">
                  <a:moveTo>
                    <a:pt x="5470874" y="2217836"/>
                  </a:moveTo>
                  <a:lnTo>
                    <a:pt x="5461349" y="2217836"/>
                  </a:lnTo>
                  <a:lnTo>
                    <a:pt x="5461349" y="2208311"/>
                  </a:lnTo>
                  <a:lnTo>
                    <a:pt x="5470874" y="2208311"/>
                  </a:lnTo>
                  <a:lnTo>
                    <a:pt x="5470874" y="2217836"/>
                  </a:lnTo>
                  <a:close/>
                </a:path>
                <a:path w="9865360" h="2218054">
                  <a:moveTo>
                    <a:pt x="5451824" y="2217836"/>
                  </a:moveTo>
                  <a:lnTo>
                    <a:pt x="5442299" y="2217836"/>
                  </a:lnTo>
                  <a:lnTo>
                    <a:pt x="5442299" y="2208311"/>
                  </a:lnTo>
                  <a:lnTo>
                    <a:pt x="5451824" y="2208311"/>
                  </a:lnTo>
                  <a:lnTo>
                    <a:pt x="5451824" y="2217836"/>
                  </a:lnTo>
                  <a:close/>
                </a:path>
                <a:path w="9865360" h="2218054">
                  <a:moveTo>
                    <a:pt x="5432774" y="2217836"/>
                  </a:moveTo>
                  <a:lnTo>
                    <a:pt x="5423249" y="2217836"/>
                  </a:lnTo>
                  <a:lnTo>
                    <a:pt x="5423249" y="2208311"/>
                  </a:lnTo>
                  <a:lnTo>
                    <a:pt x="5432774" y="2208311"/>
                  </a:lnTo>
                  <a:lnTo>
                    <a:pt x="5432774" y="2217836"/>
                  </a:lnTo>
                  <a:close/>
                </a:path>
                <a:path w="9865360" h="2218054">
                  <a:moveTo>
                    <a:pt x="5413724" y="2217836"/>
                  </a:moveTo>
                  <a:lnTo>
                    <a:pt x="5404199" y="2217836"/>
                  </a:lnTo>
                  <a:lnTo>
                    <a:pt x="5404199" y="2208311"/>
                  </a:lnTo>
                  <a:lnTo>
                    <a:pt x="5413724" y="2208311"/>
                  </a:lnTo>
                  <a:lnTo>
                    <a:pt x="5413724" y="2217836"/>
                  </a:lnTo>
                  <a:close/>
                </a:path>
                <a:path w="9865360" h="2218054">
                  <a:moveTo>
                    <a:pt x="5394674" y="2217836"/>
                  </a:moveTo>
                  <a:lnTo>
                    <a:pt x="5385149" y="2217836"/>
                  </a:lnTo>
                  <a:lnTo>
                    <a:pt x="5385149" y="2208311"/>
                  </a:lnTo>
                  <a:lnTo>
                    <a:pt x="5394674" y="2208311"/>
                  </a:lnTo>
                  <a:lnTo>
                    <a:pt x="5394674" y="2217836"/>
                  </a:lnTo>
                  <a:close/>
                </a:path>
                <a:path w="9865360" h="2218054">
                  <a:moveTo>
                    <a:pt x="5375624" y="2217836"/>
                  </a:moveTo>
                  <a:lnTo>
                    <a:pt x="5366099" y="2217836"/>
                  </a:lnTo>
                  <a:lnTo>
                    <a:pt x="5366099" y="2208311"/>
                  </a:lnTo>
                  <a:lnTo>
                    <a:pt x="5375624" y="2208311"/>
                  </a:lnTo>
                  <a:lnTo>
                    <a:pt x="5375624" y="2217836"/>
                  </a:lnTo>
                  <a:close/>
                </a:path>
                <a:path w="9865360" h="2218054">
                  <a:moveTo>
                    <a:pt x="5356574" y="2217836"/>
                  </a:moveTo>
                  <a:lnTo>
                    <a:pt x="5347049" y="2217836"/>
                  </a:lnTo>
                  <a:lnTo>
                    <a:pt x="5347049" y="2208311"/>
                  </a:lnTo>
                  <a:lnTo>
                    <a:pt x="5356574" y="2208311"/>
                  </a:lnTo>
                  <a:lnTo>
                    <a:pt x="5356574" y="2217836"/>
                  </a:lnTo>
                  <a:close/>
                </a:path>
                <a:path w="9865360" h="2218054">
                  <a:moveTo>
                    <a:pt x="5337524" y="2217836"/>
                  </a:moveTo>
                  <a:lnTo>
                    <a:pt x="5327999" y="2217836"/>
                  </a:lnTo>
                  <a:lnTo>
                    <a:pt x="5327999" y="2208311"/>
                  </a:lnTo>
                  <a:lnTo>
                    <a:pt x="5337524" y="2208311"/>
                  </a:lnTo>
                  <a:lnTo>
                    <a:pt x="5337524" y="2217836"/>
                  </a:lnTo>
                  <a:close/>
                </a:path>
                <a:path w="9865360" h="2218054">
                  <a:moveTo>
                    <a:pt x="5318474" y="2217836"/>
                  </a:moveTo>
                  <a:lnTo>
                    <a:pt x="5308949" y="2217836"/>
                  </a:lnTo>
                  <a:lnTo>
                    <a:pt x="5308949" y="2208311"/>
                  </a:lnTo>
                  <a:lnTo>
                    <a:pt x="5318474" y="2208311"/>
                  </a:lnTo>
                  <a:lnTo>
                    <a:pt x="5318474" y="2217836"/>
                  </a:lnTo>
                  <a:close/>
                </a:path>
                <a:path w="9865360" h="2218054">
                  <a:moveTo>
                    <a:pt x="5299424" y="2217836"/>
                  </a:moveTo>
                  <a:lnTo>
                    <a:pt x="5289899" y="2217836"/>
                  </a:lnTo>
                  <a:lnTo>
                    <a:pt x="5289899" y="2208311"/>
                  </a:lnTo>
                  <a:lnTo>
                    <a:pt x="5299424" y="2208311"/>
                  </a:lnTo>
                  <a:lnTo>
                    <a:pt x="5299424" y="2217836"/>
                  </a:lnTo>
                  <a:close/>
                </a:path>
                <a:path w="9865360" h="2218054">
                  <a:moveTo>
                    <a:pt x="5280374" y="2217836"/>
                  </a:moveTo>
                  <a:lnTo>
                    <a:pt x="5270849" y="2217836"/>
                  </a:lnTo>
                  <a:lnTo>
                    <a:pt x="5270849" y="2208311"/>
                  </a:lnTo>
                  <a:lnTo>
                    <a:pt x="5280374" y="2208311"/>
                  </a:lnTo>
                  <a:lnTo>
                    <a:pt x="5280374" y="2217836"/>
                  </a:lnTo>
                  <a:close/>
                </a:path>
                <a:path w="9865360" h="2218054">
                  <a:moveTo>
                    <a:pt x="5261324" y="2217836"/>
                  </a:moveTo>
                  <a:lnTo>
                    <a:pt x="5251799" y="2217836"/>
                  </a:lnTo>
                  <a:lnTo>
                    <a:pt x="5251799" y="2208311"/>
                  </a:lnTo>
                  <a:lnTo>
                    <a:pt x="5261324" y="2208311"/>
                  </a:lnTo>
                  <a:lnTo>
                    <a:pt x="5261324" y="2217836"/>
                  </a:lnTo>
                  <a:close/>
                </a:path>
                <a:path w="9865360" h="2218054">
                  <a:moveTo>
                    <a:pt x="5242274" y="2217836"/>
                  </a:moveTo>
                  <a:lnTo>
                    <a:pt x="5232749" y="2217836"/>
                  </a:lnTo>
                  <a:lnTo>
                    <a:pt x="5232749" y="2208311"/>
                  </a:lnTo>
                  <a:lnTo>
                    <a:pt x="5242274" y="2208311"/>
                  </a:lnTo>
                  <a:lnTo>
                    <a:pt x="5242274" y="2217836"/>
                  </a:lnTo>
                  <a:close/>
                </a:path>
                <a:path w="9865360" h="2218054">
                  <a:moveTo>
                    <a:pt x="5223224" y="2217836"/>
                  </a:moveTo>
                  <a:lnTo>
                    <a:pt x="5213699" y="2217836"/>
                  </a:lnTo>
                  <a:lnTo>
                    <a:pt x="5213699" y="2208311"/>
                  </a:lnTo>
                  <a:lnTo>
                    <a:pt x="5223224" y="2208311"/>
                  </a:lnTo>
                  <a:lnTo>
                    <a:pt x="5223224" y="2217836"/>
                  </a:lnTo>
                  <a:close/>
                </a:path>
                <a:path w="9865360" h="2218054">
                  <a:moveTo>
                    <a:pt x="5204174" y="2217836"/>
                  </a:moveTo>
                  <a:lnTo>
                    <a:pt x="5194649" y="2217836"/>
                  </a:lnTo>
                  <a:lnTo>
                    <a:pt x="5194649" y="2208311"/>
                  </a:lnTo>
                  <a:lnTo>
                    <a:pt x="5204174" y="2208311"/>
                  </a:lnTo>
                  <a:lnTo>
                    <a:pt x="5204174" y="2217836"/>
                  </a:lnTo>
                  <a:close/>
                </a:path>
                <a:path w="9865360" h="2218054">
                  <a:moveTo>
                    <a:pt x="5185124" y="2217836"/>
                  </a:moveTo>
                  <a:lnTo>
                    <a:pt x="5175599" y="2217836"/>
                  </a:lnTo>
                  <a:lnTo>
                    <a:pt x="5175599" y="2208311"/>
                  </a:lnTo>
                  <a:lnTo>
                    <a:pt x="5185124" y="2208311"/>
                  </a:lnTo>
                  <a:lnTo>
                    <a:pt x="5185124" y="2217836"/>
                  </a:lnTo>
                  <a:close/>
                </a:path>
                <a:path w="9865360" h="2218054">
                  <a:moveTo>
                    <a:pt x="5166074" y="2217836"/>
                  </a:moveTo>
                  <a:lnTo>
                    <a:pt x="5156549" y="2217836"/>
                  </a:lnTo>
                  <a:lnTo>
                    <a:pt x="5156549" y="2208311"/>
                  </a:lnTo>
                  <a:lnTo>
                    <a:pt x="5166074" y="2208311"/>
                  </a:lnTo>
                  <a:lnTo>
                    <a:pt x="5166074" y="2217836"/>
                  </a:lnTo>
                  <a:close/>
                </a:path>
                <a:path w="9865360" h="2218054">
                  <a:moveTo>
                    <a:pt x="5147024" y="2217836"/>
                  </a:moveTo>
                  <a:lnTo>
                    <a:pt x="5137499" y="2217836"/>
                  </a:lnTo>
                  <a:lnTo>
                    <a:pt x="5137499" y="2208311"/>
                  </a:lnTo>
                  <a:lnTo>
                    <a:pt x="5147024" y="2208311"/>
                  </a:lnTo>
                  <a:lnTo>
                    <a:pt x="5147024" y="2217836"/>
                  </a:lnTo>
                  <a:close/>
                </a:path>
                <a:path w="9865360" h="2218054">
                  <a:moveTo>
                    <a:pt x="5127974" y="2217836"/>
                  </a:moveTo>
                  <a:lnTo>
                    <a:pt x="5118449" y="2217836"/>
                  </a:lnTo>
                  <a:lnTo>
                    <a:pt x="5118449" y="2208311"/>
                  </a:lnTo>
                  <a:lnTo>
                    <a:pt x="5127974" y="2208311"/>
                  </a:lnTo>
                  <a:lnTo>
                    <a:pt x="5127974" y="2217836"/>
                  </a:lnTo>
                  <a:close/>
                </a:path>
                <a:path w="9865360" h="2218054">
                  <a:moveTo>
                    <a:pt x="5108924" y="2217836"/>
                  </a:moveTo>
                  <a:lnTo>
                    <a:pt x="5099399" y="2217836"/>
                  </a:lnTo>
                  <a:lnTo>
                    <a:pt x="5099399" y="2208311"/>
                  </a:lnTo>
                  <a:lnTo>
                    <a:pt x="5108924" y="2208311"/>
                  </a:lnTo>
                  <a:lnTo>
                    <a:pt x="5108924" y="2217836"/>
                  </a:lnTo>
                  <a:close/>
                </a:path>
                <a:path w="9865360" h="2218054">
                  <a:moveTo>
                    <a:pt x="5089874" y="2217836"/>
                  </a:moveTo>
                  <a:lnTo>
                    <a:pt x="5080349" y="2217836"/>
                  </a:lnTo>
                  <a:lnTo>
                    <a:pt x="5080349" y="2208311"/>
                  </a:lnTo>
                  <a:lnTo>
                    <a:pt x="5089874" y="2208311"/>
                  </a:lnTo>
                  <a:lnTo>
                    <a:pt x="5089874" y="2217836"/>
                  </a:lnTo>
                  <a:close/>
                </a:path>
                <a:path w="9865360" h="2218054">
                  <a:moveTo>
                    <a:pt x="5070824" y="2217836"/>
                  </a:moveTo>
                  <a:lnTo>
                    <a:pt x="5061299" y="2217836"/>
                  </a:lnTo>
                  <a:lnTo>
                    <a:pt x="5061299" y="2208311"/>
                  </a:lnTo>
                  <a:lnTo>
                    <a:pt x="5070824" y="2208311"/>
                  </a:lnTo>
                  <a:lnTo>
                    <a:pt x="5070824" y="2217836"/>
                  </a:lnTo>
                  <a:close/>
                </a:path>
                <a:path w="9865360" h="2218054">
                  <a:moveTo>
                    <a:pt x="5051774" y="2217836"/>
                  </a:moveTo>
                  <a:lnTo>
                    <a:pt x="5042249" y="2217836"/>
                  </a:lnTo>
                  <a:lnTo>
                    <a:pt x="5042249" y="2208311"/>
                  </a:lnTo>
                  <a:lnTo>
                    <a:pt x="5051774" y="2208311"/>
                  </a:lnTo>
                  <a:lnTo>
                    <a:pt x="5051774" y="2217836"/>
                  </a:lnTo>
                  <a:close/>
                </a:path>
                <a:path w="9865360" h="2218054">
                  <a:moveTo>
                    <a:pt x="5032724" y="2217836"/>
                  </a:moveTo>
                  <a:lnTo>
                    <a:pt x="5023199" y="2217836"/>
                  </a:lnTo>
                  <a:lnTo>
                    <a:pt x="5023199" y="2208311"/>
                  </a:lnTo>
                  <a:lnTo>
                    <a:pt x="5032724" y="2208311"/>
                  </a:lnTo>
                  <a:lnTo>
                    <a:pt x="5032724" y="2217836"/>
                  </a:lnTo>
                  <a:close/>
                </a:path>
                <a:path w="9865360" h="2218054">
                  <a:moveTo>
                    <a:pt x="5013674" y="2217836"/>
                  </a:moveTo>
                  <a:lnTo>
                    <a:pt x="5004149" y="2217836"/>
                  </a:lnTo>
                  <a:lnTo>
                    <a:pt x="5004149" y="2208311"/>
                  </a:lnTo>
                  <a:lnTo>
                    <a:pt x="5013674" y="2208311"/>
                  </a:lnTo>
                  <a:lnTo>
                    <a:pt x="5013674" y="2217836"/>
                  </a:lnTo>
                  <a:close/>
                </a:path>
                <a:path w="9865360" h="2218054">
                  <a:moveTo>
                    <a:pt x="4994624" y="2217836"/>
                  </a:moveTo>
                  <a:lnTo>
                    <a:pt x="4985099" y="2217836"/>
                  </a:lnTo>
                  <a:lnTo>
                    <a:pt x="4985099" y="2208311"/>
                  </a:lnTo>
                  <a:lnTo>
                    <a:pt x="4994624" y="2208311"/>
                  </a:lnTo>
                  <a:lnTo>
                    <a:pt x="4994624" y="2217836"/>
                  </a:lnTo>
                  <a:close/>
                </a:path>
                <a:path w="9865360" h="2218054">
                  <a:moveTo>
                    <a:pt x="4975574" y="2217836"/>
                  </a:moveTo>
                  <a:lnTo>
                    <a:pt x="4966049" y="2217836"/>
                  </a:lnTo>
                  <a:lnTo>
                    <a:pt x="4966049" y="2208311"/>
                  </a:lnTo>
                  <a:lnTo>
                    <a:pt x="4975574" y="2208311"/>
                  </a:lnTo>
                  <a:lnTo>
                    <a:pt x="4975574" y="2217836"/>
                  </a:lnTo>
                  <a:close/>
                </a:path>
                <a:path w="9865360" h="2218054">
                  <a:moveTo>
                    <a:pt x="4956524" y="2217836"/>
                  </a:moveTo>
                  <a:lnTo>
                    <a:pt x="4946999" y="2217836"/>
                  </a:lnTo>
                  <a:lnTo>
                    <a:pt x="4946999" y="2208311"/>
                  </a:lnTo>
                  <a:lnTo>
                    <a:pt x="4956524" y="2208311"/>
                  </a:lnTo>
                  <a:lnTo>
                    <a:pt x="4956524" y="2217836"/>
                  </a:lnTo>
                  <a:close/>
                </a:path>
                <a:path w="9865360" h="2218054">
                  <a:moveTo>
                    <a:pt x="4937474" y="2217836"/>
                  </a:moveTo>
                  <a:lnTo>
                    <a:pt x="4927949" y="2217836"/>
                  </a:lnTo>
                  <a:lnTo>
                    <a:pt x="4927949" y="2208311"/>
                  </a:lnTo>
                  <a:lnTo>
                    <a:pt x="4937474" y="2208311"/>
                  </a:lnTo>
                  <a:lnTo>
                    <a:pt x="4937474" y="2217836"/>
                  </a:lnTo>
                  <a:close/>
                </a:path>
                <a:path w="9865360" h="2218054">
                  <a:moveTo>
                    <a:pt x="4918423" y="2217836"/>
                  </a:moveTo>
                  <a:lnTo>
                    <a:pt x="4908899" y="2217836"/>
                  </a:lnTo>
                  <a:lnTo>
                    <a:pt x="4908899" y="2208311"/>
                  </a:lnTo>
                  <a:lnTo>
                    <a:pt x="4918423" y="2208311"/>
                  </a:lnTo>
                  <a:lnTo>
                    <a:pt x="4918423" y="2217836"/>
                  </a:lnTo>
                  <a:close/>
                </a:path>
                <a:path w="9865360" h="2218054">
                  <a:moveTo>
                    <a:pt x="4899374" y="2217836"/>
                  </a:moveTo>
                  <a:lnTo>
                    <a:pt x="4889849" y="2217836"/>
                  </a:lnTo>
                  <a:lnTo>
                    <a:pt x="4889849" y="2208311"/>
                  </a:lnTo>
                  <a:lnTo>
                    <a:pt x="4899374" y="2208311"/>
                  </a:lnTo>
                  <a:lnTo>
                    <a:pt x="4899374" y="2217836"/>
                  </a:lnTo>
                  <a:close/>
                </a:path>
                <a:path w="9865360" h="2218054">
                  <a:moveTo>
                    <a:pt x="4880324" y="2217836"/>
                  </a:moveTo>
                  <a:lnTo>
                    <a:pt x="4870798" y="2217836"/>
                  </a:lnTo>
                  <a:lnTo>
                    <a:pt x="4870798" y="2208311"/>
                  </a:lnTo>
                  <a:lnTo>
                    <a:pt x="4880324" y="2208311"/>
                  </a:lnTo>
                  <a:lnTo>
                    <a:pt x="4880324" y="2217836"/>
                  </a:lnTo>
                  <a:close/>
                </a:path>
                <a:path w="9865360" h="2218054">
                  <a:moveTo>
                    <a:pt x="4861274" y="2217836"/>
                  </a:moveTo>
                  <a:lnTo>
                    <a:pt x="4851749" y="2217836"/>
                  </a:lnTo>
                  <a:lnTo>
                    <a:pt x="4851749" y="2208311"/>
                  </a:lnTo>
                  <a:lnTo>
                    <a:pt x="4861274" y="2208311"/>
                  </a:lnTo>
                  <a:lnTo>
                    <a:pt x="4861274" y="2217836"/>
                  </a:lnTo>
                  <a:close/>
                </a:path>
                <a:path w="9865360" h="2218054">
                  <a:moveTo>
                    <a:pt x="4842224" y="2217836"/>
                  </a:moveTo>
                  <a:lnTo>
                    <a:pt x="4832698" y="2217836"/>
                  </a:lnTo>
                  <a:lnTo>
                    <a:pt x="4832698" y="2208311"/>
                  </a:lnTo>
                  <a:lnTo>
                    <a:pt x="4842224" y="2208311"/>
                  </a:lnTo>
                  <a:lnTo>
                    <a:pt x="4842224" y="2217836"/>
                  </a:lnTo>
                  <a:close/>
                </a:path>
                <a:path w="9865360" h="2218054">
                  <a:moveTo>
                    <a:pt x="4823174" y="2217836"/>
                  </a:moveTo>
                  <a:lnTo>
                    <a:pt x="4813649" y="2217836"/>
                  </a:lnTo>
                  <a:lnTo>
                    <a:pt x="4813649" y="2208311"/>
                  </a:lnTo>
                  <a:lnTo>
                    <a:pt x="4823174" y="2208311"/>
                  </a:lnTo>
                  <a:lnTo>
                    <a:pt x="4823174" y="2217836"/>
                  </a:lnTo>
                  <a:close/>
                </a:path>
                <a:path w="9865360" h="2218054">
                  <a:moveTo>
                    <a:pt x="4804124" y="2217836"/>
                  </a:moveTo>
                  <a:lnTo>
                    <a:pt x="4794599" y="2217836"/>
                  </a:lnTo>
                  <a:lnTo>
                    <a:pt x="4794599" y="2208311"/>
                  </a:lnTo>
                  <a:lnTo>
                    <a:pt x="4804124" y="2208311"/>
                  </a:lnTo>
                  <a:lnTo>
                    <a:pt x="4804124" y="2217836"/>
                  </a:lnTo>
                  <a:close/>
                </a:path>
                <a:path w="9865360" h="2218054">
                  <a:moveTo>
                    <a:pt x="4785073" y="2217836"/>
                  </a:moveTo>
                  <a:lnTo>
                    <a:pt x="4775549" y="2217836"/>
                  </a:lnTo>
                  <a:lnTo>
                    <a:pt x="4775549" y="2208311"/>
                  </a:lnTo>
                  <a:lnTo>
                    <a:pt x="4785073" y="2208311"/>
                  </a:lnTo>
                  <a:lnTo>
                    <a:pt x="4785073" y="2217836"/>
                  </a:lnTo>
                  <a:close/>
                </a:path>
                <a:path w="9865360" h="2218054">
                  <a:moveTo>
                    <a:pt x="4766024" y="2217836"/>
                  </a:moveTo>
                  <a:lnTo>
                    <a:pt x="4756499" y="2217836"/>
                  </a:lnTo>
                  <a:lnTo>
                    <a:pt x="4756499" y="2208311"/>
                  </a:lnTo>
                  <a:lnTo>
                    <a:pt x="4766024" y="2208311"/>
                  </a:lnTo>
                  <a:lnTo>
                    <a:pt x="4766024" y="2217836"/>
                  </a:lnTo>
                  <a:close/>
                </a:path>
                <a:path w="9865360" h="2218054">
                  <a:moveTo>
                    <a:pt x="4746973" y="2217836"/>
                  </a:moveTo>
                  <a:lnTo>
                    <a:pt x="4737449" y="2217836"/>
                  </a:lnTo>
                  <a:lnTo>
                    <a:pt x="4737449" y="2208311"/>
                  </a:lnTo>
                  <a:lnTo>
                    <a:pt x="4746973" y="2208311"/>
                  </a:lnTo>
                  <a:lnTo>
                    <a:pt x="4746973" y="2217836"/>
                  </a:lnTo>
                  <a:close/>
                </a:path>
                <a:path w="9865360" h="2218054">
                  <a:moveTo>
                    <a:pt x="4727924" y="2217836"/>
                  </a:moveTo>
                  <a:lnTo>
                    <a:pt x="4718399" y="2217836"/>
                  </a:lnTo>
                  <a:lnTo>
                    <a:pt x="4718399" y="2208311"/>
                  </a:lnTo>
                  <a:lnTo>
                    <a:pt x="4727924" y="2208311"/>
                  </a:lnTo>
                  <a:lnTo>
                    <a:pt x="4727924" y="2217836"/>
                  </a:lnTo>
                  <a:close/>
                </a:path>
                <a:path w="9865360" h="2218054">
                  <a:moveTo>
                    <a:pt x="4708874" y="2217836"/>
                  </a:moveTo>
                  <a:lnTo>
                    <a:pt x="4699349" y="2217836"/>
                  </a:lnTo>
                  <a:lnTo>
                    <a:pt x="4699349" y="2208311"/>
                  </a:lnTo>
                  <a:lnTo>
                    <a:pt x="4708874" y="2208311"/>
                  </a:lnTo>
                  <a:lnTo>
                    <a:pt x="4708874" y="2217836"/>
                  </a:lnTo>
                  <a:close/>
                </a:path>
                <a:path w="9865360" h="2218054">
                  <a:moveTo>
                    <a:pt x="4689824" y="2217836"/>
                  </a:moveTo>
                  <a:lnTo>
                    <a:pt x="4680299" y="2217836"/>
                  </a:lnTo>
                  <a:lnTo>
                    <a:pt x="4680299" y="2208311"/>
                  </a:lnTo>
                  <a:lnTo>
                    <a:pt x="4689824" y="2208311"/>
                  </a:lnTo>
                  <a:lnTo>
                    <a:pt x="4689824" y="2217836"/>
                  </a:lnTo>
                  <a:close/>
                </a:path>
                <a:path w="9865360" h="2218054">
                  <a:moveTo>
                    <a:pt x="4670774" y="2217836"/>
                  </a:moveTo>
                  <a:lnTo>
                    <a:pt x="4661249" y="2217836"/>
                  </a:lnTo>
                  <a:lnTo>
                    <a:pt x="4661249" y="2208311"/>
                  </a:lnTo>
                  <a:lnTo>
                    <a:pt x="4670774" y="2208311"/>
                  </a:lnTo>
                  <a:lnTo>
                    <a:pt x="4670774" y="2217836"/>
                  </a:lnTo>
                  <a:close/>
                </a:path>
                <a:path w="9865360" h="2218054">
                  <a:moveTo>
                    <a:pt x="4651724" y="2217836"/>
                  </a:moveTo>
                  <a:lnTo>
                    <a:pt x="4642199" y="2217836"/>
                  </a:lnTo>
                  <a:lnTo>
                    <a:pt x="4642199" y="2208311"/>
                  </a:lnTo>
                  <a:lnTo>
                    <a:pt x="4651724" y="2208311"/>
                  </a:lnTo>
                  <a:lnTo>
                    <a:pt x="4651724" y="2217836"/>
                  </a:lnTo>
                  <a:close/>
                </a:path>
                <a:path w="9865360" h="2218054">
                  <a:moveTo>
                    <a:pt x="4632674" y="2217836"/>
                  </a:moveTo>
                  <a:lnTo>
                    <a:pt x="4623149" y="2217836"/>
                  </a:lnTo>
                  <a:lnTo>
                    <a:pt x="4623149" y="2208311"/>
                  </a:lnTo>
                  <a:lnTo>
                    <a:pt x="4632674" y="2208311"/>
                  </a:lnTo>
                  <a:lnTo>
                    <a:pt x="4632674" y="2217836"/>
                  </a:lnTo>
                  <a:close/>
                </a:path>
                <a:path w="9865360" h="2218054">
                  <a:moveTo>
                    <a:pt x="4613624" y="2217836"/>
                  </a:moveTo>
                  <a:lnTo>
                    <a:pt x="4604099" y="2217836"/>
                  </a:lnTo>
                  <a:lnTo>
                    <a:pt x="4604099" y="2208311"/>
                  </a:lnTo>
                  <a:lnTo>
                    <a:pt x="4613624" y="2208311"/>
                  </a:lnTo>
                  <a:lnTo>
                    <a:pt x="4613624" y="2217836"/>
                  </a:lnTo>
                  <a:close/>
                </a:path>
                <a:path w="9865360" h="2218054">
                  <a:moveTo>
                    <a:pt x="4594574" y="2217836"/>
                  </a:moveTo>
                  <a:lnTo>
                    <a:pt x="4585049" y="2217836"/>
                  </a:lnTo>
                  <a:lnTo>
                    <a:pt x="4585049" y="2208311"/>
                  </a:lnTo>
                  <a:lnTo>
                    <a:pt x="4594574" y="2208311"/>
                  </a:lnTo>
                  <a:lnTo>
                    <a:pt x="4594574" y="2217836"/>
                  </a:lnTo>
                  <a:close/>
                </a:path>
                <a:path w="9865360" h="2218054">
                  <a:moveTo>
                    <a:pt x="4575524" y="2217836"/>
                  </a:moveTo>
                  <a:lnTo>
                    <a:pt x="4565999" y="2217836"/>
                  </a:lnTo>
                  <a:lnTo>
                    <a:pt x="4565999" y="2208311"/>
                  </a:lnTo>
                  <a:lnTo>
                    <a:pt x="4575524" y="2208311"/>
                  </a:lnTo>
                  <a:lnTo>
                    <a:pt x="4575524" y="2217836"/>
                  </a:lnTo>
                  <a:close/>
                </a:path>
                <a:path w="9865360" h="2218054">
                  <a:moveTo>
                    <a:pt x="4556474" y="2217836"/>
                  </a:moveTo>
                  <a:lnTo>
                    <a:pt x="4546949" y="2217836"/>
                  </a:lnTo>
                  <a:lnTo>
                    <a:pt x="4546949" y="2208311"/>
                  </a:lnTo>
                  <a:lnTo>
                    <a:pt x="4556474" y="2208311"/>
                  </a:lnTo>
                  <a:lnTo>
                    <a:pt x="4556474" y="2217836"/>
                  </a:lnTo>
                  <a:close/>
                </a:path>
                <a:path w="9865360" h="2218054">
                  <a:moveTo>
                    <a:pt x="4537424" y="2217836"/>
                  </a:moveTo>
                  <a:lnTo>
                    <a:pt x="4527899" y="2217836"/>
                  </a:lnTo>
                  <a:lnTo>
                    <a:pt x="4527899" y="2208311"/>
                  </a:lnTo>
                  <a:lnTo>
                    <a:pt x="4537424" y="2208311"/>
                  </a:lnTo>
                  <a:lnTo>
                    <a:pt x="4537424" y="2217836"/>
                  </a:lnTo>
                  <a:close/>
                </a:path>
                <a:path w="9865360" h="2218054">
                  <a:moveTo>
                    <a:pt x="4518374" y="2217836"/>
                  </a:moveTo>
                  <a:lnTo>
                    <a:pt x="4508849" y="2217836"/>
                  </a:lnTo>
                  <a:lnTo>
                    <a:pt x="4508849" y="2208311"/>
                  </a:lnTo>
                  <a:lnTo>
                    <a:pt x="4518374" y="2208311"/>
                  </a:lnTo>
                  <a:lnTo>
                    <a:pt x="4518374" y="2217836"/>
                  </a:lnTo>
                  <a:close/>
                </a:path>
                <a:path w="9865360" h="2218054">
                  <a:moveTo>
                    <a:pt x="4499324" y="2217836"/>
                  </a:moveTo>
                  <a:lnTo>
                    <a:pt x="4489799" y="2217836"/>
                  </a:lnTo>
                  <a:lnTo>
                    <a:pt x="4489799" y="2208311"/>
                  </a:lnTo>
                  <a:lnTo>
                    <a:pt x="4499324" y="2208311"/>
                  </a:lnTo>
                  <a:lnTo>
                    <a:pt x="4499324" y="2217836"/>
                  </a:lnTo>
                  <a:close/>
                </a:path>
                <a:path w="9865360" h="2218054">
                  <a:moveTo>
                    <a:pt x="4480274" y="2217836"/>
                  </a:moveTo>
                  <a:lnTo>
                    <a:pt x="4470749" y="2217836"/>
                  </a:lnTo>
                  <a:lnTo>
                    <a:pt x="4470749" y="2208311"/>
                  </a:lnTo>
                  <a:lnTo>
                    <a:pt x="4480274" y="2208311"/>
                  </a:lnTo>
                  <a:lnTo>
                    <a:pt x="4480274" y="2217836"/>
                  </a:lnTo>
                  <a:close/>
                </a:path>
                <a:path w="9865360" h="2218054">
                  <a:moveTo>
                    <a:pt x="4461224" y="2217836"/>
                  </a:moveTo>
                  <a:lnTo>
                    <a:pt x="4451699" y="2217836"/>
                  </a:lnTo>
                  <a:lnTo>
                    <a:pt x="4451699" y="2208311"/>
                  </a:lnTo>
                  <a:lnTo>
                    <a:pt x="4461224" y="2208311"/>
                  </a:lnTo>
                  <a:lnTo>
                    <a:pt x="4461224" y="2217836"/>
                  </a:lnTo>
                  <a:close/>
                </a:path>
                <a:path w="9865360" h="2218054">
                  <a:moveTo>
                    <a:pt x="4442174" y="2217836"/>
                  </a:moveTo>
                  <a:lnTo>
                    <a:pt x="4432649" y="2217836"/>
                  </a:lnTo>
                  <a:lnTo>
                    <a:pt x="4432649" y="2208311"/>
                  </a:lnTo>
                  <a:lnTo>
                    <a:pt x="4442174" y="2208311"/>
                  </a:lnTo>
                  <a:lnTo>
                    <a:pt x="4442174" y="2217836"/>
                  </a:lnTo>
                  <a:close/>
                </a:path>
                <a:path w="9865360" h="2218054">
                  <a:moveTo>
                    <a:pt x="4423124" y="2217836"/>
                  </a:moveTo>
                  <a:lnTo>
                    <a:pt x="4413599" y="2217836"/>
                  </a:lnTo>
                  <a:lnTo>
                    <a:pt x="4413599" y="2208311"/>
                  </a:lnTo>
                  <a:lnTo>
                    <a:pt x="4423124" y="2208311"/>
                  </a:lnTo>
                  <a:lnTo>
                    <a:pt x="4423124" y="2217836"/>
                  </a:lnTo>
                  <a:close/>
                </a:path>
                <a:path w="9865360" h="2218054">
                  <a:moveTo>
                    <a:pt x="4404074" y="2217836"/>
                  </a:moveTo>
                  <a:lnTo>
                    <a:pt x="4394549" y="2217836"/>
                  </a:lnTo>
                  <a:lnTo>
                    <a:pt x="4394549" y="2208311"/>
                  </a:lnTo>
                  <a:lnTo>
                    <a:pt x="4404074" y="2208311"/>
                  </a:lnTo>
                  <a:lnTo>
                    <a:pt x="4404074" y="2217836"/>
                  </a:lnTo>
                  <a:close/>
                </a:path>
                <a:path w="9865360" h="2218054">
                  <a:moveTo>
                    <a:pt x="4385024" y="2217836"/>
                  </a:moveTo>
                  <a:lnTo>
                    <a:pt x="4375499" y="2217836"/>
                  </a:lnTo>
                  <a:lnTo>
                    <a:pt x="4375499" y="2208311"/>
                  </a:lnTo>
                  <a:lnTo>
                    <a:pt x="4385024" y="2208311"/>
                  </a:lnTo>
                  <a:lnTo>
                    <a:pt x="4385024" y="2217836"/>
                  </a:lnTo>
                  <a:close/>
                </a:path>
                <a:path w="9865360" h="2218054">
                  <a:moveTo>
                    <a:pt x="4365974" y="2217836"/>
                  </a:moveTo>
                  <a:lnTo>
                    <a:pt x="4356449" y="2217836"/>
                  </a:lnTo>
                  <a:lnTo>
                    <a:pt x="4356449" y="2208311"/>
                  </a:lnTo>
                  <a:lnTo>
                    <a:pt x="4365974" y="2208311"/>
                  </a:lnTo>
                  <a:lnTo>
                    <a:pt x="4365974" y="2217836"/>
                  </a:lnTo>
                  <a:close/>
                </a:path>
                <a:path w="9865360" h="2218054">
                  <a:moveTo>
                    <a:pt x="4346924" y="2217836"/>
                  </a:moveTo>
                  <a:lnTo>
                    <a:pt x="4337399" y="2217836"/>
                  </a:lnTo>
                  <a:lnTo>
                    <a:pt x="4337399" y="2208311"/>
                  </a:lnTo>
                  <a:lnTo>
                    <a:pt x="4346924" y="2208311"/>
                  </a:lnTo>
                  <a:lnTo>
                    <a:pt x="4346924" y="2217836"/>
                  </a:lnTo>
                  <a:close/>
                </a:path>
                <a:path w="9865360" h="2218054">
                  <a:moveTo>
                    <a:pt x="4327874" y="2217836"/>
                  </a:moveTo>
                  <a:lnTo>
                    <a:pt x="4318349" y="2217836"/>
                  </a:lnTo>
                  <a:lnTo>
                    <a:pt x="4318349" y="2208311"/>
                  </a:lnTo>
                  <a:lnTo>
                    <a:pt x="4327874" y="2208311"/>
                  </a:lnTo>
                  <a:lnTo>
                    <a:pt x="4327874" y="2217836"/>
                  </a:lnTo>
                  <a:close/>
                </a:path>
                <a:path w="9865360" h="2218054">
                  <a:moveTo>
                    <a:pt x="4308824" y="2217836"/>
                  </a:moveTo>
                  <a:lnTo>
                    <a:pt x="4299299" y="2217836"/>
                  </a:lnTo>
                  <a:lnTo>
                    <a:pt x="4299299" y="2208311"/>
                  </a:lnTo>
                  <a:lnTo>
                    <a:pt x="4308824" y="2208311"/>
                  </a:lnTo>
                  <a:lnTo>
                    <a:pt x="4308824" y="2217836"/>
                  </a:lnTo>
                  <a:close/>
                </a:path>
                <a:path w="9865360" h="2218054">
                  <a:moveTo>
                    <a:pt x="4289774" y="2217836"/>
                  </a:moveTo>
                  <a:lnTo>
                    <a:pt x="4280249" y="2217836"/>
                  </a:lnTo>
                  <a:lnTo>
                    <a:pt x="4280249" y="2208311"/>
                  </a:lnTo>
                  <a:lnTo>
                    <a:pt x="4289774" y="2208311"/>
                  </a:lnTo>
                  <a:lnTo>
                    <a:pt x="4289774" y="2217836"/>
                  </a:lnTo>
                  <a:close/>
                </a:path>
                <a:path w="9865360" h="2218054">
                  <a:moveTo>
                    <a:pt x="4270724" y="2217836"/>
                  </a:moveTo>
                  <a:lnTo>
                    <a:pt x="4261199" y="2217836"/>
                  </a:lnTo>
                  <a:lnTo>
                    <a:pt x="4261199" y="2208311"/>
                  </a:lnTo>
                  <a:lnTo>
                    <a:pt x="4270724" y="2208311"/>
                  </a:lnTo>
                  <a:lnTo>
                    <a:pt x="4270724" y="2217836"/>
                  </a:lnTo>
                  <a:close/>
                </a:path>
                <a:path w="9865360" h="2218054">
                  <a:moveTo>
                    <a:pt x="4251674" y="2217836"/>
                  </a:moveTo>
                  <a:lnTo>
                    <a:pt x="4242149" y="2217836"/>
                  </a:lnTo>
                  <a:lnTo>
                    <a:pt x="4242149" y="2208311"/>
                  </a:lnTo>
                  <a:lnTo>
                    <a:pt x="4251674" y="2208311"/>
                  </a:lnTo>
                  <a:lnTo>
                    <a:pt x="4251674" y="2217836"/>
                  </a:lnTo>
                  <a:close/>
                </a:path>
                <a:path w="9865360" h="2218054">
                  <a:moveTo>
                    <a:pt x="4232624" y="2217836"/>
                  </a:moveTo>
                  <a:lnTo>
                    <a:pt x="4223099" y="2217836"/>
                  </a:lnTo>
                  <a:lnTo>
                    <a:pt x="4223099" y="2208311"/>
                  </a:lnTo>
                  <a:lnTo>
                    <a:pt x="4232624" y="2208311"/>
                  </a:lnTo>
                  <a:lnTo>
                    <a:pt x="4232624" y="2217836"/>
                  </a:lnTo>
                  <a:close/>
                </a:path>
                <a:path w="9865360" h="2218054">
                  <a:moveTo>
                    <a:pt x="4213574" y="2217836"/>
                  </a:moveTo>
                  <a:lnTo>
                    <a:pt x="4204049" y="2217836"/>
                  </a:lnTo>
                  <a:lnTo>
                    <a:pt x="4204049" y="2208311"/>
                  </a:lnTo>
                  <a:lnTo>
                    <a:pt x="4213574" y="2208311"/>
                  </a:lnTo>
                  <a:lnTo>
                    <a:pt x="4213574" y="2217836"/>
                  </a:lnTo>
                  <a:close/>
                </a:path>
                <a:path w="9865360" h="2218054">
                  <a:moveTo>
                    <a:pt x="4194524" y="2217836"/>
                  </a:moveTo>
                  <a:lnTo>
                    <a:pt x="4184999" y="2217836"/>
                  </a:lnTo>
                  <a:lnTo>
                    <a:pt x="4184999" y="2208311"/>
                  </a:lnTo>
                  <a:lnTo>
                    <a:pt x="4194524" y="2208311"/>
                  </a:lnTo>
                  <a:lnTo>
                    <a:pt x="4194524" y="2217836"/>
                  </a:lnTo>
                  <a:close/>
                </a:path>
                <a:path w="9865360" h="2218054">
                  <a:moveTo>
                    <a:pt x="4175474" y="2217836"/>
                  </a:moveTo>
                  <a:lnTo>
                    <a:pt x="4165949" y="2217836"/>
                  </a:lnTo>
                  <a:lnTo>
                    <a:pt x="4165949" y="2208311"/>
                  </a:lnTo>
                  <a:lnTo>
                    <a:pt x="4175474" y="2208311"/>
                  </a:lnTo>
                  <a:lnTo>
                    <a:pt x="4175474" y="2217836"/>
                  </a:lnTo>
                  <a:close/>
                </a:path>
                <a:path w="9865360" h="2218054">
                  <a:moveTo>
                    <a:pt x="4156424" y="2217836"/>
                  </a:moveTo>
                  <a:lnTo>
                    <a:pt x="4146899" y="2217836"/>
                  </a:lnTo>
                  <a:lnTo>
                    <a:pt x="4146899" y="2208311"/>
                  </a:lnTo>
                  <a:lnTo>
                    <a:pt x="4156424" y="2208311"/>
                  </a:lnTo>
                  <a:lnTo>
                    <a:pt x="4156424" y="2217836"/>
                  </a:lnTo>
                  <a:close/>
                </a:path>
                <a:path w="9865360" h="2218054">
                  <a:moveTo>
                    <a:pt x="4137374" y="2217836"/>
                  </a:moveTo>
                  <a:lnTo>
                    <a:pt x="4127849" y="2217836"/>
                  </a:lnTo>
                  <a:lnTo>
                    <a:pt x="4127849" y="2208311"/>
                  </a:lnTo>
                  <a:lnTo>
                    <a:pt x="4137374" y="2208311"/>
                  </a:lnTo>
                  <a:lnTo>
                    <a:pt x="4137374" y="2217836"/>
                  </a:lnTo>
                  <a:close/>
                </a:path>
                <a:path w="9865360" h="2218054">
                  <a:moveTo>
                    <a:pt x="4118324" y="2217836"/>
                  </a:moveTo>
                  <a:lnTo>
                    <a:pt x="4108799" y="2217836"/>
                  </a:lnTo>
                  <a:lnTo>
                    <a:pt x="4108799" y="2208311"/>
                  </a:lnTo>
                  <a:lnTo>
                    <a:pt x="4118324" y="2208311"/>
                  </a:lnTo>
                  <a:lnTo>
                    <a:pt x="4118324" y="2217836"/>
                  </a:lnTo>
                  <a:close/>
                </a:path>
                <a:path w="9865360" h="2218054">
                  <a:moveTo>
                    <a:pt x="4099274" y="2217836"/>
                  </a:moveTo>
                  <a:lnTo>
                    <a:pt x="4089749" y="2217836"/>
                  </a:lnTo>
                  <a:lnTo>
                    <a:pt x="4089749" y="2208311"/>
                  </a:lnTo>
                  <a:lnTo>
                    <a:pt x="4099274" y="2208311"/>
                  </a:lnTo>
                  <a:lnTo>
                    <a:pt x="4099274" y="2217836"/>
                  </a:lnTo>
                  <a:close/>
                </a:path>
                <a:path w="9865360" h="2218054">
                  <a:moveTo>
                    <a:pt x="4080224" y="2217836"/>
                  </a:moveTo>
                  <a:lnTo>
                    <a:pt x="4070699" y="2217836"/>
                  </a:lnTo>
                  <a:lnTo>
                    <a:pt x="4070699" y="2208311"/>
                  </a:lnTo>
                  <a:lnTo>
                    <a:pt x="4080224" y="2208311"/>
                  </a:lnTo>
                  <a:lnTo>
                    <a:pt x="4080224" y="2217836"/>
                  </a:lnTo>
                  <a:close/>
                </a:path>
                <a:path w="9865360" h="2218054">
                  <a:moveTo>
                    <a:pt x="4061174" y="2217836"/>
                  </a:moveTo>
                  <a:lnTo>
                    <a:pt x="4051649" y="2217836"/>
                  </a:lnTo>
                  <a:lnTo>
                    <a:pt x="4051649" y="2208311"/>
                  </a:lnTo>
                  <a:lnTo>
                    <a:pt x="4061174" y="2208311"/>
                  </a:lnTo>
                  <a:lnTo>
                    <a:pt x="4061174" y="2217836"/>
                  </a:lnTo>
                  <a:close/>
                </a:path>
                <a:path w="9865360" h="2218054">
                  <a:moveTo>
                    <a:pt x="4042124" y="2217836"/>
                  </a:moveTo>
                  <a:lnTo>
                    <a:pt x="4032599" y="2217836"/>
                  </a:lnTo>
                  <a:lnTo>
                    <a:pt x="4032599" y="2208311"/>
                  </a:lnTo>
                  <a:lnTo>
                    <a:pt x="4042124" y="2208311"/>
                  </a:lnTo>
                  <a:lnTo>
                    <a:pt x="4042124" y="2217836"/>
                  </a:lnTo>
                  <a:close/>
                </a:path>
                <a:path w="9865360" h="2218054">
                  <a:moveTo>
                    <a:pt x="4023074" y="2217836"/>
                  </a:moveTo>
                  <a:lnTo>
                    <a:pt x="4013549" y="2217836"/>
                  </a:lnTo>
                  <a:lnTo>
                    <a:pt x="4013549" y="2208311"/>
                  </a:lnTo>
                  <a:lnTo>
                    <a:pt x="4023074" y="2208311"/>
                  </a:lnTo>
                  <a:lnTo>
                    <a:pt x="4023074" y="2217836"/>
                  </a:lnTo>
                  <a:close/>
                </a:path>
                <a:path w="9865360" h="2218054">
                  <a:moveTo>
                    <a:pt x="4004024" y="2217836"/>
                  </a:moveTo>
                  <a:lnTo>
                    <a:pt x="3994499" y="2217836"/>
                  </a:lnTo>
                  <a:lnTo>
                    <a:pt x="3994499" y="2208311"/>
                  </a:lnTo>
                  <a:lnTo>
                    <a:pt x="4004024" y="2208311"/>
                  </a:lnTo>
                  <a:lnTo>
                    <a:pt x="4004024" y="2217836"/>
                  </a:lnTo>
                  <a:close/>
                </a:path>
                <a:path w="9865360" h="2218054">
                  <a:moveTo>
                    <a:pt x="3984974" y="2217836"/>
                  </a:moveTo>
                  <a:lnTo>
                    <a:pt x="3975449" y="2217836"/>
                  </a:lnTo>
                  <a:lnTo>
                    <a:pt x="3975449" y="2208311"/>
                  </a:lnTo>
                  <a:lnTo>
                    <a:pt x="3984974" y="2208311"/>
                  </a:lnTo>
                  <a:lnTo>
                    <a:pt x="3984974" y="2217836"/>
                  </a:lnTo>
                  <a:close/>
                </a:path>
                <a:path w="9865360" h="2218054">
                  <a:moveTo>
                    <a:pt x="3965924" y="2217836"/>
                  </a:moveTo>
                  <a:lnTo>
                    <a:pt x="3956399" y="2217836"/>
                  </a:lnTo>
                  <a:lnTo>
                    <a:pt x="3956399" y="2208311"/>
                  </a:lnTo>
                  <a:lnTo>
                    <a:pt x="3965924" y="2208311"/>
                  </a:lnTo>
                  <a:lnTo>
                    <a:pt x="3965924" y="2217836"/>
                  </a:lnTo>
                  <a:close/>
                </a:path>
                <a:path w="9865360" h="2218054">
                  <a:moveTo>
                    <a:pt x="3946874" y="2217836"/>
                  </a:moveTo>
                  <a:lnTo>
                    <a:pt x="3937349" y="2217836"/>
                  </a:lnTo>
                  <a:lnTo>
                    <a:pt x="3937349" y="2208311"/>
                  </a:lnTo>
                  <a:lnTo>
                    <a:pt x="3946874" y="2208311"/>
                  </a:lnTo>
                  <a:lnTo>
                    <a:pt x="3946874" y="2217836"/>
                  </a:lnTo>
                  <a:close/>
                </a:path>
                <a:path w="9865360" h="2218054">
                  <a:moveTo>
                    <a:pt x="3927824" y="2217836"/>
                  </a:moveTo>
                  <a:lnTo>
                    <a:pt x="3918299" y="2217836"/>
                  </a:lnTo>
                  <a:lnTo>
                    <a:pt x="3918299" y="2208311"/>
                  </a:lnTo>
                  <a:lnTo>
                    <a:pt x="3927824" y="2208311"/>
                  </a:lnTo>
                  <a:lnTo>
                    <a:pt x="3927824" y="2217836"/>
                  </a:lnTo>
                  <a:close/>
                </a:path>
                <a:path w="9865360" h="2218054">
                  <a:moveTo>
                    <a:pt x="3908774" y="2217836"/>
                  </a:moveTo>
                  <a:lnTo>
                    <a:pt x="3899249" y="2217836"/>
                  </a:lnTo>
                  <a:lnTo>
                    <a:pt x="3899249" y="2208311"/>
                  </a:lnTo>
                  <a:lnTo>
                    <a:pt x="3908774" y="2208311"/>
                  </a:lnTo>
                  <a:lnTo>
                    <a:pt x="3908774" y="2217836"/>
                  </a:lnTo>
                  <a:close/>
                </a:path>
                <a:path w="9865360" h="2218054">
                  <a:moveTo>
                    <a:pt x="3889724" y="2217836"/>
                  </a:moveTo>
                  <a:lnTo>
                    <a:pt x="3880199" y="2217836"/>
                  </a:lnTo>
                  <a:lnTo>
                    <a:pt x="3880199" y="2208311"/>
                  </a:lnTo>
                  <a:lnTo>
                    <a:pt x="3889724" y="2208311"/>
                  </a:lnTo>
                  <a:lnTo>
                    <a:pt x="3889724" y="2217836"/>
                  </a:lnTo>
                  <a:close/>
                </a:path>
                <a:path w="9865360" h="2218054">
                  <a:moveTo>
                    <a:pt x="3870674" y="2217836"/>
                  </a:moveTo>
                  <a:lnTo>
                    <a:pt x="3861149" y="2217836"/>
                  </a:lnTo>
                  <a:lnTo>
                    <a:pt x="3861149" y="2208311"/>
                  </a:lnTo>
                  <a:lnTo>
                    <a:pt x="3870674" y="2208311"/>
                  </a:lnTo>
                  <a:lnTo>
                    <a:pt x="3870674" y="2217836"/>
                  </a:lnTo>
                  <a:close/>
                </a:path>
                <a:path w="9865360" h="2218054">
                  <a:moveTo>
                    <a:pt x="3851624" y="2217836"/>
                  </a:moveTo>
                  <a:lnTo>
                    <a:pt x="3842099" y="2217836"/>
                  </a:lnTo>
                  <a:lnTo>
                    <a:pt x="3842099" y="2208311"/>
                  </a:lnTo>
                  <a:lnTo>
                    <a:pt x="3851624" y="2208311"/>
                  </a:lnTo>
                  <a:lnTo>
                    <a:pt x="3851624" y="2217836"/>
                  </a:lnTo>
                  <a:close/>
                </a:path>
                <a:path w="9865360" h="2218054">
                  <a:moveTo>
                    <a:pt x="3832574" y="2217836"/>
                  </a:moveTo>
                  <a:lnTo>
                    <a:pt x="3823049" y="2217836"/>
                  </a:lnTo>
                  <a:lnTo>
                    <a:pt x="3823049" y="2208311"/>
                  </a:lnTo>
                  <a:lnTo>
                    <a:pt x="3832574" y="2208311"/>
                  </a:lnTo>
                  <a:lnTo>
                    <a:pt x="3832574" y="2217836"/>
                  </a:lnTo>
                  <a:close/>
                </a:path>
                <a:path w="9865360" h="2218054">
                  <a:moveTo>
                    <a:pt x="3813524" y="2217836"/>
                  </a:moveTo>
                  <a:lnTo>
                    <a:pt x="3803999" y="2217836"/>
                  </a:lnTo>
                  <a:lnTo>
                    <a:pt x="3803999" y="2208311"/>
                  </a:lnTo>
                  <a:lnTo>
                    <a:pt x="3813524" y="2208311"/>
                  </a:lnTo>
                  <a:lnTo>
                    <a:pt x="3813524" y="2217836"/>
                  </a:lnTo>
                  <a:close/>
                </a:path>
                <a:path w="9865360" h="2218054">
                  <a:moveTo>
                    <a:pt x="3794474" y="2217836"/>
                  </a:moveTo>
                  <a:lnTo>
                    <a:pt x="3784949" y="2217836"/>
                  </a:lnTo>
                  <a:lnTo>
                    <a:pt x="3784949" y="2208311"/>
                  </a:lnTo>
                  <a:lnTo>
                    <a:pt x="3794474" y="2208311"/>
                  </a:lnTo>
                  <a:lnTo>
                    <a:pt x="3794474" y="2217836"/>
                  </a:lnTo>
                  <a:close/>
                </a:path>
                <a:path w="9865360" h="2218054">
                  <a:moveTo>
                    <a:pt x="3775424" y="2217836"/>
                  </a:moveTo>
                  <a:lnTo>
                    <a:pt x="3765899" y="2217836"/>
                  </a:lnTo>
                  <a:lnTo>
                    <a:pt x="3765899" y="2208311"/>
                  </a:lnTo>
                  <a:lnTo>
                    <a:pt x="3775424" y="2208311"/>
                  </a:lnTo>
                  <a:lnTo>
                    <a:pt x="3775424" y="2217836"/>
                  </a:lnTo>
                  <a:close/>
                </a:path>
                <a:path w="9865360" h="2218054">
                  <a:moveTo>
                    <a:pt x="3756374" y="2217836"/>
                  </a:moveTo>
                  <a:lnTo>
                    <a:pt x="3746849" y="2217836"/>
                  </a:lnTo>
                  <a:lnTo>
                    <a:pt x="3746849" y="2208311"/>
                  </a:lnTo>
                  <a:lnTo>
                    <a:pt x="3756374" y="2208311"/>
                  </a:lnTo>
                  <a:lnTo>
                    <a:pt x="3756374" y="2217836"/>
                  </a:lnTo>
                  <a:close/>
                </a:path>
                <a:path w="9865360" h="2218054">
                  <a:moveTo>
                    <a:pt x="3737324" y="2217836"/>
                  </a:moveTo>
                  <a:lnTo>
                    <a:pt x="3727799" y="2217836"/>
                  </a:lnTo>
                  <a:lnTo>
                    <a:pt x="3727799" y="2208311"/>
                  </a:lnTo>
                  <a:lnTo>
                    <a:pt x="3737324" y="2208311"/>
                  </a:lnTo>
                  <a:lnTo>
                    <a:pt x="3737324" y="2217836"/>
                  </a:lnTo>
                  <a:close/>
                </a:path>
                <a:path w="9865360" h="2218054">
                  <a:moveTo>
                    <a:pt x="3718274" y="2217836"/>
                  </a:moveTo>
                  <a:lnTo>
                    <a:pt x="3708749" y="2217836"/>
                  </a:lnTo>
                  <a:lnTo>
                    <a:pt x="3708749" y="2208311"/>
                  </a:lnTo>
                  <a:lnTo>
                    <a:pt x="3718274" y="2208311"/>
                  </a:lnTo>
                  <a:lnTo>
                    <a:pt x="3718274" y="2217836"/>
                  </a:lnTo>
                  <a:close/>
                </a:path>
                <a:path w="9865360" h="2218054">
                  <a:moveTo>
                    <a:pt x="3699224" y="2217836"/>
                  </a:moveTo>
                  <a:lnTo>
                    <a:pt x="3689699" y="2217836"/>
                  </a:lnTo>
                  <a:lnTo>
                    <a:pt x="3689699" y="2208311"/>
                  </a:lnTo>
                  <a:lnTo>
                    <a:pt x="3699224" y="2208311"/>
                  </a:lnTo>
                  <a:lnTo>
                    <a:pt x="3699224" y="2217836"/>
                  </a:lnTo>
                  <a:close/>
                </a:path>
                <a:path w="9865360" h="2218054">
                  <a:moveTo>
                    <a:pt x="3680174" y="2217836"/>
                  </a:moveTo>
                  <a:lnTo>
                    <a:pt x="3670649" y="2217836"/>
                  </a:lnTo>
                  <a:lnTo>
                    <a:pt x="3670649" y="2208311"/>
                  </a:lnTo>
                  <a:lnTo>
                    <a:pt x="3680174" y="2208311"/>
                  </a:lnTo>
                  <a:lnTo>
                    <a:pt x="3680174" y="2217836"/>
                  </a:lnTo>
                  <a:close/>
                </a:path>
                <a:path w="9865360" h="2218054">
                  <a:moveTo>
                    <a:pt x="3661124" y="2217836"/>
                  </a:moveTo>
                  <a:lnTo>
                    <a:pt x="3651599" y="2217836"/>
                  </a:lnTo>
                  <a:lnTo>
                    <a:pt x="3651599" y="2208311"/>
                  </a:lnTo>
                  <a:lnTo>
                    <a:pt x="3661124" y="2208311"/>
                  </a:lnTo>
                  <a:lnTo>
                    <a:pt x="3661124" y="2217836"/>
                  </a:lnTo>
                  <a:close/>
                </a:path>
                <a:path w="9865360" h="2218054">
                  <a:moveTo>
                    <a:pt x="3642074" y="2217836"/>
                  </a:moveTo>
                  <a:lnTo>
                    <a:pt x="3632549" y="2217836"/>
                  </a:lnTo>
                  <a:lnTo>
                    <a:pt x="3632549" y="2208311"/>
                  </a:lnTo>
                  <a:lnTo>
                    <a:pt x="3642074" y="2208311"/>
                  </a:lnTo>
                  <a:lnTo>
                    <a:pt x="3642074" y="2217836"/>
                  </a:lnTo>
                  <a:close/>
                </a:path>
                <a:path w="9865360" h="2218054">
                  <a:moveTo>
                    <a:pt x="3623024" y="2217836"/>
                  </a:moveTo>
                  <a:lnTo>
                    <a:pt x="3613499" y="2217836"/>
                  </a:lnTo>
                  <a:lnTo>
                    <a:pt x="3613499" y="2208311"/>
                  </a:lnTo>
                  <a:lnTo>
                    <a:pt x="3623024" y="2208311"/>
                  </a:lnTo>
                  <a:lnTo>
                    <a:pt x="3623024" y="2217836"/>
                  </a:lnTo>
                  <a:close/>
                </a:path>
                <a:path w="9865360" h="2218054">
                  <a:moveTo>
                    <a:pt x="3603974" y="2217836"/>
                  </a:moveTo>
                  <a:lnTo>
                    <a:pt x="3594449" y="2217836"/>
                  </a:lnTo>
                  <a:lnTo>
                    <a:pt x="3594449" y="2208311"/>
                  </a:lnTo>
                  <a:lnTo>
                    <a:pt x="3603974" y="2208311"/>
                  </a:lnTo>
                  <a:lnTo>
                    <a:pt x="3603974" y="2217836"/>
                  </a:lnTo>
                  <a:close/>
                </a:path>
                <a:path w="9865360" h="2218054">
                  <a:moveTo>
                    <a:pt x="3584924" y="2217836"/>
                  </a:moveTo>
                  <a:lnTo>
                    <a:pt x="3575399" y="2217836"/>
                  </a:lnTo>
                  <a:lnTo>
                    <a:pt x="3575399" y="2208311"/>
                  </a:lnTo>
                  <a:lnTo>
                    <a:pt x="3584924" y="2208311"/>
                  </a:lnTo>
                  <a:lnTo>
                    <a:pt x="3584924" y="2217836"/>
                  </a:lnTo>
                  <a:close/>
                </a:path>
                <a:path w="9865360" h="2218054">
                  <a:moveTo>
                    <a:pt x="3565874" y="2217836"/>
                  </a:moveTo>
                  <a:lnTo>
                    <a:pt x="3556349" y="2217836"/>
                  </a:lnTo>
                  <a:lnTo>
                    <a:pt x="3556349" y="2208311"/>
                  </a:lnTo>
                  <a:lnTo>
                    <a:pt x="3565874" y="2208311"/>
                  </a:lnTo>
                  <a:lnTo>
                    <a:pt x="3565874" y="2217836"/>
                  </a:lnTo>
                  <a:close/>
                </a:path>
                <a:path w="9865360" h="2218054">
                  <a:moveTo>
                    <a:pt x="3546824" y="2217836"/>
                  </a:moveTo>
                  <a:lnTo>
                    <a:pt x="3537299" y="2217836"/>
                  </a:lnTo>
                  <a:lnTo>
                    <a:pt x="3537299" y="2208311"/>
                  </a:lnTo>
                  <a:lnTo>
                    <a:pt x="3546824" y="2208311"/>
                  </a:lnTo>
                  <a:lnTo>
                    <a:pt x="3546824" y="2217836"/>
                  </a:lnTo>
                  <a:close/>
                </a:path>
                <a:path w="9865360" h="2218054">
                  <a:moveTo>
                    <a:pt x="3527774" y="2217836"/>
                  </a:moveTo>
                  <a:lnTo>
                    <a:pt x="3518249" y="2217836"/>
                  </a:lnTo>
                  <a:lnTo>
                    <a:pt x="3518249" y="2208311"/>
                  </a:lnTo>
                  <a:lnTo>
                    <a:pt x="3527774" y="2208311"/>
                  </a:lnTo>
                  <a:lnTo>
                    <a:pt x="3527774" y="2217836"/>
                  </a:lnTo>
                  <a:close/>
                </a:path>
                <a:path w="9865360" h="2218054">
                  <a:moveTo>
                    <a:pt x="3508724" y="2217836"/>
                  </a:moveTo>
                  <a:lnTo>
                    <a:pt x="3499199" y="2217836"/>
                  </a:lnTo>
                  <a:lnTo>
                    <a:pt x="3499199" y="2208311"/>
                  </a:lnTo>
                  <a:lnTo>
                    <a:pt x="3508724" y="2208311"/>
                  </a:lnTo>
                  <a:lnTo>
                    <a:pt x="3508724" y="2217836"/>
                  </a:lnTo>
                  <a:close/>
                </a:path>
                <a:path w="9865360" h="2218054">
                  <a:moveTo>
                    <a:pt x="3489674" y="2217836"/>
                  </a:moveTo>
                  <a:lnTo>
                    <a:pt x="3480149" y="2217836"/>
                  </a:lnTo>
                  <a:lnTo>
                    <a:pt x="3480149" y="2208311"/>
                  </a:lnTo>
                  <a:lnTo>
                    <a:pt x="3489674" y="2208311"/>
                  </a:lnTo>
                  <a:lnTo>
                    <a:pt x="3489674" y="2217836"/>
                  </a:lnTo>
                  <a:close/>
                </a:path>
                <a:path w="9865360" h="2218054">
                  <a:moveTo>
                    <a:pt x="3470624" y="2217836"/>
                  </a:moveTo>
                  <a:lnTo>
                    <a:pt x="3461099" y="2217836"/>
                  </a:lnTo>
                  <a:lnTo>
                    <a:pt x="3461099" y="2208311"/>
                  </a:lnTo>
                  <a:lnTo>
                    <a:pt x="3470624" y="2208311"/>
                  </a:lnTo>
                  <a:lnTo>
                    <a:pt x="3470624" y="2217836"/>
                  </a:lnTo>
                  <a:close/>
                </a:path>
                <a:path w="9865360" h="2218054">
                  <a:moveTo>
                    <a:pt x="3451574" y="2217836"/>
                  </a:moveTo>
                  <a:lnTo>
                    <a:pt x="3442049" y="2217836"/>
                  </a:lnTo>
                  <a:lnTo>
                    <a:pt x="3442049" y="2208311"/>
                  </a:lnTo>
                  <a:lnTo>
                    <a:pt x="3451574" y="2208311"/>
                  </a:lnTo>
                  <a:lnTo>
                    <a:pt x="3451574" y="2217836"/>
                  </a:lnTo>
                  <a:close/>
                </a:path>
                <a:path w="9865360" h="2218054">
                  <a:moveTo>
                    <a:pt x="3432524" y="2217836"/>
                  </a:moveTo>
                  <a:lnTo>
                    <a:pt x="3422999" y="2217836"/>
                  </a:lnTo>
                  <a:lnTo>
                    <a:pt x="3422999" y="2208311"/>
                  </a:lnTo>
                  <a:lnTo>
                    <a:pt x="3432524" y="2208311"/>
                  </a:lnTo>
                  <a:lnTo>
                    <a:pt x="3432524" y="2217836"/>
                  </a:lnTo>
                  <a:close/>
                </a:path>
                <a:path w="9865360" h="2218054">
                  <a:moveTo>
                    <a:pt x="3413474" y="2217836"/>
                  </a:moveTo>
                  <a:lnTo>
                    <a:pt x="3403949" y="2217836"/>
                  </a:lnTo>
                  <a:lnTo>
                    <a:pt x="3403949" y="2208311"/>
                  </a:lnTo>
                  <a:lnTo>
                    <a:pt x="3413474" y="2208311"/>
                  </a:lnTo>
                  <a:lnTo>
                    <a:pt x="3413474" y="2217836"/>
                  </a:lnTo>
                  <a:close/>
                </a:path>
                <a:path w="9865360" h="2218054">
                  <a:moveTo>
                    <a:pt x="3394424" y="2217836"/>
                  </a:moveTo>
                  <a:lnTo>
                    <a:pt x="3384899" y="2217836"/>
                  </a:lnTo>
                  <a:lnTo>
                    <a:pt x="3384899" y="2208311"/>
                  </a:lnTo>
                  <a:lnTo>
                    <a:pt x="3394424" y="2208311"/>
                  </a:lnTo>
                  <a:lnTo>
                    <a:pt x="3394424" y="2217836"/>
                  </a:lnTo>
                  <a:close/>
                </a:path>
                <a:path w="9865360" h="2218054">
                  <a:moveTo>
                    <a:pt x="3375374" y="2217836"/>
                  </a:moveTo>
                  <a:lnTo>
                    <a:pt x="3365849" y="2217836"/>
                  </a:lnTo>
                  <a:lnTo>
                    <a:pt x="3365849" y="2208311"/>
                  </a:lnTo>
                  <a:lnTo>
                    <a:pt x="3375374" y="2208311"/>
                  </a:lnTo>
                  <a:lnTo>
                    <a:pt x="3375374" y="2217836"/>
                  </a:lnTo>
                  <a:close/>
                </a:path>
                <a:path w="9865360" h="2218054">
                  <a:moveTo>
                    <a:pt x="3356324" y="2217836"/>
                  </a:moveTo>
                  <a:lnTo>
                    <a:pt x="3346799" y="2217836"/>
                  </a:lnTo>
                  <a:lnTo>
                    <a:pt x="3346799" y="2208311"/>
                  </a:lnTo>
                  <a:lnTo>
                    <a:pt x="3356324" y="2208311"/>
                  </a:lnTo>
                  <a:lnTo>
                    <a:pt x="3356324" y="2217836"/>
                  </a:lnTo>
                  <a:close/>
                </a:path>
                <a:path w="9865360" h="2218054">
                  <a:moveTo>
                    <a:pt x="3337274" y="2217836"/>
                  </a:moveTo>
                  <a:lnTo>
                    <a:pt x="3327749" y="2217836"/>
                  </a:lnTo>
                  <a:lnTo>
                    <a:pt x="3327749" y="2208311"/>
                  </a:lnTo>
                  <a:lnTo>
                    <a:pt x="3337274" y="2208311"/>
                  </a:lnTo>
                  <a:lnTo>
                    <a:pt x="3337274" y="2217836"/>
                  </a:lnTo>
                  <a:close/>
                </a:path>
                <a:path w="9865360" h="2218054">
                  <a:moveTo>
                    <a:pt x="3318224" y="2217836"/>
                  </a:moveTo>
                  <a:lnTo>
                    <a:pt x="3308699" y="2217836"/>
                  </a:lnTo>
                  <a:lnTo>
                    <a:pt x="3308699" y="2208311"/>
                  </a:lnTo>
                  <a:lnTo>
                    <a:pt x="3318224" y="2208311"/>
                  </a:lnTo>
                  <a:lnTo>
                    <a:pt x="3318224" y="2217836"/>
                  </a:lnTo>
                  <a:close/>
                </a:path>
                <a:path w="9865360" h="2218054">
                  <a:moveTo>
                    <a:pt x="3299174" y="2217836"/>
                  </a:moveTo>
                  <a:lnTo>
                    <a:pt x="3289649" y="2217836"/>
                  </a:lnTo>
                  <a:lnTo>
                    <a:pt x="3289649" y="2208311"/>
                  </a:lnTo>
                  <a:lnTo>
                    <a:pt x="3299174" y="2208311"/>
                  </a:lnTo>
                  <a:lnTo>
                    <a:pt x="3299174" y="2217836"/>
                  </a:lnTo>
                  <a:close/>
                </a:path>
                <a:path w="9865360" h="2218054">
                  <a:moveTo>
                    <a:pt x="3280124" y="2217836"/>
                  </a:moveTo>
                  <a:lnTo>
                    <a:pt x="3270599" y="2217836"/>
                  </a:lnTo>
                  <a:lnTo>
                    <a:pt x="3270599" y="2208311"/>
                  </a:lnTo>
                  <a:lnTo>
                    <a:pt x="3280124" y="2208311"/>
                  </a:lnTo>
                  <a:lnTo>
                    <a:pt x="3280124" y="2217836"/>
                  </a:lnTo>
                  <a:close/>
                </a:path>
                <a:path w="9865360" h="2218054">
                  <a:moveTo>
                    <a:pt x="3261074" y="2217836"/>
                  </a:moveTo>
                  <a:lnTo>
                    <a:pt x="3251549" y="2217836"/>
                  </a:lnTo>
                  <a:lnTo>
                    <a:pt x="3251549" y="2208311"/>
                  </a:lnTo>
                  <a:lnTo>
                    <a:pt x="3261074" y="2208311"/>
                  </a:lnTo>
                  <a:lnTo>
                    <a:pt x="3261074" y="2217836"/>
                  </a:lnTo>
                  <a:close/>
                </a:path>
                <a:path w="9865360" h="2218054">
                  <a:moveTo>
                    <a:pt x="3242024" y="2217836"/>
                  </a:moveTo>
                  <a:lnTo>
                    <a:pt x="3232499" y="2217836"/>
                  </a:lnTo>
                  <a:lnTo>
                    <a:pt x="3232499" y="2208311"/>
                  </a:lnTo>
                  <a:lnTo>
                    <a:pt x="3242024" y="2208311"/>
                  </a:lnTo>
                  <a:lnTo>
                    <a:pt x="3242024" y="2217836"/>
                  </a:lnTo>
                  <a:close/>
                </a:path>
                <a:path w="9865360" h="2218054">
                  <a:moveTo>
                    <a:pt x="3222974" y="2217836"/>
                  </a:moveTo>
                  <a:lnTo>
                    <a:pt x="3213449" y="2217836"/>
                  </a:lnTo>
                  <a:lnTo>
                    <a:pt x="3213449" y="2208311"/>
                  </a:lnTo>
                  <a:lnTo>
                    <a:pt x="3222974" y="2208311"/>
                  </a:lnTo>
                  <a:lnTo>
                    <a:pt x="3222974" y="2217836"/>
                  </a:lnTo>
                  <a:close/>
                </a:path>
                <a:path w="9865360" h="2218054">
                  <a:moveTo>
                    <a:pt x="3203924" y="2217836"/>
                  </a:moveTo>
                  <a:lnTo>
                    <a:pt x="3194399" y="2217836"/>
                  </a:lnTo>
                  <a:lnTo>
                    <a:pt x="3194399" y="2208311"/>
                  </a:lnTo>
                  <a:lnTo>
                    <a:pt x="3203924" y="2208311"/>
                  </a:lnTo>
                  <a:lnTo>
                    <a:pt x="3203924" y="2217836"/>
                  </a:lnTo>
                  <a:close/>
                </a:path>
                <a:path w="9865360" h="2218054">
                  <a:moveTo>
                    <a:pt x="3184874" y="2217836"/>
                  </a:moveTo>
                  <a:lnTo>
                    <a:pt x="3175349" y="2217836"/>
                  </a:lnTo>
                  <a:lnTo>
                    <a:pt x="3175349" y="2208311"/>
                  </a:lnTo>
                  <a:lnTo>
                    <a:pt x="3184874" y="2208311"/>
                  </a:lnTo>
                  <a:lnTo>
                    <a:pt x="3184874" y="2217836"/>
                  </a:lnTo>
                  <a:close/>
                </a:path>
                <a:path w="9865360" h="2218054">
                  <a:moveTo>
                    <a:pt x="3165824" y="2217836"/>
                  </a:moveTo>
                  <a:lnTo>
                    <a:pt x="3156299" y="2217836"/>
                  </a:lnTo>
                  <a:lnTo>
                    <a:pt x="3156299" y="2208311"/>
                  </a:lnTo>
                  <a:lnTo>
                    <a:pt x="3165824" y="2208311"/>
                  </a:lnTo>
                  <a:lnTo>
                    <a:pt x="3165824" y="2217836"/>
                  </a:lnTo>
                  <a:close/>
                </a:path>
                <a:path w="9865360" h="2218054">
                  <a:moveTo>
                    <a:pt x="3146774" y="2217836"/>
                  </a:moveTo>
                  <a:lnTo>
                    <a:pt x="3137249" y="2217836"/>
                  </a:lnTo>
                  <a:lnTo>
                    <a:pt x="3137249" y="2208311"/>
                  </a:lnTo>
                  <a:lnTo>
                    <a:pt x="3146774" y="2208311"/>
                  </a:lnTo>
                  <a:lnTo>
                    <a:pt x="3146774" y="2217836"/>
                  </a:lnTo>
                  <a:close/>
                </a:path>
                <a:path w="9865360" h="2218054">
                  <a:moveTo>
                    <a:pt x="3127724" y="2217836"/>
                  </a:moveTo>
                  <a:lnTo>
                    <a:pt x="3118199" y="2217836"/>
                  </a:lnTo>
                  <a:lnTo>
                    <a:pt x="3118199" y="2208311"/>
                  </a:lnTo>
                  <a:lnTo>
                    <a:pt x="3127724" y="2208311"/>
                  </a:lnTo>
                  <a:lnTo>
                    <a:pt x="3127724" y="2217836"/>
                  </a:lnTo>
                  <a:close/>
                </a:path>
                <a:path w="9865360" h="2218054">
                  <a:moveTo>
                    <a:pt x="3108674" y="2217836"/>
                  </a:moveTo>
                  <a:lnTo>
                    <a:pt x="3099149" y="2217836"/>
                  </a:lnTo>
                  <a:lnTo>
                    <a:pt x="3099149" y="2208311"/>
                  </a:lnTo>
                  <a:lnTo>
                    <a:pt x="3108674" y="2208311"/>
                  </a:lnTo>
                  <a:lnTo>
                    <a:pt x="3108674" y="2217836"/>
                  </a:lnTo>
                  <a:close/>
                </a:path>
                <a:path w="9865360" h="2218054">
                  <a:moveTo>
                    <a:pt x="3089624" y="2217836"/>
                  </a:moveTo>
                  <a:lnTo>
                    <a:pt x="3080099" y="2217836"/>
                  </a:lnTo>
                  <a:lnTo>
                    <a:pt x="3080099" y="2208311"/>
                  </a:lnTo>
                  <a:lnTo>
                    <a:pt x="3089624" y="2208311"/>
                  </a:lnTo>
                  <a:lnTo>
                    <a:pt x="3089624" y="2217836"/>
                  </a:lnTo>
                  <a:close/>
                </a:path>
                <a:path w="9865360" h="2218054">
                  <a:moveTo>
                    <a:pt x="3070574" y="2217836"/>
                  </a:moveTo>
                  <a:lnTo>
                    <a:pt x="3061049" y="2217836"/>
                  </a:lnTo>
                  <a:lnTo>
                    <a:pt x="3061049" y="2208311"/>
                  </a:lnTo>
                  <a:lnTo>
                    <a:pt x="3070574" y="2208311"/>
                  </a:lnTo>
                  <a:lnTo>
                    <a:pt x="3070574" y="2217836"/>
                  </a:lnTo>
                  <a:close/>
                </a:path>
                <a:path w="9865360" h="2218054">
                  <a:moveTo>
                    <a:pt x="3051524" y="2217836"/>
                  </a:moveTo>
                  <a:lnTo>
                    <a:pt x="3041999" y="2217836"/>
                  </a:lnTo>
                  <a:lnTo>
                    <a:pt x="3041999" y="2208311"/>
                  </a:lnTo>
                  <a:lnTo>
                    <a:pt x="3051524" y="2208311"/>
                  </a:lnTo>
                  <a:lnTo>
                    <a:pt x="3051524" y="2217836"/>
                  </a:lnTo>
                  <a:close/>
                </a:path>
                <a:path w="9865360" h="2218054">
                  <a:moveTo>
                    <a:pt x="3032474" y="2217836"/>
                  </a:moveTo>
                  <a:lnTo>
                    <a:pt x="3022949" y="2217836"/>
                  </a:lnTo>
                  <a:lnTo>
                    <a:pt x="3022949" y="2208311"/>
                  </a:lnTo>
                  <a:lnTo>
                    <a:pt x="3032474" y="2208311"/>
                  </a:lnTo>
                  <a:lnTo>
                    <a:pt x="3032474" y="2217836"/>
                  </a:lnTo>
                  <a:close/>
                </a:path>
                <a:path w="9865360" h="2218054">
                  <a:moveTo>
                    <a:pt x="3013424" y="2217836"/>
                  </a:moveTo>
                  <a:lnTo>
                    <a:pt x="3003899" y="2217836"/>
                  </a:lnTo>
                  <a:lnTo>
                    <a:pt x="3003899" y="2208311"/>
                  </a:lnTo>
                  <a:lnTo>
                    <a:pt x="3013424" y="2208311"/>
                  </a:lnTo>
                  <a:lnTo>
                    <a:pt x="3013424" y="2217836"/>
                  </a:lnTo>
                  <a:close/>
                </a:path>
                <a:path w="9865360" h="2218054">
                  <a:moveTo>
                    <a:pt x="2994374" y="2217836"/>
                  </a:moveTo>
                  <a:lnTo>
                    <a:pt x="2984849" y="2217836"/>
                  </a:lnTo>
                  <a:lnTo>
                    <a:pt x="2984849" y="2208311"/>
                  </a:lnTo>
                  <a:lnTo>
                    <a:pt x="2994374" y="2208311"/>
                  </a:lnTo>
                  <a:lnTo>
                    <a:pt x="2994374" y="2217836"/>
                  </a:lnTo>
                  <a:close/>
                </a:path>
                <a:path w="9865360" h="2218054">
                  <a:moveTo>
                    <a:pt x="2975324" y="2217836"/>
                  </a:moveTo>
                  <a:lnTo>
                    <a:pt x="2965799" y="2217836"/>
                  </a:lnTo>
                  <a:lnTo>
                    <a:pt x="2965799" y="2208311"/>
                  </a:lnTo>
                  <a:lnTo>
                    <a:pt x="2975324" y="2208311"/>
                  </a:lnTo>
                  <a:lnTo>
                    <a:pt x="2975324" y="2217836"/>
                  </a:lnTo>
                  <a:close/>
                </a:path>
                <a:path w="9865360" h="2218054">
                  <a:moveTo>
                    <a:pt x="2956274" y="2217836"/>
                  </a:moveTo>
                  <a:lnTo>
                    <a:pt x="2946749" y="2217836"/>
                  </a:lnTo>
                  <a:lnTo>
                    <a:pt x="2946749" y="2208311"/>
                  </a:lnTo>
                  <a:lnTo>
                    <a:pt x="2956274" y="2208311"/>
                  </a:lnTo>
                  <a:lnTo>
                    <a:pt x="2956274" y="2217836"/>
                  </a:lnTo>
                  <a:close/>
                </a:path>
                <a:path w="9865360" h="2218054">
                  <a:moveTo>
                    <a:pt x="2937224" y="2217836"/>
                  </a:moveTo>
                  <a:lnTo>
                    <a:pt x="2927699" y="2217836"/>
                  </a:lnTo>
                  <a:lnTo>
                    <a:pt x="2927699" y="2208311"/>
                  </a:lnTo>
                  <a:lnTo>
                    <a:pt x="2937224" y="2208311"/>
                  </a:lnTo>
                  <a:lnTo>
                    <a:pt x="2937224" y="2217836"/>
                  </a:lnTo>
                  <a:close/>
                </a:path>
                <a:path w="9865360" h="2218054">
                  <a:moveTo>
                    <a:pt x="2918174" y="2217836"/>
                  </a:moveTo>
                  <a:lnTo>
                    <a:pt x="2908649" y="2217836"/>
                  </a:lnTo>
                  <a:lnTo>
                    <a:pt x="2908649" y="2208311"/>
                  </a:lnTo>
                  <a:lnTo>
                    <a:pt x="2918174" y="2208311"/>
                  </a:lnTo>
                  <a:lnTo>
                    <a:pt x="2918174" y="2217836"/>
                  </a:lnTo>
                  <a:close/>
                </a:path>
                <a:path w="9865360" h="2218054">
                  <a:moveTo>
                    <a:pt x="2899124" y="2217836"/>
                  </a:moveTo>
                  <a:lnTo>
                    <a:pt x="2889599" y="2217836"/>
                  </a:lnTo>
                  <a:lnTo>
                    <a:pt x="2889599" y="2208311"/>
                  </a:lnTo>
                  <a:lnTo>
                    <a:pt x="2899124" y="2208311"/>
                  </a:lnTo>
                  <a:lnTo>
                    <a:pt x="2899124" y="2217836"/>
                  </a:lnTo>
                  <a:close/>
                </a:path>
                <a:path w="9865360" h="2218054">
                  <a:moveTo>
                    <a:pt x="2880074" y="2217836"/>
                  </a:moveTo>
                  <a:lnTo>
                    <a:pt x="2870549" y="2217836"/>
                  </a:lnTo>
                  <a:lnTo>
                    <a:pt x="2870549" y="2208311"/>
                  </a:lnTo>
                  <a:lnTo>
                    <a:pt x="2880074" y="2208311"/>
                  </a:lnTo>
                  <a:lnTo>
                    <a:pt x="2880074" y="2217836"/>
                  </a:lnTo>
                  <a:close/>
                </a:path>
                <a:path w="9865360" h="2218054">
                  <a:moveTo>
                    <a:pt x="2861024" y="2217836"/>
                  </a:moveTo>
                  <a:lnTo>
                    <a:pt x="2851499" y="2217836"/>
                  </a:lnTo>
                  <a:lnTo>
                    <a:pt x="2851499" y="2208311"/>
                  </a:lnTo>
                  <a:lnTo>
                    <a:pt x="2861024" y="2208311"/>
                  </a:lnTo>
                  <a:lnTo>
                    <a:pt x="2861024" y="2217836"/>
                  </a:lnTo>
                  <a:close/>
                </a:path>
                <a:path w="9865360" h="2218054">
                  <a:moveTo>
                    <a:pt x="2841974" y="2217836"/>
                  </a:moveTo>
                  <a:lnTo>
                    <a:pt x="2832449" y="2217836"/>
                  </a:lnTo>
                  <a:lnTo>
                    <a:pt x="2832449" y="2208311"/>
                  </a:lnTo>
                  <a:lnTo>
                    <a:pt x="2841974" y="2208311"/>
                  </a:lnTo>
                  <a:lnTo>
                    <a:pt x="2841974" y="2217836"/>
                  </a:lnTo>
                  <a:close/>
                </a:path>
                <a:path w="9865360" h="2218054">
                  <a:moveTo>
                    <a:pt x="2822924" y="2217836"/>
                  </a:moveTo>
                  <a:lnTo>
                    <a:pt x="2813399" y="2217836"/>
                  </a:lnTo>
                  <a:lnTo>
                    <a:pt x="2813399" y="2208311"/>
                  </a:lnTo>
                  <a:lnTo>
                    <a:pt x="2822924" y="2208311"/>
                  </a:lnTo>
                  <a:lnTo>
                    <a:pt x="2822924" y="2217836"/>
                  </a:lnTo>
                  <a:close/>
                </a:path>
                <a:path w="9865360" h="2218054">
                  <a:moveTo>
                    <a:pt x="2803874" y="2217836"/>
                  </a:moveTo>
                  <a:lnTo>
                    <a:pt x="2794349" y="2217836"/>
                  </a:lnTo>
                  <a:lnTo>
                    <a:pt x="2794349" y="2208311"/>
                  </a:lnTo>
                  <a:lnTo>
                    <a:pt x="2803874" y="2208311"/>
                  </a:lnTo>
                  <a:lnTo>
                    <a:pt x="2803874" y="2217836"/>
                  </a:lnTo>
                  <a:close/>
                </a:path>
                <a:path w="9865360" h="2218054">
                  <a:moveTo>
                    <a:pt x="2784824" y="2217836"/>
                  </a:moveTo>
                  <a:lnTo>
                    <a:pt x="2775299" y="2217836"/>
                  </a:lnTo>
                  <a:lnTo>
                    <a:pt x="2775299" y="2208311"/>
                  </a:lnTo>
                  <a:lnTo>
                    <a:pt x="2784824" y="2208311"/>
                  </a:lnTo>
                  <a:lnTo>
                    <a:pt x="2784824" y="2217836"/>
                  </a:lnTo>
                  <a:close/>
                </a:path>
                <a:path w="9865360" h="2218054">
                  <a:moveTo>
                    <a:pt x="2765774" y="2217836"/>
                  </a:moveTo>
                  <a:lnTo>
                    <a:pt x="2756249" y="2217836"/>
                  </a:lnTo>
                  <a:lnTo>
                    <a:pt x="2756249" y="2208311"/>
                  </a:lnTo>
                  <a:lnTo>
                    <a:pt x="2765774" y="2208311"/>
                  </a:lnTo>
                  <a:lnTo>
                    <a:pt x="2765774" y="2217836"/>
                  </a:lnTo>
                  <a:close/>
                </a:path>
                <a:path w="9865360" h="2218054">
                  <a:moveTo>
                    <a:pt x="2746724" y="2217836"/>
                  </a:moveTo>
                  <a:lnTo>
                    <a:pt x="2737199" y="2217836"/>
                  </a:lnTo>
                  <a:lnTo>
                    <a:pt x="2737199" y="2208311"/>
                  </a:lnTo>
                  <a:lnTo>
                    <a:pt x="2746724" y="2208311"/>
                  </a:lnTo>
                  <a:lnTo>
                    <a:pt x="2746724" y="2217836"/>
                  </a:lnTo>
                  <a:close/>
                </a:path>
                <a:path w="9865360" h="2218054">
                  <a:moveTo>
                    <a:pt x="2727674" y="2217836"/>
                  </a:moveTo>
                  <a:lnTo>
                    <a:pt x="2718149" y="2217836"/>
                  </a:lnTo>
                  <a:lnTo>
                    <a:pt x="2718149" y="2208311"/>
                  </a:lnTo>
                  <a:lnTo>
                    <a:pt x="2727674" y="2208311"/>
                  </a:lnTo>
                  <a:lnTo>
                    <a:pt x="2727674" y="2217836"/>
                  </a:lnTo>
                  <a:close/>
                </a:path>
                <a:path w="9865360" h="2218054">
                  <a:moveTo>
                    <a:pt x="2708624" y="2217836"/>
                  </a:moveTo>
                  <a:lnTo>
                    <a:pt x="2699099" y="2217836"/>
                  </a:lnTo>
                  <a:lnTo>
                    <a:pt x="2699099" y="2208311"/>
                  </a:lnTo>
                  <a:lnTo>
                    <a:pt x="2708624" y="2208311"/>
                  </a:lnTo>
                  <a:lnTo>
                    <a:pt x="2708624" y="2217836"/>
                  </a:lnTo>
                  <a:close/>
                </a:path>
                <a:path w="9865360" h="2218054">
                  <a:moveTo>
                    <a:pt x="2689574" y="2217836"/>
                  </a:moveTo>
                  <a:lnTo>
                    <a:pt x="2680049" y="2217836"/>
                  </a:lnTo>
                  <a:lnTo>
                    <a:pt x="2680049" y="2208311"/>
                  </a:lnTo>
                  <a:lnTo>
                    <a:pt x="2689574" y="2208311"/>
                  </a:lnTo>
                  <a:lnTo>
                    <a:pt x="2689574" y="2217836"/>
                  </a:lnTo>
                  <a:close/>
                </a:path>
                <a:path w="9865360" h="2218054">
                  <a:moveTo>
                    <a:pt x="2670524" y="2217836"/>
                  </a:moveTo>
                  <a:lnTo>
                    <a:pt x="2660999" y="2217836"/>
                  </a:lnTo>
                  <a:lnTo>
                    <a:pt x="2660999" y="2208311"/>
                  </a:lnTo>
                  <a:lnTo>
                    <a:pt x="2670524" y="2208311"/>
                  </a:lnTo>
                  <a:lnTo>
                    <a:pt x="2670524" y="2217836"/>
                  </a:lnTo>
                  <a:close/>
                </a:path>
                <a:path w="9865360" h="2218054">
                  <a:moveTo>
                    <a:pt x="2651474" y="2217836"/>
                  </a:moveTo>
                  <a:lnTo>
                    <a:pt x="2641949" y="2217836"/>
                  </a:lnTo>
                  <a:lnTo>
                    <a:pt x="2641949" y="2208311"/>
                  </a:lnTo>
                  <a:lnTo>
                    <a:pt x="2651474" y="2208311"/>
                  </a:lnTo>
                  <a:lnTo>
                    <a:pt x="2651474" y="2217836"/>
                  </a:lnTo>
                  <a:close/>
                </a:path>
                <a:path w="9865360" h="2218054">
                  <a:moveTo>
                    <a:pt x="2632424" y="2217836"/>
                  </a:moveTo>
                  <a:lnTo>
                    <a:pt x="2622899" y="2217836"/>
                  </a:lnTo>
                  <a:lnTo>
                    <a:pt x="2622899" y="2208311"/>
                  </a:lnTo>
                  <a:lnTo>
                    <a:pt x="2632424" y="2208311"/>
                  </a:lnTo>
                  <a:lnTo>
                    <a:pt x="2632424" y="2217836"/>
                  </a:lnTo>
                  <a:close/>
                </a:path>
                <a:path w="9865360" h="2218054">
                  <a:moveTo>
                    <a:pt x="2613374" y="2217836"/>
                  </a:moveTo>
                  <a:lnTo>
                    <a:pt x="2603849" y="2217836"/>
                  </a:lnTo>
                  <a:lnTo>
                    <a:pt x="2603849" y="2208311"/>
                  </a:lnTo>
                  <a:lnTo>
                    <a:pt x="2613374" y="2208311"/>
                  </a:lnTo>
                  <a:lnTo>
                    <a:pt x="2613374" y="2217836"/>
                  </a:lnTo>
                  <a:close/>
                </a:path>
                <a:path w="9865360" h="2218054">
                  <a:moveTo>
                    <a:pt x="2594324" y="2217836"/>
                  </a:moveTo>
                  <a:lnTo>
                    <a:pt x="2584799" y="2217836"/>
                  </a:lnTo>
                  <a:lnTo>
                    <a:pt x="2584799" y="2208311"/>
                  </a:lnTo>
                  <a:lnTo>
                    <a:pt x="2594324" y="2208311"/>
                  </a:lnTo>
                  <a:lnTo>
                    <a:pt x="2594324" y="2217836"/>
                  </a:lnTo>
                  <a:close/>
                </a:path>
                <a:path w="9865360" h="2218054">
                  <a:moveTo>
                    <a:pt x="2575274" y="2217836"/>
                  </a:moveTo>
                  <a:lnTo>
                    <a:pt x="2565749" y="2217836"/>
                  </a:lnTo>
                  <a:lnTo>
                    <a:pt x="2565749" y="2208311"/>
                  </a:lnTo>
                  <a:lnTo>
                    <a:pt x="2575274" y="2208311"/>
                  </a:lnTo>
                  <a:lnTo>
                    <a:pt x="2575274" y="2217836"/>
                  </a:lnTo>
                  <a:close/>
                </a:path>
                <a:path w="9865360" h="2218054">
                  <a:moveTo>
                    <a:pt x="2556224" y="2217836"/>
                  </a:moveTo>
                  <a:lnTo>
                    <a:pt x="2546699" y="2217836"/>
                  </a:lnTo>
                  <a:lnTo>
                    <a:pt x="2546699" y="2208311"/>
                  </a:lnTo>
                  <a:lnTo>
                    <a:pt x="2556224" y="2208311"/>
                  </a:lnTo>
                  <a:lnTo>
                    <a:pt x="2556224" y="2217836"/>
                  </a:lnTo>
                  <a:close/>
                </a:path>
                <a:path w="9865360" h="2218054">
                  <a:moveTo>
                    <a:pt x="2537174" y="2217836"/>
                  </a:moveTo>
                  <a:lnTo>
                    <a:pt x="2527649" y="2217836"/>
                  </a:lnTo>
                  <a:lnTo>
                    <a:pt x="2527649" y="2208311"/>
                  </a:lnTo>
                  <a:lnTo>
                    <a:pt x="2537174" y="2208311"/>
                  </a:lnTo>
                  <a:lnTo>
                    <a:pt x="2537174" y="2217836"/>
                  </a:lnTo>
                  <a:close/>
                </a:path>
                <a:path w="9865360" h="2218054">
                  <a:moveTo>
                    <a:pt x="2518124" y="2217836"/>
                  </a:moveTo>
                  <a:lnTo>
                    <a:pt x="2508599" y="2217836"/>
                  </a:lnTo>
                  <a:lnTo>
                    <a:pt x="2508599" y="2208311"/>
                  </a:lnTo>
                  <a:lnTo>
                    <a:pt x="2518124" y="2208311"/>
                  </a:lnTo>
                  <a:lnTo>
                    <a:pt x="2518124" y="2217836"/>
                  </a:lnTo>
                  <a:close/>
                </a:path>
                <a:path w="9865360" h="2218054">
                  <a:moveTo>
                    <a:pt x="2499074" y="2217836"/>
                  </a:moveTo>
                  <a:lnTo>
                    <a:pt x="2489549" y="2217836"/>
                  </a:lnTo>
                  <a:lnTo>
                    <a:pt x="2489549" y="2208311"/>
                  </a:lnTo>
                  <a:lnTo>
                    <a:pt x="2499074" y="2208311"/>
                  </a:lnTo>
                  <a:lnTo>
                    <a:pt x="2499074" y="2217836"/>
                  </a:lnTo>
                  <a:close/>
                </a:path>
                <a:path w="9865360" h="2218054">
                  <a:moveTo>
                    <a:pt x="2480024" y="2217836"/>
                  </a:moveTo>
                  <a:lnTo>
                    <a:pt x="2470499" y="2217836"/>
                  </a:lnTo>
                  <a:lnTo>
                    <a:pt x="2470499" y="2208311"/>
                  </a:lnTo>
                  <a:lnTo>
                    <a:pt x="2480024" y="2208311"/>
                  </a:lnTo>
                  <a:lnTo>
                    <a:pt x="2480024" y="2217836"/>
                  </a:lnTo>
                  <a:close/>
                </a:path>
                <a:path w="9865360" h="2218054">
                  <a:moveTo>
                    <a:pt x="2460974" y="2217836"/>
                  </a:moveTo>
                  <a:lnTo>
                    <a:pt x="2451449" y="2217836"/>
                  </a:lnTo>
                  <a:lnTo>
                    <a:pt x="2451449" y="2208311"/>
                  </a:lnTo>
                  <a:lnTo>
                    <a:pt x="2460974" y="2208311"/>
                  </a:lnTo>
                  <a:lnTo>
                    <a:pt x="2460974" y="2217836"/>
                  </a:lnTo>
                  <a:close/>
                </a:path>
                <a:path w="9865360" h="2218054">
                  <a:moveTo>
                    <a:pt x="2441924" y="2217836"/>
                  </a:moveTo>
                  <a:lnTo>
                    <a:pt x="2432399" y="2217836"/>
                  </a:lnTo>
                  <a:lnTo>
                    <a:pt x="2432399" y="2208311"/>
                  </a:lnTo>
                  <a:lnTo>
                    <a:pt x="2441924" y="2208311"/>
                  </a:lnTo>
                  <a:lnTo>
                    <a:pt x="2441924" y="2217836"/>
                  </a:lnTo>
                  <a:close/>
                </a:path>
                <a:path w="9865360" h="2218054">
                  <a:moveTo>
                    <a:pt x="2422874" y="2217836"/>
                  </a:moveTo>
                  <a:lnTo>
                    <a:pt x="2413349" y="2217836"/>
                  </a:lnTo>
                  <a:lnTo>
                    <a:pt x="2413349" y="2208311"/>
                  </a:lnTo>
                  <a:lnTo>
                    <a:pt x="2422874" y="2208311"/>
                  </a:lnTo>
                  <a:lnTo>
                    <a:pt x="2422874" y="2217836"/>
                  </a:lnTo>
                  <a:close/>
                </a:path>
                <a:path w="9865360" h="2218054">
                  <a:moveTo>
                    <a:pt x="2403824" y="2217836"/>
                  </a:moveTo>
                  <a:lnTo>
                    <a:pt x="2394299" y="2217836"/>
                  </a:lnTo>
                  <a:lnTo>
                    <a:pt x="2394299" y="2208311"/>
                  </a:lnTo>
                  <a:lnTo>
                    <a:pt x="2403824" y="2208311"/>
                  </a:lnTo>
                  <a:lnTo>
                    <a:pt x="2403824" y="2217836"/>
                  </a:lnTo>
                  <a:close/>
                </a:path>
                <a:path w="9865360" h="2218054">
                  <a:moveTo>
                    <a:pt x="2384774" y="2217836"/>
                  </a:moveTo>
                  <a:lnTo>
                    <a:pt x="2375249" y="2217836"/>
                  </a:lnTo>
                  <a:lnTo>
                    <a:pt x="2375249" y="2208311"/>
                  </a:lnTo>
                  <a:lnTo>
                    <a:pt x="2384774" y="2208311"/>
                  </a:lnTo>
                  <a:lnTo>
                    <a:pt x="2384774" y="2217836"/>
                  </a:lnTo>
                  <a:close/>
                </a:path>
                <a:path w="9865360" h="2218054">
                  <a:moveTo>
                    <a:pt x="2365724" y="2217836"/>
                  </a:moveTo>
                  <a:lnTo>
                    <a:pt x="2356199" y="2217836"/>
                  </a:lnTo>
                  <a:lnTo>
                    <a:pt x="2356199" y="2208311"/>
                  </a:lnTo>
                  <a:lnTo>
                    <a:pt x="2365724" y="2208311"/>
                  </a:lnTo>
                  <a:lnTo>
                    <a:pt x="2365724" y="2217836"/>
                  </a:lnTo>
                  <a:close/>
                </a:path>
                <a:path w="9865360" h="2218054">
                  <a:moveTo>
                    <a:pt x="2346674" y="2217836"/>
                  </a:moveTo>
                  <a:lnTo>
                    <a:pt x="2337149" y="2217836"/>
                  </a:lnTo>
                  <a:lnTo>
                    <a:pt x="2337149" y="2208311"/>
                  </a:lnTo>
                  <a:lnTo>
                    <a:pt x="2346674" y="2208311"/>
                  </a:lnTo>
                  <a:lnTo>
                    <a:pt x="2346674" y="2217836"/>
                  </a:lnTo>
                  <a:close/>
                </a:path>
                <a:path w="9865360" h="2218054">
                  <a:moveTo>
                    <a:pt x="2327624" y="2217836"/>
                  </a:moveTo>
                  <a:lnTo>
                    <a:pt x="2318099" y="2217836"/>
                  </a:lnTo>
                  <a:lnTo>
                    <a:pt x="2318099" y="2208311"/>
                  </a:lnTo>
                  <a:lnTo>
                    <a:pt x="2327624" y="2208311"/>
                  </a:lnTo>
                  <a:lnTo>
                    <a:pt x="2327624" y="2217836"/>
                  </a:lnTo>
                  <a:close/>
                </a:path>
                <a:path w="9865360" h="2218054">
                  <a:moveTo>
                    <a:pt x="2308574" y="2217836"/>
                  </a:moveTo>
                  <a:lnTo>
                    <a:pt x="2299049" y="2217836"/>
                  </a:lnTo>
                  <a:lnTo>
                    <a:pt x="2299049" y="2208311"/>
                  </a:lnTo>
                  <a:lnTo>
                    <a:pt x="2308574" y="2208311"/>
                  </a:lnTo>
                  <a:lnTo>
                    <a:pt x="2308574" y="2217836"/>
                  </a:lnTo>
                  <a:close/>
                </a:path>
                <a:path w="9865360" h="2218054">
                  <a:moveTo>
                    <a:pt x="2289524" y="2217836"/>
                  </a:moveTo>
                  <a:lnTo>
                    <a:pt x="2279999" y="2217836"/>
                  </a:lnTo>
                  <a:lnTo>
                    <a:pt x="2279999" y="2208311"/>
                  </a:lnTo>
                  <a:lnTo>
                    <a:pt x="2289524" y="2208311"/>
                  </a:lnTo>
                  <a:lnTo>
                    <a:pt x="2289524" y="2217836"/>
                  </a:lnTo>
                  <a:close/>
                </a:path>
                <a:path w="9865360" h="2218054">
                  <a:moveTo>
                    <a:pt x="2270474" y="2217836"/>
                  </a:moveTo>
                  <a:lnTo>
                    <a:pt x="2260949" y="2217836"/>
                  </a:lnTo>
                  <a:lnTo>
                    <a:pt x="2260949" y="2208311"/>
                  </a:lnTo>
                  <a:lnTo>
                    <a:pt x="2270474" y="2208311"/>
                  </a:lnTo>
                  <a:lnTo>
                    <a:pt x="2270474" y="2217836"/>
                  </a:lnTo>
                  <a:close/>
                </a:path>
                <a:path w="9865360" h="2218054">
                  <a:moveTo>
                    <a:pt x="2251424" y="2217836"/>
                  </a:moveTo>
                  <a:lnTo>
                    <a:pt x="2241899" y="2217836"/>
                  </a:lnTo>
                  <a:lnTo>
                    <a:pt x="2241899" y="2208311"/>
                  </a:lnTo>
                  <a:lnTo>
                    <a:pt x="2251424" y="2208311"/>
                  </a:lnTo>
                  <a:lnTo>
                    <a:pt x="2251424" y="2217836"/>
                  </a:lnTo>
                  <a:close/>
                </a:path>
                <a:path w="9865360" h="2218054">
                  <a:moveTo>
                    <a:pt x="2232374" y="2217836"/>
                  </a:moveTo>
                  <a:lnTo>
                    <a:pt x="2222849" y="2217836"/>
                  </a:lnTo>
                  <a:lnTo>
                    <a:pt x="2222849" y="2208311"/>
                  </a:lnTo>
                  <a:lnTo>
                    <a:pt x="2232374" y="2208311"/>
                  </a:lnTo>
                  <a:lnTo>
                    <a:pt x="2232374" y="2217836"/>
                  </a:lnTo>
                  <a:close/>
                </a:path>
                <a:path w="9865360" h="2218054">
                  <a:moveTo>
                    <a:pt x="2213324" y="2217836"/>
                  </a:moveTo>
                  <a:lnTo>
                    <a:pt x="2203799" y="2217836"/>
                  </a:lnTo>
                  <a:lnTo>
                    <a:pt x="2203799" y="2208311"/>
                  </a:lnTo>
                  <a:lnTo>
                    <a:pt x="2213324" y="2208311"/>
                  </a:lnTo>
                  <a:lnTo>
                    <a:pt x="2213324" y="2217836"/>
                  </a:lnTo>
                  <a:close/>
                </a:path>
                <a:path w="9865360" h="2218054">
                  <a:moveTo>
                    <a:pt x="2194274" y="2217836"/>
                  </a:moveTo>
                  <a:lnTo>
                    <a:pt x="2184749" y="2217836"/>
                  </a:lnTo>
                  <a:lnTo>
                    <a:pt x="2184749" y="2208311"/>
                  </a:lnTo>
                  <a:lnTo>
                    <a:pt x="2194274" y="2208311"/>
                  </a:lnTo>
                  <a:lnTo>
                    <a:pt x="2194274" y="2217836"/>
                  </a:lnTo>
                  <a:close/>
                </a:path>
                <a:path w="9865360" h="2218054">
                  <a:moveTo>
                    <a:pt x="2175224" y="2217836"/>
                  </a:moveTo>
                  <a:lnTo>
                    <a:pt x="2165699" y="2217836"/>
                  </a:lnTo>
                  <a:lnTo>
                    <a:pt x="2165699" y="2208311"/>
                  </a:lnTo>
                  <a:lnTo>
                    <a:pt x="2175224" y="2208311"/>
                  </a:lnTo>
                  <a:lnTo>
                    <a:pt x="2175224" y="2217836"/>
                  </a:lnTo>
                  <a:close/>
                </a:path>
                <a:path w="9865360" h="2218054">
                  <a:moveTo>
                    <a:pt x="2156174" y="2217836"/>
                  </a:moveTo>
                  <a:lnTo>
                    <a:pt x="2146649" y="2217836"/>
                  </a:lnTo>
                  <a:lnTo>
                    <a:pt x="2146649" y="2208311"/>
                  </a:lnTo>
                  <a:lnTo>
                    <a:pt x="2156174" y="2208311"/>
                  </a:lnTo>
                  <a:lnTo>
                    <a:pt x="2156174" y="2217836"/>
                  </a:lnTo>
                  <a:close/>
                </a:path>
                <a:path w="9865360" h="2218054">
                  <a:moveTo>
                    <a:pt x="2137124" y="2217836"/>
                  </a:moveTo>
                  <a:lnTo>
                    <a:pt x="2127599" y="2217836"/>
                  </a:lnTo>
                  <a:lnTo>
                    <a:pt x="2127599" y="2208311"/>
                  </a:lnTo>
                  <a:lnTo>
                    <a:pt x="2137124" y="2208311"/>
                  </a:lnTo>
                  <a:lnTo>
                    <a:pt x="2137124" y="2217836"/>
                  </a:lnTo>
                  <a:close/>
                </a:path>
                <a:path w="9865360" h="2218054">
                  <a:moveTo>
                    <a:pt x="2118074" y="2217836"/>
                  </a:moveTo>
                  <a:lnTo>
                    <a:pt x="2108549" y="2217836"/>
                  </a:lnTo>
                  <a:lnTo>
                    <a:pt x="2108549" y="2208311"/>
                  </a:lnTo>
                  <a:lnTo>
                    <a:pt x="2118074" y="2208311"/>
                  </a:lnTo>
                  <a:lnTo>
                    <a:pt x="2118074" y="2217836"/>
                  </a:lnTo>
                  <a:close/>
                </a:path>
                <a:path w="9865360" h="2218054">
                  <a:moveTo>
                    <a:pt x="2099024" y="2217836"/>
                  </a:moveTo>
                  <a:lnTo>
                    <a:pt x="2089499" y="2217836"/>
                  </a:lnTo>
                  <a:lnTo>
                    <a:pt x="2089499" y="2208311"/>
                  </a:lnTo>
                  <a:lnTo>
                    <a:pt x="2099024" y="2208311"/>
                  </a:lnTo>
                  <a:lnTo>
                    <a:pt x="2099024" y="2217836"/>
                  </a:lnTo>
                  <a:close/>
                </a:path>
                <a:path w="9865360" h="2218054">
                  <a:moveTo>
                    <a:pt x="2079974" y="2217836"/>
                  </a:moveTo>
                  <a:lnTo>
                    <a:pt x="2070449" y="2217836"/>
                  </a:lnTo>
                  <a:lnTo>
                    <a:pt x="2070449" y="2208311"/>
                  </a:lnTo>
                  <a:lnTo>
                    <a:pt x="2079974" y="2208311"/>
                  </a:lnTo>
                  <a:lnTo>
                    <a:pt x="2079974" y="2217836"/>
                  </a:lnTo>
                  <a:close/>
                </a:path>
                <a:path w="9865360" h="2218054">
                  <a:moveTo>
                    <a:pt x="2060924" y="2217836"/>
                  </a:moveTo>
                  <a:lnTo>
                    <a:pt x="2051399" y="2217836"/>
                  </a:lnTo>
                  <a:lnTo>
                    <a:pt x="2051399" y="2208311"/>
                  </a:lnTo>
                  <a:lnTo>
                    <a:pt x="2060924" y="2208311"/>
                  </a:lnTo>
                  <a:lnTo>
                    <a:pt x="2060924" y="2217836"/>
                  </a:lnTo>
                  <a:close/>
                </a:path>
                <a:path w="9865360" h="2218054">
                  <a:moveTo>
                    <a:pt x="2041874" y="2217836"/>
                  </a:moveTo>
                  <a:lnTo>
                    <a:pt x="2032349" y="2217836"/>
                  </a:lnTo>
                  <a:lnTo>
                    <a:pt x="2032349" y="2208311"/>
                  </a:lnTo>
                  <a:lnTo>
                    <a:pt x="2041874" y="2208311"/>
                  </a:lnTo>
                  <a:lnTo>
                    <a:pt x="2041874" y="2217836"/>
                  </a:lnTo>
                  <a:close/>
                </a:path>
                <a:path w="9865360" h="2218054">
                  <a:moveTo>
                    <a:pt x="2022824" y="2217836"/>
                  </a:moveTo>
                  <a:lnTo>
                    <a:pt x="2013299" y="2217836"/>
                  </a:lnTo>
                  <a:lnTo>
                    <a:pt x="2013299" y="2208311"/>
                  </a:lnTo>
                  <a:lnTo>
                    <a:pt x="2022824" y="2208311"/>
                  </a:lnTo>
                  <a:lnTo>
                    <a:pt x="2022824" y="2217836"/>
                  </a:lnTo>
                  <a:close/>
                </a:path>
                <a:path w="9865360" h="2218054">
                  <a:moveTo>
                    <a:pt x="2003774" y="2217836"/>
                  </a:moveTo>
                  <a:lnTo>
                    <a:pt x="1994249" y="2217836"/>
                  </a:lnTo>
                  <a:lnTo>
                    <a:pt x="1994249" y="2208311"/>
                  </a:lnTo>
                  <a:lnTo>
                    <a:pt x="2003774" y="2208311"/>
                  </a:lnTo>
                  <a:lnTo>
                    <a:pt x="2003774" y="2217836"/>
                  </a:lnTo>
                  <a:close/>
                </a:path>
                <a:path w="9865360" h="2218054">
                  <a:moveTo>
                    <a:pt x="1984724" y="2217836"/>
                  </a:moveTo>
                  <a:lnTo>
                    <a:pt x="1975199" y="2217836"/>
                  </a:lnTo>
                  <a:lnTo>
                    <a:pt x="1975199" y="2208311"/>
                  </a:lnTo>
                  <a:lnTo>
                    <a:pt x="1984724" y="2208311"/>
                  </a:lnTo>
                  <a:lnTo>
                    <a:pt x="1984724" y="2217836"/>
                  </a:lnTo>
                  <a:close/>
                </a:path>
                <a:path w="9865360" h="2218054">
                  <a:moveTo>
                    <a:pt x="1965674" y="2217836"/>
                  </a:moveTo>
                  <a:lnTo>
                    <a:pt x="1956149" y="2217836"/>
                  </a:lnTo>
                  <a:lnTo>
                    <a:pt x="1956149" y="2208311"/>
                  </a:lnTo>
                  <a:lnTo>
                    <a:pt x="1965674" y="2208311"/>
                  </a:lnTo>
                  <a:lnTo>
                    <a:pt x="1965674" y="2217836"/>
                  </a:lnTo>
                  <a:close/>
                </a:path>
                <a:path w="9865360" h="2218054">
                  <a:moveTo>
                    <a:pt x="1946624" y="2217836"/>
                  </a:moveTo>
                  <a:lnTo>
                    <a:pt x="1937099" y="2217836"/>
                  </a:lnTo>
                  <a:lnTo>
                    <a:pt x="1937099" y="2208311"/>
                  </a:lnTo>
                  <a:lnTo>
                    <a:pt x="1946624" y="2208311"/>
                  </a:lnTo>
                  <a:lnTo>
                    <a:pt x="1946624" y="2217836"/>
                  </a:lnTo>
                  <a:close/>
                </a:path>
                <a:path w="9865360" h="2218054">
                  <a:moveTo>
                    <a:pt x="1927574" y="2217836"/>
                  </a:moveTo>
                  <a:lnTo>
                    <a:pt x="1918049" y="2217836"/>
                  </a:lnTo>
                  <a:lnTo>
                    <a:pt x="1918049" y="2208311"/>
                  </a:lnTo>
                  <a:lnTo>
                    <a:pt x="1927574" y="2208311"/>
                  </a:lnTo>
                  <a:lnTo>
                    <a:pt x="1927574" y="2217836"/>
                  </a:lnTo>
                  <a:close/>
                </a:path>
                <a:path w="9865360" h="2218054">
                  <a:moveTo>
                    <a:pt x="1908524" y="2217836"/>
                  </a:moveTo>
                  <a:lnTo>
                    <a:pt x="1898999" y="2217836"/>
                  </a:lnTo>
                  <a:lnTo>
                    <a:pt x="1898999" y="2208311"/>
                  </a:lnTo>
                  <a:lnTo>
                    <a:pt x="1908524" y="2208311"/>
                  </a:lnTo>
                  <a:lnTo>
                    <a:pt x="1908524" y="2217836"/>
                  </a:lnTo>
                  <a:close/>
                </a:path>
                <a:path w="9865360" h="2218054">
                  <a:moveTo>
                    <a:pt x="1889474" y="2217836"/>
                  </a:moveTo>
                  <a:lnTo>
                    <a:pt x="1879949" y="2217836"/>
                  </a:lnTo>
                  <a:lnTo>
                    <a:pt x="1879949" y="2208311"/>
                  </a:lnTo>
                  <a:lnTo>
                    <a:pt x="1889474" y="2208311"/>
                  </a:lnTo>
                  <a:lnTo>
                    <a:pt x="1889474" y="2217836"/>
                  </a:lnTo>
                  <a:close/>
                </a:path>
                <a:path w="9865360" h="2218054">
                  <a:moveTo>
                    <a:pt x="1870424" y="2217836"/>
                  </a:moveTo>
                  <a:lnTo>
                    <a:pt x="1860899" y="2217836"/>
                  </a:lnTo>
                  <a:lnTo>
                    <a:pt x="1860899" y="2208311"/>
                  </a:lnTo>
                  <a:lnTo>
                    <a:pt x="1870424" y="2208311"/>
                  </a:lnTo>
                  <a:lnTo>
                    <a:pt x="1870424" y="2217836"/>
                  </a:lnTo>
                  <a:close/>
                </a:path>
                <a:path w="9865360" h="2218054">
                  <a:moveTo>
                    <a:pt x="1851374" y="2217836"/>
                  </a:moveTo>
                  <a:lnTo>
                    <a:pt x="1841849" y="2217836"/>
                  </a:lnTo>
                  <a:lnTo>
                    <a:pt x="1841849" y="2208311"/>
                  </a:lnTo>
                  <a:lnTo>
                    <a:pt x="1851374" y="2208311"/>
                  </a:lnTo>
                  <a:lnTo>
                    <a:pt x="1851374" y="2217836"/>
                  </a:lnTo>
                  <a:close/>
                </a:path>
                <a:path w="9865360" h="2218054">
                  <a:moveTo>
                    <a:pt x="1832324" y="2217836"/>
                  </a:moveTo>
                  <a:lnTo>
                    <a:pt x="1822799" y="2217836"/>
                  </a:lnTo>
                  <a:lnTo>
                    <a:pt x="1822799" y="2208311"/>
                  </a:lnTo>
                  <a:lnTo>
                    <a:pt x="1832324" y="2208311"/>
                  </a:lnTo>
                  <a:lnTo>
                    <a:pt x="1832324" y="2217836"/>
                  </a:lnTo>
                  <a:close/>
                </a:path>
                <a:path w="9865360" h="2218054">
                  <a:moveTo>
                    <a:pt x="1813274" y="2217836"/>
                  </a:moveTo>
                  <a:lnTo>
                    <a:pt x="1803749" y="2217836"/>
                  </a:lnTo>
                  <a:lnTo>
                    <a:pt x="1803749" y="2208311"/>
                  </a:lnTo>
                  <a:lnTo>
                    <a:pt x="1813274" y="2208311"/>
                  </a:lnTo>
                  <a:lnTo>
                    <a:pt x="1813274" y="2217836"/>
                  </a:lnTo>
                  <a:close/>
                </a:path>
                <a:path w="9865360" h="2218054">
                  <a:moveTo>
                    <a:pt x="1794224" y="2217836"/>
                  </a:moveTo>
                  <a:lnTo>
                    <a:pt x="1784699" y="2217836"/>
                  </a:lnTo>
                  <a:lnTo>
                    <a:pt x="1784699" y="2208311"/>
                  </a:lnTo>
                  <a:lnTo>
                    <a:pt x="1794224" y="2208311"/>
                  </a:lnTo>
                  <a:lnTo>
                    <a:pt x="1794224" y="2217836"/>
                  </a:lnTo>
                  <a:close/>
                </a:path>
                <a:path w="9865360" h="2218054">
                  <a:moveTo>
                    <a:pt x="1775174" y="2217836"/>
                  </a:moveTo>
                  <a:lnTo>
                    <a:pt x="1765649" y="2217836"/>
                  </a:lnTo>
                  <a:lnTo>
                    <a:pt x="1765649" y="2208311"/>
                  </a:lnTo>
                  <a:lnTo>
                    <a:pt x="1775174" y="2208311"/>
                  </a:lnTo>
                  <a:lnTo>
                    <a:pt x="1775174" y="2217836"/>
                  </a:lnTo>
                  <a:close/>
                </a:path>
                <a:path w="9865360" h="2218054">
                  <a:moveTo>
                    <a:pt x="1756124" y="2217836"/>
                  </a:moveTo>
                  <a:lnTo>
                    <a:pt x="1746599" y="2217836"/>
                  </a:lnTo>
                  <a:lnTo>
                    <a:pt x="1746599" y="2208311"/>
                  </a:lnTo>
                  <a:lnTo>
                    <a:pt x="1756124" y="2208311"/>
                  </a:lnTo>
                  <a:lnTo>
                    <a:pt x="1756124" y="2217836"/>
                  </a:lnTo>
                  <a:close/>
                </a:path>
                <a:path w="9865360" h="2218054">
                  <a:moveTo>
                    <a:pt x="1737074" y="2217836"/>
                  </a:moveTo>
                  <a:lnTo>
                    <a:pt x="1727549" y="2217836"/>
                  </a:lnTo>
                  <a:lnTo>
                    <a:pt x="1727549" y="2208311"/>
                  </a:lnTo>
                  <a:lnTo>
                    <a:pt x="1737074" y="2208311"/>
                  </a:lnTo>
                  <a:lnTo>
                    <a:pt x="1737074" y="2217836"/>
                  </a:lnTo>
                  <a:close/>
                </a:path>
                <a:path w="9865360" h="2218054">
                  <a:moveTo>
                    <a:pt x="1718024" y="2217836"/>
                  </a:moveTo>
                  <a:lnTo>
                    <a:pt x="1708499" y="2217836"/>
                  </a:lnTo>
                  <a:lnTo>
                    <a:pt x="1708499" y="2208311"/>
                  </a:lnTo>
                  <a:lnTo>
                    <a:pt x="1718024" y="2208311"/>
                  </a:lnTo>
                  <a:lnTo>
                    <a:pt x="1718024" y="2217836"/>
                  </a:lnTo>
                  <a:close/>
                </a:path>
                <a:path w="9865360" h="2218054">
                  <a:moveTo>
                    <a:pt x="1698974" y="2217836"/>
                  </a:moveTo>
                  <a:lnTo>
                    <a:pt x="1689449" y="2217836"/>
                  </a:lnTo>
                  <a:lnTo>
                    <a:pt x="1689449" y="2208311"/>
                  </a:lnTo>
                  <a:lnTo>
                    <a:pt x="1698974" y="2208311"/>
                  </a:lnTo>
                  <a:lnTo>
                    <a:pt x="1698974" y="2217836"/>
                  </a:lnTo>
                  <a:close/>
                </a:path>
                <a:path w="9865360" h="2218054">
                  <a:moveTo>
                    <a:pt x="1679924" y="2217836"/>
                  </a:moveTo>
                  <a:lnTo>
                    <a:pt x="1670399" y="2217836"/>
                  </a:lnTo>
                  <a:lnTo>
                    <a:pt x="1670399" y="2208311"/>
                  </a:lnTo>
                  <a:lnTo>
                    <a:pt x="1679924" y="2208311"/>
                  </a:lnTo>
                  <a:lnTo>
                    <a:pt x="1679924" y="2217836"/>
                  </a:lnTo>
                  <a:close/>
                </a:path>
                <a:path w="9865360" h="2218054">
                  <a:moveTo>
                    <a:pt x="1660874" y="2217836"/>
                  </a:moveTo>
                  <a:lnTo>
                    <a:pt x="1651349" y="2217836"/>
                  </a:lnTo>
                  <a:lnTo>
                    <a:pt x="1651349" y="2208311"/>
                  </a:lnTo>
                  <a:lnTo>
                    <a:pt x="1660874" y="2208311"/>
                  </a:lnTo>
                  <a:lnTo>
                    <a:pt x="1660874" y="2217836"/>
                  </a:lnTo>
                  <a:close/>
                </a:path>
                <a:path w="9865360" h="2218054">
                  <a:moveTo>
                    <a:pt x="1641824" y="2217836"/>
                  </a:moveTo>
                  <a:lnTo>
                    <a:pt x="1632299" y="2217836"/>
                  </a:lnTo>
                  <a:lnTo>
                    <a:pt x="1632299" y="2208311"/>
                  </a:lnTo>
                  <a:lnTo>
                    <a:pt x="1641824" y="2208311"/>
                  </a:lnTo>
                  <a:lnTo>
                    <a:pt x="1641824" y="2217836"/>
                  </a:lnTo>
                  <a:close/>
                </a:path>
                <a:path w="9865360" h="2218054">
                  <a:moveTo>
                    <a:pt x="1622774" y="2217836"/>
                  </a:moveTo>
                  <a:lnTo>
                    <a:pt x="1613249" y="2217836"/>
                  </a:lnTo>
                  <a:lnTo>
                    <a:pt x="1613249" y="2208311"/>
                  </a:lnTo>
                  <a:lnTo>
                    <a:pt x="1622774" y="2208311"/>
                  </a:lnTo>
                  <a:lnTo>
                    <a:pt x="1622774" y="2217836"/>
                  </a:lnTo>
                  <a:close/>
                </a:path>
                <a:path w="9865360" h="2218054">
                  <a:moveTo>
                    <a:pt x="1603724" y="2217836"/>
                  </a:moveTo>
                  <a:lnTo>
                    <a:pt x="1594199" y="2217836"/>
                  </a:lnTo>
                  <a:lnTo>
                    <a:pt x="1594199" y="2208311"/>
                  </a:lnTo>
                  <a:lnTo>
                    <a:pt x="1603724" y="2208311"/>
                  </a:lnTo>
                  <a:lnTo>
                    <a:pt x="1603724" y="2217836"/>
                  </a:lnTo>
                  <a:close/>
                </a:path>
                <a:path w="9865360" h="2218054">
                  <a:moveTo>
                    <a:pt x="1584674" y="2217836"/>
                  </a:moveTo>
                  <a:lnTo>
                    <a:pt x="1575149" y="2217836"/>
                  </a:lnTo>
                  <a:lnTo>
                    <a:pt x="1575149" y="2208311"/>
                  </a:lnTo>
                  <a:lnTo>
                    <a:pt x="1584674" y="2208311"/>
                  </a:lnTo>
                  <a:lnTo>
                    <a:pt x="1584674" y="2217836"/>
                  </a:lnTo>
                  <a:close/>
                </a:path>
                <a:path w="9865360" h="2218054">
                  <a:moveTo>
                    <a:pt x="1565624" y="2217836"/>
                  </a:moveTo>
                  <a:lnTo>
                    <a:pt x="1556099" y="2217836"/>
                  </a:lnTo>
                  <a:lnTo>
                    <a:pt x="1556099" y="2208311"/>
                  </a:lnTo>
                  <a:lnTo>
                    <a:pt x="1565624" y="2208311"/>
                  </a:lnTo>
                  <a:lnTo>
                    <a:pt x="1565624" y="2217836"/>
                  </a:lnTo>
                  <a:close/>
                </a:path>
                <a:path w="9865360" h="2218054">
                  <a:moveTo>
                    <a:pt x="1546574" y="2217836"/>
                  </a:moveTo>
                  <a:lnTo>
                    <a:pt x="1537049" y="2217836"/>
                  </a:lnTo>
                  <a:lnTo>
                    <a:pt x="1537049" y="2208311"/>
                  </a:lnTo>
                  <a:lnTo>
                    <a:pt x="1546574" y="2208311"/>
                  </a:lnTo>
                  <a:lnTo>
                    <a:pt x="1546574" y="2217836"/>
                  </a:lnTo>
                  <a:close/>
                </a:path>
                <a:path w="9865360" h="2218054">
                  <a:moveTo>
                    <a:pt x="1527524" y="2217836"/>
                  </a:moveTo>
                  <a:lnTo>
                    <a:pt x="1517999" y="2217836"/>
                  </a:lnTo>
                  <a:lnTo>
                    <a:pt x="1517999" y="2208311"/>
                  </a:lnTo>
                  <a:lnTo>
                    <a:pt x="1527524" y="2208311"/>
                  </a:lnTo>
                  <a:lnTo>
                    <a:pt x="1527524" y="2217836"/>
                  </a:lnTo>
                  <a:close/>
                </a:path>
                <a:path w="9865360" h="2218054">
                  <a:moveTo>
                    <a:pt x="1508474" y="2217836"/>
                  </a:moveTo>
                  <a:lnTo>
                    <a:pt x="1498949" y="2217836"/>
                  </a:lnTo>
                  <a:lnTo>
                    <a:pt x="1498949" y="2208311"/>
                  </a:lnTo>
                  <a:lnTo>
                    <a:pt x="1508474" y="2208311"/>
                  </a:lnTo>
                  <a:lnTo>
                    <a:pt x="1508474" y="2217836"/>
                  </a:lnTo>
                  <a:close/>
                </a:path>
                <a:path w="9865360" h="2218054">
                  <a:moveTo>
                    <a:pt x="1489424" y="2217836"/>
                  </a:moveTo>
                  <a:lnTo>
                    <a:pt x="1479899" y="2217836"/>
                  </a:lnTo>
                  <a:lnTo>
                    <a:pt x="1479899" y="2208311"/>
                  </a:lnTo>
                  <a:lnTo>
                    <a:pt x="1489424" y="2208311"/>
                  </a:lnTo>
                  <a:lnTo>
                    <a:pt x="1489424" y="2217836"/>
                  </a:lnTo>
                  <a:close/>
                </a:path>
                <a:path w="9865360" h="2218054">
                  <a:moveTo>
                    <a:pt x="1470374" y="2217836"/>
                  </a:moveTo>
                  <a:lnTo>
                    <a:pt x="1460849" y="2217836"/>
                  </a:lnTo>
                  <a:lnTo>
                    <a:pt x="1460849" y="2208311"/>
                  </a:lnTo>
                  <a:lnTo>
                    <a:pt x="1470374" y="2208311"/>
                  </a:lnTo>
                  <a:lnTo>
                    <a:pt x="1470374" y="2217836"/>
                  </a:lnTo>
                  <a:close/>
                </a:path>
                <a:path w="9865360" h="2218054">
                  <a:moveTo>
                    <a:pt x="1451324" y="2217836"/>
                  </a:moveTo>
                  <a:lnTo>
                    <a:pt x="1441799" y="2217836"/>
                  </a:lnTo>
                  <a:lnTo>
                    <a:pt x="1441799" y="2208311"/>
                  </a:lnTo>
                  <a:lnTo>
                    <a:pt x="1451324" y="2208311"/>
                  </a:lnTo>
                  <a:lnTo>
                    <a:pt x="1451324" y="2217836"/>
                  </a:lnTo>
                  <a:close/>
                </a:path>
                <a:path w="9865360" h="2218054">
                  <a:moveTo>
                    <a:pt x="1432274" y="2217836"/>
                  </a:moveTo>
                  <a:lnTo>
                    <a:pt x="1422749" y="2217836"/>
                  </a:lnTo>
                  <a:lnTo>
                    <a:pt x="1422749" y="2208311"/>
                  </a:lnTo>
                  <a:lnTo>
                    <a:pt x="1432274" y="2208311"/>
                  </a:lnTo>
                  <a:lnTo>
                    <a:pt x="1432274" y="2217836"/>
                  </a:lnTo>
                  <a:close/>
                </a:path>
                <a:path w="9865360" h="2218054">
                  <a:moveTo>
                    <a:pt x="1413224" y="2217836"/>
                  </a:moveTo>
                  <a:lnTo>
                    <a:pt x="1403699" y="2217836"/>
                  </a:lnTo>
                  <a:lnTo>
                    <a:pt x="1403699" y="2208311"/>
                  </a:lnTo>
                  <a:lnTo>
                    <a:pt x="1413224" y="2208311"/>
                  </a:lnTo>
                  <a:lnTo>
                    <a:pt x="1413224" y="2217836"/>
                  </a:lnTo>
                  <a:close/>
                </a:path>
                <a:path w="9865360" h="2218054">
                  <a:moveTo>
                    <a:pt x="1394174" y="2217836"/>
                  </a:moveTo>
                  <a:lnTo>
                    <a:pt x="1384649" y="2217836"/>
                  </a:lnTo>
                  <a:lnTo>
                    <a:pt x="1384649" y="2208311"/>
                  </a:lnTo>
                  <a:lnTo>
                    <a:pt x="1394174" y="2208311"/>
                  </a:lnTo>
                  <a:lnTo>
                    <a:pt x="1394174" y="2217836"/>
                  </a:lnTo>
                  <a:close/>
                </a:path>
                <a:path w="9865360" h="2218054">
                  <a:moveTo>
                    <a:pt x="1375124" y="2217836"/>
                  </a:moveTo>
                  <a:lnTo>
                    <a:pt x="1365599" y="2217836"/>
                  </a:lnTo>
                  <a:lnTo>
                    <a:pt x="1365599" y="2208311"/>
                  </a:lnTo>
                  <a:lnTo>
                    <a:pt x="1375124" y="2208311"/>
                  </a:lnTo>
                  <a:lnTo>
                    <a:pt x="1375124" y="2217836"/>
                  </a:lnTo>
                  <a:close/>
                </a:path>
                <a:path w="9865360" h="2218054">
                  <a:moveTo>
                    <a:pt x="1356074" y="2217836"/>
                  </a:moveTo>
                  <a:lnTo>
                    <a:pt x="1346549" y="2217836"/>
                  </a:lnTo>
                  <a:lnTo>
                    <a:pt x="1346549" y="2208311"/>
                  </a:lnTo>
                  <a:lnTo>
                    <a:pt x="1356074" y="2208311"/>
                  </a:lnTo>
                  <a:lnTo>
                    <a:pt x="1356074" y="2217836"/>
                  </a:lnTo>
                  <a:close/>
                </a:path>
                <a:path w="9865360" h="2218054">
                  <a:moveTo>
                    <a:pt x="1337024" y="2217836"/>
                  </a:moveTo>
                  <a:lnTo>
                    <a:pt x="1327499" y="2217836"/>
                  </a:lnTo>
                  <a:lnTo>
                    <a:pt x="1327499" y="2208311"/>
                  </a:lnTo>
                  <a:lnTo>
                    <a:pt x="1337024" y="2208311"/>
                  </a:lnTo>
                  <a:lnTo>
                    <a:pt x="1337024" y="2217836"/>
                  </a:lnTo>
                  <a:close/>
                </a:path>
                <a:path w="9865360" h="2218054">
                  <a:moveTo>
                    <a:pt x="1317974" y="2217836"/>
                  </a:moveTo>
                  <a:lnTo>
                    <a:pt x="1308449" y="2217836"/>
                  </a:lnTo>
                  <a:lnTo>
                    <a:pt x="1308449" y="2208311"/>
                  </a:lnTo>
                  <a:lnTo>
                    <a:pt x="1317974" y="2208311"/>
                  </a:lnTo>
                  <a:lnTo>
                    <a:pt x="1317974" y="2217836"/>
                  </a:lnTo>
                  <a:close/>
                </a:path>
                <a:path w="9865360" h="2218054">
                  <a:moveTo>
                    <a:pt x="1298924" y="2217836"/>
                  </a:moveTo>
                  <a:lnTo>
                    <a:pt x="1289399" y="2217836"/>
                  </a:lnTo>
                  <a:lnTo>
                    <a:pt x="1289399" y="2208311"/>
                  </a:lnTo>
                  <a:lnTo>
                    <a:pt x="1298924" y="2208311"/>
                  </a:lnTo>
                  <a:lnTo>
                    <a:pt x="1298924" y="2217836"/>
                  </a:lnTo>
                  <a:close/>
                </a:path>
                <a:path w="9865360" h="2218054">
                  <a:moveTo>
                    <a:pt x="1279874" y="2217836"/>
                  </a:moveTo>
                  <a:lnTo>
                    <a:pt x="1270349" y="2217836"/>
                  </a:lnTo>
                  <a:lnTo>
                    <a:pt x="1270349" y="2208311"/>
                  </a:lnTo>
                  <a:lnTo>
                    <a:pt x="1279874" y="2208311"/>
                  </a:lnTo>
                  <a:lnTo>
                    <a:pt x="1279874" y="2217836"/>
                  </a:lnTo>
                  <a:close/>
                </a:path>
                <a:path w="9865360" h="2218054">
                  <a:moveTo>
                    <a:pt x="1260824" y="2217836"/>
                  </a:moveTo>
                  <a:lnTo>
                    <a:pt x="1251299" y="2217836"/>
                  </a:lnTo>
                  <a:lnTo>
                    <a:pt x="1251299" y="2208311"/>
                  </a:lnTo>
                  <a:lnTo>
                    <a:pt x="1260824" y="2208311"/>
                  </a:lnTo>
                  <a:lnTo>
                    <a:pt x="1260824" y="2217836"/>
                  </a:lnTo>
                  <a:close/>
                </a:path>
                <a:path w="9865360" h="2218054">
                  <a:moveTo>
                    <a:pt x="1241774" y="2217836"/>
                  </a:moveTo>
                  <a:lnTo>
                    <a:pt x="1232249" y="2217836"/>
                  </a:lnTo>
                  <a:lnTo>
                    <a:pt x="1232249" y="2208311"/>
                  </a:lnTo>
                  <a:lnTo>
                    <a:pt x="1241774" y="2208311"/>
                  </a:lnTo>
                  <a:lnTo>
                    <a:pt x="1241774" y="2217836"/>
                  </a:lnTo>
                  <a:close/>
                </a:path>
                <a:path w="9865360" h="2218054">
                  <a:moveTo>
                    <a:pt x="1222724" y="2217836"/>
                  </a:moveTo>
                  <a:lnTo>
                    <a:pt x="1213199" y="2217836"/>
                  </a:lnTo>
                  <a:lnTo>
                    <a:pt x="1213199" y="2208311"/>
                  </a:lnTo>
                  <a:lnTo>
                    <a:pt x="1222724" y="2208311"/>
                  </a:lnTo>
                  <a:lnTo>
                    <a:pt x="1222724" y="2217836"/>
                  </a:lnTo>
                  <a:close/>
                </a:path>
                <a:path w="9865360" h="2218054">
                  <a:moveTo>
                    <a:pt x="1203674" y="2217836"/>
                  </a:moveTo>
                  <a:lnTo>
                    <a:pt x="1194149" y="2217836"/>
                  </a:lnTo>
                  <a:lnTo>
                    <a:pt x="1194149" y="2208311"/>
                  </a:lnTo>
                  <a:lnTo>
                    <a:pt x="1203674" y="2208311"/>
                  </a:lnTo>
                  <a:lnTo>
                    <a:pt x="1203674" y="2217836"/>
                  </a:lnTo>
                  <a:close/>
                </a:path>
                <a:path w="9865360" h="2218054">
                  <a:moveTo>
                    <a:pt x="1184624" y="2217836"/>
                  </a:moveTo>
                  <a:lnTo>
                    <a:pt x="1175099" y="2217836"/>
                  </a:lnTo>
                  <a:lnTo>
                    <a:pt x="1175099" y="2208311"/>
                  </a:lnTo>
                  <a:lnTo>
                    <a:pt x="1184624" y="2208311"/>
                  </a:lnTo>
                  <a:lnTo>
                    <a:pt x="1184624" y="2217836"/>
                  </a:lnTo>
                  <a:close/>
                </a:path>
                <a:path w="9865360" h="2218054">
                  <a:moveTo>
                    <a:pt x="1165574" y="2217836"/>
                  </a:moveTo>
                  <a:lnTo>
                    <a:pt x="1156049" y="2217836"/>
                  </a:lnTo>
                  <a:lnTo>
                    <a:pt x="1156049" y="2208311"/>
                  </a:lnTo>
                  <a:lnTo>
                    <a:pt x="1165574" y="2208311"/>
                  </a:lnTo>
                  <a:lnTo>
                    <a:pt x="1165574" y="2217836"/>
                  </a:lnTo>
                  <a:close/>
                </a:path>
                <a:path w="9865360" h="2218054">
                  <a:moveTo>
                    <a:pt x="1146524" y="2217836"/>
                  </a:moveTo>
                  <a:lnTo>
                    <a:pt x="1136999" y="2217836"/>
                  </a:lnTo>
                  <a:lnTo>
                    <a:pt x="1136999" y="2208311"/>
                  </a:lnTo>
                  <a:lnTo>
                    <a:pt x="1146524" y="2208311"/>
                  </a:lnTo>
                  <a:lnTo>
                    <a:pt x="1146524" y="2217836"/>
                  </a:lnTo>
                  <a:close/>
                </a:path>
                <a:path w="9865360" h="2218054">
                  <a:moveTo>
                    <a:pt x="1127474" y="2217836"/>
                  </a:moveTo>
                  <a:lnTo>
                    <a:pt x="1117949" y="2217836"/>
                  </a:lnTo>
                  <a:lnTo>
                    <a:pt x="1117949" y="2208311"/>
                  </a:lnTo>
                  <a:lnTo>
                    <a:pt x="1127474" y="2208311"/>
                  </a:lnTo>
                  <a:lnTo>
                    <a:pt x="1127474" y="2217836"/>
                  </a:lnTo>
                  <a:close/>
                </a:path>
                <a:path w="9865360" h="2218054">
                  <a:moveTo>
                    <a:pt x="1108424" y="2217836"/>
                  </a:moveTo>
                  <a:lnTo>
                    <a:pt x="1098899" y="2217836"/>
                  </a:lnTo>
                  <a:lnTo>
                    <a:pt x="1098899" y="2208311"/>
                  </a:lnTo>
                  <a:lnTo>
                    <a:pt x="1108424" y="2208311"/>
                  </a:lnTo>
                  <a:lnTo>
                    <a:pt x="1108424" y="2217836"/>
                  </a:lnTo>
                  <a:close/>
                </a:path>
                <a:path w="9865360" h="2218054">
                  <a:moveTo>
                    <a:pt x="1089374" y="2217836"/>
                  </a:moveTo>
                  <a:lnTo>
                    <a:pt x="1079849" y="2217836"/>
                  </a:lnTo>
                  <a:lnTo>
                    <a:pt x="1079849" y="2208311"/>
                  </a:lnTo>
                  <a:lnTo>
                    <a:pt x="1089374" y="2208311"/>
                  </a:lnTo>
                  <a:lnTo>
                    <a:pt x="1089374" y="2217836"/>
                  </a:lnTo>
                  <a:close/>
                </a:path>
                <a:path w="9865360" h="2218054">
                  <a:moveTo>
                    <a:pt x="1070324" y="2217836"/>
                  </a:moveTo>
                  <a:lnTo>
                    <a:pt x="1060799" y="2217836"/>
                  </a:lnTo>
                  <a:lnTo>
                    <a:pt x="1060799" y="2208311"/>
                  </a:lnTo>
                  <a:lnTo>
                    <a:pt x="1070324" y="2208311"/>
                  </a:lnTo>
                  <a:lnTo>
                    <a:pt x="1070324" y="2217836"/>
                  </a:lnTo>
                  <a:close/>
                </a:path>
                <a:path w="9865360" h="2218054">
                  <a:moveTo>
                    <a:pt x="1051274" y="2217836"/>
                  </a:moveTo>
                  <a:lnTo>
                    <a:pt x="1041749" y="2217836"/>
                  </a:lnTo>
                  <a:lnTo>
                    <a:pt x="1041749" y="2208311"/>
                  </a:lnTo>
                  <a:lnTo>
                    <a:pt x="1051274" y="2208311"/>
                  </a:lnTo>
                  <a:lnTo>
                    <a:pt x="1051274" y="2217836"/>
                  </a:lnTo>
                  <a:close/>
                </a:path>
                <a:path w="9865360" h="2218054">
                  <a:moveTo>
                    <a:pt x="1032224" y="2217836"/>
                  </a:moveTo>
                  <a:lnTo>
                    <a:pt x="1022699" y="2217836"/>
                  </a:lnTo>
                  <a:lnTo>
                    <a:pt x="1022699" y="2208311"/>
                  </a:lnTo>
                  <a:lnTo>
                    <a:pt x="1032224" y="2208311"/>
                  </a:lnTo>
                  <a:lnTo>
                    <a:pt x="1032224" y="2217836"/>
                  </a:lnTo>
                  <a:close/>
                </a:path>
                <a:path w="9865360" h="2218054">
                  <a:moveTo>
                    <a:pt x="1013174" y="2217836"/>
                  </a:moveTo>
                  <a:lnTo>
                    <a:pt x="1003649" y="2217836"/>
                  </a:lnTo>
                  <a:lnTo>
                    <a:pt x="1003649" y="2208311"/>
                  </a:lnTo>
                  <a:lnTo>
                    <a:pt x="1013174" y="2208311"/>
                  </a:lnTo>
                  <a:lnTo>
                    <a:pt x="1013174" y="2217836"/>
                  </a:lnTo>
                  <a:close/>
                </a:path>
                <a:path w="9865360" h="2218054">
                  <a:moveTo>
                    <a:pt x="994124" y="2217836"/>
                  </a:moveTo>
                  <a:lnTo>
                    <a:pt x="984599" y="2217836"/>
                  </a:lnTo>
                  <a:lnTo>
                    <a:pt x="984599" y="2208311"/>
                  </a:lnTo>
                  <a:lnTo>
                    <a:pt x="994124" y="2208311"/>
                  </a:lnTo>
                  <a:lnTo>
                    <a:pt x="994124" y="2217836"/>
                  </a:lnTo>
                  <a:close/>
                </a:path>
                <a:path w="9865360" h="2218054">
                  <a:moveTo>
                    <a:pt x="975074" y="2217836"/>
                  </a:moveTo>
                  <a:lnTo>
                    <a:pt x="965549" y="2217836"/>
                  </a:lnTo>
                  <a:lnTo>
                    <a:pt x="965549" y="2208311"/>
                  </a:lnTo>
                  <a:lnTo>
                    <a:pt x="975074" y="2208311"/>
                  </a:lnTo>
                  <a:lnTo>
                    <a:pt x="975074" y="2217836"/>
                  </a:lnTo>
                  <a:close/>
                </a:path>
                <a:path w="9865360" h="2218054">
                  <a:moveTo>
                    <a:pt x="956024" y="2217836"/>
                  </a:moveTo>
                  <a:lnTo>
                    <a:pt x="946499" y="2217836"/>
                  </a:lnTo>
                  <a:lnTo>
                    <a:pt x="946499" y="2208311"/>
                  </a:lnTo>
                  <a:lnTo>
                    <a:pt x="956024" y="2208311"/>
                  </a:lnTo>
                  <a:lnTo>
                    <a:pt x="956024" y="2217836"/>
                  </a:lnTo>
                  <a:close/>
                </a:path>
                <a:path w="9865360" h="2218054">
                  <a:moveTo>
                    <a:pt x="936974" y="2217836"/>
                  </a:moveTo>
                  <a:lnTo>
                    <a:pt x="927449" y="2217836"/>
                  </a:lnTo>
                  <a:lnTo>
                    <a:pt x="927449" y="2208311"/>
                  </a:lnTo>
                  <a:lnTo>
                    <a:pt x="936974" y="2208311"/>
                  </a:lnTo>
                  <a:lnTo>
                    <a:pt x="936974" y="2217836"/>
                  </a:lnTo>
                  <a:close/>
                </a:path>
                <a:path w="9865360" h="2218054">
                  <a:moveTo>
                    <a:pt x="917924" y="2217836"/>
                  </a:moveTo>
                  <a:lnTo>
                    <a:pt x="908399" y="2217836"/>
                  </a:lnTo>
                  <a:lnTo>
                    <a:pt x="908399" y="2208311"/>
                  </a:lnTo>
                  <a:lnTo>
                    <a:pt x="917924" y="2208311"/>
                  </a:lnTo>
                  <a:lnTo>
                    <a:pt x="917924" y="2217836"/>
                  </a:lnTo>
                  <a:close/>
                </a:path>
                <a:path w="9865360" h="2218054">
                  <a:moveTo>
                    <a:pt x="898874" y="2217836"/>
                  </a:moveTo>
                  <a:lnTo>
                    <a:pt x="889349" y="2217836"/>
                  </a:lnTo>
                  <a:lnTo>
                    <a:pt x="889349" y="2208311"/>
                  </a:lnTo>
                  <a:lnTo>
                    <a:pt x="898874" y="2208311"/>
                  </a:lnTo>
                  <a:lnTo>
                    <a:pt x="898874" y="2217836"/>
                  </a:lnTo>
                  <a:close/>
                </a:path>
                <a:path w="9865360" h="2218054">
                  <a:moveTo>
                    <a:pt x="879824" y="2217836"/>
                  </a:moveTo>
                  <a:lnTo>
                    <a:pt x="870299" y="2217836"/>
                  </a:lnTo>
                  <a:lnTo>
                    <a:pt x="870299" y="2208311"/>
                  </a:lnTo>
                  <a:lnTo>
                    <a:pt x="879824" y="2208311"/>
                  </a:lnTo>
                  <a:lnTo>
                    <a:pt x="879824" y="2217836"/>
                  </a:lnTo>
                  <a:close/>
                </a:path>
                <a:path w="9865360" h="2218054">
                  <a:moveTo>
                    <a:pt x="860774" y="2217836"/>
                  </a:moveTo>
                  <a:lnTo>
                    <a:pt x="851249" y="2217836"/>
                  </a:lnTo>
                  <a:lnTo>
                    <a:pt x="851249" y="2208311"/>
                  </a:lnTo>
                  <a:lnTo>
                    <a:pt x="860774" y="2208311"/>
                  </a:lnTo>
                  <a:lnTo>
                    <a:pt x="860774" y="2217836"/>
                  </a:lnTo>
                  <a:close/>
                </a:path>
                <a:path w="9865360" h="2218054">
                  <a:moveTo>
                    <a:pt x="841724" y="2217836"/>
                  </a:moveTo>
                  <a:lnTo>
                    <a:pt x="832199" y="2217836"/>
                  </a:lnTo>
                  <a:lnTo>
                    <a:pt x="832199" y="2208311"/>
                  </a:lnTo>
                  <a:lnTo>
                    <a:pt x="841724" y="2208311"/>
                  </a:lnTo>
                  <a:lnTo>
                    <a:pt x="841724" y="2217836"/>
                  </a:lnTo>
                  <a:close/>
                </a:path>
                <a:path w="9865360" h="2218054">
                  <a:moveTo>
                    <a:pt x="822674" y="2217836"/>
                  </a:moveTo>
                  <a:lnTo>
                    <a:pt x="813149" y="2217836"/>
                  </a:lnTo>
                  <a:lnTo>
                    <a:pt x="813149" y="2208311"/>
                  </a:lnTo>
                  <a:lnTo>
                    <a:pt x="822674" y="2208311"/>
                  </a:lnTo>
                  <a:lnTo>
                    <a:pt x="822674" y="2217836"/>
                  </a:lnTo>
                  <a:close/>
                </a:path>
                <a:path w="9865360" h="2218054">
                  <a:moveTo>
                    <a:pt x="803624" y="2217836"/>
                  </a:moveTo>
                  <a:lnTo>
                    <a:pt x="794099" y="2217836"/>
                  </a:lnTo>
                  <a:lnTo>
                    <a:pt x="794099" y="2208311"/>
                  </a:lnTo>
                  <a:lnTo>
                    <a:pt x="803624" y="2208311"/>
                  </a:lnTo>
                  <a:lnTo>
                    <a:pt x="803624" y="2217836"/>
                  </a:lnTo>
                  <a:close/>
                </a:path>
                <a:path w="9865360" h="2218054">
                  <a:moveTo>
                    <a:pt x="784574" y="2217836"/>
                  </a:moveTo>
                  <a:lnTo>
                    <a:pt x="775049" y="2217836"/>
                  </a:lnTo>
                  <a:lnTo>
                    <a:pt x="775049" y="2208311"/>
                  </a:lnTo>
                  <a:lnTo>
                    <a:pt x="784574" y="2208311"/>
                  </a:lnTo>
                  <a:lnTo>
                    <a:pt x="784574" y="2217836"/>
                  </a:lnTo>
                  <a:close/>
                </a:path>
                <a:path w="9865360" h="2218054">
                  <a:moveTo>
                    <a:pt x="765524" y="2217836"/>
                  </a:moveTo>
                  <a:lnTo>
                    <a:pt x="755999" y="2217836"/>
                  </a:lnTo>
                  <a:lnTo>
                    <a:pt x="755999" y="2208311"/>
                  </a:lnTo>
                  <a:lnTo>
                    <a:pt x="765524" y="2208311"/>
                  </a:lnTo>
                  <a:lnTo>
                    <a:pt x="765524" y="2217836"/>
                  </a:lnTo>
                  <a:close/>
                </a:path>
                <a:path w="9865360" h="2218054">
                  <a:moveTo>
                    <a:pt x="746474" y="2217836"/>
                  </a:moveTo>
                  <a:lnTo>
                    <a:pt x="736949" y="2217836"/>
                  </a:lnTo>
                  <a:lnTo>
                    <a:pt x="736949" y="2208311"/>
                  </a:lnTo>
                  <a:lnTo>
                    <a:pt x="746474" y="2208311"/>
                  </a:lnTo>
                  <a:lnTo>
                    <a:pt x="746474" y="2217836"/>
                  </a:lnTo>
                  <a:close/>
                </a:path>
                <a:path w="9865360" h="2218054">
                  <a:moveTo>
                    <a:pt x="727424" y="2217836"/>
                  </a:moveTo>
                  <a:lnTo>
                    <a:pt x="717899" y="2217836"/>
                  </a:lnTo>
                  <a:lnTo>
                    <a:pt x="717899" y="2208311"/>
                  </a:lnTo>
                  <a:lnTo>
                    <a:pt x="727424" y="2208311"/>
                  </a:lnTo>
                  <a:lnTo>
                    <a:pt x="727424" y="2217836"/>
                  </a:lnTo>
                  <a:close/>
                </a:path>
                <a:path w="9865360" h="2218054">
                  <a:moveTo>
                    <a:pt x="708374" y="2217836"/>
                  </a:moveTo>
                  <a:lnTo>
                    <a:pt x="698849" y="2217836"/>
                  </a:lnTo>
                  <a:lnTo>
                    <a:pt x="698849" y="2208311"/>
                  </a:lnTo>
                  <a:lnTo>
                    <a:pt x="708374" y="2208311"/>
                  </a:lnTo>
                  <a:lnTo>
                    <a:pt x="708374" y="2217836"/>
                  </a:lnTo>
                  <a:close/>
                </a:path>
                <a:path w="9865360" h="2218054">
                  <a:moveTo>
                    <a:pt x="689324" y="2217836"/>
                  </a:moveTo>
                  <a:lnTo>
                    <a:pt x="679799" y="2217836"/>
                  </a:lnTo>
                  <a:lnTo>
                    <a:pt x="679799" y="2208311"/>
                  </a:lnTo>
                  <a:lnTo>
                    <a:pt x="689324" y="2208311"/>
                  </a:lnTo>
                  <a:lnTo>
                    <a:pt x="689324" y="2217836"/>
                  </a:lnTo>
                  <a:close/>
                </a:path>
                <a:path w="9865360" h="2218054">
                  <a:moveTo>
                    <a:pt x="670274" y="2217836"/>
                  </a:moveTo>
                  <a:lnTo>
                    <a:pt x="660749" y="2217836"/>
                  </a:lnTo>
                  <a:lnTo>
                    <a:pt x="660749" y="2208311"/>
                  </a:lnTo>
                  <a:lnTo>
                    <a:pt x="670274" y="2208311"/>
                  </a:lnTo>
                  <a:lnTo>
                    <a:pt x="670274" y="2217836"/>
                  </a:lnTo>
                  <a:close/>
                </a:path>
                <a:path w="9865360" h="2218054">
                  <a:moveTo>
                    <a:pt x="651224" y="2217836"/>
                  </a:moveTo>
                  <a:lnTo>
                    <a:pt x="641699" y="2217836"/>
                  </a:lnTo>
                  <a:lnTo>
                    <a:pt x="641699" y="2208311"/>
                  </a:lnTo>
                  <a:lnTo>
                    <a:pt x="651224" y="2208311"/>
                  </a:lnTo>
                  <a:lnTo>
                    <a:pt x="651224" y="2217836"/>
                  </a:lnTo>
                  <a:close/>
                </a:path>
                <a:path w="9865360" h="2218054">
                  <a:moveTo>
                    <a:pt x="632174" y="2217836"/>
                  </a:moveTo>
                  <a:lnTo>
                    <a:pt x="622649" y="2217836"/>
                  </a:lnTo>
                  <a:lnTo>
                    <a:pt x="622649" y="2208311"/>
                  </a:lnTo>
                  <a:lnTo>
                    <a:pt x="632174" y="2208311"/>
                  </a:lnTo>
                  <a:lnTo>
                    <a:pt x="632174" y="2217836"/>
                  </a:lnTo>
                  <a:close/>
                </a:path>
                <a:path w="9865360" h="2218054">
                  <a:moveTo>
                    <a:pt x="613124" y="2217836"/>
                  </a:moveTo>
                  <a:lnTo>
                    <a:pt x="603599" y="2217836"/>
                  </a:lnTo>
                  <a:lnTo>
                    <a:pt x="603599" y="2208311"/>
                  </a:lnTo>
                  <a:lnTo>
                    <a:pt x="613124" y="2208311"/>
                  </a:lnTo>
                  <a:lnTo>
                    <a:pt x="613124" y="2217836"/>
                  </a:lnTo>
                  <a:close/>
                </a:path>
                <a:path w="9865360" h="2218054">
                  <a:moveTo>
                    <a:pt x="594074" y="2217836"/>
                  </a:moveTo>
                  <a:lnTo>
                    <a:pt x="584549" y="2217836"/>
                  </a:lnTo>
                  <a:lnTo>
                    <a:pt x="584549" y="2208311"/>
                  </a:lnTo>
                  <a:lnTo>
                    <a:pt x="594074" y="2208311"/>
                  </a:lnTo>
                  <a:lnTo>
                    <a:pt x="594074" y="2217836"/>
                  </a:lnTo>
                  <a:close/>
                </a:path>
                <a:path w="9865360" h="2218054">
                  <a:moveTo>
                    <a:pt x="575024" y="2217836"/>
                  </a:moveTo>
                  <a:lnTo>
                    <a:pt x="565499" y="2217836"/>
                  </a:lnTo>
                  <a:lnTo>
                    <a:pt x="565499" y="2208311"/>
                  </a:lnTo>
                  <a:lnTo>
                    <a:pt x="575024" y="2208311"/>
                  </a:lnTo>
                  <a:lnTo>
                    <a:pt x="575024" y="2217836"/>
                  </a:lnTo>
                  <a:close/>
                </a:path>
                <a:path w="9865360" h="2218054">
                  <a:moveTo>
                    <a:pt x="555974" y="2217836"/>
                  </a:moveTo>
                  <a:lnTo>
                    <a:pt x="546449" y="2217836"/>
                  </a:lnTo>
                  <a:lnTo>
                    <a:pt x="546449" y="2208311"/>
                  </a:lnTo>
                  <a:lnTo>
                    <a:pt x="555974" y="2208311"/>
                  </a:lnTo>
                  <a:lnTo>
                    <a:pt x="555974" y="2217836"/>
                  </a:lnTo>
                  <a:close/>
                </a:path>
                <a:path w="9865360" h="2218054">
                  <a:moveTo>
                    <a:pt x="536924" y="2217836"/>
                  </a:moveTo>
                  <a:lnTo>
                    <a:pt x="527399" y="2217836"/>
                  </a:lnTo>
                  <a:lnTo>
                    <a:pt x="527399" y="2208311"/>
                  </a:lnTo>
                  <a:lnTo>
                    <a:pt x="536924" y="2208311"/>
                  </a:lnTo>
                  <a:lnTo>
                    <a:pt x="536924" y="2217836"/>
                  </a:lnTo>
                  <a:close/>
                </a:path>
                <a:path w="9865360" h="2218054">
                  <a:moveTo>
                    <a:pt x="517874" y="2217836"/>
                  </a:moveTo>
                  <a:lnTo>
                    <a:pt x="508349" y="2217836"/>
                  </a:lnTo>
                  <a:lnTo>
                    <a:pt x="508349" y="2208311"/>
                  </a:lnTo>
                  <a:lnTo>
                    <a:pt x="517874" y="2208311"/>
                  </a:lnTo>
                  <a:lnTo>
                    <a:pt x="517874" y="2217836"/>
                  </a:lnTo>
                  <a:close/>
                </a:path>
                <a:path w="9865360" h="2218054">
                  <a:moveTo>
                    <a:pt x="498824" y="2217836"/>
                  </a:moveTo>
                  <a:lnTo>
                    <a:pt x="489299" y="2217836"/>
                  </a:lnTo>
                  <a:lnTo>
                    <a:pt x="489299" y="2208311"/>
                  </a:lnTo>
                  <a:lnTo>
                    <a:pt x="498824" y="2208311"/>
                  </a:lnTo>
                  <a:lnTo>
                    <a:pt x="498824" y="2217836"/>
                  </a:lnTo>
                  <a:close/>
                </a:path>
                <a:path w="9865360" h="2218054">
                  <a:moveTo>
                    <a:pt x="479774" y="2217836"/>
                  </a:moveTo>
                  <a:lnTo>
                    <a:pt x="470249" y="2217836"/>
                  </a:lnTo>
                  <a:lnTo>
                    <a:pt x="470249" y="2208311"/>
                  </a:lnTo>
                  <a:lnTo>
                    <a:pt x="479774" y="2208311"/>
                  </a:lnTo>
                  <a:lnTo>
                    <a:pt x="479774" y="2217836"/>
                  </a:lnTo>
                  <a:close/>
                </a:path>
                <a:path w="9865360" h="2218054">
                  <a:moveTo>
                    <a:pt x="460724" y="2217836"/>
                  </a:moveTo>
                  <a:lnTo>
                    <a:pt x="451199" y="2217836"/>
                  </a:lnTo>
                  <a:lnTo>
                    <a:pt x="451199" y="2208311"/>
                  </a:lnTo>
                  <a:lnTo>
                    <a:pt x="460724" y="2208311"/>
                  </a:lnTo>
                  <a:lnTo>
                    <a:pt x="460724" y="2217836"/>
                  </a:lnTo>
                  <a:close/>
                </a:path>
                <a:path w="9865360" h="2218054">
                  <a:moveTo>
                    <a:pt x="441674" y="2217836"/>
                  </a:moveTo>
                  <a:lnTo>
                    <a:pt x="432149" y="2217836"/>
                  </a:lnTo>
                  <a:lnTo>
                    <a:pt x="432149" y="2208311"/>
                  </a:lnTo>
                  <a:lnTo>
                    <a:pt x="441674" y="2208311"/>
                  </a:lnTo>
                  <a:lnTo>
                    <a:pt x="441674" y="2217836"/>
                  </a:lnTo>
                  <a:close/>
                </a:path>
                <a:path w="9865360" h="2218054">
                  <a:moveTo>
                    <a:pt x="422624" y="2217836"/>
                  </a:moveTo>
                  <a:lnTo>
                    <a:pt x="413099" y="2217836"/>
                  </a:lnTo>
                  <a:lnTo>
                    <a:pt x="413099" y="2208311"/>
                  </a:lnTo>
                  <a:lnTo>
                    <a:pt x="422624" y="2208311"/>
                  </a:lnTo>
                  <a:lnTo>
                    <a:pt x="422624" y="2217836"/>
                  </a:lnTo>
                  <a:close/>
                </a:path>
                <a:path w="9865360" h="2218054">
                  <a:moveTo>
                    <a:pt x="403574" y="2217836"/>
                  </a:moveTo>
                  <a:lnTo>
                    <a:pt x="394049" y="2217836"/>
                  </a:lnTo>
                  <a:lnTo>
                    <a:pt x="394049" y="2208311"/>
                  </a:lnTo>
                  <a:lnTo>
                    <a:pt x="403574" y="2208311"/>
                  </a:lnTo>
                  <a:lnTo>
                    <a:pt x="403574" y="2217836"/>
                  </a:lnTo>
                  <a:close/>
                </a:path>
                <a:path w="9865360" h="2218054">
                  <a:moveTo>
                    <a:pt x="384524" y="2217836"/>
                  </a:moveTo>
                  <a:lnTo>
                    <a:pt x="374999" y="2217836"/>
                  </a:lnTo>
                  <a:lnTo>
                    <a:pt x="374999" y="2208311"/>
                  </a:lnTo>
                  <a:lnTo>
                    <a:pt x="384524" y="2208311"/>
                  </a:lnTo>
                  <a:lnTo>
                    <a:pt x="384524" y="2217836"/>
                  </a:lnTo>
                  <a:close/>
                </a:path>
                <a:path w="9865360" h="2218054">
                  <a:moveTo>
                    <a:pt x="365474" y="2217836"/>
                  </a:moveTo>
                  <a:lnTo>
                    <a:pt x="355949" y="2217836"/>
                  </a:lnTo>
                  <a:lnTo>
                    <a:pt x="355949" y="2208311"/>
                  </a:lnTo>
                  <a:lnTo>
                    <a:pt x="365474" y="2208311"/>
                  </a:lnTo>
                  <a:lnTo>
                    <a:pt x="365474" y="2217836"/>
                  </a:lnTo>
                  <a:close/>
                </a:path>
                <a:path w="9865360" h="2218054">
                  <a:moveTo>
                    <a:pt x="346424" y="2217836"/>
                  </a:moveTo>
                  <a:lnTo>
                    <a:pt x="336899" y="2217836"/>
                  </a:lnTo>
                  <a:lnTo>
                    <a:pt x="336899" y="2208311"/>
                  </a:lnTo>
                  <a:lnTo>
                    <a:pt x="346424" y="2208311"/>
                  </a:lnTo>
                  <a:lnTo>
                    <a:pt x="346424" y="2217836"/>
                  </a:lnTo>
                  <a:close/>
                </a:path>
                <a:path w="9865360" h="2218054">
                  <a:moveTo>
                    <a:pt x="327374" y="2217836"/>
                  </a:moveTo>
                  <a:lnTo>
                    <a:pt x="317849" y="2217836"/>
                  </a:lnTo>
                  <a:lnTo>
                    <a:pt x="317849" y="2208311"/>
                  </a:lnTo>
                  <a:lnTo>
                    <a:pt x="327374" y="2208311"/>
                  </a:lnTo>
                  <a:lnTo>
                    <a:pt x="327374" y="2217836"/>
                  </a:lnTo>
                  <a:close/>
                </a:path>
                <a:path w="9865360" h="2218054">
                  <a:moveTo>
                    <a:pt x="308324" y="2217836"/>
                  </a:moveTo>
                  <a:lnTo>
                    <a:pt x="298799" y="2217836"/>
                  </a:lnTo>
                  <a:lnTo>
                    <a:pt x="298799" y="2208311"/>
                  </a:lnTo>
                  <a:lnTo>
                    <a:pt x="308324" y="2208311"/>
                  </a:lnTo>
                  <a:lnTo>
                    <a:pt x="308324" y="2217836"/>
                  </a:lnTo>
                  <a:close/>
                </a:path>
                <a:path w="9865360" h="2218054">
                  <a:moveTo>
                    <a:pt x="289274" y="2217836"/>
                  </a:moveTo>
                  <a:lnTo>
                    <a:pt x="285742" y="2217836"/>
                  </a:lnTo>
                  <a:lnTo>
                    <a:pt x="279705" y="2217358"/>
                  </a:lnTo>
                  <a:lnTo>
                    <a:pt x="279898" y="2208249"/>
                  </a:lnTo>
                  <a:lnTo>
                    <a:pt x="283793" y="2208311"/>
                  </a:lnTo>
                  <a:lnTo>
                    <a:pt x="289274" y="2208311"/>
                  </a:lnTo>
                  <a:lnTo>
                    <a:pt x="289274" y="2217836"/>
                  </a:lnTo>
                  <a:close/>
                </a:path>
                <a:path w="9865360" h="2218054">
                  <a:moveTo>
                    <a:pt x="270164" y="2216603"/>
                  </a:moveTo>
                  <a:lnTo>
                    <a:pt x="260666" y="2215851"/>
                  </a:lnTo>
                  <a:lnTo>
                    <a:pt x="261426" y="2207239"/>
                  </a:lnTo>
                  <a:lnTo>
                    <a:pt x="264496" y="2207511"/>
                  </a:lnTo>
                  <a:lnTo>
                    <a:pt x="267567" y="2207730"/>
                  </a:lnTo>
                  <a:lnTo>
                    <a:pt x="270640" y="2207898"/>
                  </a:lnTo>
                  <a:lnTo>
                    <a:pt x="270164" y="2216603"/>
                  </a:lnTo>
                  <a:close/>
                </a:path>
                <a:path w="9865360" h="2218054">
                  <a:moveTo>
                    <a:pt x="251186" y="2215101"/>
                  </a:moveTo>
                  <a:lnTo>
                    <a:pt x="241701" y="2214350"/>
                  </a:lnTo>
                  <a:lnTo>
                    <a:pt x="243158" y="2205010"/>
                  </a:lnTo>
                  <a:lnTo>
                    <a:pt x="246186" y="2205482"/>
                  </a:lnTo>
                  <a:lnTo>
                    <a:pt x="249221" y="2205904"/>
                  </a:lnTo>
                  <a:lnTo>
                    <a:pt x="252263" y="2206276"/>
                  </a:lnTo>
                  <a:lnTo>
                    <a:pt x="251186" y="2215101"/>
                  </a:lnTo>
                  <a:close/>
                </a:path>
                <a:path w="9865360" h="2218054">
                  <a:moveTo>
                    <a:pt x="232439" y="2212269"/>
                  </a:moveTo>
                  <a:lnTo>
                    <a:pt x="223181" y="2210040"/>
                  </a:lnTo>
                  <a:lnTo>
                    <a:pt x="225088" y="2201570"/>
                  </a:lnTo>
                  <a:lnTo>
                    <a:pt x="228086" y="2202245"/>
                  </a:lnTo>
                  <a:lnTo>
                    <a:pt x="231096" y="2202870"/>
                  </a:lnTo>
                  <a:lnTo>
                    <a:pt x="234117" y="2203445"/>
                  </a:lnTo>
                  <a:lnTo>
                    <a:pt x="232439" y="2212269"/>
                  </a:lnTo>
                  <a:close/>
                </a:path>
                <a:path w="9865360" h="2218054">
                  <a:moveTo>
                    <a:pt x="213922" y="2207809"/>
                  </a:moveTo>
                  <a:lnTo>
                    <a:pt x="204661" y="2205579"/>
                  </a:lnTo>
                  <a:lnTo>
                    <a:pt x="207229" y="2196918"/>
                  </a:lnTo>
                  <a:lnTo>
                    <a:pt x="210179" y="2197793"/>
                  </a:lnTo>
                  <a:lnTo>
                    <a:pt x="213141" y="2198617"/>
                  </a:lnTo>
                  <a:lnTo>
                    <a:pt x="216114" y="2199392"/>
                  </a:lnTo>
                  <a:lnTo>
                    <a:pt x="213922" y="2207809"/>
                  </a:lnTo>
                  <a:close/>
                </a:path>
                <a:path w="9865360" h="2218054">
                  <a:moveTo>
                    <a:pt x="195474" y="2203047"/>
                  </a:moveTo>
                  <a:lnTo>
                    <a:pt x="186670" y="2199400"/>
                  </a:lnTo>
                  <a:lnTo>
                    <a:pt x="189749" y="2191094"/>
                  </a:lnTo>
                  <a:lnTo>
                    <a:pt x="192627" y="2192161"/>
                  </a:lnTo>
                  <a:lnTo>
                    <a:pt x="195523" y="2193180"/>
                  </a:lnTo>
                  <a:lnTo>
                    <a:pt x="198438" y="2194151"/>
                  </a:lnTo>
                  <a:lnTo>
                    <a:pt x="195474" y="2203047"/>
                  </a:lnTo>
                  <a:close/>
                </a:path>
                <a:path w="9865360" h="2218054">
                  <a:moveTo>
                    <a:pt x="177891" y="2195764"/>
                  </a:moveTo>
                  <a:lnTo>
                    <a:pt x="169115" y="2192129"/>
                  </a:lnTo>
                  <a:lnTo>
                    <a:pt x="172705" y="2184123"/>
                  </a:lnTo>
                  <a:lnTo>
                    <a:pt x="175505" y="2185379"/>
                  </a:lnTo>
                  <a:lnTo>
                    <a:pt x="178326" y="2186588"/>
                  </a:lnTo>
                  <a:lnTo>
                    <a:pt x="181169" y="2187751"/>
                  </a:lnTo>
                  <a:lnTo>
                    <a:pt x="177891" y="2195764"/>
                  </a:lnTo>
                  <a:close/>
                </a:path>
                <a:path w="9865360" h="2218054">
                  <a:moveTo>
                    <a:pt x="160320" y="2188486"/>
                  </a:moveTo>
                  <a:lnTo>
                    <a:pt x="156137" y="2186753"/>
                  </a:lnTo>
                  <a:lnTo>
                    <a:pt x="151852" y="2184132"/>
                  </a:lnTo>
                  <a:lnTo>
                    <a:pt x="156157" y="2176028"/>
                  </a:lnTo>
                  <a:lnTo>
                    <a:pt x="158872" y="2177470"/>
                  </a:lnTo>
                  <a:lnTo>
                    <a:pt x="161608" y="2178866"/>
                  </a:lnTo>
                  <a:lnTo>
                    <a:pt x="164365" y="2180214"/>
                  </a:lnTo>
                  <a:lnTo>
                    <a:pt x="160320" y="2188486"/>
                  </a:lnTo>
                  <a:close/>
                </a:path>
                <a:path w="9865360" h="2218054">
                  <a:moveTo>
                    <a:pt x="143723" y="2179158"/>
                  </a:moveTo>
                  <a:lnTo>
                    <a:pt x="135600" y="2174189"/>
                  </a:lnTo>
                  <a:lnTo>
                    <a:pt x="140161" y="2166834"/>
                  </a:lnTo>
                  <a:lnTo>
                    <a:pt x="142778" y="2168456"/>
                  </a:lnTo>
                  <a:lnTo>
                    <a:pt x="145419" y="2170034"/>
                  </a:lnTo>
                  <a:lnTo>
                    <a:pt x="148086" y="2171567"/>
                  </a:lnTo>
                  <a:lnTo>
                    <a:pt x="143723" y="2179158"/>
                  </a:lnTo>
                  <a:close/>
                </a:path>
                <a:path w="9865360" h="2218054">
                  <a:moveTo>
                    <a:pt x="127464" y="2169212"/>
                  </a:moveTo>
                  <a:lnTo>
                    <a:pt x="119370" y="2164259"/>
                  </a:lnTo>
                  <a:lnTo>
                    <a:pt x="124848" y="2156615"/>
                  </a:lnTo>
                  <a:lnTo>
                    <a:pt x="127335" y="2158397"/>
                  </a:lnTo>
                  <a:lnTo>
                    <a:pt x="129849" y="2160136"/>
                  </a:lnTo>
                  <a:lnTo>
                    <a:pt x="132390" y="2161832"/>
                  </a:lnTo>
                  <a:lnTo>
                    <a:pt x="127464" y="2169212"/>
                  </a:lnTo>
                  <a:close/>
                </a:path>
                <a:path w="9865360" h="2218054">
                  <a:moveTo>
                    <a:pt x="111981" y="2158284"/>
                  </a:moveTo>
                  <a:lnTo>
                    <a:pt x="104748" y="2152112"/>
                  </a:lnTo>
                  <a:lnTo>
                    <a:pt x="110263" y="2145409"/>
                  </a:lnTo>
                  <a:lnTo>
                    <a:pt x="112631" y="2147358"/>
                  </a:lnTo>
                  <a:lnTo>
                    <a:pt x="115034" y="2149268"/>
                  </a:lnTo>
                  <a:lnTo>
                    <a:pt x="117470" y="2151140"/>
                  </a:lnTo>
                  <a:lnTo>
                    <a:pt x="111981" y="2158284"/>
                  </a:lnTo>
                  <a:close/>
                </a:path>
                <a:path w="9865360" h="2218054">
                  <a:moveTo>
                    <a:pt x="97506" y="2145932"/>
                  </a:moveTo>
                  <a:lnTo>
                    <a:pt x="90236" y="2139728"/>
                  </a:lnTo>
                  <a:lnTo>
                    <a:pt x="96388" y="2133194"/>
                  </a:lnTo>
                  <a:lnTo>
                    <a:pt x="98637" y="2135311"/>
                  </a:lnTo>
                  <a:lnTo>
                    <a:pt x="100918" y="2137389"/>
                  </a:lnTo>
                  <a:lnTo>
                    <a:pt x="103233" y="2139426"/>
                  </a:lnTo>
                  <a:lnTo>
                    <a:pt x="97506" y="2145932"/>
                  </a:lnTo>
                  <a:close/>
                </a:path>
                <a:path w="9865360" h="2218054">
                  <a:moveTo>
                    <a:pt x="83033" y="2133372"/>
                  </a:moveTo>
                  <a:lnTo>
                    <a:pt x="76799" y="2126066"/>
                  </a:lnTo>
                  <a:lnTo>
                    <a:pt x="83309" y="2120022"/>
                  </a:lnTo>
                  <a:lnTo>
                    <a:pt x="85412" y="2122288"/>
                  </a:lnTo>
                  <a:lnTo>
                    <a:pt x="87555" y="2124519"/>
                  </a:lnTo>
                  <a:lnTo>
                    <a:pt x="89736" y="2126716"/>
                  </a:lnTo>
                  <a:lnTo>
                    <a:pt x="83033" y="2133372"/>
                  </a:lnTo>
                  <a:close/>
                </a:path>
                <a:path w="9865360" h="2218054">
                  <a:moveTo>
                    <a:pt x="70601" y="2118803"/>
                  </a:moveTo>
                  <a:lnTo>
                    <a:pt x="64424" y="2111564"/>
                  </a:lnTo>
                  <a:lnTo>
                    <a:pt x="71199" y="2106071"/>
                  </a:lnTo>
                  <a:lnTo>
                    <a:pt x="73137" y="2108460"/>
                  </a:lnTo>
                  <a:lnTo>
                    <a:pt x="75114" y="2110816"/>
                  </a:lnTo>
                  <a:lnTo>
                    <a:pt x="77129" y="2113138"/>
                  </a:lnTo>
                  <a:lnTo>
                    <a:pt x="70601" y="2118803"/>
                  </a:lnTo>
                  <a:close/>
                </a:path>
                <a:path w="9865360" h="2218054">
                  <a:moveTo>
                    <a:pt x="58252" y="2104331"/>
                  </a:moveTo>
                  <a:lnTo>
                    <a:pt x="54410" y="2099829"/>
                  </a:lnTo>
                  <a:lnTo>
                    <a:pt x="52532" y="2096758"/>
                  </a:lnTo>
                  <a:lnTo>
                    <a:pt x="60101" y="2091414"/>
                  </a:lnTo>
                  <a:lnTo>
                    <a:pt x="61867" y="2093915"/>
                  </a:lnTo>
                  <a:lnTo>
                    <a:pt x="63674" y="2096386"/>
                  </a:lnTo>
                  <a:lnTo>
                    <a:pt x="65522" y="2098826"/>
                  </a:lnTo>
                  <a:lnTo>
                    <a:pt x="58252" y="2104331"/>
                  </a:lnTo>
                  <a:close/>
                </a:path>
                <a:path w="9865360" h="2218054">
                  <a:moveTo>
                    <a:pt x="47576" y="2088657"/>
                  </a:moveTo>
                  <a:lnTo>
                    <a:pt x="42600" y="2080525"/>
                  </a:lnTo>
                  <a:lnTo>
                    <a:pt x="49983" y="2076019"/>
                  </a:lnTo>
                  <a:lnTo>
                    <a:pt x="51588" y="2078647"/>
                  </a:lnTo>
                  <a:lnTo>
                    <a:pt x="53236" y="2081249"/>
                  </a:lnTo>
                  <a:lnTo>
                    <a:pt x="54929" y="2083823"/>
                  </a:lnTo>
                  <a:lnTo>
                    <a:pt x="47576" y="2088657"/>
                  </a:lnTo>
                  <a:close/>
                </a:path>
                <a:path w="9865360" h="2218054">
                  <a:moveTo>
                    <a:pt x="37631" y="2072403"/>
                  </a:moveTo>
                  <a:lnTo>
                    <a:pt x="32655" y="2064269"/>
                  </a:lnTo>
                  <a:lnTo>
                    <a:pt x="40903" y="2059962"/>
                  </a:lnTo>
                  <a:lnTo>
                    <a:pt x="42326" y="2062687"/>
                  </a:lnTo>
                  <a:lnTo>
                    <a:pt x="43794" y="2065387"/>
                  </a:lnTo>
                  <a:lnTo>
                    <a:pt x="45307" y="2068062"/>
                  </a:lnTo>
                  <a:lnTo>
                    <a:pt x="37631" y="2072403"/>
                  </a:lnTo>
                  <a:close/>
                </a:path>
                <a:path w="9865360" h="2218054">
                  <a:moveTo>
                    <a:pt x="28582" y="2055662"/>
                  </a:moveTo>
                  <a:lnTo>
                    <a:pt x="24941" y="2046872"/>
                  </a:lnTo>
                  <a:lnTo>
                    <a:pt x="32925" y="2043359"/>
                  </a:lnTo>
                  <a:lnTo>
                    <a:pt x="34162" y="2046169"/>
                  </a:lnTo>
                  <a:lnTo>
                    <a:pt x="35445" y="2048957"/>
                  </a:lnTo>
                  <a:lnTo>
                    <a:pt x="36775" y="2051725"/>
                  </a:lnTo>
                  <a:lnTo>
                    <a:pt x="28582" y="2055662"/>
                  </a:lnTo>
                  <a:close/>
                </a:path>
                <a:path w="9865360" h="2218054">
                  <a:moveTo>
                    <a:pt x="21307" y="2038098"/>
                  </a:moveTo>
                  <a:lnTo>
                    <a:pt x="17669" y="2029315"/>
                  </a:lnTo>
                  <a:lnTo>
                    <a:pt x="26074" y="2026267"/>
                  </a:lnTo>
                  <a:lnTo>
                    <a:pt x="27182" y="2029315"/>
                  </a:lnTo>
                  <a:lnTo>
                    <a:pt x="28215" y="2032021"/>
                  </a:lnTo>
                  <a:lnTo>
                    <a:pt x="29357" y="2034870"/>
                  </a:lnTo>
                  <a:lnTo>
                    <a:pt x="21307" y="2038098"/>
                  </a:lnTo>
                  <a:close/>
                </a:path>
                <a:path w="9865360" h="2218054">
                  <a:moveTo>
                    <a:pt x="14022" y="2020503"/>
                  </a:moveTo>
                  <a:lnTo>
                    <a:pt x="11787" y="2011224"/>
                  </a:lnTo>
                  <a:lnTo>
                    <a:pt x="20372" y="2008744"/>
                  </a:lnTo>
                  <a:lnTo>
                    <a:pt x="21225" y="2011696"/>
                  </a:lnTo>
                  <a:lnTo>
                    <a:pt x="22127" y="2014634"/>
                  </a:lnTo>
                  <a:lnTo>
                    <a:pt x="23078" y="2017556"/>
                  </a:lnTo>
                  <a:lnTo>
                    <a:pt x="14022" y="2020503"/>
                  </a:lnTo>
                  <a:close/>
                </a:path>
                <a:path w="9865360" h="2218054">
                  <a:moveTo>
                    <a:pt x="9557" y="2001966"/>
                  </a:moveTo>
                  <a:lnTo>
                    <a:pt x="7326" y="1992703"/>
                  </a:lnTo>
                  <a:lnTo>
                    <a:pt x="15845" y="1990849"/>
                  </a:lnTo>
                  <a:lnTo>
                    <a:pt x="16499" y="1993857"/>
                  </a:lnTo>
                  <a:lnTo>
                    <a:pt x="17205" y="1996853"/>
                  </a:lnTo>
                  <a:lnTo>
                    <a:pt x="17960" y="1999839"/>
                  </a:lnTo>
                  <a:lnTo>
                    <a:pt x="9557" y="2001966"/>
                  </a:lnTo>
                  <a:close/>
                </a:path>
                <a:path w="9865360" h="2218054">
                  <a:moveTo>
                    <a:pt x="5099" y="1983457"/>
                  </a:moveTo>
                  <a:lnTo>
                    <a:pt x="3559" y="1977064"/>
                  </a:lnTo>
                  <a:lnTo>
                    <a:pt x="3327" y="1974137"/>
                  </a:lnTo>
                  <a:lnTo>
                    <a:pt x="12534" y="1972766"/>
                  </a:lnTo>
                  <a:lnTo>
                    <a:pt x="12985" y="1975792"/>
                  </a:lnTo>
                  <a:lnTo>
                    <a:pt x="13485" y="1978811"/>
                  </a:lnTo>
                  <a:lnTo>
                    <a:pt x="14036" y="1981821"/>
                  </a:lnTo>
                  <a:lnTo>
                    <a:pt x="5099" y="1983457"/>
                  </a:lnTo>
                  <a:close/>
                </a:path>
                <a:path w="9865360" h="2218054">
                  <a:moveTo>
                    <a:pt x="2577" y="1964655"/>
                  </a:moveTo>
                  <a:lnTo>
                    <a:pt x="1826" y="1955173"/>
                  </a:lnTo>
                  <a:lnTo>
                    <a:pt x="10432" y="1954474"/>
                  </a:lnTo>
                  <a:lnTo>
                    <a:pt x="10681" y="1957537"/>
                  </a:lnTo>
                  <a:lnTo>
                    <a:pt x="10981" y="1960596"/>
                  </a:lnTo>
                  <a:lnTo>
                    <a:pt x="11332" y="1963648"/>
                  </a:lnTo>
                  <a:lnTo>
                    <a:pt x="2577" y="1964655"/>
                  </a:lnTo>
                  <a:close/>
                </a:path>
                <a:path w="9865360" h="2218054">
                  <a:moveTo>
                    <a:pt x="1074" y="1945668"/>
                  </a:moveTo>
                  <a:lnTo>
                    <a:pt x="318" y="1936114"/>
                  </a:lnTo>
                  <a:lnTo>
                    <a:pt x="9552" y="1935984"/>
                  </a:lnTo>
                  <a:lnTo>
                    <a:pt x="9595" y="1939075"/>
                  </a:lnTo>
                  <a:lnTo>
                    <a:pt x="9690" y="1942164"/>
                  </a:lnTo>
                  <a:lnTo>
                    <a:pt x="9838" y="1945250"/>
                  </a:lnTo>
                  <a:lnTo>
                    <a:pt x="1074" y="1945668"/>
                  </a:lnTo>
                  <a:close/>
                </a:path>
                <a:path w="9865360" h="2218054">
                  <a:moveTo>
                    <a:pt x="9524" y="1926557"/>
                  </a:moveTo>
                  <a:lnTo>
                    <a:pt x="0" y="1926557"/>
                  </a:lnTo>
                  <a:lnTo>
                    <a:pt x="0" y="1917032"/>
                  </a:lnTo>
                  <a:lnTo>
                    <a:pt x="9524" y="1917032"/>
                  </a:lnTo>
                  <a:lnTo>
                    <a:pt x="9524" y="1926557"/>
                  </a:lnTo>
                  <a:close/>
                </a:path>
                <a:path w="9865360" h="2218054">
                  <a:moveTo>
                    <a:pt x="9524" y="1907507"/>
                  </a:moveTo>
                  <a:lnTo>
                    <a:pt x="0" y="1907507"/>
                  </a:lnTo>
                  <a:lnTo>
                    <a:pt x="0" y="1897982"/>
                  </a:lnTo>
                  <a:lnTo>
                    <a:pt x="9524" y="1897982"/>
                  </a:lnTo>
                  <a:lnTo>
                    <a:pt x="9524" y="1907507"/>
                  </a:lnTo>
                  <a:close/>
                </a:path>
                <a:path w="9865360" h="2218054">
                  <a:moveTo>
                    <a:pt x="9524" y="1888457"/>
                  </a:moveTo>
                  <a:lnTo>
                    <a:pt x="0" y="1888457"/>
                  </a:lnTo>
                  <a:lnTo>
                    <a:pt x="0" y="1878932"/>
                  </a:lnTo>
                  <a:lnTo>
                    <a:pt x="9524" y="1878932"/>
                  </a:lnTo>
                  <a:lnTo>
                    <a:pt x="9524" y="1888457"/>
                  </a:lnTo>
                  <a:close/>
                </a:path>
                <a:path w="9865360" h="2218054">
                  <a:moveTo>
                    <a:pt x="9524" y="1869407"/>
                  </a:moveTo>
                  <a:lnTo>
                    <a:pt x="0" y="1869407"/>
                  </a:lnTo>
                  <a:lnTo>
                    <a:pt x="0" y="1859882"/>
                  </a:lnTo>
                  <a:lnTo>
                    <a:pt x="9524" y="1859882"/>
                  </a:lnTo>
                  <a:lnTo>
                    <a:pt x="9524" y="1869407"/>
                  </a:lnTo>
                  <a:close/>
                </a:path>
                <a:path w="9865360" h="2218054">
                  <a:moveTo>
                    <a:pt x="9524" y="1850357"/>
                  </a:moveTo>
                  <a:lnTo>
                    <a:pt x="0" y="1850357"/>
                  </a:lnTo>
                  <a:lnTo>
                    <a:pt x="0" y="1840832"/>
                  </a:lnTo>
                  <a:lnTo>
                    <a:pt x="9524" y="1840832"/>
                  </a:lnTo>
                  <a:lnTo>
                    <a:pt x="9524" y="1850357"/>
                  </a:lnTo>
                  <a:close/>
                </a:path>
                <a:path w="9865360" h="2218054">
                  <a:moveTo>
                    <a:pt x="9524" y="1831307"/>
                  </a:moveTo>
                  <a:lnTo>
                    <a:pt x="0" y="1831307"/>
                  </a:lnTo>
                  <a:lnTo>
                    <a:pt x="0" y="1821782"/>
                  </a:lnTo>
                  <a:lnTo>
                    <a:pt x="9524" y="1821782"/>
                  </a:lnTo>
                  <a:lnTo>
                    <a:pt x="9524" y="1831307"/>
                  </a:lnTo>
                  <a:close/>
                </a:path>
                <a:path w="9865360" h="2218054">
                  <a:moveTo>
                    <a:pt x="9524" y="1812257"/>
                  </a:moveTo>
                  <a:lnTo>
                    <a:pt x="0" y="1812257"/>
                  </a:lnTo>
                  <a:lnTo>
                    <a:pt x="0" y="1802732"/>
                  </a:lnTo>
                  <a:lnTo>
                    <a:pt x="9524" y="1802732"/>
                  </a:lnTo>
                  <a:lnTo>
                    <a:pt x="9524" y="1812257"/>
                  </a:lnTo>
                  <a:close/>
                </a:path>
                <a:path w="9865360" h="2218054">
                  <a:moveTo>
                    <a:pt x="9524" y="1793207"/>
                  </a:moveTo>
                  <a:lnTo>
                    <a:pt x="0" y="1793207"/>
                  </a:lnTo>
                  <a:lnTo>
                    <a:pt x="0" y="1783682"/>
                  </a:lnTo>
                  <a:lnTo>
                    <a:pt x="9524" y="1783682"/>
                  </a:lnTo>
                  <a:lnTo>
                    <a:pt x="9524" y="1793207"/>
                  </a:lnTo>
                  <a:close/>
                </a:path>
                <a:path w="9865360" h="2218054">
                  <a:moveTo>
                    <a:pt x="9524" y="1774157"/>
                  </a:moveTo>
                  <a:lnTo>
                    <a:pt x="0" y="1774157"/>
                  </a:lnTo>
                  <a:lnTo>
                    <a:pt x="0" y="1764632"/>
                  </a:lnTo>
                  <a:lnTo>
                    <a:pt x="9524" y="1764632"/>
                  </a:lnTo>
                  <a:lnTo>
                    <a:pt x="9524" y="1774157"/>
                  </a:lnTo>
                  <a:close/>
                </a:path>
                <a:path w="9865360" h="2218054">
                  <a:moveTo>
                    <a:pt x="9524" y="1755107"/>
                  </a:moveTo>
                  <a:lnTo>
                    <a:pt x="0" y="1755107"/>
                  </a:lnTo>
                  <a:lnTo>
                    <a:pt x="0" y="1745582"/>
                  </a:lnTo>
                  <a:lnTo>
                    <a:pt x="9524" y="1745582"/>
                  </a:lnTo>
                  <a:lnTo>
                    <a:pt x="9524" y="1755107"/>
                  </a:lnTo>
                  <a:close/>
                </a:path>
                <a:path w="9865360" h="2218054">
                  <a:moveTo>
                    <a:pt x="9524" y="1736057"/>
                  </a:moveTo>
                  <a:lnTo>
                    <a:pt x="0" y="1736057"/>
                  </a:lnTo>
                  <a:lnTo>
                    <a:pt x="0" y="1726532"/>
                  </a:lnTo>
                  <a:lnTo>
                    <a:pt x="9524" y="1726532"/>
                  </a:lnTo>
                  <a:lnTo>
                    <a:pt x="9524" y="1736057"/>
                  </a:lnTo>
                  <a:close/>
                </a:path>
                <a:path w="9865360" h="2218054">
                  <a:moveTo>
                    <a:pt x="9524" y="1717007"/>
                  </a:moveTo>
                  <a:lnTo>
                    <a:pt x="0" y="1717007"/>
                  </a:lnTo>
                  <a:lnTo>
                    <a:pt x="0" y="1707482"/>
                  </a:lnTo>
                  <a:lnTo>
                    <a:pt x="9524" y="1707482"/>
                  </a:lnTo>
                  <a:lnTo>
                    <a:pt x="9524" y="1717007"/>
                  </a:lnTo>
                  <a:close/>
                </a:path>
                <a:path w="9865360" h="2218054">
                  <a:moveTo>
                    <a:pt x="9524" y="1697957"/>
                  </a:moveTo>
                  <a:lnTo>
                    <a:pt x="0" y="1697957"/>
                  </a:lnTo>
                  <a:lnTo>
                    <a:pt x="0" y="1688432"/>
                  </a:lnTo>
                  <a:lnTo>
                    <a:pt x="9524" y="1688432"/>
                  </a:lnTo>
                  <a:lnTo>
                    <a:pt x="9524" y="1697957"/>
                  </a:lnTo>
                  <a:close/>
                </a:path>
                <a:path w="9865360" h="2218054">
                  <a:moveTo>
                    <a:pt x="9524" y="1678907"/>
                  </a:moveTo>
                  <a:lnTo>
                    <a:pt x="0" y="1678907"/>
                  </a:lnTo>
                  <a:lnTo>
                    <a:pt x="0" y="1669382"/>
                  </a:lnTo>
                  <a:lnTo>
                    <a:pt x="9524" y="1669382"/>
                  </a:lnTo>
                  <a:lnTo>
                    <a:pt x="9524" y="1678907"/>
                  </a:lnTo>
                  <a:close/>
                </a:path>
                <a:path w="9865360" h="2218054">
                  <a:moveTo>
                    <a:pt x="9524" y="1659857"/>
                  </a:moveTo>
                  <a:lnTo>
                    <a:pt x="0" y="1659857"/>
                  </a:lnTo>
                  <a:lnTo>
                    <a:pt x="0" y="1650332"/>
                  </a:lnTo>
                  <a:lnTo>
                    <a:pt x="9524" y="1650332"/>
                  </a:lnTo>
                  <a:lnTo>
                    <a:pt x="9524" y="1659857"/>
                  </a:lnTo>
                  <a:close/>
                </a:path>
                <a:path w="9865360" h="2218054">
                  <a:moveTo>
                    <a:pt x="9524" y="1640807"/>
                  </a:moveTo>
                  <a:lnTo>
                    <a:pt x="0" y="1640807"/>
                  </a:lnTo>
                  <a:lnTo>
                    <a:pt x="0" y="1631282"/>
                  </a:lnTo>
                  <a:lnTo>
                    <a:pt x="9524" y="1631282"/>
                  </a:lnTo>
                  <a:lnTo>
                    <a:pt x="9524" y="1640807"/>
                  </a:lnTo>
                  <a:close/>
                </a:path>
                <a:path w="9865360" h="2218054">
                  <a:moveTo>
                    <a:pt x="9524" y="1621757"/>
                  </a:moveTo>
                  <a:lnTo>
                    <a:pt x="0" y="1621757"/>
                  </a:lnTo>
                  <a:lnTo>
                    <a:pt x="0" y="1612232"/>
                  </a:lnTo>
                  <a:lnTo>
                    <a:pt x="9524" y="1612232"/>
                  </a:lnTo>
                  <a:lnTo>
                    <a:pt x="9524" y="1621757"/>
                  </a:lnTo>
                  <a:close/>
                </a:path>
                <a:path w="9865360" h="2218054">
                  <a:moveTo>
                    <a:pt x="9524" y="1602707"/>
                  </a:moveTo>
                  <a:lnTo>
                    <a:pt x="0" y="1602707"/>
                  </a:lnTo>
                  <a:lnTo>
                    <a:pt x="0" y="1593182"/>
                  </a:lnTo>
                  <a:lnTo>
                    <a:pt x="9524" y="1593182"/>
                  </a:lnTo>
                  <a:lnTo>
                    <a:pt x="9524" y="1602707"/>
                  </a:lnTo>
                  <a:close/>
                </a:path>
                <a:path w="9865360" h="2218054">
                  <a:moveTo>
                    <a:pt x="9524" y="1583657"/>
                  </a:moveTo>
                  <a:lnTo>
                    <a:pt x="0" y="1583657"/>
                  </a:lnTo>
                  <a:lnTo>
                    <a:pt x="0" y="1574132"/>
                  </a:lnTo>
                  <a:lnTo>
                    <a:pt x="9524" y="1574132"/>
                  </a:lnTo>
                  <a:lnTo>
                    <a:pt x="9524" y="1583657"/>
                  </a:lnTo>
                  <a:close/>
                </a:path>
                <a:path w="9865360" h="2218054">
                  <a:moveTo>
                    <a:pt x="9524" y="1564607"/>
                  </a:moveTo>
                  <a:lnTo>
                    <a:pt x="0" y="1564607"/>
                  </a:lnTo>
                  <a:lnTo>
                    <a:pt x="0" y="1555082"/>
                  </a:lnTo>
                  <a:lnTo>
                    <a:pt x="9524" y="1555082"/>
                  </a:lnTo>
                  <a:lnTo>
                    <a:pt x="9524" y="1564607"/>
                  </a:lnTo>
                  <a:close/>
                </a:path>
                <a:path w="9865360" h="2218054">
                  <a:moveTo>
                    <a:pt x="9524" y="1545557"/>
                  </a:moveTo>
                  <a:lnTo>
                    <a:pt x="0" y="1545557"/>
                  </a:lnTo>
                  <a:lnTo>
                    <a:pt x="0" y="1536032"/>
                  </a:lnTo>
                  <a:lnTo>
                    <a:pt x="9524" y="1536032"/>
                  </a:lnTo>
                  <a:lnTo>
                    <a:pt x="9524" y="1545557"/>
                  </a:lnTo>
                  <a:close/>
                </a:path>
                <a:path w="9865360" h="2218054">
                  <a:moveTo>
                    <a:pt x="9524" y="1526507"/>
                  </a:moveTo>
                  <a:lnTo>
                    <a:pt x="0" y="1526507"/>
                  </a:lnTo>
                  <a:lnTo>
                    <a:pt x="0" y="1516982"/>
                  </a:lnTo>
                  <a:lnTo>
                    <a:pt x="9524" y="1516982"/>
                  </a:lnTo>
                  <a:lnTo>
                    <a:pt x="9524" y="1526507"/>
                  </a:lnTo>
                  <a:close/>
                </a:path>
                <a:path w="9865360" h="2218054">
                  <a:moveTo>
                    <a:pt x="9524" y="1507457"/>
                  </a:moveTo>
                  <a:lnTo>
                    <a:pt x="0" y="1507457"/>
                  </a:lnTo>
                  <a:lnTo>
                    <a:pt x="0" y="1497932"/>
                  </a:lnTo>
                  <a:lnTo>
                    <a:pt x="9524" y="1497932"/>
                  </a:lnTo>
                  <a:lnTo>
                    <a:pt x="9524" y="1507457"/>
                  </a:lnTo>
                  <a:close/>
                </a:path>
                <a:path w="9865360" h="2218054">
                  <a:moveTo>
                    <a:pt x="9524" y="1488407"/>
                  </a:moveTo>
                  <a:lnTo>
                    <a:pt x="0" y="1488407"/>
                  </a:lnTo>
                  <a:lnTo>
                    <a:pt x="0" y="1478882"/>
                  </a:lnTo>
                  <a:lnTo>
                    <a:pt x="9524" y="1478882"/>
                  </a:lnTo>
                  <a:lnTo>
                    <a:pt x="9524" y="1488407"/>
                  </a:lnTo>
                  <a:close/>
                </a:path>
                <a:path w="9865360" h="2218054">
                  <a:moveTo>
                    <a:pt x="9524" y="1469357"/>
                  </a:moveTo>
                  <a:lnTo>
                    <a:pt x="0" y="1469357"/>
                  </a:lnTo>
                  <a:lnTo>
                    <a:pt x="0" y="1459832"/>
                  </a:lnTo>
                  <a:lnTo>
                    <a:pt x="9524" y="1459832"/>
                  </a:lnTo>
                  <a:lnTo>
                    <a:pt x="9524" y="1469357"/>
                  </a:lnTo>
                  <a:close/>
                </a:path>
                <a:path w="9865360" h="2218054">
                  <a:moveTo>
                    <a:pt x="9524" y="1450307"/>
                  </a:moveTo>
                  <a:lnTo>
                    <a:pt x="0" y="1450307"/>
                  </a:lnTo>
                  <a:lnTo>
                    <a:pt x="0" y="1440782"/>
                  </a:lnTo>
                  <a:lnTo>
                    <a:pt x="9524" y="1440782"/>
                  </a:lnTo>
                  <a:lnTo>
                    <a:pt x="9524" y="1450307"/>
                  </a:lnTo>
                  <a:close/>
                </a:path>
                <a:path w="9865360" h="2218054">
                  <a:moveTo>
                    <a:pt x="9524" y="1431257"/>
                  </a:moveTo>
                  <a:lnTo>
                    <a:pt x="0" y="1431257"/>
                  </a:lnTo>
                  <a:lnTo>
                    <a:pt x="0" y="1421732"/>
                  </a:lnTo>
                  <a:lnTo>
                    <a:pt x="9524" y="1421732"/>
                  </a:lnTo>
                  <a:lnTo>
                    <a:pt x="9524" y="1431257"/>
                  </a:lnTo>
                  <a:close/>
                </a:path>
                <a:path w="9865360" h="2218054">
                  <a:moveTo>
                    <a:pt x="9524" y="1412207"/>
                  </a:moveTo>
                  <a:lnTo>
                    <a:pt x="0" y="1412207"/>
                  </a:lnTo>
                  <a:lnTo>
                    <a:pt x="0" y="1402682"/>
                  </a:lnTo>
                  <a:lnTo>
                    <a:pt x="9524" y="1402682"/>
                  </a:lnTo>
                  <a:lnTo>
                    <a:pt x="9524" y="1412207"/>
                  </a:lnTo>
                  <a:close/>
                </a:path>
                <a:path w="9865360" h="2218054">
                  <a:moveTo>
                    <a:pt x="9524" y="1393157"/>
                  </a:moveTo>
                  <a:lnTo>
                    <a:pt x="0" y="1393157"/>
                  </a:lnTo>
                  <a:lnTo>
                    <a:pt x="0" y="1383632"/>
                  </a:lnTo>
                  <a:lnTo>
                    <a:pt x="9524" y="1383632"/>
                  </a:lnTo>
                  <a:lnTo>
                    <a:pt x="9524" y="1393157"/>
                  </a:lnTo>
                  <a:close/>
                </a:path>
                <a:path w="9865360" h="2218054">
                  <a:moveTo>
                    <a:pt x="9524" y="1374107"/>
                  </a:moveTo>
                  <a:lnTo>
                    <a:pt x="0" y="1374107"/>
                  </a:lnTo>
                  <a:lnTo>
                    <a:pt x="0" y="1364582"/>
                  </a:lnTo>
                  <a:lnTo>
                    <a:pt x="9524" y="1364582"/>
                  </a:lnTo>
                  <a:lnTo>
                    <a:pt x="9524" y="1374107"/>
                  </a:lnTo>
                  <a:close/>
                </a:path>
                <a:path w="9865360" h="2218054">
                  <a:moveTo>
                    <a:pt x="9524" y="1355057"/>
                  </a:moveTo>
                  <a:lnTo>
                    <a:pt x="0" y="1355057"/>
                  </a:lnTo>
                  <a:lnTo>
                    <a:pt x="0" y="1345532"/>
                  </a:lnTo>
                  <a:lnTo>
                    <a:pt x="9524" y="1345532"/>
                  </a:lnTo>
                  <a:lnTo>
                    <a:pt x="9524" y="1355057"/>
                  </a:lnTo>
                  <a:close/>
                </a:path>
                <a:path w="9865360" h="2218054">
                  <a:moveTo>
                    <a:pt x="9524" y="1336007"/>
                  </a:moveTo>
                  <a:lnTo>
                    <a:pt x="0" y="1336007"/>
                  </a:lnTo>
                  <a:lnTo>
                    <a:pt x="0" y="1326482"/>
                  </a:lnTo>
                  <a:lnTo>
                    <a:pt x="9524" y="1326482"/>
                  </a:lnTo>
                  <a:lnTo>
                    <a:pt x="9524" y="1336007"/>
                  </a:lnTo>
                  <a:close/>
                </a:path>
                <a:path w="9865360" h="2218054">
                  <a:moveTo>
                    <a:pt x="9524" y="1316957"/>
                  </a:moveTo>
                  <a:lnTo>
                    <a:pt x="0" y="1316957"/>
                  </a:lnTo>
                  <a:lnTo>
                    <a:pt x="0" y="1307432"/>
                  </a:lnTo>
                  <a:lnTo>
                    <a:pt x="9524" y="1307432"/>
                  </a:lnTo>
                  <a:lnTo>
                    <a:pt x="9524" y="1316957"/>
                  </a:lnTo>
                  <a:close/>
                </a:path>
                <a:path w="9865360" h="2218054">
                  <a:moveTo>
                    <a:pt x="9524" y="1297907"/>
                  </a:moveTo>
                  <a:lnTo>
                    <a:pt x="0" y="1297907"/>
                  </a:lnTo>
                  <a:lnTo>
                    <a:pt x="0" y="1288382"/>
                  </a:lnTo>
                  <a:lnTo>
                    <a:pt x="9524" y="1288382"/>
                  </a:lnTo>
                  <a:lnTo>
                    <a:pt x="9524" y="1297907"/>
                  </a:lnTo>
                  <a:close/>
                </a:path>
                <a:path w="9865360" h="2218054">
                  <a:moveTo>
                    <a:pt x="9524" y="1278857"/>
                  </a:moveTo>
                  <a:lnTo>
                    <a:pt x="0" y="1278857"/>
                  </a:lnTo>
                  <a:lnTo>
                    <a:pt x="0" y="1269332"/>
                  </a:lnTo>
                  <a:lnTo>
                    <a:pt x="9524" y="1269332"/>
                  </a:lnTo>
                  <a:lnTo>
                    <a:pt x="9524" y="1278857"/>
                  </a:lnTo>
                  <a:close/>
                </a:path>
                <a:path w="9865360" h="2218054">
                  <a:moveTo>
                    <a:pt x="9524" y="1259807"/>
                  </a:moveTo>
                  <a:lnTo>
                    <a:pt x="0" y="1259807"/>
                  </a:lnTo>
                  <a:lnTo>
                    <a:pt x="0" y="1250282"/>
                  </a:lnTo>
                  <a:lnTo>
                    <a:pt x="9524" y="1250282"/>
                  </a:lnTo>
                  <a:lnTo>
                    <a:pt x="9524" y="1259807"/>
                  </a:lnTo>
                  <a:close/>
                </a:path>
                <a:path w="9865360" h="2218054">
                  <a:moveTo>
                    <a:pt x="9524" y="1240757"/>
                  </a:moveTo>
                  <a:lnTo>
                    <a:pt x="0" y="1240757"/>
                  </a:lnTo>
                  <a:lnTo>
                    <a:pt x="0" y="1231232"/>
                  </a:lnTo>
                  <a:lnTo>
                    <a:pt x="9524" y="1231232"/>
                  </a:lnTo>
                  <a:lnTo>
                    <a:pt x="9524" y="1240757"/>
                  </a:lnTo>
                  <a:close/>
                </a:path>
                <a:path w="9865360" h="2218054">
                  <a:moveTo>
                    <a:pt x="9524" y="1221707"/>
                  </a:moveTo>
                  <a:lnTo>
                    <a:pt x="0" y="1221707"/>
                  </a:lnTo>
                  <a:lnTo>
                    <a:pt x="0" y="1212182"/>
                  </a:lnTo>
                  <a:lnTo>
                    <a:pt x="9524" y="1212182"/>
                  </a:lnTo>
                  <a:lnTo>
                    <a:pt x="9524" y="1221707"/>
                  </a:lnTo>
                  <a:close/>
                </a:path>
                <a:path w="9865360" h="2218054">
                  <a:moveTo>
                    <a:pt x="9524" y="1202657"/>
                  </a:moveTo>
                  <a:lnTo>
                    <a:pt x="0" y="1202657"/>
                  </a:lnTo>
                  <a:lnTo>
                    <a:pt x="0" y="1193132"/>
                  </a:lnTo>
                  <a:lnTo>
                    <a:pt x="9524" y="1193132"/>
                  </a:lnTo>
                  <a:lnTo>
                    <a:pt x="9524" y="1202657"/>
                  </a:lnTo>
                  <a:close/>
                </a:path>
                <a:path w="9865360" h="2218054">
                  <a:moveTo>
                    <a:pt x="9524" y="1183607"/>
                  </a:moveTo>
                  <a:lnTo>
                    <a:pt x="0" y="1183607"/>
                  </a:lnTo>
                  <a:lnTo>
                    <a:pt x="0" y="1174082"/>
                  </a:lnTo>
                  <a:lnTo>
                    <a:pt x="9524" y="1174082"/>
                  </a:lnTo>
                  <a:lnTo>
                    <a:pt x="9524" y="1183607"/>
                  </a:lnTo>
                  <a:close/>
                </a:path>
                <a:path w="9865360" h="2218054">
                  <a:moveTo>
                    <a:pt x="9524" y="1164557"/>
                  </a:moveTo>
                  <a:lnTo>
                    <a:pt x="0" y="1164557"/>
                  </a:lnTo>
                  <a:lnTo>
                    <a:pt x="0" y="1155032"/>
                  </a:lnTo>
                  <a:lnTo>
                    <a:pt x="9524" y="1155032"/>
                  </a:lnTo>
                  <a:lnTo>
                    <a:pt x="9524" y="1164557"/>
                  </a:lnTo>
                  <a:close/>
                </a:path>
                <a:path w="9865360" h="2218054">
                  <a:moveTo>
                    <a:pt x="9524" y="1145507"/>
                  </a:moveTo>
                  <a:lnTo>
                    <a:pt x="0" y="1145507"/>
                  </a:lnTo>
                  <a:lnTo>
                    <a:pt x="0" y="1135982"/>
                  </a:lnTo>
                  <a:lnTo>
                    <a:pt x="9524" y="1135982"/>
                  </a:lnTo>
                  <a:lnTo>
                    <a:pt x="9524" y="1145507"/>
                  </a:lnTo>
                  <a:close/>
                </a:path>
                <a:path w="9865360" h="2218054">
                  <a:moveTo>
                    <a:pt x="9524" y="1126457"/>
                  </a:moveTo>
                  <a:lnTo>
                    <a:pt x="0" y="1126457"/>
                  </a:lnTo>
                  <a:lnTo>
                    <a:pt x="0" y="1116932"/>
                  </a:lnTo>
                  <a:lnTo>
                    <a:pt x="9524" y="1116932"/>
                  </a:lnTo>
                  <a:lnTo>
                    <a:pt x="9524" y="1126457"/>
                  </a:lnTo>
                  <a:close/>
                </a:path>
                <a:path w="9865360" h="2218054">
                  <a:moveTo>
                    <a:pt x="9524" y="1107407"/>
                  </a:moveTo>
                  <a:lnTo>
                    <a:pt x="0" y="1107407"/>
                  </a:lnTo>
                  <a:lnTo>
                    <a:pt x="0" y="1097882"/>
                  </a:lnTo>
                  <a:lnTo>
                    <a:pt x="9524" y="1097882"/>
                  </a:lnTo>
                  <a:lnTo>
                    <a:pt x="9524" y="1107407"/>
                  </a:lnTo>
                  <a:close/>
                </a:path>
                <a:path w="9865360" h="2218054">
                  <a:moveTo>
                    <a:pt x="9524" y="1088357"/>
                  </a:moveTo>
                  <a:lnTo>
                    <a:pt x="0" y="1088357"/>
                  </a:lnTo>
                  <a:lnTo>
                    <a:pt x="0" y="1078832"/>
                  </a:lnTo>
                  <a:lnTo>
                    <a:pt x="9524" y="1078832"/>
                  </a:lnTo>
                  <a:lnTo>
                    <a:pt x="9524" y="1088357"/>
                  </a:lnTo>
                  <a:close/>
                </a:path>
                <a:path w="9865360" h="2218054">
                  <a:moveTo>
                    <a:pt x="9524" y="1069307"/>
                  </a:moveTo>
                  <a:lnTo>
                    <a:pt x="0" y="1069307"/>
                  </a:lnTo>
                  <a:lnTo>
                    <a:pt x="0" y="1059782"/>
                  </a:lnTo>
                  <a:lnTo>
                    <a:pt x="9524" y="1059782"/>
                  </a:lnTo>
                  <a:lnTo>
                    <a:pt x="9524" y="1069307"/>
                  </a:lnTo>
                  <a:close/>
                </a:path>
                <a:path w="9865360" h="2218054">
                  <a:moveTo>
                    <a:pt x="9524" y="1050257"/>
                  </a:moveTo>
                  <a:lnTo>
                    <a:pt x="0" y="1050257"/>
                  </a:lnTo>
                  <a:lnTo>
                    <a:pt x="0" y="1040732"/>
                  </a:lnTo>
                  <a:lnTo>
                    <a:pt x="9524" y="1040732"/>
                  </a:lnTo>
                  <a:lnTo>
                    <a:pt x="9524" y="1050257"/>
                  </a:lnTo>
                  <a:close/>
                </a:path>
                <a:path w="9865360" h="2218054">
                  <a:moveTo>
                    <a:pt x="9524" y="1031207"/>
                  </a:moveTo>
                  <a:lnTo>
                    <a:pt x="0" y="1031207"/>
                  </a:lnTo>
                  <a:lnTo>
                    <a:pt x="0" y="1021682"/>
                  </a:lnTo>
                  <a:lnTo>
                    <a:pt x="9524" y="1021682"/>
                  </a:lnTo>
                  <a:lnTo>
                    <a:pt x="9524" y="1031207"/>
                  </a:lnTo>
                  <a:close/>
                </a:path>
                <a:path w="9865360" h="2218054">
                  <a:moveTo>
                    <a:pt x="9524" y="1012157"/>
                  </a:moveTo>
                  <a:lnTo>
                    <a:pt x="0" y="1012157"/>
                  </a:lnTo>
                  <a:lnTo>
                    <a:pt x="0" y="1002632"/>
                  </a:lnTo>
                  <a:lnTo>
                    <a:pt x="9524" y="1002632"/>
                  </a:lnTo>
                  <a:lnTo>
                    <a:pt x="9524" y="1012157"/>
                  </a:lnTo>
                  <a:close/>
                </a:path>
                <a:path w="9865360" h="2218054">
                  <a:moveTo>
                    <a:pt x="9524" y="993107"/>
                  </a:moveTo>
                  <a:lnTo>
                    <a:pt x="0" y="993107"/>
                  </a:lnTo>
                  <a:lnTo>
                    <a:pt x="0" y="983582"/>
                  </a:lnTo>
                  <a:lnTo>
                    <a:pt x="9524" y="983582"/>
                  </a:lnTo>
                  <a:lnTo>
                    <a:pt x="9524" y="993107"/>
                  </a:lnTo>
                  <a:close/>
                </a:path>
                <a:path w="9865360" h="2218054">
                  <a:moveTo>
                    <a:pt x="9524" y="974057"/>
                  </a:moveTo>
                  <a:lnTo>
                    <a:pt x="0" y="974057"/>
                  </a:lnTo>
                  <a:lnTo>
                    <a:pt x="0" y="964532"/>
                  </a:lnTo>
                  <a:lnTo>
                    <a:pt x="9524" y="964532"/>
                  </a:lnTo>
                  <a:lnTo>
                    <a:pt x="9524" y="974057"/>
                  </a:lnTo>
                  <a:close/>
                </a:path>
                <a:path w="9865360" h="2218054">
                  <a:moveTo>
                    <a:pt x="9524" y="955007"/>
                  </a:moveTo>
                  <a:lnTo>
                    <a:pt x="0" y="955007"/>
                  </a:lnTo>
                  <a:lnTo>
                    <a:pt x="0" y="945482"/>
                  </a:lnTo>
                  <a:lnTo>
                    <a:pt x="9524" y="945482"/>
                  </a:lnTo>
                  <a:lnTo>
                    <a:pt x="9524" y="955007"/>
                  </a:lnTo>
                  <a:close/>
                </a:path>
                <a:path w="9865360" h="2218054">
                  <a:moveTo>
                    <a:pt x="9524" y="935957"/>
                  </a:moveTo>
                  <a:lnTo>
                    <a:pt x="0" y="935957"/>
                  </a:lnTo>
                  <a:lnTo>
                    <a:pt x="0" y="926432"/>
                  </a:lnTo>
                  <a:lnTo>
                    <a:pt x="9524" y="926432"/>
                  </a:lnTo>
                  <a:lnTo>
                    <a:pt x="9524" y="935957"/>
                  </a:lnTo>
                  <a:close/>
                </a:path>
                <a:path w="9865360" h="2218054">
                  <a:moveTo>
                    <a:pt x="9524" y="916907"/>
                  </a:moveTo>
                  <a:lnTo>
                    <a:pt x="0" y="916907"/>
                  </a:lnTo>
                  <a:lnTo>
                    <a:pt x="0" y="907382"/>
                  </a:lnTo>
                  <a:lnTo>
                    <a:pt x="9524" y="907382"/>
                  </a:lnTo>
                  <a:lnTo>
                    <a:pt x="9524" y="916907"/>
                  </a:lnTo>
                  <a:close/>
                </a:path>
                <a:path w="9865360" h="2218054">
                  <a:moveTo>
                    <a:pt x="9524" y="897857"/>
                  </a:moveTo>
                  <a:lnTo>
                    <a:pt x="0" y="897857"/>
                  </a:lnTo>
                  <a:lnTo>
                    <a:pt x="0" y="888332"/>
                  </a:lnTo>
                  <a:lnTo>
                    <a:pt x="9524" y="888332"/>
                  </a:lnTo>
                  <a:lnTo>
                    <a:pt x="9524" y="897857"/>
                  </a:lnTo>
                  <a:close/>
                </a:path>
                <a:path w="9865360" h="2218054">
                  <a:moveTo>
                    <a:pt x="9524" y="878807"/>
                  </a:moveTo>
                  <a:lnTo>
                    <a:pt x="0" y="878807"/>
                  </a:lnTo>
                  <a:lnTo>
                    <a:pt x="0" y="869282"/>
                  </a:lnTo>
                  <a:lnTo>
                    <a:pt x="9524" y="869282"/>
                  </a:lnTo>
                  <a:lnTo>
                    <a:pt x="9524" y="878807"/>
                  </a:lnTo>
                  <a:close/>
                </a:path>
                <a:path w="9865360" h="2218054">
                  <a:moveTo>
                    <a:pt x="9524" y="859757"/>
                  </a:moveTo>
                  <a:lnTo>
                    <a:pt x="0" y="859757"/>
                  </a:lnTo>
                  <a:lnTo>
                    <a:pt x="0" y="850232"/>
                  </a:lnTo>
                  <a:lnTo>
                    <a:pt x="9524" y="850232"/>
                  </a:lnTo>
                  <a:lnTo>
                    <a:pt x="9524" y="859757"/>
                  </a:lnTo>
                  <a:close/>
                </a:path>
                <a:path w="9865360" h="2218054">
                  <a:moveTo>
                    <a:pt x="9524" y="840707"/>
                  </a:moveTo>
                  <a:lnTo>
                    <a:pt x="0" y="840707"/>
                  </a:lnTo>
                  <a:lnTo>
                    <a:pt x="0" y="831182"/>
                  </a:lnTo>
                  <a:lnTo>
                    <a:pt x="9524" y="831182"/>
                  </a:lnTo>
                  <a:lnTo>
                    <a:pt x="9524" y="840707"/>
                  </a:lnTo>
                  <a:close/>
                </a:path>
                <a:path w="9865360" h="2218054">
                  <a:moveTo>
                    <a:pt x="9524" y="821657"/>
                  </a:moveTo>
                  <a:lnTo>
                    <a:pt x="0" y="821657"/>
                  </a:lnTo>
                  <a:lnTo>
                    <a:pt x="0" y="812133"/>
                  </a:lnTo>
                  <a:lnTo>
                    <a:pt x="9524" y="812133"/>
                  </a:lnTo>
                  <a:lnTo>
                    <a:pt x="9524" y="821657"/>
                  </a:lnTo>
                  <a:close/>
                </a:path>
                <a:path w="9865360" h="2218054">
                  <a:moveTo>
                    <a:pt x="9524" y="802608"/>
                  </a:moveTo>
                  <a:lnTo>
                    <a:pt x="0" y="802608"/>
                  </a:lnTo>
                  <a:lnTo>
                    <a:pt x="0" y="793082"/>
                  </a:lnTo>
                  <a:lnTo>
                    <a:pt x="9524" y="793082"/>
                  </a:lnTo>
                  <a:lnTo>
                    <a:pt x="9524" y="802608"/>
                  </a:lnTo>
                  <a:close/>
                </a:path>
                <a:path w="9865360" h="2218054">
                  <a:moveTo>
                    <a:pt x="9524" y="783557"/>
                  </a:moveTo>
                  <a:lnTo>
                    <a:pt x="0" y="783557"/>
                  </a:lnTo>
                  <a:lnTo>
                    <a:pt x="0" y="774032"/>
                  </a:lnTo>
                  <a:lnTo>
                    <a:pt x="9524" y="774032"/>
                  </a:lnTo>
                  <a:lnTo>
                    <a:pt x="9524" y="783557"/>
                  </a:lnTo>
                  <a:close/>
                </a:path>
                <a:path w="9865360" h="2218054">
                  <a:moveTo>
                    <a:pt x="9524" y="764507"/>
                  </a:moveTo>
                  <a:lnTo>
                    <a:pt x="0" y="764507"/>
                  </a:lnTo>
                  <a:lnTo>
                    <a:pt x="0" y="754983"/>
                  </a:lnTo>
                  <a:lnTo>
                    <a:pt x="9524" y="754983"/>
                  </a:lnTo>
                  <a:lnTo>
                    <a:pt x="9524" y="764507"/>
                  </a:lnTo>
                  <a:close/>
                </a:path>
                <a:path w="9865360" h="2218054">
                  <a:moveTo>
                    <a:pt x="9524" y="745458"/>
                  </a:moveTo>
                  <a:lnTo>
                    <a:pt x="0" y="745458"/>
                  </a:lnTo>
                  <a:lnTo>
                    <a:pt x="0" y="735933"/>
                  </a:lnTo>
                  <a:lnTo>
                    <a:pt x="9524" y="735933"/>
                  </a:lnTo>
                  <a:lnTo>
                    <a:pt x="9524" y="745458"/>
                  </a:lnTo>
                  <a:close/>
                </a:path>
                <a:path w="9865360" h="2218054">
                  <a:moveTo>
                    <a:pt x="9524" y="726408"/>
                  </a:moveTo>
                  <a:lnTo>
                    <a:pt x="0" y="726408"/>
                  </a:lnTo>
                  <a:lnTo>
                    <a:pt x="0" y="716883"/>
                  </a:lnTo>
                  <a:lnTo>
                    <a:pt x="9524" y="716883"/>
                  </a:lnTo>
                  <a:lnTo>
                    <a:pt x="9524" y="726408"/>
                  </a:lnTo>
                  <a:close/>
                </a:path>
                <a:path w="9865360" h="2218054">
                  <a:moveTo>
                    <a:pt x="9524" y="707357"/>
                  </a:moveTo>
                  <a:lnTo>
                    <a:pt x="0" y="707357"/>
                  </a:lnTo>
                  <a:lnTo>
                    <a:pt x="0" y="697833"/>
                  </a:lnTo>
                  <a:lnTo>
                    <a:pt x="9524" y="697833"/>
                  </a:lnTo>
                  <a:lnTo>
                    <a:pt x="9524" y="707357"/>
                  </a:lnTo>
                  <a:close/>
                </a:path>
                <a:path w="9865360" h="2218054">
                  <a:moveTo>
                    <a:pt x="9524" y="688308"/>
                  </a:moveTo>
                  <a:lnTo>
                    <a:pt x="0" y="688308"/>
                  </a:lnTo>
                  <a:lnTo>
                    <a:pt x="0" y="678783"/>
                  </a:lnTo>
                  <a:lnTo>
                    <a:pt x="9524" y="678783"/>
                  </a:lnTo>
                  <a:lnTo>
                    <a:pt x="9524" y="688308"/>
                  </a:lnTo>
                  <a:close/>
                </a:path>
                <a:path w="9865360" h="2218054">
                  <a:moveTo>
                    <a:pt x="9524" y="669258"/>
                  </a:moveTo>
                  <a:lnTo>
                    <a:pt x="0" y="669258"/>
                  </a:lnTo>
                  <a:lnTo>
                    <a:pt x="0" y="659732"/>
                  </a:lnTo>
                  <a:lnTo>
                    <a:pt x="9524" y="659732"/>
                  </a:lnTo>
                  <a:lnTo>
                    <a:pt x="9524" y="669258"/>
                  </a:lnTo>
                  <a:close/>
                </a:path>
                <a:path w="9865360" h="2218054">
                  <a:moveTo>
                    <a:pt x="9524" y="650207"/>
                  </a:moveTo>
                  <a:lnTo>
                    <a:pt x="0" y="650207"/>
                  </a:lnTo>
                  <a:lnTo>
                    <a:pt x="0" y="640683"/>
                  </a:lnTo>
                  <a:lnTo>
                    <a:pt x="9524" y="640683"/>
                  </a:lnTo>
                  <a:lnTo>
                    <a:pt x="9524" y="650207"/>
                  </a:lnTo>
                  <a:close/>
                </a:path>
                <a:path w="9865360" h="2218054">
                  <a:moveTo>
                    <a:pt x="9524" y="631158"/>
                  </a:moveTo>
                  <a:lnTo>
                    <a:pt x="0" y="631158"/>
                  </a:lnTo>
                  <a:lnTo>
                    <a:pt x="0" y="621633"/>
                  </a:lnTo>
                  <a:lnTo>
                    <a:pt x="9524" y="621633"/>
                  </a:lnTo>
                  <a:lnTo>
                    <a:pt x="9524" y="631158"/>
                  </a:lnTo>
                  <a:close/>
                </a:path>
                <a:path w="9865360" h="2218054">
                  <a:moveTo>
                    <a:pt x="9524" y="612108"/>
                  </a:moveTo>
                  <a:lnTo>
                    <a:pt x="0" y="612108"/>
                  </a:lnTo>
                  <a:lnTo>
                    <a:pt x="0" y="602583"/>
                  </a:lnTo>
                  <a:lnTo>
                    <a:pt x="9524" y="602583"/>
                  </a:lnTo>
                  <a:lnTo>
                    <a:pt x="9524" y="612108"/>
                  </a:lnTo>
                  <a:close/>
                </a:path>
                <a:path w="9865360" h="2218054">
                  <a:moveTo>
                    <a:pt x="9524" y="593058"/>
                  </a:moveTo>
                  <a:lnTo>
                    <a:pt x="0" y="593058"/>
                  </a:lnTo>
                  <a:lnTo>
                    <a:pt x="0" y="583533"/>
                  </a:lnTo>
                  <a:lnTo>
                    <a:pt x="9524" y="583533"/>
                  </a:lnTo>
                  <a:lnTo>
                    <a:pt x="9524" y="593058"/>
                  </a:lnTo>
                  <a:close/>
                </a:path>
                <a:path w="9865360" h="2218054">
                  <a:moveTo>
                    <a:pt x="9524" y="574008"/>
                  </a:moveTo>
                  <a:lnTo>
                    <a:pt x="0" y="574008"/>
                  </a:lnTo>
                  <a:lnTo>
                    <a:pt x="0" y="564483"/>
                  </a:lnTo>
                  <a:lnTo>
                    <a:pt x="9524" y="564483"/>
                  </a:lnTo>
                  <a:lnTo>
                    <a:pt x="9524" y="574008"/>
                  </a:lnTo>
                  <a:close/>
                </a:path>
                <a:path w="9865360" h="2218054">
                  <a:moveTo>
                    <a:pt x="9524" y="554958"/>
                  </a:moveTo>
                  <a:lnTo>
                    <a:pt x="0" y="554958"/>
                  </a:lnTo>
                  <a:lnTo>
                    <a:pt x="0" y="545433"/>
                  </a:lnTo>
                  <a:lnTo>
                    <a:pt x="9524" y="545433"/>
                  </a:lnTo>
                  <a:lnTo>
                    <a:pt x="9524" y="554958"/>
                  </a:lnTo>
                  <a:close/>
                </a:path>
                <a:path w="9865360" h="2218054">
                  <a:moveTo>
                    <a:pt x="9524" y="535908"/>
                  </a:moveTo>
                  <a:lnTo>
                    <a:pt x="0" y="535908"/>
                  </a:lnTo>
                  <a:lnTo>
                    <a:pt x="0" y="526383"/>
                  </a:lnTo>
                  <a:lnTo>
                    <a:pt x="9524" y="526383"/>
                  </a:lnTo>
                  <a:lnTo>
                    <a:pt x="9524" y="535908"/>
                  </a:lnTo>
                  <a:close/>
                </a:path>
                <a:path w="9865360" h="2218054">
                  <a:moveTo>
                    <a:pt x="9524" y="516858"/>
                  </a:moveTo>
                  <a:lnTo>
                    <a:pt x="0" y="516858"/>
                  </a:lnTo>
                  <a:lnTo>
                    <a:pt x="0" y="507333"/>
                  </a:lnTo>
                  <a:lnTo>
                    <a:pt x="9524" y="507333"/>
                  </a:lnTo>
                  <a:lnTo>
                    <a:pt x="9524" y="516858"/>
                  </a:lnTo>
                  <a:close/>
                </a:path>
                <a:path w="9865360" h="2218054">
                  <a:moveTo>
                    <a:pt x="9524" y="497808"/>
                  </a:moveTo>
                  <a:lnTo>
                    <a:pt x="0" y="497808"/>
                  </a:lnTo>
                  <a:lnTo>
                    <a:pt x="0" y="488283"/>
                  </a:lnTo>
                  <a:lnTo>
                    <a:pt x="9524" y="488283"/>
                  </a:lnTo>
                  <a:lnTo>
                    <a:pt x="9524" y="497808"/>
                  </a:lnTo>
                  <a:close/>
                </a:path>
                <a:path w="9865360" h="2218054">
                  <a:moveTo>
                    <a:pt x="9524" y="478758"/>
                  </a:moveTo>
                  <a:lnTo>
                    <a:pt x="0" y="478758"/>
                  </a:lnTo>
                  <a:lnTo>
                    <a:pt x="0" y="469233"/>
                  </a:lnTo>
                  <a:lnTo>
                    <a:pt x="9524" y="469233"/>
                  </a:lnTo>
                  <a:lnTo>
                    <a:pt x="9524" y="478758"/>
                  </a:lnTo>
                  <a:close/>
                </a:path>
                <a:path w="9865360" h="2218054">
                  <a:moveTo>
                    <a:pt x="9524" y="459708"/>
                  </a:moveTo>
                  <a:lnTo>
                    <a:pt x="0" y="459708"/>
                  </a:lnTo>
                  <a:lnTo>
                    <a:pt x="0" y="450183"/>
                  </a:lnTo>
                  <a:lnTo>
                    <a:pt x="9524" y="450183"/>
                  </a:lnTo>
                  <a:lnTo>
                    <a:pt x="9524" y="459708"/>
                  </a:lnTo>
                  <a:close/>
                </a:path>
                <a:path w="9865360" h="2218054">
                  <a:moveTo>
                    <a:pt x="9524" y="440658"/>
                  </a:moveTo>
                  <a:lnTo>
                    <a:pt x="0" y="440658"/>
                  </a:lnTo>
                  <a:lnTo>
                    <a:pt x="0" y="431133"/>
                  </a:lnTo>
                  <a:lnTo>
                    <a:pt x="9524" y="431133"/>
                  </a:lnTo>
                  <a:lnTo>
                    <a:pt x="9524" y="440658"/>
                  </a:lnTo>
                  <a:close/>
                </a:path>
                <a:path w="9865360" h="2218054">
                  <a:moveTo>
                    <a:pt x="9524" y="421608"/>
                  </a:moveTo>
                  <a:lnTo>
                    <a:pt x="0" y="421608"/>
                  </a:lnTo>
                  <a:lnTo>
                    <a:pt x="0" y="412083"/>
                  </a:lnTo>
                  <a:lnTo>
                    <a:pt x="9524" y="412083"/>
                  </a:lnTo>
                  <a:lnTo>
                    <a:pt x="9524" y="421608"/>
                  </a:lnTo>
                  <a:close/>
                </a:path>
                <a:path w="9865360" h="2218054">
                  <a:moveTo>
                    <a:pt x="9524" y="402558"/>
                  </a:moveTo>
                  <a:lnTo>
                    <a:pt x="0" y="402558"/>
                  </a:lnTo>
                  <a:lnTo>
                    <a:pt x="0" y="393033"/>
                  </a:lnTo>
                  <a:lnTo>
                    <a:pt x="9524" y="393033"/>
                  </a:lnTo>
                  <a:lnTo>
                    <a:pt x="9524" y="402558"/>
                  </a:lnTo>
                  <a:close/>
                </a:path>
                <a:path w="9865360" h="2218054">
                  <a:moveTo>
                    <a:pt x="9524" y="383508"/>
                  </a:moveTo>
                  <a:lnTo>
                    <a:pt x="0" y="383508"/>
                  </a:lnTo>
                  <a:lnTo>
                    <a:pt x="0" y="373983"/>
                  </a:lnTo>
                  <a:lnTo>
                    <a:pt x="9524" y="373983"/>
                  </a:lnTo>
                  <a:lnTo>
                    <a:pt x="9524" y="383508"/>
                  </a:lnTo>
                  <a:close/>
                </a:path>
                <a:path w="9865360" h="2218054">
                  <a:moveTo>
                    <a:pt x="9524" y="364458"/>
                  </a:moveTo>
                  <a:lnTo>
                    <a:pt x="0" y="364458"/>
                  </a:lnTo>
                  <a:lnTo>
                    <a:pt x="0" y="354933"/>
                  </a:lnTo>
                  <a:lnTo>
                    <a:pt x="9524" y="354933"/>
                  </a:lnTo>
                  <a:lnTo>
                    <a:pt x="9524" y="364458"/>
                  </a:lnTo>
                  <a:close/>
                </a:path>
                <a:path w="9865360" h="2218054">
                  <a:moveTo>
                    <a:pt x="9524" y="345408"/>
                  </a:moveTo>
                  <a:lnTo>
                    <a:pt x="0" y="345408"/>
                  </a:lnTo>
                  <a:lnTo>
                    <a:pt x="0" y="335883"/>
                  </a:lnTo>
                  <a:lnTo>
                    <a:pt x="9524" y="335883"/>
                  </a:lnTo>
                  <a:lnTo>
                    <a:pt x="9524" y="345408"/>
                  </a:lnTo>
                  <a:close/>
                </a:path>
                <a:path w="9865360" h="2218054">
                  <a:moveTo>
                    <a:pt x="9524" y="326358"/>
                  </a:moveTo>
                  <a:lnTo>
                    <a:pt x="0" y="326358"/>
                  </a:lnTo>
                  <a:lnTo>
                    <a:pt x="0" y="316833"/>
                  </a:lnTo>
                  <a:lnTo>
                    <a:pt x="9524" y="316833"/>
                  </a:lnTo>
                  <a:lnTo>
                    <a:pt x="9524" y="326358"/>
                  </a:lnTo>
                  <a:close/>
                </a:path>
                <a:path w="9865360" h="2218054">
                  <a:moveTo>
                    <a:pt x="9524" y="307308"/>
                  </a:moveTo>
                  <a:lnTo>
                    <a:pt x="0" y="307308"/>
                  </a:lnTo>
                  <a:lnTo>
                    <a:pt x="0" y="297783"/>
                  </a:lnTo>
                  <a:lnTo>
                    <a:pt x="9524" y="297783"/>
                  </a:lnTo>
                  <a:lnTo>
                    <a:pt x="9524" y="307308"/>
                  </a:lnTo>
                  <a:close/>
                </a:path>
                <a:path w="9865360" h="2218054">
                  <a:moveTo>
                    <a:pt x="9524" y="288258"/>
                  </a:moveTo>
                  <a:lnTo>
                    <a:pt x="0" y="288258"/>
                  </a:lnTo>
                  <a:lnTo>
                    <a:pt x="0" y="285742"/>
                  </a:lnTo>
                  <a:lnTo>
                    <a:pt x="558" y="278685"/>
                  </a:lnTo>
                  <a:lnTo>
                    <a:pt x="9609" y="278908"/>
                  </a:lnTo>
                  <a:lnTo>
                    <a:pt x="9524" y="288258"/>
                  </a:lnTo>
                  <a:close/>
                </a:path>
                <a:path w="9865360" h="2218054">
                  <a:moveTo>
                    <a:pt x="9993" y="269655"/>
                  </a:moveTo>
                  <a:lnTo>
                    <a:pt x="1313" y="269149"/>
                  </a:lnTo>
                  <a:lnTo>
                    <a:pt x="2065" y="259654"/>
                  </a:lnTo>
                  <a:lnTo>
                    <a:pt x="10684" y="260446"/>
                  </a:lnTo>
                  <a:lnTo>
                    <a:pt x="10402" y="263512"/>
                  </a:lnTo>
                  <a:lnTo>
                    <a:pt x="10172" y="266581"/>
                  </a:lnTo>
                  <a:lnTo>
                    <a:pt x="9993" y="269655"/>
                  </a:lnTo>
                  <a:close/>
                </a:path>
                <a:path w="9865360" h="2218054">
                  <a:moveTo>
                    <a:pt x="11680" y="251289"/>
                  </a:moveTo>
                  <a:lnTo>
                    <a:pt x="2815" y="250175"/>
                  </a:lnTo>
                  <a:lnTo>
                    <a:pt x="3559" y="240772"/>
                  </a:lnTo>
                  <a:lnTo>
                    <a:pt x="12978" y="242190"/>
                  </a:lnTo>
                  <a:lnTo>
                    <a:pt x="12495" y="245216"/>
                  </a:lnTo>
                  <a:lnTo>
                    <a:pt x="12062" y="248249"/>
                  </a:lnTo>
                  <a:lnTo>
                    <a:pt x="11680" y="251289"/>
                  </a:lnTo>
                  <a:close/>
                </a:path>
                <a:path w="9865360" h="2218054">
                  <a:moveTo>
                    <a:pt x="14575" y="233157"/>
                  </a:moveTo>
                  <a:lnTo>
                    <a:pt x="5803" y="231456"/>
                  </a:lnTo>
                  <a:lnTo>
                    <a:pt x="8034" y="222193"/>
                  </a:lnTo>
                  <a:lnTo>
                    <a:pt x="16483" y="224127"/>
                  </a:lnTo>
                  <a:lnTo>
                    <a:pt x="15797" y="227126"/>
                  </a:lnTo>
                  <a:lnTo>
                    <a:pt x="15161" y="230137"/>
                  </a:lnTo>
                  <a:lnTo>
                    <a:pt x="14575" y="233157"/>
                  </a:lnTo>
                  <a:close/>
                </a:path>
                <a:path w="9865360" h="2218054">
                  <a:moveTo>
                    <a:pt x="18693" y="215162"/>
                  </a:moveTo>
                  <a:lnTo>
                    <a:pt x="10264" y="212934"/>
                  </a:lnTo>
                  <a:lnTo>
                    <a:pt x="12495" y="203672"/>
                  </a:lnTo>
                  <a:lnTo>
                    <a:pt x="21198" y="206286"/>
                  </a:lnTo>
                  <a:lnTo>
                    <a:pt x="20314" y="209231"/>
                  </a:lnTo>
                  <a:lnTo>
                    <a:pt x="19479" y="212190"/>
                  </a:lnTo>
                  <a:lnTo>
                    <a:pt x="18693" y="215162"/>
                  </a:lnTo>
                  <a:close/>
                </a:path>
                <a:path w="9865360" h="2218054">
                  <a:moveTo>
                    <a:pt x="23996" y="197506"/>
                  </a:moveTo>
                  <a:lnTo>
                    <a:pt x="15178" y="194533"/>
                  </a:lnTo>
                  <a:lnTo>
                    <a:pt x="18824" y="185733"/>
                  </a:lnTo>
                  <a:lnTo>
                    <a:pt x="27084" y="188828"/>
                  </a:lnTo>
                  <a:lnTo>
                    <a:pt x="26007" y="191703"/>
                  </a:lnTo>
                  <a:lnTo>
                    <a:pt x="24977" y="194596"/>
                  </a:lnTo>
                  <a:lnTo>
                    <a:pt x="23996" y="197506"/>
                  </a:lnTo>
                  <a:close/>
                </a:path>
                <a:path w="9865360" h="2218054">
                  <a:moveTo>
                    <a:pt x="30458" y="180260"/>
                  </a:moveTo>
                  <a:lnTo>
                    <a:pt x="22459" y="176955"/>
                  </a:lnTo>
                  <a:lnTo>
                    <a:pt x="26095" y="168178"/>
                  </a:lnTo>
                  <a:lnTo>
                    <a:pt x="34116" y="171810"/>
                  </a:lnTo>
                  <a:lnTo>
                    <a:pt x="32850" y="174606"/>
                  </a:lnTo>
                  <a:lnTo>
                    <a:pt x="31631" y="177423"/>
                  </a:lnTo>
                  <a:lnTo>
                    <a:pt x="30458" y="180260"/>
                  </a:lnTo>
                  <a:close/>
                </a:path>
                <a:path w="9865360" h="2218054">
                  <a:moveTo>
                    <a:pt x="38054" y="163484"/>
                  </a:moveTo>
                  <a:lnTo>
                    <a:pt x="29739" y="159380"/>
                  </a:lnTo>
                  <a:lnTo>
                    <a:pt x="31082" y="156137"/>
                  </a:lnTo>
                  <a:lnTo>
                    <a:pt x="34235" y="150984"/>
                  </a:lnTo>
                  <a:lnTo>
                    <a:pt x="42270" y="155289"/>
                  </a:lnTo>
                  <a:lnTo>
                    <a:pt x="40819" y="157997"/>
                  </a:lnTo>
                  <a:lnTo>
                    <a:pt x="39414" y="160729"/>
                  </a:lnTo>
                  <a:lnTo>
                    <a:pt x="38054" y="163484"/>
                  </a:lnTo>
                  <a:close/>
                </a:path>
                <a:path w="9865360" h="2218054">
                  <a:moveTo>
                    <a:pt x="46760" y="147234"/>
                  </a:moveTo>
                  <a:lnTo>
                    <a:pt x="39207" y="142857"/>
                  </a:lnTo>
                  <a:lnTo>
                    <a:pt x="44177" y="134733"/>
                  </a:lnTo>
                  <a:lnTo>
                    <a:pt x="51522" y="139325"/>
                  </a:lnTo>
                  <a:lnTo>
                    <a:pt x="49891" y="141935"/>
                  </a:lnTo>
                  <a:lnTo>
                    <a:pt x="48304" y="144571"/>
                  </a:lnTo>
                  <a:lnTo>
                    <a:pt x="46760" y="147234"/>
                  </a:lnTo>
                  <a:close/>
                </a:path>
                <a:path w="9865360" h="2218054">
                  <a:moveTo>
                    <a:pt x="56547" y="131578"/>
                  </a:moveTo>
                  <a:lnTo>
                    <a:pt x="49151" y="126603"/>
                  </a:lnTo>
                  <a:lnTo>
                    <a:pt x="54106" y="118504"/>
                  </a:lnTo>
                  <a:lnTo>
                    <a:pt x="61792" y="124053"/>
                  </a:lnTo>
                  <a:lnTo>
                    <a:pt x="59953" y="126603"/>
                  </a:lnTo>
                  <a:lnTo>
                    <a:pt x="58254" y="129040"/>
                  </a:lnTo>
                  <a:lnTo>
                    <a:pt x="56547" y="131578"/>
                  </a:lnTo>
                  <a:close/>
                </a:path>
                <a:path w="9865360" h="2218054">
                  <a:moveTo>
                    <a:pt x="67295" y="116693"/>
                  </a:moveTo>
                  <a:lnTo>
                    <a:pt x="60210" y="111210"/>
                  </a:lnTo>
                  <a:lnTo>
                    <a:pt x="66382" y="103977"/>
                  </a:lnTo>
                  <a:lnTo>
                    <a:pt x="73052" y="109504"/>
                  </a:lnTo>
                  <a:lnTo>
                    <a:pt x="71093" y="111868"/>
                  </a:lnTo>
                  <a:lnTo>
                    <a:pt x="69174" y="114264"/>
                  </a:lnTo>
                  <a:lnTo>
                    <a:pt x="67295" y="116693"/>
                  </a:lnTo>
                  <a:close/>
                </a:path>
                <a:path w="9865360" h="2218054">
                  <a:moveTo>
                    <a:pt x="79062" y="102494"/>
                  </a:moveTo>
                  <a:lnTo>
                    <a:pt x="72564" y="96732"/>
                  </a:lnTo>
                  <a:lnTo>
                    <a:pt x="78771" y="89458"/>
                  </a:lnTo>
                  <a:lnTo>
                    <a:pt x="85321" y="95670"/>
                  </a:lnTo>
                  <a:lnTo>
                    <a:pt x="83196" y="97910"/>
                  </a:lnTo>
                  <a:lnTo>
                    <a:pt x="81110" y="100185"/>
                  </a:lnTo>
                  <a:lnTo>
                    <a:pt x="79062" y="102494"/>
                  </a:lnTo>
                  <a:close/>
                </a:path>
                <a:path w="9865360" h="2218054">
                  <a:moveTo>
                    <a:pt x="91824" y="89039"/>
                  </a:moveTo>
                  <a:lnTo>
                    <a:pt x="85246" y="82366"/>
                  </a:lnTo>
                  <a:lnTo>
                    <a:pt x="92546" y="76136"/>
                  </a:lnTo>
                  <a:lnTo>
                    <a:pt x="98539" y="82638"/>
                  </a:lnTo>
                  <a:lnTo>
                    <a:pt x="96265" y="84734"/>
                  </a:lnTo>
                  <a:lnTo>
                    <a:pt x="94027" y="86867"/>
                  </a:lnTo>
                  <a:lnTo>
                    <a:pt x="91824" y="89039"/>
                  </a:lnTo>
                  <a:close/>
                </a:path>
                <a:path w="9865360" h="2218054">
                  <a:moveTo>
                    <a:pt x="105443" y="76484"/>
                  </a:moveTo>
                  <a:lnTo>
                    <a:pt x="99805" y="69942"/>
                  </a:lnTo>
                  <a:lnTo>
                    <a:pt x="107043" y="63766"/>
                  </a:lnTo>
                  <a:lnTo>
                    <a:pt x="112529" y="70581"/>
                  </a:lnTo>
                  <a:lnTo>
                    <a:pt x="110134" y="72509"/>
                  </a:lnTo>
                  <a:lnTo>
                    <a:pt x="107772" y="74477"/>
                  </a:lnTo>
                  <a:lnTo>
                    <a:pt x="105443" y="76484"/>
                  </a:lnTo>
                  <a:close/>
                </a:path>
                <a:path w="9865360" h="2218054">
                  <a:moveTo>
                    <a:pt x="119792" y="64931"/>
                  </a:moveTo>
                  <a:lnTo>
                    <a:pt x="114277" y="57593"/>
                  </a:lnTo>
                  <a:lnTo>
                    <a:pt x="118007" y="54410"/>
                  </a:lnTo>
                  <a:lnTo>
                    <a:pt x="121942" y="52003"/>
                  </a:lnTo>
                  <a:lnTo>
                    <a:pt x="127222" y="59538"/>
                  </a:lnTo>
                  <a:lnTo>
                    <a:pt x="124715" y="61294"/>
                  </a:lnTo>
                  <a:lnTo>
                    <a:pt x="122239" y="63092"/>
                  </a:lnTo>
                  <a:lnTo>
                    <a:pt x="119792" y="64931"/>
                  </a:lnTo>
                  <a:close/>
                </a:path>
                <a:path w="9865360" h="2218054">
                  <a:moveTo>
                    <a:pt x="134837" y="54388"/>
                  </a:moveTo>
                  <a:lnTo>
                    <a:pt x="130047" y="47044"/>
                  </a:lnTo>
                  <a:lnTo>
                    <a:pt x="138177" y="42070"/>
                  </a:lnTo>
                  <a:lnTo>
                    <a:pt x="142659" y="49471"/>
                  </a:lnTo>
                  <a:lnTo>
                    <a:pt x="140024" y="51067"/>
                  </a:lnTo>
                  <a:lnTo>
                    <a:pt x="137417" y="52706"/>
                  </a:lnTo>
                  <a:lnTo>
                    <a:pt x="134837" y="54388"/>
                  </a:lnTo>
                  <a:close/>
                </a:path>
                <a:path w="9865360" h="2218054">
                  <a:moveTo>
                    <a:pt x="150631" y="44824"/>
                  </a:moveTo>
                  <a:lnTo>
                    <a:pt x="146300" y="37101"/>
                  </a:lnTo>
                  <a:lnTo>
                    <a:pt x="154435" y="32124"/>
                  </a:lnTo>
                  <a:lnTo>
                    <a:pt x="158746" y="40450"/>
                  </a:lnTo>
                  <a:lnTo>
                    <a:pt x="156016" y="41863"/>
                  </a:lnTo>
                  <a:lnTo>
                    <a:pt x="153311" y="43321"/>
                  </a:lnTo>
                  <a:lnTo>
                    <a:pt x="150631" y="44824"/>
                  </a:lnTo>
                  <a:close/>
                </a:path>
                <a:path w="9865360" h="2218054">
                  <a:moveTo>
                    <a:pt x="166997" y="36351"/>
                  </a:moveTo>
                  <a:lnTo>
                    <a:pt x="163113" y="28193"/>
                  </a:lnTo>
                  <a:lnTo>
                    <a:pt x="171899" y="24554"/>
                  </a:lnTo>
                  <a:lnTo>
                    <a:pt x="175376" y="32531"/>
                  </a:lnTo>
                  <a:lnTo>
                    <a:pt x="172562" y="33758"/>
                  </a:lnTo>
                  <a:lnTo>
                    <a:pt x="169769" y="35031"/>
                  </a:lnTo>
                  <a:lnTo>
                    <a:pt x="166997" y="36351"/>
                  </a:lnTo>
                  <a:close/>
                </a:path>
                <a:path w="9865360" h="2218054">
                  <a:moveTo>
                    <a:pt x="183878" y="28993"/>
                  </a:moveTo>
                  <a:lnTo>
                    <a:pt x="180674" y="20919"/>
                  </a:lnTo>
                  <a:lnTo>
                    <a:pt x="189458" y="17280"/>
                  </a:lnTo>
                  <a:lnTo>
                    <a:pt x="192493" y="25740"/>
                  </a:lnTo>
                  <a:lnTo>
                    <a:pt x="189603" y="26777"/>
                  </a:lnTo>
                  <a:lnTo>
                    <a:pt x="186731" y="27861"/>
                  </a:lnTo>
                  <a:lnTo>
                    <a:pt x="183878" y="28993"/>
                  </a:lnTo>
                  <a:close/>
                </a:path>
                <a:path w="9865360" h="2218054">
                  <a:moveTo>
                    <a:pt x="201215" y="22775"/>
                  </a:moveTo>
                  <a:lnTo>
                    <a:pt x="198324" y="13783"/>
                  </a:lnTo>
                  <a:lnTo>
                    <a:pt x="207599" y="11549"/>
                  </a:lnTo>
                  <a:lnTo>
                    <a:pt x="210037" y="20101"/>
                  </a:lnTo>
                  <a:lnTo>
                    <a:pt x="207081" y="20943"/>
                  </a:lnTo>
                  <a:lnTo>
                    <a:pt x="204141" y="21835"/>
                  </a:lnTo>
                  <a:lnTo>
                    <a:pt x="201215" y="22775"/>
                  </a:lnTo>
                  <a:close/>
                </a:path>
                <a:path w="9865360" h="2218054">
                  <a:moveTo>
                    <a:pt x="218951" y="17720"/>
                  </a:moveTo>
                  <a:lnTo>
                    <a:pt x="216857" y="9319"/>
                  </a:lnTo>
                  <a:lnTo>
                    <a:pt x="226121" y="7088"/>
                  </a:lnTo>
                  <a:lnTo>
                    <a:pt x="227951" y="15637"/>
                  </a:lnTo>
                  <a:lnTo>
                    <a:pt x="224939" y="16281"/>
                  </a:lnTo>
                  <a:lnTo>
                    <a:pt x="221939" y="16976"/>
                  </a:lnTo>
                  <a:lnTo>
                    <a:pt x="218951" y="17720"/>
                  </a:lnTo>
                  <a:close/>
                </a:path>
                <a:path w="9865360" h="2218054">
                  <a:moveTo>
                    <a:pt x="236977" y="13862"/>
                  </a:moveTo>
                  <a:lnTo>
                    <a:pt x="235363" y="4862"/>
                  </a:lnTo>
                  <a:lnTo>
                    <a:pt x="240772" y="3559"/>
                  </a:lnTo>
                  <a:lnTo>
                    <a:pt x="244711" y="3247"/>
                  </a:lnTo>
                  <a:lnTo>
                    <a:pt x="246039" y="12392"/>
                  </a:lnTo>
                  <a:lnTo>
                    <a:pt x="243010" y="12831"/>
                  </a:lnTo>
                  <a:lnTo>
                    <a:pt x="239990" y="13321"/>
                  </a:lnTo>
                  <a:lnTo>
                    <a:pt x="236977" y="13862"/>
                  </a:lnTo>
                  <a:close/>
                </a:path>
                <a:path w="9865360" h="2218054">
                  <a:moveTo>
                    <a:pt x="255163" y="11221"/>
                  </a:moveTo>
                  <a:lnTo>
                    <a:pt x="254192" y="2497"/>
                  </a:lnTo>
                  <a:lnTo>
                    <a:pt x="263675" y="1746"/>
                  </a:lnTo>
                  <a:lnTo>
                    <a:pt x="264343" y="10354"/>
                  </a:lnTo>
                  <a:lnTo>
                    <a:pt x="261278" y="10592"/>
                  </a:lnTo>
                  <a:lnTo>
                    <a:pt x="258218" y="10881"/>
                  </a:lnTo>
                  <a:lnTo>
                    <a:pt x="255163" y="11221"/>
                  </a:lnTo>
                  <a:close/>
                </a:path>
                <a:path w="9865360" h="2218054">
                  <a:moveTo>
                    <a:pt x="273572" y="9792"/>
                  </a:moveTo>
                  <a:lnTo>
                    <a:pt x="273184" y="994"/>
                  </a:lnTo>
                  <a:lnTo>
                    <a:pt x="282744" y="237"/>
                  </a:lnTo>
                  <a:lnTo>
                    <a:pt x="282842" y="9540"/>
                  </a:lnTo>
                  <a:lnTo>
                    <a:pt x="279750" y="9572"/>
                  </a:lnTo>
                  <a:lnTo>
                    <a:pt x="276660" y="9656"/>
                  </a:lnTo>
                  <a:lnTo>
                    <a:pt x="273572" y="9792"/>
                  </a:lnTo>
                  <a:close/>
                </a:path>
                <a:path w="9865360" h="2218054">
                  <a:moveTo>
                    <a:pt x="295267" y="9524"/>
                  </a:moveTo>
                  <a:lnTo>
                    <a:pt x="285742" y="9524"/>
                  </a:lnTo>
                  <a:lnTo>
                    <a:pt x="285742" y="0"/>
                  </a:lnTo>
                  <a:lnTo>
                    <a:pt x="295267" y="0"/>
                  </a:lnTo>
                  <a:lnTo>
                    <a:pt x="295267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0" y="6499574"/>
            <a:ext cx="18288000" cy="3787775"/>
            <a:chOff x="0" y="6499574"/>
            <a:chExt cx="18288000" cy="3787775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5"/>
              <a:ext cx="9879705" cy="195629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3" y="8295322"/>
              <a:ext cx="6832987" cy="1991677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393857" y="6499574"/>
              <a:ext cx="9865995" cy="2117725"/>
            </a:xfrm>
            <a:custGeom>
              <a:avLst/>
              <a:gdLst/>
              <a:ahLst/>
              <a:cxnLst/>
              <a:rect l="l" t="t" r="r" b="b"/>
              <a:pathLst>
                <a:path w="9865995" h="2117725">
                  <a:moveTo>
                    <a:pt x="9579693" y="2117406"/>
                  </a:moveTo>
                  <a:lnTo>
                    <a:pt x="285749" y="2117406"/>
                  </a:lnTo>
                  <a:lnTo>
                    <a:pt x="240778" y="2113846"/>
                  </a:lnTo>
                  <a:lnTo>
                    <a:pt x="197320" y="2103379"/>
                  </a:lnTo>
                  <a:lnTo>
                    <a:pt x="156141" y="2086322"/>
                  </a:lnTo>
                  <a:lnTo>
                    <a:pt x="118010" y="2062994"/>
                  </a:lnTo>
                  <a:lnTo>
                    <a:pt x="83694" y="2033712"/>
                  </a:lnTo>
                  <a:lnTo>
                    <a:pt x="54411" y="1999395"/>
                  </a:lnTo>
                  <a:lnTo>
                    <a:pt x="31083" y="1961264"/>
                  </a:lnTo>
                  <a:lnTo>
                    <a:pt x="14026" y="1920085"/>
                  </a:lnTo>
                  <a:lnTo>
                    <a:pt x="3559" y="1876627"/>
                  </a:lnTo>
                  <a:lnTo>
                    <a:pt x="0" y="1831656"/>
                  </a:lnTo>
                  <a:lnTo>
                    <a:pt x="0" y="285749"/>
                  </a:lnTo>
                  <a:lnTo>
                    <a:pt x="3559" y="240778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1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8"/>
                  </a:lnTo>
                  <a:lnTo>
                    <a:pt x="9865443" y="285749"/>
                  </a:lnTo>
                  <a:lnTo>
                    <a:pt x="9865443" y="1831656"/>
                  </a:lnTo>
                  <a:lnTo>
                    <a:pt x="9861883" y="1876627"/>
                  </a:lnTo>
                  <a:lnTo>
                    <a:pt x="9851416" y="1920085"/>
                  </a:lnTo>
                  <a:lnTo>
                    <a:pt x="9834359" y="1961264"/>
                  </a:lnTo>
                  <a:lnTo>
                    <a:pt x="9811030" y="1999395"/>
                  </a:lnTo>
                  <a:lnTo>
                    <a:pt x="9781748" y="2033712"/>
                  </a:lnTo>
                  <a:lnTo>
                    <a:pt x="9747432" y="2062994"/>
                  </a:lnTo>
                  <a:lnTo>
                    <a:pt x="9709301" y="2086322"/>
                  </a:lnTo>
                  <a:lnTo>
                    <a:pt x="9668123" y="2103379"/>
                  </a:lnTo>
                  <a:lnTo>
                    <a:pt x="9624664" y="2113846"/>
                  </a:lnTo>
                  <a:lnTo>
                    <a:pt x="9579693" y="211740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393857" y="6499574"/>
              <a:ext cx="9865995" cy="2114550"/>
            </a:xfrm>
            <a:custGeom>
              <a:avLst/>
              <a:gdLst/>
              <a:ahLst/>
              <a:cxnLst/>
              <a:rect l="l" t="t" r="r" b="b"/>
              <a:pathLst>
                <a:path w="9865995" h="2114550">
                  <a:moveTo>
                    <a:pt x="314351" y="9524"/>
                  </a:moveTo>
                  <a:lnTo>
                    <a:pt x="304827" y="9524"/>
                  </a:lnTo>
                  <a:lnTo>
                    <a:pt x="304827" y="0"/>
                  </a:lnTo>
                  <a:lnTo>
                    <a:pt x="314351" y="0"/>
                  </a:lnTo>
                  <a:lnTo>
                    <a:pt x="314351" y="9524"/>
                  </a:lnTo>
                  <a:close/>
                </a:path>
                <a:path w="9865995" h="2114550">
                  <a:moveTo>
                    <a:pt x="333401" y="9524"/>
                  </a:moveTo>
                  <a:lnTo>
                    <a:pt x="323876" y="9524"/>
                  </a:lnTo>
                  <a:lnTo>
                    <a:pt x="323876" y="0"/>
                  </a:lnTo>
                  <a:lnTo>
                    <a:pt x="333401" y="0"/>
                  </a:lnTo>
                  <a:lnTo>
                    <a:pt x="333401" y="9524"/>
                  </a:lnTo>
                  <a:close/>
                </a:path>
                <a:path w="9865995" h="2114550">
                  <a:moveTo>
                    <a:pt x="352451" y="9524"/>
                  </a:moveTo>
                  <a:lnTo>
                    <a:pt x="342926" y="9524"/>
                  </a:lnTo>
                  <a:lnTo>
                    <a:pt x="342926" y="0"/>
                  </a:lnTo>
                  <a:lnTo>
                    <a:pt x="352451" y="0"/>
                  </a:lnTo>
                  <a:lnTo>
                    <a:pt x="352451" y="9524"/>
                  </a:lnTo>
                  <a:close/>
                </a:path>
                <a:path w="9865995" h="2114550">
                  <a:moveTo>
                    <a:pt x="371501" y="9524"/>
                  </a:moveTo>
                  <a:lnTo>
                    <a:pt x="361976" y="9524"/>
                  </a:lnTo>
                  <a:lnTo>
                    <a:pt x="361976" y="0"/>
                  </a:lnTo>
                  <a:lnTo>
                    <a:pt x="371501" y="0"/>
                  </a:lnTo>
                  <a:lnTo>
                    <a:pt x="371501" y="9524"/>
                  </a:lnTo>
                  <a:close/>
                </a:path>
                <a:path w="9865995" h="2114550">
                  <a:moveTo>
                    <a:pt x="390551" y="9524"/>
                  </a:moveTo>
                  <a:lnTo>
                    <a:pt x="381026" y="9524"/>
                  </a:lnTo>
                  <a:lnTo>
                    <a:pt x="381026" y="0"/>
                  </a:lnTo>
                  <a:lnTo>
                    <a:pt x="390551" y="0"/>
                  </a:lnTo>
                  <a:lnTo>
                    <a:pt x="390551" y="9524"/>
                  </a:lnTo>
                  <a:close/>
                </a:path>
                <a:path w="9865995" h="2114550">
                  <a:moveTo>
                    <a:pt x="409601" y="9524"/>
                  </a:moveTo>
                  <a:lnTo>
                    <a:pt x="400076" y="9524"/>
                  </a:lnTo>
                  <a:lnTo>
                    <a:pt x="400076" y="0"/>
                  </a:lnTo>
                  <a:lnTo>
                    <a:pt x="409601" y="0"/>
                  </a:lnTo>
                  <a:lnTo>
                    <a:pt x="409601" y="9524"/>
                  </a:lnTo>
                  <a:close/>
                </a:path>
                <a:path w="9865995" h="2114550">
                  <a:moveTo>
                    <a:pt x="428651" y="9524"/>
                  </a:moveTo>
                  <a:lnTo>
                    <a:pt x="419126" y="9524"/>
                  </a:lnTo>
                  <a:lnTo>
                    <a:pt x="419126" y="0"/>
                  </a:lnTo>
                  <a:lnTo>
                    <a:pt x="428651" y="0"/>
                  </a:lnTo>
                  <a:lnTo>
                    <a:pt x="428651" y="9524"/>
                  </a:lnTo>
                  <a:close/>
                </a:path>
                <a:path w="9865995" h="2114550">
                  <a:moveTo>
                    <a:pt x="447701" y="9524"/>
                  </a:moveTo>
                  <a:lnTo>
                    <a:pt x="438176" y="9524"/>
                  </a:lnTo>
                  <a:lnTo>
                    <a:pt x="438176" y="0"/>
                  </a:lnTo>
                  <a:lnTo>
                    <a:pt x="447701" y="0"/>
                  </a:lnTo>
                  <a:lnTo>
                    <a:pt x="447701" y="9524"/>
                  </a:lnTo>
                  <a:close/>
                </a:path>
                <a:path w="9865995" h="2114550">
                  <a:moveTo>
                    <a:pt x="466751" y="9524"/>
                  </a:moveTo>
                  <a:lnTo>
                    <a:pt x="457226" y="9524"/>
                  </a:lnTo>
                  <a:lnTo>
                    <a:pt x="457226" y="0"/>
                  </a:lnTo>
                  <a:lnTo>
                    <a:pt x="466751" y="0"/>
                  </a:lnTo>
                  <a:lnTo>
                    <a:pt x="466751" y="9524"/>
                  </a:lnTo>
                  <a:close/>
                </a:path>
                <a:path w="9865995" h="2114550">
                  <a:moveTo>
                    <a:pt x="485801" y="9524"/>
                  </a:moveTo>
                  <a:lnTo>
                    <a:pt x="476276" y="9524"/>
                  </a:lnTo>
                  <a:lnTo>
                    <a:pt x="476276" y="0"/>
                  </a:lnTo>
                  <a:lnTo>
                    <a:pt x="485801" y="0"/>
                  </a:lnTo>
                  <a:lnTo>
                    <a:pt x="485801" y="9524"/>
                  </a:lnTo>
                  <a:close/>
                </a:path>
                <a:path w="9865995" h="2114550">
                  <a:moveTo>
                    <a:pt x="504851" y="9524"/>
                  </a:moveTo>
                  <a:lnTo>
                    <a:pt x="495326" y="9524"/>
                  </a:lnTo>
                  <a:lnTo>
                    <a:pt x="495326" y="0"/>
                  </a:lnTo>
                  <a:lnTo>
                    <a:pt x="504851" y="0"/>
                  </a:lnTo>
                  <a:lnTo>
                    <a:pt x="504851" y="9524"/>
                  </a:lnTo>
                  <a:close/>
                </a:path>
                <a:path w="9865995" h="2114550">
                  <a:moveTo>
                    <a:pt x="523901" y="9524"/>
                  </a:moveTo>
                  <a:lnTo>
                    <a:pt x="514376" y="9524"/>
                  </a:lnTo>
                  <a:lnTo>
                    <a:pt x="514376" y="0"/>
                  </a:lnTo>
                  <a:lnTo>
                    <a:pt x="523901" y="0"/>
                  </a:lnTo>
                  <a:lnTo>
                    <a:pt x="523901" y="9524"/>
                  </a:lnTo>
                  <a:close/>
                </a:path>
                <a:path w="9865995" h="2114550">
                  <a:moveTo>
                    <a:pt x="542951" y="9524"/>
                  </a:moveTo>
                  <a:lnTo>
                    <a:pt x="533426" y="9524"/>
                  </a:lnTo>
                  <a:lnTo>
                    <a:pt x="533426" y="0"/>
                  </a:lnTo>
                  <a:lnTo>
                    <a:pt x="542951" y="0"/>
                  </a:lnTo>
                  <a:lnTo>
                    <a:pt x="542951" y="9524"/>
                  </a:lnTo>
                  <a:close/>
                </a:path>
                <a:path w="9865995" h="2114550">
                  <a:moveTo>
                    <a:pt x="562001" y="9524"/>
                  </a:moveTo>
                  <a:lnTo>
                    <a:pt x="552476" y="9524"/>
                  </a:lnTo>
                  <a:lnTo>
                    <a:pt x="552476" y="0"/>
                  </a:lnTo>
                  <a:lnTo>
                    <a:pt x="562001" y="0"/>
                  </a:lnTo>
                  <a:lnTo>
                    <a:pt x="562001" y="9524"/>
                  </a:lnTo>
                  <a:close/>
                </a:path>
                <a:path w="9865995" h="2114550">
                  <a:moveTo>
                    <a:pt x="581051" y="9524"/>
                  </a:moveTo>
                  <a:lnTo>
                    <a:pt x="571526" y="9524"/>
                  </a:lnTo>
                  <a:lnTo>
                    <a:pt x="571526" y="0"/>
                  </a:lnTo>
                  <a:lnTo>
                    <a:pt x="581051" y="0"/>
                  </a:lnTo>
                  <a:lnTo>
                    <a:pt x="581051" y="9524"/>
                  </a:lnTo>
                  <a:close/>
                </a:path>
                <a:path w="9865995" h="2114550">
                  <a:moveTo>
                    <a:pt x="600101" y="9524"/>
                  </a:moveTo>
                  <a:lnTo>
                    <a:pt x="590576" y="9524"/>
                  </a:lnTo>
                  <a:lnTo>
                    <a:pt x="590576" y="0"/>
                  </a:lnTo>
                  <a:lnTo>
                    <a:pt x="600101" y="0"/>
                  </a:lnTo>
                  <a:lnTo>
                    <a:pt x="600101" y="9524"/>
                  </a:lnTo>
                  <a:close/>
                </a:path>
                <a:path w="9865995" h="2114550">
                  <a:moveTo>
                    <a:pt x="619151" y="9524"/>
                  </a:moveTo>
                  <a:lnTo>
                    <a:pt x="609626" y="9524"/>
                  </a:lnTo>
                  <a:lnTo>
                    <a:pt x="609626" y="0"/>
                  </a:lnTo>
                  <a:lnTo>
                    <a:pt x="619151" y="0"/>
                  </a:lnTo>
                  <a:lnTo>
                    <a:pt x="619151" y="9524"/>
                  </a:lnTo>
                  <a:close/>
                </a:path>
                <a:path w="9865995" h="2114550">
                  <a:moveTo>
                    <a:pt x="638201" y="9524"/>
                  </a:moveTo>
                  <a:lnTo>
                    <a:pt x="628676" y="9524"/>
                  </a:lnTo>
                  <a:lnTo>
                    <a:pt x="628676" y="0"/>
                  </a:lnTo>
                  <a:lnTo>
                    <a:pt x="638201" y="0"/>
                  </a:lnTo>
                  <a:lnTo>
                    <a:pt x="638201" y="9524"/>
                  </a:lnTo>
                  <a:close/>
                </a:path>
                <a:path w="9865995" h="2114550">
                  <a:moveTo>
                    <a:pt x="657251" y="9524"/>
                  </a:moveTo>
                  <a:lnTo>
                    <a:pt x="647726" y="9524"/>
                  </a:lnTo>
                  <a:lnTo>
                    <a:pt x="647726" y="0"/>
                  </a:lnTo>
                  <a:lnTo>
                    <a:pt x="657251" y="0"/>
                  </a:lnTo>
                  <a:lnTo>
                    <a:pt x="657251" y="9524"/>
                  </a:lnTo>
                  <a:close/>
                </a:path>
                <a:path w="9865995" h="2114550">
                  <a:moveTo>
                    <a:pt x="676301" y="9524"/>
                  </a:moveTo>
                  <a:lnTo>
                    <a:pt x="666776" y="9524"/>
                  </a:lnTo>
                  <a:lnTo>
                    <a:pt x="666776" y="0"/>
                  </a:lnTo>
                  <a:lnTo>
                    <a:pt x="676301" y="0"/>
                  </a:lnTo>
                  <a:lnTo>
                    <a:pt x="676301" y="9524"/>
                  </a:lnTo>
                  <a:close/>
                </a:path>
                <a:path w="9865995" h="2114550">
                  <a:moveTo>
                    <a:pt x="695351" y="9524"/>
                  </a:moveTo>
                  <a:lnTo>
                    <a:pt x="685826" y="9524"/>
                  </a:lnTo>
                  <a:lnTo>
                    <a:pt x="685826" y="0"/>
                  </a:lnTo>
                  <a:lnTo>
                    <a:pt x="695351" y="0"/>
                  </a:lnTo>
                  <a:lnTo>
                    <a:pt x="695351" y="9524"/>
                  </a:lnTo>
                  <a:close/>
                </a:path>
                <a:path w="9865995" h="2114550">
                  <a:moveTo>
                    <a:pt x="714401" y="9524"/>
                  </a:moveTo>
                  <a:lnTo>
                    <a:pt x="704876" y="9524"/>
                  </a:lnTo>
                  <a:lnTo>
                    <a:pt x="704876" y="0"/>
                  </a:lnTo>
                  <a:lnTo>
                    <a:pt x="714401" y="0"/>
                  </a:lnTo>
                  <a:lnTo>
                    <a:pt x="714401" y="9524"/>
                  </a:lnTo>
                  <a:close/>
                </a:path>
                <a:path w="9865995" h="2114550">
                  <a:moveTo>
                    <a:pt x="733451" y="9524"/>
                  </a:moveTo>
                  <a:lnTo>
                    <a:pt x="723926" y="9524"/>
                  </a:lnTo>
                  <a:lnTo>
                    <a:pt x="723926" y="0"/>
                  </a:lnTo>
                  <a:lnTo>
                    <a:pt x="733451" y="0"/>
                  </a:lnTo>
                  <a:lnTo>
                    <a:pt x="733451" y="9524"/>
                  </a:lnTo>
                  <a:close/>
                </a:path>
                <a:path w="9865995" h="2114550">
                  <a:moveTo>
                    <a:pt x="752501" y="9524"/>
                  </a:moveTo>
                  <a:lnTo>
                    <a:pt x="742976" y="9524"/>
                  </a:lnTo>
                  <a:lnTo>
                    <a:pt x="742976" y="0"/>
                  </a:lnTo>
                  <a:lnTo>
                    <a:pt x="752501" y="0"/>
                  </a:lnTo>
                  <a:lnTo>
                    <a:pt x="752501" y="9524"/>
                  </a:lnTo>
                  <a:close/>
                </a:path>
                <a:path w="9865995" h="2114550">
                  <a:moveTo>
                    <a:pt x="771551" y="9524"/>
                  </a:moveTo>
                  <a:lnTo>
                    <a:pt x="762026" y="9524"/>
                  </a:lnTo>
                  <a:lnTo>
                    <a:pt x="762026" y="0"/>
                  </a:lnTo>
                  <a:lnTo>
                    <a:pt x="771551" y="0"/>
                  </a:lnTo>
                  <a:lnTo>
                    <a:pt x="771551" y="9524"/>
                  </a:lnTo>
                  <a:close/>
                </a:path>
                <a:path w="9865995" h="2114550">
                  <a:moveTo>
                    <a:pt x="790601" y="9524"/>
                  </a:moveTo>
                  <a:lnTo>
                    <a:pt x="781076" y="9524"/>
                  </a:lnTo>
                  <a:lnTo>
                    <a:pt x="781076" y="0"/>
                  </a:lnTo>
                  <a:lnTo>
                    <a:pt x="790601" y="0"/>
                  </a:lnTo>
                  <a:lnTo>
                    <a:pt x="790601" y="9524"/>
                  </a:lnTo>
                  <a:close/>
                </a:path>
                <a:path w="9865995" h="2114550">
                  <a:moveTo>
                    <a:pt x="809651" y="9524"/>
                  </a:moveTo>
                  <a:lnTo>
                    <a:pt x="800126" y="9524"/>
                  </a:lnTo>
                  <a:lnTo>
                    <a:pt x="800126" y="0"/>
                  </a:lnTo>
                  <a:lnTo>
                    <a:pt x="809651" y="0"/>
                  </a:lnTo>
                  <a:lnTo>
                    <a:pt x="809651" y="9524"/>
                  </a:lnTo>
                  <a:close/>
                </a:path>
                <a:path w="9865995" h="2114550">
                  <a:moveTo>
                    <a:pt x="828701" y="9524"/>
                  </a:moveTo>
                  <a:lnTo>
                    <a:pt x="819176" y="9524"/>
                  </a:lnTo>
                  <a:lnTo>
                    <a:pt x="819176" y="0"/>
                  </a:lnTo>
                  <a:lnTo>
                    <a:pt x="828701" y="0"/>
                  </a:lnTo>
                  <a:lnTo>
                    <a:pt x="828701" y="9524"/>
                  </a:lnTo>
                  <a:close/>
                </a:path>
                <a:path w="9865995" h="2114550">
                  <a:moveTo>
                    <a:pt x="847751" y="9524"/>
                  </a:moveTo>
                  <a:lnTo>
                    <a:pt x="838226" y="9524"/>
                  </a:lnTo>
                  <a:lnTo>
                    <a:pt x="838226" y="0"/>
                  </a:lnTo>
                  <a:lnTo>
                    <a:pt x="847751" y="0"/>
                  </a:lnTo>
                  <a:lnTo>
                    <a:pt x="847751" y="9524"/>
                  </a:lnTo>
                  <a:close/>
                </a:path>
                <a:path w="9865995" h="2114550">
                  <a:moveTo>
                    <a:pt x="866801" y="9524"/>
                  </a:moveTo>
                  <a:lnTo>
                    <a:pt x="857276" y="9524"/>
                  </a:lnTo>
                  <a:lnTo>
                    <a:pt x="857276" y="0"/>
                  </a:lnTo>
                  <a:lnTo>
                    <a:pt x="866801" y="0"/>
                  </a:lnTo>
                  <a:lnTo>
                    <a:pt x="866801" y="9524"/>
                  </a:lnTo>
                  <a:close/>
                </a:path>
                <a:path w="9865995" h="2114550">
                  <a:moveTo>
                    <a:pt x="885851" y="9524"/>
                  </a:moveTo>
                  <a:lnTo>
                    <a:pt x="876326" y="9524"/>
                  </a:lnTo>
                  <a:lnTo>
                    <a:pt x="876326" y="0"/>
                  </a:lnTo>
                  <a:lnTo>
                    <a:pt x="885851" y="0"/>
                  </a:lnTo>
                  <a:lnTo>
                    <a:pt x="885851" y="9524"/>
                  </a:lnTo>
                  <a:close/>
                </a:path>
                <a:path w="9865995" h="2114550">
                  <a:moveTo>
                    <a:pt x="904901" y="9524"/>
                  </a:moveTo>
                  <a:lnTo>
                    <a:pt x="895376" y="9524"/>
                  </a:lnTo>
                  <a:lnTo>
                    <a:pt x="895376" y="0"/>
                  </a:lnTo>
                  <a:lnTo>
                    <a:pt x="904901" y="0"/>
                  </a:lnTo>
                  <a:lnTo>
                    <a:pt x="904901" y="9524"/>
                  </a:lnTo>
                  <a:close/>
                </a:path>
                <a:path w="9865995" h="2114550">
                  <a:moveTo>
                    <a:pt x="923951" y="9524"/>
                  </a:moveTo>
                  <a:lnTo>
                    <a:pt x="914426" y="9524"/>
                  </a:lnTo>
                  <a:lnTo>
                    <a:pt x="914426" y="0"/>
                  </a:lnTo>
                  <a:lnTo>
                    <a:pt x="923951" y="0"/>
                  </a:lnTo>
                  <a:lnTo>
                    <a:pt x="923951" y="9524"/>
                  </a:lnTo>
                  <a:close/>
                </a:path>
                <a:path w="9865995" h="2114550">
                  <a:moveTo>
                    <a:pt x="943001" y="9524"/>
                  </a:moveTo>
                  <a:lnTo>
                    <a:pt x="933476" y="9524"/>
                  </a:lnTo>
                  <a:lnTo>
                    <a:pt x="933476" y="0"/>
                  </a:lnTo>
                  <a:lnTo>
                    <a:pt x="943001" y="0"/>
                  </a:lnTo>
                  <a:lnTo>
                    <a:pt x="943001" y="9524"/>
                  </a:lnTo>
                  <a:close/>
                </a:path>
                <a:path w="9865995" h="2114550">
                  <a:moveTo>
                    <a:pt x="962051" y="9524"/>
                  </a:moveTo>
                  <a:lnTo>
                    <a:pt x="952526" y="9524"/>
                  </a:lnTo>
                  <a:lnTo>
                    <a:pt x="952526" y="0"/>
                  </a:lnTo>
                  <a:lnTo>
                    <a:pt x="962051" y="0"/>
                  </a:lnTo>
                  <a:lnTo>
                    <a:pt x="962051" y="9524"/>
                  </a:lnTo>
                  <a:close/>
                </a:path>
                <a:path w="9865995" h="2114550">
                  <a:moveTo>
                    <a:pt x="981101" y="9524"/>
                  </a:moveTo>
                  <a:lnTo>
                    <a:pt x="971576" y="9524"/>
                  </a:lnTo>
                  <a:lnTo>
                    <a:pt x="971576" y="0"/>
                  </a:lnTo>
                  <a:lnTo>
                    <a:pt x="981101" y="0"/>
                  </a:lnTo>
                  <a:lnTo>
                    <a:pt x="981101" y="9524"/>
                  </a:lnTo>
                  <a:close/>
                </a:path>
                <a:path w="9865995" h="2114550">
                  <a:moveTo>
                    <a:pt x="1000151" y="9524"/>
                  </a:moveTo>
                  <a:lnTo>
                    <a:pt x="990626" y="9524"/>
                  </a:lnTo>
                  <a:lnTo>
                    <a:pt x="990626" y="0"/>
                  </a:lnTo>
                  <a:lnTo>
                    <a:pt x="1000151" y="0"/>
                  </a:lnTo>
                  <a:lnTo>
                    <a:pt x="1000151" y="9524"/>
                  </a:lnTo>
                  <a:close/>
                </a:path>
                <a:path w="9865995" h="2114550">
                  <a:moveTo>
                    <a:pt x="1019201" y="9524"/>
                  </a:moveTo>
                  <a:lnTo>
                    <a:pt x="1009676" y="9524"/>
                  </a:lnTo>
                  <a:lnTo>
                    <a:pt x="1009676" y="0"/>
                  </a:lnTo>
                  <a:lnTo>
                    <a:pt x="1019201" y="0"/>
                  </a:lnTo>
                  <a:lnTo>
                    <a:pt x="1019201" y="9524"/>
                  </a:lnTo>
                  <a:close/>
                </a:path>
                <a:path w="9865995" h="2114550">
                  <a:moveTo>
                    <a:pt x="1038251" y="9524"/>
                  </a:moveTo>
                  <a:lnTo>
                    <a:pt x="1028726" y="9524"/>
                  </a:lnTo>
                  <a:lnTo>
                    <a:pt x="1028726" y="0"/>
                  </a:lnTo>
                  <a:lnTo>
                    <a:pt x="1038251" y="0"/>
                  </a:lnTo>
                  <a:lnTo>
                    <a:pt x="1038251" y="9524"/>
                  </a:lnTo>
                  <a:close/>
                </a:path>
                <a:path w="9865995" h="2114550">
                  <a:moveTo>
                    <a:pt x="1057301" y="9524"/>
                  </a:moveTo>
                  <a:lnTo>
                    <a:pt x="1047776" y="9524"/>
                  </a:lnTo>
                  <a:lnTo>
                    <a:pt x="1047776" y="0"/>
                  </a:lnTo>
                  <a:lnTo>
                    <a:pt x="1057301" y="0"/>
                  </a:lnTo>
                  <a:lnTo>
                    <a:pt x="1057301" y="9524"/>
                  </a:lnTo>
                  <a:close/>
                </a:path>
                <a:path w="9865995" h="2114550">
                  <a:moveTo>
                    <a:pt x="1076351" y="9524"/>
                  </a:moveTo>
                  <a:lnTo>
                    <a:pt x="1066826" y="9524"/>
                  </a:lnTo>
                  <a:lnTo>
                    <a:pt x="1066826" y="0"/>
                  </a:lnTo>
                  <a:lnTo>
                    <a:pt x="1076351" y="0"/>
                  </a:lnTo>
                  <a:lnTo>
                    <a:pt x="1076351" y="9524"/>
                  </a:lnTo>
                  <a:close/>
                </a:path>
                <a:path w="9865995" h="2114550">
                  <a:moveTo>
                    <a:pt x="1095401" y="9524"/>
                  </a:moveTo>
                  <a:lnTo>
                    <a:pt x="1085876" y="9524"/>
                  </a:lnTo>
                  <a:lnTo>
                    <a:pt x="1085876" y="0"/>
                  </a:lnTo>
                  <a:lnTo>
                    <a:pt x="1095401" y="0"/>
                  </a:lnTo>
                  <a:lnTo>
                    <a:pt x="1095401" y="9524"/>
                  </a:lnTo>
                  <a:close/>
                </a:path>
                <a:path w="9865995" h="2114550">
                  <a:moveTo>
                    <a:pt x="1114451" y="9524"/>
                  </a:moveTo>
                  <a:lnTo>
                    <a:pt x="1104926" y="9524"/>
                  </a:lnTo>
                  <a:lnTo>
                    <a:pt x="1104926" y="0"/>
                  </a:lnTo>
                  <a:lnTo>
                    <a:pt x="1114451" y="0"/>
                  </a:lnTo>
                  <a:lnTo>
                    <a:pt x="1114451" y="9524"/>
                  </a:lnTo>
                  <a:close/>
                </a:path>
                <a:path w="9865995" h="2114550">
                  <a:moveTo>
                    <a:pt x="1133501" y="9524"/>
                  </a:moveTo>
                  <a:lnTo>
                    <a:pt x="1123976" y="9524"/>
                  </a:lnTo>
                  <a:lnTo>
                    <a:pt x="1123976" y="0"/>
                  </a:lnTo>
                  <a:lnTo>
                    <a:pt x="1133501" y="0"/>
                  </a:lnTo>
                  <a:lnTo>
                    <a:pt x="1133501" y="9524"/>
                  </a:lnTo>
                  <a:close/>
                </a:path>
                <a:path w="9865995" h="2114550">
                  <a:moveTo>
                    <a:pt x="1152551" y="9524"/>
                  </a:moveTo>
                  <a:lnTo>
                    <a:pt x="1143026" y="9524"/>
                  </a:lnTo>
                  <a:lnTo>
                    <a:pt x="1143026" y="0"/>
                  </a:lnTo>
                  <a:lnTo>
                    <a:pt x="1152551" y="0"/>
                  </a:lnTo>
                  <a:lnTo>
                    <a:pt x="1152551" y="9524"/>
                  </a:lnTo>
                  <a:close/>
                </a:path>
                <a:path w="9865995" h="2114550">
                  <a:moveTo>
                    <a:pt x="1171601" y="9524"/>
                  </a:moveTo>
                  <a:lnTo>
                    <a:pt x="1162076" y="9524"/>
                  </a:lnTo>
                  <a:lnTo>
                    <a:pt x="1162076" y="0"/>
                  </a:lnTo>
                  <a:lnTo>
                    <a:pt x="1171601" y="0"/>
                  </a:lnTo>
                  <a:lnTo>
                    <a:pt x="1171601" y="9524"/>
                  </a:lnTo>
                  <a:close/>
                </a:path>
                <a:path w="9865995" h="2114550">
                  <a:moveTo>
                    <a:pt x="1190651" y="9524"/>
                  </a:moveTo>
                  <a:lnTo>
                    <a:pt x="1181126" y="9524"/>
                  </a:lnTo>
                  <a:lnTo>
                    <a:pt x="1181126" y="0"/>
                  </a:lnTo>
                  <a:lnTo>
                    <a:pt x="1190651" y="0"/>
                  </a:lnTo>
                  <a:lnTo>
                    <a:pt x="1190651" y="9524"/>
                  </a:lnTo>
                  <a:close/>
                </a:path>
                <a:path w="9865995" h="2114550">
                  <a:moveTo>
                    <a:pt x="1209701" y="9524"/>
                  </a:moveTo>
                  <a:lnTo>
                    <a:pt x="1200176" y="9524"/>
                  </a:lnTo>
                  <a:lnTo>
                    <a:pt x="1200176" y="0"/>
                  </a:lnTo>
                  <a:lnTo>
                    <a:pt x="1209701" y="0"/>
                  </a:lnTo>
                  <a:lnTo>
                    <a:pt x="1209701" y="9524"/>
                  </a:lnTo>
                  <a:close/>
                </a:path>
                <a:path w="9865995" h="2114550">
                  <a:moveTo>
                    <a:pt x="1228751" y="9524"/>
                  </a:moveTo>
                  <a:lnTo>
                    <a:pt x="1219226" y="9524"/>
                  </a:lnTo>
                  <a:lnTo>
                    <a:pt x="1219226" y="0"/>
                  </a:lnTo>
                  <a:lnTo>
                    <a:pt x="1228751" y="0"/>
                  </a:lnTo>
                  <a:lnTo>
                    <a:pt x="1228751" y="9524"/>
                  </a:lnTo>
                  <a:close/>
                </a:path>
                <a:path w="9865995" h="2114550">
                  <a:moveTo>
                    <a:pt x="1247801" y="9524"/>
                  </a:moveTo>
                  <a:lnTo>
                    <a:pt x="1238276" y="9524"/>
                  </a:lnTo>
                  <a:lnTo>
                    <a:pt x="1238276" y="0"/>
                  </a:lnTo>
                  <a:lnTo>
                    <a:pt x="1247801" y="0"/>
                  </a:lnTo>
                  <a:lnTo>
                    <a:pt x="1247801" y="9524"/>
                  </a:lnTo>
                  <a:close/>
                </a:path>
                <a:path w="9865995" h="2114550">
                  <a:moveTo>
                    <a:pt x="1266851" y="9524"/>
                  </a:moveTo>
                  <a:lnTo>
                    <a:pt x="1257326" y="9524"/>
                  </a:lnTo>
                  <a:lnTo>
                    <a:pt x="1257326" y="0"/>
                  </a:lnTo>
                  <a:lnTo>
                    <a:pt x="1266851" y="0"/>
                  </a:lnTo>
                  <a:lnTo>
                    <a:pt x="1266851" y="9524"/>
                  </a:lnTo>
                  <a:close/>
                </a:path>
                <a:path w="9865995" h="2114550">
                  <a:moveTo>
                    <a:pt x="1285901" y="9524"/>
                  </a:moveTo>
                  <a:lnTo>
                    <a:pt x="1276376" y="9524"/>
                  </a:lnTo>
                  <a:lnTo>
                    <a:pt x="1276376" y="0"/>
                  </a:lnTo>
                  <a:lnTo>
                    <a:pt x="1285901" y="0"/>
                  </a:lnTo>
                  <a:lnTo>
                    <a:pt x="1285901" y="9524"/>
                  </a:lnTo>
                  <a:close/>
                </a:path>
                <a:path w="9865995" h="2114550">
                  <a:moveTo>
                    <a:pt x="1304951" y="9524"/>
                  </a:moveTo>
                  <a:lnTo>
                    <a:pt x="1295426" y="9524"/>
                  </a:lnTo>
                  <a:lnTo>
                    <a:pt x="1295426" y="0"/>
                  </a:lnTo>
                  <a:lnTo>
                    <a:pt x="1304951" y="0"/>
                  </a:lnTo>
                  <a:lnTo>
                    <a:pt x="1304951" y="9524"/>
                  </a:lnTo>
                  <a:close/>
                </a:path>
                <a:path w="9865995" h="2114550">
                  <a:moveTo>
                    <a:pt x="1324001" y="9524"/>
                  </a:moveTo>
                  <a:lnTo>
                    <a:pt x="1314476" y="9524"/>
                  </a:lnTo>
                  <a:lnTo>
                    <a:pt x="1314476" y="0"/>
                  </a:lnTo>
                  <a:lnTo>
                    <a:pt x="1324001" y="0"/>
                  </a:lnTo>
                  <a:lnTo>
                    <a:pt x="1324001" y="9524"/>
                  </a:lnTo>
                  <a:close/>
                </a:path>
                <a:path w="9865995" h="2114550">
                  <a:moveTo>
                    <a:pt x="1343051" y="9524"/>
                  </a:moveTo>
                  <a:lnTo>
                    <a:pt x="1333526" y="9524"/>
                  </a:lnTo>
                  <a:lnTo>
                    <a:pt x="1333526" y="0"/>
                  </a:lnTo>
                  <a:lnTo>
                    <a:pt x="1343051" y="0"/>
                  </a:lnTo>
                  <a:lnTo>
                    <a:pt x="1343051" y="9524"/>
                  </a:lnTo>
                  <a:close/>
                </a:path>
                <a:path w="9865995" h="2114550">
                  <a:moveTo>
                    <a:pt x="1362101" y="9524"/>
                  </a:moveTo>
                  <a:lnTo>
                    <a:pt x="1352576" y="9524"/>
                  </a:lnTo>
                  <a:lnTo>
                    <a:pt x="1352576" y="0"/>
                  </a:lnTo>
                  <a:lnTo>
                    <a:pt x="1362101" y="0"/>
                  </a:lnTo>
                  <a:lnTo>
                    <a:pt x="1362101" y="9524"/>
                  </a:lnTo>
                  <a:close/>
                </a:path>
                <a:path w="9865995" h="2114550">
                  <a:moveTo>
                    <a:pt x="1381151" y="9524"/>
                  </a:moveTo>
                  <a:lnTo>
                    <a:pt x="1371626" y="9524"/>
                  </a:lnTo>
                  <a:lnTo>
                    <a:pt x="1371626" y="0"/>
                  </a:lnTo>
                  <a:lnTo>
                    <a:pt x="1381151" y="0"/>
                  </a:lnTo>
                  <a:lnTo>
                    <a:pt x="1381151" y="9524"/>
                  </a:lnTo>
                  <a:close/>
                </a:path>
                <a:path w="9865995" h="2114550">
                  <a:moveTo>
                    <a:pt x="1400201" y="9524"/>
                  </a:moveTo>
                  <a:lnTo>
                    <a:pt x="1390676" y="9524"/>
                  </a:lnTo>
                  <a:lnTo>
                    <a:pt x="1390676" y="0"/>
                  </a:lnTo>
                  <a:lnTo>
                    <a:pt x="1400201" y="0"/>
                  </a:lnTo>
                  <a:lnTo>
                    <a:pt x="1400201" y="9524"/>
                  </a:lnTo>
                  <a:close/>
                </a:path>
                <a:path w="9865995" h="2114550">
                  <a:moveTo>
                    <a:pt x="1419251" y="9524"/>
                  </a:moveTo>
                  <a:lnTo>
                    <a:pt x="1409726" y="9524"/>
                  </a:lnTo>
                  <a:lnTo>
                    <a:pt x="1409726" y="0"/>
                  </a:lnTo>
                  <a:lnTo>
                    <a:pt x="1419251" y="0"/>
                  </a:lnTo>
                  <a:lnTo>
                    <a:pt x="1419251" y="9524"/>
                  </a:lnTo>
                  <a:close/>
                </a:path>
                <a:path w="9865995" h="2114550">
                  <a:moveTo>
                    <a:pt x="1438301" y="9524"/>
                  </a:moveTo>
                  <a:lnTo>
                    <a:pt x="1428776" y="9524"/>
                  </a:lnTo>
                  <a:lnTo>
                    <a:pt x="1428776" y="0"/>
                  </a:lnTo>
                  <a:lnTo>
                    <a:pt x="1438301" y="0"/>
                  </a:lnTo>
                  <a:lnTo>
                    <a:pt x="1438301" y="9524"/>
                  </a:lnTo>
                  <a:close/>
                </a:path>
                <a:path w="9865995" h="2114550">
                  <a:moveTo>
                    <a:pt x="1457352" y="9524"/>
                  </a:moveTo>
                  <a:lnTo>
                    <a:pt x="1447826" y="9524"/>
                  </a:lnTo>
                  <a:lnTo>
                    <a:pt x="1447826" y="0"/>
                  </a:lnTo>
                  <a:lnTo>
                    <a:pt x="1457352" y="0"/>
                  </a:lnTo>
                  <a:lnTo>
                    <a:pt x="1457352" y="9524"/>
                  </a:lnTo>
                  <a:close/>
                </a:path>
                <a:path w="9865995" h="2114550">
                  <a:moveTo>
                    <a:pt x="1476401" y="9524"/>
                  </a:moveTo>
                  <a:lnTo>
                    <a:pt x="1466876" y="9524"/>
                  </a:lnTo>
                  <a:lnTo>
                    <a:pt x="1466876" y="0"/>
                  </a:lnTo>
                  <a:lnTo>
                    <a:pt x="1476401" y="0"/>
                  </a:lnTo>
                  <a:lnTo>
                    <a:pt x="1476401" y="9524"/>
                  </a:lnTo>
                  <a:close/>
                </a:path>
                <a:path w="9865995" h="2114550">
                  <a:moveTo>
                    <a:pt x="1495451" y="9524"/>
                  </a:moveTo>
                  <a:lnTo>
                    <a:pt x="1485926" y="9524"/>
                  </a:lnTo>
                  <a:lnTo>
                    <a:pt x="1485926" y="0"/>
                  </a:lnTo>
                  <a:lnTo>
                    <a:pt x="1495451" y="0"/>
                  </a:lnTo>
                  <a:lnTo>
                    <a:pt x="1495451" y="9524"/>
                  </a:lnTo>
                  <a:close/>
                </a:path>
                <a:path w="9865995" h="2114550">
                  <a:moveTo>
                    <a:pt x="1514501" y="9524"/>
                  </a:moveTo>
                  <a:lnTo>
                    <a:pt x="1504976" y="9524"/>
                  </a:lnTo>
                  <a:lnTo>
                    <a:pt x="1504976" y="0"/>
                  </a:lnTo>
                  <a:lnTo>
                    <a:pt x="1514501" y="0"/>
                  </a:lnTo>
                  <a:lnTo>
                    <a:pt x="1514501" y="9524"/>
                  </a:lnTo>
                  <a:close/>
                </a:path>
                <a:path w="9865995" h="2114550">
                  <a:moveTo>
                    <a:pt x="1533551" y="9524"/>
                  </a:moveTo>
                  <a:lnTo>
                    <a:pt x="1524026" y="9524"/>
                  </a:lnTo>
                  <a:lnTo>
                    <a:pt x="1524026" y="0"/>
                  </a:lnTo>
                  <a:lnTo>
                    <a:pt x="1533551" y="0"/>
                  </a:lnTo>
                  <a:lnTo>
                    <a:pt x="1533551" y="9524"/>
                  </a:lnTo>
                  <a:close/>
                </a:path>
                <a:path w="9865995" h="2114550">
                  <a:moveTo>
                    <a:pt x="1552601" y="9524"/>
                  </a:moveTo>
                  <a:lnTo>
                    <a:pt x="1543076" y="9524"/>
                  </a:lnTo>
                  <a:lnTo>
                    <a:pt x="1543076" y="0"/>
                  </a:lnTo>
                  <a:lnTo>
                    <a:pt x="1552601" y="0"/>
                  </a:lnTo>
                  <a:lnTo>
                    <a:pt x="1552601" y="9524"/>
                  </a:lnTo>
                  <a:close/>
                </a:path>
                <a:path w="9865995" h="2114550">
                  <a:moveTo>
                    <a:pt x="1571651" y="9524"/>
                  </a:moveTo>
                  <a:lnTo>
                    <a:pt x="1562126" y="9524"/>
                  </a:lnTo>
                  <a:lnTo>
                    <a:pt x="1562126" y="0"/>
                  </a:lnTo>
                  <a:lnTo>
                    <a:pt x="1571651" y="0"/>
                  </a:lnTo>
                  <a:lnTo>
                    <a:pt x="1571651" y="9524"/>
                  </a:lnTo>
                  <a:close/>
                </a:path>
                <a:path w="9865995" h="2114550">
                  <a:moveTo>
                    <a:pt x="1590701" y="9524"/>
                  </a:moveTo>
                  <a:lnTo>
                    <a:pt x="1581176" y="9524"/>
                  </a:lnTo>
                  <a:lnTo>
                    <a:pt x="1581176" y="0"/>
                  </a:lnTo>
                  <a:lnTo>
                    <a:pt x="1590701" y="0"/>
                  </a:lnTo>
                  <a:lnTo>
                    <a:pt x="1590701" y="9524"/>
                  </a:lnTo>
                  <a:close/>
                </a:path>
                <a:path w="9865995" h="2114550">
                  <a:moveTo>
                    <a:pt x="1609751" y="9524"/>
                  </a:moveTo>
                  <a:lnTo>
                    <a:pt x="1600226" y="9524"/>
                  </a:lnTo>
                  <a:lnTo>
                    <a:pt x="1600226" y="0"/>
                  </a:lnTo>
                  <a:lnTo>
                    <a:pt x="1609751" y="0"/>
                  </a:lnTo>
                  <a:lnTo>
                    <a:pt x="1609751" y="9524"/>
                  </a:lnTo>
                  <a:close/>
                </a:path>
                <a:path w="9865995" h="2114550">
                  <a:moveTo>
                    <a:pt x="1628801" y="9524"/>
                  </a:moveTo>
                  <a:lnTo>
                    <a:pt x="1619276" y="9524"/>
                  </a:lnTo>
                  <a:lnTo>
                    <a:pt x="1619276" y="0"/>
                  </a:lnTo>
                  <a:lnTo>
                    <a:pt x="1628801" y="0"/>
                  </a:lnTo>
                  <a:lnTo>
                    <a:pt x="1628801" y="9524"/>
                  </a:lnTo>
                  <a:close/>
                </a:path>
                <a:path w="9865995" h="2114550">
                  <a:moveTo>
                    <a:pt x="1647851" y="9524"/>
                  </a:moveTo>
                  <a:lnTo>
                    <a:pt x="1638326" y="9524"/>
                  </a:lnTo>
                  <a:lnTo>
                    <a:pt x="1638326" y="0"/>
                  </a:lnTo>
                  <a:lnTo>
                    <a:pt x="1647851" y="0"/>
                  </a:lnTo>
                  <a:lnTo>
                    <a:pt x="1647851" y="9524"/>
                  </a:lnTo>
                  <a:close/>
                </a:path>
                <a:path w="9865995" h="2114550">
                  <a:moveTo>
                    <a:pt x="1666901" y="9524"/>
                  </a:moveTo>
                  <a:lnTo>
                    <a:pt x="1657376" y="9524"/>
                  </a:lnTo>
                  <a:lnTo>
                    <a:pt x="1657376" y="0"/>
                  </a:lnTo>
                  <a:lnTo>
                    <a:pt x="1666901" y="0"/>
                  </a:lnTo>
                  <a:lnTo>
                    <a:pt x="1666901" y="9524"/>
                  </a:lnTo>
                  <a:close/>
                </a:path>
                <a:path w="9865995" h="2114550">
                  <a:moveTo>
                    <a:pt x="1685951" y="9524"/>
                  </a:moveTo>
                  <a:lnTo>
                    <a:pt x="1676426" y="9524"/>
                  </a:lnTo>
                  <a:lnTo>
                    <a:pt x="1676426" y="0"/>
                  </a:lnTo>
                  <a:lnTo>
                    <a:pt x="1685951" y="0"/>
                  </a:lnTo>
                  <a:lnTo>
                    <a:pt x="1685951" y="9524"/>
                  </a:lnTo>
                  <a:close/>
                </a:path>
                <a:path w="9865995" h="2114550">
                  <a:moveTo>
                    <a:pt x="1705001" y="9524"/>
                  </a:moveTo>
                  <a:lnTo>
                    <a:pt x="1695476" y="9524"/>
                  </a:lnTo>
                  <a:lnTo>
                    <a:pt x="1695476" y="0"/>
                  </a:lnTo>
                  <a:lnTo>
                    <a:pt x="1705001" y="0"/>
                  </a:lnTo>
                  <a:lnTo>
                    <a:pt x="1705001" y="9524"/>
                  </a:lnTo>
                  <a:close/>
                </a:path>
                <a:path w="9865995" h="2114550">
                  <a:moveTo>
                    <a:pt x="1724051" y="9524"/>
                  </a:moveTo>
                  <a:lnTo>
                    <a:pt x="1714526" y="9524"/>
                  </a:lnTo>
                  <a:lnTo>
                    <a:pt x="1714526" y="0"/>
                  </a:lnTo>
                  <a:lnTo>
                    <a:pt x="1724051" y="0"/>
                  </a:lnTo>
                  <a:lnTo>
                    <a:pt x="1724051" y="9524"/>
                  </a:lnTo>
                  <a:close/>
                </a:path>
                <a:path w="9865995" h="2114550">
                  <a:moveTo>
                    <a:pt x="1743101" y="9524"/>
                  </a:moveTo>
                  <a:lnTo>
                    <a:pt x="1733576" y="9524"/>
                  </a:lnTo>
                  <a:lnTo>
                    <a:pt x="1733576" y="0"/>
                  </a:lnTo>
                  <a:lnTo>
                    <a:pt x="1743101" y="0"/>
                  </a:lnTo>
                  <a:lnTo>
                    <a:pt x="1743101" y="9524"/>
                  </a:lnTo>
                  <a:close/>
                </a:path>
                <a:path w="9865995" h="2114550">
                  <a:moveTo>
                    <a:pt x="1762151" y="9524"/>
                  </a:moveTo>
                  <a:lnTo>
                    <a:pt x="1752626" y="9524"/>
                  </a:lnTo>
                  <a:lnTo>
                    <a:pt x="1752626" y="0"/>
                  </a:lnTo>
                  <a:lnTo>
                    <a:pt x="1762151" y="0"/>
                  </a:lnTo>
                  <a:lnTo>
                    <a:pt x="1762151" y="9524"/>
                  </a:lnTo>
                  <a:close/>
                </a:path>
                <a:path w="9865995" h="2114550">
                  <a:moveTo>
                    <a:pt x="1781201" y="9524"/>
                  </a:moveTo>
                  <a:lnTo>
                    <a:pt x="1771676" y="9524"/>
                  </a:lnTo>
                  <a:lnTo>
                    <a:pt x="1771676" y="0"/>
                  </a:lnTo>
                  <a:lnTo>
                    <a:pt x="1781201" y="0"/>
                  </a:lnTo>
                  <a:lnTo>
                    <a:pt x="1781201" y="9524"/>
                  </a:lnTo>
                  <a:close/>
                </a:path>
                <a:path w="9865995" h="2114550">
                  <a:moveTo>
                    <a:pt x="1800251" y="9524"/>
                  </a:moveTo>
                  <a:lnTo>
                    <a:pt x="1790726" y="9524"/>
                  </a:lnTo>
                  <a:lnTo>
                    <a:pt x="1790726" y="0"/>
                  </a:lnTo>
                  <a:lnTo>
                    <a:pt x="1800251" y="0"/>
                  </a:lnTo>
                  <a:lnTo>
                    <a:pt x="1800251" y="9524"/>
                  </a:lnTo>
                  <a:close/>
                </a:path>
                <a:path w="9865995" h="2114550">
                  <a:moveTo>
                    <a:pt x="1819301" y="9524"/>
                  </a:moveTo>
                  <a:lnTo>
                    <a:pt x="1809776" y="9524"/>
                  </a:lnTo>
                  <a:lnTo>
                    <a:pt x="1809776" y="0"/>
                  </a:lnTo>
                  <a:lnTo>
                    <a:pt x="1819301" y="0"/>
                  </a:lnTo>
                  <a:lnTo>
                    <a:pt x="1819301" y="9524"/>
                  </a:lnTo>
                  <a:close/>
                </a:path>
                <a:path w="9865995" h="2114550">
                  <a:moveTo>
                    <a:pt x="1838351" y="9524"/>
                  </a:moveTo>
                  <a:lnTo>
                    <a:pt x="1828826" y="9524"/>
                  </a:lnTo>
                  <a:lnTo>
                    <a:pt x="1828826" y="0"/>
                  </a:lnTo>
                  <a:lnTo>
                    <a:pt x="1838351" y="0"/>
                  </a:lnTo>
                  <a:lnTo>
                    <a:pt x="1838351" y="9524"/>
                  </a:lnTo>
                  <a:close/>
                </a:path>
                <a:path w="9865995" h="2114550">
                  <a:moveTo>
                    <a:pt x="1857401" y="9524"/>
                  </a:moveTo>
                  <a:lnTo>
                    <a:pt x="1847876" y="9524"/>
                  </a:lnTo>
                  <a:lnTo>
                    <a:pt x="1847876" y="0"/>
                  </a:lnTo>
                  <a:lnTo>
                    <a:pt x="1857401" y="0"/>
                  </a:lnTo>
                  <a:lnTo>
                    <a:pt x="1857401" y="9524"/>
                  </a:lnTo>
                  <a:close/>
                </a:path>
                <a:path w="9865995" h="2114550">
                  <a:moveTo>
                    <a:pt x="1876451" y="9524"/>
                  </a:moveTo>
                  <a:lnTo>
                    <a:pt x="1866926" y="9524"/>
                  </a:lnTo>
                  <a:lnTo>
                    <a:pt x="1866926" y="0"/>
                  </a:lnTo>
                  <a:lnTo>
                    <a:pt x="1876451" y="0"/>
                  </a:lnTo>
                  <a:lnTo>
                    <a:pt x="1876451" y="9524"/>
                  </a:lnTo>
                  <a:close/>
                </a:path>
                <a:path w="9865995" h="2114550">
                  <a:moveTo>
                    <a:pt x="1895501" y="9524"/>
                  </a:moveTo>
                  <a:lnTo>
                    <a:pt x="1885976" y="9524"/>
                  </a:lnTo>
                  <a:lnTo>
                    <a:pt x="1885976" y="0"/>
                  </a:lnTo>
                  <a:lnTo>
                    <a:pt x="1895501" y="0"/>
                  </a:lnTo>
                  <a:lnTo>
                    <a:pt x="1895501" y="9524"/>
                  </a:lnTo>
                  <a:close/>
                </a:path>
                <a:path w="9865995" h="2114550">
                  <a:moveTo>
                    <a:pt x="1914551" y="9524"/>
                  </a:moveTo>
                  <a:lnTo>
                    <a:pt x="1905026" y="9524"/>
                  </a:lnTo>
                  <a:lnTo>
                    <a:pt x="1905026" y="0"/>
                  </a:lnTo>
                  <a:lnTo>
                    <a:pt x="1914551" y="0"/>
                  </a:lnTo>
                  <a:lnTo>
                    <a:pt x="1914551" y="9524"/>
                  </a:lnTo>
                  <a:close/>
                </a:path>
                <a:path w="9865995" h="2114550">
                  <a:moveTo>
                    <a:pt x="1933601" y="9524"/>
                  </a:moveTo>
                  <a:lnTo>
                    <a:pt x="1924076" y="9524"/>
                  </a:lnTo>
                  <a:lnTo>
                    <a:pt x="1924076" y="0"/>
                  </a:lnTo>
                  <a:lnTo>
                    <a:pt x="1933601" y="0"/>
                  </a:lnTo>
                  <a:lnTo>
                    <a:pt x="1933601" y="9524"/>
                  </a:lnTo>
                  <a:close/>
                </a:path>
                <a:path w="9865995" h="2114550">
                  <a:moveTo>
                    <a:pt x="1952651" y="9524"/>
                  </a:moveTo>
                  <a:lnTo>
                    <a:pt x="1943126" y="9524"/>
                  </a:lnTo>
                  <a:lnTo>
                    <a:pt x="1943126" y="0"/>
                  </a:lnTo>
                  <a:lnTo>
                    <a:pt x="1952651" y="0"/>
                  </a:lnTo>
                  <a:lnTo>
                    <a:pt x="1952651" y="9524"/>
                  </a:lnTo>
                  <a:close/>
                </a:path>
                <a:path w="9865995" h="2114550">
                  <a:moveTo>
                    <a:pt x="1971701" y="9524"/>
                  </a:moveTo>
                  <a:lnTo>
                    <a:pt x="1962176" y="9524"/>
                  </a:lnTo>
                  <a:lnTo>
                    <a:pt x="1962176" y="0"/>
                  </a:lnTo>
                  <a:lnTo>
                    <a:pt x="1971701" y="0"/>
                  </a:lnTo>
                  <a:lnTo>
                    <a:pt x="1971701" y="9524"/>
                  </a:lnTo>
                  <a:close/>
                </a:path>
                <a:path w="9865995" h="2114550">
                  <a:moveTo>
                    <a:pt x="1990751" y="9524"/>
                  </a:moveTo>
                  <a:lnTo>
                    <a:pt x="1981226" y="9524"/>
                  </a:lnTo>
                  <a:lnTo>
                    <a:pt x="1981226" y="0"/>
                  </a:lnTo>
                  <a:lnTo>
                    <a:pt x="1990751" y="0"/>
                  </a:lnTo>
                  <a:lnTo>
                    <a:pt x="1990751" y="9524"/>
                  </a:lnTo>
                  <a:close/>
                </a:path>
                <a:path w="9865995" h="2114550">
                  <a:moveTo>
                    <a:pt x="2009801" y="9524"/>
                  </a:moveTo>
                  <a:lnTo>
                    <a:pt x="2000276" y="9524"/>
                  </a:lnTo>
                  <a:lnTo>
                    <a:pt x="2000276" y="0"/>
                  </a:lnTo>
                  <a:lnTo>
                    <a:pt x="2009801" y="0"/>
                  </a:lnTo>
                  <a:lnTo>
                    <a:pt x="2009801" y="9524"/>
                  </a:lnTo>
                  <a:close/>
                </a:path>
                <a:path w="9865995" h="2114550">
                  <a:moveTo>
                    <a:pt x="2028851" y="9524"/>
                  </a:moveTo>
                  <a:lnTo>
                    <a:pt x="2019326" y="9524"/>
                  </a:lnTo>
                  <a:lnTo>
                    <a:pt x="2019326" y="0"/>
                  </a:lnTo>
                  <a:lnTo>
                    <a:pt x="2028851" y="0"/>
                  </a:lnTo>
                  <a:lnTo>
                    <a:pt x="2028851" y="9524"/>
                  </a:lnTo>
                  <a:close/>
                </a:path>
                <a:path w="9865995" h="2114550">
                  <a:moveTo>
                    <a:pt x="2047901" y="9524"/>
                  </a:moveTo>
                  <a:lnTo>
                    <a:pt x="2038376" y="9524"/>
                  </a:lnTo>
                  <a:lnTo>
                    <a:pt x="2038376" y="0"/>
                  </a:lnTo>
                  <a:lnTo>
                    <a:pt x="2047901" y="0"/>
                  </a:lnTo>
                  <a:lnTo>
                    <a:pt x="2047901" y="9524"/>
                  </a:lnTo>
                  <a:close/>
                </a:path>
                <a:path w="9865995" h="2114550">
                  <a:moveTo>
                    <a:pt x="2066951" y="9524"/>
                  </a:moveTo>
                  <a:lnTo>
                    <a:pt x="2057426" y="9524"/>
                  </a:lnTo>
                  <a:lnTo>
                    <a:pt x="2057426" y="0"/>
                  </a:lnTo>
                  <a:lnTo>
                    <a:pt x="2066951" y="0"/>
                  </a:lnTo>
                  <a:lnTo>
                    <a:pt x="2066951" y="9524"/>
                  </a:lnTo>
                  <a:close/>
                </a:path>
                <a:path w="9865995" h="2114550">
                  <a:moveTo>
                    <a:pt x="2086001" y="9524"/>
                  </a:moveTo>
                  <a:lnTo>
                    <a:pt x="2076476" y="9524"/>
                  </a:lnTo>
                  <a:lnTo>
                    <a:pt x="2076476" y="0"/>
                  </a:lnTo>
                  <a:lnTo>
                    <a:pt x="2086001" y="0"/>
                  </a:lnTo>
                  <a:lnTo>
                    <a:pt x="2086001" y="9524"/>
                  </a:lnTo>
                  <a:close/>
                </a:path>
                <a:path w="9865995" h="2114550">
                  <a:moveTo>
                    <a:pt x="2105051" y="9524"/>
                  </a:moveTo>
                  <a:lnTo>
                    <a:pt x="2095526" y="9524"/>
                  </a:lnTo>
                  <a:lnTo>
                    <a:pt x="2095526" y="0"/>
                  </a:lnTo>
                  <a:lnTo>
                    <a:pt x="2105051" y="0"/>
                  </a:lnTo>
                  <a:lnTo>
                    <a:pt x="2105051" y="9524"/>
                  </a:lnTo>
                  <a:close/>
                </a:path>
                <a:path w="9865995" h="2114550">
                  <a:moveTo>
                    <a:pt x="2124101" y="9524"/>
                  </a:moveTo>
                  <a:lnTo>
                    <a:pt x="2114576" y="9524"/>
                  </a:lnTo>
                  <a:lnTo>
                    <a:pt x="2114576" y="0"/>
                  </a:lnTo>
                  <a:lnTo>
                    <a:pt x="2124101" y="0"/>
                  </a:lnTo>
                  <a:lnTo>
                    <a:pt x="2124101" y="9524"/>
                  </a:lnTo>
                  <a:close/>
                </a:path>
                <a:path w="9865995" h="2114550">
                  <a:moveTo>
                    <a:pt x="2143151" y="9524"/>
                  </a:moveTo>
                  <a:lnTo>
                    <a:pt x="2133626" y="9524"/>
                  </a:lnTo>
                  <a:lnTo>
                    <a:pt x="2133626" y="0"/>
                  </a:lnTo>
                  <a:lnTo>
                    <a:pt x="2143151" y="0"/>
                  </a:lnTo>
                  <a:lnTo>
                    <a:pt x="2143151" y="9524"/>
                  </a:lnTo>
                  <a:close/>
                </a:path>
                <a:path w="9865995" h="2114550">
                  <a:moveTo>
                    <a:pt x="2162201" y="9524"/>
                  </a:moveTo>
                  <a:lnTo>
                    <a:pt x="2152676" y="9524"/>
                  </a:lnTo>
                  <a:lnTo>
                    <a:pt x="2152676" y="0"/>
                  </a:lnTo>
                  <a:lnTo>
                    <a:pt x="2162201" y="0"/>
                  </a:lnTo>
                  <a:lnTo>
                    <a:pt x="2162201" y="9524"/>
                  </a:lnTo>
                  <a:close/>
                </a:path>
                <a:path w="9865995" h="2114550">
                  <a:moveTo>
                    <a:pt x="2181251" y="9524"/>
                  </a:moveTo>
                  <a:lnTo>
                    <a:pt x="2171726" y="9524"/>
                  </a:lnTo>
                  <a:lnTo>
                    <a:pt x="2171726" y="0"/>
                  </a:lnTo>
                  <a:lnTo>
                    <a:pt x="2181251" y="0"/>
                  </a:lnTo>
                  <a:lnTo>
                    <a:pt x="2181251" y="9524"/>
                  </a:lnTo>
                  <a:close/>
                </a:path>
                <a:path w="9865995" h="2114550">
                  <a:moveTo>
                    <a:pt x="2200301" y="9524"/>
                  </a:moveTo>
                  <a:lnTo>
                    <a:pt x="2190776" y="9524"/>
                  </a:lnTo>
                  <a:lnTo>
                    <a:pt x="2190776" y="0"/>
                  </a:lnTo>
                  <a:lnTo>
                    <a:pt x="2200301" y="0"/>
                  </a:lnTo>
                  <a:lnTo>
                    <a:pt x="2200301" y="9524"/>
                  </a:lnTo>
                  <a:close/>
                </a:path>
                <a:path w="9865995" h="2114550">
                  <a:moveTo>
                    <a:pt x="2219351" y="9524"/>
                  </a:moveTo>
                  <a:lnTo>
                    <a:pt x="2209826" y="9524"/>
                  </a:lnTo>
                  <a:lnTo>
                    <a:pt x="2209826" y="0"/>
                  </a:lnTo>
                  <a:lnTo>
                    <a:pt x="2219351" y="0"/>
                  </a:lnTo>
                  <a:lnTo>
                    <a:pt x="2219351" y="9524"/>
                  </a:lnTo>
                  <a:close/>
                </a:path>
                <a:path w="9865995" h="2114550">
                  <a:moveTo>
                    <a:pt x="2238401" y="9524"/>
                  </a:moveTo>
                  <a:lnTo>
                    <a:pt x="2228876" y="9524"/>
                  </a:lnTo>
                  <a:lnTo>
                    <a:pt x="2228876" y="0"/>
                  </a:lnTo>
                  <a:lnTo>
                    <a:pt x="2238401" y="0"/>
                  </a:lnTo>
                  <a:lnTo>
                    <a:pt x="2238401" y="9524"/>
                  </a:lnTo>
                  <a:close/>
                </a:path>
                <a:path w="9865995" h="2114550">
                  <a:moveTo>
                    <a:pt x="2257451" y="9524"/>
                  </a:moveTo>
                  <a:lnTo>
                    <a:pt x="2247926" y="9524"/>
                  </a:lnTo>
                  <a:lnTo>
                    <a:pt x="2247926" y="0"/>
                  </a:lnTo>
                  <a:lnTo>
                    <a:pt x="2257451" y="0"/>
                  </a:lnTo>
                  <a:lnTo>
                    <a:pt x="2257451" y="9524"/>
                  </a:lnTo>
                  <a:close/>
                </a:path>
                <a:path w="9865995" h="2114550">
                  <a:moveTo>
                    <a:pt x="2276501" y="9524"/>
                  </a:moveTo>
                  <a:lnTo>
                    <a:pt x="2266976" y="9524"/>
                  </a:lnTo>
                  <a:lnTo>
                    <a:pt x="2266976" y="0"/>
                  </a:lnTo>
                  <a:lnTo>
                    <a:pt x="2276501" y="0"/>
                  </a:lnTo>
                  <a:lnTo>
                    <a:pt x="2276501" y="9524"/>
                  </a:lnTo>
                  <a:close/>
                </a:path>
                <a:path w="9865995" h="2114550">
                  <a:moveTo>
                    <a:pt x="2295551" y="9524"/>
                  </a:moveTo>
                  <a:lnTo>
                    <a:pt x="2286026" y="9524"/>
                  </a:lnTo>
                  <a:lnTo>
                    <a:pt x="2286026" y="0"/>
                  </a:lnTo>
                  <a:lnTo>
                    <a:pt x="2295551" y="0"/>
                  </a:lnTo>
                  <a:lnTo>
                    <a:pt x="2295551" y="9524"/>
                  </a:lnTo>
                  <a:close/>
                </a:path>
                <a:path w="9865995" h="2114550">
                  <a:moveTo>
                    <a:pt x="2314601" y="9524"/>
                  </a:moveTo>
                  <a:lnTo>
                    <a:pt x="2305076" y="9524"/>
                  </a:lnTo>
                  <a:lnTo>
                    <a:pt x="2305076" y="0"/>
                  </a:lnTo>
                  <a:lnTo>
                    <a:pt x="2314601" y="0"/>
                  </a:lnTo>
                  <a:lnTo>
                    <a:pt x="2314601" y="9524"/>
                  </a:lnTo>
                  <a:close/>
                </a:path>
                <a:path w="9865995" h="2114550">
                  <a:moveTo>
                    <a:pt x="2333651" y="9524"/>
                  </a:moveTo>
                  <a:lnTo>
                    <a:pt x="2324126" y="9524"/>
                  </a:lnTo>
                  <a:lnTo>
                    <a:pt x="2324126" y="0"/>
                  </a:lnTo>
                  <a:lnTo>
                    <a:pt x="2333651" y="0"/>
                  </a:lnTo>
                  <a:lnTo>
                    <a:pt x="2333651" y="9524"/>
                  </a:lnTo>
                  <a:close/>
                </a:path>
                <a:path w="9865995" h="2114550">
                  <a:moveTo>
                    <a:pt x="2352701" y="9524"/>
                  </a:moveTo>
                  <a:lnTo>
                    <a:pt x="2343176" y="9524"/>
                  </a:lnTo>
                  <a:lnTo>
                    <a:pt x="2343176" y="0"/>
                  </a:lnTo>
                  <a:lnTo>
                    <a:pt x="2352701" y="0"/>
                  </a:lnTo>
                  <a:lnTo>
                    <a:pt x="2352701" y="9524"/>
                  </a:lnTo>
                  <a:close/>
                </a:path>
                <a:path w="9865995" h="2114550">
                  <a:moveTo>
                    <a:pt x="2371751" y="9524"/>
                  </a:moveTo>
                  <a:lnTo>
                    <a:pt x="2362226" y="9524"/>
                  </a:lnTo>
                  <a:lnTo>
                    <a:pt x="2362226" y="0"/>
                  </a:lnTo>
                  <a:lnTo>
                    <a:pt x="2371751" y="0"/>
                  </a:lnTo>
                  <a:lnTo>
                    <a:pt x="2371751" y="9524"/>
                  </a:lnTo>
                  <a:close/>
                </a:path>
                <a:path w="9865995" h="2114550">
                  <a:moveTo>
                    <a:pt x="2390801" y="9524"/>
                  </a:moveTo>
                  <a:lnTo>
                    <a:pt x="2381276" y="9524"/>
                  </a:lnTo>
                  <a:lnTo>
                    <a:pt x="2381276" y="0"/>
                  </a:lnTo>
                  <a:lnTo>
                    <a:pt x="2390801" y="0"/>
                  </a:lnTo>
                  <a:lnTo>
                    <a:pt x="2390801" y="9524"/>
                  </a:lnTo>
                  <a:close/>
                </a:path>
                <a:path w="9865995" h="2114550">
                  <a:moveTo>
                    <a:pt x="2409851" y="9524"/>
                  </a:moveTo>
                  <a:lnTo>
                    <a:pt x="2400326" y="9524"/>
                  </a:lnTo>
                  <a:lnTo>
                    <a:pt x="2400326" y="0"/>
                  </a:lnTo>
                  <a:lnTo>
                    <a:pt x="2409851" y="0"/>
                  </a:lnTo>
                  <a:lnTo>
                    <a:pt x="2409851" y="9524"/>
                  </a:lnTo>
                  <a:close/>
                </a:path>
                <a:path w="9865995" h="2114550">
                  <a:moveTo>
                    <a:pt x="2428901" y="9524"/>
                  </a:moveTo>
                  <a:lnTo>
                    <a:pt x="2419376" y="9524"/>
                  </a:lnTo>
                  <a:lnTo>
                    <a:pt x="2419376" y="0"/>
                  </a:lnTo>
                  <a:lnTo>
                    <a:pt x="2428901" y="0"/>
                  </a:lnTo>
                  <a:lnTo>
                    <a:pt x="2428901" y="9524"/>
                  </a:lnTo>
                  <a:close/>
                </a:path>
                <a:path w="9865995" h="2114550">
                  <a:moveTo>
                    <a:pt x="2447951" y="9524"/>
                  </a:moveTo>
                  <a:lnTo>
                    <a:pt x="2438426" y="9524"/>
                  </a:lnTo>
                  <a:lnTo>
                    <a:pt x="2438426" y="0"/>
                  </a:lnTo>
                  <a:lnTo>
                    <a:pt x="2447951" y="0"/>
                  </a:lnTo>
                  <a:lnTo>
                    <a:pt x="2447951" y="9524"/>
                  </a:lnTo>
                  <a:close/>
                </a:path>
                <a:path w="9865995" h="2114550">
                  <a:moveTo>
                    <a:pt x="2467001" y="9524"/>
                  </a:moveTo>
                  <a:lnTo>
                    <a:pt x="2457476" y="9524"/>
                  </a:lnTo>
                  <a:lnTo>
                    <a:pt x="2457476" y="0"/>
                  </a:lnTo>
                  <a:lnTo>
                    <a:pt x="2467001" y="0"/>
                  </a:lnTo>
                  <a:lnTo>
                    <a:pt x="2467001" y="9524"/>
                  </a:lnTo>
                  <a:close/>
                </a:path>
                <a:path w="9865995" h="2114550">
                  <a:moveTo>
                    <a:pt x="2486051" y="9524"/>
                  </a:moveTo>
                  <a:lnTo>
                    <a:pt x="2476526" y="9524"/>
                  </a:lnTo>
                  <a:lnTo>
                    <a:pt x="2476526" y="0"/>
                  </a:lnTo>
                  <a:lnTo>
                    <a:pt x="2486051" y="0"/>
                  </a:lnTo>
                  <a:lnTo>
                    <a:pt x="2486051" y="9524"/>
                  </a:lnTo>
                  <a:close/>
                </a:path>
                <a:path w="9865995" h="2114550">
                  <a:moveTo>
                    <a:pt x="2505101" y="9524"/>
                  </a:moveTo>
                  <a:lnTo>
                    <a:pt x="2495576" y="9524"/>
                  </a:lnTo>
                  <a:lnTo>
                    <a:pt x="2495576" y="0"/>
                  </a:lnTo>
                  <a:lnTo>
                    <a:pt x="2505101" y="0"/>
                  </a:lnTo>
                  <a:lnTo>
                    <a:pt x="2505101" y="9524"/>
                  </a:lnTo>
                  <a:close/>
                </a:path>
                <a:path w="9865995" h="2114550">
                  <a:moveTo>
                    <a:pt x="2524151" y="9524"/>
                  </a:moveTo>
                  <a:lnTo>
                    <a:pt x="2514626" y="9524"/>
                  </a:lnTo>
                  <a:lnTo>
                    <a:pt x="2514626" y="0"/>
                  </a:lnTo>
                  <a:lnTo>
                    <a:pt x="2524151" y="0"/>
                  </a:lnTo>
                  <a:lnTo>
                    <a:pt x="2524151" y="9524"/>
                  </a:lnTo>
                  <a:close/>
                </a:path>
                <a:path w="9865995" h="2114550">
                  <a:moveTo>
                    <a:pt x="2543201" y="9524"/>
                  </a:moveTo>
                  <a:lnTo>
                    <a:pt x="2533676" y="9524"/>
                  </a:lnTo>
                  <a:lnTo>
                    <a:pt x="2533676" y="0"/>
                  </a:lnTo>
                  <a:lnTo>
                    <a:pt x="2543201" y="0"/>
                  </a:lnTo>
                  <a:lnTo>
                    <a:pt x="2543201" y="9524"/>
                  </a:lnTo>
                  <a:close/>
                </a:path>
                <a:path w="9865995" h="2114550">
                  <a:moveTo>
                    <a:pt x="2562251" y="9524"/>
                  </a:moveTo>
                  <a:lnTo>
                    <a:pt x="2552726" y="9524"/>
                  </a:lnTo>
                  <a:lnTo>
                    <a:pt x="2552726" y="0"/>
                  </a:lnTo>
                  <a:lnTo>
                    <a:pt x="2562251" y="0"/>
                  </a:lnTo>
                  <a:lnTo>
                    <a:pt x="2562251" y="9524"/>
                  </a:lnTo>
                  <a:close/>
                </a:path>
                <a:path w="9865995" h="2114550">
                  <a:moveTo>
                    <a:pt x="2581301" y="9524"/>
                  </a:moveTo>
                  <a:lnTo>
                    <a:pt x="2571776" y="9524"/>
                  </a:lnTo>
                  <a:lnTo>
                    <a:pt x="2571776" y="0"/>
                  </a:lnTo>
                  <a:lnTo>
                    <a:pt x="2581301" y="0"/>
                  </a:lnTo>
                  <a:lnTo>
                    <a:pt x="2581301" y="9524"/>
                  </a:lnTo>
                  <a:close/>
                </a:path>
                <a:path w="9865995" h="2114550">
                  <a:moveTo>
                    <a:pt x="2600351" y="9524"/>
                  </a:moveTo>
                  <a:lnTo>
                    <a:pt x="2590826" y="9524"/>
                  </a:lnTo>
                  <a:lnTo>
                    <a:pt x="2590826" y="0"/>
                  </a:lnTo>
                  <a:lnTo>
                    <a:pt x="2600351" y="0"/>
                  </a:lnTo>
                  <a:lnTo>
                    <a:pt x="2600351" y="9524"/>
                  </a:lnTo>
                  <a:close/>
                </a:path>
                <a:path w="9865995" h="2114550">
                  <a:moveTo>
                    <a:pt x="2619401" y="9524"/>
                  </a:moveTo>
                  <a:lnTo>
                    <a:pt x="2609876" y="9524"/>
                  </a:lnTo>
                  <a:lnTo>
                    <a:pt x="2609876" y="0"/>
                  </a:lnTo>
                  <a:lnTo>
                    <a:pt x="2619401" y="0"/>
                  </a:lnTo>
                  <a:lnTo>
                    <a:pt x="2619401" y="9524"/>
                  </a:lnTo>
                  <a:close/>
                </a:path>
                <a:path w="9865995" h="2114550">
                  <a:moveTo>
                    <a:pt x="2638451" y="9524"/>
                  </a:moveTo>
                  <a:lnTo>
                    <a:pt x="2628926" y="9524"/>
                  </a:lnTo>
                  <a:lnTo>
                    <a:pt x="2628926" y="0"/>
                  </a:lnTo>
                  <a:lnTo>
                    <a:pt x="2638451" y="0"/>
                  </a:lnTo>
                  <a:lnTo>
                    <a:pt x="2638451" y="9524"/>
                  </a:lnTo>
                  <a:close/>
                </a:path>
                <a:path w="9865995" h="2114550">
                  <a:moveTo>
                    <a:pt x="2657501" y="9524"/>
                  </a:moveTo>
                  <a:lnTo>
                    <a:pt x="2647976" y="9524"/>
                  </a:lnTo>
                  <a:lnTo>
                    <a:pt x="2647976" y="0"/>
                  </a:lnTo>
                  <a:lnTo>
                    <a:pt x="2657501" y="0"/>
                  </a:lnTo>
                  <a:lnTo>
                    <a:pt x="2657501" y="9524"/>
                  </a:lnTo>
                  <a:close/>
                </a:path>
                <a:path w="9865995" h="2114550">
                  <a:moveTo>
                    <a:pt x="2676551" y="9524"/>
                  </a:moveTo>
                  <a:lnTo>
                    <a:pt x="2667026" y="9524"/>
                  </a:lnTo>
                  <a:lnTo>
                    <a:pt x="2667026" y="0"/>
                  </a:lnTo>
                  <a:lnTo>
                    <a:pt x="2676551" y="0"/>
                  </a:lnTo>
                  <a:lnTo>
                    <a:pt x="2676551" y="9524"/>
                  </a:lnTo>
                  <a:close/>
                </a:path>
                <a:path w="9865995" h="2114550">
                  <a:moveTo>
                    <a:pt x="2695601" y="9524"/>
                  </a:moveTo>
                  <a:lnTo>
                    <a:pt x="2686076" y="9524"/>
                  </a:lnTo>
                  <a:lnTo>
                    <a:pt x="2686076" y="0"/>
                  </a:lnTo>
                  <a:lnTo>
                    <a:pt x="2695601" y="0"/>
                  </a:lnTo>
                  <a:lnTo>
                    <a:pt x="2695601" y="9524"/>
                  </a:lnTo>
                  <a:close/>
                </a:path>
                <a:path w="9865995" h="2114550">
                  <a:moveTo>
                    <a:pt x="2714651" y="9524"/>
                  </a:moveTo>
                  <a:lnTo>
                    <a:pt x="2705126" y="9524"/>
                  </a:lnTo>
                  <a:lnTo>
                    <a:pt x="2705126" y="0"/>
                  </a:lnTo>
                  <a:lnTo>
                    <a:pt x="2714651" y="0"/>
                  </a:lnTo>
                  <a:lnTo>
                    <a:pt x="2714651" y="9524"/>
                  </a:lnTo>
                  <a:close/>
                </a:path>
                <a:path w="9865995" h="2114550">
                  <a:moveTo>
                    <a:pt x="2733701" y="9524"/>
                  </a:moveTo>
                  <a:lnTo>
                    <a:pt x="2724176" y="9524"/>
                  </a:lnTo>
                  <a:lnTo>
                    <a:pt x="2724176" y="0"/>
                  </a:lnTo>
                  <a:lnTo>
                    <a:pt x="2733701" y="0"/>
                  </a:lnTo>
                  <a:lnTo>
                    <a:pt x="2733701" y="9524"/>
                  </a:lnTo>
                  <a:close/>
                </a:path>
                <a:path w="9865995" h="2114550">
                  <a:moveTo>
                    <a:pt x="2752751" y="9524"/>
                  </a:moveTo>
                  <a:lnTo>
                    <a:pt x="2743226" y="9524"/>
                  </a:lnTo>
                  <a:lnTo>
                    <a:pt x="2743226" y="0"/>
                  </a:lnTo>
                  <a:lnTo>
                    <a:pt x="2752751" y="0"/>
                  </a:lnTo>
                  <a:lnTo>
                    <a:pt x="2752751" y="9524"/>
                  </a:lnTo>
                  <a:close/>
                </a:path>
                <a:path w="9865995" h="2114550">
                  <a:moveTo>
                    <a:pt x="2771801" y="9524"/>
                  </a:moveTo>
                  <a:lnTo>
                    <a:pt x="2762276" y="9524"/>
                  </a:lnTo>
                  <a:lnTo>
                    <a:pt x="2762276" y="0"/>
                  </a:lnTo>
                  <a:lnTo>
                    <a:pt x="2771801" y="0"/>
                  </a:lnTo>
                  <a:lnTo>
                    <a:pt x="2771801" y="9524"/>
                  </a:lnTo>
                  <a:close/>
                </a:path>
                <a:path w="9865995" h="2114550">
                  <a:moveTo>
                    <a:pt x="2790851" y="9524"/>
                  </a:moveTo>
                  <a:lnTo>
                    <a:pt x="2781326" y="9524"/>
                  </a:lnTo>
                  <a:lnTo>
                    <a:pt x="2781326" y="0"/>
                  </a:lnTo>
                  <a:lnTo>
                    <a:pt x="2790851" y="0"/>
                  </a:lnTo>
                  <a:lnTo>
                    <a:pt x="2790851" y="9524"/>
                  </a:lnTo>
                  <a:close/>
                </a:path>
                <a:path w="9865995" h="2114550">
                  <a:moveTo>
                    <a:pt x="2809901" y="9524"/>
                  </a:moveTo>
                  <a:lnTo>
                    <a:pt x="2800376" y="9524"/>
                  </a:lnTo>
                  <a:lnTo>
                    <a:pt x="2800376" y="0"/>
                  </a:lnTo>
                  <a:lnTo>
                    <a:pt x="2809901" y="0"/>
                  </a:lnTo>
                  <a:lnTo>
                    <a:pt x="2809901" y="9524"/>
                  </a:lnTo>
                  <a:close/>
                </a:path>
                <a:path w="9865995" h="2114550">
                  <a:moveTo>
                    <a:pt x="2828951" y="9524"/>
                  </a:moveTo>
                  <a:lnTo>
                    <a:pt x="2819426" y="9524"/>
                  </a:lnTo>
                  <a:lnTo>
                    <a:pt x="2819426" y="0"/>
                  </a:lnTo>
                  <a:lnTo>
                    <a:pt x="2828951" y="0"/>
                  </a:lnTo>
                  <a:lnTo>
                    <a:pt x="2828951" y="9524"/>
                  </a:lnTo>
                  <a:close/>
                </a:path>
                <a:path w="9865995" h="2114550">
                  <a:moveTo>
                    <a:pt x="2848001" y="9524"/>
                  </a:moveTo>
                  <a:lnTo>
                    <a:pt x="2838476" y="9524"/>
                  </a:lnTo>
                  <a:lnTo>
                    <a:pt x="2838476" y="0"/>
                  </a:lnTo>
                  <a:lnTo>
                    <a:pt x="2848001" y="0"/>
                  </a:lnTo>
                  <a:lnTo>
                    <a:pt x="2848001" y="9524"/>
                  </a:lnTo>
                  <a:close/>
                </a:path>
                <a:path w="9865995" h="2114550">
                  <a:moveTo>
                    <a:pt x="2867051" y="9524"/>
                  </a:moveTo>
                  <a:lnTo>
                    <a:pt x="2857526" y="9524"/>
                  </a:lnTo>
                  <a:lnTo>
                    <a:pt x="2857526" y="0"/>
                  </a:lnTo>
                  <a:lnTo>
                    <a:pt x="2867051" y="0"/>
                  </a:lnTo>
                  <a:lnTo>
                    <a:pt x="2867051" y="9524"/>
                  </a:lnTo>
                  <a:close/>
                </a:path>
                <a:path w="9865995" h="2114550">
                  <a:moveTo>
                    <a:pt x="2886101" y="9524"/>
                  </a:moveTo>
                  <a:lnTo>
                    <a:pt x="2876576" y="9524"/>
                  </a:lnTo>
                  <a:lnTo>
                    <a:pt x="2876576" y="0"/>
                  </a:lnTo>
                  <a:lnTo>
                    <a:pt x="2886101" y="0"/>
                  </a:lnTo>
                  <a:lnTo>
                    <a:pt x="2886101" y="9524"/>
                  </a:lnTo>
                  <a:close/>
                </a:path>
                <a:path w="9865995" h="2114550">
                  <a:moveTo>
                    <a:pt x="2905151" y="9524"/>
                  </a:moveTo>
                  <a:lnTo>
                    <a:pt x="2895626" y="9524"/>
                  </a:lnTo>
                  <a:lnTo>
                    <a:pt x="2895626" y="0"/>
                  </a:lnTo>
                  <a:lnTo>
                    <a:pt x="2905151" y="0"/>
                  </a:lnTo>
                  <a:lnTo>
                    <a:pt x="2905151" y="9524"/>
                  </a:lnTo>
                  <a:close/>
                </a:path>
                <a:path w="9865995" h="2114550">
                  <a:moveTo>
                    <a:pt x="2924201" y="9524"/>
                  </a:moveTo>
                  <a:lnTo>
                    <a:pt x="2914676" y="9524"/>
                  </a:lnTo>
                  <a:lnTo>
                    <a:pt x="2914676" y="0"/>
                  </a:lnTo>
                  <a:lnTo>
                    <a:pt x="2924201" y="0"/>
                  </a:lnTo>
                  <a:lnTo>
                    <a:pt x="2924201" y="9524"/>
                  </a:lnTo>
                  <a:close/>
                </a:path>
                <a:path w="9865995" h="2114550">
                  <a:moveTo>
                    <a:pt x="2943251" y="9524"/>
                  </a:moveTo>
                  <a:lnTo>
                    <a:pt x="2933726" y="9524"/>
                  </a:lnTo>
                  <a:lnTo>
                    <a:pt x="2933726" y="0"/>
                  </a:lnTo>
                  <a:lnTo>
                    <a:pt x="2943251" y="0"/>
                  </a:lnTo>
                  <a:lnTo>
                    <a:pt x="2943251" y="9524"/>
                  </a:lnTo>
                  <a:close/>
                </a:path>
                <a:path w="9865995" h="2114550">
                  <a:moveTo>
                    <a:pt x="2962301" y="9524"/>
                  </a:moveTo>
                  <a:lnTo>
                    <a:pt x="2952776" y="9524"/>
                  </a:lnTo>
                  <a:lnTo>
                    <a:pt x="2952776" y="0"/>
                  </a:lnTo>
                  <a:lnTo>
                    <a:pt x="2962301" y="0"/>
                  </a:lnTo>
                  <a:lnTo>
                    <a:pt x="2962301" y="9524"/>
                  </a:lnTo>
                  <a:close/>
                </a:path>
                <a:path w="9865995" h="2114550">
                  <a:moveTo>
                    <a:pt x="2981351" y="9524"/>
                  </a:moveTo>
                  <a:lnTo>
                    <a:pt x="2971826" y="9524"/>
                  </a:lnTo>
                  <a:lnTo>
                    <a:pt x="2971826" y="0"/>
                  </a:lnTo>
                  <a:lnTo>
                    <a:pt x="2981351" y="0"/>
                  </a:lnTo>
                  <a:lnTo>
                    <a:pt x="2981351" y="9524"/>
                  </a:lnTo>
                  <a:close/>
                </a:path>
                <a:path w="9865995" h="2114550">
                  <a:moveTo>
                    <a:pt x="3000401" y="9524"/>
                  </a:moveTo>
                  <a:lnTo>
                    <a:pt x="2990876" y="9524"/>
                  </a:lnTo>
                  <a:lnTo>
                    <a:pt x="2990876" y="0"/>
                  </a:lnTo>
                  <a:lnTo>
                    <a:pt x="3000401" y="0"/>
                  </a:lnTo>
                  <a:lnTo>
                    <a:pt x="3000401" y="9524"/>
                  </a:lnTo>
                  <a:close/>
                </a:path>
                <a:path w="9865995" h="2114550">
                  <a:moveTo>
                    <a:pt x="3019451" y="9524"/>
                  </a:moveTo>
                  <a:lnTo>
                    <a:pt x="3009926" y="9524"/>
                  </a:lnTo>
                  <a:lnTo>
                    <a:pt x="3009926" y="0"/>
                  </a:lnTo>
                  <a:lnTo>
                    <a:pt x="3019451" y="0"/>
                  </a:lnTo>
                  <a:lnTo>
                    <a:pt x="3019451" y="9524"/>
                  </a:lnTo>
                  <a:close/>
                </a:path>
                <a:path w="9865995" h="2114550">
                  <a:moveTo>
                    <a:pt x="3038501" y="9524"/>
                  </a:moveTo>
                  <a:lnTo>
                    <a:pt x="3028976" y="9524"/>
                  </a:lnTo>
                  <a:lnTo>
                    <a:pt x="3028976" y="0"/>
                  </a:lnTo>
                  <a:lnTo>
                    <a:pt x="3038501" y="0"/>
                  </a:lnTo>
                  <a:lnTo>
                    <a:pt x="3038501" y="9524"/>
                  </a:lnTo>
                  <a:close/>
                </a:path>
                <a:path w="9865995" h="2114550">
                  <a:moveTo>
                    <a:pt x="3057551" y="9524"/>
                  </a:moveTo>
                  <a:lnTo>
                    <a:pt x="3048026" y="9524"/>
                  </a:lnTo>
                  <a:lnTo>
                    <a:pt x="3048026" y="0"/>
                  </a:lnTo>
                  <a:lnTo>
                    <a:pt x="3057551" y="0"/>
                  </a:lnTo>
                  <a:lnTo>
                    <a:pt x="3057551" y="9524"/>
                  </a:lnTo>
                  <a:close/>
                </a:path>
                <a:path w="9865995" h="2114550">
                  <a:moveTo>
                    <a:pt x="3076601" y="9524"/>
                  </a:moveTo>
                  <a:lnTo>
                    <a:pt x="3067076" y="9524"/>
                  </a:lnTo>
                  <a:lnTo>
                    <a:pt x="3067076" y="0"/>
                  </a:lnTo>
                  <a:lnTo>
                    <a:pt x="3076601" y="0"/>
                  </a:lnTo>
                  <a:lnTo>
                    <a:pt x="3076601" y="9524"/>
                  </a:lnTo>
                  <a:close/>
                </a:path>
                <a:path w="9865995" h="2114550">
                  <a:moveTo>
                    <a:pt x="3095651" y="9524"/>
                  </a:moveTo>
                  <a:lnTo>
                    <a:pt x="3086126" y="9524"/>
                  </a:lnTo>
                  <a:lnTo>
                    <a:pt x="3086126" y="0"/>
                  </a:lnTo>
                  <a:lnTo>
                    <a:pt x="3095651" y="0"/>
                  </a:lnTo>
                  <a:lnTo>
                    <a:pt x="3095651" y="9524"/>
                  </a:lnTo>
                  <a:close/>
                </a:path>
                <a:path w="9865995" h="2114550">
                  <a:moveTo>
                    <a:pt x="3114701" y="9524"/>
                  </a:moveTo>
                  <a:lnTo>
                    <a:pt x="3105176" y="9524"/>
                  </a:lnTo>
                  <a:lnTo>
                    <a:pt x="3105176" y="0"/>
                  </a:lnTo>
                  <a:lnTo>
                    <a:pt x="3114701" y="0"/>
                  </a:lnTo>
                  <a:lnTo>
                    <a:pt x="3114701" y="9524"/>
                  </a:lnTo>
                  <a:close/>
                </a:path>
                <a:path w="9865995" h="2114550">
                  <a:moveTo>
                    <a:pt x="3133751" y="9524"/>
                  </a:moveTo>
                  <a:lnTo>
                    <a:pt x="3124226" y="9524"/>
                  </a:lnTo>
                  <a:lnTo>
                    <a:pt x="3124226" y="0"/>
                  </a:lnTo>
                  <a:lnTo>
                    <a:pt x="3133751" y="0"/>
                  </a:lnTo>
                  <a:lnTo>
                    <a:pt x="3133751" y="9524"/>
                  </a:lnTo>
                  <a:close/>
                </a:path>
                <a:path w="9865995" h="2114550">
                  <a:moveTo>
                    <a:pt x="3152801" y="9524"/>
                  </a:moveTo>
                  <a:lnTo>
                    <a:pt x="3143276" y="9524"/>
                  </a:lnTo>
                  <a:lnTo>
                    <a:pt x="3143276" y="0"/>
                  </a:lnTo>
                  <a:lnTo>
                    <a:pt x="3152801" y="0"/>
                  </a:lnTo>
                  <a:lnTo>
                    <a:pt x="3152801" y="9524"/>
                  </a:lnTo>
                  <a:close/>
                </a:path>
                <a:path w="9865995" h="2114550">
                  <a:moveTo>
                    <a:pt x="3171851" y="9524"/>
                  </a:moveTo>
                  <a:lnTo>
                    <a:pt x="3162326" y="9524"/>
                  </a:lnTo>
                  <a:lnTo>
                    <a:pt x="3162326" y="0"/>
                  </a:lnTo>
                  <a:lnTo>
                    <a:pt x="3171851" y="0"/>
                  </a:lnTo>
                  <a:lnTo>
                    <a:pt x="3171851" y="9524"/>
                  </a:lnTo>
                  <a:close/>
                </a:path>
                <a:path w="9865995" h="2114550">
                  <a:moveTo>
                    <a:pt x="3190901" y="9524"/>
                  </a:moveTo>
                  <a:lnTo>
                    <a:pt x="3181376" y="9524"/>
                  </a:lnTo>
                  <a:lnTo>
                    <a:pt x="3181376" y="0"/>
                  </a:lnTo>
                  <a:lnTo>
                    <a:pt x="3190901" y="0"/>
                  </a:lnTo>
                  <a:lnTo>
                    <a:pt x="3190901" y="9524"/>
                  </a:lnTo>
                  <a:close/>
                </a:path>
                <a:path w="9865995" h="2114550">
                  <a:moveTo>
                    <a:pt x="3209951" y="9524"/>
                  </a:moveTo>
                  <a:lnTo>
                    <a:pt x="3200426" y="9524"/>
                  </a:lnTo>
                  <a:lnTo>
                    <a:pt x="3200426" y="0"/>
                  </a:lnTo>
                  <a:lnTo>
                    <a:pt x="3209951" y="0"/>
                  </a:lnTo>
                  <a:lnTo>
                    <a:pt x="3209951" y="9524"/>
                  </a:lnTo>
                  <a:close/>
                </a:path>
                <a:path w="9865995" h="2114550">
                  <a:moveTo>
                    <a:pt x="3229001" y="9524"/>
                  </a:moveTo>
                  <a:lnTo>
                    <a:pt x="3219476" y="9524"/>
                  </a:lnTo>
                  <a:lnTo>
                    <a:pt x="3219476" y="0"/>
                  </a:lnTo>
                  <a:lnTo>
                    <a:pt x="3229001" y="0"/>
                  </a:lnTo>
                  <a:lnTo>
                    <a:pt x="3229001" y="9524"/>
                  </a:lnTo>
                  <a:close/>
                </a:path>
                <a:path w="9865995" h="2114550">
                  <a:moveTo>
                    <a:pt x="3248051" y="9524"/>
                  </a:moveTo>
                  <a:lnTo>
                    <a:pt x="3238526" y="9524"/>
                  </a:lnTo>
                  <a:lnTo>
                    <a:pt x="3238526" y="0"/>
                  </a:lnTo>
                  <a:lnTo>
                    <a:pt x="3248051" y="0"/>
                  </a:lnTo>
                  <a:lnTo>
                    <a:pt x="3248051" y="9524"/>
                  </a:lnTo>
                  <a:close/>
                </a:path>
                <a:path w="9865995" h="2114550">
                  <a:moveTo>
                    <a:pt x="3267101" y="9524"/>
                  </a:moveTo>
                  <a:lnTo>
                    <a:pt x="3257576" y="9524"/>
                  </a:lnTo>
                  <a:lnTo>
                    <a:pt x="3257576" y="0"/>
                  </a:lnTo>
                  <a:lnTo>
                    <a:pt x="3267101" y="0"/>
                  </a:lnTo>
                  <a:lnTo>
                    <a:pt x="3267101" y="9524"/>
                  </a:lnTo>
                  <a:close/>
                </a:path>
                <a:path w="9865995" h="2114550">
                  <a:moveTo>
                    <a:pt x="3286151" y="9524"/>
                  </a:moveTo>
                  <a:lnTo>
                    <a:pt x="3276626" y="9524"/>
                  </a:lnTo>
                  <a:lnTo>
                    <a:pt x="3276626" y="0"/>
                  </a:lnTo>
                  <a:lnTo>
                    <a:pt x="3286151" y="0"/>
                  </a:lnTo>
                  <a:lnTo>
                    <a:pt x="3286151" y="9524"/>
                  </a:lnTo>
                  <a:close/>
                </a:path>
                <a:path w="9865995" h="2114550">
                  <a:moveTo>
                    <a:pt x="3305201" y="9524"/>
                  </a:moveTo>
                  <a:lnTo>
                    <a:pt x="3295676" y="9524"/>
                  </a:lnTo>
                  <a:lnTo>
                    <a:pt x="3295676" y="0"/>
                  </a:lnTo>
                  <a:lnTo>
                    <a:pt x="3305201" y="0"/>
                  </a:lnTo>
                  <a:lnTo>
                    <a:pt x="3305201" y="9524"/>
                  </a:lnTo>
                  <a:close/>
                </a:path>
                <a:path w="9865995" h="2114550">
                  <a:moveTo>
                    <a:pt x="3324251" y="9524"/>
                  </a:moveTo>
                  <a:lnTo>
                    <a:pt x="3314726" y="9524"/>
                  </a:lnTo>
                  <a:lnTo>
                    <a:pt x="3314726" y="0"/>
                  </a:lnTo>
                  <a:lnTo>
                    <a:pt x="3324251" y="0"/>
                  </a:lnTo>
                  <a:lnTo>
                    <a:pt x="3324251" y="9524"/>
                  </a:lnTo>
                  <a:close/>
                </a:path>
                <a:path w="9865995" h="2114550">
                  <a:moveTo>
                    <a:pt x="3343301" y="9524"/>
                  </a:moveTo>
                  <a:lnTo>
                    <a:pt x="3333776" y="9524"/>
                  </a:lnTo>
                  <a:lnTo>
                    <a:pt x="3333776" y="0"/>
                  </a:lnTo>
                  <a:lnTo>
                    <a:pt x="3343301" y="0"/>
                  </a:lnTo>
                  <a:lnTo>
                    <a:pt x="3343301" y="9524"/>
                  </a:lnTo>
                  <a:close/>
                </a:path>
                <a:path w="9865995" h="2114550">
                  <a:moveTo>
                    <a:pt x="3362351" y="9524"/>
                  </a:moveTo>
                  <a:lnTo>
                    <a:pt x="3352826" y="9524"/>
                  </a:lnTo>
                  <a:lnTo>
                    <a:pt x="3352826" y="0"/>
                  </a:lnTo>
                  <a:lnTo>
                    <a:pt x="3362351" y="0"/>
                  </a:lnTo>
                  <a:lnTo>
                    <a:pt x="3362351" y="9524"/>
                  </a:lnTo>
                  <a:close/>
                </a:path>
                <a:path w="9865995" h="2114550">
                  <a:moveTo>
                    <a:pt x="3381401" y="9524"/>
                  </a:moveTo>
                  <a:lnTo>
                    <a:pt x="3371876" y="9524"/>
                  </a:lnTo>
                  <a:lnTo>
                    <a:pt x="3371876" y="0"/>
                  </a:lnTo>
                  <a:lnTo>
                    <a:pt x="3381401" y="0"/>
                  </a:lnTo>
                  <a:lnTo>
                    <a:pt x="3381401" y="9524"/>
                  </a:lnTo>
                  <a:close/>
                </a:path>
                <a:path w="9865995" h="2114550">
                  <a:moveTo>
                    <a:pt x="3400451" y="9524"/>
                  </a:moveTo>
                  <a:lnTo>
                    <a:pt x="3390926" y="9524"/>
                  </a:lnTo>
                  <a:lnTo>
                    <a:pt x="3390926" y="0"/>
                  </a:lnTo>
                  <a:lnTo>
                    <a:pt x="3400451" y="0"/>
                  </a:lnTo>
                  <a:lnTo>
                    <a:pt x="3400451" y="9524"/>
                  </a:lnTo>
                  <a:close/>
                </a:path>
                <a:path w="9865995" h="2114550">
                  <a:moveTo>
                    <a:pt x="3419501" y="9524"/>
                  </a:moveTo>
                  <a:lnTo>
                    <a:pt x="3409976" y="9524"/>
                  </a:lnTo>
                  <a:lnTo>
                    <a:pt x="3409976" y="0"/>
                  </a:lnTo>
                  <a:lnTo>
                    <a:pt x="3419501" y="0"/>
                  </a:lnTo>
                  <a:lnTo>
                    <a:pt x="3419501" y="9524"/>
                  </a:lnTo>
                  <a:close/>
                </a:path>
                <a:path w="9865995" h="2114550">
                  <a:moveTo>
                    <a:pt x="3438551" y="9524"/>
                  </a:moveTo>
                  <a:lnTo>
                    <a:pt x="3429026" y="9524"/>
                  </a:lnTo>
                  <a:lnTo>
                    <a:pt x="3429026" y="0"/>
                  </a:lnTo>
                  <a:lnTo>
                    <a:pt x="3438551" y="0"/>
                  </a:lnTo>
                  <a:lnTo>
                    <a:pt x="3438551" y="9524"/>
                  </a:lnTo>
                  <a:close/>
                </a:path>
                <a:path w="9865995" h="2114550">
                  <a:moveTo>
                    <a:pt x="3457601" y="9524"/>
                  </a:moveTo>
                  <a:lnTo>
                    <a:pt x="3448076" y="9524"/>
                  </a:lnTo>
                  <a:lnTo>
                    <a:pt x="3448076" y="0"/>
                  </a:lnTo>
                  <a:lnTo>
                    <a:pt x="3457601" y="0"/>
                  </a:lnTo>
                  <a:lnTo>
                    <a:pt x="3457601" y="9524"/>
                  </a:lnTo>
                  <a:close/>
                </a:path>
                <a:path w="9865995" h="2114550">
                  <a:moveTo>
                    <a:pt x="3476651" y="9524"/>
                  </a:moveTo>
                  <a:lnTo>
                    <a:pt x="3467126" y="9524"/>
                  </a:lnTo>
                  <a:lnTo>
                    <a:pt x="3467126" y="0"/>
                  </a:lnTo>
                  <a:lnTo>
                    <a:pt x="3476651" y="0"/>
                  </a:lnTo>
                  <a:lnTo>
                    <a:pt x="3476651" y="9524"/>
                  </a:lnTo>
                  <a:close/>
                </a:path>
                <a:path w="9865995" h="2114550">
                  <a:moveTo>
                    <a:pt x="3495701" y="9524"/>
                  </a:moveTo>
                  <a:lnTo>
                    <a:pt x="3486176" y="9524"/>
                  </a:lnTo>
                  <a:lnTo>
                    <a:pt x="3486176" y="0"/>
                  </a:lnTo>
                  <a:lnTo>
                    <a:pt x="3495701" y="0"/>
                  </a:lnTo>
                  <a:lnTo>
                    <a:pt x="3495701" y="9524"/>
                  </a:lnTo>
                  <a:close/>
                </a:path>
                <a:path w="9865995" h="2114550">
                  <a:moveTo>
                    <a:pt x="3514751" y="9524"/>
                  </a:moveTo>
                  <a:lnTo>
                    <a:pt x="3505226" y="9524"/>
                  </a:lnTo>
                  <a:lnTo>
                    <a:pt x="3505226" y="0"/>
                  </a:lnTo>
                  <a:lnTo>
                    <a:pt x="3514751" y="0"/>
                  </a:lnTo>
                  <a:lnTo>
                    <a:pt x="3514751" y="9524"/>
                  </a:lnTo>
                  <a:close/>
                </a:path>
                <a:path w="9865995" h="2114550">
                  <a:moveTo>
                    <a:pt x="3533801" y="9524"/>
                  </a:moveTo>
                  <a:lnTo>
                    <a:pt x="3524276" y="9524"/>
                  </a:lnTo>
                  <a:lnTo>
                    <a:pt x="3524276" y="0"/>
                  </a:lnTo>
                  <a:lnTo>
                    <a:pt x="3533801" y="0"/>
                  </a:lnTo>
                  <a:lnTo>
                    <a:pt x="3533801" y="9524"/>
                  </a:lnTo>
                  <a:close/>
                </a:path>
                <a:path w="9865995" h="2114550">
                  <a:moveTo>
                    <a:pt x="3552851" y="9524"/>
                  </a:moveTo>
                  <a:lnTo>
                    <a:pt x="3543326" y="9524"/>
                  </a:lnTo>
                  <a:lnTo>
                    <a:pt x="3543326" y="0"/>
                  </a:lnTo>
                  <a:lnTo>
                    <a:pt x="3552851" y="0"/>
                  </a:lnTo>
                  <a:lnTo>
                    <a:pt x="3552851" y="9524"/>
                  </a:lnTo>
                  <a:close/>
                </a:path>
                <a:path w="9865995" h="2114550">
                  <a:moveTo>
                    <a:pt x="3571901" y="9524"/>
                  </a:moveTo>
                  <a:lnTo>
                    <a:pt x="3562376" y="9524"/>
                  </a:lnTo>
                  <a:lnTo>
                    <a:pt x="3562376" y="0"/>
                  </a:lnTo>
                  <a:lnTo>
                    <a:pt x="3571901" y="0"/>
                  </a:lnTo>
                  <a:lnTo>
                    <a:pt x="3571901" y="9524"/>
                  </a:lnTo>
                  <a:close/>
                </a:path>
                <a:path w="9865995" h="2114550">
                  <a:moveTo>
                    <a:pt x="3590951" y="9524"/>
                  </a:moveTo>
                  <a:lnTo>
                    <a:pt x="3581426" y="9524"/>
                  </a:lnTo>
                  <a:lnTo>
                    <a:pt x="3581426" y="0"/>
                  </a:lnTo>
                  <a:lnTo>
                    <a:pt x="3590951" y="0"/>
                  </a:lnTo>
                  <a:lnTo>
                    <a:pt x="3590951" y="9524"/>
                  </a:lnTo>
                  <a:close/>
                </a:path>
                <a:path w="9865995" h="2114550">
                  <a:moveTo>
                    <a:pt x="3610001" y="9524"/>
                  </a:moveTo>
                  <a:lnTo>
                    <a:pt x="3600476" y="9524"/>
                  </a:lnTo>
                  <a:lnTo>
                    <a:pt x="3600476" y="0"/>
                  </a:lnTo>
                  <a:lnTo>
                    <a:pt x="3610001" y="0"/>
                  </a:lnTo>
                  <a:lnTo>
                    <a:pt x="3610001" y="9524"/>
                  </a:lnTo>
                  <a:close/>
                </a:path>
                <a:path w="9865995" h="2114550">
                  <a:moveTo>
                    <a:pt x="3629051" y="9524"/>
                  </a:moveTo>
                  <a:lnTo>
                    <a:pt x="3619526" y="9524"/>
                  </a:lnTo>
                  <a:lnTo>
                    <a:pt x="3619526" y="0"/>
                  </a:lnTo>
                  <a:lnTo>
                    <a:pt x="3629051" y="0"/>
                  </a:lnTo>
                  <a:lnTo>
                    <a:pt x="3629051" y="9524"/>
                  </a:lnTo>
                  <a:close/>
                </a:path>
                <a:path w="9865995" h="2114550">
                  <a:moveTo>
                    <a:pt x="3648101" y="9524"/>
                  </a:moveTo>
                  <a:lnTo>
                    <a:pt x="3638576" y="9524"/>
                  </a:lnTo>
                  <a:lnTo>
                    <a:pt x="3638576" y="0"/>
                  </a:lnTo>
                  <a:lnTo>
                    <a:pt x="3648101" y="0"/>
                  </a:lnTo>
                  <a:lnTo>
                    <a:pt x="3648101" y="9524"/>
                  </a:lnTo>
                  <a:close/>
                </a:path>
                <a:path w="9865995" h="2114550">
                  <a:moveTo>
                    <a:pt x="3667151" y="9524"/>
                  </a:moveTo>
                  <a:lnTo>
                    <a:pt x="3657626" y="9524"/>
                  </a:lnTo>
                  <a:lnTo>
                    <a:pt x="3657626" y="0"/>
                  </a:lnTo>
                  <a:lnTo>
                    <a:pt x="3667151" y="0"/>
                  </a:lnTo>
                  <a:lnTo>
                    <a:pt x="3667151" y="9524"/>
                  </a:lnTo>
                  <a:close/>
                </a:path>
                <a:path w="9865995" h="2114550">
                  <a:moveTo>
                    <a:pt x="3686201" y="9524"/>
                  </a:moveTo>
                  <a:lnTo>
                    <a:pt x="3676676" y="9524"/>
                  </a:lnTo>
                  <a:lnTo>
                    <a:pt x="3676676" y="0"/>
                  </a:lnTo>
                  <a:lnTo>
                    <a:pt x="3686201" y="0"/>
                  </a:lnTo>
                  <a:lnTo>
                    <a:pt x="3686201" y="9524"/>
                  </a:lnTo>
                  <a:close/>
                </a:path>
                <a:path w="9865995" h="2114550">
                  <a:moveTo>
                    <a:pt x="3705251" y="9524"/>
                  </a:moveTo>
                  <a:lnTo>
                    <a:pt x="3695726" y="9524"/>
                  </a:lnTo>
                  <a:lnTo>
                    <a:pt x="3695726" y="0"/>
                  </a:lnTo>
                  <a:lnTo>
                    <a:pt x="3705251" y="0"/>
                  </a:lnTo>
                  <a:lnTo>
                    <a:pt x="3705251" y="9524"/>
                  </a:lnTo>
                  <a:close/>
                </a:path>
                <a:path w="9865995" h="2114550">
                  <a:moveTo>
                    <a:pt x="3724301" y="9524"/>
                  </a:moveTo>
                  <a:lnTo>
                    <a:pt x="3714776" y="9524"/>
                  </a:lnTo>
                  <a:lnTo>
                    <a:pt x="3714776" y="0"/>
                  </a:lnTo>
                  <a:lnTo>
                    <a:pt x="3724301" y="0"/>
                  </a:lnTo>
                  <a:lnTo>
                    <a:pt x="3724301" y="9524"/>
                  </a:lnTo>
                  <a:close/>
                </a:path>
                <a:path w="9865995" h="2114550">
                  <a:moveTo>
                    <a:pt x="3743351" y="9524"/>
                  </a:moveTo>
                  <a:lnTo>
                    <a:pt x="3733826" y="9524"/>
                  </a:lnTo>
                  <a:lnTo>
                    <a:pt x="3733826" y="0"/>
                  </a:lnTo>
                  <a:lnTo>
                    <a:pt x="3743351" y="0"/>
                  </a:lnTo>
                  <a:lnTo>
                    <a:pt x="3743351" y="9524"/>
                  </a:lnTo>
                  <a:close/>
                </a:path>
                <a:path w="9865995" h="2114550">
                  <a:moveTo>
                    <a:pt x="3762401" y="9524"/>
                  </a:moveTo>
                  <a:lnTo>
                    <a:pt x="3752876" y="9524"/>
                  </a:lnTo>
                  <a:lnTo>
                    <a:pt x="3752876" y="0"/>
                  </a:lnTo>
                  <a:lnTo>
                    <a:pt x="3762401" y="0"/>
                  </a:lnTo>
                  <a:lnTo>
                    <a:pt x="3762401" y="9524"/>
                  </a:lnTo>
                  <a:close/>
                </a:path>
                <a:path w="9865995" h="2114550">
                  <a:moveTo>
                    <a:pt x="3781451" y="9524"/>
                  </a:moveTo>
                  <a:lnTo>
                    <a:pt x="3771926" y="9524"/>
                  </a:lnTo>
                  <a:lnTo>
                    <a:pt x="3771926" y="0"/>
                  </a:lnTo>
                  <a:lnTo>
                    <a:pt x="3781451" y="0"/>
                  </a:lnTo>
                  <a:lnTo>
                    <a:pt x="3781451" y="9524"/>
                  </a:lnTo>
                  <a:close/>
                </a:path>
                <a:path w="9865995" h="2114550">
                  <a:moveTo>
                    <a:pt x="3800501" y="9524"/>
                  </a:moveTo>
                  <a:lnTo>
                    <a:pt x="3790976" y="9524"/>
                  </a:lnTo>
                  <a:lnTo>
                    <a:pt x="3790976" y="0"/>
                  </a:lnTo>
                  <a:lnTo>
                    <a:pt x="3800501" y="0"/>
                  </a:lnTo>
                  <a:lnTo>
                    <a:pt x="3800501" y="9524"/>
                  </a:lnTo>
                  <a:close/>
                </a:path>
                <a:path w="9865995" h="2114550">
                  <a:moveTo>
                    <a:pt x="3819551" y="9524"/>
                  </a:moveTo>
                  <a:lnTo>
                    <a:pt x="3810026" y="9524"/>
                  </a:lnTo>
                  <a:lnTo>
                    <a:pt x="3810026" y="0"/>
                  </a:lnTo>
                  <a:lnTo>
                    <a:pt x="3819551" y="0"/>
                  </a:lnTo>
                  <a:lnTo>
                    <a:pt x="3819551" y="9524"/>
                  </a:lnTo>
                  <a:close/>
                </a:path>
                <a:path w="9865995" h="2114550">
                  <a:moveTo>
                    <a:pt x="3838601" y="9524"/>
                  </a:moveTo>
                  <a:lnTo>
                    <a:pt x="3829076" y="9524"/>
                  </a:lnTo>
                  <a:lnTo>
                    <a:pt x="3829076" y="0"/>
                  </a:lnTo>
                  <a:lnTo>
                    <a:pt x="3838601" y="0"/>
                  </a:lnTo>
                  <a:lnTo>
                    <a:pt x="3838601" y="9524"/>
                  </a:lnTo>
                  <a:close/>
                </a:path>
                <a:path w="9865995" h="2114550">
                  <a:moveTo>
                    <a:pt x="3857651" y="9524"/>
                  </a:moveTo>
                  <a:lnTo>
                    <a:pt x="3848126" y="9524"/>
                  </a:lnTo>
                  <a:lnTo>
                    <a:pt x="3848126" y="0"/>
                  </a:lnTo>
                  <a:lnTo>
                    <a:pt x="3857651" y="0"/>
                  </a:lnTo>
                  <a:lnTo>
                    <a:pt x="3857651" y="9524"/>
                  </a:lnTo>
                  <a:close/>
                </a:path>
                <a:path w="9865995" h="2114550">
                  <a:moveTo>
                    <a:pt x="3876701" y="9524"/>
                  </a:moveTo>
                  <a:lnTo>
                    <a:pt x="3867176" y="9524"/>
                  </a:lnTo>
                  <a:lnTo>
                    <a:pt x="3867176" y="0"/>
                  </a:lnTo>
                  <a:lnTo>
                    <a:pt x="3876701" y="0"/>
                  </a:lnTo>
                  <a:lnTo>
                    <a:pt x="3876701" y="9524"/>
                  </a:lnTo>
                  <a:close/>
                </a:path>
                <a:path w="9865995" h="2114550">
                  <a:moveTo>
                    <a:pt x="3895751" y="9524"/>
                  </a:moveTo>
                  <a:lnTo>
                    <a:pt x="3886226" y="9524"/>
                  </a:lnTo>
                  <a:lnTo>
                    <a:pt x="3886226" y="0"/>
                  </a:lnTo>
                  <a:lnTo>
                    <a:pt x="3895751" y="0"/>
                  </a:lnTo>
                  <a:lnTo>
                    <a:pt x="3895751" y="9524"/>
                  </a:lnTo>
                  <a:close/>
                </a:path>
                <a:path w="9865995" h="2114550">
                  <a:moveTo>
                    <a:pt x="3914801" y="9524"/>
                  </a:moveTo>
                  <a:lnTo>
                    <a:pt x="3905276" y="9524"/>
                  </a:lnTo>
                  <a:lnTo>
                    <a:pt x="3905276" y="0"/>
                  </a:lnTo>
                  <a:lnTo>
                    <a:pt x="3914801" y="0"/>
                  </a:lnTo>
                  <a:lnTo>
                    <a:pt x="3914801" y="9524"/>
                  </a:lnTo>
                  <a:close/>
                </a:path>
                <a:path w="9865995" h="2114550">
                  <a:moveTo>
                    <a:pt x="3933851" y="9524"/>
                  </a:moveTo>
                  <a:lnTo>
                    <a:pt x="3924326" y="9524"/>
                  </a:lnTo>
                  <a:lnTo>
                    <a:pt x="3924326" y="0"/>
                  </a:lnTo>
                  <a:lnTo>
                    <a:pt x="3933851" y="0"/>
                  </a:lnTo>
                  <a:lnTo>
                    <a:pt x="3933851" y="9524"/>
                  </a:lnTo>
                  <a:close/>
                </a:path>
                <a:path w="9865995" h="2114550">
                  <a:moveTo>
                    <a:pt x="3952901" y="9524"/>
                  </a:moveTo>
                  <a:lnTo>
                    <a:pt x="3943376" y="9524"/>
                  </a:lnTo>
                  <a:lnTo>
                    <a:pt x="3943376" y="0"/>
                  </a:lnTo>
                  <a:lnTo>
                    <a:pt x="3952901" y="0"/>
                  </a:lnTo>
                  <a:lnTo>
                    <a:pt x="3952901" y="9524"/>
                  </a:lnTo>
                  <a:close/>
                </a:path>
                <a:path w="9865995" h="2114550">
                  <a:moveTo>
                    <a:pt x="3971951" y="9524"/>
                  </a:moveTo>
                  <a:lnTo>
                    <a:pt x="3962426" y="9524"/>
                  </a:lnTo>
                  <a:lnTo>
                    <a:pt x="3962426" y="0"/>
                  </a:lnTo>
                  <a:lnTo>
                    <a:pt x="3971951" y="0"/>
                  </a:lnTo>
                  <a:lnTo>
                    <a:pt x="3971951" y="9524"/>
                  </a:lnTo>
                  <a:close/>
                </a:path>
                <a:path w="9865995" h="2114550">
                  <a:moveTo>
                    <a:pt x="3991001" y="9524"/>
                  </a:moveTo>
                  <a:lnTo>
                    <a:pt x="3981476" y="9524"/>
                  </a:lnTo>
                  <a:lnTo>
                    <a:pt x="3981476" y="0"/>
                  </a:lnTo>
                  <a:lnTo>
                    <a:pt x="3991001" y="0"/>
                  </a:lnTo>
                  <a:lnTo>
                    <a:pt x="3991001" y="9524"/>
                  </a:lnTo>
                  <a:close/>
                </a:path>
                <a:path w="9865995" h="2114550">
                  <a:moveTo>
                    <a:pt x="4010051" y="9524"/>
                  </a:moveTo>
                  <a:lnTo>
                    <a:pt x="4000526" y="9524"/>
                  </a:lnTo>
                  <a:lnTo>
                    <a:pt x="4000526" y="0"/>
                  </a:lnTo>
                  <a:lnTo>
                    <a:pt x="4010051" y="0"/>
                  </a:lnTo>
                  <a:lnTo>
                    <a:pt x="4010051" y="9524"/>
                  </a:lnTo>
                  <a:close/>
                </a:path>
                <a:path w="9865995" h="2114550">
                  <a:moveTo>
                    <a:pt x="4029101" y="9524"/>
                  </a:moveTo>
                  <a:lnTo>
                    <a:pt x="4019576" y="9524"/>
                  </a:lnTo>
                  <a:lnTo>
                    <a:pt x="4019576" y="0"/>
                  </a:lnTo>
                  <a:lnTo>
                    <a:pt x="4029101" y="0"/>
                  </a:lnTo>
                  <a:lnTo>
                    <a:pt x="4029101" y="9524"/>
                  </a:lnTo>
                  <a:close/>
                </a:path>
                <a:path w="9865995" h="2114550">
                  <a:moveTo>
                    <a:pt x="4048151" y="9524"/>
                  </a:moveTo>
                  <a:lnTo>
                    <a:pt x="4038626" y="9524"/>
                  </a:lnTo>
                  <a:lnTo>
                    <a:pt x="4038626" y="0"/>
                  </a:lnTo>
                  <a:lnTo>
                    <a:pt x="4048151" y="0"/>
                  </a:lnTo>
                  <a:lnTo>
                    <a:pt x="4048151" y="9524"/>
                  </a:lnTo>
                  <a:close/>
                </a:path>
                <a:path w="9865995" h="2114550">
                  <a:moveTo>
                    <a:pt x="4067201" y="9524"/>
                  </a:moveTo>
                  <a:lnTo>
                    <a:pt x="4057676" y="9524"/>
                  </a:lnTo>
                  <a:lnTo>
                    <a:pt x="4057676" y="0"/>
                  </a:lnTo>
                  <a:lnTo>
                    <a:pt x="4067201" y="0"/>
                  </a:lnTo>
                  <a:lnTo>
                    <a:pt x="4067201" y="9524"/>
                  </a:lnTo>
                  <a:close/>
                </a:path>
                <a:path w="9865995" h="2114550">
                  <a:moveTo>
                    <a:pt x="4086251" y="9524"/>
                  </a:moveTo>
                  <a:lnTo>
                    <a:pt x="4076726" y="9524"/>
                  </a:lnTo>
                  <a:lnTo>
                    <a:pt x="4076726" y="0"/>
                  </a:lnTo>
                  <a:lnTo>
                    <a:pt x="4086251" y="0"/>
                  </a:lnTo>
                  <a:lnTo>
                    <a:pt x="4086251" y="9524"/>
                  </a:lnTo>
                  <a:close/>
                </a:path>
                <a:path w="9865995" h="2114550">
                  <a:moveTo>
                    <a:pt x="4105301" y="9524"/>
                  </a:moveTo>
                  <a:lnTo>
                    <a:pt x="4095776" y="9524"/>
                  </a:lnTo>
                  <a:lnTo>
                    <a:pt x="4095776" y="0"/>
                  </a:lnTo>
                  <a:lnTo>
                    <a:pt x="4105301" y="0"/>
                  </a:lnTo>
                  <a:lnTo>
                    <a:pt x="4105301" y="9524"/>
                  </a:lnTo>
                  <a:close/>
                </a:path>
                <a:path w="9865995" h="2114550">
                  <a:moveTo>
                    <a:pt x="4124351" y="9524"/>
                  </a:moveTo>
                  <a:lnTo>
                    <a:pt x="4114826" y="9524"/>
                  </a:lnTo>
                  <a:lnTo>
                    <a:pt x="4114826" y="0"/>
                  </a:lnTo>
                  <a:lnTo>
                    <a:pt x="4124351" y="0"/>
                  </a:lnTo>
                  <a:lnTo>
                    <a:pt x="4124351" y="9524"/>
                  </a:lnTo>
                  <a:close/>
                </a:path>
                <a:path w="9865995" h="2114550">
                  <a:moveTo>
                    <a:pt x="4143401" y="9524"/>
                  </a:moveTo>
                  <a:lnTo>
                    <a:pt x="4133876" y="9524"/>
                  </a:lnTo>
                  <a:lnTo>
                    <a:pt x="4133876" y="0"/>
                  </a:lnTo>
                  <a:lnTo>
                    <a:pt x="4143401" y="0"/>
                  </a:lnTo>
                  <a:lnTo>
                    <a:pt x="4143401" y="9524"/>
                  </a:lnTo>
                  <a:close/>
                </a:path>
                <a:path w="9865995" h="2114550">
                  <a:moveTo>
                    <a:pt x="4162451" y="9524"/>
                  </a:moveTo>
                  <a:lnTo>
                    <a:pt x="4152926" y="9524"/>
                  </a:lnTo>
                  <a:lnTo>
                    <a:pt x="4152926" y="0"/>
                  </a:lnTo>
                  <a:lnTo>
                    <a:pt x="4162451" y="0"/>
                  </a:lnTo>
                  <a:lnTo>
                    <a:pt x="4162451" y="9524"/>
                  </a:lnTo>
                  <a:close/>
                </a:path>
                <a:path w="9865995" h="2114550">
                  <a:moveTo>
                    <a:pt x="4181501" y="9524"/>
                  </a:moveTo>
                  <a:lnTo>
                    <a:pt x="4171976" y="9524"/>
                  </a:lnTo>
                  <a:lnTo>
                    <a:pt x="4171976" y="0"/>
                  </a:lnTo>
                  <a:lnTo>
                    <a:pt x="4181501" y="0"/>
                  </a:lnTo>
                  <a:lnTo>
                    <a:pt x="4181501" y="9524"/>
                  </a:lnTo>
                  <a:close/>
                </a:path>
                <a:path w="9865995" h="2114550">
                  <a:moveTo>
                    <a:pt x="4200551" y="9524"/>
                  </a:moveTo>
                  <a:lnTo>
                    <a:pt x="4191026" y="9524"/>
                  </a:lnTo>
                  <a:lnTo>
                    <a:pt x="4191026" y="0"/>
                  </a:lnTo>
                  <a:lnTo>
                    <a:pt x="4200551" y="0"/>
                  </a:lnTo>
                  <a:lnTo>
                    <a:pt x="4200551" y="9524"/>
                  </a:lnTo>
                  <a:close/>
                </a:path>
                <a:path w="9865995" h="2114550">
                  <a:moveTo>
                    <a:pt x="4219601" y="9524"/>
                  </a:moveTo>
                  <a:lnTo>
                    <a:pt x="4210076" y="9524"/>
                  </a:lnTo>
                  <a:lnTo>
                    <a:pt x="4210076" y="0"/>
                  </a:lnTo>
                  <a:lnTo>
                    <a:pt x="4219601" y="0"/>
                  </a:lnTo>
                  <a:lnTo>
                    <a:pt x="4219601" y="9524"/>
                  </a:lnTo>
                  <a:close/>
                </a:path>
                <a:path w="9865995" h="2114550">
                  <a:moveTo>
                    <a:pt x="4238651" y="9524"/>
                  </a:moveTo>
                  <a:lnTo>
                    <a:pt x="4229126" y="9524"/>
                  </a:lnTo>
                  <a:lnTo>
                    <a:pt x="4229126" y="0"/>
                  </a:lnTo>
                  <a:lnTo>
                    <a:pt x="4238651" y="0"/>
                  </a:lnTo>
                  <a:lnTo>
                    <a:pt x="4238651" y="9524"/>
                  </a:lnTo>
                  <a:close/>
                </a:path>
                <a:path w="9865995" h="2114550">
                  <a:moveTo>
                    <a:pt x="4257701" y="9524"/>
                  </a:moveTo>
                  <a:lnTo>
                    <a:pt x="4248176" y="9524"/>
                  </a:lnTo>
                  <a:lnTo>
                    <a:pt x="4248176" y="0"/>
                  </a:lnTo>
                  <a:lnTo>
                    <a:pt x="4257701" y="0"/>
                  </a:lnTo>
                  <a:lnTo>
                    <a:pt x="4257701" y="9524"/>
                  </a:lnTo>
                  <a:close/>
                </a:path>
                <a:path w="9865995" h="2114550">
                  <a:moveTo>
                    <a:pt x="4276751" y="9524"/>
                  </a:moveTo>
                  <a:lnTo>
                    <a:pt x="4267226" y="9524"/>
                  </a:lnTo>
                  <a:lnTo>
                    <a:pt x="4267226" y="0"/>
                  </a:lnTo>
                  <a:lnTo>
                    <a:pt x="4276751" y="0"/>
                  </a:lnTo>
                  <a:lnTo>
                    <a:pt x="4276751" y="9524"/>
                  </a:lnTo>
                  <a:close/>
                </a:path>
                <a:path w="9865995" h="2114550">
                  <a:moveTo>
                    <a:pt x="4295801" y="9524"/>
                  </a:moveTo>
                  <a:lnTo>
                    <a:pt x="4286276" y="9524"/>
                  </a:lnTo>
                  <a:lnTo>
                    <a:pt x="4286276" y="0"/>
                  </a:lnTo>
                  <a:lnTo>
                    <a:pt x="4295801" y="0"/>
                  </a:lnTo>
                  <a:lnTo>
                    <a:pt x="4295801" y="9524"/>
                  </a:lnTo>
                  <a:close/>
                </a:path>
                <a:path w="9865995" h="2114550">
                  <a:moveTo>
                    <a:pt x="4314851" y="9524"/>
                  </a:moveTo>
                  <a:lnTo>
                    <a:pt x="4305326" y="9524"/>
                  </a:lnTo>
                  <a:lnTo>
                    <a:pt x="4305326" y="0"/>
                  </a:lnTo>
                  <a:lnTo>
                    <a:pt x="4314851" y="0"/>
                  </a:lnTo>
                  <a:lnTo>
                    <a:pt x="4314851" y="9524"/>
                  </a:lnTo>
                  <a:close/>
                </a:path>
                <a:path w="9865995" h="2114550">
                  <a:moveTo>
                    <a:pt x="4333901" y="9524"/>
                  </a:moveTo>
                  <a:lnTo>
                    <a:pt x="4324376" y="9524"/>
                  </a:lnTo>
                  <a:lnTo>
                    <a:pt x="4324376" y="0"/>
                  </a:lnTo>
                  <a:lnTo>
                    <a:pt x="4333901" y="0"/>
                  </a:lnTo>
                  <a:lnTo>
                    <a:pt x="4333901" y="9524"/>
                  </a:lnTo>
                  <a:close/>
                </a:path>
                <a:path w="9865995" h="2114550">
                  <a:moveTo>
                    <a:pt x="4352951" y="9524"/>
                  </a:moveTo>
                  <a:lnTo>
                    <a:pt x="4343426" y="9524"/>
                  </a:lnTo>
                  <a:lnTo>
                    <a:pt x="4343426" y="0"/>
                  </a:lnTo>
                  <a:lnTo>
                    <a:pt x="4352951" y="0"/>
                  </a:lnTo>
                  <a:lnTo>
                    <a:pt x="4352951" y="9524"/>
                  </a:lnTo>
                  <a:close/>
                </a:path>
                <a:path w="9865995" h="2114550">
                  <a:moveTo>
                    <a:pt x="4372001" y="9524"/>
                  </a:moveTo>
                  <a:lnTo>
                    <a:pt x="4362476" y="9524"/>
                  </a:lnTo>
                  <a:lnTo>
                    <a:pt x="4362476" y="0"/>
                  </a:lnTo>
                  <a:lnTo>
                    <a:pt x="4372001" y="0"/>
                  </a:lnTo>
                  <a:lnTo>
                    <a:pt x="4372001" y="9524"/>
                  </a:lnTo>
                  <a:close/>
                </a:path>
                <a:path w="9865995" h="2114550">
                  <a:moveTo>
                    <a:pt x="4391051" y="9524"/>
                  </a:moveTo>
                  <a:lnTo>
                    <a:pt x="4381526" y="9524"/>
                  </a:lnTo>
                  <a:lnTo>
                    <a:pt x="4381526" y="0"/>
                  </a:lnTo>
                  <a:lnTo>
                    <a:pt x="4391051" y="0"/>
                  </a:lnTo>
                  <a:lnTo>
                    <a:pt x="4391051" y="9524"/>
                  </a:lnTo>
                  <a:close/>
                </a:path>
                <a:path w="9865995" h="2114550">
                  <a:moveTo>
                    <a:pt x="4410101" y="9524"/>
                  </a:moveTo>
                  <a:lnTo>
                    <a:pt x="4400576" y="9524"/>
                  </a:lnTo>
                  <a:lnTo>
                    <a:pt x="4400576" y="0"/>
                  </a:lnTo>
                  <a:lnTo>
                    <a:pt x="4410101" y="0"/>
                  </a:lnTo>
                  <a:lnTo>
                    <a:pt x="4410101" y="9524"/>
                  </a:lnTo>
                  <a:close/>
                </a:path>
                <a:path w="9865995" h="2114550">
                  <a:moveTo>
                    <a:pt x="4429151" y="9524"/>
                  </a:moveTo>
                  <a:lnTo>
                    <a:pt x="4419626" y="9524"/>
                  </a:lnTo>
                  <a:lnTo>
                    <a:pt x="4419626" y="0"/>
                  </a:lnTo>
                  <a:lnTo>
                    <a:pt x="4429151" y="0"/>
                  </a:lnTo>
                  <a:lnTo>
                    <a:pt x="4429151" y="9524"/>
                  </a:lnTo>
                  <a:close/>
                </a:path>
                <a:path w="9865995" h="2114550">
                  <a:moveTo>
                    <a:pt x="4448201" y="9524"/>
                  </a:moveTo>
                  <a:lnTo>
                    <a:pt x="4438676" y="9524"/>
                  </a:lnTo>
                  <a:lnTo>
                    <a:pt x="4438676" y="0"/>
                  </a:lnTo>
                  <a:lnTo>
                    <a:pt x="4448201" y="0"/>
                  </a:lnTo>
                  <a:lnTo>
                    <a:pt x="4448201" y="9524"/>
                  </a:lnTo>
                  <a:close/>
                </a:path>
                <a:path w="9865995" h="2114550">
                  <a:moveTo>
                    <a:pt x="4467251" y="9524"/>
                  </a:moveTo>
                  <a:lnTo>
                    <a:pt x="4457726" y="9524"/>
                  </a:lnTo>
                  <a:lnTo>
                    <a:pt x="4457726" y="0"/>
                  </a:lnTo>
                  <a:lnTo>
                    <a:pt x="4467251" y="0"/>
                  </a:lnTo>
                  <a:lnTo>
                    <a:pt x="4467251" y="9524"/>
                  </a:lnTo>
                  <a:close/>
                </a:path>
                <a:path w="9865995" h="2114550">
                  <a:moveTo>
                    <a:pt x="4486301" y="9524"/>
                  </a:moveTo>
                  <a:lnTo>
                    <a:pt x="4476776" y="9524"/>
                  </a:lnTo>
                  <a:lnTo>
                    <a:pt x="4476776" y="0"/>
                  </a:lnTo>
                  <a:lnTo>
                    <a:pt x="4486301" y="0"/>
                  </a:lnTo>
                  <a:lnTo>
                    <a:pt x="4486301" y="9524"/>
                  </a:lnTo>
                  <a:close/>
                </a:path>
                <a:path w="9865995" h="2114550">
                  <a:moveTo>
                    <a:pt x="4505351" y="9524"/>
                  </a:moveTo>
                  <a:lnTo>
                    <a:pt x="4495826" y="9524"/>
                  </a:lnTo>
                  <a:lnTo>
                    <a:pt x="4495826" y="0"/>
                  </a:lnTo>
                  <a:lnTo>
                    <a:pt x="4505351" y="0"/>
                  </a:lnTo>
                  <a:lnTo>
                    <a:pt x="4505351" y="9524"/>
                  </a:lnTo>
                  <a:close/>
                </a:path>
                <a:path w="9865995" h="2114550">
                  <a:moveTo>
                    <a:pt x="4524401" y="9524"/>
                  </a:moveTo>
                  <a:lnTo>
                    <a:pt x="4514876" y="9524"/>
                  </a:lnTo>
                  <a:lnTo>
                    <a:pt x="4514876" y="0"/>
                  </a:lnTo>
                  <a:lnTo>
                    <a:pt x="4524401" y="0"/>
                  </a:lnTo>
                  <a:lnTo>
                    <a:pt x="4524401" y="9524"/>
                  </a:lnTo>
                  <a:close/>
                </a:path>
                <a:path w="9865995" h="2114550">
                  <a:moveTo>
                    <a:pt x="4543451" y="9524"/>
                  </a:moveTo>
                  <a:lnTo>
                    <a:pt x="4533926" y="9524"/>
                  </a:lnTo>
                  <a:lnTo>
                    <a:pt x="4533926" y="0"/>
                  </a:lnTo>
                  <a:lnTo>
                    <a:pt x="4543451" y="0"/>
                  </a:lnTo>
                  <a:lnTo>
                    <a:pt x="4543451" y="9524"/>
                  </a:lnTo>
                  <a:close/>
                </a:path>
                <a:path w="9865995" h="2114550">
                  <a:moveTo>
                    <a:pt x="4562501" y="9524"/>
                  </a:moveTo>
                  <a:lnTo>
                    <a:pt x="4552976" y="9524"/>
                  </a:lnTo>
                  <a:lnTo>
                    <a:pt x="4552976" y="0"/>
                  </a:lnTo>
                  <a:lnTo>
                    <a:pt x="4562501" y="0"/>
                  </a:lnTo>
                  <a:lnTo>
                    <a:pt x="4562501" y="9524"/>
                  </a:lnTo>
                  <a:close/>
                </a:path>
                <a:path w="9865995" h="2114550">
                  <a:moveTo>
                    <a:pt x="4581551" y="9524"/>
                  </a:moveTo>
                  <a:lnTo>
                    <a:pt x="4572026" y="9524"/>
                  </a:lnTo>
                  <a:lnTo>
                    <a:pt x="4572026" y="0"/>
                  </a:lnTo>
                  <a:lnTo>
                    <a:pt x="4581551" y="0"/>
                  </a:lnTo>
                  <a:lnTo>
                    <a:pt x="4581551" y="9524"/>
                  </a:lnTo>
                  <a:close/>
                </a:path>
                <a:path w="9865995" h="2114550">
                  <a:moveTo>
                    <a:pt x="4600601" y="9524"/>
                  </a:moveTo>
                  <a:lnTo>
                    <a:pt x="4591076" y="9524"/>
                  </a:lnTo>
                  <a:lnTo>
                    <a:pt x="4591076" y="0"/>
                  </a:lnTo>
                  <a:lnTo>
                    <a:pt x="4600601" y="0"/>
                  </a:lnTo>
                  <a:lnTo>
                    <a:pt x="4600601" y="9524"/>
                  </a:lnTo>
                  <a:close/>
                </a:path>
                <a:path w="9865995" h="2114550">
                  <a:moveTo>
                    <a:pt x="4619651" y="9524"/>
                  </a:moveTo>
                  <a:lnTo>
                    <a:pt x="4610126" y="9524"/>
                  </a:lnTo>
                  <a:lnTo>
                    <a:pt x="4610126" y="0"/>
                  </a:lnTo>
                  <a:lnTo>
                    <a:pt x="4619651" y="0"/>
                  </a:lnTo>
                  <a:lnTo>
                    <a:pt x="4619651" y="9524"/>
                  </a:lnTo>
                  <a:close/>
                </a:path>
                <a:path w="9865995" h="2114550">
                  <a:moveTo>
                    <a:pt x="4638701" y="9524"/>
                  </a:moveTo>
                  <a:lnTo>
                    <a:pt x="4629176" y="9524"/>
                  </a:lnTo>
                  <a:lnTo>
                    <a:pt x="4629176" y="0"/>
                  </a:lnTo>
                  <a:lnTo>
                    <a:pt x="4638701" y="0"/>
                  </a:lnTo>
                  <a:lnTo>
                    <a:pt x="4638701" y="9524"/>
                  </a:lnTo>
                  <a:close/>
                </a:path>
                <a:path w="9865995" h="2114550">
                  <a:moveTo>
                    <a:pt x="4657751" y="9524"/>
                  </a:moveTo>
                  <a:lnTo>
                    <a:pt x="4648226" y="9524"/>
                  </a:lnTo>
                  <a:lnTo>
                    <a:pt x="4648226" y="0"/>
                  </a:lnTo>
                  <a:lnTo>
                    <a:pt x="4657751" y="0"/>
                  </a:lnTo>
                  <a:lnTo>
                    <a:pt x="4657751" y="9524"/>
                  </a:lnTo>
                  <a:close/>
                </a:path>
                <a:path w="9865995" h="2114550">
                  <a:moveTo>
                    <a:pt x="4676801" y="9524"/>
                  </a:moveTo>
                  <a:lnTo>
                    <a:pt x="4667276" y="9524"/>
                  </a:lnTo>
                  <a:lnTo>
                    <a:pt x="4667276" y="0"/>
                  </a:lnTo>
                  <a:lnTo>
                    <a:pt x="4676801" y="0"/>
                  </a:lnTo>
                  <a:lnTo>
                    <a:pt x="4676801" y="9524"/>
                  </a:lnTo>
                  <a:close/>
                </a:path>
                <a:path w="9865995" h="2114550">
                  <a:moveTo>
                    <a:pt x="4695851" y="9524"/>
                  </a:moveTo>
                  <a:lnTo>
                    <a:pt x="4686326" y="9524"/>
                  </a:lnTo>
                  <a:lnTo>
                    <a:pt x="4686326" y="0"/>
                  </a:lnTo>
                  <a:lnTo>
                    <a:pt x="4695851" y="0"/>
                  </a:lnTo>
                  <a:lnTo>
                    <a:pt x="4695851" y="9524"/>
                  </a:lnTo>
                  <a:close/>
                </a:path>
                <a:path w="9865995" h="2114550">
                  <a:moveTo>
                    <a:pt x="4714901" y="9524"/>
                  </a:moveTo>
                  <a:lnTo>
                    <a:pt x="4705376" y="9524"/>
                  </a:lnTo>
                  <a:lnTo>
                    <a:pt x="4705376" y="0"/>
                  </a:lnTo>
                  <a:lnTo>
                    <a:pt x="4714901" y="0"/>
                  </a:lnTo>
                  <a:lnTo>
                    <a:pt x="4714901" y="9524"/>
                  </a:lnTo>
                  <a:close/>
                </a:path>
                <a:path w="9865995" h="2114550">
                  <a:moveTo>
                    <a:pt x="4733951" y="9524"/>
                  </a:moveTo>
                  <a:lnTo>
                    <a:pt x="4724426" y="9524"/>
                  </a:lnTo>
                  <a:lnTo>
                    <a:pt x="4724426" y="0"/>
                  </a:lnTo>
                  <a:lnTo>
                    <a:pt x="4733951" y="0"/>
                  </a:lnTo>
                  <a:lnTo>
                    <a:pt x="4733951" y="9524"/>
                  </a:lnTo>
                  <a:close/>
                </a:path>
                <a:path w="9865995" h="2114550">
                  <a:moveTo>
                    <a:pt x="4753001" y="9524"/>
                  </a:moveTo>
                  <a:lnTo>
                    <a:pt x="4743476" y="9524"/>
                  </a:lnTo>
                  <a:lnTo>
                    <a:pt x="4743476" y="0"/>
                  </a:lnTo>
                  <a:lnTo>
                    <a:pt x="4753001" y="0"/>
                  </a:lnTo>
                  <a:lnTo>
                    <a:pt x="4753001" y="9524"/>
                  </a:lnTo>
                  <a:close/>
                </a:path>
                <a:path w="9865995" h="2114550">
                  <a:moveTo>
                    <a:pt x="4772051" y="9524"/>
                  </a:moveTo>
                  <a:lnTo>
                    <a:pt x="4762526" y="9524"/>
                  </a:lnTo>
                  <a:lnTo>
                    <a:pt x="4762526" y="0"/>
                  </a:lnTo>
                  <a:lnTo>
                    <a:pt x="4772051" y="0"/>
                  </a:lnTo>
                  <a:lnTo>
                    <a:pt x="4772051" y="9524"/>
                  </a:lnTo>
                  <a:close/>
                </a:path>
                <a:path w="9865995" h="2114550">
                  <a:moveTo>
                    <a:pt x="4791101" y="9524"/>
                  </a:moveTo>
                  <a:lnTo>
                    <a:pt x="4781576" y="9524"/>
                  </a:lnTo>
                  <a:lnTo>
                    <a:pt x="4781576" y="0"/>
                  </a:lnTo>
                  <a:lnTo>
                    <a:pt x="4791101" y="0"/>
                  </a:lnTo>
                  <a:lnTo>
                    <a:pt x="4791101" y="9524"/>
                  </a:lnTo>
                  <a:close/>
                </a:path>
                <a:path w="9865995" h="2114550">
                  <a:moveTo>
                    <a:pt x="4810151" y="9524"/>
                  </a:moveTo>
                  <a:lnTo>
                    <a:pt x="4800626" y="9524"/>
                  </a:lnTo>
                  <a:lnTo>
                    <a:pt x="4800626" y="0"/>
                  </a:lnTo>
                  <a:lnTo>
                    <a:pt x="4810151" y="0"/>
                  </a:lnTo>
                  <a:lnTo>
                    <a:pt x="4810151" y="9524"/>
                  </a:lnTo>
                  <a:close/>
                </a:path>
                <a:path w="9865995" h="2114550">
                  <a:moveTo>
                    <a:pt x="4829201" y="9524"/>
                  </a:moveTo>
                  <a:lnTo>
                    <a:pt x="4819676" y="9524"/>
                  </a:lnTo>
                  <a:lnTo>
                    <a:pt x="4819676" y="0"/>
                  </a:lnTo>
                  <a:lnTo>
                    <a:pt x="4829201" y="0"/>
                  </a:lnTo>
                  <a:lnTo>
                    <a:pt x="4829201" y="9524"/>
                  </a:lnTo>
                  <a:close/>
                </a:path>
                <a:path w="9865995" h="2114550">
                  <a:moveTo>
                    <a:pt x="4848251" y="9524"/>
                  </a:moveTo>
                  <a:lnTo>
                    <a:pt x="4838726" y="9524"/>
                  </a:lnTo>
                  <a:lnTo>
                    <a:pt x="4838726" y="0"/>
                  </a:lnTo>
                  <a:lnTo>
                    <a:pt x="4848251" y="0"/>
                  </a:lnTo>
                  <a:lnTo>
                    <a:pt x="4848251" y="9524"/>
                  </a:lnTo>
                  <a:close/>
                </a:path>
                <a:path w="9865995" h="2114550">
                  <a:moveTo>
                    <a:pt x="4867301" y="9524"/>
                  </a:moveTo>
                  <a:lnTo>
                    <a:pt x="4857776" y="9524"/>
                  </a:lnTo>
                  <a:lnTo>
                    <a:pt x="4857776" y="0"/>
                  </a:lnTo>
                  <a:lnTo>
                    <a:pt x="4867301" y="0"/>
                  </a:lnTo>
                  <a:lnTo>
                    <a:pt x="4867301" y="9524"/>
                  </a:lnTo>
                  <a:close/>
                </a:path>
                <a:path w="9865995" h="2114550">
                  <a:moveTo>
                    <a:pt x="4886351" y="9524"/>
                  </a:moveTo>
                  <a:lnTo>
                    <a:pt x="4876826" y="9524"/>
                  </a:lnTo>
                  <a:lnTo>
                    <a:pt x="4876826" y="0"/>
                  </a:lnTo>
                  <a:lnTo>
                    <a:pt x="4886351" y="0"/>
                  </a:lnTo>
                  <a:lnTo>
                    <a:pt x="4886351" y="9524"/>
                  </a:lnTo>
                  <a:close/>
                </a:path>
                <a:path w="9865995" h="2114550">
                  <a:moveTo>
                    <a:pt x="4905401" y="9524"/>
                  </a:moveTo>
                  <a:lnTo>
                    <a:pt x="4895876" y="9524"/>
                  </a:lnTo>
                  <a:lnTo>
                    <a:pt x="4895876" y="0"/>
                  </a:lnTo>
                  <a:lnTo>
                    <a:pt x="4905401" y="0"/>
                  </a:lnTo>
                  <a:lnTo>
                    <a:pt x="4905401" y="9524"/>
                  </a:lnTo>
                  <a:close/>
                </a:path>
                <a:path w="9865995" h="2114550">
                  <a:moveTo>
                    <a:pt x="4924451" y="9524"/>
                  </a:moveTo>
                  <a:lnTo>
                    <a:pt x="4914926" y="9524"/>
                  </a:lnTo>
                  <a:lnTo>
                    <a:pt x="4914926" y="0"/>
                  </a:lnTo>
                  <a:lnTo>
                    <a:pt x="4924451" y="0"/>
                  </a:lnTo>
                  <a:lnTo>
                    <a:pt x="4924451" y="9524"/>
                  </a:lnTo>
                  <a:close/>
                </a:path>
                <a:path w="9865995" h="2114550">
                  <a:moveTo>
                    <a:pt x="4943501" y="9524"/>
                  </a:moveTo>
                  <a:lnTo>
                    <a:pt x="4933976" y="9524"/>
                  </a:lnTo>
                  <a:lnTo>
                    <a:pt x="4933976" y="0"/>
                  </a:lnTo>
                  <a:lnTo>
                    <a:pt x="4943501" y="0"/>
                  </a:lnTo>
                  <a:lnTo>
                    <a:pt x="4943501" y="9524"/>
                  </a:lnTo>
                  <a:close/>
                </a:path>
                <a:path w="9865995" h="2114550">
                  <a:moveTo>
                    <a:pt x="4962551" y="9524"/>
                  </a:moveTo>
                  <a:lnTo>
                    <a:pt x="4953026" y="9524"/>
                  </a:lnTo>
                  <a:lnTo>
                    <a:pt x="4953026" y="0"/>
                  </a:lnTo>
                  <a:lnTo>
                    <a:pt x="4962551" y="0"/>
                  </a:lnTo>
                  <a:lnTo>
                    <a:pt x="4962551" y="9524"/>
                  </a:lnTo>
                  <a:close/>
                </a:path>
                <a:path w="9865995" h="2114550">
                  <a:moveTo>
                    <a:pt x="4981601" y="9524"/>
                  </a:moveTo>
                  <a:lnTo>
                    <a:pt x="4972076" y="9524"/>
                  </a:lnTo>
                  <a:lnTo>
                    <a:pt x="4972076" y="0"/>
                  </a:lnTo>
                  <a:lnTo>
                    <a:pt x="4981601" y="0"/>
                  </a:lnTo>
                  <a:lnTo>
                    <a:pt x="4981601" y="9524"/>
                  </a:lnTo>
                  <a:close/>
                </a:path>
                <a:path w="9865995" h="2114550">
                  <a:moveTo>
                    <a:pt x="5000651" y="9524"/>
                  </a:moveTo>
                  <a:lnTo>
                    <a:pt x="4991126" y="9524"/>
                  </a:lnTo>
                  <a:lnTo>
                    <a:pt x="4991126" y="0"/>
                  </a:lnTo>
                  <a:lnTo>
                    <a:pt x="5000651" y="0"/>
                  </a:lnTo>
                  <a:lnTo>
                    <a:pt x="5000651" y="9524"/>
                  </a:lnTo>
                  <a:close/>
                </a:path>
                <a:path w="9865995" h="2114550">
                  <a:moveTo>
                    <a:pt x="5019701" y="9524"/>
                  </a:moveTo>
                  <a:lnTo>
                    <a:pt x="5010176" y="9524"/>
                  </a:lnTo>
                  <a:lnTo>
                    <a:pt x="5010176" y="0"/>
                  </a:lnTo>
                  <a:lnTo>
                    <a:pt x="5019701" y="0"/>
                  </a:lnTo>
                  <a:lnTo>
                    <a:pt x="5019701" y="9524"/>
                  </a:lnTo>
                  <a:close/>
                </a:path>
                <a:path w="9865995" h="2114550">
                  <a:moveTo>
                    <a:pt x="5038751" y="9524"/>
                  </a:moveTo>
                  <a:lnTo>
                    <a:pt x="5029226" y="9524"/>
                  </a:lnTo>
                  <a:lnTo>
                    <a:pt x="5029226" y="0"/>
                  </a:lnTo>
                  <a:lnTo>
                    <a:pt x="5038751" y="0"/>
                  </a:lnTo>
                  <a:lnTo>
                    <a:pt x="5038751" y="9524"/>
                  </a:lnTo>
                  <a:close/>
                </a:path>
                <a:path w="9865995" h="2114550">
                  <a:moveTo>
                    <a:pt x="5057801" y="9524"/>
                  </a:moveTo>
                  <a:lnTo>
                    <a:pt x="5048276" y="9524"/>
                  </a:lnTo>
                  <a:lnTo>
                    <a:pt x="5048276" y="0"/>
                  </a:lnTo>
                  <a:lnTo>
                    <a:pt x="5057801" y="0"/>
                  </a:lnTo>
                  <a:lnTo>
                    <a:pt x="5057801" y="9524"/>
                  </a:lnTo>
                  <a:close/>
                </a:path>
                <a:path w="9865995" h="2114550">
                  <a:moveTo>
                    <a:pt x="5076851" y="9524"/>
                  </a:moveTo>
                  <a:lnTo>
                    <a:pt x="5067326" y="9524"/>
                  </a:lnTo>
                  <a:lnTo>
                    <a:pt x="5067326" y="0"/>
                  </a:lnTo>
                  <a:lnTo>
                    <a:pt x="5076851" y="0"/>
                  </a:lnTo>
                  <a:lnTo>
                    <a:pt x="5076851" y="9524"/>
                  </a:lnTo>
                  <a:close/>
                </a:path>
                <a:path w="9865995" h="2114550">
                  <a:moveTo>
                    <a:pt x="5095901" y="9524"/>
                  </a:moveTo>
                  <a:lnTo>
                    <a:pt x="5086376" y="9524"/>
                  </a:lnTo>
                  <a:lnTo>
                    <a:pt x="5086376" y="0"/>
                  </a:lnTo>
                  <a:lnTo>
                    <a:pt x="5095901" y="0"/>
                  </a:lnTo>
                  <a:lnTo>
                    <a:pt x="5095901" y="9524"/>
                  </a:lnTo>
                  <a:close/>
                </a:path>
                <a:path w="9865995" h="2114550">
                  <a:moveTo>
                    <a:pt x="5114951" y="9524"/>
                  </a:moveTo>
                  <a:lnTo>
                    <a:pt x="5105426" y="9524"/>
                  </a:lnTo>
                  <a:lnTo>
                    <a:pt x="5105426" y="0"/>
                  </a:lnTo>
                  <a:lnTo>
                    <a:pt x="5114951" y="0"/>
                  </a:lnTo>
                  <a:lnTo>
                    <a:pt x="5114951" y="9524"/>
                  </a:lnTo>
                  <a:close/>
                </a:path>
                <a:path w="9865995" h="2114550">
                  <a:moveTo>
                    <a:pt x="5134001" y="9524"/>
                  </a:moveTo>
                  <a:lnTo>
                    <a:pt x="5124476" y="9524"/>
                  </a:lnTo>
                  <a:lnTo>
                    <a:pt x="5124476" y="0"/>
                  </a:lnTo>
                  <a:lnTo>
                    <a:pt x="5134001" y="0"/>
                  </a:lnTo>
                  <a:lnTo>
                    <a:pt x="5134001" y="9524"/>
                  </a:lnTo>
                  <a:close/>
                </a:path>
                <a:path w="9865995" h="2114550">
                  <a:moveTo>
                    <a:pt x="5153051" y="9524"/>
                  </a:moveTo>
                  <a:lnTo>
                    <a:pt x="5143526" y="9524"/>
                  </a:lnTo>
                  <a:lnTo>
                    <a:pt x="5143526" y="0"/>
                  </a:lnTo>
                  <a:lnTo>
                    <a:pt x="5153051" y="0"/>
                  </a:lnTo>
                  <a:lnTo>
                    <a:pt x="5153051" y="9524"/>
                  </a:lnTo>
                  <a:close/>
                </a:path>
                <a:path w="9865995" h="2114550">
                  <a:moveTo>
                    <a:pt x="5172101" y="9524"/>
                  </a:moveTo>
                  <a:lnTo>
                    <a:pt x="5162576" y="9524"/>
                  </a:lnTo>
                  <a:lnTo>
                    <a:pt x="5162576" y="0"/>
                  </a:lnTo>
                  <a:lnTo>
                    <a:pt x="5172101" y="0"/>
                  </a:lnTo>
                  <a:lnTo>
                    <a:pt x="5172101" y="9524"/>
                  </a:lnTo>
                  <a:close/>
                </a:path>
                <a:path w="9865995" h="2114550">
                  <a:moveTo>
                    <a:pt x="5191151" y="9524"/>
                  </a:moveTo>
                  <a:lnTo>
                    <a:pt x="5181626" y="9524"/>
                  </a:lnTo>
                  <a:lnTo>
                    <a:pt x="5181626" y="0"/>
                  </a:lnTo>
                  <a:lnTo>
                    <a:pt x="5191151" y="0"/>
                  </a:lnTo>
                  <a:lnTo>
                    <a:pt x="5191151" y="9524"/>
                  </a:lnTo>
                  <a:close/>
                </a:path>
                <a:path w="9865995" h="2114550">
                  <a:moveTo>
                    <a:pt x="5210201" y="9524"/>
                  </a:moveTo>
                  <a:lnTo>
                    <a:pt x="5200676" y="9524"/>
                  </a:lnTo>
                  <a:lnTo>
                    <a:pt x="5200676" y="0"/>
                  </a:lnTo>
                  <a:lnTo>
                    <a:pt x="5210201" y="0"/>
                  </a:lnTo>
                  <a:lnTo>
                    <a:pt x="5210201" y="9524"/>
                  </a:lnTo>
                  <a:close/>
                </a:path>
                <a:path w="9865995" h="2114550">
                  <a:moveTo>
                    <a:pt x="5229251" y="9524"/>
                  </a:moveTo>
                  <a:lnTo>
                    <a:pt x="5219726" y="9524"/>
                  </a:lnTo>
                  <a:lnTo>
                    <a:pt x="5219726" y="0"/>
                  </a:lnTo>
                  <a:lnTo>
                    <a:pt x="5229251" y="0"/>
                  </a:lnTo>
                  <a:lnTo>
                    <a:pt x="5229251" y="9524"/>
                  </a:lnTo>
                  <a:close/>
                </a:path>
                <a:path w="9865995" h="2114550">
                  <a:moveTo>
                    <a:pt x="5248301" y="9524"/>
                  </a:moveTo>
                  <a:lnTo>
                    <a:pt x="5238776" y="9524"/>
                  </a:lnTo>
                  <a:lnTo>
                    <a:pt x="5238776" y="0"/>
                  </a:lnTo>
                  <a:lnTo>
                    <a:pt x="5248301" y="0"/>
                  </a:lnTo>
                  <a:lnTo>
                    <a:pt x="5248301" y="9524"/>
                  </a:lnTo>
                  <a:close/>
                </a:path>
                <a:path w="9865995" h="2114550">
                  <a:moveTo>
                    <a:pt x="5267351" y="9524"/>
                  </a:moveTo>
                  <a:lnTo>
                    <a:pt x="5257826" y="9524"/>
                  </a:lnTo>
                  <a:lnTo>
                    <a:pt x="5257826" y="0"/>
                  </a:lnTo>
                  <a:lnTo>
                    <a:pt x="5267351" y="0"/>
                  </a:lnTo>
                  <a:lnTo>
                    <a:pt x="5267351" y="9524"/>
                  </a:lnTo>
                  <a:close/>
                </a:path>
                <a:path w="9865995" h="2114550">
                  <a:moveTo>
                    <a:pt x="5286401" y="9524"/>
                  </a:moveTo>
                  <a:lnTo>
                    <a:pt x="5276876" y="9524"/>
                  </a:lnTo>
                  <a:lnTo>
                    <a:pt x="5276876" y="0"/>
                  </a:lnTo>
                  <a:lnTo>
                    <a:pt x="5286401" y="0"/>
                  </a:lnTo>
                  <a:lnTo>
                    <a:pt x="5286401" y="9524"/>
                  </a:lnTo>
                  <a:close/>
                </a:path>
                <a:path w="9865995" h="2114550">
                  <a:moveTo>
                    <a:pt x="5305451" y="9524"/>
                  </a:moveTo>
                  <a:lnTo>
                    <a:pt x="5295926" y="9524"/>
                  </a:lnTo>
                  <a:lnTo>
                    <a:pt x="5295926" y="0"/>
                  </a:lnTo>
                  <a:lnTo>
                    <a:pt x="5305451" y="0"/>
                  </a:lnTo>
                  <a:lnTo>
                    <a:pt x="5305451" y="9524"/>
                  </a:lnTo>
                  <a:close/>
                </a:path>
                <a:path w="9865995" h="2114550">
                  <a:moveTo>
                    <a:pt x="5324501" y="9524"/>
                  </a:moveTo>
                  <a:lnTo>
                    <a:pt x="5314976" y="9524"/>
                  </a:lnTo>
                  <a:lnTo>
                    <a:pt x="5314976" y="0"/>
                  </a:lnTo>
                  <a:lnTo>
                    <a:pt x="5324501" y="0"/>
                  </a:lnTo>
                  <a:lnTo>
                    <a:pt x="5324501" y="9524"/>
                  </a:lnTo>
                  <a:close/>
                </a:path>
                <a:path w="9865995" h="2114550">
                  <a:moveTo>
                    <a:pt x="5343551" y="9524"/>
                  </a:moveTo>
                  <a:lnTo>
                    <a:pt x="5334026" y="9524"/>
                  </a:lnTo>
                  <a:lnTo>
                    <a:pt x="5334026" y="0"/>
                  </a:lnTo>
                  <a:lnTo>
                    <a:pt x="5343551" y="0"/>
                  </a:lnTo>
                  <a:lnTo>
                    <a:pt x="5343551" y="9524"/>
                  </a:lnTo>
                  <a:close/>
                </a:path>
                <a:path w="9865995" h="2114550">
                  <a:moveTo>
                    <a:pt x="5362601" y="9524"/>
                  </a:moveTo>
                  <a:lnTo>
                    <a:pt x="5353076" y="9524"/>
                  </a:lnTo>
                  <a:lnTo>
                    <a:pt x="5353076" y="0"/>
                  </a:lnTo>
                  <a:lnTo>
                    <a:pt x="5362601" y="0"/>
                  </a:lnTo>
                  <a:lnTo>
                    <a:pt x="5362601" y="9524"/>
                  </a:lnTo>
                  <a:close/>
                </a:path>
                <a:path w="9865995" h="2114550">
                  <a:moveTo>
                    <a:pt x="5381651" y="9524"/>
                  </a:moveTo>
                  <a:lnTo>
                    <a:pt x="5372126" y="9524"/>
                  </a:lnTo>
                  <a:lnTo>
                    <a:pt x="5372126" y="0"/>
                  </a:lnTo>
                  <a:lnTo>
                    <a:pt x="5381651" y="0"/>
                  </a:lnTo>
                  <a:lnTo>
                    <a:pt x="5381651" y="9524"/>
                  </a:lnTo>
                  <a:close/>
                </a:path>
                <a:path w="9865995" h="2114550">
                  <a:moveTo>
                    <a:pt x="5400701" y="9524"/>
                  </a:moveTo>
                  <a:lnTo>
                    <a:pt x="5391176" y="9524"/>
                  </a:lnTo>
                  <a:lnTo>
                    <a:pt x="5391176" y="0"/>
                  </a:lnTo>
                  <a:lnTo>
                    <a:pt x="5400701" y="0"/>
                  </a:lnTo>
                  <a:lnTo>
                    <a:pt x="5400701" y="9524"/>
                  </a:lnTo>
                  <a:close/>
                </a:path>
                <a:path w="9865995" h="2114550">
                  <a:moveTo>
                    <a:pt x="5419751" y="9524"/>
                  </a:moveTo>
                  <a:lnTo>
                    <a:pt x="5410226" y="9524"/>
                  </a:lnTo>
                  <a:lnTo>
                    <a:pt x="5410226" y="0"/>
                  </a:lnTo>
                  <a:lnTo>
                    <a:pt x="5419751" y="0"/>
                  </a:lnTo>
                  <a:lnTo>
                    <a:pt x="5419751" y="9524"/>
                  </a:lnTo>
                  <a:close/>
                </a:path>
                <a:path w="9865995" h="2114550">
                  <a:moveTo>
                    <a:pt x="5438801" y="9524"/>
                  </a:moveTo>
                  <a:lnTo>
                    <a:pt x="5429276" y="9524"/>
                  </a:lnTo>
                  <a:lnTo>
                    <a:pt x="5429276" y="0"/>
                  </a:lnTo>
                  <a:lnTo>
                    <a:pt x="5438801" y="0"/>
                  </a:lnTo>
                  <a:lnTo>
                    <a:pt x="5438801" y="9524"/>
                  </a:lnTo>
                  <a:close/>
                </a:path>
                <a:path w="9865995" h="2114550">
                  <a:moveTo>
                    <a:pt x="5457851" y="9524"/>
                  </a:moveTo>
                  <a:lnTo>
                    <a:pt x="5448326" y="9524"/>
                  </a:lnTo>
                  <a:lnTo>
                    <a:pt x="5448326" y="0"/>
                  </a:lnTo>
                  <a:lnTo>
                    <a:pt x="5457851" y="0"/>
                  </a:lnTo>
                  <a:lnTo>
                    <a:pt x="5457851" y="9524"/>
                  </a:lnTo>
                  <a:close/>
                </a:path>
                <a:path w="9865995" h="2114550">
                  <a:moveTo>
                    <a:pt x="5476901" y="9524"/>
                  </a:moveTo>
                  <a:lnTo>
                    <a:pt x="5467376" y="9524"/>
                  </a:lnTo>
                  <a:lnTo>
                    <a:pt x="5467376" y="0"/>
                  </a:lnTo>
                  <a:lnTo>
                    <a:pt x="5476901" y="0"/>
                  </a:lnTo>
                  <a:lnTo>
                    <a:pt x="5476901" y="9524"/>
                  </a:lnTo>
                  <a:close/>
                </a:path>
                <a:path w="9865995" h="2114550">
                  <a:moveTo>
                    <a:pt x="5495951" y="9524"/>
                  </a:moveTo>
                  <a:lnTo>
                    <a:pt x="5486426" y="9524"/>
                  </a:lnTo>
                  <a:lnTo>
                    <a:pt x="5486426" y="0"/>
                  </a:lnTo>
                  <a:lnTo>
                    <a:pt x="5495951" y="0"/>
                  </a:lnTo>
                  <a:lnTo>
                    <a:pt x="5495951" y="9524"/>
                  </a:lnTo>
                  <a:close/>
                </a:path>
                <a:path w="9865995" h="2114550">
                  <a:moveTo>
                    <a:pt x="5515001" y="9524"/>
                  </a:moveTo>
                  <a:lnTo>
                    <a:pt x="5505476" y="9524"/>
                  </a:lnTo>
                  <a:lnTo>
                    <a:pt x="5505476" y="0"/>
                  </a:lnTo>
                  <a:lnTo>
                    <a:pt x="5515001" y="0"/>
                  </a:lnTo>
                  <a:lnTo>
                    <a:pt x="5515001" y="9524"/>
                  </a:lnTo>
                  <a:close/>
                </a:path>
                <a:path w="9865995" h="2114550">
                  <a:moveTo>
                    <a:pt x="5534051" y="9524"/>
                  </a:moveTo>
                  <a:lnTo>
                    <a:pt x="5524526" y="9524"/>
                  </a:lnTo>
                  <a:lnTo>
                    <a:pt x="5524526" y="0"/>
                  </a:lnTo>
                  <a:lnTo>
                    <a:pt x="5534051" y="0"/>
                  </a:lnTo>
                  <a:lnTo>
                    <a:pt x="5534051" y="9524"/>
                  </a:lnTo>
                  <a:close/>
                </a:path>
                <a:path w="9865995" h="2114550">
                  <a:moveTo>
                    <a:pt x="5553101" y="9524"/>
                  </a:moveTo>
                  <a:lnTo>
                    <a:pt x="5543576" y="9524"/>
                  </a:lnTo>
                  <a:lnTo>
                    <a:pt x="5543576" y="0"/>
                  </a:lnTo>
                  <a:lnTo>
                    <a:pt x="5553101" y="0"/>
                  </a:lnTo>
                  <a:lnTo>
                    <a:pt x="5553101" y="9524"/>
                  </a:lnTo>
                  <a:close/>
                </a:path>
                <a:path w="9865995" h="2114550">
                  <a:moveTo>
                    <a:pt x="5572151" y="9524"/>
                  </a:moveTo>
                  <a:lnTo>
                    <a:pt x="5562626" y="9524"/>
                  </a:lnTo>
                  <a:lnTo>
                    <a:pt x="5562626" y="0"/>
                  </a:lnTo>
                  <a:lnTo>
                    <a:pt x="5572151" y="0"/>
                  </a:lnTo>
                  <a:lnTo>
                    <a:pt x="5572151" y="9524"/>
                  </a:lnTo>
                  <a:close/>
                </a:path>
                <a:path w="9865995" h="2114550">
                  <a:moveTo>
                    <a:pt x="5591201" y="9524"/>
                  </a:moveTo>
                  <a:lnTo>
                    <a:pt x="5581676" y="9524"/>
                  </a:lnTo>
                  <a:lnTo>
                    <a:pt x="5581676" y="0"/>
                  </a:lnTo>
                  <a:lnTo>
                    <a:pt x="5591201" y="0"/>
                  </a:lnTo>
                  <a:lnTo>
                    <a:pt x="5591201" y="9524"/>
                  </a:lnTo>
                  <a:close/>
                </a:path>
                <a:path w="9865995" h="2114550">
                  <a:moveTo>
                    <a:pt x="5610251" y="9524"/>
                  </a:moveTo>
                  <a:lnTo>
                    <a:pt x="5600726" y="9524"/>
                  </a:lnTo>
                  <a:lnTo>
                    <a:pt x="5600726" y="0"/>
                  </a:lnTo>
                  <a:lnTo>
                    <a:pt x="5610251" y="0"/>
                  </a:lnTo>
                  <a:lnTo>
                    <a:pt x="5610251" y="9524"/>
                  </a:lnTo>
                  <a:close/>
                </a:path>
                <a:path w="9865995" h="2114550">
                  <a:moveTo>
                    <a:pt x="5629301" y="9524"/>
                  </a:moveTo>
                  <a:lnTo>
                    <a:pt x="5619776" y="9524"/>
                  </a:lnTo>
                  <a:lnTo>
                    <a:pt x="5619776" y="0"/>
                  </a:lnTo>
                  <a:lnTo>
                    <a:pt x="5629301" y="0"/>
                  </a:lnTo>
                  <a:lnTo>
                    <a:pt x="5629301" y="9524"/>
                  </a:lnTo>
                  <a:close/>
                </a:path>
                <a:path w="9865995" h="2114550">
                  <a:moveTo>
                    <a:pt x="5648351" y="9524"/>
                  </a:moveTo>
                  <a:lnTo>
                    <a:pt x="5638826" y="9524"/>
                  </a:lnTo>
                  <a:lnTo>
                    <a:pt x="5638826" y="0"/>
                  </a:lnTo>
                  <a:lnTo>
                    <a:pt x="5648351" y="0"/>
                  </a:lnTo>
                  <a:lnTo>
                    <a:pt x="5648351" y="9524"/>
                  </a:lnTo>
                  <a:close/>
                </a:path>
                <a:path w="9865995" h="2114550">
                  <a:moveTo>
                    <a:pt x="5667401" y="9524"/>
                  </a:moveTo>
                  <a:lnTo>
                    <a:pt x="5657876" y="9524"/>
                  </a:lnTo>
                  <a:lnTo>
                    <a:pt x="5657876" y="0"/>
                  </a:lnTo>
                  <a:lnTo>
                    <a:pt x="5667401" y="0"/>
                  </a:lnTo>
                  <a:lnTo>
                    <a:pt x="5667401" y="9524"/>
                  </a:lnTo>
                  <a:close/>
                </a:path>
                <a:path w="9865995" h="2114550">
                  <a:moveTo>
                    <a:pt x="5686451" y="9524"/>
                  </a:moveTo>
                  <a:lnTo>
                    <a:pt x="5676926" y="9524"/>
                  </a:lnTo>
                  <a:lnTo>
                    <a:pt x="5676926" y="0"/>
                  </a:lnTo>
                  <a:lnTo>
                    <a:pt x="5686451" y="0"/>
                  </a:lnTo>
                  <a:lnTo>
                    <a:pt x="5686451" y="9524"/>
                  </a:lnTo>
                  <a:close/>
                </a:path>
                <a:path w="9865995" h="2114550">
                  <a:moveTo>
                    <a:pt x="5705501" y="9524"/>
                  </a:moveTo>
                  <a:lnTo>
                    <a:pt x="5695976" y="9524"/>
                  </a:lnTo>
                  <a:lnTo>
                    <a:pt x="5695976" y="0"/>
                  </a:lnTo>
                  <a:lnTo>
                    <a:pt x="5705501" y="0"/>
                  </a:lnTo>
                  <a:lnTo>
                    <a:pt x="5705501" y="9524"/>
                  </a:lnTo>
                  <a:close/>
                </a:path>
                <a:path w="9865995" h="2114550">
                  <a:moveTo>
                    <a:pt x="5724551" y="9524"/>
                  </a:moveTo>
                  <a:lnTo>
                    <a:pt x="5715026" y="9524"/>
                  </a:lnTo>
                  <a:lnTo>
                    <a:pt x="5715026" y="0"/>
                  </a:lnTo>
                  <a:lnTo>
                    <a:pt x="5724551" y="0"/>
                  </a:lnTo>
                  <a:lnTo>
                    <a:pt x="5724551" y="9524"/>
                  </a:lnTo>
                  <a:close/>
                </a:path>
                <a:path w="9865995" h="2114550">
                  <a:moveTo>
                    <a:pt x="5743601" y="9524"/>
                  </a:moveTo>
                  <a:lnTo>
                    <a:pt x="5734076" y="9524"/>
                  </a:lnTo>
                  <a:lnTo>
                    <a:pt x="5734076" y="0"/>
                  </a:lnTo>
                  <a:lnTo>
                    <a:pt x="5743601" y="0"/>
                  </a:lnTo>
                  <a:lnTo>
                    <a:pt x="5743601" y="9524"/>
                  </a:lnTo>
                  <a:close/>
                </a:path>
                <a:path w="9865995" h="2114550">
                  <a:moveTo>
                    <a:pt x="5762651" y="9524"/>
                  </a:moveTo>
                  <a:lnTo>
                    <a:pt x="5753126" y="9524"/>
                  </a:lnTo>
                  <a:lnTo>
                    <a:pt x="5753126" y="0"/>
                  </a:lnTo>
                  <a:lnTo>
                    <a:pt x="5762651" y="0"/>
                  </a:lnTo>
                  <a:lnTo>
                    <a:pt x="5762651" y="9524"/>
                  </a:lnTo>
                  <a:close/>
                </a:path>
                <a:path w="9865995" h="2114550">
                  <a:moveTo>
                    <a:pt x="5781701" y="9524"/>
                  </a:moveTo>
                  <a:lnTo>
                    <a:pt x="5772176" y="9524"/>
                  </a:lnTo>
                  <a:lnTo>
                    <a:pt x="5772176" y="0"/>
                  </a:lnTo>
                  <a:lnTo>
                    <a:pt x="5781701" y="0"/>
                  </a:lnTo>
                  <a:lnTo>
                    <a:pt x="5781701" y="9524"/>
                  </a:lnTo>
                  <a:close/>
                </a:path>
                <a:path w="9865995" h="2114550">
                  <a:moveTo>
                    <a:pt x="5800751" y="9524"/>
                  </a:moveTo>
                  <a:lnTo>
                    <a:pt x="5791226" y="9524"/>
                  </a:lnTo>
                  <a:lnTo>
                    <a:pt x="5791226" y="0"/>
                  </a:lnTo>
                  <a:lnTo>
                    <a:pt x="5800751" y="0"/>
                  </a:lnTo>
                  <a:lnTo>
                    <a:pt x="5800751" y="9524"/>
                  </a:lnTo>
                  <a:close/>
                </a:path>
                <a:path w="9865995" h="2114550">
                  <a:moveTo>
                    <a:pt x="5819801" y="9524"/>
                  </a:moveTo>
                  <a:lnTo>
                    <a:pt x="5810276" y="9524"/>
                  </a:lnTo>
                  <a:lnTo>
                    <a:pt x="5810276" y="0"/>
                  </a:lnTo>
                  <a:lnTo>
                    <a:pt x="5819801" y="0"/>
                  </a:lnTo>
                  <a:lnTo>
                    <a:pt x="5819801" y="9524"/>
                  </a:lnTo>
                  <a:close/>
                </a:path>
                <a:path w="9865995" h="2114550">
                  <a:moveTo>
                    <a:pt x="5838851" y="9524"/>
                  </a:moveTo>
                  <a:lnTo>
                    <a:pt x="5829326" y="9524"/>
                  </a:lnTo>
                  <a:lnTo>
                    <a:pt x="5829326" y="0"/>
                  </a:lnTo>
                  <a:lnTo>
                    <a:pt x="5838851" y="0"/>
                  </a:lnTo>
                  <a:lnTo>
                    <a:pt x="5838851" y="9524"/>
                  </a:lnTo>
                  <a:close/>
                </a:path>
                <a:path w="9865995" h="2114550">
                  <a:moveTo>
                    <a:pt x="5857901" y="9524"/>
                  </a:moveTo>
                  <a:lnTo>
                    <a:pt x="5848376" y="9524"/>
                  </a:lnTo>
                  <a:lnTo>
                    <a:pt x="5848376" y="0"/>
                  </a:lnTo>
                  <a:lnTo>
                    <a:pt x="5857901" y="0"/>
                  </a:lnTo>
                  <a:lnTo>
                    <a:pt x="5857901" y="9524"/>
                  </a:lnTo>
                  <a:close/>
                </a:path>
                <a:path w="9865995" h="2114550">
                  <a:moveTo>
                    <a:pt x="5876951" y="9524"/>
                  </a:moveTo>
                  <a:lnTo>
                    <a:pt x="5867426" y="9524"/>
                  </a:lnTo>
                  <a:lnTo>
                    <a:pt x="5867426" y="0"/>
                  </a:lnTo>
                  <a:lnTo>
                    <a:pt x="5876951" y="0"/>
                  </a:lnTo>
                  <a:lnTo>
                    <a:pt x="5876951" y="9524"/>
                  </a:lnTo>
                  <a:close/>
                </a:path>
                <a:path w="9865995" h="2114550">
                  <a:moveTo>
                    <a:pt x="5896001" y="9524"/>
                  </a:moveTo>
                  <a:lnTo>
                    <a:pt x="5886476" y="9524"/>
                  </a:lnTo>
                  <a:lnTo>
                    <a:pt x="5886476" y="0"/>
                  </a:lnTo>
                  <a:lnTo>
                    <a:pt x="5896001" y="0"/>
                  </a:lnTo>
                  <a:lnTo>
                    <a:pt x="5896001" y="9524"/>
                  </a:lnTo>
                  <a:close/>
                </a:path>
                <a:path w="9865995" h="2114550">
                  <a:moveTo>
                    <a:pt x="5915051" y="9524"/>
                  </a:moveTo>
                  <a:lnTo>
                    <a:pt x="5905526" y="9524"/>
                  </a:lnTo>
                  <a:lnTo>
                    <a:pt x="5905526" y="0"/>
                  </a:lnTo>
                  <a:lnTo>
                    <a:pt x="5915051" y="0"/>
                  </a:lnTo>
                  <a:lnTo>
                    <a:pt x="5915051" y="9524"/>
                  </a:lnTo>
                  <a:close/>
                </a:path>
                <a:path w="9865995" h="2114550">
                  <a:moveTo>
                    <a:pt x="5934101" y="9524"/>
                  </a:moveTo>
                  <a:lnTo>
                    <a:pt x="5924576" y="9524"/>
                  </a:lnTo>
                  <a:lnTo>
                    <a:pt x="5924576" y="0"/>
                  </a:lnTo>
                  <a:lnTo>
                    <a:pt x="5934101" y="0"/>
                  </a:lnTo>
                  <a:lnTo>
                    <a:pt x="5934101" y="9524"/>
                  </a:lnTo>
                  <a:close/>
                </a:path>
                <a:path w="9865995" h="2114550">
                  <a:moveTo>
                    <a:pt x="5953151" y="9524"/>
                  </a:moveTo>
                  <a:lnTo>
                    <a:pt x="5943626" y="9524"/>
                  </a:lnTo>
                  <a:lnTo>
                    <a:pt x="5943626" y="0"/>
                  </a:lnTo>
                  <a:lnTo>
                    <a:pt x="5953151" y="0"/>
                  </a:lnTo>
                  <a:lnTo>
                    <a:pt x="5953151" y="9524"/>
                  </a:lnTo>
                  <a:close/>
                </a:path>
                <a:path w="9865995" h="2114550">
                  <a:moveTo>
                    <a:pt x="5972201" y="9524"/>
                  </a:moveTo>
                  <a:lnTo>
                    <a:pt x="5962676" y="9524"/>
                  </a:lnTo>
                  <a:lnTo>
                    <a:pt x="5962676" y="0"/>
                  </a:lnTo>
                  <a:lnTo>
                    <a:pt x="5972201" y="0"/>
                  </a:lnTo>
                  <a:lnTo>
                    <a:pt x="5972201" y="9524"/>
                  </a:lnTo>
                  <a:close/>
                </a:path>
                <a:path w="9865995" h="2114550">
                  <a:moveTo>
                    <a:pt x="5991251" y="9524"/>
                  </a:moveTo>
                  <a:lnTo>
                    <a:pt x="5981726" y="9524"/>
                  </a:lnTo>
                  <a:lnTo>
                    <a:pt x="5981726" y="0"/>
                  </a:lnTo>
                  <a:lnTo>
                    <a:pt x="5991251" y="0"/>
                  </a:lnTo>
                  <a:lnTo>
                    <a:pt x="5991251" y="9524"/>
                  </a:lnTo>
                  <a:close/>
                </a:path>
                <a:path w="9865995" h="2114550">
                  <a:moveTo>
                    <a:pt x="6010301" y="9524"/>
                  </a:moveTo>
                  <a:lnTo>
                    <a:pt x="6000776" y="9524"/>
                  </a:lnTo>
                  <a:lnTo>
                    <a:pt x="6000776" y="0"/>
                  </a:lnTo>
                  <a:lnTo>
                    <a:pt x="6010301" y="0"/>
                  </a:lnTo>
                  <a:lnTo>
                    <a:pt x="6010301" y="9524"/>
                  </a:lnTo>
                  <a:close/>
                </a:path>
                <a:path w="9865995" h="2114550">
                  <a:moveTo>
                    <a:pt x="6029351" y="9524"/>
                  </a:moveTo>
                  <a:lnTo>
                    <a:pt x="6019826" y="9524"/>
                  </a:lnTo>
                  <a:lnTo>
                    <a:pt x="6019826" y="0"/>
                  </a:lnTo>
                  <a:lnTo>
                    <a:pt x="6029351" y="0"/>
                  </a:lnTo>
                  <a:lnTo>
                    <a:pt x="6029351" y="9524"/>
                  </a:lnTo>
                  <a:close/>
                </a:path>
                <a:path w="9865995" h="2114550">
                  <a:moveTo>
                    <a:pt x="6048401" y="9524"/>
                  </a:moveTo>
                  <a:lnTo>
                    <a:pt x="6038876" y="9524"/>
                  </a:lnTo>
                  <a:lnTo>
                    <a:pt x="6038876" y="0"/>
                  </a:lnTo>
                  <a:lnTo>
                    <a:pt x="6048401" y="0"/>
                  </a:lnTo>
                  <a:lnTo>
                    <a:pt x="6048401" y="9524"/>
                  </a:lnTo>
                  <a:close/>
                </a:path>
                <a:path w="9865995" h="2114550">
                  <a:moveTo>
                    <a:pt x="6067451" y="9524"/>
                  </a:moveTo>
                  <a:lnTo>
                    <a:pt x="6057926" y="9524"/>
                  </a:lnTo>
                  <a:lnTo>
                    <a:pt x="6057926" y="0"/>
                  </a:lnTo>
                  <a:lnTo>
                    <a:pt x="6067451" y="0"/>
                  </a:lnTo>
                  <a:lnTo>
                    <a:pt x="6067451" y="9524"/>
                  </a:lnTo>
                  <a:close/>
                </a:path>
                <a:path w="9865995" h="2114550">
                  <a:moveTo>
                    <a:pt x="6086501" y="9524"/>
                  </a:moveTo>
                  <a:lnTo>
                    <a:pt x="6076976" y="9524"/>
                  </a:lnTo>
                  <a:lnTo>
                    <a:pt x="6076976" y="0"/>
                  </a:lnTo>
                  <a:lnTo>
                    <a:pt x="6086501" y="0"/>
                  </a:lnTo>
                  <a:lnTo>
                    <a:pt x="6086501" y="9524"/>
                  </a:lnTo>
                  <a:close/>
                </a:path>
                <a:path w="9865995" h="2114550">
                  <a:moveTo>
                    <a:pt x="6105551" y="9524"/>
                  </a:moveTo>
                  <a:lnTo>
                    <a:pt x="6096026" y="9524"/>
                  </a:lnTo>
                  <a:lnTo>
                    <a:pt x="6096026" y="0"/>
                  </a:lnTo>
                  <a:lnTo>
                    <a:pt x="6105551" y="0"/>
                  </a:lnTo>
                  <a:lnTo>
                    <a:pt x="6105551" y="9524"/>
                  </a:lnTo>
                  <a:close/>
                </a:path>
                <a:path w="9865995" h="2114550">
                  <a:moveTo>
                    <a:pt x="6124601" y="9524"/>
                  </a:moveTo>
                  <a:lnTo>
                    <a:pt x="6115076" y="9524"/>
                  </a:lnTo>
                  <a:lnTo>
                    <a:pt x="6115076" y="0"/>
                  </a:lnTo>
                  <a:lnTo>
                    <a:pt x="6124601" y="0"/>
                  </a:lnTo>
                  <a:lnTo>
                    <a:pt x="6124601" y="9524"/>
                  </a:lnTo>
                  <a:close/>
                </a:path>
                <a:path w="9865995" h="2114550">
                  <a:moveTo>
                    <a:pt x="6143651" y="9524"/>
                  </a:moveTo>
                  <a:lnTo>
                    <a:pt x="6134126" y="9524"/>
                  </a:lnTo>
                  <a:lnTo>
                    <a:pt x="6134126" y="0"/>
                  </a:lnTo>
                  <a:lnTo>
                    <a:pt x="6143651" y="0"/>
                  </a:lnTo>
                  <a:lnTo>
                    <a:pt x="6143651" y="9524"/>
                  </a:lnTo>
                  <a:close/>
                </a:path>
                <a:path w="9865995" h="2114550">
                  <a:moveTo>
                    <a:pt x="6162701" y="9524"/>
                  </a:moveTo>
                  <a:lnTo>
                    <a:pt x="6153176" y="9524"/>
                  </a:lnTo>
                  <a:lnTo>
                    <a:pt x="6153176" y="0"/>
                  </a:lnTo>
                  <a:lnTo>
                    <a:pt x="6162701" y="0"/>
                  </a:lnTo>
                  <a:lnTo>
                    <a:pt x="6162701" y="9524"/>
                  </a:lnTo>
                  <a:close/>
                </a:path>
                <a:path w="9865995" h="2114550">
                  <a:moveTo>
                    <a:pt x="6181751" y="9524"/>
                  </a:moveTo>
                  <a:lnTo>
                    <a:pt x="6172226" y="9524"/>
                  </a:lnTo>
                  <a:lnTo>
                    <a:pt x="6172226" y="0"/>
                  </a:lnTo>
                  <a:lnTo>
                    <a:pt x="6181751" y="0"/>
                  </a:lnTo>
                  <a:lnTo>
                    <a:pt x="6181751" y="9524"/>
                  </a:lnTo>
                  <a:close/>
                </a:path>
                <a:path w="9865995" h="2114550">
                  <a:moveTo>
                    <a:pt x="6200801" y="9524"/>
                  </a:moveTo>
                  <a:lnTo>
                    <a:pt x="6191276" y="9524"/>
                  </a:lnTo>
                  <a:lnTo>
                    <a:pt x="6191276" y="0"/>
                  </a:lnTo>
                  <a:lnTo>
                    <a:pt x="6200801" y="0"/>
                  </a:lnTo>
                  <a:lnTo>
                    <a:pt x="6200801" y="9524"/>
                  </a:lnTo>
                  <a:close/>
                </a:path>
                <a:path w="9865995" h="2114550">
                  <a:moveTo>
                    <a:pt x="6219851" y="9524"/>
                  </a:moveTo>
                  <a:lnTo>
                    <a:pt x="6210326" y="9524"/>
                  </a:lnTo>
                  <a:lnTo>
                    <a:pt x="6210326" y="0"/>
                  </a:lnTo>
                  <a:lnTo>
                    <a:pt x="6219851" y="0"/>
                  </a:lnTo>
                  <a:lnTo>
                    <a:pt x="6219851" y="9524"/>
                  </a:lnTo>
                  <a:close/>
                </a:path>
                <a:path w="9865995" h="2114550">
                  <a:moveTo>
                    <a:pt x="6238901" y="9524"/>
                  </a:moveTo>
                  <a:lnTo>
                    <a:pt x="6229376" y="9524"/>
                  </a:lnTo>
                  <a:lnTo>
                    <a:pt x="6229376" y="0"/>
                  </a:lnTo>
                  <a:lnTo>
                    <a:pt x="6238901" y="0"/>
                  </a:lnTo>
                  <a:lnTo>
                    <a:pt x="6238901" y="9524"/>
                  </a:lnTo>
                  <a:close/>
                </a:path>
                <a:path w="9865995" h="2114550">
                  <a:moveTo>
                    <a:pt x="6257951" y="9524"/>
                  </a:moveTo>
                  <a:lnTo>
                    <a:pt x="6248426" y="9524"/>
                  </a:lnTo>
                  <a:lnTo>
                    <a:pt x="6248426" y="0"/>
                  </a:lnTo>
                  <a:lnTo>
                    <a:pt x="6257951" y="0"/>
                  </a:lnTo>
                  <a:lnTo>
                    <a:pt x="6257951" y="9524"/>
                  </a:lnTo>
                  <a:close/>
                </a:path>
                <a:path w="9865995" h="2114550">
                  <a:moveTo>
                    <a:pt x="6277001" y="9524"/>
                  </a:moveTo>
                  <a:lnTo>
                    <a:pt x="6267476" y="9524"/>
                  </a:lnTo>
                  <a:lnTo>
                    <a:pt x="6267476" y="0"/>
                  </a:lnTo>
                  <a:lnTo>
                    <a:pt x="6277001" y="0"/>
                  </a:lnTo>
                  <a:lnTo>
                    <a:pt x="6277001" y="9524"/>
                  </a:lnTo>
                  <a:close/>
                </a:path>
                <a:path w="9865995" h="2114550">
                  <a:moveTo>
                    <a:pt x="6296051" y="9524"/>
                  </a:moveTo>
                  <a:lnTo>
                    <a:pt x="6286526" y="9524"/>
                  </a:lnTo>
                  <a:lnTo>
                    <a:pt x="6286526" y="0"/>
                  </a:lnTo>
                  <a:lnTo>
                    <a:pt x="6296051" y="0"/>
                  </a:lnTo>
                  <a:lnTo>
                    <a:pt x="6296051" y="9524"/>
                  </a:lnTo>
                  <a:close/>
                </a:path>
                <a:path w="9865995" h="2114550">
                  <a:moveTo>
                    <a:pt x="6315101" y="9524"/>
                  </a:moveTo>
                  <a:lnTo>
                    <a:pt x="6305576" y="9524"/>
                  </a:lnTo>
                  <a:lnTo>
                    <a:pt x="6305576" y="0"/>
                  </a:lnTo>
                  <a:lnTo>
                    <a:pt x="6315101" y="0"/>
                  </a:lnTo>
                  <a:lnTo>
                    <a:pt x="6315101" y="9524"/>
                  </a:lnTo>
                  <a:close/>
                </a:path>
                <a:path w="9865995" h="2114550">
                  <a:moveTo>
                    <a:pt x="6334151" y="9524"/>
                  </a:moveTo>
                  <a:lnTo>
                    <a:pt x="6324626" y="9524"/>
                  </a:lnTo>
                  <a:lnTo>
                    <a:pt x="6324626" y="0"/>
                  </a:lnTo>
                  <a:lnTo>
                    <a:pt x="6334151" y="0"/>
                  </a:lnTo>
                  <a:lnTo>
                    <a:pt x="6334151" y="9524"/>
                  </a:lnTo>
                  <a:close/>
                </a:path>
                <a:path w="9865995" h="2114550">
                  <a:moveTo>
                    <a:pt x="6353201" y="9524"/>
                  </a:moveTo>
                  <a:lnTo>
                    <a:pt x="6343676" y="9524"/>
                  </a:lnTo>
                  <a:lnTo>
                    <a:pt x="6343676" y="0"/>
                  </a:lnTo>
                  <a:lnTo>
                    <a:pt x="6353201" y="0"/>
                  </a:lnTo>
                  <a:lnTo>
                    <a:pt x="6353201" y="9524"/>
                  </a:lnTo>
                  <a:close/>
                </a:path>
                <a:path w="9865995" h="2114550">
                  <a:moveTo>
                    <a:pt x="6372251" y="9524"/>
                  </a:moveTo>
                  <a:lnTo>
                    <a:pt x="6362726" y="9524"/>
                  </a:lnTo>
                  <a:lnTo>
                    <a:pt x="6362726" y="0"/>
                  </a:lnTo>
                  <a:lnTo>
                    <a:pt x="6372251" y="0"/>
                  </a:lnTo>
                  <a:lnTo>
                    <a:pt x="6372251" y="9524"/>
                  </a:lnTo>
                  <a:close/>
                </a:path>
                <a:path w="9865995" h="2114550">
                  <a:moveTo>
                    <a:pt x="6391301" y="9524"/>
                  </a:moveTo>
                  <a:lnTo>
                    <a:pt x="6381776" y="9524"/>
                  </a:lnTo>
                  <a:lnTo>
                    <a:pt x="6381776" y="0"/>
                  </a:lnTo>
                  <a:lnTo>
                    <a:pt x="6391301" y="0"/>
                  </a:lnTo>
                  <a:lnTo>
                    <a:pt x="6391301" y="9524"/>
                  </a:lnTo>
                  <a:close/>
                </a:path>
                <a:path w="9865995" h="2114550">
                  <a:moveTo>
                    <a:pt x="6410351" y="9524"/>
                  </a:moveTo>
                  <a:lnTo>
                    <a:pt x="6400826" y="9524"/>
                  </a:lnTo>
                  <a:lnTo>
                    <a:pt x="6400826" y="0"/>
                  </a:lnTo>
                  <a:lnTo>
                    <a:pt x="6410351" y="0"/>
                  </a:lnTo>
                  <a:lnTo>
                    <a:pt x="6410351" y="9524"/>
                  </a:lnTo>
                  <a:close/>
                </a:path>
                <a:path w="9865995" h="2114550">
                  <a:moveTo>
                    <a:pt x="6429401" y="9524"/>
                  </a:moveTo>
                  <a:lnTo>
                    <a:pt x="6419876" y="9524"/>
                  </a:lnTo>
                  <a:lnTo>
                    <a:pt x="6419876" y="0"/>
                  </a:lnTo>
                  <a:lnTo>
                    <a:pt x="6429401" y="0"/>
                  </a:lnTo>
                  <a:lnTo>
                    <a:pt x="6429401" y="9524"/>
                  </a:lnTo>
                  <a:close/>
                </a:path>
                <a:path w="9865995" h="2114550">
                  <a:moveTo>
                    <a:pt x="6448451" y="9524"/>
                  </a:moveTo>
                  <a:lnTo>
                    <a:pt x="6438926" y="9524"/>
                  </a:lnTo>
                  <a:lnTo>
                    <a:pt x="6438926" y="0"/>
                  </a:lnTo>
                  <a:lnTo>
                    <a:pt x="6448451" y="0"/>
                  </a:lnTo>
                  <a:lnTo>
                    <a:pt x="6448451" y="9524"/>
                  </a:lnTo>
                  <a:close/>
                </a:path>
                <a:path w="9865995" h="2114550">
                  <a:moveTo>
                    <a:pt x="6467501" y="9524"/>
                  </a:moveTo>
                  <a:lnTo>
                    <a:pt x="6457976" y="9524"/>
                  </a:lnTo>
                  <a:lnTo>
                    <a:pt x="6457976" y="0"/>
                  </a:lnTo>
                  <a:lnTo>
                    <a:pt x="6467501" y="0"/>
                  </a:lnTo>
                  <a:lnTo>
                    <a:pt x="6467501" y="9524"/>
                  </a:lnTo>
                  <a:close/>
                </a:path>
                <a:path w="9865995" h="2114550">
                  <a:moveTo>
                    <a:pt x="6486551" y="9524"/>
                  </a:moveTo>
                  <a:lnTo>
                    <a:pt x="6477026" y="9524"/>
                  </a:lnTo>
                  <a:lnTo>
                    <a:pt x="6477026" y="0"/>
                  </a:lnTo>
                  <a:lnTo>
                    <a:pt x="6486551" y="0"/>
                  </a:lnTo>
                  <a:lnTo>
                    <a:pt x="6486551" y="9524"/>
                  </a:lnTo>
                  <a:close/>
                </a:path>
                <a:path w="9865995" h="2114550">
                  <a:moveTo>
                    <a:pt x="6505601" y="9524"/>
                  </a:moveTo>
                  <a:lnTo>
                    <a:pt x="6496076" y="9524"/>
                  </a:lnTo>
                  <a:lnTo>
                    <a:pt x="6496076" y="0"/>
                  </a:lnTo>
                  <a:lnTo>
                    <a:pt x="6505601" y="0"/>
                  </a:lnTo>
                  <a:lnTo>
                    <a:pt x="6505601" y="9524"/>
                  </a:lnTo>
                  <a:close/>
                </a:path>
                <a:path w="9865995" h="2114550">
                  <a:moveTo>
                    <a:pt x="6524651" y="9524"/>
                  </a:moveTo>
                  <a:lnTo>
                    <a:pt x="6515126" y="9524"/>
                  </a:lnTo>
                  <a:lnTo>
                    <a:pt x="6515126" y="0"/>
                  </a:lnTo>
                  <a:lnTo>
                    <a:pt x="6524651" y="0"/>
                  </a:lnTo>
                  <a:lnTo>
                    <a:pt x="6524651" y="9524"/>
                  </a:lnTo>
                  <a:close/>
                </a:path>
                <a:path w="9865995" h="2114550">
                  <a:moveTo>
                    <a:pt x="6543701" y="9524"/>
                  </a:moveTo>
                  <a:lnTo>
                    <a:pt x="6534176" y="9524"/>
                  </a:lnTo>
                  <a:lnTo>
                    <a:pt x="6534176" y="0"/>
                  </a:lnTo>
                  <a:lnTo>
                    <a:pt x="6543701" y="0"/>
                  </a:lnTo>
                  <a:lnTo>
                    <a:pt x="6543701" y="9524"/>
                  </a:lnTo>
                  <a:close/>
                </a:path>
                <a:path w="9865995" h="2114550">
                  <a:moveTo>
                    <a:pt x="6562751" y="9524"/>
                  </a:moveTo>
                  <a:lnTo>
                    <a:pt x="6553226" y="9524"/>
                  </a:lnTo>
                  <a:lnTo>
                    <a:pt x="6553226" y="0"/>
                  </a:lnTo>
                  <a:lnTo>
                    <a:pt x="6562751" y="0"/>
                  </a:lnTo>
                  <a:lnTo>
                    <a:pt x="6562751" y="9524"/>
                  </a:lnTo>
                  <a:close/>
                </a:path>
                <a:path w="9865995" h="2114550">
                  <a:moveTo>
                    <a:pt x="6581801" y="9524"/>
                  </a:moveTo>
                  <a:lnTo>
                    <a:pt x="6572276" y="9524"/>
                  </a:lnTo>
                  <a:lnTo>
                    <a:pt x="6572276" y="0"/>
                  </a:lnTo>
                  <a:lnTo>
                    <a:pt x="6581801" y="0"/>
                  </a:lnTo>
                  <a:lnTo>
                    <a:pt x="6581801" y="9524"/>
                  </a:lnTo>
                  <a:close/>
                </a:path>
                <a:path w="9865995" h="2114550">
                  <a:moveTo>
                    <a:pt x="6600851" y="9524"/>
                  </a:moveTo>
                  <a:lnTo>
                    <a:pt x="6591326" y="9524"/>
                  </a:lnTo>
                  <a:lnTo>
                    <a:pt x="6591326" y="0"/>
                  </a:lnTo>
                  <a:lnTo>
                    <a:pt x="6600851" y="0"/>
                  </a:lnTo>
                  <a:lnTo>
                    <a:pt x="6600851" y="9524"/>
                  </a:lnTo>
                  <a:close/>
                </a:path>
                <a:path w="9865995" h="2114550">
                  <a:moveTo>
                    <a:pt x="6619901" y="9524"/>
                  </a:moveTo>
                  <a:lnTo>
                    <a:pt x="6610376" y="9524"/>
                  </a:lnTo>
                  <a:lnTo>
                    <a:pt x="6610376" y="0"/>
                  </a:lnTo>
                  <a:lnTo>
                    <a:pt x="6619901" y="0"/>
                  </a:lnTo>
                  <a:lnTo>
                    <a:pt x="6619901" y="9524"/>
                  </a:lnTo>
                  <a:close/>
                </a:path>
                <a:path w="9865995" h="2114550">
                  <a:moveTo>
                    <a:pt x="6638951" y="9524"/>
                  </a:moveTo>
                  <a:lnTo>
                    <a:pt x="6629426" y="9524"/>
                  </a:lnTo>
                  <a:lnTo>
                    <a:pt x="6629426" y="0"/>
                  </a:lnTo>
                  <a:lnTo>
                    <a:pt x="6638951" y="0"/>
                  </a:lnTo>
                  <a:lnTo>
                    <a:pt x="6638951" y="9524"/>
                  </a:lnTo>
                  <a:close/>
                </a:path>
                <a:path w="9865995" h="2114550">
                  <a:moveTo>
                    <a:pt x="6658001" y="9524"/>
                  </a:moveTo>
                  <a:lnTo>
                    <a:pt x="6648476" y="9524"/>
                  </a:lnTo>
                  <a:lnTo>
                    <a:pt x="6648476" y="0"/>
                  </a:lnTo>
                  <a:lnTo>
                    <a:pt x="6658001" y="0"/>
                  </a:lnTo>
                  <a:lnTo>
                    <a:pt x="6658001" y="9524"/>
                  </a:lnTo>
                  <a:close/>
                </a:path>
                <a:path w="9865995" h="2114550">
                  <a:moveTo>
                    <a:pt x="6677051" y="9524"/>
                  </a:moveTo>
                  <a:lnTo>
                    <a:pt x="6667526" y="9524"/>
                  </a:lnTo>
                  <a:lnTo>
                    <a:pt x="6667526" y="0"/>
                  </a:lnTo>
                  <a:lnTo>
                    <a:pt x="6677051" y="0"/>
                  </a:lnTo>
                  <a:lnTo>
                    <a:pt x="6677051" y="9524"/>
                  </a:lnTo>
                  <a:close/>
                </a:path>
                <a:path w="9865995" h="2114550">
                  <a:moveTo>
                    <a:pt x="6696101" y="9524"/>
                  </a:moveTo>
                  <a:lnTo>
                    <a:pt x="6686576" y="9524"/>
                  </a:lnTo>
                  <a:lnTo>
                    <a:pt x="6686576" y="0"/>
                  </a:lnTo>
                  <a:lnTo>
                    <a:pt x="6696101" y="0"/>
                  </a:lnTo>
                  <a:lnTo>
                    <a:pt x="6696101" y="9524"/>
                  </a:lnTo>
                  <a:close/>
                </a:path>
                <a:path w="9865995" h="2114550">
                  <a:moveTo>
                    <a:pt x="6715151" y="9524"/>
                  </a:moveTo>
                  <a:lnTo>
                    <a:pt x="6705626" y="9524"/>
                  </a:lnTo>
                  <a:lnTo>
                    <a:pt x="6705626" y="0"/>
                  </a:lnTo>
                  <a:lnTo>
                    <a:pt x="6715151" y="0"/>
                  </a:lnTo>
                  <a:lnTo>
                    <a:pt x="6715151" y="9524"/>
                  </a:lnTo>
                  <a:close/>
                </a:path>
                <a:path w="9865995" h="2114550">
                  <a:moveTo>
                    <a:pt x="6734201" y="9524"/>
                  </a:moveTo>
                  <a:lnTo>
                    <a:pt x="6724676" y="9524"/>
                  </a:lnTo>
                  <a:lnTo>
                    <a:pt x="6724676" y="0"/>
                  </a:lnTo>
                  <a:lnTo>
                    <a:pt x="6734201" y="0"/>
                  </a:lnTo>
                  <a:lnTo>
                    <a:pt x="6734201" y="9524"/>
                  </a:lnTo>
                  <a:close/>
                </a:path>
                <a:path w="9865995" h="2114550">
                  <a:moveTo>
                    <a:pt x="6753251" y="9524"/>
                  </a:moveTo>
                  <a:lnTo>
                    <a:pt x="6743726" y="9524"/>
                  </a:lnTo>
                  <a:lnTo>
                    <a:pt x="6743726" y="0"/>
                  </a:lnTo>
                  <a:lnTo>
                    <a:pt x="6753251" y="0"/>
                  </a:lnTo>
                  <a:lnTo>
                    <a:pt x="6753251" y="9524"/>
                  </a:lnTo>
                  <a:close/>
                </a:path>
                <a:path w="9865995" h="2114550">
                  <a:moveTo>
                    <a:pt x="6772301" y="9524"/>
                  </a:moveTo>
                  <a:lnTo>
                    <a:pt x="6762776" y="9524"/>
                  </a:lnTo>
                  <a:lnTo>
                    <a:pt x="6762776" y="0"/>
                  </a:lnTo>
                  <a:lnTo>
                    <a:pt x="6772301" y="0"/>
                  </a:lnTo>
                  <a:lnTo>
                    <a:pt x="6772301" y="9524"/>
                  </a:lnTo>
                  <a:close/>
                </a:path>
                <a:path w="9865995" h="2114550">
                  <a:moveTo>
                    <a:pt x="6791351" y="9524"/>
                  </a:moveTo>
                  <a:lnTo>
                    <a:pt x="6781826" y="9524"/>
                  </a:lnTo>
                  <a:lnTo>
                    <a:pt x="6781826" y="0"/>
                  </a:lnTo>
                  <a:lnTo>
                    <a:pt x="6791351" y="0"/>
                  </a:lnTo>
                  <a:lnTo>
                    <a:pt x="6791351" y="9524"/>
                  </a:lnTo>
                  <a:close/>
                </a:path>
                <a:path w="9865995" h="2114550">
                  <a:moveTo>
                    <a:pt x="6810401" y="9524"/>
                  </a:moveTo>
                  <a:lnTo>
                    <a:pt x="6800876" y="9524"/>
                  </a:lnTo>
                  <a:lnTo>
                    <a:pt x="6800876" y="0"/>
                  </a:lnTo>
                  <a:lnTo>
                    <a:pt x="6810401" y="0"/>
                  </a:lnTo>
                  <a:lnTo>
                    <a:pt x="6810401" y="9524"/>
                  </a:lnTo>
                  <a:close/>
                </a:path>
                <a:path w="9865995" h="2114550">
                  <a:moveTo>
                    <a:pt x="6829451" y="9524"/>
                  </a:moveTo>
                  <a:lnTo>
                    <a:pt x="6819926" y="9524"/>
                  </a:lnTo>
                  <a:lnTo>
                    <a:pt x="6819926" y="0"/>
                  </a:lnTo>
                  <a:lnTo>
                    <a:pt x="6829451" y="0"/>
                  </a:lnTo>
                  <a:lnTo>
                    <a:pt x="6829451" y="9524"/>
                  </a:lnTo>
                  <a:close/>
                </a:path>
                <a:path w="9865995" h="2114550">
                  <a:moveTo>
                    <a:pt x="6848501" y="9524"/>
                  </a:moveTo>
                  <a:lnTo>
                    <a:pt x="6838976" y="9524"/>
                  </a:lnTo>
                  <a:lnTo>
                    <a:pt x="6838976" y="0"/>
                  </a:lnTo>
                  <a:lnTo>
                    <a:pt x="6848501" y="0"/>
                  </a:lnTo>
                  <a:lnTo>
                    <a:pt x="6848501" y="9524"/>
                  </a:lnTo>
                  <a:close/>
                </a:path>
                <a:path w="9865995" h="2114550">
                  <a:moveTo>
                    <a:pt x="6867551" y="9524"/>
                  </a:moveTo>
                  <a:lnTo>
                    <a:pt x="6858026" y="9524"/>
                  </a:lnTo>
                  <a:lnTo>
                    <a:pt x="6858026" y="0"/>
                  </a:lnTo>
                  <a:lnTo>
                    <a:pt x="6867551" y="0"/>
                  </a:lnTo>
                  <a:lnTo>
                    <a:pt x="6867551" y="9524"/>
                  </a:lnTo>
                  <a:close/>
                </a:path>
                <a:path w="9865995" h="2114550">
                  <a:moveTo>
                    <a:pt x="6886601" y="9524"/>
                  </a:moveTo>
                  <a:lnTo>
                    <a:pt x="6877076" y="9524"/>
                  </a:lnTo>
                  <a:lnTo>
                    <a:pt x="6877076" y="0"/>
                  </a:lnTo>
                  <a:lnTo>
                    <a:pt x="6886601" y="0"/>
                  </a:lnTo>
                  <a:lnTo>
                    <a:pt x="6886601" y="9524"/>
                  </a:lnTo>
                  <a:close/>
                </a:path>
                <a:path w="9865995" h="2114550">
                  <a:moveTo>
                    <a:pt x="6905651" y="9524"/>
                  </a:moveTo>
                  <a:lnTo>
                    <a:pt x="6896126" y="9524"/>
                  </a:lnTo>
                  <a:lnTo>
                    <a:pt x="6896126" y="0"/>
                  </a:lnTo>
                  <a:lnTo>
                    <a:pt x="6905651" y="0"/>
                  </a:lnTo>
                  <a:lnTo>
                    <a:pt x="6905651" y="9524"/>
                  </a:lnTo>
                  <a:close/>
                </a:path>
                <a:path w="9865995" h="2114550">
                  <a:moveTo>
                    <a:pt x="6924701" y="9524"/>
                  </a:moveTo>
                  <a:lnTo>
                    <a:pt x="6915176" y="9524"/>
                  </a:lnTo>
                  <a:lnTo>
                    <a:pt x="6915176" y="0"/>
                  </a:lnTo>
                  <a:lnTo>
                    <a:pt x="6924701" y="0"/>
                  </a:lnTo>
                  <a:lnTo>
                    <a:pt x="6924701" y="9524"/>
                  </a:lnTo>
                  <a:close/>
                </a:path>
                <a:path w="9865995" h="2114550">
                  <a:moveTo>
                    <a:pt x="6943751" y="9524"/>
                  </a:moveTo>
                  <a:lnTo>
                    <a:pt x="6934226" y="9524"/>
                  </a:lnTo>
                  <a:lnTo>
                    <a:pt x="6934226" y="0"/>
                  </a:lnTo>
                  <a:lnTo>
                    <a:pt x="6943751" y="0"/>
                  </a:lnTo>
                  <a:lnTo>
                    <a:pt x="6943751" y="9524"/>
                  </a:lnTo>
                  <a:close/>
                </a:path>
                <a:path w="9865995" h="2114550">
                  <a:moveTo>
                    <a:pt x="6962801" y="9524"/>
                  </a:moveTo>
                  <a:lnTo>
                    <a:pt x="6953276" y="9524"/>
                  </a:lnTo>
                  <a:lnTo>
                    <a:pt x="6953276" y="0"/>
                  </a:lnTo>
                  <a:lnTo>
                    <a:pt x="6962801" y="0"/>
                  </a:lnTo>
                  <a:lnTo>
                    <a:pt x="6962801" y="9524"/>
                  </a:lnTo>
                  <a:close/>
                </a:path>
                <a:path w="9865995" h="2114550">
                  <a:moveTo>
                    <a:pt x="6981851" y="9524"/>
                  </a:moveTo>
                  <a:lnTo>
                    <a:pt x="6972326" y="9524"/>
                  </a:lnTo>
                  <a:lnTo>
                    <a:pt x="6972326" y="0"/>
                  </a:lnTo>
                  <a:lnTo>
                    <a:pt x="6981851" y="0"/>
                  </a:lnTo>
                  <a:lnTo>
                    <a:pt x="6981851" y="9524"/>
                  </a:lnTo>
                  <a:close/>
                </a:path>
                <a:path w="9865995" h="2114550">
                  <a:moveTo>
                    <a:pt x="7000901" y="9524"/>
                  </a:moveTo>
                  <a:lnTo>
                    <a:pt x="6991376" y="9524"/>
                  </a:lnTo>
                  <a:lnTo>
                    <a:pt x="6991376" y="0"/>
                  </a:lnTo>
                  <a:lnTo>
                    <a:pt x="7000901" y="0"/>
                  </a:lnTo>
                  <a:lnTo>
                    <a:pt x="7000901" y="9524"/>
                  </a:lnTo>
                  <a:close/>
                </a:path>
                <a:path w="9865995" h="2114550">
                  <a:moveTo>
                    <a:pt x="7019951" y="9524"/>
                  </a:moveTo>
                  <a:lnTo>
                    <a:pt x="7010426" y="9524"/>
                  </a:lnTo>
                  <a:lnTo>
                    <a:pt x="7010426" y="0"/>
                  </a:lnTo>
                  <a:lnTo>
                    <a:pt x="7019951" y="0"/>
                  </a:lnTo>
                  <a:lnTo>
                    <a:pt x="7019951" y="9524"/>
                  </a:lnTo>
                  <a:close/>
                </a:path>
                <a:path w="9865995" h="2114550">
                  <a:moveTo>
                    <a:pt x="7039001" y="9524"/>
                  </a:moveTo>
                  <a:lnTo>
                    <a:pt x="7029476" y="9524"/>
                  </a:lnTo>
                  <a:lnTo>
                    <a:pt x="7029476" y="0"/>
                  </a:lnTo>
                  <a:lnTo>
                    <a:pt x="7039001" y="0"/>
                  </a:lnTo>
                  <a:lnTo>
                    <a:pt x="7039001" y="9524"/>
                  </a:lnTo>
                  <a:close/>
                </a:path>
                <a:path w="9865995" h="2114550">
                  <a:moveTo>
                    <a:pt x="7058051" y="9524"/>
                  </a:moveTo>
                  <a:lnTo>
                    <a:pt x="7048526" y="9524"/>
                  </a:lnTo>
                  <a:lnTo>
                    <a:pt x="7048526" y="0"/>
                  </a:lnTo>
                  <a:lnTo>
                    <a:pt x="7058051" y="0"/>
                  </a:lnTo>
                  <a:lnTo>
                    <a:pt x="7058051" y="9524"/>
                  </a:lnTo>
                  <a:close/>
                </a:path>
                <a:path w="9865995" h="2114550">
                  <a:moveTo>
                    <a:pt x="7077101" y="9524"/>
                  </a:moveTo>
                  <a:lnTo>
                    <a:pt x="7067576" y="9524"/>
                  </a:lnTo>
                  <a:lnTo>
                    <a:pt x="7067576" y="0"/>
                  </a:lnTo>
                  <a:lnTo>
                    <a:pt x="7077101" y="0"/>
                  </a:lnTo>
                  <a:lnTo>
                    <a:pt x="7077101" y="9524"/>
                  </a:lnTo>
                  <a:close/>
                </a:path>
                <a:path w="9865995" h="2114550">
                  <a:moveTo>
                    <a:pt x="7096151" y="9524"/>
                  </a:moveTo>
                  <a:lnTo>
                    <a:pt x="7086626" y="9524"/>
                  </a:lnTo>
                  <a:lnTo>
                    <a:pt x="7086626" y="0"/>
                  </a:lnTo>
                  <a:lnTo>
                    <a:pt x="7096151" y="0"/>
                  </a:lnTo>
                  <a:lnTo>
                    <a:pt x="7096151" y="9524"/>
                  </a:lnTo>
                  <a:close/>
                </a:path>
                <a:path w="9865995" h="2114550">
                  <a:moveTo>
                    <a:pt x="7115201" y="9524"/>
                  </a:moveTo>
                  <a:lnTo>
                    <a:pt x="7105676" y="9524"/>
                  </a:lnTo>
                  <a:lnTo>
                    <a:pt x="7105676" y="0"/>
                  </a:lnTo>
                  <a:lnTo>
                    <a:pt x="7115201" y="0"/>
                  </a:lnTo>
                  <a:lnTo>
                    <a:pt x="7115201" y="9524"/>
                  </a:lnTo>
                  <a:close/>
                </a:path>
                <a:path w="9865995" h="2114550">
                  <a:moveTo>
                    <a:pt x="7134251" y="9524"/>
                  </a:moveTo>
                  <a:lnTo>
                    <a:pt x="7124726" y="9524"/>
                  </a:lnTo>
                  <a:lnTo>
                    <a:pt x="7124726" y="0"/>
                  </a:lnTo>
                  <a:lnTo>
                    <a:pt x="7134251" y="0"/>
                  </a:lnTo>
                  <a:lnTo>
                    <a:pt x="7134251" y="9524"/>
                  </a:lnTo>
                  <a:close/>
                </a:path>
                <a:path w="9865995" h="2114550">
                  <a:moveTo>
                    <a:pt x="7153301" y="9524"/>
                  </a:moveTo>
                  <a:lnTo>
                    <a:pt x="7143776" y="9524"/>
                  </a:lnTo>
                  <a:lnTo>
                    <a:pt x="7143776" y="0"/>
                  </a:lnTo>
                  <a:lnTo>
                    <a:pt x="7153301" y="0"/>
                  </a:lnTo>
                  <a:lnTo>
                    <a:pt x="7153301" y="9524"/>
                  </a:lnTo>
                  <a:close/>
                </a:path>
                <a:path w="9865995" h="2114550">
                  <a:moveTo>
                    <a:pt x="7172351" y="9524"/>
                  </a:moveTo>
                  <a:lnTo>
                    <a:pt x="7162826" y="9524"/>
                  </a:lnTo>
                  <a:lnTo>
                    <a:pt x="7162826" y="0"/>
                  </a:lnTo>
                  <a:lnTo>
                    <a:pt x="7172351" y="0"/>
                  </a:lnTo>
                  <a:lnTo>
                    <a:pt x="7172351" y="9524"/>
                  </a:lnTo>
                  <a:close/>
                </a:path>
                <a:path w="9865995" h="2114550">
                  <a:moveTo>
                    <a:pt x="7191401" y="9524"/>
                  </a:moveTo>
                  <a:lnTo>
                    <a:pt x="7181876" y="9524"/>
                  </a:lnTo>
                  <a:lnTo>
                    <a:pt x="7181876" y="0"/>
                  </a:lnTo>
                  <a:lnTo>
                    <a:pt x="7191401" y="0"/>
                  </a:lnTo>
                  <a:lnTo>
                    <a:pt x="7191401" y="9524"/>
                  </a:lnTo>
                  <a:close/>
                </a:path>
                <a:path w="9865995" h="2114550">
                  <a:moveTo>
                    <a:pt x="7210451" y="9524"/>
                  </a:moveTo>
                  <a:lnTo>
                    <a:pt x="7200926" y="9524"/>
                  </a:lnTo>
                  <a:lnTo>
                    <a:pt x="7200926" y="0"/>
                  </a:lnTo>
                  <a:lnTo>
                    <a:pt x="7210451" y="0"/>
                  </a:lnTo>
                  <a:lnTo>
                    <a:pt x="7210451" y="9524"/>
                  </a:lnTo>
                  <a:close/>
                </a:path>
                <a:path w="9865995" h="2114550">
                  <a:moveTo>
                    <a:pt x="7229501" y="9524"/>
                  </a:moveTo>
                  <a:lnTo>
                    <a:pt x="7219976" y="9524"/>
                  </a:lnTo>
                  <a:lnTo>
                    <a:pt x="7219976" y="0"/>
                  </a:lnTo>
                  <a:lnTo>
                    <a:pt x="7229501" y="0"/>
                  </a:lnTo>
                  <a:lnTo>
                    <a:pt x="7229501" y="9524"/>
                  </a:lnTo>
                  <a:close/>
                </a:path>
                <a:path w="9865995" h="2114550">
                  <a:moveTo>
                    <a:pt x="7248551" y="9524"/>
                  </a:moveTo>
                  <a:lnTo>
                    <a:pt x="7239026" y="9524"/>
                  </a:lnTo>
                  <a:lnTo>
                    <a:pt x="7239026" y="0"/>
                  </a:lnTo>
                  <a:lnTo>
                    <a:pt x="7248551" y="0"/>
                  </a:lnTo>
                  <a:lnTo>
                    <a:pt x="7248551" y="9524"/>
                  </a:lnTo>
                  <a:close/>
                </a:path>
                <a:path w="9865995" h="2114550">
                  <a:moveTo>
                    <a:pt x="7267601" y="9524"/>
                  </a:moveTo>
                  <a:lnTo>
                    <a:pt x="7258076" y="9524"/>
                  </a:lnTo>
                  <a:lnTo>
                    <a:pt x="7258076" y="0"/>
                  </a:lnTo>
                  <a:lnTo>
                    <a:pt x="7267601" y="0"/>
                  </a:lnTo>
                  <a:lnTo>
                    <a:pt x="7267601" y="9524"/>
                  </a:lnTo>
                  <a:close/>
                </a:path>
                <a:path w="9865995" h="2114550">
                  <a:moveTo>
                    <a:pt x="7286651" y="9524"/>
                  </a:moveTo>
                  <a:lnTo>
                    <a:pt x="7277126" y="9524"/>
                  </a:lnTo>
                  <a:lnTo>
                    <a:pt x="7277126" y="0"/>
                  </a:lnTo>
                  <a:lnTo>
                    <a:pt x="7286651" y="0"/>
                  </a:lnTo>
                  <a:lnTo>
                    <a:pt x="7286651" y="9524"/>
                  </a:lnTo>
                  <a:close/>
                </a:path>
                <a:path w="9865995" h="2114550">
                  <a:moveTo>
                    <a:pt x="7305701" y="9524"/>
                  </a:moveTo>
                  <a:lnTo>
                    <a:pt x="7296176" y="9524"/>
                  </a:lnTo>
                  <a:lnTo>
                    <a:pt x="7296176" y="0"/>
                  </a:lnTo>
                  <a:lnTo>
                    <a:pt x="7305701" y="0"/>
                  </a:lnTo>
                  <a:lnTo>
                    <a:pt x="7305701" y="9524"/>
                  </a:lnTo>
                  <a:close/>
                </a:path>
                <a:path w="9865995" h="2114550">
                  <a:moveTo>
                    <a:pt x="7324751" y="9524"/>
                  </a:moveTo>
                  <a:lnTo>
                    <a:pt x="7315226" y="9524"/>
                  </a:lnTo>
                  <a:lnTo>
                    <a:pt x="7315226" y="0"/>
                  </a:lnTo>
                  <a:lnTo>
                    <a:pt x="7324751" y="0"/>
                  </a:lnTo>
                  <a:lnTo>
                    <a:pt x="7324751" y="9524"/>
                  </a:lnTo>
                  <a:close/>
                </a:path>
                <a:path w="9865995" h="2114550">
                  <a:moveTo>
                    <a:pt x="7343801" y="9524"/>
                  </a:moveTo>
                  <a:lnTo>
                    <a:pt x="7334276" y="9524"/>
                  </a:lnTo>
                  <a:lnTo>
                    <a:pt x="7334276" y="0"/>
                  </a:lnTo>
                  <a:lnTo>
                    <a:pt x="7343801" y="0"/>
                  </a:lnTo>
                  <a:lnTo>
                    <a:pt x="7343801" y="9524"/>
                  </a:lnTo>
                  <a:close/>
                </a:path>
                <a:path w="9865995" h="2114550">
                  <a:moveTo>
                    <a:pt x="7362851" y="9524"/>
                  </a:moveTo>
                  <a:lnTo>
                    <a:pt x="7353326" y="9524"/>
                  </a:lnTo>
                  <a:lnTo>
                    <a:pt x="7353326" y="0"/>
                  </a:lnTo>
                  <a:lnTo>
                    <a:pt x="7362851" y="0"/>
                  </a:lnTo>
                  <a:lnTo>
                    <a:pt x="7362851" y="9524"/>
                  </a:lnTo>
                  <a:close/>
                </a:path>
                <a:path w="9865995" h="2114550">
                  <a:moveTo>
                    <a:pt x="7381901" y="9524"/>
                  </a:moveTo>
                  <a:lnTo>
                    <a:pt x="7372376" y="9524"/>
                  </a:lnTo>
                  <a:lnTo>
                    <a:pt x="7372376" y="0"/>
                  </a:lnTo>
                  <a:lnTo>
                    <a:pt x="7381901" y="0"/>
                  </a:lnTo>
                  <a:lnTo>
                    <a:pt x="7381901" y="9524"/>
                  </a:lnTo>
                  <a:close/>
                </a:path>
                <a:path w="9865995" h="2114550">
                  <a:moveTo>
                    <a:pt x="7400951" y="9524"/>
                  </a:moveTo>
                  <a:lnTo>
                    <a:pt x="7391426" y="9524"/>
                  </a:lnTo>
                  <a:lnTo>
                    <a:pt x="7391426" y="0"/>
                  </a:lnTo>
                  <a:lnTo>
                    <a:pt x="7400951" y="0"/>
                  </a:lnTo>
                  <a:lnTo>
                    <a:pt x="7400951" y="9524"/>
                  </a:lnTo>
                  <a:close/>
                </a:path>
                <a:path w="9865995" h="2114550">
                  <a:moveTo>
                    <a:pt x="7420001" y="9524"/>
                  </a:moveTo>
                  <a:lnTo>
                    <a:pt x="7410476" y="9524"/>
                  </a:lnTo>
                  <a:lnTo>
                    <a:pt x="7410476" y="0"/>
                  </a:lnTo>
                  <a:lnTo>
                    <a:pt x="7420001" y="0"/>
                  </a:lnTo>
                  <a:lnTo>
                    <a:pt x="7420001" y="9524"/>
                  </a:lnTo>
                  <a:close/>
                </a:path>
                <a:path w="9865995" h="2114550">
                  <a:moveTo>
                    <a:pt x="7439051" y="9524"/>
                  </a:moveTo>
                  <a:lnTo>
                    <a:pt x="7429526" y="9524"/>
                  </a:lnTo>
                  <a:lnTo>
                    <a:pt x="7429526" y="0"/>
                  </a:lnTo>
                  <a:lnTo>
                    <a:pt x="7439051" y="0"/>
                  </a:lnTo>
                  <a:lnTo>
                    <a:pt x="7439051" y="9524"/>
                  </a:lnTo>
                  <a:close/>
                </a:path>
                <a:path w="9865995" h="2114550">
                  <a:moveTo>
                    <a:pt x="7458101" y="9524"/>
                  </a:moveTo>
                  <a:lnTo>
                    <a:pt x="7448576" y="9524"/>
                  </a:lnTo>
                  <a:lnTo>
                    <a:pt x="7448576" y="0"/>
                  </a:lnTo>
                  <a:lnTo>
                    <a:pt x="7458101" y="0"/>
                  </a:lnTo>
                  <a:lnTo>
                    <a:pt x="7458101" y="9524"/>
                  </a:lnTo>
                  <a:close/>
                </a:path>
                <a:path w="9865995" h="2114550">
                  <a:moveTo>
                    <a:pt x="7477151" y="9524"/>
                  </a:moveTo>
                  <a:lnTo>
                    <a:pt x="7467626" y="9524"/>
                  </a:lnTo>
                  <a:lnTo>
                    <a:pt x="7467626" y="0"/>
                  </a:lnTo>
                  <a:lnTo>
                    <a:pt x="7477151" y="0"/>
                  </a:lnTo>
                  <a:lnTo>
                    <a:pt x="7477151" y="9524"/>
                  </a:lnTo>
                  <a:close/>
                </a:path>
                <a:path w="9865995" h="2114550">
                  <a:moveTo>
                    <a:pt x="7496201" y="9524"/>
                  </a:moveTo>
                  <a:lnTo>
                    <a:pt x="7486676" y="9524"/>
                  </a:lnTo>
                  <a:lnTo>
                    <a:pt x="7486676" y="0"/>
                  </a:lnTo>
                  <a:lnTo>
                    <a:pt x="7496201" y="0"/>
                  </a:lnTo>
                  <a:lnTo>
                    <a:pt x="7496201" y="9524"/>
                  </a:lnTo>
                  <a:close/>
                </a:path>
                <a:path w="9865995" h="2114550">
                  <a:moveTo>
                    <a:pt x="7515251" y="9524"/>
                  </a:moveTo>
                  <a:lnTo>
                    <a:pt x="7505726" y="9524"/>
                  </a:lnTo>
                  <a:lnTo>
                    <a:pt x="7505726" y="0"/>
                  </a:lnTo>
                  <a:lnTo>
                    <a:pt x="7515251" y="0"/>
                  </a:lnTo>
                  <a:lnTo>
                    <a:pt x="7515251" y="9524"/>
                  </a:lnTo>
                  <a:close/>
                </a:path>
                <a:path w="9865995" h="2114550">
                  <a:moveTo>
                    <a:pt x="7534301" y="9524"/>
                  </a:moveTo>
                  <a:lnTo>
                    <a:pt x="7524776" y="9524"/>
                  </a:lnTo>
                  <a:lnTo>
                    <a:pt x="7524776" y="0"/>
                  </a:lnTo>
                  <a:lnTo>
                    <a:pt x="7534301" y="0"/>
                  </a:lnTo>
                  <a:lnTo>
                    <a:pt x="7534301" y="9524"/>
                  </a:lnTo>
                  <a:close/>
                </a:path>
                <a:path w="9865995" h="2114550">
                  <a:moveTo>
                    <a:pt x="7553351" y="9524"/>
                  </a:moveTo>
                  <a:lnTo>
                    <a:pt x="7543826" y="9524"/>
                  </a:lnTo>
                  <a:lnTo>
                    <a:pt x="7543826" y="0"/>
                  </a:lnTo>
                  <a:lnTo>
                    <a:pt x="7553351" y="0"/>
                  </a:lnTo>
                  <a:lnTo>
                    <a:pt x="7553351" y="9524"/>
                  </a:lnTo>
                  <a:close/>
                </a:path>
                <a:path w="9865995" h="2114550">
                  <a:moveTo>
                    <a:pt x="7572401" y="9524"/>
                  </a:moveTo>
                  <a:lnTo>
                    <a:pt x="7562876" y="9524"/>
                  </a:lnTo>
                  <a:lnTo>
                    <a:pt x="7562876" y="0"/>
                  </a:lnTo>
                  <a:lnTo>
                    <a:pt x="7572401" y="0"/>
                  </a:lnTo>
                  <a:lnTo>
                    <a:pt x="7572401" y="9524"/>
                  </a:lnTo>
                  <a:close/>
                </a:path>
                <a:path w="9865995" h="2114550">
                  <a:moveTo>
                    <a:pt x="7591451" y="9524"/>
                  </a:moveTo>
                  <a:lnTo>
                    <a:pt x="7581926" y="9524"/>
                  </a:lnTo>
                  <a:lnTo>
                    <a:pt x="7581926" y="0"/>
                  </a:lnTo>
                  <a:lnTo>
                    <a:pt x="7591451" y="0"/>
                  </a:lnTo>
                  <a:lnTo>
                    <a:pt x="7591451" y="9524"/>
                  </a:lnTo>
                  <a:close/>
                </a:path>
                <a:path w="9865995" h="2114550">
                  <a:moveTo>
                    <a:pt x="7610501" y="9524"/>
                  </a:moveTo>
                  <a:lnTo>
                    <a:pt x="7600976" y="9524"/>
                  </a:lnTo>
                  <a:lnTo>
                    <a:pt x="7600976" y="0"/>
                  </a:lnTo>
                  <a:lnTo>
                    <a:pt x="7610501" y="0"/>
                  </a:lnTo>
                  <a:lnTo>
                    <a:pt x="7610501" y="9524"/>
                  </a:lnTo>
                  <a:close/>
                </a:path>
                <a:path w="9865995" h="2114550">
                  <a:moveTo>
                    <a:pt x="7629551" y="9524"/>
                  </a:moveTo>
                  <a:lnTo>
                    <a:pt x="7620026" y="9524"/>
                  </a:lnTo>
                  <a:lnTo>
                    <a:pt x="7620026" y="0"/>
                  </a:lnTo>
                  <a:lnTo>
                    <a:pt x="7629551" y="0"/>
                  </a:lnTo>
                  <a:lnTo>
                    <a:pt x="7629551" y="9524"/>
                  </a:lnTo>
                  <a:close/>
                </a:path>
                <a:path w="9865995" h="2114550">
                  <a:moveTo>
                    <a:pt x="7648601" y="9524"/>
                  </a:moveTo>
                  <a:lnTo>
                    <a:pt x="7639076" y="9524"/>
                  </a:lnTo>
                  <a:lnTo>
                    <a:pt x="7639076" y="0"/>
                  </a:lnTo>
                  <a:lnTo>
                    <a:pt x="7648601" y="0"/>
                  </a:lnTo>
                  <a:lnTo>
                    <a:pt x="7648601" y="9524"/>
                  </a:lnTo>
                  <a:close/>
                </a:path>
                <a:path w="9865995" h="2114550">
                  <a:moveTo>
                    <a:pt x="7667651" y="9524"/>
                  </a:moveTo>
                  <a:lnTo>
                    <a:pt x="7658126" y="9524"/>
                  </a:lnTo>
                  <a:lnTo>
                    <a:pt x="7658126" y="0"/>
                  </a:lnTo>
                  <a:lnTo>
                    <a:pt x="7667651" y="0"/>
                  </a:lnTo>
                  <a:lnTo>
                    <a:pt x="7667651" y="9524"/>
                  </a:lnTo>
                  <a:close/>
                </a:path>
                <a:path w="9865995" h="2114550">
                  <a:moveTo>
                    <a:pt x="7686701" y="9524"/>
                  </a:moveTo>
                  <a:lnTo>
                    <a:pt x="7677176" y="9524"/>
                  </a:lnTo>
                  <a:lnTo>
                    <a:pt x="7677176" y="0"/>
                  </a:lnTo>
                  <a:lnTo>
                    <a:pt x="7686701" y="0"/>
                  </a:lnTo>
                  <a:lnTo>
                    <a:pt x="7686701" y="9524"/>
                  </a:lnTo>
                  <a:close/>
                </a:path>
                <a:path w="9865995" h="2114550">
                  <a:moveTo>
                    <a:pt x="7705751" y="9524"/>
                  </a:moveTo>
                  <a:lnTo>
                    <a:pt x="7696226" y="9524"/>
                  </a:lnTo>
                  <a:lnTo>
                    <a:pt x="7696226" y="0"/>
                  </a:lnTo>
                  <a:lnTo>
                    <a:pt x="7705751" y="0"/>
                  </a:lnTo>
                  <a:lnTo>
                    <a:pt x="7705751" y="9524"/>
                  </a:lnTo>
                  <a:close/>
                </a:path>
                <a:path w="9865995" h="2114550">
                  <a:moveTo>
                    <a:pt x="7724801" y="9524"/>
                  </a:moveTo>
                  <a:lnTo>
                    <a:pt x="7715276" y="9524"/>
                  </a:lnTo>
                  <a:lnTo>
                    <a:pt x="7715276" y="0"/>
                  </a:lnTo>
                  <a:lnTo>
                    <a:pt x="7724801" y="0"/>
                  </a:lnTo>
                  <a:lnTo>
                    <a:pt x="7724801" y="9524"/>
                  </a:lnTo>
                  <a:close/>
                </a:path>
                <a:path w="9865995" h="2114550">
                  <a:moveTo>
                    <a:pt x="7743851" y="9524"/>
                  </a:moveTo>
                  <a:lnTo>
                    <a:pt x="7734326" y="9524"/>
                  </a:lnTo>
                  <a:lnTo>
                    <a:pt x="7734326" y="0"/>
                  </a:lnTo>
                  <a:lnTo>
                    <a:pt x="7743851" y="0"/>
                  </a:lnTo>
                  <a:lnTo>
                    <a:pt x="7743851" y="9524"/>
                  </a:lnTo>
                  <a:close/>
                </a:path>
                <a:path w="9865995" h="2114550">
                  <a:moveTo>
                    <a:pt x="7762901" y="9524"/>
                  </a:moveTo>
                  <a:lnTo>
                    <a:pt x="7753376" y="9524"/>
                  </a:lnTo>
                  <a:lnTo>
                    <a:pt x="7753376" y="0"/>
                  </a:lnTo>
                  <a:lnTo>
                    <a:pt x="7762901" y="0"/>
                  </a:lnTo>
                  <a:lnTo>
                    <a:pt x="7762901" y="9524"/>
                  </a:lnTo>
                  <a:close/>
                </a:path>
                <a:path w="9865995" h="2114550">
                  <a:moveTo>
                    <a:pt x="7781951" y="9524"/>
                  </a:moveTo>
                  <a:lnTo>
                    <a:pt x="7772426" y="9524"/>
                  </a:lnTo>
                  <a:lnTo>
                    <a:pt x="7772426" y="0"/>
                  </a:lnTo>
                  <a:lnTo>
                    <a:pt x="7781951" y="0"/>
                  </a:lnTo>
                  <a:lnTo>
                    <a:pt x="7781951" y="9524"/>
                  </a:lnTo>
                  <a:close/>
                </a:path>
                <a:path w="9865995" h="2114550">
                  <a:moveTo>
                    <a:pt x="7801001" y="9524"/>
                  </a:moveTo>
                  <a:lnTo>
                    <a:pt x="7791476" y="9524"/>
                  </a:lnTo>
                  <a:lnTo>
                    <a:pt x="7791476" y="0"/>
                  </a:lnTo>
                  <a:lnTo>
                    <a:pt x="7801001" y="0"/>
                  </a:lnTo>
                  <a:lnTo>
                    <a:pt x="7801001" y="9524"/>
                  </a:lnTo>
                  <a:close/>
                </a:path>
                <a:path w="9865995" h="2114550">
                  <a:moveTo>
                    <a:pt x="7820051" y="9524"/>
                  </a:moveTo>
                  <a:lnTo>
                    <a:pt x="7810526" y="9524"/>
                  </a:lnTo>
                  <a:lnTo>
                    <a:pt x="7810526" y="0"/>
                  </a:lnTo>
                  <a:lnTo>
                    <a:pt x="7820051" y="0"/>
                  </a:lnTo>
                  <a:lnTo>
                    <a:pt x="7820051" y="9524"/>
                  </a:lnTo>
                  <a:close/>
                </a:path>
                <a:path w="9865995" h="2114550">
                  <a:moveTo>
                    <a:pt x="7839101" y="9524"/>
                  </a:moveTo>
                  <a:lnTo>
                    <a:pt x="7829576" y="9524"/>
                  </a:lnTo>
                  <a:lnTo>
                    <a:pt x="7829576" y="0"/>
                  </a:lnTo>
                  <a:lnTo>
                    <a:pt x="7839101" y="0"/>
                  </a:lnTo>
                  <a:lnTo>
                    <a:pt x="7839101" y="9524"/>
                  </a:lnTo>
                  <a:close/>
                </a:path>
                <a:path w="9865995" h="2114550">
                  <a:moveTo>
                    <a:pt x="7858151" y="9524"/>
                  </a:moveTo>
                  <a:lnTo>
                    <a:pt x="7848626" y="9524"/>
                  </a:lnTo>
                  <a:lnTo>
                    <a:pt x="7848626" y="0"/>
                  </a:lnTo>
                  <a:lnTo>
                    <a:pt x="7858151" y="0"/>
                  </a:lnTo>
                  <a:lnTo>
                    <a:pt x="7858151" y="9524"/>
                  </a:lnTo>
                  <a:close/>
                </a:path>
                <a:path w="9865995" h="2114550">
                  <a:moveTo>
                    <a:pt x="7877201" y="9524"/>
                  </a:moveTo>
                  <a:lnTo>
                    <a:pt x="7867676" y="9524"/>
                  </a:lnTo>
                  <a:lnTo>
                    <a:pt x="7867676" y="0"/>
                  </a:lnTo>
                  <a:lnTo>
                    <a:pt x="7877201" y="0"/>
                  </a:lnTo>
                  <a:lnTo>
                    <a:pt x="7877201" y="9524"/>
                  </a:lnTo>
                  <a:close/>
                </a:path>
                <a:path w="9865995" h="2114550">
                  <a:moveTo>
                    <a:pt x="7896251" y="9524"/>
                  </a:moveTo>
                  <a:lnTo>
                    <a:pt x="7886726" y="9524"/>
                  </a:lnTo>
                  <a:lnTo>
                    <a:pt x="7886726" y="0"/>
                  </a:lnTo>
                  <a:lnTo>
                    <a:pt x="7896251" y="0"/>
                  </a:lnTo>
                  <a:lnTo>
                    <a:pt x="7896251" y="9524"/>
                  </a:lnTo>
                  <a:close/>
                </a:path>
                <a:path w="9865995" h="2114550">
                  <a:moveTo>
                    <a:pt x="7915301" y="9524"/>
                  </a:moveTo>
                  <a:lnTo>
                    <a:pt x="7905776" y="9524"/>
                  </a:lnTo>
                  <a:lnTo>
                    <a:pt x="7905776" y="0"/>
                  </a:lnTo>
                  <a:lnTo>
                    <a:pt x="7915301" y="0"/>
                  </a:lnTo>
                  <a:lnTo>
                    <a:pt x="7915301" y="9524"/>
                  </a:lnTo>
                  <a:close/>
                </a:path>
                <a:path w="9865995" h="2114550">
                  <a:moveTo>
                    <a:pt x="7934351" y="9524"/>
                  </a:moveTo>
                  <a:lnTo>
                    <a:pt x="7924826" y="9524"/>
                  </a:lnTo>
                  <a:lnTo>
                    <a:pt x="7924826" y="0"/>
                  </a:lnTo>
                  <a:lnTo>
                    <a:pt x="7934351" y="0"/>
                  </a:lnTo>
                  <a:lnTo>
                    <a:pt x="7934351" y="9524"/>
                  </a:lnTo>
                  <a:close/>
                </a:path>
                <a:path w="9865995" h="2114550">
                  <a:moveTo>
                    <a:pt x="7953401" y="9524"/>
                  </a:moveTo>
                  <a:lnTo>
                    <a:pt x="7943876" y="9524"/>
                  </a:lnTo>
                  <a:lnTo>
                    <a:pt x="7943876" y="0"/>
                  </a:lnTo>
                  <a:lnTo>
                    <a:pt x="7953401" y="0"/>
                  </a:lnTo>
                  <a:lnTo>
                    <a:pt x="7953401" y="9524"/>
                  </a:lnTo>
                  <a:close/>
                </a:path>
                <a:path w="9865995" h="2114550">
                  <a:moveTo>
                    <a:pt x="7972451" y="9524"/>
                  </a:moveTo>
                  <a:lnTo>
                    <a:pt x="7962926" y="9524"/>
                  </a:lnTo>
                  <a:lnTo>
                    <a:pt x="7962926" y="0"/>
                  </a:lnTo>
                  <a:lnTo>
                    <a:pt x="7972451" y="0"/>
                  </a:lnTo>
                  <a:lnTo>
                    <a:pt x="7972451" y="9524"/>
                  </a:lnTo>
                  <a:close/>
                </a:path>
                <a:path w="9865995" h="2114550">
                  <a:moveTo>
                    <a:pt x="7991501" y="9524"/>
                  </a:moveTo>
                  <a:lnTo>
                    <a:pt x="7981976" y="9524"/>
                  </a:lnTo>
                  <a:lnTo>
                    <a:pt x="7981976" y="0"/>
                  </a:lnTo>
                  <a:lnTo>
                    <a:pt x="7991501" y="0"/>
                  </a:lnTo>
                  <a:lnTo>
                    <a:pt x="7991501" y="9524"/>
                  </a:lnTo>
                  <a:close/>
                </a:path>
                <a:path w="9865995" h="2114550">
                  <a:moveTo>
                    <a:pt x="8010551" y="9524"/>
                  </a:moveTo>
                  <a:lnTo>
                    <a:pt x="8001026" y="9524"/>
                  </a:lnTo>
                  <a:lnTo>
                    <a:pt x="8001026" y="0"/>
                  </a:lnTo>
                  <a:lnTo>
                    <a:pt x="8010551" y="0"/>
                  </a:lnTo>
                  <a:lnTo>
                    <a:pt x="8010551" y="9524"/>
                  </a:lnTo>
                  <a:close/>
                </a:path>
                <a:path w="9865995" h="2114550">
                  <a:moveTo>
                    <a:pt x="8029601" y="9524"/>
                  </a:moveTo>
                  <a:lnTo>
                    <a:pt x="8020076" y="9524"/>
                  </a:lnTo>
                  <a:lnTo>
                    <a:pt x="8020076" y="0"/>
                  </a:lnTo>
                  <a:lnTo>
                    <a:pt x="8029601" y="0"/>
                  </a:lnTo>
                  <a:lnTo>
                    <a:pt x="8029601" y="9524"/>
                  </a:lnTo>
                  <a:close/>
                </a:path>
                <a:path w="9865995" h="2114550">
                  <a:moveTo>
                    <a:pt x="8048651" y="9524"/>
                  </a:moveTo>
                  <a:lnTo>
                    <a:pt x="8039126" y="9524"/>
                  </a:lnTo>
                  <a:lnTo>
                    <a:pt x="8039126" y="0"/>
                  </a:lnTo>
                  <a:lnTo>
                    <a:pt x="8048651" y="0"/>
                  </a:lnTo>
                  <a:lnTo>
                    <a:pt x="8048651" y="9524"/>
                  </a:lnTo>
                  <a:close/>
                </a:path>
                <a:path w="9865995" h="2114550">
                  <a:moveTo>
                    <a:pt x="8067701" y="9524"/>
                  </a:moveTo>
                  <a:lnTo>
                    <a:pt x="8058176" y="9524"/>
                  </a:lnTo>
                  <a:lnTo>
                    <a:pt x="8058176" y="0"/>
                  </a:lnTo>
                  <a:lnTo>
                    <a:pt x="8067701" y="0"/>
                  </a:lnTo>
                  <a:lnTo>
                    <a:pt x="8067701" y="9524"/>
                  </a:lnTo>
                  <a:close/>
                </a:path>
                <a:path w="9865995" h="2114550">
                  <a:moveTo>
                    <a:pt x="8086751" y="9524"/>
                  </a:moveTo>
                  <a:lnTo>
                    <a:pt x="8077226" y="9524"/>
                  </a:lnTo>
                  <a:lnTo>
                    <a:pt x="8077226" y="0"/>
                  </a:lnTo>
                  <a:lnTo>
                    <a:pt x="8086751" y="0"/>
                  </a:lnTo>
                  <a:lnTo>
                    <a:pt x="8086751" y="9524"/>
                  </a:lnTo>
                  <a:close/>
                </a:path>
                <a:path w="9865995" h="2114550">
                  <a:moveTo>
                    <a:pt x="8105801" y="9524"/>
                  </a:moveTo>
                  <a:lnTo>
                    <a:pt x="8096276" y="9524"/>
                  </a:lnTo>
                  <a:lnTo>
                    <a:pt x="8096276" y="0"/>
                  </a:lnTo>
                  <a:lnTo>
                    <a:pt x="8105801" y="0"/>
                  </a:lnTo>
                  <a:lnTo>
                    <a:pt x="8105801" y="9524"/>
                  </a:lnTo>
                  <a:close/>
                </a:path>
                <a:path w="9865995" h="2114550">
                  <a:moveTo>
                    <a:pt x="8124851" y="9524"/>
                  </a:moveTo>
                  <a:lnTo>
                    <a:pt x="8115326" y="9524"/>
                  </a:lnTo>
                  <a:lnTo>
                    <a:pt x="8115326" y="0"/>
                  </a:lnTo>
                  <a:lnTo>
                    <a:pt x="8124851" y="0"/>
                  </a:lnTo>
                  <a:lnTo>
                    <a:pt x="8124851" y="9524"/>
                  </a:lnTo>
                  <a:close/>
                </a:path>
                <a:path w="9865995" h="2114550">
                  <a:moveTo>
                    <a:pt x="8143901" y="9524"/>
                  </a:moveTo>
                  <a:lnTo>
                    <a:pt x="8134376" y="9524"/>
                  </a:lnTo>
                  <a:lnTo>
                    <a:pt x="8134376" y="0"/>
                  </a:lnTo>
                  <a:lnTo>
                    <a:pt x="8143901" y="0"/>
                  </a:lnTo>
                  <a:lnTo>
                    <a:pt x="8143901" y="9524"/>
                  </a:lnTo>
                  <a:close/>
                </a:path>
                <a:path w="9865995" h="2114550">
                  <a:moveTo>
                    <a:pt x="8162951" y="9524"/>
                  </a:moveTo>
                  <a:lnTo>
                    <a:pt x="8153426" y="9524"/>
                  </a:lnTo>
                  <a:lnTo>
                    <a:pt x="8153426" y="0"/>
                  </a:lnTo>
                  <a:lnTo>
                    <a:pt x="8162951" y="0"/>
                  </a:lnTo>
                  <a:lnTo>
                    <a:pt x="8162951" y="9524"/>
                  </a:lnTo>
                  <a:close/>
                </a:path>
                <a:path w="9865995" h="2114550">
                  <a:moveTo>
                    <a:pt x="8182001" y="9524"/>
                  </a:moveTo>
                  <a:lnTo>
                    <a:pt x="8172476" y="9524"/>
                  </a:lnTo>
                  <a:lnTo>
                    <a:pt x="8172476" y="0"/>
                  </a:lnTo>
                  <a:lnTo>
                    <a:pt x="8182001" y="0"/>
                  </a:lnTo>
                  <a:lnTo>
                    <a:pt x="8182001" y="9524"/>
                  </a:lnTo>
                  <a:close/>
                </a:path>
                <a:path w="9865995" h="2114550">
                  <a:moveTo>
                    <a:pt x="8201051" y="9524"/>
                  </a:moveTo>
                  <a:lnTo>
                    <a:pt x="8191526" y="9524"/>
                  </a:lnTo>
                  <a:lnTo>
                    <a:pt x="8191526" y="0"/>
                  </a:lnTo>
                  <a:lnTo>
                    <a:pt x="8201051" y="0"/>
                  </a:lnTo>
                  <a:lnTo>
                    <a:pt x="8201051" y="9524"/>
                  </a:lnTo>
                  <a:close/>
                </a:path>
                <a:path w="9865995" h="2114550">
                  <a:moveTo>
                    <a:pt x="8220101" y="9524"/>
                  </a:moveTo>
                  <a:lnTo>
                    <a:pt x="8210576" y="9524"/>
                  </a:lnTo>
                  <a:lnTo>
                    <a:pt x="8210576" y="0"/>
                  </a:lnTo>
                  <a:lnTo>
                    <a:pt x="8220101" y="0"/>
                  </a:lnTo>
                  <a:lnTo>
                    <a:pt x="8220101" y="9524"/>
                  </a:lnTo>
                  <a:close/>
                </a:path>
                <a:path w="9865995" h="2114550">
                  <a:moveTo>
                    <a:pt x="8239151" y="9524"/>
                  </a:moveTo>
                  <a:lnTo>
                    <a:pt x="8229626" y="9524"/>
                  </a:lnTo>
                  <a:lnTo>
                    <a:pt x="8229626" y="0"/>
                  </a:lnTo>
                  <a:lnTo>
                    <a:pt x="8239151" y="0"/>
                  </a:lnTo>
                  <a:lnTo>
                    <a:pt x="8239151" y="9524"/>
                  </a:lnTo>
                  <a:close/>
                </a:path>
                <a:path w="9865995" h="2114550">
                  <a:moveTo>
                    <a:pt x="8258201" y="9524"/>
                  </a:moveTo>
                  <a:lnTo>
                    <a:pt x="8248676" y="9524"/>
                  </a:lnTo>
                  <a:lnTo>
                    <a:pt x="8248676" y="0"/>
                  </a:lnTo>
                  <a:lnTo>
                    <a:pt x="8258201" y="0"/>
                  </a:lnTo>
                  <a:lnTo>
                    <a:pt x="8258201" y="9524"/>
                  </a:lnTo>
                  <a:close/>
                </a:path>
                <a:path w="9865995" h="2114550">
                  <a:moveTo>
                    <a:pt x="8277251" y="9524"/>
                  </a:moveTo>
                  <a:lnTo>
                    <a:pt x="8267726" y="9524"/>
                  </a:lnTo>
                  <a:lnTo>
                    <a:pt x="8267726" y="0"/>
                  </a:lnTo>
                  <a:lnTo>
                    <a:pt x="8277251" y="0"/>
                  </a:lnTo>
                  <a:lnTo>
                    <a:pt x="8277251" y="9524"/>
                  </a:lnTo>
                  <a:close/>
                </a:path>
                <a:path w="9865995" h="2114550">
                  <a:moveTo>
                    <a:pt x="8296301" y="9524"/>
                  </a:moveTo>
                  <a:lnTo>
                    <a:pt x="8286776" y="9524"/>
                  </a:lnTo>
                  <a:lnTo>
                    <a:pt x="8286776" y="0"/>
                  </a:lnTo>
                  <a:lnTo>
                    <a:pt x="8296301" y="0"/>
                  </a:lnTo>
                  <a:lnTo>
                    <a:pt x="8296301" y="9524"/>
                  </a:lnTo>
                  <a:close/>
                </a:path>
                <a:path w="9865995" h="2114550">
                  <a:moveTo>
                    <a:pt x="8315351" y="9524"/>
                  </a:moveTo>
                  <a:lnTo>
                    <a:pt x="8305826" y="9524"/>
                  </a:lnTo>
                  <a:lnTo>
                    <a:pt x="8305826" y="0"/>
                  </a:lnTo>
                  <a:lnTo>
                    <a:pt x="8315351" y="0"/>
                  </a:lnTo>
                  <a:lnTo>
                    <a:pt x="8315351" y="9524"/>
                  </a:lnTo>
                  <a:close/>
                </a:path>
                <a:path w="9865995" h="2114550">
                  <a:moveTo>
                    <a:pt x="8334401" y="9524"/>
                  </a:moveTo>
                  <a:lnTo>
                    <a:pt x="8324876" y="9524"/>
                  </a:lnTo>
                  <a:lnTo>
                    <a:pt x="8324876" y="0"/>
                  </a:lnTo>
                  <a:lnTo>
                    <a:pt x="8334401" y="0"/>
                  </a:lnTo>
                  <a:lnTo>
                    <a:pt x="8334401" y="9524"/>
                  </a:lnTo>
                  <a:close/>
                </a:path>
                <a:path w="9865995" h="2114550">
                  <a:moveTo>
                    <a:pt x="8353451" y="9524"/>
                  </a:moveTo>
                  <a:lnTo>
                    <a:pt x="8343926" y="9524"/>
                  </a:lnTo>
                  <a:lnTo>
                    <a:pt x="8343926" y="0"/>
                  </a:lnTo>
                  <a:lnTo>
                    <a:pt x="8353451" y="0"/>
                  </a:lnTo>
                  <a:lnTo>
                    <a:pt x="8353451" y="9524"/>
                  </a:lnTo>
                  <a:close/>
                </a:path>
                <a:path w="9865995" h="2114550">
                  <a:moveTo>
                    <a:pt x="8372501" y="9524"/>
                  </a:moveTo>
                  <a:lnTo>
                    <a:pt x="8362976" y="9524"/>
                  </a:lnTo>
                  <a:lnTo>
                    <a:pt x="8362976" y="0"/>
                  </a:lnTo>
                  <a:lnTo>
                    <a:pt x="8372501" y="0"/>
                  </a:lnTo>
                  <a:lnTo>
                    <a:pt x="8372501" y="9524"/>
                  </a:lnTo>
                  <a:close/>
                </a:path>
                <a:path w="9865995" h="2114550">
                  <a:moveTo>
                    <a:pt x="8391551" y="9524"/>
                  </a:moveTo>
                  <a:lnTo>
                    <a:pt x="8382026" y="9524"/>
                  </a:lnTo>
                  <a:lnTo>
                    <a:pt x="8382026" y="0"/>
                  </a:lnTo>
                  <a:lnTo>
                    <a:pt x="8391551" y="0"/>
                  </a:lnTo>
                  <a:lnTo>
                    <a:pt x="8391551" y="9524"/>
                  </a:lnTo>
                  <a:close/>
                </a:path>
                <a:path w="9865995" h="2114550">
                  <a:moveTo>
                    <a:pt x="8410601" y="9524"/>
                  </a:moveTo>
                  <a:lnTo>
                    <a:pt x="8401076" y="9524"/>
                  </a:lnTo>
                  <a:lnTo>
                    <a:pt x="8401076" y="0"/>
                  </a:lnTo>
                  <a:lnTo>
                    <a:pt x="8410601" y="0"/>
                  </a:lnTo>
                  <a:lnTo>
                    <a:pt x="8410601" y="9524"/>
                  </a:lnTo>
                  <a:close/>
                </a:path>
                <a:path w="9865995" h="2114550">
                  <a:moveTo>
                    <a:pt x="8429651" y="9524"/>
                  </a:moveTo>
                  <a:lnTo>
                    <a:pt x="8420126" y="9524"/>
                  </a:lnTo>
                  <a:lnTo>
                    <a:pt x="8420126" y="0"/>
                  </a:lnTo>
                  <a:lnTo>
                    <a:pt x="8429651" y="0"/>
                  </a:lnTo>
                  <a:lnTo>
                    <a:pt x="8429651" y="9524"/>
                  </a:lnTo>
                  <a:close/>
                </a:path>
                <a:path w="9865995" h="2114550">
                  <a:moveTo>
                    <a:pt x="8448701" y="9524"/>
                  </a:moveTo>
                  <a:lnTo>
                    <a:pt x="8439176" y="9524"/>
                  </a:lnTo>
                  <a:lnTo>
                    <a:pt x="8439176" y="0"/>
                  </a:lnTo>
                  <a:lnTo>
                    <a:pt x="8448701" y="0"/>
                  </a:lnTo>
                  <a:lnTo>
                    <a:pt x="8448701" y="9524"/>
                  </a:lnTo>
                  <a:close/>
                </a:path>
                <a:path w="9865995" h="2114550">
                  <a:moveTo>
                    <a:pt x="8467751" y="9524"/>
                  </a:moveTo>
                  <a:lnTo>
                    <a:pt x="8458226" y="9524"/>
                  </a:lnTo>
                  <a:lnTo>
                    <a:pt x="8458226" y="0"/>
                  </a:lnTo>
                  <a:lnTo>
                    <a:pt x="8467751" y="0"/>
                  </a:lnTo>
                  <a:lnTo>
                    <a:pt x="8467751" y="9524"/>
                  </a:lnTo>
                  <a:close/>
                </a:path>
                <a:path w="9865995" h="2114550">
                  <a:moveTo>
                    <a:pt x="8486801" y="9524"/>
                  </a:moveTo>
                  <a:lnTo>
                    <a:pt x="8477276" y="9524"/>
                  </a:lnTo>
                  <a:lnTo>
                    <a:pt x="8477276" y="0"/>
                  </a:lnTo>
                  <a:lnTo>
                    <a:pt x="8486801" y="0"/>
                  </a:lnTo>
                  <a:lnTo>
                    <a:pt x="8486801" y="9524"/>
                  </a:lnTo>
                  <a:close/>
                </a:path>
                <a:path w="9865995" h="2114550">
                  <a:moveTo>
                    <a:pt x="8505851" y="9524"/>
                  </a:moveTo>
                  <a:lnTo>
                    <a:pt x="8496326" y="9524"/>
                  </a:lnTo>
                  <a:lnTo>
                    <a:pt x="8496326" y="0"/>
                  </a:lnTo>
                  <a:lnTo>
                    <a:pt x="8505851" y="0"/>
                  </a:lnTo>
                  <a:lnTo>
                    <a:pt x="8505851" y="9524"/>
                  </a:lnTo>
                  <a:close/>
                </a:path>
                <a:path w="9865995" h="2114550">
                  <a:moveTo>
                    <a:pt x="8524901" y="9524"/>
                  </a:moveTo>
                  <a:lnTo>
                    <a:pt x="8515376" y="9524"/>
                  </a:lnTo>
                  <a:lnTo>
                    <a:pt x="8515376" y="0"/>
                  </a:lnTo>
                  <a:lnTo>
                    <a:pt x="8524901" y="0"/>
                  </a:lnTo>
                  <a:lnTo>
                    <a:pt x="8524901" y="9524"/>
                  </a:lnTo>
                  <a:close/>
                </a:path>
                <a:path w="9865995" h="2114550">
                  <a:moveTo>
                    <a:pt x="8543951" y="9524"/>
                  </a:moveTo>
                  <a:lnTo>
                    <a:pt x="8534426" y="9524"/>
                  </a:lnTo>
                  <a:lnTo>
                    <a:pt x="8534426" y="0"/>
                  </a:lnTo>
                  <a:lnTo>
                    <a:pt x="8543951" y="0"/>
                  </a:lnTo>
                  <a:lnTo>
                    <a:pt x="8543951" y="9524"/>
                  </a:lnTo>
                  <a:close/>
                </a:path>
                <a:path w="9865995" h="2114550">
                  <a:moveTo>
                    <a:pt x="8563001" y="9524"/>
                  </a:moveTo>
                  <a:lnTo>
                    <a:pt x="8553476" y="9524"/>
                  </a:lnTo>
                  <a:lnTo>
                    <a:pt x="8553476" y="0"/>
                  </a:lnTo>
                  <a:lnTo>
                    <a:pt x="8563001" y="0"/>
                  </a:lnTo>
                  <a:lnTo>
                    <a:pt x="8563001" y="9524"/>
                  </a:lnTo>
                  <a:close/>
                </a:path>
                <a:path w="9865995" h="2114550">
                  <a:moveTo>
                    <a:pt x="8582051" y="9524"/>
                  </a:moveTo>
                  <a:lnTo>
                    <a:pt x="8572526" y="9524"/>
                  </a:lnTo>
                  <a:lnTo>
                    <a:pt x="8572526" y="0"/>
                  </a:lnTo>
                  <a:lnTo>
                    <a:pt x="8582051" y="0"/>
                  </a:lnTo>
                  <a:lnTo>
                    <a:pt x="8582051" y="9524"/>
                  </a:lnTo>
                  <a:close/>
                </a:path>
                <a:path w="9865995" h="2114550">
                  <a:moveTo>
                    <a:pt x="8601101" y="9524"/>
                  </a:moveTo>
                  <a:lnTo>
                    <a:pt x="8591576" y="9524"/>
                  </a:lnTo>
                  <a:lnTo>
                    <a:pt x="8591576" y="0"/>
                  </a:lnTo>
                  <a:lnTo>
                    <a:pt x="8601101" y="0"/>
                  </a:lnTo>
                  <a:lnTo>
                    <a:pt x="8601101" y="9524"/>
                  </a:lnTo>
                  <a:close/>
                </a:path>
                <a:path w="9865995" h="2114550">
                  <a:moveTo>
                    <a:pt x="8620151" y="9524"/>
                  </a:moveTo>
                  <a:lnTo>
                    <a:pt x="8610626" y="9524"/>
                  </a:lnTo>
                  <a:lnTo>
                    <a:pt x="8610626" y="0"/>
                  </a:lnTo>
                  <a:lnTo>
                    <a:pt x="8620151" y="0"/>
                  </a:lnTo>
                  <a:lnTo>
                    <a:pt x="8620151" y="9524"/>
                  </a:lnTo>
                  <a:close/>
                </a:path>
                <a:path w="9865995" h="2114550">
                  <a:moveTo>
                    <a:pt x="8639201" y="9524"/>
                  </a:moveTo>
                  <a:lnTo>
                    <a:pt x="8629676" y="9524"/>
                  </a:lnTo>
                  <a:lnTo>
                    <a:pt x="8629676" y="0"/>
                  </a:lnTo>
                  <a:lnTo>
                    <a:pt x="8639201" y="0"/>
                  </a:lnTo>
                  <a:lnTo>
                    <a:pt x="8639201" y="9524"/>
                  </a:lnTo>
                  <a:close/>
                </a:path>
                <a:path w="9865995" h="2114550">
                  <a:moveTo>
                    <a:pt x="8658251" y="9524"/>
                  </a:moveTo>
                  <a:lnTo>
                    <a:pt x="8648726" y="9524"/>
                  </a:lnTo>
                  <a:lnTo>
                    <a:pt x="8648726" y="0"/>
                  </a:lnTo>
                  <a:lnTo>
                    <a:pt x="8658251" y="0"/>
                  </a:lnTo>
                  <a:lnTo>
                    <a:pt x="8658251" y="9524"/>
                  </a:lnTo>
                  <a:close/>
                </a:path>
                <a:path w="9865995" h="2114550">
                  <a:moveTo>
                    <a:pt x="8677301" y="9524"/>
                  </a:moveTo>
                  <a:lnTo>
                    <a:pt x="8667776" y="9524"/>
                  </a:lnTo>
                  <a:lnTo>
                    <a:pt x="8667776" y="0"/>
                  </a:lnTo>
                  <a:lnTo>
                    <a:pt x="8677301" y="0"/>
                  </a:lnTo>
                  <a:lnTo>
                    <a:pt x="8677301" y="9524"/>
                  </a:lnTo>
                  <a:close/>
                </a:path>
                <a:path w="9865995" h="2114550">
                  <a:moveTo>
                    <a:pt x="8696351" y="9524"/>
                  </a:moveTo>
                  <a:lnTo>
                    <a:pt x="8686826" y="9524"/>
                  </a:lnTo>
                  <a:lnTo>
                    <a:pt x="8686826" y="0"/>
                  </a:lnTo>
                  <a:lnTo>
                    <a:pt x="8696351" y="0"/>
                  </a:lnTo>
                  <a:lnTo>
                    <a:pt x="8696351" y="9524"/>
                  </a:lnTo>
                  <a:close/>
                </a:path>
                <a:path w="9865995" h="2114550">
                  <a:moveTo>
                    <a:pt x="8715401" y="9524"/>
                  </a:moveTo>
                  <a:lnTo>
                    <a:pt x="8705876" y="9524"/>
                  </a:lnTo>
                  <a:lnTo>
                    <a:pt x="8705876" y="0"/>
                  </a:lnTo>
                  <a:lnTo>
                    <a:pt x="8715401" y="0"/>
                  </a:lnTo>
                  <a:lnTo>
                    <a:pt x="8715401" y="9524"/>
                  </a:lnTo>
                  <a:close/>
                </a:path>
                <a:path w="9865995" h="2114550">
                  <a:moveTo>
                    <a:pt x="8734451" y="9524"/>
                  </a:moveTo>
                  <a:lnTo>
                    <a:pt x="8724926" y="9524"/>
                  </a:lnTo>
                  <a:lnTo>
                    <a:pt x="8724926" y="0"/>
                  </a:lnTo>
                  <a:lnTo>
                    <a:pt x="8734451" y="0"/>
                  </a:lnTo>
                  <a:lnTo>
                    <a:pt x="8734451" y="9524"/>
                  </a:lnTo>
                  <a:close/>
                </a:path>
                <a:path w="9865995" h="2114550">
                  <a:moveTo>
                    <a:pt x="8753501" y="9524"/>
                  </a:moveTo>
                  <a:lnTo>
                    <a:pt x="8743976" y="9524"/>
                  </a:lnTo>
                  <a:lnTo>
                    <a:pt x="8743976" y="0"/>
                  </a:lnTo>
                  <a:lnTo>
                    <a:pt x="8753501" y="0"/>
                  </a:lnTo>
                  <a:lnTo>
                    <a:pt x="8753501" y="9524"/>
                  </a:lnTo>
                  <a:close/>
                </a:path>
                <a:path w="9865995" h="2114550">
                  <a:moveTo>
                    <a:pt x="8772551" y="9524"/>
                  </a:moveTo>
                  <a:lnTo>
                    <a:pt x="8763026" y="9524"/>
                  </a:lnTo>
                  <a:lnTo>
                    <a:pt x="8763026" y="0"/>
                  </a:lnTo>
                  <a:lnTo>
                    <a:pt x="8772551" y="0"/>
                  </a:lnTo>
                  <a:lnTo>
                    <a:pt x="8772551" y="9524"/>
                  </a:lnTo>
                  <a:close/>
                </a:path>
                <a:path w="9865995" h="2114550">
                  <a:moveTo>
                    <a:pt x="8791601" y="9524"/>
                  </a:moveTo>
                  <a:lnTo>
                    <a:pt x="8782076" y="9524"/>
                  </a:lnTo>
                  <a:lnTo>
                    <a:pt x="8782076" y="0"/>
                  </a:lnTo>
                  <a:lnTo>
                    <a:pt x="8791601" y="0"/>
                  </a:lnTo>
                  <a:lnTo>
                    <a:pt x="8791601" y="9524"/>
                  </a:lnTo>
                  <a:close/>
                </a:path>
                <a:path w="9865995" h="2114550">
                  <a:moveTo>
                    <a:pt x="8810651" y="9524"/>
                  </a:moveTo>
                  <a:lnTo>
                    <a:pt x="8801126" y="9524"/>
                  </a:lnTo>
                  <a:lnTo>
                    <a:pt x="8801126" y="0"/>
                  </a:lnTo>
                  <a:lnTo>
                    <a:pt x="8810651" y="0"/>
                  </a:lnTo>
                  <a:lnTo>
                    <a:pt x="8810651" y="9524"/>
                  </a:lnTo>
                  <a:close/>
                </a:path>
                <a:path w="9865995" h="2114550">
                  <a:moveTo>
                    <a:pt x="8829701" y="9524"/>
                  </a:moveTo>
                  <a:lnTo>
                    <a:pt x="8820176" y="9524"/>
                  </a:lnTo>
                  <a:lnTo>
                    <a:pt x="8820176" y="0"/>
                  </a:lnTo>
                  <a:lnTo>
                    <a:pt x="8829701" y="0"/>
                  </a:lnTo>
                  <a:lnTo>
                    <a:pt x="8829701" y="9524"/>
                  </a:lnTo>
                  <a:close/>
                </a:path>
                <a:path w="9865995" h="2114550">
                  <a:moveTo>
                    <a:pt x="8848751" y="9524"/>
                  </a:moveTo>
                  <a:lnTo>
                    <a:pt x="8839226" y="9524"/>
                  </a:lnTo>
                  <a:lnTo>
                    <a:pt x="8839226" y="0"/>
                  </a:lnTo>
                  <a:lnTo>
                    <a:pt x="8848751" y="0"/>
                  </a:lnTo>
                  <a:lnTo>
                    <a:pt x="8848751" y="9524"/>
                  </a:lnTo>
                  <a:close/>
                </a:path>
                <a:path w="9865995" h="2114550">
                  <a:moveTo>
                    <a:pt x="8867801" y="9524"/>
                  </a:moveTo>
                  <a:lnTo>
                    <a:pt x="8858276" y="9524"/>
                  </a:lnTo>
                  <a:lnTo>
                    <a:pt x="8858276" y="0"/>
                  </a:lnTo>
                  <a:lnTo>
                    <a:pt x="8867801" y="0"/>
                  </a:lnTo>
                  <a:lnTo>
                    <a:pt x="8867801" y="9524"/>
                  </a:lnTo>
                  <a:close/>
                </a:path>
                <a:path w="9865995" h="2114550">
                  <a:moveTo>
                    <a:pt x="8886851" y="9524"/>
                  </a:moveTo>
                  <a:lnTo>
                    <a:pt x="8877326" y="9524"/>
                  </a:lnTo>
                  <a:lnTo>
                    <a:pt x="8877326" y="0"/>
                  </a:lnTo>
                  <a:lnTo>
                    <a:pt x="8886851" y="0"/>
                  </a:lnTo>
                  <a:lnTo>
                    <a:pt x="8886851" y="9524"/>
                  </a:lnTo>
                  <a:close/>
                </a:path>
                <a:path w="9865995" h="2114550">
                  <a:moveTo>
                    <a:pt x="8905901" y="9524"/>
                  </a:moveTo>
                  <a:lnTo>
                    <a:pt x="8896376" y="9524"/>
                  </a:lnTo>
                  <a:lnTo>
                    <a:pt x="8896376" y="0"/>
                  </a:lnTo>
                  <a:lnTo>
                    <a:pt x="8905901" y="0"/>
                  </a:lnTo>
                  <a:lnTo>
                    <a:pt x="8905901" y="9524"/>
                  </a:lnTo>
                  <a:close/>
                </a:path>
                <a:path w="9865995" h="2114550">
                  <a:moveTo>
                    <a:pt x="8924951" y="9524"/>
                  </a:moveTo>
                  <a:lnTo>
                    <a:pt x="8915426" y="9524"/>
                  </a:lnTo>
                  <a:lnTo>
                    <a:pt x="8915426" y="0"/>
                  </a:lnTo>
                  <a:lnTo>
                    <a:pt x="8924951" y="0"/>
                  </a:lnTo>
                  <a:lnTo>
                    <a:pt x="8924951" y="9524"/>
                  </a:lnTo>
                  <a:close/>
                </a:path>
                <a:path w="9865995" h="2114550">
                  <a:moveTo>
                    <a:pt x="8944001" y="9524"/>
                  </a:moveTo>
                  <a:lnTo>
                    <a:pt x="8934476" y="9524"/>
                  </a:lnTo>
                  <a:lnTo>
                    <a:pt x="8934476" y="0"/>
                  </a:lnTo>
                  <a:lnTo>
                    <a:pt x="8944001" y="0"/>
                  </a:lnTo>
                  <a:lnTo>
                    <a:pt x="8944001" y="9524"/>
                  </a:lnTo>
                  <a:close/>
                </a:path>
                <a:path w="9865995" h="2114550">
                  <a:moveTo>
                    <a:pt x="8963051" y="9524"/>
                  </a:moveTo>
                  <a:lnTo>
                    <a:pt x="8953526" y="9524"/>
                  </a:lnTo>
                  <a:lnTo>
                    <a:pt x="8953526" y="0"/>
                  </a:lnTo>
                  <a:lnTo>
                    <a:pt x="8963051" y="0"/>
                  </a:lnTo>
                  <a:lnTo>
                    <a:pt x="8963051" y="9524"/>
                  </a:lnTo>
                  <a:close/>
                </a:path>
                <a:path w="9865995" h="2114550">
                  <a:moveTo>
                    <a:pt x="8982101" y="9524"/>
                  </a:moveTo>
                  <a:lnTo>
                    <a:pt x="8972576" y="9524"/>
                  </a:lnTo>
                  <a:lnTo>
                    <a:pt x="8972576" y="0"/>
                  </a:lnTo>
                  <a:lnTo>
                    <a:pt x="8982101" y="0"/>
                  </a:lnTo>
                  <a:lnTo>
                    <a:pt x="8982101" y="9524"/>
                  </a:lnTo>
                  <a:close/>
                </a:path>
                <a:path w="9865995" h="2114550">
                  <a:moveTo>
                    <a:pt x="9001151" y="9524"/>
                  </a:moveTo>
                  <a:lnTo>
                    <a:pt x="8991626" y="9524"/>
                  </a:lnTo>
                  <a:lnTo>
                    <a:pt x="8991626" y="0"/>
                  </a:lnTo>
                  <a:lnTo>
                    <a:pt x="9001151" y="0"/>
                  </a:lnTo>
                  <a:lnTo>
                    <a:pt x="9001151" y="9524"/>
                  </a:lnTo>
                  <a:close/>
                </a:path>
                <a:path w="9865995" h="2114550">
                  <a:moveTo>
                    <a:pt x="9020201" y="9524"/>
                  </a:moveTo>
                  <a:lnTo>
                    <a:pt x="9010676" y="9524"/>
                  </a:lnTo>
                  <a:lnTo>
                    <a:pt x="9010676" y="0"/>
                  </a:lnTo>
                  <a:lnTo>
                    <a:pt x="9020201" y="0"/>
                  </a:lnTo>
                  <a:lnTo>
                    <a:pt x="9020201" y="9524"/>
                  </a:lnTo>
                  <a:close/>
                </a:path>
                <a:path w="9865995" h="2114550">
                  <a:moveTo>
                    <a:pt x="9039251" y="9524"/>
                  </a:moveTo>
                  <a:lnTo>
                    <a:pt x="9029726" y="9524"/>
                  </a:lnTo>
                  <a:lnTo>
                    <a:pt x="9029726" y="0"/>
                  </a:lnTo>
                  <a:lnTo>
                    <a:pt x="9039251" y="0"/>
                  </a:lnTo>
                  <a:lnTo>
                    <a:pt x="9039251" y="9524"/>
                  </a:lnTo>
                  <a:close/>
                </a:path>
                <a:path w="9865995" h="2114550">
                  <a:moveTo>
                    <a:pt x="9058301" y="9524"/>
                  </a:moveTo>
                  <a:lnTo>
                    <a:pt x="9048776" y="9524"/>
                  </a:lnTo>
                  <a:lnTo>
                    <a:pt x="9048776" y="0"/>
                  </a:lnTo>
                  <a:lnTo>
                    <a:pt x="9058301" y="0"/>
                  </a:lnTo>
                  <a:lnTo>
                    <a:pt x="9058301" y="9524"/>
                  </a:lnTo>
                  <a:close/>
                </a:path>
                <a:path w="9865995" h="2114550">
                  <a:moveTo>
                    <a:pt x="9077351" y="9524"/>
                  </a:moveTo>
                  <a:lnTo>
                    <a:pt x="9067826" y="9524"/>
                  </a:lnTo>
                  <a:lnTo>
                    <a:pt x="9067826" y="0"/>
                  </a:lnTo>
                  <a:lnTo>
                    <a:pt x="9077351" y="0"/>
                  </a:lnTo>
                  <a:lnTo>
                    <a:pt x="9077351" y="9524"/>
                  </a:lnTo>
                  <a:close/>
                </a:path>
                <a:path w="9865995" h="2114550">
                  <a:moveTo>
                    <a:pt x="9096401" y="9524"/>
                  </a:moveTo>
                  <a:lnTo>
                    <a:pt x="9086876" y="9524"/>
                  </a:lnTo>
                  <a:lnTo>
                    <a:pt x="9086876" y="0"/>
                  </a:lnTo>
                  <a:lnTo>
                    <a:pt x="9096401" y="0"/>
                  </a:lnTo>
                  <a:lnTo>
                    <a:pt x="9096401" y="9524"/>
                  </a:lnTo>
                  <a:close/>
                </a:path>
                <a:path w="9865995" h="2114550">
                  <a:moveTo>
                    <a:pt x="9115451" y="9524"/>
                  </a:moveTo>
                  <a:lnTo>
                    <a:pt x="9105926" y="9524"/>
                  </a:lnTo>
                  <a:lnTo>
                    <a:pt x="9105926" y="0"/>
                  </a:lnTo>
                  <a:lnTo>
                    <a:pt x="9115451" y="0"/>
                  </a:lnTo>
                  <a:lnTo>
                    <a:pt x="9115451" y="9524"/>
                  </a:lnTo>
                  <a:close/>
                </a:path>
                <a:path w="9865995" h="2114550">
                  <a:moveTo>
                    <a:pt x="9134501" y="9524"/>
                  </a:moveTo>
                  <a:lnTo>
                    <a:pt x="9124976" y="9524"/>
                  </a:lnTo>
                  <a:lnTo>
                    <a:pt x="9124976" y="0"/>
                  </a:lnTo>
                  <a:lnTo>
                    <a:pt x="9134501" y="0"/>
                  </a:lnTo>
                  <a:lnTo>
                    <a:pt x="9134501" y="9524"/>
                  </a:lnTo>
                  <a:close/>
                </a:path>
                <a:path w="9865995" h="2114550">
                  <a:moveTo>
                    <a:pt x="9153551" y="9524"/>
                  </a:moveTo>
                  <a:lnTo>
                    <a:pt x="9144026" y="9524"/>
                  </a:lnTo>
                  <a:lnTo>
                    <a:pt x="9144026" y="0"/>
                  </a:lnTo>
                  <a:lnTo>
                    <a:pt x="9153551" y="0"/>
                  </a:lnTo>
                  <a:lnTo>
                    <a:pt x="9153551" y="9524"/>
                  </a:lnTo>
                  <a:close/>
                </a:path>
                <a:path w="9865995" h="2114550">
                  <a:moveTo>
                    <a:pt x="9172601" y="9524"/>
                  </a:moveTo>
                  <a:lnTo>
                    <a:pt x="9163076" y="9524"/>
                  </a:lnTo>
                  <a:lnTo>
                    <a:pt x="9163076" y="0"/>
                  </a:lnTo>
                  <a:lnTo>
                    <a:pt x="9172601" y="0"/>
                  </a:lnTo>
                  <a:lnTo>
                    <a:pt x="9172601" y="9524"/>
                  </a:lnTo>
                  <a:close/>
                </a:path>
                <a:path w="9865995" h="2114550">
                  <a:moveTo>
                    <a:pt x="9191651" y="9524"/>
                  </a:moveTo>
                  <a:lnTo>
                    <a:pt x="9182126" y="9524"/>
                  </a:lnTo>
                  <a:lnTo>
                    <a:pt x="9182126" y="0"/>
                  </a:lnTo>
                  <a:lnTo>
                    <a:pt x="9191651" y="0"/>
                  </a:lnTo>
                  <a:lnTo>
                    <a:pt x="9191651" y="9524"/>
                  </a:lnTo>
                  <a:close/>
                </a:path>
                <a:path w="9865995" h="2114550">
                  <a:moveTo>
                    <a:pt x="9210701" y="9524"/>
                  </a:moveTo>
                  <a:lnTo>
                    <a:pt x="9201176" y="9524"/>
                  </a:lnTo>
                  <a:lnTo>
                    <a:pt x="9201176" y="0"/>
                  </a:lnTo>
                  <a:lnTo>
                    <a:pt x="9210701" y="0"/>
                  </a:lnTo>
                  <a:lnTo>
                    <a:pt x="9210701" y="9524"/>
                  </a:lnTo>
                  <a:close/>
                </a:path>
                <a:path w="9865995" h="2114550">
                  <a:moveTo>
                    <a:pt x="9229751" y="9524"/>
                  </a:moveTo>
                  <a:lnTo>
                    <a:pt x="9220226" y="9524"/>
                  </a:lnTo>
                  <a:lnTo>
                    <a:pt x="9220226" y="0"/>
                  </a:lnTo>
                  <a:lnTo>
                    <a:pt x="9229751" y="0"/>
                  </a:lnTo>
                  <a:lnTo>
                    <a:pt x="9229751" y="9524"/>
                  </a:lnTo>
                  <a:close/>
                </a:path>
                <a:path w="9865995" h="2114550">
                  <a:moveTo>
                    <a:pt x="9248801" y="9524"/>
                  </a:moveTo>
                  <a:lnTo>
                    <a:pt x="9239276" y="9524"/>
                  </a:lnTo>
                  <a:lnTo>
                    <a:pt x="9239276" y="0"/>
                  </a:lnTo>
                  <a:lnTo>
                    <a:pt x="9248801" y="0"/>
                  </a:lnTo>
                  <a:lnTo>
                    <a:pt x="9248801" y="9524"/>
                  </a:lnTo>
                  <a:close/>
                </a:path>
                <a:path w="9865995" h="2114550">
                  <a:moveTo>
                    <a:pt x="9267851" y="9524"/>
                  </a:moveTo>
                  <a:lnTo>
                    <a:pt x="9258326" y="9524"/>
                  </a:lnTo>
                  <a:lnTo>
                    <a:pt x="9258326" y="0"/>
                  </a:lnTo>
                  <a:lnTo>
                    <a:pt x="9267851" y="0"/>
                  </a:lnTo>
                  <a:lnTo>
                    <a:pt x="9267851" y="9524"/>
                  </a:lnTo>
                  <a:close/>
                </a:path>
                <a:path w="9865995" h="2114550">
                  <a:moveTo>
                    <a:pt x="9286901" y="9524"/>
                  </a:moveTo>
                  <a:lnTo>
                    <a:pt x="9277376" y="9524"/>
                  </a:lnTo>
                  <a:lnTo>
                    <a:pt x="9277376" y="0"/>
                  </a:lnTo>
                  <a:lnTo>
                    <a:pt x="9286901" y="0"/>
                  </a:lnTo>
                  <a:lnTo>
                    <a:pt x="9286901" y="9524"/>
                  </a:lnTo>
                  <a:close/>
                </a:path>
                <a:path w="9865995" h="2114550">
                  <a:moveTo>
                    <a:pt x="9305951" y="9524"/>
                  </a:moveTo>
                  <a:lnTo>
                    <a:pt x="9296426" y="9524"/>
                  </a:lnTo>
                  <a:lnTo>
                    <a:pt x="9296426" y="0"/>
                  </a:lnTo>
                  <a:lnTo>
                    <a:pt x="9305951" y="0"/>
                  </a:lnTo>
                  <a:lnTo>
                    <a:pt x="9305951" y="9524"/>
                  </a:lnTo>
                  <a:close/>
                </a:path>
                <a:path w="9865995" h="2114550">
                  <a:moveTo>
                    <a:pt x="9325001" y="9524"/>
                  </a:moveTo>
                  <a:lnTo>
                    <a:pt x="9315476" y="9524"/>
                  </a:lnTo>
                  <a:lnTo>
                    <a:pt x="9315476" y="0"/>
                  </a:lnTo>
                  <a:lnTo>
                    <a:pt x="9325001" y="0"/>
                  </a:lnTo>
                  <a:lnTo>
                    <a:pt x="9325001" y="9524"/>
                  </a:lnTo>
                  <a:close/>
                </a:path>
                <a:path w="9865995" h="2114550">
                  <a:moveTo>
                    <a:pt x="9344051" y="9524"/>
                  </a:moveTo>
                  <a:lnTo>
                    <a:pt x="9334526" y="9524"/>
                  </a:lnTo>
                  <a:lnTo>
                    <a:pt x="9334526" y="0"/>
                  </a:lnTo>
                  <a:lnTo>
                    <a:pt x="9344051" y="0"/>
                  </a:lnTo>
                  <a:lnTo>
                    <a:pt x="9344051" y="9524"/>
                  </a:lnTo>
                  <a:close/>
                </a:path>
                <a:path w="9865995" h="2114550">
                  <a:moveTo>
                    <a:pt x="9363101" y="9524"/>
                  </a:moveTo>
                  <a:lnTo>
                    <a:pt x="9353576" y="9524"/>
                  </a:lnTo>
                  <a:lnTo>
                    <a:pt x="9353576" y="0"/>
                  </a:lnTo>
                  <a:lnTo>
                    <a:pt x="9363101" y="0"/>
                  </a:lnTo>
                  <a:lnTo>
                    <a:pt x="9363101" y="9524"/>
                  </a:lnTo>
                  <a:close/>
                </a:path>
                <a:path w="9865995" h="2114550">
                  <a:moveTo>
                    <a:pt x="9382151" y="9524"/>
                  </a:moveTo>
                  <a:lnTo>
                    <a:pt x="9372626" y="9524"/>
                  </a:lnTo>
                  <a:lnTo>
                    <a:pt x="9372626" y="0"/>
                  </a:lnTo>
                  <a:lnTo>
                    <a:pt x="9382151" y="0"/>
                  </a:lnTo>
                  <a:lnTo>
                    <a:pt x="9382151" y="9524"/>
                  </a:lnTo>
                  <a:close/>
                </a:path>
                <a:path w="9865995" h="2114550">
                  <a:moveTo>
                    <a:pt x="9401201" y="9524"/>
                  </a:moveTo>
                  <a:lnTo>
                    <a:pt x="9391676" y="9524"/>
                  </a:lnTo>
                  <a:lnTo>
                    <a:pt x="9391676" y="0"/>
                  </a:lnTo>
                  <a:lnTo>
                    <a:pt x="9401201" y="0"/>
                  </a:lnTo>
                  <a:lnTo>
                    <a:pt x="9401201" y="9524"/>
                  </a:lnTo>
                  <a:close/>
                </a:path>
                <a:path w="9865995" h="2114550">
                  <a:moveTo>
                    <a:pt x="9420251" y="9524"/>
                  </a:moveTo>
                  <a:lnTo>
                    <a:pt x="9410726" y="9524"/>
                  </a:lnTo>
                  <a:lnTo>
                    <a:pt x="9410726" y="0"/>
                  </a:lnTo>
                  <a:lnTo>
                    <a:pt x="9420251" y="0"/>
                  </a:lnTo>
                  <a:lnTo>
                    <a:pt x="9420251" y="9524"/>
                  </a:lnTo>
                  <a:close/>
                </a:path>
                <a:path w="9865995" h="2114550">
                  <a:moveTo>
                    <a:pt x="9439301" y="9524"/>
                  </a:moveTo>
                  <a:lnTo>
                    <a:pt x="9429776" y="9524"/>
                  </a:lnTo>
                  <a:lnTo>
                    <a:pt x="9429776" y="0"/>
                  </a:lnTo>
                  <a:lnTo>
                    <a:pt x="9439301" y="0"/>
                  </a:lnTo>
                  <a:lnTo>
                    <a:pt x="9439301" y="9524"/>
                  </a:lnTo>
                  <a:close/>
                </a:path>
                <a:path w="9865995" h="2114550">
                  <a:moveTo>
                    <a:pt x="9458351" y="9524"/>
                  </a:moveTo>
                  <a:lnTo>
                    <a:pt x="9448826" y="9524"/>
                  </a:lnTo>
                  <a:lnTo>
                    <a:pt x="9448826" y="0"/>
                  </a:lnTo>
                  <a:lnTo>
                    <a:pt x="9458351" y="0"/>
                  </a:lnTo>
                  <a:lnTo>
                    <a:pt x="9458351" y="9524"/>
                  </a:lnTo>
                  <a:close/>
                </a:path>
                <a:path w="9865995" h="2114550">
                  <a:moveTo>
                    <a:pt x="9477401" y="9524"/>
                  </a:moveTo>
                  <a:lnTo>
                    <a:pt x="9467876" y="9524"/>
                  </a:lnTo>
                  <a:lnTo>
                    <a:pt x="9467876" y="0"/>
                  </a:lnTo>
                  <a:lnTo>
                    <a:pt x="9477401" y="0"/>
                  </a:lnTo>
                  <a:lnTo>
                    <a:pt x="9477401" y="9524"/>
                  </a:lnTo>
                  <a:close/>
                </a:path>
                <a:path w="9865995" h="2114550">
                  <a:moveTo>
                    <a:pt x="9496451" y="9524"/>
                  </a:moveTo>
                  <a:lnTo>
                    <a:pt x="9486926" y="9524"/>
                  </a:lnTo>
                  <a:lnTo>
                    <a:pt x="9486926" y="0"/>
                  </a:lnTo>
                  <a:lnTo>
                    <a:pt x="9496451" y="0"/>
                  </a:lnTo>
                  <a:lnTo>
                    <a:pt x="9496451" y="9524"/>
                  </a:lnTo>
                  <a:close/>
                </a:path>
                <a:path w="9865995" h="2114550">
                  <a:moveTo>
                    <a:pt x="9515501" y="9524"/>
                  </a:moveTo>
                  <a:lnTo>
                    <a:pt x="9505976" y="9524"/>
                  </a:lnTo>
                  <a:lnTo>
                    <a:pt x="9505976" y="0"/>
                  </a:lnTo>
                  <a:lnTo>
                    <a:pt x="9515501" y="0"/>
                  </a:lnTo>
                  <a:lnTo>
                    <a:pt x="9515501" y="9524"/>
                  </a:lnTo>
                  <a:close/>
                </a:path>
                <a:path w="9865995" h="2114550">
                  <a:moveTo>
                    <a:pt x="9534550" y="9524"/>
                  </a:moveTo>
                  <a:lnTo>
                    <a:pt x="9525025" y="9524"/>
                  </a:lnTo>
                  <a:lnTo>
                    <a:pt x="9525025" y="0"/>
                  </a:lnTo>
                  <a:lnTo>
                    <a:pt x="9534550" y="0"/>
                  </a:lnTo>
                  <a:lnTo>
                    <a:pt x="9534550" y="9524"/>
                  </a:lnTo>
                  <a:close/>
                </a:path>
                <a:path w="9865995" h="2114550">
                  <a:moveTo>
                    <a:pt x="9553600" y="9524"/>
                  </a:moveTo>
                  <a:lnTo>
                    <a:pt x="9544075" y="9524"/>
                  </a:lnTo>
                  <a:lnTo>
                    <a:pt x="9544075" y="0"/>
                  </a:lnTo>
                  <a:lnTo>
                    <a:pt x="9553600" y="0"/>
                  </a:lnTo>
                  <a:lnTo>
                    <a:pt x="9553600" y="9524"/>
                  </a:lnTo>
                  <a:close/>
                </a:path>
                <a:path w="9865995" h="2114550">
                  <a:moveTo>
                    <a:pt x="9572650" y="9524"/>
                  </a:moveTo>
                  <a:lnTo>
                    <a:pt x="9563125" y="9524"/>
                  </a:lnTo>
                  <a:lnTo>
                    <a:pt x="9563125" y="0"/>
                  </a:lnTo>
                  <a:lnTo>
                    <a:pt x="9572650" y="0"/>
                  </a:lnTo>
                  <a:lnTo>
                    <a:pt x="9572650" y="9524"/>
                  </a:lnTo>
                  <a:close/>
                </a:path>
                <a:path w="9865995" h="2114550">
                  <a:moveTo>
                    <a:pt x="9591385" y="9776"/>
                  </a:moveTo>
                  <a:lnTo>
                    <a:pt x="9588296" y="9644"/>
                  </a:lnTo>
                  <a:lnTo>
                    <a:pt x="9585206" y="9564"/>
                  </a:lnTo>
                  <a:lnTo>
                    <a:pt x="9582113" y="9536"/>
                  </a:lnTo>
                  <a:lnTo>
                    <a:pt x="9582198" y="198"/>
                  </a:lnTo>
                  <a:lnTo>
                    <a:pt x="9591762" y="955"/>
                  </a:lnTo>
                  <a:lnTo>
                    <a:pt x="9591385" y="9776"/>
                  </a:lnTo>
                  <a:close/>
                </a:path>
                <a:path w="9865995" h="2114550">
                  <a:moveTo>
                    <a:pt x="9609798" y="11180"/>
                  </a:moveTo>
                  <a:lnTo>
                    <a:pt x="9606740" y="10844"/>
                  </a:lnTo>
                  <a:lnTo>
                    <a:pt x="9603680" y="10559"/>
                  </a:lnTo>
                  <a:lnTo>
                    <a:pt x="9600616" y="10325"/>
                  </a:lnTo>
                  <a:lnTo>
                    <a:pt x="9601273" y="1708"/>
                  </a:lnTo>
                  <a:lnTo>
                    <a:pt x="9610757" y="2458"/>
                  </a:lnTo>
                  <a:lnTo>
                    <a:pt x="9609798" y="11180"/>
                  </a:lnTo>
                  <a:close/>
                </a:path>
                <a:path w="9865995" h="2114550">
                  <a:moveTo>
                    <a:pt x="9627989" y="13796"/>
                  </a:moveTo>
                  <a:lnTo>
                    <a:pt x="9624974" y="13260"/>
                  </a:lnTo>
                  <a:lnTo>
                    <a:pt x="9621953" y="12774"/>
                  </a:lnTo>
                  <a:lnTo>
                    <a:pt x="9618924" y="12338"/>
                  </a:lnTo>
                  <a:lnTo>
                    <a:pt x="9620238" y="3209"/>
                  </a:lnTo>
                  <a:lnTo>
                    <a:pt x="9624663" y="3559"/>
                  </a:lnTo>
                  <a:lnTo>
                    <a:pt x="9629599" y="4748"/>
                  </a:lnTo>
                  <a:lnTo>
                    <a:pt x="9627989" y="13796"/>
                  </a:lnTo>
                  <a:close/>
                </a:path>
                <a:path w="9865995" h="2114550">
                  <a:moveTo>
                    <a:pt x="9646019" y="17630"/>
                  </a:moveTo>
                  <a:lnTo>
                    <a:pt x="9643029" y="16889"/>
                  </a:lnTo>
                  <a:lnTo>
                    <a:pt x="9640028" y="16199"/>
                  </a:lnTo>
                  <a:lnTo>
                    <a:pt x="9637016" y="15558"/>
                  </a:lnTo>
                  <a:lnTo>
                    <a:pt x="9638840" y="6974"/>
                  </a:lnTo>
                  <a:lnTo>
                    <a:pt x="9648106" y="9206"/>
                  </a:lnTo>
                  <a:lnTo>
                    <a:pt x="9646019" y="17630"/>
                  </a:lnTo>
                  <a:close/>
                </a:path>
                <a:path w="9865995" h="2114550">
                  <a:moveTo>
                    <a:pt x="9663762" y="22661"/>
                  </a:moveTo>
                  <a:lnTo>
                    <a:pt x="9660838" y="21725"/>
                  </a:lnTo>
                  <a:lnTo>
                    <a:pt x="9657895" y="20837"/>
                  </a:lnTo>
                  <a:lnTo>
                    <a:pt x="9654936" y="19998"/>
                  </a:lnTo>
                  <a:lnTo>
                    <a:pt x="9657365" y="11435"/>
                  </a:lnTo>
                  <a:lnTo>
                    <a:pt x="9666639" y="13669"/>
                  </a:lnTo>
                  <a:lnTo>
                    <a:pt x="9663762" y="22661"/>
                  </a:lnTo>
                  <a:close/>
                </a:path>
                <a:path w="9865995" h="2114550">
                  <a:moveTo>
                    <a:pt x="9681109" y="28856"/>
                  </a:moveTo>
                  <a:lnTo>
                    <a:pt x="9678256" y="27728"/>
                  </a:lnTo>
                  <a:lnTo>
                    <a:pt x="9675382" y="26648"/>
                  </a:lnTo>
                  <a:lnTo>
                    <a:pt x="9672489" y="25614"/>
                  </a:lnTo>
                  <a:lnTo>
                    <a:pt x="9675531" y="17095"/>
                  </a:lnTo>
                  <a:lnTo>
                    <a:pt x="9684318" y="20735"/>
                  </a:lnTo>
                  <a:lnTo>
                    <a:pt x="9681109" y="28856"/>
                  </a:lnTo>
                  <a:close/>
                </a:path>
                <a:path w="9865995" h="2114550">
                  <a:moveTo>
                    <a:pt x="9698000" y="36191"/>
                  </a:moveTo>
                  <a:lnTo>
                    <a:pt x="9695228" y="34875"/>
                  </a:lnTo>
                  <a:lnTo>
                    <a:pt x="9692433" y="33606"/>
                  </a:lnTo>
                  <a:lnTo>
                    <a:pt x="9689615" y="32382"/>
                  </a:lnTo>
                  <a:lnTo>
                    <a:pt x="9693094" y="24370"/>
                  </a:lnTo>
                  <a:lnTo>
                    <a:pt x="9701881" y="28010"/>
                  </a:lnTo>
                  <a:lnTo>
                    <a:pt x="9698000" y="36191"/>
                  </a:lnTo>
                  <a:close/>
                </a:path>
                <a:path w="9865995" h="2114550">
                  <a:moveTo>
                    <a:pt x="9714376" y="44641"/>
                  </a:moveTo>
                  <a:lnTo>
                    <a:pt x="9711688" y="43139"/>
                  </a:lnTo>
                  <a:lnTo>
                    <a:pt x="9708981" y="41684"/>
                  </a:lnTo>
                  <a:lnTo>
                    <a:pt x="9706256" y="40278"/>
                  </a:lnTo>
                  <a:lnTo>
                    <a:pt x="9710592" y="31873"/>
                  </a:lnTo>
                  <a:lnTo>
                    <a:pt x="9718731" y="36852"/>
                  </a:lnTo>
                  <a:lnTo>
                    <a:pt x="9714376" y="44641"/>
                  </a:lnTo>
                  <a:close/>
                </a:path>
                <a:path w="9865995" h="2114550">
                  <a:moveTo>
                    <a:pt x="9730183" y="54184"/>
                  </a:moveTo>
                  <a:lnTo>
                    <a:pt x="9727604" y="52507"/>
                  </a:lnTo>
                  <a:lnTo>
                    <a:pt x="9724995" y="50871"/>
                  </a:lnTo>
                  <a:lnTo>
                    <a:pt x="9722355" y="49277"/>
                  </a:lnTo>
                  <a:lnTo>
                    <a:pt x="9726855" y="41823"/>
                  </a:lnTo>
                  <a:lnTo>
                    <a:pt x="9734986" y="46797"/>
                  </a:lnTo>
                  <a:lnTo>
                    <a:pt x="9730183" y="54184"/>
                  </a:lnTo>
                  <a:close/>
                </a:path>
                <a:path w="9865995" h="2114550">
                  <a:moveTo>
                    <a:pt x="9745243" y="64708"/>
                  </a:moveTo>
                  <a:lnTo>
                    <a:pt x="9742798" y="62875"/>
                  </a:lnTo>
                  <a:lnTo>
                    <a:pt x="9740319" y="61080"/>
                  </a:lnTo>
                  <a:lnTo>
                    <a:pt x="9737806" y="59324"/>
                  </a:lnTo>
                  <a:lnTo>
                    <a:pt x="9743094" y="51758"/>
                  </a:lnTo>
                  <a:lnTo>
                    <a:pt x="9747431" y="54411"/>
                  </a:lnTo>
                  <a:lnTo>
                    <a:pt x="9750804" y="57289"/>
                  </a:lnTo>
                  <a:lnTo>
                    <a:pt x="9745243" y="64708"/>
                  </a:lnTo>
                  <a:close/>
                </a:path>
                <a:path w="9865995" h="2114550">
                  <a:moveTo>
                    <a:pt x="9759608" y="76240"/>
                  </a:moveTo>
                  <a:lnTo>
                    <a:pt x="9757289" y="74247"/>
                  </a:lnTo>
                  <a:lnTo>
                    <a:pt x="9754924" y="72283"/>
                  </a:lnTo>
                  <a:lnTo>
                    <a:pt x="9752513" y="70347"/>
                  </a:lnTo>
                  <a:lnTo>
                    <a:pt x="9758040" y="63464"/>
                  </a:lnTo>
                  <a:lnTo>
                    <a:pt x="9765279" y="69641"/>
                  </a:lnTo>
                  <a:lnTo>
                    <a:pt x="9759608" y="76240"/>
                  </a:lnTo>
                  <a:close/>
                </a:path>
                <a:path w="9865995" h="2114550">
                  <a:moveTo>
                    <a:pt x="9773246" y="88777"/>
                  </a:moveTo>
                  <a:lnTo>
                    <a:pt x="9771038" y="86608"/>
                  </a:lnTo>
                  <a:lnTo>
                    <a:pt x="9768796" y="84477"/>
                  </a:lnTo>
                  <a:lnTo>
                    <a:pt x="9766519" y="82384"/>
                  </a:lnTo>
                  <a:lnTo>
                    <a:pt x="9772539" y="75836"/>
                  </a:lnTo>
                  <a:lnTo>
                    <a:pt x="9779839" y="82066"/>
                  </a:lnTo>
                  <a:lnTo>
                    <a:pt x="9773246" y="88777"/>
                  </a:lnTo>
                  <a:close/>
                </a:path>
                <a:path w="9865995" h="2114550">
                  <a:moveTo>
                    <a:pt x="9786023" y="102214"/>
                  </a:moveTo>
                  <a:lnTo>
                    <a:pt x="9783964" y="99898"/>
                  </a:lnTo>
                  <a:lnTo>
                    <a:pt x="9781875" y="97626"/>
                  </a:lnTo>
                  <a:lnTo>
                    <a:pt x="9779756" y="95398"/>
                  </a:lnTo>
                  <a:lnTo>
                    <a:pt x="9786368" y="89109"/>
                  </a:lnTo>
                  <a:lnTo>
                    <a:pt x="9792578" y="96387"/>
                  </a:lnTo>
                  <a:lnTo>
                    <a:pt x="9786023" y="102214"/>
                  </a:lnTo>
                  <a:close/>
                </a:path>
                <a:path w="9865995" h="2114550">
                  <a:moveTo>
                    <a:pt x="9797813" y="116399"/>
                  </a:moveTo>
                  <a:lnTo>
                    <a:pt x="9795926" y="113967"/>
                  </a:lnTo>
                  <a:lnTo>
                    <a:pt x="9794004" y="111574"/>
                  </a:lnTo>
                  <a:lnTo>
                    <a:pt x="9792046" y="109219"/>
                  </a:lnTo>
                  <a:lnTo>
                    <a:pt x="9798763" y="103635"/>
                  </a:lnTo>
                  <a:lnTo>
                    <a:pt x="9804937" y="110870"/>
                  </a:lnTo>
                  <a:lnTo>
                    <a:pt x="9797813" y="116399"/>
                  </a:lnTo>
                  <a:close/>
                </a:path>
                <a:path w="9865995" h="2114550">
                  <a:moveTo>
                    <a:pt x="9808581" y="131271"/>
                  </a:moveTo>
                  <a:lnTo>
                    <a:pt x="9806866" y="128727"/>
                  </a:lnTo>
                  <a:lnTo>
                    <a:pt x="9805114" y="126222"/>
                  </a:lnTo>
                  <a:lnTo>
                    <a:pt x="9803327" y="123755"/>
                  </a:lnTo>
                  <a:lnTo>
                    <a:pt x="9811099" y="118124"/>
                  </a:lnTo>
                  <a:lnTo>
                    <a:pt x="9816058" y="126228"/>
                  </a:lnTo>
                  <a:lnTo>
                    <a:pt x="9808581" y="131271"/>
                  </a:lnTo>
                  <a:close/>
                </a:path>
                <a:path w="9865995" h="2114550">
                  <a:moveTo>
                    <a:pt x="9818386" y="146911"/>
                  </a:moveTo>
                  <a:lnTo>
                    <a:pt x="9816841" y="144253"/>
                  </a:lnTo>
                  <a:lnTo>
                    <a:pt x="9815250" y="141618"/>
                  </a:lnTo>
                  <a:lnTo>
                    <a:pt x="9813614" y="139008"/>
                  </a:lnTo>
                  <a:lnTo>
                    <a:pt x="9821032" y="134359"/>
                  </a:lnTo>
                  <a:lnTo>
                    <a:pt x="9826003" y="142485"/>
                  </a:lnTo>
                  <a:lnTo>
                    <a:pt x="9818386" y="146911"/>
                  </a:lnTo>
                  <a:close/>
                </a:path>
                <a:path w="9865995" h="2114550">
                  <a:moveTo>
                    <a:pt x="9827117" y="163152"/>
                  </a:moveTo>
                  <a:lnTo>
                    <a:pt x="9825748" y="160390"/>
                  </a:lnTo>
                  <a:lnTo>
                    <a:pt x="9824339" y="157659"/>
                  </a:lnTo>
                  <a:lnTo>
                    <a:pt x="9822889" y="154961"/>
                  </a:lnTo>
                  <a:lnTo>
                    <a:pt x="9830977" y="150615"/>
                  </a:lnTo>
                  <a:lnTo>
                    <a:pt x="9834358" y="156141"/>
                  </a:lnTo>
                  <a:lnTo>
                    <a:pt x="9835535" y="158982"/>
                  </a:lnTo>
                  <a:lnTo>
                    <a:pt x="9827117" y="163152"/>
                  </a:lnTo>
                  <a:close/>
                </a:path>
                <a:path w="9865995" h="2114550">
                  <a:moveTo>
                    <a:pt x="9834734" y="179917"/>
                  </a:moveTo>
                  <a:lnTo>
                    <a:pt x="9833558" y="177082"/>
                  </a:lnTo>
                  <a:lnTo>
                    <a:pt x="9832336" y="174267"/>
                  </a:lnTo>
                  <a:lnTo>
                    <a:pt x="9831066" y="171472"/>
                  </a:lnTo>
                  <a:lnTo>
                    <a:pt x="9839181" y="167784"/>
                  </a:lnTo>
                  <a:lnTo>
                    <a:pt x="9842818" y="176565"/>
                  </a:lnTo>
                  <a:lnTo>
                    <a:pt x="9834734" y="179917"/>
                  </a:lnTo>
                  <a:close/>
                </a:path>
                <a:path w="9865995" h="2114550">
                  <a:moveTo>
                    <a:pt x="9841218" y="197153"/>
                  </a:moveTo>
                  <a:lnTo>
                    <a:pt x="9840199" y="194147"/>
                  </a:lnTo>
                  <a:lnTo>
                    <a:pt x="9839195" y="191338"/>
                  </a:lnTo>
                  <a:lnTo>
                    <a:pt x="9838121" y="188482"/>
                  </a:lnTo>
                  <a:lnTo>
                    <a:pt x="9846455" y="185345"/>
                  </a:lnTo>
                  <a:lnTo>
                    <a:pt x="9850101" y="194147"/>
                  </a:lnTo>
                  <a:lnTo>
                    <a:pt x="9841218" y="197153"/>
                  </a:lnTo>
                  <a:close/>
                </a:path>
                <a:path w="9865995" h="2114550">
                  <a:moveTo>
                    <a:pt x="9846548" y="214804"/>
                  </a:moveTo>
                  <a:lnTo>
                    <a:pt x="9845760" y="211838"/>
                  </a:lnTo>
                  <a:lnTo>
                    <a:pt x="9844921" y="208881"/>
                  </a:lnTo>
                  <a:lnTo>
                    <a:pt x="9844030" y="205934"/>
                  </a:lnTo>
                  <a:lnTo>
                    <a:pt x="9852848" y="203269"/>
                  </a:lnTo>
                  <a:lnTo>
                    <a:pt x="9855080" y="212536"/>
                  </a:lnTo>
                  <a:lnTo>
                    <a:pt x="9846548" y="214804"/>
                  </a:lnTo>
                  <a:close/>
                </a:path>
                <a:path w="9865995" h="2114550">
                  <a:moveTo>
                    <a:pt x="9850691" y="232795"/>
                  </a:moveTo>
                  <a:lnTo>
                    <a:pt x="9850100" y="229769"/>
                  </a:lnTo>
                  <a:lnTo>
                    <a:pt x="9849460" y="226760"/>
                  </a:lnTo>
                  <a:lnTo>
                    <a:pt x="9848770" y="223768"/>
                  </a:lnTo>
                  <a:lnTo>
                    <a:pt x="9857311" y="221798"/>
                  </a:lnTo>
                  <a:lnTo>
                    <a:pt x="9859543" y="231067"/>
                  </a:lnTo>
                  <a:lnTo>
                    <a:pt x="9850691" y="232795"/>
                  </a:lnTo>
                  <a:close/>
                </a:path>
                <a:path w="9865995" h="2114550">
                  <a:moveTo>
                    <a:pt x="9853609" y="250923"/>
                  </a:moveTo>
                  <a:lnTo>
                    <a:pt x="9853222" y="247881"/>
                  </a:lnTo>
                  <a:lnTo>
                    <a:pt x="9852786" y="244849"/>
                  </a:lnTo>
                  <a:lnTo>
                    <a:pt x="9852299" y="241827"/>
                  </a:lnTo>
                  <a:lnTo>
                    <a:pt x="9861767" y="240302"/>
                  </a:lnTo>
                  <a:lnTo>
                    <a:pt x="9861882" y="240778"/>
                  </a:lnTo>
                  <a:lnTo>
                    <a:pt x="9862595" y="249781"/>
                  </a:lnTo>
                  <a:lnTo>
                    <a:pt x="9853609" y="250923"/>
                  </a:lnTo>
                  <a:close/>
                </a:path>
                <a:path w="9865995" h="2114550">
                  <a:moveTo>
                    <a:pt x="9855321" y="269284"/>
                  </a:moveTo>
                  <a:lnTo>
                    <a:pt x="9855136" y="266186"/>
                  </a:lnTo>
                  <a:lnTo>
                    <a:pt x="9854902" y="263118"/>
                  </a:lnTo>
                  <a:lnTo>
                    <a:pt x="9854618" y="260081"/>
                  </a:lnTo>
                  <a:lnTo>
                    <a:pt x="9863345" y="259264"/>
                  </a:lnTo>
                  <a:lnTo>
                    <a:pt x="9864097" y="268761"/>
                  </a:lnTo>
                  <a:lnTo>
                    <a:pt x="9855321" y="269284"/>
                  </a:lnTo>
                  <a:close/>
                </a:path>
                <a:path w="9865995" h="2114550">
                  <a:moveTo>
                    <a:pt x="9865442" y="287876"/>
                  </a:moveTo>
                  <a:lnTo>
                    <a:pt x="9855812" y="287876"/>
                  </a:lnTo>
                  <a:lnTo>
                    <a:pt x="9855718" y="278538"/>
                  </a:lnTo>
                  <a:lnTo>
                    <a:pt x="9864852" y="278299"/>
                  </a:lnTo>
                  <a:lnTo>
                    <a:pt x="9865442" y="285749"/>
                  </a:lnTo>
                  <a:lnTo>
                    <a:pt x="9865442" y="287876"/>
                  </a:lnTo>
                  <a:close/>
                </a:path>
                <a:path w="9865995" h="2114550">
                  <a:moveTo>
                    <a:pt x="9865442" y="306926"/>
                  </a:moveTo>
                  <a:lnTo>
                    <a:pt x="9855812" y="306926"/>
                  </a:lnTo>
                  <a:lnTo>
                    <a:pt x="9855812" y="297401"/>
                  </a:lnTo>
                  <a:lnTo>
                    <a:pt x="9865442" y="297401"/>
                  </a:lnTo>
                  <a:lnTo>
                    <a:pt x="9865442" y="306926"/>
                  </a:lnTo>
                  <a:close/>
                </a:path>
                <a:path w="9865995" h="2114550">
                  <a:moveTo>
                    <a:pt x="9865442" y="325976"/>
                  </a:moveTo>
                  <a:lnTo>
                    <a:pt x="9855812" y="325976"/>
                  </a:lnTo>
                  <a:lnTo>
                    <a:pt x="9855812" y="316451"/>
                  </a:lnTo>
                  <a:lnTo>
                    <a:pt x="9865442" y="316451"/>
                  </a:lnTo>
                  <a:lnTo>
                    <a:pt x="9865442" y="325976"/>
                  </a:lnTo>
                  <a:close/>
                </a:path>
                <a:path w="9865995" h="2114550">
                  <a:moveTo>
                    <a:pt x="9865442" y="345026"/>
                  </a:moveTo>
                  <a:lnTo>
                    <a:pt x="9855812" y="345026"/>
                  </a:lnTo>
                  <a:lnTo>
                    <a:pt x="9855812" y="335501"/>
                  </a:lnTo>
                  <a:lnTo>
                    <a:pt x="9865442" y="335501"/>
                  </a:lnTo>
                  <a:lnTo>
                    <a:pt x="9865442" y="345026"/>
                  </a:lnTo>
                  <a:close/>
                </a:path>
                <a:path w="9865995" h="2114550">
                  <a:moveTo>
                    <a:pt x="9865442" y="364076"/>
                  </a:moveTo>
                  <a:lnTo>
                    <a:pt x="9855812" y="364076"/>
                  </a:lnTo>
                  <a:lnTo>
                    <a:pt x="9855812" y="354551"/>
                  </a:lnTo>
                  <a:lnTo>
                    <a:pt x="9865442" y="354551"/>
                  </a:lnTo>
                  <a:lnTo>
                    <a:pt x="9865442" y="364076"/>
                  </a:lnTo>
                  <a:close/>
                </a:path>
                <a:path w="9865995" h="2114550">
                  <a:moveTo>
                    <a:pt x="9865442" y="383126"/>
                  </a:moveTo>
                  <a:lnTo>
                    <a:pt x="9855812" y="383126"/>
                  </a:lnTo>
                  <a:lnTo>
                    <a:pt x="9855812" y="373601"/>
                  </a:lnTo>
                  <a:lnTo>
                    <a:pt x="9865442" y="373601"/>
                  </a:lnTo>
                  <a:lnTo>
                    <a:pt x="9865442" y="383126"/>
                  </a:lnTo>
                  <a:close/>
                </a:path>
                <a:path w="9865995" h="2114550">
                  <a:moveTo>
                    <a:pt x="9865442" y="402176"/>
                  </a:moveTo>
                  <a:lnTo>
                    <a:pt x="9855812" y="402176"/>
                  </a:lnTo>
                  <a:lnTo>
                    <a:pt x="9855812" y="392651"/>
                  </a:lnTo>
                  <a:lnTo>
                    <a:pt x="9865442" y="392651"/>
                  </a:lnTo>
                  <a:lnTo>
                    <a:pt x="9865442" y="402176"/>
                  </a:lnTo>
                  <a:close/>
                </a:path>
                <a:path w="9865995" h="2114550">
                  <a:moveTo>
                    <a:pt x="9865442" y="421226"/>
                  </a:moveTo>
                  <a:lnTo>
                    <a:pt x="9855812" y="421226"/>
                  </a:lnTo>
                  <a:lnTo>
                    <a:pt x="9855812" y="411701"/>
                  </a:lnTo>
                  <a:lnTo>
                    <a:pt x="9865442" y="411701"/>
                  </a:lnTo>
                  <a:lnTo>
                    <a:pt x="9865442" y="421226"/>
                  </a:lnTo>
                  <a:close/>
                </a:path>
                <a:path w="9865995" h="2114550">
                  <a:moveTo>
                    <a:pt x="9865442" y="440276"/>
                  </a:moveTo>
                  <a:lnTo>
                    <a:pt x="9855812" y="440276"/>
                  </a:lnTo>
                  <a:lnTo>
                    <a:pt x="9855812" y="430751"/>
                  </a:lnTo>
                  <a:lnTo>
                    <a:pt x="9865442" y="430751"/>
                  </a:lnTo>
                  <a:lnTo>
                    <a:pt x="9865442" y="440276"/>
                  </a:lnTo>
                  <a:close/>
                </a:path>
                <a:path w="9865995" h="2114550">
                  <a:moveTo>
                    <a:pt x="9865442" y="459326"/>
                  </a:moveTo>
                  <a:lnTo>
                    <a:pt x="9855812" y="459326"/>
                  </a:lnTo>
                  <a:lnTo>
                    <a:pt x="9855812" y="449801"/>
                  </a:lnTo>
                  <a:lnTo>
                    <a:pt x="9865442" y="449801"/>
                  </a:lnTo>
                  <a:lnTo>
                    <a:pt x="9865442" y="459326"/>
                  </a:lnTo>
                  <a:close/>
                </a:path>
                <a:path w="9865995" h="2114550">
                  <a:moveTo>
                    <a:pt x="9865442" y="478376"/>
                  </a:moveTo>
                  <a:lnTo>
                    <a:pt x="9855812" y="478376"/>
                  </a:lnTo>
                  <a:lnTo>
                    <a:pt x="9855812" y="468851"/>
                  </a:lnTo>
                  <a:lnTo>
                    <a:pt x="9865442" y="468851"/>
                  </a:lnTo>
                  <a:lnTo>
                    <a:pt x="9865442" y="478376"/>
                  </a:lnTo>
                  <a:close/>
                </a:path>
                <a:path w="9865995" h="2114550">
                  <a:moveTo>
                    <a:pt x="9865442" y="497426"/>
                  </a:moveTo>
                  <a:lnTo>
                    <a:pt x="9855812" y="497426"/>
                  </a:lnTo>
                  <a:lnTo>
                    <a:pt x="9855812" y="487901"/>
                  </a:lnTo>
                  <a:lnTo>
                    <a:pt x="9865442" y="487901"/>
                  </a:lnTo>
                  <a:lnTo>
                    <a:pt x="9865442" y="497426"/>
                  </a:lnTo>
                  <a:close/>
                </a:path>
                <a:path w="9865995" h="2114550">
                  <a:moveTo>
                    <a:pt x="9865442" y="516476"/>
                  </a:moveTo>
                  <a:lnTo>
                    <a:pt x="9855812" y="516476"/>
                  </a:lnTo>
                  <a:lnTo>
                    <a:pt x="9855812" y="506951"/>
                  </a:lnTo>
                  <a:lnTo>
                    <a:pt x="9865442" y="506951"/>
                  </a:lnTo>
                  <a:lnTo>
                    <a:pt x="9865442" y="516476"/>
                  </a:lnTo>
                  <a:close/>
                </a:path>
                <a:path w="9865995" h="2114550">
                  <a:moveTo>
                    <a:pt x="9865442" y="535526"/>
                  </a:moveTo>
                  <a:lnTo>
                    <a:pt x="9855812" y="535526"/>
                  </a:lnTo>
                  <a:lnTo>
                    <a:pt x="9855812" y="526001"/>
                  </a:lnTo>
                  <a:lnTo>
                    <a:pt x="9865442" y="526001"/>
                  </a:lnTo>
                  <a:lnTo>
                    <a:pt x="9865442" y="535526"/>
                  </a:lnTo>
                  <a:close/>
                </a:path>
                <a:path w="9865995" h="2114550">
                  <a:moveTo>
                    <a:pt x="9865442" y="554576"/>
                  </a:moveTo>
                  <a:lnTo>
                    <a:pt x="9855812" y="554576"/>
                  </a:lnTo>
                  <a:lnTo>
                    <a:pt x="9855812" y="545051"/>
                  </a:lnTo>
                  <a:lnTo>
                    <a:pt x="9865442" y="545051"/>
                  </a:lnTo>
                  <a:lnTo>
                    <a:pt x="9865442" y="554576"/>
                  </a:lnTo>
                  <a:close/>
                </a:path>
                <a:path w="9865995" h="2114550">
                  <a:moveTo>
                    <a:pt x="9865442" y="573626"/>
                  </a:moveTo>
                  <a:lnTo>
                    <a:pt x="9855812" y="573626"/>
                  </a:lnTo>
                  <a:lnTo>
                    <a:pt x="9855812" y="564101"/>
                  </a:lnTo>
                  <a:lnTo>
                    <a:pt x="9865442" y="564101"/>
                  </a:lnTo>
                  <a:lnTo>
                    <a:pt x="9865442" y="573626"/>
                  </a:lnTo>
                  <a:close/>
                </a:path>
                <a:path w="9865995" h="2114550">
                  <a:moveTo>
                    <a:pt x="9865442" y="592676"/>
                  </a:moveTo>
                  <a:lnTo>
                    <a:pt x="9855812" y="592676"/>
                  </a:lnTo>
                  <a:lnTo>
                    <a:pt x="9855812" y="583151"/>
                  </a:lnTo>
                  <a:lnTo>
                    <a:pt x="9865442" y="583151"/>
                  </a:lnTo>
                  <a:lnTo>
                    <a:pt x="9865442" y="592676"/>
                  </a:lnTo>
                  <a:close/>
                </a:path>
                <a:path w="9865995" h="2114550">
                  <a:moveTo>
                    <a:pt x="9865442" y="611726"/>
                  </a:moveTo>
                  <a:lnTo>
                    <a:pt x="9855812" y="611726"/>
                  </a:lnTo>
                  <a:lnTo>
                    <a:pt x="9855812" y="602201"/>
                  </a:lnTo>
                  <a:lnTo>
                    <a:pt x="9865442" y="602201"/>
                  </a:lnTo>
                  <a:lnTo>
                    <a:pt x="9865442" y="611726"/>
                  </a:lnTo>
                  <a:close/>
                </a:path>
                <a:path w="9865995" h="2114550">
                  <a:moveTo>
                    <a:pt x="9865442" y="630776"/>
                  </a:moveTo>
                  <a:lnTo>
                    <a:pt x="9855812" y="630776"/>
                  </a:lnTo>
                  <a:lnTo>
                    <a:pt x="9855812" y="621251"/>
                  </a:lnTo>
                  <a:lnTo>
                    <a:pt x="9865442" y="621251"/>
                  </a:lnTo>
                  <a:lnTo>
                    <a:pt x="9865442" y="630776"/>
                  </a:lnTo>
                  <a:close/>
                </a:path>
                <a:path w="9865995" h="2114550">
                  <a:moveTo>
                    <a:pt x="9865442" y="649826"/>
                  </a:moveTo>
                  <a:lnTo>
                    <a:pt x="9855812" y="649826"/>
                  </a:lnTo>
                  <a:lnTo>
                    <a:pt x="9855812" y="640301"/>
                  </a:lnTo>
                  <a:lnTo>
                    <a:pt x="9865442" y="640301"/>
                  </a:lnTo>
                  <a:lnTo>
                    <a:pt x="9865442" y="649826"/>
                  </a:lnTo>
                  <a:close/>
                </a:path>
                <a:path w="9865995" h="2114550">
                  <a:moveTo>
                    <a:pt x="9865442" y="668876"/>
                  </a:moveTo>
                  <a:lnTo>
                    <a:pt x="9855812" y="668876"/>
                  </a:lnTo>
                  <a:lnTo>
                    <a:pt x="9855812" y="659351"/>
                  </a:lnTo>
                  <a:lnTo>
                    <a:pt x="9865442" y="659351"/>
                  </a:lnTo>
                  <a:lnTo>
                    <a:pt x="9865442" y="668876"/>
                  </a:lnTo>
                  <a:close/>
                </a:path>
                <a:path w="9865995" h="2114550">
                  <a:moveTo>
                    <a:pt x="9865442" y="687926"/>
                  </a:moveTo>
                  <a:lnTo>
                    <a:pt x="9855812" y="687926"/>
                  </a:lnTo>
                  <a:lnTo>
                    <a:pt x="9855812" y="678401"/>
                  </a:lnTo>
                  <a:lnTo>
                    <a:pt x="9865442" y="678401"/>
                  </a:lnTo>
                  <a:lnTo>
                    <a:pt x="9865442" y="687926"/>
                  </a:lnTo>
                  <a:close/>
                </a:path>
                <a:path w="9865995" h="2114550">
                  <a:moveTo>
                    <a:pt x="9865442" y="706976"/>
                  </a:moveTo>
                  <a:lnTo>
                    <a:pt x="9855812" y="706976"/>
                  </a:lnTo>
                  <a:lnTo>
                    <a:pt x="9855812" y="697451"/>
                  </a:lnTo>
                  <a:lnTo>
                    <a:pt x="9865442" y="697451"/>
                  </a:lnTo>
                  <a:lnTo>
                    <a:pt x="9865442" y="706976"/>
                  </a:lnTo>
                  <a:close/>
                </a:path>
                <a:path w="9865995" h="2114550">
                  <a:moveTo>
                    <a:pt x="9865442" y="726026"/>
                  </a:moveTo>
                  <a:lnTo>
                    <a:pt x="9855812" y="726026"/>
                  </a:lnTo>
                  <a:lnTo>
                    <a:pt x="9855812" y="716501"/>
                  </a:lnTo>
                  <a:lnTo>
                    <a:pt x="9865442" y="716501"/>
                  </a:lnTo>
                  <a:lnTo>
                    <a:pt x="9865442" y="726026"/>
                  </a:lnTo>
                  <a:close/>
                </a:path>
                <a:path w="9865995" h="2114550">
                  <a:moveTo>
                    <a:pt x="9865442" y="745076"/>
                  </a:moveTo>
                  <a:lnTo>
                    <a:pt x="9855812" y="745076"/>
                  </a:lnTo>
                  <a:lnTo>
                    <a:pt x="9855812" y="735551"/>
                  </a:lnTo>
                  <a:lnTo>
                    <a:pt x="9865442" y="735551"/>
                  </a:lnTo>
                  <a:lnTo>
                    <a:pt x="9865442" y="745076"/>
                  </a:lnTo>
                  <a:close/>
                </a:path>
                <a:path w="9865995" h="2114550">
                  <a:moveTo>
                    <a:pt x="9865442" y="764126"/>
                  </a:moveTo>
                  <a:lnTo>
                    <a:pt x="9855812" y="764126"/>
                  </a:lnTo>
                  <a:lnTo>
                    <a:pt x="9855812" y="754601"/>
                  </a:lnTo>
                  <a:lnTo>
                    <a:pt x="9865442" y="754601"/>
                  </a:lnTo>
                  <a:lnTo>
                    <a:pt x="9865442" y="764126"/>
                  </a:lnTo>
                  <a:close/>
                </a:path>
                <a:path w="9865995" h="2114550">
                  <a:moveTo>
                    <a:pt x="9865442" y="783176"/>
                  </a:moveTo>
                  <a:lnTo>
                    <a:pt x="9855812" y="783176"/>
                  </a:lnTo>
                  <a:lnTo>
                    <a:pt x="9855812" y="773651"/>
                  </a:lnTo>
                  <a:lnTo>
                    <a:pt x="9865442" y="773651"/>
                  </a:lnTo>
                  <a:lnTo>
                    <a:pt x="9865442" y="783176"/>
                  </a:lnTo>
                  <a:close/>
                </a:path>
                <a:path w="9865995" h="2114550">
                  <a:moveTo>
                    <a:pt x="9865442" y="802226"/>
                  </a:moveTo>
                  <a:lnTo>
                    <a:pt x="9855812" y="802226"/>
                  </a:lnTo>
                  <a:lnTo>
                    <a:pt x="9855812" y="792701"/>
                  </a:lnTo>
                  <a:lnTo>
                    <a:pt x="9865442" y="792701"/>
                  </a:lnTo>
                  <a:lnTo>
                    <a:pt x="9865442" y="802226"/>
                  </a:lnTo>
                  <a:close/>
                </a:path>
                <a:path w="9865995" h="2114550">
                  <a:moveTo>
                    <a:pt x="9865442" y="821276"/>
                  </a:moveTo>
                  <a:lnTo>
                    <a:pt x="9855812" y="821276"/>
                  </a:lnTo>
                  <a:lnTo>
                    <a:pt x="9855812" y="811751"/>
                  </a:lnTo>
                  <a:lnTo>
                    <a:pt x="9865442" y="811751"/>
                  </a:lnTo>
                  <a:lnTo>
                    <a:pt x="9865442" y="821276"/>
                  </a:lnTo>
                  <a:close/>
                </a:path>
                <a:path w="9865995" h="2114550">
                  <a:moveTo>
                    <a:pt x="9865442" y="840326"/>
                  </a:moveTo>
                  <a:lnTo>
                    <a:pt x="9855812" y="840326"/>
                  </a:lnTo>
                  <a:lnTo>
                    <a:pt x="9855812" y="830801"/>
                  </a:lnTo>
                  <a:lnTo>
                    <a:pt x="9865442" y="830801"/>
                  </a:lnTo>
                  <a:lnTo>
                    <a:pt x="9865442" y="840326"/>
                  </a:lnTo>
                  <a:close/>
                </a:path>
                <a:path w="9865995" h="2114550">
                  <a:moveTo>
                    <a:pt x="9865442" y="859376"/>
                  </a:moveTo>
                  <a:lnTo>
                    <a:pt x="9855812" y="859376"/>
                  </a:lnTo>
                  <a:lnTo>
                    <a:pt x="9855812" y="849851"/>
                  </a:lnTo>
                  <a:lnTo>
                    <a:pt x="9865442" y="849851"/>
                  </a:lnTo>
                  <a:lnTo>
                    <a:pt x="9865442" y="859376"/>
                  </a:lnTo>
                  <a:close/>
                </a:path>
                <a:path w="9865995" h="2114550">
                  <a:moveTo>
                    <a:pt x="9865442" y="878426"/>
                  </a:moveTo>
                  <a:lnTo>
                    <a:pt x="9855812" y="878426"/>
                  </a:lnTo>
                  <a:lnTo>
                    <a:pt x="9855812" y="868901"/>
                  </a:lnTo>
                  <a:lnTo>
                    <a:pt x="9865442" y="868901"/>
                  </a:lnTo>
                  <a:lnTo>
                    <a:pt x="9865442" y="878426"/>
                  </a:lnTo>
                  <a:close/>
                </a:path>
                <a:path w="9865995" h="2114550">
                  <a:moveTo>
                    <a:pt x="9865442" y="897476"/>
                  </a:moveTo>
                  <a:lnTo>
                    <a:pt x="9855812" y="897476"/>
                  </a:lnTo>
                  <a:lnTo>
                    <a:pt x="9855812" y="887951"/>
                  </a:lnTo>
                  <a:lnTo>
                    <a:pt x="9865442" y="887951"/>
                  </a:lnTo>
                  <a:lnTo>
                    <a:pt x="9865442" y="897476"/>
                  </a:lnTo>
                  <a:close/>
                </a:path>
                <a:path w="9865995" h="2114550">
                  <a:moveTo>
                    <a:pt x="9865442" y="916526"/>
                  </a:moveTo>
                  <a:lnTo>
                    <a:pt x="9855812" y="916526"/>
                  </a:lnTo>
                  <a:lnTo>
                    <a:pt x="9855812" y="907001"/>
                  </a:lnTo>
                  <a:lnTo>
                    <a:pt x="9865442" y="907001"/>
                  </a:lnTo>
                  <a:lnTo>
                    <a:pt x="9865442" y="916526"/>
                  </a:lnTo>
                  <a:close/>
                </a:path>
                <a:path w="9865995" h="2114550">
                  <a:moveTo>
                    <a:pt x="9865442" y="935576"/>
                  </a:moveTo>
                  <a:lnTo>
                    <a:pt x="9855812" y="935576"/>
                  </a:lnTo>
                  <a:lnTo>
                    <a:pt x="9855812" y="926051"/>
                  </a:lnTo>
                  <a:lnTo>
                    <a:pt x="9865442" y="926051"/>
                  </a:lnTo>
                  <a:lnTo>
                    <a:pt x="9865442" y="935576"/>
                  </a:lnTo>
                  <a:close/>
                </a:path>
                <a:path w="9865995" h="2114550">
                  <a:moveTo>
                    <a:pt x="9865442" y="954626"/>
                  </a:moveTo>
                  <a:lnTo>
                    <a:pt x="9855812" y="954626"/>
                  </a:lnTo>
                  <a:lnTo>
                    <a:pt x="9855812" y="945101"/>
                  </a:lnTo>
                  <a:lnTo>
                    <a:pt x="9865442" y="945101"/>
                  </a:lnTo>
                  <a:lnTo>
                    <a:pt x="9865442" y="954626"/>
                  </a:lnTo>
                  <a:close/>
                </a:path>
                <a:path w="9865995" h="2114550">
                  <a:moveTo>
                    <a:pt x="9865442" y="973676"/>
                  </a:moveTo>
                  <a:lnTo>
                    <a:pt x="9855812" y="973676"/>
                  </a:lnTo>
                  <a:lnTo>
                    <a:pt x="9855812" y="964151"/>
                  </a:lnTo>
                  <a:lnTo>
                    <a:pt x="9865442" y="964151"/>
                  </a:lnTo>
                  <a:lnTo>
                    <a:pt x="9865442" y="973676"/>
                  </a:lnTo>
                  <a:close/>
                </a:path>
                <a:path w="9865995" h="2114550">
                  <a:moveTo>
                    <a:pt x="9865442" y="992726"/>
                  </a:moveTo>
                  <a:lnTo>
                    <a:pt x="9855812" y="992726"/>
                  </a:lnTo>
                  <a:lnTo>
                    <a:pt x="9855812" y="983201"/>
                  </a:lnTo>
                  <a:lnTo>
                    <a:pt x="9865442" y="983201"/>
                  </a:lnTo>
                  <a:lnTo>
                    <a:pt x="9865442" y="992726"/>
                  </a:lnTo>
                  <a:close/>
                </a:path>
                <a:path w="9865995" h="2114550">
                  <a:moveTo>
                    <a:pt x="9865442" y="1011776"/>
                  </a:moveTo>
                  <a:lnTo>
                    <a:pt x="9855812" y="1011776"/>
                  </a:lnTo>
                  <a:lnTo>
                    <a:pt x="9855812" y="1002251"/>
                  </a:lnTo>
                  <a:lnTo>
                    <a:pt x="9865442" y="1002251"/>
                  </a:lnTo>
                  <a:lnTo>
                    <a:pt x="9865442" y="1011776"/>
                  </a:lnTo>
                  <a:close/>
                </a:path>
                <a:path w="9865995" h="2114550">
                  <a:moveTo>
                    <a:pt x="9865442" y="1030826"/>
                  </a:moveTo>
                  <a:lnTo>
                    <a:pt x="9855812" y="1030826"/>
                  </a:lnTo>
                  <a:lnTo>
                    <a:pt x="9855812" y="1021301"/>
                  </a:lnTo>
                  <a:lnTo>
                    <a:pt x="9865442" y="1021301"/>
                  </a:lnTo>
                  <a:lnTo>
                    <a:pt x="9865442" y="1030826"/>
                  </a:lnTo>
                  <a:close/>
                </a:path>
                <a:path w="9865995" h="2114550">
                  <a:moveTo>
                    <a:pt x="9865442" y="1049876"/>
                  </a:moveTo>
                  <a:lnTo>
                    <a:pt x="9855812" y="1049876"/>
                  </a:lnTo>
                  <a:lnTo>
                    <a:pt x="9855812" y="1040351"/>
                  </a:lnTo>
                  <a:lnTo>
                    <a:pt x="9865442" y="1040351"/>
                  </a:lnTo>
                  <a:lnTo>
                    <a:pt x="9865442" y="1049876"/>
                  </a:lnTo>
                  <a:close/>
                </a:path>
                <a:path w="9865995" h="2114550">
                  <a:moveTo>
                    <a:pt x="9865442" y="1068926"/>
                  </a:moveTo>
                  <a:lnTo>
                    <a:pt x="9855812" y="1068926"/>
                  </a:lnTo>
                  <a:lnTo>
                    <a:pt x="9855812" y="1059401"/>
                  </a:lnTo>
                  <a:lnTo>
                    <a:pt x="9865442" y="1059401"/>
                  </a:lnTo>
                  <a:lnTo>
                    <a:pt x="9865442" y="1068926"/>
                  </a:lnTo>
                  <a:close/>
                </a:path>
                <a:path w="9865995" h="2114550">
                  <a:moveTo>
                    <a:pt x="9865442" y="1087976"/>
                  </a:moveTo>
                  <a:lnTo>
                    <a:pt x="9855812" y="1087976"/>
                  </a:lnTo>
                  <a:lnTo>
                    <a:pt x="9855812" y="1078451"/>
                  </a:lnTo>
                  <a:lnTo>
                    <a:pt x="9865442" y="1078451"/>
                  </a:lnTo>
                  <a:lnTo>
                    <a:pt x="9865442" y="1087976"/>
                  </a:lnTo>
                  <a:close/>
                </a:path>
                <a:path w="9865995" h="2114550">
                  <a:moveTo>
                    <a:pt x="9865442" y="1107026"/>
                  </a:moveTo>
                  <a:lnTo>
                    <a:pt x="9855812" y="1107026"/>
                  </a:lnTo>
                  <a:lnTo>
                    <a:pt x="9855812" y="1097501"/>
                  </a:lnTo>
                  <a:lnTo>
                    <a:pt x="9865442" y="1097501"/>
                  </a:lnTo>
                  <a:lnTo>
                    <a:pt x="9865442" y="1107026"/>
                  </a:lnTo>
                  <a:close/>
                </a:path>
                <a:path w="9865995" h="2114550">
                  <a:moveTo>
                    <a:pt x="9865442" y="1126076"/>
                  </a:moveTo>
                  <a:lnTo>
                    <a:pt x="9855812" y="1126076"/>
                  </a:lnTo>
                  <a:lnTo>
                    <a:pt x="9855812" y="1116551"/>
                  </a:lnTo>
                  <a:lnTo>
                    <a:pt x="9865442" y="1116551"/>
                  </a:lnTo>
                  <a:lnTo>
                    <a:pt x="9865442" y="1126076"/>
                  </a:lnTo>
                  <a:close/>
                </a:path>
                <a:path w="9865995" h="2114550">
                  <a:moveTo>
                    <a:pt x="9865442" y="1145126"/>
                  </a:moveTo>
                  <a:lnTo>
                    <a:pt x="9855812" y="1145126"/>
                  </a:lnTo>
                  <a:lnTo>
                    <a:pt x="9855812" y="1135601"/>
                  </a:lnTo>
                  <a:lnTo>
                    <a:pt x="9865442" y="1135601"/>
                  </a:lnTo>
                  <a:lnTo>
                    <a:pt x="9865442" y="1145126"/>
                  </a:lnTo>
                  <a:close/>
                </a:path>
                <a:path w="9865995" h="2114550">
                  <a:moveTo>
                    <a:pt x="9865442" y="1164176"/>
                  </a:moveTo>
                  <a:lnTo>
                    <a:pt x="9855812" y="1164176"/>
                  </a:lnTo>
                  <a:lnTo>
                    <a:pt x="9855812" y="1154651"/>
                  </a:lnTo>
                  <a:lnTo>
                    <a:pt x="9865442" y="1154651"/>
                  </a:lnTo>
                  <a:lnTo>
                    <a:pt x="9865442" y="1164176"/>
                  </a:lnTo>
                  <a:close/>
                </a:path>
                <a:path w="9865995" h="2114550">
                  <a:moveTo>
                    <a:pt x="9865442" y="1183226"/>
                  </a:moveTo>
                  <a:lnTo>
                    <a:pt x="9855812" y="1183226"/>
                  </a:lnTo>
                  <a:lnTo>
                    <a:pt x="9855812" y="1173701"/>
                  </a:lnTo>
                  <a:lnTo>
                    <a:pt x="9865442" y="1173701"/>
                  </a:lnTo>
                  <a:lnTo>
                    <a:pt x="9865442" y="1183226"/>
                  </a:lnTo>
                  <a:close/>
                </a:path>
                <a:path w="9865995" h="2114550">
                  <a:moveTo>
                    <a:pt x="9865442" y="1202276"/>
                  </a:moveTo>
                  <a:lnTo>
                    <a:pt x="9855812" y="1202276"/>
                  </a:lnTo>
                  <a:lnTo>
                    <a:pt x="9855812" y="1192751"/>
                  </a:lnTo>
                  <a:lnTo>
                    <a:pt x="9865442" y="1192751"/>
                  </a:lnTo>
                  <a:lnTo>
                    <a:pt x="9865442" y="1202276"/>
                  </a:lnTo>
                  <a:close/>
                </a:path>
                <a:path w="9865995" h="2114550">
                  <a:moveTo>
                    <a:pt x="9865442" y="1221326"/>
                  </a:moveTo>
                  <a:lnTo>
                    <a:pt x="9855812" y="1221326"/>
                  </a:lnTo>
                  <a:lnTo>
                    <a:pt x="9855812" y="1211801"/>
                  </a:lnTo>
                  <a:lnTo>
                    <a:pt x="9865442" y="1211801"/>
                  </a:lnTo>
                  <a:lnTo>
                    <a:pt x="9865442" y="1221326"/>
                  </a:lnTo>
                  <a:close/>
                </a:path>
                <a:path w="9865995" h="2114550">
                  <a:moveTo>
                    <a:pt x="9865442" y="1240376"/>
                  </a:moveTo>
                  <a:lnTo>
                    <a:pt x="9855812" y="1240376"/>
                  </a:lnTo>
                  <a:lnTo>
                    <a:pt x="9855812" y="1230851"/>
                  </a:lnTo>
                  <a:lnTo>
                    <a:pt x="9865442" y="1230851"/>
                  </a:lnTo>
                  <a:lnTo>
                    <a:pt x="9865442" y="1240376"/>
                  </a:lnTo>
                  <a:close/>
                </a:path>
                <a:path w="9865995" h="2114550">
                  <a:moveTo>
                    <a:pt x="9865442" y="1259426"/>
                  </a:moveTo>
                  <a:lnTo>
                    <a:pt x="9855812" y="1259426"/>
                  </a:lnTo>
                  <a:lnTo>
                    <a:pt x="9855812" y="1249901"/>
                  </a:lnTo>
                  <a:lnTo>
                    <a:pt x="9865442" y="1249901"/>
                  </a:lnTo>
                  <a:lnTo>
                    <a:pt x="9865442" y="1259426"/>
                  </a:lnTo>
                  <a:close/>
                </a:path>
                <a:path w="9865995" h="2114550">
                  <a:moveTo>
                    <a:pt x="9865442" y="1278476"/>
                  </a:moveTo>
                  <a:lnTo>
                    <a:pt x="9855812" y="1278476"/>
                  </a:lnTo>
                  <a:lnTo>
                    <a:pt x="9855812" y="1268951"/>
                  </a:lnTo>
                  <a:lnTo>
                    <a:pt x="9865442" y="1268951"/>
                  </a:lnTo>
                  <a:lnTo>
                    <a:pt x="9865442" y="1278476"/>
                  </a:lnTo>
                  <a:close/>
                </a:path>
                <a:path w="9865995" h="2114550">
                  <a:moveTo>
                    <a:pt x="9865442" y="1297526"/>
                  </a:moveTo>
                  <a:lnTo>
                    <a:pt x="9855812" y="1297526"/>
                  </a:lnTo>
                  <a:lnTo>
                    <a:pt x="9855812" y="1288001"/>
                  </a:lnTo>
                  <a:lnTo>
                    <a:pt x="9865442" y="1288001"/>
                  </a:lnTo>
                  <a:lnTo>
                    <a:pt x="9865442" y="1297526"/>
                  </a:lnTo>
                  <a:close/>
                </a:path>
                <a:path w="9865995" h="2114550">
                  <a:moveTo>
                    <a:pt x="9865442" y="1316576"/>
                  </a:moveTo>
                  <a:lnTo>
                    <a:pt x="9855812" y="1316576"/>
                  </a:lnTo>
                  <a:lnTo>
                    <a:pt x="9855812" y="1307051"/>
                  </a:lnTo>
                  <a:lnTo>
                    <a:pt x="9865442" y="1307051"/>
                  </a:lnTo>
                  <a:lnTo>
                    <a:pt x="9865442" y="1316576"/>
                  </a:lnTo>
                  <a:close/>
                </a:path>
                <a:path w="9865995" h="2114550">
                  <a:moveTo>
                    <a:pt x="9865442" y="1335626"/>
                  </a:moveTo>
                  <a:lnTo>
                    <a:pt x="9855812" y="1335626"/>
                  </a:lnTo>
                  <a:lnTo>
                    <a:pt x="9855812" y="1326101"/>
                  </a:lnTo>
                  <a:lnTo>
                    <a:pt x="9865442" y="1326101"/>
                  </a:lnTo>
                  <a:lnTo>
                    <a:pt x="9865442" y="1335626"/>
                  </a:lnTo>
                  <a:close/>
                </a:path>
                <a:path w="9865995" h="2114550">
                  <a:moveTo>
                    <a:pt x="9865442" y="1354676"/>
                  </a:moveTo>
                  <a:lnTo>
                    <a:pt x="9855812" y="1354676"/>
                  </a:lnTo>
                  <a:lnTo>
                    <a:pt x="9855812" y="1345151"/>
                  </a:lnTo>
                  <a:lnTo>
                    <a:pt x="9865442" y="1345151"/>
                  </a:lnTo>
                  <a:lnTo>
                    <a:pt x="9865442" y="1354676"/>
                  </a:lnTo>
                  <a:close/>
                </a:path>
                <a:path w="9865995" h="2114550">
                  <a:moveTo>
                    <a:pt x="9865442" y="1373726"/>
                  </a:moveTo>
                  <a:lnTo>
                    <a:pt x="9855812" y="1373726"/>
                  </a:lnTo>
                  <a:lnTo>
                    <a:pt x="9855812" y="1364201"/>
                  </a:lnTo>
                  <a:lnTo>
                    <a:pt x="9865442" y="1364201"/>
                  </a:lnTo>
                  <a:lnTo>
                    <a:pt x="9865442" y="1373726"/>
                  </a:lnTo>
                  <a:close/>
                </a:path>
                <a:path w="9865995" h="2114550">
                  <a:moveTo>
                    <a:pt x="9865442" y="1392776"/>
                  </a:moveTo>
                  <a:lnTo>
                    <a:pt x="9855812" y="1392776"/>
                  </a:lnTo>
                  <a:lnTo>
                    <a:pt x="9855812" y="1383251"/>
                  </a:lnTo>
                  <a:lnTo>
                    <a:pt x="9865442" y="1383251"/>
                  </a:lnTo>
                  <a:lnTo>
                    <a:pt x="9865442" y="1392776"/>
                  </a:lnTo>
                  <a:close/>
                </a:path>
                <a:path w="9865995" h="2114550">
                  <a:moveTo>
                    <a:pt x="9865442" y="1411826"/>
                  </a:moveTo>
                  <a:lnTo>
                    <a:pt x="9855812" y="1411826"/>
                  </a:lnTo>
                  <a:lnTo>
                    <a:pt x="9855812" y="1402301"/>
                  </a:lnTo>
                  <a:lnTo>
                    <a:pt x="9865442" y="1402301"/>
                  </a:lnTo>
                  <a:lnTo>
                    <a:pt x="9865442" y="1411826"/>
                  </a:lnTo>
                  <a:close/>
                </a:path>
                <a:path w="9865995" h="2114550">
                  <a:moveTo>
                    <a:pt x="9865442" y="1430876"/>
                  </a:moveTo>
                  <a:lnTo>
                    <a:pt x="9855812" y="1430876"/>
                  </a:lnTo>
                  <a:lnTo>
                    <a:pt x="9855812" y="1421351"/>
                  </a:lnTo>
                  <a:lnTo>
                    <a:pt x="9865442" y="1421351"/>
                  </a:lnTo>
                  <a:lnTo>
                    <a:pt x="9865442" y="1430876"/>
                  </a:lnTo>
                  <a:close/>
                </a:path>
                <a:path w="9865995" h="2114550">
                  <a:moveTo>
                    <a:pt x="9865442" y="1449926"/>
                  </a:moveTo>
                  <a:lnTo>
                    <a:pt x="9855812" y="1449926"/>
                  </a:lnTo>
                  <a:lnTo>
                    <a:pt x="9855812" y="1440401"/>
                  </a:lnTo>
                  <a:lnTo>
                    <a:pt x="9865442" y="1440401"/>
                  </a:lnTo>
                  <a:lnTo>
                    <a:pt x="9865442" y="1449926"/>
                  </a:lnTo>
                  <a:close/>
                </a:path>
                <a:path w="9865995" h="2114550">
                  <a:moveTo>
                    <a:pt x="9865442" y="1468976"/>
                  </a:moveTo>
                  <a:lnTo>
                    <a:pt x="9855812" y="1468976"/>
                  </a:lnTo>
                  <a:lnTo>
                    <a:pt x="9855812" y="1459451"/>
                  </a:lnTo>
                  <a:lnTo>
                    <a:pt x="9865442" y="1459451"/>
                  </a:lnTo>
                  <a:lnTo>
                    <a:pt x="9865442" y="1468976"/>
                  </a:lnTo>
                  <a:close/>
                </a:path>
                <a:path w="9865995" h="2114550">
                  <a:moveTo>
                    <a:pt x="9865442" y="1488026"/>
                  </a:moveTo>
                  <a:lnTo>
                    <a:pt x="9855812" y="1488026"/>
                  </a:lnTo>
                  <a:lnTo>
                    <a:pt x="9855812" y="1478501"/>
                  </a:lnTo>
                  <a:lnTo>
                    <a:pt x="9865442" y="1478501"/>
                  </a:lnTo>
                  <a:lnTo>
                    <a:pt x="9865442" y="1488026"/>
                  </a:lnTo>
                  <a:close/>
                </a:path>
                <a:path w="9865995" h="2114550">
                  <a:moveTo>
                    <a:pt x="9865442" y="1507076"/>
                  </a:moveTo>
                  <a:lnTo>
                    <a:pt x="9855812" y="1507076"/>
                  </a:lnTo>
                  <a:lnTo>
                    <a:pt x="9855812" y="1497551"/>
                  </a:lnTo>
                  <a:lnTo>
                    <a:pt x="9865442" y="1497551"/>
                  </a:lnTo>
                  <a:lnTo>
                    <a:pt x="9865442" y="1507076"/>
                  </a:lnTo>
                  <a:close/>
                </a:path>
                <a:path w="9865995" h="2114550">
                  <a:moveTo>
                    <a:pt x="9865442" y="1526126"/>
                  </a:moveTo>
                  <a:lnTo>
                    <a:pt x="9855812" y="1526126"/>
                  </a:lnTo>
                  <a:lnTo>
                    <a:pt x="9855812" y="1516601"/>
                  </a:lnTo>
                  <a:lnTo>
                    <a:pt x="9865442" y="1516601"/>
                  </a:lnTo>
                  <a:lnTo>
                    <a:pt x="9865442" y="1526126"/>
                  </a:lnTo>
                  <a:close/>
                </a:path>
                <a:path w="9865995" h="2114550">
                  <a:moveTo>
                    <a:pt x="9865442" y="1545176"/>
                  </a:moveTo>
                  <a:lnTo>
                    <a:pt x="9855812" y="1545176"/>
                  </a:lnTo>
                  <a:lnTo>
                    <a:pt x="9855812" y="1535651"/>
                  </a:lnTo>
                  <a:lnTo>
                    <a:pt x="9865442" y="1535651"/>
                  </a:lnTo>
                  <a:lnTo>
                    <a:pt x="9865442" y="1545176"/>
                  </a:lnTo>
                  <a:close/>
                </a:path>
                <a:path w="9865995" h="2114550">
                  <a:moveTo>
                    <a:pt x="9865442" y="1564226"/>
                  </a:moveTo>
                  <a:lnTo>
                    <a:pt x="9855812" y="1564226"/>
                  </a:lnTo>
                  <a:lnTo>
                    <a:pt x="9855812" y="1554701"/>
                  </a:lnTo>
                  <a:lnTo>
                    <a:pt x="9865442" y="1554701"/>
                  </a:lnTo>
                  <a:lnTo>
                    <a:pt x="9865442" y="1564226"/>
                  </a:lnTo>
                  <a:close/>
                </a:path>
                <a:path w="9865995" h="2114550">
                  <a:moveTo>
                    <a:pt x="9865442" y="1583276"/>
                  </a:moveTo>
                  <a:lnTo>
                    <a:pt x="9855812" y="1583276"/>
                  </a:lnTo>
                  <a:lnTo>
                    <a:pt x="9855812" y="1573751"/>
                  </a:lnTo>
                  <a:lnTo>
                    <a:pt x="9865442" y="1573751"/>
                  </a:lnTo>
                  <a:lnTo>
                    <a:pt x="9865442" y="1583276"/>
                  </a:lnTo>
                  <a:close/>
                </a:path>
                <a:path w="9865995" h="2114550">
                  <a:moveTo>
                    <a:pt x="9865442" y="1602326"/>
                  </a:moveTo>
                  <a:lnTo>
                    <a:pt x="9855812" y="1602326"/>
                  </a:lnTo>
                  <a:lnTo>
                    <a:pt x="9855812" y="1592801"/>
                  </a:lnTo>
                  <a:lnTo>
                    <a:pt x="9865442" y="1592801"/>
                  </a:lnTo>
                  <a:lnTo>
                    <a:pt x="9865442" y="1602326"/>
                  </a:lnTo>
                  <a:close/>
                </a:path>
                <a:path w="9865995" h="2114550">
                  <a:moveTo>
                    <a:pt x="9865442" y="1621376"/>
                  </a:moveTo>
                  <a:lnTo>
                    <a:pt x="9855812" y="1621376"/>
                  </a:lnTo>
                  <a:lnTo>
                    <a:pt x="9855812" y="1611851"/>
                  </a:lnTo>
                  <a:lnTo>
                    <a:pt x="9865442" y="1611851"/>
                  </a:lnTo>
                  <a:lnTo>
                    <a:pt x="9865442" y="1621376"/>
                  </a:lnTo>
                  <a:close/>
                </a:path>
                <a:path w="9865995" h="2114550">
                  <a:moveTo>
                    <a:pt x="9865442" y="1640426"/>
                  </a:moveTo>
                  <a:lnTo>
                    <a:pt x="9855812" y="1640426"/>
                  </a:lnTo>
                  <a:lnTo>
                    <a:pt x="9855812" y="1630901"/>
                  </a:lnTo>
                  <a:lnTo>
                    <a:pt x="9865442" y="1630901"/>
                  </a:lnTo>
                  <a:lnTo>
                    <a:pt x="9865442" y="1640426"/>
                  </a:lnTo>
                  <a:close/>
                </a:path>
                <a:path w="9865995" h="2114550">
                  <a:moveTo>
                    <a:pt x="9865442" y="1659476"/>
                  </a:moveTo>
                  <a:lnTo>
                    <a:pt x="9855812" y="1659476"/>
                  </a:lnTo>
                  <a:lnTo>
                    <a:pt x="9855812" y="1649951"/>
                  </a:lnTo>
                  <a:lnTo>
                    <a:pt x="9865442" y="1649951"/>
                  </a:lnTo>
                  <a:lnTo>
                    <a:pt x="9865442" y="1659476"/>
                  </a:lnTo>
                  <a:close/>
                </a:path>
                <a:path w="9865995" h="2114550">
                  <a:moveTo>
                    <a:pt x="9865442" y="1678526"/>
                  </a:moveTo>
                  <a:lnTo>
                    <a:pt x="9855812" y="1678526"/>
                  </a:lnTo>
                  <a:lnTo>
                    <a:pt x="9855812" y="1669001"/>
                  </a:lnTo>
                  <a:lnTo>
                    <a:pt x="9865442" y="1669001"/>
                  </a:lnTo>
                  <a:lnTo>
                    <a:pt x="9865442" y="1678526"/>
                  </a:lnTo>
                  <a:close/>
                </a:path>
                <a:path w="9865995" h="2114550">
                  <a:moveTo>
                    <a:pt x="9865442" y="1697576"/>
                  </a:moveTo>
                  <a:lnTo>
                    <a:pt x="9855812" y="1697576"/>
                  </a:lnTo>
                  <a:lnTo>
                    <a:pt x="9855812" y="1688051"/>
                  </a:lnTo>
                  <a:lnTo>
                    <a:pt x="9865442" y="1688051"/>
                  </a:lnTo>
                  <a:lnTo>
                    <a:pt x="9865442" y="1697576"/>
                  </a:lnTo>
                  <a:close/>
                </a:path>
                <a:path w="9865995" h="2114550">
                  <a:moveTo>
                    <a:pt x="9865442" y="1716626"/>
                  </a:moveTo>
                  <a:lnTo>
                    <a:pt x="9855812" y="1716626"/>
                  </a:lnTo>
                  <a:lnTo>
                    <a:pt x="9855812" y="1707101"/>
                  </a:lnTo>
                  <a:lnTo>
                    <a:pt x="9865442" y="1707101"/>
                  </a:lnTo>
                  <a:lnTo>
                    <a:pt x="9865442" y="1716626"/>
                  </a:lnTo>
                  <a:close/>
                </a:path>
                <a:path w="9865995" h="2114550">
                  <a:moveTo>
                    <a:pt x="9865442" y="1735676"/>
                  </a:moveTo>
                  <a:lnTo>
                    <a:pt x="9855812" y="1735676"/>
                  </a:lnTo>
                  <a:lnTo>
                    <a:pt x="9855812" y="1726151"/>
                  </a:lnTo>
                  <a:lnTo>
                    <a:pt x="9865442" y="1726151"/>
                  </a:lnTo>
                  <a:lnTo>
                    <a:pt x="9865442" y="1735676"/>
                  </a:lnTo>
                  <a:close/>
                </a:path>
                <a:path w="9865995" h="2114550">
                  <a:moveTo>
                    <a:pt x="9865442" y="1754726"/>
                  </a:moveTo>
                  <a:lnTo>
                    <a:pt x="9855812" y="1754726"/>
                  </a:lnTo>
                  <a:lnTo>
                    <a:pt x="9855812" y="1745201"/>
                  </a:lnTo>
                  <a:lnTo>
                    <a:pt x="9865442" y="1745201"/>
                  </a:lnTo>
                  <a:lnTo>
                    <a:pt x="9865442" y="1754726"/>
                  </a:lnTo>
                  <a:close/>
                </a:path>
                <a:path w="9865995" h="2114550">
                  <a:moveTo>
                    <a:pt x="9865442" y="1773776"/>
                  </a:moveTo>
                  <a:lnTo>
                    <a:pt x="9855812" y="1773776"/>
                  </a:lnTo>
                  <a:lnTo>
                    <a:pt x="9855812" y="1764251"/>
                  </a:lnTo>
                  <a:lnTo>
                    <a:pt x="9865442" y="1764251"/>
                  </a:lnTo>
                  <a:lnTo>
                    <a:pt x="9865442" y="1773776"/>
                  </a:lnTo>
                  <a:close/>
                </a:path>
                <a:path w="9865995" h="2114550">
                  <a:moveTo>
                    <a:pt x="9865442" y="1792826"/>
                  </a:moveTo>
                  <a:lnTo>
                    <a:pt x="9855812" y="1792826"/>
                  </a:lnTo>
                  <a:lnTo>
                    <a:pt x="9855812" y="1783301"/>
                  </a:lnTo>
                  <a:lnTo>
                    <a:pt x="9865442" y="1783301"/>
                  </a:lnTo>
                  <a:lnTo>
                    <a:pt x="9865442" y="1792826"/>
                  </a:lnTo>
                  <a:close/>
                </a:path>
                <a:path w="9865995" h="2114550">
                  <a:moveTo>
                    <a:pt x="9865442" y="1811876"/>
                  </a:moveTo>
                  <a:lnTo>
                    <a:pt x="9855812" y="1811876"/>
                  </a:lnTo>
                  <a:lnTo>
                    <a:pt x="9855812" y="1802351"/>
                  </a:lnTo>
                  <a:lnTo>
                    <a:pt x="9865442" y="1802351"/>
                  </a:lnTo>
                  <a:lnTo>
                    <a:pt x="9865442" y="1811876"/>
                  </a:lnTo>
                  <a:close/>
                </a:path>
                <a:path w="9865995" h="2114550">
                  <a:moveTo>
                    <a:pt x="9865442" y="1830926"/>
                  </a:moveTo>
                  <a:lnTo>
                    <a:pt x="9855812" y="1830926"/>
                  </a:lnTo>
                  <a:lnTo>
                    <a:pt x="9855812" y="1821401"/>
                  </a:lnTo>
                  <a:lnTo>
                    <a:pt x="9865442" y="1821401"/>
                  </a:lnTo>
                  <a:lnTo>
                    <a:pt x="9865442" y="1830926"/>
                  </a:lnTo>
                  <a:close/>
                </a:path>
                <a:path w="9865995" h="2114550">
                  <a:moveTo>
                    <a:pt x="9863987" y="1850039"/>
                  </a:moveTo>
                  <a:lnTo>
                    <a:pt x="9855236" y="1849473"/>
                  </a:lnTo>
                  <a:lnTo>
                    <a:pt x="9855435" y="1846392"/>
                  </a:lnTo>
                  <a:lnTo>
                    <a:pt x="9855583" y="1843311"/>
                  </a:lnTo>
                  <a:lnTo>
                    <a:pt x="9855678" y="1840229"/>
                  </a:lnTo>
                  <a:lnTo>
                    <a:pt x="9864741" y="1840509"/>
                  </a:lnTo>
                  <a:lnTo>
                    <a:pt x="9863987" y="1850039"/>
                  </a:lnTo>
                  <a:close/>
                </a:path>
                <a:path w="9865995" h="2114550">
                  <a:moveTo>
                    <a:pt x="9862485" y="1869015"/>
                  </a:moveTo>
                  <a:lnTo>
                    <a:pt x="9853430" y="1867820"/>
                  </a:lnTo>
                  <a:lnTo>
                    <a:pt x="9853834" y="1864767"/>
                  </a:lnTo>
                  <a:lnTo>
                    <a:pt x="9854185" y="1861717"/>
                  </a:lnTo>
                  <a:lnTo>
                    <a:pt x="9854485" y="1858671"/>
                  </a:lnTo>
                  <a:lnTo>
                    <a:pt x="9863235" y="1859533"/>
                  </a:lnTo>
                  <a:lnTo>
                    <a:pt x="9862485" y="1869015"/>
                  </a:lnTo>
                  <a:close/>
                </a:path>
                <a:path w="9865995" h="2114550">
                  <a:moveTo>
                    <a:pt x="9859218" y="1887691"/>
                  </a:moveTo>
                  <a:lnTo>
                    <a:pt x="9850425" y="1885929"/>
                  </a:lnTo>
                  <a:lnTo>
                    <a:pt x="9851026" y="1882930"/>
                  </a:lnTo>
                  <a:lnTo>
                    <a:pt x="9851576" y="1879923"/>
                  </a:lnTo>
                  <a:lnTo>
                    <a:pt x="9852077" y="1876907"/>
                  </a:lnTo>
                  <a:lnTo>
                    <a:pt x="9861440" y="1878462"/>
                  </a:lnTo>
                  <a:lnTo>
                    <a:pt x="9859218" y="1887691"/>
                  </a:lnTo>
                  <a:close/>
                </a:path>
                <a:path w="9865995" h="2114550">
                  <a:moveTo>
                    <a:pt x="9854753" y="1906228"/>
                  </a:moveTo>
                  <a:lnTo>
                    <a:pt x="9846189" y="1903906"/>
                  </a:lnTo>
                  <a:lnTo>
                    <a:pt x="9846994" y="1900939"/>
                  </a:lnTo>
                  <a:lnTo>
                    <a:pt x="9847749" y="1897956"/>
                  </a:lnTo>
                  <a:lnTo>
                    <a:pt x="9848455" y="1894959"/>
                  </a:lnTo>
                  <a:lnTo>
                    <a:pt x="9856983" y="1896967"/>
                  </a:lnTo>
                  <a:lnTo>
                    <a:pt x="9854753" y="1906228"/>
                  </a:lnTo>
                  <a:close/>
                </a:path>
                <a:path w="9865995" h="2114550">
                  <a:moveTo>
                    <a:pt x="9849565" y="1924552"/>
                  </a:moveTo>
                  <a:lnTo>
                    <a:pt x="9840774" y="1921527"/>
                  </a:lnTo>
                  <a:lnTo>
                    <a:pt x="9841765" y="1918648"/>
                  </a:lnTo>
                  <a:lnTo>
                    <a:pt x="9842786" y="1915498"/>
                  </a:lnTo>
                  <a:lnTo>
                    <a:pt x="9843629" y="1912762"/>
                  </a:lnTo>
                  <a:lnTo>
                    <a:pt x="9852520" y="1915498"/>
                  </a:lnTo>
                  <a:lnTo>
                    <a:pt x="9851415" y="1920085"/>
                  </a:lnTo>
                  <a:lnTo>
                    <a:pt x="9849565" y="1924552"/>
                  </a:lnTo>
                  <a:close/>
                </a:path>
                <a:path w="9865995" h="2114550">
                  <a:moveTo>
                    <a:pt x="9842284" y="1942129"/>
                  </a:moveTo>
                  <a:lnTo>
                    <a:pt x="9834204" y="1938730"/>
                  </a:lnTo>
                  <a:lnTo>
                    <a:pt x="9835396" y="1935896"/>
                  </a:lnTo>
                  <a:lnTo>
                    <a:pt x="9836539" y="1933048"/>
                  </a:lnTo>
                  <a:lnTo>
                    <a:pt x="9837631" y="1930186"/>
                  </a:lnTo>
                  <a:lnTo>
                    <a:pt x="9845921" y="1933350"/>
                  </a:lnTo>
                  <a:lnTo>
                    <a:pt x="9842284" y="1942129"/>
                  </a:lnTo>
                  <a:close/>
                </a:path>
                <a:path w="9865995" h="2114550">
                  <a:moveTo>
                    <a:pt x="9834998" y="1959720"/>
                  </a:moveTo>
                  <a:lnTo>
                    <a:pt x="9826502" y="1955459"/>
                  </a:lnTo>
                  <a:lnTo>
                    <a:pt x="9827884" y="1952701"/>
                  </a:lnTo>
                  <a:lnTo>
                    <a:pt x="9829214" y="1949935"/>
                  </a:lnTo>
                  <a:lnTo>
                    <a:pt x="9830490" y="1947161"/>
                  </a:lnTo>
                  <a:lnTo>
                    <a:pt x="9838646" y="1950912"/>
                  </a:lnTo>
                  <a:lnTo>
                    <a:pt x="9834998" y="1959720"/>
                  </a:lnTo>
                  <a:close/>
                </a:path>
                <a:path w="9865995" h="2114550">
                  <a:moveTo>
                    <a:pt x="9825273" y="1976115"/>
                  </a:moveTo>
                  <a:lnTo>
                    <a:pt x="9817691" y="1971655"/>
                  </a:lnTo>
                  <a:lnTo>
                    <a:pt x="9819243" y="1969017"/>
                  </a:lnTo>
                  <a:lnTo>
                    <a:pt x="9820757" y="1966341"/>
                  </a:lnTo>
                  <a:lnTo>
                    <a:pt x="9822233" y="1963627"/>
                  </a:lnTo>
                  <a:lnTo>
                    <a:pt x="9830246" y="1967986"/>
                  </a:lnTo>
                  <a:lnTo>
                    <a:pt x="9825273" y="1976115"/>
                  </a:lnTo>
                  <a:close/>
                </a:path>
                <a:path w="9865995" h="2114550">
                  <a:moveTo>
                    <a:pt x="9815330" y="1992367"/>
                  </a:moveTo>
                  <a:lnTo>
                    <a:pt x="9807811" y="1987240"/>
                  </a:lnTo>
                  <a:lnTo>
                    <a:pt x="9809542" y="1984701"/>
                  </a:lnTo>
                  <a:lnTo>
                    <a:pt x="9811232" y="1982133"/>
                  </a:lnTo>
                  <a:lnTo>
                    <a:pt x="9812877" y="1979537"/>
                  </a:lnTo>
                  <a:lnTo>
                    <a:pt x="9820300" y="1984243"/>
                  </a:lnTo>
                  <a:lnTo>
                    <a:pt x="9815330" y="1992367"/>
                  </a:lnTo>
                  <a:close/>
                </a:path>
                <a:path w="9865995" h="2114550">
                  <a:moveTo>
                    <a:pt x="9804028" y="2007600"/>
                  </a:moveTo>
                  <a:lnTo>
                    <a:pt x="9796965" y="2002063"/>
                  </a:lnTo>
                  <a:lnTo>
                    <a:pt x="9798869" y="1999636"/>
                  </a:lnTo>
                  <a:lnTo>
                    <a:pt x="9800719" y="1997194"/>
                  </a:lnTo>
                  <a:lnTo>
                    <a:pt x="9802516" y="1994736"/>
                  </a:lnTo>
                  <a:lnTo>
                    <a:pt x="9810206" y="2000360"/>
                  </a:lnTo>
                  <a:lnTo>
                    <a:pt x="9804028" y="2007600"/>
                  </a:lnTo>
                  <a:close/>
                </a:path>
                <a:path w="9865995" h="2114550">
                  <a:moveTo>
                    <a:pt x="9791666" y="2022087"/>
                  </a:moveTo>
                  <a:lnTo>
                    <a:pt x="9785103" y="2016194"/>
                  </a:lnTo>
                  <a:lnTo>
                    <a:pt x="9787151" y="2013913"/>
                  </a:lnTo>
                  <a:lnTo>
                    <a:pt x="9789169" y="2011588"/>
                  </a:lnTo>
                  <a:lnTo>
                    <a:pt x="9791159" y="2009218"/>
                  </a:lnTo>
                  <a:lnTo>
                    <a:pt x="9797853" y="2014837"/>
                  </a:lnTo>
                  <a:lnTo>
                    <a:pt x="9791666" y="2022087"/>
                  </a:lnTo>
                  <a:close/>
                </a:path>
                <a:path w="9865995" h="2114550">
                  <a:moveTo>
                    <a:pt x="9778759" y="2036262"/>
                  </a:moveTo>
                  <a:lnTo>
                    <a:pt x="9772251" y="2029571"/>
                  </a:lnTo>
                  <a:lnTo>
                    <a:pt x="9776207" y="2025651"/>
                  </a:lnTo>
                  <a:lnTo>
                    <a:pt x="9778797" y="2022982"/>
                  </a:lnTo>
                  <a:lnTo>
                    <a:pt x="9785450" y="2029373"/>
                  </a:lnTo>
                  <a:lnTo>
                    <a:pt x="9781747" y="2033712"/>
                  </a:lnTo>
                  <a:lnTo>
                    <a:pt x="9778759" y="2036262"/>
                  </a:lnTo>
                  <a:close/>
                </a:path>
                <a:path w="9865995" h="2114550">
                  <a:moveTo>
                    <a:pt x="9764211" y="2048676"/>
                  </a:moveTo>
                  <a:lnTo>
                    <a:pt x="9758560" y="2042033"/>
                  </a:lnTo>
                  <a:lnTo>
                    <a:pt x="9760904" y="2040039"/>
                  </a:lnTo>
                  <a:lnTo>
                    <a:pt x="9763216" y="2038004"/>
                  </a:lnTo>
                  <a:lnTo>
                    <a:pt x="9765497" y="2035927"/>
                  </a:lnTo>
                  <a:lnTo>
                    <a:pt x="9771466" y="2042485"/>
                  </a:lnTo>
                  <a:lnTo>
                    <a:pt x="9764211" y="2048676"/>
                  </a:lnTo>
                  <a:close/>
                </a:path>
                <a:path w="9865995" h="2114550">
                  <a:moveTo>
                    <a:pt x="9749735" y="2061028"/>
                  </a:moveTo>
                  <a:lnTo>
                    <a:pt x="9744143" y="2053491"/>
                  </a:lnTo>
                  <a:lnTo>
                    <a:pt x="9746612" y="2051659"/>
                  </a:lnTo>
                  <a:lnTo>
                    <a:pt x="9749044" y="2049791"/>
                  </a:lnTo>
                  <a:lnTo>
                    <a:pt x="9751438" y="2047888"/>
                  </a:lnTo>
                  <a:lnTo>
                    <a:pt x="9756973" y="2054852"/>
                  </a:lnTo>
                  <a:lnTo>
                    <a:pt x="9749735" y="2061028"/>
                  </a:lnTo>
                  <a:close/>
                </a:path>
                <a:path w="9865995" h="2114550">
                  <a:moveTo>
                    <a:pt x="9733783" y="2071344"/>
                  </a:moveTo>
                  <a:lnTo>
                    <a:pt x="9729023" y="2063943"/>
                  </a:lnTo>
                  <a:lnTo>
                    <a:pt x="9731599" y="2062286"/>
                  </a:lnTo>
                  <a:lnTo>
                    <a:pt x="9734152" y="2060583"/>
                  </a:lnTo>
                  <a:lnTo>
                    <a:pt x="9736681" y="2058835"/>
                  </a:lnTo>
                  <a:lnTo>
                    <a:pt x="9741897" y="2066380"/>
                  </a:lnTo>
                  <a:lnTo>
                    <a:pt x="9733783" y="2071344"/>
                  </a:lnTo>
                  <a:close/>
                </a:path>
                <a:path w="9865995" h="2114550">
                  <a:moveTo>
                    <a:pt x="9717527" y="2081289"/>
                  </a:moveTo>
                  <a:lnTo>
                    <a:pt x="9713172" y="2073405"/>
                  </a:lnTo>
                  <a:lnTo>
                    <a:pt x="9715863" y="2071918"/>
                  </a:lnTo>
                  <a:lnTo>
                    <a:pt x="9718529" y="2070386"/>
                  </a:lnTo>
                  <a:lnTo>
                    <a:pt x="9721172" y="2068809"/>
                  </a:lnTo>
                  <a:lnTo>
                    <a:pt x="9725653" y="2076318"/>
                  </a:lnTo>
                  <a:lnTo>
                    <a:pt x="9717527" y="2081289"/>
                  </a:lnTo>
                  <a:close/>
                </a:path>
                <a:path w="9865995" h="2114550">
                  <a:moveTo>
                    <a:pt x="9700577" y="2089936"/>
                  </a:moveTo>
                  <a:lnTo>
                    <a:pt x="9696753" y="2081773"/>
                  </a:lnTo>
                  <a:lnTo>
                    <a:pt x="9699537" y="2080469"/>
                  </a:lnTo>
                  <a:lnTo>
                    <a:pt x="9702296" y="2079120"/>
                  </a:lnTo>
                  <a:lnTo>
                    <a:pt x="9705031" y="2077727"/>
                  </a:lnTo>
                  <a:lnTo>
                    <a:pt x="9709385" y="2086271"/>
                  </a:lnTo>
                  <a:lnTo>
                    <a:pt x="9700577" y="2089936"/>
                  </a:lnTo>
                  <a:close/>
                </a:path>
                <a:path w="9865995" h="2114550">
                  <a:moveTo>
                    <a:pt x="9683015" y="2097210"/>
                  </a:moveTo>
                  <a:lnTo>
                    <a:pt x="9679827" y="2089023"/>
                  </a:lnTo>
                  <a:lnTo>
                    <a:pt x="9682684" y="2087911"/>
                  </a:lnTo>
                  <a:lnTo>
                    <a:pt x="9685526" y="2086749"/>
                  </a:lnTo>
                  <a:lnTo>
                    <a:pt x="9688350" y="2085539"/>
                  </a:lnTo>
                  <a:lnTo>
                    <a:pt x="9691792" y="2093575"/>
                  </a:lnTo>
                  <a:lnTo>
                    <a:pt x="9683015" y="2097210"/>
                  </a:lnTo>
                  <a:close/>
                </a:path>
                <a:path w="9865995" h="2114550">
                  <a:moveTo>
                    <a:pt x="9665259" y="2104069"/>
                  </a:moveTo>
                  <a:lnTo>
                    <a:pt x="9662449" y="2095132"/>
                  </a:lnTo>
                  <a:lnTo>
                    <a:pt x="9665382" y="2094210"/>
                  </a:lnTo>
                  <a:lnTo>
                    <a:pt x="9668295" y="2093240"/>
                  </a:lnTo>
                  <a:lnTo>
                    <a:pt x="9671190" y="2092222"/>
                  </a:lnTo>
                  <a:lnTo>
                    <a:pt x="9674224" y="2100851"/>
                  </a:lnTo>
                  <a:lnTo>
                    <a:pt x="9668122" y="2103379"/>
                  </a:lnTo>
                  <a:lnTo>
                    <a:pt x="9665259" y="2104069"/>
                  </a:lnTo>
                  <a:close/>
                </a:path>
                <a:path w="9865995" h="2114550">
                  <a:moveTo>
                    <a:pt x="9646729" y="2108532"/>
                  </a:moveTo>
                  <a:lnTo>
                    <a:pt x="9644678" y="2100075"/>
                  </a:lnTo>
                  <a:lnTo>
                    <a:pt x="9647663" y="2099351"/>
                  </a:lnTo>
                  <a:lnTo>
                    <a:pt x="9650641" y="2098576"/>
                  </a:lnTo>
                  <a:lnTo>
                    <a:pt x="9653609" y="2097751"/>
                  </a:lnTo>
                  <a:lnTo>
                    <a:pt x="9655988" y="2106302"/>
                  </a:lnTo>
                  <a:lnTo>
                    <a:pt x="9646729" y="2108532"/>
                  </a:lnTo>
                  <a:close/>
                </a:path>
                <a:path w="9865995" h="2114550">
                  <a:moveTo>
                    <a:pt x="9628224" y="2112989"/>
                  </a:moveTo>
                  <a:lnTo>
                    <a:pt x="9626638" y="2103817"/>
                  </a:lnTo>
                  <a:lnTo>
                    <a:pt x="9629658" y="2103295"/>
                  </a:lnTo>
                  <a:lnTo>
                    <a:pt x="9632666" y="2102723"/>
                  </a:lnTo>
                  <a:lnTo>
                    <a:pt x="9635663" y="2102102"/>
                  </a:lnTo>
                  <a:lnTo>
                    <a:pt x="9637459" y="2110764"/>
                  </a:lnTo>
                  <a:lnTo>
                    <a:pt x="9628224" y="2112989"/>
                  </a:lnTo>
                  <a:close/>
                </a:path>
                <a:path w="9865995" h="2114550">
                  <a:moveTo>
                    <a:pt x="9615780" y="2114549"/>
                  </a:moveTo>
                  <a:lnTo>
                    <a:pt x="9609290" y="2114549"/>
                  </a:lnTo>
                  <a:lnTo>
                    <a:pt x="9608429" y="2106344"/>
                  </a:lnTo>
                  <a:lnTo>
                    <a:pt x="9611478" y="2106024"/>
                  </a:lnTo>
                  <a:lnTo>
                    <a:pt x="9614523" y="2105653"/>
                  </a:lnTo>
                  <a:lnTo>
                    <a:pt x="9617564" y="2105231"/>
                  </a:lnTo>
                  <a:lnTo>
                    <a:pt x="9618824" y="2114309"/>
                  </a:lnTo>
                  <a:lnTo>
                    <a:pt x="9615780" y="2114549"/>
                  </a:lnTo>
                  <a:close/>
                </a:path>
                <a:path w="9865995" h="2114550">
                  <a:moveTo>
                    <a:pt x="9599766" y="2114549"/>
                  </a:moveTo>
                  <a:lnTo>
                    <a:pt x="9590262" y="2114549"/>
                  </a:lnTo>
                  <a:lnTo>
                    <a:pt x="9590002" y="2107656"/>
                  </a:lnTo>
                  <a:lnTo>
                    <a:pt x="9593081" y="2107540"/>
                  </a:lnTo>
                  <a:lnTo>
                    <a:pt x="9596161" y="2107372"/>
                  </a:lnTo>
                  <a:lnTo>
                    <a:pt x="9599240" y="2107153"/>
                  </a:lnTo>
                  <a:lnTo>
                    <a:pt x="9599766" y="2114549"/>
                  </a:lnTo>
                  <a:close/>
                </a:path>
                <a:path w="9865995" h="2114550">
                  <a:moveTo>
                    <a:pt x="9580758" y="2114549"/>
                  </a:moveTo>
                  <a:lnTo>
                    <a:pt x="9571227" y="2114549"/>
                  </a:lnTo>
                  <a:lnTo>
                    <a:pt x="9571227" y="2107852"/>
                  </a:lnTo>
                  <a:lnTo>
                    <a:pt x="9580744" y="2107850"/>
                  </a:lnTo>
                  <a:lnTo>
                    <a:pt x="9580758" y="2114549"/>
                  </a:lnTo>
                  <a:close/>
                </a:path>
                <a:path w="9865995" h="2114550">
                  <a:moveTo>
                    <a:pt x="9561702" y="2114549"/>
                  </a:moveTo>
                  <a:lnTo>
                    <a:pt x="9552177" y="2114549"/>
                  </a:lnTo>
                  <a:lnTo>
                    <a:pt x="9552177" y="2107852"/>
                  </a:lnTo>
                  <a:lnTo>
                    <a:pt x="9561702" y="2107852"/>
                  </a:lnTo>
                  <a:lnTo>
                    <a:pt x="9561702" y="2114549"/>
                  </a:lnTo>
                  <a:close/>
                </a:path>
                <a:path w="9865995" h="2114550">
                  <a:moveTo>
                    <a:pt x="9542652" y="2114549"/>
                  </a:moveTo>
                  <a:lnTo>
                    <a:pt x="9533127" y="2114549"/>
                  </a:lnTo>
                  <a:lnTo>
                    <a:pt x="9533127" y="2107852"/>
                  </a:lnTo>
                  <a:lnTo>
                    <a:pt x="9542652" y="2107852"/>
                  </a:lnTo>
                  <a:lnTo>
                    <a:pt x="9542652" y="2114549"/>
                  </a:lnTo>
                  <a:close/>
                </a:path>
                <a:path w="9865995" h="2114550">
                  <a:moveTo>
                    <a:pt x="9523602" y="2114549"/>
                  </a:moveTo>
                  <a:lnTo>
                    <a:pt x="9514077" y="2114549"/>
                  </a:lnTo>
                  <a:lnTo>
                    <a:pt x="9514077" y="2107852"/>
                  </a:lnTo>
                  <a:lnTo>
                    <a:pt x="9523602" y="2107852"/>
                  </a:lnTo>
                  <a:lnTo>
                    <a:pt x="9523602" y="2114549"/>
                  </a:lnTo>
                  <a:close/>
                </a:path>
                <a:path w="9865995" h="2114550">
                  <a:moveTo>
                    <a:pt x="9504552" y="2114549"/>
                  </a:moveTo>
                  <a:lnTo>
                    <a:pt x="9495027" y="2114549"/>
                  </a:lnTo>
                  <a:lnTo>
                    <a:pt x="9495027" y="2107852"/>
                  </a:lnTo>
                  <a:lnTo>
                    <a:pt x="9504552" y="2107852"/>
                  </a:lnTo>
                  <a:lnTo>
                    <a:pt x="9504552" y="2114549"/>
                  </a:lnTo>
                  <a:close/>
                </a:path>
                <a:path w="9865995" h="2114550">
                  <a:moveTo>
                    <a:pt x="9485502" y="2114549"/>
                  </a:moveTo>
                  <a:lnTo>
                    <a:pt x="9475977" y="2114549"/>
                  </a:lnTo>
                  <a:lnTo>
                    <a:pt x="9475977" y="2107852"/>
                  </a:lnTo>
                  <a:lnTo>
                    <a:pt x="9485502" y="2107852"/>
                  </a:lnTo>
                  <a:lnTo>
                    <a:pt x="9485502" y="2114549"/>
                  </a:lnTo>
                  <a:close/>
                </a:path>
                <a:path w="9865995" h="2114550">
                  <a:moveTo>
                    <a:pt x="9466452" y="2114549"/>
                  </a:moveTo>
                  <a:lnTo>
                    <a:pt x="9456927" y="2114549"/>
                  </a:lnTo>
                  <a:lnTo>
                    <a:pt x="9456927" y="2107852"/>
                  </a:lnTo>
                  <a:lnTo>
                    <a:pt x="9466452" y="2107852"/>
                  </a:lnTo>
                  <a:lnTo>
                    <a:pt x="9466452" y="2114549"/>
                  </a:lnTo>
                  <a:close/>
                </a:path>
                <a:path w="9865995" h="2114550">
                  <a:moveTo>
                    <a:pt x="9447402" y="2114549"/>
                  </a:moveTo>
                  <a:lnTo>
                    <a:pt x="9437877" y="2114549"/>
                  </a:lnTo>
                  <a:lnTo>
                    <a:pt x="9437877" y="2107852"/>
                  </a:lnTo>
                  <a:lnTo>
                    <a:pt x="9447402" y="2107852"/>
                  </a:lnTo>
                  <a:lnTo>
                    <a:pt x="9447402" y="2114549"/>
                  </a:lnTo>
                  <a:close/>
                </a:path>
                <a:path w="9865995" h="2114550">
                  <a:moveTo>
                    <a:pt x="9428352" y="2114549"/>
                  </a:moveTo>
                  <a:lnTo>
                    <a:pt x="9418827" y="2114549"/>
                  </a:lnTo>
                  <a:lnTo>
                    <a:pt x="9418827" y="2107852"/>
                  </a:lnTo>
                  <a:lnTo>
                    <a:pt x="9428352" y="2107852"/>
                  </a:lnTo>
                  <a:lnTo>
                    <a:pt x="9428352" y="2114549"/>
                  </a:lnTo>
                  <a:close/>
                </a:path>
                <a:path w="9865995" h="2114550">
                  <a:moveTo>
                    <a:pt x="9409302" y="2114549"/>
                  </a:moveTo>
                  <a:lnTo>
                    <a:pt x="9399777" y="2114549"/>
                  </a:lnTo>
                  <a:lnTo>
                    <a:pt x="9399777" y="2107852"/>
                  </a:lnTo>
                  <a:lnTo>
                    <a:pt x="9409302" y="2107852"/>
                  </a:lnTo>
                  <a:lnTo>
                    <a:pt x="9409302" y="2114549"/>
                  </a:lnTo>
                  <a:close/>
                </a:path>
                <a:path w="9865995" h="2114550">
                  <a:moveTo>
                    <a:pt x="9390252" y="2114549"/>
                  </a:moveTo>
                  <a:lnTo>
                    <a:pt x="9380727" y="2114549"/>
                  </a:lnTo>
                  <a:lnTo>
                    <a:pt x="9380727" y="2107852"/>
                  </a:lnTo>
                  <a:lnTo>
                    <a:pt x="9390252" y="2107852"/>
                  </a:lnTo>
                  <a:lnTo>
                    <a:pt x="9390252" y="2114549"/>
                  </a:lnTo>
                  <a:close/>
                </a:path>
                <a:path w="9865995" h="2114550">
                  <a:moveTo>
                    <a:pt x="9371202" y="2114549"/>
                  </a:moveTo>
                  <a:lnTo>
                    <a:pt x="9361677" y="2114549"/>
                  </a:lnTo>
                  <a:lnTo>
                    <a:pt x="9361677" y="2107852"/>
                  </a:lnTo>
                  <a:lnTo>
                    <a:pt x="9371202" y="2107852"/>
                  </a:lnTo>
                  <a:lnTo>
                    <a:pt x="9371202" y="2114549"/>
                  </a:lnTo>
                  <a:close/>
                </a:path>
                <a:path w="9865995" h="2114550">
                  <a:moveTo>
                    <a:pt x="9352152" y="2114549"/>
                  </a:moveTo>
                  <a:lnTo>
                    <a:pt x="9342627" y="2114549"/>
                  </a:lnTo>
                  <a:lnTo>
                    <a:pt x="9342627" y="2107852"/>
                  </a:lnTo>
                  <a:lnTo>
                    <a:pt x="9352152" y="2107852"/>
                  </a:lnTo>
                  <a:lnTo>
                    <a:pt x="9352152" y="2114549"/>
                  </a:lnTo>
                  <a:close/>
                </a:path>
                <a:path w="9865995" h="2114550">
                  <a:moveTo>
                    <a:pt x="9333102" y="2114549"/>
                  </a:moveTo>
                  <a:lnTo>
                    <a:pt x="9323577" y="2114549"/>
                  </a:lnTo>
                  <a:lnTo>
                    <a:pt x="9323577" y="2107852"/>
                  </a:lnTo>
                  <a:lnTo>
                    <a:pt x="9333102" y="2107852"/>
                  </a:lnTo>
                  <a:lnTo>
                    <a:pt x="9333102" y="2114549"/>
                  </a:lnTo>
                  <a:close/>
                </a:path>
                <a:path w="9865995" h="2114550">
                  <a:moveTo>
                    <a:pt x="9314052" y="2114549"/>
                  </a:moveTo>
                  <a:lnTo>
                    <a:pt x="9304527" y="2114549"/>
                  </a:lnTo>
                  <a:lnTo>
                    <a:pt x="9304527" y="2107852"/>
                  </a:lnTo>
                  <a:lnTo>
                    <a:pt x="9314052" y="2107852"/>
                  </a:lnTo>
                  <a:lnTo>
                    <a:pt x="9314052" y="2114549"/>
                  </a:lnTo>
                  <a:close/>
                </a:path>
                <a:path w="9865995" h="2114550">
                  <a:moveTo>
                    <a:pt x="9295002" y="2114549"/>
                  </a:moveTo>
                  <a:lnTo>
                    <a:pt x="9285477" y="2114549"/>
                  </a:lnTo>
                  <a:lnTo>
                    <a:pt x="9285477" y="2107852"/>
                  </a:lnTo>
                  <a:lnTo>
                    <a:pt x="9295002" y="2107852"/>
                  </a:lnTo>
                  <a:lnTo>
                    <a:pt x="9295002" y="2114549"/>
                  </a:lnTo>
                  <a:close/>
                </a:path>
                <a:path w="9865995" h="2114550">
                  <a:moveTo>
                    <a:pt x="9275952" y="2114549"/>
                  </a:moveTo>
                  <a:lnTo>
                    <a:pt x="9266427" y="2114549"/>
                  </a:lnTo>
                  <a:lnTo>
                    <a:pt x="9266427" y="2107852"/>
                  </a:lnTo>
                  <a:lnTo>
                    <a:pt x="9275952" y="2107852"/>
                  </a:lnTo>
                  <a:lnTo>
                    <a:pt x="9275952" y="2114549"/>
                  </a:lnTo>
                  <a:close/>
                </a:path>
                <a:path w="9865995" h="2114550">
                  <a:moveTo>
                    <a:pt x="9256902" y="2114549"/>
                  </a:moveTo>
                  <a:lnTo>
                    <a:pt x="9247377" y="2114549"/>
                  </a:lnTo>
                  <a:lnTo>
                    <a:pt x="9247377" y="2107852"/>
                  </a:lnTo>
                  <a:lnTo>
                    <a:pt x="9256902" y="2107852"/>
                  </a:lnTo>
                  <a:lnTo>
                    <a:pt x="9256902" y="2114549"/>
                  </a:lnTo>
                  <a:close/>
                </a:path>
                <a:path w="9865995" h="2114550">
                  <a:moveTo>
                    <a:pt x="9237852" y="2114549"/>
                  </a:moveTo>
                  <a:lnTo>
                    <a:pt x="9228327" y="2114549"/>
                  </a:lnTo>
                  <a:lnTo>
                    <a:pt x="9228327" y="2107852"/>
                  </a:lnTo>
                  <a:lnTo>
                    <a:pt x="9237852" y="2107852"/>
                  </a:lnTo>
                  <a:lnTo>
                    <a:pt x="9237852" y="2114549"/>
                  </a:lnTo>
                  <a:close/>
                </a:path>
                <a:path w="9865995" h="2114550">
                  <a:moveTo>
                    <a:pt x="9218802" y="2114549"/>
                  </a:moveTo>
                  <a:lnTo>
                    <a:pt x="9209277" y="2114549"/>
                  </a:lnTo>
                  <a:lnTo>
                    <a:pt x="9209277" y="2107852"/>
                  </a:lnTo>
                  <a:lnTo>
                    <a:pt x="9218802" y="2107852"/>
                  </a:lnTo>
                  <a:lnTo>
                    <a:pt x="9218802" y="2114549"/>
                  </a:lnTo>
                  <a:close/>
                </a:path>
                <a:path w="9865995" h="2114550">
                  <a:moveTo>
                    <a:pt x="9199752" y="2114549"/>
                  </a:moveTo>
                  <a:lnTo>
                    <a:pt x="9190227" y="2114549"/>
                  </a:lnTo>
                  <a:lnTo>
                    <a:pt x="9190227" y="2107852"/>
                  </a:lnTo>
                  <a:lnTo>
                    <a:pt x="9199752" y="2107852"/>
                  </a:lnTo>
                  <a:lnTo>
                    <a:pt x="9199752" y="2114549"/>
                  </a:lnTo>
                  <a:close/>
                </a:path>
                <a:path w="9865995" h="2114550">
                  <a:moveTo>
                    <a:pt x="9180702" y="2114549"/>
                  </a:moveTo>
                  <a:lnTo>
                    <a:pt x="9171177" y="2114549"/>
                  </a:lnTo>
                  <a:lnTo>
                    <a:pt x="9171177" y="2107852"/>
                  </a:lnTo>
                  <a:lnTo>
                    <a:pt x="9180702" y="2107852"/>
                  </a:lnTo>
                  <a:lnTo>
                    <a:pt x="9180702" y="2114549"/>
                  </a:lnTo>
                  <a:close/>
                </a:path>
                <a:path w="9865995" h="2114550">
                  <a:moveTo>
                    <a:pt x="9161652" y="2114549"/>
                  </a:moveTo>
                  <a:lnTo>
                    <a:pt x="9152127" y="2114549"/>
                  </a:lnTo>
                  <a:lnTo>
                    <a:pt x="9152127" y="2107852"/>
                  </a:lnTo>
                  <a:lnTo>
                    <a:pt x="9161652" y="2107852"/>
                  </a:lnTo>
                  <a:lnTo>
                    <a:pt x="9161652" y="2114549"/>
                  </a:lnTo>
                  <a:close/>
                </a:path>
                <a:path w="9865995" h="2114550">
                  <a:moveTo>
                    <a:pt x="9142602" y="2114549"/>
                  </a:moveTo>
                  <a:lnTo>
                    <a:pt x="9133077" y="2114549"/>
                  </a:lnTo>
                  <a:lnTo>
                    <a:pt x="9133077" y="2107852"/>
                  </a:lnTo>
                  <a:lnTo>
                    <a:pt x="9142602" y="2107852"/>
                  </a:lnTo>
                  <a:lnTo>
                    <a:pt x="9142602" y="2114549"/>
                  </a:lnTo>
                  <a:close/>
                </a:path>
                <a:path w="9865995" h="2114550">
                  <a:moveTo>
                    <a:pt x="9123552" y="2114549"/>
                  </a:moveTo>
                  <a:lnTo>
                    <a:pt x="9114027" y="2114549"/>
                  </a:lnTo>
                  <a:lnTo>
                    <a:pt x="9114027" y="2107852"/>
                  </a:lnTo>
                  <a:lnTo>
                    <a:pt x="9123552" y="2107852"/>
                  </a:lnTo>
                  <a:lnTo>
                    <a:pt x="9123552" y="2114549"/>
                  </a:lnTo>
                  <a:close/>
                </a:path>
                <a:path w="9865995" h="2114550">
                  <a:moveTo>
                    <a:pt x="9104502" y="2114549"/>
                  </a:moveTo>
                  <a:lnTo>
                    <a:pt x="9094977" y="2114549"/>
                  </a:lnTo>
                  <a:lnTo>
                    <a:pt x="9094977" y="2107852"/>
                  </a:lnTo>
                  <a:lnTo>
                    <a:pt x="9104502" y="2107852"/>
                  </a:lnTo>
                  <a:lnTo>
                    <a:pt x="9104502" y="2114549"/>
                  </a:lnTo>
                  <a:close/>
                </a:path>
                <a:path w="9865995" h="2114550">
                  <a:moveTo>
                    <a:pt x="9085452" y="2114549"/>
                  </a:moveTo>
                  <a:lnTo>
                    <a:pt x="9075927" y="2114549"/>
                  </a:lnTo>
                  <a:lnTo>
                    <a:pt x="9075927" y="2107852"/>
                  </a:lnTo>
                  <a:lnTo>
                    <a:pt x="9085452" y="2107852"/>
                  </a:lnTo>
                  <a:lnTo>
                    <a:pt x="9085452" y="2114549"/>
                  </a:lnTo>
                  <a:close/>
                </a:path>
                <a:path w="9865995" h="2114550">
                  <a:moveTo>
                    <a:pt x="9066402" y="2114549"/>
                  </a:moveTo>
                  <a:lnTo>
                    <a:pt x="9056877" y="2114549"/>
                  </a:lnTo>
                  <a:lnTo>
                    <a:pt x="9056877" y="2107852"/>
                  </a:lnTo>
                  <a:lnTo>
                    <a:pt x="9066402" y="2107852"/>
                  </a:lnTo>
                  <a:lnTo>
                    <a:pt x="9066402" y="2114549"/>
                  </a:lnTo>
                  <a:close/>
                </a:path>
                <a:path w="9865995" h="2114550">
                  <a:moveTo>
                    <a:pt x="9047352" y="2114549"/>
                  </a:moveTo>
                  <a:lnTo>
                    <a:pt x="9037827" y="2114549"/>
                  </a:lnTo>
                  <a:lnTo>
                    <a:pt x="9037827" y="2107852"/>
                  </a:lnTo>
                  <a:lnTo>
                    <a:pt x="9047352" y="2107852"/>
                  </a:lnTo>
                  <a:lnTo>
                    <a:pt x="9047352" y="2114549"/>
                  </a:lnTo>
                  <a:close/>
                </a:path>
                <a:path w="9865995" h="2114550">
                  <a:moveTo>
                    <a:pt x="9028302" y="2114549"/>
                  </a:moveTo>
                  <a:lnTo>
                    <a:pt x="9018777" y="2114549"/>
                  </a:lnTo>
                  <a:lnTo>
                    <a:pt x="9018777" y="2107852"/>
                  </a:lnTo>
                  <a:lnTo>
                    <a:pt x="9028302" y="2107852"/>
                  </a:lnTo>
                  <a:lnTo>
                    <a:pt x="9028302" y="2114549"/>
                  </a:lnTo>
                  <a:close/>
                </a:path>
                <a:path w="9865995" h="2114550">
                  <a:moveTo>
                    <a:pt x="9009252" y="2114549"/>
                  </a:moveTo>
                  <a:lnTo>
                    <a:pt x="8999727" y="2114549"/>
                  </a:lnTo>
                  <a:lnTo>
                    <a:pt x="8999727" y="2107852"/>
                  </a:lnTo>
                  <a:lnTo>
                    <a:pt x="9009252" y="2107852"/>
                  </a:lnTo>
                  <a:lnTo>
                    <a:pt x="9009252" y="2114549"/>
                  </a:lnTo>
                  <a:close/>
                </a:path>
                <a:path w="9865995" h="2114550">
                  <a:moveTo>
                    <a:pt x="8990202" y="2114549"/>
                  </a:moveTo>
                  <a:lnTo>
                    <a:pt x="8980677" y="2114549"/>
                  </a:lnTo>
                  <a:lnTo>
                    <a:pt x="8980677" y="2107852"/>
                  </a:lnTo>
                  <a:lnTo>
                    <a:pt x="8990202" y="2107852"/>
                  </a:lnTo>
                  <a:lnTo>
                    <a:pt x="8990202" y="2114549"/>
                  </a:lnTo>
                  <a:close/>
                </a:path>
                <a:path w="9865995" h="2114550">
                  <a:moveTo>
                    <a:pt x="8971152" y="2114549"/>
                  </a:moveTo>
                  <a:lnTo>
                    <a:pt x="8961627" y="2114549"/>
                  </a:lnTo>
                  <a:lnTo>
                    <a:pt x="8961627" y="2107852"/>
                  </a:lnTo>
                  <a:lnTo>
                    <a:pt x="8971152" y="2107852"/>
                  </a:lnTo>
                  <a:lnTo>
                    <a:pt x="8971152" y="2114549"/>
                  </a:lnTo>
                  <a:close/>
                </a:path>
                <a:path w="9865995" h="2114550">
                  <a:moveTo>
                    <a:pt x="8952102" y="2114549"/>
                  </a:moveTo>
                  <a:lnTo>
                    <a:pt x="8942577" y="2114549"/>
                  </a:lnTo>
                  <a:lnTo>
                    <a:pt x="8942577" y="2107852"/>
                  </a:lnTo>
                  <a:lnTo>
                    <a:pt x="8952102" y="2107852"/>
                  </a:lnTo>
                  <a:lnTo>
                    <a:pt x="8952102" y="2114549"/>
                  </a:lnTo>
                  <a:close/>
                </a:path>
                <a:path w="9865995" h="2114550">
                  <a:moveTo>
                    <a:pt x="8933052" y="2114549"/>
                  </a:moveTo>
                  <a:lnTo>
                    <a:pt x="8923527" y="2114549"/>
                  </a:lnTo>
                  <a:lnTo>
                    <a:pt x="8923527" y="2107852"/>
                  </a:lnTo>
                  <a:lnTo>
                    <a:pt x="8933052" y="2107852"/>
                  </a:lnTo>
                  <a:lnTo>
                    <a:pt x="8933052" y="2114549"/>
                  </a:lnTo>
                  <a:close/>
                </a:path>
                <a:path w="9865995" h="2114550">
                  <a:moveTo>
                    <a:pt x="8914002" y="2114549"/>
                  </a:moveTo>
                  <a:lnTo>
                    <a:pt x="8904477" y="2114549"/>
                  </a:lnTo>
                  <a:lnTo>
                    <a:pt x="8904477" y="2107852"/>
                  </a:lnTo>
                  <a:lnTo>
                    <a:pt x="8914002" y="2107852"/>
                  </a:lnTo>
                  <a:lnTo>
                    <a:pt x="8914002" y="2114549"/>
                  </a:lnTo>
                  <a:close/>
                </a:path>
                <a:path w="9865995" h="2114550">
                  <a:moveTo>
                    <a:pt x="8894952" y="2114549"/>
                  </a:moveTo>
                  <a:lnTo>
                    <a:pt x="8885427" y="2114549"/>
                  </a:lnTo>
                  <a:lnTo>
                    <a:pt x="8885427" y="2107852"/>
                  </a:lnTo>
                  <a:lnTo>
                    <a:pt x="8894952" y="2107852"/>
                  </a:lnTo>
                  <a:lnTo>
                    <a:pt x="8894952" y="2114549"/>
                  </a:lnTo>
                  <a:close/>
                </a:path>
                <a:path w="9865995" h="2114550">
                  <a:moveTo>
                    <a:pt x="8875902" y="2114549"/>
                  </a:moveTo>
                  <a:lnTo>
                    <a:pt x="8866377" y="2114549"/>
                  </a:lnTo>
                  <a:lnTo>
                    <a:pt x="8866377" y="2107852"/>
                  </a:lnTo>
                  <a:lnTo>
                    <a:pt x="8875902" y="2107852"/>
                  </a:lnTo>
                  <a:lnTo>
                    <a:pt x="8875902" y="2114549"/>
                  </a:lnTo>
                  <a:close/>
                </a:path>
                <a:path w="9865995" h="2114550">
                  <a:moveTo>
                    <a:pt x="8856852" y="2114549"/>
                  </a:moveTo>
                  <a:lnTo>
                    <a:pt x="8847327" y="2114549"/>
                  </a:lnTo>
                  <a:lnTo>
                    <a:pt x="8847327" y="2107852"/>
                  </a:lnTo>
                  <a:lnTo>
                    <a:pt x="8856852" y="2107852"/>
                  </a:lnTo>
                  <a:lnTo>
                    <a:pt x="8856852" y="2114549"/>
                  </a:lnTo>
                  <a:close/>
                </a:path>
                <a:path w="9865995" h="2114550">
                  <a:moveTo>
                    <a:pt x="8837802" y="2114549"/>
                  </a:moveTo>
                  <a:lnTo>
                    <a:pt x="8828277" y="2114549"/>
                  </a:lnTo>
                  <a:lnTo>
                    <a:pt x="8828277" y="2107852"/>
                  </a:lnTo>
                  <a:lnTo>
                    <a:pt x="8837802" y="2107852"/>
                  </a:lnTo>
                  <a:lnTo>
                    <a:pt x="8837802" y="2114549"/>
                  </a:lnTo>
                  <a:close/>
                </a:path>
                <a:path w="9865995" h="2114550">
                  <a:moveTo>
                    <a:pt x="8818752" y="2114549"/>
                  </a:moveTo>
                  <a:lnTo>
                    <a:pt x="8809227" y="2114549"/>
                  </a:lnTo>
                  <a:lnTo>
                    <a:pt x="8809227" y="2107852"/>
                  </a:lnTo>
                  <a:lnTo>
                    <a:pt x="8818752" y="2107852"/>
                  </a:lnTo>
                  <a:lnTo>
                    <a:pt x="8818752" y="2114549"/>
                  </a:lnTo>
                  <a:close/>
                </a:path>
                <a:path w="9865995" h="2114550">
                  <a:moveTo>
                    <a:pt x="8799702" y="2114549"/>
                  </a:moveTo>
                  <a:lnTo>
                    <a:pt x="8790177" y="2114549"/>
                  </a:lnTo>
                  <a:lnTo>
                    <a:pt x="8790177" y="2107852"/>
                  </a:lnTo>
                  <a:lnTo>
                    <a:pt x="8799702" y="2107852"/>
                  </a:lnTo>
                  <a:lnTo>
                    <a:pt x="8799702" y="2114549"/>
                  </a:lnTo>
                  <a:close/>
                </a:path>
                <a:path w="9865995" h="2114550">
                  <a:moveTo>
                    <a:pt x="8780652" y="2114549"/>
                  </a:moveTo>
                  <a:lnTo>
                    <a:pt x="8771127" y="2114549"/>
                  </a:lnTo>
                  <a:lnTo>
                    <a:pt x="8771127" y="2107852"/>
                  </a:lnTo>
                  <a:lnTo>
                    <a:pt x="8780652" y="2107852"/>
                  </a:lnTo>
                  <a:lnTo>
                    <a:pt x="8780652" y="2114549"/>
                  </a:lnTo>
                  <a:close/>
                </a:path>
                <a:path w="9865995" h="2114550">
                  <a:moveTo>
                    <a:pt x="8761602" y="2114549"/>
                  </a:moveTo>
                  <a:lnTo>
                    <a:pt x="8752077" y="2114549"/>
                  </a:lnTo>
                  <a:lnTo>
                    <a:pt x="8752077" y="2107852"/>
                  </a:lnTo>
                  <a:lnTo>
                    <a:pt x="8761602" y="2107852"/>
                  </a:lnTo>
                  <a:lnTo>
                    <a:pt x="8761602" y="2114549"/>
                  </a:lnTo>
                  <a:close/>
                </a:path>
                <a:path w="9865995" h="2114550">
                  <a:moveTo>
                    <a:pt x="8742552" y="2114549"/>
                  </a:moveTo>
                  <a:lnTo>
                    <a:pt x="8733027" y="2114549"/>
                  </a:lnTo>
                  <a:lnTo>
                    <a:pt x="8733027" y="2107852"/>
                  </a:lnTo>
                  <a:lnTo>
                    <a:pt x="8742552" y="2107852"/>
                  </a:lnTo>
                  <a:lnTo>
                    <a:pt x="8742552" y="2114549"/>
                  </a:lnTo>
                  <a:close/>
                </a:path>
                <a:path w="9865995" h="2114550">
                  <a:moveTo>
                    <a:pt x="8723502" y="2114549"/>
                  </a:moveTo>
                  <a:lnTo>
                    <a:pt x="8713977" y="2114549"/>
                  </a:lnTo>
                  <a:lnTo>
                    <a:pt x="8713977" y="2107852"/>
                  </a:lnTo>
                  <a:lnTo>
                    <a:pt x="8723502" y="2107852"/>
                  </a:lnTo>
                  <a:lnTo>
                    <a:pt x="8723502" y="2114549"/>
                  </a:lnTo>
                  <a:close/>
                </a:path>
                <a:path w="9865995" h="2114550">
                  <a:moveTo>
                    <a:pt x="8704452" y="2114549"/>
                  </a:moveTo>
                  <a:lnTo>
                    <a:pt x="8694927" y="2114549"/>
                  </a:lnTo>
                  <a:lnTo>
                    <a:pt x="8694927" y="2107852"/>
                  </a:lnTo>
                  <a:lnTo>
                    <a:pt x="8704452" y="2107852"/>
                  </a:lnTo>
                  <a:lnTo>
                    <a:pt x="8704452" y="2114549"/>
                  </a:lnTo>
                  <a:close/>
                </a:path>
                <a:path w="9865995" h="2114550">
                  <a:moveTo>
                    <a:pt x="8685402" y="2114549"/>
                  </a:moveTo>
                  <a:lnTo>
                    <a:pt x="8675877" y="2114549"/>
                  </a:lnTo>
                  <a:lnTo>
                    <a:pt x="8675877" y="2107852"/>
                  </a:lnTo>
                  <a:lnTo>
                    <a:pt x="8685402" y="2107852"/>
                  </a:lnTo>
                  <a:lnTo>
                    <a:pt x="8685402" y="2114549"/>
                  </a:lnTo>
                  <a:close/>
                </a:path>
                <a:path w="9865995" h="2114550">
                  <a:moveTo>
                    <a:pt x="8666352" y="2114549"/>
                  </a:moveTo>
                  <a:lnTo>
                    <a:pt x="8656827" y="2114549"/>
                  </a:lnTo>
                  <a:lnTo>
                    <a:pt x="8656827" y="2107852"/>
                  </a:lnTo>
                  <a:lnTo>
                    <a:pt x="8666352" y="2107852"/>
                  </a:lnTo>
                  <a:lnTo>
                    <a:pt x="8666352" y="2114549"/>
                  </a:lnTo>
                  <a:close/>
                </a:path>
                <a:path w="9865995" h="2114550">
                  <a:moveTo>
                    <a:pt x="8647302" y="2114549"/>
                  </a:moveTo>
                  <a:lnTo>
                    <a:pt x="8637777" y="2114549"/>
                  </a:lnTo>
                  <a:lnTo>
                    <a:pt x="8637777" y="2107852"/>
                  </a:lnTo>
                  <a:lnTo>
                    <a:pt x="8647302" y="2107852"/>
                  </a:lnTo>
                  <a:lnTo>
                    <a:pt x="8647302" y="2114549"/>
                  </a:lnTo>
                  <a:close/>
                </a:path>
                <a:path w="9865995" h="2114550">
                  <a:moveTo>
                    <a:pt x="8628252" y="2114549"/>
                  </a:moveTo>
                  <a:lnTo>
                    <a:pt x="8618727" y="2114549"/>
                  </a:lnTo>
                  <a:lnTo>
                    <a:pt x="8618727" y="2107852"/>
                  </a:lnTo>
                  <a:lnTo>
                    <a:pt x="8628252" y="2107852"/>
                  </a:lnTo>
                  <a:lnTo>
                    <a:pt x="8628252" y="2114549"/>
                  </a:lnTo>
                  <a:close/>
                </a:path>
                <a:path w="9865995" h="2114550">
                  <a:moveTo>
                    <a:pt x="8609202" y="2114549"/>
                  </a:moveTo>
                  <a:lnTo>
                    <a:pt x="8599677" y="2114549"/>
                  </a:lnTo>
                  <a:lnTo>
                    <a:pt x="8599677" y="2107852"/>
                  </a:lnTo>
                  <a:lnTo>
                    <a:pt x="8609202" y="2107852"/>
                  </a:lnTo>
                  <a:lnTo>
                    <a:pt x="8609202" y="2114549"/>
                  </a:lnTo>
                  <a:close/>
                </a:path>
                <a:path w="9865995" h="2114550">
                  <a:moveTo>
                    <a:pt x="8590152" y="2114549"/>
                  </a:moveTo>
                  <a:lnTo>
                    <a:pt x="8580627" y="2114549"/>
                  </a:lnTo>
                  <a:lnTo>
                    <a:pt x="8580627" y="2107852"/>
                  </a:lnTo>
                  <a:lnTo>
                    <a:pt x="8590152" y="2107852"/>
                  </a:lnTo>
                  <a:lnTo>
                    <a:pt x="8590152" y="2114549"/>
                  </a:lnTo>
                  <a:close/>
                </a:path>
                <a:path w="9865995" h="2114550">
                  <a:moveTo>
                    <a:pt x="8571102" y="2114549"/>
                  </a:moveTo>
                  <a:lnTo>
                    <a:pt x="8561577" y="2114549"/>
                  </a:lnTo>
                  <a:lnTo>
                    <a:pt x="8561577" y="2107852"/>
                  </a:lnTo>
                  <a:lnTo>
                    <a:pt x="8571102" y="2107852"/>
                  </a:lnTo>
                  <a:lnTo>
                    <a:pt x="8571102" y="2114549"/>
                  </a:lnTo>
                  <a:close/>
                </a:path>
                <a:path w="9865995" h="2114550">
                  <a:moveTo>
                    <a:pt x="8552052" y="2114549"/>
                  </a:moveTo>
                  <a:lnTo>
                    <a:pt x="8542527" y="2114549"/>
                  </a:lnTo>
                  <a:lnTo>
                    <a:pt x="8542527" y="2107852"/>
                  </a:lnTo>
                  <a:lnTo>
                    <a:pt x="8552052" y="2107852"/>
                  </a:lnTo>
                  <a:lnTo>
                    <a:pt x="8552052" y="2114549"/>
                  </a:lnTo>
                  <a:close/>
                </a:path>
                <a:path w="9865995" h="2114550">
                  <a:moveTo>
                    <a:pt x="8533002" y="2114549"/>
                  </a:moveTo>
                  <a:lnTo>
                    <a:pt x="8523477" y="2114549"/>
                  </a:lnTo>
                  <a:lnTo>
                    <a:pt x="8523477" y="2107852"/>
                  </a:lnTo>
                  <a:lnTo>
                    <a:pt x="8533002" y="2107852"/>
                  </a:lnTo>
                  <a:lnTo>
                    <a:pt x="8533002" y="2114549"/>
                  </a:lnTo>
                  <a:close/>
                </a:path>
                <a:path w="9865995" h="2114550">
                  <a:moveTo>
                    <a:pt x="8513952" y="2114549"/>
                  </a:moveTo>
                  <a:lnTo>
                    <a:pt x="8504427" y="2114549"/>
                  </a:lnTo>
                  <a:lnTo>
                    <a:pt x="8504427" y="2107852"/>
                  </a:lnTo>
                  <a:lnTo>
                    <a:pt x="8513952" y="2107852"/>
                  </a:lnTo>
                  <a:lnTo>
                    <a:pt x="8513952" y="2114549"/>
                  </a:lnTo>
                  <a:close/>
                </a:path>
                <a:path w="9865995" h="2114550">
                  <a:moveTo>
                    <a:pt x="8494902" y="2114549"/>
                  </a:moveTo>
                  <a:lnTo>
                    <a:pt x="8485377" y="2114549"/>
                  </a:lnTo>
                  <a:lnTo>
                    <a:pt x="8485377" y="2107852"/>
                  </a:lnTo>
                  <a:lnTo>
                    <a:pt x="8494902" y="2107852"/>
                  </a:lnTo>
                  <a:lnTo>
                    <a:pt x="8494902" y="2114549"/>
                  </a:lnTo>
                  <a:close/>
                </a:path>
                <a:path w="9865995" h="2114550">
                  <a:moveTo>
                    <a:pt x="8475852" y="2114549"/>
                  </a:moveTo>
                  <a:lnTo>
                    <a:pt x="8466327" y="2114549"/>
                  </a:lnTo>
                  <a:lnTo>
                    <a:pt x="8466327" y="2107852"/>
                  </a:lnTo>
                  <a:lnTo>
                    <a:pt x="8475852" y="2107852"/>
                  </a:lnTo>
                  <a:lnTo>
                    <a:pt x="8475852" y="2114549"/>
                  </a:lnTo>
                  <a:close/>
                </a:path>
                <a:path w="9865995" h="2114550">
                  <a:moveTo>
                    <a:pt x="8456802" y="2114549"/>
                  </a:moveTo>
                  <a:lnTo>
                    <a:pt x="8447277" y="2114549"/>
                  </a:lnTo>
                  <a:lnTo>
                    <a:pt x="8447277" y="2107852"/>
                  </a:lnTo>
                  <a:lnTo>
                    <a:pt x="8456802" y="2107852"/>
                  </a:lnTo>
                  <a:lnTo>
                    <a:pt x="8456802" y="2114549"/>
                  </a:lnTo>
                  <a:close/>
                </a:path>
                <a:path w="9865995" h="2114550">
                  <a:moveTo>
                    <a:pt x="8437752" y="2114549"/>
                  </a:moveTo>
                  <a:lnTo>
                    <a:pt x="8428227" y="2114549"/>
                  </a:lnTo>
                  <a:lnTo>
                    <a:pt x="8428227" y="2107852"/>
                  </a:lnTo>
                  <a:lnTo>
                    <a:pt x="8437752" y="2107852"/>
                  </a:lnTo>
                  <a:lnTo>
                    <a:pt x="8437752" y="2114549"/>
                  </a:lnTo>
                  <a:close/>
                </a:path>
                <a:path w="9865995" h="2114550">
                  <a:moveTo>
                    <a:pt x="8418702" y="2114549"/>
                  </a:moveTo>
                  <a:lnTo>
                    <a:pt x="8409177" y="2114549"/>
                  </a:lnTo>
                  <a:lnTo>
                    <a:pt x="8409177" y="2107852"/>
                  </a:lnTo>
                  <a:lnTo>
                    <a:pt x="8418702" y="2107852"/>
                  </a:lnTo>
                  <a:lnTo>
                    <a:pt x="8418702" y="2114549"/>
                  </a:lnTo>
                  <a:close/>
                </a:path>
                <a:path w="9865995" h="2114550">
                  <a:moveTo>
                    <a:pt x="8399652" y="2114549"/>
                  </a:moveTo>
                  <a:lnTo>
                    <a:pt x="8390127" y="2114549"/>
                  </a:lnTo>
                  <a:lnTo>
                    <a:pt x="8390127" y="2107852"/>
                  </a:lnTo>
                  <a:lnTo>
                    <a:pt x="8399652" y="2107852"/>
                  </a:lnTo>
                  <a:lnTo>
                    <a:pt x="8399652" y="2114549"/>
                  </a:lnTo>
                  <a:close/>
                </a:path>
                <a:path w="9865995" h="2114550">
                  <a:moveTo>
                    <a:pt x="8380602" y="2114549"/>
                  </a:moveTo>
                  <a:lnTo>
                    <a:pt x="8371077" y="2114549"/>
                  </a:lnTo>
                  <a:lnTo>
                    <a:pt x="8371077" y="2107852"/>
                  </a:lnTo>
                  <a:lnTo>
                    <a:pt x="8380602" y="2107852"/>
                  </a:lnTo>
                  <a:lnTo>
                    <a:pt x="8380602" y="2114549"/>
                  </a:lnTo>
                  <a:close/>
                </a:path>
                <a:path w="9865995" h="2114550">
                  <a:moveTo>
                    <a:pt x="8361552" y="2114549"/>
                  </a:moveTo>
                  <a:lnTo>
                    <a:pt x="8352027" y="2114549"/>
                  </a:lnTo>
                  <a:lnTo>
                    <a:pt x="8352027" y="2107852"/>
                  </a:lnTo>
                  <a:lnTo>
                    <a:pt x="8361552" y="2107852"/>
                  </a:lnTo>
                  <a:lnTo>
                    <a:pt x="8361552" y="2114549"/>
                  </a:lnTo>
                  <a:close/>
                </a:path>
                <a:path w="9865995" h="2114550">
                  <a:moveTo>
                    <a:pt x="8342502" y="2114549"/>
                  </a:moveTo>
                  <a:lnTo>
                    <a:pt x="8332977" y="2114549"/>
                  </a:lnTo>
                  <a:lnTo>
                    <a:pt x="8332977" y="2107852"/>
                  </a:lnTo>
                  <a:lnTo>
                    <a:pt x="8342502" y="2107852"/>
                  </a:lnTo>
                  <a:lnTo>
                    <a:pt x="8342502" y="2114549"/>
                  </a:lnTo>
                  <a:close/>
                </a:path>
                <a:path w="9865995" h="2114550">
                  <a:moveTo>
                    <a:pt x="8323452" y="2114549"/>
                  </a:moveTo>
                  <a:lnTo>
                    <a:pt x="8313927" y="2114549"/>
                  </a:lnTo>
                  <a:lnTo>
                    <a:pt x="8313927" y="2107852"/>
                  </a:lnTo>
                  <a:lnTo>
                    <a:pt x="8323452" y="2107852"/>
                  </a:lnTo>
                  <a:lnTo>
                    <a:pt x="8323452" y="2114549"/>
                  </a:lnTo>
                  <a:close/>
                </a:path>
                <a:path w="9865995" h="2114550">
                  <a:moveTo>
                    <a:pt x="8304402" y="2114549"/>
                  </a:moveTo>
                  <a:lnTo>
                    <a:pt x="8294877" y="2114549"/>
                  </a:lnTo>
                  <a:lnTo>
                    <a:pt x="8294877" y="2107852"/>
                  </a:lnTo>
                  <a:lnTo>
                    <a:pt x="8304402" y="2107852"/>
                  </a:lnTo>
                  <a:lnTo>
                    <a:pt x="8304402" y="2114549"/>
                  </a:lnTo>
                  <a:close/>
                </a:path>
                <a:path w="9865995" h="2114550">
                  <a:moveTo>
                    <a:pt x="8285352" y="2114549"/>
                  </a:moveTo>
                  <a:lnTo>
                    <a:pt x="8275827" y="2114549"/>
                  </a:lnTo>
                  <a:lnTo>
                    <a:pt x="8275827" y="2107852"/>
                  </a:lnTo>
                  <a:lnTo>
                    <a:pt x="8285352" y="2107852"/>
                  </a:lnTo>
                  <a:lnTo>
                    <a:pt x="8285352" y="2114549"/>
                  </a:lnTo>
                  <a:close/>
                </a:path>
                <a:path w="9865995" h="2114550">
                  <a:moveTo>
                    <a:pt x="8266302" y="2114549"/>
                  </a:moveTo>
                  <a:lnTo>
                    <a:pt x="8256777" y="2114549"/>
                  </a:lnTo>
                  <a:lnTo>
                    <a:pt x="8256777" y="2107852"/>
                  </a:lnTo>
                  <a:lnTo>
                    <a:pt x="8266302" y="2107852"/>
                  </a:lnTo>
                  <a:lnTo>
                    <a:pt x="8266302" y="2114549"/>
                  </a:lnTo>
                  <a:close/>
                </a:path>
                <a:path w="9865995" h="2114550">
                  <a:moveTo>
                    <a:pt x="8247252" y="2114549"/>
                  </a:moveTo>
                  <a:lnTo>
                    <a:pt x="8237727" y="2114549"/>
                  </a:lnTo>
                  <a:lnTo>
                    <a:pt x="8237727" y="2107852"/>
                  </a:lnTo>
                  <a:lnTo>
                    <a:pt x="8247252" y="2107852"/>
                  </a:lnTo>
                  <a:lnTo>
                    <a:pt x="8247252" y="2114549"/>
                  </a:lnTo>
                  <a:close/>
                </a:path>
                <a:path w="9865995" h="2114550">
                  <a:moveTo>
                    <a:pt x="8228202" y="2114549"/>
                  </a:moveTo>
                  <a:lnTo>
                    <a:pt x="8218677" y="2114549"/>
                  </a:lnTo>
                  <a:lnTo>
                    <a:pt x="8218677" y="2107852"/>
                  </a:lnTo>
                  <a:lnTo>
                    <a:pt x="8228202" y="2107852"/>
                  </a:lnTo>
                  <a:lnTo>
                    <a:pt x="8228202" y="2114549"/>
                  </a:lnTo>
                  <a:close/>
                </a:path>
                <a:path w="9865995" h="2114550">
                  <a:moveTo>
                    <a:pt x="8209152" y="2114549"/>
                  </a:moveTo>
                  <a:lnTo>
                    <a:pt x="8199627" y="2114549"/>
                  </a:lnTo>
                  <a:lnTo>
                    <a:pt x="8199627" y="2107852"/>
                  </a:lnTo>
                  <a:lnTo>
                    <a:pt x="8209152" y="2107852"/>
                  </a:lnTo>
                  <a:lnTo>
                    <a:pt x="8209152" y="2114549"/>
                  </a:lnTo>
                  <a:close/>
                </a:path>
                <a:path w="9865995" h="2114550">
                  <a:moveTo>
                    <a:pt x="8190102" y="2114549"/>
                  </a:moveTo>
                  <a:lnTo>
                    <a:pt x="8180577" y="2114549"/>
                  </a:lnTo>
                  <a:lnTo>
                    <a:pt x="8180577" y="2107852"/>
                  </a:lnTo>
                  <a:lnTo>
                    <a:pt x="8190102" y="2107852"/>
                  </a:lnTo>
                  <a:lnTo>
                    <a:pt x="8190102" y="2114549"/>
                  </a:lnTo>
                  <a:close/>
                </a:path>
                <a:path w="9865995" h="2114550">
                  <a:moveTo>
                    <a:pt x="8171052" y="2114549"/>
                  </a:moveTo>
                  <a:lnTo>
                    <a:pt x="8161527" y="2114549"/>
                  </a:lnTo>
                  <a:lnTo>
                    <a:pt x="8161527" y="2107852"/>
                  </a:lnTo>
                  <a:lnTo>
                    <a:pt x="8171052" y="2107852"/>
                  </a:lnTo>
                  <a:lnTo>
                    <a:pt x="8171052" y="2114549"/>
                  </a:lnTo>
                  <a:close/>
                </a:path>
                <a:path w="9865995" h="2114550">
                  <a:moveTo>
                    <a:pt x="8152002" y="2114549"/>
                  </a:moveTo>
                  <a:lnTo>
                    <a:pt x="8142477" y="2114549"/>
                  </a:lnTo>
                  <a:lnTo>
                    <a:pt x="8142477" y="2107852"/>
                  </a:lnTo>
                  <a:lnTo>
                    <a:pt x="8152002" y="2107852"/>
                  </a:lnTo>
                  <a:lnTo>
                    <a:pt x="8152002" y="2114549"/>
                  </a:lnTo>
                  <a:close/>
                </a:path>
                <a:path w="9865995" h="2114550">
                  <a:moveTo>
                    <a:pt x="8132952" y="2114549"/>
                  </a:moveTo>
                  <a:lnTo>
                    <a:pt x="8123427" y="2114549"/>
                  </a:lnTo>
                  <a:lnTo>
                    <a:pt x="8123427" y="2107852"/>
                  </a:lnTo>
                  <a:lnTo>
                    <a:pt x="8132952" y="2107852"/>
                  </a:lnTo>
                  <a:lnTo>
                    <a:pt x="8132952" y="2114549"/>
                  </a:lnTo>
                  <a:close/>
                </a:path>
                <a:path w="9865995" h="2114550">
                  <a:moveTo>
                    <a:pt x="8113902" y="2114549"/>
                  </a:moveTo>
                  <a:lnTo>
                    <a:pt x="8104377" y="2114549"/>
                  </a:lnTo>
                  <a:lnTo>
                    <a:pt x="8104377" y="2107852"/>
                  </a:lnTo>
                  <a:lnTo>
                    <a:pt x="8113902" y="2107852"/>
                  </a:lnTo>
                  <a:lnTo>
                    <a:pt x="8113902" y="2114549"/>
                  </a:lnTo>
                  <a:close/>
                </a:path>
                <a:path w="9865995" h="2114550">
                  <a:moveTo>
                    <a:pt x="8094852" y="2114549"/>
                  </a:moveTo>
                  <a:lnTo>
                    <a:pt x="8085327" y="2114549"/>
                  </a:lnTo>
                  <a:lnTo>
                    <a:pt x="8085327" y="2107852"/>
                  </a:lnTo>
                  <a:lnTo>
                    <a:pt x="8094852" y="2107852"/>
                  </a:lnTo>
                  <a:lnTo>
                    <a:pt x="8094852" y="2114549"/>
                  </a:lnTo>
                  <a:close/>
                </a:path>
                <a:path w="9865995" h="2114550">
                  <a:moveTo>
                    <a:pt x="8075802" y="2114549"/>
                  </a:moveTo>
                  <a:lnTo>
                    <a:pt x="8066277" y="2114549"/>
                  </a:lnTo>
                  <a:lnTo>
                    <a:pt x="8066277" y="2107852"/>
                  </a:lnTo>
                  <a:lnTo>
                    <a:pt x="8075802" y="2107852"/>
                  </a:lnTo>
                  <a:lnTo>
                    <a:pt x="8075802" y="2114549"/>
                  </a:lnTo>
                  <a:close/>
                </a:path>
                <a:path w="9865995" h="2114550">
                  <a:moveTo>
                    <a:pt x="8056752" y="2114549"/>
                  </a:moveTo>
                  <a:lnTo>
                    <a:pt x="8047227" y="2114549"/>
                  </a:lnTo>
                  <a:lnTo>
                    <a:pt x="8047227" y="2107852"/>
                  </a:lnTo>
                  <a:lnTo>
                    <a:pt x="8056752" y="2107852"/>
                  </a:lnTo>
                  <a:lnTo>
                    <a:pt x="8056752" y="2114549"/>
                  </a:lnTo>
                  <a:close/>
                </a:path>
                <a:path w="9865995" h="2114550">
                  <a:moveTo>
                    <a:pt x="8037702" y="2114549"/>
                  </a:moveTo>
                  <a:lnTo>
                    <a:pt x="8028177" y="2114549"/>
                  </a:lnTo>
                  <a:lnTo>
                    <a:pt x="8028177" y="2107852"/>
                  </a:lnTo>
                  <a:lnTo>
                    <a:pt x="8037702" y="2107852"/>
                  </a:lnTo>
                  <a:lnTo>
                    <a:pt x="8037702" y="2114549"/>
                  </a:lnTo>
                  <a:close/>
                </a:path>
                <a:path w="9865995" h="2114550">
                  <a:moveTo>
                    <a:pt x="8018652" y="2114549"/>
                  </a:moveTo>
                  <a:lnTo>
                    <a:pt x="8009127" y="2114549"/>
                  </a:lnTo>
                  <a:lnTo>
                    <a:pt x="8009127" y="2107852"/>
                  </a:lnTo>
                  <a:lnTo>
                    <a:pt x="8018652" y="2107852"/>
                  </a:lnTo>
                  <a:lnTo>
                    <a:pt x="8018652" y="2114549"/>
                  </a:lnTo>
                  <a:close/>
                </a:path>
                <a:path w="9865995" h="2114550">
                  <a:moveTo>
                    <a:pt x="7999602" y="2114549"/>
                  </a:moveTo>
                  <a:lnTo>
                    <a:pt x="7990077" y="2114549"/>
                  </a:lnTo>
                  <a:lnTo>
                    <a:pt x="7990077" y="2107852"/>
                  </a:lnTo>
                  <a:lnTo>
                    <a:pt x="7999602" y="2107852"/>
                  </a:lnTo>
                  <a:lnTo>
                    <a:pt x="7999602" y="2114549"/>
                  </a:lnTo>
                  <a:close/>
                </a:path>
                <a:path w="9865995" h="2114550">
                  <a:moveTo>
                    <a:pt x="7980552" y="2114549"/>
                  </a:moveTo>
                  <a:lnTo>
                    <a:pt x="7971027" y="2114549"/>
                  </a:lnTo>
                  <a:lnTo>
                    <a:pt x="7971027" y="2107852"/>
                  </a:lnTo>
                  <a:lnTo>
                    <a:pt x="7980552" y="2107852"/>
                  </a:lnTo>
                  <a:lnTo>
                    <a:pt x="7980552" y="2114549"/>
                  </a:lnTo>
                  <a:close/>
                </a:path>
                <a:path w="9865995" h="2114550">
                  <a:moveTo>
                    <a:pt x="7961502" y="2114549"/>
                  </a:moveTo>
                  <a:lnTo>
                    <a:pt x="7951977" y="2114549"/>
                  </a:lnTo>
                  <a:lnTo>
                    <a:pt x="7951977" y="2107852"/>
                  </a:lnTo>
                  <a:lnTo>
                    <a:pt x="7961502" y="2107852"/>
                  </a:lnTo>
                  <a:lnTo>
                    <a:pt x="7961502" y="2114549"/>
                  </a:lnTo>
                  <a:close/>
                </a:path>
                <a:path w="9865995" h="2114550">
                  <a:moveTo>
                    <a:pt x="7942452" y="2114549"/>
                  </a:moveTo>
                  <a:lnTo>
                    <a:pt x="7932927" y="2114549"/>
                  </a:lnTo>
                  <a:lnTo>
                    <a:pt x="7932927" y="2107852"/>
                  </a:lnTo>
                  <a:lnTo>
                    <a:pt x="7942452" y="2107852"/>
                  </a:lnTo>
                  <a:lnTo>
                    <a:pt x="7942452" y="2114549"/>
                  </a:lnTo>
                  <a:close/>
                </a:path>
                <a:path w="9865995" h="2114550">
                  <a:moveTo>
                    <a:pt x="7923402" y="2114549"/>
                  </a:moveTo>
                  <a:lnTo>
                    <a:pt x="7913877" y="2114549"/>
                  </a:lnTo>
                  <a:lnTo>
                    <a:pt x="7913877" y="2107852"/>
                  </a:lnTo>
                  <a:lnTo>
                    <a:pt x="7923402" y="2107852"/>
                  </a:lnTo>
                  <a:lnTo>
                    <a:pt x="7923402" y="2114549"/>
                  </a:lnTo>
                  <a:close/>
                </a:path>
                <a:path w="9865995" h="2114550">
                  <a:moveTo>
                    <a:pt x="7904352" y="2114549"/>
                  </a:moveTo>
                  <a:lnTo>
                    <a:pt x="7894827" y="2114549"/>
                  </a:lnTo>
                  <a:lnTo>
                    <a:pt x="7894827" y="2107852"/>
                  </a:lnTo>
                  <a:lnTo>
                    <a:pt x="7904352" y="2107852"/>
                  </a:lnTo>
                  <a:lnTo>
                    <a:pt x="7904352" y="2114549"/>
                  </a:lnTo>
                  <a:close/>
                </a:path>
                <a:path w="9865995" h="2114550">
                  <a:moveTo>
                    <a:pt x="7885302" y="2114549"/>
                  </a:moveTo>
                  <a:lnTo>
                    <a:pt x="7875777" y="2114549"/>
                  </a:lnTo>
                  <a:lnTo>
                    <a:pt x="7875777" y="2107852"/>
                  </a:lnTo>
                  <a:lnTo>
                    <a:pt x="7885302" y="2107852"/>
                  </a:lnTo>
                  <a:lnTo>
                    <a:pt x="7885302" y="2114549"/>
                  </a:lnTo>
                  <a:close/>
                </a:path>
                <a:path w="9865995" h="2114550">
                  <a:moveTo>
                    <a:pt x="7866252" y="2114549"/>
                  </a:moveTo>
                  <a:lnTo>
                    <a:pt x="7856727" y="2114549"/>
                  </a:lnTo>
                  <a:lnTo>
                    <a:pt x="7856727" y="2107852"/>
                  </a:lnTo>
                  <a:lnTo>
                    <a:pt x="7866252" y="2107852"/>
                  </a:lnTo>
                  <a:lnTo>
                    <a:pt x="7866252" y="2114549"/>
                  </a:lnTo>
                  <a:close/>
                </a:path>
                <a:path w="9865995" h="2114550">
                  <a:moveTo>
                    <a:pt x="7847202" y="2114549"/>
                  </a:moveTo>
                  <a:lnTo>
                    <a:pt x="7837677" y="2114549"/>
                  </a:lnTo>
                  <a:lnTo>
                    <a:pt x="7837677" y="2107852"/>
                  </a:lnTo>
                  <a:lnTo>
                    <a:pt x="7847202" y="2107852"/>
                  </a:lnTo>
                  <a:lnTo>
                    <a:pt x="7847202" y="2114549"/>
                  </a:lnTo>
                  <a:close/>
                </a:path>
                <a:path w="9865995" h="2114550">
                  <a:moveTo>
                    <a:pt x="7828152" y="2114549"/>
                  </a:moveTo>
                  <a:lnTo>
                    <a:pt x="7818627" y="2114549"/>
                  </a:lnTo>
                  <a:lnTo>
                    <a:pt x="7818627" y="2107852"/>
                  </a:lnTo>
                  <a:lnTo>
                    <a:pt x="7828152" y="2107852"/>
                  </a:lnTo>
                  <a:lnTo>
                    <a:pt x="7828152" y="2114549"/>
                  </a:lnTo>
                  <a:close/>
                </a:path>
                <a:path w="9865995" h="2114550">
                  <a:moveTo>
                    <a:pt x="7809102" y="2114549"/>
                  </a:moveTo>
                  <a:lnTo>
                    <a:pt x="7799577" y="2114549"/>
                  </a:lnTo>
                  <a:lnTo>
                    <a:pt x="7799577" y="2107852"/>
                  </a:lnTo>
                  <a:lnTo>
                    <a:pt x="7809102" y="2107852"/>
                  </a:lnTo>
                  <a:lnTo>
                    <a:pt x="7809102" y="2114549"/>
                  </a:lnTo>
                  <a:close/>
                </a:path>
                <a:path w="9865995" h="2114550">
                  <a:moveTo>
                    <a:pt x="7790052" y="2114549"/>
                  </a:moveTo>
                  <a:lnTo>
                    <a:pt x="7780527" y="2114549"/>
                  </a:lnTo>
                  <a:lnTo>
                    <a:pt x="7780527" y="2107852"/>
                  </a:lnTo>
                  <a:lnTo>
                    <a:pt x="7790052" y="2107852"/>
                  </a:lnTo>
                  <a:lnTo>
                    <a:pt x="7790052" y="2114549"/>
                  </a:lnTo>
                  <a:close/>
                </a:path>
                <a:path w="9865995" h="2114550">
                  <a:moveTo>
                    <a:pt x="7771002" y="2114549"/>
                  </a:moveTo>
                  <a:lnTo>
                    <a:pt x="7761477" y="2114549"/>
                  </a:lnTo>
                  <a:lnTo>
                    <a:pt x="7761477" y="2107852"/>
                  </a:lnTo>
                  <a:lnTo>
                    <a:pt x="7771002" y="2107852"/>
                  </a:lnTo>
                  <a:lnTo>
                    <a:pt x="7771002" y="2114549"/>
                  </a:lnTo>
                  <a:close/>
                </a:path>
                <a:path w="9865995" h="2114550">
                  <a:moveTo>
                    <a:pt x="7751952" y="2114549"/>
                  </a:moveTo>
                  <a:lnTo>
                    <a:pt x="7742427" y="2114549"/>
                  </a:lnTo>
                  <a:lnTo>
                    <a:pt x="7742427" y="2107852"/>
                  </a:lnTo>
                  <a:lnTo>
                    <a:pt x="7751952" y="2107852"/>
                  </a:lnTo>
                  <a:lnTo>
                    <a:pt x="7751952" y="2114549"/>
                  </a:lnTo>
                  <a:close/>
                </a:path>
                <a:path w="9865995" h="2114550">
                  <a:moveTo>
                    <a:pt x="7732902" y="2114549"/>
                  </a:moveTo>
                  <a:lnTo>
                    <a:pt x="7723377" y="2114549"/>
                  </a:lnTo>
                  <a:lnTo>
                    <a:pt x="7723377" y="2107852"/>
                  </a:lnTo>
                  <a:lnTo>
                    <a:pt x="7732902" y="2107852"/>
                  </a:lnTo>
                  <a:lnTo>
                    <a:pt x="7732902" y="2114549"/>
                  </a:lnTo>
                  <a:close/>
                </a:path>
                <a:path w="9865995" h="2114550">
                  <a:moveTo>
                    <a:pt x="7713852" y="2114549"/>
                  </a:moveTo>
                  <a:lnTo>
                    <a:pt x="7704327" y="2114549"/>
                  </a:lnTo>
                  <a:lnTo>
                    <a:pt x="7704327" y="2107852"/>
                  </a:lnTo>
                  <a:lnTo>
                    <a:pt x="7713852" y="2107852"/>
                  </a:lnTo>
                  <a:lnTo>
                    <a:pt x="7713852" y="2114549"/>
                  </a:lnTo>
                  <a:close/>
                </a:path>
                <a:path w="9865995" h="2114550">
                  <a:moveTo>
                    <a:pt x="7694802" y="2114549"/>
                  </a:moveTo>
                  <a:lnTo>
                    <a:pt x="7685277" y="2114549"/>
                  </a:lnTo>
                  <a:lnTo>
                    <a:pt x="7685277" y="2107852"/>
                  </a:lnTo>
                  <a:lnTo>
                    <a:pt x="7694802" y="2107852"/>
                  </a:lnTo>
                  <a:lnTo>
                    <a:pt x="7694802" y="2114549"/>
                  </a:lnTo>
                  <a:close/>
                </a:path>
                <a:path w="9865995" h="2114550">
                  <a:moveTo>
                    <a:pt x="7675752" y="2114549"/>
                  </a:moveTo>
                  <a:lnTo>
                    <a:pt x="7666227" y="2114549"/>
                  </a:lnTo>
                  <a:lnTo>
                    <a:pt x="7666227" y="2107852"/>
                  </a:lnTo>
                  <a:lnTo>
                    <a:pt x="7675752" y="2107852"/>
                  </a:lnTo>
                  <a:lnTo>
                    <a:pt x="7675752" y="2114549"/>
                  </a:lnTo>
                  <a:close/>
                </a:path>
                <a:path w="9865995" h="2114550">
                  <a:moveTo>
                    <a:pt x="7656702" y="2114549"/>
                  </a:moveTo>
                  <a:lnTo>
                    <a:pt x="7647177" y="2114549"/>
                  </a:lnTo>
                  <a:lnTo>
                    <a:pt x="7647177" y="2107852"/>
                  </a:lnTo>
                  <a:lnTo>
                    <a:pt x="7656702" y="2107852"/>
                  </a:lnTo>
                  <a:lnTo>
                    <a:pt x="7656702" y="2114549"/>
                  </a:lnTo>
                  <a:close/>
                </a:path>
                <a:path w="9865995" h="2114550">
                  <a:moveTo>
                    <a:pt x="7637652" y="2114549"/>
                  </a:moveTo>
                  <a:lnTo>
                    <a:pt x="7628127" y="2114549"/>
                  </a:lnTo>
                  <a:lnTo>
                    <a:pt x="7628127" y="2107852"/>
                  </a:lnTo>
                  <a:lnTo>
                    <a:pt x="7637652" y="2107852"/>
                  </a:lnTo>
                  <a:lnTo>
                    <a:pt x="7637652" y="2114549"/>
                  </a:lnTo>
                  <a:close/>
                </a:path>
                <a:path w="9865995" h="2114550">
                  <a:moveTo>
                    <a:pt x="7618602" y="2114549"/>
                  </a:moveTo>
                  <a:lnTo>
                    <a:pt x="7609077" y="2114549"/>
                  </a:lnTo>
                  <a:lnTo>
                    <a:pt x="7609077" y="2107852"/>
                  </a:lnTo>
                  <a:lnTo>
                    <a:pt x="7618602" y="2107852"/>
                  </a:lnTo>
                  <a:lnTo>
                    <a:pt x="7618602" y="2114549"/>
                  </a:lnTo>
                  <a:close/>
                </a:path>
                <a:path w="9865995" h="2114550">
                  <a:moveTo>
                    <a:pt x="7599552" y="2114549"/>
                  </a:moveTo>
                  <a:lnTo>
                    <a:pt x="7590027" y="2114549"/>
                  </a:lnTo>
                  <a:lnTo>
                    <a:pt x="7590027" y="2107852"/>
                  </a:lnTo>
                  <a:lnTo>
                    <a:pt x="7599552" y="2107852"/>
                  </a:lnTo>
                  <a:lnTo>
                    <a:pt x="7599552" y="2114549"/>
                  </a:lnTo>
                  <a:close/>
                </a:path>
                <a:path w="9865995" h="2114550">
                  <a:moveTo>
                    <a:pt x="7580502" y="2114549"/>
                  </a:moveTo>
                  <a:lnTo>
                    <a:pt x="7570977" y="2114549"/>
                  </a:lnTo>
                  <a:lnTo>
                    <a:pt x="7570977" y="2107852"/>
                  </a:lnTo>
                  <a:lnTo>
                    <a:pt x="7580502" y="2107852"/>
                  </a:lnTo>
                  <a:lnTo>
                    <a:pt x="7580502" y="2114549"/>
                  </a:lnTo>
                  <a:close/>
                </a:path>
                <a:path w="9865995" h="2114550">
                  <a:moveTo>
                    <a:pt x="7561452" y="2114549"/>
                  </a:moveTo>
                  <a:lnTo>
                    <a:pt x="7551927" y="2114549"/>
                  </a:lnTo>
                  <a:lnTo>
                    <a:pt x="7551927" y="2107852"/>
                  </a:lnTo>
                  <a:lnTo>
                    <a:pt x="7561452" y="2107852"/>
                  </a:lnTo>
                  <a:lnTo>
                    <a:pt x="7561452" y="2114549"/>
                  </a:lnTo>
                  <a:close/>
                </a:path>
                <a:path w="9865995" h="2114550">
                  <a:moveTo>
                    <a:pt x="7542402" y="2114549"/>
                  </a:moveTo>
                  <a:lnTo>
                    <a:pt x="7532877" y="2114549"/>
                  </a:lnTo>
                  <a:lnTo>
                    <a:pt x="7532877" y="2107852"/>
                  </a:lnTo>
                  <a:lnTo>
                    <a:pt x="7542402" y="2107852"/>
                  </a:lnTo>
                  <a:lnTo>
                    <a:pt x="7542402" y="2114549"/>
                  </a:lnTo>
                  <a:close/>
                </a:path>
                <a:path w="9865995" h="2114550">
                  <a:moveTo>
                    <a:pt x="7523352" y="2114549"/>
                  </a:moveTo>
                  <a:lnTo>
                    <a:pt x="7513827" y="2114549"/>
                  </a:lnTo>
                  <a:lnTo>
                    <a:pt x="7513827" y="2107852"/>
                  </a:lnTo>
                  <a:lnTo>
                    <a:pt x="7523352" y="2107852"/>
                  </a:lnTo>
                  <a:lnTo>
                    <a:pt x="7523352" y="2114549"/>
                  </a:lnTo>
                  <a:close/>
                </a:path>
                <a:path w="9865995" h="2114550">
                  <a:moveTo>
                    <a:pt x="7504302" y="2114549"/>
                  </a:moveTo>
                  <a:lnTo>
                    <a:pt x="7494777" y="2114549"/>
                  </a:lnTo>
                  <a:lnTo>
                    <a:pt x="7494777" y="2107852"/>
                  </a:lnTo>
                  <a:lnTo>
                    <a:pt x="7504302" y="2107852"/>
                  </a:lnTo>
                  <a:lnTo>
                    <a:pt x="7504302" y="2114549"/>
                  </a:lnTo>
                  <a:close/>
                </a:path>
                <a:path w="9865995" h="2114550">
                  <a:moveTo>
                    <a:pt x="7485252" y="2114549"/>
                  </a:moveTo>
                  <a:lnTo>
                    <a:pt x="7475727" y="2114549"/>
                  </a:lnTo>
                  <a:lnTo>
                    <a:pt x="7475727" y="2107852"/>
                  </a:lnTo>
                  <a:lnTo>
                    <a:pt x="7485252" y="2107852"/>
                  </a:lnTo>
                  <a:lnTo>
                    <a:pt x="7485252" y="2114549"/>
                  </a:lnTo>
                  <a:close/>
                </a:path>
                <a:path w="9865995" h="2114550">
                  <a:moveTo>
                    <a:pt x="7466202" y="2114549"/>
                  </a:moveTo>
                  <a:lnTo>
                    <a:pt x="7456677" y="2114549"/>
                  </a:lnTo>
                  <a:lnTo>
                    <a:pt x="7456677" y="2107852"/>
                  </a:lnTo>
                  <a:lnTo>
                    <a:pt x="7466202" y="2107852"/>
                  </a:lnTo>
                  <a:lnTo>
                    <a:pt x="7466202" y="2114549"/>
                  </a:lnTo>
                  <a:close/>
                </a:path>
                <a:path w="9865995" h="2114550">
                  <a:moveTo>
                    <a:pt x="7447152" y="2114549"/>
                  </a:moveTo>
                  <a:lnTo>
                    <a:pt x="7437627" y="2114549"/>
                  </a:lnTo>
                  <a:lnTo>
                    <a:pt x="7437627" y="2107852"/>
                  </a:lnTo>
                  <a:lnTo>
                    <a:pt x="7447152" y="2107852"/>
                  </a:lnTo>
                  <a:lnTo>
                    <a:pt x="7447152" y="2114549"/>
                  </a:lnTo>
                  <a:close/>
                </a:path>
                <a:path w="9865995" h="2114550">
                  <a:moveTo>
                    <a:pt x="7428102" y="2114549"/>
                  </a:moveTo>
                  <a:lnTo>
                    <a:pt x="7418577" y="2114549"/>
                  </a:lnTo>
                  <a:lnTo>
                    <a:pt x="7418577" y="2107852"/>
                  </a:lnTo>
                  <a:lnTo>
                    <a:pt x="7428102" y="2107852"/>
                  </a:lnTo>
                  <a:lnTo>
                    <a:pt x="7428102" y="2114549"/>
                  </a:lnTo>
                  <a:close/>
                </a:path>
                <a:path w="9865995" h="2114550">
                  <a:moveTo>
                    <a:pt x="7409052" y="2114549"/>
                  </a:moveTo>
                  <a:lnTo>
                    <a:pt x="7399527" y="2114549"/>
                  </a:lnTo>
                  <a:lnTo>
                    <a:pt x="7399527" y="2107852"/>
                  </a:lnTo>
                  <a:lnTo>
                    <a:pt x="7409052" y="2107852"/>
                  </a:lnTo>
                  <a:lnTo>
                    <a:pt x="7409052" y="2114549"/>
                  </a:lnTo>
                  <a:close/>
                </a:path>
                <a:path w="9865995" h="2114550">
                  <a:moveTo>
                    <a:pt x="7390002" y="2114549"/>
                  </a:moveTo>
                  <a:lnTo>
                    <a:pt x="7380477" y="2114549"/>
                  </a:lnTo>
                  <a:lnTo>
                    <a:pt x="7380477" y="2107852"/>
                  </a:lnTo>
                  <a:lnTo>
                    <a:pt x="7390002" y="2107852"/>
                  </a:lnTo>
                  <a:lnTo>
                    <a:pt x="7390002" y="2114549"/>
                  </a:lnTo>
                  <a:close/>
                </a:path>
                <a:path w="9865995" h="2114550">
                  <a:moveTo>
                    <a:pt x="7370952" y="2114549"/>
                  </a:moveTo>
                  <a:lnTo>
                    <a:pt x="7361427" y="2114549"/>
                  </a:lnTo>
                  <a:lnTo>
                    <a:pt x="7361427" y="2107852"/>
                  </a:lnTo>
                  <a:lnTo>
                    <a:pt x="7370952" y="2107852"/>
                  </a:lnTo>
                  <a:lnTo>
                    <a:pt x="7370952" y="2114549"/>
                  </a:lnTo>
                  <a:close/>
                </a:path>
                <a:path w="9865995" h="2114550">
                  <a:moveTo>
                    <a:pt x="7351902" y="2114549"/>
                  </a:moveTo>
                  <a:lnTo>
                    <a:pt x="7342377" y="2114549"/>
                  </a:lnTo>
                  <a:lnTo>
                    <a:pt x="7342377" y="2107852"/>
                  </a:lnTo>
                  <a:lnTo>
                    <a:pt x="7351902" y="2107852"/>
                  </a:lnTo>
                  <a:lnTo>
                    <a:pt x="7351902" y="2114549"/>
                  </a:lnTo>
                  <a:close/>
                </a:path>
                <a:path w="9865995" h="2114550">
                  <a:moveTo>
                    <a:pt x="7332852" y="2114549"/>
                  </a:moveTo>
                  <a:lnTo>
                    <a:pt x="7323327" y="2114549"/>
                  </a:lnTo>
                  <a:lnTo>
                    <a:pt x="7323327" y="2107852"/>
                  </a:lnTo>
                  <a:lnTo>
                    <a:pt x="7332852" y="2107852"/>
                  </a:lnTo>
                  <a:lnTo>
                    <a:pt x="7332852" y="2114549"/>
                  </a:lnTo>
                  <a:close/>
                </a:path>
                <a:path w="9865995" h="2114550">
                  <a:moveTo>
                    <a:pt x="7313802" y="2114549"/>
                  </a:moveTo>
                  <a:lnTo>
                    <a:pt x="7304277" y="2114549"/>
                  </a:lnTo>
                  <a:lnTo>
                    <a:pt x="7304277" y="2107852"/>
                  </a:lnTo>
                  <a:lnTo>
                    <a:pt x="7313802" y="2107852"/>
                  </a:lnTo>
                  <a:lnTo>
                    <a:pt x="7313802" y="2114549"/>
                  </a:lnTo>
                  <a:close/>
                </a:path>
                <a:path w="9865995" h="2114550">
                  <a:moveTo>
                    <a:pt x="7294752" y="2114549"/>
                  </a:moveTo>
                  <a:lnTo>
                    <a:pt x="7285227" y="2114549"/>
                  </a:lnTo>
                  <a:lnTo>
                    <a:pt x="7285227" y="2107852"/>
                  </a:lnTo>
                  <a:lnTo>
                    <a:pt x="7294752" y="2107852"/>
                  </a:lnTo>
                  <a:lnTo>
                    <a:pt x="7294752" y="2114549"/>
                  </a:lnTo>
                  <a:close/>
                </a:path>
                <a:path w="9865995" h="2114550">
                  <a:moveTo>
                    <a:pt x="7275702" y="2114549"/>
                  </a:moveTo>
                  <a:lnTo>
                    <a:pt x="7266177" y="2114549"/>
                  </a:lnTo>
                  <a:lnTo>
                    <a:pt x="7266177" y="2107852"/>
                  </a:lnTo>
                  <a:lnTo>
                    <a:pt x="7275702" y="2107852"/>
                  </a:lnTo>
                  <a:lnTo>
                    <a:pt x="7275702" y="2114549"/>
                  </a:lnTo>
                  <a:close/>
                </a:path>
                <a:path w="9865995" h="2114550">
                  <a:moveTo>
                    <a:pt x="7256652" y="2114549"/>
                  </a:moveTo>
                  <a:lnTo>
                    <a:pt x="7247127" y="2114549"/>
                  </a:lnTo>
                  <a:lnTo>
                    <a:pt x="7247127" y="2107852"/>
                  </a:lnTo>
                  <a:lnTo>
                    <a:pt x="7256652" y="2107852"/>
                  </a:lnTo>
                  <a:lnTo>
                    <a:pt x="7256652" y="2114549"/>
                  </a:lnTo>
                  <a:close/>
                </a:path>
                <a:path w="9865995" h="2114550">
                  <a:moveTo>
                    <a:pt x="7237602" y="2114549"/>
                  </a:moveTo>
                  <a:lnTo>
                    <a:pt x="7228077" y="2114549"/>
                  </a:lnTo>
                  <a:lnTo>
                    <a:pt x="7228077" y="2107852"/>
                  </a:lnTo>
                  <a:lnTo>
                    <a:pt x="7237602" y="2107852"/>
                  </a:lnTo>
                  <a:lnTo>
                    <a:pt x="7237602" y="2114549"/>
                  </a:lnTo>
                  <a:close/>
                </a:path>
                <a:path w="9865995" h="2114550">
                  <a:moveTo>
                    <a:pt x="7218552" y="2114549"/>
                  </a:moveTo>
                  <a:lnTo>
                    <a:pt x="7209027" y="2114549"/>
                  </a:lnTo>
                  <a:lnTo>
                    <a:pt x="7209027" y="2107852"/>
                  </a:lnTo>
                  <a:lnTo>
                    <a:pt x="7218552" y="2107852"/>
                  </a:lnTo>
                  <a:lnTo>
                    <a:pt x="7218552" y="2114549"/>
                  </a:lnTo>
                  <a:close/>
                </a:path>
                <a:path w="9865995" h="2114550">
                  <a:moveTo>
                    <a:pt x="7199502" y="2114549"/>
                  </a:moveTo>
                  <a:lnTo>
                    <a:pt x="7189977" y="2114549"/>
                  </a:lnTo>
                  <a:lnTo>
                    <a:pt x="7189977" y="2107852"/>
                  </a:lnTo>
                  <a:lnTo>
                    <a:pt x="7199502" y="2107852"/>
                  </a:lnTo>
                  <a:lnTo>
                    <a:pt x="7199502" y="2114549"/>
                  </a:lnTo>
                  <a:close/>
                </a:path>
                <a:path w="9865995" h="2114550">
                  <a:moveTo>
                    <a:pt x="7180452" y="2114549"/>
                  </a:moveTo>
                  <a:lnTo>
                    <a:pt x="7170927" y="2114549"/>
                  </a:lnTo>
                  <a:lnTo>
                    <a:pt x="7170927" y="2107852"/>
                  </a:lnTo>
                  <a:lnTo>
                    <a:pt x="7180452" y="2107852"/>
                  </a:lnTo>
                  <a:lnTo>
                    <a:pt x="7180452" y="2114549"/>
                  </a:lnTo>
                  <a:close/>
                </a:path>
                <a:path w="9865995" h="2114550">
                  <a:moveTo>
                    <a:pt x="7161402" y="2114549"/>
                  </a:moveTo>
                  <a:lnTo>
                    <a:pt x="7151877" y="2114549"/>
                  </a:lnTo>
                  <a:lnTo>
                    <a:pt x="7151877" y="2107852"/>
                  </a:lnTo>
                  <a:lnTo>
                    <a:pt x="7161402" y="2107852"/>
                  </a:lnTo>
                  <a:lnTo>
                    <a:pt x="7161402" y="2114549"/>
                  </a:lnTo>
                  <a:close/>
                </a:path>
                <a:path w="9865995" h="2114550">
                  <a:moveTo>
                    <a:pt x="7142352" y="2114549"/>
                  </a:moveTo>
                  <a:lnTo>
                    <a:pt x="7132827" y="2114549"/>
                  </a:lnTo>
                  <a:lnTo>
                    <a:pt x="7132827" y="2107852"/>
                  </a:lnTo>
                  <a:lnTo>
                    <a:pt x="7142352" y="2107852"/>
                  </a:lnTo>
                  <a:lnTo>
                    <a:pt x="7142352" y="2114549"/>
                  </a:lnTo>
                  <a:close/>
                </a:path>
                <a:path w="9865995" h="2114550">
                  <a:moveTo>
                    <a:pt x="7123302" y="2114549"/>
                  </a:moveTo>
                  <a:lnTo>
                    <a:pt x="7113777" y="2114549"/>
                  </a:lnTo>
                  <a:lnTo>
                    <a:pt x="7113777" y="2107852"/>
                  </a:lnTo>
                  <a:lnTo>
                    <a:pt x="7123302" y="2107852"/>
                  </a:lnTo>
                  <a:lnTo>
                    <a:pt x="7123302" y="2114549"/>
                  </a:lnTo>
                  <a:close/>
                </a:path>
                <a:path w="9865995" h="2114550">
                  <a:moveTo>
                    <a:pt x="7104252" y="2114549"/>
                  </a:moveTo>
                  <a:lnTo>
                    <a:pt x="7094727" y="2114549"/>
                  </a:lnTo>
                  <a:lnTo>
                    <a:pt x="7094727" y="2107852"/>
                  </a:lnTo>
                  <a:lnTo>
                    <a:pt x="7104252" y="2107852"/>
                  </a:lnTo>
                  <a:lnTo>
                    <a:pt x="7104252" y="2114549"/>
                  </a:lnTo>
                  <a:close/>
                </a:path>
                <a:path w="9865995" h="2114550">
                  <a:moveTo>
                    <a:pt x="7085202" y="2114549"/>
                  </a:moveTo>
                  <a:lnTo>
                    <a:pt x="7075677" y="2114549"/>
                  </a:lnTo>
                  <a:lnTo>
                    <a:pt x="7075677" y="2107852"/>
                  </a:lnTo>
                  <a:lnTo>
                    <a:pt x="7085202" y="2107852"/>
                  </a:lnTo>
                  <a:lnTo>
                    <a:pt x="7085202" y="2114549"/>
                  </a:lnTo>
                  <a:close/>
                </a:path>
                <a:path w="9865995" h="2114550">
                  <a:moveTo>
                    <a:pt x="7066152" y="2114549"/>
                  </a:moveTo>
                  <a:lnTo>
                    <a:pt x="7056627" y="2114549"/>
                  </a:lnTo>
                  <a:lnTo>
                    <a:pt x="7056627" y="2107852"/>
                  </a:lnTo>
                  <a:lnTo>
                    <a:pt x="7066152" y="2107852"/>
                  </a:lnTo>
                  <a:lnTo>
                    <a:pt x="7066152" y="2114549"/>
                  </a:lnTo>
                  <a:close/>
                </a:path>
                <a:path w="9865995" h="2114550">
                  <a:moveTo>
                    <a:pt x="7047102" y="2114549"/>
                  </a:moveTo>
                  <a:lnTo>
                    <a:pt x="7037577" y="2114549"/>
                  </a:lnTo>
                  <a:lnTo>
                    <a:pt x="7037577" y="2107852"/>
                  </a:lnTo>
                  <a:lnTo>
                    <a:pt x="7047102" y="2107852"/>
                  </a:lnTo>
                  <a:lnTo>
                    <a:pt x="7047102" y="2114549"/>
                  </a:lnTo>
                  <a:close/>
                </a:path>
                <a:path w="9865995" h="2114550">
                  <a:moveTo>
                    <a:pt x="7028052" y="2114549"/>
                  </a:moveTo>
                  <a:lnTo>
                    <a:pt x="7018527" y="2114549"/>
                  </a:lnTo>
                  <a:lnTo>
                    <a:pt x="7018527" y="2107852"/>
                  </a:lnTo>
                  <a:lnTo>
                    <a:pt x="7028052" y="2107852"/>
                  </a:lnTo>
                  <a:lnTo>
                    <a:pt x="7028052" y="2114549"/>
                  </a:lnTo>
                  <a:close/>
                </a:path>
                <a:path w="9865995" h="2114550">
                  <a:moveTo>
                    <a:pt x="7009002" y="2114549"/>
                  </a:moveTo>
                  <a:lnTo>
                    <a:pt x="6999477" y="2114549"/>
                  </a:lnTo>
                  <a:lnTo>
                    <a:pt x="6999477" y="2107852"/>
                  </a:lnTo>
                  <a:lnTo>
                    <a:pt x="7009002" y="2107852"/>
                  </a:lnTo>
                  <a:lnTo>
                    <a:pt x="7009002" y="2114549"/>
                  </a:lnTo>
                  <a:close/>
                </a:path>
                <a:path w="9865995" h="2114550">
                  <a:moveTo>
                    <a:pt x="6989952" y="2114549"/>
                  </a:moveTo>
                  <a:lnTo>
                    <a:pt x="6980427" y="2114549"/>
                  </a:lnTo>
                  <a:lnTo>
                    <a:pt x="6980427" y="2107852"/>
                  </a:lnTo>
                  <a:lnTo>
                    <a:pt x="6989952" y="2107852"/>
                  </a:lnTo>
                  <a:lnTo>
                    <a:pt x="6989952" y="2114549"/>
                  </a:lnTo>
                  <a:close/>
                </a:path>
                <a:path w="9865995" h="2114550">
                  <a:moveTo>
                    <a:pt x="6970902" y="2114549"/>
                  </a:moveTo>
                  <a:lnTo>
                    <a:pt x="6961377" y="2114549"/>
                  </a:lnTo>
                  <a:lnTo>
                    <a:pt x="6961377" y="2107852"/>
                  </a:lnTo>
                  <a:lnTo>
                    <a:pt x="6970902" y="2107852"/>
                  </a:lnTo>
                  <a:lnTo>
                    <a:pt x="6970902" y="2114549"/>
                  </a:lnTo>
                  <a:close/>
                </a:path>
                <a:path w="9865995" h="2114550">
                  <a:moveTo>
                    <a:pt x="6951852" y="2114549"/>
                  </a:moveTo>
                  <a:lnTo>
                    <a:pt x="6942327" y="2114549"/>
                  </a:lnTo>
                  <a:lnTo>
                    <a:pt x="6942327" y="2107852"/>
                  </a:lnTo>
                  <a:lnTo>
                    <a:pt x="6951852" y="2107852"/>
                  </a:lnTo>
                  <a:lnTo>
                    <a:pt x="6951852" y="2114549"/>
                  </a:lnTo>
                  <a:close/>
                </a:path>
                <a:path w="9865995" h="2114550">
                  <a:moveTo>
                    <a:pt x="6932802" y="2114549"/>
                  </a:moveTo>
                  <a:lnTo>
                    <a:pt x="6923277" y="2114549"/>
                  </a:lnTo>
                  <a:lnTo>
                    <a:pt x="6923277" y="2107852"/>
                  </a:lnTo>
                  <a:lnTo>
                    <a:pt x="6932802" y="2107852"/>
                  </a:lnTo>
                  <a:lnTo>
                    <a:pt x="6932802" y="2114549"/>
                  </a:lnTo>
                  <a:close/>
                </a:path>
                <a:path w="9865995" h="2114550">
                  <a:moveTo>
                    <a:pt x="6913752" y="2114549"/>
                  </a:moveTo>
                  <a:lnTo>
                    <a:pt x="6904227" y="2114549"/>
                  </a:lnTo>
                  <a:lnTo>
                    <a:pt x="6904227" y="2107852"/>
                  </a:lnTo>
                  <a:lnTo>
                    <a:pt x="6913752" y="2107852"/>
                  </a:lnTo>
                  <a:lnTo>
                    <a:pt x="6913752" y="2114549"/>
                  </a:lnTo>
                  <a:close/>
                </a:path>
                <a:path w="9865995" h="2114550">
                  <a:moveTo>
                    <a:pt x="6894702" y="2114549"/>
                  </a:moveTo>
                  <a:lnTo>
                    <a:pt x="6885177" y="2114549"/>
                  </a:lnTo>
                  <a:lnTo>
                    <a:pt x="6885177" y="2107852"/>
                  </a:lnTo>
                  <a:lnTo>
                    <a:pt x="6894702" y="2107852"/>
                  </a:lnTo>
                  <a:lnTo>
                    <a:pt x="6894702" y="2114549"/>
                  </a:lnTo>
                  <a:close/>
                </a:path>
                <a:path w="9865995" h="2114550">
                  <a:moveTo>
                    <a:pt x="6875652" y="2114549"/>
                  </a:moveTo>
                  <a:lnTo>
                    <a:pt x="6866127" y="2114549"/>
                  </a:lnTo>
                  <a:lnTo>
                    <a:pt x="6866127" y="2107852"/>
                  </a:lnTo>
                  <a:lnTo>
                    <a:pt x="6875652" y="2107852"/>
                  </a:lnTo>
                  <a:lnTo>
                    <a:pt x="6875652" y="2114549"/>
                  </a:lnTo>
                  <a:close/>
                </a:path>
                <a:path w="9865995" h="2114550">
                  <a:moveTo>
                    <a:pt x="6856602" y="2114549"/>
                  </a:moveTo>
                  <a:lnTo>
                    <a:pt x="6847077" y="2114549"/>
                  </a:lnTo>
                  <a:lnTo>
                    <a:pt x="6847077" y="2107852"/>
                  </a:lnTo>
                  <a:lnTo>
                    <a:pt x="6856602" y="2107852"/>
                  </a:lnTo>
                  <a:lnTo>
                    <a:pt x="6856602" y="2114549"/>
                  </a:lnTo>
                  <a:close/>
                </a:path>
                <a:path w="9865995" h="2114550">
                  <a:moveTo>
                    <a:pt x="6837552" y="2114549"/>
                  </a:moveTo>
                  <a:lnTo>
                    <a:pt x="6828027" y="2114549"/>
                  </a:lnTo>
                  <a:lnTo>
                    <a:pt x="6828027" y="2107852"/>
                  </a:lnTo>
                  <a:lnTo>
                    <a:pt x="6837552" y="2107852"/>
                  </a:lnTo>
                  <a:lnTo>
                    <a:pt x="6837552" y="2114549"/>
                  </a:lnTo>
                  <a:close/>
                </a:path>
                <a:path w="9865995" h="2114550">
                  <a:moveTo>
                    <a:pt x="6818502" y="2114549"/>
                  </a:moveTo>
                  <a:lnTo>
                    <a:pt x="6808977" y="2114549"/>
                  </a:lnTo>
                  <a:lnTo>
                    <a:pt x="6808977" y="2107852"/>
                  </a:lnTo>
                  <a:lnTo>
                    <a:pt x="6818502" y="2107852"/>
                  </a:lnTo>
                  <a:lnTo>
                    <a:pt x="6818502" y="2114549"/>
                  </a:lnTo>
                  <a:close/>
                </a:path>
                <a:path w="9865995" h="2114550">
                  <a:moveTo>
                    <a:pt x="6799452" y="2114549"/>
                  </a:moveTo>
                  <a:lnTo>
                    <a:pt x="6789927" y="2114549"/>
                  </a:lnTo>
                  <a:lnTo>
                    <a:pt x="6789927" y="2107852"/>
                  </a:lnTo>
                  <a:lnTo>
                    <a:pt x="6799452" y="2107852"/>
                  </a:lnTo>
                  <a:lnTo>
                    <a:pt x="6799452" y="2114549"/>
                  </a:lnTo>
                  <a:close/>
                </a:path>
                <a:path w="9865995" h="2114550">
                  <a:moveTo>
                    <a:pt x="6780402" y="2114549"/>
                  </a:moveTo>
                  <a:lnTo>
                    <a:pt x="6770877" y="2114549"/>
                  </a:lnTo>
                  <a:lnTo>
                    <a:pt x="6770877" y="2107852"/>
                  </a:lnTo>
                  <a:lnTo>
                    <a:pt x="6780402" y="2107852"/>
                  </a:lnTo>
                  <a:lnTo>
                    <a:pt x="6780402" y="2114549"/>
                  </a:lnTo>
                  <a:close/>
                </a:path>
                <a:path w="9865995" h="2114550">
                  <a:moveTo>
                    <a:pt x="6761352" y="2114549"/>
                  </a:moveTo>
                  <a:lnTo>
                    <a:pt x="6751827" y="2114549"/>
                  </a:lnTo>
                  <a:lnTo>
                    <a:pt x="6751827" y="2107852"/>
                  </a:lnTo>
                  <a:lnTo>
                    <a:pt x="6761352" y="2107852"/>
                  </a:lnTo>
                  <a:lnTo>
                    <a:pt x="6761352" y="2114549"/>
                  </a:lnTo>
                  <a:close/>
                </a:path>
                <a:path w="9865995" h="2114550">
                  <a:moveTo>
                    <a:pt x="6742302" y="2114549"/>
                  </a:moveTo>
                  <a:lnTo>
                    <a:pt x="6732777" y="2114549"/>
                  </a:lnTo>
                  <a:lnTo>
                    <a:pt x="6732777" y="2107852"/>
                  </a:lnTo>
                  <a:lnTo>
                    <a:pt x="6742302" y="2107852"/>
                  </a:lnTo>
                  <a:lnTo>
                    <a:pt x="6742302" y="2114549"/>
                  </a:lnTo>
                  <a:close/>
                </a:path>
                <a:path w="9865995" h="2114550">
                  <a:moveTo>
                    <a:pt x="6723252" y="2114549"/>
                  </a:moveTo>
                  <a:lnTo>
                    <a:pt x="6713727" y="2114549"/>
                  </a:lnTo>
                  <a:lnTo>
                    <a:pt x="6713727" y="2107852"/>
                  </a:lnTo>
                  <a:lnTo>
                    <a:pt x="6723252" y="2107852"/>
                  </a:lnTo>
                  <a:lnTo>
                    <a:pt x="6723252" y="2114549"/>
                  </a:lnTo>
                  <a:close/>
                </a:path>
                <a:path w="9865995" h="2114550">
                  <a:moveTo>
                    <a:pt x="6704202" y="2114549"/>
                  </a:moveTo>
                  <a:lnTo>
                    <a:pt x="6694677" y="2114549"/>
                  </a:lnTo>
                  <a:lnTo>
                    <a:pt x="6694677" y="2107852"/>
                  </a:lnTo>
                  <a:lnTo>
                    <a:pt x="6704202" y="2107852"/>
                  </a:lnTo>
                  <a:lnTo>
                    <a:pt x="6704202" y="2114549"/>
                  </a:lnTo>
                  <a:close/>
                </a:path>
                <a:path w="9865995" h="2114550">
                  <a:moveTo>
                    <a:pt x="6685152" y="2114549"/>
                  </a:moveTo>
                  <a:lnTo>
                    <a:pt x="6675627" y="2114549"/>
                  </a:lnTo>
                  <a:lnTo>
                    <a:pt x="6675627" y="2107852"/>
                  </a:lnTo>
                  <a:lnTo>
                    <a:pt x="6685152" y="2107852"/>
                  </a:lnTo>
                  <a:lnTo>
                    <a:pt x="6685152" y="2114549"/>
                  </a:lnTo>
                  <a:close/>
                </a:path>
                <a:path w="9865995" h="2114550">
                  <a:moveTo>
                    <a:pt x="6666102" y="2114549"/>
                  </a:moveTo>
                  <a:lnTo>
                    <a:pt x="6656577" y="2114549"/>
                  </a:lnTo>
                  <a:lnTo>
                    <a:pt x="6656577" y="2107852"/>
                  </a:lnTo>
                  <a:lnTo>
                    <a:pt x="6666102" y="2107852"/>
                  </a:lnTo>
                  <a:lnTo>
                    <a:pt x="6666102" y="2114549"/>
                  </a:lnTo>
                  <a:close/>
                </a:path>
                <a:path w="9865995" h="2114550">
                  <a:moveTo>
                    <a:pt x="6647052" y="2114549"/>
                  </a:moveTo>
                  <a:lnTo>
                    <a:pt x="6637527" y="2114549"/>
                  </a:lnTo>
                  <a:lnTo>
                    <a:pt x="6637527" y="2107852"/>
                  </a:lnTo>
                  <a:lnTo>
                    <a:pt x="6647052" y="2107852"/>
                  </a:lnTo>
                  <a:lnTo>
                    <a:pt x="6647052" y="2114549"/>
                  </a:lnTo>
                  <a:close/>
                </a:path>
                <a:path w="9865995" h="2114550">
                  <a:moveTo>
                    <a:pt x="6628002" y="2114549"/>
                  </a:moveTo>
                  <a:lnTo>
                    <a:pt x="6618477" y="2114549"/>
                  </a:lnTo>
                  <a:lnTo>
                    <a:pt x="6618477" y="2107852"/>
                  </a:lnTo>
                  <a:lnTo>
                    <a:pt x="6628002" y="2107852"/>
                  </a:lnTo>
                  <a:lnTo>
                    <a:pt x="6628002" y="2114549"/>
                  </a:lnTo>
                  <a:close/>
                </a:path>
                <a:path w="9865995" h="2114550">
                  <a:moveTo>
                    <a:pt x="6608952" y="2114549"/>
                  </a:moveTo>
                  <a:lnTo>
                    <a:pt x="6599427" y="2114549"/>
                  </a:lnTo>
                  <a:lnTo>
                    <a:pt x="6599427" y="2107852"/>
                  </a:lnTo>
                  <a:lnTo>
                    <a:pt x="6608952" y="2107852"/>
                  </a:lnTo>
                  <a:lnTo>
                    <a:pt x="6608952" y="2114549"/>
                  </a:lnTo>
                  <a:close/>
                </a:path>
                <a:path w="9865995" h="2114550">
                  <a:moveTo>
                    <a:pt x="6589902" y="2114549"/>
                  </a:moveTo>
                  <a:lnTo>
                    <a:pt x="6580377" y="2114549"/>
                  </a:lnTo>
                  <a:lnTo>
                    <a:pt x="6580377" y="2107852"/>
                  </a:lnTo>
                  <a:lnTo>
                    <a:pt x="6589902" y="2107852"/>
                  </a:lnTo>
                  <a:lnTo>
                    <a:pt x="6589902" y="2114549"/>
                  </a:lnTo>
                  <a:close/>
                </a:path>
                <a:path w="9865995" h="2114550">
                  <a:moveTo>
                    <a:pt x="6570852" y="2114549"/>
                  </a:moveTo>
                  <a:lnTo>
                    <a:pt x="6561327" y="2114549"/>
                  </a:lnTo>
                  <a:lnTo>
                    <a:pt x="6561327" y="2107852"/>
                  </a:lnTo>
                  <a:lnTo>
                    <a:pt x="6570852" y="2107852"/>
                  </a:lnTo>
                  <a:lnTo>
                    <a:pt x="6570852" y="2114549"/>
                  </a:lnTo>
                  <a:close/>
                </a:path>
                <a:path w="9865995" h="2114550">
                  <a:moveTo>
                    <a:pt x="6551802" y="2114549"/>
                  </a:moveTo>
                  <a:lnTo>
                    <a:pt x="6542277" y="2114549"/>
                  </a:lnTo>
                  <a:lnTo>
                    <a:pt x="6542277" y="2107852"/>
                  </a:lnTo>
                  <a:lnTo>
                    <a:pt x="6551802" y="2107852"/>
                  </a:lnTo>
                  <a:lnTo>
                    <a:pt x="6551802" y="2114549"/>
                  </a:lnTo>
                  <a:close/>
                </a:path>
                <a:path w="9865995" h="2114550">
                  <a:moveTo>
                    <a:pt x="6532752" y="2114549"/>
                  </a:moveTo>
                  <a:lnTo>
                    <a:pt x="6523227" y="2114549"/>
                  </a:lnTo>
                  <a:lnTo>
                    <a:pt x="6523227" y="2107852"/>
                  </a:lnTo>
                  <a:lnTo>
                    <a:pt x="6532752" y="2107852"/>
                  </a:lnTo>
                  <a:lnTo>
                    <a:pt x="6532752" y="2114549"/>
                  </a:lnTo>
                  <a:close/>
                </a:path>
                <a:path w="9865995" h="2114550">
                  <a:moveTo>
                    <a:pt x="6513702" y="2114549"/>
                  </a:moveTo>
                  <a:lnTo>
                    <a:pt x="6504177" y="2114549"/>
                  </a:lnTo>
                  <a:lnTo>
                    <a:pt x="6504177" y="2107852"/>
                  </a:lnTo>
                  <a:lnTo>
                    <a:pt x="6513702" y="2107852"/>
                  </a:lnTo>
                  <a:lnTo>
                    <a:pt x="6513702" y="2114549"/>
                  </a:lnTo>
                  <a:close/>
                </a:path>
                <a:path w="9865995" h="2114550">
                  <a:moveTo>
                    <a:pt x="6494652" y="2114549"/>
                  </a:moveTo>
                  <a:lnTo>
                    <a:pt x="6485127" y="2114549"/>
                  </a:lnTo>
                  <a:lnTo>
                    <a:pt x="6485127" y="2107852"/>
                  </a:lnTo>
                  <a:lnTo>
                    <a:pt x="6494652" y="2107852"/>
                  </a:lnTo>
                  <a:lnTo>
                    <a:pt x="6494652" y="2114549"/>
                  </a:lnTo>
                  <a:close/>
                </a:path>
                <a:path w="9865995" h="2114550">
                  <a:moveTo>
                    <a:pt x="6475602" y="2114549"/>
                  </a:moveTo>
                  <a:lnTo>
                    <a:pt x="6466077" y="2114549"/>
                  </a:lnTo>
                  <a:lnTo>
                    <a:pt x="6466077" y="2107852"/>
                  </a:lnTo>
                  <a:lnTo>
                    <a:pt x="6475602" y="2107852"/>
                  </a:lnTo>
                  <a:lnTo>
                    <a:pt x="6475602" y="2114549"/>
                  </a:lnTo>
                  <a:close/>
                </a:path>
                <a:path w="9865995" h="2114550">
                  <a:moveTo>
                    <a:pt x="6456552" y="2114549"/>
                  </a:moveTo>
                  <a:lnTo>
                    <a:pt x="6447027" y="2114549"/>
                  </a:lnTo>
                  <a:lnTo>
                    <a:pt x="6447027" y="2107852"/>
                  </a:lnTo>
                  <a:lnTo>
                    <a:pt x="6456552" y="2107852"/>
                  </a:lnTo>
                  <a:lnTo>
                    <a:pt x="6456552" y="2114549"/>
                  </a:lnTo>
                  <a:close/>
                </a:path>
                <a:path w="9865995" h="2114550">
                  <a:moveTo>
                    <a:pt x="6437502" y="2114549"/>
                  </a:moveTo>
                  <a:lnTo>
                    <a:pt x="6427977" y="2114549"/>
                  </a:lnTo>
                  <a:lnTo>
                    <a:pt x="6427977" y="2107852"/>
                  </a:lnTo>
                  <a:lnTo>
                    <a:pt x="6437502" y="2107852"/>
                  </a:lnTo>
                  <a:lnTo>
                    <a:pt x="6437502" y="2114549"/>
                  </a:lnTo>
                  <a:close/>
                </a:path>
                <a:path w="9865995" h="2114550">
                  <a:moveTo>
                    <a:pt x="6418452" y="2114549"/>
                  </a:moveTo>
                  <a:lnTo>
                    <a:pt x="6408927" y="2114549"/>
                  </a:lnTo>
                  <a:lnTo>
                    <a:pt x="6408927" y="2107852"/>
                  </a:lnTo>
                  <a:lnTo>
                    <a:pt x="6418452" y="2107852"/>
                  </a:lnTo>
                  <a:lnTo>
                    <a:pt x="6418452" y="2114549"/>
                  </a:lnTo>
                  <a:close/>
                </a:path>
                <a:path w="9865995" h="2114550">
                  <a:moveTo>
                    <a:pt x="6399402" y="2114549"/>
                  </a:moveTo>
                  <a:lnTo>
                    <a:pt x="6389877" y="2114549"/>
                  </a:lnTo>
                  <a:lnTo>
                    <a:pt x="6389877" y="2107852"/>
                  </a:lnTo>
                  <a:lnTo>
                    <a:pt x="6399402" y="2107852"/>
                  </a:lnTo>
                  <a:lnTo>
                    <a:pt x="6399402" y="2114549"/>
                  </a:lnTo>
                  <a:close/>
                </a:path>
                <a:path w="9865995" h="2114550">
                  <a:moveTo>
                    <a:pt x="6380352" y="2114549"/>
                  </a:moveTo>
                  <a:lnTo>
                    <a:pt x="6370827" y="2114549"/>
                  </a:lnTo>
                  <a:lnTo>
                    <a:pt x="6370827" y="2107852"/>
                  </a:lnTo>
                  <a:lnTo>
                    <a:pt x="6380352" y="2107852"/>
                  </a:lnTo>
                  <a:lnTo>
                    <a:pt x="6380352" y="2114549"/>
                  </a:lnTo>
                  <a:close/>
                </a:path>
                <a:path w="9865995" h="2114550">
                  <a:moveTo>
                    <a:pt x="6361302" y="2114549"/>
                  </a:moveTo>
                  <a:lnTo>
                    <a:pt x="6351777" y="2114549"/>
                  </a:lnTo>
                  <a:lnTo>
                    <a:pt x="6351777" y="2107852"/>
                  </a:lnTo>
                  <a:lnTo>
                    <a:pt x="6361302" y="2107852"/>
                  </a:lnTo>
                  <a:lnTo>
                    <a:pt x="6361302" y="2114549"/>
                  </a:lnTo>
                  <a:close/>
                </a:path>
                <a:path w="9865995" h="2114550">
                  <a:moveTo>
                    <a:pt x="6342252" y="2114549"/>
                  </a:moveTo>
                  <a:lnTo>
                    <a:pt x="6332727" y="2114549"/>
                  </a:lnTo>
                  <a:lnTo>
                    <a:pt x="6332727" y="2107852"/>
                  </a:lnTo>
                  <a:lnTo>
                    <a:pt x="6342252" y="2107852"/>
                  </a:lnTo>
                  <a:lnTo>
                    <a:pt x="6342252" y="2114549"/>
                  </a:lnTo>
                  <a:close/>
                </a:path>
                <a:path w="9865995" h="2114550">
                  <a:moveTo>
                    <a:pt x="6323202" y="2114549"/>
                  </a:moveTo>
                  <a:lnTo>
                    <a:pt x="6313677" y="2114549"/>
                  </a:lnTo>
                  <a:lnTo>
                    <a:pt x="6313677" y="2107852"/>
                  </a:lnTo>
                  <a:lnTo>
                    <a:pt x="6323202" y="2107852"/>
                  </a:lnTo>
                  <a:lnTo>
                    <a:pt x="6323202" y="2114549"/>
                  </a:lnTo>
                  <a:close/>
                </a:path>
                <a:path w="9865995" h="2114550">
                  <a:moveTo>
                    <a:pt x="6304152" y="2114549"/>
                  </a:moveTo>
                  <a:lnTo>
                    <a:pt x="6294627" y="2114549"/>
                  </a:lnTo>
                  <a:lnTo>
                    <a:pt x="6294627" y="2107852"/>
                  </a:lnTo>
                  <a:lnTo>
                    <a:pt x="6304152" y="2107852"/>
                  </a:lnTo>
                  <a:lnTo>
                    <a:pt x="6304152" y="2114549"/>
                  </a:lnTo>
                  <a:close/>
                </a:path>
                <a:path w="9865995" h="2114550">
                  <a:moveTo>
                    <a:pt x="6285102" y="2114549"/>
                  </a:moveTo>
                  <a:lnTo>
                    <a:pt x="6275577" y="2114549"/>
                  </a:lnTo>
                  <a:lnTo>
                    <a:pt x="6275577" y="2107852"/>
                  </a:lnTo>
                  <a:lnTo>
                    <a:pt x="6285102" y="2107852"/>
                  </a:lnTo>
                  <a:lnTo>
                    <a:pt x="6285102" y="2114549"/>
                  </a:lnTo>
                  <a:close/>
                </a:path>
                <a:path w="9865995" h="2114550">
                  <a:moveTo>
                    <a:pt x="6266052" y="2114549"/>
                  </a:moveTo>
                  <a:lnTo>
                    <a:pt x="6256527" y="2114549"/>
                  </a:lnTo>
                  <a:lnTo>
                    <a:pt x="6256527" y="2107852"/>
                  </a:lnTo>
                  <a:lnTo>
                    <a:pt x="6266052" y="2107852"/>
                  </a:lnTo>
                  <a:lnTo>
                    <a:pt x="6266052" y="2114549"/>
                  </a:lnTo>
                  <a:close/>
                </a:path>
                <a:path w="9865995" h="2114550">
                  <a:moveTo>
                    <a:pt x="6247002" y="2114549"/>
                  </a:moveTo>
                  <a:lnTo>
                    <a:pt x="6237477" y="2114549"/>
                  </a:lnTo>
                  <a:lnTo>
                    <a:pt x="6237477" y="2107852"/>
                  </a:lnTo>
                  <a:lnTo>
                    <a:pt x="6247002" y="2107852"/>
                  </a:lnTo>
                  <a:lnTo>
                    <a:pt x="6247002" y="2114549"/>
                  </a:lnTo>
                  <a:close/>
                </a:path>
                <a:path w="9865995" h="2114550">
                  <a:moveTo>
                    <a:pt x="6227952" y="2114549"/>
                  </a:moveTo>
                  <a:lnTo>
                    <a:pt x="6218427" y="2114549"/>
                  </a:lnTo>
                  <a:lnTo>
                    <a:pt x="6218427" y="2107852"/>
                  </a:lnTo>
                  <a:lnTo>
                    <a:pt x="6227952" y="2107852"/>
                  </a:lnTo>
                  <a:lnTo>
                    <a:pt x="6227952" y="2114549"/>
                  </a:lnTo>
                  <a:close/>
                </a:path>
                <a:path w="9865995" h="2114550">
                  <a:moveTo>
                    <a:pt x="6208902" y="2114549"/>
                  </a:moveTo>
                  <a:lnTo>
                    <a:pt x="6199377" y="2114549"/>
                  </a:lnTo>
                  <a:lnTo>
                    <a:pt x="6199377" y="2107852"/>
                  </a:lnTo>
                  <a:lnTo>
                    <a:pt x="6208902" y="2107852"/>
                  </a:lnTo>
                  <a:lnTo>
                    <a:pt x="6208902" y="2114549"/>
                  </a:lnTo>
                  <a:close/>
                </a:path>
                <a:path w="9865995" h="2114550">
                  <a:moveTo>
                    <a:pt x="6189852" y="2114549"/>
                  </a:moveTo>
                  <a:lnTo>
                    <a:pt x="6180327" y="2114549"/>
                  </a:lnTo>
                  <a:lnTo>
                    <a:pt x="6180327" y="2107852"/>
                  </a:lnTo>
                  <a:lnTo>
                    <a:pt x="6189852" y="2107852"/>
                  </a:lnTo>
                  <a:lnTo>
                    <a:pt x="6189852" y="2114549"/>
                  </a:lnTo>
                  <a:close/>
                </a:path>
                <a:path w="9865995" h="2114550">
                  <a:moveTo>
                    <a:pt x="6170802" y="2114549"/>
                  </a:moveTo>
                  <a:lnTo>
                    <a:pt x="6161277" y="2114549"/>
                  </a:lnTo>
                  <a:lnTo>
                    <a:pt x="6161277" y="2107852"/>
                  </a:lnTo>
                  <a:lnTo>
                    <a:pt x="6170802" y="2107852"/>
                  </a:lnTo>
                  <a:lnTo>
                    <a:pt x="6170802" y="2114549"/>
                  </a:lnTo>
                  <a:close/>
                </a:path>
                <a:path w="9865995" h="2114550">
                  <a:moveTo>
                    <a:pt x="6151752" y="2114549"/>
                  </a:moveTo>
                  <a:lnTo>
                    <a:pt x="6142227" y="2114549"/>
                  </a:lnTo>
                  <a:lnTo>
                    <a:pt x="6142227" y="2107852"/>
                  </a:lnTo>
                  <a:lnTo>
                    <a:pt x="6151752" y="2107852"/>
                  </a:lnTo>
                  <a:lnTo>
                    <a:pt x="6151752" y="2114549"/>
                  </a:lnTo>
                  <a:close/>
                </a:path>
                <a:path w="9865995" h="2114550">
                  <a:moveTo>
                    <a:pt x="6132702" y="2114549"/>
                  </a:moveTo>
                  <a:lnTo>
                    <a:pt x="6123177" y="2114549"/>
                  </a:lnTo>
                  <a:lnTo>
                    <a:pt x="6123177" y="2107852"/>
                  </a:lnTo>
                  <a:lnTo>
                    <a:pt x="6132702" y="2107852"/>
                  </a:lnTo>
                  <a:lnTo>
                    <a:pt x="6132702" y="2114549"/>
                  </a:lnTo>
                  <a:close/>
                </a:path>
                <a:path w="9865995" h="2114550">
                  <a:moveTo>
                    <a:pt x="6113652" y="2114549"/>
                  </a:moveTo>
                  <a:lnTo>
                    <a:pt x="6104127" y="2114549"/>
                  </a:lnTo>
                  <a:lnTo>
                    <a:pt x="6104127" y="2107852"/>
                  </a:lnTo>
                  <a:lnTo>
                    <a:pt x="6113652" y="2107852"/>
                  </a:lnTo>
                  <a:lnTo>
                    <a:pt x="6113652" y="2114549"/>
                  </a:lnTo>
                  <a:close/>
                </a:path>
                <a:path w="9865995" h="2114550">
                  <a:moveTo>
                    <a:pt x="6094602" y="2114549"/>
                  </a:moveTo>
                  <a:lnTo>
                    <a:pt x="6085077" y="2114549"/>
                  </a:lnTo>
                  <a:lnTo>
                    <a:pt x="6085077" y="2107852"/>
                  </a:lnTo>
                  <a:lnTo>
                    <a:pt x="6094602" y="2107852"/>
                  </a:lnTo>
                  <a:lnTo>
                    <a:pt x="6094602" y="2114549"/>
                  </a:lnTo>
                  <a:close/>
                </a:path>
                <a:path w="9865995" h="2114550">
                  <a:moveTo>
                    <a:pt x="6075552" y="2114549"/>
                  </a:moveTo>
                  <a:lnTo>
                    <a:pt x="6066027" y="2114549"/>
                  </a:lnTo>
                  <a:lnTo>
                    <a:pt x="6066027" y="2107852"/>
                  </a:lnTo>
                  <a:lnTo>
                    <a:pt x="6075552" y="2107852"/>
                  </a:lnTo>
                  <a:lnTo>
                    <a:pt x="6075552" y="2114549"/>
                  </a:lnTo>
                  <a:close/>
                </a:path>
                <a:path w="9865995" h="2114550">
                  <a:moveTo>
                    <a:pt x="6056502" y="2114549"/>
                  </a:moveTo>
                  <a:lnTo>
                    <a:pt x="6046977" y="2114549"/>
                  </a:lnTo>
                  <a:lnTo>
                    <a:pt x="6046977" y="2107852"/>
                  </a:lnTo>
                  <a:lnTo>
                    <a:pt x="6056502" y="2107852"/>
                  </a:lnTo>
                  <a:lnTo>
                    <a:pt x="6056502" y="2114549"/>
                  </a:lnTo>
                  <a:close/>
                </a:path>
                <a:path w="9865995" h="2114550">
                  <a:moveTo>
                    <a:pt x="6037452" y="2114549"/>
                  </a:moveTo>
                  <a:lnTo>
                    <a:pt x="6027927" y="2114549"/>
                  </a:lnTo>
                  <a:lnTo>
                    <a:pt x="6027927" y="2107852"/>
                  </a:lnTo>
                  <a:lnTo>
                    <a:pt x="6037452" y="2107852"/>
                  </a:lnTo>
                  <a:lnTo>
                    <a:pt x="6037452" y="2114549"/>
                  </a:lnTo>
                  <a:close/>
                </a:path>
                <a:path w="9865995" h="2114550">
                  <a:moveTo>
                    <a:pt x="6018402" y="2114549"/>
                  </a:moveTo>
                  <a:lnTo>
                    <a:pt x="6008877" y="2114549"/>
                  </a:lnTo>
                  <a:lnTo>
                    <a:pt x="6008877" y="2107852"/>
                  </a:lnTo>
                  <a:lnTo>
                    <a:pt x="6018402" y="2107852"/>
                  </a:lnTo>
                  <a:lnTo>
                    <a:pt x="6018402" y="2114549"/>
                  </a:lnTo>
                  <a:close/>
                </a:path>
                <a:path w="9865995" h="2114550">
                  <a:moveTo>
                    <a:pt x="5999352" y="2114549"/>
                  </a:moveTo>
                  <a:lnTo>
                    <a:pt x="5989827" y="2114549"/>
                  </a:lnTo>
                  <a:lnTo>
                    <a:pt x="5989827" y="2107852"/>
                  </a:lnTo>
                  <a:lnTo>
                    <a:pt x="5999352" y="2107852"/>
                  </a:lnTo>
                  <a:lnTo>
                    <a:pt x="5999352" y="2114549"/>
                  </a:lnTo>
                  <a:close/>
                </a:path>
                <a:path w="9865995" h="2114550">
                  <a:moveTo>
                    <a:pt x="5980302" y="2114549"/>
                  </a:moveTo>
                  <a:lnTo>
                    <a:pt x="5970777" y="2114549"/>
                  </a:lnTo>
                  <a:lnTo>
                    <a:pt x="5970777" y="2107852"/>
                  </a:lnTo>
                  <a:lnTo>
                    <a:pt x="5980302" y="2107852"/>
                  </a:lnTo>
                  <a:lnTo>
                    <a:pt x="5980302" y="2114549"/>
                  </a:lnTo>
                  <a:close/>
                </a:path>
                <a:path w="9865995" h="2114550">
                  <a:moveTo>
                    <a:pt x="5961252" y="2114549"/>
                  </a:moveTo>
                  <a:lnTo>
                    <a:pt x="5951727" y="2114549"/>
                  </a:lnTo>
                  <a:lnTo>
                    <a:pt x="5951727" y="2107852"/>
                  </a:lnTo>
                  <a:lnTo>
                    <a:pt x="5961252" y="2107852"/>
                  </a:lnTo>
                  <a:lnTo>
                    <a:pt x="5961252" y="2114549"/>
                  </a:lnTo>
                  <a:close/>
                </a:path>
                <a:path w="9865995" h="2114550">
                  <a:moveTo>
                    <a:pt x="5942202" y="2114549"/>
                  </a:moveTo>
                  <a:lnTo>
                    <a:pt x="5932677" y="2114549"/>
                  </a:lnTo>
                  <a:lnTo>
                    <a:pt x="5932677" y="2107852"/>
                  </a:lnTo>
                  <a:lnTo>
                    <a:pt x="5942202" y="2107852"/>
                  </a:lnTo>
                  <a:lnTo>
                    <a:pt x="5942202" y="2114549"/>
                  </a:lnTo>
                  <a:close/>
                </a:path>
                <a:path w="9865995" h="2114550">
                  <a:moveTo>
                    <a:pt x="5923152" y="2114549"/>
                  </a:moveTo>
                  <a:lnTo>
                    <a:pt x="5913627" y="2114549"/>
                  </a:lnTo>
                  <a:lnTo>
                    <a:pt x="5913627" y="2107852"/>
                  </a:lnTo>
                  <a:lnTo>
                    <a:pt x="5923152" y="2107852"/>
                  </a:lnTo>
                  <a:lnTo>
                    <a:pt x="5923152" y="2114549"/>
                  </a:lnTo>
                  <a:close/>
                </a:path>
                <a:path w="9865995" h="2114550">
                  <a:moveTo>
                    <a:pt x="5904102" y="2114549"/>
                  </a:moveTo>
                  <a:lnTo>
                    <a:pt x="5894577" y="2114549"/>
                  </a:lnTo>
                  <a:lnTo>
                    <a:pt x="5894577" y="2107852"/>
                  </a:lnTo>
                  <a:lnTo>
                    <a:pt x="5904102" y="2107852"/>
                  </a:lnTo>
                  <a:lnTo>
                    <a:pt x="5904102" y="2114549"/>
                  </a:lnTo>
                  <a:close/>
                </a:path>
                <a:path w="9865995" h="2114550">
                  <a:moveTo>
                    <a:pt x="5885052" y="2114549"/>
                  </a:moveTo>
                  <a:lnTo>
                    <a:pt x="5875527" y="2114549"/>
                  </a:lnTo>
                  <a:lnTo>
                    <a:pt x="5875527" y="2107852"/>
                  </a:lnTo>
                  <a:lnTo>
                    <a:pt x="5885052" y="2107852"/>
                  </a:lnTo>
                  <a:lnTo>
                    <a:pt x="5885052" y="2114549"/>
                  </a:lnTo>
                  <a:close/>
                </a:path>
                <a:path w="9865995" h="2114550">
                  <a:moveTo>
                    <a:pt x="5866002" y="2114549"/>
                  </a:moveTo>
                  <a:lnTo>
                    <a:pt x="5856477" y="2114549"/>
                  </a:lnTo>
                  <a:lnTo>
                    <a:pt x="5856477" y="2107852"/>
                  </a:lnTo>
                  <a:lnTo>
                    <a:pt x="5866002" y="2107852"/>
                  </a:lnTo>
                  <a:lnTo>
                    <a:pt x="5866002" y="2114549"/>
                  </a:lnTo>
                  <a:close/>
                </a:path>
                <a:path w="9865995" h="2114550">
                  <a:moveTo>
                    <a:pt x="5846952" y="2114549"/>
                  </a:moveTo>
                  <a:lnTo>
                    <a:pt x="5837427" y="2114549"/>
                  </a:lnTo>
                  <a:lnTo>
                    <a:pt x="5837427" y="2107852"/>
                  </a:lnTo>
                  <a:lnTo>
                    <a:pt x="5846952" y="2107852"/>
                  </a:lnTo>
                  <a:lnTo>
                    <a:pt x="5846952" y="2114549"/>
                  </a:lnTo>
                  <a:close/>
                </a:path>
                <a:path w="9865995" h="2114550">
                  <a:moveTo>
                    <a:pt x="5827902" y="2114549"/>
                  </a:moveTo>
                  <a:lnTo>
                    <a:pt x="5818377" y="2114549"/>
                  </a:lnTo>
                  <a:lnTo>
                    <a:pt x="5818377" y="2107852"/>
                  </a:lnTo>
                  <a:lnTo>
                    <a:pt x="5827902" y="2107852"/>
                  </a:lnTo>
                  <a:lnTo>
                    <a:pt x="5827902" y="2114549"/>
                  </a:lnTo>
                  <a:close/>
                </a:path>
                <a:path w="9865995" h="2114550">
                  <a:moveTo>
                    <a:pt x="5808852" y="2114549"/>
                  </a:moveTo>
                  <a:lnTo>
                    <a:pt x="5799327" y="2114549"/>
                  </a:lnTo>
                  <a:lnTo>
                    <a:pt x="5799327" y="2107852"/>
                  </a:lnTo>
                  <a:lnTo>
                    <a:pt x="5808852" y="2107852"/>
                  </a:lnTo>
                  <a:lnTo>
                    <a:pt x="5808852" y="2114549"/>
                  </a:lnTo>
                  <a:close/>
                </a:path>
                <a:path w="9865995" h="2114550">
                  <a:moveTo>
                    <a:pt x="5789802" y="2114549"/>
                  </a:moveTo>
                  <a:lnTo>
                    <a:pt x="5780277" y="2114549"/>
                  </a:lnTo>
                  <a:lnTo>
                    <a:pt x="5780277" y="2107852"/>
                  </a:lnTo>
                  <a:lnTo>
                    <a:pt x="5789802" y="2107852"/>
                  </a:lnTo>
                  <a:lnTo>
                    <a:pt x="5789802" y="2114549"/>
                  </a:lnTo>
                  <a:close/>
                </a:path>
                <a:path w="9865995" h="2114550">
                  <a:moveTo>
                    <a:pt x="5770752" y="2114549"/>
                  </a:moveTo>
                  <a:lnTo>
                    <a:pt x="5761227" y="2114549"/>
                  </a:lnTo>
                  <a:lnTo>
                    <a:pt x="5761227" y="2107852"/>
                  </a:lnTo>
                  <a:lnTo>
                    <a:pt x="5770752" y="2107852"/>
                  </a:lnTo>
                  <a:lnTo>
                    <a:pt x="5770752" y="2114549"/>
                  </a:lnTo>
                  <a:close/>
                </a:path>
                <a:path w="9865995" h="2114550">
                  <a:moveTo>
                    <a:pt x="5751702" y="2114549"/>
                  </a:moveTo>
                  <a:lnTo>
                    <a:pt x="5742177" y="2114549"/>
                  </a:lnTo>
                  <a:lnTo>
                    <a:pt x="5742177" y="2107852"/>
                  </a:lnTo>
                  <a:lnTo>
                    <a:pt x="5751702" y="2107852"/>
                  </a:lnTo>
                  <a:lnTo>
                    <a:pt x="5751702" y="2114549"/>
                  </a:lnTo>
                  <a:close/>
                </a:path>
                <a:path w="9865995" h="2114550">
                  <a:moveTo>
                    <a:pt x="5732652" y="2114549"/>
                  </a:moveTo>
                  <a:lnTo>
                    <a:pt x="5723127" y="2114549"/>
                  </a:lnTo>
                  <a:lnTo>
                    <a:pt x="5723127" y="2107852"/>
                  </a:lnTo>
                  <a:lnTo>
                    <a:pt x="5732652" y="2107852"/>
                  </a:lnTo>
                  <a:lnTo>
                    <a:pt x="5732652" y="2114549"/>
                  </a:lnTo>
                  <a:close/>
                </a:path>
                <a:path w="9865995" h="2114550">
                  <a:moveTo>
                    <a:pt x="5713602" y="2114549"/>
                  </a:moveTo>
                  <a:lnTo>
                    <a:pt x="5704077" y="2114549"/>
                  </a:lnTo>
                  <a:lnTo>
                    <a:pt x="5704077" y="2107852"/>
                  </a:lnTo>
                  <a:lnTo>
                    <a:pt x="5713602" y="2107852"/>
                  </a:lnTo>
                  <a:lnTo>
                    <a:pt x="5713602" y="2114549"/>
                  </a:lnTo>
                  <a:close/>
                </a:path>
                <a:path w="9865995" h="2114550">
                  <a:moveTo>
                    <a:pt x="5694552" y="2114549"/>
                  </a:moveTo>
                  <a:lnTo>
                    <a:pt x="5685027" y="2114549"/>
                  </a:lnTo>
                  <a:lnTo>
                    <a:pt x="5685027" y="2107852"/>
                  </a:lnTo>
                  <a:lnTo>
                    <a:pt x="5694552" y="2107852"/>
                  </a:lnTo>
                  <a:lnTo>
                    <a:pt x="5694552" y="2114549"/>
                  </a:lnTo>
                  <a:close/>
                </a:path>
                <a:path w="9865995" h="2114550">
                  <a:moveTo>
                    <a:pt x="5675502" y="2114549"/>
                  </a:moveTo>
                  <a:lnTo>
                    <a:pt x="5665977" y="2114549"/>
                  </a:lnTo>
                  <a:lnTo>
                    <a:pt x="5665977" y="2107852"/>
                  </a:lnTo>
                  <a:lnTo>
                    <a:pt x="5675502" y="2107852"/>
                  </a:lnTo>
                  <a:lnTo>
                    <a:pt x="5675502" y="2114549"/>
                  </a:lnTo>
                  <a:close/>
                </a:path>
                <a:path w="9865995" h="2114550">
                  <a:moveTo>
                    <a:pt x="5656452" y="2114549"/>
                  </a:moveTo>
                  <a:lnTo>
                    <a:pt x="5646927" y="2114549"/>
                  </a:lnTo>
                  <a:lnTo>
                    <a:pt x="5646927" y="2107852"/>
                  </a:lnTo>
                  <a:lnTo>
                    <a:pt x="5656452" y="2107852"/>
                  </a:lnTo>
                  <a:lnTo>
                    <a:pt x="5656452" y="2114549"/>
                  </a:lnTo>
                  <a:close/>
                </a:path>
                <a:path w="9865995" h="2114550">
                  <a:moveTo>
                    <a:pt x="5637402" y="2114549"/>
                  </a:moveTo>
                  <a:lnTo>
                    <a:pt x="5627877" y="2114549"/>
                  </a:lnTo>
                  <a:lnTo>
                    <a:pt x="5627877" y="2107852"/>
                  </a:lnTo>
                  <a:lnTo>
                    <a:pt x="5637402" y="2107852"/>
                  </a:lnTo>
                  <a:lnTo>
                    <a:pt x="5637402" y="2114549"/>
                  </a:lnTo>
                  <a:close/>
                </a:path>
                <a:path w="9865995" h="2114550">
                  <a:moveTo>
                    <a:pt x="5618352" y="2114549"/>
                  </a:moveTo>
                  <a:lnTo>
                    <a:pt x="5608827" y="2114549"/>
                  </a:lnTo>
                  <a:lnTo>
                    <a:pt x="5608827" y="2107852"/>
                  </a:lnTo>
                  <a:lnTo>
                    <a:pt x="5618352" y="2107852"/>
                  </a:lnTo>
                  <a:lnTo>
                    <a:pt x="5618352" y="2114549"/>
                  </a:lnTo>
                  <a:close/>
                </a:path>
                <a:path w="9865995" h="2114550">
                  <a:moveTo>
                    <a:pt x="5599302" y="2114549"/>
                  </a:moveTo>
                  <a:lnTo>
                    <a:pt x="5589777" y="2114549"/>
                  </a:lnTo>
                  <a:lnTo>
                    <a:pt x="5589777" y="2107852"/>
                  </a:lnTo>
                  <a:lnTo>
                    <a:pt x="5599302" y="2107852"/>
                  </a:lnTo>
                  <a:lnTo>
                    <a:pt x="5599302" y="2114549"/>
                  </a:lnTo>
                  <a:close/>
                </a:path>
                <a:path w="9865995" h="2114550">
                  <a:moveTo>
                    <a:pt x="5580252" y="2114549"/>
                  </a:moveTo>
                  <a:lnTo>
                    <a:pt x="5570727" y="2114549"/>
                  </a:lnTo>
                  <a:lnTo>
                    <a:pt x="5570727" y="2107852"/>
                  </a:lnTo>
                  <a:lnTo>
                    <a:pt x="5580252" y="2107852"/>
                  </a:lnTo>
                  <a:lnTo>
                    <a:pt x="5580252" y="2114549"/>
                  </a:lnTo>
                  <a:close/>
                </a:path>
                <a:path w="9865995" h="2114550">
                  <a:moveTo>
                    <a:pt x="5561202" y="2114549"/>
                  </a:moveTo>
                  <a:lnTo>
                    <a:pt x="5551677" y="2114549"/>
                  </a:lnTo>
                  <a:lnTo>
                    <a:pt x="5551677" y="2107852"/>
                  </a:lnTo>
                  <a:lnTo>
                    <a:pt x="5561202" y="2107852"/>
                  </a:lnTo>
                  <a:lnTo>
                    <a:pt x="5561202" y="2114549"/>
                  </a:lnTo>
                  <a:close/>
                </a:path>
                <a:path w="9865995" h="2114550">
                  <a:moveTo>
                    <a:pt x="5542152" y="2114549"/>
                  </a:moveTo>
                  <a:lnTo>
                    <a:pt x="5532627" y="2114549"/>
                  </a:lnTo>
                  <a:lnTo>
                    <a:pt x="5532627" y="2107852"/>
                  </a:lnTo>
                  <a:lnTo>
                    <a:pt x="5542152" y="2107852"/>
                  </a:lnTo>
                  <a:lnTo>
                    <a:pt x="5542152" y="2114549"/>
                  </a:lnTo>
                  <a:close/>
                </a:path>
                <a:path w="9865995" h="2114550">
                  <a:moveTo>
                    <a:pt x="5523102" y="2114549"/>
                  </a:moveTo>
                  <a:lnTo>
                    <a:pt x="5513577" y="2114549"/>
                  </a:lnTo>
                  <a:lnTo>
                    <a:pt x="5513577" y="2107852"/>
                  </a:lnTo>
                  <a:lnTo>
                    <a:pt x="5523102" y="2107852"/>
                  </a:lnTo>
                  <a:lnTo>
                    <a:pt x="5523102" y="2114549"/>
                  </a:lnTo>
                  <a:close/>
                </a:path>
                <a:path w="9865995" h="2114550">
                  <a:moveTo>
                    <a:pt x="5504052" y="2114549"/>
                  </a:moveTo>
                  <a:lnTo>
                    <a:pt x="5494527" y="2114549"/>
                  </a:lnTo>
                  <a:lnTo>
                    <a:pt x="5494527" y="2107852"/>
                  </a:lnTo>
                  <a:lnTo>
                    <a:pt x="5504052" y="2107852"/>
                  </a:lnTo>
                  <a:lnTo>
                    <a:pt x="5504052" y="2114549"/>
                  </a:lnTo>
                  <a:close/>
                </a:path>
                <a:path w="9865995" h="2114550">
                  <a:moveTo>
                    <a:pt x="5485002" y="2114549"/>
                  </a:moveTo>
                  <a:lnTo>
                    <a:pt x="5475477" y="2114549"/>
                  </a:lnTo>
                  <a:lnTo>
                    <a:pt x="5475477" y="2107852"/>
                  </a:lnTo>
                  <a:lnTo>
                    <a:pt x="5485002" y="2107852"/>
                  </a:lnTo>
                  <a:lnTo>
                    <a:pt x="5485002" y="2114549"/>
                  </a:lnTo>
                  <a:close/>
                </a:path>
                <a:path w="9865995" h="2114550">
                  <a:moveTo>
                    <a:pt x="5465952" y="2114549"/>
                  </a:moveTo>
                  <a:lnTo>
                    <a:pt x="5456427" y="2114549"/>
                  </a:lnTo>
                  <a:lnTo>
                    <a:pt x="5456427" y="2107852"/>
                  </a:lnTo>
                  <a:lnTo>
                    <a:pt x="5465952" y="2107852"/>
                  </a:lnTo>
                  <a:lnTo>
                    <a:pt x="5465952" y="2114549"/>
                  </a:lnTo>
                  <a:close/>
                </a:path>
                <a:path w="9865995" h="2114550">
                  <a:moveTo>
                    <a:pt x="5446902" y="2114549"/>
                  </a:moveTo>
                  <a:lnTo>
                    <a:pt x="5437377" y="2114549"/>
                  </a:lnTo>
                  <a:lnTo>
                    <a:pt x="5437377" y="2107852"/>
                  </a:lnTo>
                  <a:lnTo>
                    <a:pt x="5446902" y="2107852"/>
                  </a:lnTo>
                  <a:lnTo>
                    <a:pt x="5446902" y="2114549"/>
                  </a:lnTo>
                  <a:close/>
                </a:path>
                <a:path w="9865995" h="2114550">
                  <a:moveTo>
                    <a:pt x="5427852" y="2114549"/>
                  </a:moveTo>
                  <a:lnTo>
                    <a:pt x="5418327" y="2114549"/>
                  </a:lnTo>
                  <a:lnTo>
                    <a:pt x="5418327" y="2107852"/>
                  </a:lnTo>
                  <a:lnTo>
                    <a:pt x="5427852" y="2107852"/>
                  </a:lnTo>
                  <a:lnTo>
                    <a:pt x="5427852" y="2114549"/>
                  </a:lnTo>
                  <a:close/>
                </a:path>
                <a:path w="9865995" h="2114550">
                  <a:moveTo>
                    <a:pt x="5408802" y="2114549"/>
                  </a:moveTo>
                  <a:lnTo>
                    <a:pt x="5399277" y="2114549"/>
                  </a:lnTo>
                  <a:lnTo>
                    <a:pt x="5399277" y="2107852"/>
                  </a:lnTo>
                  <a:lnTo>
                    <a:pt x="5408802" y="2107852"/>
                  </a:lnTo>
                  <a:lnTo>
                    <a:pt x="5408802" y="2114549"/>
                  </a:lnTo>
                  <a:close/>
                </a:path>
                <a:path w="9865995" h="2114550">
                  <a:moveTo>
                    <a:pt x="5389752" y="2114549"/>
                  </a:moveTo>
                  <a:lnTo>
                    <a:pt x="5380227" y="2114549"/>
                  </a:lnTo>
                  <a:lnTo>
                    <a:pt x="5380227" y="2107852"/>
                  </a:lnTo>
                  <a:lnTo>
                    <a:pt x="5389752" y="2107852"/>
                  </a:lnTo>
                  <a:lnTo>
                    <a:pt x="5389752" y="2114549"/>
                  </a:lnTo>
                  <a:close/>
                </a:path>
                <a:path w="9865995" h="2114550">
                  <a:moveTo>
                    <a:pt x="5370702" y="2114549"/>
                  </a:moveTo>
                  <a:lnTo>
                    <a:pt x="5361177" y="2114549"/>
                  </a:lnTo>
                  <a:lnTo>
                    <a:pt x="5361177" y="2107852"/>
                  </a:lnTo>
                  <a:lnTo>
                    <a:pt x="5370702" y="2107852"/>
                  </a:lnTo>
                  <a:lnTo>
                    <a:pt x="5370702" y="2114549"/>
                  </a:lnTo>
                  <a:close/>
                </a:path>
                <a:path w="9865995" h="2114550">
                  <a:moveTo>
                    <a:pt x="5351652" y="2114549"/>
                  </a:moveTo>
                  <a:lnTo>
                    <a:pt x="5342127" y="2114549"/>
                  </a:lnTo>
                  <a:lnTo>
                    <a:pt x="5342127" y="2107852"/>
                  </a:lnTo>
                  <a:lnTo>
                    <a:pt x="5351652" y="2107852"/>
                  </a:lnTo>
                  <a:lnTo>
                    <a:pt x="5351652" y="2114549"/>
                  </a:lnTo>
                  <a:close/>
                </a:path>
                <a:path w="9865995" h="2114550">
                  <a:moveTo>
                    <a:pt x="5332602" y="2114549"/>
                  </a:moveTo>
                  <a:lnTo>
                    <a:pt x="5323077" y="2114549"/>
                  </a:lnTo>
                  <a:lnTo>
                    <a:pt x="5323077" y="2107852"/>
                  </a:lnTo>
                  <a:lnTo>
                    <a:pt x="5332602" y="2107852"/>
                  </a:lnTo>
                  <a:lnTo>
                    <a:pt x="5332602" y="2114549"/>
                  </a:lnTo>
                  <a:close/>
                </a:path>
                <a:path w="9865995" h="2114550">
                  <a:moveTo>
                    <a:pt x="5313552" y="2114549"/>
                  </a:moveTo>
                  <a:lnTo>
                    <a:pt x="5304027" y="2114549"/>
                  </a:lnTo>
                  <a:lnTo>
                    <a:pt x="5304027" y="2107852"/>
                  </a:lnTo>
                  <a:lnTo>
                    <a:pt x="5313552" y="2107852"/>
                  </a:lnTo>
                  <a:lnTo>
                    <a:pt x="5313552" y="2114549"/>
                  </a:lnTo>
                  <a:close/>
                </a:path>
                <a:path w="9865995" h="2114550">
                  <a:moveTo>
                    <a:pt x="5294502" y="2114549"/>
                  </a:moveTo>
                  <a:lnTo>
                    <a:pt x="5284977" y="2114549"/>
                  </a:lnTo>
                  <a:lnTo>
                    <a:pt x="5284977" y="2107852"/>
                  </a:lnTo>
                  <a:lnTo>
                    <a:pt x="5294502" y="2107852"/>
                  </a:lnTo>
                  <a:lnTo>
                    <a:pt x="5294502" y="2114549"/>
                  </a:lnTo>
                  <a:close/>
                </a:path>
                <a:path w="9865995" h="2114550">
                  <a:moveTo>
                    <a:pt x="5275452" y="2114549"/>
                  </a:moveTo>
                  <a:lnTo>
                    <a:pt x="5265927" y="2114549"/>
                  </a:lnTo>
                  <a:lnTo>
                    <a:pt x="5265927" y="2107852"/>
                  </a:lnTo>
                  <a:lnTo>
                    <a:pt x="5275452" y="2107852"/>
                  </a:lnTo>
                  <a:lnTo>
                    <a:pt x="5275452" y="2114549"/>
                  </a:lnTo>
                  <a:close/>
                </a:path>
                <a:path w="9865995" h="2114550">
                  <a:moveTo>
                    <a:pt x="5256402" y="2114549"/>
                  </a:moveTo>
                  <a:lnTo>
                    <a:pt x="5246877" y="2114549"/>
                  </a:lnTo>
                  <a:lnTo>
                    <a:pt x="5246877" y="2107852"/>
                  </a:lnTo>
                  <a:lnTo>
                    <a:pt x="5256402" y="2107852"/>
                  </a:lnTo>
                  <a:lnTo>
                    <a:pt x="5256402" y="2114549"/>
                  </a:lnTo>
                  <a:close/>
                </a:path>
                <a:path w="9865995" h="2114550">
                  <a:moveTo>
                    <a:pt x="5237352" y="2114549"/>
                  </a:moveTo>
                  <a:lnTo>
                    <a:pt x="5227827" y="2114549"/>
                  </a:lnTo>
                  <a:lnTo>
                    <a:pt x="5227827" y="2107852"/>
                  </a:lnTo>
                  <a:lnTo>
                    <a:pt x="5237352" y="2107852"/>
                  </a:lnTo>
                  <a:lnTo>
                    <a:pt x="5237352" y="2114549"/>
                  </a:lnTo>
                  <a:close/>
                </a:path>
                <a:path w="9865995" h="2114550">
                  <a:moveTo>
                    <a:pt x="5218302" y="2114549"/>
                  </a:moveTo>
                  <a:lnTo>
                    <a:pt x="5208777" y="2114549"/>
                  </a:lnTo>
                  <a:lnTo>
                    <a:pt x="5208777" y="2107852"/>
                  </a:lnTo>
                  <a:lnTo>
                    <a:pt x="5218302" y="2107852"/>
                  </a:lnTo>
                  <a:lnTo>
                    <a:pt x="5218302" y="2114549"/>
                  </a:lnTo>
                  <a:close/>
                </a:path>
                <a:path w="9865995" h="2114550">
                  <a:moveTo>
                    <a:pt x="5199252" y="2114549"/>
                  </a:moveTo>
                  <a:lnTo>
                    <a:pt x="5189727" y="2114549"/>
                  </a:lnTo>
                  <a:lnTo>
                    <a:pt x="5189727" y="2107852"/>
                  </a:lnTo>
                  <a:lnTo>
                    <a:pt x="5199252" y="2107852"/>
                  </a:lnTo>
                  <a:lnTo>
                    <a:pt x="5199252" y="2114549"/>
                  </a:lnTo>
                  <a:close/>
                </a:path>
                <a:path w="9865995" h="2114550">
                  <a:moveTo>
                    <a:pt x="5180202" y="2114549"/>
                  </a:moveTo>
                  <a:lnTo>
                    <a:pt x="5170677" y="2114549"/>
                  </a:lnTo>
                  <a:lnTo>
                    <a:pt x="5170677" y="2107852"/>
                  </a:lnTo>
                  <a:lnTo>
                    <a:pt x="5180202" y="2107852"/>
                  </a:lnTo>
                  <a:lnTo>
                    <a:pt x="5180202" y="2114549"/>
                  </a:lnTo>
                  <a:close/>
                </a:path>
                <a:path w="9865995" h="2114550">
                  <a:moveTo>
                    <a:pt x="5161152" y="2114549"/>
                  </a:moveTo>
                  <a:lnTo>
                    <a:pt x="5151627" y="2114549"/>
                  </a:lnTo>
                  <a:lnTo>
                    <a:pt x="5151627" y="2107852"/>
                  </a:lnTo>
                  <a:lnTo>
                    <a:pt x="5161152" y="2107852"/>
                  </a:lnTo>
                  <a:lnTo>
                    <a:pt x="5161152" y="2114549"/>
                  </a:lnTo>
                  <a:close/>
                </a:path>
                <a:path w="9865995" h="2114550">
                  <a:moveTo>
                    <a:pt x="5142102" y="2114549"/>
                  </a:moveTo>
                  <a:lnTo>
                    <a:pt x="5132577" y="2114549"/>
                  </a:lnTo>
                  <a:lnTo>
                    <a:pt x="5132577" y="2107852"/>
                  </a:lnTo>
                  <a:lnTo>
                    <a:pt x="5142102" y="2107852"/>
                  </a:lnTo>
                  <a:lnTo>
                    <a:pt x="5142102" y="2114549"/>
                  </a:lnTo>
                  <a:close/>
                </a:path>
                <a:path w="9865995" h="2114550">
                  <a:moveTo>
                    <a:pt x="5123052" y="2114549"/>
                  </a:moveTo>
                  <a:lnTo>
                    <a:pt x="5113527" y="2114549"/>
                  </a:lnTo>
                  <a:lnTo>
                    <a:pt x="5113527" y="2107852"/>
                  </a:lnTo>
                  <a:lnTo>
                    <a:pt x="5123052" y="2107852"/>
                  </a:lnTo>
                  <a:lnTo>
                    <a:pt x="5123052" y="2114549"/>
                  </a:lnTo>
                  <a:close/>
                </a:path>
                <a:path w="9865995" h="2114550">
                  <a:moveTo>
                    <a:pt x="5104002" y="2114549"/>
                  </a:moveTo>
                  <a:lnTo>
                    <a:pt x="5094477" y="2114549"/>
                  </a:lnTo>
                  <a:lnTo>
                    <a:pt x="5094477" y="2107852"/>
                  </a:lnTo>
                  <a:lnTo>
                    <a:pt x="5104002" y="2107852"/>
                  </a:lnTo>
                  <a:lnTo>
                    <a:pt x="5104002" y="2114549"/>
                  </a:lnTo>
                  <a:close/>
                </a:path>
                <a:path w="9865995" h="2114550">
                  <a:moveTo>
                    <a:pt x="5084952" y="2114549"/>
                  </a:moveTo>
                  <a:lnTo>
                    <a:pt x="5075427" y="2114549"/>
                  </a:lnTo>
                  <a:lnTo>
                    <a:pt x="5075427" y="2107852"/>
                  </a:lnTo>
                  <a:lnTo>
                    <a:pt x="5084952" y="2107852"/>
                  </a:lnTo>
                  <a:lnTo>
                    <a:pt x="5084952" y="2114549"/>
                  </a:lnTo>
                  <a:close/>
                </a:path>
                <a:path w="9865995" h="2114550">
                  <a:moveTo>
                    <a:pt x="5065902" y="2114549"/>
                  </a:moveTo>
                  <a:lnTo>
                    <a:pt x="5056377" y="2114549"/>
                  </a:lnTo>
                  <a:lnTo>
                    <a:pt x="5056377" y="2107852"/>
                  </a:lnTo>
                  <a:lnTo>
                    <a:pt x="5065902" y="2107852"/>
                  </a:lnTo>
                  <a:lnTo>
                    <a:pt x="5065902" y="2114549"/>
                  </a:lnTo>
                  <a:close/>
                </a:path>
                <a:path w="9865995" h="2114550">
                  <a:moveTo>
                    <a:pt x="5046852" y="2114549"/>
                  </a:moveTo>
                  <a:lnTo>
                    <a:pt x="5037327" y="2114549"/>
                  </a:lnTo>
                  <a:lnTo>
                    <a:pt x="5037327" y="2107852"/>
                  </a:lnTo>
                  <a:lnTo>
                    <a:pt x="5046852" y="2107852"/>
                  </a:lnTo>
                  <a:lnTo>
                    <a:pt x="5046852" y="2114549"/>
                  </a:lnTo>
                  <a:close/>
                </a:path>
                <a:path w="9865995" h="2114550">
                  <a:moveTo>
                    <a:pt x="5027802" y="2114549"/>
                  </a:moveTo>
                  <a:lnTo>
                    <a:pt x="5018277" y="2114549"/>
                  </a:lnTo>
                  <a:lnTo>
                    <a:pt x="5018277" y="2107852"/>
                  </a:lnTo>
                  <a:lnTo>
                    <a:pt x="5027802" y="2107852"/>
                  </a:lnTo>
                  <a:lnTo>
                    <a:pt x="5027802" y="2114549"/>
                  </a:lnTo>
                  <a:close/>
                </a:path>
                <a:path w="9865995" h="2114550">
                  <a:moveTo>
                    <a:pt x="5008752" y="2114549"/>
                  </a:moveTo>
                  <a:lnTo>
                    <a:pt x="4999227" y="2114549"/>
                  </a:lnTo>
                  <a:lnTo>
                    <a:pt x="4999227" y="2107852"/>
                  </a:lnTo>
                  <a:lnTo>
                    <a:pt x="5008752" y="2107852"/>
                  </a:lnTo>
                  <a:lnTo>
                    <a:pt x="5008752" y="2114549"/>
                  </a:lnTo>
                  <a:close/>
                </a:path>
                <a:path w="9865995" h="2114550">
                  <a:moveTo>
                    <a:pt x="4989702" y="2114549"/>
                  </a:moveTo>
                  <a:lnTo>
                    <a:pt x="4980177" y="2114549"/>
                  </a:lnTo>
                  <a:lnTo>
                    <a:pt x="4980177" y="2107852"/>
                  </a:lnTo>
                  <a:lnTo>
                    <a:pt x="4989702" y="2107852"/>
                  </a:lnTo>
                  <a:lnTo>
                    <a:pt x="4989702" y="2114549"/>
                  </a:lnTo>
                  <a:close/>
                </a:path>
                <a:path w="9865995" h="2114550">
                  <a:moveTo>
                    <a:pt x="4970652" y="2114549"/>
                  </a:moveTo>
                  <a:lnTo>
                    <a:pt x="4961127" y="2114549"/>
                  </a:lnTo>
                  <a:lnTo>
                    <a:pt x="4961127" y="2107852"/>
                  </a:lnTo>
                  <a:lnTo>
                    <a:pt x="4970652" y="2107852"/>
                  </a:lnTo>
                  <a:lnTo>
                    <a:pt x="4970652" y="2114549"/>
                  </a:lnTo>
                  <a:close/>
                </a:path>
                <a:path w="9865995" h="2114550">
                  <a:moveTo>
                    <a:pt x="4951602" y="2114549"/>
                  </a:moveTo>
                  <a:lnTo>
                    <a:pt x="4942077" y="2114549"/>
                  </a:lnTo>
                  <a:lnTo>
                    <a:pt x="4942077" y="2107852"/>
                  </a:lnTo>
                  <a:lnTo>
                    <a:pt x="4951602" y="2107852"/>
                  </a:lnTo>
                  <a:lnTo>
                    <a:pt x="4951602" y="2114549"/>
                  </a:lnTo>
                  <a:close/>
                </a:path>
                <a:path w="9865995" h="2114550">
                  <a:moveTo>
                    <a:pt x="4932552" y="2114549"/>
                  </a:moveTo>
                  <a:lnTo>
                    <a:pt x="4923027" y="2114549"/>
                  </a:lnTo>
                  <a:lnTo>
                    <a:pt x="4923027" y="2107852"/>
                  </a:lnTo>
                  <a:lnTo>
                    <a:pt x="4932552" y="2107852"/>
                  </a:lnTo>
                  <a:lnTo>
                    <a:pt x="4932552" y="2114549"/>
                  </a:lnTo>
                  <a:close/>
                </a:path>
                <a:path w="9865995" h="2114550">
                  <a:moveTo>
                    <a:pt x="4913503" y="2114549"/>
                  </a:moveTo>
                  <a:lnTo>
                    <a:pt x="4903977" y="2114549"/>
                  </a:lnTo>
                  <a:lnTo>
                    <a:pt x="4903977" y="2107852"/>
                  </a:lnTo>
                  <a:lnTo>
                    <a:pt x="4913503" y="2107852"/>
                  </a:lnTo>
                  <a:lnTo>
                    <a:pt x="4913503" y="2114549"/>
                  </a:lnTo>
                  <a:close/>
                </a:path>
                <a:path w="9865995" h="2114550">
                  <a:moveTo>
                    <a:pt x="4894453" y="2114549"/>
                  </a:moveTo>
                  <a:lnTo>
                    <a:pt x="4884927" y="2114549"/>
                  </a:lnTo>
                  <a:lnTo>
                    <a:pt x="4884927" y="2107852"/>
                  </a:lnTo>
                  <a:lnTo>
                    <a:pt x="4894453" y="2107852"/>
                  </a:lnTo>
                  <a:lnTo>
                    <a:pt x="4894453" y="2114549"/>
                  </a:lnTo>
                  <a:close/>
                </a:path>
                <a:path w="9865995" h="2114550">
                  <a:moveTo>
                    <a:pt x="4875403" y="2114549"/>
                  </a:moveTo>
                  <a:lnTo>
                    <a:pt x="4865877" y="2114549"/>
                  </a:lnTo>
                  <a:lnTo>
                    <a:pt x="4865877" y="2107852"/>
                  </a:lnTo>
                  <a:lnTo>
                    <a:pt x="4875403" y="2107852"/>
                  </a:lnTo>
                  <a:lnTo>
                    <a:pt x="4875403" y="2114549"/>
                  </a:lnTo>
                  <a:close/>
                </a:path>
                <a:path w="9865995" h="2114550">
                  <a:moveTo>
                    <a:pt x="4856352" y="2114549"/>
                  </a:moveTo>
                  <a:lnTo>
                    <a:pt x="4846828" y="2114549"/>
                  </a:lnTo>
                  <a:lnTo>
                    <a:pt x="4846828" y="2107852"/>
                  </a:lnTo>
                  <a:lnTo>
                    <a:pt x="4856352" y="2107852"/>
                  </a:lnTo>
                  <a:lnTo>
                    <a:pt x="4856352" y="2114549"/>
                  </a:lnTo>
                  <a:close/>
                </a:path>
                <a:path w="9865995" h="2114550">
                  <a:moveTo>
                    <a:pt x="4837302" y="2114549"/>
                  </a:moveTo>
                  <a:lnTo>
                    <a:pt x="4827778" y="2114549"/>
                  </a:lnTo>
                  <a:lnTo>
                    <a:pt x="4827778" y="2107852"/>
                  </a:lnTo>
                  <a:lnTo>
                    <a:pt x="4837302" y="2107852"/>
                  </a:lnTo>
                  <a:lnTo>
                    <a:pt x="4837302" y="2114549"/>
                  </a:lnTo>
                  <a:close/>
                </a:path>
                <a:path w="9865995" h="2114550">
                  <a:moveTo>
                    <a:pt x="4818253" y="2114549"/>
                  </a:moveTo>
                  <a:lnTo>
                    <a:pt x="4808728" y="2114549"/>
                  </a:lnTo>
                  <a:lnTo>
                    <a:pt x="4808728" y="2107852"/>
                  </a:lnTo>
                  <a:lnTo>
                    <a:pt x="4818253" y="2107852"/>
                  </a:lnTo>
                  <a:lnTo>
                    <a:pt x="4818253" y="2114549"/>
                  </a:lnTo>
                  <a:close/>
                </a:path>
                <a:path w="9865995" h="2114550">
                  <a:moveTo>
                    <a:pt x="4799203" y="2114549"/>
                  </a:moveTo>
                  <a:lnTo>
                    <a:pt x="4789678" y="2114549"/>
                  </a:lnTo>
                  <a:lnTo>
                    <a:pt x="4789678" y="2107852"/>
                  </a:lnTo>
                  <a:lnTo>
                    <a:pt x="4799203" y="2107852"/>
                  </a:lnTo>
                  <a:lnTo>
                    <a:pt x="4799203" y="2114549"/>
                  </a:lnTo>
                  <a:close/>
                </a:path>
                <a:path w="9865995" h="2114550">
                  <a:moveTo>
                    <a:pt x="4780153" y="2114549"/>
                  </a:moveTo>
                  <a:lnTo>
                    <a:pt x="4770627" y="2114549"/>
                  </a:lnTo>
                  <a:lnTo>
                    <a:pt x="4770627" y="2107852"/>
                  </a:lnTo>
                  <a:lnTo>
                    <a:pt x="4780153" y="2107852"/>
                  </a:lnTo>
                  <a:lnTo>
                    <a:pt x="4780153" y="2114549"/>
                  </a:lnTo>
                  <a:close/>
                </a:path>
                <a:path w="9865995" h="2114550">
                  <a:moveTo>
                    <a:pt x="4761103" y="2114549"/>
                  </a:moveTo>
                  <a:lnTo>
                    <a:pt x="4751577" y="2114549"/>
                  </a:lnTo>
                  <a:lnTo>
                    <a:pt x="4751577" y="2107852"/>
                  </a:lnTo>
                  <a:lnTo>
                    <a:pt x="4761103" y="2107852"/>
                  </a:lnTo>
                  <a:lnTo>
                    <a:pt x="4761103" y="2114549"/>
                  </a:lnTo>
                  <a:close/>
                </a:path>
                <a:path w="9865995" h="2114550">
                  <a:moveTo>
                    <a:pt x="4742053" y="2114549"/>
                  </a:moveTo>
                  <a:lnTo>
                    <a:pt x="4732527" y="2114549"/>
                  </a:lnTo>
                  <a:lnTo>
                    <a:pt x="4732527" y="2107852"/>
                  </a:lnTo>
                  <a:lnTo>
                    <a:pt x="4742053" y="2107852"/>
                  </a:lnTo>
                  <a:lnTo>
                    <a:pt x="4742053" y="2114549"/>
                  </a:lnTo>
                  <a:close/>
                </a:path>
                <a:path w="9865995" h="2114550">
                  <a:moveTo>
                    <a:pt x="4723003" y="2114549"/>
                  </a:moveTo>
                  <a:lnTo>
                    <a:pt x="4713478" y="2114549"/>
                  </a:lnTo>
                  <a:lnTo>
                    <a:pt x="4713478" y="2107852"/>
                  </a:lnTo>
                  <a:lnTo>
                    <a:pt x="4723003" y="2107852"/>
                  </a:lnTo>
                  <a:lnTo>
                    <a:pt x="4723003" y="2114549"/>
                  </a:lnTo>
                  <a:close/>
                </a:path>
                <a:path w="9865995" h="2114550">
                  <a:moveTo>
                    <a:pt x="4703953" y="2114549"/>
                  </a:moveTo>
                  <a:lnTo>
                    <a:pt x="4694427" y="2114549"/>
                  </a:lnTo>
                  <a:lnTo>
                    <a:pt x="4694427" y="2107852"/>
                  </a:lnTo>
                  <a:lnTo>
                    <a:pt x="4703953" y="2107852"/>
                  </a:lnTo>
                  <a:lnTo>
                    <a:pt x="4703953" y="2114549"/>
                  </a:lnTo>
                  <a:close/>
                </a:path>
                <a:path w="9865995" h="2114550">
                  <a:moveTo>
                    <a:pt x="4684903" y="2114549"/>
                  </a:moveTo>
                  <a:lnTo>
                    <a:pt x="4675378" y="2114549"/>
                  </a:lnTo>
                  <a:lnTo>
                    <a:pt x="4675378" y="2107852"/>
                  </a:lnTo>
                  <a:lnTo>
                    <a:pt x="4684903" y="2107852"/>
                  </a:lnTo>
                  <a:lnTo>
                    <a:pt x="4684903" y="2114549"/>
                  </a:lnTo>
                  <a:close/>
                </a:path>
                <a:path w="9865995" h="2114550">
                  <a:moveTo>
                    <a:pt x="4665852" y="2114549"/>
                  </a:moveTo>
                  <a:lnTo>
                    <a:pt x="4656328" y="2114549"/>
                  </a:lnTo>
                  <a:lnTo>
                    <a:pt x="4656328" y="2107852"/>
                  </a:lnTo>
                  <a:lnTo>
                    <a:pt x="4665852" y="2107852"/>
                  </a:lnTo>
                  <a:lnTo>
                    <a:pt x="4665852" y="2114549"/>
                  </a:lnTo>
                  <a:close/>
                </a:path>
                <a:path w="9865995" h="2114550">
                  <a:moveTo>
                    <a:pt x="4646802" y="2114549"/>
                  </a:moveTo>
                  <a:lnTo>
                    <a:pt x="4637278" y="2114549"/>
                  </a:lnTo>
                  <a:lnTo>
                    <a:pt x="4637278" y="2107852"/>
                  </a:lnTo>
                  <a:lnTo>
                    <a:pt x="4646802" y="2107852"/>
                  </a:lnTo>
                  <a:lnTo>
                    <a:pt x="4646802" y="2114549"/>
                  </a:lnTo>
                  <a:close/>
                </a:path>
                <a:path w="9865995" h="2114550">
                  <a:moveTo>
                    <a:pt x="4627752" y="2114549"/>
                  </a:moveTo>
                  <a:lnTo>
                    <a:pt x="4618228" y="2114549"/>
                  </a:lnTo>
                  <a:lnTo>
                    <a:pt x="4618228" y="2107852"/>
                  </a:lnTo>
                  <a:lnTo>
                    <a:pt x="4627752" y="2107852"/>
                  </a:lnTo>
                  <a:lnTo>
                    <a:pt x="4627752" y="2114549"/>
                  </a:lnTo>
                  <a:close/>
                </a:path>
                <a:path w="9865995" h="2114550">
                  <a:moveTo>
                    <a:pt x="4608702" y="2114549"/>
                  </a:moveTo>
                  <a:lnTo>
                    <a:pt x="4599178" y="2114549"/>
                  </a:lnTo>
                  <a:lnTo>
                    <a:pt x="4599178" y="2107852"/>
                  </a:lnTo>
                  <a:lnTo>
                    <a:pt x="4608702" y="2107852"/>
                  </a:lnTo>
                  <a:lnTo>
                    <a:pt x="4608702" y="2114549"/>
                  </a:lnTo>
                  <a:close/>
                </a:path>
                <a:path w="9865995" h="2114550">
                  <a:moveTo>
                    <a:pt x="4589652" y="2114549"/>
                  </a:moveTo>
                  <a:lnTo>
                    <a:pt x="4580128" y="2114549"/>
                  </a:lnTo>
                  <a:lnTo>
                    <a:pt x="4580128" y="2107852"/>
                  </a:lnTo>
                  <a:lnTo>
                    <a:pt x="4589652" y="2107852"/>
                  </a:lnTo>
                  <a:lnTo>
                    <a:pt x="4589652" y="2114549"/>
                  </a:lnTo>
                  <a:close/>
                </a:path>
                <a:path w="9865995" h="2114550">
                  <a:moveTo>
                    <a:pt x="4570603" y="2114549"/>
                  </a:moveTo>
                  <a:lnTo>
                    <a:pt x="4561077" y="2114549"/>
                  </a:lnTo>
                  <a:lnTo>
                    <a:pt x="4561077" y="2107852"/>
                  </a:lnTo>
                  <a:lnTo>
                    <a:pt x="4570603" y="2107852"/>
                  </a:lnTo>
                  <a:lnTo>
                    <a:pt x="4570603" y="2114549"/>
                  </a:lnTo>
                  <a:close/>
                </a:path>
                <a:path w="9865995" h="2114550">
                  <a:moveTo>
                    <a:pt x="4551553" y="2114549"/>
                  </a:moveTo>
                  <a:lnTo>
                    <a:pt x="4542027" y="2114549"/>
                  </a:lnTo>
                  <a:lnTo>
                    <a:pt x="4542027" y="2107852"/>
                  </a:lnTo>
                  <a:lnTo>
                    <a:pt x="4551553" y="2107852"/>
                  </a:lnTo>
                  <a:lnTo>
                    <a:pt x="4551553" y="2114549"/>
                  </a:lnTo>
                  <a:close/>
                </a:path>
                <a:path w="9865995" h="2114550">
                  <a:moveTo>
                    <a:pt x="4532503" y="2114549"/>
                  </a:moveTo>
                  <a:lnTo>
                    <a:pt x="4522977" y="2114549"/>
                  </a:lnTo>
                  <a:lnTo>
                    <a:pt x="4522977" y="2107852"/>
                  </a:lnTo>
                  <a:lnTo>
                    <a:pt x="4532503" y="2107852"/>
                  </a:lnTo>
                  <a:lnTo>
                    <a:pt x="4532503" y="2114549"/>
                  </a:lnTo>
                  <a:close/>
                </a:path>
                <a:path w="9865995" h="2114550">
                  <a:moveTo>
                    <a:pt x="4513453" y="2114549"/>
                  </a:moveTo>
                  <a:lnTo>
                    <a:pt x="4503927" y="2114549"/>
                  </a:lnTo>
                  <a:lnTo>
                    <a:pt x="4503927" y="2107852"/>
                  </a:lnTo>
                  <a:lnTo>
                    <a:pt x="4513453" y="2107852"/>
                  </a:lnTo>
                  <a:lnTo>
                    <a:pt x="4513453" y="2114549"/>
                  </a:lnTo>
                  <a:close/>
                </a:path>
                <a:path w="9865995" h="2114550">
                  <a:moveTo>
                    <a:pt x="4494403" y="2114549"/>
                  </a:moveTo>
                  <a:lnTo>
                    <a:pt x="4484878" y="2114549"/>
                  </a:lnTo>
                  <a:lnTo>
                    <a:pt x="4484878" y="2107852"/>
                  </a:lnTo>
                  <a:lnTo>
                    <a:pt x="4494403" y="2107852"/>
                  </a:lnTo>
                  <a:lnTo>
                    <a:pt x="4494403" y="2114549"/>
                  </a:lnTo>
                  <a:close/>
                </a:path>
                <a:path w="9865995" h="2114550">
                  <a:moveTo>
                    <a:pt x="4475352" y="2114549"/>
                  </a:moveTo>
                  <a:lnTo>
                    <a:pt x="4465828" y="2114549"/>
                  </a:lnTo>
                  <a:lnTo>
                    <a:pt x="4465828" y="2107852"/>
                  </a:lnTo>
                  <a:lnTo>
                    <a:pt x="4475352" y="2107852"/>
                  </a:lnTo>
                  <a:lnTo>
                    <a:pt x="4475352" y="2114549"/>
                  </a:lnTo>
                  <a:close/>
                </a:path>
                <a:path w="9865995" h="2114550">
                  <a:moveTo>
                    <a:pt x="4456302" y="2114549"/>
                  </a:moveTo>
                  <a:lnTo>
                    <a:pt x="4446778" y="2114549"/>
                  </a:lnTo>
                  <a:lnTo>
                    <a:pt x="4446778" y="2107852"/>
                  </a:lnTo>
                  <a:lnTo>
                    <a:pt x="4456302" y="2107852"/>
                  </a:lnTo>
                  <a:lnTo>
                    <a:pt x="4456302" y="2114549"/>
                  </a:lnTo>
                  <a:close/>
                </a:path>
                <a:path w="9865995" h="2114550">
                  <a:moveTo>
                    <a:pt x="4437252" y="2114549"/>
                  </a:moveTo>
                  <a:lnTo>
                    <a:pt x="4427728" y="2114549"/>
                  </a:lnTo>
                  <a:lnTo>
                    <a:pt x="4427728" y="2107852"/>
                  </a:lnTo>
                  <a:lnTo>
                    <a:pt x="4437252" y="2107852"/>
                  </a:lnTo>
                  <a:lnTo>
                    <a:pt x="4437252" y="2114549"/>
                  </a:lnTo>
                  <a:close/>
                </a:path>
                <a:path w="9865995" h="2114550">
                  <a:moveTo>
                    <a:pt x="4418202" y="2114549"/>
                  </a:moveTo>
                  <a:lnTo>
                    <a:pt x="4408678" y="2114549"/>
                  </a:lnTo>
                  <a:lnTo>
                    <a:pt x="4408678" y="2107852"/>
                  </a:lnTo>
                  <a:lnTo>
                    <a:pt x="4418202" y="2107852"/>
                  </a:lnTo>
                  <a:lnTo>
                    <a:pt x="4418202" y="2114549"/>
                  </a:lnTo>
                  <a:close/>
                </a:path>
                <a:path w="9865995" h="2114550">
                  <a:moveTo>
                    <a:pt x="4399152" y="2114549"/>
                  </a:moveTo>
                  <a:lnTo>
                    <a:pt x="4389628" y="2114549"/>
                  </a:lnTo>
                  <a:lnTo>
                    <a:pt x="4389628" y="2107852"/>
                  </a:lnTo>
                  <a:lnTo>
                    <a:pt x="4399152" y="2107852"/>
                  </a:lnTo>
                  <a:lnTo>
                    <a:pt x="4399152" y="2114549"/>
                  </a:lnTo>
                  <a:close/>
                </a:path>
                <a:path w="9865995" h="2114550">
                  <a:moveTo>
                    <a:pt x="4380103" y="2114549"/>
                  </a:moveTo>
                  <a:lnTo>
                    <a:pt x="4370577" y="2114549"/>
                  </a:lnTo>
                  <a:lnTo>
                    <a:pt x="4370577" y="2107852"/>
                  </a:lnTo>
                  <a:lnTo>
                    <a:pt x="4380103" y="2107852"/>
                  </a:lnTo>
                  <a:lnTo>
                    <a:pt x="4380103" y="2114549"/>
                  </a:lnTo>
                  <a:close/>
                </a:path>
                <a:path w="9865995" h="2114550">
                  <a:moveTo>
                    <a:pt x="4361053" y="2114549"/>
                  </a:moveTo>
                  <a:lnTo>
                    <a:pt x="4351527" y="2114549"/>
                  </a:lnTo>
                  <a:lnTo>
                    <a:pt x="4351527" y="2107852"/>
                  </a:lnTo>
                  <a:lnTo>
                    <a:pt x="4361053" y="2107852"/>
                  </a:lnTo>
                  <a:lnTo>
                    <a:pt x="4361053" y="2114549"/>
                  </a:lnTo>
                  <a:close/>
                </a:path>
                <a:path w="9865995" h="2114550">
                  <a:moveTo>
                    <a:pt x="4342003" y="2114549"/>
                  </a:moveTo>
                  <a:lnTo>
                    <a:pt x="4332477" y="2114549"/>
                  </a:lnTo>
                  <a:lnTo>
                    <a:pt x="4332477" y="2107852"/>
                  </a:lnTo>
                  <a:lnTo>
                    <a:pt x="4342003" y="2107852"/>
                  </a:lnTo>
                  <a:lnTo>
                    <a:pt x="4342003" y="2114549"/>
                  </a:lnTo>
                  <a:close/>
                </a:path>
                <a:path w="9865995" h="2114550">
                  <a:moveTo>
                    <a:pt x="4322953" y="2114549"/>
                  </a:moveTo>
                  <a:lnTo>
                    <a:pt x="4313427" y="2114549"/>
                  </a:lnTo>
                  <a:lnTo>
                    <a:pt x="4313427" y="2107852"/>
                  </a:lnTo>
                  <a:lnTo>
                    <a:pt x="4322953" y="2107852"/>
                  </a:lnTo>
                  <a:lnTo>
                    <a:pt x="4322953" y="2114549"/>
                  </a:lnTo>
                  <a:close/>
                </a:path>
                <a:path w="9865995" h="2114550">
                  <a:moveTo>
                    <a:pt x="4303903" y="2114549"/>
                  </a:moveTo>
                  <a:lnTo>
                    <a:pt x="4294378" y="2114549"/>
                  </a:lnTo>
                  <a:lnTo>
                    <a:pt x="4294378" y="2107852"/>
                  </a:lnTo>
                  <a:lnTo>
                    <a:pt x="4303903" y="2107852"/>
                  </a:lnTo>
                  <a:lnTo>
                    <a:pt x="4303903" y="2114549"/>
                  </a:lnTo>
                  <a:close/>
                </a:path>
                <a:path w="9865995" h="2114550">
                  <a:moveTo>
                    <a:pt x="4284852" y="2114549"/>
                  </a:moveTo>
                  <a:lnTo>
                    <a:pt x="4275328" y="2114549"/>
                  </a:lnTo>
                  <a:lnTo>
                    <a:pt x="4275328" y="2107852"/>
                  </a:lnTo>
                  <a:lnTo>
                    <a:pt x="4284852" y="2107852"/>
                  </a:lnTo>
                  <a:lnTo>
                    <a:pt x="4284852" y="2114549"/>
                  </a:lnTo>
                  <a:close/>
                </a:path>
                <a:path w="9865995" h="2114550">
                  <a:moveTo>
                    <a:pt x="4265802" y="2114549"/>
                  </a:moveTo>
                  <a:lnTo>
                    <a:pt x="4256278" y="2114549"/>
                  </a:lnTo>
                  <a:lnTo>
                    <a:pt x="4256278" y="2107852"/>
                  </a:lnTo>
                  <a:lnTo>
                    <a:pt x="4265802" y="2107852"/>
                  </a:lnTo>
                  <a:lnTo>
                    <a:pt x="4265802" y="2114549"/>
                  </a:lnTo>
                  <a:close/>
                </a:path>
                <a:path w="9865995" h="2114550">
                  <a:moveTo>
                    <a:pt x="4246752" y="2114549"/>
                  </a:moveTo>
                  <a:lnTo>
                    <a:pt x="4237228" y="2114549"/>
                  </a:lnTo>
                  <a:lnTo>
                    <a:pt x="4237228" y="2107852"/>
                  </a:lnTo>
                  <a:lnTo>
                    <a:pt x="4246752" y="2107852"/>
                  </a:lnTo>
                  <a:lnTo>
                    <a:pt x="4246752" y="2114549"/>
                  </a:lnTo>
                  <a:close/>
                </a:path>
                <a:path w="9865995" h="2114550">
                  <a:moveTo>
                    <a:pt x="4227702" y="2114549"/>
                  </a:moveTo>
                  <a:lnTo>
                    <a:pt x="4218178" y="2114549"/>
                  </a:lnTo>
                  <a:lnTo>
                    <a:pt x="4218178" y="2107852"/>
                  </a:lnTo>
                  <a:lnTo>
                    <a:pt x="4227702" y="2107852"/>
                  </a:lnTo>
                  <a:lnTo>
                    <a:pt x="4227702" y="2114549"/>
                  </a:lnTo>
                  <a:close/>
                </a:path>
                <a:path w="9865995" h="2114550">
                  <a:moveTo>
                    <a:pt x="4208652" y="2114549"/>
                  </a:moveTo>
                  <a:lnTo>
                    <a:pt x="4199128" y="2114549"/>
                  </a:lnTo>
                  <a:lnTo>
                    <a:pt x="4199128" y="2107852"/>
                  </a:lnTo>
                  <a:lnTo>
                    <a:pt x="4208652" y="2107852"/>
                  </a:lnTo>
                  <a:lnTo>
                    <a:pt x="4208652" y="2114549"/>
                  </a:lnTo>
                  <a:close/>
                </a:path>
                <a:path w="9865995" h="2114550">
                  <a:moveTo>
                    <a:pt x="4189603" y="2114549"/>
                  </a:moveTo>
                  <a:lnTo>
                    <a:pt x="4180077" y="2114549"/>
                  </a:lnTo>
                  <a:lnTo>
                    <a:pt x="4180077" y="2107852"/>
                  </a:lnTo>
                  <a:lnTo>
                    <a:pt x="4189603" y="2107852"/>
                  </a:lnTo>
                  <a:lnTo>
                    <a:pt x="4189603" y="2114549"/>
                  </a:lnTo>
                  <a:close/>
                </a:path>
                <a:path w="9865995" h="2114550">
                  <a:moveTo>
                    <a:pt x="4170553" y="2114549"/>
                  </a:moveTo>
                  <a:lnTo>
                    <a:pt x="4161027" y="2114549"/>
                  </a:lnTo>
                  <a:lnTo>
                    <a:pt x="4161027" y="2107852"/>
                  </a:lnTo>
                  <a:lnTo>
                    <a:pt x="4170553" y="2107852"/>
                  </a:lnTo>
                  <a:lnTo>
                    <a:pt x="4170553" y="2114549"/>
                  </a:lnTo>
                  <a:close/>
                </a:path>
                <a:path w="9865995" h="2114550">
                  <a:moveTo>
                    <a:pt x="4151503" y="2114549"/>
                  </a:moveTo>
                  <a:lnTo>
                    <a:pt x="4141977" y="2114549"/>
                  </a:lnTo>
                  <a:lnTo>
                    <a:pt x="4141977" y="2107852"/>
                  </a:lnTo>
                  <a:lnTo>
                    <a:pt x="4151503" y="2107852"/>
                  </a:lnTo>
                  <a:lnTo>
                    <a:pt x="4151503" y="2114549"/>
                  </a:lnTo>
                  <a:close/>
                </a:path>
                <a:path w="9865995" h="2114550">
                  <a:moveTo>
                    <a:pt x="4132453" y="2114549"/>
                  </a:moveTo>
                  <a:lnTo>
                    <a:pt x="4122927" y="2114549"/>
                  </a:lnTo>
                  <a:lnTo>
                    <a:pt x="4122927" y="2107852"/>
                  </a:lnTo>
                  <a:lnTo>
                    <a:pt x="4132453" y="2107852"/>
                  </a:lnTo>
                  <a:lnTo>
                    <a:pt x="4132453" y="2114549"/>
                  </a:lnTo>
                  <a:close/>
                </a:path>
                <a:path w="9865995" h="2114550">
                  <a:moveTo>
                    <a:pt x="4113403" y="2114549"/>
                  </a:moveTo>
                  <a:lnTo>
                    <a:pt x="4103878" y="2114549"/>
                  </a:lnTo>
                  <a:lnTo>
                    <a:pt x="4103878" y="2107852"/>
                  </a:lnTo>
                  <a:lnTo>
                    <a:pt x="4113403" y="2107852"/>
                  </a:lnTo>
                  <a:lnTo>
                    <a:pt x="4113403" y="2114549"/>
                  </a:lnTo>
                  <a:close/>
                </a:path>
                <a:path w="9865995" h="2114550">
                  <a:moveTo>
                    <a:pt x="4094353" y="2114549"/>
                  </a:moveTo>
                  <a:lnTo>
                    <a:pt x="4084828" y="2114549"/>
                  </a:lnTo>
                  <a:lnTo>
                    <a:pt x="4084828" y="2107852"/>
                  </a:lnTo>
                  <a:lnTo>
                    <a:pt x="4094353" y="2107852"/>
                  </a:lnTo>
                  <a:lnTo>
                    <a:pt x="4094353" y="2114549"/>
                  </a:lnTo>
                  <a:close/>
                </a:path>
                <a:path w="9865995" h="2114550">
                  <a:moveTo>
                    <a:pt x="4075302" y="2114549"/>
                  </a:moveTo>
                  <a:lnTo>
                    <a:pt x="4065778" y="2114549"/>
                  </a:lnTo>
                  <a:lnTo>
                    <a:pt x="4065778" y="2107852"/>
                  </a:lnTo>
                  <a:lnTo>
                    <a:pt x="4075302" y="2107852"/>
                  </a:lnTo>
                  <a:lnTo>
                    <a:pt x="4075302" y="2114549"/>
                  </a:lnTo>
                  <a:close/>
                </a:path>
                <a:path w="9865995" h="2114550">
                  <a:moveTo>
                    <a:pt x="4056252" y="2114549"/>
                  </a:moveTo>
                  <a:lnTo>
                    <a:pt x="4046728" y="2114549"/>
                  </a:lnTo>
                  <a:lnTo>
                    <a:pt x="4046728" y="2107852"/>
                  </a:lnTo>
                  <a:lnTo>
                    <a:pt x="4056252" y="2107852"/>
                  </a:lnTo>
                  <a:lnTo>
                    <a:pt x="4056252" y="2114549"/>
                  </a:lnTo>
                  <a:close/>
                </a:path>
                <a:path w="9865995" h="2114550">
                  <a:moveTo>
                    <a:pt x="4037202" y="2114549"/>
                  </a:moveTo>
                  <a:lnTo>
                    <a:pt x="4027678" y="2114549"/>
                  </a:lnTo>
                  <a:lnTo>
                    <a:pt x="4027678" y="2107852"/>
                  </a:lnTo>
                  <a:lnTo>
                    <a:pt x="4037202" y="2107852"/>
                  </a:lnTo>
                  <a:lnTo>
                    <a:pt x="4037202" y="2114549"/>
                  </a:lnTo>
                  <a:close/>
                </a:path>
                <a:path w="9865995" h="2114550">
                  <a:moveTo>
                    <a:pt x="4018152" y="2114549"/>
                  </a:moveTo>
                  <a:lnTo>
                    <a:pt x="4008628" y="2114549"/>
                  </a:lnTo>
                  <a:lnTo>
                    <a:pt x="4008628" y="2107852"/>
                  </a:lnTo>
                  <a:lnTo>
                    <a:pt x="4018152" y="2107852"/>
                  </a:lnTo>
                  <a:lnTo>
                    <a:pt x="4018152" y="2114549"/>
                  </a:lnTo>
                  <a:close/>
                </a:path>
                <a:path w="9865995" h="2114550">
                  <a:moveTo>
                    <a:pt x="3999103" y="2114549"/>
                  </a:moveTo>
                  <a:lnTo>
                    <a:pt x="3989577" y="2114549"/>
                  </a:lnTo>
                  <a:lnTo>
                    <a:pt x="3989577" y="2107852"/>
                  </a:lnTo>
                  <a:lnTo>
                    <a:pt x="3999103" y="2107852"/>
                  </a:lnTo>
                  <a:lnTo>
                    <a:pt x="3999103" y="2114549"/>
                  </a:lnTo>
                  <a:close/>
                </a:path>
                <a:path w="9865995" h="2114550">
                  <a:moveTo>
                    <a:pt x="3980053" y="2114549"/>
                  </a:moveTo>
                  <a:lnTo>
                    <a:pt x="3970527" y="2114549"/>
                  </a:lnTo>
                  <a:lnTo>
                    <a:pt x="3970527" y="2107852"/>
                  </a:lnTo>
                  <a:lnTo>
                    <a:pt x="3980053" y="2107852"/>
                  </a:lnTo>
                  <a:lnTo>
                    <a:pt x="3980053" y="2114549"/>
                  </a:lnTo>
                  <a:close/>
                </a:path>
                <a:path w="9865995" h="2114550">
                  <a:moveTo>
                    <a:pt x="3961003" y="2114549"/>
                  </a:moveTo>
                  <a:lnTo>
                    <a:pt x="3951477" y="2114549"/>
                  </a:lnTo>
                  <a:lnTo>
                    <a:pt x="3951477" y="2107852"/>
                  </a:lnTo>
                  <a:lnTo>
                    <a:pt x="3961003" y="2107852"/>
                  </a:lnTo>
                  <a:lnTo>
                    <a:pt x="3961003" y="2114549"/>
                  </a:lnTo>
                  <a:close/>
                </a:path>
                <a:path w="9865995" h="2114550">
                  <a:moveTo>
                    <a:pt x="3941953" y="2114549"/>
                  </a:moveTo>
                  <a:lnTo>
                    <a:pt x="3932427" y="2114549"/>
                  </a:lnTo>
                  <a:lnTo>
                    <a:pt x="3932427" y="2107852"/>
                  </a:lnTo>
                  <a:lnTo>
                    <a:pt x="3941953" y="2107852"/>
                  </a:lnTo>
                  <a:lnTo>
                    <a:pt x="3941953" y="2114549"/>
                  </a:lnTo>
                  <a:close/>
                </a:path>
                <a:path w="9865995" h="2114550">
                  <a:moveTo>
                    <a:pt x="3922903" y="2114549"/>
                  </a:moveTo>
                  <a:lnTo>
                    <a:pt x="3913378" y="2114549"/>
                  </a:lnTo>
                  <a:lnTo>
                    <a:pt x="3913378" y="2107852"/>
                  </a:lnTo>
                  <a:lnTo>
                    <a:pt x="3922903" y="2107852"/>
                  </a:lnTo>
                  <a:lnTo>
                    <a:pt x="3922903" y="2114549"/>
                  </a:lnTo>
                  <a:close/>
                </a:path>
                <a:path w="9865995" h="2114550">
                  <a:moveTo>
                    <a:pt x="3903853" y="2114549"/>
                  </a:moveTo>
                  <a:lnTo>
                    <a:pt x="3894328" y="2114549"/>
                  </a:lnTo>
                  <a:lnTo>
                    <a:pt x="3894328" y="2107852"/>
                  </a:lnTo>
                  <a:lnTo>
                    <a:pt x="3903853" y="2107852"/>
                  </a:lnTo>
                  <a:lnTo>
                    <a:pt x="3903853" y="2114549"/>
                  </a:lnTo>
                  <a:close/>
                </a:path>
                <a:path w="9865995" h="2114550">
                  <a:moveTo>
                    <a:pt x="3884802" y="2114549"/>
                  </a:moveTo>
                  <a:lnTo>
                    <a:pt x="3875278" y="2114549"/>
                  </a:lnTo>
                  <a:lnTo>
                    <a:pt x="3875278" y="2107852"/>
                  </a:lnTo>
                  <a:lnTo>
                    <a:pt x="3884802" y="2107852"/>
                  </a:lnTo>
                  <a:lnTo>
                    <a:pt x="3884802" y="2114549"/>
                  </a:lnTo>
                  <a:close/>
                </a:path>
                <a:path w="9865995" h="2114550">
                  <a:moveTo>
                    <a:pt x="3865752" y="2114549"/>
                  </a:moveTo>
                  <a:lnTo>
                    <a:pt x="3856228" y="2114549"/>
                  </a:lnTo>
                  <a:lnTo>
                    <a:pt x="3856228" y="2107852"/>
                  </a:lnTo>
                  <a:lnTo>
                    <a:pt x="3865752" y="2107852"/>
                  </a:lnTo>
                  <a:lnTo>
                    <a:pt x="3865752" y="2114549"/>
                  </a:lnTo>
                  <a:close/>
                </a:path>
                <a:path w="9865995" h="2114550">
                  <a:moveTo>
                    <a:pt x="3846702" y="2114549"/>
                  </a:moveTo>
                  <a:lnTo>
                    <a:pt x="3837178" y="2114549"/>
                  </a:lnTo>
                  <a:lnTo>
                    <a:pt x="3837178" y="2107852"/>
                  </a:lnTo>
                  <a:lnTo>
                    <a:pt x="3846702" y="2107852"/>
                  </a:lnTo>
                  <a:lnTo>
                    <a:pt x="3846702" y="2114549"/>
                  </a:lnTo>
                  <a:close/>
                </a:path>
                <a:path w="9865995" h="2114550">
                  <a:moveTo>
                    <a:pt x="3827652" y="2114549"/>
                  </a:moveTo>
                  <a:lnTo>
                    <a:pt x="3818128" y="2114549"/>
                  </a:lnTo>
                  <a:lnTo>
                    <a:pt x="3818128" y="2107852"/>
                  </a:lnTo>
                  <a:lnTo>
                    <a:pt x="3827652" y="2107852"/>
                  </a:lnTo>
                  <a:lnTo>
                    <a:pt x="3827652" y="2114549"/>
                  </a:lnTo>
                  <a:close/>
                </a:path>
                <a:path w="9865995" h="2114550">
                  <a:moveTo>
                    <a:pt x="3808603" y="2114549"/>
                  </a:moveTo>
                  <a:lnTo>
                    <a:pt x="3799077" y="2114549"/>
                  </a:lnTo>
                  <a:lnTo>
                    <a:pt x="3799077" y="2107852"/>
                  </a:lnTo>
                  <a:lnTo>
                    <a:pt x="3808603" y="2107852"/>
                  </a:lnTo>
                  <a:lnTo>
                    <a:pt x="3808603" y="2114549"/>
                  </a:lnTo>
                  <a:close/>
                </a:path>
                <a:path w="9865995" h="2114550">
                  <a:moveTo>
                    <a:pt x="3789553" y="2114549"/>
                  </a:moveTo>
                  <a:lnTo>
                    <a:pt x="3780027" y="2114549"/>
                  </a:lnTo>
                  <a:lnTo>
                    <a:pt x="3780027" y="2107852"/>
                  </a:lnTo>
                  <a:lnTo>
                    <a:pt x="3789553" y="2107852"/>
                  </a:lnTo>
                  <a:lnTo>
                    <a:pt x="3789553" y="2114549"/>
                  </a:lnTo>
                  <a:close/>
                </a:path>
                <a:path w="9865995" h="2114550">
                  <a:moveTo>
                    <a:pt x="3770503" y="2114549"/>
                  </a:moveTo>
                  <a:lnTo>
                    <a:pt x="3760977" y="2114549"/>
                  </a:lnTo>
                  <a:lnTo>
                    <a:pt x="3760977" y="2107852"/>
                  </a:lnTo>
                  <a:lnTo>
                    <a:pt x="3770503" y="2107852"/>
                  </a:lnTo>
                  <a:lnTo>
                    <a:pt x="3770503" y="2114549"/>
                  </a:lnTo>
                  <a:close/>
                </a:path>
                <a:path w="9865995" h="2114550">
                  <a:moveTo>
                    <a:pt x="3751453" y="2114549"/>
                  </a:moveTo>
                  <a:lnTo>
                    <a:pt x="3741927" y="2114549"/>
                  </a:lnTo>
                  <a:lnTo>
                    <a:pt x="3741927" y="2107852"/>
                  </a:lnTo>
                  <a:lnTo>
                    <a:pt x="3751453" y="2107852"/>
                  </a:lnTo>
                  <a:lnTo>
                    <a:pt x="3751453" y="2114549"/>
                  </a:lnTo>
                  <a:close/>
                </a:path>
                <a:path w="9865995" h="2114550">
                  <a:moveTo>
                    <a:pt x="3732403" y="2114549"/>
                  </a:moveTo>
                  <a:lnTo>
                    <a:pt x="3722878" y="2114549"/>
                  </a:lnTo>
                  <a:lnTo>
                    <a:pt x="3722878" y="2107852"/>
                  </a:lnTo>
                  <a:lnTo>
                    <a:pt x="3732403" y="2107852"/>
                  </a:lnTo>
                  <a:lnTo>
                    <a:pt x="3732403" y="2114549"/>
                  </a:lnTo>
                  <a:close/>
                </a:path>
                <a:path w="9865995" h="2114550">
                  <a:moveTo>
                    <a:pt x="3713353" y="2114549"/>
                  </a:moveTo>
                  <a:lnTo>
                    <a:pt x="3703828" y="2114549"/>
                  </a:lnTo>
                  <a:lnTo>
                    <a:pt x="3703828" y="2107852"/>
                  </a:lnTo>
                  <a:lnTo>
                    <a:pt x="3713353" y="2107852"/>
                  </a:lnTo>
                  <a:lnTo>
                    <a:pt x="3713353" y="2114549"/>
                  </a:lnTo>
                  <a:close/>
                </a:path>
                <a:path w="9865995" h="2114550">
                  <a:moveTo>
                    <a:pt x="3694302" y="2114549"/>
                  </a:moveTo>
                  <a:lnTo>
                    <a:pt x="3684778" y="2114549"/>
                  </a:lnTo>
                  <a:lnTo>
                    <a:pt x="3684778" y="2107852"/>
                  </a:lnTo>
                  <a:lnTo>
                    <a:pt x="3694302" y="2107852"/>
                  </a:lnTo>
                  <a:lnTo>
                    <a:pt x="3694302" y="2114549"/>
                  </a:lnTo>
                  <a:close/>
                </a:path>
                <a:path w="9865995" h="2114550">
                  <a:moveTo>
                    <a:pt x="3675252" y="2114549"/>
                  </a:moveTo>
                  <a:lnTo>
                    <a:pt x="3665728" y="2114549"/>
                  </a:lnTo>
                  <a:lnTo>
                    <a:pt x="3665728" y="2107852"/>
                  </a:lnTo>
                  <a:lnTo>
                    <a:pt x="3675252" y="2107852"/>
                  </a:lnTo>
                  <a:lnTo>
                    <a:pt x="3675252" y="2114549"/>
                  </a:lnTo>
                  <a:close/>
                </a:path>
                <a:path w="9865995" h="2114550">
                  <a:moveTo>
                    <a:pt x="3656202" y="2114549"/>
                  </a:moveTo>
                  <a:lnTo>
                    <a:pt x="3646678" y="2114549"/>
                  </a:lnTo>
                  <a:lnTo>
                    <a:pt x="3646678" y="2107852"/>
                  </a:lnTo>
                  <a:lnTo>
                    <a:pt x="3656202" y="2107852"/>
                  </a:lnTo>
                  <a:lnTo>
                    <a:pt x="3656202" y="2114549"/>
                  </a:lnTo>
                  <a:close/>
                </a:path>
                <a:path w="9865995" h="2114550">
                  <a:moveTo>
                    <a:pt x="3637152" y="2114549"/>
                  </a:moveTo>
                  <a:lnTo>
                    <a:pt x="3627628" y="2114549"/>
                  </a:lnTo>
                  <a:lnTo>
                    <a:pt x="3627628" y="2107852"/>
                  </a:lnTo>
                  <a:lnTo>
                    <a:pt x="3637152" y="2107852"/>
                  </a:lnTo>
                  <a:lnTo>
                    <a:pt x="3637152" y="2114549"/>
                  </a:lnTo>
                  <a:close/>
                </a:path>
                <a:path w="9865995" h="2114550">
                  <a:moveTo>
                    <a:pt x="3618103" y="2114549"/>
                  </a:moveTo>
                  <a:lnTo>
                    <a:pt x="3608578" y="2114549"/>
                  </a:lnTo>
                  <a:lnTo>
                    <a:pt x="3608578" y="2107852"/>
                  </a:lnTo>
                  <a:lnTo>
                    <a:pt x="3618103" y="2107852"/>
                  </a:lnTo>
                  <a:lnTo>
                    <a:pt x="3618103" y="2114549"/>
                  </a:lnTo>
                  <a:close/>
                </a:path>
                <a:path w="9865995" h="2114550">
                  <a:moveTo>
                    <a:pt x="3599053" y="2114549"/>
                  </a:moveTo>
                  <a:lnTo>
                    <a:pt x="3589527" y="2114549"/>
                  </a:lnTo>
                  <a:lnTo>
                    <a:pt x="3589527" y="2107852"/>
                  </a:lnTo>
                  <a:lnTo>
                    <a:pt x="3599053" y="2107852"/>
                  </a:lnTo>
                  <a:lnTo>
                    <a:pt x="3599053" y="2114549"/>
                  </a:lnTo>
                  <a:close/>
                </a:path>
                <a:path w="9865995" h="2114550">
                  <a:moveTo>
                    <a:pt x="3580003" y="2114549"/>
                  </a:moveTo>
                  <a:lnTo>
                    <a:pt x="3570477" y="2114549"/>
                  </a:lnTo>
                  <a:lnTo>
                    <a:pt x="3570477" y="2107852"/>
                  </a:lnTo>
                  <a:lnTo>
                    <a:pt x="3580003" y="2107852"/>
                  </a:lnTo>
                  <a:lnTo>
                    <a:pt x="3580003" y="2114549"/>
                  </a:lnTo>
                  <a:close/>
                </a:path>
                <a:path w="9865995" h="2114550">
                  <a:moveTo>
                    <a:pt x="3560953" y="2114549"/>
                  </a:moveTo>
                  <a:lnTo>
                    <a:pt x="3551427" y="2114549"/>
                  </a:lnTo>
                  <a:lnTo>
                    <a:pt x="3551427" y="2107852"/>
                  </a:lnTo>
                  <a:lnTo>
                    <a:pt x="3560953" y="2107852"/>
                  </a:lnTo>
                  <a:lnTo>
                    <a:pt x="3560953" y="2114549"/>
                  </a:lnTo>
                  <a:close/>
                </a:path>
                <a:path w="9865995" h="2114550">
                  <a:moveTo>
                    <a:pt x="3541903" y="2114549"/>
                  </a:moveTo>
                  <a:lnTo>
                    <a:pt x="3532378" y="2114549"/>
                  </a:lnTo>
                  <a:lnTo>
                    <a:pt x="3532378" y="2107852"/>
                  </a:lnTo>
                  <a:lnTo>
                    <a:pt x="3541903" y="2107852"/>
                  </a:lnTo>
                  <a:lnTo>
                    <a:pt x="3541903" y="2114549"/>
                  </a:lnTo>
                  <a:close/>
                </a:path>
                <a:path w="9865995" h="2114550">
                  <a:moveTo>
                    <a:pt x="3522853" y="2114549"/>
                  </a:moveTo>
                  <a:lnTo>
                    <a:pt x="3513328" y="2114549"/>
                  </a:lnTo>
                  <a:lnTo>
                    <a:pt x="3513328" y="2107852"/>
                  </a:lnTo>
                  <a:lnTo>
                    <a:pt x="3522853" y="2107852"/>
                  </a:lnTo>
                  <a:lnTo>
                    <a:pt x="3522853" y="2114549"/>
                  </a:lnTo>
                  <a:close/>
                </a:path>
                <a:path w="9865995" h="2114550">
                  <a:moveTo>
                    <a:pt x="3503802" y="2114549"/>
                  </a:moveTo>
                  <a:lnTo>
                    <a:pt x="3494278" y="2114549"/>
                  </a:lnTo>
                  <a:lnTo>
                    <a:pt x="3494278" y="2107852"/>
                  </a:lnTo>
                  <a:lnTo>
                    <a:pt x="3503802" y="2107852"/>
                  </a:lnTo>
                  <a:lnTo>
                    <a:pt x="3503802" y="2114549"/>
                  </a:lnTo>
                  <a:close/>
                </a:path>
                <a:path w="9865995" h="2114550">
                  <a:moveTo>
                    <a:pt x="3484752" y="2114549"/>
                  </a:moveTo>
                  <a:lnTo>
                    <a:pt x="3475228" y="2114549"/>
                  </a:lnTo>
                  <a:lnTo>
                    <a:pt x="3475228" y="2107852"/>
                  </a:lnTo>
                  <a:lnTo>
                    <a:pt x="3484752" y="2107852"/>
                  </a:lnTo>
                  <a:lnTo>
                    <a:pt x="3484752" y="2114549"/>
                  </a:lnTo>
                  <a:close/>
                </a:path>
                <a:path w="9865995" h="2114550">
                  <a:moveTo>
                    <a:pt x="3465702" y="2114549"/>
                  </a:moveTo>
                  <a:lnTo>
                    <a:pt x="3456178" y="2114549"/>
                  </a:lnTo>
                  <a:lnTo>
                    <a:pt x="3456178" y="2107852"/>
                  </a:lnTo>
                  <a:lnTo>
                    <a:pt x="3465702" y="2107852"/>
                  </a:lnTo>
                  <a:lnTo>
                    <a:pt x="3465702" y="2114549"/>
                  </a:lnTo>
                  <a:close/>
                </a:path>
                <a:path w="9865995" h="2114550">
                  <a:moveTo>
                    <a:pt x="3446652" y="2114549"/>
                  </a:moveTo>
                  <a:lnTo>
                    <a:pt x="3437128" y="2114549"/>
                  </a:lnTo>
                  <a:lnTo>
                    <a:pt x="3437128" y="2107852"/>
                  </a:lnTo>
                  <a:lnTo>
                    <a:pt x="3446652" y="2107852"/>
                  </a:lnTo>
                  <a:lnTo>
                    <a:pt x="3446652" y="2114549"/>
                  </a:lnTo>
                  <a:close/>
                </a:path>
                <a:path w="9865995" h="2114550">
                  <a:moveTo>
                    <a:pt x="3427603" y="2114549"/>
                  </a:moveTo>
                  <a:lnTo>
                    <a:pt x="3418078" y="2114549"/>
                  </a:lnTo>
                  <a:lnTo>
                    <a:pt x="3418078" y="2107852"/>
                  </a:lnTo>
                  <a:lnTo>
                    <a:pt x="3427603" y="2107852"/>
                  </a:lnTo>
                  <a:lnTo>
                    <a:pt x="3427603" y="2114549"/>
                  </a:lnTo>
                  <a:close/>
                </a:path>
                <a:path w="9865995" h="2114550">
                  <a:moveTo>
                    <a:pt x="3408553" y="2114549"/>
                  </a:moveTo>
                  <a:lnTo>
                    <a:pt x="3399027" y="2114549"/>
                  </a:lnTo>
                  <a:lnTo>
                    <a:pt x="3399027" y="2107852"/>
                  </a:lnTo>
                  <a:lnTo>
                    <a:pt x="3408553" y="2107852"/>
                  </a:lnTo>
                  <a:lnTo>
                    <a:pt x="3408553" y="2114549"/>
                  </a:lnTo>
                  <a:close/>
                </a:path>
                <a:path w="9865995" h="2114550">
                  <a:moveTo>
                    <a:pt x="3389503" y="2114549"/>
                  </a:moveTo>
                  <a:lnTo>
                    <a:pt x="3379977" y="2114549"/>
                  </a:lnTo>
                  <a:lnTo>
                    <a:pt x="3379977" y="2107852"/>
                  </a:lnTo>
                  <a:lnTo>
                    <a:pt x="3389503" y="2107852"/>
                  </a:lnTo>
                  <a:lnTo>
                    <a:pt x="3389503" y="2114549"/>
                  </a:lnTo>
                  <a:close/>
                </a:path>
                <a:path w="9865995" h="2114550">
                  <a:moveTo>
                    <a:pt x="3370453" y="2114549"/>
                  </a:moveTo>
                  <a:lnTo>
                    <a:pt x="3360927" y="2114549"/>
                  </a:lnTo>
                  <a:lnTo>
                    <a:pt x="3360927" y="2107852"/>
                  </a:lnTo>
                  <a:lnTo>
                    <a:pt x="3370453" y="2107852"/>
                  </a:lnTo>
                  <a:lnTo>
                    <a:pt x="3370453" y="2114549"/>
                  </a:lnTo>
                  <a:close/>
                </a:path>
                <a:path w="9865995" h="2114550">
                  <a:moveTo>
                    <a:pt x="3351403" y="2114549"/>
                  </a:moveTo>
                  <a:lnTo>
                    <a:pt x="3341878" y="2114549"/>
                  </a:lnTo>
                  <a:lnTo>
                    <a:pt x="3341878" y="2107852"/>
                  </a:lnTo>
                  <a:lnTo>
                    <a:pt x="3351403" y="2107852"/>
                  </a:lnTo>
                  <a:lnTo>
                    <a:pt x="3351403" y="2114549"/>
                  </a:lnTo>
                  <a:close/>
                </a:path>
                <a:path w="9865995" h="2114550">
                  <a:moveTo>
                    <a:pt x="3332353" y="2114549"/>
                  </a:moveTo>
                  <a:lnTo>
                    <a:pt x="3322828" y="2114549"/>
                  </a:lnTo>
                  <a:lnTo>
                    <a:pt x="3322828" y="2107852"/>
                  </a:lnTo>
                  <a:lnTo>
                    <a:pt x="3332353" y="2107852"/>
                  </a:lnTo>
                  <a:lnTo>
                    <a:pt x="3332353" y="2114549"/>
                  </a:lnTo>
                  <a:close/>
                </a:path>
                <a:path w="9865995" h="2114550">
                  <a:moveTo>
                    <a:pt x="3313302" y="2114549"/>
                  </a:moveTo>
                  <a:lnTo>
                    <a:pt x="3303778" y="2114549"/>
                  </a:lnTo>
                  <a:lnTo>
                    <a:pt x="3303778" y="2107852"/>
                  </a:lnTo>
                  <a:lnTo>
                    <a:pt x="3313302" y="2107852"/>
                  </a:lnTo>
                  <a:lnTo>
                    <a:pt x="3313302" y="2114549"/>
                  </a:lnTo>
                  <a:close/>
                </a:path>
                <a:path w="9865995" h="2114550">
                  <a:moveTo>
                    <a:pt x="3294252" y="2114549"/>
                  </a:moveTo>
                  <a:lnTo>
                    <a:pt x="3284728" y="2114549"/>
                  </a:lnTo>
                  <a:lnTo>
                    <a:pt x="3284728" y="2107852"/>
                  </a:lnTo>
                  <a:lnTo>
                    <a:pt x="3294252" y="2107852"/>
                  </a:lnTo>
                  <a:lnTo>
                    <a:pt x="3294252" y="2114549"/>
                  </a:lnTo>
                  <a:close/>
                </a:path>
                <a:path w="9865995" h="2114550">
                  <a:moveTo>
                    <a:pt x="3275202" y="2114549"/>
                  </a:moveTo>
                  <a:lnTo>
                    <a:pt x="3265678" y="2114549"/>
                  </a:lnTo>
                  <a:lnTo>
                    <a:pt x="3265678" y="2107852"/>
                  </a:lnTo>
                  <a:lnTo>
                    <a:pt x="3275202" y="2107852"/>
                  </a:lnTo>
                  <a:lnTo>
                    <a:pt x="3275202" y="2114549"/>
                  </a:lnTo>
                  <a:close/>
                </a:path>
                <a:path w="9865995" h="2114550">
                  <a:moveTo>
                    <a:pt x="3256152" y="2114549"/>
                  </a:moveTo>
                  <a:lnTo>
                    <a:pt x="3246628" y="2114549"/>
                  </a:lnTo>
                  <a:lnTo>
                    <a:pt x="3246628" y="2107852"/>
                  </a:lnTo>
                  <a:lnTo>
                    <a:pt x="3256152" y="2107852"/>
                  </a:lnTo>
                  <a:lnTo>
                    <a:pt x="3256152" y="2114549"/>
                  </a:lnTo>
                  <a:close/>
                </a:path>
                <a:path w="9865995" h="2114550">
                  <a:moveTo>
                    <a:pt x="3237103" y="2114549"/>
                  </a:moveTo>
                  <a:lnTo>
                    <a:pt x="3227578" y="2114549"/>
                  </a:lnTo>
                  <a:lnTo>
                    <a:pt x="3227578" y="2107852"/>
                  </a:lnTo>
                  <a:lnTo>
                    <a:pt x="3237103" y="2107852"/>
                  </a:lnTo>
                  <a:lnTo>
                    <a:pt x="3237103" y="2114549"/>
                  </a:lnTo>
                  <a:close/>
                </a:path>
                <a:path w="9865995" h="2114550">
                  <a:moveTo>
                    <a:pt x="3218053" y="2114549"/>
                  </a:moveTo>
                  <a:lnTo>
                    <a:pt x="3208527" y="2114549"/>
                  </a:lnTo>
                  <a:lnTo>
                    <a:pt x="3208527" y="2107852"/>
                  </a:lnTo>
                  <a:lnTo>
                    <a:pt x="3218053" y="2107852"/>
                  </a:lnTo>
                  <a:lnTo>
                    <a:pt x="3218053" y="2114549"/>
                  </a:lnTo>
                  <a:close/>
                </a:path>
                <a:path w="9865995" h="2114550">
                  <a:moveTo>
                    <a:pt x="3199003" y="2114549"/>
                  </a:moveTo>
                  <a:lnTo>
                    <a:pt x="3189477" y="2114549"/>
                  </a:lnTo>
                  <a:lnTo>
                    <a:pt x="3189477" y="2107852"/>
                  </a:lnTo>
                  <a:lnTo>
                    <a:pt x="3199003" y="2107852"/>
                  </a:lnTo>
                  <a:lnTo>
                    <a:pt x="3199003" y="2114549"/>
                  </a:lnTo>
                  <a:close/>
                </a:path>
                <a:path w="9865995" h="2114550">
                  <a:moveTo>
                    <a:pt x="3179953" y="2114549"/>
                  </a:moveTo>
                  <a:lnTo>
                    <a:pt x="3170427" y="2114549"/>
                  </a:lnTo>
                  <a:lnTo>
                    <a:pt x="3170427" y="2107852"/>
                  </a:lnTo>
                  <a:lnTo>
                    <a:pt x="3179953" y="2107852"/>
                  </a:lnTo>
                  <a:lnTo>
                    <a:pt x="3179953" y="2114549"/>
                  </a:lnTo>
                  <a:close/>
                </a:path>
                <a:path w="9865995" h="2114550">
                  <a:moveTo>
                    <a:pt x="3160903" y="2114549"/>
                  </a:moveTo>
                  <a:lnTo>
                    <a:pt x="3151378" y="2114549"/>
                  </a:lnTo>
                  <a:lnTo>
                    <a:pt x="3151378" y="2107852"/>
                  </a:lnTo>
                  <a:lnTo>
                    <a:pt x="3160903" y="2107852"/>
                  </a:lnTo>
                  <a:lnTo>
                    <a:pt x="3160903" y="2114549"/>
                  </a:lnTo>
                  <a:close/>
                </a:path>
                <a:path w="9865995" h="2114550">
                  <a:moveTo>
                    <a:pt x="3141853" y="2114549"/>
                  </a:moveTo>
                  <a:lnTo>
                    <a:pt x="3132328" y="2114549"/>
                  </a:lnTo>
                  <a:lnTo>
                    <a:pt x="3132328" y="2107852"/>
                  </a:lnTo>
                  <a:lnTo>
                    <a:pt x="3141853" y="2107852"/>
                  </a:lnTo>
                  <a:lnTo>
                    <a:pt x="3141853" y="2114549"/>
                  </a:lnTo>
                  <a:close/>
                </a:path>
                <a:path w="9865995" h="2114550">
                  <a:moveTo>
                    <a:pt x="3122803" y="2114549"/>
                  </a:moveTo>
                  <a:lnTo>
                    <a:pt x="3113278" y="2114549"/>
                  </a:lnTo>
                  <a:lnTo>
                    <a:pt x="3113278" y="2107852"/>
                  </a:lnTo>
                  <a:lnTo>
                    <a:pt x="3122803" y="2107852"/>
                  </a:lnTo>
                  <a:lnTo>
                    <a:pt x="3122803" y="2114549"/>
                  </a:lnTo>
                  <a:close/>
                </a:path>
                <a:path w="9865995" h="2114550">
                  <a:moveTo>
                    <a:pt x="3103752" y="2114549"/>
                  </a:moveTo>
                  <a:lnTo>
                    <a:pt x="3094228" y="2114549"/>
                  </a:lnTo>
                  <a:lnTo>
                    <a:pt x="3094228" y="2107852"/>
                  </a:lnTo>
                  <a:lnTo>
                    <a:pt x="3103752" y="2107852"/>
                  </a:lnTo>
                  <a:lnTo>
                    <a:pt x="3103752" y="2114549"/>
                  </a:lnTo>
                  <a:close/>
                </a:path>
                <a:path w="9865995" h="2114550">
                  <a:moveTo>
                    <a:pt x="3084702" y="2114549"/>
                  </a:moveTo>
                  <a:lnTo>
                    <a:pt x="3075178" y="2114549"/>
                  </a:lnTo>
                  <a:lnTo>
                    <a:pt x="3075178" y="2107852"/>
                  </a:lnTo>
                  <a:lnTo>
                    <a:pt x="3084702" y="2107852"/>
                  </a:lnTo>
                  <a:lnTo>
                    <a:pt x="3084702" y="2114549"/>
                  </a:lnTo>
                  <a:close/>
                </a:path>
                <a:path w="9865995" h="2114550">
                  <a:moveTo>
                    <a:pt x="3065653" y="2114549"/>
                  </a:moveTo>
                  <a:lnTo>
                    <a:pt x="3056128" y="2114549"/>
                  </a:lnTo>
                  <a:lnTo>
                    <a:pt x="3056128" y="2107852"/>
                  </a:lnTo>
                  <a:lnTo>
                    <a:pt x="3065653" y="2107852"/>
                  </a:lnTo>
                  <a:lnTo>
                    <a:pt x="3065653" y="2114549"/>
                  </a:lnTo>
                  <a:close/>
                </a:path>
                <a:path w="9865995" h="2114550">
                  <a:moveTo>
                    <a:pt x="3046603" y="2114549"/>
                  </a:moveTo>
                  <a:lnTo>
                    <a:pt x="3037078" y="2114549"/>
                  </a:lnTo>
                  <a:lnTo>
                    <a:pt x="3037078" y="2107852"/>
                  </a:lnTo>
                  <a:lnTo>
                    <a:pt x="3046603" y="2107852"/>
                  </a:lnTo>
                  <a:lnTo>
                    <a:pt x="3046603" y="2114549"/>
                  </a:lnTo>
                  <a:close/>
                </a:path>
                <a:path w="9865995" h="2114550">
                  <a:moveTo>
                    <a:pt x="3027553" y="2114549"/>
                  </a:moveTo>
                  <a:lnTo>
                    <a:pt x="3018027" y="2114549"/>
                  </a:lnTo>
                  <a:lnTo>
                    <a:pt x="3018027" y="2107852"/>
                  </a:lnTo>
                  <a:lnTo>
                    <a:pt x="3027553" y="2107852"/>
                  </a:lnTo>
                  <a:lnTo>
                    <a:pt x="3027553" y="2114549"/>
                  </a:lnTo>
                  <a:close/>
                </a:path>
                <a:path w="9865995" h="2114550">
                  <a:moveTo>
                    <a:pt x="3008503" y="2114549"/>
                  </a:moveTo>
                  <a:lnTo>
                    <a:pt x="2998977" y="2114549"/>
                  </a:lnTo>
                  <a:lnTo>
                    <a:pt x="2998977" y="2107852"/>
                  </a:lnTo>
                  <a:lnTo>
                    <a:pt x="3008503" y="2107852"/>
                  </a:lnTo>
                  <a:lnTo>
                    <a:pt x="3008503" y="2114549"/>
                  </a:lnTo>
                  <a:close/>
                </a:path>
                <a:path w="9865995" h="2114550">
                  <a:moveTo>
                    <a:pt x="2989453" y="2114549"/>
                  </a:moveTo>
                  <a:lnTo>
                    <a:pt x="2979927" y="2114549"/>
                  </a:lnTo>
                  <a:lnTo>
                    <a:pt x="2979927" y="2107852"/>
                  </a:lnTo>
                  <a:lnTo>
                    <a:pt x="2989453" y="2107852"/>
                  </a:lnTo>
                  <a:lnTo>
                    <a:pt x="2989453" y="2114549"/>
                  </a:lnTo>
                  <a:close/>
                </a:path>
                <a:path w="9865995" h="2114550">
                  <a:moveTo>
                    <a:pt x="2970403" y="2114549"/>
                  </a:moveTo>
                  <a:lnTo>
                    <a:pt x="2960878" y="2114549"/>
                  </a:lnTo>
                  <a:lnTo>
                    <a:pt x="2960878" y="2107852"/>
                  </a:lnTo>
                  <a:lnTo>
                    <a:pt x="2970403" y="2107852"/>
                  </a:lnTo>
                  <a:lnTo>
                    <a:pt x="2970403" y="2114549"/>
                  </a:lnTo>
                  <a:close/>
                </a:path>
                <a:path w="9865995" h="2114550">
                  <a:moveTo>
                    <a:pt x="2951353" y="2114549"/>
                  </a:moveTo>
                  <a:lnTo>
                    <a:pt x="2941828" y="2114549"/>
                  </a:lnTo>
                  <a:lnTo>
                    <a:pt x="2941828" y="2107852"/>
                  </a:lnTo>
                  <a:lnTo>
                    <a:pt x="2951353" y="2107852"/>
                  </a:lnTo>
                  <a:lnTo>
                    <a:pt x="2951353" y="2114549"/>
                  </a:lnTo>
                  <a:close/>
                </a:path>
                <a:path w="9865995" h="2114550">
                  <a:moveTo>
                    <a:pt x="2932303" y="2114549"/>
                  </a:moveTo>
                  <a:lnTo>
                    <a:pt x="2922778" y="2114549"/>
                  </a:lnTo>
                  <a:lnTo>
                    <a:pt x="2922778" y="2107852"/>
                  </a:lnTo>
                  <a:lnTo>
                    <a:pt x="2932303" y="2107852"/>
                  </a:lnTo>
                  <a:lnTo>
                    <a:pt x="2932303" y="2114549"/>
                  </a:lnTo>
                  <a:close/>
                </a:path>
                <a:path w="9865995" h="2114550">
                  <a:moveTo>
                    <a:pt x="2913252" y="2114549"/>
                  </a:moveTo>
                  <a:lnTo>
                    <a:pt x="2903728" y="2114549"/>
                  </a:lnTo>
                  <a:lnTo>
                    <a:pt x="2903728" y="2107852"/>
                  </a:lnTo>
                  <a:lnTo>
                    <a:pt x="2913252" y="2107852"/>
                  </a:lnTo>
                  <a:lnTo>
                    <a:pt x="2913252" y="2114549"/>
                  </a:lnTo>
                  <a:close/>
                </a:path>
                <a:path w="9865995" h="2114550">
                  <a:moveTo>
                    <a:pt x="2894202" y="2114549"/>
                  </a:moveTo>
                  <a:lnTo>
                    <a:pt x="2884678" y="2114549"/>
                  </a:lnTo>
                  <a:lnTo>
                    <a:pt x="2884678" y="2107852"/>
                  </a:lnTo>
                  <a:lnTo>
                    <a:pt x="2894202" y="2107852"/>
                  </a:lnTo>
                  <a:lnTo>
                    <a:pt x="2894202" y="2114549"/>
                  </a:lnTo>
                  <a:close/>
                </a:path>
                <a:path w="9865995" h="2114550">
                  <a:moveTo>
                    <a:pt x="2875153" y="2114549"/>
                  </a:moveTo>
                  <a:lnTo>
                    <a:pt x="2865628" y="2114549"/>
                  </a:lnTo>
                  <a:lnTo>
                    <a:pt x="2865628" y="2107852"/>
                  </a:lnTo>
                  <a:lnTo>
                    <a:pt x="2875153" y="2107852"/>
                  </a:lnTo>
                  <a:lnTo>
                    <a:pt x="2875153" y="2114549"/>
                  </a:lnTo>
                  <a:close/>
                </a:path>
                <a:path w="9865995" h="2114550">
                  <a:moveTo>
                    <a:pt x="2856103" y="2114549"/>
                  </a:moveTo>
                  <a:lnTo>
                    <a:pt x="2846578" y="2114549"/>
                  </a:lnTo>
                  <a:lnTo>
                    <a:pt x="2846578" y="2107852"/>
                  </a:lnTo>
                  <a:lnTo>
                    <a:pt x="2856103" y="2107852"/>
                  </a:lnTo>
                  <a:lnTo>
                    <a:pt x="2856103" y="2114549"/>
                  </a:lnTo>
                  <a:close/>
                </a:path>
                <a:path w="9865995" h="2114550">
                  <a:moveTo>
                    <a:pt x="2837053" y="2114549"/>
                  </a:moveTo>
                  <a:lnTo>
                    <a:pt x="2827527" y="2114549"/>
                  </a:lnTo>
                  <a:lnTo>
                    <a:pt x="2827527" y="2107852"/>
                  </a:lnTo>
                  <a:lnTo>
                    <a:pt x="2837053" y="2107852"/>
                  </a:lnTo>
                  <a:lnTo>
                    <a:pt x="2837053" y="2114549"/>
                  </a:lnTo>
                  <a:close/>
                </a:path>
                <a:path w="9865995" h="2114550">
                  <a:moveTo>
                    <a:pt x="2818003" y="2114549"/>
                  </a:moveTo>
                  <a:lnTo>
                    <a:pt x="2808477" y="2114549"/>
                  </a:lnTo>
                  <a:lnTo>
                    <a:pt x="2808477" y="2107852"/>
                  </a:lnTo>
                  <a:lnTo>
                    <a:pt x="2818003" y="2107852"/>
                  </a:lnTo>
                  <a:lnTo>
                    <a:pt x="2818003" y="2114549"/>
                  </a:lnTo>
                  <a:close/>
                </a:path>
                <a:path w="9865995" h="2114550">
                  <a:moveTo>
                    <a:pt x="2798953" y="2114549"/>
                  </a:moveTo>
                  <a:lnTo>
                    <a:pt x="2789427" y="2114549"/>
                  </a:lnTo>
                  <a:lnTo>
                    <a:pt x="2789427" y="2107852"/>
                  </a:lnTo>
                  <a:lnTo>
                    <a:pt x="2798953" y="2107852"/>
                  </a:lnTo>
                  <a:lnTo>
                    <a:pt x="2798953" y="2114549"/>
                  </a:lnTo>
                  <a:close/>
                </a:path>
                <a:path w="9865995" h="2114550">
                  <a:moveTo>
                    <a:pt x="2779903" y="2114549"/>
                  </a:moveTo>
                  <a:lnTo>
                    <a:pt x="2770378" y="2114549"/>
                  </a:lnTo>
                  <a:lnTo>
                    <a:pt x="2770378" y="2107852"/>
                  </a:lnTo>
                  <a:lnTo>
                    <a:pt x="2779903" y="2107852"/>
                  </a:lnTo>
                  <a:lnTo>
                    <a:pt x="2779903" y="2114549"/>
                  </a:lnTo>
                  <a:close/>
                </a:path>
                <a:path w="9865995" h="2114550">
                  <a:moveTo>
                    <a:pt x="2760853" y="2114549"/>
                  </a:moveTo>
                  <a:lnTo>
                    <a:pt x="2751328" y="2114549"/>
                  </a:lnTo>
                  <a:lnTo>
                    <a:pt x="2751328" y="2107852"/>
                  </a:lnTo>
                  <a:lnTo>
                    <a:pt x="2760853" y="2107852"/>
                  </a:lnTo>
                  <a:lnTo>
                    <a:pt x="2760853" y="2114549"/>
                  </a:lnTo>
                  <a:close/>
                </a:path>
                <a:path w="9865995" h="2114550">
                  <a:moveTo>
                    <a:pt x="2741803" y="2114549"/>
                  </a:moveTo>
                  <a:lnTo>
                    <a:pt x="2732278" y="2114549"/>
                  </a:lnTo>
                  <a:lnTo>
                    <a:pt x="2732278" y="2107852"/>
                  </a:lnTo>
                  <a:lnTo>
                    <a:pt x="2741803" y="2107852"/>
                  </a:lnTo>
                  <a:lnTo>
                    <a:pt x="2741803" y="2114549"/>
                  </a:lnTo>
                  <a:close/>
                </a:path>
                <a:path w="9865995" h="2114550">
                  <a:moveTo>
                    <a:pt x="2722752" y="2114549"/>
                  </a:moveTo>
                  <a:lnTo>
                    <a:pt x="2713228" y="2114549"/>
                  </a:lnTo>
                  <a:lnTo>
                    <a:pt x="2713228" y="2107852"/>
                  </a:lnTo>
                  <a:lnTo>
                    <a:pt x="2722752" y="2107852"/>
                  </a:lnTo>
                  <a:lnTo>
                    <a:pt x="2722752" y="2114549"/>
                  </a:lnTo>
                  <a:close/>
                </a:path>
                <a:path w="9865995" h="2114550">
                  <a:moveTo>
                    <a:pt x="2703702" y="2114549"/>
                  </a:moveTo>
                  <a:lnTo>
                    <a:pt x="2694178" y="2114549"/>
                  </a:lnTo>
                  <a:lnTo>
                    <a:pt x="2694178" y="2107852"/>
                  </a:lnTo>
                  <a:lnTo>
                    <a:pt x="2703702" y="2107852"/>
                  </a:lnTo>
                  <a:lnTo>
                    <a:pt x="2703702" y="2114549"/>
                  </a:lnTo>
                  <a:close/>
                </a:path>
                <a:path w="9865995" h="2114550">
                  <a:moveTo>
                    <a:pt x="2684653" y="2114549"/>
                  </a:moveTo>
                  <a:lnTo>
                    <a:pt x="2675128" y="2114549"/>
                  </a:lnTo>
                  <a:lnTo>
                    <a:pt x="2675128" y="2107852"/>
                  </a:lnTo>
                  <a:lnTo>
                    <a:pt x="2684653" y="2107852"/>
                  </a:lnTo>
                  <a:lnTo>
                    <a:pt x="2684653" y="2114549"/>
                  </a:lnTo>
                  <a:close/>
                </a:path>
                <a:path w="9865995" h="2114550">
                  <a:moveTo>
                    <a:pt x="2665603" y="2114549"/>
                  </a:moveTo>
                  <a:lnTo>
                    <a:pt x="2656078" y="2114549"/>
                  </a:lnTo>
                  <a:lnTo>
                    <a:pt x="2656078" y="2107852"/>
                  </a:lnTo>
                  <a:lnTo>
                    <a:pt x="2665603" y="2107852"/>
                  </a:lnTo>
                  <a:lnTo>
                    <a:pt x="2665603" y="2114549"/>
                  </a:lnTo>
                  <a:close/>
                </a:path>
                <a:path w="9865995" h="2114550">
                  <a:moveTo>
                    <a:pt x="2646553" y="2114549"/>
                  </a:moveTo>
                  <a:lnTo>
                    <a:pt x="2637028" y="2114549"/>
                  </a:lnTo>
                  <a:lnTo>
                    <a:pt x="2637028" y="2107852"/>
                  </a:lnTo>
                  <a:lnTo>
                    <a:pt x="2646553" y="2107852"/>
                  </a:lnTo>
                  <a:lnTo>
                    <a:pt x="2646553" y="2114549"/>
                  </a:lnTo>
                  <a:close/>
                </a:path>
                <a:path w="9865995" h="2114550">
                  <a:moveTo>
                    <a:pt x="2627503" y="2114549"/>
                  </a:moveTo>
                  <a:lnTo>
                    <a:pt x="2617977" y="2114549"/>
                  </a:lnTo>
                  <a:lnTo>
                    <a:pt x="2617977" y="2107852"/>
                  </a:lnTo>
                  <a:lnTo>
                    <a:pt x="2627503" y="2107852"/>
                  </a:lnTo>
                  <a:lnTo>
                    <a:pt x="2627503" y="2114549"/>
                  </a:lnTo>
                  <a:close/>
                </a:path>
                <a:path w="9865995" h="2114550">
                  <a:moveTo>
                    <a:pt x="2608453" y="2114549"/>
                  </a:moveTo>
                  <a:lnTo>
                    <a:pt x="2598927" y="2114549"/>
                  </a:lnTo>
                  <a:lnTo>
                    <a:pt x="2598927" y="2107852"/>
                  </a:lnTo>
                  <a:lnTo>
                    <a:pt x="2608453" y="2107852"/>
                  </a:lnTo>
                  <a:lnTo>
                    <a:pt x="2608453" y="2114549"/>
                  </a:lnTo>
                  <a:close/>
                </a:path>
                <a:path w="9865995" h="2114550">
                  <a:moveTo>
                    <a:pt x="2589403" y="2114549"/>
                  </a:moveTo>
                  <a:lnTo>
                    <a:pt x="2579878" y="2114549"/>
                  </a:lnTo>
                  <a:lnTo>
                    <a:pt x="2579878" y="2107852"/>
                  </a:lnTo>
                  <a:lnTo>
                    <a:pt x="2589403" y="2107852"/>
                  </a:lnTo>
                  <a:lnTo>
                    <a:pt x="2589403" y="2114549"/>
                  </a:lnTo>
                  <a:close/>
                </a:path>
                <a:path w="9865995" h="2114550">
                  <a:moveTo>
                    <a:pt x="2570353" y="2114549"/>
                  </a:moveTo>
                  <a:lnTo>
                    <a:pt x="2560828" y="2114549"/>
                  </a:lnTo>
                  <a:lnTo>
                    <a:pt x="2560828" y="2107852"/>
                  </a:lnTo>
                  <a:lnTo>
                    <a:pt x="2570353" y="2107852"/>
                  </a:lnTo>
                  <a:lnTo>
                    <a:pt x="2570353" y="2114549"/>
                  </a:lnTo>
                  <a:close/>
                </a:path>
                <a:path w="9865995" h="2114550">
                  <a:moveTo>
                    <a:pt x="2551303" y="2114549"/>
                  </a:moveTo>
                  <a:lnTo>
                    <a:pt x="2541778" y="2114549"/>
                  </a:lnTo>
                  <a:lnTo>
                    <a:pt x="2541778" y="2107852"/>
                  </a:lnTo>
                  <a:lnTo>
                    <a:pt x="2551303" y="2107852"/>
                  </a:lnTo>
                  <a:lnTo>
                    <a:pt x="2551303" y="2114549"/>
                  </a:lnTo>
                  <a:close/>
                </a:path>
                <a:path w="9865995" h="2114550">
                  <a:moveTo>
                    <a:pt x="2532252" y="2114549"/>
                  </a:moveTo>
                  <a:lnTo>
                    <a:pt x="2522728" y="2114549"/>
                  </a:lnTo>
                  <a:lnTo>
                    <a:pt x="2522728" y="2107852"/>
                  </a:lnTo>
                  <a:lnTo>
                    <a:pt x="2532252" y="2107852"/>
                  </a:lnTo>
                  <a:lnTo>
                    <a:pt x="2532252" y="2114549"/>
                  </a:lnTo>
                  <a:close/>
                </a:path>
                <a:path w="9865995" h="2114550">
                  <a:moveTo>
                    <a:pt x="2513202" y="2114549"/>
                  </a:moveTo>
                  <a:lnTo>
                    <a:pt x="2503678" y="2114549"/>
                  </a:lnTo>
                  <a:lnTo>
                    <a:pt x="2503678" y="2107852"/>
                  </a:lnTo>
                  <a:lnTo>
                    <a:pt x="2513202" y="2107852"/>
                  </a:lnTo>
                  <a:lnTo>
                    <a:pt x="2513202" y="2114549"/>
                  </a:lnTo>
                  <a:close/>
                </a:path>
                <a:path w="9865995" h="2114550">
                  <a:moveTo>
                    <a:pt x="2494153" y="2114549"/>
                  </a:moveTo>
                  <a:lnTo>
                    <a:pt x="2484628" y="2114549"/>
                  </a:lnTo>
                  <a:lnTo>
                    <a:pt x="2484628" y="2107852"/>
                  </a:lnTo>
                  <a:lnTo>
                    <a:pt x="2494153" y="2107852"/>
                  </a:lnTo>
                  <a:lnTo>
                    <a:pt x="2494153" y="2114549"/>
                  </a:lnTo>
                  <a:close/>
                </a:path>
                <a:path w="9865995" h="2114550">
                  <a:moveTo>
                    <a:pt x="2475103" y="2114549"/>
                  </a:moveTo>
                  <a:lnTo>
                    <a:pt x="2465578" y="2114549"/>
                  </a:lnTo>
                  <a:lnTo>
                    <a:pt x="2465578" y="2107852"/>
                  </a:lnTo>
                  <a:lnTo>
                    <a:pt x="2475103" y="2107852"/>
                  </a:lnTo>
                  <a:lnTo>
                    <a:pt x="2475103" y="2114549"/>
                  </a:lnTo>
                  <a:close/>
                </a:path>
                <a:path w="9865995" h="2114550">
                  <a:moveTo>
                    <a:pt x="2456053" y="2114549"/>
                  </a:moveTo>
                  <a:lnTo>
                    <a:pt x="2446528" y="2114549"/>
                  </a:lnTo>
                  <a:lnTo>
                    <a:pt x="2446528" y="2107852"/>
                  </a:lnTo>
                  <a:lnTo>
                    <a:pt x="2456053" y="2107852"/>
                  </a:lnTo>
                  <a:lnTo>
                    <a:pt x="2456053" y="2114549"/>
                  </a:lnTo>
                  <a:close/>
                </a:path>
                <a:path w="9865995" h="2114550">
                  <a:moveTo>
                    <a:pt x="2437003" y="2114549"/>
                  </a:moveTo>
                  <a:lnTo>
                    <a:pt x="2427477" y="2114549"/>
                  </a:lnTo>
                  <a:lnTo>
                    <a:pt x="2427477" y="2107852"/>
                  </a:lnTo>
                  <a:lnTo>
                    <a:pt x="2437003" y="2107852"/>
                  </a:lnTo>
                  <a:lnTo>
                    <a:pt x="2437003" y="2114549"/>
                  </a:lnTo>
                  <a:close/>
                </a:path>
                <a:path w="9865995" h="2114550">
                  <a:moveTo>
                    <a:pt x="2417953" y="2114549"/>
                  </a:moveTo>
                  <a:lnTo>
                    <a:pt x="2408427" y="2114549"/>
                  </a:lnTo>
                  <a:lnTo>
                    <a:pt x="2408427" y="2107852"/>
                  </a:lnTo>
                  <a:lnTo>
                    <a:pt x="2417953" y="2107852"/>
                  </a:lnTo>
                  <a:lnTo>
                    <a:pt x="2417953" y="2114549"/>
                  </a:lnTo>
                  <a:close/>
                </a:path>
                <a:path w="9865995" h="2114550">
                  <a:moveTo>
                    <a:pt x="2398903" y="2114549"/>
                  </a:moveTo>
                  <a:lnTo>
                    <a:pt x="2389378" y="2114549"/>
                  </a:lnTo>
                  <a:lnTo>
                    <a:pt x="2389378" y="2107852"/>
                  </a:lnTo>
                  <a:lnTo>
                    <a:pt x="2398903" y="2107852"/>
                  </a:lnTo>
                  <a:lnTo>
                    <a:pt x="2398903" y="2114549"/>
                  </a:lnTo>
                  <a:close/>
                </a:path>
                <a:path w="9865995" h="2114550">
                  <a:moveTo>
                    <a:pt x="2379853" y="2114549"/>
                  </a:moveTo>
                  <a:lnTo>
                    <a:pt x="2370328" y="2114549"/>
                  </a:lnTo>
                  <a:lnTo>
                    <a:pt x="2370328" y="2107852"/>
                  </a:lnTo>
                  <a:lnTo>
                    <a:pt x="2379853" y="2107852"/>
                  </a:lnTo>
                  <a:lnTo>
                    <a:pt x="2379853" y="2114549"/>
                  </a:lnTo>
                  <a:close/>
                </a:path>
                <a:path w="9865995" h="2114550">
                  <a:moveTo>
                    <a:pt x="2360803" y="2114549"/>
                  </a:moveTo>
                  <a:lnTo>
                    <a:pt x="2351278" y="2114549"/>
                  </a:lnTo>
                  <a:lnTo>
                    <a:pt x="2351278" y="2107852"/>
                  </a:lnTo>
                  <a:lnTo>
                    <a:pt x="2360803" y="2107852"/>
                  </a:lnTo>
                  <a:lnTo>
                    <a:pt x="2360803" y="2114549"/>
                  </a:lnTo>
                  <a:close/>
                </a:path>
                <a:path w="9865995" h="2114550">
                  <a:moveTo>
                    <a:pt x="2341752" y="2114549"/>
                  </a:moveTo>
                  <a:lnTo>
                    <a:pt x="2332228" y="2114549"/>
                  </a:lnTo>
                  <a:lnTo>
                    <a:pt x="2332228" y="2107852"/>
                  </a:lnTo>
                  <a:lnTo>
                    <a:pt x="2341752" y="2107852"/>
                  </a:lnTo>
                  <a:lnTo>
                    <a:pt x="2341752" y="2114549"/>
                  </a:lnTo>
                  <a:close/>
                </a:path>
                <a:path w="9865995" h="2114550">
                  <a:moveTo>
                    <a:pt x="2322702" y="2114549"/>
                  </a:moveTo>
                  <a:lnTo>
                    <a:pt x="2313178" y="2114549"/>
                  </a:lnTo>
                  <a:lnTo>
                    <a:pt x="2313178" y="2107852"/>
                  </a:lnTo>
                  <a:lnTo>
                    <a:pt x="2322702" y="2107852"/>
                  </a:lnTo>
                  <a:lnTo>
                    <a:pt x="2322702" y="2114549"/>
                  </a:lnTo>
                  <a:close/>
                </a:path>
                <a:path w="9865995" h="2114550">
                  <a:moveTo>
                    <a:pt x="2303653" y="2114549"/>
                  </a:moveTo>
                  <a:lnTo>
                    <a:pt x="2294128" y="2114549"/>
                  </a:lnTo>
                  <a:lnTo>
                    <a:pt x="2294128" y="2107852"/>
                  </a:lnTo>
                  <a:lnTo>
                    <a:pt x="2303653" y="2107852"/>
                  </a:lnTo>
                  <a:lnTo>
                    <a:pt x="2303653" y="2114549"/>
                  </a:lnTo>
                  <a:close/>
                </a:path>
                <a:path w="9865995" h="2114550">
                  <a:moveTo>
                    <a:pt x="2284603" y="2114549"/>
                  </a:moveTo>
                  <a:lnTo>
                    <a:pt x="2275078" y="2114549"/>
                  </a:lnTo>
                  <a:lnTo>
                    <a:pt x="2275078" y="2107852"/>
                  </a:lnTo>
                  <a:lnTo>
                    <a:pt x="2284603" y="2107852"/>
                  </a:lnTo>
                  <a:lnTo>
                    <a:pt x="2284603" y="2114549"/>
                  </a:lnTo>
                  <a:close/>
                </a:path>
                <a:path w="9865995" h="2114550">
                  <a:moveTo>
                    <a:pt x="2265553" y="2114549"/>
                  </a:moveTo>
                  <a:lnTo>
                    <a:pt x="2256028" y="2114549"/>
                  </a:lnTo>
                  <a:lnTo>
                    <a:pt x="2256028" y="2107852"/>
                  </a:lnTo>
                  <a:lnTo>
                    <a:pt x="2265553" y="2107852"/>
                  </a:lnTo>
                  <a:lnTo>
                    <a:pt x="2265553" y="2114549"/>
                  </a:lnTo>
                  <a:close/>
                </a:path>
                <a:path w="9865995" h="2114550">
                  <a:moveTo>
                    <a:pt x="2246503" y="2114549"/>
                  </a:moveTo>
                  <a:lnTo>
                    <a:pt x="2236977" y="2114549"/>
                  </a:lnTo>
                  <a:lnTo>
                    <a:pt x="2236977" y="2107852"/>
                  </a:lnTo>
                  <a:lnTo>
                    <a:pt x="2246503" y="2107852"/>
                  </a:lnTo>
                  <a:lnTo>
                    <a:pt x="2246503" y="2114549"/>
                  </a:lnTo>
                  <a:close/>
                </a:path>
                <a:path w="9865995" h="2114550">
                  <a:moveTo>
                    <a:pt x="2227453" y="2114549"/>
                  </a:moveTo>
                  <a:lnTo>
                    <a:pt x="2217927" y="2114549"/>
                  </a:lnTo>
                  <a:lnTo>
                    <a:pt x="2217927" y="2107852"/>
                  </a:lnTo>
                  <a:lnTo>
                    <a:pt x="2227453" y="2107852"/>
                  </a:lnTo>
                  <a:lnTo>
                    <a:pt x="2227453" y="2114549"/>
                  </a:lnTo>
                  <a:close/>
                </a:path>
                <a:path w="9865995" h="2114550">
                  <a:moveTo>
                    <a:pt x="2208403" y="2114549"/>
                  </a:moveTo>
                  <a:lnTo>
                    <a:pt x="2198878" y="2114549"/>
                  </a:lnTo>
                  <a:lnTo>
                    <a:pt x="2198878" y="2107852"/>
                  </a:lnTo>
                  <a:lnTo>
                    <a:pt x="2208403" y="2107852"/>
                  </a:lnTo>
                  <a:lnTo>
                    <a:pt x="2208403" y="2114549"/>
                  </a:lnTo>
                  <a:close/>
                </a:path>
                <a:path w="9865995" h="2114550">
                  <a:moveTo>
                    <a:pt x="2189353" y="2114549"/>
                  </a:moveTo>
                  <a:lnTo>
                    <a:pt x="2179828" y="2114549"/>
                  </a:lnTo>
                  <a:lnTo>
                    <a:pt x="2179828" y="2107852"/>
                  </a:lnTo>
                  <a:lnTo>
                    <a:pt x="2189353" y="2107852"/>
                  </a:lnTo>
                  <a:lnTo>
                    <a:pt x="2189353" y="2114549"/>
                  </a:lnTo>
                  <a:close/>
                </a:path>
                <a:path w="9865995" h="2114550">
                  <a:moveTo>
                    <a:pt x="2170303" y="2114549"/>
                  </a:moveTo>
                  <a:lnTo>
                    <a:pt x="2160778" y="2114549"/>
                  </a:lnTo>
                  <a:lnTo>
                    <a:pt x="2160778" y="2107852"/>
                  </a:lnTo>
                  <a:lnTo>
                    <a:pt x="2170303" y="2107852"/>
                  </a:lnTo>
                  <a:lnTo>
                    <a:pt x="2170303" y="2114549"/>
                  </a:lnTo>
                  <a:close/>
                </a:path>
                <a:path w="9865995" h="2114550">
                  <a:moveTo>
                    <a:pt x="2151253" y="2114549"/>
                  </a:moveTo>
                  <a:lnTo>
                    <a:pt x="2141728" y="2114549"/>
                  </a:lnTo>
                  <a:lnTo>
                    <a:pt x="2141728" y="2107852"/>
                  </a:lnTo>
                  <a:lnTo>
                    <a:pt x="2151253" y="2107852"/>
                  </a:lnTo>
                  <a:lnTo>
                    <a:pt x="2151253" y="2114549"/>
                  </a:lnTo>
                  <a:close/>
                </a:path>
                <a:path w="9865995" h="2114550">
                  <a:moveTo>
                    <a:pt x="2132202" y="2114549"/>
                  </a:moveTo>
                  <a:lnTo>
                    <a:pt x="2122678" y="2114549"/>
                  </a:lnTo>
                  <a:lnTo>
                    <a:pt x="2122678" y="2107852"/>
                  </a:lnTo>
                  <a:lnTo>
                    <a:pt x="2132202" y="2107852"/>
                  </a:lnTo>
                  <a:lnTo>
                    <a:pt x="2132202" y="2114549"/>
                  </a:lnTo>
                  <a:close/>
                </a:path>
                <a:path w="9865995" h="2114550">
                  <a:moveTo>
                    <a:pt x="2113153" y="2114549"/>
                  </a:moveTo>
                  <a:lnTo>
                    <a:pt x="2103628" y="2114549"/>
                  </a:lnTo>
                  <a:lnTo>
                    <a:pt x="2103628" y="2107852"/>
                  </a:lnTo>
                  <a:lnTo>
                    <a:pt x="2113153" y="2107852"/>
                  </a:lnTo>
                  <a:lnTo>
                    <a:pt x="2113153" y="2114549"/>
                  </a:lnTo>
                  <a:close/>
                </a:path>
                <a:path w="9865995" h="2114550">
                  <a:moveTo>
                    <a:pt x="2094103" y="2114549"/>
                  </a:moveTo>
                  <a:lnTo>
                    <a:pt x="2084578" y="2114549"/>
                  </a:lnTo>
                  <a:lnTo>
                    <a:pt x="2084578" y="2107852"/>
                  </a:lnTo>
                  <a:lnTo>
                    <a:pt x="2094103" y="2107852"/>
                  </a:lnTo>
                  <a:lnTo>
                    <a:pt x="2094103" y="2114549"/>
                  </a:lnTo>
                  <a:close/>
                </a:path>
                <a:path w="9865995" h="2114550">
                  <a:moveTo>
                    <a:pt x="2075053" y="2114549"/>
                  </a:moveTo>
                  <a:lnTo>
                    <a:pt x="2065528" y="2114549"/>
                  </a:lnTo>
                  <a:lnTo>
                    <a:pt x="2065528" y="2107852"/>
                  </a:lnTo>
                  <a:lnTo>
                    <a:pt x="2075053" y="2107852"/>
                  </a:lnTo>
                  <a:lnTo>
                    <a:pt x="2075053" y="2114549"/>
                  </a:lnTo>
                  <a:close/>
                </a:path>
                <a:path w="9865995" h="2114550">
                  <a:moveTo>
                    <a:pt x="2056003" y="2114549"/>
                  </a:moveTo>
                  <a:lnTo>
                    <a:pt x="2046477" y="2114549"/>
                  </a:lnTo>
                  <a:lnTo>
                    <a:pt x="2046477" y="2107852"/>
                  </a:lnTo>
                  <a:lnTo>
                    <a:pt x="2056003" y="2107852"/>
                  </a:lnTo>
                  <a:lnTo>
                    <a:pt x="2056003" y="2114549"/>
                  </a:lnTo>
                  <a:close/>
                </a:path>
                <a:path w="9865995" h="2114550">
                  <a:moveTo>
                    <a:pt x="2036953" y="2114549"/>
                  </a:moveTo>
                  <a:lnTo>
                    <a:pt x="2027427" y="2114549"/>
                  </a:lnTo>
                  <a:lnTo>
                    <a:pt x="2027427" y="2107852"/>
                  </a:lnTo>
                  <a:lnTo>
                    <a:pt x="2036953" y="2107852"/>
                  </a:lnTo>
                  <a:lnTo>
                    <a:pt x="2036953" y="2114549"/>
                  </a:lnTo>
                  <a:close/>
                </a:path>
                <a:path w="9865995" h="2114550">
                  <a:moveTo>
                    <a:pt x="2017903" y="2114549"/>
                  </a:moveTo>
                  <a:lnTo>
                    <a:pt x="2008378" y="2114549"/>
                  </a:lnTo>
                  <a:lnTo>
                    <a:pt x="2008378" y="2107852"/>
                  </a:lnTo>
                  <a:lnTo>
                    <a:pt x="2017903" y="2107852"/>
                  </a:lnTo>
                  <a:lnTo>
                    <a:pt x="2017903" y="2114549"/>
                  </a:lnTo>
                  <a:close/>
                </a:path>
                <a:path w="9865995" h="2114550">
                  <a:moveTo>
                    <a:pt x="1998853" y="2114549"/>
                  </a:moveTo>
                  <a:lnTo>
                    <a:pt x="1989328" y="2114549"/>
                  </a:lnTo>
                  <a:lnTo>
                    <a:pt x="1989328" y="2107852"/>
                  </a:lnTo>
                  <a:lnTo>
                    <a:pt x="1998853" y="2107852"/>
                  </a:lnTo>
                  <a:lnTo>
                    <a:pt x="1998853" y="2114549"/>
                  </a:lnTo>
                  <a:close/>
                </a:path>
                <a:path w="9865995" h="2114550">
                  <a:moveTo>
                    <a:pt x="1979803" y="2114549"/>
                  </a:moveTo>
                  <a:lnTo>
                    <a:pt x="1970278" y="2114549"/>
                  </a:lnTo>
                  <a:lnTo>
                    <a:pt x="1970278" y="2107852"/>
                  </a:lnTo>
                  <a:lnTo>
                    <a:pt x="1979803" y="2107852"/>
                  </a:lnTo>
                  <a:lnTo>
                    <a:pt x="1979803" y="2114549"/>
                  </a:lnTo>
                  <a:close/>
                </a:path>
                <a:path w="9865995" h="2114550">
                  <a:moveTo>
                    <a:pt x="1960753" y="2114549"/>
                  </a:moveTo>
                  <a:lnTo>
                    <a:pt x="1951228" y="2114549"/>
                  </a:lnTo>
                  <a:lnTo>
                    <a:pt x="1951228" y="2107852"/>
                  </a:lnTo>
                  <a:lnTo>
                    <a:pt x="1960753" y="2107852"/>
                  </a:lnTo>
                  <a:lnTo>
                    <a:pt x="1960753" y="2114549"/>
                  </a:lnTo>
                  <a:close/>
                </a:path>
                <a:path w="9865995" h="2114550">
                  <a:moveTo>
                    <a:pt x="1941702" y="2114549"/>
                  </a:moveTo>
                  <a:lnTo>
                    <a:pt x="1932178" y="2114549"/>
                  </a:lnTo>
                  <a:lnTo>
                    <a:pt x="1932178" y="2107852"/>
                  </a:lnTo>
                  <a:lnTo>
                    <a:pt x="1941702" y="2107852"/>
                  </a:lnTo>
                  <a:lnTo>
                    <a:pt x="1941702" y="2114549"/>
                  </a:lnTo>
                  <a:close/>
                </a:path>
                <a:path w="9865995" h="2114550">
                  <a:moveTo>
                    <a:pt x="1922653" y="2114549"/>
                  </a:moveTo>
                  <a:lnTo>
                    <a:pt x="1913128" y="2114549"/>
                  </a:lnTo>
                  <a:lnTo>
                    <a:pt x="1913128" y="2107852"/>
                  </a:lnTo>
                  <a:lnTo>
                    <a:pt x="1922653" y="2107852"/>
                  </a:lnTo>
                  <a:lnTo>
                    <a:pt x="1922653" y="2114549"/>
                  </a:lnTo>
                  <a:close/>
                </a:path>
                <a:path w="9865995" h="2114550">
                  <a:moveTo>
                    <a:pt x="1903603" y="2114549"/>
                  </a:moveTo>
                  <a:lnTo>
                    <a:pt x="1894078" y="2114549"/>
                  </a:lnTo>
                  <a:lnTo>
                    <a:pt x="1894078" y="2107852"/>
                  </a:lnTo>
                  <a:lnTo>
                    <a:pt x="1903603" y="2107852"/>
                  </a:lnTo>
                  <a:lnTo>
                    <a:pt x="1903603" y="2114549"/>
                  </a:lnTo>
                  <a:close/>
                </a:path>
                <a:path w="9865995" h="2114550">
                  <a:moveTo>
                    <a:pt x="1884553" y="2114549"/>
                  </a:moveTo>
                  <a:lnTo>
                    <a:pt x="1875028" y="2114549"/>
                  </a:lnTo>
                  <a:lnTo>
                    <a:pt x="1875028" y="2107852"/>
                  </a:lnTo>
                  <a:lnTo>
                    <a:pt x="1884553" y="2107852"/>
                  </a:lnTo>
                  <a:lnTo>
                    <a:pt x="1884553" y="2114549"/>
                  </a:lnTo>
                  <a:close/>
                </a:path>
                <a:path w="9865995" h="2114550">
                  <a:moveTo>
                    <a:pt x="1865503" y="2114549"/>
                  </a:moveTo>
                  <a:lnTo>
                    <a:pt x="1855977" y="2114549"/>
                  </a:lnTo>
                  <a:lnTo>
                    <a:pt x="1855977" y="2107852"/>
                  </a:lnTo>
                  <a:lnTo>
                    <a:pt x="1865503" y="2107852"/>
                  </a:lnTo>
                  <a:lnTo>
                    <a:pt x="1865503" y="2114549"/>
                  </a:lnTo>
                  <a:close/>
                </a:path>
                <a:path w="9865995" h="2114550">
                  <a:moveTo>
                    <a:pt x="1846453" y="2114549"/>
                  </a:moveTo>
                  <a:lnTo>
                    <a:pt x="1836927" y="2114549"/>
                  </a:lnTo>
                  <a:lnTo>
                    <a:pt x="1836927" y="2107852"/>
                  </a:lnTo>
                  <a:lnTo>
                    <a:pt x="1846453" y="2107852"/>
                  </a:lnTo>
                  <a:lnTo>
                    <a:pt x="1846453" y="2114549"/>
                  </a:lnTo>
                  <a:close/>
                </a:path>
                <a:path w="9865995" h="2114550">
                  <a:moveTo>
                    <a:pt x="1827403" y="2114549"/>
                  </a:moveTo>
                  <a:lnTo>
                    <a:pt x="1817878" y="2114549"/>
                  </a:lnTo>
                  <a:lnTo>
                    <a:pt x="1817878" y="2107852"/>
                  </a:lnTo>
                  <a:lnTo>
                    <a:pt x="1827403" y="2107852"/>
                  </a:lnTo>
                  <a:lnTo>
                    <a:pt x="1827403" y="2114549"/>
                  </a:lnTo>
                  <a:close/>
                </a:path>
                <a:path w="9865995" h="2114550">
                  <a:moveTo>
                    <a:pt x="1808353" y="2114549"/>
                  </a:moveTo>
                  <a:lnTo>
                    <a:pt x="1798828" y="2114549"/>
                  </a:lnTo>
                  <a:lnTo>
                    <a:pt x="1798828" y="2107852"/>
                  </a:lnTo>
                  <a:lnTo>
                    <a:pt x="1808353" y="2107852"/>
                  </a:lnTo>
                  <a:lnTo>
                    <a:pt x="1808353" y="2114549"/>
                  </a:lnTo>
                  <a:close/>
                </a:path>
                <a:path w="9865995" h="2114550">
                  <a:moveTo>
                    <a:pt x="1789303" y="2114549"/>
                  </a:moveTo>
                  <a:lnTo>
                    <a:pt x="1779778" y="2114549"/>
                  </a:lnTo>
                  <a:lnTo>
                    <a:pt x="1779778" y="2107852"/>
                  </a:lnTo>
                  <a:lnTo>
                    <a:pt x="1789303" y="2107852"/>
                  </a:lnTo>
                  <a:lnTo>
                    <a:pt x="1789303" y="2114549"/>
                  </a:lnTo>
                  <a:close/>
                </a:path>
                <a:path w="9865995" h="2114550">
                  <a:moveTo>
                    <a:pt x="1770253" y="2114549"/>
                  </a:moveTo>
                  <a:lnTo>
                    <a:pt x="1760728" y="2114549"/>
                  </a:lnTo>
                  <a:lnTo>
                    <a:pt x="1760728" y="2107852"/>
                  </a:lnTo>
                  <a:lnTo>
                    <a:pt x="1770253" y="2107852"/>
                  </a:lnTo>
                  <a:lnTo>
                    <a:pt x="1770253" y="2114549"/>
                  </a:lnTo>
                  <a:close/>
                </a:path>
                <a:path w="9865995" h="2114550">
                  <a:moveTo>
                    <a:pt x="1751202" y="2114549"/>
                  </a:moveTo>
                  <a:lnTo>
                    <a:pt x="1741678" y="2114549"/>
                  </a:lnTo>
                  <a:lnTo>
                    <a:pt x="1741678" y="2107852"/>
                  </a:lnTo>
                  <a:lnTo>
                    <a:pt x="1751202" y="2107852"/>
                  </a:lnTo>
                  <a:lnTo>
                    <a:pt x="1751202" y="2114549"/>
                  </a:lnTo>
                  <a:close/>
                </a:path>
                <a:path w="9865995" h="2114550">
                  <a:moveTo>
                    <a:pt x="1732153" y="2114549"/>
                  </a:moveTo>
                  <a:lnTo>
                    <a:pt x="1722628" y="2114549"/>
                  </a:lnTo>
                  <a:lnTo>
                    <a:pt x="1722628" y="2107852"/>
                  </a:lnTo>
                  <a:lnTo>
                    <a:pt x="1732153" y="2107852"/>
                  </a:lnTo>
                  <a:lnTo>
                    <a:pt x="1732153" y="2114549"/>
                  </a:lnTo>
                  <a:close/>
                </a:path>
                <a:path w="9865995" h="2114550">
                  <a:moveTo>
                    <a:pt x="1713103" y="2114549"/>
                  </a:moveTo>
                  <a:lnTo>
                    <a:pt x="1703578" y="2114549"/>
                  </a:lnTo>
                  <a:lnTo>
                    <a:pt x="1703578" y="2107852"/>
                  </a:lnTo>
                  <a:lnTo>
                    <a:pt x="1713103" y="2107852"/>
                  </a:lnTo>
                  <a:lnTo>
                    <a:pt x="1713103" y="2114549"/>
                  </a:lnTo>
                  <a:close/>
                </a:path>
                <a:path w="9865995" h="2114550">
                  <a:moveTo>
                    <a:pt x="1694053" y="2114549"/>
                  </a:moveTo>
                  <a:lnTo>
                    <a:pt x="1684528" y="2114549"/>
                  </a:lnTo>
                  <a:lnTo>
                    <a:pt x="1684528" y="2107852"/>
                  </a:lnTo>
                  <a:lnTo>
                    <a:pt x="1694053" y="2107852"/>
                  </a:lnTo>
                  <a:lnTo>
                    <a:pt x="1694053" y="2114549"/>
                  </a:lnTo>
                  <a:close/>
                </a:path>
                <a:path w="9865995" h="2114550">
                  <a:moveTo>
                    <a:pt x="1675003" y="2114549"/>
                  </a:moveTo>
                  <a:lnTo>
                    <a:pt x="1665478" y="2114549"/>
                  </a:lnTo>
                  <a:lnTo>
                    <a:pt x="1665478" y="2107852"/>
                  </a:lnTo>
                  <a:lnTo>
                    <a:pt x="1675003" y="2107852"/>
                  </a:lnTo>
                  <a:lnTo>
                    <a:pt x="1675003" y="2114549"/>
                  </a:lnTo>
                  <a:close/>
                </a:path>
                <a:path w="9865995" h="2114550">
                  <a:moveTo>
                    <a:pt x="1655953" y="2114549"/>
                  </a:moveTo>
                  <a:lnTo>
                    <a:pt x="1646428" y="2114549"/>
                  </a:lnTo>
                  <a:lnTo>
                    <a:pt x="1646428" y="2107852"/>
                  </a:lnTo>
                  <a:lnTo>
                    <a:pt x="1655953" y="2107852"/>
                  </a:lnTo>
                  <a:lnTo>
                    <a:pt x="1655953" y="2114549"/>
                  </a:lnTo>
                  <a:close/>
                </a:path>
                <a:path w="9865995" h="2114550">
                  <a:moveTo>
                    <a:pt x="1636903" y="2114549"/>
                  </a:moveTo>
                  <a:lnTo>
                    <a:pt x="1627378" y="2114549"/>
                  </a:lnTo>
                  <a:lnTo>
                    <a:pt x="1627378" y="2107852"/>
                  </a:lnTo>
                  <a:lnTo>
                    <a:pt x="1636903" y="2107852"/>
                  </a:lnTo>
                  <a:lnTo>
                    <a:pt x="1636903" y="2114549"/>
                  </a:lnTo>
                  <a:close/>
                </a:path>
                <a:path w="9865995" h="2114550">
                  <a:moveTo>
                    <a:pt x="1617853" y="2114549"/>
                  </a:moveTo>
                  <a:lnTo>
                    <a:pt x="1608328" y="2114549"/>
                  </a:lnTo>
                  <a:lnTo>
                    <a:pt x="1608328" y="2107852"/>
                  </a:lnTo>
                  <a:lnTo>
                    <a:pt x="1617853" y="2107852"/>
                  </a:lnTo>
                  <a:lnTo>
                    <a:pt x="1617853" y="2114549"/>
                  </a:lnTo>
                  <a:close/>
                </a:path>
                <a:path w="9865995" h="2114550">
                  <a:moveTo>
                    <a:pt x="1598803" y="2114549"/>
                  </a:moveTo>
                  <a:lnTo>
                    <a:pt x="1589278" y="2114549"/>
                  </a:lnTo>
                  <a:lnTo>
                    <a:pt x="1589278" y="2107852"/>
                  </a:lnTo>
                  <a:lnTo>
                    <a:pt x="1598803" y="2107852"/>
                  </a:lnTo>
                  <a:lnTo>
                    <a:pt x="1598803" y="2114549"/>
                  </a:lnTo>
                  <a:close/>
                </a:path>
                <a:path w="9865995" h="2114550">
                  <a:moveTo>
                    <a:pt x="1579753" y="2114549"/>
                  </a:moveTo>
                  <a:lnTo>
                    <a:pt x="1570228" y="2114549"/>
                  </a:lnTo>
                  <a:lnTo>
                    <a:pt x="1570228" y="2107852"/>
                  </a:lnTo>
                  <a:lnTo>
                    <a:pt x="1579753" y="2107852"/>
                  </a:lnTo>
                  <a:lnTo>
                    <a:pt x="1579753" y="2114549"/>
                  </a:lnTo>
                  <a:close/>
                </a:path>
                <a:path w="9865995" h="2114550">
                  <a:moveTo>
                    <a:pt x="1560702" y="2114549"/>
                  </a:moveTo>
                  <a:lnTo>
                    <a:pt x="1551178" y="2114549"/>
                  </a:lnTo>
                  <a:lnTo>
                    <a:pt x="1551178" y="2107852"/>
                  </a:lnTo>
                  <a:lnTo>
                    <a:pt x="1560702" y="2107852"/>
                  </a:lnTo>
                  <a:lnTo>
                    <a:pt x="1560702" y="2114549"/>
                  </a:lnTo>
                  <a:close/>
                </a:path>
                <a:path w="9865995" h="2114550">
                  <a:moveTo>
                    <a:pt x="1541653" y="2114549"/>
                  </a:moveTo>
                  <a:lnTo>
                    <a:pt x="1532128" y="2114549"/>
                  </a:lnTo>
                  <a:lnTo>
                    <a:pt x="1532128" y="2107852"/>
                  </a:lnTo>
                  <a:lnTo>
                    <a:pt x="1541653" y="2107852"/>
                  </a:lnTo>
                  <a:lnTo>
                    <a:pt x="1541653" y="2114549"/>
                  </a:lnTo>
                  <a:close/>
                </a:path>
                <a:path w="9865995" h="2114550">
                  <a:moveTo>
                    <a:pt x="1522603" y="2114549"/>
                  </a:moveTo>
                  <a:lnTo>
                    <a:pt x="1513078" y="2114549"/>
                  </a:lnTo>
                  <a:lnTo>
                    <a:pt x="1513078" y="2107852"/>
                  </a:lnTo>
                  <a:lnTo>
                    <a:pt x="1522603" y="2107852"/>
                  </a:lnTo>
                  <a:lnTo>
                    <a:pt x="1522603" y="2114549"/>
                  </a:lnTo>
                  <a:close/>
                </a:path>
                <a:path w="9865995" h="2114550">
                  <a:moveTo>
                    <a:pt x="1503553" y="2114549"/>
                  </a:moveTo>
                  <a:lnTo>
                    <a:pt x="1494028" y="2114549"/>
                  </a:lnTo>
                  <a:lnTo>
                    <a:pt x="1494028" y="2107852"/>
                  </a:lnTo>
                  <a:lnTo>
                    <a:pt x="1503553" y="2107852"/>
                  </a:lnTo>
                  <a:lnTo>
                    <a:pt x="1503553" y="2114549"/>
                  </a:lnTo>
                  <a:close/>
                </a:path>
                <a:path w="9865995" h="2114550">
                  <a:moveTo>
                    <a:pt x="1484503" y="2114549"/>
                  </a:moveTo>
                  <a:lnTo>
                    <a:pt x="1474978" y="2114549"/>
                  </a:lnTo>
                  <a:lnTo>
                    <a:pt x="1474978" y="2107852"/>
                  </a:lnTo>
                  <a:lnTo>
                    <a:pt x="1484503" y="2107852"/>
                  </a:lnTo>
                  <a:lnTo>
                    <a:pt x="1484503" y="2114549"/>
                  </a:lnTo>
                  <a:close/>
                </a:path>
                <a:path w="9865995" h="2114550">
                  <a:moveTo>
                    <a:pt x="1465453" y="2114549"/>
                  </a:moveTo>
                  <a:lnTo>
                    <a:pt x="1455928" y="2114549"/>
                  </a:lnTo>
                  <a:lnTo>
                    <a:pt x="1455928" y="2107852"/>
                  </a:lnTo>
                  <a:lnTo>
                    <a:pt x="1465453" y="2107852"/>
                  </a:lnTo>
                  <a:lnTo>
                    <a:pt x="1465453" y="2114549"/>
                  </a:lnTo>
                  <a:close/>
                </a:path>
                <a:path w="9865995" h="2114550">
                  <a:moveTo>
                    <a:pt x="1446403" y="2114549"/>
                  </a:moveTo>
                  <a:lnTo>
                    <a:pt x="1436878" y="2114549"/>
                  </a:lnTo>
                  <a:lnTo>
                    <a:pt x="1436878" y="2107852"/>
                  </a:lnTo>
                  <a:lnTo>
                    <a:pt x="1446403" y="2107852"/>
                  </a:lnTo>
                  <a:lnTo>
                    <a:pt x="1446403" y="2114549"/>
                  </a:lnTo>
                  <a:close/>
                </a:path>
                <a:path w="9865995" h="2114550">
                  <a:moveTo>
                    <a:pt x="1427353" y="2114549"/>
                  </a:moveTo>
                  <a:lnTo>
                    <a:pt x="1417828" y="2114549"/>
                  </a:lnTo>
                  <a:lnTo>
                    <a:pt x="1417828" y="2107852"/>
                  </a:lnTo>
                  <a:lnTo>
                    <a:pt x="1427353" y="2107852"/>
                  </a:lnTo>
                  <a:lnTo>
                    <a:pt x="1427353" y="2114549"/>
                  </a:lnTo>
                  <a:close/>
                </a:path>
                <a:path w="9865995" h="2114550">
                  <a:moveTo>
                    <a:pt x="1408303" y="2114549"/>
                  </a:moveTo>
                  <a:lnTo>
                    <a:pt x="1398778" y="2114549"/>
                  </a:lnTo>
                  <a:lnTo>
                    <a:pt x="1398778" y="2107852"/>
                  </a:lnTo>
                  <a:lnTo>
                    <a:pt x="1408303" y="2107852"/>
                  </a:lnTo>
                  <a:lnTo>
                    <a:pt x="1408303" y="2114549"/>
                  </a:lnTo>
                  <a:close/>
                </a:path>
                <a:path w="9865995" h="2114550">
                  <a:moveTo>
                    <a:pt x="1389253" y="2114549"/>
                  </a:moveTo>
                  <a:lnTo>
                    <a:pt x="1379728" y="2114549"/>
                  </a:lnTo>
                  <a:lnTo>
                    <a:pt x="1379728" y="2107852"/>
                  </a:lnTo>
                  <a:lnTo>
                    <a:pt x="1389253" y="2107852"/>
                  </a:lnTo>
                  <a:lnTo>
                    <a:pt x="1389253" y="2114549"/>
                  </a:lnTo>
                  <a:close/>
                </a:path>
                <a:path w="9865995" h="2114550">
                  <a:moveTo>
                    <a:pt x="1370203" y="2114549"/>
                  </a:moveTo>
                  <a:lnTo>
                    <a:pt x="1360678" y="2114549"/>
                  </a:lnTo>
                  <a:lnTo>
                    <a:pt x="1360678" y="2107852"/>
                  </a:lnTo>
                  <a:lnTo>
                    <a:pt x="1370203" y="2107852"/>
                  </a:lnTo>
                  <a:lnTo>
                    <a:pt x="1370203" y="2114549"/>
                  </a:lnTo>
                  <a:close/>
                </a:path>
                <a:path w="9865995" h="2114550">
                  <a:moveTo>
                    <a:pt x="1351153" y="2114549"/>
                  </a:moveTo>
                  <a:lnTo>
                    <a:pt x="1341628" y="2114549"/>
                  </a:lnTo>
                  <a:lnTo>
                    <a:pt x="1341628" y="2107852"/>
                  </a:lnTo>
                  <a:lnTo>
                    <a:pt x="1351153" y="2107852"/>
                  </a:lnTo>
                  <a:lnTo>
                    <a:pt x="1351153" y="2114549"/>
                  </a:lnTo>
                  <a:close/>
                </a:path>
                <a:path w="9865995" h="2114550">
                  <a:moveTo>
                    <a:pt x="1332103" y="2114549"/>
                  </a:moveTo>
                  <a:lnTo>
                    <a:pt x="1322578" y="2114549"/>
                  </a:lnTo>
                  <a:lnTo>
                    <a:pt x="1322578" y="2107852"/>
                  </a:lnTo>
                  <a:lnTo>
                    <a:pt x="1332103" y="2107852"/>
                  </a:lnTo>
                  <a:lnTo>
                    <a:pt x="1332103" y="2114549"/>
                  </a:lnTo>
                  <a:close/>
                </a:path>
                <a:path w="9865995" h="2114550">
                  <a:moveTo>
                    <a:pt x="1313053" y="2114549"/>
                  </a:moveTo>
                  <a:lnTo>
                    <a:pt x="1303528" y="2114549"/>
                  </a:lnTo>
                  <a:lnTo>
                    <a:pt x="1303528" y="2107852"/>
                  </a:lnTo>
                  <a:lnTo>
                    <a:pt x="1313053" y="2107852"/>
                  </a:lnTo>
                  <a:lnTo>
                    <a:pt x="1313053" y="2114549"/>
                  </a:lnTo>
                  <a:close/>
                </a:path>
                <a:path w="9865995" h="2114550">
                  <a:moveTo>
                    <a:pt x="1294003" y="2114549"/>
                  </a:moveTo>
                  <a:lnTo>
                    <a:pt x="1284478" y="2114549"/>
                  </a:lnTo>
                  <a:lnTo>
                    <a:pt x="1284478" y="2107852"/>
                  </a:lnTo>
                  <a:lnTo>
                    <a:pt x="1294003" y="2107852"/>
                  </a:lnTo>
                  <a:lnTo>
                    <a:pt x="1294003" y="2114549"/>
                  </a:lnTo>
                  <a:close/>
                </a:path>
                <a:path w="9865995" h="2114550">
                  <a:moveTo>
                    <a:pt x="1274953" y="2114549"/>
                  </a:moveTo>
                  <a:lnTo>
                    <a:pt x="1265428" y="2114549"/>
                  </a:lnTo>
                  <a:lnTo>
                    <a:pt x="1265428" y="2107852"/>
                  </a:lnTo>
                  <a:lnTo>
                    <a:pt x="1274953" y="2107852"/>
                  </a:lnTo>
                  <a:lnTo>
                    <a:pt x="1274953" y="2114549"/>
                  </a:lnTo>
                  <a:close/>
                </a:path>
                <a:path w="9865995" h="2114550">
                  <a:moveTo>
                    <a:pt x="1255903" y="2114549"/>
                  </a:moveTo>
                  <a:lnTo>
                    <a:pt x="1246378" y="2114549"/>
                  </a:lnTo>
                  <a:lnTo>
                    <a:pt x="1246378" y="2107852"/>
                  </a:lnTo>
                  <a:lnTo>
                    <a:pt x="1255903" y="2107852"/>
                  </a:lnTo>
                  <a:lnTo>
                    <a:pt x="1255903" y="2114549"/>
                  </a:lnTo>
                  <a:close/>
                </a:path>
                <a:path w="9865995" h="2114550">
                  <a:moveTo>
                    <a:pt x="1236853" y="2114549"/>
                  </a:moveTo>
                  <a:lnTo>
                    <a:pt x="1227328" y="2114549"/>
                  </a:lnTo>
                  <a:lnTo>
                    <a:pt x="1227328" y="2107852"/>
                  </a:lnTo>
                  <a:lnTo>
                    <a:pt x="1236853" y="2107852"/>
                  </a:lnTo>
                  <a:lnTo>
                    <a:pt x="1236853" y="2114549"/>
                  </a:lnTo>
                  <a:close/>
                </a:path>
                <a:path w="9865995" h="2114550">
                  <a:moveTo>
                    <a:pt x="1217803" y="2114549"/>
                  </a:moveTo>
                  <a:lnTo>
                    <a:pt x="1208278" y="2114549"/>
                  </a:lnTo>
                  <a:lnTo>
                    <a:pt x="1208278" y="2107852"/>
                  </a:lnTo>
                  <a:lnTo>
                    <a:pt x="1217803" y="2107852"/>
                  </a:lnTo>
                  <a:lnTo>
                    <a:pt x="1217803" y="2114549"/>
                  </a:lnTo>
                  <a:close/>
                </a:path>
                <a:path w="9865995" h="2114550">
                  <a:moveTo>
                    <a:pt x="1198753" y="2114549"/>
                  </a:moveTo>
                  <a:lnTo>
                    <a:pt x="1189228" y="2114549"/>
                  </a:lnTo>
                  <a:lnTo>
                    <a:pt x="1189228" y="2107852"/>
                  </a:lnTo>
                  <a:lnTo>
                    <a:pt x="1198753" y="2107852"/>
                  </a:lnTo>
                  <a:lnTo>
                    <a:pt x="1198753" y="2114549"/>
                  </a:lnTo>
                  <a:close/>
                </a:path>
                <a:path w="9865995" h="2114550">
                  <a:moveTo>
                    <a:pt x="1179703" y="2114549"/>
                  </a:moveTo>
                  <a:lnTo>
                    <a:pt x="1170178" y="2114549"/>
                  </a:lnTo>
                  <a:lnTo>
                    <a:pt x="1170178" y="2107852"/>
                  </a:lnTo>
                  <a:lnTo>
                    <a:pt x="1179703" y="2107852"/>
                  </a:lnTo>
                  <a:lnTo>
                    <a:pt x="1179703" y="2114549"/>
                  </a:lnTo>
                  <a:close/>
                </a:path>
                <a:path w="9865995" h="2114550">
                  <a:moveTo>
                    <a:pt x="1160653" y="2114549"/>
                  </a:moveTo>
                  <a:lnTo>
                    <a:pt x="1151128" y="2114549"/>
                  </a:lnTo>
                  <a:lnTo>
                    <a:pt x="1151128" y="2107852"/>
                  </a:lnTo>
                  <a:lnTo>
                    <a:pt x="1160653" y="2107852"/>
                  </a:lnTo>
                  <a:lnTo>
                    <a:pt x="1160653" y="2114549"/>
                  </a:lnTo>
                  <a:close/>
                </a:path>
                <a:path w="9865995" h="2114550">
                  <a:moveTo>
                    <a:pt x="1141603" y="2114549"/>
                  </a:moveTo>
                  <a:lnTo>
                    <a:pt x="1132078" y="2114549"/>
                  </a:lnTo>
                  <a:lnTo>
                    <a:pt x="1132078" y="2107852"/>
                  </a:lnTo>
                  <a:lnTo>
                    <a:pt x="1141603" y="2107852"/>
                  </a:lnTo>
                  <a:lnTo>
                    <a:pt x="1141603" y="2114549"/>
                  </a:lnTo>
                  <a:close/>
                </a:path>
                <a:path w="9865995" h="2114550">
                  <a:moveTo>
                    <a:pt x="1122553" y="2114549"/>
                  </a:moveTo>
                  <a:lnTo>
                    <a:pt x="1113028" y="2114549"/>
                  </a:lnTo>
                  <a:lnTo>
                    <a:pt x="1113028" y="2107852"/>
                  </a:lnTo>
                  <a:lnTo>
                    <a:pt x="1122553" y="2107852"/>
                  </a:lnTo>
                  <a:lnTo>
                    <a:pt x="1122553" y="2114549"/>
                  </a:lnTo>
                  <a:close/>
                </a:path>
                <a:path w="9865995" h="2114550">
                  <a:moveTo>
                    <a:pt x="1103503" y="2114549"/>
                  </a:moveTo>
                  <a:lnTo>
                    <a:pt x="1093978" y="2114549"/>
                  </a:lnTo>
                  <a:lnTo>
                    <a:pt x="1093978" y="2107852"/>
                  </a:lnTo>
                  <a:lnTo>
                    <a:pt x="1103503" y="2107852"/>
                  </a:lnTo>
                  <a:lnTo>
                    <a:pt x="1103503" y="2114549"/>
                  </a:lnTo>
                  <a:close/>
                </a:path>
                <a:path w="9865995" h="2114550">
                  <a:moveTo>
                    <a:pt x="1084453" y="2114549"/>
                  </a:moveTo>
                  <a:lnTo>
                    <a:pt x="1074928" y="2114549"/>
                  </a:lnTo>
                  <a:lnTo>
                    <a:pt x="1074928" y="2107852"/>
                  </a:lnTo>
                  <a:lnTo>
                    <a:pt x="1084453" y="2107852"/>
                  </a:lnTo>
                  <a:lnTo>
                    <a:pt x="1084453" y="2114549"/>
                  </a:lnTo>
                  <a:close/>
                </a:path>
                <a:path w="9865995" h="2114550">
                  <a:moveTo>
                    <a:pt x="1065403" y="2114549"/>
                  </a:moveTo>
                  <a:lnTo>
                    <a:pt x="1055878" y="2114549"/>
                  </a:lnTo>
                  <a:lnTo>
                    <a:pt x="1055878" y="2107852"/>
                  </a:lnTo>
                  <a:lnTo>
                    <a:pt x="1065403" y="2107852"/>
                  </a:lnTo>
                  <a:lnTo>
                    <a:pt x="1065403" y="2114549"/>
                  </a:lnTo>
                  <a:close/>
                </a:path>
                <a:path w="9865995" h="2114550">
                  <a:moveTo>
                    <a:pt x="1046353" y="2114549"/>
                  </a:moveTo>
                  <a:lnTo>
                    <a:pt x="1036828" y="2114549"/>
                  </a:lnTo>
                  <a:lnTo>
                    <a:pt x="1036828" y="2107852"/>
                  </a:lnTo>
                  <a:lnTo>
                    <a:pt x="1046353" y="2107852"/>
                  </a:lnTo>
                  <a:lnTo>
                    <a:pt x="1046353" y="2114549"/>
                  </a:lnTo>
                  <a:close/>
                </a:path>
                <a:path w="9865995" h="2114550">
                  <a:moveTo>
                    <a:pt x="1027303" y="2114549"/>
                  </a:moveTo>
                  <a:lnTo>
                    <a:pt x="1017778" y="2114549"/>
                  </a:lnTo>
                  <a:lnTo>
                    <a:pt x="1017778" y="2107852"/>
                  </a:lnTo>
                  <a:lnTo>
                    <a:pt x="1027303" y="2107852"/>
                  </a:lnTo>
                  <a:lnTo>
                    <a:pt x="1027303" y="2114549"/>
                  </a:lnTo>
                  <a:close/>
                </a:path>
                <a:path w="9865995" h="2114550">
                  <a:moveTo>
                    <a:pt x="1008253" y="2114549"/>
                  </a:moveTo>
                  <a:lnTo>
                    <a:pt x="998728" y="2114549"/>
                  </a:lnTo>
                  <a:lnTo>
                    <a:pt x="998728" y="2107852"/>
                  </a:lnTo>
                  <a:lnTo>
                    <a:pt x="1008253" y="2107852"/>
                  </a:lnTo>
                  <a:lnTo>
                    <a:pt x="1008253" y="2114549"/>
                  </a:lnTo>
                  <a:close/>
                </a:path>
                <a:path w="9865995" h="2114550">
                  <a:moveTo>
                    <a:pt x="989203" y="2114549"/>
                  </a:moveTo>
                  <a:lnTo>
                    <a:pt x="979678" y="2114549"/>
                  </a:lnTo>
                  <a:lnTo>
                    <a:pt x="979678" y="2107852"/>
                  </a:lnTo>
                  <a:lnTo>
                    <a:pt x="989203" y="2107852"/>
                  </a:lnTo>
                  <a:lnTo>
                    <a:pt x="989203" y="2114549"/>
                  </a:lnTo>
                  <a:close/>
                </a:path>
                <a:path w="9865995" h="2114550">
                  <a:moveTo>
                    <a:pt x="970153" y="2114549"/>
                  </a:moveTo>
                  <a:lnTo>
                    <a:pt x="960628" y="2114549"/>
                  </a:lnTo>
                  <a:lnTo>
                    <a:pt x="960628" y="2107852"/>
                  </a:lnTo>
                  <a:lnTo>
                    <a:pt x="970153" y="2107852"/>
                  </a:lnTo>
                  <a:lnTo>
                    <a:pt x="970153" y="2114549"/>
                  </a:lnTo>
                  <a:close/>
                </a:path>
                <a:path w="9865995" h="2114550">
                  <a:moveTo>
                    <a:pt x="951103" y="2114549"/>
                  </a:moveTo>
                  <a:lnTo>
                    <a:pt x="941578" y="2114549"/>
                  </a:lnTo>
                  <a:lnTo>
                    <a:pt x="941578" y="2107852"/>
                  </a:lnTo>
                  <a:lnTo>
                    <a:pt x="951103" y="2107852"/>
                  </a:lnTo>
                  <a:lnTo>
                    <a:pt x="951103" y="2114549"/>
                  </a:lnTo>
                  <a:close/>
                </a:path>
                <a:path w="9865995" h="2114550">
                  <a:moveTo>
                    <a:pt x="932053" y="2114549"/>
                  </a:moveTo>
                  <a:lnTo>
                    <a:pt x="922528" y="2114549"/>
                  </a:lnTo>
                  <a:lnTo>
                    <a:pt x="922528" y="2107852"/>
                  </a:lnTo>
                  <a:lnTo>
                    <a:pt x="932053" y="2107852"/>
                  </a:lnTo>
                  <a:lnTo>
                    <a:pt x="932053" y="2114549"/>
                  </a:lnTo>
                  <a:close/>
                </a:path>
                <a:path w="9865995" h="2114550">
                  <a:moveTo>
                    <a:pt x="913003" y="2114549"/>
                  </a:moveTo>
                  <a:lnTo>
                    <a:pt x="903478" y="2114549"/>
                  </a:lnTo>
                  <a:lnTo>
                    <a:pt x="903478" y="2107852"/>
                  </a:lnTo>
                  <a:lnTo>
                    <a:pt x="913003" y="2107852"/>
                  </a:lnTo>
                  <a:lnTo>
                    <a:pt x="913003" y="2114549"/>
                  </a:lnTo>
                  <a:close/>
                </a:path>
                <a:path w="9865995" h="2114550">
                  <a:moveTo>
                    <a:pt x="893953" y="2114549"/>
                  </a:moveTo>
                  <a:lnTo>
                    <a:pt x="884428" y="2114549"/>
                  </a:lnTo>
                  <a:lnTo>
                    <a:pt x="884428" y="2107852"/>
                  </a:lnTo>
                  <a:lnTo>
                    <a:pt x="893953" y="2107852"/>
                  </a:lnTo>
                  <a:lnTo>
                    <a:pt x="893953" y="2114549"/>
                  </a:lnTo>
                  <a:close/>
                </a:path>
                <a:path w="9865995" h="2114550">
                  <a:moveTo>
                    <a:pt x="874903" y="2114549"/>
                  </a:moveTo>
                  <a:lnTo>
                    <a:pt x="865378" y="2114549"/>
                  </a:lnTo>
                  <a:lnTo>
                    <a:pt x="865378" y="2107852"/>
                  </a:lnTo>
                  <a:lnTo>
                    <a:pt x="874903" y="2107852"/>
                  </a:lnTo>
                  <a:lnTo>
                    <a:pt x="874903" y="2114549"/>
                  </a:lnTo>
                  <a:close/>
                </a:path>
                <a:path w="9865995" h="2114550">
                  <a:moveTo>
                    <a:pt x="855853" y="2114549"/>
                  </a:moveTo>
                  <a:lnTo>
                    <a:pt x="846328" y="2114549"/>
                  </a:lnTo>
                  <a:lnTo>
                    <a:pt x="846328" y="2107852"/>
                  </a:lnTo>
                  <a:lnTo>
                    <a:pt x="855853" y="2107852"/>
                  </a:lnTo>
                  <a:lnTo>
                    <a:pt x="855853" y="2114549"/>
                  </a:lnTo>
                  <a:close/>
                </a:path>
                <a:path w="9865995" h="2114550">
                  <a:moveTo>
                    <a:pt x="836803" y="2114549"/>
                  </a:moveTo>
                  <a:lnTo>
                    <a:pt x="827278" y="2114549"/>
                  </a:lnTo>
                  <a:lnTo>
                    <a:pt x="827278" y="2107852"/>
                  </a:lnTo>
                  <a:lnTo>
                    <a:pt x="836803" y="2107852"/>
                  </a:lnTo>
                  <a:lnTo>
                    <a:pt x="836803" y="2114549"/>
                  </a:lnTo>
                  <a:close/>
                </a:path>
                <a:path w="9865995" h="2114550">
                  <a:moveTo>
                    <a:pt x="817753" y="2114549"/>
                  </a:moveTo>
                  <a:lnTo>
                    <a:pt x="808228" y="2114549"/>
                  </a:lnTo>
                  <a:lnTo>
                    <a:pt x="808228" y="2107852"/>
                  </a:lnTo>
                  <a:lnTo>
                    <a:pt x="817753" y="2107852"/>
                  </a:lnTo>
                  <a:lnTo>
                    <a:pt x="817753" y="2114549"/>
                  </a:lnTo>
                  <a:close/>
                </a:path>
                <a:path w="9865995" h="2114550">
                  <a:moveTo>
                    <a:pt x="798703" y="2114549"/>
                  </a:moveTo>
                  <a:lnTo>
                    <a:pt x="789178" y="2114549"/>
                  </a:lnTo>
                  <a:lnTo>
                    <a:pt x="789178" y="2107852"/>
                  </a:lnTo>
                  <a:lnTo>
                    <a:pt x="798703" y="2107852"/>
                  </a:lnTo>
                  <a:lnTo>
                    <a:pt x="798703" y="2114549"/>
                  </a:lnTo>
                  <a:close/>
                </a:path>
                <a:path w="9865995" h="2114550">
                  <a:moveTo>
                    <a:pt x="779653" y="2114549"/>
                  </a:moveTo>
                  <a:lnTo>
                    <a:pt x="770128" y="2114549"/>
                  </a:lnTo>
                  <a:lnTo>
                    <a:pt x="770128" y="2107852"/>
                  </a:lnTo>
                  <a:lnTo>
                    <a:pt x="779653" y="2107852"/>
                  </a:lnTo>
                  <a:lnTo>
                    <a:pt x="779653" y="2114549"/>
                  </a:lnTo>
                  <a:close/>
                </a:path>
                <a:path w="9865995" h="2114550">
                  <a:moveTo>
                    <a:pt x="760603" y="2114549"/>
                  </a:moveTo>
                  <a:lnTo>
                    <a:pt x="751078" y="2114549"/>
                  </a:lnTo>
                  <a:lnTo>
                    <a:pt x="751078" y="2107852"/>
                  </a:lnTo>
                  <a:lnTo>
                    <a:pt x="760603" y="2107852"/>
                  </a:lnTo>
                  <a:lnTo>
                    <a:pt x="760603" y="2114549"/>
                  </a:lnTo>
                  <a:close/>
                </a:path>
                <a:path w="9865995" h="2114550">
                  <a:moveTo>
                    <a:pt x="741553" y="2114549"/>
                  </a:moveTo>
                  <a:lnTo>
                    <a:pt x="732028" y="2114549"/>
                  </a:lnTo>
                  <a:lnTo>
                    <a:pt x="732028" y="2107852"/>
                  </a:lnTo>
                  <a:lnTo>
                    <a:pt x="741553" y="2107852"/>
                  </a:lnTo>
                  <a:lnTo>
                    <a:pt x="741553" y="2114549"/>
                  </a:lnTo>
                  <a:close/>
                </a:path>
                <a:path w="9865995" h="2114550">
                  <a:moveTo>
                    <a:pt x="722503" y="2114549"/>
                  </a:moveTo>
                  <a:lnTo>
                    <a:pt x="712978" y="2114549"/>
                  </a:lnTo>
                  <a:lnTo>
                    <a:pt x="712978" y="2107852"/>
                  </a:lnTo>
                  <a:lnTo>
                    <a:pt x="722503" y="2107852"/>
                  </a:lnTo>
                  <a:lnTo>
                    <a:pt x="722503" y="2114549"/>
                  </a:lnTo>
                  <a:close/>
                </a:path>
                <a:path w="9865995" h="2114550">
                  <a:moveTo>
                    <a:pt x="703453" y="2114549"/>
                  </a:moveTo>
                  <a:lnTo>
                    <a:pt x="693928" y="2114549"/>
                  </a:lnTo>
                  <a:lnTo>
                    <a:pt x="693928" y="2107852"/>
                  </a:lnTo>
                  <a:lnTo>
                    <a:pt x="703453" y="2107852"/>
                  </a:lnTo>
                  <a:lnTo>
                    <a:pt x="703453" y="2114549"/>
                  </a:lnTo>
                  <a:close/>
                </a:path>
                <a:path w="9865995" h="2114550">
                  <a:moveTo>
                    <a:pt x="684403" y="2114549"/>
                  </a:moveTo>
                  <a:lnTo>
                    <a:pt x="674878" y="2114549"/>
                  </a:lnTo>
                  <a:lnTo>
                    <a:pt x="674878" y="2107852"/>
                  </a:lnTo>
                  <a:lnTo>
                    <a:pt x="684403" y="2107852"/>
                  </a:lnTo>
                  <a:lnTo>
                    <a:pt x="684403" y="2114549"/>
                  </a:lnTo>
                  <a:close/>
                </a:path>
                <a:path w="9865995" h="2114550">
                  <a:moveTo>
                    <a:pt x="665353" y="2114549"/>
                  </a:moveTo>
                  <a:lnTo>
                    <a:pt x="655828" y="2114549"/>
                  </a:lnTo>
                  <a:lnTo>
                    <a:pt x="655828" y="2107852"/>
                  </a:lnTo>
                  <a:lnTo>
                    <a:pt x="665353" y="2107852"/>
                  </a:lnTo>
                  <a:lnTo>
                    <a:pt x="665353" y="2114549"/>
                  </a:lnTo>
                  <a:close/>
                </a:path>
                <a:path w="9865995" h="2114550">
                  <a:moveTo>
                    <a:pt x="646303" y="2114549"/>
                  </a:moveTo>
                  <a:lnTo>
                    <a:pt x="636778" y="2114549"/>
                  </a:lnTo>
                  <a:lnTo>
                    <a:pt x="636778" y="2107852"/>
                  </a:lnTo>
                  <a:lnTo>
                    <a:pt x="646303" y="2107852"/>
                  </a:lnTo>
                  <a:lnTo>
                    <a:pt x="646303" y="2114549"/>
                  </a:lnTo>
                  <a:close/>
                </a:path>
                <a:path w="9865995" h="2114550">
                  <a:moveTo>
                    <a:pt x="627253" y="2114549"/>
                  </a:moveTo>
                  <a:lnTo>
                    <a:pt x="617728" y="2114549"/>
                  </a:lnTo>
                  <a:lnTo>
                    <a:pt x="617728" y="2107852"/>
                  </a:lnTo>
                  <a:lnTo>
                    <a:pt x="627253" y="2107852"/>
                  </a:lnTo>
                  <a:lnTo>
                    <a:pt x="627253" y="2114549"/>
                  </a:lnTo>
                  <a:close/>
                </a:path>
                <a:path w="9865995" h="2114550">
                  <a:moveTo>
                    <a:pt x="608203" y="2114549"/>
                  </a:moveTo>
                  <a:lnTo>
                    <a:pt x="598678" y="2114549"/>
                  </a:lnTo>
                  <a:lnTo>
                    <a:pt x="598678" y="2107852"/>
                  </a:lnTo>
                  <a:lnTo>
                    <a:pt x="608203" y="2107852"/>
                  </a:lnTo>
                  <a:lnTo>
                    <a:pt x="608203" y="2114549"/>
                  </a:lnTo>
                  <a:close/>
                </a:path>
                <a:path w="9865995" h="2114550">
                  <a:moveTo>
                    <a:pt x="589153" y="2114549"/>
                  </a:moveTo>
                  <a:lnTo>
                    <a:pt x="579628" y="2114549"/>
                  </a:lnTo>
                  <a:lnTo>
                    <a:pt x="579628" y="2107852"/>
                  </a:lnTo>
                  <a:lnTo>
                    <a:pt x="589153" y="2107852"/>
                  </a:lnTo>
                  <a:lnTo>
                    <a:pt x="589153" y="2114549"/>
                  </a:lnTo>
                  <a:close/>
                </a:path>
                <a:path w="9865995" h="2114550">
                  <a:moveTo>
                    <a:pt x="570103" y="2114549"/>
                  </a:moveTo>
                  <a:lnTo>
                    <a:pt x="560578" y="2114549"/>
                  </a:lnTo>
                  <a:lnTo>
                    <a:pt x="560578" y="2107852"/>
                  </a:lnTo>
                  <a:lnTo>
                    <a:pt x="570103" y="2107852"/>
                  </a:lnTo>
                  <a:lnTo>
                    <a:pt x="570103" y="2114549"/>
                  </a:lnTo>
                  <a:close/>
                </a:path>
                <a:path w="9865995" h="2114550">
                  <a:moveTo>
                    <a:pt x="551053" y="2114549"/>
                  </a:moveTo>
                  <a:lnTo>
                    <a:pt x="541528" y="2114549"/>
                  </a:lnTo>
                  <a:lnTo>
                    <a:pt x="541528" y="2107852"/>
                  </a:lnTo>
                  <a:lnTo>
                    <a:pt x="551053" y="2107852"/>
                  </a:lnTo>
                  <a:lnTo>
                    <a:pt x="551053" y="2114549"/>
                  </a:lnTo>
                  <a:close/>
                </a:path>
                <a:path w="9865995" h="2114550">
                  <a:moveTo>
                    <a:pt x="532003" y="2114549"/>
                  </a:moveTo>
                  <a:lnTo>
                    <a:pt x="522478" y="2114549"/>
                  </a:lnTo>
                  <a:lnTo>
                    <a:pt x="522478" y="2107852"/>
                  </a:lnTo>
                  <a:lnTo>
                    <a:pt x="532003" y="2107852"/>
                  </a:lnTo>
                  <a:lnTo>
                    <a:pt x="532003" y="2114549"/>
                  </a:lnTo>
                  <a:close/>
                </a:path>
                <a:path w="9865995" h="2114550">
                  <a:moveTo>
                    <a:pt x="512953" y="2114549"/>
                  </a:moveTo>
                  <a:lnTo>
                    <a:pt x="503428" y="2114549"/>
                  </a:lnTo>
                  <a:lnTo>
                    <a:pt x="503428" y="2107852"/>
                  </a:lnTo>
                  <a:lnTo>
                    <a:pt x="512953" y="2107852"/>
                  </a:lnTo>
                  <a:lnTo>
                    <a:pt x="512953" y="2114549"/>
                  </a:lnTo>
                  <a:close/>
                </a:path>
                <a:path w="9865995" h="2114550">
                  <a:moveTo>
                    <a:pt x="493903" y="2114549"/>
                  </a:moveTo>
                  <a:lnTo>
                    <a:pt x="484378" y="2114549"/>
                  </a:lnTo>
                  <a:lnTo>
                    <a:pt x="484378" y="2107852"/>
                  </a:lnTo>
                  <a:lnTo>
                    <a:pt x="493903" y="2107852"/>
                  </a:lnTo>
                  <a:lnTo>
                    <a:pt x="493903" y="2114549"/>
                  </a:lnTo>
                  <a:close/>
                </a:path>
                <a:path w="9865995" h="2114550">
                  <a:moveTo>
                    <a:pt x="474853" y="2114549"/>
                  </a:moveTo>
                  <a:lnTo>
                    <a:pt x="465328" y="2114549"/>
                  </a:lnTo>
                  <a:lnTo>
                    <a:pt x="465328" y="2107852"/>
                  </a:lnTo>
                  <a:lnTo>
                    <a:pt x="474853" y="2107852"/>
                  </a:lnTo>
                  <a:lnTo>
                    <a:pt x="474853" y="2114549"/>
                  </a:lnTo>
                  <a:close/>
                </a:path>
                <a:path w="9865995" h="2114550">
                  <a:moveTo>
                    <a:pt x="455803" y="2114549"/>
                  </a:moveTo>
                  <a:lnTo>
                    <a:pt x="446278" y="2114549"/>
                  </a:lnTo>
                  <a:lnTo>
                    <a:pt x="446278" y="2107852"/>
                  </a:lnTo>
                  <a:lnTo>
                    <a:pt x="455803" y="2107852"/>
                  </a:lnTo>
                  <a:lnTo>
                    <a:pt x="455803" y="2114549"/>
                  </a:lnTo>
                  <a:close/>
                </a:path>
                <a:path w="9865995" h="2114550">
                  <a:moveTo>
                    <a:pt x="436753" y="2114549"/>
                  </a:moveTo>
                  <a:lnTo>
                    <a:pt x="427228" y="2114549"/>
                  </a:lnTo>
                  <a:lnTo>
                    <a:pt x="427228" y="2107852"/>
                  </a:lnTo>
                  <a:lnTo>
                    <a:pt x="436753" y="2107852"/>
                  </a:lnTo>
                  <a:lnTo>
                    <a:pt x="436753" y="2114549"/>
                  </a:lnTo>
                  <a:close/>
                </a:path>
                <a:path w="9865995" h="2114550">
                  <a:moveTo>
                    <a:pt x="417703" y="2114549"/>
                  </a:moveTo>
                  <a:lnTo>
                    <a:pt x="408178" y="2114549"/>
                  </a:lnTo>
                  <a:lnTo>
                    <a:pt x="408178" y="2107852"/>
                  </a:lnTo>
                  <a:lnTo>
                    <a:pt x="417703" y="2107852"/>
                  </a:lnTo>
                  <a:lnTo>
                    <a:pt x="417703" y="2114549"/>
                  </a:lnTo>
                  <a:close/>
                </a:path>
                <a:path w="9865995" h="2114550">
                  <a:moveTo>
                    <a:pt x="398653" y="2114549"/>
                  </a:moveTo>
                  <a:lnTo>
                    <a:pt x="389128" y="2114549"/>
                  </a:lnTo>
                  <a:lnTo>
                    <a:pt x="389128" y="2107852"/>
                  </a:lnTo>
                  <a:lnTo>
                    <a:pt x="398653" y="2107852"/>
                  </a:lnTo>
                  <a:lnTo>
                    <a:pt x="398653" y="2114549"/>
                  </a:lnTo>
                  <a:close/>
                </a:path>
                <a:path w="9865995" h="2114550">
                  <a:moveTo>
                    <a:pt x="379603" y="2114549"/>
                  </a:moveTo>
                  <a:lnTo>
                    <a:pt x="370078" y="2114549"/>
                  </a:lnTo>
                  <a:lnTo>
                    <a:pt x="370078" y="2107852"/>
                  </a:lnTo>
                  <a:lnTo>
                    <a:pt x="379603" y="2107852"/>
                  </a:lnTo>
                  <a:lnTo>
                    <a:pt x="379603" y="2114549"/>
                  </a:lnTo>
                  <a:close/>
                </a:path>
                <a:path w="9865995" h="2114550">
                  <a:moveTo>
                    <a:pt x="360553" y="2114549"/>
                  </a:moveTo>
                  <a:lnTo>
                    <a:pt x="351028" y="2114549"/>
                  </a:lnTo>
                  <a:lnTo>
                    <a:pt x="351028" y="2107852"/>
                  </a:lnTo>
                  <a:lnTo>
                    <a:pt x="360553" y="2107852"/>
                  </a:lnTo>
                  <a:lnTo>
                    <a:pt x="360553" y="2114549"/>
                  </a:lnTo>
                  <a:close/>
                </a:path>
                <a:path w="9865995" h="2114550">
                  <a:moveTo>
                    <a:pt x="341503" y="2114549"/>
                  </a:moveTo>
                  <a:lnTo>
                    <a:pt x="331978" y="2114549"/>
                  </a:lnTo>
                  <a:lnTo>
                    <a:pt x="331978" y="2107852"/>
                  </a:lnTo>
                  <a:lnTo>
                    <a:pt x="341503" y="2107852"/>
                  </a:lnTo>
                  <a:lnTo>
                    <a:pt x="341503" y="2114549"/>
                  </a:lnTo>
                  <a:close/>
                </a:path>
                <a:path w="9865995" h="2114550">
                  <a:moveTo>
                    <a:pt x="322453" y="2114549"/>
                  </a:moveTo>
                  <a:lnTo>
                    <a:pt x="312928" y="2114549"/>
                  </a:lnTo>
                  <a:lnTo>
                    <a:pt x="312928" y="2107852"/>
                  </a:lnTo>
                  <a:lnTo>
                    <a:pt x="322453" y="2107852"/>
                  </a:lnTo>
                  <a:lnTo>
                    <a:pt x="322453" y="2114549"/>
                  </a:lnTo>
                  <a:close/>
                </a:path>
                <a:path w="9865995" h="2114550">
                  <a:moveTo>
                    <a:pt x="303403" y="2114549"/>
                  </a:moveTo>
                  <a:lnTo>
                    <a:pt x="293878" y="2114549"/>
                  </a:lnTo>
                  <a:lnTo>
                    <a:pt x="293878" y="2107852"/>
                  </a:lnTo>
                  <a:lnTo>
                    <a:pt x="303403" y="2107852"/>
                  </a:lnTo>
                  <a:lnTo>
                    <a:pt x="303403" y="2114549"/>
                  </a:lnTo>
                  <a:close/>
                </a:path>
                <a:path w="9865995" h="2114550">
                  <a:moveTo>
                    <a:pt x="284354" y="2114549"/>
                  </a:moveTo>
                  <a:lnTo>
                    <a:pt x="274845" y="2114549"/>
                  </a:lnTo>
                  <a:lnTo>
                    <a:pt x="275111" y="2107646"/>
                  </a:lnTo>
                  <a:lnTo>
                    <a:pt x="278201" y="2107765"/>
                  </a:lnTo>
                  <a:lnTo>
                    <a:pt x="281294" y="2107833"/>
                  </a:lnTo>
                  <a:lnTo>
                    <a:pt x="284388" y="2107848"/>
                  </a:lnTo>
                  <a:lnTo>
                    <a:pt x="284354" y="2114549"/>
                  </a:lnTo>
                  <a:close/>
                </a:path>
                <a:path w="9865995" h="2114550">
                  <a:moveTo>
                    <a:pt x="265340" y="2114549"/>
                  </a:moveTo>
                  <a:lnTo>
                    <a:pt x="255815" y="2114549"/>
                  </a:lnTo>
                  <a:lnTo>
                    <a:pt x="256687" y="2106317"/>
                  </a:lnTo>
                  <a:lnTo>
                    <a:pt x="259747" y="2106641"/>
                  </a:lnTo>
                  <a:lnTo>
                    <a:pt x="262810" y="2106913"/>
                  </a:lnTo>
                  <a:lnTo>
                    <a:pt x="265875" y="2107135"/>
                  </a:lnTo>
                  <a:lnTo>
                    <a:pt x="265340" y="2114549"/>
                  </a:lnTo>
                  <a:close/>
                </a:path>
                <a:path w="9865995" h="2114550">
                  <a:moveTo>
                    <a:pt x="246283" y="2114282"/>
                  </a:moveTo>
                  <a:lnTo>
                    <a:pt x="240778" y="2113846"/>
                  </a:lnTo>
                  <a:lnTo>
                    <a:pt x="236892" y="2112910"/>
                  </a:lnTo>
                  <a:lnTo>
                    <a:pt x="238480" y="2103774"/>
                  </a:lnTo>
                  <a:lnTo>
                    <a:pt x="241495" y="2104298"/>
                  </a:lnTo>
                  <a:lnTo>
                    <a:pt x="244519" y="2104772"/>
                  </a:lnTo>
                  <a:lnTo>
                    <a:pt x="247553" y="2105196"/>
                  </a:lnTo>
                  <a:lnTo>
                    <a:pt x="246283" y="2114282"/>
                  </a:lnTo>
                  <a:close/>
                </a:path>
                <a:path w="9865995" h="2114550">
                  <a:moveTo>
                    <a:pt x="227657" y="2110686"/>
                  </a:moveTo>
                  <a:lnTo>
                    <a:pt x="218388" y="2108454"/>
                  </a:lnTo>
                  <a:lnTo>
                    <a:pt x="220443" y="2100015"/>
                  </a:lnTo>
                  <a:lnTo>
                    <a:pt x="223435" y="2100743"/>
                  </a:lnTo>
                  <a:lnTo>
                    <a:pt x="226439" y="2101422"/>
                  </a:lnTo>
                  <a:lnTo>
                    <a:pt x="229456" y="2102050"/>
                  </a:lnTo>
                  <a:lnTo>
                    <a:pt x="227657" y="2110686"/>
                  </a:lnTo>
                  <a:close/>
                </a:path>
                <a:path w="9865995" h="2114550">
                  <a:moveTo>
                    <a:pt x="209130" y="2106224"/>
                  </a:moveTo>
                  <a:lnTo>
                    <a:pt x="199858" y="2103990"/>
                  </a:lnTo>
                  <a:lnTo>
                    <a:pt x="202676" y="2095056"/>
                  </a:lnTo>
                  <a:lnTo>
                    <a:pt x="205608" y="2095981"/>
                  </a:lnTo>
                  <a:lnTo>
                    <a:pt x="208554" y="2096856"/>
                  </a:lnTo>
                  <a:lnTo>
                    <a:pt x="211514" y="2097683"/>
                  </a:lnTo>
                  <a:lnTo>
                    <a:pt x="209130" y="2106224"/>
                  </a:lnTo>
                  <a:close/>
                </a:path>
                <a:path w="9865995" h="2114550">
                  <a:moveTo>
                    <a:pt x="190910" y="2100724"/>
                  </a:moveTo>
                  <a:lnTo>
                    <a:pt x="182121" y="2097083"/>
                  </a:lnTo>
                  <a:lnTo>
                    <a:pt x="185304" y="2088931"/>
                  </a:lnTo>
                  <a:lnTo>
                    <a:pt x="188164" y="2090048"/>
                  </a:lnTo>
                  <a:lnTo>
                    <a:pt x="191042" y="2091117"/>
                  </a:lnTo>
                  <a:lnTo>
                    <a:pt x="193938" y="2092138"/>
                  </a:lnTo>
                  <a:lnTo>
                    <a:pt x="190910" y="2100724"/>
                  </a:lnTo>
                  <a:close/>
                </a:path>
                <a:path w="9865995" h="2114550">
                  <a:moveTo>
                    <a:pt x="173345" y="2093448"/>
                  </a:moveTo>
                  <a:lnTo>
                    <a:pt x="164560" y="2089810"/>
                  </a:lnTo>
                  <a:lnTo>
                    <a:pt x="168384" y="2081665"/>
                  </a:lnTo>
                  <a:lnTo>
                    <a:pt x="171159" y="2082968"/>
                  </a:lnTo>
                  <a:lnTo>
                    <a:pt x="173959" y="2084226"/>
                  </a:lnTo>
                  <a:lnTo>
                    <a:pt x="176785" y="2085439"/>
                  </a:lnTo>
                  <a:lnTo>
                    <a:pt x="173345" y="2093448"/>
                  </a:lnTo>
                  <a:close/>
                </a:path>
                <a:path w="9865995" h="2114550">
                  <a:moveTo>
                    <a:pt x="155776" y="2086099"/>
                  </a:moveTo>
                  <a:lnTo>
                    <a:pt x="147635" y="2081118"/>
                  </a:lnTo>
                  <a:lnTo>
                    <a:pt x="151973" y="2073282"/>
                  </a:lnTo>
                  <a:lnTo>
                    <a:pt x="154664" y="2074771"/>
                  </a:lnTo>
                  <a:lnTo>
                    <a:pt x="157376" y="2076214"/>
                  </a:lnTo>
                  <a:lnTo>
                    <a:pt x="160111" y="2077611"/>
                  </a:lnTo>
                  <a:lnTo>
                    <a:pt x="155776" y="2086099"/>
                  </a:lnTo>
                  <a:close/>
                </a:path>
                <a:path w="9865995" h="2114550">
                  <a:moveTo>
                    <a:pt x="139510" y="2076148"/>
                  </a:moveTo>
                  <a:lnTo>
                    <a:pt x="131381" y="2071175"/>
                  </a:lnTo>
                  <a:lnTo>
                    <a:pt x="136131" y="2063805"/>
                  </a:lnTo>
                  <a:lnTo>
                    <a:pt x="138719" y="2065473"/>
                  </a:lnTo>
                  <a:lnTo>
                    <a:pt x="141335" y="2067098"/>
                  </a:lnTo>
                  <a:lnTo>
                    <a:pt x="143978" y="2068678"/>
                  </a:lnTo>
                  <a:lnTo>
                    <a:pt x="139510" y="2076148"/>
                  </a:lnTo>
                  <a:close/>
                </a:path>
                <a:path w="9865995" h="2114550">
                  <a:moveTo>
                    <a:pt x="123269" y="2066211"/>
                  </a:moveTo>
                  <a:lnTo>
                    <a:pt x="118010" y="2062994"/>
                  </a:lnTo>
                  <a:lnTo>
                    <a:pt x="115462" y="2060820"/>
                  </a:lnTo>
                  <a:lnTo>
                    <a:pt x="121021" y="2053339"/>
                  </a:lnTo>
                  <a:lnTo>
                    <a:pt x="123476" y="2055163"/>
                  </a:lnTo>
                  <a:lnTo>
                    <a:pt x="125962" y="2056947"/>
                  </a:lnTo>
                  <a:lnTo>
                    <a:pt x="128479" y="2058690"/>
                  </a:lnTo>
                  <a:lnTo>
                    <a:pt x="123269" y="2066211"/>
                  </a:lnTo>
                  <a:close/>
                </a:path>
                <a:path w="9865995" h="2114550">
                  <a:moveTo>
                    <a:pt x="108225" y="2054645"/>
                  </a:moveTo>
                  <a:lnTo>
                    <a:pt x="100989" y="2048470"/>
                  </a:lnTo>
                  <a:lnTo>
                    <a:pt x="106615" y="2041868"/>
                  </a:lnTo>
                  <a:lnTo>
                    <a:pt x="108955" y="2043862"/>
                  </a:lnTo>
                  <a:lnTo>
                    <a:pt x="111327" y="2045816"/>
                  </a:lnTo>
                  <a:lnTo>
                    <a:pt x="113731" y="2047730"/>
                  </a:lnTo>
                  <a:lnTo>
                    <a:pt x="108225" y="2054645"/>
                  </a:lnTo>
                  <a:close/>
                </a:path>
                <a:path w="9865995" h="2114550">
                  <a:moveTo>
                    <a:pt x="93733" y="2042279"/>
                  </a:moveTo>
                  <a:lnTo>
                    <a:pt x="86440" y="2036055"/>
                  </a:lnTo>
                  <a:lnTo>
                    <a:pt x="92935" y="2029394"/>
                  </a:lnTo>
                  <a:lnTo>
                    <a:pt x="95148" y="2031552"/>
                  </a:lnTo>
                  <a:lnTo>
                    <a:pt x="97397" y="2033673"/>
                  </a:lnTo>
                  <a:lnTo>
                    <a:pt x="99681" y="2035755"/>
                  </a:lnTo>
                  <a:lnTo>
                    <a:pt x="93733" y="2042279"/>
                  </a:lnTo>
                  <a:close/>
                </a:path>
                <a:path w="9865995" h="2114550">
                  <a:moveTo>
                    <a:pt x="79786" y="2029133"/>
                  </a:moveTo>
                  <a:lnTo>
                    <a:pt x="73572" y="2021850"/>
                  </a:lnTo>
                  <a:lnTo>
                    <a:pt x="80095" y="2016003"/>
                  </a:lnTo>
                  <a:lnTo>
                    <a:pt x="82154" y="2018300"/>
                  </a:lnTo>
                  <a:lnTo>
                    <a:pt x="84254" y="2020565"/>
                  </a:lnTo>
                  <a:lnTo>
                    <a:pt x="86394" y="2022797"/>
                  </a:lnTo>
                  <a:lnTo>
                    <a:pt x="79786" y="2029133"/>
                  </a:lnTo>
                  <a:close/>
                </a:path>
                <a:path w="9865995" h="2114550">
                  <a:moveTo>
                    <a:pt x="67387" y="2014601"/>
                  </a:moveTo>
                  <a:lnTo>
                    <a:pt x="61213" y="2007367"/>
                  </a:lnTo>
                  <a:lnTo>
                    <a:pt x="68246" y="2001863"/>
                  </a:lnTo>
                  <a:lnTo>
                    <a:pt x="70139" y="2004282"/>
                  </a:lnTo>
                  <a:lnTo>
                    <a:pt x="72072" y="2006669"/>
                  </a:lnTo>
                  <a:lnTo>
                    <a:pt x="74044" y="2009023"/>
                  </a:lnTo>
                  <a:lnTo>
                    <a:pt x="67387" y="2014601"/>
                  </a:lnTo>
                  <a:close/>
                </a:path>
                <a:path w="9865995" h="2114550">
                  <a:moveTo>
                    <a:pt x="55036" y="2000128"/>
                  </a:moveTo>
                  <a:lnTo>
                    <a:pt x="54411" y="1999395"/>
                  </a:lnTo>
                  <a:lnTo>
                    <a:pt x="49953" y="1992108"/>
                  </a:lnTo>
                  <a:lnTo>
                    <a:pt x="57414" y="1987031"/>
                  </a:lnTo>
                  <a:lnTo>
                    <a:pt x="59135" y="1989561"/>
                  </a:lnTo>
                  <a:lnTo>
                    <a:pt x="60933" y="1992108"/>
                  </a:lnTo>
                  <a:lnTo>
                    <a:pt x="62701" y="1994530"/>
                  </a:lnTo>
                  <a:lnTo>
                    <a:pt x="55036" y="2000128"/>
                  </a:lnTo>
                  <a:close/>
                </a:path>
                <a:path w="9865995" h="2114550">
                  <a:moveTo>
                    <a:pt x="44983" y="1983985"/>
                  </a:moveTo>
                  <a:lnTo>
                    <a:pt x="40012" y="1975859"/>
                  </a:lnTo>
                  <a:lnTo>
                    <a:pt x="47548" y="1971437"/>
                  </a:lnTo>
                  <a:lnTo>
                    <a:pt x="49106" y="1974092"/>
                  </a:lnTo>
                  <a:lnTo>
                    <a:pt x="50708" y="1976720"/>
                  </a:lnTo>
                  <a:lnTo>
                    <a:pt x="52354" y="1979322"/>
                  </a:lnTo>
                  <a:lnTo>
                    <a:pt x="44983" y="1983985"/>
                  </a:lnTo>
                  <a:close/>
                </a:path>
                <a:path w="9865995" h="2114550">
                  <a:moveTo>
                    <a:pt x="35040" y="1967732"/>
                  </a:moveTo>
                  <a:lnTo>
                    <a:pt x="31083" y="1961264"/>
                  </a:lnTo>
                  <a:lnTo>
                    <a:pt x="30330" y="1959446"/>
                  </a:lnTo>
                  <a:lnTo>
                    <a:pt x="38752" y="1955232"/>
                  </a:lnTo>
                  <a:lnTo>
                    <a:pt x="40127" y="1957979"/>
                  </a:lnTo>
                  <a:lnTo>
                    <a:pt x="41547" y="1960703"/>
                  </a:lnTo>
                  <a:lnTo>
                    <a:pt x="43013" y="1963404"/>
                  </a:lnTo>
                  <a:lnTo>
                    <a:pt x="35040" y="1967732"/>
                  </a:lnTo>
                  <a:close/>
                </a:path>
                <a:path w="9865995" h="2114550">
                  <a:moveTo>
                    <a:pt x="26683" y="1950641"/>
                  </a:moveTo>
                  <a:lnTo>
                    <a:pt x="23046" y="1941861"/>
                  </a:lnTo>
                  <a:lnTo>
                    <a:pt x="31065" y="1938496"/>
                  </a:lnTo>
                  <a:lnTo>
                    <a:pt x="32252" y="1941325"/>
                  </a:lnTo>
                  <a:lnTo>
                    <a:pt x="33486" y="1944135"/>
                  </a:lnTo>
                  <a:lnTo>
                    <a:pt x="34769" y="1946927"/>
                  </a:lnTo>
                  <a:lnTo>
                    <a:pt x="26683" y="1950641"/>
                  </a:lnTo>
                  <a:close/>
                </a:path>
                <a:path w="9865995" h="2114550">
                  <a:moveTo>
                    <a:pt x="19410" y="1933083"/>
                  </a:moveTo>
                  <a:lnTo>
                    <a:pt x="15767" y="1924287"/>
                  </a:lnTo>
                  <a:lnTo>
                    <a:pt x="24510" y="1921286"/>
                  </a:lnTo>
                  <a:lnTo>
                    <a:pt x="25542" y="1924287"/>
                  </a:lnTo>
                  <a:lnTo>
                    <a:pt x="26552" y="1927078"/>
                  </a:lnTo>
                  <a:lnTo>
                    <a:pt x="27645" y="1929947"/>
                  </a:lnTo>
                  <a:lnTo>
                    <a:pt x="19410" y="1933083"/>
                  </a:lnTo>
                  <a:close/>
                </a:path>
                <a:path w="9865995" h="2114550">
                  <a:moveTo>
                    <a:pt x="12855" y="1915221"/>
                  </a:moveTo>
                  <a:lnTo>
                    <a:pt x="10623" y="1905954"/>
                  </a:lnTo>
                  <a:lnTo>
                    <a:pt x="19112" y="1903661"/>
                  </a:lnTo>
                  <a:lnTo>
                    <a:pt x="19913" y="1906628"/>
                  </a:lnTo>
                  <a:lnTo>
                    <a:pt x="20764" y="1909582"/>
                  </a:lnTo>
                  <a:lnTo>
                    <a:pt x="21665" y="1912522"/>
                  </a:lnTo>
                  <a:lnTo>
                    <a:pt x="12855" y="1915221"/>
                  </a:lnTo>
                  <a:close/>
                </a:path>
                <a:path w="9865995" h="2114550">
                  <a:moveTo>
                    <a:pt x="8393" y="1896695"/>
                  </a:moveTo>
                  <a:lnTo>
                    <a:pt x="6159" y="1887421"/>
                  </a:lnTo>
                  <a:lnTo>
                    <a:pt x="14894" y="1885678"/>
                  </a:lnTo>
                  <a:lnTo>
                    <a:pt x="15496" y="1888700"/>
                  </a:lnTo>
                  <a:lnTo>
                    <a:pt x="16150" y="1891711"/>
                  </a:lnTo>
                  <a:lnTo>
                    <a:pt x="16853" y="1894710"/>
                  </a:lnTo>
                  <a:lnTo>
                    <a:pt x="8393" y="1896695"/>
                  </a:lnTo>
                  <a:close/>
                </a:path>
                <a:path w="9865995" h="2114550">
                  <a:moveTo>
                    <a:pt x="3937" y="1878195"/>
                  </a:moveTo>
                  <a:lnTo>
                    <a:pt x="3559" y="1876627"/>
                  </a:lnTo>
                  <a:lnTo>
                    <a:pt x="2935" y="1868744"/>
                  </a:lnTo>
                  <a:lnTo>
                    <a:pt x="11902" y="1867568"/>
                  </a:lnTo>
                  <a:lnTo>
                    <a:pt x="12301" y="1870605"/>
                  </a:lnTo>
                  <a:lnTo>
                    <a:pt x="12749" y="1873635"/>
                  </a:lnTo>
                  <a:lnTo>
                    <a:pt x="13249" y="1876656"/>
                  </a:lnTo>
                  <a:lnTo>
                    <a:pt x="3937" y="1878195"/>
                  </a:lnTo>
                  <a:close/>
                </a:path>
                <a:path w="9865995" h="2114550">
                  <a:moveTo>
                    <a:pt x="2185" y="1859264"/>
                  </a:moveTo>
                  <a:lnTo>
                    <a:pt x="1433" y="1849772"/>
                  </a:lnTo>
                  <a:lnTo>
                    <a:pt x="10115" y="1849218"/>
                  </a:lnTo>
                  <a:lnTo>
                    <a:pt x="10311" y="1852290"/>
                  </a:lnTo>
                  <a:lnTo>
                    <a:pt x="10558" y="1855357"/>
                  </a:lnTo>
                  <a:lnTo>
                    <a:pt x="10857" y="1858419"/>
                  </a:lnTo>
                  <a:lnTo>
                    <a:pt x="2185" y="1859264"/>
                  </a:lnTo>
                  <a:close/>
                </a:path>
                <a:path w="9865995" h="2114550">
                  <a:moveTo>
                    <a:pt x="679" y="1840243"/>
                  </a:moveTo>
                  <a:lnTo>
                    <a:pt x="0" y="1831656"/>
                  </a:lnTo>
                  <a:lnTo>
                    <a:pt x="0" y="1830663"/>
                  </a:lnTo>
                  <a:lnTo>
                    <a:pt x="9555" y="1830663"/>
                  </a:lnTo>
                  <a:lnTo>
                    <a:pt x="9681" y="1839972"/>
                  </a:lnTo>
                  <a:lnTo>
                    <a:pt x="679" y="1840243"/>
                  </a:lnTo>
                  <a:close/>
                </a:path>
                <a:path w="9865995" h="2114550">
                  <a:moveTo>
                    <a:pt x="9555" y="1821138"/>
                  </a:moveTo>
                  <a:lnTo>
                    <a:pt x="0" y="1821138"/>
                  </a:lnTo>
                  <a:lnTo>
                    <a:pt x="0" y="1811613"/>
                  </a:lnTo>
                  <a:lnTo>
                    <a:pt x="9555" y="1811613"/>
                  </a:lnTo>
                  <a:lnTo>
                    <a:pt x="9555" y="1821138"/>
                  </a:lnTo>
                  <a:close/>
                </a:path>
                <a:path w="9865995" h="2114550">
                  <a:moveTo>
                    <a:pt x="9555" y="1802088"/>
                  </a:moveTo>
                  <a:lnTo>
                    <a:pt x="0" y="1802088"/>
                  </a:lnTo>
                  <a:lnTo>
                    <a:pt x="0" y="1792563"/>
                  </a:lnTo>
                  <a:lnTo>
                    <a:pt x="9555" y="1792563"/>
                  </a:lnTo>
                  <a:lnTo>
                    <a:pt x="9555" y="1802088"/>
                  </a:lnTo>
                  <a:close/>
                </a:path>
                <a:path w="9865995" h="2114550">
                  <a:moveTo>
                    <a:pt x="9555" y="1783038"/>
                  </a:moveTo>
                  <a:lnTo>
                    <a:pt x="0" y="1783038"/>
                  </a:lnTo>
                  <a:lnTo>
                    <a:pt x="0" y="1773513"/>
                  </a:lnTo>
                  <a:lnTo>
                    <a:pt x="9555" y="1773513"/>
                  </a:lnTo>
                  <a:lnTo>
                    <a:pt x="9555" y="1783038"/>
                  </a:lnTo>
                  <a:close/>
                </a:path>
                <a:path w="9865995" h="2114550">
                  <a:moveTo>
                    <a:pt x="9555" y="1763988"/>
                  </a:moveTo>
                  <a:lnTo>
                    <a:pt x="0" y="1763988"/>
                  </a:lnTo>
                  <a:lnTo>
                    <a:pt x="0" y="1754463"/>
                  </a:lnTo>
                  <a:lnTo>
                    <a:pt x="9555" y="1754463"/>
                  </a:lnTo>
                  <a:lnTo>
                    <a:pt x="9555" y="1763988"/>
                  </a:lnTo>
                  <a:close/>
                </a:path>
                <a:path w="9865995" h="2114550">
                  <a:moveTo>
                    <a:pt x="9555" y="1744938"/>
                  </a:moveTo>
                  <a:lnTo>
                    <a:pt x="0" y="1744938"/>
                  </a:lnTo>
                  <a:lnTo>
                    <a:pt x="0" y="1735413"/>
                  </a:lnTo>
                  <a:lnTo>
                    <a:pt x="9555" y="1735413"/>
                  </a:lnTo>
                  <a:lnTo>
                    <a:pt x="9555" y="1744938"/>
                  </a:lnTo>
                  <a:close/>
                </a:path>
                <a:path w="9865995" h="2114550">
                  <a:moveTo>
                    <a:pt x="9555" y="1725888"/>
                  </a:moveTo>
                  <a:lnTo>
                    <a:pt x="0" y="1725888"/>
                  </a:lnTo>
                  <a:lnTo>
                    <a:pt x="0" y="1716363"/>
                  </a:lnTo>
                  <a:lnTo>
                    <a:pt x="9555" y="1716363"/>
                  </a:lnTo>
                  <a:lnTo>
                    <a:pt x="9555" y="1725888"/>
                  </a:lnTo>
                  <a:close/>
                </a:path>
                <a:path w="9865995" h="2114550">
                  <a:moveTo>
                    <a:pt x="9555" y="1706838"/>
                  </a:moveTo>
                  <a:lnTo>
                    <a:pt x="0" y="1706838"/>
                  </a:lnTo>
                  <a:lnTo>
                    <a:pt x="0" y="1697313"/>
                  </a:lnTo>
                  <a:lnTo>
                    <a:pt x="9555" y="1697313"/>
                  </a:lnTo>
                  <a:lnTo>
                    <a:pt x="9555" y="1706838"/>
                  </a:lnTo>
                  <a:close/>
                </a:path>
                <a:path w="9865995" h="2114550">
                  <a:moveTo>
                    <a:pt x="9555" y="1687788"/>
                  </a:moveTo>
                  <a:lnTo>
                    <a:pt x="0" y="1687788"/>
                  </a:lnTo>
                  <a:lnTo>
                    <a:pt x="0" y="1678263"/>
                  </a:lnTo>
                  <a:lnTo>
                    <a:pt x="9555" y="1678263"/>
                  </a:lnTo>
                  <a:lnTo>
                    <a:pt x="9555" y="1687788"/>
                  </a:lnTo>
                  <a:close/>
                </a:path>
                <a:path w="9865995" h="2114550">
                  <a:moveTo>
                    <a:pt x="9555" y="1668738"/>
                  </a:moveTo>
                  <a:lnTo>
                    <a:pt x="0" y="1668738"/>
                  </a:lnTo>
                  <a:lnTo>
                    <a:pt x="0" y="1659213"/>
                  </a:lnTo>
                  <a:lnTo>
                    <a:pt x="9555" y="1659213"/>
                  </a:lnTo>
                  <a:lnTo>
                    <a:pt x="9555" y="1668738"/>
                  </a:lnTo>
                  <a:close/>
                </a:path>
                <a:path w="9865995" h="2114550">
                  <a:moveTo>
                    <a:pt x="9555" y="1649688"/>
                  </a:moveTo>
                  <a:lnTo>
                    <a:pt x="0" y="1649688"/>
                  </a:lnTo>
                  <a:lnTo>
                    <a:pt x="0" y="1640163"/>
                  </a:lnTo>
                  <a:lnTo>
                    <a:pt x="9555" y="1640163"/>
                  </a:lnTo>
                  <a:lnTo>
                    <a:pt x="9555" y="1649688"/>
                  </a:lnTo>
                  <a:close/>
                </a:path>
                <a:path w="9865995" h="2114550">
                  <a:moveTo>
                    <a:pt x="9555" y="1630638"/>
                  </a:moveTo>
                  <a:lnTo>
                    <a:pt x="0" y="1630638"/>
                  </a:lnTo>
                  <a:lnTo>
                    <a:pt x="0" y="1621113"/>
                  </a:lnTo>
                  <a:lnTo>
                    <a:pt x="9555" y="1621113"/>
                  </a:lnTo>
                  <a:lnTo>
                    <a:pt x="9555" y="1630638"/>
                  </a:lnTo>
                  <a:close/>
                </a:path>
                <a:path w="9865995" h="2114550">
                  <a:moveTo>
                    <a:pt x="9555" y="1611588"/>
                  </a:moveTo>
                  <a:lnTo>
                    <a:pt x="0" y="1611588"/>
                  </a:lnTo>
                  <a:lnTo>
                    <a:pt x="0" y="1602063"/>
                  </a:lnTo>
                  <a:lnTo>
                    <a:pt x="9555" y="1602063"/>
                  </a:lnTo>
                  <a:lnTo>
                    <a:pt x="9555" y="1611588"/>
                  </a:lnTo>
                  <a:close/>
                </a:path>
                <a:path w="9865995" h="2114550">
                  <a:moveTo>
                    <a:pt x="9555" y="1592538"/>
                  </a:moveTo>
                  <a:lnTo>
                    <a:pt x="0" y="1592538"/>
                  </a:lnTo>
                  <a:lnTo>
                    <a:pt x="0" y="1583013"/>
                  </a:lnTo>
                  <a:lnTo>
                    <a:pt x="9555" y="1583013"/>
                  </a:lnTo>
                  <a:lnTo>
                    <a:pt x="9555" y="1592538"/>
                  </a:lnTo>
                  <a:close/>
                </a:path>
                <a:path w="9865995" h="2114550">
                  <a:moveTo>
                    <a:pt x="9555" y="1573488"/>
                  </a:moveTo>
                  <a:lnTo>
                    <a:pt x="0" y="1573488"/>
                  </a:lnTo>
                  <a:lnTo>
                    <a:pt x="0" y="1563963"/>
                  </a:lnTo>
                  <a:lnTo>
                    <a:pt x="9555" y="1563963"/>
                  </a:lnTo>
                  <a:lnTo>
                    <a:pt x="9555" y="1573488"/>
                  </a:lnTo>
                  <a:close/>
                </a:path>
                <a:path w="9865995" h="2114550">
                  <a:moveTo>
                    <a:pt x="9555" y="1554438"/>
                  </a:moveTo>
                  <a:lnTo>
                    <a:pt x="0" y="1554438"/>
                  </a:lnTo>
                  <a:lnTo>
                    <a:pt x="0" y="1544913"/>
                  </a:lnTo>
                  <a:lnTo>
                    <a:pt x="9555" y="1544913"/>
                  </a:lnTo>
                  <a:lnTo>
                    <a:pt x="9555" y="1554438"/>
                  </a:lnTo>
                  <a:close/>
                </a:path>
                <a:path w="9865995" h="2114550">
                  <a:moveTo>
                    <a:pt x="9555" y="1535388"/>
                  </a:moveTo>
                  <a:lnTo>
                    <a:pt x="0" y="1535388"/>
                  </a:lnTo>
                  <a:lnTo>
                    <a:pt x="0" y="1525863"/>
                  </a:lnTo>
                  <a:lnTo>
                    <a:pt x="9555" y="1525863"/>
                  </a:lnTo>
                  <a:lnTo>
                    <a:pt x="9555" y="1535388"/>
                  </a:lnTo>
                  <a:close/>
                </a:path>
                <a:path w="9865995" h="2114550">
                  <a:moveTo>
                    <a:pt x="9555" y="1516338"/>
                  </a:moveTo>
                  <a:lnTo>
                    <a:pt x="0" y="1516338"/>
                  </a:lnTo>
                  <a:lnTo>
                    <a:pt x="0" y="1506813"/>
                  </a:lnTo>
                  <a:lnTo>
                    <a:pt x="9555" y="1506813"/>
                  </a:lnTo>
                  <a:lnTo>
                    <a:pt x="9555" y="1516338"/>
                  </a:lnTo>
                  <a:close/>
                </a:path>
                <a:path w="9865995" h="2114550">
                  <a:moveTo>
                    <a:pt x="9555" y="1497288"/>
                  </a:moveTo>
                  <a:lnTo>
                    <a:pt x="0" y="1497288"/>
                  </a:lnTo>
                  <a:lnTo>
                    <a:pt x="0" y="1487763"/>
                  </a:lnTo>
                  <a:lnTo>
                    <a:pt x="9555" y="1487763"/>
                  </a:lnTo>
                  <a:lnTo>
                    <a:pt x="9555" y="1497288"/>
                  </a:lnTo>
                  <a:close/>
                </a:path>
                <a:path w="9865995" h="2114550">
                  <a:moveTo>
                    <a:pt x="9555" y="1478238"/>
                  </a:moveTo>
                  <a:lnTo>
                    <a:pt x="0" y="1478238"/>
                  </a:lnTo>
                  <a:lnTo>
                    <a:pt x="0" y="1468713"/>
                  </a:lnTo>
                  <a:lnTo>
                    <a:pt x="9555" y="1468713"/>
                  </a:lnTo>
                  <a:lnTo>
                    <a:pt x="9555" y="1478238"/>
                  </a:lnTo>
                  <a:close/>
                </a:path>
                <a:path w="9865995" h="2114550">
                  <a:moveTo>
                    <a:pt x="9555" y="1459188"/>
                  </a:moveTo>
                  <a:lnTo>
                    <a:pt x="0" y="1459188"/>
                  </a:lnTo>
                  <a:lnTo>
                    <a:pt x="0" y="1449663"/>
                  </a:lnTo>
                  <a:lnTo>
                    <a:pt x="9555" y="1449663"/>
                  </a:lnTo>
                  <a:lnTo>
                    <a:pt x="9555" y="1459188"/>
                  </a:lnTo>
                  <a:close/>
                </a:path>
                <a:path w="9865995" h="2114550">
                  <a:moveTo>
                    <a:pt x="9555" y="1440138"/>
                  </a:moveTo>
                  <a:lnTo>
                    <a:pt x="0" y="1440138"/>
                  </a:lnTo>
                  <a:lnTo>
                    <a:pt x="0" y="1430613"/>
                  </a:lnTo>
                  <a:lnTo>
                    <a:pt x="9555" y="1430613"/>
                  </a:lnTo>
                  <a:lnTo>
                    <a:pt x="9555" y="1440138"/>
                  </a:lnTo>
                  <a:close/>
                </a:path>
                <a:path w="9865995" h="2114550">
                  <a:moveTo>
                    <a:pt x="9555" y="1421088"/>
                  </a:moveTo>
                  <a:lnTo>
                    <a:pt x="0" y="1421088"/>
                  </a:lnTo>
                  <a:lnTo>
                    <a:pt x="0" y="1411563"/>
                  </a:lnTo>
                  <a:lnTo>
                    <a:pt x="9555" y="1411563"/>
                  </a:lnTo>
                  <a:lnTo>
                    <a:pt x="9555" y="1421088"/>
                  </a:lnTo>
                  <a:close/>
                </a:path>
                <a:path w="9865995" h="2114550">
                  <a:moveTo>
                    <a:pt x="9555" y="1402038"/>
                  </a:moveTo>
                  <a:lnTo>
                    <a:pt x="0" y="1402038"/>
                  </a:lnTo>
                  <a:lnTo>
                    <a:pt x="0" y="1392513"/>
                  </a:lnTo>
                  <a:lnTo>
                    <a:pt x="9555" y="1392513"/>
                  </a:lnTo>
                  <a:lnTo>
                    <a:pt x="9555" y="1402038"/>
                  </a:lnTo>
                  <a:close/>
                </a:path>
                <a:path w="9865995" h="2114550">
                  <a:moveTo>
                    <a:pt x="9555" y="1382988"/>
                  </a:moveTo>
                  <a:lnTo>
                    <a:pt x="0" y="1382988"/>
                  </a:lnTo>
                  <a:lnTo>
                    <a:pt x="0" y="1373463"/>
                  </a:lnTo>
                  <a:lnTo>
                    <a:pt x="9555" y="1373463"/>
                  </a:lnTo>
                  <a:lnTo>
                    <a:pt x="9555" y="1382988"/>
                  </a:lnTo>
                  <a:close/>
                </a:path>
                <a:path w="9865995" h="2114550">
                  <a:moveTo>
                    <a:pt x="9555" y="1363938"/>
                  </a:moveTo>
                  <a:lnTo>
                    <a:pt x="0" y="1363938"/>
                  </a:lnTo>
                  <a:lnTo>
                    <a:pt x="0" y="1354413"/>
                  </a:lnTo>
                  <a:lnTo>
                    <a:pt x="9555" y="1354413"/>
                  </a:lnTo>
                  <a:lnTo>
                    <a:pt x="9555" y="1363938"/>
                  </a:lnTo>
                  <a:close/>
                </a:path>
                <a:path w="9865995" h="2114550">
                  <a:moveTo>
                    <a:pt x="9555" y="1344888"/>
                  </a:moveTo>
                  <a:lnTo>
                    <a:pt x="0" y="1344888"/>
                  </a:lnTo>
                  <a:lnTo>
                    <a:pt x="0" y="1335363"/>
                  </a:lnTo>
                  <a:lnTo>
                    <a:pt x="9555" y="1335363"/>
                  </a:lnTo>
                  <a:lnTo>
                    <a:pt x="9555" y="1344888"/>
                  </a:lnTo>
                  <a:close/>
                </a:path>
                <a:path w="9865995" h="2114550">
                  <a:moveTo>
                    <a:pt x="9555" y="1325838"/>
                  </a:moveTo>
                  <a:lnTo>
                    <a:pt x="0" y="1325838"/>
                  </a:lnTo>
                  <a:lnTo>
                    <a:pt x="0" y="1316313"/>
                  </a:lnTo>
                  <a:lnTo>
                    <a:pt x="9555" y="1316313"/>
                  </a:lnTo>
                  <a:lnTo>
                    <a:pt x="9555" y="1325838"/>
                  </a:lnTo>
                  <a:close/>
                </a:path>
                <a:path w="9865995" h="2114550">
                  <a:moveTo>
                    <a:pt x="9555" y="1306788"/>
                  </a:moveTo>
                  <a:lnTo>
                    <a:pt x="0" y="1306788"/>
                  </a:lnTo>
                  <a:lnTo>
                    <a:pt x="0" y="1297263"/>
                  </a:lnTo>
                  <a:lnTo>
                    <a:pt x="9555" y="1297263"/>
                  </a:lnTo>
                  <a:lnTo>
                    <a:pt x="9555" y="1306788"/>
                  </a:lnTo>
                  <a:close/>
                </a:path>
                <a:path w="9865995" h="2114550">
                  <a:moveTo>
                    <a:pt x="9555" y="1287738"/>
                  </a:moveTo>
                  <a:lnTo>
                    <a:pt x="0" y="1287738"/>
                  </a:lnTo>
                  <a:lnTo>
                    <a:pt x="0" y="1278213"/>
                  </a:lnTo>
                  <a:lnTo>
                    <a:pt x="9555" y="1278213"/>
                  </a:lnTo>
                  <a:lnTo>
                    <a:pt x="9555" y="1287738"/>
                  </a:lnTo>
                  <a:close/>
                </a:path>
                <a:path w="9865995" h="2114550">
                  <a:moveTo>
                    <a:pt x="9555" y="1268688"/>
                  </a:moveTo>
                  <a:lnTo>
                    <a:pt x="0" y="1268688"/>
                  </a:lnTo>
                  <a:lnTo>
                    <a:pt x="0" y="1259163"/>
                  </a:lnTo>
                  <a:lnTo>
                    <a:pt x="9555" y="1259163"/>
                  </a:lnTo>
                  <a:lnTo>
                    <a:pt x="9555" y="1268688"/>
                  </a:lnTo>
                  <a:close/>
                </a:path>
                <a:path w="9865995" h="2114550">
                  <a:moveTo>
                    <a:pt x="9555" y="1249638"/>
                  </a:moveTo>
                  <a:lnTo>
                    <a:pt x="0" y="1249638"/>
                  </a:lnTo>
                  <a:lnTo>
                    <a:pt x="0" y="1240113"/>
                  </a:lnTo>
                  <a:lnTo>
                    <a:pt x="9555" y="1240113"/>
                  </a:lnTo>
                  <a:lnTo>
                    <a:pt x="9555" y="1249638"/>
                  </a:lnTo>
                  <a:close/>
                </a:path>
                <a:path w="9865995" h="2114550">
                  <a:moveTo>
                    <a:pt x="9555" y="1230588"/>
                  </a:moveTo>
                  <a:lnTo>
                    <a:pt x="0" y="1230588"/>
                  </a:lnTo>
                  <a:lnTo>
                    <a:pt x="0" y="1221063"/>
                  </a:lnTo>
                  <a:lnTo>
                    <a:pt x="9555" y="1221063"/>
                  </a:lnTo>
                  <a:lnTo>
                    <a:pt x="9555" y="1230588"/>
                  </a:lnTo>
                  <a:close/>
                </a:path>
                <a:path w="9865995" h="2114550">
                  <a:moveTo>
                    <a:pt x="9555" y="1211538"/>
                  </a:moveTo>
                  <a:lnTo>
                    <a:pt x="0" y="1211538"/>
                  </a:lnTo>
                  <a:lnTo>
                    <a:pt x="0" y="1202013"/>
                  </a:lnTo>
                  <a:lnTo>
                    <a:pt x="9555" y="1202013"/>
                  </a:lnTo>
                  <a:lnTo>
                    <a:pt x="9555" y="1211538"/>
                  </a:lnTo>
                  <a:close/>
                </a:path>
                <a:path w="9865995" h="2114550">
                  <a:moveTo>
                    <a:pt x="9555" y="1192488"/>
                  </a:moveTo>
                  <a:lnTo>
                    <a:pt x="0" y="1192488"/>
                  </a:lnTo>
                  <a:lnTo>
                    <a:pt x="0" y="1182963"/>
                  </a:lnTo>
                  <a:lnTo>
                    <a:pt x="9555" y="1182963"/>
                  </a:lnTo>
                  <a:lnTo>
                    <a:pt x="9555" y="1192488"/>
                  </a:lnTo>
                  <a:close/>
                </a:path>
                <a:path w="9865995" h="2114550">
                  <a:moveTo>
                    <a:pt x="9555" y="1173438"/>
                  </a:moveTo>
                  <a:lnTo>
                    <a:pt x="0" y="1173438"/>
                  </a:lnTo>
                  <a:lnTo>
                    <a:pt x="0" y="1163913"/>
                  </a:lnTo>
                  <a:lnTo>
                    <a:pt x="9555" y="1163913"/>
                  </a:lnTo>
                  <a:lnTo>
                    <a:pt x="9555" y="1173438"/>
                  </a:lnTo>
                  <a:close/>
                </a:path>
                <a:path w="9865995" h="2114550">
                  <a:moveTo>
                    <a:pt x="9555" y="1154388"/>
                  </a:moveTo>
                  <a:lnTo>
                    <a:pt x="0" y="1154388"/>
                  </a:lnTo>
                  <a:lnTo>
                    <a:pt x="0" y="1144863"/>
                  </a:lnTo>
                  <a:lnTo>
                    <a:pt x="9555" y="1144863"/>
                  </a:lnTo>
                  <a:lnTo>
                    <a:pt x="9555" y="1154388"/>
                  </a:lnTo>
                  <a:close/>
                </a:path>
                <a:path w="9865995" h="2114550">
                  <a:moveTo>
                    <a:pt x="9555" y="1135338"/>
                  </a:moveTo>
                  <a:lnTo>
                    <a:pt x="0" y="1135338"/>
                  </a:lnTo>
                  <a:lnTo>
                    <a:pt x="0" y="1125813"/>
                  </a:lnTo>
                  <a:lnTo>
                    <a:pt x="9555" y="1125813"/>
                  </a:lnTo>
                  <a:lnTo>
                    <a:pt x="9555" y="1135338"/>
                  </a:lnTo>
                  <a:close/>
                </a:path>
                <a:path w="9865995" h="2114550">
                  <a:moveTo>
                    <a:pt x="9555" y="1116288"/>
                  </a:moveTo>
                  <a:lnTo>
                    <a:pt x="0" y="1116288"/>
                  </a:lnTo>
                  <a:lnTo>
                    <a:pt x="0" y="1106763"/>
                  </a:lnTo>
                  <a:lnTo>
                    <a:pt x="9555" y="1106763"/>
                  </a:lnTo>
                  <a:lnTo>
                    <a:pt x="9555" y="1116288"/>
                  </a:lnTo>
                  <a:close/>
                </a:path>
                <a:path w="9865995" h="2114550">
                  <a:moveTo>
                    <a:pt x="9555" y="1097238"/>
                  </a:moveTo>
                  <a:lnTo>
                    <a:pt x="0" y="1097238"/>
                  </a:lnTo>
                  <a:lnTo>
                    <a:pt x="0" y="1087713"/>
                  </a:lnTo>
                  <a:lnTo>
                    <a:pt x="9555" y="1087713"/>
                  </a:lnTo>
                  <a:lnTo>
                    <a:pt x="9555" y="1097238"/>
                  </a:lnTo>
                  <a:close/>
                </a:path>
                <a:path w="9865995" h="2114550">
                  <a:moveTo>
                    <a:pt x="9555" y="1078188"/>
                  </a:moveTo>
                  <a:lnTo>
                    <a:pt x="0" y="1078188"/>
                  </a:lnTo>
                  <a:lnTo>
                    <a:pt x="0" y="1068663"/>
                  </a:lnTo>
                  <a:lnTo>
                    <a:pt x="9555" y="1068663"/>
                  </a:lnTo>
                  <a:lnTo>
                    <a:pt x="9555" y="1078188"/>
                  </a:lnTo>
                  <a:close/>
                </a:path>
                <a:path w="9865995" h="2114550">
                  <a:moveTo>
                    <a:pt x="9555" y="1059138"/>
                  </a:moveTo>
                  <a:lnTo>
                    <a:pt x="0" y="1059138"/>
                  </a:lnTo>
                  <a:lnTo>
                    <a:pt x="0" y="1049613"/>
                  </a:lnTo>
                  <a:lnTo>
                    <a:pt x="9555" y="1049613"/>
                  </a:lnTo>
                  <a:lnTo>
                    <a:pt x="9555" y="1059138"/>
                  </a:lnTo>
                  <a:close/>
                </a:path>
                <a:path w="9865995" h="2114550">
                  <a:moveTo>
                    <a:pt x="9555" y="1040088"/>
                  </a:moveTo>
                  <a:lnTo>
                    <a:pt x="0" y="1040088"/>
                  </a:lnTo>
                  <a:lnTo>
                    <a:pt x="0" y="1030563"/>
                  </a:lnTo>
                  <a:lnTo>
                    <a:pt x="9555" y="1030563"/>
                  </a:lnTo>
                  <a:lnTo>
                    <a:pt x="9555" y="1040088"/>
                  </a:lnTo>
                  <a:close/>
                </a:path>
                <a:path w="9865995" h="2114550">
                  <a:moveTo>
                    <a:pt x="9555" y="1021038"/>
                  </a:moveTo>
                  <a:lnTo>
                    <a:pt x="0" y="1021038"/>
                  </a:lnTo>
                  <a:lnTo>
                    <a:pt x="0" y="1011513"/>
                  </a:lnTo>
                  <a:lnTo>
                    <a:pt x="9555" y="1011513"/>
                  </a:lnTo>
                  <a:lnTo>
                    <a:pt x="9555" y="1021038"/>
                  </a:lnTo>
                  <a:close/>
                </a:path>
                <a:path w="9865995" h="2114550">
                  <a:moveTo>
                    <a:pt x="9555" y="1001988"/>
                  </a:moveTo>
                  <a:lnTo>
                    <a:pt x="0" y="1001988"/>
                  </a:lnTo>
                  <a:lnTo>
                    <a:pt x="0" y="992463"/>
                  </a:lnTo>
                  <a:lnTo>
                    <a:pt x="9555" y="992463"/>
                  </a:lnTo>
                  <a:lnTo>
                    <a:pt x="9555" y="1001988"/>
                  </a:lnTo>
                  <a:close/>
                </a:path>
                <a:path w="9865995" h="2114550">
                  <a:moveTo>
                    <a:pt x="9555" y="982938"/>
                  </a:moveTo>
                  <a:lnTo>
                    <a:pt x="0" y="982938"/>
                  </a:lnTo>
                  <a:lnTo>
                    <a:pt x="0" y="973413"/>
                  </a:lnTo>
                  <a:lnTo>
                    <a:pt x="9555" y="973413"/>
                  </a:lnTo>
                  <a:lnTo>
                    <a:pt x="9555" y="982938"/>
                  </a:lnTo>
                  <a:close/>
                </a:path>
                <a:path w="9865995" h="2114550">
                  <a:moveTo>
                    <a:pt x="9555" y="963888"/>
                  </a:moveTo>
                  <a:lnTo>
                    <a:pt x="0" y="963888"/>
                  </a:lnTo>
                  <a:lnTo>
                    <a:pt x="0" y="954363"/>
                  </a:lnTo>
                  <a:lnTo>
                    <a:pt x="9555" y="954363"/>
                  </a:lnTo>
                  <a:lnTo>
                    <a:pt x="9555" y="963888"/>
                  </a:lnTo>
                  <a:close/>
                </a:path>
                <a:path w="9865995" h="2114550">
                  <a:moveTo>
                    <a:pt x="9555" y="944838"/>
                  </a:moveTo>
                  <a:lnTo>
                    <a:pt x="0" y="944838"/>
                  </a:lnTo>
                  <a:lnTo>
                    <a:pt x="0" y="935313"/>
                  </a:lnTo>
                  <a:lnTo>
                    <a:pt x="9555" y="935313"/>
                  </a:lnTo>
                  <a:lnTo>
                    <a:pt x="9555" y="944838"/>
                  </a:lnTo>
                  <a:close/>
                </a:path>
                <a:path w="9865995" h="2114550">
                  <a:moveTo>
                    <a:pt x="9555" y="925788"/>
                  </a:moveTo>
                  <a:lnTo>
                    <a:pt x="0" y="925788"/>
                  </a:lnTo>
                  <a:lnTo>
                    <a:pt x="0" y="916263"/>
                  </a:lnTo>
                  <a:lnTo>
                    <a:pt x="9555" y="916263"/>
                  </a:lnTo>
                  <a:lnTo>
                    <a:pt x="9555" y="925788"/>
                  </a:lnTo>
                  <a:close/>
                </a:path>
                <a:path w="9865995" h="2114550">
                  <a:moveTo>
                    <a:pt x="9555" y="906738"/>
                  </a:moveTo>
                  <a:lnTo>
                    <a:pt x="0" y="906738"/>
                  </a:lnTo>
                  <a:lnTo>
                    <a:pt x="0" y="897213"/>
                  </a:lnTo>
                  <a:lnTo>
                    <a:pt x="9555" y="897213"/>
                  </a:lnTo>
                  <a:lnTo>
                    <a:pt x="9555" y="906738"/>
                  </a:lnTo>
                  <a:close/>
                </a:path>
                <a:path w="9865995" h="2114550">
                  <a:moveTo>
                    <a:pt x="9555" y="887688"/>
                  </a:moveTo>
                  <a:lnTo>
                    <a:pt x="0" y="887688"/>
                  </a:lnTo>
                  <a:lnTo>
                    <a:pt x="0" y="878163"/>
                  </a:lnTo>
                  <a:lnTo>
                    <a:pt x="9555" y="878163"/>
                  </a:lnTo>
                  <a:lnTo>
                    <a:pt x="9555" y="887688"/>
                  </a:lnTo>
                  <a:close/>
                </a:path>
                <a:path w="9865995" h="2114550">
                  <a:moveTo>
                    <a:pt x="9555" y="868638"/>
                  </a:moveTo>
                  <a:lnTo>
                    <a:pt x="0" y="868638"/>
                  </a:lnTo>
                  <a:lnTo>
                    <a:pt x="0" y="859113"/>
                  </a:lnTo>
                  <a:lnTo>
                    <a:pt x="9555" y="859113"/>
                  </a:lnTo>
                  <a:lnTo>
                    <a:pt x="9555" y="868638"/>
                  </a:lnTo>
                  <a:close/>
                </a:path>
                <a:path w="9865995" h="2114550">
                  <a:moveTo>
                    <a:pt x="9555" y="849588"/>
                  </a:moveTo>
                  <a:lnTo>
                    <a:pt x="0" y="849588"/>
                  </a:lnTo>
                  <a:lnTo>
                    <a:pt x="0" y="840063"/>
                  </a:lnTo>
                  <a:lnTo>
                    <a:pt x="9555" y="840063"/>
                  </a:lnTo>
                  <a:lnTo>
                    <a:pt x="9555" y="849588"/>
                  </a:lnTo>
                  <a:close/>
                </a:path>
                <a:path w="9865995" h="2114550">
                  <a:moveTo>
                    <a:pt x="9555" y="830538"/>
                  </a:moveTo>
                  <a:lnTo>
                    <a:pt x="0" y="830538"/>
                  </a:lnTo>
                  <a:lnTo>
                    <a:pt x="0" y="821013"/>
                  </a:lnTo>
                  <a:lnTo>
                    <a:pt x="9555" y="821013"/>
                  </a:lnTo>
                  <a:lnTo>
                    <a:pt x="9555" y="830538"/>
                  </a:lnTo>
                  <a:close/>
                </a:path>
                <a:path w="9865995" h="2114550">
                  <a:moveTo>
                    <a:pt x="9555" y="811488"/>
                  </a:moveTo>
                  <a:lnTo>
                    <a:pt x="0" y="811488"/>
                  </a:lnTo>
                  <a:lnTo>
                    <a:pt x="0" y="801963"/>
                  </a:lnTo>
                  <a:lnTo>
                    <a:pt x="9555" y="801963"/>
                  </a:lnTo>
                  <a:lnTo>
                    <a:pt x="9555" y="811488"/>
                  </a:lnTo>
                  <a:close/>
                </a:path>
                <a:path w="9865995" h="2114550">
                  <a:moveTo>
                    <a:pt x="9555" y="792438"/>
                  </a:moveTo>
                  <a:lnTo>
                    <a:pt x="0" y="792438"/>
                  </a:lnTo>
                  <a:lnTo>
                    <a:pt x="0" y="782913"/>
                  </a:lnTo>
                  <a:lnTo>
                    <a:pt x="9555" y="782913"/>
                  </a:lnTo>
                  <a:lnTo>
                    <a:pt x="9555" y="792438"/>
                  </a:lnTo>
                  <a:close/>
                </a:path>
                <a:path w="9865995" h="2114550">
                  <a:moveTo>
                    <a:pt x="9555" y="773388"/>
                  </a:moveTo>
                  <a:lnTo>
                    <a:pt x="0" y="773388"/>
                  </a:lnTo>
                  <a:lnTo>
                    <a:pt x="0" y="763863"/>
                  </a:lnTo>
                  <a:lnTo>
                    <a:pt x="9555" y="763863"/>
                  </a:lnTo>
                  <a:lnTo>
                    <a:pt x="9555" y="773388"/>
                  </a:lnTo>
                  <a:close/>
                </a:path>
                <a:path w="9865995" h="2114550">
                  <a:moveTo>
                    <a:pt x="9555" y="754338"/>
                  </a:moveTo>
                  <a:lnTo>
                    <a:pt x="0" y="754338"/>
                  </a:lnTo>
                  <a:lnTo>
                    <a:pt x="0" y="744813"/>
                  </a:lnTo>
                  <a:lnTo>
                    <a:pt x="9555" y="744813"/>
                  </a:lnTo>
                  <a:lnTo>
                    <a:pt x="9555" y="754338"/>
                  </a:lnTo>
                  <a:close/>
                </a:path>
                <a:path w="9865995" h="2114550">
                  <a:moveTo>
                    <a:pt x="9555" y="735288"/>
                  </a:moveTo>
                  <a:lnTo>
                    <a:pt x="0" y="735288"/>
                  </a:lnTo>
                  <a:lnTo>
                    <a:pt x="0" y="725763"/>
                  </a:lnTo>
                  <a:lnTo>
                    <a:pt x="9555" y="725763"/>
                  </a:lnTo>
                  <a:lnTo>
                    <a:pt x="9555" y="735288"/>
                  </a:lnTo>
                  <a:close/>
                </a:path>
                <a:path w="9865995" h="2114550">
                  <a:moveTo>
                    <a:pt x="9555" y="716238"/>
                  </a:moveTo>
                  <a:lnTo>
                    <a:pt x="0" y="716238"/>
                  </a:lnTo>
                  <a:lnTo>
                    <a:pt x="0" y="706713"/>
                  </a:lnTo>
                  <a:lnTo>
                    <a:pt x="9555" y="706713"/>
                  </a:lnTo>
                  <a:lnTo>
                    <a:pt x="9555" y="716238"/>
                  </a:lnTo>
                  <a:close/>
                </a:path>
                <a:path w="9865995" h="2114550">
                  <a:moveTo>
                    <a:pt x="9555" y="697188"/>
                  </a:moveTo>
                  <a:lnTo>
                    <a:pt x="0" y="697188"/>
                  </a:lnTo>
                  <a:lnTo>
                    <a:pt x="0" y="687663"/>
                  </a:lnTo>
                  <a:lnTo>
                    <a:pt x="9555" y="687663"/>
                  </a:lnTo>
                  <a:lnTo>
                    <a:pt x="9555" y="697188"/>
                  </a:lnTo>
                  <a:close/>
                </a:path>
                <a:path w="9865995" h="2114550">
                  <a:moveTo>
                    <a:pt x="9555" y="678138"/>
                  </a:moveTo>
                  <a:lnTo>
                    <a:pt x="0" y="678138"/>
                  </a:lnTo>
                  <a:lnTo>
                    <a:pt x="0" y="668613"/>
                  </a:lnTo>
                  <a:lnTo>
                    <a:pt x="9555" y="668613"/>
                  </a:lnTo>
                  <a:lnTo>
                    <a:pt x="9555" y="678138"/>
                  </a:lnTo>
                  <a:close/>
                </a:path>
                <a:path w="9865995" h="2114550">
                  <a:moveTo>
                    <a:pt x="9555" y="659088"/>
                  </a:moveTo>
                  <a:lnTo>
                    <a:pt x="0" y="659088"/>
                  </a:lnTo>
                  <a:lnTo>
                    <a:pt x="0" y="649563"/>
                  </a:lnTo>
                  <a:lnTo>
                    <a:pt x="9555" y="649563"/>
                  </a:lnTo>
                  <a:lnTo>
                    <a:pt x="9555" y="659088"/>
                  </a:lnTo>
                  <a:close/>
                </a:path>
                <a:path w="9865995" h="2114550">
                  <a:moveTo>
                    <a:pt x="9555" y="640038"/>
                  </a:moveTo>
                  <a:lnTo>
                    <a:pt x="0" y="640038"/>
                  </a:lnTo>
                  <a:lnTo>
                    <a:pt x="0" y="630513"/>
                  </a:lnTo>
                  <a:lnTo>
                    <a:pt x="9555" y="630513"/>
                  </a:lnTo>
                  <a:lnTo>
                    <a:pt x="9555" y="640038"/>
                  </a:lnTo>
                  <a:close/>
                </a:path>
                <a:path w="9865995" h="2114550">
                  <a:moveTo>
                    <a:pt x="9555" y="620988"/>
                  </a:moveTo>
                  <a:lnTo>
                    <a:pt x="0" y="620988"/>
                  </a:lnTo>
                  <a:lnTo>
                    <a:pt x="0" y="611463"/>
                  </a:lnTo>
                  <a:lnTo>
                    <a:pt x="9555" y="611463"/>
                  </a:lnTo>
                  <a:lnTo>
                    <a:pt x="9555" y="620988"/>
                  </a:lnTo>
                  <a:close/>
                </a:path>
                <a:path w="9865995" h="2114550">
                  <a:moveTo>
                    <a:pt x="9555" y="601938"/>
                  </a:moveTo>
                  <a:lnTo>
                    <a:pt x="0" y="601938"/>
                  </a:lnTo>
                  <a:lnTo>
                    <a:pt x="0" y="592413"/>
                  </a:lnTo>
                  <a:lnTo>
                    <a:pt x="9555" y="592413"/>
                  </a:lnTo>
                  <a:lnTo>
                    <a:pt x="9555" y="601938"/>
                  </a:lnTo>
                  <a:close/>
                </a:path>
                <a:path w="9865995" h="2114550">
                  <a:moveTo>
                    <a:pt x="9555" y="582888"/>
                  </a:moveTo>
                  <a:lnTo>
                    <a:pt x="0" y="582888"/>
                  </a:lnTo>
                  <a:lnTo>
                    <a:pt x="0" y="573363"/>
                  </a:lnTo>
                  <a:lnTo>
                    <a:pt x="9555" y="573363"/>
                  </a:lnTo>
                  <a:lnTo>
                    <a:pt x="9555" y="582888"/>
                  </a:lnTo>
                  <a:close/>
                </a:path>
                <a:path w="9865995" h="2114550">
                  <a:moveTo>
                    <a:pt x="9555" y="563838"/>
                  </a:moveTo>
                  <a:lnTo>
                    <a:pt x="0" y="563838"/>
                  </a:lnTo>
                  <a:lnTo>
                    <a:pt x="0" y="554313"/>
                  </a:lnTo>
                  <a:lnTo>
                    <a:pt x="9555" y="554313"/>
                  </a:lnTo>
                  <a:lnTo>
                    <a:pt x="9555" y="563838"/>
                  </a:lnTo>
                  <a:close/>
                </a:path>
                <a:path w="9865995" h="2114550">
                  <a:moveTo>
                    <a:pt x="9555" y="544788"/>
                  </a:moveTo>
                  <a:lnTo>
                    <a:pt x="0" y="544788"/>
                  </a:lnTo>
                  <a:lnTo>
                    <a:pt x="0" y="535263"/>
                  </a:lnTo>
                  <a:lnTo>
                    <a:pt x="9555" y="535263"/>
                  </a:lnTo>
                  <a:lnTo>
                    <a:pt x="9555" y="544788"/>
                  </a:lnTo>
                  <a:close/>
                </a:path>
                <a:path w="9865995" h="2114550">
                  <a:moveTo>
                    <a:pt x="9555" y="525738"/>
                  </a:moveTo>
                  <a:lnTo>
                    <a:pt x="0" y="525738"/>
                  </a:lnTo>
                  <a:lnTo>
                    <a:pt x="0" y="516213"/>
                  </a:lnTo>
                  <a:lnTo>
                    <a:pt x="9555" y="516213"/>
                  </a:lnTo>
                  <a:lnTo>
                    <a:pt x="9555" y="525738"/>
                  </a:lnTo>
                  <a:close/>
                </a:path>
                <a:path w="9865995" h="2114550">
                  <a:moveTo>
                    <a:pt x="9555" y="506688"/>
                  </a:moveTo>
                  <a:lnTo>
                    <a:pt x="0" y="506688"/>
                  </a:lnTo>
                  <a:lnTo>
                    <a:pt x="0" y="497163"/>
                  </a:lnTo>
                  <a:lnTo>
                    <a:pt x="9555" y="497163"/>
                  </a:lnTo>
                  <a:lnTo>
                    <a:pt x="9555" y="506688"/>
                  </a:lnTo>
                  <a:close/>
                </a:path>
                <a:path w="9865995" h="2114550">
                  <a:moveTo>
                    <a:pt x="9555" y="487638"/>
                  </a:moveTo>
                  <a:lnTo>
                    <a:pt x="0" y="487638"/>
                  </a:lnTo>
                  <a:lnTo>
                    <a:pt x="0" y="478113"/>
                  </a:lnTo>
                  <a:lnTo>
                    <a:pt x="9555" y="478113"/>
                  </a:lnTo>
                  <a:lnTo>
                    <a:pt x="9555" y="487638"/>
                  </a:lnTo>
                  <a:close/>
                </a:path>
                <a:path w="9865995" h="2114550">
                  <a:moveTo>
                    <a:pt x="9555" y="468588"/>
                  </a:moveTo>
                  <a:lnTo>
                    <a:pt x="0" y="468588"/>
                  </a:lnTo>
                  <a:lnTo>
                    <a:pt x="0" y="459063"/>
                  </a:lnTo>
                  <a:lnTo>
                    <a:pt x="9555" y="459063"/>
                  </a:lnTo>
                  <a:lnTo>
                    <a:pt x="9555" y="468588"/>
                  </a:lnTo>
                  <a:close/>
                </a:path>
                <a:path w="9865995" h="2114550">
                  <a:moveTo>
                    <a:pt x="9555" y="449538"/>
                  </a:moveTo>
                  <a:lnTo>
                    <a:pt x="0" y="449538"/>
                  </a:lnTo>
                  <a:lnTo>
                    <a:pt x="0" y="440013"/>
                  </a:lnTo>
                  <a:lnTo>
                    <a:pt x="9555" y="440013"/>
                  </a:lnTo>
                  <a:lnTo>
                    <a:pt x="9555" y="449538"/>
                  </a:lnTo>
                  <a:close/>
                </a:path>
                <a:path w="9865995" h="2114550">
                  <a:moveTo>
                    <a:pt x="9555" y="430488"/>
                  </a:moveTo>
                  <a:lnTo>
                    <a:pt x="0" y="430488"/>
                  </a:lnTo>
                  <a:lnTo>
                    <a:pt x="0" y="420963"/>
                  </a:lnTo>
                  <a:lnTo>
                    <a:pt x="9555" y="420963"/>
                  </a:lnTo>
                  <a:lnTo>
                    <a:pt x="9555" y="430488"/>
                  </a:lnTo>
                  <a:close/>
                </a:path>
                <a:path w="9865995" h="2114550">
                  <a:moveTo>
                    <a:pt x="9555" y="411438"/>
                  </a:moveTo>
                  <a:lnTo>
                    <a:pt x="0" y="411438"/>
                  </a:lnTo>
                  <a:lnTo>
                    <a:pt x="0" y="401913"/>
                  </a:lnTo>
                  <a:lnTo>
                    <a:pt x="9555" y="401913"/>
                  </a:lnTo>
                  <a:lnTo>
                    <a:pt x="9555" y="411438"/>
                  </a:lnTo>
                  <a:close/>
                </a:path>
                <a:path w="9865995" h="2114550">
                  <a:moveTo>
                    <a:pt x="9555" y="392388"/>
                  </a:moveTo>
                  <a:lnTo>
                    <a:pt x="0" y="392388"/>
                  </a:lnTo>
                  <a:lnTo>
                    <a:pt x="0" y="382863"/>
                  </a:lnTo>
                  <a:lnTo>
                    <a:pt x="9555" y="382863"/>
                  </a:lnTo>
                  <a:lnTo>
                    <a:pt x="9555" y="392388"/>
                  </a:lnTo>
                  <a:close/>
                </a:path>
                <a:path w="9865995" h="2114550">
                  <a:moveTo>
                    <a:pt x="9555" y="373338"/>
                  </a:moveTo>
                  <a:lnTo>
                    <a:pt x="0" y="373338"/>
                  </a:lnTo>
                  <a:lnTo>
                    <a:pt x="0" y="363813"/>
                  </a:lnTo>
                  <a:lnTo>
                    <a:pt x="9555" y="363813"/>
                  </a:lnTo>
                  <a:lnTo>
                    <a:pt x="9555" y="373338"/>
                  </a:lnTo>
                  <a:close/>
                </a:path>
                <a:path w="9865995" h="2114550">
                  <a:moveTo>
                    <a:pt x="9555" y="354288"/>
                  </a:moveTo>
                  <a:lnTo>
                    <a:pt x="0" y="354288"/>
                  </a:lnTo>
                  <a:lnTo>
                    <a:pt x="0" y="344763"/>
                  </a:lnTo>
                  <a:lnTo>
                    <a:pt x="9555" y="344763"/>
                  </a:lnTo>
                  <a:lnTo>
                    <a:pt x="9555" y="354288"/>
                  </a:lnTo>
                  <a:close/>
                </a:path>
                <a:path w="9865995" h="2114550">
                  <a:moveTo>
                    <a:pt x="9555" y="335238"/>
                  </a:moveTo>
                  <a:lnTo>
                    <a:pt x="0" y="335238"/>
                  </a:lnTo>
                  <a:lnTo>
                    <a:pt x="0" y="325713"/>
                  </a:lnTo>
                  <a:lnTo>
                    <a:pt x="9555" y="325713"/>
                  </a:lnTo>
                  <a:lnTo>
                    <a:pt x="9555" y="335238"/>
                  </a:lnTo>
                  <a:close/>
                </a:path>
                <a:path w="9865995" h="2114550">
                  <a:moveTo>
                    <a:pt x="9555" y="316188"/>
                  </a:moveTo>
                  <a:lnTo>
                    <a:pt x="0" y="316188"/>
                  </a:lnTo>
                  <a:lnTo>
                    <a:pt x="0" y="306663"/>
                  </a:lnTo>
                  <a:lnTo>
                    <a:pt x="9555" y="306663"/>
                  </a:lnTo>
                  <a:lnTo>
                    <a:pt x="9555" y="316188"/>
                  </a:lnTo>
                  <a:close/>
                </a:path>
                <a:path w="9865995" h="2114550">
                  <a:moveTo>
                    <a:pt x="9555" y="297138"/>
                  </a:moveTo>
                  <a:lnTo>
                    <a:pt x="0" y="297138"/>
                  </a:lnTo>
                  <a:lnTo>
                    <a:pt x="0" y="287613"/>
                  </a:lnTo>
                  <a:lnTo>
                    <a:pt x="9555" y="287613"/>
                  </a:lnTo>
                  <a:lnTo>
                    <a:pt x="9555" y="297138"/>
                  </a:lnTo>
                  <a:close/>
                </a:path>
                <a:path w="9865995" h="2114550">
                  <a:moveTo>
                    <a:pt x="9656" y="278280"/>
                  </a:moveTo>
                  <a:lnTo>
                    <a:pt x="610" y="278036"/>
                  </a:lnTo>
                  <a:lnTo>
                    <a:pt x="1365" y="268503"/>
                  </a:lnTo>
                  <a:lnTo>
                    <a:pt x="10061" y="269030"/>
                  </a:lnTo>
                  <a:lnTo>
                    <a:pt x="9875" y="272111"/>
                  </a:lnTo>
                  <a:lnTo>
                    <a:pt x="9740" y="275194"/>
                  </a:lnTo>
                  <a:lnTo>
                    <a:pt x="9656" y="278280"/>
                  </a:lnTo>
                  <a:close/>
                </a:path>
                <a:path w="9865995" h="2114550">
                  <a:moveTo>
                    <a:pt x="10774" y="259824"/>
                  </a:moveTo>
                  <a:lnTo>
                    <a:pt x="2116" y="259008"/>
                  </a:lnTo>
                  <a:lnTo>
                    <a:pt x="2867" y="249528"/>
                  </a:lnTo>
                  <a:lnTo>
                    <a:pt x="11790" y="250671"/>
                  </a:lnTo>
                  <a:lnTo>
                    <a:pt x="11401" y="253716"/>
                  </a:lnTo>
                  <a:lnTo>
                    <a:pt x="11062" y="256767"/>
                  </a:lnTo>
                  <a:lnTo>
                    <a:pt x="10774" y="259824"/>
                  </a:lnTo>
                  <a:close/>
                </a:path>
                <a:path w="9865995" h="2114550">
                  <a:moveTo>
                    <a:pt x="13109" y="241576"/>
                  </a:moveTo>
                  <a:lnTo>
                    <a:pt x="3733" y="240057"/>
                  </a:lnTo>
                  <a:lnTo>
                    <a:pt x="5956" y="230826"/>
                  </a:lnTo>
                  <a:lnTo>
                    <a:pt x="14725" y="232547"/>
                  </a:lnTo>
                  <a:lnTo>
                    <a:pt x="14136" y="235548"/>
                  </a:lnTo>
                  <a:lnTo>
                    <a:pt x="13598" y="238558"/>
                  </a:lnTo>
                  <a:lnTo>
                    <a:pt x="13109" y="241576"/>
                  </a:lnTo>
                  <a:close/>
                </a:path>
                <a:path w="9865995" h="2114550">
                  <a:moveTo>
                    <a:pt x="16655" y="223516"/>
                  </a:moveTo>
                  <a:lnTo>
                    <a:pt x="8188" y="221558"/>
                  </a:lnTo>
                  <a:lnTo>
                    <a:pt x="10419" y="212299"/>
                  </a:lnTo>
                  <a:lnTo>
                    <a:pt x="18886" y="214558"/>
                  </a:lnTo>
                  <a:lnTo>
                    <a:pt x="18092" y="217531"/>
                  </a:lnTo>
                  <a:lnTo>
                    <a:pt x="17349" y="220518"/>
                  </a:lnTo>
                  <a:lnTo>
                    <a:pt x="16655" y="223516"/>
                  </a:lnTo>
                  <a:close/>
                </a:path>
                <a:path w="9865995" h="2114550">
                  <a:moveTo>
                    <a:pt x="21411" y="205688"/>
                  </a:moveTo>
                  <a:lnTo>
                    <a:pt x="12650" y="203034"/>
                  </a:lnTo>
                  <a:lnTo>
                    <a:pt x="14026" y="197320"/>
                  </a:lnTo>
                  <a:lnTo>
                    <a:pt x="15432" y="193926"/>
                  </a:lnTo>
                  <a:lnTo>
                    <a:pt x="24229" y="196914"/>
                  </a:lnTo>
                  <a:lnTo>
                    <a:pt x="23241" y="199823"/>
                  </a:lnTo>
                  <a:lnTo>
                    <a:pt x="22215" y="203034"/>
                  </a:lnTo>
                  <a:lnTo>
                    <a:pt x="21411" y="205688"/>
                  </a:lnTo>
                  <a:close/>
                </a:path>
                <a:path w="9865995" h="2114550">
                  <a:moveTo>
                    <a:pt x="27336" y="188243"/>
                  </a:moveTo>
                  <a:lnTo>
                    <a:pt x="19077" y="185127"/>
                  </a:lnTo>
                  <a:lnTo>
                    <a:pt x="22713" y="176349"/>
                  </a:lnTo>
                  <a:lnTo>
                    <a:pt x="30730" y="179683"/>
                  </a:lnTo>
                  <a:lnTo>
                    <a:pt x="29551" y="182518"/>
                  </a:lnTo>
                  <a:lnTo>
                    <a:pt x="28420" y="185371"/>
                  </a:lnTo>
                  <a:lnTo>
                    <a:pt x="27336" y="188243"/>
                  </a:lnTo>
                  <a:close/>
                </a:path>
                <a:path w="9865995" h="2114550">
                  <a:moveTo>
                    <a:pt x="34407" y="171241"/>
                  </a:moveTo>
                  <a:lnTo>
                    <a:pt x="26349" y="167570"/>
                  </a:lnTo>
                  <a:lnTo>
                    <a:pt x="29995" y="158769"/>
                  </a:lnTo>
                  <a:lnTo>
                    <a:pt x="38364" y="162923"/>
                  </a:lnTo>
                  <a:lnTo>
                    <a:pt x="36999" y="165674"/>
                  </a:lnTo>
                  <a:lnTo>
                    <a:pt x="35680" y="168446"/>
                  </a:lnTo>
                  <a:lnTo>
                    <a:pt x="34407" y="171241"/>
                  </a:lnTo>
                  <a:close/>
                </a:path>
                <a:path w="9865995" h="2114550">
                  <a:moveTo>
                    <a:pt x="42599" y="154738"/>
                  </a:moveTo>
                  <a:lnTo>
                    <a:pt x="34583" y="150420"/>
                  </a:lnTo>
                  <a:lnTo>
                    <a:pt x="39555" y="142293"/>
                  </a:lnTo>
                  <a:lnTo>
                    <a:pt x="47108" y="146692"/>
                  </a:lnTo>
                  <a:lnTo>
                    <a:pt x="45560" y="149349"/>
                  </a:lnTo>
                  <a:lnTo>
                    <a:pt x="44057" y="152031"/>
                  </a:lnTo>
                  <a:lnTo>
                    <a:pt x="42599" y="154738"/>
                  </a:lnTo>
                  <a:close/>
                </a:path>
                <a:path w="9865995" h="2114550">
                  <a:moveTo>
                    <a:pt x="51888" y="138793"/>
                  </a:moveTo>
                  <a:lnTo>
                    <a:pt x="44526" y="134168"/>
                  </a:lnTo>
                  <a:lnTo>
                    <a:pt x="49499" y="126040"/>
                  </a:lnTo>
                  <a:lnTo>
                    <a:pt x="56928" y="131062"/>
                  </a:lnTo>
                  <a:lnTo>
                    <a:pt x="55205" y="133611"/>
                  </a:lnTo>
                  <a:lnTo>
                    <a:pt x="53525" y="136188"/>
                  </a:lnTo>
                  <a:lnTo>
                    <a:pt x="51888" y="138793"/>
                  </a:lnTo>
                  <a:close/>
                </a:path>
                <a:path w="9865995" h="2114550">
                  <a:moveTo>
                    <a:pt x="62191" y="123548"/>
                  </a:moveTo>
                  <a:lnTo>
                    <a:pt x="54467" y="117945"/>
                  </a:lnTo>
                  <a:lnTo>
                    <a:pt x="60645" y="110705"/>
                  </a:lnTo>
                  <a:lnTo>
                    <a:pt x="67711" y="116199"/>
                  </a:lnTo>
                  <a:lnTo>
                    <a:pt x="65830" y="118618"/>
                  </a:lnTo>
                  <a:lnTo>
                    <a:pt x="63990" y="121068"/>
                  </a:lnTo>
                  <a:lnTo>
                    <a:pt x="62191" y="123548"/>
                  </a:lnTo>
                  <a:close/>
                </a:path>
                <a:path w="9865995" h="2114550">
                  <a:moveTo>
                    <a:pt x="73486" y="109022"/>
                  </a:moveTo>
                  <a:lnTo>
                    <a:pt x="66818" y="103471"/>
                  </a:lnTo>
                  <a:lnTo>
                    <a:pt x="73001" y="96224"/>
                  </a:lnTo>
                  <a:lnTo>
                    <a:pt x="79512" y="102024"/>
                  </a:lnTo>
                  <a:lnTo>
                    <a:pt x="77464" y="104324"/>
                  </a:lnTo>
                  <a:lnTo>
                    <a:pt x="75455" y="106656"/>
                  </a:lnTo>
                  <a:lnTo>
                    <a:pt x="73486" y="109022"/>
                  </a:lnTo>
                  <a:close/>
                </a:path>
                <a:path w="9865995" h="2114550">
                  <a:moveTo>
                    <a:pt x="85788" y="95213"/>
                  </a:moveTo>
                  <a:lnTo>
                    <a:pt x="79211" y="88947"/>
                  </a:lnTo>
                  <a:lnTo>
                    <a:pt x="83694" y="83694"/>
                  </a:lnTo>
                  <a:lnTo>
                    <a:pt x="85764" y="81927"/>
                  </a:lnTo>
                  <a:lnTo>
                    <a:pt x="92340" y="88564"/>
                  </a:lnTo>
                  <a:lnTo>
                    <a:pt x="88882" y="92004"/>
                  </a:lnTo>
                  <a:lnTo>
                    <a:pt x="87325" y="93599"/>
                  </a:lnTo>
                  <a:lnTo>
                    <a:pt x="85788" y="95213"/>
                  </a:lnTo>
                  <a:close/>
                </a:path>
                <a:path w="9865995" h="2114550">
                  <a:moveTo>
                    <a:pt x="99035" y="82212"/>
                  </a:moveTo>
                  <a:lnTo>
                    <a:pt x="93061" y="75700"/>
                  </a:lnTo>
                  <a:lnTo>
                    <a:pt x="100319" y="69507"/>
                  </a:lnTo>
                  <a:lnTo>
                    <a:pt x="105952" y="76075"/>
                  </a:lnTo>
                  <a:lnTo>
                    <a:pt x="103613" y="78082"/>
                  </a:lnTo>
                  <a:lnTo>
                    <a:pt x="101307" y="80127"/>
                  </a:lnTo>
                  <a:lnTo>
                    <a:pt x="99035" y="82212"/>
                  </a:lnTo>
                  <a:close/>
                </a:path>
                <a:path w="9865995" h="2114550">
                  <a:moveTo>
                    <a:pt x="113051" y="70189"/>
                  </a:moveTo>
                  <a:lnTo>
                    <a:pt x="107556" y="63332"/>
                  </a:lnTo>
                  <a:lnTo>
                    <a:pt x="114791" y="57158"/>
                  </a:lnTo>
                  <a:lnTo>
                    <a:pt x="120325" y="64557"/>
                  </a:lnTo>
                  <a:lnTo>
                    <a:pt x="117869" y="66394"/>
                  </a:lnTo>
                  <a:lnTo>
                    <a:pt x="115444" y="68271"/>
                  </a:lnTo>
                  <a:lnTo>
                    <a:pt x="113051" y="70189"/>
                  </a:lnTo>
                  <a:close/>
                </a:path>
                <a:path w="9865995" h="2114550">
                  <a:moveTo>
                    <a:pt x="127767" y="59180"/>
                  </a:moveTo>
                  <a:lnTo>
                    <a:pt x="122518" y="51653"/>
                  </a:lnTo>
                  <a:lnTo>
                    <a:pt x="130626" y="46693"/>
                  </a:lnTo>
                  <a:lnTo>
                    <a:pt x="135398" y="54045"/>
                  </a:lnTo>
                  <a:lnTo>
                    <a:pt x="132826" y="55715"/>
                  </a:lnTo>
                  <a:lnTo>
                    <a:pt x="130282" y="57426"/>
                  </a:lnTo>
                  <a:lnTo>
                    <a:pt x="127767" y="59180"/>
                  </a:lnTo>
                  <a:close/>
                </a:path>
                <a:path w="9865995" h="2114550">
                  <a:moveTo>
                    <a:pt x="143230" y="49147"/>
                  </a:moveTo>
                  <a:lnTo>
                    <a:pt x="138755" y="41719"/>
                  </a:lnTo>
                  <a:lnTo>
                    <a:pt x="146879" y="36750"/>
                  </a:lnTo>
                  <a:lnTo>
                    <a:pt x="151212" y="44518"/>
                  </a:lnTo>
                  <a:lnTo>
                    <a:pt x="148525" y="46016"/>
                  </a:lnTo>
                  <a:lnTo>
                    <a:pt x="145865" y="47559"/>
                  </a:lnTo>
                  <a:lnTo>
                    <a:pt x="143230" y="49147"/>
                  </a:lnTo>
                  <a:close/>
                </a:path>
                <a:path w="9865995" h="2114550">
                  <a:moveTo>
                    <a:pt x="159337" y="40162"/>
                  </a:moveTo>
                  <a:lnTo>
                    <a:pt x="155017" y="31771"/>
                  </a:lnTo>
                  <a:lnTo>
                    <a:pt x="156141" y="31083"/>
                  </a:lnTo>
                  <a:lnTo>
                    <a:pt x="163740" y="27935"/>
                  </a:lnTo>
                  <a:lnTo>
                    <a:pt x="167597" y="36082"/>
                  </a:lnTo>
                  <a:lnTo>
                    <a:pt x="164821" y="37396"/>
                  </a:lnTo>
                  <a:lnTo>
                    <a:pt x="162067" y="38756"/>
                  </a:lnTo>
                  <a:lnTo>
                    <a:pt x="159337" y="40162"/>
                  </a:lnTo>
                  <a:close/>
                </a:path>
                <a:path w="9865995" h="2114550">
                  <a:moveTo>
                    <a:pt x="175985" y="32282"/>
                  </a:moveTo>
                  <a:lnTo>
                    <a:pt x="172526" y="24296"/>
                  </a:lnTo>
                  <a:lnTo>
                    <a:pt x="181301" y="20661"/>
                  </a:lnTo>
                  <a:lnTo>
                    <a:pt x="184494" y="28763"/>
                  </a:lnTo>
                  <a:lnTo>
                    <a:pt x="181638" y="29889"/>
                  </a:lnTo>
                  <a:lnTo>
                    <a:pt x="178802" y="31061"/>
                  </a:lnTo>
                  <a:lnTo>
                    <a:pt x="175985" y="32282"/>
                  </a:lnTo>
                  <a:close/>
                </a:path>
                <a:path w="9865995" h="2114550">
                  <a:moveTo>
                    <a:pt x="193117" y="25529"/>
                  </a:moveTo>
                  <a:lnTo>
                    <a:pt x="190088" y="17022"/>
                  </a:lnTo>
                  <a:lnTo>
                    <a:pt x="197320" y="14026"/>
                  </a:lnTo>
                  <a:lnTo>
                    <a:pt x="198989" y="13624"/>
                  </a:lnTo>
                  <a:lnTo>
                    <a:pt x="201846" y="22584"/>
                  </a:lnTo>
                  <a:lnTo>
                    <a:pt x="198920" y="23517"/>
                  </a:lnTo>
                  <a:lnTo>
                    <a:pt x="196011" y="24499"/>
                  </a:lnTo>
                  <a:lnTo>
                    <a:pt x="193117" y="25529"/>
                  </a:lnTo>
                  <a:close/>
                </a:path>
                <a:path w="9865995" h="2114550">
                  <a:moveTo>
                    <a:pt x="210675" y="19929"/>
                  </a:moveTo>
                  <a:lnTo>
                    <a:pt x="208262" y="11391"/>
                  </a:lnTo>
                  <a:lnTo>
                    <a:pt x="217520" y="9161"/>
                  </a:lnTo>
                  <a:lnTo>
                    <a:pt x="219595" y="17569"/>
                  </a:lnTo>
                  <a:lnTo>
                    <a:pt x="216609" y="18306"/>
                  </a:lnTo>
                  <a:lnTo>
                    <a:pt x="213635" y="19093"/>
                  </a:lnTo>
                  <a:lnTo>
                    <a:pt x="210675" y="19929"/>
                  </a:lnTo>
                  <a:close/>
                </a:path>
                <a:path w="9865995" h="2114550">
                  <a:moveTo>
                    <a:pt x="228601" y="15506"/>
                  </a:moveTo>
                  <a:lnTo>
                    <a:pt x="226786" y="6929"/>
                  </a:lnTo>
                  <a:lnTo>
                    <a:pt x="236025" y="4704"/>
                  </a:lnTo>
                  <a:lnTo>
                    <a:pt x="237626" y="13752"/>
                  </a:lnTo>
                  <a:lnTo>
                    <a:pt x="234608" y="14287"/>
                  </a:lnTo>
                  <a:lnTo>
                    <a:pt x="231600" y="14871"/>
                  </a:lnTo>
                  <a:lnTo>
                    <a:pt x="228601" y="15506"/>
                  </a:lnTo>
                  <a:close/>
                </a:path>
                <a:path w="9865995" h="2114550">
                  <a:moveTo>
                    <a:pt x="246693" y="12302"/>
                  </a:moveTo>
                  <a:lnTo>
                    <a:pt x="245391" y="3194"/>
                  </a:lnTo>
                  <a:lnTo>
                    <a:pt x="254872" y="2444"/>
                  </a:lnTo>
                  <a:lnTo>
                    <a:pt x="255821" y="11152"/>
                  </a:lnTo>
                  <a:lnTo>
                    <a:pt x="252772" y="11485"/>
                  </a:lnTo>
                  <a:lnTo>
                    <a:pt x="249729" y="11868"/>
                  </a:lnTo>
                  <a:lnTo>
                    <a:pt x="246693" y="12302"/>
                  </a:lnTo>
                  <a:close/>
                </a:path>
                <a:path w="9865995" h="2114550">
                  <a:moveTo>
                    <a:pt x="265005" y="10306"/>
                  </a:moveTo>
                  <a:lnTo>
                    <a:pt x="264356" y="1693"/>
                  </a:lnTo>
                  <a:lnTo>
                    <a:pt x="273868" y="940"/>
                  </a:lnTo>
                  <a:lnTo>
                    <a:pt x="274237" y="9765"/>
                  </a:lnTo>
                  <a:lnTo>
                    <a:pt x="271156" y="9894"/>
                  </a:lnTo>
                  <a:lnTo>
                    <a:pt x="268079" y="10074"/>
                  </a:lnTo>
                  <a:lnTo>
                    <a:pt x="265005" y="10306"/>
                  </a:lnTo>
                  <a:close/>
                </a:path>
                <a:path w="9865995" h="2114550">
                  <a:moveTo>
                    <a:pt x="283470" y="9534"/>
                  </a:moveTo>
                  <a:lnTo>
                    <a:pt x="283432" y="183"/>
                  </a:lnTo>
                  <a:lnTo>
                    <a:pt x="285749" y="0"/>
                  </a:lnTo>
                  <a:lnTo>
                    <a:pt x="295302" y="0"/>
                  </a:lnTo>
                  <a:lnTo>
                    <a:pt x="295302" y="9524"/>
                  </a:lnTo>
                  <a:lnTo>
                    <a:pt x="283470" y="953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7581182" y="3998655"/>
            <a:ext cx="8610600" cy="4335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-30" dirty="0">
                <a:solidFill>
                  <a:srgbClr val="FFFFFF"/>
                </a:solidFill>
                <a:latin typeface="Tahoma"/>
                <a:cs typeface="Tahoma"/>
              </a:rPr>
              <a:t>“...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attivazione</a:t>
            </a:r>
            <a:r>
              <a:rPr sz="3100" spc="-114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60" dirty="0">
                <a:solidFill>
                  <a:srgbClr val="FFFFFF"/>
                </a:solidFill>
                <a:latin typeface="Tahoma"/>
                <a:cs typeface="Tahoma"/>
              </a:rPr>
              <a:t>di</a:t>
            </a:r>
            <a:r>
              <a:rPr sz="3100" spc="-1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programmi</a:t>
            </a:r>
            <a:r>
              <a:rPr sz="3100" b="1" spc="-8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didattici</a:t>
            </a:r>
            <a:r>
              <a:rPr sz="3100" b="1" spc="-8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digitali </a:t>
            </a:r>
            <a:r>
              <a:rPr sz="3100" b="1" spc="-25" dirty="0">
                <a:solidFill>
                  <a:srgbClr val="FFFFFF"/>
                </a:solidFill>
                <a:latin typeface="Trebuchet MS"/>
                <a:cs typeface="Trebuchet MS"/>
              </a:rPr>
              <a:t>interuniversitari</a:t>
            </a:r>
            <a:r>
              <a:rPr sz="31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anche</a:t>
            </a:r>
            <a:r>
              <a:rPr sz="3100" spc="-1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attraverso</a:t>
            </a:r>
            <a:r>
              <a:rPr sz="3100" spc="-1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80" dirty="0">
                <a:solidFill>
                  <a:srgbClr val="FFFFFF"/>
                </a:solidFill>
                <a:latin typeface="Tahoma"/>
                <a:cs typeface="Tahoma"/>
              </a:rPr>
              <a:t>lo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b="1" spc="55" dirty="0">
                <a:solidFill>
                  <a:srgbClr val="FFFFFF"/>
                </a:solidFill>
                <a:latin typeface="Trebuchet MS"/>
                <a:cs typeface="Trebuchet MS"/>
              </a:rPr>
              <a:t>scambio</a:t>
            </a:r>
            <a:r>
              <a:rPr sz="31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25" dirty="0">
                <a:solidFill>
                  <a:srgbClr val="FFFFFF"/>
                </a:solidFill>
                <a:latin typeface="Trebuchet MS"/>
                <a:cs typeface="Trebuchet MS"/>
              </a:rPr>
              <a:t>di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insegnamenti</a:t>
            </a:r>
            <a:r>
              <a:rPr sz="31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fra</a:t>
            </a:r>
            <a:r>
              <a:rPr sz="31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Università</a:t>
            </a:r>
            <a:r>
              <a:rPr sz="31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20" dirty="0">
                <a:solidFill>
                  <a:srgbClr val="FFFFFF"/>
                </a:solidFill>
                <a:latin typeface="Tahoma"/>
                <a:cs typeface="Tahoma"/>
              </a:rPr>
              <a:t>...”</a:t>
            </a:r>
            <a:endParaRPr sz="3100">
              <a:latin typeface="Tahoma"/>
              <a:cs typeface="Tahoma"/>
            </a:endParaRPr>
          </a:p>
          <a:p>
            <a:pPr>
              <a:lnSpc>
                <a:spcPct val="100000"/>
              </a:lnSpc>
            </a:pPr>
            <a:endParaRPr sz="31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805"/>
              </a:spcBef>
            </a:pPr>
            <a:endParaRPr sz="3100">
              <a:latin typeface="Tahoma"/>
              <a:cs typeface="Tahoma"/>
            </a:endParaRPr>
          </a:p>
          <a:p>
            <a:pPr marL="12700" marR="268605" algn="just">
              <a:lnSpc>
                <a:spcPct val="114900"/>
              </a:lnSpc>
            </a:pPr>
            <a:r>
              <a:rPr sz="3100" spc="-40" dirty="0">
                <a:solidFill>
                  <a:srgbClr val="FFFFFF"/>
                </a:solidFill>
                <a:latin typeface="Tahoma"/>
                <a:cs typeface="Tahoma"/>
              </a:rPr>
              <a:t>“...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gli</a:t>
            </a:r>
            <a:r>
              <a:rPr sz="31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interventi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devono</a:t>
            </a:r>
            <a:r>
              <a:rPr sz="3100" spc="-10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avere,</a:t>
            </a:r>
            <a:r>
              <a:rPr sz="3100" spc="-10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preferibilmente, </a:t>
            </a:r>
            <a:r>
              <a:rPr sz="3100" b="1" spc="-25" dirty="0">
                <a:solidFill>
                  <a:srgbClr val="FFFFFF"/>
                </a:solidFill>
                <a:latin typeface="Trebuchet MS"/>
                <a:cs typeface="Trebuchet MS"/>
              </a:rPr>
              <a:t>carattere</a:t>
            </a:r>
            <a:r>
              <a:rPr sz="3100" b="1" spc="2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trasversale</a:t>
            </a:r>
            <a:r>
              <a:rPr sz="3100" b="1" spc="2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Tahoma"/>
                <a:cs typeface="Tahoma"/>
              </a:rPr>
              <a:t>...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attraverso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dirty="0">
                <a:solidFill>
                  <a:srgbClr val="FFFFFF"/>
                </a:solidFill>
                <a:latin typeface="Tahoma"/>
                <a:cs typeface="Tahoma"/>
              </a:rPr>
              <a:t>iniziative</a:t>
            </a:r>
            <a:r>
              <a:rPr sz="3100" spc="-1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3100" spc="35" dirty="0">
                <a:solidFill>
                  <a:srgbClr val="FFFFFF"/>
                </a:solidFill>
                <a:latin typeface="Tahoma"/>
                <a:cs typeface="Tahoma"/>
              </a:rPr>
              <a:t>di </a:t>
            </a:r>
            <a:r>
              <a:rPr sz="3100" b="1" spc="-20" dirty="0">
                <a:solidFill>
                  <a:srgbClr val="FFFFFF"/>
                </a:solidFill>
                <a:latin typeface="Trebuchet MS"/>
                <a:cs typeface="Trebuchet MS"/>
              </a:rPr>
              <a:t>cooperazione</a:t>
            </a:r>
            <a:r>
              <a:rPr sz="3100" b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20" dirty="0">
                <a:solidFill>
                  <a:srgbClr val="FFFFFF"/>
                </a:solidFill>
                <a:latin typeface="Tahoma"/>
                <a:cs typeface="Tahoma"/>
              </a:rPr>
              <a:t>...”</a:t>
            </a:r>
            <a:endParaRPr sz="3100">
              <a:latin typeface="Tahoma"/>
              <a:cs typeface="Tahom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8288000" cy="379730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015999" y="3203683"/>
            <a:ext cx="5918201" cy="53989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OBIETTIVI SPECIFICI DEI DIGITAL HUB</a:t>
            </a:r>
            <a:endParaRPr sz="7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sz="7000" b="1" dirty="0">
                <a:solidFill>
                  <a:srgbClr val="00003B"/>
                </a:solidFill>
                <a:latin typeface="Tahoma"/>
                <a:cs typeface="Tahoma"/>
              </a:rPr>
              <a:t>(ART. 5)</a:t>
            </a:r>
            <a:endParaRPr sz="7000" dirty="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393857" y="753902"/>
            <a:ext cx="9865995" cy="3846829"/>
            <a:chOff x="7393857" y="753902"/>
            <a:chExt cx="9865995" cy="3846829"/>
          </a:xfrm>
        </p:grpSpPr>
        <p:sp>
          <p:nvSpPr>
            <p:cNvPr id="5" name="object 5"/>
            <p:cNvSpPr/>
            <p:nvPr/>
          </p:nvSpPr>
          <p:spPr>
            <a:xfrm>
              <a:off x="7393857" y="753903"/>
              <a:ext cx="9865995" cy="3846829"/>
            </a:xfrm>
            <a:custGeom>
              <a:avLst/>
              <a:gdLst/>
              <a:ahLst/>
              <a:cxnLst/>
              <a:rect l="l" t="t" r="r" b="b"/>
              <a:pathLst>
                <a:path w="9865994" h="3846829">
                  <a:moveTo>
                    <a:pt x="9579696" y="3846671"/>
                  </a:moveTo>
                  <a:lnTo>
                    <a:pt x="285746" y="3846671"/>
                  </a:lnTo>
                  <a:lnTo>
                    <a:pt x="240778" y="3843111"/>
                  </a:lnTo>
                  <a:lnTo>
                    <a:pt x="197320" y="3832644"/>
                  </a:lnTo>
                  <a:lnTo>
                    <a:pt x="156141" y="3815588"/>
                  </a:lnTo>
                  <a:lnTo>
                    <a:pt x="118010" y="3792259"/>
                  </a:lnTo>
                  <a:lnTo>
                    <a:pt x="83694" y="3762977"/>
                  </a:lnTo>
                  <a:lnTo>
                    <a:pt x="54411" y="3728661"/>
                  </a:lnTo>
                  <a:lnTo>
                    <a:pt x="31083" y="3690529"/>
                  </a:lnTo>
                  <a:lnTo>
                    <a:pt x="14026" y="3649351"/>
                  </a:lnTo>
                  <a:lnTo>
                    <a:pt x="3559" y="3605892"/>
                  </a:lnTo>
                  <a:lnTo>
                    <a:pt x="0" y="356092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50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3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3" y="285749"/>
                  </a:lnTo>
                  <a:lnTo>
                    <a:pt x="9865443" y="3560921"/>
                  </a:lnTo>
                  <a:lnTo>
                    <a:pt x="9861883" y="3605892"/>
                  </a:lnTo>
                  <a:lnTo>
                    <a:pt x="9851416" y="3649351"/>
                  </a:lnTo>
                  <a:lnTo>
                    <a:pt x="9834359" y="3690529"/>
                  </a:lnTo>
                  <a:lnTo>
                    <a:pt x="9811030" y="3728661"/>
                  </a:lnTo>
                  <a:lnTo>
                    <a:pt x="9781748" y="3762977"/>
                  </a:lnTo>
                  <a:lnTo>
                    <a:pt x="9747432" y="3792259"/>
                  </a:lnTo>
                  <a:lnTo>
                    <a:pt x="9709301" y="3815588"/>
                  </a:lnTo>
                  <a:lnTo>
                    <a:pt x="9668123" y="3832644"/>
                  </a:lnTo>
                  <a:lnTo>
                    <a:pt x="9624664" y="3843111"/>
                  </a:lnTo>
                  <a:lnTo>
                    <a:pt x="9579696" y="384667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7393857" y="753902"/>
              <a:ext cx="9865995" cy="3846829"/>
            </a:xfrm>
            <a:custGeom>
              <a:avLst/>
              <a:gdLst/>
              <a:ahLst/>
              <a:cxnLst/>
              <a:rect l="l" t="t" r="r" b="b"/>
              <a:pathLst>
                <a:path w="9865994" h="3846829">
                  <a:moveTo>
                    <a:pt x="314360" y="9524"/>
                  </a:moveTo>
                  <a:lnTo>
                    <a:pt x="304835" y="9524"/>
                  </a:lnTo>
                  <a:lnTo>
                    <a:pt x="304835" y="0"/>
                  </a:lnTo>
                  <a:lnTo>
                    <a:pt x="314360" y="0"/>
                  </a:lnTo>
                  <a:lnTo>
                    <a:pt x="314360" y="9524"/>
                  </a:lnTo>
                  <a:close/>
                </a:path>
                <a:path w="9865994" h="3846829">
                  <a:moveTo>
                    <a:pt x="333410" y="9524"/>
                  </a:moveTo>
                  <a:lnTo>
                    <a:pt x="323885" y="9524"/>
                  </a:lnTo>
                  <a:lnTo>
                    <a:pt x="323885" y="0"/>
                  </a:lnTo>
                  <a:lnTo>
                    <a:pt x="333410" y="0"/>
                  </a:lnTo>
                  <a:lnTo>
                    <a:pt x="333410" y="9524"/>
                  </a:lnTo>
                  <a:close/>
                </a:path>
                <a:path w="9865994" h="3846829">
                  <a:moveTo>
                    <a:pt x="352460" y="9524"/>
                  </a:moveTo>
                  <a:lnTo>
                    <a:pt x="342935" y="9524"/>
                  </a:lnTo>
                  <a:lnTo>
                    <a:pt x="342935" y="0"/>
                  </a:lnTo>
                  <a:lnTo>
                    <a:pt x="352460" y="0"/>
                  </a:lnTo>
                  <a:lnTo>
                    <a:pt x="352460" y="9524"/>
                  </a:lnTo>
                  <a:close/>
                </a:path>
                <a:path w="9865994" h="3846829">
                  <a:moveTo>
                    <a:pt x="371510" y="9524"/>
                  </a:moveTo>
                  <a:lnTo>
                    <a:pt x="361985" y="9524"/>
                  </a:lnTo>
                  <a:lnTo>
                    <a:pt x="361985" y="0"/>
                  </a:lnTo>
                  <a:lnTo>
                    <a:pt x="371510" y="0"/>
                  </a:lnTo>
                  <a:lnTo>
                    <a:pt x="371510" y="9524"/>
                  </a:lnTo>
                  <a:close/>
                </a:path>
                <a:path w="9865994" h="3846829">
                  <a:moveTo>
                    <a:pt x="390560" y="9524"/>
                  </a:moveTo>
                  <a:lnTo>
                    <a:pt x="381035" y="9524"/>
                  </a:lnTo>
                  <a:lnTo>
                    <a:pt x="381035" y="0"/>
                  </a:lnTo>
                  <a:lnTo>
                    <a:pt x="390560" y="0"/>
                  </a:lnTo>
                  <a:lnTo>
                    <a:pt x="390560" y="9524"/>
                  </a:lnTo>
                  <a:close/>
                </a:path>
                <a:path w="9865994" h="3846829">
                  <a:moveTo>
                    <a:pt x="409610" y="9524"/>
                  </a:moveTo>
                  <a:lnTo>
                    <a:pt x="400085" y="9524"/>
                  </a:lnTo>
                  <a:lnTo>
                    <a:pt x="400085" y="0"/>
                  </a:lnTo>
                  <a:lnTo>
                    <a:pt x="409610" y="0"/>
                  </a:lnTo>
                  <a:lnTo>
                    <a:pt x="409610" y="9524"/>
                  </a:lnTo>
                  <a:close/>
                </a:path>
                <a:path w="9865994" h="3846829">
                  <a:moveTo>
                    <a:pt x="428660" y="9524"/>
                  </a:moveTo>
                  <a:lnTo>
                    <a:pt x="419135" y="9524"/>
                  </a:lnTo>
                  <a:lnTo>
                    <a:pt x="419135" y="0"/>
                  </a:lnTo>
                  <a:lnTo>
                    <a:pt x="428660" y="0"/>
                  </a:lnTo>
                  <a:lnTo>
                    <a:pt x="428660" y="9524"/>
                  </a:lnTo>
                  <a:close/>
                </a:path>
                <a:path w="9865994" h="3846829">
                  <a:moveTo>
                    <a:pt x="447710" y="9524"/>
                  </a:moveTo>
                  <a:lnTo>
                    <a:pt x="438185" y="9524"/>
                  </a:lnTo>
                  <a:lnTo>
                    <a:pt x="438185" y="0"/>
                  </a:lnTo>
                  <a:lnTo>
                    <a:pt x="447710" y="0"/>
                  </a:lnTo>
                  <a:lnTo>
                    <a:pt x="447710" y="9524"/>
                  </a:lnTo>
                  <a:close/>
                </a:path>
                <a:path w="9865994" h="3846829">
                  <a:moveTo>
                    <a:pt x="466760" y="9524"/>
                  </a:moveTo>
                  <a:lnTo>
                    <a:pt x="457235" y="9524"/>
                  </a:lnTo>
                  <a:lnTo>
                    <a:pt x="457235" y="0"/>
                  </a:lnTo>
                  <a:lnTo>
                    <a:pt x="466760" y="0"/>
                  </a:lnTo>
                  <a:lnTo>
                    <a:pt x="466760" y="9524"/>
                  </a:lnTo>
                  <a:close/>
                </a:path>
                <a:path w="9865994" h="3846829">
                  <a:moveTo>
                    <a:pt x="485810" y="9524"/>
                  </a:moveTo>
                  <a:lnTo>
                    <a:pt x="476285" y="9524"/>
                  </a:lnTo>
                  <a:lnTo>
                    <a:pt x="476285" y="0"/>
                  </a:lnTo>
                  <a:lnTo>
                    <a:pt x="485810" y="0"/>
                  </a:lnTo>
                  <a:lnTo>
                    <a:pt x="485810" y="9524"/>
                  </a:lnTo>
                  <a:close/>
                </a:path>
                <a:path w="9865994" h="3846829">
                  <a:moveTo>
                    <a:pt x="504860" y="9524"/>
                  </a:moveTo>
                  <a:lnTo>
                    <a:pt x="495335" y="9524"/>
                  </a:lnTo>
                  <a:lnTo>
                    <a:pt x="495335" y="0"/>
                  </a:lnTo>
                  <a:lnTo>
                    <a:pt x="504860" y="0"/>
                  </a:lnTo>
                  <a:lnTo>
                    <a:pt x="504860" y="9524"/>
                  </a:lnTo>
                  <a:close/>
                </a:path>
                <a:path w="9865994" h="3846829">
                  <a:moveTo>
                    <a:pt x="523910" y="9524"/>
                  </a:moveTo>
                  <a:lnTo>
                    <a:pt x="514385" y="9524"/>
                  </a:lnTo>
                  <a:lnTo>
                    <a:pt x="514385" y="0"/>
                  </a:lnTo>
                  <a:lnTo>
                    <a:pt x="523910" y="0"/>
                  </a:lnTo>
                  <a:lnTo>
                    <a:pt x="523910" y="9524"/>
                  </a:lnTo>
                  <a:close/>
                </a:path>
                <a:path w="9865994" h="3846829">
                  <a:moveTo>
                    <a:pt x="542960" y="9524"/>
                  </a:moveTo>
                  <a:lnTo>
                    <a:pt x="533435" y="9524"/>
                  </a:lnTo>
                  <a:lnTo>
                    <a:pt x="533435" y="0"/>
                  </a:lnTo>
                  <a:lnTo>
                    <a:pt x="542960" y="0"/>
                  </a:lnTo>
                  <a:lnTo>
                    <a:pt x="542960" y="9524"/>
                  </a:lnTo>
                  <a:close/>
                </a:path>
                <a:path w="9865994" h="3846829">
                  <a:moveTo>
                    <a:pt x="562010" y="9524"/>
                  </a:moveTo>
                  <a:lnTo>
                    <a:pt x="552485" y="9524"/>
                  </a:lnTo>
                  <a:lnTo>
                    <a:pt x="552485" y="0"/>
                  </a:lnTo>
                  <a:lnTo>
                    <a:pt x="562010" y="0"/>
                  </a:lnTo>
                  <a:lnTo>
                    <a:pt x="562010" y="9524"/>
                  </a:lnTo>
                  <a:close/>
                </a:path>
                <a:path w="9865994" h="3846829">
                  <a:moveTo>
                    <a:pt x="581060" y="9524"/>
                  </a:moveTo>
                  <a:lnTo>
                    <a:pt x="571535" y="9524"/>
                  </a:lnTo>
                  <a:lnTo>
                    <a:pt x="571535" y="0"/>
                  </a:lnTo>
                  <a:lnTo>
                    <a:pt x="581060" y="0"/>
                  </a:lnTo>
                  <a:lnTo>
                    <a:pt x="581060" y="9524"/>
                  </a:lnTo>
                  <a:close/>
                </a:path>
                <a:path w="9865994" h="3846829">
                  <a:moveTo>
                    <a:pt x="600110" y="9524"/>
                  </a:moveTo>
                  <a:lnTo>
                    <a:pt x="590585" y="9524"/>
                  </a:lnTo>
                  <a:lnTo>
                    <a:pt x="590585" y="0"/>
                  </a:lnTo>
                  <a:lnTo>
                    <a:pt x="600110" y="0"/>
                  </a:lnTo>
                  <a:lnTo>
                    <a:pt x="600110" y="9524"/>
                  </a:lnTo>
                  <a:close/>
                </a:path>
                <a:path w="9865994" h="3846829">
                  <a:moveTo>
                    <a:pt x="619160" y="9524"/>
                  </a:moveTo>
                  <a:lnTo>
                    <a:pt x="609635" y="9524"/>
                  </a:lnTo>
                  <a:lnTo>
                    <a:pt x="609635" y="0"/>
                  </a:lnTo>
                  <a:lnTo>
                    <a:pt x="619160" y="0"/>
                  </a:lnTo>
                  <a:lnTo>
                    <a:pt x="619160" y="9524"/>
                  </a:lnTo>
                  <a:close/>
                </a:path>
                <a:path w="9865994" h="3846829">
                  <a:moveTo>
                    <a:pt x="638210" y="9524"/>
                  </a:moveTo>
                  <a:lnTo>
                    <a:pt x="628685" y="9524"/>
                  </a:lnTo>
                  <a:lnTo>
                    <a:pt x="628685" y="0"/>
                  </a:lnTo>
                  <a:lnTo>
                    <a:pt x="638210" y="0"/>
                  </a:lnTo>
                  <a:lnTo>
                    <a:pt x="638210" y="9524"/>
                  </a:lnTo>
                  <a:close/>
                </a:path>
                <a:path w="9865994" h="3846829">
                  <a:moveTo>
                    <a:pt x="657260" y="9524"/>
                  </a:moveTo>
                  <a:lnTo>
                    <a:pt x="647735" y="9524"/>
                  </a:lnTo>
                  <a:lnTo>
                    <a:pt x="647735" y="0"/>
                  </a:lnTo>
                  <a:lnTo>
                    <a:pt x="657260" y="0"/>
                  </a:lnTo>
                  <a:lnTo>
                    <a:pt x="657260" y="9524"/>
                  </a:lnTo>
                  <a:close/>
                </a:path>
                <a:path w="9865994" h="3846829">
                  <a:moveTo>
                    <a:pt x="676310" y="9524"/>
                  </a:moveTo>
                  <a:lnTo>
                    <a:pt x="666785" y="9524"/>
                  </a:lnTo>
                  <a:lnTo>
                    <a:pt x="666785" y="0"/>
                  </a:lnTo>
                  <a:lnTo>
                    <a:pt x="676310" y="0"/>
                  </a:lnTo>
                  <a:lnTo>
                    <a:pt x="676310" y="9524"/>
                  </a:lnTo>
                  <a:close/>
                </a:path>
                <a:path w="9865994" h="3846829">
                  <a:moveTo>
                    <a:pt x="695360" y="9524"/>
                  </a:moveTo>
                  <a:lnTo>
                    <a:pt x="685835" y="9524"/>
                  </a:lnTo>
                  <a:lnTo>
                    <a:pt x="685835" y="0"/>
                  </a:lnTo>
                  <a:lnTo>
                    <a:pt x="695360" y="0"/>
                  </a:lnTo>
                  <a:lnTo>
                    <a:pt x="695360" y="9524"/>
                  </a:lnTo>
                  <a:close/>
                </a:path>
                <a:path w="9865994" h="3846829">
                  <a:moveTo>
                    <a:pt x="714410" y="9524"/>
                  </a:moveTo>
                  <a:lnTo>
                    <a:pt x="704885" y="9524"/>
                  </a:lnTo>
                  <a:lnTo>
                    <a:pt x="704885" y="0"/>
                  </a:lnTo>
                  <a:lnTo>
                    <a:pt x="714410" y="0"/>
                  </a:lnTo>
                  <a:lnTo>
                    <a:pt x="714410" y="9524"/>
                  </a:lnTo>
                  <a:close/>
                </a:path>
                <a:path w="9865994" h="3846829">
                  <a:moveTo>
                    <a:pt x="733460" y="9524"/>
                  </a:moveTo>
                  <a:lnTo>
                    <a:pt x="723935" y="9524"/>
                  </a:lnTo>
                  <a:lnTo>
                    <a:pt x="723935" y="0"/>
                  </a:lnTo>
                  <a:lnTo>
                    <a:pt x="733460" y="0"/>
                  </a:lnTo>
                  <a:lnTo>
                    <a:pt x="733460" y="9524"/>
                  </a:lnTo>
                  <a:close/>
                </a:path>
                <a:path w="9865994" h="3846829">
                  <a:moveTo>
                    <a:pt x="752510" y="9524"/>
                  </a:moveTo>
                  <a:lnTo>
                    <a:pt x="742985" y="9524"/>
                  </a:lnTo>
                  <a:lnTo>
                    <a:pt x="742985" y="0"/>
                  </a:lnTo>
                  <a:lnTo>
                    <a:pt x="752510" y="0"/>
                  </a:lnTo>
                  <a:lnTo>
                    <a:pt x="752510" y="9524"/>
                  </a:lnTo>
                  <a:close/>
                </a:path>
                <a:path w="9865994" h="3846829">
                  <a:moveTo>
                    <a:pt x="771560" y="9524"/>
                  </a:moveTo>
                  <a:lnTo>
                    <a:pt x="762035" y="9524"/>
                  </a:lnTo>
                  <a:lnTo>
                    <a:pt x="762035" y="0"/>
                  </a:lnTo>
                  <a:lnTo>
                    <a:pt x="771560" y="0"/>
                  </a:lnTo>
                  <a:lnTo>
                    <a:pt x="771560" y="9524"/>
                  </a:lnTo>
                  <a:close/>
                </a:path>
                <a:path w="9865994" h="3846829">
                  <a:moveTo>
                    <a:pt x="790610" y="9524"/>
                  </a:moveTo>
                  <a:lnTo>
                    <a:pt x="781085" y="9524"/>
                  </a:lnTo>
                  <a:lnTo>
                    <a:pt x="781085" y="0"/>
                  </a:lnTo>
                  <a:lnTo>
                    <a:pt x="790610" y="0"/>
                  </a:lnTo>
                  <a:lnTo>
                    <a:pt x="790610" y="9524"/>
                  </a:lnTo>
                  <a:close/>
                </a:path>
                <a:path w="9865994" h="3846829">
                  <a:moveTo>
                    <a:pt x="809660" y="9524"/>
                  </a:moveTo>
                  <a:lnTo>
                    <a:pt x="800135" y="9524"/>
                  </a:lnTo>
                  <a:lnTo>
                    <a:pt x="800135" y="0"/>
                  </a:lnTo>
                  <a:lnTo>
                    <a:pt x="809660" y="0"/>
                  </a:lnTo>
                  <a:lnTo>
                    <a:pt x="809660" y="9524"/>
                  </a:lnTo>
                  <a:close/>
                </a:path>
                <a:path w="9865994" h="3846829">
                  <a:moveTo>
                    <a:pt x="828710" y="9524"/>
                  </a:moveTo>
                  <a:lnTo>
                    <a:pt x="819185" y="9524"/>
                  </a:lnTo>
                  <a:lnTo>
                    <a:pt x="819185" y="0"/>
                  </a:lnTo>
                  <a:lnTo>
                    <a:pt x="828710" y="0"/>
                  </a:lnTo>
                  <a:lnTo>
                    <a:pt x="828710" y="9524"/>
                  </a:lnTo>
                  <a:close/>
                </a:path>
                <a:path w="9865994" h="3846829">
                  <a:moveTo>
                    <a:pt x="847760" y="9524"/>
                  </a:moveTo>
                  <a:lnTo>
                    <a:pt x="838235" y="9524"/>
                  </a:lnTo>
                  <a:lnTo>
                    <a:pt x="838235" y="0"/>
                  </a:lnTo>
                  <a:lnTo>
                    <a:pt x="847760" y="0"/>
                  </a:lnTo>
                  <a:lnTo>
                    <a:pt x="847760" y="9524"/>
                  </a:lnTo>
                  <a:close/>
                </a:path>
                <a:path w="9865994" h="3846829">
                  <a:moveTo>
                    <a:pt x="866810" y="9524"/>
                  </a:moveTo>
                  <a:lnTo>
                    <a:pt x="857285" y="9524"/>
                  </a:lnTo>
                  <a:lnTo>
                    <a:pt x="857285" y="0"/>
                  </a:lnTo>
                  <a:lnTo>
                    <a:pt x="866810" y="0"/>
                  </a:lnTo>
                  <a:lnTo>
                    <a:pt x="866810" y="9524"/>
                  </a:lnTo>
                  <a:close/>
                </a:path>
                <a:path w="9865994" h="3846829">
                  <a:moveTo>
                    <a:pt x="885860" y="9524"/>
                  </a:moveTo>
                  <a:lnTo>
                    <a:pt x="876335" y="9524"/>
                  </a:lnTo>
                  <a:lnTo>
                    <a:pt x="876335" y="0"/>
                  </a:lnTo>
                  <a:lnTo>
                    <a:pt x="885860" y="0"/>
                  </a:lnTo>
                  <a:lnTo>
                    <a:pt x="885860" y="9524"/>
                  </a:lnTo>
                  <a:close/>
                </a:path>
                <a:path w="9865994" h="3846829">
                  <a:moveTo>
                    <a:pt x="904910" y="9524"/>
                  </a:moveTo>
                  <a:lnTo>
                    <a:pt x="895385" y="9524"/>
                  </a:lnTo>
                  <a:lnTo>
                    <a:pt x="895385" y="0"/>
                  </a:lnTo>
                  <a:lnTo>
                    <a:pt x="904910" y="0"/>
                  </a:lnTo>
                  <a:lnTo>
                    <a:pt x="904910" y="9524"/>
                  </a:lnTo>
                  <a:close/>
                </a:path>
                <a:path w="9865994" h="3846829">
                  <a:moveTo>
                    <a:pt x="923960" y="9524"/>
                  </a:moveTo>
                  <a:lnTo>
                    <a:pt x="914435" y="9524"/>
                  </a:lnTo>
                  <a:lnTo>
                    <a:pt x="914435" y="0"/>
                  </a:lnTo>
                  <a:lnTo>
                    <a:pt x="923960" y="0"/>
                  </a:lnTo>
                  <a:lnTo>
                    <a:pt x="923960" y="9524"/>
                  </a:lnTo>
                  <a:close/>
                </a:path>
                <a:path w="9865994" h="3846829">
                  <a:moveTo>
                    <a:pt x="943010" y="9524"/>
                  </a:moveTo>
                  <a:lnTo>
                    <a:pt x="933485" y="9524"/>
                  </a:lnTo>
                  <a:lnTo>
                    <a:pt x="933485" y="0"/>
                  </a:lnTo>
                  <a:lnTo>
                    <a:pt x="943010" y="0"/>
                  </a:lnTo>
                  <a:lnTo>
                    <a:pt x="943010" y="9524"/>
                  </a:lnTo>
                  <a:close/>
                </a:path>
                <a:path w="9865994" h="3846829">
                  <a:moveTo>
                    <a:pt x="962060" y="9524"/>
                  </a:moveTo>
                  <a:lnTo>
                    <a:pt x="952535" y="9524"/>
                  </a:lnTo>
                  <a:lnTo>
                    <a:pt x="952535" y="0"/>
                  </a:lnTo>
                  <a:lnTo>
                    <a:pt x="962060" y="0"/>
                  </a:lnTo>
                  <a:lnTo>
                    <a:pt x="962060" y="9524"/>
                  </a:lnTo>
                  <a:close/>
                </a:path>
                <a:path w="9865994" h="3846829">
                  <a:moveTo>
                    <a:pt x="981110" y="9524"/>
                  </a:moveTo>
                  <a:lnTo>
                    <a:pt x="971585" y="9524"/>
                  </a:lnTo>
                  <a:lnTo>
                    <a:pt x="971585" y="0"/>
                  </a:lnTo>
                  <a:lnTo>
                    <a:pt x="981110" y="0"/>
                  </a:lnTo>
                  <a:lnTo>
                    <a:pt x="981110" y="9524"/>
                  </a:lnTo>
                  <a:close/>
                </a:path>
                <a:path w="9865994" h="3846829">
                  <a:moveTo>
                    <a:pt x="1000160" y="9524"/>
                  </a:moveTo>
                  <a:lnTo>
                    <a:pt x="990635" y="9524"/>
                  </a:lnTo>
                  <a:lnTo>
                    <a:pt x="990635" y="0"/>
                  </a:lnTo>
                  <a:lnTo>
                    <a:pt x="1000160" y="0"/>
                  </a:lnTo>
                  <a:lnTo>
                    <a:pt x="1000160" y="9524"/>
                  </a:lnTo>
                  <a:close/>
                </a:path>
                <a:path w="9865994" h="3846829">
                  <a:moveTo>
                    <a:pt x="1019210" y="9524"/>
                  </a:moveTo>
                  <a:lnTo>
                    <a:pt x="1009685" y="9524"/>
                  </a:lnTo>
                  <a:lnTo>
                    <a:pt x="1009685" y="0"/>
                  </a:lnTo>
                  <a:lnTo>
                    <a:pt x="1019210" y="0"/>
                  </a:lnTo>
                  <a:lnTo>
                    <a:pt x="1019210" y="9524"/>
                  </a:lnTo>
                  <a:close/>
                </a:path>
                <a:path w="9865994" h="3846829">
                  <a:moveTo>
                    <a:pt x="1038260" y="9524"/>
                  </a:moveTo>
                  <a:lnTo>
                    <a:pt x="1028735" y="9524"/>
                  </a:lnTo>
                  <a:lnTo>
                    <a:pt x="1028735" y="0"/>
                  </a:lnTo>
                  <a:lnTo>
                    <a:pt x="1038260" y="0"/>
                  </a:lnTo>
                  <a:lnTo>
                    <a:pt x="1038260" y="9524"/>
                  </a:lnTo>
                  <a:close/>
                </a:path>
                <a:path w="9865994" h="3846829">
                  <a:moveTo>
                    <a:pt x="1057310" y="9524"/>
                  </a:moveTo>
                  <a:lnTo>
                    <a:pt x="1047785" y="9524"/>
                  </a:lnTo>
                  <a:lnTo>
                    <a:pt x="1047785" y="0"/>
                  </a:lnTo>
                  <a:lnTo>
                    <a:pt x="1057310" y="0"/>
                  </a:lnTo>
                  <a:lnTo>
                    <a:pt x="1057310" y="9524"/>
                  </a:lnTo>
                  <a:close/>
                </a:path>
                <a:path w="9865994" h="3846829">
                  <a:moveTo>
                    <a:pt x="1076360" y="9524"/>
                  </a:moveTo>
                  <a:lnTo>
                    <a:pt x="1066835" y="9524"/>
                  </a:lnTo>
                  <a:lnTo>
                    <a:pt x="1066835" y="0"/>
                  </a:lnTo>
                  <a:lnTo>
                    <a:pt x="1076360" y="0"/>
                  </a:lnTo>
                  <a:lnTo>
                    <a:pt x="1076360" y="9524"/>
                  </a:lnTo>
                  <a:close/>
                </a:path>
                <a:path w="9865994" h="3846829">
                  <a:moveTo>
                    <a:pt x="1095410" y="9524"/>
                  </a:moveTo>
                  <a:lnTo>
                    <a:pt x="1085885" y="9524"/>
                  </a:lnTo>
                  <a:lnTo>
                    <a:pt x="1085885" y="0"/>
                  </a:lnTo>
                  <a:lnTo>
                    <a:pt x="1095410" y="0"/>
                  </a:lnTo>
                  <a:lnTo>
                    <a:pt x="1095410" y="9524"/>
                  </a:lnTo>
                  <a:close/>
                </a:path>
                <a:path w="9865994" h="3846829">
                  <a:moveTo>
                    <a:pt x="1114460" y="9524"/>
                  </a:moveTo>
                  <a:lnTo>
                    <a:pt x="1104935" y="9524"/>
                  </a:lnTo>
                  <a:lnTo>
                    <a:pt x="1104935" y="0"/>
                  </a:lnTo>
                  <a:lnTo>
                    <a:pt x="1114460" y="0"/>
                  </a:lnTo>
                  <a:lnTo>
                    <a:pt x="1114460" y="9524"/>
                  </a:lnTo>
                  <a:close/>
                </a:path>
                <a:path w="9865994" h="3846829">
                  <a:moveTo>
                    <a:pt x="1133510" y="9524"/>
                  </a:moveTo>
                  <a:lnTo>
                    <a:pt x="1123985" y="9524"/>
                  </a:lnTo>
                  <a:lnTo>
                    <a:pt x="1123985" y="0"/>
                  </a:lnTo>
                  <a:lnTo>
                    <a:pt x="1133510" y="0"/>
                  </a:lnTo>
                  <a:lnTo>
                    <a:pt x="1133510" y="9524"/>
                  </a:lnTo>
                  <a:close/>
                </a:path>
                <a:path w="9865994" h="3846829">
                  <a:moveTo>
                    <a:pt x="1152560" y="9524"/>
                  </a:moveTo>
                  <a:lnTo>
                    <a:pt x="1143035" y="9524"/>
                  </a:lnTo>
                  <a:lnTo>
                    <a:pt x="1143035" y="0"/>
                  </a:lnTo>
                  <a:lnTo>
                    <a:pt x="1152560" y="0"/>
                  </a:lnTo>
                  <a:lnTo>
                    <a:pt x="1152560" y="9524"/>
                  </a:lnTo>
                  <a:close/>
                </a:path>
                <a:path w="9865994" h="3846829">
                  <a:moveTo>
                    <a:pt x="1171610" y="9524"/>
                  </a:moveTo>
                  <a:lnTo>
                    <a:pt x="1162085" y="9524"/>
                  </a:lnTo>
                  <a:lnTo>
                    <a:pt x="1162085" y="0"/>
                  </a:lnTo>
                  <a:lnTo>
                    <a:pt x="1171610" y="0"/>
                  </a:lnTo>
                  <a:lnTo>
                    <a:pt x="1171610" y="9524"/>
                  </a:lnTo>
                  <a:close/>
                </a:path>
                <a:path w="9865994" h="3846829">
                  <a:moveTo>
                    <a:pt x="1190660" y="9524"/>
                  </a:moveTo>
                  <a:lnTo>
                    <a:pt x="1181135" y="9524"/>
                  </a:lnTo>
                  <a:lnTo>
                    <a:pt x="1181135" y="0"/>
                  </a:lnTo>
                  <a:lnTo>
                    <a:pt x="1190660" y="0"/>
                  </a:lnTo>
                  <a:lnTo>
                    <a:pt x="1190660" y="9524"/>
                  </a:lnTo>
                  <a:close/>
                </a:path>
                <a:path w="9865994" h="3846829">
                  <a:moveTo>
                    <a:pt x="1209710" y="9524"/>
                  </a:moveTo>
                  <a:lnTo>
                    <a:pt x="1200185" y="9524"/>
                  </a:lnTo>
                  <a:lnTo>
                    <a:pt x="1200185" y="0"/>
                  </a:lnTo>
                  <a:lnTo>
                    <a:pt x="1209710" y="0"/>
                  </a:lnTo>
                  <a:lnTo>
                    <a:pt x="1209710" y="9524"/>
                  </a:lnTo>
                  <a:close/>
                </a:path>
                <a:path w="9865994" h="3846829">
                  <a:moveTo>
                    <a:pt x="1228760" y="9524"/>
                  </a:moveTo>
                  <a:lnTo>
                    <a:pt x="1219235" y="9524"/>
                  </a:lnTo>
                  <a:lnTo>
                    <a:pt x="1219235" y="0"/>
                  </a:lnTo>
                  <a:lnTo>
                    <a:pt x="1228760" y="0"/>
                  </a:lnTo>
                  <a:lnTo>
                    <a:pt x="1228760" y="9524"/>
                  </a:lnTo>
                  <a:close/>
                </a:path>
                <a:path w="9865994" h="3846829">
                  <a:moveTo>
                    <a:pt x="1247810" y="9524"/>
                  </a:moveTo>
                  <a:lnTo>
                    <a:pt x="1238285" y="9524"/>
                  </a:lnTo>
                  <a:lnTo>
                    <a:pt x="1238285" y="0"/>
                  </a:lnTo>
                  <a:lnTo>
                    <a:pt x="1247810" y="0"/>
                  </a:lnTo>
                  <a:lnTo>
                    <a:pt x="1247810" y="9524"/>
                  </a:lnTo>
                  <a:close/>
                </a:path>
                <a:path w="9865994" h="3846829">
                  <a:moveTo>
                    <a:pt x="1266860" y="9524"/>
                  </a:moveTo>
                  <a:lnTo>
                    <a:pt x="1257335" y="9524"/>
                  </a:lnTo>
                  <a:lnTo>
                    <a:pt x="1257335" y="0"/>
                  </a:lnTo>
                  <a:lnTo>
                    <a:pt x="1266860" y="0"/>
                  </a:lnTo>
                  <a:lnTo>
                    <a:pt x="1266860" y="9524"/>
                  </a:lnTo>
                  <a:close/>
                </a:path>
                <a:path w="9865994" h="3846829">
                  <a:moveTo>
                    <a:pt x="1285910" y="9524"/>
                  </a:moveTo>
                  <a:lnTo>
                    <a:pt x="1276385" y="9524"/>
                  </a:lnTo>
                  <a:lnTo>
                    <a:pt x="1276385" y="0"/>
                  </a:lnTo>
                  <a:lnTo>
                    <a:pt x="1285910" y="0"/>
                  </a:lnTo>
                  <a:lnTo>
                    <a:pt x="1285910" y="9524"/>
                  </a:lnTo>
                  <a:close/>
                </a:path>
                <a:path w="9865994" h="3846829">
                  <a:moveTo>
                    <a:pt x="1304960" y="9524"/>
                  </a:moveTo>
                  <a:lnTo>
                    <a:pt x="1295435" y="9524"/>
                  </a:lnTo>
                  <a:lnTo>
                    <a:pt x="1295435" y="0"/>
                  </a:lnTo>
                  <a:lnTo>
                    <a:pt x="1304960" y="0"/>
                  </a:lnTo>
                  <a:lnTo>
                    <a:pt x="1304960" y="9524"/>
                  </a:lnTo>
                  <a:close/>
                </a:path>
                <a:path w="9865994" h="3846829">
                  <a:moveTo>
                    <a:pt x="1324010" y="9524"/>
                  </a:moveTo>
                  <a:lnTo>
                    <a:pt x="1314485" y="9524"/>
                  </a:lnTo>
                  <a:lnTo>
                    <a:pt x="1314485" y="0"/>
                  </a:lnTo>
                  <a:lnTo>
                    <a:pt x="1324010" y="0"/>
                  </a:lnTo>
                  <a:lnTo>
                    <a:pt x="1324010" y="9524"/>
                  </a:lnTo>
                  <a:close/>
                </a:path>
                <a:path w="9865994" h="3846829">
                  <a:moveTo>
                    <a:pt x="1343060" y="9524"/>
                  </a:moveTo>
                  <a:lnTo>
                    <a:pt x="1333535" y="9524"/>
                  </a:lnTo>
                  <a:lnTo>
                    <a:pt x="1333535" y="0"/>
                  </a:lnTo>
                  <a:lnTo>
                    <a:pt x="1343060" y="0"/>
                  </a:lnTo>
                  <a:lnTo>
                    <a:pt x="1343060" y="9524"/>
                  </a:lnTo>
                  <a:close/>
                </a:path>
                <a:path w="9865994" h="3846829">
                  <a:moveTo>
                    <a:pt x="1362110" y="9524"/>
                  </a:moveTo>
                  <a:lnTo>
                    <a:pt x="1352585" y="9524"/>
                  </a:lnTo>
                  <a:lnTo>
                    <a:pt x="1352585" y="0"/>
                  </a:lnTo>
                  <a:lnTo>
                    <a:pt x="1362110" y="0"/>
                  </a:lnTo>
                  <a:lnTo>
                    <a:pt x="1362110" y="9524"/>
                  </a:lnTo>
                  <a:close/>
                </a:path>
                <a:path w="9865994" h="3846829">
                  <a:moveTo>
                    <a:pt x="1381160" y="9524"/>
                  </a:moveTo>
                  <a:lnTo>
                    <a:pt x="1371635" y="9524"/>
                  </a:lnTo>
                  <a:lnTo>
                    <a:pt x="1371635" y="0"/>
                  </a:lnTo>
                  <a:lnTo>
                    <a:pt x="1381160" y="0"/>
                  </a:lnTo>
                  <a:lnTo>
                    <a:pt x="1381160" y="9524"/>
                  </a:lnTo>
                  <a:close/>
                </a:path>
                <a:path w="9865994" h="3846829">
                  <a:moveTo>
                    <a:pt x="1400210" y="9524"/>
                  </a:moveTo>
                  <a:lnTo>
                    <a:pt x="1390685" y="9524"/>
                  </a:lnTo>
                  <a:lnTo>
                    <a:pt x="1390685" y="0"/>
                  </a:lnTo>
                  <a:lnTo>
                    <a:pt x="1400210" y="0"/>
                  </a:lnTo>
                  <a:lnTo>
                    <a:pt x="1400210" y="9524"/>
                  </a:lnTo>
                  <a:close/>
                </a:path>
                <a:path w="9865994" h="3846829">
                  <a:moveTo>
                    <a:pt x="1419260" y="9524"/>
                  </a:moveTo>
                  <a:lnTo>
                    <a:pt x="1409735" y="9524"/>
                  </a:lnTo>
                  <a:lnTo>
                    <a:pt x="1409735" y="0"/>
                  </a:lnTo>
                  <a:lnTo>
                    <a:pt x="1419260" y="0"/>
                  </a:lnTo>
                  <a:lnTo>
                    <a:pt x="1419260" y="9524"/>
                  </a:lnTo>
                  <a:close/>
                </a:path>
                <a:path w="9865994" h="3846829">
                  <a:moveTo>
                    <a:pt x="1438310" y="9524"/>
                  </a:moveTo>
                  <a:lnTo>
                    <a:pt x="1428785" y="9524"/>
                  </a:lnTo>
                  <a:lnTo>
                    <a:pt x="1428785" y="0"/>
                  </a:lnTo>
                  <a:lnTo>
                    <a:pt x="1438310" y="0"/>
                  </a:lnTo>
                  <a:lnTo>
                    <a:pt x="1438310" y="9524"/>
                  </a:lnTo>
                  <a:close/>
                </a:path>
                <a:path w="9865994" h="3846829">
                  <a:moveTo>
                    <a:pt x="1457360" y="9524"/>
                  </a:moveTo>
                  <a:lnTo>
                    <a:pt x="1447835" y="9524"/>
                  </a:lnTo>
                  <a:lnTo>
                    <a:pt x="1447835" y="0"/>
                  </a:lnTo>
                  <a:lnTo>
                    <a:pt x="1457360" y="0"/>
                  </a:lnTo>
                  <a:lnTo>
                    <a:pt x="1457360" y="9524"/>
                  </a:lnTo>
                  <a:close/>
                </a:path>
                <a:path w="9865994" h="3846829">
                  <a:moveTo>
                    <a:pt x="1476410" y="9524"/>
                  </a:moveTo>
                  <a:lnTo>
                    <a:pt x="1466885" y="9524"/>
                  </a:lnTo>
                  <a:lnTo>
                    <a:pt x="1466885" y="0"/>
                  </a:lnTo>
                  <a:lnTo>
                    <a:pt x="1476410" y="0"/>
                  </a:lnTo>
                  <a:lnTo>
                    <a:pt x="1476410" y="9524"/>
                  </a:lnTo>
                  <a:close/>
                </a:path>
                <a:path w="9865994" h="3846829">
                  <a:moveTo>
                    <a:pt x="1495460" y="9524"/>
                  </a:moveTo>
                  <a:lnTo>
                    <a:pt x="1485935" y="9524"/>
                  </a:lnTo>
                  <a:lnTo>
                    <a:pt x="1485935" y="0"/>
                  </a:lnTo>
                  <a:lnTo>
                    <a:pt x="1495460" y="0"/>
                  </a:lnTo>
                  <a:lnTo>
                    <a:pt x="1495460" y="9524"/>
                  </a:lnTo>
                  <a:close/>
                </a:path>
                <a:path w="9865994" h="3846829">
                  <a:moveTo>
                    <a:pt x="1514510" y="9524"/>
                  </a:moveTo>
                  <a:lnTo>
                    <a:pt x="1504985" y="9524"/>
                  </a:lnTo>
                  <a:lnTo>
                    <a:pt x="1504985" y="0"/>
                  </a:lnTo>
                  <a:lnTo>
                    <a:pt x="1514510" y="0"/>
                  </a:lnTo>
                  <a:lnTo>
                    <a:pt x="1514510" y="9524"/>
                  </a:lnTo>
                  <a:close/>
                </a:path>
                <a:path w="9865994" h="3846829">
                  <a:moveTo>
                    <a:pt x="1533560" y="9524"/>
                  </a:moveTo>
                  <a:lnTo>
                    <a:pt x="1524035" y="9524"/>
                  </a:lnTo>
                  <a:lnTo>
                    <a:pt x="1524035" y="0"/>
                  </a:lnTo>
                  <a:lnTo>
                    <a:pt x="1533560" y="0"/>
                  </a:lnTo>
                  <a:lnTo>
                    <a:pt x="1533560" y="9524"/>
                  </a:lnTo>
                  <a:close/>
                </a:path>
                <a:path w="9865994" h="3846829">
                  <a:moveTo>
                    <a:pt x="1552610" y="9524"/>
                  </a:moveTo>
                  <a:lnTo>
                    <a:pt x="1543085" y="9524"/>
                  </a:lnTo>
                  <a:lnTo>
                    <a:pt x="1543085" y="0"/>
                  </a:lnTo>
                  <a:lnTo>
                    <a:pt x="1552610" y="0"/>
                  </a:lnTo>
                  <a:lnTo>
                    <a:pt x="1552610" y="9524"/>
                  </a:lnTo>
                  <a:close/>
                </a:path>
                <a:path w="9865994" h="3846829">
                  <a:moveTo>
                    <a:pt x="1571660" y="9524"/>
                  </a:moveTo>
                  <a:lnTo>
                    <a:pt x="1562135" y="9524"/>
                  </a:lnTo>
                  <a:lnTo>
                    <a:pt x="1562135" y="0"/>
                  </a:lnTo>
                  <a:lnTo>
                    <a:pt x="1571660" y="0"/>
                  </a:lnTo>
                  <a:lnTo>
                    <a:pt x="1571660" y="9524"/>
                  </a:lnTo>
                  <a:close/>
                </a:path>
                <a:path w="9865994" h="3846829">
                  <a:moveTo>
                    <a:pt x="1590710" y="9524"/>
                  </a:moveTo>
                  <a:lnTo>
                    <a:pt x="1581185" y="9524"/>
                  </a:lnTo>
                  <a:lnTo>
                    <a:pt x="1581185" y="0"/>
                  </a:lnTo>
                  <a:lnTo>
                    <a:pt x="1590710" y="0"/>
                  </a:lnTo>
                  <a:lnTo>
                    <a:pt x="1590710" y="9524"/>
                  </a:lnTo>
                  <a:close/>
                </a:path>
                <a:path w="9865994" h="3846829">
                  <a:moveTo>
                    <a:pt x="1609760" y="9524"/>
                  </a:moveTo>
                  <a:lnTo>
                    <a:pt x="1600235" y="9524"/>
                  </a:lnTo>
                  <a:lnTo>
                    <a:pt x="1600235" y="0"/>
                  </a:lnTo>
                  <a:lnTo>
                    <a:pt x="1609760" y="0"/>
                  </a:lnTo>
                  <a:lnTo>
                    <a:pt x="1609760" y="9524"/>
                  </a:lnTo>
                  <a:close/>
                </a:path>
                <a:path w="9865994" h="3846829">
                  <a:moveTo>
                    <a:pt x="1628810" y="9524"/>
                  </a:moveTo>
                  <a:lnTo>
                    <a:pt x="1619285" y="9524"/>
                  </a:lnTo>
                  <a:lnTo>
                    <a:pt x="1619285" y="0"/>
                  </a:lnTo>
                  <a:lnTo>
                    <a:pt x="1628810" y="0"/>
                  </a:lnTo>
                  <a:lnTo>
                    <a:pt x="1628810" y="9524"/>
                  </a:lnTo>
                  <a:close/>
                </a:path>
                <a:path w="9865994" h="3846829">
                  <a:moveTo>
                    <a:pt x="1647860" y="9524"/>
                  </a:moveTo>
                  <a:lnTo>
                    <a:pt x="1638335" y="9524"/>
                  </a:lnTo>
                  <a:lnTo>
                    <a:pt x="1638335" y="0"/>
                  </a:lnTo>
                  <a:lnTo>
                    <a:pt x="1647860" y="0"/>
                  </a:lnTo>
                  <a:lnTo>
                    <a:pt x="1647860" y="9524"/>
                  </a:lnTo>
                  <a:close/>
                </a:path>
                <a:path w="9865994" h="3846829">
                  <a:moveTo>
                    <a:pt x="1666910" y="9524"/>
                  </a:moveTo>
                  <a:lnTo>
                    <a:pt x="1657385" y="9524"/>
                  </a:lnTo>
                  <a:lnTo>
                    <a:pt x="1657385" y="0"/>
                  </a:lnTo>
                  <a:lnTo>
                    <a:pt x="1666910" y="0"/>
                  </a:lnTo>
                  <a:lnTo>
                    <a:pt x="1666910" y="9524"/>
                  </a:lnTo>
                  <a:close/>
                </a:path>
                <a:path w="9865994" h="3846829">
                  <a:moveTo>
                    <a:pt x="1685960" y="9524"/>
                  </a:moveTo>
                  <a:lnTo>
                    <a:pt x="1676435" y="9524"/>
                  </a:lnTo>
                  <a:lnTo>
                    <a:pt x="1676435" y="0"/>
                  </a:lnTo>
                  <a:lnTo>
                    <a:pt x="1685960" y="0"/>
                  </a:lnTo>
                  <a:lnTo>
                    <a:pt x="1685960" y="9524"/>
                  </a:lnTo>
                  <a:close/>
                </a:path>
                <a:path w="9865994" h="3846829">
                  <a:moveTo>
                    <a:pt x="1705010" y="9524"/>
                  </a:moveTo>
                  <a:lnTo>
                    <a:pt x="1695485" y="9524"/>
                  </a:lnTo>
                  <a:lnTo>
                    <a:pt x="1695485" y="0"/>
                  </a:lnTo>
                  <a:lnTo>
                    <a:pt x="1705010" y="0"/>
                  </a:lnTo>
                  <a:lnTo>
                    <a:pt x="1705010" y="9524"/>
                  </a:lnTo>
                  <a:close/>
                </a:path>
                <a:path w="9865994" h="3846829">
                  <a:moveTo>
                    <a:pt x="1724060" y="9524"/>
                  </a:moveTo>
                  <a:lnTo>
                    <a:pt x="1714535" y="9524"/>
                  </a:lnTo>
                  <a:lnTo>
                    <a:pt x="1714535" y="0"/>
                  </a:lnTo>
                  <a:lnTo>
                    <a:pt x="1724060" y="0"/>
                  </a:lnTo>
                  <a:lnTo>
                    <a:pt x="1724060" y="9524"/>
                  </a:lnTo>
                  <a:close/>
                </a:path>
                <a:path w="9865994" h="3846829">
                  <a:moveTo>
                    <a:pt x="1743110" y="9524"/>
                  </a:moveTo>
                  <a:lnTo>
                    <a:pt x="1733585" y="9524"/>
                  </a:lnTo>
                  <a:lnTo>
                    <a:pt x="1733585" y="0"/>
                  </a:lnTo>
                  <a:lnTo>
                    <a:pt x="1743110" y="0"/>
                  </a:lnTo>
                  <a:lnTo>
                    <a:pt x="1743110" y="9524"/>
                  </a:lnTo>
                  <a:close/>
                </a:path>
                <a:path w="9865994" h="3846829">
                  <a:moveTo>
                    <a:pt x="1762160" y="9524"/>
                  </a:moveTo>
                  <a:lnTo>
                    <a:pt x="1752635" y="9524"/>
                  </a:lnTo>
                  <a:lnTo>
                    <a:pt x="1752635" y="0"/>
                  </a:lnTo>
                  <a:lnTo>
                    <a:pt x="1762160" y="0"/>
                  </a:lnTo>
                  <a:lnTo>
                    <a:pt x="1762160" y="9524"/>
                  </a:lnTo>
                  <a:close/>
                </a:path>
                <a:path w="9865994" h="3846829">
                  <a:moveTo>
                    <a:pt x="1781210" y="9524"/>
                  </a:moveTo>
                  <a:lnTo>
                    <a:pt x="1771685" y="9524"/>
                  </a:lnTo>
                  <a:lnTo>
                    <a:pt x="1771685" y="0"/>
                  </a:lnTo>
                  <a:lnTo>
                    <a:pt x="1781210" y="0"/>
                  </a:lnTo>
                  <a:lnTo>
                    <a:pt x="1781210" y="9524"/>
                  </a:lnTo>
                  <a:close/>
                </a:path>
                <a:path w="9865994" h="3846829">
                  <a:moveTo>
                    <a:pt x="1800260" y="9524"/>
                  </a:moveTo>
                  <a:lnTo>
                    <a:pt x="1790735" y="9524"/>
                  </a:lnTo>
                  <a:lnTo>
                    <a:pt x="1790735" y="0"/>
                  </a:lnTo>
                  <a:lnTo>
                    <a:pt x="1800260" y="0"/>
                  </a:lnTo>
                  <a:lnTo>
                    <a:pt x="1800260" y="9524"/>
                  </a:lnTo>
                  <a:close/>
                </a:path>
                <a:path w="9865994" h="3846829">
                  <a:moveTo>
                    <a:pt x="1819310" y="9524"/>
                  </a:moveTo>
                  <a:lnTo>
                    <a:pt x="1809785" y="9524"/>
                  </a:lnTo>
                  <a:lnTo>
                    <a:pt x="1809785" y="0"/>
                  </a:lnTo>
                  <a:lnTo>
                    <a:pt x="1819310" y="0"/>
                  </a:lnTo>
                  <a:lnTo>
                    <a:pt x="1819310" y="9524"/>
                  </a:lnTo>
                  <a:close/>
                </a:path>
                <a:path w="9865994" h="3846829">
                  <a:moveTo>
                    <a:pt x="1838360" y="9524"/>
                  </a:moveTo>
                  <a:lnTo>
                    <a:pt x="1828835" y="9524"/>
                  </a:lnTo>
                  <a:lnTo>
                    <a:pt x="1828835" y="0"/>
                  </a:lnTo>
                  <a:lnTo>
                    <a:pt x="1838360" y="0"/>
                  </a:lnTo>
                  <a:lnTo>
                    <a:pt x="1838360" y="9524"/>
                  </a:lnTo>
                  <a:close/>
                </a:path>
                <a:path w="9865994" h="3846829">
                  <a:moveTo>
                    <a:pt x="1857410" y="9524"/>
                  </a:moveTo>
                  <a:lnTo>
                    <a:pt x="1847885" y="9524"/>
                  </a:lnTo>
                  <a:lnTo>
                    <a:pt x="1847885" y="0"/>
                  </a:lnTo>
                  <a:lnTo>
                    <a:pt x="1857410" y="0"/>
                  </a:lnTo>
                  <a:lnTo>
                    <a:pt x="1857410" y="9524"/>
                  </a:lnTo>
                  <a:close/>
                </a:path>
                <a:path w="9865994" h="3846829">
                  <a:moveTo>
                    <a:pt x="1876460" y="9524"/>
                  </a:moveTo>
                  <a:lnTo>
                    <a:pt x="1866935" y="9524"/>
                  </a:lnTo>
                  <a:lnTo>
                    <a:pt x="1866935" y="0"/>
                  </a:lnTo>
                  <a:lnTo>
                    <a:pt x="1876460" y="0"/>
                  </a:lnTo>
                  <a:lnTo>
                    <a:pt x="1876460" y="9524"/>
                  </a:lnTo>
                  <a:close/>
                </a:path>
                <a:path w="9865994" h="3846829">
                  <a:moveTo>
                    <a:pt x="1895510" y="9524"/>
                  </a:moveTo>
                  <a:lnTo>
                    <a:pt x="1885985" y="9524"/>
                  </a:lnTo>
                  <a:lnTo>
                    <a:pt x="1885985" y="0"/>
                  </a:lnTo>
                  <a:lnTo>
                    <a:pt x="1895510" y="0"/>
                  </a:lnTo>
                  <a:lnTo>
                    <a:pt x="1895510" y="9524"/>
                  </a:lnTo>
                  <a:close/>
                </a:path>
                <a:path w="9865994" h="3846829">
                  <a:moveTo>
                    <a:pt x="1914560" y="9524"/>
                  </a:moveTo>
                  <a:lnTo>
                    <a:pt x="1905035" y="9524"/>
                  </a:lnTo>
                  <a:lnTo>
                    <a:pt x="1905035" y="0"/>
                  </a:lnTo>
                  <a:lnTo>
                    <a:pt x="1914560" y="0"/>
                  </a:lnTo>
                  <a:lnTo>
                    <a:pt x="1914560" y="9524"/>
                  </a:lnTo>
                  <a:close/>
                </a:path>
                <a:path w="9865994" h="3846829">
                  <a:moveTo>
                    <a:pt x="1933610" y="9524"/>
                  </a:moveTo>
                  <a:lnTo>
                    <a:pt x="1924085" y="9524"/>
                  </a:lnTo>
                  <a:lnTo>
                    <a:pt x="1924085" y="0"/>
                  </a:lnTo>
                  <a:lnTo>
                    <a:pt x="1933610" y="0"/>
                  </a:lnTo>
                  <a:lnTo>
                    <a:pt x="1933610" y="9524"/>
                  </a:lnTo>
                  <a:close/>
                </a:path>
                <a:path w="9865994" h="3846829">
                  <a:moveTo>
                    <a:pt x="1952660" y="9524"/>
                  </a:moveTo>
                  <a:lnTo>
                    <a:pt x="1943135" y="9524"/>
                  </a:lnTo>
                  <a:lnTo>
                    <a:pt x="1943135" y="0"/>
                  </a:lnTo>
                  <a:lnTo>
                    <a:pt x="1952660" y="0"/>
                  </a:lnTo>
                  <a:lnTo>
                    <a:pt x="1952660" y="9524"/>
                  </a:lnTo>
                  <a:close/>
                </a:path>
                <a:path w="9865994" h="3846829">
                  <a:moveTo>
                    <a:pt x="1971710" y="9524"/>
                  </a:moveTo>
                  <a:lnTo>
                    <a:pt x="1962185" y="9524"/>
                  </a:lnTo>
                  <a:lnTo>
                    <a:pt x="1962185" y="0"/>
                  </a:lnTo>
                  <a:lnTo>
                    <a:pt x="1971710" y="0"/>
                  </a:lnTo>
                  <a:lnTo>
                    <a:pt x="1971710" y="9524"/>
                  </a:lnTo>
                  <a:close/>
                </a:path>
                <a:path w="9865994" h="3846829">
                  <a:moveTo>
                    <a:pt x="1990760" y="9524"/>
                  </a:moveTo>
                  <a:lnTo>
                    <a:pt x="1981235" y="9524"/>
                  </a:lnTo>
                  <a:lnTo>
                    <a:pt x="1981235" y="0"/>
                  </a:lnTo>
                  <a:lnTo>
                    <a:pt x="1990760" y="0"/>
                  </a:lnTo>
                  <a:lnTo>
                    <a:pt x="1990760" y="9524"/>
                  </a:lnTo>
                  <a:close/>
                </a:path>
                <a:path w="9865994" h="3846829">
                  <a:moveTo>
                    <a:pt x="2009810" y="9524"/>
                  </a:moveTo>
                  <a:lnTo>
                    <a:pt x="2000285" y="9524"/>
                  </a:lnTo>
                  <a:lnTo>
                    <a:pt x="2000285" y="0"/>
                  </a:lnTo>
                  <a:lnTo>
                    <a:pt x="2009810" y="0"/>
                  </a:lnTo>
                  <a:lnTo>
                    <a:pt x="2009810" y="9524"/>
                  </a:lnTo>
                  <a:close/>
                </a:path>
                <a:path w="9865994" h="3846829">
                  <a:moveTo>
                    <a:pt x="2028860" y="9524"/>
                  </a:moveTo>
                  <a:lnTo>
                    <a:pt x="2019335" y="9524"/>
                  </a:lnTo>
                  <a:lnTo>
                    <a:pt x="2019335" y="0"/>
                  </a:lnTo>
                  <a:lnTo>
                    <a:pt x="2028860" y="0"/>
                  </a:lnTo>
                  <a:lnTo>
                    <a:pt x="2028860" y="9524"/>
                  </a:lnTo>
                  <a:close/>
                </a:path>
                <a:path w="9865994" h="3846829">
                  <a:moveTo>
                    <a:pt x="2047910" y="9524"/>
                  </a:moveTo>
                  <a:lnTo>
                    <a:pt x="2038385" y="9524"/>
                  </a:lnTo>
                  <a:lnTo>
                    <a:pt x="2038385" y="0"/>
                  </a:lnTo>
                  <a:lnTo>
                    <a:pt x="2047910" y="0"/>
                  </a:lnTo>
                  <a:lnTo>
                    <a:pt x="2047910" y="9524"/>
                  </a:lnTo>
                  <a:close/>
                </a:path>
                <a:path w="9865994" h="3846829">
                  <a:moveTo>
                    <a:pt x="2066960" y="9524"/>
                  </a:moveTo>
                  <a:lnTo>
                    <a:pt x="2057435" y="9524"/>
                  </a:lnTo>
                  <a:lnTo>
                    <a:pt x="2057435" y="0"/>
                  </a:lnTo>
                  <a:lnTo>
                    <a:pt x="2066960" y="0"/>
                  </a:lnTo>
                  <a:lnTo>
                    <a:pt x="2066960" y="9524"/>
                  </a:lnTo>
                  <a:close/>
                </a:path>
                <a:path w="9865994" h="3846829">
                  <a:moveTo>
                    <a:pt x="2086010" y="9524"/>
                  </a:moveTo>
                  <a:lnTo>
                    <a:pt x="2076485" y="9524"/>
                  </a:lnTo>
                  <a:lnTo>
                    <a:pt x="2076485" y="0"/>
                  </a:lnTo>
                  <a:lnTo>
                    <a:pt x="2086010" y="0"/>
                  </a:lnTo>
                  <a:lnTo>
                    <a:pt x="2086010" y="9524"/>
                  </a:lnTo>
                  <a:close/>
                </a:path>
                <a:path w="9865994" h="3846829">
                  <a:moveTo>
                    <a:pt x="2105060" y="9524"/>
                  </a:moveTo>
                  <a:lnTo>
                    <a:pt x="2095535" y="9524"/>
                  </a:lnTo>
                  <a:lnTo>
                    <a:pt x="2095535" y="0"/>
                  </a:lnTo>
                  <a:lnTo>
                    <a:pt x="2105060" y="0"/>
                  </a:lnTo>
                  <a:lnTo>
                    <a:pt x="2105060" y="9524"/>
                  </a:lnTo>
                  <a:close/>
                </a:path>
                <a:path w="9865994" h="3846829">
                  <a:moveTo>
                    <a:pt x="2124110" y="9524"/>
                  </a:moveTo>
                  <a:lnTo>
                    <a:pt x="2114585" y="9524"/>
                  </a:lnTo>
                  <a:lnTo>
                    <a:pt x="2114585" y="0"/>
                  </a:lnTo>
                  <a:lnTo>
                    <a:pt x="2124110" y="0"/>
                  </a:lnTo>
                  <a:lnTo>
                    <a:pt x="2124110" y="9524"/>
                  </a:lnTo>
                  <a:close/>
                </a:path>
                <a:path w="9865994" h="3846829">
                  <a:moveTo>
                    <a:pt x="2143160" y="9524"/>
                  </a:moveTo>
                  <a:lnTo>
                    <a:pt x="2133635" y="9524"/>
                  </a:lnTo>
                  <a:lnTo>
                    <a:pt x="2133635" y="0"/>
                  </a:lnTo>
                  <a:lnTo>
                    <a:pt x="2143160" y="0"/>
                  </a:lnTo>
                  <a:lnTo>
                    <a:pt x="2143160" y="9524"/>
                  </a:lnTo>
                  <a:close/>
                </a:path>
                <a:path w="9865994" h="3846829">
                  <a:moveTo>
                    <a:pt x="2162210" y="9524"/>
                  </a:moveTo>
                  <a:lnTo>
                    <a:pt x="2152685" y="9524"/>
                  </a:lnTo>
                  <a:lnTo>
                    <a:pt x="2152685" y="0"/>
                  </a:lnTo>
                  <a:lnTo>
                    <a:pt x="2162210" y="0"/>
                  </a:lnTo>
                  <a:lnTo>
                    <a:pt x="2162210" y="9524"/>
                  </a:lnTo>
                  <a:close/>
                </a:path>
                <a:path w="9865994" h="3846829">
                  <a:moveTo>
                    <a:pt x="2181260" y="9524"/>
                  </a:moveTo>
                  <a:lnTo>
                    <a:pt x="2171735" y="9524"/>
                  </a:lnTo>
                  <a:lnTo>
                    <a:pt x="2171735" y="0"/>
                  </a:lnTo>
                  <a:lnTo>
                    <a:pt x="2181260" y="0"/>
                  </a:lnTo>
                  <a:lnTo>
                    <a:pt x="2181260" y="9524"/>
                  </a:lnTo>
                  <a:close/>
                </a:path>
                <a:path w="9865994" h="3846829">
                  <a:moveTo>
                    <a:pt x="2200310" y="9524"/>
                  </a:moveTo>
                  <a:lnTo>
                    <a:pt x="2190785" y="9524"/>
                  </a:lnTo>
                  <a:lnTo>
                    <a:pt x="2190785" y="0"/>
                  </a:lnTo>
                  <a:lnTo>
                    <a:pt x="2200310" y="0"/>
                  </a:lnTo>
                  <a:lnTo>
                    <a:pt x="2200310" y="9524"/>
                  </a:lnTo>
                  <a:close/>
                </a:path>
                <a:path w="9865994" h="3846829">
                  <a:moveTo>
                    <a:pt x="2219360" y="9524"/>
                  </a:moveTo>
                  <a:lnTo>
                    <a:pt x="2209835" y="9524"/>
                  </a:lnTo>
                  <a:lnTo>
                    <a:pt x="2209835" y="0"/>
                  </a:lnTo>
                  <a:lnTo>
                    <a:pt x="2219360" y="0"/>
                  </a:lnTo>
                  <a:lnTo>
                    <a:pt x="2219360" y="9524"/>
                  </a:lnTo>
                  <a:close/>
                </a:path>
                <a:path w="9865994" h="3846829">
                  <a:moveTo>
                    <a:pt x="2238410" y="9524"/>
                  </a:moveTo>
                  <a:lnTo>
                    <a:pt x="2228885" y="9524"/>
                  </a:lnTo>
                  <a:lnTo>
                    <a:pt x="2228885" y="0"/>
                  </a:lnTo>
                  <a:lnTo>
                    <a:pt x="2238410" y="0"/>
                  </a:lnTo>
                  <a:lnTo>
                    <a:pt x="2238410" y="9524"/>
                  </a:lnTo>
                  <a:close/>
                </a:path>
                <a:path w="9865994" h="3846829">
                  <a:moveTo>
                    <a:pt x="2257460" y="9524"/>
                  </a:moveTo>
                  <a:lnTo>
                    <a:pt x="2247935" y="9524"/>
                  </a:lnTo>
                  <a:lnTo>
                    <a:pt x="2247935" y="0"/>
                  </a:lnTo>
                  <a:lnTo>
                    <a:pt x="2257460" y="0"/>
                  </a:lnTo>
                  <a:lnTo>
                    <a:pt x="2257460" y="9524"/>
                  </a:lnTo>
                  <a:close/>
                </a:path>
                <a:path w="9865994" h="3846829">
                  <a:moveTo>
                    <a:pt x="2276510" y="9524"/>
                  </a:moveTo>
                  <a:lnTo>
                    <a:pt x="2266985" y="9524"/>
                  </a:lnTo>
                  <a:lnTo>
                    <a:pt x="2266985" y="0"/>
                  </a:lnTo>
                  <a:lnTo>
                    <a:pt x="2276510" y="0"/>
                  </a:lnTo>
                  <a:lnTo>
                    <a:pt x="2276510" y="9524"/>
                  </a:lnTo>
                  <a:close/>
                </a:path>
                <a:path w="9865994" h="3846829">
                  <a:moveTo>
                    <a:pt x="2295560" y="9524"/>
                  </a:moveTo>
                  <a:lnTo>
                    <a:pt x="2286035" y="9524"/>
                  </a:lnTo>
                  <a:lnTo>
                    <a:pt x="2286035" y="0"/>
                  </a:lnTo>
                  <a:lnTo>
                    <a:pt x="2295560" y="0"/>
                  </a:lnTo>
                  <a:lnTo>
                    <a:pt x="2295560" y="9524"/>
                  </a:lnTo>
                  <a:close/>
                </a:path>
                <a:path w="9865994" h="3846829">
                  <a:moveTo>
                    <a:pt x="2314610" y="9524"/>
                  </a:moveTo>
                  <a:lnTo>
                    <a:pt x="2305085" y="9524"/>
                  </a:lnTo>
                  <a:lnTo>
                    <a:pt x="2305085" y="0"/>
                  </a:lnTo>
                  <a:lnTo>
                    <a:pt x="2314610" y="0"/>
                  </a:lnTo>
                  <a:lnTo>
                    <a:pt x="2314610" y="9524"/>
                  </a:lnTo>
                  <a:close/>
                </a:path>
                <a:path w="9865994" h="3846829">
                  <a:moveTo>
                    <a:pt x="2333660" y="9524"/>
                  </a:moveTo>
                  <a:lnTo>
                    <a:pt x="2324135" y="9524"/>
                  </a:lnTo>
                  <a:lnTo>
                    <a:pt x="2324135" y="0"/>
                  </a:lnTo>
                  <a:lnTo>
                    <a:pt x="2333660" y="0"/>
                  </a:lnTo>
                  <a:lnTo>
                    <a:pt x="2333660" y="9524"/>
                  </a:lnTo>
                  <a:close/>
                </a:path>
                <a:path w="9865994" h="3846829">
                  <a:moveTo>
                    <a:pt x="2352710" y="9524"/>
                  </a:moveTo>
                  <a:lnTo>
                    <a:pt x="2343185" y="9524"/>
                  </a:lnTo>
                  <a:lnTo>
                    <a:pt x="2343185" y="0"/>
                  </a:lnTo>
                  <a:lnTo>
                    <a:pt x="2352710" y="0"/>
                  </a:lnTo>
                  <a:lnTo>
                    <a:pt x="2352710" y="9524"/>
                  </a:lnTo>
                  <a:close/>
                </a:path>
                <a:path w="9865994" h="3846829">
                  <a:moveTo>
                    <a:pt x="2371760" y="9524"/>
                  </a:moveTo>
                  <a:lnTo>
                    <a:pt x="2362235" y="9524"/>
                  </a:lnTo>
                  <a:lnTo>
                    <a:pt x="2362235" y="0"/>
                  </a:lnTo>
                  <a:lnTo>
                    <a:pt x="2371760" y="0"/>
                  </a:lnTo>
                  <a:lnTo>
                    <a:pt x="2371760" y="9524"/>
                  </a:lnTo>
                  <a:close/>
                </a:path>
                <a:path w="9865994" h="3846829">
                  <a:moveTo>
                    <a:pt x="2390810" y="9524"/>
                  </a:moveTo>
                  <a:lnTo>
                    <a:pt x="2381285" y="9524"/>
                  </a:lnTo>
                  <a:lnTo>
                    <a:pt x="2381285" y="0"/>
                  </a:lnTo>
                  <a:lnTo>
                    <a:pt x="2390810" y="0"/>
                  </a:lnTo>
                  <a:lnTo>
                    <a:pt x="2390810" y="9524"/>
                  </a:lnTo>
                  <a:close/>
                </a:path>
                <a:path w="9865994" h="3846829">
                  <a:moveTo>
                    <a:pt x="2409860" y="9524"/>
                  </a:moveTo>
                  <a:lnTo>
                    <a:pt x="2400335" y="9524"/>
                  </a:lnTo>
                  <a:lnTo>
                    <a:pt x="2400335" y="0"/>
                  </a:lnTo>
                  <a:lnTo>
                    <a:pt x="2409860" y="0"/>
                  </a:lnTo>
                  <a:lnTo>
                    <a:pt x="2409860" y="9524"/>
                  </a:lnTo>
                  <a:close/>
                </a:path>
                <a:path w="9865994" h="3846829">
                  <a:moveTo>
                    <a:pt x="2428910" y="9524"/>
                  </a:moveTo>
                  <a:lnTo>
                    <a:pt x="2419385" y="9524"/>
                  </a:lnTo>
                  <a:lnTo>
                    <a:pt x="2419385" y="0"/>
                  </a:lnTo>
                  <a:lnTo>
                    <a:pt x="2428910" y="0"/>
                  </a:lnTo>
                  <a:lnTo>
                    <a:pt x="2428910" y="9524"/>
                  </a:lnTo>
                  <a:close/>
                </a:path>
                <a:path w="9865994" h="3846829">
                  <a:moveTo>
                    <a:pt x="2447960" y="9524"/>
                  </a:moveTo>
                  <a:lnTo>
                    <a:pt x="2438435" y="9524"/>
                  </a:lnTo>
                  <a:lnTo>
                    <a:pt x="2438435" y="0"/>
                  </a:lnTo>
                  <a:lnTo>
                    <a:pt x="2447960" y="0"/>
                  </a:lnTo>
                  <a:lnTo>
                    <a:pt x="2447960" y="9524"/>
                  </a:lnTo>
                  <a:close/>
                </a:path>
                <a:path w="9865994" h="3846829">
                  <a:moveTo>
                    <a:pt x="2467010" y="9524"/>
                  </a:moveTo>
                  <a:lnTo>
                    <a:pt x="2457485" y="9524"/>
                  </a:lnTo>
                  <a:lnTo>
                    <a:pt x="2457485" y="0"/>
                  </a:lnTo>
                  <a:lnTo>
                    <a:pt x="2467010" y="0"/>
                  </a:lnTo>
                  <a:lnTo>
                    <a:pt x="2467010" y="9524"/>
                  </a:lnTo>
                  <a:close/>
                </a:path>
                <a:path w="9865994" h="3846829">
                  <a:moveTo>
                    <a:pt x="2486060" y="9524"/>
                  </a:moveTo>
                  <a:lnTo>
                    <a:pt x="2476535" y="9524"/>
                  </a:lnTo>
                  <a:lnTo>
                    <a:pt x="2476535" y="0"/>
                  </a:lnTo>
                  <a:lnTo>
                    <a:pt x="2486060" y="0"/>
                  </a:lnTo>
                  <a:lnTo>
                    <a:pt x="2486060" y="9524"/>
                  </a:lnTo>
                  <a:close/>
                </a:path>
                <a:path w="9865994" h="3846829">
                  <a:moveTo>
                    <a:pt x="2505110" y="9524"/>
                  </a:moveTo>
                  <a:lnTo>
                    <a:pt x="2495585" y="9524"/>
                  </a:lnTo>
                  <a:lnTo>
                    <a:pt x="2495585" y="0"/>
                  </a:lnTo>
                  <a:lnTo>
                    <a:pt x="2505110" y="0"/>
                  </a:lnTo>
                  <a:lnTo>
                    <a:pt x="2505110" y="9524"/>
                  </a:lnTo>
                  <a:close/>
                </a:path>
                <a:path w="9865994" h="3846829">
                  <a:moveTo>
                    <a:pt x="2524160" y="9524"/>
                  </a:moveTo>
                  <a:lnTo>
                    <a:pt x="2514635" y="9524"/>
                  </a:lnTo>
                  <a:lnTo>
                    <a:pt x="2514635" y="0"/>
                  </a:lnTo>
                  <a:lnTo>
                    <a:pt x="2524160" y="0"/>
                  </a:lnTo>
                  <a:lnTo>
                    <a:pt x="2524160" y="9524"/>
                  </a:lnTo>
                  <a:close/>
                </a:path>
                <a:path w="9865994" h="3846829">
                  <a:moveTo>
                    <a:pt x="2543210" y="9524"/>
                  </a:moveTo>
                  <a:lnTo>
                    <a:pt x="2533685" y="9524"/>
                  </a:lnTo>
                  <a:lnTo>
                    <a:pt x="2533685" y="0"/>
                  </a:lnTo>
                  <a:lnTo>
                    <a:pt x="2543210" y="0"/>
                  </a:lnTo>
                  <a:lnTo>
                    <a:pt x="2543210" y="9524"/>
                  </a:lnTo>
                  <a:close/>
                </a:path>
                <a:path w="9865994" h="3846829">
                  <a:moveTo>
                    <a:pt x="2562260" y="9524"/>
                  </a:moveTo>
                  <a:lnTo>
                    <a:pt x="2552735" y="9524"/>
                  </a:lnTo>
                  <a:lnTo>
                    <a:pt x="2552735" y="0"/>
                  </a:lnTo>
                  <a:lnTo>
                    <a:pt x="2562260" y="0"/>
                  </a:lnTo>
                  <a:lnTo>
                    <a:pt x="2562260" y="9524"/>
                  </a:lnTo>
                  <a:close/>
                </a:path>
                <a:path w="9865994" h="3846829">
                  <a:moveTo>
                    <a:pt x="2581310" y="9524"/>
                  </a:moveTo>
                  <a:lnTo>
                    <a:pt x="2571785" y="9524"/>
                  </a:lnTo>
                  <a:lnTo>
                    <a:pt x="2571785" y="0"/>
                  </a:lnTo>
                  <a:lnTo>
                    <a:pt x="2581310" y="0"/>
                  </a:lnTo>
                  <a:lnTo>
                    <a:pt x="2581310" y="9524"/>
                  </a:lnTo>
                  <a:close/>
                </a:path>
                <a:path w="9865994" h="3846829">
                  <a:moveTo>
                    <a:pt x="2600360" y="9524"/>
                  </a:moveTo>
                  <a:lnTo>
                    <a:pt x="2590835" y="9524"/>
                  </a:lnTo>
                  <a:lnTo>
                    <a:pt x="2590835" y="0"/>
                  </a:lnTo>
                  <a:lnTo>
                    <a:pt x="2600360" y="0"/>
                  </a:lnTo>
                  <a:lnTo>
                    <a:pt x="2600360" y="9524"/>
                  </a:lnTo>
                  <a:close/>
                </a:path>
                <a:path w="9865994" h="3846829">
                  <a:moveTo>
                    <a:pt x="2619410" y="9524"/>
                  </a:moveTo>
                  <a:lnTo>
                    <a:pt x="2609885" y="9524"/>
                  </a:lnTo>
                  <a:lnTo>
                    <a:pt x="2609885" y="0"/>
                  </a:lnTo>
                  <a:lnTo>
                    <a:pt x="2619410" y="0"/>
                  </a:lnTo>
                  <a:lnTo>
                    <a:pt x="2619410" y="9524"/>
                  </a:lnTo>
                  <a:close/>
                </a:path>
                <a:path w="9865994" h="3846829">
                  <a:moveTo>
                    <a:pt x="2638460" y="9524"/>
                  </a:moveTo>
                  <a:lnTo>
                    <a:pt x="2628935" y="9524"/>
                  </a:lnTo>
                  <a:lnTo>
                    <a:pt x="2628935" y="0"/>
                  </a:lnTo>
                  <a:lnTo>
                    <a:pt x="2638460" y="0"/>
                  </a:lnTo>
                  <a:lnTo>
                    <a:pt x="2638460" y="9524"/>
                  </a:lnTo>
                  <a:close/>
                </a:path>
                <a:path w="9865994" h="3846829">
                  <a:moveTo>
                    <a:pt x="2657510" y="9524"/>
                  </a:moveTo>
                  <a:lnTo>
                    <a:pt x="2647985" y="9524"/>
                  </a:lnTo>
                  <a:lnTo>
                    <a:pt x="2647985" y="0"/>
                  </a:lnTo>
                  <a:lnTo>
                    <a:pt x="2657510" y="0"/>
                  </a:lnTo>
                  <a:lnTo>
                    <a:pt x="2657510" y="9524"/>
                  </a:lnTo>
                  <a:close/>
                </a:path>
                <a:path w="9865994" h="3846829">
                  <a:moveTo>
                    <a:pt x="2676560" y="9524"/>
                  </a:moveTo>
                  <a:lnTo>
                    <a:pt x="2667035" y="9524"/>
                  </a:lnTo>
                  <a:lnTo>
                    <a:pt x="2667035" y="0"/>
                  </a:lnTo>
                  <a:lnTo>
                    <a:pt x="2676560" y="0"/>
                  </a:lnTo>
                  <a:lnTo>
                    <a:pt x="2676560" y="9524"/>
                  </a:lnTo>
                  <a:close/>
                </a:path>
                <a:path w="9865994" h="3846829">
                  <a:moveTo>
                    <a:pt x="2695610" y="9524"/>
                  </a:moveTo>
                  <a:lnTo>
                    <a:pt x="2686085" y="9524"/>
                  </a:lnTo>
                  <a:lnTo>
                    <a:pt x="2686085" y="0"/>
                  </a:lnTo>
                  <a:lnTo>
                    <a:pt x="2695610" y="0"/>
                  </a:lnTo>
                  <a:lnTo>
                    <a:pt x="2695610" y="9524"/>
                  </a:lnTo>
                  <a:close/>
                </a:path>
                <a:path w="9865994" h="3846829">
                  <a:moveTo>
                    <a:pt x="2714660" y="9524"/>
                  </a:moveTo>
                  <a:lnTo>
                    <a:pt x="2705135" y="9524"/>
                  </a:lnTo>
                  <a:lnTo>
                    <a:pt x="2705135" y="0"/>
                  </a:lnTo>
                  <a:lnTo>
                    <a:pt x="2714660" y="0"/>
                  </a:lnTo>
                  <a:lnTo>
                    <a:pt x="2714660" y="9524"/>
                  </a:lnTo>
                  <a:close/>
                </a:path>
                <a:path w="9865994" h="3846829">
                  <a:moveTo>
                    <a:pt x="2733710" y="9524"/>
                  </a:moveTo>
                  <a:lnTo>
                    <a:pt x="2724185" y="9524"/>
                  </a:lnTo>
                  <a:lnTo>
                    <a:pt x="2724185" y="0"/>
                  </a:lnTo>
                  <a:lnTo>
                    <a:pt x="2733710" y="0"/>
                  </a:lnTo>
                  <a:lnTo>
                    <a:pt x="2733710" y="9524"/>
                  </a:lnTo>
                  <a:close/>
                </a:path>
                <a:path w="9865994" h="3846829">
                  <a:moveTo>
                    <a:pt x="2752760" y="9524"/>
                  </a:moveTo>
                  <a:lnTo>
                    <a:pt x="2743235" y="9524"/>
                  </a:lnTo>
                  <a:lnTo>
                    <a:pt x="2743235" y="0"/>
                  </a:lnTo>
                  <a:lnTo>
                    <a:pt x="2752760" y="0"/>
                  </a:lnTo>
                  <a:lnTo>
                    <a:pt x="2752760" y="9524"/>
                  </a:lnTo>
                  <a:close/>
                </a:path>
                <a:path w="9865994" h="3846829">
                  <a:moveTo>
                    <a:pt x="2771810" y="9524"/>
                  </a:moveTo>
                  <a:lnTo>
                    <a:pt x="2762285" y="9524"/>
                  </a:lnTo>
                  <a:lnTo>
                    <a:pt x="2762285" y="0"/>
                  </a:lnTo>
                  <a:lnTo>
                    <a:pt x="2771810" y="0"/>
                  </a:lnTo>
                  <a:lnTo>
                    <a:pt x="2771810" y="9524"/>
                  </a:lnTo>
                  <a:close/>
                </a:path>
                <a:path w="9865994" h="3846829">
                  <a:moveTo>
                    <a:pt x="2790860" y="9524"/>
                  </a:moveTo>
                  <a:lnTo>
                    <a:pt x="2781335" y="9524"/>
                  </a:lnTo>
                  <a:lnTo>
                    <a:pt x="2781335" y="0"/>
                  </a:lnTo>
                  <a:lnTo>
                    <a:pt x="2790860" y="0"/>
                  </a:lnTo>
                  <a:lnTo>
                    <a:pt x="2790860" y="9524"/>
                  </a:lnTo>
                  <a:close/>
                </a:path>
                <a:path w="9865994" h="3846829">
                  <a:moveTo>
                    <a:pt x="2809910" y="9524"/>
                  </a:moveTo>
                  <a:lnTo>
                    <a:pt x="2800385" y="9524"/>
                  </a:lnTo>
                  <a:lnTo>
                    <a:pt x="2800385" y="0"/>
                  </a:lnTo>
                  <a:lnTo>
                    <a:pt x="2809910" y="0"/>
                  </a:lnTo>
                  <a:lnTo>
                    <a:pt x="2809910" y="9524"/>
                  </a:lnTo>
                  <a:close/>
                </a:path>
                <a:path w="9865994" h="3846829">
                  <a:moveTo>
                    <a:pt x="2828960" y="9524"/>
                  </a:moveTo>
                  <a:lnTo>
                    <a:pt x="2819435" y="9524"/>
                  </a:lnTo>
                  <a:lnTo>
                    <a:pt x="2819435" y="0"/>
                  </a:lnTo>
                  <a:lnTo>
                    <a:pt x="2828960" y="0"/>
                  </a:lnTo>
                  <a:lnTo>
                    <a:pt x="2828960" y="9524"/>
                  </a:lnTo>
                  <a:close/>
                </a:path>
                <a:path w="9865994" h="3846829">
                  <a:moveTo>
                    <a:pt x="2848010" y="9524"/>
                  </a:moveTo>
                  <a:lnTo>
                    <a:pt x="2838485" y="9524"/>
                  </a:lnTo>
                  <a:lnTo>
                    <a:pt x="2838485" y="0"/>
                  </a:lnTo>
                  <a:lnTo>
                    <a:pt x="2848010" y="0"/>
                  </a:lnTo>
                  <a:lnTo>
                    <a:pt x="2848010" y="9524"/>
                  </a:lnTo>
                  <a:close/>
                </a:path>
                <a:path w="9865994" h="3846829">
                  <a:moveTo>
                    <a:pt x="2867060" y="9524"/>
                  </a:moveTo>
                  <a:lnTo>
                    <a:pt x="2857535" y="9524"/>
                  </a:lnTo>
                  <a:lnTo>
                    <a:pt x="2857535" y="0"/>
                  </a:lnTo>
                  <a:lnTo>
                    <a:pt x="2867060" y="0"/>
                  </a:lnTo>
                  <a:lnTo>
                    <a:pt x="2867060" y="9524"/>
                  </a:lnTo>
                  <a:close/>
                </a:path>
                <a:path w="9865994" h="3846829">
                  <a:moveTo>
                    <a:pt x="2886110" y="9524"/>
                  </a:moveTo>
                  <a:lnTo>
                    <a:pt x="2876585" y="9524"/>
                  </a:lnTo>
                  <a:lnTo>
                    <a:pt x="2876585" y="0"/>
                  </a:lnTo>
                  <a:lnTo>
                    <a:pt x="2886110" y="0"/>
                  </a:lnTo>
                  <a:lnTo>
                    <a:pt x="2886110" y="9524"/>
                  </a:lnTo>
                  <a:close/>
                </a:path>
                <a:path w="9865994" h="3846829">
                  <a:moveTo>
                    <a:pt x="2905160" y="9524"/>
                  </a:moveTo>
                  <a:lnTo>
                    <a:pt x="2895635" y="9524"/>
                  </a:lnTo>
                  <a:lnTo>
                    <a:pt x="2895635" y="0"/>
                  </a:lnTo>
                  <a:lnTo>
                    <a:pt x="2905160" y="0"/>
                  </a:lnTo>
                  <a:lnTo>
                    <a:pt x="2905160" y="9524"/>
                  </a:lnTo>
                  <a:close/>
                </a:path>
                <a:path w="9865994" h="3846829">
                  <a:moveTo>
                    <a:pt x="2924210" y="9524"/>
                  </a:moveTo>
                  <a:lnTo>
                    <a:pt x="2914685" y="9524"/>
                  </a:lnTo>
                  <a:lnTo>
                    <a:pt x="2914685" y="0"/>
                  </a:lnTo>
                  <a:lnTo>
                    <a:pt x="2924210" y="0"/>
                  </a:lnTo>
                  <a:lnTo>
                    <a:pt x="2924210" y="9524"/>
                  </a:lnTo>
                  <a:close/>
                </a:path>
                <a:path w="9865994" h="3846829">
                  <a:moveTo>
                    <a:pt x="2943260" y="9524"/>
                  </a:moveTo>
                  <a:lnTo>
                    <a:pt x="2933735" y="9524"/>
                  </a:lnTo>
                  <a:lnTo>
                    <a:pt x="2933735" y="0"/>
                  </a:lnTo>
                  <a:lnTo>
                    <a:pt x="2943260" y="0"/>
                  </a:lnTo>
                  <a:lnTo>
                    <a:pt x="2943260" y="9524"/>
                  </a:lnTo>
                  <a:close/>
                </a:path>
                <a:path w="9865994" h="3846829">
                  <a:moveTo>
                    <a:pt x="2962310" y="9524"/>
                  </a:moveTo>
                  <a:lnTo>
                    <a:pt x="2952785" y="9524"/>
                  </a:lnTo>
                  <a:lnTo>
                    <a:pt x="2952785" y="0"/>
                  </a:lnTo>
                  <a:lnTo>
                    <a:pt x="2962310" y="0"/>
                  </a:lnTo>
                  <a:lnTo>
                    <a:pt x="2962310" y="9524"/>
                  </a:lnTo>
                  <a:close/>
                </a:path>
                <a:path w="9865994" h="3846829">
                  <a:moveTo>
                    <a:pt x="2981360" y="9524"/>
                  </a:moveTo>
                  <a:lnTo>
                    <a:pt x="2971835" y="9524"/>
                  </a:lnTo>
                  <a:lnTo>
                    <a:pt x="2971835" y="0"/>
                  </a:lnTo>
                  <a:lnTo>
                    <a:pt x="2981360" y="0"/>
                  </a:lnTo>
                  <a:lnTo>
                    <a:pt x="2981360" y="9524"/>
                  </a:lnTo>
                  <a:close/>
                </a:path>
                <a:path w="9865994" h="3846829">
                  <a:moveTo>
                    <a:pt x="3000410" y="9524"/>
                  </a:moveTo>
                  <a:lnTo>
                    <a:pt x="2990885" y="9524"/>
                  </a:lnTo>
                  <a:lnTo>
                    <a:pt x="2990885" y="0"/>
                  </a:lnTo>
                  <a:lnTo>
                    <a:pt x="3000410" y="0"/>
                  </a:lnTo>
                  <a:lnTo>
                    <a:pt x="3000410" y="9524"/>
                  </a:lnTo>
                  <a:close/>
                </a:path>
                <a:path w="9865994" h="3846829">
                  <a:moveTo>
                    <a:pt x="3019460" y="9524"/>
                  </a:moveTo>
                  <a:lnTo>
                    <a:pt x="3009935" y="9524"/>
                  </a:lnTo>
                  <a:lnTo>
                    <a:pt x="3009935" y="0"/>
                  </a:lnTo>
                  <a:lnTo>
                    <a:pt x="3019460" y="0"/>
                  </a:lnTo>
                  <a:lnTo>
                    <a:pt x="3019460" y="9524"/>
                  </a:lnTo>
                  <a:close/>
                </a:path>
                <a:path w="9865994" h="3846829">
                  <a:moveTo>
                    <a:pt x="3038510" y="9524"/>
                  </a:moveTo>
                  <a:lnTo>
                    <a:pt x="3028985" y="9524"/>
                  </a:lnTo>
                  <a:lnTo>
                    <a:pt x="3028985" y="0"/>
                  </a:lnTo>
                  <a:lnTo>
                    <a:pt x="3038510" y="0"/>
                  </a:lnTo>
                  <a:lnTo>
                    <a:pt x="3038510" y="9524"/>
                  </a:lnTo>
                  <a:close/>
                </a:path>
                <a:path w="9865994" h="3846829">
                  <a:moveTo>
                    <a:pt x="3057560" y="9524"/>
                  </a:moveTo>
                  <a:lnTo>
                    <a:pt x="3048035" y="9524"/>
                  </a:lnTo>
                  <a:lnTo>
                    <a:pt x="3048035" y="0"/>
                  </a:lnTo>
                  <a:lnTo>
                    <a:pt x="3057560" y="0"/>
                  </a:lnTo>
                  <a:lnTo>
                    <a:pt x="3057560" y="9524"/>
                  </a:lnTo>
                  <a:close/>
                </a:path>
                <a:path w="9865994" h="3846829">
                  <a:moveTo>
                    <a:pt x="3076610" y="9524"/>
                  </a:moveTo>
                  <a:lnTo>
                    <a:pt x="3067085" y="9524"/>
                  </a:lnTo>
                  <a:lnTo>
                    <a:pt x="3067085" y="0"/>
                  </a:lnTo>
                  <a:lnTo>
                    <a:pt x="3076610" y="0"/>
                  </a:lnTo>
                  <a:lnTo>
                    <a:pt x="3076610" y="9524"/>
                  </a:lnTo>
                  <a:close/>
                </a:path>
                <a:path w="9865994" h="3846829">
                  <a:moveTo>
                    <a:pt x="3095660" y="9524"/>
                  </a:moveTo>
                  <a:lnTo>
                    <a:pt x="3086135" y="9524"/>
                  </a:lnTo>
                  <a:lnTo>
                    <a:pt x="3086135" y="0"/>
                  </a:lnTo>
                  <a:lnTo>
                    <a:pt x="3095660" y="0"/>
                  </a:lnTo>
                  <a:lnTo>
                    <a:pt x="3095660" y="9524"/>
                  </a:lnTo>
                  <a:close/>
                </a:path>
                <a:path w="9865994" h="3846829">
                  <a:moveTo>
                    <a:pt x="3114710" y="9524"/>
                  </a:moveTo>
                  <a:lnTo>
                    <a:pt x="3105185" y="9524"/>
                  </a:lnTo>
                  <a:lnTo>
                    <a:pt x="3105185" y="0"/>
                  </a:lnTo>
                  <a:lnTo>
                    <a:pt x="3114710" y="0"/>
                  </a:lnTo>
                  <a:lnTo>
                    <a:pt x="3114710" y="9524"/>
                  </a:lnTo>
                  <a:close/>
                </a:path>
                <a:path w="9865994" h="3846829">
                  <a:moveTo>
                    <a:pt x="3133760" y="9524"/>
                  </a:moveTo>
                  <a:lnTo>
                    <a:pt x="3124235" y="9524"/>
                  </a:lnTo>
                  <a:lnTo>
                    <a:pt x="3124235" y="0"/>
                  </a:lnTo>
                  <a:lnTo>
                    <a:pt x="3133760" y="0"/>
                  </a:lnTo>
                  <a:lnTo>
                    <a:pt x="3133760" y="9524"/>
                  </a:lnTo>
                  <a:close/>
                </a:path>
                <a:path w="9865994" h="3846829">
                  <a:moveTo>
                    <a:pt x="3152810" y="9524"/>
                  </a:moveTo>
                  <a:lnTo>
                    <a:pt x="3143285" y="9524"/>
                  </a:lnTo>
                  <a:lnTo>
                    <a:pt x="3143285" y="0"/>
                  </a:lnTo>
                  <a:lnTo>
                    <a:pt x="3152810" y="0"/>
                  </a:lnTo>
                  <a:lnTo>
                    <a:pt x="3152810" y="9524"/>
                  </a:lnTo>
                  <a:close/>
                </a:path>
                <a:path w="9865994" h="3846829">
                  <a:moveTo>
                    <a:pt x="3171860" y="9524"/>
                  </a:moveTo>
                  <a:lnTo>
                    <a:pt x="3162335" y="9524"/>
                  </a:lnTo>
                  <a:lnTo>
                    <a:pt x="3162335" y="0"/>
                  </a:lnTo>
                  <a:lnTo>
                    <a:pt x="3171860" y="0"/>
                  </a:lnTo>
                  <a:lnTo>
                    <a:pt x="3171860" y="9524"/>
                  </a:lnTo>
                  <a:close/>
                </a:path>
                <a:path w="9865994" h="3846829">
                  <a:moveTo>
                    <a:pt x="3190910" y="9524"/>
                  </a:moveTo>
                  <a:lnTo>
                    <a:pt x="3181385" y="9524"/>
                  </a:lnTo>
                  <a:lnTo>
                    <a:pt x="3181385" y="0"/>
                  </a:lnTo>
                  <a:lnTo>
                    <a:pt x="3190910" y="0"/>
                  </a:lnTo>
                  <a:lnTo>
                    <a:pt x="3190910" y="9524"/>
                  </a:lnTo>
                  <a:close/>
                </a:path>
                <a:path w="9865994" h="3846829">
                  <a:moveTo>
                    <a:pt x="3209960" y="9524"/>
                  </a:moveTo>
                  <a:lnTo>
                    <a:pt x="3200435" y="9524"/>
                  </a:lnTo>
                  <a:lnTo>
                    <a:pt x="3200435" y="0"/>
                  </a:lnTo>
                  <a:lnTo>
                    <a:pt x="3209960" y="0"/>
                  </a:lnTo>
                  <a:lnTo>
                    <a:pt x="3209960" y="9524"/>
                  </a:lnTo>
                  <a:close/>
                </a:path>
                <a:path w="9865994" h="3846829">
                  <a:moveTo>
                    <a:pt x="3229010" y="9524"/>
                  </a:moveTo>
                  <a:lnTo>
                    <a:pt x="3219485" y="9524"/>
                  </a:lnTo>
                  <a:lnTo>
                    <a:pt x="3219485" y="0"/>
                  </a:lnTo>
                  <a:lnTo>
                    <a:pt x="3229010" y="0"/>
                  </a:lnTo>
                  <a:lnTo>
                    <a:pt x="3229010" y="9524"/>
                  </a:lnTo>
                  <a:close/>
                </a:path>
                <a:path w="9865994" h="3846829">
                  <a:moveTo>
                    <a:pt x="3248060" y="9524"/>
                  </a:moveTo>
                  <a:lnTo>
                    <a:pt x="3238535" y="9524"/>
                  </a:lnTo>
                  <a:lnTo>
                    <a:pt x="3238535" y="0"/>
                  </a:lnTo>
                  <a:lnTo>
                    <a:pt x="3248060" y="0"/>
                  </a:lnTo>
                  <a:lnTo>
                    <a:pt x="3248060" y="9524"/>
                  </a:lnTo>
                  <a:close/>
                </a:path>
                <a:path w="9865994" h="3846829">
                  <a:moveTo>
                    <a:pt x="3267110" y="9524"/>
                  </a:moveTo>
                  <a:lnTo>
                    <a:pt x="3257585" y="9524"/>
                  </a:lnTo>
                  <a:lnTo>
                    <a:pt x="3257585" y="0"/>
                  </a:lnTo>
                  <a:lnTo>
                    <a:pt x="3267110" y="0"/>
                  </a:lnTo>
                  <a:lnTo>
                    <a:pt x="3267110" y="9524"/>
                  </a:lnTo>
                  <a:close/>
                </a:path>
                <a:path w="9865994" h="3846829">
                  <a:moveTo>
                    <a:pt x="3286160" y="9524"/>
                  </a:moveTo>
                  <a:lnTo>
                    <a:pt x="3276635" y="9524"/>
                  </a:lnTo>
                  <a:lnTo>
                    <a:pt x="3276635" y="0"/>
                  </a:lnTo>
                  <a:lnTo>
                    <a:pt x="3286160" y="0"/>
                  </a:lnTo>
                  <a:lnTo>
                    <a:pt x="3286160" y="9524"/>
                  </a:lnTo>
                  <a:close/>
                </a:path>
                <a:path w="9865994" h="3846829">
                  <a:moveTo>
                    <a:pt x="3305210" y="9524"/>
                  </a:moveTo>
                  <a:lnTo>
                    <a:pt x="3295685" y="9524"/>
                  </a:lnTo>
                  <a:lnTo>
                    <a:pt x="3295685" y="0"/>
                  </a:lnTo>
                  <a:lnTo>
                    <a:pt x="3305210" y="0"/>
                  </a:lnTo>
                  <a:lnTo>
                    <a:pt x="3305210" y="9524"/>
                  </a:lnTo>
                  <a:close/>
                </a:path>
                <a:path w="9865994" h="3846829">
                  <a:moveTo>
                    <a:pt x="3324260" y="9524"/>
                  </a:moveTo>
                  <a:lnTo>
                    <a:pt x="3314735" y="9524"/>
                  </a:lnTo>
                  <a:lnTo>
                    <a:pt x="3314735" y="0"/>
                  </a:lnTo>
                  <a:lnTo>
                    <a:pt x="3324260" y="0"/>
                  </a:lnTo>
                  <a:lnTo>
                    <a:pt x="3324260" y="9524"/>
                  </a:lnTo>
                  <a:close/>
                </a:path>
                <a:path w="9865994" h="3846829">
                  <a:moveTo>
                    <a:pt x="3343310" y="9524"/>
                  </a:moveTo>
                  <a:lnTo>
                    <a:pt x="3333785" y="9524"/>
                  </a:lnTo>
                  <a:lnTo>
                    <a:pt x="3333785" y="0"/>
                  </a:lnTo>
                  <a:lnTo>
                    <a:pt x="3343310" y="0"/>
                  </a:lnTo>
                  <a:lnTo>
                    <a:pt x="3343310" y="9524"/>
                  </a:lnTo>
                  <a:close/>
                </a:path>
                <a:path w="9865994" h="3846829">
                  <a:moveTo>
                    <a:pt x="3362360" y="9524"/>
                  </a:moveTo>
                  <a:lnTo>
                    <a:pt x="3352835" y="9524"/>
                  </a:lnTo>
                  <a:lnTo>
                    <a:pt x="3352835" y="0"/>
                  </a:lnTo>
                  <a:lnTo>
                    <a:pt x="3362360" y="0"/>
                  </a:lnTo>
                  <a:lnTo>
                    <a:pt x="3362360" y="9524"/>
                  </a:lnTo>
                  <a:close/>
                </a:path>
                <a:path w="9865994" h="3846829">
                  <a:moveTo>
                    <a:pt x="3381410" y="9524"/>
                  </a:moveTo>
                  <a:lnTo>
                    <a:pt x="3371885" y="9524"/>
                  </a:lnTo>
                  <a:lnTo>
                    <a:pt x="3371885" y="0"/>
                  </a:lnTo>
                  <a:lnTo>
                    <a:pt x="3381410" y="0"/>
                  </a:lnTo>
                  <a:lnTo>
                    <a:pt x="3381410" y="9524"/>
                  </a:lnTo>
                  <a:close/>
                </a:path>
                <a:path w="9865994" h="3846829">
                  <a:moveTo>
                    <a:pt x="3400460" y="9524"/>
                  </a:moveTo>
                  <a:lnTo>
                    <a:pt x="3390935" y="9524"/>
                  </a:lnTo>
                  <a:lnTo>
                    <a:pt x="3390935" y="0"/>
                  </a:lnTo>
                  <a:lnTo>
                    <a:pt x="3400460" y="0"/>
                  </a:lnTo>
                  <a:lnTo>
                    <a:pt x="3400460" y="9524"/>
                  </a:lnTo>
                  <a:close/>
                </a:path>
                <a:path w="9865994" h="3846829">
                  <a:moveTo>
                    <a:pt x="3419510" y="9524"/>
                  </a:moveTo>
                  <a:lnTo>
                    <a:pt x="3409985" y="9524"/>
                  </a:lnTo>
                  <a:lnTo>
                    <a:pt x="3409985" y="0"/>
                  </a:lnTo>
                  <a:lnTo>
                    <a:pt x="3419510" y="0"/>
                  </a:lnTo>
                  <a:lnTo>
                    <a:pt x="3419510" y="9524"/>
                  </a:lnTo>
                  <a:close/>
                </a:path>
                <a:path w="9865994" h="3846829">
                  <a:moveTo>
                    <a:pt x="3438560" y="9524"/>
                  </a:moveTo>
                  <a:lnTo>
                    <a:pt x="3429035" y="9524"/>
                  </a:lnTo>
                  <a:lnTo>
                    <a:pt x="3429035" y="0"/>
                  </a:lnTo>
                  <a:lnTo>
                    <a:pt x="3438560" y="0"/>
                  </a:lnTo>
                  <a:lnTo>
                    <a:pt x="3438560" y="9524"/>
                  </a:lnTo>
                  <a:close/>
                </a:path>
                <a:path w="9865994" h="3846829">
                  <a:moveTo>
                    <a:pt x="3457610" y="9524"/>
                  </a:moveTo>
                  <a:lnTo>
                    <a:pt x="3448085" y="9524"/>
                  </a:lnTo>
                  <a:lnTo>
                    <a:pt x="3448085" y="0"/>
                  </a:lnTo>
                  <a:lnTo>
                    <a:pt x="3457610" y="0"/>
                  </a:lnTo>
                  <a:lnTo>
                    <a:pt x="3457610" y="9524"/>
                  </a:lnTo>
                  <a:close/>
                </a:path>
                <a:path w="9865994" h="3846829">
                  <a:moveTo>
                    <a:pt x="3476660" y="9524"/>
                  </a:moveTo>
                  <a:lnTo>
                    <a:pt x="3467135" y="9524"/>
                  </a:lnTo>
                  <a:lnTo>
                    <a:pt x="3467135" y="0"/>
                  </a:lnTo>
                  <a:lnTo>
                    <a:pt x="3476660" y="0"/>
                  </a:lnTo>
                  <a:lnTo>
                    <a:pt x="3476660" y="9524"/>
                  </a:lnTo>
                  <a:close/>
                </a:path>
                <a:path w="9865994" h="3846829">
                  <a:moveTo>
                    <a:pt x="3495710" y="9524"/>
                  </a:moveTo>
                  <a:lnTo>
                    <a:pt x="3486185" y="9524"/>
                  </a:lnTo>
                  <a:lnTo>
                    <a:pt x="3486185" y="0"/>
                  </a:lnTo>
                  <a:lnTo>
                    <a:pt x="3495710" y="0"/>
                  </a:lnTo>
                  <a:lnTo>
                    <a:pt x="3495710" y="9524"/>
                  </a:lnTo>
                  <a:close/>
                </a:path>
                <a:path w="9865994" h="3846829">
                  <a:moveTo>
                    <a:pt x="3514760" y="9524"/>
                  </a:moveTo>
                  <a:lnTo>
                    <a:pt x="3505235" y="9524"/>
                  </a:lnTo>
                  <a:lnTo>
                    <a:pt x="3505235" y="0"/>
                  </a:lnTo>
                  <a:lnTo>
                    <a:pt x="3514760" y="0"/>
                  </a:lnTo>
                  <a:lnTo>
                    <a:pt x="3514760" y="9524"/>
                  </a:lnTo>
                  <a:close/>
                </a:path>
                <a:path w="9865994" h="3846829">
                  <a:moveTo>
                    <a:pt x="3533810" y="9524"/>
                  </a:moveTo>
                  <a:lnTo>
                    <a:pt x="3524285" y="9524"/>
                  </a:lnTo>
                  <a:lnTo>
                    <a:pt x="3524285" y="0"/>
                  </a:lnTo>
                  <a:lnTo>
                    <a:pt x="3533810" y="0"/>
                  </a:lnTo>
                  <a:lnTo>
                    <a:pt x="3533810" y="9524"/>
                  </a:lnTo>
                  <a:close/>
                </a:path>
                <a:path w="9865994" h="3846829">
                  <a:moveTo>
                    <a:pt x="3552860" y="9524"/>
                  </a:moveTo>
                  <a:lnTo>
                    <a:pt x="3543335" y="9524"/>
                  </a:lnTo>
                  <a:lnTo>
                    <a:pt x="3543335" y="0"/>
                  </a:lnTo>
                  <a:lnTo>
                    <a:pt x="3552860" y="0"/>
                  </a:lnTo>
                  <a:lnTo>
                    <a:pt x="3552860" y="9524"/>
                  </a:lnTo>
                  <a:close/>
                </a:path>
                <a:path w="9865994" h="3846829">
                  <a:moveTo>
                    <a:pt x="3571910" y="9524"/>
                  </a:moveTo>
                  <a:lnTo>
                    <a:pt x="3562385" y="9524"/>
                  </a:lnTo>
                  <a:lnTo>
                    <a:pt x="3562385" y="0"/>
                  </a:lnTo>
                  <a:lnTo>
                    <a:pt x="3571910" y="0"/>
                  </a:lnTo>
                  <a:lnTo>
                    <a:pt x="3571910" y="9524"/>
                  </a:lnTo>
                  <a:close/>
                </a:path>
                <a:path w="9865994" h="3846829">
                  <a:moveTo>
                    <a:pt x="3590960" y="9524"/>
                  </a:moveTo>
                  <a:lnTo>
                    <a:pt x="3581435" y="9524"/>
                  </a:lnTo>
                  <a:lnTo>
                    <a:pt x="3581435" y="0"/>
                  </a:lnTo>
                  <a:lnTo>
                    <a:pt x="3590960" y="0"/>
                  </a:lnTo>
                  <a:lnTo>
                    <a:pt x="3590960" y="9524"/>
                  </a:lnTo>
                  <a:close/>
                </a:path>
                <a:path w="9865994" h="3846829">
                  <a:moveTo>
                    <a:pt x="3610010" y="9524"/>
                  </a:moveTo>
                  <a:lnTo>
                    <a:pt x="3600485" y="9524"/>
                  </a:lnTo>
                  <a:lnTo>
                    <a:pt x="3600485" y="0"/>
                  </a:lnTo>
                  <a:lnTo>
                    <a:pt x="3610010" y="0"/>
                  </a:lnTo>
                  <a:lnTo>
                    <a:pt x="3610010" y="9524"/>
                  </a:lnTo>
                  <a:close/>
                </a:path>
                <a:path w="9865994" h="3846829">
                  <a:moveTo>
                    <a:pt x="3629060" y="9524"/>
                  </a:moveTo>
                  <a:lnTo>
                    <a:pt x="3619535" y="9524"/>
                  </a:lnTo>
                  <a:lnTo>
                    <a:pt x="3619535" y="0"/>
                  </a:lnTo>
                  <a:lnTo>
                    <a:pt x="3629060" y="0"/>
                  </a:lnTo>
                  <a:lnTo>
                    <a:pt x="3629060" y="9524"/>
                  </a:lnTo>
                  <a:close/>
                </a:path>
                <a:path w="9865994" h="3846829">
                  <a:moveTo>
                    <a:pt x="3648110" y="9524"/>
                  </a:moveTo>
                  <a:lnTo>
                    <a:pt x="3638585" y="9524"/>
                  </a:lnTo>
                  <a:lnTo>
                    <a:pt x="3638585" y="0"/>
                  </a:lnTo>
                  <a:lnTo>
                    <a:pt x="3648110" y="0"/>
                  </a:lnTo>
                  <a:lnTo>
                    <a:pt x="3648110" y="9524"/>
                  </a:lnTo>
                  <a:close/>
                </a:path>
                <a:path w="9865994" h="3846829">
                  <a:moveTo>
                    <a:pt x="3667160" y="9524"/>
                  </a:moveTo>
                  <a:lnTo>
                    <a:pt x="3657635" y="9524"/>
                  </a:lnTo>
                  <a:lnTo>
                    <a:pt x="3657635" y="0"/>
                  </a:lnTo>
                  <a:lnTo>
                    <a:pt x="3667160" y="0"/>
                  </a:lnTo>
                  <a:lnTo>
                    <a:pt x="3667160" y="9524"/>
                  </a:lnTo>
                  <a:close/>
                </a:path>
                <a:path w="9865994" h="3846829">
                  <a:moveTo>
                    <a:pt x="3686210" y="9524"/>
                  </a:moveTo>
                  <a:lnTo>
                    <a:pt x="3676685" y="9524"/>
                  </a:lnTo>
                  <a:lnTo>
                    <a:pt x="3676685" y="0"/>
                  </a:lnTo>
                  <a:lnTo>
                    <a:pt x="3686210" y="0"/>
                  </a:lnTo>
                  <a:lnTo>
                    <a:pt x="3686210" y="9524"/>
                  </a:lnTo>
                  <a:close/>
                </a:path>
                <a:path w="9865994" h="3846829">
                  <a:moveTo>
                    <a:pt x="3705260" y="9524"/>
                  </a:moveTo>
                  <a:lnTo>
                    <a:pt x="3695735" y="9524"/>
                  </a:lnTo>
                  <a:lnTo>
                    <a:pt x="3695735" y="0"/>
                  </a:lnTo>
                  <a:lnTo>
                    <a:pt x="3705260" y="0"/>
                  </a:lnTo>
                  <a:lnTo>
                    <a:pt x="3705260" y="9524"/>
                  </a:lnTo>
                  <a:close/>
                </a:path>
                <a:path w="9865994" h="3846829">
                  <a:moveTo>
                    <a:pt x="3724310" y="9524"/>
                  </a:moveTo>
                  <a:lnTo>
                    <a:pt x="3714785" y="9524"/>
                  </a:lnTo>
                  <a:lnTo>
                    <a:pt x="3714785" y="0"/>
                  </a:lnTo>
                  <a:lnTo>
                    <a:pt x="3724310" y="0"/>
                  </a:lnTo>
                  <a:lnTo>
                    <a:pt x="3724310" y="9524"/>
                  </a:lnTo>
                  <a:close/>
                </a:path>
                <a:path w="9865994" h="3846829">
                  <a:moveTo>
                    <a:pt x="3743360" y="9524"/>
                  </a:moveTo>
                  <a:lnTo>
                    <a:pt x="3733835" y="9524"/>
                  </a:lnTo>
                  <a:lnTo>
                    <a:pt x="3733835" y="0"/>
                  </a:lnTo>
                  <a:lnTo>
                    <a:pt x="3743360" y="0"/>
                  </a:lnTo>
                  <a:lnTo>
                    <a:pt x="3743360" y="9524"/>
                  </a:lnTo>
                  <a:close/>
                </a:path>
                <a:path w="9865994" h="3846829">
                  <a:moveTo>
                    <a:pt x="3762410" y="9524"/>
                  </a:moveTo>
                  <a:lnTo>
                    <a:pt x="3752885" y="9524"/>
                  </a:lnTo>
                  <a:lnTo>
                    <a:pt x="3752885" y="0"/>
                  </a:lnTo>
                  <a:lnTo>
                    <a:pt x="3762410" y="0"/>
                  </a:lnTo>
                  <a:lnTo>
                    <a:pt x="3762410" y="9524"/>
                  </a:lnTo>
                  <a:close/>
                </a:path>
                <a:path w="9865994" h="3846829">
                  <a:moveTo>
                    <a:pt x="3781460" y="9524"/>
                  </a:moveTo>
                  <a:lnTo>
                    <a:pt x="3771935" y="9524"/>
                  </a:lnTo>
                  <a:lnTo>
                    <a:pt x="3771935" y="0"/>
                  </a:lnTo>
                  <a:lnTo>
                    <a:pt x="3781460" y="0"/>
                  </a:lnTo>
                  <a:lnTo>
                    <a:pt x="3781460" y="9524"/>
                  </a:lnTo>
                  <a:close/>
                </a:path>
                <a:path w="9865994" h="3846829">
                  <a:moveTo>
                    <a:pt x="3800510" y="9524"/>
                  </a:moveTo>
                  <a:lnTo>
                    <a:pt x="3790985" y="9524"/>
                  </a:lnTo>
                  <a:lnTo>
                    <a:pt x="3790985" y="0"/>
                  </a:lnTo>
                  <a:lnTo>
                    <a:pt x="3800510" y="0"/>
                  </a:lnTo>
                  <a:lnTo>
                    <a:pt x="3800510" y="9524"/>
                  </a:lnTo>
                  <a:close/>
                </a:path>
                <a:path w="9865994" h="3846829">
                  <a:moveTo>
                    <a:pt x="3819560" y="9524"/>
                  </a:moveTo>
                  <a:lnTo>
                    <a:pt x="3810035" y="9524"/>
                  </a:lnTo>
                  <a:lnTo>
                    <a:pt x="3810035" y="0"/>
                  </a:lnTo>
                  <a:lnTo>
                    <a:pt x="3819560" y="0"/>
                  </a:lnTo>
                  <a:lnTo>
                    <a:pt x="3819560" y="9524"/>
                  </a:lnTo>
                  <a:close/>
                </a:path>
                <a:path w="9865994" h="3846829">
                  <a:moveTo>
                    <a:pt x="3838610" y="9524"/>
                  </a:moveTo>
                  <a:lnTo>
                    <a:pt x="3829085" y="9524"/>
                  </a:lnTo>
                  <a:lnTo>
                    <a:pt x="3829085" y="0"/>
                  </a:lnTo>
                  <a:lnTo>
                    <a:pt x="3838610" y="0"/>
                  </a:lnTo>
                  <a:lnTo>
                    <a:pt x="3838610" y="9524"/>
                  </a:lnTo>
                  <a:close/>
                </a:path>
                <a:path w="9865994" h="3846829">
                  <a:moveTo>
                    <a:pt x="3857660" y="9524"/>
                  </a:moveTo>
                  <a:lnTo>
                    <a:pt x="3848135" y="9524"/>
                  </a:lnTo>
                  <a:lnTo>
                    <a:pt x="3848135" y="0"/>
                  </a:lnTo>
                  <a:lnTo>
                    <a:pt x="3857660" y="0"/>
                  </a:lnTo>
                  <a:lnTo>
                    <a:pt x="3857660" y="9524"/>
                  </a:lnTo>
                  <a:close/>
                </a:path>
                <a:path w="9865994" h="3846829">
                  <a:moveTo>
                    <a:pt x="3876710" y="9524"/>
                  </a:moveTo>
                  <a:lnTo>
                    <a:pt x="3867185" y="9524"/>
                  </a:lnTo>
                  <a:lnTo>
                    <a:pt x="3867185" y="0"/>
                  </a:lnTo>
                  <a:lnTo>
                    <a:pt x="3876710" y="0"/>
                  </a:lnTo>
                  <a:lnTo>
                    <a:pt x="3876710" y="9524"/>
                  </a:lnTo>
                  <a:close/>
                </a:path>
                <a:path w="9865994" h="3846829">
                  <a:moveTo>
                    <a:pt x="3895760" y="9524"/>
                  </a:moveTo>
                  <a:lnTo>
                    <a:pt x="3886235" y="9524"/>
                  </a:lnTo>
                  <a:lnTo>
                    <a:pt x="3886235" y="0"/>
                  </a:lnTo>
                  <a:lnTo>
                    <a:pt x="3895760" y="0"/>
                  </a:lnTo>
                  <a:lnTo>
                    <a:pt x="3895760" y="9524"/>
                  </a:lnTo>
                  <a:close/>
                </a:path>
                <a:path w="9865994" h="3846829">
                  <a:moveTo>
                    <a:pt x="3914810" y="9524"/>
                  </a:moveTo>
                  <a:lnTo>
                    <a:pt x="3905285" y="9524"/>
                  </a:lnTo>
                  <a:lnTo>
                    <a:pt x="3905285" y="0"/>
                  </a:lnTo>
                  <a:lnTo>
                    <a:pt x="3914810" y="0"/>
                  </a:lnTo>
                  <a:lnTo>
                    <a:pt x="3914810" y="9524"/>
                  </a:lnTo>
                  <a:close/>
                </a:path>
                <a:path w="9865994" h="3846829">
                  <a:moveTo>
                    <a:pt x="3933860" y="9524"/>
                  </a:moveTo>
                  <a:lnTo>
                    <a:pt x="3924335" y="9524"/>
                  </a:lnTo>
                  <a:lnTo>
                    <a:pt x="3924335" y="0"/>
                  </a:lnTo>
                  <a:lnTo>
                    <a:pt x="3933860" y="0"/>
                  </a:lnTo>
                  <a:lnTo>
                    <a:pt x="3933860" y="9524"/>
                  </a:lnTo>
                  <a:close/>
                </a:path>
                <a:path w="9865994" h="3846829">
                  <a:moveTo>
                    <a:pt x="3952910" y="9524"/>
                  </a:moveTo>
                  <a:lnTo>
                    <a:pt x="3943385" y="9524"/>
                  </a:lnTo>
                  <a:lnTo>
                    <a:pt x="3943385" y="0"/>
                  </a:lnTo>
                  <a:lnTo>
                    <a:pt x="3952910" y="0"/>
                  </a:lnTo>
                  <a:lnTo>
                    <a:pt x="3952910" y="9524"/>
                  </a:lnTo>
                  <a:close/>
                </a:path>
                <a:path w="9865994" h="3846829">
                  <a:moveTo>
                    <a:pt x="3971960" y="9524"/>
                  </a:moveTo>
                  <a:lnTo>
                    <a:pt x="3962435" y="9524"/>
                  </a:lnTo>
                  <a:lnTo>
                    <a:pt x="3962435" y="0"/>
                  </a:lnTo>
                  <a:lnTo>
                    <a:pt x="3971960" y="0"/>
                  </a:lnTo>
                  <a:lnTo>
                    <a:pt x="3971960" y="9524"/>
                  </a:lnTo>
                  <a:close/>
                </a:path>
                <a:path w="9865994" h="3846829">
                  <a:moveTo>
                    <a:pt x="3991010" y="9524"/>
                  </a:moveTo>
                  <a:lnTo>
                    <a:pt x="3981485" y="9524"/>
                  </a:lnTo>
                  <a:lnTo>
                    <a:pt x="3981485" y="0"/>
                  </a:lnTo>
                  <a:lnTo>
                    <a:pt x="3991010" y="0"/>
                  </a:lnTo>
                  <a:lnTo>
                    <a:pt x="3991010" y="9524"/>
                  </a:lnTo>
                  <a:close/>
                </a:path>
                <a:path w="9865994" h="3846829">
                  <a:moveTo>
                    <a:pt x="4010060" y="9524"/>
                  </a:moveTo>
                  <a:lnTo>
                    <a:pt x="4000535" y="9524"/>
                  </a:lnTo>
                  <a:lnTo>
                    <a:pt x="4000535" y="0"/>
                  </a:lnTo>
                  <a:lnTo>
                    <a:pt x="4010060" y="0"/>
                  </a:lnTo>
                  <a:lnTo>
                    <a:pt x="4010060" y="9524"/>
                  </a:lnTo>
                  <a:close/>
                </a:path>
                <a:path w="9865994" h="3846829">
                  <a:moveTo>
                    <a:pt x="4029110" y="9524"/>
                  </a:moveTo>
                  <a:lnTo>
                    <a:pt x="4019585" y="9524"/>
                  </a:lnTo>
                  <a:lnTo>
                    <a:pt x="4019585" y="0"/>
                  </a:lnTo>
                  <a:lnTo>
                    <a:pt x="4029110" y="0"/>
                  </a:lnTo>
                  <a:lnTo>
                    <a:pt x="4029110" y="9524"/>
                  </a:lnTo>
                  <a:close/>
                </a:path>
                <a:path w="9865994" h="3846829">
                  <a:moveTo>
                    <a:pt x="4048160" y="9524"/>
                  </a:moveTo>
                  <a:lnTo>
                    <a:pt x="4038635" y="9524"/>
                  </a:lnTo>
                  <a:lnTo>
                    <a:pt x="4038635" y="0"/>
                  </a:lnTo>
                  <a:lnTo>
                    <a:pt x="4048160" y="0"/>
                  </a:lnTo>
                  <a:lnTo>
                    <a:pt x="4048160" y="9524"/>
                  </a:lnTo>
                  <a:close/>
                </a:path>
                <a:path w="9865994" h="3846829">
                  <a:moveTo>
                    <a:pt x="4067210" y="9524"/>
                  </a:moveTo>
                  <a:lnTo>
                    <a:pt x="4057685" y="9524"/>
                  </a:lnTo>
                  <a:lnTo>
                    <a:pt x="4057685" y="0"/>
                  </a:lnTo>
                  <a:lnTo>
                    <a:pt x="4067210" y="0"/>
                  </a:lnTo>
                  <a:lnTo>
                    <a:pt x="4067210" y="9524"/>
                  </a:lnTo>
                  <a:close/>
                </a:path>
                <a:path w="9865994" h="3846829">
                  <a:moveTo>
                    <a:pt x="4086260" y="9524"/>
                  </a:moveTo>
                  <a:lnTo>
                    <a:pt x="4076735" y="9524"/>
                  </a:lnTo>
                  <a:lnTo>
                    <a:pt x="4076735" y="0"/>
                  </a:lnTo>
                  <a:lnTo>
                    <a:pt x="4086260" y="0"/>
                  </a:lnTo>
                  <a:lnTo>
                    <a:pt x="4086260" y="9524"/>
                  </a:lnTo>
                  <a:close/>
                </a:path>
                <a:path w="9865994" h="3846829">
                  <a:moveTo>
                    <a:pt x="4105310" y="9524"/>
                  </a:moveTo>
                  <a:lnTo>
                    <a:pt x="4095785" y="9524"/>
                  </a:lnTo>
                  <a:lnTo>
                    <a:pt x="4095785" y="0"/>
                  </a:lnTo>
                  <a:lnTo>
                    <a:pt x="4105310" y="0"/>
                  </a:lnTo>
                  <a:lnTo>
                    <a:pt x="4105310" y="9524"/>
                  </a:lnTo>
                  <a:close/>
                </a:path>
                <a:path w="9865994" h="3846829">
                  <a:moveTo>
                    <a:pt x="4124360" y="9524"/>
                  </a:moveTo>
                  <a:lnTo>
                    <a:pt x="4114835" y="9524"/>
                  </a:lnTo>
                  <a:lnTo>
                    <a:pt x="4114835" y="0"/>
                  </a:lnTo>
                  <a:lnTo>
                    <a:pt x="4124360" y="0"/>
                  </a:lnTo>
                  <a:lnTo>
                    <a:pt x="4124360" y="9524"/>
                  </a:lnTo>
                  <a:close/>
                </a:path>
                <a:path w="9865994" h="3846829">
                  <a:moveTo>
                    <a:pt x="4143410" y="9524"/>
                  </a:moveTo>
                  <a:lnTo>
                    <a:pt x="4133885" y="9524"/>
                  </a:lnTo>
                  <a:lnTo>
                    <a:pt x="4133885" y="0"/>
                  </a:lnTo>
                  <a:lnTo>
                    <a:pt x="4143410" y="0"/>
                  </a:lnTo>
                  <a:lnTo>
                    <a:pt x="4143410" y="9524"/>
                  </a:lnTo>
                  <a:close/>
                </a:path>
                <a:path w="9865994" h="3846829">
                  <a:moveTo>
                    <a:pt x="4162460" y="9524"/>
                  </a:moveTo>
                  <a:lnTo>
                    <a:pt x="4152935" y="9524"/>
                  </a:lnTo>
                  <a:lnTo>
                    <a:pt x="4152935" y="0"/>
                  </a:lnTo>
                  <a:lnTo>
                    <a:pt x="4162460" y="0"/>
                  </a:lnTo>
                  <a:lnTo>
                    <a:pt x="4162460" y="9524"/>
                  </a:lnTo>
                  <a:close/>
                </a:path>
                <a:path w="9865994" h="3846829">
                  <a:moveTo>
                    <a:pt x="4181510" y="9524"/>
                  </a:moveTo>
                  <a:lnTo>
                    <a:pt x="4171985" y="9524"/>
                  </a:lnTo>
                  <a:lnTo>
                    <a:pt x="4171985" y="0"/>
                  </a:lnTo>
                  <a:lnTo>
                    <a:pt x="4181510" y="0"/>
                  </a:lnTo>
                  <a:lnTo>
                    <a:pt x="4181510" y="9524"/>
                  </a:lnTo>
                  <a:close/>
                </a:path>
                <a:path w="9865994" h="3846829">
                  <a:moveTo>
                    <a:pt x="4200560" y="9524"/>
                  </a:moveTo>
                  <a:lnTo>
                    <a:pt x="4191035" y="9524"/>
                  </a:lnTo>
                  <a:lnTo>
                    <a:pt x="4191035" y="0"/>
                  </a:lnTo>
                  <a:lnTo>
                    <a:pt x="4200560" y="0"/>
                  </a:lnTo>
                  <a:lnTo>
                    <a:pt x="4200560" y="9524"/>
                  </a:lnTo>
                  <a:close/>
                </a:path>
                <a:path w="9865994" h="3846829">
                  <a:moveTo>
                    <a:pt x="4219610" y="9524"/>
                  </a:moveTo>
                  <a:lnTo>
                    <a:pt x="4210085" y="9524"/>
                  </a:lnTo>
                  <a:lnTo>
                    <a:pt x="4210085" y="0"/>
                  </a:lnTo>
                  <a:lnTo>
                    <a:pt x="4219610" y="0"/>
                  </a:lnTo>
                  <a:lnTo>
                    <a:pt x="4219610" y="9524"/>
                  </a:lnTo>
                  <a:close/>
                </a:path>
                <a:path w="9865994" h="3846829">
                  <a:moveTo>
                    <a:pt x="4238660" y="9524"/>
                  </a:moveTo>
                  <a:lnTo>
                    <a:pt x="4229135" y="9524"/>
                  </a:lnTo>
                  <a:lnTo>
                    <a:pt x="4229135" y="0"/>
                  </a:lnTo>
                  <a:lnTo>
                    <a:pt x="4238660" y="0"/>
                  </a:lnTo>
                  <a:lnTo>
                    <a:pt x="4238660" y="9524"/>
                  </a:lnTo>
                  <a:close/>
                </a:path>
                <a:path w="9865994" h="3846829">
                  <a:moveTo>
                    <a:pt x="4257710" y="9524"/>
                  </a:moveTo>
                  <a:lnTo>
                    <a:pt x="4248185" y="9524"/>
                  </a:lnTo>
                  <a:lnTo>
                    <a:pt x="4248185" y="0"/>
                  </a:lnTo>
                  <a:lnTo>
                    <a:pt x="4257710" y="0"/>
                  </a:lnTo>
                  <a:lnTo>
                    <a:pt x="4257710" y="9524"/>
                  </a:lnTo>
                  <a:close/>
                </a:path>
                <a:path w="9865994" h="3846829">
                  <a:moveTo>
                    <a:pt x="4276760" y="9524"/>
                  </a:moveTo>
                  <a:lnTo>
                    <a:pt x="4267235" y="9524"/>
                  </a:lnTo>
                  <a:lnTo>
                    <a:pt x="4267235" y="0"/>
                  </a:lnTo>
                  <a:lnTo>
                    <a:pt x="4276760" y="0"/>
                  </a:lnTo>
                  <a:lnTo>
                    <a:pt x="4276760" y="9524"/>
                  </a:lnTo>
                  <a:close/>
                </a:path>
                <a:path w="9865994" h="3846829">
                  <a:moveTo>
                    <a:pt x="4295810" y="9524"/>
                  </a:moveTo>
                  <a:lnTo>
                    <a:pt x="4286285" y="9524"/>
                  </a:lnTo>
                  <a:lnTo>
                    <a:pt x="4286285" y="0"/>
                  </a:lnTo>
                  <a:lnTo>
                    <a:pt x="4295810" y="0"/>
                  </a:lnTo>
                  <a:lnTo>
                    <a:pt x="4295810" y="9524"/>
                  </a:lnTo>
                  <a:close/>
                </a:path>
                <a:path w="9865994" h="3846829">
                  <a:moveTo>
                    <a:pt x="4314860" y="9524"/>
                  </a:moveTo>
                  <a:lnTo>
                    <a:pt x="4305335" y="9524"/>
                  </a:lnTo>
                  <a:lnTo>
                    <a:pt x="4305335" y="0"/>
                  </a:lnTo>
                  <a:lnTo>
                    <a:pt x="4314860" y="0"/>
                  </a:lnTo>
                  <a:lnTo>
                    <a:pt x="4314860" y="9524"/>
                  </a:lnTo>
                  <a:close/>
                </a:path>
                <a:path w="9865994" h="3846829">
                  <a:moveTo>
                    <a:pt x="4333910" y="9524"/>
                  </a:moveTo>
                  <a:lnTo>
                    <a:pt x="4324385" y="9524"/>
                  </a:lnTo>
                  <a:lnTo>
                    <a:pt x="4324385" y="0"/>
                  </a:lnTo>
                  <a:lnTo>
                    <a:pt x="4333910" y="0"/>
                  </a:lnTo>
                  <a:lnTo>
                    <a:pt x="4333910" y="9524"/>
                  </a:lnTo>
                  <a:close/>
                </a:path>
                <a:path w="9865994" h="3846829">
                  <a:moveTo>
                    <a:pt x="4352960" y="9524"/>
                  </a:moveTo>
                  <a:lnTo>
                    <a:pt x="4343435" y="9524"/>
                  </a:lnTo>
                  <a:lnTo>
                    <a:pt x="4343435" y="0"/>
                  </a:lnTo>
                  <a:lnTo>
                    <a:pt x="4352960" y="0"/>
                  </a:lnTo>
                  <a:lnTo>
                    <a:pt x="4352960" y="9524"/>
                  </a:lnTo>
                  <a:close/>
                </a:path>
                <a:path w="9865994" h="3846829">
                  <a:moveTo>
                    <a:pt x="4372010" y="9524"/>
                  </a:moveTo>
                  <a:lnTo>
                    <a:pt x="4362485" y="9524"/>
                  </a:lnTo>
                  <a:lnTo>
                    <a:pt x="4362485" y="0"/>
                  </a:lnTo>
                  <a:lnTo>
                    <a:pt x="4372010" y="0"/>
                  </a:lnTo>
                  <a:lnTo>
                    <a:pt x="4372010" y="9524"/>
                  </a:lnTo>
                  <a:close/>
                </a:path>
                <a:path w="9865994" h="3846829">
                  <a:moveTo>
                    <a:pt x="4391060" y="9524"/>
                  </a:moveTo>
                  <a:lnTo>
                    <a:pt x="4381535" y="9524"/>
                  </a:lnTo>
                  <a:lnTo>
                    <a:pt x="4381535" y="0"/>
                  </a:lnTo>
                  <a:lnTo>
                    <a:pt x="4391060" y="0"/>
                  </a:lnTo>
                  <a:lnTo>
                    <a:pt x="4391060" y="9524"/>
                  </a:lnTo>
                  <a:close/>
                </a:path>
                <a:path w="9865994" h="3846829">
                  <a:moveTo>
                    <a:pt x="4410110" y="9524"/>
                  </a:moveTo>
                  <a:lnTo>
                    <a:pt x="4400585" y="9524"/>
                  </a:lnTo>
                  <a:lnTo>
                    <a:pt x="4400585" y="0"/>
                  </a:lnTo>
                  <a:lnTo>
                    <a:pt x="4410110" y="0"/>
                  </a:lnTo>
                  <a:lnTo>
                    <a:pt x="4410110" y="9524"/>
                  </a:lnTo>
                  <a:close/>
                </a:path>
                <a:path w="9865994" h="3846829">
                  <a:moveTo>
                    <a:pt x="4429160" y="9524"/>
                  </a:moveTo>
                  <a:lnTo>
                    <a:pt x="4419635" y="9524"/>
                  </a:lnTo>
                  <a:lnTo>
                    <a:pt x="4419635" y="0"/>
                  </a:lnTo>
                  <a:lnTo>
                    <a:pt x="4429160" y="0"/>
                  </a:lnTo>
                  <a:lnTo>
                    <a:pt x="4429160" y="9524"/>
                  </a:lnTo>
                  <a:close/>
                </a:path>
                <a:path w="9865994" h="3846829">
                  <a:moveTo>
                    <a:pt x="4448210" y="9524"/>
                  </a:moveTo>
                  <a:lnTo>
                    <a:pt x="4438685" y="9524"/>
                  </a:lnTo>
                  <a:lnTo>
                    <a:pt x="4438685" y="0"/>
                  </a:lnTo>
                  <a:lnTo>
                    <a:pt x="4448210" y="0"/>
                  </a:lnTo>
                  <a:lnTo>
                    <a:pt x="4448210" y="9524"/>
                  </a:lnTo>
                  <a:close/>
                </a:path>
                <a:path w="9865994" h="3846829">
                  <a:moveTo>
                    <a:pt x="4467260" y="9524"/>
                  </a:moveTo>
                  <a:lnTo>
                    <a:pt x="4457735" y="9524"/>
                  </a:lnTo>
                  <a:lnTo>
                    <a:pt x="4457735" y="0"/>
                  </a:lnTo>
                  <a:lnTo>
                    <a:pt x="4467260" y="0"/>
                  </a:lnTo>
                  <a:lnTo>
                    <a:pt x="4467260" y="9524"/>
                  </a:lnTo>
                  <a:close/>
                </a:path>
                <a:path w="9865994" h="3846829">
                  <a:moveTo>
                    <a:pt x="4486310" y="9524"/>
                  </a:moveTo>
                  <a:lnTo>
                    <a:pt x="4476785" y="9524"/>
                  </a:lnTo>
                  <a:lnTo>
                    <a:pt x="4476785" y="0"/>
                  </a:lnTo>
                  <a:lnTo>
                    <a:pt x="4486310" y="0"/>
                  </a:lnTo>
                  <a:lnTo>
                    <a:pt x="4486310" y="9524"/>
                  </a:lnTo>
                  <a:close/>
                </a:path>
                <a:path w="9865994" h="3846829">
                  <a:moveTo>
                    <a:pt x="4505360" y="9524"/>
                  </a:moveTo>
                  <a:lnTo>
                    <a:pt x="4495835" y="9524"/>
                  </a:lnTo>
                  <a:lnTo>
                    <a:pt x="4495835" y="0"/>
                  </a:lnTo>
                  <a:lnTo>
                    <a:pt x="4505360" y="0"/>
                  </a:lnTo>
                  <a:lnTo>
                    <a:pt x="4505360" y="9524"/>
                  </a:lnTo>
                  <a:close/>
                </a:path>
                <a:path w="9865994" h="3846829">
                  <a:moveTo>
                    <a:pt x="4524410" y="9524"/>
                  </a:moveTo>
                  <a:lnTo>
                    <a:pt x="4514885" y="9524"/>
                  </a:lnTo>
                  <a:lnTo>
                    <a:pt x="4514885" y="0"/>
                  </a:lnTo>
                  <a:lnTo>
                    <a:pt x="4524410" y="0"/>
                  </a:lnTo>
                  <a:lnTo>
                    <a:pt x="4524410" y="9524"/>
                  </a:lnTo>
                  <a:close/>
                </a:path>
                <a:path w="9865994" h="3846829">
                  <a:moveTo>
                    <a:pt x="4543460" y="9524"/>
                  </a:moveTo>
                  <a:lnTo>
                    <a:pt x="4533935" y="9524"/>
                  </a:lnTo>
                  <a:lnTo>
                    <a:pt x="4533935" y="0"/>
                  </a:lnTo>
                  <a:lnTo>
                    <a:pt x="4543460" y="0"/>
                  </a:lnTo>
                  <a:lnTo>
                    <a:pt x="4543460" y="9524"/>
                  </a:lnTo>
                  <a:close/>
                </a:path>
                <a:path w="9865994" h="3846829">
                  <a:moveTo>
                    <a:pt x="4562510" y="9524"/>
                  </a:moveTo>
                  <a:lnTo>
                    <a:pt x="4552985" y="9524"/>
                  </a:lnTo>
                  <a:lnTo>
                    <a:pt x="4552985" y="0"/>
                  </a:lnTo>
                  <a:lnTo>
                    <a:pt x="4562510" y="0"/>
                  </a:lnTo>
                  <a:lnTo>
                    <a:pt x="4562510" y="9524"/>
                  </a:lnTo>
                  <a:close/>
                </a:path>
                <a:path w="9865994" h="3846829">
                  <a:moveTo>
                    <a:pt x="4581560" y="9524"/>
                  </a:moveTo>
                  <a:lnTo>
                    <a:pt x="4572035" y="9524"/>
                  </a:lnTo>
                  <a:lnTo>
                    <a:pt x="4572035" y="0"/>
                  </a:lnTo>
                  <a:lnTo>
                    <a:pt x="4581560" y="0"/>
                  </a:lnTo>
                  <a:lnTo>
                    <a:pt x="4581560" y="9524"/>
                  </a:lnTo>
                  <a:close/>
                </a:path>
                <a:path w="9865994" h="3846829">
                  <a:moveTo>
                    <a:pt x="4600610" y="9524"/>
                  </a:moveTo>
                  <a:lnTo>
                    <a:pt x="4591085" y="9524"/>
                  </a:lnTo>
                  <a:lnTo>
                    <a:pt x="4591085" y="0"/>
                  </a:lnTo>
                  <a:lnTo>
                    <a:pt x="4600610" y="0"/>
                  </a:lnTo>
                  <a:lnTo>
                    <a:pt x="4600610" y="9524"/>
                  </a:lnTo>
                  <a:close/>
                </a:path>
                <a:path w="9865994" h="3846829">
                  <a:moveTo>
                    <a:pt x="4619660" y="9524"/>
                  </a:moveTo>
                  <a:lnTo>
                    <a:pt x="4610135" y="9524"/>
                  </a:lnTo>
                  <a:lnTo>
                    <a:pt x="4610135" y="0"/>
                  </a:lnTo>
                  <a:lnTo>
                    <a:pt x="4619660" y="0"/>
                  </a:lnTo>
                  <a:lnTo>
                    <a:pt x="4619660" y="9524"/>
                  </a:lnTo>
                  <a:close/>
                </a:path>
                <a:path w="9865994" h="3846829">
                  <a:moveTo>
                    <a:pt x="4638710" y="9524"/>
                  </a:moveTo>
                  <a:lnTo>
                    <a:pt x="4629185" y="9524"/>
                  </a:lnTo>
                  <a:lnTo>
                    <a:pt x="4629185" y="0"/>
                  </a:lnTo>
                  <a:lnTo>
                    <a:pt x="4638710" y="0"/>
                  </a:lnTo>
                  <a:lnTo>
                    <a:pt x="4638710" y="9524"/>
                  </a:lnTo>
                  <a:close/>
                </a:path>
                <a:path w="9865994" h="3846829">
                  <a:moveTo>
                    <a:pt x="4657760" y="9524"/>
                  </a:moveTo>
                  <a:lnTo>
                    <a:pt x="4648235" y="9524"/>
                  </a:lnTo>
                  <a:lnTo>
                    <a:pt x="4648235" y="0"/>
                  </a:lnTo>
                  <a:lnTo>
                    <a:pt x="4657760" y="0"/>
                  </a:lnTo>
                  <a:lnTo>
                    <a:pt x="4657760" y="9524"/>
                  </a:lnTo>
                  <a:close/>
                </a:path>
                <a:path w="9865994" h="3846829">
                  <a:moveTo>
                    <a:pt x="4676810" y="9524"/>
                  </a:moveTo>
                  <a:lnTo>
                    <a:pt x="4667285" y="9524"/>
                  </a:lnTo>
                  <a:lnTo>
                    <a:pt x="4667285" y="0"/>
                  </a:lnTo>
                  <a:lnTo>
                    <a:pt x="4676810" y="0"/>
                  </a:lnTo>
                  <a:lnTo>
                    <a:pt x="4676810" y="9524"/>
                  </a:lnTo>
                  <a:close/>
                </a:path>
                <a:path w="9865994" h="3846829">
                  <a:moveTo>
                    <a:pt x="4695860" y="9524"/>
                  </a:moveTo>
                  <a:lnTo>
                    <a:pt x="4686335" y="9524"/>
                  </a:lnTo>
                  <a:lnTo>
                    <a:pt x="4686335" y="0"/>
                  </a:lnTo>
                  <a:lnTo>
                    <a:pt x="4695860" y="0"/>
                  </a:lnTo>
                  <a:lnTo>
                    <a:pt x="4695860" y="9524"/>
                  </a:lnTo>
                  <a:close/>
                </a:path>
                <a:path w="9865994" h="3846829">
                  <a:moveTo>
                    <a:pt x="4714910" y="9524"/>
                  </a:moveTo>
                  <a:lnTo>
                    <a:pt x="4705385" y="9524"/>
                  </a:lnTo>
                  <a:lnTo>
                    <a:pt x="4705385" y="0"/>
                  </a:lnTo>
                  <a:lnTo>
                    <a:pt x="4714910" y="0"/>
                  </a:lnTo>
                  <a:lnTo>
                    <a:pt x="4714910" y="9524"/>
                  </a:lnTo>
                  <a:close/>
                </a:path>
                <a:path w="9865994" h="3846829">
                  <a:moveTo>
                    <a:pt x="4733960" y="9524"/>
                  </a:moveTo>
                  <a:lnTo>
                    <a:pt x="4724435" y="9524"/>
                  </a:lnTo>
                  <a:lnTo>
                    <a:pt x="4724435" y="0"/>
                  </a:lnTo>
                  <a:lnTo>
                    <a:pt x="4733960" y="0"/>
                  </a:lnTo>
                  <a:lnTo>
                    <a:pt x="4733960" y="9524"/>
                  </a:lnTo>
                  <a:close/>
                </a:path>
                <a:path w="9865994" h="3846829">
                  <a:moveTo>
                    <a:pt x="4753010" y="9524"/>
                  </a:moveTo>
                  <a:lnTo>
                    <a:pt x="4743485" y="9524"/>
                  </a:lnTo>
                  <a:lnTo>
                    <a:pt x="4743485" y="0"/>
                  </a:lnTo>
                  <a:lnTo>
                    <a:pt x="4753010" y="0"/>
                  </a:lnTo>
                  <a:lnTo>
                    <a:pt x="4753010" y="9524"/>
                  </a:lnTo>
                  <a:close/>
                </a:path>
                <a:path w="9865994" h="3846829">
                  <a:moveTo>
                    <a:pt x="4772060" y="9524"/>
                  </a:moveTo>
                  <a:lnTo>
                    <a:pt x="4762535" y="9524"/>
                  </a:lnTo>
                  <a:lnTo>
                    <a:pt x="4762535" y="0"/>
                  </a:lnTo>
                  <a:lnTo>
                    <a:pt x="4772060" y="0"/>
                  </a:lnTo>
                  <a:lnTo>
                    <a:pt x="4772060" y="9524"/>
                  </a:lnTo>
                  <a:close/>
                </a:path>
                <a:path w="9865994" h="3846829">
                  <a:moveTo>
                    <a:pt x="4791110" y="9524"/>
                  </a:moveTo>
                  <a:lnTo>
                    <a:pt x="4781585" y="9524"/>
                  </a:lnTo>
                  <a:lnTo>
                    <a:pt x="4781585" y="0"/>
                  </a:lnTo>
                  <a:lnTo>
                    <a:pt x="4791110" y="0"/>
                  </a:lnTo>
                  <a:lnTo>
                    <a:pt x="4791110" y="9524"/>
                  </a:lnTo>
                  <a:close/>
                </a:path>
                <a:path w="9865994" h="3846829">
                  <a:moveTo>
                    <a:pt x="4810160" y="9524"/>
                  </a:moveTo>
                  <a:lnTo>
                    <a:pt x="4800635" y="9524"/>
                  </a:lnTo>
                  <a:lnTo>
                    <a:pt x="4800635" y="0"/>
                  </a:lnTo>
                  <a:lnTo>
                    <a:pt x="4810160" y="0"/>
                  </a:lnTo>
                  <a:lnTo>
                    <a:pt x="4810160" y="9524"/>
                  </a:lnTo>
                  <a:close/>
                </a:path>
                <a:path w="9865994" h="3846829">
                  <a:moveTo>
                    <a:pt x="4829210" y="9524"/>
                  </a:moveTo>
                  <a:lnTo>
                    <a:pt x="4819685" y="9524"/>
                  </a:lnTo>
                  <a:lnTo>
                    <a:pt x="4819685" y="0"/>
                  </a:lnTo>
                  <a:lnTo>
                    <a:pt x="4829210" y="0"/>
                  </a:lnTo>
                  <a:lnTo>
                    <a:pt x="4829210" y="9524"/>
                  </a:lnTo>
                  <a:close/>
                </a:path>
                <a:path w="9865994" h="3846829">
                  <a:moveTo>
                    <a:pt x="4848260" y="9524"/>
                  </a:moveTo>
                  <a:lnTo>
                    <a:pt x="4838735" y="9524"/>
                  </a:lnTo>
                  <a:lnTo>
                    <a:pt x="4838735" y="0"/>
                  </a:lnTo>
                  <a:lnTo>
                    <a:pt x="4848260" y="0"/>
                  </a:lnTo>
                  <a:lnTo>
                    <a:pt x="4848260" y="9524"/>
                  </a:lnTo>
                  <a:close/>
                </a:path>
                <a:path w="9865994" h="3846829">
                  <a:moveTo>
                    <a:pt x="4867310" y="9524"/>
                  </a:moveTo>
                  <a:lnTo>
                    <a:pt x="4857785" y="9524"/>
                  </a:lnTo>
                  <a:lnTo>
                    <a:pt x="4857785" y="0"/>
                  </a:lnTo>
                  <a:lnTo>
                    <a:pt x="4867310" y="0"/>
                  </a:lnTo>
                  <a:lnTo>
                    <a:pt x="4867310" y="9524"/>
                  </a:lnTo>
                  <a:close/>
                </a:path>
                <a:path w="9865994" h="3846829">
                  <a:moveTo>
                    <a:pt x="4886360" y="9524"/>
                  </a:moveTo>
                  <a:lnTo>
                    <a:pt x="4876835" y="9524"/>
                  </a:lnTo>
                  <a:lnTo>
                    <a:pt x="4876835" y="0"/>
                  </a:lnTo>
                  <a:lnTo>
                    <a:pt x="4886360" y="0"/>
                  </a:lnTo>
                  <a:lnTo>
                    <a:pt x="4886360" y="9524"/>
                  </a:lnTo>
                  <a:close/>
                </a:path>
                <a:path w="9865994" h="3846829">
                  <a:moveTo>
                    <a:pt x="4905410" y="9524"/>
                  </a:moveTo>
                  <a:lnTo>
                    <a:pt x="4895885" y="9524"/>
                  </a:lnTo>
                  <a:lnTo>
                    <a:pt x="4895885" y="0"/>
                  </a:lnTo>
                  <a:lnTo>
                    <a:pt x="4905410" y="0"/>
                  </a:lnTo>
                  <a:lnTo>
                    <a:pt x="4905410" y="9524"/>
                  </a:lnTo>
                  <a:close/>
                </a:path>
                <a:path w="9865994" h="3846829">
                  <a:moveTo>
                    <a:pt x="4924460" y="9524"/>
                  </a:moveTo>
                  <a:lnTo>
                    <a:pt x="4914935" y="9524"/>
                  </a:lnTo>
                  <a:lnTo>
                    <a:pt x="4914935" y="0"/>
                  </a:lnTo>
                  <a:lnTo>
                    <a:pt x="4924460" y="0"/>
                  </a:lnTo>
                  <a:lnTo>
                    <a:pt x="4924460" y="9524"/>
                  </a:lnTo>
                  <a:close/>
                </a:path>
                <a:path w="9865994" h="3846829">
                  <a:moveTo>
                    <a:pt x="4943510" y="9524"/>
                  </a:moveTo>
                  <a:lnTo>
                    <a:pt x="4933985" y="9524"/>
                  </a:lnTo>
                  <a:lnTo>
                    <a:pt x="4933985" y="0"/>
                  </a:lnTo>
                  <a:lnTo>
                    <a:pt x="4943510" y="0"/>
                  </a:lnTo>
                  <a:lnTo>
                    <a:pt x="4943510" y="9524"/>
                  </a:lnTo>
                  <a:close/>
                </a:path>
                <a:path w="9865994" h="3846829">
                  <a:moveTo>
                    <a:pt x="4962560" y="9524"/>
                  </a:moveTo>
                  <a:lnTo>
                    <a:pt x="4953035" y="9524"/>
                  </a:lnTo>
                  <a:lnTo>
                    <a:pt x="4953035" y="0"/>
                  </a:lnTo>
                  <a:lnTo>
                    <a:pt x="4962560" y="0"/>
                  </a:lnTo>
                  <a:lnTo>
                    <a:pt x="4962560" y="9524"/>
                  </a:lnTo>
                  <a:close/>
                </a:path>
                <a:path w="9865994" h="3846829">
                  <a:moveTo>
                    <a:pt x="4981610" y="9524"/>
                  </a:moveTo>
                  <a:lnTo>
                    <a:pt x="4972085" y="9524"/>
                  </a:lnTo>
                  <a:lnTo>
                    <a:pt x="4972085" y="0"/>
                  </a:lnTo>
                  <a:lnTo>
                    <a:pt x="4981610" y="0"/>
                  </a:lnTo>
                  <a:lnTo>
                    <a:pt x="4981610" y="9524"/>
                  </a:lnTo>
                  <a:close/>
                </a:path>
                <a:path w="9865994" h="3846829">
                  <a:moveTo>
                    <a:pt x="5000660" y="9524"/>
                  </a:moveTo>
                  <a:lnTo>
                    <a:pt x="4991135" y="9524"/>
                  </a:lnTo>
                  <a:lnTo>
                    <a:pt x="4991135" y="0"/>
                  </a:lnTo>
                  <a:lnTo>
                    <a:pt x="5000660" y="0"/>
                  </a:lnTo>
                  <a:lnTo>
                    <a:pt x="5000660" y="9524"/>
                  </a:lnTo>
                  <a:close/>
                </a:path>
                <a:path w="9865994" h="3846829">
                  <a:moveTo>
                    <a:pt x="5019710" y="9524"/>
                  </a:moveTo>
                  <a:lnTo>
                    <a:pt x="5010185" y="9524"/>
                  </a:lnTo>
                  <a:lnTo>
                    <a:pt x="5010185" y="0"/>
                  </a:lnTo>
                  <a:lnTo>
                    <a:pt x="5019710" y="0"/>
                  </a:lnTo>
                  <a:lnTo>
                    <a:pt x="5019710" y="9524"/>
                  </a:lnTo>
                  <a:close/>
                </a:path>
                <a:path w="9865994" h="3846829">
                  <a:moveTo>
                    <a:pt x="5038760" y="9524"/>
                  </a:moveTo>
                  <a:lnTo>
                    <a:pt x="5029235" y="9524"/>
                  </a:lnTo>
                  <a:lnTo>
                    <a:pt x="5029235" y="0"/>
                  </a:lnTo>
                  <a:lnTo>
                    <a:pt x="5038760" y="0"/>
                  </a:lnTo>
                  <a:lnTo>
                    <a:pt x="5038760" y="9524"/>
                  </a:lnTo>
                  <a:close/>
                </a:path>
                <a:path w="9865994" h="3846829">
                  <a:moveTo>
                    <a:pt x="5057810" y="9524"/>
                  </a:moveTo>
                  <a:lnTo>
                    <a:pt x="5048285" y="9524"/>
                  </a:lnTo>
                  <a:lnTo>
                    <a:pt x="5048285" y="0"/>
                  </a:lnTo>
                  <a:lnTo>
                    <a:pt x="5057810" y="0"/>
                  </a:lnTo>
                  <a:lnTo>
                    <a:pt x="5057810" y="9524"/>
                  </a:lnTo>
                  <a:close/>
                </a:path>
                <a:path w="9865994" h="3846829">
                  <a:moveTo>
                    <a:pt x="5076860" y="9524"/>
                  </a:moveTo>
                  <a:lnTo>
                    <a:pt x="5067335" y="9524"/>
                  </a:lnTo>
                  <a:lnTo>
                    <a:pt x="5067335" y="0"/>
                  </a:lnTo>
                  <a:lnTo>
                    <a:pt x="5076860" y="0"/>
                  </a:lnTo>
                  <a:lnTo>
                    <a:pt x="5076860" y="9524"/>
                  </a:lnTo>
                  <a:close/>
                </a:path>
                <a:path w="9865994" h="3846829">
                  <a:moveTo>
                    <a:pt x="5095910" y="9524"/>
                  </a:moveTo>
                  <a:lnTo>
                    <a:pt x="5086385" y="9524"/>
                  </a:lnTo>
                  <a:lnTo>
                    <a:pt x="5086385" y="0"/>
                  </a:lnTo>
                  <a:lnTo>
                    <a:pt x="5095910" y="0"/>
                  </a:lnTo>
                  <a:lnTo>
                    <a:pt x="5095910" y="9524"/>
                  </a:lnTo>
                  <a:close/>
                </a:path>
                <a:path w="9865994" h="3846829">
                  <a:moveTo>
                    <a:pt x="5114960" y="9524"/>
                  </a:moveTo>
                  <a:lnTo>
                    <a:pt x="5105435" y="9524"/>
                  </a:lnTo>
                  <a:lnTo>
                    <a:pt x="5105435" y="0"/>
                  </a:lnTo>
                  <a:lnTo>
                    <a:pt x="5114960" y="0"/>
                  </a:lnTo>
                  <a:lnTo>
                    <a:pt x="5114960" y="9524"/>
                  </a:lnTo>
                  <a:close/>
                </a:path>
                <a:path w="9865994" h="3846829">
                  <a:moveTo>
                    <a:pt x="5134010" y="9524"/>
                  </a:moveTo>
                  <a:lnTo>
                    <a:pt x="5124485" y="9524"/>
                  </a:lnTo>
                  <a:lnTo>
                    <a:pt x="5124485" y="0"/>
                  </a:lnTo>
                  <a:lnTo>
                    <a:pt x="5134010" y="0"/>
                  </a:lnTo>
                  <a:lnTo>
                    <a:pt x="5134010" y="9524"/>
                  </a:lnTo>
                  <a:close/>
                </a:path>
                <a:path w="9865994" h="3846829">
                  <a:moveTo>
                    <a:pt x="5153060" y="9524"/>
                  </a:moveTo>
                  <a:lnTo>
                    <a:pt x="5143535" y="9524"/>
                  </a:lnTo>
                  <a:lnTo>
                    <a:pt x="5143535" y="0"/>
                  </a:lnTo>
                  <a:lnTo>
                    <a:pt x="5153060" y="0"/>
                  </a:lnTo>
                  <a:lnTo>
                    <a:pt x="5153060" y="9524"/>
                  </a:lnTo>
                  <a:close/>
                </a:path>
                <a:path w="9865994" h="3846829">
                  <a:moveTo>
                    <a:pt x="5172110" y="9524"/>
                  </a:moveTo>
                  <a:lnTo>
                    <a:pt x="5162585" y="9524"/>
                  </a:lnTo>
                  <a:lnTo>
                    <a:pt x="5162585" y="0"/>
                  </a:lnTo>
                  <a:lnTo>
                    <a:pt x="5172110" y="0"/>
                  </a:lnTo>
                  <a:lnTo>
                    <a:pt x="5172110" y="9524"/>
                  </a:lnTo>
                  <a:close/>
                </a:path>
                <a:path w="9865994" h="3846829">
                  <a:moveTo>
                    <a:pt x="5191160" y="9524"/>
                  </a:moveTo>
                  <a:lnTo>
                    <a:pt x="5181635" y="9524"/>
                  </a:lnTo>
                  <a:lnTo>
                    <a:pt x="5181635" y="0"/>
                  </a:lnTo>
                  <a:lnTo>
                    <a:pt x="5191160" y="0"/>
                  </a:lnTo>
                  <a:lnTo>
                    <a:pt x="5191160" y="9524"/>
                  </a:lnTo>
                  <a:close/>
                </a:path>
                <a:path w="9865994" h="3846829">
                  <a:moveTo>
                    <a:pt x="5210210" y="9524"/>
                  </a:moveTo>
                  <a:lnTo>
                    <a:pt x="5200685" y="9524"/>
                  </a:lnTo>
                  <a:lnTo>
                    <a:pt x="5200685" y="0"/>
                  </a:lnTo>
                  <a:lnTo>
                    <a:pt x="5210210" y="0"/>
                  </a:lnTo>
                  <a:lnTo>
                    <a:pt x="5210210" y="9524"/>
                  </a:lnTo>
                  <a:close/>
                </a:path>
                <a:path w="9865994" h="3846829">
                  <a:moveTo>
                    <a:pt x="5229260" y="9524"/>
                  </a:moveTo>
                  <a:lnTo>
                    <a:pt x="5219735" y="9524"/>
                  </a:lnTo>
                  <a:lnTo>
                    <a:pt x="5219735" y="0"/>
                  </a:lnTo>
                  <a:lnTo>
                    <a:pt x="5229260" y="0"/>
                  </a:lnTo>
                  <a:lnTo>
                    <a:pt x="5229260" y="9524"/>
                  </a:lnTo>
                  <a:close/>
                </a:path>
                <a:path w="9865994" h="3846829">
                  <a:moveTo>
                    <a:pt x="5248310" y="9524"/>
                  </a:moveTo>
                  <a:lnTo>
                    <a:pt x="5238785" y="9524"/>
                  </a:lnTo>
                  <a:lnTo>
                    <a:pt x="5238785" y="0"/>
                  </a:lnTo>
                  <a:lnTo>
                    <a:pt x="5248310" y="0"/>
                  </a:lnTo>
                  <a:lnTo>
                    <a:pt x="5248310" y="9524"/>
                  </a:lnTo>
                  <a:close/>
                </a:path>
                <a:path w="9865994" h="3846829">
                  <a:moveTo>
                    <a:pt x="5267360" y="9524"/>
                  </a:moveTo>
                  <a:lnTo>
                    <a:pt x="5257835" y="9524"/>
                  </a:lnTo>
                  <a:lnTo>
                    <a:pt x="5257835" y="0"/>
                  </a:lnTo>
                  <a:lnTo>
                    <a:pt x="5267360" y="0"/>
                  </a:lnTo>
                  <a:lnTo>
                    <a:pt x="5267360" y="9524"/>
                  </a:lnTo>
                  <a:close/>
                </a:path>
                <a:path w="9865994" h="3846829">
                  <a:moveTo>
                    <a:pt x="5286410" y="9524"/>
                  </a:moveTo>
                  <a:lnTo>
                    <a:pt x="5276885" y="9524"/>
                  </a:lnTo>
                  <a:lnTo>
                    <a:pt x="5276885" y="0"/>
                  </a:lnTo>
                  <a:lnTo>
                    <a:pt x="5286410" y="0"/>
                  </a:lnTo>
                  <a:lnTo>
                    <a:pt x="5286410" y="9524"/>
                  </a:lnTo>
                  <a:close/>
                </a:path>
                <a:path w="9865994" h="3846829">
                  <a:moveTo>
                    <a:pt x="5305460" y="9524"/>
                  </a:moveTo>
                  <a:lnTo>
                    <a:pt x="5295935" y="9524"/>
                  </a:lnTo>
                  <a:lnTo>
                    <a:pt x="5295935" y="0"/>
                  </a:lnTo>
                  <a:lnTo>
                    <a:pt x="5305460" y="0"/>
                  </a:lnTo>
                  <a:lnTo>
                    <a:pt x="5305460" y="9524"/>
                  </a:lnTo>
                  <a:close/>
                </a:path>
                <a:path w="9865994" h="3846829">
                  <a:moveTo>
                    <a:pt x="5324510" y="9524"/>
                  </a:moveTo>
                  <a:lnTo>
                    <a:pt x="5314985" y="9524"/>
                  </a:lnTo>
                  <a:lnTo>
                    <a:pt x="5314985" y="0"/>
                  </a:lnTo>
                  <a:lnTo>
                    <a:pt x="5324510" y="0"/>
                  </a:lnTo>
                  <a:lnTo>
                    <a:pt x="5324510" y="9524"/>
                  </a:lnTo>
                  <a:close/>
                </a:path>
                <a:path w="9865994" h="3846829">
                  <a:moveTo>
                    <a:pt x="5343560" y="9524"/>
                  </a:moveTo>
                  <a:lnTo>
                    <a:pt x="5334035" y="9524"/>
                  </a:lnTo>
                  <a:lnTo>
                    <a:pt x="5334035" y="0"/>
                  </a:lnTo>
                  <a:lnTo>
                    <a:pt x="5343560" y="0"/>
                  </a:lnTo>
                  <a:lnTo>
                    <a:pt x="5343560" y="9524"/>
                  </a:lnTo>
                  <a:close/>
                </a:path>
                <a:path w="9865994" h="3846829">
                  <a:moveTo>
                    <a:pt x="5362610" y="9524"/>
                  </a:moveTo>
                  <a:lnTo>
                    <a:pt x="5353085" y="9524"/>
                  </a:lnTo>
                  <a:lnTo>
                    <a:pt x="5353085" y="0"/>
                  </a:lnTo>
                  <a:lnTo>
                    <a:pt x="5362610" y="0"/>
                  </a:lnTo>
                  <a:lnTo>
                    <a:pt x="5362610" y="9524"/>
                  </a:lnTo>
                  <a:close/>
                </a:path>
                <a:path w="9865994" h="3846829">
                  <a:moveTo>
                    <a:pt x="5381660" y="9524"/>
                  </a:moveTo>
                  <a:lnTo>
                    <a:pt x="5372135" y="9524"/>
                  </a:lnTo>
                  <a:lnTo>
                    <a:pt x="5372135" y="0"/>
                  </a:lnTo>
                  <a:lnTo>
                    <a:pt x="5381660" y="0"/>
                  </a:lnTo>
                  <a:lnTo>
                    <a:pt x="5381660" y="9524"/>
                  </a:lnTo>
                  <a:close/>
                </a:path>
                <a:path w="9865994" h="3846829">
                  <a:moveTo>
                    <a:pt x="5400710" y="9524"/>
                  </a:moveTo>
                  <a:lnTo>
                    <a:pt x="5391185" y="9524"/>
                  </a:lnTo>
                  <a:lnTo>
                    <a:pt x="5391185" y="0"/>
                  </a:lnTo>
                  <a:lnTo>
                    <a:pt x="5400710" y="0"/>
                  </a:lnTo>
                  <a:lnTo>
                    <a:pt x="5400710" y="9524"/>
                  </a:lnTo>
                  <a:close/>
                </a:path>
                <a:path w="9865994" h="3846829">
                  <a:moveTo>
                    <a:pt x="5419760" y="9524"/>
                  </a:moveTo>
                  <a:lnTo>
                    <a:pt x="5410235" y="9524"/>
                  </a:lnTo>
                  <a:lnTo>
                    <a:pt x="5410235" y="0"/>
                  </a:lnTo>
                  <a:lnTo>
                    <a:pt x="5419760" y="0"/>
                  </a:lnTo>
                  <a:lnTo>
                    <a:pt x="5419760" y="9524"/>
                  </a:lnTo>
                  <a:close/>
                </a:path>
                <a:path w="9865994" h="3846829">
                  <a:moveTo>
                    <a:pt x="5438810" y="9524"/>
                  </a:moveTo>
                  <a:lnTo>
                    <a:pt x="5429285" y="9524"/>
                  </a:lnTo>
                  <a:lnTo>
                    <a:pt x="5429285" y="0"/>
                  </a:lnTo>
                  <a:lnTo>
                    <a:pt x="5438810" y="0"/>
                  </a:lnTo>
                  <a:lnTo>
                    <a:pt x="5438810" y="9524"/>
                  </a:lnTo>
                  <a:close/>
                </a:path>
                <a:path w="9865994" h="3846829">
                  <a:moveTo>
                    <a:pt x="5457860" y="9524"/>
                  </a:moveTo>
                  <a:lnTo>
                    <a:pt x="5448335" y="9524"/>
                  </a:lnTo>
                  <a:lnTo>
                    <a:pt x="5448335" y="0"/>
                  </a:lnTo>
                  <a:lnTo>
                    <a:pt x="5457860" y="0"/>
                  </a:lnTo>
                  <a:lnTo>
                    <a:pt x="5457860" y="9524"/>
                  </a:lnTo>
                  <a:close/>
                </a:path>
                <a:path w="9865994" h="3846829">
                  <a:moveTo>
                    <a:pt x="5476910" y="9524"/>
                  </a:moveTo>
                  <a:lnTo>
                    <a:pt x="5467385" y="9524"/>
                  </a:lnTo>
                  <a:lnTo>
                    <a:pt x="5467385" y="0"/>
                  </a:lnTo>
                  <a:lnTo>
                    <a:pt x="5476910" y="0"/>
                  </a:lnTo>
                  <a:lnTo>
                    <a:pt x="5476910" y="9524"/>
                  </a:lnTo>
                  <a:close/>
                </a:path>
                <a:path w="9865994" h="3846829">
                  <a:moveTo>
                    <a:pt x="5495960" y="9524"/>
                  </a:moveTo>
                  <a:lnTo>
                    <a:pt x="5486435" y="9524"/>
                  </a:lnTo>
                  <a:lnTo>
                    <a:pt x="5486435" y="0"/>
                  </a:lnTo>
                  <a:lnTo>
                    <a:pt x="5495960" y="0"/>
                  </a:lnTo>
                  <a:lnTo>
                    <a:pt x="5495960" y="9524"/>
                  </a:lnTo>
                  <a:close/>
                </a:path>
                <a:path w="9865994" h="3846829">
                  <a:moveTo>
                    <a:pt x="5515010" y="9524"/>
                  </a:moveTo>
                  <a:lnTo>
                    <a:pt x="5505485" y="9524"/>
                  </a:lnTo>
                  <a:lnTo>
                    <a:pt x="5505485" y="0"/>
                  </a:lnTo>
                  <a:lnTo>
                    <a:pt x="5515010" y="0"/>
                  </a:lnTo>
                  <a:lnTo>
                    <a:pt x="5515010" y="9524"/>
                  </a:lnTo>
                  <a:close/>
                </a:path>
                <a:path w="9865994" h="3846829">
                  <a:moveTo>
                    <a:pt x="5534060" y="9524"/>
                  </a:moveTo>
                  <a:lnTo>
                    <a:pt x="5524535" y="9524"/>
                  </a:lnTo>
                  <a:lnTo>
                    <a:pt x="5524535" y="0"/>
                  </a:lnTo>
                  <a:lnTo>
                    <a:pt x="5534060" y="0"/>
                  </a:lnTo>
                  <a:lnTo>
                    <a:pt x="5534060" y="9524"/>
                  </a:lnTo>
                  <a:close/>
                </a:path>
                <a:path w="9865994" h="3846829">
                  <a:moveTo>
                    <a:pt x="5553110" y="9524"/>
                  </a:moveTo>
                  <a:lnTo>
                    <a:pt x="5543585" y="9524"/>
                  </a:lnTo>
                  <a:lnTo>
                    <a:pt x="5543585" y="0"/>
                  </a:lnTo>
                  <a:lnTo>
                    <a:pt x="5553110" y="0"/>
                  </a:lnTo>
                  <a:lnTo>
                    <a:pt x="5553110" y="9524"/>
                  </a:lnTo>
                  <a:close/>
                </a:path>
                <a:path w="9865994" h="3846829">
                  <a:moveTo>
                    <a:pt x="5572160" y="9524"/>
                  </a:moveTo>
                  <a:lnTo>
                    <a:pt x="5562635" y="9524"/>
                  </a:lnTo>
                  <a:lnTo>
                    <a:pt x="5562635" y="0"/>
                  </a:lnTo>
                  <a:lnTo>
                    <a:pt x="5572160" y="0"/>
                  </a:lnTo>
                  <a:lnTo>
                    <a:pt x="5572160" y="9524"/>
                  </a:lnTo>
                  <a:close/>
                </a:path>
                <a:path w="9865994" h="3846829">
                  <a:moveTo>
                    <a:pt x="5591210" y="9524"/>
                  </a:moveTo>
                  <a:lnTo>
                    <a:pt x="5581685" y="9524"/>
                  </a:lnTo>
                  <a:lnTo>
                    <a:pt x="5581685" y="0"/>
                  </a:lnTo>
                  <a:lnTo>
                    <a:pt x="5591210" y="0"/>
                  </a:lnTo>
                  <a:lnTo>
                    <a:pt x="5591210" y="9524"/>
                  </a:lnTo>
                  <a:close/>
                </a:path>
                <a:path w="9865994" h="3846829">
                  <a:moveTo>
                    <a:pt x="5610260" y="9524"/>
                  </a:moveTo>
                  <a:lnTo>
                    <a:pt x="5600735" y="9524"/>
                  </a:lnTo>
                  <a:lnTo>
                    <a:pt x="5600735" y="0"/>
                  </a:lnTo>
                  <a:lnTo>
                    <a:pt x="5610260" y="0"/>
                  </a:lnTo>
                  <a:lnTo>
                    <a:pt x="5610260" y="9524"/>
                  </a:lnTo>
                  <a:close/>
                </a:path>
                <a:path w="9865994" h="3846829">
                  <a:moveTo>
                    <a:pt x="5629310" y="9524"/>
                  </a:moveTo>
                  <a:lnTo>
                    <a:pt x="5619785" y="9524"/>
                  </a:lnTo>
                  <a:lnTo>
                    <a:pt x="5619785" y="0"/>
                  </a:lnTo>
                  <a:lnTo>
                    <a:pt x="5629310" y="0"/>
                  </a:lnTo>
                  <a:lnTo>
                    <a:pt x="5629310" y="9524"/>
                  </a:lnTo>
                  <a:close/>
                </a:path>
                <a:path w="9865994" h="3846829">
                  <a:moveTo>
                    <a:pt x="5648360" y="9524"/>
                  </a:moveTo>
                  <a:lnTo>
                    <a:pt x="5638835" y="9524"/>
                  </a:lnTo>
                  <a:lnTo>
                    <a:pt x="5638835" y="0"/>
                  </a:lnTo>
                  <a:lnTo>
                    <a:pt x="5648360" y="0"/>
                  </a:lnTo>
                  <a:lnTo>
                    <a:pt x="5648360" y="9524"/>
                  </a:lnTo>
                  <a:close/>
                </a:path>
                <a:path w="9865994" h="3846829">
                  <a:moveTo>
                    <a:pt x="5667410" y="9524"/>
                  </a:moveTo>
                  <a:lnTo>
                    <a:pt x="5657885" y="9524"/>
                  </a:lnTo>
                  <a:lnTo>
                    <a:pt x="5657885" y="0"/>
                  </a:lnTo>
                  <a:lnTo>
                    <a:pt x="5667410" y="0"/>
                  </a:lnTo>
                  <a:lnTo>
                    <a:pt x="5667410" y="9524"/>
                  </a:lnTo>
                  <a:close/>
                </a:path>
                <a:path w="9865994" h="3846829">
                  <a:moveTo>
                    <a:pt x="5686460" y="9524"/>
                  </a:moveTo>
                  <a:lnTo>
                    <a:pt x="5676935" y="9524"/>
                  </a:lnTo>
                  <a:lnTo>
                    <a:pt x="5676935" y="0"/>
                  </a:lnTo>
                  <a:lnTo>
                    <a:pt x="5686460" y="0"/>
                  </a:lnTo>
                  <a:lnTo>
                    <a:pt x="5686460" y="9524"/>
                  </a:lnTo>
                  <a:close/>
                </a:path>
                <a:path w="9865994" h="3846829">
                  <a:moveTo>
                    <a:pt x="5705510" y="9524"/>
                  </a:moveTo>
                  <a:lnTo>
                    <a:pt x="5695985" y="9524"/>
                  </a:lnTo>
                  <a:lnTo>
                    <a:pt x="5695985" y="0"/>
                  </a:lnTo>
                  <a:lnTo>
                    <a:pt x="5705510" y="0"/>
                  </a:lnTo>
                  <a:lnTo>
                    <a:pt x="5705510" y="9524"/>
                  </a:lnTo>
                  <a:close/>
                </a:path>
                <a:path w="9865994" h="3846829">
                  <a:moveTo>
                    <a:pt x="5724560" y="9524"/>
                  </a:moveTo>
                  <a:lnTo>
                    <a:pt x="5715035" y="9524"/>
                  </a:lnTo>
                  <a:lnTo>
                    <a:pt x="5715035" y="0"/>
                  </a:lnTo>
                  <a:lnTo>
                    <a:pt x="5724560" y="0"/>
                  </a:lnTo>
                  <a:lnTo>
                    <a:pt x="5724560" y="9524"/>
                  </a:lnTo>
                  <a:close/>
                </a:path>
                <a:path w="9865994" h="3846829">
                  <a:moveTo>
                    <a:pt x="5743610" y="9524"/>
                  </a:moveTo>
                  <a:lnTo>
                    <a:pt x="5734085" y="9524"/>
                  </a:lnTo>
                  <a:lnTo>
                    <a:pt x="5734085" y="0"/>
                  </a:lnTo>
                  <a:lnTo>
                    <a:pt x="5743610" y="0"/>
                  </a:lnTo>
                  <a:lnTo>
                    <a:pt x="5743610" y="9524"/>
                  </a:lnTo>
                  <a:close/>
                </a:path>
                <a:path w="9865994" h="3846829">
                  <a:moveTo>
                    <a:pt x="5762660" y="9524"/>
                  </a:moveTo>
                  <a:lnTo>
                    <a:pt x="5753135" y="9524"/>
                  </a:lnTo>
                  <a:lnTo>
                    <a:pt x="5753135" y="0"/>
                  </a:lnTo>
                  <a:lnTo>
                    <a:pt x="5762660" y="0"/>
                  </a:lnTo>
                  <a:lnTo>
                    <a:pt x="5762660" y="9524"/>
                  </a:lnTo>
                  <a:close/>
                </a:path>
                <a:path w="9865994" h="3846829">
                  <a:moveTo>
                    <a:pt x="5781710" y="9524"/>
                  </a:moveTo>
                  <a:lnTo>
                    <a:pt x="5772185" y="9524"/>
                  </a:lnTo>
                  <a:lnTo>
                    <a:pt x="5772185" y="0"/>
                  </a:lnTo>
                  <a:lnTo>
                    <a:pt x="5781710" y="0"/>
                  </a:lnTo>
                  <a:lnTo>
                    <a:pt x="5781710" y="9524"/>
                  </a:lnTo>
                  <a:close/>
                </a:path>
                <a:path w="9865994" h="3846829">
                  <a:moveTo>
                    <a:pt x="5800760" y="9524"/>
                  </a:moveTo>
                  <a:lnTo>
                    <a:pt x="5791235" y="9524"/>
                  </a:lnTo>
                  <a:lnTo>
                    <a:pt x="5791235" y="0"/>
                  </a:lnTo>
                  <a:lnTo>
                    <a:pt x="5800760" y="0"/>
                  </a:lnTo>
                  <a:lnTo>
                    <a:pt x="5800760" y="9524"/>
                  </a:lnTo>
                  <a:close/>
                </a:path>
                <a:path w="9865994" h="3846829">
                  <a:moveTo>
                    <a:pt x="5819810" y="9524"/>
                  </a:moveTo>
                  <a:lnTo>
                    <a:pt x="5810285" y="9524"/>
                  </a:lnTo>
                  <a:lnTo>
                    <a:pt x="5810285" y="0"/>
                  </a:lnTo>
                  <a:lnTo>
                    <a:pt x="5819810" y="0"/>
                  </a:lnTo>
                  <a:lnTo>
                    <a:pt x="5819810" y="9524"/>
                  </a:lnTo>
                  <a:close/>
                </a:path>
                <a:path w="9865994" h="3846829">
                  <a:moveTo>
                    <a:pt x="5838860" y="9524"/>
                  </a:moveTo>
                  <a:lnTo>
                    <a:pt x="5829335" y="9524"/>
                  </a:lnTo>
                  <a:lnTo>
                    <a:pt x="5829335" y="0"/>
                  </a:lnTo>
                  <a:lnTo>
                    <a:pt x="5838860" y="0"/>
                  </a:lnTo>
                  <a:lnTo>
                    <a:pt x="5838860" y="9524"/>
                  </a:lnTo>
                  <a:close/>
                </a:path>
                <a:path w="9865994" h="3846829">
                  <a:moveTo>
                    <a:pt x="5857910" y="9524"/>
                  </a:moveTo>
                  <a:lnTo>
                    <a:pt x="5848385" y="9524"/>
                  </a:lnTo>
                  <a:lnTo>
                    <a:pt x="5848385" y="0"/>
                  </a:lnTo>
                  <a:lnTo>
                    <a:pt x="5857910" y="0"/>
                  </a:lnTo>
                  <a:lnTo>
                    <a:pt x="5857910" y="9524"/>
                  </a:lnTo>
                  <a:close/>
                </a:path>
                <a:path w="9865994" h="3846829">
                  <a:moveTo>
                    <a:pt x="5876960" y="9524"/>
                  </a:moveTo>
                  <a:lnTo>
                    <a:pt x="5867435" y="9524"/>
                  </a:lnTo>
                  <a:lnTo>
                    <a:pt x="5867435" y="0"/>
                  </a:lnTo>
                  <a:lnTo>
                    <a:pt x="5876960" y="0"/>
                  </a:lnTo>
                  <a:lnTo>
                    <a:pt x="5876960" y="9524"/>
                  </a:lnTo>
                  <a:close/>
                </a:path>
                <a:path w="9865994" h="3846829">
                  <a:moveTo>
                    <a:pt x="5896010" y="9524"/>
                  </a:moveTo>
                  <a:lnTo>
                    <a:pt x="5886485" y="9524"/>
                  </a:lnTo>
                  <a:lnTo>
                    <a:pt x="5886485" y="0"/>
                  </a:lnTo>
                  <a:lnTo>
                    <a:pt x="5896010" y="0"/>
                  </a:lnTo>
                  <a:lnTo>
                    <a:pt x="5896010" y="9524"/>
                  </a:lnTo>
                  <a:close/>
                </a:path>
                <a:path w="9865994" h="3846829">
                  <a:moveTo>
                    <a:pt x="5915060" y="9524"/>
                  </a:moveTo>
                  <a:lnTo>
                    <a:pt x="5905535" y="9524"/>
                  </a:lnTo>
                  <a:lnTo>
                    <a:pt x="5905535" y="0"/>
                  </a:lnTo>
                  <a:lnTo>
                    <a:pt x="5915060" y="0"/>
                  </a:lnTo>
                  <a:lnTo>
                    <a:pt x="5915060" y="9524"/>
                  </a:lnTo>
                  <a:close/>
                </a:path>
                <a:path w="9865994" h="3846829">
                  <a:moveTo>
                    <a:pt x="5934110" y="9524"/>
                  </a:moveTo>
                  <a:lnTo>
                    <a:pt x="5924585" y="9524"/>
                  </a:lnTo>
                  <a:lnTo>
                    <a:pt x="5924585" y="0"/>
                  </a:lnTo>
                  <a:lnTo>
                    <a:pt x="5934110" y="0"/>
                  </a:lnTo>
                  <a:lnTo>
                    <a:pt x="5934110" y="9524"/>
                  </a:lnTo>
                  <a:close/>
                </a:path>
                <a:path w="9865994" h="3846829">
                  <a:moveTo>
                    <a:pt x="5953160" y="9524"/>
                  </a:moveTo>
                  <a:lnTo>
                    <a:pt x="5943635" y="9524"/>
                  </a:lnTo>
                  <a:lnTo>
                    <a:pt x="5943635" y="0"/>
                  </a:lnTo>
                  <a:lnTo>
                    <a:pt x="5953160" y="0"/>
                  </a:lnTo>
                  <a:lnTo>
                    <a:pt x="5953160" y="9524"/>
                  </a:lnTo>
                  <a:close/>
                </a:path>
                <a:path w="9865994" h="3846829">
                  <a:moveTo>
                    <a:pt x="5972210" y="9524"/>
                  </a:moveTo>
                  <a:lnTo>
                    <a:pt x="5962685" y="9524"/>
                  </a:lnTo>
                  <a:lnTo>
                    <a:pt x="5962685" y="0"/>
                  </a:lnTo>
                  <a:lnTo>
                    <a:pt x="5972210" y="0"/>
                  </a:lnTo>
                  <a:lnTo>
                    <a:pt x="5972210" y="9524"/>
                  </a:lnTo>
                  <a:close/>
                </a:path>
                <a:path w="9865994" h="3846829">
                  <a:moveTo>
                    <a:pt x="5991260" y="9524"/>
                  </a:moveTo>
                  <a:lnTo>
                    <a:pt x="5981735" y="9524"/>
                  </a:lnTo>
                  <a:lnTo>
                    <a:pt x="5981735" y="0"/>
                  </a:lnTo>
                  <a:lnTo>
                    <a:pt x="5991260" y="0"/>
                  </a:lnTo>
                  <a:lnTo>
                    <a:pt x="5991260" y="9524"/>
                  </a:lnTo>
                  <a:close/>
                </a:path>
                <a:path w="9865994" h="3846829">
                  <a:moveTo>
                    <a:pt x="6010310" y="9524"/>
                  </a:moveTo>
                  <a:lnTo>
                    <a:pt x="6000785" y="9524"/>
                  </a:lnTo>
                  <a:lnTo>
                    <a:pt x="6000785" y="0"/>
                  </a:lnTo>
                  <a:lnTo>
                    <a:pt x="6010310" y="0"/>
                  </a:lnTo>
                  <a:lnTo>
                    <a:pt x="6010310" y="9524"/>
                  </a:lnTo>
                  <a:close/>
                </a:path>
                <a:path w="9865994" h="3846829">
                  <a:moveTo>
                    <a:pt x="6029360" y="9524"/>
                  </a:moveTo>
                  <a:lnTo>
                    <a:pt x="6019835" y="9524"/>
                  </a:lnTo>
                  <a:lnTo>
                    <a:pt x="6019835" y="0"/>
                  </a:lnTo>
                  <a:lnTo>
                    <a:pt x="6029360" y="0"/>
                  </a:lnTo>
                  <a:lnTo>
                    <a:pt x="6029360" y="9524"/>
                  </a:lnTo>
                  <a:close/>
                </a:path>
                <a:path w="9865994" h="3846829">
                  <a:moveTo>
                    <a:pt x="6048410" y="9524"/>
                  </a:moveTo>
                  <a:lnTo>
                    <a:pt x="6038885" y="9524"/>
                  </a:lnTo>
                  <a:lnTo>
                    <a:pt x="6038885" y="0"/>
                  </a:lnTo>
                  <a:lnTo>
                    <a:pt x="6048410" y="0"/>
                  </a:lnTo>
                  <a:lnTo>
                    <a:pt x="6048410" y="9524"/>
                  </a:lnTo>
                  <a:close/>
                </a:path>
                <a:path w="9865994" h="3846829">
                  <a:moveTo>
                    <a:pt x="6067460" y="9524"/>
                  </a:moveTo>
                  <a:lnTo>
                    <a:pt x="6057935" y="9524"/>
                  </a:lnTo>
                  <a:lnTo>
                    <a:pt x="6057935" y="0"/>
                  </a:lnTo>
                  <a:lnTo>
                    <a:pt x="6067460" y="0"/>
                  </a:lnTo>
                  <a:lnTo>
                    <a:pt x="6067460" y="9524"/>
                  </a:lnTo>
                  <a:close/>
                </a:path>
                <a:path w="9865994" h="3846829">
                  <a:moveTo>
                    <a:pt x="6086510" y="9524"/>
                  </a:moveTo>
                  <a:lnTo>
                    <a:pt x="6076985" y="9524"/>
                  </a:lnTo>
                  <a:lnTo>
                    <a:pt x="6076985" y="0"/>
                  </a:lnTo>
                  <a:lnTo>
                    <a:pt x="6086510" y="0"/>
                  </a:lnTo>
                  <a:lnTo>
                    <a:pt x="6086510" y="9524"/>
                  </a:lnTo>
                  <a:close/>
                </a:path>
                <a:path w="9865994" h="3846829">
                  <a:moveTo>
                    <a:pt x="6105560" y="9524"/>
                  </a:moveTo>
                  <a:lnTo>
                    <a:pt x="6096035" y="9524"/>
                  </a:lnTo>
                  <a:lnTo>
                    <a:pt x="6096035" y="0"/>
                  </a:lnTo>
                  <a:lnTo>
                    <a:pt x="6105560" y="0"/>
                  </a:lnTo>
                  <a:lnTo>
                    <a:pt x="6105560" y="9524"/>
                  </a:lnTo>
                  <a:close/>
                </a:path>
                <a:path w="9865994" h="3846829">
                  <a:moveTo>
                    <a:pt x="6124610" y="9524"/>
                  </a:moveTo>
                  <a:lnTo>
                    <a:pt x="6115085" y="9524"/>
                  </a:lnTo>
                  <a:lnTo>
                    <a:pt x="6115085" y="0"/>
                  </a:lnTo>
                  <a:lnTo>
                    <a:pt x="6124610" y="0"/>
                  </a:lnTo>
                  <a:lnTo>
                    <a:pt x="6124610" y="9524"/>
                  </a:lnTo>
                  <a:close/>
                </a:path>
                <a:path w="9865994" h="3846829">
                  <a:moveTo>
                    <a:pt x="6143660" y="9524"/>
                  </a:moveTo>
                  <a:lnTo>
                    <a:pt x="6134135" y="9524"/>
                  </a:lnTo>
                  <a:lnTo>
                    <a:pt x="6134135" y="0"/>
                  </a:lnTo>
                  <a:lnTo>
                    <a:pt x="6143660" y="0"/>
                  </a:lnTo>
                  <a:lnTo>
                    <a:pt x="6143660" y="9524"/>
                  </a:lnTo>
                  <a:close/>
                </a:path>
                <a:path w="9865994" h="3846829">
                  <a:moveTo>
                    <a:pt x="6162710" y="9524"/>
                  </a:moveTo>
                  <a:lnTo>
                    <a:pt x="6153185" y="9524"/>
                  </a:lnTo>
                  <a:lnTo>
                    <a:pt x="6153185" y="0"/>
                  </a:lnTo>
                  <a:lnTo>
                    <a:pt x="6162710" y="0"/>
                  </a:lnTo>
                  <a:lnTo>
                    <a:pt x="6162710" y="9524"/>
                  </a:lnTo>
                  <a:close/>
                </a:path>
                <a:path w="9865994" h="3846829">
                  <a:moveTo>
                    <a:pt x="6181760" y="9524"/>
                  </a:moveTo>
                  <a:lnTo>
                    <a:pt x="6172235" y="9524"/>
                  </a:lnTo>
                  <a:lnTo>
                    <a:pt x="6172235" y="0"/>
                  </a:lnTo>
                  <a:lnTo>
                    <a:pt x="6181760" y="0"/>
                  </a:lnTo>
                  <a:lnTo>
                    <a:pt x="6181760" y="9524"/>
                  </a:lnTo>
                  <a:close/>
                </a:path>
                <a:path w="9865994" h="3846829">
                  <a:moveTo>
                    <a:pt x="6200810" y="9524"/>
                  </a:moveTo>
                  <a:lnTo>
                    <a:pt x="6191285" y="9524"/>
                  </a:lnTo>
                  <a:lnTo>
                    <a:pt x="6191285" y="0"/>
                  </a:lnTo>
                  <a:lnTo>
                    <a:pt x="6200810" y="0"/>
                  </a:lnTo>
                  <a:lnTo>
                    <a:pt x="6200810" y="9524"/>
                  </a:lnTo>
                  <a:close/>
                </a:path>
                <a:path w="9865994" h="3846829">
                  <a:moveTo>
                    <a:pt x="6219860" y="9524"/>
                  </a:moveTo>
                  <a:lnTo>
                    <a:pt x="6210335" y="9524"/>
                  </a:lnTo>
                  <a:lnTo>
                    <a:pt x="6210335" y="0"/>
                  </a:lnTo>
                  <a:lnTo>
                    <a:pt x="6219860" y="0"/>
                  </a:lnTo>
                  <a:lnTo>
                    <a:pt x="6219860" y="9524"/>
                  </a:lnTo>
                  <a:close/>
                </a:path>
                <a:path w="9865994" h="3846829">
                  <a:moveTo>
                    <a:pt x="6238910" y="9524"/>
                  </a:moveTo>
                  <a:lnTo>
                    <a:pt x="6229385" y="9524"/>
                  </a:lnTo>
                  <a:lnTo>
                    <a:pt x="6229385" y="0"/>
                  </a:lnTo>
                  <a:lnTo>
                    <a:pt x="6238910" y="0"/>
                  </a:lnTo>
                  <a:lnTo>
                    <a:pt x="6238910" y="9524"/>
                  </a:lnTo>
                  <a:close/>
                </a:path>
                <a:path w="9865994" h="3846829">
                  <a:moveTo>
                    <a:pt x="6257960" y="9524"/>
                  </a:moveTo>
                  <a:lnTo>
                    <a:pt x="6248435" y="9524"/>
                  </a:lnTo>
                  <a:lnTo>
                    <a:pt x="6248435" y="0"/>
                  </a:lnTo>
                  <a:lnTo>
                    <a:pt x="6257960" y="0"/>
                  </a:lnTo>
                  <a:lnTo>
                    <a:pt x="6257960" y="9524"/>
                  </a:lnTo>
                  <a:close/>
                </a:path>
                <a:path w="9865994" h="3846829">
                  <a:moveTo>
                    <a:pt x="6277010" y="9524"/>
                  </a:moveTo>
                  <a:lnTo>
                    <a:pt x="6267485" y="9524"/>
                  </a:lnTo>
                  <a:lnTo>
                    <a:pt x="6267485" y="0"/>
                  </a:lnTo>
                  <a:lnTo>
                    <a:pt x="6277010" y="0"/>
                  </a:lnTo>
                  <a:lnTo>
                    <a:pt x="6277010" y="9524"/>
                  </a:lnTo>
                  <a:close/>
                </a:path>
                <a:path w="9865994" h="3846829">
                  <a:moveTo>
                    <a:pt x="6296060" y="9524"/>
                  </a:moveTo>
                  <a:lnTo>
                    <a:pt x="6286535" y="9524"/>
                  </a:lnTo>
                  <a:lnTo>
                    <a:pt x="6286535" y="0"/>
                  </a:lnTo>
                  <a:lnTo>
                    <a:pt x="6296060" y="0"/>
                  </a:lnTo>
                  <a:lnTo>
                    <a:pt x="6296060" y="9524"/>
                  </a:lnTo>
                  <a:close/>
                </a:path>
                <a:path w="9865994" h="3846829">
                  <a:moveTo>
                    <a:pt x="6315110" y="9524"/>
                  </a:moveTo>
                  <a:lnTo>
                    <a:pt x="6305585" y="9524"/>
                  </a:lnTo>
                  <a:lnTo>
                    <a:pt x="6305585" y="0"/>
                  </a:lnTo>
                  <a:lnTo>
                    <a:pt x="6315110" y="0"/>
                  </a:lnTo>
                  <a:lnTo>
                    <a:pt x="6315110" y="9524"/>
                  </a:lnTo>
                  <a:close/>
                </a:path>
                <a:path w="9865994" h="3846829">
                  <a:moveTo>
                    <a:pt x="6334160" y="9524"/>
                  </a:moveTo>
                  <a:lnTo>
                    <a:pt x="6324635" y="9524"/>
                  </a:lnTo>
                  <a:lnTo>
                    <a:pt x="6324635" y="0"/>
                  </a:lnTo>
                  <a:lnTo>
                    <a:pt x="6334160" y="0"/>
                  </a:lnTo>
                  <a:lnTo>
                    <a:pt x="6334160" y="9524"/>
                  </a:lnTo>
                  <a:close/>
                </a:path>
                <a:path w="9865994" h="3846829">
                  <a:moveTo>
                    <a:pt x="6353210" y="9524"/>
                  </a:moveTo>
                  <a:lnTo>
                    <a:pt x="6343685" y="9524"/>
                  </a:lnTo>
                  <a:lnTo>
                    <a:pt x="6343685" y="0"/>
                  </a:lnTo>
                  <a:lnTo>
                    <a:pt x="6353210" y="0"/>
                  </a:lnTo>
                  <a:lnTo>
                    <a:pt x="6353210" y="9524"/>
                  </a:lnTo>
                  <a:close/>
                </a:path>
                <a:path w="9865994" h="3846829">
                  <a:moveTo>
                    <a:pt x="6372260" y="9524"/>
                  </a:moveTo>
                  <a:lnTo>
                    <a:pt x="6362735" y="9524"/>
                  </a:lnTo>
                  <a:lnTo>
                    <a:pt x="6362735" y="0"/>
                  </a:lnTo>
                  <a:lnTo>
                    <a:pt x="6372260" y="0"/>
                  </a:lnTo>
                  <a:lnTo>
                    <a:pt x="6372260" y="9524"/>
                  </a:lnTo>
                  <a:close/>
                </a:path>
                <a:path w="9865994" h="3846829">
                  <a:moveTo>
                    <a:pt x="6391310" y="9524"/>
                  </a:moveTo>
                  <a:lnTo>
                    <a:pt x="6381785" y="9524"/>
                  </a:lnTo>
                  <a:lnTo>
                    <a:pt x="6381785" y="0"/>
                  </a:lnTo>
                  <a:lnTo>
                    <a:pt x="6391310" y="0"/>
                  </a:lnTo>
                  <a:lnTo>
                    <a:pt x="6391310" y="9524"/>
                  </a:lnTo>
                  <a:close/>
                </a:path>
                <a:path w="9865994" h="3846829">
                  <a:moveTo>
                    <a:pt x="6410360" y="9524"/>
                  </a:moveTo>
                  <a:lnTo>
                    <a:pt x="6400835" y="9524"/>
                  </a:lnTo>
                  <a:lnTo>
                    <a:pt x="6400835" y="0"/>
                  </a:lnTo>
                  <a:lnTo>
                    <a:pt x="6410360" y="0"/>
                  </a:lnTo>
                  <a:lnTo>
                    <a:pt x="6410360" y="9524"/>
                  </a:lnTo>
                  <a:close/>
                </a:path>
                <a:path w="9865994" h="3846829">
                  <a:moveTo>
                    <a:pt x="6429410" y="9524"/>
                  </a:moveTo>
                  <a:lnTo>
                    <a:pt x="6419885" y="9524"/>
                  </a:lnTo>
                  <a:lnTo>
                    <a:pt x="6419885" y="0"/>
                  </a:lnTo>
                  <a:lnTo>
                    <a:pt x="6429410" y="0"/>
                  </a:lnTo>
                  <a:lnTo>
                    <a:pt x="6429410" y="9524"/>
                  </a:lnTo>
                  <a:close/>
                </a:path>
                <a:path w="9865994" h="3846829">
                  <a:moveTo>
                    <a:pt x="6448460" y="9524"/>
                  </a:moveTo>
                  <a:lnTo>
                    <a:pt x="6438935" y="9524"/>
                  </a:lnTo>
                  <a:lnTo>
                    <a:pt x="6438935" y="0"/>
                  </a:lnTo>
                  <a:lnTo>
                    <a:pt x="6448460" y="0"/>
                  </a:lnTo>
                  <a:lnTo>
                    <a:pt x="6448460" y="9524"/>
                  </a:lnTo>
                  <a:close/>
                </a:path>
                <a:path w="9865994" h="3846829">
                  <a:moveTo>
                    <a:pt x="6467510" y="9524"/>
                  </a:moveTo>
                  <a:lnTo>
                    <a:pt x="6457985" y="9524"/>
                  </a:lnTo>
                  <a:lnTo>
                    <a:pt x="6457985" y="0"/>
                  </a:lnTo>
                  <a:lnTo>
                    <a:pt x="6467510" y="0"/>
                  </a:lnTo>
                  <a:lnTo>
                    <a:pt x="6467510" y="9524"/>
                  </a:lnTo>
                  <a:close/>
                </a:path>
                <a:path w="9865994" h="3846829">
                  <a:moveTo>
                    <a:pt x="6486560" y="9524"/>
                  </a:moveTo>
                  <a:lnTo>
                    <a:pt x="6477035" y="9524"/>
                  </a:lnTo>
                  <a:lnTo>
                    <a:pt x="6477035" y="0"/>
                  </a:lnTo>
                  <a:lnTo>
                    <a:pt x="6486560" y="0"/>
                  </a:lnTo>
                  <a:lnTo>
                    <a:pt x="6486560" y="9524"/>
                  </a:lnTo>
                  <a:close/>
                </a:path>
                <a:path w="9865994" h="3846829">
                  <a:moveTo>
                    <a:pt x="6505610" y="9524"/>
                  </a:moveTo>
                  <a:lnTo>
                    <a:pt x="6496085" y="9524"/>
                  </a:lnTo>
                  <a:lnTo>
                    <a:pt x="6496085" y="0"/>
                  </a:lnTo>
                  <a:lnTo>
                    <a:pt x="6505610" y="0"/>
                  </a:lnTo>
                  <a:lnTo>
                    <a:pt x="6505610" y="9524"/>
                  </a:lnTo>
                  <a:close/>
                </a:path>
                <a:path w="9865994" h="3846829">
                  <a:moveTo>
                    <a:pt x="6524660" y="9524"/>
                  </a:moveTo>
                  <a:lnTo>
                    <a:pt x="6515135" y="9524"/>
                  </a:lnTo>
                  <a:lnTo>
                    <a:pt x="6515135" y="0"/>
                  </a:lnTo>
                  <a:lnTo>
                    <a:pt x="6524660" y="0"/>
                  </a:lnTo>
                  <a:lnTo>
                    <a:pt x="6524660" y="9524"/>
                  </a:lnTo>
                  <a:close/>
                </a:path>
                <a:path w="9865994" h="3846829">
                  <a:moveTo>
                    <a:pt x="6543710" y="9524"/>
                  </a:moveTo>
                  <a:lnTo>
                    <a:pt x="6534185" y="9524"/>
                  </a:lnTo>
                  <a:lnTo>
                    <a:pt x="6534185" y="0"/>
                  </a:lnTo>
                  <a:lnTo>
                    <a:pt x="6543710" y="0"/>
                  </a:lnTo>
                  <a:lnTo>
                    <a:pt x="6543710" y="9524"/>
                  </a:lnTo>
                  <a:close/>
                </a:path>
                <a:path w="9865994" h="3846829">
                  <a:moveTo>
                    <a:pt x="6562760" y="9524"/>
                  </a:moveTo>
                  <a:lnTo>
                    <a:pt x="6553235" y="9524"/>
                  </a:lnTo>
                  <a:lnTo>
                    <a:pt x="6553235" y="0"/>
                  </a:lnTo>
                  <a:lnTo>
                    <a:pt x="6562760" y="0"/>
                  </a:lnTo>
                  <a:lnTo>
                    <a:pt x="6562760" y="9524"/>
                  </a:lnTo>
                  <a:close/>
                </a:path>
                <a:path w="9865994" h="3846829">
                  <a:moveTo>
                    <a:pt x="6581810" y="9524"/>
                  </a:moveTo>
                  <a:lnTo>
                    <a:pt x="6572285" y="9524"/>
                  </a:lnTo>
                  <a:lnTo>
                    <a:pt x="6572285" y="0"/>
                  </a:lnTo>
                  <a:lnTo>
                    <a:pt x="6581810" y="0"/>
                  </a:lnTo>
                  <a:lnTo>
                    <a:pt x="6581810" y="9524"/>
                  </a:lnTo>
                  <a:close/>
                </a:path>
                <a:path w="9865994" h="3846829">
                  <a:moveTo>
                    <a:pt x="6600860" y="9524"/>
                  </a:moveTo>
                  <a:lnTo>
                    <a:pt x="6591335" y="9524"/>
                  </a:lnTo>
                  <a:lnTo>
                    <a:pt x="6591335" y="0"/>
                  </a:lnTo>
                  <a:lnTo>
                    <a:pt x="6600860" y="0"/>
                  </a:lnTo>
                  <a:lnTo>
                    <a:pt x="6600860" y="9524"/>
                  </a:lnTo>
                  <a:close/>
                </a:path>
                <a:path w="9865994" h="3846829">
                  <a:moveTo>
                    <a:pt x="6619910" y="9524"/>
                  </a:moveTo>
                  <a:lnTo>
                    <a:pt x="6610385" y="9524"/>
                  </a:lnTo>
                  <a:lnTo>
                    <a:pt x="6610385" y="0"/>
                  </a:lnTo>
                  <a:lnTo>
                    <a:pt x="6619910" y="0"/>
                  </a:lnTo>
                  <a:lnTo>
                    <a:pt x="6619910" y="9524"/>
                  </a:lnTo>
                  <a:close/>
                </a:path>
                <a:path w="9865994" h="3846829">
                  <a:moveTo>
                    <a:pt x="6638960" y="9524"/>
                  </a:moveTo>
                  <a:lnTo>
                    <a:pt x="6629435" y="9524"/>
                  </a:lnTo>
                  <a:lnTo>
                    <a:pt x="6629435" y="0"/>
                  </a:lnTo>
                  <a:lnTo>
                    <a:pt x="6638960" y="0"/>
                  </a:lnTo>
                  <a:lnTo>
                    <a:pt x="6638960" y="9524"/>
                  </a:lnTo>
                  <a:close/>
                </a:path>
                <a:path w="9865994" h="3846829">
                  <a:moveTo>
                    <a:pt x="6658010" y="9524"/>
                  </a:moveTo>
                  <a:lnTo>
                    <a:pt x="6648485" y="9524"/>
                  </a:lnTo>
                  <a:lnTo>
                    <a:pt x="6648485" y="0"/>
                  </a:lnTo>
                  <a:lnTo>
                    <a:pt x="6658010" y="0"/>
                  </a:lnTo>
                  <a:lnTo>
                    <a:pt x="6658010" y="9524"/>
                  </a:lnTo>
                  <a:close/>
                </a:path>
                <a:path w="9865994" h="3846829">
                  <a:moveTo>
                    <a:pt x="6677060" y="9524"/>
                  </a:moveTo>
                  <a:lnTo>
                    <a:pt x="6667535" y="9524"/>
                  </a:lnTo>
                  <a:lnTo>
                    <a:pt x="6667535" y="0"/>
                  </a:lnTo>
                  <a:lnTo>
                    <a:pt x="6677060" y="0"/>
                  </a:lnTo>
                  <a:lnTo>
                    <a:pt x="6677060" y="9524"/>
                  </a:lnTo>
                  <a:close/>
                </a:path>
                <a:path w="9865994" h="3846829">
                  <a:moveTo>
                    <a:pt x="6696110" y="9524"/>
                  </a:moveTo>
                  <a:lnTo>
                    <a:pt x="6686585" y="9524"/>
                  </a:lnTo>
                  <a:lnTo>
                    <a:pt x="6686585" y="0"/>
                  </a:lnTo>
                  <a:lnTo>
                    <a:pt x="6696110" y="0"/>
                  </a:lnTo>
                  <a:lnTo>
                    <a:pt x="6696110" y="9524"/>
                  </a:lnTo>
                  <a:close/>
                </a:path>
                <a:path w="9865994" h="3846829">
                  <a:moveTo>
                    <a:pt x="6715160" y="9524"/>
                  </a:moveTo>
                  <a:lnTo>
                    <a:pt x="6705635" y="9524"/>
                  </a:lnTo>
                  <a:lnTo>
                    <a:pt x="6705635" y="0"/>
                  </a:lnTo>
                  <a:lnTo>
                    <a:pt x="6715160" y="0"/>
                  </a:lnTo>
                  <a:lnTo>
                    <a:pt x="6715160" y="9524"/>
                  </a:lnTo>
                  <a:close/>
                </a:path>
                <a:path w="9865994" h="3846829">
                  <a:moveTo>
                    <a:pt x="6734210" y="9524"/>
                  </a:moveTo>
                  <a:lnTo>
                    <a:pt x="6724685" y="9524"/>
                  </a:lnTo>
                  <a:lnTo>
                    <a:pt x="6724685" y="0"/>
                  </a:lnTo>
                  <a:lnTo>
                    <a:pt x="6734210" y="0"/>
                  </a:lnTo>
                  <a:lnTo>
                    <a:pt x="6734210" y="9524"/>
                  </a:lnTo>
                  <a:close/>
                </a:path>
                <a:path w="9865994" h="3846829">
                  <a:moveTo>
                    <a:pt x="6753260" y="9524"/>
                  </a:moveTo>
                  <a:lnTo>
                    <a:pt x="6743735" y="9524"/>
                  </a:lnTo>
                  <a:lnTo>
                    <a:pt x="6743735" y="0"/>
                  </a:lnTo>
                  <a:lnTo>
                    <a:pt x="6753260" y="0"/>
                  </a:lnTo>
                  <a:lnTo>
                    <a:pt x="6753260" y="9524"/>
                  </a:lnTo>
                  <a:close/>
                </a:path>
                <a:path w="9865994" h="3846829">
                  <a:moveTo>
                    <a:pt x="6772310" y="9524"/>
                  </a:moveTo>
                  <a:lnTo>
                    <a:pt x="6762785" y="9524"/>
                  </a:lnTo>
                  <a:lnTo>
                    <a:pt x="6762785" y="0"/>
                  </a:lnTo>
                  <a:lnTo>
                    <a:pt x="6772310" y="0"/>
                  </a:lnTo>
                  <a:lnTo>
                    <a:pt x="6772310" y="9524"/>
                  </a:lnTo>
                  <a:close/>
                </a:path>
                <a:path w="9865994" h="3846829">
                  <a:moveTo>
                    <a:pt x="6791360" y="9524"/>
                  </a:moveTo>
                  <a:lnTo>
                    <a:pt x="6781835" y="9524"/>
                  </a:lnTo>
                  <a:lnTo>
                    <a:pt x="6781835" y="0"/>
                  </a:lnTo>
                  <a:lnTo>
                    <a:pt x="6791360" y="0"/>
                  </a:lnTo>
                  <a:lnTo>
                    <a:pt x="6791360" y="9524"/>
                  </a:lnTo>
                  <a:close/>
                </a:path>
                <a:path w="9865994" h="3846829">
                  <a:moveTo>
                    <a:pt x="6810410" y="9524"/>
                  </a:moveTo>
                  <a:lnTo>
                    <a:pt x="6800885" y="9524"/>
                  </a:lnTo>
                  <a:lnTo>
                    <a:pt x="6800885" y="0"/>
                  </a:lnTo>
                  <a:lnTo>
                    <a:pt x="6810410" y="0"/>
                  </a:lnTo>
                  <a:lnTo>
                    <a:pt x="6810410" y="9524"/>
                  </a:lnTo>
                  <a:close/>
                </a:path>
                <a:path w="9865994" h="3846829">
                  <a:moveTo>
                    <a:pt x="6829460" y="9524"/>
                  </a:moveTo>
                  <a:lnTo>
                    <a:pt x="6819935" y="9524"/>
                  </a:lnTo>
                  <a:lnTo>
                    <a:pt x="6819935" y="0"/>
                  </a:lnTo>
                  <a:lnTo>
                    <a:pt x="6829460" y="0"/>
                  </a:lnTo>
                  <a:lnTo>
                    <a:pt x="6829460" y="9524"/>
                  </a:lnTo>
                  <a:close/>
                </a:path>
                <a:path w="9865994" h="3846829">
                  <a:moveTo>
                    <a:pt x="6848510" y="9524"/>
                  </a:moveTo>
                  <a:lnTo>
                    <a:pt x="6838985" y="9524"/>
                  </a:lnTo>
                  <a:lnTo>
                    <a:pt x="6838985" y="0"/>
                  </a:lnTo>
                  <a:lnTo>
                    <a:pt x="6848510" y="0"/>
                  </a:lnTo>
                  <a:lnTo>
                    <a:pt x="6848510" y="9524"/>
                  </a:lnTo>
                  <a:close/>
                </a:path>
                <a:path w="9865994" h="3846829">
                  <a:moveTo>
                    <a:pt x="6867560" y="9524"/>
                  </a:moveTo>
                  <a:lnTo>
                    <a:pt x="6858035" y="9524"/>
                  </a:lnTo>
                  <a:lnTo>
                    <a:pt x="6858035" y="0"/>
                  </a:lnTo>
                  <a:lnTo>
                    <a:pt x="6867560" y="0"/>
                  </a:lnTo>
                  <a:lnTo>
                    <a:pt x="6867560" y="9524"/>
                  </a:lnTo>
                  <a:close/>
                </a:path>
                <a:path w="9865994" h="3846829">
                  <a:moveTo>
                    <a:pt x="6886610" y="9524"/>
                  </a:moveTo>
                  <a:lnTo>
                    <a:pt x="6877085" y="9524"/>
                  </a:lnTo>
                  <a:lnTo>
                    <a:pt x="6877085" y="0"/>
                  </a:lnTo>
                  <a:lnTo>
                    <a:pt x="6886610" y="0"/>
                  </a:lnTo>
                  <a:lnTo>
                    <a:pt x="6886610" y="9524"/>
                  </a:lnTo>
                  <a:close/>
                </a:path>
                <a:path w="9865994" h="3846829">
                  <a:moveTo>
                    <a:pt x="6905660" y="9524"/>
                  </a:moveTo>
                  <a:lnTo>
                    <a:pt x="6896135" y="9524"/>
                  </a:lnTo>
                  <a:lnTo>
                    <a:pt x="6896135" y="0"/>
                  </a:lnTo>
                  <a:lnTo>
                    <a:pt x="6905660" y="0"/>
                  </a:lnTo>
                  <a:lnTo>
                    <a:pt x="6905660" y="9524"/>
                  </a:lnTo>
                  <a:close/>
                </a:path>
                <a:path w="9865994" h="3846829">
                  <a:moveTo>
                    <a:pt x="6924710" y="9524"/>
                  </a:moveTo>
                  <a:lnTo>
                    <a:pt x="6915185" y="9524"/>
                  </a:lnTo>
                  <a:lnTo>
                    <a:pt x="6915185" y="0"/>
                  </a:lnTo>
                  <a:lnTo>
                    <a:pt x="6924710" y="0"/>
                  </a:lnTo>
                  <a:lnTo>
                    <a:pt x="6924710" y="9524"/>
                  </a:lnTo>
                  <a:close/>
                </a:path>
                <a:path w="9865994" h="3846829">
                  <a:moveTo>
                    <a:pt x="6943760" y="9524"/>
                  </a:moveTo>
                  <a:lnTo>
                    <a:pt x="6934235" y="9524"/>
                  </a:lnTo>
                  <a:lnTo>
                    <a:pt x="6934235" y="0"/>
                  </a:lnTo>
                  <a:lnTo>
                    <a:pt x="6943760" y="0"/>
                  </a:lnTo>
                  <a:lnTo>
                    <a:pt x="6943760" y="9524"/>
                  </a:lnTo>
                  <a:close/>
                </a:path>
                <a:path w="9865994" h="3846829">
                  <a:moveTo>
                    <a:pt x="6962810" y="9524"/>
                  </a:moveTo>
                  <a:lnTo>
                    <a:pt x="6953285" y="9524"/>
                  </a:lnTo>
                  <a:lnTo>
                    <a:pt x="6953285" y="0"/>
                  </a:lnTo>
                  <a:lnTo>
                    <a:pt x="6962810" y="0"/>
                  </a:lnTo>
                  <a:lnTo>
                    <a:pt x="6962810" y="9524"/>
                  </a:lnTo>
                  <a:close/>
                </a:path>
                <a:path w="9865994" h="3846829">
                  <a:moveTo>
                    <a:pt x="6981860" y="9524"/>
                  </a:moveTo>
                  <a:lnTo>
                    <a:pt x="6972335" y="9524"/>
                  </a:lnTo>
                  <a:lnTo>
                    <a:pt x="6972335" y="0"/>
                  </a:lnTo>
                  <a:lnTo>
                    <a:pt x="6981860" y="0"/>
                  </a:lnTo>
                  <a:lnTo>
                    <a:pt x="6981860" y="9524"/>
                  </a:lnTo>
                  <a:close/>
                </a:path>
                <a:path w="9865994" h="3846829">
                  <a:moveTo>
                    <a:pt x="7000910" y="9524"/>
                  </a:moveTo>
                  <a:lnTo>
                    <a:pt x="6991385" y="9524"/>
                  </a:lnTo>
                  <a:lnTo>
                    <a:pt x="6991385" y="0"/>
                  </a:lnTo>
                  <a:lnTo>
                    <a:pt x="7000910" y="0"/>
                  </a:lnTo>
                  <a:lnTo>
                    <a:pt x="7000910" y="9524"/>
                  </a:lnTo>
                  <a:close/>
                </a:path>
                <a:path w="9865994" h="3846829">
                  <a:moveTo>
                    <a:pt x="7019960" y="9524"/>
                  </a:moveTo>
                  <a:lnTo>
                    <a:pt x="7010435" y="9524"/>
                  </a:lnTo>
                  <a:lnTo>
                    <a:pt x="7010435" y="0"/>
                  </a:lnTo>
                  <a:lnTo>
                    <a:pt x="7019960" y="0"/>
                  </a:lnTo>
                  <a:lnTo>
                    <a:pt x="7019960" y="9524"/>
                  </a:lnTo>
                  <a:close/>
                </a:path>
                <a:path w="9865994" h="3846829">
                  <a:moveTo>
                    <a:pt x="7039010" y="9524"/>
                  </a:moveTo>
                  <a:lnTo>
                    <a:pt x="7029485" y="9524"/>
                  </a:lnTo>
                  <a:lnTo>
                    <a:pt x="7029485" y="0"/>
                  </a:lnTo>
                  <a:lnTo>
                    <a:pt x="7039010" y="0"/>
                  </a:lnTo>
                  <a:lnTo>
                    <a:pt x="7039010" y="9524"/>
                  </a:lnTo>
                  <a:close/>
                </a:path>
                <a:path w="9865994" h="3846829">
                  <a:moveTo>
                    <a:pt x="7058060" y="9524"/>
                  </a:moveTo>
                  <a:lnTo>
                    <a:pt x="7048535" y="9524"/>
                  </a:lnTo>
                  <a:lnTo>
                    <a:pt x="7048535" y="0"/>
                  </a:lnTo>
                  <a:lnTo>
                    <a:pt x="7058060" y="0"/>
                  </a:lnTo>
                  <a:lnTo>
                    <a:pt x="7058060" y="9524"/>
                  </a:lnTo>
                  <a:close/>
                </a:path>
                <a:path w="9865994" h="3846829">
                  <a:moveTo>
                    <a:pt x="7077110" y="9524"/>
                  </a:moveTo>
                  <a:lnTo>
                    <a:pt x="7067585" y="9524"/>
                  </a:lnTo>
                  <a:lnTo>
                    <a:pt x="7067585" y="0"/>
                  </a:lnTo>
                  <a:lnTo>
                    <a:pt x="7077110" y="0"/>
                  </a:lnTo>
                  <a:lnTo>
                    <a:pt x="7077110" y="9524"/>
                  </a:lnTo>
                  <a:close/>
                </a:path>
                <a:path w="9865994" h="3846829">
                  <a:moveTo>
                    <a:pt x="7096160" y="9524"/>
                  </a:moveTo>
                  <a:lnTo>
                    <a:pt x="7086635" y="9524"/>
                  </a:lnTo>
                  <a:lnTo>
                    <a:pt x="7086635" y="0"/>
                  </a:lnTo>
                  <a:lnTo>
                    <a:pt x="7096160" y="0"/>
                  </a:lnTo>
                  <a:lnTo>
                    <a:pt x="7096160" y="9524"/>
                  </a:lnTo>
                  <a:close/>
                </a:path>
                <a:path w="9865994" h="3846829">
                  <a:moveTo>
                    <a:pt x="7115210" y="9524"/>
                  </a:moveTo>
                  <a:lnTo>
                    <a:pt x="7105685" y="9524"/>
                  </a:lnTo>
                  <a:lnTo>
                    <a:pt x="7105685" y="0"/>
                  </a:lnTo>
                  <a:lnTo>
                    <a:pt x="7115210" y="0"/>
                  </a:lnTo>
                  <a:lnTo>
                    <a:pt x="7115210" y="9524"/>
                  </a:lnTo>
                  <a:close/>
                </a:path>
                <a:path w="9865994" h="3846829">
                  <a:moveTo>
                    <a:pt x="7134260" y="9524"/>
                  </a:moveTo>
                  <a:lnTo>
                    <a:pt x="7124735" y="9524"/>
                  </a:lnTo>
                  <a:lnTo>
                    <a:pt x="7124735" y="0"/>
                  </a:lnTo>
                  <a:lnTo>
                    <a:pt x="7134260" y="0"/>
                  </a:lnTo>
                  <a:lnTo>
                    <a:pt x="7134260" y="9524"/>
                  </a:lnTo>
                  <a:close/>
                </a:path>
                <a:path w="9865994" h="3846829">
                  <a:moveTo>
                    <a:pt x="7153310" y="9524"/>
                  </a:moveTo>
                  <a:lnTo>
                    <a:pt x="7143785" y="9524"/>
                  </a:lnTo>
                  <a:lnTo>
                    <a:pt x="7143785" y="0"/>
                  </a:lnTo>
                  <a:lnTo>
                    <a:pt x="7153310" y="0"/>
                  </a:lnTo>
                  <a:lnTo>
                    <a:pt x="7153310" y="9524"/>
                  </a:lnTo>
                  <a:close/>
                </a:path>
                <a:path w="9865994" h="3846829">
                  <a:moveTo>
                    <a:pt x="7172360" y="9524"/>
                  </a:moveTo>
                  <a:lnTo>
                    <a:pt x="7162835" y="9524"/>
                  </a:lnTo>
                  <a:lnTo>
                    <a:pt x="7162835" y="0"/>
                  </a:lnTo>
                  <a:lnTo>
                    <a:pt x="7172360" y="0"/>
                  </a:lnTo>
                  <a:lnTo>
                    <a:pt x="7172360" y="9524"/>
                  </a:lnTo>
                  <a:close/>
                </a:path>
                <a:path w="9865994" h="3846829">
                  <a:moveTo>
                    <a:pt x="7191410" y="9524"/>
                  </a:moveTo>
                  <a:lnTo>
                    <a:pt x="7181885" y="9524"/>
                  </a:lnTo>
                  <a:lnTo>
                    <a:pt x="7181885" y="0"/>
                  </a:lnTo>
                  <a:lnTo>
                    <a:pt x="7191410" y="0"/>
                  </a:lnTo>
                  <a:lnTo>
                    <a:pt x="7191410" y="9524"/>
                  </a:lnTo>
                  <a:close/>
                </a:path>
                <a:path w="9865994" h="3846829">
                  <a:moveTo>
                    <a:pt x="7210460" y="9524"/>
                  </a:moveTo>
                  <a:lnTo>
                    <a:pt x="7200935" y="9524"/>
                  </a:lnTo>
                  <a:lnTo>
                    <a:pt x="7200935" y="0"/>
                  </a:lnTo>
                  <a:lnTo>
                    <a:pt x="7210460" y="0"/>
                  </a:lnTo>
                  <a:lnTo>
                    <a:pt x="7210460" y="9524"/>
                  </a:lnTo>
                  <a:close/>
                </a:path>
                <a:path w="9865994" h="3846829">
                  <a:moveTo>
                    <a:pt x="7229510" y="9524"/>
                  </a:moveTo>
                  <a:lnTo>
                    <a:pt x="7219985" y="9524"/>
                  </a:lnTo>
                  <a:lnTo>
                    <a:pt x="7219985" y="0"/>
                  </a:lnTo>
                  <a:lnTo>
                    <a:pt x="7229510" y="0"/>
                  </a:lnTo>
                  <a:lnTo>
                    <a:pt x="7229510" y="9524"/>
                  </a:lnTo>
                  <a:close/>
                </a:path>
                <a:path w="9865994" h="3846829">
                  <a:moveTo>
                    <a:pt x="7248560" y="9524"/>
                  </a:moveTo>
                  <a:lnTo>
                    <a:pt x="7239035" y="9524"/>
                  </a:lnTo>
                  <a:lnTo>
                    <a:pt x="7239035" y="0"/>
                  </a:lnTo>
                  <a:lnTo>
                    <a:pt x="7248560" y="0"/>
                  </a:lnTo>
                  <a:lnTo>
                    <a:pt x="7248560" y="9524"/>
                  </a:lnTo>
                  <a:close/>
                </a:path>
                <a:path w="9865994" h="3846829">
                  <a:moveTo>
                    <a:pt x="7267610" y="9524"/>
                  </a:moveTo>
                  <a:lnTo>
                    <a:pt x="7258085" y="9524"/>
                  </a:lnTo>
                  <a:lnTo>
                    <a:pt x="7258085" y="0"/>
                  </a:lnTo>
                  <a:lnTo>
                    <a:pt x="7267610" y="0"/>
                  </a:lnTo>
                  <a:lnTo>
                    <a:pt x="7267610" y="9524"/>
                  </a:lnTo>
                  <a:close/>
                </a:path>
                <a:path w="9865994" h="3846829">
                  <a:moveTo>
                    <a:pt x="7286660" y="9524"/>
                  </a:moveTo>
                  <a:lnTo>
                    <a:pt x="7277135" y="9524"/>
                  </a:lnTo>
                  <a:lnTo>
                    <a:pt x="7277135" y="0"/>
                  </a:lnTo>
                  <a:lnTo>
                    <a:pt x="7286660" y="0"/>
                  </a:lnTo>
                  <a:lnTo>
                    <a:pt x="7286660" y="9524"/>
                  </a:lnTo>
                  <a:close/>
                </a:path>
                <a:path w="9865994" h="3846829">
                  <a:moveTo>
                    <a:pt x="7305710" y="9524"/>
                  </a:moveTo>
                  <a:lnTo>
                    <a:pt x="7296185" y="9524"/>
                  </a:lnTo>
                  <a:lnTo>
                    <a:pt x="7296185" y="0"/>
                  </a:lnTo>
                  <a:lnTo>
                    <a:pt x="7305710" y="0"/>
                  </a:lnTo>
                  <a:lnTo>
                    <a:pt x="7305710" y="9524"/>
                  </a:lnTo>
                  <a:close/>
                </a:path>
                <a:path w="9865994" h="3846829">
                  <a:moveTo>
                    <a:pt x="7324760" y="9524"/>
                  </a:moveTo>
                  <a:lnTo>
                    <a:pt x="7315235" y="9524"/>
                  </a:lnTo>
                  <a:lnTo>
                    <a:pt x="7315235" y="0"/>
                  </a:lnTo>
                  <a:lnTo>
                    <a:pt x="7324760" y="0"/>
                  </a:lnTo>
                  <a:lnTo>
                    <a:pt x="7324760" y="9524"/>
                  </a:lnTo>
                  <a:close/>
                </a:path>
                <a:path w="9865994" h="3846829">
                  <a:moveTo>
                    <a:pt x="7343810" y="9524"/>
                  </a:moveTo>
                  <a:lnTo>
                    <a:pt x="7334285" y="9524"/>
                  </a:lnTo>
                  <a:lnTo>
                    <a:pt x="7334285" y="0"/>
                  </a:lnTo>
                  <a:lnTo>
                    <a:pt x="7343810" y="0"/>
                  </a:lnTo>
                  <a:lnTo>
                    <a:pt x="7343810" y="9524"/>
                  </a:lnTo>
                  <a:close/>
                </a:path>
                <a:path w="9865994" h="3846829">
                  <a:moveTo>
                    <a:pt x="7362860" y="9524"/>
                  </a:moveTo>
                  <a:lnTo>
                    <a:pt x="7353335" y="9524"/>
                  </a:lnTo>
                  <a:lnTo>
                    <a:pt x="7353335" y="0"/>
                  </a:lnTo>
                  <a:lnTo>
                    <a:pt x="7362860" y="0"/>
                  </a:lnTo>
                  <a:lnTo>
                    <a:pt x="7362860" y="9524"/>
                  </a:lnTo>
                  <a:close/>
                </a:path>
                <a:path w="9865994" h="3846829">
                  <a:moveTo>
                    <a:pt x="7381910" y="9524"/>
                  </a:moveTo>
                  <a:lnTo>
                    <a:pt x="7372385" y="9524"/>
                  </a:lnTo>
                  <a:lnTo>
                    <a:pt x="7372385" y="0"/>
                  </a:lnTo>
                  <a:lnTo>
                    <a:pt x="7381910" y="0"/>
                  </a:lnTo>
                  <a:lnTo>
                    <a:pt x="7381910" y="9524"/>
                  </a:lnTo>
                  <a:close/>
                </a:path>
                <a:path w="9865994" h="3846829">
                  <a:moveTo>
                    <a:pt x="7400960" y="9524"/>
                  </a:moveTo>
                  <a:lnTo>
                    <a:pt x="7391435" y="9524"/>
                  </a:lnTo>
                  <a:lnTo>
                    <a:pt x="7391435" y="0"/>
                  </a:lnTo>
                  <a:lnTo>
                    <a:pt x="7400960" y="0"/>
                  </a:lnTo>
                  <a:lnTo>
                    <a:pt x="7400960" y="9524"/>
                  </a:lnTo>
                  <a:close/>
                </a:path>
                <a:path w="9865994" h="3846829">
                  <a:moveTo>
                    <a:pt x="7420010" y="9524"/>
                  </a:moveTo>
                  <a:lnTo>
                    <a:pt x="7410485" y="9524"/>
                  </a:lnTo>
                  <a:lnTo>
                    <a:pt x="7410485" y="0"/>
                  </a:lnTo>
                  <a:lnTo>
                    <a:pt x="7420010" y="0"/>
                  </a:lnTo>
                  <a:lnTo>
                    <a:pt x="7420010" y="9524"/>
                  </a:lnTo>
                  <a:close/>
                </a:path>
                <a:path w="9865994" h="3846829">
                  <a:moveTo>
                    <a:pt x="7439060" y="9524"/>
                  </a:moveTo>
                  <a:lnTo>
                    <a:pt x="7429535" y="9524"/>
                  </a:lnTo>
                  <a:lnTo>
                    <a:pt x="7429535" y="0"/>
                  </a:lnTo>
                  <a:lnTo>
                    <a:pt x="7439060" y="0"/>
                  </a:lnTo>
                  <a:lnTo>
                    <a:pt x="7439060" y="9524"/>
                  </a:lnTo>
                  <a:close/>
                </a:path>
                <a:path w="9865994" h="3846829">
                  <a:moveTo>
                    <a:pt x="7458110" y="9524"/>
                  </a:moveTo>
                  <a:lnTo>
                    <a:pt x="7448585" y="9524"/>
                  </a:lnTo>
                  <a:lnTo>
                    <a:pt x="7448585" y="0"/>
                  </a:lnTo>
                  <a:lnTo>
                    <a:pt x="7458110" y="0"/>
                  </a:lnTo>
                  <a:lnTo>
                    <a:pt x="7458110" y="9524"/>
                  </a:lnTo>
                  <a:close/>
                </a:path>
                <a:path w="9865994" h="3846829">
                  <a:moveTo>
                    <a:pt x="7477160" y="9524"/>
                  </a:moveTo>
                  <a:lnTo>
                    <a:pt x="7467635" y="9524"/>
                  </a:lnTo>
                  <a:lnTo>
                    <a:pt x="7467635" y="0"/>
                  </a:lnTo>
                  <a:lnTo>
                    <a:pt x="7477160" y="0"/>
                  </a:lnTo>
                  <a:lnTo>
                    <a:pt x="7477160" y="9524"/>
                  </a:lnTo>
                  <a:close/>
                </a:path>
                <a:path w="9865994" h="3846829">
                  <a:moveTo>
                    <a:pt x="7496210" y="9524"/>
                  </a:moveTo>
                  <a:lnTo>
                    <a:pt x="7486685" y="9524"/>
                  </a:lnTo>
                  <a:lnTo>
                    <a:pt x="7486685" y="0"/>
                  </a:lnTo>
                  <a:lnTo>
                    <a:pt x="7496210" y="0"/>
                  </a:lnTo>
                  <a:lnTo>
                    <a:pt x="7496210" y="9524"/>
                  </a:lnTo>
                  <a:close/>
                </a:path>
                <a:path w="9865994" h="3846829">
                  <a:moveTo>
                    <a:pt x="7515260" y="9524"/>
                  </a:moveTo>
                  <a:lnTo>
                    <a:pt x="7505735" y="9524"/>
                  </a:lnTo>
                  <a:lnTo>
                    <a:pt x="7505735" y="0"/>
                  </a:lnTo>
                  <a:lnTo>
                    <a:pt x="7515260" y="0"/>
                  </a:lnTo>
                  <a:lnTo>
                    <a:pt x="7515260" y="9524"/>
                  </a:lnTo>
                  <a:close/>
                </a:path>
                <a:path w="9865994" h="3846829">
                  <a:moveTo>
                    <a:pt x="7534310" y="9524"/>
                  </a:moveTo>
                  <a:lnTo>
                    <a:pt x="7524785" y="9524"/>
                  </a:lnTo>
                  <a:lnTo>
                    <a:pt x="7524785" y="0"/>
                  </a:lnTo>
                  <a:lnTo>
                    <a:pt x="7534310" y="0"/>
                  </a:lnTo>
                  <a:lnTo>
                    <a:pt x="7534310" y="9524"/>
                  </a:lnTo>
                  <a:close/>
                </a:path>
                <a:path w="9865994" h="3846829">
                  <a:moveTo>
                    <a:pt x="7553360" y="9524"/>
                  </a:moveTo>
                  <a:lnTo>
                    <a:pt x="7543835" y="9524"/>
                  </a:lnTo>
                  <a:lnTo>
                    <a:pt x="7543835" y="0"/>
                  </a:lnTo>
                  <a:lnTo>
                    <a:pt x="7553360" y="0"/>
                  </a:lnTo>
                  <a:lnTo>
                    <a:pt x="7553360" y="9524"/>
                  </a:lnTo>
                  <a:close/>
                </a:path>
                <a:path w="9865994" h="3846829">
                  <a:moveTo>
                    <a:pt x="7572410" y="9524"/>
                  </a:moveTo>
                  <a:lnTo>
                    <a:pt x="7562885" y="9524"/>
                  </a:lnTo>
                  <a:lnTo>
                    <a:pt x="7562885" y="0"/>
                  </a:lnTo>
                  <a:lnTo>
                    <a:pt x="7572410" y="0"/>
                  </a:lnTo>
                  <a:lnTo>
                    <a:pt x="7572410" y="9524"/>
                  </a:lnTo>
                  <a:close/>
                </a:path>
                <a:path w="9865994" h="3846829">
                  <a:moveTo>
                    <a:pt x="7591460" y="9524"/>
                  </a:moveTo>
                  <a:lnTo>
                    <a:pt x="7581935" y="9524"/>
                  </a:lnTo>
                  <a:lnTo>
                    <a:pt x="7581935" y="0"/>
                  </a:lnTo>
                  <a:lnTo>
                    <a:pt x="7591460" y="0"/>
                  </a:lnTo>
                  <a:lnTo>
                    <a:pt x="7591460" y="9524"/>
                  </a:lnTo>
                  <a:close/>
                </a:path>
                <a:path w="9865994" h="3846829">
                  <a:moveTo>
                    <a:pt x="7610510" y="9524"/>
                  </a:moveTo>
                  <a:lnTo>
                    <a:pt x="7600985" y="9524"/>
                  </a:lnTo>
                  <a:lnTo>
                    <a:pt x="7600985" y="0"/>
                  </a:lnTo>
                  <a:lnTo>
                    <a:pt x="7610510" y="0"/>
                  </a:lnTo>
                  <a:lnTo>
                    <a:pt x="7610510" y="9524"/>
                  </a:lnTo>
                  <a:close/>
                </a:path>
                <a:path w="9865994" h="3846829">
                  <a:moveTo>
                    <a:pt x="7629560" y="9524"/>
                  </a:moveTo>
                  <a:lnTo>
                    <a:pt x="7620035" y="9524"/>
                  </a:lnTo>
                  <a:lnTo>
                    <a:pt x="7620035" y="0"/>
                  </a:lnTo>
                  <a:lnTo>
                    <a:pt x="7629560" y="0"/>
                  </a:lnTo>
                  <a:lnTo>
                    <a:pt x="7629560" y="9524"/>
                  </a:lnTo>
                  <a:close/>
                </a:path>
                <a:path w="9865994" h="3846829">
                  <a:moveTo>
                    <a:pt x="7648610" y="9524"/>
                  </a:moveTo>
                  <a:lnTo>
                    <a:pt x="7639085" y="9524"/>
                  </a:lnTo>
                  <a:lnTo>
                    <a:pt x="7639085" y="0"/>
                  </a:lnTo>
                  <a:lnTo>
                    <a:pt x="7648610" y="0"/>
                  </a:lnTo>
                  <a:lnTo>
                    <a:pt x="7648610" y="9524"/>
                  </a:lnTo>
                  <a:close/>
                </a:path>
                <a:path w="9865994" h="3846829">
                  <a:moveTo>
                    <a:pt x="7667660" y="9524"/>
                  </a:moveTo>
                  <a:lnTo>
                    <a:pt x="7658135" y="9524"/>
                  </a:lnTo>
                  <a:lnTo>
                    <a:pt x="7658135" y="0"/>
                  </a:lnTo>
                  <a:lnTo>
                    <a:pt x="7667660" y="0"/>
                  </a:lnTo>
                  <a:lnTo>
                    <a:pt x="7667660" y="9524"/>
                  </a:lnTo>
                  <a:close/>
                </a:path>
                <a:path w="9865994" h="3846829">
                  <a:moveTo>
                    <a:pt x="7686710" y="9524"/>
                  </a:moveTo>
                  <a:lnTo>
                    <a:pt x="7677185" y="9524"/>
                  </a:lnTo>
                  <a:lnTo>
                    <a:pt x="7677185" y="0"/>
                  </a:lnTo>
                  <a:lnTo>
                    <a:pt x="7686710" y="0"/>
                  </a:lnTo>
                  <a:lnTo>
                    <a:pt x="7686710" y="9524"/>
                  </a:lnTo>
                  <a:close/>
                </a:path>
                <a:path w="9865994" h="3846829">
                  <a:moveTo>
                    <a:pt x="7705760" y="9524"/>
                  </a:moveTo>
                  <a:lnTo>
                    <a:pt x="7696235" y="9524"/>
                  </a:lnTo>
                  <a:lnTo>
                    <a:pt x="7696235" y="0"/>
                  </a:lnTo>
                  <a:lnTo>
                    <a:pt x="7705760" y="0"/>
                  </a:lnTo>
                  <a:lnTo>
                    <a:pt x="7705760" y="9524"/>
                  </a:lnTo>
                  <a:close/>
                </a:path>
                <a:path w="9865994" h="3846829">
                  <a:moveTo>
                    <a:pt x="7724810" y="9524"/>
                  </a:moveTo>
                  <a:lnTo>
                    <a:pt x="7715285" y="9524"/>
                  </a:lnTo>
                  <a:lnTo>
                    <a:pt x="7715285" y="0"/>
                  </a:lnTo>
                  <a:lnTo>
                    <a:pt x="7724810" y="0"/>
                  </a:lnTo>
                  <a:lnTo>
                    <a:pt x="7724810" y="9524"/>
                  </a:lnTo>
                  <a:close/>
                </a:path>
                <a:path w="9865994" h="3846829">
                  <a:moveTo>
                    <a:pt x="7743860" y="9524"/>
                  </a:moveTo>
                  <a:lnTo>
                    <a:pt x="7734335" y="9524"/>
                  </a:lnTo>
                  <a:lnTo>
                    <a:pt x="7734335" y="0"/>
                  </a:lnTo>
                  <a:lnTo>
                    <a:pt x="7743860" y="0"/>
                  </a:lnTo>
                  <a:lnTo>
                    <a:pt x="7743860" y="9524"/>
                  </a:lnTo>
                  <a:close/>
                </a:path>
                <a:path w="9865994" h="3846829">
                  <a:moveTo>
                    <a:pt x="7762910" y="9524"/>
                  </a:moveTo>
                  <a:lnTo>
                    <a:pt x="7753385" y="9524"/>
                  </a:lnTo>
                  <a:lnTo>
                    <a:pt x="7753385" y="0"/>
                  </a:lnTo>
                  <a:lnTo>
                    <a:pt x="7762910" y="0"/>
                  </a:lnTo>
                  <a:lnTo>
                    <a:pt x="7762910" y="9524"/>
                  </a:lnTo>
                  <a:close/>
                </a:path>
                <a:path w="9865994" h="3846829">
                  <a:moveTo>
                    <a:pt x="7781960" y="9524"/>
                  </a:moveTo>
                  <a:lnTo>
                    <a:pt x="7772435" y="9524"/>
                  </a:lnTo>
                  <a:lnTo>
                    <a:pt x="7772435" y="0"/>
                  </a:lnTo>
                  <a:lnTo>
                    <a:pt x="7781960" y="0"/>
                  </a:lnTo>
                  <a:lnTo>
                    <a:pt x="7781960" y="9524"/>
                  </a:lnTo>
                  <a:close/>
                </a:path>
                <a:path w="9865994" h="3846829">
                  <a:moveTo>
                    <a:pt x="7801010" y="9524"/>
                  </a:moveTo>
                  <a:lnTo>
                    <a:pt x="7791485" y="9524"/>
                  </a:lnTo>
                  <a:lnTo>
                    <a:pt x="7791485" y="0"/>
                  </a:lnTo>
                  <a:lnTo>
                    <a:pt x="7801010" y="0"/>
                  </a:lnTo>
                  <a:lnTo>
                    <a:pt x="7801010" y="9524"/>
                  </a:lnTo>
                  <a:close/>
                </a:path>
                <a:path w="9865994" h="3846829">
                  <a:moveTo>
                    <a:pt x="7820060" y="9524"/>
                  </a:moveTo>
                  <a:lnTo>
                    <a:pt x="7810535" y="9524"/>
                  </a:lnTo>
                  <a:lnTo>
                    <a:pt x="7810535" y="0"/>
                  </a:lnTo>
                  <a:lnTo>
                    <a:pt x="7820060" y="0"/>
                  </a:lnTo>
                  <a:lnTo>
                    <a:pt x="7820060" y="9524"/>
                  </a:lnTo>
                  <a:close/>
                </a:path>
                <a:path w="9865994" h="3846829">
                  <a:moveTo>
                    <a:pt x="7839110" y="9524"/>
                  </a:moveTo>
                  <a:lnTo>
                    <a:pt x="7829585" y="9524"/>
                  </a:lnTo>
                  <a:lnTo>
                    <a:pt x="7829585" y="0"/>
                  </a:lnTo>
                  <a:lnTo>
                    <a:pt x="7839110" y="0"/>
                  </a:lnTo>
                  <a:lnTo>
                    <a:pt x="7839110" y="9524"/>
                  </a:lnTo>
                  <a:close/>
                </a:path>
                <a:path w="9865994" h="3846829">
                  <a:moveTo>
                    <a:pt x="7858160" y="9524"/>
                  </a:moveTo>
                  <a:lnTo>
                    <a:pt x="7848635" y="9524"/>
                  </a:lnTo>
                  <a:lnTo>
                    <a:pt x="7848635" y="0"/>
                  </a:lnTo>
                  <a:lnTo>
                    <a:pt x="7858160" y="0"/>
                  </a:lnTo>
                  <a:lnTo>
                    <a:pt x="7858160" y="9524"/>
                  </a:lnTo>
                  <a:close/>
                </a:path>
                <a:path w="9865994" h="3846829">
                  <a:moveTo>
                    <a:pt x="7877210" y="9524"/>
                  </a:moveTo>
                  <a:lnTo>
                    <a:pt x="7867685" y="9524"/>
                  </a:lnTo>
                  <a:lnTo>
                    <a:pt x="7867685" y="0"/>
                  </a:lnTo>
                  <a:lnTo>
                    <a:pt x="7877210" y="0"/>
                  </a:lnTo>
                  <a:lnTo>
                    <a:pt x="7877210" y="9524"/>
                  </a:lnTo>
                  <a:close/>
                </a:path>
                <a:path w="9865994" h="3846829">
                  <a:moveTo>
                    <a:pt x="7896260" y="9524"/>
                  </a:moveTo>
                  <a:lnTo>
                    <a:pt x="7886735" y="9524"/>
                  </a:lnTo>
                  <a:lnTo>
                    <a:pt x="7886735" y="0"/>
                  </a:lnTo>
                  <a:lnTo>
                    <a:pt x="7896260" y="0"/>
                  </a:lnTo>
                  <a:lnTo>
                    <a:pt x="7896260" y="9524"/>
                  </a:lnTo>
                  <a:close/>
                </a:path>
                <a:path w="9865994" h="3846829">
                  <a:moveTo>
                    <a:pt x="7915310" y="9524"/>
                  </a:moveTo>
                  <a:lnTo>
                    <a:pt x="7905785" y="9524"/>
                  </a:lnTo>
                  <a:lnTo>
                    <a:pt x="7905785" y="0"/>
                  </a:lnTo>
                  <a:lnTo>
                    <a:pt x="7915310" y="0"/>
                  </a:lnTo>
                  <a:lnTo>
                    <a:pt x="7915310" y="9524"/>
                  </a:lnTo>
                  <a:close/>
                </a:path>
                <a:path w="9865994" h="3846829">
                  <a:moveTo>
                    <a:pt x="7934360" y="9524"/>
                  </a:moveTo>
                  <a:lnTo>
                    <a:pt x="7924835" y="9524"/>
                  </a:lnTo>
                  <a:lnTo>
                    <a:pt x="7924835" y="0"/>
                  </a:lnTo>
                  <a:lnTo>
                    <a:pt x="7934360" y="0"/>
                  </a:lnTo>
                  <a:lnTo>
                    <a:pt x="7934360" y="9524"/>
                  </a:lnTo>
                  <a:close/>
                </a:path>
                <a:path w="9865994" h="3846829">
                  <a:moveTo>
                    <a:pt x="7953410" y="9524"/>
                  </a:moveTo>
                  <a:lnTo>
                    <a:pt x="7943885" y="9524"/>
                  </a:lnTo>
                  <a:lnTo>
                    <a:pt x="7943885" y="0"/>
                  </a:lnTo>
                  <a:lnTo>
                    <a:pt x="7953410" y="0"/>
                  </a:lnTo>
                  <a:lnTo>
                    <a:pt x="7953410" y="9524"/>
                  </a:lnTo>
                  <a:close/>
                </a:path>
                <a:path w="9865994" h="3846829">
                  <a:moveTo>
                    <a:pt x="7972460" y="9524"/>
                  </a:moveTo>
                  <a:lnTo>
                    <a:pt x="7962935" y="9524"/>
                  </a:lnTo>
                  <a:lnTo>
                    <a:pt x="7962935" y="0"/>
                  </a:lnTo>
                  <a:lnTo>
                    <a:pt x="7972460" y="0"/>
                  </a:lnTo>
                  <a:lnTo>
                    <a:pt x="7972460" y="9524"/>
                  </a:lnTo>
                  <a:close/>
                </a:path>
                <a:path w="9865994" h="3846829">
                  <a:moveTo>
                    <a:pt x="7991510" y="9524"/>
                  </a:moveTo>
                  <a:lnTo>
                    <a:pt x="7981985" y="9524"/>
                  </a:lnTo>
                  <a:lnTo>
                    <a:pt x="7981985" y="0"/>
                  </a:lnTo>
                  <a:lnTo>
                    <a:pt x="7991510" y="0"/>
                  </a:lnTo>
                  <a:lnTo>
                    <a:pt x="7991510" y="9524"/>
                  </a:lnTo>
                  <a:close/>
                </a:path>
                <a:path w="9865994" h="3846829">
                  <a:moveTo>
                    <a:pt x="8010560" y="9524"/>
                  </a:moveTo>
                  <a:lnTo>
                    <a:pt x="8001035" y="9524"/>
                  </a:lnTo>
                  <a:lnTo>
                    <a:pt x="8001035" y="0"/>
                  </a:lnTo>
                  <a:lnTo>
                    <a:pt x="8010560" y="0"/>
                  </a:lnTo>
                  <a:lnTo>
                    <a:pt x="8010560" y="9524"/>
                  </a:lnTo>
                  <a:close/>
                </a:path>
                <a:path w="9865994" h="3846829">
                  <a:moveTo>
                    <a:pt x="8029610" y="9524"/>
                  </a:moveTo>
                  <a:lnTo>
                    <a:pt x="8020085" y="9524"/>
                  </a:lnTo>
                  <a:lnTo>
                    <a:pt x="8020085" y="0"/>
                  </a:lnTo>
                  <a:lnTo>
                    <a:pt x="8029610" y="0"/>
                  </a:lnTo>
                  <a:lnTo>
                    <a:pt x="8029610" y="9524"/>
                  </a:lnTo>
                  <a:close/>
                </a:path>
                <a:path w="9865994" h="3846829">
                  <a:moveTo>
                    <a:pt x="8048660" y="9524"/>
                  </a:moveTo>
                  <a:lnTo>
                    <a:pt x="8039135" y="9524"/>
                  </a:lnTo>
                  <a:lnTo>
                    <a:pt x="8039135" y="0"/>
                  </a:lnTo>
                  <a:lnTo>
                    <a:pt x="8048660" y="0"/>
                  </a:lnTo>
                  <a:lnTo>
                    <a:pt x="8048660" y="9524"/>
                  </a:lnTo>
                  <a:close/>
                </a:path>
                <a:path w="9865994" h="3846829">
                  <a:moveTo>
                    <a:pt x="8067710" y="9524"/>
                  </a:moveTo>
                  <a:lnTo>
                    <a:pt x="8058185" y="9524"/>
                  </a:lnTo>
                  <a:lnTo>
                    <a:pt x="8058185" y="0"/>
                  </a:lnTo>
                  <a:lnTo>
                    <a:pt x="8067710" y="0"/>
                  </a:lnTo>
                  <a:lnTo>
                    <a:pt x="8067710" y="9524"/>
                  </a:lnTo>
                  <a:close/>
                </a:path>
                <a:path w="9865994" h="3846829">
                  <a:moveTo>
                    <a:pt x="8086760" y="9524"/>
                  </a:moveTo>
                  <a:lnTo>
                    <a:pt x="8077235" y="9524"/>
                  </a:lnTo>
                  <a:lnTo>
                    <a:pt x="8077235" y="0"/>
                  </a:lnTo>
                  <a:lnTo>
                    <a:pt x="8086760" y="0"/>
                  </a:lnTo>
                  <a:lnTo>
                    <a:pt x="8086760" y="9524"/>
                  </a:lnTo>
                  <a:close/>
                </a:path>
                <a:path w="9865994" h="3846829">
                  <a:moveTo>
                    <a:pt x="8105810" y="9524"/>
                  </a:moveTo>
                  <a:lnTo>
                    <a:pt x="8096285" y="9524"/>
                  </a:lnTo>
                  <a:lnTo>
                    <a:pt x="8096285" y="0"/>
                  </a:lnTo>
                  <a:lnTo>
                    <a:pt x="8105810" y="0"/>
                  </a:lnTo>
                  <a:lnTo>
                    <a:pt x="8105810" y="9524"/>
                  </a:lnTo>
                  <a:close/>
                </a:path>
                <a:path w="9865994" h="3846829">
                  <a:moveTo>
                    <a:pt x="8124860" y="9524"/>
                  </a:moveTo>
                  <a:lnTo>
                    <a:pt x="8115335" y="9524"/>
                  </a:lnTo>
                  <a:lnTo>
                    <a:pt x="8115335" y="0"/>
                  </a:lnTo>
                  <a:lnTo>
                    <a:pt x="8124860" y="0"/>
                  </a:lnTo>
                  <a:lnTo>
                    <a:pt x="8124860" y="9524"/>
                  </a:lnTo>
                  <a:close/>
                </a:path>
                <a:path w="9865994" h="3846829">
                  <a:moveTo>
                    <a:pt x="8143910" y="9524"/>
                  </a:moveTo>
                  <a:lnTo>
                    <a:pt x="8134385" y="9524"/>
                  </a:lnTo>
                  <a:lnTo>
                    <a:pt x="8134385" y="0"/>
                  </a:lnTo>
                  <a:lnTo>
                    <a:pt x="8143910" y="0"/>
                  </a:lnTo>
                  <a:lnTo>
                    <a:pt x="8143910" y="9524"/>
                  </a:lnTo>
                  <a:close/>
                </a:path>
                <a:path w="9865994" h="3846829">
                  <a:moveTo>
                    <a:pt x="8162960" y="9524"/>
                  </a:moveTo>
                  <a:lnTo>
                    <a:pt x="8153435" y="9524"/>
                  </a:lnTo>
                  <a:lnTo>
                    <a:pt x="8153435" y="0"/>
                  </a:lnTo>
                  <a:lnTo>
                    <a:pt x="8162960" y="0"/>
                  </a:lnTo>
                  <a:lnTo>
                    <a:pt x="8162960" y="9524"/>
                  </a:lnTo>
                  <a:close/>
                </a:path>
                <a:path w="9865994" h="3846829">
                  <a:moveTo>
                    <a:pt x="8182010" y="9524"/>
                  </a:moveTo>
                  <a:lnTo>
                    <a:pt x="8172485" y="9524"/>
                  </a:lnTo>
                  <a:lnTo>
                    <a:pt x="8172485" y="0"/>
                  </a:lnTo>
                  <a:lnTo>
                    <a:pt x="8182010" y="0"/>
                  </a:lnTo>
                  <a:lnTo>
                    <a:pt x="8182010" y="9524"/>
                  </a:lnTo>
                  <a:close/>
                </a:path>
                <a:path w="9865994" h="3846829">
                  <a:moveTo>
                    <a:pt x="8201060" y="9524"/>
                  </a:moveTo>
                  <a:lnTo>
                    <a:pt x="8191535" y="9524"/>
                  </a:lnTo>
                  <a:lnTo>
                    <a:pt x="8191535" y="0"/>
                  </a:lnTo>
                  <a:lnTo>
                    <a:pt x="8201060" y="0"/>
                  </a:lnTo>
                  <a:lnTo>
                    <a:pt x="8201060" y="9524"/>
                  </a:lnTo>
                  <a:close/>
                </a:path>
                <a:path w="9865994" h="3846829">
                  <a:moveTo>
                    <a:pt x="8220110" y="9524"/>
                  </a:moveTo>
                  <a:lnTo>
                    <a:pt x="8210585" y="9524"/>
                  </a:lnTo>
                  <a:lnTo>
                    <a:pt x="8210585" y="0"/>
                  </a:lnTo>
                  <a:lnTo>
                    <a:pt x="8220110" y="0"/>
                  </a:lnTo>
                  <a:lnTo>
                    <a:pt x="8220110" y="9524"/>
                  </a:lnTo>
                  <a:close/>
                </a:path>
                <a:path w="9865994" h="3846829">
                  <a:moveTo>
                    <a:pt x="8239160" y="9524"/>
                  </a:moveTo>
                  <a:lnTo>
                    <a:pt x="8229635" y="9524"/>
                  </a:lnTo>
                  <a:lnTo>
                    <a:pt x="8229635" y="0"/>
                  </a:lnTo>
                  <a:lnTo>
                    <a:pt x="8239160" y="0"/>
                  </a:lnTo>
                  <a:lnTo>
                    <a:pt x="8239160" y="9524"/>
                  </a:lnTo>
                  <a:close/>
                </a:path>
                <a:path w="9865994" h="3846829">
                  <a:moveTo>
                    <a:pt x="8258210" y="9524"/>
                  </a:moveTo>
                  <a:lnTo>
                    <a:pt x="8248685" y="9524"/>
                  </a:lnTo>
                  <a:lnTo>
                    <a:pt x="8248685" y="0"/>
                  </a:lnTo>
                  <a:lnTo>
                    <a:pt x="8258210" y="0"/>
                  </a:lnTo>
                  <a:lnTo>
                    <a:pt x="8258210" y="9524"/>
                  </a:lnTo>
                  <a:close/>
                </a:path>
                <a:path w="9865994" h="3846829">
                  <a:moveTo>
                    <a:pt x="8277260" y="9524"/>
                  </a:moveTo>
                  <a:lnTo>
                    <a:pt x="8267735" y="9524"/>
                  </a:lnTo>
                  <a:lnTo>
                    <a:pt x="8267735" y="0"/>
                  </a:lnTo>
                  <a:lnTo>
                    <a:pt x="8277260" y="0"/>
                  </a:lnTo>
                  <a:lnTo>
                    <a:pt x="8277260" y="9524"/>
                  </a:lnTo>
                  <a:close/>
                </a:path>
                <a:path w="9865994" h="3846829">
                  <a:moveTo>
                    <a:pt x="8296310" y="9524"/>
                  </a:moveTo>
                  <a:lnTo>
                    <a:pt x="8286785" y="9524"/>
                  </a:lnTo>
                  <a:lnTo>
                    <a:pt x="8286785" y="0"/>
                  </a:lnTo>
                  <a:lnTo>
                    <a:pt x="8296310" y="0"/>
                  </a:lnTo>
                  <a:lnTo>
                    <a:pt x="8296310" y="9524"/>
                  </a:lnTo>
                  <a:close/>
                </a:path>
                <a:path w="9865994" h="3846829">
                  <a:moveTo>
                    <a:pt x="8315360" y="9524"/>
                  </a:moveTo>
                  <a:lnTo>
                    <a:pt x="8305835" y="9524"/>
                  </a:lnTo>
                  <a:lnTo>
                    <a:pt x="8305835" y="0"/>
                  </a:lnTo>
                  <a:lnTo>
                    <a:pt x="8315360" y="0"/>
                  </a:lnTo>
                  <a:lnTo>
                    <a:pt x="8315360" y="9524"/>
                  </a:lnTo>
                  <a:close/>
                </a:path>
                <a:path w="9865994" h="3846829">
                  <a:moveTo>
                    <a:pt x="8334410" y="9524"/>
                  </a:moveTo>
                  <a:lnTo>
                    <a:pt x="8324885" y="9524"/>
                  </a:lnTo>
                  <a:lnTo>
                    <a:pt x="8324885" y="0"/>
                  </a:lnTo>
                  <a:lnTo>
                    <a:pt x="8334410" y="0"/>
                  </a:lnTo>
                  <a:lnTo>
                    <a:pt x="8334410" y="9524"/>
                  </a:lnTo>
                  <a:close/>
                </a:path>
                <a:path w="9865994" h="3846829">
                  <a:moveTo>
                    <a:pt x="8353460" y="9524"/>
                  </a:moveTo>
                  <a:lnTo>
                    <a:pt x="8343935" y="9524"/>
                  </a:lnTo>
                  <a:lnTo>
                    <a:pt x="8343935" y="0"/>
                  </a:lnTo>
                  <a:lnTo>
                    <a:pt x="8353460" y="0"/>
                  </a:lnTo>
                  <a:lnTo>
                    <a:pt x="8353460" y="9524"/>
                  </a:lnTo>
                  <a:close/>
                </a:path>
                <a:path w="9865994" h="3846829">
                  <a:moveTo>
                    <a:pt x="8372510" y="9524"/>
                  </a:moveTo>
                  <a:lnTo>
                    <a:pt x="8362985" y="9524"/>
                  </a:lnTo>
                  <a:lnTo>
                    <a:pt x="8362985" y="0"/>
                  </a:lnTo>
                  <a:lnTo>
                    <a:pt x="8372510" y="0"/>
                  </a:lnTo>
                  <a:lnTo>
                    <a:pt x="8372510" y="9524"/>
                  </a:lnTo>
                  <a:close/>
                </a:path>
                <a:path w="9865994" h="3846829">
                  <a:moveTo>
                    <a:pt x="8391560" y="9524"/>
                  </a:moveTo>
                  <a:lnTo>
                    <a:pt x="8382035" y="9524"/>
                  </a:lnTo>
                  <a:lnTo>
                    <a:pt x="8382035" y="0"/>
                  </a:lnTo>
                  <a:lnTo>
                    <a:pt x="8391560" y="0"/>
                  </a:lnTo>
                  <a:lnTo>
                    <a:pt x="8391560" y="9524"/>
                  </a:lnTo>
                  <a:close/>
                </a:path>
                <a:path w="9865994" h="3846829">
                  <a:moveTo>
                    <a:pt x="8410610" y="9524"/>
                  </a:moveTo>
                  <a:lnTo>
                    <a:pt x="8401085" y="9524"/>
                  </a:lnTo>
                  <a:lnTo>
                    <a:pt x="8401085" y="0"/>
                  </a:lnTo>
                  <a:lnTo>
                    <a:pt x="8410610" y="0"/>
                  </a:lnTo>
                  <a:lnTo>
                    <a:pt x="8410610" y="9524"/>
                  </a:lnTo>
                  <a:close/>
                </a:path>
                <a:path w="9865994" h="3846829">
                  <a:moveTo>
                    <a:pt x="8429660" y="9524"/>
                  </a:moveTo>
                  <a:lnTo>
                    <a:pt x="8420135" y="9524"/>
                  </a:lnTo>
                  <a:lnTo>
                    <a:pt x="8420135" y="0"/>
                  </a:lnTo>
                  <a:lnTo>
                    <a:pt x="8429660" y="0"/>
                  </a:lnTo>
                  <a:lnTo>
                    <a:pt x="8429660" y="9524"/>
                  </a:lnTo>
                  <a:close/>
                </a:path>
                <a:path w="9865994" h="3846829">
                  <a:moveTo>
                    <a:pt x="8448710" y="9524"/>
                  </a:moveTo>
                  <a:lnTo>
                    <a:pt x="8439185" y="9524"/>
                  </a:lnTo>
                  <a:lnTo>
                    <a:pt x="8439185" y="0"/>
                  </a:lnTo>
                  <a:lnTo>
                    <a:pt x="8448710" y="0"/>
                  </a:lnTo>
                  <a:lnTo>
                    <a:pt x="8448710" y="9524"/>
                  </a:lnTo>
                  <a:close/>
                </a:path>
                <a:path w="9865994" h="3846829">
                  <a:moveTo>
                    <a:pt x="8467760" y="9524"/>
                  </a:moveTo>
                  <a:lnTo>
                    <a:pt x="8458235" y="9524"/>
                  </a:lnTo>
                  <a:lnTo>
                    <a:pt x="8458235" y="0"/>
                  </a:lnTo>
                  <a:lnTo>
                    <a:pt x="8467760" y="0"/>
                  </a:lnTo>
                  <a:lnTo>
                    <a:pt x="8467760" y="9524"/>
                  </a:lnTo>
                  <a:close/>
                </a:path>
                <a:path w="9865994" h="3846829">
                  <a:moveTo>
                    <a:pt x="8486810" y="9524"/>
                  </a:moveTo>
                  <a:lnTo>
                    <a:pt x="8477285" y="9524"/>
                  </a:lnTo>
                  <a:lnTo>
                    <a:pt x="8477285" y="0"/>
                  </a:lnTo>
                  <a:lnTo>
                    <a:pt x="8486810" y="0"/>
                  </a:lnTo>
                  <a:lnTo>
                    <a:pt x="8486810" y="9524"/>
                  </a:lnTo>
                  <a:close/>
                </a:path>
                <a:path w="9865994" h="3846829">
                  <a:moveTo>
                    <a:pt x="8505860" y="9524"/>
                  </a:moveTo>
                  <a:lnTo>
                    <a:pt x="8496335" y="9524"/>
                  </a:lnTo>
                  <a:lnTo>
                    <a:pt x="8496335" y="0"/>
                  </a:lnTo>
                  <a:lnTo>
                    <a:pt x="8505860" y="0"/>
                  </a:lnTo>
                  <a:lnTo>
                    <a:pt x="8505860" y="9524"/>
                  </a:lnTo>
                  <a:close/>
                </a:path>
                <a:path w="9865994" h="3846829">
                  <a:moveTo>
                    <a:pt x="8524910" y="9524"/>
                  </a:moveTo>
                  <a:lnTo>
                    <a:pt x="8515385" y="9524"/>
                  </a:lnTo>
                  <a:lnTo>
                    <a:pt x="8515385" y="0"/>
                  </a:lnTo>
                  <a:lnTo>
                    <a:pt x="8524910" y="0"/>
                  </a:lnTo>
                  <a:lnTo>
                    <a:pt x="8524910" y="9524"/>
                  </a:lnTo>
                  <a:close/>
                </a:path>
                <a:path w="9865994" h="3846829">
                  <a:moveTo>
                    <a:pt x="8543960" y="9524"/>
                  </a:moveTo>
                  <a:lnTo>
                    <a:pt x="8534435" y="9524"/>
                  </a:lnTo>
                  <a:lnTo>
                    <a:pt x="8534435" y="0"/>
                  </a:lnTo>
                  <a:lnTo>
                    <a:pt x="8543960" y="0"/>
                  </a:lnTo>
                  <a:lnTo>
                    <a:pt x="8543960" y="9524"/>
                  </a:lnTo>
                  <a:close/>
                </a:path>
                <a:path w="9865994" h="3846829">
                  <a:moveTo>
                    <a:pt x="8563010" y="9524"/>
                  </a:moveTo>
                  <a:lnTo>
                    <a:pt x="8553485" y="9524"/>
                  </a:lnTo>
                  <a:lnTo>
                    <a:pt x="8553485" y="0"/>
                  </a:lnTo>
                  <a:lnTo>
                    <a:pt x="8563010" y="0"/>
                  </a:lnTo>
                  <a:lnTo>
                    <a:pt x="8563010" y="9524"/>
                  </a:lnTo>
                  <a:close/>
                </a:path>
                <a:path w="9865994" h="3846829">
                  <a:moveTo>
                    <a:pt x="8582060" y="9524"/>
                  </a:moveTo>
                  <a:lnTo>
                    <a:pt x="8572535" y="9524"/>
                  </a:lnTo>
                  <a:lnTo>
                    <a:pt x="8572535" y="0"/>
                  </a:lnTo>
                  <a:lnTo>
                    <a:pt x="8582060" y="0"/>
                  </a:lnTo>
                  <a:lnTo>
                    <a:pt x="8582060" y="9524"/>
                  </a:lnTo>
                  <a:close/>
                </a:path>
                <a:path w="9865994" h="3846829">
                  <a:moveTo>
                    <a:pt x="8601110" y="9524"/>
                  </a:moveTo>
                  <a:lnTo>
                    <a:pt x="8591585" y="9524"/>
                  </a:lnTo>
                  <a:lnTo>
                    <a:pt x="8591585" y="0"/>
                  </a:lnTo>
                  <a:lnTo>
                    <a:pt x="8601110" y="0"/>
                  </a:lnTo>
                  <a:lnTo>
                    <a:pt x="8601110" y="9524"/>
                  </a:lnTo>
                  <a:close/>
                </a:path>
                <a:path w="9865994" h="3846829">
                  <a:moveTo>
                    <a:pt x="8620160" y="9524"/>
                  </a:moveTo>
                  <a:lnTo>
                    <a:pt x="8610635" y="9524"/>
                  </a:lnTo>
                  <a:lnTo>
                    <a:pt x="8610635" y="0"/>
                  </a:lnTo>
                  <a:lnTo>
                    <a:pt x="8620160" y="0"/>
                  </a:lnTo>
                  <a:lnTo>
                    <a:pt x="8620160" y="9524"/>
                  </a:lnTo>
                  <a:close/>
                </a:path>
                <a:path w="9865994" h="3846829">
                  <a:moveTo>
                    <a:pt x="8639210" y="9524"/>
                  </a:moveTo>
                  <a:lnTo>
                    <a:pt x="8629685" y="9524"/>
                  </a:lnTo>
                  <a:lnTo>
                    <a:pt x="8629685" y="0"/>
                  </a:lnTo>
                  <a:lnTo>
                    <a:pt x="8639210" y="0"/>
                  </a:lnTo>
                  <a:lnTo>
                    <a:pt x="8639210" y="9524"/>
                  </a:lnTo>
                  <a:close/>
                </a:path>
                <a:path w="9865994" h="3846829">
                  <a:moveTo>
                    <a:pt x="8658260" y="9524"/>
                  </a:moveTo>
                  <a:lnTo>
                    <a:pt x="8648735" y="9524"/>
                  </a:lnTo>
                  <a:lnTo>
                    <a:pt x="8648735" y="0"/>
                  </a:lnTo>
                  <a:lnTo>
                    <a:pt x="8658260" y="0"/>
                  </a:lnTo>
                  <a:lnTo>
                    <a:pt x="8658260" y="9524"/>
                  </a:lnTo>
                  <a:close/>
                </a:path>
                <a:path w="9865994" h="3846829">
                  <a:moveTo>
                    <a:pt x="8677310" y="9524"/>
                  </a:moveTo>
                  <a:lnTo>
                    <a:pt x="8667785" y="9524"/>
                  </a:lnTo>
                  <a:lnTo>
                    <a:pt x="8667785" y="0"/>
                  </a:lnTo>
                  <a:lnTo>
                    <a:pt x="8677310" y="0"/>
                  </a:lnTo>
                  <a:lnTo>
                    <a:pt x="8677310" y="9524"/>
                  </a:lnTo>
                  <a:close/>
                </a:path>
                <a:path w="9865994" h="3846829">
                  <a:moveTo>
                    <a:pt x="8696360" y="9524"/>
                  </a:moveTo>
                  <a:lnTo>
                    <a:pt x="8686835" y="9524"/>
                  </a:lnTo>
                  <a:lnTo>
                    <a:pt x="8686835" y="0"/>
                  </a:lnTo>
                  <a:lnTo>
                    <a:pt x="8696360" y="0"/>
                  </a:lnTo>
                  <a:lnTo>
                    <a:pt x="8696360" y="9524"/>
                  </a:lnTo>
                  <a:close/>
                </a:path>
                <a:path w="9865994" h="3846829">
                  <a:moveTo>
                    <a:pt x="8715410" y="9524"/>
                  </a:moveTo>
                  <a:lnTo>
                    <a:pt x="8705885" y="9524"/>
                  </a:lnTo>
                  <a:lnTo>
                    <a:pt x="8705885" y="0"/>
                  </a:lnTo>
                  <a:lnTo>
                    <a:pt x="8715410" y="0"/>
                  </a:lnTo>
                  <a:lnTo>
                    <a:pt x="8715410" y="9524"/>
                  </a:lnTo>
                  <a:close/>
                </a:path>
                <a:path w="9865994" h="3846829">
                  <a:moveTo>
                    <a:pt x="8734460" y="9524"/>
                  </a:moveTo>
                  <a:lnTo>
                    <a:pt x="8724935" y="9524"/>
                  </a:lnTo>
                  <a:lnTo>
                    <a:pt x="8724935" y="0"/>
                  </a:lnTo>
                  <a:lnTo>
                    <a:pt x="8734460" y="0"/>
                  </a:lnTo>
                  <a:lnTo>
                    <a:pt x="8734460" y="9524"/>
                  </a:lnTo>
                  <a:close/>
                </a:path>
                <a:path w="9865994" h="3846829">
                  <a:moveTo>
                    <a:pt x="8753510" y="9524"/>
                  </a:moveTo>
                  <a:lnTo>
                    <a:pt x="8743985" y="9524"/>
                  </a:lnTo>
                  <a:lnTo>
                    <a:pt x="8743985" y="0"/>
                  </a:lnTo>
                  <a:lnTo>
                    <a:pt x="8753510" y="0"/>
                  </a:lnTo>
                  <a:lnTo>
                    <a:pt x="8753510" y="9524"/>
                  </a:lnTo>
                  <a:close/>
                </a:path>
                <a:path w="9865994" h="3846829">
                  <a:moveTo>
                    <a:pt x="8772560" y="9524"/>
                  </a:moveTo>
                  <a:lnTo>
                    <a:pt x="8763035" y="9524"/>
                  </a:lnTo>
                  <a:lnTo>
                    <a:pt x="8763035" y="0"/>
                  </a:lnTo>
                  <a:lnTo>
                    <a:pt x="8772560" y="0"/>
                  </a:lnTo>
                  <a:lnTo>
                    <a:pt x="8772560" y="9524"/>
                  </a:lnTo>
                  <a:close/>
                </a:path>
                <a:path w="9865994" h="3846829">
                  <a:moveTo>
                    <a:pt x="8791610" y="9524"/>
                  </a:moveTo>
                  <a:lnTo>
                    <a:pt x="8782085" y="9524"/>
                  </a:lnTo>
                  <a:lnTo>
                    <a:pt x="8782085" y="0"/>
                  </a:lnTo>
                  <a:lnTo>
                    <a:pt x="8791610" y="0"/>
                  </a:lnTo>
                  <a:lnTo>
                    <a:pt x="8791610" y="9524"/>
                  </a:lnTo>
                  <a:close/>
                </a:path>
                <a:path w="9865994" h="3846829">
                  <a:moveTo>
                    <a:pt x="8810660" y="9524"/>
                  </a:moveTo>
                  <a:lnTo>
                    <a:pt x="8801135" y="9524"/>
                  </a:lnTo>
                  <a:lnTo>
                    <a:pt x="8801135" y="0"/>
                  </a:lnTo>
                  <a:lnTo>
                    <a:pt x="8810660" y="0"/>
                  </a:lnTo>
                  <a:lnTo>
                    <a:pt x="8810660" y="9524"/>
                  </a:lnTo>
                  <a:close/>
                </a:path>
                <a:path w="9865994" h="3846829">
                  <a:moveTo>
                    <a:pt x="8829710" y="9524"/>
                  </a:moveTo>
                  <a:lnTo>
                    <a:pt x="8820185" y="9524"/>
                  </a:lnTo>
                  <a:lnTo>
                    <a:pt x="8820185" y="0"/>
                  </a:lnTo>
                  <a:lnTo>
                    <a:pt x="8829710" y="0"/>
                  </a:lnTo>
                  <a:lnTo>
                    <a:pt x="8829710" y="9524"/>
                  </a:lnTo>
                  <a:close/>
                </a:path>
                <a:path w="9865994" h="3846829">
                  <a:moveTo>
                    <a:pt x="8848760" y="9524"/>
                  </a:moveTo>
                  <a:lnTo>
                    <a:pt x="8839235" y="9524"/>
                  </a:lnTo>
                  <a:lnTo>
                    <a:pt x="8839235" y="0"/>
                  </a:lnTo>
                  <a:lnTo>
                    <a:pt x="8848760" y="0"/>
                  </a:lnTo>
                  <a:lnTo>
                    <a:pt x="8848760" y="9524"/>
                  </a:lnTo>
                  <a:close/>
                </a:path>
                <a:path w="9865994" h="3846829">
                  <a:moveTo>
                    <a:pt x="8867810" y="9524"/>
                  </a:moveTo>
                  <a:lnTo>
                    <a:pt x="8858285" y="9524"/>
                  </a:lnTo>
                  <a:lnTo>
                    <a:pt x="8858285" y="0"/>
                  </a:lnTo>
                  <a:lnTo>
                    <a:pt x="8867810" y="0"/>
                  </a:lnTo>
                  <a:lnTo>
                    <a:pt x="8867810" y="9524"/>
                  </a:lnTo>
                  <a:close/>
                </a:path>
                <a:path w="9865994" h="3846829">
                  <a:moveTo>
                    <a:pt x="8886860" y="9524"/>
                  </a:moveTo>
                  <a:lnTo>
                    <a:pt x="8877335" y="9524"/>
                  </a:lnTo>
                  <a:lnTo>
                    <a:pt x="8877335" y="0"/>
                  </a:lnTo>
                  <a:lnTo>
                    <a:pt x="8886860" y="0"/>
                  </a:lnTo>
                  <a:lnTo>
                    <a:pt x="8886860" y="9524"/>
                  </a:lnTo>
                  <a:close/>
                </a:path>
                <a:path w="9865994" h="3846829">
                  <a:moveTo>
                    <a:pt x="8905910" y="9524"/>
                  </a:moveTo>
                  <a:lnTo>
                    <a:pt x="8896385" y="9524"/>
                  </a:lnTo>
                  <a:lnTo>
                    <a:pt x="8896385" y="0"/>
                  </a:lnTo>
                  <a:lnTo>
                    <a:pt x="8905910" y="0"/>
                  </a:lnTo>
                  <a:lnTo>
                    <a:pt x="8905910" y="9524"/>
                  </a:lnTo>
                  <a:close/>
                </a:path>
                <a:path w="9865994" h="3846829">
                  <a:moveTo>
                    <a:pt x="8924960" y="9524"/>
                  </a:moveTo>
                  <a:lnTo>
                    <a:pt x="8915435" y="9524"/>
                  </a:lnTo>
                  <a:lnTo>
                    <a:pt x="8915435" y="0"/>
                  </a:lnTo>
                  <a:lnTo>
                    <a:pt x="8924960" y="0"/>
                  </a:lnTo>
                  <a:lnTo>
                    <a:pt x="8924960" y="9524"/>
                  </a:lnTo>
                  <a:close/>
                </a:path>
                <a:path w="9865994" h="3846829">
                  <a:moveTo>
                    <a:pt x="8944010" y="9524"/>
                  </a:moveTo>
                  <a:lnTo>
                    <a:pt x="8934485" y="9524"/>
                  </a:lnTo>
                  <a:lnTo>
                    <a:pt x="8934485" y="0"/>
                  </a:lnTo>
                  <a:lnTo>
                    <a:pt x="8944010" y="0"/>
                  </a:lnTo>
                  <a:lnTo>
                    <a:pt x="8944010" y="9524"/>
                  </a:lnTo>
                  <a:close/>
                </a:path>
                <a:path w="9865994" h="3846829">
                  <a:moveTo>
                    <a:pt x="8963060" y="9524"/>
                  </a:moveTo>
                  <a:lnTo>
                    <a:pt x="8953535" y="9524"/>
                  </a:lnTo>
                  <a:lnTo>
                    <a:pt x="8953535" y="0"/>
                  </a:lnTo>
                  <a:lnTo>
                    <a:pt x="8963060" y="0"/>
                  </a:lnTo>
                  <a:lnTo>
                    <a:pt x="8963060" y="9524"/>
                  </a:lnTo>
                  <a:close/>
                </a:path>
                <a:path w="9865994" h="3846829">
                  <a:moveTo>
                    <a:pt x="8982110" y="9524"/>
                  </a:moveTo>
                  <a:lnTo>
                    <a:pt x="8972585" y="9524"/>
                  </a:lnTo>
                  <a:lnTo>
                    <a:pt x="8972585" y="0"/>
                  </a:lnTo>
                  <a:lnTo>
                    <a:pt x="8982110" y="0"/>
                  </a:lnTo>
                  <a:lnTo>
                    <a:pt x="8982110" y="9524"/>
                  </a:lnTo>
                  <a:close/>
                </a:path>
                <a:path w="9865994" h="3846829">
                  <a:moveTo>
                    <a:pt x="9001160" y="9524"/>
                  </a:moveTo>
                  <a:lnTo>
                    <a:pt x="8991635" y="9524"/>
                  </a:lnTo>
                  <a:lnTo>
                    <a:pt x="8991635" y="0"/>
                  </a:lnTo>
                  <a:lnTo>
                    <a:pt x="9001160" y="0"/>
                  </a:lnTo>
                  <a:lnTo>
                    <a:pt x="9001160" y="9524"/>
                  </a:lnTo>
                  <a:close/>
                </a:path>
                <a:path w="9865994" h="3846829">
                  <a:moveTo>
                    <a:pt x="9020210" y="9524"/>
                  </a:moveTo>
                  <a:lnTo>
                    <a:pt x="9010685" y="9524"/>
                  </a:lnTo>
                  <a:lnTo>
                    <a:pt x="9010685" y="0"/>
                  </a:lnTo>
                  <a:lnTo>
                    <a:pt x="9020210" y="0"/>
                  </a:lnTo>
                  <a:lnTo>
                    <a:pt x="9020210" y="9524"/>
                  </a:lnTo>
                  <a:close/>
                </a:path>
                <a:path w="9865994" h="3846829">
                  <a:moveTo>
                    <a:pt x="9039260" y="9524"/>
                  </a:moveTo>
                  <a:lnTo>
                    <a:pt x="9029735" y="9524"/>
                  </a:lnTo>
                  <a:lnTo>
                    <a:pt x="9029735" y="0"/>
                  </a:lnTo>
                  <a:lnTo>
                    <a:pt x="9039260" y="0"/>
                  </a:lnTo>
                  <a:lnTo>
                    <a:pt x="9039260" y="9524"/>
                  </a:lnTo>
                  <a:close/>
                </a:path>
                <a:path w="9865994" h="3846829">
                  <a:moveTo>
                    <a:pt x="9058310" y="9524"/>
                  </a:moveTo>
                  <a:lnTo>
                    <a:pt x="9048785" y="9524"/>
                  </a:lnTo>
                  <a:lnTo>
                    <a:pt x="9048785" y="0"/>
                  </a:lnTo>
                  <a:lnTo>
                    <a:pt x="9058310" y="0"/>
                  </a:lnTo>
                  <a:lnTo>
                    <a:pt x="9058310" y="9524"/>
                  </a:lnTo>
                  <a:close/>
                </a:path>
                <a:path w="9865994" h="3846829">
                  <a:moveTo>
                    <a:pt x="9077360" y="9524"/>
                  </a:moveTo>
                  <a:lnTo>
                    <a:pt x="9067835" y="9524"/>
                  </a:lnTo>
                  <a:lnTo>
                    <a:pt x="9067835" y="0"/>
                  </a:lnTo>
                  <a:lnTo>
                    <a:pt x="9077360" y="0"/>
                  </a:lnTo>
                  <a:lnTo>
                    <a:pt x="9077360" y="9524"/>
                  </a:lnTo>
                  <a:close/>
                </a:path>
                <a:path w="9865994" h="3846829">
                  <a:moveTo>
                    <a:pt x="9096410" y="9524"/>
                  </a:moveTo>
                  <a:lnTo>
                    <a:pt x="9086885" y="9524"/>
                  </a:lnTo>
                  <a:lnTo>
                    <a:pt x="9086885" y="0"/>
                  </a:lnTo>
                  <a:lnTo>
                    <a:pt x="9096410" y="0"/>
                  </a:lnTo>
                  <a:lnTo>
                    <a:pt x="9096410" y="9524"/>
                  </a:lnTo>
                  <a:close/>
                </a:path>
                <a:path w="9865994" h="3846829">
                  <a:moveTo>
                    <a:pt x="9115460" y="9524"/>
                  </a:moveTo>
                  <a:lnTo>
                    <a:pt x="9105935" y="9524"/>
                  </a:lnTo>
                  <a:lnTo>
                    <a:pt x="9105935" y="0"/>
                  </a:lnTo>
                  <a:lnTo>
                    <a:pt x="9115460" y="0"/>
                  </a:lnTo>
                  <a:lnTo>
                    <a:pt x="9115460" y="9524"/>
                  </a:lnTo>
                  <a:close/>
                </a:path>
                <a:path w="9865994" h="3846829">
                  <a:moveTo>
                    <a:pt x="9134510" y="9524"/>
                  </a:moveTo>
                  <a:lnTo>
                    <a:pt x="9124985" y="9524"/>
                  </a:lnTo>
                  <a:lnTo>
                    <a:pt x="9124985" y="0"/>
                  </a:lnTo>
                  <a:lnTo>
                    <a:pt x="9134510" y="0"/>
                  </a:lnTo>
                  <a:lnTo>
                    <a:pt x="9134510" y="9524"/>
                  </a:lnTo>
                  <a:close/>
                </a:path>
                <a:path w="9865994" h="3846829">
                  <a:moveTo>
                    <a:pt x="9153560" y="9524"/>
                  </a:moveTo>
                  <a:lnTo>
                    <a:pt x="9144035" y="9524"/>
                  </a:lnTo>
                  <a:lnTo>
                    <a:pt x="9144035" y="0"/>
                  </a:lnTo>
                  <a:lnTo>
                    <a:pt x="9153560" y="0"/>
                  </a:lnTo>
                  <a:lnTo>
                    <a:pt x="9153560" y="9524"/>
                  </a:lnTo>
                  <a:close/>
                </a:path>
                <a:path w="9865994" h="3846829">
                  <a:moveTo>
                    <a:pt x="9172610" y="9524"/>
                  </a:moveTo>
                  <a:lnTo>
                    <a:pt x="9163085" y="9524"/>
                  </a:lnTo>
                  <a:lnTo>
                    <a:pt x="9163085" y="0"/>
                  </a:lnTo>
                  <a:lnTo>
                    <a:pt x="9172610" y="0"/>
                  </a:lnTo>
                  <a:lnTo>
                    <a:pt x="9172610" y="9524"/>
                  </a:lnTo>
                  <a:close/>
                </a:path>
                <a:path w="9865994" h="3846829">
                  <a:moveTo>
                    <a:pt x="9191660" y="9524"/>
                  </a:moveTo>
                  <a:lnTo>
                    <a:pt x="9182135" y="9524"/>
                  </a:lnTo>
                  <a:lnTo>
                    <a:pt x="9182135" y="0"/>
                  </a:lnTo>
                  <a:lnTo>
                    <a:pt x="9191660" y="0"/>
                  </a:lnTo>
                  <a:lnTo>
                    <a:pt x="9191660" y="9524"/>
                  </a:lnTo>
                  <a:close/>
                </a:path>
                <a:path w="9865994" h="3846829">
                  <a:moveTo>
                    <a:pt x="9210710" y="9524"/>
                  </a:moveTo>
                  <a:lnTo>
                    <a:pt x="9201185" y="9524"/>
                  </a:lnTo>
                  <a:lnTo>
                    <a:pt x="9201185" y="0"/>
                  </a:lnTo>
                  <a:lnTo>
                    <a:pt x="9210710" y="0"/>
                  </a:lnTo>
                  <a:lnTo>
                    <a:pt x="9210710" y="9524"/>
                  </a:lnTo>
                  <a:close/>
                </a:path>
                <a:path w="9865994" h="3846829">
                  <a:moveTo>
                    <a:pt x="9229760" y="9524"/>
                  </a:moveTo>
                  <a:lnTo>
                    <a:pt x="9220235" y="9524"/>
                  </a:lnTo>
                  <a:lnTo>
                    <a:pt x="9220235" y="0"/>
                  </a:lnTo>
                  <a:lnTo>
                    <a:pt x="9229760" y="0"/>
                  </a:lnTo>
                  <a:lnTo>
                    <a:pt x="9229760" y="9524"/>
                  </a:lnTo>
                  <a:close/>
                </a:path>
                <a:path w="9865994" h="3846829">
                  <a:moveTo>
                    <a:pt x="9248810" y="9524"/>
                  </a:moveTo>
                  <a:lnTo>
                    <a:pt x="9239285" y="9524"/>
                  </a:lnTo>
                  <a:lnTo>
                    <a:pt x="9239285" y="0"/>
                  </a:lnTo>
                  <a:lnTo>
                    <a:pt x="9248810" y="0"/>
                  </a:lnTo>
                  <a:lnTo>
                    <a:pt x="9248810" y="9524"/>
                  </a:lnTo>
                  <a:close/>
                </a:path>
                <a:path w="9865994" h="3846829">
                  <a:moveTo>
                    <a:pt x="9267860" y="9524"/>
                  </a:moveTo>
                  <a:lnTo>
                    <a:pt x="9258335" y="9524"/>
                  </a:lnTo>
                  <a:lnTo>
                    <a:pt x="9258335" y="0"/>
                  </a:lnTo>
                  <a:lnTo>
                    <a:pt x="9267860" y="0"/>
                  </a:lnTo>
                  <a:lnTo>
                    <a:pt x="9267860" y="9524"/>
                  </a:lnTo>
                  <a:close/>
                </a:path>
                <a:path w="9865994" h="3846829">
                  <a:moveTo>
                    <a:pt x="9286910" y="9524"/>
                  </a:moveTo>
                  <a:lnTo>
                    <a:pt x="9277385" y="9524"/>
                  </a:lnTo>
                  <a:lnTo>
                    <a:pt x="9277385" y="0"/>
                  </a:lnTo>
                  <a:lnTo>
                    <a:pt x="9286910" y="0"/>
                  </a:lnTo>
                  <a:lnTo>
                    <a:pt x="9286910" y="9524"/>
                  </a:lnTo>
                  <a:close/>
                </a:path>
                <a:path w="9865994" h="3846829">
                  <a:moveTo>
                    <a:pt x="9305960" y="9524"/>
                  </a:moveTo>
                  <a:lnTo>
                    <a:pt x="9296435" y="9524"/>
                  </a:lnTo>
                  <a:lnTo>
                    <a:pt x="9296435" y="0"/>
                  </a:lnTo>
                  <a:lnTo>
                    <a:pt x="9305960" y="0"/>
                  </a:lnTo>
                  <a:lnTo>
                    <a:pt x="9305960" y="9524"/>
                  </a:lnTo>
                  <a:close/>
                </a:path>
                <a:path w="9865994" h="3846829">
                  <a:moveTo>
                    <a:pt x="9325010" y="9524"/>
                  </a:moveTo>
                  <a:lnTo>
                    <a:pt x="9315485" y="9524"/>
                  </a:lnTo>
                  <a:lnTo>
                    <a:pt x="9315485" y="0"/>
                  </a:lnTo>
                  <a:lnTo>
                    <a:pt x="9325010" y="0"/>
                  </a:lnTo>
                  <a:lnTo>
                    <a:pt x="9325010" y="9524"/>
                  </a:lnTo>
                  <a:close/>
                </a:path>
                <a:path w="9865994" h="3846829">
                  <a:moveTo>
                    <a:pt x="9344060" y="9524"/>
                  </a:moveTo>
                  <a:lnTo>
                    <a:pt x="9334535" y="9524"/>
                  </a:lnTo>
                  <a:lnTo>
                    <a:pt x="9334535" y="0"/>
                  </a:lnTo>
                  <a:lnTo>
                    <a:pt x="9344060" y="0"/>
                  </a:lnTo>
                  <a:lnTo>
                    <a:pt x="9344060" y="9524"/>
                  </a:lnTo>
                  <a:close/>
                </a:path>
                <a:path w="9865994" h="3846829">
                  <a:moveTo>
                    <a:pt x="9363110" y="9524"/>
                  </a:moveTo>
                  <a:lnTo>
                    <a:pt x="9353585" y="9524"/>
                  </a:lnTo>
                  <a:lnTo>
                    <a:pt x="9353585" y="0"/>
                  </a:lnTo>
                  <a:lnTo>
                    <a:pt x="9363110" y="0"/>
                  </a:lnTo>
                  <a:lnTo>
                    <a:pt x="9363110" y="9524"/>
                  </a:lnTo>
                  <a:close/>
                </a:path>
                <a:path w="9865994" h="3846829">
                  <a:moveTo>
                    <a:pt x="9382160" y="9524"/>
                  </a:moveTo>
                  <a:lnTo>
                    <a:pt x="9372635" y="9524"/>
                  </a:lnTo>
                  <a:lnTo>
                    <a:pt x="9372635" y="0"/>
                  </a:lnTo>
                  <a:lnTo>
                    <a:pt x="9382160" y="0"/>
                  </a:lnTo>
                  <a:lnTo>
                    <a:pt x="9382160" y="9524"/>
                  </a:lnTo>
                  <a:close/>
                </a:path>
                <a:path w="9865994" h="3846829">
                  <a:moveTo>
                    <a:pt x="9401210" y="9524"/>
                  </a:moveTo>
                  <a:lnTo>
                    <a:pt x="9391685" y="9524"/>
                  </a:lnTo>
                  <a:lnTo>
                    <a:pt x="9391685" y="0"/>
                  </a:lnTo>
                  <a:lnTo>
                    <a:pt x="9401210" y="0"/>
                  </a:lnTo>
                  <a:lnTo>
                    <a:pt x="9401210" y="9524"/>
                  </a:lnTo>
                  <a:close/>
                </a:path>
                <a:path w="9865994" h="3846829">
                  <a:moveTo>
                    <a:pt x="9420260" y="9524"/>
                  </a:moveTo>
                  <a:lnTo>
                    <a:pt x="9410735" y="9524"/>
                  </a:lnTo>
                  <a:lnTo>
                    <a:pt x="9410735" y="0"/>
                  </a:lnTo>
                  <a:lnTo>
                    <a:pt x="9420260" y="0"/>
                  </a:lnTo>
                  <a:lnTo>
                    <a:pt x="9420260" y="9524"/>
                  </a:lnTo>
                  <a:close/>
                </a:path>
                <a:path w="9865994" h="3846829">
                  <a:moveTo>
                    <a:pt x="9439310" y="9524"/>
                  </a:moveTo>
                  <a:lnTo>
                    <a:pt x="9429785" y="9524"/>
                  </a:lnTo>
                  <a:lnTo>
                    <a:pt x="9429785" y="0"/>
                  </a:lnTo>
                  <a:lnTo>
                    <a:pt x="9439310" y="0"/>
                  </a:lnTo>
                  <a:lnTo>
                    <a:pt x="9439310" y="9524"/>
                  </a:lnTo>
                  <a:close/>
                </a:path>
                <a:path w="9865994" h="3846829">
                  <a:moveTo>
                    <a:pt x="9458360" y="9524"/>
                  </a:moveTo>
                  <a:lnTo>
                    <a:pt x="9448835" y="9524"/>
                  </a:lnTo>
                  <a:lnTo>
                    <a:pt x="9448835" y="0"/>
                  </a:lnTo>
                  <a:lnTo>
                    <a:pt x="9458360" y="0"/>
                  </a:lnTo>
                  <a:lnTo>
                    <a:pt x="9458360" y="9524"/>
                  </a:lnTo>
                  <a:close/>
                </a:path>
                <a:path w="9865994" h="3846829">
                  <a:moveTo>
                    <a:pt x="9477410" y="9524"/>
                  </a:moveTo>
                  <a:lnTo>
                    <a:pt x="9467885" y="9524"/>
                  </a:lnTo>
                  <a:lnTo>
                    <a:pt x="9467885" y="0"/>
                  </a:lnTo>
                  <a:lnTo>
                    <a:pt x="9477410" y="0"/>
                  </a:lnTo>
                  <a:lnTo>
                    <a:pt x="9477410" y="9524"/>
                  </a:lnTo>
                  <a:close/>
                </a:path>
                <a:path w="9865994" h="3846829">
                  <a:moveTo>
                    <a:pt x="9496460" y="9524"/>
                  </a:moveTo>
                  <a:lnTo>
                    <a:pt x="9486935" y="9524"/>
                  </a:lnTo>
                  <a:lnTo>
                    <a:pt x="9486935" y="0"/>
                  </a:lnTo>
                  <a:lnTo>
                    <a:pt x="9496460" y="0"/>
                  </a:lnTo>
                  <a:lnTo>
                    <a:pt x="9496460" y="9524"/>
                  </a:lnTo>
                  <a:close/>
                </a:path>
                <a:path w="9865994" h="3846829">
                  <a:moveTo>
                    <a:pt x="9515510" y="9524"/>
                  </a:moveTo>
                  <a:lnTo>
                    <a:pt x="9505985" y="9524"/>
                  </a:lnTo>
                  <a:lnTo>
                    <a:pt x="9505985" y="0"/>
                  </a:lnTo>
                  <a:lnTo>
                    <a:pt x="9515510" y="0"/>
                  </a:lnTo>
                  <a:lnTo>
                    <a:pt x="9515510" y="9524"/>
                  </a:lnTo>
                  <a:close/>
                </a:path>
                <a:path w="9865994" h="3846829">
                  <a:moveTo>
                    <a:pt x="9534560" y="9524"/>
                  </a:moveTo>
                  <a:lnTo>
                    <a:pt x="9525035" y="9524"/>
                  </a:lnTo>
                  <a:lnTo>
                    <a:pt x="9525035" y="0"/>
                  </a:lnTo>
                  <a:lnTo>
                    <a:pt x="9534560" y="0"/>
                  </a:lnTo>
                  <a:lnTo>
                    <a:pt x="9534560" y="9524"/>
                  </a:lnTo>
                  <a:close/>
                </a:path>
                <a:path w="9865994" h="3846829">
                  <a:moveTo>
                    <a:pt x="9553610" y="9524"/>
                  </a:moveTo>
                  <a:lnTo>
                    <a:pt x="9544085" y="9524"/>
                  </a:lnTo>
                  <a:lnTo>
                    <a:pt x="9544085" y="0"/>
                  </a:lnTo>
                  <a:lnTo>
                    <a:pt x="9553610" y="0"/>
                  </a:lnTo>
                  <a:lnTo>
                    <a:pt x="9553610" y="9524"/>
                  </a:lnTo>
                  <a:close/>
                </a:path>
                <a:path w="9865994" h="3846829">
                  <a:moveTo>
                    <a:pt x="9572660" y="9524"/>
                  </a:moveTo>
                  <a:lnTo>
                    <a:pt x="9563135" y="9524"/>
                  </a:lnTo>
                  <a:lnTo>
                    <a:pt x="9563135" y="0"/>
                  </a:lnTo>
                  <a:lnTo>
                    <a:pt x="9572660" y="0"/>
                  </a:lnTo>
                  <a:lnTo>
                    <a:pt x="9572660" y="9524"/>
                  </a:lnTo>
                  <a:close/>
                </a:path>
                <a:path w="9865994" h="3846829">
                  <a:moveTo>
                    <a:pt x="9591394" y="9777"/>
                  </a:moveTo>
                  <a:lnTo>
                    <a:pt x="9588305" y="9645"/>
                  </a:lnTo>
                  <a:lnTo>
                    <a:pt x="9585215" y="9564"/>
                  </a:lnTo>
                  <a:lnTo>
                    <a:pt x="9582122" y="9536"/>
                  </a:lnTo>
                  <a:lnTo>
                    <a:pt x="9582208" y="199"/>
                  </a:lnTo>
                  <a:lnTo>
                    <a:pt x="9591771" y="956"/>
                  </a:lnTo>
                  <a:lnTo>
                    <a:pt x="9591394" y="9777"/>
                  </a:lnTo>
                  <a:close/>
                </a:path>
                <a:path w="9865994" h="3846829">
                  <a:moveTo>
                    <a:pt x="9609807" y="11182"/>
                  </a:moveTo>
                  <a:lnTo>
                    <a:pt x="9606751" y="10845"/>
                  </a:lnTo>
                  <a:lnTo>
                    <a:pt x="9603690" y="10560"/>
                  </a:lnTo>
                  <a:lnTo>
                    <a:pt x="9600625" y="10326"/>
                  </a:lnTo>
                  <a:lnTo>
                    <a:pt x="9601283" y="1708"/>
                  </a:lnTo>
                  <a:lnTo>
                    <a:pt x="9610767" y="2459"/>
                  </a:lnTo>
                  <a:lnTo>
                    <a:pt x="9609807" y="11182"/>
                  </a:lnTo>
                  <a:close/>
                </a:path>
                <a:path w="9865994" h="3846829">
                  <a:moveTo>
                    <a:pt x="9627998" y="13799"/>
                  </a:moveTo>
                  <a:lnTo>
                    <a:pt x="9624984" y="13262"/>
                  </a:lnTo>
                  <a:lnTo>
                    <a:pt x="9621962" y="12776"/>
                  </a:lnTo>
                  <a:lnTo>
                    <a:pt x="9618933" y="12340"/>
                  </a:lnTo>
                  <a:lnTo>
                    <a:pt x="9620248" y="3210"/>
                  </a:lnTo>
                  <a:lnTo>
                    <a:pt x="9624664" y="3559"/>
                  </a:lnTo>
                  <a:lnTo>
                    <a:pt x="9629609" y="4750"/>
                  </a:lnTo>
                  <a:lnTo>
                    <a:pt x="9627998" y="13799"/>
                  </a:lnTo>
                  <a:close/>
                </a:path>
                <a:path w="9865994" h="3846829">
                  <a:moveTo>
                    <a:pt x="9646027" y="17634"/>
                  </a:moveTo>
                  <a:lnTo>
                    <a:pt x="9643038" y="16893"/>
                  </a:lnTo>
                  <a:lnTo>
                    <a:pt x="9640037" y="16202"/>
                  </a:lnTo>
                  <a:lnTo>
                    <a:pt x="9637025" y="15562"/>
                  </a:lnTo>
                  <a:lnTo>
                    <a:pt x="9638850" y="6976"/>
                  </a:lnTo>
                  <a:lnTo>
                    <a:pt x="9648116" y="9208"/>
                  </a:lnTo>
                  <a:lnTo>
                    <a:pt x="9646027" y="17634"/>
                  </a:lnTo>
                  <a:close/>
                </a:path>
                <a:path w="9865994" h="3846829">
                  <a:moveTo>
                    <a:pt x="9663771" y="22666"/>
                  </a:moveTo>
                  <a:lnTo>
                    <a:pt x="9660846" y="21729"/>
                  </a:lnTo>
                  <a:lnTo>
                    <a:pt x="9657904" y="20842"/>
                  </a:lnTo>
                  <a:lnTo>
                    <a:pt x="9654946" y="20003"/>
                  </a:lnTo>
                  <a:lnTo>
                    <a:pt x="9657375" y="11438"/>
                  </a:lnTo>
                  <a:lnTo>
                    <a:pt x="9666650" y="13672"/>
                  </a:lnTo>
                  <a:lnTo>
                    <a:pt x="9663771" y="22666"/>
                  </a:lnTo>
                  <a:close/>
                </a:path>
                <a:path w="9865994" h="3846829">
                  <a:moveTo>
                    <a:pt x="9681118" y="28862"/>
                  </a:moveTo>
                  <a:lnTo>
                    <a:pt x="9678260" y="27732"/>
                  </a:lnTo>
                  <a:lnTo>
                    <a:pt x="9675386" y="26651"/>
                  </a:lnTo>
                  <a:lnTo>
                    <a:pt x="9672498" y="25620"/>
                  </a:lnTo>
                  <a:lnTo>
                    <a:pt x="9675541" y="17099"/>
                  </a:lnTo>
                  <a:lnTo>
                    <a:pt x="9684328" y="20739"/>
                  </a:lnTo>
                  <a:lnTo>
                    <a:pt x="9681118" y="28862"/>
                  </a:lnTo>
                  <a:close/>
                </a:path>
                <a:path w="9865994" h="3846829">
                  <a:moveTo>
                    <a:pt x="9698008" y="36198"/>
                  </a:moveTo>
                  <a:lnTo>
                    <a:pt x="9695235" y="34881"/>
                  </a:lnTo>
                  <a:lnTo>
                    <a:pt x="9692440" y="33612"/>
                  </a:lnTo>
                  <a:lnTo>
                    <a:pt x="9689623" y="32389"/>
                  </a:lnTo>
                  <a:lnTo>
                    <a:pt x="9693104" y="24374"/>
                  </a:lnTo>
                  <a:lnTo>
                    <a:pt x="9701891" y="28014"/>
                  </a:lnTo>
                  <a:lnTo>
                    <a:pt x="9698008" y="36198"/>
                  </a:lnTo>
                  <a:close/>
                </a:path>
                <a:path w="9865994" h="3846829">
                  <a:moveTo>
                    <a:pt x="9714385" y="44649"/>
                  </a:moveTo>
                  <a:lnTo>
                    <a:pt x="9711699" y="43148"/>
                  </a:lnTo>
                  <a:lnTo>
                    <a:pt x="9708993" y="41693"/>
                  </a:lnTo>
                  <a:lnTo>
                    <a:pt x="9706264" y="40285"/>
                  </a:lnTo>
                  <a:lnTo>
                    <a:pt x="9710602" y="31879"/>
                  </a:lnTo>
                  <a:lnTo>
                    <a:pt x="9718740" y="36858"/>
                  </a:lnTo>
                  <a:lnTo>
                    <a:pt x="9714385" y="44649"/>
                  </a:lnTo>
                  <a:close/>
                </a:path>
                <a:path w="9865994" h="3846829">
                  <a:moveTo>
                    <a:pt x="9730190" y="54193"/>
                  </a:moveTo>
                  <a:lnTo>
                    <a:pt x="9727609" y="52514"/>
                  </a:lnTo>
                  <a:lnTo>
                    <a:pt x="9725000" y="50879"/>
                  </a:lnTo>
                  <a:lnTo>
                    <a:pt x="9722362" y="49286"/>
                  </a:lnTo>
                  <a:lnTo>
                    <a:pt x="9726865" y="41829"/>
                  </a:lnTo>
                  <a:lnTo>
                    <a:pt x="9734996" y="46803"/>
                  </a:lnTo>
                  <a:lnTo>
                    <a:pt x="9730190" y="54193"/>
                  </a:lnTo>
                  <a:close/>
                </a:path>
                <a:path w="9865994" h="3846829">
                  <a:moveTo>
                    <a:pt x="9745251" y="64718"/>
                  </a:moveTo>
                  <a:lnTo>
                    <a:pt x="9742801" y="62881"/>
                  </a:lnTo>
                  <a:lnTo>
                    <a:pt x="9740322" y="61086"/>
                  </a:lnTo>
                  <a:lnTo>
                    <a:pt x="9737815" y="59334"/>
                  </a:lnTo>
                  <a:lnTo>
                    <a:pt x="9743104" y="51764"/>
                  </a:lnTo>
                  <a:lnTo>
                    <a:pt x="9747432" y="54412"/>
                  </a:lnTo>
                  <a:lnTo>
                    <a:pt x="9750814" y="57297"/>
                  </a:lnTo>
                  <a:lnTo>
                    <a:pt x="9745251" y="64718"/>
                  </a:lnTo>
                  <a:close/>
                </a:path>
                <a:path w="9865994" h="3846829">
                  <a:moveTo>
                    <a:pt x="9759613" y="76251"/>
                  </a:moveTo>
                  <a:lnTo>
                    <a:pt x="9757275" y="74242"/>
                  </a:lnTo>
                  <a:lnTo>
                    <a:pt x="9754910" y="72277"/>
                  </a:lnTo>
                  <a:lnTo>
                    <a:pt x="9752520" y="70358"/>
                  </a:lnTo>
                  <a:lnTo>
                    <a:pt x="9758049" y="63472"/>
                  </a:lnTo>
                  <a:lnTo>
                    <a:pt x="9765288" y="69648"/>
                  </a:lnTo>
                  <a:lnTo>
                    <a:pt x="9759613" y="76251"/>
                  </a:lnTo>
                  <a:close/>
                </a:path>
                <a:path w="9865994" h="3846829">
                  <a:moveTo>
                    <a:pt x="9773245" y="88785"/>
                  </a:moveTo>
                  <a:lnTo>
                    <a:pt x="9771039" y="86615"/>
                  </a:lnTo>
                  <a:lnTo>
                    <a:pt x="9768798" y="84485"/>
                  </a:lnTo>
                  <a:lnTo>
                    <a:pt x="9766525" y="82395"/>
                  </a:lnTo>
                  <a:lnTo>
                    <a:pt x="9772548" y="75844"/>
                  </a:lnTo>
                  <a:lnTo>
                    <a:pt x="9779848" y="82073"/>
                  </a:lnTo>
                  <a:lnTo>
                    <a:pt x="9773245" y="88785"/>
                  </a:lnTo>
                  <a:close/>
                </a:path>
                <a:path w="9865994" h="3846829">
                  <a:moveTo>
                    <a:pt x="9786027" y="102226"/>
                  </a:moveTo>
                  <a:lnTo>
                    <a:pt x="9783967" y="99909"/>
                  </a:lnTo>
                  <a:lnTo>
                    <a:pt x="9781878" y="97637"/>
                  </a:lnTo>
                  <a:lnTo>
                    <a:pt x="9779760" y="95410"/>
                  </a:lnTo>
                  <a:lnTo>
                    <a:pt x="9786376" y="89118"/>
                  </a:lnTo>
                  <a:lnTo>
                    <a:pt x="9792587" y="96396"/>
                  </a:lnTo>
                  <a:lnTo>
                    <a:pt x="9786027" y="102226"/>
                  </a:lnTo>
                  <a:close/>
                </a:path>
                <a:path w="9865994" h="3846829">
                  <a:moveTo>
                    <a:pt x="9797816" y="116412"/>
                  </a:moveTo>
                  <a:lnTo>
                    <a:pt x="9795941" y="113994"/>
                  </a:lnTo>
                  <a:lnTo>
                    <a:pt x="9794018" y="111600"/>
                  </a:lnTo>
                  <a:lnTo>
                    <a:pt x="9792048" y="109230"/>
                  </a:lnTo>
                  <a:lnTo>
                    <a:pt x="9798771" y="103644"/>
                  </a:lnTo>
                  <a:lnTo>
                    <a:pt x="9804946" y="110879"/>
                  </a:lnTo>
                  <a:lnTo>
                    <a:pt x="9797816" y="116412"/>
                  </a:lnTo>
                  <a:close/>
                </a:path>
                <a:path w="9865994" h="3846829">
                  <a:moveTo>
                    <a:pt x="9808583" y="131284"/>
                  </a:moveTo>
                  <a:lnTo>
                    <a:pt x="9806867" y="128740"/>
                  </a:lnTo>
                  <a:lnTo>
                    <a:pt x="9805116" y="126233"/>
                  </a:lnTo>
                  <a:lnTo>
                    <a:pt x="9803329" y="123766"/>
                  </a:lnTo>
                  <a:lnTo>
                    <a:pt x="9811106" y="118134"/>
                  </a:lnTo>
                  <a:lnTo>
                    <a:pt x="9816064" y="126238"/>
                  </a:lnTo>
                  <a:lnTo>
                    <a:pt x="9808583" y="131284"/>
                  </a:lnTo>
                  <a:close/>
                </a:path>
                <a:path w="9865994" h="3846829">
                  <a:moveTo>
                    <a:pt x="9818388" y="146925"/>
                  </a:moveTo>
                  <a:lnTo>
                    <a:pt x="9816848" y="144273"/>
                  </a:lnTo>
                  <a:lnTo>
                    <a:pt x="9815257" y="141639"/>
                  </a:lnTo>
                  <a:lnTo>
                    <a:pt x="9813616" y="139022"/>
                  </a:lnTo>
                  <a:lnTo>
                    <a:pt x="9821039" y="134369"/>
                  </a:lnTo>
                  <a:lnTo>
                    <a:pt x="9826011" y="142496"/>
                  </a:lnTo>
                  <a:lnTo>
                    <a:pt x="9818388" y="146925"/>
                  </a:lnTo>
                  <a:close/>
                </a:path>
                <a:path w="9865994" h="3846829">
                  <a:moveTo>
                    <a:pt x="9827116" y="163164"/>
                  </a:moveTo>
                  <a:lnTo>
                    <a:pt x="9825756" y="160419"/>
                  </a:lnTo>
                  <a:lnTo>
                    <a:pt x="9824348" y="157689"/>
                  </a:lnTo>
                  <a:lnTo>
                    <a:pt x="9822890" y="154975"/>
                  </a:lnTo>
                  <a:lnTo>
                    <a:pt x="9830985" y="150626"/>
                  </a:lnTo>
                  <a:lnTo>
                    <a:pt x="9834359" y="156141"/>
                  </a:lnTo>
                  <a:lnTo>
                    <a:pt x="9835540" y="158994"/>
                  </a:lnTo>
                  <a:lnTo>
                    <a:pt x="9827116" y="163164"/>
                  </a:lnTo>
                  <a:close/>
                </a:path>
                <a:path w="9865994" h="3846829">
                  <a:moveTo>
                    <a:pt x="9834735" y="179932"/>
                  </a:moveTo>
                  <a:lnTo>
                    <a:pt x="9833559" y="177095"/>
                  </a:lnTo>
                  <a:lnTo>
                    <a:pt x="9832336" y="174280"/>
                  </a:lnTo>
                  <a:lnTo>
                    <a:pt x="9831067" y="171487"/>
                  </a:lnTo>
                  <a:lnTo>
                    <a:pt x="9839187" y="167797"/>
                  </a:lnTo>
                  <a:lnTo>
                    <a:pt x="9842824" y="176577"/>
                  </a:lnTo>
                  <a:lnTo>
                    <a:pt x="9834735" y="179932"/>
                  </a:lnTo>
                  <a:close/>
                </a:path>
                <a:path w="9865994" h="3846829">
                  <a:moveTo>
                    <a:pt x="9841218" y="197169"/>
                  </a:moveTo>
                  <a:lnTo>
                    <a:pt x="9840198" y="194160"/>
                  </a:lnTo>
                  <a:lnTo>
                    <a:pt x="9839199" y="191362"/>
                  </a:lnTo>
                  <a:lnTo>
                    <a:pt x="9838121" y="188497"/>
                  </a:lnTo>
                  <a:lnTo>
                    <a:pt x="9846461" y="185358"/>
                  </a:lnTo>
                  <a:lnTo>
                    <a:pt x="9850107" y="194160"/>
                  </a:lnTo>
                  <a:lnTo>
                    <a:pt x="9841218" y="197169"/>
                  </a:lnTo>
                  <a:close/>
                </a:path>
                <a:path w="9865994" h="3846829">
                  <a:moveTo>
                    <a:pt x="9846546" y="214820"/>
                  </a:moveTo>
                  <a:lnTo>
                    <a:pt x="9845762" y="211869"/>
                  </a:lnTo>
                  <a:lnTo>
                    <a:pt x="9844923" y="208911"/>
                  </a:lnTo>
                  <a:lnTo>
                    <a:pt x="9844027" y="205946"/>
                  </a:lnTo>
                  <a:lnTo>
                    <a:pt x="9852852" y="203283"/>
                  </a:lnTo>
                  <a:lnTo>
                    <a:pt x="9855084" y="212550"/>
                  </a:lnTo>
                  <a:lnTo>
                    <a:pt x="9846546" y="214820"/>
                  </a:lnTo>
                  <a:close/>
                </a:path>
                <a:path w="9865994" h="3846829">
                  <a:moveTo>
                    <a:pt x="9850687" y="232810"/>
                  </a:moveTo>
                  <a:lnTo>
                    <a:pt x="9850100" y="229804"/>
                  </a:lnTo>
                  <a:lnTo>
                    <a:pt x="9849461" y="226794"/>
                  </a:lnTo>
                  <a:lnTo>
                    <a:pt x="9848767" y="223780"/>
                  </a:lnTo>
                  <a:lnTo>
                    <a:pt x="9857315" y="221812"/>
                  </a:lnTo>
                  <a:lnTo>
                    <a:pt x="9859547" y="231081"/>
                  </a:lnTo>
                  <a:lnTo>
                    <a:pt x="9850687" y="232810"/>
                  </a:lnTo>
                  <a:close/>
                </a:path>
                <a:path w="9865994" h="3846829">
                  <a:moveTo>
                    <a:pt x="9853605" y="250939"/>
                  </a:moveTo>
                  <a:lnTo>
                    <a:pt x="9853215" y="247874"/>
                  </a:lnTo>
                  <a:lnTo>
                    <a:pt x="9852779" y="244842"/>
                  </a:lnTo>
                  <a:lnTo>
                    <a:pt x="9852295" y="241843"/>
                  </a:lnTo>
                  <a:lnTo>
                    <a:pt x="9861772" y="240316"/>
                  </a:lnTo>
                  <a:lnTo>
                    <a:pt x="9861883" y="240779"/>
                  </a:lnTo>
                  <a:lnTo>
                    <a:pt x="9862597" y="249796"/>
                  </a:lnTo>
                  <a:lnTo>
                    <a:pt x="9853605" y="250939"/>
                  </a:lnTo>
                  <a:close/>
                </a:path>
                <a:path w="9865994" h="3846829">
                  <a:moveTo>
                    <a:pt x="9855316" y="269300"/>
                  </a:moveTo>
                  <a:lnTo>
                    <a:pt x="9855134" y="266228"/>
                  </a:lnTo>
                  <a:lnTo>
                    <a:pt x="9854899" y="263160"/>
                  </a:lnTo>
                  <a:lnTo>
                    <a:pt x="9854613" y="260094"/>
                  </a:lnTo>
                  <a:lnTo>
                    <a:pt x="9863347" y="259279"/>
                  </a:lnTo>
                  <a:lnTo>
                    <a:pt x="9864099" y="268777"/>
                  </a:lnTo>
                  <a:lnTo>
                    <a:pt x="9855316" y="269300"/>
                  </a:lnTo>
                  <a:close/>
                </a:path>
                <a:path w="9865994" h="3846829">
                  <a:moveTo>
                    <a:pt x="9865443" y="287892"/>
                  </a:moveTo>
                  <a:lnTo>
                    <a:pt x="9855806" y="287892"/>
                  </a:lnTo>
                  <a:lnTo>
                    <a:pt x="9855713" y="278550"/>
                  </a:lnTo>
                  <a:lnTo>
                    <a:pt x="9864854" y="278314"/>
                  </a:lnTo>
                  <a:lnTo>
                    <a:pt x="9865443" y="285749"/>
                  </a:lnTo>
                  <a:lnTo>
                    <a:pt x="9865443" y="287892"/>
                  </a:lnTo>
                  <a:close/>
                </a:path>
                <a:path w="9865994" h="3846829">
                  <a:moveTo>
                    <a:pt x="9865443" y="306942"/>
                  </a:moveTo>
                  <a:lnTo>
                    <a:pt x="9855806" y="306942"/>
                  </a:lnTo>
                  <a:lnTo>
                    <a:pt x="9855806" y="297417"/>
                  </a:lnTo>
                  <a:lnTo>
                    <a:pt x="9865443" y="297417"/>
                  </a:lnTo>
                  <a:lnTo>
                    <a:pt x="9865443" y="306942"/>
                  </a:lnTo>
                  <a:close/>
                </a:path>
                <a:path w="9865994" h="3846829">
                  <a:moveTo>
                    <a:pt x="9865443" y="325992"/>
                  </a:moveTo>
                  <a:lnTo>
                    <a:pt x="9855806" y="325992"/>
                  </a:lnTo>
                  <a:lnTo>
                    <a:pt x="9855806" y="316467"/>
                  </a:lnTo>
                  <a:lnTo>
                    <a:pt x="9865443" y="316467"/>
                  </a:lnTo>
                  <a:lnTo>
                    <a:pt x="9865443" y="325992"/>
                  </a:lnTo>
                  <a:close/>
                </a:path>
                <a:path w="9865994" h="3846829">
                  <a:moveTo>
                    <a:pt x="9865443" y="345042"/>
                  </a:moveTo>
                  <a:lnTo>
                    <a:pt x="9855806" y="345042"/>
                  </a:lnTo>
                  <a:lnTo>
                    <a:pt x="9855806" y="335517"/>
                  </a:lnTo>
                  <a:lnTo>
                    <a:pt x="9865443" y="335517"/>
                  </a:lnTo>
                  <a:lnTo>
                    <a:pt x="9865443" y="345042"/>
                  </a:lnTo>
                  <a:close/>
                </a:path>
                <a:path w="9865994" h="3846829">
                  <a:moveTo>
                    <a:pt x="9865443" y="364092"/>
                  </a:moveTo>
                  <a:lnTo>
                    <a:pt x="9855806" y="364092"/>
                  </a:lnTo>
                  <a:lnTo>
                    <a:pt x="9855806" y="354567"/>
                  </a:lnTo>
                  <a:lnTo>
                    <a:pt x="9865443" y="354567"/>
                  </a:lnTo>
                  <a:lnTo>
                    <a:pt x="9865443" y="364092"/>
                  </a:lnTo>
                  <a:close/>
                </a:path>
                <a:path w="9865994" h="3846829">
                  <a:moveTo>
                    <a:pt x="9865443" y="383142"/>
                  </a:moveTo>
                  <a:lnTo>
                    <a:pt x="9855806" y="383142"/>
                  </a:lnTo>
                  <a:lnTo>
                    <a:pt x="9855806" y="373617"/>
                  </a:lnTo>
                  <a:lnTo>
                    <a:pt x="9865443" y="373617"/>
                  </a:lnTo>
                  <a:lnTo>
                    <a:pt x="9865443" y="383142"/>
                  </a:lnTo>
                  <a:close/>
                </a:path>
                <a:path w="9865994" h="3846829">
                  <a:moveTo>
                    <a:pt x="9865443" y="402192"/>
                  </a:moveTo>
                  <a:lnTo>
                    <a:pt x="9855806" y="402192"/>
                  </a:lnTo>
                  <a:lnTo>
                    <a:pt x="9855806" y="392667"/>
                  </a:lnTo>
                  <a:lnTo>
                    <a:pt x="9865443" y="392667"/>
                  </a:lnTo>
                  <a:lnTo>
                    <a:pt x="9865443" y="402192"/>
                  </a:lnTo>
                  <a:close/>
                </a:path>
                <a:path w="9865994" h="3846829">
                  <a:moveTo>
                    <a:pt x="9865443" y="421242"/>
                  </a:moveTo>
                  <a:lnTo>
                    <a:pt x="9855806" y="421242"/>
                  </a:lnTo>
                  <a:lnTo>
                    <a:pt x="9855806" y="411717"/>
                  </a:lnTo>
                  <a:lnTo>
                    <a:pt x="9865443" y="411717"/>
                  </a:lnTo>
                  <a:lnTo>
                    <a:pt x="9865443" y="421242"/>
                  </a:lnTo>
                  <a:close/>
                </a:path>
                <a:path w="9865994" h="3846829">
                  <a:moveTo>
                    <a:pt x="9865443" y="440292"/>
                  </a:moveTo>
                  <a:lnTo>
                    <a:pt x="9855806" y="440292"/>
                  </a:lnTo>
                  <a:lnTo>
                    <a:pt x="9855806" y="430767"/>
                  </a:lnTo>
                  <a:lnTo>
                    <a:pt x="9865443" y="430767"/>
                  </a:lnTo>
                  <a:lnTo>
                    <a:pt x="9865443" y="440292"/>
                  </a:lnTo>
                  <a:close/>
                </a:path>
                <a:path w="9865994" h="3846829">
                  <a:moveTo>
                    <a:pt x="9865443" y="459342"/>
                  </a:moveTo>
                  <a:lnTo>
                    <a:pt x="9855806" y="459342"/>
                  </a:lnTo>
                  <a:lnTo>
                    <a:pt x="9855806" y="449817"/>
                  </a:lnTo>
                  <a:lnTo>
                    <a:pt x="9865443" y="449817"/>
                  </a:lnTo>
                  <a:lnTo>
                    <a:pt x="9865443" y="459342"/>
                  </a:lnTo>
                  <a:close/>
                </a:path>
                <a:path w="9865994" h="3846829">
                  <a:moveTo>
                    <a:pt x="9865443" y="478392"/>
                  </a:moveTo>
                  <a:lnTo>
                    <a:pt x="9855806" y="478392"/>
                  </a:lnTo>
                  <a:lnTo>
                    <a:pt x="9855806" y="468867"/>
                  </a:lnTo>
                  <a:lnTo>
                    <a:pt x="9865443" y="468867"/>
                  </a:lnTo>
                  <a:lnTo>
                    <a:pt x="9865443" y="478392"/>
                  </a:lnTo>
                  <a:close/>
                </a:path>
                <a:path w="9865994" h="3846829">
                  <a:moveTo>
                    <a:pt x="9865443" y="497442"/>
                  </a:moveTo>
                  <a:lnTo>
                    <a:pt x="9855806" y="497442"/>
                  </a:lnTo>
                  <a:lnTo>
                    <a:pt x="9855806" y="487917"/>
                  </a:lnTo>
                  <a:lnTo>
                    <a:pt x="9865443" y="487917"/>
                  </a:lnTo>
                  <a:lnTo>
                    <a:pt x="9865443" y="497442"/>
                  </a:lnTo>
                  <a:close/>
                </a:path>
                <a:path w="9865994" h="3846829">
                  <a:moveTo>
                    <a:pt x="9865443" y="516492"/>
                  </a:moveTo>
                  <a:lnTo>
                    <a:pt x="9855806" y="516492"/>
                  </a:lnTo>
                  <a:lnTo>
                    <a:pt x="9855806" y="506967"/>
                  </a:lnTo>
                  <a:lnTo>
                    <a:pt x="9865443" y="506967"/>
                  </a:lnTo>
                  <a:lnTo>
                    <a:pt x="9865443" y="516492"/>
                  </a:lnTo>
                  <a:close/>
                </a:path>
                <a:path w="9865994" h="3846829">
                  <a:moveTo>
                    <a:pt x="9865443" y="535542"/>
                  </a:moveTo>
                  <a:lnTo>
                    <a:pt x="9855806" y="535542"/>
                  </a:lnTo>
                  <a:lnTo>
                    <a:pt x="9855806" y="526017"/>
                  </a:lnTo>
                  <a:lnTo>
                    <a:pt x="9865443" y="526017"/>
                  </a:lnTo>
                  <a:lnTo>
                    <a:pt x="9865443" y="535542"/>
                  </a:lnTo>
                  <a:close/>
                </a:path>
                <a:path w="9865994" h="3846829">
                  <a:moveTo>
                    <a:pt x="9865443" y="554592"/>
                  </a:moveTo>
                  <a:lnTo>
                    <a:pt x="9855806" y="554592"/>
                  </a:lnTo>
                  <a:lnTo>
                    <a:pt x="9855806" y="545067"/>
                  </a:lnTo>
                  <a:lnTo>
                    <a:pt x="9865443" y="545067"/>
                  </a:lnTo>
                  <a:lnTo>
                    <a:pt x="9865443" y="554592"/>
                  </a:lnTo>
                  <a:close/>
                </a:path>
                <a:path w="9865994" h="3846829">
                  <a:moveTo>
                    <a:pt x="9865443" y="573642"/>
                  </a:moveTo>
                  <a:lnTo>
                    <a:pt x="9855806" y="573642"/>
                  </a:lnTo>
                  <a:lnTo>
                    <a:pt x="9855806" y="564117"/>
                  </a:lnTo>
                  <a:lnTo>
                    <a:pt x="9865443" y="564117"/>
                  </a:lnTo>
                  <a:lnTo>
                    <a:pt x="9865443" y="573642"/>
                  </a:lnTo>
                  <a:close/>
                </a:path>
                <a:path w="9865994" h="3846829">
                  <a:moveTo>
                    <a:pt x="9865443" y="592692"/>
                  </a:moveTo>
                  <a:lnTo>
                    <a:pt x="9855806" y="592692"/>
                  </a:lnTo>
                  <a:lnTo>
                    <a:pt x="9855806" y="583167"/>
                  </a:lnTo>
                  <a:lnTo>
                    <a:pt x="9865443" y="583167"/>
                  </a:lnTo>
                  <a:lnTo>
                    <a:pt x="9865443" y="592692"/>
                  </a:lnTo>
                  <a:close/>
                </a:path>
                <a:path w="9865994" h="3846829">
                  <a:moveTo>
                    <a:pt x="9865443" y="611742"/>
                  </a:moveTo>
                  <a:lnTo>
                    <a:pt x="9855806" y="611742"/>
                  </a:lnTo>
                  <a:lnTo>
                    <a:pt x="9855806" y="602217"/>
                  </a:lnTo>
                  <a:lnTo>
                    <a:pt x="9865443" y="602217"/>
                  </a:lnTo>
                  <a:lnTo>
                    <a:pt x="9865443" y="611742"/>
                  </a:lnTo>
                  <a:close/>
                </a:path>
                <a:path w="9865994" h="3846829">
                  <a:moveTo>
                    <a:pt x="9865443" y="630792"/>
                  </a:moveTo>
                  <a:lnTo>
                    <a:pt x="9855806" y="630792"/>
                  </a:lnTo>
                  <a:lnTo>
                    <a:pt x="9855806" y="621267"/>
                  </a:lnTo>
                  <a:lnTo>
                    <a:pt x="9865443" y="621267"/>
                  </a:lnTo>
                  <a:lnTo>
                    <a:pt x="9865443" y="630792"/>
                  </a:lnTo>
                  <a:close/>
                </a:path>
                <a:path w="9865994" h="3846829">
                  <a:moveTo>
                    <a:pt x="9865443" y="649842"/>
                  </a:moveTo>
                  <a:lnTo>
                    <a:pt x="9855806" y="649842"/>
                  </a:lnTo>
                  <a:lnTo>
                    <a:pt x="9855806" y="640317"/>
                  </a:lnTo>
                  <a:lnTo>
                    <a:pt x="9865443" y="640317"/>
                  </a:lnTo>
                  <a:lnTo>
                    <a:pt x="9865443" y="649842"/>
                  </a:lnTo>
                  <a:close/>
                </a:path>
                <a:path w="9865994" h="3846829">
                  <a:moveTo>
                    <a:pt x="9865443" y="668892"/>
                  </a:moveTo>
                  <a:lnTo>
                    <a:pt x="9855806" y="668892"/>
                  </a:lnTo>
                  <a:lnTo>
                    <a:pt x="9855806" y="659367"/>
                  </a:lnTo>
                  <a:lnTo>
                    <a:pt x="9865443" y="659367"/>
                  </a:lnTo>
                  <a:lnTo>
                    <a:pt x="9865443" y="668892"/>
                  </a:lnTo>
                  <a:close/>
                </a:path>
                <a:path w="9865994" h="3846829">
                  <a:moveTo>
                    <a:pt x="9865443" y="687942"/>
                  </a:moveTo>
                  <a:lnTo>
                    <a:pt x="9855806" y="687942"/>
                  </a:lnTo>
                  <a:lnTo>
                    <a:pt x="9855806" y="678417"/>
                  </a:lnTo>
                  <a:lnTo>
                    <a:pt x="9865443" y="678417"/>
                  </a:lnTo>
                  <a:lnTo>
                    <a:pt x="9865443" y="687942"/>
                  </a:lnTo>
                  <a:close/>
                </a:path>
                <a:path w="9865994" h="3846829">
                  <a:moveTo>
                    <a:pt x="9865443" y="706992"/>
                  </a:moveTo>
                  <a:lnTo>
                    <a:pt x="9855806" y="706992"/>
                  </a:lnTo>
                  <a:lnTo>
                    <a:pt x="9855806" y="697467"/>
                  </a:lnTo>
                  <a:lnTo>
                    <a:pt x="9865443" y="697467"/>
                  </a:lnTo>
                  <a:lnTo>
                    <a:pt x="9865443" y="706992"/>
                  </a:lnTo>
                  <a:close/>
                </a:path>
                <a:path w="9865994" h="3846829">
                  <a:moveTo>
                    <a:pt x="9865443" y="726042"/>
                  </a:moveTo>
                  <a:lnTo>
                    <a:pt x="9855806" y="726042"/>
                  </a:lnTo>
                  <a:lnTo>
                    <a:pt x="9855806" y="716517"/>
                  </a:lnTo>
                  <a:lnTo>
                    <a:pt x="9865443" y="716517"/>
                  </a:lnTo>
                  <a:lnTo>
                    <a:pt x="9865443" y="726042"/>
                  </a:lnTo>
                  <a:close/>
                </a:path>
                <a:path w="9865994" h="3846829">
                  <a:moveTo>
                    <a:pt x="9865443" y="745092"/>
                  </a:moveTo>
                  <a:lnTo>
                    <a:pt x="9855806" y="745092"/>
                  </a:lnTo>
                  <a:lnTo>
                    <a:pt x="9855806" y="735567"/>
                  </a:lnTo>
                  <a:lnTo>
                    <a:pt x="9865443" y="735567"/>
                  </a:lnTo>
                  <a:lnTo>
                    <a:pt x="9865443" y="745092"/>
                  </a:lnTo>
                  <a:close/>
                </a:path>
                <a:path w="9865994" h="3846829">
                  <a:moveTo>
                    <a:pt x="9865443" y="764142"/>
                  </a:moveTo>
                  <a:lnTo>
                    <a:pt x="9855806" y="764142"/>
                  </a:lnTo>
                  <a:lnTo>
                    <a:pt x="9855806" y="754617"/>
                  </a:lnTo>
                  <a:lnTo>
                    <a:pt x="9865443" y="754617"/>
                  </a:lnTo>
                  <a:lnTo>
                    <a:pt x="9865443" y="764142"/>
                  </a:lnTo>
                  <a:close/>
                </a:path>
                <a:path w="9865994" h="3846829">
                  <a:moveTo>
                    <a:pt x="9865443" y="783192"/>
                  </a:moveTo>
                  <a:lnTo>
                    <a:pt x="9855806" y="783192"/>
                  </a:lnTo>
                  <a:lnTo>
                    <a:pt x="9855806" y="773667"/>
                  </a:lnTo>
                  <a:lnTo>
                    <a:pt x="9865443" y="773667"/>
                  </a:lnTo>
                  <a:lnTo>
                    <a:pt x="9865443" y="783192"/>
                  </a:lnTo>
                  <a:close/>
                </a:path>
                <a:path w="9865994" h="3846829">
                  <a:moveTo>
                    <a:pt x="9865443" y="802242"/>
                  </a:moveTo>
                  <a:lnTo>
                    <a:pt x="9855806" y="802242"/>
                  </a:lnTo>
                  <a:lnTo>
                    <a:pt x="9855806" y="792717"/>
                  </a:lnTo>
                  <a:lnTo>
                    <a:pt x="9865443" y="792717"/>
                  </a:lnTo>
                  <a:lnTo>
                    <a:pt x="9865443" y="802242"/>
                  </a:lnTo>
                  <a:close/>
                </a:path>
                <a:path w="9865994" h="3846829">
                  <a:moveTo>
                    <a:pt x="9865443" y="821292"/>
                  </a:moveTo>
                  <a:lnTo>
                    <a:pt x="9855806" y="821292"/>
                  </a:lnTo>
                  <a:lnTo>
                    <a:pt x="9855806" y="811767"/>
                  </a:lnTo>
                  <a:lnTo>
                    <a:pt x="9865443" y="811767"/>
                  </a:lnTo>
                  <a:lnTo>
                    <a:pt x="9865443" y="821292"/>
                  </a:lnTo>
                  <a:close/>
                </a:path>
                <a:path w="9865994" h="3846829">
                  <a:moveTo>
                    <a:pt x="9865443" y="840342"/>
                  </a:moveTo>
                  <a:lnTo>
                    <a:pt x="9855806" y="840342"/>
                  </a:lnTo>
                  <a:lnTo>
                    <a:pt x="9855806" y="830817"/>
                  </a:lnTo>
                  <a:lnTo>
                    <a:pt x="9865443" y="830817"/>
                  </a:lnTo>
                  <a:lnTo>
                    <a:pt x="9865443" y="840342"/>
                  </a:lnTo>
                  <a:close/>
                </a:path>
                <a:path w="9865994" h="3846829">
                  <a:moveTo>
                    <a:pt x="9865443" y="859392"/>
                  </a:moveTo>
                  <a:lnTo>
                    <a:pt x="9855806" y="859392"/>
                  </a:lnTo>
                  <a:lnTo>
                    <a:pt x="9855806" y="849867"/>
                  </a:lnTo>
                  <a:lnTo>
                    <a:pt x="9865443" y="849867"/>
                  </a:lnTo>
                  <a:lnTo>
                    <a:pt x="9865443" y="859392"/>
                  </a:lnTo>
                  <a:close/>
                </a:path>
                <a:path w="9865994" h="3846829">
                  <a:moveTo>
                    <a:pt x="9865443" y="878442"/>
                  </a:moveTo>
                  <a:lnTo>
                    <a:pt x="9855806" y="878442"/>
                  </a:lnTo>
                  <a:lnTo>
                    <a:pt x="9855806" y="868917"/>
                  </a:lnTo>
                  <a:lnTo>
                    <a:pt x="9865443" y="868917"/>
                  </a:lnTo>
                  <a:lnTo>
                    <a:pt x="9865443" y="878442"/>
                  </a:lnTo>
                  <a:close/>
                </a:path>
                <a:path w="9865994" h="3846829">
                  <a:moveTo>
                    <a:pt x="9865443" y="897492"/>
                  </a:moveTo>
                  <a:lnTo>
                    <a:pt x="9855806" y="897492"/>
                  </a:lnTo>
                  <a:lnTo>
                    <a:pt x="9855806" y="887967"/>
                  </a:lnTo>
                  <a:lnTo>
                    <a:pt x="9865443" y="887967"/>
                  </a:lnTo>
                  <a:lnTo>
                    <a:pt x="9865443" y="897492"/>
                  </a:lnTo>
                  <a:close/>
                </a:path>
                <a:path w="9865994" h="3846829">
                  <a:moveTo>
                    <a:pt x="9865443" y="916542"/>
                  </a:moveTo>
                  <a:lnTo>
                    <a:pt x="9855806" y="916542"/>
                  </a:lnTo>
                  <a:lnTo>
                    <a:pt x="9855806" y="907017"/>
                  </a:lnTo>
                  <a:lnTo>
                    <a:pt x="9865443" y="907017"/>
                  </a:lnTo>
                  <a:lnTo>
                    <a:pt x="9865443" y="916542"/>
                  </a:lnTo>
                  <a:close/>
                </a:path>
                <a:path w="9865994" h="3846829">
                  <a:moveTo>
                    <a:pt x="9865443" y="935592"/>
                  </a:moveTo>
                  <a:lnTo>
                    <a:pt x="9855806" y="935592"/>
                  </a:lnTo>
                  <a:lnTo>
                    <a:pt x="9855806" y="926067"/>
                  </a:lnTo>
                  <a:lnTo>
                    <a:pt x="9865443" y="926067"/>
                  </a:lnTo>
                  <a:lnTo>
                    <a:pt x="9865443" y="935592"/>
                  </a:lnTo>
                  <a:close/>
                </a:path>
                <a:path w="9865994" h="3846829">
                  <a:moveTo>
                    <a:pt x="9865443" y="954642"/>
                  </a:moveTo>
                  <a:lnTo>
                    <a:pt x="9855806" y="954642"/>
                  </a:lnTo>
                  <a:lnTo>
                    <a:pt x="9855806" y="945117"/>
                  </a:lnTo>
                  <a:lnTo>
                    <a:pt x="9865443" y="945117"/>
                  </a:lnTo>
                  <a:lnTo>
                    <a:pt x="9865443" y="954642"/>
                  </a:lnTo>
                  <a:close/>
                </a:path>
                <a:path w="9865994" h="3846829">
                  <a:moveTo>
                    <a:pt x="9865443" y="973692"/>
                  </a:moveTo>
                  <a:lnTo>
                    <a:pt x="9855806" y="973692"/>
                  </a:lnTo>
                  <a:lnTo>
                    <a:pt x="9855806" y="964167"/>
                  </a:lnTo>
                  <a:lnTo>
                    <a:pt x="9865443" y="964167"/>
                  </a:lnTo>
                  <a:lnTo>
                    <a:pt x="9865443" y="973692"/>
                  </a:lnTo>
                  <a:close/>
                </a:path>
                <a:path w="9865994" h="3846829">
                  <a:moveTo>
                    <a:pt x="9865443" y="992742"/>
                  </a:moveTo>
                  <a:lnTo>
                    <a:pt x="9855806" y="992742"/>
                  </a:lnTo>
                  <a:lnTo>
                    <a:pt x="9855806" y="983217"/>
                  </a:lnTo>
                  <a:lnTo>
                    <a:pt x="9865443" y="983217"/>
                  </a:lnTo>
                  <a:lnTo>
                    <a:pt x="9865443" y="992742"/>
                  </a:lnTo>
                  <a:close/>
                </a:path>
                <a:path w="9865994" h="3846829">
                  <a:moveTo>
                    <a:pt x="9865443" y="1011792"/>
                  </a:moveTo>
                  <a:lnTo>
                    <a:pt x="9855806" y="1011792"/>
                  </a:lnTo>
                  <a:lnTo>
                    <a:pt x="9855806" y="1002267"/>
                  </a:lnTo>
                  <a:lnTo>
                    <a:pt x="9865443" y="1002267"/>
                  </a:lnTo>
                  <a:lnTo>
                    <a:pt x="9865443" y="1011792"/>
                  </a:lnTo>
                  <a:close/>
                </a:path>
                <a:path w="9865994" h="3846829">
                  <a:moveTo>
                    <a:pt x="9865443" y="1030842"/>
                  </a:moveTo>
                  <a:lnTo>
                    <a:pt x="9855806" y="1030842"/>
                  </a:lnTo>
                  <a:lnTo>
                    <a:pt x="9855806" y="1021317"/>
                  </a:lnTo>
                  <a:lnTo>
                    <a:pt x="9865443" y="1021317"/>
                  </a:lnTo>
                  <a:lnTo>
                    <a:pt x="9865443" y="1030842"/>
                  </a:lnTo>
                  <a:close/>
                </a:path>
                <a:path w="9865994" h="3846829">
                  <a:moveTo>
                    <a:pt x="9865443" y="1049892"/>
                  </a:moveTo>
                  <a:lnTo>
                    <a:pt x="9855806" y="1049892"/>
                  </a:lnTo>
                  <a:lnTo>
                    <a:pt x="9855806" y="1040367"/>
                  </a:lnTo>
                  <a:lnTo>
                    <a:pt x="9865443" y="1040367"/>
                  </a:lnTo>
                  <a:lnTo>
                    <a:pt x="9865443" y="1049892"/>
                  </a:lnTo>
                  <a:close/>
                </a:path>
                <a:path w="9865994" h="3846829">
                  <a:moveTo>
                    <a:pt x="9865443" y="1068942"/>
                  </a:moveTo>
                  <a:lnTo>
                    <a:pt x="9855806" y="1068942"/>
                  </a:lnTo>
                  <a:lnTo>
                    <a:pt x="9855806" y="1059417"/>
                  </a:lnTo>
                  <a:lnTo>
                    <a:pt x="9865443" y="1059417"/>
                  </a:lnTo>
                  <a:lnTo>
                    <a:pt x="9865443" y="1068942"/>
                  </a:lnTo>
                  <a:close/>
                </a:path>
                <a:path w="9865994" h="3846829">
                  <a:moveTo>
                    <a:pt x="9865443" y="1087992"/>
                  </a:moveTo>
                  <a:lnTo>
                    <a:pt x="9855806" y="1087992"/>
                  </a:lnTo>
                  <a:lnTo>
                    <a:pt x="9855806" y="1078467"/>
                  </a:lnTo>
                  <a:lnTo>
                    <a:pt x="9865443" y="1078467"/>
                  </a:lnTo>
                  <a:lnTo>
                    <a:pt x="9865443" y="1087992"/>
                  </a:lnTo>
                  <a:close/>
                </a:path>
                <a:path w="9865994" h="3846829">
                  <a:moveTo>
                    <a:pt x="9865443" y="1107042"/>
                  </a:moveTo>
                  <a:lnTo>
                    <a:pt x="9855806" y="1107042"/>
                  </a:lnTo>
                  <a:lnTo>
                    <a:pt x="9855806" y="1097517"/>
                  </a:lnTo>
                  <a:lnTo>
                    <a:pt x="9865443" y="1097517"/>
                  </a:lnTo>
                  <a:lnTo>
                    <a:pt x="9865443" y="1107042"/>
                  </a:lnTo>
                  <a:close/>
                </a:path>
                <a:path w="9865994" h="3846829">
                  <a:moveTo>
                    <a:pt x="9865443" y="1126092"/>
                  </a:moveTo>
                  <a:lnTo>
                    <a:pt x="9855806" y="1126092"/>
                  </a:lnTo>
                  <a:lnTo>
                    <a:pt x="9855806" y="1116567"/>
                  </a:lnTo>
                  <a:lnTo>
                    <a:pt x="9865443" y="1116567"/>
                  </a:lnTo>
                  <a:lnTo>
                    <a:pt x="9865443" y="1126092"/>
                  </a:lnTo>
                  <a:close/>
                </a:path>
                <a:path w="9865994" h="3846829">
                  <a:moveTo>
                    <a:pt x="9865443" y="1145142"/>
                  </a:moveTo>
                  <a:lnTo>
                    <a:pt x="9855806" y="1145142"/>
                  </a:lnTo>
                  <a:lnTo>
                    <a:pt x="9855806" y="1135617"/>
                  </a:lnTo>
                  <a:lnTo>
                    <a:pt x="9865443" y="1135617"/>
                  </a:lnTo>
                  <a:lnTo>
                    <a:pt x="9865443" y="1145142"/>
                  </a:lnTo>
                  <a:close/>
                </a:path>
                <a:path w="9865994" h="3846829">
                  <a:moveTo>
                    <a:pt x="9865443" y="1164192"/>
                  </a:moveTo>
                  <a:lnTo>
                    <a:pt x="9855806" y="1164192"/>
                  </a:lnTo>
                  <a:lnTo>
                    <a:pt x="9855806" y="1154667"/>
                  </a:lnTo>
                  <a:lnTo>
                    <a:pt x="9865443" y="1154667"/>
                  </a:lnTo>
                  <a:lnTo>
                    <a:pt x="9865443" y="1164192"/>
                  </a:lnTo>
                  <a:close/>
                </a:path>
                <a:path w="9865994" h="3846829">
                  <a:moveTo>
                    <a:pt x="9865443" y="1183242"/>
                  </a:moveTo>
                  <a:lnTo>
                    <a:pt x="9855806" y="1183242"/>
                  </a:lnTo>
                  <a:lnTo>
                    <a:pt x="9855806" y="1173717"/>
                  </a:lnTo>
                  <a:lnTo>
                    <a:pt x="9865443" y="1173717"/>
                  </a:lnTo>
                  <a:lnTo>
                    <a:pt x="9865443" y="1183242"/>
                  </a:lnTo>
                  <a:close/>
                </a:path>
                <a:path w="9865994" h="3846829">
                  <a:moveTo>
                    <a:pt x="9865443" y="1202292"/>
                  </a:moveTo>
                  <a:lnTo>
                    <a:pt x="9855806" y="1202292"/>
                  </a:lnTo>
                  <a:lnTo>
                    <a:pt x="9855806" y="1192767"/>
                  </a:lnTo>
                  <a:lnTo>
                    <a:pt x="9865443" y="1192767"/>
                  </a:lnTo>
                  <a:lnTo>
                    <a:pt x="9865443" y="1202292"/>
                  </a:lnTo>
                  <a:close/>
                </a:path>
                <a:path w="9865994" h="3846829">
                  <a:moveTo>
                    <a:pt x="9865443" y="1221342"/>
                  </a:moveTo>
                  <a:lnTo>
                    <a:pt x="9855806" y="1221342"/>
                  </a:lnTo>
                  <a:lnTo>
                    <a:pt x="9855806" y="1211817"/>
                  </a:lnTo>
                  <a:lnTo>
                    <a:pt x="9865443" y="1211817"/>
                  </a:lnTo>
                  <a:lnTo>
                    <a:pt x="9865443" y="1221342"/>
                  </a:lnTo>
                  <a:close/>
                </a:path>
                <a:path w="9865994" h="3846829">
                  <a:moveTo>
                    <a:pt x="9865443" y="1240392"/>
                  </a:moveTo>
                  <a:lnTo>
                    <a:pt x="9855806" y="1240392"/>
                  </a:lnTo>
                  <a:lnTo>
                    <a:pt x="9855806" y="1230867"/>
                  </a:lnTo>
                  <a:lnTo>
                    <a:pt x="9865443" y="1230867"/>
                  </a:lnTo>
                  <a:lnTo>
                    <a:pt x="9865443" y="1240392"/>
                  </a:lnTo>
                  <a:close/>
                </a:path>
                <a:path w="9865994" h="3846829">
                  <a:moveTo>
                    <a:pt x="9865443" y="1259442"/>
                  </a:moveTo>
                  <a:lnTo>
                    <a:pt x="9855806" y="1259442"/>
                  </a:lnTo>
                  <a:lnTo>
                    <a:pt x="9855806" y="1249917"/>
                  </a:lnTo>
                  <a:lnTo>
                    <a:pt x="9865443" y="1249917"/>
                  </a:lnTo>
                  <a:lnTo>
                    <a:pt x="9865443" y="1259442"/>
                  </a:lnTo>
                  <a:close/>
                </a:path>
                <a:path w="9865994" h="3846829">
                  <a:moveTo>
                    <a:pt x="9865443" y="1278492"/>
                  </a:moveTo>
                  <a:lnTo>
                    <a:pt x="9855806" y="1278492"/>
                  </a:lnTo>
                  <a:lnTo>
                    <a:pt x="9855806" y="1268967"/>
                  </a:lnTo>
                  <a:lnTo>
                    <a:pt x="9865443" y="1268967"/>
                  </a:lnTo>
                  <a:lnTo>
                    <a:pt x="9865443" y="1278492"/>
                  </a:lnTo>
                  <a:close/>
                </a:path>
                <a:path w="9865994" h="3846829">
                  <a:moveTo>
                    <a:pt x="9865443" y="1297542"/>
                  </a:moveTo>
                  <a:lnTo>
                    <a:pt x="9855806" y="1297542"/>
                  </a:lnTo>
                  <a:lnTo>
                    <a:pt x="9855806" y="1288017"/>
                  </a:lnTo>
                  <a:lnTo>
                    <a:pt x="9865443" y="1288017"/>
                  </a:lnTo>
                  <a:lnTo>
                    <a:pt x="9865443" y="1297542"/>
                  </a:lnTo>
                  <a:close/>
                </a:path>
                <a:path w="9865994" h="3846829">
                  <a:moveTo>
                    <a:pt x="9865443" y="1316592"/>
                  </a:moveTo>
                  <a:lnTo>
                    <a:pt x="9855806" y="1316592"/>
                  </a:lnTo>
                  <a:lnTo>
                    <a:pt x="9855806" y="1307067"/>
                  </a:lnTo>
                  <a:lnTo>
                    <a:pt x="9865443" y="1307067"/>
                  </a:lnTo>
                  <a:lnTo>
                    <a:pt x="9865443" y="1316592"/>
                  </a:lnTo>
                  <a:close/>
                </a:path>
                <a:path w="9865994" h="3846829">
                  <a:moveTo>
                    <a:pt x="9865443" y="1335642"/>
                  </a:moveTo>
                  <a:lnTo>
                    <a:pt x="9855806" y="1335642"/>
                  </a:lnTo>
                  <a:lnTo>
                    <a:pt x="9855806" y="1326117"/>
                  </a:lnTo>
                  <a:lnTo>
                    <a:pt x="9865443" y="1326117"/>
                  </a:lnTo>
                  <a:lnTo>
                    <a:pt x="9865443" y="1335642"/>
                  </a:lnTo>
                  <a:close/>
                </a:path>
                <a:path w="9865994" h="3846829">
                  <a:moveTo>
                    <a:pt x="9865443" y="1354692"/>
                  </a:moveTo>
                  <a:lnTo>
                    <a:pt x="9855806" y="1354692"/>
                  </a:lnTo>
                  <a:lnTo>
                    <a:pt x="9855806" y="1345167"/>
                  </a:lnTo>
                  <a:lnTo>
                    <a:pt x="9865443" y="1345167"/>
                  </a:lnTo>
                  <a:lnTo>
                    <a:pt x="9865443" y="1354692"/>
                  </a:lnTo>
                  <a:close/>
                </a:path>
                <a:path w="9865994" h="3846829">
                  <a:moveTo>
                    <a:pt x="9865443" y="1373742"/>
                  </a:moveTo>
                  <a:lnTo>
                    <a:pt x="9855806" y="1373742"/>
                  </a:lnTo>
                  <a:lnTo>
                    <a:pt x="9855806" y="1364217"/>
                  </a:lnTo>
                  <a:lnTo>
                    <a:pt x="9865443" y="1364217"/>
                  </a:lnTo>
                  <a:lnTo>
                    <a:pt x="9865443" y="1373742"/>
                  </a:lnTo>
                  <a:close/>
                </a:path>
                <a:path w="9865994" h="3846829">
                  <a:moveTo>
                    <a:pt x="9865443" y="1392792"/>
                  </a:moveTo>
                  <a:lnTo>
                    <a:pt x="9855806" y="1392792"/>
                  </a:lnTo>
                  <a:lnTo>
                    <a:pt x="9855806" y="1383267"/>
                  </a:lnTo>
                  <a:lnTo>
                    <a:pt x="9865443" y="1383267"/>
                  </a:lnTo>
                  <a:lnTo>
                    <a:pt x="9865443" y="1392792"/>
                  </a:lnTo>
                  <a:close/>
                </a:path>
                <a:path w="9865994" h="3846829">
                  <a:moveTo>
                    <a:pt x="9865443" y="1411842"/>
                  </a:moveTo>
                  <a:lnTo>
                    <a:pt x="9855806" y="1411842"/>
                  </a:lnTo>
                  <a:lnTo>
                    <a:pt x="9855806" y="1402317"/>
                  </a:lnTo>
                  <a:lnTo>
                    <a:pt x="9865443" y="1402317"/>
                  </a:lnTo>
                  <a:lnTo>
                    <a:pt x="9865443" y="1411842"/>
                  </a:lnTo>
                  <a:close/>
                </a:path>
                <a:path w="9865994" h="3846829">
                  <a:moveTo>
                    <a:pt x="9865443" y="1430892"/>
                  </a:moveTo>
                  <a:lnTo>
                    <a:pt x="9855806" y="1430892"/>
                  </a:lnTo>
                  <a:lnTo>
                    <a:pt x="9855806" y="1421367"/>
                  </a:lnTo>
                  <a:lnTo>
                    <a:pt x="9865443" y="1421367"/>
                  </a:lnTo>
                  <a:lnTo>
                    <a:pt x="9865443" y="1430892"/>
                  </a:lnTo>
                  <a:close/>
                </a:path>
                <a:path w="9865994" h="3846829">
                  <a:moveTo>
                    <a:pt x="9865443" y="1449942"/>
                  </a:moveTo>
                  <a:lnTo>
                    <a:pt x="9855806" y="1449942"/>
                  </a:lnTo>
                  <a:lnTo>
                    <a:pt x="9855806" y="1440417"/>
                  </a:lnTo>
                  <a:lnTo>
                    <a:pt x="9865443" y="1440417"/>
                  </a:lnTo>
                  <a:lnTo>
                    <a:pt x="9865443" y="1449942"/>
                  </a:lnTo>
                  <a:close/>
                </a:path>
                <a:path w="9865994" h="3846829">
                  <a:moveTo>
                    <a:pt x="9865443" y="1468992"/>
                  </a:moveTo>
                  <a:lnTo>
                    <a:pt x="9855806" y="1468992"/>
                  </a:lnTo>
                  <a:lnTo>
                    <a:pt x="9855806" y="1459467"/>
                  </a:lnTo>
                  <a:lnTo>
                    <a:pt x="9865443" y="1459467"/>
                  </a:lnTo>
                  <a:lnTo>
                    <a:pt x="9865443" y="1468992"/>
                  </a:lnTo>
                  <a:close/>
                </a:path>
                <a:path w="9865994" h="3846829">
                  <a:moveTo>
                    <a:pt x="9865443" y="1488042"/>
                  </a:moveTo>
                  <a:lnTo>
                    <a:pt x="9855806" y="1488042"/>
                  </a:lnTo>
                  <a:lnTo>
                    <a:pt x="9855806" y="1478517"/>
                  </a:lnTo>
                  <a:lnTo>
                    <a:pt x="9865443" y="1478517"/>
                  </a:lnTo>
                  <a:lnTo>
                    <a:pt x="9865443" y="1488042"/>
                  </a:lnTo>
                  <a:close/>
                </a:path>
                <a:path w="9865994" h="3846829">
                  <a:moveTo>
                    <a:pt x="9865443" y="1507092"/>
                  </a:moveTo>
                  <a:lnTo>
                    <a:pt x="9855806" y="1507092"/>
                  </a:lnTo>
                  <a:lnTo>
                    <a:pt x="9855806" y="1497567"/>
                  </a:lnTo>
                  <a:lnTo>
                    <a:pt x="9865443" y="1497567"/>
                  </a:lnTo>
                  <a:lnTo>
                    <a:pt x="9865443" y="1507092"/>
                  </a:lnTo>
                  <a:close/>
                </a:path>
                <a:path w="9865994" h="3846829">
                  <a:moveTo>
                    <a:pt x="9865443" y="1526142"/>
                  </a:moveTo>
                  <a:lnTo>
                    <a:pt x="9855806" y="1526142"/>
                  </a:lnTo>
                  <a:lnTo>
                    <a:pt x="9855806" y="1516617"/>
                  </a:lnTo>
                  <a:lnTo>
                    <a:pt x="9865443" y="1516617"/>
                  </a:lnTo>
                  <a:lnTo>
                    <a:pt x="9865443" y="1526142"/>
                  </a:lnTo>
                  <a:close/>
                </a:path>
                <a:path w="9865994" h="3846829">
                  <a:moveTo>
                    <a:pt x="9865443" y="1545192"/>
                  </a:moveTo>
                  <a:lnTo>
                    <a:pt x="9855806" y="1545192"/>
                  </a:lnTo>
                  <a:lnTo>
                    <a:pt x="9855806" y="1535667"/>
                  </a:lnTo>
                  <a:lnTo>
                    <a:pt x="9865443" y="1535667"/>
                  </a:lnTo>
                  <a:lnTo>
                    <a:pt x="9865443" y="1545192"/>
                  </a:lnTo>
                  <a:close/>
                </a:path>
                <a:path w="9865994" h="3846829">
                  <a:moveTo>
                    <a:pt x="9865443" y="1564242"/>
                  </a:moveTo>
                  <a:lnTo>
                    <a:pt x="9855806" y="1564242"/>
                  </a:lnTo>
                  <a:lnTo>
                    <a:pt x="9855806" y="1554717"/>
                  </a:lnTo>
                  <a:lnTo>
                    <a:pt x="9865443" y="1554717"/>
                  </a:lnTo>
                  <a:lnTo>
                    <a:pt x="9865443" y="1564242"/>
                  </a:lnTo>
                  <a:close/>
                </a:path>
                <a:path w="9865994" h="3846829">
                  <a:moveTo>
                    <a:pt x="9865443" y="1583292"/>
                  </a:moveTo>
                  <a:lnTo>
                    <a:pt x="9855806" y="1583292"/>
                  </a:lnTo>
                  <a:lnTo>
                    <a:pt x="9855806" y="1573767"/>
                  </a:lnTo>
                  <a:lnTo>
                    <a:pt x="9865443" y="1573767"/>
                  </a:lnTo>
                  <a:lnTo>
                    <a:pt x="9865443" y="1583292"/>
                  </a:lnTo>
                  <a:close/>
                </a:path>
                <a:path w="9865994" h="3846829">
                  <a:moveTo>
                    <a:pt x="9865443" y="1602342"/>
                  </a:moveTo>
                  <a:lnTo>
                    <a:pt x="9855806" y="1602342"/>
                  </a:lnTo>
                  <a:lnTo>
                    <a:pt x="9855806" y="1592817"/>
                  </a:lnTo>
                  <a:lnTo>
                    <a:pt x="9865443" y="1592817"/>
                  </a:lnTo>
                  <a:lnTo>
                    <a:pt x="9865443" y="1602342"/>
                  </a:lnTo>
                  <a:close/>
                </a:path>
                <a:path w="9865994" h="3846829">
                  <a:moveTo>
                    <a:pt x="9865443" y="1621392"/>
                  </a:moveTo>
                  <a:lnTo>
                    <a:pt x="9855806" y="1621392"/>
                  </a:lnTo>
                  <a:lnTo>
                    <a:pt x="9855806" y="1611867"/>
                  </a:lnTo>
                  <a:lnTo>
                    <a:pt x="9865443" y="1611867"/>
                  </a:lnTo>
                  <a:lnTo>
                    <a:pt x="9865443" y="1621392"/>
                  </a:lnTo>
                  <a:close/>
                </a:path>
                <a:path w="9865994" h="3846829">
                  <a:moveTo>
                    <a:pt x="9865443" y="1640442"/>
                  </a:moveTo>
                  <a:lnTo>
                    <a:pt x="9855806" y="1640442"/>
                  </a:lnTo>
                  <a:lnTo>
                    <a:pt x="9855806" y="1630917"/>
                  </a:lnTo>
                  <a:lnTo>
                    <a:pt x="9865443" y="1630917"/>
                  </a:lnTo>
                  <a:lnTo>
                    <a:pt x="9865443" y="1640442"/>
                  </a:lnTo>
                  <a:close/>
                </a:path>
                <a:path w="9865994" h="3846829">
                  <a:moveTo>
                    <a:pt x="9865443" y="1659492"/>
                  </a:moveTo>
                  <a:lnTo>
                    <a:pt x="9855806" y="1659492"/>
                  </a:lnTo>
                  <a:lnTo>
                    <a:pt x="9855806" y="1649967"/>
                  </a:lnTo>
                  <a:lnTo>
                    <a:pt x="9865443" y="1649967"/>
                  </a:lnTo>
                  <a:lnTo>
                    <a:pt x="9865443" y="1659492"/>
                  </a:lnTo>
                  <a:close/>
                </a:path>
                <a:path w="9865994" h="3846829">
                  <a:moveTo>
                    <a:pt x="9865443" y="1678542"/>
                  </a:moveTo>
                  <a:lnTo>
                    <a:pt x="9855806" y="1678542"/>
                  </a:lnTo>
                  <a:lnTo>
                    <a:pt x="9855806" y="1669017"/>
                  </a:lnTo>
                  <a:lnTo>
                    <a:pt x="9865443" y="1669017"/>
                  </a:lnTo>
                  <a:lnTo>
                    <a:pt x="9865443" y="1678542"/>
                  </a:lnTo>
                  <a:close/>
                </a:path>
                <a:path w="9865994" h="3846829">
                  <a:moveTo>
                    <a:pt x="9865443" y="1697592"/>
                  </a:moveTo>
                  <a:lnTo>
                    <a:pt x="9855806" y="1697592"/>
                  </a:lnTo>
                  <a:lnTo>
                    <a:pt x="9855806" y="1688067"/>
                  </a:lnTo>
                  <a:lnTo>
                    <a:pt x="9865443" y="1688067"/>
                  </a:lnTo>
                  <a:lnTo>
                    <a:pt x="9865443" y="1697592"/>
                  </a:lnTo>
                  <a:close/>
                </a:path>
                <a:path w="9865994" h="3846829">
                  <a:moveTo>
                    <a:pt x="9865443" y="1716642"/>
                  </a:moveTo>
                  <a:lnTo>
                    <a:pt x="9855806" y="1716642"/>
                  </a:lnTo>
                  <a:lnTo>
                    <a:pt x="9855806" y="1707117"/>
                  </a:lnTo>
                  <a:lnTo>
                    <a:pt x="9865443" y="1707117"/>
                  </a:lnTo>
                  <a:lnTo>
                    <a:pt x="9865443" y="1716642"/>
                  </a:lnTo>
                  <a:close/>
                </a:path>
                <a:path w="9865994" h="3846829">
                  <a:moveTo>
                    <a:pt x="9865443" y="1735692"/>
                  </a:moveTo>
                  <a:lnTo>
                    <a:pt x="9855806" y="1735692"/>
                  </a:lnTo>
                  <a:lnTo>
                    <a:pt x="9855806" y="1726167"/>
                  </a:lnTo>
                  <a:lnTo>
                    <a:pt x="9865443" y="1726167"/>
                  </a:lnTo>
                  <a:lnTo>
                    <a:pt x="9865443" y="1735692"/>
                  </a:lnTo>
                  <a:close/>
                </a:path>
                <a:path w="9865994" h="3846829">
                  <a:moveTo>
                    <a:pt x="9865443" y="1754742"/>
                  </a:moveTo>
                  <a:lnTo>
                    <a:pt x="9855806" y="1754742"/>
                  </a:lnTo>
                  <a:lnTo>
                    <a:pt x="9855806" y="1745217"/>
                  </a:lnTo>
                  <a:lnTo>
                    <a:pt x="9865443" y="1745217"/>
                  </a:lnTo>
                  <a:lnTo>
                    <a:pt x="9865443" y="1754742"/>
                  </a:lnTo>
                  <a:close/>
                </a:path>
                <a:path w="9865994" h="3846829">
                  <a:moveTo>
                    <a:pt x="9865443" y="1773792"/>
                  </a:moveTo>
                  <a:lnTo>
                    <a:pt x="9855806" y="1773792"/>
                  </a:lnTo>
                  <a:lnTo>
                    <a:pt x="9855806" y="1764267"/>
                  </a:lnTo>
                  <a:lnTo>
                    <a:pt x="9865443" y="1764267"/>
                  </a:lnTo>
                  <a:lnTo>
                    <a:pt x="9865443" y="1773792"/>
                  </a:lnTo>
                  <a:close/>
                </a:path>
                <a:path w="9865994" h="3846829">
                  <a:moveTo>
                    <a:pt x="9865443" y="1792842"/>
                  </a:moveTo>
                  <a:lnTo>
                    <a:pt x="9855806" y="1792842"/>
                  </a:lnTo>
                  <a:lnTo>
                    <a:pt x="9855806" y="1783317"/>
                  </a:lnTo>
                  <a:lnTo>
                    <a:pt x="9865443" y="1783317"/>
                  </a:lnTo>
                  <a:lnTo>
                    <a:pt x="9865443" y="1792842"/>
                  </a:lnTo>
                  <a:close/>
                </a:path>
                <a:path w="9865994" h="3846829">
                  <a:moveTo>
                    <a:pt x="9865443" y="1811892"/>
                  </a:moveTo>
                  <a:lnTo>
                    <a:pt x="9855806" y="1811892"/>
                  </a:lnTo>
                  <a:lnTo>
                    <a:pt x="9855806" y="1802367"/>
                  </a:lnTo>
                  <a:lnTo>
                    <a:pt x="9865443" y="1802367"/>
                  </a:lnTo>
                  <a:lnTo>
                    <a:pt x="9865443" y="1811892"/>
                  </a:lnTo>
                  <a:close/>
                </a:path>
                <a:path w="9865994" h="3846829">
                  <a:moveTo>
                    <a:pt x="9865443" y="1830942"/>
                  </a:moveTo>
                  <a:lnTo>
                    <a:pt x="9855806" y="1830942"/>
                  </a:lnTo>
                  <a:lnTo>
                    <a:pt x="9855806" y="1821417"/>
                  </a:lnTo>
                  <a:lnTo>
                    <a:pt x="9865443" y="1821417"/>
                  </a:lnTo>
                  <a:lnTo>
                    <a:pt x="9865443" y="1830942"/>
                  </a:lnTo>
                  <a:close/>
                </a:path>
                <a:path w="9865994" h="3846829">
                  <a:moveTo>
                    <a:pt x="9865443" y="1849992"/>
                  </a:moveTo>
                  <a:lnTo>
                    <a:pt x="9855806" y="1849992"/>
                  </a:lnTo>
                  <a:lnTo>
                    <a:pt x="9855806" y="1840467"/>
                  </a:lnTo>
                  <a:lnTo>
                    <a:pt x="9865443" y="1840467"/>
                  </a:lnTo>
                  <a:lnTo>
                    <a:pt x="9865443" y="1849992"/>
                  </a:lnTo>
                  <a:close/>
                </a:path>
                <a:path w="9865994" h="3846829">
                  <a:moveTo>
                    <a:pt x="9865443" y="1869042"/>
                  </a:moveTo>
                  <a:lnTo>
                    <a:pt x="9855806" y="1869042"/>
                  </a:lnTo>
                  <a:lnTo>
                    <a:pt x="9855806" y="1859517"/>
                  </a:lnTo>
                  <a:lnTo>
                    <a:pt x="9865443" y="1859517"/>
                  </a:lnTo>
                  <a:lnTo>
                    <a:pt x="9865443" y="1869042"/>
                  </a:lnTo>
                  <a:close/>
                </a:path>
                <a:path w="9865994" h="3846829">
                  <a:moveTo>
                    <a:pt x="9865443" y="1888092"/>
                  </a:moveTo>
                  <a:lnTo>
                    <a:pt x="9855806" y="1888092"/>
                  </a:lnTo>
                  <a:lnTo>
                    <a:pt x="9855806" y="1878567"/>
                  </a:lnTo>
                  <a:lnTo>
                    <a:pt x="9865443" y="1878567"/>
                  </a:lnTo>
                  <a:lnTo>
                    <a:pt x="9865443" y="1888092"/>
                  </a:lnTo>
                  <a:close/>
                </a:path>
                <a:path w="9865994" h="3846829">
                  <a:moveTo>
                    <a:pt x="9865443" y="1907142"/>
                  </a:moveTo>
                  <a:lnTo>
                    <a:pt x="9855806" y="1907142"/>
                  </a:lnTo>
                  <a:lnTo>
                    <a:pt x="9855806" y="1897617"/>
                  </a:lnTo>
                  <a:lnTo>
                    <a:pt x="9865443" y="1897617"/>
                  </a:lnTo>
                  <a:lnTo>
                    <a:pt x="9865443" y="1907142"/>
                  </a:lnTo>
                  <a:close/>
                </a:path>
                <a:path w="9865994" h="3846829">
                  <a:moveTo>
                    <a:pt x="9865443" y="1926192"/>
                  </a:moveTo>
                  <a:lnTo>
                    <a:pt x="9855806" y="1926192"/>
                  </a:lnTo>
                  <a:lnTo>
                    <a:pt x="9855806" y="1916667"/>
                  </a:lnTo>
                  <a:lnTo>
                    <a:pt x="9865443" y="1916667"/>
                  </a:lnTo>
                  <a:lnTo>
                    <a:pt x="9865443" y="1926192"/>
                  </a:lnTo>
                  <a:close/>
                </a:path>
                <a:path w="9865994" h="3846829">
                  <a:moveTo>
                    <a:pt x="9865443" y="1945242"/>
                  </a:moveTo>
                  <a:lnTo>
                    <a:pt x="9855806" y="1945242"/>
                  </a:lnTo>
                  <a:lnTo>
                    <a:pt x="9855806" y="1935717"/>
                  </a:lnTo>
                  <a:lnTo>
                    <a:pt x="9865443" y="1935717"/>
                  </a:lnTo>
                  <a:lnTo>
                    <a:pt x="9865443" y="1945242"/>
                  </a:lnTo>
                  <a:close/>
                </a:path>
                <a:path w="9865994" h="3846829">
                  <a:moveTo>
                    <a:pt x="9865443" y="1964292"/>
                  </a:moveTo>
                  <a:lnTo>
                    <a:pt x="9855806" y="1964292"/>
                  </a:lnTo>
                  <a:lnTo>
                    <a:pt x="9855806" y="1954767"/>
                  </a:lnTo>
                  <a:lnTo>
                    <a:pt x="9865443" y="1954767"/>
                  </a:lnTo>
                  <a:lnTo>
                    <a:pt x="9865443" y="1964292"/>
                  </a:lnTo>
                  <a:close/>
                </a:path>
                <a:path w="9865994" h="3846829">
                  <a:moveTo>
                    <a:pt x="9865443" y="1983342"/>
                  </a:moveTo>
                  <a:lnTo>
                    <a:pt x="9855806" y="1983342"/>
                  </a:lnTo>
                  <a:lnTo>
                    <a:pt x="9855806" y="1973817"/>
                  </a:lnTo>
                  <a:lnTo>
                    <a:pt x="9865443" y="1973817"/>
                  </a:lnTo>
                  <a:lnTo>
                    <a:pt x="9865443" y="1983342"/>
                  </a:lnTo>
                  <a:close/>
                </a:path>
                <a:path w="9865994" h="3846829">
                  <a:moveTo>
                    <a:pt x="9865443" y="2002392"/>
                  </a:moveTo>
                  <a:lnTo>
                    <a:pt x="9855806" y="2002392"/>
                  </a:lnTo>
                  <a:lnTo>
                    <a:pt x="9855806" y="1992867"/>
                  </a:lnTo>
                  <a:lnTo>
                    <a:pt x="9865443" y="1992867"/>
                  </a:lnTo>
                  <a:lnTo>
                    <a:pt x="9865443" y="2002392"/>
                  </a:lnTo>
                  <a:close/>
                </a:path>
                <a:path w="9865994" h="3846829">
                  <a:moveTo>
                    <a:pt x="9865443" y="2021442"/>
                  </a:moveTo>
                  <a:lnTo>
                    <a:pt x="9855806" y="2021442"/>
                  </a:lnTo>
                  <a:lnTo>
                    <a:pt x="9855806" y="2011917"/>
                  </a:lnTo>
                  <a:lnTo>
                    <a:pt x="9865443" y="2011917"/>
                  </a:lnTo>
                  <a:lnTo>
                    <a:pt x="9865443" y="2021442"/>
                  </a:lnTo>
                  <a:close/>
                </a:path>
                <a:path w="9865994" h="3846829">
                  <a:moveTo>
                    <a:pt x="9865443" y="2040492"/>
                  </a:moveTo>
                  <a:lnTo>
                    <a:pt x="9855806" y="2040492"/>
                  </a:lnTo>
                  <a:lnTo>
                    <a:pt x="9855806" y="2030967"/>
                  </a:lnTo>
                  <a:lnTo>
                    <a:pt x="9865443" y="2030967"/>
                  </a:lnTo>
                  <a:lnTo>
                    <a:pt x="9865443" y="2040492"/>
                  </a:lnTo>
                  <a:close/>
                </a:path>
                <a:path w="9865994" h="3846829">
                  <a:moveTo>
                    <a:pt x="9865443" y="2059542"/>
                  </a:moveTo>
                  <a:lnTo>
                    <a:pt x="9855806" y="2059542"/>
                  </a:lnTo>
                  <a:lnTo>
                    <a:pt x="9855806" y="2050017"/>
                  </a:lnTo>
                  <a:lnTo>
                    <a:pt x="9865443" y="2050017"/>
                  </a:lnTo>
                  <a:lnTo>
                    <a:pt x="9865443" y="2059542"/>
                  </a:lnTo>
                  <a:close/>
                </a:path>
                <a:path w="9865994" h="3846829">
                  <a:moveTo>
                    <a:pt x="9865443" y="2078592"/>
                  </a:moveTo>
                  <a:lnTo>
                    <a:pt x="9855806" y="2078592"/>
                  </a:lnTo>
                  <a:lnTo>
                    <a:pt x="9855806" y="2069067"/>
                  </a:lnTo>
                  <a:lnTo>
                    <a:pt x="9865443" y="2069067"/>
                  </a:lnTo>
                  <a:lnTo>
                    <a:pt x="9865443" y="2078592"/>
                  </a:lnTo>
                  <a:close/>
                </a:path>
                <a:path w="9865994" h="3846829">
                  <a:moveTo>
                    <a:pt x="9865443" y="2097642"/>
                  </a:moveTo>
                  <a:lnTo>
                    <a:pt x="9855806" y="2097642"/>
                  </a:lnTo>
                  <a:lnTo>
                    <a:pt x="9855806" y="2088117"/>
                  </a:lnTo>
                  <a:lnTo>
                    <a:pt x="9865443" y="2088117"/>
                  </a:lnTo>
                  <a:lnTo>
                    <a:pt x="9865443" y="2097642"/>
                  </a:lnTo>
                  <a:close/>
                </a:path>
                <a:path w="9865994" h="3846829">
                  <a:moveTo>
                    <a:pt x="9865443" y="2116692"/>
                  </a:moveTo>
                  <a:lnTo>
                    <a:pt x="9855806" y="2116692"/>
                  </a:lnTo>
                  <a:lnTo>
                    <a:pt x="9855806" y="2107167"/>
                  </a:lnTo>
                  <a:lnTo>
                    <a:pt x="9865443" y="2107167"/>
                  </a:lnTo>
                  <a:lnTo>
                    <a:pt x="9865443" y="2116692"/>
                  </a:lnTo>
                  <a:close/>
                </a:path>
                <a:path w="9865994" h="3846829">
                  <a:moveTo>
                    <a:pt x="9865443" y="2135742"/>
                  </a:moveTo>
                  <a:lnTo>
                    <a:pt x="9855806" y="2135742"/>
                  </a:lnTo>
                  <a:lnTo>
                    <a:pt x="9855806" y="2126217"/>
                  </a:lnTo>
                  <a:lnTo>
                    <a:pt x="9865443" y="2126217"/>
                  </a:lnTo>
                  <a:lnTo>
                    <a:pt x="9865443" y="2135742"/>
                  </a:lnTo>
                  <a:close/>
                </a:path>
                <a:path w="9865994" h="3846829">
                  <a:moveTo>
                    <a:pt x="9865443" y="2154792"/>
                  </a:moveTo>
                  <a:lnTo>
                    <a:pt x="9855806" y="2154792"/>
                  </a:lnTo>
                  <a:lnTo>
                    <a:pt x="9855806" y="2145267"/>
                  </a:lnTo>
                  <a:lnTo>
                    <a:pt x="9865443" y="2145267"/>
                  </a:lnTo>
                  <a:lnTo>
                    <a:pt x="9865443" y="2154792"/>
                  </a:lnTo>
                  <a:close/>
                </a:path>
                <a:path w="9865994" h="3846829">
                  <a:moveTo>
                    <a:pt x="9865443" y="2173842"/>
                  </a:moveTo>
                  <a:lnTo>
                    <a:pt x="9855806" y="2173842"/>
                  </a:lnTo>
                  <a:lnTo>
                    <a:pt x="9855806" y="2164317"/>
                  </a:lnTo>
                  <a:lnTo>
                    <a:pt x="9865443" y="2164317"/>
                  </a:lnTo>
                  <a:lnTo>
                    <a:pt x="9865443" y="2173842"/>
                  </a:lnTo>
                  <a:close/>
                </a:path>
                <a:path w="9865994" h="3846829">
                  <a:moveTo>
                    <a:pt x="9865443" y="2192892"/>
                  </a:moveTo>
                  <a:lnTo>
                    <a:pt x="9855806" y="2192892"/>
                  </a:lnTo>
                  <a:lnTo>
                    <a:pt x="9855806" y="2183367"/>
                  </a:lnTo>
                  <a:lnTo>
                    <a:pt x="9865443" y="2183367"/>
                  </a:lnTo>
                  <a:lnTo>
                    <a:pt x="9865443" y="2192892"/>
                  </a:lnTo>
                  <a:close/>
                </a:path>
                <a:path w="9865994" h="3846829">
                  <a:moveTo>
                    <a:pt x="9865443" y="2211942"/>
                  </a:moveTo>
                  <a:lnTo>
                    <a:pt x="9855806" y="2211942"/>
                  </a:lnTo>
                  <a:lnTo>
                    <a:pt x="9855806" y="2202417"/>
                  </a:lnTo>
                  <a:lnTo>
                    <a:pt x="9865443" y="2202417"/>
                  </a:lnTo>
                  <a:lnTo>
                    <a:pt x="9865443" y="2211942"/>
                  </a:lnTo>
                  <a:close/>
                </a:path>
                <a:path w="9865994" h="3846829">
                  <a:moveTo>
                    <a:pt x="9865443" y="2230992"/>
                  </a:moveTo>
                  <a:lnTo>
                    <a:pt x="9855806" y="2230992"/>
                  </a:lnTo>
                  <a:lnTo>
                    <a:pt x="9855806" y="2221467"/>
                  </a:lnTo>
                  <a:lnTo>
                    <a:pt x="9865443" y="2221467"/>
                  </a:lnTo>
                  <a:lnTo>
                    <a:pt x="9865443" y="2230992"/>
                  </a:lnTo>
                  <a:close/>
                </a:path>
                <a:path w="9865994" h="3846829">
                  <a:moveTo>
                    <a:pt x="9865443" y="2250042"/>
                  </a:moveTo>
                  <a:lnTo>
                    <a:pt x="9855806" y="2250042"/>
                  </a:lnTo>
                  <a:lnTo>
                    <a:pt x="9855806" y="2240517"/>
                  </a:lnTo>
                  <a:lnTo>
                    <a:pt x="9865443" y="2240517"/>
                  </a:lnTo>
                  <a:lnTo>
                    <a:pt x="9865443" y="2250042"/>
                  </a:lnTo>
                  <a:close/>
                </a:path>
                <a:path w="9865994" h="3846829">
                  <a:moveTo>
                    <a:pt x="9865443" y="2269092"/>
                  </a:moveTo>
                  <a:lnTo>
                    <a:pt x="9855806" y="2269092"/>
                  </a:lnTo>
                  <a:lnTo>
                    <a:pt x="9855806" y="2259567"/>
                  </a:lnTo>
                  <a:lnTo>
                    <a:pt x="9865443" y="2259567"/>
                  </a:lnTo>
                  <a:lnTo>
                    <a:pt x="9865443" y="2269092"/>
                  </a:lnTo>
                  <a:close/>
                </a:path>
                <a:path w="9865994" h="3846829">
                  <a:moveTo>
                    <a:pt x="9865443" y="2288142"/>
                  </a:moveTo>
                  <a:lnTo>
                    <a:pt x="9855806" y="2288142"/>
                  </a:lnTo>
                  <a:lnTo>
                    <a:pt x="9855806" y="2278617"/>
                  </a:lnTo>
                  <a:lnTo>
                    <a:pt x="9865443" y="2278617"/>
                  </a:lnTo>
                  <a:lnTo>
                    <a:pt x="9865443" y="2288142"/>
                  </a:lnTo>
                  <a:close/>
                </a:path>
                <a:path w="9865994" h="3846829">
                  <a:moveTo>
                    <a:pt x="9865443" y="2307192"/>
                  </a:moveTo>
                  <a:lnTo>
                    <a:pt x="9855806" y="2307192"/>
                  </a:lnTo>
                  <a:lnTo>
                    <a:pt x="9855806" y="2297667"/>
                  </a:lnTo>
                  <a:lnTo>
                    <a:pt x="9865443" y="2297667"/>
                  </a:lnTo>
                  <a:lnTo>
                    <a:pt x="9865443" y="2307192"/>
                  </a:lnTo>
                  <a:close/>
                </a:path>
                <a:path w="9865994" h="3846829">
                  <a:moveTo>
                    <a:pt x="9865443" y="2326242"/>
                  </a:moveTo>
                  <a:lnTo>
                    <a:pt x="9855806" y="2326242"/>
                  </a:lnTo>
                  <a:lnTo>
                    <a:pt x="9855806" y="2316717"/>
                  </a:lnTo>
                  <a:lnTo>
                    <a:pt x="9865443" y="2316717"/>
                  </a:lnTo>
                  <a:lnTo>
                    <a:pt x="9865443" y="2326242"/>
                  </a:lnTo>
                  <a:close/>
                </a:path>
                <a:path w="9865994" h="3846829">
                  <a:moveTo>
                    <a:pt x="9865443" y="2345292"/>
                  </a:moveTo>
                  <a:lnTo>
                    <a:pt x="9855806" y="2345292"/>
                  </a:lnTo>
                  <a:lnTo>
                    <a:pt x="9855806" y="2335767"/>
                  </a:lnTo>
                  <a:lnTo>
                    <a:pt x="9865443" y="2335767"/>
                  </a:lnTo>
                  <a:lnTo>
                    <a:pt x="9865443" y="2345292"/>
                  </a:lnTo>
                  <a:close/>
                </a:path>
                <a:path w="9865994" h="3846829">
                  <a:moveTo>
                    <a:pt x="9865443" y="2364342"/>
                  </a:moveTo>
                  <a:lnTo>
                    <a:pt x="9855806" y="2364342"/>
                  </a:lnTo>
                  <a:lnTo>
                    <a:pt x="9855806" y="2354817"/>
                  </a:lnTo>
                  <a:lnTo>
                    <a:pt x="9865443" y="2354817"/>
                  </a:lnTo>
                  <a:lnTo>
                    <a:pt x="9865443" y="2364342"/>
                  </a:lnTo>
                  <a:close/>
                </a:path>
                <a:path w="9865994" h="3846829">
                  <a:moveTo>
                    <a:pt x="9865443" y="2383392"/>
                  </a:moveTo>
                  <a:lnTo>
                    <a:pt x="9855806" y="2383392"/>
                  </a:lnTo>
                  <a:lnTo>
                    <a:pt x="9855806" y="2373867"/>
                  </a:lnTo>
                  <a:lnTo>
                    <a:pt x="9865443" y="2373867"/>
                  </a:lnTo>
                  <a:lnTo>
                    <a:pt x="9865443" y="2383392"/>
                  </a:lnTo>
                  <a:close/>
                </a:path>
                <a:path w="9865994" h="3846829">
                  <a:moveTo>
                    <a:pt x="9865443" y="2402442"/>
                  </a:moveTo>
                  <a:lnTo>
                    <a:pt x="9855806" y="2402442"/>
                  </a:lnTo>
                  <a:lnTo>
                    <a:pt x="9855806" y="2392917"/>
                  </a:lnTo>
                  <a:lnTo>
                    <a:pt x="9865443" y="2392917"/>
                  </a:lnTo>
                  <a:lnTo>
                    <a:pt x="9865443" y="2402442"/>
                  </a:lnTo>
                  <a:close/>
                </a:path>
                <a:path w="9865994" h="3846829">
                  <a:moveTo>
                    <a:pt x="9865443" y="2421492"/>
                  </a:moveTo>
                  <a:lnTo>
                    <a:pt x="9855806" y="2421492"/>
                  </a:lnTo>
                  <a:lnTo>
                    <a:pt x="9855806" y="2411967"/>
                  </a:lnTo>
                  <a:lnTo>
                    <a:pt x="9865443" y="2411967"/>
                  </a:lnTo>
                  <a:lnTo>
                    <a:pt x="9865443" y="2421492"/>
                  </a:lnTo>
                  <a:close/>
                </a:path>
                <a:path w="9865994" h="3846829">
                  <a:moveTo>
                    <a:pt x="9865443" y="2440542"/>
                  </a:moveTo>
                  <a:lnTo>
                    <a:pt x="9855806" y="2440542"/>
                  </a:lnTo>
                  <a:lnTo>
                    <a:pt x="9855806" y="2431017"/>
                  </a:lnTo>
                  <a:lnTo>
                    <a:pt x="9865443" y="2431017"/>
                  </a:lnTo>
                  <a:lnTo>
                    <a:pt x="9865443" y="2440542"/>
                  </a:lnTo>
                  <a:close/>
                </a:path>
                <a:path w="9865994" h="3846829">
                  <a:moveTo>
                    <a:pt x="9865443" y="2459592"/>
                  </a:moveTo>
                  <a:lnTo>
                    <a:pt x="9855806" y="2459592"/>
                  </a:lnTo>
                  <a:lnTo>
                    <a:pt x="9855806" y="2450067"/>
                  </a:lnTo>
                  <a:lnTo>
                    <a:pt x="9865443" y="2450067"/>
                  </a:lnTo>
                  <a:lnTo>
                    <a:pt x="9865443" y="2459592"/>
                  </a:lnTo>
                  <a:close/>
                </a:path>
                <a:path w="9865994" h="3846829">
                  <a:moveTo>
                    <a:pt x="9865443" y="2478642"/>
                  </a:moveTo>
                  <a:lnTo>
                    <a:pt x="9855806" y="2478642"/>
                  </a:lnTo>
                  <a:lnTo>
                    <a:pt x="9855806" y="2469117"/>
                  </a:lnTo>
                  <a:lnTo>
                    <a:pt x="9865443" y="2469117"/>
                  </a:lnTo>
                  <a:lnTo>
                    <a:pt x="9865443" y="2478642"/>
                  </a:lnTo>
                  <a:close/>
                </a:path>
                <a:path w="9865994" h="3846829">
                  <a:moveTo>
                    <a:pt x="9865443" y="2497692"/>
                  </a:moveTo>
                  <a:lnTo>
                    <a:pt x="9855806" y="2497692"/>
                  </a:lnTo>
                  <a:lnTo>
                    <a:pt x="9855806" y="2488167"/>
                  </a:lnTo>
                  <a:lnTo>
                    <a:pt x="9865443" y="2488167"/>
                  </a:lnTo>
                  <a:lnTo>
                    <a:pt x="9865443" y="2497692"/>
                  </a:lnTo>
                  <a:close/>
                </a:path>
                <a:path w="9865994" h="3846829">
                  <a:moveTo>
                    <a:pt x="9865443" y="2516742"/>
                  </a:moveTo>
                  <a:lnTo>
                    <a:pt x="9855806" y="2516742"/>
                  </a:lnTo>
                  <a:lnTo>
                    <a:pt x="9855806" y="2507217"/>
                  </a:lnTo>
                  <a:lnTo>
                    <a:pt x="9865443" y="2507217"/>
                  </a:lnTo>
                  <a:lnTo>
                    <a:pt x="9865443" y="2516742"/>
                  </a:lnTo>
                  <a:close/>
                </a:path>
                <a:path w="9865994" h="3846829">
                  <a:moveTo>
                    <a:pt x="9865443" y="2535792"/>
                  </a:moveTo>
                  <a:lnTo>
                    <a:pt x="9855806" y="2535792"/>
                  </a:lnTo>
                  <a:lnTo>
                    <a:pt x="9855806" y="2526267"/>
                  </a:lnTo>
                  <a:lnTo>
                    <a:pt x="9865443" y="2526267"/>
                  </a:lnTo>
                  <a:lnTo>
                    <a:pt x="9865443" y="2535792"/>
                  </a:lnTo>
                  <a:close/>
                </a:path>
                <a:path w="9865994" h="3846829">
                  <a:moveTo>
                    <a:pt x="9865443" y="2554842"/>
                  </a:moveTo>
                  <a:lnTo>
                    <a:pt x="9855806" y="2554842"/>
                  </a:lnTo>
                  <a:lnTo>
                    <a:pt x="9855806" y="2545317"/>
                  </a:lnTo>
                  <a:lnTo>
                    <a:pt x="9865443" y="2545317"/>
                  </a:lnTo>
                  <a:lnTo>
                    <a:pt x="9865443" y="2554842"/>
                  </a:lnTo>
                  <a:close/>
                </a:path>
                <a:path w="9865994" h="3846829">
                  <a:moveTo>
                    <a:pt x="9865443" y="2573892"/>
                  </a:moveTo>
                  <a:lnTo>
                    <a:pt x="9855806" y="2573892"/>
                  </a:lnTo>
                  <a:lnTo>
                    <a:pt x="9855806" y="2564367"/>
                  </a:lnTo>
                  <a:lnTo>
                    <a:pt x="9865443" y="2564367"/>
                  </a:lnTo>
                  <a:lnTo>
                    <a:pt x="9865443" y="2573892"/>
                  </a:lnTo>
                  <a:close/>
                </a:path>
                <a:path w="9865994" h="3846829">
                  <a:moveTo>
                    <a:pt x="9865443" y="2592942"/>
                  </a:moveTo>
                  <a:lnTo>
                    <a:pt x="9855806" y="2592942"/>
                  </a:lnTo>
                  <a:lnTo>
                    <a:pt x="9855806" y="2583417"/>
                  </a:lnTo>
                  <a:lnTo>
                    <a:pt x="9865443" y="2583417"/>
                  </a:lnTo>
                  <a:lnTo>
                    <a:pt x="9865443" y="2592942"/>
                  </a:lnTo>
                  <a:close/>
                </a:path>
                <a:path w="9865994" h="3846829">
                  <a:moveTo>
                    <a:pt x="9865443" y="2611992"/>
                  </a:moveTo>
                  <a:lnTo>
                    <a:pt x="9855806" y="2611992"/>
                  </a:lnTo>
                  <a:lnTo>
                    <a:pt x="9855806" y="2602467"/>
                  </a:lnTo>
                  <a:lnTo>
                    <a:pt x="9865443" y="2602467"/>
                  </a:lnTo>
                  <a:lnTo>
                    <a:pt x="9865443" y="2611992"/>
                  </a:lnTo>
                  <a:close/>
                </a:path>
                <a:path w="9865994" h="3846829">
                  <a:moveTo>
                    <a:pt x="9865443" y="2631042"/>
                  </a:moveTo>
                  <a:lnTo>
                    <a:pt x="9855806" y="2631042"/>
                  </a:lnTo>
                  <a:lnTo>
                    <a:pt x="9855806" y="2621517"/>
                  </a:lnTo>
                  <a:lnTo>
                    <a:pt x="9865443" y="2621517"/>
                  </a:lnTo>
                  <a:lnTo>
                    <a:pt x="9865443" y="2631042"/>
                  </a:lnTo>
                  <a:close/>
                </a:path>
                <a:path w="9865994" h="3846829">
                  <a:moveTo>
                    <a:pt x="9865443" y="2650092"/>
                  </a:moveTo>
                  <a:lnTo>
                    <a:pt x="9855806" y="2650092"/>
                  </a:lnTo>
                  <a:lnTo>
                    <a:pt x="9855806" y="2640567"/>
                  </a:lnTo>
                  <a:lnTo>
                    <a:pt x="9865443" y="2640567"/>
                  </a:lnTo>
                  <a:lnTo>
                    <a:pt x="9865443" y="2650092"/>
                  </a:lnTo>
                  <a:close/>
                </a:path>
                <a:path w="9865994" h="3846829">
                  <a:moveTo>
                    <a:pt x="9865443" y="2669142"/>
                  </a:moveTo>
                  <a:lnTo>
                    <a:pt x="9855806" y="2669142"/>
                  </a:lnTo>
                  <a:lnTo>
                    <a:pt x="9855806" y="2659617"/>
                  </a:lnTo>
                  <a:lnTo>
                    <a:pt x="9865443" y="2659617"/>
                  </a:lnTo>
                  <a:lnTo>
                    <a:pt x="9865443" y="2669142"/>
                  </a:lnTo>
                  <a:close/>
                </a:path>
                <a:path w="9865994" h="3846829">
                  <a:moveTo>
                    <a:pt x="9865443" y="2688192"/>
                  </a:moveTo>
                  <a:lnTo>
                    <a:pt x="9855806" y="2688192"/>
                  </a:lnTo>
                  <a:lnTo>
                    <a:pt x="9855806" y="2678667"/>
                  </a:lnTo>
                  <a:lnTo>
                    <a:pt x="9865443" y="2678667"/>
                  </a:lnTo>
                  <a:lnTo>
                    <a:pt x="9865443" y="2688192"/>
                  </a:lnTo>
                  <a:close/>
                </a:path>
                <a:path w="9865994" h="3846829">
                  <a:moveTo>
                    <a:pt x="9865443" y="2707242"/>
                  </a:moveTo>
                  <a:lnTo>
                    <a:pt x="9855806" y="2707242"/>
                  </a:lnTo>
                  <a:lnTo>
                    <a:pt x="9855806" y="2697717"/>
                  </a:lnTo>
                  <a:lnTo>
                    <a:pt x="9865443" y="2697717"/>
                  </a:lnTo>
                  <a:lnTo>
                    <a:pt x="9865443" y="2707242"/>
                  </a:lnTo>
                  <a:close/>
                </a:path>
                <a:path w="9865994" h="3846829">
                  <a:moveTo>
                    <a:pt x="9865443" y="2726292"/>
                  </a:moveTo>
                  <a:lnTo>
                    <a:pt x="9855806" y="2726292"/>
                  </a:lnTo>
                  <a:lnTo>
                    <a:pt x="9855806" y="2716767"/>
                  </a:lnTo>
                  <a:lnTo>
                    <a:pt x="9865443" y="2716767"/>
                  </a:lnTo>
                  <a:lnTo>
                    <a:pt x="9865443" y="2726292"/>
                  </a:lnTo>
                  <a:close/>
                </a:path>
                <a:path w="9865994" h="3846829">
                  <a:moveTo>
                    <a:pt x="9865443" y="2745343"/>
                  </a:moveTo>
                  <a:lnTo>
                    <a:pt x="9855806" y="2745343"/>
                  </a:lnTo>
                  <a:lnTo>
                    <a:pt x="9855806" y="2735818"/>
                  </a:lnTo>
                  <a:lnTo>
                    <a:pt x="9865443" y="2735818"/>
                  </a:lnTo>
                  <a:lnTo>
                    <a:pt x="9865443" y="2745343"/>
                  </a:lnTo>
                  <a:close/>
                </a:path>
                <a:path w="9865994" h="3846829">
                  <a:moveTo>
                    <a:pt x="9865443" y="2764393"/>
                  </a:moveTo>
                  <a:lnTo>
                    <a:pt x="9855806" y="2764393"/>
                  </a:lnTo>
                  <a:lnTo>
                    <a:pt x="9855806" y="2754868"/>
                  </a:lnTo>
                  <a:lnTo>
                    <a:pt x="9865443" y="2754868"/>
                  </a:lnTo>
                  <a:lnTo>
                    <a:pt x="9865443" y="2764393"/>
                  </a:lnTo>
                  <a:close/>
                </a:path>
                <a:path w="9865994" h="3846829">
                  <a:moveTo>
                    <a:pt x="9865443" y="2783443"/>
                  </a:moveTo>
                  <a:lnTo>
                    <a:pt x="9855806" y="2783443"/>
                  </a:lnTo>
                  <a:lnTo>
                    <a:pt x="9855806" y="2773918"/>
                  </a:lnTo>
                  <a:lnTo>
                    <a:pt x="9865443" y="2773918"/>
                  </a:lnTo>
                  <a:lnTo>
                    <a:pt x="9865443" y="2783443"/>
                  </a:lnTo>
                  <a:close/>
                </a:path>
                <a:path w="9865994" h="3846829">
                  <a:moveTo>
                    <a:pt x="9865443" y="2802493"/>
                  </a:moveTo>
                  <a:lnTo>
                    <a:pt x="9855806" y="2802493"/>
                  </a:lnTo>
                  <a:lnTo>
                    <a:pt x="9855806" y="2792968"/>
                  </a:lnTo>
                  <a:lnTo>
                    <a:pt x="9865443" y="2792968"/>
                  </a:lnTo>
                  <a:lnTo>
                    <a:pt x="9865443" y="2802493"/>
                  </a:lnTo>
                  <a:close/>
                </a:path>
                <a:path w="9865994" h="3846829">
                  <a:moveTo>
                    <a:pt x="9865443" y="2821543"/>
                  </a:moveTo>
                  <a:lnTo>
                    <a:pt x="9855806" y="2821543"/>
                  </a:lnTo>
                  <a:lnTo>
                    <a:pt x="9855806" y="2812018"/>
                  </a:lnTo>
                  <a:lnTo>
                    <a:pt x="9865443" y="2812018"/>
                  </a:lnTo>
                  <a:lnTo>
                    <a:pt x="9865443" y="2821543"/>
                  </a:lnTo>
                  <a:close/>
                </a:path>
                <a:path w="9865994" h="3846829">
                  <a:moveTo>
                    <a:pt x="9865443" y="2840593"/>
                  </a:moveTo>
                  <a:lnTo>
                    <a:pt x="9855806" y="2840593"/>
                  </a:lnTo>
                  <a:lnTo>
                    <a:pt x="9855806" y="2831068"/>
                  </a:lnTo>
                  <a:lnTo>
                    <a:pt x="9865443" y="2831068"/>
                  </a:lnTo>
                  <a:lnTo>
                    <a:pt x="9865443" y="2840593"/>
                  </a:lnTo>
                  <a:close/>
                </a:path>
                <a:path w="9865994" h="3846829">
                  <a:moveTo>
                    <a:pt x="9865443" y="2859643"/>
                  </a:moveTo>
                  <a:lnTo>
                    <a:pt x="9855806" y="2859643"/>
                  </a:lnTo>
                  <a:lnTo>
                    <a:pt x="9855806" y="2850118"/>
                  </a:lnTo>
                  <a:lnTo>
                    <a:pt x="9865443" y="2850118"/>
                  </a:lnTo>
                  <a:lnTo>
                    <a:pt x="9865443" y="2859643"/>
                  </a:lnTo>
                  <a:close/>
                </a:path>
                <a:path w="9865994" h="3846829">
                  <a:moveTo>
                    <a:pt x="9865443" y="2878693"/>
                  </a:moveTo>
                  <a:lnTo>
                    <a:pt x="9855806" y="2878693"/>
                  </a:lnTo>
                  <a:lnTo>
                    <a:pt x="9855806" y="2869168"/>
                  </a:lnTo>
                  <a:lnTo>
                    <a:pt x="9865443" y="2869168"/>
                  </a:lnTo>
                  <a:lnTo>
                    <a:pt x="9865443" y="2878693"/>
                  </a:lnTo>
                  <a:close/>
                </a:path>
                <a:path w="9865994" h="3846829">
                  <a:moveTo>
                    <a:pt x="9865443" y="2897743"/>
                  </a:moveTo>
                  <a:lnTo>
                    <a:pt x="9855806" y="2897743"/>
                  </a:lnTo>
                  <a:lnTo>
                    <a:pt x="9855806" y="2888218"/>
                  </a:lnTo>
                  <a:lnTo>
                    <a:pt x="9865443" y="2888218"/>
                  </a:lnTo>
                  <a:lnTo>
                    <a:pt x="9865443" y="2897743"/>
                  </a:lnTo>
                  <a:close/>
                </a:path>
                <a:path w="9865994" h="3846829">
                  <a:moveTo>
                    <a:pt x="9865443" y="2916793"/>
                  </a:moveTo>
                  <a:lnTo>
                    <a:pt x="9855806" y="2916793"/>
                  </a:lnTo>
                  <a:lnTo>
                    <a:pt x="9855806" y="2907268"/>
                  </a:lnTo>
                  <a:lnTo>
                    <a:pt x="9865443" y="2907268"/>
                  </a:lnTo>
                  <a:lnTo>
                    <a:pt x="9865443" y="2916793"/>
                  </a:lnTo>
                  <a:close/>
                </a:path>
                <a:path w="9865994" h="3846829">
                  <a:moveTo>
                    <a:pt x="9865443" y="2935843"/>
                  </a:moveTo>
                  <a:lnTo>
                    <a:pt x="9855806" y="2935843"/>
                  </a:lnTo>
                  <a:lnTo>
                    <a:pt x="9855806" y="2926318"/>
                  </a:lnTo>
                  <a:lnTo>
                    <a:pt x="9865443" y="2926318"/>
                  </a:lnTo>
                  <a:lnTo>
                    <a:pt x="9865443" y="2935843"/>
                  </a:lnTo>
                  <a:close/>
                </a:path>
                <a:path w="9865994" h="3846829">
                  <a:moveTo>
                    <a:pt x="9865443" y="2954893"/>
                  </a:moveTo>
                  <a:lnTo>
                    <a:pt x="9855806" y="2954893"/>
                  </a:lnTo>
                  <a:lnTo>
                    <a:pt x="9855806" y="2945368"/>
                  </a:lnTo>
                  <a:lnTo>
                    <a:pt x="9865443" y="2945368"/>
                  </a:lnTo>
                  <a:lnTo>
                    <a:pt x="9865443" y="2954893"/>
                  </a:lnTo>
                  <a:close/>
                </a:path>
                <a:path w="9865994" h="3846829">
                  <a:moveTo>
                    <a:pt x="9865443" y="2973943"/>
                  </a:moveTo>
                  <a:lnTo>
                    <a:pt x="9855806" y="2973943"/>
                  </a:lnTo>
                  <a:lnTo>
                    <a:pt x="9855806" y="2964418"/>
                  </a:lnTo>
                  <a:lnTo>
                    <a:pt x="9865443" y="2964418"/>
                  </a:lnTo>
                  <a:lnTo>
                    <a:pt x="9865443" y="2973943"/>
                  </a:lnTo>
                  <a:close/>
                </a:path>
                <a:path w="9865994" h="3846829">
                  <a:moveTo>
                    <a:pt x="9865443" y="2992993"/>
                  </a:moveTo>
                  <a:lnTo>
                    <a:pt x="9855806" y="2992993"/>
                  </a:lnTo>
                  <a:lnTo>
                    <a:pt x="9855806" y="2983468"/>
                  </a:lnTo>
                  <a:lnTo>
                    <a:pt x="9865443" y="2983468"/>
                  </a:lnTo>
                  <a:lnTo>
                    <a:pt x="9865443" y="2992993"/>
                  </a:lnTo>
                  <a:close/>
                </a:path>
                <a:path w="9865994" h="3846829">
                  <a:moveTo>
                    <a:pt x="9865443" y="3012043"/>
                  </a:moveTo>
                  <a:lnTo>
                    <a:pt x="9855806" y="3012043"/>
                  </a:lnTo>
                  <a:lnTo>
                    <a:pt x="9855806" y="3002518"/>
                  </a:lnTo>
                  <a:lnTo>
                    <a:pt x="9865443" y="3002518"/>
                  </a:lnTo>
                  <a:lnTo>
                    <a:pt x="9865443" y="3012043"/>
                  </a:lnTo>
                  <a:close/>
                </a:path>
                <a:path w="9865994" h="3846829">
                  <a:moveTo>
                    <a:pt x="9865443" y="3031093"/>
                  </a:moveTo>
                  <a:lnTo>
                    <a:pt x="9855806" y="3031093"/>
                  </a:lnTo>
                  <a:lnTo>
                    <a:pt x="9855806" y="3021568"/>
                  </a:lnTo>
                  <a:lnTo>
                    <a:pt x="9865443" y="3021568"/>
                  </a:lnTo>
                  <a:lnTo>
                    <a:pt x="9865443" y="3031093"/>
                  </a:lnTo>
                  <a:close/>
                </a:path>
                <a:path w="9865994" h="3846829">
                  <a:moveTo>
                    <a:pt x="9865443" y="3050143"/>
                  </a:moveTo>
                  <a:lnTo>
                    <a:pt x="9855806" y="3050143"/>
                  </a:lnTo>
                  <a:lnTo>
                    <a:pt x="9855806" y="3040618"/>
                  </a:lnTo>
                  <a:lnTo>
                    <a:pt x="9865443" y="3040618"/>
                  </a:lnTo>
                  <a:lnTo>
                    <a:pt x="9865443" y="3050143"/>
                  </a:lnTo>
                  <a:close/>
                </a:path>
                <a:path w="9865994" h="3846829">
                  <a:moveTo>
                    <a:pt x="9865443" y="3069193"/>
                  </a:moveTo>
                  <a:lnTo>
                    <a:pt x="9855806" y="3069193"/>
                  </a:lnTo>
                  <a:lnTo>
                    <a:pt x="9855806" y="3059668"/>
                  </a:lnTo>
                  <a:lnTo>
                    <a:pt x="9865443" y="3059668"/>
                  </a:lnTo>
                  <a:lnTo>
                    <a:pt x="9865443" y="3069193"/>
                  </a:lnTo>
                  <a:close/>
                </a:path>
                <a:path w="9865994" h="3846829">
                  <a:moveTo>
                    <a:pt x="9865443" y="3088243"/>
                  </a:moveTo>
                  <a:lnTo>
                    <a:pt x="9855806" y="3088243"/>
                  </a:lnTo>
                  <a:lnTo>
                    <a:pt x="9855806" y="3078718"/>
                  </a:lnTo>
                  <a:lnTo>
                    <a:pt x="9865443" y="3078718"/>
                  </a:lnTo>
                  <a:lnTo>
                    <a:pt x="9865443" y="3088243"/>
                  </a:lnTo>
                  <a:close/>
                </a:path>
                <a:path w="9865994" h="3846829">
                  <a:moveTo>
                    <a:pt x="9865443" y="3107293"/>
                  </a:moveTo>
                  <a:lnTo>
                    <a:pt x="9855806" y="3107293"/>
                  </a:lnTo>
                  <a:lnTo>
                    <a:pt x="9855806" y="3097768"/>
                  </a:lnTo>
                  <a:lnTo>
                    <a:pt x="9865443" y="3097768"/>
                  </a:lnTo>
                  <a:lnTo>
                    <a:pt x="9865443" y="3107293"/>
                  </a:lnTo>
                  <a:close/>
                </a:path>
                <a:path w="9865994" h="3846829">
                  <a:moveTo>
                    <a:pt x="9865443" y="3126343"/>
                  </a:moveTo>
                  <a:lnTo>
                    <a:pt x="9855806" y="3126343"/>
                  </a:lnTo>
                  <a:lnTo>
                    <a:pt x="9855806" y="3116818"/>
                  </a:lnTo>
                  <a:lnTo>
                    <a:pt x="9865443" y="3116818"/>
                  </a:lnTo>
                  <a:lnTo>
                    <a:pt x="9865443" y="3126343"/>
                  </a:lnTo>
                  <a:close/>
                </a:path>
                <a:path w="9865994" h="3846829">
                  <a:moveTo>
                    <a:pt x="9865443" y="3145393"/>
                  </a:moveTo>
                  <a:lnTo>
                    <a:pt x="9855806" y="3145393"/>
                  </a:lnTo>
                  <a:lnTo>
                    <a:pt x="9855806" y="3135868"/>
                  </a:lnTo>
                  <a:lnTo>
                    <a:pt x="9865443" y="3135868"/>
                  </a:lnTo>
                  <a:lnTo>
                    <a:pt x="9865443" y="3145393"/>
                  </a:lnTo>
                  <a:close/>
                </a:path>
                <a:path w="9865994" h="3846829">
                  <a:moveTo>
                    <a:pt x="9865443" y="3164443"/>
                  </a:moveTo>
                  <a:lnTo>
                    <a:pt x="9855806" y="3164443"/>
                  </a:lnTo>
                  <a:lnTo>
                    <a:pt x="9855806" y="3154918"/>
                  </a:lnTo>
                  <a:lnTo>
                    <a:pt x="9865443" y="3154918"/>
                  </a:lnTo>
                  <a:lnTo>
                    <a:pt x="9865443" y="3164443"/>
                  </a:lnTo>
                  <a:close/>
                </a:path>
                <a:path w="9865994" h="3846829">
                  <a:moveTo>
                    <a:pt x="9865443" y="3183493"/>
                  </a:moveTo>
                  <a:lnTo>
                    <a:pt x="9855806" y="3183493"/>
                  </a:lnTo>
                  <a:lnTo>
                    <a:pt x="9855806" y="3173968"/>
                  </a:lnTo>
                  <a:lnTo>
                    <a:pt x="9865443" y="3173968"/>
                  </a:lnTo>
                  <a:lnTo>
                    <a:pt x="9865443" y="3183493"/>
                  </a:lnTo>
                  <a:close/>
                </a:path>
                <a:path w="9865994" h="3846829">
                  <a:moveTo>
                    <a:pt x="9865443" y="3202543"/>
                  </a:moveTo>
                  <a:lnTo>
                    <a:pt x="9855806" y="3202543"/>
                  </a:lnTo>
                  <a:lnTo>
                    <a:pt x="9855806" y="3193018"/>
                  </a:lnTo>
                  <a:lnTo>
                    <a:pt x="9865443" y="3193018"/>
                  </a:lnTo>
                  <a:lnTo>
                    <a:pt x="9865443" y="3202543"/>
                  </a:lnTo>
                  <a:close/>
                </a:path>
                <a:path w="9865994" h="3846829">
                  <a:moveTo>
                    <a:pt x="9865443" y="3221593"/>
                  </a:moveTo>
                  <a:lnTo>
                    <a:pt x="9855806" y="3221593"/>
                  </a:lnTo>
                  <a:lnTo>
                    <a:pt x="9855806" y="3212068"/>
                  </a:lnTo>
                  <a:lnTo>
                    <a:pt x="9865443" y="3212068"/>
                  </a:lnTo>
                  <a:lnTo>
                    <a:pt x="9865443" y="3221593"/>
                  </a:lnTo>
                  <a:close/>
                </a:path>
                <a:path w="9865994" h="3846829">
                  <a:moveTo>
                    <a:pt x="9865443" y="3240643"/>
                  </a:moveTo>
                  <a:lnTo>
                    <a:pt x="9855806" y="3240643"/>
                  </a:lnTo>
                  <a:lnTo>
                    <a:pt x="9855806" y="3231118"/>
                  </a:lnTo>
                  <a:lnTo>
                    <a:pt x="9865443" y="3231118"/>
                  </a:lnTo>
                  <a:lnTo>
                    <a:pt x="9865443" y="3240643"/>
                  </a:lnTo>
                  <a:close/>
                </a:path>
                <a:path w="9865994" h="3846829">
                  <a:moveTo>
                    <a:pt x="9865443" y="3259693"/>
                  </a:moveTo>
                  <a:lnTo>
                    <a:pt x="9855806" y="3259693"/>
                  </a:lnTo>
                  <a:lnTo>
                    <a:pt x="9855806" y="3250168"/>
                  </a:lnTo>
                  <a:lnTo>
                    <a:pt x="9865443" y="3250168"/>
                  </a:lnTo>
                  <a:lnTo>
                    <a:pt x="9865443" y="3259693"/>
                  </a:lnTo>
                  <a:close/>
                </a:path>
                <a:path w="9865994" h="3846829">
                  <a:moveTo>
                    <a:pt x="9865443" y="3278743"/>
                  </a:moveTo>
                  <a:lnTo>
                    <a:pt x="9855806" y="3278743"/>
                  </a:lnTo>
                  <a:lnTo>
                    <a:pt x="9855806" y="3269218"/>
                  </a:lnTo>
                  <a:lnTo>
                    <a:pt x="9865443" y="3269218"/>
                  </a:lnTo>
                  <a:lnTo>
                    <a:pt x="9865443" y="3278743"/>
                  </a:lnTo>
                  <a:close/>
                </a:path>
                <a:path w="9865994" h="3846829">
                  <a:moveTo>
                    <a:pt x="9865443" y="3297793"/>
                  </a:moveTo>
                  <a:lnTo>
                    <a:pt x="9855806" y="3297793"/>
                  </a:lnTo>
                  <a:lnTo>
                    <a:pt x="9855806" y="3288268"/>
                  </a:lnTo>
                  <a:lnTo>
                    <a:pt x="9865443" y="3288268"/>
                  </a:lnTo>
                  <a:lnTo>
                    <a:pt x="9865443" y="3297793"/>
                  </a:lnTo>
                  <a:close/>
                </a:path>
                <a:path w="9865994" h="3846829">
                  <a:moveTo>
                    <a:pt x="9865443" y="3316843"/>
                  </a:moveTo>
                  <a:lnTo>
                    <a:pt x="9855806" y="3316843"/>
                  </a:lnTo>
                  <a:lnTo>
                    <a:pt x="9855806" y="3307318"/>
                  </a:lnTo>
                  <a:lnTo>
                    <a:pt x="9865443" y="3307318"/>
                  </a:lnTo>
                  <a:lnTo>
                    <a:pt x="9865443" y="3316843"/>
                  </a:lnTo>
                  <a:close/>
                </a:path>
                <a:path w="9865994" h="3846829">
                  <a:moveTo>
                    <a:pt x="9865443" y="3335893"/>
                  </a:moveTo>
                  <a:lnTo>
                    <a:pt x="9855806" y="3335893"/>
                  </a:lnTo>
                  <a:lnTo>
                    <a:pt x="9855806" y="3326368"/>
                  </a:lnTo>
                  <a:lnTo>
                    <a:pt x="9865443" y="3326368"/>
                  </a:lnTo>
                  <a:lnTo>
                    <a:pt x="9865443" y="3335893"/>
                  </a:lnTo>
                  <a:close/>
                </a:path>
                <a:path w="9865994" h="3846829">
                  <a:moveTo>
                    <a:pt x="9865443" y="3354943"/>
                  </a:moveTo>
                  <a:lnTo>
                    <a:pt x="9855806" y="3354943"/>
                  </a:lnTo>
                  <a:lnTo>
                    <a:pt x="9855806" y="3345418"/>
                  </a:lnTo>
                  <a:lnTo>
                    <a:pt x="9865443" y="3345418"/>
                  </a:lnTo>
                  <a:lnTo>
                    <a:pt x="9865443" y="3354943"/>
                  </a:lnTo>
                  <a:close/>
                </a:path>
                <a:path w="9865994" h="3846829">
                  <a:moveTo>
                    <a:pt x="9865443" y="3373993"/>
                  </a:moveTo>
                  <a:lnTo>
                    <a:pt x="9855806" y="3373993"/>
                  </a:lnTo>
                  <a:lnTo>
                    <a:pt x="9855806" y="3364468"/>
                  </a:lnTo>
                  <a:lnTo>
                    <a:pt x="9865443" y="3364468"/>
                  </a:lnTo>
                  <a:lnTo>
                    <a:pt x="9865443" y="3373993"/>
                  </a:lnTo>
                  <a:close/>
                </a:path>
                <a:path w="9865994" h="3846829">
                  <a:moveTo>
                    <a:pt x="9865443" y="3393043"/>
                  </a:moveTo>
                  <a:lnTo>
                    <a:pt x="9855806" y="3393043"/>
                  </a:lnTo>
                  <a:lnTo>
                    <a:pt x="9855806" y="3383518"/>
                  </a:lnTo>
                  <a:lnTo>
                    <a:pt x="9865443" y="3383518"/>
                  </a:lnTo>
                  <a:lnTo>
                    <a:pt x="9865443" y="3393043"/>
                  </a:lnTo>
                  <a:close/>
                </a:path>
                <a:path w="9865994" h="3846829">
                  <a:moveTo>
                    <a:pt x="9865443" y="3412093"/>
                  </a:moveTo>
                  <a:lnTo>
                    <a:pt x="9855806" y="3412093"/>
                  </a:lnTo>
                  <a:lnTo>
                    <a:pt x="9855806" y="3402568"/>
                  </a:lnTo>
                  <a:lnTo>
                    <a:pt x="9865443" y="3402568"/>
                  </a:lnTo>
                  <a:lnTo>
                    <a:pt x="9865443" y="3412093"/>
                  </a:lnTo>
                  <a:close/>
                </a:path>
                <a:path w="9865994" h="3846829">
                  <a:moveTo>
                    <a:pt x="9865443" y="3431143"/>
                  </a:moveTo>
                  <a:lnTo>
                    <a:pt x="9855806" y="3431143"/>
                  </a:lnTo>
                  <a:lnTo>
                    <a:pt x="9855806" y="3421618"/>
                  </a:lnTo>
                  <a:lnTo>
                    <a:pt x="9865443" y="3421618"/>
                  </a:lnTo>
                  <a:lnTo>
                    <a:pt x="9865443" y="3431143"/>
                  </a:lnTo>
                  <a:close/>
                </a:path>
                <a:path w="9865994" h="3846829">
                  <a:moveTo>
                    <a:pt x="9865443" y="3450193"/>
                  </a:moveTo>
                  <a:lnTo>
                    <a:pt x="9855806" y="3450193"/>
                  </a:lnTo>
                  <a:lnTo>
                    <a:pt x="9855806" y="3440668"/>
                  </a:lnTo>
                  <a:lnTo>
                    <a:pt x="9865443" y="3440668"/>
                  </a:lnTo>
                  <a:lnTo>
                    <a:pt x="9865443" y="3450193"/>
                  </a:lnTo>
                  <a:close/>
                </a:path>
                <a:path w="9865994" h="3846829">
                  <a:moveTo>
                    <a:pt x="9865443" y="3469243"/>
                  </a:moveTo>
                  <a:lnTo>
                    <a:pt x="9855806" y="3469243"/>
                  </a:lnTo>
                  <a:lnTo>
                    <a:pt x="9855806" y="3459718"/>
                  </a:lnTo>
                  <a:lnTo>
                    <a:pt x="9865443" y="3459718"/>
                  </a:lnTo>
                  <a:lnTo>
                    <a:pt x="9865443" y="3469243"/>
                  </a:lnTo>
                  <a:close/>
                </a:path>
                <a:path w="9865994" h="3846829">
                  <a:moveTo>
                    <a:pt x="9865443" y="3488293"/>
                  </a:moveTo>
                  <a:lnTo>
                    <a:pt x="9855806" y="3488293"/>
                  </a:lnTo>
                  <a:lnTo>
                    <a:pt x="9855806" y="3478768"/>
                  </a:lnTo>
                  <a:lnTo>
                    <a:pt x="9865443" y="3478768"/>
                  </a:lnTo>
                  <a:lnTo>
                    <a:pt x="9865443" y="3488293"/>
                  </a:lnTo>
                  <a:close/>
                </a:path>
                <a:path w="9865994" h="3846829">
                  <a:moveTo>
                    <a:pt x="9865443" y="3507343"/>
                  </a:moveTo>
                  <a:lnTo>
                    <a:pt x="9855806" y="3507343"/>
                  </a:lnTo>
                  <a:lnTo>
                    <a:pt x="9855806" y="3497818"/>
                  </a:lnTo>
                  <a:lnTo>
                    <a:pt x="9865443" y="3497818"/>
                  </a:lnTo>
                  <a:lnTo>
                    <a:pt x="9865443" y="3507343"/>
                  </a:lnTo>
                  <a:close/>
                </a:path>
                <a:path w="9865994" h="3846829">
                  <a:moveTo>
                    <a:pt x="9865443" y="3526393"/>
                  </a:moveTo>
                  <a:lnTo>
                    <a:pt x="9855806" y="3526393"/>
                  </a:lnTo>
                  <a:lnTo>
                    <a:pt x="9855806" y="3516868"/>
                  </a:lnTo>
                  <a:lnTo>
                    <a:pt x="9865443" y="3516868"/>
                  </a:lnTo>
                  <a:lnTo>
                    <a:pt x="9865443" y="3526393"/>
                  </a:lnTo>
                  <a:close/>
                </a:path>
                <a:path w="9865994" h="3846829">
                  <a:moveTo>
                    <a:pt x="9865443" y="3545443"/>
                  </a:moveTo>
                  <a:lnTo>
                    <a:pt x="9855806" y="3545443"/>
                  </a:lnTo>
                  <a:lnTo>
                    <a:pt x="9855806" y="3535918"/>
                  </a:lnTo>
                  <a:lnTo>
                    <a:pt x="9865443" y="3535918"/>
                  </a:lnTo>
                  <a:lnTo>
                    <a:pt x="9865443" y="3545443"/>
                  </a:lnTo>
                  <a:close/>
                </a:path>
                <a:path w="9865994" h="3846829">
                  <a:moveTo>
                    <a:pt x="9865157" y="3564525"/>
                  </a:moveTo>
                  <a:lnTo>
                    <a:pt x="9855782" y="3564466"/>
                  </a:lnTo>
                  <a:lnTo>
                    <a:pt x="9855806" y="3554968"/>
                  </a:lnTo>
                  <a:lnTo>
                    <a:pt x="9865443" y="3554968"/>
                  </a:lnTo>
                  <a:lnTo>
                    <a:pt x="9865443" y="3560921"/>
                  </a:lnTo>
                  <a:lnTo>
                    <a:pt x="9865157" y="3564525"/>
                  </a:lnTo>
                  <a:close/>
                </a:path>
                <a:path w="9865994" h="3846829">
                  <a:moveTo>
                    <a:pt x="9863648" y="3583594"/>
                  </a:moveTo>
                  <a:lnTo>
                    <a:pt x="9854927" y="3582898"/>
                  </a:lnTo>
                  <a:lnTo>
                    <a:pt x="9855173" y="3579811"/>
                  </a:lnTo>
                  <a:lnTo>
                    <a:pt x="9855367" y="3576736"/>
                  </a:lnTo>
                  <a:lnTo>
                    <a:pt x="9855509" y="3573672"/>
                  </a:lnTo>
                  <a:lnTo>
                    <a:pt x="9864401" y="3574084"/>
                  </a:lnTo>
                  <a:lnTo>
                    <a:pt x="9863648" y="3583594"/>
                  </a:lnTo>
                  <a:close/>
                </a:path>
                <a:path w="9865994" h="3846829">
                  <a:moveTo>
                    <a:pt x="9862146" y="3602566"/>
                  </a:moveTo>
                  <a:lnTo>
                    <a:pt x="9852848" y="3601193"/>
                  </a:lnTo>
                  <a:lnTo>
                    <a:pt x="9853293" y="3598171"/>
                  </a:lnTo>
                  <a:lnTo>
                    <a:pt x="9853690" y="3595132"/>
                  </a:lnTo>
                  <a:lnTo>
                    <a:pt x="9854037" y="3592075"/>
                  </a:lnTo>
                  <a:lnTo>
                    <a:pt x="9862897" y="3593081"/>
                  </a:lnTo>
                  <a:lnTo>
                    <a:pt x="9862146" y="3602566"/>
                  </a:lnTo>
                  <a:close/>
                </a:path>
                <a:path w="9865994" h="3846829">
                  <a:moveTo>
                    <a:pt x="9858208" y="3621150"/>
                  </a:moveTo>
                  <a:lnTo>
                    <a:pt x="9849560" y="3619279"/>
                  </a:lnTo>
                  <a:lnTo>
                    <a:pt x="9850213" y="3616259"/>
                  </a:lnTo>
                  <a:lnTo>
                    <a:pt x="9850812" y="3613251"/>
                  </a:lnTo>
                  <a:lnTo>
                    <a:pt x="9851356" y="3610253"/>
                  </a:lnTo>
                  <a:lnTo>
                    <a:pt x="9860436" y="3611902"/>
                  </a:lnTo>
                  <a:lnTo>
                    <a:pt x="9858208" y="3621150"/>
                  </a:lnTo>
                  <a:close/>
                </a:path>
                <a:path w="9865994" h="3846829">
                  <a:moveTo>
                    <a:pt x="9853745" y="3639680"/>
                  </a:moveTo>
                  <a:lnTo>
                    <a:pt x="9845054" y="3637180"/>
                  </a:lnTo>
                  <a:lnTo>
                    <a:pt x="9845899" y="3634242"/>
                  </a:lnTo>
                  <a:lnTo>
                    <a:pt x="9846699" y="3631272"/>
                  </a:lnTo>
                  <a:lnTo>
                    <a:pt x="9847456" y="3628270"/>
                  </a:lnTo>
                  <a:lnTo>
                    <a:pt x="9855976" y="3630417"/>
                  </a:lnTo>
                  <a:lnTo>
                    <a:pt x="9853745" y="3639680"/>
                  </a:lnTo>
                  <a:close/>
                </a:path>
                <a:path w="9865994" h="3846829">
                  <a:moveTo>
                    <a:pt x="9847917" y="3657797"/>
                  </a:moveTo>
                  <a:lnTo>
                    <a:pt x="9839375" y="3654712"/>
                  </a:lnTo>
                  <a:lnTo>
                    <a:pt x="9840424" y="3651809"/>
                  </a:lnTo>
                  <a:lnTo>
                    <a:pt x="9841419" y="3648905"/>
                  </a:lnTo>
                  <a:lnTo>
                    <a:pt x="9842360" y="3645997"/>
                  </a:lnTo>
                  <a:lnTo>
                    <a:pt x="9851510" y="3648961"/>
                  </a:lnTo>
                  <a:lnTo>
                    <a:pt x="9851416" y="3649351"/>
                  </a:lnTo>
                  <a:lnTo>
                    <a:pt x="9847917" y="3657797"/>
                  </a:lnTo>
                  <a:close/>
                </a:path>
                <a:path w="9865994" h="3846829">
                  <a:moveTo>
                    <a:pt x="9840641" y="3675363"/>
                  </a:moveTo>
                  <a:lnTo>
                    <a:pt x="9832546" y="3671812"/>
                  </a:lnTo>
                  <a:lnTo>
                    <a:pt x="9833770" y="3669022"/>
                  </a:lnTo>
                  <a:lnTo>
                    <a:pt x="9834955" y="3666191"/>
                  </a:lnTo>
                  <a:lnTo>
                    <a:pt x="9836102" y="3663319"/>
                  </a:lnTo>
                  <a:lnTo>
                    <a:pt x="9844277" y="3666584"/>
                  </a:lnTo>
                  <a:lnTo>
                    <a:pt x="9840641" y="3675363"/>
                  </a:lnTo>
                  <a:close/>
                </a:path>
                <a:path w="9865994" h="3846829">
                  <a:moveTo>
                    <a:pt x="9832975" y="3692792"/>
                  </a:moveTo>
                  <a:lnTo>
                    <a:pt x="9824588" y="3688426"/>
                  </a:lnTo>
                  <a:lnTo>
                    <a:pt x="9826011" y="3685693"/>
                  </a:lnTo>
                  <a:lnTo>
                    <a:pt x="9827384" y="3682946"/>
                  </a:lnTo>
                  <a:lnTo>
                    <a:pt x="9828706" y="3680183"/>
                  </a:lnTo>
                  <a:lnTo>
                    <a:pt x="9836999" y="3684155"/>
                  </a:lnTo>
                  <a:lnTo>
                    <a:pt x="9834359" y="3690529"/>
                  </a:lnTo>
                  <a:lnTo>
                    <a:pt x="9832975" y="3692792"/>
                  </a:lnTo>
                  <a:close/>
                </a:path>
                <a:path w="9865994" h="3846829">
                  <a:moveTo>
                    <a:pt x="9823024" y="3709056"/>
                  </a:moveTo>
                  <a:lnTo>
                    <a:pt x="9815529" y="3704493"/>
                  </a:lnTo>
                  <a:lnTo>
                    <a:pt x="9817120" y="3701880"/>
                  </a:lnTo>
                  <a:lnTo>
                    <a:pt x="9818675" y="3699226"/>
                  </a:lnTo>
                  <a:lnTo>
                    <a:pt x="9820196" y="3696530"/>
                  </a:lnTo>
                  <a:lnTo>
                    <a:pt x="9827996" y="3700929"/>
                  </a:lnTo>
                  <a:lnTo>
                    <a:pt x="9823024" y="3709056"/>
                  </a:lnTo>
                  <a:close/>
                </a:path>
                <a:path w="9865994" h="3846829">
                  <a:moveTo>
                    <a:pt x="9813088" y="3725297"/>
                  </a:moveTo>
                  <a:lnTo>
                    <a:pt x="9805429" y="3719904"/>
                  </a:lnTo>
                  <a:lnTo>
                    <a:pt x="9807192" y="3717399"/>
                  </a:lnTo>
                  <a:lnTo>
                    <a:pt x="9808913" y="3714866"/>
                  </a:lnTo>
                  <a:lnTo>
                    <a:pt x="9810593" y="3712304"/>
                  </a:lnTo>
                  <a:lnTo>
                    <a:pt x="9818048" y="3717191"/>
                  </a:lnTo>
                  <a:lnTo>
                    <a:pt x="9813088" y="3725297"/>
                  </a:lnTo>
                  <a:close/>
                </a:path>
                <a:path w="9865994" h="3846829">
                  <a:moveTo>
                    <a:pt x="9801234" y="3740141"/>
                  </a:moveTo>
                  <a:lnTo>
                    <a:pt x="9794349" y="3734574"/>
                  </a:lnTo>
                  <a:lnTo>
                    <a:pt x="9796276" y="3732192"/>
                  </a:lnTo>
                  <a:lnTo>
                    <a:pt x="9798165" y="3729774"/>
                  </a:lnTo>
                  <a:lnTo>
                    <a:pt x="9800020" y="3727321"/>
                  </a:lnTo>
                  <a:lnTo>
                    <a:pt x="9807409" y="3732904"/>
                  </a:lnTo>
                  <a:lnTo>
                    <a:pt x="9801234" y="3740141"/>
                  </a:lnTo>
                  <a:close/>
                </a:path>
                <a:path w="9865994" h="3846829">
                  <a:moveTo>
                    <a:pt x="9788855" y="3754648"/>
                  </a:moveTo>
                  <a:lnTo>
                    <a:pt x="9782259" y="3748538"/>
                  </a:lnTo>
                  <a:lnTo>
                    <a:pt x="9784337" y="3746294"/>
                  </a:lnTo>
                  <a:lnTo>
                    <a:pt x="9786395" y="3743997"/>
                  </a:lnTo>
                  <a:lnTo>
                    <a:pt x="9788431" y="3741646"/>
                  </a:lnTo>
                  <a:lnTo>
                    <a:pt x="9795055" y="3747382"/>
                  </a:lnTo>
                  <a:lnTo>
                    <a:pt x="9788855" y="3754648"/>
                  </a:lnTo>
                  <a:close/>
                </a:path>
                <a:path w="9865994" h="3846829">
                  <a:moveTo>
                    <a:pt x="9775449" y="3768351"/>
                  </a:moveTo>
                  <a:lnTo>
                    <a:pt x="9769196" y="3761729"/>
                  </a:lnTo>
                  <a:lnTo>
                    <a:pt x="9771123" y="3759909"/>
                  </a:lnTo>
                  <a:lnTo>
                    <a:pt x="9773021" y="3758064"/>
                  </a:lnTo>
                  <a:lnTo>
                    <a:pt x="9775849" y="3755231"/>
                  </a:lnTo>
                  <a:lnTo>
                    <a:pt x="9782620" y="3761955"/>
                  </a:lnTo>
                  <a:lnTo>
                    <a:pt x="9781748" y="3762977"/>
                  </a:lnTo>
                  <a:lnTo>
                    <a:pt x="9775449" y="3768351"/>
                  </a:lnTo>
                  <a:close/>
                </a:path>
                <a:path w="9865994" h="3846829">
                  <a:moveTo>
                    <a:pt x="9760928" y="3780743"/>
                  </a:moveTo>
                  <a:lnTo>
                    <a:pt x="9755335" y="3773963"/>
                  </a:lnTo>
                  <a:lnTo>
                    <a:pt x="9757702" y="3772009"/>
                  </a:lnTo>
                  <a:lnTo>
                    <a:pt x="9760044" y="3770011"/>
                  </a:lnTo>
                  <a:lnTo>
                    <a:pt x="9762359" y="3767969"/>
                  </a:lnTo>
                  <a:lnTo>
                    <a:pt x="9768174" y="3774559"/>
                  </a:lnTo>
                  <a:lnTo>
                    <a:pt x="9760928" y="3780743"/>
                  </a:lnTo>
                  <a:close/>
                </a:path>
                <a:path w="9865994" h="3846829">
                  <a:moveTo>
                    <a:pt x="9746328" y="3792935"/>
                  </a:moveTo>
                  <a:lnTo>
                    <a:pt x="9740763" y="3785188"/>
                  </a:lnTo>
                  <a:lnTo>
                    <a:pt x="9743245" y="3783404"/>
                  </a:lnTo>
                  <a:lnTo>
                    <a:pt x="9745702" y="3781576"/>
                  </a:lnTo>
                  <a:lnTo>
                    <a:pt x="9748135" y="3779702"/>
                  </a:lnTo>
                  <a:lnTo>
                    <a:pt x="9753692" y="3786917"/>
                  </a:lnTo>
                  <a:lnTo>
                    <a:pt x="9747432" y="3792259"/>
                  </a:lnTo>
                  <a:lnTo>
                    <a:pt x="9746328" y="3792935"/>
                  </a:lnTo>
                  <a:close/>
                </a:path>
                <a:path w="9865994" h="3846829">
                  <a:moveTo>
                    <a:pt x="9730093" y="3802867"/>
                  </a:moveTo>
                  <a:lnTo>
                    <a:pt x="9725465" y="3795424"/>
                  </a:lnTo>
                  <a:lnTo>
                    <a:pt x="9728074" y="3793802"/>
                  </a:lnTo>
                  <a:lnTo>
                    <a:pt x="9730661" y="3792132"/>
                  </a:lnTo>
                  <a:lnTo>
                    <a:pt x="9733226" y="3790415"/>
                  </a:lnTo>
                  <a:lnTo>
                    <a:pt x="9738229" y="3797889"/>
                  </a:lnTo>
                  <a:lnTo>
                    <a:pt x="9730093" y="3802867"/>
                  </a:lnTo>
                  <a:close/>
                </a:path>
                <a:path w="9865994" h="3846829">
                  <a:moveTo>
                    <a:pt x="9713834" y="3812814"/>
                  </a:moveTo>
                  <a:lnTo>
                    <a:pt x="9709480" y="3804640"/>
                  </a:lnTo>
                  <a:lnTo>
                    <a:pt x="9712198" y="3803192"/>
                  </a:lnTo>
                  <a:lnTo>
                    <a:pt x="9714885" y="3801702"/>
                  </a:lnTo>
                  <a:lnTo>
                    <a:pt x="9717543" y="3800169"/>
                  </a:lnTo>
                  <a:lnTo>
                    <a:pt x="9721966" y="3807839"/>
                  </a:lnTo>
                  <a:lnTo>
                    <a:pt x="9713834" y="3812814"/>
                  </a:lnTo>
                  <a:close/>
                </a:path>
                <a:path w="9865994" h="3846829">
                  <a:moveTo>
                    <a:pt x="9696584" y="3820855"/>
                  </a:moveTo>
                  <a:lnTo>
                    <a:pt x="9692940" y="3812756"/>
                  </a:lnTo>
                  <a:lnTo>
                    <a:pt x="9695735" y="3811498"/>
                  </a:lnTo>
                  <a:lnTo>
                    <a:pt x="9698514" y="3810191"/>
                  </a:lnTo>
                  <a:lnTo>
                    <a:pt x="9701276" y="3808836"/>
                  </a:lnTo>
                  <a:lnTo>
                    <a:pt x="9705384" y="3817210"/>
                  </a:lnTo>
                  <a:lnTo>
                    <a:pt x="9696584" y="3820855"/>
                  </a:lnTo>
                  <a:close/>
                </a:path>
                <a:path w="9865994" h="3846829">
                  <a:moveTo>
                    <a:pt x="9679023" y="3828129"/>
                  </a:moveTo>
                  <a:lnTo>
                    <a:pt x="9675906" y="3819749"/>
                  </a:lnTo>
                  <a:lnTo>
                    <a:pt x="9678779" y="3818680"/>
                  </a:lnTo>
                  <a:lnTo>
                    <a:pt x="9681637" y="3817561"/>
                  </a:lnTo>
                  <a:lnTo>
                    <a:pt x="9684481" y="3816394"/>
                  </a:lnTo>
                  <a:lnTo>
                    <a:pt x="9687805" y="3824492"/>
                  </a:lnTo>
                  <a:lnTo>
                    <a:pt x="9679023" y="3828129"/>
                  </a:lnTo>
                  <a:close/>
                </a:path>
                <a:path w="9865994" h="3846829">
                  <a:moveTo>
                    <a:pt x="9661040" y="3834350"/>
                  </a:moveTo>
                  <a:lnTo>
                    <a:pt x="9658432" y="3825594"/>
                  </a:lnTo>
                  <a:lnTo>
                    <a:pt x="9661379" y="3824717"/>
                  </a:lnTo>
                  <a:lnTo>
                    <a:pt x="9664308" y="3823791"/>
                  </a:lnTo>
                  <a:lnTo>
                    <a:pt x="9667220" y="3822817"/>
                  </a:lnTo>
                  <a:lnTo>
                    <a:pt x="9670218" y="3831776"/>
                  </a:lnTo>
                  <a:lnTo>
                    <a:pt x="9668123" y="3832644"/>
                  </a:lnTo>
                  <a:lnTo>
                    <a:pt x="9661040" y="3834350"/>
                  </a:lnTo>
                  <a:close/>
                </a:path>
                <a:path w="9865994" h="3846829">
                  <a:moveTo>
                    <a:pt x="9642514" y="3838812"/>
                  </a:moveTo>
                  <a:lnTo>
                    <a:pt x="9640579" y="3830269"/>
                  </a:lnTo>
                  <a:lnTo>
                    <a:pt x="9643583" y="3829589"/>
                  </a:lnTo>
                  <a:lnTo>
                    <a:pt x="9646573" y="3828859"/>
                  </a:lnTo>
                  <a:lnTo>
                    <a:pt x="9649549" y="3828080"/>
                  </a:lnTo>
                  <a:lnTo>
                    <a:pt x="9651776" y="3836581"/>
                  </a:lnTo>
                  <a:lnTo>
                    <a:pt x="9642514" y="3838812"/>
                  </a:lnTo>
                  <a:close/>
                </a:path>
                <a:path w="9865994" h="3846829">
                  <a:moveTo>
                    <a:pt x="9623994" y="3843164"/>
                  </a:moveTo>
                  <a:lnTo>
                    <a:pt x="9622511" y="3833732"/>
                  </a:lnTo>
                  <a:lnTo>
                    <a:pt x="9625533" y="3833256"/>
                  </a:lnTo>
                  <a:lnTo>
                    <a:pt x="9628546" y="3832731"/>
                  </a:lnTo>
                  <a:lnTo>
                    <a:pt x="9631550" y="3832156"/>
                  </a:lnTo>
                  <a:lnTo>
                    <a:pt x="9633251" y="3841043"/>
                  </a:lnTo>
                  <a:lnTo>
                    <a:pt x="9624664" y="3843111"/>
                  </a:lnTo>
                  <a:lnTo>
                    <a:pt x="9623994" y="3843164"/>
                  </a:lnTo>
                  <a:close/>
                </a:path>
                <a:path w="9865994" h="3846829">
                  <a:moveTo>
                    <a:pt x="9605024" y="3844666"/>
                  </a:moveTo>
                  <a:lnTo>
                    <a:pt x="9604245" y="3835984"/>
                  </a:lnTo>
                  <a:lnTo>
                    <a:pt x="9607305" y="3835710"/>
                  </a:lnTo>
                  <a:lnTo>
                    <a:pt x="9610359" y="3835385"/>
                  </a:lnTo>
                  <a:lnTo>
                    <a:pt x="9613408" y="3835009"/>
                  </a:lnTo>
                  <a:lnTo>
                    <a:pt x="9614506" y="3843915"/>
                  </a:lnTo>
                  <a:lnTo>
                    <a:pt x="9605024" y="3844666"/>
                  </a:lnTo>
                  <a:close/>
                </a:path>
                <a:path w="9865994" h="3846829">
                  <a:moveTo>
                    <a:pt x="9585983" y="3846173"/>
                  </a:moveTo>
                  <a:lnTo>
                    <a:pt x="9585777" y="3837017"/>
                  </a:lnTo>
                  <a:lnTo>
                    <a:pt x="9588863" y="3836948"/>
                  </a:lnTo>
                  <a:lnTo>
                    <a:pt x="9591949" y="3836827"/>
                  </a:lnTo>
                  <a:lnTo>
                    <a:pt x="9595035" y="3836654"/>
                  </a:lnTo>
                  <a:lnTo>
                    <a:pt x="9595525" y="3845418"/>
                  </a:lnTo>
                  <a:lnTo>
                    <a:pt x="9585983" y="3846173"/>
                  </a:lnTo>
                  <a:close/>
                </a:path>
                <a:path w="9865994" h="3846829">
                  <a:moveTo>
                    <a:pt x="9576411" y="3846671"/>
                  </a:moveTo>
                  <a:lnTo>
                    <a:pt x="9566886" y="3846671"/>
                  </a:lnTo>
                  <a:lnTo>
                    <a:pt x="9566886" y="3837086"/>
                  </a:lnTo>
                  <a:lnTo>
                    <a:pt x="9576411" y="3837086"/>
                  </a:lnTo>
                  <a:lnTo>
                    <a:pt x="9576411" y="3846671"/>
                  </a:lnTo>
                  <a:close/>
                </a:path>
                <a:path w="9865994" h="3846829">
                  <a:moveTo>
                    <a:pt x="9557361" y="3846671"/>
                  </a:moveTo>
                  <a:lnTo>
                    <a:pt x="9547836" y="3846671"/>
                  </a:lnTo>
                  <a:lnTo>
                    <a:pt x="9547836" y="3837086"/>
                  </a:lnTo>
                  <a:lnTo>
                    <a:pt x="9557361" y="3837086"/>
                  </a:lnTo>
                  <a:lnTo>
                    <a:pt x="9557361" y="3846671"/>
                  </a:lnTo>
                  <a:close/>
                </a:path>
                <a:path w="9865994" h="3846829">
                  <a:moveTo>
                    <a:pt x="9538311" y="3846671"/>
                  </a:moveTo>
                  <a:lnTo>
                    <a:pt x="9528786" y="3846671"/>
                  </a:lnTo>
                  <a:lnTo>
                    <a:pt x="9528786" y="3837086"/>
                  </a:lnTo>
                  <a:lnTo>
                    <a:pt x="9538311" y="3837086"/>
                  </a:lnTo>
                  <a:lnTo>
                    <a:pt x="9538311" y="3846671"/>
                  </a:lnTo>
                  <a:close/>
                </a:path>
                <a:path w="9865994" h="3846829">
                  <a:moveTo>
                    <a:pt x="9519261" y="3846671"/>
                  </a:moveTo>
                  <a:lnTo>
                    <a:pt x="9509736" y="3846671"/>
                  </a:lnTo>
                  <a:lnTo>
                    <a:pt x="9509736" y="3837086"/>
                  </a:lnTo>
                  <a:lnTo>
                    <a:pt x="9519261" y="3837086"/>
                  </a:lnTo>
                  <a:lnTo>
                    <a:pt x="9519261" y="3846671"/>
                  </a:lnTo>
                  <a:close/>
                </a:path>
                <a:path w="9865994" h="3846829">
                  <a:moveTo>
                    <a:pt x="9500211" y="3846671"/>
                  </a:moveTo>
                  <a:lnTo>
                    <a:pt x="9490686" y="3846671"/>
                  </a:lnTo>
                  <a:lnTo>
                    <a:pt x="9490686" y="3837086"/>
                  </a:lnTo>
                  <a:lnTo>
                    <a:pt x="9500211" y="3837086"/>
                  </a:lnTo>
                  <a:lnTo>
                    <a:pt x="9500211" y="3846671"/>
                  </a:lnTo>
                  <a:close/>
                </a:path>
                <a:path w="9865994" h="3846829">
                  <a:moveTo>
                    <a:pt x="9481161" y="3846671"/>
                  </a:moveTo>
                  <a:lnTo>
                    <a:pt x="9471636" y="3846671"/>
                  </a:lnTo>
                  <a:lnTo>
                    <a:pt x="9471636" y="3837086"/>
                  </a:lnTo>
                  <a:lnTo>
                    <a:pt x="9481161" y="3837086"/>
                  </a:lnTo>
                  <a:lnTo>
                    <a:pt x="9481161" y="3846671"/>
                  </a:lnTo>
                  <a:close/>
                </a:path>
                <a:path w="9865994" h="3846829">
                  <a:moveTo>
                    <a:pt x="9462111" y="3846671"/>
                  </a:moveTo>
                  <a:lnTo>
                    <a:pt x="9452586" y="3846671"/>
                  </a:lnTo>
                  <a:lnTo>
                    <a:pt x="9452586" y="3837086"/>
                  </a:lnTo>
                  <a:lnTo>
                    <a:pt x="9462111" y="3837086"/>
                  </a:lnTo>
                  <a:lnTo>
                    <a:pt x="9462111" y="3846671"/>
                  </a:lnTo>
                  <a:close/>
                </a:path>
                <a:path w="9865994" h="3846829">
                  <a:moveTo>
                    <a:pt x="9443061" y="3846671"/>
                  </a:moveTo>
                  <a:lnTo>
                    <a:pt x="9433536" y="3846671"/>
                  </a:lnTo>
                  <a:lnTo>
                    <a:pt x="9433536" y="3837086"/>
                  </a:lnTo>
                  <a:lnTo>
                    <a:pt x="9443061" y="3837086"/>
                  </a:lnTo>
                  <a:lnTo>
                    <a:pt x="9443061" y="3846671"/>
                  </a:lnTo>
                  <a:close/>
                </a:path>
                <a:path w="9865994" h="3846829">
                  <a:moveTo>
                    <a:pt x="9424011" y="3846671"/>
                  </a:moveTo>
                  <a:lnTo>
                    <a:pt x="9414486" y="3846671"/>
                  </a:lnTo>
                  <a:lnTo>
                    <a:pt x="9414486" y="3837086"/>
                  </a:lnTo>
                  <a:lnTo>
                    <a:pt x="9424011" y="3837086"/>
                  </a:lnTo>
                  <a:lnTo>
                    <a:pt x="9424011" y="3846671"/>
                  </a:lnTo>
                  <a:close/>
                </a:path>
                <a:path w="9865994" h="3846829">
                  <a:moveTo>
                    <a:pt x="9404961" y="3846671"/>
                  </a:moveTo>
                  <a:lnTo>
                    <a:pt x="9395436" y="3846671"/>
                  </a:lnTo>
                  <a:lnTo>
                    <a:pt x="9395436" y="3837086"/>
                  </a:lnTo>
                  <a:lnTo>
                    <a:pt x="9404961" y="3837086"/>
                  </a:lnTo>
                  <a:lnTo>
                    <a:pt x="9404961" y="3846671"/>
                  </a:lnTo>
                  <a:close/>
                </a:path>
                <a:path w="9865994" h="3846829">
                  <a:moveTo>
                    <a:pt x="9385911" y="3846671"/>
                  </a:moveTo>
                  <a:lnTo>
                    <a:pt x="9376386" y="3846671"/>
                  </a:lnTo>
                  <a:lnTo>
                    <a:pt x="9376386" y="3837086"/>
                  </a:lnTo>
                  <a:lnTo>
                    <a:pt x="9385911" y="3837086"/>
                  </a:lnTo>
                  <a:lnTo>
                    <a:pt x="9385911" y="3846671"/>
                  </a:lnTo>
                  <a:close/>
                </a:path>
                <a:path w="9865994" h="3846829">
                  <a:moveTo>
                    <a:pt x="9366861" y="3846671"/>
                  </a:moveTo>
                  <a:lnTo>
                    <a:pt x="9357336" y="3846671"/>
                  </a:lnTo>
                  <a:lnTo>
                    <a:pt x="9357336" y="3837086"/>
                  </a:lnTo>
                  <a:lnTo>
                    <a:pt x="9366861" y="3837086"/>
                  </a:lnTo>
                  <a:lnTo>
                    <a:pt x="9366861" y="3846671"/>
                  </a:lnTo>
                  <a:close/>
                </a:path>
                <a:path w="9865994" h="3846829">
                  <a:moveTo>
                    <a:pt x="9347811" y="3846671"/>
                  </a:moveTo>
                  <a:lnTo>
                    <a:pt x="9338286" y="3846671"/>
                  </a:lnTo>
                  <a:lnTo>
                    <a:pt x="9338286" y="3837086"/>
                  </a:lnTo>
                  <a:lnTo>
                    <a:pt x="9347811" y="3837086"/>
                  </a:lnTo>
                  <a:lnTo>
                    <a:pt x="9347811" y="3846671"/>
                  </a:lnTo>
                  <a:close/>
                </a:path>
                <a:path w="9865994" h="3846829">
                  <a:moveTo>
                    <a:pt x="9328761" y="3846671"/>
                  </a:moveTo>
                  <a:lnTo>
                    <a:pt x="9319236" y="3846671"/>
                  </a:lnTo>
                  <a:lnTo>
                    <a:pt x="9319236" y="3837086"/>
                  </a:lnTo>
                  <a:lnTo>
                    <a:pt x="9328761" y="3837086"/>
                  </a:lnTo>
                  <a:lnTo>
                    <a:pt x="9328761" y="3846671"/>
                  </a:lnTo>
                  <a:close/>
                </a:path>
                <a:path w="9865994" h="3846829">
                  <a:moveTo>
                    <a:pt x="9309711" y="3846671"/>
                  </a:moveTo>
                  <a:lnTo>
                    <a:pt x="9300186" y="3846671"/>
                  </a:lnTo>
                  <a:lnTo>
                    <a:pt x="9300186" y="3837086"/>
                  </a:lnTo>
                  <a:lnTo>
                    <a:pt x="9309711" y="3837086"/>
                  </a:lnTo>
                  <a:lnTo>
                    <a:pt x="9309711" y="3846671"/>
                  </a:lnTo>
                  <a:close/>
                </a:path>
                <a:path w="9865994" h="3846829">
                  <a:moveTo>
                    <a:pt x="9290661" y="3846671"/>
                  </a:moveTo>
                  <a:lnTo>
                    <a:pt x="9281136" y="3846671"/>
                  </a:lnTo>
                  <a:lnTo>
                    <a:pt x="9281136" y="3837086"/>
                  </a:lnTo>
                  <a:lnTo>
                    <a:pt x="9290661" y="3837086"/>
                  </a:lnTo>
                  <a:lnTo>
                    <a:pt x="9290661" y="3846671"/>
                  </a:lnTo>
                  <a:close/>
                </a:path>
                <a:path w="9865994" h="3846829">
                  <a:moveTo>
                    <a:pt x="9271611" y="3846671"/>
                  </a:moveTo>
                  <a:lnTo>
                    <a:pt x="9262086" y="3846671"/>
                  </a:lnTo>
                  <a:lnTo>
                    <a:pt x="9262086" y="3837086"/>
                  </a:lnTo>
                  <a:lnTo>
                    <a:pt x="9271611" y="3837086"/>
                  </a:lnTo>
                  <a:lnTo>
                    <a:pt x="9271611" y="3846671"/>
                  </a:lnTo>
                  <a:close/>
                </a:path>
                <a:path w="9865994" h="3846829">
                  <a:moveTo>
                    <a:pt x="9252561" y="3846671"/>
                  </a:moveTo>
                  <a:lnTo>
                    <a:pt x="9243036" y="3846671"/>
                  </a:lnTo>
                  <a:lnTo>
                    <a:pt x="9243036" y="3837086"/>
                  </a:lnTo>
                  <a:lnTo>
                    <a:pt x="9252561" y="3837086"/>
                  </a:lnTo>
                  <a:lnTo>
                    <a:pt x="9252561" y="3846671"/>
                  </a:lnTo>
                  <a:close/>
                </a:path>
                <a:path w="9865994" h="3846829">
                  <a:moveTo>
                    <a:pt x="9233511" y="3846671"/>
                  </a:moveTo>
                  <a:lnTo>
                    <a:pt x="9223986" y="3846671"/>
                  </a:lnTo>
                  <a:lnTo>
                    <a:pt x="9223986" y="3837086"/>
                  </a:lnTo>
                  <a:lnTo>
                    <a:pt x="9233511" y="3837086"/>
                  </a:lnTo>
                  <a:lnTo>
                    <a:pt x="9233511" y="3846671"/>
                  </a:lnTo>
                  <a:close/>
                </a:path>
                <a:path w="9865994" h="3846829">
                  <a:moveTo>
                    <a:pt x="9214461" y="3846671"/>
                  </a:moveTo>
                  <a:lnTo>
                    <a:pt x="9204936" y="3846671"/>
                  </a:lnTo>
                  <a:lnTo>
                    <a:pt x="9204936" y="3837086"/>
                  </a:lnTo>
                  <a:lnTo>
                    <a:pt x="9214461" y="3837086"/>
                  </a:lnTo>
                  <a:lnTo>
                    <a:pt x="9214461" y="3846671"/>
                  </a:lnTo>
                  <a:close/>
                </a:path>
                <a:path w="9865994" h="3846829">
                  <a:moveTo>
                    <a:pt x="9195411" y="3846671"/>
                  </a:moveTo>
                  <a:lnTo>
                    <a:pt x="9185886" y="3846671"/>
                  </a:lnTo>
                  <a:lnTo>
                    <a:pt x="9185886" y="3837086"/>
                  </a:lnTo>
                  <a:lnTo>
                    <a:pt x="9195411" y="3837086"/>
                  </a:lnTo>
                  <a:lnTo>
                    <a:pt x="9195411" y="3846671"/>
                  </a:lnTo>
                  <a:close/>
                </a:path>
                <a:path w="9865994" h="3846829">
                  <a:moveTo>
                    <a:pt x="9176361" y="3846671"/>
                  </a:moveTo>
                  <a:lnTo>
                    <a:pt x="9166836" y="3846671"/>
                  </a:lnTo>
                  <a:lnTo>
                    <a:pt x="9166836" y="3837086"/>
                  </a:lnTo>
                  <a:lnTo>
                    <a:pt x="9176361" y="3837086"/>
                  </a:lnTo>
                  <a:lnTo>
                    <a:pt x="9176361" y="3846671"/>
                  </a:lnTo>
                  <a:close/>
                </a:path>
                <a:path w="9865994" h="3846829">
                  <a:moveTo>
                    <a:pt x="9157311" y="3846671"/>
                  </a:moveTo>
                  <a:lnTo>
                    <a:pt x="9147786" y="3846671"/>
                  </a:lnTo>
                  <a:lnTo>
                    <a:pt x="9147786" y="3837086"/>
                  </a:lnTo>
                  <a:lnTo>
                    <a:pt x="9157311" y="3837086"/>
                  </a:lnTo>
                  <a:lnTo>
                    <a:pt x="9157311" y="3846671"/>
                  </a:lnTo>
                  <a:close/>
                </a:path>
                <a:path w="9865994" h="3846829">
                  <a:moveTo>
                    <a:pt x="9138261" y="3846671"/>
                  </a:moveTo>
                  <a:lnTo>
                    <a:pt x="9128736" y="3846671"/>
                  </a:lnTo>
                  <a:lnTo>
                    <a:pt x="9128736" y="3837086"/>
                  </a:lnTo>
                  <a:lnTo>
                    <a:pt x="9138261" y="3837086"/>
                  </a:lnTo>
                  <a:lnTo>
                    <a:pt x="9138261" y="3846671"/>
                  </a:lnTo>
                  <a:close/>
                </a:path>
                <a:path w="9865994" h="3846829">
                  <a:moveTo>
                    <a:pt x="9119211" y="3846671"/>
                  </a:moveTo>
                  <a:lnTo>
                    <a:pt x="9109686" y="3846671"/>
                  </a:lnTo>
                  <a:lnTo>
                    <a:pt x="9109686" y="3837086"/>
                  </a:lnTo>
                  <a:lnTo>
                    <a:pt x="9119211" y="3837086"/>
                  </a:lnTo>
                  <a:lnTo>
                    <a:pt x="9119211" y="3846671"/>
                  </a:lnTo>
                  <a:close/>
                </a:path>
                <a:path w="9865994" h="3846829">
                  <a:moveTo>
                    <a:pt x="9100161" y="3846671"/>
                  </a:moveTo>
                  <a:lnTo>
                    <a:pt x="9090636" y="3846671"/>
                  </a:lnTo>
                  <a:lnTo>
                    <a:pt x="9090636" y="3837086"/>
                  </a:lnTo>
                  <a:lnTo>
                    <a:pt x="9100161" y="3837086"/>
                  </a:lnTo>
                  <a:lnTo>
                    <a:pt x="9100161" y="3846671"/>
                  </a:lnTo>
                  <a:close/>
                </a:path>
                <a:path w="9865994" h="3846829">
                  <a:moveTo>
                    <a:pt x="9081111" y="3846671"/>
                  </a:moveTo>
                  <a:lnTo>
                    <a:pt x="9071586" y="3846671"/>
                  </a:lnTo>
                  <a:lnTo>
                    <a:pt x="9071586" y="3837086"/>
                  </a:lnTo>
                  <a:lnTo>
                    <a:pt x="9081111" y="3837086"/>
                  </a:lnTo>
                  <a:lnTo>
                    <a:pt x="9081111" y="3846671"/>
                  </a:lnTo>
                  <a:close/>
                </a:path>
                <a:path w="9865994" h="3846829">
                  <a:moveTo>
                    <a:pt x="9062061" y="3846671"/>
                  </a:moveTo>
                  <a:lnTo>
                    <a:pt x="9052536" y="3846671"/>
                  </a:lnTo>
                  <a:lnTo>
                    <a:pt x="9052536" y="3837086"/>
                  </a:lnTo>
                  <a:lnTo>
                    <a:pt x="9062061" y="3837086"/>
                  </a:lnTo>
                  <a:lnTo>
                    <a:pt x="9062061" y="3846671"/>
                  </a:lnTo>
                  <a:close/>
                </a:path>
                <a:path w="9865994" h="3846829">
                  <a:moveTo>
                    <a:pt x="9043011" y="3846671"/>
                  </a:moveTo>
                  <a:lnTo>
                    <a:pt x="9033486" y="3846671"/>
                  </a:lnTo>
                  <a:lnTo>
                    <a:pt x="9033486" y="3837086"/>
                  </a:lnTo>
                  <a:lnTo>
                    <a:pt x="9043011" y="3837086"/>
                  </a:lnTo>
                  <a:lnTo>
                    <a:pt x="9043011" y="3846671"/>
                  </a:lnTo>
                  <a:close/>
                </a:path>
                <a:path w="9865994" h="3846829">
                  <a:moveTo>
                    <a:pt x="9023961" y="3846671"/>
                  </a:moveTo>
                  <a:lnTo>
                    <a:pt x="9014436" y="3846671"/>
                  </a:lnTo>
                  <a:lnTo>
                    <a:pt x="9014436" y="3837086"/>
                  </a:lnTo>
                  <a:lnTo>
                    <a:pt x="9023961" y="3837086"/>
                  </a:lnTo>
                  <a:lnTo>
                    <a:pt x="9023961" y="3846671"/>
                  </a:lnTo>
                  <a:close/>
                </a:path>
                <a:path w="9865994" h="3846829">
                  <a:moveTo>
                    <a:pt x="9004911" y="3846671"/>
                  </a:moveTo>
                  <a:lnTo>
                    <a:pt x="8995386" y="3846671"/>
                  </a:lnTo>
                  <a:lnTo>
                    <a:pt x="8995386" y="3837086"/>
                  </a:lnTo>
                  <a:lnTo>
                    <a:pt x="9004911" y="3837086"/>
                  </a:lnTo>
                  <a:lnTo>
                    <a:pt x="9004911" y="3846671"/>
                  </a:lnTo>
                  <a:close/>
                </a:path>
                <a:path w="9865994" h="3846829">
                  <a:moveTo>
                    <a:pt x="8985861" y="3846671"/>
                  </a:moveTo>
                  <a:lnTo>
                    <a:pt x="8976336" y="3846671"/>
                  </a:lnTo>
                  <a:lnTo>
                    <a:pt x="8976336" y="3837086"/>
                  </a:lnTo>
                  <a:lnTo>
                    <a:pt x="8985861" y="3837086"/>
                  </a:lnTo>
                  <a:lnTo>
                    <a:pt x="8985861" y="3846671"/>
                  </a:lnTo>
                  <a:close/>
                </a:path>
                <a:path w="9865994" h="3846829">
                  <a:moveTo>
                    <a:pt x="8966811" y="3846671"/>
                  </a:moveTo>
                  <a:lnTo>
                    <a:pt x="8957286" y="3846671"/>
                  </a:lnTo>
                  <a:lnTo>
                    <a:pt x="8957286" y="3837086"/>
                  </a:lnTo>
                  <a:lnTo>
                    <a:pt x="8966811" y="3837086"/>
                  </a:lnTo>
                  <a:lnTo>
                    <a:pt x="8966811" y="3846671"/>
                  </a:lnTo>
                  <a:close/>
                </a:path>
                <a:path w="9865994" h="3846829">
                  <a:moveTo>
                    <a:pt x="8947761" y="3846671"/>
                  </a:moveTo>
                  <a:lnTo>
                    <a:pt x="8938236" y="3846671"/>
                  </a:lnTo>
                  <a:lnTo>
                    <a:pt x="8938236" y="3837086"/>
                  </a:lnTo>
                  <a:lnTo>
                    <a:pt x="8947761" y="3837086"/>
                  </a:lnTo>
                  <a:lnTo>
                    <a:pt x="8947761" y="3846671"/>
                  </a:lnTo>
                  <a:close/>
                </a:path>
                <a:path w="9865994" h="3846829">
                  <a:moveTo>
                    <a:pt x="8928711" y="3846671"/>
                  </a:moveTo>
                  <a:lnTo>
                    <a:pt x="8919186" y="3846671"/>
                  </a:lnTo>
                  <a:lnTo>
                    <a:pt x="8919186" y="3837086"/>
                  </a:lnTo>
                  <a:lnTo>
                    <a:pt x="8928711" y="3837086"/>
                  </a:lnTo>
                  <a:lnTo>
                    <a:pt x="8928711" y="3846671"/>
                  </a:lnTo>
                  <a:close/>
                </a:path>
                <a:path w="9865994" h="3846829">
                  <a:moveTo>
                    <a:pt x="8909661" y="3846671"/>
                  </a:moveTo>
                  <a:lnTo>
                    <a:pt x="8900136" y="3846671"/>
                  </a:lnTo>
                  <a:lnTo>
                    <a:pt x="8900136" y="3837086"/>
                  </a:lnTo>
                  <a:lnTo>
                    <a:pt x="8909661" y="3837086"/>
                  </a:lnTo>
                  <a:lnTo>
                    <a:pt x="8909661" y="3846671"/>
                  </a:lnTo>
                  <a:close/>
                </a:path>
                <a:path w="9865994" h="3846829">
                  <a:moveTo>
                    <a:pt x="8890611" y="3846671"/>
                  </a:moveTo>
                  <a:lnTo>
                    <a:pt x="8881086" y="3846671"/>
                  </a:lnTo>
                  <a:lnTo>
                    <a:pt x="8881086" y="3837086"/>
                  </a:lnTo>
                  <a:lnTo>
                    <a:pt x="8890611" y="3837086"/>
                  </a:lnTo>
                  <a:lnTo>
                    <a:pt x="8890611" y="3846671"/>
                  </a:lnTo>
                  <a:close/>
                </a:path>
                <a:path w="9865994" h="3846829">
                  <a:moveTo>
                    <a:pt x="8871561" y="3846671"/>
                  </a:moveTo>
                  <a:lnTo>
                    <a:pt x="8862036" y="3846671"/>
                  </a:lnTo>
                  <a:lnTo>
                    <a:pt x="8862036" y="3837086"/>
                  </a:lnTo>
                  <a:lnTo>
                    <a:pt x="8871561" y="3837086"/>
                  </a:lnTo>
                  <a:lnTo>
                    <a:pt x="8871561" y="3846671"/>
                  </a:lnTo>
                  <a:close/>
                </a:path>
                <a:path w="9865994" h="3846829">
                  <a:moveTo>
                    <a:pt x="8852511" y="3846671"/>
                  </a:moveTo>
                  <a:lnTo>
                    <a:pt x="8842986" y="3846671"/>
                  </a:lnTo>
                  <a:lnTo>
                    <a:pt x="8842986" y="3837086"/>
                  </a:lnTo>
                  <a:lnTo>
                    <a:pt x="8852511" y="3837086"/>
                  </a:lnTo>
                  <a:lnTo>
                    <a:pt x="8852511" y="3846671"/>
                  </a:lnTo>
                  <a:close/>
                </a:path>
                <a:path w="9865994" h="3846829">
                  <a:moveTo>
                    <a:pt x="8833461" y="3846671"/>
                  </a:moveTo>
                  <a:lnTo>
                    <a:pt x="8823936" y="3846671"/>
                  </a:lnTo>
                  <a:lnTo>
                    <a:pt x="8823936" y="3837086"/>
                  </a:lnTo>
                  <a:lnTo>
                    <a:pt x="8833461" y="3837086"/>
                  </a:lnTo>
                  <a:lnTo>
                    <a:pt x="8833461" y="3846671"/>
                  </a:lnTo>
                  <a:close/>
                </a:path>
                <a:path w="9865994" h="3846829">
                  <a:moveTo>
                    <a:pt x="8814411" y="3846671"/>
                  </a:moveTo>
                  <a:lnTo>
                    <a:pt x="8804886" y="3846671"/>
                  </a:lnTo>
                  <a:lnTo>
                    <a:pt x="8804886" y="3837086"/>
                  </a:lnTo>
                  <a:lnTo>
                    <a:pt x="8814411" y="3837086"/>
                  </a:lnTo>
                  <a:lnTo>
                    <a:pt x="8814411" y="3846671"/>
                  </a:lnTo>
                  <a:close/>
                </a:path>
                <a:path w="9865994" h="3846829">
                  <a:moveTo>
                    <a:pt x="8795361" y="3846671"/>
                  </a:moveTo>
                  <a:lnTo>
                    <a:pt x="8785836" y="3846671"/>
                  </a:lnTo>
                  <a:lnTo>
                    <a:pt x="8785836" y="3837086"/>
                  </a:lnTo>
                  <a:lnTo>
                    <a:pt x="8795361" y="3837086"/>
                  </a:lnTo>
                  <a:lnTo>
                    <a:pt x="8795361" y="3846671"/>
                  </a:lnTo>
                  <a:close/>
                </a:path>
                <a:path w="9865994" h="3846829">
                  <a:moveTo>
                    <a:pt x="8776311" y="3846671"/>
                  </a:moveTo>
                  <a:lnTo>
                    <a:pt x="8766786" y="3846671"/>
                  </a:lnTo>
                  <a:lnTo>
                    <a:pt x="8766786" y="3837086"/>
                  </a:lnTo>
                  <a:lnTo>
                    <a:pt x="8776311" y="3837086"/>
                  </a:lnTo>
                  <a:lnTo>
                    <a:pt x="8776311" y="3846671"/>
                  </a:lnTo>
                  <a:close/>
                </a:path>
                <a:path w="9865994" h="3846829">
                  <a:moveTo>
                    <a:pt x="8757261" y="3846671"/>
                  </a:moveTo>
                  <a:lnTo>
                    <a:pt x="8747736" y="3846671"/>
                  </a:lnTo>
                  <a:lnTo>
                    <a:pt x="8747736" y="3837086"/>
                  </a:lnTo>
                  <a:lnTo>
                    <a:pt x="8757261" y="3837086"/>
                  </a:lnTo>
                  <a:lnTo>
                    <a:pt x="8757261" y="3846671"/>
                  </a:lnTo>
                  <a:close/>
                </a:path>
                <a:path w="9865994" h="3846829">
                  <a:moveTo>
                    <a:pt x="8738211" y="3846671"/>
                  </a:moveTo>
                  <a:lnTo>
                    <a:pt x="8728686" y="3846671"/>
                  </a:lnTo>
                  <a:lnTo>
                    <a:pt x="8728686" y="3837086"/>
                  </a:lnTo>
                  <a:lnTo>
                    <a:pt x="8738211" y="3837086"/>
                  </a:lnTo>
                  <a:lnTo>
                    <a:pt x="8738211" y="3846671"/>
                  </a:lnTo>
                  <a:close/>
                </a:path>
                <a:path w="9865994" h="3846829">
                  <a:moveTo>
                    <a:pt x="8719161" y="3846671"/>
                  </a:moveTo>
                  <a:lnTo>
                    <a:pt x="8709636" y="3846671"/>
                  </a:lnTo>
                  <a:lnTo>
                    <a:pt x="8709636" y="3837086"/>
                  </a:lnTo>
                  <a:lnTo>
                    <a:pt x="8719161" y="3837086"/>
                  </a:lnTo>
                  <a:lnTo>
                    <a:pt x="8719161" y="3846671"/>
                  </a:lnTo>
                  <a:close/>
                </a:path>
                <a:path w="9865994" h="3846829">
                  <a:moveTo>
                    <a:pt x="8700111" y="3846671"/>
                  </a:moveTo>
                  <a:lnTo>
                    <a:pt x="8690586" y="3846671"/>
                  </a:lnTo>
                  <a:lnTo>
                    <a:pt x="8690586" y="3837086"/>
                  </a:lnTo>
                  <a:lnTo>
                    <a:pt x="8700111" y="3837086"/>
                  </a:lnTo>
                  <a:lnTo>
                    <a:pt x="8700111" y="3846671"/>
                  </a:lnTo>
                  <a:close/>
                </a:path>
                <a:path w="9865994" h="3846829">
                  <a:moveTo>
                    <a:pt x="8681061" y="3846671"/>
                  </a:moveTo>
                  <a:lnTo>
                    <a:pt x="8671536" y="3846671"/>
                  </a:lnTo>
                  <a:lnTo>
                    <a:pt x="8671536" y="3837086"/>
                  </a:lnTo>
                  <a:lnTo>
                    <a:pt x="8681061" y="3837086"/>
                  </a:lnTo>
                  <a:lnTo>
                    <a:pt x="8681061" y="3846671"/>
                  </a:lnTo>
                  <a:close/>
                </a:path>
                <a:path w="9865994" h="3846829">
                  <a:moveTo>
                    <a:pt x="8662011" y="3846671"/>
                  </a:moveTo>
                  <a:lnTo>
                    <a:pt x="8652486" y="3846671"/>
                  </a:lnTo>
                  <a:lnTo>
                    <a:pt x="8652486" y="3837086"/>
                  </a:lnTo>
                  <a:lnTo>
                    <a:pt x="8662011" y="3837086"/>
                  </a:lnTo>
                  <a:lnTo>
                    <a:pt x="8662011" y="3846671"/>
                  </a:lnTo>
                  <a:close/>
                </a:path>
                <a:path w="9865994" h="3846829">
                  <a:moveTo>
                    <a:pt x="8642961" y="3846671"/>
                  </a:moveTo>
                  <a:lnTo>
                    <a:pt x="8633436" y="3846671"/>
                  </a:lnTo>
                  <a:lnTo>
                    <a:pt x="8633436" y="3837086"/>
                  </a:lnTo>
                  <a:lnTo>
                    <a:pt x="8642961" y="3837086"/>
                  </a:lnTo>
                  <a:lnTo>
                    <a:pt x="8642961" y="3846671"/>
                  </a:lnTo>
                  <a:close/>
                </a:path>
                <a:path w="9865994" h="3846829">
                  <a:moveTo>
                    <a:pt x="8623911" y="3846671"/>
                  </a:moveTo>
                  <a:lnTo>
                    <a:pt x="8614386" y="3846671"/>
                  </a:lnTo>
                  <a:lnTo>
                    <a:pt x="8614386" y="3837086"/>
                  </a:lnTo>
                  <a:lnTo>
                    <a:pt x="8623911" y="3837086"/>
                  </a:lnTo>
                  <a:lnTo>
                    <a:pt x="8623911" y="3846671"/>
                  </a:lnTo>
                  <a:close/>
                </a:path>
                <a:path w="9865994" h="3846829">
                  <a:moveTo>
                    <a:pt x="8604861" y="3846671"/>
                  </a:moveTo>
                  <a:lnTo>
                    <a:pt x="8595336" y="3846671"/>
                  </a:lnTo>
                  <a:lnTo>
                    <a:pt x="8595336" y="3837086"/>
                  </a:lnTo>
                  <a:lnTo>
                    <a:pt x="8604861" y="3837086"/>
                  </a:lnTo>
                  <a:lnTo>
                    <a:pt x="8604861" y="3846671"/>
                  </a:lnTo>
                  <a:close/>
                </a:path>
                <a:path w="9865994" h="3846829">
                  <a:moveTo>
                    <a:pt x="8585811" y="3846671"/>
                  </a:moveTo>
                  <a:lnTo>
                    <a:pt x="8576286" y="3846671"/>
                  </a:lnTo>
                  <a:lnTo>
                    <a:pt x="8576286" y="3837086"/>
                  </a:lnTo>
                  <a:lnTo>
                    <a:pt x="8585811" y="3837086"/>
                  </a:lnTo>
                  <a:lnTo>
                    <a:pt x="8585811" y="3846671"/>
                  </a:lnTo>
                  <a:close/>
                </a:path>
                <a:path w="9865994" h="3846829">
                  <a:moveTo>
                    <a:pt x="8566761" y="3846671"/>
                  </a:moveTo>
                  <a:lnTo>
                    <a:pt x="8557236" y="3846671"/>
                  </a:lnTo>
                  <a:lnTo>
                    <a:pt x="8557236" y="3837086"/>
                  </a:lnTo>
                  <a:lnTo>
                    <a:pt x="8566761" y="3837086"/>
                  </a:lnTo>
                  <a:lnTo>
                    <a:pt x="8566761" y="3846671"/>
                  </a:lnTo>
                  <a:close/>
                </a:path>
                <a:path w="9865994" h="3846829">
                  <a:moveTo>
                    <a:pt x="8547711" y="3846671"/>
                  </a:moveTo>
                  <a:lnTo>
                    <a:pt x="8538186" y="3846671"/>
                  </a:lnTo>
                  <a:lnTo>
                    <a:pt x="8538186" y="3837086"/>
                  </a:lnTo>
                  <a:lnTo>
                    <a:pt x="8547711" y="3837086"/>
                  </a:lnTo>
                  <a:lnTo>
                    <a:pt x="8547711" y="3846671"/>
                  </a:lnTo>
                  <a:close/>
                </a:path>
                <a:path w="9865994" h="3846829">
                  <a:moveTo>
                    <a:pt x="8528661" y="3846671"/>
                  </a:moveTo>
                  <a:lnTo>
                    <a:pt x="8519136" y="3846671"/>
                  </a:lnTo>
                  <a:lnTo>
                    <a:pt x="8519136" y="3837086"/>
                  </a:lnTo>
                  <a:lnTo>
                    <a:pt x="8528661" y="3837086"/>
                  </a:lnTo>
                  <a:lnTo>
                    <a:pt x="8528661" y="3846671"/>
                  </a:lnTo>
                  <a:close/>
                </a:path>
                <a:path w="9865994" h="3846829">
                  <a:moveTo>
                    <a:pt x="8509611" y="3846671"/>
                  </a:moveTo>
                  <a:lnTo>
                    <a:pt x="8500086" y="3846671"/>
                  </a:lnTo>
                  <a:lnTo>
                    <a:pt x="8500086" y="3837086"/>
                  </a:lnTo>
                  <a:lnTo>
                    <a:pt x="8509611" y="3837086"/>
                  </a:lnTo>
                  <a:lnTo>
                    <a:pt x="8509611" y="3846671"/>
                  </a:lnTo>
                  <a:close/>
                </a:path>
                <a:path w="9865994" h="3846829">
                  <a:moveTo>
                    <a:pt x="8490561" y="3846671"/>
                  </a:moveTo>
                  <a:lnTo>
                    <a:pt x="8481036" y="3846671"/>
                  </a:lnTo>
                  <a:lnTo>
                    <a:pt x="8481036" y="3837086"/>
                  </a:lnTo>
                  <a:lnTo>
                    <a:pt x="8490561" y="3837086"/>
                  </a:lnTo>
                  <a:lnTo>
                    <a:pt x="8490561" y="3846671"/>
                  </a:lnTo>
                  <a:close/>
                </a:path>
                <a:path w="9865994" h="3846829">
                  <a:moveTo>
                    <a:pt x="8471511" y="3846671"/>
                  </a:moveTo>
                  <a:lnTo>
                    <a:pt x="8461986" y="3846671"/>
                  </a:lnTo>
                  <a:lnTo>
                    <a:pt x="8461986" y="3837086"/>
                  </a:lnTo>
                  <a:lnTo>
                    <a:pt x="8471511" y="3837086"/>
                  </a:lnTo>
                  <a:lnTo>
                    <a:pt x="8471511" y="3846671"/>
                  </a:lnTo>
                  <a:close/>
                </a:path>
                <a:path w="9865994" h="3846829">
                  <a:moveTo>
                    <a:pt x="8452461" y="3846671"/>
                  </a:moveTo>
                  <a:lnTo>
                    <a:pt x="8442936" y="3846671"/>
                  </a:lnTo>
                  <a:lnTo>
                    <a:pt x="8442936" y="3837086"/>
                  </a:lnTo>
                  <a:lnTo>
                    <a:pt x="8452461" y="3837086"/>
                  </a:lnTo>
                  <a:lnTo>
                    <a:pt x="8452461" y="3846671"/>
                  </a:lnTo>
                  <a:close/>
                </a:path>
                <a:path w="9865994" h="3846829">
                  <a:moveTo>
                    <a:pt x="8433411" y="3846671"/>
                  </a:moveTo>
                  <a:lnTo>
                    <a:pt x="8423886" y="3846671"/>
                  </a:lnTo>
                  <a:lnTo>
                    <a:pt x="8423886" y="3837086"/>
                  </a:lnTo>
                  <a:lnTo>
                    <a:pt x="8433411" y="3837086"/>
                  </a:lnTo>
                  <a:lnTo>
                    <a:pt x="8433411" y="3846671"/>
                  </a:lnTo>
                  <a:close/>
                </a:path>
                <a:path w="9865994" h="3846829">
                  <a:moveTo>
                    <a:pt x="8414361" y="3846671"/>
                  </a:moveTo>
                  <a:lnTo>
                    <a:pt x="8404836" y="3846671"/>
                  </a:lnTo>
                  <a:lnTo>
                    <a:pt x="8404836" y="3837086"/>
                  </a:lnTo>
                  <a:lnTo>
                    <a:pt x="8414361" y="3837086"/>
                  </a:lnTo>
                  <a:lnTo>
                    <a:pt x="8414361" y="3846671"/>
                  </a:lnTo>
                  <a:close/>
                </a:path>
                <a:path w="9865994" h="3846829">
                  <a:moveTo>
                    <a:pt x="8395311" y="3846671"/>
                  </a:moveTo>
                  <a:lnTo>
                    <a:pt x="8385786" y="3846671"/>
                  </a:lnTo>
                  <a:lnTo>
                    <a:pt x="8385786" y="3837086"/>
                  </a:lnTo>
                  <a:lnTo>
                    <a:pt x="8395311" y="3837086"/>
                  </a:lnTo>
                  <a:lnTo>
                    <a:pt x="8395311" y="3846671"/>
                  </a:lnTo>
                  <a:close/>
                </a:path>
                <a:path w="9865994" h="3846829">
                  <a:moveTo>
                    <a:pt x="8376261" y="3846671"/>
                  </a:moveTo>
                  <a:lnTo>
                    <a:pt x="8366736" y="3846671"/>
                  </a:lnTo>
                  <a:lnTo>
                    <a:pt x="8366736" y="3837086"/>
                  </a:lnTo>
                  <a:lnTo>
                    <a:pt x="8376261" y="3837086"/>
                  </a:lnTo>
                  <a:lnTo>
                    <a:pt x="8376261" y="3846671"/>
                  </a:lnTo>
                  <a:close/>
                </a:path>
                <a:path w="9865994" h="3846829">
                  <a:moveTo>
                    <a:pt x="8357211" y="3846671"/>
                  </a:moveTo>
                  <a:lnTo>
                    <a:pt x="8347686" y="3846671"/>
                  </a:lnTo>
                  <a:lnTo>
                    <a:pt x="8347686" y="3837086"/>
                  </a:lnTo>
                  <a:lnTo>
                    <a:pt x="8357211" y="3837086"/>
                  </a:lnTo>
                  <a:lnTo>
                    <a:pt x="8357211" y="3846671"/>
                  </a:lnTo>
                  <a:close/>
                </a:path>
                <a:path w="9865994" h="3846829">
                  <a:moveTo>
                    <a:pt x="8338161" y="3846671"/>
                  </a:moveTo>
                  <a:lnTo>
                    <a:pt x="8328636" y="3846671"/>
                  </a:lnTo>
                  <a:lnTo>
                    <a:pt x="8328636" y="3837086"/>
                  </a:lnTo>
                  <a:lnTo>
                    <a:pt x="8338161" y="3837086"/>
                  </a:lnTo>
                  <a:lnTo>
                    <a:pt x="8338161" y="3846671"/>
                  </a:lnTo>
                  <a:close/>
                </a:path>
                <a:path w="9865994" h="3846829">
                  <a:moveTo>
                    <a:pt x="8319111" y="3846671"/>
                  </a:moveTo>
                  <a:lnTo>
                    <a:pt x="8309586" y="3846671"/>
                  </a:lnTo>
                  <a:lnTo>
                    <a:pt x="8309586" y="3837086"/>
                  </a:lnTo>
                  <a:lnTo>
                    <a:pt x="8319111" y="3837086"/>
                  </a:lnTo>
                  <a:lnTo>
                    <a:pt x="8319111" y="3846671"/>
                  </a:lnTo>
                  <a:close/>
                </a:path>
                <a:path w="9865994" h="3846829">
                  <a:moveTo>
                    <a:pt x="8300061" y="3846671"/>
                  </a:moveTo>
                  <a:lnTo>
                    <a:pt x="8290536" y="3846671"/>
                  </a:lnTo>
                  <a:lnTo>
                    <a:pt x="8290536" y="3837086"/>
                  </a:lnTo>
                  <a:lnTo>
                    <a:pt x="8300061" y="3837086"/>
                  </a:lnTo>
                  <a:lnTo>
                    <a:pt x="8300061" y="3846671"/>
                  </a:lnTo>
                  <a:close/>
                </a:path>
                <a:path w="9865994" h="3846829">
                  <a:moveTo>
                    <a:pt x="8281011" y="3846671"/>
                  </a:moveTo>
                  <a:lnTo>
                    <a:pt x="8271486" y="3846671"/>
                  </a:lnTo>
                  <a:lnTo>
                    <a:pt x="8271486" y="3837086"/>
                  </a:lnTo>
                  <a:lnTo>
                    <a:pt x="8281011" y="3837086"/>
                  </a:lnTo>
                  <a:lnTo>
                    <a:pt x="8281011" y="3846671"/>
                  </a:lnTo>
                  <a:close/>
                </a:path>
                <a:path w="9865994" h="3846829">
                  <a:moveTo>
                    <a:pt x="8261961" y="3846671"/>
                  </a:moveTo>
                  <a:lnTo>
                    <a:pt x="8252436" y="3846671"/>
                  </a:lnTo>
                  <a:lnTo>
                    <a:pt x="8252436" y="3837086"/>
                  </a:lnTo>
                  <a:lnTo>
                    <a:pt x="8261961" y="3837086"/>
                  </a:lnTo>
                  <a:lnTo>
                    <a:pt x="8261961" y="3846671"/>
                  </a:lnTo>
                  <a:close/>
                </a:path>
                <a:path w="9865994" h="3846829">
                  <a:moveTo>
                    <a:pt x="8242911" y="3846671"/>
                  </a:moveTo>
                  <a:lnTo>
                    <a:pt x="8233386" y="3846671"/>
                  </a:lnTo>
                  <a:lnTo>
                    <a:pt x="8233386" y="3837086"/>
                  </a:lnTo>
                  <a:lnTo>
                    <a:pt x="8242911" y="3837086"/>
                  </a:lnTo>
                  <a:lnTo>
                    <a:pt x="8242911" y="3846671"/>
                  </a:lnTo>
                  <a:close/>
                </a:path>
                <a:path w="9865994" h="3846829">
                  <a:moveTo>
                    <a:pt x="8223861" y="3846671"/>
                  </a:moveTo>
                  <a:lnTo>
                    <a:pt x="8214336" y="3846671"/>
                  </a:lnTo>
                  <a:lnTo>
                    <a:pt x="8214336" y="3837086"/>
                  </a:lnTo>
                  <a:lnTo>
                    <a:pt x="8223861" y="3837086"/>
                  </a:lnTo>
                  <a:lnTo>
                    <a:pt x="8223861" y="3846671"/>
                  </a:lnTo>
                  <a:close/>
                </a:path>
                <a:path w="9865994" h="3846829">
                  <a:moveTo>
                    <a:pt x="8204811" y="3846671"/>
                  </a:moveTo>
                  <a:lnTo>
                    <a:pt x="8195286" y="3846671"/>
                  </a:lnTo>
                  <a:lnTo>
                    <a:pt x="8195286" y="3837086"/>
                  </a:lnTo>
                  <a:lnTo>
                    <a:pt x="8204811" y="3837086"/>
                  </a:lnTo>
                  <a:lnTo>
                    <a:pt x="8204811" y="3846671"/>
                  </a:lnTo>
                  <a:close/>
                </a:path>
                <a:path w="9865994" h="3846829">
                  <a:moveTo>
                    <a:pt x="8185761" y="3846671"/>
                  </a:moveTo>
                  <a:lnTo>
                    <a:pt x="8176236" y="3846671"/>
                  </a:lnTo>
                  <a:lnTo>
                    <a:pt x="8176236" y="3837086"/>
                  </a:lnTo>
                  <a:lnTo>
                    <a:pt x="8185761" y="3837086"/>
                  </a:lnTo>
                  <a:lnTo>
                    <a:pt x="8185761" y="3846671"/>
                  </a:lnTo>
                  <a:close/>
                </a:path>
                <a:path w="9865994" h="3846829">
                  <a:moveTo>
                    <a:pt x="8166711" y="3846671"/>
                  </a:moveTo>
                  <a:lnTo>
                    <a:pt x="8157186" y="3846671"/>
                  </a:lnTo>
                  <a:lnTo>
                    <a:pt x="8157186" y="3837086"/>
                  </a:lnTo>
                  <a:lnTo>
                    <a:pt x="8166711" y="3837086"/>
                  </a:lnTo>
                  <a:lnTo>
                    <a:pt x="8166711" y="3846671"/>
                  </a:lnTo>
                  <a:close/>
                </a:path>
                <a:path w="9865994" h="3846829">
                  <a:moveTo>
                    <a:pt x="8147661" y="3846671"/>
                  </a:moveTo>
                  <a:lnTo>
                    <a:pt x="8138136" y="3846671"/>
                  </a:lnTo>
                  <a:lnTo>
                    <a:pt x="8138136" y="3837086"/>
                  </a:lnTo>
                  <a:lnTo>
                    <a:pt x="8147661" y="3837086"/>
                  </a:lnTo>
                  <a:lnTo>
                    <a:pt x="8147661" y="3846671"/>
                  </a:lnTo>
                  <a:close/>
                </a:path>
                <a:path w="9865994" h="3846829">
                  <a:moveTo>
                    <a:pt x="8128611" y="3846671"/>
                  </a:moveTo>
                  <a:lnTo>
                    <a:pt x="8119086" y="3846671"/>
                  </a:lnTo>
                  <a:lnTo>
                    <a:pt x="8119086" y="3837086"/>
                  </a:lnTo>
                  <a:lnTo>
                    <a:pt x="8128611" y="3837086"/>
                  </a:lnTo>
                  <a:lnTo>
                    <a:pt x="8128611" y="3846671"/>
                  </a:lnTo>
                  <a:close/>
                </a:path>
                <a:path w="9865994" h="3846829">
                  <a:moveTo>
                    <a:pt x="8109561" y="3846671"/>
                  </a:moveTo>
                  <a:lnTo>
                    <a:pt x="8100036" y="3846671"/>
                  </a:lnTo>
                  <a:lnTo>
                    <a:pt x="8100036" y="3837086"/>
                  </a:lnTo>
                  <a:lnTo>
                    <a:pt x="8109561" y="3837086"/>
                  </a:lnTo>
                  <a:lnTo>
                    <a:pt x="8109561" y="3846671"/>
                  </a:lnTo>
                  <a:close/>
                </a:path>
                <a:path w="9865994" h="3846829">
                  <a:moveTo>
                    <a:pt x="8090511" y="3846671"/>
                  </a:moveTo>
                  <a:lnTo>
                    <a:pt x="8080986" y="3846671"/>
                  </a:lnTo>
                  <a:lnTo>
                    <a:pt x="8080986" y="3837086"/>
                  </a:lnTo>
                  <a:lnTo>
                    <a:pt x="8090511" y="3837086"/>
                  </a:lnTo>
                  <a:lnTo>
                    <a:pt x="8090511" y="3846671"/>
                  </a:lnTo>
                  <a:close/>
                </a:path>
                <a:path w="9865994" h="3846829">
                  <a:moveTo>
                    <a:pt x="8071461" y="3846671"/>
                  </a:moveTo>
                  <a:lnTo>
                    <a:pt x="8061936" y="3846671"/>
                  </a:lnTo>
                  <a:lnTo>
                    <a:pt x="8061936" y="3837086"/>
                  </a:lnTo>
                  <a:lnTo>
                    <a:pt x="8071461" y="3837086"/>
                  </a:lnTo>
                  <a:lnTo>
                    <a:pt x="8071461" y="3846671"/>
                  </a:lnTo>
                  <a:close/>
                </a:path>
                <a:path w="9865994" h="3846829">
                  <a:moveTo>
                    <a:pt x="8052411" y="3846671"/>
                  </a:moveTo>
                  <a:lnTo>
                    <a:pt x="8042886" y="3846671"/>
                  </a:lnTo>
                  <a:lnTo>
                    <a:pt x="8042886" y="3837086"/>
                  </a:lnTo>
                  <a:lnTo>
                    <a:pt x="8052411" y="3837086"/>
                  </a:lnTo>
                  <a:lnTo>
                    <a:pt x="8052411" y="3846671"/>
                  </a:lnTo>
                  <a:close/>
                </a:path>
                <a:path w="9865994" h="3846829">
                  <a:moveTo>
                    <a:pt x="8033361" y="3846671"/>
                  </a:moveTo>
                  <a:lnTo>
                    <a:pt x="8023836" y="3846671"/>
                  </a:lnTo>
                  <a:lnTo>
                    <a:pt x="8023836" y="3837086"/>
                  </a:lnTo>
                  <a:lnTo>
                    <a:pt x="8033361" y="3837086"/>
                  </a:lnTo>
                  <a:lnTo>
                    <a:pt x="8033361" y="3846671"/>
                  </a:lnTo>
                  <a:close/>
                </a:path>
                <a:path w="9865994" h="3846829">
                  <a:moveTo>
                    <a:pt x="8014311" y="3846671"/>
                  </a:moveTo>
                  <a:lnTo>
                    <a:pt x="8004786" y="3846671"/>
                  </a:lnTo>
                  <a:lnTo>
                    <a:pt x="8004786" y="3837086"/>
                  </a:lnTo>
                  <a:lnTo>
                    <a:pt x="8014311" y="3837086"/>
                  </a:lnTo>
                  <a:lnTo>
                    <a:pt x="8014311" y="3846671"/>
                  </a:lnTo>
                  <a:close/>
                </a:path>
                <a:path w="9865994" h="3846829">
                  <a:moveTo>
                    <a:pt x="7995261" y="3846671"/>
                  </a:moveTo>
                  <a:lnTo>
                    <a:pt x="7985736" y="3846671"/>
                  </a:lnTo>
                  <a:lnTo>
                    <a:pt x="7985736" y="3837086"/>
                  </a:lnTo>
                  <a:lnTo>
                    <a:pt x="7995261" y="3837086"/>
                  </a:lnTo>
                  <a:lnTo>
                    <a:pt x="7995261" y="3846671"/>
                  </a:lnTo>
                  <a:close/>
                </a:path>
                <a:path w="9865994" h="3846829">
                  <a:moveTo>
                    <a:pt x="7976211" y="3846671"/>
                  </a:moveTo>
                  <a:lnTo>
                    <a:pt x="7966686" y="3846671"/>
                  </a:lnTo>
                  <a:lnTo>
                    <a:pt x="7966686" y="3837086"/>
                  </a:lnTo>
                  <a:lnTo>
                    <a:pt x="7976211" y="3837086"/>
                  </a:lnTo>
                  <a:lnTo>
                    <a:pt x="7976211" y="3846671"/>
                  </a:lnTo>
                  <a:close/>
                </a:path>
                <a:path w="9865994" h="3846829">
                  <a:moveTo>
                    <a:pt x="7957161" y="3846671"/>
                  </a:moveTo>
                  <a:lnTo>
                    <a:pt x="7947636" y="3846671"/>
                  </a:lnTo>
                  <a:lnTo>
                    <a:pt x="7947636" y="3837086"/>
                  </a:lnTo>
                  <a:lnTo>
                    <a:pt x="7957161" y="3837086"/>
                  </a:lnTo>
                  <a:lnTo>
                    <a:pt x="7957161" y="3846671"/>
                  </a:lnTo>
                  <a:close/>
                </a:path>
                <a:path w="9865994" h="3846829">
                  <a:moveTo>
                    <a:pt x="7938111" y="3846671"/>
                  </a:moveTo>
                  <a:lnTo>
                    <a:pt x="7928586" y="3846671"/>
                  </a:lnTo>
                  <a:lnTo>
                    <a:pt x="7928586" y="3837086"/>
                  </a:lnTo>
                  <a:lnTo>
                    <a:pt x="7938111" y="3837086"/>
                  </a:lnTo>
                  <a:lnTo>
                    <a:pt x="7938111" y="3846671"/>
                  </a:lnTo>
                  <a:close/>
                </a:path>
                <a:path w="9865994" h="3846829">
                  <a:moveTo>
                    <a:pt x="7919061" y="3846671"/>
                  </a:moveTo>
                  <a:lnTo>
                    <a:pt x="7909536" y="3846671"/>
                  </a:lnTo>
                  <a:lnTo>
                    <a:pt x="7909536" y="3837086"/>
                  </a:lnTo>
                  <a:lnTo>
                    <a:pt x="7919061" y="3837086"/>
                  </a:lnTo>
                  <a:lnTo>
                    <a:pt x="7919061" y="3846671"/>
                  </a:lnTo>
                  <a:close/>
                </a:path>
                <a:path w="9865994" h="3846829">
                  <a:moveTo>
                    <a:pt x="7900011" y="3846671"/>
                  </a:moveTo>
                  <a:lnTo>
                    <a:pt x="7890486" y="3846671"/>
                  </a:lnTo>
                  <a:lnTo>
                    <a:pt x="7890486" y="3837086"/>
                  </a:lnTo>
                  <a:lnTo>
                    <a:pt x="7900011" y="3837086"/>
                  </a:lnTo>
                  <a:lnTo>
                    <a:pt x="7900011" y="3846671"/>
                  </a:lnTo>
                  <a:close/>
                </a:path>
                <a:path w="9865994" h="3846829">
                  <a:moveTo>
                    <a:pt x="7880961" y="3846671"/>
                  </a:moveTo>
                  <a:lnTo>
                    <a:pt x="7871436" y="3846671"/>
                  </a:lnTo>
                  <a:lnTo>
                    <a:pt x="7871436" y="3837086"/>
                  </a:lnTo>
                  <a:lnTo>
                    <a:pt x="7880961" y="3837086"/>
                  </a:lnTo>
                  <a:lnTo>
                    <a:pt x="7880961" y="3846671"/>
                  </a:lnTo>
                  <a:close/>
                </a:path>
                <a:path w="9865994" h="3846829">
                  <a:moveTo>
                    <a:pt x="7861911" y="3846671"/>
                  </a:moveTo>
                  <a:lnTo>
                    <a:pt x="7852386" y="3846671"/>
                  </a:lnTo>
                  <a:lnTo>
                    <a:pt x="7852386" y="3837086"/>
                  </a:lnTo>
                  <a:lnTo>
                    <a:pt x="7861911" y="3837086"/>
                  </a:lnTo>
                  <a:lnTo>
                    <a:pt x="7861911" y="3846671"/>
                  </a:lnTo>
                  <a:close/>
                </a:path>
                <a:path w="9865994" h="3846829">
                  <a:moveTo>
                    <a:pt x="7842861" y="3846671"/>
                  </a:moveTo>
                  <a:lnTo>
                    <a:pt x="7833336" y="3846671"/>
                  </a:lnTo>
                  <a:lnTo>
                    <a:pt x="7833336" y="3837086"/>
                  </a:lnTo>
                  <a:lnTo>
                    <a:pt x="7842861" y="3837086"/>
                  </a:lnTo>
                  <a:lnTo>
                    <a:pt x="7842861" y="3846671"/>
                  </a:lnTo>
                  <a:close/>
                </a:path>
                <a:path w="9865994" h="3846829">
                  <a:moveTo>
                    <a:pt x="7823811" y="3846671"/>
                  </a:moveTo>
                  <a:lnTo>
                    <a:pt x="7814286" y="3846671"/>
                  </a:lnTo>
                  <a:lnTo>
                    <a:pt x="7814286" y="3837086"/>
                  </a:lnTo>
                  <a:lnTo>
                    <a:pt x="7823811" y="3837086"/>
                  </a:lnTo>
                  <a:lnTo>
                    <a:pt x="7823811" y="3846671"/>
                  </a:lnTo>
                  <a:close/>
                </a:path>
                <a:path w="9865994" h="3846829">
                  <a:moveTo>
                    <a:pt x="7804761" y="3846671"/>
                  </a:moveTo>
                  <a:lnTo>
                    <a:pt x="7795236" y="3846671"/>
                  </a:lnTo>
                  <a:lnTo>
                    <a:pt x="7795236" y="3837086"/>
                  </a:lnTo>
                  <a:lnTo>
                    <a:pt x="7804761" y="3837086"/>
                  </a:lnTo>
                  <a:lnTo>
                    <a:pt x="7804761" y="3846671"/>
                  </a:lnTo>
                  <a:close/>
                </a:path>
                <a:path w="9865994" h="3846829">
                  <a:moveTo>
                    <a:pt x="7785711" y="3846671"/>
                  </a:moveTo>
                  <a:lnTo>
                    <a:pt x="7776186" y="3846671"/>
                  </a:lnTo>
                  <a:lnTo>
                    <a:pt x="7776186" y="3837086"/>
                  </a:lnTo>
                  <a:lnTo>
                    <a:pt x="7785711" y="3837086"/>
                  </a:lnTo>
                  <a:lnTo>
                    <a:pt x="7785711" y="3846671"/>
                  </a:lnTo>
                  <a:close/>
                </a:path>
                <a:path w="9865994" h="3846829">
                  <a:moveTo>
                    <a:pt x="7766661" y="3846671"/>
                  </a:moveTo>
                  <a:lnTo>
                    <a:pt x="7757136" y="3846671"/>
                  </a:lnTo>
                  <a:lnTo>
                    <a:pt x="7757136" y="3837086"/>
                  </a:lnTo>
                  <a:lnTo>
                    <a:pt x="7766661" y="3837086"/>
                  </a:lnTo>
                  <a:lnTo>
                    <a:pt x="7766661" y="3846671"/>
                  </a:lnTo>
                  <a:close/>
                </a:path>
                <a:path w="9865994" h="3846829">
                  <a:moveTo>
                    <a:pt x="7747611" y="3846671"/>
                  </a:moveTo>
                  <a:lnTo>
                    <a:pt x="7738086" y="3846671"/>
                  </a:lnTo>
                  <a:lnTo>
                    <a:pt x="7738086" y="3837086"/>
                  </a:lnTo>
                  <a:lnTo>
                    <a:pt x="7747611" y="3837086"/>
                  </a:lnTo>
                  <a:lnTo>
                    <a:pt x="7747611" y="3846671"/>
                  </a:lnTo>
                  <a:close/>
                </a:path>
                <a:path w="9865994" h="3846829">
                  <a:moveTo>
                    <a:pt x="7728561" y="3846671"/>
                  </a:moveTo>
                  <a:lnTo>
                    <a:pt x="7719036" y="3846671"/>
                  </a:lnTo>
                  <a:lnTo>
                    <a:pt x="7719036" y="3837086"/>
                  </a:lnTo>
                  <a:lnTo>
                    <a:pt x="7728561" y="3837086"/>
                  </a:lnTo>
                  <a:lnTo>
                    <a:pt x="7728561" y="3846671"/>
                  </a:lnTo>
                  <a:close/>
                </a:path>
                <a:path w="9865994" h="3846829">
                  <a:moveTo>
                    <a:pt x="7709511" y="3846671"/>
                  </a:moveTo>
                  <a:lnTo>
                    <a:pt x="7699986" y="3846671"/>
                  </a:lnTo>
                  <a:lnTo>
                    <a:pt x="7699986" y="3837086"/>
                  </a:lnTo>
                  <a:lnTo>
                    <a:pt x="7709511" y="3837086"/>
                  </a:lnTo>
                  <a:lnTo>
                    <a:pt x="7709511" y="3846671"/>
                  </a:lnTo>
                  <a:close/>
                </a:path>
                <a:path w="9865994" h="3846829">
                  <a:moveTo>
                    <a:pt x="7690461" y="3846671"/>
                  </a:moveTo>
                  <a:lnTo>
                    <a:pt x="7680936" y="3846671"/>
                  </a:lnTo>
                  <a:lnTo>
                    <a:pt x="7680936" y="3837086"/>
                  </a:lnTo>
                  <a:lnTo>
                    <a:pt x="7690461" y="3837086"/>
                  </a:lnTo>
                  <a:lnTo>
                    <a:pt x="7690461" y="3846671"/>
                  </a:lnTo>
                  <a:close/>
                </a:path>
                <a:path w="9865994" h="3846829">
                  <a:moveTo>
                    <a:pt x="7671411" y="3846671"/>
                  </a:moveTo>
                  <a:lnTo>
                    <a:pt x="7661886" y="3846671"/>
                  </a:lnTo>
                  <a:lnTo>
                    <a:pt x="7661886" y="3837086"/>
                  </a:lnTo>
                  <a:lnTo>
                    <a:pt x="7671411" y="3837086"/>
                  </a:lnTo>
                  <a:lnTo>
                    <a:pt x="7671411" y="3846671"/>
                  </a:lnTo>
                  <a:close/>
                </a:path>
                <a:path w="9865994" h="3846829">
                  <a:moveTo>
                    <a:pt x="7652361" y="3846671"/>
                  </a:moveTo>
                  <a:lnTo>
                    <a:pt x="7642836" y="3846671"/>
                  </a:lnTo>
                  <a:lnTo>
                    <a:pt x="7642836" y="3837086"/>
                  </a:lnTo>
                  <a:lnTo>
                    <a:pt x="7652361" y="3837086"/>
                  </a:lnTo>
                  <a:lnTo>
                    <a:pt x="7652361" y="3846671"/>
                  </a:lnTo>
                  <a:close/>
                </a:path>
                <a:path w="9865994" h="3846829">
                  <a:moveTo>
                    <a:pt x="7633311" y="3846671"/>
                  </a:moveTo>
                  <a:lnTo>
                    <a:pt x="7623786" y="3846671"/>
                  </a:lnTo>
                  <a:lnTo>
                    <a:pt x="7623786" y="3837086"/>
                  </a:lnTo>
                  <a:lnTo>
                    <a:pt x="7633311" y="3837086"/>
                  </a:lnTo>
                  <a:lnTo>
                    <a:pt x="7633311" y="3846671"/>
                  </a:lnTo>
                  <a:close/>
                </a:path>
                <a:path w="9865994" h="3846829">
                  <a:moveTo>
                    <a:pt x="7614261" y="3846671"/>
                  </a:moveTo>
                  <a:lnTo>
                    <a:pt x="7604736" y="3846671"/>
                  </a:lnTo>
                  <a:lnTo>
                    <a:pt x="7604736" y="3837086"/>
                  </a:lnTo>
                  <a:lnTo>
                    <a:pt x="7614261" y="3837086"/>
                  </a:lnTo>
                  <a:lnTo>
                    <a:pt x="7614261" y="3846671"/>
                  </a:lnTo>
                  <a:close/>
                </a:path>
                <a:path w="9865994" h="3846829">
                  <a:moveTo>
                    <a:pt x="7595211" y="3846671"/>
                  </a:moveTo>
                  <a:lnTo>
                    <a:pt x="7585686" y="3846671"/>
                  </a:lnTo>
                  <a:lnTo>
                    <a:pt x="7585686" y="3837086"/>
                  </a:lnTo>
                  <a:lnTo>
                    <a:pt x="7595211" y="3837086"/>
                  </a:lnTo>
                  <a:lnTo>
                    <a:pt x="7595211" y="3846671"/>
                  </a:lnTo>
                  <a:close/>
                </a:path>
                <a:path w="9865994" h="3846829">
                  <a:moveTo>
                    <a:pt x="7576161" y="3846671"/>
                  </a:moveTo>
                  <a:lnTo>
                    <a:pt x="7566636" y="3846671"/>
                  </a:lnTo>
                  <a:lnTo>
                    <a:pt x="7566636" y="3837086"/>
                  </a:lnTo>
                  <a:lnTo>
                    <a:pt x="7576161" y="3837086"/>
                  </a:lnTo>
                  <a:lnTo>
                    <a:pt x="7576161" y="3846671"/>
                  </a:lnTo>
                  <a:close/>
                </a:path>
                <a:path w="9865994" h="3846829">
                  <a:moveTo>
                    <a:pt x="7557111" y="3846671"/>
                  </a:moveTo>
                  <a:lnTo>
                    <a:pt x="7547586" y="3846671"/>
                  </a:lnTo>
                  <a:lnTo>
                    <a:pt x="7547586" y="3837086"/>
                  </a:lnTo>
                  <a:lnTo>
                    <a:pt x="7557111" y="3837086"/>
                  </a:lnTo>
                  <a:lnTo>
                    <a:pt x="7557111" y="3846671"/>
                  </a:lnTo>
                  <a:close/>
                </a:path>
                <a:path w="9865994" h="3846829">
                  <a:moveTo>
                    <a:pt x="7538061" y="3846671"/>
                  </a:moveTo>
                  <a:lnTo>
                    <a:pt x="7528536" y="3846671"/>
                  </a:lnTo>
                  <a:lnTo>
                    <a:pt x="7528536" y="3837086"/>
                  </a:lnTo>
                  <a:lnTo>
                    <a:pt x="7538061" y="3837086"/>
                  </a:lnTo>
                  <a:lnTo>
                    <a:pt x="7538061" y="3846671"/>
                  </a:lnTo>
                  <a:close/>
                </a:path>
                <a:path w="9865994" h="3846829">
                  <a:moveTo>
                    <a:pt x="7519011" y="3846671"/>
                  </a:moveTo>
                  <a:lnTo>
                    <a:pt x="7509486" y="3846671"/>
                  </a:lnTo>
                  <a:lnTo>
                    <a:pt x="7509486" y="3837086"/>
                  </a:lnTo>
                  <a:lnTo>
                    <a:pt x="7519011" y="3837086"/>
                  </a:lnTo>
                  <a:lnTo>
                    <a:pt x="7519011" y="3846671"/>
                  </a:lnTo>
                  <a:close/>
                </a:path>
                <a:path w="9865994" h="3846829">
                  <a:moveTo>
                    <a:pt x="7499961" y="3846671"/>
                  </a:moveTo>
                  <a:lnTo>
                    <a:pt x="7490436" y="3846671"/>
                  </a:lnTo>
                  <a:lnTo>
                    <a:pt x="7490436" y="3837086"/>
                  </a:lnTo>
                  <a:lnTo>
                    <a:pt x="7499961" y="3837086"/>
                  </a:lnTo>
                  <a:lnTo>
                    <a:pt x="7499961" y="3846671"/>
                  </a:lnTo>
                  <a:close/>
                </a:path>
                <a:path w="9865994" h="3846829">
                  <a:moveTo>
                    <a:pt x="7480911" y="3846671"/>
                  </a:moveTo>
                  <a:lnTo>
                    <a:pt x="7471386" y="3846671"/>
                  </a:lnTo>
                  <a:lnTo>
                    <a:pt x="7471386" y="3837086"/>
                  </a:lnTo>
                  <a:lnTo>
                    <a:pt x="7480911" y="3837086"/>
                  </a:lnTo>
                  <a:lnTo>
                    <a:pt x="7480911" y="3846671"/>
                  </a:lnTo>
                  <a:close/>
                </a:path>
                <a:path w="9865994" h="3846829">
                  <a:moveTo>
                    <a:pt x="7461861" y="3846671"/>
                  </a:moveTo>
                  <a:lnTo>
                    <a:pt x="7452336" y="3846671"/>
                  </a:lnTo>
                  <a:lnTo>
                    <a:pt x="7452336" y="3837086"/>
                  </a:lnTo>
                  <a:lnTo>
                    <a:pt x="7461861" y="3837086"/>
                  </a:lnTo>
                  <a:lnTo>
                    <a:pt x="7461861" y="3846671"/>
                  </a:lnTo>
                  <a:close/>
                </a:path>
                <a:path w="9865994" h="3846829">
                  <a:moveTo>
                    <a:pt x="7442811" y="3846671"/>
                  </a:moveTo>
                  <a:lnTo>
                    <a:pt x="7433286" y="3846671"/>
                  </a:lnTo>
                  <a:lnTo>
                    <a:pt x="7433286" y="3837086"/>
                  </a:lnTo>
                  <a:lnTo>
                    <a:pt x="7442811" y="3837086"/>
                  </a:lnTo>
                  <a:lnTo>
                    <a:pt x="7442811" y="3846671"/>
                  </a:lnTo>
                  <a:close/>
                </a:path>
                <a:path w="9865994" h="3846829">
                  <a:moveTo>
                    <a:pt x="7423761" y="3846671"/>
                  </a:moveTo>
                  <a:lnTo>
                    <a:pt x="7414236" y="3846671"/>
                  </a:lnTo>
                  <a:lnTo>
                    <a:pt x="7414236" y="3837086"/>
                  </a:lnTo>
                  <a:lnTo>
                    <a:pt x="7423761" y="3837086"/>
                  </a:lnTo>
                  <a:lnTo>
                    <a:pt x="7423761" y="3846671"/>
                  </a:lnTo>
                  <a:close/>
                </a:path>
                <a:path w="9865994" h="3846829">
                  <a:moveTo>
                    <a:pt x="7404711" y="3846671"/>
                  </a:moveTo>
                  <a:lnTo>
                    <a:pt x="7395186" y="3846671"/>
                  </a:lnTo>
                  <a:lnTo>
                    <a:pt x="7395186" y="3837086"/>
                  </a:lnTo>
                  <a:lnTo>
                    <a:pt x="7404711" y="3837086"/>
                  </a:lnTo>
                  <a:lnTo>
                    <a:pt x="7404711" y="3846671"/>
                  </a:lnTo>
                  <a:close/>
                </a:path>
                <a:path w="9865994" h="3846829">
                  <a:moveTo>
                    <a:pt x="7385661" y="3846671"/>
                  </a:moveTo>
                  <a:lnTo>
                    <a:pt x="7376136" y="3846671"/>
                  </a:lnTo>
                  <a:lnTo>
                    <a:pt x="7376136" y="3837086"/>
                  </a:lnTo>
                  <a:lnTo>
                    <a:pt x="7385661" y="3837086"/>
                  </a:lnTo>
                  <a:lnTo>
                    <a:pt x="7385661" y="3846671"/>
                  </a:lnTo>
                  <a:close/>
                </a:path>
                <a:path w="9865994" h="3846829">
                  <a:moveTo>
                    <a:pt x="7366611" y="3846671"/>
                  </a:moveTo>
                  <a:lnTo>
                    <a:pt x="7357086" y="3846671"/>
                  </a:lnTo>
                  <a:lnTo>
                    <a:pt x="7357086" y="3837086"/>
                  </a:lnTo>
                  <a:lnTo>
                    <a:pt x="7366611" y="3837086"/>
                  </a:lnTo>
                  <a:lnTo>
                    <a:pt x="7366611" y="3846671"/>
                  </a:lnTo>
                  <a:close/>
                </a:path>
                <a:path w="9865994" h="3846829">
                  <a:moveTo>
                    <a:pt x="7347561" y="3846671"/>
                  </a:moveTo>
                  <a:lnTo>
                    <a:pt x="7338036" y="3846671"/>
                  </a:lnTo>
                  <a:lnTo>
                    <a:pt x="7338036" y="3837086"/>
                  </a:lnTo>
                  <a:lnTo>
                    <a:pt x="7347561" y="3837086"/>
                  </a:lnTo>
                  <a:lnTo>
                    <a:pt x="7347561" y="3846671"/>
                  </a:lnTo>
                  <a:close/>
                </a:path>
                <a:path w="9865994" h="3846829">
                  <a:moveTo>
                    <a:pt x="7328511" y="3846671"/>
                  </a:moveTo>
                  <a:lnTo>
                    <a:pt x="7318986" y="3846671"/>
                  </a:lnTo>
                  <a:lnTo>
                    <a:pt x="7318986" y="3837086"/>
                  </a:lnTo>
                  <a:lnTo>
                    <a:pt x="7328511" y="3837086"/>
                  </a:lnTo>
                  <a:lnTo>
                    <a:pt x="7328511" y="3846671"/>
                  </a:lnTo>
                  <a:close/>
                </a:path>
                <a:path w="9865994" h="3846829">
                  <a:moveTo>
                    <a:pt x="7309461" y="3846671"/>
                  </a:moveTo>
                  <a:lnTo>
                    <a:pt x="7299936" y="3846671"/>
                  </a:lnTo>
                  <a:lnTo>
                    <a:pt x="7299936" y="3837086"/>
                  </a:lnTo>
                  <a:lnTo>
                    <a:pt x="7309461" y="3837086"/>
                  </a:lnTo>
                  <a:lnTo>
                    <a:pt x="7309461" y="3846671"/>
                  </a:lnTo>
                  <a:close/>
                </a:path>
                <a:path w="9865994" h="3846829">
                  <a:moveTo>
                    <a:pt x="7290411" y="3846671"/>
                  </a:moveTo>
                  <a:lnTo>
                    <a:pt x="7280886" y="3846671"/>
                  </a:lnTo>
                  <a:lnTo>
                    <a:pt x="7280886" y="3837086"/>
                  </a:lnTo>
                  <a:lnTo>
                    <a:pt x="7290411" y="3837086"/>
                  </a:lnTo>
                  <a:lnTo>
                    <a:pt x="7290411" y="3846671"/>
                  </a:lnTo>
                  <a:close/>
                </a:path>
                <a:path w="9865994" h="3846829">
                  <a:moveTo>
                    <a:pt x="7271361" y="3846671"/>
                  </a:moveTo>
                  <a:lnTo>
                    <a:pt x="7261836" y="3846671"/>
                  </a:lnTo>
                  <a:lnTo>
                    <a:pt x="7261836" y="3837086"/>
                  </a:lnTo>
                  <a:lnTo>
                    <a:pt x="7271361" y="3837086"/>
                  </a:lnTo>
                  <a:lnTo>
                    <a:pt x="7271361" y="3846671"/>
                  </a:lnTo>
                  <a:close/>
                </a:path>
                <a:path w="9865994" h="3846829">
                  <a:moveTo>
                    <a:pt x="7252311" y="3846671"/>
                  </a:moveTo>
                  <a:lnTo>
                    <a:pt x="7242786" y="3846671"/>
                  </a:lnTo>
                  <a:lnTo>
                    <a:pt x="7242786" y="3837086"/>
                  </a:lnTo>
                  <a:lnTo>
                    <a:pt x="7252311" y="3837086"/>
                  </a:lnTo>
                  <a:lnTo>
                    <a:pt x="7252311" y="3846671"/>
                  </a:lnTo>
                  <a:close/>
                </a:path>
                <a:path w="9865994" h="3846829">
                  <a:moveTo>
                    <a:pt x="7233261" y="3846671"/>
                  </a:moveTo>
                  <a:lnTo>
                    <a:pt x="7223736" y="3846671"/>
                  </a:lnTo>
                  <a:lnTo>
                    <a:pt x="7223736" y="3837086"/>
                  </a:lnTo>
                  <a:lnTo>
                    <a:pt x="7233261" y="3837086"/>
                  </a:lnTo>
                  <a:lnTo>
                    <a:pt x="7233261" y="3846671"/>
                  </a:lnTo>
                  <a:close/>
                </a:path>
                <a:path w="9865994" h="3846829">
                  <a:moveTo>
                    <a:pt x="7214211" y="3846671"/>
                  </a:moveTo>
                  <a:lnTo>
                    <a:pt x="7204686" y="3846671"/>
                  </a:lnTo>
                  <a:lnTo>
                    <a:pt x="7204686" y="3837086"/>
                  </a:lnTo>
                  <a:lnTo>
                    <a:pt x="7214211" y="3837086"/>
                  </a:lnTo>
                  <a:lnTo>
                    <a:pt x="7214211" y="3846671"/>
                  </a:lnTo>
                  <a:close/>
                </a:path>
                <a:path w="9865994" h="3846829">
                  <a:moveTo>
                    <a:pt x="7195161" y="3846671"/>
                  </a:moveTo>
                  <a:lnTo>
                    <a:pt x="7185636" y="3846671"/>
                  </a:lnTo>
                  <a:lnTo>
                    <a:pt x="7185636" y="3837086"/>
                  </a:lnTo>
                  <a:lnTo>
                    <a:pt x="7195161" y="3837086"/>
                  </a:lnTo>
                  <a:lnTo>
                    <a:pt x="7195161" y="3846671"/>
                  </a:lnTo>
                  <a:close/>
                </a:path>
                <a:path w="9865994" h="3846829">
                  <a:moveTo>
                    <a:pt x="7176111" y="3846671"/>
                  </a:moveTo>
                  <a:lnTo>
                    <a:pt x="7166586" y="3846671"/>
                  </a:lnTo>
                  <a:lnTo>
                    <a:pt x="7166586" y="3837086"/>
                  </a:lnTo>
                  <a:lnTo>
                    <a:pt x="7176111" y="3837086"/>
                  </a:lnTo>
                  <a:lnTo>
                    <a:pt x="7176111" y="3846671"/>
                  </a:lnTo>
                  <a:close/>
                </a:path>
                <a:path w="9865994" h="3846829">
                  <a:moveTo>
                    <a:pt x="7157061" y="3846671"/>
                  </a:moveTo>
                  <a:lnTo>
                    <a:pt x="7147536" y="3846671"/>
                  </a:lnTo>
                  <a:lnTo>
                    <a:pt x="7147536" y="3837086"/>
                  </a:lnTo>
                  <a:lnTo>
                    <a:pt x="7157061" y="3837086"/>
                  </a:lnTo>
                  <a:lnTo>
                    <a:pt x="7157061" y="3846671"/>
                  </a:lnTo>
                  <a:close/>
                </a:path>
                <a:path w="9865994" h="3846829">
                  <a:moveTo>
                    <a:pt x="7138011" y="3846671"/>
                  </a:moveTo>
                  <a:lnTo>
                    <a:pt x="7128486" y="3846671"/>
                  </a:lnTo>
                  <a:lnTo>
                    <a:pt x="7128486" y="3837086"/>
                  </a:lnTo>
                  <a:lnTo>
                    <a:pt x="7138011" y="3837086"/>
                  </a:lnTo>
                  <a:lnTo>
                    <a:pt x="7138011" y="3846671"/>
                  </a:lnTo>
                  <a:close/>
                </a:path>
                <a:path w="9865994" h="3846829">
                  <a:moveTo>
                    <a:pt x="7118961" y="3846671"/>
                  </a:moveTo>
                  <a:lnTo>
                    <a:pt x="7109436" y="3846671"/>
                  </a:lnTo>
                  <a:lnTo>
                    <a:pt x="7109436" y="3837086"/>
                  </a:lnTo>
                  <a:lnTo>
                    <a:pt x="7118961" y="3837086"/>
                  </a:lnTo>
                  <a:lnTo>
                    <a:pt x="7118961" y="3846671"/>
                  </a:lnTo>
                  <a:close/>
                </a:path>
                <a:path w="9865994" h="3846829">
                  <a:moveTo>
                    <a:pt x="7099911" y="3846671"/>
                  </a:moveTo>
                  <a:lnTo>
                    <a:pt x="7090386" y="3846671"/>
                  </a:lnTo>
                  <a:lnTo>
                    <a:pt x="7090386" y="3837086"/>
                  </a:lnTo>
                  <a:lnTo>
                    <a:pt x="7099911" y="3837086"/>
                  </a:lnTo>
                  <a:lnTo>
                    <a:pt x="7099911" y="3846671"/>
                  </a:lnTo>
                  <a:close/>
                </a:path>
                <a:path w="9865994" h="3846829">
                  <a:moveTo>
                    <a:pt x="7080861" y="3846671"/>
                  </a:moveTo>
                  <a:lnTo>
                    <a:pt x="7071336" y="3846671"/>
                  </a:lnTo>
                  <a:lnTo>
                    <a:pt x="7071336" y="3837086"/>
                  </a:lnTo>
                  <a:lnTo>
                    <a:pt x="7080861" y="3837086"/>
                  </a:lnTo>
                  <a:lnTo>
                    <a:pt x="7080861" y="3846671"/>
                  </a:lnTo>
                  <a:close/>
                </a:path>
                <a:path w="9865994" h="3846829">
                  <a:moveTo>
                    <a:pt x="7061811" y="3846671"/>
                  </a:moveTo>
                  <a:lnTo>
                    <a:pt x="7052286" y="3846671"/>
                  </a:lnTo>
                  <a:lnTo>
                    <a:pt x="7052286" y="3837086"/>
                  </a:lnTo>
                  <a:lnTo>
                    <a:pt x="7061811" y="3837086"/>
                  </a:lnTo>
                  <a:lnTo>
                    <a:pt x="7061811" y="3846671"/>
                  </a:lnTo>
                  <a:close/>
                </a:path>
                <a:path w="9865994" h="3846829">
                  <a:moveTo>
                    <a:pt x="7042761" y="3846671"/>
                  </a:moveTo>
                  <a:lnTo>
                    <a:pt x="7033236" y="3846671"/>
                  </a:lnTo>
                  <a:lnTo>
                    <a:pt x="7033236" y="3837086"/>
                  </a:lnTo>
                  <a:lnTo>
                    <a:pt x="7042761" y="3837086"/>
                  </a:lnTo>
                  <a:lnTo>
                    <a:pt x="7042761" y="3846671"/>
                  </a:lnTo>
                  <a:close/>
                </a:path>
                <a:path w="9865994" h="3846829">
                  <a:moveTo>
                    <a:pt x="7023711" y="3846671"/>
                  </a:moveTo>
                  <a:lnTo>
                    <a:pt x="7014186" y="3846671"/>
                  </a:lnTo>
                  <a:lnTo>
                    <a:pt x="7014186" y="3837086"/>
                  </a:lnTo>
                  <a:lnTo>
                    <a:pt x="7023711" y="3837086"/>
                  </a:lnTo>
                  <a:lnTo>
                    <a:pt x="7023711" y="3846671"/>
                  </a:lnTo>
                  <a:close/>
                </a:path>
                <a:path w="9865994" h="3846829">
                  <a:moveTo>
                    <a:pt x="7004661" y="3846671"/>
                  </a:moveTo>
                  <a:lnTo>
                    <a:pt x="6995136" y="3846671"/>
                  </a:lnTo>
                  <a:lnTo>
                    <a:pt x="6995136" y="3837086"/>
                  </a:lnTo>
                  <a:lnTo>
                    <a:pt x="7004661" y="3837086"/>
                  </a:lnTo>
                  <a:lnTo>
                    <a:pt x="7004661" y="3846671"/>
                  </a:lnTo>
                  <a:close/>
                </a:path>
                <a:path w="9865994" h="3846829">
                  <a:moveTo>
                    <a:pt x="6985611" y="3846671"/>
                  </a:moveTo>
                  <a:lnTo>
                    <a:pt x="6976086" y="3846671"/>
                  </a:lnTo>
                  <a:lnTo>
                    <a:pt x="6976086" y="3837086"/>
                  </a:lnTo>
                  <a:lnTo>
                    <a:pt x="6985611" y="3837086"/>
                  </a:lnTo>
                  <a:lnTo>
                    <a:pt x="6985611" y="3846671"/>
                  </a:lnTo>
                  <a:close/>
                </a:path>
                <a:path w="9865994" h="3846829">
                  <a:moveTo>
                    <a:pt x="6966561" y="3846671"/>
                  </a:moveTo>
                  <a:lnTo>
                    <a:pt x="6957036" y="3846671"/>
                  </a:lnTo>
                  <a:lnTo>
                    <a:pt x="6957036" y="3837086"/>
                  </a:lnTo>
                  <a:lnTo>
                    <a:pt x="6966561" y="3837086"/>
                  </a:lnTo>
                  <a:lnTo>
                    <a:pt x="6966561" y="3846671"/>
                  </a:lnTo>
                  <a:close/>
                </a:path>
                <a:path w="9865994" h="3846829">
                  <a:moveTo>
                    <a:pt x="6947511" y="3846671"/>
                  </a:moveTo>
                  <a:lnTo>
                    <a:pt x="6937986" y="3846671"/>
                  </a:lnTo>
                  <a:lnTo>
                    <a:pt x="6937986" y="3837086"/>
                  </a:lnTo>
                  <a:lnTo>
                    <a:pt x="6947511" y="3837086"/>
                  </a:lnTo>
                  <a:lnTo>
                    <a:pt x="6947511" y="3846671"/>
                  </a:lnTo>
                  <a:close/>
                </a:path>
                <a:path w="9865994" h="3846829">
                  <a:moveTo>
                    <a:pt x="6928461" y="3846671"/>
                  </a:moveTo>
                  <a:lnTo>
                    <a:pt x="6918936" y="3846671"/>
                  </a:lnTo>
                  <a:lnTo>
                    <a:pt x="6918936" y="3837086"/>
                  </a:lnTo>
                  <a:lnTo>
                    <a:pt x="6928461" y="3837086"/>
                  </a:lnTo>
                  <a:lnTo>
                    <a:pt x="6928461" y="3846671"/>
                  </a:lnTo>
                  <a:close/>
                </a:path>
                <a:path w="9865994" h="3846829">
                  <a:moveTo>
                    <a:pt x="6909411" y="3846671"/>
                  </a:moveTo>
                  <a:lnTo>
                    <a:pt x="6899886" y="3846671"/>
                  </a:lnTo>
                  <a:lnTo>
                    <a:pt x="6899886" y="3837086"/>
                  </a:lnTo>
                  <a:lnTo>
                    <a:pt x="6909411" y="3837086"/>
                  </a:lnTo>
                  <a:lnTo>
                    <a:pt x="6909411" y="3846671"/>
                  </a:lnTo>
                  <a:close/>
                </a:path>
                <a:path w="9865994" h="3846829">
                  <a:moveTo>
                    <a:pt x="6890361" y="3846671"/>
                  </a:moveTo>
                  <a:lnTo>
                    <a:pt x="6880836" y="3846671"/>
                  </a:lnTo>
                  <a:lnTo>
                    <a:pt x="6880836" y="3837086"/>
                  </a:lnTo>
                  <a:lnTo>
                    <a:pt x="6890361" y="3837086"/>
                  </a:lnTo>
                  <a:lnTo>
                    <a:pt x="6890361" y="3846671"/>
                  </a:lnTo>
                  <a:close/>
                </a:path>
                <a:path w="9865994" h="3846829">
                  <a:moveTo>
                    <a:pt x="6871311" y="3846671"/>
                  </a:moveTo>
                  <a:lnTo>
                    <a:pt x="6861786" y="3846671"/>
                  </a:lnTo>
                  <a:lnTo>
                    <a:pt x="6861786" y="3837086"/>
                  </a:lnTo>
                  <a:lnTo>
                    <a:pt x="6871311" y="3837086"/>
                  </a:lnTo>
                  <a:lnTo>
                    <a:pt x="6871311" y="3846671"/>
                  </a:lnTo>
                  <a:close/>
                </a:path>
                <a:path w="9865994" h="3846829">
                  <a:moveTo>
                    <a:pt x="6852261" y="3846671"/>
                  </a:moveTo>
                  <a:lnTo>
                    <a:pt x="6842736" y="3846671"/>
                  </a:lnTo>
                  <a:lnTo>
                    <a:pt x="6842736" y="3837086"/>
                  </a:lnTo>
                  <a:lnTo>
                    <a:pt x="6852261" y="3837086"/>
                  </a:lnTo>
                  <a:lnTo>
                    <a:pt x="6852261" y="3846671"/>
                  </a:lnTo>
                  <a:close/>
                </a:path>
                <a:path w="9865994" h="3846829">
                  <a:moveTo>
                    <a:pt x="6833211" y="3846671"/>
                  </a:moveTo>
                  <a:lnTo>
                    <a:pt x="6823686" y="3846671"/>
                  </a:lnTo>
                  <a:lnTo>
                    <a:pt x="6823686" y="3837086"/>
                  </a:lnTo>
                  <a:lnTo>
                    <a:pt x="6833211" y="3837086"/>
                  </a:lnTo>
                  <a:lnTo>
                    <a:pt x="6833211" y="3846671"/>
                  </a:lnTo>
                  <a:close/>
                </a:path>
                <a:path w="9865994" h="3846829">
                  <a:moveTo>
                    <a:pt x="6814161" y="3846671"/>
                  </a:moveTo>
                  <a:lnTo>
                    <a:pt x="6804636" y="3846671"/>
                  </a:lnTo>
                  <a:lnTo>
                    <a:pt x="6804636" y="3837086"/>
                  </a:lnTo>
                  <a:lnTo>
                    <a:pt x="6814161" y="3837086"/>
                  </a:lnTo>
                  <a:lnTo>
                    <a:pt x="6814161" y="3846671"/>
                  </a:lnTo>
                  <a:close/>
                </a:path>
                <a:path w="9865994" h="3846829">
                  <a:moveTo>
                    <a:pt x="6795111" y="3846671"/>
                  </a:moveTo>
                  <a:lnTo>
                    <a:pt x="6785586" y="3846671"/>
                  </a:lnTo>
                  <a:lnTo>
                    <a:pt x="6785586" y="3837086"/>
                  </a:lnTo>
                  <a:lnTo>
                    <a:pt x="6795111" y="3837086"/>
                  </a:lnTo>
                  <a:lnTo>
                    <a:pt x="6795111" y="3846671"/>
                  </a:lnTo>
                  <a:close/>
                </a:path>
                <a:path w="9865994" h="3846829">
                  <a:moveTo>
                    <a:pt x="6776061" y="3846671"/>
                  </a:moveTo>
                  <a:lnTo>
                    <a:pt x="6766536" y="3846671"/>
                  </a:lnTo>
                  <a:lnTo>
                    <a:pt x="6766536" y="3837086"/>
                  </a:lnTo>
                  <a:lnTo>
                    <a:pt x="6776061" y="3837086"/>
                  </a:lnTo>
                  <a:lnTo>
                    <a:pt x="6776061" y="3846671"/>
                  </a:lnTo>
                  <a:close/>
                </a:path>
                <a:path w="9865994" h="3846829">
                  <a:moveTo>
                    <a:pt x="6757011" y="3846671"/>
                  </a:moveTo>
                  <a:lnTo>
                    <a:pt x="6747486" y="3846671"/>
                  </a:lnTo>
                  <a:lnTo>
                    <a:pt x="6747486" y="3837086"/>
                  </a:lnTo>
                  <a:lnTo>
                    <a:pt x="6757011" y="3837086"/>
                  </a:lnTo>
                  <a:lnTo>
                    <a:pt x="6757011" y="3846671"/>
                  </a:lnTo>
                  <a:close/>
                </a:path>
                <a:path w="9865994" h="3846829">
                  <a:moveTo>
                    <a:pt x="6737961" y="3846671"/>
                  </a:moveTo>
                  <a:lnTo>
                    <a:pt x="6728436" y="3846671"/>
                  </a:lnTo>
                  <a:lnTo>
                    <a:pt x="6728436" y="3837086"/>
                  </a:lnTo>
                  <a:lnTo>
                    <a:pt x="6737961" y="3837086"/>
                  </a:lnTo>
                  <a:lnTo>
                    <a:pt x="6737961" y="3846671"/>
                  </a:lnTo>
                  <a:close/>
                </a:path>
                <a:path w="9865994" h="3846829">
                  <a:moveTo>
                    <a:pt x="6718911" y="3846671"/>
                  </a:moveTo>
                  <a:lnTo>
                    <a:pt x="6709386" y="3846671"/>
                  </a:lnTo>
                  <a:lnTo>
                    <a:pt x="6709386" y="3837086"/>
                  </a:lnTo>
                  <a:lnTo>
                    <a:pt x="6718911" y="3837086"/>
                  </a:lnTo>
                  <a:lnTo>
                    <a:pt x="6718911" y="3846671"/>
                  </a:lnTo>
                  <a:close/>
                </a:path>
                <a:path w="9865994" h="3846829">
                  <a:moveTo>
                    <a:pt x="6699861" y="3846671"/>
                  </a:moveTo>
                  <a:lnTo>
                    <a:pt x="6690336" y="3846671"/>
                  </a:lnTo>
                  <a:lnTo>
                    <a:pt x="6690336" y="3837086"/>
                  </a:lnTo>
                  <a:lnTo>
                    <a:pt x="6699861" y="3837086"/>
                  </a:lnTo>
                  <a:lnTo>
                    <a:pt x="6699861" y="3846671"/>
                  </a:lnTo>
                  <a:close/>
                </a:path>
                <a:path w="9865994" h="3846829">
                  <a:moveTo>
                    <a:pt x="6680811" y="3846671"/>
                  </a:moveTo>
                  <a:lnTo>
                    <a:pt x="6671286" y="3846671"/>
                  </a:lnTo>
                  <a:lnTo>
                    <a:pt x="6671286" y="3837086"/>
                  </a:lnTo>
                  <a:lnTo>
                    <a:pt x="6680811" y="3837086"/>
                  </a:lnTo>
                  <a:lnTo>
                    <a:pt x="6680811" y="3846671"/>
                  </a:lnTo>
                  <a:close/>
                </a:path>
                <a:path w="9865994" h="3846829">
                  <a:moveTo>
                    <a:pt x="6661761" y="3846671"/>
                  </a:moveTo>
                  <a:lnTo>
                    <a:pt x="6652236" y="3846671"/>
                  </a:lnTo>
                  <a:lnTo>
                    <a:pt x="6652236" y="3837086"/>
                  </a:lnTo>
                  <a:lnTo>
                    <a:pt x="6661761" y="3837086"/>
                  </a:lnTo>
                  <a:lnTo>
                    <a:pt x="6661761" y="3846671"/>
                  </a:lnTo>
                  <a:close/>
                </a:path>
                <a:path w="9865994" h="3846829">
                  <a:moveTo>
                    <a:pt x="6642711" y="3846671"/>
                  </a:moveTo>
                  <a:lnTo>
                    <a:pt x="6633186" y="3846671"/>
                  </a:lnTo>
                  <a:lnTo>
                    <a:pt x="6633186" y="3837086"/>
                  </a:lnTo>
                  <a:lnTo>
                    <a:pt x="6642711" y="3837086"/>
                  </a:lnTo>
                  <a:lnTo>
                    <a:pt x="6642711" y="3846671"/>
                  </a:lnTo>
                  <a:close/>
                </a:path>
                <a:path w="9865994" h="3846829">
                  <a:moveTo>
                    <a:pt x="6623661" y="3846671"/>
                  </a:moveTo>
                  <a:lnTo>
                    <a:pt x="6614136" y="3846671"/>
                  </a:lnTo>
                  <a:lnTo>
                    <a:pt x="6614136" y="3837086"/>
                  </a:lnTo>
                  <a:lnTo>
                    <a:pt x="6623661" y="3837086"/>
                  </a:lnTo>
                  <a:lnTo>
                    <a:pt x="6623661" y="3846671"/>
                  </a:lnTo>
                  <a:close/>
                </a:path>
                <a:path w="9865994" h="3846829">
                  <a:moveTo>
                    <a:pt x="6604611" y="3846671"/>
                  </a:moveTo>
                  <a:lnTo>
                    <a:pt x="6595086" y="3846671"/>
                  </a:lnTo>
                  <a:lnTo>
                    <a:pt x="6595086" y="3837086"/>
                  </a:lnTo>
                  <a:lnTo>
                    <a:pt x="6604611" y="3837086"/>
                  </a:lnTo>
                  <a:lnTo>
                    <a:pt x="6604611" y="3846671"/>
                  </a:lnTo>
                  <a:close/>
                </a:path>
                <a:path w="9865994" h="3846829">
                  <a:moveTo>
                    <a:pt x="6585561" y="3846671"/>
                  </a:moveTo>
                  <a:lnTo>
                    <a:pt x="6576036" y="3846671"/>
                  </a:lnTo>
                  <a:lnTo>
                    <a:pt x="6576036" y="3837086"/>
                  </a:lnTo>
                  <a:lnTo>
                    <a:pt x="6585561" y="3837086"/>
                  </a:lnTo>
                  <a:lnTo>
                    <a:pt x="6585561" y="3846671"/>
                  </a:lnTo>
                  <a:close/>
                </a:path>
                <a:path w="9865994" h="3846829">
                  <a:moveTo>
                    <a:pt x="6566511" y="3846671"/>
                  </a:moveTo>
                  <a:lnTo>
                    <a:pt x="6556986" y="3846671"/>
                  </a:lnTo>
                  <a:lnTo>
                    <a:pt x="6556986" y="3837086"/>
                  </a:lnTo>
                  <a:lnTo>
                    <a:pt x="6566511" y="3837086"/>
                  </a:lnTo>
                  <a:lnTo>
                    <a:pt x="6566511" y="3846671"/>
                  </a:lnTo>
                  <a:close/>
                </a:path>
                <a:path w="9865994" h="3846829">
                  <a:moveTo>
                    <a:pt x="6547461" y="3846671"/>
                  </a:moveTo>
                  <a:lnTo>
                    <a:pt x="6537936" y="3846671"/>
                  </a:lnTo>
                  <a:lnTo>
                    <a:pt x="6537936" y="3837086"/>
                  </a:lnTo>
                  <a:lnTo>
                    <a:pt x="6547461" y="3837086"/>
                  </a:lnTo>
                  <a:lnTo>
                    <a:pt x="6547461" y="3846671"/>
                  </a:lnTo>
                  <a:close/>
                </a:path>
                <a:path w="9865994" h="3846829">
                  <a:moveTo>
                    <a:pt x="6528411" y="3846671"/>
                  </a:moveTo>
                  <a:lnTo>
                    <a:pt x="6518886" y="3846671"/>
                  </a:lnTo>
                  <a:lnTo>
                    <a:pt x="6518886" y="3837086"/>
                  </a:lnTo>
                  <a:lnTo>
                    <a:pt x="6528411" y="3837086"/>
                  </a:lnTo>
                  <a:lnTo>
                    <a:pt x="6528411" y="3846671"/>
                  </a:lnTo>
                  <a:close/>
                </a:path>
                <a:path w="9865994" h="3846829">
                  <a:moveTo>
                    <a:pt x="6509361" y="3846671"/>
                  </a:moveTo>
                  <a:lnTo>
                    <a:pt x="6499836" y="3846671"/>
                  </a:lnTo>
                  <a:lnTo>
                    <a:pt x="6499836" y="3837086"/>
                  </a:lnTo>
                  <a:lnTo>
                    <a:pt x="6509361" y="3837086"/>
                  </a:lnTo>
                  <a:lnTo>
                    <a:pt x="6509361" y="3846671"/>
                  </a:lnTo>
                  <a:close/>
                </a:path>
                <a:path w="9865994" h="3846829">
                  <a:moveTo>
                    <a:pt x="6490311" y="3846671"/>
                  </a:moveTo>
                  <a:lnTo>
                    <a:pt x="6480786" y="3846671"/>
                  </a:lnTo>
                  <a:lnTo>
                    <a:pt x="6480786" y="3837086"/>
                  </a:lnTo>
                  <a:lnTo>
                    <a:pt x="6490311" y="3837086"/>
                  </a:lnTo>
                  <a:lnTo>
                    <a:pt x="6490311" y="3846671"/>
                  </a:lnTo>
                  <a:close/>
                </a:path>
                <a:path w="9865994" h="3846829">
                  <a:moveTo>
                    <a:pt x="6471261" y="3846671"/>
                  </a:moveTo>
                  <a:lnTo>
                    <a:pt x="6461736" y="3846671"/>
                  </a:lnTo>
                  <a:lnTo>
                    <a:pt x="6461736" y="3837086"/>
                  </a:lnTo>
                  <a:lnTo>
                    <a:pt x="6471261" y="3837086"/>
                  </a:lnTo>
                  <a:lnTo>
                    <a:pt x="6471261" y="3846671"/>
                  </a:lnTo>
                  <a:close/>
                </a:path>
                <a:path w="9865994" h="3846829">
                  <a:moveTo>
                    <a:pt x="6452211" y="3846671"/>
                  </a:moveTo>
                  <a:lnTo>
                    <a:pt x="6442686" y="3846671"/>
                  </a:lnTo>
                  <a:lnTo>
                    <a:pt x="6442686" y="3837086"/>
                  </a:lnTo>
                  <a:lnTo>
                    <a:pt x="6452211" y="3837086"/>
                  </a:lnTo>
                  <a:lnTo>
                    <a:pt x="6452211" y="3846671"/>
                  </a:lnTo>
                  <a:close/>
                </a:path>
                <a:path w="9865994" h="3846829">
                  <a:moveTo>
                    <a:pt x="6433161" y="3846671"/>
                  </a:moveTo>
                  <a:lnTo>
                    <a:pt x="6423636" y="3846671"/>
                  </a:lnTo>
                  <a:lnTo>
                    <a:pt x="6423636" y="3837086"/>
                  </a:lnTo>
                  <a:lnTo>
                    <a:pt x="6433161" y="3837086"/>
                  </a:lnTo>
                  <a:lnTo>
                    <a:pt x="6433161" y="3846671"/>
                  </a:lnTo>
                  <a:close/>
                </a:path>
                <a:path w="9865994" h="3846829">
                  <a:moveTo>
                    <a:pt x="6414111" y="3846671"/>
                  </a:moveTo>
                  <a:lnTo>
                    <a:pt x="6404586" y="3846671"/>
                  </a:lnTo>
                  <a:lnTo>
                    <a:pt x="6404586" y="3837086"/>
                  </a:lnTo>
                  <a:lnTo>
                    <a:pt x="6414111" y="3837086"/>
                  </a:lnTo>
                  <a:lnTo>
                    <a:pt x="6414111" y="3846671"/>
                  </a:lnTo>
                  <a:close/>
                </a:path>
                <a:path w="9865994" h="3846829">
                  <a:moveTo>
                    <a:pt x="6395061" y="3846671"/>
                  </a:moveTo>
                  <a:lnTo>
                    <a:pt x="6385536" y="3846671"/>
                  </a:lnTo>
                  <a:lnTo>
                    <a:pt x="6385536" y="3837086"/>
                  </a:lnTo>
                  <a:lnTo>
                    <a:pt x="6395061" y="3837086"/>
                  </a:lnTo>
                  <a:lnTo>
                    <a:pt x="6395061" y="3846671"/>
                  </a:lnTo>
                  <a:close/>
                </a:path>
                <a:path w="9865994" h="3846829">
                  <a:moveTo>
                    <a:pt x="6376011" y="3846671"/>
                  </a:moveTo>
                  <a:lnTo>
                    <a:pt x="6366486" y="3846671"/>
                  </a:lnTo>
                  <a:lnTo>
                    <a:pt x="6366486" y="3837086"/>
                  </a:lnTo>
                  <a:lnTo>
                    <a:pt x="6376011" y="3837086"/>
                  </a:lnTo>
                  <a:lnTo>
                    <a:pt x="6376011" y="3846671"/>
                  </a:lnTo>
                  <a:close/>
                </a:path>
                <a:path w="9865994" h="3846829">
                  <a:moveTo>
                    <a:pt x="6356961" y="3846671"/>
                  </a:moveTo>
                  <a:lnTo>
                    <a:pt x="6347436" y="3846671"/>
                  </a:lnTo>
                  <a:lnTo>
                    <a:pt x="6347436" y="3837086"/>
                  </a:lnTo>
                  <a:lnTo>
                    <a:pt x="6356961" y="3837086"/>
                  </a:lnTo>
                  <a:lnTo>
                    <a:pt x="6356961" y="3846671"/>
                  </a:lnTo>
                  <a:close/>
                </a:path>
                <a:path w="9865994" h="3846829">
                  <a:moveTo>
                    <a:pt x="6337911" y="3846671"/>
                  </a:moveTo>
                  <a:lnTo>
                    <a:pt x="6328386" y="3846671"/>
                  </a:lnTo>
                  <a:lnTo>
                    <a:pt x="6328386" y="3837086"/>
                  </a:lnTo>
                  <a:lnTo>
                    <a:pt x="6337911" y="3837086"/>
                  </a:lnTo>
                  <a:lnTo>
                    <a:pt x="6337911" y="3846671"/>
                  </a:lnTo>
                  <a:close/>
                </a:path>
                <a:path w="9865994" h="3846829">
                  <a:moveTo>
                    <a:pt x="6318861" y="3846671"/>
                  </a:moveTo>
                  <a:lnTo>
                    <a:pt x="6309336" y="3846671"/>
                  </a:lnTo>
                  <a:lnTo>
                    <a:pt x="6309336" y="3837086"/>
                  </a:lnTo>
                  <a:lnTo>
                    <a:pt x="6318861" y="3837086"/>
                  </a:lnTo>
                  <a:lnTo>
                    <a:pt x="6318861" y="3846671"/>
                  </a:lnTo>
                  <a:close/>
                </a:path>
                <a:path w="9865994" h="3846829">
                  <a:moveTo>
                    <a:pt x="6299811" y="3846671"/>
                  </a:moveTo>
                  <a:lnTo>
                    <a:pt x="6290286" y="3846671"/>
                  </a:lnTo>
                  <a:lnTo>
                    <a:pt x="6290286" y="3837086"/>
                  </a:lnTo>
                  <a:lnTo>
                    <a:pt x="6299811" y="3837086"/>
                  </a:lnTo>
                  <a:lnTo>
                    <a:pt x="6299811" y="3846671"/>
                  </a:lnTo>
                  <a:close/>
                </a:path>
                <a:path w="9865994" h="3846829">
                  <a:moveTo>
                    <a:pt x="6280761" y="3846671"/>
                  </a:moveTo>
                  <a:lnTo>
                    <a:pt x="6271236" y="3846671"/>
                  </a:lnTo>
                  <a:lnTo>
                    <a:pt x="6271236" y="3837086"/>
                  </a:lnTo>
                  <a:lnTo>
                    <a:pt x="6280761" y="3837086"/>
                  </a:lnTo>
                  <a:lnTo>
                    <a:pt x="6280761" y="3846671"/>
                  </a:lnTo>
                  <a:close/>
                </a:path>
                <a:path w="9865994" h="3846829">
                  <a:moveTo>
                    <a:pt x="6261711" y="3846671"/>
                  </a:moveTo>
                  <a:lnTo>
                    <a:pt x="6252186" y="3846671"/>
                  </a:lnTo>
                  <a:lnTo>
                    <a:pt x="6252186" y="3837086"/>
                  </a:lnTo>
                  <a:lnTo>
                    <a:pt x="6261711" y="3837086"/>
                  </a:lnTo>
                  <a:lnTo>
                    <a:pt x="6261711" y="3846671"/>
                  </a:lnTo>
                  <a:close/>
                </a:path>
                <a:path w="9865994" h="3846829">
                  <a:moveTo>
                    <a:pt x="6242661" y="3846671"/>
                  </a:moveTo>
                  <a:lnTo>
                    <a:pt x="6233136" y="3846671"/>
                  </a:lnTo>
                  <a:lnTo>
                    <a:pt x="6233136" y="3837086"/>
                  </a:lnTo>
                  <a:lnTo>
                    <a:pt x="6242661" y="3837086"/>
                  </a:lnTo>
                  <a:lnTo>
                    <a:pt x="6242661" y="3846671"/>
                  </a:lnTo>
                  <a:close/>
                </a:path>
                <a:path w="9865994" h="3846829">
                  <a:moveTo>
                    <a:pt x="6223611" y="3846671"/>
                  </a:moveTo>
                  <a:lnTo>
                    <a:pt x="6214086" y="3846671"/>
                  </a:lnTo>
                  <a:lnTo>
                    <a:pt x="6214086" y="3837086"/>
                  </a:lnTo>
                  <a:lnTo>
                    <a:pt x="6223611" y="3837086"/>
                  </a:lnTo>
                  <a:lnTo>
                    <a:pt x="6223611" y="3846671"/>
                  </a:lnTo>
                  <a:close/>
                </a:path>
                <a:path w="9865994" h="3846829">
                  <a:moveTo>
                    <a:pt x="6204561" y="3846671"/>
                  </a:moveTo>
                  <a:lnTo>
                    <a:pt x="6195036" y="3846671"/>
                  </a:lnTo>
                  <a:lnTo>
                    <a:pt x="6195036" y="3837086"/>
                  </a:lnTo>
                  <a:lnTo>
                    <a:pt x="6204561" y="3837086"/>
                  </a:lnTo>
                  <a:lnTo>
                    <a:pt x="6204561" y="3846671"/>
                  </a:lnTo>
                  <a:close/>
                </a:path>
                <a:path w="9865994" h="3846829">
                  <a:moveTo>
                    <a:pt x="6185511" y="3846671"/>
                  </a:moveTo>
                  <a:lnTo>
                    <a:pt x="6175986" y="3846671"/>
                  </a:lnTo>
                  <a:lnTo>
                    <a:pt x="6175986" y="3837086"/>
                  </a:lnTo>
                  <a:lnTo>
                    <a:pt x="6185511" y="3837086"/>
                  </a:lnTo>
                  <a:lnTo>
                    <a:pt x="6185511" y="3846671"/>
                  </a:lnTo>
                  <a:close/>
                </a:path>
                <a:path w="9865994" h="3846829">
                  <a:moveTo>
                    <a:pt x="6166461" y="3846671"/>
                  </a:moveTo>
                  <a:lnTo>
                    <a:pt x="6156936" y="3846671"/>
                  </a:lnTo>
                  <a:lnTo>
                    <a:pt x="6156936" y="3837086"/>
                  </a:lnTo>
                  <a:lnTo>
                    <a:pt x="6166461" y="3837086"/>
                  </a:lnTo>
                  <a:lnTo>
                    <a:pt x="6166461" y="3846671"/>
                  </a:lnTo>
                  <a:close/>
                </a:path>
                <a:path w="9865994" h="3846829">
                  <a:moveTo>
                    <a:pt x="6147411" y="3846671"/>
                  </a:moveTo>
                  <a:lnTo>
                    <a:pt x="6137886" y="3846671"/>
                  </a:lnTo>
                  <a:lnTo>
                    <a:pt x="6137886" y="3837086"/>
                  </a:lnTo>
                  <a:lnTo>
                    <a:pt x="6147411" y="3837086"/>
                  </a:lnTo>
                  <a:lnTo>
                    <a:pt x="6147411" y="3846671"/>
                  </a:lnTo>
                  <a:close/>
                </a:path>
                <a:path w="9865994" h="3846829">
                  <a:moveTo>
                    <a:pt x="6128361" y="3846671"/>
                  </a:moveTo>
                  <a:lnTo>
                    <a:pt x="6118836" y="3846671"/>
                  </a:lnTo>
                  <a:lnTo>
                    <a:pt x="6118836" y="3837086"/>
                  </a:lnTo>
                  <a:lnTo>
                    <a:pt x="6128361" y="3837086"/>
                  </a:lnTo>
                  <a:lnTo>
                    <a:pt x="6128361" y="3846671"/>
                  </a:lnTo>
                  <a:close/>
                </a:path>
                <a:path w="9865994" h="3846829">
                  <a:moveTo>
                    <a:pt x="6109311" y="3846671"/>
                  </a:moveTo>
                  <a:lnTo>
                    <a:pt x="6099786" y="3846671"/>
                  </a:lnTo>
                  <a:lnTo>
                    <a:pt x="6099786" y="3837086"/>
                  </a:lnTo>
                  <a:lnTo>
                    <a:pt x="6109311" y="3837086"/>
                  </a:lnTo>
                  <a:lnTo>
                    <a:pt x="6109311" y="3846671"/>
                  </a:lnTo>
                  <a:close/>
                </a:path>
                <a:path w="9865994" h="3846829">
                  <a:moveTo>
                    <a:pt x="6090261" y="3846671"/>
                  </a:moveTo>
                  <a:lnTo>
                    <a:pt x="6080736" y="3846671"/>
                  </a:lnTo>
                  <a:lnTo>
                    <a:pt x="6080736" y="3837086"/>
                  </a:lnTo>
                  <a:lnTo>
                    <a:pt x="6090261" y="3837086"/>
                  </a:lnTo>
                  <a:lnTo>
                    <a:pt x="6090261" y="3846671"/>
                  </a:lnTo>
                  <a:close/>
                </a:path>
                <a:path w="9865994" h="3846829">
                  <a:moveTo>
                    <a:pt x="6071211" y="3846671"/>
                  </a:moveTo>
                  <a:lnTo>
                    <a:pt x="6061686" y="3846671"/>
                  </a:lnTo>
                  <a:lnTo>
                    <a:pt x="6061686" y="3837086"/>
                  </a:lnTo>
                  <a:lnTo>
                    <a:pt x="6071211" y="3837086"/>
                  </a:lnTo>
                  <a:lnTo>
                    <a:pt x="6071211" y="3846671"/>
                  </a:lnTo>
                  <a:close/>
                </a:path>
                <a:path w="9865994" h="3846829">
                  <a:moveTo>
                    <a:pt x="6052161" y="3846671"/>
                  </a:moveTo>
                  <a:lnTo>
                    <a:pt x="6042636" y="3846671"/>
                  </a:lnTo>
                  <a:lnTo>
                    <a:pt x="6042636" y="3837086"/>
                  </a:lnTo>
                  <a:lnTo>
                    <a:pt x="6052161" y="3837086"/>
                  </a:lnTo>
                  <a:lnTo>
                    <a:pt x="6052161" y="3846671"/>
                  </a:lnTo>
                  <a:close/>
                </a:path>
                <a:path w="9865994" h="3846829">
                  <a:moveTo>
                    <a:pt x="6033111" y="3846671"/>
                  </a:moveTo>
                  <a:lnTo>
                    <a:pt x="6023586" y="3846671"/>
                  </a:lnTo>
                  <a:lnTo>
                    <a:pt x="6023586" y="3837086"/>
                  </a:lnTo>
                  <a:lnTo>
                    <a:pt x="6033111" y="3837086"/>
                  </a:lnTo>
                  <a:lnTo>
                    <a:pt x="6033111" y="3846671"/>
                  </a:lnTo>
                  <a:close/>
                </a:path>
                <a:path w="9865994" h="3846829">
                  <a:moveTo>
                    <a:pt x="6014061" y="3846671"/>
                  </a:moveTo>
                  <a:lnTo>
                    <a:pt x="6004536" y="3846671"/>
                  </a:lnTo>
                  <a:lnTo>
                    <a:pt x="6004536" y="3837086"/>
                  </a:lnTo>
                  <a:lnTo>
                    <a:pt x="6014061" y="3837086"/>
                  </a:lnTo>
                  <a:lnTo>
                    <a:pt x="6014061" y="3846671"/>
                  </a:lnTo>
                  <a:close/>
                </a:path>
                <a:path w="9865994" h="3846829">
                  <a:moveTo>
                    <a:pt x="5995011" y="3846671"/>
                  </a:moveTo>
                  <a:lnTo>
                    <a:pt x="5985486" y="3846671"/>
                  </a:lnTo>
                  <a:lnTo>
                    <a:pt x="5985486" y="3837086"/>
                  </a:lnTo>
                  <a:lnTo>
                    <a:pt x="5995011" y="3837086"/>
                  </a:lnTo>
                  <a:lnTo>
                    <a:pt x="5995011" y="3846671"/>
                  </a:lnTo>
                  <a:close/>
                </a:path>
                <a:path w="9865994" h="3846829">
                  <a:moveTo>
                    <a:pt x="5975961" y="3846671"/>
                  </a:moveTo>
                  <a:lnTo>
                    <a:pt x="5966436" y="3846671"/>
                  </a:lnTo>
                  <a:lnTo>
                    <a:pt x="5966436" y="3837086"/>
                  </a:lnTo>
                  <a:lnTo>
                    <a:pt x="5975961" y="3837086"/>
                  </a:lnTo>
                  <a:lnTo>
                    <a:pt x="5975961" y="3846671"/>
                  </a:lnTo>
                  <a:close/>
                </a:path>
                <a:path w="9865994" h="3846829">
                  <a:moveTo>
                    <a:pt x="5956911" y="3846671"/>
                  </a:moveTo>
                  <a:lnTo>
                    <a:pt x="5947386" y="3846671"/>
                  </a:lnTo>
                  <a:lnTo>
                    <a:pt x="5947386" y="3837086"/>
                  </a:lnTo>
                  <a:lnTo>
                    <a:pt x="5956911" y="3837086"/>
                  </a:lnTo>
                  <a:lnTo>
                    <a:pt x="5956911" y="3846671"/>
                  </a:lnTo>
                  <a:close/>
                </a:path>
                <a:path w="9865994" h="3846829">
                  <a:moveTo>
                    <a:pt x="5937861" y="3846671"/>
                  </a:moveTo>
                  <a:lnTo>
                    <a:pt x="5928336" y="3846671"/>
                  </a:lnTo>
                  <a:lnTo>
                    <a:pt x="5928336" y="3837086"/>
                  </a:lnTo>
                  <a:lnTo>
                    <a:pt x="5937861" y="3837086"/>
                  </a:lnTo>
                  <a:lnTo>
                    <a:pt x="5937861" y="3846671"/>
                  </a:lnTo>
                  <a:close/>
                </a:path>
                <a:path w="9865994" h="3846829">
                  <a:moveTo>
                    <a:pt x="5918811" y="3846671"/>
                  </a:moveTo>
                  <a:lnTo>
                    <a:pt x="5909286" y="3846671"/>
                  </a:lnTo>
                  <a:lnTo>
                    <a:pt x="5909286" y="3837086"/>
                  </a:lnTo>
                  <a:lnTo>
                    <a:pt x="5918811" y="3837086"/>
                  </a:lnTo>
                  <a:lnTo>
                    <a:pt x="5918811" y="3846671"/>
                  </a:lnTo>
                  <a:close/>
                </a:path>
                <a:path w="9865994" h="3846829">
                  <a:moveTo>
                    <a:pt x="5899761" y="3846671"/>
                  </a:moveTo>
                  <a:lnTo>
                    <a:pt x="5890236" y="3846671"/>
                  </a:lnTo>
                  <a:lnTo>
                    <a:pt x="5890236" y="3837086"/>
                  </a:lnTo>
                  <a:lnTo>
                    <a:pt x="5899761" y="3837086"/>
                  </a:lnTo>
                  <a:lnTo>
                    <a:pt x="5899761" y="3846671"/>
                  </a:lnTo>
                  <a:close/>
                </a:path>
                <a:path w="9865994" h="3846829">
                  <a:moveTo>
                    <a:pt x="5880711" y="3846671"/>
                  </a:moveTo>
                  <a:lnTo>
                    <a:pt x="5871186" y="3846671"/>
                  </a:lnTo>
                  <a:lnTo>
                    <a:pt x="5871186" y="3837086"/>
                  </a:lnTo>
                  <a:lnTo>
                    <a:pt x="5880711" y="3837086"/>
                  </a:lnTo>
                  <a:lnTo>
                    <a:pt x="5880711" y="3846671"/>
                  </a:lnTo>
                  <a:close/>
                </a:path>
                <a:path w="9865994" h="3846829">
                  <a:moveTo>
                    <a:pt x="5861661" y="3846671"/>
                  </a:moveTo>
                  <a:lnTo>
                    <a:pt x="5852136" y="3846671"/>
                  </a:lnTo>
                  <a:lnTo>
                    <a:pt x="5852136" y="3837086"/>
                  </a:lnTo>
                  <a:lnTo>
                    <a:pt x="5861661" y="3837086"/>
                  </a:lnTo>
                  <a:lnTo>
                    <a:pt x="5861661" y="3846671"/>
                  </a:lnTo>
                  <a:close/>
                </a:path>
                <a:path w="9865994" h="3846829">
                  <a:moveTo>
                    <a:pt x="5842611" y="3846671"/>
                  </a:moveTo>
                  <a:lnTo>
                    <a:pt x="5833086" y="3846671"/>
                  </a:lnTo>
                  <a:lnTo>
                    <a:pt x="5833086" y="3837086"/>
                  </a:lnTo>
                  <a:lnTo>
                    <a:pt x="5842611" y="3837086"/>
                  </a:lnTo>
                  <a:lnTo>
                    <a:pt x="5842611" y="3846671"/>
                  </a:lnTo>
                  <a:close/>
                </a:path>
                <a:path w="9865994" h="3846829">
                  <a:moveTo>
                    <a:pt x="5823561" y="3846671"/>
                  </a:moveTo>
                  <a:lnTo>
                    <a:pt x="5814036" y="3846671"/>
                  </a:lnTo>
                  <a:lnTo>
                    <a:pt x="5814036" y="3837086"/>
                  </a:lnTo>
                  <a:lnTo>
                    <a:pt x="5823561" y="3837086"/>
                  </a:lnTo>
                  <a:lnTo>
                    <a:pt x="5823561" y="3846671"/>
                  </a:lnTo>
                  <a:close/>
                </a:path>
                <a:path w="9865994" h="3846829">
                  <a:moveTo>
                    <a:pt x="5804511" y="3846671"/>
                  </a:moveTo>
                  <a:lnTo>
                    <a:pt x="5794986" y="3846671"/>
                  </a:lnTo>
                  <a:lnTo>
                    <a:pt x="5794986" y="3837086"/>
                  </a:lnTo>
                  <a:lnTo>
                    <a:pt x="5804511" y="3837086"/>
                  </a:lnTo>
                  <a:lnTo>
                    <a:pt x="5804511" y="3846671"/>
                  </a:lnTo>
                  <a:close/>
                </a:path>
                <a:path w="9865994" h="3846829">
                  <a:moveTo>
                    <a:pt x="5785461" y="3846671"/>
                  </a:moveTo>
                  <a:lnTo>
                    <a:pt x="5775936" y="3846671"/>
                  </a:lnTo>
                  <a:lnTo>
                    <a:pt x="5775936" y="3837086"/>
                  </a:lnTo>
                  <a:lnTo>
                    <a:pt x="5785461" y="3837086"/>
                  </a:lnTo>
                  <a:lnTo>
                    <a:pt x="5785461" y="3846671"/>
                  </a:lnTo>
                  <a:close/>
                </a:path>
                <a:path w="9865994" h="3846829">
                  <a:moveTo>
                    <a:pt x="5766411" y="3846671"/>
                  </a:moveTo>
                  <a:lnTo>
                    <a:pt x="5756886" y="3846671"/>
                  </a:lnTo>
                  <a:lnTo>
                    <a:pt x="5756886" y="3837086"/>
                  </a:lnTo>
                  <a:lnTo>
                    <a:pt x="5766411" y="3837086"/>
                  </a:lnTo>
                  <a:lnTo>
                    <a:pt x="5766411" y="3846671"/>
                  </a:lnTo>
                  <a:close/>
                </a:path>
                <a:path w="9865994" h="3846829">
                  <a:moveTo>
                    <a:pt x="5747361" y="3846671"/>
                  </a:moveTo>
                  <a:lnTo>
                    <a:pt x="5737836" y="3846671"/>
                  </a:lnTo>
                  <a:lnTo>
                    <a:pt x="5737836" y="3837086"/>
                  </a:lnTo>
                  <a:lnTo>
                    <a:pt x="5747361" y="3837086"/>
                  </a:lnTo>
                  <a:lnTo>
                    <a:pt x="5747361" y="3846671"/>
                  </a:lnTo>
                  <a:close/>
                </a:path>
                <a:path w="9865994" h="3846829">
                  <a:moveTo>
                    <a:pt x="5728311" y="3846671"/>
                  </a:moveTo>
                  <a:lnTo>
                    <a:pt x="5718786" y="3846671"/>
                  </a:lnTo>
                  <a:lnTo>
                    <a:pt x="5718786" y="3837086"/>
                  </a:lnTo>
                  <a:lnTo>
                    <a:pt x="5728311" y="3837086"/>
                  </a:lnTo>
                  <a:lnTo>
                    <a:pt x="5728311" y="3846671"/>
                  </a:lnTo>
                  <a:close/>
                </a:path>
                <a:path w="9865994" h="3846829">
                  <a:moveTo>
                    <a:pt x="5709261" y="3846671"/>
                  </a:moveTo>
                  <a:lnTo>
                    <a:pt x="5699736" y="3846671"/>
                  </a:lnTo>
                  <a:lnTo>
                    <a:pt x="5699736" y="3837086"/>
                  </a:lnTo>
                  <a:lnTo>
                    <a:pt x="5709261" y="3837086"/>
                  </a:lnTo>
                  <a:lnTo>
                    <a:pt x="5709261" y="3846671"/>
                  </a:lnTo>
                  <a:close/>
                </a:path>
                <a:path w="9865994" h="3846829">
                  <a:moveTo>
                    <a:pt x="5690211" y="3846671"/>
                  </a:moveTo>
                  <a:lnTo>
                    <a:pt x="5680686" y="3846671"/>
                  </a:lnTo>
                  <a:lnTo>
                    <a:pt x="5680686" y="3837086"/>
                  </a:lnTo>
                  <a:lnTo>
                    <a:pt x="5690211" y="3837086"/>
                  </a:lnTo>
                  <a:lnTo>
                    <a:pt x="5690211" y="3846671"/>
                  </a:lnTo>
                  <a:close/>
                </a:path>
                <a:path w="9865994" h="3846829">
                  <a:moveTo>
                    <a:pt x="5671161" y="3846671"/>
                  </a:moveTo>
                  <a:lnTo>
                    <a:pt x="5661636" y="3846671"/>
                  </a:lnTo>
                  <a:lnTo>
                    <a:pt x="5661636" y="3837086"/>
                  </a:lnTo>
                  <a:lnTo>
                    <a:pt x="5671161" y="3837086"/>
                  </a:lnTo>
                  <a:lnTo>
                    <a:pt x="5671161" y="3846671"/>
                  </a:lnTo>
                  <a:close/>
                </a:path>
                <a:path w="9865994" h="3846829">
                  <a:moveTo>
                    <a:pt x="5652111" y="3846671"/>
                  </a:moveTo>
                  <a:lnTo>
                    <a:pt x="5642586" y="3846671"/>
                  </a:lnTo>
                  <a:lnTo>
                    <a:pt x="5642586" y="3837086"/>
                  </a:lnTo>
                  <a:lnTo>
                    <a:pt x="5652111" y="3837086"/>
                  </a:lnTo>
                  <a:lnTo>
                    <a:pt x="5652111" y="3846671"/>
                  </a:lnTo>
                  <a:close/>
                </a:path>
                <a:path w="9865994" h="3846829">
                  <a:moveTo>
                    <a:pt x="5633061" y="3846671"/>
                  </a:moveTo>
                  <a:lnTo>
                    <a:pt x="5623536" y="3846671"/>
                  </a:lnTo>
                  <a:lnTo>
                    <a:pt x="5623536" y="3837086"/>
                  </a:lnTo>
                  <a:lnTo>
                    <a:pt x="5633061" y="3837086"/>
                  </a:lnTo>
                  <a:lnTo>
                    <a:pt x="5633061" y="3846671"/>
                  </a:lnTo>
                  <a:close/>
                </a:path>
                <a:path w="9865994" h="3846829">
                  <a:moveTo>
                    <a:pt x="5614011" y="3846671"/>
                  </a:moveTo>
                  <a:lnTo>
                    <a:pt x="5604486" y="3846671"/>
                  </a:lnTo>
                  <a:lnTo>
                    <a:pt x="5604486" y="3837086"/>
                  </a:lnTo>
                  <a:lnTo>
                    <a:pt x="5614011" y="3837086"/>
                  </a:lnTo>
                  <a:lnTo>
                    <a:pt x="5614011" y="3846671"/>
                  </a:lnTo>
                  <a:close/>
                </a:path>
                <a:path w="9865994" h="3846829">
                  <a:moveTo>
                    <a:pt x="5594961" y="3846671"/>
                  </a:moveTo>
                  <a:lnTo>
                    <a:pt x="5585436" y="3846671"/>
                  </a:lnTo>
                  <a:lnTo>
                    <a:pt x="5585436" y="3837086"/>
                  </a:lnTo>
                  <a:lnTo>
                    <a:pt x="5594961" y="3837086"/>
                  </a:lnTo>
                  <a:lnTo>
                    <a:pt x="5594961" y="3846671"/>
                  </a:lnTo>
                  <a:close/>
                </a:path>
                <a:path w="9865994" h="3846829">
                  <a:moveTo>
                    <a:pt x="5575911" y="3846671"/>
                  </a:moveTo>
                  <a:lnTo>
                    <a:pt x="5566386" y="3846671"/>
                  </a:lnTo>
                  <a:lnTo>
                    <a:pt x="5566386" y="3837086"/>
                  </a:lnTo>
                  <a:lnTo>
                    <a:pt x="5575911" y="3837086"/>
                  </a:lnTo>
                  <a:lnTo>
                    <a:pt x="5575911" y="3846671"/>
                  </a:lnTo>
                  <a:close/>
                </a:path>
                <a:path w="9865994" h="3846829">
                  <a:moveTo>
                    <a:pt x="5556861" y="3846671"/>
                  </a:moveTo>
                  <a:lnTo>
                    <a:pt x="5547336" y="3846671"/>
                  </a:lnTo>
                  <a:lnTo>
                    <a:pt x="5547336" y="3837086"/>
                  </a:lnTo>
                  <a:lnTo>
                    <a:pt x="5556861" y="3837086"/>
                  </a:lnTo>
                  <a:lnTo>
                    <a:pt x="5556861" y="3846671"/>
                  </a:lnTo>
                  <a:close/>
                </a:path>
                <a:path w="9865994" h="3846829">
                  <a:moveTo>
                    <a:pt x="5537811" y="3846671"/>
                  </a:moveTo>
                  <a:lnTo>
                    <a:pt x="5528286" y="3846671"/>
                  </a:lnTo>
                  <a:lnTo>
                    <a:pt x="5528286" y="3837086"/>
                  </a:lnTo>
                  <a:lnTo>
                    <a:pt x="5537811" y="3837086"/>
                  </a:lnTo>
                  <a:lnTo>
                    <a:pt x="5537811" y="3846671"/>
                  </a:lnTo>
                  <a:close/>
                </a:path>
                <a:path w="9865994" h="3846829">
                  <a:moveTo>
                    <a:pt x="5518761" y="3846671"/>
                  </a:moveTo>
                  <a:lnTo>
                    <a:pt x="5509236" y="3846671"/>
                  </a:lnTo>
                  <a:lnTo>
                    <a:pt x="5509236" y="3837086"/>
                  </a:lnTo>
                  <a:lnTo>
                    <a:pt x="5518761" y="3837086"/>
                  </a:lnTo>
                  <a:lnTo>
                    <a:pt x="5518761" y="3846671"/>
                  </a:lnTo>
                  <a:close/>
                </a:path>
                <a:path w="9865994" h="3846829">
                  <a:moveTo>
                    <a:pt x="5499711" y="3846671"/>
                  </a:moveTo>
                  <a:lnTo>
                    <a:pt x="5490186" y="3846671"/>
                  </a:lnTo>
                  <a:lnTo>
                    <a:pt x="5490186" y="3837086"/>
                  </a:lnTo>
                  <a:lnTo>
                    <a:pt x="5499711" y="3837086"/>
                  </a:lnTo>
                  <a:lnTo>
                    <a:pt x="5499711" y="3846671"/>
                  </a:lnTo>
                  <a:close/>
                </a:path>
                <a:path w="9865994" h="3846829">
                  <a:moveTo>
                    <a:pt x="5480661" y="3846671"/>
                  </a:moveTo>
                  <a:lnTo>
                    <a:pt x="5471136" y="3846671"/>
                  </a:lnTo>
                  <a:lnTo>
                    <a:pt x="5471136" y="3837086"/>
                  </a:lnTo>
                  <a:lnTo>
                    <a:pt x="5480661" y="3837086"/>
                  </a:lnTo>
                  <a:lnTo>
                    <a:pt x="5480661" y="3846671"/>
                  </a:lnTo>
                  <a:close/>
                </a:path>
                <a:path w="9865994" h="3846829">
                  <a:moveTo>
                    <a:pt x="5461611" y="3846671"/>
                  </a:moveTo>
                  <a:lnTo>
                    <a:pt x="5452086" y="3846671"/>
                  </a:lnTo>
                  <a:lnTo>
                    <a:pt x="5452086" y="3837086"/>
                  </a:lnTo>
                  <a:lnTo>
                    <a:pt x="5461611" y="3837086"/>
                  </a:lnTo>
                  <a:lnTo>
                    <a:pt x="5461611" y="3846671"/>
                  </a:lnTo>
                  <a:close/>
                </a:path>
                <a:path w="9865994" h="3846829">
                  <a:moveTo>
                    <a:pt x="5442561" y="3846671"/>
                  </a:moveTo>
                  <a:lnTo>
                    <a:pt x="5433036" y="3846671"/>
                  </a:lnTo>
                  <a:lnTo>
                    <a:pt x="5433036" y="3837086"/>
                  </a:lnTo>
                  <a:lnTo>
                    <a:pt x="5442561" y="3837086"/>
                  </a:lnTo>
                  <a:lnTo>
                    <a:pt x="5442561" y="3846671"/>
                  </a:lnTo>
                  <a:close/>
                </a:path>
                <a:path w="9865994" h="3846829">
                  <a:moveTo>
                    <a:pt x="5423511" y="3846671"/>
                  </a:moveTo>
                  <a:lnTo>
                    <a:pt x="5413986" y="3846671"/>
                  </a:lnTo>
                  <a:lnTo>
                    <a:pt x="5413986" y="3837086"/>
                  </a:lnTo>
                  <a:lnTo>
                    <a:pt x="5423511" y="3837086"/>
                  </a:lnTo>
                  <a:lnTo>
                    <a:pt x="5423511" y="3846671"/>
                  </a:lnTo>
                  <a:close/>
                </a:path>
                <a:path w="9865994" h="3846829">
                  <a:moveTo>
                    <a:pt x="5404461" y="3846671"/>
                  </a:moveTo>
                  <a:lnTo>
                    <a:pt x="5394936" y="3846671"/>
                  </a:lnTo>
                  <a:lnTo>
                    <a:pt x="5394936" y="3837086"/>
                  </a:lnTo>
                  <a:lnTo>
                    <a:pt x="5404461" y="3837086"/>
                  </a:lnTo>
                  <a:lnTo>
                    <a:pt x="5404461" y="3846671"/>
                  </a:lnTo>
                  <a:close/>
                </a:path>
                <a:path w="9865994" h="3846829">
                  <a:moveTo>
                    <a:pt x="5385411" y="3846671"/>
                  </a:moveTo>
                  <a:lnTo>
                    <a:pt x="5375886" y="3846671"/>
                  </a:lnTo>
                  <a:lnTo>
                    <a:pt x="5375886" y="3837086"/>
                  </a:lnTo>
                  <a:lnTo>
                    <a:pt x="5385411" y="3837086"/>
                  </a:lnTo>
                  <a:lnTo>
                    <a:pt x="5385411" y="3846671"/>
                  </a:lnTo>
                  <a:close/>
                </a:path>
                <a:path w="9865994" h="3846829">
                  <a:moveTo>
                    <a:pt x="5366361" y="3846671"/>
                  </a:moveTo>
                  <a:lnTo>
                    <a:pt x="5356836" y="3846671"/>
                  </a:lnTo>
                  <a:lnTo>
                    <a:pt x="5356836" y="3837086"/>
                  </a:lnTo>
                  <a:lnTo>
                    <a:pt x="5366361" y="3837086"/>
                  </a:lnTo>
                  <a:lnTo>
                    <a:pt x="5366361" y="3846671"/>
                  </a:lnTo>
                  <a:close/>
                </a:path>
                <a:path w="9865994" h="3846829">
                  <a:moveTo>
                    <a:pt x="5347311" y="3846671"/>
                  </a:moveTo>
                  <a:lnTo>
                    <a:pt x="5337786" y="3846671"/>
                  </a:lnTo>
                  <a:lnTo>
                    <a:pt x="5337786" y="3837086"/>
                  </a:lnTo>
                  <a:lnTo>
                    <a:pt x="5347311" y="3837086"/>
                  </a:lnTo>
                  <a:lnTo>
                    <a:pt x="5347311" y="3846671"/>
                  </a:lnTo>
                  <a:close/>
                </a:path>
                <a:path w="9865994" h="3846829">
                  <a:moveTo>
                    <a:pt x="5328261" y="3846671"/>
                  </a:moveTo>
                  <a:lnTo>
                    <a:pt x="5318736" y="3846671"/>
                  </a:lnTo>
                  <a:lnTo>
                    <a:pt x="5318736" y="3837086"/>
                  </a:lnTo>
                  <a:lnTo>
                    <a:pt x="5328261" y="3837086"/>
                  </a:lnTo>
                  <a:lnTo>
                    <a:pt x="5328261" y="3846671"/>
                  </a:lnTo>
                  <a:close/>
                </a:path>
                <a:path w="9865994" h="3846829">
                  <a:moveTo>
                    <a:pt x="5309211" y="3846671"/>
                  </a:moveTo>
                  <a:lnTo>
                    <a:pt x="5299686" y="3846671"/>
                  </a:lnTo>
                  <a:lnTo>
                    <a:pt x="5299686" y="3837086"/>
                  </a:lnTo>
                  <a:lnTo>
                    <a:pt x="5309211" y="3837086"/>
                  </a:lnTo>
                  <a:lnTo>
                    <a:pt x="5309211" y="3846671"/>
                  </a:lnTo>
                  <a:close/>
                </a:path>
                <a:path w="9865994" h="3846829">
                  <a:moveTo>
                    <a:pt x="5290161" y="3846671"/>
                  </a:moveTo>
                  <a:lnTo>
                    <a:pt x="5280636" y="3846671"/>
                  </a:lnTo>
                  <a:lnTo>
                    <a:pt x="5280636" y="3837086"/>
                  </a:lnTo>
                  <a:lnTo>
                    <a:pt x="5290161" y="3837086"/>
                  </a:lnTo>
                  <a:lnTo>
                    <a:pt x="5290161" y="3846671"/>
                  </a:lnTo>
                  <a:close/>
                </a:path>
                <a:path w="9865994" h="3846829">
                  <a:moveTo>
                    <a:pt x="5271111" y="3846671"/>
                  </a:moveTo>
                  <a:lnTo>
                    <a:pt x="5261586" y="3846671"/>
                  </a:lnTo>
                  <a:lnTo>
                    <a:pt x="5261586" y="3837086"/>
                  </a:lnTo>
                  <a:lnTo>
                    <a:pt x="5271111" y="3837086"/>
                  </a:lnTo>
                  <a:lnTo>
                    <a:pt x="5271111" y="3846671"/>
                  </a:lnTo>
                  <a:close/>
                </a:path>
                <a:path w="9865994" h="3846829">
                  <a:moveTo>
                    <a:pt x="5252061" y="3846671"/>
                  </a:moveTo>
                  <a:lnTo>
                    <a:pt x="5242536" y="3846671"/>
                  </a:lnTo>
                  <a:lnTo>
                    <a:pt x="5242536" y="3837086"/>
                  </a:lnTo>
                  <a:lnTo>
                    <a:pt x="5252061" y="3837086"/>
                  </a:lnTo>
                  <a:lnTo>
                    <a:pt x="5252061" y="3846671"/>
                  </a:lnTo>
                  <a:close/>
                </a:path>
                <a:path w="9865994" h="3846829">
                  <a:moveTo>
                    <a:pt x="5233011" y="3846671"/>
                  </a:moveTo>
                  <a:lnTo>
                    <a:pt x="5223486" y="3846671"/>
                  </a:lnTo>
                  <a:lnTo>
                    <a:pt x="5223486" y="3837086"/>
                  </a:lnTo>
                  <a:lnTo>
                    <a:pt x="5233011" y="3837086"/>
                  </a:lnTo>
                  <a:lnTo>
                    <a:pt x="5233011" y="3846671"/>
                  </a:lnTo>
                  <a:close/>
                </a:path>
                <a:path w="9865994" h="3846829">
                  <a:moveTo>
                    <a:pt x="5213961" y="3846671"/>
                  </a:moveTo>
                  <a:lnTo>
                    <a:pt x="5204436" y="3846671"/>
                  </a:lnTo>
                  <a:lnTo>
                    <a:pt x="5204436" y="3837086"/>
                  </a:lnTo>
                  <a:lnTo>
                    <a:pt x="5213961" y="3837086"/>
                  </a:lnTo>
                  <a:lnTo>
                    <a:pt x="5213961" y="3846671"/>
                  </a:lnTo>
                  <a:close/>
                </a:path>
                <a:path w="9865994" h="3846829">
                  <a:moveTo>
                    <a:pt x="5194911" y="3846671"/>
                  </a:moveTo>
                  <a:lnTo>
                    <a:pt x="5185386" y="3846671"/>
                  </a:lnTo>
                  <a:lnTo>
                    <a:pt x="5185386" y="3837086"/>
                  </a:lnTo>
                  <a:lnTo>
                    <a:pt x="5194911" y="3837086"/>
                  </a:lnTo>
                  <a:lnTo>
                    <a:pt x="5194911" y="3846671"/>
                  </a:lnTo>
                  <a:close/>
                </a:path>
                <a:path w="9865994" h="3846829">
                  <a:moveTo>
                    <a:pt x="5175861" y="3846671"/>
                  </a:moveTo>
                  <a:lnTo>
                    <a:pt x="5166336" y="3846671"/>
                  </a:lnTo>
                  <a:lnTo>
                    <a:pt x="5166336" y="3837086"/>
                  </a:lnTo>
                  <a:lnTo>
                    <a:pt x="5175861" y="3837086"/>
                  </a:lnTo>
                  <a:lnTo>
                    <a:pt x="5175861" y="3846671"/>
                  </a:lnTo>
                  <a:close/>
                </a:path>
                <a:path w="9865994" h="3846829">
                  <a:moveTo>
                    <a:pt x="5156811" y="3846671"/>
                  </a:moveTo>
                  <a:lnTo>
                    <a:pt x="5147286" y="3846671"/>
                  </a:lnTo>
                  <a:lnTo>
                    <a:pt x="5147286" y="3837086"/>
                  </a:lnTo>
                  <a:lnTo>
                    <a:pt x="5156811" y="3837086"/>
                  </a:lnTo>
                  <a:lnTo>
                    <a:pt x="5156811" y="3846671"/>
                  </a:lnTo>
                  <a:close/>
                </a:path>
                <a:path w="9865994" h="3846829">
                  <a:moveTo>
                    <a:pt x="5137761" y="3846671"/>
                  </a:moveTo>
                  <a:lnTo>
                    <a:pt x="5128236" y="3846671"/>
                  </a:lnTo>
                  <a:lnTo>
                    <a:pt x="5128236" y="3837086"/>
                  </a:lnTo>
                  <a:lnTo>
                    <a:pt x="5137761" y="3837086"/>
                  </a:lnTo>
                  <a:lnTo>
                    <a:pt x="5137761" y="3846671"/>
                  </a:lnTo>
                  <a:close/>
                </a:path>
                <a:path w="9865994" h="3846829">
                  <a:moveTo>
                    <a:pt x="5118711" y="3846671"/>
                  </a:moveTo>
                  <a:lnTo>
                    <a:pt x="5109186" y="3846671"/>
                  </a:lnTo>
                  <a:lnTo>
                    <a:pt x="5109186" y="3837086"/>
                  </a:lnTo>
                  <a:lnTo>
                    <a:pt x="5118711" y="3837086"/>
                  </a:lnTo>
                  <a:lnTo>
                    <a:pt x="5118711" y="3846671"/>
                  </a:lnTo>
                  <a:close/>
                </a:path>
                <a:path w="9865994" h="3846829">
                  <a:moveTo>
                    <a:pt x="5099661" y="3846671"/>
                  </a:moveTo>
                  <a:lnTo>
                    <a:pt x="5090136" y="3846671"/>
                  </a:lnTo>
                  <a:lnTo>
                    <a:pt x="5090136" y="3837086"/>
                  </a:lnTo>
                  <a:lnTo>
                    <a:pt x="5099661" y="3837086"/>
                  </a:lnTo>
                  <a:lnTo>
                    <a:pt x="5099661" y="3846671"/>
                  </a:lnTo>
                  <a:close/>
                </a:path>
                <a:path w="9865994" h="3846829">
                  <a:moveTo>
                    <a:pt x="5080611" y="3846671"/>
                  </a:moveTo>
                  <a:lnTo>
                    <a:pt x="5071086" y="3846671"/>
                  </a:lnTo>
                  <a:lnTo>
                    <a:pt x="5071086" y="3837086"/>
                  </a:lnTo>
                  <a:lnTo>
                    <a:pt x="5080611" y="3837086"/>
                  </a:lnTo>
                  <a:lnTo>
                    <a:pt x="5080611" y="3846671"/>
                  </a:lnTo>
                  <a:close/>
                </a:path>
                <a:path w="9865994" h="3846829">
                  <a:moveTo>
                    <a:pt x="5061561" y="3846671"/>
                  </a:moveTo>
                  <a:lnTo>
                    <a:pt x="5052036" y="3846671"/>
                  </a:lnTo>
                  <a:lnTo>
                    <a:pt x="5052036" y="3837086"/>
                  </a:lnTo>
                  <a:lnTo>
                    <a:pt x="5061561" y="3837086"/>
                  </a:lnTo>
                  <a:lnTo>
                    <a:pt x="5061561" y="3846671"/>
                  </a:lnTo>
                  <a:close/>
                </a:path>
                <a:path w="9865994" h="3846829">
                  <a:moveTo>
                    <a:pt x="5042511" y="3846671"/>
                  </a:moveTo>
                  <a:lnTo>
                    <a:pt x="5032986" y="3846671"/>
                  </a:lnTo>
                  <a:lnTo>
                    <a:pt x="5032986" y="3837086"/>
                  </a:lnTo>
                  <a:lnTo>
                    <a:pt x="5042511" y="3837086"/>
                  </a:lnTo>
                  <a:lnTo>
                    <a:pt x="5042511" y="3846671"/>
                  </a:lnTo>
                  <a:close/>
                </a:path>
                <a:path w="9865994" h="3846829">
                  <a:moveTo>
                    <a:pt x="5023461" y="3846671"/>
                  </a:moveTo>
                  <a:lnTo>
                    <a:pt x="5013936" y="3846671"/>
                  </a:lnTo>
                  <a:lnTo>
                    <a:pt x="5013936" y="3837086"/>
                  </a:lnTo>
                  <a:lnTo>
                    <a:pt x="5023461" y="3837086"/>
                  </a:lnTo>
                  <a:lnTo>
                    <a:pt x="5023461" y="3846671"/>
                  </a:lnTo>
                  <a:close/>
                </a:path>
                <a:path w="9865994" h="3846829">
                  <a:moveTo>
                    <a:pt x="5004411" y="3846671"/>
                  </a:moveTo>
                  <a:lnTo>
                    <a:pt x="4994886" y="3846671"/>
                  </a:lnTo>
                  <a:lnTo>
                    <a:pt x="4994886" y="3837086"/>
                  </a:lnTo>
                  <a:lnTo>
                    <a:pt x="5004411" y="3837086"/>
                  </a:lnTo>
                  <a:lnTo>
                    <a:pt x="5004411" y="3846671"/>
                  </a:lnTo>
                  <a:close/>
                </a:path>
                <a:path w="9865994" h="3846829">
                  <a:moveTo>
                    <a:pt x="4985361" y="3846671"/>
                  </a:moveTo>
                  <a:lnTo>
                    <a:pt x="4975836" y="3846671"/>
                  </a:lnTo>
                  <a:lnTo>
                    <a:pt x="4975836" y="3837086"/>
                  </a:lnTo>
                  <a:lnTo>
                    <a:pt x="4985361" y="3837086"/>
                  </a:lnTo>
                  <a:lnTo>
                    <a:pt x="4985361" y="3846671"/>
                  </a:lnTo>
                  <a:close/>
                </a:path>
                <a:path w="9865994" h="3846829">
                  <a:moveTo>
                    <a:pt x="4966311" y="3846671"/>
                  </a:moveTo>
                  <a:lnTo>
                    <a:pt x="4956786" y="3846671"/>
                  </a:lnTo>
                  <a:lnTo>
                    <a:pt x="4956786" y="3837086"/>
                  </a:lnTo>
                  <a:lnTo>
                    <a:pt x="4966311" y="3837086"/>
                  </a:lnTo>
                  <a:lnTo>
                    <a:pt x="4966311" y="3846671"/>
                  </a:lnTo>
                  <a:close/>
                </a:path>
                <a:path w="9865994" h="3846829">
                  <a:moveTo>
                    <a:pt x="4947261" y="3846671"/>
                  </a:moveTo>
                  <a:lnTo>
                    <a:pt x="4937736" y="3846671"/>
                  </a:lnTo>
                  <a:lnTo>
                    <a:pt x="4937736" y="3837086"/>
                  </a:lnTo>
                  <a:lnTo>
                    <a:pt x="4947261" y="3837086"/>
                  </a:lnTo>
                  <a:lnTo>
                    <a:pt x="4947261" y="3846671"/>
                  </a:lnTo>
                  <a:close/>
                </a:path>
                <a:path w="9865994" h="3846829">
                  <a:moveTo>
                    <a:pt x="4928211" y="3846671"/>
                  </a:moveTo>
                  <a:lnTo>
                    <a:pt x="4918686" y="3846671"/>
                  </a:lnTo>
                  <a:lnTo>
                    <a:pt x="4918686" y="3837086"/>
                  </a:lnTo>
                  <a:lnTo>
                    <a:pt x="4928211" y="3837086"/>
                  </a:lnTo>
                  <a:lnTo>
                    <a:pt x="4928211" y="3846671"/>
                  </a:lnTo>
                  <a:close/>
                </a:path>
                <a:path w="9865994" h="3846829">
                  <a:moveTo>
                    <a:pt x="4909161" y="3846671"/>
                  </a:moveTo>
                  <a:lnTo>
                    <a:pt x="4899636" y="3846671"/>
                  </a:lnTo>
                  <a:lnTo>
                    <a:pt x="4899636" y="3837086"/>
                  </a:lnTo>
                  <a:lnTo>
                    <a:pt x="4909161" y="3837086"/>
                  </a:lnTo>
                  <a:lnTo>
                    <a:pt x="4909161" y="3846671"/>
                  </a:lnTo>
                  <a:close/>
                </a:path>
                <a:path w="9865994" h="3846829">
                  <a:moveTo>
                    <a:pt x="4890111" y="3846671"/>
                  </a:moveTo>
                  <a:lnTo>
                    <a:pt x="4880586" y="3846671"/>
                  </a:lnTo>
                  <a:lnTo>
                    <a:pt x="4880586" y="3837086"/>
                  </a:lnTo>
                  <a:lnTo>
                    <a:pt x="4890111" y="3837086"/>
                  </a:lnTo>
                  <a:lnTo>
                    <a:pt x="4890111" y="3846671"/>
                  </a:lnTo>
                  <a:close/>
                </a:path>
                <a:path w="9865994" h="3846829">
                  <a:moveTo>
                    <a:pt x="4871061" y="3846671"/>
                  </a:moveTo>
                  <a:lnTo>
                    <a:pt x="4861536" y="3846671"/>
                  </a:lnTo>
                  <a:lnTo>
                    <a:pt x="4861536" y="3837086"/>
                  </a:lnTo>
                  <a:lnTo>
                    <a:pt x="4871061" y="3837086"/>
                  </a:lnTo>
                  <a:lnTo>
                    <a:pt x="4871061" y="3846671"/>
                  </a:lnTo>
                  <a:close/>
                </a:path>
                <a:path w="9865994" h="3846829">
                  <a:moveTo>
                    <a:pt x="4852011" y="3846671"/>
                  </a:moveTo>
                  <a:lnTo>
                    <a:pt x="4842486" y="3846671"/>
                  </a:lnTo>
                  <a:lnTo>
                    <a:pt x="4842486" y="3837086"/>
                  </a:lnTo>
                  <a:lnTo>
                    <a:pt x="4852011" y="3837086"/>
                  </a:lnTo>
                  <a:lnTo>
                    <a:pt x="4852011" y="3846671"/>
                  </a:lnTo>
                  <a:close/>
                </a:path>
                <a:path w="9865994" h="3846829">
                  <a:moveTo>
                    <a:pt x="4832961" y="3846671"/>
                  </a:moveTo>
                  <a:lnTo>
                    <a:pt x="4823436" y="3846671"/>
                  </a:lnTo>
                  <a:lnTo>
                    <a:pt x="4823436" y="3837086"/>
                  </a:lnTo>
                  <a:lnTo>
                    <a:pt x="4832961" y="3837086"/>
                  </a:lnTo>
                  <a:lnTo>
                    <a:pt x="4832961" y="3846671"/>
                  </a:lnTo>
                  <a:close/>
                </a:path>
                <a:path w="9865994" h="3846829">
                  <a:moveTo>
                    <a:pt x="4813911" y="3846671"/>
                  </a:moveTo>
                  <a:lnTo>
                    <a:pt x="4804386" y="3846671"/>
                  </a:lnTo>
                  <a:lnTo>
                    <a:pt x="4804386" y="3837086"/>
                  </a:lnTo>
                  <a:lnTo>
                    <a:pt x="4813911" y="3837086"/>
                  </a:lnTo>
                  <a:lnTo>
                    <a:pt x="4813911" y="3846671"/>
                  </a:lnTo>
                  <a:close/>
                </a:path>
                <a:path w="9865994" h="3846829">
                  <a:moveTo>
                    <a:pt x="4794861" y="3846671"/>
                  </a:moveTo>
                  <a:lnTo>
                    <a:pt x="4785336" y="3846671"/>
                  </a:lnTo>
                  <a:lnTo>
                    <a:pt x="4785336" y="3837086"/>
                  </a:lnTo>
                  <a:lnTo>
                    <a:pt x="4794861" y="3837086"/>
                  </a:lnTo>
                  <a:lnTo>
                    <a:pt x="4794861" y="3846671"/>
                  </a:lnTo>
                  <a:close/>
                </a:path>
                <a:path w="9865994" h="3846829">
                  <a:moveTo>
                    <a:pt x="4775811" y="3846671"/>
                  </a:moveTo>
                  <a:lnTo>
                    <a:pt x="4766286" y="3846671"/>
                  </a:lnTo>
                  <a:lnTo>
                    <a:pt x="4766286" y="3837086"/>
                  </a:lnTo>
                  <a:lnTo>
                    <a:pt x="4775811" y="3837086"/>
                  </a:lnTo>
                  <a:lnTo>
                    <a:pt x="4775811" y="3846671"/>
                  </a:lnTo>
                  <a:close/>
                </a:path>
                <a:path w="9865994" h="3846829">
                  <a:moveTo>
                    <a:pt x="4756761" y="3846671"/>
                  </a:moveTo>
                  <a:lnTo>
                    <a:pt x="4747236" y="3846671"/>
                  </a:lnTo>
                  <a:lnTo>
                    <a:pt x="4747236" y="3837086"/>
                  </a:lnTo>
                  <a:lnTo>
                    <a:pt x="4756761" y="3837086"/>
                  </a:lnTo>
                  <a:lnTo>
                    <a:pt x="4756761" y="3846671"/>
                  </a:lnTo>
                  <a:close/>
                </a:path>
                <a:path w="9865994" h="3846829">
                  <a:moveTo>
                    <a:pt x="4737711" y="3846671"/>
                  </a:moveTo>
                  <a:lnTo>
                    <a:pt x="4728186" y="3846671"/>
                  </a:lnTo>
                  <a:lnTo>
                    <a:pt x="4728186" y="3837086"/>
                  </a:lnTo>
                  <a:lnTo>
                    <a:pt x="4737711" y="3837086"/>
                  </a:lnTo>
                  <a:lnTo>
                    <a:pt x="4737711" y="3846671"/>
                  </a:lnTo>
                  <a:close/>
                </a:path>
                <a:path w="9865994" h="3846829">
                  <a:moveTo>
                    <a:pt x="4718661" y="3846671"/>
                  </a:moveTo>
                  <a:lnTo>
                    <a:pt x="4709136" y="3846671"/>
                  </a:lnTo>
                  <a:lnTo>
                    <a:pt x="4709136" y="3837086"/>
                  </a:lnTo>
                  <a:lnTo>
                    <a:pt x="4718661" y="3837086"/>
                  </a:lnTo>
                  <a:lnTo>
                    <a:pt x="4718661" y="3846671"/>
                  </a:lnTo>
                  <a:close/>
                </a:path>
                <a:path w="9865994" h="3846829">
                  <a:moveTo>
                    <a:pt x="4699611" y="3846671"/>
                  </a:moveTo>
                  <a:lnTo>
                    <a:pt x="4690086" y="3846671"/>
                  </a:lnTo>
                  <a:lnTo>
                    <a:pt x="4690086" y="3837086"/>
                  </a:lnTo>
                  <a:lnTo>
                    <a:pt x="4699611" y="3837086"/>
                  </a:lnTo>
                  <a:lnTo>
                    <a:pt x="4699611" y="3846671"/>
                  </a:lnTo>
                  <a:close/>
                </a:path>
                <a:path w="9865994" h="3846829">
                  <a:moveTo>
                    <a:pt x="4680561" y="3846671"/>
                  </a:moveTo>
                  <a:lnTo>
                    <a:pt x="4671036" y="3846671"/>
                  </a:lnTo>
                  <a:lnTo>
                    <a:pt x="4671036" y="3837086"/>
                  </a:lnTo>
                  <a:lnTo>
                    <a:pt x="4680561" y="3837086"/>
                  </a:lnTo>
                  <a:lnTo>
                    <a:pt x="4680561" y="3846671"/>
                  </a:lnTo>
                  <a:close/>
                </a:path>
                <a:path w="9865994" h="3846829">
                  <a:moveTo>
                    <a:pt x="4661511" y="3846671"/>
                  </a:moveTo>
                  <a:lnTo>
                    <a:pt x="4651986" y="3846671"/>
                  </a:lnTo>
                  <a:lnTo>
                    <a:pt x="4651986" y="3837086"/>
                  </a:lnTo>
                  <a:lnTo>
                    <a:pt x="4661511" y="3837086"/>
                  </a:lnTo>
                  <a:lnTo>
                    <a:pt x="4661511" y="3846671"/>
                  </a:lnTo>
                  <a:close/>
                </a:path>
                <a:path w="9865994" h="3846829">
                  <a:moveTo>
                    <a:pt x="4642461" y="3846671"/>
                  </a:moveTo>
                  <a:lnTo>
                    <a:pt x="4632936" y="3846671"/>
                  </a:lnTo>
                  <a:lnTo>
                    <a:pt x="4632936" y="3837086"/>
                  </a:lnTo>
                  <a:lnTo>
                    <a:pt x="4642461" y="3837086"/>
                  </a:lnTo>
                  <a:lnTo>
                    <a:pt x="4642461" y="3846671"/>
                  </a:lnTo>
                  <a:close/>
                </a:path>
                <a:path w="9865994" h="3846829">
                  <a:moveTo>
                    <a:pt x="4623411" y="3846671"/>
                  </a:moveTo>
                  <a:lnTo>
                    <a:pt x="4613886" y="3846671"/>
                  </a:lnTo>
                  <a:lnTo>
                    <a:pt x="4613886" y="3837086"/>
                  </a:lnTo>
                  <a:lnTo>
                    <a:pt x="4623411" y="3837086"/>
                  </a:lnTo>
                  <a:lnTo>
                    <a:pt x="4623411" y="3846671"/>
                  </a:lnTo>
                  <a:close/>
                </a:path>
                <a:path w="9865994" h="3846829">
                  <a:moveTo>
                    <a:pt x="4604361" y="3846671"/>
                  </a:moveTo>
                  <a:lnTo>
                    <a:pt x="4594836" y="3846671"/>
                  </a:lnTo>
                  <a:lnTo>
                    <a:pt x="4594836" y="3837086"/>
                  </a:lnTo>
                  <a:lnTo>
                    <a:pt x="4604361" y="3837086"/>
                  </a:lnTo>
                  <a:lnTo>
                    <a:pt x="4604361" y="3846671"/>
                  </a:lnTo>
                  <a:close/>
                </a:path>
                <a:path w="9865994" h="3846829">
                  <a:moveTo>
                    <a:pt x="4585311" y="3846671"/>
                  </a:moveTo>
                  <a:lnTo>
                    <a:pt x="4575786" y="3846671"/>
                  </a:lnTo>
                  <a:lnTo>
                    <a:pt x="4575786" y="3837086"/>
                  </a:lnTo>
                  <a:lnTo>
                    <a:pt x="4585311" y="3837086"/>
                  </a:lnTo>
                  <a:lnTo>
                    <a:pt x="4585311" y="3846671"/>
                  </a:lnTo>
                  <a:close/>
                </a:path>
                <a:path w="9865994" h="3846829">
                  <a:moveTo>
                    <a:pt x="4566261" y="3846671"/>
                  </a:moveTo>
                  <a:lnTo>
                    <a:pt x="4556736" y="3846671"/>
                  </a:lnTo>
                  <a:lnTo>
                    <a:pt x="4556736" y="3837086"/>
                  </a:lnTo>
                  <a:lnTo>
                    <a:pt x="4566261" y="3837086"/>
                  </a:lnTo>
                  <a:lnTo>
                    <a:pt x="4566261" y="3846671"/>
                  </a:lnTo>
                  <a:close/>
                </a:path>
                <a:path w="9865994" h="3846829">
                  <a:moveTo>
                    <a:pt x="4547211" y="3846671"/>
                  </a:moveTo>
                  <a:lnTo>
                    <a:pt x="4537686" y="3846671"/>
                  </a:lnTo>
                  <a:lnTo>
                    <a:pt x="4537686" y="3837086"/>
                  </a:lnTo>
                  <a:lnTo>
                    <a:pt x="4547211" y="3837086"/>
                  </a:lnTo>
                  <a:lnTo>
                    <a:pt x="4547211" y="3846671"/>
                  </a:lnTo>
                  <a:close/>
                </a:path>
                <a:path w="9865994" h="3846829">
                  <a:moveTo>
                    <a:pt x="4528161" y="3846671"/>
                  </a:moveTo>
                  <a:lnTo>
                    <a:pt x="4518636" y="3846671"/>
                  </a:lnTo>
                  <a:lnTo>
                    <a:pt x="4518636" y="3837086"/>
                  </a:lnTo>
                  <a:lnTo>
                    <a:pt x="4528161" y="3837086"/>
                  </a:lnTo>
                  <a:lnTo>
                    <a:pt x="4528161" y="3846671"/>
                  </a:lnTo>
                  <a:close/>
                </a:path>
                <a:path w="9865994" h="3846829">
                  <a:moveTo>
                    <a:pt x="4509111" y="3846671"/>
                  </a:moveTo>
                  <a:lnTo>
                    <a:pt x="4499586" y="3846671"/>
                  </a:lnTo>
                  <a:lnTo>
                    <a:pt x="4499586" y="3837086"/>
                  </a:lnTo>
                  <a:lnTo>
                    <a:pt x="4509111" y="3837086"/>
                  </a:lnTo>
                  <a:lnTo>
                    <a:pt x="4509111" y="3846671"/>
                  </a:lnTo>
                  <a:close/>
                </a:path>
                <a:path w="9865994" h="3846829">
                  <a:moveTo>
                    <a:pt x="4490061" y="3846671"/>
                  </a:moveTo>
                  <a:lnTo>
                    <a:pt x="4480536" y="3846671"/>
                  </a:lnTo>
                  <a:lnTo>
                    <a:pt x="4480536" y="3837086"/>
                  </a:lnTo>
                  <a:lnTo>
                    <a:pt x="4490061" y="3837086"/>
                  </a:lnTo>
                  <a:lnTo>
                    <a:pt x="4490061" y="3846671"/>
                  </a:lnTo>
                  <a:close/>
                </a:path>
                <a:path w="9865994" h="3846829">
                  <a:moveTo>
                    <a:pt x="4471011" y="3846671"/>
                  </a:moveTo>
                  <a:lnTo>
                    <a:pt x="4461486" y="3846671"/>
                  </a:lnTo>
                  <a:lnTo>
                    <a:pt x="4461486" y="3837086"/>
                  </a:lnTo>
                  <a:lnTo>
                    <a:pt x="4471011" y="3837086"/>
                  </a:lnTo>
                  <a:lnTo>
                    <a:pt x="4471011" y="3846671"/>
                  </a:lnTo>
                  <a:close/>
                </a:path>
                <a:path w="9865994" h="3846829">
                  <a:moveTo>
                    <a:pt x="4451961" y="3846671"/>
                  </a:moveTo>
                  <a:lnTo>
                    <a:pt x="4442436" y="3846671"/>
                  </a:lnTo>
                  <a:lnTo>
                    <a:pt x="4442436" y="3837086"/>
                  </a:lnTo>
                  <a:lnTo>
                    <a:pt x="4451961" y="3837086"/>
                  </a:lnTo>
                  <a:lnTo>
                    <a:pt x="4451961" y="3846671"/>
                  </a:lnTo>
                  <a:close/>
                </a:path>
                <a:path w="9865994" h="3846829">
                  <a:moveTo>
                    <a:pt x="4432911" y="3846671"/>
                  </a:moveTo>
                  <a:lnTo>
                    <a:pt x="4423386" y="3846671"/>
                  </a:lnTo>
                  <a:lnTo>
                    <a:pt x="4423386" y="3837086"/>
                  </a:lnTo>
                  <a:lnTo>
                    <a:pt x="4432911" y="3837086"/>
                  </a:lnTo>
                  <a:lnTo>
                    <a:pt x="4432911" y="3846671"/>
                  </a:lnTo>
                  <a:close/>
                </a:path>
                <a:path w="9865994" h="3846829">
                  <a:moveTo>
                    <a:pt x="4413861" y="3846671"/>
                  </a:moveTo>
                  <a:lnTo>
                    <a:pt x="4404336" y="3846671"/>
                  </a:lnTo>
                  <a:lnTo>
                    <a:pt x="4404336" y="3837086"/>
                  </a:lnTo>
                  <a:lnTo>
                    <a:pt x="4413861" y="3837086"/>
                  </a:lnTo>
                  <a:lnTo>
                    <a:pt x="4413861" y="3846671"/>
                  </a:lnTo>
                  <a:close/>
                </a:path>
                <a:path w="9865994" h="3846829">
                  <a:moveTo>
                    <a:pt x="4394811" y="3846671"/>
                  </a:moveTo>
                  <a:lnTo>
                    <a:pt x="4385286" y="3846671"/>
                  </a:lnTo>
                  <a:lnTo>
                    <a:pt x="4385286" y="3837086"/>
                  </a:lnTo>
                  <a:lnTo>
                    <a:pt x="4394811" y="3837086"/>
                  </a:lnTo>
                  <a:lnTo>
                    <a:pt x="4394811" y="3846671"/>
                  </a:lnTo>
                  <a:close/>
                </a:path>
                <a:path w="9865994" h="3846829">
                  <a:moveTo>
                    <a:pt x="4375761" y="3846671"/>
                  </a:moveTo>
                  <a:lnTo>
                    <a:pt x="4366236" y="3846671"/>
                  </a:lnTo>
                  <a:lnTo>
                    <a:pt x="4366236" y="3837086"/>
                  </a:lnTo>
                  <a:lnTo>
                    <a:pt x="4375761" y="3837086"/>
                  </a:lnTo>
                  <a:lnTo>
                    <a:pt x="4375761" y="3846671"/>
                  </a:lnTo>
                  <a:close/>
                </a:path>
                <a:path w="9865994" h="3846829">
                  <a:moveTo>
                    <a:pt x="4356711" y="3846671"/>
                  </a:moveTo>
                  <a:lnTo>
                    <a:pt x="4347186" y="3846671"/>
                  </a:lnTo>
                  <a:lnTo>
                    <a:pt x="4347186" y="3837086"/>
                  </a:lnTo>
                  <a:lnTo>
                    <a:pt x="4356711" y="3837086"/>
                  </a:lnTo>
                  <a:lnTo>
                    <a:pt x="4356711" y="3846671"/>
                  </a:lnTo>
                  <a:close/>
                </a:path>
                <a:path w="9865994" h="3846829">
                  <a:moveTo>
                    <a:pt x="4337661" y="3846671"/>
                  </a:moveTo>
                  <a:lnTo>
                    <a:pt x="4328136" y="3846671"/>
                  </a:lnTo>
                  <a:lnTo>
                    <a:pt x="4328136" y="3837086"/>
                  </a:lnTo>
                  <a:lnTo>
                    <a:pt x="4337661" y="3837086"/>
                  </a:lnTo>
                  <a:lnTo>
                    <a:pt x="4337661" y="3846671"/>
                  </a:lnTo>
                  <a:close/>
                </a:path>
                <a:path w="9865994" h="3846829">
                  <a:moveTo>
                    <a:pt x="4318611" y="3846671"/>
                  </a:moveTo>
                  <a:lnTo>
                    <a:pt x="4309086" y="3846671"/>
                  </a:lnTo>
                  <a:lnTo>
                    <a:pt x="4309086" y="3837086"/>
                  </a:lnTo>
                  <a:lnTo>
                    <a:pt x="4318611" y="3837086"/>
                  </a:lnTo>
                  <a:lnTo>
                    <a:pt x="4318611" y="3846671"/>
                  </a:lnTo>
                  <a:close/>
                </a:path>
                <a:path w="9865994" h="3846829">
                  <a:moveTo>
                    <a:pt x="4299561" y="3846671"/>
                  </a:moveTo>
                  <a:lnTo>
                    <a:pt x="4290036" y="3846671"/>
                  </a:lnTo>
                  <a:lnTo>
                    <a:pt x="4290036" y="3837086"/>
                  </a:lnTo>
                  <a:lnTo>
                    <a:pt x="4299561" y="3837086"/>
                  </a:lnTo>
                  <a:lnTo>
                    <a:pt x="4299561" y="3846671"/>
                  </a:lnTo>
                  <a:close/>
                </a:path>
                <a:path w="9865994" h="3846829">
                  <a:moveTo>
                    <a:pt x="4280511" y="3846671"/>
                  </a:moveTo>
                  <a:lnTo>
                    <a:pt x="4270986" y="3846671"/>
                  </a:lnTo>
                  <a:lnTo>
                    <a:pt x="4270986" y="3837086"/>
                  </a:lnTo>
                  <a:lnTo>
                    <a:pt x="4280511" y="3837086"/>
                  </a:lnTo>
                  <a:lnTo>
                    <a:pt x="4280511" y="3846671"/>
                  </a:lnTo>
                  <a:close/>
                </a:path>
                <a:path w="9865994" h="3846829">
                  <a:moveTo>
                    <a:pt x="4261461" y="3846671"/>
                  </a:moveTo>
                  <a:lnTo>
                    <a:pt x="4251936" y="3846671"/>
                  </a:lnTo>
                  <a:lnTo>
                    <a:pt x="4251936" y="3837086"/>
                  </a:lnTo>
                  <a:lnTo>
                    <a:pt x="4261461" y="3837086"/>
                  </a:lnTo>
                  <a:lnTo>
                    <a:pt x="4261461" y="3846671"/>
                  </a:lnTo>
                  <a:close/>
                </a:path>
                <a:path w="9865994" h="3846829">
                  <a:moveTo>
                    <a:pt x="4242411" y="3846671"/>
                  </a:moveTo>
                  <a:lnTo>
                    <a:pt x="4232886" y="3846671"/>
                  </a:lnTo>
                  <a:lnTo>
                    <a:pt x="4232886" y="3837086"/>
                  </a:lnTo>
                  <a:lnTo>
                    <a:pt x="4242411" y="3837086"/>
                  </a:lnTo>
                  <a:lnTo>
                    <a:pt x="4242411" y="3846671"/>
                  </a:lnTo>
                  <a:close/>
                </a:path>
                <a:path w="9865994" h="3846829">
                  <a:moveTo>
                    <a:pt x="4223361" y="3846671"/>
                  </a:moveTo>
                  <a:lnTo>
                    <a:pt x="4213836" y="3846671"/>
                  </a:lnTo>
                  <a:lnTo>
                    <a:pt x="4213836" y="3837086"/>
                  </a:lnTo>
                  <a:lnTo>
                    <a:pt x="4223361" y="3837086"/>
                  </a:lnTo>
                  <a:lnTo>
                    <a:pt x="4223361" y="3846671"/>
                  </a:lnTo>
                  <a:close/>
                </a:path>
                <a:path w="9865994" h="3846829">
                  <a:moveTo>
                    <a:pt x="4204311" y="3846671"/>
                  </a:moveTo>
                  <a:lnTo>
                    <a:pt x="4194786" y="3846671"/>
                  </a:lnTo>
                  <a:lnTo>
                    <a:pt x="4194786" y="3837086"/>
                  </a:lnTo>
                  <a:lnTo>
                    <a:pt x="4204311" y="3837086"/>
                  </a:lnTo>
                  <a:lnTo>
                    <a:pt x="4204311" y="3846671"/>
                  </a:lnTo>
                  <a:close/>
                </a:path>
                <a:path w="9865994" h="3846829">
                  <a:moveTo>
                    <a:pt x="4185261" y="3846671"/>
                  </a:moveTo>
                  <a:lnTo>
                    <a:pt x="4175736" y="3846671"/>
                  </a:lnTo>
                  <a:lnTo>
                    <a:pt x="4175736" y="3837086"/>
                  </a:lnTo>
                  <a:lnTo>
                    <a:pt x="4185261" y="3837086"/>
                  </a:lnTo>
                  <a:lnTo>
                    <a:pt x="4185261" y="3846671"/>
                  </a:lnTo>
                  <a:close/>
                </a:path>
                <a:path w="9865994" h="3846829">
                  <a:moveTo>
                    <a:pt x="4166211" y="3846671"/>
                  </a:moveTo>
                  <a:lnTo>
                    <a:pt x="4156686" y="3846671"/>
                  </a:lnTo>
                  <a:lnTo>
                    <a:pt x="4156686" y="3837086"/>
                  </a:lnTo>
                  <a:lnTo>
                    <a:pt x="4166211" y="3837086"/>
                  </a:lnTo>
                  <a:lnTo>
                    <a:pt x="4166211" y="3846671"/>
                  </a:lnTo>
                  <a:close/>
                </a:path>
                <a:path w="9865994" h="3846829">
                  <a:moveTo>
                    <a:pt x="4147161" y="3846671"/>
                  </a:moveTo>
                  <a:lnTo>
                    <a:pt x="4137636" y="3846671"/>
                  </a:lnTo>
                  <a:lnTo>
                    <a:pt x="4137636" y="3837086"/>
                  </a:lnTo>
                  <a:lnTo>
                    <a:pt x="4147161" y="3837086"/>
                  </a:lnTo>
                  <a:lnTo>
                    <a:pt x="4147161" y="3846671"/>
                  </a:lnTo>
                  <a:close/>
                </a:path>
                <a:path w="9865994" h="3846829">
                  <a:moveTo>
                    <a:pt x="4128111" y="3846671"/>
                  </a:moveTo>
                  <a:lnTo>
                    <a:pt x="4118586" y="3846671"/>
                  </a:lnTo>
                  <a:lnTo>
                    <a:pt x="4118586" y="3837086"/>
                  </a:lnTo>
                  <a:lnTo>
                    <a:pt x="4128111" y="3837086"/>
                  </a:lnTo>
                  <a:lnTo>
                    <a:pt x="4128111" y="3846671"/>
                  </a:lnTo>
                  <a:close/>
                </a:path>
                <a:path w="9865994" h="3846829">
                  <a:moveTo>
                    <a:pt x="4109061" y="3846671"/>
                  </a:moveTo>
                  <a:lnTo>
                    <a:pt x="4099536" y="3846671"/>
                  </a:lnTo>
                  <a:lnTo>
                    <a:pt x="4099536" y="3837086"/>
                  </a:lnTo>
                  <a:lnTo>
                    <a:pt x="4109061" y="3837086"/>
                  </a:lnTo>
                  <a:lnTo>
                    <a:pt x="4109061" y="3846671"/>
                  </a:lnTo>
                  <a:close/>
                </a:path>
                <a:path w="9865994" h="3846829">
                  <a:moveTo>
                    <a:pt x="4090011" y="3846671"/>
                  </a:moveTo>
                  <a:lnTo>
                    <a:pt x="4080486" y="3846671"/>
                  </a:lnTo>
                  <a:lnTo>
                    <a:pt x="4080486" y="3837086"/>
                  </a:lnTo>
                  <a:lnTo>
                    <a:pt x="4090011" y="3837086"/>
                  </a:lnTo>
                  <a:lnTo>
                    <a:pt x="4090011" y="3846671"/>
                  </a:lnTo>
                  <a:close/>
                </a:path>
                <a:path w="9865994" h="3846829">
                  <a:moveTo>
                    <a:pt x="4070961" y="3846671"/>
                  </a:moveTo>
                  <a:lnTo>
                    <a:pt x="4061436" y="3846671"/>
                  </a:lnTo>
                  <a:lnTo>
                    <a:pt x="4061436" y="3837086"/>
                  </a:lnTo>
                  <a:lnTo>
                    <a:pt x="4070961" y="3837086"/>
                  </a:lnTo>
                  <a:lnTo>
                    <a:pt x="4070961" y="3846671"/>
                  </a:lnTo>
                  <a:close/>
                </a:path>
                <a:path w="9865994" h="3846829">
                  <a:moveTo>
                    <a:pt x="4051911" y="3846671"/>
                  </a:moveTo>
                  <a:lnTo>
                    <a:pt x="4042386" y="3846671"/>
                  </a:lnTo>
                  <a:lnTo>
                    <a:pt x="4042386" y="3837086"/>
                  </a:lnTo>
                  <a:lnTo>
                    <a:pt x="4051911" y="3837086"/>
                  </a:lnTo>
                  <a:lnTo>
                    <a:pt x="4051911" y="3846671"/>
                  </a:lnTo>
                  <a:close/>
                </a:path>
                <a:path w="9865994" h="3846829">
                  <a:moveTo>
                    <a:pt x="4032861" y="3846671"/>
                  </a:moveTo>
                  <a:lnTo>
                    <a:pt x="4023336" y="3846671"/>
                  </a:lnTo>
                  <a:lnTo>
                    <a:pt x="4023336" y="3837086"/>
                  </a:lnTo>
                  <a:lnTo>
                    <a:pt x="4032861" y="3837086"/>
                  </a:lnTo>
                  <a:lnTo>
                    <a:pt x="4032861" y="3846671"/>
                  </a:lnTo>
                  <a:close/>
                </a:path>
                <a:path w="9865994" h="3846829">
                  <a:moveTo>
                    <a:pt x="4013811" y="3846671"/>
                  </a:moveTo>
                  <a:lnTo>
                    <a:pt x="4004286" y="3846671"/>
                  </a:lnTo>
                  <a:lnTo>
                    <a:pt x="4004286" y="3837086"/>
                  </a:lnTo>
                  <a:lnTo>
                    <a:pt x="4013811" y="3837086"/>
                  </a:lnTo>
                  <a:lnTo>
                    <a:pt x="4013811" y="3846671"/>
                  </a:lnTo>
                  <a:close/>
                </a:path>
                <a:path w="9865994" h="3846829">
                  <a:moveTo>
                    <a:pt x="3994761" y="3846671"/>
                  </a:moveTo>
                  <a:lnTo>
                    <a:pt x="3985236" y="3846671"/>
                  </a:lnTo>
                  <a:lnTo>
                    <a:pt x="3985236" y="3837086"/>
                  </a:lnTo>
                  <a:lnTo>
                    <a:pt x="3994761" y="3837086"/>
                  </a:lnTo>
                  <a:lnTo>
                    <a:pt x="3994761" y="3846671"/>
                  </a:lnTo>
                  <a:close/>
                </a:path>
                <a:path w="9865994" h="3846829">
                  <a:moveTo>
                    <a:pt x="3975711" y="3846671"/>
                  </a:moveTo>
                  <a:lnTo>
                    <a:pt x="3966186" y="3846671"/>
                  </a:lnTo>
                  <a:lnTo>
                    <a:pt x="3966186" y="3837086"/>
                  </a:lnTo>
                  <a:lnTo>
                    <a:pt x="3975711" y="3837086"/>
                  </a:lnTo>
                  <a:lnTo>
                    <a:pt x="3975711" y="3846671"/>
                  </a:lnTo>
                  <a:close/>
                </a:path>
                <a:path w="9865994" h="3846829">
                  <a:moveTo>
                    <a:pt x="3956661" y="3846671"/>
                  </a:moveTo>
                  <a:lnTo>
                    <a:pt x="3947136" y="3846671"/>
                  </a:lnTo>
                  <a:lnTo>
                    <a:pt x="3947136" y="3837086"/>
                  </a:lnTo>
                  <a:lnTo>
                    <a:pt x="3956661" y="3837086"/>
                  </a:lnTo>
                  <a:lnTo>
                    <a:pt x="3956661" y="3846671"/>
                  </a:lnTo>
                  <a:close/>
                </a:path>
                <a:path w="9865994" h="3846829">
                  <a:moveTo>
                    <a:pt x="3937611" y="3846671"/>
                  </a:moveTo>
                  <a:lnTo>
                    <a:pt x="3928086" y="3846671"/>
                  </a:lnTo>
                  <a:lnTo>
                    <a:pt x="3928086" y="3837086"/>
                  </a:lnTo>
                  <a:lnTo>
                    <a:pt x="3937611" y="3837086"/>
                  </a:lnTo>
                  <a:lnTo>
                    <a:pt x="3937611" y="3846671"/>
                  </a:lnTo>
                  <a:close/>
                </a:path>
                <a:path w="9865994" h="3846829">
                  <a:moveTo>
                    <a:pt x="3918561" y="3846671"/>
                  </a:moveTo>
                  <a:lnTo>
                    <a:pt x="3909036" y="3846671"/>
                  </a:lnTo>
                  <a:lnTo>
                    <a:pt x="3909036" y="3837086"/>
                  </a:lnTo>
                  <a:lnTo>
                    <a:pt x="3918561" y="3837086"/>
                  </a:lnTo>
                  <a:lnTo>
                    <a:pt x="3918561" y="3846671"/>
                  </a:lnTo>
                  <a:close/>
                </a:path>
                <a:path w="9865994" h="3846829">
                  <a:moveTo>
                    <a:pt x="3899511" y="3846671"/>
                  </a:moveTo>
                  <a:lnTo>
                    <a:pt x="3889986" y="3846671"/>
                  </a:lnTo>
                  <a:lnTo>
                    <a:pt x="3889986" y="3837086"/>
                  </a:lnTo>
                  <a:lnTo>
                    <a:pt x="3899511" y="3837086"/>
                  </a:lnTo>
                  <a:lnTo>
                    <a:pt x="3899511" y="3846671"/>
                  </a:lnTo>
                  <a:close/>
                </a:path>
                <a:path w="9865994" h="3846829">
                  <a:moveTo>
                    <a:pt x="3880461" y="3846671"/>
                  </a:moveTo>
                  <a:lnTo>
                    <a:pt x="3870936" y="3846671"/>
                  </a:lnTo>
                  <a:lnTo>
                    <a:pt x="3870936" y="3837086"/>
                  </a:lnTo>
                  <a:lnTo>
                    <a:pt x="3880461" y="3837086"/>
                  </a:lnTo>
                  <a:lnTo>
                    <a:pt x="3880461" y="3846671"/>
                  </a:lnTo>
                  <a:close/>
                </a:path>
                <a:path w="9865994" h="3846829">
                  <a:moveTo>
                    <a:pt x="3861411" y="3846671"/>
                  </a:moveTo>
                  <a:lnTo>
                    <a:pt x="3851886" y="3846671"/>
                  </a:lnTo>
                  <a:lnTo>
                    <a:pt x="3851886" y="3837086"/>
                  </a:lnTo>
                  <a:lnTo>
                    <a:pt x="3861411" y="3837086"/>
                  </a:lnTo>
                  <a:lnTo>
                    <a:pt x="3861411" y="3846671"/>
                  </a:lnTo>
                  <a:close/>
                </a:path>
                <a:path w="9865994" h="3846829">
                  <a:moveTo>
                    <a:pt x="3842361" y="3846671"/>
                  </a:moveTo>
                  <a:lnTo>
                    <a:pt x="3832836" y="3846671"/>
                  </a:lnTo>
                  <a:lnTo>
                    <a:pt x="3832836" y="3837086"/>
                  </a:lnTo>
                  <a:lnTo>
                    <a:pt x="3842361" y="3837086"/>
                  </a:lnTo>
                  <a:lnTo>
                    <a:pt x="3842361" y="3846671"/>
                  </a:lnTo>
                  <a:close/>
                </a:path>
                <a:path w="9865994" h="3846829">
                  <a:moveTo>
                    <a:pt x="3823311" y="3846671"/>
                  </a:moveTo>
                  <a:lnTo>
                    <a:pt x="3813786" y="3846671"/>
                  </a:lnTo>
                  <a:lnTo>
                    <a:pt x="3813786" y="3837086"/>
                  </a:lnTo>
                  <a:lnTo>
                    <a:pt x="3823311" y="3837086"/>
                  </a:lnTo>
                  <a:lnTo>
                    <a:pt x="3823311" y="3846671"/>
                  </a:lnTo>
                  <a:close/>
                </a:path>
                <a:path w="9865994" h="3846829">
                  <a:moveTo>
                    <a:pt x="3804261" y="3846671"/>
                  </a:moveTo>
                  <a:lnTo>
                    <a:pt x="3794736" y="3846671"/>
                  </a:lnTo>
                  <a:lnTo>
                    <a:pt x="3794736" y="3837086"/>
                  </a:lnTo>
                  <a:lnTo>
                    <a:pt x="3804261" y="3837086"/>
                  </a:lnTo>
                  <a:lnTo>
                    <a:pt x="3804261" y="3846671"/>
                  </a:lnTo>
                  <a:close/>
                </a:path>
                <a:path w="9865994" h="3846829">
                  <a:moveTo>
                    <a:pt x="3785211" y="3846671"/>
                  </a:moveTo>
                  <a:lnTo>
                    <a:pt x="3775686" y="3846671"/>
                  </a:lnTo>
                  <a:lnTo>
                    <a:pt x="3775686" y="3837086"/>
                  </a:lnTo>
                  <a:lnTo>
                    <a:pt x="3785211" y="3837086"/>
                  </a:lnTo>
                  <a:lnTo>
                    <a:pt x="3785211" y="3846671"/>
                  </a:lnTo>
                  <a:close/>
                </a:path>
                <a:path w="9865994" h="3846829">
                  <a:moveTo>
                    <a:pt x="3766161" y="3846671"/>
                  </a:moveTo>
                  <a:lnTo>
                    <a:pt x="3756636" y="3846671"/>
                  </a:lnTo>
                  <a:lnTo>
                    <a:pt x="3756636" y="3837086"/>
                  </a:lnTo>
                  <a:lnTo>
                    <a:pt x="3766161" y="3837086"/>
                  </a:lnTo>
                  <a:lnTo>
                    <a:pt x="3766161" y="3846671"/>
                  </a:lnTo>
                  <a:close/>
                </a:path>
                <a:path w="9865994" h="3846829">
                  <a:moveTo>
                    <a:pt x="3747111" y="3846671"/>
                  </a:moveTo>
                  <a:lnTo>
                    <a:pt x="3737586" y="3846671"/>
                  </a:lnTo>
                  <a:lnTo>
                    <a:pt x="3737586" y="3837086"/>
                  </a:lnTo>
                  <a:lnTo>
                    <a:pt x="3747111" y="3837086"/>
                  </a:lnTo>
                  <a:lnTo>
                    <a:pt x="3747111" y="3846671"/>
                  </a:lnTo>
                  <a:close/>
                </a:path>
                <a:path w="9865994" h="3846829">
                  <a:moveTo>
                    <a:pt x="3728061" y="3846671"/>
                  </a:moveTo>
                  <a:lnTo>
                    <a:pt x="3718536" y="3846671"/>
                  </a:lnTo>
                  <a:lnTo>
                    <a:pt x="3718536" y="3837086"/>
                  </a:lnTo>
                  <a:lnTo>
                    <a:pt x="3728061" y="3837086"/>
                  </a:lnTo>
                  <a:lnTo>
                    <a:pt x="3728061" y="3846671"/>
                  </a:lnTo>
                  <a:close/>
                </a:path>
                <a:path w="9865994" h="3846829">
                  <a:moveTo>
                    <a:pt x="3709011" y="3846671"/>
                  </a:moveTo>
                  <a:lnTo>
                    <a:pt x="3699486" y="3846671"/>
                  </a:lnTo>
                  <a:lnTo>
                    <a:pt x="3699486" y="3837086"/>
                  </a:lnTo>
                  <a:lnTo>
                    <a:pt x="3709011" y="3837086"/>
                  </a:lnTo>
                  <a:lnTo>
                    <a:pt x="3709011" y="3846671"/>
                  </a:lnTo>
                  <a:close/>
                </a:path>
                <a:path w="9865994" h="3846829">
                  <a:moveTo>
                    <a:pt x="3689961" y="3846671"/>
                  </a:moveTo>
                  <a:lnTo>
                    <a:pt x="3680436" y="3846671"/>
                  </a:lnTo>
                  <a:lnTo>
                    <a:pt x="3680436" y="3837086"/>
                  </a:lnTo>
                  <a:lnTo>
                    <a:pt x="3689961" y="3837086"/>
                  </a:lnTo>
                  <a:lnTo>
                    <a:pt x="3689961" y="3846671"/>
                  </a:lnTo>
                  <a:close/>
                </a:path>
                <a:path w="9865994" h="3846829">
                  <a:moveTo>
                    <a:pt x="3670911" y="3846671"/>
                  </a:moveTo>
                  <a:lnTo>
                    <a:pt x="3661386" y="3846671"/>
                  </a:lnTo>
                  <a:lnTo>
                    <a:pt x="3661386" y="3837086"/>
                  </a:lnTo>
                  <a:lnTo>
                    <a:pt x="3670911" y="3837086"/>
                  </a:lnTo>
                  <a:lnTo>
                    <a:pt x="3670911" y="3846671"/>
                  </a:lnTo>
                  <a:close/>
                </a:path>
                <a:path w="9865994" h="3846829">
                  <a:moveTo>
                    <a:pt x="3651861" y="3846671"/>
                  </a:moveTo>
                  <a:lnTo>
                    <a:pt x="3642336" y="3846671"/>
                  </a:lnTo>
                  <a:lnTo>
                    <a:pt x="3642336" y="3837086"/>
                  </a:lnTo>
                  <a:lnTo>
                    <a:pt x="3651861" y="3837086"/>
                  </a:lnTo>
                  <a:lnTo>
                    <a:pt x="3651861" y="3846671"/>
                  </a:lnTo>
                  <a:close/>
                </a:path>
                <a:path w="9865994" h="3846829">
                  <a:moveTo>
                    <a:pt x="3632811" y="3846671"/>
                  </a:moveTo>
                  <a:lnTo>
                    <a:pt x="3623286" y="3846671"/>
                  </a:lnTo>
                  <a:lnTo>
                    <a:pt x="3623286" y="3837086"/>
                  </a:lnTo>
                  <a:lnTo>
                    <a:pt x="3632811" y="3837086"/>
                  </a:lnTo>
                  <a:lnTo>
                    <a:pt x="3632811" y="3846671"/>
                  </a:lnTo>
                  <a:close/>
                </a:path>
                <a:path w="9865994" h="3846829">
                  <a:moveTo>
                    <a:pt x="3613761" y="3846671"/>
                  </a:moveTo>
                  <a:lnTo>
                    <a:pt x="3604236" y="3846671"/>
                  </a:lnTo>
                  <a:lnTo>
                    <a:pt x="3604236" y="3837086"/>
                  </a:lnTo>
                  <a:lnTo>
                    <a:pt x="3613761" y="3837086"/>
                  </a:lnTo>
                  <a:lnTo>
                    <a:pt x="3613761" y="3846671"/>
                  </a:lnTo>
                  <a:close/>
                </a:path>
                <a:path w="9865994" h="3846829">
                  <a:moveTo>
                    <a:pt x="3594711" y="3846671"/>
                  </a:moveTo>
                  <a:lnTo>
                    <a:pt x="3585186" y="3846671"/>
                  </a:lnTo>
                  <a:lnTo>
                    <a:pt x="3585186" y="3837086"/>
                  </a:lnTo>
                  <a:lnTo>
                    <a:pt x="3594711" y="3837086"/>
                  </a:lnTo>
                  <a:lnTo>
                    <a:pt x="3594711" y="3846671"/>
                  </a:lnTo>
                  <a:close/>
                </a:path>
                <a:path w="9865994" h="3846829">
                  <a:moveTo>
                    <a:pt x="3575661" y="3846671"/>
                  </a:moveTo>
                  <a:lnTo>
                    <a:pt x="3566136" y="3846671"/>
                  </a:lnTo>
                  <a:lnTo>
                    <a:pt x="3566136" y="3837086"/>
                  </a:lnTo>
                  <a:lnTo>
                    <a:pt x="3575661" y="3837086"/>
                  </a:lnTo>
                  <a:lnTo>
                    <a:pt x="3575661" y="3846671"/>
                  </a:lnTo>
                  <a:close/>
                </a:path>
                <a:path w="9865994" h="3846829">
                  <a:moveTo>
                    <a:pt x="3556611" y="3846671"/>
                  </a:moveTo>
                  <a:lnTo>
                    <a:pt x="3547086" y="3846671"/>
                  </a:lnTo>
                  <a:lnTo>
                    <a:pt x="3547086" y="3837086"/>
                  </a:lnTo>
                  <a:lnTo>
                    <a:pt x="3556611" y="3837086"/>
                  </a:lnTo>
                  <a:lnTo>
                    <a:pt x="3556611" y="3846671"/>
                  </a:lnTo>
                  <a:close/>
                </a:path>
                <a:path w="9865994" h="3846829">
                  <a:moveTo>
                    <a:pt x="3537561" y="3846671"/>
                  </a:moveTo>
                  <a:lnTo>
                    <a:pt x="3528036" y="3846671"/>
                  </a:lnTo>
                  <a:lnTo>
                    <a:pt x="3528036" y="3837086"/>
                  </a:lnTo>
                  <a:lnTo>
                    <a:pt x="3537561" y="3837086"/>
                  </a:lnTo>
                  <a:lnTo>
                    <a:pt x="3537561" y="3846671"/>
                  </a:lnTo>
                  <a:close/>
                </a:path>
                <a:path w="9865994" h="3846829">
                  <a:moveTo>
                    <a:pt x="3518511" y="3846671"/>
                  </a:moveTo>
                  <a:lnTo>
                    <a:pt x="3508986" y="3846671"/>
                  </a:lnTo>
                  <a:lnTo>
                    <a:pt x="3508986" y="3837086"/>
                  </a:lnTo>
                  <a:lnTo>
                    <a:pt x="3518511" y="3837086"/>
                  </a:lnTo>
                  <a:lnTo>
                    <a:pt x="3518511" y="3846671"/>
                  </a:lnTo>
                  <a:close/>
                </a:path>
                <a:path w="9865994" h="3846829">
                  <a:moveTo>
                    <a:pt x="3499461" y="3846671"/>
                  </a:moveTo>
                  <a:lnTo>
                    <a:pt x="3489936" y="3846671"/>
                  </a:lnTo>
                  <a:lnTo>
                    <a:pt x="3489936" y="3837086"/>
                  </a:lnTo>
                  <a:lnTo>
                    <a:pt x="3499461" y="3837086"/>
                  </a:lnTo>
                  <a:lnTo>
                    <a:pt x="3499461" y="3846671"/>
                  </a:lnTo>
                  <a:close/>
                </a:path>
                <a:path w="9865994" h="3846829">
                  <a:moveTo>
                    <a:pt x="3480411" y="3846671"/>
                  </a:moveTo>
                  <a:lnTo>
                    <a:pt x="3470886" y="3846671"/>
                  </a:lnTo>
                  <a:lnTo>
                    <a:pt x="3470886" y="3837086"/>
                  </a:lnTo>
                  <a:lnTo>
                    <a:pt x="3480411" y="3837086"/>
                  </a:lnTo>
                  <a:lnTo>
                    <a:pt x="3480411" y="3846671"/>
                  </a:lnTo>
                  <a:close/>
                </a:path>
                <a:path w="9865994" h="3846829">
                  <a:moveTo>
                    <a:pt x="3461361" y="3846671"/>
                  </a:moveTo>
                  <a:lnTo>
                    <a:pt x="3451836" y="3846671"/>
                  </a:lnTo>
                  <a:lnTo>
                    <a:pt x="3451836" y="3837086"/>
                  </a:lnTo>
                  <a:lnTo>
                    <a:pt x="3461361" y="3837086"/>
                  </a:lnTo>
                  <a:lnTo>
                    <a:pt x="3461361" y="3846671"/>
                  </a:lnTo>
                  <a:close/>
                </a:path>
                <a:path w="9865994" h="3846829">
                  <a:moveTo>
                    <a:pt x="3442311" y="3846671"/>
                  </a:moveTo>
                  <a:lnTo>
                    <a:pt x="3432786" y="3846671"/>
                  </a:lnTo>
                  <a:lnTo>
                    <a:pt x="3432786" y="3837086"/>
                  </a:lnTo>
                  <a:lnTo>
                    <a:pt x="3442311" y="3837086"/>
                  </a:lnTo>
                  <a:lnTo>
                    <a:pt x="3442311" y="3846671"/>
                  </a:lnTo>
                  <a:close/>
                </a:path>
                <a:path w="9865994" h="3846829">
                  <a:moveTo>
                    <a:pt x="3423261" y="3846671"/>
                  </a:moveTo>
                  <a:lnTo>
                    <a:pt x="3413736" y="3846671"/>
                  </a:lnTo>
                  <a:lnTo>
                    <a:pt x="3413736" y="3837086"/>
                  </a:lnTo>
                  <a:lnTo>
                    <a:pt x="3423261" y="3837086"/>
                  </a:lnTo>
                  <a:lnTo>
                    <a:pt x="3423261" y="3846671"/>
                  </a:lnTo>
                  <a:close/>
                </a:path>
                <a:path w="9865994" h="3846829">
                  <a:moveTo>
                    <a:pt x="3404211" y="3846671"/>
                  </a:moveTo>
                  <a:lnTo>
                    <a:pt x="3394686" y="3846671"/>
                  </a:lnTo>
                  <a:lnTo>
                    <a:pt x="3394686" y="3837086"/>
                  </a:lnTo>
                  <a:lnTo>
                    <a:pt x="3404211" y="3837086"/>
                  </a:lnTo>
                  <a:lnTo>
                    <a:pt x="3404211" y="3846671"/>
                  </a:lnTo>
                  <a:close/>
                </a:path>
                <a:path w="9865994" h="3846829">
                  <a:moveTo>
                    <a:pt x="3385161" y="3846671"/>
                  </a:moveTo>
                  <a:lnTo>
                    <a:pt x="3375636" y="3846671"/>
                  </a:lnTo>
                  <a:lnTo>
                    <a:pt x="3375636" y="3837086"/>
                  </a:lnTo>
                  <a:lnTo>
                    <a:pt x="3385161" y="3837086"/>
                  </a:lnTo>
                  <a:lnTo>
                    <a:pt x="3385161" y="3846671"/>
                  </a:lnTo>
                  <a:close/>
                </a:path>
                <a:path w="9865994" h="3846829">
                  <a:moveTo>
                    <a:pt x="3366111" y="3846671"/>
                  </a:moveTo>
                  <a:lnTo>
                    <a:pt x="3356586" y="3846671"/>
                  </a:lnTo>
                  <a:lnTo>
                    <a:pt x="3356586" y="3837086"/>
                  </a:lnTo>
                  <a:lnTo>
                    <a:pt x="3366111" y="3837086"/>
                  </a:lnTo>
                  <a:lnTo>
                    <a:pt x="3366111" y="3846671"/>
                  </a:lnTo>
                  <a:close/>
                </a:path>
                <a:path w="9865994" h="3846829">
                  <a:moveTo>
                    <a:pt x="3347061" y="3846671"/>
                  </a:moveTo>
                  <a:lnTo>
                    <a:pt x="3337536" y="3846671"/>
                  </a:lnTo>
                  <a:lnTo>
                    <a:pt x="3337536" y="3837086"/>
                  </a:lnTo>
                  <a:lnTo>
                    <a:pt x="3347061" y="3837086"/>
                  </a:lnTo>
                  <a:lnTo>
                    <a:pt x="3347061" y="3846671"/>
                  </a:lnTo>
                  <a:close/>
                </a:path>
                <a:path w="9865994" h="3846829">
                  <a:moveTo>
                    <a:pt x="3328011" y="3846671"/>
                  </a:moveTo>
                  <a:lnTo>
                    <a:pt x="3318486" y="3846671"/>
                  </a:lnTo>
                  <a:lnTo>
                    <a:pt x="3318486" y="3837086"/>
                  </a:lnTo>
                  <a:lnTo>
                    <a:pt x="3328011" y="3837086"/>
                  </a:lnTo>
                  <a:lnTo>
                    <a:pt x="3328011" y="3846671"/>
                  </a:lnTo>
                  <a:close/>
                </a:path>
                <a:path w="9865994" h="3846829">
                  <a:moveTo>
                    <a:pt x="3308961" y="3846671"/>
                  </a:moveTo>
                  <a:lnTo>
                    <a:pt x="3299436" y="3846671"/>
                  </a:lnTo>
                  <a:lnTo>
                    <a:pt x="3299436" y="3837086"/>
                  </a:lnTo>
                  <a:lnTo>
                    <a:pt x="3308961" y="3837086"/>
                  </a:lnTo>
                  <a:lnTo>
                    <a:pt x="3308961" y="3846671"/>
                  </a:lnTo>
                  <a:close/>
                </a:path>
                <a:path w="9865994" h="3846829">
                  <a:moveTo>
                    <a:pt x="3289911" y="3846671"/>
                  </a:moveTo>
                  <a:lnTo>
                    <a:pt x="3280386" y="3846671"/>
                  </a:lnTo>
                  <a:lnTo>
                    <a:pt x="3280386" y="3837086"/>
                  </a:lnTo>
                  <a:lnTo>
                    <a:pt x="3289911" y="3837086"/>
                  </a:lnTo>
                  <a:lnTo>
                    <a:pt x="3289911" y="3846671"/>
                  </a:lnTo>
                  <a:close/>
                </a:path>
                <a:path w="9865994" h="3846829">
                  <a:moveTo>
                    <a:pt x="3270861" y="3846671"/>
                  </a:moveTo>
                  <a:lnTo>
                    <a:pt x="3261336" y="3846671"/>
                  </a:lnTo>
                  <a:lnTo>
                    <a:pt x="3261336" y="3837086"/>
                  </a:lnTo>
                  <a:lnTo>
                    <a:pt x="3270861" y="3837086"/>
                  </a:lnTo>
                  <a:lnTo>
                    <a:pt x="3270861" y="3846671"/>
                  </a:lnTo>
                  <a:close/>
                </a:path>
                <a:path w="9865994" h="3846829">
                  <a:moveTo>
                    <a:pt x="3251811" y="3846671"/>
                  </a:moveTo>
                  <a:lnTo>
                    <a:pt x="3242286" y="3846671"/>
                  </a:lnTo>
                  <a:lnTo>
                    <a:pt x="3242286" y="3837086"/>
                  </a:lnTo>
                  <a:lnTo>
                    <a:pt x="3251811" y="3837086"/>
                  </a:lnTo>
                  <a:lnTo>
                    <a:pt x="3251811" y="3846671"/>
                  </a:lnTo>
                  <a:close/>
                </a:path>
                <a:path w="9865994" h="3846829">
                  <a:moveTo>
                    <a:pt x="3232761" y="3846671"/>
                  </a:moveTo>
                  <a:lnTo>
                    <a:pt x="3223236" y="3846671"/>
                  </a:lnTo>
                  <a:lnTo>
                    <a:pt x="3223236" y="3837086"/>
                  </a:lnTo>
                  <a:lnTo>
                    <a:pt x="3232761" y="3837086"/>
                  </a:lnTo>
                  <a:lnTo>
                    <a:pt x="3232761" y="3846671"/>
                  </a:lnTo>
                  <a:close/>
                </a:path>
                <a:path w="9865994" h="3846829">
                  <a:moveTo>
                    <a:pt x="3213711" y="3846671"/>
                  </a:moveTo>
                  <a:lnTo>
                    <a:pt x="3204186" y="3846671"/>
                  </a:lnTo>
                  <a:lnTo>
                    <a:pt x="3204186" y="3837086"/>
                  </a:lnTo>
                  <a:lnTo>
                    <a:pt x="3213711" y="3837086"/>
                  </a:lnTo>
                  <a:lnTo>
                    <a:pt x="3213711" y="3846671"/>
                  </a:lnTo>
                  <a:close/>
                </a:path>
                <a:path w="9865994" h="3846829">
                  <a:moveTo>
                    <a:pt x="3194661" y="3846671"/>
                  </a:moveTo>
                  <a:lnTo>
                    <a:pt x="3185136" y="3846671"/>
                  </a:lnTo>
                  <a:lnTo>
                    <a:pt x="3185136" y="3837086"/>
                  </a:lnTo>
                  <a:lnTo>
                    <a:pt x="3194661" y="3837086"/>
                  </a:lnTo>
                  <a:lnTo>
                    <a:pt x="3194661" y="3846671"/>
                  </a:lnTo>
                  <a:close/>
                </a:path>
                <a:path w="9865994" h="3846829">
                  <a:moveTo>
                    <a:pt x="3175611" y="3846671"/>
                  </a:moveTo>
                  <a:lnTo>
                    <a:pt x="3166086" y="3846671"/>
                  </a:lnTo>
                  <a:lnTo>
                    <a:pt x="3166086" y="3837086"/>
                  </a:lnTo>
                  <a:lnTo>
                    <a:pt x="3175611" y="3837086"/>
                  </a:lnTo>
                  <a:lnTo>
                    <a:pt x="3175611" y="3846671"/>
                  </a:lnTo>
                  <a:close/>
                </a:path>
                <a:path w="9865994" h="3846829">
                  <a:moveTo>
                    <a:pt x="3156561" y="3846671"/>
                  </a:moveTo>
                  <a:lnTo>
                    <a:pt x="3147036" y="3846671"/>
                  </a:lnTo>
                  <a:lnTo>
                    <a:pt x="3147036" y="3837086"/>
                  </a:lnTo>
                  <a:lnTo>
                    <a:pt x="3156561" y="3837086"/>
                  </a:lnTo>
                  <a:lnTo>
                    <a:pt x="3156561" y="3846671"/>
                  </a:lnTo>
                  <a:close/>
                </a:path>
                <a:path w="9865994" h="3846829">
                  <a:moveTo>
                    <a:pt x="3137511" y="3846671"/>
                  </a:moveTo>
                  <a:lnTo>
                    <a:pt x="3127986" y="3846671"/>
                  </a:lnTo>
                  <a:lnTo>
                    <a:pt x="3127986" y="3837086"/>
                  </a:lnTo>
                  <a:lnTo>
                    <a:pt x="3137511" y="3837086"/>
                  </a:lnTo>
                  <a:lnTo>
                    <a:pt x="3137511" y="3846671"/>
                  </a:lnTo>
                  <a:close/>
                </a:path>
                <a:path w="9865994" h="3846829">
                  <a:moveTo>
                    <a:pt x="3118461" y="3846671"/>
                  </a:moveTo>
                  <a:lnTo>
                    <a:pt x="3108936" y="3846671"/>
                  </a:lnTo>
                  <a:lnTo>
                    <a:pt x="3108936" y="3837086"/>
                  </a:lnTo>
                  <a:lnTo>
                    <a:pt x="3118461" y="3837086"/>
                  </a:lnTo>
                  <a:lnTo>
                    <a:pt x="3118461" y="3846671"/>
                  </a:lnTo>
                  <a:close/>
                </a:path>
                <a:path w="9865994" h="3846829">
                  <a:moveTo>
                    <a:pt x="3099411" y="3846671"/>
                  </a:moveTo>
                  <a:lnTo>
                    <a:pt x="3089886" y="3846671"/>
                  </a:lnTo>
                  <a:lnTo>
                    <a:pt x="3089886" y="3837086"/>
                  </a:lnTo>
                  <a:lnTo>
                    <a:pt x="3099411" y="3837086"/>
                  </a:lnTo>
                  <a:lnTo>
                    <a:pt x="3099411" y="3846671"/>
                  </a:lnTo>
                  <a:close/>
                </a:path>
                <a:path w="9865994" h="3846829">
                  <a:moveTo>
                    <a:pt x="3080361" y="3846671"/>
                  </a:moveTo>
                  <a:lnTo>
                    <a:pt x="3070836" y="3846671"/>
                  </a:lnTo>
                  <a:lnTo>
                    <a:pt x="3070836" y="3837086"/>
                  </a:lnTo>
                  <a:lnTo>
                    <a:pt x="3080361" y="3837086"/>
                  </a:lnTo>
                  <a:lnTo>
                    <a:pt x="3080361" y="3846671"/>
                  </a:lnTo>
                  <a:close/>
                </a:path>
                <a:path w="9865994" h="3846829">
                  <a:moveTo>
                    <a:pt x="3061311" y="3846671"/>
                  </a:moveTo>
                  <a:lnTo>
                    <a:pt x="3051786" y="3846671"/>
                  </a:lnTo>
                  <a:lnTo>
                    <a:pt x="3051786" y="3837086"/>
                  </a:lnTo>
                  <a:lnTo>
                    <a:pt x="3061311" y="3837086"/>
                  </a:lnTo>
                  <a:lnTo>
                    <a:pt x="3061311" y="3846671"/>
                  </a:lnTo>
                  <a:close/>
                </a:path>
                <a:path w="9865994" h="3846829">
                  <a:moveTo>
                    <a:pt x="3042261" y="3846671"/>
                  </a:moveTo>
                  <a:lnTo>
                    <a:pt x="3032736" y="3846671"/>
                  </a:lnTo>
                  <a:lnTo>
                    <a:pt x="3032736" y="3837086"/>
                  </a:lnTo>
                  <a:lnTo>
                    <a:pt x="3042261" y="3837086"/>
                  </a:lnTo>
                  <a:lnTo>
                    <a:pt x="3042261" y="3846671"/>
                  </a:lnTo>
                  <a:close/>
                </a:path>
                <a:path w="9865994" h="3846829">
                  <a:moveTo>
                    <a:pt x="3023211" y="3846671"/>
                  </a:moveTo>
                  <a:lnTo>
                    <a:pt x="3013686" y="3846671"/>
                  </a:lnTo>
                  <a:lnTo>
                    <a:pt x="3013686" y="3837086"/>
                  </a:lnTo>
                  <a:lnTo>
                    <a:pt x="3023211" y="3837086"/>
                  </a:lnTo>
                  <a:lnTo>
                    <a:pt x="3023211" y="3846671"/>
                  </a:lnTo>
                  <a:close/>
                </a:path>
                <a:path w="9865994" h="3846829">
                  <a:moveTo>
                    <a:pt x="3004161" y="3846671"/>
                  </a:moveTo>
                  <a:lnTo>
                    <a:pt x="2994636" y="3846671"/>
                  </a:lnTo>
                  <a:lnTo>
                    <a:pt x="2994636" y="3837086"/>
                  </a:lnTo>
                  <a:lnTo>
                    <a:pt x="3004161" y="3837086"/>
                  </a:lnTo>
                  <a:lnTo>
                    <a:pt x="3004161" y="3846671"/>
                  </a:lnTo>
                  <a:close/>
                </a:path>
                <a:path w="9865994" h="3846829">
                  <a:moveTo>
                    <a:pt x="2985111" y="3846671"/>
                  </a:moveTo>
                  <a:lnTo>
                    <a:pt x="2975586" y="3846671"/>
                  </a:lnTo>
                  <a:lnTo>
                    <a:pt x="2975586" y="3837086"/>
                  </a:lnTo>
                  <a:lnTo>
                    <a:pt x="2985111" y="3837086"/>
                  </a:lnTo>
                  <a:lnTo>
                    <a:pt x="2985111" y="3846671"/>
                  </a:lnTo>
                  <a:close/>
                </a:path>
                <a:path w="9865994" h="3846829">
                  <a:moveTo>
                    <a:pt x="2966061" y="3846671"/>
                  </a:moveTo>
                  <a:lnTo>
                    <a:pt x="2956536" y="3846671"/>
                  </a:lnTo>
                  <a:lnTo>
                    <a:pt x="2956536" y="3837086"/>
                  </a:lnTo>
                  <a:lnTo>
                    <a:pt x="2966061" y="3837086"/>
                  </a:lnTo>
                  <a:lnTo>
                    <a:pt x="2966061" y="3846671"/>
                  </a:lnTo>
                  <a:close/>
                </a:path>
                <a:path w="9865994" h="3846829">
                  <a:moveTo>
                    <a:pt x="2947011" y="3846671"/>
                  </a:moveTo>
                  <a:lnTo>
                    <a:pt x="2937486" y="3846671"/>
                  </a:lnTo>
                  <a:lnTo>
                    <a:pt x="2937486" y="3837086"/>
                  </a:lnTo>
                  <a:lnTo>
                    <a:pt x="2947011" y="3837086"/>
                  </a:lnTo>
                  <a:lnTo>
                    <a:pt x="2947011" y="3846671"/>
                  </a:lnTo>
                  <a:close/>
                </a:path>
                <a:path w="9865994" h="3846829">
                  <a:moveTo>
                    <a:pt x="2927961" y="3846671"/>
                  </a:moveTo>
                  <a:lnTo>
                    <a:pt x="2918436" y="3846671"/>
                  </a:lnTo>
                  <a:lnTo>
                    <a:pt x="2918436" y="3837086"/>
                  </a:lnTo>
                  <a:lnTo>
                    <a:pt x="2927961" y="3837086"/>
                  </a:lnTo>
                  <a:lnTo>
                    <a:pt x="2927961" y="3846671"/>
                  </a:lnTo>
                  <a:close/>
                </a:path>
                <a:path w="9865994" h="3846829">
                  <a:moveTo>
                    <a:pt x="2908911" y="3846671"/>
                  </a:moveTo>
                  <a:lnTo>
                    <a:pt x="2899386" y="3846671"/>
                  </a:lnTo>
                  <a:lnTo>
                    <a:pt x="2899386" y="3837086"/>
                  </a:lnTo>
                  <a:lnTo>
                    <a:pt x="2908911" y="3837086"/>
                  </a:lnTo>
                  <a:lnTo>
                    <a:pt x="2908911" y="3846671"/>
                  </a:lnTo>
                  <a:close/>
                </a:path>
                <a:path w="9865994" h="3846829">
                  <a:moveTo>
                    <a:pt x="2889861" y="3846671"/>
                  </a:moveTo>
                  <a:lnTo>
                    <a:pt x="2880336" y="3846671"/>
                  </a:lnTo>
                  <a:lnTo>
                    <a:pt x="2880336" y="3837086"/>
                  </a:lnTo>
                  <a:lnTo>
                    <a:pt x="2889861" y="3837086"/>
                  </a:lnTo>
                  <a:lnTo>
                    <a:pt x="2889861" y="3846671"/>
                  </a:lnTo>
                  <a:close/>
                </a:path>
                <a:path w="9865994" h="3846829">
                  <a:moveTo>
                    <a:pt x="2870811" y="3846671"/>
                  </a:moveTo>
                  <a:lnTo>
                    <a:pt x="2861286" y="3846671"/>
                  </a:lnTo>
                  <a:lnTo>
                    <a:pt x="2861286" y="3837086"/>
                  </a:lnTo>
                  <a:lnTo>
                    <a:pt x="2870811" y="3837086"/>
                  </a:lnTo>
                  <a:lnTo>
                    <a:pt x="2870811" y="3846671"/>
                  </a:lnTo>
                  <a:close/>
                </a:path>
                <a:path w="9865994" h="3846829">
                  <a:moveTo>
                    <a:pt x="2851761" y="3846671"/>
                  </a:moveTo>
                  <a:lnTo>
                    <a:pt x="2842236" y="3846671"/>
                  </a:lnTo>
                  <a:lnTo>
                    <a:pt x="2842236" y="3837086"/>
                  </a:lnTo>
                  <a:lnTo>
                    <a:pt x="2851761" y="3837086"/>
                  </a:lnTo>
                  <a:lnTo>
                    <a:pt x="2851761" y="3846671"/>
                  </a:lnTo>
                  <a:close/>
                </a:path>
                <a:path w="9865994" h="3846829">
                  <a:moveTo>
                    <a:pt x="2832711" y="3846671"/>
                  </a:moveTo>
                  <a:lnTo>
                    <a:pt x="2823186" y="3846671"/>
                  </a:lnTo>
                  <a:lnTo>
                    <a:pt x="2823186" y="3837086"/>
                  </a:lnTo>
                  <a:lnTo>
                    <a:pt x="2832711" y="3837086"/>
                  </a:lnTo>
                  <a:lnTo>
                    <a:pt x="2832711" y="3846671"/>
                  </a:lnTo>
                  <a:close/>
                </a:path>
                <a:path w="9865994" h="3846829">
                  <a:moveTo>
                    <a:pt x="2813661" y="3846671"/>
                  </a:moveTo>
                  <a:lnTo>
                    <a:pt x="2804136" y="3846671"/>
                  </a:lnTo>
                  <a:lnTo>
                    <a:pt x="2804136" y="3837086"/>
                  </a:lnTo>
                  <a:lnTo>
                    <a:pt x="2813661" y="3837086"/>
                  </a:lnTo>
                  <a:lnTo>
                    <a:pt x="2813661" y="3846671"/>
                  </a:lnTo>
                  <a:close/>
                </a:path>
                <a:path w="9865994" h="3846829">
                  <a:moveTo>
                    <a:pt x="2794611" y="3846671"/>
                  </a:moveTo>
                  <a:lnTo>
                    <a:pt x="2785086" y="3846671"/>
                  </a:lnTo>
                  <a:lnTo>
                    <a:pt x="2785086" y="3837086"/>
                  </a:lnTo>
                  <a:lnTo>
                    <a:pt x="2794611" y="3837086"/>
                  </a:lnTo>
                  <a:lnTo>
                    <a:pt x="2794611" y="3846671"/>
                  </a:lnTo>
                  <a:close/>
                </a:path>
                <a:path w="9865994" h="3846829">
                  <a:moveTo>
                    <a:pt x="2775561" y="3846671"/>
                  </a:moveTo>
                  <a:lnTo>
                    <a:pt x="2766036" y="3846671"/>
                  </a:lnTo>
                  <a:lnTo>
                    <a:pt x="2766036" y="3837086"/>
                  </a:lnTo>
                  <a:lnTo>
                    <a:pt x="2775561" y="3837086"/>
                  </a:lnTo>
                  <a:lnTo>
                    <a:pt x="2775561" y="3846671"/>
                  </a:lnTo>
                  <a:close/>
                </a:path>
                <a:path w="9865994" h="3846829">
                  <a:moveTo>
                    <a:pt x="2756511" y="3846671"/>
                  </a:moveTo>
                  <a:lnTo>
                    <a:pt x="2746986" y="3846671"/>
                  </a:lnTo>
                  <a:lnTo>
                    <a:pt x="2746986" y="3837086"/>
                  </a:lnTo>
                  <a:lnTo>
                    <a:pt x="2756511" y="3837086"/>
                  </a:lnTo>
                  <a:lnTo>
                    <a:pt x="2756511" y="3846671"/>
                  </a:lnTo>
                  <a:close/>
                </a:path>
                <a:path w="9865994" h="3846829">
                  <a:moveTo>
                    <a:pt x="2737461" y="3846671"/>
                  </a:moveTo>
                  <a:lnTo>
                    <a:pt x="2727936" y="3846671"/>
                  </a:lnTo>
                  <a:lnTo>
                    <a:pt x="2727936" y="3837086"/>
                  </a:lnTo>
                  <a:lnTo>
                    <a:pt x="2737461" y="3837086"/>
                  </a:lnTo>
                  <a:lnTo>
                    <a:pt x="2737461" y="3846671"/>
                  </a:lnTo>
                  <a:close/>
                </a:path>
                <a:path w="9865994" h="3846829">
                  <a:moveTo>
                    <a:pt x="2718411" y="3846671"/>
                  </a:moveTo>
                  <a:lnTo>
                    <a:pt x="2708886" y="3846671"/>
                  </a:lnTo>
                  <a:lnTo>
                    <a:pt x="2708886" y="3837086"/>
                  </a:lnTo>
                  <a:lnTo>
                    <a:pt x="2718411" y="3837086"/>
                  </a:lnTo>
                  <a:lnTo>
                    <a:pt x="2718411" y="3846671"/>
                  </a:lnTo>
                  <a:close/>
                </a:path>
                <a:path w="9865994" h="3846829">
                  <a:moveTo>
                    <a:pt x="2699361" y="3846671"/>
                  </a:moveTo>
                  <a:lnTo>
                    <a:pt x="2689836" y="3846671"/>
                  </a:lnTo>
                  <a:lnTo>
                    <a:pt x="2689836" y="3837086"/>
                  </a:lnTo>
                  <a:lnTo>
                    <a:pt x="2699361" y="3837086"/>
                  </a:lnTo>
                  <a:lnTo>
                    <a:pt x="2699361" y="3846671"/>
                  </a:lnTo>
                  <a:close/>
                </a:path>
                <a:path w="9865994" h="3846829">
                  <a:moveTo>
                    <a:pt x="2680311" y="3846671"/>
                  </a:moveTo>
                  <a:lnTo>
                    <a:pt x="2670786" y="3846671"/>
                  </a:lnTo>
                  <a:lnTo>
                    <a:pt x="2670786" y="3837086"/>
                  </a:lnTo>
                  <a:lnTo>
                    <a:pt x="2680311" y="3837086"/>
                  </a:lnTo>
                  <a:lnTo>
                    <a:pt x="2680311" y="3846671"/>
                  </a:lnTo>
                  <a:close/>
                </a:path>
                <a:path w="9865994" h="3846829">
                  <a:moveTo>
                    <a:pt x="2661261" y="3846671"/>
                  </a:moveTo>
                  <a:lnTo>
                    <a:pt x="2651736" y="3846671"/>
                  </a:lnTo>
                  <a:lnTo>
                    <a:pt x="2651736" y="3837086"/>
                  </a:lnTo>
                  <a:lnTo>
                    <a:pt x="2661261" y="3837086"/>
                  </a:lnTo>
                  <a:lnTo>
                    <a:pt x="2661261" y="3846671"/>
                  </a:lnTo>
                  <a:close/>
                </a:path>
                <a:path w="9865994" h="3846829">
                  <a:moveTo>
                    <a:pt x="2642211" y="3846671"/>
                  </a:moveTo>
                  <a:lnTo>
                    <a:pt x="2632686" y="3846671"/>
                  </a:lnTo>
                  <a:lnTo>
                    <a:pt x="2632686" y="3837086"/>
                  </a:lnTo>
                  <a:lnTo>
                    <a:pt x="2642211" y="3837086"/>
                  </a:lnTo>
                  <a:lnTo>
                    <a:pt x="2642211" y="3846671"/>
                  </a:lnTo>
                  <a:close/>
                </a:path>
                <a:path w="9865994" h="3846829">
                  <a:moveTo>
                    <a:pt x="2623161" y="3846671"/>
                  </a:moveTo>
                  <a:lnTo>
                    <a:pt x="2613636" y="3846671"/>
                  </a:lnTo>
                  <a:lnTo>
                    <a:pt x="2613636" y="3837086"/>
                  </a:lnTo>
                  <a:lnTo>
                    <a:pt x="2623161" y="3837086"/>
                  </a:lnTo>
                  <a:lnTo>
                    <a:pt x="2623161" y="3846671"/>
                  </a:lnTo>
                  <a:close/>
                </a:path>
                <a:path w="9865994" h="3846829">
                  <a:moveTo>
                    <a:pt x="2604111" y="3846671"/>
                  </a:moveTo>
                  <a:lnTo>
                    <a:pt x="2594586" y="3846671"/>
                  </a:lnTo>
                  <a:lnTo>
                    <a:pt x="2594586" y="3837086"/>
                  </a:lnTo>
                  <a:lnTo>
                    <a:pt x="2604111" y="3837086"/>
                  </a:lnTo>
                  <a:lnTo>
                    <a:pt x="2604111" y="3846671"/>
                  </a:lnTo>
                  <a:close/>
                </a:path>
                <a:path w="9865994" h="3846829">
                  <a:moveTo>
                    <a:pt x="2585061" y="3846671"/>
                  </a:moveTo>
                  <a:lnTo>
                    <a:pt x="2575536" y="3846671"/>
                  </a:lnTo>
                  <a:lnTo>
                    <a:pt x="2575536" y="3837086"/>
                  </a:lnTo>
                  <a:lnTo>
                    <a:pt x="2585061" y="3837086"/>
                  </a:lnTo>
                  <a:lnTo>
                    <a:pt x="2585061" y="3846671"/>
                  </a:lnTo>
                  <a:close/>
                </a:path>
                <a:path w="9865994" h="3846829">
                  <a:moveTo>
                    <a:pt x="2566011" y="3846671"/>
                  </a:moveTo>
                  <a:lnTo>
                    <a:pt x="2556486" y="3846671"/>
                  </a:lnTo>
                  <a:lnTo>
                    <a:pt x="2556486" y="3837086"/>
                  </a:lnTo>
                  <a:lnTo>
                    <a:pt x="2566011" y="3837086"/>
                  </a:lnTo>
                  <a:lnTo>
                    <a:pt x="2566011" y="3846671"/>
                  </a:lnTo>
                  <a:close/>
                </a:path>
                <a:path w="9865994" h="3846829">
                  <a:moveTo>
                    <a:pt x="2546961" y="3846671"/>
                  </a:moveTo>
                  <a:lnTo>
                    <a:pt x="2537436" y="3846671"/>
                  </a:lnTo>
                  <a:lnTo>
                    <a:pt x="2537436" y="3837086"/>
                  </a:lnTo>
                  <a:lnTo>
                    <a:pt x="2546961" y="3837086"/>
                  </a:lnTo>
                  <a:lnTo>
                    <a:pt x="2546961" y="3846671"/>
                  </a:lnTo>
                  <a:close/>
                </a:path>
                <a:path w="9865994" h="3846829">
                  <a:moveTo>
                    <a:pt x="2527911" y="3846671"/>
                  </a:moveTo>
                  <a:lnTo>
                    <a:pt x="2518386" y="3846671"/>
                  </a:lnTo>
                  <a:lnTo>
                    <a:pt x="2518386" y="3837086"/>
                  </a:lnTo>
                  <a:lnTo>
                    <a:pt x="2527911" y="3837086"/>
                  </a:lnTo>
                  <a:lnTo>
                    <a:pt x="2527911" y="3846671"/>
                  </a:lnTo>
                  <a:close/>
                </a:path>
                <a:path w="9865994" h="3846829">
                  <a:moveTo>
                    <a:pt x="2508861" y="3846671"/>
                  </a:moveTo>
                  <a:lnTo>
                    <a:pt x="2499336" y="3846671"/>
                  </a:lnTo>
                  <a:lnTo>
                    <a:pt x="2499336" y="3837086"/>
                  </a:lnTo>
                  <a:lnTo>
                    <a:pt x="2508861" y="3837086"/>
                  </a:lnTo>
                  <a:lnTo>
                    <a:pt x="2508861" y="3846671"/>
                  </a:lnTo>
                  <a:close/>
                </a:path>
                <a:path w="9865994" h="3846829">
                  <a:moveTo>
                    <a:pt x="2489811" y="3846671"/>
                  </a:moveTo>
                  <a:lnTo>
                    <a:pt x="2480286" y="3846671"/>
                  </a:lnTo>
                  <a:lnTo>
                    <a:pt x="2480286" y="3837086"/>
                  </a:lnTo>
                  <a:lnTo>
                    <a:pt x="2489811" y="3837086"/>
                  </a:lnTo>
                  <a:lnTo>
                    <a:pt x="2489811" y="3846671"/>
                  </a:lnTo>
                  <a:close/>
                </a:path>
                <a:path w="9865994" h="3846829">
                  <a:moveTo>
                    <a:pt x="2470761" y="3846671"/>
                  </a:moveTo>
                  <a:lnTo>
                    <a:pt x="2461236" y="3846671"/>
                  </a:lnTo>
                  <a:lnTo>
                    <a:pt x="2461236" y="3837086"/>
                  </a:lnTo>
                  <a:lnTo>
                    <a:pt x="2470761" y="3837086"/>
                  </a:lnTo>
                  <a:lnTo>
                    <a:pt x="2470761" y="3846671"/>
                  </a:lnTo>
                  <a:close/>
                </a:path>
                <a:path w="9865994" h="3846829">
                  <a:moveTo>
                    <a:pt x="2451711" y="3846671"/>
                  </a:moveTo>
                  <a:lnTo>
                    <a:pt x="2442186" y="3846671"/>
                  </a:lnTo>
                  <a:lnTo>
                    <a:pt x="2442186" y="3837086"/>
                  </a:lnTo>
                  <a:lnTo>
                    <a:pt x="2451711" y="3837086"/>
                  </a:lnTo>
                  <a:lnTo>
                    <a:pt x="2451711" y="3846671"/>
                  </a:lnTo>
                  <a:close/>
                </a:path>
                <a:path w="9865994" h="3846829">
                  <a:moveTo>
                    <a:pt x="2432661" y="3846671"/>
                  </a:moveTo>
                  <a:lnTo>
                    <a:pt x="2423136" y="3846671"/>
                  </a:lnTo>
                  <a:lnTo>
                    <a:pt x="2423136" y="3837086"/>
                  </a:lnTo>
                  <a:lnTo>
                    <a:pt x="2432661" y="3837086"/>
                  </a:lnTo>
                  <a:lnTo>
                    <a:pt x="2432661" y="3846671"/>
                  </a:lnTo>
                  <a:close/>
                </a:path>
                <a:path w="9865994" h="3846829">
                  <a:moveTo>
                    <a:pt x="2413611" y="3846671"/>
                  </a:moveTo>
                  <a:lnTo>
                    <a:pt x="2404086" y="3846671"/>
                  </a:lnTo>
                  <a:lnTo>
                    <a:pt x="2404086" y="3837086"/>
                  </a:lnTo>
                  <a:lnTo>
                    <a:pt x="2413611" y="3837086"/>
                  </a:lnTo>
                  <a:lnTo>
                    <a:pt x="2413611" y="3846671"/>
                  </a:lnTo>
                  <a:close/>
                </a:path>
                <a:path w="9865994" h="3846829">
                  <a:moveTo>
                    <a:pt x="2394561" y="3846671"/>
                  </a:moveTo>
                  <a:lnTo>
                    <a:pt x="2385036" y="3846671"/>
                  </a:lnTo>
                  <a:lnTo>
                    <a:pt x="2385036" y="3837086"/>
                  </a:lnTo>
                  <a:lnTo>
                    <a:pt x="2394561" y="3837086"/>
                  </a:lnTo>
                  <a:lnTo>
                    <a:pt x="2394561" y="3846671"/>
                  </a:lnTo>
                  <a:close/>
                </a:path>
                <a:path w="9865994" h="3846829">
                  <a:moveTo>
                    <a:pt x="2375511" y="3846671"/>
                  </a:moveTo>
                  <a:lnTo>
                    <a:pt x="2365986" y="3846671"/>
                  </a:lnTo>
                  <a:lnTo>
                    <a:pt x="2365986" y="3837086"/>
                  </a:lnTo>
                  <a:lnTo>
                    <a:pt x="2375511" y="3837086"/>
                  </a:lnTo>
                  <a:lnTo>
                    <a:pt x="2375511" y="3846671"/>
                  </a:lnTo>
                  <a:close/>
                </a:path>
                <a:path w="9865994" h="3846829">
                  <a:moveTo>
                    <a:pt x="2356461" y="3846671"/>
                  </a:moveTo>
                  <a:lnTo>
                    <a:pt x="2346936" y="3846671"/>
                  </a:lnTo>
                  <a:lnTo>
                    <a:pt x="2346936" y="3837086"/>
                  </a:lnTo>
                  <a:lnTo>
                    <a:pt x="2356461" y="3837086"/>
                  </a:lnTo>
                  <a:lnTo>
                    <a:pt x="2356461" y="3846671"/>
                  </a:lnTo>
                  <a:close/>
                </a:path>
                <a:path w="9865994" h="3846829">
                  <a:moveTo>
                    <a:pt x="2337411" y="3846671"/>
                  </a:moveTo>
                  <a:lnTo>
                    <a:pt x="2327886" y="3846671"/>
                  </a:lnTo>
                  <a:lnTo>
                    <a:pt x="2327886" y="3837086"/>
                  </a:lnTo>
                  <a:lnTo>
                    <a:pt x="2337411" y="3837086"/>
                  </a:lnTo>
                  <a:lnTo>
                    <a:pt x="2337411" y="3846671"/>
                  </a:lnTo>
                  <a:close/>
                </a:path>
                <a:path w="9865994" h="3846829">
                  <a:moveTo>
                    <a:pt x="2318361" y="3846671"/>
                  </a:moveTo>
                  <a:lnTo>
                    <a:pt x="2308836" y="3846671"/>
                  </a:lnTo>
                  <a:lnTo>
                    <a:pt x="2308836" y="3837086"/>
                  </a:lnTo>
                  <a:lnTo>
                    <a:pt x="2318361" y="3837086"/>
                  </a:lnTo>
                  <a:lnTo>
                    <a:pt x="2318361" y="3846671"/>
                  </a:lnTo>
                  <a:close/>
                </a:path>
                <a:path w="9865994" h="3846829">
                  <a:moveTo>
                    <a:pt x="2299311" y="3846671"/>
                  </a:moveTo>
                  <a:lnTo>
                    <a:pt x="2289786" y="3846671"/>
                  </a:lnTo>
                  <a:lnTo>
                    <a:pt x="2289786" y="3837086"/>
                  </a:lnTo>
                  <a:lnTo>
                    <a:pt x="2299311" y="3837086"/>
                  </a:lnTo>
                  <a:lnTo>
                    <a:pt x="2299311" y="3846671"/>
                  </a:lnTo>
                  <a:close/>
                </a:path>
                <a:path w="9865994" h="3846829">
                  <a:moveTo>
                    <a:pt x="2280261" y="3846671"/>
                  </a:moveTo>
                  <a:lnTo>
                    <a:pt x="2270736" y="3846671"/>
                  </a:lnTo>
                  <a:lnTo>
                    <a:pt x="2270736" y="3837086"/>
                  </a:lnTo>
                  <a:lnTo>
                    <a:pt x="2280261" y="3837086"/>
                  </a:lnTo>
                  <a:lnTo>
                    <a:pt x="2280261" y="3846671"/>
                  </a:lnTo>
                  <a:close/>
                </a:path>
                <a:path w="9865994" h="3846829">
                  <a:moveTo>
                    <a:pt x="2261211" y="3846671"/>
                  </a:moveTo>
                  <a:lnTo>
                    <a:pt x="2251686" y="3846671"/>
                  </a:lnTo>
                  <a:lnTo>
                    <a:pt x="2251686" y="3837086"/>
                  </a:lnTo>
                  <a:lnTo>
                    <a:pt x="2261211" y="3837086"/>
                  </a:lnTo>
                  <a:lnTo>
                    <a:pt x="2261211" y="3846671"/>
                  </a:lnTo>
                  <a:close/>
                </a:path>
                <a:path w="9865994" h="3846829">
                  <a:moveTo>
                    <a:pt x="2242161" y="3846671"/>
                  </a:moveTo>
                  <a:lnTo>
                    <a:pt x="2232636" y="3846671"/>
                  </a:lnTo>
                  <a:lnTo>
                    <a:pt x="2232636" y="3837086"/>
                  </a:lnTo>
                  <a:lnTo>
                    <a:pt x="2242161" y="3837086"/>
                  </a:lnTo>
                  <a:lnTo>
                    <a:pt x="2242161" y="3846671"/>
                  </a:lnTo>
                  <a:close/>
                </a:path>
                <a:path w="9865994" h="3846829">
                  <a:moveTo>
                    <a:pt x="2223111" y="3846671"/>
                  </a:moveTo>
                  <a:lnTo>
                    <a:pt x="2213586" y="3846671"/>
                  </a:lnTo>
                  <a:lnTo>
                    <a:pt x="2213586" y="3837086"/>
                  </a:lnTo>
                  <a:lnTo>
                    <a:pt x="2223111" y="3837086"/>
                  </a:lnTo>
                  <a:lnTo>
                    <a:pt x="2223111" y="3846671"/>
                  </a:lnTo>
                  <a:close/>
                </a:path>
                <a:path w="9865994" h="3846829">
                  <a:moveTo>
                    <a:pt x="2204061" y="3846671"/>
                  </a:moveTo>
                  <a:lnTo>
                    <a:pt x="2194536" y="3846671"/>
                  </a:lnTo>
                  <a:lnTo>
                    <a:pt x="2194536" y="3837086"/>
                  </a:lnTo>
                  <a:lnTo>
                    <a:pt x="2204061" y="3837086"/>
                  </a:lnTo>
                  <a:lnTo>
                    <a:pt x="2204061" y="3846671"/>
                  </a:lnTo>
                  <a:close/>
                </a:path>
                <a:path w="9865994" h="3846829">
                  <a:moveTo>
                    <a:pt x="2185011" y="3846671"/>
                  </a:moveTo>
                  <a:lnTo>
                    <a:pt x="2175486" y="3846671"/>
                  </a:lnTo>
                  <a:lnTo>
                    <a:pt x="2175486" y="3837086"/>
                  </a:lnTo>
                  <a:lnTo>
                    <a:pt x="2185011" y="3837086"/>
                  </a:lnTo>
                  <a:lnTo>
                    <a:pt x="2185011" y="3846671"/>
                  </a:lnTo>
                  <a:close/>
                </a:path>
                <a:path w="9865994" h="3846829">
                  <a:moveTo>
                    <a:pt x="2165961" y="3846671"/>
                  </a:moveTo>
                  <a:lnTo>
                    <a:pt x="2156436" y="3846671"/>
                  </a:lnTo>
                  <a:lnTo>
                    <a:pt x="2156436" y="3837086"/>
                  </a:lnTo>
                  <a:lnTo>
                    <a:pt x="2165961" y="3837086"/>
                  </a:lnTo>
                  <a:lnTo>
                    <a:pt x="2165961" y="3846671"/>
                  </a:lnTo>
                  <a:close/>
                </a:path>
                <a:path w="9865994" h="3846829">
                  <a:moveTo>
                    <a:pt x="2146911" y="3846671"/>
                  </a:moveTo>
                  <a:lnTo>
                    <a:pt x="2137386" y="3846671"/>
                  </a:lnTo>
                  <a:lnTo>
                    <a:pt x="2137386" y="3837086"/>
                  </a:lnTo>
                  <a:lnTo>
                    <a:pt x="2146911" y="3837086"/>
                  </a:lnTo>
                  <a:lnTo>
                    <a:pt x="2146911" y="3846671"/>
                  </a:lnTo>
                  <a:close/>
                </a:path>
                <a:path w="9865994" h="3846829">
                  <a:moveTo>
                    <a:pt x="2127861" y="3846671"/>
                  </a:moveTo>
                  <a:lnTo>
                    <a:pt x="2118336" y="3846671"/>
                  </a:lnTo>
                  <a:lnTo>
                    <a:pt x="2118336" y="3837086"/>
                  </a:lnTo>
                  <a:lnTo>
                    <a:pt x="2127861" y="3837086"/>
                  </a:lnTo>
                  <a:lnTo>
                    <a:pt x="2127861" y="3846671"/>
                  </a:lnTo>
                  <a:close/>
                </a:path>
                <a:path w="9865994" h="3846829">
                  <a:moveTo>
                    <a:pt x="2108811" y="3846671"/>
                  </a:moveTo>
                  <a:lnTo>
                    <a:pt x="2099286" y="3846671"/>
                  </a:lnTo>
                  <a:lnTo>
                    <a:pt x="2099286" y="3837086"/>
                  </a:lnTo>
                  <a:lnTo>
                    <a:pt x="2108811" y="3837086"/>
                  </a:lnTo>
                  <a:lnTo>
                    <a:pt x="2108811" y="3846671"/>
                  </a:lnTo>
                  <a:close/>
                </a:path>
                <a:path w="9865994" h="3846829">
                  <a:moveTo>
                    <a:pt x="2089761" y="3846671"/>
                  </a:moveTo>
                  <a:lnTo>
                    <a:pt x="2080236" y="3846671"/>
                  </a:lnTo>
                  <a:lnTo>
                    <a:pt x="2080236" y="3837086"/>
                  </a:lnTo>
                  <a:lnTo>
                    <a:pt x="2089761" y="3837086"/>
                  </a:lnTo>
                  <a:lnTo>
                    <a:pt x="2089761" y="3846671"/>
                  </a:lnTo>
                  <a:close/>
                </a:path>
                <a:path w="9865994" h="3846829">
                  <a:moveTo>
                    <a:pt x="2070711" y="3846671"/>
                  </a:moveTo>
                  <a:lnTo>
                    <a:pt x="2061186" y="3846671"/>
                  </a:lnTo>
                  <a:lnTo>
                    <a:pt x="2061186" y="3837086"/>
                  </a:lnTo>
                  <a:lnTo>
                    <a:pt x="2070711" y="3837086"/>
                  </a:lnTo>
                  <a:lnTo>
                    <a:pt x="2070711" y="3846671"/>
                  </a:lnTo>
                  <a:close/>
                </a:path>
                <a:path w="9865994" h="3846829">
                  <a:moveTo>
                    <a:pt x="2051661" y="3846671"/>
                  </a:moveTo>
                  <a:lnTo>
                    <a:pt x="2042136" y="3846671"/>
                  </a:lnTo>
                  <a:lnTo>
                    <a:pt x="2042136" y="3837086"/>
                  </a:lnTo>
                  <a:lnTo>
                    <a:pt x="2051661" y="3837086"/>
                  </a:lnTo>
                  <a:lnTo>
                    <a:pt x="2051661" y="3846671"/>
                  </a:lnTo>
                  <a:close/>
                </a:path>
                <a:path w="9865994" h="3846829">
                  <a:moveTo>
                    <a:pt x="2032611" y="3846671"/>
                  </a:moveTo>
                  <a:lnTo>
                    <a:pt x="2023086" y="3846671"/>
                  </a:lnTo>
                  <a:lnTo>
                    <a:pt x="2023086" y="3837086"/>
                  </a:lnTo>
                  <a:lnTo>
                    <a:pt x="2032611" y="3837086"/>
                  </a:lnTo>
                  <a:lnTo>
                    <a:pt x="2032611" y="3846671"/>
                  </a:lnTo>
                  <a:close/>
                </a:path>
                <a:path w="9865994" h="3846829">
                  <a:moveTo>
                    <a:pt x="2013561" y="3846671"/>
                  </a:moveTo>
                  <a:lnTo>
                    <a:pt x="2004036" y="3846671"/>
                  </a:lnTo>
                  <a:lnTo>
                    <a:pt x="2004036" y="3837086"/>
                  </a:lnTo>
                  <a:lnTo>
                    <a:pt x="2013561" y="3837086"/>
                  </a:lnTo>
                  <a:lnTo>
                    <a:pt x="2013561" y="3846671"/>
                  </a:lnTo>
                  <a:close/>
                </a:path>
                <a:path w="9865994" h="3846829">
                  <a:moveTo>
                    <a:pt x="1994511" y="3846671"/>
                  </a:moveTo>
                  <a:lnTo>
                    <a:pt x="1984986" y="3846671"/>
                  </a:lnTo>
                  <a:lnTo>
                    <a:pt x="1984986" y="3837086"/>
                  </a:lnTo>
                  <a:lnTo>
                    <a:pt x="1994511" y="3837086"/>
                  </a:lnTo>
                  <a:lnTo>
                    <a:pt x="1994511" y="3846671"/>
                  </a:lnTo>
                  <a:close/>
                </a:path>
                <a:path w="9865994" h="3846829">
                  <a:moveTo>
                    <a:pt x="1975461" y="3846671"/>
                  </a:moveTo>
                  <a:lnTo>
                    <a:pt x="1965936" y="3846671"/>
                  </a:lnTo>
                  <a:lnTo>
                    <a:pt x="1965936" y="3837086"/>
                  </a:lnTo>
                  <a:lnTo>
                    <a:pt x="1975461" y="3837086"/>
                  </a:lnTo>
                  <a:lnTo>
                    <a:pt x="1975461" y="3846671"/>
                  </a:lnTo>
                  <a:close/>
                </a:path>
                <a:path w="9865994" h="3846829">
                  <a:moveTo>
                    <a:pt x="1956411" y="3846671"/>
                  </a:moveTo>
                  <a:lnTo>
                    <a:pt x="1946886" y="3846671"/>
                  </a:lnTo>
                  <a:lnTo>
                    <a:pt x="1946886" y="3837086"/>
                  </a:lnTo>
                  <a:lnTo>
                    <a:pt x="1956411" y="3837086"/>
                  </a:lnTo>
                  <a:lnTo>
                    <a:pt x="1956411" y="3846671"/>
                  </a:lnTo>
                  <a:close/>
                </a:path>
                <a:path w="9865994" h="3846829">
                  <a:moveTo>
                    <a:pt x="1937361" y="3846671"/>
                  </a:moveTo>
                  <a:lnTo>
                    <a:pt x="1927836" y="3846671"/>
                  </a:lnTo>
                  <a:lnTo>
                    <a:pt x="1927836" y="3837086"/>
                  </a:lnTo>
                  <a:lnTo>
                    <a:pt x="1937361" y="3837086"/>
                  </a:lnTo>
                  <a:lnTo>
                    <a:pt x="1937361" y="3846671"/>
                  </a:lnTo>
                  <a:close/>
                </a:path>
                <a:path w="9865994" h="3846829">
                  <a:moveTo>
                    <a:pt x="1918311" y="3846671"/>
                  </a:moveTo>
                  <a:lnTo>
                    <a:pt x="1908786" y="3846671"/>
                  </a:lnTo>
                  <a:lnTo>
                    <a:pt x="1908786" y="3837086"/>
                  </a:lnTo>
                  <a:lnTo>
                    <a:pt x="1918311" y="3837086"/>
                  </a:lnTo>
                  <a:lnTo>
                    <a:pt x="1918311" y="3846671"/>
                  </a:lnTo>
                  <a:close/>
                </a:path>
                <a:path w="9865994" h="3846829">
                  <a:moveTo>
                    <a:pt x="1899261" y="3846671"/>
                  </a:moveTo>
                  <a:lnTo>
                    <a:pt x="1889736" y="3846671"/>
                  </a:lnTo>
                  <a:lnTo>
                    <a:pt x="1889736" y="3837086"/>
                  </a:lnTo>
                  <a:lnTo>
                    <a:pt x="1899261" y="3837086"/>
                  </a:lnTo>
                  <a:lnTo>
                    <a:pt x="1899261" y="3846671"/>
                  </a:lnTo>
                  <a:close/>
                </a:path>
                <a:path w="9865994" h="3846829">
                  <a:moveTo>
                    <a:pt x="1880211" y="3846671"/>
                  </a:moveTo>
                  <a:lnTo>
                    <a:pt x="1870686" y="3846671"/>
                  </a:lnTo>
                  <a:lnTo>
                    <a:pt x="1870686" y="3837086"/>
                  </a:lnTo>
                  <a:lnTo>
                    <a:pt x="1880211" y="3837086"/>
                  </a:lnTo>
                  <a:lnTo>
                    <a:pt x="1880211" y="3846671"/>
                  </a:lnTo>
                  <a:close/>
                </a:path>
                <a:path w="9865994" h="3846829">
                  <a:moveTo>
                    <a:pt x="1861161" y="3846671"/>
                  </a:moveTo>
                  <a:lnTo>
                    <a:pt x="1851636" y="3846671"/>
                  </a:lnTo>
                  <a:lnTo>
                    <a:pt x="1851636" y="3837086"/>
                  </a:lnTo>
                  <a:lnTo>
                    <a:pt x="1861161" y="3837086"/>
                  </a:lnTo>
                  <a:lnTo>
                    <a:pt x="1861161" y="3846671"/>
                  </a:lnTo>
                  <a:close/>
                </a:path>
                <a:path w="9865994" h="3846829">
                  <a:moveTo>
                    <a:pt x="1842111" y="3846671"/>
                  </a:moveTo>
                  <a:lnTo>
                    <a:pt x="1832586" y="3846671"/>
                  </a:lnTo>
                  <a:lnTo>
                    <a:pt x="1832586" y="3837086"/>
                  </a:lnTo>
                  <a:lnTo>
                    <a:pt x="1842111" y="3837086"/>
                  </a:lnTo>
                  <a:lnTo>
                    <a:pt x="1842111" y="3846671"/>
                  </a:lnTo>
                  <a:close/>
                </a:path>
                <a:path w="9865994" h="3846829">
                  <a:moveTo>
                    <a:pt x="1823061" y="3846671"/>
                  </a:moveTo>
                  <a:lnTo>
                    <a:pt x="1813536" y="3846671"/>
                  </a:lnTo>
                  <a:lnTo>
                    <a:pt x="1813536" y="3837086"/>
                  </a:lnTo>
                  <a:lnTo>
                    <a:pt x="1823061" y="3837086"/>
                  </a:lnTo>
                  <a:lnTo>
                    <a:pt x="1823061" y="3846671"/>
                  </a:lnTo>
                  <a:close/>
                </a:path>
                <a:path w="9865994" h="3846829">
                  <a:moveTo>
                    <a:pt x="1804011" y="3846671"/>
                  </a:moveTo>
                  <a:lnTo>
                    <a:pt x="1794486" y="3846671"/>
                  </a:lnTo>
                  <a:lnTo>
                    <a:pt x="1794486" y="3837086"/>
                  </a:lnTo>
                  <a:lnTo>
                    <a:pt x="1804011" y="3837086"/>
                  </a:lnTo>
                  <a:lnTo>
                    <a:pt x="1804011" y="3846671"/>
                  </a:lnTo>
                  <a:close/>
                </a:path>
                <a:path w="9865994" h="3846829">
                  <a:moveTo>
                    <a:pt x="1784961" y="3846671"/>
                  </a:moveTo>
                  <a:lnTo>
                    <a:pt x="1775436" y="3846671"/>
                  </a:lnTo>
                  <a:lnTo>
                    <a:pt x="1775436" y="3837086"/>
                  </a:lnTo>
                  <a:lnTo>
                    <a:pt x="1784961" y="3837086"/>
                  </a:lnTo>
                  <a:lnTo>
                    <a:pt x="1784961" y="3846671"/>
                  </a:lnTo>
                  <a:close/>
                </a:path>
                <a:path w="9865994" h="3846829">
                  <a:moveTo>
                    <a:pt x="1765911" y="3846671"/>
                  </a:moveTo>
                  <a:lnTo>
                    <a:pt x="1756386" y="3846671"/>
                  </a:lnTo>
                  <a:lnTo>
                    <a:pt x="1756386" y="3837086"/>
                  </a:lnTo>
                  <a:lnTo>
                    <a:pt x="1765911" y="3837086"/>
                  </a:lnTo>
                  <a:lnTo>
                    <a:pt x="1765911" y="3846671"/>
                  </a:lnTo>
                  <a:close/>
                </a:path>
                <a:path w="9865994" h="3846829">
                  <a:moveTo>
                    <a:pt x="1746861" y="3846671"/>
                  </a:moveTo>
                  <a:lnTo>
                    <a:pt x="1737336" y="3846671"/>
                  </a:lnTo>
                  <a:lnTo>
                    <a:pt x="1737336" y="3837086"/>
                  </a:lnTo>
                  <a:lnTo>
                    <a:pt x="1746861" y="3837086"/>
                  </a:lnTo>
                  <a:lnTo>
                    <a:pt x="1746861" y="3846671"/>
                  </a:lnTo>
                  <a:close/>
                </a:path>
                <a:path w="9865994" h="3846829">
                  <a:moveTo>
                    <a:pt x="1727811" y="3846671"/>
                  </a:moveTo>
                  <a:lnTo>
                    <a:pt x="1718286" y="3846671"/>
                  </a:lnTo>
                  <a:lnTo>
                    <a:pt x="1718286" y="3837086"/>
                  </a:lnTo>
                  <a:lnTo>
                    <a:pt x="1727811" y="3837086"/>
                  </a:lnTo>
                  <a:lnTo>
                    <a:pt x="1727811" y="3846671"/>
                  </a:lnTo>
                  <a:close/>
                </a:path>
                <a:path w="9865994" h="3846829">
                  <a:moveTo>
                    <a:pt x="1708761" y="3846671"/>
                  </a:moveTo>
                  <a:lnTo>
                    <a:pt x="1699236" y="3846671"/>
                  </a:lnTo>
                  <a:lnTo>
                    <a:pt x="1699236" y="3837086"/>
                  </a:lnTo>
                  <a:lnTo>
                    <a:pt x="1708761" y="3837086"/>
                  </a:lnTo>
                  <a:lnTo>
                    <a:pt x="1708761" y="3846671"/>
                  </a:lnTo>
                  <a:close/>
                </a:path>
                <a:path w="9865994" h="3846829">
                  <a:moveTo>
                    <a:pt x="1689711" y="3846671"/>
                  </a:moveTo>
                  <a:lnTo>
                    <a:pt x="1680186" y="3846671"/>
                  </a:lnTo>
                  <a:lnTo>
                    <a:pt x="1680186" y="3837086"/>
                  </a:lnTo>
                  <a:lnTo>
                    <a:pt x="1689711" y="3837086"/>
                  </a:lnTo>
                  <a:lnTo>
                    <a:pt x="1689711" y="3846671"/>
                  </a:lnTo>
                  <a:close/>
                </a:path>
                <a:path w="9865994" h="3846829">
                  <a:moveTo>
                    <a:pt x="1670661" y="3846671"/>
                  </a:moveTo>
                  <a:lnTo>
                    <a:pt x="1661136" y="3846671"/>
                  </a:lnTo>
                  <a:lnTo>
                    <a:pt x="1661136" y="3837086"/>
                  </a:lnTo>
                  <a:lnTo>
                    <a:pt x="1670661" y="3837086"/>
                  </a:lnTo>
                  <a:lnTo>
                    <a:pt x="1670661" y="3846671"/>
                  </a:lnTo>
                  <a:close/>
                </a:path>
                <a:path w="9865994" h="3846829">
                  <a:moveTo>
                    <a:pt x="1651611" y="3846671"/>
                  </a:moveTo>
                  <a:lnTo>
                    <a:pt x="1642086" y="3846671"/>
                  </a:lnTo>
                  <a:lnTo>
                    <a:pt x="1642086" y="3837086"/>
                  </a:lnTo>
                  <a:lnTo>
                    <a:pt x="1651611" y="3837086"/>
                  </a:lnTo>
                  <a:lnTo>
                    <a:pt x="1651611" y="3846671"/>
                  </a:lnTo>
                  <a:close/>
                </a:path>
                <a:path w="9865994" h="3846829">
                  <a:moveTo>
                    <a:pt x="1632561" y="3846671"/>
                  </a:moveTo>
                  <a:lnTo>
                    <a:pt x="1623036" y="3846671"/>
                  </a:lnTo>
                  <a:lnTo>
                    <a:pt x="1623036" y="3837086"/>
                  </a:lnTo>
                  <a:lnTo>
                    <a:pt x="1632561" y="3837086"/>
                  </a:lnTo>
                  <a:lnTo>
                    <a:pt x="1632561" y="3846671"/>
                  </a:lnTo>
                  <a:close/>
                </a:path>
                <a:path w="9865994" h="3846829">
                  <a:moveTo>
                    <a:pt x="1613511" y="3846671"/>
                  </a:moveTo>
                  <a:lnTo>
                    <a:pt x="1603986" y="3846671"/>
                  </a:lnTo>
                  <a:lnTo>
                    <a:pt x="1603986" y="3837086"/>
                  </a:lnTo>
                  <a:lnTo>
                    <a:pt x="1613511" y="3837086"/>
                  </a:lnTo>
                  <a:lnTo>
                    <a:pt x="1613511" y="3846671"/>
                  </a:lnTo>
                  <a:close/>
                </a:path>
                <a:path w="9865994" h="3846829">
                  <a:moveTo>
                    <a:pt x="1594461" y="3846671"/>
                  </a:moveTo>
                  <a:lnTo>
                    <a:pt x="1584936" y="3846671"/>
                  </a:lnTo>
                  <a:lnTo>
                    <a:pt x="1584936" y="3837086"/>
                  </a:lnTo>
                  <a:lnTo>
                    <a:pt x="1594461" y="3837086"/>
                  </a:lnTo>
                  <a:lnTo>
                    <a:pt x="1594461" y="3846671"/>
                  </a:lnTo>
                  <a:close/>
                </a:path>
                <a:path w="9865994" h="3846829">
                  <a:moveTo>
                    <a:pt x="1575411" y="3846671"/>
                  </a:moveTo>
                  <a:lnTo>
                    <a:pt x="1565886" y="3846671"/>
                  </a:lnTo>
                  <a:lnTo>
                    <a:pt x="1565886" y="3837086"/>
                  </a:lnTo>
                  <a:lnTo>
                    <a:pt x="1575411" y="3837086"/>
                  </a:lnTo>
                  <a:lnTo>
                    <a:pt x="1575411" y="3846671"/>
                  </a:lnTo>
                  <a:close/>
                </a:path>
                <a:path w="9865994" h="3846829">
                  <a:moveTo>
                    <a:pt x="1556361" y="3846671"/>
                  </a:moveTo>
                  <a:lnTo>
                    <a:pt x="1546836" y="3846671"/>
                  </a:lnTo>
                  <a:lnTo>
                    <a:pt x="1546836" y="3837086"/>
                  </a:lnTo>
                  <a:lnTo>
                    <a:pt x="1556361" y="3837086"/>
                  </a:lnTo>
                  <a:lnTo>
                    <a:pt x="1556361" y="3846671"/>
                  </a:lnTo>
                  <a:close/>
                </a:path>
                <a:path w="9865994" h="3846829">
                  <a:moveTo>
                    <a:pt x="1537311" y="3846671"/>
                  </a:moveTo>
                  <a:lnTo>
                    <a:pt x="1527786" y="3846671"/>
                  </a:lnTo>
                  <a:lnTo>
                    <a:pt x="1527786" y="3837086"/>
                  </a:lnTo>
                  <a:lnTo>
                    <a:pt x="1537311" y="3837086"/>
                  </a:lnTo>
                  <a:lnTo>
                    <a:pt x="1537311" y="3846671"/>
                  </a:lnTo>
                  <a:close/>
                </a:path>
                <a:path w="9865994" h="3846829">
                  <a:moveTo>
                    <a:pt x="1518261" y="3846671"/>
                  </a:moveTo>
                  <a:lnTo>
                    <a:pt x="1508736" y="3846671"/>
                  </a:lnTo>
                  <a:lnTo>
                    <a:pt x="1508736" y="3837086"/>
                  </a:lnTo>
                  <a:lnTo>
                    <a:pt x="1518261" y="3837086"/>
                  </a:lnTo>
                  <a:lnTo>
                    <a:pt x="1518261" y="3846671"/>
                  </a:lnTo>
                  <a:close/>
                </a:path>
                <a:path w="9865994" h="3846829">
                  <a:moveTo>
                    <a:pt x="1499211" y="3846671"/>
                  </a:moveTo>
                  <a:lnTo>
                    <a:pt x="1489686" y="3846671"/>
                  </a:lnTo>
                  <a:lnTo>
                    <a:pt x="1489686" y="3837086"/>
                  </a:lnTo>
                  <a:lnTo>
                    <a:pt x="1499211" y="3837086"/>
                  </a:lnTo>
                  <a:lnTo>
                    <a:pt x="1499211" y="3846671"/>
                  </a:lnTo>
                  <a:close/>
                </a:path>
                <a:path w="9865994" h="3846829">
                  <a:moveTo>
                    <a:pt x="1480161" y="3846671"/>
                  </a:moveTo>
                  <a:lnTo>
                    <a:pt x="1470636" y="3846671"/>
                  </a:lnTo>
                  <a:lnTo>
                    <a:pt x="1470636" y="3837086"/>
                  </a:lnTo>
                  <a:lnTo>
                    <a:pt x="1480161" y="3837086"/>
                  </a:lnTo>
                  <a:lnTo>
                    <a:pt x="1480161" y="3846671"/>
                  </a:lnTo>
                  <a:close/>
                </a:path>
                <a:path w="9865994" h="3846829">
                  <a:moveTo>
                    <a:pt x="1461111" y="3846671"/>
                  </a:moveTo>
                  <a:lnTo>
                    <a:pt x="1451586" y="3846671"/>
                  </a:lnTo>
                  <a:lnTo>
                    <a:pt x="1451586" y="3837086"/>
                  </a:lnTo>
                  <a:lnTo>
                    <a:pt x="1461111" y="3837086"/>
                  </a:lnTo>
                  <a:lnTo>
                    <a:pt x="1461111" y="3846671"/>
                  </a:lnTo>
                  <a:close/>
                </a:path>
                <a:path w="9865994" h="3846829">
                  <a:moveTo>
                    <a:pt x="1442061" y="3846671"/>
                  </a:moveTo>
                  <a:lnTo>
                    <a:pt x="1432536" y="3846671"/>
                  </a:lnTo>
                  <a:lnTo>
                    <a:pt x="1432536" y="3837086"/>
                  </a:lnTo>
                  <a:lnTo>
                    <a:pt x="1442061" y="3837086"/>
                  </a:lnTo>
                  <a:lnTo>
                    <a:pt x="1442061" y="3846671"/>
                  </a:lnTo>
                  <a:close/>
                </a:path>
                <a:path w="9865994" h="3846829">
                  <a:moveTo>
                    <a:pt x="1423011" y="3846671"/>
                  </a:moveTo>
                  <a:lnTo>
                    <a:pt x="1413486" y="3846671"/>
                  </a:lnTo>
                  <a:lnTo>
                    <a:pt x="1413486" y="3837086"/>
                  </a:lnTo>
                  <a:lnTo>
                    <a:pt x="1423011" y="3837086"/>
                  </a:lnTo>
                  <a:lnTo>
                    <a:pt x="1423011" y="3846671"/>
                  </a:lnTo>
                  <a:close/>
                </a:path>
                <a:path w="9865994" h="3846829">
                  <a:moveTo>
                    <a:pt x="1403961" y="3846671"/>
                  </a:moveTo>
                  <a:lnTo>
                    <a:pt x="1394436" y="3846671"/>
                  </a:lnTo>
                  <a:lnTo>
                    <a:pt x="1394436" y="3837086"/>
                  </a:lnTo>
                  <a:lnTo>
                    <a:pt x="1403961" y="3837086"/>
                  </a:lnTo>
                  <a:lnTo>
                    <a:pt x="1403961" y="3846671"/>
                  </a:lnTo>
                  <a:close/>
                </a:path>
                <a:path w="9865994" h="3846829">
                  <a:moveTo>
                    <a:pt x="1384911" y="3846671"/>
                  </a:moveTo>
                  <a:lnTo>
                    <a:pt x="1375386" y="3846671"/>
                  </a:lnTo>
                  <a:lnTo>
                    <a:pt x="1375386" y="3837086"/>
                  </a:lnTo>
                  <a:lnTo>
                    <a:pt x="1384911" y="3837086"/>
                  </a:lnTo>
                  <a:lnTo>
                    <a:pt x="1384911" y="3846671"/>
                  </a:lnTo>
                  <a:close/>
                </a:path>
                <a:path w="9865994" h="3846829">
                  <a:moveTo>
                    <a:pt x="1365861" y="3846671"/>
                  </a:moveTo>
                  <a:lnTo>
                    <a:pt x="1356336" y="3846671"/>
                  </a:lnTo>
                  <a:lnTo>
                    <a:pt x="1356336" y="3837086"/>
                  </a:lnTo>
                  <a:lnTo>
                    <a:pt x="1365861" y="3837086"/>
                  </a:lnTo>
                  <a:lnTo>
                    <a:pt x="1365861" y="3846671"/>
                  </a:lnTo>
                  <a:close/>
                </a:path>
                <a:path w="9865994" h="3846829">
                  <a:moveTo>
                    <a:pt x="1346811" y="3846671"/>
                  </a:moveTo>
                  <a:lnTo>
                    <a:pt x="1337286" y="3846671"/>
                  </a:lnTo>
                  <a:lnTo>
                    <a:pt x="1337286" y="3837086"/>
                  </a:lnTo>
                  <a:lnTo>
                    <a:pt x="1346811" y="3837086"/>
                  </a:lnTo>
                  <a:lnTo>
                    <a:pt x="1346811" y="3846671"/>
                  </a:lnTo>
                  <a:close/>
                </a:path>
                <a:path w="9865994" h="3846829">
                  <a:moveTo>
                    <a:pt x="1327761" y="3846671"/>
                  </a:moveTo>
                  <a:lnTo>
                    <a:pt x="1318236" y="3846671"/>
                  </a:lnTo>
                  <a:lnTo>
                    <a:pt x="1318236" y="3837086"/>
                  </a:lnTo>
                  <a:lnTo>
                    <a:pt x="1327761" y="3837086"/>
                  </a:lnTo>
                  <a:lnTo>
                    <a:pt x="1327761" y="3846671"/>
                  </a:lnTo>
                  <a:close/>
                </a:path>
                <a:path w="9865994" h="3846829">
                  <a:moveTo>
                    <a:pt x="1308711" y="3846671"/>
                  </a:moveTo>
                  <a:lnTo>
                    <a:pt x="1299186" y="3846671"/>
                  </a:lnTo>
                  <a:lnTo>
                    <a:pt x="1299186" y="3837086"/>
                  </a:lnTo>
                  <a:lnTo>
                    <a:pt x="1308711" y="3837086"/>
                  </a:lnTo>
                  <a:lnTo>
                    <a:pt x="1308711" y="3846671"/>
                  </a:lnTo>
                  <a:close/>
                </a:path>
                <a:path w="9865994" h="3846829">
                  <a:moveTo>
                    <a:pt x="1289661" y="3846671"/>
                  </a:moveTo>
                  <a:lnTo>
                    <a:pt x="1280136" y="3846671"/>
                  </a:lnTo>
                  <a:lnTo>
                    <a:pt x="1280136" y="3837086"/>
                  </a:lnTo>
                  <a:lnTo>
                    <a:pt x="1289661" y="3837086"/>
                  </a:lnTo>
                  <a:lnTo>
                    <a:pt x="1289661" y="3846671"/>
                  </a:lnTo>
                  <a:close/>
                </a:path>
                <a:path w="9865994" h="3846829">
                  <a:moveTo>
                    <a:pt x="1270611" y="3846671"/>
                  </a:moveTo>
                  <a:lnTo>
                    <a:pt x="1261086" y="3846671"/>
                  </a:lnTo>
                  <a:lnTo>
                    <a:pt x="1261086" y="3837086"/>
                  </a:lnTo>
                  <a:lnTo>
                    <a:pt x="1270611" y="3837086"/>
                  </a:lnTo>
                  <a:lnTo>
                    <a:pt x="1270611" y="3846671"/>
                  </a:lnTo>
                  <a:close/>
                </a:path>
                <a:path w="9865994" h="3846829">
                  <a:moveTo>
                    <a:pt x="1251561" y="3846671"/>
                  </a:moveTo>
                  <a:lnTo>
                    <a:pt x="1242036" y="3846671"/>
                  </a:lnTo>
                  <a:lnTo>
                    <a:pt x="1242036" y="3837086"/>
                  </a:lnTo>
                  <a:lnTo>
                    <a:pt x="1251561" y="3837086"/>
                  </a:lnTo>
                  <a:lnTo>
                    <a:pt x="1251561" y="3846671"/>
                  </a:lnTo>
                  <a:close/>
                </a:path>
                <a:path w="9865994" h="3846829">
                  <a:moveTo>
                    <a:pt x="1232511" y="3846671"/>
                  </a:moveTo>
                  <a:lnTo>
                    <a:pt x="1222986" y="3846671"/>
                  </a:lnTo>
                  <a:lnTo>
                    <a:pt x="1222986" y="3837086"/>
                  </a:lnTo>
                  <a:lnTo>
                    <a:pt x="1232511" y="3837086"/>
                  </a:lnTo>
                  <a:lnTo>
                    <a:pt x="1232511" y="3846671"/>
                  </a:lnTo>
                  <a:close/>
                </a:path>
                <a:path w="9865994" h="3846829">
                  <a:moveTo>
                    <a:pt x="1213461" y="3846671"/>
                  </a:moveTo>
                  <a:lnTo>
                    <a:pt x="1203936" y="3846671"/>
                  </a:lnTo>
                  <a:lnTo>
                    <a:pt x="1203936" y="3837086"/>
                  </a:lnTo>
                  <a:lnTo>
                    <a:pt x="1213461" y="3837086"/>
                  </a:lnTo>
                  <a:lnTo>
                    <a:pt x="1213461" y="3846671"/>
                  </a:lnTo>
                  <a:close/>
                </a:path>
                <a:path w="9865994" h="3846829">
                  <a:moveTo>
                    <a:pt x="1194411" y="3846671"/>
                  </a:moveTo>
                  <a:lnTo>
                    <a:pt x="1184886" y="3846671"/>
                  </a:lnTo>
                  <a:lnTo>
                    <a:pt x="1184886" y="3837086"/>
                  </a:lnTo>
                  <a:lnTo>
                    <a:pt x="1194411" y="3837086"/>
                  </a:lnTo>
                  <a:lnTo>
                    <a:pt x="1194411" y="3846671"/>
                  </a:lnTo>
                  <a:close/>
                </a:path>
                <a:path w="9865994" h="3846829">
                  <a:moveTo>
                    <a:pt x="1175361" y="3846671"/>
                  </a:moveTo>
                  <a:lnTo>
                    <a:pt x="1165836" y="3846671"/>
                  </a:lnTo>
                  <a:lnTo>
                    <a:pt x="1165836" y="3837086"/>
                  </a:lnTo>
                  <a:lnTo>
                    <a:pt x="1175361" y="3837086"/>
                  </a:lnTo>
                  <a:lnTo>
                    <a:pt x="1175361" y="3846671"/>
                  </a:lnTo>
                  <a:close/>
                </a:path>
                <a:path w="9865994" h="3846829">
                  <a:moveTo>
                    <a:pt x="1156311" y="3846671"/>
                  </a:moveTo>
                  <a:lnTo>
                    <a:pt x="1146786" y="3846671"/>
                  </a:lnTo>
                  <a:lnTo>
                    <a:pt x="1146786" y="3837086"/>
                  </a:lnTo>
                  <a:lnTo>
                    <a:pt x="1156311" y="3837086"/>
                  </a:lnTo>
                  <a:lnTo>
                    <a:pt x="1156311" y="3846671"/>
                  </a:lnTo>
                  <a:close/>
                </a:path>
                <a:path w="9865994" h="3846829">
                  <a:moveTo>
                    <a:pt x="1137261" y="3846671"/>
                  </a:moveTo>
                  <a:lnTo>
                    <a:pt x="1127736" y="3846671"/>
                  </a:lnTo>
                  <a:lnTo>
                    <a:pt x="1127736" y="3837086"/>
                  </a:lnTo>
                  <a:lnTo>
                    <a:pt x="1137261" y="3837086"/>
                  </a:lnTo>
                  <a:lnTo>
                    <a:pt x="1137261" y="3846671"/>
                  </a:lnTo>
                  <a:close/>
                </a:path>
                <a:path w="9865994" h="3846829">
                  <a:moveTo>
                    <a:pt x="1118211" y="3846671"/>
                  </a:moveTo>
                  <a:lnTo>
                    <a:pt x="1108686" y="3846671"/>
                  </a:lnTo>
                  <a:lnTo>
                    <a:pt x="1108686" y="3837086"/>
                  </a:lnTo>
                  <a:lnTo>
                    <a:pt x="1118211" y="3837086"/>
                  </a:lnTo>
                  <a:lnTo>
                    <a:pt x="1118211" y="3846671"/>
                  </a:lnTo>
                  <a:close/>
                </a:path>
                <a:path w="9865994" h="3846829">
                  <a:moveTo>
                    <a:pt x="1099161" y="3846671"/>
                  </a:moveTo>
                  <a:lnTo>
                    <a:pt x="1089636" y="3846671"/>
                  </a:lnTo>
                  <a:lnTo>
                    <a:pt x="1089636" y="3837086"/>
                  </a:lnTo>
                  <a:lnTo>
                    <a:pt x="1099161" y="3837086"/>
                  </a:lnTo>
                  <a:lnTo>
                    <a:pt x="1099161" y="3846671"/>
                  </a:lnTo>
                  <a:close/>
                </a:path>
                <a:path w="9865994" h="3846829">
                  <a:moveTo>
                    <a:pt x="1080111" y="3846671"/>
                  </a:moveTo>
                  <a:lnTo>
                    <a:pt x="1070586" y="3846671"/>
                  </a:lnTo>
                  <a:lnTo>
                    <a:pt x="1070586" y="3837086"/>
                  </a:lnTo>
                  <a:lnTo>
                    <a:pt x="1080111" y="3837086"/>
                  </a:lnTo>
                  <a:lnTo>
                    <a:pt x="1080111" y="3846671"/>
                  </a:lnTo>
                  <a:close/>
                </a:path>
                <a:path w="9865994" h="3846829">
                  <a:moveTo>
                    <a:pt x="1061061" y="3846671"/>
                  </a:moveTo>
                  <a:lnTo>
                    <a:pt x="1051536" y="3846671"/>
                  </a:lnTo>
                  <a:lnTo>
                    <a:pt x="1051536" y="3837086"/>
                  </a:lnTo>
                  <a:lnTo>
                    <a:pt x="1061061" y="3837086"/>
                  </a:lnTo>
                  <a:lnTo>
                    <a:pt x="1061061" y="3846671"/>
                  </a:lnTo>
                  <a:close/>
                </a:path>
                <a:path w="9865994" h="3846829">
                  <a:moveTo>
                    <a:pt x="1042011" y="3846671"/>
                  </a:moveTo>
                  <a:lnTo>
                    <a:pt x="1032486" y="3846671"/>
                  </a:lnTo>
                  <a:lnTo>
                    <a:pt x="1032486" y="3837086"/>
                  </a:lnTo>
                  <a:lnTo>
                    <a:pt x="1042011" y="3837086"/>
                  </a:lnTo>
                  <a:lnTo>
                    <a:pt x="1042011" y="3846671"/>
                  </a:lnTo>
                  <a:close/>
                </a:path>
                <a:path w="9865994" h="3846829">
                  <a:moveTo>
                    <a:pt x="1022961" y="3846671"/>
                  </a:moveTo>
                  <a:lnTo>
                    <a:pt x="1013436" y="3846671"/>
                  </a:lnTo>
                  <a:lnTo>
                    <a:pt x="1013436" y="3837086"/>
                  </a:lnTo>
                  <a:lnTo>
                    <a:pt x="1022961" y="3837086"/>
                  </a:lnTo>
                  <a:lnTo>
                    <a:pt x="1022961" y="3846671"/>
                  </a:lnTo>
                  <a:close/>
                </a:path>
                <a:path w="9865994" h="3846829">
                  <a:moveTo>
                    <a:pt x="1003911" y="3846671"/>
                  </a:moveTo>
                  <a:lnTo>
                    <a:pt x="994386" y="3846671"/>
                  </a:lnTo>
                  <a:lnTo>
                    <a:pt x="994386" y="3837086"/>
                  </a:lnTo>
                  <a:lnTo>
                    <a:pt x="1003911" y="3837086"/>
                  </a:lnTo>
                  <a:lnTo>
                    <a:pt x="1003911" y="3846671"/>
                  </a:lnTo>
                  <a:close/>
                </a:path>
                <a:path w="9865994" h="3846829">
                  <a:moveTo>
                    <a:pt x="984861" y="3846671"/>
                  </a:moveTo>
                  <a:lnTo>
                    <a:pt x="975336" y="3846671"/>
                  </a:lnTo>
                  <a:lnTo>
                    <a:pt x="975336" y="3837086"/>
                  </a:lnTo>
                  <a:lnTo>
                    <a:pt x="984861" y="3837086"/>
                  </a:lnTo>
                  <a:lnTo>
                    <a:pt x="984861" y="3846671"/>
                  </a:lnTo>
                  <a:close/>
                </a:path>
                <a:path w="9865994" h="3846829">
                  <a:moveTo>
                    <a:pt x="965811" y="3846671"/>
                  </a:moveTo>
                  <a:lnTo>
                    <a:pt x="956286" y="3846671"/>
                  </a:lnTo>
                  <a:lnTo>
                    <a:pt x="956286" y="3837086"/>
                  </a:lnTo>
                  <a:lnTo>
                    <a:pt x="965811" y="3837086"/>
                  </a:lnTo>
                  <a:lnTo>
                    <a:pt x="965811" y="3846671"/>
                  </a:lnTo>
                  <a:close/>
                </a:path>
                <a:path w="9865994" h="3846829">
                  <a:moveTo>
                    <a:pt x="946761" y="3846671"/>
                  </a:moveTo>
                  <a:lnTo>
                    <a:pt x="937236" y="3846671"/>
                  </a:lnTo>
                  <a:lnTo>
                    <a:pt x="937236" y="3837086"/>
                  </a:lnTo>
                  <a:lnTo>
                    <a:pt x="946761" y="3837086"/>
                  </a:lnTo>
                  <a:lnTo>
                    <a:pt x="946761" y="3846671"/>
                  </a:lnTo>
                  <a:close/>
                </a:path>
                <a:path w="9865994" h="3846829">
                  <a:moveTo>
                    <a:pt x="927711" y="3846671"/>
                  </a:moveTo>
                  <a:lnTo>
                    <a:pt x="918186" y="3846671"/>
                  </a:lnTo>
                  <a:lnTo>
                    <a:pt x="918186" y="3837086"/>
                  </a:lnTo>
                  <a:lnTo>
                    <a:pt x="927711" y="3837086"/>
                  </a:lnTo>
                  <a:lnTo>
                    <a:pt x="927711" y="3846671"/>
                  </a:lnTo>
                  <a:close/>
                </a:path>
                <a:path w="9865994" h="3846829">
                  <a:moveTo>
                    <a:pt x="908661" y="3846671"/>
                  </a:moveTo>
                  <a:lnTo>
                    <a:pt x="899136" y="3846671"/>
                  </a:lnTo>
                  <a:lnTo>
                    <a:pt x="899136" y="3837086"/>
                  </a:lnTo>
                  <a:lnTo>
                    <a:pt x="908661" y="3837086"/>
                  </a:lnTo>
                  <a:lnTo>
                    <a:pt x="908661" y="3846671"/>
                  </a:lnTo>
                  <a:close/>
                </a:path>
                <a:path w="9865994" h="3846829">
                  <a:moveTo>
                    <a:pt x="889611" y="3846671"/>
                  </a:moveTo>
                  <a:lnTo>
                    <a:pt x="880086" y="3846671"/>
                  </a:lnTo>
                  <a:lnTo>
                    <a:pt x="880086" y="3837086"/>
                  </a:lnTo>
                  <a:lnTo>
                    <a:pt x="889611" y="3837086"/>
                  </a:lnTo>
                  <a:lnTo>
                    <a:pt x="889611" y="3846671"/>
                  </a:lnTo>
                  <a:close/>
                </a:path>
                <a:path w="9865994" h="3846829">
                  <a:moveTo>
                    <a:pt x="870561" y="3846671"/>
                  </a:moveTo>
                  <a:lnTo>
                    <a:pt x="861036" y="3846671"/>
                  </a:lnTo>
                  <a:lnTo>
                    <a:pt x="861036" y="3837086"/>
                  </a:lnTo>
                  <a:lnTo>
                    <a:pt x="870561" y="3837086"/>
                  </a:lnTo>
                  <a:lnTo>
                    <a:pt x="870561" y="3846671"/>
                  </a:lnTo>
                  <a:close/>
                </a:path>
                <a:path w="9865994" h="3846829">
                  <a:moveTo>
                    <a:pt x="851511" y="3846671"/>
                  </a:moveTo>
                  <a:lnTo>
                    <a:pt x="841986" y="3846671"/>
                  </a:lnTo>
                  <a:lnTo>
                    <a:pt x="841986" y="3837086"/>
                  </a:lnTo>
                  <a:lnTo>
                    <a:pt x="851511" y="3837086"/>
                  </a:lnTo>
                  <a:lnTo>
                    <a:pt x="851511" y="3846671"/>
                  </a:lnTo>
                  <a:close/>
                </a:path>
                <a:path w="9865994" h="3846829">
                  <a:moveTo>
                    <a:pt x="832461" y="3846671"/>
                  </a:moveTo>
                  <a:lnTo>
                    <a:pt x="822936" y="3846671"/>
                  </a:lnTo>
                  <a:lnTo>
                    <a:pt x="822936" y="3837086"/>
                  </a:lnTo>
                  <a:lnTo>
                    <a:pt x="832461" y="3837086"/>
                  </a:lnTo>
                  <a:lnTo>
                    <a:pt x="832461" y="3846671"/>
                  </a:lnTo>
                  <a:close/>
                </a:path>
                <a:path w="9865994" h="3846829">
                  <a:moveTo>
                    <a:pt x="813411" y="3846671"/>
                  </a:moveTo>
                  <a:lnTo>
                    <a:pt x="803886" y="3846671"/>
                  </a:lnTo>
                  <a:lnTo>
                    <a:pt x="803886" y="3837086"/>
                  </a:lnTo>
                  <a:lnTo>
                    <a:pt x="813411" y="3837086"/>
                  </a:lnTo>
                  <a:lnTo>
                    <a:pt x="813411" y="3846671"/>
                  </a:lnTo>
                  <a:close/>
                </a:path>
                <a:path w="9865994" h="3846829">
                  <a:moveTo>
                    <a:pt x="794361" y="3846671"/>
                  </a:moveTo>
                  <a:lnTo>
                    <a:pt x="784836" y="3846671"/>
                  </a:lnTo>
                  <a:lnTo>
                    <a:pt x="784836" y="3837086"/>
                  </a:lnTo>
                  <a:lnTo>
                    <a:pt x="794361" y="3837086"/>
                  </a:lnTo>
                  <a:lnTo>
                    <a:pt x="794361" y="3846671"/>
                  </a:lnTo>
                  <a:close/>
                </a:path>
                <a:path w="9865994" h="3846829">
                  <a:moveTo>
                    <a:pt x="775311" y="3846671"/>
                  </a:moveTo>
                  <a:lnTo>
                    <a:pt x="765786" y="3846671"/>
                  </a:lnTo>
                  <a:lnTo>
                    <a:pt x="765786" y="3837086"/>
                  </a:lnTo>
                  <a:lnTo>
                    <a:pt x="775311" y="3837086"/>
                  </a:lnTo>
                  <a:lnTo>
                    <a:pt x="775311" y="3846671"/>
                  </a:lnTo>
                  <a:close/>
                </a:path>
                <a:path w="9865994" h="3846829">
                  <a:moveTo>
                    <a:pt x="756261" y="3846671"/>
                  </a:moveTo>
                  <a:lnTo>
                    <a:pt x="746736" y="3846671"/>
                  </a:lnTo>
                  <a:lnTo>
                    <a:pt x="746736" y="3837086"/>
                  </a:lnTo>
                  <a:lnTo>
                    <a:pt x="756261" y="3837086"/>
                  </a:lnTo>
                  <a:lnTo>
                    <a:pt x="756261" y="3846671"/>
                  </a:lnTo>
                  <a:close/>
                </a:path>
                <a:path w="9865994" h="3846829">
                  <a:moveTo>
                    <a:pt x="737211" y="3846671"/>
                  </a:moveTo>
                  <a:lnTo>
                    <a:pt x="727686" y="3846671"/>
                  </a:lnTo>
                  <a:lnTo>
                    <a:pt x="727686" y="3837086"/>
                  </a:lnTo>
                  <a:lnTo>
                    <a:pt x="737211" y="3837086"/>
                  </a:lnTo>
                  <a:lnTo>
                    <a:pt x="737211" y="3846671"/>
                  </a:lnTo>
                  <a:close/>
                </a:path>
                <a:path w="9865994" h="3846829">
                  <a:moveTo>
                    <a:pt x="718161" y="3846671"/>
                  </a:moveTo>
                  <a:lnTo>
                    <a:pt x="708636" y="3846671"/>
                  </a:lnTo>
                  <a:lnTo>
                    <a:pt x="708636" y="3837086"/>
                  </a:lnTo>
                  <a:lnTo>
                    <a:pt x="718161" y="3837086"/>
                  </a:lnTo>
                  <a:lnTo>
                    <a:pt x="718161" y="3846671"/>
                  </a:lnTo>
                  <a:close/>
                </a:path>
                <a:path w="9865994" h="3846829">
                  <a:moveTo>
                    <a:pt x="699111" y="3846671"/>
                  </a:moveTo>
                  <a:lnTo>
                    <a:pt x="689586" y="3846671"/>
                  </a:lnTo>
                  <a:lnTo>
                    <a:pt x="689586" y="3837086"/>
                  </a:lnTo>
                  <a:lnTo>
                    <a:pt x="699111" y="3837086"/>
                  </a:lnTo>
                  <a:lnTo>
                    <a:pt x="699111" y="3846671"/>
                  </a:lnTo>
                  <a:close/>
                </a:path>
                <a:path w="9865994" h="3846829">
                  <a:moveTo>
                    <a:pt x="680061" y="3846671"/>
                  </a:moveTo>
                  <a:lnTo>
                    <a:pt x="670536" y="3846671"/>
                  </a:lnTo>
                  <a:lnTo>
                    <a:pt x="670536" y="3837086"/>
                  </a:lnTo>
                  <a:lnTo>
                    <a:pt x="680061" y="3837086"/>
                  </a:lnTo>
                  <a:lnTo>
                    <a:pt x="680061" y="3846671"/>
                  </a:lnTo>
                  <a:close/>
                </a:path>
                <a:path w="9865994" h="3846829">
                  <a:moveTo>
                    <a:pt x="661011" y="3846671"/>
                  </a:moveTo>
                  <a:lnTo>
                    <a:pt x="651486" y="3846671"/>
                  </a:lnTo>
                  <a:lnTo>
                    <a:pt x="651486" y="3837086"/>
                  </a:lnTo>
                  <a:lnTo>
                    <a:pt x="661011" y="3837086"/>
                  </a:lnTo>
                  <a:lnTo>
                    <a:pt x="661011" y="3846671"/>
                  </a:lnTo>
                  <a:close/>
                </a:path>
                <a:path w="9865994" h="3846829">
                  <a:moveTo>
                    <a:pt x="641961" y="3846671"/>
                  </a:moveTo>
                  <a:lnTo>
                    <a:pt x="632436" y="3846671"/>
                  </a:lnTo>
                  <a:lnTo>
                    <a:pt x="632436" y="3837086"/>
                  </a:lnTo>
                  <a:lnTo>
                    <a:pt x="641961" y="3837086"/>
                  </a:lnTo>
                  <a:lnTo>
                    <a:pt x="641961" y="3846671"/>
                  </a:lnTo>
                  <a:close/>
                </a:path>
                <a:path w="9865994" h="3846829">
                  <a:moveTo>
                    <a:pt x="622911" y="3846671"/>
                  </a:moveTo>
                  <a:lnTo>
                    <a:pt x="613386" y="3846671"/>
                  </a:lnTo>
                  <a:lnTo>
                    <a:pt x="613386" y="3837086"/>
                  </a:lnTo>
                  <a:lnTo>
                    <a:pt x="622911" y="3837086"/>
                  </a:lnTo>
                  <a:lnTo>
                    <a:pt x="622911" y="3846671"/>
                  </a:lnTo>
                  <a:close/>
                </a:path>
                <a:path w="9865994" h="3846829">
                  <a:moveTo>
                    <a:pt x="603861" y="3846671"/>
                  </a:moveTo>
                  <a:lnTo>
                    <a:pt x="594336" y="3846671"/>
                  </a:lnTo>
                  <a:lnTo>
                    <a:pt x="594336" y="3837086"/>
                  </a:lnTo>
                  <a:lnTo>
                    <a:pt x="603861" y="3837086"/>
                  </a:lnTo>
                  <a:lnTo>
                    <a:pt x="603861" y="3846671"/>
                  </a:lnTo>
                  <a:close/>
                </a:path>
                <a:path w="9865994" h="3846829">
                  <a:moveTo>
                    <a:pt x="584811" y="3846671"/>
                  </a:moveTo>
                  <a:lnTo>
                    <a:pt x="575286" y="3846671"/>
                  </a:lnTo>
                  <a:lnTo>
                    <a:pt x="575286" y="3837086"/>
                  </a:lnTo>
                  <a:lnTo>
                    <a:pt x="584811" y="3837086"/>
                  </a:lnTo>
                  <a:lnTo>
                    <a:pt x="584811" y="3846671"/>
                  </a:lnTo>
                  <a:close/>
                </a:path>
                <a:path w="9865994" h="3846829">
                  <a:moveTo>
                    <a:pt x="565761" y="3846671"/>
                  </a:moveTo>
                  <a:lnTo>
                    <a:pt x="556236" y="3846671"/>
                  </a:lnTo>
                  <a:lnTo>
                    <a:pt x="556236" y="3837086"/>
                  </a:lnTo>
                  <a:lnTo>
                    <a:pt x="565761" y="3837086"/>
                  </a:lnTo>
                  <a:lnTo>
                    <a:pt x="565761" y="3846671"/>
                  </a:lnTo>
                  <a:close/>
                </a:path>
                <a:path w="9865994" h="3846829">
                  <a:moveTo>
                    <a:pt x="546711" y="3846671"/>
                  </a:moveTo>
                  <a:lnTo>
                    <a:pt x="537186" y="3846671"/>
                  </a:lnTo>
                  <a:lnTo>
                    <a:pt x="537186" y="3837086"/>
                  </a:lnTo>
                  <a:lnTo>
                    <a:pt x="546711" y="3837086"/>
                  </a:lnTo>
                  <a:lnTo>
                    <a:pt x="546711" y="3846671"/>
                  </a:lnTo>
                  <a:close/>
                </a:path>
                <a:path w="9865994" h="3846829">
                  <a:moveTo>
                    <a:pt x="527661" y="3846671"/>
                  </a:moveTo>
                  <a:lnTo>
                    <a:pt x="518136" y="3846671"/>
                  </a:lnTo>
                  <a:lnTo>
                    <a:pt x="518136" y="3837086"/>
                  </a:lnTo>
                  <a:lnTo>
                    <a:pt x="527661" y="3837086"/>
                  </a:lnTo>
                  <a:lnTo>
                    <a:pt x="527661" y="3846671"/>
                  </a:lnTo>
                  <a:close/>
                </a:path>
                <a:path w="9865994" h="3846829">
                  <a:moveTo>
                    <a:pt x="508611" y="3846671"/>
                  </a:moveTo>
                  <a:lnTo>
                    <a:pt x="499086" y="3846671"/>
                  </a:lnTo>
                  <a:lnTo>
                    <a:pt x="499086" y="3837086"/>
                  </a:lnTo>
                  <a:lnTo>
                    <a:pt x="508611" y="3837086"/>
                  </a:lnTo>
                  <a:lnTo>
                    <a:pt x="508611" y="3846671"/>
                  </a:lnTo>
                  <a:close/>
                </a:path>
                <a:path w="9865994" h="3846829">
                  <a:moveTo>
                    <a:pt x="489561" y="3846671"/>
                  </a:moveTo>
                  <a:lnTo>
                    <a:pt x="480036" y="3846671"/>
                  </a:lnTo>
                  <a:lnTo>
                    <a:pt x="480036" y="3837086"/>
                  </a:lnTo>
                  <a:lnTo>
                    <a:pt x="489561" y="3837086"/>
                  </a:lnTo>
                  <a:lnTo>
                    <a:pt x="489561" y="3846671"/>
                  </a:lnTo>
                  <a:close/>
                </a:path>
                <a:path w="9865994" h="3846829">
                  <a:moveTo>
                    <a:pt x="470511" y="3846671"/>
                  </a:moveTo>
                  <a:lnTo>
                    <a:pt x="460986" y="3846671"/>
                  </a:lnTo>
                  <a:lnTo>
                    <a:pt x="460986" y="3837086"/>
                  </a:lnTo>
                  <a:lnTo>
                    <a:pt x="470511" y="3837086"/>
                  </a:lnTo>
                  <a:lnTo>
                    <a:pt x="470511" y="3846671"/>
                  </a:lnTo>
                  <a:close/>
                </a:path>
                <a:path w="9865994" h="3846829">
                  <a:moveTo>
                    <a:pt x="451461" y="3846671"/>
                  </a:moveTo>
                  <a:lnTo>
                    <a:pt x="441936" y="3846671"/>
                  </a:lnTo>
                  <a:lnTo>
                    <a:pt x="441936" y="3837086"/>
                  </a:lnTo>
                  <a:lnTo>
                    <a:pt x="451461" y="3837086"/>
                  </a:lnTo>
                  <a:lnTo>
                    <a:pt x="451461" y="3846671"/>
                  </a:lnTo>
                  <a:close/>
                </a:path>
                <a:path w="9865994" h="3846829">
                  <a:moveTo>
                    <a:pt x="432411" y="3846671"/>
                  </a:moveTo>
                  <a:lnTo>
                    <a:pt x="422886" y="3846671"/>
                  </a:lnTo>
                  <a:lnTo>
                    <a:pt x="422886" y="3837086"/>
                  </a:lnTo>
                  <a:lnTo>
                    <a:pt x="432411" y="3837086"/>
                  </a:lnTo>
                  <a:lnTo>
                    <a:pt x="432411" y="3846671"/>
                  </a:lnTo>
                  <a:close/>
                </a:path>
                <a:path w="9865994" h="3846829">
                  <a:moveTo>
                    <a:pt x="413361" y="3846671"/>
                  </a:moveTo>
                  <a:lnTo>
                    <a:pt x="403836" y="3846671"/>
                  </a:lnTo>
                  <a:lnTo>
                    <a:pt x="403836" y="3837086"/>
                  </a:lnTo>
                  <a:lnTo>
                    <a:pt x="413361" y="3837086"/>
                  </a:lnTo>
                  <a:lnTo>
                    <a:pt x="413361" y="3846671"/>
                  </a:lnTo>
                  <a:close/>
                </a:path>
                <a:path w="9865994" h="3846829">
                  <a:moveTo>
                    <a:pt x="394311" y="3846671"/>
                  </a:moveTo>
                  <a:lnTo>
                    <a:pt x="384786" y="3846671"/>
                  </a:lnTo>
                  <a:lnTo>
                    <a:pt x="384786" y="3837086"/>
                  </a:lnTo>
                  <a:lnTo>
                    <a:pt x="394311" y="3837086"/>
                  </a:lnTo>
                  <a:lnTo>
                    <a:pt x="394311" y="3846671"/>
                  </a:lnTo>
                  <a:close/>
                </a:path>
                <a:path w="9865994" h="3846829">
                  <a:moveTo>
                    <a:pt x="375261" y="3846671"/>
                  </a:moveTo>
                  <a:lnTo>
                    <a:pt x="365736" y="3846671"/>
                  </a:lnTo>
                  <a:lnTo>
                    <a:pt x="365736" y="3837086"/>
                  </a:lnTo>
                  <a:lnTo>
                    <a:pt x="375261" y="3837086"/>
                  </a:lnTo>
                  <a:lnTo>
                    <a:pt x="375261" y="3846671"/>
                  </a:lnTo>
                  <a:close/>
                </a:path>
                <a:path w="9865994" h="3846829">
                  <a:moveTo>
                    <a:pt x="356211" y="3846671"/>
                  </a:moveTo>
                  <a:lnTo>
                    <a:pt x="346686" y="3846671"/>
                  </a:lnTo>
                  <a:lnTo>
                    <a:pt x="346686" y="3837086"/>
                  </a:lnTo>
                  <a:lnTo>
                    <a:pt x="356211" y="3837086"/>
                  </a:lnTo>
                  <a:lnTo>
                    <a:pt x="356211" y="3846671"/>
                  </a:lnTo>
                  <a:close/>
                </a:path>
                <a:path w="9865994" h="3846829">
                  <a:moveTo>
                    <a:pt x="337161" y="3846671"/>
                  </a:moveTo>
                  <a:lnTo>
                    <a:pt x="327636" y="3846671"/>
                  </a:lnTo>
                  <a:lnTo>
                    <a:pt x="327636" y="3837086"/>
                  </a:lnTo>
                  <a:lnTo>
                    <a:pt x="337161" y="3837086"/>
                  </a:lnTo>
                  <a:lnTo>
                    <a:pt x="337161" y="3846671"/>
                  </a:lnTo>
                  <a:close/>
                </a:path>
                <a:path w="9865994" h="3846829">
                  <a:moveTo>
                    <a:pt x="318111" y="3846671"/>
                  </a:moveTo>
                  <a:lnTo>
                    <a:pt x="308586" y="3846671"/>
                  </a:lnTo>
                  <a:lnTo>
                    <a:pt x="308586" y="3837086"/>
                  </a:lnTo>
                  <a:lnTo>
                    <a:pt x="318111" y="3837086"/>
                  </a:lnTo>
                  <a:lnTo>
                    <a:pt x="318111" y="3846671"/>
                  </a:lnTo>
                  <a:close/>
                </a:path>
                <a:path w="9865994" h="3846829">
                  <a:moveTo>
                    <a:pt x="299061" y="3846671"/>
                  </a:moveTo>
                  <a:lnTo>
                    <a:pt x="289536" y="3846671"/>
                  </a:lnTo>
                  <a:lnTo>
                    <a:pt x="289536" y="3837086"/>
                  </a:lnTo>
                  <a:lnTo>
                    <a:pt x="299061" y="3837086"/>
                  </a:lnTo>
                  <a:lnTo>
                    <a:pt x="299061" y="3846671"/>
                  </a:lnTo>
                  <a:close/>
                </a:path>
                <a:path w="9865994" h="3846829">
                  <a:moveTo>
                    <a:pt x="279967" y="3846213"/>
                  </a:moveTo>
                  <a:lnTo>
                    <a:pt x="270422" y="3845458"/>
                  </a:lnTo>
                  <a:lnTo>
                    <a:pt x="270895" y="3836685"/>
                  </a:lnTo>
                  <a:lnTo>
                    <a:pt x="273980" y="3836852"/>
                  </a:lnTo>
                  <a:lnTo>
                    <a:pt x="277066" y="3836966"/>
                  </a:lnTo>
                  <a:lnTo>
                    <a:pt x="280154" y="3837029"/>
                  </a:lnTo>
                  <a:lnTo>
                    <a:pt x="279967" y="3846213"/>
                  </a:lnTo>
                  <a:close/>
                </a:path>
                <a:path w="9865994" h="3846829">
                  <a:moveTo>
                    <a:pt x="260921" y="3844706"/>
                  </a:moveTo>
                  <a:lnTo>
                    <a:pt x="251439" y="3843955"/>
                  </a:lnTo>
                  <a:lnTo>
                    <a:pt x="252516" y="3835077"/>
                  </a:lnTo>
                  <a:lnTo>
                    <a:pt x="255563" y="3835446"/>
                  </a:lnTo>
                  <a:lnTo>
                    <a:pt x="258618" y="3835765"/>
                  </a:lnTo>
                  <a:lnTo>
                    <a:pt x="261680" y="3836034"/>
                  </a:lnTo>
                  <a:lnTo>
                    <a:pt x="260921" y="3844706"/>
                  </a:lnTo>
                  <a:close/>
                </a:path>
                <a:path w="9865994" h="3846829">
                  <a:moveTo>
                    <a:pt x="241952" y="3843204"/>
                  </a:moveTo>
                  <a:lnTo>
                    <a:pt x="240778" y="3843111"/>
                  </a:lnTo>
                  <a:lnTo>
                    <a:pt x="232680" y="3841161"/>
                  </a:lnTo>
                  <a:lnTo>
                    <a:pt x="234367" y="3832260"/>
                  </a:lnTo>
                  <a:lnTo>
                    <a:pt x="237374" y="3832830"/>
                  </a:lnTo>
                  <a:lnTo>
                    <a:pt x="240388" y="3833349"/>
                  </a:lnTo>
                  <a:lnTo>
                    <a:pt x="243409" y="3833818"/>
                  </a:lnTo>
                  <a:lnTo>
                    <a:pt x="241952" y="3843204"/>
                  </a:lnTo>
                  <a:close/>
                </a:path>
                <a:path w="9865994" h="3846829">
                  <a:moveTo>
                    <a:pt x="223422" y="3838931"/>
                  </a:moveTo>
                  <a:lnTo>
                    <a:pt x="214160" y="3836700"/>
                  </a:lnTo>
                  <a:lnTo>
                    <a:pt x="216362" y="3828221"/>
                  </a:lnTo>
                  <a:lnTo>
                    <a:pt x="219337" y="3828994"/>
                  </a:lnTo>
                  <a:lnTo>
                    <a:pt x="222329" y="3829717"/>
                  </a:lnTo>
                  <a:lnTo>
                    <a:pt x="225337" y="3830392"/>
                  </a:lnTo>
                  <a:lnTo>
                    <a:pt x="223422" y="3838931"/>
                  </a:lnTo>
                  <a:close/>
                </a:path>
                <a:path w="9865994" h="3846829">
                  <a:moveTo>
                    <a:pt x="204897" y="3834469"/>
                  </a:moveTo>
                  <a:lnTo>
                    <a:pt x="197320" y="3832644"/>
                  </a:lnTo>
                  <a:lnTo>
                    <a:pt x="195697" y="3831972"/>
                  </a:lnTo>
                  <a:lnTo>
                    <a:pt x="198680" y="3822993"/>
                  </a:lnTo>
                  <a:lnTo>
                    <a:pt x="201600" y="3823964"/>
                  </a:lnTo>
                  <a:lnTo>
                    <a:pt x="204532" y="3824884"/>
                  </a:lnTo>
                  <a:lnTo>
                    <a:pt x="207474" y="3825754"/>
                  </a:lnTo>
                  <a:lnTo>
                    <a:pt x="204897" y="3834469"/>
                  </a:lnTo>
                  <a:close/>
                </a:path>
                <a:path w="9865994" h="3846829">
                  <a:moveTo>
                    <a:pt x="186890" y="3828324"/>
                  </a:moveTo>
                  <a:lnTo>
                    <a:pt x="178108" y="3824687"/>
                  </a:lnTo>
                  <a:lnTo>
                    <a:pt x="181407" y="3816606"/>
                  </a:lnTo>
                  <a:lnTo>
                    <a:pt x="184248" y="3817766"/>
                  </a:lnTo>
                  <a:lnTo>
                    <a:pt x="187108" y="3818878"/>
                  </a:lnTo>
                  <a:lnTo>
                    <a:pt x="189989" y="3819943"/>
                  </a:lnTo>
                  <a:lnTo>
                    <a:pt x="186890" y="3828324"/>
                  </a:lnTo>
                  <a:close/>
                </a:path>
                <a:path w="9865994" h="3846829">
                  <a:moveTo>
                    <a:pt x="169330" y="3821051"/>
                  </a:moveTo>
                  <a:lnTo>
                    <a:pt x="160534" y="3817407"/>
                  </a:lnTo>
                  <a:lnTo>
                    <a:pt x="164597" y="3809083"/>
                  </a:lnTo>
                  <a:lnTo>
                    <a:pt x="167362" y="3810432"/>
                  </a:lnTo>
                  <a:lnTo>
                    <a:pt x="170143" y="3811733"/>
                  </a:lnTo>
                  <a:lnTo>
                    <a:pt x="172939" y="3812984"/>
                  </a:lnTo>
                  <a:lnTo>
                    <a:pt x="169330" y="3821051"/>
                  </a:lnTo>
                  <a:close/>
                </a:path>
                <a:path w="9865994" h="3846829">
                  <a:moveTo>
                    <a:pt x="152048" y="3813083"/>
                  </a:moveTo>
                  <a:lnTo>
                    <a:pt x="143916" y="3808108"/>
                  </a:lnTo>
                  <a:lnTo>
                    <a:pt x="148312" y="3800447"/>
                  </a:lnTo>
                  <a:lnTo>
                    <a:pt x="150981" y="3801979"/>
                  </a:lnTo>
                  <a:lnTo>
                    <a:pt x="153672" y="3803464"/>
                  </a:lnTo>
                  <a:lnTo>
                    <a:pt x="156385" y="3804902"/>
                  </a:lnTo>
                  <a:lnTo>
                    <a:pt x="152048" y="3813083"/>
                  </a:lnTo>
                  <a:close/>
                </a:path>
                <a:path w="9865994" h="3846829">
                  <a:moveTo>
                    <a:pt x="135791" y="3803138"/>
                  </a:moveTo>
                  <a:lnTo>
                    <a:pt x="127653" y="3798159"/>
                  </a:lnTo>
                  <a:lnTo>
                    <a:pt x="132607" y="3790725"/>
                  </a:lnTo>
                  <a:lnTo>
                    <a:pt x="135167" y="3792430"/>
                  </a:lnTo>
                  <a:lnTo>
                    <a:pt x="137759" y="3794096"/>
                  </a:lnTo>
                  <a:lnTo>
                    <a:pt x="140383" y="3795721"/>
                  </a:lnTo>
                  <a:lnTo>
                    <a:pt x="135791" y="3803138"/>
                  </a:lnTo>
                  <a:close/>
                </a:path>
                <a:path w="9865994" h="3846829">
                  <a:moveTo>
                    <a:pt x="119557" y="3793206"/>
                  </a:moveTo>
                  <a:lnTo>
                    <a:pt x="118010" y="3792259"/>
                  </a:lnTo>
                  <a:lnTo>
                    <a:pt x="112146" y="3787256"/>
                  </a:lnTo>
                  <a:lnTo>
                    <a:pt x="117678" y="3780043"/>
                  </a:lnTo>
                  <a:lnTo>
                    <a:pt x="120107" y="3781906"/>
                  </a:lnTo>
                  <a:lnTo>
                    <a:pt x="122568" y="3783729"/>
                  </a:lnTo>
                  <a:lnTo>
                    <a:pt x="125061" y="3785513"/>
                  </a:lnTo>
                  <a:lnTo>
                    <a:pt x="119557" y="3793206"/>
                  </a:lnTo>
                  <a:close/>
                </a:path>
                <a:path w="9865994" h="3846829">
                  <a:moveTo>
                    <a:pt x="104912" y="3781082"/>
                  </a:moveTo>
                  <a:lnTo>
                    <a:pt x="97668" y="3774901"/>
                  </a:lnTo>
                  <a:lnTo>
                    <a:pt x="103433" y="3768341"/>
                  </a:lnTo>
                  <a:lnTo>
                    <a:pt x="105744" y="3770373"/>
                  </a:lnTo>
                  <a:lnTo>
                    <a:pt x="108089" y="3772365"/>
                  </a:lnTo>
                  <a:lnTo>
                    <a:pt x="110467" y="3774319"/>
                  </a:lnTo>
                  <a:lnTo>
                    <a:pt x="104912" y="3781082"/>
                  </a:lnTo>
                  <a:close/>
                </a:path>
                <a:path w="9865994" h="3846829">
                  <a:moveTo>
                    <a:pt x="90396" y="3768697"/>
                  </a:moveTo>
                  <a:lnTo>
                    <a:pt x="83694" y="3762977"/>
                  </a:lnTo>
                  <a:lnTo>
                    <a:pt x="83169" y="3762363"/>
                  </a:lnTo>
                  <a:lnTo>
                    <a:pt x="89920" y="3755634"/>
                  </a:lnTo>
                  <a:lnTo>
                    <a:pt x="92474" y="3758190"/>
                  </a:lnTo>
                  <a:lnTo>
                    <a:pt x="94513" y="3760168"/>
                  </a:lnTo>
                  <a:lnTo>
                    <a:pt x="96585" y="3762115"/>
                  </a:lnTo>
                  <a:lnTo>
                    <a:pt x="90396" y="3768697"/>
                  </a:lnTo>
                  <a:close/>
                </a:path>
                <a:path w="9865994" h="3846829">
                  <a:moveTo>
                    <a:pt x="76933" y="3755054"/>
                  </a:moveTo>
                  <a:lnTo>
                    <a:pt x="70733" y="3747788"/>
                  </a:lnTo>
                  <a:lnTo>
                    <a:pt x="77309" y="3742072"/>
                  </a:lnTo>
                  <a:lnTo>
                    <a:pt x="79333" y="3744401"/>
                  </a:lnTo>
                  <a:lnTo>
                    <a:pt x="81394" y="3746694"/>
                  </a:lnTo>
                  <a:lnTo>
                    <a:pt x="83495" y="3748953"/>
                  </a:lnTo>
                  <a:lnTo>
                    <a:pt x="76933" y="3755054"/>
                  </a:lnTo>
                  <a:close/>
                </a:path>
                <a:path w="9865994" h="3846829">
                  <a:moveTo>
                    <a:pt x="64554" y="3740547"/>
                  </a:moveTo>
                  <a:lnTo>
                    <a:pt x="58381" y="3733312"/>
                  </a:lnTo>
                  <a:lnTo>
                    <a:pt x="65690" y="3727770"/>
                  </a:lnTo>
                  <a:lnTo>
                    <a:pt x="67547" y="3730218"/>
                  </a:lnTo>
                  <a:lnTo>
                    <a:pt x="69441" y="3732631"/>
                  </a:lnTo>
                  <a:lnTo>
                    <a:pt x="71372" y="3735009"/>
                  </a:lnTo>
                  <a:lnTo>
                    <a:pt x="64554" y="3740547"/>
                  </a:lnTo>
                  <a:close/>
                </a:path>
                <a:path w="9865994" h="3846829">
                  <a:moveTo>
                    <a:pt x="52634" y="3725755"/>
                  </a:moveTo>
                  <a:lnTo>
                    <a:pt x="47677" y="3717653"/>
                  </a:lnTo>
                  <a:lnTo>
                    <a:pt x="55086" y="3712775"/>
                  </a:lnTo>
                  <a:lnTo>
                    <a:pt x="56770" y="3715333"/>
                  </a:lnTo>
                  <a:lnTo>
                    <a:pt x="58496" y="3717861"/>
                  </a:lnTo>
                  <a:lnTo>
                    <a:pt x="60263" y="3720360"/>
                  </a:lnTo>
                  <a:lnTo>
                    <a:pt x="52634" y="3725755"/>
                  </a:lnTo>
                  <a:close/>
                </a:path>
                <a:path w="9865994" h="3846829">
                  <a:moveTo>
                    <a:pt x="42701" y="3709519"/>
                  </a:moveTo>
                  <a:lnTo>
                    <a:pt x="37730" y="3701394"/>
                  </a:lnTo>
                  <a:lnTo>
                    <a:pt x="45451" y="3697020"/>
                  </a:lnTo>
                  <a:lnTo>
                    <a:pt x="46969" y="3699699"/>
                  </a:lnTo>
                  <a:lnTo>
                    <a:pt x="48530" y="3702350"/>
                  </a:lnTo>
                  <a:lnTo>
                    <a:pt x="50134" y="3704973"/>
                  </a:lnTo>
                  <a:lnTo>
                    <a:pt x="42701" y="3709519"/>
                  </a:lnTo>
                  <a:close/>
                </a:path>
                <a:path w="9865994" h="3846829">
                  <a:moveTo>
                    <a:pt x="32753" y="3693259"/>
                  </a:moveTo>
                  <a:lnTo>
                    <a:pt x="31083" y="3690529"/>
                  </a:lnTo>
                  <a:lnTo>
                    <a:pt x="28653" y="3684663"/>
                  </a:lnTo>
                  <a:lnTo>
                    <a:pt x="36907" y="3680689"/>
                  </a:lnTo>
                  <a:lnTo>
                    <a:pt x="38239" y="3683456"/>
                  </a:lnTo>
                  <a:lnTo>
                    <a:pt x="39617" y="3686200"/>
                  </a:lnTo>
                  <a:lnTo>
                    <a:pt x="41041" y="3688923"/>
                  </a:lnTo>
                  <a:lnTo>
                    <a:pt x="32753" y="3693259"/>
                  </a:lnTo>
                  <a:close/>
                </a:path>
                <a:path w="9865994" h="3846829">
                  <a:moveTo>
                    <a:pt x="25011" y="3675871"/>
                  </a:moveTo>
                  <a:lnTo>
                    <a:pt x="21376" y="3667095"/>
                  </a:lnTo>
                  <a:lnTo>
                    <a:pt x="29476" y="3663840"/>
                  </a:lnTo>
                  <a:lnTo>
                    <a:pt x="30621" y="3666690"/>
                  </a:lnTo>
                  <a:lnTo>
                    <a:pt x="31812" y="3669518"/>
                  </a:lnTo>
                  <a:lnTo>
                    <a:pt x="33051" y="3672325"/>
                  </a:lnTo>
                  <a:lnTo>
                    <a:pt x="25011" y="3675871"/>
                  </a:lnTo>
                  <a:close/>
                </a:path>
                <a:path w="9865994" h="3846829">
                  <a:moveTo>
                    <a:pt x="17738" y="3658311"/>
                  </a:moveTo>
                  <a:lnTo>
                    <a:pt x="14087" y="3649498"/>
                  </a:lnTo>
                  <a:lnTo>
                    <a:pt x="23183" y="3646530"/>
                  </a:lnTo>
                  <a:lnTo>
                    <a:pt x="24152" y="3649498"/>
                  </a:lnTo>
                  <a:lnTo>
                    <a:pt x="25137" y="3652355"/>
                  </a:lnTo>
                  <a:lnTo>
                    <a:pt x="26186" y="3655239"/>
                  </a:lnTo>
                  <a:lnTo>
                    <a:pt x="17738" y="3658311"/>
                  </a:lnTo>
                  <a:close/>
                </a:path>
                <a:path w="9865994" h="3846829">
                  <a:moveTo>
                    <a:pt x="11828" y="3640224"/>
                  </a:moveTo>
                  <a:lnTo>
                    <a:pt x="9598" y="3630964"/>
                  </a:lnTo>
                  <a:lnTo>
                    <a:pt x="18052" y="3628818"/>
                  </a:lnTo>
                  <a:lnTo>
                    <a:pt x="18809" y="3631800"/>
                  </a:lnTo>
                  <a:lnTo>
                    <a:pt x="19615" y="3634768"/>
                  </a:lnTo>
                  <a:lnTo>
                    <a:pt x="20471" y="3637720"/>
                  </a:lnTo>
                  <a:lnTo>
                    <a:pt x="11828" y="3640224"/>
                  </a:lnTo>
                  <a:close/>
                </a:path>
                <a:path w="9865994" h="3846829">
                  <a:moveTo>
                    <a:pt x="7367" y="3621700"/>
                  </a:moveTo>
                  <a:lnTo>
                    <a:pt x="5139" y="3612451"/>
                  </a:lnTo>
                  <a:lnTo>
                    <a:pt x="14114" y="3610801"/>
                  </a:lnTo>
                  <a:lnTo>
                    <a:pt x="14669" y="3613820"/>
                  </a:lnTo>
                  <a:lnTo>
                    <a:pt x="15274" y="3616830"/>
                  </a:lnTo>
                  <a:lnTo>
                    <a:pt x="15930" y="3619829"/>
                  </a:lnTo>
                  <a:lnTo>
                    <a:pt x="7367" y="3621700"/>
                  </a:lnTo>
                  <a:close/>
                </a:path>
                <a:path w="9865994" h="3846829">
                  <a:moveTo>
                    <a:pt x="3341" y="3603134"/>
                  </a:moveTo>
                  <a:lnTo>
                    <a:pt x="2590" y="3593650"/>
                  </a:lnTo>
                  <a:lnTo>
                    <a:pt x="11396" y="3592631"/>
                  </a:lnTo>
                  <a:lnTo>
                    <a:pt x="11748" y="3595676"/>
                  </a:lnTo>
                  <a:lnTo>
                    <a:pt x="12151" y="3598715"/>
                  </a:lnTo>
                  <a:lnTo>
                    <a:pt x="12605" y="3601748"/>
                  </a:lnTo>
                  <a:lnTo>
                    <a:pt x="3341" y="3603134"/>
                  </a:lnTo>
                  <a:close/>
                </a:path>
                <a:path w="9865994" h="3846829">
                  <a:moveTo>
                    <a:pt x="1840" y="3584167"/>
                  </a:moveTo>
                  <a:lnTo>
                    <a:pt x="1087" y="3574661"/>
                  </a:lnTo>
                  <a:lnTo>
                    <a:pt x="9888" y="3574235"/>
                  </a:lnTo>
                  <a:lnTo>
                    <a:pt x="10037" y="3577313"/>
                  </a:lnTo>
                  <a:lnTo>
                    <a:pt x="10237" y="3580387"/>
                  </a:lnTo>
                  <a:lnTo>
                    <a:pt x="10489" y="3583458"/>
                  </a:lnTo>
                  <a:lnTo>
                    <a:pt x="1840" y="3584167"/>
                  </a:lnTo>
                  <a:close/>
                </a:path>
                <a:path w="9865994" h="3846829">
                  <a:moveTo>
                    <a:pt x="331" y="3565109"/>
                  </a:moveTo>
                  <a:lnTo>
                    <a:pt x="0" y="3560921"/>
                  </a:lnTo>
                  <a:lnTo>
                    <a:pt x="0" y="3555548"/>
                  </a:lnTo>
                  <a:lnTo>
                    <a:pt x="9564" y="3555548"/>
                  </a:lnTo>
                  <a:lnTo>
                    <a:pt x="9596" y="3565041"/>
                  </a:lnTo>
                  <a:lnTo>
                    <a:pt x="331" y="3565109"/>
                  </a:lnTo>
                  <a:close/>
                </a:path>
                <a:path w="9865994" h="3846829">
                  <a:moveTo>
                    <a:pt x="9564" y="3546023"/>
                  </a:moveTo>
                  <a:lnTo>
                    <a:pt x="0" y="3546023"/>
                  </a:lnTo>
                  <a:lnTo>
                    <a:pt x="0" y="3536498"/>
                  </a:lnTo>
                  <a:lnTo>
                    <a:pt x="9564" y="3536498"/>
                  </a:lnTo>
                  <a:lnTo>
                    <a:pt x="9564" y="3546023"/>
                  </a:lnTo>
                  <a:close/>
                </a:path>
                <a:path w="9865994" h="3846829">
                  <a:moveTo>
                    <a:pt x="9564" y="3526973"/>
                  </a:moveTo>
                  <a:lnTo>
                    <a:pt x="0" y="3526973"/>
                  </a:lnTo>
                  <a:lnTo>
                    <a:pt x="0" y="3517448"/>
                  </a:lnTo>
                  <a:lnTo>
                    <a:pt x="9564" y="3517448"/>
                  </a:lnTo>
                  <a:lnTo>
                    <a:pt x="9564" y="3526973"/>
                  </a:lnTo>
                  <a:close/>
                </a:path>
                <a:path w="9865994" h="3846829">
                  <a:moveTo>
                    <a:pt x="9564" y="3507923"/>
                  </a:moveTo>
                  <a:lnTo>
                    <a:pt x="0" y="3507923"/>
                  </a:lnTo>
                  <a:lnTo>
                    <a:pt x="0" y="3498398"/>
                  </a:lnTo>
                  <a:lnTo>
                    <a:pt x="9564" y="3498398"/>
                  </a:lnTo>
                  <a:lnTo>
                    <a:pt x="9564" y="3507923"/>
                  </a:lnTo>
                  <a:close/>
                </a:path>
                <a:path w="9865994" h="3846829">
                  <a:moveTo>
                    <a:pt x="9564" y="3488873"/>
                  </a:moveTo>
                  <a:lnTo>
                    <a:pt x="0" y="3488873"/>
                  </a:lnTo>
                  <a:lnTo>
                    <a:pt x="0" y="3479348"/>
                  </a:lnTo>
                  <a:lnTo>
                    <a:pt x="9564" y="3479348"/>
                  </a:lnTo>
                  <a:lnTo>
                    <a:pt x="9564" y="3488873"/>
                  </a:lnTo>
                  <a:close/>
                </a:path>
                <a:path w="9865994" h="3846829">
                  <a:moveTo>
                    <a:pt x="9564" y="3469823"/>
                  </a:moveTo>
                  <a:lnTo>
                    <a:pt x="0" y="3469823"/>
                  </a:lnTo>
                  <a:lnTo>
                    <a:pt x="0" y="3460298"/>
                  </a:lnTo>
                  <a:lnTo>
                    <a:pt x="9564" y="3460298"/>
                  </a:lnTo>
                  <a:lnTo>
                    <a:pt x="9564" y="3469823"/>
                  </a:lnTo>
                  <a:close/>
                </a:path>
                <a:path w="9865994" h="3846829">
                  <a:moveTo>
                    <a:pt x="9564" y="3450773"/>
                  </a:moveTo>
                  <a:lnTo>
                    <a:pt x="0" y="3450773"/>
                  </a:lnTo>
                  <a:lnTo>
                    <a:pt x="0" y="3441248"/>
                  </a:lnTo>
                  <a:lnTo>
                    <a:pt x="9564" y="3441248"/>
                  </a:lnTo>
                  <a:lnTo>
                    <a:pt x="9564" y="3450773"/>
                  </a:lnTo>
                  <a:close/>
                </a:path>
                <a:path w="9865994" h="3846829">
                  <a:moveTo>
                    <a:pt x="9564" y="3431723"/>
                  </a:moveTo>
                  <a:lnTo>
                    <a:pt x="0" y="3431723"/>
                  </a:lnTo>
                  <a:lnTo>
                    <a:pt x="0" y="3422198"/>
                  </a:lnTo>
                  <a:lnTo>
                    <a:pt x="9564" y="3422198"/>
                  </a:lnTo>
                  <a:lnTo>
                    <a:pt x="9564" y="3431723"/>
                  </a:lnTo>
                  <a:close/>
                </a:path>
                <a:path w="9865994" h="3846829">
                  <a:moveTo>
                    <a:pt x="9564" y="3412673"/>
                  </a:moveTo>
                  <a:lnTo>
                    <a:pt x="0" y="3412673"/>
                  </a:lnTo>
                  <a:lnTo>
                    <a:pt x="0" y="3403148"/>
                  </a:lnTo>
                  <a:lnTo>
                    <a:pt x="9564" y="3403148"/>
                  </a:lnTo>
                  <a:lnTo>
                    <a:pt x="9564" y="3412673"/>
                  </a:lnTo>
                  <a:close/>
                </a:path>
                <a:path w="9865994" h="3846829">
                  <a:moveTo>
                    <a:pt x="9564" y="3393623"/>
                  </a:moveTo>
                  <a:lnTo>
                    <a:pt x="0" y="3393623"/>
                  </a:lnTo>
                  <a:lnTo>
                    <a:pt x="0" y="3384098"/>
                  </a:lnTo>
                  <a:lnTo>
                    <a:pt x="9564" y="3384098"/>
                  </a:lnTo>
                  <a:lnTo>
                    <a:pt x="9564" y="3393623"/>
                  </a:lnTo>
                  <a:close/>
                </a:path>
                <a:path w="9865994" h="3846829">
                  <a:moveTo>
                    <a:pt x="9564" y="3374573"/>
                  </a:moveTo>
                  <a:lnTo>
                    <a:pt x="0" y="3374573"/>
                  </a:lnTo>
                  <a:lnTo>
                    <a:pt x="0" y="3365048"/>
                  </a:lnTo>
                  <a:lnTo>
                    <a:pt x="9564" y="3365048"/>
                  </a:lnTo>
                  <a:lnTo>
                    <a:pt x="9564" y="3374573"/>
                  </a:lnTo>
                  <a:close/>
                </a:path>
                <a:path w="9865994" h="3846829">
                  <a:moveTo>
                    <a:pt x="9564" y="3355523"/>
                  </a:moveTo>
                  <a:lnTo>
                    <a:pt x="0" y="3355523"/>
                  </a:lnTo>
                  <a:lnTo>
                    <a:pt x="0" y="3345998"/>
                  </a:lnTo>
                  <a:lnTo>
                    <a:pt x="9564" y="3345998"/>
                  </a:lnTo>
                  <a:lnTo>
                    <a:pt x="9564" y="3355523"/>
                  </a:lnTo>
                  <a:close/>
                </a:path>
                <a:path w="9865994" h="3846829">
                  <a:moveTo>
                    <a:pt x="9564" y="3336473"/>
                  </a:moveTo>
                  <a:lnTo>
                    <a:pt x="0" y="3336473"/>
                  </a:lnTo>
                  <a:lnTo>
                    <a:pt x="0" y="3326948"/>
                  </a:lnTo>
                  <a:lnTo>
                    <a:pt x="9564" y="3326948"/>
                  </a:lnTo>
                  <a:lnTo>
                    <a:pt x="9564" y="3336473"/>
                  </a:lnTo>
                  <a:close/>
                </a:path>
                <a:path w="9865994" h="3846829">
                  <a:moveTo>
                    <a:pt x="9564" y="3317423"/>
                  </a:moveTo>
                  <a:lnTo>
                    <a:pt x="0" y="3317423"/>
                  </a:lnTo>
                  <a:lnTo>
                    <a:pt x="0" y="3307898"/>
                  </a:lnTo>
                  <a:lnTo>
                    <a:pt x="9564" y="3307898"/>
                  </a:lnTo>
                  <a:lnTo>
                    <a:pt x="9564" y="3317423"/>
                  </a:lnTo>
                  <a:close/>
                </a:path>
                <a:path w="9865994" h="3846829">
                  <a:moveTo>
                    <a:pt x="9564" y="3298373"/>
                  </a:moveTo>
                  <a:lnTo>
                    <a:pt x="0" y="3298373"/>
                  </a:lnTo>
                  <a:lnTo>
                    <a:pt x="0" y="3288848"/>
                  </a:lnTo>
                  <a:lnTo>
                    <a:pt x="9564" y="3288848"/>
                  </a:lnTo>
                  <a:lnTo>
                    <a:pt x="9564" y="3298373"/>
                  </a:lnTo>
                  <a:close/>
                </a:path>
                <a:path w="9865994" h="3846829">
                  <a:moveTo>
                    <a:pt x="9564" y="3279323"/>
                  </a:moveTo>
                  <a:lnTo>
                    <a:pt x="0" y="3279323"/>
                  </a:lnTo>
                  <a:lnTo>
                    <a:pt x="0" y="3269798"/>
                  </a:lnTo>
                  <a:lnTo>
                    <a:pt x="9564" y="3269798"/>
                  </a:lnTo>
                  <a:lnTo>
                    <a:pt x="9564" y="3279323"/>
                  </a:lnTo>
                  <a:close/>
                </a:path>
                <a:path w="9865994" h="3846829">
                  <a:moveTo>
                    <a:pt x="9564" y="3260273"/>
                  </a:moveTo>
                  <a:lnTo>
                    <a:pt x="0" y="3260273"/>
                  </a:lnTo>
                  <a:lnTo>
                    <a:pt x="0" y="3250748"/>
                  </a:lnTo>
                  <a:lnTo>
                    <a:pt x="9564" y="3250748"/>
                  </a:lnTo>
                  <a:lnTo>
                    <a:pt x="9564" y="3260273"/>
                  </a:lnTo>
                  <a:close/>
                </a:path>
                <a:path w="9865994" h="3846829">
                  <a:moveTo>
                    <a:pt x="9564" y="3241223"/>
                  </a:moveTo>
                  <a:lnTo>
                    <a:pt x="0" y="3241223"/>
                  </a:lnTo>
                  <a:lnTo>
                    <a:pt x="0" y="3231698"/>
                  </a:lnTo>
                  <a:lnTo>
                    <a:pt x="9564" y="3231698"/>
                  </a:lnTo>
                  <a:lnTo>
                    <a:pt x="9564" y="3241223"/>
                  </a:lnTo>
                  <a:close/>
                </a:path>
                <a:path w="9865994" h="3846829">
                  <a:moveTo>
                    <a:pt x="9564" y="3222173"/>
                  </a:moveTo>
                  <a:lnTo>
                    <a:pt x="0" y="3222173"/>
                  </a:lnTo>
                  <a:lnTo>
                    <a:pt x="0" y="3212648"/>
                  </a:lnTo>
                  <a:lnTo>
                    <a:pt x="9564" y="3212648"/>
                  </a:lnTo>
                  <a:lnTo>
                    <a:pt x="9564" y="3222173"/>
                  </a:lnTo>
                  <a:close/>
                </a:path>
                <a:path w="9865994" h="3846829">
                  <a:moveTo>
                    <a:pt x="9564" y="3203123"/>
                  </a:moveTo>
                  <a:lnTo>
                    <a:pt x="0" y="3203123"/>
                  </a:lnTo>
                  <a:lnTo>
                    <a:pt x="0" y="3193598"/>
                  </a:lnTo>
                  <a:lnTo>
                    <a:pt x="9564" y="3193598"/>
                  </a:lnTo>
                  <a:lnTo>
                    <a:pt x="9564" y="3203123"/>
                  </a:lnTo>
                  <a:close/>
                </a:path>
                <a:path w="9865994" h="3846829">
                  <a:moveTo>
                    <a:pt x="9564" y="3184073"/>
                  </a:moveTo>
                  <a:lnTo>
                    <a:pt x="0" y="3184073"/>
                  </a:lnTo>
                  <a:lnTo>
                    <a:pt x="0" y="3174548"/>
                  </a:lnTo>
                  <a:lnTo>
                    <a:pt x="9564" y="3174548"/>
                  </a:lnTo>
                  <a:lnTo>
                    <a:pt x="9564" y="3184073"/>
                  </a:lnTo>
                  <a:close/>
                </a:path>
                <a:path w="9865994" h="3846829">
                  <a:moveTo>
                    <a:pt x="9564" y="3165023"/>
                  </a:moveTo>
                  <a:lnTo>
                    <a:pt x="0" y="3165023"/>
                  </a:lnTo>
                  <a:lnTo>
                    <a:pt x="0" y="3155498"/>
                  </a:lnTo>
                  <a:lnTo>
                    <a:pt x="9564" y="3155498"/>
                  </a:lnTo>
                  <a:lnTo>
                    <a:pt x="9564" y="3165023"/>
                  </a:lnTo>
                  <a:close/>
                </a:path>
                <a:path w="9865994" h="3846829">
                  <a:moveTo>
                    <a:pt x="9564" y="3145973"/>
                  </a:moveTo>
                  <a:lnTo>
                    <a:pt x="0" y="3145973"/>
                  </a:lnTo>
                  <a:lnTo>
                    <a:pt x="0" y="3136448"/>
                  </a:lnTo>
                  <a:lnTo>
                    <a:pt x="9564" y="3136448"/>
                  </a:lnTo>
                  <a:lnTo>
                    <a:pt x="9564" y="3145973"/>
                  </a:lnTo>
                  <a:close/>
                </a:path>
                <a:path w="9865994" h="3846829">
                  <a:moveTo>
                    <a:pt x="9564" y="3126923"/>
                  </a:moveTo>
                  <a:lnTo>
                    <a:pt x="0" y="3126923"/>
                  </a:lnTo>
                  <a:lnTo>
                    <a:pt x="0" y="3117398"/>
                  </a:lnTo>
                  <a:lnTo>
                    <a:pt x="9564" y="3117398"/>
                  </a:lnTo>
                  <a:lnTo>
                    <a:pt x="9564" y="3126923"/>
                  </a:lnTo>
                  <a:close/>
                </a:path>
                <a:path w="9865994" h="3846829">
                  <a:moveTo>
                    <a:pt x="9564" y="3107873"/>
                  </a:moveTo>
                  <a:lnTo>
                    <a:pt x="0" y="3107873"/>
                  </a:lnTo>
                  <a:lnTo>
                    <a:pt x="0" y="3098348"/>
                  </a:lnTo>
                  <a:lnTo>
                    <a:pt x="9564" y="3098348"/>
                  </a:lnTo>
                  <a:lnTo>
                    <a:pt x="9564" y="3107873"/>
                  </a:lnTo>
                  <a:close/>
                </a:path>
                <a:path w="9865994" h="3846829">
                  <a:moveTo>
                    <a:pt x="9564" y="3088823"/>
                  </a:moveTo>
                  <a:lnTo>
                    <a:pt x="0" y="3088823"/>
                  </a:lnTo>
                  <a:lnTo>
                    <a:pt x="0" y="3079298"/>
                  </a:lnTo>
                  <a:lnTo>
                    <a:pt x="9564" y="3079298"/>
                  </a:lnTo>
                  <a:lnTo>
                    <a:pt x="9564" y="3088823"/>
                  </a:lnTo>
                  <a:close/>
                </a:path>
                <a:path w="9865994" h="3846829">
                  <a:moveTo>
                    <a:pt x="9564" y="3069773"/>
                  </a:moveTo>
                  <a:lnTo>
                    <a:pt x="0" y="3069773"/>
                  </a:lnTo>
                  <a:lnTo>
                    <a:pt x="0" y="3060248"/>
                  </a:lnTo>
                  <a:lnTo>
                    <a:pt x="9564" y="3060248"/>
                  </a:lnTo>
                  <a:lnTo>
                    <a:pt x="9564" y="3069773"/>
                  </a:lnTo>
                  <a:close/>
                </a:path>
                <a:path w="9865994" h="3846829">
                  <a:moveTo>
                    <a:pt x="9564" y="3050723"/>
                  </a:moveTo>
                  <a:lnTo>
                    <a:pt x="0" y="3050723"/>
                  </a:lnTo>
                  <a:lnTo>
                    <a:pt x="0" y="3041198"/>
                  </a:lnTo>
                  <a:lnTo>
                    <a:pt x="9564" y="3041198"/>
                  </a:lnTo>
                  <a:lnTo>
                    <a:pt x="9564" y="3050723"/>
                  </a:lnTo>
                  <a:close/>
                </a:path>
                <a:path w="9865994" h="3846829">
                  <a:moveTo>
                    <a:pt x="9564" y="3031673"/>
                  </a:moveTo>
                  <a:lnTo>
                    <a:pt x="0" y="3031673"/>
                  </a:lnTo>
                  <a:lnTo>
                    <a:pt x="0" y="3022148"/>
                  </a:lnTo>
                  <a:lnTo>
                    <a:pt x="9564" y="3022148"/>
                  </a:lnTo>
                  <a:lnTo>
                    <a:pt x="9564" y="3031673"/>
                  </a:lnTo>
                  <a:close/>
                </a:path>
                <a:path w="9865994" h="3846829">
                  <a:moveTo>
                    <a:pt x="9564" y="3012623"/>
                  </a:moveTo>
                  <a:lnTo>
                    <a:pt x="0" y="3012623"/>
                  </a:lnTo>
                  <a:lnTo>
                    <a:pt x="0" y="3003098"/>
                  </a:lnTo>
                  <a:lnTo>
                    <a:pt x="9564" y="3003098"/>
                  </a:lnTo>
                  <a:lnTo>
                    <a:pt x="9564" y="3012623"/>
                  </a:lnTo>
                  <a:close/>
                </a:path>
                <a:path w="9865994" h="3846829">
                  <a:moveTo>
                    <a:pt x="9564" y="2993573"/>
                  </a:moveTo>
                  <a:lnTo>
                    <a:pt x="0" y="2993573"/>
                  </a:lnTo>
                  <a:lnTo>
                    <a:pt x="0" y="2984048"/>
                  </a:lnTo>
                  <a:lnTo>
                    <a:pt x="9564" y="2984048"/>
                  </a:lnTo>
                  <a:lnTo>
                    <a:pt x="9564" y="2993573"/>
                  </a:lnTo>
                  <a:close/>
                </a:path>
                <a:path w="9865994" h="3846829">
                  <a:moveTo>
                    <a:pt x="9564" y="2974523"/>
                  </a:moveTo>
                  <a:lnTo>
                    <a:pt x="0" y="2974523"/>
                  </a:lnTo>
                  <a:lnTo>
                    <a:pt x="0" y="2964998"/>
                  </a:lnTo>
                  <a:lnTo>
                    <a:pt x="9564" y="2964998"/>
                  </a:lnTo>
                  <a:lnTo>
                    <a:pt x="9564" y="2974523"/>
                  </a:lnTo>
                  <a:close/>
                </a:path>
                <a:path w="9865994" h="3846829">
                  <a:moveTo>
                    <a:pt x="9564" y="2955473"/>
                  </a:moveTo>
                  <a:lnTo>
                    <a:pt x="0" y="2955473"/>
                  </a:lnTo>
                  <a:lnTo>
                    <a:pt x="0" y="2945948"/>
                  </a:lnTo>
                  <a:lnTo>
                    <a:pt x="9564" y="2945948"/>
                  </a:lnTo>
                  <a:lnTo>
                    <a:pt x="9564" y="2955473"/>
                  </a:lnTo>
                  <a:close/>
                </a:path>
                <a:path w="9865994" h="3846829">
                  <a:moveTo>
                    <a:pt x="9564" y="2936423"/>
                  </a:moveTo>
                  <a:lnTo>
                    <a:pt x="0" y="2936423"/>
                  </a:lnTo>
                  <a:lnTo>
                    <a:pt x="0" y="2926898"/>
                  </a:lnTo>
                  <a:lnTo>
                    <a:pt x="9564" y="2926898"/>
                  </a:lnTo>
                  <a:lnTo>
                    <a:pt x="9564" y="2936423"/>
                  </a:lnTo>
                  <a:close/>
                </a:path>
                <a:path w="9865994" h="3846829">
                  <a:moveTo>
                    <a:pt x="9564" y="2917373"/>
                  </a:moveTo>
                  <a:lnTo>
                    <a:pt x="0" y="2917373"/>
                  </a:lnTo>
                  <a:lnTo>
                    <a:pt x="0" y="2907848"/>
                  </a:lnTo>
                  <a:lnTo>
                    <a:pt x="9564" y="2907848"/>
                  </a:lnTo>
                  <a:lnTo>
                    <a:pt x="9564" y="2917373"/>
                  </a:lnTo>
                  <a:close/>
                </a:path>
                <a:path w="9865994" h="3846829">
                  <a:moveTo>
                    <a:pt x="9564" y="2898323"/>
                  </a:moveTo>
                  <a:lnTo>
                    <a:pt x="0" y="2898323"/>
                  </a:lnTo>
                  <a:lnTo>
                    <a:pt x="0" y="2888798"/>
                  </a:lnTo>
                  <a:lnTo>
                    <a:pt x="9564" y="2888798"/>
                  </a:lnTo>
                  <a:lnTo>
                    <a:pt x="9564" y="2898323"/>
                  </a:lnTo>
                  <a:close/>
                </a:path>
                <a:path w="9865994" h="3846829">
                  <a:moveTo>
                    <a:pt x="9564" y="2879273"/>
                  </a:moveTo>
                  <a:lnTo>
                    <a:pt x="0" y="2879273"/>
                  </a:lnTo>
                  <a:lnTo>
                    <a:pt x="0" y="2869748"/>
                  </a:lnTo>
                  <a:lnTo>
                    <a:pt x="9564" y="2869748"/>
                  </a:lnTo>
                  <a:lnTo>
                    <a:pt x="9564" y="2879273"/>
                  </a:lnTo>
                  <a:close/>
                </a:path>
                <a:path w="9865994" h="3846829">
                  <a:moveTo>
                    <a:pt x="9564" y="2860223"/>
                  </a:moveTo>
                  <a:lnTo>
                    <a:pt x="0" y="2860223"/>
                  </a:lnTo>
                  <a:lnTo>
                    <a:pt x="0" y="2850698"/>
                  </a:lnTo>
                  <a:lnTo>
                    <a:pt x="9564" y="2850698"/>
                  </a:lnTo>
                  <a:lnTo>
                    <a:pt x="9564" y="2860223"/>
                  </a:lnTo>
                  <a:close/>
                </a:path>
                <a:path w="9865994" h="3846829">
                  <a:moveTo>
                    <a:pt x="9564" y="2841173"/>
                  </a:moveTo>
                  <a:lnTo>
                    <a:pt x="0" y="2841173"/>
                  </a:lnTo>
                  <a:lnTo>
                    <a:pt x="0" y="2831648"/>
                  </a:lnTo>
                  <a:lnTo>
                    <a:pt x="9564" y="2831648"/>
                  </a:lnTo>
                  <a:lnTo>
                    <a:pt x="9564" y="2841173"/>
                  </a:lnTo>
                  <a:close/>
                </a:path>
                <a:path w="9865994" h="3846829">
                  <a:moveTo>
                    <a:pt x="9564" y="2822123"/>
                  </a:moveTo>
                  <a:lnTo>
                    <a:pt x="0" y="2822123"/>
                  </a:lnTo>
                  <a:lnTo>
                    <a:pt x="0" y="2812598"/>
                  </a:lnTo>
                  <a:lnTo>
                    <a:pt x="9564" y="2812598"/>
                  </a:lnTo>
                  <a:lnTo>
                    <a:pt x="9564" y="2822123"/>
                  </a:lnTo>
                  <a:close/>
                </a:path>
                <a:path w="9865994" h="3846829">
                  <a:moveTo>
                    <a:pt x="9564" y="2803073"/>
                  </a:moveTo>
                  <a:lnTo>
                    <a:pt x="0" y="2803073"/>
                  </a:lnTo>
                  <a:lnTo>
                    <a:pt x="0" y="2793548"/>
                  </a:lnTo>
                  <a:lnTo>
                    <a:pt x="9564" y="2793548"/>
                  </a:lnTo>
                  <a:lnTo>
                    <a:pt x="9564" y="2803073"/>
                  </a:lnTo>
                  <a:close/>
                </a:path>
                <a:path w="9865994" h="3846829">
                  <a:moveTo>
                    <a:pt x="9564" y="2784023"/>
                  </a:moveTo>
                  <a:lnTo>
                    <a:pt x="0" y="2784023"/>
                  </a:lnTo>
                  <a:lnTo>
                    <a:pt x="0" y="2774498"/>
                  </a:lnTo>
                  <a:lnTo>
                    <a:pt x="9564" y="2774498"/>
                  </a:lnTo>
                  <a:lnTo>
                    <a:pt x="9564" y="2784023"/>
                  </a:lnTo>
                  <a:close/>
                </a:path>
                <a:path w="9865994" h="3846829">
                  <a:moveTo>
                    <a:pt x="9564" y="2764973"/>
                  </a:moveTo>
                  <a:lnTo>
                    <a:pt x="0" y="2764973"/>
                  </a:lnTo>
                  <a:lnTo>
                    <a:pt x="0" y="2755448"/>
                  </a:lnTo>
                  <a:lnTo>
                    <a:pt x="9564" y="2755448"/>
                  </a:lnTo>
                  <a:lnTo>
                    <a:pt x="9564" y="2764973"/>
                  </a:lnTo>
                  <a:close/>
                </a:path>
                <a:path w="9865994" h="3846829">
                  <a:moveTo>
                    <a:pt x="9564" y="2745923"/>
                  </a:moveTo>
                  <a:lnTo>
                    <a:pt x="0" y="2745923"/>
                  </a:lnTo>
                  <a:lnTo>
                    <a:pt x="0" y="2736398"/>
                  </a:lnTo>
                  <a:lnTo>
                    <a:pt x="9564" y="2736398"/>
                  </a:lnTo>
                  <a:lnTo>
                    <a:pt x="9564" y="2745923"/>
                  </a:lnTo>
                  <a:close/>
                </a:path>
                <a:path w="9865994" h="3846829">
                  <a:moveTo>
                    <a:pt x="9564" y="2726873"/>
                  </a:moveTo>
                  <a:lnTo>
                    <a:pt x="0" y="2726873"/>
                  </a:lnTo>
                  <a:lnTo>
                    <a:pt x="0" y="2717348"/>
                  </a:lnTo>
                  <a:lnTo>
                    <a:pt x="9564" y="2717348"/>
                  </a:lnTo>
                  <a:lnTo>
                    <a:pt x="9564" y="2726873"/>
                  </a:lnTo>
                  <a:close/>
                </a:path>
                <a:path w="9865994" h="3846829">
                  <a:moveTo>
                    <a:pt x="9564" y="2707823"/>
                  </a:moveTo>
                  <a:lnTo>
                    <a:pt x="0" y="2707823"/>
                  </a:lnTo>
                  <a:lnTo>
                    <a:pt x="0" y="2698298"/>
                  </a:lnTo>
                  <a:lnTo>
                    <a:pt x="9564" y="2698298"/>
                  </a:lnTo>
                  <a:lnTo>
                    <a:pt x="9564" y="2707823"/>
                  </a:lnTo>
                  <a:close/>
                </a:path>
                <a:path w="9865994" h="3846829">
                  <a:moveTo>
                    <a:pt x="9564" y="2688773"/>
                  </a:moveTo>
                  <a:lnTo>
                    <a:pt x="0" y="2688773"/>
                  </a:lnTo>
                  <a:lnTo>
                    <a:pt x="0" y="2679248"/>
                  </a:lnTo>
                  <a:lnTo>
                    <a:pt x="9564" y="2679248"/>
                  </a:lnTo>
                  <a:lnTo>
                    <a:pt x="9564" y="2688773"/>
                  </a:lnTo>
                  <a:close/>
                </a:path>
                <a:path w="9865994" h="3846829">
                  <a:moveTo>
                    <a:pt x="9564" y="2669723"/>
                  </a:moveTo>
                  <a:lnTo>
                    <a:pt x="0" y="2669723"/>
                  </a:lnTo>
                  <a:lnTo>
                    <a:pt x="0" y="2660198"/>
                  </a:lnTo>
                  <a:lnTo>
                    <a:pt x="9564" y="2660198"/>
                  </a:lnTo>
                  <a:lnTo>
                    <a:pt x="9564" y="2669723"/>
                  </a:lnTo>
                  <a:close/>
                </a:path>
                <a:path w="9865994" h="3846829">
                  <a:moveTo>
                    <a:pt x="9564" y="2650673"/>
                  </a:moveTo>
                  <a:lnTo>
                    <a:pt x="0" y="2650673"/>
                  </a:lnTo>
                  <a:lnTo>
                    <a:pt x="0" y="2641148"/>
                  </a:lnTo>
                  <a:lnTo>
                    <a:pt x="9564" y="2641148"/>
                  </a:lnTo>
                  <a:lnTo>
                    <a:pt x="9564" y="2650673"/>
                  </a:lnTo>
                  <a:close/>
                </a:path>
                <a:path w="9865994" h="3846829">
                  <a:moveTo>
                    <a:pt x="9564" y="2631623"/>
                  </a:moveTo>
                  <a:lnTo>
                    <a:pt x="0" y="2631623"/>
                  </a:lnTo>
                  <a:lnTo>
                    <a:pt x="0" y="2622098"/>
                  </a:lnTo>
                  <a:lnTo>
                    <a:pt x="9564" y="2622098"/>
                  </a:lnTo>
                  <a:lnTo>
                    <a:pt x="9564" y="2631623"/>
                  </a:lnTo>
                  <a:close/>
                </a:path>
                <a:path w="9865994" h="3846829">
                  <a:moveTo>
                    <a:pt x="9564" y="2612573"/>
                  </a:moveTo>
                  <a:lnTo>
                    <a:pt x="0" y="2612573"/>
                  </a:lnTo>
                  <a:lnTo>
                    <a:pt x="0" y="2603048"/>
                  </a:lnTo>
                  <a:lnTo>
                    <a:pt x="9564" y="2603048"/>
                  </a:lnTo>
                  <a:lnTo>
                    <a:pt x="9564" y="2612573"/>
                  </a:lnTo>
                  <a:close/>
                </a:path>
                <a:path w="9865994" h="3846829">
                  <a:moveTo>
                    <a:pt x="9564" y="2593523"/>
                  </a:moveTo>
                  <a:lnTo>
                    <a:pt x="0" y="2593523"/>
                  </a:lnTo>
                  <a:lnTo>
                    <a:pt x="0" y="2583998"/>
                  </a:lnTo>
                  <a:lnTo>
                    <a:pt x="9564" y="2583998"/>
                  </a:lnTo>
                  <a:lnTo>
                    <a:pt x="9564" y="2593523"/>
                  </a:lnTo>
                  <a:close/>
                </a:path>
                <a:path w="9865994" h="3846829">
                  <a:moveTo>
                    <a:pt x="9564" y="2574473"/>
                  </a:moveTo>
                  <a:lnTo>
                    <a:pt x="0" y="2574473"/>
                  </a:lnTo>
                  <a:lnTo>
                    <a:pt x="0" y="2564948"/>
                  </a:lnTo>
                  <a:lnTo>
                    <a:pt x="9564" y="2564948"/>
                  </a:lnTo>
                  <a:lnTo>
                    <a:pt x="9564" y="2574473"/>
                  </a:lnTo>
                  <a:close/>
                </a:path>
                <a:path w="9865994" h="3846829">
                  <a:moveTo>
                    <a:pt x="9564" y="2555423"/>
                  </a:moveTo>
                  <a:lnTo>
                    <a:pt x="0" y="2555423"/>
                  </a:lnTo>
                  <a:lnTo>
                    <a:pt x="0" y="2545898"/>
                  </a:lnTo>
                  <a:lnTo>
                    <a:pt x="9564" y="2545898"/>
                  </a:lnTo>
                  <a:lnTo>
                    <a:pt x="9564" y="2555423"/>
                  </a:lnTo>
                  <a:close/>
                </a:path>
                <a:path w="9865994" h="3846829">
                  <a:moveTo>
                    <a:pt x="9564" y="2536373"/>
                  </a:moveTo>
                  <a:lnTo>
                    <a:pt x="0" y="2536373"/>
                  </a:lnTo>
                  <a:lnTo>
                    <a:pt x="0" y="2526848"/>
                  </a:lnTo>
                  <a:lnTo>
                    <a:pt x="9564" y="2526848"/>
                  </a:lnTo>
                  <a:lnTo>
                    <a:pt x="9564" y="2536373"/>
                  </a:lnTo>
                  <a:close/>
                </a:path>
                <a:path w="9865994" h="3846829">
                  <a:moveTo>
                    <a:pt x="9564" y="2517323"/>
                  </a:moveTo>
                  <a:lnTo>
                    <a:pt x="0" y="2517323"/>
                  </a:lnTo>
                  <a:lnTo>
                    <a:pt x="0" y="2507798"/>
                  </a:lnTo>
                  <a:lnTo>
                    <a:pt x="9564" y="2507798"/>
                  </a:lnTo>
                  <a:lnTo>
                    <a:pt x="9564" y="2517323"/>
                  </a:lnTo>
                  <a:close/>
                </a:path>
                <a:path w="9865994" h="3846829">
                  <a:moveTo>
                    <a:pt x="9564" y="2498273"/>
                  </a:moveTo>
                  <a:lnTo>
                    <a:pt x="0" y="2498273"/>
                  </a:lnTo>
                  <a:lnTo>
                    <a:pt x="0" y="2488748"/>
                  </a:lnTo>
                  <a:lnTo>
                    <a:pt x="9564" y="2488748"/>
                  </a:lnTo>
                  <a:lnTo>
                    <a:pt x="9564" y="2498273"/>
                  </a:lnTo>
                  <a:close/>
                </a:path>
                <a:path w="9865994" h="3846829">
                  <a:moveTo>
                    <a:pt x="9564" y="2479223"/>
                  </a:moveTo>
                  <a:lnTo>
                    <a:pt x="0" y="2479223"/>
                  </a:lnTo>
                  <a:lnTo>
                    <a:pt x="0" y="2469698"/>
                  </a:lnTo>
                  <a:lnTo>
                    <a:pt x="9564" y="2469698"/>
                  </a:lnTo>
                  <a:lnTo>
                    <a:pt x="9564" y="2479223"/>
                  </a:lnTo>
                  <a:close/>
                </a:path>
                <a:path w="9865994" h="3846829">
                  <a:moveTo>
                    <a:pt x="9564" y="2460173"/>
                  </a:moveTo>
                  <a:lnTo>
                    <a:pt x="0" y="2460173"/>
                  </a:lnTo>
                  <a:lnTo>
                    <a:pt x="0" y="2450648"/>
                  </a:lnTo>
                  <a:lnTo>
                    <a:pt x="9564" y="2450648"/>
                  </a:lnTo>
                  <a:lnTo>
                    <a:pt x="9564" y="2460173"/>
                  </a:lnTo>
                  <a:close/>
                </a:path>
                <a:path w="9865994" h="3846829">
                  <a:moveTo>
                    <a:pt x="9564" y="2441123"/>
                  </a:moveTo>
                  <a:lnTo>
                    <a:pt x="0" y="2441123"/>
                  </a:lnTo>
                  <a:lnTo>
                    <a:pt x="0" y="2431598"/>
                  </a:lnTo>
                  <a:lnTo>
                    <a:pt x="9564" y="2431598"/>
                  </a:lnTo>
                  <a:lnTo>
                    <a:pt x="9564" y="2441123"/>
                  </a:lnTo>
                  <a:close/>
                </a:path>
                <a:path w="9865994" h="3846829">
                  <a:moveTo>
                    <a:pt x="9564" y="2422073"/>
                  </a:moveTo>
                  <a:lnTo>
                    <a:pt x="0" y="2422073"/>
                  </a:lnTo>
                  <a:lnTo>
                    <a:pt x="0" y="2412548"/>
                  </a:lnTo>
                  <a:lnTo>
                    <a:pt x="9564" y="2412548"/>
                  </a:lnTo>
                  <a:lnTo>
                    <a:pt x="9564" y="2422073"/>
                  </a:lnTo>
                  <a:close/>
                </a:path>
                <a:path w="9865994" h="3846829">
                  <a:moveTo>
                    <a:pt x="9564" y="2403023"/>
                  </a:moveTo>
                  <a:lnTo>
                    <a:pt x="0" y="2403023"/>
                  </a:lnTo>
                  <a:lnTo>
                    <a:pt x="0" y="2393498"/>
                  </a:lnTo>
                  <a:lnTo>
                    <a:pt x="9564" y="2393498"/>
                  </a:lnTo>
                  <a:lnTo>
                    <a:pt x="9564" y="2403023"/>
                  </a:lnTo>
                  <a:close/>
                </a:path>
                <a:path w="9865994" h="3846829">
                  <a:moveTo>
                    <a:pt x="9564" y="2383973"/>
                  </a:moveTo>
                  <a:lnTo>
                    <a:pt x="0" y="2383973"/>
                  </a:lnTo>
                  <a:lnTo>
                    <a:pt x="0" y="2374448"/>
                  </a:lnTo>
                  <a:lnTo>
                    <a:pt x="9564" y="2374448"/>
                  </a:lnTo>
                  <a:lnTo>
                    <a:pt x="9564" y="2383973"/>
                  </a:lnTo>
                  <a:close/>
                </a:path>
                <a:path w="9865994" h="3846829">
                  <a:moveTo>
                    <a:pt x="9564" y="2364923"/>
                  </a:moveTo>
                  <a:lnTo>
                    <a:pt x="0" y="2364923"/>
                  </a:lnTo>
                  <a:lnTo>
                    <a:pt x="0" y="2355398"/>
                  </a:lnTo>
                  <a:lnTo>
                    <a:pt x="9564" y="2355398"/>
                  </a:lnTo>
                  <a:lnTo>
                    <a:pt x="9564" y="2364923"/>
                  </a:lnTo>
                  <a:close/>
                </a:path>
                <a:path w="9865994" h="3846829">
                  <a:moveTo>
                    <a:pt x="9564" y="2345873"/>
                  </a:moveTo>
                  <a:lnTo>
                    <a:pt x="0" y="2345873"/>
                  </a:lnTo>
                  <a:lnTo>
                    <a:pt x="0" y="2336348"/>
                  </a:lnTo>
                  <a:lnTo>
                    <a:pt x="9564" y="2336348"/>
                  </a:lnTo>
                  <a:lnTo>
                    <a:pt x="9564" y="2345873"/>
                  </a:lnTo>
                  <a:close/>
                </a:path>
                <a:path w="9865994" h="3846829">
                  <a:moveTo>
                    <a:pt x="9564" y="2326823"/>
                  </a:moveTo>
                  <a:lnTo>
                    <a:pt x="0" y="2326823"/>
                  </a:lnTo>
                  <a:lnTo>
                    <a:pt x="0" y="2317298"/>
                  </a:lnTo>
                  <a:lnTo>
                    <a:pt x="9564" y="2317298"/>
                  </a:lnTo>
                  <a:lnTo>
                    <a:pt x="9564" y="2326823"/>
                  </a:lnTo>
                  <a:close/>
                </a:path>
                <a:path w="9865994" h="3846829">
                  <a:moveTo>
                    <a:pt x="9564" y="2307773"/>
                  </a:moveTo>
                  <a:lnTo>
                    <a:pt x="0" y="2307773"/>
                  </a:lnTo>
                  <a:lnTo>
                    <a:pt x="0" y="2298248"/>
                  </a:lnTo>
                  <a:lnTo>
                    <a:pt x="9564" y="2298248"/>
                  </a:lnTo>
                  <a:lnTo>
                    <a:pt x="9564" y="2307773"/>
                  </a:lnTo>
                  <a:close/>
                </a:path>
                <a:path w="9865994" h="3846829">
                  <a:moveTo>
                    <a:pt x="9564" y="2288723"/>
                  </a:moveTo>
                  <a:lnTo>
                    <a:pt x="0" y="2288723"/>
                  </a:lnTo>
                  <a:lnTo>
                    <a:pt x="0" y="2279198"/>
                  </a:lnTo>
                  <a:lnTo>
                    <a:pt x="9564" y="2279198"/>
                  </a:lnTo>
                  <a:lnTo>
                    <a:pt x="9564" y="2288723"/>
                  </a:lnTo>
                  <a:close/>
                </a:path>
                <a:path w="9865994" h="3846829">
                  <a:moveTo>
                    <a:pt x="9564" y="2269673"/>
                  </a:moveTo>
                  <a:lnTo>
                    <a:pt x="0" y="2269673"/>
                  </a:lnTo>
                  <a:lnTo>
                    <a:pt x="0" y="2260148"/>
                  </a:lnTo>
                  <a:lnTo>
                    <a:pt x="9564" y="2260148"/>
                  </a:lnTo>
                  <a:lnTo>
                    <a:pt x="9564" y="2269673"/>
                  </a:lnTo>
                  <a:close/>
                </a:path>
                <a:path w="9865994" h="3846829">
                  <a:moveTo>
                    <a:pt x="9564" y="2250623"/>
                  </a:moveTo>
                  <a:lnTo>
                    <a:pt x="0" y="2250623"/>
                  </a:lnTo>
                  <a:lnTo>
                    <a:pt x="0" y="2241098"/>
                  </a:lnTo>
                  <a:lnTo>
                    <a:pt x="9564" y="2241098"/>
                  </a:lnTo>
                  <a:lnTo>
                    <a:pt x="9564" y="2250623"/>
                  </a:lnTo>
                  <a:close/>
                </a:path>
                <a:path w="9865994" h="3846829">
                  <a:moveTo>
                    <a:pt x="9564" y="2231573"/>
                  </a:moveTo>
                  <a:lnTo>
                    <a:pt x="0" y="2231573"/>
                  </a:lnTo>
                  <a:lnTo>
                    <a:pt x="0" y="2222048"/>
                  </a:lnTo>
                  <a:lnTo>
                    <a:pt x="9564" y="2222048"/>
                  </a:lnTo>
                  <a:lnTo>
                    <a:pt x="9564" y="2231573"/>
                  </a:lnTo>
                  <a:close/>
                </a:path>
                <a:path w="9865994" h="3846829">
                  <a:moveTo>
                    <a:pt x="9564" y="2212523"/>
                  </a:moveTo>
                  <a:lnTo>
                    <a:pt x="0" y="2212523"/>
                  </a:lnTo>
                  <a:lnTo>
                    <a:pt x="0" y="2202998"/>
                  </a:lnTo>
                  <a:lnTo>
                    <a:pt x="9564" y="2202998"/>
                  </a:lnTo>
                  <a:lnTo>
                    <a:pt x="9564" y="2212523"/>
                  </a:lnTo>
                  <a:close/>
                </a:path>
                <a:path w="9865994" h="3846829">
                  <a:moveTo>
                    <a:pt x="9564" y="2193473"/>
                  </a:moveTo>
                  <a:lnTo>
                    <a:pt x="0" y="2193473"/>
                  </a:lnTo>
                  <a:lnTo>
                    <a:pt x="0" y="2183948"/>
                  </a:lnTo>
                  <a:lnTo>
                    <a:pt x="9564" y="2183948"/>
                  </a:lnTo>
                  <a:lnTo>
                    <a:pt x="9564" y="2193473"/>
                  </a:lnTo>
                  <a:close/>
                </a:path>
                <a:path w="9865994" h="3846829">
                  <a:moveTo>
                    <a:pt x="9564" y="2174423"/>
                  </a:moveTo>
                  <a:lnTo>
                    <a:pt x="0" y="2174423"/>
                  </a:lnTo>
                  <a:lnTo>
                    <a:pt x="0" y="2164898"/>
                  </a:lnTo>
                  <a:lnTo>
                    <a:pt x="9564" y="2164898"/>
                  </a:lnTo>
                  <a:lnTo>
                    <a:pt x="9564" y="2174423"/>
                  </a:lnTo>
                  <a:close/>
                </a:path>
                <a:path w="9865994" h="3846829">
                  <a:moveTo>
                    <a:pt x="9564" y="2155373"/>
                  </a:moveTo>
                  <a:lnTo>
                    <a:pt x="0" y="2155373"/>
                  </a:lnTo>
                  <a:lnTo>
                    <a:pt x="0" y="2145848"/>
                  </a:lnTo>
                  <a:lnTo>
                    <a:pt x="9564" y="2145848"/>
                  </a:lnTo>
                  <a:lnTo>
                    <a:pt x="9564" y="2155373"/>
                  </a:lnTo>
                  <a:close/>
                </a:path>
                <a:path w="9865994" h="3846829">
                  <a:moveTo>
                    <a:pt x="9564" y="2136323"/>
                  </a:moveTo>
                  <a:lnTo>
                    <a:pt x="0" y="2136323"/>
                  </a:lnTo>
                  <a:lnTo>
                    <a:pt x="0" y="2126798"/>
                  </a:lnTo>
                  <a:lnTo>
                    <a:pt x="9564" y="2126798"/>
                  </a:lnTo>
                  <a:lnTo>
                    <a:pt x="9564" y="2136323"/>
                  </a:lnTo>
                  <a:close/>
                </a:path>
                <a:path w="9865994" h="3846829">
                  <a:moveTo>
                    <a:pt x="9564" y="2117273"/>
                  </a:moveTo>
                  <a:lnTo>
                    <a:pt x="0" y="2117273"/>
                  </a:lnTo>
                  <a:lnTo>
                    <a:pt x="0" y="2107748"/>
                  </a:lnTo>
                  <a:lnTo>
                    <a:pt x="9564" y="2107748"/>
                  </a:lnTo>
                  <a:lnTo>
                    <a:pt x="9564" y="2117273"/>
                  </a:lnTo>
                  <a:close/>
                </a:path>
                <a:path w="9865994" h="3846829">
                  <a:moveTo>
                    <a:pt x="9564" y="2098223"/>
                  </a:moveTo>
                  <a:lnTo>
                    <a:pt x="0" y="2098223"/>
                  </a:lnTo>
                  <a:lnTo>
                    <a:pt x="0" y="2088698"/>
                  </a:lnTo>
                  <a:lnTo>
                    <a:pt x="9564" y="2088698"/>
                  </a:lnTo>
                  <a:lnTo>
                    <a:pt x="9564" y="2098223"/>
                  </a:lnTo>
                  <a:close/>
                </a:path>
                <a:path w="9865994" h="3846829">
                  <a:moveTo>
                    <a:pt x="9564" y="2079173"/>
                  </a:moveTo>
                  <a:lnTo>
                    <a:pt x="0" y="2079173"/>
                  </a:lnTo>
                  <a:lnTo>
                    <a:pt x="0" y="2069648"/>
                  </a:lnTo>
                  <a:lnTo>
                    <a:pt x="9564" y="2069648"/>
                  </a:lnTo>
                  <a:lnTo>
                    <a:pt x="9564" y="2079173"/>
                  </a:lnTo>
                  <a:close/>
                </a:path>
                <a:path w="9865994" h="3846829">
                  <a:moveTo>
                    <a:pt x="9564" y="2060123"/>
                  </a:moveTo>
                  <a:lnTo>
                    <a:pt x="0" y="2060123"/>
                  </a:lnTo>
                  <a:lnTo>
                    <a:pt x="0" y="2050598"/>
                  </a:lnTo>
                  <a:lnTo>
                    <a:pt x="9564" y="2050598"/>
                  </a:lnTo>
                  <a:lnTo>
                    <a:pt x="9564" y="2060123"/>
                  </a:lnTo>
                  <a:close/>
                </a:path>
                <a:path w="9865994" h="3846829">
                  <a:moveTo>
                    <a:pt x="9564" y="2041073"/>
                  </a:moveTo>
                  <a:lnTo>
                    <a:pt x="0" y="2041073"/>
                  </a:lnTo>
                  <a:lnTo>
                    <a:pt x="0" y="2031548"/>
                  </a:lnTo>
                  <a:lnTo>
                    <a:pt x="9564" y="2031548"/>
                  </a:lnTo>
                  <a:lnTo>
                    <a:pt x="9564" y="2041073"/>
                  </a:lnTo>
                  <a:close/>
                </a:path>
                <a:path w="9865994" h="3846829">
                  <a:moveTo>
                    <a:pt x="9564" y="2022023"/>
                  </a:moveTo>
                  <a:lnTo>
                    <a:pt x="0" y="2022023"/>
                  </a:lnTo>
                  <a:lnTo>
                    <a:pt x="0" y="2012498"/>
                  </a:lnTo>
                  <a:lnTo>
                    <a:pt x="9564" y="2012498"/>
                  </a:lnTo>
                  <a:lnTo>
                    <a:pt x="9564" y="2022023"/>
                  </a:lnTo>
                  <a:close/>
                </a:path>
                <a:path w="9865994" h="3846829">
                  <a:moveTo>
                    <a:pt x="9564" y="2002973"/>
                  </a:moveTo>
                  <a:lnTo>
                    <a:pt x="0" y="2002973"/>
                  </a:lnTo>
                  <a:lnTo>
                    <a:pt x="0" y="1993448"/>
                  </a:lnTo>
                  <a:lnTo>
                    <a:pt x="9564" y="1993448"/>
                  </a:lnTo>
                  <a:lnTo>
                    <a:pt x="9564" y="2002973"/>
                  </a:lnTo>
                  <a:close/>
                </a:path>
                <a:path w="9865994" h="3846829">
                  <a:moveTo>
                    <a:pt x="9564" y="1983923"/>
                  </a:moveTo>
                  <a:lnTo>
                    <a:pt x="0" y="1983923"/>
                  </a:lnTo>
                  <a:lnTo>
                    <a:pt x="0" y="1974398"/>
                  </a:lnTo>
                  <a:lnTo>
                    <a:pt x="9564" y="1974398"/>
                  </a:lnTo>
                  <a:lnTo>
                    <a:pt x="9564" y="1983923"/>
                  </a:lnTo>
                  <a:close/>
                </a:path>
                <a:path w="9865994" h="3846829">
                  <a:moveTo>
                    <a:pt x="9564" y="1964873"/>
                  </a:moveTo>
                  <a:lnTo>
                    <a:pt x="0" y="1964873"/>
                  </a:lnTo>
                  <a:lnTo>
                    <a:pt x="0" y="1955348"/>
                  </a:lnTo>
                  <a:lnTo>
                    <a:pt x="9564" y="1955348"/>
                  </a:lnTo>
                  <a:lnTo>
                    <a:pt x="9564" y="1964873"/>
                  </a:lnTo>
                  <a:close/>
                </a:path>
                <a:path w="9865994" h="3846829">
                  <a:moveTo>
                    <a:pt x="9564" y="1945823"/>
                  </a:moveTo>
                  <a:lnTo>
                    <a:pt x="0" y="1945823"/>
                  </a:lnTo>
                  <a:lnTo>
                    <a:pt x="0" y="1936298"/>
                  </a:lnTo>
                  <a:lnTo>
                    <a:pt x="9564" y="1936298"/>
                  </a:lnTo>
                  <a:lnTo>
                    <a:pt x="9564" y="1945823"/>
                  </a:lnTo>
                  <a:close/>
                </a:path>
                <a:path w="9865994" h="3846829">
                  <a:moveTo>
                    <a:pt x="9564" y="1926773"/>
                  </a:moveTo>
                  <a:lnTo>
                    <a:pt x="0" y="1926773"/>
                  </a:lnTo>
                  <a:lnTo>
                    <a:pt x="0" y="1917248"/>
                  </a:lnTo>
                  <a:lnTo>
                    <a:pt x="9564" y="1917248"/>
                  </a:lnTo>
                  <a:lnTo>
                    <a:pt x="9564" y="1926773"/>
                  </a:lnTo>
                  <a:close/>
                </a:path>
                <a:path w="9865994" h="3846829">
                  <a:moveTo>
                    <a:pt x="9564" y="1907723"/>
                  </a:moveTo>
                  <a:lnTo>
                    <a:pt x="0" y="1907723"/>
                  </a:lnTo>
                  <a:lnTo>
                    <a:pt x="0" y="1898198"/>
                  </a:lnTo>
                  <a:lnTo>
                    <a:pt x="9564" y="1898198"/>
                  </a:lnTo>
                  <a:lnTo>
                    <a:pt x="9564" y="1907723"/>
                  </a:lnTo>
                  <a:close/>
                </a:path>
                <a:path w="9865994" h="3846829">
                  <a:moveTo>
                    <a:pt x="9564" y="1888673"/>
                  </a:moveTo>
                  <a:lnTo>
                    <a:pt x="0" y="1888673"/>
                  </a:lnTo>
                  <a:lnTo>
                    <a:pt x="0" y="1879148"/>
                  </a:lnTo>
                  <a:lnTo>
                    <a:pt x="9564" y="1879148"/>
                  </a:lnTo>
                  <a:lnTo>
                    <a:pt x="9564" y="1888673"/>
                  </a:lnTo>
                  <a:close/>
                </a:path>
                <a:path w="9865994" h="3846829">
                  <a:moveTo>
                    <a:pt x="9564" y="1869623"/>
                  </a:moveTo>
                  <a:lnTo>
                    <a:pt x="0" y="1869623"/>
                  </a:lnTo>
                  <a:lnTo>
                    <a:pt x="0" y="1860098"/>
                  </a:lnTo>
                  <a:lnTo>
                    <a:pt x="9564" y="1860098"/>
                  </a:lnTo>
                  <a:lnTo>
                    <a:pt x="9564" y="1869623"/>
                  </a:lnTo>
                  <a:close/>
                </a:path>
                <a:path w="9865994" h="3846829">
                  <a:moveTo>
                    <a:pt x="9564" y="1850573"/>
                  </a:moveTo>
                  <a:lnTo>
                    <a:pt x="0" y="1850573"/>
                  </a:lnTo>
                  <a:lnTo>
                    <a:pt x="0" y="1841048"/>
                  </a:lnTo>
                  <a:lnTo>
                    <a:pt x="9564" y="1841048"/>
                  </a:lnTo>
                  <a:lnTo>
                    <a:pt x="9564" y="1850573"/>
                  </a:lnTo>
                  <a:close/>
                </a:path>
                <a:path w="9865994" h="3846829">
                  <a:moveTo>
                    <a:pt x="9564" y="1831523"/>
                  </a:moveTo>
                  <a:lnTo>
                    <a:pt x="0" y="1831523"/>
                  </a:lnTo>
                  <a:lnTo>
                    <a:pt x="0" y="1821998"/>
                  </a:lnTo>
                  <a:lnTo>
                    <a:pt x="9564" y="1821998"/>
                  </a:lnTo>
                  <a:lnTo>
                    <a:pt x="9564" y="1831523"/>
                  </a:lnTo>
                  <a:close/>
                </a:path>
                <a:path w="9865994" h="3846829">
                  <a:moveTo>
                    <a:pt x="9564" y="1812473"/>
                  </a:moveTo>
                  <a:lnTo>
                    <a:pt x="0" y="1812473"/>
                  </a:lnTo>
                  <a:lnTo>
                    <a:pt x="0" y="1802948"/>
                  </a:lnTo>
                  <a:lnTo>
                    <a:pt x="9564" y="1802948"/>
                  </a:lnTo>
                  <a:lnTo>
                    <a:pt x="9564" y="1812473"/>
                  </a:lnTo>
                  <a:close/>
                </a:path>
                <a:path w="9865994" h="3846829">
                  <a:moveTo>
                    <a:pt x="9564" y="1793423"/>
                  </a:moveTo>
                  <a:lnTo>
                    <a:pt x="0" y="1793423"/>
                  </a:lnTo>
                  <a:lnTo>
                    <a:pt x="0" y="1783898"/>
                  </a:lnTo>
                  <a:lnTo>
                    <a:pt x="9564" y="1783898"/>
                  </a:lnTo>
                  <a:lnTo>
                    <a:pt x="9564" y="1793423"/>
                  </a:lnTo>
                  <a:close/>
                </a:path>
                <a:path w="9865994" h="3846829">
                  <a:moveTo>
                    <a:pt x="9564" y="1774373"/>
                  </a:moveTo>
                  <a:lnTo>
                    <a:pt x="0" y="1774373"/>
                  </a:lnTo>
                  <a:lnTo>
                    <a:pt x="0" y="1764848"/>
                  </a:lnTo>
                  <a:lnTo>
                    <a:pt x="9564" y="1764848"/>
                  </a:lnTo>
                  <a:lnTo>
                    <a:pt x="9564" y="1774373"/>
                  </a:lnTo>
                  <a:close/>
                </a:path>
                <a:path w="9865994" h="3846829">
                  <a:moveTo>
                    <a:pt x="9564" y="1755323"/>
                  </a:moveTo>
                  <a:lnTo>
                    <a:pt x="0" y="1755323"/>
                  </a:lnTo>
                  <a:lnTo>
                    <a:pt x="0" y="1745798"/>
                  </a:lnTo>
                  <a:lnTo>
                    <a:pt x="9564" y="1745798"/>
                  </a:lnTo>
                  <a:lnTo>
                    <a:pt x="9564" y="1755323"/>
                  </a:lnTo>
                  <a:close/>
                </a:path>
                <a:path w="9865994" h="3846829">
                  <a:moveTo>
                    <a:pt x="9564" y="1736273"/>
                  </a:moveTo>
                  <a:lnTo>
                    <a:pt x="0" y="1736273"/>
                  </a:lnTo>
                  <a:lnTo>
                    <a:pt x="0" y="1726748"/>
                  </a:lnTo>
                  <a:lnTo>
                    <a:pt x="9564" y="1726748"/>
                  </a:lnTo>
                  <a:lnTo>
                    <a:pt x="9564" y="1736273"/>
                  </a:lnTo>
                  <a:close/>
                </a:path>
                <a:path w="9865994" h="3846829">
                  <a:moveTo>
                    <a:pt x="9564" y="1717223"/>
                  </a:moveTo>
                  <a:lnTo>
                    <a:pt x="0" y="1717223"/>
                  </a:lnTo>
                  <a:lnTo>
                    <a:pt x="0" y="1707698"/>
                  </a:lnTo>
                  <a:lnTo>
                    <a:pt x="9564" y="1707698"/>
                  </a:lnTo>
                  <a:lnTo>
                    <a:pt x="9564" y="1717223"/>
                  </a:lnTo>
                  <a:close/>
                </a:path>
                <a:path w="9865994" h="3846829">
                  <a:moveTo>
                    <a:pt x="9564" y="1698173"/>
                  </a:moveTo>
                  <a:lnTo>
                    <a:pt x="0" y="1698173"/>
                  </a:lnTo>
                  <a:lnTo>
                    <a:pt x="0" y="1688648"/>
                  </a:lnTo>
                  <a:lnTo>
                    <a:pt x="9564" y="1688648"/>
                  </a:lnTo>
                  <a:lnTo>
                    <a:pt x="9564" y="1698173"/>
                  </a:lnTo>
                  <a:close/>
                </a:path>
                <a:path w="9865994" h="3846829">
                  <a:moveTo>
                    <a:pt x="9564" y="1679123"/>
                  </a:moveTo>
                  <a:lnTo>
                    <a:pt x="0" y="1679123"/>
                  </a:lnTo>
                  <a:lnTo>
                    <a:pt x="0" y="1669598"/>
                  </a:lnTo>
                  <a:lnTo>
                    <a:pt x="9564" y="1669598"/>
                  </a:lnTo>
                  <a:lnTo>
                    <a:pt x="9564" y="1679123"/>
                  </a:lnTo>
                  <a:close/>
                </a:path>
                <a:path w="9865994" h="3846829">
                  <a:moveTo>
                    <a:pt x="9564" y="1660073"/>
                  </a:moveTo>
                  <a:lnTo>
                    <a:pt x="0" y="1660073"/>
                  </a:lnTo>
                  <a:lnTo>
                    <a:pt x="0" y="1650548"/>
                  </a:lnTo>
                  <a:lnTo>
                    <a:pt x="9564" y="1650548"/>
                  </a:lnTo>
                  <a:lnTo>
                    <a:pt x="9564" y="1660073"/>
                  </a:lnTo>
                  <a:close/>
                </a:path>
                <a:path w="9865994" h="3846829">
                  <a:moveTo>
                    <a:pt x="9564" y="1641023"/>
                  </a:moveTo>
                  <a:lnTo>
                    <a:pt x="0" y="1641023"/>
                  </a:lnTo>
                  <a:lnTo>
                    <a:pt x="0" y="1631498"/>
                  </a:lnTo>
                  <a:lnTo>
                    <a:pt x="9564" y="1631498"/>
                  </a:lnTo>
                  <a:lnTo>
                    <a:pt x="9564" y="1641023"/>
                  </a:lnTo>
                  <a:close/>
                </a:path>
                <a:path w="9865994" h="3846829">
                  <a:moveTo>
                    <a:pt x="9564" y="1621973"/>
                  </a:moveTo>
                  <a:lnTo>
                    <a:pt x="0" y="1621973"/>
                  </a:lnTo>
                  <a:lnTo>
                    <a:pt x="0" y="1612448"/>
                  </a:lnTo>
                  <a:lnTo>
                    <a:pt x="9564" y="1612448"/>
                  </a:lnTo>
                  <a:lnTo>
                    <a:pt x="9564" y="1621973"/>
                  </a:lnTo>
                  <a:close/>
                </a:path>
                <a:path w="9865994" h="3846829">
                  <a:moveTo>
                    <a:pt x="9564" y="1602923"/>
                  </a:moveTo>
                  <a:lnTo>
                    <a:pt x="0" y="1602923"/>
                  </a:lnTo>
                  <a:lnTo>
                    <a:pt x="0" y="1593398"/>
                  </a:lnTo>
                  <a:lnTo>
                    <a:pt x="9564" y="1593398"/>
                  </a:lnTo>
                  <a:lnTo>
                    <a:pt x="9564" y="1602923"/>
                  </a:lnTo>
                  <a:close/>
                </a:path>
                <a:path w="9865994" h="3846829">
                  <a:moveTo>
                    <a:pt x="9564" y="1583873"/>
                  </a:moveTo>
                  <a:lnTo>
                    <a:pt x="0" y="1583873"/>
                  </a:lnTo>
                  <a:lnTo>
                    <a:pt x="0" y="1574348"/>
                  </a:lnTo>
                  <a:lnTo>
                    <a:pt x="9564" y="1574348"/>
                  </a:lnTo>
                  <a:lnTo>
                    <a:pt x="9564" y="1583873"/>
                  </a:lnTo>
                  <a:close/>
                </a:path>
                <a:path w="9865994" h="3846829">
                  <a:moveTo>
                    <a:pt x="9564" y="1564823"/>
                  </a:moveTo>
                  <a:lnTo>
                    <a:pt x="0" y="1564823"/>
                  </a:lnTo>
                  <a:lnTo>
                    <a:pt x="0" y="1555298"/>
                  </a:lnTo>
                  <a:lnTo>
                    <a:pt x="9564" y="1555298"/>
                  </a:lnTo>
                  <a:lnTo>
                    <a:pt x="9564" y="1564823"/>
                  </a:lnTo>
                  <a:close/>
                </a:path>
                <a:path w="9865994" h="3846829">
                  <a:moveTo>
                    <a:pt x="9564" y="1545773"/>
                  </a:moveTo>
                  <a:lnTo>
                    <a:pt x="0" y="1545773"/>
                  </a:lnTo>
                  <a:lnTo>
                    <a:pt x="0" y="1536248"/>
                  </a:lnTo>
                  <a:lnTo>
                    <a:pt x="9564" y="1536248"/>
                  </a:lnTo>
                  <a:lnTo>
                    <a:pt x="9564" y="1545773"/>
                  </a:lnTo>
                  <a:close/>
                </a:path>
                <a:path w="9865994" h="3846829">
                  <a:moveTo>
                    <a:pt x="9564" y="1526723"/>
                  </a:moveTo>
                  <a:lnTo>
                    <a:pt x="0" y="1526723"/>
                  </a:lnTo>
                  <a:lnTo>
                    <a:pt x="0" y="1517198"/>
                  </a:lnTo>
                  <a:lnTo>
                    <a:pt x="9564" y="1517198"/>
                  </a:lnTo>
                  <a:lnTo>
                    <a:pt x="9564" y="1526723"/>
                  </a:lnTo>
                  <a:close/>
                </a:path>
                <a:path w="9865994" h="3846829">
                  <a:moveTo>
                    <a:pt x="9564" y="1507673"/>
                  </a:moveTo>
                  <a:lnTo>
                    <a:pt x="0" y="1507673"/>
                  </a:lnTo>
                  <a:lnTo>
                    <a:pt x="0" y="1498148"/>
                  </a:lnTo>
                  <a:lnTo>
                    <a:pt x="9564" y="1498148"/>
                  </a:lnTo>
                  <a:lnTo>
                    <a:pt x="9564" y="1507673"/>
                  </a:lnTo>
                  <a:close/>
                </a:path>
                <a:path w="9865994" h="3846829">
                  <a:moveTo>
                    <a:pt x="9564" y="1488623"/>
                  </a:moveTo>
                  <a:lnTo>
                    <a:pt x="0" y="1488623"/>
                  </a:lnTo>
                  <a:lnTo>
                    <a:pt x="0" y="1479098"/>
                  </a:lnTo>
                  <a:lnTo>
                    <a:pt x="9564" y="1479098"/>
                  </a:lnTo>
                  <a:lnTo>
                    <a:pt x="9564" y="1488623"/>
                  </a:lnTo>
                  <a:close/>
                </a:path>
                <a:path w="9865994" h="3846829">
                  <a:moveTo>
                    <a:pt x="9564" y="1469573"/>
                  </a:moveTo>
                  <a:lnTo>
                    <a:pt x="0" y="1469573"/>
                  </a:lnTo>
                  <a:lnTo>
                    <a:pt x="0" y="1460048"/>
                  </a:lnTo>
                  <a:lnTo>
                    <a:pt x="9564" y="1460048"/>
                  </a:lnTo>
                  <a:lnTo>
                    <a:pt x="9564" y="1469573"/>
                  </a:lnTo>
                  <a:close/>
                </a:path>
                <a:path w="9865994" h="3846829">
                  <a:moveTo>
                    <a:pt x="9564" y="1450523"/>
                  </a:moveTo>
                  <a:lnTo>
                    <a:pt x="0" y="1450523"/>
                  </a:lnTo>
                  <a:lnTo>
                    <a:pt x="0" y="1440998"/>
                  </a:lnTo>
                  <a:lnTo>
                    <a:pt x="9564" y="1440998"/>
                  </a:lnTo>
                  <a:lnTo>
                    <a:pt x="9564" y="1450523"/>
                  </a:lnTo>
                  <a:close/>
                </a:path>
                <a:path w="9865994" h="3846829">
                  <a:moveTo>
                    <a:pt x="9564" y="1431473"/>
                  </a:moveTo>
                  <a:lnTo>
                    <a:pt x="0" y="1431473"/>
                  </a:lnTo>
                  <a:lnTo>
                    <a:pt x="0" y="1421948"/>
                  </a:lnTo>
                  <a:lnTo>
                    <a:pt x="9564" y="1421948"/>
                  </a:lnTo>
                  <a:lnTo>
                    <a:pt x="9564" y="1431473"/>
                  </a:lnTo>
                  <a:close/>
                </a:path>
                <a:path w="9865994" h="3846829">
                  <a:moveTo>
                    <a:pt x="9564" y="1412423"/>
                  </a:moveTo>
                  <a:lnTo>
                    <a:pt x="0" y="1412423"/>
                  </a:lnTo>
                  <a:lnTo>
                    <a:pt x="0" y="1402898"/>
                  </a:lnTo>
                  <a:lnTo>
                    <a:pt x="9564" y="1402898"/>
                  </a:lnTo>
                  <a:lnTo>
                    <a:pt x="9564" y="1412423"/>
                  </a:lnTo>
                  <a:close/>
                </a:path>
                <a:path w="9865994" h="3846829">
                  <a:moveTo>
                    <a:pt x="9564" y="1393373"/>
                  </a:moveTo>
                  <a:lnTo>
                    <a:pt x="0" y="1393373"/>
                  </a:lnTo>
                  <a:lnTo>
                    <a:pt x="0" y="1383848"/>
                  </a:lnTo>
                  <a:lnTo>
                    <a:pt x="9564" y="1383848"/>
                  </a:lnTo>
                  <a:lnTo>
                    <a:pt x="9564" y="1393373"/>
                  </a:lnTo>
                  <a:close/>
                </a:path>
                <a:path w="9865994" h="3846829">
                  <a:moveTo>
                    <a:pt x="9564" y="1374323"/>
                  </a:moveTo>
                  <a:lnTo>
                    <a:pt x="0" y="1374323"/>
                  </a:lnTo>
                  <a:lnTo>
                    <a:pt x="0" y="1364798"/>
                  </a:lnTo>
                  <a:lnTo>
                    <a:pt x="9564" y="1364798"/>
                  </a:lnTo>
                  <a:lnTo>
                    <a:pt x="9564" y="1374323"/>
                  </a:lnTo>
                  <a:close/>
                </a:path>
                <a:path w="9865994" h="3846829">
                  <a:moveTo>
                    <a:pt x="9564" y="1355273"/>
                  </a:moveTo>
                  <a:lnTo>
                    <a:pt x="0" y="1355273"/>
                  </a:lnTo>
                  <a:lnTo>
                    <a:pt x="0" y="1345748"/>
                  </a:lnTo>
                  <a:lnTo>
                    <a:pt x="9564" y="1345748"/>
                  </a:lnTo>
                  <a:lnTo>
                    <a:pt x="9564" y="1355273"/>
                  </a:lnTo>
                  <a:close/>
                </a:path>
                <a:path w="9865994" h="3846829">
                  <a:moveTo>
                    <a:pt x="9564" y="1336223"/>
                  </a:moveTo>
                  <a:lnTo>
                    <a:pt x="0" y="1336223"/>
                  </a:lnTo>
                  <a:lnTo>
                    <a:pt x="0" y="1326698"/>
                  </a:lnTo>
                  <a:lnTo>
                    <a:pt x="9564" y="1326698"/>
                  </a:lnTo>
                  <a:lnTo>
                    <a:pt x="9564" y="1336223"/>
                  </a:lnTo>
                  <a:close/>
                </a:path>
                <a:path w="9865994" h="3846829">
                  <a:moveTo>
                    <a:pt x="9564" y="1317173"/>
                  </a:moveTo>
                  <a:lnTo>
                    <a:pt x="0" y="1317173"/>
                  </a:lnTo>
                  <a:lnTo>
                    <a:pt x="0" y="1307648"/>
                  </a:lnTo>
                  <a:lnTo>
                    <a:pt x="9564" y="1307648"/>
                  </a:lnTo>
                  <a:lnTo>
                    <a:pt x="9564" y="1317173"/>
                  </a:lnTo>
                  <a:close/>
                </a:path>
                <a:path w="9865994" h="3846829">
                  <a:moveTo>
                    <a:pt x="9564" y="1298123"/>
                  </a:moveTo>
                  <a:lnTo>
                    <a:pt x="0" y="1298123"/>
                  </a:lnTo>
                  <a:lnTo>
                    <a:pt x="0" y="1288598"/>
                  </a:lnTo>
                  <a:lnTo>
                    <a:pt x="9564" y="1288598"/>
                  </a:lnTo>
                  <a:lnTo>
                    <a:pt x="9564" y="1298123"/>
                  </a:lnTo>
                  <a:close/>
                </a:path>
                <a:path w="9865994" h="3846829">
                  <a:moveTo>
                    <a:pt x="9564" y="1279073"/>
                  </a:moveTo>
                  <a:lnTo>
                    <a:pt x="0" y="1279073"/>
                  </a:lnTo>
                  <a:lnTo>
                    <a:pt x="0" y="1269548"/>
                  </a:lnTo>
                  <a:lnTo>
                    <a:pt x="9564" y="1269548"/>
                  </a:lnTo>
                  <a:lnTo>
                    <a:pt x="9564" y="1279073"/>
                  </a:lnTo>
                  <a:close/>
                </a:path>
                <a:path w="9865994" h="3846829">
                  <a:moveTo>
                    <a:pt x="9564" y="1260023"/>
                  </a:moveTo>
                  <a:lnTo>
                    <a:pt x="0" y="1260023"/>
                  </a:lnTo>
                  <a:lnTo>
                    <a:pt x="0" y="1250498"/>
                  </a:lnTo>
                  <a:lnTo>
                    <a:pt x="9564" y="1250498"/>
                  </a:lnTo>
                  <a:lnTo>
                    <a:pt x="9564" y="1260023"/>
                  </a:lnTo>
                  <a:close/>
                </a:path>
                <a:path w="9865994" h="3846829">
                  <a:moveTo>
                    <a:pt x="9564" y="1240973"/>
                  </a:moveTo>
                  <a:lnTo>
                    <a:pt x="0" y="1240973"/>
                  </a:lnTo>
                  <a:lnTo>
                    <a:pt x="0" y="1231448"/>
                  </a:lnTo>
                  <a:lnTo>
                    <a:pt x="9564" y="1231448"/>
                  </a:lnTo>
                  <a:lnTo>
                    <a:pt x="9564" y="1240973"/>
                  </a:lnTo>
                  <a:close/>
                </a:path>
                <a:path w="9865994" h="3846829">
                  <a:moveTo>
                    <a:pt x="9564" y="1221923"/>
                  </a:moveTo>
                  <a:lnTo>
                    <a:pt x="0" y="1221923"/>
                  </a:lnTo>
                  <a:lnTo>
                    <a:pt x="0" y="1212398"/>
                  </a:lnTo>
                  <a:lnTo>
                    <a:pt x="9564" y="1212398"/>
                  </a:lnTo>
                  <a:lnTo>
                    <a:pt x="9564" y="1221923"/>
                  </a:lnTo>
                  <a:close/>
                </a:path>
                <a:path w="9865994" h="3846829">
                  <a:moveTo>
                    <a:pt x="9564" y="1202873"/>
                  </a:moveTo>
                  <a:lnTo>
                    <a:pt x="0" y="1202873"/>
                  </a:lnTo>
                  <a:lnTo>
                    <a:pt x="0" y="1193348"/>
                  </a:lnTo>
                  <a:lnTo>
                    <a:pt x="9564" y="1193348"/>
                  </a:lnTo>
                  <a:lnTo>
                    <a:pt x="9564" y="1202873"/>
                  </a:lnTo>
                  <a:close/>
                </a:path>
                <a:path w="9865994" h="3846829">
                  <a:moveTo>
                    <a:pt x="9564" y="1183823"/>
                  </a:moveTo>
                  <a:lnTo>
                    <a:pt x="0" y="1183823"/>
                  </a:lnTo>
                  <a:lnTo>
                    <a:pt x="0" y="1174298"/>
                  </a:lnTo>
                  <a:lnTo>
                    <a:pt x="9564" y="1174298"/>
                  </a:lnTo>
                  <a:lnTo>
                    <a:pt x="9564" y="1183823"/>
                  </a:lnTo>
                  <a:close/>
                </a:path>
                <a:path w="9865994" h="3846829">
                  <a:moveTo>
                    <a:pt x="9564" y="1164773"/>
                  </a:moveTo>
                  <a:lnTo>
                    <a:pt x="0" y="1164773"/>
                  </a:lnTo>
                  <a:lnTo>
                    <a:pt x="0" y="1155248"/>
                  </a:lnTo>
                  <a:lnTo>
                    <a:pt x="9564" y="1155248"/>
                  </a:lnTo>
                  <a:lnTo>
                    <a:pt x="9564" y="1164773"/>
                  </a:lnTo>
                  <a:close/>
                </a:path>
                <a:path w="9865994" h="3846829">
                  <a:moveTo>
                    <a:pt x="9564" y="1145723"/>
                  </a:moveTo>
                  <a:lnTo>
                    <a:pt x="0" y="1145723"/>
                  </a:lnTo>
                  <a:lnTo>
                    <a:pt x="0" y="1136198"/>
                  </a:lnTo>
                  <a:lnTo>
                    <a:pt x="9564" y="1136198"/>
                  </a:lnTo>
                  <a:lnTo>
                    <a:pt x="9564" y="1145723"/>
                  </a:lnTo>
                  <a:close/>
                </a:path>
                <a:path w="9865994" h="3846829">
                  <a:moveTo>
                    <a:pt x="9564" y="1126673"/>
                  </a:moveTo>
                  <a:lnTo>
                    <a:pt x="0" y="1126673"/>
                  </a:lnTo>
                  <a:lnTo>
                    <a:pt x="0" y="1117148"/>
                  </a:lnTo>
                  <a:lnTo>
                    <a:pt x="9564" y="1117148"/>
                  </a:lnTo>
                  <a:lnTo>
                    <a:pt x="9564" y="1126673"/>
                  </a:lnTo>
                  <a:close/>
                </a:path>
                <a:path w="9865994" h="3846829">
                  <a:moveTo>
                    <a:pt x="9564" y="1107623"/>
                  </a:moveTo>
                  <a:lnTo>
                    <a:pt x="0" y="1107623"/>
                  </a:lnTo>
                  <a:lnTo>
                    <a:pt x="0" y="1098098"/>
                  </a:lnTo>
                  <a:lnTo>
                    <a:pt x="9564" y="1098098"/>
                  </a:lnTo>
                  <a:lnTo>
                    <a:pt x="9564" y="1107623"/>
                  </a:lnTo>
                  <a:close/>
                </a:path>
                <a:path w="9865994" h="3846829">
                  <a:moveTo>
                    <a:pt x="9564" y="1088573"/>
                  </a:moveTo>
                  <a:lnTo>
                    <a:pt x="0" y="1088573"/>
                  </a:lnTo>
                  <a:lnTo>
                    <a:pt x="0" y="1079048"/>
                  </a:lnTo>
                  <a:lnTo>
                    <a:pt x="9564" y="1079048"/>
                  </a:lnTo>
                  <a:lnTo>
                    <a:pt x="9564" y="1088573"/>
                  </a:lnTo>
                  <a:close/>
                </a:path>
                <a:path w="9865994" h="3846829">
                  <a:moveTo>
                    <a:pt x="9564" y="1069523"/>
                  </a:moveTo>
                  <a:lnTo>
                    <a:pt x="0" y="1069523"/>
                  </a:lnTo>
                  <a:lnTo>
                    <a:pt x="0" y="1059998"/>
                  </a:lnTo>
                  <a:lnTo>
                    <a:pt x="9564" y="1059998"/>
                  </a:lnTo>
                  <a:lnTo>
                    <a:pt x="9564" y="1069523"/>
                  </a:lnTo>
                  <a:close/>
                </a:path>
                <a:path w="9865994" h="3846829">
                  <a:moveTo>
                    <a:pt x="9564" y="1050473"/>
                  </a:moveTo>
                  <a:lnTo>
                    <a:pt x="0" y="1050473"/>
                  </a:lnTo>
                  <a:lnTo>
                    <a:pt x="0" y="1040948"/>
                  </a:lnTo>
                  <a:lnTo>
                    <a:pt x="9564" y="1040948"/>
                  </a:lnTo>
                  <a:lnTo>
                    <a:pt x="9564" y="1050473"/>
                  </a:lnTo>
                  <a:close/>
                </a:path>
                <a:path w="9865994" h="3846829">
                  <a:moveTo>
                    <a:pt x="9564" y="1031423"/>
                  </a:moveTo>
                  <a:lnTo>
                    <a:pt x="0" y="1031423"/>
                  </a:lnTo>
                  <a:lnTo>
                    <a:pt x="0" y="1021898"/>
                  </a:lnTo>
                  <a:lnTo>
                    <a:pt x="9564" y="1021898"/>
                  </a:lnTo>
                  <a:lnTo>
                    <a:pt x="9564" y="1031423"/>
                  </a:lnTo>
                  <a:close/>
                </a:path>
                <a:path w="9865994" h="3846829">
                  <a:moveTo>
                    <a:pt x="9564" y="1012373"/>
                  </a:moveTo>
                  <a:lnTo>
                    <a:pt x="0" y="1012373"/>
                  </a:lnTo>
                  <a:lnTo>
                    <a:pt x="0" y="1002848"/>
                  </a:lnTo>
                  <a:lnTo>
                    <a:pt x="9564" y="1002848"/>
                  </a:lnTo>
                  <a:lnTo>
                    <a:pt x="9564" y="1012373"/>
                  </a:lnTo>
                  <a:close/>
                </a:path>
                <a:path w="9865994" h="3846829">
                  <a:moveTo>
                    <a:pt x="9564" y="993323"/>
                  </a:moveTo>
                  <a:lnTo>
                    <a:pt x="0" y="993323"/>
                  </a:lnTo>
                  <a:lnTo>
                    <a:pt x="0" y="983798"/>
                  </a:lnTo>
                  <a:lnTo>
                    <a:pt x="9564" y="983798"/>
                  </a:lnTo>
                  <a:lnTo>
                    <a:pt x="9564" y="993323"/>
                  </a:lnTo>
                  <a:close/>
                </a:path>
                <a:path w="9865994" h="3846829">
                  <a:moveTo>
                    <a:pt x="9564" y="974273"/>
                  </a:moveTo>
                  <a:lnTo>
                    <a:pt x="0" y="974273"/>
                  </a:lnTo>
                  <a:lnTo>
                    <a:pt x="0" y="964748"/>
                  </a:lnTo>
                  <a:lnTo>
                    <a:pt x="9564" y="964748"/>
                  </a:lnTo>
                  <a:lnTo>
                    <a:pt x="9564" y="974273"/>
                  </a:lnTo>
                  <a:close/>
                </a:path>
                <a:path w="9865994" h="3846829">
                  <a:moveTo>
                    <a:pt x="9564" y="955223"/>
                  </a:moveTo>
                  <a:lnTo>
                    <a:pt x="0" y="955223"/>
                  </a:lnTo>
                  <a:lnTo>
                    <a:pt x="0" y="945698"/>
                  </a:lnTo>
                  <a:lnTo>
                    <a:pt x="9564" y="945698"/>
                  </a:lnTo>
                  <a:lnTo>
                    <a:pt x="9564" y="955223"/>
                  </a:lnTo>
                  <a:close/>
                </a:path>
                <a:path w="9865994" h="3846829">
                  <a:moveTo>
                    <a:pt x="9564" y="936173"/>
                  </a:moveTo>
                  <a:lnTo>
                    <a:pt x="0" y="936173"/>
                  </a:lnTo>
                  <a:lnTo>
                    <a:pt x="0" y="926648"/>
                  </a:lnTo>
                  <a:lnTo>
                    <a:pt x="9564" y="926648"/>
                  </a:lnTo>
                  <a:lnTo>
                    <a:pt x="9564" y="936173"/>
                  </a:lnTo>
                  <a:close/>
                </a:path>
                <a:path w="9865994" h="3846829">
                  <a:moveTo>
                    <a:pt x="9564" y="917123"/>
                  </a:moveTo>
                  <a:lnTo>
                    <a:pt x="0" y="917123"/>
                  </a:lnTo>
                  <a:lnTo>
                    <a:pt x="0" y="907598"/>
                  </a:lnTo>
                  <a:lnTo>
                    <a:pt x="9564" y="907598"/>
                  </a:lnTo>
                  <a:lnTo>
                    <a:pt x="9564" y="917123"/>
                  </a:lnTo>
                  <a:close/>
                </a:path>
                <a:path w="9865994" h="3846829">
                  <a:moveTo>
                    <a:pt x="9564" y="898073"/>
                  </a:moveTo>
                  <a:lnTo>
                    <a:pt x="0" y="898073"/>
                  </a:lnTo>
                  <a:lnTo>
                    <a:pt x="0" y="888548"/>
                  </a:lnTo>
                  <a:lnTo>
                    <a:pt x="9564" y="888548"/>
                  </a:lnTo>
                  <a:lnTo>
                    <a:pt x="9564" y="898073"/>
                  </a:lnTo>
                  <a:close/>
                </a:path>
                <a:path w="9865994" h="3846829">
                  <a:moveTo>
                    <a:pt x="9564" y="879023"/>
                  </a:moveTo>
                  <a:lnTo>
                    <a:pt x="0" y="879023"/>
                  </a:lnTo>
                  <a:lnTo>
                    <a:pt x="0" y="869498"/>
                  </a:lnTo>
                  <a:lnTo>
                    <a:pt x="9564" y="869498"/>
                  </a:lnTo>
                  <a:lnTo>
                    <a:pt x="9564" y="879023"/>
                  </a:lnTo>
                  <a:close/>
                </a:path>
                <a:path w="9865994" h="3846829">
                  <a:moveTo>
                    <a:pt x="9564" y="859973"/>
                  </a:moveTo>
                  <a:lnTo>
                    <a:pt x="0" y="859973"/>
                  </a:lnTo>
                  <a:lnTo>
                    <a:pt x="0" y="850448"/>
                  </a:lnTo>
                  <a:lnTo>
                    <a:pt x="9564" y="850448"/>
                  </a:lnTo>
                  <a:lnTo>
                    <a:pt x="9564" y="859973"/>
                  </a:lnTo>
                  <a:close/>
                </a:path>
                <a:path w="9865994" h="3846829">
                  <a:moveTo>
                    <a:pt x="9564" y="840923"/>
                  </a:moveTo>
                  <a:lnTo>
                    <a:pt x="0" y="840923"/>
                  </a:lnTo>
                  <a:lnTo>
                    <a:pt x="0" y="831398"/>
                  </a:lnTo>
                  <a:lnTo>
                    <a:pt x="9564" y="831398"/>
                  </a:lnTo>
                  <a:lnTo>
                    <a:pt x="9564" y="840923"/>
                  </a:lnTo>
                  <a:close/>
                </a:path>
                <a:path w="9865994" h="3846829">
                  <a:moveTo>
                    <a:pt x="9564" y="821873"/>
                  </a:moveTo>
                  <a:lnTo>
                    <a:pt x="0" y="821873"/>
                  </a:lnTo>
                  <a:lnTo>
                    <a:pt x="0" y="812348"/>
                  </a:lnTo>
                  <a:lnTo>
                    <a:pt x="9564" y="812348"/>
                  </a:lnTo>
                  <a:lnTo>
                    <a:pt x="9564" y="821873"/>
                  </a:lnTo>
                  <a:close/>
                </a:path>
                <a:path w="9865994" h="3846829">
                  <a:moveTo>
                    <a:pt x="9564" y="802823"/>
                  </a:moveTo>
                  <a:lnTo>
                    <a:pt x="0" y="802823"/>
                  </a:lnTo>
                  <a:lnTo>
                    <a:pt x="0" y="793298"/>
                  </a:lnTo>
                  <a:lnTo>
                    <a:pt x="9564" y="793298"/>
                  </a:lnTo>
                  <a:lnTo>
                    <a:pt x="9564" y="802823"/>
                  </a:lnTo>
                  <a:close/>
                </a:path>
                <a:path w="9865994" h="3846829">
                  <a:moveTo>
                    <a:pt x="9564" y="783773"/>
                  </a:moveTo>
                  <a:lnTo>
                    <a:pt x="0" y="783773"/>
                  </a:lnTo>
                  <a:lnTo>
                    <a:pt x="0" y="774248"/>
                  </a:lnTo>
                  <a:lnTo>
                    <a:pt x="9564" y="774248"/>
                  </a:lnTo>
                  <a:lnTo>
                    <a:pt x="9564" y="783773"/>
                  </a:lnTo>
                  <a:close/>
                </a:path>
                <a:path w="9865994" h="3846829">
                  <a:moveTo>
                    <a:pt x="9564" y="764723"/>
                  </a:moveTo>
                  <a:lnTo>
                    <a:pt x="0" y="764723"/>
                  </a:lnTo>
                  <a:lnTo>
                    <a:pt x="0" y="755198"/>
                  </a:lnTo>
                  <a:lnTo>
                    <a:pt x="9564" y="755198"/>
                  </a:lnTo>
                  <a:lnTo>
                    <a:pt x="9564" y="764723"/>
                  </a:lnTo>
                  <a:close/>
                </a:path>
                <a:path w="9865994" h="3846829">
                  <a:moveTo>
                    <a:pt x="9564" y="745673"/>
                  </a:moveTo>
                  <a:lnTo>
                    <a:pt x="0" y="745673"/>
                  </a:lnTo>
                  <a:lnTo>
                    <a:pt x="0" y="736148"/>
                  </a:lnTo>
                  <a:lnTo>
                    <a:pt x="9564" y="736148"/>
                  </a:lnTo>
                  <a:lnTo>
                    <a:pt x="9564" y="745673"/>
                  </a:lnTo>
                  <a:close/>
                </a:path>
                <a:path w="9865994" h="3846829">
                  <a:moveTo>
                    <a:pt x="9564" y="726623"/>
                  </a:moveTo>
                  <a:lnTo>
                    <a:pt x="0" y="726623"/>
                  </a:lnTo>
                  <a:lnTo>
                    <a:pt x="0" y="717098"/>
                  </a:lnTo>
                  <a:lnTo>
                    <a:pt x="9564" y="717098"/>
                  </a:lnTo>
                  <a:lnTo>
                    <a:pt x="9564" y="726623"/>
                  </a:lnTo>
                  <a:close/>
                </a:path>
                <a:path w="9865994" h="3846829">
                  <a:moveTo>
                    <a:pt x="9564" y="707573"/>
                  </a:moveTo>
                  <a:lnTo>
                    <a:pt x="0" y="707573"/>
                  </a:lnTo>
                  <a:lnTo>
                    <a:pt x="0" y="698048"/>
                  </a:lnTo>
                  <a:lnTo>
                    <a:pt x="9564" y="698048"/>
                  </a:lnTo>
                  <a:lnTo>
                    <a:pt x="9564" y="707573"/>
                  </a:lnTo>
                  <a:close/>
                </a:path>
                <a:path w="9865994" h="3846829">
                  <a:moveTo>
                    <a:pt x="9564" y="688523"/>
                  </a:moveTo>
                  <a:lnTo>
                    <a:pt x="0" y="688523"/>
                  </a:lnTo>
                  <a:lnTo>
                    <a:pt x="0" y="678998"/>
                  </a:lnTo>
                  <a:lnTo>
                    <a:pt x="9564" y="678998"/>
                  </a:lnTo>
                  <a:lnTo>
                    <a:pt x="9564" y="688523"/>
                  </a:lnTo>
                  <a:close/>
                </a:path>
                <a:path w="9865994" h="3846829">
                  <a:moveTo>
                    <a:pt x="9564" y="669473"/>
                  </a:moveTo>
                  <a:lnTo>
                    <a:pt x="0" y="669473"/>
                  </a:lnTo>
                  <a:lnTo>
                    <a:pt x="0" y="659948"/>
                  </a:lnTo>
                  <a:lnTo>
                    <a:pt x="9564" y="659948"/>
                  </a:lnTo>
                  <a:lnTo>
                    <a:pt x="9564" y="669473"/>
                  </a:lnTo>
                  <a:close/>
                </a:path>
                <a:path w="9865994" h="3846829">
                  <a:moveTo>
                    <a:pt x="9564" y="650423"/>
                  </a:moveTo>
                  <a:lnTo>
                    <a:pt x="0" y="650423"/>
                  </a:lnTo>
                  <a:lnTo>
                    <a:pt x="0" y="640898"/>
                  </a:lnTo>
                  <a:lnTo>
                    <a:pt x="9564" y="640898"/>
                  </a:lnTo>
                  <a:lnTo>
                    <a:pt x="9564" y="650423"/>
                  </a:lnTo>
                  <a:close/>
                </a:path>
                <a:path w="9865994" h="3846829">
                  <a:moveTo>
                    <a:pt x="9564" y="631373"/>
                  </a:moveTo>
                  <a:lnTo>
                    <a:pt x="0" y="631373"/>
                  </a:lnTo>
                  <a:lnTo>
                    <a:pt x="0" y="621848"/>
                  </a:lnTo>
                  <a:lnTo>
                    <a:pt x="9564" y="621848"/>
                  </a:lnTo>
                  <a:lnTo>
                    <a:pt x="9564" y="631373"/>
                  </a:lnTo>
                  <a:close/>
                </a:path>
                <a:path w="9865994" h="3846829">
                  <a:moveTo>
                    <a:pt x="9564" y="612323"/>
                  </a:moveTo>
                  <a:lnTo>
                    <a:pt x="0" y="612323"/>
                  </a:lnTo>
                  <a:lnTo>
                    <a:pt x="0" y="602798"/>
                  </a:lnTo>
                  <a:lnTo>
                    <a:pt x="9564" y="602798"/>
                  </a:lnTo>
                  <a:lnTo>
                    <a:pt x="9564" y="612323"/>
                  </a:lnTo>
                  <a:close/>
                </a:path>
                <a:path w="9865994" h="3846829">
                  <a:moveTo>
                    <a:pt x="9564" y="593273"/>
                  </a:moveTo>
                  <a:lnTo>
                    <a:pt x="0" y="593273"/>
                  </a:lnTo>
                  <a:lnTo>
                    <a:pt x="0" y="583748"/>
                  </a:lnTo>
                  <a:lnTo>
                    <a:pt x="9564" y="583748"/>
                  </a:lnTo>
                  <a:lnTo>
                    <a:pt x="9564" y="593273"/>
                  </a:lnTo>
                  <a:close/>
                </a:path>
                <a:path w="9865994" h="3846829">
                  <a:moveTo>
                    <a:pt x="9564" y="574223"/>
                  </a:moveTo>
                  <a:lnTo>
                    <a:pt x="0" y="574223"/>
                  </a:lnTo>
                  <a:lnTo>
                    <a:pt x="0" y="564698"/>
                  </a:lnTo>
                  <a:lnTo>
                    <a:pt x="9564" y="564698"/>
                  </a:lnTo>
                  <a:lnTo>
                    <a:pt x="9564" y="574223"/>
                  </a:lnTo>
                  <a:close/>
                </a:path>
                <a:path w="9865994" h="3846829">
                  <a:moveTo>
                    <a:pt x="9564" y="555173"/>
                  </a:moveTo>
                  <a:lnTo>
                    <a:pt x="0" y="555173"/>
                  </a:lnTo>
                  <a:lnTo>
                    <a:pt x="0" y="545648"/>
                  </a:lnTo>
                  <a:lnTo>
                    <a:pt x="9564" y="545648"/>
                  </a:lnTo>
                  <a:lnTo>
                    <a:pt x="9564" y="555173"/>
                  </a:lnTo>
                  <a:close/>
                </a:path>
                <a:path w="9865994" h="3846829">
                  <a:moveTo>
                    <a:pt x="9564" y="536123"/>
                  </a:moveTo>
                  <a:lnTo>
                    <a:pt x="0" y="536123"/>
                  </a:lnTo>
                  <a:lnTo>
                    <a:pt x="0" y="526598"/>
                  </a:lnTo>
                  <a:lnTo>
                    <a:pt x="9564" y="526598"/>
                  </a:lnTo>
                  <a:lnTo>
                    <a:pt x="9564" y="536123"/>
                  </a:lnTo>
                  <a:close/>
                </a:path>
                <a:path w="9865994" h="3846829">
                  <a:moveTo>
                    <a:pt x="9564" y="517073"/>
                  </a:moveTo>
                  <a:lnTo>
                    <a:pt x="0" y="517073"/>
                  </a:lnTo>
                  <a:lnTo>
                    <a:pt x="0" y="507548"/>
                  </a:lnTo>
                  <a:lnTo>
                    <a:pt x="9564" y="507548"/>
                  </a:lnTo>
                  <a:lnTo>
                    <a:pt x="9564" y="517073"/>
                  </a:lnTo>
                  <a:close/>
                </a:path>
                <a:path w="9865994" h="3846829">
                  <a:moveTo>
                    <a:pt x="9564" y="498023"/>
                  </a:moveTo>
                  <a:lnTo>
                    <a:pt x="0" y="498023"/>
                  </a:lnTo>
                  <a:lnTo>
                    <a:pt x="0" y="488498"/>
                  </a:lnTo>
                  <a:lnTo>
                    <a:pt x="9564" y="488498"/>
                  </a:lnTo>
                  <a:lnTo>
                    <a:pt x="9564" y="498023"/>
                  </a:lnTo>
                  <a:close/>
                </a:path>
                <a:path w="9865994" h="3846829">
                  <a:moveTo>
                    <a:pt x="9564" y="478973"/>
                  </a:moveTo>
                  <a:lnTo>
                    <a:pt x="0" y="478973"/>
                  </a:lnTo>
                  <a:lnTo>
                    <a:pt x="0" y="469448"/>
                  </a:lnTo>
                  <a:lnTo>
                    <a:pt x="9564" y="469448"/>
                  </a:lnTo>
                  <a:lnTo>
                    <a:pt x="9564" y="478973"/>
                  </a:lnTo>
                  <a:close/>
                </a:path>
                <a:path w="9865994" h="3846829">
                  <a:moveTo>
                    <a:pt x="9564" y="459923"/>
                  </a:moveTo>
                  <a:lnTo>
                    <a:pt x="0" y="459923"/>
                  </a:lnTo>
                  <a:lnTo>
                    <a:pt x="0" y="450398"/>
                  </a:lnTo>
                  <a:lnTo>
                    <a:pt x="9564" y="450398"/>
                  </a:lnTo>
                  <a:lnTo>
                    <a:pt x="9564" y="459923"/>
                  </a:lnTo>
                  <a:close/>
                </a:path>
                <a:path w="9865994" h="3846829">
                  <a:moveTo>
                    <a:pt x="9564" y="440873"/>
                  </a:moveTo>
                  <a:lnTo>
                    <a:pt x="0" y="440873"/>
                  </a:lnTo>
                  <a:lnTo>
                    <a:pt x="0" y="431348"/>
                  </a:lnTo>
                  <a:lnTo>
                    <a:pt x="9564" y="431348"/>
                  </a:lnTo>
                  <a:lnTo>
                    <a:pt x="9564" y="440873"/>
                  </a:lnTo>
                  <a:close/>
                </a:path>
                <a:path w="9865994" h="3846829">
                  <a:moveTo>
                    <a:pt x="9564" y="421823"/>
                  </a:moveTo>
                  <a:lnTo>
                    <a:pt x="0" y="421823"/>
                  </a:lnTo>
                  <a:lnTo>
                    <a:pt x="0" y="412298"/>
                  </a:lnTo>
                  <a:lnTo>
                    <a:pt x="9564" y="412298"/>
                  </a:lnTo>
                  <a:lnTo>
                    <a:pt x="9564" y="421823"/>
                  </a:lnTo>
                  <a:close/>
                </a:path>
                <a:path w="9865994" h="3846829">
                  <a:moveTo>
                    <a:pt x="9564" y="402773"/>
                  </a:moveTo>
                  <a:lnTo>
                    <a:pt x="0" y="402773"/>
                  </a:lnTo>
                  <a:lnTo>
                    <a:pt x="0" y="393248"/>
                  </a:lnTo>
                  <a:lnTo>
                    <a:pt x="9564" y="393248"/>
                  </a:lnTo>
                  <a:lnTo>
                    <a:pt x="9564" y="402773"/>
                  </a:lnTo>
                  <a:close/>
                </a:path>
                <a:path w="9865994" h="3846829">
                  <a:moveTo>
                    <a:pt x="9564" y="383723"/>
                  </a:moveTo>
                  <a:lnTo>
                    <a:pt x="0" y="383723"/>
                  </a:lnTo>
                  <a:lnTo>
                    <a:pt x="0" y="374198"/>
                  </a:lnTo>
                  <a:lnTo>
                    <a:pt x="9564" y="374198"/>
                  </a:lnTo>
                  <a:lnTo>
                    <a:pt x="9564" y="383723"/>
                  </a:lnTo>
                  <a:close/>
                </a:path>
                <a:path w="9865994" h="3846829">
                  <a:moveTo>
                    <a:pt x="9564" y="364673"/>
                  </a:moveTo>
                  <a:lnTo>
                    <a:pt x="0" y="364673"/>
                  </a:lnTo>
                  <a:lnTo>
                    <a:pt x="0" y="355148"/>
                  </a:lnTo>
                  <a:lnTo>
                    <a:pt x="9564" y="355148"/>
                  </a:lnTo>
                  <a:lnTo>
                    <a:pt x="9564" y="364673"/>
                  </a:lnTo>
                  <a:close/>
                </a:path>
                <a:path w="9865994" h="3846829">
                  <a:moveTo>
                    <a:pt x="9564" y="345623"/>
                  </a:moveTo>
                  <a:lnTo>
                    <a:pt x="0" y="345623"/>
                  </a:lnTo>
                  <a:lnTo>
                    <a:pt x="0" y="336098"/>
                  </a:lnTo>
                  <a:lnTo>
                    <a:pt x="9564" y="336098"/>
                  </a:lnTo>
                  <a:lnTo>
                    <a:pt x="9564" y="345623"/>
                  </a:lnTo>
                  <a:close/>
                </a:path>
                <a:path w="9865994" h="3846829">
                  <a:moveTo>
                    <a:pt x="9564" y="326573"/>
                  </a:moveTo>
                  <a:lnTo>
                    <a:pt x="0" y="326573"/>
                  </a:lnTo>
                  <a:lnTo>
                    <a:pt x="0" y="317048"/>
                  </a:lnTo>
                  <a:lnTo>
                    <a:pt x="9564" y="317048"/>
                  </a:lnTo>
                  <a:lnTo>
                    <a:pt x="9564" y="326573"/>
                  </a:lnTo>
                  <a:close/>
                </a:path>
                <a:path w="9865994" h="3846829">
                  <a:moveTo>
                    <a:pt x="9564" y="307523"/>
                  </a:moveTo>
                  <a:lnTo>
                    <a:pt x="0" y="307523"/>
                  </a:lnTo>
                  <a:lnTo>
                    <a:pt x="0" y="297998"/>
                  </a:lnTo>
                  <a:lnTo>
                    <a:pt x="9564" y="297998"/>
                  </a:lnTo>
                  <a:lnTo>
                    <a:pt x="9564" y="307523"/>
                  </a:lnTo>
                  <a:close/>
                </a:path>
                <a:path w="9865994" h="3846829">
                  <a:moveTo>
                    <a:pt x="9564" y="288473"/>
                  </a:moveTo>
                  <a:lnTo>
                    <a:pt x="0" y="288473"/>
                  </a:lnTo>
                  <a:lnTo>
                    <a:pt x="0" y="285749"/>
                  </a:lnTo>
                  <a:lnTo>
                    <a:pt x="542" y="278899"/>
                  </a:lnTo>
                  <a:lnTo>
                    <a:pt x="9644" y="279118"/>
                  </a:lnTo>
                  <a:lnTo>
                    <a:pt x="9564" y="288473"/>
                  </a:lnTo>
                  <a:close/>
                </a:path>
                <a:path w="9865994" h="3846829">
                  <a:moveTo>
                    <a:pt x="10021" y="269863"/>
                  </a:moveTo>
                  <a:lnTo>
                    <a:pt x="1297" y="269361"/>
                  </a:lnTo>
                  <a:lnTo>
                    <a:pt x="2048" y="259864"/>
                  </a:lnTo>
                  <a:lnTo>
                    <a:pt x="10705" y="260653"/>
                  </a:lnTo>
                  <a:lnTo>
                    <a:pt x="10426" y="263719"/>
                  </a:lnTo>
                  <a:lnTo>
                    <a:pt x="10198" y="266789"/>
                  </a:lnTo>
                  <a:lnTo>
                    <a:pt x="10021" y="269863"/>
                  </a:lnTo>
                  <a:close/>
                </a:path>
                <a:path w="9865994" h="3846829">
                  <a:moveTo>
                    <a:pt x="11695" y="251495"/>
                  </a:moveTo>
                  <a:lnTo>
                    <a:pt x="2799" y="250383"/>
                  </a:lnTo>
                  <a:lnTo>
                    <a:pt x="3550" y="240895"/>
                  </a:lnTo>
                  <a:lnTo>
                    <a:pt x="12986" y="242395"/>
                  </a:lnTo>
                  <a:lnTo>
                    <a:pt x="12505" y="245421"/>
                  </a:lnTo>
                  <a:lnTo>
                    <a:pt x="12075" y="248454"/>
                  </a:lnTo>
                  <a:lnTo>
                    <a:pt x="11695" y="251495"/>
                  </a:lnTo>
                  <a:close/>
                </a:path>
                <a:path w="9865994" h="3846829">
                  <a:moveTo>
                    <a:pt x="14576" y="233360"/>
                  </a:moveTo>
                  <a:lnTo>
                    <a:pt x="5756" y="231656"/>
                  </a:lnTo>
                  <a:lnTo>
                    <a:pt x="7987" y="222393"/>
                  </a:lnTo>
                  <a:lnTo>
                    <a:pt x="16477" y="224329"/>
                  </a:lnTo>
                  <a:lnTo>
                    <a:pt x="15793" y="227329"/>
                  </a:lnTo>
                  <a:lnTo>
                    <a:pt x="15160" y="230339"/>
                  </a:lnTo>
                  <a:lnTo>
                    <a:pt x="14576" y="233360"/>
                  </a:lnTo>
                  <a:close/>
                </a:path>
                <a:path w="9865994" h="3846829">
                  <a:moveTo>
                    <a:pt x="18681" y="215363"/>
                  </a:moveTo>
                  <a:lnTo>
                    <a:pt x="10218" y="213133"/>
                  </a:lnTo>
                  <a:lnTo>
                    <a:pt x="12449" y="203869"/>
                  </a:lnTo>
                  <a:lnTo>
                    <a:pt x="21180" y="206485"/>
                  </a:lnTo>
                  <a:lnTo>
                    <a:pt x="20297" y="209430"/>
                  </a:lnTo>
                  <a:lnTo>
                    <a:pt x="19464" y="212390"/>
                  </a:lnTo>
                  <a:lnTo>
                    <a:pt x="18681" y="215363"/>
                  </a:lnTo>
                  <a:close/>
                </a:path>
                <a:path w="9865994" h="3846829">
                  <a:moveTo>
                    <a:pt x="23971" y="197702"/>
                  </a:moveTo>
                  <a:lnTo>
                    <a:pt x="15103" y="194720"/>
                  </a:lnTo>
                  <a:lnTo>
                    <a:pt x="18749" y="185918"/>
                  </a:lnTo>
                  <a:lnTo>
                    <a:pt x="27052" y="189022"/>
                  </a:lnTo>
                  <a:lnTo>
                    <a:pt x="25977" y="191898"/>
                  </a:lnTo>
                  <a:lnTo>
                    <a:pt x="24950" y="194792"/>
                  </a:lnTo>
                  <a:lnTo>
                    <a:pt x="23971" y="197702"/>
                  </a:lnTo>
                  <a:close/>
                </a:path>
                <a:path w="9865994" h="3846829">
                  <a:moveTo>
                    <a:pt x="30420" y="180451"/>
                  </a:moveTo>
                  <a:lnTo>
                    <a:pt x="22386" y="177139"/>
                  </a:lnTo>
                  <a:lnTo>
                    <a:pt x="26022" y="168360"/>
                  </a:lnTo>
                  <a:lnTo>
                    <a:pt x="34072" y="171998"/>
                  </a:lnTo>
                  <a:lnTo>
                    <a:pt x="32808" y="174796"/>
                  </a:lnTo>
                  <a:lnTo>
                    <a:pt x="31591" y="177613"/>
                  </a:lnTo>
                  <a:lnTo>
                    <a:pt x="30420" y="180451"/>
                  </a:lnTo>
                  <a:close/>
                </a:path>
                <a:path w="9865994" h="3846829">
                  <a:moveTo>
                    <a:pt x="38004" y="163669"/>
                  </a:moveTo>
                  <a:lnTo>
                    <a:pt x="29666" y="159562"/>
                  </a:lnTo>
                  <a:lnTo>
                    <a:pt x="31083" y="156141"/>
                  </a:lnTo>
                  <a:lnTo>
                    <a:pt x="34136" y="151152"/>
                  </a:lnTo>
                  <a:lnTo>
                    <a:pt x="42214" y="155472"/>
                  </a:lnTo>
                  <a:lnTo>
                    <a:pt x="40765" y="158181"/>
                  </a:lnTo>
                  <a:lnTo>
                    <a:pt x="39362" y="160913"/>
                  </a:lnTo>
                  <a:lnTo>
                    <a:pt x="38004" y="163669"/>
                  </a:lnTo>
                  <a:close/>
                </a:path>
                <a:path w="9865994" h="3846829">
                  <a:moveTo>
                    <a:pt x="46698" y="147413"/>
                  </a:moveTo>
                  <a:lnTo>
                    <a:pt x="39109" y="143022"/>
                  </a:lnTo>
                  <a:lnTo>
                    <a:pt x="44079" y="134898"/>
                  </a:lnTo>
                  <a:lnTo>
                    <a:pt x="51454" y="139501"/>
                  </a:lnTo>
                  <a:lnTo>
                    <a:pt x="49825" y="142112"/>
                  </a:lnTo>
                  <a:lnTo>
                    <a:pt x="48239" y="144749"/>
                  </a:lnTo>
                  <a:lnTo>
                    <a:pt x="46698" y="147413"/>
                  </a:lnTo>
                  <a:close/>
                </a:path>
                <a:path w="9865994" h="3846829">
                  <a:moveTo>
                    <a:pt x="56474" y="131748"/>
                  </a:moveTo>
                  <a:lnTo>
                    <a:pt x="49055" y="126766"/>
                  </a:lnTo>
                  <a:lnTo>
                    <a:pt x="54010" y="118667"/>
                  </a:lnTo>
                  <a:lnTo>
                    <a:pt x="61713" y="124220"/>
                  </a:lnTo>
                  <a:lnTo>
                    <a:pt x="59880" y="126766"/>
                  </a:lnTo>
                  <a:lnTo>
                    <a:pt x="58179" y="129210"/>
                  </a:lnTo>
                  <a:lnTo>
                    <a:pt x="56474" y="131748"/>
                  </a:lnTo>
                  <a:close/>
                </a:path>
                <a:path w="9865994" h="3846829">
                  <a:moveTo>
                    <a:pt x="67210" y="116856"/>
                  </a:moveTo>
                  <a:lnTo>
                    <a:pt x="60091" y="111354"/>
                  </a:lnTo>
                  <a:lnTo>
                    <a:pt x="66264" y="104120"/>
                  </a:lnTo>
                  <a:lnTo>
                    <a:pt x="72962" y="109663"/>
                  </a:lnTo>
                  <a:lnTo>
                    <a:pt x="71005" y="112029"/>
                  </a:lnTo>
                  <a:lnTo>
                    <a:pt x="69088" y="114426"/>
                  </a:lnTo>
                  <a:lnTo>
                    <a:pt x="67210" y="116856"/>
                  </a:lnTo>
                  <a:close/>
                </a:path>
                <a:path w="9865994" h="3846829">
                  <a:moveTo>
                    <a:pt x="78966" y="102649"/>
                  </a:moveTo>
                  <a:lnTo>
                    <a:pt x="72446" y="96876"/>
                  </a:lnTo>
                  <a:lnTo>
                    <a:pt x="78653" y="89601"/>
                  </a:lnTo>
                  <a:lnTo>
                    <a:pt x="85220" y="95820"/>
                  </a:lnTo>
                  <a:lnTo>
                    <a:pt x="83097" y="98062"/>
                  </a:lnTo>
                  <a:lnTo>
                    <a:pt x="81013" y="100338"/>
                  </a:lnTo>
                  <a:lnTo>
                    <a:pt x="78966" y="102649"/>
                  </a:lnTo>
                  <a:close/>
                </a:path>
                <a:path w="9865994" h="3846829">
                  <a:moveTo>
                    <a:pt x="91718" y="89185"/>
                  </a:moveTo>
                  <a:lnTo>
                    <a:pt x="85107" y="82488"/>
                  </a:lnTo>
                  <a:lnTo>
                    <a:pt x="92409" y="76257"/>
                  </a:lnTo>
                  <a:lnTo>
                    <a:pt x="98429" y="82778"/>
                  </a:lnTo>
                  <a:lnTo>
                    <a:pt x="96156" y="84876"/>
                  </a:lnTo>
                  <a:lnTo>
                    <a:pt x="93920" y="87011"/>
                  </a:lnTo>
                  <a:lnTo>
                    <a:pt x="91718" y="89185"/>
                  </a:lnTo>
                  <a:close/>
                </a:path>
                <a:path w="9865994" h="3846829">
                  <a:moveTo>
                    <a:pt x="105328" y="76619"/>
                  </a:moveTo>
                  <a:lnTo>
                    <a:pt x="99669" y="70062"/>
                  </a:lnTo>
                  <a:lnTo>
                    <a:pt x="106908" y="63885"/>
                  </a:lnTo>
                  <a:lnTo>
                    <a:pt x="112411" y="70710"/>
                  </a:lnTo>
                  <a:lnTo>
                    <a:pt x="110018" y="72640"/>
                  </a:lnTo>
                  <a:lnTo>
                    <a:pt x="107657" y="74610"/>
                  </a:lnTo>
                  <a:lnTo>
                    <a:pt x="105328" y="76619"/>
                  </a:lnTo>
                  <a:close/>
                </a:path>
                <a:path w="9865994" h="3846829">
                  <a:moveTo>
                    <a:pt x="119670" y="65055"/>
                  </a:moveTo>
                  <a:lnTo>
                    <a:pt x="114142" y="57712"/>
                  </a:lnTo>
                  <a:lnTo>
                    <a:pt x="118010" y="54412"/>
                  </a:lnTo>
                  <a:lnTo>
                    <a:pt x="121792" y="52098"/>
                  </a:lnTo>
                  <a:lnTo>
                    <a:pt x="127097" y="59655"/>
                  </a:lnTo>
                  <a:lnTo>
                    <a:pt x="124591" y="61414"/>
                  </a:lnTo>
                  <a:lnTo>
                    <a:pt x="122115" y="63214"/>
                  </a:lnTo>
                  <a:lnTo>
                    <a:pt x="119670" y="65055"/>
                  </a:lnTo>
                  <a:close/>
                </a:path>
                <a:path w="9865994" h="3846829">
                  <a:moveTo>
                    <a:pt x="134706" y="54501"/>
                  </a:moveTo>
                  <a:lnTo>
                    <a:pt x="129897" y="47139"/>
                  </a:lnTo>
                  <a:lnTo>
                    <a:pt x="138028" y="42165"/>
                  </a:lnTo>
                  <a:lnTo>
                    <a:pt x="142525" y="49578"/>
                  </a:lnTo>
                  <a:lnTo>
                    <a:pt x="139891" y="51176"/>
                  </a:lnTo>
                  <a:lnTo>
                    <a:pt x="137285" y="52817"/>
                  </a:lnTo>
                  <a:lnTo>
                    <a:pt x="134706" y="54501"/>
                  </a:lnTo>
                  <a:close/>
                </a:path>
                <a:path w="9865994" h="3846829">
                  <a:moveTo>
                    <a:pt x="150494" y="44925"/>
                  </a:moveTo>
                  <a:lnTo>
                    <a:pt x="146151" y="37195"/>
                  </a:lnTo>
                  <a:lnTo>
                    <a:pt x="154287" y="32217"/>
                  </a:lnTo>
                  <a:lnTo>
                    <a:pt x="158606" y="40544"/>
                  </a:lnTo>
                  <a:lnTo>
                    <a:pt x="155877" y="41959"/>
                  </a:lnTo>
                  <a:lnTo>
                    <a:pt x="153173" y="43420"/>
                  </a:lnTo>
                  <a:lnTo>
                    <a:pt x="150494" y="44925"/>
                  </a:lnTo>
                  <a:close/>
                </a:path>
                <a:path w="9865994" h="3846829">
                  <a:moveTo>
                    <a:pt x="166854" y="36439"/>
                  </a:moveTo>
                  <a:lnTo>
                    <a:pt x="162953" y="28262"/>
                  </a:lnTo>
                  <a:lnTo>
                    <a:pt x="171741" y="24622"/>
                  </a:lnTo>
                  <a:lnTo>
                    <a:pt x="175231" y="32613"/>
                  </a:lnTo>
                  <a:lnTo>
                    <a:pt x="172417" y="33842"/>
                  </a:lnTo>
                  <a:lnTo>
                    <a:pt x="169625" y="35118"/>
                  </a:lnTo>
                  <a:lnTo>
                    <a:pt x="166854" y="36439"/>
                  </a:lnTo>
                  <a:close/>
                </a:path>
                <a:path w="9865994" h="3846829">
                  <a:moveTo>
                    <a:pt x="183729" y="29069"/>
                  </a:moveTo>
                  <a:lnTo>
                    <a:pt x="180516" y="20987"/>
                  </a:lnTo>
                  <a:lnTo>
                    <a:pt x="189300" y="17348"/>
                  </a:lnTo>
                  <a:lnTo>
                    <a:pt x="192342" y="25810"/>
                  </a:lnTo>
                  <a:lnTo>
                    <a:pt x="189453" y="26848"/>
                  </a:lnTo>
                  <a:lnTo>
                    <a:pt x="186582" y="27935"/>
                  </a:lnTo>
                  <a:lnTo>
                    <a:pt x="183729" y="29069"/>
                  </a:lnTo>
                  <a:close/>
                </a:path>
                <a:path w="9865994" h="3846829">
                  <a:moveTo>
                    <a:pt x="201062" y="22838"/>
                  </a:moveTo>
                  <a:lnTo>
                    <a:pt x="198157" y="13825"/>
                  </a:lnTo>
                  <a:lnTo>
                    <a:pt x="207434" y="11590"/>
                  </a:lnTo>
                  <a:lnTo>
                    <a:pt x="209882" y="20157"/>
                  </a:lnTo>
                  <a:lnTo>
                    <a:pt x="206927" y="21002"/>
                  </a:lnTo>
                  <a:lnTo>
                    <a:pt x="203987" y="21895"/>
                  </a:lnTo>
                  <a:lnTo>
                    <a:pt x="201062" y="22838"/>
                  </a:lnTo>
                  <a:close/>
                </a:path>
                <a:path w="9865994" h="3846829">
                  <a:moveTo>
                    <a:pt x="218795" y="17770"/>
                  </a:moveTo>
                  <a:lnTo>
                    <a:pt x="216692" y="9361"/>
                  </a:lnTo>
                  <a:lnTo>
                    <a:pt x="225956" y="7129"/>
                  </a:lnTo>
                  <a:lnTo>
                    <a:pt x="227792" y="15680"/>
                  </a:lnTo>
                  <a:lnTo>
                    <a:pt x="224782" y="16326"/>
                  </a:lnTo>
                  <a:lnTo>
                    <a:pt x="221782" y="17023"/>
                  </a:lnTo>
                  <a:lnTo>
                    <a:pt x="218795" y="17770"/>
                  </a:lnTo>
                  <a:close/>
                </a:path>
                <a:path w="9865994" h="3846829">
                  <a:moveTo>
                    <a:pt x="236819" y="13898"/>
                  </a:moveTo>
                  <a:lnTo>
                    <a:pt x="235199" y="4903"/>
                  </a:lnTo>
                  <a:lnTo>
                    <a:pt x="240778" y="3559"/>
                  </a:lnTo>
                  <a:lnTo>
                    <a:pt x="244543" y="3261"/>
                  </a:lnTo>
                  <a:lnTo>
                    <a:pt x="245880" y="12421"/>
                  </a:lnTo>
                  <a:lnTo>
                    <a:pt x="242851" y="12863"/>
                  </a:lnTo>
                  <a:lnTo>
                    <a:pt x="239831" y="13355"/>
                  </a:lnTo>
                  <a:lnTo>
                    <a:pt x="236819" y="13898"/>
                  </a:lnTo>
                  <a:close/>
                </a:path>
                <a:path w="9865994" h="3846829">
                  <a:moveTo>
                    <a:pt x="255003" y="11244"/>
                  </a:moveTo>
                  <a:lnTo>
                    <a:pt x="254024" y="2511"/>
                  </a:lnTo>
                  <a:lnTo>
                    <a:pt x="263507" y="1760"/>
                  </a:lnTo>
                  <a:lnTo>
                    <a:pt x="264182" y="10370"/>
                  </a:lnTo>
                  <a:lnTo>
                    <a:pt x="261117" y="10610"/>
                  </a:lnTo>
                  <a:lnTo>
                    <a:pt x="258058" y="10902"/>
                  </a:lnTo>
                  <a:lnTo>
                    <a:pt x="255003" y="11244"/>
                  </a:lnTo>
                  <a:close/>
                </a:path>
                <a:path w="9865994" h="3846829">
                  <a:moveTo>
                    <a:pt x="273409" y="9802"/>
                  </a:moveTo>
                  <a:lnTo>
                    <a:pt x="273015" y="1007"/>
                  </a:lnTo>
                  <a:lnTo>
                    <a:pt x="282574" y="251"/>
                  </a:lnTo>
                  <a:lnTo>
                    <a:pt x="282679" y="9542"/>
                  </a:lnTo>
                  <a:lnTo>
                    <a:pt x="279587" y="9577"/>
                  </a:lnTo>
                  <a:lnTo>
                    <a:pt x="276497" y="9663"/>
                  </a:lnTo>
                  <a:lnTo>
                    <a:pt x="273409" y="9802"/>
                  </a:lnTo>
                  <a:close/>
                </a:path>
                <a:path w="9865994" h="3846829">
                  <a:moveTo>
                    <a:pt x="295310" y="9524"/>
                  </a:moveTo>
                  <a:lnTo>
                    <a:pt x="285785" y="9524"/>
                  </a:lnTo>
                  <a:lnTo>
                    <a:pt x="285785" y="0"/>
                  </a:lnTo>
                  <a:lnTo>
                    <a:pt x="295310" y="0"/>
                  </a:lnTo>
                  <a:lnTo>
                    <a:pt x="295310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7581182" y="900582"/>
            <a:ext cx="9384665" cy="328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-215" dirty="0">
                <a:solidFill>
                  <a:srgbClr val="FFFFFF"/>
                </a:solidFill>
                <a:latin typeface="Verdana"/>
                <a:cs typeface="Verdana"/>
              </a:rPr>
              <a:t>“...</a:t>
            </a:r>
            <a:r>
              <a:rPr sz="3100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sviluppo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la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messa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9" dirty="0">
                <a:solidFill>
                  <a:srgbClr val="FFFFFF"/>
                </a:solidFill>
                <a:latin typeface="Verdana"/>
                <a:cs typeface="Verdana"/>
              </a:rPr>
              <a:t>a</a:t>
            </a:r>
            <a:r>
              <a:rPr sz="3100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0" dirty="0">
                <a:solidFill>
                  <a:srgbClr val="FFFFFF"/>
                </a:solidFill>
                <a:latin typeface="Verdana"/>
                <a:cs typeface="Verdana"/>
              </a:rPr>
              <a:t>disposizione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b="1" spc="75" dirty="0">
                <a:solidFill>
                  <a:srgbClr val="FFFFFF"/>
                </a:solidFill>
                <a:latin typeface="Trebuchet MS"/>
                <a:cs typeface="Trebuchet MS"/>
              </a:rPr>
              <a:t>Massive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Open</a:t>
            </a:r>
            <a:r>
              <a:rPr sz="3100" b="1" spc="-18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Online</a:t>
            </a:r>
            <a:r>
              <a:rPr sz="3100" b="1" spc="-1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50" dirty="0">
                <a:solidFill>
                  <a:srgbClr val="FFFFFF"/>
                </a:solidFill>
                <a:latin typeface="Trebuchet MS"/>
                <a:cs typeface="Trebuchet MS"/>
              </a:rPr>
              <a:t>Courses</a:t>
            </a:r>
            <a:r>
              <a:rPr sz="3100" b="1" spc="-1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114" dirty="0">
                <a:solidFill>
                  <a:srgbClr val="FFFFFF"/>
                </a:solidFill>
                <a:latin typeface="Verdana"/>
                <a:cs typeface="Verdana"/>
              </a:rPr>
              <a:t>utili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0" dirty="0">
                <a:solidFill>
                  <a:srgbClr val="FFFFFF"/>
                </a:solidFill>
                <a:latin typeface="Verdana"/>
                <a:cs typeface="Verdana"/>
              </a:rPr>
              <a:t>anche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al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45" dirty="0">
                <a:solidFill>
                  <a:srgbClr val="FFFFFF"/>
                </a:solidFill>
                <a:latin typeface="Verdana"/>
                <a:cs typeface="Verdana"/>
              </a:rPr>
              <a:t>fine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di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suddividere</a:t>
            </a:r>
            <a:r>
              <a:rPr sz="3100" b="1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gli</a:t>
            </a:r>
            <a:r>
              <a:rPr sz="3100" b="1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insegnamenti</a:t>
            </a:r>
            <a:r>
              <a:rPr sz="3100" b="1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sz="3100" b="1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piccole</a:t>
            </a:r>
            <a:r>
              <a:rPr sz="3100" b="1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unità</a:t>
            </a:r>
            <a:r>
              <a:rPr sz="3100" b="1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volte </a:t>
            </a:r>
            <a:r>
              <a:rPr sz="3100" spc="-229" dirty="0">
                <a:solidFill>
                  <a:srgbClr val="FFFFFF"/>
                </a:solidFill>
                <a:latin typeface="Verdana"/>
                <a:cs typeface="Verdana"/>
              </a:rPr>
              <a:t>a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5" dirty="0">
                <a:solidFill>
                  <a:srgbClr val="FFFFFF"/>
                </a:solidFill>
                <a:latin typeface="Verdana"/>
                <a:cs typeface="Verdana"/>
              </a:rPr>
              <a:t>presentare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85" dirty="0">
                <a:solidFill>
                  <a:srgbClr val="FFFFFF"/>
                </a:solidFill>
                <a:latin typeface="Verdana"/>
                <a:cs typeface="Verdana"/>
              </a:rPr>
              <a:t>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0" dirty="0">
                <a:solidFill>
                  <a:srgbClr val="FFFFFF"/>
                </a:solidFill>
                <a:latin typeface="Verdana"/>
                <a:cs typeface="Verdana"/>
              </a:rPr>
              <a:t>contenuti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da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0" dirty="0">
                <a:solidFill>
                  <a:srgbClr val="FFFFFF"/>
                </a:solidFill>
                <a:latin typeface="Verdana"/>
                <a:cs typeface="Verdana"/>
              </a:rPr>
              <a:t>studiare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in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modalità </a:t>
            </a:r>
            <a:r>
              <a:rPr sz="3100" spc="-195" dirty="0">
                <a:solidFill>
                  <a:srgbClr val="FFFFFF"/>
                </a:solidFill>
                <a:latin typeface="Verdana"/>
                <a:cs typeface="Verdana"/>
              </a:rPr>
              <a:t>tutorata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o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in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autoapprendimento,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micro-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credential</a:t>
            </a:r>
            <a:r>
              <a:rPr sz="3100" b="1" spc="-15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50" dirty="0">
                <a:solidFill>
                  <a:srgbClr val="FFFFFF"/>
                </a:solidFill>
                <a:latin typeface="Verdana"/>
                <a:cs typeface="Verdana"/>
              </a:rPr>
              <a:t>e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modelli</a:t>
            </a:r>
            <a:r>
              <a:rPr sz="3100" b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digitali</a:t>
            </a:r>
            <a:r>
              <a:rPr sz="3100" b="1" spc="-1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in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4" dirty="0">
                <a:solidFill>
                  <a:srgbClr val="FFFFFF"/>
                </a:solidFill>
                <a:latin typeface="Verdana"/>
                <a:cs typeface="Verdana"/>
              </a:rPr>
              <a:t>favore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degli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5" dirty="0">
                <a:solidFill>
                  <a:srgbClr val="FFFFFF"/>
                </a:solidFill>
                <a:latin typeface="Verdana"/>
                <a:cs typeface="Verdana"/>
              </a:rPr>
              <a:t>Atenei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" dirty="0">
                <a:solidFill>
                  <a:srgbClr val="FFFFFF"/>
                </a:solidFill>
                <a:latin typeface="Verdana"/>
                <a:cs typeface="Verdana"/>
              </a:rPr>
              <a:t>...”</a:t>
            </a:r>
            <a:endParaRPr sz="3100">
              <a:latin typeface="Verdana"/>
              <a:cs typeface="Verdan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7546002" y="5069401"/>
            <a:ext cx="9865995" cy="2660650"/>
            <a:chOff x="7546002" y="5069401"/>
            <a:chExt cx="9865995" cy="2660650"/>
          </a:xfrm>
        </p:grpSpPr>
        <p:sp>
          <p:nvSpPr>
            <p:cNvPr id="10" name="object 10"/>
            <p:cNvSpPr/>
            <p:nvPr/>
          </p:nvSpPr>
          <p:spPr>
            <a:xfrm>
              <a:off x="7546003" y="5069401"/>
              <a:ext cx="9865995" cy="2660650"/>
            </a:xfrm>
            <a:custGeom>
              <a:avLst/>
              <a:gdLst/>
              <a:ahLst/>
              <a:cxnLst/>
              <a:rect l="l" t="t" r="r" b="b"/>
              <a:pathLst>
                <a:path w="9865994" h="2660650">
                  <a:moveTo>
                    <a:pt x="9579694" y="2660331"/>
                  </a:moveTo>
                  <a:lnTo>
                    <a:pt x="285747" y="2660331"/>
                  </a:lnTo>
                  <a:lnTo>
                    <a:pt x="240778" y="2656772"/>
                  </a:lnTo>
                  <a:lnTo>
                    <a:pt x="197319" y="2646304"/>
                  </a:lnTo>
                  <a:lnTo>
                    <a:pt x="156141" y="2629248"/>
                  </a:lnTo>
                  <a:lnTo>
                    <a:pt x="118009" y="2605919"/>
                  </a:lnTo>
                  <a:lnTo>
                    <a:pt x="83693" y="2576637"/>
                  </a:lnTo>
                  <a:lnTo>
                    <a:pt x="54411" y="2542321"/>
                  </a:lnTo>
                  <a:lnTo>
                    <a:pt x="31082" y="2504189"/>
                  </a:lnTo>
                  <a:lnTo>
                    <a:pt x="14026" y="2463011"/>
                  </a:lnTo>
                  <a:lnTo>
                    <a:pt x="3559" y="2419552"/>
                  </a:lnTo>
                  <a:lnTo>
                    <a:pt x="0" y="2374590"/>
                  </a:lnTo>
                  <a:lnTo>
                    <a:pt x="0" y="285741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2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09" y="54411"/>
                  </a:lnTo>
                  <a:lnTo>
                    <a:pt x="156141" y="31083"/>
                  </a:lnTo>
                  <a:lnTo>
                    <a:pt x="197319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1" y="14026"/>
                  </a:lnTo>
                  <a:lnTo>
                    <a:pt x="9709300" y="31083"/>
                  </a:lnTo>
                  <a:lnTo>
                    <a:pt x="9747431" y="54411"/>
                  </a:lnTo>
                  <a:lnTo>
                    <a:pt x="9781747" y="83694"/>
                  </a:lnTo>
                  <a:lnTo>
                    <a:pt x="9811029" y="118010"/>
                  </a:lnTo>
                  <a:lnTo>
                    <a:pt x="9834358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1" y="285741"/>
                  </a:lnTo>
                  <a:lnTo>
                    <a:pt x="9865441" y="2374590"/>
                  </a:lnTo>
                  <a:lnTo>
                    <a:pt x="9861882" y="2419552"/>
                  </a:lnTo>
                  <a:lnTo>
                    <a:pt x="9851415" y="2463011"/>
                  </a:lnTo>
                  <a:lnTo>
                    <a:pt x="9834358" y="2504189"/>
                  </a:lnTo>
                  <a:lnTo>
                    <a:pt x="9811029" y="2542321"/>
                  </a:lnTo>
                  <a:lnTo>
                    <a:pt x="9781747" y="2576637"/>
                  </a:lnTo>
                  <a:lnTo>
                    <a:pt x="9747431" y="2605919"/>
                  </a:lnTo>
                  <a:lnTo>
                    <a:pt x="9709300" y="2629248"/>
                  </a:lnTo>
                  <a:lnTo>
                    <a:pt x="9668121" y="2646304"/>
                  </a:lnTo>
                  <a:lnTo>
                    <a:pt x="9624663" y="2656772"/>
                  </a:lnTo>
                  <a:lnTo>
                    <a:pt x="9579694" y="266033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546002" y="5069402"/>
              <a:ext cx="9865995" cy="2657475"/>
            </a:xfrm>
            <a:custGeom>
              <a:avLst/>
              <a:gdLst/>
              <a:ahLst/>
              <a:cxnLst/>
              <a:rect l="l" t="t" r="r" b="b"/>
              <a:pathLst>
                <a:path w="9865994" h="2657475">
                  <a:moveTo>
                    <a:pt x="314338" y="9524"/>
                  </a:moveTo>
                  <a:lnTo>
                    <a:pt x="304813" y="9524"/>
                  </a:lnTo>
                  <a:lnTo>
                    <a:pt x="304813" y="0"/>
                  </a:lnTo>
                  <a:lnTo>
                    <a:pt x="314338" y="0"/>
                  </a:lnTo>
                  <a:lnTo>
                    <a:pt x="314338" y="9524"/>
                  </a:lnTo>
                  <a:close/>
                </a:path>
                <a:path w="9865994" h="2657475">
                  <a:moveTo>
                    <a:pt x="333388" y="9524"/>
                  </a:moveTo>
                  <a:lnTo>
                    <a:pt x="323863" y="9524"/>
                  </a:lnTo>
                  <a:lnTo>
                    <a:pt x="323863" y="0"/>
                  </a:lnTo>
                  <a:lnTo>
                    <a:pt x="333388" y="0"/>
                  </a:lnTo>
                  <a:lnTo>
                    <a:pt x="333388" y="9524"/>
                  </a:lnTo>
                  <a:close/>
                </a:path>
                <a:path w="9865994" h="2657475">
                  <a:moveTo>
                    <a:pt x="352438" y="9524"/>
                  </a:moveTo>
                  <a:lnTo>
                    <a:pt x="342913" y="9524"/>
                  </a:lnTo>
                  <a:lnTo>
                    <a:pt x="342913" y="0"/>
                  </a:lnTo>
                  <a:lnTo>
                    <a:pt x="352438" y="0"/>
                  </a:lnTo>
                  <a:lnTo>
                    <a:pt x="352438" y="9524"/>
                  </a:lnTo>
                  <a:close/>
                </a:path>
                <a:path w="9865994" h="2657475">
                  <a:moveTo>
                    <a:pt x="371488" y="9524"/>
                  </a:moveTo>
                  <a:lnTo>
                    <a:pt x="361963" y="9524"/>
                  </a:lnTo>
                  <a:lnTo>
                    <a:pt x="361963" y="0"/>
                  </a:lnTo>
                  <a:lnTo>
                    <a:pt x="371488" y="0"/>
                  </a:lnTo>
                  <a:lnTo>
                    <a:pt x="371488" y="9524"/>
                  </a:lnTo>
                  <a:close/>
                </a:path>
                <a:path w="9865994" h="2657475">
                  <a:moveTo>
                    <a:pt x="390538" y="9524"/>
                  </a:moveTo>
                  <a:lnTo>
                    <a:pt x="381013" y="9524"/>
                  </a:lnTo>
                  <a:lnTo>
                    <a:pt x="381013" y="0"/>
                  </a:lnTo>
                  <a:lnTo>
                    <a:pt x="390538" y="0"/>
                  </a:lnTo>
                  <a:lnTo>
                    <a:pt x="390538" y="9524"/>
                  </a:lnTo>
                  <a:close/>
                </a:path>
                <a:path w="9865994" h="2657475">
                  <a:moveTo>
                    <a:pt x="409588" y="9524"/>
                  </a:moveTo>
                  <a:lnTo>
                    <a:pt x="400063" y="9524"/>
                  </a:lnTo>
                  <a:lnTo>
                    <a:pt x="400063" y="0"/>
                  </a:lnTo>
                  <a:lnTo>
                    <a:pt x="409588" y="0"/>
                  </a:lnTo>
                  <a:lnTo>
                    <a:pt x="409588" y="9524"/>
                  </a:lnTo>
                  <a:close/>
                </a:path>
                <a:path w="9865994" h="2657475">
                  <a:moveTo>
                    <a:pt x="428638" y="9524"/>
                  </a:moveTo>
                  <a:lnTo>
                    <a:pt x="419113" y="9524"/>
                  </a:lnTo>
                  <a:lnTo>
                    <a:pt x="419113" y="0"/>
                  </a:lnTo>
                  <a:lnTo>
                    <a:pt x="428638" y="0"/>
                  </a:lnTo>
                  <a:lnTo>
                    <a:pt x="428638" y="9524"/>
                  </a:lnTo>
                  <a:close/>
                </a:path>
                <a:path w="9865994" h="2657475">
                  <a:moveTo>
                    <a:pt x="447688" y="9524"/>
                  </a:moveTo>
                  <a:lnTo>
                    <a:pt x="438163" y="9524"/>
                  </a:lnTo>
                  <a:lnTo>
                    <a:pt x="438163" y="0"/>
                  </a:lnTo>
                  <a:lnTo>
                    <a:pt x="447688" y="0"/>
                  </a:lnTo>
                  <a:lnTo>
                    <a:pt x="447688" y="9524"/>
                  </a:lnTo>
                  <a:close/>
                </a:path>
                <a:path w="9865994" h="2657475">
                  <a:moveTo>
                    <a:pt x="466738" y="9524"/>
                  </a:moveTo>
                  <a:lnTo>
                    <a:pt x="457213" y="9524"/>
                  </a:lnTo>
                  <a:lnTo>
                    <a:pt x="457213" y="0"/>
                  </a:lnTo>
                  <a:lnTo>
                    <a:pt x="466738" y="0"/>
                  </a:lnTo>
                  <a:lnTo>
                    <a:pt x="466738" y="9524"/>
                  </a:lnTo>
                  <a:close/>
                </a:path>
                <a:path w="9865994" h="2657475">
                  <a:moveTo>
                    <a:pt x="485788" y="9524"/>
                  </a:moveTo>
                  <a:lnTo>
                    <a:pt x="476263" y="9524"/>
                  </a:lnTo>
                  <a:lnTo>
                    <a:pt x="476263" y="0"/>
                  </a:lnTo>
                  <a:lnTo>
                    <a:pt x="485788" y="0"/>
                  </a:lnTo>
                  <a:lnTo>
                    <a:pt x="485788" y="9524"/>
                  </a:lnTo>
                  <a:close/>
                </a:path>
                <a:path w="9865994" h="2657475">
                  <a:moveTo>
                    <a:pt x="504838" y="9524"/>
                  </a:moveTo>
                  <a:lnTo>
                    <a:pt x="495313" y="9524"/>
                  </a:lnTo>
                  <a:lnTo>
                    <a:pt x="495313" y="0"/>
                  </a:lnTo>
                  <a:lnTo>
                    <a:pt x="504838" y="0"/>
                  </a:lnTo>
                  <a:lnTo>
                    <a:pt x="504838" y="9524"/>
                  </a:lnTo>
                  <a:close/>
                </a:path>
                <a:path w="9865994" h="2657475">
                  <a:moveTo>
                    <a:pt x="523888" y="9524"/>
                  </a:moveTo>
                  <a:lnTo>
                    <a:pt x="514363" y="9524"/>
                  </a:lnTo>
                  <a:lnTo>
                    <a:pt x="514363" y="0"/>
                  </a:lnTo>
                  <a:lnTo>
                    <a:pt x="523888" y="0"/>
                  </a:lnTo>
                  <a:lnTo>
                    <a:pt x="523888" y="9524"/>
                  </a:lnTo>
                  <a:close/>
                </a:path>
                <a:path w="9865994" h="2657475">
                  <a:moveTo>
                    <a:pt x="542938" y="9524"/>
                  </a:moveTo>
                  <a:lnTo>
                    <a:pt x="533413" y="9524"/>
                  </a:lnTo>
                  <a:lnTo>
                    <a:pt x="533413" y="0"/>
                  </a:lnTo>
                  <a:lnTo>
                    <a:pt x="542938" y="0"/>
                  </a:lnTo>
                  <a:lnTo>
                    <a:pt x="542938" y="9524"/>
                  </a:lnTo>
                  <a:close/>
                </a:path>
                <a:path w="9865994" h="2657475">
                  <a:moveTo>
                    <a:pt x="561988" y="9524"/>
                  </a:moveTo>
                  <a:lnTo>
                    <a:pt x="552463" y="9524"/>
                  </a:lnTo>
                  <a:lnTo>
                    <a:pt x="552463" y="0"/>
                  </a:lnTo>
                  <a:lnTo>
                    <a:pt x="561988" y="0"/>
                  </a:lnTo>
                  <a:lnTo>
                    <a:pt x="561988" y="9524"/>
                  </a:lnTo>
                  <a:close/>
                </a:path>
                <a:path w="9865994" h="2657475">
                  <a:moveTo>
                    <a:pt x="581038" y="9524"/>
                  </a:moveTo>
                  <a:lnTo>
                    <a:pt x="571513" y="9524"/>
                  </a:lnTo>
                  <a:lnTo>
                    <a:pt x="571513" y="0"/>
                  </a:lnTo>
                  <a:lnTo>
                    <a:pt x="581038" y="0"/>
                  </a:lnTo>
                  <a:lnTo>
                    <a:pt x="581038" y="9524"/>
                  </a:lnTo>
                  <a:close/>
                </a:path>
                <a:path w="9865994" h="2657475">
                  <a:moveTo>
                    <a:pt x="600088" y="9524"/>
                  </a:moveTo>
                  <a:lnTo>
                    <a:pt x="590563" y="9524"/>
                  </a:lnTo>
                  <a:lnTo>
                    <a:pt x="590563" y="0"/>
                  </a:lnTo>
                  <a:lnTo>
                    <a:pt x="600088" y="0"/>
                  </a:lnTo>
                  <a:lnTo>
                    <a:pt x="600088" y="9524"/>
                  </a:lnTo>
                  <a:close/>
                </a:path>
                <a:path w="9865994" h="2657475">
                  <a:moveTo>
                    <a:pt x="619138" y="9524"/>
                  </a:moveTo>
                  <a:lnTo>
                    <a:pt x="609613" y="9524"/>
                  </a:lnTo>
                  <a:lnTo>
                    <a:pt x="609613" y="0"/>
                  </a:lnTo>
                  <a:lnTo>
                    <a:pt x="619138" y="0"/>
                  </a:lnTo>
                  <a:lnTo>
                    <a:pt x="619138" y="9524"/>
                  </a:lnTo>
                  <a:close/>
                </a:path>
                <a:path w="9865994" h="2657475">
                  <a:moveTo>
                    <a:pt x="638188" y="9524"/>
                  </a:moveTo>
                  <a:lnTo>
                    <a:pt x="628663" y="9524"/>
                  </a:lnTo>
                  <a:lnTo>
                    <a:pt x="628663" y="0"/>
                  </a:lnTo>
                  <a:lnTo>
                    <a:pt x="638188" y="0"/>
                  </a:lnTo>
                  <a:lnTo>
                    <a:pt x="638188" y="9524"/>
                  </a:lnTo>
                  <a:close/>
                </a:path>
                <a:path w="9865994" h="2657475">
                  <a:moveTo>
                    <a:pt x="657238" y="9524"/>
                  </a:moveTo>
                  <a:lnTo>
                    <a:pt x="647713" y="9524"/>
                  </a:lnTo>
                  <a:lnTo>
                    <a:pt x="647713" y="0"/>
                  </a:lnTo>
                  <a:lnTo>
                    <a:pt x="657238" y="0"/>
                  </a:lnTo>
                  <a:lnTo>
                    <a:pt x="657238" y="9524"/>
                  </a:lnTo>
                  <a:close/>
                </a:path>
                <a:path w="9865994" h="2657475">
                  <a:moveTo>
                    <a:pt x="676288" y="9524"/>
                  </a:moveTo>
                  <a:lnTo>
                    <a:pt x="666763" y="9524"/>
                  </a:lnTo>
                  <a:lnTo>
                    <a:pt x="666763" y="0"/>
                  </a:lnTo>
                  <a:lnTo>
                    <a:pt x="676288" y="0"/>
                  </a:lnTo>
                  <a:lnTo>
                    <a:pt x="676288" y="9524"/>
                  </a:lnTo>
                  <a:close/>
                </a:path>
                <a:path w="9865994" h="2657475">
                  <a:moveTo>
                    <a:pt x="695338" y="9524"/>
                  </a:moveTo>
                  <a:lnTo>
                    <a:pt x="685813" y="9524"/>
                  </a:lnTo>
                  <a:lnTo>
                    <a:pt x="685813" y="0"/>
                  </a:lnTo>
                  <a:lnTo>
                    <a:pt x="695338" y="0"/>
                  </a:lnTo>
                  <a:lnTo>
                    <a:pt x="695338" y="9524"/>
                  </a:lnTo>
                  <a:close/>
                </a:path>
                <a:path w="9865994" h="2657475">
                  <a:moveTo>
                    <a:pt x="714388" y="9524"/>
                  </a:moveTo>
                  <a:lnTo>
                    <a:pt x="704863" y="9524"/>
                  </a:lnTo>
                  <a:lnTo>
                    <a:pt x="704863" y="0"/>
                  </a:lnTo>
                  <a:lnTo>
                    <a:pt x="714388" y="0"/>
                  </a:lnTo>
                  <a:lnTo>
                    <a:pt x="714388" y="9524"/>
                  </a:lnTo>
                  <a:close/>
                </a:path>
                <a:path w="9865994" h="2657475">
                  <a:moveTo>
                    <a:pt x="733438" y="9524"/>
                  </a:moveTo>
                  <a:lnTo>
                    <a:pt x="723913" y="9524"/>
                  </a:lnTo>
                  <a:lnTo>
                    <a:pt x="723913" y="0"/>
                  </a:lnTo>
                  <a:lnTo>
                    <a:pt x="733438" y="0"/>
                  </a:lnTo>
                  <a:lnTo>
                    <a:pt x="733438" y="9524"/>
                  </a:lnTo>
                  <a:close/>
                </a:path>
                <a:path w="9865994" h="2657475">
                  <a:moveTo>
                    <a:pt x="752488" y="9524"/>
                  </a:moveTo>
                  <a:lnTo>
                    <a:pt x="742963" y="9524"/>
                  </a:lnTo>
                  <a:lnTo>
                    <a:pt x="742963" y="0"/>
                  </a:lnTo>
                  <a:lnTo>
                    <a:pt x="752488" y="0"/>
                  </a:lnTo>
                  <a:lnTo>
                    <a:pt x="752488" y="9524"/>
                  </a:lnTo>
                  <a:close/>
                </a:path>
                <a:path w="9865994" h="2657475">
                  <a:moveTo>
                    <a:pt x="771538" y="9524"/>
                  </a:moveTo>
                  <a:lnTo>
                    <a:pt x="762013" y="9524"/>
                  </a:lnTo>
                  <a:lnTo>
                    <a:pt x="762013" y="0"/>
                  </a:lnTo>
                  <a:lnTo>
                    <a:pt x="771538" y="0"/>
                  </a:lnTo>
                  <a:lnTo>
                    <a:pt x="771538" y="9524"/>
                  </a:lnTo>
                  <a:close/>
                </a:path>
                <a:path w="9865994" h="2657475">
                  <a:moveTo>
                    <a:pt x="790588" y="9524"/>
                  </a:moveTo>
                  <a:lnTo>
                    <a:pt x="781063" y="9524"/>
                  </a:lnTo>
                  <a:lnTo>
                    <a:pt x="781063" y="0"/>
                  </a:lnTo>
                  <a:lnTo>
                    <a:pt x="790588" y="0"/>
                  </a:lnTo>
                  <a:lnTo>
                    <a:pt x="790588" y="9524"/>
                  </a:lnTo>
                  <a:close/>
                </a:path>
                <a:path w="9865994" h="2657475">
                  <a:moveTo>
                    <a:pt x="809638" y="9524"/>
                  </a:moveTo>
                  <a:lnTo>
                    <a:pt x="800113" y="9524"/>
                  </a:lnTo>
                  <a:lnTo>
                    <a:pt x="800113" y="0"/>
                  </a:lnTo>
                  <a:lnTo>
                    <a:pt x="809638" y="0"/>
                  </a:lnTo>
                  <a:lnTo>
                    <a:pt x="809638" y="9524"/>
                  </a:lnTo>
                  <a:close/>
                </a:path>
                <a:path w="9865994" h="2657475">
                  <a:moveTo>
                    <a:pt x="828688" y="9524"/>
                  </a:moveTo>
                  <a:lnTo>
                    <a:pt x="819163" y="9524"/>
                  </a:lnTo>
                  <a:lnTo>
                    <a:pt x="819163" y="0"/>
                  </a:lnTo>
                  <a:lnTo>
                    <a:pt x="828688" y="0"/>
                  </a:lnTo>
                  <a:lnTo>
                    <a:pt x="828688" y="9524"/>
                  </a:lnTo>
                  <a:close/>
                </a:path>
                <a:path w="9865994" h="2657475">
                  <a:moveTo>
                    <a:pt x="847738" y="9524"/>
                  </a:moveTo>
                  <a:lnTo>
                    <a:pt x="838213" y="9524"/>
                  </a:lnTo>
                  <a:lnTo>
                    <a:pt x="838213" y="0"/>
                  </a:lnTo>
                  <a:lnTo>
                    <a:pt x="847738" y="0"/>
                  </a:lnTo>
                  <a:lnTo>
                    <a:pt x="847738" y="9524"/>
                  </a:lnTo>
                  <a:close/>
                </a:path>
                <a:path w="9865994" h="2657475">
                  <a:moveTo>
                    <a:pt x="866788" y="9524"/>
                  </a:moveTo>
                  <a:lnTo>
                    <a:pt x="857263" y="9524"/>
                  </a:lnTo>
                  <a:lnTo>
                    <a:pt x="857263" y="0"/>
                  </a:lnTo>
                  <a:lnTo>
                    <a:pt x="866788" y="0"/>
                  </a:lnTo>
                  <a:lnTo>
                    <a:pt x="866788" y="9524"/>
                  </a:lnTo>
                  <a:close/>
                </a:path>
                <a:path w="9865994" h="2657475">
                  <a:moveTo>
                    <a:pt x="885838" y="9524"/>
                  </a:moveTo>
                  <a:lnTo>
                    <a:pt x="876313" y="9524"/>
                  </a:lnTo>
                  <a:lnTo>
                    <a:pt x="876313" y="0"/>
                  </a:lnTo>
                  <a:lnTo>
                    <a:pt x="885838" y="0"/>
                  </a:lnTo>
                  <a:lnTo>
                    <a:pt x="885838" y="9524"/>
                  </a:lnTo>
                  <a:close/>
                </a:path>
                <a:path w="9865994" h="2657475">
                  <a:moveTo>
                    <a:pt x="904888" y="9524"/>
                  </a:moveTo>
                  <a:lnTo>
                    <a:pt x="895363" y="9524"/>
                  </a:lnTo>
                  <a:lnTo>
                    <a:pt x="895363" y="0"/>
                  </a:lnTo>
                  <a:lnTo>
                    <a:pt x="904888" y="0"/>
                  </a:lnTo>
                  <a:lnTo>
                    <a:pt x="904888" y="9524"/>
                  </a:lnTo>
                  <a:close/>
                </a:path>
                <a:path w="9865994" h="2657475">
                  <a:moveTo>
                    <a:pt x="923938" y="9524"/>
                  </a:moveTo>
                  <a:lnTo>
                    <a:pt x="914413" y="9524"/>
                  </a:lnTo>
                  <a:lnTo>
                    <a:pt x="914413" y="0"/>
                  </a:lnTo>
                  <a:lnTo>
                    <a:pt x="923938" y="0"/>
                  </a:lnTo>
                  <a:lnTo>
                    <a:pt x="923938" y="9524"/>
                  </a:lnTo>
                  <a:close/>
                </a:path>
                <a:path w="9865994" h="2657475">
                  <a:moveTo>
                    <a:pt x="942988" y="9524"/>
                  </a:moveTo>
                  <a:lnTo>
                    <a:pt x="933463" y="9524"/>
                  </a:lnTo>
                  <a:lnTo>
                    <a:pt x="933463" y="0"/>
                  </a:lnTo>
                  <a:lnTo>
                    <a:pt x="942988" y="0"/>
                  </a:lnTo>
                  <a:lnTo>
                    <a:pt x="942988" y="9524"/>
                  </a:lnTo>
                  <a:close/>
                </a:path>
                <a:path w="9865994" h="2657475">
                  <a:moveTo>
                    <a:pt x="962038" y="9524"/>
                  </a:moveTo>
                  <a:lnTo>
                    <a:pt x="952513" y="9524"/>
                  </a:lnTo>
                  <a:lnTo>
                    <a:pt x="952513" y="0"/>
                  </a:lnTo>
                  <a:lnTo>
                    <a:pt x="962038" y="0"/>
                  </a:lnTo>
                  <a:lnTo>
                    <a:pt x="962038" y="9524"/>
                  </a:lnTo>
                  <a:close/>
                </a:path>
                <a:path w="9865994" h="2657475">
                  <a:moveTo>
                    <a:pt x="981088" y="9524"/>
                  </a:moveTo>
                  <a:lnTo>
                    <a:pt x="971563" y="9524"/>
                  </a:lnTo>
                  <a:lnTo>
                    <a:pt x="971563" y="0"/>
                  </a:lnTo>
                  <a:lnTo>
                    <a:pt x="981088" y="0"/>
                  </a:lnTo>
                  <a:lnTo>
                    <a:pt x="981088" y="9524"/>
                  </a:lnTo>
                  <a:close/>
                </a:path>
                <a:path w="9865994" h="2657475">
                  <a:moveTo>
                    <a:pt x="1000138" y="9524"/>
                  </a:moveTo>
                  <a:lnTo>
                    <a:pt x="990613" y="9524"/>
                  </a:lnTo>
                  <a:lnTo>
                    <a:pt x="990613" y="0"/>
                  </a:lnTo>
                  <a:lnTo>
                    <a:pt x="1000138" y="0"/>
                  </a:lnTo>
                  <a:lnTo>
                    <a:pt x="1000138" y="9524"/>
                  </a:lnTo>
                  <a:close/>
                </a:path>
                <a:path w="9865994" h="2657475">
                  <a:moveTo>
                    <a:pt x="1019188" y="9524"/>
                  </a:moveTo>
                  <a:lnTo>
                    <a:pt x="1009663" y="9524"/>
                  </a:lnTo>
                  <a:lnTo>
                    <a:pt x="1009663" y="0"/>
                  </a:lnTo>
                  <a:lnTo>
                    <a:pt x="1019188" y="0"/>
                  </a:lnTo>
                  <a:lnTo>
                    <a:pt x="1019188" y="9524"/>
                  </a:lnTo>
                  <a:close/>
                </a:path>
                <a:path w="9865994" h="2657475">
                  <a:moveTo>
                    <a:pt x="1038238" y="9524"/>
                  </a:moveTo>
                  <a:lnTo>
                    <a:pt x="1028713" y="9524"/>
                  </a:lnTo>
                  <a:lnTo>
                    <a:pt x="1028713" y="0"/>
                  </a:lnTo>
                  <a:lnTo>
                    <a:pt x="1038238" y="0"/>
                  </a:lnTo>
                  <a:lnTo>
                    <a:pt x="1038238" y="9524"/>
                  </a:lnTo>
                  <a:close/>
                </a:path>
                <a:path w="9865994" h="2657475">
                  <a:moveTo>
                    <a:pt x="1057288" y="9524"/>
                  </a:moveTo>
                  <a:lnTo>
                    <a:pt x="1047763" y="9524"/>
                  </a:lnTo>
                  <a:lnTo>
                    <a:pt x="1047763" y="0"/>
                  </a:lnTo>
                  <a:lnTo>
                    <a:pt x="1057288" y="0"/>
                  </a:lnTo>
                  <a:lnTo>
                    <a:pt x="1057288" y="9524"/>
                  </a:lnTo>
                  <a:close/>
                </a:path>
                <a:path w="9865994" h="2657475">
                  <a:moveTo>
                    <a:pt x="1076338" y="9524"/>
                  </a:moveTo>
                  <a:lnTo>
                    <a:pt x="1066813" y="9524"/>
                  </a:lnTo>
                  <a:lnTo>
                    <a:pt x="1066813" y="0"/>
                  </a:lnTo>
                  <a:lnTo>
                    <a:pt x="1076338" y="0"/>
                  </a:lnTo>
                  <a:lnTo>
                    <a:pt x="1076338" y="9524"/>
                  </a:lnTo>
                  <a:close/>
                </a:path>
                <a:path w="9865994" h="2657475">
                  <a:moveTo>
                    <a:pt x="1095388" y="9524"/>
                  </a:moveTo>
                  <a:lnTo>
                    <a:pt x="1085863" y="9524"/>
                  </a:lnTo>
                  <a:lnTo>
                    <a:pt x="1085863" y="0"/>
                  </a:lnTo>
                  <a:lnTo>
                    <a:pt x="1095388" y="0"/>
                  </a:lnTo>
                  <a:lnTo>
                    <a:pt x="1095388" y="9524"/>
                  </a:lnTo>
                  <a:close/>
                </a:path>
                <a:path w="9865994" h="2657475">
                  <a:moveTo>
                    <a:pt x="1114438" y="9524"/>
                  </a:moveTo>
                  <a:lnTo>
                    <a:pt x="1104913" y="9524"/>
                  </a:lnTo>
                  <a:lnTo>
                    <a:pt x="1104913" y="0"/>
                  </a:lnTo>
                  <a:lnTo>
                    <a:pt x="1114438" y="0"/>
                  </a:lnTo>
                  <a:lnTo>
                    <a:pt x="1114438" y="9524"/>
                  </a:lnTo>
                  <a:close/>
                </a:path>
                <a:path w="9865994" h="2657475">
                  <a:moveTo>
                    <a:pt x="1133488" y="9524"/>
                  </a:moveTo>
                  <a:lnTo>
                    <a:pt x="1123963" y="9524"/>
                  </a:lnTo>
                  <a:lnTo>
                    <a:pt x="1123963" y="0"/>
                  </a:lnTo>
                  <a:lnTo>
                    <a:pt x="1133488" y="0"/>
                  </a:lnTo>
                  <a:lnTo>
                    <a:pt x="1133488" y="9524"/>
                  </a:lnTo>
                  <a:close/>
                </a:path>
                <a:path w="9865994" h="2657475">
                  <a:moveTo>
                    <a:pt x="1152538" y="9524"/>
                  </a:moveTo>
                  <a:lnTo>
                    <a:pt x="1143013" y="9524"/>
                  </a:lnTo>
                  <a:lnTo>
                    <a:pt x="1143013" y="0"/>
                  </a:lnTo>
                  <a:lnTo>
                    <a:pt x="1152538" y="0"/>
                  </a:lnTo>
                  <a:lnTo>
                    <a:pt x="1152538" y="9524"/>
                  </a:lnTo>
                  <a:close/>
                </a:path>
                <a:path w="9865994" h="2657475">
                  <a:moveTo>
                    <a:pt x="1171588" y="9524"/>
                  </a:moveTo>
                  <a:lnTo>
                    <a:pt x="1162063" y="9524"/>
                  </a:lnTo>
                  <a:lnTo>
                    <a:pt x="1162063" y="0"/>
                  </a:lnTo>
                  <a:lnTo>
                    <a:pt x="1171588" y="0"/>
                  </a:lnTo>
                  <a:lnTo>
                    <a:pt x="1171588" y="9524"/>
                  </a:lnTo>
                  <a:close/>
                </a:path>
                <a:path w="9865994" h="2657475">
                  <a:moveTo>
                    <a:pt x="1190638" y="9524"/>
                  </a:moveTo>
                  <a:lnTo>
                    <a:pt x="1181113" y="9524"/>
                  </a:lnTo>
                  <a:lnTo>
                    <a:pt x="1181113" y="0"/>
                  </a:lnTo>
                  <a:lnTo>
                    <a:pt x="1190638" y="0"/>
                  </a:lnTo>
                  <a:lnTo>
                    <a:pt x="1190638" y="9524"/>
                  </a:lnTo>
                  <a:close/>
                </a:path>
                <a:path w="9865994" h="2657475">
                  <a:moveTo>
                    <a:pt x="1209688" y="9524"/>
                  </a:moveTo>
                  <a:lnTo>
                    <a:pt x="1200163" y="9524"/>
                  </a:lnTo>
                  <a:lnTo>
                    <a:pt x="1200163" y="0"/>
                  </a:lnTo>
                  <a:lnTo>
                    <a:pt x="1209688" y="0"/>
                  </a:lnTo>
                  <a:lnTo>
                    <a:pt x="1209688" y="9524"/>
                  </a:lnTo>
                  <a:close/>
                </a:path>
                <a:path w="9865994" h="2657475">
                  <a:moveTo>
                    <a:pt x="1228738" y="9524"/>
                  </a:moveTo>
                  <a:lnTo>
                    <a:pt x="1219213" y="9524"/>
                  </a:lnTo>
                  <a:lnTo>
                    <a:pt x="1219213" y="0"/>
                  </a:lnTo>
                  <a:lnTo>
                    <a:pt x="1228738" y="0"/>
                  </a:lnTo>
                  <a:lnTo>
                    <a:pt x="1228738" y="9524"/>
                  </a:lnTo>
                  <a:close/>
                </a:path>
                <a:path w="9865994" h="2657475">
                  <a:moveTo>
                    <a:pt x="1247788" y="9524"/>
                  </a:moveTo>
                  <a:lnTo>
                    <a:pt x="1238263" y="9524"/>
                  </a:lnTo>
                  <a:lnTo>
                    <a:pt x="1238263" y="0"/>
                  </a:lnTo>
                  <a:lnTo>
                    <a:pt x="1247788" y="0"/>
                  </a:lnTo>
                  <a:lnTo>
                    <a:pt x="1247788" y="9524"/>
                  </a:lnTo>
                  <a:close/>
                </a:path>
                <a:path w="9865994" h="2657475">
                  <a:moveTo>
                    <a:pt x="1266838" y="9524"/>
                  </a:moveTo>
                  <a:lnTo>
                    <a:pt x="1257313" y="9524"/>
                  </a:lnTo>
                  <a:lnTo>
                    <a:pt x="1257313" y="0"/>
                  </a:lnTo>
                  <a:lnTo>
                    <a:pt x="1266838" y="0"/>
                  </a:lnTo>
                  <a:lnTo>
                    <a:pt x="1266838" y="9524"/>
                  </a:lnTo>
                  <a:close/>
                </a:path>
                <a:path w="9865994" h="2657475">
                  <a:moveTo>
                    <a:pt x="1285888" y="9524"/>
                  </a:moveTo>
                  <a:lnTo>
                    <a:pt x="1276363" y="9524"/>
                  </a:lnTo>
                  <a:lnTo>
                    <a:pt x="1276363" y="0"/>
                  </a:lnTo>
                  <a:lnTo>
                    <a:pt x="1285888" y="0"/>
                  </a:lnTo>
                  <a:lnTo>
                    <a:pt x="1285888" y="9524"/>
                  </a:lnTo>
                  <a:close/>
                </a:path>
                <a:path w="9865994" h="2657475">
                  <a:moveTo>
                    <a:pt x="1304938" y="9524"/>
                  </a:moveTo>
                  <a:lnTo>
                    <a:pt x="1295413" y="9524"/>
                  </a:lnTo>
                  <a:lnTo>
                    <a:pt x="1295413" y="0"/>
                  </a:lnTo>
                  <a:lnTo>
                    <a:pt x="1304938" y="0"/>
                  </a:lnTo>
                  <a:lnTo>
                    <a:pt x="1304938" y="9524"/>
                  </a:lnTo>
                  <a:close/>
                </a:path>
                <a:path w="9865994" h="2657475">
                  <a:moveTo>
                    <a:pt x="1323988" y="9524"/>
                  </a:moveTo>
                  <a:lnTo>
                    <a:pt x="1314463" y="9524"/>
                  </a:lnTo>
                  <a:lnTo>
                    <a:pt x="1314463" y="0"/>
                  </a:lnTo>
                  <a:lnTo>
                    <a:pt x="1323988" y="0"/>
                  </a:lnTo>
                  <a:lnTo>
                    <a:pt x="1323988" y="9524"/>
                  </a:lnTo>
                  <a:close/>
                </a:path>
                <a:path w="9865994" h="2657475">
                  <a:moveTo>
                    <a:pt x="1343038" y="9524"/>
                  </a:moveTo>
                  <a:lnTo>
                    <a:pt x="1333513" y="9524"/>
                  </a:lnTo>
                  <a:lnTo>
                    <a:pt x="1333513" y="0"/>
                  </a:lnTo>
                  <a:lnTo>
                    <a:pt x="1343038" y="0"/>
                  </a:lnTo>
                  <a:lnTo>
                    <a:pt x="1343038" y="9524"/>
                  </a:lnTo>
                  <a:close/>
                </a:path>
                <a:path w="9865994" h="2657475">
                  <a:moveTo>
                    <a:pt x="1362088" y="9524"/>
                  </a:moveTo>
                  <a:lnTo>
                    <a:pt x="1352563" y="9524"/>
                  </a:lnTo>
                  <a:lnTo>
                    <a:pt x="1352563" y="0"/>
                  </a:lnTo>
                  <a:lnTo>
                    <a:pt x="1362088" y="0"/>
                  </a:lnTo>
                  <a:lnTo>
                    <a:pt x="1362088" y="9524"/>
                  </a:lnTo>
                  <a:close/>
                </a:path>
                <a:path w="9865994" h="2657475">
                  <a:moveTo>
                    <a:pt x="1381138" y="9524"/>
                  </a:moveTo>
                  <a:lnTo>
                    <a:pt x="1371613" y="9524"/>
                  </a:lnTo>
                  <a:lnTo>
                    <a:pt x="1371613" y="0"/>
                  </a:lnTo>
                  <a:lnTo>
                    <a:pt x="1381138" y="0"/>
                  </a:lnTo>
                  <a:lnTo>
                    <a:pt x="1381138" y="9524"/>
                  </a:lnTo>
                  <a:close/>
                </a:path>
                <a:path w="9865994" h="2657475">
                  <a:moveTo>
                    <a:pt x="1400188" y="9524"/>
                  </a:moveTo>
                  <a:lnTo>
                    <a:pt x="1390663" y="9524"/>
                  </a:lnTo>
                  <a:lnTo>
                    <a:pt x="1390663" y="0"/>
                  </a:lnTo>
                  <a:lnTo>
                    <a:pt x="1400188" y="0"/>
                  </a:lnTo>
                  <a:lnTo>
                    <a:pt x="1400188" y="9524"/>
                  </a:lnTo>
                  <a:close/>
                </a:path>
                <a:path w="9865994" h="2657475">
                  <a:moveTo>
                    <a:pt x="1419238" y="9524"/>
                  </a:moveTo>
                  <a:lnTo>
                    <a:pt x="1409713" y="9524"/>
                  </a:lnTo>
                  <a:lnTo>
                    <a:pt x="1409713" y="0"/>
                  </a:lnTo>
                  <a:lnTo>
                    <a:pt x="1419238" y="0"/>
                  </a:lnTo>
                  <a:lnTo>
                    <a:pt x="1419238" y="9524"/>
                  </a:lnTo>
                  <a:close/>
                </a:path>
                <a:path w="9865994" h="2657475">
                  <a:moveTo>
                    <a:pt x="1438288" y="9524"/>
                  </a:moveTo>
                  <a:lnTo>
                    <a:pt x="1428763" y="9524"/>
                  </a:lnTo>
                  <a:lnTo>
                    <a:pt x="1428763" y="0"/>
                  </a:lnTo>
                  <a:lnTo>
                    <a:pt x="1438288" y="0"/>
                  </a:lnTo>
                  <a:lnTo>
                    <a:pt x="1438288" y="9524"/>
                  </a:lnTo>
                  <a:close/>
                </a:path>
                <a:path w="9865994" h="2657475">
                  <a:moveTo>
                    <a:pt x="1457338" y="9524"/>
                  </a:moveTo>
                  <a:lnTo>
                    <a:pt x="1447813" y="9524"/>
                  </a:lnTo>
                  <a:lnTo>
                    <a:pt x="1447813" y="0"/>
                  </a:lnTo>
                  <a:lnTo>
                    <a:pt x="1457338" y="0"/>
                  </a:lnTo>
                  <a:lnTo>
                    <a:pt x="1457338" y="9524"/>
                  </a:lnTo>
                  <a:close/>
                </a:path>
                <a:path w="9865994" h="2657475">
                  <a:moveTo>
                    <a:pt x="1476388" y="9524"/>
                  </a:moveTo>
                  <a:lnTo>
                    <a:pt x="1466863" y="9524"/>
                  </a:lnTo>
                  <a:lnTo>
                    <a:pt x="1466863" y="0"/>
                  </a:lnTo>
                  <a:lnTo>
                    <a:pt x="1476388" y="0"/>
                  </a:lnTo>
                  <a:lnTo>
                    <a:pt x="1476388" y="9524"/>
                  </a:lnTo>
                  <a:close/>
                </a:path>
                <a:path w="9865994" h="2657475">
                  <a:moveTo>
                    <a:pt x="1495438" y="9524"/>
                  </a:moveTo>
                  <a:lnTo>
                    <a:pt x="1485913" y="9524"/>
                  </a:lnTo>
                  <a:lnTo>
                    <a:pt x="1485913" y="0"/>
                  </a:lnTo>
                  <a:lnTo>
                    <a:pt x="1495438" y="0"/>
                  </a:lnTo>
                  <a:lnTo>
                    <a:pt x="1495438" y="9524"/>
                  </a:lnTo>
                  <a:close/>
                </a:path>
                <a:path w="9865994" h="2657475">
                  <a:moveTo>
                    <a:pt x="1514488" y="9524"/>
                  </a:moveTo>
                  <a:lnTo>
                    <a:pt x="1504963" y="9524"/>
                  </a:lnTo>
                  <a:lnTo>
                    <a:pt x="1504963" y="0"/>
                  </a:lnTo>
                  <a:lnTo>
                    <a:pt x="1514488" y="0"/>
                  </a:lnTo>
                  <a:lnTo>
                    <a:pt x="1514488" y="9524"/>
                  </a:lnTo>
                  <a:close/>
                </a:path>
                <a:path w="9865994" h="2657475">
                  <a:moveTo>
                    <a:pt x="1533538" y="9524"/>
                  </a:moveTo>
                  <a:lnTo>
                    <a:pt x="1524013" y="9524"/>
                  </a:lnTo>
                  <a:lnTo>
                    <a:pt x="1524013" y="0"/>
                  </a:lnTo>
                  <a:lnTo>
                    <a:pt x="1533538" y="0"/>
                  </a:lnTo>
                  <a:lnTo>
                    <a:pt x="1533538" y="9524"/>
                  </a:lnTo>
                  <a:close/>
                </a:path>
                <a:path w="9865994" h="2657475">
                  <a:moveTo>
                    <a:pt x="1552588" y="9524"/>
                  </a:moveTo>
                  <a:lnTo>
                    <a:pt x="1543063" y="9524"/>
                  </a:lnTo>
                  <a:lnTo>
                    <a:pt x="1543063" y="0"/>
                  </a:lnTo>
                  <a:lnTo>
                    <a:pt x="1552588" y="0"/>
                  </a:lnTo>
                  <a:lnTo>
                    <a:pt x="1552588" y="9524"/>
                  </a:lnTo>
                  <a:close/>
                </a:path>
                <a:path w="9865994" h="2657475">
                  <a:moveTo>
                    <a:pt x="1571638" y="9524"/>
                  </a:moveTo>
                  <a:lnTo>
                    <a:pt x="1562113" y="9524"/>
                  </a:lnTo>
                  <a:lnTo>
                    <a:pt x="1562113" y="0"/>
                  </a:lnTo>
                  <a:lnTo>
                    <a:pt x="1571638" y="0"/>
                  </a:lnTo>
                  <a:lnTo>
                    <a:pt x="1571638" y="9524"/>
                  </a:lnTo>
                  <a:close/>
                </a:path>
                <a:path w="9865994" h="2657475">
                  <a:moveTo>
                    <a:pt x="1590688" y="9524"/>
                  </a:moveTo>
                  <a:lnTo>
                    <a:pt x="1581163" y="9524"/>
                  </a:lnTo>
                  <a:lnTo>
                    <a:pt x="1581163" y="0"/>
                  </a:lnTo>
                  <a:lnTo>
                    <a:pt x="1590688" y="0"/>
                  </a:lnTo>
                  <a:lnTo>
                    <a:pt x="1590688" y="9524"/>
                  </a:lnTo>
                  <a:close/>
                </a:path>
                <a:path w="9865994" h="2657475">
                  <a:moveTo>
                    <a:pt x="1609738" y="9524"/>
                  </a:moveTo>
                  <a:lnTo>
                    <a:pt x="1600213" y="9524"/>
                  </a:lnTo>
                  <a:lnTo>
                    <a:pt x="1600213" y="0"/>
                  </a:lnTo>
                  <a:lnTo>
                    <a:pt x="1609738" y="0"/>
                  </a:lnTo>
                  <a:lnTo>
                    <a:pt x="1609738" y="9524"/>
                  </a:lnTo>
                  <a:close/>
                </a:path>
                <a:path w="9865994" h="2657475">
                  <a:moveTo>
                    <a:pt x="1628788" y="9524"/>
                  </a:moveTo>
                  <a:lnTo>
                    <a:pt x="1619263" y="9524"/>
                  </a:lnTo>
                  <a:lnTo>
                    <a:pt x="1619263" y="0"/>
                  </a:lnTo>
                  <a:lnTo>
                    <a:pt x="1628788" y="0"/>
                  </a:lnTo>
                  <a:lnTo>
                    <a:pt x="1628788" y="9524"/>
                  </a:lnTo>
                  <a:close/>
                </a:path>
                <a:path w="9865994" h="2657475">
                  <a:moveTo>
                    <a:pt x="1647838" y="9524"/>
                  </a:moveTo>
                  <a:lnTo>
                    <a:pt x="1638313" y="9524"/>
                  </a:lnTo>
                  <a:lnTo>
                    <a:pt x="1638313" y="0"/>
                  </a:lnTo>
                  <a:lnTo>
                    <a:pt x="1647838" y="0"/>
                  </a:lnTo>
                  <a:lnTo>
                    <a:pt x="1647838" y="9524"/>
                  </a:lnTo>
                  <a:close/>
                </a:path>
                <a:path w="9865994" h="2657475">
                  <a:moveTo>
                    <a:pt x="1666888" y="9524"/>
                  </a:moveTo>
                  <a:lnTo>
                    <a:pt x="1657363" y="9524"/>
                  </a:lnTo>
                  <a:lnTo>
                    <a:pt x="1657363" y="0"/>
                  </a:lnTo>
                  <a:lnTo>
                    <a:pt x="1666888" y="0"/>
                  </a:lnTo>
                  <a:lnTo>
                    <a:pt x="1666888" y="9524"/>
                  </a:lnTo>
                  <a:close/>
                </a:path>
                <a:path w="9865994" h="2657475">
                  <a:moveTo>
                    <a:pt x="1685938" y="9524"/>
                  </a:moveTo>
                  <a:lnTo>
                    <a:pt x="1676413" y="9524"/>
                  </a:lnTo>
                  <a:lnTo>
                    <a:pt x="1676413" y="0"/>
                  </a:lnTo>
                  <a:lnTo>
                    <a:pt x="1685938" y="0"/>
                  </a:lnTo>
                  <a:lnTo>
                    <a:pt x="1685938" y="9524"/>
                  </a:lnTo>
                  <a:close/>
                </a:path>
                <a:path w="9865994" h="2657475">
                  <a:moveTo>
                    <a:pt x="1704988" y="9524"/>
                  </a:moveTo>
                  <a:lnTo>
                    <a:pt x="1695463" y="9524"/>
                  </a:lnTo>
                  <a:lnTo>
                    <a:pt x="1695463" y="0"/>
                  </a:lnTo>
                  <a:lnTo>
                    <a:pt x="1704988" y="0"/>
                  </a:lnTo>
                  <a:lnTo>
                    <a:pt x="1704988" y="9524"/>
                  </a:lnTo>
                  <a:close/>
                </a:path>
                <a:path w="9865994" h="2657475">
                  <a:moveTo>
                    <a:pt x="1724038" y="9524"/>
                  </a:moveTo>
                  <a:lnTo>
                    <a:pt x="1714513" y="9524"/>
                  </a:lnTo>
                  <a:lnTo>
                    <a:pt x="1714513" y="0"/>
                  </a:lnTo>
                  <a:lnTo>
                    <a:pt x="1724038" y="0"/>
                  </a:lnTo>
                  <a:lnTo>
                    <a:pt x="1724038" y="9524"/>
                  </a:lnTo>
                  <a:close/>
                </a:path>
                <a:path w="9865994" h="2657475">
                  <a:moveTo>
                    <a:pt x="1743088" y="9524"/>
                  </a:moveTo>
                  <a:lnTo>
                    <a:pt x="1733563" y="9524"/>
                  </a:lnTo>
                  <a:lnTo>
                    <a:pt x="1733563" y="0"/>
                  </a:lnTo>
                  <a:lnTo>
                    <a:pt x="1743088" y="0"/>
                  </a:lnTo>
                  <a:lnTo>
                    <a:pt x="1743088" y="9524"/>
                  </a:lnTo>
                  <a:close/>
                </a:path>
                <a:path w="9865994" h="2657475">
                  <a:moveTo>
                    <a:pt x="1762138" y="9524"/>
                  </a:moveTo>
                  <a:lnTo>
                    <a:pt x="1752613" y="9524"/>
                  </a:lnTo>
                  <a:lnTo>
                    <a:pt x="1752613" y="0"/>
                  </a:lnTo>
                  <a:lnTo>
                    <a:pt x="1762138" y="0"/>
                  </a:lnTo>
                  <a:lnTo>
                    <a:pt x="1762138" y="9524"/>
                  </a:lnTo>
                  <a:close/>
                </a:path>
                <a:path w="9865994" h="2657475">
                  <a:moveTo>
                    <a:pt x="1781188" y="9524"/>
                  </a:moveTo>
                  <a:lnTo>
                    <a:pt x="1771663" y="9524"/>
                  </a:lnTo>
                  <a:lnTo>
                    <a:pt x="1771663" y="0"/>
                  </a:lnTo>
                  <a:lnTo>
                    <a:pt x="1781188" y="0"/>
                  </a:lnTo>
                  <a:lnTo>
                    <a:pt x="1781188" y="9524"/>
                  </a:lnTo>
                  <a:close/>
                </a:path>
                <a:path w="9865994" h="2657475">
                  <a:moveTo>
                    <a:pt x="1800238" y="9524"/>
                  </a:moveTo>
                  <a:lnTo>
                    <a:pt x="1790713" y="9524"/>
                  </a:lnTo>
                  <a:lnTo>
                    <a:pt x="1790713" y="0"/>
                  </a:lnTo>
                  <a:lnTo>
                    <a:pt x="1800238" y="0"/>
                  </a:lnTo>
                  <a:lnTo>
                    <a:pt x="1800238" y="9524"/>
                  </a:lnTo>
                  <a:close/>
                </a:path>
                <a:path w="9865994" h="2657475">
                  <a:moveTo>
                    <a:pt x="1819288" y="9524"/>
                  </a:moveTo>
                  <a:lnTo>
                    <a:pt x="1809763" y="9524"/>
                  </a:lnTo>
                  <a:lnTo>
                    <a:pt x="1809763" y="0"/>
                  </a:lnTo>
                  <a:lnTo>
                    <a:pt x="1819288" y="0"/>
                  </a:lnTo>
                  <a:lnTo>
                    <a:pt x="1819288" y="9524"/>
                  </a:lnTo>
                  <a:close/>
                </a:path>
                <a:path w="9865994" h="2657475">
                  <a:moveTo>
                    <a:pt x="1838338" y="9524"/>
                  </a:moveTo>
                  <a:lnTo>
                    <a:pt x="1828813" y="9524"/>
                  </a:lnTo>
                  <a:lnTo>
                    <a:pt x="1828813" y="0"/>
                  </a:lnTo>
                  <a:lnTo>
                    <a:pt x="1838338" y="0"/>
                  </a:lnTo>
                  <a:lnTo>
                    <a:pt x="1838338" y="9524"/>
                  </a:lnTo>
                  <a:close/>
                </a:path>
                <a:path w="9865994" h="2657475">
                  <a:moveTo>
                    <a:pt x="1857388" y="9524"/>
                  </a:moveTo>
                  <a:lnTo>
                    <a:pt x="1847863" y="9524"/>
                  </a:lnTo>
                  <a:lnTo>
                    <a:pt x="1847863" y="0"/>
                  </a:lnTo>
                  <a:lnTo>
                    <a:pt x="1857388" y="0"/>
                  </a:lnTo>
                  <a:lnTo>
                    <a:pt x="1857388" y="9524"/>
                  </a:lnTo>
                  <a:close/>
                </a:path>
                <a:path w="9865994" h="2657475">
                  <a:moveTo>
                    <a:pt x="1876438" y="9524"/>
                  </a:moveTo>
                  <a:lnTo>
                    <a:pt x="1866913" y="9524"/>
                  </a:lnTo>
                  <a:lnTo>
                    <a:pt x="1866913" y="0"/>
                  </a:lnTo>
                  <a:lnTo>
                    <a:pt x="1876438" y="0"/>
                  </a:lnTo>
                  <a:lnTo>
                    <a:pt x="1876438" y="9524"/>
                  </a:lnTo>
                  <a:close/>
                </a:path>
                <a:path w="9865994" h="2657475">
                  <a:moveTo>
                    <a:pt x="1895488" y="9524"/>
                  </a:moveTo>
                  <a:lnTo>
                    <a:pt x="1885963" y="9524"/>
                  </a:lnTo>
                  <a:lnTo>
                    <a:pt x="1885963" y="0"/>
                  </a:lnTo>
                  <a:lnTo>
                    <a:pt x="1895488" y="0"/>
                  </a:lnTo>
                  <a:lnTo>
                    <a:pt x="1895488" y="9524"/>
                  </a:lnTo>
                  <a:close/>
                </a:path>
                <a:path w="9865994" h="2657475">
                  <a:moveTo>
                    <a:pt x="1914538" y="9524"/>
                  </a:moveTo>
                  <a:lnTo>
                    <a:pt x="1905013" y="9524"/>
                  </a:lnTo>
                  <a:lnTo>
                    <a:pt x="1905013" y="0"/>
                  </a:lnTo>
                  <a:lnTo>
                    <a:pt x="1914538" y="0"/>
                  </a:lnTo>
                  <a:lnTo>
                    <a:pt x="1914538" y="9524"/>
                  </a:lnTo>
                  <a:close/>
                </a:path>
                <a:path w="9865994" h="2657475">
                  <a:moveTo>
                    <a:pt x="1933588" y="9524"/>
                  </a:moveTo>
                  <a:lnTo>
                    <a:pt x="1924063" y="9524"/>
                  </a:lnTo>
                  <a:lnTo>
                    <a:pt x="1924063" y="0"/>
                  </a:lnTo>
                  <a:lnTo>
                    <a:pt x="1933588" y="0"/>
                  </a:lnTo>
                  <a:lnTo>
                    <a:pt x="1933588" y="9524"/>
                  </a:lnTo>
                  <a:close/>
                </a:path>
                <a:path w="9865994" h="2657475">
                  <a:moveTo>
                    <a:pt x="1952638" y="9524"/>
                  </a:moveTo>
                  <a:lnTo>
                    <a:pt x="1943113" y="9524"/>
                  </a:lnTo>
                  <a:lnTo>
                    <a:pt x="1943113" y="0"/>
                  </a:lnTo>
                  <a:lnTo>
                    <a:pt x="1952638" y="0"/>
                  </a:lnTo>
                  <a:lnTo>
                    <a:pt x="1952638" y="9524"/>
                  </a:lnTo>
                  <a:close/>
                </a:path>
                <a:path w="9865994" h="2657475">
                  <a:moveTo>
                    <a:pt x="1971688" y="9524"/>
                  </a:moveTo>
                  <a:lnTo>
                    <a:pt x="1962163" y="9524"/>
                  </a:lnTo>
                  <a:lnTo>
                    <a:pt x="1962163" y="0"/>
                  </a:lnTo>
                  <a:lnTo>
                    <a:pt x="1971688" y="0"/>
                  </a:lnTo>
                  <a:lnTo>
                    <a:pt x="1971688" y="9524"/>
                  </a:lnTo>
                  <a:close/>
                </a:path>
                <a:path w="9865994" h="2657475">
                  <a:moveTo>
                    <a:pt x="1990738" y="9524"/>
                  </a:moveTo>
                  <a:lnTo>
                    <a:pt x="1981213" y="9524"/>
                  </a:lnTo>
                  <a:lnTo>
                    <a:pt x="1981213" y="0"/>
                  </a:lnTo>
                  <a:lnTo>
                    <a:pt x="1990738" y="0"/>
                  </a:lnTo>
                  <a:lnTo>
                    <a:pt x="1990738" y="9524"/>
                  </a:lnTo>
                  <a:close/>
                </a:path>
                <a:path w="9865994" h="2657475">
                  <a:moveTo>
                    <a:pt x="2009788" y="9524"/>
                  </a:moveTo>
                  <a:lnTo>
                    <a:pt x="2000263" y="9524"/>
                  </a:lnTo>
                  <a:lnTo>
                    <a:pt x="2000263" y="0"/>
                  </a:lnTo>
                  <a:lnTo>
                    <a:pt x="2009788" y="0"/>
                  </a:lnTo>
                  <a:lnTo>
                    <a:pt x="2009788" y="9524"/>
                  </a:lnTo>
                  <a:close/>
                </a:path>
                <a:path w="9865994" h="2657475">
                  <a:moveTo>
                    <a:pt x="2028838" y="9524"/>
                  </a:moveTo>
                  <a:lnTo>
                    <a:pt x="2019313" y="9524"/>
                  </a:lnTo>
                  <a:lnTo>
                    <a:pt x="2019313" y="0"/>
                  </a:lnTo>
                  <a:lnTo>
                    <a:pt x="2028838" y="0"/>
                  </a:lnTo>
                  <a:lnTo>
                    <a:pt x="2028838" y="9524"/>
                  </a:lnTo>
                  <a:close/>
                </a:path>
                <a:path w="9865994" h="2657475">
                  <a:moveTo>
                    <a:pt x="2047888" y="9524"/>
                  </a:moveTo>
                  <a:lnTo>
                    <a:pt x="2038363" y="9524"/>
                  </a:lnTo>
                  <a:lnTo>
                    <a:pt x="2038363" y="0"/>
                  </a:lnTo>
                  <a:lnTo>
                    <a:pt x="2047888" y="0"/>
                  </a:lnTo>
                  <a:lnTo>
                    <a:pt x="2047888" y="9524"/>
                  </a:lnTo>
                  <a:close/>
                </a:path>
                <a:path w="9865994" h="2657475">
                  <a:moveTo>
                    <a:pt x="2066938" y="9524"/>
                  </a:moveTo>
                  <a:lnTo>
                    <a:pt x="2057413" y="9524"/>
                  </a:lnTo>
                  <a:lnTo>
                    <a:pt x="2057413" y="0"/>
                  </a:lnTo>
                  <a:lnTo>
                    <a:pt x="2066938" y="0"/>
                  </a:lnTo>
                  <a:lnTo>
                    <a:pt x="2066938" y="9524"/>
                  </a:lnTo>
                  <a:close/>
                </a:path>
                <a:path w="9865994" h="2657475">
                  <a:moveTo>
                    <a:pt x="2085988" y="9524"/>
                  </a:moveTo>
                  <a:lnTo>
                    <a:pt x="2076463" y="9524"/>
                  </a:lnTo>
                  <a:lnTo>
                    <a:pt x="2076463" y="0"/>
                  </a:lnTo>
                  <a:lnTo>
                    <a:pt x="2085988" y="0"/>
                  </a:lnTo>
                  <a:lnTo>
                    <a:pt x="2085988" y="9524"/>
                  </a:lnTo>
                  <a:close/>
                </a:path>
                <a:path w="9865994" h="2657475">
                  <a:moveTo>
                    <a:pt x="2105038" y="9524"/>
                  </a:moveTo>
                  <a:lnTo>
                    <a:pt x="2095513" y="9524"/>
                  </a:lnTo>
                  <a:lnTo>
                    <a:pt x="2095513" y="0"/>
                  </a:lnTo>
                  <a:lnTo>
                    <a:pt x="2105038" y="0"/>
                  </a:lnTo>
                  <a:lnTo>
                    <a:pt x="2105038" y="9524"/>
                  </a:lnTo>
                  <a:close/>
                </a:path>
                <a:path w="9865994" h="2657475">
                  <a:moveTo>
                    <a:pt x="2124088" y="9524"/>
                  </a:moveTo>
                  <a:lnTo>
                    <a:pt x="2114563" y="9524"/>
                  </a:lnTo>
                  <a:lnTo>
                    <a:pt x="2114563" y="0"/>
                  </a:lnTo>
                  <a:lnTo>
                    <a:pt x="2124088" y="0"/>
                  </a:lnTo>
                  <a:lnTo>
                    <a:pt x="2124088" y="9524"/>
                  </a:lnTo>
                  <a:close/>
                </a:path>
                <a:path w="9865994" h="2657475">
                  <a:moveTo>
                    <a:pt x="2143138" y="9524"/>
                  </a:moveTo>
                  <a:lnTo>
                    <a:pt x="2133613" y="9524"/>
                  </a:lnTo>
                  <a:lnTo>
                    <a:pt x="2133613" y="0"/>
                  </a:lnTo>
                  <a:lnTo>
                    <a:pt x="2143138" y="0"/>
                  </a:lnTo>
                  <a:lnTo>
                    <a:pt x="2143138" y="9524"/>
                  </a:lnTo>
                  <a:close/>
                </a:path>
                <a:path w="9865994" h="2657475">
                  <a:moveTo>
                    <a:pt x="2162188" y="9524"/>
                  </a:moveTo>
                  <a:lnTo>
                    <a:pt x="2152663" y="9524"/>
                  </a:lnTo>
                  <a:lnTo>
                    <a:pt x="2152663" y="0"/>
                  </a:lnTo>
                  <a:lnTo>
                    <a:pt x="2162188" y="0"/>
                  </a:lnTo>
                  <a:lnTo>
                    <a:pt x="2162188" y="9524"/>
                  </a:lnTo>
                  <a:close/>
                </a:path>
                <a:path w="9865994" h="2657475">
                  <a:moveTo>
                    <a:pt x="2181238" y="9524"/>
                  </a:moveTo>
                  <a:lnTo>
                    <a:pt x="2171713" y="9524"/>
                  </a:lnTo>
                  <a:lnTo>
                    <a:pt x="2171713" y="0"/>
                  </a:lnTo>
                  <a:lnTo>
                    <a:pt x="2181238" y="0"/>
                  </a:lnTo>
                  <a:lnTo>
                    <a:pt x="2181238" y="9524"/>
                  </a:lnTo>
                  <a:close/>
                </a:path>
                <a:path w="9865994" h="2657475">
                  <a:moveTo>
                    <a:pt x="2200288" y="9524"/>
                  </a:moveTo>
                  <a:lnTo>
                    <a:pt x="2190763" y="9524"/>
                  </a:lnTo>
                  <a:lnTo>
                    <a:pt x="2190763" y="0"/>
                  </a:lnTo>
                  <a:lnTo>
                    <a:pt x="2200288" y="0"/>
                  </a:lnTo>
                  <a:lnTo>
                    <a:pt x="2200288" y="9524"/>
                  </a:lnTo>
                  <a:close/>
                </a:path>
                <a:path w="9865994" h="2657475">
                  <a:moveTo>
                    <a:pt x="2219338" y="9524"/>
                  </a:moveTo>
                  <a:lnTo>
                    <a:pt x="2209813" y="9524"/>
                  </a:lnTo>
                  <a:lnTo>
                    <a:pt x="2209813" y="0"/>
                  </a:lnTo>
                  <a:lnTo>
                    <a:pt x="2219338" y="0"/>
                  </a:lnTo>
                  <a:lnTo>
                    <a:pt x="2219338" y="9524"/>
                  </a:lnTo>
                  <a:close/>
                </a:path>
                <a:path w="9865994" h="2657475">
                  <a:moveTo>
                    <a:pt x="2238388" y="9524"/>
                  </a:moveTo>
                  <a:lnTo>
                    <a:pt x="2228863" y="9524"/>
                  </a:lnTo>
                  <a:lnTo>
                    <a:pt x="2228863" y="0"/>
                  </a:lnTo>
                  <a:lnTo>
                    <a:pt x="2238388" y="0"/>
                  </a:lnTo>
                  <a:lnTo>
                    <a:pt x="2238388" y="9524"/>
                  </a:lnTo>
                  <a:close/>
                </a:path>
                <a:path w="9865994" h="2657475">
                  <a:moveTo>
                    <a:pt x="2257438" y="9524"/>
                  </a:moveTo>
                  <a:lnTo>
                    <a:pt x="2247913" y="9524"/>
                  </a:lnTo>
                  <a:lnTo>
                    <a:pt x="2247913" y="0"/>
                  </a:lnTo>
                  <a:lnTo>
                    <a:pt x="2257438" y="0"/>
                  </a:lnTo>
                  <a:lnTo>
                    <a:pt x="2257438" y="9524"/>
                  </a:lnTo>
                  <a:close/>
                </a:path>
                <a:path w="9865994" h="2657475">
                  <a:moveTo>
                    <a:pt x="2276488" y="9524"/>
                  </a:moveTo>
                  <a:lnTo>
                    <a:pt x="2266963" y="9524"/>
                  </a:lnTo>
                  <a:lnTo>
                    <a:pt x="2266963" y="0"/>
                  </a:lnTo>
                  <a:lnTo>
                    <a:pt x="2276488" y="0"/>
                  </a:lnTo>
                  <a:lnTo>
                    <a:pt x="2276488" y="9524"/>
                  </a:lnTo>
                  <a:close/>
                </a:path>
                <a:path w="9865994" h="2657475">
                  <a:moveTo>
                    <a:pt x="2295538" y="9524"/>
                  </a:moveTo>
                  <a:lnTo>
                    <a:pt x="2286013" y="9524"/>
                  </a:lnTo>
                  <a:lnTo>
                    <a:pt x="2286013" y="0"/>
                  </a:lnTo>
                  <a:lnTo>
                    <a:pt x="2295538" y="0"/>
                  </a:lnTo>
                  <a:lnTo>
                    <a:pt x="2295538" y="9524"/>
                  </a:lnTo>
                  <a:close/>
                </a:path>
                <a:path w="9865994" h="2657475">
                  <a:moveTo>
                    <a:pt x="2314588" y="9524"/>
                  </a:moveTo>
                  <a:lnTo>
                    <a:pt x="2305063" y="9524"/>
                  </a:lnTo>
                  <a:lnTo>
                    <a:pt x="2305063" y="0"/>
                  </a:lnTo>
                  <a:lnTo>
                    <a:pt x="2314588" y="0"/>
                  </a:lnTo>
                  <a:lnTo>
                    <a:pt x="2314588" y="9524"/>
                  </a:lnTo>
                  <a:close/>
                </a:path>
                <a:path w="9865994" h="2657475">
                  <a:moveTo>
                    <a:pt x="2333638" y="9524"/>
                  </a:moveTo>
                  <a:lnTo>
                    <a:pt x="2324113" y="9524"/>
                  </a:lnTo>
                  <a:lnTo>
                    <a:pt x="2324113" y="0"/>
                  </a:lnTo>
                  <a:lnTo>
                    <a:pt x="2333638" y="0"/>
                  </a:lnTo>
                  <a:lnTo>
                    <a:pt x="2333638" y="9524"/>
                  </a:lnTo>
                  <a:close/>
                </a:path>
                <a:path w="9865994" h="2657475">
                  <a:moveTo>
                    <a:pt x="2352688" y="9524"/>
                  </a:moveTo>
                  <a:lnTo>
                    <a:pt x="2343163" y="9524"/>
                  </a:lnTo>
                  <a:lnTo>
                    <a:pt x="2343163" y="0"/>
                  </a:lnTo>
                  <a:lnTo>
                    <a:pt x="2352688" y="0"/>
                  </a:lnTo>
                  <a:lnTo>
                    <a:pt x="2352688" y="9524"/>
                  </a:lnTo>
                  <a:close/>
                </a:path>
                <a:path w="9865994" h="2657475">
                  <a:moveTo>
                    <a:pt x="2371738" y="9524"/>
                  </a:moveTo>
                  <a:lnTo>
                    <a:pt x="2362213" y="9524"/>
                  </a:lnTo>
                  <a:lnTo>
                    <a:pt x="2362213" y="0"/>
                  </a:lnTo>
                  <a:lnTo>
                    <a:pt x="2371738" y="0"/>
                  </a:lnTo>
                  <a:lnTo>
                    <a:pt x="2371738" y="9524"/>
                  </a:lnTo>
                  <a:close/>
                </a:path>
                <a:path w="9865994" h="2657475">
                  <a:moveTo>
                    <a:pt x="2390788" y="9524"/>
                  </a:moveTo>
                  <a:lnTo>
                    <a:pt x="2381263" y="9524"/>
                  </a:lnTo>
                  <a:lnTo>
                    <a:pt x="2381263" y="0"/>
                  </a:lnTo>
                  <a:lnTo>
                    <a:pt x="2390788" y="0"/>
                  </a:lnTo>
                  <a:lnTo>
                    <a:pt x="2390788" y="9524"/>
                  </a:lnTo>
                  <a:close/>
                </a:path>
                <a:path w="9865994" h="2657475">
                  <a:moveTo>
                    <a:pt x="2409838" y="9524"/>
                  </a:moveTo>
                  <a:lnTo>
                    <a:pt x="2400313" y="9524"/>
                  </a:lnTo>
                  <a:lnTo>
                    <a:pt x="2400313" y="0"/>
                  </a:lnTo>
                  <a:lnTo>
                    <a:pt x="2409838" y="0"/>
                  </a:lnTo>
                  <a:lnTo>
                    <a:pt x="2409838" y="9524"/>
                  </a:lnTo>
                  <a:close/>
                </a:path>
                <a:path w="9865994" h="2657475">
                  <a:moveTo>
                    <a:pt x="2428888" y="9524"/>
                  </a:moveTo>
                  <a:lnTo>
                    <a:pt x="2419363" y="9524"/>
                  </a:lnTo>
                  <a:lnTo>
                    <a:pt x="2419363" y="0"/>
                  </a:lnTo>
                  <a:lnTo>
                    <a:pt x="2428888" y="0"/>
                  </a:lnTo>
                  <a:lnTo>
                    <a:pt x="2428888" y="9524"/>
                  </a:lnTo>
                  <a:close/>
                </a:path>
                <a:path w="9865994" h="2657475">
                  <a:moveTo>
                    <a:pt x="2447938" y="9524"/>
                  </a:moveTo>
                  <a:lnTo>
                    <a:pt x="2438413" y="9524"/>
                  </a:lnTo>
                  <a:lnTo>
                    <a:pt x="2438413" y="0"/>
                  </a:lnTo>
                  <a:lnTo>
                    <a:pt x="2447938" y="0"/>
                  </a:lnTo>
                  <a:lnTo>
                    <a:pt x="2447938" y="9524"/>
                  </a:lnTo>
                  <a:close/>
                </a:path>
                <a:path w="9865994" h="2657475">
                  <a:moveTo>
                    <a:pt x="2466988" y="9524"/>
                  </a:moveTo>
                  <a:lnTo>
                    <a:pt x="2457463" y="9524"/>
                  </a:lnTo>
                  <a:lnTo>
                    <a:pt x="2457463" y="0"/>
                  </a:lnTo>
                  <a:lnTo>
                    <a:pt x="2466988" y="0"/>
                  </a:lnTo>
                  <a:lnTo>
                    <a:pt x="2466988" y="9524"/>
                  </a:lnTo>
                  <a:close/>
                </a:path>
                <a:path w="9865994" h="2657475">
                  <a:moveTo>
                    <a:pt x="2486038" y="9524"/>
                  </a:moveTo>
                  <a:lnTo>
                    <a:pt x="2476513" y="9524"/>
                  </a:lnTo>
                  <a:lnTo>
                    <a:pt x="2476513" y="0"/>
                  </a:lnTo>
                  <a:lnTo>
                    <a:pt x="2486038" y="0"/>
                  </a:lnTo>
                  <a:lnTo>
                    <a:pt x="2486038" y="9524"/>
                  </a:lnTo>
                  <a:close/>
                </a:path>
                <a:path w="9865994" h="2657475">
                  <a:moveTo>
                    <a:pt x="2505088" y="9524"/>
                  </a:moveTo>
                  <a:lnTo>
                    <a:pt x="2495563" y="9524"/>
                  </a:lnTo>
                  <a:lnTo>
                    <a:pt x="2495563" y="0"/>
                  </a:lnTo>
                  <a:lnTo>
                    <a:pt x="2505088" y="0"/>
                  </a:lnTo>
                  <a:lnTo>
                    <a:pt x="2505088" y="9524"/>
                  </a:lnTo>
                  <a:close/>
                </a:path>
                <a:path w="9865994" h="2657475">
                  <a:moveTo>
                    <a:pt x="2524138" y="9524"/>
                  </a:moveTo>
                  <a:lnTo>
                    <a:pt x="2514613" y="9524"/>
                  </a:lnTo>
                  <a:lnTo>
                    <a:pt x="2514613" y="0"/>
                  </a:lnTo>
                  <a:lnTo>
                    <a:pt x="2524138" y="0"/>
                  </a:lnTo>
                  <a:lnTo>
                    <a:pt x="2524138" y="9524"/>
                  </a:lnTo>
                  <a:close/>
                </a:path>
                <a:path w="9865994" h="2657475">
                  <a:moveTo>
                    <a:pt x="2543188" y="9524"/>
                  </a:moveTo>
                  <a:lnTo>
                    <a:pt x="2533663" y="9524"/>
                  </a:lnTo>
                  <a:lnTo>
                    <a:pt x="2533663" y="0"/>
                  </a:lnTo>
                  <a:lnTo>
                    <a:pt x="2543188" y="0"/>
                  </a:lnTo>
                  <a:lnTo>
                    <a:pt x="2543188" y="9524"/>
                  </a:lnTo>
                  <a:close/>
                </a:path>
                <a:path w="9865994" h="2657475">
                  <a:moveTo>
                    <a:pt x="2562238" y="9524"/>
                  </a:moveTo>
                  <a:lnTo>
                    <a:pt x="2552713" y="9524"/>
                  </a:lnTo>
                  <a:lnTo>
                    <a:pt x="2552713" y="0"/>
                  </a:lnTo>
                  <a:lnTo>
                    <a:pt x="2562238" y="0"/>
                  </a:lnTo>
                  <a:lnTo>
                    <a:pt x="2562238" y="9524"/>
                  </a:lnTo>
                  <a:close/>
                </a:path>
                <a:path w="9865994" h="2657475">
                  <a:moveTo>
                    <a:pt x="2581288" y="9524"/>
                  </a:moveTo>
                  <a:lnTo>
                    <a:pt x="2571763" y="9524"/>
                  </a:lnTo>
                  <a:lnTo>
                    <a:pt x="2571763" y="0"/>
                  </a:lnTo>
                  <a:lnTo>
                    <a:pt x="2581288" y="0"/>
                  </a:lnTo>
                  <a:lnTo>
                    <a:pt x="2581288" y="9524"/>
                  </a:lnTo>
                  <a:close/>
                </a:path>
                <a:path w="9865994" h="2657475">
                  <a:moveTo>
                    <a:pt x="2600338" y="9524"/>
                  </a:moveTo>
                  <a:lnTo>
                    <a:pt x="2590813" y="9524"/>
                  </a:lnTo>
                  <a:lnTo>
                    <a:pt x="2590813" y="0"/>
                  </a:lnTo>
                  <a:lnTo>
                    <a:pt x="2600338" y="0"/>
                  </a:lnTo>
                  <a:lnTo>
                    <a:pt x="2600338" y="9524"/>
                  </a:lnTo>
                  <a:close/>
                </a:path>
                <a:path w="9865994" h="2657475">
                  <a:moveTo>
                    <a:pt x="2619388" y="9524"/>
                  </a:moveTo>
                  <a:lnTo>
                    <a:pt x="2609863" y="9524"/>
                  </a:lnTo>
                  <a:lnTo>
                    <a:pt x="2609863" y="0"/>
                  </a:lnTo>
                  <a:lnTo>
                    <a:pt x="2619388" y="0"/>
                  </a:lnTo>
                  <a:lnTo>
                    <a:pt x="2619388" y="9524"/>
                  </a:lnTo>
                  <a:close/>
                </a:path>
                <a:path w="9865994" h="2657475">
                  <a:moveTo>
                    <a:pt x="2638438" y="9524"/>
                  </a:moveTo>
                  <a:lnTo>
                    <a:pt x="2628913" y="9524"/>
                  </a:lnTo>
                  <a:lnTo>
                    <a:pt x="2628913" y="0"/>
                  </a:lnTo>
                  <a:lnTo>
                    <a:pt x="2638438" y="0"/>
                  </a:lnTo>
                  <a:lnTo>
                    <a:pt x="2638438" y="9524"/>
                  </a:lnTo>
                  <a:close/>
                </a:path>
                <a:path w="9865994" h="2657475">
                  <a:moveTo>
                    <a:pt x="2657488" y="9524"/>
                  </a:moveTo>
                  <a:lnTo>
                    <a:pt x="2647963" y="9524"/>
                  </a:lnTo>
                  <a:lnTo>
                    <a:pt x="2647963" y="0"/>
                  </a:lnTo>
                  <a:lnTo>
                    <a:pt x="2657488" y="0"/>
                  </a:lnTo>
                  <a:lnTo>
                    <a:pt x="2657488" y="9524"/>
                  </a:lnTo>
                  <a:close/>
                </a:path>
                <a:path w="9865994" h="2657475">
                  <a:moveTo>
                    <a:pt x="2676538" y="9524"/>
                  </a:moveTo>
                  <a:lnTo>
                    <a:pt x="2667013" y="9524"/>
                  </a:lnTo>
                  <a:lnTo>
                    <a:pt x="2667013" y="0"/>
                  </a:lnTo>
                  <a:lnTo>
                    <a:pt x="2676538" y="0"/>
                  </a:lnTo>
                  <a:lnTo>
                    <a:pt x="2676538" y="9524"/>
                  </a:lnTo>
                  <a:close/>
                </a:path>
                <a:path w="9865994" h="2657475">
                  <a:moveTo>
                    <a:pt x="2695588" y="9524"/>
                  </a:moveTo>
                  <a:lnTo>
                    <a:pt x="2686063" y="9524"/>
                  </a:lnTo>
                  <a:lnTo>
                    <a:pt x="2686063" y="0"/>
                  </a:lnTo>
                  <a:lnTo>
                    <a:pt x="2695588" y="0"/>
                  </a:lnTo>
                  <a:lnTo>
                    <a:pt x="2695588" y="9524"/>
                  </a:lnTo>
                  <a:close/>
                </a:path>
                <a:path w="9865994" h="2657475">
                  <a:moveTo>
                    <a:pt x="2714638" y="9524"/>
                  </a:moveTo>
                  <a:lnTo>
                    <a:pt x="2705113" y="9524"/>
                  </a:lnTo>
                  <a:lnTo>
                    <a:pt x="2705113" y="0"/>
                  </a:lnTo>
                  <a:lnTo>
                    <a:pt x="2714638" y="0"/>
                  </a:lnTo>
                  <a:lnTo>
                    <a:pt x="2714638" y="9524"/>
                  </a:lnTo>
                  <a:close/>
                </a:path>
                <a:path w="9865994" h="2657475">
                  <a:moveTo>
                    <a:pt x="2733688" y="9524"/>
                  </a:moveTo>
                  <a:lnTo>
                    <a:pt x="2724163" y="9524"/>
                  </a:lnTo>
                  <a:lnTo>
                    <a:pt x="2724163" y="0"/>
                  </a:lnTo>
                  <a:lnTo>
                    <a:pt x="2733688" y="0"/>
                  </a:lnTo>
                  <a:lnTo>
                    <a:pt x="2733688" y="9524"/>
                  </a:lnTo>
                  <a:close/>
                </a:path>
                <a:path w="9865994" h="2657475">
                  <a:moveTo>
                    <a:pt x="2752738" y="9524"/>
                  </a:moveTo>
                  <a:lnTo>
                    <a:pt x="2743213" y="9524"/>
                  </a:lnTo>
                  <a:lnTo>
                    <a:pt x="2743213" y="0"/>
                  </a:lnTo>
                  <a:lnTo>
                    <a:pt x="2752738" y="0"/>
                  </a:lnTo>
                  <a:lnTo>
                    <a:pt x="2752738" y="9524"/>
                  </a:lnTo>
                  <a:close/>
                </a:path>
                <a:path w="9865994" h="2657475">
                  <a:moveTo>
                    <a:pt x="2771788" y="9524"/>
                  </a:moveTo>
                  <a:lnTo>
                    <a:pt x="2762263" y="9524"/>
                  </a:lnTo>
                  <a:lnTo>
                    <a:pt x="2762263" y="0"/>
                  </a:lnTo>
                  <a:lnTo>
                    <a:pt x="2771788" y="0"/>
                  </a:lnTo>
                  <a:lnTo>
                    <a:pt x="2771788" y="9524"/>
                  </a:lnTo>
                  <a:close/>
                </a:path>
                <a:path w="9865994" h="2657475">
                  <a:moveTo>
                    <a:pt x="2790838" y="9524"/>
                  </a:moveTo>
                  <a:lnTo>
                    <a:pt x="2781313" y="9524"/>
                  </a:lnTo>
                  <a:lnTo>
                    <a:pt x="2781313" y="0"/>
                  </a:lnTo>
                  <a:lnTo>
                    <a:pt x="2790838" y="0"/>
                  </a:lnTo>
                  <a:lnTo>
                    <a:pt x="2790838" y="9524"/>
                  </a:lnTo>
                  <a:close/>
                </a:path>
                <a:path w="9865994" h="2657475">
                  <a:moveTo>
                    <a:pt x="2809888" y="9524"/>
                  </a:moveTo>
                  <a:lnTo>
                    <a:pt x="2800363" y="9524"/>
                  </a:lnTo>
                  <a:lnTo>
                    <a:pt x="2800363" y="0"/>
                  </a:lnTo>
                  <a:lnTo>
                    <a:pt x="2809888" y="0"/>
                  </a:lnTo>
                  <a:lnTo>
                    <a:pt x="2809888" y="9524"/>
                  </a:lnTo>
                  <a:close/>
                </a:path>
                <a:path w="9865994" h="2657475">
                  <a:moveTo>
                    <a:pt x="2828938" y="9524"/>
                  </a:moveTo>
                  <a:lnTo>
                    <a:pt x="2819413" y="9524"/>
                  </a:lnTo>
                  <a:lnTo>
                    <a:pt x="2819413" y="0"/>
                  </a:lnTo>
                  <a:lnTo>
                    <a:pt x="2828938" y="0"/>
                  </a:lnTo>
                  <a:lnTo>
                    <a:pt x="2828938" y="9524"/>
                  </a:lnTo>
                  <a:close/>
                </a:path>
                <a:path w="9865994" h="2657475">
                  <a:moveTo>
                    <a:pt x="2847988" y="9524"/>
                  </a:moveTo>
                  <a:lnTo>
                    <a:pt x="2838463" y="9524"/>
                  </a:lnTo>
                  <a:lnTo>
                    <a:pt x="2838463" y="0"/>
                  </a:lnTo>
                  <a:lnTo>
                    <a:pt x="2847988" y="0"/>
                  </a:lnTo>
                  <a:lnTo>
                    <a:pt x="2847988" y="9524"/>
                  </a:lnTo>
                  <a:close/>
                </a:path>
                <a:path w="9865994" h="2657475">
                  <a:moveTo>
                    <a:pt x="2867038" y="9524"/>
                  </a:moveTo>
                  <a:lnTo>
                    <a:pt x="2857513" y="9524"/>
                  </a:lnTo>
                  <a:lnTo>
                    <a:pt x="2857513" y="0"/>
                  </a:lnTo>
                  <a:lnTo>
                    <a:pt x="2867038" y="0"/>
                  </a:lnTo>
                  <a:lnTo>
                    <a:pt x="2867038" y="9524"/>
                  </a:lnTo>
                  <a:close/>
                </a:path>
                <a:path w="9865994" h="2657475">
                  <a:moveTo>
                    <a:pt x="2886088" y="9524"/>
                  </a:moveTo>
                  <a:lnTo>
                    <a:pt x="2876563" y="9524"/>
                  </a:lnTo>
                  <a:lnTo>
                    <a:pt x="2876563" y="0"/>
                  </a:lnTo>
                  <a:lnTo>
                    <a:pt x="2886088" y="0"/>
                  </a:lnTo>
                  <a:lnTo>
                    <a:pt x="2886088" y="9524"/>
                  </a:lnTo>
                  <a:close/>
                </a:path>
                <a:path w="9865994" h="2657475">
                  <a:moveTo>
                    <a:pt x="2905138" y="9524"/>
                  </a:moveTo>
                  <a:lnTo>
                    <a:pt x="2895613" y="9524"/>
                  </a:lnTo>
                  <a:lnTo>
                    <a:pt x="2895613" y="0"/>
                  </a:lnTo>
                  <a:lnTo>
                    <a:pt x="2905138" y="0"/>
                  </a:lnTo>
                  <a:lnTo>
                    <a:pt x="2905138" y="9524"/>
                  </a:lnTo>
                  <a:close/>
                </a:path>
                <a:path w="9865994" h="2657475">
                  <a:moveTo>
                    <a:pt x="2924188" y="9524"/>
                  </a:moveTo>
                  <a:lnTo>
                    <a:pt x="2914663" y="9524"/>
                  </a:lnTo>
                  <a:lnTo>
                    <a:pt x="2914663" y="0"/>
                  </a:lnTo>
                  <a:lnTo>
                    <a:pt x="2924188" y="0"/>
                  </a:lnTo>
                  <a:lnTo>
                    <a:pt x="2924188" y="9524"/>
                  </a:lnTo>
                  <a:close/>
                </a:path>
                <a:path w="9865994" h="2657475">
                  <a:moveTo>
                    <a:pt x="2943238" y="9524"/>
                  </a:moveTo>
                  <a:lnTo>
                    <a:pt x="2933713" y="9524"/>
                  </a:lnTo>
                  <a:lnTo>
                    <a:pt x="2933713" y="0"/>
                  </a:lnTo>
                  <a:lnTo>
                    <a:pt x="2943238" y="0"/>
                  </a:lnTo>
                  <a:lnTo>
                    <a:pt x="2943238" y="9524"/>
                  </a:lnTo>
                  <a:close/>
                </a:path>
                <a:path w="9865994" h="2657475">
                  <a:moveTo>
                    <a:pt x="2962288" y="9524"/>
                  </a:moveTo>
                  <a:lnTo>
                    <a:pt x="2952763" y="9524"/>
                  </a:lnTo>
                  <a:lnTo>
                    <a:pt x="2952763" y="0"/>
                  </a:lnTo>
                  <a:lnTo>
                    <a:pt x="2962288" y="0"/>
                  </a:lnTo>
                  <a:lnTo>
                    <a:pt x="2962288" y="9524"/>
                  </a:lnTo>
                  <a:close/>
                </a:path>
                <a:path w="9865994" h="2657475">
                  <a:moveTo>
                    <a:pt x="2981338" y="9524"/>
                  </a:moveTo>
                  <a:lnTo>
                    <a:pt x="2971813" y="9524"/>
                  </a:lnTo>
                  <a:lnTo>
                    <a:pt x="2971813" y="0"/>
                  </a:lnTo>
                  <a:lnTo>
                    <a:pt x="2981338" y="0"/>
                  </a:lnTo>
                  <a:lnTo>
                    <a:pt x="2981338" y="9524"/>
                  </a:lnTo>
                  <a:close/>
                </a:path>
                <a:path w="9865994" h="2657475">
                  <a:moveTo>
                    <a:pt x="3000388" y="9524"/>
                  </a:moveTo>
                  <a:lnTo>
                    <a:pt x="2990863" y="9524"/>
                  </a:lnTo>
                  <a:lnTo>
                    <a:pt x="2990863" y="0"/>
                  </a:lnTo>
                  <a:lnTo>
                    <a:pt x="3000388" y="0"/>
                  </a:lnTo>
                  <a:lnTo>
                    <a:pt x="3000388" y="9524"/>
                  </a:lnTo>
                  <a:close/>
                </a:path>
                <a:path w="9865994" h="2657475">
                  <a:moveTo>
                    <a:pt x="3019438" y="9524"/>
                  </a:moveTo>
                  <a:lnTo>
                    <a:pt x="3009913" y="9524"/>
                  </a:lnTo>
                  <a:lnTo>
                    <a:pt x="3009913" y="0"/>
                  </a:lnTo>
                  <a:lnTo>
                    <a:pt x="3019438" y="0"/>
                  </a:lnTo>
                  <a:lnTo>
                    <a:pt x="3019438" y="9524"/>
                  </a:lnTo>
                  <a:close/>
                </a:path>
                <a:path w="9865994" h="2657475">
                  <a:moveTo>
                    <a:pt x="3038488" y="9524"/>
                  </a:moveTo>
                  <a:lnTo>
                    <a:pt x="3028963" y="9524"/>
                  </a:lnTo>
                  <a:lnTo>
                    <a:pt x="3028963" y="0"/>
                  </a:lnTo>
                  <a:lnTo>
                    <a:pt x="3038488" y="0"/>
                  </a:lnTo>
                  <a:lnTo>
                    <a:pt x="3038488" y="9524"/>
                  </a:lnTo>
                  <a:close/>
                </a:path>
                <a:path w="9865994" h="2657475">
                  <a:moveTo>
                    <a:pt x="3057538" y="9524"/>
                  </a:moveTo>
                  <a:lnTo>
                    <a:pt x="3048013" y="9524"/>
                  </a:lnTo>
                  <a:lnTo>
                    <a:pt x="3048013" y="0"/>
                  </a:lnTo>
                  <a:lnTo>
                    <a:pt x="3057538" y="0"/>
                  </a:lnTo>
                  <a:lnTo>
                    <a:pt x="3057538" y="9524"/>
                  </a:lnTo>
                  <a:close/>
                </a:path>
                <a:path w="9865994" h="2657475">
                  <a:moveTo>
                    <a:pt x="3076588" y="9524"/>
                  </a:moveTo>
                  <a:lnTo>
                    <a:pt x="3067063" y="9524"/>
                  </a:lnTo>
                  <a:lnTo>
                    <a:pt x="3067063" y="0"/>
                  </a:lnTo>
                  <a:lnTo>
                    <a:pt x="3076588" y="0"/>
                  </a:lnTo>
                  <a:lnTo>
                    <a:pt x="3076588" y="9524"/>
                  </a:lnTo>
                  <a:close/>
                </a:path>
                <a:path w="9865994" h="2657475">
                  <a:moveTo>
                    <a:pt x="3095638" y="9524"/>
                  </a:moveTo>
                  <a:lnTo>
                    <a:pt x="3086113" y="9524"/>
                  </a:lnTo>
                  <a:lnTo>
                    <a:pt x="3086113" y="0"/>
                  </a:lnTo>
                  <a:lnTo>
                    <a:pt x="3095638" y="0"/>
                  </a:lnTo>
                  <a:lnTo>
                    <a:pt x="3095638" y="9524"/>
                  </a:lnTo>
                  <a:close/>
                </a:path>
                <a:path w="9865994" h="2657475">
                  <a:moveTo>
                    <a:pt x="3114688" y="9524"/>
                  </a:moveTo>
                  <a:lnTo>
                    <a:pt x="3105163" y="9524"/>
                  </a:lnTo>
                  <a:lnTo>
                    <a:pt x="3105163" y="0"/>
                  </a:lnTo>
                  <a:lnTo>
                    <a:pt x="3114688" y="0"/>
                  </a:lnTo>
                  <a:lnTo>
                    <a:pt x="3114688" y="9524"/>
                  </a:lnTo>
                  <a:close/>
                </a:path>
                <a:path w="9865994" h="2657475">
                  <a:moveTo>
                    <a:pt x="3133738" y="9524"/>
                  </a:moveTo>
                  <a:lnTo>
                    <a:pt x="3124213" y="9524"/>
                  </a:lnTo>
                  <a:lnTo>
                    <a:pt x="3124213" y="0"/>
                  </a:lnTo>
                  <a:lnTo>
                    <a:pt x="3133738" y="0"/>
                  </a:lnTo>
                  <a:lnTo>
                    <a:pt x="3133738" y="9524"/>
                  </a:lnTo>
                  <a:close/>
                </a:path>
                <a:path w="9865994" h="2657475">
                  <a:moveTo>
                    <a:pt x="3152788" y="9524"/>
                  </a:moveTo>
                  <a:lnTo>
                    <a:pt x="3143263" y="9524"/>
                  </a:lnTo>
                  <a:lnTo>
                    <a:pt x="3143263" y="0"/>
                  </a:lnTo>
                  <a:lnTo>
                    <a:pt x="3152788" y="0"/>
                  </a:lnTo>
                  <a:lnTo>
                    <a:pt x="3152788" y="9524"/>
                  </a:lnTo>
                  <a:close/>
                </a:path>
                <a:path w="9865994" h="2657475">
                  <a:moveTo>
                    <a:pt x="3171838" y="9524"/>
                  </a:moveTo>
                  <a:lnTo>
                    <a:pt x="3162313" y="9524"/>
                  </a:lnTo>
                  <a:lnTo>
                    <a:pt x="3162313" y="0"/>
                  </a:lnTo>
                  <a:lnTo>
                    <a:pt x="3171838" y="0"/>
                  </a:lnTo>
                  <a:lnTo>
                    <a:pt x="3171838" y="9524"/>
                  </a:lnTo>
                  <a:close/>
                </a:path>
                <a:path w="9865994" h="2657475">
                  <a:moveTo>
                    <a:pt x="3190888" y="9524"/>
                  </a:moveTo>
                  <a:lnTo>
                    <a:pt x="3181363" y="9524"/>
                  </a:lnTo>
                  <a:lnTo>
                    <a:pt x="3181363" y="0"/>
                  </a:lnTo>
                  <a:lnTo>
                    <a:pt x="3190888" y="0"/>
                  </a:lnTo>
                  <a:lnTo>
                    <a:pt x="3190888" y="9524"/>
                  </a:lnTo>
                  <a:close/>
                </a:path>
                <a:path w="9865994" h="2657475">
                  <a:moveTo>
                    <a:pt x="3209938" y="9524"/>
                  </a:moveTo>
                  <a:lnTo>
                    <a:pt x="3200413" y="9524"/>
                  </a:lnTo>
                  <a:lnTo>
                    <a:pt x="3200413" y="0"/>
                  </a:lnTo>
                  <a:lnTo>
                    <a:pt x="3209938" y="0"/>
                  </a:lnTo>
                  <a:lnTo>
                    <a:pt x="3209938" y="9524"/>
                  </a:lnTo>
                  <a:close/>
                </a:path>
                <a:path w="9865994" h="2657475">
                  <a:moveTo>
                    <a:pt x="3228988" y="9524"/>
                  </a:moveTo>
                  <a:lnTo>
                    <a:pt x="3219463" y="9524"/>
                  </a:lnTo>
                  <a:lnTo>
                    <a:pt x="3219463" y="0"/>
                  </a:lnTo>
                  <a:lnTo>
                    <a:pt x="3228988" y="0"/>
                  </a:lnTo>
                  <a:lnTo>
                    <a:pt x="3228988" y="9524"/>
                  </a:lnTo>
                  <a:close/>
                </a:path>
                <a:path w="9865994" h="2657475">
                  <a:moveTo>
                    <a:pt x="3248038" y="9524"/>
                  </a:moveTo>
                  <a:lnTo>
                    <a:pt x="3238513" y="9524"/>
                  </a:lnTo>
                  <a:lnTo>
                    <a:pt x="3238513" y="0"/>
                  </a:lnTo>
                  <a:lnTo>
                    <a:pt x="3248038" y="0"/>
                  </a:lnTo>
                  <a:lnTo>
                    <a:pt x="3248038" y="9524"/>
                  </a:lnTo>
                  <a:close/>
                </a:path>
                <a:path w="9865994" h="2657475">
                  <a:moveTo>
                    <a:pt x="3267088" y="9524"/>
                  </a:moveTo>
                  <a:lnTo>
                    <a:pt x="3257563" y="9524"/>
                  </a:lnTo>
                  <a:lnTo>
                    <a:pt x="3257563" y="0"/>
                  </a:lnTo>
                  <a:lnTo>
                    <a:pt x="3267088" y="0"/>
                  </a:lnTo>
                  <a:lnTo>
                    <a:pt x="3267088" y="9524"/>
                  </a:lnTo>
                  <a:close/>
                </a:path>
                <a:path w="9865994" h="2657475">
                  <a:moveTo>
                    <a:pt x="3286138" y="9524"/>
                  </a:moveTo>
                  <a:lnTo>
                    <a:pt x="3276613" y="9524"/>
                  </a:lnTo>
                  <a:lnTo>
                    <a:pt x="3276613" y="0"/>
                  </a:lnTo>
                  <a:lnTo>
                    <a:pt x="3286138" y="0"/>
                  </a:lnTo>
                  <a:lnTo>
                    <a:pt x="3286138" y="9524"/>
                  </a:lnTo>
                  <a:close/>
                </a:path>
                <a:path w="9865994" h="2657475">
                  <a:moveTo>
                    <a:pt x="3305188" y="9524"/>
                  </a:moveTo>
                  <a:lnTo>
                    <a:pt x="3295663" y="9524"/>
                  </a:lnTo>
                  <a:lnTo>
                    <a:pt x="3295663" y="0"/>
                  </a:lnTo>
                  <a:lnTo>
                    <a:pt x="3305188" y="0"/>
                  </a:lnTo>
                  <a:lnTo>
                    <a:pt x="3305188" y="9524"/>
                  </a:lnTo>
                  <a:close/>
                </a:path>
                <a:path w="9865994" h="2657475">
                  <a:moveTo>
                    <a:pt x="3324238" y="9524"/>
                  </a:moveTo>
                  <a:lnTo>
                    <a:pt x="3314713" y="9524"/>
                  </a:lnTo>
                  <a:lnTo>
                    <a:pt x="3314713" y="0"/>
                  </a:lnTo>
                  <a:lnTo>
                    <a:pt x="3324238" y="0"/>
                  </a:lnTo>
                  <a:lnTo>
                    <a:pt x="3324238" y="9524"/>
                  </a:lnTo>
                  <a:close/>
                </a:path>
                <a:path w="9865994" h="2657475">
                  <a:moveTo>
                    <a:pt x="3343288" y="9524"/>
                  </a:moveTo>
                  <a:lnTo>
                    <a:pt x="3333763" y="9524"/>
                  </a:lnTo>
                  <a:lnTo>
                    <a:pt x="3333763" y="0"/>
                  </a:lnTo>
                  <a:lnTo>
                    <a:pt x="3343288" y="0"/>
                  </a:lnTo>
                  <a:lnTo>
                    <a:pt x="3343288" y="9524"/>
                  </a:lnTo>
                  <a:close/>
                </a:path>
                <a:path w="9865994" h="2657475">
                  <a:moveTo>
                    <a:pt x="3362338" y="9524"/>
                  </a:moveTo>
                  <a:lnTo>
                    <a:pt x="3352813" y="9524"/>
                  </a:lnTo>
                  <a:lnTo>
                    <a:pt x="3352813" y="0"/>
                  </a:lnTo>
                  <a:lnTo>
                    <a:pt x="3362338" y="0"/>
                  </a:lnTo>
                  <a:lnTo>
                    <a:pt x="3362338" y="9524"/>
                  </a:lnTo>
                  <a:close/>
                </a:path>
                <a:path w="9865994" h="2657475">
                  <a:moveTo>
                    <a:pt x="3381388" y="9524"/>
                  </a:moveTo>
                  <a:lnTo>
                    <a:pt x="3371863" y="9524"/>
                  </a:lnTo>
                  <a:lnTo>
                    <a:pt x="3371863" y="0"/>
                  </a:lnTo>
                  <a:lnTo>
                    <a:pt x="3381388" y="0"/>
                  </a:lnTo>
                  <a:lnTo>
                    <a:pt x="3381388" y="9524"/>
                  </a:lnTo>
                  <a:close/>
                </a:path>
                <a:path w="9865994" h="2657475">
                  <a:moveTo>
                    <a:pt x="3400438" y="9524"/>
                  </a:moveTo>
                  <a:lnTo>
                    <a:pt x="3390913" y="9524"/>
                  </a:lnTo>
                  <a:lnTo>
                    <a:pt x="3390913" y="0"/>
                  </a:lnTo>
                  <a:lnTo>
                    <a:pt x="3400438" y="0"/>
                  </a:lnTo>
                  <a:lnTo>
                    <a:pt x="3400438" y="9524"/>
                  </a:lnTo>
                  <a:close/>
                </a:path>
                <a:path w="9865994" h="2657475">
                  <a:moveTo>
                    <a:pt x="3419488" y="9524"/>
                  </a:moveTo>
                  <a:lnTo>
                    <a:pt x="3409963" y="9524"/>
                  </a:lnTo>
                  <a:lnTo>
                    <a:pt x="3409963" y="0"/>
                  </a:lnTo>
                  <a:lnTo>
                    <a:pt x="3419488" y="0"/>
                  </a:lnTo>
                  <a:lnTo>
                    <a:pt x="3419488" y="9524"/>
                  </a:lnTo>
                  <a:close/>
                </a:path>
                <a:path w="9865994" h="2657475">
                  <a:moveTo>
                    <a:pt x="3438538" y="9524"/>
                  </a:moveTo>
                  <a:lnTo>
                    <a:pt x="3429013" y="9524"/>
                  </a:lnTo>
                  <a:lnTo>
                    <a:pt x="3429013" y="0"/>
                  </a:lnTo>
                  <a:lnTo>
                    <a:pt x="3438538" y="0"/>
                  </a:lnTo>
                  <a:lnTo>
                    <a:pt x="3438538" y="9524"/>
                  </a:lnTo>
                  <a:close/>
                </a:path>
                <a:path w="9865994" h="2657475">
                  <a:moveTo>
                    <a:pt x="3457588" y="9524"/>
                  </a:moveTo>
                  <a:lnTo>
                    <a:pt x="3448063" y="9524"/>
                  </a:lnTo>
                  <a:lnTo>
                    <a:pt x="3448063" y="0"/>
                  </a:lnTo>
                  <a:lnTo>
                    <a:pt x="3457588" y="0"/>
                  </a:lnTo>
                  <a:lnTo>
                    <a:pt x="3457588" y="9524"/>
                  </a:lnTo>
                  <a:close/>
                </a:path>
                <a:path w="9865994" h="2657475">
                  <a:moveTo>
                    <a:pt x="3476638" y="9524"/>
                  </a:moveTo>
                  <a:lnTo>
                    <a:pt x="3467113" y="9524"/>
                  </a:lnTo>
                  <a:lnTo>
                    <a:pt x="3467113" y="0"/>
                  </a:lnTo>
                  <a:lnTo>
                    <a:pt x="3476638" y="0"/>
                  </a:lnTo>
                  <a:lnTo>
                    <a:pt x="3476638" y="9524"/>
                  </a:lnTo>
                  <a:close/>
                </a:path>
                <a:path w="9865994" h="2657475">
                  <a:moveTo>
                    <a:pt x="3495688" y="9524"/>
                  </a:moveTo>
                  <a:lnTo>
                    <a:pt x="3486163" y="9524"/>
                  </a:lnTo>
                  <a:lnTo>
                    <a:pt x="3486163" y="0"/>
                  </a:lnTo>
                  <a:lnTo>
                    <a:pt x="3495688" y="0"/>
                  </a:lnTo>
                  <a:lnTo>
                    <a:pt x="3495688" y="9524"/>
                  </a:lnTo>
                  <a:close/>
                </a:path>
                <a:path w="9865994" h="2657475">
                  <a:moveTo>
                    <a:pt x="3514738" y="9524"/>
                  </a:moveTo>
                  <a:lnTo>
                    <a:pt x="3505213" y="9524"/>
                  </a:lnTo>
                  <a:lnTo>
                    <a:pt x="3505213" y="0"/>
                  </a:lnTo>
                  <a:lnTo>
                    <a:pt x="3514738" y="0"/>
                  </a:lnTo>
                  <a:lnTo>
                    <a:pt x="3514738" y="9524"/>
                  </a:lnTo>
                  <a:close/>
                </a:path>
                <a:path w="9865994" h="2657475">
                  <a:moveTo>
                    <a:pt x="3533788" y="9524"/>
                  </a:moveTo>
                  <a:lnTo>
                    <a:pt x="3524263" y="9524"/>
                  </a:lnTo>
                  <a:lnTo>
                    <a:pt x="3524263" y="0"/>
                  </a:lnTo>
                  <a:lnTo>
                    <a:pt x="3533788" y="0"/>
                  </a:lnTo>
                  <a:lnTo>
                    <a:pt x="3533788" y="9524"/>
                  </a:lnTo>
                  <a:close/>
                </a:path>
                <a:path w="9865994" h="2657475">
                  <a:moveTo>
                    <a:pt x="3552838" y="9524"/>
                  </a:moveTo>
                  <a:lnTo>
                    <a:pt x="3543313" y="9524"/>
                  </a:lnTo>
                  <a:lnTo>
                    <a:pt x="3543313" y="0"/>
                  </a:lnTo>
                  <a:lnTo>
                    <a:pt x="3552838" y="0"/>
                  </a:lnTo>
                  <a:lnTo>
                    <a:pt x="3552838" y="9524"/>
                  </a:lnTo>
                  <a:close/>
                </a:path>
                <a:path w="9865994" h="2657475">
                  <a:moveTo>
                    <a:pt x="3571888" y="9524"/>
                  </a:moveTo>
                  <a:lnTo>
                    <a:pt x="3562363" y="9524"/>
                  </a:lnTo>
                  <a:lnTo>
                    <a:pt x="3562363" y="0"/>
                  </a:lnTo>
                  <a:lnTo>
                    <a:pt x="3571888" y="0"/>
                  </a:lnTo>
                  <a:lnTo>
                    <a:pt x="3571888" y="9524"/>
                  </a:lnTo>
                  <a:close/>
                </a:path>
                <a:path w="9865994" h="2657475">
                  <a:moveTo>
                    <a:pt x="3590938" y="9524"/>
                  </a:moveTo>
                  <a:lnTo>
                    <a:pt x="3581413" y="9524"/>
                  </a:lnTo>
                  <a:lnTo>
                    <a:pt x="3581413" y="0"/>
                  </a:lnTo>
                  <a:lnTo>
                    <a:pt x="3590938" y="0"/>
                  </a:lnTo>
                  <a:lnTo>
                    <a:pt x="3590938" y="9524"/>
                  </a:lnTo>
                  <a:close/>
                </a:path>
                <a:path w="9865994" h="2657475">
                  <a:moveTo>
                    <a:pt x="3609988" y="9524"/>
                  </a:moveTo>
                  <a:lnTo>
                    <a:pt x="3600463" y="9524"/>
                  </a:lnTo>
                  <a:lnTo>
                    <a:pt x="3600463" y="0"/>
                  </a:lnTo>
                  <a:lnTo>
                    <a:pt x="3609988" y="0"/>
                  </a:lnTo>
                  <a:lnTo>
                    <a:pt x="3609988" y="9524"/>
                  </a:lnTo>
                  <a:close/>
                </a:path>
                <a:path w="9865994" h="2657475">
                  <a:moveTo>
                    <a:pt x="3629038" y="9524"/>
                  </a:moveTo>
                  <a:lnTo>
                    <a:pt x="3619513" y="9524"/>
                  </a:lnTo>
                  <a:lnTo>
                    <a:pt x="3619513" y="0"/>
                  </a:lnTo>
                  <a:lnTo>
                    <a:pt x="3629038" y="0"/>
                  </a:lnTo>
                  <a:lnTo>
                    <a:pt x="3629038" y="9524"/>
                  </a:lnTo>
                  <a:close/>
                </a:path>
                <a:path w="9865994" h="2657475">
                  <a:moveTo>
                    <a:pt x="3648088" y="9524"/>
                  </a:moveTo>
                  <a:lnTo>
                    <a:pt x="3638563" y="9524"/>
                  </a:lnTo>
                  <a:lnTo>
                    <a:pt x="3638563" y="0"/>
                  </a:lnTo>
                  <a:lnTo>
                    <a:pt x="3648088" y="0"/>
                  </a:lnTo>
                  <a:lnTo>
                    <a:pt x="3648088" y="9524"/>
                  </a:lnTo>
                  <a:close/>
                </a:path>
                <a:path w="9865994" h="2657475">
                  <a:moveTo>
                    <a:pt x="3667138" y="9524"/>
                  </a:moveTo>
                  <a:lnTo>
                    <a:pt x="3657613" y="9524"/>
                  </a:lnTo>
                  <a:lnTo>
                    <a:pt x="3657613" y="0"/>
                  </a:lnTo>
                  <a:lnTo>
                    <a:pt x="3667138" y="0"/>
                  </a:lnTo>
                  <a:lnTo>
                    <a:pt x="3667138" y="9524"/>
                  </a:lnTo>
                  <a:close/>
                </a:path>
                <a:path w="9865994" h="2657475">
                  <a:moveTo>
                    <a:pt x="3686188" y="9524"/>
                  </a:moveTo>
                  <a:lnTo>
                    <a:pt x="3676663" y="9524"/>
                  </a:lnTo>
                  <a:lnTo>
                    <a:pt x="3676663" y="0"/>
                  </a:lnTo>
                  <a:lnTo>
                    <a:pt x="3686188" y="0"/>
                  </a:lnTo>
                  <a:lnTo>
                    <a:pt x="3686188" y="9524"/>
                  </a:lnTo>
                  <a:close/>
                </a:path>
                <a:path w="9865994" h="2657475">
                  <a:moveTo>
                    <a:pt x="3705238" y="9524"/>
                  </a:moveTo>
                  <a:lnTo>
                    <a:pt x="3695713" y="9524"/>
                  </a:lnTo>
                  <a:lnTo>
                    <a:pt x="3695713" y="0"/>
                  </a:lnTo>
                  <a:lnTo>
                    <a:pt x="3705238" y="0"/>
                  </a:lnTo>
                  <a:lnTo>
                    <a:pt x="3705238" y="9524"/>
                  </a:lnTo>
                  <a:close/>
                </a:path>
                <a:path w="9865994" h="2657475">
                  <a:moveTo>
                    <a:pt x="3724288" y="9524"/>
                  </a:moveTo>
                  <a:lnTo>
                    <a:pt x="3714763" y="9524"/>
                  </a:lnTo>
                  <a:lnTo>
                    <a:pt x="3714763" y="0"/>
                  </a:lnTo>
                  <a:lnTo>
                    <a:pt x="3724288" y="0"/>
                  </a:lnTo>
                  <a:lnTo>
                    <a:pt x="3724288" y="9524"/>
                  </a:lnTo>
                  <a:close/>
                </a:path>
                <a:path w="9865994" h="2657475">
                  <a:moveTo>
                    <a:pt x="3743338" y="9524"/>
                  </a:moveTo>
                  <a:lnTo>
                    <a:pt x="3733813" y="9524"/>
                  </a:lnTo>
                  <a:lnTo>
                    <a:pt x="3733813" y="0"/>
                  </a:lnTo>
                  <a:lnTo>
                    <a:pt x="3743338" y="0"/>
                  </a:lnTo>
                  <a:lnTo>
                    <a:pt x="3743338" y="9524"/>
                  </a:lnTo>
                  <a:close/>
                </a:path>
                <a:path w="9865994" h="2657475">
                  <a:moveTo>
                    <a:pt x="3762388" y="9524"/>
                  </a:moveTo>
                  <a:lnTo>
                    <a:pt x="3752863" y="9524"/>
                  </a:lnTo>
                  <a:lnTo>
                    <a:pt x="3752863" y="0"/>
                  </a:lnTo>
                  <a:lnTo>
                    <a:pt x="3762388" y="0"/>
                  </a:lnTo>
                  <a:lnTo>
                    <a:pt x="3762388" y="9524"/>
                  </a:lnTo>
                  <a:close/>
                </a:path>
                <a:path w="9865994" h="2657475">
                  <a:moveTo>
                    <a:pt x="3781438" y="9524"/>
                  </a:moveTo>
                  <a:lnTo>
                    <a:pt x="3771913" y="9524"/>
                  </a:lnTo>
                  <a:lnTo>
                    <a:pt x="3771913" y="0"/>
                  </a:lnTo>
                  <a:lnTo>
                    <a:pt x="3781438" y="0"/>
                  </a:lnTo>
                  <a:lnTo>
                    <a:pt x="3781438" y="9524"/>
                  </a:lnTo>
                  <a:close/>
                </a:path>
                <a:path w="9865994" h="2657475">
                  <a:moveTo>
                    <a:pt x="3800488" y="9524"/>
                  </a:moveTo>
                  <a:lnTo>
                    <a:pt x="3790963" y="9524"/>
                  </a:lnTo>
                  <a:lnTo>
                    <a:pt x="3790963" y="0"/>
                  </a:lnTo>
                  <a:lnTo>
                    <a:pt x="3800488" y="0"/>
                  </a:lnTo>
                  <a:lnTo>
                    <a:pt x="3800488" y="9524"/>
                  </a:lnTo>
                  <a:close/>
                </a:path>
                <a:path w="9865994" h="2657475">
                  <a:moveTo>
                    <a:pt x="3819538" y="9524"/>
                  </a:moveTo>
                  <a:lnTo>
                    <a:pt x="3810013" y="9524"/>
                  </a:lnTo>
                  <a:lnTo>
                    <a:pt x="3810013" y="0"/>
                  </a:lnTo>
                  <a:lnTo>
                    <a:pt x="3819538" y="0"/>
                  </a:lnTo>
                  <a:lnTo>
                    <a:pt x="3819538" y="9524"/>
                  </a:lnTo>
                  <a:close/>
                </a:path>
                <a:path w="9865994" h="2657475">
                  <a:moveTo>
                    <a:pt x="3838588" y="9524"/>
                  </a:moveTo>
                  <a:lnTo>
                    <a:pt x="3829063" y="9524"/>
                  </a:lnTo>
                  <a:lnTo>
                    <a:pt x="3829063" y="0"/>
                  </a:lnTo>
                  <a:lnTo>
                    <a:pt x="3838588" y="0"/>
                  </a:lnTo>
                  <a:lnTo>
                    <a:pt x="3838588" y="9524"/>
                  </a:lnTo>
                  <a:close/>
                </a:path>
                <a:path w="9865994" h="2657475">
                  <a:moveTo>
                    <a:pt x="3857638" y="9524"/>
                  </a:moveTo>
                  <a:lnTo>
                    <a:pt x="3848113" y="9524"/>
                  </a:lnTo>
                  <a:lnTo>
                    <a:pt x="3848113" y="0"/>
                  </a:lnTo>
                  <a:lnTo>
                    <a:pt x="3857638" y="0"/>
                  </a:lnTo>
                  <a:lnTo>
                    <a:pt x="3857638" y="9524"/>
                  </a:lnTo>
                  <a:close/>
                </a:path>
                <a:path w="9865994" h="2657475">
                  <a:moveTo>
                    <a:pt x="3876688" y="9524"/>
                  </a:moveTo>
                  <a:lnTo>
                    <a:pt x="3867163" y="9524"/>
                  </a:lnTo>
                  <a:lnTo>
                    <a:pt x="3867163" y="0"/>
                  </a:lnTo>
                  <a:lnTo>
                    <a:pt x="3876688" y="0"/>
                  </a:lnTo>
                  <a:lnTo>
                    <a:pt x="3876688" y="9524"/>
                  </a:lnTo>
                  <a:close/>
                </a:path>
                <a:path w="9865994" h="2657475">
                  <a:moveTo>
                    <a:pt x="3895738" y="9524"/>
                  </a:moveTo>
                  <a:lnTo>
                    <a:pt x="3886213" y="9524"/>
                  </a:lnTo>
                  <a:lnTo>
                    <a:pt x="3886213" y="0"/>
                  </a:lnTo>
                  <a:lnTo>
                    <a:pt x="3895738" y="0"/>
                  </a:lnTo>
                  <a:lnTo>
                    <a:pt x="3895738" y="9524"/>
                  </a:lnTo>
                  <a:close/>
                </a:path>
                <a:path w="9865994" h="2657475">
                  <a:moveTo>
                    <a:pt x="3914788" y="9524"/>
                  </a:moveTo>
                  <a:lnTo>
                    <a:pt x="3905263" y="9524"/>
                  </a:lnTo>
                  <a:lnTo>
                    <a:pt x="3905263" y="0"/>
                  </a:lnTo>
                  <a:lnTo>
                    <a:pt x="3914788" y="0"/>
                  </a:lnTo>
                  <a:lnTo>
                    <a:pt x="3914788" y="9524"/>
                  </a:lnTo>
                  <a:close/>
                </a:path>
                <a:path w="9865994" h="2657475">
                  <a:moveTo>
                    <a:pt x="3933838" y="9524"/>
                  </a:moveTo>
                  <a:lnTo>
                    <a:pt x="3924313" y="9524"/>
                  </a:lnTo>
                  <a:lnTo>
                    <a:pt x="3924313" y="0"/>
                  </a:lnTo>
                  <a:lnTo>
                    <a:pt x="3933838" y="0"/>
                  </a:lnTo>
                  <a:lnTo>
                    <a:pt x="3933838" y="9524"/>
                  </a:lnTo>
                  <a:close/>
                </a:path>
                <a:path w="9865994" h="2657475">
                  <a:moveTo>
                    <a:pt x="3952888" y="9524"/>
                  </a:moveTo>
                  <a:lnTo>
                    <a:pt x="3943363" y="9524"/>
                  </a:lnTo>
                  <a:lnTo>
                    <a:pt x="3943363" y="0"/>
                  </a:lnTo>
                  <a:lnTo>
                    <a:pt x="3952888" y="0"/>
                  </a:lnTo>
                  <a:lnTo>
                    <a:pt x="3952888" y="9524"/>
                  </a:lnTo>
                  <a:close/>
                </a:path>
                <a:path w="9865994" h="2657475">
                  <a:moveTo>
                    <a:pt x="3971938" y="9524"/>
                  </a:moveTo>
                  <a:lnTo>
                    <a:pt x="3962413" y="9524"/>
                  </a:lnTo>
                  <a:lnTo>
                    <a:pt x="3962413" y="0"/>
                  </a:lnTo>
                  <a:lnTo>
                    <a:pt x="3971938" y="0"/>
                  </a:lnTo>
                  <a:lnTo>
                    <a:pt x="3971938" y="9524"/>
                  </a:lnTo>
                  <a:close/>
                </a:path>
                <a:path w="9865994" h="2657475">
                  <a:moveTo>
                    <a:pt x="3990988" y="9524"/>
                  </a:moveTo>
                  <a:lnTo>
                    <a:pt x="3981463" y="9524"/>
                  </a:lnTo>
                  <a:lnTo>
                    <a:pt x="3981463" y="0"/>
                  </a:lnTo>
                  <a:lnTo>
                    <a:pt x="3990988" y="0"/>
                  </a:lnTo>
                  <a:lnTo>
                    <a:pt x="3990988" y="9524"/>
                  </a:lnTo>
                  <a:close/>
                </a:path>
                <a:path w="9865994" h="2657475">
                  <a:moveTo>
                    <a:pt x="4010038" y="9524"/>
                  </a:moveTo>
                  <a:lnTo>
                    <a:pt x="4000513" y="9524"/>
                  </a:lnTo>
                  <a:lnTo>
                    <a:pt x="4000513" y="0"/>
                  </a:lnTo>
                  <a:lnTo>
                    <a:pt x="4010038" y="0"/>
                  </a:lnTo>
                  <a:lnTo>
                    <a:pt x="4010038" y="9524"/>
                  </a:lnTo>
                  <a:close/>
                </a:path>
                <a:path w="9865994" h="2657475">
                  <a:moveTo>
                    <a:pt x="4029088" y="9524"/>
                  </a:moveTo>
                  <a:lnTo>
                    <a:pt x="4019563" y="9524"/>
                  </a:lnTo>
                  <a:lnTo>
                    <a:pt x="4019563" y="0"/>
                  </a:lnTo>
                  <a:lnTo>
                    <a:pt x="4029088" y="0"/>
                  </a:lnTo>
                  <a:lnTo>
                    <a:pt x="4029088" y="9524"/>
                  </a:lnTo>
                  <a:close/>
                </a:path>
                <a:path w="9865994" h="2657475">
                  <a:moveTo>
                    <a:pt x="4048138" y="9524"/>
                  </a:moveTo>
                  <a:lnTo>
                    <a:pt x="4038613" y="9524"/>
                  </a:lnTo>
                  <a:lnTo>
                    <a:pt x="4038613" y="0"/>
                  </a:lnTo>
                  <a:lnTo>
                    <a:pt x="4048138" y="0"/>
                  </a:lnTo>
                  <a:lnTo>
                    <a:pt x="4048138" y="9524"/>
                  </a:lnTo>
                  <a:close/>
                </a:path>
                <a:path w="9865994" h="2657475">
                  <a:moveTo>
                    <a:pt x="4067188" y="9524"/>
                  </a:moveTo>
                  <a:lnTo>
                    <a:pt x="4057663" y="9524"/>
                  </a:lnTo>
                  <a:lnTo>
                    <a:pt x="4057663" y="0"/>
                  </a:lnTo>
                  <a:lnTo>
                    <a:pt x="4067188" y="0"/>
                  </a:lnTo>
                  <a:lnTo>
                    <a:pt x="4067188" y="9524"/>
                  </a:lnTo>
                  <a:close/>
                </a:path>
                <a:path w="9865994" h="2657475">
                  <a:moveTo>
                    <a:pt x="4086238" y="9524"/>
                  </a:moveTo>
                  <a:lnTo>
                    <a:pt x="4076713" y="9524"/>
                  </a:lnTo>
                  <a:lnTo>
                    <a:pt x="4076713" y="0"/>
                  </a:lnTo>
                  <a:lnTo>
                    <a:pt x="4086238" y="0"/>
                  </a:lnTo>
                  <a:lnTo>
                    <a:pt x="4086238" y="9524"/>
                  </a:lnTo>
                  <a:close/>
                </a:path>
                <a:path w="9865994" h="2657475">
                  <a:moveTo>
                    <a:pt x="4105288" y="9524"/>
                  </a:moveTo>
                  <a:lnTo>
                    <a:pt x="4095763" y="9524"/>
                  </a:lnTo>
                  <a:lnTo>
                    <a:pt x="4095763" y="0"/>
                  </a:lnTo>
                  <a:lnTo>
                    <a:pt x="4105288" y="0"/>
                  </a:lnTo>
                  <a:lnTo>
                    <a:pt x="4105288" y="9524"/>
                  </a:lnTo>
                  <a:close/>
                </a:path>
                <a:path w="9865994" h="2657475">
                  <a:moveTo>
                    <a:pt x="4124338" y="9524"/>
                  </a:moveTo>
                  <a:lnTo>
                    <a:pt x="4114813" y="9524"/>
                  </a:lnTo>
                  <a:lnTo>
                    <a:pt x="4114813" y="0"/>
                  </a:lnTo>
                  <a:lnTo>
                    <a:pt x="4124338" y="0"/>
                  </a:lnTo>
                  <a:lnTo>
                    <a:pt x="4124338" y="9524"/>
                  </a:lnTo>
                  <a:close/>
                </a:path>
                <a:path w="9865994" h="2657475">
                  <a:moveTo>
                    <a:pt x="4143388" y="9524"/>
                  </a:moveTo>
                  <a:lnTo>
                    <a:pt x="4133863" y="9524"/>
                  </a:lnTo>
                  <a:lnTo>
                    <a:pt x="4133863" y="0"/>
                  </a:lnTo>
                  <a:lnTo>
                    <a:pt x="4143388" y="0"/>
                  </a:lnTo>
                  <a:lnTo>
                    <a:pt x="4143388" y="9524"/>
                  </a:lnTo>
                  <a:close/>
                </a:path>
                <a:path w="9865994" h="2657475">
                  <a:moveTo>
                    <a:pt x="4162438" y="9524"/>
                  </a:moveTo>
                  <a:lnTo>
                    <a:pt x="4152913" y="9524"/>
                  </a:lnTo>
                  <a:lnTo>
                    <a:pt x="4152913" y="0"/>
                  </a:lnTo>
                  <a:lnTo>
                    <a:pt x="4162438" y="0"/>
                  </a:lnTo>
                  <a:lnTo>
                    <a:pt x="4162438" y="9524"/>
                  </a:lnTo>
                  <a:close/>
                </a:path>
                <a:path w="9865994" h="2657475">
                  <a:moveTo>
                    <a:pt x="4181488" y="9524"/>
                  </a:moveTo>
                  <a:lnTo>
                    <a:pt x="4171963" y="9524"/>
                  </a:lnTo>
                  <a:lnTo>
                    <a:pt x="4171963" y="0"/>
                  </a:lnTo>
                  <a:lnTo>
                    <a:pt x="4181488" y="0"/>
                  </a:lnTo>
                  <a:lnTo>
                    <a:pt x="4181488" y="9524"/>
                  </a:lnTo>
                  <a:close/>
                </a:path>
                <a:path w="9865994" h="2657475">
                  <a:moveTo>
                    <a:pt x="4200538" y="9524"/>
                  </a:moveTo>
                  <a:lnTo>
                    <a:pt x="4191013" y="9524"/>
                  </a:lnTo>
                  <a:lnTo>
                    <a:pt x="4191013" y="0"/>
                  </a:lnTo>
                  <a:lnTo>
                    <a:pt x="4200538" y="0"/>
                  </a:lnTo>
                  <a:lnTo>
                    <a:pt x="4200538" y="9524"/>
                  </a:lnTo>
                  <a:close/>
                </a:path>
                <a:path w="9865994" h="2657475">
                  <a:moveTo>
                    <a:pt x="4219588" y="9524"/>
                  </a:moveTo>
                  <a:lnTo>
                    <a:pt x="4210063" y="9524"/>
                  </a:lnTo>
                  <a:lnTo>
                    <a:pt x="4210063" y="0"/>
                  </a:lnTo>
                  <a:lnTo>
                    <a:pt x="4219588" y="0"/>
                  </a:lnTo>
                  <a:lnTo>
                    <a:pt x="4219588" y="9524"/>
                  </a:lnTo>
                  <a:close/>
                </a:path>
                <a:path w="9865994" h="2657475">
                  <a:moveTo>
                    <a:pt x="4238638" y="9524"/>
                  </a:moveTo>
                  <a:lnTo>
                    <a:pt x="4229113" y="9524"/>
                  </a:lnTo>
                  <a:lnTo>
                    <a:pt x="4229113" y="0"/>
                  </a:lnTo>
                  <a:lnTo>
                    <a:pt x="4238638" y="0"/>
                  </a:lnTo>
                  <a:lnTo>
                    <a:pt x="4238638" y="9524"/>
                  </a:lnTo>
                  <a:close/>
                </a:path>
                <a:path w="9865994" h="2657475">
                  <a:moveTo>
                    <a:pt x="4257688" y="9524"/>
                  </a:moveTo>
                  <a:lnTo>
                    <a:pt x="4248163" y="9524"/>
                  </a:lnTo>
                  <a:lnTo>
                    <a:pt x="4248163" y="0"/>
                  </a:lnTo>
                  <a:lnTo>
                    <a:pt x="4257688" y="0"/>
                  </a:lnTo>
                  <a:lnTo>
                    <a:pt x="4257688" y="9524"/>
                  </a:lnTo>
                  <a:close/>
                </a:path>
                <a:path w="9865994" h="2657475">
                  <a:moveTo>
                    <a:pt x="4276738" y="9524"/>
                  </a:moveTo>
                  <a:lnTo>
                    <a:pt x="4267213" y="9524"/>
                  </a:lnTo>
                  <a:lnTo>
                    <a:pt x="4267213" y="0"/>
                  </a:lnTo>
                  <a:lnTo>
                    <a:pt x="4276738" y="0"/>
                  </a:lnTo>
                  <a:lnTo>
                    <a:pt x="4276738" y="9524"/>
                  </a:lnTo>
                  <a:close/>
                </a:path>
                <a:path w="9865994" h="2657475">
                  <a:moveTo>
                    <a:pt x="4295788" y="9524"/>
                  </a:moveTo>
                  <a:lnTo>
                    <a:pt x="4286263" y="9524"/>
                  </a:lnTo>
                  <a:lnTo>
                    <a:pt x="4286263" y="0"/>
                  </a:lnTo>
                  <a:lnTo>
                    <a:pt x="4295788" y="0"/>
                  </a:lnTo>
                  <a:lnTo>
                    <a:pt x="4295788" y="9524"/>
                  </a:lnTo>
                  <a:close/>
                </a:path>
                <a:path w="9865994" h="2657475">
                  <a:moveTo>
                    <a:pt x="4314838" y="9524"/>
                  </a:moveTo>
                  <a:lnTo>
                    <a:pt x="4305313" y="9524"/>
                  </a:lnTo>
                  <a:lnTo>
                    <a:pt x="4305313" y="0"/>
                  </a:lnTo>
                  <a:lnTo>
                    <a:pt x="4314838" y="0"/>
                  </a:lnTo>
                  <a:lnTo>
                    <a:pt x="4314838" y="9524"/>
                  </a:lnTo>
                  <a:close/>
                </a:path>
                <a:path w="9865994" h="2657475">
                  <a:moveTo>
                    <a:pt x="4333888" y="9524"/>
                  </a:moveTo>
                  <a:lnTo>
                    <a:pt x="4324363" y="9524"/>
                  </a:lnTo>
                  <a:lnTo>
                    <a:pt x="4324363" y="0"/>
                  </a:lnTo>
                  <a:lnTo>
                    <a:pt x="4333888" y="0"/>
                  </a:lnTo>
                  <a:lnTo>
                    <a:pt x="4333888" y="9524"/>
                  </a:lnTo>
                  <a:close/>
                </a:path>
                <a:path w="9865994" h="2657475">
                  <a:moveTo>
                    <a:pt x="4352938" y="9524"/>
                  </a:moveTo>
                  <a:lnTo>
                    <a:pt x="4343413" y="9524"/>
                  </a:lnTo>
                  <a:lnTo>
                    <a:pt x="4343413" y="0"/>
                  </a:lnTo>
                  <a:lnTo>
                    <a:pt x="4352938" y="0"/>
                  </a:lnTo>
                  <a:lnTo>
                    <a:pt x="4352938" y="9524"/>
                  </a:lnTo>
                  <a:close/>
                </a:path>
                <a:path w="9865994" h="2657475">
                  <a:moveTo>
                    <a:pt x="4371988" y="9524"/>
                  </a:moveTo>
                  <a:lnTo>
                    <a:pt x="4362463" y="9524"/>
                  </a:lnTo>
                  <a:lnTo>
                    <a:pt x="4362463" y="0"/>
                  </a:lnTo>
                  <a:lnTo>
                    <a:pt x="4371988" y="0"/>
                  </a:lnTo>
                  <a:lnTo>
                    <a:pt x="4371988" y="9524"/>
                  </a:lnTo>
                  <a:close/>
                </a:path>
                <a:path w="9865994" h="2657475">
                  <a:moveTo>
                    <a:pt x="4391038" y="9524"/>
                  </a:moveTo>
                  <a:lnTo>
                    <a:pt x="4381513" y="9524"/>
                  </a:lnTo>
                  <a:lnTo>
                    <a:pt x="4381513" y="0"/>
                  </a:lnTo>
                  <a:lnTo>
                    <a:pt x="4391038" y="0"/>
                  </a:lnTo>
                  <a:lnTo>
                    <a:pt x="4391038" y="9524"/>
                  </a:lnTo>
                  <a:close/>
                </a:path>
                <a:path w="9865994" h="2657475">
                  <a:moveTo>
                    <a:pt x="4410088" y="9524"/>
                  </a:moveTo>
                  <a:lnTo>
                    <a:pt x="4400563" y="9524"/>
                  </a:lnTo>
                  <a:lnTo>
                    <a:pt x="4400563" y="0"/>
                  </a:lnTo>
                  <a:lnTo>
                    <a:pt x="4410088" y="0"/>
                  </a:lnTo>
                  <a:lnTo>
                    <a:pt x="4410088" y="9524"/>
                  </a:lnTo>
                  <a:close/>
                </a:path>
                <a:path w="9865994" h="2657475">
                  <a:moveTo>
                    <a:pt x="4429138" y="9524"/>
                  </a:moveTo>
                  <a:lnTo>
                    <a:pt x="4419613" y="9524"/>
                  </a:lnTo>
                  <a:lnTo>
                    <a:pt x="4419613" y="0"/>
                  </a:lnTo>
                  <a:lnTo>
                    <a:pt x="4429138" y="0"/>
                  </a:lnTo>
                  <a:lnTo>
                    <a:pt x="4429138" y="9524"/>
                  </a:lnTo>
                  <a:close/>
                </a:path>
                <a:path w="9865994" h="2657475">
                  <a:moveTo>
                    <a:pt x="4448188" y="9524"/>
                  </a:moveTo>
                  <a:lnTo>
                    <a:pt x="4438663" y="9524"/>
                  </a:lnTo>
                  <a:lnTo>
                    <a:pt x="4438663" y="0"/>
                  </a:lnTo>
                  <a:lnTo>
                    <a:pt x="4448188" y="0"/>
                  </a:lnTo>
                  <a:lnTo>
                    <a:pt x="4448188" y="9524"/>
                  </a:lnTo>
                  <a:close/>
                </a:path>
                <a:path w="9865994" h="2657475">
                  <a:moveTo>
                    <a:pt x="4467238" y="9524"/>
                  </a:moveTo>
                  <a:lnTo>
                    <a:pt x="4457713" y="9524"/>
                  </a:lnTo>
                  <a:lnTo>
                    <a:pt x="4457713" y="0"/>
                  </a:lnTo>
                  <a:lnTo>
                    <a:pt x="4467238" y="0"/>
                  </a:lnTo>
                  <a:lnTo>
                    <a:pt x="4467238" y="9524"/>
                  </a:lnTo>
                  <a:close/>
                </a:path>
                <a:path w="9865994" h="2657475">
                  <a:moveTo>
                    <a:pt x="4486288" y="9524"/>
                  </a:moveTo>
                  <a:lnTo>
                    <a:pt x="4476763" y="9524"/>
                  </a:lnTo>
                  <a:lnTo>
                    <a:pt x="4476763" y="0"/>
                  </a:lnTo>
                  <a:lnTo>
                    <a:pt x="4486288" y="0"/>
                  </a:lnTo>
                  <a:lnTo>
                    <a:pt x="4486288" y="9524"/>
                  </a:lnTo>
                  <a:close/>
                </a:path>
                <a:path w="9865994" h="2657475">
                  <a:moveTo>
                    <a:pt x="4505338" y="9524"/>
                  </a:moveTo>
                  <a:lnTo>
                    <a:pt x="4495813" y="9524"/>
                  </a:lnTo>
                  <a:lnTo>
                    <a:pt x="4495813" y="0"/>
                  </a:lnTo>
                  <a:lnTo>
                    <a:pt x="4505338" y="0"/>
                  </a:lnTo>
                  <a:lnTo>
                    <a:pt x="4505338" y="9524"/>
                  </a:lnTo>
                  <a:close/>
                </a:path>
                <a:path w="9865994" h="2657475">
                  <a:moveTo>
                    <a:pt x="4524388" y="9524"/>
                  </a:moveTo>
                  <a:lnTo>
                    <a:pt x="4514863" y="9524"/>
                  </a:lnTo>
                  <a:lnTo>
                    <a:pt x="4514863" y="0"/>
                  </a:lnTo>
                  <a:lnTo>
                    <a:pt x="4524388" y="0"/>
                  </a:lnTo>
                  <a:lnTo>
                    <a:pt x="4524388" y="9524"/>
                  </a:lnTo>
                  <a:close/>
                </a:path>
                <a:path w="9865994" h="2657475">
                  <a:moveTo>
                    <a:pt x="4543438" y="9524"/>
                  </a:moveTo>
                  <a:lnTo>
                    <a:pt x="4533913" y="9524"/>
                  </a:lnTo>
                  <a:lnTo>
                    <a:pt x="4533913" y="0"/>
                  </a:lnTo>
                  <a:lnTo>
                    <a:pt x="4543438" y="0"/>
                  </a:lnTo>
                  <a:lnTo>
                    <a:pt x="4543438" y="9524"/>
                  </a:lnTo>
                  <a:close/>
                </a:path>
                <a:path w="9865994" h="2657475">
                  <a:moveTo>
                    <a:pt x="4562488" y="9524"/>
                  </a:moveTo>
                  <a:lnTo>
                    <a:pt x="4552963" y="9524"/>
                  </a:lnTo>
                  <a:lnTo>
                    <a:pt x="4552963" y="0"/>
                  </a:lnTo>
                  <a:lnTo>
                    <a:pt x="4562488" y="0"/>
                  </a:lnTo>
                  <a:lnTo>
                    <a:pt x="4562488" y="9524"/>
                  </a:lnTo>
                  <a:close/>
                </a:path>
                <a:path w="9865994" h="2657475">
                  <a:moveTo>
                    <a:pt x="4581538" y="9524"/>
                  </a:moveTo>
                  <a:lnTo>
                    <a:pt x="4572013" y="9524"/>
                  </a:lnTo>
                  <a:lnTo>
                    <a:pt x="4572013" y="0"/>
                  </a:lnTo>
                  <a:lnTo>
                    <a:pt x="4581538" y="0"/>
                  </a:lnTo>
                  <a:lnTo>
                    <a:pt x="4581538" y="9524"/>
                  </a:lnTo>
                  <a:close/>
                </a:path>
                <a:path w="9865994" h="2657475">
                  <a:moveTo>
                    <a:pt x="4600588" y="9524"/>
                  </a:moveTo>
                  <a:lnTo>
                    <a:pt x="4591063" y="9524"/>
                  </a:lnTo>
                  <a:lnTo>
                    <a:pt x="4591063" y="0"/>
                  </a:lnTo>
                  <a:lnTo>
                    <a:pt x="4600588" y="0"/>
                  </a:lnTo>
                  <a:lnTo>
                    <a:pt x="4600588" y="9524"/>
                  </a:lnTo>
                  <a:close/>
                </a:path>
                <a:path w="9865994" h="2657475">
                  <a:moveTo>
                    <a:pt x="4619638" y="9524"/>
                  </a:moveTo>
                  <a:lnTo>
                    <a:pt x="4610113" y="9524"/>
                  </a:lnTo>
                  <a:lnTo>
                    <a:pt x="4610113" y="0"/>
                  </a:lnTo>
                  <a:lnTo>
                    <a:pt x="4619638" y="0"/>
                  </a:lnTo>
                  <a:lnTo>
                    <a:pt x="4619638" y="9524"/>
                  </a:lnTo>
                  <a:close/>
                </a:path>
                <a:path w="9865994" h="2657475">
                  <a:moveTo>
                    <a:pt x="4638688" y="9524"/>
                  </a:moveTo>
                  <a:lnTo>
                    <a:pt x="4629163" y="9524"/>
                  </a:lnTo>
                  <a:lnTo>
                    <a:pt x="4629163" y="0"/>
                  </a:lnTo>
                  <a:lnTo>
                    <a:pt x="4638688" y="0"/>
                  </a:lnTo>
                  <a:lnTo>
                    <a:pt x="4638688" y="9524"/>
                  </a:lnTo>
                  <a:close/>
                </a:path>
                <a:path w="9865994" h="2657475">
                  <a:moveTo>
                    <a:pt x="4657738" y="9524"/>
                  </a:moveTo>
                  <a:lnTo>
                    <a:pt x="4648213" y="9524"/>
                  </a:lnTo>
                  <a:lnTo>
                    <a:pt x="4648213" y="0"/>
                  </a:lnTo>
                  <a:lnTo>
                    <a:pt x="4657738" y="0"/>
                  </a:lnTo>
                  <a:lnTo>
                    <a:pt x="4657738" y="9524"/>
                  </a:lnTo>
                  <a:close/>
                </a:path>
                <a:path w="9865994" h="2657475">
                  <a:moveTo>
                    <a:pt x="4676788" y="9524"/>
                  </a:moveTo>
                  <a:lnTo>
                    <a:pt x="4667263" y="9524"/>
                  </a:lnTo>
                  <a:lnTo>
                    <a:pt x="4667263" y="0"/>
                  </a:lnTo>
                  <a:lnTo>
                    <a:pt x="4676788" y="0"/>
                  </a:lnTo>
                  <a:lnTo>
                    <a:pt x="4676788" y="9524"/>
                  </a:lnTo>
                  <a:close/>
                </a:path>
                <a:path w="9865994" h="2657475">
                  <a:moveTo>
                    <a:pt x="4695838" y="9524"/>
                  </a:moveTo>
                  <a:lnTo>
                    <a:pt x="4686313" y="9524"/>
                  </a:lnTo>
                  <a:lnTo>
                    <a:pt x="4686313" y="0"/>
                  </a:lnTo>
                  <a:lnTo>
                    <a:pt x="4695838" y="0"/>
                  </a:lnTo>
                  <a:lnTo>
                    <a:pt x="4695838" y="9524"/>
                  </a:lnTo>
                  <a:close/>
                </a:path>
                <a:path w="9865994" h="2657475">
                  <a:moveTo>
                    <a:pt x="4714888" y="9524"/>
                  </a:moveTo>
                  <a:lnTo>
                    <a:pt x="4705363" y="9524"/>
                  </a:lnTo>
                  <a:lnTo>
                    <a:pt x="4705363" y="0"/>
                  </a:lnTo>
                  <a:lnTo>
                    <a:pt x="4714888" y="0"/>
                  </a:lnTo>
                  <a:lnTo>
                    <a:pt x="4714888" y="9524"/>
                  </a:lnTo>
                  <a:close/>
                </a:path>
                <a:path w="9865994" h="2657475">
                  <a:moveTo>
                    <a:pt x="4733938" y="9524"/>
                  </a:moveTo>
                  <a:lnTo>
                    <a:pt x="4724413" y="9524"/>
                  </a:lnTo>
                  <a:lnTo>
                    <a:pt x="4724413" y="0"/>
                  </a:lnTo>
                  <a:lnTo>
                    <a:pt x="4733938" y="0"/>
                  </a:lnTo>
                  <a:lnTo>
                    <a:pt x="4733938" y="9524"/>
                  </a:lnTo>
                  <a:close/>
                </a:path>
                <a:path w="9865994" h="2657475">
                  <a:moveTo>
                    <a:pt x="4752988" y="9524"/>
                  </a:moveTo>
                  <a:lnTo>
                    <a:pt x="4743463" y="9524"/>
                  </a:lnTo>
                  <a:lnTo>
                    <a:pt x="4743463" y="0"/>
                  </a:lnTo>
                  <a:lnTo>
                    <a:pt x="4752988" y="0"/>
                  </a:lnTo>
                  <a:lnTo>
                    <a:pt x="4752988" y="9524"/>
                  </a:lnTo>
                  <a:close/>
                </a:path>
                <a:path w="9865994" h="2657475">
                  <a:moveTo>
                    <a:pt x="4772038" y="9524"/>
                  </a:moveTo>
                  <a:lnTo>
                    <a:pt x="4762513" y="9524"/>
                  </a:lnTo>
                  <a:lnTo>
                    <a:pt x="4762513" y="0"/>
                  </a:lnTo>
                  <a:lnTo>
                    <a:pt x="4772038" y="0"/>
                  </a:lnTo>
                  <a:lnTo>
                    <a:pt x="4772038" y="9524"/>
                  </a:lnTo>
                  <a:close/>
                </a:path>
                <a:path w="9865994" h="2657475">
                  <a:moveTo>
                    <a:pt x="4791088" y="9524"/>
                  </a:moveTo>
                  <a:lnTo>
                    <a:pt x="4781563" y="9524"/>
                  </a:lnTo>
                  <a:lnTo>
                    <a:pt x="4781563" y="0"/>
                  </a:lnTo>
                  <a:lnTo>
                    <a:pt x="4791088" y="0"/>
                  </a:lnTo>
                  <a:lnTo>
                    <a:pt x="4791088" y="9524"/>
                  </a:lnTo>
                  <a:close/>
                </a:path>
                <a:path w="9865994" h="2657475">
                  <a:moveTo>
                    <a:pt x="4810138" y="9524"/>
                  </a:moveTo>
                  <a:lnTo>
                    <a:pt x="4800613" y="9524"/>
                  </a:lnTo>
                  <a:lnTo>
                    <a:pt x="4800613" y="0"/>
                  </a:lnTo>
                  <a:lnTo>
                    <a:pt x="4810138" y="0"/>
                  </a:lnTo>
                  <a:lnTo>
                    <a:pt x="4810138" y="9524"/>
                  </a:lnTo>
                  <a:close/>
                </a:path>
                <a:path w="9865994" h="2657475">
                  <a:moveTo>
                    <a:pt x="4829188" y="9524"/>
                  </a:moveTo>
                  <a:lnTo>
                    <a:pt x="4819663" y="9524"/>
                  </a:lnTo>
                  <a:lnTo>
                    <a:pt x="4819663" y="0"/>
                  </a:lnTo>
                  <a:lnTo>
                    <a:pt x="4829188" y="0"/>
                  </a:lnTo>
                  <a:lnTo>
                    <a:pt x="4829188" y="9524"/>
                  </a:lnTo>
                  <a:close/>
                </a:path>
                <a:path w="9865994" h="2657475">
                  <a:moveTo>
                    <a:pt x="4848238" y="9524"/>
                  </a:moveTo>
                  <a:lnTo>
                    <a:pt x="4838713" y="9524"/>
                  </a:lnTo>
                  <a:lnTo>
                    <a:pt x="4838713" y="0"/>
                  </a:lnTo>
                  <a:lnTo>
                    <a:pt x="4848238" y="0"/>
                  </a:lnTo>
                  <a:lnTo>
                    <a:pt x="4848238" y="9524"/>
                  </a:lnTo>
                  <a:close/>
                </a:path>
                <a:path w="9865994" h="2657475">
                  <a:moveTo>
                    <a:pt x="4867288" y="9524"/>
                  </a:moveTo>
                  <a:lnTo>
                    <a:pt x="4857763" y="9524"/>
                  </a:lnTo>
                  <a:lnTo>
                    <a:pt x="4857763" y="0"/>
                  </a:lnTo>
                  <a:lnTo>
                    <a:pt x="4867288" y="0"/>
                  </a:lnTo>
                  <a:lnTo>
                    <a:pt x="4867288" y="9524"/>
                  </a:lnTo>
                  <a:close/>
                </a:path>
                <a:path w="9865994" h="2657475">
                  <a:moveTo>
                    <a:pt x="4886338" y="9524"/>
                  </a:moveTo>
                  <a:lnTo>
                    <a:pt x="4876813" y="9524"/>
                  </a:lnTo>
                  <a:lnTo>
                    <a:pt x="4876813" y="0"/>
                  </a:lnTo>
                  <a:lnTo>
                    <a:pt x="4886338" y="0"/>
                  </a:lnTo>
                  <a:lnTo>
                    <a:pt x="4886338" y="9524"/>
                  </a:lnTo>
                  <a:close/>
                </a:path>
                <a:path w="9865994" h="2657475">
                  <a:moveTo>
                    <a:pt x="4905388" y="9524"/>
                  </a:moveTo>
                  <a:lnTo>
                    <a:pt x="4895863" y="9524"/>
                  </a:lnTo>
                  <a:lnTo>
                    <a:pt x="4895863" y="0"/>
                  </a:lnTo>
                  <a:lnTo>
                    <a:pt x="4905388" y="0"/>
                  </a:lnTo>
                  <a:lnTo>
                    <a:pt x="4905388" y="9524"/>
                  </a:lnTo>
                  <a:close/>
                </a:path>
                <a:path w="9865994" h="2657475">
                  <a:moveTo>
                    <a:pt x="4924438" y="9524"/>
                  </a:moveTo>
                  <a:lnTo>
                    <a:pt x="4914913" y="9524"/>
                  </a:lnTo>
                  <a:lnTo>
                    <a:pt x="4914913" y="0"/>
                  </a:lnTo>
                  <a:lnTo>
                    <a:pt x="4924438" y="0"/>
                  </a:lnTo>
                  <a:lnTo>
                    <a:pt x="4924438" y="9524"/>
                  </a:lnTo>
                  <a:close/>
                </a:path>
                <a:path w="9865994" h="2657475">
                  <a:moveTo>
                    <a:pt x="4943487" y="9524"/>
                  </a:moveTo>
                  <a:lnTo>
                    <a:pt x="4933963" y="9524"/>
                  </a:lnTo>
                  <a:lnTo>
                    <a:pt x="4933963" y="0"/>
                  </a:lnTo>
                  <a:lnTo>
                    <a:pt x="4943487" y="0"/>
                  </a:lnTo>
                  <a:lnTo>
                    <a:pt x="4943487" y="9524"/>
                  </a:lnTo>
                  <a:close/>
                </a:path>
                <a:path w="9865994" h="2657475">
                  <a:moveTo>
                    <a:pt x="4962537" y="9524"/>
                  </a:moveTo>
                  <a:lnTo>
                    <a:pt x="4953013" y="9524"/>
                  </a:lnTo>
                  <a:lnTo>
                    <a:pt x="4953013" y="0"/>
                  </a:lnTo>
                  <a:lnTo>
                    <a:pt x="4962537" y="0"/>
                  </a:lnTo>
                  <a:lnTo>
                    <a:pt x="4962537" y="9524"/>
                  </a:lnTo>
                  <a:close/>
                </a:path>
                <a:path w="9865994" h="2657475">
                  <a:moveTo>
                    <a:pt x="4981587" y="9524"/>
                  </a:moveTo>
                  <a:lnTo>
                    <a:pt x="4972063" y="9524"/>
                  </a:lnTo>
                  <a:lnTo>
                    <a:pt x="4972063" y="0"/>
                  </a:lnTo>
                  <a:lnTo>
                    <a:pt x="4981587" y="0"/>
                  </a:lnTo>
                  <a:lnTo>
                    <a:pt x="4981587" y="9524"/>
                  </a:lnTo>
                  <a:close/>
                </a:path>
                <a:path w="9865994" h="2657475">
                  <a:moveTo>
                    <a:pt x="5000637" y="9524"/>
                  </a:moveTo>
                  <a:lnTo>
                    <a:pt x="4991113" y="9524"/>
                  </a:lnTo>
                  <a:lnTo>
                    <a:pt x="4991113" y="0"/>
                  </a:lnTo>
                  <a:lnTo>
                    <a:pt x="5000637" y="0"/>
                  </a:lnTo>
                  <a:lnTo>
                    <a:pt x="5000637" y="9524"/>
                  </a:lnTo>
                  <a:close/>
                </a:path>
                <a:path w="9865994" h="2657475">
                  <a:moveTo>
                    <a:pt x="5019687" y="9524"/>
                  </a:moveTo>
                  <a:lnTo>
                    <a:pt x="5010163" y="9524"/>
                  </a:lnTo>
                  <a:lnTo>
                    <a:pt x="5010163" y="0"/>
                  </a:lnTo>
                  <a:lnTo>
                    <a:pt x="5019687" y="0"/>
                  </a:lnTo>
                  <a:lnTo>
                    <a:pt x="5019687" y="9524"/>
                  </a:lnTo>
                  <a:close/>
                </a:path>
                <a:path w="9865994" h="2657475">
                  <a:moveTo>
                    <a:pt x="5038737" y="9524"/>
                  </a:moveTo>
                  <a:lnTo>
                    <a:pt x="5029213" y="9524"/>
                  </a:lnTo>
                  <a:lnTo>
                    <a:pt x="5029213" y="0"/>
                  </a:lnTo>
                  <a:lnTo>
                    <a:pt x="5038737" y="0"/>
                  </a:lnTo>
                  <a:lnTo>
                    <a:pt x="5038737" y="9524"/>
                  </a:lnTo>
                  <a:close/>
                </a:path>
                <a:path w="9865994" h="2657475">
                  <a:moveTo>
                    <a:pt x="5057787" y="9524"/>
                  </a:moveTo>
                  <a:lnTo>
                    <a:pt x="5048263" y="9524"/>
                  </a:lnTo>
                  <a:lnTo>
                    <a:pt x="5048263" y="0"/>
                  </a:lnTo>
                  <a:lnTo>
                    <a:pt x="5057787" y="0"/>
                  </a:lnTo>
                  <a:lnTo>
                    <a:pt x="5057787" y="9524"/>
                  </a:lnTo>
                  <a:close/>
                </a:path>
                <a:path w="9865994" h="2657475">
                  <a:moveTo>
                    <a:pt x="5076837" y="9524"/>
                  </a:moveTo>
                  <a:lnTo>
                    <a:pt x="5067313" y="9524"/>
                  </a:lnTo>
                  <a:lnTo>
                    <a:pt x="5067313" y="0"/>
                  </a:lnTo>
                  <a:lnTo>
                    <a:pt x="5076837" y="0"/>
                  </a:lnTo>
                  <a:lnTo>
                    <a:pt x="5076837" y="9524"/>
                  </a:lnTo>
                  <a:close/>
                </a:path>
                <a:path w="9865994" h="2657475">
                  <a:moveTo>
                    <a:pt x="5095887" y="9524"/>
                  </a:moveTo>
                  <a:lnTo>
                    <a:pt x="5086363" y="9524"/>
                  </a:lnTo>
                  <a:lnTo>
                    <a:pt x="5086363" y="0"/>
                  </a:lnTo>
                  <a:lnTo>
                    <a:pt x="5095887" y="0"/>
                  </a:lnTo>
                  <a:lnTo>
                    <a:pt x="5095887" y="9524"/>
                  </a:lnTo>
                  <a:close/>
                </a:path>
                <a:path w="9865994" h="2657475">
                  <a:moveTo>
                    <a:pt x="5114937" y="9524"/>
                  </a:moveTo>
                  <a:lnTo>
                    <a:pt x="5105413" y="9524"/>
                  </a:lnTo>
                  <a:lnTo>
                    <a:pt x="5105413" y="0"/>
                  </a:lnTo>
                  <a:lnTo>
                    <a:pt x="5114937" y="0"/>
                  </a:lnTo>
                  <a:lnTo>
                    <a:pt x="5114937" y="9524"/>
                  </a:lnTo>
                  <a:close/>
                </a:path>
                <a:path w="9865994" h="2657475">
                  <a:moveTo>
                    <a:pt x="5133987" y="9524"/>
                  </a:moveTo>
                  <a:lnTo>
                    <a:pt x="5124463" y="9524"/>
                  </a:lnTo>
                  <a:lnTo>
                    <a:pt x="5124463" y="0"/>
                  </a:lnTo>
                  <a:lnTo>
                    <a:pt x="5133987" y="0"/>
                  </a:lnTo>
                  <a:lnTo>
                    <a:pt x="5133987" y="9524"/>
                  </a:lnTo>
                  <a:close/>
                </a:path>
                <a:path w="9865994" h="2657475">
                  <a:moveTo>
                    <a:pt x="5153037" y="9524"/>
                  </a:moveTo>
                  <a:lnTo>
                    <a:pt x="5143513" y="9524"/>
                  </a:lnTo>
                  <a:lnTo>
                    <a:pt x="5143513" y="0"/>
                  </a:lnTo>
                  <a:lnTo>
                    <a:pt x="5153037" y="0"/>
                  </a:lnTo>
                  <a:lnTo>
                    <a:pt x="5153037" y="9524"/>
                  </a:lnTo>
                  <a:close/>
                </a:path>
                <a:path w="9865994" h="2657475">
                  <a:moveTo>
                    <a:pt x="5172088" y="9524"/>
                  </a:moveTo>
                  <a:lnTo>
                    <a:pt x="5162563" y="9524"/>
                  </a:lnTo>
                  <a:lnTo>
                    <a:pt x="5162563" y="0"/>
                  </a:lnTo>
                  <a:lnTo>
                    <a:pt x="5172088" y="0"/>
                  </a:lnTo>
                  <a:lnTo>
                    <a:pt x="5172088" y="9524"/>
                  </a:lnTo>
                  <a:close/>
                </a:path>
                <a:path w="9865994" h="2657475">
                  <a:moveTo>
                    <a:pt x="5191138" y="9524"/>
                  </a:moveTo>
                  <a:lnTo>
                    <a:pt x="5181613" y="9524"/>
                  </a:lnTo>
                  <a:lnTo>
                    <a:pt x="5181613" y="0"/>
                  </a:lnTo>
                  <a:lnTo>
                    <a:pt x="5191138" y="0"/>
                  </a:lnTo>
                  <a:lnTo>
                    <a:pt x="5191138" y="9524"/>
                  </a:lnTo>
                  <a:close/>
                </a:path>
                <a:path w="9865994" h="2657475">
                  <a:moveTo>
                    <a:pt x="5210188" y="9524"/>
                  </a:moveTo>
                  <a:lnTo>
                    <a:pt x="5200663" y="9524"/>
                  </a:lnTo>
                  <a:lnTo>
                    <a:pt x="5200663" y="0"/>
                  </a:lnTo>
                  <a:lnTo>
                    <a:pt x="5210188" y="0"/>
                  </a:lnTo>
                  <a:lnTo>
                    <a:pt x="5210188" y="9524"/>
                  </a:lnTo>
                  <a:close/>
                </a:path>
                <a:path w="9865994" h="2657475">
                  <a:moveTo>
                    <a:pt x="5229238" y="9524"/>
                  </a:moveTo>
                  <a:lnTo>
                    <a:pt x="5219713" y="9524"/>
                  </a:lnTo>
                  <a:lnTo>
                    <a:pt x="5219713" y="0"/>
                  </a:lnTo>
                  <a:lnTo>
                    <a:pt x="5229238" y="0"/>
                  </a:lnTo>
                  <a:lnTo>
                    <a:pt x="5229238" y="9524"/>
                  </a:lnTo>
                  <a:close/>
                </a:path>
                <a:path w="9865994" h="2657475">
                  <a:moveTo>
                    <a:pt x="5248288" y="9524"/>
                  </a:moveTo>
                  <a:lnTo>
                    <a:pt x="5238763" y="9524"/>
                  </a:lnTo>
                  <a:lnTo>
                    <a:pt x="5238763" y="0"/>
                  </a:lnTo>
                  <a:lnTo>
                    <a:pt x="5248288" y="0"/>
                  </a:lnTo>
                  <a:lnTo>
                    <a:pt x="5248288" y="9524"/>
                  </a:lnTo>
                  <a:close/>
                </a:path>
                <a:path w="9865994" h="2657475">
                  <a:moveTo>
                    <a:pt x="5267338" y="9524"/>
                  </a:moveTo>
                  <a:lnTo>
                    <a:pt x="5257813" y="9524"/>
                  </a:lnTo>
                  <a:lnTo>
                    <a:pt x="5257813" y="0"/>
                  </a:lnTo>
                  <a:lnTo>
                    <a:pt x="5267338" y="0"/>
                  </a:lnTo>
                  <a:lnTo>
                    <a:pt x="5267338" y="9524"/>
                  </a:lnTo>
                  <a:close/>
                </a:path>
                <a:path w="9865994" h="2657475">
                  <a:moveTo>
                    <a:pt x="5286388" y="9524"/>
                  </a:moveTo>
                  <a:lnTo>
                    <a:pt x="5276863" y="9524"/>
                  </a:lnTo>
                  <a:lnTo>
                    <a:pt x="5276863" y="0"/>
                  </a:lnTo>
                  <a:lnTo>
                    <a:pt x="5286388" y="0"/>
                  </a:lnTo>
                  <a:lnTo>
                    <a:pt x="5286388" y="9524"/>
                  </a:lnTo>
                  <a:close/>
                </a:path>
                <a:path w="9865994" h="2657475">
                  <a:moveTo>
                    <a:pt x="5305438" y="9524"/>
                  </a:moveTo>
                  <a:lnTo>
                    <a:pt x="5295913" y="9524"/>
                  </a:lnTo>
                  <a:lnTo>
                    <a:pt x="5295913" y="0"/>
                  </a:lnTo>
                  <a:lnTo>
                    <a:pt x="5305438" y="0"/>
                  </a:lnTo>
                  <a:lnTo>
                    <a:pt x="5305438" y="9524"/>
                  </a:lnTo>
                  <a:close/>
                </a:path>
                <a:path w="9865994" h="2657475">
                  <a:moveTo>
                    <a:pt x="5324488" y="9524"/>
                  </a:moveTo>
                  <a:lnTo>
                    <a:pt x="5314963" y="9524"/>
                  </a:lnTo>
                  <a:lnTo>
                    <a:pt x="5314963" y="0"/>
                  </a:lnTo>
                  <a:lnTo>
                    <a:pt x="5324488" y="0"/>
                  </a:lnTo>
                  <a:lnTo>
                    <a:pt x="5324488" y="9524"/>
                  </a:lnTo>
                  <a:close/>
                </a:path>
                <a:path w="9865994" h="2657475">
                  <a:moveTo>
                    <a:pt x="5343538" y="9524"/>
                  </a:moveTo>
                  <a:lnTo>
                    <a:pt x="5334013" y="9524"/>
                  </a:lnTo>
                  <a:lnTo>
                    <a:pt x="5334013" y="0"/>
                  </a:lnTo>
                  <a:lnTo>
                    <a:pt x="5343538" y="0"/>
                  </a:lnTo>
                  <a:lnTo>
                    <a:pt x="5343538" y="9524"/>
                  </a:lnTo>
                  <a:close/>
                </a:path>
                <a:path w="9865994" h="2657475">
                  <a:moveTo>
                    <a:pt x="5362588" y="9524"/>
                  </a:moveTo>
                  <a:lnTo>
                    <a:pt x="5353063" y="9524"/>
                  </a:lnTo>
                  <a:lnTo>
                    <a:pt x="5353063" y="0"/>
                  </a:lnTo>
                  <a:lnTo>
                    <a:pt x="5362588" y="0"/>
                  </a:lnTo>
                  <a:lnTo>
                    <a:pt x="5362588" y="9524"/>
                  </a:lnTo>
                  <a:close/>
                </a:path>
                <a:path w="9865994" h="2657475">
                  <a:moveTo>
                    <a:pt x="5381638" y="9524"/>
                  </a:moveTo>
                  <a:lnTo>
                    <a:pt x="5372113" y="9524"/>
                  </a:lnTo>
                  <a:lnTo>
                    <a:pt x="5372113" y="0"/>
                  </a:lnTo>
                  <a:lnTo>
                    <a:pt x="5381638" y="0"/>
                  </a:lnTo>
                  <a:lnTo>
                    <a:pt x="5381638" y="9524"/>
                  </a:lnTo>
                  <a:close/>
                </a:path>
                <a:path w="9865994" h="2657475">
                  <a:moveTo>
                    <a:pt x="5400688" y="9524"/>
                  </a:moveTo>
                  <a:lnTo>
                    <a:pt x="5391163" y="9524"/>
                  </a:lnTo>
                  <a:lnTo>
                    <a:pt x="5391163" y="0"/>
                  </a:lnTo>
                  <a:lnTo>
                    <a:pt x="5400688" y="0"/>
                  </a:lnTo>
                  <a:lnTo>
                    <a:pt x="5400688" y="9524"/>
                  </a:lnTo>
                  <a:close/>
                </a:path>
                <a:path w="9865994" h="2657475">
                  <a:moveTo>
                    <a:pt x="5419738" y="9524"/>
                  </a:moveTo>
                  <a:lnTo>
                    <a:pt x="5410213" y="9524"/>
                  </a:lnTo>
                  <a:lnTo>
                    <a:pt x="5410213" y="0"/>
                  </a:lnTo>
                  <a:lnTo>
                    <a:pt x="5419738" y="0"/>
                  </a:lnTo>
                  <a:lnTo>
                    <a:pt x="5419738" y="9524"/>
                  </a:lnTo>
                  <a:close/>
                </a:path>
                <a:path w="9865994" h="2657475">
                  <a:moveTo>
                    <a:pt x="5438788" y="9524"/>
                  </a:moveTo>
                  <a:lnTo>
                    <a:pt x="5429263" y="9524"/>
                  </a:lnTo>
                  <a:lnTo>
                    <a:pt x="5429263" y="0"/>
                  </a:lnTo>
                  <a:lnTo>
                    <a:pt x="5438788" y="0"/>
                  </a:lnTo>
                  <a:lnTo>
                    <a:pt x="5438788" y="9524"/>
                  </a:lnTo>
                  <a:close/>
                </a:path>
                <a:path w="9865994" h="2657475">
                  <a:moveTo>
                    <a:pt x="5457838" y="9524"/>
                  </a:moveTo>
                  <a:lnTo>
                    <a:pt x="5448313" y="9524"/>
                  </a:lnTo>
                  <a:lnTo>
                    <a:pt x="5448313" y="0"/>
                  </a:lnTo>
                  <a:lnTo>
                    <a:pt x="5457838" y="0"/>
                  </a:lnTo>
                  <a:lnTo>
                    <a:pt x="5457838" y="9524"/>
                  </a:lnTo>
                  <a:close/>
                </a:path>
                <a:path w="9865994" h="2657475">
                  <a:moveTo>
                    <a:pt x="5476888" y="9524"/>
                  </a:moveTo>
                  <a:lnTo>
                    <a:pt x="5467363" y="9524"/>
                  </a:lnTo>
                  <a:lnTo>
                    <a:pt x="5467363" y="0"/>
                  </a:lnTo>
                  <a:lnTo>
                    <a:pt x="5476888" y="0"/>
                  </a:lnTo>
                  <a:lnTo>
                    <a:pt x="5476888" y="9524"/>
                  </a:lnTo>
                  <a:close/>
                </a:path>
                <a:path w="9865994" h="2657475">
                  <a:moveTo>
                    <a:pt x="5495938" y="9524"/>
                  </a:moveTo>
                  <a:lnTo>
                    <a:pt x="5486413" y="9524"/>
                  </a:lnTo>
                  <a:lnTo>
                    <a:pt x="5486413" y="0"/>
                  </a:lnTo>
                  <a:lnTo>
                    <a:pt x="5495938" y="0"/>
                  </a:lnTo>
                  <a:lnTo>
                    <a:pt x="5495938" y="9524"/>
                  </a:lnTo>
                  <a:close/>
                </a:path>
                <a:path w="9865994" h="2657475">
                  <a:moveTo>
                    <a:pt x="5514988" y="9524"/>
                  </a:moveTo>
                  <a:lnTo>
                    <a:pt x="5505463" y="9524"/>
                  </a:lnTo>
                  <a:lnTo>
                    <a:pt x="5505463" y="0"/>
                  </a:lnTo>
                  <a:lnTo>
                    <a:pt x="5514988" y="0"/>
                  </a:lnTo>
                  <a:lnTo>
                    <a:pt x="5514988" y="9524"/>
                  </a:lnTo>
                  <a:close/>
                </a:path>
                <a:path w="9865994" h="2657475">
                  <a:moveTo>
                    <a:pt x="5534038" y="9524"/>
                  </a:moveTo>
                  <a:lnTo>
                    <a:pt x="5524513" y="9524"/>
                  </a:lnTo>
                  <a:lnTo>
                    <a:pt x="5524513" y="0"/>
                  </a:lnTo>
                  <a:lnTo>
                    <a:pt x="5534038" y="0"/>
                  </a:lnTo>
                  <a:lnTo>
                    <a:pt x="5534038" y="9524"/>
                  </a:lnTo>
                  <a:close/>
                </a:path>
                <a:path w="9865994" h="2657475">
                  <a:moveTo>
                    <a:pt x="5553088" y="9524"/>
                  </a:moveTo>
                  <a:lnTo>
                    <a:pt x="5543563" y="9524"/>
                  </a:lnTo>
                  <a:lnTo>
                    <a:pt x="5543563" y="0"/>
                  </a:lnTo>
                  <a:lnTo>
                    <a:pt x="5553088" y="0"/>
                  </a:lnTo>
                  <a:lnTo>
                    <a:pt x="5553088" y="9524"/>
                  </a:lnTo>
                  <a:close/>
                </a:path>
                <a:path w="9865994" h="2657475">
                  <a:moveTo>
                    <a:pt x="5572138" y="9524"/>
                  </a:moveTo>
                  <a:lnTo>
                    <a:pt x="5562613" y="9524"/>
                  </a:lnTo>
                  <a:lnTo>
                    <a:pt x="5562613" y="0"/>
                  </a:lnTo>
                  <a:lnTo>
                    <a:pt x="5572138" y="0"/>
                  </a:lnTo>
                  <a:lnTo>
                    <a:pt x="5572138" y="9524"/>
                  </a:lnTo>
                  <a:close/>
                </a:path>
                <a:path w="9865994" h="2657475">
                  <a:moveTo>
                    <a:pt x="5591188" y="9524"/>
                  </a:moveTo>
                  <a:lnTo>
                    <a:pt x="5581663" y="9524"/>
                  </a:lnTo>
                  <a:lnTo>
                    <a:pt x="5581663" y="0"/>
                  </a:lnTo>
                  <a:lnTo>
                    <a:pt x="5591188" y="0"/>
                  </a:lnTo>
                  <a:lnTo>
                    <a:pt x="5591188" y="9524"/>
                  </a:lnTo>
                  <a:close/>
                </a:path>
                <a:path w="9865994" h="2657475">
                  <a:moveTo>
                    <a:pt x="5610238" y="9524"/>
                  </a:moveTo>
                  <a:lnTo>
                    <a:pt x="5600713" y="9524"/>
                  </a:lnTo>
                  <a:lnTo>
                    <a:pt x="5600713" y="0"/>
                  </a:lnTo>
                  <a:lnTo>
                    <a:pt x="5610238" y="0"/>
                  </a:lnTo>
                  <a:lnTo>
                    <a:pt x="5610238" y="9524"/>
                  </a:lnTo>
                  <a:close/>
                </a:path>
                <a:path w="9865994" h="2657475">
                  <a:moveTo>
                    <a:pt x="5629288" y="9524"/>
                  </a:moveTo>
                  <a:lnTo>
                    <a:pt x="5619763" y="9524"/>
                  </a:lnTo>
                  <a:lnTo>
                    <a:pt x="5619763" y="0"/>
                  </a:lnTo>
                  <a:lnTo>
                    <a:pt x="5629288" y="0"/>
                  </a:lnTo>
                  <a:lnTo>
                    <a:pt x="5629288" y="9524"/>
                  </a:lnTo>
                  <a:close/>
                </a:path>
                <a:path w="9865994" h="2657475">
                  <a:moveTo>
                    <a:pt x="5648338" y="9524"/>
                  </a:moveTo>
                  <a:lnTo>
                    <a:pt x="5638813" y="9524"/>
                  </a:lnTo>
                  <a:lnTo>
                    <a:pt x="5638813" y="0"/>
                  </a:lnTo>
                  <a:lnTo>
                    <a:pt x="5648338" y="0"/>
                  </a:lnTo>
                  <a:lnTo>
                    <a:pt x="5648338" y="9524"/>
                  </a:lnTo>
                  <a:close/>
                </a:path>
                <a:path w="9865994" h="2657475">
                  <a:moveTo>
                    <a:pt x="5667388" y="9524"/>
                  </a:moveTo>
                  <a:lnTo>
                    <a:pt x="5657863" y="9524"/>
                  </a:lnTo>
                  <a:lnTo>
                    <a:pt x="5657863" y="0"/>
                  </a:lnTo>
                  <a:lnTo>
                    <a:pt x="5667388" y="0"/>
                  </a:lnTo>
                  <a:lnTo>
                    <a:pt x="5667388" y="9524"/>
                  </a:lnTo>
                  <a:close/>
                </a:path>
                <a:path w="9865994" h="2657475">
                  <a:moveTo>
                    <a:pt x="5686438" y="9524"/>
                  </a:moveTo>
                  <a:lnTo>
                    <a:pt x="5676913" y="9524"/>
                  </a:lnTo>
                  <a:lnTo>
                    <a:pt x="5676913" y="0"/>
                  </a:lnTo>
                  <a:lnTo>
                    <a:pt x="5686438" y="0"/>
                  </a:lnTo>
                  <a:lnTo>
                    <a:pt x="5686438" y="9524"/>
                  </a:lnTo>
                  <a:close/>
                </a:path>
                <a:path w="9865994" h="2657475">
                  <a:moveTo>
                    <a:pt x="5705488" y="9524"/>
                  </a:moveTo>
                  <a:lnTo>
                    <a:pt x="5695963" y="9524"/>
                  </a:lnTo>
                  <a:lnTo>
                    <a:pt x="5695963" y="0"/>
                  </a:lnTo>
                  <a:lnTo>
                    <a:pt x="5705488" y="0"/>
                  </a:lnTo>
                  <a:lnTo>
                    <a:pt x="5705488" y="9524"/>
                  </a:lnTo>
                  <a:close/>
                </a:path>
                <a:path w="9865994" h="2657475">
                  <a:moveTo>
                    <a:pt x="5724538" y="9524"/>
                  </a:moveTo>
                  <a:lnTo>
                    <a:pt x="5715013" y="9524"/>
                  </a:lnTo>
                  <a:lnTo>
                    <a:pt x="5715013" y="0"/>
                  </a:lnTo>
                  <a:lnTo>
                    <a:pt x="5724538" y="0"/>
                  </a:lnTo>
                  <a:lnTo>
                    <a:pt x="5724538" y="9524"/>
                  </a:lnTo>
                  <a:close/>
                </a:path>
                <a:path w="9865994" h="2657475">
                  <a:moveTo>
                    <a:pt x="5743588" y="9524"/>
                  </a:moveTo>
                  <a:lnTo>
                    <a:pt x="5734063" y="9524"/>
                  </a:lnTo>
                  <a:lnTo>
                    <a:pt x="5734063" y="0"/>
                  </a:lnTo>
                  <a:lnTo>
                    <a:pt x="5743588" y="0"/>
                  </a:lnTo>
                  <a:lnTo>
                    <a:pt x="5743588" y="9524"/>
                  </a:lnTo>
                  <a:close/>
                </a:path>
                <a:path w="9865994" h="2657475">
                  <a:moveTo>
                    <a:pt x="5762638" y="9524"/>
                  </a:moveTo>
                  <a:lnTo>
                    <a:pt x="5753113" y="9524"/>
                  </a:lnTo>
                  <a:lnTo>
                    <a:pt x="5753113" y="0"/>
                  </a:lnTo>
                  <a:lnTo>
                    <a:pt x="5762638" y="0"/>
                  </a:lnTo>
                  <a:lnTo>
                    <a:pt x="5762638" y="9524"/>
                  </a:lnTo>
                  <a:close/>
                </a:path>
                <a:path w="9865994" h="2657475">
                  <a:moveTo>
                    <a:pt x="5781688" y="9524"/>
                  </a:moveTo>
                  <a:lnTo>
                    <a:pt x="5772163" y="9524"/>
                  </a:lnTo>
                  <a:lnTo>
                    <a:pt x="5772163" y="0"/>
                  </a:lnTo>
                  <a:lnTo>
                    <a:pt x="5781688" y="0"/>
                  </a:lnTo>
                  <a:lnTo>
                    <a:pt x="5781688" y="9524"/>
                  </a:lnTo>
                  <a:close/>
                </a:path>
                <a:path w="9865994" h="2657475">
                  <a:moveTo>
                    <a:pt x="5800738" y="9524"/>
                  </a:moveTo>
                  <a:lnTo>
                    <a:pt x="5791213" y="9524"/>
                  </a:lnTo>
                  <a:lnTo>
                    <a:pt x="5791213" y="0"/>
                  </a:lnTo>
                  <a:lnTo>
                    <a:pt x="5800738" y="0"/>
                  </a:lnTo>
                  <a:lnTo>
                    <a:pt x="5800738" y="9524"/>
                  </a:lnTo>
                  <a:close/>
                </a:path>
                <a:path w="9865994" h="2657475">
                  <a:moveTo>
                    <a:pt x="5819788" y="9524"/>
                  </a:moveTo>
                  <a:lnTo>
                    <a:pt x="5810263" y="9524"/>
                  </a:lnTo>
                  <a:lnTo>
                    <a:pt x="5810263" y="0"/>
                  </a:lnTo>
                  <a:lnTo>
                    <a:pt x="5819788" y="0"/>
                  </a:lnTo>
                  <a:lnTo>
                    <a:pt x="5819788" y="9524"/>
                  </a:lnTo>
                  <a:close/>
                </a:path>
                <a:path w="9865994" h="2657475">
                  <a:moveTo>
                    <a:pt x="5838838" y="9524"/>
                  </a:moveTo>
                  <a:lnTo>
                    <a:pt x="5829313" y="9524"/>
                  </a:lnTo>
                  <a:lnTo>
                    <a:pt x="5829313" y="0"/>
                  </a:lnTo>
                  <a:lnTo>
                    <a:pt x="5838838" y="0"/>
                  </a:lnTo>
                  <a:lnTo>
                    <a:pt x="5838838" y="9524"/>
                  </a:lnTo>
                  <a:close/>
                </a:path>
                <a:path w="9865994" h="2657475">
                  <a:moveTo>
                    <a:pt x="5857888" y="9524"/>
                  </a:moveTo>
                  <a:lnTo>
                    <a:pt x="5848363" y="9524"/>
                  </a:lnTo>
                  <a:lnTo>
                    <a:pt x="5848363" y="0"/>
                  </a:lnTo>
                  <a:lnTo>
                    <a:pt x="5857888" y="0"/>
                  </a:lnTo>
                  <a:lnTo>
                    <a:pt x="5857888" y="9524"/>
                  </a:lnTo>
                  <a:close/>
                </a:path>
                <a:path w="9865994" h="2657475">
                  <a:moveTo>
                    <a:pt x="5876938" y="9524"/>
                  </a:moveTo>
                  <a:lnTo>
                    <a:pt x="5867413" y="9524"/>
                  </a:lnTo>
                  <a:lnTo>
                    <a:pt x="5867413" y="0"/>
                  </a:lnTo>
                  <a:lnTo>
                    <a:pt x="5876938" y="0"/>
                  </a:lnTo>
                  <a:lnTo>
                    <a:pt x="5876938" y="9524"/>
                  </a:lnTo>
                  <a:close/>
                </a:path>
                <a:path w="9865994" h="2657475">
                  <a:moveTo>
                    <a:pt x="5895988" y="9524"/>
                  </a:moveTo>
                  <a:lnTo>
                    <a:pt x="5886463" y="9524"/>
                  </a:lnTo>
                  <a:lnTo>
                    <a:pt x="5886463" y="0"/>
                  </a:lnTo>
                  <a:lnTo>
                    <a:pt x="5895988" y="0"/>
                  </a:lnTo>
                  <a:lnTo>
                    <a:pt x="5895988" y="9524"/>
                  </a:lnTo>
                  <a:close/>
                </a:path>
                <a:path w="9865994" h="2657475">
                  <a:moveTo>
                    <a:pt x="5915038" y="9524"/>
                  </a:moveTo>
                  <a:lnTo>
                    <a:pt x="5905513" y="9524"/>
                  </a:lnTo>
                  <a:lnTo>
                    <a:pt x="5905513" y="0"/>
                  </a:lnTo>
                  <a:lnTo>
                    <a:pt x="5915038" y="0"/>
                  </a:lnTo>
                  <a:lnTo>
                    <a:pt x="5915038" y="9524"/>
                  </a:lnTo>
                  <a:close/>
                </a:path>
                <a:path w="9865994" h="2657475">
                  <a:moveTo>
                    <a:pt x="5934088" y="9524"/>
                  </a:moveTo>
                  <a:lnTo>
                    <a:pt x="5924563" y="9524"/>
                  </a:lnTo>
                  <a:lnTo>
                    <a:pt x="5924563" y="0"/>
                  </a:lnTo>
                  <a:lnTo>
                    <a:pt x="5934088" y="0"/>
                  </a:lnTo>
                  <a:lnTo>
                    <a:pt x="5934088" y="9524"/>
                  </a:lnTo>
                  <a:close/>
                </a:path>
                <a:path w="9865994" h="2657475">
                  <a:moveTo>
                    <a:pt x="5953138" y="9524"/>
                  </a:moveTo>
                  <a:lnTo>
                    <a:pt x="5943613" y="9524"/>
                  </a:lnTo>
                  <a:lnTo>
                    <a:pt x="5943613" y="0"/>
                  </a:lnTo>
                  <a:lnTo>
                    <a:pt x="5953138" y="0"/>
                  </a:lnTo>
                  <a:lnTo>
                    <a:pt x="5953138" y="9524"/>
                  </a:lnTo>
                  <a:close/>
                </a:path>
                <a:path w="9865994" h="2657475">
                  <a:moveTo>
                    <a:pt x="5972188" y="9524"/>
                  </a:moveTo>
                  <a:lnTo>
                    <a:pt x="5962663" y="9524"/>
                  </a:lnTo>
                  <a:lnTo>
                    <a:pt x="5962663" y="0"/>
                  </a:lnTo>
                  <a:lnTo>
                    <a:pt x="5972188" y="0"/>
                  </a:lnTo>
                  <a:lnTo>
                    <a:pt x="5972188" y="9524"/>
                  </a:lnTo>
                  <a:close/>
                </a:path>
                <a:path w="9865994" h="2657475">
                  <a:moveTo>
                    <a:pt x="5991238" y="9524"/>
                  </a:moveTo>
                  <a:lnTo>
                    <a:pt x="5981713" y="9524"/>
                  </a:lnTo>
                  <a:lnTo>
                    <a:pt x="5981713" y="0"/>
                  </a:lnTo>
                  <a:lnTo>
                    <a:pt x="5991238" y="0"/>
                  </a:lnTo>
                  <a:lnTo>
                    <a:pt x="5991238" y="9524"/>
                  </a:lnTo>
                  <a:close/>
                </a:path>
                <a:path w="9865994" h="2657475">
                  <a:moveTo>
                    <a:pt x="6010288" y="9524"/>
                  </a:moveTo>
                  <a:lnTo>
                    <a:pt x="6000763" y="9524"/>
                  </a:lnTo>
                  <a:lnTo>
                    <a:pt x="6000763" y="0"/>
                  </a:lnTo>
                  <a:lnTo>
                    <a:pt x="6010288" y="0"/>
                  </a:lnTo>
                  <a:lnTo>
                    <a:pt x="6010288" y="9524"/>
                  </a:lnTo>
                  <a:close/>
                </a:path>
                <a:path w="9865994" h="2657475">
                  <a:moveTo>
                    <a:pt x="6029338" y="9524"/>
                  </a:moveTo>
                  <a:lnTo>
                    <a:pt x="6019813" y="9524"/>
                  </a:lnTo>
                  <a:lnTo>
                    <a:pt x="6019813" y="0"/>
                  </a:lnTo>
                  <a:lnTo>
                    <a:pt x="6029338" y="0"/>
                  </a:lnTo>
                  <a:lnTo>
                    <a:pt x="6029338" y="9524"/>
                  </a:lnTo>
                  <a:close/>
                </a:path>
                <a:path w="9865994" h="2657475">
                  <a:moveTo>
                    <a:pt x="6048388" y="9524"/>
                  </a:moveTo>
                  <a:lnTo>
                    <a:pt x="6038863" y="9524"/>
                  </a:lnTo>
                  <a:lnTo>
                    <a:pt x="6038863" y="0"/>
                  </a:lnTo>
                  <a:lnTo>
                    <a:pt x="6048388" y="0"/>
                  </a:lnTo>
                  <a:lnTo>
                    <a:pt x="6048388" y="9524"/>
                  </a:lnTo>
                  <a:close/>
                </a:path>
                <a:path w="9865994" h="2657475">
                  <a:moveTo>
                    <a:pt x="6067438" y="9524"/>
                  </a:moveTo>
                  <a:lnTo>
                    <a:pt x="6057913" y="9524"/>
                  </a:lnTo>
                  <a:lnTo>
                    <a:pt x="6057913" y="0"/>
                  </a:lnTo>
                  <a:lnTo>
                    <a:pt x="6067438" y="0"/>
                  </a:lnTo>
                  <a:lnTo>
                    <a:pt x="6067438" y="9524"/>
                  </a:lnTo>
                  <a:close/>
                </a:path>
                <a:path w="9865994" h="2657475">
                  <a:moveTo>
                    <a:pt x="6086488" y="9524"/>
                  </a:moveTo>
                  <a:lnTo>
                    <a:pt x="6076963" y="9524"/>
                  </a:lnTo>
                  <a:lnTo>
                    <a:pt x="6076963" y="0"/>
                  </a:lnTo>
                  <a:lnTo>
                    <a:pt x="6086488" y="0"/>
                  </a:lnTo>
                  <a:lnTo>
                    <a:pt x="6086488" y="9524"/>
                  </a:lnTo>
                  <a:close/>
                </a:path>
                <a:path w="9865994" h="2657475">
                  <a:moveTo>
                    <a:pt x="6105538" y="9524"/>
                  </a:moveTo>
                  <a:lnTo>
                    <a:pt x="6096013" y="9524"/>
                  </a:lnTo>
                  <a:lnTo>
                    <a:pt x="6096013" y="0"/>
                  </a:lnTo>
                  <a:lnTo>
                    <a:pt x="6105538" y="0"/>
                  </a:lnTo>
                  <a:lnTo>
                    <a:pt x="6105538" y="9524"/>
                  </a:lnTo>
                  <a:close/>
                </a:path>
                <a:path w="9865994" h="2657475">
                  <a:moveTo>
                    <a:pt x="6124588" y="9524"/>
                  </a:moveTo>
                  <a:lnTo>
                    <a:pt x="6115063" y="9524"/>
                  </a:lnTo>
                  <a:lnTo>
                    <a:pt x="6115063" y="0"/>
                  </a:lnTo>
                  <a:lnTo>
                    <a:pt x="6124588" y="0"/>
                  </a:lnTo>
                  <a:lnTo>
                    <a:pt x="6124588" y="9524"/>
                  </a:lnTo>
                  <a:close/>
                </a:path>
                <a:path w="9865994" h="2657475">
                  <a:moveTo>
                    <a:pt x="6143638" y="9524"/>
                  </a:moveTo>
                  <a:lnTo>
                    <a:pt x="6134113" y="9524"/>
                  </a:lnTo>
                  <a:lnTo>
                    <a:pt x="6134113" y="0"/>
                  </a:lnTo>
                  <a:lnTo>
                    <a:pt x="6143638" y="0"/>
                  </a:lnTo>
                  <a:lnTo>
                    <a:pt x="6143638" y="9524"/>
                  </a:lnTo>
                  <a:close/>
                </a:path>
                <a:path w="9865994" h="2657475">
                  <a:moveTo>
                    <a:pt x="6162688" y="9524"/>
                  </a:moveTo>
                  <a:lnTo>
                    <a:pt x="6153163" y="9524"/>
                  </a:lnTo>
                  <a:lnTo>
                    <a:pt x="6153163" y="0"/>
                  </a:lnTo>
                  <a:lnTo>
                    <a:pt x="6162688" y="0"/>
                  </a:lnTo>
                  <a:lnTo>
                    <a:pt x="6162688" y="9524"/>
                  </a:lnTo>
                  <a:close/>
                </a:path>
                <a:path w="9865994" h="2657475">
                  <a:moveTo>
                    <a:pt x="6181738" y="9524"/>
                  </a:moveTo>
                  <a:lnTo>
                    <a:pt x="6172213" y="9524"/>
                  </a:lnTo>
                  <a:lnTo>
                    <a:pt x="6172213" y="0"/>
                  </a:lnTo>
                  <a:lnTo>
                    <a:pt x="6181738" y="0"/>
                  </a:lnTo>
                  <a:lnTo>
                    <a:pt x="6181738" y="9524"/>
                  </a:lnTo>
                  <a:close/>
                </a:path>
                <a:path w="9865994" h="2657475">
                  <a:moveTo>
                    <a:pt x="6200788" y="9524"/>
                  </a:moveTo>
                  <a:lnTo>
                    <a:pt x="6191263" y="9524"/>
                  </a:lnTo>
                  <a:lnTo>
                    <a:pt x="6191263" y="0"/>
                  </a:lnTo>
                  <a:lnTo>
                    <a:pt x="6200788" y="0"/>
                  </a:lnTo>
                  <a:lnTo>
                    <a:pt x="6200788" y="9524"/>
                  </a:lnTo>
                  <a:close/>
                </a:path>
                <a:path w="9865994" h="2657475">
                  <a:moveTo>
                    <a:pt x="6219838" y="9524"/>
                  </a:moveTo>
                  <a:lnTo>
                    <a:pt x="6210313" y="9524"/>
                  </a:lnTo>
                  <a:lnTo>
                    <a:pt x="6210313" y="0"/>
                  </a:lnTo>
                  <a:lnTo>
                    <a:pt x="6219838" y="0"/>
                  </a:lnTo>
                  <a:lnTo>
                    <a:pt x="6219838" y="9524"/>
                  </a:lnTo>
                  <a:close/>
                </a:path>
                <a:path w="9865994" h="2657475">
                  <a:moveTo>
                    <a:pt x="6238888" y="9524"/>
                  </a:moveTo>
                  <a:lnTo>
                    <a:pt x="6229363" y="9524"/>
                  </a:lnTo>
                  <a:lnTo>
                    <a:pt x="6229363" y="0"/>
                  </a:lnTo>
                  <a:lnTo>
                    <a:pt x="6238888" y="0"/>
                  </a:lnTo>
                  <a:lnTo>
                    <a:pt x="6238888" y="9524"/>
                  </a:lnTo>
                  <a:close/>
                </a:path>
                <a:path w="9865994" h="2657475">
                  <a:moveTo>
                    <a:pt x="6257938" y="9524"/>
                  </a:moveTo>
                  <a:lnTo>
                    <a:pt x="6248413" y="9524"/>
                  </a:lnTo>
                  <a:lnTo>
                    <a:pt x="6248413" y="0"/>
                  </a:lnTo>
                  <a:lnTo>
                    <a:pt x="6257938" y="0"/>
                  </a:lnTo>
                  <a:lnTo>
                    <a:pt x="6257938" y="9524"/>
                  </a:lnTo>
                  <a:close/>
                </a:path>
                <a:path w="9865994" h="2657475">
                  <a:moveTo>
                    <a:pt x="6276988" y="9524"/>
                  </a:moveTo>
                  <a:lnTo>
                    <a:pt x="6267463" y="9524"/>
                  </a:lnTo>
                  <a:lnTo>
                    <a:pt x="6267463" y="0"/>
                  </a:lnTo>
                  <a:lnTo>
                    <a:pt x="6276988" y="0"/>
                  </a:lnTo>
                  <a:lnTo>
                    <a:pt x="6276988" y="9524"/>
                  </a:lnTo>
                  <a:close/>
                </a:path>
                <a:path w="9865994" h="2657475">
                  <a:moveTo>
                    <a:pt x="6296038" y="9524"/>
                  </a:moveTo>
                  <a:lnTo>
                    <a:pt x="6286513" y="9524"/>
                  </a:lnTo>
                  <a:lnTo>
                    <a:pt x="6286513" y="0"/>
                  </a:lnTo>
                  <a:lnTo>
                    <a:pt x="6296038" y="0"/>
                  </a:lnTo>
                  <a:lnTo>
                    <a:pt x="6296038" y="9524"/>
                  </a:lnTo>
                  <a:close/>
                </a:path>
                <a:path w="9865994" h="2657475">
                  <a:moveTo>
                    <a:pt x="6315088" y="9524"/>
                  </a:moveTo>
                  <a:lnTo>
                    <a:pt x="6305563" y="9524"/>
                  </a:lnTo>
                  <a:lnTo>
                    <a:pt x="6305563" y="0"/>
                  </a:lnTo>
                  <a:lnTo>
                    <a:pt x="6315088" y="0"/>
                  </a:lnTo>
                  <a:lnTo>
                    <a:pt x="6315088" y="9524"/>
                  </a:lnTo>
                  <a:close/>
                </a:path>
                <a:path w="9865994" h="2657475">
                  <a:moveTo>
                    <a:pt x="6334138" y="9524"/>
                  </a:moveTo>
                  <a:lnTo>
                    <a:pt x="6324613" y="9524"/>
                  </a:lnTo>
                  <a:lnTo>
                    <a:pt x="6324613" y="0"/>
                  </a:lnTo>
                  <a:lnTo>
                    <a:pt x="6334138" y="0"/>
                  </a:lnTo>
                  <a:lnTo>
                    <a:pt x="6334138" y="9524"/>
                  </a:lnTo>
                  <a:close/>
                </a:path>
                <a:path w="9865994" h="2657475">
                  <a:moveTo>
                    <a:pt x="6353188" y="9524"/>
                  </a:moveTo>
                  <a:lnTo>
                    <a:pt x="6343663" y="9524"/>
                  </a:lnTo>
                  <a:lnTo>
                    <a:pt x="6343663" y="0"/>
                  </a:lnTo>
                  <a:lnTo>
                    <a:pt x="6353188" y="0"/>
                  </a:lnTo>
                  <a:lnTo>
                    <a:pt x="6353188" y="9524"/>
                  </a:lnTo>
                  <a:close/>
                </a:path>
                <a:path w="9865994" h="2657475">
                  <a:moveTo>
                    <a:pt x="6372238" y="9524"/>
                  </a:moveTo>
                  <a:lnTo>
                    <a:pt x="6362713" y="9524"/>
                  </a:lnTo>
                  <a:lnTo>
                    <a:pt x="6362713" y="0"/>
                  </a:lnTo>
                  <a:lnTo>
                    <a:pt x="6372238" y="0"/>
                  </a:lnTo>
                  <a:lnTo>
                    <a:pt x="6372238" y="9524"/>
                  </a:lnTo>
                  <a:close/>
                </a:path>
                <a:path w="9865994" h="2657475">
                  <a:moveTo>
                    <a:pt x="6391288" y="9524"/>
                  </a:moveTo>
                  <a:lnTo>
                    <a:pt x="6381763" y="9524"/>
                  </a:lnTo>
                  <a:lnTo>
                    <a:pt x="6381763" y="0"/>
                  </a:lnTo>
                  <a:lnTo>
                    <a:pt x="6391288" y="0"/>
                  </a:lnTo>
                  <a:lnTo>
                    <a:pt x="6391288" y="9524"/>
                  </a:lnTo>
                  <a:close/>
                </a:path>
                <a:path w="9865994" h="2657475">
                  <a:moveTo>
                    <a:pt x="6410338" y="9524"/>
                  </a:moveTo>
                  <a:lnTo>
                    <a:pt x="6400813" y="9524"/>
                  </a:lnTo>
                  <a:lnTo>
                    <a:pt x="6400813" y="0"/>
                  </a:lnTo>
                  <a:lnTo>
                    <a:pt x="6410338" y="0"/>
                  </a:lnTo>
                  <a:lnTo>
                    <a:pt x="6410338" y="9524"/>
                  </a:lnTo>
                  <a:close/>
                </a:path>
                <a:path w="9865994" h="2657475">
                  <a:moveTo>
                    <a:pt x="6429388" y="9524"/>
                  </a:moveTo>
                  <a:lnTo>
                    <a:pt x="6419863" y="9524"/>
                  </a:lnTo>
                  <a:lnTo>
                    <a:pt x="6419863" y="0"/>
                  </a:lnTo>
                  <a:lnTo>
                    <a:pt x="6429388" y="0"/>
                  </a:lnTo>
                  <a:lnTo>
                    <a:pt x="6429388" y="9524"/>
                  </a:lnTo>
                  <a:close/>
                </a:path>
                <a:path w="9865994" h="2657475">
                  <a:moveTo>
                    <a:pt x="6448438" y="9524"/>
                  </a:moveTo>
                  <a:lnTo>
                    <a:pt x="6438913" y="9524"/>
                  </a:lnTo>
                  <a:lnTo>
                    <a:pt x="6438913" y="0"/>
                  </a:lnTo>
                  <a:lnTo>
                    <a:pt x="6448438" y="0"/>
                  </a:lnTo>
                  <a:lnTo>
                    <a:pt x="6448438" y="9524"/>
                  </a:lnTo>
                  <a:close/>
                </a:path>
                <a:path w="9865994" h="2657475">
                  <a:moveTo>
                    <a:pt x="6467488" y="9524"/>
                  </a:moveTo>
                  <a:lnTo>
                    <a:pt x="6457963" y="9524"/>
                  </a:lnTo>
                  <a:lnTo>
                    <a:pt x="6457963" y="0"/>
                  </a:lnTo>
                  <a:lnTo>
                    <a:pt x="6467488" y="0"/>
                  </a:lnTo>
                  <a:lnTo>
                    <a:pt x="6467488" y="9524"/>
                  </a:lnTo>
                  <a:close/>
                </a:path>
                <a:path w="9865994" h="2657475">
                  <a:moveTo>
                    <a:pt x="6486538" y="9524"/>
                  </a:moveTo>
                  <a:lnTo>
                    <a:pt x="6477013" y="9524"/>
                  </a:lnTo>
                  <a:lnTo>
                    <a:pt x="6477013" y="0"/>
                  </a:lnTo>
                  <a:lnTo>
                    <a:pt x="6486538" y="0"/>
                  </a:lnTo>
                  <a:lnTo>
                    <a:pt x="6486538" y="9524"/>
                  </a:lnTo>
                  <a:close/>
                </a:path>
                <a:path w="9865994" h="2657475">
                  <a:moveTo>
                    <a:pt x="6505588" y="9524"/>
                  </a:moveTo>
                  <a:lnTo>
                    <a:pt x="6496063" y="9524"/>
                  </a:lnTo>
                  <a:lnTo>
                    <a:pt x="6496063" y="0"/>
                  </a:lnTo>
                  <a:lnTo>
                    <a:pt x="6505588" y="0"/>
                  </a:lnTo>
                  <a:lnTo>
                    <a:pt x="6505588" y="9524"/>
                  </a:lnTo>
                  <a:close/>
                </a:path>
                <a:path w="9865994" h="2657475">
                  <a:moveTo>
                    <a:pt x="6524638" y="9524"/>
                  </a:moveTo>
                  <a:lnTo>
                    <a:pt x="6515113" y="9524"/>
                  </a:lnTo>
                  <a:lnTo>
                    <a:pt x="6515113" y="0"/>
                  </a:lnTo>
                  <a:lnTo>
                    <a:pt x="6524638" y="0"/>
                  </a:lnTo>
                  <a:lnTo>
                    <a:pt x="6524638" y="9524"/>
                  </a:lnTo>
                  <a:close/>
                </a:path>
                <a:path w="9865994" h="2657475">
                  <a:moveTo>
                    <a:pt x="6543688" y="9524"/>
                  </a:moveTo>
                  <a:lnTo>
                    <a:pt x="6534163" y="9524"/>
                  </a:lnTo>
                  <a:lnTo>
                    <a:pt x="6534163" y="0"/>
                  </a:lnTo>
                  <a:lnTo>
                    <a:pt x="6543688" y="0"/>
                  </a:lnTo>
                  <a:lnTo>
                    <a:pt x="6543688" y="9524"/>
                  </a:lnTo>
                  <a:close/>
                </a:path>
                <a:path w="9865994" h="2657475">
                  <a:moveTo>
                    <a:pt x="6562738" y="9524"/>
                  </a:moveTo>
                  <a:lnTo>
                    <a:pt x="6553213" y="9524"/>
                  </a:lnTo>
                  <a:lnTo>
                    <a:pt x="6553213" y="0"/>
                  </a:lnTo>
                  <a:lnTo>
                    <a:pt x="6562738" y="0"/>
                  </a:lnTo>
                  <a:lnTo>
                    <a:pt x="6562738" y="9524"/>
                  </a:lnTo>
                  <a:close/>
                </a:path>
                <a:path w="9865994" h="2657475">
                  <a:moveTo>
                    <a:pt x="6581788" y="9524"/>
                  </a:moveTo>
                  <a:lnTo>
                    <a:pt x="6572263" y="9524"/>
                  </a:lnTo>
                  <a:lnTo>
                    <a:pt x="6572263" y="0"/>
                  </a:lnTo>
                  <a:lnTo>
                    <a:pt x="6581788" y="0"/>
                  </a:lnTo>
                  <a:lnTo>
                    <a:pt x="6581788" y="9524"/>
                  </a:lnTo>
                  <a:close/>
                </a:path>
                <a:path w="9865994" h="2657475">
                  <a:moveTo>
                    <a:pt x="6600838" y="9524"/>
                  </a:moveTo>
                  <a:lnTo>
                    <a:pt x="6591313" y="9524"/>
                  </a:lnTo>
                  <a:lnTo>
                    <a:pt x="6591313" y="0"/>
                  </a:lnTo>
                  <a:lnTo>
                    <a:pt x="6600838" y="0"/>
                  </a:lnTo>
                  <a:lnTo>
                    <a:pt x="6600838" y="9524"/>
                  </a:lnTo>
                  <a:close/>
                </a:path>
                <a:path w="9865994" h="2657475">
                  <a:moveTo>
                    <a:pt x="6619888" y="9524"/>
                  </a:moveTo>
                  <a:lnTo>
                    <a:pt x="6610363" y="9524"/>
                  </a:lnTo>
                  <a:lnTo>
                    <a:pt x="6610363" y="0"/>
                  </a:lnTo>
                  <a:lnTo>
                    <a:pt x="6619888" y="0"/>
                  </a:lnTo>
                  <a:lnTo>
                    <a:pt x="6619888" y="9524"/>
                  </a:lnTo>
                  <a:close/>
                </a:path>
                <a:path w="9865994" h="2657475">
                  <a:moveTo>
                    <a:pt x="6638938" y="9524"/>
                  </a:moveTo>
                  <a:lnTo>
                    <a:pt x="6629413" y="9524"/>
                  </a:lnTo>
                  <a:lnTo>
                    <a:pt x="6629413" y="0"/>
                  </a:lnTo>
                  <a:lnTo>
                    <a:pt x="6638938" y="0"/>
                  </a:lnTo>
                  <a:lnTo>
                    <a:pt x="6638938" y="9524"/>
                  </a:lnTo>
                  <a:close/>
                </a:path>
                <a:path w="9865994" h="2657475">
                  <a:moveTo>
                    <a:pt x="6657988" y="9524"/>
                  </a:moveTo>
                  <a:lnTo>
                    <a:pt x="6648463" y="9524"/>
                  </a:lnTo>
                  <a:lnTo>
                    <a:pt x="6648463" y="0"/>
                  </a:lnTo>
                  <a:lnTo>
                    <a:pt x="6657988" y="0"/>
                  </a:lnTo>
                  <a:lnTo>
                    <a:pt x="6657988" y="9524"/>
                  </a:lnTo>
                  <a:close/>
                </a:path>
                <a:path w="9865994" h="2657475">
                  <a:moveTo>
                    <a:pt x="6677038" y="9524"/>
                  </a:moveTo>
                  <a:lnTo>
                    <a:pt x="6667513" y="9524"/>
                  </a:lnTo>
                  <a:lnTo>
                    <a:pt x="6667513" y="0"/>
                  </a:lnTo>
                  <a:lnTo>
                    <a:pt x="6677038" y="0"/>
                  </a:lnTo>
                  <a:lnTo>
                    <a:pt x="6677038" y="9524"/>
                  </a:lnTo>
                  <a:close/>
                </a:path>
                <a:path w="9865994" h="2657475">
                  <a:moveTo>
                    <a:pt x="6696088" y="9524"/>
                  </a:moveTo>
                  <a:lnTo>
                    <a:pt x="6686563" y="9524"/>
                  </a:lnTo>
                  <a:lnTo>
                    <a:pt x="6686563" y="0"/>
                  </a:lnTo>
                  <a:lnTo>
                    <a:pt x="6696088" y="0"/>
                  </a:lnTo>
                  <a:lnTo>
                    <a:pt x="6696088" y="9524"/>
                  </a:lnTo>
                  <a:close/>
                </a:path>
                <a:path w="9865994" h="2657475">
                  <a:moveTo>
                    <a:pt x="6715138" y="9524"/>
                  </a:moveTo>
                  <a:lnTo>
                    <a:pt x="6705613" y="9524"/>
                  </a:lnTo>
                  <a:lnTo>
                    <a:pt x="6705613" y="0"/>
                  </a:lnTo>
                  <a:lnTo>
                    <a:pt x="6715138" y="0"/>
                  </a:lnTo>
                  <a:lnTo>
                    <a:pt x="6715138" y="9524"/>
                  </a:lnTo>
                  <a:close/>
                </a:path>
                <a:path w="9865994" h="2657475">
                  <a:moveTo>
                    <a:pt x="6734188" y="9524"/>
                  </a:moveTo>
                  <a:lnTo>
                    <a:pt x="6724663" y="9524"/>
                  </a:lnTo>
                  <a:lnTo>
                    <a:pt x="6724663" y="0"/>
                  </a:lnTo>
                  <a:lnTo>
                    <a:pt x="6734188" y="0"/>
                  </a:lnTo>
                  <a:lnTo>
                    <a:pt x="6734188" y="9524"/>
                  </a:lnTo>
                  <a:close/>
                </a:path>
                <a:path w="9865994" h="2657475">
                  <a:moveTo>
                    <a:pt x="6753238" y="9524"/>
                  </a:moveTo>
                  <a:lnTo>
                    <a:pt x="6743713" y="9524"/>
                  </a:lnTo>
                  <a:lnTo>
                    <a:pt x="6743713" y="0"/>
                  </a:lnTo>
                  <a:lnTo>
                    <a:pt x="6753238" y="0"/>
                  </a:lnTo>
                  <a:lnTo>
                    <a:pt x="6753238" y="9524"/>
                  </a:lnTo>
                  <a:close/>
                </a:path>
                <a:path w="9865994" h="2657475">
                  <a:moveTo>
                    <a:pt x="6772288" y="9524"/>
                  </a:moveTo>
                  <a:lnTo>
                    <a:pt x="6762763" y="9524"/>
                  </a:lnTo>
                  <a:lnTo>
                    <a:pt x="6762763" y="0"/>
                  </a:lnTo>
                  <a:lnTo>
                    <a:pt x="6772288" y="0"/>
                  </a:lnTo>
                  <a:lnTo>
                    <a:pt x="6772288" y="9524"/>
                  </a:lnTo>
                  <a:close/>
                </a:path>
                <a:path w="9865994" h="2657475">
                  <a:moveTo>
                    <a:pt x="6791338" y="9524"/>
                  </a:moveTo>
                  <a:lnTo>
                    <a:pt x="6781813" y="9524"/>
                  </a:lnTo>
                  <a:lnTo>
                    <a:pt x="6781813" y="0"/>
                  </a:lnTo>
                  <a:lnTo>
                    <a:pt x="6791338" y="0"/>
                  </a:lnTo>
                  <a:lnTo>
                    <a:pt x="6791338" y="9524"/>
                  </a:lnTo>
                  <a:close/>
                </a:path>
                <a:path w="9865994" h="2657475">
                  <a:moveTo>
                    <a:pt x="6810388" y="9524"/>
                  </a:moveTo>
                  <a:lnTo>
                    <a:pt x="6800863" y="9524"/>
                  </a:lnTo>
                  <a:lnTo>
                    <a:pt x="6800863" y="0"/>
                  </a:lnTo>
                  <a:lnTo>
                    <a:pt x="6810388" y="0"/>
                  </a:lnTo>
                  <a:lnTo>
                    <a:pt x="6810388" y="9524"/>
                  </a:lnTo>
                  <a:close/>
                </a:path>
                <a:path w="9865994" h="2657475">
                  <a:moveTo>
                    <a:pt x="6829438" y="9524"/>
                  </a:moveTo>
                  <a:lnTo>
                    <a:pt x="6819913" y="9524"/>
                  </a:lnTo>
                  <a:lnTo>
                    <a:pt x="6819913" y="0"/>
                  </a:lnTo>
                  <a:lnTo>
                    <a:pt x="6829438" y="0"/>
                  </a:lnTo>
                  <a:lnTo>
                    <a:pt x="6829438" y="9524"/>
                  </a:lnTo>
                  <a:close/>
                </a:path>
                <a:path w="9865994" h="2657475">
                  <a:moveTo>
                    <a:pt x="6848488" y="9524"/>
                  </a:moveTo>
                  <a:lnTo>
                    <a:pt x="6838963" y="9524"/>
                  </a:lnTo>
                  <a:lnTo>
                    <a:pt x="6838963" y="0"/>
                  </a:lnTo>
                  <a:lnTo>
                    <a:pt x="6848488" y="0"/>
                  </a:lnTo>
                  <a:lnTo>
                    <a:pt x="6848488" y="9524"/>
                  </a:lnTo>
                  <a:close/>
                </a:path>
                <a:path w="9865994" h="2657475">
                  <a:moveTo>
                    <a:pt x="6867538" y="9524"/>
                  </a:moveTo>
                  <a:lnTo>
                    <a:pt x="6858013" y="9524"/>
                  </a:lnTo>
                  <a:lnTo>
                    <a:pt x="6858013" y="0"/>
                  </a:lnTo>
                  <a:lnTo>
                    <a:pt x="6867538" y="0"/>
                  </a:lnTo>
                  <a:lnTo>
                    <a:pt x="6867538" y="9524"/>
                  </a:lnTo>
                  <a:close/>
                </a:path>
                <a:path w="9865994" h="2657475">
                  <a:moveTo>
                    <a:pt x="6886588" y="9524"/>
                  </a:moveTo>
                  <a:lnTo>
                    <a:pt x="6877063" y="9524"/>
                  </a:lnTo>
                  <a:lnTo>
                    <a:pt x="6877063" y="0"/>
                  </a:lnTo>
                  <a:lnTo>
                    <a:pt x="6886588" y="0"/>
                  </a:lnTo>
                  <a:lnTo>
                    <a:pt x="6886588" y="9524"/>
                  </a:lnTo>
                  <a:close/>
                </a:path>
                <a:path w="9865994" h="2657475">
                  <a:moveTo>
                    <a:pt x="6905638" y="9524"/>
                  </a:moveTo>
                  <a:lnTo>
                    <a:pt x="6896113" y="9524"/>
                  </a:lnTo>
                  <a:lnTo>
                    <a:pt x="6896113" y="0"/>
                  </a:lnTo>
                  <a:lnTo>
                    <a:pt x="6905638" y="0"/>
                  </a:lnTo>
                  <a:lnTo>
                    <a:pt x="6905638" y="9524"/>
                  </a:lnTo>
                  <a:close/>
                </a:path>
                <a:path w="9865994" h="2657475">
                  <a:moveTo>
                    <a:pt x="6924688" y="9524"/>
                  </a:moveTo>
                  <a:lnTo>
                    <a:pt x="6915163" y="9524"/>
                  </a:lnTo>
                  <a:lnTo>
                    <a:pt x="6915163" y="0"/>
                  </a:lnTo>
                  <a:lnTo>
                    <a:pt x="6924688" y="0"/>
                  </a:lnTo>
                  <a:lnTo>
                    <a:pt x="6924688" y="9524"/>
                  </a:lnTo>
                  <a:close/>
                </a:path>
                <a:path w="9865994" h="2657475">
                  <a:moveTo>
                    <a:pt x="6943738" y="9524"/>
                  </a:moveTo>
                  <a:lnTo>
                    <a:pt x="6934213" y="9524"/>
                  </a:lnTo>
                  <a:lnTo>
                    <a:pt x="6934213" y="0"/>
                  </a:lnTo>
                  <a:lnTo>
                    <a:pt x="6943738" y="0"/>
                  </a:lnTo>
                  <a:lnTo>
                    <a:pt x="6943738" y="9524"/>
                  </a:lnTo>
                  <a:close/>
                </a:path>
                <a:path w="9865994" h="2657475">
                  <a:moveTo>
                    <a:pt x="6962788" y="9524"/>
                  </a:moveTo>
                  <a:lnTo>
                    <a:pt x="6953263" y="9524"/>
                  </a:lnTo>
                  <a:lnTo>
                    <a:pt x="6953263" y="0"/>
                  </a:lnTo>
                  <a:lnTo>
                    <a:pt x="6962788" y="0"/>
                  </a:lnTo>
                  <a:lnTo>
                    <a:pt x="6962788" y="9524"/>
                  </a:lnTo>
                  <a:close/>
                </a:path>
                <a:path w="9865994" h="2657475">
                  <a:moveTo>
                    <a:pt x="6981838" y="9524"/>
                  </a:moveTo>
                  <a:lnTo>
                    <a:pt x="6972313" y="9524"/>
                  </a:lnTo>
                  <a:lnTo>
                    <a:pt x="6972313" y="0"/>
                  </a:lnTo>
                  <a:lnTo>
                    <a:pt x="6981838" y="0"/>
                  </a:lnTo>
                  <a:lnTo>
                    <a:pt x="6981838" y="9524"/>
                  </a:lnTo>
                  <a:close/>
                </a:path>
                <a:path w="9865994" h="2657475">
                  <a:moveTo>
                    <a:pt x="7000888" y="9524"/>
                  </a:moveTo>
                  <a:lnTo>
                    <a:pt x="6991363" y="9524"/>
                  </a:lnTo>
                  <a:lnTo>
                    <a:pt x="6991363" y="0"/>
                  </a:lnTo>
                  <a:lnTo>
                    <a:pt x="7000888" y="0"/>
                  </a:lnTo>
                  <a:lnTo>
                    <a:pt x="7000888" y="9524"/>
                  </a:lnTo>
                  <a:close/>
                </a:path>
                <a:path w="9865994" h="2657475">
                  <a:moveTo>
                    <a:pt x="7019938" y="9524"/>
                  </a:moveTo>
                  <a:lnTo>
                    <a:pt x="7010413" y="9524"/>
                  </a:lnTo>
                  <a:lnTo>
                    <a:pt x="7010413" y="0"/>
                  </a:lnTo>
                  <a:lnTo>
                    <a:pt x="7019938" y="0"/>
                  </a:lnTo>
                  <a:lnTo>
                    <a:pt x="7019938" y="9524"/>
                  </a:lnTo>
                  <a:close/>
                </a:path>
                <a:path w="9865994" h="2657475">
                  <a:moveTo>
                    <a:pt x="7038988" y="9524"/>
                  </a:moveTo>
                  <a:lnTo>
                    <a:pt x="7029463" y="9524"/>
                  </a:lnTo>
                  <a:lnTo>
                    <a:pt x="7029463" y="0"/>
                  </a:lnTo>
                  <a:lnTo>
                    <a:pt x="7038988" y="0"/>
                  </a:lnTo>
                  <a:lnTo>
                    <a:pt x="7038988" y="9524"/>
                  </a:lnTo>
                  <a:close/>
                </a:path>
                <a:path w="9865994" h="2657475">
                  <a:moveTo>
                    <a:pt x="7058038" y="9524"/>
                  </a:moveTo>
                  <a:lnTo>
                    <a:pt x="7048513" y="9524"/>
                  </a:lnTo>
                  <a:lnTo>
                    <a:pt x="7048513" y="0"/>
                  </a:lnTo>
                  <a:lnTo>
                    <a:pt x="7058038" y="0"/>
                  </a:lnTo>
                  <a:lnTo>
                    <a:pt x="7058038" y="9524"/>
                  </a:lnTo>
                  <a:close/>
                </a:path>
                <a:path w="9865994" h="2657475">
                  <a:moveTo>
                    <a:pt x="7077088" y="9524"/>
                  </a:moveTo>
                  <a:lnTo>
                    <a:pt x="7067563" y="9524"/>
                  </a:lnTo>
                  <a:lnTo>
                    <a:pt x="7067563" y="0"/>
                  </a:lnTo>
                  <a:lnTo>
                    <a:pt x="7077088" y="0"/>
                  </a:lnTo>
                  <a:lnTo>
                    <a:pt x="7077088" y="9524"/>
                  </a:lnTo>
                  <a:close/>
                </a:path>
                <a:path w="9865994" h="2657475">
                  <a:moveTo>
                    <a:pt x="7096138" y="9524"/>
                  </a:moveTo>
                  <a:lnTo>
                    <a:pt x="7086613" y="9524"/>
                  </a:lnTo>
                  <a:lnTo>
                    <a:pt x="7086613" y="0"/>
                  </a:lnTo>
                  <a:lnTo>
                    <a:pt x="7096138" y="0"/>
                  </a:lnTo>
                  <a:lnTo>
                    <a:pt x="7096138" y="9524"/>
                  </a:lnTo>
                  <a:close/>
                </a:path>
                <a:path w="9865994" h="2657475">
                  <a:moveTo>
                    <a:pt x="7115188" y="9524"/>
                  </a:moveTo>
                  <a:lnTo>
                    <a:pt x="7105663" y="9524"/>
                  </a:lnTo>
                  <a:lnTo>
                    <a:pt x="7105663" y="0"/>
                  </a:lnTo>
                  <a:lnTo>
                    <a:pt x="7115188" y="0"/>
                  </a:lnTo>
                  <a:lnTo>
                    <a:pt x="7115188" y="9524"/>
                  </a:lnTo>
                  <a:close/>
                </a:path>
                <a:path w="9865994" h="2657475">
                  <a:moveTo>
                    <a:pt x="7134238" y="9524"/>
                  </a:moveTo>
                  <a:lnTo>
                    <a:pt x="7124713" y="9524"/>
                  </a:lnTo>
                  <a:lnTo>
                    <a:pt x="7124713" y="0"/>
                  </a:lnTo>
                  <a:lnTo>
                    <a:pt x="7134238" y="0"/>
                  </a:lnTo>
                  <a:lnTo>
                    <a:pt x="7134238" y="9524"/>
                  </a:lnTo>
                  <a:close/>
                </a:path>
                <a:path w="9865994" h="2657475">
                  <a:moveTo>
                    <a:pt x="7153288" y="9524"/>
                  </a:moveTo>
                  <a:lnTo>
                    <a:pt x="7143763" y="9524"/>
                  </a:lnTo>
                  <a:lnTo>
                    <a:pt x="7143763" y="0"/>
                  </a:lnTo>
                  <a:lnTo>
                    <a:pt x="7153288" y="0"/>
                  </a:lnTo>
                  <a:lnTo>
                    <a:pt x="7153288" y="9524"/>
                  </a:lnTo>
                  <a:close/>
                </a:path>
                <a:path w="9865994" h="2657475">
                  <a:moveTo>
                    <a:pt x="7172338" y="9524"/>
                  </a:moveTo>
                  <a:lnTo>
                    <a:pt x="7162813" y="9524"/>
                  </a:lnTo>
                  <a:lnTo>
                    <a:pt x="7162813" y="0"/>
                  </a:lnTo>
                  <a:lnTo>
                    <a:pt x="7172338" y="0"/>
                  </a:lnTo>
                  <a:lnTo>
                    <a:pt x="7172338" y="9524"/>
                  </a:lnTo>
                  <a:close/>
                </a:path>
                <a:path w="9865994" h="2657475">
                  <a:moveTo>
                    <a:pt x="7191388" y="9524"/>
                  </a:moveTo>
                  <a:lnTo>
                    <a:pt x="7181863" y="9524"/>
                  </a:lnTo>
                  <a:lnTo>
                    <a:pt x="7181863" y="0"/>
                  </a:lnTo>
                  <a:lnTo>
                    <a:pt x="7191388" y="0"/>
                  </a:lnTo>
                  <a:lnTo>
                    <a:pt x="7191388" y="9524"/>
                  </a:lnTo>
                  <a:close/>
                </a:path>
                <a:path w="9865994" h="2657475">
                  <a:moveTo>
                    <a:pt x="7210438" y="9524"/>
                  </a:moveTo>
                  <a:lnTo>
                    <a:pt x="7200913" y="9524"/>
                  </a:lnTo>
                  <a:lnTo>
                    <a:pt x="7200913" y="0"/>
                  </a:lnTo>
                  <a:lnTo>
                    <a:pt x="7210438" y="0"/>
                  </a:lnTo>
                  <a:lnTo>
                    <a:pt x="7210438" y="9524"/>
                  </a:lnTo>
                  <a:close/>
                </a:path>
                <a:path w="9865994" h="2657475">
                  <a:moveTo>
                    <a:pt x="7229488" y="9524"/>
                  </a:moveTo>
                  <a:lnTo>
                    <a:pt x="7219963" y="9524"/>
                  </a:lnTo>
                  <a:lnTo>
                    <a:pt x="7219963" y="0"/>
                  </a:lnTo>
                  <a:lnTo>
                    <a:pt x="7229488" y="0"/>
                  </a:lnTo>
                  <a:lnTo>
                    <a:pt x="7229488" y="9524"/>
                  </a:lnTo>
                  <a:close/>
                </a:path>
                <a:path w="9865994" h="2657475">
                  <a:moveTo>
                    <a:pt x="7248538" y="9524"/>
                  </a:moveTo>
                  <a:lnTo>
                    <a:pt x="7239013" y="9524"/>
                  </a:lnTo>
                  <a:lnTo>
                    <a:pt x="7239013" y="0"/>
                  </a:lnTo>
                  <a:lnTo>
                    <a:pt x="7248538" y="0"/>
                  </a:lnTo>
                  <a:lnTo>
                    <a:pt x="7248538" y="9524"/>
                  </a:lnTo>
                  <a:close/>
                </a:path>
                <a:path w="9865994" h="2657475">
                  <a:moveTo>
                    <a:pt x="7267588" y="9524"/>
                  </a:moveTo>
                  <a:lnTo>
                    <a:pt x="7258063" y="9524"/>
                  </a:lnTo>
                  <a:lnTo>
                    <a:pt x="7258063" y="0"/>
                  </a:lnTo>
                  <a:lnTo>
                    <a:pt x="7267588" y="0"/>
                  </a:lnTo>
                  <a:lnTo>
                    <a:pt x="7267588" y="9524"/>
                  </a:lnTo>
                  <a:close/>
                </a:path>
                <a:path w="9865994" h="2657475">
                  <a:moveTo>
                    <a:pt x="7286638" y="9524"/>
                  </a:moveTo>
                  <a:lnTo>
                    <a:pt x="7277113" y="9524"/>
                  </a:lnTo>
                  <a:lnTo>
                    <a:pt x="7277113" y="0"/>
                  </a:lnTo>
                  <a:lnTo>
                    <a:pt x="7286638" y="0"/>
                  </a:lnTo>
                  <a:lnTo>
                    <a:pt x="7286638" y="9524"/>
                  </a:lnTo>
                  <a:close/>
                </a:path>
                <a:path w="9865994" h="2657475">
                  <a:moveTo>
                    <a:pt x="7305688" y="9524"/>
                  </a:moveTo>
                  <a:lnTo>
                    <a:pt x="7296163" y="9524"/>
                  </a:lnTo>
                  <a:lnTo>
                    <a:pt x="7296163" y="0"/>
                  </a:lnTo>
                  <a:lnTo>
                    <a:pt x="7305688" y="0"/>
                  </a:lnTo>
                  <a:lnTo>
                    <a:pt x="7305688" y="9524"/>
                  </a:lnTo>
                  <a:close/>
                </a:path>
                <a:path w="9865994" h="2657475">
                  <a:moveTo>
                    <a:pt x="7324738" y="9524"/>
                  </a:moveTo>
                  <a:lnTo>
                    <a:pt x="7315213" y="9524"/>
                  </a:lnTo>
                  <a:lnTo>
                    <a:pt x="7315213" y="0"/>
                  </a:lnTo>
                  <a:lnTo>
                    <a:pt x="7324738" y="0"/>
                  </a:lnTo>
                  <a:lnTo>
                    <a:pt x="7324738" y="9524"/>
                  </a:lnTo>
                  <a:close/>
                </a:path>
                <a:path w="9865994" h="2657475">
                  <a:moveTo>
                    <a:pt x="7343788" y="9524"/>
                  </a:moveTo>
                  <a:lnTo>
                    <a:pt x="7334263" y="9524"/>
                  </a:lnTo>
                  <a:lnTo>
                    <a:pt x="7334263" y="0"/>
                  </a:lnTo>
                  <a:lnTo>
                    <a:pt x="7343788" y="0"/>
                  </a:lnTo>
                  <a:lnTo>
                    <a:pt x="7343788" y="9524"/>
                  </a:lnTo>
                  <a:close/>
                </a:path>
                <a:path w="9865994" h="2657475">
                  <a:moveTo>
                    <a:pt x="7362838" y="9524"/>
                  </a:moveTo>
                  <a:lnTo>
                    <a:pt x="7353313" y="9524"/>
                  </a:lnTo>
                  <a:lnTo>
                    <a:pt x="7353313" y="0"/>
                  </a:lnTo>
                  <a:lnTo>
                    <a:pt x="7362838" y="0"/>
                  </a:lnTo>
                  <a:lnTo>
                    <a:pt x="7362838" y="9524"/>
                  </a:lnTo>
                  <a:close/>
                </a:path>
                <a:path w="9865994" h="2657475">
                  <a:moveTo>
                    <a:pt x="7381888" y="9524"/>
                  </a:moveTo>
                  <a:lnTo>
                    <a:pt x="7372363" y="9524"/>
                  </a:lnTo>
                  <a:lnTo>
                    <a:pt x="7372363" y="0"/>
                  </a:lnTo>
                  <a:lnTo>
                    <a:pt x="7381888" y="0"/>
                  </a:lnTo>
                  <a:lnTo>
                    <a:pt x="7381888" y="9524"/>
                  </a:lnTo>
                  <a:close/>
                </a:path>
                <a:path w="9865994" h="2657475">
                  <a:moveTo>
                    <a:pt x="7400938" y="9524"/>
                  </a:moveTo>
                  <a:lnTo>
                    <a:pt x="7391413" y="9524"/>
                  </a:lnTo>
                  <a:lnTo>
                    <a:pt x="7391413" y="0"/>
                  </a:lnTo>
                  <a:lnTo>
                    <a:pt x="7400938" y="0"/>
                  </a:lnTo>
                  <a:lnTo>
                    <a:pt x="7400938" y="9524"/>
                  </a:lnTo>
                  <a:close/>
                </a:path>
                <a:path w="9865994" h="2657475">
                  <a:moveTo>
                    <a:pt x="7419988" y="9524"/>
                  </a:moveTo>
                  <a:lnTo>
                    <a:pt x="7410463" y="9524"/>
                  </a:lnTo>
                  <a:lnTo>
                    <a:pt x="7410463" y="0"/>
                  </a:lnTo>
                  <a:lnTo>
                    <a:pt x="7419988" y="0"/>
                  </a:lnTo>
                  <a:lnTo>
                    <a:pt x="7419988" y="9524"/>
                  </a:lnTo>
                  <a:close/>
                </a:path>
                <a:path w="9865994" h="2657475">
                  <a:moveTo>
                    <a:pt x="7439038" y="9524"/>
                  </a:moveTo>
                  <a:lnTo>
                    <a:pt x="7429513" y="9524"/>
                  </a:lnTo>
                  <a:lnTo>
                    <a:pt x="7429513" y="0"/>
                  </a:lnTo>
                  <a:lnTo>
                    <a:pt x="7439038" y="0"/>
                  </a:lnTo>
                  <a:lnTo>
                    <a:pt x="7439038" y="9524"/>
                  </a:lnTo>
                  <a:close/>
                </a:path>
                <a:path w="9865994" h="2657475">
                  <a:moveTo>
                    <a:pt x="7458088" y="9524"/>
                  </a:moveTo>
                  <a:lnTo>
                    <a:pt x="7448563" y="9524"/>
                  </a:lnTo>
                  <a:lnTo>
                    <a:pt x="7448563" y="0"/>
                  </a:lnTo>
                  <a:lnTo>
                    <a:pt x="7458088" y="0"/>
                  </a:lnTo>
                  <a:lnTo>
                    <a:pt x="7458088" y="9524"/>
                  </a:lnTo>
                  <a:close/>
                </a:path>
                <a:path w="9865994" h="2657475">
                  <a:moveTo>
                    <a:pt x="7477138" y="9524"/>
                  </a:moveTo>
                  <a:lnTo>
                    <a:pt x="7467613" y="9524"/>
                  </a:lnTo>
                  <a:lnTo>
                    <a:pt x="7467613" y="0"/>
                  </a:lnTo>
                  <a:lnTo>
                    <a:pt x="7477138" y="0"/>
                  </a:lnTo>
                  <a:lnTo>
                    <a:pt x="7477138" y="9524"/>
                  </a:lnTo>
                  <a:close/>
                </a:path>
                <a:path w="9865994" h="2657475">
                  <a:moveTo>
                    <a:pt x="7496188" y="9524"/>
                  </a:moveTo>
                  <a:lnTo>
                    <a:pt x="7486663" y="9524"/>
                  </a:lnTo>
                  <a:lnTo>
                    <a:pt x="7486663" y="0"/>
                  </a:lnTo>
                  <a:lnTo>
                    <a:pt x="7496188" y="0"/>
                  </a:lnTo>
                  <a:lnTo>
                    <a:pt x="7496188" y="9524"/>
                  </a:lnTo>
                  <a:close/>
                </a:path>
                <a:path w="9865994" h="2657475">
                  <a:moveTo>
                    <a:pt x="7515238" y="9524"/>
                  </a:moveTo>
                  <a:lnTo>
                    <a:pt x="7505713" y="9524"/>
                  </a:lnTo>
                  <a:lnTo>
                    <a:pt x="7505713" y="0"/>
                  </a:lnTo>
                  <a:lnTo>
                    <a:pt x="7515238" y="0"/>
                  </a:lnTo>
                  <a:lnTo>
                    <a:pt x="7515238" y="9524"/>
                  </a:lnTo>
                  <a:close/>
                </a:path>
                <a:path w="9865994" h="2657475">
                  <a:moveTo>
                    <a:pt x="7534288" y="9524"/>
                  </a:moveTo>
                  <a:lnTo>
                    <a:pt x="7524763" y="9524"/>
                  </a:lnTo>
                  <a:lnTo>
                    <a:pt x="7524763" y="0"/>
                  </a:lnTo>
                  <a:lnTo>
                    <a:pt x="7534288" y="0"/>
                  </a:lnTo>
                  <a:lnTo>
                    <a:pt x="7534288" y="9524"/>
                  </a:lnTo>
                  <a:close/>
                </a:path>
                <a:path w="9865994" h="2657475">
                  <a:moveTo>
                    <a:pt x="7553338" y="9524"/>
                  </a:moveTo>
                  <a:lnTo>
                    <a:pt x="7543813" y="9524"/>
                  </a:lnTo>
                  <a:lnTo>
                    <a:pt x="7543813" y="0"/>
                  </a:lnTo>
                  <a:lnTo>
                    <a:pt x="7553338" y="0"/>
                  </a:lnTo>
                  <a:lnTo>
                    <a:pt x="7553338" y="9524"/>
                  </a:lnTo>
                  <a:close/>
                </a:path>
                <a:path w="9865994" h="2657475">
                  <a:moveTo>
                    <a:pt x="7572388" y="9524"/>
                  </a:moveTo>
                  <a:lnTo>
                    <a:pt x="7562863" y="9524"/>
                  </a:lnTo>
                  <a:lnTo>
                    <a:pt x="7562863" y="0"/>
                  </a:lnTo>
                  <a:lnTo>
                    <a:pt x="7572388" y="0"/>
                  </a:lnTo>
                  <a:lnTo>
                    <a:pt x="7572388" y="9524"/>
                  </a:lnTo>
                  <a:close/>
                </a:path>
                <a:path w="9865994" h="2657475">
                  <a:moveTo>
                    <a:pt x="7591438" y="9524"/>
                  </a:moveTo>
                  <a:lnTo>
                    <a:pt x="7581913" y="9524"/>
                  </a:lnTo>
                  <a:lnTo>
                    <a:pt x="7581913" y="0"/>
                  </a:lnTo>
                  <a:lnTo>
                    <a:pt x="7591438" y="0"/>
                  </a:lnTo>
                  <a:lnTo>
                    <a:pt x="7591438" y="9524"/>
                  </a:lnTo>
                  <a:close/>
                </a:path>
                <a:path w="9865994" h="2657475">
                  <a:moveTo>
                    <a:pt x="7610488" y="9524"/>
                  </a:moveTo>
                  <a:lnTo>
                    <a:pt x="7600963" y="9524"/>
                  </a:lnTo>
                  <a:lnTo>
                    <a:pt x="7600963" y="0"/>
                  </a:lnTo>
                  <a:lnTo>
                    <a:pt x="7610488" y="0"/>
                  </a:lnTo>
                  <a:lnTo>
                    <a:pt x="7610488" y="9524"/>
                  </a:lnTo>
                  <a:close/>
                </a:path>
                <a:path w="9865994" h="2657475">
                  <a:moveTo>
                    <a:pt x="7629538" y="9524"/>
                  </a:moveTo>
                  <a:lnTo>
                    <a:pt x="7620013" y="9524"/>
                  </a:lnTo>
                  <a:lnTo>
                    <a:pt x="7620013" y="0"/>
                  </a:lnTo>
                  <a:lnTo>
                    <a:pt x="7629538" y="0"/>
                  </a:lnTo>
                  <a:lnTo>
                    <a:pt x="7629538" y="9524"/>
                  </a:lnTo>
                  <a:close/>
                </a:path>
                <a:path w="9865994" h="2657475">
                  <a:moveTo>
                    <a:pt x="7648588" y="9524"/>
                  </a:moveTo>
                  <a:lnTo>
                    <a:pt x="7639063" y="9524"/>
                  </a:lnTo>
                  <a:lnTo>
                    <a:pt x="7639063" y="0"/>
                  </a:lnTo>
                  <a:lnTo>
                    <a:pt x="7648588" y="0"/>
                  </a:lnTo>
                  <a:lnTo>
                    <a:pt x="7648588" y="9524"/>
                  </a:lnTo>
                  <a:close/>
                </a:path>
                <a:path w="9865994" h="2657475">
                  <a:moveTo>
                    <a:pt x="7667638" y="9524"/>
                  </a:moveTo>
                  <a:lnTo>
                    <a:pt x="7658113" y="9524"/>
                  </a:lnTo>
                  <a:lnTo>
                    <a:pt x="7658113" y="0"/>
                  </a:lnTo>
                  <a:lnTo>
                    <a:pt x="7667638" y="0"/>
                  </a:lnTo>
                  <a:lnTo>
                    <a:pt x="7667638" y="9524"/>
                  </a:lnTo>
                  <a:close/>
                </a:path>
                <a:path w="9865994" h="2657475">
                  <a:moveTo>
                    <a:pt x="7686688" y="9524"/>
                  </a:moveTo>
                  <a:lnTo>
                    <a:pt x="7677163" y="9524"/>
                  </a:lnTo>
                  <a:lnTo>
                    <a:pt x="7677163" y="0"/>
                  </a:lnTo>
                  <a:lnTo>
                    <a:pt x="7686688" y="0"/>
                  </a:lnTo>
                  <a:lnTo>
                    <a:pt x="7686688" y="9524"/>
                  </a:lnTo>
                  <a:close/>
                </a:path>
                <a:path w="9865994" h="2657475">
                  <a:moveTo>
                    <a:pt x="7705738" y="9524"/>
                  </a:moveTo>
                  <a:lnTo>
                    <a:pt x="7696213" y="9524"/>
                  </a:lnTo>
                  <a:lnTo>
                    <a:pt x="7696213" y="0"/>
                  </a:lnTo>
                  <a:lnTo>
                    <a:pt x="7705738" y="0"/>
                  </a:lnTo>
                  <a:lnTo>
                    <a:pt x="7705738" y="9524"/>
                  </a:lnTo>
                  <a:close/>
                </a:path>
                <a:path w="9865994" h="2657475">
                  <a:moveTo>
                    <a:pt x="7724788" y="9524"/>
                  </a:moveTo>
                  <a:lnTo>
                    <a:pt x="7715263" y="9524"/>
                  </a:lnTo>
                  <a:lnTo>
                    <a:pt x="7715263" y="0"/>
                  </a:lnTo>
                  <a:lnTo>
                    <a:pt x="7724788" y="0"/>
                  </a:lnTo>
                  <a:lnTo>
                    <a:pt x="7724788" y="9524"/>
                  </a:lnTo>
                  <a:close/>
                </a:path>
                <a:path w="9865994" h="2657475">
                  <a:moveTo>
                    <a:pt x="7743838" y="9524"/>
                  </a:moveTo>
                  <a:lnTo>
                    <a:pt x="7734313" y="9524"/>
                  </a:lnTo>
                  <a:lnTo>
                    <a:pt x="7734313" y="0"/>
                  </a:lnTo>
                  <a:lnTo>
                    <a:pt x="7743838" y="0"/>
                  </a:lnTo>
                  <a:lnTo>
                    <a:pt x="7743838" y="9524"/>
                  </a:lnTo>
                  <a:close/>
                </a:path>
                <a:path w="9865994" h="2657475">
                  <a:moveTo>
                    <a:pt x="7762888" y="9524"/>
                  </a:moveTo>
                  <a:lnTo>
                    <a:pt x="7753363" y="9524"/>
                  </a:lnTo>
                  <a:lnTo>
                    <a:pt x="7753363" y="0"/>
                  </a:lnTo>
                  <a:lnTo>
                    <a:pt x="7762888" y="0"/>
                  </a:lnTo>
                  <a:lnTo>
                    <a:pt x="7762888" y="9524"/>
                  </a:lnTo>
                  <a:close/>
                </a:path>
                <a:path w="9865994" h="2657475">
                  <a:moveTo>
                    <a:pt x="7781938" y="9524"/>
                  </a:moveTo>
                  <a:lnTo>
                    <a:pt x="7772413" y="9524"/>
                  </a:lnTo>
                  <a:lnTo>
                    <a:pt x="7772413" y="0"/>
                  </a:lnTo>
                  <a:lnTo>
                    <a:pt x="7781938" y="0"/>
                  </a:lnTo>
                  <a:lnTo>
                    <a:pt x="7781938" y="9524"/>
                  </a:lnTo>
                  <a:close/>
                </a:path>
                <a:path w="9865994" h="2657475">
                  <a:moveTo>
                    <a:pt x="7800988" y="9524"/>
                  </a:moveTo>
                  <a:lnTo>
                    <a:pt x="7791463" y="9524"/>
                  </a:lnTo>
                  <a:lnTo>
                    <a:pt x="7791463" y="0"/>
                  </a:lnTo>
                  <a:lnTo>
                    <a:pt x="7800988" y="0"/>
                  </a:lnTo>
                  <a:lnTo>
                    <a:pt x="7800988" y="9524"/>
                  </a:lnTo>
                  <a:close/>
                </a:path>
                <a:path w="9865994" h="2657475">
                  <a:moveTo>
                    <a:pt x="7820038" y="9524"/>
                  </a:moveTo>
                  <a:lnTo>
                    <a:pt x="7810513" y="9524"/>
                  </a:lnTo>
                  <a:lnTo>
                    <a:pt x="7810513" y="0"/>
                  </a:lnTo>
                  <a:lnTo>
                    <a:pt x="7820038" y="0"/>
                  </a:lnTo>
                  <a:lnTo>
                    <a:pt x="7820038" y="9524"/>
                  </a:lnTo>
                  <a:close/>
                </a:path>
                <a:path w="9865994" h="2657475">
                  <a:moveTo>
                    <a:pt x="7839088" y="9524"/>
                  </a:moveTo>
                  <a:lnTo>
                    <a:pt x="7829563" y="9524"/>
                  </a:lnTo>
                  <a:lnTo>
                    <a:pt x="7829563" y="0"/>
                  </a:lnTo>
                  <a:lnTo>
                    <a:pt x="7839088" y="0"/>
                  </a:lnTo>
                  <a:lnTo>
                    <a:pt x="7839088" y="9524"/>
                  </a:lnTo>
                  <a:close/>
                </a:path>
                <a:path w="9865994" h="2657475">
                  <a:moveTo>
                    <a:pt x="7858138" y="9524"/>
                  </a:moveTo>
                  <a:lnTo>
                    <a:pt x="7848613" y="9524"/>
                  </a:lnTo>
                  <a:lnTo>
                    <a:pt x="7848613" y="0"/>
                  </a:lnTo>
                  <a:lnTo>
                    <a:pt x="7858138" y="0"/>
                  </a:lnTo>
                  <a:lnTo>
                    <a:pt x="7858138" y="9524"/>
                  </a:lnTo>
                  <a:close/>
                </a:path>
                <a:path w="9865994" h="2657475">
                  <a:moveTo>
                    <a:pt x="7877188" y="9524"/>
                  </a:moveTo>
                  <a:lnTo>
                    <a:pt x="7867663" y="9524"/>
                  </a:lnTo>
                  <a:lnTo>
                    <a:pt x="7867663" y="0"/>
                  </a:lnTo>
                  <a:lnTo>
                    <a:pt x="7877188" y="0"/>
                  </a:lnTo>
                  <a:lnTo>
                    <a:pt x="7877188" y="9524"/>
                  </a:lnTo>
                  <a:close/>
                </a:path>
                <a:path w="9865994" h="2657475">
                  <a:moveTo>
                    <a:pt x="7896238" y="9524"/>
                  </a:moveTo>
                  <a:lnTo>
                    <a:pt x="7886713" y="9524"/>
                  </a:lnTo>
                  <a:lnTo>
                    <a:pt x="7886713" y="0"/>
                  </a:lnTo>
                  <a:lnTo>
                    <a:pt x="7896238" y="0"/>
                  </a:lnTo>
                  <a:lnTo>
                    <a:pt x="7896238" y="9524"/>
                  </a:lnTo>
                  <a:close/>
                </a:path>
                <a:path w="9865994" h="2657475">
                  <a:moveTo>
                    <a:pt x="7915288" y="9524"/>
                  </a:moveTo>
                  <a:lnTo>
                    <a:pt x="7905763" y="9524"/>
                  </a:lnTo>
                  <a:lnTo>
                    <a:pt x="7905763" y="0"/>
                  </a:lnTo>
                  <a:lnTo>
                    <a:pt x="7915288" y="0"/>
                  </a:lnTo>
                  <a:lnTo>
                    <a:pt x="7915288" y="9524"/>
                  </a:lnTo>
                  <a:close/>
                </a:path>
                <a:path w="9865994" h="2657475">
                  <a:moveTo>
                    <a:pt x="7934338" y="9524"/>
                  </a:moveTo>
                  <a:lnTo>
                    <a:pt x="7924813" y="9524"/>
                  </a:lnTo>
                  <a:lnTo>
                    <a:pt x="7924813" y="0"/>
                  </a:lnTo>
                  <a:lnTo>
                    <a:pt x="7934338" y="0"/>
                  </a:lnTo>
                  <a:lnTo>
                    <a:pt x="7934338" y="9524"/>
                  </a:lnTo>
                  <a:close/>
                </a:path>
                <a:path w="9865994" h="2657475">
                  <a:moveTo>
                    <a:pt x="7953388" y="9524"/>
                  </a:moveTo>
                  <a:lnTo>
                    <a:pt x="7943863" y="9524"/>
                  </a:lnTo>
                  <a:lnTo>
                    <a:pt x="7943863" y="0"/>
                  </a:lnTo>
                  <a:lnTo>
                    <a:pt x="7953388" y="0"/>
                  </a:lnTo>
                  <a:lnTo>
                    <a:pt x="7953388" y="9524"/>
                  </a:lnTo>
                  <a:close/>
                </a:path>
                <a:path w="9865994" h="2657475">
                  <a:moveTo>
                    <a:pt x="7972438" y="9524"/>
                  </a:moveTo>
                  <a:lnTo>
                    <a:pt x="7962913" y="9524"/>
                  </a:lnTo>
                  <a:lnTo>
                    <a:pt x="7962913" y="0"/>
                  </a:lnTo>
                  <a:lnTo>
                    <a:pt x="7972438" y="0"/>
                  </a:lnTo>
                  <a:lnTo>
                    <a:pt x="7972438" y="9524"/>
                  </a:lnTo>
                  <a:close/>
                </a:path>
                <a:path w="9865994" h="2657475">
                  <a:moveTo>
                    <a:pt x="7991488" y="9524"/>
                  </a:moveTo>
                  <a:lnTo>
                    <a:pt x="7981963" y="9524"/>
                  </a:lnTo>
                  <a:lnTo>
                    <a:pt x="7981963" y="0"/>
                  </a:lnTo>
                  <a:lnTo>
                    <a:pt x="7991488" y="0"/>
                  </a:lnTo>
                  <a:lnTo>
                    <a:pt x="7991488" y="9524"/>
                  </a:lnTo>
                  <a:close/>
                </a:path>
                <a:path w="9865994" h="2657475">
                  <a:moveTo>
                    <a:pt x="8010538" y="9524"/>
                  </a:moveTo>
                  <a:lnTo>
                    <a:pt x="8001013" y="9524"/>
                  </a:lnTo>
                  <a:lnTo>
                    <a:pt x="8001013" y="0"/>
                  </a:lnTo>
                  <a:lnTo>
                    <a:pt x="8010538" y="0"/>
                  </a:lnTo>
                  <a:lnTo>
                    <a:pt x="8010538" y="9524"/>
                  </a:lnTo>
                  <a:close/>
                </a:path>
                <a:path w="9865994" h="2657475">
                  <a:moveTo>
                    <a:pt x="8029588" y="9524"/>
                  </a:moveTo>
                  <a:lnTo>
                    <a:pt x="8020063" y="9524"/>
                  </a:lnTo>
                  <a:lnTo>
                    <a:pt x="8020063" y="0"/>
                  </a:lnTo>
                  <a:lnTo>
                    <a:pt x="8029588" y="0"/>
                  </a:lnTo>
                  <a:lnTo>
                    <a:pt x="8029588" y="9524"/>
                  </a:lnTo>
                  <a:close/>
                </a:path>
                <a:path w="9865994" h="2657475">
                  <a:moveTo>
                    <a:pt x="8048638" y="9524"/>
                  </a:moveTo>
                  <a:lnTo>
                    <a:pt x="8039113" y="9524"/>
                  </a:lnTo>
                  <a:lnTo>
                    <a:pt x="8039113" y="0"/>
                  </a:lnTo>
                  <a:lnTo>
                    <a:pt x="8048638" y="0"/>
                  </a:lnTo>
                  <a:lnTo>
                    <a:pt x="8048638" y="9524"/>
                  </a:lnTo>
                  <a:close/>
                </a:path>
                <a:path w="9865994" h="2657475">
                  <a:moveTo>
                    <a:pt x="8067688" y="9524"/>
                  </a:moveTo>
                  <a:lnTo>
                    <a:pt x="8058163" y="9524"/>
                  </a:lnTo>
                  <a:lnTo>
                    <a:pt x="8058163" y="0"/>
                  </a:lnTo>
                  <a:lnTo>
                    <a:pt x="8067688" y="0"/>
                  </a:lnTo>
                  <a:lnTo>
                    <a:pt x="8067688" y="9524"/>
                  </a:lnTo>
                  <a:close/>
                </a:path>
                <a:path w="9865994" h="2657475">
                  <a:moveTo>
                    <a:pt x="8086738" y="9524"/>
                  </a:moveTo>
                  <a:lnTo>
                    <a:pt x="8077213" y="9524"/>
                  </a:lnTo>
                  <a:lnTo>
                    <a:pt x="8077213" y="0"/>
                  </a:lnTo>
                  <a:lnTo>
                    <a:pt x="8086738" y="0"/>
                  </a:lnTo>
                  <a:lnTo>
                    <a:pt x="8086738" y="9524"/>
                  </a:lnTo>
                  <a:close/>
                </a:path>
                <a:path w="9865994" h="2657475">
                  <a:moveTo>
                    <a:pt x="8105788" y="9524"/>
                  </a:moveTo>
                  <a:lnTo>
                    <a:pt x="8096263" y="9524"/>
                  </a:lnTo>
                  <a:lnTo>
                    <a:pt x="8096263" y="0"/>
                  </a:lnTo>
                  <a:lnTo>
                    <a:pt x="8105788" y="0"/>
                  </a:lnTo>
                  <a:lnTo>
                    <a:pt x="8105788" y="9524"/>
                  </a:lnTo>
                  <a:close/>
                </a:path>
                <a:path w="9865994" h="2657475">
                  <a:moveTo>
                    <a:pt x="8124838" y="9524"/>
                  </a:moveTo>
                  <a:lnTo>
                    <a:pt x="8115313" y="9524"/>
                  </a:lnTo>
                  <a:lnTo>
                    <a:pt x="8115313" y="0"/>
                  </a:lnTo>
                  <a:lnTo>
                    <a:pt x="8124838" y="0"/>
                  </a:lnTo>
                  <a:lnTo>
                    <a:pt x="8124838" y="9524"/>
                  </a:lnTo>
                  <a:close/>
                </a:path>
                <a:path w="9865994" h="2657475">
                  <a:moveTo>
                    <a:pt x="8143888" y="9524"/>
                  </a:moveTo>
                  <a:lnTo>
                    <a:pt x="8134363" y="9524"/>
                  </a:lnTo>
                  <a:lnTo>
                    <a:pt x="8134363" y="0"/>
                  </a:lnTo>
                  <a:lnTo>
                    <a:pt x="8143888" y="0"/>
                  </a:lnTo>
                  <a:lnTo>
                    <a:pt x="8143888" y="9524"/>
                  </a:lnTo>
                  <a:close/>
                </a:path>
                <a:path w="9865994" h="2657475">
                  <a:moveTo>
                    <a:pt x="8162938" y="9524"/>
                  </a:moveTo>
                  <a:lnTo>
                    <a:pt x="8153413" y="9524"/>
                  </a:lnTo>
                  <a:lnTo>
                    <a:pt x="8153413" y="0"/>
                  </a:lnTo>
                  <a:lnTo>
                    <a:pt x="8162938" y="0"/>
                  </a:lnTo>
                  <a:lnTo>
                    <a:pt x="8162938" y="9524"/>
                  </a:lnTo>
                  <a:close/>
                </a:path>
                <a:path w="9865994" h="2657475">
                  <a:moveTo>
                    <a:pt x="8181988" y="9524"/>
                  </a:moveTo>
                  <a:lnTo>
                    <a:pt x="8172463" y="9524"/>
                  </a:lnTo>
                  <a:lnTo>
                    <a:pt x="8172463" y="0"/>
                  </a:lnTo>
                  <a:lnTo>
                    <a:pt x="8181988" y="0"/>
                  </a:lnTo>
                  <a:lnTo>
                    <a:pt x="8181988" y="9524"/>
                  </a:lnTo>
                  <a:close/>
                </a:path>
                <a:path w="9865994" h="2657475">
                  <a:moveTo>
                    <a:pt x="8201038" y="9524"/>
                  </a:moveTo>
                  <a:lnTo>
                    <a:pt x="8191513" y="9524"/>
                  </a:lnTo>
                  <a:lnTo>
                    <a:pt x="8191513" y="0"/>
                  </a:lnTo>
                  <a:lnTo>
                    <a:pt x="8201038" y="0"/>
                  </a:lnTo>
                  <a:lnTo>
                    <a:pt x="8201038" y="9524"/>
                  </a:lnTo>
                  <a:close/>
                </a:path>
                <a:path w="9865994" h="2657475">
                  <a:moveTo>
                    <a:pt x="8220088" y="9524"/>
                  </a:moveTo>
                  <a:lnTo>
                    <a:pt x="8210563" y="9524"/>
                  </a:lnTo>
                  <a:lnTo>
                    <a:pt x="8210563" y="0"/>
                  </a:lnTo>
                  <a:lnTo>
                    <a:pt x="8220088" y="0"/>
                  </a:lnTo>
                  <a:lnTo>
                    <a:pt x="8220088" y="9524"/>
                  </a:lnTo>
                  <a:close/>
                </a:path>
                <a:path w="9865994" h="2657475">
                  <a:moveTo>
                    <a:pt x="8239138" y="9524"/>
                  </a:moveTo>
                  <a:lnTo>
                    <a:pt x="8229613" y="9524"/>
                  </a:lnTo>
                  <a:lnTo>
                    <a:pt x="8229613" y="0"/>
                  </a:lnTo>
                  <a:lnTo>
                    <a:pt x="8239138" y="0"/>
                  </a:lnTo>
                  <a:lnTo>
                    <a:pt x="8239138" y="9524"/>
                  </a:lnTo>
                  <a:close/>
                </a:path>
                <a:path w="9865994" h="2657475">
                  <a:moveTo>
                    <a:pt x="8258188" y="9524"/>
                  </a:moveTo>
                  <a:lnTo>
                    <a:pt x="8248663" y="9524"/>
                  </a:lnTo>
                  <a:lnTo>
                    <a:pt x="8248663" y="0"/>
                  </a:lnTo>
                  <a:lnTo>
                    <a:pt x="8258188" y="0"/>
                  </a:lnTo>
                  <a:lnTo>
                    <a:pt x="8258188" y="9524"/>
                  </a:lnTo>
                  <a:close/>
                </a:path>
                <a:path w="9865994" h="2657475">
                  <a:moveTo>
                    <a:pt x="8277238" y="9524"/>
                  </a:moveTo>
                  <a:lnTo>
                    <a:pt x="8267713" y="9524"/>
                  </a:lnTo>
                  <a:lnTo>
                    <a:pt x="8267713" y="0"/>
                  </a:lnTo>
                  <a:lnTo>
                    <a:pt x="8277238" y="0"/>
                  </a:lnTo>
                  <a:lnTo>
                    <a:pt x="8277238" y="9524"/>
                  </a:lnTo>
                  <a:close/>
                </a:path>
                <a:path w="9865994" h="2657475">
                  <a:moveTo>
                    <a:pt x="8296288" y="9524"/>
                  </a:moveTo>
                  <a:lnTo>
                    <a:pt x="8286763" y="9524"/>
                  </a:lnTo>
                  <a:lnTo>
                    <a:pt x="8286763" y="0"/>
                  </a:lnTo>
                  <a:lnTo>
                    <a:pt x="8296288" y="0"/>
                  </a:lnTo>
                  <a:lnTo>
                    <a:pt x="8296288" y="9524"/>
                  </a:lnTo>
                  <a:close/>
                </a:path>
                <a:path w="9865994" h="2657475">
                  <a:moveTo>
                    <a:pt x="8315338" y="9524"/>
                  </a:moveTo>
                  <a:lnTo>
                    <a:pt x="8305813" y="9524"/>
                  </a:lnTo>
                  <a:lnTo>
                    <a:pt x="8305813" y="0"/>
                  </a:lnTo>
                  <a:lnTo>
                    <a:pt x="8315338" y="0"/>
                  </a:lnTo>
                  <a:lnTo>
                    <a:pt x="8315338" y="9524"/>
                  </a:lnTo>
                  <a:close/>
                </a:path>
                <a:path w="9865994" h="2657475">
                  <a:moveTo>
                    <a:pt x="8334388" y="9524"/>
                  </a:moveTo>
                  <a:lnTo>
                    <a:pt x="8324863" y="9524"/>
                  </a:lnTo>
                  <a:lnTo>
                    <a:pt x="8324863" y="0"/>
                  </a:lnTo>
                  <a:lnTo>
                    <a:pt x="8334388" y="0"/>
                  </a:lnTo>
                  <a:lnTo>
                    <a:pt x="8334388" y="9524"/>
                  </a:lnTo>
                  <a:close/>
                </a:path>
                <a:path w="9865994" h="2657475">
                  <a:moveTo>
                    <a:pt x="8353438" y="9524"/>
                  </a:moveTo>
                  <a:lnTo>
                    <a:pt x="8343913" y="9524"/>
                  </a:lnTo>
                  <a:lnTo>
                    <a:pt x="8343913" y="0"/>
                  </a:lnTo>
                  <a:lnTo>
                    <a:pt x="8353438" y="0"/>
                  </a:lnTo>
                  <a:lnTo>
                    <a:pt x="8353438" y="9524"/>
                  </a:lnTo>
                  <a:close/>
                </a:path>
                <a:path w="9865994" h="2657475">
                  <a:moveTo>
                    <a:pt x="8372488" y="9524"/>
                  </a:moveTo>
                  <a:lnTo>
                    <a:pt x="8362963" y="9524"/>
                  </a:lnTo>
                  <a:lnTo>
                    <a:pt x="8362963" y="0"/>
                  </a:lnTo>
                  <a:lnTo>
                    <a:pt x="8372488" y="0"/>
                  </a:lnTo>
                  <a:lnTo>
                    <a:pt x="8372488" y="9524"/>
                  </a:lnTo>
                  <a:close/>
                </a:path>
                <a:path w="9865994" h="2657475">
                  <a:moveTo>
                    <a:pt x="8391538" y="9524"/>
                  </a:moveTo>
                  <a:lnTo>
                    <a:pt x="8382013" y="9524"/>
                  </a:lnTo>
                  <a:lnTo>
                    <a:pt x="8382013" y="0"/>
                  </a:lnTo>
                  <a:lnTo>
                    <a:pt x="8391538" y="0"/>
                  </a:lnTo>
                  <a:lnTo>
                    <a:pt x="8391538" y="9524"/>
                  </a:lnTo>
                  <a:close/>
                </a:path>
                <a:path w="9865994" h="2657475">
                  <a:moveTo>
                    <a:pt x="8410588" y="9524"/>
                  </a:moveTo>
                  <a:lnTo>
                    <a:pt x="8401063" y="9524"/>
                  </a:lnTo>
                  <a:lnTo>
                    <a:pt x="8401063" y="0"/>
                  </a:lnTo>
                  <a:lnTo>
                    <a:pt x="8410588" y="0"/>
                  </a:lnTo>
                  <a:lnTo>
                    <a:pt x="8410588" y="9524"/>
                  </a:lnTo>
                  <a:close/>
                </a:path>
                <a:path w="9865994" h="2657475">
                  <a:moveTo>
                    <a:pt x="8429638" y="9524"/>
                  </a:moveTo>
                  <a:lnTo>
                    <a:pt x="8420113" y="9524"/>
                  </a:lnTo>
                  <a:lnTo>
                    <a:pt x="8420113" y="0"/>
                  </a:lnTo>
                  <a:lnTo>
                    <a:pt x="8429638" y="0"/>
                  </a:lnTo>
                  <a:lnTo>
                    <a:pt x="8429638" y="9524"/>
                  </a:lnTo>
                  <a:close/>
                </a:path>
                <a:path w="9865994" h="2657475">
                  <a:moveTo>
                    <a:pt x="8448688" y="9524"/>
                  </a:moveTo>
                  <a:lnTo>
                    <a:pt x="8439163" y="9524"/>
                  </a:lnTo>
                  <a:lnTo>
                    <a:pt x="8439163" y="0"/>
                  </a:lnTo>
                  <a:lnTo>
                    <a:pt x="8448688" y="0"/>
                  </a:lnTo>
                  <a:lnTo>
                    <a:pt x="8448688" y="9524"/>
                  </a:lnTo>
                  <a:close/>
                </a:path>
                <a:path w="9865994" h="2657475">
                  <a:moveTo>
                    <a:pt x="8467738" y="9524"/>
                  </a:moveTo>
                  <a:lnTo>
                    <a:pt x="8458213" y="9524"/>
                  </a:lnTo>
                  <a:lnTo>
                    <a:pt x="8458213" y="0"/>
                  </a:lnTo>
                  <a:lnTo>
                    <a:pt x="8467738" y="0"/>
                  </a:lnTo>
                  <a:lnTo>
                    <a:pt x="8467738" y="9524"/>
                  </a:lnTo>
                  <a:close/>
                </a:path>
                <a:path w="9865994" h="2657475">
                  <a:moveTo>
                    <a:pt x="8486788" y="9524"/>
                  </a:moveTo>
                  <a:lnTo>
                    <a:pt x="8477263" y="9524"/>
                  </a:lnTo>
                  <a:lnTo>
                    <a:pt x="8477263" y="0"/>
                  </a:lnTo>
                  <a:lnTo>
                    <a:pt x="8486788" y="0"/>
                  </a:lnTo>
                  <a:lnTo>
                    <a:pt x="8486788" y="9524"/>
                  </a:lnTo>
                  <a:close/>
                </a:path>
                <a:path w="9865994" h="2657475">
                  <a:moveTo>
                    <a:pt x="8505838" y="9524"/>
                  </a:moveTo>
                  <a:lnTo>
                    <a:pt x="8496313" y="9524"/>
                  </a:lnTo>
                  <a:lnTo>
                    <a:pt x="8496313" y="0"/>
                  </a:lnTo>
                  <a:lnTo>
                    <a:pt x="8505838" y="0"/>
                  </a:lnTo>
                  <a:lnTo>
                    <a:pt x="8505838" y="9524"/>
                  </a:lnTo>
                  <a:close/>
                </a:path>
                <a:path w="9865994" h="2657475">
                  <a:moveTo>
                    <a:pt x="8524888" y="9524"/>
                  </a:moveTo>
                  <a:lnTo>
                    <a:pt x="8515363" y="9524"/>
                  </a:lnTo>
                  <a:lnTo>
                    <a:pt x="8515363" y="0"/>
                  </a:lnTo>
                  <a:lnTo>
                    <a:pt x="8524888" y="0"/>
                  </a:lnTo>
                  <a:lnTo>
                    <a:pt x="8524888" y="9524"/>
                  </a:lnTo>
                  <a:close/>
                </a:path>
                <a:path w="9865994" h="2657475">
                  <a:moveTo>
                    <a:pt x="8543938" y="9524"/>
                  </a:moveTo>
                  <a:lnTo>
                    <a:pt x="8534413" y="9524"/>
                  </a:lnTo>
                  <a:lnTo>
                    <a:pt x="8534413" y="0"/>
                  </a:lnTo>
                  <a:lnTo>
                    <a:pt x="8543938" y="0"/>
                  </a:lnTo>
                  <a:lnTo>
                    <a:pt x="8543938" y="9524"/>
                  </a:lnTo>
                  <a:close/>
                </a:path>
                <a:path w="9865994" h="2657475">
                  <a:moveTo>
                    <a:pt x="8562988" y="9524"/>
                  </a:moveTo>
                  <a:lnTo>
                    <a:pt x="8553463" y="9524"/>
                  </a:lnTo>
                  <a:lnTo>
                    <a:pt x="8553463" y="0"/>
                  </a:lnTo>
                  <a:lnTo>
                    <a:pt x="8562988" y="0"/>
                  </a:lnTo>
                  <a:lnTo>
                    <a:pt x="8562988" y="9524"/>
                  </a:lnTo>
                  <a:close/>
                </a:path>
                <a:path w="9865994" h="2657475">
                  <a:moveTo>
                    <a:pt x="8582038" y="9524"/>
                  </a:moveTo>
                  <a:lnTo>
                    <a:pt x="8572513" y="9524"/>
                  </a:lnTo>
                  <a:lnTo>
                    <a:pt x="8572513" y="0"/>
                  </a:lnTo>
                  <a:lnTo>
                    <a:pt x="8582038" y="0"/>
                  </a:lnTo>
                  <a:lnTo>
                    <a:pt x="8582038" y="9524"/>
                  </a:lnTo>
                  <a:close/>
                </a:path>
                <a:path w="9865994" h="2657475">
                  <a:moveTo>
                    <a:pt x="8601088" y="9524"/>
                  </a:moveTo>
                  <a:lnTo>
                    <a:pt x="8591563" y="9524"/>
                  </a:lnTo>
                  <a:lnTo>
                    <a:pt x="8591563" y="0"/>
                  </a:lnTo>
                  <a:lnTo>
                    <a:pt x="8601088" y="0"/>
                  </a:lnTo>
                  <a:lnTo>
                    <a:pt x="8601088" y="9524"/>
                  </a:lnTo>
                  <a:close/>
                </a:path>
                <a:path w="9865994" h="2657475">
                  <a:moveTo>
                    <a:pt x="8620138" y="9524"/>
                  </a:moveTo>
                  <a:lnTo>
                    <a:pt x="8610613" y="9524"/>
                  </a:lnTo>
                  <a:lnTo>
                    <a:pt x="8610613" y="0"/>
                  </a:lnTo>
                  <a:lnTo>
                    <a:pt x="8620138" y="0"/>
                  </a:lnTo>
                  <a:lnTo>
                    <a:pt x="8620138" y="9524"/>
                  </a:lnTo>
                  <a:close/>
                </a:path>
                <a:path w="9865994" h="2657475">
                  <a:moveTo>
                    <a:pt x="8639188" y="9524"/>
                  </a:moveTo>
                  <a:lnTo>
                    <a:pt x="8629663" y="9524"/>
                  </a:lnTo>
                  <a:lnTo>
                    <a:pt x="8629663" y="0"/>
                  </a:lnTo>
                  <a:lnTo>
                    <a:pt x="8639188" y="0"/>
                  </a:lnTo>
                  <a:lnTo>
                    <a:pt x="8639188" y="9524"/>
                  </a:lnTo>
                  <a:close/>
                </a:path>
                <a:path w="9865994" h="2657475">
                  <a:moveTo>
                    <a:pt x="8658238" y="9524"/>
                  </a:moveTo>
                  <a:lnTo>
                    <a:pt x="8648713" y="9524"/>
                  </a:lnTo>
                  <a:lnTo>
                    <a:pt x="8648713" y="0"/>
                  </a:lnTo>
                  <a:lnTo>
                    <a:pt x="8658238" y="0"/>
                  </a:lnTo>
                  <a:lnTo>
                    <a:pt x="8658238" y="9524"/>
                  </a:lnTo>
                  <a:close/>
                </a:path>
                <a:path w="9865994" h="2657475">
                  <a:moveTo>
                    <a:pt x="8677288" y="9524"/>
                  </a:moveTo>
                  <a:lnTo>
                    <a:pt x="8667763" y="9524"/>
                  </a:lnTo>
                  <a:lnTo>
                    <a:pt x="8667763" y="0"/>
                  </a:lnTo>
                  <a:lnTo>
                    <a:pt x="8677288" y="0"/>
                  </a:lnTo>
                  <a:lnTo>
                    <a:pt x="8677288" y="9524"/>
                  </a:lnTo>
                  <a:close/>
                </a:path>
                <a:path w="9865994" h="2657475">
                  <a:moveTo>
                    <a:pt x="8696338" y="9524"/>
                  </a:moveTo>
                  <a:lnTo>
                    <a:pt x="8686813" y="9524"/>
                  </a:lnTo>
                  <a:lnTo>
                    <a:pt x="8686813" y="0"/>
                  </a:lnTo>
                  <a:lnTo>
                    <a:pt x="8696338" y="0"/>
                  </a:lnTo>
                  <a:lnTo>
                    <a:pt x="8696338" y="9524"/>
                  </a:lnTo>
                  <a:close/>
                </a:path>
                <a:path w="9865994" h="2657475">
                  <a:moveTo>
                    <a:pt x="8715388" y="9524"/>
                  </a:moveTo>
                  <a:lnTo>
                    <a:pt x="8705863" y="9524"/>
                  </a:lnTo>
                  <a:lnTo>
                    <a:pt x="8705863" y="0"/>
                  </a:lnTo>
                  <a:lnTo>
                    <a:pt x="8715388" y="0"/>
                  </a:lnTo>
                  <a:lnTo>
                    <a:pt x="8715388" y="9524"/>
                  </a:lnTo>
                  <a:close/>
                </a:path>
                <a:path w="9865994" h="2657475">
                  <a:moveTo>
                    <a:pt x="8734438" y="9524"/>
                  </a:moveTo>
                  <a:lnTo>
                    <a:pt x="8724913" y="9524"/>
                  </a:lnTo>
                  <a:lnTo>
                    <a:pt x="8724913" y="0"/>
                  </a:lnTo>
                  <a:lnTo>
                    <a:pt x="8734438" y="0"/>
                  </a:lnTo>
                  <a:lnTo>
                    <a:pt x="8734438" y="9524"/>
                  </a:lnTo>
                  <a:close/>
                </a:path>
                <a:path w="9865994" h="2657475">
                  <a:moveTo>
                    <a:pt x="8753488" y="9524"/>
                  </a:moveTo>
                  <a:lnTo>
                    <a:pt x="8743963" y="9524"/>
                  </a:lnTo>
                  <a:lnTo>
                    <a:pt x="8743963" y="0"/>
                  </a:lnTo>
                  <a:lnTo>
                    <a:pt x="8753488" y="0"/>
                  </a:lnTo>
                  <a:lnTo>
                    <a:pt x="8753488" y="9524"/>
                  </a:lnTo>
                  <a:close/>
                </a:path>
                <a:path w="9865994" h="2657475">
                  <a:moveTo>
                    <a:pt x="8772538" y="9524"/>
                  </a:moveTo>
                  <a:lnTo>
                    <a:pt x="8763013" y="9524"/>
                  </a:lnTo>
                  <a:lnTo>
                    <a:pt x="8763013" y="0"/>
                  </a:lnTo>
                  <a:lnTo>
                    <a:pt x="8772538" y="0"/>
                  </a:lnTo>
                  <a:lnTo>
                    <a:pt x="8772538" y="9524"/>
                  </a:lnTo>
                  <a:close/>
                </a:path>
                <a:path w="9865994" h="2657475">
                  <a:moveTo>
                    <a:pt x="8791588" y="9524"/>
                  </a:moveTo>
                  <a:lnTo>
                    <a:pt x="8782063" y="9524"/>
                  </a:lnTo>
                  <a:lnTo>
                    <a:pt x="8782063" y="0"/>
                  </a:lnTo>
                  <a:lnTo>
                    <a:pt x="8791588" y="0"/>
                  </a:lnTo>
                  <a:lnTo>
                    <a:pt x="8791588" y="9524"/>
                  </a:lnTo>
                  <a:close/>
                </a:path>
                <a:path w="9865994" h="2657475">
                  <a:moveTo>
                    <a:pt x="8810638" y="9524"/>
                  </a:moveTo>
                  <a:lnTo>
                    <a:pt x="8801113" y="9524"/>
                  </a:lnTo>
                  <a:lnTo>
                    <a:pt x="8801113" y="0"/>
                  </a:lnTo>
                  <a:lnTo>
                    <a:pt x="8810638" y="0"/>
                  </a:lnTo>
                  <a:lnTo>
                    <a:pt x="8810638" y="9524"/>
                  </a:lnTo>
                  <a:close/>
                </a:path>
                <a:path w="9865994" h="2657475">
                  <a:moveTo>
                    <a:pt x="8829688" y="9524"/>
                  </a:moveTo>
                  <a:lnTo>
                    <a:pt x="8820163" y="9524"/>
                  </a:lnTo>
                  <a:lnTo>
                    <a:pt x="8820163" y="0"/>
                  </a:lnTo>
                  <a:lnTo>
                    <a:pt x="8829688" y="0"/>
                  </a:lnTo>
                  <a:lnTo>
                    <a:pt x="8829688" y="9524"/>
                  </a:lnTo>
                  <a:close/>
                </a:path>
                <a:path w="9865994" h="2657475">
                  <a:moveTo>
                    <a:pt x="8848738" y="9524"/>
                  </a:moveTo>
                  <a:lnTo>
                    <a:pt x="8839213" y="9524"/>
                  </a:lnTo>
                  <a:lnTo>
                    <a:pt x="8839213" y="0"/>
                  </a:lnTo>
                  <a:lnTo>
                    <a:pt x="8848738" y="0"/>
                  </a:lnTo>
                  <a:lnTo>
                    <a:pt x="8848738" y="9524"/>
                  </a:lnTo>
                  <a:close/>
                </a:path>
                <a:path w="9865994" h="2657475">
                  <a:moveTo>
                    <a:pt x="8867788" y="9524"/>
                  </a:moveTo>
                  <a:lnTo>
                    <a:pt x="8858263" y="9524"/>
                  </a:lnTo>
                  <a:lnTo>
                    <a:pt x="8858263" y="0"/>
                  </a:lnTo>
                  <a:lnTo>
                    <a:pt x="8867788" y="0"/>
                  </a:lnTo>
                  <a:lnTo>
                    <a:pt x="8867788" y="9524"/>
                  </a:lnTo>
                  <a:close/>
                </a:path>
                <a:path w="9865994" h="2657475">
                  <a:moveTo>
                    <a:pt x="8886838" y="9524"/>
                  </a:moveTo>
                  <a:lnTo>
                    <a:pt x="8877313" y="9524"/>
                  </a:lnTo>
                  <a:lnTo>
                    <a:pt x="8877313" y="0"/>
                  </a:lnTo>
                  <a:lnTo>
                    <a:pt x="8886838" y="0"/>
                  </a:lnTo>
                  <a:lnTo>
                    <a:pt x="8886838" y="9524"/>
                  </a:lnTo>
                  <a:close/>
                </a:path>
                <a:path w="9865994" h="2657475">
                  <a:moveTo>
                    <a:pt x="8905888" y="9524"/>
                  </a:moveTo>
                  <a:lnTo>
                    <a:pt x="8896363" y="9524"/>
                  </a:lnTo>
                  <a:lnTo>
                    <a:pt x="8896363" y="0"/>
                  </a:lnTo>
                  <a:lnTo>
                    <a:pt x="8905888" y="0"/>
                  </a:lnTo>
                  <a:lnTo>
                    <a:pt x="8905888" y="9524"/>
                  </a:lnTo>
                  <a:close/>
                </a:path>
                <a:path w="9865994" h="2657475">
                  <a:moveTo>
                    <a:pt x="8924938" y="9524"/>
                  </a:moveTo>
                  <a:lnTo>
                    <a:pt x="8915413" y="9524"/>
                  </a:lnTo>
                  <a:lnTo>
                    <a:pt x="8915413" y="0"/>
                  </a:lnTo>
                  <a:lnTo>
                    <a:pt x="8924938" y="0"/>
                  </a:lnTo>
                  <a:lnTo>
                    <a:pt x="8924938" y="9524"/>
                  </a:lnTo>
                  <a:close/>
                </a:path>
                <a:path w="9865994" h="2657475">
                  <a:moveTo>
                    <a:pt x="8943988" y="9524"/>
                  </a:moveTo>
                  <a:lnTo>
                    <a:pt x="8934463" y="9524"/>
                  </a:lnTo>
                  <a:lnTo>
                    <a:pt x="8934463" y="0"/>
                  </a:lnTo>
                  <a:lnTo>
                    <a:pt x="8943988" y="0"/>
                  </a:lnTo>
                  <a:lnTo>
                    <a:pt x="8943988" y="9524"/>
                  </a:lnTo>
                  <a:close/>
                </a:path>
                <a:path w="9865994" h="2657475">
                  <a:moveTo>
                    <a:pt x="8963038" y="9524"/>
                  </a:moveTo>
                  <a:lnTo>
                    <a:pt x="8953513" y="9524"/>
                  </a:lnTo>
                  <a:lnTo>
                    <a:pt x="8953513" y="0"/>
                  </a:lnTo>
                  <a:lnTo>
                    <a:pt x="8963038" y="0"/>
                  </a:lnTo>
                  <a:lnTo>
                    <a:pt x="8963038" y="9524"/>
                  </a:lnTo>
                  <a:close/>
                </a:path>
                <a:path w="9865994" h="2657475">
                  <a:moveTo>
                    <a:pt x="8982088" y="9524"/>
                  </a:moveTo>
                  <a:lnTo>
                    <a:pt x="8972563" y="9524"/>
                  </a:lnTo>
                  <a:lnTo>
                    <a:pt x="8972563" y="0"/>
                  </a:lnTo>
                  <a:lnTo>
                    <a:pt x="8982088" y="0"/>
                  </a:lnTo>
                  <a:lnTo>
                    <a:pt x="8982088" y="9524"/>
                  </a:lnTo>
                  <a:close/>
                </a:path>
                <a:path w="9865994" h="2657475">
                  <a:moveTo>
                    <a:pt x="9001138" y="9524"/>
                  </a:moveTo>
                  <a:lnTo>
                    <a:pt x="8991613" y="9524"/>
                  </a:lnTo>
                  <a:lnTo>
                    <a:pt x="8991613" y="0"/>
                  </a:lnTo>
                  <a:lnTo>
                    <a:pt x="9001138" y="0"/>
                  </a:lnTo>
                  <a:lnTo>
                    <a:pt x="9001138" y="9524"/>
                  </a:lnTo>
                  <a:close/>
                </a:path>
                <a:path w="9865994" h="2657475">
                  <a:moveTo>
                    <a:pt x="9020188" y="9524"/>
                  </a:moveTo>
                  <a:lnTo>
                    <a:pt x="9010663" y="9524"/>
                  </a:lnTo>
                  <a:lnTo>
                    <a:pt x="9010663" y="0"/>
                  </a:lnTo>
                  <a:lnTo>
                    <a:pt x="9020188" y="0"/>
                  </a:lnTo>
                  <a:lnTo>
                    <a:pt x="9020188" y="9524"/>
                  </a:lnTo>
                  <a:close/>
                </a:path>
                <a:path w="9865994" h="2657475">
                  <a:moveTo>
                    <a:pt x="9039238" y="9524"/>
                  </a:moveTo>
                  <a:lnTo>
                    <a:pt x="9029713" y="9524"/>
                  </a:lnTo>
                  <a:lnTo>
                    <a:pt x="9029713" y="0"/>
                  </a:lnTo>
                  <a:lnTo>
                    <a:pt x="9039238" y="0"/>
                  </a:lnTo>
                  <a:lnTo>
                    <a:pt x="9039238" y="9524"/>
                  </a:lnTo>
                  <a:close/>
                </a:path>
                <a:path w="9865994" h="2657475">
                  <a:moveTo>
                    <a:pt x="9058288" y="9524"/>
                  </a:moveTo>
                  <a:lnTo>
                    <a:pt x="9048763" y="9524"/>
                  </a:lnTo>
                  <a:lnTo>
                    <a:pt x="9048763" y="0"/>
                  </a:lnTo>
                  <a:lnTo>
                    <a:pt x="9058288" y="0"/>
                  </a:lnTo>
                  <a:lnTo>
                    <a:pt x="9058288" y="9524"/>
                  </a:lnTo>
                  <a:close/>
                </a:path>
                <a:path w="9865994" h="2657475">
                  <a:moveTo>
                    <a:pt x="9077338" y="9524"/>
                  </a:moveTo>
                  <a:lnTo>
                    <a:pt x="9067813" y="9524"/>
                  </a:lnTo>
                  <a:lnTo>
                    <a:pt x="9067813" y="0"/>
                  </a:lnTo>
                  <a:lnTo>
                    <a:pt x="9077338" y="0"/>
                  </a:lnTo>
                  <a:lnTo>
                    <a:pt x="9077338" y="9524"/>
                  </a:lnTo>
                  <a:close/>
                </a:path>
                <a:path w="9865994" h="2657475">
                  <a:moveTo>
                    <a:pt x="9096388" y="9524"/>
                  </a:moveTo>
                  <a:lnTo>
                    <a:pt x="9086863" y="9524"/>
                  </a:lnTo>
                  <a:lnTo>
                    <a:pt x="9086863" y="0"/>
                  </a:lnTo>
                  <a:lnTo>
                    <a:pt x="9096388" y="0"/>
                  </a:lnTo>
                  <a:lnTo>
                    <a:pt x="9096388" y="9524"/>
                  </a:lnTo>
                  <a:close/>
                </a:path>
                <a:path w="9865994" h="2657475">
                  <a:moveTo>
                    <a:pt x="9115438" y="9524"/>
                  </a:moveTo>
                  <a:lnTo>
                    <a:pt x="9105913" y="9524"/>
                  </a:lnTo>
                  <a:lnTo>
                    <a:pt x="9105913" y="0"/>
                  </a:lnTo>
                  <a:lnTo>
                    <a:pt x="9115438" y="0"/>
                  </a:lnTo>
                  <a:lnTo>
                    <a:pt x="9115438" y="9524"/>
                  </a:lnTo>
                  <a:close/>
                </a:path>
                <a:path w="9865994" h="2657475">
                  <a:moveTo>
                    <a:pt x="9134488" y="9524"/>
                  </a:moveTo>
                  <a:lnTo>
                    <a:pt x="9124963" y="9524"/>
                  </a:lnTo>
                  <a:lnTo>
                    <a:pt x="9124963" y="0"/>
                  </a:lnTo>
                  <a:lnTo>
                    <a:pt x="9134488" y="0"/>
                  </a:lnTo>
                  <a:lnTo>
                    <a:pt x="9134488" y="9524"/>
                  </a:lnTo>
                  <a:close/>
                </a:path>
                <a:path w="9865994" h="2657475">
                  <a:moveTo>
                    <a:pt x="9153538" y="9524"/>
                  </a:moveTo>
                  <a:lnTo>
                    <a:pt x="9144013" y="9524"/>
                  </a:lnTo>
                  <a:lnTo>
                    <a:pt x="9144013" y="0"/>
                  </a:lnTo>
                  <a:lnTo>
                    <a:pt x="9153538" y="0"/>
                  </a:lnTo>
                  <a:lnTo>
                    <a:pt x="9153538" y="9524"/>
                  </a:lnTo>
                  <a:close/>
                </a:path>
                <a:path w="9865994" h="2657475">
                  <a:moveTo>
                    <a:pt x="9172588" y="9524"/>
                  </a:moveTo>
                  <a:lnTo>
                    <a:pt x="9163063" y="9524"/>
                  </a:lnTo>
                  <a:lnTo>
                    <a:pt x="9163063" y="0"/>
                  </a:lnTo>
                  <a:lnTo>
                    <a:pt x="9172588" y="0"/>
                  </a:lnTo>
                  <a:lnTo>
                    <a:pt x="9172588" y="9524"/>
                  </a:lnTo>
                  <a:close/>
                </a:path>
                <a:path w="9865994" h="2657475">
                  <a:moveTo>
                    <a:pt x="9191638" y="9524"/>
                  </a:moveTo>
                  <a:lnTo>
                    <a:pt x="9182113" y="9524"/>
                  </a:lnTo>
                  <a:lnTo>
                    <a:pt x="9182113" y="0"/>
                  </a:lnTo>
                  <a:lnTo>
                    <a:pt x="9191638" y="0"/>
                  </a:lnTo>
                  <a:lnTo>
                    <a:pt x="9191638" y="9524"/>
                  </a:lnTo>
                  <a:close/>
                </a:path>
                <a:path w="9865994" h="2657475">
                  <a:moveTo>
                    <a:pt x="9210688" y="9524"/>
                  </a:moveTo>
                  <a:lnTo>
                    <a:pt x="9201163" y="9524"/>
                  </a:lnTo>
                  <a:lnTo>
                    <a:pt x="9201163" y="0"/>
                  </a:lnTo>
                  <a:lnTo>
                    <a:pt x="9210688" y="0"/>
                  </a:lnTo>
                  <a:lnTo>
                    <a:pt x="9210688" y="9524"/>
                  </a:lnTo>
                  <a:close/>
                </a:path>
                <a:path w="9865994" h="2657475">
                  <a:moveTo>
                    <a:pt x="9229738" y="9524"/>
                  </a:moveTo>
                  <a:lnTo>
                    <a:pt x="9220213" y="9524"/>
                  </a:lnTo>
                  <a:lnTo>
                    <a:pt x="9220213" y="0"/>
                  </a:lnTo>
                  <a:lnTo>
                    <a:pt x="9229738" y="0"/>
                  </a:lnTo>
                  <a:lnTo>
                    <a:pt x="9229738" y="9524"/>
                  </a:lnTo>
                  <a:close/>
                </a:path>
                <a:path w="9865994" h="2657475">
                  <a:moveTo>
                    <a:pt x="9248788" y="9524"/>
                  </a:moveTo>
                  <a:lnTo>
                    <a:pt x="9239263" y="9524"/>
                  </a:lnTo>
                  <a:lnTo>
                    <a:pt x="9239263" y="0"/>
                  </a:lnTo>
                  <a:lnTo>
                    <a:pt x="9248788" y="0"/>
                  </a:lnTo>
                  <a:lnTo>
                    <a:pt x="9248788" y="9524"/>
                  </a:lnTo>
                  <a:close/>
                </a:path>
                <a:path w="9865994" h="2657475">
                  <a:moveTo>
                    <a:pt x="9267838" y="9524"/>
                  </a:moveTo>
                  <a:lnTo>
                    <a:pt x="9258313" y="9524"/>
                  </a:lnTo>
                  <a:lnTo>
                    <a:pt x="9258313" y="0"/>
                  </a:lnTo>
                  <a:lnTo>
                    <a:pt x="9267838" y="0"/>
                  </a:lnTo>
                  <a:lnTo>
                    <a:pt x="9267838" y="9524"/>
                  </a:lnTo>
                  <a:close/>
                </a:path>
                <a:path w="9865994" h="2657475">
                  <a:moveTo>
                    <a:pt x="9286888" y="9524"/>
                  </a:moveTo>
                  <a:lnTo>
                    <a:pt x="9277363" y="9524"/>
                  </a:lnTo>
                  <a:lnTo>
                    <a:pt x="9277363" y="0"/>
                  </a:lnTo>
                  <a:lnTo>
                    <a:pt x="9286888" y="0"/>
                  </a:lnTo>
                  <a:lnTo>
                    <a:pt x="9286888" y="9524"/>
                  </a:lnTo>
                  <a:close/>
                </a:path>
                <a:path w="9865994" h="2657475">
                  <a:moveTo>
                    <a:pt x="9305938" y="9524"/>
                  </a:moveTo>
                  <a:lnTo>
                    <a:pt x="9296413" y="9524"/>
                  </a:lnTo>
                  <a:lnTo>
                    <a:pt x="9296413" y="0"/>
                  </a:lnTo>
                  <a:lnTo>
                    <a:pt x="9305938" y="0"/>
                  </a:lnTo>
                  <a:lnTo>
                    <a:pt x="9305938" y="9524"/>
                  </a:lnTo>
                  <a:close/>
                </a:path>
                <a:path w="9865994" h="2657475">
                  <a:moveTo>
                    <a:pt x="9324988" y="9524"/>
                  </a:moveTo>
                  <a:lnTo>
                    <a:pt x="9315463" y="9524"/>
                  </a:lnTo>
                  <a:lnTo>
                    <a:pt x="9315463" y="0"/>
                  </a:lnTo>
                  <a:lnTo>
                    <a:pt x="9324988" y="0"/>
                  </a:lnTo>
                  <a:lnTo>
                    <a:pt x="9324988" y="9524"/>
                  </a:lnTo>
                  <a:close/>
                </a:path>
                <a:path w="9865994" h="2657475">
                  <a:moveTo>
                    <a:pt x="9344038" y="9524"/>
                  </a:moveTo>
                  <a:lnTo>
                    <a:pt x="9334513" y="9524"/>
                  </a:lnTo>
                  <a:lnTo>
                    <a:pt x="9334513" y="0"/>
                  </a:lnTo>
                  <a:lnTo>
                    <a:pt x="9344038" y="0"/>
                  </a:lnTo>
                  <a:lnTo>
                    <a:pt x="9344038" y="9524"/>
                  </a:lnTo>
                  <a:close/>
                </a:path>
                <a:path w="9865994" h="2657475">
                  <a:moveTo>
                    <a:pt x="9363088" y="9524"/>
                  </a:moveTo>
                  <a:lnTo>
                    <a:pt x="9353563" y="9524"/>
                  </a:lnTo>
                  <a:lnTo>
                    <a:pt x="9353563" y="0"/>
                  </a:lnTo>
                  <a:lnTo>
                    <a:pt x="9363088" y="0"/>
                  </a:lnTo>
                  <a:lnTo>
                    <a:pt x="9363088" y="9524"/>
                  </a:lnTo>
                  <a:close/>
                </a:path>
                <a:path w="9865994" h="2657475">
                  <a:moveTo>
                    <a:pt x="9382138" y="9524"/>
                  </a:moveTo>
                  <a:lnTo>
                    <a:pt x="9372613" y="9524"/>
                  </a:lnTo>
                  <a:lnTo>
                    <a:pt x="9372613" y="0"/>
                  </a:lnTo>
                  <a:lnTo>
                    <a:pt x="9382138" y="0"/>
                  </a:lnTo>
                  <a:lnTo>
                    <a:pt x="9382138" y="9524"/>
                  </a:lnTo>
                  <a:close/>
                </a:path>
                <a:path w="9865994" h="2657475">
                  <a:moveTo>
                    <a:pt x="9401188" y="9524"/>
                  </a:moveTo>
                  <a:lnTo>
                    <a:pt x="9391663" y="9524"/>
                  </a:lnTo>
                  <a:lnTo>
                    <a:pt x="9391663" y="0"/>
                  </a:lnTo>
                  <a:lnTo>
                    <a:pt x="9401188" y="0"/>
                  </a:lnTo>
                  <a:lnTo>
                    <a:pt x="9401188" y="9524"/>
                  </a:lnTo>
                  <a:close/>
                </a:path>
                <a:path w="9865994" h="2657475">
                  <a:moveTo>
                    <a:pt x="9420238" y="9524"/>
                  </a:moveTo>
                  <a:lnTo>
                    <a:pt x="9410713" y="9524"/>
                  </a:lnTo>
                  <a:lnTo>
                    <a:pt x="9410713" y="0"/>
                  </a:lnTo>
                  <a:lnTo>
                    <a:pt x="9420238" y="0"/>
                  </a:lnTo>
                  <a:lnTo>
                    <a:pt x="9420238" y="9524"/>
                  </a:lnTo>
                  <a:close/>
                </a:path>
                <a:path w="9865994" h="2657475">
                  <a:moveTo>
                    <a:pt x="9439288" y="9524"/>
                  </a:moveTo>
                  <a:lnTo>
                    <a:pt x="9429763" y="9524"/>
                  </a:lnTo>
                  <a:lnTo>
                    <a:pt x="9429763" y="0"/>
                  </a:lnTo>
                  <a:lnTo>
                    <a:pt x="9439288" y="0"/>
                  </a:lnTo>
                  <a:lnTo>
                    <a:pt x="9439288" y="9524"/>
                  </a:lnTo>
                  <a:close/>
                </a:path>
                <a:path w="9865994" h="2657475">
                  <a:moveTo>
                    <a:pt x="9458338" y="9524"/>
                  </a:moveTo>
                  <a:lnTo>
                    <a:pt x="9448813" y="9524"/>
                  </a:lnTo>
                  <a:lnTo>
                    <a:pt x="9448813" y="0"/>
                  </a:lnTo>
                  <a:lnTo>
                    <a:pt x="9458338" y="0"/>
                  </a:lnTo>
                  <a:lnTo>
                    <a:pt x="9458338" y="9524"/>
                  </a:lnTo>
                  <a:close/>
                </a:path>
                <a:path w="9865994" h="2657475">
                  <a:moveTo>
                    <a:pt x="9477388" y="9524"/>
                  </a:moveTo>
                  <a:lnTo>
                    <a:pt x="9467863" y="9524"/>
                  </a:lnTo>
                  <a:lnTo>
                    <a:pt x="9467863" y="0"/>
                  </a:lnTo>
                  <a:lnTo>
                    <a:pt x="9477388" y="0"/>
                  </a:lnTo>
                  <a:lnTo>
                    <a:pt x="9477388" y="9524"/>
                  </a:lnTo>
                  <a:close/>
                </a:path>
                <a:path w="9865994" h="2657475">
                  <a:moveTo>
                    <a:pt x="9496438" y="9524"/>
                  </a:moveTo>
                  <a:lnTo>
                    <a:pt x="9486913" y="9524"/>
                  </a:lnTo>
                  <a:lnTo>
                    <a:pt x="9486913" y="0"/>
                  </a:lnTo>
                  <a:lnTo>
                    <a:pt x="9496438" y="0"/>
                  </a:lnTo>
                  <a:lnTo>
                    <a:pt x="9496438" y="9524"/>
                  </a:lnTo>
                  <a:close/>
                </a:path>
                <a:path w="9865994" h="2657475">
                  <a:moveTo>
                    <a:pt x="9515488" y="9524"/>
                  </a:moveTo>
                  <a:lnTo>
                    <a:pt x="9505963" y="9524"/>
                  </a:lnTo>
                  <a:lnTo>
                    <a:pt x="9505963" y="0"/>
                  </a:lnTo>
                  <a:lnTo>
                    <a:pt x="9515488" y="0"/>
                  </a:lnTo>
                  <a:lnTo>
                    <a:pt x="9515488" y="9524"/>
                  </a:lnTo>
                  <a:close/>
                </a:path>
                <a:path w="9865994" h="2657475">
                  <a:moveTo>
                    <a:pt x="9534538" y="9524"/>
                  </a:moveTo>
                  <a:lnTo>
                    <a:pt x="9525013" y="9524"/>
                  </a:lnTo>
                  <a:lnTo>
                    <a:pt x="9525013" y="0"/>
                  </a:lnTo>
                  <a:lnTo>
                    <a:pt x="9534538" y="0"/>
                  </a:lnTo>
                  <a:lnTo>
                    <a:pt x="9534538" y="9524"/>
                  </a:lnTo>
                  <a:close/>
                </a:path>
                <a:path w="9865994" h="2657475">
                  <a:moveTo>
                    <a:pt x="9553588" y="9524"/>
                  </a:moveTo>
                  <a:lnTo>
                    <a:pt x="9544063" y="9524"/>
                  </a:lnTo>
                  <a:lnTo>
                    <a:pt x="9544063" y="0"/>
                  </a:lnTo>
                  <a:lnTo>
                    <a:pt x="9553588" y="0"/>
                  </a:lnTo>
                  <a:lnTo>
                    <a:pt x="9553588" y="9524"/>
                  </a:lnTo>
                  <a:close/>
                </a:path>
                <a:path w="9865994" h="2657475">
                  <a:moveTo>
                    <a:pt x="9572638" y="9524"/>
                  </a:moveTo>
                  <a:lnTo>
                    <a:pt x="9563113" y="9524"/>
                  </a:lnTo>
                  <a:lnTo>
                    <a:pt x="9563113" y="0"/>
                  </a:lnTo>
                  <a:lnTo>
                    <a:pt x="9572638" y="0"/>
                  </a:lnTo>
                  <a:lnTo>
                    <a:pt x="9572638" y="9524"/>
                  </a:lnTo>
                  <a:close/>
                </a:path>
                <a:path w="9865994" h="2657475">
                  <a:moveTo>
                    <a:pt x="9591373" y="9775"/>
                  </a:moveTo>
                  <a:lnTo>
                    <a:pt x="9588284" y="9643"/>
                  </a:lnTo>
                  <a:lnTo>
                    <a:pt x="9585193" y="9564"/>
                  </a:lnTo>
                  <a:lnTo>
                    <a:pt x="9582101" y="9536"/>
                  </a:lnTo>
                  <a:lnTo>
                    <a:pt x="9582185" y="197"/>
                  </a:lnTo>
                  <a:lnTo>
                    <a:pt x="9591749" y="954"/>
                  </a:lnTo>
                  <a:lnTo>
                    <a:pt x="9591373" y="9775"/>
                  </a:lnTo>
                  <a:close/>
                </a:path>
                <a:path w="9865994" h="2657475">
                  <a:moveTo>
                    <a:pt x="9609786" y="11177"/>
                  </a:moveTo>
                  <a:lnTo>
                    <a:pt x="9606729" y="10841"/>
                  </a:lnTo>
                  <a:lnTo>
                    <a:pt x="9603668" y="10557"/>
                  </a:lnTo>
                  <a:lnTo>
                    <a:pt x="9600603" y="10323"/>
                  </a:lnTo>
                  <a:lnTo>
                    <a:pt x="9601260" y="1707"/>
                  </a:lnTo>
                  <a:lnTo>
                    <a:pt x="9610744" y="2457"/>
                  </a:lnTo>
                  <a:lnTo>
                    <a:pt x="9609786" y="11177"/>
                  </a:lnTo>
                  <a:close/>
                </a:path>
                <a:path w="9865994" h="2657475">
                  <a:moveTo>
                    <a:pt x="9627978" y="13792"/>
                  </a:moveTo>
                  <a:lnTo>
                    <a:pt x="9624966" y="13256"/>
                  </a:lnTo>
                  <a:lnTo>
                    <a:pt x="9621944" y="12770"/>
                  </a:lnTo>
                  <a:lnTo>
                    <a:pt x="9618913" y="12334"/>
                  </a:lnTo>
                  <a:lnTo>
                    <a:pt x="9620225" y="3208"/>
                  </a:lnTo>
                  <a:lnTo>
                    <a:pt x="9624664" y="3559"/>
                  </a:lnTo>
                  <a:lnTo>
                    <a:pt x="9629587" y="4745"/>
                  </a:lnTo>
                  <a:lnTo>
                    <a:pt x="9627978" y="13792"/>
                  </a:lnTo>
                  <a:close/>
                </a:path>
                <a:path w="9865994" h="2657475">
                  <a:moveTo>
                    <a:pt x="9646008" y="17624"/>
                  </a:moveTo>
                  <a:lnTo>
                    <a:pt x="9643018" y="16883"/>
                  </a:lnTo>
                  <a:lnTo>
                    <a:pt x="9640017" y="16193"/>
                  </a:lnTo>
                  <a:lnTo>
                    <a:pt x="9637005" y="15553"/>
                  </a:lnTo>
                  <a:lnTo>
                    <a:pt x="9638828" y="6971"/>
                  </a:lnTo>
                  <a:lnTo>
                    <a:pt x="9648093" y="9202"/>
                  </a:lnTo>
                  <a:lnTo>
                    <a:pt x="9646008" y="17624"/>
                  </a:lnTo>
                  <a:close/>
                </a:path>
                <a:path w="9865994" h="2657475">
                  <a:moveTo>
                    <a:pt x="9663751" y="22653"/>
                  </a:moveTo>
                  <a:lnTo>
                    <a:pt x="9660824" y="21717"/>
                  </a:lnTo>
                  <a:lnTo>
                    <a:pt x="9657882" y="20830"/>
                  </a:lnTo>
                  <a:lnTo>
                    <a:pt x="9654926" y="19991"/>
                  </a:lnTo>
                  <a:lnTo>
                    <a:pt x="9657352" y="11432"/>
                  </a:lnTo>
                  <a:lnTo>
                    <a:pt x="9666626" y="13666"/>
                  </a:lnTo>
                  <a:lnTo>
                    <a:pt x="9663751" y="22653"/>
                  </a:lnTo>
                  <a:close/>
                </a:path>
                <a:path w="9865994" h="2657475">
                  <a:moveTo>
                    <a:pt x="9681099" y="28846"/>
                  </a:moveTo>
                  <a:lnTo>
                    <a:pt x="9678244" y="27718"/>
                  </a:lnTo>
                  <a:lnTo>
                    <a:pt x="9675371" y="26638"/>
                  </a:lnTo>
                  <a:lnTo>
                    <a:pt x="9672479" y="25606"/>
                  </a:lnTo>
                  <a:lnTo>
                    <a:pt x="9675519" y="17090"/>
                  </a:lnTo>
                  <a:lnTo>
                    <a:pt x="9684306" y="20730"/>
                  </a:lnTo>
                  <a:lnTo>
                    <a:pt x="9681099" y="28846"/>
                  </a:lnTo>
                  <a:close/>
                </a:path>
                <a:path w="9865994" h="2657475">
                  <a:moveTo>
                    <a:pt x="9697990" y="36180"/>
                  </a:moveTo>
                  <a:lnTo>
                    <a:pt x="9695216" y="34864"/>
                  </a:lnTo>
                  <a:lnTo>
                    <a:pt x="9692420" y="33594"/>
                  </a:lnTo>
                  <a:lnTo>
                    <a:pt x="9689605" y="32372"/>
                  </a:lnTo>
                  <a:lnTo>
                    <a:pt x="9693081" y="24365"/>
                  </a:lnTo>
                  <a:lnTo>
                    <a:pt x="9701868" y="28004"/>
                  </a:lnTo>
                  <a:lnTo>
                    <a:pt x="9697990" y="36180"/>
                  </a:lnTo>
                  <a:close/>
                </a:path>
                <a:path w="9865994" h="2657475">
                  <a:moveTo>
                    <a:pt x="9714367" y="44629"/>
                  </a:moveTo>
                  <a:lnTo>
                    <a:pt x="9711682" y="43128"/>
                  </a:lnTo>
                  <a:lnTo>
                    <a:pt x="9708975" y="41674"/>
                  </a:lnTo>
                  <a:lnTo>
                    <a:pt x="9706247" y="40266"/>
                  </a:lnTo>
                  <a:lnTo>
                    <a:pt x="9710580" y="31866"/>
                  </a:lnTo>
                  <a:lnTo>
                    <a:pt x="9718718" y="36845"/>
                  </a:lnTo>
                  <a:lnTo>
                    <a:pt x="9714367" y="44629"/>
                  </a:lnTo>
                  <a:close/>
                </a:path>
                <a:path w="9865994" h="2657475">
                  <a:moveTo>
                    <a:pt x="9730175" y="54170"/>
                  </a:moveTo>
                  <a:lnTo>
                    <a:pt x="9727594" y="52492"/>
                  </a:lnTo>
                  <a:lnTo>
                    <a:pt x="9724985" y="50857"/>
                  </a:lnTo>
                  <a:lnTo>
                    <a:pt x="9722347" y="49264"/>
                  </a:lnTo>
                  <a:lnTo>
                    <a:pt x="9726843" y="41815"/>
                  </a:lnTo>
                  <a:lnTo>
                    <a:pt x="9734973" y="46789"/>
                  </a:lnTo>
                  <a:lnTo>
                    <a:pt x="9730175" y="54170"/>
                  </a:lnTo>
                  <a:close/>
                </a:path>
                <a:path w="9865994" h="2657475">
                  <a:moveTo>
                    <a:pt x="9745239" y="64693"/>
                  </a:moveTo>
                  <a:lnTo>
                    <a:pt x="9742794" y="62861"/>
                  </a:lnTo>
                  <a:lnTo>
                    <a:pt x="9740314" y="61066"/>
                  </a:lnTo>
                  <a:lnTo>
                    <a:pt x="9737800" y="59310"/>
                  </a:lnTo>
                  <a:lnTo>
                    <a:pt x="9743081" y="51750"/>
                  </a:lnTo>
                  <a:lnTo>
                    <a:pt x="9747432" y="54411"/>
                  </a:lnTo>
                  <a:lnTo>
                    <a:pt x="9750793" y="57280"/>
                  </a:lnTo>
                  <a:lnTo>
                    <a:pt x="9745239" y="64693"/>
                  </a:lnTo>
                  <a:close/>
                </a:path>
                <a:path w="9865994" h="2657475">
                  <a:moveTo>
                    <a:pt x="9759601" y="76223"/>
                  </a:moveTo>
                  <a:lnTo>
                    <a:pt x="9757283" y="74231"/>
                  </a:lnTo>
                  <a:lnTo>
                    <a:pt x="9754918" y="72267"/>
                  </a:lnTo>
                  <a:lnTo>
                    <a:pt x="9752507" y="70331"/>
                  </a:lnTo>
                  <a:lnTo>
                    <a:pt x="9758029" y="63454"/>
                  </a:lnTo>
                  <a:lnTo>
                    <a:pt x="9765267" y="69630"/>
                  </a:lnTo>
                  <a:lnTo>
                    <a:pt x="9759601" y="76223"/>
                  </a:lnTo>
                  <a:close/>
                </a:path>
                <a:path w="9865994" h="2657475">
                  <a:moveTo>
                    <a:pt x="9773235" y="88755"/>
                  </a:moveTo>
                  <a:lnTo>
                    <a:pt x="9771026" y="86582"/>
                  </a:lnTo>
                  <a:lnTo>
                    <a:pt x="9768787" y="84453"/>
                  </a:lnTo>
                  <a:lnTo>
                    <a:pt x="9766516" y="82368"/>
                  </a:lnTo>
                  <a:lnTo>
                    <a:pt x="9772527" y="75825"/>
                  </a:lnTo>
                  <a:lnTo>
                    <a:pt x="9779826" y="82054"/>
                  </a:lnTo>
                  <a:lnTo>
                    <a:pt x="9773235" y="88755"/>
                  </a:lnTo>
                  <a:close/>
                </a:path>
                <a:path w="9865994" h="2657475">
                  <a:moveTo>
                    <a:pt x="9786022" y="102196"/>
                  </a:moveTo>
                  <a:lnTo>
                    <a:pt x="9783963" y="99882"/>
                  </a:lnTo>
                  <a:lnTo>
                    <a:pt x="9781872" y="97609"/>
                  </a:lnTo>
                  <a:lnTo>
                    <a:pt x="9779751" y="95379"/>
                  </a:lnTo>
                  <a:lnTo>
                    <a:pt x="9786357" y="89096"/>
                  </a:lnTo>
                  <a:lnTo>
                    <a:pt x="9792568" y="96374"/>
                  </a:lnTo>
                  <a:lnTo>
                    <a:pt x="9786022" y="102196"/>
                  </a:lnTo>
                  <a:close/>
                </a:path>
                <a:path w="9865994" h="2657475">
                  <a:moveTo>
                    <a:pt x="9797809" y="116379"/>
                  </a:moveTo>
                  <a:lnTo>
                    <a:pt x="9795926" y="113952"/>
                  </a:lnTo>
                  <a:lnTo>
                    <a:pt x="9794003" y="111558"/>
                  </a:lnTo>
                  <a:lnTo>
                    <a:pt x="9792041" y="109197"/>
                  </a:lnTo>
                  <a:lnTo>
                    <a:pt x="9798752" y="103621"/>
                  </a:lnTo>
                  <a:lnTo>
                    <a:pt x="9804926" y="110856"/>
                  </a:lnTo>
                  <a:lnTo>
                    <a:pt x="9797809" y="116379"/>
                  </a:lnTo>
                  <a:close/>
                </a:path>
                <a:path w="9865994" h="2657475">
                  <a:moveTo>
                    <a:pt x="9808579" y="131249"/>
                  </a:moveTo>
                  <a:lnTo>
                    <a:pt x="9806887" y="128742"/>
                  </a:lnTo>
                  <a:lnTo>
                    <a:pt x="9805117" y="126211"/>
                  </a:lnTo>
                  <a:lnTo>
                    <a:pt x="9803322" y="123729"/>
                  </a:lnTo>
                  <a:lnTo>
                    <a:pt x="9811090" y="118108"/>
                  </a:lnTo>
                  <a:lnTo>
                    <a:pt x="9816047" y="126211"/>
                  </a:lnTo>
                  <a:lnTo>
                    <a:pt x="9808579" y="131249"/>
                  </a:lnTo>
                  <a:close/>
                </a:path>
                <a:path w="9865994" h="2657475">
                  <a:moveTo>
                    <a:pt x="9818391" y="146891"/>
                  </a:moveTo>
                  <a:lnTo>
                    <a:pt x="9816843" y="144232"/>
                  </a:lnTo>
                  <a:lnTo>
                    <a:pt x="9815251" y="141597"/>
                  </a:lnTo>
                  <a:lnTo>
                    <a:pt x="9813615" y="138988"/>
                  </a:lnTo>
                  <a:lnTo>
                    <a:pt x="9821022" y="134343"/>
                  </a:lnTo>
                  <a:lnTo>
                    <a:pt x="9825994" y="142469"/>
                  </a:lnTo>
                  <a:lnTo>
                    <a:pt x="9818391" y="146891"/>
                  </a:lnTo>
                  <a:close/>
                </a:path>
                <a:path w="9865994" h="2657475">
                  <a:moveTo>
                    <a:pt x="9827119" y="163129"/>
                  </a:moveTo>
                  <a:lnTo>
                    <a:pt x="9825747" y="160360"/>
                  </a:lnTo>
                  <a:lnTo>
                    <a:pt x="9824338" y="157630"/>
                  </a:lnTo>
                  <a:lnTo>
                    <a:pt x="9822892" y="154941"/>
                  </a:lnTo>
                  <a:lnTo>
                    <a:pt x="9830967" y="150598"/>
                  </a:lnTo>
                  <a:lnTo>
                    <a:pt x="9834359" y="156141"/>
                  </a:lnTo>
                  <a:lnTo>
                    <a:pt x="9835528" y="158963"/>
                  </a:lnTo>
                  <a:lnTo>
                    <a:pt x="9827119" y="163129"/>
                  </a:lnTo>
                  <a:close/>
                </a:path>
                <a:path w="9865994" h="2657475">
                  <a:moveTo>
                    <a:pt x="9834739" y="179893"/>
                  </a:moveTo>
                  <a:lnTo>
                    <a:pt x="9833572" y="177080"/>
                  </a:lnTo>
                  <a:lnTo>
                    <a:pt x="9832349" y="174265"/>
                  </a:lnTo>
                  <a:lnTo>
                    <a:pt x="9831069" y="171449"/>
                  </a:lnTo>
                  <a:lnTo>
                    <a:pt x="9839174" y="167765"/>
                  </a:lnTo>
                  <a:lnTo>
                    <a:pt x="9842810" y="176545"/>
                  </a:lnTo>
                  <a:lnTo>
                    <a:pt x="9834739" y="179893"/>
                  </a:lnTo>
                  <a:close/>
                </a:path>
                <a:path w="9865994" h="2657475">
                  <a:moveTo>
                    <a:pt x="9841226" y="197132"/>
                  </a:moveTo>
                  <a:lnTo>
                    <a:pt x="9840206" y="194127"/>
                  </a:lnTo>
                  <a:lnTo>
                    <a:pt x="9839208" y="191335"/>
                  </a:lnTo>
                  <a:lnTo>
                    <a:pt x="9838126" y="188457"/>
                  </a:lnTo>
                  <a:lnTo>
                    <a:pt x="9846447" y="185325"/>
                  </a:lnTo>
                  <a:lnTo>
                    <a:pt x="9850093" y="194127"/>
                  </a:lnTo>
                  <a:lnTo>
                    <a:pt x="9841226" y="197132"/>
                  </a:lnTo>
                  <a:close/>
                </a:path>
                <a:path w="9865994" h="2657475">
                  <a:moveTo>
                    <a:pt x="9846554" y="214779"/>
                  </a:moveTo>
                  <a:lnTo>
                    <a:pt x="9845770" y="211830"/>
                  </a:lnTo>
                  <a:lnTo>
                    <a:pt x="9844931" y="208873"/>
                  </a:lnTo>
                  <a:lnTo>
                    <a:pt x="9844036" y="205906"/>
                  </a:lnTo>
                  <a:lnTo>
                    <a:pt x="9852843" y="203248"/>
                  </a:lnTo>
                  <a:lnTo>
                    <a:pt x="9855075" y="212513"/>
                  </a:lnTo>
                  <a:lnTo>
                    <a:pt x="9846554" y="214779"/>
                  </a:lnTo>
                  <a:close/>
                </a:path>
                <a:path w="9865994" h="2657475">
                  <a:moveTo>
                    <a:pt x="9850699" y="232772"/>
                  </a:moveTo>
                  <a:lnTo>
                    <a:pt x="9850106" y="229740"/>
                  </a:lnTo>
                  <a:lnTo>
                    <a:pt x="9849466" y="226728"/>
                  </a:lnTo>
                  <a:lnTo>
                    <a:pt x="9848777" y="223739"/>
                  </a:lnTo>
                  <a:lnTo>
                    <a:pt x="9857306" y="221775"/>
                  </a:lnTo>
                  <a:lnTo>
                    <a:pt x="9859538" y="231044"/>
                  </a:lnTo>
                  <a:lnTo>
                    <a:pt x="9850699" y="232772"/>
                  </a:lnTo>
                  <a:close/>
                </a:path>
                <a:path w="9865994" h="2657475">
                  <a:moveTo>
                    <a:pt x="9853619" y="250897"/>
                  </a:moveTo>
                  <a:lnTo>
                    <a:pt x="9853232" y="247856"/>
                  </a:lnTo>
                  <a:lnTo>
                    <a:pt x="9852796" y="244824"/>
                  </a:lnTo>
                  <a:lnTo>
                    <a:pt x="9852308" y="241801"/>
                  </a:lnTo>
                  <a:lnTo>
                    <a:pt x="9861762" y="240278"/>
                  </a:lnTo>
                  <a:lnTo>
                    <a:pt x="9861883" y="240779"/>
                  </a:lnTo>
                  <a:lnTo>
                    <a:pt x="9862594" y="249756"/>
                  </a:lnTo>
                  <a:lnTo>
                    <a:pt x="9853619" y="250897"/>
                  </a:lnTo>
                  <a:close/>
                </a:path>
                <a:path w="9865994" h="2657475">
                  <a:moveTo>
                    <a:pt x="9855334" y="269261"/>
                  </a:moveTo>
                  <a:lnTo>
                    <a:pt x="9855150" y="266196"/>
                  </a:lnTo>
                  <a:lnTo>
                    <a:pt x="9854915" y="263126"/>
                  </a:lnTo>
                  <a:lnTo>
                    <a:pt x="9854628" y="260051"/>
                  </a:lnTo>
                  <a:lnTo>
                    <a:pt x="9863344" y="259238"/>
                  </a:lnTo>
                  <a:lnTo>
                    <a:pt x="9864096" y="268736"/>
                  </a:lnTo>
                  <a:lnTo>
                    <a:pt x="9855334" y="269261"/>
                  </a:lnTo>
                  <a:close/>
                </a:path>
                <a:path w="9865994" h="2657475">
                  <a:moveTo>
                    <a:pt x="9865443" y="287850"/>
                  </a:moveTo>
                  <a:lnTo>
                    <a:pt x="9855826" y="287850"/>
                  </a:lnTo>
                  <a:lnTo>
                    <a:pt x="9855731" y="278511"/>
                  </a:lnTo>
                  <a:lnTo>
                    <a:pt x="9864851" y="278272"/>
                  </a:lnTo>
                  <a:lnTo>
                    <a:pt x="9865443" y="285749"/>
                  </a:lnTo>
                  <a:lnTo>
                    <a:pt x="9865443" y="287850"/>
                  </a:lnTo>
                  <a:close/>
                </a:path>
                <a:path w="9865994" h="2657475">
                  <a:moveTo>
                    <a:pt x="9865443" y="306900"/>
                  </a:moveTo>
                  <a:lnTo>
                    <a:pt x="9855826" y="306900"/>
                  </a:lnTo>
                  <a:lnTo>
                    <a:pt x="9855826" y="297375"/>
                  </a:lnTo>
                  <a:lnTo>
                    <a:pt x="9865443" y="297375"/>
                  </a:lnTo>
                  <a:lnTo>
                    <a:pt x="9865443" y="306900"/>
                  </a:lnTo>
                  <a:close/>
                </a:path>
                <a:path w="9865994" h="2657475">
                  <a:moveTo>
                    <a:pt x="9865443" y="325950"/>
                  </a:moveTo>
                  <a:lnTo>
                    <a:pt x="9855826" y="325950"/>
                  </a:lnTo>
                  <a:lnTo>
                    <a:pt x="9855826" y="316425"/>
                  </a:lnTo>
                  <a:lnTo>
                    <a:pt x="9865443" y="316425"/>
                  </a:lnTo>
                  <a:lnTo>
                    <a:pt x="9865443" y="325950"/>
                  </a:lnTo>
                  <a:close/>
                </a:path>
                <a:path w="9865994" h="2657475">
                  <a:moveTo>
                    <a:pt x="9865443" y="345000"/>
                  </a:moveTo>
                  <a:lnTo>
                    <a:pt x="9855826" y="345000"/>
                  </a:lnTo>
                  <a:lnTo>
                    <a:pt x="9855826" y="335475"/>
                  </a:lnTo>
                  <a:lnTo>
                    <a:pt x="9865443" y="335475"/>
                  </a:lnTo>
                  <a:lnTo>
                    <a:pt x="9865443" y="345000"/>
                  </a:lnTo>
                  <a:close/>
                </a:path>
                <a:path w="9865994" h="2657475">
                  <a:moveTo>
                    <a:pt x="9865443" y="364050"/>
                  </a:moveTo>
                  <a:lnTo>
                    <a:pt x="9855826" y="364050"/>
                  </a:lnTo>
                  <a:lnTo>
                    <a:pt x="9855826" y="354525"/>
                  </a:lnTo>
                  <a:lnTo>
                    <a:pt x="9865443" y="354525"/>
                  </a:lnTo>
                  <a:lnTo>
                    <a:pt x="9865443" y="364050"/>
                  </a:lnTo>
                  <a:close/>
                </a:path>
                <a:path w="9865994" h="2657475">
                  <a:moveTo>
                    <a:pt x="9865443" y="383100"/>
                  </a:moveTo>
                  <a:lnTo>
                    <a:pt x="9855826" y="383100"/>
                  </a:lnTo>
                  <a:lnTo>
                    <a:pt x="9855826" y="373575"/>
                  </a:lnTo>
                  <a:lnTo>
                    <a:pt x="9865443" y="373575"/>
                  </a:lnTo>
                  <a:lnTo>
                    <a:pt x="9865443" y="383100"/>
                  </a:lnTo>
                  <a:close/>
                </a:path>
                <a:path w="9865994" h="2657475">
                  <a:moveTo>
                    <a:pt x="9865443" y="402150"/>
                  </a:moveTo>
                  <a:lnTo>
                    <a:pt x="9855826" y="402150"/>
                  </a:lnTo>
                  <a:lnTo>
                    <a:pt x="9855826" y="392625"/>
                  </a:lnTo>
                  <a:lnTo>
                    <a:pt x="9865443" y="392625"/>
                  </a:lnTo>
                  <a:lnTo>
                    <a:pt x="9865443" y="402150"/>
                  </a:lnTo>
                  <a:close/>
                </a:path>
                <a:path w="9865994" h="2657475">
                  <a:moveTo>
                    <a:pt x="9865443" y="421200"/>
                  </a:moveTo>
                  <a:lnTo>
                    <a:pt x="9855826" y="421200"/>
                  </a:lnTo>
                  <a:lnTo>
                    <a:pt x="9855826" y="411675"/>
                  </a:lnTo>
                  <a:lnTo>
                    <a:pt x="9865443" y="411675"/>
                  </a:lnTo>
                  <a:lnTo>
                    <a:pt x="9865443" y="421200"/>
                  </a:lnTo>
                  <a:close/>
                </a:path>
                <a:path w="9865994" h="2657475">
                  <a:moveTo>
                    <a:pt x="9865443" y="440250"/>
                  </a:moveTo>
                  <a:lnTo>
                    <a:pt x="9855826" y="440250"/>
                  </a:lnTo>
                  <a:lnTo>
                    <a:pt x="9855826" y="430725"/>
                  </a:lnTo>
                  <a:lnTo>
                    <a:pt x="9865443" y="430725"/>
                  </a:lnTo>
                  <a:lnTo>
                    <a:pt x="9865443" y="440250"/>
                  </a:lnTo>
                  <a:close/>
                </a:path>
                <a:path w="9865994" h="2657475">
                  <a:moveTo>
                    <a:pt x="9865443" y="459300"/>
                  </a:moveTo>
                  <a:lnTo>
                    <a:pt x="9855826" y="459300"/>
                  </a:lnTo>
                  <a:lnTo>
                    <a:pt x="9855826" y="449775"/>
                  </a:lnTo>
                  <a:lnTo>
                    <a:pt x="9865443" y="449775"/>
                  </a:lnTo>
                  <a:lnTo>
                    <a:pt x="9865443" y="459300"/>
                  </a:lnTo>
                  <a:close/>
                </a:path>
                <a:path w="9865994" h="2657475">
                  <a:moveTo>
                    <a:pt x="9865443" y="478350"/>
                  </a:moveTo>
                  <a:lnTo>
                    <a:pt x="9855826" y="478350"/>
                  </a:lnTo>
                  <a:lnTo>
                    <a:pt x="9855826" y="468825"/>
                  </a:lnTo>
                  <a:lnTo>
                    <a:pt x="9865443" y="468825"/>
                  </a:lnTo>
                  <a:lnTo>
                    <a:pt x="9865443" y="478350"/>
                  </a:lnTo>
                  <a:close/>
                </a:path>
                <a:path w="9865994" h="2657475">
                  <a:moveTo>
                    <a:pt x="9865443" y="497400"/>
                  </a:moveTo>
                  <a:lnTo>
                    <a:pt x="9855826" y="497400"/>
                  </a:lnTo>
                  <a:lnTo>
                    <a:pt x="9855826" y="487875"/>
                  </a:lnTo>
                  <a:lnTo>
                    <a:pt x="9865443" y="487875"/>
                  </a:lnTo>
                  <a:lnTo>
                    <a:pt x="9865443" y="497400"/>
                  </a:lnTo>
                  <a:close/>
                </a:path>
                <a:path w="9865994" h="2657475">
                  <a:moveTo>
                    <a:pt x="9865443" y="516450"/>
                  </a:moveTo>
                  <a:lnTo>
                    <a:pt x="9855826" y="516450"/>
                  </a:lnTo>
                  <a:lnTo>
                    <a:pt x="9855826" y="506925"/>
                  </a:lnTo>
                  <a:lnTo>
                    <a:pt x="9865443" y="506925"/>
                  </a:lnTo>
                  <a:lnTo>
                    <a:pt x="9865443" y="516450"/>
                  </a:lnTo>
                  <a:close/>
                </a:path>
                <a:path w="9865994" h="2657475">
                  <a:moveTo>
                    <a:pt x="9865443" y="535500"/>
                  </a:moveTo>
                  <a:lnTo>
                    <a:pt x="9855826" y="535500"/>
                  </a:lnTo>
                  <a:lnTo>
                    <a:pt x="9855826" y="525975"/>
                  </a:lnTo>
                  <a:lnTo>
                    <a:pt x="9865443" y="525975"/>
                  </a:lnTo>
                  <a:lnTo>
                    <a:pt x="9865443" y="535500"/>
                  </a:lnTo>
                  <a:close/>
                </a:path>
                <a:path w="9865994" h="2657475">
                  <a:moveTo>
                    <a:pt x="9865443" y="554550"/>
                  </a:moveTo>
                  <a:lnTo>
                    <a:pt x="9855826" y="554550"/>
                  </a:lnTo>
                  <a:lnTo>
                    <a:pt x="9855826" y="545025"/>
                  </a:lnTo>
                  <a:lnTo>
                    <a:pt x="9865443" y="545025"/>
                  </a:lnTo>
                  <a:lnTo>
                    <a:pt x="9865443" y="554550"/>
                  </a:lnTo>
                  <a:close/>
                </a:path>
                <a:path w="9865994" h="2657475">
                  <a:moveTo>
                    <a:pt x="9865443" y="573600"/>
                  </a:moveTo>
                  <a:lnTo>
                    <a:pt x="9855826" y="573600"/>
                  </a:lnTo>
                  <a:lnTo>
                    <a:pt x="9855826" y="564075"/>
                  </a:lnTo>
                  <a:lnTo>
                    <a:pt x="9865443" y="564075"/>
                  </a:lnTo>
                  <a:lnTo>
                    <a:pt x="9865443" y="573600"/>
                  </a:lnTo>
                  <a:close/>
                </a:path>
                <a:path w="9865994" h="2657475">
                  <a:moveTo>
                    <a:pt x="9865443" y="592650"/>
                  </a:moveTo>
                  <a:lnTo>
                    <a:pt x="9855826" y="592650"/>
                  </a:lnTo>
                  <a:lnTo>
                    <a:pt x="9855826" y="583125"/>
                  </a:lnTo>
                  <a:lnTo>
                    <a:pt x="9865443" y="583125"/>
                  </a:lnTo>
                  <a:lnTo>
                    <a:pt x="9865443" y="592650"/>
                  </a:lnTo>
                  <a:close/>
                </a:path>
                <a:path w="9865994" h="2657475">
                  <a:moveTo>
                    <a:pt x="9865443" y="611700"/>
                  </a:moveTo>
                  <a:lnTo>
                    <a:pt x="9855826" y="611700"/>
                  </a:lnTo>
                  <a:lnTo>
                    <a:pt x="9855826" y="602175"/>
                  </a:lnTo>
                  <a:lnTo>
                    <a:pt x="9865443" y="602175"/>
                  </a:lnTo>
                  <a:lnTo>
                    <a:pt x="9865443" y="611700"/>
                  </a:lnTo>
                  <a:close/>
                </a:path>
                <a:path w="9865994" h="2657475">
                  <a:moveTo>
                    <a:pt x="9865443" y="630750"/>
                  </a:moveTo>
                  <a:lnTo>
                    <a:pt x="9855826" y="630750"/>
                  </a:lnTo>
                  <a:lnTo>
                    <a:pt x="9855826" y="621225"/>
                  </a:lnTo>
                  <a:lnTo>
                    <a:pt x="9865443" y="621225"/>
                  </a:lnTo>
                  <a:lnTo>
                    <a:pt x="9865443" y="630750"/>
                  </a:lnTo>
                  <a:close/>
                </a:path>
                <a:path w="9865994" h="2657475">
                  <a:moveTo>
                    <a:pt x="9865443" y="649800"/>
                  </a:moveTo>
                  <a:lnTo>
                    <a:pt x="9855826" y="649800"/>
                  </a:lnTo>
                  <a:lnTo>
                    <a:pt x="9855826" y="640275"/>
                  </a:lnTo>
                  <a:lnTo>
                    <a:pt x="9865443" y="640275"/>
                  </a:lnTo>
                  <a:lnTo>
                    <a:pt x="9865443" y="649800"/>
                  </a:lnTo>
                  <a:close/>
                </a:path>
                <a:path w="9865994" h="2657475">
                  <a:moveTo>
                    <a:pt x="9865443" y="668850"/>
                  </a:moveTo>
                  <a:lnTo>
                    <a:pt x="9855826" y="668850"/>
                  </a:lnTo>
                  <a:lnTo>
                    <a:pt x="9855826" y="659325"/>
                  </a:lnTo>
                  <a:lnTo>
                    <a:pt x="9865443" y="659325"/>
                  </a:lnTo>
                  <a:lnTo>
                    <a:pt x="9865443" y="668850"/>
                  </a:lnTo>
                  <a:close/>
                </a:path>
                <a:path w="9865994" h="2657475">
                  <a:moveTo>
                    <a:pt x="9865443" y="687900"/>
                  </a:moveTo>
                  <a:lnTo>
                    <a:pt x="9855826" y="687900"/>
                  </a:lnTo>
                  <a:lnTo>
                    <a:pt x="9855826" y="678375"/>
                  </a:lnTo>
                  <a:lnTo>
                    <a:pt x="9865443" y="678375"/>
                  </a:lnTo>
                  <a:lnTo>
                    <a:pt x="9865443" y="687900"/>
                  </a:lnTo>
                  <a:close/>
                </a:path>
                <a:path w="9865994" h="2657475">
                  <a:moveTo>
                    <a:pt x="9865443" y="706950"/>
                  </a:moveTo>
                  <a:lnTo>
                    <a:pt x="9855826" y="706950"/>
                  </a:lnTo>
                  <a:lnTo>
                    <a:pt x="9855826" y="697425"/>
                  </a:lnTo>
                  <a:lnTo>
                    <a:pt x="9865443" y="697425"/>
                  </a:lnTo>
                  <a:lnTo>
                    <a:pt x="9865443" y="706950"/>
                  </a:lnTo>
                  <a:close/>
                </a:path>
                <a:path w="9865994" h="2657475">
                  <a:moveTo>
                    <a:pt x="9865443" y="726000"/>
                  </a:moveTo>
                  <a:lnTo>
                    <a:pt x="9855826" y="726000"/>
                  </a:lnTo>
                  <a:lnTo>
                    <a:pt x="9855826" y="716475"/>
                  </a:lnTo>
                  <a:lnTo>
                    <a:pt x="9865443" y="716475"/>
                  </a:lnTo>
                  <a:lnTo>
                    <a:pt x="9865443" y="726000"/>
                  </a:lnTo>
                  <a:close/>
                </a:path>
                <a:path w="9865994" h="2657475">
                  <a:moveTo>
                    <a:pt x="9865443" y="745050"/>
                  </a:moveTo>
                  <a:lnTo>
                    <a:pt x="9855826" y="745050"/>
                  </a:lnTo>
                  <a:lnTo>
                    <a:pt x="9855826" y="735525"/>
                  </a:lnTo>
                  <a:lnTo>
                    <a:pt x="9865443" y="735525"/>
                  </a:lnTo>
                  <a:lnTo>
                    <a:pt x="9865443" y="745050"/>
                  </a:lnTo>
                  <a:close/>
                </a:path>
                <a:path w="9865994" h="2657475">
                  <a:moveTo>
                    <a:pt x="9865443" y="764100"/>
                  </a:moveTo>
                  <a:lnTo>
                    <a:pt x="9855826" y="764100"/>
                  </a:lnTo>
                  <a:lnTo>
                    <a:pt x="9855826" y="754575"/>
                  </a:lnTo>
                  <a:lnTo>
                    <a:pt x="9865443" y="754575"/>
                  </a:lnTo>
                  <a:lnTo>
                    <a:pt x="9865443" y="764100"/>
                  </a:lnTo>
                  <a:close/>
                </a:path>
                <a:path w="9865994" h="2657475">
                  <a:moveTo>
                    <a:pt x="9865443" y="783150"/>
                  </a:moveTo>
                  <a:lnTo>
                    <a:pt x="9855826" y="783150"/>
                  </a:lnTo>
                  <a:lnTo>
                    <a:pt x="9855826" y="773625"/>
                  </a:lnTo>
                  <a:lnTo>
                    <a:pt x="9865443" y="773625"/>
                  </a:lnTo>
                  <a:lnTo>
                    <a:pt x="9865443" y="783150"/>
                  </a:lnTo>
                  <a:close/>
                </a:path>
                <a:path w="9865994" h="2657475">
                  <a:moveTo>
                    <a:pt x="9865443" y="802200"/>
                  </a:moveTo>
                  <a:lnTo>
                    <a:pt x="9855826" y="802200"/>
                  </a:lnTo>
                  <a:lnTo>
                    <a:pt x="9855826" y="792675"/>
                  </a:lnTo>
                  <a:lnTo>
                    <a:pt x="9865443" y="792675"/>
                  </a:lnTo>
                  <a:lnTo>
                    <a:pt x="9865443" y="802200"/>
                  </a:lnTo>
                  <a:close/>
                </a:path>
                <a:path w="9865994" h="2657475">
                  <a:moveTo>
                    <a:pt x="9865443" y="821250"/>
                  </a:moveTo>
                  <a:lnTo>
                    <a:pt x="9855826" y="821250"/>
                  </a:lnTo>
                  <a:lnTo>
                    <a:pt x="9855826" y="811725"/>
                  </a:lnTo>
                  <a:lnTo>
                    <a:pt x="9865443" y="811725"/>
                  </a:lnTo>
                  <a:lnTo>
                    <a:pt x="9865443" y="821250"/>
                  </a:lnTo>
                  <a:close/>
                </a:path>
                <a:path w="9865994" h="2657475">
                  <a:moveTo>
                    <a:pt x="9865443" y="840300"/>
                  </a:moveTo>
                  <a:lnTo>
                    <a:pt x="9855826" y="840300"/>
                  </a:lnTo>
                  <a:lnTo>
                    <a:pt x="9855826" y="830775"/>
                  </a:lnTo>
                  <a:lnTo>
                    <a:pt x="9865443" y="830775"/>
                  </a:lnTo>
                  <a:lnTo>
                    <a:pt x="9865443" y="840300"/>
                  </a:lnTo>
                  <a:close/>
                </a:path>
                <a:path w="9865994" h="2657475">
                  <a:moveTo>
                    <a:pt x="9865443" y="859350"/>
                  </a:moveTo>
                  <a:lnTo>
                    <a:pt x="9855826" y="859350"/>
                  </a:lnTo>
                  <a:lnTo>
                    <a:pt x="9855826" y="849825"/>
                  </a:lnTo>
                  <a:lnTo>
                    <a:pt x="9865443" y="849825"/>
                  </a:lnTo>
                  <a:lnTo>
                    <a:pt x="9865443" y="859350"/>
                  </a:lnTo>
                  <a:close/>
                </a:path>
                <a:path w="9865994" h="2657475">
                  <a:moveTo>
                    <a:pt x="9865443" y="878400"/>
                  </a:moveTo>
                  <a:lnTo>
                    <a:pt x="9855826" y="878400"/>
                  </a:lnTo>
                  <a:lnTo>
                    <a:pt x="9855826" y="868875"/>
                  </a:lnTo>
                  <a:lnTo>
                    <a:pt x="9865443" y="868875"/>
                  </a:lnTo>
                  <a:lnTo>
                    <a:pt x="9865443" y="878400"/>
                  </a:lnTo>
                  <a:close/>
                </a:path>
                <a:path w="9865994" h="2657475">
                  <a:moveTo>
                    <a:pt x="9865443" y="897450"/>
                  </a:moveTo>
                  <a:lnTo>
                    <a:pt x="9855826" y="897450"/>
                  </a:lnTo>
                  <a:lnTo>
                    <a:pt x="9855826" y="887925"/>
                  </a:lnTo>
                  <a:lnTo>
                    <a:pt x="9865443" y="887925"/>
                  </a:lnTo>
                  <a:lnTo>
                    <a:pt x="9865443" y="897450"/>
                  </a:lnTo>
                  <a:close/>
                </a:path>
                <a:path w="9865994" h="2657475">
                  <a:moveTo>
                    <a:pt x="9865443" y="916500"/>
                  </a:moveTo>
                  <a:lnTo>
                    <a:pt x="9855826" y="916500"/>
                  </a:lnTo>
                  <a:lnTo>
                    <a:pt x="9855826" y="906975"/>
                  </a:lnTo>
                  <a:lnTo>
                    <a:pt x="9865443" y="906975"/>
                  </a:lnTo>
                  <a:lnTo>
                    <a:pt x="9865443" y="916500"/>
                  </a:lnTo>
                  <a:close/>
                </a:path>
                <a:path w="9865994" h="2657475">
                  <a:moveTo>
                    <a:pt x="9865443" y="935550"/>
                  </a:moveTo>
                  <a:lnTo>
                    <a:pt x="9855826" y="935550"/>
                  </a:lnTo>
                  <a:lnTo>
                    <a:pt x="9855826" y="926025"/>
                  </a:lnTo>
                  <a:lnTo>
                    <a:pt x="9865443" y="926025"/>
                  </a:lnTo>
                  <a:lnTo>
                    <a:pt x="9865443" y="935550"/>
                  </a:lnTo>
                  <a:close/>
                </a:path>
                <a:path w="9865994" h="2657475">
                  <a:moveTo>
                    <a:pt x="9865443" y="954600"/>
                  </a:moveTo>
                  <a:lnTo>
                    <a:pt x="9855826" y="954600"/>
                  </a:lnTo>
                  <a:lnTo>
                    <a:pt x="9855826" y="945075"/>
                  </a:lnTo>
                  <a:lnTo>
                    <a:pt x="9865443" y="945075"/>
                  </a:lnTo>
                  <a:lnTo>
                    <a:pt x="9865443" y="954600"/>
                  </a:lnTo>
                  <a:close/>
                </a:path>
                <a:path w="9865994" h="2657475">
                  <a:moveTo>
                    <a:pt x="9865443" y="973650"/>
                  </a:moveTo>
                  <a:lnTo>
                    <a:pt x="9855826" y="973650"/>
                  </a:lnTo>
                  <a:lnTo>
                    <a:pt x="9855826" y="964125"/>
                  </a:lnTo>
                  <a:lnTo>
                    <a:pt x="9865443" y="964125"/>
                  </a:lnTo>
                  <a:lnTo>
                    <a:pt x="9865443" y="973650"/>
                  </a:lnTo>
                  <a:close/>
                </a:path>
                <a:path w="9865994" h="2657475">
                  <a:moveTo>
                    <a:pt x="9865443" y="992700"/>
                  </a:moveTo>
                  <a:lnTo>
                    <a:pt x="9855826" y="992700"/>
                  </a:lnTo>
                  <a:lnTo>
                    <a:pt x="9855826" y="983175"/>
                  </a:lnTo>
                  <a:lnTo>
                    <a:pt x="9865443" y="983175"/>
                  </a:lnTo>
                  <a:lnTo>
                    <a:pt x="9865443" y="992700"/>
                  </a:lnTo>
                  <a:close/>
                </a:path>
                <a:path w="9865994" h="2657475">
                  <a:moveTo>
                    <a:pt x="9865443" y="1011750"/>
                  </a:moveTo>
                  <a:lnTo>
                    <a:pt x="9855826" y="1011750"/>
                  </a:lnTo>
                  <a:lnTo>
                    <a:pt x="9855826" y="1002225"/>
                  </a:lnTo>
                  <a:lnTo>
                    <a:pt x="9865443" y="1002225"/>
                  </a:lnTo>
                  <a:lnTo>
                    <a:pt x="9865443" y="1011750"/>
                  </a:lnTo>
                  <a:close/>
                </a:path>
                <a:path w="9865994" h="2657475">
                  <a:moveTo>
                    <a:pt x="9865443" y="1030800"/>
                  </a:moveTo>
                  <a:lnTo>
                    <a:pt x="9855826" y="1030800"/>
                  </a:lnTo>
                  <a:lnTo>
                    <a:pt x="9855826" y="1021275"/>
                  </a:lnTo>
                  <a:lnTo>
                    <a:pt x="9865443" y="1021275"/>
                  </a:lnTo>
                  <a:lnTo>
                    <a:pt x="9865443" y="1030800"/>
                  </a:lnTo>
                  <a:close/>
                </a:path>
                <a:path w="9865994" h="2657475">
                  <a:moveTo>
                    <a:pt x="9865443" y="1049850"/>
                  </a:moveTo>
                  <a:lnTo>
                    <a:pt x="9855826" y="1049850"/>
                  </a:lnTo>
                  <a:lnTo>
                    <a:pt x="9855826" y="1040325"/>
                  </a:lnTo>
                  <a:lnTo>
                    <a:pt x="9865443" y="1040325"/>
                  </a:lnTo>
                  <a:lnTo>
                    <a:pt x="9865443" y="1049850"/>
                  </a:lnTo>
                  <a:close/>
                </a:path>
                <a:path w="9865994" h="2657475">
                  <a:moveTo>
                    <a:pt x="9865443" y="1068900"/>
                  </a:moveTo>
                  <a:lnTo>
                    <a:pt x="9855826" y="1068900"/>
                  </a:lnTo>
                  <a:lnTo>
                    <a:pt x="9855826" y="1059375"/>
                  </a:lnTo>
                  <a:lnTo>
                    <a:pt x="9865443" y="1059375"/>
                  </a:lnTo>
                  <a:lnTo>
                    <a:pt x="9865443" y="1068900"/>
                  </a:lnTo>
                  <a:close/>
                </a:path>
                <a:path w="9865994" h="2657475">
                  <a:moveTo>
                    <a:pt x="9865443" y="1087950"/>
                  </a:moveTo>
                  <a:lnTo>
                    <a:pt x="9855826" y="1087950"/>
                  </a:lnTo>
                  <a:lnTo>
                    <a:pt x="9855826" y="1078425"/>
                  </a:lnTo>
                  <a:lnTo>
                    <a:pt x="9865443" y="1078425"/>
                  </a:lnTo>
                  <a:lnTo>
                    <a:pt x="9865443" y="1087950"/>
                  </a:lnTo>
                  <a:close/>
                </a:path>
                <a:path w="9865994" h="2657475">
                  <a:moveTo>
                    <a:pt x="9865443" y="1107000"/>
                  </a:moveTo>
                  <a:lnTo>
                    <a:pt x="9855826" y="1107000"/>
                  </a:lnTo>
                  <a:lnTo>
                    <a:pt x="9855826" y="1097475"/>
                  </a:lnTo>
                  <a:lnTo>
                    <a:pt x="9865443" y="1097475"/>
                  </a:lnTo>
                  <a:lnTo>
                    <a:pt x="9865443" y="1107000"/>
                  </a:lnTo>
                  <a:close/>
                </a:path>
                <a:path w="9865994" h="2657475">
                  <a:moveTo>
                    <a:pt x="9865443" y="1126050"/>
                  </a:moveTo>
                  <a:lnTo>
                    <a:pt x="9855826" y="1126050"/>
                  </a:lnTo>
                  <a:lnTo>
                    <a:pt x="9855826" y="1116525"/>
                  </a:lnTo>
                  <a:lnTo>
                    <a:pt x="9865443" y="1116525"/>
                  </a:lnTo>
                  <a:lnTo>
                    <a:pt x="9865443" y="1126050"/>
                  </a:lnTo>
                  <a:close/>
                </a:path>
                <a:path w="9865994" h="2657475">
                  <a:moveTo>
                    <a:pt x="9865443" y="1145100"/>
                  </a:moveTo>
                  <a:lnTo>
                    <a:pt x="9855826" y="1145100"/>
                  </a:lnTo>
                  <a:lnTo>
                    <a:pt x="9855826" y="1135575"/>
                  </a:lnTo>
                  <a:lnTo>
                    <a:pt x="9865443" y="1135575"/>
                  </a:lnTo>
                  <a:lnTo>
                    <a:pt x="9865443" y="1145100"/>
                  </a:lnTo>
                  <a:close/>
                </a:path>
                <a:path w="9865994" h="2657475">
                  <a:moveTo>
                    <a:pt x="9865443" y="1164150"/>
                  </a:moveTo>
                  <a:lnTo>
                    <a:pt x="9855826" y="1164150"/>
                  </a:lnTo>
                  <a:lnTo>
                    <a:pt x="9855826" y="1154625"/>
                  </a:lnTo>
                  <a:lnTo>
                    <a:pt x="9865443" y="1154625"/>
                  </a:lnTo>
                  <a:lnTo>
                    <a:pt x="9865443" y="1164150"/>
                  </a:lnTo>
                  <a:close/>
                </a:path>
                <a:path w="9865994" h="2657475">
                  <a:moveTo>
                    <a:pt x="9865443" y="1183200"/>
                  </a:moveTo>
                  <a:lnTo>
                    <a:pt x="9855826" y="1183200"/>
                  </a:lnTo>
                  <a:lnTo>
                    <a:pt x="9855826" y="1173675"/>
                  </a:lnTo>
                  <a:lnTo>
                    <a:pt x="9865443" y="1173675"/>
                  </a:lnTo>
                  <a:lnTo>
                    <a:pt x="9865443" y="1183200"/>
                  </a:lnTo>
                  <a:close/>
                </a:path>
                <a:path w="9865994" h="2657475">
                  <a:moveTo>
                    <a:pt x="9865443" y="1202250"/>
                  </a:moveTo>
                  <a:lnTo>
                    <a:pt x="9855826" y="1202250"/>
                  </a:lnTo>
                  <a:lnTo>
                    <a:pt x="9855826" y="1192725"/>
                  </a:lnTo>
                  <a:lnTo>
                    <a:pt x="9865443" y="1192725"/>
                  </a:lnTo>
                  <a:lnTo>
                    <a:pt x="9865443" y="1202250"/>
                  </a:lnTo>
                  <a:close/>
                </a:path>
                <a:path w="9865994" h="2657475">
                  <a:moveTo>
                    <a:pt x="9865443" y="1221300"/>
                  </a:moveTo>
                  <a:lnTo>
                    <a:pt x="9855826" y="1221300"/>
                  </a:lnTo>
                  <a:lnTo>
                    <a:pt x="9855826" y="1211775"/>
                  </a:lnTo>
                  <a:lnTo>
                    <a:pt x="9865443" y="1211775"/>
                  </a:lnTo>
                  <a:lnTo>
                    <a:pt x="9865443" y="1221300"/>
                  </a:lnTo>
                  <a:close/>
                </a:path>
                <a:path w="9865994" h="2657475">
                  <a:moveTo>
                    <a:pt x="9865443" y="1240350"/>
                  </a:moveTo>
                  <a:lnTo>
                    <a:pt x="9855826" y="1240350"/>
                  </a:lnTo>
                  <a:lnTo>
                    <a:pt x="9855826" y="1230825"/>
                  </a:lnTo>
                  <a:lnTo>
                    <a:pt x="9865443" y="1230825"/>
                  </a:lnTo>
                  <a:lnTo>
                    <a:pt x="9865443" y="1240350"/>
                  </a:lnTo>
                  <a:close/>
                </a:path>
                <a:path w="9865994" h="2657475">
                  <a:moveTo>
                    <a:pt x="9865443" y="1259400"/>
                  </a:moveTo>
                  <a:lnTo>
                    <a:pt x="9855826" y="1259400"/>
                  </a:lnTo>
                  <a:lnTo>
                    <a:pt x="9855826" y="1249875"/>
                  </a:lnTo>
                  <a:lnTo>
                    <a:pt x="9865443" y="1249875"/>
                  </a:lnTo>
                  <a:lnTo>
                    <a:pt x="9865443" y="1259400"/>
                  </a:lnTo>
                  <a:close/>
                </a:path>
                <a:path w="9865994" h="2657475">
                  <a:moveTo>
                    <a:pt x="9865443" y="1278450"/>
                  </a:moveTo>
                  <a:lnTo>
                    <a:pt x="9855826" y="1278450"/>
                  </a:lnTo>
                  <a:lnTo>
                    <a:pt x="9855826" y="1268925"/>
                  </a:lnTo>
                  <a:lnTo>
                    <a:pt x="9865443" y="1268925"/>
                  </a:lnTo>
                  <a:lnTo>
                    <a:pt x="9865443" y="1278450"/>
                  </a:lnTo>
                  <a:close/>
                </a:path>
                <a:path w="9865994" h="2657475">
                  <a:moveTo>
                    <a:pt x="9865443" y="1297500"/>
                  </a:moveTo>
                  <a:lnTo>
                    <a:pt x="9855826" y="1297500"/>
                  </a:lnTo>
                  <a:lnTo>
                    <a:pt x="9855826" y="1287975"/>
                  </a:lnTo>
                  <a:lnTo>
                    <a:pt x="9865443" y="1287975"/>
                  </a:lnTo>
                  <a:lnTo>
                    <a:pt x="9865443" y="1297500"/>
                  </a:lnTo>
                  <a:close/>
                </a:path>
                <a:path w="9865994" h="2657475">
                  <a:moveTo>
                    <a:pt x="9865443" y="1316550"/>
                  </a:moveTo>
                  <a:lnTo>
                    <a:pt x="9855826" y="1316550"/>
                  </a:lnTo>
                  <a:lnTo>
                    <a:pt x="9855826" y="1307025"/>
                  </a:lnTo>
                  <a:lnTo>
                    <a:pt x="9865443" y="1307025"/>
                  </a:lnTo>
                  <a:lnTo>
                    <a:pt x="9865443" y="1316550"/>
                  </a:lnTo>
                  <a:close/>
                </a:path>
                <a:path w="9865994" h="2657475">
                  <a:moveTo>
                    <a:pt x="9865443" y="1335600"/>
                  </a:moveTo>
                  <a:lnTo>
                    <a:pt x="9855826" y="1335600"/>
                  </a:lnTo>
                  <a:lnTo>
                    <a:pt x="9855826" y="1326075"/>
                  </a:lnTo>
                  <a:lnTo>
                    <a:pt x="9865443" y="1326075"/>
                  </a:lnTo>
                  <a:lnTo>
                    <a:pt x="9865443" y="1335600"/>
                  </a:lnTo>
                  <a:close/>
                </a:path>
                <a:path w="9865994" h="2657475">
                  <a:moveTo>
                    <a:pt x="9865443" y="1354650"/>
                  </a:moveTo>
                  <a:lnTo>
                    <a:pt x="9855826" y="1354650"/>
                  </a:lnTo>
                  <a:lnTo>
                    <a:pt x="9855826" y="1345125"/>
                  </a:lnTo>
                  <a:lnTo>
                    <a:pt x="9865443" y="1345125"/>
                  </a:lnTo>
                  <a:lnTo>
                    <a:pt x="9865443" y="1354650"/>
                  </a:lnTo>
                  <a:close/>
                </a:path>
                <a:path w="9865994" h="2657475">
                  <a:moveTo>
                    <a:pt x="9865443" y="1373700"/>
                  </a:moveTo>
                  <a:lnTo>
                    <a:pt x="9855826" y="1373700"/>
                  </a:lnTo>
                  <a:lnTo>
                    <a:pt x="9855826" y="1364175"/>
                  </a:lnTo>
                  <a:lnTo>
                    <a:pt x="9865443" y="1364175"/>
                  </a:lnTo>
                  <a:lnTo>
                    <a:pt x="9865443" y="1373700"/>
                  </a:lnTo>
                  <a:close/>
                </a:path>
                <a:path w="9865994" h="2657475">
                  <a:moveTo>
                    <a:pt x="9865443" y="1392750"/>
                  </a:moveTo>
                  <a:lnTo>
                    <a:pt x="9855826" y="1392750"/>
                  </a:lnTo>
                  <a:lnTo>
                    <a:pt x="9855826" y="1383225"/>
                  </a:lnTo>
                  <a:lnTo>
                    <a:pt x="9865443" y="1383225"/>
                  </a:lnTo>
                  <a:lnTo>
                    <a:pt x="9865443" y="1392750"/>
                  </a:lnTo>
                  <a:close/>
                </a:path>
                <a:path w="9865994" h="2657475">
                  <a:moveTo>
                    <a:pt x="9865443" y="1411800"/>
                  </a:moveTo>
                  <a:lnTo>
                    <a:pt x="9855826" y="1411800"/>
                  </a:lnTo>
                  <a:lnTo>
                    <a:pt x="9855826" y="1402275"/>
                  </a:lnTo>
                  <a:lnTo>
                    <a:pt x="9865443" y="1402275"/>
                  </a:lnTo>
                  <a:lnTo>
                    <a:pt x="9865443" y="1411800"/>
                  </a:lnTo>
                  <a:close/>
                </a:path>
                <a:path w="9865994" h="2657475">
                  <a:moveTo>
                    <a:pt x="9865443" y="1430850"/>
                  </a:moveTo>
                  <a:lnTo>
                    <a:pt x="9855826" y="1430850"/>
                  </a:lnTo>
                  <a:lnTo>
                    <a:pt x="9855826" y="1421325"/>
                  </a:lnTo>
                  <a:lnTo>
                    <a:pt x="9865443" y="1421325"/>
                  </a:lnTo>
                  <a:lnTo>
                    <a:pt x="9865443" y="1430850"/>
                  </a:lnTo>
                  <a:close/>
                </a:path>
                <a:path w="9865994" h="2657475">
                  <a:moveTo>
                    <a:pt x="9865443" y="1449900"/>
                  </a:moveTo>
                  <a:lnTo>
                    <a:pt x="9855826" y="1449900"/>
                  </a:lnTo>
                  <a:lnTo>
                    <a:pt x="9855826" y="1440375"/>
                  </a:lnTo>
                  <a:lnTo>
                    <a:pt x="9865443" y="1440375"/>
                  </a:lnTo>
                  <a:lnTo>
                    <a:pt x="9865443" y="1449900"/>
                  </a:lnTo>
                  <a:close/>
                </a:path>
                <a:path w="9865994" h="2657475">
                  <a:moveTo>
                    <a:pt x="9865443" y="1468950"/>
                  </a:moveTo>
                  <a:lnTo>
                    <a:pt x="9855826" y="1468950"/>
                  </a:lnTo>
                  <a:lnTo>
                    <a:pt x="9855826" y="1459425"/>
                  </a:lnTo>
                  <a:lnTo>
                    <a:pt x="9865443" y="1459425"/>
                  </a:lnTo>
                  <a:lnTo>
                    <a:pt x="9865443" y="1468950"/>
                  </a:lnTo>
                  <a:close/>
                </a:path>
                <a:path w="9865994" h="2657475">
                  <a:moveTo>
                    <a:pt x="9865443" y="1488000"/>
                  </a:moveTo>
                  <a:lnTo>
                    <a:pt x="9855826" y="1488000"/>
                  </a:lnTo>
                  <a:lnTo>
                    <a:pt x="9855826" y="1478475"/>
                  </a:lnTo>
                  <a:lnTo>
                    <a:pt x="9865443" y="1478475"/>
                  </a:lnTo>
                  <a:lnTo>
                    <a:pt x="9865443" y="1488000"/>
                  </a:lnTo>
                  <a:close/>
                </a:path>
                <a:path w="9865994" h="2657475">
                  <a:moveTo>
                    <a:pt x="9865443" y="1507050"/>
                  </a:moveTo>
                  <a:lnTo>
                    <a:pt x="9855826" y="1507050"/>
                  </a:lnTo>
                  <a:lnTo>
                    <a:pt x="9855826" y="1497525"/>
                  </a:lnTo>
                  <a:lnTo>
                    <a:pt x="9865443" y="1497525"/>
                  </a:lnTo>
                  <a:lnTo>
                    <a:pt x="9865443" y="1507050"/>
                  </a:lnTo>
                  <a:close/>
                </a:path>
                <a:path w="9865994" h="2657475">
                  <a:moveTo>
                    <a:pt x="9865443" y="1526100"/>
                  </a:moveTo>
                  <a:lnTo>
                    <a:pt x="9855826" y="1526100"/>
                  </a:lnTo>
                  <a:lnTo>
                    <a:pt x="9855826" y="1516575"/>
                  </a:lnTo>
                  <a:lnTo>
                    <a:pt x="9865443" y="1516575"/>
                  </a:lnTo>
                  <a:lnTo>
                    <a:pt x="9865443" y="1526100"/>
                  </a:lnTo>
                  <a:close/>
                </a:path>
                <a:path w="9865994" h="2657475">
                  <a:moveTo>
                    <a:pt x="9865443" y="1545150"/>
                  </a:moveTo>
                  <a:lnTo>
                    <a:pt x="9855826" y="1545150"/>
                  </a:lnTo>
                  <a:lnTo>
                    <a:pt x="9855826" y="1535625"/>
                  </a:lnTo>
                  <a:lnTo>
                    <a:pt x="9865443" y="1535625"/>
                  </a:lnTo>
                  <a:lnTo>
                    <a:pt x="9865443" y="1545150"/>
                  </a:lnTo>
                  <a:close/>
                </a:path>
                <a:path w="9865994" h="2657475">
                  <a:moveTo>
                    <a:pt x="9865443" y="1564200"/>
                  </a:moveTo>
                  <a:lnTo>
                    <a:pt x="9855826" y="1564200"/>
                  </a:lnTo>
                  <a:lnTo>
                    <a:pt x="9855826" y="1554675"/>
                  </a:lnTo>
                  <a:lnTo>
                    <a:pt x="9865443" y="1554675"/>
                  </a:lnTo>
                  <a:lnTo>
                    <a:pt x="9865443" y="1564200"/>
                  </a:lnTo>
                  <a:close/>
                </a:path>
                <a:path w="9865994" h="2657475">
                  <a:moveTo>
                    <a:pt x="9865443" y="1583250"/>
                  </a:moveTo>
                  <a:lnTo>
                    <a:pt x="9855826" y="1583250"/>
                  </a:lnTo>
                  <a:lnTo>
                    <a:pt x="9855826" y="1573725"/>
                  </a:lnTo>
                  <a:lnTo>
                    <a:pt x="9865443" y="1573725"/>
                  </a:lnTo>
                  <a:lnTo>
                    <a:pt x="9865443" y="1583250"/>
                  </a:lnTo>
                  <a:close/>
                </a:path>
                <a:path w="9865994" h="2657475">
                  <a:moveTo>
                    <a:pt x="9865443" y="1602300"/>
                  </a:moveTo>
                  <a:lnTo>
                    <a:pt x="9855826" y="1602300"/>
                  </a:lnTo>
                  <a:lnTo>
                    <a:pt x="9855826" y="1592775"/>
                  </a:lnTo>
                  <a:lnTo>
                    <a:pt x="9865443" y="1592775"/>
                  </a:lnTo>
                  <a:lnTo>
                    <a:pt x="9865443" y="1602300"/>
                  </a:lnTo>
                  <a:close/>
                </a:path>
                <a:path w="9865994" h="2657475">
                  <a:moveTo>
                    <a:pt x="9865443" y="1621350"/>
                  </a:moveTo>
                  <a:lnTo>
                    <a:pt x="9855826" y="1621350"/>
                  </a:lnTo>
                  <a:lnTo>
                    <a:pt x="9855826" y="1611825"/>
                  </a:lnTo>
                  <a:lnTo>
                    <a:pt x="9865443" y="1611825"/>
                  </a:lnTo>
                  <a:lnTo>
                    <a:pt x="9865443" y="1621350"/>
                  </a:lnTo>
                  <a:close/>
                </a:path>
                <a:path w="9865994" h="2657475">
                  <a:moveTo>
                    <a:pt x="9865443" y="1640400"/>
                  </a:moveTo>
                  <a:lnTo>
                    <a:pt x="9855826" y="1640400"/>
                  </a:lnTo>
                  <a:lnTo>
                    <a:pt x="9855826" y="1630875"/>
                  </a:lnTo>
                  <a:lnTo>
                    <a:pt x="9865443" y="1630875"/>
                  </a:lnTo>
                  <a:lnTo>
                    <a:pt x="9865443" y="1640400"/>
                  </a:lnTo>
                  <a:close/>
                </a:path>
                <a:path w="9865994" h="2657475">
                  <a:moveTo>
                    <a:pt x="9865443" y="1659450"/>
                  </a:moveTo>
                  <a:lnTo>
                    <a:pt x="9855826" y="1659450"/>
                  </a:lnTo>
                  <a:lnTo>
                    <a:pt x="9855826" y="1649925"/>
                  </a:lnTo>
                  <a:lnTo>
                    <a:pt x="9865443" y="1649925"/>
                  </a:lnTo>
                  <a:lnTo>
                    <a:pt x="9865443" y="1659450"/>
                  </a:lnTo>
                  <a:close/>
                </a:path>
                <a:path w="9865994" h="2657475">
                  <a:moveTo>
                    <a:pt x="9865443" y="1678500"/>
                  </a:moveTo>
                  <a:lnTo>
                    <a:pt x="9855826" y="1678500"/>
                  </a:lnTo>
                  <a:lnTo>
                    <a:pt x="9855826" y="1668975"/>
                  </a:lnTo>
                  <a:lnTo>
                    <a:pt x="9865443" y="1668975"/>
                  </a:lnTo>
                  <a:lnTo>
                    <a:pt x="9865443" y="1678500"/>
                  </a:lnTo>
                  <a:close/>
                </a:path>
                <a:path w="9865994" h="2657475">
                  <a:moveTo>
                    <a:pt x="9865443" y="1697550"/>
                  </a:moveTo>
                  <a:lnTo>
                    <a:pt x="9855826" y="1697550"/>
                  </a:lnTo>
                  <a:lnTo>
                    <a:pt x="9855826" y="1688025"/>
                  </a:lnTo>
                  <a:lnTo>
                    <a:pt x="9865443" y="1688025"/>
                  </a:lnTo>
                  <a:lnTo>
                    <a:pt x="9865443" y="1697550"/>
                  </a:lnTo>
                  <a:close/>
                </a:path>
                <a:path w="9865994" h="2657475">
                  <a:moveTo>
                    <a:pt x="9865443" y="1716600"/>
                  </a:moveTo>
                  <a:lnTo>
                    <a:pt x="9855826" y="1716600"/>
                  </a:lnTo>
                  <a:lnTo>
                    <a:pt x="9855826" y="1707075"/>
                  </a:lnTo>
                  <a:lnTo>
                    <a:pt x="9865443" y="1707075"/>
                  </a:lnTo>
                  <a:lnTo>
                    <a:pt x="9865443" y="1716600"/>
                  </a:lnTo>
                  <a:close/>
                </a:path>
                <a:path w="9865994" h="2657475">
                  <a:moveTo>
                    <a:pt x="9865443" y="1735650"/>
                  </a:moveTo>
                  <a:lnTo>
                    <a:pt x="9855826" y="1735650"/>
                  </a:lnTo>
                  <a:lnTo>
                    <a:pt x="9855826" y="1726125"/>
                  </a:lnTo>
                  <a:lnTo>
                    <a:pt x="9865443" y="1726125"/>
                  </a:lnTo>
                  <a:lnTo>
                    <a:pt x="9865443" y="1735650"/>
                  </a:lnTo>
                  <a:close/>
                </a:path>
                <a:path w="9865994" h="2657475">
                  <a:moveTo>
                    <a:pt x="9865443" y="1754700"/>
                  </a:moveTo>
                  <a:lnTo>
                    <a:pt x="9855826" y="1754700"/>
                  </a:lnTo>
                  <a:lnTo>
                    <a:pt x="9855826" y="1745175"/>
                  </a:lnTo>
                  <a:lnTo>
                    <a:pt x="9865443" y="1745175"/>
                  </a:lnTo>
                  <a:lnTo>
                    <a:pt x="9865443" y="1754700"/>
                  </a:lnTo>
                  <a:close/>
                </a:path>
                <a:path w="9865994" h="2657475">
                  <a:moveTo>
                    <a:pt x="9865443" y="1773750"/>
                  </a:moveTo>
                  <a:lnTo>
                    <a:pt x="9855826" y="1773750"/>
                  </a:lnTo>
                  <a:lnTo>
                    <a:pt x="9855826" y="1764225"/>
                  </a:lnTo>
                  <a:lnTo>
                    <a:pt x="9865443" y="1764225"/>
                  </a:lnTo>
                  <a:lnTo>
                    <a:pt x="9865443" y="1773750"/>
                  </a:lnTo>
                  <a:close/>
                </a:path>
                <a:path w="9865994" h="2657475">
                  <a:moveTo>
                    <a:pt x="9865443" y="1792800"/>
                  </a:moveTo>
                  <a:lnTo>
                    <a:pt x="9855826" y="1792800"/>
                  </a:lnTo>
                  <a:lnTo>
                    <a:pt x="9855826" y="1783275"/>
                  </a:lnTo>
                  <a:lnTo>
                    <a:pt x="9865443" y="1783275"/>
                  </a:lnTo>
                  <a:lnTo>
                    <a:pt x="9865443" y="1792800"/>
                  </a:lnTo>
                  <a:close/>
                </a:path>
                <a:path w="9865994" h="2657475">
                  <a:moveTo>
                    <a:pt x="9865443" y="1811850"/>
                  </a:moveTo>
                  <a:lnTo>
                    <a:pt x="9855826" y="1811850"/>
                  </a:lnTo>
                  <a:lnTo>
                    <a:pt x="9855826" y="1802325"/>
                  </a:lnTo>
                  <a:lnTo>
                    <a:pt x="9865443" y="1802325"/>
                  </a:lnTo>
                  <a:lnTo>
                    <a:pt x="9865443" y="1811850"/>
                  </a:lnTo>
                  <a:close/>
                </a:path>
                <a:path w="9865994" h="2657475">
                  <a:moveTo>
                    <a:pt x="9865443" y="1830900"/>
                  </a:moveTo>
                  <a:lnTo>
                    <a:pt x="9855826" y="1830900"/>
                  </a:lnTo>
                  <a:lnTo>
                    <a:pt x="9855826" y="1821375"/>
                  </a:lnTo>
                  <a:lnTo>
                    <a:pt x="9865443" y="1821375"/>
                  </a:lnTo>
                  <a:lnTo>
                    <a:pt x="9865443" y="1830900"/>
                  </a:lnTo>
                  <a:close/>
                </a:path>
                <a:path w="9865994" h="2657475">
                  <a:moveTo>
                    <a:pt x="9865443" y="1849950"/>
                  </a:moveTo>
                  <a:lnTo>
                    <a:pt x="9855826" y="1849950"/>
                  </a:lnTo>
                  <a:lnTo>
                    <a:pt x="9855826" y="1840425"/>
                  </a:lnTo>
                  <a:lnTo>
                    <a:pt x="9865443" y="1840425"/>
                  </a:lnTo>
                  <a:lnTo>
                    <a:pt x="9865443" y="1849950"/>
                  </a:lnTo>
                  <a:close/>
                </a:path>
                <a:path w="9865994" h="2657475">
                  <a:moveTo>
                    <a:pt x="9865443" y="1869000"/>
                  </a:moveTo>
                  <a:lnTo>
                    <a:pt x="9855826" y="1869000"/>
                  </a:lnTo>
                  <a:lnTo>
                    <a:pt x="9855826" y="1859475"/>
                  </a:lnTo>
                  <a:lnTo>
                    <a:pt x="9865443" y="1859475"/>
                  </a:lnTo>
                  <a:lnTo>
                    <a:pt x="9865443" y="1869000"/>
                  </a:lnTo>
                  <a:close/>
                </a:path>
                <a:path w="9865994" h="2657475">
                  <a:moveTo>
                    <a:pt x="9865443" y="1888050"/>
                  </a:moveTo>
                  <a:lnTo>
                    <a:pt x="9855826" y="1888050"/>
                  </a:lnTo>
                  <a:lnTo>
                    <a:pt x="9855826" y="1878525"/>
                  </a:lnTo>
                  <a:lnTo>
                    <a:pt x="9865443" y="1878525"/>
                  </a:lnTo>
                  <a:lnTo>
                    <a:pt x="9865443" y="1888050"/>
                  </a:lnTo>
                  <a:close/>
                </a:path>
                <a:path w="9865994" h="2657475">
                  <a:moveTo>
                    <a:pt x="9865443" y="1907100"/>
                  </a:moveTo>
                  <a:lnTo>
                    <a:pt x="9855826" y="1907100"/>
                  </a:lnTo>
                  <a:lnTo>
                    <a:pt x="9855826" y="1897575"/>
                  </a:lnTo>
                  <a:lnTo>
                    <a:pt x="9865443" y="1897575"/>
                  </a:lnTo>
                  <a:lnTo>
                    <a:pt x="9865443" y="1907100"/>
                  </a:lnTo>
                  <a:close/>
                </a:path>
                <a:path w="9865994" h="2657475">
                  <a:moveTo>
                    <a:pt x="9865443" y="1926150"/>
                  </a:moveTo>
                  <a:lnTo>
                    <a:pt x="9855826" y="1926150"/>
                  </a:lnTo>
                  <a:lnTo>
                    <a:pt x="9855826" y="1916625"/>
                  </a:lnTo>
                  <a:lnTo>
                    <a:pt x="9865443" y="1916625"/>
                  </a:lnTo>
                  <a:lnTo>
                    <a:pt x="9865443" y="1926150"/>
                  </a:lnTo>
                  <a:close/>
                </a:path>
                <a:path w="9865994" h="2657475">
                  <a:moveTo>
                    <a:pt x="9865443" y="1945200"/>
                  </a:moveTo>
                  <a:lnTo>
                    <a:pt x="9855826" y="1945200"/>
                  </a:lnTo>
                  <a:lnTo>
                    <a:pt x="9855826" y="1935675"/>
                  </a:lnTo>
                  <a:lnTo>
                    <a:pt x="9865443" y="1935675"/>
                  </a:lnTo>
                  <a:lnTo>
                    <a:pt x="9865443" y="1945200"/>
                  </a:lnTo>
                  <a:close/>
                </a:path>
                <a:path w="9865994" h="2657475">
                  <a:moveTo>
                    <a:pt x="9865443" y="1964250"/>
                  </a:moveTo>
                  <a:lnTo>
                    <a:pt x="9855826" y="1964250"/>
                  </a:lnTo>
                  <a:lnTo>
                    <a:pt x="9855826" y="1954725"/>
                  </a:lnTo>
                  <a:lnTo>
                    <a:pt x="9865443" y="1954725"/>
                  </a:lnTo>
                  <a:lnTo>
                    <a:pt x="9865443" y="1964250"/>
                  </a:lnTo>
                  <a:close/>
                </a:path>
                <a:path w="9865994" h="2657475">
                  <a:moveTo>
                    <a:pt x="9865443" y="1983300"/>
                  </a:moveTo>
                  <a:lnTo>
                    <a:pt x="9855826" y="1983300"/>
                  </a:lnTo>
                  <a:lnTo>
                    <a:pt x="9855826" y="1973775"/>
                  </a:lnTo>
                  <a:lnTo>
                    <a:pt x="9865443" y="1973775"/>
                  </a:lnTo>
                  <a:lnTo>
                    <a:pt x="9865443" y="1983300"/>
                  </a:lnTo>
                  <a:close/>
                </a:path>
                <a:path w="9865994" h="2657475">
                  <a:moveTo>
                    <a:pt x="9865443" y="2002350"/>
                  </a:moveTo>
                  <a:lnTo>
                    <a:pt x="9855826" y="2002350"/>
                  </a:lnTo>
                  <a:lnTo>
                    <a:pt x="9855826" y="1992825"/>
                  </a:lnTo>
                  <a:lnTo>
                    <a:pt x="9865443" y="1992825"/>
                  </a:lnTo>
                  <a:lnTo>
                    <a:pt x="9865443" y="2002350"/>
                  </a:lnTo>
                  <a:close/>
                </a:path>
                <a:path w="9865994" h="2657475">
                  <a:moveTo>
                    <a:pt x="9865443" y="2021400"/>
                  </a:moveTo>
                  <a:lnTo>
                    <a:pt x="9855826" y="2021400"/>
                  </a:lnTo>
                  <a:lnTo>
                    <a:pt x="9855826" y="2011875"/>
                  </a:lnTo>
                  <a:lnTo>
                    <a:pt x="9865443" y="2011875"/>
                  </a:lnTo>
                  <a:lnTo>
                    <a:pt x="9865443" y="2021400"/>
                  </a:lnTo>
                  <a:close/>
                </a:path>
                <a:path w="9865994" h="2657475">
                  <a:moveTo>
                    <a:pt x="9865443" y="2040450"/>
                  </a:moveTo>
                  <a:lnTo>
                    <a:pt x="9855826" y="2040450"/>
                  </a:lnTo>
                  <a:lnTo>
                    <a:pt x="9855826" y="2030925"/>
                  </a:lnTo>
                  <a:lnTo>
                    <a:pt x="9865443" y="2030925"/>
                  </a:lnTo>
                  <a:lnTo>
                    <a:pt x="9865443" y="2040450"/>
                  </a:lnTo>
                  <a:close/>
                </a:path>
                <a:path w="9865994" h="2657475">
                  <a:moveTo>
                    <a:pt x="9865443" y="2059500"/>
                  </a:moveTo>
                  <a:lnTo>
                    <a:pt x="9855826" y="2059500"/>
                  </a:lnTo>
                  <a:lnTo>
                    <a:pt x="9855826" y="2049975"/>
                  </a:lnTo>
                  <a:lnTo>
                    <a:pt x="9865443" y="2049975"/>
                  </a:lnTo>
                  <a:lnTo>
                    <a:pt x="9865443" y="2059500"/>
                  </a:lnTo>
                  <a:close/>
                </a:path>
                <a:path w="9865994" h="2657475">
                  <a:moveTo>
                    <a:pt x="9865443" y="2078550"/>
                  </a:moveTo>
                  <a:lnTo>
                    <a:pt x="9855826" y="2078550"/>
                  </a:lnTo>
                  <a:lnTo>
                    <a:pt x="9855826" y="2069025"/>
                  </a:lnTo>
                  <a:lnTo>
                    <a:pt x="9865443" y="2069025"/>
                  </a:lnTo>
                  <a:lnTo>
                    <a:pt x="9865443" y="2078550"/>
                  </a:lnTo>
                  <a:close/>
                </a:path>
                <a:path w="9865994" h="2657475">
                  <a:moveTo>
                    <a:pt x="9865443" y="2097600"/>
                  </a:moveTo>
                  <a:lnTo>
                    <a:pt x="9855826" y="2097600"/>
                  </a:lnTo>
                  <a:lnTo>
                    <a:pt x="9855826" y="2088075"/>
                  </a:lnTo>
                  <a:lnTo>
                    <a:pt x="9865443" y="2088075"/>
                  </a:lnTo>
                  <a:lnTo>
                    <a:pt x="9865443" y="2097600"/>
                  </a:lnTo>
                  <a:close/>
                </a:path>
                <a:path w="9865994" h="2657475">
                  <a:moveTo>
                    <a:pt x="9865443" y="2116650"/>
                  </a:moveTo>
                  <a:lnTo>
                    <a:pt x="9855826" y="2116650"/>
                  </a:lnTo>
                  <a:lnTo>
                    <a:pt x="9855826" y="2107125"/>
                  </a:lnTo>
                  <a:lnTo>
                    <a:pt x="9865443" y="2107125"/>
                  </a:lnTo>
                  <a:lnTo>
                    <a:pt x="9865443" y="2116650"/>
                  </a:lnTo>
                  <a:close/>
                </a:path>
                <a:path w="9865994" h="2657475">
                  <a:moveTo>
                    <a:pt x="9865443" y="2135700"/>
                  </a:moveTo>
                  <a:lnTo>
                    <a:pt x="9855826" y="2135700"/>
                  </a:lnTo>
                  <a:lnTo>
                    <a:pt x="9855826" y="2126175"/>
                  </a:lnTo>
                  <a:lnTo>
                    <a:pt x="9865443" y="2126175"/>
                  </a:lnTo>
                  <a:lnTo>
                    <a:pt x="9865443" y="2135700"/>
                  </a:lnTo>
                  <a:close/>
                </a:path>
                <a:path w="9865994" h="2657475">
                  <a:moveTo>
                    <a:pt x="9865443" y="2154750"/>
                  </a:moveTo>
                  <a:lnTo>
                    <a:pt x="9855826" y="2154750"/>
                  </a:lnTo>
                  <a:lnTo>
                    <a:pt x="9855826" y="2145225"/>
                  </a:lnTo>
                  <a:lnTo>
                    <a:pt x="9865443" y="2145225"/>
                  </a:lnTo>
                  <a:lnTo>
                    <a:pt x="9865443" y="2154750"/>
                  </a:lnTo>
                  <a:close/>
                </a:path>
                <a:path w="9865994" h="2657475">
                  <a:moveTo>
                    <a:pt x="9865443" y="2173800"/>
                  </a:moveTo>
                  <a:lnTo>
                    <a:pt x="9855826" y="2173800"/>
                  </a:lnTo>
                  <a:lnTo>
                    <a:pt x="9855826" y="2164275"/>
                  </a:lnTo>
                  <a:lnTo>
                    <a:pt x="9865443" y="2164275"/>
                  </a:lnTo>
                  <a:lnTo>
                    <a:pt x="9865443" y="2173800"/>
                  </a:lnTo>
                  <a:close/>
                </a:path>
                <a:path w="9865994" h="2657475">
                  <a:moveTo>
                    <a:pt x="9865443" y="2192850"/>
                  </a:moveTo>
                  <a:lnTo>
                    <a:pt x="9855826" y="2192850"/>
                  </a:lnTo>
                  <a:lnTo>
                    <a:pt x="9855826" y="2183325"/>
                  </a:lnTo>
                  <a:lnTo>
                    <a:pt x="9865443" y="2183325"/>
                  </a:lnTo>
                  <a:lnTo>
                    <a:pt x="9865443" y="2192850"/>
                  </a:lnTo>
                  <a:close/>
                </a:path>
                <a:path w="9865994" h="2657475">
                  <a:moveTo>
                    <a:pt x="9865443" y="2211900"/>
                  </a:moveTo>
                  <a:lnTo>
                    <a:pt x="9855826" y="2211900"/>
                  </a:lnTo>
                  <a:lnTo>
                    <a:pt x="9855826" y="2202375"/>
                  </a:lnTo>
                  <a:lnTo>
                    <a:pt x="9865443" y="2202375"/>
                  </a:lnTo>
                  <a:lnTo>
                    <a:pt x="9865443" y="2211900"/>
                  </a:lnTo>
                  <a:close/>
                </a:path>
                <a:path w="9865994" h="2657475">
                  <a:moveTo>
                    <a:pt x="9865443" y="2230950"/>
                  </a:moveTo>
                  <a:lnTo>
                    <a:pt x="9855826" y="2230950"/>
                  </a:lnTo>
                  <a:lnTo>
                    <a:pt x="9855826" y="2221425"/>
                  </a:lnTo>
                  <a:lnTo>
                    <a:pt x="9865443" y="2221425"/>
                  </a:lnTo>
                  <a:lnTo>
                    <a:pt x="9865443" y="2230950"/>
                  </a:lnTo>
                  <a:close/>
                </a:path>
                <a:path w="9865994" h="2657475">
                  <a:moveTo>
                    <a:pt x="9865443" y="2250000"/>
                  </a:moveTo>
                  <a:lnTo>
                    <a:pt x="9855826" y="2250000"/>
                  </a:lnTo>
                  <a:lnTo>
                    <a:pt x="9855826" y="2240475"/>
                  </a:lnTo>
                  <a:lnTo>
                    <a:pt x="9865443" y="2240475"/>
                  </a:lnTo>
                  <a:lnTo>
                    <a:pt x="9865443" y="2250000"/>
                  </a:lnTo>
                  <a:close/>
                </a:path>
                <a:path w="9865994" h="2657475">
                  <a:moveTo>
                    <a:pt x="9865443" y="2269050"/>
                  </a:moveTo>
                  <a:lnTo>
                    <a:pt x="9855826" y="2269050"/>
                  </a:lnTo>
                  <a:lnTo>
                    <a:pt x="9855826" y="2259525"/>
                  </a:lnTo>
                  <a:lnTo>
                    <a:pt x="9865443" y="2259525"/>
                  </a:lnTo>
                  <a:lnTo>
                    <a:pt x="9865443" y="2269050"/>
                  </a:lnTo>
                  <a:close/>
                </a:path>
                <a:path w="9865994" h="2657475">
                  <a:moveTo>
                    <a:pt x="9865443" y="2288100"/>
                  </a:moveTo>
                  <a:lnTo>
                    <a:pt x="9855826" y="2288100"/>
                  </a:lnTo>
                  <a:lnTo>
                    <a:pt x="9855826" y="2278575"/>
                  </a:lnTo>
                  <a:lnTo>
                    <a:pt x="9865443" y="2278575"/>
                  </a:lnTo>
                  <a:lnTo>
                    <a:pt x="9865443" y="2288100"/>
                  </a:lnTo>
                  <a:close/>
                </a:path>
                <a:path w="9865994" h="2657475">
                  <a:moveTo>
                    <a:pt x="9865443" y="2307150"/>
                  </a:moveTo>
                  <a:lnTo>
                    <a:pt x="9855826" y="2307150"/>
                  </a:lnTo>
                  <a:lnTo>
                    <a:pt x="9855826" y="2297625"/>
                  </a:lnTo>
                  <a:lnTo>
                    <a:pt x="9865443" y="2297625"/>
                  </a:lnTo>
                  <a:lnTo>
                    <a:pt x="9865443" y="2307150"/>
                  </a:lnTo>
                  <a:close/>
                </a:path>
                <a:path w="9865994" h="2657475">
                  <a:moveTo>
                    <a:pt x="9865443" y="2326200"/>
                  </a:moveTo>
                  <a:lnTo>
                    <a:pt x="9855826" y="2326200"/>
                  </a:lnTo>
                  <a:lnTo>
                    <a:pt x="9855826" y="2316675"/>
                  </a:lnTo>
                  <a:lnTo>
                    <a:pt x="9865443" y="2316675"/>
                  </a:lnTo>
                  <a:lnTo>
                    <a:pt x="9865443" y="2326200"/>
                  </a:lnTo>
                  <a:close/>
                </a:path>
                <a:path w="9865994" h="2657475">
                  <a:moveTo>
                    <a:pt x="9865443" y="2345250"/>
                  </a:moveTo>
                  <a:lnTo>
                    <a:pt x="9855826" y="2345250"/>
                  </a:lnTo>
                  <a:lnTo>
                    <a:pt x="9855826" y="2335725"/>
                  </a:lnTo>
                  <a:lnTo>
                    <a:pt x="9865443" y="2335725"/>
                  </a:lnTo>
                  <a:lnTo>
                    <a:pt x="9865443" y="2345250"/>
                  </a:lnTo>
                  <a:close/>
                </a:path>
                <a:path w="9865994" h="2657475">
                  <a:moveTo>
                    <a:pt x="9865443" y="2364300"/>
                  </a:moveTo>
                  <a:lnTo>
                    <a:pt x="9855826" y="2364300"/>
                  </a:lnTo>
                  <a:lnTo>
                    <a:pt x="9855826" y="2354775"/>
                  </a:lnTo>
                  <a:lnTo>
                    <a:pt x="9865443" y="2354775"/>
                  </a:lnTo>
                  <a:lnTo>
                    <a:pt x="9865443" y="2364300"/>
                  </a:lnTo>
                  <a:close/>
                </a:path>
                <a:path w="9865994" h="2657475">
                  <a:moveTo>
                    <a:pt x="9864744" y="2383407"/>
                  </a:moveTo>
                  <a:lnTo>
                    <a:pt x="9855692" y="2383126"/>
                  </a:lnTo>
                  <a:lnTo>
                    <a:pt x="9855781" y="2380263"/>
                  </a:lnTo>
                  <a:lnTo>
                    <a:pt x="9855826" y="2373825"/>
                  </a:lnTo>
                  <a:lnTo>
                    <a:pt x="9865443" y="2373825"/>
                  </a:lnTo>
                  <a:lnTo>
                    <a:pt x="9865443" y="2374581"/>
                  </a:lnTo>
                  <a:lnTo>
                    <a:pt x="9864744" y="2383407"/>
                  </a:lnTo>
                  <a:close/>
                </a:path>
                <a:path w="9865994" h="2657475">
                  <a:moveTo>
                    <a:pt x="9863238" y="2402430"/>
                  </a:moveTo>
                  <a:lnTo>
                    <a:pt x="9854502" y="2401573"/>
                  </a:lnTo>
                  <a:lnTo>
                    <a:pt x="9854802" y="2398514"/>
                  </a:lnTo>
                  <a:lnTo>
                    <a:pt x="9855052" y="2395447"/>
                  </a:lnTo>
                  <a:lnTo>
                    <a:pt x="9855251" y="2392371"/>
                  </a:lnTo>
                  <a:lnTo>
                    <a:pt x="9863990" y="2392937"/>
                  </a:lnTo>
                  <a:lnTo>
                    <a:pt x="9863238" y="2402430"/>
                  </a:lnTo>
                  <a:close/>
                </a:path>
                <a:path w="9865994" h="2657475">
                  <a:moveTo>
                    <a:pt x="9861448" y="2421360"/>
                  </a:moveTo>
                  <a:lnTo>
                    <a:pt x="9852096" y="2419806"/>
                  </a:lnTo>
                  <a:lnTo>
                    <a:pt x="9852597" y="2416793"/>
                  </a:lnTo>
                  <a:lnTo>
                    <a:pt x="9853048" y="2413764"/>
                  </a:lnTo>
                  <a:lnTo>
                    <a:pt x="9853449" y="2410719"/>
                  </a:lnTo>
                  <a:lnTo>
                    <a:pt x="9862488" y="2411912"/>
                  </a:lnTo>
                  <a:lnTo>
                    <a:pt x="9861883" y="2419552"/>
                  </a:lnTo>
                  <a:lnTo>
                    <a:pt x="9861448" y="2421360"/>
                  </a:lnTo>
                  <a:close/>
                </a:path>
                <a:path w="9865994" h="2657475">
                  <a:moveTo>
                    <a:pt x="9856991" y="2439864"/>
                  </a:moveTo>
                  <a:lnTo>
                    <a:pt x="9848475" y="2437858"/>
                  </a:lnTo>
                  <a:lnTo>
                    <a:pt x="9849184" y="2434847"/>
                  </a:lnTo>
                  <a:lnTo>
                    <a:pt x="9849840" y="2431837"/>
                  </a:lnTo>
                  <a:lnTo>
                    <a:pt x="9850443" y="2428828"/>
                  </a:lnTo>
                  <a:lnTo>
                    <a:pt x="9859225" y="2430588"/>
                  </a:lnTo>
                  <a:lnTo>
                    <a:pt x="9856991" y="2439864"/>
                  </a:lnTo>
                  <a:close/>
                </a:path>
                <a:path w="9865994" h="2657475">
                  <a:moveTo>
                    <a:pt x="9852528" y="2458394"/>
                  </a:moveTo>
                  <a:lnTo>
                    <a:pt x="9843647" y="2455665"/>
                  </a:lnTo>
                  <a:lnTo>
                    <a:pt x="9844551" y="2452723"/>
                  </a:lnTo>
                  <a:lnTo>
                    <a:pt x="9845405" y="2449770"/>
                  </a:lnTo>
                  <a:lnTo>
                    <a:pt x="9846209" y="2446807"/>
                  </a:lnTo>
                  <a:lnTo>
                    <a:pt x="9854760" y="2449125"/>
                  </a:lnTo>
                  <a:lnTo>
                    <a:pt x="9852528" y="2458394"/>
                  </a:lnTo>
                  <a:close/>
                </a:path>
                <a:path w="9865994" h="2657475">
                  <a:moveTo>
                    <a:pt x="9845933" y="2476247"/>
                  </a:moveTo>
                  <a:lnTo>
                    <a:pt x="9837655" y="2473087"/>
                  </a:lnTo>
                  <a:lnTo>
                    <a:pt x="9838748" y="2470224"/>
                  </a:lnTo>
                  <a:lnTo>
                    <a:pt x="9839795" y="2467337"/>
                  </a:lnTo>
                  <a:lnTo>
                    <a:pt x="9840796" y="2464428"/>
                  </a:lnTo>
                  <a:lnTo>
                    <a:pt x="9849577" y="2467449"/>
                  </a:lnTo>
                  <a:lnTo>
                    <a:pt x="9845933" y="2476247"/>
                  </a:lnTo>
                  <a:close/>
                </a:path>
                <a:path w="9865994" h="2657475">
                  <a:moveTo>
                    <a:pt x="9838659" y="2493808"/>
                  </a:moveTo>
                  <a:lnTo>
                    <a:pt x="9830516" y="2490060"/>
                  </a:lnTo>
                  <a:lnTo>
                    <a:pt x="9831804" y="2487261"/>
                  </a:lnTo>
                  <a:lnTo>
                    <a:pt x="9833041" y="2484451"/>
                  </a:lnTo>
                  <a:lnTo>
                    <a:pt x="9834228" y="2481631"/>
                  </a:lnTo>
                  <a:lnTo>
                    <a:pt x="9842297" y="2485025"/>
                  </a:lnTo>
                  <a:lnTo>
                    <a:pt x="9838659" y="2493808"/>
                  </a:lnTo>
                  <a:close/>
                </a:path>
                <a:path w="9865994" h="2657475">
                  <a:moveTo>
                    <a:pt x="9830263" y="2510884"/>
                  </a:moveTo>
                  <a:lnTo>
                    <a:pt x="9822258" y="2506532"/>
                  </a:lnTo>
                  <a:lnTo>
                    <a:pt x="9823725" y="2503833"/>
                  </a:lnTo>
                  <a:lnTo>
                    <a:pt x="9825148" y="2501109"/>
                  </a:lnTo>
                  <a:lnTo>
                    <a:pt x="9826526" y="2498361"/>
                  </a:lnTo>
                  <a:lnTo>
                    <a:pt x="9835011" y="2502616"/>
                  </a:lnTo>
                  <a:lnTo>
                    <a:pt x="9834359" y="2504189"/>
                  </a:lnTo>
                  <a:lnTo>
                    <a:pt x="9830263" y="2510884"/>
                  </a:lnTo>
                  <a:close/>
                </a:path>
                <a:path w="9865994" h="2657475">
                  <a:moveTo>
                    <a:pt x="9820318" y="2527139"/>
                  </a:moveTo>
                  <a:lnTo>
                    <a:pt x="9812905" y="2522441"/>
                  </a:lnTo>
                  <a:lnTo>
                    <a:pt x="9814550" y="2519844"/>
                  </a:lnTo>
                  <a:lnTo>
                    <a:pt x="9816155" y="2517217"/>
                  </a:lnTo>
                  <a:lnTo>
                    <a:pt x="9817716" y="2514560"/>
                  </a:lnTo>
                  <a:lnTo>
                    <a:pt x="9825290" y="2519012"/>
                  </a:lnTo>
                  <a:lnTo>
                    <a:pt x="9820318" y="2527139"/>
                  </a:lnTo>
                  <a:close/>
                </a:path>
                <a:path w="9865994" h="2657475">
                  <a:moveTo>
                    <a:pt x="9810229" y="2543260"/>
                  </a:moveTo>
                  <a:lnTo>
                    <a:pt x="9802545" y="2537640"/>
                  </a:lnTo>
                  <a:lnTo>
                    <a:pt x="9804356" y="2535165"/>
                  </a:lnTo>
                  <a:lnTo>
                    <a:pt x="9806120" y="2532667"/>
                  </a:lnTo>
                  <a:lnTo>
                    <a:pt x="9807840" y="2530144"/>
                  </a:lnTo>
                  <a:lnTo>
                    <a:pt x="9815348" y="2535263"/>
                  </a:lnTo>
                  <a:lnTo>
                    <a:pt x="9811030" y="2542321"/>
                  </a:lnTo>
                  <a:lnTo>
                    <a:pt x="9810229" y="2543260"/>
                  </a:lnTo>
                  <a:close/>
                </a:path>
                <a:path w="9865994" h="2657475">
                  <a:moveTo>
                    <a:pt x="9797876" y="2557736"/>
                  </a:moveTo>
                  <a:lnTo>
                    <a:pt x="9791189" y="2552124"/>
                  </a:lnTo>
                  <a:lnTo>
                    <a:pt x="9793169" y="2549765"/>
                  </a:lnTo>
                  <a:lnTo>
                    <a:pt x="9795104" y="2547380"/>
                  </a:lnTo>
                  <a:lnTo>
                    <a:pt x="9796994" y="2544968"/>
                  </a:lnTo>
                  <a:lnTo>
                    <a:pt x="9804051" y="2550500"/>
                  </a:lnTo>
                  <a:lnTo>
                    <a:pt x="9797876" y="2557736"/>
                  </a:lnTo>
                  <a:close/>
                </a:path>
                <a:path w="9865994" h="2657475">
                  <a:moveTo>
                    <a:pt x="9785473" y="2572271"/>
                  </a:moveTo>
                  <a:lnTo>
                    <a:pt x="9778828" y="2565888"/>
                  </a:lnTo>
                  <a:lnTo>
                    <a:pt x="9780968" y="2563660"/>
                  </a:lnTo>
                  <a:lnTo>
                    <a:pt x="9783071" y="2561397"/>
                  </a:lnTo>
                  <a:lnTo>
                    <a:pt x="9785132" y="2559100"/>
                  </a:lnTo>
                  <a:lnTo>
                    <a:pt x="9791689" y="2564987"/>
                  </a:lnTo>
                  <a:lnTo>
                    <a:pt x="9785473" y="2572271"/>
                  </a:lnTo>
                  <a:close/>
                </a:path>
                <a:path w="9865994" h="2657475">
                  <a:moveTo>
                    <a:pt x="9771494" y="2585386"/>
                  </a:moveTo>
                  <a:lnTo>
                    <a:pt x="9765530" y="2578835"/>
                  </a:lnTo>
                  <a:lnTo>
                    <a:pt x="9767819" y="2576752"/>
                  </a:lnTo>
                  <a:lnTo>
                    <a:pt x="9770069" y="2574633"/>
                  </a:lnTo>
                  <a:lnTo>
                    <a:pt x="9772281" y="2572480"/>
                  </a:lnTo>
                  <a:lnTo>
                    <a:pt x="9778787" y="2579164"/>
                  </a:lnTo>
                  <a:lnTo>
                    <a:pt x="9771494" y="2585386"/>
                  </a:lnTo>
                  <a:close/>
                </a:path>
                <a:path w="9865994" h="2657475">
                  <a:moveTo>
                    <a:pt x="9757000" y="2597754"/>
                  </a:moveTo>
                  <a:lnTo>
                    <a:pt x="9751471" y="2590797"/>
                  </a:lnTo>
                  <a:lnTo>
                    <a:pt x="9753875" y="2588887"/>
                  </a:lnTo>
                  <a:lnTo>
                    <a:pt x="9756248" y="2586936"/>
                  </a:lnTo>
                  <a:lnTo>
                    <a:pt x="9758591" y="2584942"/>
                  </a:lnTo>
                  <a:lnTo>
                    <a:pt x="9764238" y="2591578"/>
                  </a:lnTo>
                  <a:lnTo>
                    <a:pt x="9757000" y="2597754"/>
                  </a:lnTo>
                  <a:close/>
                </a:path>
                <a:path w="9865994" h="2657475">
                  <a:moveTo>
                    <a:pt x="9741929" y="2609286"/>
                  </a:moveTo>
                  <a:lnTo>
                    <a:pt x="9736715" y="2601746"/>
                  </a:lnTo>
                  <a:lnTo>
                    <a:pt x="9739234" y="2600003"/>
                  </a:lnTo>
                  <a:lnTo>
                    <a:pt x="9741722" y="2598221"/>
                  </a:lnTo>
                  <a:lnTo>
                    <a:pt x="9744177" y="2596400"/>
                  </a:lnTo>
                  <a:lnTo>
                    <a:pt x="9749763" y="2603930"/>
                  </a:lnTo>
                  <a:lnTo>
                    <a:pt x="9747432" y="2605919"/>
                  </a:lnTo>
                  <a:lnTo>
                    <a:pt x="9741929" y="2609286"/>
                  </a:lnTo>
                  <a:close/>
                </a:path>
                <a:path w="9865994" h="2657475">
                  <a:moveTo>
                    <a:pt x="9725685" y="2619224"/>
                  </a:moveTo>
                  <a:lnTo>
                    <a:pt x="9721206" y="2611722"/>
                  </a:lnTo>
                  <a:lnTo>
                    <a:pt x="9723848" y="2610145"/>
                  </a:lnTo>
                  <a:lnTo>
                    <a:pt x="9726464" y="2608522"/>
                  </a:lnTo>
                  <a:lnTo>
                    <a:pt x="9729057" y="2606855"/>
                  </a:lnTo>
                  <a:lnTo>
                    <a:pt x="9733815" y="2614250"/>
                  </a:lnTo>
                  <a:lnTo>
                    <a:pt x="9725685" y="2619224"/>
                  </a:lnTo>
                  <a:close/>
                </a:path>
                <a:path w="9865994" h="2657475">
                  <a:moveTo>
                    <a:pt x="9709417" y="2629177"/>
                  </a:moveTo>
                  <a:lnTo>
                    <a:pt x="9705065" y="2620641"/>
                  </a:lnTo>
                  <a:lnTo>
                    <a:pt x="9707806" y="2619244"/>
                  </a:lnTo>
                  <a:lnTo>
                    <a:pt x="9710520" y="2617802"/>
                  </a:lnTo>
                  <a:lnTo>
                    <a:pt x="9713206" y="2616318"/>
                  </a:lnTo>
                  <a:lnTo>
                    <a:pt x="9717560" y="2624195"/>
                  </a:lnTo>
                  <a:lnTo>
                    <a:pt x="9709417" y="2629177"/>
                  </a:lnTo>
                  <a:close/>
                </a:path>
                <a:path w="9865994" h="2657475">
                  <a:moveTo>
                    <a:pt x="9691828" y="2636485"/>
                  </a:moveTo>
                  <a:lnTo>
                    <a:pt x="9688387" y="2628455"/>
                  </a:lnTo>
                  <a:lnTo>
                    <a:pt x="9691214" y="2627243"/>
                  </a:lnTo>
                  <a:lnTo>
                    <a:pt x="9694015" y="2625988"/>
                  </a:lnTo>
                  <a:lnTo>
                    <a:pt x="9696791" y="2624687"/>
                  </a:lnTo>
                  <a:lnTo>
                    <a:pt x="9700613" y="2632846"/>
                  </a:lnTo>
                  <a:lnTo>
                    <a:pt x="9691828" y="2636485"/>
                  </a:lnTo>
                  <a:close/>
                </a:path>
                <a:path w="9865994" h="2657475">
                  <a:moveTo>
                    <a:pt x="9674260" y="2643762"/>
                  </a:moveTo>
                  <a:lnTo>
                    <a:pt x="9671228" y="2635139"/>
                  </a:lnTo>
                  <a:lnTo>
                    <a:pt x="9674123" y="2634121"/>
                  </a:lnTo>
                  <a:lnTo>
                    <a:pt x="9677001" y="2633055"/>
                  </a:lnTo>
                  <a:lnTo>
                    <a:pt x="9679863" y="2631940"/>
                  </a:lnTo>
                  <a:lnTo>
                    <a:pt x="9683051" y="2640121"/>
                  </a:lnTo>
                  <a:lnTo>
                    <a:pt x="9674260" y="2643762"/>
                  </a:lnTo>
                  <a:close/>
                </a:path>
                <a:path w="9865994" h="2657475">
                  <a:moveTo>
                    <a:pt x="9656025" y="2649218"/>
                  </a:moveTo>
                  <a:lnTo>
                    <a:pt x="9653647" y="2640669"/>
                  </a:lnTo>
                  <a:lnTo>
                    <a:pt x="9656610" y="2639844"/>
                  </a:lnTo>
                  <a:lnTo>
                    <a:pt x="9659556" y="2638971"/>
                  </a:lnTo>
                  <a:lnTo>
                    <a:pt x="9662487" y="2638050"/>
                  </a:lnTo>
                  <a:lnTo>
                    <a:pt x="9665297" y="2646985"/>
                  </a:lnTo>
                  <a:lnTo>
                    <a:pt x="9656025" y="2649218"/>
                  </a:lnTo>
                  <a:close/>
                </a:path>
                <a:path w="9865994" h="2657475">
                  <a:moveTo>
                    <a:pt x="9637496" y="2653681"/>
                  </a:moveTo>
                  <a:lnTo>
                    <a:pt x="9635701" y="2645022"/>
                  </a:lnTo>
                  <a:lnTo>
                    <a:pt x="9638717" y="2644396"/>
                  </a:lnTo>
                  <a:lnTo>
                    <a:pt x="9641722" y="2643721"/>
                  </a:lnTo>
                  <a:lnTo>
                    <a:pt x="9644715" y="2642995"/>
                  </a:lnTo>
                  <a:lnTo>
                    <a:pt x="9646766" y="2651448"/>
                  </a:lnTo>
                  <a:lnTo>
                    <a:pt x="9637496" y="2653681"/>
                  </a:lnTo>
                  <a:close/>
                </a:path>
                <a:path w="9865994" h="2657475">
                  <a:moveTo>
                    <a:pt x="9618863" y="2657231"/>
                  </a:moveTo>
                  <a:lnTo>
                    <a:pt x="9617602" y="2648152"/>
                  </a:lnTo>
                  <a:lnTo>
                    <a:pt x="9620636" y="2647730"/>
                  </a:lnTo>
                  <a:lnTo>
                    <a:pt x="9623661" y="2647259"/>
                  </a:lnTo>
                  <a:lnTo>
                    <a:pt x="9626677" y="2646738"/>
                  </a:lnTo>
                  <a:lnTo>
                    <a:pt x="9628262" y="2655905"/>
                  </a:lnTo>
                  <a:lnTo>
                    <a:pt x="9624664" y="2656772"/>
                  </a:lnTo>
                  <a:lnTo>
                    <a:pt x="9618863" y="2657231"/>
                  </a:lnTo>
                  <a:close/>
                </a:path>
                <a:path w="9865994" h="2657475">
                  <a:moveTo>
                    <a:pt x="9609329" y="2657474"/>
                  </a:moveTo>
                  <a:lnTo>
                    <a:pt x="9599805" y="2657474"/>
                  </a:lnTo>
                  <a:lnTo>
                    <a:pt x="9599277" y="2650076"/>
                  </a:lnTo>
                  <a:lnTo>
                    <a:pt x="9602340" y="2649857"/>
                  </a:lnTo>
                  <a:lnTo>
                    <a:pt x="9605404" y="2649587"/>
                  </a:lnTo>
                  <a:lnTo>
                    <a:pt x="9608467" y="2649266"/>
                  </a:lnTo>
                  <a:lnTo>
                    <a:pt x="9609329" y="2657474"/>
                  </a:lnTo>
                  <a:close/>
                </a:path>
                <a:path w="9865994" h="2657475">
                  <a:moveTo>
                    <a:pt x="9590300" y="2657474"/>
                  </a:moveTo>
                  <a:lnTo>
                    <a:pt x="9580790" y="2657474"/>
                  </a:lnTo>
                  <a:lnTo>
                    <a:pt x="9580762" y="2650774"/>
                  </a:lnTo>
                  <a:lnTo>
                    <a:pt x="9583858" y="2650761"/>
                  </a:lnTo>
                  <a:lnTo>
                    <a:pt x="9586951" y="2650696"/>
                  </a:lnTo>
                  <a:lnTo>
                    <a:pt x="9590040" y="2650580"/>
                  </a:lnTo>
                  <a:lnTo>
                    <a:pt x="9590300" y="2657474"/>
                  </a:lnTo>
                  <a:close/>
                </a:path>
                <a:path w="9865994" h="2657475">
                  <a:moveTo>
                    <a:pt x="9571266" y="2657474"/>
                  </a:moveTo>
                  <a:lnTo>
                    <a:pt x="9561741" y="2657474"/>
                  </a:lnTo>
                  <a:lnTo>
                    <a:pt x="9561741" y="2650777"/>
                  </a:lnTo>
                  <a:lnTo>
                    <a:pt x="9571266" y="2650777"/>
                  </a:lnTo>
                  <a:lnTo>
                    <a:pt x="9571266" y="2657474"/>
                  </a:lnTo>
                  <a:close/>
                </a:path>
                <a:path w="9865994" h="2657475">
                  <a:moveTo>
                    <a:pt x="9552216" y="2657474"/>
                  </a:moveTo>
                  <a:lnTo>
                    <a:pt x="9542691" y="2657474"/>
                  </a:lnTo>
                  <a:lnTo>
                    <a:pt x="9542691" y="2650777"/>
                  </a:lnTo>
                  <a:lnTo>
                    <a:pt x="9552216" y="2650777"/>
                  </a:lnTo>
                  <a:lnTo>
                    <a:pt x="9552216" y="2657474"/>
                  </a:lnTo>
                  <a:close/>
                </a:path>
                <a:path w="9865994" h="2657475">
                  <a:moveTo>
                    <a:pt x="9533166" y="2657474"/>
                  </a:moveTo>
                  <a:lnTo>
                    <a:pt x="9523641" y="2657474"/>
                  </a:lnTo>
                  <a:lnTo>
                    <a:pt x="9523641" y="2650777"/>
                  </a:lnTo>
                  <a:lnTo>
                    <a:pt x="9533166" y="2650777"/>
                  </a:lnTo>
                  <a:lnTo>
                    <a:pt x="9533166" y="2657474"/>
                  </a:lnTo>
                  <a:close/>
                </a:path>
                <a:path w="9865994" h="2657475">
                  <a:moveTo>
                    <a:pt x="9514116" y="2657474"/>
                  </a:moveTo>
                  <a:lnTo>
                    <a:pt x="9504591" y="2657474"/>
                  </a:lnTo>
                  <a:lnTo>
                    <a:pt x="9504591" y="2650777"/>
                  </a:lnTo>
                  <a:lnTo>
                    <a:pt x="9514116" y="2650777"/>
                  </a:lnTo>
                  <a:lnTo>
                    <a:pt x="9514116" y="2657474"/>
                  </a:lnTo>
                  <a:close/>
                </a:path>
                <a:path w="9865994" h="2657475">
                  <a:moveTo>
                    <a:pt x="9495066" y="2657474"/>
                  </a:moveTo>
                  <a:lnTo>
                    <a:pt x="9485541" y="2657474"/>
                  </a:lnTo>
                  <a:lnTo>
                    <a:pt x="9485541" y="2650777"/>
                  </a:lnTo>
                  <a:lnTo>
                    <a:pt x="9495066" y="2650777"/>
                  </a:lnTo>
                  <a:lnTo>
                    <a:pt x="9495066" y="2657474"/>
                  </a:lnTo>
                  <a:close/>
                </a:path>
                <a:path w="9865994" h="2657475">
                  <a:moveTo>
                    <a:pt x="9476016" y="2657474"/>
                  </a:moveTo>
                  <a:lnTo>
                    <a:pt x="9466491" y="2657474"/>
                  </a:lnTo>
                  <a:lnTo>
                    <a:pt x="9466491" y="2650777"/>
                  </a:lnTo>
                  <a:lnTo>
                    <a:pt x="9476016" y="2650777"/>
                  </a:lnTo>
                  <a:lnTo>
                    <a:pt x="9476016" y="2657474"/>
                  </a:lnTo>
                  <a:close/>
                </a:path>
                <a:path w="9865994" h="2657475">
                  <a:moveTo>
                    <a:pt x="9456966" y="2657474"/>
                  </a:moveTo>
                  <a:lnTo>
                    <a:pt x="9447441" y="2657474"/>
                  </a:lnTo>
                  <a:lnTo>
                    <a:pt x="9447441" y="2650777"/>
                  </a:lnTo>
                  <a:lnTo>
                    <a:pt x="9456966" y="2650777"/>
                  </a:lnTo>
                  <a:lnTo>
                    <a:pt x="9456966" y="2657474"/>
                  </a:lnTo>
                  <a:close/>
                </a:path>
                <a:path w="9865994" h="2657475">
                  <a:moveTo>
                    <a:pt x="9437916" y="2657474"/>
                  </a:moveTo>
                  <a:lnTo>
                    <a:pt x="9428391" y="2657474"/>
                  </a:lnTo>
                  <a:lnTo>
                    <a:pt x="9428391" y="2650777"/>
                  </a:lnTo>
                  <a:lnTo>
                    <a:pt x="9437916" y="2650777"/>
                  </a:lnTo>
                  <a:lnTo>
                    <a:pt x="9437916" y="2657474"/>
                  </a:lnTo>
                  <a:close/>
                </a:path>
                <a:path w="9865994" h="2657475">
                  <a:moveTo>
                    <a:pt x="9418866" y="2657474"/>
                  </a:moveTo>
                  <a:lnTo>
                    <a:pt x="9409341" y="2657474"/>
                  </a:lnTo>
                  <a:lnTo>
                    <a:pt x="9409341" y="2650777"/>
                  </a:lnTo>
                  <a:lnTo>
                    <a:pt x="9418866" y="2650777"/>
                  </a:lnTo>
                  <a:lnTo>
                    <a:pt x="9418866" y="2657474"/>
                  </a:lnTo>
                  <a:close/>
                </a:path>
                <a:path w="9865994" h="2657475">
                  <a:moveTo>
                    <a:pt x="9399816" y="2657474"/>
                  </a:moveTo>
                  <a:lnTo>
                    <a:pt x="9390291" y="2657474"/>
                  </a:lnTo>
                  <a:lnTo>
                    <a:pt x="9390291" y="2650777"/>
                  </a:lnTo>
                  <a:lnTo>
                    <a:pt x="9399816" y="2650777"/>
                  </a:lnTo>
                  <a:lnTo>
                    <a:pt x="9399816" y="2657474"/>
                  </a:lnTo>
                  <a:close/>
                </a:path>
                <a:path w="9865994" h="2657475">
                  <a:moveTo>
                    <a:pt x="9380766" y="2657474"/>
                  </a:moveTo>
                  <a:lnTo>
                    <a:pt x="9371241" y="2657474"/>
                  </a:lnTo>
                  <a:lnTo>
                    <a:pt x="9371241" y="2650777"/>
                  </a:lnTo>
                  <a:lnTo>
                    <a:pt x="9380766" y="2650777"/>
                  </a:lnTo>
                  <a:lnTo>
                    <a:pt x="9380766" y="2657474"/>
                  </a:lnTo>
                  <a:close/>
                </a:path>
                <a:path w="9865994" h="2657475">
                  <a:moveTo>
                    <a:pt x="9361716" y="2657474"/>
                  </a:moveTo>
                  <a:lnTo>
                    <a:pt x="9352191" y="2657474"/>
                  </a:lnTo>
                  <a:lnTo>
                    <a:pt x="9352191" y="2650777"/>
                  </a:lnTo>
                  <a:lnTo>
                    <a:pt x="9361716" y="2650777"/>
                  </a:lnTo>
                  <a:lnTo>
                    <a:pt x="9361716" y="2657474"/>
                  </a:lnTo>
                  <a:close/>
                </a:path>
                <a:path w="9865994" h="2657475">
                  <a:moveTo>
                    <a:pt x="9342666" y="2657474"/>
                  </a:moveTo>
                  <a:lnTo>
                    <a:pt x="9333141" y="2657474"/>
                  </a:lnTo>
                  <a:lnTo>
                    <a:pt x="9333141" y="2650777"/>
                  </a:lnTo>
                  <a:lnTo>
                    <a:pt x="9342666" y="2650777"/>
                  </a:lnTo>
                  <a:lnTo>
                    <a:pt x="9342666" y="2657474"/>
                  </a:lnTo>
                  <a:close/>
                </a:path>
                <a:path w="9865994" h="2657475">
                  <a:moveTo>
                    <a:pt x="9323616" y="2657474"/>
                  </a:moveTo>
                  <a:lnTo>
                    <a:pt x="9314091" y="2657474"/>
                  </a:lnTo>
                  <a:lnTo>
                    <a:pt x="9314091" y="2650777"/>
                  </a:lnTo>
                  <a:lnTo>
                    <a:pt x="9323616" y="2650777"/>
                  </a:lnTo>
                  <a:lnTo>
                    <a:pt x="9323616" y="2657474"/>
                  </a:lnTo>
                  <a:close/>
                </a:path>
                <a:path w="9865994" h="2657475">
                  <a:moveTo>
                    <a:pt x="9304566" y="2657474"/>
                  </a:moveTo>
                  <a:lnTo>
                    <a:pt x="9295041" y="2657474"/>
                  </a:lnTo>
                  <a:lnTo>
                    <a:pt x="9295041" y="2650777"/>
                  </a:lnTo>
                  <a:lnTo>
                    <a:pt x="9304566" y="2650777"/>
                  </a:lnTo>
                  <a:lnTo>
                    <a:pt x="9304566" y="2657474"/>
                  </a:lnTo>
                  <a:close/>
                </a:path>
                <a:path w="9865994" h="2657475">
                  <a:moveTo>
                    <a:pt x="9285516" y="2657474"/>
                  </a:moveTo>
                  <a:lnTo>
                    <a:pt x="9275991" y="2657474"/>
                  </a:lnTo>
                  <a:lnTo>
                    <a:pt x="9275991" y="2650777"/>
                  </a:lnTo>
                  <a:lnTo>
                    <a:pt x="9285516" y="2650777"/>
                  </a:lnTo>
                  <a:lnTo>
                    <a:pt x="9285516" y="2657474"/>
                  </a:lnTo>
                  <a:close/>
                </a:path>
                <a:path w="9865994" h="2657475">
                  <a:moveTo>
                    <a:pt x="9266466" y="2657474"/>
                  </a:moveTo>
                  <a:lnTo>
                    <a:pt x="9256941" y="2657474"/>
                  </a:lnTo>
                  <a:lnTo>
                    <a:pt x="9256941" y="2650777"/>
                  </a:lnTo>
                  <a:lnTo>
                    <a:pt x="9266466" y="2650777"/>
                  </a:lnTo>
                  <a:lnTo>
                    <a:pt x="9266466" y="2657474"/>
                  </a:lnTo>
                  <a:close/>
                </a:path>
                <a:path w="9865994" h="2657475">
                  <a:moveTo>
                    <a:pt x="9247416" y="2657474"/>
                  </a:moveTo>
                  <a:lnTo>
                    <a:pt x="9237891" y="2657474"/>
                  </a:lnTo>
                  <a:lnTo>
                    <a:pt x="9237891" y="2650777"/>
                  </a:lnTo>
                  <a:lnTo>
                    <a:pt x="9247416" y="2650777"/>
                  </a:lnTo>
                  <a:lnTo>
                    <a:pt x="9247416" y="2657474"/>
                  </a:lnTo>
                  <a:close/>
                </a:path>
                <a:path w="9865994" h="2657475">
                  <a:moveTo>
                    <a:pt x="9228366" y="2657474"/>
                  </a:moveTo>
                  <a:lnTo>
                    <a:pt x="9218841" y="2657474"/>
                  </a:lnTo>
                  <a:lnTo>
                    <a:pt x="9218841" y="2650777"/>
                  </a:lnTo>
                  <a:lnTo>
                    <a:pt x="9228366" y="2650777"/>
                  </a:lnTo>
                  <a:lnTo>
                    <a:pt x="9228366" y="2657474"/>
                  </a:lnTo>
                  <a:close/>
                </a:path>
                <a:path w="9865994" h="2657475">
                  <a:moveTo>
                    <a:pt x="9209316" y="2657474"/>
                  </a:moveTo>
                  <a:lnTo>
                    <a:pt x="9199791" y="2657474"/>
                  </a:lnTo>
                  <a:lnTo>
                    <a:pt x="9199791" y="2650777"/>
                  </a:lnTo>
                  <a:lnTo>
                    <a:pt x="9209316" y="2650777"/>
                  </a:lnTo>
                  <a:lnTo>
                    <a:pt x="9209316" y="2657474"/>
                  </a:lnTo>
                  <a:close/>
                </a:path>
                <a:path w="9865994" h="2657475">
                  <a:moveTo>
                    <a:pt x="9190266" y="2657474"/>
                  </a:moveTo>
                  <a:lnTo>
                    <a:pt x="9180741" y="2657474"/>
                  </a:lnTo>
                  <a:lnTo>
                    <a:pt x="9180741" y="2650777"/>
                  </a:lnTo>
                  <a:lnTo>
                    <a:pt x="9190266" y="2650777"/>
                  </a:lnTo>
                  <a:lnTo>
                    <a:pt x="9190266" y="2657474"/>
                  </a:lnTo>
                  <a:close/>
                </a:path>
                <a:path w="9865994" h="2657475">
                  <a:moveTo>
                    <a:pt x="9171216" y="2657474"/>
                  </a:moveTo>
                  <a:lnTo>
                    <a:pt x="9161691" y="2657474"/>
                  </a:lnTo>
                  <a:lnTo>
                    <a:pt x="9161691" y="2650777"/>
                  </a:lnTo>
                  <a:lnTo>
                    <a:pt x="9171216" y="2650777"/>
                  </a:lnTo>
                  <a:lnTo>
                    <a:pt x="9171216" y="2657474"/>
                  </a:lnTo>
                  <a:close/>
                </a:path>
                <a:path w="9865994" h="2657475">
                  <a:moveTo>
                    <a:pt x="9152166" y="2657474"/>
                  </a:moveTo>
                  <a:lnTo>
                    <a:pt x="9142641" y="2657474"/>
                  </a:lnTo>
                  <a:lnTo>
                    <a:pt x="9142641" y="2650777"/>
                  </a:lnTo>
                  <a:lnTo>
                    <a:pt x="9152166" y="2650777"/>
                  </a:lnTo>
                  <a:lnTo>
                    <a:pt x="9152166" y="2657474"/>
                  </a:lnTo>
                  <a:close/>
                </a:path>
                <a:path w="9865994" h="2657475">
                  <a:moveTo>
                    <a:pt x="9133116" y="2657474"/>
                  </a:moveTo>
                  <a:lnTo>
                    <a:pt x="9123591" y="2657474"/>
                  </a:lnTo>
                  <a:lnTo>
                    <a:pt x="9123591" y="2650777"/>
                  </a:lnTo>
                  <a:lnTo>
                    <a:pt x="9133116" y="2650777"/>
                  </a:lnTo>
                  <a:lnTo>
                    <a:pt x="9133116" y="2657474"/>
                  </a:lnTo>
                  <a:close/>
                </a:path>
                <a:path w="9865994" h="2657475">
                  <a:moveTo>
                    <a:pt x="9114066" y="2657474"/>
                  </a:moveTo>
                  <a:lnTo>
                    <a:pt x="9104541" y="2657474"/>
                  </a:lnTo>
                  <a:lnTo>
                    <a:pt x="9104541" y="2650777"/>
                  </a:lnTo>
                  <a:lnTo>
                    <a:pt x="9114066" y="2650777"/>
                  </a:lnTo>
                  <a:lnTo>
                    <a:pt x="9114066" y="2657474"/>
                  </a:lnTo>
                  <a:close/>
                </a:path>
                <a:path w="9865994" h="2657475">
                  <a:moveTo>
                    <a:pt x="9095016" y="2657474"/>
                  </a:moveTo>
                  <a:lnTo>
                    <a:pt x="9085491" y="2657474"/>
                  </a:lnTo>
                  <a:lnTo>
                    <a:pt x="9085491" y="2650777"/>
                  </a:lnTo>
                  <a:lnTo>
                    <a:pt x="9095016" y="2650777"/>
                  </a:lnTo>
                  <a:lnTo>
                    <a:pt x="9095016" y="2657474"/>
                  </a:lnTo>
                  <a:close/>
                </a:path>
                <a:path w="9865994" h="2657475">
                  <a:moveTo>
                    <a:pt x="9075966" y="2657474"/>
                  </a:moveTo>
                  <a:lnTo>
                    <a:pt x="9066441" y="2657474"/>
                  </a:lnTo>
                  <a:lnTo>
                    <a:pt x="9066441" y="2650777"/>
                  </a:lnTo>
                  <a:lnTo>
                    <a:pt x="9075966" y="2650777"/>
                  </a:lnTo>
                  <a:lnTo>
                    <a:pt x="9075966" y="2657474"/>
                  </a:lnTo>
                  <a:close/>
                </a:path>
                <a:path w="9865994" h="2657475">
                  <a:moveTo>
                    <a:pt x="9056916" y="2657474"/>
                  </a:moveTo>
                  <a:lnTo>
                    <a:pt x="9047391" y="2657474"/>
                  </a:lnTo>
                  <a:lnTo>
                    <a:pt x="9047391" y="2650777"/>
                  </a:lnTo>
                  <a:lnTo>
                    <a:pt x="9056916" y="2650777"/>
                  </a:lnTo>
                  <a:lnTo>
                    <a:pt x="9056916" y="2657474"/>
                  </a:lnTo>
                  <a:close/>
                </a:path>
                <a:path w="9865994" h="2657475">
                  <a:moveTo>
                    <a:pt x="9037866" y="2657474"/>
                  </a:moveTo>
                  <a:lnTo>
                    <a:pt x="9028341" y="2657474"/>
                  </a:lnTo>
                  <a:lnTo>
                    <a:pt x="9028341" y="2650777"/>
                  </a:lnTo>
                  <a:lnTo>
                    <a:pt x="9037866" y="2650777"/>
                  </a:lnTo>
                  <a:lnTo>
                    <a:pt x="9037866" y="2657474"/>
                  </a:lnTo>
                  <a:close/>
                </a:path>
                <a:path w="9865994" h="2657475">
                  <a:moveTo>
                    <a:pt x="9018816" y="2657474"/>
                  </a:moveTo>
                  <a:lnTo>
                    <a:pt x="9009291" y="2657474"/>
                  </a:lnTo>
                  <a:lnTo>
                    <a:pt x="9009291" y="2650777"/>
                  </a:lnTo>
                  <a:lnTo>
                    <a:pt x="9018816" y="2650777"/>
                  </a:lnTo>
                  <a:lnTo>
                    <a:pt x="9018816" y="2657474"/>
                  </a:lnTo>
                  <a:close/>
                </a:path>
                <a:path w="9865994" h="2657475">
                  <a:moveTo>
                    <a:pt x="8999766" y="2657474"/>
                  </a:moveTo>
                  <a:lnTo>
                    <a:pt x="8990241" y="2657474"/>
                  </a:lnTo>
                  <a:lnTo>
                    <a:pt x="8990241" y="2650777"/>
                  </a:lnTo>
                  <a:lnTo>
                    <a:pt x="8999766" y="2650777"/>
                  </a:lnTo>
                  <a:lnTo>
                    <a:pt x="8999766" y="2657474"/>
                  </a:lnTo>
                  <a:close/>
                </a:path>
                <a:path w="9865994" h="2657475">
                  <a:moveTo>
                    <a:pt x="8980716" y="2657474"/>
                  </a:moveTo>
                  <a:lnTo>
                    <a:pt x="8971191" y="2657474"/>
                  </a:lnTo>
                  <a:lnTo>
                    <a:pt x="8971191" y="2650777"/>
                  </a:lnTo>
                  <a:lnTo>
                    <a:pt x="8980716" y="2650777"/>
                  </a:lnTo>
                  <a:lnTo>
                    <a:pt x="8980716" y="2657474"/>
                  </a:lnTo>
                  <a:close/>
                </a:path>
                <a:path w="9865994" h="2657475">
                  <a:moveTo>
                    <a:pt x="8961666" y="2657474"/>
                  </a:moveTo>
                  <a:lnTo>
                    <a:pt x="8952141" y="2657474"/>
                  </a:lnTo>
                  <a:lnTo>
                    <a:pt x="8952141" y="2650777"/>
                  </a:lnTo>
                  <a:lnTo>
                    <a:pt x="8961666" y="2650777"/>
                  </a:lnTo>
                  <a:lnTo>
                    <a:pt x="8961666" y="2657474"/>
                  </a:lnTo>
                  <a:close/>
                </a:path>
                <a:path w="9865994" h="2657475">
                  <a:moveTo>
                    <a:pt x="8942616" y="2657474"/>
                  </a:moveTo>
                  <a:lnTo>
                    <a:pt x="8933091" y="2657474"/>
                  </a:lnTo>
                  <a:lnTo>
                    <a:pt x="8933091" y="2650777"/>
                  </a:lnTo>
                  <a:lnTo>
                    <a:pt x="8942616" y="2650777"/>
                  </a:lnTo>
                  <a:lnTo>
                    <a:pt x="8942616" y="2657474"/>
                  </a:lnTo>
                  <a:close/>
                </a:path>
                <a:path w="9865994" h="2657475">
                  <a:moveTo>
                    <a:pt x="8923566" y="2657474"/>
                  </a:moveTo>
                  <a:lnTo>
                    <a:pt x="8914041" y="2657474"/>
                  </a:lnTo>
                  <a:lnTo>
                    <a:pt x="8914041" y="2650777"/>
                  </a:lnTo>
                  <a:lnTo>
                    <a:pt x="8923566" y="2650777"/>
                  </a:lnTo>
                  <a:lnTo>
                    <a:pt x="8923566" y="2657474"/>
                  </a:lnTo>
                  <a:close/>
                </a:path>
                <a:path w="9865994" h="2657475">
                  <a:moveTo>
                    <a:pt x="8904516" y="2657474"/>
                  </a:moveTo>
                  <a:lnTo>
                    <a:pt x="8894991" y="2657474"/>
                  </a:lnTo>
                  <a:lnTo>
                    <a:pt x="8894991" y="2650777"/>
                  </a:lnTo>
                  <a:lnTo>
                    <a:pt x="8904516" y="2650777"/>
                  </a:lnTo>
                  <a:lnTo>
                    <a:pt x="8904516" y="2657474"/>
                  </a:lnTo>
                  <a:close/>
                </a:path>
                <a:path w="9865994" h="2657475">
                  <a:moveTo>
                    <a:pt x="8885466" y="2657474"/>
                  </a:moveTo>
                  <a:lnTo>
                    <a:pt x="8875941" y="2657474"/>
                  </a:lnTo>
                  <a:lnTo>
                    <a:pt x="8875941" y="2650777"/>
                  </a:lnTo>
                  <a:lnTo>
                    <a:pt x="8885466" y="2650777"/>
                  </a:lnTo>
                  <a:lnTo>
                    <a:pt x="8885466" y="2657474"/>
                  </a:lnTo>
                  <a:close/>
                </a:path>
                <a:path w="9865994" h="2657475">
                  <a:moveTo>
                    <a:pt x="8866416" y="2657474"/>
                  </a:moveTo>
                  <a:lnTo>
                    <a:pt x="8856891" y="2657474"/>
                  </a:lnTo>
                  <a:lnTo>
                    <a:pt x="8856891" y="2650777"/>
                  </a:lnTo>
                  <a:lnTo>
                    <a:pt x="8866416" y="2650777"/>
                  </a:lnTo>
                  <a:lnTo>
                    <a:pt x="8866416" y="2657474"/>
                  </a:lnTo>
                  <a:close/>
                </a:path>
                <a:path w="9865994" h="2657475">
                  <a:moveTo>
                    <a:pt x="8847366" y="2657474"/>
                  </a:moveTo>
                  <a:lnTo>
                    <a:pt x="8837841" y="2657474"/>
                  </a:lnTo>
                  <a:lnTo>
                    <a:pt x="8837841" y="2650777"/>
                  </a:lnTo>
                  <a:lnTo>
                    <a:pt x="8847366" y="2650777"/>
                  </a:lnTo>
                  <a:lnTo>
                    <a:pt x="8847366" y="2657474"/>
                  </a:lnTo>
                  <a:close/>
                </a:path>
                <a:path w="9865994" h="2657475">
                  <a:moveTo>
                    <a:pt x="8828316" y="2657474"/>
                  </a:moveTo>
                  <a:lnTo>
                    <a:pt x="8818791" y="2657474"/>
                  </a:lnTo>
                  <a:lnTo>
                    <a:pt x="8818791" y="2650777"/>
                  </a:lnTo>
                  <a:lnTo>
                    <a:pt x="8828316" y="2650777"/>
                  </a:lnTo>
                  <a:lnTo>
                    <a:pt x="8828316" y="2657474"/>
                  </a:lnTo>
                  <a:close/>
                </a:path>
                <a:path w="9865994" h="2657475">
                  <a:moveTo>
                    <a:pt x="8809266" y="2657474"/>
                  </a:moveTo>
                  <a:lnTo>
                    <a:pt x="8799741" y="2657474"/>
                  </a:lnTo>
                  <a:lnTo>
                    <a:pt x="8799741" y="2650777"/>
                  </a:lnTo>
                  <a:lnTo>
                    <a:pt x="8809266" y="2650777"/>
                  </a:lnTo>
                  <a:lnTo>
                    <a:pt x="8809266" y="2657474"/>
                  </a:lnTo>
                  <a:close/>
                </a:path>
                <a:path w="9865994" h="2657475">
                  <a:moveTo>
                    <a:pt x="8790216" y="2657474"/>
                  </a:moveTo>
                  <a:lnTo>
                    <a:pt x="8780691" y="2657474"/>
                  </a:lnTo>
                  <a:lnTo>
                    <a:pt x="8780691" y="2650777"/>
                  </a:lnTo>
                  <a:lnTo>
                    <a:pt x="8790216" y="2650777"/>
                  </a:lnTo>
                  <a:lnTo>
                    <a:pt x="8790216" y="2657474"/>
                  </a:lnTo>
                  <a:close/>
                </a:path>
                <a:path w="9865994" h="2657475">
                  <a:moveTo>
                    <a:pt x="8771166" y="2657474"/>
                  </a:moveTo>
                  <a:lnTo>
                    <a:pt x="8761641" y="2657474"/>
                  </a:lnTo>
                  <a:lnTo>
                    <a:pt x="8761641" y="2650777"/>
                  </a:lnTo>
                  <a:lnTo>
                    <a:pt x="8771166" y="2650777"/>
                  </a:lnTo>
                  <a:lnTo>
                    <a:pt x="8771166" y="2657474"/>
                  </a:lnTo>
                  <a:close/>
                </a:path>
                <a:path w="9865994" h="2657475">
                  <a:moveTo>
                    <a:pt x="8752116" y="2657474"/>
                  </a:moveTo>
                  <a:lnTo>
                    <a:pt x="8742591" y="2657474"/>
                  </a:lnTo>
                  <a:lnTo>
                    <a:pt x="8742591" y="2650777"/>
                  </a:lnTo>
                  <a:lnTo>
                    <a:pt x="8752116" y="2650777"/>
                  </a:lnTo>
                  <a:lnTo>
                    <a:pt x="8752116" y="2657474"/>
                  </a:lnTo>
                  <a:close/>
                </a:path>
                <a:path w="9865994" h="2657475">
                  <a:moveTo>
                    <a:pt x="8733066" y="2657474"/>
                  </a:moveTo>
                  <a:lnTo>
                    <a:pt x="8723541" y="2657474"/>
                  </a:lnTo>
                  <a:lnTo>
                    <a:pt x="8723541" y="2650777"/>
                  </a:lnTo>
                  <a:lnTo>
                    <a:pt x="8733066" y="2650777"/>
                  </a:lnTo>
                  <a:lnTo>
                    <a:pt x="8733066" y="2657474"/>
                  </a:lnTo>
                  <a:close/>
                </a:path>
                <a:path w="9865994" h="2657475">
                  <a:moveTo>
                    <a:pt x="8714016" y="2657474"/>
                  </a:moveTo>
                  <a:lnTo>
                    <a:pt x="8704491" y="2657474"/>
                  </a:lnTo>
                  <a:lnTo>
                    <a:pt x="8704491" y="2650777"/>
                  </a:lnTo>
                  <a:lnTo>
                    <a:pt x="8714016" y="2650777"/>
                  </a:lnTo>
                  <a:lnTo>
                    <a:pt x="8714016" y="2657474"/>
                  </a:lnTo>
                  <a:close/>
                </a:path>
                <a:path w="9865994" h="2657475">
                  <a:moveTo>
                    <a:pt x="8694966" y="2657474"/>
                  </a:moveTo>
                  <a:lnTo>
                    <a:pt x="8685441" y="2657474"/>
                  </a:lnTo>
                  <a:lnTo>
                    <a:pt x="8685441" y="2650777"/>
                  </a:lnTo>
                  <a:lnTo>
                    <a:pt x="8694966" y="2650777"/>
                  </a:lnTo>
                  <a:lnTo>
                    <a:pt x="8694966" y="2657474"/>
                  </a:lnTo>
                  <a:close/>
                </a:path>
                <a:path w="9865994" h="2657475">
                  <a:moveTo>
                    <a:pt x="8675916" y="2657474"/>
                  </a:moveTo>
                  <a:lnTo>
                    <a:pt x="8666391" y="2657474"/>
                  </a:lnTo>
                  <a:lnTo>
                    <a:pt x="8666391" y="2650777"/>
                  </a:lnTo>
                  <a:lnTo>
                    <a:pt x="8675916" y="2650777"/>
                  </a:lnTo>
                  <a:lnTo>
                    <a:pt x="8675916" y="2657474"/>
                  </a:lnTo>
                  <a:close/>
                </a:path>
                <a:path w="9865994" h="2657475">
                  <a:moveTo>
                    <a:pt x="8656866" y="2657474"/>
                  </a:moveTo>
                  <a:lnTo>
                    <a:pt x="8647341" y="2657474"/>
                  </a:lnTo>
                  <a:lnTo>
                    <a:pt x="8647341" y="2650777"/>
                  </a:lnTo>
                  <a:lnTo>
                    <a:pt x="8656866" y="2650777"/>
                  </a:lnTo>
                  <a:lnTo>
                    <a:pt x="8656866" y="2657474"/>
                  </a:lnTo>
                  <a:close/>
                </a:path>
                <a:path w="9865994" h="2657475">
                  <a:moveTo>
                    <a:pt x="8637816" y="2657474"/>
                  </a:moveTo>
                  <a:lnTo>
                    <a:pt x="8628291" y="2657474"/>
                  </a:lnTo>
                  <a:lnTo>
                    <a:pt x="8628291" y="2650777"/>
                  </a:lnTo>
                  <a:lnTo>
                    <a:pt x="8637816" y="2650777"/>
                  </a:lnTo>
                  <a:lnTo>
                    <a:pt x="8637816" y="2657474"/>
                  </a:lnTo>
                  <a:close/>
                </a:path>
                <a:path w="9865994" h="2657475">
                  <a:moveTo>
                    <a:pt x="8618766" y="2657474"/>
                  </a:moveTo>
                  <a:lnTo>
                    <a:pt x="8609241" y="2657474"/>
                  </a:lnTo>
                  <a:lnTo>
                    <a:pt x="8609241" y="2650777"/>
                  </a:lnTo>
                  <a:lnTo>
                    <a:pt x="8618766" y="2650777"/>
                  </a:lnTo>
                  <a:lnTo>
                    <a:pt x="8618766" y="2657474"/>
                  </a:lnTo>
                  <a:close/>
                </a:path>
                <a:path w="9865994" h="2657475">
                  <a:moveTo>
                    <a:pt x="8599716" y="2657474"/>
                  </a:moveTo>
                  <a:lnTo>
                    <a:pt x="8590191" y="2657474"/>
                  </a:lnTo>
                  <a:lnTo>
                    <a:pt x="8590191" y="2650777"/>
                  </a:lnTo>
                  <a:lnTo>
                    <a:pt x="8599716" y="2650777"/>
                  </a:lnTo>
                  <a:lnTo>
                    <a:pt x="8599716" y="2657474"/>
                  </a:lnTo>
                  <a:close/>
                </a:path>
                <a:path w="9865994" h="2657475">
                  <a:moveTo>
                    <a:pt x="8580666" y="2657474"/>
                  </a:moveTo>
                  <a:lnTo>
                    <a:pt x="8571141" y="2657474"/>
                  </a:lnTo>
                  <a:lnTo>
                    <a:pt x="8571141" y="2650777"/>
                  </a:lnTo>
                  <a:lnTo>
                    <a:pt x="8580666" y="2650777"/>
                  </a:lnTo>
                  <a:lnTo>
                    <a:pt x="8580666" y="2657474"/>
                  </a:lnTo>
                  <a:close/>
                </a:path>
                <a:path w="9865994" h="2657475">
                  <a:moveTo>
                    <a:pt x="8561616" y="2657474"/>
                  </a:moveTo>
                  <a:lnTo>
                    <a:pt x="8552091" y="2657474"/>
                  </a:lnTo>
                  <a:lnTo>
                    <a:pt x="8552091" y="2650777"/>
                  </a:lnTo>
                  <a:lnTo>
                    <a:pt x="8561616" y="2650777"/>
                  </a:lnTo>
                  <a:lnTo>
                    <a:pt x="8561616" y="2657474"/>
                  </a:lnTo>
                  <a:close/>
                </a:path>
                <a:path w="9865994" h="2657475">
                  <a:moveTo>
                    <a:pt x="8542566" y="2657474"/>
                  </a:moveTo>
                  <a:lnTo>
                    <a:pt x="8533041" y="2657474"/>
                  </a:lnTo>
                  <a:lnTo>
                    <a:pt x="8533041" y="2650777"/>
                  </a:lnTo>
                  <a:lnTo>
                    <a:pt x="8542566" y="2650777"/>
                  </a:lnTo>
                  <a:lnTo>
                    <a:pt x="8542566" y="2657474"/>
                  </a:lnTo>
                  <a:close/>
                </a:path>
                <a:path w="9865994" h="2657475">
                  <a:moveTo>
                    <a:pt x="8523516" y="2657474"/>
                  </a:moveTo>
                  <a:lnTo>
                    <a:pt x="8513991" y="2657474"/>
                  </a:lnTo>
                  <a:lnTo>
                    <a:pt x="8513991" y="2650777"/>
                  </a:lnTo>
                  <a:lnTo>
                    <a:pt x="8523516" y="2650777"/>
                  </a:lnTo>
                  <a:lnTo>
                    <a:pt x="8523516" y="2657474"/>
                  </a:lnTo>
                  <a:close/>
                </a:path>
                <a:path w="9865994" h="2657475">
                  <a:moveTo>
                    <a:pt x="8504466" y="2657474"/>
                  </a:moveTo>
                  <a:lnTo>
                    <a:pt x="8494941" y="2657474"/>
                  </a:lnTo>
                  <a:lnTo>
                    <a:pt x="8494941" y="2650777"/>
                  </a:lnTo>
                  <a:lnTo>
                    <a:pt x="8504466" y="2650777"/>
                  </a:lnTo>
                  <a:lnTo>
                    <a:pt x="8504466" y="2657474"/>
                  </a:lnTo>
                  <a:close/>
                </a:path>
                <a:path w="9865994" h="2657475">
                  <a:moveTo>
                    <a:pt x="8485416" y="2657474"/>
                  </a:moveTo>
                  <a:lnTo>
                    <a:pt x="8475891" y="2657474"/>
                  </a:lnTo>
                  <a:lnTo>
                    <a:pt x="8475891" y="2650777"/>
                  </a:lnTo>
                  <a:lnTo>
                    <a:pt x="8485416" y="2650777"/>
                  </a:lnTo>
                  <a:lnTo>
                    <a:pt x="8485416" y="2657474"/>
                  </a:lnTo>
                  <a:close/>
                </a:path>
                <a:path w="9865994" h="2657475">
                  <a:moveTo>
                    <a:pt x="8466366" y="2657474"/>
                  </a:moveTo>
                  <a:lnTo>
                    <a:pt x="8456841" y="2657474"/>
                  </a:lnTo>
                  <a:lnTo>
                    <a:pt x="8456841" y="2650777"/>
                  </a:lnTo>
                  <a:lnTo>
                    <a:pt x="8466366" y="2650777"/>
                  </a:lnTo>
                  <a:lnTo>
                    <a:pt x="8466366" y="2657474"/>
                  </a:lnTo>
                  <a:close/>
                </a:path>
                <a:path w="9865994" h="2657475">
                  <a:moveTo>
                    <a:pt x="8447316" y="2657474"/>
                  </a:moveTo>
                  <a:lnTo>
                    <a:pt x="8437791" y="2657474"/>
                  </a:lnTo>
                  <a:lnTo>
                    <a:pt x="8437791" y="2650777"/>
                  </a:lnTo>
                  <a:lnTo>
                    <a:pt x="8447316" y="2650777"/>
                  </a:lnTo>
                  <a:lnTo>
                    <a:pt x="8447316" y="2657474"/>
                  </a:lnTo>
                  <a:close/>
                </a:path>
                <a:path w="9865994" h="2657475">
                  <a:moveTo>
                    <a:pt x="8428266" y="2657474"/>
                  </a:moveTo>
                  <a:lnTo>
                    <a:pt x="8418741" y="2657474"/>
                  </a:lnTo>
                  <a:lnTo>
                    <a:pt x="8418741" y="2650777"/>
                  </a:lnTo>
                  <a:lnTo>
                    <a:pt x="8428266" y="2650777"/>
                  </a:lnTo>
                  <a:lnTo>
                    <a:pt x="8428266" y="2657474"/>
                  </a:lnTo>
                  <a:close/>
                </a:path>
                <a:path w="9865994" h="2657475">
                  <a:moveTo>
                    <a:pt x="8409216" y="2657474"/>
                  </a:moveTo>
                  <a:lnTo>
                    <a:pt x="8399691" y="2657474"/>
                  </a:lnTo>
                  <a:lnTo>
                    <a:pt x="8399691" y="2650777"/>
                  </a:lnTo>
                  <a:lnTo>
                    <a:pt x="8409216" y="2650777"/>
                  </a:lnTo>
                  <a:lnTo>
                    <a:pt x="8409216" y="2657474"/>
                  </a:lnTo>
                  <a:close/>
                </a:path>
                <a:path w="9865994" h="2657475">
                  <a:moveTo>
                    <a:pt x="8390166" y="2657474"/>
                  </a:moveTo>
                  <a:lnTo>
                    <a:pt x="8380641" y="2657474"/>
                  </a:lnTo>
                  <a:lnTo>
                    <a:pt x="8380641" y="2650777"/>
                  </a:lnTo>
                  <a:lnTo>
                    <a:pt x="8390166" y="2650777"/>
                  </a:lnTo>
                  <a:lnTo>
                    <a:pt x="8390166" y="2657474"/>
                  </a:lnTo>
                  <a:close/>
                </a:path>
                <a:path w="9865994" h="2657475">
                  <a:moveTo>
                    <a:pt x="8371116" y="2657474"/>
                  </a:moveTo>
                  <a:lnTo>
                    <a:pt x="8361591" y="2657474"/>
                  </a:lnTo>
                  <a:lnTo>
                    <a:pt x="8361591" y="2650777"/>
                  </a:lnTo>
                  <a:lnTo>
                    <a:pt x="8371116" y="2650777"/>
                  </a:lnTo>
                  <a:lnTo>
                    <a:pt x="8371116" y="2657474"/>
                  </a:lnTo>
                  <a:close/>
                </a:path>
                <a:path w="9865994" h="2657475">
                  <a:moveTo>
                    <a:pt x="8352066" y="2657474"/>
                  </a:moveTo>
                  <a:lnTo>
                    <a:pt x="8342541" y="2657474"/>
                  </a:lnTo>
                  <a:lnTo>
                    <a:pt x="8342541" y="2650777"/>
                  </a:lnTo>
                  <a:lnTo>
                    <a:pt x="8352066" y="2650777"/>
                  </a:lnTo>
                  <a:lnTo>
                    <a:pt x="8352066" y="2657474"/>
                  </a:lnTo>
                  <a:close/>
                </a:path>
                <a:path w="9865994" h="2657475">
                  <a:moveTo>
                    <a:pt x="8333016" y="2657474"/>
                  </a:moveTo>
                  <a:lnTo>
                    <a:pt x="8323491" y="2657474"/>
                  </a:lnTo>
                  <a:lnTo>
                    <a:pt x="8323491" y="2650777"/>
                  </a:lnTo>
                  <a:lnTo>
                    <a:pt x="8333016" y="2650777"/>
                  </a:lnTo>
                  <a:lnTo>
                    <a:pt x="8333016" y="2657474"/>
                  </a:lnTo>
                  <a:close/>
                </a:path>
                <a:path w="9865994" h="2657475">
                  <a:moveTo>
                    <a:pt x="8313966" y="2657474"/>
                  </a:moveTo>
                  <a:lnTo>
                    <a:pt x="8304441" y="2657474"/>
                  </a:lnTo>
                  <a:lnTo>
                    <a:pt x="8304441" y="2650777"/>
                  </a:lnTo>
                  <a:lnTo>
                    <a:pt x="8313966" y="2650777"/>
                  </a:lnTo>
                  <a:lnTo>
                    <a:pt x="8313966" y="2657474"/>
                  </a:lnTo>
                  <a:close/>
                </a:path>
                <a:path w="9865994" h="2657475">
                  <a:moveTo>
                    <a:pt x="8294916" y="2657474"/>
                  </a:moveTo>
                  <a:lnTo>
                    <a:pt x="8285391" y="2657474"/>
                  </a:lnTo>
                  <a:lnTo>
                    <a:pt x="8285391" y="2650777"/>
                  </a:lnTo>
                  <a:lnTo>
                    <a:pt x="8294916" y="2650777"/>
                  </a:lnTo>
                  <a:lnTo>
                    <a:pt x="8294916" y="2657474"/>
                  </a:lnTo>
                  <a:close/>
                </a:path>
                <a:path w="9865994" h="2657475">
                  <a:moveTo>
                    <a:pt x="8275866" y="2657474"/>
                  </a:moveTo>
                  <a:lnTo>
                    <a:pt x="8266341" y="2657474"/>
                  </a:lnTo>
                  <a:lnTo>
                    <a:pt x="8266341" y="2650777"/>
                  </a:lnTo>
                  <a:lnTo>
                    <a:pt x="8275866" y="2650777"/>
                  </a:lnTo>
                  <a:lnTo>
                    <a:pt x="8275866" y="2657474"/>
                  </a:lnTo>
                  <a:close/>
                </a:path>
                <a:path w="9865994" h="2657475">
                  <a:moveTo>
                    <a:pt x="8256816" y="2657474"/>
                  </a:moveTo>
                  <a:lnTo>
                    <a:pt x="8247291" y="2657474"/>
                  </a:lnTo>
                  <a:lnTo>
                    <a:pt x="8247291" y="2650777"/>
                  </a:lnTo>
                  <a:lnTo>
                    <a:pt x="8256816" y="2650777"/>
                  </a:lnTo>
                  <a:lnTo>
                    <a:pt x="8256816" y="2657474"/>
                  </a:lnTo>
                  <a:close/>
                </a:path>
                <a:path w="9865994" h="2657475">
                  <a:moveTo>
                    <a:pt x="8237766" y="2657474"/>
                  </a:moveTo>
                  <a:lnTo>
                    <a:pt x="8228241" y="2657474"/>
                  </a:lnTo>
                  <a:lnTo>
                    <a:pt x="8228241" y="2650777"/>
                  </a:lnTo>
                  <a:lnTo>
                    <a:pt x="8237766" y="2650777"/>
                  </a:lnTo>
                  <a:lnTo>
                    <a:pt x="8237766" y="2657474"/>
                  </a:lnTo>
                  <a:close/>
                </a:path>
                <a:path w="9865994" h="2657475">
                  <a:moveTo>
                    <a:pt x="8218716" y="2657474"/>
                  </a:moveTo>
                  <a:lnTo>
                    <a:pt x="8209191" y="2657474"/>
                  </a:lnTo>
                  <a:lnTo>
                    <a:pt x="8209191" y="2650777"/>
                  </a:lnTo>
                  <a:lnTo>
                    <a:pt x="8218716" y="2650777"/>
                  </a:lnTo>
                  <a:lnTo>
                    <a:pt x="8218716" y="2657474"/>
                  </a:lnTo>
                  <a:close/>
                </a:path>
                <a:path w="9865994" h="2657475">
                  <a:moveTo>
                    <a:pt x="8199666" y="2657474"/>
                  </a:moveTo>
                  <a:lnTo>
                    <a:pt x="8190141" y="2657474"/>
                  </a:lnTo>
                  <a:lnTo>
                    <a:pt x="8190141" y="2650777"/>
                  </a:lnTo>
                  <a:lnTo>
                    <a:pt x="8199666" y="2650777"/>
                  </a:lnTo>
                  <a:lnTo>
                    <a:pt x="8199666" y="2657474"/>
                  </a:lnTo>
                  <a:close/>
                </a:path>
                <a:path w="9865994" h="2657475">
                  <a:moveTo>
                    <a:pt x="8180616" y="2657474"/>
                  </a:moveTo>
                  <a:lnTo>
                    <a:pt x="8171091" y="2657474"/>
                  </a:lnTo>
                  <a:lnTo>
                    <a:pt x="8171091" y="2650777"/>
                  </a:lnTo>
                  <a:lnTo>
                    <a:pt x="8180616" y="2650777"/>
                  </a:lnTo>
                  <a:lnTo>
                    <a:pt x="8180616" y="2657474"/>
                  </a:lnTo>
                  <a:close/>
                </a:path>
                <a:path w="9865994" h="2657475">
                  <a:moveTo>
                    <a:pt x="8161566" y="2657474"/>
                  </a:moveTo>
                  <a:lnTo>
                    <a:pt x="8152041" y="2657474"/>
                  </a:lnTo>
                  <a:lnTo>
                    <a:pt x="8152041" y="2650777"/>
                  </a:lnTo>
                  <a:lnTo>
                    <a:pt x="8161566" y="2650777"/>
                  </a:lnTo>
                  <a:lnTo>
                    <a:pt x="8161566" y="2657474"/>
                  </a:lnTo>
                  <a:close/>
                </a:path>
                <a:path w="9865994" h="2657475">
                  <a:moveTo>
                    <a:pt x="8142516" y="2657474"/>
                  </a:moveTo>
                  <a:lnTo>
                    <a:pt x="8132991" y="2657474"/>
                  </a:lnTo>
                  <a:lnTo>
                    <a:pt x="8132991" y="2650777"/>
                  </a:lnTo>
                  <a:lnTo>
                    <a:pt x="8142516" y="2650777"/>
                  </a:lnTo>
                  <a:lnTo>
                    <a:pt x="8142516" y="2657474"/>
                  </a:lnTo>
                  <a:close/>
                </a:path>
                <a:path w="9865994" h="2657475">
                  <a:moveTo>
                    <a:pt x="8123466" y="2657474"/>
                  </a:moveTo>
                  <a:lnTo>
                    <a:pt x="8113941" y="2657474"/>
                  </a:lnTo>
                  <a:lnTo>
                    <a:pt x="8113941" y="2650777"/>
                  </a:lnTo>
                  <a:lnTo>
                    <a:pt x="8123466" y="2650777"/>
                  </a:lnTo>
                  <a:lnTo>
                    <a:pt x="8123466" y="2657474"/>
                  </a:lnTo>
                  <a:close/>
                </a:path>
                <a:path w="9865994" h="2657475">
                  <a:moveTo>
                    <a:pt x="8104416" y="2657474"/>
                  </a:moveTo>
                  <a:lnTo>
                    <a:pt x="8094891" y="2657474"/>
                  </a:lnTo>
                  <a:lnTo>
                    <a:pt x="8094891" y="2650777"/>
                  </a:lnTo>
                  <a:lnTo>
                    <a:pt x="8104416" y="2650777"/>
                  </a:lnTo>
                  <a:lnTo>
                    <a:pt x="8104416" y="2657474"/>
                  </a:lnTo>
                  <a:close/>
                </a:path>
                <a:path w="9865994" h="2657475">
                  <a:moveTo>
                    <a:pt x="8085366" y="2657474"/>
                  </a:moveTo>
                  <a:lnTo>
                    <a:pt x="8075841" y="2657474"/>
                  </a:lnTo>
                  <a:lnTo>
                    <a:pt x="8075841" y="2650777"/>
                  </a:lnTo>
                  <a:lnTo>
                    <a:pt x="8085366" y="2650777"/>
                  </a:lnTo>
                  <a:lnTo>
                    <a:pt x="8085366" y="2657474"/>
                  </a:lnTo>
                  <a:close/>
                </a:path>
                <a:path w="9865994" h="2657475">
                  <a:moveTo>
                    <a:pt x="8066316" y="2657474"/>
                  </a:moveTo>
                  <a:lnTo>
                    <a:pt x="8056791" y="2657474"/>
                  </a:lnTo>
                  <a:lnTo>
                    <a:pt x="8056791" y="2650777"/>
                  </a:lnTo>
                  <a:lnTo>
                    <a:pt x="8066316" y="2650777"/>
                  </a:lnTo>
                  <a:lnTo>
                    <a:pt x="8066316" y="2657474"/>
                  </a:lnTo>
                  <a:close/>
                </a:path>
                <a:path w="9865994" h="2657475">
                  <a:moveTo>
                    <a:pt x="8047266" y="2657474"/>
                  </a:moveTo>
                  <a:lnTo>
                    <a:pt x="8037741" y="2657474"/>
                  </a:lnTo>
                  <a:lnTo>
                    <a:pt x="8037741" y="2650777"/>
                  </a:lnTo>
                  <a:lnTo>
                    <a:pt x="8047266" y="2650777"/>
                  </a:lnTo>
                  <a:lnTo>
                    <a:pt x="8047266" y="2657474"/>
                  </a:lnTo>
                  <a:close/>
                </a:path>
                <a:path w="9865994" h="2657475">
                  <a:moveTo>
                    <a:pt x="8028216" y="2657474"/>
                  </a:moveTo>
                  <a:lnTo>
                    <a:pt x="8018691" y="2657474"/>
                  </a:lnTo>
                  <a:lnTo>
                    <a:pt x="8018691" y="2650777"/>
                  </a:lnTo>
                  <a:lnTo>
                    <a:pt x="8028216" y="2650777"/>
                  </a:lnTo>
                  <a:lnTo>
                    <a:pt x="8028216" y="2657474"/>
                  </a:lnTo>
                  <a:close/>
                </a:path>
                <a:path w="9865994" h="2657475">
                  <a:moveTo>
                    <a:pt x="8009166" y="2657474"/>
                  </a:moveTo>
                  <a:lnTo>
                    <a:pt x="7999641" y="2657474"/>
                  </a:lnTo>
                  <a:lnTo>
                    <a:pt x="7999641" y="2650777"/>
                  </a:lnTo>
                  <a:lnTo>
                    <a:pt x="8009166" y="2650777"/>
                  </a:lnTo>
                  <a:lnTo>
                    <a:pt x="8009166" y="2657474"/>
                  </a:lnTo>
                  <a:close/>
                </a:path>
                <a:path w="9865994" h="2657475">
                  <a:moveTo>
                    <a:pt x="7990116" y="2657474"/>
                  </a:moveTo>
                  <a:lnTo>
                    <a:pt x="7980591" y="2657474"/>
                  </a:lnTo>
                  <a:lnTo>
                    <a:pt x="7980591" y="2650777"/>
                  </a:lnTo>
                  <a:lnTo>
                    <a:pt x="7990116" y="2650777"/>
                  </a:lnTo>
                  <a:lnTo>
                    <a:pt x="7990116" y="2657474"/>
                  </a:lnTo>
                  <a:close/>
                </a:path>
                <a:path w="9865994" h="2657475">
                  <a:moveTo>
                    <a:pt x="7971066" y="2657474"/>
                  </a:moveTo>
                  <a:lnTo>
                    <a:pt x="7961541" y="2657474"/>
                  </a:lnTo>
                  <a:lnTo>
                    <a:pt x="7961541" y="2650777"/>
                  </a:lnTo>
                  <a:lnTo>
                    <a:pt x="7971066" y="2650777"/>
                  </a:lnTo>
                  <a:lnTo>
                    <a:pt x="7971066" y="2657474"/>
                  </a:lnTo>
                  <a:close/>
                </a:path>
                <a:path w="9865994" h="2657475">
                  <a:moveTo>
                    <a:pt x="7952016" y="2657474"/>
                  </a:moveTo>
                  <a:lnTo>
                    <a:pt x="7942491" y="2657474"/>
                  </a:lnTo>
                  <a:lnTo>
                    <a:pt x="7942491" y="2650777"/>
                  </a:lnTo>
                  <a:lnTo>
                    <a:pt x="7952016" y="2650777"/>
                  </a:lnTo>
                  <a:lnTo>
                    <a:pt x="7952016" y="2657474"/>
                  </a:lnTo>
                  <a:close/>
                </a:path>
                <a:path w="9865994" h="2657475">
                  <a:moveTo>
                    <a:pt x="7932966" y="2657474"/>
                  </a:moveTo>
                  <a:lnTo>
                    <a:pt x="7923441" y="2657474"/>
                  </a:lnTo>
                  <a:lnTo>
                    <a:pt x="7923441" y="2650777"/>
                  </a:lnTo>
                  <a:lnTo>
                    <a:pt x="7932966" y="2650777"/>
                  </a:lnTo>
                  <a:lnTo>
                    <a:pt x="7932966" y="2657474"/>
                  </a:lnTo>
                  <a:close/>
                </a:path>
                <a:path w="9865994" h="2657475">
                  <a:moveTo>
                    <a:pt x="7913916" y="2657474"/>
                  </a:moveTo>
                  <a:lnTo>
                    <a:pt x="7904391" y="2657474"/>
                  </a:lnTo>
                  <a:lnTo>
                    <a:pt x="7904391" y="2650777"/>
                  </a:lnTo>
                  <a:lnTo>
                    <a:pt x="7913916" y="2650777"/>
                  </a:lnTo>
                  <a:lnTo>
                    <a:pt x="7913916" y="2657474"/>
                  </a:lnTo>
                  <a:close/>
                </a:path>
                <a:path w="9865994" h="2657475">
                  <a:moveTo>
                    <a:pt x="7894866" y="2657474"/>
                  </a:moveTo>
                  <a:lnTo>
                    <a:pt x="7885341" y="2657474"/>
                  </a:lnTo>
                  <a:lnTo>
                    <a:pt x="7885341" y="2650777"/>
                  </a:lnTo>
                  <a:lnTo>
                    <a:pt x="7894866" y="2650777"/>
                  </a:lnTo>
                  <a:lnTo>
                    <a:pt x="7894866" y="2657474"/>
                  </a:lnTo>
                  <a:close/>
                </a:path>
                <a:path w="9865994" h="2657475">
                  <a:moveTo>
                    <a:pt x="7875816" y="2657474"/>
                  </a:moveTo>
                  <a:lnTo>
                    <a:pt x="7866291" y="2657474"/>
                  </a:lnTo>
                  <a:lnTo>
                    <a:pt x="7866291" y="2650777"/>
                  </a:lnTo>
                  <a:lnTo>
                    <a:pt x="7875816" y="2650777"/>
                  </a:lnTo>
                  <a:lnTo>
                    <a:pt x="7875816" y="2657474"/>
                  </a:lnTo>
                  <a:close/>
                </a:path>
                <a:path w="9865994" h="2657475">
                  <a:moveTo>
                    <a:pt x="7856766" y="2657474"/>
                  </a:moveTo>
                  <a:lnTo>
                    <a:pt x="7847241" y="2657474"/>
                  </a:lnTo>
                  <a:lnTo>
                    <a:pt x="7847241" y="2650777"/>
                  </a:lnTo>
                  <a:lnTo>
                    <a:pt x="7856766" y="2650777"/>
                  </a:lnTo>
                  <a:lnTo>
                    <a:pt x="7856766" y="2657474"/>
                  </a:lnTo>
                  <a:close/>
                </a:path>
                <a:path w="9865994" h="2657475">
                  <a:moveTo>
                    <a:pt x="7837716" y="2657474"/>
                  </a:moveTo>
                  <a:lnTo>
                    <a:pt x="7828191" y="2657474"/>
                  </a:lnTo>
                  <a:lnTo>
                    <a:pt x="7828191" y="2650777"/>
                  </a:lnTo>
                  <a:lnTo>
                    <a:pt x="7837716" y="2650777"/>
                  </a:lnTo>
                  <a:lnTo>
                    <a:pt x="7837716" y="2657474"/>
                  </a:lnTo>
                  <a:close/>
                </a:path>
                <a:path w="9865994" h="2657475">
                  <a:moveTo>
                    <a:pt x="7818666" y="2657474"/>
                  </a:moveTo>
                  <a:lnTo>
                    <a:pt x="7809141" y="2657474"/>
                  </a:lnTo>
                  <a:lnTo>
                    <a:pt x="7809141" y="2650777"/>
                  </a:lnTo>
                  <a:lnTo>
                    <a:pt x="7818666" y="2650777"/>
                  </a:lnTo>
                  <a:lnTo>
                    <a:pt x="7818666" y="2657474"/>
                  </a:lnTo>
                  <a:close/>
                </a:path>
                <a:path w="9865994" h="2657475">
                  <a:moveTo>
                    <a:pt x="7799616" y="2657474"/>
                  </a:moveTo>
                  <a:lnTo>
                    <a:pt x="7790091" y="2657474"/>
                  </a:lnTo>
                  <a:lnTo>
                    <a:pt x="7790091" y="2650777"/>
                  </a:lnTo>
                  <a:lnTo>
                    <a:pt x="7799616" y="2650777"/>
                  </a:lnTo>
                  <a:lnTo>
                    <a:pt x="7799616" y="2657474"/>
                  </a:lnTo>
                  <a:close/>
                </a:path>
                <a:path w="9865994" h="2657475">
                  <a:moveTo>
                    <a:pt x="7780566" y="2657474"/>
                  </a:moveTo>
                  <a:lnTo>
                    <a:pt x="7771041" y="2657474"/>
                  </a:lnTo>
                  <a:lnTo>
                    <a:pt x="7771041" y="2650777"/>
                  </a:lnTo>
                  <a:lnTo>
                    <a:pt x="7780566" y="2650777"/>
                  </a:lnTo>
                  <a:lnTo>
                    <a:pt x="7780566" y="2657474"/>
                  </a:lnTo>
                  <a:close/>
                </a:path>
                <a:path w="9865994" h="2657475">
                  <a:moveTo>
                    <a:pt x="7761516" y="2657474"/>
                  </a:moveTo>
                  <a:lnTo>
                    <a:pt x="7751991" y="2657474"/>
                  </a:lnTo>
                  <a:lnTo>
                    <a:pt x="7751991" y="2650777"/>
                  </a:lnTo>
                  <a:lnTo>
                    <a:pt x="7761516" y="2650777"/>
                  </a:lnTo>
                  <a:lnTo>
                    <a:pt x="7761516" y="2657474"/>
                  </a:lnTo>
                  <a:close/>
                </a:path>
                <a:path w="9865994" h="2657475">
                  <a:moveTo>
                    <a:pt x="7742466" y="2657474"/>
                  </a:moveTo>
                  <a:lnTo>
                    <a:pt x="7732941" y="2657474"/>
                  </a:lnTo>
                  <a:lnTo>
                    <a:pt x="7732941" y="2650777"/>
                  </a:lnTo>
                  <a:lnTo>
                    <a:pt x="7742466" y="2650777"/>
                  </a:lnTo>
                  <a:lnTo>
                    <a:pt x="7742466" y="2657474"/>
                  </a:lnTo>
                  <a:close/>
                </a:path>
                <a:path w="9865994" h="2657475">
                  <a:moveTo>
                    <a:pt x="7723416" y="2657474"/>
                  </a:moveTo>
                  <a:lnTo>
                    <a:pt x="7713891" y="2657474"/>
                  </a:lnTo>
                  <a:lnTo>
                    <a:pt x="7713891" y="2650777"/>
                  </a:lnTo>
                  <a:lnTo>
                    <a:pt x="7723416" y="2650777"/>
                  </a:lnTo>
                  <a:lnTo>
                    <a:pt x="7723416" y="2657474"/>
                  </a:lnTo>
                  <a:close/>
                </a:path>
                <a:path w="9865994" h="2657475">
                  <a:moveTo>
                    <a:pt x="7704366" y="2657474"/>
                  </a:moveTo>
                  <a:lnTo>
                    <a:pt x="7694841" y="2657474"/>
                  </a:lnTo>
                  <a:lnTo>
                    <a:pt x="7694841" y="2650777"/>
                  </a:lnTo>
                  <a:lnTo>
                    <a:pt x="7704366" y="2650777"/>
                  </a:lnTo>
                  <a:lnTo>
                    <a:pt x="7704366" y="2657474"/>
                  </a:lnTo>
                  <a:close/>
                </a:path>
                <a:path w="9865994" h="2657475">
                  <a:moveTo>
                    <a:pt x="7685316" y="2657474"/>
                  </a:moveTo>
                  <a:lnTo>
                    <a:pt x="7675791" y="2657474"/>
                  </a:lnTo>
                  <a:lnTo>
                    <a:pt x="7675791" y="2650777"/>
                  </a:lnTo>
                  <a:lnTo>
                    <a:pt x="7685316" y="2650777"/>
                  </a:lnTo>
                  <a:lnTo>
                    <a:pt x="7685316" y="2657474"/>
                  </a:lnTo>
                  <a:close/>
                </a:path>
                <a:path w="9865994" h="2657475">
                  <a:moveTo>
                    <a:pt x="7666266" y="2657474"/>
                  </a:moveTo>
                  <a:lnTo>
                    <a:pt x="7656741" y="2657474"/>
                  </a:lnTo>
                  <a:lnTo>
                    <a:pt x="7656741" y="2650777"/>
                  </a:lnTo>
                  <a:lnTo>
                    <a:pt x="7666266" y="2650777"/>
                  </a:lnTo>
                  <a:lnTo>
                    <a:pt x="7666266" y="2657474"/>
                  </a:lnTo>
                  <a:close/>
                </a:path>
                <a:path w="9865994" h="2657475">
                  <a:moveTo>
                    <a:pt x="7647216" y="2657474"/>
                  </a:moveTo>
                  <a:lnTo>
                    <a:pt x="7637691" y="2657474"/>
                  </a:lnTo>
                  <a:lnTo>
                    <a:pt x="7637691" y="2650777"/>
                  </a:lnTo>
                  <a:lnTo>
                    <a:pt x="7647216" y="2650777"/>
                  </a:lnTo>
                  <a:lnTo>
                    <a:pt x="7647216" y="2657474"/>
                  </a:lnTo>
                  <a:close/>
                </a:path>
                <a:path w="9865994" h="2657475">
                  <a:moveTo>
                    <a:pt x="7628166" y="2657474"/>
                  </a:moveTo>
                  <a:lnTo>
                    <a:pt x="7618641" y="2657474"/>
                  </a:lnTo>
                  <a:lnTo>
                    <a:pt x="7618641" y="2650777"/>
                  </a:lnTo>
                  <a:lnTo>
                    <a:pt x="7628166" y="2650777"/>
                  </a:lnTo>
                  <a:lnTo>
                    <a:pt x="7628166" y="2657474"/>
                  </a:lnTo>
                  <a:close/>
                </a:path>
                <a:path w="9865994" h="2657475">
                  <a:moveTo>
                    <a:pt x="7609116" y="2657474"/>
                  </a:moveTo>
                  <a:lnTo>
                    <a:pt x="7599591" y="2657474"/>
                  </a:lnTo>
                  <a:lnTo>
                    <a:pt x="7599591" y="2650777"/>
                  </a:lnTo>
                  <a:lnTo>
                    <a:pt x="7609116" y="2650777"/>
                  </a:lnTo>
                  <a:lnTo>
                    <a:pt x="7609116" y="2657474"/>
                  </a:lnTo>
                  <a:close/>
                </a:path>
                <a:path w="9865994" h="2657475">
                  <a:moveTo>
                    <a:pt x="7590066" y="2657474"/>
                  </a:moveTo>
                  <a:lnTo>
                    <a:pt x="7580541" y="2657474"/>
                  </a:lnTo>
                  <a:lnTo>
                    <a:pt x="7580541" y="2650777"/>
                  </a:lnTo>
                  <a:lnTo>
                    <a:pt x="7590066" y="2650777"/>
                  </a:lnTo>
                  <a:lnTo>
                    <a:pt x="7590066" y="2657474"/>
                  </a:lnTo>
                  <a:close/>
                </a:path>
                <a:path w="9865994" h="2657475">
                  <a:moveTo>
                    <a:pt x="7571016" y="2657474"/>
                  </a:moveTo>
                  <a:lnTo>
                    <a:pt x="7561491" y="2657474"/>
                  </a:lnTo>
                  <a:lnTo>
                    <a:pt x="7561491" y="2650777"/>
                  </a:lnTo>
                  <a:lnTo>
                    <a:pt x="7571016" y="2650777"/>
                  </a:lnTo>
                  <a:lnTo>
                    <a:pt x="7571016" y="2657474"/>
                  </a:lnTo>
                  <a:close/>
                </a:path>
                <a:path w="9865994" h="2657475">
                  <a:moveTo>
                    <a:pt x="7551966" y="2657474"/>
                  </a:moveTo>
                  <a:lnTo>
                    <a:pt x="7542441" y="2657474"/>
                  </a:lnTo>
                  <a:lnTo>
                    <a:pt x="7542441" y="2650777"/>
                  </a:lnTo>
                  <a:lnTo>
                    <a:pt x="7551966" y="2650777"/>
                  </a:lnTo>
                  <a:lnTo>
                    <a:pt x="7551966" y="2657474"/>
                  </a:lnTo>
                  <a:close/>
                </a:path>
                <a:path w="9865994" h="2657475">
                  <a:moveTo>
                    <a:pt x="7532916" y="2657474"/>
                  </a:moveTo>
                  <a:lnTo>
                    <a:pt x="7523391" y="2657474"/>
                  </a:lnTo>
                  <a:lnTo>
                    <a:pt x="7523391" y="2650777"/>
                  </a:lnTo>
                  <a:lnTo>
                    <a:pt x="7532916" y="2650777"/>
                  </a:lnTo>
                  <a:lnTo>
                    <a:pt x="7532916" y="2657474"/>
                  </a:lnTo>
                  <a:close/>
                </a:path>
                <a:path w="9865994" h="2657475">
                  <a:moveTo>
                    <a:pt x="7513866" y="2657474"/>
                  </a:moveTo>
                  <a:lnTo>
                    <a:pt x="7504341" y="2657474"/>
                  </a:lnTo>
                  <a:lnTo>
                    <a:pt x="7504341" y="2650777"/>
                  </a:lnTo>
                  <a:lnTo>
                    <a:pt x="7513866" y="2650777"/>
                  </a:lnTo>
                  <a:lnTo>
                    <a:pt x="7513866" y="2657474"/>
                  </a:lnTo>
                  <a:close/>
                </a:path>
                <a:path w="9865994" h="2657475">
                  <a:moveTo>
                    <a:pt x="7494816" y="2657474"/>
                  </a:moveTo>
                  <a:lnTo>
                    <a:pt x="7485291" y="2657474"/>
                  </a:lnTo>
                  <a:lnTo>
                    <a:pt x="7485291" y="2650777"/>
                  </a:lnTo>
                  <a:lnTo>
                    <a:pt x="7494816" y="2650777"/>
                  </a:lnTo>
                  <a:lnTo>
                    <a:pt x="7494816" y="2657474"/>
                  </a:lnTo>
                  <a:close/>
                </a:path>
                <a:path w="9865994" h="2657475">
                  <a:moveTo>
                    <a:pt x="7475766" y="2657474"/>
                  </a:moveTo>
                  <a:lnTo>
                    <a:pt x="7466241" y="2657474"/>
                  </a:lnTo>
                  <a:lnTo>
                    <a:pt x="7466241" y="2650777"/>
                  </a:lnTo>
                  <a:lnTo>
                    <a:pt x="7475766" y="2650777"/>
                  </a:lnTo>
                  <a:lnTo>
                    <a:pt x="7475766" y="2657474"/>
                  </a:lnTo>
                  <a:close/>
                </a:path>
                <a:path w="9865994" h="2657475">
                  <a:moveTo>
                    <a:pt x="7456716" y="2657474"/>
                  </a:moveTo>
                  <a:lnTo>
                    <a:pt x="7447191" y="2657474"/>
                  </a:lnTo>
                  <a:lnTo>
                    <a:pt x="7447191" y="2650777"/>
                  </a:lnTo>
                  <a:lnTo>
                    <a:pt x="7456716" y="2650777"/>
                  </a:lnTo>
                  <a:lnTo>
                    <a:pt x="7456716" y="2657474"/>
                  </a:lnTo>
                  <a:close/>
                </a:path>
                <a:path w="9865994" h="2657475">
                  <a:moveTo>
                    <a:pt x="7437666" y="2657474"/>
                  </a:moveTo>
                  <a:lnTo>
                    <a:pt x="7428141" y="2657474"/>
                  </a:lnTo>
                  <a:lnTo>
                    <a:pt x="7428141" y="2650777"/>
                  </a:lnTo>
                  <a:lnTo>
                    <a:pt x="7437666" y="2650777"/>
                  </a:lnTo>
                  <a:lnTo>
                    <a:pt x="7437666" y="2657474"/>
                  </a:lnTo>
                  <a:close/>
                </a:path>
                <a:path w="9865994" h="2657475">
                  <a:moveTo>
                    <a:pt x="7418616" y="2657474"/>
                  </a:moveTo>
                  <a:lnTo>
                    <a:pt x="7409091" y="2657474"/>
                  </a:lnTo>
                  <a:lnTo>
                    <a:pt x="7409091" y="2650777"/>
                  </a:lnTo>
                  <a:lnTo>
                    <a:pt x="7418616" y="2650777"/>
                  </a:lnTo>
                  <a:lnTo>
                    <a:pt x="7418616" y="2657474"/>
                  </a:lnTo>
                  <a:close/>
                </a:path>
                <a:path w="9865994" h="2657475">
                  <a:moveTo>
                    <a:pt x="7399566" y="2657474"/>
                  </a:moveTo>
                  <a:lnTo>
                    <a:pt x="7390041" y="2657474"/>
                  </a:lnTo>
                  <a:lnTo>
                    <a:pt x="7390041" y="2650777"/>
                  </a:lnTo>
                  <a:lnTo>
                    <a:pt x="7399566" y="2650777"/>
                  </a:lnTo>
                  <a:lnTo>
                    <a:pt x="7399566" y="2657474"/>
                  </a:lnTo>
                  <a:close/>
                </a:path>
                <a:path w="9865994" h="2657475">
                  <a:moveTo>
                    <a:pt x="7380516" y="2657474"/>
                  </a:moveTo>
                  <a:lnTo>
                    <a:pt x="7370991" y="2657474"/>
                  </a:lnTo>
                  <a:lnTo>
                    <a:pt x="7370991" y="2650777"/>
                  </a:lnTo>
                  <a:lnTo>
                    <a:pt x="7380516" y="2650777"/>
                  </a:lnTo>
                  <a:lnTo>
                    <a:pt x="7380516" y="2657474"/>
                  </a:lnTo>
                  <a:close/>
                </a:path>
                <a:path w="9865994" h="2657475">
                  <a:moveTo>
                    <a:pt x="7361466" y="2657474"/>
                  </a:moveTo>
                  <a:lnTo>
                    <a:pt x="7351941" y="2657474"/>
                  </a:lnTo>
                  <a:lnTo>
                    <a:pt x="7351941" y="2650777"/>
                  </a:lnTo>
                  <a:lnTo>
                    <a:pt x="7361466" y="2650777"/>
                  </a:lnTo>
                  <a:lnTo>
                    <a:pt x="7361466" y="2657474"/>
                  </a:lnTo>
                  <a:close/>
                </a:path>
                <a:path w="9865994" h="2657475">
                  <a:moveTo>
                    <a:pt x="7342416" y="2657474"/>
                  </a:moveTo>
                  <a:lnTo>
                    <a:pt x="7332891" y="2657474"/>
                  </a:lnTo>
                  <a:lnTo>
                    <a:pt x="7332891" y="2650777"/>
                  </a:lnTo>
                  <a:lnTo>
                    <a:pt x="7342416" y="2650777"/>
                  </a:lnTo>
                  <a:lnTo>
                    <a:pt x="7342416" y="2657474"/>
                  </a:lnTo>
                  <a:close/>
                </a:path>
                <a:path w="9865994" h="2657475">
                  <a:moveTo>
                    <a:pt x="7323366" y="2657474"/>
                  </a:moveTo>
                  <a:lnTo>
                    <a:pt x="7313841" y="2657474"/>
                  </a:lnTo>
                  <a:lnTo>
                    <a:pt x="7313841" y="2650777"/>
                  </a:lnTo>
                  <a:lnTo>
                    <a:pt x="7323366" y="2650777"/>
                  </a:lnTo>
                  <a:lnTo>
                    <a:pt x="7323366" y="2657474"/>
                  </a:lnTo>
                  <a:close/>
                </a:path>
                <a:path w="9865994" h="2657475">
                  <a:moveTo>
                    <a:pt x="7304316" y="2657474"/>
                  </a:moveTo>
                  <a:lnTo>
                    <a:pt x="7294791" y="2657474"/>
                  </a:lnTo>
                  <a:lnTo>
                    <a:pt x="7294791" y="2650777"/>
                  </a:lnTo>
                  <a:lnTo>
                    <a:pt x="7304316" y="2650777"/>
                  </a:lnTo>
                  <a:lnTo>
                    <a:pt x="7304316" y="2657474"/>
                  </a:lnTo>
                  <a:close/>
                </a:path>
                <a:path w="9865994" h="2657475">
                  <a:moveTo>
                    <a:pt x="7285266" y="2657474"/>
                  </a:moveTo>
                  <a:lnTo>
                    <a:pt x="7275741" y="2657474"/>
                  </a:lnTo>
                  <a:lnTo>
                    <a:pt x="7275741" y="2650777"/>
                  </a:lnTo>
                  <a:lnTo>
                    <a:pt x="7285266" y="2650777"/>
                  </a:lnTo>
                  <a:lnTo>
                    <a:pt x="7285266" y="2657474"/>
                  </a:lnTo>
                  <a:close/>
                </a:path>
                <a:path w="9865994" h="2657475">
                  <a:moveTo>
                    <a:pt x="7266216" y="2657474"/>
                  </a:moveTo>
                  <a:lnTo>
                    <a:pt x="7256691" y="2657474"/>
                  </a:lnTo>
                  <a:lnTo>
                    <a:pt x="7256691" y="2650777"/>
                  </a:lnTo>
                  <a:lnTo>
                    <a:pt x="7266216" y="2650777"/>
                  </a:lnTo>
                  <a:lnTo>
                    <a:pt x="7266216" y="2657474"/>
                  </a:lnTo>
                  <a:close/>
                </a:path>
                <a:path w="9865994" h="2657475">
                  <a:moveTo>
                    <a:pt x="7247166" y="2657474"/>
                  </a:moveTo>
                  <a:lnTo>
                    <a:pt x="7237641" y="2657474"/>
                  </a:lnTo>
                  <a:lnTo>
                    <a:pt x="7237641" y="2650777"/>
                  </a:lnTo>
                  <a:lnTo>
                    <a:pt x="7247166" y="2650777"/>
                  </a:lnTo>
                  <a:lnTo>
                    <a:pt x="7247166" y="2657474"/>
                  </a:lnTo>
                  <a:close/>
                </a:path>
                <a:path w="9865994" h="2657475">
                  <a:moveTo>
                    <a:pt x="7228116" y="2657474"/>
                  </a:moveTo>
                  <a:lnTo>
                    <a:pt x="7218591" y="2657474"/>
                  </a:lnTo>
                  <a:lnTo>
                    <a:pt x="7218591" y="2650777"/>
                  </a:lnTo>
                  <a:lnTo>
                    <a:pt x="7228116" y="2650777"/>
                  </a:lnTo>
                  <a:lnTo>
                    <a:pt x="7228116" y="2657474"/>
                  </a:lnTo>
                  <a:close/>
                </a:path>
                <a:path w="9865994" h="2657475">
                  <a:moveTo>
                    <a:pt x="7209066" y="2657474"/>
                  </a:moveTo>
                  <a:lnTo>
                    <a:pt x="7199541" y="2657474"/>
                  </a:lnTo>
                  <a:lnTo>
                    <a:pt x="7199541" y="2650777"/>
                  </a:lnTo>
                  <a:lnTo>
                    <a:pt x="7209066" y="2650777"/>
                  </a:lnTo>
                  <a:lnTo>
                    <a:pt x="7209066" y="2657474"/>
                  </a:lnTo>
                  <a:close/>
                </a:path>
                <a:path w="9865994" h="2657475">
                  <a:moveTo>
                    <a:pt x="7190016" y="2657474"/>
                  </a:moveTo>
                  <a:lnTo>
                    <a:pt x="7180491" y="2657474"/>
                  </a:lnTo>
                  <a:lnTo>
                    <a:pt x="7180491" y="2650777"/>
                  </a:lnTo>
                  <a:lnTo>
                    <a:pt x="7190016" y="2650777"/>
                  </a:lnTo>
                  <a:lnTo>
                    <a:pt x="7190016" y="2657474"/>
                  </a:lnTo>
                  <a:close/>
                </a:path>
                <a:path w="9865994" h="2657475">
                  <a:moveTo>
                    <a:pt x="7170966" y="2657474"/>
                  </a:moveTo>
                  <a:lnTo>
                    <a:pt x="7161441" y="2657474"/>
                  </a:lnTo>
                  <a:lnTo>
                    <a:pt x="7161441" y="2650777"/>
                  </a:lnTo>
                  <a:lnTo>
                    <a:pt x="7170966" y="2650777"/>
                  </a:lnTo>
                  <a:lnTo>
                    <a:pt x="7170966" y="2657474"/>
                  </a:lnTo>
                  <a:close/>
                </a:path>
                <a:path w="9865994" h="2657475">
                  <a:moveTo>
                    <a:pt x="7151916" y="2657474"/>
                  </a:moveTo>
                  <a:lnTo>
                    <a:pt x="7142391" y="2657474"/>
                  </a:lnTo>
                  <a:lnTo>
                    <a:pt x="7142391" y="2650777"/>
                  </a:lnTo>
                  <a:lnTo>
                    <a:pt x="7151916" y="2650777"/>
                  </a:lnTo>
                  <a:lnTo>
                    <a:pt x="7151916" y="2657474"/>
                  </a:lnTo>
                  <a:close/>
                </a:path>
                <a:path w="9865994" h="2657475">
                  <a:moveTo>
                    <a:pt x="7132866" y="2657474"/>
                  </a:moveTo>
                  <a:lnTo>
                    <a:pt x="7123341" y="2657474"/>
                  </a:lnTo>
                  <a:lnTo>
                    <a:pt x="7123341" y="2650777"/>
                  </a:lnTo>
                  <a:lnTo>
                    <a:pt x="7132866" y="2650777"/>
                  </a:lnTo>
                  <a:lnTo>
                    <a:pt x="7132866" y="2657474"/>
                  </a:lnTo>
                  <a:close/>
                </a:path>
                <a:path w="9865994" h="2657475">
                  <a:moveTo>
                    <a:pt x="7113816" y="2657474"/>
                  </a:moveTo>
                  <a:lnTo>
                    <a:pt x="7104291" y="2657474"/>
                  </a:lnTo>
                  <a:lnTo>
                    <a:pt x="7104291" y="2650777"/>
                  </a:lnTo>
                  <a:lnTo>
                    <a:pt x="7113816" y="2650777"/>
                  </a:lnTo>
                  <a:lnTo>
                    <a:pt x="7113816" y="2657474"/>
                  </a:lnTo>
                  <a:close/>
                </a:path>
                <a:path w="9865994" h="2657475">
                  <a:moveTo>
                    <a:pt x="7094766" y="2657474"/>
                  </a:moveTo>
                  <a:lnTo>
                    <a:pt x="7085241" y="2657474"/>
                  </a:lnTo>
                  <a:lnTo>
                    <a:pt x="7085241" y="2650777"/>
                  </a:lnTo>
                  <a:lnTo>
                    <a:pt x="7094766" y="2650777"/>
                  </a:lnTo>
                  <a:lnTo>
                    <a:pt x="7094766" y="2657474"/>
                  </a:lnTo>
                  <a:close/>
                </a:path>
                <a:path w="9865994" h="2657475">
                  <a:moveTo>
                    <a:pt x="7075716" y="2657474"/>
                  </a:moveTo>
                  <a:lnTo>
                    <a:pt x="7066191" y="2657474"/>
                  </a:lnTo>
                  <a:lnTo>
                    <a:pt x="7066191" y="2650777"/>
                  </a:lnTo>
                  <a:lnTo>
                    <a:pt x="7075716" y="2650777"/>
                  </a:lnTo>
                  <a:lnTo>
                    <a:pt x="7075716" y="2657474"/>
                  </a:lnTo>
                  <a:close/>
                </a:path>
                <a:path w="9865994" h="2657475">
                  <a:moveTo>
                    <a:pt x="7056666" y="2657474"/>
                  </a:moveTo>
                  <a:lnTo>
                    <a:pt x="7047141" y="2657474"/>
                  </a:lnTo>
                  <a:lnTo>
                    <a:pt x="7047141" y="2650777"/>
                  </a:lnTo>
                  <a:lnTo>
                    <a:pt x="7056666" y="2650777"/>
                  </a:lnTo>
                  <a:lnTo>
                    <a:pt x="7056666" y="2657474"/>
                  </a:lnTo>
                  <a:close/>
                </a:path>
                <a:path w="9865994" h="2657475">
                  <a:moveTo>
                    <a:pt x="7037616" y="2657474"/>
                  </a:moveTo>
                  <a:lnTo>
                    <a:pt x="7028091" y="2657474"/>
                  </a:lnTo>
                  <a:lnTo>
                    <a:pt x="7028091" y="2650777"/>
                  </a:lnTo>
                  <a:lnTo>
                    <a:pt x="7037616" y="2650777"/>
                  </a:lnTo>
                  <a:lnTo>
                    <a:pt x="7037616" y="2657474"/>
                  </a:lnTo>
                  <a:close/>
                </a:path>
                <a:path w="9865994" h="2657475">
                  <a:moveTo>
                    <a:pt x="7018566" y="2657474"/>
                  </a:moveTo>
                  <a:lnTo>
                    <a:pt x="7009041" y="2657474"/>
                  </a:lnTo>
                  <a:lnTo>
                    <a:pt x="7009041" y="2650777"/>
                  </a:lnTo>
                  <a:lnTo>
                    <a:pt x="7018566" y="2650777"/>
                  </a:lnTo>
                  <a:lnTo>
                    <a:pt x="7018566" y="2657474"/>
                  </a:lnTo>
                  <a:close/>
                </a:path>
                <a:path w="9865994" h="2657475">
                  <a:moveTo>
                    <a:pt x="6999516" y="2657474"/>
                  </a:moveTo>
                  <a:lnTo>
                    <a:pt x="6989991" y="2657474"/>
                  </a:lnTo>
                  <a:lnTo>
                    <a:pt x="6989991" y="2650777"/>
                  </a:lnTo>
                  <a:lnTo>
                    <a:pt x="6999516" y="2650777"/>
                  </a:lnTo>
                  <a:lnTo>
                    <a:pt x="6999516" y="2657474"/>
                  </a:lnTo>
                  <a:close/>
                </a:path>
                <a:path w="9865994" h="2657475">
                  <a:moveTo>
                    <a:pt x="6980466" y="2657474"/>
                  </a:moveTo>
                  <a:lnTo>
                    <a:pt x="6970941" y="2657474"/>
                  </a:lnTo>
                  <a:lnTo>
                    <a:pt x="6970941" y="2650777"/>
                  </a:lnTo>
                  <a:lnTo>
                    <a:pt x="6980466" y="2650777"/>
                  </a:lnTo>
                  <a:lnTo>
                    <a:pt x="6980466" y="2657474"/>
                  </a:lnTo>
                  <a:close/>
                </a:path>
                <a:path w="9865994" h="2657475">
                  <a:moveTo>
                    <a:pt x="6961416" y="2657474"/>
                  </a:moveTo>
                  <a:lnTo>
                    <a:pt x="6951891" y="2657474"/>
                  </a:lnTo>
                  <a:lnTo>
                    <a:pt x="6951891" y="2650777"/>
                  </a:lnTo>
                  <a:lnTo>
                    <a:pt x="6961416" y="2650777"/>
                  </a:lnTo>
                  <a:lnTo>
                    <a:pt x="6961416" y="2657474"/>
                  </a:lnTo>
                  <a:close/>
                </a:path>
                <a:path w="9865994" h="2657475">
                  <a:moveTo>
                    <a:pt x="6942366" y="2657474"/>
                  </a:moveTo>
                  <a:lnTo>
                    <a:pt x="6932841" y="2657474"/>
                  </a:lnTo>
                  <a:lnTo>
                    <a:pt x="6932841" y="2650777"/>
                  </a:lnTo>
                  <a:lnTo>
                    <a:pt x="6942366" y="2650777"/>
                  </a:lnTo>
                  <a:lnTo>
                    <a:pt x="6942366" y="2657474"/>
                  </a:lnTo>
                  <a:close/>
                </a:path>
                <a:path w="9865994" h="2657475">
                  <a:moveTo>
                    <a:pt x="6923316" y="2657474"/>
                  </a:moveTo>
                  <a:lnTo>
                    <a:pt x="6913791" y="2657474"/>
                  </a:lnTo>
                  <a:lnTo>
                    <a:pt x="6913791" y="2650777"/>
                  </a:lnTo>
                  <a:lnTo>
                    <a:pt x="6923316" y="2650777"/>
                  </a:lnTo>
                  <a:lnTo>
                    <a:pt x="6923316" y="2657474"/>
                  </a:lnTo>
                  <a:close/>
                </a:path>
                <a:path w="9865994" h="2657475">
                  <a:moveTo>
                    <a:pt x="6904266" y="2657474"/>
                  </a:moveTo>
                  <a:lnTo>
                    <a:pt x="6894741" y="2657474"/>
                  </a:lnTo>
                  <a:lnTo>
                    <a:pt x="6894741" y="2650777"/>
                  </a:lnTo>
                  <a:lnTo>
                    <a:pt x="6904266" y="2650777"/>
                  </a:lnTo>
                  <a:lnTo>
                    <a:pt x="6904266" y="2657474"/>
                  </a:lnTo>
                  <a:close/>
                </a:path>
                <a:path w="9865994" h="2657475">
                  <a:moveTo>
                    <a:pt x="6885216" y="2657474"/>
                  </a:moveTo>
                  <a:lnTo>
                    <a:pt x="6875691" y="2657474"/>
                  </a:lnTo>
                  <a:lnTo>
                    <a:pt x="6875691" y="2650777"/>
                  </a:lnTo>
                  <a:lnTo>
                    <a:pt x="6885216" y="2650777"/>
                  </a:lnTo>
                  <a:lnTo>
                    <a:pt x="6885216" y="2657474"/>
                  </a:lnTo>
                  <a:close/>
                </a:path>
                <a:path w="9865994" h="2657475">
                  <a:moveTo>
                    <a:pt x="6866166" y="2657474"/>
                  </a:moveTo>
                  <a:lnTo>
                    <a:pt x="6856641" y="2657474"/>
                  </a:lnTo>
                  <a:lnTo>
                    <a:pt x="6856641" y="2650777"/>
                  </a:lnTo>
                  <a:lnTo>
                    <a:pt x="6866166" y="2650777"/>
                  </a:lnTo>
                  <a:lnTo>
                    <a:pt x="6866166" y="2657474"/>
                  </a:lnTo>
                  <a:close/>
                </a:path>
                <a:path w="9865994" h="2657475">
                  <a:moveTo>
                    <a:pt x="6847116" y="2657474"/>
                  </a:moveTo>
                  <a:lnTo>
                    <a:pt x="6837591" y="2657474"/>
                  </a:lnTo>
                  <a:lnTo>
                    <a:pt x="6837591" y="2650777"/>
                  </a:lnTo>
                  <a:lnTo>
                    <a:pt x="6847116" y="2650777"/>
                  </a:lnTo>
                  <a:lnTo>
                    <a:pt x="6847116" y="2657474"/>
                  </a:lnTo>
                  <a:close/>
                </a:path>
                <a:path w="9865994" h="2657475">
                  <a:moveTo>
                    <a:pt x="6828066" y="2657474"/>
                  </a:moveTo>
                  <a:lnTo>
                    <a:pt x="6818541" y="2657474"/>
                  </a:lnTo>
                  <a:lnTo>
                    <a:pt x="6818541" y="2650777"/>
                  </a:lnTo>
                  <a:lnTo>
                    <a:pt x="6828066" y="2650777"/>
                  </a:lnTo>
                  <a:lnTo>
                    <a:pt x="6828066" y="2657474"/>
                  </a:lnTo>
                  <a:close/>
                </a:path>
                <a:path w="9865994" h="2657475">
                  <a:moveTo>
                    <a:pt x="6809016" y="2657474"/>
                  </a:moveTo>
                  <a:lnTo>
                    <a:pt x="6799491" y="2657474"/>
                  </a:lnTo>
                  <a:lnTo>
                    <a:pt x="6799491" y="2650777"/>
                  </a:lnTo>
                  <a:lnTo>
                    <a:pt x="6809016" y="2650777"/>
                  </a:lnTo>
                  <a:lnTo>
                    <a:pt x="6809016" y="2657474"/>
                  </a:lnTo>
                  <a:close/>
                </a:path>
                <a:path w="9865994" h="2657475">
                  <a:moveTo>
                    <a:pt x="6789966" y="2657474"/>
                  </a:moveTo>
                  <a:lnTo>
                    <a:pt x="6780441" y="2657474"/>
                  </a:lnTo>
                  <a:lnTo>
                    <a:pt x="6780441" y="2650777"/>
                  </a:lnTo>
                  <a:lnTo>
                    <a:pt x="6789966" y="2650777"/>
                  </a:lnTo>
                  <a:lnTo>
                    <a:pt x="6789966" y="2657474"/>
                  </a:lnTo>
                  <a:close/>
                </a:path>
                <a:path w="9865994" h="2657475">
                  <a:moveTo>
                    <a:pt x="6770916" y="2657474"/>
                  </a:moveTo>
                  <a:lnTo>
                    <a:pt x="6761391" y="2657474"/>
                  </a:lnTo>
                  <a:lnTo>
                    <a:pt x="6761391" y="2650777"/>
                  </a:lnTo>
                  <a:lnTo>
                    <a:pt x="6770916" y="2650777"/>
                  </a:lnTo>
                  <a:lnTo>
                    <a:pt x="6770916" y="2657474"/>
                  </a:lnTo>
                  <a:close/>
                </a:path>
                <a:path w="9865994" h="2657475">
                  <a:moveTo>
                    <a:pt x="6751866" y="2657474"/>
                  </a:moveTo>
                  <a:lnTo>
                    <a:pt x="6742341" y="2657474"/>
                  </a:lnTo>
                  <a:lnTo>
                    <a:pt x="6742341" y="2650777"/>
                  </a:lnTo>
                  <a:lnTo>
                    <a:pt x="6751866" y="2650777"/>
                  </a:lnTo>
                  <a:lnTo>
                    <a:pt x="6751866" y="2657474"/>
                  </a:lnTo>
                  <a:close/>
                </a:path>
                <a:path w="9865994" h="2657475">
                  <a:moveTo>
                    <a:pt x="6732816" y="2657474"/>
                  </a:moveTo>
                  <a:lnTo>
                    <a:pt x="6723291" y="2657474"/>
                  </a:lnTo>
                  <a:lnTo>
                    <a:pt x="6723291" y="2650777"/>
                  </a:lnTo>
                  <a:lnTo>
                    <a:pt x="6732816" y="2650777"/>
                  </a:lnTo>
                  <a:lnTo>
                    <a:pt x="6732816" y="2657474"/>
                  </a:lnTo>
                  <a:close/>
                </a:path>
                <a:path w="9865994" h="2657475">
                  <a:moveTo>
                    <a:pt x="6713766" y="2657474"/>
                  </a:moveTo>
                  <a:lnTo>
                    <a:pt x="6704241" y="2657474"/>
                  </a:lnTo>
                  <a:lnTo>
                    <a:pt x="6704241" y="2650777"/>
                  </a:lnTo>
                  <a:lnTo>
                    <a:pt x="6713766" y="2650777"/>
                  </a:lnTo>
                  <a:lnTo>
                    <a:pt x="6713766" y="2657474"/>
                  </a:lnTo>
                  <a:close/>
                </a:path>
                <a:path w="9865994" h="2657475">
                  <a:moveTo>
                    <a:pt x="6694716" y="2657474"/>
                  </a:moveTo>
                  <a:lnTo>
                    <a:pt x="6685191" y="2657474"/>
                  </a:lnTo>
                  <a:lnTo>
                    <a:pt x="6685191" y="2650777"/>
                  </a:lnTo>
                  <a:lnTo>
                    <a:pt x="6694716" y="2650777"/>
                  </a:lnTo>
                  <a:lnTo>
                    <a:pt x="6694716" y="2657474"/>
                  </a:lnTo>
                  <a:close/>
                </a:path>
                <a:path w="9865994" h="2657475">
                  <a:moveTo>
                    <a:pt x="6675666" y="2657474"/>
                  </a:moveTo>
                  <a:lnTo>
                    <a:pt x="6666141" y="2657474"/>
                  </a:lnTo>
                  <a:lnTo>
                    <a:pt x="6666141" y="2650777"/>
                  </a:lnTo>
                  <a:lnTo>
                    <a:pt x="6675666" y="2650777"/>
                  </a:lnTo>
                  <a:lnTo>
                    <a:pt x="6675666" y="2657474"/>
                  </a:lnTo>
                  <a:close/>
                </a:path>
                <a:path w="9865994" h="2657475">
                  <a:moveTo>
                    <a:pt x="6656616" y="2657474"/>
                  </a:moveTo>
                  <a:lnTo>
                    <a:pt x="6647091" y="2657474"/>
                  </a:lnTo>
                  <a:lnTo>
                    <a:pt x="6647091" y="2650777"/>
                  </a:lnTo>
                  <a:lnTo>
                    <a:pt x="6656616" y="2650777"/>
                  </a:lnTo>
                  <a:lnTo>
                    <a:pt x="6656616" y="2657474"/>
                  </a:lnTo>
                  <a:close/>
                </a:path>
                <a:path w="9865994" h="2657475">
                  <a:moveTo>
                    <a:pt x="6637566" y="2657474"/>
                  </a:moveTo>
                  <a:lnTo>
                    <a:pt x="6628041" y="2657474"/>
                  </a:lnTo>
                  <a:lnTo>
                    <a:pt x="6628041" y="2650777"/>
                  </a:lnTo>
                  <a:lnTo>
                    <a:pt x="6637566" y="2650777"/>
                  </a:lnTo>
                  <a:lnTo>
                    <a:pt x="6637566" y="2657474"/>
                  </a:lnTo>
                  <a:close/>
                </a:path>
                <a:path w="9865994" h="2657475">
                  <a:moveTo>
                    <a:pt x="6618516" y="2657474"/>
                  </a:moveTo>
                  <a:lnTo>
                    <a:pt x="6608991" y="2657474"/>
                  </a:lnTo>
                  <a:lnTo>
                    <a:pt x="6608991" y="2650777"/>
                  </a:lnTo>
                  <a:lnTo>
                    <a:pt x="6618516" y="2650777"/>
                  </a:lnTo>
                  <a:lnTo>
                    <a:pt x="6618516" y="2657474"/>
                  </a:lnTo>
                  <a:close/>
                </a:path>
                <a:path w="9865994" h="2657475">
                  <a:moveTo>
                    <a:pt x="6599466" y="2657474"/>
                  </a:moveTo>
                  <a:lnTo>
                    <a:pt x="6589941" y="2657474"/>
                  </a:lnTo>
                  <a:lnTo>
                    <a:pt x="6589941" y="2650777"/>
                  </a:lnTo>
                  <a:lnTo>
                    <a:pt x="6599466" y="2650777"/>
                  </a:lnTo>
                  <a:lnTo>
                    <a:pt x="6599466" y="2657474"/>
                  </a:lnTo>
                  <a:close/>
                </a:path>
                <a:path w="9865994" h="2657475">
                  <a:moveTo>
                    <a:pt x="6580416" y="2657474"/>
                  </a:moveTo>
                  <a:lnTo>
                    <a:pt x="6570891" y="2657474"/>
                  </a:lnTo>
                  <a:lnTo>
                    <a:pt x="6570891" y="2650777"/>
                  </a:lnTo>
                  <a:lnTo>
                    <a:pt x="6580416" y="2650777"/>
                  </a:lnTo>
                  <a:lnTo>
                    <a:pt x="6580416" y="2657474"/>
                  </a:lnTo>
                  <a:close/>
                </a:path>
                <a:path w="9865994" h="2657475">
                  <a:moveTo>
                    <a:pt x="6561366" y="2657474"/>
                  </a:moveTo>
                  <a:lnTo>
                    <a:pt x="6551841" y="2657474"/>
                  </a:lnTo>
                  <a:lnTo>
                    <a:pt x="6551841" y="2650777"/>
                  </a:lnTo>
                  <a:lnTo>
                    <a:pt x="6561366" y="2650777"/>
                  </a:lnTo>
                  <a:lnTo>
                    <a:pt x="6561366" y="2657474"/>
                  </a:lnTo>
                  <a:close/>
                </a:path>
                <a:path w="9865994" h="2657475">
                  <a:moveTo>
                    <a:pt x="6542316" y="2657474"/>
                  </a:moveTo>
                  <a:lnTo>
                    <a:pt x="6532791" y="2657474"/>
                  </a:lnTo>
                  <a:lnTo>
                    <a:pt x="6532791" y="2650777"/>
                  </a:lnTo>
                  <a:lnTo>
                    <a:pt x="6542316" y="2650777"/>
                  </a:lnTo>
                  <a:lnTo>
                    <a:pt x="6542316" y="2657474"/>
                  </a:lnTo>
                  <a:close/>
                </a:path>
                <a:path w="9865994" h="2657475">
                  <a:moveTo>
                    <a:pt x="6523266" y="2657474"/>
                  </a:moveTo>
                  <a:lnTo>
                    <a:pt x="6513741" y="2657474"/>
                  </a:lnTo>
                  <a:lnTo>
                    <a:pt x="6513741" y="2650777"/>
                  </a:lnTo>
                  <a:lnTo>
                    <a:pt x="6523266" y="2650777"/>
                  </a:lnTo>
                  <a:lnTo>
                    <a:pt x="6523266" y="2657474"/>
                  </a:lnTo>
                  <a:close/>
                </a:path>
                <a:path w="9865994" h="2657475">
                  <a:moveTo>
                    <a:pt x="6504216" y="2657474"/>
                  </a:moveTo>
                  <a:lnTo>
                    <a:pt x="6494691" y="2657474"/>
                  </a:lnTo>
                  <a:lnTo>
                    <a:pt x="6494691" y="2650777"/>
                  </a:lnTo>
                  <a:lnTo>
                    <a:pt x="6504216" y="2650777"/>
                  </a:lnTo>
                  <a:lnTo>
                    <a:pt x="6504216" y="2657474"/>
                  </a:lnTo>
                  <a:close/>
                </a:path>
                <a:path w="9865994" h="2657475">
                  <a:moveTo>
                    <a:pt x="6485166" y="2657474"/>
                  </a:moveTo>
                  <a:lnTo>
                    <a:pt x="6475641" y="2657474"/>
                  </a:lnTo>
                  <a:lnTo>
                    <a:pt x="6475641" y="2650777"/>
                  </a:lnTo>
                  <a:lnTo>
                    <a:pt x="6485166" y="2650777"/>
                  </a:lnTo>
                  <a:lnTo>
                    <a:pt x="6485166" y="2657474"/>
                  </a:lnTo>
                  <a:close/>
                </a:path>
                <a:path w="9865994" h="2657475">
                  <a:moveTo>
                    <a:pt x="6466116" y="2657474"/>
                  </a:moveTo>
                  <a:lnTo>
                    <a:pt x="6456591" y="2657474"/>
                  </a:lnTo>
                  <a:lnTo>
                    <a:pt x="6456591" y="2650777"/>
                  </a:lnTo>
                  <a:lnTo>
                    <a:pt x="6466116" y="2650777"/>
                  </a:lnTo>
                  <a:lnTo>
                    <a:pt x="6466116" y="2657474"/>
                  </a:lnTo>
                  <a:close/>
                </a:path>
                <a:path w="9865994" h="2657475">
                  <a:moveTo>
                    <a:pt x="6447066" y="2657474"/>
                  </a:moveTo>
                  <a:lnTo>
                    <a:pt x="6437541" y="2657474"/>
                  </a:lnTo>
                  <a:lnTo>
                    <a:pt x="6437541" y="2650777"/>
                  </a:lnTo>
                  <a:lnTo>
                    <a:pt x="6447066" y="2650777"/>
                  </a:lnTo>
                  <a:lnTo>
                    <a:pt x="6447066" y="2657474"/>
                  </a:lnTo>
                  <a:close/>
                </a:path>
                <a:path w="9865994" h="2657475">
                  <a:moveTo>
                    <a:pt x="6428016" y="2657474"/>
                  </a:moveTo>
                  <a:lnTo>
                    <a:pt x="6418491" y="2657474"/>
                  </a:lnTo>
                  <a:lnTo>
                    <a:pt x="6418491" y="2650777"/>
                  </a:lnTo>
                  <a:lnTo>
                    <a:pt x="6428016" y="2650777"/>
                  </a:lnTo>
                  <a:lnTo>
                    <a:pt x="6428016" y="2657474"/>
                  </a:lnTo>
                  <a:close/>
                </a:path>
                <a:path w="9865994" h="2657475">
                  <a:moveTo>
                    <a:pt x="6408966" y="2657474"/>
                  </a:moveTo>
                  <a:lnTo>
                    <a:pt x="6399441" y="2657474"/>
                  </a:lnTo>
                  <a:lnTo>
                    <a:pt x="6399441" y="2650777"/>
                  </a:lnTo>
                  <a:lnTo>
                    <a:pt x="6408966" y="2650777"/>
                  </a:lnTo>
                  <a:lnTo>
                    <a:pt x="6408966" y="2657474"/>
                  </a:lnTo>
                  <a:close/>
                </a:path>
                <a:path w="9865994" h="2657475">
                  <a:moveTo>
                    <a:pt x="6389916" y="2657474"/>
                  </a:moveTo>
                  <a:lnTo>
                    <a:pt x="6380391" y="2657474"/>
                  </a:lnTo>
                  <a:lnTo>
                    <a:pt x="6380391" y="2650777"/>
                  </a:lnTo>
                  <a:lnTo>
                    <a:pt x="6389916" y="2650777"/>
                  </a:lnTo>
                  <a:lnTo>
                    <a:pt x="6389916" y="2657474"/>
                  </a:lnTo>
                  <a:close/>
                </a:path>
                <a:path w="9865994" h="2657475">
                  <a:moveTo>
                    <a:pt x="6370866" y="2657474"/>
                  </a:moveTo>
                  <a:lnTo>
                    <a:pt x="6361341" y="2657474"/>
                  </a:lnTo>
                  <a:lnTo>
                    <a:pt x="6361341" y="2650777"/>
                  </a:lnTo>
                  <a:lnTo>
                    <a:pt x="6370866" y="2650777"/>
                  </a:lnTo>
                  <a:lnTo>
                    <a:pt x="6370866" y="2657474"/>
                  </a:lnTo>
                  <a:close/>
                </a:path>
                <a:path w="9865994" h="2657475">
                  <a:moveTo>
                    <a:pt x="6351816" y="2657474"/>
                  </a:moveTo>
                  <a:lnTo>
                    <a:pt x="6342291" y="2657474"/>
                  </a:lnTo>
                  <a:lnTo>
                    <a:pt x="6342291" y="2650777"/>
                  </a:lnTo>
                  <a:lnTo>
                    <a:pt x="6351816" y="2650777"/>
                  </a:lnTo>
                  <a:lnTo>
                    <a:pt x="6351816" y="2657474"/>
                  </a:lnTo>
                  <a:close/>
                </a:path>
                <a:path w="9865994" h="2657475">
                  <a:moveTo>
                    <a:pt x="6332766" y="2657474"/>
                  </a:moveTo>
                  <a:lnTo>
                    <a:pt x="6323241" y="2657474"/>
                  </a:lnTo>
                  <a:lnTo>
                    <a:pt x="6323241" y="2650777"/>
                  </a:lnTo>
                  <a:lnTo>
                    <a:pt x="6332766" y="2650777"/>
                  </a:lnTo>
                  <a:lnTo>
                    <a:pt x="6332766" y="2657474"/>
                  </a:lnTo>
                  <a:close/>
                </a:path>
                <a:path w="9865994" h="2657475">
                  <a:moveTo>
                    <a:pt x="6313716" y="2657474"/>
                  </a:moveTo>
                  <a:lnTo>
                    <a:pt x="6304191" y="2657474"/>
                  </a:lnTo>
                  <a:lnTo>
                    <a:pt x="6304191" y="2650777"/>
                  </a:lnTo>
                  <a:lnTo>
                    <a:pt x="6313716" y="2650777"/>
                  </a:lnTo>
                  <a:lnTo>
                    <a:pt x="6313716" y="2657474"/>
                  </a:lnTo>
                  <a:close/>
                </a:path>
                <a:path w="9865994" h="2657475">
                  <a:moveTo>
                    <a:pt x="6294666" y="2657474"/>
                  </a:moveTo>
                  <a:lnTo>
                    <a:pt x="6285141" y="2657474"/>
                  </a:lnTo>
                  <a:lnTo>
                    <a:pt x="6285141" y="2650777"/>
                  </a:lnTo>
                  <a:lnTo>
                    <a:pt x="6294666" y="2650777"/>
                  </a:lnTo>
                  <a:lnTo>
                    <a:pt x="6294666" y="2657474"/>
                  </a:lnTo>
                  <a:close/>
                </a:path>
                <a:path w="9865994" h="2657475">
                  <a:moveTo>
                    <a:pt x="6275616" y="2657474"/>
                  </a:moveTo>
                  <a:lnTo>
                    <a:pt x="6266091" y="2657474"/>
                  </a:lnTo>
                  <a:lnTo>
                    <a:pt x="6266091" y="2650777"/>
                  </a:lnTo>
                  <a:lnTo>
                    <a:pt x="6275616" y="2650777"/>
                  </a:lnTo>
                  <a:lnTo>
                    <a:pt x="6275616" y="2657474"/>
                  </a:lnTo>
                  <a:close/>
                </a:path>
                <a:path w="9865994" h="2657475">
                  <a:moveTo>
                    <a:pt x="6256566" y="2657474"/>
                  </a:moveTo>
                  <a:lnTo>
                    <a:pt x="6247041" y="2657474"/>
                  </a:lnTo>
                  <a:lnTo>
                    <a:pt x="6247041" y="2650777"/>
                  </a:lnTo>
                  <a:lnTo>
                    <a:pt x="6256566" y="2650777"/>
                  </a:lnTo>
                  <a:lnTo>
                    <a:pt x="6256566" y="2657474"/>
                  </a:lnTo>
                  <a:close/>
                </a:path>
                <a:path w="9865994" h="2657475">
                  <a:moveTo>
                    <a:pt x="6237516" y="2657474"/>
                  </a:moveTo>
                  <a:lnTo>
                    <a:pt x="6227991" y="2657474"/>
                  </a:lnTo>
                  <a:lnTo>
                    <a:pt x="6227991" y="2650777"/>
                  </a:lnTo>
                  <a:lnTo>
                    <a:pt x="6237516" y="2650777"/>
                  </a:lnTo>
                  <a:lnTo>
                    <a:pt x="6237516" y="2657474"/>
                  </a:lnTo>
                  <a:close/>
                </a:path>
                <a:path w="9865994" h="2657475">
                  <a:moveTo>
                    <a:pt x="6218466" y="2657474"/>
                  </a:moveTo>
                  <a:lnTo>
                    <a:pt x="6208941" y="2657474"/>
                  </a:lnTo>
                  <a:lnTo>
                    <a:pt x="6208941" y="2650777"/>
                  </a:lnTo>
                  <a:lnTo>
                    <a:pt x="6218466" y="2650777"/>
                  </a:lnTo>
                  <a:lnTo>
                    <a:pt x="6218466" y="2657474"/>
                  </a:lnTo>
                  <a:close/>
                </a:path>
                <a:path w="9865994" h="2657475">
                  <a:moveTo>
                    <a:pt x="6199416" y="2657474"/>
                  </a:moveTo>
                  <a:lnTo>
                    <a:pt x="6189891" y="2657474"/>
                  </a:lnTo>
                  <a:lnTo>
                    <a:pt x="6189891" y="2650777"/>
                  </a:lnTo>
                  <a:lnTo>
                    <a:pt x="6199416" y="2650777"/>
                  </a:lnTo>
                  <a:lnTo>
                    <a:pt x="6199416" y="2657474"/>
                  </a:lnTo>
                  <a:close/>
                </a:path>
                <a:path w="9865994" h="2657475">
                  <a:moveTo>
                    <a:pt x="6180366" y="2657474"/>
                  </a:moveTo>
                  <a:lnTo>
                    <a:pt x="6170841" y="2657474"/>
                  </a:lnTo>
                  <a:lnTo>
                    <a:pt x="6170841" y="2650777"/>
                  </a:lnTo>
                  <a:lnTo>
                    <a:pt x="6180366" y="2650777"/>
                  </a:lnTo>
                  <a:lnTo>
                    <a:pt x="6180366" y="2657474"/>
                  </a:lnTo>
                  <a:close/>
                </a:path>
                <a:path w="9865994" h="2657475">
                  <a:moveTo>
                    <a:pt x="6161316" y="2657474"/>
                  </a:moveTo>
                  <a:lnTo>
                    <a:pt x="6151791" y="2657474"/>
                  </a:lnTo>
                  <a:lnTo>
                    <a:pt x="6151791" y="2650777"/>
                  </a:lnTo>
                  <a:lnTo>
                    <a:pt x="6161316" y="2650777"/>
                  </a:lnTo>
                  <a:lnTo>
                    <a:pt x="6161316" y="2657474"/>
                  </a:lnTo>
                  <a:close/>
                </a:path>
                <a:path w="9865994" h="2657475">
                  <a:moveTo>
                    <a:pt x="6142266" y="2657474"/>
                  </a:moveTo>
                  <a:lnTo>
                    <a:pt x="6132741" y="2657474"/>
                  </a:lnTo>
                  <a:lnTo>
                    <a:pt x="6132741" y="2650777"/>
                  </a:lnTo>
                  <a:lnTo>
                    <a:pt x="6142266" y="2650777"/>
                  </a:lnTo>
                  <a:lnTo>
                    <a:pt x="6142266" y="2657474"/>
                  </a:lnTo>
                  <a:close/>
                </a:path>
                <a:path w="9865994" h="2657475">
                  <a:moveTo>
                    <a:pt x="6123216" y="2657474"/>
                  </a:moveTo>
                  <a:lnTo>
                    <a:pt x="6113691" y="2657474"/>
                  </a:lnTo>
                  <a:lnTo>
                    <a:pt x="6113691" y="2650777"/>
                  </a:lnTo>
                  <a:lnTo>
                    <a:pt x="6123216" y="2650777"/>
                  </a:lnTo>
                  <a:lnTo>
                    <a:pt x="6123216" y="2657474"/>
                  </a:lnTo>
                  <a:close/>
                </a:path>
                <a:path w="9865994" h="2657475">
                  <a:moveTo>
                    <a:pt x="6104166" y="2657474"/>
                  </a:moveTo>
                  <a:lnTo>
                    <a:pt x="6094641" y="2657474"/>
                  </a:lnTo>
                  <a:lnTo>
                    <a:pt x="6094641" y="2650777"/>
                  </a:lnTo>
                  <a:lnTo>
                    <a:pt x="6104166" y="2650777"/>
                  </a:lnTo>
                  <a:lnTo>
                    <a:pt x="6104166" y="2657474"/>
                  </a:lnTo>
                  <a:close/>
                </a:path>
                <a:path w="9865994" h="2657475">
                  <a:moveTo>
                    <a:pt x="6085116" y="2657474"/>
                  </a:moveTo>
                  <a:lnTo>
                    <a:pt x="6075591" y="2657474"/>
                  </a:lnTo>
                  <a:lnTo>
                    <a:pt x="6075591" y="2650777"/>
                  </a:lnTo>
                  <a:lnTo>
                    <a:pt x="6085116" y="2650777"/>
                  </a:lnTo>
                  <a:lnTo>
                    <a:pt x="6085116" y="2657474"/>
                  </a:lnTo>
                  <a:close/>
                </a:path>
                <a:path w="9865994" h="2657475">
                  <a:moveTo>
                    <a:pt x="6066066" y="2657474"/>
                  </a:moveTo>
                  <a:lnTo>
                    <a:pt x="6056541" y="2657474"/>
                  </a:lnTo>
                  <a:lnTo>
                    <a:pt x="6056541" y="2650777"/>
                  </a:lnTo>
                  <a:lnTo>
                    <a:pt x="6066066" y="2650777"/>
                  </a:lnTo>
                  <a:lnTo>
                    <a:pt x="6066066" y="2657474"/>
                  </a:lnTo>
                  <a:close/>
                </a:path>
                <a:path w="9865994" h="2657475">
                  <a:moveTo>
                    <a:pt x="6047016" y="2657474"/>
                  </a:moveTo>
                  <a:lnTo>
                    <a:pt x="6037491" y="2657474"/>
                  </a:lnTo>
                  <a:lnTo>
                    <a:pt x="6037491" y="2650777"/>
                  </a:lnTo>
                  <a:lnTo>
                    <a:pt x="6047016" y="2650777"/>
                  </a:lnTo>
                  <a:lnTo>
                    <a:pt x="6047016" y="2657474"/>
                  </a:lnTo>
                  <a:close/>
                </a:path>
                <a:path w="9865994" h="2657475">
                  <a:moveTo>
                    <a:pt x="6027966" y="2657474"/>
                  </a:moveTo>
                  <a:lnTo>
                    <a:pt x="6018441" y="2657474"/>
                  </a:lnTo>
                  <a:lnTo>
                    <a:pt x="6018441" y="2650777"/>
                  </a:lnTo>
                  <a:lnTo>
                    <a:pt x="6027966" y="2650777"/>
                  </a:lnTo>
                  <a:lnTo>
                    <a:pt x="6027966" y="2657474"/>
                  </a:lnTo>
                  <a:close/>
                </a:path>
                <a:path w="9865994" h="2657475">
                  <a:moveTo>
                    <a:pt x="6008916" y="2657474"/>
                  </a:moveTo>
                  <a:lnTo>
                    <a:pt x="5999391" y="2657474"/>
                  </a:lnTo>
                  <a:lnTo>
                    <a:pt x="5999391" y="2650777"/>
                  </a:lnTo>
                  <a:lnTo>
                    <a:pt x="6008916" y="2650777"/>
                  </a:lnTo>
                  <a:lnTo>
                    <a:pt x="6008916" y="2657474"/>
                  </a:lnTo>
                  <a:close/>
                </a:path>
                <a:path w="9865994" h="2657475">
                  <a:moveTo>
                    <a:pt x="5989866" y="2657474"/>
                  </a:moveTo>
                  <a:lnTo>
                    <a:pt x="5980341" y="2657474"/>
                  </a:lnTo>
                  <a:lnTo>
                    <a:pt x="5980341" y="2650777"/>
                  </a:lnTo>
                  <a:lnTo>
                    <a:pt x="5989866" y="2650777"/>
                  </a:lnTo>
                  <a:lnTo>
                    <a:pt x="5989866" y="2657474"/>
                  </a:lnTo>
                  <a:close/>
                </a:path>
                <a:path w="9865994" h="2657475">
                  <a:moveTo>
                    <a:pt x="5970816" y="2657474"/>
                  </a:moveTo>
                  <a:lnTo>
                    <a:pt x="5961291" y="2657474"/>
                  </a:lnTo>
                  <a:lnTo>
                    <a:pt x="5961291" y="2650777"/>
                  </a:lnTo>
                  <a:lnTo>
                    <a:pt x="5970816" y="2650777"/>
                  </a:lnTo>
                  <a:lnTo>
                    <a:pt x="5970816" y="2657474"/>
                  </a:lnTo>
                  <a:close/>
                </a:path>
                <a:path w="9865994" h="2657475">
                  <a:moveTo>
                    <a:pt x="5951766" y="2657474"/>
                  </a:moveTo>
                  <a:lnTo>
                    <a:pt x="5942241" y="2657474"/>
                  </a:lnTo>
                  <a:lnTo>
                    <a:pt x="5942241" y="2650777"/>
                  </a:lnTo>
                  <a:lnTo>
                    <a:pt x="5951766" y="2650777"/>
                  </a:lnTo>
                  <a:lnTo>
                    <a:pt x="5951766" y="2657474"/>
                  </a:lnTo>
                  <a:close/>
                </a:path>
                <a:path w="9865994" h="2657475">
                  <a:moveTo>
                    <a:pt x="5932716" y="2657474"/>
                  </a:moveTo>
                  <a:lnTo>
                    <a:pt x="5923191" y="2657474"/>
                  </a:lnTo>
                  <a:lnTo>
                    <a:pt x="5923191" y="2650777"/>
                  </a:lnTo>
                  <a:lnTo>
                    <a:pt x="5932716" y="2650777"/>
                  </a:lnTo>
                  <a:lnTo>
                    <a:pt x="5932716" y="2657474"/>
                  </a:lnTo>
                  <a:close/>
                </a:path>
                <a:path w="9865994" h="2657475">
                  <a:moveTo>
                    <a:pt x="5913666" y="2657474"/>
                  </a:moveTo>
                  <a:lnTo>
                    <a:pt x="5904141" y="2657474"/>
                  </a:lnTo>
                  <a:lnTo>
                    <a:pt x="5904141" y="2650777"/>
                  </a:lnTo>
                  <a:lnTo>
                    <a:pt x="5913666" y="2650777"/>
                  </a:lnTo>
                  <a:lnTo>
                    <a:pt x="5913666" y="2657474"/>
                  </a:lnTo>
                  <a:close/>
                </a:path>
                <a:path w="9865994" h="2657475">
                  <a:moveTo>
                    <a:pt x="5894616" y="2657474"/>
                  </a:moveTo>
                  <a:lnTo>
                    <a:pt x="5885091" y="2657474"/>
                  </a:lnTo>
                  <a:lnTo>
                    <a:pt x="5885091" y="2650777"/>
                  </a:lnTo>
                  <a:lnTo>
                    <a:pt x="5894616" y="2650777"/>
                  </a:lnTo>
                  <a:lnTo>
                    <a:pt x="5894616" y="2657474"/>
                  </a:lnTo>
                  <a:close/>
                </a:path>
                <a:path w="9865994" h="2657475">
                  <a:moveTo>
                    <a:pt x="5875566" y="2657474"/>
                  </a:moveTo>
                  <a:lnTo>
                    <a:pt x="5866041" y="2657474"/>
                  </a:lnTo>
                  <a:lnTo>
                    <a:pt x="5866041" y="2650777"/>
                  </a:lnTo>
                  <a:lnTo>
                    <a:pt x="5875566" y="2650777"/>
                  </a:lnTo>
                  <a:lnTo>
                    <a:pt x="5875566" y="2657474"/>
                  </a:lnTo>
                  <a:close/>
                </a:path>
                <a:path w="9865994" h="2657475">
                  <a:moveTo>
                    <a:pt x="5856516" y="2657474"/>
                  </a:moveTo>
                  <a:lnTo>
                    <a:pt x="5846991" y="2657474"/>
                  </a:lnTo>
                  <a:lnTo>
                    <a:pt x="5846991" y="2650777"/>
                  </a:lnTo>
                  <a:lnTo>
                    <a:pt x="5856516" y="2650777"/>
                  </a:lnTo>
                  <a:lnTo>
                    <a:pt x="5856516" y="2657474"/>
                  </a:lnTo>
                  <a:close/>
                </a:path>
                <a:path w="9865994" h="2657475">
                  <a:moveTo>
                    <a:pt x="5837466" y="2657474"/>
                  </a:moveTo>
                  <a:lnTo>
                    <a:pt x="5827941" y="2657474"/>
                  </a:lnTo>
                  <a:lnTo>
                    <a:pt x="5827941" y="2650777"/>
                  </a:lnTo>
                  <a:lnTo>
                    <a:pt x="5837466" y="2650777"/>
                  </a:lnTo>
                  <a:lnTo>
                    <a:pt x="5837466" y="2657474"/>
                  </a:lnTo>
                  <a:close/>
                </a:path>
                <a:path w="9865994" h="2657475">
                  <a:moveTo>
                    <a:pt x="5818416" y="2657474"/>
                  </a:moveTo>
                  <a:lnTo>
                    <a:pt x="5808891" y="2657474"/>
                  </a:lnTo>
                  <a:lnTo>
                    <a:pt x="5808891" y="2650777"/>
                  </a:lnTo>
                  <a:lnTo>
                    <a:pt x="5818416" y="2650777"/>
                  </a:lnTo>
                  <a:lnTo>
                    <a:pt x="5818416" y="2657474"/>
                  </a:lnTo>
                  <a:close/>
                </a:path>
                <a:path w="9865994" h="2657475">
                  <a:moveTo>
                    <a:pt x="5799366" y="2657474"/>
                  </a:moveTo>
                  <a:lnTo>
                    <a:pt x="5789841" y="2657474"/>
                  </a:lnTo>
                  <a:lnTo>
                    <a:pt x="5789841" y="2650777"/>
                  </a:lnTo>
                  <a:lnTo>
                    <a:pt x="5799366" y="2650777"/>
                  </a:lnTo>
                  <a:lnTo>
                    <a:pt x="5799366" y="2657474"/>
                  </a:lnTo>
                  <a:close/>
                </a:path>
                <a:path w="9865994" h="2657475">
                  <a:moveTo>
                    <a:pt x="5780316" y="2657474"/>
                  </a:moveTo>
                  <a:lnTo>
                    <a:pt x="5770791" y="2657474"/>
                  </a:lnTo>
                  <a:lnTo>
                    <a:pt x="5770791" y="2650777"/>
                  </a:lnTo>
                  <a:lnTo>
                    <a:pt x="5780316" y="2650777"/>
                  </a:lnTo>
                  <a:lnTo>
                    <a:pt x="5780316" y="2657474"/>
                  </a:lnTo>
                  <a:close/>
                </a:path>
                <a:path w="9865994" h="2657475">
                  <a:moveTo>
                    <a:pt x="5761266" y="2657474"/>
                  </a:moveTo>
                  <a:lnTo>
                    <a:pt x="5751741" y="2657474"/>
                  </a:lnTo>
                  <a:lnTo>
                    <a:pt x="5751741" y="2650777"/>
                  </a:lnTo>
                  <a:lnTo>
                    <a:pt x="5761266" y="2650777"/>
                  </a:lnTo>
                  <a:lnTo>
                    <a:pt x="5761266" y="2657474"/>
                  </a:lnTo>
                  <a:close/>
                </a:path>
                <a:path w="9865994" h="2657475">
                  <a:moveTo>
                    <a:pt x="5742216" y="2657474"/>
                  </a:moveTo>
                  <a:lnTo>
                    <a:pt x="5732691" y="2657474"/>
                  </a:lnTo>
                  <a:lnTo>
                    <a:pt x="5732691" y="2650777"/>
                  </a:lnTo>
                  <a:lnTo>
                    <a:pt x="5742216" y="2650777"/>
                  </a:lnTo>
                  <a:lnTo>
                    <a:pt x="5742216" y="2657474"/>
                  </a:lnTo>
                  <a:close/>
                </a:path>
                <a:path w="9865994" h="2657475">
                  <a:moveTo>
                    <a:pt x="5723166" y="2657474"/>
                  </a:moveTo>
                  <a:lnTo>
                    <a:pt x="5713641" y="2657474"/>
                  </a:lnTo>
                  <a:lnTo>
                    <a:pt x="5713641" y="2650777"/>
                  </a:lnTo>
                  <a:lnTo>
                    <a:pt x="5723166" y="2650777"/>
                  </a:lnTo>
                  <a:lnTo>
                    <a:pt x="5723166" y="2657474"/>
                  </a:lnTo>
                  <a:close/>
                </a:path>
                <a:path w="9865994" h="2657475">
                  <a:moveTo>
                    <a:pt x="5704116" y="2657474"/>
                  </a:moveTo>
                  <a:lnTo>
                    <a:pt x="5694591" y="2657474"/>
                  </a:lnTo>
                  <a:lnTo>
                    <a:pt x="5694591" y="2650777"/>
                  </a:lnTo>
                  <a:lnTo>
                    <a:pt x="5704116" y="2650777"/>
                  </a:lnTo>
                  <a:lnTo>
                    <a:pt x="5704116" y="2657474"/>
                  </a:lnTo>
                  <a:close/>
                </a:path>
                <a:path w="9865994" h="2657475">
                  <a:moveTo>
                    <a:pt x="5685066" y="2657474"/>
                  </a:moveTo>
                  <a:lnTo>
                    <a:pt x="5675541" y="2657474"/>
                  </a:lnTo>
                  <a:lnTo>
                    <a:pt x="5675541" y="2650777"/>
                  </a:lnTo>
                  <a:lnTo>
                    <a:pt x="5685066" y="2650777"/>
                  </a:lnTo>
                  <a:lnTo>
                    <a:pt x="5685066" y="2657474"/>
                  </a:lnTo>
                  <a:close/>
                </a:path>
                <a:path w="9865994" h="2657475">
                  <a:moveTo>
                    <a:pt x="5666016" y="2657474"/>
                  </a:moveTo>
                  <a:lnTo>
                    <a:pt x="5656491" y="2657474"/>
                  </a:lnTo>
                  <a:lnTo>
                    <a:pt x="5656491" y="2650777"/>
                  </a:lnTo>
                  <a:lnTo>
                    <a:pt x="5666016" y="2650777"/>
                  </a:lnTo>
                  <a:lnTo>
                    <a:pt x="5666016" y="2657474"/>
                  </a:lnTo>
                  <a:close/>
                </a:path>
                <a:path w="9865994" h="2657475">
                  <a:moveTo>
                    <a:pt x="5646966" y="2657474"/>
                  </a:moveTo>
                  <a:lnTo>
                    <a:pt x="5637441" y="2657474"/>
                  </a:lnTo>
                  <a:lnTo>
                    <a:pt x="5637441" y="2650777"/>
                  </a:lnTo>
                  <a:lnTo>
                    <a:pt x="5646966" y="2650777"/>
                  </a:lnTo>
                  <a:lnTo>
                    <a:pt x="5646966" y="2657474"/>
                  </a:lnTo>
                  <a:close/>
                </a:path>
                <a:path w="9865994" h="2657475">
                  <a:moveTo>
                    <a:pt x="5627916" y="2657474"/>
                  </a:moveTo>
                  <a:lnTo>
                    <a:pt x="5618391" y="2657474"/>
                  </a:lnTo>
                  <a:lnTo>
                    <a:pt x="5618391" y="2650777"/>
                  </a:lnTo>
                  <a:lnTo>
                    <a:pt x="5627916" y="2650777"/>
                  </a:lnTo>
                  <a:lnTo>
                    <a:pt x="5627916" y="2657474"/>
                  </a:lnTo>
                  <a:close/>
                </a:path>
                <a:path w="9865994" h="2657475">
                  <a:moveTo>
                    <a:pt x="5608866" y="2657474"/>
                  </a:moveTo>
                  <a:lnTo>
                    <a:pt x="5599341" y="2657474"/>
                  </a:lnTo>
                  <a:lnTo>
                    <a:pt x="5599341" y="2650777"/>
                  </a:lnTo>
                  <a:lnTo>
                    <a:pt x="5608866" y="2650777"/>
                  </a:lnTo>
                  <a:lnTo>
                    <a:pt x="5608866" y="2657474"/>
                  </a:lnTo>
                  <a:close/>
                </a:path>
                <a:path w="9865994" h="2657475">
                  <a:moveTo>
                    <a:pt x="5589816" y="2657474"/>
                  </a:moveTo>
                  <a:lnTo>
                    <a:pt x="5580291" y="2657474"/>
                  </a:lnTo>
                  <a:lnTo>
                    <a:pt x="5580291" y="2650777"/>
                  </a:lnTo>
                  <a:lnTo>
                    <a:pt x="5589816" y="2650777"/>
                  </a:lnTo>
                  <a:lnTo>
                    <a:pt x="5589816" y="2657474"/>
                  </a:lnTo>
                  <a:close/>
                </a:path>
                <a:path w="9865994" h="2657475">
                  <a:moveTo>
                    <a:pt x="5570766" y="2657474"/>
                  </a:moveTo>
                  <a:lnTo>
                    <a:pt x="5561241" y="2657474"/>
                  </a:lnTo>
                  <a:lnTo>
                    <a:pt x="5561241" y="2650777"/>
                  </a:lnTo>
                  <a:lnTo>
                    <a:pt x="5570766" y="2650777"/>
                  </a:lnTo>
                  <a:lnTo>
                    <a:pt x="5570766" y="2657474"/>
                  </a:lnTo>
                  <a:close/>
                </a:path>
                <a:path w="9865994" h="2657475">
                  <a:moveTo>
                    <a:pt x="5551716" y="2657474"/>
                  </a:moveTo>
                  <a:lnTo>
                    <a:pt x="5542191" y="2657474"/>
                  </a:lnTo>
                  <a:lnTo>
                    <a:pt x="5542191" y="2650777"/>
                  </a:lnTo>
                  <a:lnTo>
                    <a:pt x="5551716" y="2650777"/>
                  </a:lnTo>
                  <a:lnTo>
                    <a:pt x="5551716" y="2657474"/>
                  </a:lnTo>
                  <a:close/>
                </a:path>
                <a:path w="9865994" h="2657475">
                  <a:moveTo>
                    <a:pt x="5532666" y="2657474"/>
                  </a:moveTo>
                  <a:lnTo>
                    <a:pt x="5523141" y="2657474"/>
                  </a:lnTo>
                  <a:lnTo>
                    <a:pt x="5523141" y="2650777"/>
                  </a:lnTo>
                  <a:lnTo>
                    <a:pt x="5532666" y="2650777"/>
                  </a:lnTo>
                  <a:lnTo>
                    <a:pt x="5532666" y="2657474"/>
                  </a:lnTo>
                  <a:close/>
                </a:path>
                <a:path w="9865994" h="2657475">
                  <a:moveTo>
                    <a:pt x="5513616" y="2657474"/>
                  </a:moveTo>
                  <a:lnTo>
                    <a:pt x="5504091" y="2657474"/>
                  </a:lnTo>
                  <a:lnTo>
                    <a:pt x="5504091" y="2650777"/>
                  </a:lnTo>
                  <a:lnTo>
                    <a:pt x="5513616" y="2650777"/>
                  </a:lnTo>
                  <a:lnTo>
                    <a:pt x="5513616" y="2657474"/>
                  </a:lnTo>
                  <a:close/>
                </a:path>
                <a:path w="9865994" h="2657475">
                  <a:moveTo>
                    <a:pt x="5494566" y="2657474"/>
                  </a:moveTo>
                  <a:lnTo>
                    <a:pt x="5485041" y="2657474"/>
                  </a:lnTo>
                  <a:lnTo>
                    <a:pt x="5485041" y="2650777"/>
                  </a:lnTo>
                  <a:lnTo>
                    <a:pt x="5494566" y="2650777"/>
                  </a:lnTo>
                  <a:lnTo>
                    <a:pt x="5494566" y="2657474"/>
                  </a:lnTo>
                  <a:close/>
                </a:path>
                <a:path w="9865994" h="2657475">
                  <a:moveTo>
                    <a:pt x="5475516" y="2657474"/>
                  </a:moveTo>
                  <a:lnTo>
                    <a:pt x="5465991" y="2657474"/>
                  </a:lnTo>
                  <a:lnTo>
                    <a:pt x="5465991" y="2650777"/>
                  </a:lnTo>
                  <a:lnTo>
                    <a:pt x="5475516" y="2650777"/>
                  </a:lnTo>
                  <a:lnTo>
                    <a:pt x="5475516" y="2657474"/>
                  </a:lnTo>
                  <a:close/>
                </a:path>
                <a:path w="9865994" h="2657475">
                  <a:moveTo>
                    <a:pt x="5456466" y="2657474"/>
                  </a:moveTo>
                  <a:lnTo>
                    <a:pt x="5446941" y="2657474"/>
                  </a:lnTo>
                  <a:lnTo>
                    <a:pt x="5446941" y="2650777"/>
                  </a:lnTo>
                  <a:lnTo>
                    <a:pt x="5456466" y="2650777"/>
                  </a:lnTo>
                  <a:lnTo>
                    <a:pt x="5456466" y="2657474"/>
                  </a:lnTo>
                  <a:close/>
                </a:path>
                <a:path w="9865994" h="2657475">
                  <a:moveTo>
                    <a:pt x="5437416" y="2657474"/>
                  </a:moveTo>
                  <a:lnTo>
                    <a:pt x="5427891" y="2657474"/>
                  </a:lnTo>
                  <a:lnTo>
                    <a:pt x="5427891" y="2650777"/>
                  </a:lnTo>
                  <a:lnTo>
                    <a:pt x="5437416" y="2650777"/>
                  </a:lnTo>
                  <a:lnTo>
                    <a:pt x="5437416" y="2657474"/>
                  </a:lnTo>
                  <a:close/>
                </a:path>
                <a:path w="9865994" h="2657475">
                  <a:moveTo>
                    <a:pt x="5418366" y="2657474"/>
                  </a:moveTo>
                  <a:lnTo>
                    <a:pt x="5408841" y="2657474"/>
                  </a:lnTo>
                  <a:lnTo>
                    <a:pt x="5408841" y="2650777"/>
                  </a:lnTo>
                  <a:lnTo>
                    <a:pt x="5418366" y="2650777"/>
                  </a:lnTo>
                  <a:lnTo>
                    <a:pt x="5418366" y="2657474"/>
                  </a:lnTo>
                  <a:close/>
                </a:path>
                <a:path w="9865994" h="2657475">
                  <a:moveTo>
                    <a:pt x="5399316" y="2657474"/>
                  </a:moveTo>
                  <a:lnTo>
                    <a:pt x="5389791" y="2657474"/>
                  </a:lnTo>
                  <a:lnTo>
                    <a:pt x="5389791" y="2650777"/>
                  </a:lnTo>
                  <a:lnTo>
                    <a:pt x="5399316" y="2650777"/>
                  </a:lnTo>
                  <a:lnTo>
                    <a:pt x="5399316" y="2657474"/>
                  </a:lnTo>
                  <a:close/>
                </a:path>
                <a:path w="9865994" h="2657475">
                  <a:moveTo>
                    <a:pt x="5380266" y="2657474"/>
                  </a:moveTo>
                  <a:lnTo>
                    <a:pt x="5370741" y="2657474"/>
                  </a:lnTo>
                  <a:lnTo>
                    <a:pt x="5370741" y="2650777"/>
                  </a:lnTo>
                  <a:lnTo>
                    <a:pt x="5380266" y="2650777"/>
                  </a:lnTo>
                  <a:lnTo>
                    <a:pt x="5380266" y="2657474"/>
                  </a:lnTo>
                  <a:close/>
                </a:path>
                <a:path w="9865994" h="2657475">
                  <a:moveTo>
                    <a:pt x="5361216" y="2657474"/>
                  </a:moveTo>
                  <a:lnTo>
                    <a:pt x="5351691" y="2657474"/>
                  </a:lnTo>
                  <a:lnTo>
                    <a:pt x="5351691" y="2650777"/>
                  </a:lnTo>
                  <a:lnTo>
                    <a:pt x="5361216" y="2650777"/>
                  </a:lnTo>
                  <a:lnTo>
                    <a:pt x="5361216" y="2657474"/>
                  </a:lnTo>
                  <a:close/>
                </a:path>
                <a:path w="9865994" h="2657475">
                  <a:moveTo>
                    <a:pt x="5342166" y="2657474"/>
                  </a:moveTo>
                  <a:lnTo>
                    <a:pt x="5332641" y="2657474"/>
                  </a:lnTo>
                  <a:lnTo>
                    <a:pt x="5332641" y="2650777"/>
                  </a:lnTo>
                  <a:lnTo>
                    <a:pt x="5342166" y="2650777"/>
                  </a:lnTo>
                  <a:lnTo>
                    <a:pt x="5342166" y="2657474"/>
                  </a:lnTo>
                  <a:close/>
                </a:path>
                <a:path w="9865994" h="2657475">
                  <a:moveTo>
                    <a:pt x="5323116" y="2657474"/>
                  </a:moveTo>
                  <a:lnTo>
                    <a:pt x="5313591" y="2657474"/>
                  </a:lnTo>
                  <a:lnTo>
                    <a:pt x="5313591" y="2650777"/>
                  </a:lnTo>
                  <a:lnTo>
                    <a:pt x="5323116" y="2650777"/>
                  </a:lnTo>
                  <a:lnTo>
                    <a:pt x="5323116" y="2657474"/>
                  </a:lnTo>
                  <a:close/>
                </a:path>
                <a:path w="9865994" h="2657475">
                  <a:moveTo>
                    <a:pt x="5304066" y="2657474"/>
                  </a:moveTo>
                  <a:lnTo>
                    <a:pt x="5294541" y="2657474"/>
                  </a:lnTo>
                  <a:lnTo>
                    <a:pt x="5294541" y="2650777"/>
                  </a:lnTo>
                  <a:lnTo>
                    <a:pt x="5304066" y="2650777"/>
                  </a:lnTo>
                  <a:lnTo>
                    <a:pt x="5304066" y="2657474"/>
                  </a:lnTo>
                  <a:close/>
                </a:path>
                <a:path w="9865994" h="2657475">
                  <a:moveTo>
                    <a:pt x="5285016" y="2657474"/>
                  </a:moveTo>
                  <a:lnTo>
                    <a:pt x="5275491" y="2657474"/>
                  </a:lnTo>
                  <a:lnTo>
                    <a:pt x="5275491" y="2650777"/>
                  </a:lnTo>
                  <a:lnTo>
                    <a:pt x="5285016" y="2650777"/>
                  </a:lnTo>
                  <a:lnTo>
                    <a:pt x="5285016" y="2657474"/>
                  </a:lnTo>
                  <a:close/>
                </a:path>
                <a:path w="9865994" h="2657475">
                  <a:moveTo>
                    <a:pt x="5265966" y="2657474"/>
                  </a:moveTo>
                  <a:lnTo>
                    <a:pt x="5256441" y="2657474"/>
                  </a:lnTo>
                  <a:lnTo>
                    <a:pt x="5256441" y="2650777"/>
                  </a:lnTo>
                  <a:lnTo>
                    <a:pt x="5265966" y="2650777"/>
                  </a:lnTo>
                  <a:lnTo>
                    <a:pt x="5265966" y="2657474"/>
                  </a:lnTo>
                  <a:close/>
                </a:path>
                <a:path w="9865994" h="2657475">
                  <a:moveTo>
                    <a:pt x="5246916" y="2657474"/>
                  </a:moveTo>
                  <a:lnTo>
                    <a:pt x="5237391" y="2657474"/>
                  </a:lnTo>
                  <a:lnTo>
                    <a:pt x="5237391" y="2650777"/>
                  </a:lnTo>
                  <a:lnTo>
                    <a:pt x="5246916" y="2650777"/>
                  </a:lnTo>
                  <a:lnTo>
                    <a:pt x="5246916" y="2657474"/>
                  </a:lnTo>
                  <a:close/>
                </a:path>
                <a:path w="9865994" h="2657475">
                  <a:moveTo>
                    <a:pt x="5227866" y="2657474"/>
                  </a:moveTo>
                  <a:lnTo>
                    <a:pt x="5218341" y="2657474"/>
                  </a:lnTo>
                  <a:lnTo>
                    <a:pt x="5218341" y="2650777"/>
                  </a:lnTo>
                  <a:lnTo>
                    <a:pt x="5227866" y="2650777"/>
                  </a:lnTo>
                  <a:lnTo>
                    <a:pt x="5227866" y="2657474"/>
                  </a:lnTo>
                  <a:close/>
                </a:path>
                <a:path w="9865994" h="2657475">
                  <a:moveTo>
                    <a:pt x="5208816" y="2657474"/>
                  </a:moveTo>
                  <a:lnTo>
                    <a:pt x="5199291" y="2657474"/>
                  </a:lnTo>
                  <a:lnTo>
                    <a:pt x="5199291" y="2650777"/>
                  </a:lnTo>
                  <a:lnTo>
                    <a:pt x="5208816" y="2650777"/>
                  </a:lnTo>
                  <a:lnTo>
                    <a:pt x="5208816" y="2657474"/>
                  </a:lnTo>
                  <a:close/>
                </a:path>
                <a:path w="9865994" h="2657475">
                  <a:moveTo>
                    <a:pt x="5189766" y="2657474"/>
                  </a:moveTo>
                  <a:lnTo>
                    <a:pt x="5180241" y="2657474"/>
                  </a:lnTo>
                  <a:lnTo>
                    <a:pt x="5180241" y="2650777"/>
                  </a:lnTo>
                  <a:lnTo>
                    <a:pt x="5189766" y="2650777"/>
                  </a:lnTo>
                  <a:lnTo>
                    <a:pt x="5189766" y="2657474"/>
                  </a:lnTo>
                  <a:close/>
                </a:path>
                <a:path w="9865994" h="2657475">
                  <a:moveTo>
                    <a:pt x="5170716" y="2657474"/>
                  </a:moveTo>
                  <a:lnTo>
                    <a:pt x="5161191" y="2657474"/>
                  </a:lnTo>
                  <a:lnTo>
                    <a:pt x="5161191" y="2650777"/>
                  </a:lnTo>
                  <a:lnTo>
                    <a:pt x="5170716" y="2650777"/>
                  </a:lnTo>
                  <a:lnTo>
                    <a:pt x="5170716" y="2657474"/>
                  </a:lnTo>
                  <a:close/>
                </a:path>
                <a:path w="9865994" h="2657475">
                  <a:moveTo>
                    <a:pt x="5151666" y="2657474"/>
                  </a:moveTo>
                  <a:lnTo>
                    <a:pt x="5142141" y="2657474"/>
                  </a:lnTo>
                  <a:lnTo>
                    <a:pt x="5142141" y="2650777"/>
                  </a:lnTo>
                  <a:lnTo>
                    <a:pt x="5151666" y="2650777"/>
                  </a:lnTo>
                  <a:lnTo>
                    <a:pt x="5151666" y="2657474"/>
                  </a:lnTo>
                  <a:close/>
                </a:path>
                <a:path w="9865994" h="2657475">
                  <a:moveTo>
                    <a:pt x="5132616" y="2657474"/>
                  </a:moveTo>
                  <a:lnTo>
                    <a:pt x="5123091" y="2657474"/>
                  </a:lnTo>
                  <a:lnTo>
                    <a:pt x="5123091" y="2650777"/>
                  </a:lnTo>
                  <a:lnTo>
                    <a:pt x="5132616" y="2650777"/>
                  </a:lnTo>
                  <a:lnTo>
                    <a:pt x="5132616" y="2657474"/>
                  </a:lnTo>
                  <a:close/>
                </a:path>
                <a:path w="9865994" h="2657475">
                  <a:moveTo>
                    <a:pt x="5113566" y="2657474"/>
                  </a:moveTo>
                  <a:lnTo>
                    <a:pt x="5104041" y="2657474"/>
                  </a:lnTo>
                  <a:lnTo>
                    <a:pt x="5104041" y="2650777"/>
                  </a:lnTo>
                  <a:lnTo>
                    <a:pt x="5113566" y="2650777"/>
                  </a:lnTo>
                  <a:lnTo>
                    <a:pt x="5113566" y="2657474"/>
                  </a:lnTo>
                  <a:close/>
                </a:path>
                <a:path w="9865994" h="2657475">
                  <a:moveTo>
                    <a:pt x="5094516" y="2657474"/>
                  </a:moveTo>
                  <a:lnTo>
                    <a:pt x="5084991" y="2657474"/>
                  </a:lnTo>
                  <a:lnTo>
                    <a:pt x="5084991" y="2650777"/>
                  </a:lnTo>
                  <a:lnTo>
                    <a:pt x="5094516" y="2650777"/>
                  </a:lnTo>
                  <a:lnTo>
                    <a:pt x="5094516" y="2657474"/>
                  </a:lnTo>
                  <a:close/>
                </a:path>
                <a:path w="9865994" h="2657475">
                  <a:moveTo>
                    <a:pt x="5075466" y="2657474"/>
                  </a:moveTo>
                  <a:lnTo>
                    <a:pt x="5065941" y="2657474"/>
                  </a:lnTo>
                  <a:lnTo>
                    <a:pt x="5065941" y="2650777"/>
                  </a:lnTo>
                  <a:lnTo>
                    <a:pt x="5075466" y="2650777"/>
                  </a:lnTo>
                  <a:lnTo>
                    <a:pt x="5075466" y="2657474"/>
                  </a:lnTo>
                  <a:close/>
                </a:path>
                <a:path w="9865994" h="2657475">
                  <a:moveTo>
                    <a:pt x="5056416" y="2657474"/>
                  </a:moveTo>
                  <a:lnTo>
                    <a:pt x="5046891" y="2657474"/>
                  </a:lnTo>
                  <a:lnTo>
                    <a:pt x="5046891" y="2650777"/>
                  </a:lnTo>
                  <a:lnTo>
                    <a:pt x="5056416" y="2650777"/>
                  </a:lnTo>
                  <a:lnTo>
                    <a:pt x="5056416" y="2657474"/>
                  </a:lnTo>
                  <a:close/>
                </a:path>
                <a:path w="9865994" h="2657475">
                  <a:moveTo>
                    <a:pt x="5037366" y="2657474"/>
                  </a:moveTo>
                  <a:lnTo>
                    <a:pt x="5027841" y="2657474"/>
                  </a:lnTo>
                  <a:lnTo>
                    <a:pt x="5027841" y="2650777"/>
                  </a:lnTo>
                  <a:lnTo>
                    <a:pt x="5037366" y="2650777"/>
                  </a:lnTo>
                  <a:lnTo>
                    <a:pt x="5037366" y="2657474"/>
                  </a:lnTo>
                  <a:close/>
                </a:path>
                <a:path w="9865994" h="2657475">
                  <a:moveTo>
                    <a:pt x="5018316" y="2657474"/>
                  </a:moveTo>
                  <a:lnTo>
                    <a:pt x="5008791" y="2657474"/>
                  </a:lnTo>
                  <a:lnTo>
                    <a:pt x="5008791" y="2650777"/>
                  </a:lnTo>
                  <a:lnTo>
                    <a:pt x="5018316" y="2650777"/>
                  </a:lnTo>
                  <a:lnTo>
                    <a:pt x="5018316" y="2657474"/>
                  </a:lnTo>
                  <a:close/>
                </a:path>
                <a:path w="9865994" h="2657475">
                  <a:moveTo>
                    <a:pt x="4999266" y="2657474"/>
                  </a:moveTo>
                  <a:lnTo>
                    <a:pt x="4989741" y="2657474"/>
                  </a:lnTo>
                  <a:lnTo>
                    <a:pt x="4989741" y="2650777"/>
                  </a:lnTo>
                  <a:lnTo>
                    <a:pt x="4999266" y="2650777"/>
                  </a:lnTo>
                  <a:lnTo>
                    <a:pt x="4999266" y="2657474"/>
                  </a:lnTo>
                  <a:close/>
                </a:path>
                <a:path w="9865994" h="2657475">
                  <a:moveTo>
                    <a:pt x="4980216" y="2657474"/>
                  </a:moveTo>
                  <a:lnTo>
                    <a:pt x="4970691" y="2657474"/>
                  </a:lnTo>
                  <a:lnTo>
                    <a:pt x="4970691" y="2650777"/>
                  </a:lnTo>
                  <a:lnTo>
                    <a:pt x="4980216" y="2650777"/>
                  </a:lnTo>
                  <a:lnTo>
                    <a:pt x="4980216" y="2657474"/>
                  </a:lnTo>
                  <a:close/>
                </a:path>
                <a:path w="9865994" h="2657475">
                  <a:moveTo>
                    <a:pt x="4961166" y="2657474"/>
                  </a:moveTo>
                  <a:lnTo>
                    <a:pt x="4951641" y="2657474"/>
                  </a:lnTo>
                  <a:lnTo>
                    <a:pt x="4951641" y="2650777"/>
                  </a:lnTo>
                  <a:lnTo>
                    <a:pt x="4961166" y="2650777"/>
                  </a:lnTo>
                  <a:lnTo>
                    <a:pt x="4961166" y="2657474"/>
                  </a:lnTo>
                  <a:close/>
                </a:path>
                <a:path w="9865994" h="2657475">
                  <a:moveTo>
                    <a:pt x="4942116" y="2657474"/>
                  </a:moveTo>
                  <a:lnTo>
                    <a:pt x="4932591" y="2657474"/>
                  </a:lnTo>
                  <a:lnTo>
                    <a:pt x="4932591" y="2650777"/>
                  </a:lnTo>
                  <a:lnTo>
                    <a:pt x="4942116" y="2650777"/>
                  </a:lnTo>
                  <a:lnTo>
                    <a:pt x="4942116" y="2657474"/>
                  </a:lnTo>
                  <a:close/>
                </a:path>
                <a:path w="9865994" h="2657475">
                  <a:moveTo>
                    <a:pt x="4923067" y="2657474"/>
                  </a:moveTo>
                  <a:lnTo>
                    <a:pt x="4913541" y="2657474"/>
                  </a:lnTo>
                  <a:lnTo>
                    <a:pt x="4913541" y="2650777"/>
                  </a:lnTo>
                  <a:lnTo>
                    <a:pt x="4923067" y="2650777"/>
                  </a:lnTo>
                  <a:lnTo>
                    <a:pt x="4923067" y="2657474"/>
                  </a:lnTo>
                  <a:close/>
                </a:path>
                <a:path w="9865994" h="2657475">
                  <a:moveTo>
                    <a:pt x="4904017" y="2657474"/>
                  </a:moveTo>
                  <a:lnTo>
                    <a:pt x="4894491" y="2657474"/>
                  </a:lnTo>
                  <a:lnTo>
                    <a:pt x="4894491" y="2650777"/>
                  </a:lnTo>
                  <a:lnTo>
                    <a:pt x="4904017" y="2650777"/>
                  </a:lnTo>
                  <a:lnTo>
                    <a:pt x="4904017" y="2657474"/>
                  </a:lnTo>
                  <a:close/>
                </a:path>
                <a:path w="9865994" h="2657475">
                  <a:moveTo>
                    <a:pt x="4884967" y="2657474"/>
                  </a:moveTo>
                  <a:lnTo>
                    <a:pt x="4875441" y="2657474"/>
                  </a:lnTo>
                  <a:lnTo>
                    <a:pt x="4875441" y="2650777"/>
                  </a:lnTo>
                  <a:lnTo>
                    <a:pt x="4884967" y="2650777"/>
                  </a:lnTo>
                  <a:lnTo>
                    <a:pt x="4884967" y="2657474"/>
                  </a:lnTo>
                  <a:close/>
                </a:path>
                <a:path w="9865994" h="2657475">
                  <a:moveTo>
                    <a:pt x="4865916" y="2657474"/>
                  </a:moveTo>
                  <a:lnTo>
                    <a:pt x="4856391" y="2657474"/>
                  </a:lnTo>
                  <a:lnTo>
                    <a:pt x="4856391" y="2650777"/>
                  </a:lnTo>
                  <a:lnTo>
                    <a:pt x="4865916" y="2650777"/>
                  </a:lnTo>
                  <a:lnTo>
                    <a:pt x="4865916" y="2657474"/>
                  </a:lnTo>
                  <a:close/>
                </a:path>
                <a:path w="9865994" h="2657475">
                  <a:moveTo>
                    <a:pt x="4846866" y="2657474"/>
                  </a:moveTo>
                  <a:lnTo>
                    <a:pt x="4837341" y="2657474"/>
                  </a:lnTo>
                  <a:lnTo>
                    <a:pt x="4837341" y="2650777"/>
                  </a:lnTo>
                  <a:lnTo>
                    <a:pt x="4846866" y="2650777"/>
                  </a:lnTo>
                  <a:lnTo>
                    <a:pt x="4846866" y="2657474"/>
                  </a:lnTo>
                  <a:close/>
                </a:path>
                <a:path w="9865994" h="2657475">
                  <a:moveTo>
                    <a:pt x="4827816" y="2657474"/>
                  </a:moveTo>
                  <a:lnTo>
                    <a:pt x="4818291" y="2657474"/>
                  </a:lnTo>
                  <a:lnTo>
                    <a:pt x="4818291" y="2650777"/>
                  </a:lnTo>
                  <a:lnTo>
                    <a:pt x="4827816" y="2650777"/>
                  </a:lnTo>
                  <a:lnTo>
                    <a:pt x="4827816" y="2657474"/>
                  </a:lnTo>
                  <a:close/>
                </a:path>
                <a:path w="9865994" h="2657475">
                  <a:moveTo>
                    <a:pt x="4808766" y="2657474"/>
                  </a:moveTo>
                  <a:lnTo>
                    <a:pt x="4799241" y="2657474"/>
                  </a:lnTo>
                  <a:lnTo>
                    <a:pt x="4799241" y="2650777"/>
                  </a:lnTo>
                  <a:lnTo>
                    <a:pt x="4808766" y="2650777"/>
                  </a:lnTo>
                  <a:lnTo>
                    <a:pt x="4808766" y="2657474"/>
                  </a:lnTo>
                  <a:close/>
                </a:path>
                <a:path w="9865994" h="2657475">
                  <a:moveTo>
                    <a:pt x="4789716" y="2657474"/>
                  </a:moveTo>
                  <a:lnTo>
                    <a:pt x="4780191" y="2657474"/>
                  </a:lnTo>
                  <a:lnTo>
                    <a:pt x="4780191" y="2650777"/>
                  </a:lnTo>
                  <a:lnTo>
                    <a:pt x="4789716" y="2650777"/>
                  </a:lnTo>
                  <a:lnTo>
                    <a:pt x="4789716" y="2657474"/>
                  </a:lnTo>
                  <a:close/>
                </a:path>
                <a:path w="9865994" h="2657475">
                  <a:moveTo>
                    <a:pt x="4770666" y="2657474"/>
                  </a:moveTo>
                  <a:lnTo>
                    <a:pt x="4761141" y="2657474"/>
                  </a:lnTo>
                  <a:lnTo>
                    <a:pt x="4761141" y="2650777"/>
                  </a:lnTo>
                  <a:lnTo>
                    <a:pt x="4770666" y="2650777"/>
                  </a:lnTo>
                  <a:lnTo>
                    <a:pt x="4770666" y="2657474"/>
                  </a:lnTo>
                  <a:close/>
                </a:path>
                <a:path w="9865994" h="2657475">
                  <a:moveTo>
                    <a:pt x="4751616" y="2657474"/>
                  </a:moveTo>
                  <a:lnTo>
                    <a:pt x="4742091" y="2657474"/>
                  </a:lnTo>
                  <a:lnTo>
                    <a:pt x="4742091" y="2650777"/>
                  </a:lnTo>
                  <a:lnTo>
                    <a:pt x="4751616" y="2650777"/>
                  </a:lnTo>
                  <a:lnTo>
                    <a:pt x="4751616" y="2657474"/>
                  </a:lnTo>
                  <a:close/>
                </a:path>
                <a:path w="9865994" h="2657475">
                  <a:moveTo>
                    <a:pt x="4732566" y="2657474"/>
                  </a:moveTo>
                  <a:lnTo>
                    <a:pt x="4723041" y="2657474"/>
                  </a:lnTo>
                  <a:lnTo>
                    <a:pt x="4723041" y="2650777"/>
                  </a:lnTo>
                  <a:lnTo>
                    <a:pt x="4732566" y="2650777"/>
                  </a:lnTo>
                  <a:lnTo>
                    <a:pt x="4732566" y="2657474"/>
                  </a:lnTo>
                  <a:close/>
                </a:path>
                <a:path w="9865994" h="2657475">
                  <a:moveTo>
                    <a:pt x="4713516" y="2657474"/>
                  </a:moveTo>
                  <a:lnTo>
                    <a:pt x="4703991" y="2657474"/>
                  </a:lnTo>
                  <a:lnTo>
                    <a:pt x="4703991" y="2650777"/>
                  </a:lnTo>
                  <a:lnTo>
                    <a:pt x="4713516" y="2650777"/>
                  </a:lnTo>
                  <a:lnTo>
                    <a:pt x="4713516" y="2657474"/>
                  </a:lnTo>
                  <a:close/>
                </a:path>
                <a:path w="9865994" h="2657475">
                  <a:moveTo>
                    <a:pt x="4694466" y="2657474"/>
                  </a:moveTo>
                  <a:lnTo>
                    <a:pt x="4684941" y="2657474"/>
                  </a:lnTo>
                  <a:lnTo>
                    <a:pt x="4684941" y="2650777"/>
                  </a:lnTo>
                  <a:lnTo>
                    <a:pt x="4694466" y="2650777"/>
                  </a:lnTo>
                  <a:lnTo>
                    <a:pt x="4694466" y="2657474"/>
                  </a:lnTo>
                  <a:close/>
                </a:path>
                <a:path w="9865994" h="2657475">
                  <a:moveTo>
                    <a:pt x="4675416" y="2657474"/>
                  </a:moveTo>
                  <a:lnTo>
                    <a:pt x="4665891" y="2657474"/>
                  </a:lnTo>
                  <a:lnTo>
                    <a:pt x="4665891" y="2650777"/>
                  </a:lnTo>
                  <a:lnTo>
                    <a:pt x="4675416" y="2650777"/>
                  </a:lnTo>
                  <a:lnTo>
                    <a:pt x="4675416" y="2657474"/>
                  </a:lnTo>
                  <a:close/>
                </a:path>
                <a:path w="9865994" h="2657475">
                  <a:moveTo>
                    <a:pt x="4656366" y="2657474"/>
                  </a:moveTo>
                  <a:lnTo>
                    <a:pt x="4646841" y="2657474"/>
                  </a:lnTo>
                  <a:lnTo>
                    <a:pt x="4646841" y="2650777"/>
                  </a:lnTo>
                  <a:lnTo>
                    <a:pt x="4656366" y="2650777"/>
                  </a:lnTo>
                  <a:lnTo>
                    <a:pt x="4656366" y="2657474"/>
                  </a:lnTo>
                  <a:close/>
                </a:path>
                <a:path w="9865994" h="2657475">
                  <a:moveTo>
                    <a:pt x="4637316" y="2657474"/>
                  </a:moveTo>
                  <a:lnTo>
                    <a:pt x="4627791" y="2657474"/>
                  </a:lnTo>
                  <a:lnTo>
                    <a:pt x="4627791" y="2650777"/>
                  </a:lnTo>
                  <a:lnTo>
                    <a:pt x="4637316" y="2650777"/>
                  </a:lnTo>
                  <a:lnTo>
                    <a:pt x="4637316" y="2657474"/>
                  </a:lnTo>
                  <a:close/>
                </a:path>
                <a:path w="9865994" h="2657475">
                  <a:moveTo>
                    <a:pt x="4618266" y="2657474"/>
                  </a:moveTo>
                  <a:lnTo>
                    <a:pt x="4608741" y="2657474"/>
                  </a:lnTo>
                  <a:lnTo>
                    <a:pt x="4608741" y="2650777"/>
                  </a:lnTo>
                  <a:lnTo>
                    <a:pt x="4618266" y="2650777"/>
                  </a:lnTo>
                  <a:lnTo>
                    <a:pt x="4618266" y="2657474"/>
                  </a:lnTo>
                  <a:close/>
                </a:path>
                <a:path w="9865994" h="2657475">
                  <a:moveTo>
                    <a:pt x="4599216" y="2657474"/>
                  </a:moveTo>
                  <a:lnTo>
                    <a:pt x="4589691" y="2657474"/>
                  </a:lnTo>
                  <a:lnTo>
                    <a:pt x="4589691" y="2650777"/>
                  </a:lnTo>
                  <a:lnTo>
                    <a:pt x="4599216" y="2650777"/>
                  </a:lnTo>
                  <a:lnTo>
                    <a:pt x="4599216" y="2657474"/>
                  </a:lnTo>
                  <a:close/>
                </a:path>
                <a:path w="9865994" h="2657475">
                  <a:moveTo>
                    <a:pt x="4580166" y="2657474"/>
                  </a:moveTo>
                  <a:lnTo>
                    <a:pt x="4570641" y="2657474"/>
                  </a:lnTo>
                  <a:lnTo>
                    <a:pt x="4570641" y="2650777"/>
                  </a:lnTo>
                  <a:lnTo>
                    <a:pt x="4580166" y="2650777"/>
                  </a:lnTo>
                  <a:lnTo>
                    <a:pt x="4580166" y="2657474"/>
                  </a:lnTo>
                  <a:close/>
                </a:path>
                <a:path w="9865994" h="2657475">
                  <a:moveTo>
                    <a:pt x="4561116" y="2657474"/>
                  </a:moveTo>
                  <a:lnTo>
                    <a:pt x="4551591" y="2657474"/>
                  </a:lnTo>
                  <a:lnTo>
                    <a:pt x="4551591" y="2650777"/>
                  </a:lnTo>
                  <a:lnTo>
                    <a:pt x="4561116" y="2650777"/>
                  </a:lnTo>
                  <a:lnTo>
                    <a:pt x="4561116" y="2657474"/>
                  </a:lnTo>
                  <a:close/>
                </a:path>
                <a:path w="9865994" h="2657475">
                  <a:moveTo>
                    <a:pt x="4542066" y="2657474"/>
                  </a:moveTo>
                  <a:lnTo>
                    <a:pt x="4532541" y="2657474"/>
                  </a:lnTo>
                  <a:lnTo>
                    <a:pt x="4532541" y="2650777"/>
                  </a:lnTo>
                  <a:lnTo>
                    <a:pt x="4542066" y="2650777"/>
                  </a:lnTo>
                  <a:lnTo>
                    <a:pt x="4542066" y="2657474"/>
                  </a:lnTo>
                  <a:close/>
                </a:path>
                <a:path w="9865994" h="2657475">
                  <a:moveTo>
                    <a:pt x="4523016" y="2657474"/>
                  </a:moveTo>
                  <a:lnTo>
                    <a:pt x="4513491" y="2657474"/>
                  </a:lnTo>
                  <a:lnTo>
                    <a:pt x="4513491" y="2650777"/>
                  </a:lnTo>
                  <a:lnTo>
                    <a:pt x="4523016" y="2650777"/>
                  </a:lnTo>
                  <a:lnTo>
                    <a:pt x="4523016" y="2657474"/>
                  </a:lnTo>
                  <a:close/>
                </a:path>
                <a:path w="9865994" h="2657475">
                  <a:moveTo>
                    <a:pt x="4503966" y="2657474"/>
                  </a:moveTo>
                  <a:lnTo>
                    <a:pt x="4494441" y="2657474"/>
                  </a:lnTo>
                  <a:lnTo>
                    <a:pt x="4494441" y="2650777"/>
                  </a:lnTo>
                  <a:lnTo>
                    <a:pt x="4503966" y="2650777"/>
                  </a:lnTo>
                  <a:lnTo>
                    <a:pt x="4503966" y="2657474"/>
                  </a:lnTo>
                  <a:close/>
                </a:path>
                <a:path w="9865994" h="2657475">
                  <a:moveTo>
                    <a:pt x="4484916" y="2657474"/>
                  </a:moveTo>
                  <a:lnTo>
                    <a:pt x="4475391" y="2657474"/>
                  </a:lnTo>
                  <a:lnTo>
                    <a:pt x="4475391" y="2650777"/>
                  </a:lnTo>
                  <a:lnTo>
                    <a:pt x="4484916" y="2650777"/>
                  </a:lnTo>
                  <a:lnTo>
                    <a:pt x="4484916" y="2657474"/>
                  </a:lnTo>
                  <a:close/>
                </a:path>
                <a:path w="9865994" h="2657475">
                  <a:moveTo>
                    <a:pt x="4465866" y="2657474"/>
                  </a:moveTo>
                  <a:lnTo>
                    <a:pt x="4456341" y="2657474"/>
                  </a:lnTo>
                  <a:lnTo>
                    <a:pt x="4456341" y="2650777"/>
                  </a:lnTo>
                  <a:lnTo>
                    <a:pt x="4465866" y="2650777"/>
                  </a:lnTo>
                  <a:lnTo>
                    <a:pt x="4465866" y="2657474"/>
                  </a:lnTo>
                  <a:close/>
                </a:path>
                <a:path w="9865994" h="2657475">
                  <a:moveTo>
                    <a:pt x="4446816" y="2657474"/>
                  </a:moveTo>
                  <a:lnTo>
                    <a:pt x="4437291" y="2657474"/>
                  </a:lnTo>
                  <a:lnTo>
                    <a:pt x="4437291" y="2650777"/>
                  </a:lnTo>
                  <a:lnTo>
                    <a:pt x="4446816" y="2650777"/>
                  </a:lnTo>
                  <a:lnTo>
                    <a:pt x="4446816" y="2657474"/>
                  </a:lnTo>
                  <a:close/>
                </a:path>
                <a:path w="9865994" h="2657475">
                  <a:moveTo>
                    <a:pt x="4427766" y="2657474"/>
                  </a:moveTo>
                  <a:lnTo>
                    <a:pt x="4418241" y="2657474"/>
                  </a:lnTo>
                  <a:lnTo>
                    <a:pt x="4418241" y="2650777"/>
                  </a:lnTo>
                  <a:lnTo>
                    <a:pt x="4427766" y="2650777"/>
                  </a:lnTo>
                  <a:lnTo>
                    <a:pt x="4427766" y="2657474"/>
                  </a:lnTo>
                  <a:close/>
                </a:path>
                <a:path w="9865994" h="2657475">
                  <a:moveTo>
                    <a:pt x="4408716" y="2657474"/>
                  </a:moveTo>
                  <a:lnTo>
                    <a:pt x="4399191" y="2657474"/>
                  </a:lnTo>
                  <a:lnTo>
                    <a:pt x="4399191" y="2650777"/>
                  </a:lnTo>
                  <a:lnTo>
                    <a:pt x="4408716" y="2650777"/>
                  </a:lnTo>
                  <a:lnTo>
                    <a:pt x="4408716" y="2657474"/>
                  </a:lnTo>
                  <a:close/>
                </a:path>
                <a:path w="9865994" h="2657475">
                  <a:moveTo>
                    <a:pt x="4389666" y="2657474"/>
                  </a:moveTo>
                  <a:lnTo>
                    <a:pt x="4380141" y="2657474"/>
                  </a:lnTo>
                  <a:lnTo>
                    <a:pt x="4380141" y="2650777"/>
                  </a:lnTo>
                  <a:lnTo>
                    <a:pt x="4389666" y="2650777"/>
                  </a:lnTo>
                  <a:lnTo>
                    <a:pt x="4389666" y="2657474"/>
                  </a:lnTo>
                  <a:close/>
                </a:path>
                <a:path w="9865994" h="2657475">
                  <a:moveTo>
                    <a:pt x="4370616" y="2657474"/>
                  </a:moveTo>
                  <a:lnTo>
                    <a:pt x="4361091" y="2657474"/>
                  </a:lnTo>
                  <a:lnTo>
                    <a:pt x="4361091" y="2650777"/>
                  </a:lnTo>
                  <a:lnTo>
                    <a:pt x="4370616" y="2650777"/>
                  </a:lnTo>
                  <a:lnTo>
                    <a:pt x="4370616" y="2657474"/>
                  </a:lnTo>
                  <a:close/>
                </a:path>
                <a:path w="9865994" h="2657475">
                  <a:moveTo>
                    <a:pt x="4351566" y="2657474"/>
                  </a:moveTo>
                  <a:lnTo>
                    <a:pt x="4342041" y="2657474"/>
                  </a:lnTo>
                  <a:lnTo>
                    <a:pt x="4342041" y="2650777"/>
                  </a:lnTo>
                  <a:lnTo>
                    <a:pt x="4351566" y="2650777"/>
                  </a:lnTo>
                  <a:lnTo>
                    <a:pt x="4351566" y="2657474"/>
                  </a:lnTo>
                  <a:close/>
                </a:path>
                <a:path w="9865994" h="2657475">
                  <a:moveTo>
                    <a:pt x="4332516" y="2657474"/>
                  </a:moveTo>
                  <a:lnTo>
                    <a:pt x="4322991" y="2657474"/>
                  </a:lnTo>
                  <a:lnTo>
                    <a:pt x="4322991" y="2650777"/>
                  </a:lnTo>
                  <a:lnTo>
                    <a:pt x="4332516" y="2650777"/>
                  </a:lnTo>
                  <a:lnTo>
                    <a:pt x="4332516" y="2657474"/>
                  </a:lnTo>
                  <a:close/>
                </a:path>
                <a:path w="9865994" h="2657475">
                  <a:moveTo>
                    <a:pt x="4313466" y="2657474"/>
                  </a:moveTo>
                  <a:lnTo>
                    <a:pt x="4303941" y="2657474"/>
                  </a:lnTo>
                  <a:lnTo>
                    <a:pt x="4303941" y="2650777"/>
                  </a:lnTo>
                  <a:lnTo>
                    <a:pt x="4313466" y="2650777"/>
                  </a:lnTo>
                  <a:lnTo>
                    <a:pt x="4313466" y="2657474"/>
                  </a:lnTo>
                  <a:close/>
                </a:path>
                <a:path w="9865994" h="2657475">
                  <a:moveTo>
                    <a:pt x="4294416" y="2657474"/>
                  </a:moveTo>
                  <a:lnTo>
                    <a:pt x="4284891" y="2657474"/>
                  </a:lnTo>
                  <a:lnTo>
                    <a:pt x="4284891" y="2650777"/>
                  </a:lnTo>
                  <a:lnTo>
                    <a:pt x="4294416" y="2650777"/>
                  </a:lnTo>
                  <a:lnTo>
                    <a:pt x="4294416" y="2657474"/>
                  </a:lnTo>
                  <a:close/>
                </a:path>
                <a:path w="9865994" h="2657475">
                  <a:moveTo>
                    <a:pt x="4275366" y="2657474"/>
                  </a:moveTo>
                  <a:lnTo>
                    <a:pt x="4265841" y="2657474"/>
                  </a:lnTo>
                  <a:lnTo>
                    <a:pt x="4265841" y="2650777"/>
                  </a:lnTo>
                  <a:lnTo>
                    <a:pt x="4275366" y="2650777"/>
                  </a:lnTo>
                  <a:lnTo>
                    <a:pt x="4275366" y="2657474"/>
                  </a:lnTo>
                  <a:close/>
                </a:path>
                <a:path w="9865994" h="2657475">
                  <a:moveTo>
                    <a:pt x="4256316" y="2657474"/>
                  </a:moveTo>
                  <a:lnTo>
                    <a:pt x="4246791" y="2657474"/>
                  </a:lnTo>
                  <a:lnTo>
                    <a:pt x="4246791" y="2650777"/>
                  </a:lnTo>
                  <a:lnTo>
                    <a:pt x="4256316" y="2650777"/>
                  </a:lnTo>
                  <a:lnTo>
                    <a:pt x="4256316" y="2657474"/>
                  </a:lnTo>
                  <a:close/>
                </a:path>
                <a:path w="9865994" h="2657475">
                  <a:moveTo>
                    <a:pt x="4237266" y="2657474"/>
                  </a:moveTo>
                  <a:lnTo>
                    <a:pt x="4227741" y="2657474"/>
                  </a:lnTo>
                  <a:lnTo>
                    <a:pt x="4227741" y="2650777"/>
                  </a:lnTo>
                  <a:lnTo>
                    <a:pt x="4237266" y="2650777"/>
                  </a:lnTo>
                  <a:lnTo>
                    <a:pt x="4237266" y="2657474"/>
                  </a:lnTo>
                  <a:close/>
                </a:path>
                <a:path w="9865994" h="2657475">
                  <a:moveTo>
                    <a:pt x="4218216" y="2657474"/>
                  </a:moveTo>
                  <a:lnTo>
                    <a:pt x="4208691" y="2657474"/>
                  </a:lnTo>
                  <a:lnTo>
                    <a:pt x="4208691" y="2650777"/>
                  </a:lnTo>
                  <a:lnTo>
                    <a:pt x="4218216" y="2650777"/>
                  </a:lnTo>
                  <a:lnTo>
                    <a:pt x="4218216" y="2657474"/>
                  </a:lnTo>
                  <a:close/>
                </a:path>
                <a:path w="9865994" h="2657475">
                  <a:moveTo>
                    <a:pt x="4199166" y="2657474"/>
                  </a:moveTo>
                  <a:lnTo>
                    <a:pt x="4189641" y="2657474"/>
                  </a:lnTo>
                  <a:lnTo>
                    <a:pt x="4189641" y="2650777"/>
                  </a:lnTo>
                  <a:lnTo>
                    <a:pt x="4199166" y="2650777"/>
                  </a:lnTo>
                  <a:lnTo>
                    <a:pt x="4199166" y="2657474"/>
                  </a:lnTo>
                  <a:close/>
                </a:path>
                <a:path w="9865994" h="2657475">
                  <a:moveTo>
                    <a:pt x="4180116" y="2657474"/>
                  </a:moveTo>
                  <a:lnTo>
                    <a:pt x="4170591" y="2657474"/>
                  </a:lnTo>
                  <a:lnTo>
                    <a:pt x="4170591" y="2650777"/>
                  </a:lnTo>
                  <a:lnTo>
                    <a:pt x="4180116" y="2650777"/>
                  </a:lnTo>
                  <a:lnTo>
                    <a:pt x="4180116" y="2657474"/>
                  </a:lnTo>
                  <a:close/>
                </a:path>
                <a:path w="9865994" h="2657475">
                  <a:moveTo>
                    <a:pt x="4161066" y="2657474"/>
                  </a:moveTo>
                  <a:lnTo>
                    <a:pt x="4151541" y="2657474"/>
                  </a:lnTo>
                  <a:lnTo>
                    <a:pt x="4151541" y="2650777"/>
                  </a:lnTo>
                  <a:lnTo>
                    <a:pt x="4161066" y="2650777"/>
                  </a:lnTo>
                  <a:lnTo>
                    <a:pt x="4161066" y="2657474"/>
                  </a:lnTo>
                  <a:close/>
                </a:path>
                <a:path w="9865994" h="2657475">
                  <a:moveTo>
                    <a:pt x="4142016" y="2657474"/>
                  </a:moveTo>
                  <a:lnTo>
                    <a:pt x="4132491" y="2657474"/>
                  </a:lnTo>
                  <a:lnTo>
                    <a:pt x="4132491" y="2650777"/>
                  </a:lnTo>
                  <a:lnTo>
                    <a:pt x="4142016" y="2650777"/>
                  </a:lnTo>
                  <a:lnTo>
                    <a:pt x="4142016" y="2657474"/>
                  </a:lnTo>
                  <a:close/>
                </a:path>
                <a:path w="9865994" h="2657475">
                  <a:moveTo>
                    <a:pt x="4122966" y="2657474"/>
                  </a:moveTo>
                  <a:lnTo>
                    <a:pt x="4113441" y="2657474"/>
                  </a:lnTo>
                  <a:lnTo>
                    <a:pt x="4113441" y="2650777"/>
                  </a:lnTo>
                  <a:lnTo>
                    <a:pt x="4122966" y="2650777"/>
                  </a:lnTo>
                  <a:lnTo>
                    <a:pt x="4122966" y="2657474"/>
                  </a:lnTo>
                  <a:close/>
                </a:path>
                <a:path w="9865994" h="2657475">
                  <a:moveTo>
                    <a:pt x="4103916" y="2657474"/>
                  </a:moveTo>
                  <a:lnTo>
                    <a:pt x="4094391" y="2657474"/>
                  </a:lnTo>
                  <a:lnTo>
                    <a:pt x="4094391" y="2650777"/>
                  </a:lnTo>
                  <a:lnTo>
                    <a:pt x="4103916" y="2650777"/>
                  </a:lnTo>
                  <a:lnTo>
                    <a:pt x="4103916" y="2657474"/>
                  </a:lnTo>
                  <a:close/>
                </a:path>
                <a:path w="9865994" h="2657475">
                  <a:moveTo>
                    <a:pt x="4084866" y="2657474"/>
                  </a:moveTo>
                  <a:lnTo>
                    <a:pt x="4075341" y="2657474"/>
                  </a:lnTo>
                  <a:lnTo>
                    <a:pt x="4075341" y="2650777"/>
                  </a:lnTo>
                  <a:lnTo>
                    <a:pt x="4084866" y="2650777"/>
                  </a:lnTo>
                  <a:lnTo>
                    <a:pt x="4084866" y="2657474"/>
                  </a:lnTo>
                  <a:close/>
                </a:path>
                <a:path w="9865994" h="2657475">
                  <a:moveTo>
                    <a:pt x="4065816" y="2657474"/>
                  </a:moveTo>
                  <a:lnTo>
                    <a:pt x="4056291" y="2657474"/>
                  </a:lnTo>
                  <a:lnTo>
                    <a:pt x="4056291" y="2650777"/>
                  </a:lnTo>
                  <a:lnTo>
                    <a:pt x="4065816" y="2650777"/>
                  </a:lnTo>
                  <a:lnTo>
                    <a:pt x="4065816" y="2657474"/>
                  </a:lnTo>
                  <a:close/>
                </a:path>
                <a:path w="9865994" h="2657475">
                  <a:moveTo>
                    <a:pt x="4046766" y="2657474"/>
                  </a:moveTo>
                  <a:lnTo>
                    <a:pt x="4037241" y="2657474"/>
                  </a:lnTo>
                  <a:lnTo>
                    <a:pt x="4037241" y="2650777"/>
                  </a:lnTo>
                  <a:lnTo>
                    <a:pt x="4046766" y="2650777"/>
                  </a:lnTo>
                  <a:lnTo>
                    <a:pt x="4046766" y="2657474"/>
                  </a:lnTo>
                  <a:close/>
                </a:path>
                <a:path w="9865994" h="2657475">
                  <a:moveTo>
                    <a:pt x="4027716" y="2657474"/>
                  </a:moveTo>
                  <a:lnTo>
                    <a:pt x="4018191" y="2657474"/>
                  </a:lnTo>
                  <a:lnTo>
                    <a:pt x="4018191" y="2650777"/>
                  </a:lnTo>
                  <a:lnTo>
                    <a:pt x="4027716" y="2650777"/>
                  </a:lnTo>
                  <a:lnTo>
                    <a:pt x="4027716" y="2657474"/>
                  </a:lnTo>
                  <a:close/>
                </a:path>
                <a:path w="9865994" h="2657475">
                  <a:moveTo>
                    <a:pt x="4008666" y="2657474"/>
                  </a:moveTo>
                  <a:lnTo>
                    <a:pt x="3999141" y="2657474"/>
                  </a:lnTo>
                  <a:lnTo>
                    <a:pt x="3999141" y="2650777"/>
                  </a:lnTo>
                  <a:lnTo>
                    <a:pt x="4008666" y="2650777"/>
                  </a:lnTo>
                  <a:lnTo>
                    <a:pt x="4008666" y="2657474"/>
                  </a:lnTo>
                  <a:close/>
                </a:path>
                <a:path w="9865994" h="2657475">
                  <a:moveTo>
                    <a:pt x="3989616" y="2657474"/>
                  </a:moveTo>
                  <a:lnTo>
                    <a:pt x="3980091" y="2657474"/>
                  </a:lnTo>
                  <a:lnTo>
                    <a:pt x="3980091" y="2650777"/>
                  </a:lnTo>
                  <a:lnTo>
                    <a:pt x="3989616" y="2650777"/>
                  </a:lnTo>
                  <a:lnTo>
                    <a:pt x="3989616" y="2657474"/>
                  </a:lnTo>
                  <a:close/>
                </a:path>
                <a:path w="9865994" h="2657475">
                  <a:moveTo>
                    <a:pt x="3970566" y="2657474"/>
                  </a:moveTo>
                  <a:lnTo>
                    <a:pt x="3961041" y="2657474"/>
                  </a:lnTo>
                  <a:lnTo>
                    <a:pt x="3961041" y="2650777"/>
                  </a:lnTo>
                  <a:lnTo>
                    <a:pt x="3970566" y="2650777"/>
                  </a:lnTo>
                  <a:lnTo>
                    <a:pt x="3970566" y="2657474"/>
                  </a:lnTo>
                  <a:close/>
                </a:path>
                <a:path w="9865994" h="2657475">
                  <a:moveTo>
                    <a:pt x="3951516" y="2657474"/>
                  </a:moveTo>
                  <a:lnTo>
                    <a:pt x="3941991" y="2657474"/>
                  </a:lnTo>
                  <a:lnTo>
                    <a:pt x="3941991" y="2650777"/>
                  </a:lnTo>
                  <a:lnTo>
                    <a:pt x="3951516" y="2650777"/>
                  </a:lnTo>
                  <a:lnTo>
                    <a:pt x="3951516" y="2657474"/>
                  </a:lnTo>
                  <a:close/>
                </a:path>
                <a:path w="9865994" h="2657475">
                  <a:moveTo>
                    <a:pt x="3932466" y="2657474"/>
                  </a:moveTo>
                  <a:lnTo>
                    <a:pt x="3922941" y="2657474"/>
                  </a:lnTo>
                  <a:lnTo>
                    <a:pt x="3922941" y="2650777"/>
                  </a:lnTo>
                  <a:lnTo>
                    <a:pt x="3932466" y="2650777"/>
                  </a:lnTo>
                  <a:lnTo>
                    <a:pt x="3932466" y="2657474"/>
                  </a:lnTo>
                  <a:close/>
                </a:path>
                <a:path w="9865994" h="2657475">
                  <a:moveTo>
                    <a:pt x="3913416" y="2657474"/>
                  </a:moveTo>
                  <a:lnTo>
                    <a:pt x="3903891" y="2657474"/>
                  </a:lnTo>
                  <a:lnTo>
                    <a:pt x="3903891" y="2650777"/>
                  </a:lnTo>
                  <a:lnTo>
                    <a:pt x="3913416" y="2650777"/>
                  </a:lnTo>
                  <a:lnTo>
                    <a:pt x="3913416" y="2657474"/>
                  </a:lnTo>
                  <a:close/>
                </a:path>
                <a:path w="9865994" h="2657475">
                  <a:moveTo>
                    <a:pt x="3894366" y="2657474"/>
                  </a:moveTo>
                  <a:lnTo>
                    <a:pt x="3884841" y="2657474"/>
                  </a:lnTo>
                  <a:lnTo>
                    <a:pt x="3884841" y="2650777"/>
                  </a:lnTo>
                  <a:lnTo>
                    <a:pt x="3894366" y="2650777"/>
                  </a:lnTo>
                  <a:lnTo>
                    <a:pt x="3894366" y="2657474"/>
                  </a:lnTo>
                  <a:close/>
                </a:path>
                <a:path w="9865994" h="2657475">
                  <a:moveTo>
                    <a:pt x="3875316" y="2657474"/>
                  </a:moveTo>
                  <a:lnTo>
                    <a:pt x="3865791" y="2657474"/>
                  </a:lnTo>
                  <a:lnTo>
                    <a:pt x="3865791" y="2650777"/>
                  </a:lnTo>
                  <a:lnTo>
                    <a:pt x="3875316" y="2650777"/>
                  </a:lnTo>
                  <a:lnTo>
                    <a:pt x="3875316" y="2657474"/>
                  </a:lnTo>
                  <a:close/>
                </a:path>
                <a:path w="9865994" h="2657475">
                  <a:moveTo>
                    <a:pt x="3856266" y="2657474"/>
                  </a:moveTo>
                  <a:lnTo>
                    <a:pt x="3846741" y="2657474"/>
                  </a:lnTo>
                  <a:lnTo>
                    <a:pt x="3846741" y="2650777"/>
                  </a:lnTo>
                  <a:lnTo>
                    <a:pt x="3856266" y="2650777"/>
                  </a:lnTo>
                  <a:lnTo>
                    <a:pt x="3856266" y="2657474"/>
                  </a:lnTo>
                  <a:close/>
                </a:path>
                <a:path w="9865994" h="2657475">
                  <a:moveTo>
                    <a:pt x="3837216" y="2657474"/>
                  </a:moveTo>
                  <a:lnTo>
                    <a:pt x="3827691" y="2657474"/>
                  </a:lnTo>
                  <a:lnTo>
                    <a:pt x="3827691" y="2650777"/>
                  </a:lnTo>
                  <a:lnTo>
                    <a:pt x="3837216" y="2650777"/>
                  </a:lnTo>
                  <a:lnTo>
                    <a:pt x="3837216" y="2657474"/>
                  </a:lnTo>
                  <a:close/>
                </a:path>
                <a:path w="9865994" h="2657475">
                  <a:moveTo>
                    <a:pt x="3818166" y="2657474"/>
                  </a:moveTo>
                  <a:lnTo>
                    <a:pt x="3808641" y="2657474"/>
                  </a:lnTo>
                  <a:lnTo>
                    <a:pt x="3808641" y="2650777"/>
                  </a:lnTo>
                  <a:lnTo>
                    <a:pt x="3818166" y="2650777"/>
                  </a:lnTo>
                  <a:lnTo>
                    <a:pt x="3818166" y="2657474"/>
                  </a:lnTo>
                  <a:close/>
                </a:path>
                <a:path w="9865994" h="2657475">
                  <a:moveTo>
                    <a:pt x="3799116" y="2657474"/>
                  </a:moveTo>
                  <a:lnTo>
                    <a:pt x="3789591" y="2657474"/>
                  </a:lnTo>
                  <a:lnTo>
                    <a:pt x="3789591" y="2650777"/>
                  </a:lnTo>
                  <a:lnTo>
                    <a:pt x="3799116" y="2650777"/>
                  </a:lnTo>
                  <a:lnTo>
                    <a:pt x="3799116" y="2657474"/>
                  </a:lnTo>
                  <a:close/>
                </a:path>
                <a:path w="9865994" h="2657475">
                  <a:moveTo>
                    <a:pt x="3780066" y="2657474"/>
                  </a:moveTo>
                  <a:lnTo>
                    <a:pt x="3770541" y="2657474"/>
                  </a:lnTo>
                  <a:lnTo>
                    <a:pt x="3770541" y="2650777"/>
                  </a:lnTo>
                  <a:lnTo>
                    <a:pt x="3780066" y="2650777"/>
                  </a:lnTo>
                  <a:lnTo>
                    <a:pt x="3780066" y="2657474"/>
                  </a:lnTo>
                  <a:close/>
                </a:path>
                <a:path w="9865994" h="2657475">
                  <a:moveTo>
                    <a:pt x="3761016" y="2657474"/>
                  </a:moveTo>
                  <a:lnTo>
                    <a:pt x="3751491" y="2657474"/>
                  </a:lnTo>
                  <a:lnTo>
                    <a:pt x="3751491" y="2650777"/>
                  </a:lnTo>
                  <a:lnTo>
                    <a:pt x="3761016" y="2650777"/>
                  </a:lnTo>
                  <a:lnTo>
                    <a:pt x="3761016" y="2657474"/>
                  </a:lnTo>
                  <a:close/>
                </a:path>
                <a:path w="9865994" h="2657475">
                  <a:moveTo>
                    <a:pt x="3741966" y="2657474"/>
                  </a:moveTo>
                  <a:lnTo>
                    <a:pt x="3732441" y="2657474"/>
                  </a:lnTo>
                  <a:lnTo>
                    <a:pt x="3732441" y="2650777"/>
                  </a:lnTo>
                  <a:lnTo>
                    <a:pt x="3741966" y="2650777"/>
                  </a:lnTo>
                  <a:lnTo>
                    <a:pt x="3741966" y="2657474"/>
                  </a:lnTo>
                  <a:close/>
                </a:path>
                <a:path w="9865994" h="2657475">
                  <a:moveTo>
                    <a:pt x="3722916" y="2657474"/>
                  </a:moveTo>
                  <a:lnTo>
                    <a:pt x="3713391" y="2657474"/>
                  </a:lnTo>
                  <a:lnTo>
                    <a:pt x="3713391" y="2650777"/>
                  </a:lnTo>
                  <a:lnTo>
                    <a:pt x="3722916" y="2650777"/>
                  </a:lnTo>
                  <a:lnTo>
                    <a:pt x="3722916" y="2657474"/>
                  </a:lnTo>
                  <a:close/>
                </a:path>
                <a:path w="9865994" h="2657475">
                  <a:moveTo>
                    <a:pt x="3703866" y="2657474"/>
                  </a:moveTo>
                  <a:lnTo>
                    <a:pt x="3694341" y="2657474"/>
                  </a:lnTo>
                  <a:lnTo>
                    <a:pt x="3694341" y="2650777"/>
                  </a:lnTo>
                  <a:lnTo>
                    <a:pt x="3703866" y="2650777"/>
                  </a:lnTo>
                  <a:lnTo>
                    <a:pt x="3703866" y="2657474"/>
                  </a:lnTo>
                  <a:close/>
                </a:path>
                <a:path w="9865994" h="2657475">
                  <a:moveTo>
                    <a:pt x="3684816" y="2657474"/>
                  </a:moveTo>
                  <a:lnTo>
                    <a:pt x="3675291" y="2657474"/>
                  </a:lnTo>
                  <a:lnTo>
                    <a:pt x="3675291" y="2650777"/>
                  </a:lnTo>
                  <a:lnTo>
                    <a:pt x="3684816" y="2650777"/>
                  </a:lnTo>
                  <a:lnTo>
                    <a:pt x="3684816" y="2657474"/>
                  </a:lnTo>
                  <a:close/>
                </a:path>
                <a:path w="9865994" h="2657475">
                  <a:moveTo>
                    <a:pt x="3665766" y="2657474"/>
                  </a:moveTo>
                  <a:lnTo>
                    <a:pt x="3656241" y="2657474"/>
                  </a:lnTo>
                  <a:lnTo>
                    <a:pt x="3656241" y="2650777"/>
                  </a:lnTo>
                  <a:lnTo>
                    <a:pt x="3665766" y="2650777"/>
                  </a:lnTo>
                  <a:lnTo>
                    <a:pt x="3665766" y="2657474"/>
                  </a:lnTo>
                  <a:close/>
                </a:path>
                <a:path w="9865994" h="2657475">
                  <a:moveTo>
                    <a:pt x="3646716" y="2657474"/>
                  </a:moveTo>
                  <a:lnTo>
                    <a:pt x="3637191" y="2657474"/>
                  </a:lnTo>
                  <a:lnTo>
                    <a:pt x="3637191" y="2650777"/>
                  </a:lnTo>
                  <a:lnTo>
                    <a:pt x="3646716" y="2650777"/>
                  </a:lnTo>
                  <a:lnTo>
                    <a:pt x="3646716" y="2657474"/>
                  </a:lnTo>
                  <a:close/>
                </a:path>
                <a:path w="9865994" h="2657475">
                  <a:moveTo>
                    <a:pt x="3627666" y="2657474"/>
                  </a:moveTo>
                  <a:lnTo>
                    <a:pt x="3618141" y="2657474"/>
                  </a:lnTo>
                  <a:lnTo>
                    <a:pt x="3618141" y="2650777"/>
                  </a:lnTo>
                  <a:lnTo>
                    <a:pt x="3627666" y="2650777"/>
                  </a:lnTo>
                  <a:lnTo>
                    <a:pt x="3627666" y="2657474"/>
                  </a:lnTo>
                  <a:close/>
                </a:path>
                <a:path w="9865994" h="2657475">
                  <a:moveTo>
                    <a:pt x="3608616" y="2657474"/>
                  </a:moveTo>
                  <a:lnTo>
                    <a:pt x="3599091" y="2657474"/>
                  </a:lnTo>
                  <a:lnTo>
                    <a:pt x="3599091" y="2650777"/>
                  </a:lnTo>
                  <a:lnTo>
                    <a:pt x="3608616" y="2650777"/>
                  </a:lnTo>
                  <a:lnTo>
                    <a:pt x="3608616" y="2657474"/>
                  </a:lnTo>
                  <a:close/>
                </a:path>
                <a:path w="9865994" h="2657475">
                  <a:moveTo>
                    <a:pt x="3589566" y="2657474"/>
                  </a:moveTo>
                  <a:lnTo>
                    <a:pt x="3580041" y="2657474"/>
                  </a:lnTo>
                  <a:lnTo>
                    <a:pt x="3580041" y="2650777"/>
                  </a:lnTo>
                  <a:lnTo>
                    <a:pt x="3589566" y="2650777"/>
                  </a:lnTo>
                  <a:lnTo>
                    <a:pt x="3589566" y="2657474"/>
                  </a:lnTo>
                  <a:close/>
                </a:path>
                <a:path w="9865994" h="2657475">
                  <a:moveTo>
                    <a:pt x="3570516" y="2657474"/>
                  </a:moveTo>
                  <a:lnTo>
                    <a:pt x="3560991" y="2657474"/>
                  </a:lnTo>
                  <a:lnTo>
                    <a:pt x="3560991" y="2650777"/>
                  </a:lnTo>
                  <a:lnTo>
                    <a:pt x="3570516" y="2650777"/>
                  </a:lnTo>
                  <a:lnTo>
                    <a:pt x="3570516" y="2657474"/>
                  </a:lnTo>
                  <a:close/>
                </a:path>
                <a:path w="9865994" h="2657475">
                  <a:moveTo>
                    <a:pt x="3551466" y="2657474"/>
                  </a:moveTo>
                  <a:lnTo>
                    <a:pt x="3541941" y="2657474"/>
                  </a:lnTo>
                  <a:lnTo>
                    <a:pt x="3541941" y="2650777"/>
                  </a:lnTo>
                  <a:lnTo>
                    <a:pt x="3551466" y="2650777"/>
                  </a:lnTo>
                  <a:lnTo>
                    <a:pt x="3551466" y="2657474"/>
                  </a:lnTo>
                  <a:close/>
                </a:path>
                <a:path w="9865994" h="2657475">
                  <a:moveTo>
                    <a:pt x="3532416" y="2657474"/>
                  </a:moveTo>
                  <a:lnTo>
                    <a:pt x="3522891" y="2657474"/>
                  </a:lnTo>
                  <a:lnTo>
                    <a:pt x="3522891" y="2650777"/>
                  </a:lnTo>
                  <a:lnTo>
                    <a:pt x="3532416" y="2650777"/>
                  </a:lnTo>
                  <a:lnTo>
                    <a:pt x="3532416" y="2657474"/>
                  </a:lnTo>
                  <a:close/>
                </a:path>
                <a:path w="9865994" h="2657475">
                  <a:moveTo>
                    <a:pt x="3513366" y="2657474"/>
                  </a:moveTo>
                  <a:lnTo>
                    <a:pt x="3503841" y="2657474"/>
                  </a:lnTo>
                  <a:lnTo>
                    <a:pt x="3503841" y="2650777"/>
                  </a:lnTo>
                  <a:lnTo>
                    <a:pt x="3513366" y="2650777"/>
                  </a:lnTo>
                  <a:lnTo>
                    <a:pt x="3513366" y="2657474"/>
                  </a:lnTo>
                  <a:close/>
                </a:path>
                <a:path w="9865994" h="2657475">
                  <a:moveTo>
                    <a:pt x="3494316" y="2657474"/>
                  </a:moveTo>
                  <a:lnTo>
                    <a:pt x="3484791" y="2657474"/>
                  </a:lnTo>
                  <a:lnTo>
                    <a:pt x="3484791" y="2650777"/>
                  </a:lnTo>
                  <a:lnTo>
                    <a:pt x="3494316" y="2650777"/>
                  </a:lnTo>
                  <a:lnTo>
                    <a:pt x="3494316" y="2657474"/>
                  </a:lnTo>
                  <a:close/>
                </a:path>
                <a:path w="9865994" h="2657475">
                  <a:moveTo>
                    <a:pt x="3475266" y="2657474"/>
                  </a:moveTo>
                  <a:lnTo>
                    <a:pt x="3465741" y="2657474"/>
                  </a:lnTo>
                  <a:lnTo>
                    <a:pt x="3465741" y="2650777"/>
                  </a:lnTo>
                  <a:lnTo>
                    <a:pt x="3475266" y="2650777"/>
                  </a:lnTo>
                  <a:lnTo>
                    <a:pt x="3475266" y="2657474"/>
                  </a:lnTo>
                  <a:close/>
                </a:path>
                <a:path w="9865994" h="2657475">
                  <a:moveTo>
                    <a:pt x="3456216" y="2657474"/>
                  </a:moveTo>
                  <a:lnTo>
                    <a:pt x="3446691" y="2657474"/>
                  </a:lnTo>
                  <a:lnTo>
                    <a:pt x="3446691" y="2650777"/>
                  </a:lnTo>
                  <a:lnTo>
                    <a:pt x="3456216" y="2650777"/>
                  </a:lnTo>
                  <a:lnTo>
                    <a:pt x="3456216" y="2657474"/>
                  </a:lnTo>
                  <a:close/>
                </a:path>
                <a:path w="9865994" h="2657475">
                  <a:moveTo>
                    <a:pt x="3437166" y="2657474"/>
                  </a:moveTo>
                  <a:lnTo>
                    <a:pt x="3427641" y="2657474"/>
                  </a:lnTo>
                  <a:lnTo>
                    <a:pt x="3427641" y="2650777"/>
                  </a:lnTo>
                  <a:lnTo>
                    <a:pt x="3437166" y="2650777"/>
                  </a:lnTo>
                  <a:lnTo>
                    <a:pt x="3437166" y="2657474"/>
                  </a:lnTo>
                  <a:close/>
                </a:path>
                <a:path w="9865994" h="2657475">
                  <a:moveTo>
                    <a:pt x="3418116" y="2657474"/>
                  </a:moveTo>
                  <a:lnTo>
                    <a:pt x="3408591" y="2657474"/>
                  </a:lnTo>
                  <a:lnTo>
                    <a:pt x="3408591" y="2650777"/>
                  </a:lnTo>
                  <a:lnTo>
                    <a:pt x="3418116" y="2650777"/>
                  </a:lnTo>
                  <a:lnTo>
                    <a:pt x="3418116" y="2657474"/>
                  </a:lnTo>
                  <a:close/>
                </a:path>
                <a:path w="9865994" h="2657475">
                  <a:moveTo>
                    <a:pt x="3399066" y="2657474"/>
                  </a:moveTo>
                  <a:lnTo>
                    <a:pt x="3389541" y="2657474"/>
                  </a:lnTo>
                  <a:lnTo>
                    <a:pt x="3389541" y="2650777"/>
                  </a:lnTo>
                  <a:lnTo>
                    <a:pt x="3399066" y="2650777"/>
                  </a:lnTo>
                  <a:lnTo>
                    <a:pt x="3399066" y="2657474"/>
                  </a:lnTo>
                  <a:close/>
                </a:path>
                <a:path w="9865994" h="2657475">
                  <a:moveTo>
                    <a:pt x="3380016" y="2657474"/>
                  </a:moveTo>
                  <a:lnTo>
                    <a:pt x="3370491" y="2657474"/>
                  </a:lnTo>
                  <a:lnTo>
                    <a:pt x="3370491" y="2650777"/>
                  </a:lnTo>
                  <a:lnTo>
                    <a:pt x="3380016" y="2650777"/>
                  </a:lnTo>
                  <a:lnTo>
                    <a:pt x="3380016" y="2657474"/>
                  </a:lnTo>
                  <a:close/>
                </a:path>
                <a:path w="9865994" h="2657475">
                  <a:moveTo>
                    <a:pt x="3360966" y="2657474"/>
                  </a:moveTo>
                  <a:lnTo>
                    <a:pt x="3351441" y="2657474"/>
                  </a:lnTo>
                  <a:lnTo>
                    <a:pt x="3351441" y="2650777"/>
                  </a:lnTo>
                  <a:lnTo>
                    <a:pt x="3360966" y="2650777"/>
                  </a:lnTo>
                  <a:lnTo>
                    <a:pt x="3360966" y="2657474"/>
                  </a:lnTo>
                  <a:close/>
                </a:path>
                <a:path w="9865994" h="2657475">
                  <a:moveTo>
                    <a:pt x="3341916" y="2657474"/>
                  </a:moveTo>
                  <a:lnTo>
                    <a:pt x="3332391" y="2657474"/>
                  </a:lnTo>
                  <a:lnTo>
                    <a:pt x="3332391" y="2650777"/>
                  </a:lnTo>
                  <a:lnTo>
                    <a:pt x="3341916" y="2650777"/>
                  </a:lnTo>
                  <a:lnTo>
                    <a:pt x="3341916" y="2657474"/>
                  </a:lnTo>
                  <a:close/>
                </a:path>
                <a:path w="9865994" h="2657475">
                  <a:moveTo>
                    <a:pt x="3322866" y="2657474"/>
                  </a:moveTo>
                  <a:lnTo>
                    <a:pt x="3313341" y="2657474"/>
                  </a:lnTo>
                  <a:lnTo>
                    <a:pt x="3313341" y="2650777"/>
                  </a:lnTo>
                  <a:lnTo>
                    <a:pt x="3322866" y="2650777"/>
                  </a:lnTo>
                  <a:lnTo>
                    <a:pt x="3322866" y="2657474"/>
                  </a:lnTo>
                  <a:close/>
                </a:path>
                <a:path w="9865994" h="2657475">
                  <a:moveTo>
                    <a:pt x="3303816" y="2657474"/>
                  </a:moveTo>
                  <a:lnTo>
                    <a:pt x="3294291" y="2657474"/>
                  </a:lnTo>
                  <a:lnTo>
                    <a:pt x="3294291" y="2650777"/>
                  </a:lnTo>
                  <a:lnTo>
                    <a:pt x="3303816" y="2650777"/>
                  </a:lnTo>
                  <a:lnTo>
                    <a:pt x="3303816" y="2657474"/>
                  </a:lnTo>
                  <a:close/>
                </a:path>
                <a:path w="9865994" h="2657475">
                  <a:moveTo>
                    <a:pt x="3284766" y="2657474"/>
                  </a:moveTo>
                  <a:lnTo>
                    <a:pt x="3275241" y="2657474"/>
                  </a:lnTo>
                  <a:lnTo>
                    <a:pt x="3275241" y="2650777"/>
                  </a:lnTo>
                  <a:lnTo>
                    <a:pt x="3284766" y="2650777"/>
                  </a:lnTo>
                  <a:lnTo>
                    <a:pt x="3284766" y="2657474"/>
                  </a:lnTo>
                  <a:close/>
                </a:path>
                <a:path w="9865994" h="2657475">
                  <a:moveTo>
                    <a:pt x="3265716" y="2657474"/>
                  </a:moveTo>
                  <a:lnTo>
                    <a:pt x="3256191" y="2657474"/>
                  </a:lnTo>
                  <a:lnTo>
                    <a:pt x="3256191" y="2650777"/>
                  </a:lnTo>
                  <a:lnTo>
                    <a:pt x="3265716" y="2650777"/>
                  </a:lnTo>
                  <a:lnTo>
                    <a:pt x="3265716" y="2657474"/>
                  </a:lnTo>
                  <a:close/>
                </a:path>
                <a:path w="9865994" h="2657475">
                  <a:moveTo>
                    <a:pt x="3246666" y="2657474"/>
                  </a:moveTo>
                  <a:lnTo>
                    <a:pt x="3237141" y="2657474"/>
                  </a:lnTo>
                  <a:lnTo>
                    <a:pt x="3237141" y="2650777"/>
                  </a:lnTo>
                  <a:lnTo>
                    <a:pt x="3246666" y="2650777"/>
                  </a:lnTo>
                  <a:lnTo>
                    <a:pt x="3246666" y="2657474"/>
                  </a:lnTo>
                  <a:close/>
                </a:path>
                <a:path w="9865994" h="2657475">
                  <a:moveTo>
                    <a:pt x="3227616" y="2657474"/>
                  </a:moveTo>
                  <a:lnTo>
                    <a:pt x="3218091" y="2657474"/>
                  </a:lnTo>
                  <a:lnTo>
                    <a:pt x="3218091" y="2650777"/>
                  </a:lnTo>
                  <a:lnTo>
                    <a:pt x="3227616" y="2650777"/>
                  </a:lnTo>
                  <a:lnTo>
                    <a:pt x="3227616" y="2657474"/>
                  </a:lnTo>
                  <a:close/>
                </a:path>
                <a:path w="9865994" h="2657475">
                  <a:moveTo>
                    <a:pt x="3208566" y="2657474"/>
                  </a:moveTo>
                  <a:lnTo>
                    <a:pt x="3199041" y="2657474"/>
                  </a:lnTo>
                  <a:lnTo>
                    <a:pt x="3199041" y="2650777"/>
                  </a:lnTo>
                  <a:lnTo>
                    <a:pt x="3208566" y="2650777"/>
                  </a:lnTo>
                  <a:lnTo>
                    <a:pt x="3208566" y="2657474"/>
                  </a:lnTo>
                  <a:close/>
                </a:path>
                <a:path w="9865994" h="2657475">
                  <a:moveTo>
                    <a:pt x="3189516" y="2657474"/>
                  </a:moveTo>
                  <a:lnTo>
                    <a:pt x="3179991" y="2657474"/>
                  </a:lnTo>
                  <a:lnTo>
                    <a:pt x="3179991" y="2650777"/>
                  </a:lnTo>
                  <a:lnTo>
                    <a:pt x="3189516" y="2650777"/>
                  </a:lnTo>
                  <a:lnTo>
                    <a:pt x="3189516" y="2657474"/>
                  </a:lnTo>
                  <a:close/>
                </a:path>
                <a:path w="9865994" h="2657475">
                  <a:moveTo>
                    <a:pt x="3170466" y="2657474"/>
                  </a:moveTo>
                  <a:lnTo>
                    <a:pt x="3160941" y="2657474"/>
                  </a:lnTo>
                  <a:lnTo>
                    <a:pt x="3160941" y="2650777"/>
                  </a:lnTo>
                  <a:lnTo>
                    <a:pt x="3170466" y="2650777"/>
                  </a:lnTo>
                  <a:lnTo>
                    <a:pt x="3170466" y="2657474"/>
                  </a:lnTo>
                  <a:close/>
                </a:path>
                <a:path w="9865994" h="2657475">
                  <a:moveTo>
                    <a:pt x="3151416" y="2657474"/>
                  </a:moveTo>
                  <a:lnTo>
                    <a:pt x="3141891" y="2657474"/>
                  </a:lnTo>
                  <a:lnTo>
                    <a:pt x="3141891" y="2650777"/>
                  </a:lnTo>
                  <a:lnTo>
                    <a:pt x="3151416" y="2650777"/>
                  </a:lnTo>
                  <a:lnTo>
                    <a:pt x="3151416" y="2657474"/>
                  </a:lnTo>
                  <a:close/>
                </a:path>
                <a:path w="9865994" h="2657475">
                  <a:moveTo>
                    <a:pt x="3132366" y="2657474"/>
                  </a:moveTo>
                  <a:lnTo>
                    <a:pt x="3122841" y="2657474"/>
                  </a:lnTo>
                  <a:lnTo>
                    <a:pt x="3122841" y="2650777"/>
                  </a:lnTo>
                  <a:lnTo>
                    <a:pt x="3132366" y="2650777"/>
                  </a:lnTo>
                  <a:lnTo>
                    <a:pt x="3132366" y="2657474"/>
                  </a:lnTo>
                  <a:close/>
                </a:path>
                <a:path w="9865994" h="2657475">
                  <a:moveTo>
                    <a:pt x="3113316" y="2657474"/>
                  </a:moveTo>
                  <a:lnTo>
                    <a:pt x="3103791" y="2657474"/>
                  </a:lnTo>
                  <a:lnTo>
                    <a:pt x="3103791" y="2650777"/>
                  </a:lnTo>
                  <a:lnTo>
                    <a:pt x="3113316" y="2650777"/>
                  </a:lnTo>
                  <a:lnTo>
                    <a:pt x="3113316" y="2657474"/>
                  </a:lnTo>
                  <a:close/>
                </a:path>
                <a:path w="9865994" h="2657475">
                  <a:moveTo>
                    <a:pt x="3094266" y="2657474"/>
                  </a:moveTo>
                  <a:lnTo>
                    <a:pt x="3084741" y="2657474"/>
                  </a:lnTo>
                  <a:lnTo>
                    <a:pt x="3084741" y="2650777"/>
                  </a:lnTo>
                  <a:lnTo>
                    <a:pt x="3094266" y="2650777"/>
                  </a:lnTo>
                  <a:lnTo>
                    <a:pt x="3094266" y="2657474"/>
                  </a:lnTo>
                  <a:close/>
                </a:path>
                <a:path w="9865994" h="2657475">
                  <a:moveTo>
                    <a:pt x="3075216" y="2657474"/>
                  </a:moveTo>
                  <a:lnTo>
                    <a:pt x="3065691" y="2657474"/>
                  </a:lnTo>
                  <a:lnTo>
                    <a:pt x="3065691" y="2650777"/>
                  </a:lnTo>
                  <a:lnTo>
                    <a:pt x="3075216" y="2650777"/>
                  </a:lnTo>
                  <a:lnTo>
                    <a:pt x="3075216" y="2657474"/>
                  </a:lnTo>
                  <a:close/>
                </a:path>
                <a:path w="9865994" h="2657475">
                  <a:moveTo>
                    <a:pt x="3056166" y="2657474"/>
                  </a:moveTo>
                  <a:lnTo>
                    <a:pt x="3046641" y="2657474"/>
                  </a:lnTo>
                  <a:lnTo>
                    <a:pt x="3046641" y="2650777"/>
                  </a:lnTo>
                  <a:lnTo>
                    <a:pt x="3056166" y="2650777"/>
                  </a:lnTo>
                  <a:lnTo>
                    <a:pt x="3056166" y="2657474"/>
                  </a:lnTo>
                  <a:close/>
                </a:path>
                <a:path w="9865994" h="2657475">
                  <a:moveTo>
                    <a:pt x="3037116" y="2657474"/>
                  </a:moveTo>
                  <a:lnTo>
                    <a:pt x="3027591" y="2657474"/>
                  </a:lnTo>
                  <a:lnTo>
                    <a:pt x="3027591" y="2650777"/>
                  </a:lnTo>
                  <a:lnTo>
                    <a:pt x="3037116" y="2650777"/>
                  </a:lnTo>
                  <a:lnTo>
                    <a:pt x="3037116" y="2657474"/>
                  </a:lnTo>
                  <a:close/>
                </a:path>
                <a:path w="9865994" h="2657475">
                  <a:moveTo>
                    <a:pt x="3018066" y="2657474"/>
                  </a:moveTo>
                  <a:lnTo>
                    <a:pt x="3008541" y="2657474"/>
                  </a:lnTo>
                  <a:lnTo>
                    <a:pt x="3008541" y="2650777"/>
                  </a:lnTo>
                  <a:lnTo>
                    <a:pt x="3018066" y="2650777"/>
                  </a:lnTo>
                  <a:lnTo>
                    <a:pt x="3018066" y="2657474"/>
                  </a:lnTo>
                  <a:close/>
                </a:path>
                <a:path w="9865994" h="2657475">
                  <a:moveTo>
                    <a:pt x="2999016" y="2657474"/>
                  </a:moveTo>
                  <a:lnTo>
                    <a:pt x="2989491" y="2657474"/>
                  </a:lnTo>
                  <a:lnTo>
                    <a:pt x="2989491" y="2650777"/>
                  </a:lnTo>
                  <a:lnTo>
                    <a:pt x="2999016" y="2650777"/>
                  </a:lnTo>
                  <a:lnTo>
                    <a:pt x="2999016" y="2657474"/>
                  </a:lnTo>
                  <a:close/>
                </a:path>
                <a:path w="9865994" h="2657475">
                  <a:moveTo>
                    <a:pt x="2979966" y="2657474"/>
                  </a:moveTo>
                  <a:lnTo>
                    <a:pt x="2970441" y="2657474"/>
                  </a:lnTo>
                  <a:lnTo>
                    <a:pt x="2970441" y="2650777"/>
                  </a:lnTo>
                  <a:lnTo>
                    <a:pt x="2979966" y="2650777"/>
                  </a:lnTo>
                  <a:lnTo>
                    <a:pt x="2979966" y="2657474"/>
                  </a:lnTo>
                  <a:close/>
                </a:path>
                <a:path w="9865994" h="2657475">
                  <a:moveTo>
                    <a:pt x="2960916" y="2657474"/>
                  </a:moveTo>
                  <a:lnTo>
                    <a:pt x="2951391" y="2657474"/>
                  </a:lnTo>
                  <a:lnTo>
                    <a:pt x="2951391" y="2650777"/>
                  </a:lnTo>
                  <a:lnTo>
                    <a:pt x="2960916" y="2650777"/>
                  </a:lnTo>
                  <a:lnTo>
                    <a:pt x="2960916" y="2657474"/>
                  </a:lnTo>
                  <a:close/>
                </a:path>
                <a:path w="9865994" h="2657475">
                  <a:moveTo>
                    <a:pt x="2941866" y="2657474"/>
                  </a:moveTo>
                  <a:lnTo>
                    <a:pt x="2932341" y="2657474"/>
                  </a:lnTo>
                  <a:lnTo>
                    <a:pt x="2932341" y="2650777"/>
                  </a:lnTo>
                  <a:lnTo>
                    <a:pt x="2941866" y="2650777"/>
                  </a:lnTo>
                  <a:lnTo>
                    <a:pt x="2941866" y="2657474"/>
                  </a:lnTo>
                  <a:close/>
                </a:path>
                <a:path w="9865994" h="2657475">
                  <a:moveTo>
                    <a:pt x="2922816" y="2657474"/>
                  </a:moveTo>
                  <a:lnTo>
                    <a:pt x="2913291" y="2657474"/>
                  </a:lnTo>
                  <a:lnTo>
                    <a:pt x="2913291" y="2650777"/>
                  </a:lnTo>
                  <a:lnTo>
                    <a:pt x="2922816" y="2650777"/>
                  </a:lnTo>
                  <a:lnTo>
                    <a:pt x="2922816" y="2657474"/>
                  </a:lnTo>
                  <a:close/>
                </a:path>
                <a:path w="9865994" h="2657475">
                  <a:moveTo>
                    <a:pt x="2903766" y="2657474"/>
                  </a:moveTo>
                  <a:lnTo>
                    <a:pt x="2894241" y="2657474"/>
                  </a:lnTo>
                  <a:lnTo>
                    <a:pt x="2894241" y="2650777"/>
                  </a:lnTo>
                  <a:lnTo>
                    <a:pt x="2903766" y="2650777"/>
                  </a:lnTo>
                  <a:lnTo>
                    <a:pt x="2903766" y="2657474"/>
                  </a:lnTo>
                  <a:close/>
                </a:path>
                <a:path w="9865994" h="2657475">
                  <a:moveTo>
                    <a:pt x="2884716" y="2657474"/>
                  </a:moveTo>
                  <a:lnTo>
                    <a:pt x="2875191" y="2657474"/>
                  </a:lnTo>
                  <a:lnTo>
                    <a:pt x="2875191" y="2650777"/>
                  </a:lnTo>
                  <a:lnTo>
                    <a:pt x="2884716" y="2650777"/>
                  </a:lnTo>
                  <a:lnTo>
                    <a:pt x="2884716" y="2657474"/>
                  </a:lnTo>
                  <a:close/>
                </a:path>
                <a:path w="9865994" h="2657475">
                  <a:moveTo>
                    <a:pt x="2865666" y="2657474"/>
                  </a:moveTo>
                  <a:lnTo>
                    <a:pt x="2856141" y="2657474"/>
                  </a:lnTo>
                  <a:lnTo>
                    <a:pt x="2856141" y="2650777"/>
                  </a:lnTo>
                  <a:lnTo>
                    <a:pt x="2865666" y="2650777"/>
                  </a:lnTo>
                  <a:lnTo>
                    <a:pt x="2865666" y="2657474"/>
                  </a:lnTo>
                  <a:close/>
                </a:path>
                <a:path w="9865994" h="2657475">
                  <a:moveTo>
                    <a:pt x="2846616" y="2657474"/>
                  </a:moveTo>
                  <a:lnTo>
                    <a:pt x="2837091" y="2657474"/>
                  </a:lnTo>
                  <a:lnTo>
                    <a:pt x="2837091" y="2650777"/>
                  </a:lnTo>
                  <a:lnTo>
                    <a:pt x="2846616" y="2650777"/>
                  </a:lnTo>
                  <a:lnTo>
                    <a:pt x="2846616" y="2657474"/>
                  </a:lnTo>
                  <a:close/>
                </a:path>
                <a:path w="9865994" h="2657475">
                  <a:moveTo>
                    <a:pt x="2827566" y="2657474"/>
                  </a:moveTo>
                  <a:lnTo>
                    <a:pt x="2818041" y="2657474"/>
                  </a:lnTo>
                  <a:lnTo>
                    <a:pt x="2818041" y="2650777"/>
                  </a:lnTo>
                  <a:lnTo>
                    <a:pt x="2827566" y="2650777"/>
                  </a:lnTo>
                  <a:lnTo>
                    <a:pt x="2827566" y="2657474"/>
                  </a:lnTo>
                  <a:close/>
                </a:path>
                <a:path w="9865994" h="2657475">
                  <a:moveTo>
                    <a:pt x="2808516" y="2657474"/>
                  </a:moveTo>
                  <a:lnTo>
                    <a:pt x="2798991" y="2657474"/>
                  </a:lnTo>
                  <a:lnTo>
                    <a:pt x="2798991" y="2650777"/>
                  </a:lnTo>
                  <a:lnTo>
                    <a:pt x="2808516" y="2650777"/>
                  </a:lnTo>
                  <a:lnTo>
                    <a:pt x="2808516" y="2657474"/>
                  </a:lnTo>
                  <a:close/>
                </a:path>
                <a:path w="9865994" h="2657475">
                  <a:moveTo>
                    <a:pt x="2789466" y="2657474"/>
                  </a:moveTo>
                  <a:lnTo>
                    <a:pt x="2779941" y="2657474"/>
                  </a:lnTo>
                  <a:lnTo>
                    <a:pt x="2779941" y="2650777"/>
                  </a:lnTo>
                  <a:lnTo>
                    <a:pt x="2789466" y="2650777"/>
                  </a:lnTo>
                  <a:lnTo>
                    <a:pt x="2789466" y="2657474"/>
                  </a:lnTo>
                  <a:close/>
                </a:path>
                <a:path w="9865994" h="2657475">
                  <a:moveTo>
                    <a:pt x="2770416" y="2657474"/>
                  </a:moveTo>
                  <a:lnTo>
                    <a:pt x="2760891" y="2657474"/>
                  </a:lnTo>
                  <a:lnTo>
                    <a:pt x="2760891" y="2650777"/>
                  </a:lnTo>
                  <a:lnTo>
                    <a:pt x="2770416" y="2650777"/>
                  </a:lnTo>
                  <a:lnTo>
                    <a:pt x="2770416" y="2657474"/>
                  </a:lnTo>
                  <a:close/>
                </a:path>
                <a:path w="9865994" h="2657475">
                  <a:moveTo>
                    <a:pt x="2751366" y="2657474"/>
                  </a:moveTo>
                  <a:lnTo>
                    <a:pt x="2741841" y="2657474"/>
                  </a:lnTo>
                  <a:lnTo>
                    <a:pt x="2741841" y="2650777"/>
                  </a:lnTo>
                  <a:lnTo>
                    <a:pt x="2751366" y="2650777"/>
                  </a:lnTo>
                  <a:lnTo>
                    <a:pt x="2751366" y="2657474"/>
                  </a:lnTo>
                  <a:close/>
                </a:path>
                <a:path w="9865994" h="2657475">
                  <a:moveTo>
                    <a:pt x="2732316" y="2657474"/>
                  </a:moveTo>
                  <a:lnTo>
                    <a:pt x="2722791" y="2657474"/>
                  </a:lnTo>
                  <a:lnTo>
                    <a:pt x="2722791" y="2650777"/>
                  </a:lnTo>
                  <a:lnTo>
                    <a:pt x="2732316" y="2650777"/>
                  </a:lnTo>
                  <a:lnTo>
                    <a:pt x="2732316" y="2657474"/>
                  </a:lnTo>
                  <a:close/>
                </a:path>
                <a:path w="9865994" h="2657475">
                  <a:moveTo>
                    <a:pt x="2713266" y="2657474"/>
                  </a:moveTo>
                  <a:lnTo>
                    <a:pt x="2703741" y="2657474"/>
                  </a:lnTo>
                  <a:lnTo>
                    <a:pt x="2703741" y="2650777"/>
                  </a:lnTo>
                  <a:lnTo>
                    <a:pt x="2713266" y="2650777"/>
                  </a:lnTo>
                  <a:lnTo>
                    <a:pt x="2713266" y="2657474"/>
                  </a:lnTo>
                  <a:close/>
                </a:path>
                <a:path w="9865994" h="2657475">
                  <a:moveTo>
                    <a:pt x="2694216" y="2657474"/>
                  </a:moveTo>
                  <a:lnTo>
                    <a:pt x="2684691" y="2657474"/>
                  </a:lnTo>
                  <a:lnTo>
                    <a:pt x="2684691" y="2650777"/>
                  </a:lnTo>
                  <a:lnTo>
                    <a:pt x="2694216" y="2650777"/>
                  </a:lnTo>
                  <a:lnTo>
                    <a:pt x="2694216" y="2657474"/>
                  </a:lnTo>
                  <a:close/>
                </a:path>
                <a:path w="9865994" h="2657475">
                  <a:moveTo>
                    <a:pt x="2675166" y="2657474"/>
                  </a:moveTo>
                  <a:lnTo>
                    <a:pt x="2665641" y="2657474"/>
                  </a:lnTo>
                  <a:lnTo>
                    <a:pt x="2665641" y="2650777"/>
                  </a:lnTo>
                  <a:lnTo>
                    <a:pt x="2675166" y="2650777"/>
                  </a:lnTo>
                  <a:lnTo>
                    <a:pt x="2675166" y="2657474"/>
                  </a:lnTo>
                  <a:close/>
                </a:path>
                <a:path w="9865994" h="2657475">
                  <a:moveTo>
                    <a:pt x="2656116" y="2657474"/>
                  </a:moveTo>
                  <a:lnTo>
                    <a:pt x="2646591" y="2657474"/>
                  </a:lnTo>
                  <a:lnTo>
                    <a:pt x="2646591" y="2650777"/>
                  </a:lnTo>
                  <a:lnTo>
                    <a:pt x="2656116" y="2650777"/>
                  </a:lnTo>
                  <a:lnTo>
                    <a:pt x="2656116" y="2657474"/>
                  </a:lnTo>
                  <a:close/>
                </a:path>
                <a:path w="9865994" h="2657475">
                  <a:moveTo>
                    <a:pt x="2637066" y="2657474"/>
                  </a:moveTo>
                  <a:lnTo>
                    <a:pt x="2627541" y="2657474"/>
                  </a:lnTo>
                  <a:lnTo>
                    <a:pt x="2627541" y="2650777"/>
                  </a:lnTo>
                  <a:lnTo>
                    <a:pt x="2637066" y="2650777"/>
                  </a:lnTo>
                  <a:lnTo>
                    <a:pt x="2637066" y="2657474"/>
                  </a:lnTo>
                  <a:close/>
                </a:path>
                <a:path w="9865994" h="2657475">
                  <a:moveTo>
                    <a:pt x="2618016" y="2657474"/>
                  </a:moveTo>
                  <a:lnTo>
                    <a:pt x="2608491" y="2657474"/>
                  </a:lnTo>
                  <a:lnTo>
                    <a:pt x="2608491" y="2650777"/>
                  </a:lnTo>
                  <a:lnTo>
                    <a:pt x="2618016" y="2650777"/>
                  </a:lnTo>
                  <a:lnTo>
                    <a:pt x="2618016" y="2657474"/>
                  </a:lnTo>
                  <a:close/>
                </a:path>
                <a:path w="9865994" h="2657475">
                  <a:moveTo>
                    <a:pt x="2598966" y="2657474"/>
                  </a:moveTo>
                  <a:lnTo>
                    <a:pt x="2589441" y="2657474"/>
                  </a:lnTo>
                  <a:lnTo>
                    <a:pt x="2589441" y="2650777"/>
                  </a:lnTo>
                  <a:lnTo>
                    <a:pt x="2598966" y="2650777"/>
                  </a:lnTo>
                  <a:lnTo>
                    <a:pt x="2598966" y="2657474"/>
                  </a:lnTo>
                  <a:close/>
                </a:path>
                <a:path w="9865994" h="2657475">
                  <a:moveTo>
                    <a:pt x="2579916" y="2657474"/>
                  </a:moveTo>
                  <a:lnTo>
                    <a:pt x="2570391" y="2657474"/>
                  </a:lnTo>
                  <a:lnTo>
                    <a:pt x="2570391" y="2650777"/>
                  </a:lnTo>
                  <a:lnTo>
                    <a:pt x="2579916" y="2650777"/>
                  </a:lnTo>
                  <a:lnTo>
                    <a:pt x="2579916" y="2657474"/>
                  </a:lnTo>
                  <a:close/>
                </a:path>
                <a:path w="9865994" h="2657475">
                  <a:moveTo>
                    <a:pt x="2560866" y="2657474"/>
                  </a:moveTo>
                  <a:lnTo>
                    <a:pt x="2551341" y="2657474"/>
                  </a:lnTo>
                  <a:lnTo>
                    <a:pt x="2551341" y="2650777"/>
                  </a:lnTo>
                  <a:lnTo>
                    <a:pt x="2560866" y="2650777"/>
                  </a:lnTo>
                  <a:lnTo>
                    <a:pt x="2560866" y="2657474"/>
                  </a:lnTo>
                  <a:close/>
                </a:path>
                <a:path w="9865994" h="2657475">
                  <a:moveTo>
                    <a:pt x="2541816" y="2657474"/>
                  </a:moveTo>
                  <a:lnTo>
                    <a:pt x="2532291" y="2657474"/>
                  </a:lnTo>
                  <a:lnTo>
                    <a:pt x="2532291" y="2650777"/>
                  </a:lnTo>
                  <a:lnTo>
                    <a:pt x="2541816" y="2650777"/>
                  </a:lnTo>
                  <a:lnTo>
                    <a:pt x="2541816" y="2657474"/>
                  </a:lnTo>
                  <a:close/>
                </a:path>
                <a:path w="9865994" h="2657475">
                  <a:moveTo>
                    <a:pt x="2522766" y="2657474"/>
                  </a:moveTo>
                  <a:lnTo>
                    <a:pt x="2513241" y="2657474"/>
                  </a:lnTo>
                  <a:lnTo>
                    <a:pt x="2513241" y="2650777"/>
                  </a:lnTo>
                  <a:lnTo>
                    <a:pt x="2522766" y="2650777"/>
                  </a:lnTo>
                  <a:lnTo>
                    <a:pt x="2522766" y="2657474"/>
                  </a:lnTo>
                  <a:close/>
                </a:path>
                <a:path w="9865994" h="2657475">
                  <a:moveTo>
                    <a:pt x="2503716" y="2657474"/>
                  </a:moveTo>
                  <a:lnTo>
                    <a:pt x="2494191" y="2657474"/>
                  </a:lnTo>
                  <a:lnTo>
                    <a:pt x="2494191" y="2650777"/>
                  </a:lnTo>
                  <a:lnTo>
                    <a:pt x="2503716" y="2650777"/>
                  </a:lnTo>
                  <a:lnTo>
                    <a:pt x="2503716" y="2657474"/>
                  </a:lnTo>
                  <a:close/>
                </a:path>
                <a:path w="9865994" h="2657475">
                  <a:moveTo>
                    <a:pt x="2484666" y="2657474"/>
                  </a:moveTo>
                  <a:lnTo>
                    <a:pt x="2475141" y="2657474"/>
                  </a:lnTo>
                  <a:lnTo>
                    <a:pt x="2475141" y="2650777"/>
                  </a:lnTo>
                  <a:lnTo>
                    <a:pt x="2484666" y="2650777"/>
                  </a:lnTo>
                  <a:lnTo>
                    <a:pt x="2484666" y="2657474"/>
                  </a:lnTo>
                  <a:close/>
                </a:path>
                <a:path w="9865994" h="2657475">
                  <a:moveTo>
                    <a:pt x="2465616" y="2657474"/>
                  </a:moveTo>
                  <a:lnTo>
                    <a:pt x="2456091" y="2657474"/>
                  </a:lnTo>
                  <a:lnTo>
                    <a:pt x="2456091" y="2650777"/>
                  </a:lnTo>
                  <a:lnTo>
                    <a:pt x="2465616" y="2650777"/>
                  </a:lnTo>
                  <a:lnTo>
                    <a:pt x="2465616" y="2657474"/>
                  </a:lnTo>
                  <a:close/>
                </a:path>
                <a:path w="9865994" h="2657475">
                  <a:moveTo>
                    <a:pt x="2446566" y="2657474"/>
                  </a:moveTo>
                  <a:lnTo>
                    <a:pt x="2437041" y="2657474"/>
                  </a:lnTo>
                  <a:lnTo>
                    <a:pt x="2437041" y="2650777"/>
                  </a:lnTo>
                  <a:lnTo>
                    <a:pt x="2446566" y="2650777"/>
                  </a:lnTo>
                  <a:lnTo>
                    <a:pt x="2446566" y="2657474"/>
                  </a:lnTo>
                  <a:close/>
                </a:path>
                <a:path w="9865994" h="2657475">
                  <a:moveTo>
                    <a:pt x="2427516" y="2657474"/>
                  </a:moveTo>
                  <a:lnTo>
                    <a:pt x="2417991" y="2657474"/>
                  </a:lnTo>
                  <a:lnTo>
                    <a:pt x="2417991" y="2650777"/>
                  </a:lnTo>
                  <a:lnTo>
                    <a:pt x="2427516" y="2650777"/>
                  </a:lnTo>
                  <a:lnTo>
                    <a:pt x="2427516" y="2657474"/>
                  </a:lnTo>
                  <a:close/>
                </a:path>
                <a:path w="9865994" h="2657475">
                  <a:moveTo>
                    <a:pt x="2408466" y="2657474"/>
                  </a:moveTo>
                  <a:lnTo>
                    <a:pt x="2398941" y="2657474"/>
                  </a:lnTo>
                  <a:lnTo>
                    <a:pt x="2398941" y="2650777"/>
                  </a:lnTo>
                  <a:lnTo>
                    <a:pt x="2408466" y="2650777"/>
                  </a:lnTo>
                  <a:lnTo>
                    <a:pt x="2408466" y="2657474"/>
                  </a:lnTo>
                  <a:close/>
                </a:path>
                <a:path w="9865994" h="2657475">
                  <a:moveTo>
                    <a:pt x="2389416" y="2657474"/>
                  </a:moveTo>
                  <a:lnTo>
                    <a:pt x="2379891" y="2657474"/>
                  </a:lnTo>
                  <a:lnTo>
                    <a:pt x="2379891" y="2650777"/>
                  </a:lnTo>
                  <a:lnTo>
                    <a:pt x="2389416" y="2650777"/>
                  </a:lnTo>
                  <a:lnTo>
                    <a:pt x="2389416" y="2657474"/>
                  </a:lnTo>
                  <a:close/>
                </a:path>
                <a:path w="9865994" h="2657475">
                  <a:moveTo>
                    <a:pt x="2370366" y="2657474"/>
                  </a:moveTo>
                  <a:lnTo>
                    <a:pt x="2360841" y="2657474"/>
                  </a:lnTo>
                  <a:lnTo>
                    <a:pt x="2360841" y="2650777"/>
                  </a:lnTo>
                  <a:lnTo>
                    <a:pt x="2370366" y="2650777"/>
                  </a:lnTo>
                  <a:lnTo>
                    <a:pt x="2370366" y="2657474"/>
                  </a:lnTo>
                  <a:close/>
                </a:path>
                <a:path w="9865994" h="2657475">
                  <a:moveTo>
                    <a:pt x="2351316" y="2657474"/>
                  </a:moveTo>
                  <a:lnTo>
                    <a:pt x="2341791" y="2657474"/>
                  </a:lnTo>
                  <a:lnTo>
                    <a:pt x="2341791" y="2650777"/>
                  </a:lnTo>
                  <a:lnTo>
                    <a:pt x="2351316" y="2650777"/>
                  </a:lnTo>
                  <a:lnTo>
                    <a:pt x="2351316" y="2657474"/>
                  </a:lnTo>
                  <a:close/>
                </a:path>
                <a:path w="9865994" h="2657475">
                  <a:moveTo>
                    <a:pt x="2332266" y="2657474"/>
                  </a:moveTo>
                  <a:lnTo>
                    <a:pt x="2322741" y="2657474"/>
                  </a:lnTo>
                  <a:lnTo>
                    <a:pt x="2322741" y="2650777"/>
                  </a:lnTo>
                  <a:lnTo>
                    <a:pt x="2332266" y="2650777"/>
                  </a:lnTo>
                  <a:lnTo>
                    <a:pt x="2332266" y="2657474"/>
                  </a:lnTo>
                  <a:close/>
                </a:path>
                <a:path w="9865994" h="2657475">
                  <a:moveTo>
                    <a:pt x="2313216" y="2657474"/>
                  </a:moveTo>
                  <a:lnTo>
                    <a:pt x="2303691" y="2657474"/>
                  </a:lnTo>
                  <a:lnTo>
                    <a:pt x="2303691" y="2650777"/>
                  </a:lnTo>
                  <a:lnTo>
                    <a:pt x="2313216" y="2650777"/>
                  </a:lnTo>
                  <a:lnTo>
                    <a:pt x="2313216" y="2657474"/>
                  </a:lnTo>
                  <a:close/>
                </a:path>
                <a:path w="9865994" h="2657475">
                  <a:moveTo>
                    <a:pt x="2294166" y="2657474"/>
                  </a:moveTo>
                  <a:lnTo>
                    <a:pt x="2284641" y="2657474"/>
                  </a:lnTo>
                  <a:lnTo>
                    <a:pt x="2284641" y="2650777"/>
                  </a:lnTo>
                  <a:lnTo>
                    <a:pt x="2294166" y="2650777"/>
                  </a:lnTo>
                  <a:lnTo>
                    <a:pt x="2294166" y="2657474"/>
                  </a:lnTo>
                  <a:close/>
                </a:path>
                <a:path w="9865994" h="2657475">
                  <a:moveTo>
                    <a:pt x="2275116" y="2657474"/>
                  </a:moveTo>
                  <a:lnTo>
                    <a:pt x="2265591" y="2657474"/>
                  </a:lnTo>
                  <a:lnTo>
                    <a:pt x="2265591" y="2650777"/>
                  </a:lnTo>
                  <a:lnTo>
                    <a:pt x="2275116" y="2650777"/>
                  </a:lnTo>
                  <a:lnTo>
                    <a:pt x="2275116" y="2657474"/>
                  </a:lnTo>
                  <a:close/>
                </a:path>
                <a:path w="9865994" h="2657475">
                  <a:moveTo>
                    <a:pt x="2256066" y="2657474"/>
                  </a:moveTo>
                  <a:lnTo>
                    <a:pt x="2246541" y="2657474"/>
                  </a:lnTo>
                  <a:lnTo>
                    <a:pt x="2246541" y="2650777"/>
                  </a:lnTo>
                  <a:lnTo>
                    <a:pt x="2256066" y="2650777"/>
                  </a:lnTo>
                  <a:lnTo>
                    <a:pt x="2256066" y="2657474"/>
                  </a:lnTo>
                  <a:close/>
                </a:path>
                <a:path w="9865994" h="2657475">
                  <a:moveTo>
                    <a:pt x="2237016" y="2657474"/>
                  </a:moveTo>
                  <a:lnTo>
                    <a:pt x="2227491" y="2657474"/>
                  </a:lnTo>
                  <a:lnTo>
                    <a:pt x="2227491" y="2650777"/>
                  </a:lnTo>
                  <a:lnTo>
                    <a:pt x="2237016" y="2650777"/>
                  </a:lnTo>
                  <a:lnTo>
                    <a:pt x="2237016" y="2657474"/>
                  </a:lnTo>
                  <a:close/>
                </a:path>
                <a:path w="9865994" h="2657475">
                  <a:moveTo>
                    <a:pt x="2217966" y="2657474"/>
                  </a:moveTo>
                  <a:lnTo>
                    <a:pt x="2208441" y="2657474"/>
                  </a:lnTo>
                  <a:lnTo>
                    <a:pt x="2208441" y="2650777"/>
                  </a:lnTo>
                  <a:lnTo>
                    <a:pt x="2217966" y="2650777"/>
                  </a:lnTo>
                  <a:lnTo>
                    <a:pt x="2217966" y="2657474"/>
                  </a:lnTo>
                  <a:close/>
                </a:path>
                <a:path w="9865994" h="2657475">
                  <a:moveTo>
                    <a:pt x="2198916" y="2657474"/>
                  </a:moveTo>
                  <a:lnTo>
                    <a:pt x="2189391" y="2657474"/>
                  </a:lnTo>
                  <a:lnTo>
                    <a:pt x="2189391" y="2650777"/>
                  </a:lnTo>
                  <a:lnTo>
                    <a:pt x="2198916" y="2650777"/>
                  </a:lnTo>
                  <a:lnTo>
                    <a:pt x="2198916" y="2657474"/>
                  </a:lnTo>
                  <a:close/>
                </a:path>
                <a:path w="9865994" h="2657475">
                  <a:moveTo>
                    <a:pt x="2179866" y="2657474"/>
                  </a:moveTo>
                  <a:lnTo>
                    <a:pt x="2170341" y="2657474"/>
                  </a:lnTo>
                  <a:lnTo>
                    <a:pt x="2170341" y="2650777"/>
                  </a:lnTo>
                  <a:lnTo>
                    <a:pt x="2179866" y="2650777"/>
                  </a:lnTo>
                  <a:lnTo>
                    <a:pt x="2179866" y="2657474"/>
                  </a:lnTo>
                  <a:close/>
                </a:path>
                <a:path w="9865994" h="2657475">
                  <a:moveTo>
                    <a:pt x="2160816" y="2657474"/>
                  </a:moveTo>
                  <a:lnTo>
                    <a:pt x="2151291" y="2657474"/>
                  </a:lnTo>
                  <a:lnTo>
                    <a:pt x="2151291" y="2650777"/>
                  </a:lnTo>
                  <a:lnTo>
                    <a:pt x="2160816" y="2650777"/>
                  </a:lnTo>
                  <a:lnTo>
                    <a:pt x="2160816" y="2657474"/>
                  </a:lnTo>
                  <a:close/>
                </a:path>
                <a:path w="9865994" h="2657475">
                  <a:moveTo>
                    <a:pt x="2141766" y="2657474"/>
                  </a:moveTo>
                  <a:lnTo>
                    <a:pt x="2132241" y="2657474"/>
                  </a:lnTo>
                  <a:lnTo>
                    <a:pt x="2132241" y="2650777"/>
                  </a:lnTo>
                  <a:lnTo>
                    <a:pt x="2141766" y="2650777"/>
                  </a:lnTo>
                  <a:lnTo>
                    <a:pt x="2141766" y="2657474"/>
                  </a:lnTo>
                  <a:close/>
                </a:path>
                <a:path w="9865994" h="2657475">
                  <a:moveTo>
                    <a:pt x="2122716" y="2657474"/>
                  </a:moveTo>
                  <a:lnTo>
                    <a:pt x="2113191" y="2657474"/>
                  </a:lnTo>
                  <a:lnTo>
                    <a:pt x="2113191" y="2650777"/>
                  </a:lnTo>
                  <a:lnTo>
                    <a:pt x="2122716" y="2650777"/>
                  </a:lnTo>
                  <a:lnTo>
                    <a:pt x="2122716" y="2657474"/>
                  </a:lnTo>
                  <a:close/>
                </a:path>
                <a:path w="9865994" h="2657475">
                  <a:moveTo>
                    <a:pt x="2103666" y="2657474"/>
                  </a:moveTo>
                  <a:lnTo>
                    <a:pt x="2094141" y="2657474"/>
                  </a:lnTo>
                  <a:lnTo>
                    <a:pt x="2094141" y="2650777"/>
                  </a:lnTo>
                  <a:lnTo>
                    <a:pt x="2103666" y="2650777"/>
                  </a:lnTo>
                  <a:lnTo>
                    <a:pt x="2103666" y="2657474"/>
                  </a:lnTo>
                  <a:close/>
                </a:path>
                <a:path w="9865994" h="2657475">
                  <a:moveTo>
                    <a:pt x="2084616" y="2657474"/>
                  </a:moveTo>
                  <a:lnTo>
                    <a:pt x="2075091" y="2657474"/>
                  </a:lnTo>
                  <a:lnTo>
                    <a:pt x="2075091" y="2650777"/>
                  </a:lnTo>
                  <a:lnTo>
                    <a:pt x="2084616" y="2650777"/>
                  </a:lnTo>
                  <a:lnTo>
                    <a:pt x="2084616" y="2657474"/>
                  </a:lnTo>
                  <a:close/>
                </a:path>
                <a:path w="9865994" h="2657475">
                  <a:moveTo>
                    <a:pt x="2065566" y="2657474"/>
                  </a:moveTo>
                  <a:lnTo>
                    <a:pt x="2056041" y="2657474"/>
                  </a:lnTo>
                  <a:lnTo>
                    <a:pt x="2056041" y="2650777"/>
                  </a:lnTo>
                  <a:lnTo>
                    <a:pt x="2065566" y="2650777"/>
                  </a:lnTo>
                  <a:lnTo>
                    <a:pt x="2065566" y="2657474"/>
                  </a:lnTo>
                  <a:close/>
                </a:path>
                <a:path w="9865994" h="2657475">
                  <a:moveTo>
                    <a:pt x="2046516" y="2657474"/>
                  </a:moveTo>
                  <a:lnTo>
                    <a:pt x="2036991" y="2657474"/>
                  </a:lnTo>
                  <a:lnTo>
                    <a:pt x="2036991" y="2650777"/>
                  </a:lnTo>
                  <a:lnTo>
                    <a:pt x="2046516" y="2650777"/>
                  </a:lnTo>
                  <a:lnTo>
                    <a:pt x="2046516" y="2657474"/>
                  </a:lnTo>
                  <a:close/>
                </a:path>
                <a:path w="9865994" h="2657475">
                  <a:moveTo>
                    <a:pt x="2027466" y="2657474"/>
                  </a:moveTo>
                  <a:lnTo>
                    <a:pt x="2017941" y="2657474"/>
                  </a:lnTo>
                  <a:lnTo>
                    <a:pt x="2017941" y="2650777"/>
                  </a:lnTo>
                  <a:lnTo>
                    <a:pt x="2027466" y="2650777"/>
                  </a:lnTo>
                  <a:lnTo>
                    <a:pt x="2027466" y="2657474"/>
                  </a:lnTo>
                  <a:close/>
                </a:path>
                <a:path w="9865994" h="2657475">
                  <a:moveTo>
                    <a:pt x="2008416" y="2657474"/>
                  </a:moveTo>
                  <a:lnTo>
                    <a:pt x="1998891" y="2657474"/>
                  </a:lnTo>
                  <a:lnTo>
                    <a:pt x="1998891" y="2650777"/>
                  </a:lnTo>
                  <a:lnTo>
                    <a:pt x="2008416" y="2650777"/>
                  </a:lnTo>
                  <a:lnTo>
                    <a:pt x="2008416" y="2657474"/>
                  </a:lnTo>
                  <a:close/>
                </a:path>
                <a:path w="9865994" h="2657475">
                  <a:moveTo>
                    <a:pt x="1989366" y="2657474"/>
                  </a:moveTo>
                  <a:lnTo>
                    <a:pt x="1979841" y="2657474"/>
                  </a:lnTo>
                  <a:lnTo>
                    <a:pt x="1979841" y="2650777"/>
                  </a:lnTo>
                  <a:lnTo>
                    <a:pt x="1989366" y="2650777"/>
                  </a:lnTo>
                  <a:lnTo>
                    <a:pt x="1989366" y="2657474"/>
                  </a:lnTo>
                  <a:close/>
                </a:path>
                <a:path w="9865994" h="2657475">
                  <a:moveTo>
                    <a:pt x="1970316" y="2657474"/>
                  </a:moveTo>
                  <a:lnTo>
                    <a:pt x="1960791" y="2657474"/>
                  </a:lnTo>
                  <a:lnTo>
                    <a:pt x="1960791" y="2650777"/>
                  </a:lnTo>
                  <a:lnTo>
                    <a:pt x="1970316" y="2650777"/>
                  </a:lnTo>
                  <a:lnTo>
                    <a:pt x="1970316" y="2657474"/>
                  </a:lnTo>
                  <a:close/>
                </a:path>
                <a:path w="9865994" h="2657475">
                  <a:moveTo>
                    <a:pt x="1951266" y="2657474"/>
                  </a:moveTo>
                  <a:lnTo>
                    <a:pt x="1941741" y="2657474"/>
                  </a:lnTo>
                  <a:lnTo>
                    <a:pt x="1941741" y="2650777"/>
                  </a:lnTo>
                  <a:lnTo>
                    <a:pt x="1951266" y="2650777"/>
                  </a:lnTo>
                  <a:lnTo>
                    <a:pt x="1951266" y="2657474"/>
                  </a:lnTo>
                  <a:close/>
                </a:path>
                <a:path w="9865994" h="2657475">
                  <a:moveTo>
                    <a:pt x="1932216" y="2657474"/>
                  </a:moveTo>
                  <a:lnTo>
                    <a:pt x="1922691" y="2657474"/>
                  </a:lnTo>
                  <a:lnTo>
                    <a:pt x="1922691" y="2650777"/>
                  </a:lnTo>
                  <a:lnTo>
                    <a:pt x="1932216" y="2650777"/>
                  </a:lnTo>
                  <a:lnTo>
                    <a:pt x="1932216" y="2657474"/>
                  </a:lnTo>
                  <a:close/>
                </a:path>
                <a:path w="9865994" h="2657475">
                  <a:moveTo>
                    <a:pt x="1913166" y="2657474"/>
                  </a:moveTo>
                  <a:lnTo>
                    <a:pt x="1903641" y="2657474"/>
                  </a:lnTo>
                  <a:lnTo>
                    <a:pt x="1903641" y="2650777"/>
                  </a:lnTo>
                  <a:lnTo>
                    <a:pt x="1913166" y="2650777"/>
                  </a:lnTo>
                  <a:lnTo>
                    <a:pt x="1913166" y="2657474"/>
                  </a:lnTo>
                  <a:close/>
                </a:path>
                <a:path w="9865994" h="2657475">
                  <a:moveTo>
                    <a:pt x="1894116" y="2657474"/>
                  </a:moveTo>
                  <a:lnTo>
                    <a:pt x="1884591" y="2657474"/>
                  </a:lnTo>
                  <a:lnTo>
                    <a:pt x="1884591" y="2650777"/>
                  </a:lnTo>
                  <a:lnTo>
                    <a:pt x="1894116" y="2650777"/>
                  </a:lnTo>
                  <a:lnTo>
                    <a:pt x="1894116" y="2657474"/>
                  </a:lnTo>
                  <a:close/>
                </a:path>
                <a:path w="9865994" h="2657475">
                  <a:moveTo>
                    <a:pt x="1875066" y="2657474"/>
                  </a:moveTo>
                  <a:lnTo>
                    <a:pt x="1865541" y="2657474"/>
                  </a:lnTo>
                  <a:lnTo>
                    <a:pt x="1865541" y="2650777"/>
                  </a:lnTo>
                  <a:lnTo>
                    <a:pt x="1875066" y="2650777"/>
                  </a:lnTo>
                  <a:lnTo>
                    <a:pt x="1875066" y="2657474"/>
                  </a:lnTo>
                  <a:close/>
                </a:path>
                <a:path w="9865994" h="2657475">
                  <a:moveTo>
                    <a:pt x="1856016" y="2657474"/>
                  </a:moveTo>
                  <a:lnTo>
                    <a:pt x="1846491" y="2657474"/>
                  </a:lnTo>
                  <a:lnTo>
                    <a:pt x="1846491" y="2650777"/>
                  </a:lnTo>
                  <a:lnTo>
                    <a:pt x="1856016" y="2650777"/>
                  </a:lnTo>
                  <a:lnTo>
                    <a:pt x="1856016" y="2657474"/>
                  </a:lnTo>
                  <a:close/>
                </a:path>
                <a:path w="9865994" h="2657475">
                  <a:moveTo>
                    <a:pt x="1836966" y="2657474"/>
                  </a:moveTo>
                  <a:lnTo>
                    <a:pt x="1827441" y="2657474"/>
                  </a:lnTo>
                  <a:lnTo>
                    <a:pt x="1827441" y="2650777"/>
                  </a:lnTo>
                  <a:lnTo>
                    <a:pt x="1836966" y="2650777"/>
                  </a:lnTo>
                  <a:lnTo>
                    <a:pt x="1836966" y="2657474"/>
                  </a:lnTo>
                  <a:close/>
                </a:path>
                <a:path w="9865994" h="2657475">
                  <a:moveTo>
                    <a:pt x="1817916" y="2657474"/>
                  </a:moveTo>
                  <a:lnTo>
                    <a:pt x="1808391" y="2657474"/>
                  </a:lnTo>
                  <a:lnTo>
                    <a:pt x="1808391" y="2650777"/>
                  </a:lnTo>
                  <a:lnTo>
                    <a:pt x="1817916" y="2650777"/>
                  </a:lnTo>
                  <a:lnTo>
                    <a:pt x="1817916" y="2657474"/>
                  </a:lnTo>
                  <a:close/>
                </a:path>
                <a:path w="9865994" h="2657475">
                  <a:moveTo>
                    <a:pt x="1798866" y="2657474"/>
                  </a:moveTo>
                  <a:lnTo>
                    <a:pt x="1789341" y="2657474"/>
                  </a:lnTo>
                  <a:lnTo>
                    <a:pt x="1789341" y="2650777"/>
                  </a:lnTo>
                  <a:lnTo>
                    <a:pt x="1798866" y="2650777"/>
                  </a:lnTo>
                  <a:lnTo>
                    <a:pt x="1798866" y="2657474"/>
                  </a:lnTo>
                  <a:close/>
                </a:path>
                <a:path w="9865994" h="2657475">
                  <a:moveTo>
                    <a:pt x="1779816" y="2657474"/>
                  </a:moveTo>
                  <a:lnTo>
                    <a:pt x="1770291" y="2657474"/>
                  </a:lnTo>
                  <a:lnTo>
                    <a:pt x="1770291" y="2650777"/>
                  </a:lnTo>
                  <a:lnTo>
                    <a:pt x="1779816" y="2650777"/>
                  </a:lnTo>
                  <a:lnTo>
                    <a:pt x="1779816" y="2657474"/>
                  </a:lnTo>
                  <a:close/>
                </a:path>
                <a:path w="9865994" h="2657475">
                  <a:moveTo>
                    <a:pt x="1760766" y="2657474"/>
                  </a:moveTo>
                  <a:lnTo>
                    <a:pt x="1751241" y="2657474"/>
                  </a:lnTo>
                  <a:lnTo>
                    <a:pt x="1751241" y="2650777"/>
                  </a:lnTo>
                  <a:lnTo>
                    <a:pt x="1760766" y="2650777"/>
                  </a:lnTo>
                  <a:lnTo>
                    <a:pt x="1760766" y="2657474"/>
                  </a:lnTo>
                  <a:close/>
                </a:path>
                <a:path w="9865994" h="2657475">
                  <a:moveTo>
                    <a:pt x="1741716" y="2657474"/>
                  </a:moveTo>
                  <a:lnTo>
                    <a:pt x="1732191" y="2657474"/>
                  </a:lnTo>
                  <a:lnTo>
                    <a:pt x="1732191" y="2650777"/>
                  </a:lnTo>
                  <a:lnTo>
                    <a:pt x="1741716" y="2650777"/>
                  </a:lnTo>
                  <a:lnTo>
                    <a:pt x="1741716" y="2657474"/>
                  </a:lnTo>
                  <a:close/>
                </a:path>
                <a:path w="9865994" h="2657475">
                  <a:moveTo>
                    <a:pt x="1722666" y="2657474"/>
                  </a:moveTo>
                  <a:lnTo>
                    <a:pt x="1713141" y="2657474"/>
                  </a:lnTo>
                  <a:lnTo>
                    <a:pt x="1713141" y="2650777"/>
                  </a:lnTo>
                  <a:lnTo>
                    <a:pt x="1722666" y="2650777"/>
                  </a:lnTo>
                  <a:lnTo>
                    <a:pt x="1722666" y="2657474"/>
                  </a:lnTo>
                  <a:close/>
                </a:path>
                <a:path w="9865994" h="2657475">
                  <a:moveTo>
                    <a:pt x="1703616" y="2657474"/>
                  </a:moveTo>
                  <a:lnTo>
                    <a:pt x="1694091" y="2657474"/>
                  </a:lnTo>
                  <a:lnTo>
                    <a:pt x="1694091" y="2650777"/>
                  </a:lnTo>
                  <a:lnTo>
                    <a:pt x="1703616" y="2650777"/>
                  </a:lnTo>
                  <a:lnTo>
                    <a:pt x="1703616" y="2657474"/>
                  </a:lnTo>
                  <a:close/>
                </a:path>
                <a:path w="9865994" h="2657475">
                  <a:moveTo>
                    <a:pt x="1684566" y="2657474"/>
                  </a:moveTo>
                  <a:lnTo>
                    <a:pt x="1675041" y="2657474"/>
                  </a:lnTo>
                  <a:lnTo>
                    <a:pt x="1675041" y="2650777"/>
                  </a:lnTo>
                  <a:lnTo>
                    <a:pt x="1684566" y="2650777"/>
                  </a:lnTo>
                  <a:lnTo>
                    <a:pt x="1684566" y="2657474"/>
                  </a:lnTo>
                  <a:close/>
                </a:path>
                <a:path w="9865994" h="2657475">
                  <a:moveTo>
                    <a:pt x="1665516" y="2657474"/>
                  </a:moveTo>
                  <a:lnTo>
                    <a:pt x="1655991" y="2657474"/>
                  </a:lnTo>
                  <a:lnTo>
                    <a:pt x="1655991" y="2650777"/>
                  </a:lnTo>
                  <a:lnTo>
                    <a:pt x="1665516" y="2650777"/>
                  </a:lnTo>
                  <a:lnTo>
                    <a:pt x="1665516" y="2657474"/>
                  </a:lnTo>
                  <a:close/>
                </a:path>
                <a:path w="9865994" h="2657475">
                  <a:moveTo>
                    <a:pt x="1646466" y="2657474"/>
                  </a:moveTo>
                  <a:lnTo>
                    <a:pt x="1636941" y="2657474"/>
                  </a:lnTo>
                  <a:lnTo>
                    <a:pt x="1636941" y="2650777"/>
                  </a:lnTo>
                  <a:lnTo>
                    <a:pt x="1646466" y="2650777"/>
                  </a:lnTo>
                  <a:lnTo>
                    <a:pt x="1646466" y="2657474"/>
                  </a:lnTo>
                  <a:close/>
                </a:path>
                <a:path w="9865994" h="2657475">
                  <a:moveTo>
                    <a:pt x="1627416" y="2657474"/>
                  </a:moveTo>
                  <a:lnTo>
                    <a:pt x="1617891" y="2657474"/>
                  </a:lnTo>
                  <a:lnTo>
                    <a:pt x="1617891" y="2650777"/>
                  </a:lnTo>
                  <a:lnTo>
                    <a:pt x="1627416" y="2650777"/>
                  </a:lnTo>
                  <a:lnTo>
                    <a:pt x="1627416" y="2657474"/>
                  </a:lnTo>
                  <a:close/>
                </a:path>
                <a:path w="9865994" h="2657475">
                  <a:moveTo>
                    <a:pt x="1608366" y="2657474"/>
                  </a:moveTo>
                  <a:lnTo>
                    <a:pt x="1598841" y="2657474"/>
                  </a:lnTo>
                  <a:lnTo>
                    <a:pt x="1598841" y="2650777"/>
                  </a:lnTo>
                  <a:lnTo>
                    <a:pt x="1608366" y="2650777"/>
                  </a:lnTo>
                  <a:lnTo>
                    <a:pt x="1608366" y="2657474"/>
                  </a:lnTo>
                  <a:close/>
                </a:path>
                <a:path w="9865994" h="2657475">
                  <a:moveTo>
                    <a:pt x="1589316" y="2657474"/>
                  </a:moveTo>
                  <a:lnTo>
                    <a:pt x="1579791" y="2657474"/>
                  </a:lnTo>
                  <a:lnTo>
                    <a:pt x="1579791" y="2650777"/>
                  </a:lnTo>
                  <a:lnTo>
                    <a:pt x="1589316" y="2650777"/>
                  </a:lnTo>
                  <a:lnTo>
                    <a:pt x="1589316" y="2657474"/>
                  </a:lnTo>
                  <a:close/>
                </a:path>
                <a:path w="9865994" h="2657475">
                  <a:moveTo>
                    <a:pt x="1570266" y="2657474"/>
                  </a:moveTo>
                  <a:lnTo>
                    <a:pt x="1560741" y="2657474"/>
                  </a:lnTo>
                  <a:lnTo>
                    <a:pt x="1560741" y="2650777"/>
                  </a:lnTo>
                  <a:lnTo>
                    <a:pt x="1570266" y="2650777"/>
                  </a:lnTo>
                  <a:lnTo>
                    <a:pt x="1570266" y="2657474"/>
                  </a:lnTo>
                  <a:close/>
                </a:path>
                <a:path w="9865994" h="2657475">
                  <a:moveTo>
                    <a:pt x="1551216" y="2657474"/>
                  </a:moveTo>
                  <a:lnTo>
                    <a:pt x="1541691" y="2657474"/>
                  </a:lnTo>
                  <a:lnTo>
                    <a:pt x="1541691" y="2650777"/>
                  </a:lnTo>
                  <a:lnTo>
                    <a:pt x="1551216" y="2650777"/>
                  </a:lnTo>
                  <a:lnTo>
                    <a:pt x="1551216" y="2657474"/>
                  </a:lnTo>
                  <a:close/>
                </a:path>
                <a:path w="9865994" h="2657475">
                  <a:moveTo>
                    <a:pt x="1532166" y="2657474"/>
                  </a:moveTo>
                  <a:lnTo>
                    <a:pt x="1522641" y="2657474"/>
                  </a:lnTo>
                  <a:lnTo>
                    <a:pt x="1522641" y="2650777"/>
                  </a:lnTo>
                  <a:lnTo>
                    <a:pt x="1532166" y="2650777"/>
                  </a:lnTo>
                  <a:lnTo>
                    <a:pt x="1532166" y="2657474"/>
                  </a:lnTo>
                  <a:close/>
                </a:path>
                <a:path w="9865994" h="2657475">
                  <a:moveTo>
                    <a:pt x="1513116" y="2657474"/>
                  </a:moveTo>
                  <a:lnTo>
                    <a:pt x="1503591" y="2657474"/>
                  </a:lnTo>
                  <a:lnTo>
                    <a:pt x="1503591" y="2650777"/>
                  </a:lnTo>
                  <a:lnTo>
                    <a:pt x="1513116" y="2650777"/>
                  </a:lnTo>
                  <a:lnTo>
                    <a:pt x="1513116" y="2657474"/>
                  </a:lnTo>
                  <a:close/>
                </a:path>
                <a:path w="9865994" h="2657475">
                  <a:moveTo>
                    <a:pt x="1494066" y="2657474"/>
                  </a:moveTo>
                  <a:lnTo>
                    <a:pt x="1484541" y="2657474"/>
                  </a:lnTo>
                  <a:lnTo>
                    <a:pt x="1484541" y="2650777"/>
                  </a:lnTo>
                  <a:lnTo>
                    <a:pt x="1494066" y="2650777"/>
                  </a:lnTo>
                  <a:lnTo>
                    <a:pt x="1494066" y="2657474"/>
                  </a:lnTo>
                  <a:close/>
                </a:path>
                <a:path w="9865994" h="2657475">
                  <a:moveTo>
                    <a:pt x="1475016" y="2657474"/>
                  </a:moveTo>
                  <a:lnTo>
                    <a:pt x="1465491" y="2657474"/>
                  </a:lnTo>
                  <a:lnTo>
                    <a:pt x="1465491" y="2650777"/>
                  </a:lnTo>
                  <a:lnTo>
                    <a:pt x="1475016" y="2650777"/>
                  </a:lnTo>
                  <a:lnTo>
                    <a:pt x="1475016" y="2657474"/>
                  </a:lnTo>
                  <a:close/>
                </a:path>
                <a:path w="9865994" h="2657475">
                  <a:moveTo>
                    <a:pt x="1455966" y="2657474"/>
                  </a:moveTo>
                  <a:lnTo>
                    <a:pt x="1446441" y="2657474"/>
                  </a:lnTo>
                  <a:lnTo>
                    <a:pt x="1446441" y="2650777"/>
                  </a:lnTo>
                  <a:lnTo>
                    <a:pt x="1455966" y="2650777"/>
                  </a:lnTo>
                  <a:lnTo>
                    <a:pt x="1455966" y="2657474"/>
                  </a:lnTo>
                  <a:close/>
                </a:path>
                <a:path w="9865994" h="2657475">
                  <a:moveTo>
                    <a:pt x="1436916" y="2657474"/>
                  </a:moveTo>
                  <a:lnTo>
                    <a:pt x="1427391" y="2657474"/>
                  </a:lnTo>
                  <a:lnTo>
                    <a:pt x="1427391" y="2650777"/>
                  </a:lnTo>
                  <a:lnTo>
                    <a:pt x="1436916" y="2650777"/>
                  </a:lnTo>
                  <a:lnTo>
                    <a:pt x="1436916" y="2657474"/>
                  </a:lnTo>
                  <a:close/>
                </a:path>
                <a:path w="9865994" h="2657475">
                  <a:moveTo>
                    <a:pt x="1417866" y="2657474"/>
                  </a:moveTo>
                  <a:lnTo>
                    <a:pt x="1408341" y="2657474"/>
                  </a:lnTo>
                  <a:lnTo>
                    <a:pt x="1408341" y="2650777"/>
                  </a:lnTo>
                  <a:lnTo>
                    <a:pt x="1417866" y="2650777"/>
                  </a:lnTo>
                  <a:lnTo>
                    <a:pt x="1417866" y="2657474"/>
                  </a:lnTo>
                  <a:close/>
                </a:path>
                <a:path w="9865994" h="2657475">
                  <a:moveTo>
                    <a:pt x="1398816" y="2657474"/>
                  </a:moveTo>
                  <a:lnTo>
                    <a:pt x="1389291" y="2657474"/>
                  </a:lnTo>
                  <a:lnTo>
                    <a:pt x="1389291" y="2650777"/>
                  </a:lnTo>
                  <a:lnTo>
                    <a:pt x="1398816" y="2650777"/>
                  </a:lnTo>
                  <a:lnTo>
                    <a:pt x="1398816" y="2657474"/>
                  </a:lnTo>
                  <a:close/>
                </a:path>
                <a:path w="9865994" h="2657475">
                  <a:moveTo>
                    <a:pt x="1379766" y="2657474"/>
                  </a:moveTo>
                  <a:lnTo>
                    <a:pt x="1370241" y="2657474"/>
                  </a:lnTo>
                  <a:lnTo>
                    <a:pt x="1370241" y="2650777"/>
                  </a:lnTo>
                  <a:lnTo>
                    <a:pt x="1379766" y="2650777"/>
                  </a:lnTo>
                  <a:lnTo>
                    <a:pt x="1379766" y="2657474"/>
                  </a:lnTo>
                  <a:close/>
                </a:path>
                <a:path w="9865994" h="2657475">
                  <a:moveTo>
                    <a:pt x="1360716" y="2657474"/>
                  </a:moveTo>
                  <a:lnTo>
                    <a:pt x="1351191" y="2657474"/>
                  </a:lnTo>
                  <a:lnTo>
                    <a:pt x="1351191" y="2650777"/>
                  </a:lnTo>
                  <a:lnTo>
                    <a:pt x="1360716" y="2650777"/>
                  </a:lnTo>
                  <a:lnTo>
                    <a:pt x="1360716" y="2657474"/>
                  </a:lnTo>
                  <a:close/>
                </a:path>
                <a:path w="9865994" h="2657475">
                  <a:moveTo>
                    <a:pt x="1341666" y="2657474"/>
                  </a:moveTo>
                  <a:lnTo>
                    <a:pt x="1332141" y="2657474"/>
                  </a:lnTo>
                  <a:lnTo>
                    <a:pt x="1332141" y="2650777"/>
                  </a:lnTo>
                  <a:lnTo>
                    <a:pt x="1341666" y="2650777"/>
                  </a:lnTo>
                  <a:lnTo>
                    <a:pt x="1341666" y="2657474"/>
                  </a:lnTo>
                  <a:close/>
                </a:path>
                <a:path w="9865994" h="2657475">
                  <a:moveTo>
                    <a:pt x="1322616" y="2657474"/>
                  </a:moveTo>
                  <a:lnTo>
                    <a:pt x="1313091" y="2657474"/>
                  </a:lnTo>
                  <a:lnTo>
                    <a:pt x="1313091" y="2650777"/>
                  </a:lnTo>
                  <a:lnTo>
                    <a:pt x="1322616" y="2650777"/>
                  </a:lnTo>
                  <a:lnTo>
                    <a:pt x="1322616" y="2657474"/>
                  </a:lnTo>
                  <a:close/>
                </a:path>
                <a:path w="9865994" h="2657475">
                  <a:moveTo>
                    <a:pt x="1303566" y="2657474"/>
                  </a:moveTo>
                  <a:lnTo>
                    <a:pt x="1294041" y="2657474"/>
                  </a:lnTo>
                  <a:lnTo>
                    <a:pt x="1294041" y="2650777"/>
                  </a:lnTo>
                  <a:lnTo>
                    <a:pt x="1303566" y="2650777"/>
                  </a:lnTo>
                  <a:lnTo>
                    <a:pt x="1303566" y="2657474"/>
                  </a:lnTo>
                  <a:close/>
                </a:path>
                <a:path w="9865994" h="2657475">
                  <a:moveTo>
                    <a:pt x="1284516" y="2657474"/>
                  </a:moveTo>
                  <a:lnTo>
                    <a:pt x="1274991" y="2657474"/>
                  </a:lnTo>
                  <a:lnTo>
                    <a:pt x="1274991" y="2650777"/>
                  </a:lnTo>
                  <a:lnTo>
                    <a:pt x="1284516" y="2650777"/>
                  </a:lnTo>
                  <a:lnTo>
                    <a:pt x="1284516" y="2657474"/>
                  </a:lnTo>
                  <a:close/>
                </a:path>
                <a:path w="9865994" h="2657475">
                  <a:moveTo>
                    <a:pt x="1265466" y="2657474"/>
                  </a:moveTo>
                  <a:lnTo>
                    <a:pt x="1255941" y="2657474"/>
                  </a:lnTo>
                  <a:lnTo>
                    <a:pt x="1255941" y="2650777"/>
                  </a:lnTo>
                  <a:lnTo>
                    <a:pt x="1265466" y="2650777"/>
                  </a:lnTo>
                  <a:lnTo>
                    <a:pt x="1265466" y="2657474"/>
                  </a:lnTo>
                  <a:close/>
                </a:path>
                <a:path w="9865994" h="2657475">
                  <a:moveTo>
                    <a:pt x="1246416" y="2657474"/>
                  </a:moveTo>
                  <a:lnTo>
                    <a:pt x="1236891" y="2657474"/>
                  </a:lnTo>
                  <a:lnTo>
                    <a:pt x="1236891" y="2650777"/>
                  </a:lnTo>
                  <a:lnTo>
                    <a:pt x="1246416" y="2650777"/>
                  </a:lnTo>
                  <a:lnTo>
                    <a:pt x="1246416" y="2657474"/>
                  </a:lnTo>
                  <a:close/>
                </a:path>
                <a:path w="9865994" h="2657475">
                  <a:moveTo>
                    <a:pt x="1227366" y="2657474"/>
                  </a:moveTo>
                  <a:lnTo>
                    <a:pt x="1217841" y="2657474"/>
                  </a:lnTo>
                  <a:lnTo>
                    <a:pt x="1217841" y="2650777"/>
                  </a:lnTo>
                  <a:lnTo>
                    <a:pt x="1227366" y="2650777"/>
                  </a:lnTo>
                  <a:lnTo>
                    <a:pt x="1227366" y="2657474"/>
                  </a:lnTo>
                  <a:close/>
                </a:path>
                <a:path w="9865994" h="2657475">
                  <a:moveTo>
                    <a:pt x="1208316" y="2657474"/>
                  </a:moveTo>
                  <a:lnTo>
                    <a:pt x="1198791" y="2657474"/>
                  </a:lnTo>
                  <a:lnTo>
                    <a:pt x="1198791" y="2650777"/>
                  </a:lnTo>
                  <a:lnTo>
                    <a:pt x="1208316" y="2650777"/>
                  </a:lnTo>
                  <a:lnTo>
                    <a:pt x="1208316" y="2657474"/>
                  </a:lnTo>
                  <a:close/>
                </a:path>
                <a:path w="9865994" h="2657475">
                  <a:moveTo>
                    <a:pt x="1189266" y="2657474"/>
                  </a:moveTo>
                  <a:lnTo>
                    <a:pt x="1179741" y="2657474"/>
                  </a:lnTo>
                  <a:lnTo>
                    <a:pt x="1179741" y="2650777"/>
                  </a:lnTo>
                  <a:lnTo>
                    <a:pt x="1189266" y="2650777"/>
                  </a:lnTo>
                  <a:lnTo>
                    <a:pt x="1189266" y="2657474"/>
                  </a:lnTo>
                  <a:close/>
                </a:path>
                <a:path w="9865994" h="2657475">
                  <a:moveTo>
                    <a:pt x="1170216" y="2657474"/>
                  </a:moveTo>
                  <a:lnTo>
                    <a:pt x="1160691" y="2657474"/>
                  </a:lnTo>
                  <a:lnTo>
                    <a:pt x="1160691" y="2650777"/>
                  </a:lnTo>
                  <a:lnTo>
                    <a:pt x="1170216" y="2650777"/>
                  </a:lnTo>
                  <a:lnTo>
                    <a:pt x="1170216" y="2657474"/>
                  </a:lnTo>
                  <a:close/>
                </a:path>
                <a:path w="9865994" h="2657475">
                  <a:moveTo>
                    <a:pt x="1151166" y="2657474"/>
                  </a:moveTo>
                  <a:lnTo>
                    <a:pt x="1141641" y="2657474"/>
                  </a:lnTo>
                  <a:lnTo>
                    <a:pt x="1141641" y="2650777"/>
                  </a:lnTo>
                  <a:lnTo>
                    <a:pt x="1151166" y="2650777"/>
                  </a:lnTo>
                  <a:lnTo>
                    <a:pt x="1151166" y="2657474"/>
                  </a:lnTo>
                  <a:close/>
                </a:path>
                <a:path w="9865994" h="2657475">
                  <a:moveTo>
                    <a:pt x="1132116" y="2657474"/>
                  </a:moveTo>
                  <a:lnTo>
                    <a:pt x="1122591" y="2657474"/>
                  </a:lnTo>
                  <a:lnTo>
                    <a:pt x="1122591" y="2650777"/>
                  </a:lnTo>
                  <a:lnTo>
                    <a:pt x="1132116" y="2650777"/>
                  </a:lnTo>
                  <a:lnTo>
                    <a:pt x="1132116" y="2657474"/>
                  </a:lnTo>
                  <a:close/>
                </a:path>
                <a:path w="9865994" h="2657475">
                  <a:moveTo>
                    <a:pt x="1113066" y="2657474"/>
                  </a:moveTo>
                  <a:lnTo>
                    <a:pt x="1103541" y="2657474"/>
                  </a:lnTo>
                  <a:lnTo>
                    <a:pt x="1103541" y="2650777"/>
                  </a:lnTo>
                  <a:lnTo>
                    <a:pt x="1113066" y="2650777"/>
                  </a:lnTo>
                  <a:lnTo>
                    <a:pt x="1113066" y="2657474"/>
                  </a:lnTo>
                  <a:close/>
                </a:path>
                <a:path w="9865994" h="2657475">
                  <a:moveTo>
                    <a:pt x="1094016" y="2657474"/>
                  </a:moveTo>
                  <a:lnTo>
                    <a:pt x="1084491" y="2657474"/>
                  </a:lnTo>
                  <a:lnTo>
                    <a:pt x="1084491" y="2650777"/>
                  </a:lnTo>
                  <a:lnTo>
                    <a:pt x="1094016" y="2650777"/>
                  </a:lnTo>
                  <a:lnTo>
                    <a:pt x="1094016" y="2657474"/>
                  </a:lnTo>
                  <a:close/>
                </a:path>
                <a:path w="9865994" h="2657475">
                  <a:moveTo>
                    <a:pt x="1074966" y="2657474"/>
                  </a:moveTo>
                  <a:lnTo>
                    <a:pt x="1065441" y="2657474"/>
                  </a:lnTo>
                  <a:lnTo>
                    <a:pt x="1065441" y="2650777"/>
                  </a:lnTo>
                  <a:lnTo>
                    <a:pt x="1074966" y="2650777"/>
                  </a:lnTo>
                  <a:lnTo>
                    <a:pt x="1074966" y="2657474"/>
                  </a:lnTo>
                  <a:close/>
                </a:path>
                <a:path w="9865994" h="2657475">
                  <a:moveTo>
                    <a:pt x="1055916" y="2657474"/>
                  </a:moveTo>
                  <a:lnTo>
                    <a:pt x="1046391" y="2657474"/>
                  </a:lnTo>
                  <a:lnTo>
                    <a:pt x="1046391" y="2650777"/>
                  </a:lnTo>
                  <a:lnTo>
                    <a:pt x="1055916" y="2650777"/>
                  </a:lnTo>
                  <a:lnTo>
                    <a:pt x="1055916" y="2657474"/>
                  </a:lnTo>
                  <a:close/>
                </a:path>
                <a:path w="9865994" h="2657475">
                  <a:moveTo>
                    <a:pt x="1036866" y="2657474"/>
                  </a:moveTo>
                  <a:lnTo>
                    <a:pt x="1027341" y="2657474"/>
                  </a:lnTo>
                  <a:lnTo>
                    <a:pt x="1027341" y="2650777"/>
                  </a:lnTo>
                  <a:lnTo>
                    <a:pt x="1036866" y="2650777"/>
                  </a:lnTo>
                  <a:lnTo>
                    <a:pt x="1036866" y="2657474"/>
                  </a:lnTo>
                  <a:close/>
                </a:path>
                <a:path w="9865994" h="2657475">
                  <a:moveTo>
                    <a:pt x="1017816" y="2657474"/>
                  </a:moveTo>
                  <a:lnTo>
                    <a:pt x="1008291" y="2657474"/>
                  </a:lnTo>
                  <a:lnTo>
                    <a:pt x="1008291" y="2650777"/>
                  </a:lnTo>
                  <a:lnTo>
                    <a:pt x="1017816" y="2650777"/>
                  </a:lnTo>
                  <a:lnTo>
                    <a:pt x="1017816" y="2657474"/>
                  </a:lnTo>
                  <a:close/>
                </a:path>
                <a:path w="9865994" h="2657475">
                  <a:moveTo>
                    <a:pt x="998766" y="2657474"/>
                  </a:moveTo>
                  <a:lnTo>
                    <a:pt x="989241" y="2657474"/>
                  </a:lnTo>
                  <a:lnTo>
                    <a:pt x="989241" y="2650777"/>
                  </a:lnTo>
                  <a:lnTo>
                    <a:pt x="998766" y="2650777"/>
                  </a:lnTo>
                  <a:lnTo>
                    <a:pt x="998766" y="2657474"/>
                  </a:lnTo>
                  <a:close/>
                </a:path>
                <a:path w="9865994" h="2657475">
                  <a:moveTo>
                    <a:pt x="979716" y="2657474"/>
                  </a:moveTo>
                  <a:lnTo>
                    <a:pt x="970191" y="2657474"/>
                  </a:lnTo>
                  <a:lnTo>
                    <a:pt x="970191" y="2650777"/>
                  </a:lnTo>
                  <a:lnTo>
                    <a:pt x="979716" y="2650777"/>
                  </a:lnTo>
                  <a:lnTo>
                    <a:pt x="979716" y="2657474"/>
                  </a:lnTo>
                  <a:close/>
                </a:path>
                <a:path w="9865994" h="2657475">
                  <a:moveTo>
                    <a:pt x="960666" y="2657474"/>
                  </a:moveTo>
                  <a:lnTo>
                    <a:pt x="951141" y="2657474"/>
                  </a:lnTo>
                  <a:lnTo>
                    <a:pt x="951141" y="2650777"/>
                  </a:lnTo>
                  <a:lnTo>
                    <a:pt x="960666" y="2650777"/>
                  </a:lnTo>
                  <a:lnTo>
                    <a:pt x="960666" y="2657474"/>
                  </a:lnTo>
                  <a:close/>
                </a:path>
                <a:path w="9865994" h="2657475">
                  <a:moveTo>
                    <a:pt x="941616" y="2657474"/>
                  </a:moveTo>
                  <a:lnTo>
                    <a:pt x="932091" y="2657474"/>
                  </a:lnTo>
                  <a:lnTo>
                    <a:pt x="932091" y="2650777"/>
                  </a:lnTo>
                  <a:lnTo>
                    <a:pt x="941616" y="2650777"/>
                  </a:lnTo>
                  <a:lnTo>
                    <a:pt x="941616" y="2657474"/>
                  </a:lnTo>
                  <a:close/>
                </a:path>
                <a:path w="9865994" h="2657475">
                  <a:moveTo>
                    <a:pt x="922566" y="2657474"/>
                  </a:moveTo>
                  <a:lnTo>
                    <a:pt x="913041" y="2657474"/>
                  </a:lnTo>
                  <a:lnTo>
                    <a:pt x="913041" y="2650777"/>
                  </a:lnTo>
                  <a:lnTo>
                    <a:pt x="922566" y="2650777"/>
                  </a:lnTo>
                  <a:lnTo>
                    <a:pt x="922566" y="2657474"/>
                  </a:lnTo>
                  <a:close/>
                </a:path>
                <a:path w="9865994" h="2657475">
                  <a:moveTo>
                    <a:pt x="903516" y="2657474"/>
                  </a:moveTo>
                  <a:lnTo>
                    <a:pt x="893991" y="2657474"/>
                  </a:lnTo>
                  <a:lnTo>
                    <a:pt x="893991" y="2650777"/>
                  </a:lnTo>
                  <a:lnTo>
                    <a:pt x="903516" y="2650777"/>
                  </a:lnTo>
                  <a:lnTo>
                    <a:pt x="903516" y="2657474"/>
                  </a:lnTo>
                  <a:close/>
                </a:path>
                <a:path w="9865994" h="2657475">
                  <a:moveTo>
                    <a:pt x="884466" y="2657474"/>
                  </a:moveTo>
                  <a:lnTo>
                    <a:pt x="874941" y="2657474"/>
                  </a:lnTo>
                  <a:lnTo>
                    <a:pt x="874941" y="2650777"/>
                  </a:lnTo>
                  <a:lnTo>
                    <a:pt x="884466" y="2650777"/>
                  </a:lnTo>
                  <a:lnTo>
                    <a:pt x="884466" y="2657474"/>
                  </a:lnTo>
                  <a:close/>
                </a:path>
                <a:path w="9865994" h="2657475">
                  <a:moveTo>
                    <a:pt x="865416" y="2657474"/>
                  </a:moveTo>
                  <a:lnTo>
                    <a:pt x="855891" y="2657474"/>
                  </a:lnTo>
                  <a:lnTo>
                    <a:pt x="855891" y="2650777"/>
                  </a:lnTo>
                  <a:lnTo>
                    <a:pt x="865416" y="2650777"/>
                  </a:lnTo>
                  <a:lnTo>
                    <a:pt x="865416" y="2657474"/>
                  </a:lnTo>
                  <a:close/>
                </a:path>
                <a:path w="9865994" h="2657475">
                  <a:moveTo>
                    <a:pt x="846366" y="2657474"/>
                  </a:moveTo>
                  <a:lnTo>
                    <a:pt x="836841" y="2657474"/>
                  </a:lnTo>
                  <a:lnTo>
                    <a:pt x="836841" y="2650777"/>
                  </a:lnTo>
                  <a:lnTo>
                    <a:pt x="846366" y="2650777"/>
                  </a:lnTo>
                  <a:lnTo>
                    <a:pt x="846366" y="2657474"/>
                  </a:lnTo>
                  <a:close/>
                </a:path>
                <a:path w="9865994" h="2657475">
                  <a:moveTo>
                    <a:pt x="827316" y="2657474"/>
                  </a:moveTo>
                  <a:lnTo>
                    <a:pt x="817791" y="2657474"/>
                  </a:lnTo>
                  <a:lnTo>
                    <a:pt x="817791" y="2650777"/>
                  </a:lnTo>
                  <a:lnTo>
                    <a:pt x="827316" y="2650777"/>
                  </a:lnTo>
                  <a:lnTo>
                    <a:pt x="827316" y="2657474"/>
                  </a:lnTo>
                  <a:close/>
                </a:path>
                <a:path w="9865994" h="2657475">
                  <a:moveTo>
                    <a:pt x="808266" y="2657474"/>
                  </a:moveTo>
                  <a:lnTo>
                    <a:pt x="798741" y="2657474"/>
                  </a:lnTo>
                  <a:lnTo>
                    <a:pt x="798741" y="2650777"/>
                  </a:lnTo>
                  <a:lnTo>
                    <a:pt x="808266" y="2650777"/>
                  </a:lnTo>
                  <a:lnTo>
                    <a:pt x="808266" y="2657474"/>
                  </a:lnTo>
                  <a:close/>
                </a:path>
                <a:path w="9865994" h="2657475">
                  <a:moveTo>
                    <a:pt x="789216" y="2657474"/>
                  </a:moveTo>
                  <a:lnTo>
                    <a:pt x="779691" y="2657474"/>
                  </a:lnTo>
                  <a:lnTo>
                    <a:pt x="779691" y="2650777"/>
                  </a:lnTo>
                  <a:lnTo>
                    <a:pt x="789216" y="2650777"/>
                  </a:lnTo>
                  <a:lnTo>
                    <a:pt x="789216" y="2657474"/>
                  </a:lnTo>
                  <a:close/>
                </a:path>
                <a:path w="9865994" h="2657475">
                  <a:moveTo>
                    <a:pt x="770166" y="2657474"/>
                  </a:moveTo>
                  <a:lnTo>
                    <a:pt x="760641" y="2657474"/>
                  </a:lnTo>
                  <a:lnTo>
                    <a:pt x="760641" y="2650777"/>
                  </a:lnTo>
                  <a:lnTo>
                    <a:pt x="770166" y="2650777"/>
                  </a:lnTo>
                  <a:lnTo>
                    <a:pt x="770166" y="2657474"/>
                  </a:lnTo>
                  <a:close/>
                </a:path>
                <a:path w="9865994" h="2657475">
                  <a:moveTo>
                    <a:pt x="751116" y="2657474"/>
                  </a:moveTo>
                  <a:lnTo>
                    <a:pt x="741591" y="2657474"/>
                  </a:lnTo>
                  <a:lnTo>
                    <a:pt x="741591" y="2650777"/>
                  </a:lnTo>
                  <a:lnTo>
                    <a:pt x="751116" y="2650777"/>
                  </a:lnTo>
                  <a:lnTo>
                    <a:pt x="751116" y="2657474"/>
                  </a:lnTo>
                  <a:close/>
                </a:path>
                <a:path w="9865994" h="2657475">
                  <a:moveTo>
                    <a:pt x="732066" y="2657474"/>
                  </a:moveTo>
                  <a:lnTo>
                    <a:pt x="722541" y="2657474"/>
                  </a:lnTo>
                  <a:lnTo>
                    <a:pt x="722541" y="2650777"/>
                  </a:lnTo>
                  <a:lnTo>
                    <a:pt x="732066" y="2650777"/>
                  </a:lnTo>
                  <a:lnTo>
                    <a:pt x="732066" y="2657474"/>
                  </a:lnTo>
                  <a:close/>
                </a:path>
                <a:path w="9865994" h="2657475">
                  <a:moveTo>
                    <a:pt x="713016" y="2657474"/>
                  </a:moveTo>
                  <a:lnTo>
                    <a:pt x="703491" y="2657474"/>
                  </a:lnTo>
                  <a:lnTo>
                    <a:pt x="703491" y="2650777"/>
                  </a:lnTo>
                  <a:lnTo>
                    <a:pt x="713016" y="2650777"/>
                  </a:lnTo>
                  <a:lnTo>
                    <a:pt x="713016" y="2657474"/>
                  </a:lnTo>
                  <a:close/>
                </a:path>
                <a:path w="9865994" h="2657475">
                  <a:moveTo>
                    <a:pt x="693966" y="2657474"/>
                  </a:moveTo>
                  <a:lnTo>
                    <a:pt x="684441" y="2657474"/>
                  </a:lnTo>
                  <a:lnTo>
                    <a:pt x="684441" y="2650777"/>
                  </a:lnTo>
                  <a:lnTo>
                    <a:pt x="693966" y="2650777"/>
                  </a:lnTo>
                  <a:lnTo>
                    <a:pt x="693966" y="2657474"/>
                  </a:lnTo>
                  <a:close/>
                </a:path>
                <a:path w="9865994" h="2657475">
                  <a:moveTo>
                    <a:pt x="674916" y="2657474"/>
                  </a:moveTo>
                  <a:lnTo>
                    <a:pt x="665391" y="2657474"/>
                  </a:lnTo>
                  <a:lnTo>
                    <a:pt x="665391" y="2650777"/>
                  </a:lnTo>
                  <a:lnTo>
                    <a:pt x="674916" y="2650777"/>
                  </a:lnTo>
                  <a:lnTo>
                    <a:pt x="674916" y="2657474"/>
                  </a:lnTo>
                  <a:close/>
                </a:path>
                <a:path w="9865994" h="2657475">
                  <a:moveTo>
                    <a:pt x="655866" y="2657474"/>
                  </a:moveTo>
                  <a:lnTo>
                    <a:pt x="646341" y="2657474"/>
                  </a:lnTo>
                  <a:lnTo>
                    <a:pt x="646341" y="2650777"/>
                  </a:lnTo>
                  <a:lnTo>
                    <a:pt x="655866" y="2650777"/>
                  </a:lnTo>
                  <a:lnTo>
                    <a:pt x="655866" y="2657474"/>
                  </a:lnTo>
                  <a:close/>
                </a:path>
                <a:path w="9865994" h="2657475">
                  <a:moveTo>
                    <a:pt x="636816" y="2657474"/>
                  </a:moveTo>
                  <a:lnTo>
                    <a:pt x="627291" y="2657474"/>
                  </a:lnTo>
                  <a:lnTo>
                    <a:pt x="627291" y="2650777"/>
                  </a:lnTo>
                  <a:lnTo>
                    <a:pt x="636816" y="2650777"/>
                  </a:lnTo>
                  <a:lnTo>
                    <a:pt x="636816" y="2657474"/>
                  </a:lnTo>
                  <a:close/>
                </a:path>
                <a:path w="9865994" h="2657475">
                  <a:moveTo>
                    <a:pt x="617766" y="2657474"/>
                  </a:moveTo>
                  <a:lnTo>
                    <a:pt x="608241" y="2657474"/>
                  </a:lnTo>
                  <a:lnTo>
                    <a:pt x="608241" y="2650777"/>
                  </a:lnTo>
                  <a:lnTo>
                    <a:pt x="617766" y="2650777"/>
                  </a:lnTo>
                  <a:lnTo>
                    <a:pt x="617766" y="2657474"/>
                  </a:lnTo>
                  <a:close/>
                </a:path>
                <a:path w="9865994" h="2657475">
                  <a:moveTo>
                    <a:pt x="598716" y="2657474"/>
                  </a:moveTo>
                  <a:lnTo>
                    <a:pt x="589191" y="2657474"/>
                  </a:lnTo>
                  <a:lnTo>
                    <a:pt x="589191" y="2650777"/>
                  </a:lnTo>
                  <a:lnTo>
                    <a:pt x="598716" y="2650777"/>
                  </a:lnTo>
                  <a:lnTo>
                    <a:pt x="598716" y="2657474"/>
                  </a:lnTo>
                  <a:close/>
                </a:path>
                <a:path w="9865994" h="2657475">
                  <a:moveTo>
                    <a:pt x="579666" y="2657474"/>
                  </a:moveTo>
                  <a:lnTo>
                    <a:pt x="570141" y="2657474"/>
                  </a:lnTo>
                  <a:lnTo>
                    <a:pt x="570141" y="2650777"/>
                  </a:lnTo>
                  <a:lnTo>
                    <a:pt x="579666" y="2650777"/>
                  </a:lnTo>
                  <a:lnTo>
                    <a:pt x="579666" y="2657474"/>
                  </a:lnTo>
                  <a:close/>
                </a:path>
                <a:path w="9865994" h="2657475">
                  <a:moveTo>
                    <a:pt x="560616" y="2657474"/>
                  </a:moveTo>
                  <a:lnTo>
                    <a:pt x="551091" y="2657474"/>
                  </a:lnTo>
                  <a:lnTo>
                    <a:pt x="551091" y="2650777"/>
                  </a:lnTo>
                  <a:lnTo>
                    <a:pt x="560616" y="2650777"/>
                  </a:lnTo>
                  <a:lnTo>
                    <a:pt x="560616" y="2657474"/>
                  </a:lnTo>
                  <a:close/>
                </a:path>
                <a:path w="9865994" h="2657475">
                  <a:moveTo>
                    <a:pt x="541566" y="2657474"/>
                  </a:moveTo>
                  <a:lnTo>
                    <a:pt x="532041" y="2657474"/>
                  </a:lnTo>
                  <a:lnTo>
                    <a:pt x="532041" y="2650777"/>
                  </a:lnTo>
                  <a:lnTo>
                    <a:pt x="541566" y="2650777"/>
                  </a:lnTo>
                  <a:lnTo>
                    <a:pt x="541566" y="2657474"/>
                  </a:lnTo>
                  <a:close/>
                </a:path>
                <a:path w="9865994" h="2657475">
                  <a:moveTo>
                    <a:pt x="522516" y="2657474"/>
                  </a:moveTo>
                  <a:lnTo>
                    <a:pt x="512991" y="2657474"/>
                  </a:lnTo>
                  <a:lnTo>
                    <a:pt x="512991" y="2650777"/>
                  </a:lnTo>
                  <a:lnTo>
                    <a:pt x="522516" y="2650777"/>
                  </a:lnTo>
                  <a:lnTo>
                    <a:pt x="522516" y="2657474"/>
                  </a:lnTo>
                  <a:close/>
                </a:path>
                <a:path w="9865994" h="2657475">
                  <a:moveTo>
                    <a:pt x="503466" y="2657474"/>
                  </a:moveTo>
                  <a:lnTo>
                    <a:pt x="493941" y="2657474"/>
                  </a:lnTo>
                  <a:lnTo>
                    <a:pt x="493941" y="2650777"/>
                  </a:lnTo>
                  <a:lnTo>
                    <a:pt x="503466" y="2650777"/>
                  </a:lnTo>
                  <a:lnTo>
                    <a:pt x="503466" y="2657474"/>
                  </a:lnTo>
                  <a:close/>
                </a:path>
                <a:path w="9865994" h="2657475">
                  <a:moveTo>
                    <a:pt x="484416" y="2657474"/>
                  </a:moveTo>
                  <a:lnTo>
                    <a:pt x="474891" y="2657474"/>
                  </a:lnTo>
                  <a:lnTo>
                    <a:pt x="474891" y="2650777"/>
                  </a:lnTo>
                  <a:lnTo>
                    <a:pt x="484416" y="2650777"/>
                  </a:lnTo>
                  <a:lnTo>
                    <a:pt x="484416" y="2657474"/>
                  </a:lnTo>
                  <a:close/>
                </a:path>
                <a:path w="9865994" h="2657475">
                  <a:moveTo>
                    <a:pt x="465366" y="2657474"/>
                  </a:moveTo>
                  <a:lnTo>
                    <a:pt x="455841" y="2657474"/>
                  </a:lnTo>
                  <a:lnTo>
                    <a:pt x="455841" y="2650777"/>
                  </a:lnTo>
                  <a:lnTo>
                    <a:pt x="465366" y="2650777"/>
                  </a:lnTo>
                  <a:lnTo>
                    <a:pt x="465366" y="2657474"/>
                  </a:lnTo>
                  <a:close/>
                </a:path>
                <a:path w="9865994" h="2657475">
                  <a:moveTo>
                    <a:pt x="446316" y="2657474"/>
                  </a:moveTo>
                  <a:lnTo>
                    <a:pt x="436791" y="2657474"/>
                  </a:lnTo>
                  <a:lnTo>
                    <a:pt x="436791" y="2650777"/>
                  </a:lnTo>
                  <a:lnTo>
                    <a:pt x="446316" y="2650777"/>
                  </a:lnTo>
                  <a:lnTo>
                    <a:pt x="446316" y="2657474"/>
                  </a:lnTo>
                  <a:close/>
                </a:path>
                <a:path w="9865994" h="2657475">
                  <a:moveTo>
                    <a:pt x="427266" y="2657474"/>
                  </a:moveTo>
                  <a:lnTo>
                    <a:pt x="417741" y="2657474"/>
                  </a:lnTo>
                  <a:lnTo>
                    <a:pt x="417741" y="2650777"/>
                  </a:lnTo>
                  <a:lnTo>
                    <a:pt x="427266" y="2650777"/>
                  </a:lnTo>
                  <a:lnTo>
                    <a:pt x="427266" y="2657474"/>
                  </a:lnTo>
                  <a:close/>
                </a:path>
                <a:path w="9865994" h="2657475">
                  <a:moveTo>
                    <a:pt x="408216" y="2657474"/>
                  </a:moveTo>
                  <a:lnTo>
                    <a:pt x="398691" y="2657474"/>
                  </a:lnTo>
                  <a:lnTo>
                    <a:pt x="398691" y="2650777"/>
                  </a:lnTo>
                  <a:lnTo>
                    <a:pt x="408216" y="2650777"/>
                  </a:lnTo>
                  <a:lnTo>
                    <a:pt x="408216" y="2657474"/>
                  </a:lnTo>
                  <a:close/>
                </a:path>
                <a:path w="9865994" h="2657475">
                  <a:moveTo>
                    <a:pt x="389166" y="2657474"/>
                  </a:moveTo>
                  <a:lnTo>
                    <a:pt x="379641" y="2657474"/>
                  </a:lnTo>
                  <a:lnTo>
                    <a:pt x="379641" y="2650777"/>
                  </a:lnTo>
                  <a:lnTo>
                    <a:pt x="389166" y="2650777"/>
                  </a:lnTo>
                  <a:lnTo>
                    <a:pt x="389166" y="2657474"/>
                  </a:lnTo>
                  <a:close/>
                </a:path>
                <a:path w="9865994" h="2657475">
                  <a:moveTo>
                    <a:pt x="370116" y="2657474"/>
                  </a:moveTo>
                  <a:lnTo>
                    <a:pt x="360591" y="2657474"/>
                  </a:lnTo>
                  <a:lnTo>
                    <a:pt x="360591" y="2650777"/>
                  </a:lnTo>
                  <a:lnTo>
                    <a:pt x="370116" y="2650777"/>
                  </a:lnTo>
                  <a:lnTo>
                    <a:pt x="370116" y="2657474"/>
                  </a:lnTo>
                  <a:close/>
                </a:path>
                <a:path w="9865994" h="2657475">
                  <a:moveTo>
                    <a:pt x="351066" y="2657474"/>
                  </a:moveTo>
                  <a:lnTo>
                    <a:pt x="341541" y="2657474"/>
                  </a:lnTo>
                  <a:lnTo>
                    <a:pt x="341541" y="2650777"/>
                  </a:lnTo>
                  <a:lnTo>
                    <a:pt x="351066" y="2650777"/>
                  </a:lnTo>
                  <a:lnTo>
                    <a:pt x="351066" y="2657474"/>
                  </a:lnTo>
                  <a:close/>
                </a:path>
                <a:path w="9865994" h="2657475">
                  <a:moveTo>
                    <a:pt x="332016" y="2657474"/>
                  </a:moveTo>
                  <a:lnTo>
                    <a:pt x="322491" y="2657474"/>
                  </a:lnTo>
                  <a:lnTo>
                    <a:pt x="322491" y="2650777"/>
                  </a:lnTo>
                  <a:lnTo>
                    <a:pt x="332016" y="2650777"/>
                  </a:lnTo>
                  <a:lnTo>
                    <a:pt x="332016" y="2657474"/>
                  </a:lnTo>
                  <a:close/>
                </a:path>
                <a:path w="9865994" h="2657475">
                  <a:moveTo>
                    <a:pt x="312966" y="2657474"/>
                  </a:moveTo>
                  <a:lnTo>
                    <a:pt x="303441" y="2657474"/>
                  </a:lnTo>
                  <a:lnTo>
                    <a:pt x="303441" y="2650777"/>
                  </a:lnTo>
                  <a:lnTo>
                    <a:pt x="312966" y="2650777"/>
                  </a:lnTo>
                  <a:lnTo>
                    <a:pt x="312966" y="2657474"/>
                  </a:lnTo>
                  <a:close/>
                </a:path>
                <a:path w="9865994" h="2657475">
                  <a:moveTo>
                    <a:pt x="293916" y="2657474"/>
                  </a:moveTo>
                  <a:lnTo>
                    <a:pt x="284385" y="2657474"/>
                  </a:lnTo>
                  <a:lnTo>
                    <a:pt x="284402" y="2650773"/>
                  </a:lnTo>
                  <a:lnTo>
                    <a:pt x="293916" y="2650777"/>
                  </a:lnTo>
                  <a:lnTo>
                    <a:pt x="293916" y="2657474"/>
                  </a:lnTo>
                  <a:close/>
                </a:path>
                <a:path w="9865994" h="2657475">
                  <a:moveTo>
                    <a:pt x="274883" y="2657474"/>
                  </a:moveTo>
                  <a:lnTo>
                    <a:pt x="265378" y="2657474"/>
                  </a:lnTo>
                  <a:lnTo>
                    <a:pt x="265911" y="2650063"/>
                  </a:lnTo>
                  <a:lnTo>
                    <a:pt x="268980" y="2650285"/>
                  </a:lnTo>
                  <a:lnTo>
                    <a:pt x="272059" y="2650454"/>
                  </a:lnTo>
                  <a:lnTo>
                    <a:pt x="275148" y="2650573"/>
                  </a:lnTo>
                  <a:lnTo>
                    <a:pt x="274883" y="2657474"/>
                  </a:lnTo>
                  <a:close/>
                </a:path>
                <a:path w="9865994" h="2657475">
                  <a:moveTo>
                    <a:pt x="255853" y="2657474"/>
                  </a:moveTo>
                  <a:lnTo>
                    <a:pt x="249657" y="2657474"/>
                  </a:lnTo>
                  <a:lnTo>
                    <a:pt x="246321" y="2657210"/>
                  </a:lnTo>
                  <a:lnTo>
                    <a:pt x="247588" y="2648127"/>
                  </a:lnTo>
                  <a:lnTo>
                    <a:pt x="250631" y="2648552"/>
                  </a:lnTo>
                  <a:lnTo>
                    <a:pt x="253676" y="2648925"/>
                  </a:lnTo>
                  <a:lnTo>
                    <a:pt x="256723" y="2649247"/>
                  </a:lnTo>
                  <a:lnTo>
                    <a:pt x="255853" y="2657474"/>
                  </a:lnTo>
                  <a:close/>
                </a:path>
                <a:path w="9865994" h="2657475">
                  <a:moveTo>
                    <a:pt x="236929" y="2655844"/>
                  </a:moveTo>
                  <a:lnTo>
                    <a:pt x="227694" y="2653620"/>
                  </a:lnTo>
                  <a:lnTo>
                    <a:pt x="229491" y="2644985"/>
                  </a:lnTo>
                  <a:lnTo>
                    <a:pt x="232491" y="2645610"/>
                  </a:lnTo>
                  <a:lnTo>
                    <a:pt x="235500" y="2646184"/>
                  </a:lnTo>
                  <a:lnTo>
                    <a:pt x="238515" y="2646707"/>
                  </a:lnTo>
                  <a:lnTo>
                    <a:pt x="236929" y="2655844"/>
                  </a:lnTo>
                  <a:close/>
                </a:path>
                <a:path w="9865994" h="2657475">
                  <a:moveTo>
                    <a:pt x="218425" y="2651388"/>
                  </a:moveTo>
                  <a:lnTo>
                    <a:pt x="209167" y="2649158"/>
                  </a:lnTo>
                  <a:lnTo>
                    <a:pt x="211548" y="2640621"/>
                  </a:lnTo>
                  <a:lnTo>
                    <a:pt x="214512" y="2641448"/>
                  </a:lnTo>
                  <a:lnTo>
                    <a:pt x="217488" y="2642225"/>
                  </a:lnTo>
                  <a:lnTo>
                    <a:pt x="220477" y="2642951"/>
                  </a:lnTo>
                  <a:lnTo>
                    <a:pt x="218425" y="2651388"/>
                  </a:lnTo>
                  <a:close/>
                </a:path>
                <a:path w="9865994" h="2657475">
                  <a:moveTo>
                    <a:pt x="199895" y="2646925"/>
                  </a:moveTo>
                  <a:lnTo>
                    <a:pt x="197320" y="2646304"/>
                  </a:lnTo>
                  <a:lnTo>
                    <a:pt x="190946" y="2643664"/>
                  </a:lnTo>
                  <a:lnTo>
                    <a:pt x="193970" y="2635079"/>
                  </a:lnTo>
                  <a:lnTo>
                    <a:pt x="196866" y="2636099"/>
                  </a:lnTo>
                  <a:lnTo>
                    <a:pt x="199779" y="2637072"/>
                  </a:lnTo>
                  <a:lnTo>
                    <a:pt x="202710" y="2637996"/>
                  </a:lnTo>
                  <a:lnTo>
                    <a:pt x="199895" y="2646925"/>
                  </a:lnTo>
                  <a:close/>
                </a:path>
                <a:path w="9865994" h="2657475">
                  <a:moveTo>
                    <a:pt x="182156" y="2640023"/>
                  </a:moveTo>
                  <a:lnTo>
                    <a:pt x="173380" y="2636388"/>
                  </a:lnTo>
                  <a:lnTo>
                    <a:pt x="176816" y="2628384"/>
                  </a:lnTo>
                  <a:lnTo>
                    <a:pt x="179638" y="2629595"/>
                  </a:lnTo>
                  <a:lnTo>
                    <a:pt x="182478" y="2630759"/>
                  </a:lnTo>
                  <a:lnTo>
                    <a:pt x="185337" y="2631874"/>
                  </a:lnTo>
                  <a:lnTo>
                    <a:pt x="182156" y="2640023"/>
                  </a:lnTo>
                  <a:close/>
                </a:path>
                <a:path w="9865994" h="2657475">
                  <a:moveTo>
                    <a:pt x="164596" y="2632750"/>
                  </a:moveTo>
                  <a:lnTo>
                    <a:pt x="156141" y="2629248"/>
                  </a:lnTo>
                  <a:lnTo>
                    <a:pt x="155809" y="2629044"/>
                  </a:lnTo>
                  <a:lnTo>
                    <a:pt x="160142" y="2620559"/>
                  </a:lnTo>
                  <a:lnTo>
                    <a:pt x="162875" y="2621954"/>
                  </a:lnTo>
                  <a:lnTo>
                    <a:pt x="165633" y="2623305"/>
                  </a:lnTo>
                  <a:lnTo>
                    <a:pt x="168415" y="2624611"/>
                  </a:lnTo>
                  <a:lnTo>
                    <a:pt x="164596" y="2632750"/>
                  </a:lnTo>
                  <a:close/>
                </a:path>
                <a:path w="9865994" h="2657475">
                  <a:moveTo>
                    <a:pt x="147668" y="2624064"/>
                  </a:moveTo>
                  <a:lnTo>
                    <a:pt x="139544" y="2619093"/>
                  </a:lnTo>
                  <a:lnTo>
                    <a:pt x="144007" y="2611629"/>
                  </a:lnTo>
                  <a:lnTo>
                    <a:pt x="146647" y="2613208"/>
                  </a:lnTo>
                  <a:lnTo>
                    <a:pt x="149312" y="2614742"/>
                  </a:lnTo>
                  <a:lnTo>
                    <a:pt x="152003" y="2616230"/>
                  </a:lnTo>
                  <a:lnTo>
                    <a:pt x="147668" y="2624064"/>
                  </a:lnTo>
                  <a:close/>
                </a:path>
                <a:path w="9865994" h="2657475">
                  <a:moveTo>
                    <a:pt x="131415" y="2614120"/>
                  </a:moveTo>
                  <a:lnTo>
                    <a:pt x="123303" y="2609157"/>
                  </a:lnTo>
                  <a:lnTo>
                    <a:pt x="128506" y="2601644"/>
                  </a:lnTo>
                  <a:lnTo>
                    <a:pt x="131029" y="2603391"/>
                  </a:lnTo>
                  <a:lnTo>
                    <a:pt x="133580" y="2605095"/>
                  </a:lnTo>
                  <a:lnTo>
                    <a:pt x="136159" y="2606757"/>
                  </a:lnTo>
                  <a:lnTo>
                    <a:pt x="131415" y="2614120"/>
                  </a:lnTo>
                  <a:close/>
                </a:path>
                <a:path w="9865994" h="2657475">
                  <a:moveTo>
                    <a:pt x="115492" y="2603771"/>
                  </a:moveTo>
                  <a:lnTo>
                    <a:pt x="108256" y="2597596"/>
                  </a:lnTo>
                  <a:lnTo>
                    <a:pt x="113756" y="2590686"/>
                  </a:lnTo>
                  <a:lnTo>
                    <a:pt x="116151" y="2592592"/>
                  </a:lnTo>
                  <a:lnTo>
                    <a:pt x="118581" y="2594461"/>
                  </a:lnTo>
                  <a:lnTo>
                    <a:pt x="121047" y="2596293"/>
                  </a:lnTo>
                  <a:lnTo>
                    <a:pt x="115492" y="2603771"/>
                  </a:lnTo>
                  <a:close/>
                </a:path>
                <a:path w="9865994" h="2657475">
                  <a:moveTo>
                    <a:pt x="101020" y="2591421"/>
                  </a:moveTo>
                  <a:lnTo>
                    <a:pt x="93764" y="2585230"/>
                  </a:lnTo>
                  <a:lnTo>
                    <a:pt x="99704" y="2578713"/>
                  </a:lnTo>
                  <a:lnTo>
                    <a:pt x="101981" y="2580788"/>
                  </a:lnTo>
                  <a:lnTo>
                    <a:pt x="104293" y="2582826"/>
                  </a:lnTo>
                  <a:lnTo>
                    <a:pt x="106640" y="2584825"/>
                  </a:lnTo>
                  <a:lnTo>
                    <a:pt x="101020" y="2591421"/>
                  </a:lnTo>
                  <a:close/>
                </a:path>
                <a:path w="9865994" h="2657475">
                  <a:moveTo>
                    <a:pt x="86473" y="2579008"/>
                  </a:moveTo>
                  <a:lnTo>
                    <a:pt x="83694" y="2576637"/>
                  </a:lnTo>
                  <a:lnTo>
                    <a:pt x="79813" y="2572090"/>
                  </a:lnTo>
                  <a:lnTo>
                    <a:pt x="86414" y="2565758"/>
                  </a:lnTo>
                  <a:lnTo>
                    <a:pt x="89074" y="2568503"/>
                  </a:lnTo>
                  <a:lnTo>
                    <a:pt x="93001" y="2572396"/>
                  </a:lnTo>
                  <a:lnTo>
                    <a:pt x="86473" y="2579008"/>
                  </a:lnTo>
                  <a:close/>
                </a:path>
                <a:path w="9865994" h="2657475">
                  <a:moveTo>
                    <a:pt x="73600" y="2564807"/>
                  </a:moveTo>
                  <a:lnTo>
                    <a:pt x="67414" y="2557558"/>
                  </a:lnTo>
                  <a:lnTo>
                    <a:pt x="74062" y="2551986"/>
                  </a:lnTo>
                  <a:lnTo>
                    <a:pt x="76041" y="2554346"/>
                  </a:lnTo>
                  <a:lnTo>
                    <a:pt x="78058" y="2556672"/>
                  </a:lnTo>
                  <a:lnTo>
                    <a:pt x="80114" y="2558966"/>
                  </a:lnTo>
                  <a:lnTo>
                    <a:pt x="73600" y="2564807"/>
                  </a:lnTo>
                  <a:close/>
                </a:path>
                <a:path w="9865994" h="2657475">
                  <a:moveTo>
                    <a:pt x="61241" y="2550324"/>
                  </a:moveTo>
                  <a:lnTo>
                    <a:pt x="55064" y="2543085"/>
                  </a:lnTo>
                  <a:lnTo>
                    <a:pt x="62716" y="2537495"/>
                  </a:lnTo>
                  <a:lnTo>
                    <a:pt x="64521" y="2539966"/>
                  </a:lnTo>
                  <a:lnTo>
                    <a:pt x="66370" y="2542409"/>
                  </a:lnTo>
                  <a:lnTo>
                    <a:pt x="68262" y="2544826"/>
                  </a:lnTo>
                  <a:lnTo>
                    <a:pt x="61241" y="2550324"/>
                  </a:lnTo>
                  <a:close/>
                </a:path>
                <a:path w="9865994" h="2657475">
                  <a:moveTo>
                    <a:pt x="49975" y="2535070"/>
                  </a:moveTo>
                  <a:lnTo>
                    <a:pt x="45006" y="2526947"/>
                  </a:lnTo>
                  <a:lnTo>
                    <a:pt x="52366" y="2522288"/>
                  </a:lnTo>
                  <a:lnTo>
                    <a:pt x="54010" y="2524884"/>
                  </a:lnTo>
                  <a:lnTo>
                    <a:pt x="55697" y="2527454"/>
                  </a:lnTo>
                  <a:lnTo>
                    <a:pt x="57428" y="2529996"/>
                  </a:lnTo>
                  <a:lnTo>
                    <a:pt x="49975" y="2535070"/>
                  </a:lnTo>
                  <a:close/>
                </a:path>
                <a:path w="9865994" h="2657475">
                  <a:moveTo>
                    <a:pt x="40035" y="2518821"/>
                  </a:moveTo>
                  <a:lnTo>
                    <a:pt x="35063" y="2510695"/>
                  </a:lnTo>
                  <a:lnTo>
                    <a:pt x="43023" y="2506372"/>
                  </a:lnTo>
                  <a:lnTo>
                    <a:pt x="44490" y="2509075"/>
                  </a:lnTo>
                  <a:lnTo>
                    <a:pt x="46002" y="2511752"/>
                  </a:lnTo>
                  <a:lnTo>
                    <a:pt x="47559" y="2514404"/>
                  </a:lnTo>
                  <a:lnTo>
                    <a:pt x="40035" y="2518821"/>
                  </a:lnTo>
                  <a:close/>
                </a:path>
                <a:path w="9865994" h="2657475">
                  <a:moveTo>
                    <a:pt x="30347" y="2502412"/>
                  </a:moveTo>
                  <a:lnTo>
                    <a:pt x="26700" y="2493607"/>
                  </a:lnTo>
                  <a:lnTo>
                    <a:pt x="34775" y="2489896"/>
                  </a:lnTo>
                  <a:lnTo>
                    <a:pt x="36059" y="2492689"/>
                  </a:lnTo>
                  <a:lnTo>
                    <a:pt x="37387" y="2495457"/>
                  </a:lnTo>
                  <a:lnTo>
                    <a:pt x="38761" y="2498201"/>
                  </a:lnTo>
                  <a:lnTo>
                    <a:pt x="30347" y="2502412"/>
                  </a:lnTo>
                  <a:close/>
                </a:path>
                <a:path w="9865994" h="2657475">
                  <a:moveTo>
                    <a:pt x="23063" y="2484827"/>
                  </a:moveTo>
                  <a:lnTo>
                    <a:pt x="19428" y="2476051"/>
                  </a:lnTo>
                  <a:lnTo>
                    <a:pt x="27648" y="2472918"/>
                  </a:lnTo>
                  <a:lnTo>
                    <a:pt x="28847" y="2476051"/>
                  </a:lnTo>
                  <a:lnTo>
                    <a:pt x="29881" y="2478634"/>
                  </a:lnTo>
                  <a:lnTo>
                    <a:pt x="31070" y="2481466"/>
                  </a:lnTo>
                  <a:lnTo>
                    <a:pt x="23063" y="2484827"/>
                  </a:lnTo>
                  <a:close/>
                </a:path>
                <a:path w="9865994" h="2657475">
                  <a:moveTo>
                    <a:pt x="15784" y="2467255"/>
                  </a:moveTo>
                  <a:lnTo>
                    <a:pt x="14026" y="2463011"/>
                  </a:lnTo>
                  <a:lnTo>
                    <a:pt x="12866" y="2458191"/>
                  </a:lnTo>
                  <a:lnTo>
                    <a:pt x="21665" y="2455494"/>
                  </a:lnTo>
                  <a:lnTo>
                    <a:pt x="22566" y="2458433"/>
                  </a:lnTo>
                  <a:lnTo>
                    <a:pt x="23515" y="2461355"/>
                  </a:lnTo>
                  <a:lnTo>
                    <a:pt x="24512" y="2464257"/>
                  </a:lnTo>
                  <a:lnTo>
                    <a:pt x="15784" y="2467255"/>
                  </a:lnTo>
                  <a:close/>
                </a:path>
                <a:path w="9865994" h="2657475">
                  <a:moveTo>
                    <a:pt x="10634" y="2448925"/>
                  </a:moveTo>
                  <a:lnTo>
                    <a:pt x="8404" y="2439666"/>
                  </a:lnTo>
                  <a:lnTo>
                    <a:pt x="16851" y="2437683"/>
                  </a:lnTo>
                  <a:lnTo>
                    <a:pt x="17554" y="2440679"/>
                  </a:lnTo>
                  <a:lnTo>
                    <a:pt x="18308" y="2443663"/>
                  </a:lnTo>
                  <a:lnTo>
                    <a:pt x="19111" y="2446633"/>
                  </a:lnTo>
                  <a:lnTo>
                    <a:pt x="10634" y="2448925"/>
                  </a:lnTo>
                  <a:close/>
                </a:path>
                <a:path w="9865994" h="2657475">
                  <a:moveTo>
                    <a:pt x="6170" y="2430392"/>
                  </a:moveTo>
                  <a:lnTo>
                    <a:pt x="3948" y="2421167"/>
                  </a:lnTo>
                  <a:lnTo>
                    <a:pt x="13243" y="2419629"/>
                  </a:lnTo>
                  <a:lnTo>
                    <a:pt x="13742" y="2422646"/>
                  </a:lnTo>
                  <a:lnTo>
                    <a:pt x="14290" y="2425653"/>
                  </a:lnTo>
                  <a:lnTo>
                    <a:pt x="14889" y="2428651"/>
                  </a:lnTo>
                  <a:lnTo>
                    <a:pt x="6170" y="2430392"/>
                  </a:lnTo>
                  <a:close/>
                </a:path>
                <a:path w="9865994" h="2657475">
                  <a:moveTo>
                    <a:pt x="2939" y="2411717"/>
                  </a:moveTo>
                  <a:lnTo>
                    <a:pt x="2189" y="2402238"/>
                  </a:lnTo>
                  <a:lnTo>
                    <a:pt x="10847" y="2401393"/>
                  </a:lnTo>
                  <a:lnTo>
                    <a:pt x="11146" y="2404448"/>
                  </a:lnTo>
                  <a:lnTo>
                    <a:pt x="11495" y="2407497"/>
                  </a:lnTo>
                  <a:lnTo>
                    <a:pt x="11894" y="2410541"/>
                  </a:lnTo>
                  <a:lnTo>
                    <a:pt x="2939" y="2411717"/>
                  </a:lnTo>
                  <a:close/>
                </a:path>
                <a:path w="9865994" h="2657475">
                  <a:moveTo>
                    <a:pt x="1437" y="2392746"/>
                  </a:moveTo>
                  <a:lnTo>
                    <a:pt x="683" y="2383219"/>
                  </a:lnTo>
                  <a:lnTo>
                    <a:pt x="9669" y="2382946"/>
                  </a:lnTo>
                  <a:lnTo>
                    <a:pt x="9762" y="2386031"/>
                  </a:lnTo>
                  <a:lnTo>
                    <a:pt x="9908" y="2389113"/>
                  </a:lnTo>
                  <a:lnTo>
                    <a:pt x="10105" y="2392192"/>
                  </a:lnTo>
                  <a:lnTo>
                    <a:pt x="1437" y="2392746"/>
                  </a:lnTo>
                  <a:close/>
                </a:path>
                <a:path w="9865994" h="2657475">
                  <a:moveTo>
                    <a:pt x="9541" y="2373639"/>
                  </a:moveTo>
                  <a:lnTo>
                    <a:pt x="0" y="2373639"/>
                  </a:lnTo>
                  <a:lnTo>
                    <a:pt x="0" y="2364114"/>
                  </a:lnTo>
                  <a:lnTo>
                    <a:pt x="9541" y="2364114"/>
                  </a:lnTo>
                  <a:lnTo>
                    <a:pt x="9541" y="2373639"/>
                  </a:lnTo>
                  <a:close/>
                </a:path>
                <a:path w="9865994" h="2657475">
                  <a:moveTo>
                    <a:pt x="9541" y="2354589"/>
                  </a:moveTo>
                  <a:lnTo>
                    <a:pt x="0" y="2354589"/>
                  </a:lnTo>
                  <a:lnTo>
                    <a:pt x="0" y="2345064"/>
                  </a:lnTo>
                  <a:lnTo>
                    <a:pt x="9541" y="2345064"/>
                  </a:lnTo>
                  <a:lnTo>
                    <a:pt x="9541" y="2354589"/>
                  </a:lnTo>
                  <a:close/>
                </a:path>
                <a:path w="9865994" h="2657475">
                  <a:moveTo>
                    <a:pt x="9541" y="2335539"/>
                  </a:moveTo>
                  <a:lnTo>
                    <a:pt x="0" y="2335539"/>
                  </a:lnTo>
                  <a:lnTo>
                    <a:pt x="0" y="2326014"/>
                  </a:lnTo>
                  <a:lnTo>
                    <a:pt x="9541" y="2326014"/>
                  </a:lnTo>
                  <a:lnTo>
                    <a:pt x="9541" y="2335539"/>
                  </a:lnTo>
                  <a:close/>
                </a:path>
                <a:path w="9865994" h="2657475">
                  <a:moveTo>
                    <a:pt x="9541" y="2316489"/>
                  </a:moveTo>
                  <a:lnTo>
                    <a:pt x="0" y="2316489"/>
                  </a:lnTo>
                  <a:lnTo>
                    <a:pt x="0" y="2306964"/>
                  </a:lnTo>
                  <a:lnTo>
                    <a:pt x="9541" y="2306964"/>
                  </a:lnTo>
                  <a:lnTo>
                    <a:pt x="9541" y="2316489"/>
                  </a:lnTo>
                  <a:close/>
                </a:path>
                <a:path w="9865994" h="2657475">
                  <a:moveTo>
                    <a:pt x="9541" y="2297439"/>
                  </a:moveTo>
                  <a:lnTo>
                    <a:pt x="0" y="2297439"/>
                  </a:lnTo>
                  <a:lnTo>
                    <a:pt x="0" y="2287914"/>
                  </a:lnTo>
                  <a:lnTo>
                    <a:pt x="9541" y="2287914"/>
                  </a:lnTo>
                  <a:lnTo>
                    <a:pt x="9541" y="2297439"/>
                  </a:lnTo>
                  <a:close/>
                </a:path>
                <a:path w="9865994" h="2657475">
                  <a:moveTo>
                    <a:pt x="9541" y="2278389"/>
                  </a:moveTo>
                  <a:lnTo>
                    <a:pt x="0" y="2278389"/>
                  </a:lnTo>
                  <a:lnTo>
                    <a:pt x="0" y="2268864"/>
                  </a:lnTo>
                  <a:lnTo>
                    <a:pt x="9541" y="2268864"/>
                  </a:lnTo>
                  <a:lnTo>
                    <a:pt x="9541" y="2278389"/>
                  </a:lnTo>
                  <a:close/>
                </a:path>
                <a:path w="9865994" h="2657475">
                  <a:moveTo>
                    <a:pt x="9541" y="2259339"/>
                  </a:moveTo>
                  <a:lnTo>
                    <a:pt x="0" y="2259339"/>
                  </a:lnTo>
                  <a:lnTo>
                    <a:pt x="0" y="2249814"/>
                  </a:lnTo>
                  <a:lnTo>
                    <a:pt x="9541" y="2249814"/>
                  </a:lnTo>
                  <a:lnTo>
                    <a:pt x="9541" y="2259339"/>
                  </a:lnTo>
                  <a:close/>
                </a:path>
                <a:path w="9865994" h="2657475">
                  <a:moveTo>
                    <a:pt x="9541" y="2240289"/>
                  </a:moveTo>
                  <a:lnTo>
                    <a:pt x="0" y="2240289"/>
                  </a:lnTo>
                  <a:lnTo>
                    <a:pt x="0" y="2230764"/>
                  </a:lnTo>
                  <a:lnTo>
                    <a:pt x="9541" y="2230764"/>
                  </a:lnTo>
                  <a:lnTo>
                    <a:pt x="9541" y="2240289"/>
                  </a:lnTo>
                  <a:close/>
                </a:path>
                <a:path w="9865994" h="2657475">
                  <a:moveTo>
                    <a:pt x="9541" y="2221239"/>
                  </a:moveTo>
                  <a:lnTo>
                    <a:pt x="0" y="2221239"/>
                  </a:lnTo>
                  <a:lnTo>
                    <a:pt x="0" y="2211714"/>
                  </a:lnTo>
                  <a:lnTo>
                    <a:pt x="9541" y="2211714"/>
                  </a:lnTo>
                  <a:lnTo>
                    <a:pt x="9541" y="2221239"/>
                  </a:lnTo>
                  <a:close/>
                </a:path>
                <a:path w="9865994" h="2657475">
                  <a:moveTo>
                    <a:pt x="9541" y="2202189"/>
                  </a:moveTo>
                  <a:lnTo>
                    <a:pt x="0" y="2202189"/>
                  </a:lnTo>
                  <a:lnTo>
                    <a:pt x="0" y="2192664"/>
                  </a:lnTo>
                  <a:lnTo>
                    <a:pt x="9541" y="2192664"/>
                  </a:lnTo>
                  <a:lnTo>
                    <a:pt x="9541" y="2202189"/>
                  </a:lnTo>
                  <a:close/>
                </a:path>
                <a:path w="9865994" h="2657475">
                  <a:moveTo>
                    <a:pt x="9541" y="2183139"/>
                  </a:moveTo>
                  <a:lnTo>
                    <a:pt x="0" y="2183139"/>
                  </a:lnTo>
                  <a:lnTo>
                    <a:pt x="0" y="2173614"/>
                  </a:lnTo>
                  <a:lnTo>
                    <a:pt x="9541" y="2173614"/>
                  </a:lnTo>
                  <a:lnTo>
                    <a:pt x="9541" y="2183139"/>
                  </a:lnTo>
                  <a:close/>
                </a:path>
                <a:path w="9865994" h="2657475">
                  <a:moveTo>
                    <a:pt x="9541" y="2164089"/>
                  </a:moveTo>
                  <a:lnTo>
                    <a:pt x="0" y="2164089"/>
                  </a:lnTo>
                  <a:lnTo>
                    <a:pt x="0" y="2154564"/>
                  </a:lnTo>
                  <a:lnTo>
                    <a:pt x="9541" y="2154564"/>
                  </a:lnTo>
                  <a:lnTo>
                    <a:pt x="9541" y="2164089"/>
                  </a:lnTo>
                  <a:close/>
                </a:path>
                <a:path w="9865994" h="2657475">
                  <a:moveTo>
                    <a:pt x="9541" y="2145039"/>
                  </a:moveTo>
                  <a:lnTo>
                    <a:pt x="0" y="2145039"/>
                  </a:lnTo>
                  <a:lnTo>
                    <a:pt x="0" y="2135514"/>
                  </a:lnTo>
                  <a:lnTo>
                    <a:pt x="9541" y="2135514"/>
                  </a:lnTo>
                  <a:lnTo>
                    <a:pt x="9541" y="2145039"/>
                  </a:lnTo>
                  <a:close/>
                </a:path>
                <a:path w="9865994" h="2657475">
                  <a:moveTo>
                    <a:pt x="9541" y="2125989"/>
                  </a:moveTo>
                  <a:lnTo>
                    <a:pt x="0" y="2125989"/>
                  </a:lnTo>
                  <a:lnTo>
                    <a:pt x="0" y="2116464"/>
                  </a:lnTo>
                  <a:lnTo>
                    <a:pt x="9541" y="2116464"/>
                  </a:lnTo>
                  <a:lnTo>
                    <a:pt x="9541" y="2125989"/>
                  </a:lnTo>
                  <a:close/>
                </a:path>
                <a:path w="9865994" h="2657475">
                  <a:moveTo>
                    <a:pt x="9541" y="2106939"/>
                  </a:moveTo>
                  <a:lnTo>
                    <a:pt x="0" y="2106939"/>
                  </a:lnTo>
                  <a:lnTo>
                    <a:pt x="0" y="2097414"/>
                  </a:lnTo>
                  <a:lnTo>
                    <a:pt x="9541" y="2097414"/>
                  </a:lnTo>
                  <a:lnTo>
                    <a:pt x="9541" y="2106939"/>
                  </a:lnTo>
                  <a:close/>
                </a:path>
                <a:path w="9865994" h="2657475">
                  <a:moveTo>
                    <a:pt x="9541" y="2087889"/>
                  </a:moveTo>
                  <a:lnTo>
                    <a:pt x="0" y="2087889"/>
                  </a:lnTo>
                  <a:lnTo>
                    <a:pt x="0" y="2078364"/>
                  </a:lnTo>
                  <a:lnTo>
                    <a:pt x="9541" y="2078364"/>
                  </a:lnTo>
                  <a:lnTo>
                    <a:pt x="9541" y="2087889"/>
                  </a:lnTo>
                  <a:close/>
                </a:path>
                <a:path w="9865994" h="2657475">
                  <a:moveTo>
                    <a:pt x="9541" y="2068839"/>
                  </a:moveTo>
                  <a:lnTo>
                    <a:pt x="0" y="2068839"/>
                  </a:lnTo>
                  <a:lnTo>
                    <a:pt x="0" y="2059314"/>
                  </a:lnTo>
                  <a:lnTo>
                    <a:pt x="9541" y="2059314"/>
                  </a:lnTo>
                  <a:lnTo>
                    <a:pt x="9541" y="2068839"/>
                  </a:lnTo>
                  <a:close/>
                </a:path>
                <a:path w="9865994" h="2657475">
                  <a:moveTo>
                    <a:pt x="9541" y="2049789"/>
                  </a:moveTo>
                  <a:lnTo>
                    <a:pt x="0" y="2049789"/>
                  </a:lnTo>
                  <a:lnTo>
                    <a:pt x="0" y="2040264"/>
                  </a:lnTo>
                  <a:lnTo>
                    <a:pt x="9541" y="2040264"/>
                  </a:lnTo>
                  <a:lnTo>
                    <a:pt x="9541" y="2049789"/>
                  </a:lnTo>
                  <a:close/>
                </a:path>
                <a:path w="9865994" h="2657475">
                  <a:moveTo>
                    <a:pt x="9541" y="2030739"/>
                  </a:moveTo>
                  <a:lnTo>
                    <a:pt x="0" y="2030739"/>
                  </a:lnTo>
                  <a:lnTo>
                    <a:pt x="0" y="2021214"/>
                  </a:lnTo>
                  <a:lnTo>
                    <a:pt x="9541" y="2021214"/>
                  </a:lnTo>
                  <a:lnTo>
                    <a:pt x="9541" y="2030739"/>
                  </a:lnTo>
                  <a:close/>
                </a:path>
                <a:path w="9865994" h="2657475">
                  <a:moveTo>
                    <a:pt x="9541" y="2011689"/>
                  </a:moveTo>
                  <a:lnTo>
                    <a:pt x="0" y="2011689"/>
                  </a:lnTo>
                  <a:lnTo>
                    <a:pt x="0" y="2002164"/>
                  </a:lnTo>
                  <a:lnTo>
                    <a:pt x="9541" y="2002164"/>
                  </a:lnTo>
                  <a:lnTo>
                    <a:pt x="9541" y="2011689"/>
                  </a:lnTo>
                  <a:close/>
                </a:path>
                <a:path w="9865994" h="2657475">
                  <a:moveTo>
                    <a:pt x="9541" y="1992639"/>
                  </a:moveTo>
                  <a:lnTo>
                    <a:pt x="0" y="1992639"/>
                  </a:lnTo>
                  <a:lnTo>
                    <a:pt x="0" y="1983114"/>
                  </a:lnTo>
                  <a:lnTo>
                    <a:pt x="9541" y="1983114"/>
                  </a:lnTo>
                  <a:lnTo>
                    <a:pt x="9541" y="1992639"/>
                  </a:lnTo>
                  <a:close/>
                </a:path>
                <a:path w="9865994" h="2657475">
                  <a:moveTo>
                    <a:pt x="9541" y="1973589"/>
                  </a:moveTo>
                  <a:lnTo>
                    <a:pt x="0" y="1973589"/>
                  </a:lnTo>
                  <a:lnTo>
                    <a:pt x="0" y="1964064"/>
                  </a:lnTo>
                  <a:lnTo>
                    <a:pt x="9541" y="1964064"/>
                  </a:lnTo>
                  <a:lnTo>
                    <a:pt x="9541" y="1973589"/>
                  </a:lnTo>
                  <a:close/>
                </a:path>
                <a:path w="9865994" h="2657475">
                  <a:moveTo>
                    <a:pt x="9541" y="1954539"/>
                  </a:moveTo>
                  <a:lnTo>
                    <a:pt x="0" y="1954539"/>
                  </a:lnTo>
                  <a:lnTo>
                    <a:pt x="0" y="1945014"/>
                  </a:lnTo>
                  <a:lnTo>
                    <a:pt x="9541" y="1945014"/>
                  </a:lnTo>
                  <a:lnTo>
                    <a:pt x="9541" y="1954539"/>
                  </a:lnTo>
                  <a:close/>
                </a:path>
                <a:path w="9865994" h="2657475">
                  <a:moveTo>
                    <a:pt x="9541" y="1935489"/>
                  </a:moveTo>
                  <a:lnTo>
                    <a:pt x="0" y="1935489"/>
                  </a:lnTo>
                  <a:lnTo>
                    <a:pt x="0" y="1925964"/>
                  </a:lnTo>
                  <a:lnTo>
                    <a:pt x="9541" y="1925964"/>
                  </a:lnTo>
                  <a:lnTo>
                    <a:pt x="9541" y="1935489"/>
                  </a:lnTo>
                  <a:close/>
                </a:path>
                <a:path w="9865994" h="2657475">
                  <a:moveTo>
                    <a:pt x="9541" y="1916439"/>
                  </a:moveTo>
                  <a:lnTo>
                    <a:pt x="0" y="1916439"/>
                  </a:lnTo>
                  <a:lnTo>
                    <a:pt x="0" y="1906914"/>
                  </a:lnTo>
                  <a:lnTo>
                    <a:pt x="9541" y="1906914"/>
                  </a:lnTo>
                  <a:lnTo>
                    <a:pt x="9541" y="1916439"/>
                  </a:lnTo>
                  <a:close/>
                </a:path>
                <a:path w="9865994" h="2657475">
                  <a:moveTo>
                    <a:pt x="9541" y="1897389"/>
                  </a:moveTo>
                  <a:lnTo>
                    <a:pt x="0" y="1897389"/>
                  </a:lnTo>
                  <a:lnTo>
                    <a:pt x="0" y="1887864"/>
                  </a:lnTo>
                  <a:lnTo>
                    <a:pt x="9541" y="1887864"/>
                  </a:lnTo>
                  <a:lnTo>
                    <a:pt x="9541" y="1897389"/>
                  </a:lnTo>
                  <a:close/>
                </a:path>
                <a:path w="9865994" h="2657475">
                  <a:moveTo>
                    <a:pt x="9541" y="1878339"/>
                  </a:moveTo>
                  <a:lnTo>
                    <a:pt x="0" y="1878339"/>
                  </a:lnTo>
                  <a:lnTo>
                    <a:pt x="0" y="1868814"/>
                  </a:lnTo>
                  <a:lnTo>
                    <a:pt x="9541" y="1868814"/>
                  </a:lnTo>
                  <a:lnTo>
                    <a:pt x="9541" y="1878339"/>
                  </a:lnTo>
                  <a:close/>
                </a:path>
                <a:path w="9865994" h="2657475">
                  <a:moveTo>
                    <a:pt x="9541" y="1859289"/>
                  </a:moveTo>
                  <a:lnTo>
                    <a:pt x="0" y="1859289"/>
                  </a:lnTo>
                  <a:lnTo>
                    <a:pt x="0" y="1849764"/>
                  </a:lnTo>
                  <a:lnTo>
                    <a:pt x="9541" y="1849764"/>
                  </a:lnTo>
                  <a:lnTo>
                    <a:pt x="9541" y="1859289"/>
                  </a:lnTo>
                  <a:close/>
                </a:path>
                <a:path w="9865994" h="2657475">
                  <a:moveTo>
                    <a:pt x="9541" y="1840239"/>
                  </a:moveTo>
                  <a:lnTo>
                    <a:pt x="0" y="1840239"/>
                  </a:lnTo>
                  <a:lnTo>
                    <a:pt x="0" y="1830714"/>
                  </a:lnTo>
                  <a:lnTo>
                    <a:pt x="9541" y="1830714"/>
                  </a:lnTo>
                  <a:lnTo>
                    <a:pt x="9541" y="1840239"/>
                  </a:lnTo>
                  <a:close/>
                </a:path>
                <a:path w="9865994" h="2657475">
                  <a:moveTo>
                    <a:pt x="9541" y="1821189"/>
                  </a:moveTo>
                  <a:lnTo>
                    <a:pt x="0" y="1821189"/>
                  </a:lnTo>
                  <a:lnTo>
                    <a:pt x="0" y="1811664"/>
                  </a:lnTo>
                  <a:lnTo>
                    <a:pt x="9541" y="1811664"/>
                  </a:lnTo>
                  <a:lnTo>
                    <a:pt x="9541" y="1821189"/>
                  </a:lnTo>
                  <a:close/>
                </a:path>
                <a:path w="9865994" h="2657475">
                  <a:moveTo>
                    <a:pt x="9541" y="1802139"/>
                  </a:moveTo>
                  <a:lnTo>
                    <a:pt x="0" y="1802139"/>
                  </a:lnTo>
                  <a:lnTo>
                    <a:pt x="0" y="1792614"/>
                  </a:lnTo>
                  <a:lnTo>
                    <a:pt x="9541" y="1792614"/>
                  </a:lnTo>
                  <a:lnTo>
                    <a:pt x="9541" y="1802139"/>
                  </a:lnTo>
                  <a:close/>
                </a:path>
                <a:path w="9865994" h="2657475">
                  <a:moveTo>
                    <a:pt x="9541" y="1783089"/>
                  </a:moveTo>
                  <a:lnTo>
                    <a:pt x="0" y="1783089"/>
                  </a:lnTo>
                  <a:lnTo>
                    <a:pt x="0" y="1773564"/>
                  </a:lnTo>
                  <a:lnTo>
                    <a:pt x="9541" y="1773564"/>
                  </a:lnTo>
                  <a:lnTo>
                    <a:pt x="9541" y="1783089"/>
                  </a:lnTo>
                  <a:close/>
                </a:path>
                <a:path w="9865994" h="2657475">
                  <a:moveTo>
                    <a:pt x="9541" y="1764039"/>
                  </a:moveTo>
                  <a:lnTo>
                    <a:pt x="0" y="1764039"/>
                  </a:lnTo>
                  <a:lnTo>
                    <a:pt x="0" y="1754514"/>
                  </a:lnTo>
                  <a:lnTo>
                    <a:pt x="9541" y="1754514"/>
                  </a:lnTo>
                  <a:lnTo>
                    <a:pt x="9541" y="1764039"/>
                  </a:lnTo>
                  <a:close/>
                </a:path>
                <a:path w="9865994" h="2657475">
                  <a:moveTo>
                    <a:pt x="9541" y="1744989"/>
                  </a:moveTo>
                  <a:lnTo>
                    <a:pt x="0" y="1744989"/>
                  </a:lnTo>
                  <a:lnTo>
                    <a:pt x="0" y="1735464"/>
                  </a:lnTo>
                  <a:lnTo>
                    <a:pt x="9541" y="1735464"/>
                  </a:lnTo>
                  <a:lnTo>
                    <a:pt x="9541" y="1744989"/>
                  </a:lnTo>
                  <a:close/>
                </a:path>
                <a:path w="9865994" h="2657475">
                  <a:moveTo>
                    <a:pt x="9541" y="1725939"/>
                  </a:moveTo>
                  <a:lnTo>
                    <a:pt x="0" y="1725939"/>
                  </a:lnTo>
                  <a:lnTo>
                    <a:pt x="0" y="1716414"/>
                  </a:lnTo>
                  <a:lnTo>
                    <a:pt x="9541" y="1716414"/>
                  </a:lnTo>
                  <a:lnTo>
                    <a:pt x="9541" y="1725939"/>
                  </a:lnTo>
                  <a:close/>
                </a:path>
                <a:path w="9865994" h="2657475">
                  <a:moveTo>
                    <a:pt x="9541" y="1706889"/>
                  </a:moveTo>
                  <a:lnTo>
                    <a:pt x="0" y="1706889"/>
                  </a:lnTo>
                  <a:lnTo>
                    <a:pt x="0" y="1697364"/>
                  </a:lnTo>
                  <a:lnTo>
                    <a:pt x="9541" y="1697364"/>
                  </a:lnTo>
                  <a:lnTo>
                    <a:pt x="9541" y="1706889"/>
                  </a:lnTo>
                  <a:close/>
                </a:path>
                <a:path w="9865994" h="2657475">
                  <a:moveTo>
                    <a:pt x="9541" y="1687839"/>
                  </a:moveTo>
                  <a:lnTo>
                    <a:pt x="0" y="1687839"/>
                  </a:lnTo>
                  <a:lnTo>
                    <a:pt x="0" y="1678314"/>
                  </a:lnTo>
                  <a:lnTo>
                    <a:pt x="9541" y="1678314"/>
                  </a:lnTo>
                  <a:lnTo>
                    <a:pt x="9541" y="1687839"/>
                  </a:lnTo>
                  <a:close/>
                </a:path>
                <a:path w="9865994" h="2657475">
                  <a:moveTo>
                    <a:pt x="9541" y="1668789"/>
                  </a:moveTo>
                  <a:lnTo>
                    <a:pt x="0" y="1668789"/>
                  </a:lnTo>
                  <a:lnTo>
                    <a:pt x="0" y="1659264"/>
                  </a:lnTo>
                  <a:lnTo>
                    <a:pt x="9541" y="1659264"/>
                  </a:lnTo>
                  <a:lnTo>
                    <a:pt x="9541" y="1668789"/>
                  </a:lnTo>
                  <a:close/>
                </a:path>
                <a:path w="9865994" h="2657475">
                  <a:moveTo>
                    <a:pt x="9541" y="1649739"/>
                  </a:moveTo>
                  <a:lnTo>
                    <a:pt x="0" y="1649739"/>
                  </a:lnTo>
                  <a:lnTo>
                    <a:pt x="0" y="1640214"/>
                  </a:lnTo>
                  <a:lnTo>
                    <a:pt x="9541" y="1640214"/>
                  </a:lnTo>
                  <a:lnTo>
                    <a:pt x="9541" y="1649739"/>
                  </a:lnTo>
                  <a:close/>
                </a:path>
                <a:path w="9865994" h="2657475">
                  <a:moveTo>
                    <a:pt x="9541" y="1630689"/>
                  </a:moveTo>
                  <a:lnTo>
                    <a:pt x="0" y="1630689"/>
                  </a:lnTo>
                  <a:lnTo>
                    <a:pt x="0" y="1621164"/>
                  </a:lnTo>
                  <a:lnTo>
                    <a:pt x="9541" y="1621164"/>
                  </a:lnTo>
                  <a:lnTo>
                    <a:pt x="9541" y="1630689"/>
                  </a:lnTo>
                  <a:close/>
                </a:path>
                <a:path w="9865994" h="2657475">
                  <a:moveTo>
                    <a:pt x="9541" y="1611639"/>
                  </a:moveTo>
                  <a:lnTo>
                    <a:pt x="0" y="1611639"/>
                  </a:lnTo>
                  <a:lnTo>
                    <a:pt x="0" y="1602114"/>
                  </a:lnTo>
                  <a:lnTo>
                    <a:pt x="9541" y="1602114"/>
                  </a:lnTo>
                  <a:lnTo>
                    <a:pt x="9541" y="1611639"/>
                  </a:lnTo>
                  <a:close/>
                </a:path>
                <a:path w="9865994" h="2657475">
                  <a:moveTo>
                    <a:pt x="9541" y="1592589"/>
                  </a:moveTo>
                  <a:lnTo>
                    <a:pt x="0" y="1592589"/>
                  </a:lnTo>
                  <a:lnTo>
                    <a:pt x="0" y="1583064"/>
                  </a:lnTo>
                  <a:lnTo>
                    <a:pt x="9541" y="1583064"/>
                  </a:lnTo>
                  <a:lnTo>
                    <a:pt x="9541" y="1592589"/>
                  </a:lnTo>
                  <a:close/>
                </a:path>
                <a:path w="9865994" h="2657475">
                  <a:moveTo>
                    <a:pt x="9541" y="1573539"/>
                  </a:moveTo>
                  <a:lnTo>
                    <a:pt x="0" y="1573539"/>
                  </a:lnTo>
                  <a:lnTo>
                    <a:pt x="0" y="1564014"/>
                  </a:lnTo>
                  <a:lnTo>
                    <a:pt x="9541" y="1564014"/>
                  </a:lnTo>
                  <a:lnTo>
                    <a:pt x="9541" y="1573539"/>
                  </a:lnTo>
                  <a:close/>
                </a:path>
                <a:path w="9865994" h="2657475">
                  <a:moveTo>
                    <a:pt x="9541" y="1554489"/>
                  </a:moveTo>
                  <a:lnTo>
                    <a:pt x="0" y="1554489"/>
                  </a:lnTo>
                  <a:lnTo>
                    <a:pt x="0" y="1544964"/>
                  </a:lnTo>
                  <a:lnTo>
                    <a:pt x="9541" y="1544964"/>
                  </a:lnTo>
                  <a:lnTo>
                    <a:pt x="9541" y="1554489"/>
                  </a:lnTo>
                  <a:close/>
                </a:path>
                <a:path w="9865994" h="2657475">
                  <a:moveTo>
                    <a:pt x="9541" y="1535439"/>
                  </a:moveTo>
                  <a:lnTo>
                    <a:pt x="0" y="1535439"/>
                  </a:lnTo>
                  <a:lnTo>
                    <a:pt x="0" y="1525914"/>
                  </a:lnTo>
                  <a:lnTo>
                    <a:pt x="9541" y="1525914"/>
                  </a:lnTo>
                  <a:lnTo>
                    <a:pt x="9541" y="1535439"/>
                  </a:lnTo>
                  <a:close/>
                </a:path>
                <a:path w="9865994" h="2657475">
                  <a:moveTo>
                    <a:pt x="9541" y="1516389"/>
                  </a:moveTo>
                  <a:lnTo>
                    <a:pt x="0" y="1516389"/>
                  </a:lnTo>
                  <a:lnTo>
                    <a:pt x="0" y="1506864"/>
                  </a:lnTo>
                  <a:lnTo>
                    <a:pt x="9541" y="1506864"/>
                  </a:lnTo>
                  <a:lnTo>
                    <a:pt x="9541" y="1516389"/>
                  </a:lnTo>
                  <a:close/>
                </a:path>
                <a:path w="9865994" h="2657475">
                  <a:moveTo>
                    <a:pt x="9541" y="1497339"/>
                  </a:moveTo>
                  <a:lnTo>
                    <a:pt x="0" y="1497339"/>
                  </a:lnTo>
                  <a:lnTo>
                    <a:pt x="0" y="1487814"/>
                  </a:lnTo>
                  <a:lnTo>
                    <a:pt x="9541" y="1487814"/>
                  </a:lnTo>
                  <a:lnTo>
                    <a:pt x="9541" y="1497339"/>
                  </a:lnTo>
                  <a:close/>
                </a:path>
                <a:path w="9865994" h="2657475">
                  <a:moveTo>
                    <a:pt x="9541" y="1478289"/>
                  </a:moveTo>
                  <a:lnTo>
                    <a:pt x="0" y="1478289"/>
                  </a:lnTo>
                  <a:lnTo>
                    <a:pt x="0" y="1468764"/>
                  </a:lnTo>
                  <a:lnTo>
                    <a:pt x="9541" y="1468764"/>
                  </a:lnTo>
                  <a:lnTo>
                    <a:pt x="9541" y="1478289"/>
                  </a:lnTo>
                  <a:close/>
                </a:path>
                <a:path w="9865994" h="2657475">
                  <a:moveTo>
                    <a:pt x="9541" y="1459239"/>
                  </a:moveTo>
                  <a:lnTo>
                    <a:pt x="0" y="1459239"/>
                  </a:lnTo>
                  <a:lnTo>
                    <a:pt x="0" y="1449714"/>
                  </a:lnTo>
                  <a:lnTo>
                    <a:pt x="9541" y="1449714"/>
                  </a:lnTo>
                  <a:lnTo>
                    <a:pt x="9541" y="1459239"/>
                  </a:lnTo>
                  <a:close/>
                </a:path>
                <a:path w="9865994" h="2657475">
                  <a:moveTo>
                    <a:pt x="9541" y="1440189"/>
                  </a:moveTo>
                  <a:lnTo>
                    <a:pt x="0" y="1440189"/>
                  </a:lnTo>
                  <a:lnTo>
                    <a:pt x="0" y="1430664"/>
                  </a:lnTo>
                  <a:lnTo>
                    <a:pt x="9541" y="1430664"/>
                  </a:lnTo>
                  <a:lnTo>
                    <a:pt x="9541" y="1440189"/>
                  </a:lnTo>
                  <a:close/>
                </a:path>
                <a:path w="9865994" h="2657475">
                  <a:moveTo>
                    <a:pt x="9541" y="1421139"/>
                  </a:moveTo>
                  <a:lnTo>
                    <a:pt x="0" y="1421139"/>
                  </a:lnTo>
                  <a:lnTo>
                    <a:pt x="0" y="1411614"/>
                  </a:lnTo>
                  <a:lnTo>
                    <a:pt x="9541" y="1411614"/>
                  </a:lnTo>
                  <a:lnTo>
                    <a:pt x="9541" y="1421139"/>
                  </a:lnTo>
                  <a:close/>
                </a:path>
                <a:path w="9865994" h="2657475">
                  <a:moveTo>
                    <a:pt x="9541" y="1402089"/>
                  </a:moveTo>
                  <a:lnTo>
                    <a:pt x="0" y="1402089"/>
                  </a:lnTo>
                  <a:lnTo>
                    <a:pt x="0" y="1392564"/>
                  </a:lnTo>
                  <a:lnTo>
                    <a:pt x="9541" y="1392564"/>
                  </a:lnTo>
                  <a:lnTo>
                    <a:pt x="9541" y="1402089"/>
                  </a:lnTo>
                  <a:close/>
                </a:path>
                <a:path w="9865994" h="2657475">
                  <a:moveTo>
                    <a:pt x="9541" y="1383039"/>
                  </a:moveTo>
                  <a:lnTo>
                    <a:pt x="0" y="1383039"/>
                  </a:lnTo>
                  <a:lnTo>
                    <a:pt x="0" y="1373514"/>
                  </a:lnTo>
                  <a:lnTo>
                    <a:pt x="9541" y="1373514"/>
                  </a:lnTo>
                  <a:lnTo>
                    <a:pt x="9541" y="1383039"/>
                  </a:lnTo>
                  <a:close/>
                </a:path>
                <a:path w="9865994" h="2657475">
                  <a:moveTo>
                    <a:pt x="9541" y="1363989"/>
                  </a:moveTo>
                  <a:lnTo>
                    <a:pt x="0" y="1363989"/>
                  </a:lnTo>
                  <a:lnTo>
                    <a:pt x="0" y="1354464"/>
                  </a:lnTo>
                  <a:lnTo>
                    <a:pt x="9541" y="1354464"/>
                  </a:lnTo>
                  <a:lnTo>
                    <a:pt x="9541" y="1363989"/>
                  </a:lnTo>
                  <a:close/>
                </a:path>
                <a:path w="9865994" h="2657475">
                  <a:moveTo>
                    <a:pt x="9541" y="1344939"/>
                  </a:moveTo>
                  <a:lnTo>
                    <a:pt x="0" y="1344939"/>
                  </a:lnTo>
                  <a:lnTo>
                    <a:pt x="0" y="1335414"/>
                  </a:lnTo>
                  <a:lnTo>
                    <a:pt x="9541" y="1335414"/>
                  </a:lnTo>
                  <a:lnTo>
                    <a:pt x="9541" y="1344939"/>
                  </a:lnTo>
                  <a:close/>
                </a:path>
                <a:path w="9865994" h="2657475">
                  <a:moveTo>
                    <a:pt x="9541" y="1325889"/>
                  </a:moveTo>
                  <a:lnTo>
                    <a:pt x="0" y="1325889"/>
                  </a:lnTo>
                  <a:lnTo>
                    <a:pt x="0" y="1316364"/>
                  </a:lnTo>
                  <a:lnTo>
                    <a:pt x="9541" y="1316364"/>
                  </a:lnTo>
                  <a:lnTo>
                    <a:pt x="9541" y="1325889"/>
                  </a:lnTo>
                  <a:close/>
                </a:path>
                <a:path w="9865994" h="2657475">
                  <a:moveTo>
                    <a:pt x="9541" y="1306839"/>
                  </a:moveTo>
                  <a:lnTo>
                    <a:pt x="0" y="1306839"/>
                  </a:lnTo>
                  <a:lnTo>
                    <a:pt x="0" y="1297314"/>
                  </a:lnTo>
                  <a:lnTo>
                    <a:pt x="9541" y="1297314"/>
                  </a:lnTo>
                  <a:lnTo>
                    <a:pt x="9541" y="1306839"/>
                  </a:lnTo>
                  <a:close/>
                </a:path>
                <a:path w="9865994" h="2657475">
                  <a:moveTo>
                    <a:pt x="9541" y="1287789"/>
                  </a:moveTo>
                  <a:lnTo>
                    <a:pt x="0" y="1287789"/>
                  </a:lnTo>
                  <a:lnTo>
                    <a:pt x="0" y="1278264"/>
                  </a:lnTo>
                  <a:lnTo>
                    <a:pt x="9541" y="1278264"/>
                  </a:lnTo>
                  <a:lnTo>
                    <a:pt x="9541" y="1287789"/>
                  </a:lnTo>
                  <a:close/>
                </a:path>
                <a:path w="9865994" h="2657475">
                  <a:moveTo>
                    <a:pt x="9541" y="1268739"/>
                  </a:moveTo>
                  <a:lnTo>
                    <a:pt x="0" y="1268739"/>
                  </a:lnTo>
                  <a:lnTo>
                    <a:pt x="0" y="1259214"/>
                  </a:lnTo>
                  <a:lnTo>
                    <a:pt x="9541" y="1259214"/>
                  </a:lnTo>
                  <a:lnTo>
                    <a:pt x="9541" y="1268739"/>
                  </a:lnTo>
                  <a:close/>
                </a:path>
                <a:path w="9865994" h="2657475">
                  <a:moveTo>
                    <a:pt x="9541" y="1249689"/>
                  </a:moveTo>
                  <a:lnTo>
                    <a:pt x="0" y="1249689"/>
                  </a:lnTo>
                  <a:lnTo>
                    <a:pt x="0" y="1240164"/>
                  </a:lnTo>
                  <a:lnTo>
                    <a:pt x="9541" y="1240164"/>
                  </a:lnTo>
                  <a:lnTo>
                    <a:pt x="9541" y="1249689"/>
                  </a:lnTo>
                  <a:close/>
                </a:path>
                <a:path w="9865994" h="2657475">
                  <a:moveTo>
                    <a:pt x="9541" y="1230639"/>
                  </a:moveTo>
                  <a:lnTo>
                    <a:pt x="0" y="1230639"/>
                  </a:lnTo>
                  <a:lnTo>
                    <a:pt x="0" y="1221114"/>
                  </a:lnTo>
                  <a:lnTo>
                    <a:pt x="9541" y="1221114"/>
                  </a:lnTo>
                  <a:lnTo>
                    <a:pt x="9541" y="1230639"/>
                  </a:lnTo>
                  <a:close/>
                </a:path>
                <a:path w="9865994" h="2657475">
                  <a:moveTo>
                    <a:pt x="9541" y="1211589"/>
                  </a:moveTo>
                  <a:lnTo>
                    <a:pt x="0" y="1211589"/>
                  </a:lnTo>
                  <a:lnTo>
                    <a:pt x="0" y="1202064"/>
                  </a:lnTo>
                  <a:lnTo>
                    <a:pt x="9541" y="1202064"/>
                  </a:lnTo>
                  <a:lnTo>
                    <a:pt x="9541" y="1211589"/>
                  </a:lnTo>
                  <a:close/>
                </a:path>
                <a:path w="9865994" h="2657475">
                  <a:moveTo>
                    <a:pt x="9541" y="1192539"/>
                  </a:moveTo>
                  <a:lnTo>
                    <a:pt x="0" y="1192539"/>
                  </a:lnTo>
                  <a:lnTo>
                    <a:pt x="0" y="1183014"/>
                  </a:lnTo>
                  <a:lnTo>
                    <a:pt x="9541" y="1183014"/>
                  </a:lnTo>
                  <a:lnTo>
                    <a:pt x="9541" y="1192539"/>
                  </a:lnTo>
                  <a:close/>
                </a:path>
                <a:path w="9865994" h="2657475">
                  <a:moveTo>
                    <a:pt x="9541" y="1173489"/>
                  </a:moveTo>
                  <a:lnTo>
                    <a:pt x="0" y="1173489"/>
                  </a:lnTo>
                  <a:lnTo>
                    <a:pt x="0" y="1163964"/>
                  </a:lnTo>
                  <a:lnTo>
                    <a:pt x="9541" y="1163964"/>
                  </a:lnTo>
                  <a:lnTo>
                    <a:pt x="9541" y="1173489"/>
                  </a:lnTo>
                  <a:close/>
                </a:path>
                <a:path w="9865994" h="2657475">
                  <a:moveTo>
                    <a:pt x="9541" y="1154439"/>
                  </a:moveTo>
                  <a:lnTo>
                    <a:pt x="0" y="1154439"/>
                  </a:lnTo>
                  <a:lnTo>
                    <a:pt x="0" y="1144914"/>
                  </a:lnTo>
                  <a:lnTo>
                    <a:pt x="9541" y="1144914"/>
                  </a:lnTo>
                  <a:lnTo>
                    <a:pt x="9541" y="1154439"/>
                  </a:lnTo>
                  <a:close/>
                </a:path>
                <a:path w="9865994" h="2657475">
                  <a:moveTo>
                    <a:pt x="9541" y="1135389"/>
                  </a:moveTo>
                  <a:lnTo>
                    <a:pt x="0" y="1135389"/>
                  </a:lnTo>
                  <a:lnTo>
                    <a:pt x="0" y="1125864"/>
                  </a:lnTo>
                  <a:lnTo>
                    <a:pt x="9541" y="1125864"/>
                  </a:lnTo>
                  <a:lnTo>
                    <a:pt x="9541" y="1135389"/>
                  </a:lnTo>
                  <a:close/>
                </a:path>
                <a:path w="9865994" h="2657475">
                  <a:moveTo>
                    <a:pt x="9541" y="1116339"/>
                  </a:moveTo>
                  <a:lnTo>
                    <a:pt x="0" y="1116339"/>
                  </a:lnTo>
                  <a:lnTo>
                    <a:pt x="0" y="1106814"/>
                  </a:lnTo>
                  <a:lnTo>
                    <a:pt x="9541" y="1106814"/>
                  </a:lnTo>
                  <a:lnTo>
                    <a:pt x="9541" y="1116339"/>
                  </a:lnTo>
                  <a:close/>
                </a:path>
                <a:path w="9865994" h="2657475">
                  <a:moveTo>
                    <a:pt x="9541" y="1097289"/>
                  </a:moveTo>
                  <a:lnTo>
                    <a:pt x="0" y="1097289"/>
                  </a:lnTo>
                  <a:lnTo>
                    <a:pt x="0" y="1087764"/>
                  </a:lnTo>
                  <a:lnTo>
                    <a:pt x="9541" y="1087764"/>
                  </a:lnTo>
                  <a:lnTo>
                    <a:pt x="9541" y="1097289"/>
                  </a:lnTo>
                  <a:close/>
                </a:path>
                <a:path w="9865994" h="2657475">
                  <a:moveTo>
                    <a:pt x="9541" y="1078239"/>
                  </a:moveTo>
                  <a:lnTo>
                    <a:pt x="0" y="1078239"/>
                  </a:lnTo>
                  <a:lnTo>
                    <a:pt x="0" y="1068714"/>
                  </a:lnTo>
                  <a:lnTo>
                    <a:pt x="9541" y="1068714"/>
                  </a:lnTo>
                  <a:lnTo>
                    <a:pt x="9541" y="1078239"/>
                  </a:lnTo>
                  <a:close/>
                </a:path>
                <a:path w="9865994" h="2657475">
                  <a:moveTo>
                    <a:pt x="9541" y="1059189"/>
                  </a:moveTo>
                  <a:lnTo>
                    <a:pt x="0" y="1059189"/>
                  </a:lnTo>
                  <a:lnTo>
                    <a:pt x="0" y="1049664"/>
                  </a:lnTo>
                  <a:lnTo>
                    <a:pt x="9541" y="1049664"/>
                  </a:lnTo>
                  <a:lnTo>
                    <a:pt x="9541" y="1059189"/>
                  </a:lnTo>
                  <a:close/>
                </a:path>
                <a:path w="9865994" h="2657475">
                  <a:moveTo>
                    <a:pt x="9541" y="1040139"/>
                  </a:moveTo>
                  <a:lnTo>
                    <a:pt x="0" y="1040139"/>
                  </a:lnTo>
                  <a:lnTo>
                    <a:pt x="0" y="1030614"/>
                  </a:lnTo>
                  <a:lnTo>
                    <a:pt x="9541" y="1030614"/>
                  </a:lnTo>
                  <a:lnTo>
                    <a:pt x="9541" y="1040139"/>
                  </a:lnTo>
                  <a:close/>
                </a:path>
                <a:path w="9865994" h="2657475">
                  <a:moveTo>
                    <a:pt x="9541" y="1021089"/>
                  </a:moveTo>
                  <a:lnTo>
                    <a:pt x="0" y="1021089"/>
                  </a:lnTo>
                  <a:lnTo>
                    <a:pt x="0" y="1011564"/>
                  </a:lnTo>
                  <a:lnTo>
                    <a:pt x="9541" y="1011564"/>
                  </a:lnTo>
                  <a:lnTo>
                    <a:pt x="9541" y="1021089"/>
                  </a:lnTo>
                  <a:close/>
                </a:path>
                <a:path w="9865994" h="2657475">
                  <a:moveTo>
                    <a:pt x="9541" y="1002039"/>
                  </a:moveTo>
                  <a:lnTo>
                    <a:pt x="0" y="1002039"/>
                  </a:lnTo>
                  <a:lnTo>
                    <a:pt x="0" y="992514"/>
                  </a:lnTo>
                  <a:lnTo>
                    <a:pt x="9541" y="992514"/>
                  </a:lnTo>
                  <a:lnTo>
                    <a:pt x="9541" y="1002039"/>
                  </a:lnTo>
                  <a:close/>
                </a:path>
                <a:path w="9865994" h="2657475">
                  <a:moveTo>
                    <a:pt x="9541" y="982989"/>
                  </a:moveTo>
                  <a:lnTo>
                    <a:pt x="0" y="982989"/>
                  </a:lnTo>
                  <a:lnTo>
                    <a:pt x="0" y="973465"/>
                  </a:lnTo>
                  <a:lnTo>
                    <a:pt x="9541" y="973465"/>
                  </a:lnTo>
                  <a:lnTo>
                    <a:pt x="9541" y="982989"/>
                  </a:lnTo>
                  <a:close/>
                </a:path>
                <a:path w="9865994" h="2657475">
                  <a:moveTo>
                    <a:pt x="9541" y="963939"/>
                  </a:moveTo>
                  <a:lnTo>
                    <a:pt x="0" y="963939"/>
                  </a:lnTo>
                  <a:lnTo>
                    <a:pt x="0" y="954414"/>
                  </a:lnTo>
                  <a:lnTo>
                    <a:pt x="9541" y="954414"/>
                  </a:lnTo>
                  <a:lnTo>
                    <a:pt x="9541" y="963939"/>
                  </a:lnTo>
                  <a:close/>
                </a:path>
                <a:path w="9865994" h="2657475">
                  <a:moveTo>
                    <a:pt x="9541" y="944890"/>
                  </a:moveTo>
                  <a:lnTo>
                    <a:pt x="0" y="944890"/>
                  </a:lnTo>
                  <a:lnTo>
                    <a:pt x="0" y="935364"/>
                  </a:lnTo>
                  <a:lnTo>
                    <a:pt x="9541" y="935364"/>
                  </a:lnTo>
                  <a:lnTo>
                    <a:pt x="9541" y="944890"/>
                  </a:lnTo>
                  <a:close/>
                </a:path>
                <a:path w="9865994" h="2657475">
                  <a:moveTo>
                    <a:pt x="9541" y="925839"/>
                  </a:moveTo>
                  <a:lnTo>
                    <a:pt x="0" y="925839"/>
                  </a:lnTo>
                  <a:lnTo>
                    <a:pt x="0" y="916315"/>
                  </a:lnTo>
                  <a:lnTo>
                    <a:pt x="9541" y="916315"/>
                  </a:lnTo>
                  <a:lnTo>
                    <a:pt x="9541" y="925839"/>
                  </a:lnTo>
                  <a:close/>
                </a:path>
                <a:path w="9865994" h="2657475">
                  <a:moveTo>
                    <a:pt x="9541" y="906789"/>
                  </a:moveTo>
                  <a:lnTo>
                    <a:pt x="0" y="906789"/>
                  </a:lnTo>
                  <a:lnTo>
                    <a:pt x="0" y="897264"/>
                  </a:lnTo>
                  <a:lnTo>
                    <a:pt x="9541" y="897264"/>
                  </a:lnTo>
                  <a:lnTo>
                    <a:pt x="9541" y="906789"/>
                  </a:lnTo>
                  <a:close/>
                </a:path>
                <a:path w="9865994" h="2657475">
                  <a:moveTo>
                    <a:pt x="9541" y="887740"/>
                  </a:moveTo>
                  <a:lnTo>
                    <a:pt x="0" y="887740"/>
                  </a:lnTo>
                  <a:lnTo>
                    <a:pt x="0" y="878215"/>
                  </a:lnTo>
                  <a:lnTo>
                    <a:pt x="9541" y="878215"/>
                  </a:lnTo>
                  <a:lnTo>
                    <a:pt x="9541" y="887740"/>
                  </a:lnTo>
                  <a:close/>
                </a:path>
                <a:path w="9865994" h="2657475">
                  <a:moveTo>
                    <a:pt x="9541" y="868689"/>
                  </a:moveTo>
                  <a:lnTo>
                    <a:pt x="0" y="868689"/>
                  </a:lnTo>
                  <a:lnTo>
                    <a:pt x="0" y="859165"/>
                  </a:lnTo>
                  <a:lnTo>
                    <a:pt x="9541" y="859165"/>
                  </a:lnTo>
                  <a:lnTo>
                    <a:pt x="9541" y="868689"/>
                  </a:lnTo>
                  <a:close/>
                </a:path>
                <a:path w="9865994" h="2657475">
                  <a:moveTo>
                    <a:pt x="9541" y="849640"/>
                  </a:moveTo>
                  <a:lnTo>
                    <a:pt x="0" y="849640"/>
                  </a:lnTo>
                  <a:lnTo>
                    <a:pt x="0" y="840115"/>
                  </a:lnTo>
                  <a:lnTo>
                    <a:pt x="9541" y="840115"/>
                  </a:lnTo>
                  <a:lnTo>
                    <a:pt x="9541" y="849640"/>
                  </a:lnTo>
                  <a:close/>
                </a:path>
                <a:path w="9865994" h="2657475">
                  <a:moveTo>
                    <a:pt x="9541" y="830590"/>
                  </a:moveTo>
                  <a:lnTo>
                    <a:pt x="0" y="830590"/>
                  </a:lnTo>
                  <a:lnTo>
                    <a:pt x="0" y="821065"/>
                  </a:lnTo>
                  <a:lnTo>
                    <a:pt x="9541" y="821065"/>
                  </a:lnTo>
                  <a:lnTo>
                    <a:pt x="9541" y="830590"/>
                  </a:lnTo>
                  <a:close/>
                </a:path>
                <a:path w="9865994" h="2657475">
                  <a:moveTo>
                    <a:pt x="9541" y="811540"/>
                  </a:moveTo>
                  <a:lnTo>
                    <a:pt x="0" y="811540"/>
                  </a:lnTo>
                  <a:lnTo>
                    <a:pt x="0" y="802015"/>
                  </a:lnTo>
                  <a:lnTo>
                    <a:pt x="9541" y="802015"/>
                  </a:lnTo>
                  <a:lnTo>
                    <a:pt x="9541" y="811540"/>
                  </a:lnTo>
                  <a:close/>
                </a:path>
                <a:path w="9865994" h="2657475">
                  <a:moveTo>
                    <a:pt x="9541" y="792490"/>
                  </a:moveTo>
                  <a:lnTo>
                    <a:pt x="0" y="792490"/>
                  </a:lnTo>
                  <a:lnTo>
                    <a:pt x="0" y="782965"/>
                  </a:lnTo>
                  <a:lnTo>
                    <a:pt x="9541" y="782965"/>
                  </a:lnTo>
                  <a:lnTo>
                    <a:pt x="9541" y="792490"/>
                  </a:lnTo>
                  <a:close/>
                </a:path>
                <a:path w="9865994" h="2657475">
                  <a:moveTo>
                    <a:pt x="9541" y="773440"/>
                  </a:moveTo>
                  <a:lnTo>
                    <a:pt x="0" y="773440"/>
                  </a:lnTo>
                  <a:lnTo>
                    <a:pt x="0" y="763915"/>
                  </a:lnTo>
                  <a:lnTo>
                    <a:pt x="9541" y="763915"/>
                  </a:lnTo>
                  <a:lnTo>
                    <a:pt x="9541" y="773440"/>
                  </a:lnTo>
                  <a:close/>
                </a:path>
                <a:path w="9865994" h="2657475">
                  <a:moveTo>
                    <a:pt x="9541" y="754390"/>
                  </a:moveTo>
                  <a:lnTo>
                    <a:pt x="0" y="754390"/>
                  </a:lnTo>
                  <a:lnTo>
                    <a:pt x="0" y="744865"/>
                  </a:lnTo>
                  <a:lnTo>
                    <a:pt x="9541" y="744865"/>
                  </a:lnTo>
                  <a:lnTo>
                    <a:pt x="9541" y="754390"/>
                  </a:lnTo>
                  <a:close/>
                </a:path>
                <a:path w="9865994" h="2657475">
                  <a:moveTo>
                    <a:pt x="9541" y="735340"/>
                  </a:moveTo>
                  <a:lnTo>
                    <a:pt x="0" y="735340"/>
                  </a:lnTo>
                  <a:lnTo>
                    <a:pt x="0" y="725815"/>
                  </a:lnTo>
                  <a:lnTo>
                    <a:pt x="9541" y="725815"/>
                  </a:lnTo>
                  <a:lnTo>
                    <a:pt x="9541" y="735340"/>
                  </a:lnTo>
                  <a:close/>
                </a:path>
                <a:path w="9865994" h="2657475">
                  <a:moveTo>
                    <a:pt x="9541" y="716290"/>
                  </a:moveTo>
                  <a:lnTo>
                    <a:pt x="0" y="716290"/>
                  </a:lnTo>
                  <a:lnTo>
                    <a:pt x="0" y="706765"/>
                  </a:lnTo>
                  <a:lnTo>
                    <a:pt x="9541" y="706765"/>
                  </a:lnTo>
                  <a:lnTo>
                    <a:pt x="9541" y="716290"/>
                  </a:lnTo>
                  <a:close/>
                </a:path>
                <a:path w="9865994" h="2657475">
                  <a:moveTo>
                    <a:pt x="9541" y="697240"/>
                  </a:moveTo>
                  <a:lnTo>
                    <a:pt x="0" y="697240"/>
                  </a:lnTo>
                  <a:lnTo>
                    <a:pt x="0" y="687715"/>
                  </a:lnTo>
                  <a:lnTo>
                    <a:pt x="9541" y="687715"/>
                  </a:lnTo>
                  <a:lnTo>
                    <a:pt x="9541" y="697240"/>
                  </a:lnTo>
                  <a:close/>
                </a:path>
                <a:path w="9865994" h="2657475">
                  <a:moveTo>
                    <a:pt x="9541" y="678190"/>
                  </a:moveTo>
                  <a:lnTo>
                    <a:pt x="0" y="678190"/>
                  </a:lnTo>
                  <a:lnTo>
                    <a:pt x="0" y="668665"/>
                  </a:lnTo>
                  <a:lnTo>
                    <a:pt x="9541" y="668665"/>
                  </a:lnTo>
                  <a:lnTo>
                    <a:pt x="9541" y="678190"/>
                  </a:lnTo>
                  <a:close/>
                </a:path>
                <a:path w="9865994" h="2657475">
                  <a:moveTo>
                    <a:pt x="9541" y="659140"/>
                  </a:moveTo>
                  <a:lnTo>
                    <a:pt x="0" y="659140"/>
                  </a:lnTo>
                  <a:lnTo>
                    <a:pt x="0" y="649615"/>
                  </a:lnTo>
                  <a:lnTo>
                    <a:pt x="9541" y="649615"/>
                  </a:lnTo>
                  <a:lnTo>
                    <a:pt x="9541" y="659140"/>
                  </a:lnTo>
                  <a:close/>
                </a:path>
                <a:path w="9865994" h="2657475">
                  <a:moveTo>
                    <a:pt x="9541" y="640090"/>
                  </a:moveTo>
                  <a:lnTo>
                    <a:pt x="0" y="640090"/>
                  </a:lnTo>
                  <a:lnTo>
                    <a:pt x="0" y="630565"/>
                  </a:lnTo>
                  <a:lnTo>
                    <a:pt x="9541" y="630565"/>
                  </a:lnTo>
                  <a:lnTo>
                    <a:pt x="9541" y="640090"/>
                  </a:lnTo>
                  <a:close/>
                </a:path>
                <a:path w="9865994" h="2657475">
                  <a:moveTo>
                    <a:pt x="9541" y="621040"/>
                  </a:moveTo>
                  <a:lnTo>
                    <a:pt x="0" y="621040"/>
                  </a:lnTo>
                  <a:lnTo>
                    <a:pt x="0" y="611515"/>
                  </a:lnTo>
                  <a:lnTo>
                    <a:pt x="9541" y="611515"/>
                  </a:lnTo>
                  <a:lnTo>
                    <a:pt x="9541" y="621040"/>
                  </a:lnTo>
                  <a:close/>
                </a:path>
                <a:path w="9865994" h="2657475">
                  <a:moveTo>
                    <a:pt x="9541" y="601990"/>
                  </a:moveTo>
                  <a:lnTo>
                    <a:pt x="0" y="601990"/>
                  </a:lnTo>
                  <a:lnTo>
                    <a:pt x="0" y="592465"/>
                  </a:lnTo>
                  <a:lnTo>
                    <a:pt x="9541" y="592465"/>
                  </a:lnTo>
                  <a:lnTo>
                    <a:pt x="9541" y="601990"/>
                  </a:lnTo>
                  <a:close/>
                </a:path>
                <a:path w="9865994" h="2657475">
                  <a:moveTo>
                    <a:pt x="9541" y="582940"/>
                  </a:moveTo>
                  <a:lnTo>
                    <a:pt x="0" y="582940"/>
                  </a:lnTo>
                  <a:lnTo>
                    <a:pt x="0" y="573415"/>
                  </a:lnTo>
                  <a:lnTo>
                    <a:pt x="9541" y="573415"/>
                  </a:lnTo>
                  <a:lnTo>
                    <a:pt x="9541" y="582940"/>
                  </a:lnTo>
                  <a:close/>
                </a:path>
                <a:path w="9865994" h="2657475">
                  <a:moveTo>
                    <a:pt x="9541" y="563890"/>
                  </a:moveTo>
                  <a:lnTo>
                    <a:pt x="0" y="563890"/>
                  </a:lnTo>
                  <a:lnTo>
                    <a:pt x="0" y="554365"/>
                  </a:lnTo>
                  <a:lnTo>
                    <a:pt x="9541" y="554365"/>
                  </a:lnTo>
                  <a:lnTo>
                    <a:pt x="9541" y="563890"/>
                  </a:lnTo>
                  <a:close/>
                </a:path>
                <a:path w="9865994" h="2657475">
                  <a:moveTo>
                    <a:pt x="9541" y="544840"/>
                  </a:moveTo>
                  <a:lnTo>
                    <a:pt x="0" y="544840"/>
                  </a:lnTo>
                  <a:lnTo>
                    <a:pt x="0" y="535315"/>
                  </a:lnTo>
                  <a:lnTo>
                    <a:pt x="9541" y="535315"/>
                  </a:lnTo>
                  <a:lnTo>
                    <a:pt x="9541" y="544840"/>
                  </a:lnTo>
                  <a:close/>
                </a:path>
                <a:path w="9865994" h="2657475">
                  <a:moveTo>
                    <a:pt x="9541" y="525790"/>
                  </a:moveTo>
                  <a:lnTo>
                    <a:pt x="0" y="525790"/>
                  </a:lnTo>
                  <a:lnTo>
                    <a:pt x="0" y="516265"/>
                  </a:lnTo>
                  <a:lnTo>
                    <a:pt x="9541" y="516265"/>
                  </a:lnTo>
                  <a:lnTo>
                    <a:pt x="9541" y="525790"/>
                  </a:lnTo>
                  <a:close/>
                </a:path>
                <a:path w="9865994" h="2657475">
                  <a:moveTo>
                    <a:pt x="9541" y="506740"/>
                  </a:moveTo>
                  <a:lnTo>
                    <a:pt x="0" y="506740"/>
                  </a:lnTo>
                  <a:lnTo>
                    <a:pt x="0" y="497215"/>
                  </a:lnTo>
                  <a:lnTo>
                    <a:pt x="9541" y="497215"/>
                  </a:lnTo>
                  <a:lnTo>
                    <a:pt x="9541" y="506740"/>
                  </a:lnTo>
                  <a:close/>
                </a:path>
                <a:path w="9865994" h="2657475">
                  <a:moveTo>
                    <a:pt x="9541" y="487690"/>
                  </a:moveTo>
                  <a:lnTo>
                    <a:pt x="0" y="487690"/>
                  </a:lnTo>
                  <a:lnTo>
                    <a:pt x="0" y="478165"/>
                  </a:lnTo>
                  <a:lnTo>
                    <a:pt x="9541" y="478165"/>
                  </a:lnTo>
                  <a:lnTo>
                    <a:pt x="9541" y="487690"/>
                  </a:lnTo>
                  <a:close/>
                </a:path>
                <a:path w="9865994" h="2657475">
                  <a:moveTo>
                    <a:pt x="9541" y="468640"/>
                  </a:moveTo>
                  <a:lnTo>
                    <a:pt x="0" y="468640"/>
                  </a:lnTo>
                  <a:lnTo>
                    <a:pt x="0" y="459115"/>
                  </a:lnTo>
                  <a:lnTo>
                    <a:pt x="9541" y="459115"/>
                  </a:lnTo>
                  <a:lnTo>
                    <a:pt x="9541" y="468640"/>
                  </a:lnTo>
                  <a:close/>
                </a:path>
                <a:path w="9865994" h="2657475">
                  <a:moveTo>
                    <a:pt x="9541" y="449590"/>
                  </a:moveTo>
                  <a:lnTo>
                    <a:pt x="0" y="449590"/>
                  </a:lnTo>
                  <a:lnTo>
                    <a:pt x="0" y="440065"/>
                  </a:lnTo>
                  <a:lnTo>
                    <a:pt x="9541" y="440065"/>
                  </a:lnTo>
                  <a:lnTo>
                    <a:pt x="9541" y="449590"/>
                  </a:lnTo>
                  <a:close/>
                </a:path>
                <a:path w="9865994" h="2657475">
                  <a:moveTo>
                    <a:pt x="9541" y="430540"/>
                  </a:moveTo>
                  <a:lnTo>
                    <a:pt x="0" y="430540"/>
                  </a:lnTo>
                  <a:lnTo>
                    <a:pt x="0" y="421015"/>
                  </a:lnTo>
                  <a:lnTo>
                    <a:pt x="9541" y="421015"/>
                  </a:lnTo>
                  <a:lnTo>
                    <a:pt x="9541" y="430540"/>
                  </a:lnTo>
                  <a:close/>
                </a:path>
                <a:path w="9865994" h="2657475">
                  <a:moveTo>
                    <a:pt x="9541" y="411490"/>
                  </a:moveTo>
                  <a:lnTo>
                    <a:pt x="0" y="411490"/>
                  </a:lnTo>
                  <a:lnTo>
                    <a:pt x="0" y="401965"/>
                  </a:lnTo>
                  <a:lnTo>
                    <a:pt x="9541" y="401965"/>
                  </a:lnTo>
                  <a:lnTo>
                    <a:pt x="9541" y="411490"/>
                  </a:lnTo>
                  <a:close/>
                </a:path>
                <a:path w="9865994" h="2657475">
                  <a:moveTo>
                    <a:pt x="9541" y="392440"/>
                  </a:moveTo>
                  <a:lnTo>
                    <a:pt x="0" y="392440"/>
                  </a:lnTo>
                  <a:lnTo>
                    <a:pt x="0" y="382915"/>
                  </a:lnTo>
                  <a:lnTo>
                    <a:pt x="9541" y="382915"/>
                  </a:lnTo>
                  <a:lnTo>
                    <a:pt x="9541" y="392440"/>
                  </a:lnTo>
                  <a:close/>
                </a:path>
                <a:path w="9865994" h="2657475">
                  <a:moveTo>
                    <a:pt x="9541" y="373390"/>
                  </a:moveTo>
                  <a:lnTo>
                    <a:pt x="0" y="373390"/>
                  </a:lnTo>
                  <a:lnTo>
                    <a:pt x="0" y="363865"/>
                  </a:lnTo>
                  <a:lnTo>
                    <a:pt x="9541" y="363865"/>
                  </a:lnTo>
                  <a:lnTo>
                    <a:pt x="9541" y="373390"/>
                  </a:lnTo>
                  <a:close/>
                </a:path>
                <a:path w="9865994" h="2657475">
                  <a:moveTo>
                    <a:pt x="9541" y="354340"/>
                  </a:moveTo>
                  <a:lnTo>
                    <a:pt x="0" y="354340"/>
                  </a:lnTo>
                  <a:lnTo>
                    <a:pt x="0" y="344815"/>
                  </a:lnTo>
                  <a:lnTo>
                    <a:pt x="9541" y="344815"/>
                  </a:lnTo>
                  <a:lnTo>
                    <a:pt x="9541" y="354340"/>
                  </a:lnTo>
                  <a:close/>
                </a:path>
                <a:path w="9865994" h="2657475">
                  <a:moveTo>
                    <a:pt x="9541" y="335290"/>
                  </a:moveTo>
                  <a:lnTo>
                    <a:pt x="0" y="335290"/>
                  </a:lnTo>
                  <a:lnTo>
                    <a:pt x="0" y="325765"/>
                  </a:lnTo>
                  <a:lnTo>
                    <a:pt x="9541" y="325765"/>
                  </a:lnTo>
                  <a:lnTo>
                    <a:pt x="9541" y="335290"/>
                  </a:lnTo>
                  <a:close/>
                </a:path>
                <a:path w="9865994" h="2657475">
                  <a:moveTo>
                    <a:pt x="9541" y="316240"/>
                  </a:moveTo>
                  <a:lnTo>
                    <a:pt x="0" y="316240"/>
                  </a:lnTo>
                  <a:lnTo>
                    <a:pt x="0" y="306715"/>
                  </a:lnTo>
                  <a:lnTo>
                    <a:pt x="9541" y="306715"/>
                  </a:lnTo>
                  <a:lnTo>
                    <a:pt x="9541" y="316240"/>
                  </a:lnTo>
                  <a:close/>
                </a:path>
                <a:path w="9865994" h="2657475">
                  <a:moveTo>
                    <a:pt x="9541" y="297190"/>
                  </a:moveTo>
                  <a:lnTo>
                    <a:pt x="0" y="297190"/>
                  </a:lnTo>
                  <a:lnTo>
                    <a:pt x="0" y="287665"/>
                  </a:lnTo>
                  <a:lnTo>
                    <a:pt x="9541" y="287665"/>
                  </a:lnTo>
                  <a:lnTo>
                    <a:pt x="9541" y="297190"/>
                  </a:lnTo>
                  <a:close/>
                </a:path>
                <a:path w="9865994" h="2657475">
                  <a:moveTo>
                    <a:pt x="9641" y="278331"/>
                  </a:moveTo>
                  <a:lnTo>
                    <a:pt x="606" y="278089"/>
                  </a:lnTo>
                  <a:lnTo>
                    <a:pt x="1360" y="268556"/>
                  </a:lnTo>
                  <a:lnTo>
                    <a:pt x="10044" y="269080"/>
                  </a:lnTo>
                  <a:lnTo>
                    <a:pt x="9858" y="272161"/>
                  </a:lnTo>
                  <a:lnTo>
                    <a:pt x="9724" y="275245"/>
                  </a:lnTo>
                  <a:lnTo>
                    <a:pt x="9641" y="278331"/>
                  </a:lnTo>
                  <a:close/>
                </a:path>
                <a:path w="9865994" h="2657475">
                  <a:moveTo>
                    <a:pt x="10755" y="259874"/>
                  </a:moveTo>
                  <a:lnTo>
                    <a:pt x="2112" y="259061"/>
                  </a:lnTo>
                  <a:lnTo>
                    <a:pt x="2862" y="249582"/>
                  </a:lnTo>
                  <a:lnTo>
                    <a:pt x="11770" y="250720"/>
                  </a:lnTo>
                  <a:lnTo>
                    <a:pt x="11381" y="253766"/>
                  </a:lnTo>
                  <a:lnTo>
                    <a:pt x="11042" y="256817"/>
                  </a:lnTo>
                  <a:lnTo>
                    <a:pt x="10755" y="259874"/>
                  </a:lnTo>
                  <a:close/>
                </a:path>
                <a:path w="9865994" h="2657475">
                  <a:moveTo>
                    <a:pt x="13087" y="241625"/>
                  </a:moveTo>
                  <a:lnTo>
                    <a:pt x="3720" y="240110"/>
                  </a:lnTo>
                  <a:lnTo>
                    <a:pt x="5944" y="230879"/>
                  </a:lnTo>
                  <a:lnTo>
                    <a:pt x="14702" y="232596"/>
                  </a:lnTo>
                  <a:lnTo>
                    <a:pt x="14114" y="235597"/>
                  </a:lnTo>
                  <a:lnTo>
                    <a:pt x="13575" y="238607"/>
                  </a:lnTo>
                  <a:lnTo>
                    <a:pt x="13087" y="241625"/>
                  </a:lnTo>
                  <a:close/>
                </a:path>
                <a:path w="9865994" h="2657475">
                  <a:moveTo>
                    <a:pt x="16630" y="223565"/>
                  </a:moveTo>
                  <a:lnTo>
                    <a:pt x="8176" y="221612"/>
                  </a:lnTo>
                  <a:lnTo>
                    <a:pt x="10406" y="212353"/>
                  </a:lnTo>
                  <a:lnTo>
                    <a:pt x="18859" y="214606"/>
                  </a:lnTo>
                  <a:lnTo>
                    <a:pt x="18066" y="217580"/>
                  </a:lnTo>
                  <a:lnTo>
                    <a:pt x="17323" y="220566"/>
                  </a:lnTo>
                  <a:lnTo>
                    <a:pt x="16630" y="223565"/>
                  </a:lnTo>
                  <a:close/>
                </a:path>
                <a:path w="9865994" h="2657475">
                  <a:moveTo>
                    <a:pt x="21383" y="205736"/>
                  </a:moveTo>
                  <a:lnTo>
                    <a:pt x="12637" y="203089"/>
                  </a:lnTo>
                  <a:lnTo>
                    <a:pt x="14026" y="197320"/>
                  </a:lnTo>
                  <a:lnTo>
                    <a:pt x="15411" y="193978"/>
                  </a:lnTo>
                  <a:lnTo>
                    <a:pt x="24199" y="196961"/>
                  </a:lnTo>
                  <a:lnTo>
                    <a:pt x="23211" y="199871"/>
                  </a:lnTo>
                  <a:lnTo>
                    <a:pt x="22184" y="203089"/>
                  </a:lnTo>
                  <a:lnTo>
                    <a:pt x="21383" y="205736"/>
                  </a:lnTo>
                  <a:close/>
                </a:path>
                <a:path w="9865994" h="2657475">
                  <a:moveTo>
                    <a:pt x="27305" y="188290"/>
                  </a:moveTo>
                  <a:lnTo>
                    <a:pt x="19055" y="185179"/>
                  </a:lnTo>
                  <a:lnTo>
                    <a:pt x="22691" y="176402"/>
                  </a:lnTo>
                  <a:lnTo>
                    <a:pt x="30697" y="179729"/>
                  </a:lnTo>
                  <a:lnTo>
                    <a:pt x="29519" y="182564"/>
                  </a:lnTo>
                  <a:lnTo>
                    <a:pt x="28388" y="185418"/>
                  </a:lnTo>
                  <a:lnTo>
                    <a:pt x="27305" y="188290"/>
                  </a:lnTo>
                  <a:close/>
                </a:path>
                <a:path w="9865994" h="2657475">
                  <a:moveTo>
                    <a:pt x="34372" y="171286"/>
                  </a:moveTo>
                  <a:lnTo>
                    <a:pt x="26327" y="167623"/>
                  </a:lnTo>
                  <a:lnTo>
                    <a:pt x="29973" y="158822"/>
                  </a:lnTo>
                  <a:lnTo>
                    <a:pt x="38328" y="162968"/>
                  </a:lnTo>
                  <a:lnTo>
                    <a:pt x="36963" y="165719"/>
                  </a:lnTo>
                  <a:lnTo>
                    <a:pt x="35645" y="168492"/>
                  </a:lnTo>
                  <a:lnTo>
                    <a:pt x="34372" y="171286"/>
                  </a:lnTo>
                  <a:close/>
                </a:path>
                <a:path w="9865994" h="2657475">
                  <a:moveTo>
                    <a:pt x="42561" y="154782"/>
                  </a:moveTo>
                  <a:lnTo>
                    <a:pt x="34553" y="150470"/>
                  </a:lnTo>
                  <a:lnTo>
                    <a:pt x="39525" y="142343"/>
                  </a:lnTo>
                  <a:lnTo>
                    <a:pt x="47069" y="146736"/>
                  </a:lnTo>
                  <a:lnTo>
                    <a:pt x="45522" y="149393"/>
                  </a:lnTo>
                  <a:lnTo>
                    <a:pt x="44019" y="152075"/>
                  </a:lnTo>
                  <a:lnTo>
                    <a:pt x="42561" y="154782"/>
                  </a:lnTo>
                  <a:close/>
                </a:path>
                <a:path w="9865994" h="2657475">
                  <a:moveTo>
                    <a:pt x="51848" y="138836"/>
                  </a:moveTo>
                  <a:lnTo>
                    <a:pt x="44495" y="134218"/>
                  </a:lnTo>
                  <a:lnTo>
                    <a:pt x="49468" y="126091"/>
                  </a:lnTo>
                  <a:lnTo>
                    <a:pt x="56886" y="131103"/>
                  </a:lnTo>
                  <a:lnTo>
                    <a:pt x="55164" y="133653"/>
                  </a:lnTo>
                  <a:lnTo>
                    <a:pt x="53484" y="136230"/>
                  </a:lnTo>
                  <a:lnTo>
                    <a:pt x="51848" y="138836"/>
                  </a:lnTo>
                  <a:close/>
                </a:path>
                <a:path w="9865994" h="2657475">
                  <a:moveTo>
                    <a:pt x="62148" y="123588"/>
                  </a:moveTo>
                  <a:lnTo>
                    <a:pt x="54428" y="117990"/>
                  </a:lnTo>
                  <a:lnTo>
                    <a:pt x="60606" y="110750"/>
                  </a:lnTo>
                  <a:lnTo>
                    <a:pt x="67667" y="116238"/>
                  </a:lnTo>
                  <a:lnTo>
                    <a:pt x="65786" y="118658"/>
                  </a:lnTo>
                  <a:lnTo>
                    <a:pt x="63946" y="121108"/>
                  </a:lnTo>
                  <a:lnTo>
                    <a:pt x="62148" y="123588"/>
                  </a:lnTo>
                  <a:close/>
                </a:path>
                <a:path w="9865994" h="2657475">
                  <a:moveTo>
                    <a:pt x="73440" y="109061"/>
                  </a:moveTo>
                  <a:lnTo>
                    <a:pt x="66779" y="103517"/>
                  </a:lnTo>
                  <a:lnTo>
                    <a:pt x="72962" y="96271"/>
                  </a:lnTo>
                  <a:lnTo>
                    <a:pt x="79465" y="102062"/>
                  </a:lnTo>
                  <a:lnTo>
                    <a:pt x="77418" y="104361"/>
                  </a:lnTo>
                  <a:lnTo>
                    <a:pt x="75409" y="106694"/>
                  </a:lnTo>
                  <a:lnTo>
                    <a:pt x="73440" y="109061"/>
                  </a:lnTo>
                  <a:close/>
                </a:path>
                <a:path w="9865994" h="2657475">
                  <a:moveTo>
                    <a:pt x="85740" y="95249"/>
                  </a:moveTo>
                  <a:lnTo>
                    <a:pt x="79171" y="88993"/>
                  </a:lnTo>
                  <a:lnTo>
                    <a:pt x="83694" y="83694"/>
                  </a:lnTo>
                  <a:lnTo>
                    <a:pt x="85717" y="81967"/>
                  </a:lnTo>
                  <a:lnTo>
                    <a:pt x="92290" y="88600"/>
                  </a:lnTo>
                  <a:lnTo>
                    <a:pt x="88857" y="92016"/>
                  </a:lnTo>
                  <a:lnTo>
                    <a:pt x="87288" y="93623"/>
                  </a:lnTo>
                  <a:lnTo>
                    <a:pt x="85740" y="95249"/>
                  </a:lnTo>
                  <a:close/>
                </a:path>
                <a:path w="9865994" h="2657475">
                  <a:moveTo>
                    <a:pt x="98985" y="82246"/>
                  </a:moveTo>
                  <a:lnTo>
                    <a:pt x="93014" y="75740"/>
                  </a:lnTo>
                  <a:lnTo>
                    <a:pt x="100272" y="69547"/>
                  </a:lnTo>
                  <a:lnTo>
                    <a:pt x="105901" y="76108"/>
                  </a:lnTo>
                  <a:lnTo>
                    <a:pt x="103561" y="78115"/>
                  </a:lnTo>
                  <a:lnTo>
                    <a:pt x="101256" y="80161"/>
                  </a:lnTo>
                  <a:lnTo>
                    <a:pt x="98985" y="82246"/>
                  </a:lnTo>
                  <a:close/>
                </a:path>
                <a:path w="9865994" h="2657475">
                  <a:moveTo>
                    <a:pt x="112999" y="70220"/>
                  </a:moveTo>
                  <a:lnTo>
                    <a:pt x="107509" y="63372"/>
                  </a:lnTo>
                  <a:lnTo>
                    <a:pt x="114744" y="57199"/>
                  </a:lnTo>
                  <a:lnTo>
                    <a:pt x="120272" y="64586"/>
                  </a:lnTo>
                  <a:lnTo>
                    <a:pt x="117816" y="66424"/>
                  </a:lnTo>
                  <a:lnTo>
                    <a:pt x="115392" y="68302"/>
                  </a:lnTo>
                  <a:lnTo>
                    <a:pt x="112999" y="70220"/>
                  </a:lnTo>
                  <a:close/>
                </a:path>
                <a:path w="9865994" h="2657475">
                  <a:moveTo>
                    <a:pt x="127713" y="59209"/>
                  </a:moveTo>
                  <a:lnTo>
                    <a:pt x="122465" y="51686"/>
                  </a:lnTo>
                  <a:lnTo>
                    <a:pt x="130572" y="46726"/>
                  </a:lnTo>
                  <a:lnTo>
                    <a:pt x="135342" y="54073"/>
                  </a:lnTo>
                  <a:lnTo>
                    <a:pt x="132771" y="55742"/>
                  </a:lnTo>
                  <a:lnTo>
                    <a:pt x="130228" y="57454"/>
                  </a:lnTo>
                  <a:lnTo>
                    <a:pt x="127713" y="59209"/>
                  </a:lnTo>
                  <a:close/>
                </a:path>
                <a:path w="9865994" h="2657475">
                  <a:moveTo>
                    <a:pt x="143174" y="49172"/>
                  </a:moveTo>
                  <a:lnTo>
                    <a:pt x="138702" y="41752"/>
                  </a:lnTo>
                  <a:lnTo>
                    <a:pt x="146825" y="36783"/>
                  </a:lnTo>
                  <a:lnTo>
                    <a:pt x="151155" y="44542"/>
                  </a:lnTo>
                  <a:lnTo>
                    <a:pt x="148469" y="46041"/>
                  </a:lnTo>
                  <a:lnTo>
                    <a:pt x="145808" y="47585"/>
                  </a:lnTo>
                  <a:lnTo>
                    <a:pt x="143174" y="49172"/>
                  </a:lnTo>
                  <a:close/>
                </a:path>
                <a:path w="9865994" h="2657475">
                  <a:moveTo>
                    <a:pt x="159279" y="40185"/>
                  </a:moveTo>
                  <a:lnTo>
                    <a:pt x="154963" y="31804"/>
                  </a:lnTo>
                  <a:lnTo>
                    <a:pt x="156141" y="31083"/>
                  </a:lnTo>
                  <a:lnTo>
                    <a:pt x="163682" y="27960"/>
                  </a:lnTo>
                  <a:lnTo>
                    <a:pt x="167538" y="36104"/>
                  </a:lnTo>
                  <a:lnTo>
                    <a:pt x="164763" y="37418"/>
                  </a:lnTo>
                  <a:lnTo>
                    <a:pt x="162010" y="38778"/>
                  </a:lnTo>
                  <a:lnTo>
                    <a:pt x="159279" y="40185"/>
                  </a:lnTo>
                  <a:close/>
                </a:path>
                <a:path w="9865994" h="2657475">
                  <a:moveTo>
                    <a:pt x="175926" y="32301"/>
                  </a:moveTo>
                  <a:lnTo>
                    <a:pt x="172468" y="24321"/>
                  </a:lnTo>
                  <a:lnTo>
                    <a:pt x="181242" y="20686"/>
                  </a:lnTo>
                  <a:lnTo>
                    <a:pt x="184435" y="28781"/>
                  </a:lnTo>
                  <a:lnTo>
                    <a:pt x="181579" y="29907"/>
                  </a:lnTo>
                  <a:lnTo>
                    <a:pt x="178743" y="31081"/>
                  </a:lnTo>
                  <a:lnTo>
                    <a:pt x="175926" y="32301"/>
                  </a:lnTo>
                  <a:close/>
                </a:path>
                <a:path w="9865994" h="2657475">
                  <a:moveTo>
                    <a:pt x="193057" y="25546"/>
                  </a:moveTo>
                  <a:lnTo>
                    <a:pt x="190029" y="17047"/>
                  </a:lnTo>
                  <a:lnTo>
                    <a:pt x="197320" y="14026"/>
                  </a:lnTo>
                  <a:lnTo>
                    <a:pt x="198926" y="13639"/>
                  </a:lnTo>
                  <a:lnTo>
                    <a:pt x="201786" y="22599"/>
                  </a:lnTo>
                  <a:lnTo>
                    <a:pt x="198860" y="23533"/>
                  </a:lnTo>
                  <a:lnTo>
                    <a:pt x="195950" y="24515"/>
                  </a:lnTo>
                  <a:lnTo>
                    <a:pt x="193057" y="25546"/>
                  </a:lnTo>
                  <a:close/>
                </a:path>
                <a:path w="9865994" h="2657475">
                  <a:moveTo>
                    <a:pt x="210614" y="19943"/>
                  </a:moveTo>
                  <a:lnTo>
                    <a:pt x="208200" y="11406"/>
                  </a:lnTo>
                  <a:lnTo>
                    <a:pt x="217458" y="9176"/>
                  </a:lnTo>
                  <a:lnTo>
                    <a:pt x="219534" y="17581"/>
                  </a:lnTo>
                  <a:lnTo>
                    <a:pt x="216547" y="18319"/>
                  </a:lnTo>
                  <a:lnTo>
                    <a:pt x="213574" y="19106"/>
                  </a:lnTo>
                  <a:lnTo>
                    <a:pt x="210614" y="19943"/>
                  </a:lnTo>
                  <a:close/>
                </a:path>
                <a:path w="9865994" h="2657475">
                  <a:moveTo>
                    <a:pt x="228539" y="15516"/>
                  </a:moveTo>
                  <a:lnTo>
                    <a:pt x="226723" y="6944"/>
                  </a:lnTo>
                  <a:lnTo>
                    <a:pt x="235962" y="4719"/>
                  </a:lnTo>
                  <a:lnTo>
                    <a:pt x="237565" y="13761"/>
                  </a:lnTo>
                  <a:lnTo>
                    <a:pt x="234546" y="14296"/>
                  </a:lnTo>
                  <a:lnTo>
                    <a:pt x="231538" y="14881"/>
                  </a:lnTo>
                  <a:lnTo>
                    <a:pt x="228539" y="15516"/>
                  </a:lnTo>
                  <a:close/>
                </a:path>
                <a:path w="9865994" h="2657475">
                  <a:moveTo>
                    <a:pt x="246631" y="12309"/>
                  </a:moveTo>
                  <a:lnTo>
                    <a:pt x="245327" y="3199"/>
                  </a:lnTo>
                  <a:lnTo>
                    <a:pt x="254808" y="2449"/>
                  </a:lnTo>
                  <a:lnTo>
                    <a:pt x="255759" y="11158"/>
                  </a:lnTo>
                  <a:lnTo>
                    <a:pt x="252710" y="11491"/>
                  </a:lnTo>
                  <a:lnTo>
                    <a:pt x="249667" y="11875"/>
                  </a:lnTo>
                  <a:lnTo>
                    <a:pt x="246631" y="12309"/>
                  </a:lnTo>
                  <a:close/>
                </a:path>
                <a:path w="9865994" h="2657475">
                  <a:moveTo>
                    <a:pt x="264942" y="10310"/>
                  </a:moveTo>
                  <a:lnTo>
                    <a:pt x="264292" y="1698"/>
                  </a:lnTo>
                  <a:lnTo>
                    <a:pt x="273803" y="945"/>
                  </a:lnTo>
                  <a:lnTo>
                    <a:pt x="274174" y="9767"/>
                  </a:lnTo>
                  <a:lnTo>
                    <a:pt x="271093" y="9897"/>
                  </a:lnTo>
                  <a:lnTo>
                    <a:pt x="268016" y="10077"/>
                  </a:lnTo>
                  <a:lnTo>
                    <a:pt x="264942" y="10310"/>
                  </a:lnTo>
                  <a:close/>
                </a:path>
                <a:path w="9865994" h="2657475">
                  <a:moveTo>
                    <a:pt x="283406" y="9534"/>
                  </a:moveTo>
                  <a:lnTo>
                    <a:pt x="283367" y="188"/>
                  </a:lnTo>
                  <a:lnTo>
                    <a:pt x="285749" y="0"/>
                  </a:lnTo>
                  <a:lnTo>
                    <a:pt x="295288" y="0"/>
                  </a:lnTo>
                  <a:lnTo>
                    <a:pt x="295288" y="9524"/>
                  </a:lnTo>
                  <a:lnTo>
                    <a:pt x="283406" y="953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7733327" y="5249736"/>
            <a:ext cx="9435465" cy="2197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spc="-215" dirty="0">
                <a:solidFill>
                  <a:srgbClr val="FFFFFF"/>
                </a:solidFill>
                <a:latin typeface="Verdana"/>
                <a:cs typeface="Verdana"/>
              </a:rPr>
              <a:t>“...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0" dirty="0">
                <a:solidFill>
                  <a:srgbClr val="FFFFFF"/>
                </a:solidFill>
                <a:latin typeface="Verdana"/>
                <a:cs typeface="Verdana"/>
              </a:rPr>
              <a:t>attivazione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35" dirty="0">
                <a:solidFill>
                  <a:srgbClr val="FFFFFF"/>
                </a:solidFill>
                <a:latin typeface="Verdana"/>
                <a:cs typeface="Verdana"/>
              </a:rPr>
              <a:t>programmi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5" dirty="0">
                <a:solidFill>
                  <a:srgbClr val="FFFFFF"/>
                </a:solidFill>
                <a:latin typeface="Verdana"/>
                <a:cs typeface="Verdana"/>
              </a:rPr>
              <a:t>didattici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5" dirty="0">
                <a:solidFill>
                  <a:srgbClr val="FFFFFF"/>
                </a:solidFill>
                <a:latin typeface="Verdana"/>
                <a:cs typeface="Verdana"/>
              </a:rPr>
              <a:t>interuniversitari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corsi</a:t>
            </a:r>
            <a:r>
              <a:rPr sz="3100" b="1" spc="-16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di</a:t>
            </a:r>
            <a:r>
              <a:rPr sz="3100" b="1" spc="-1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laurea</a:t>
            </a:r>
            <a:r>
              <a:rPr sz="3100" b="1" spc="-16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attraverso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95" dirty="0">
                <a:solidFill>
                  <a:srgbClr val="FFFFFF"/>
                </a:solidFill>
                <a:latin typeface="Verdana"/>
                <a:cs typeface="Verdana"/>
              </a:rPr>
              <a:t>lo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scambio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la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condivisione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insegnamenti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0" dirty="0">
                <a:solidFill>
                  <a:srgbClr val="FFFFFF"/>
                </a:solidFill>
                <a:latin typeface="Verdana"/>
                <a:cs typeface="Verdana"/>
              </a:rPr>
              <a:t>fra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40" dirty="0">
                <a:solidFill>
                  <a:srgbClr val="FFFFFF"/>
                </a:solidFill>
                <a:latin typeface="Verdana"/>
                <a:cs typeface="Verdana"/>
              </a:rPr>
              <a:t>gli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5" dirty="0">
                <a:solidFill>
                  <a:srgbClr val="FFFFFF"/>
                </a:solidFill>
                <a:latin typeface="Verdana"/>
                <a:cs typeface="Verdana"/>
              </a:rPr>
              <a:t>Atenei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(...)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lo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sviluppo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0" dirty="0">
                <a:solidFill>
                  <a:srgbClr val="FFFFFF"/>
                </a:solidFill>
                <a:latin typeface="Verdana"/>
                <a:cs typeface="Verdana"/>
              </a:rPr>
              <a:t>progetti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0" dirty="0">
                <a:solidFill>
                  <a:srgbClr val="FFFFFF"/>
                </a:solidFill>
                <a:latin typeface="Verdana"/>
                <a:cs typeface="Verdana"/>
              </a:rPr>
              <a:t>correlati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al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b="1" dirty="0">
                <a:solidFill>
                  <a:srgbClr val="FFFFFF"/>
                </a:solidFill>
                <a:latin typeface="Trebuchet MS"/>
                <a:cs typeface="Trebuchet MS"/>
              </a:rPr>
              <a:t>lifelong</a:t>
            </a:r>
            <a:r>
              <a:rPr sz="3100" b="1" spc="-16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3100" b="1" spc="-10" dirty="0">
                <a:solidFill>
                  <a:srgbClr val="FFFFFF"/>
                </a:solidFill>
                <a:latin typeface="Trebuchet MS"/>
                <a:cs typeface="Trebuchet MS"/>
              </a:rPr>
              <a:t>learning</a:t>
            </a:r>
            <a:r>
              <a:rPr sz="3100" spc="-10" dirty="0">
                <a:solidFill>
                  <a:srgbClr val="FFFFFF"/>
                </a:solidFill>
                <a:latin typeface="Verdana"/>
                <a:cs typeface="Verdana"/>
              </a:rPr>
              <a:t>...”</a:t>
            </a:r>
            <a:endParaRPr sz="31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sz="half" idx="2"/>
          </p:nvPr>
        </p:nvSpPr>
        <p:spPr>
          <a:xfrm>
            <a:off x="1028148" y="2587760"/>
            <a:ext cx="5994401" cy="53989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/>
              <a:t>OBIETTIVI SPECIFICI DEI DIGITAL HUB</a:t>
            </a:r>
          </a:p>
          <a:p>
            <a:pPr marL="12700">
              <a:lnSpc>
                <a:spcPct val="100000"/>
              </a:lnSpc>
            </a:pPr>
            <a:r>
              <a:rPr dirty="0"/>
              <a:t>(ART. 9)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7393857" y="2564445"/>
            <a:ext cx="9865995" cy="1574800"/>
            <a:chOff x="7393857" y="2564445"/>
            <a:chExt cx="9865995" cy="1574800"/>
          </a:xfrm>
        </p:grpSpPr>
        <p:sp>
          <p:nvSpPr>
            <p:cNvPr id="4" name="object 4"/>
            <p:cNvSpPr/>
            <p:nvPr/>
          </p:nvSpPr>
          <p:spPr>
            <a:xfrm>
              <a:off x="7393857" y="2564445"/>
              <a:ext cx="9865995" cy="1574800"/>
            </a:xfrm>
            <a:custGeom>
              <a:avLst/>
              <a:gdLst/>
              <a:ahLst/>
              <a:cxnLst/>
              <a:rect l="l" t="t" r="r" b="b"/>
              <a:pathLst>
                <a:path w="9865994" h="1574800">
                  <a:moveTo>
                    <a:pt x="9579692" y="1574481"/>
                  </a:moveTo>
                  <a:lnTo>
                    <a:pt x="285749" y="1574481"/>
                  </a:lnTo>
                  <a:lnTo>
                    <a:pt x="240778" y="1570921"/>
                  </a:lnTo>
                  <a:lnTo>
                    <a:pt x="197320" y="1560454"/>
                  </a:lnTo>
                  <a:lnTo>
                    <a:pt x="156141" y="1543397"/>
                  </a:lnTo>
                  <a:lnTo>
                    <a:pt x="118010" y="1520069"/>
                  </a:lnTo>
                  <a:lnTo>
                    <a:pt x="83694" y="1490787"/>
                  </a:lnTo>
                  <a:lnTo>
                    <a:pt x="54411" y="1456470"/>
                  </a:lnTo>
                  <a:lnTo>
                    <a:pt x="31083" y="1418339"/>
                  </a:lnTo>
                  <a:lnTo>
                    <a:pt x="14026" y="1377161"/>
                  </a:lnTo>
                  <a:lnTo>
                    <a:pt x="3559" y="1333702"/>
                  </a:lnTo>
                  <a:lnTo>
                    <a:pt x="0" y="1288731"/>
                  </a:lnTo>
                  <a:lnTo>
                    <a:pt x="0" y="285749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2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0" y="31083"/>
                  </a:lnTo>
                  <a:lnTo>
                    <a:pt x="9747431" y="54412"/>
                  </a:lnTo>
                  <a:lnTo>
                    <a:pt x="9781747" y="83694"/>
                  </a:lnTo>
                  <a:lnTo>
                    <a:pt x="9811030" y="118010"/>
                  </a:lnTo>
                  <a:lnTo>
                    <a:pt x="9834358" y="156141"/>
                  </a:lnTo>
                  <a:lnTo>
                    <a:pt x="9851415" y="197320"/>
                  </a:lnTo>
                  <a:lnTo>
                    <a:pt x="9861882" y="240779"/>
                  </a:lnTo>
                  <a:lnTo>
                    <a:pt x="9865442" y="285749"/>
                  </a:lnTo>
                  <a:lnTo>
                    <a:pt x="9865442" y="1288731"/>
                  </a:lnTo>
                  <a:lnTo>
                    <a:pt x="9861882" y="1333702"/>
                  </a:lnTo>
                  <a:lnTo>
                    <a:pt x="9851415" y="1377161"/>
                  </a:lnTo>
                  <a:lnTo>
                    <a:pt x="9834358" y="1418339"/>
                  </a:lnTo>
                  <a:lnTo>
                    <a:pt x="9811030" y="1456470"/>
                  </a:lnTo>
                  <a:lnTo>
                    <a:pt x="9781747" y="1490787"/>
                  </a:lnTo>
                  <a:lnTo>
                    <a:pt x="9747431" y="1520069"/>
                  </a:lnTo>
                  <a:lnTo>
                    <a:pt x="9709300" y="1543397"/>
                  </a:lnTo>
                  <a:lnTo>
                    <a:pt x="9668122" y="1560454"/>
                  </a:lnTo>
                  <a:lnTo>
                    <a:pt x="9624663" y="1570921"/>
                  </a:lnTo>
                  <a:lnTo>
                    <a:pt x="9579692" y="157448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393912" y="2564445"/>
              <a:ext cx="9865360" cy="1571625"/>
            </a:xfrm>
            <a:custGeom>
              <a:avLst/>
              <a:gdLst/>
              <a:ahLst/>
              <a:cxnLst/>
              <a:rect l="l" t="t" r="r" b="b"/>
              <a:pathLst>
                <a:path w="9865360" h="1571625">
                  <a:moveTo>
                    <a:pt x="314319" y="9524"/>
                  </a:moveTo>
                  <a:lnTo>
                    <a:pt x="304794" y="9524"/>
                  </a:lnTo>
                  <a:lnTo>
                    <a:pt x="304794" y="0"/>
                  </a:lnTo>
                  <a:lnTo>
                    <a:pt x="314319" y="0"/>
                  </a:lnTo>
                  <a:lnTo>
                    <a:pt x="314319" y="9524"/>
                  </a:lnTo>
                  <a:close/>
                </a:path>
                <a:path w="9865360" h="1571625">
                  <a:moveTo>
                    <a:pt x="333369" y="9524"/>
                  </a:moveTo>
                  <a:lnTo>
                    <a:pt x="323844" y="9524"/>
                  </a:lnTo>
                  <a:lnTo>
                    <a:pt x="323844" y="0"/>
                  </a:lnTo>
                  <a:lnTo>
                    <a:pt x="333369" y="0"/>
                  </a:lnTo>
                  <a:lnTo>
                    <a:pt x="333369" y="9524"/>
                  </a:lnTo>
                  <a:close/>
                </a:path>
                <a:path w="9865360" h="1571625">
                  <a:moveTo>
                    <a:pt x="352419" y="9524"/>
                  </a:moveTo>
                  <a:lnTo>
                    <a:pt x="342894" y="9524"/>
                  </a:lnTo>
                  <a:lnTo>
                    <a:pt x="342894" y="0"/>
                  </a:lnTo>
                  <a:lnTo>
                    <a:pt x="352419" y="0"/>
                  </a:lnTo>
                  <a:lnTo>
                    <a:pt x="352419" y="9524"/>
                  </a:lnTo>
                  <a:close/>
                </a:path>
                <a:path w="9865360" h="1571625">
                  <a:moveTo>
                    <a:pt x="371469" y="9524"/>
                  </a:moveTo>
                  <a:lnTo>
                    <a:pt x="361944" y="9524"/>
                  </a:lnTo>
                  <a:lnTo>
                    <a:pt x="361944" y="0"/>
                  </a:lnTo>
                  <a:lnTo>
                    <a:pt x="371469" y="0"/>
                  </a:lnTo>
                  <a:lnTo>
                    <a:pt x="371469" y="9524"/>
                  </a:lnTo>
                  <a:close/>
                </a:path>
                <a:path w="9865360" h="1571625">
                  <a:moveTo>
                    <a:pt x="390519" y="9524"/>
                  </a:moveTo>
                  <a:lnTo>
                    <a:pt x="380994" y="9524"/>
                  </a:lnTo>
                  <a:lnTo>
                    <a:pt x="380994" y="0"/>
                  </a:lnTo>
                  <a:lnTo>
                    <a:pt x="390519" y="0"/>
                  </a:lnTo>
                  <a:lnTo>
                    <a:pt x="390519" y="9524"/>
                  </a:lnTo>
                  <a:close/>
                </a:path>
                <a:path w="9865360" h="1571625">
                  <a:moveTo>
                    <a:pt x="409569" y="9524"/>
                  </a:moveTo>
                  <a:lnTo>
                    <a:pt x="400044" y="9524"/>
                  </a:lnTo>
                  <a:lnTo>
                    <a:pt x="400044" y="0"/>
                  </a:lnTo>
                  <a:lnTo>
                    <a:pt x="409569" y="0"/>
                  </a:lnTo>
                  <a:lnTo>
                    <a:pt x="409569" y="9524"/>
                  </a:lnTo>
                  <a:close/>
                </a:path>
                <a:path w="9865360" h="1571625">
                  <a:moveTo>
                    <a:pt x="428619" y="9524"/>
                  </a:moveTo>
                  <a:lnTo>
                    <a:pt x="419094" y="9524"/>
                  </a:lnTo>
                  <a:lnTo>
                    <a:pt x="419094" y="0"/>
                  </a:lnTo>
                  <a:lnTo>
                    <a:pt x="428619" y="0"/>
                  </a:lnTo>
                  <a:lnTo>
                    <a:pt x="428619" y="9524"/>
                  </a:lnTo>
                  <a:close/>
                </a:path>
                <a:path w="9865360" h="1571625">
                  <a:moveTo>
                    <a:pt x="447669" y="9524"/>
                  </a:moveTo>
                  <a:lnTo>
                    <a:pt x="438144" y="9524"/>
                  </a:lnTo>
                  <a:lnTo>
                    <a:pt x="438144" y="0"/>
                  </a:lnTo>
                  <a:lnTo>
                    <a:pt x="447669" y="0"/>
                  </a:lnTo>
                  <a:lnTo>
                    <a:pt x="447669" y="9524"/>
                  </a:lnTo>
                  <a:close/>
                </a:path>
                <a:path w="9865360" h="1571625">
                  <a:moveTo>
                    <a:pt x="466719" y="9524"/>
                  </a:moveTo>
                  <a:lnTo>
                    <a:pt x="457194" y="9524"/>
                  </a:lnTo>
                  <a:lnTo>
                    <a:pt x="457194" y="0"/>
                  </a:lnTo>
                  <a:lnTo>
                    <a:pt x="466719" y="0"/>
                  </a:lnTo>
                  <a:lnTo>
                    <a:pt x="466719" y="9524"/>
                  </a:lnTo>
                  <a:close/>
                </a:path>
                <a:path w="9865360" h="1571625">
                  <a:moveTo>
                    <a:pt x="485769" y="9524"/>
                  </a:moveTo>
                  <a:lnTo>
                    <a:pt x="476244" y="9524"/>
                  </a:lnTo>
                  <a:lnTo>
                    <a:pt x="476244" y="0"/>
                  </a:lnTo>
                  <a:lnTo>
                    <a:pt x="485769" y="0"/>
                  </a:lnTo>
                  <a:lnTo>
                    <a:pt x="485769" y="9524"/>
                  </a:lnTo>
                  <a:close/>
                </a:path>
                <a:path w="9865360" h="1571625">
                  <a:moveTo>
                    <a:pt x="504819" y="9524"/>
                  </a:moveTo>
                  <a:lnTo>
                    <a:pt x="495294" y="9524"/>
                  </a:lnTo>
                  <a:lnTo>
                    <a:pt x="495294" y="0"/>
                  </a:lnTo>
                  <a:lnTo>
                    <a:pt x="504819" y="0"/>
                  </a:lnTo>
                  <a:lnTo>
                    <a:pt x="504819" y="9524"/>
                  </a:lnTo>
                  <a:close/>
                </a:path>
                <a:path w="9865360" h="1571625">
                  <a:moveTo>
                    <a:pt x="523869" y="9524"/>
                  </a:moveTo>
                  <a:lnTo>
                    <a:pt x="514344" y="9524"/>
                  </a:lnTo>
                  <a:lnTo>
                    <a:pt x="514344" y="0"/>
                  </a:lnTo>
                  <a:lnTo>
                    <a:pt x="523869" y="0"/>
                  </a:lnTo>
                  <a:lnTo>
                    <a:pt x="523869" y="9524"/>
                  </a:lnTo>
                  <a:close/>
                </a:path>
                <a:path w="9865360" h="1571625">
                  <a:moveTo>
                    <a:pt x="542919" y="9524"/>
                  </a:moveTo>
                  <a:lnTo>
                    <a:pt x="533394" y="9524"/>
                  </a:lnTo>
                  <a:lnTo>
                    <a:pt x="533394" y="0"/>
                  </a:lnTo>
                  <a:lnTo>
                    <a:pt x="542919" y="0"/>
                  </a:lnTo>
                  <a:lnTo>
                    <a:pt x="542919" y="9524"/>
                  </a:lnTo>
                  <a:close/>
                </a:path>
                <a:path w="9865360" h="1571625">
                  <a:moveTo>
                    <a:pt x="561969" y="9524"/>
                  </a:moveTo>
                  <a:lnTo>
                    <a:pt x="552444" y="9524"/>
                  </a:lnTo>
                  <a:lnTo>
                    <a:pt x="552444" y="0"/>
                  </a:lnTo>
                  <a:lnTo>
                    <a:pt x="561969" y="0"/>
                  </a:lnTo>
                  <a:lnTo>
                    <a:pt x="561969" y="9524"/>
                  </a:lnTo>
                  <a:close/>
                </a:path>
                <a:path w="9865360" h="1571625">
                  <a:moveTo>
                    <a:pt x="581019" y="9524"/>
                  </a:moveTo>
                  <a:lnTo>
                    <a:pt x="571494" y="9524"/>
                  </a:lnTo>
                  <a:lnTo>
                    <a:pt x="571494" y="0"/>
                  </a:lnTo>
                  <a:lnTo>
                    <a:pt x="581019" y="0"/>
                  </a:lnTo>
                  <a:lnTo>
                    <a:pt x="581019" y="9524"/>
                  </a:lnTo>
                  <a:close/>
                </a:path>
                <a:path w="9865360" h="1571625">
                  <a:moveTo>
                    <a:pt x="600069" y="9524"/>
                  </a:moveTo>
                  <a:lnTo>
                    <a:pt x="590544" y="9524"/>
                  </a:lnTo>
                  <a:lnTo>
                    <a:pt x="590544" y="0"/>
                  </a:lnTo>
                  <a:lnTo>
                    <a:pt x="600069" y="0"/>
                  </a:lnTo>
                  <a:lnTo>
                    <a:pt x="600069" y="9524"/>
                  </a:lnTo>
                  <a:close/>
                </a:path>
                <a:path w="9865360" h="1571625">
                  <a:moveTo>
                    <a:pt x="619119" y="9524"/>
                  </a:moveTo>
                  <a:lnTo>
                    <a:pt x="609594" y="9524"/>
                  </a:lnTo>
                  <a:lnTo>
                    <a:pt x="609594" y="0"/>
                  </a:lnTo>
                  <a:lnTo>
                    <a:pt x="619119" y="0"/>
                  </a:lnTo>
                  <a:lnTo>
                    <a:pt x="619119" y="9524"/>
                  </a:lnTo>
                  <a:close/>
                </a:path>
                <a:path w="9865360" h="1571625">
                  <a:moveTo>
                    <a:pt x="638169" y="9524"/>
                  </a:moveTo>
                  <a:lnTo>
                    <a:pt x="628644" y="9524"/>
                  </a:lnTo>
                  <a:lnTo>
                    <a:pt x="628644" y="0"/>
                  </a:lnTo>
                  <a:lnTo>
                    <a:pt x="638169" y="0"/>
                  </a:lnTo>
                  <a:lnTo>
                    <a:pt x="638169" y="9524"/>
                  </a:lnTo>
                  <a:close/>
                </a:path>
                <a:path w="9865360" h="1571625">
                  <a:moveTo>
                    <a:pt x="657219" y="9524"/>
                  </a:moveTo>
                  <a:lnTo>
                    <a:pt x="647694" y="9524"/>
                  </a:lnTo>
                  <a:lnTo>
                    <a:pt x="647694" y="0"/>
                  </a:lnTo>
                  <a:lnTo>
                    <a:pt x="657219" y="0"/>
                  </a:lnTo>
                  <a:lnTo>
                    <a:pt x="657219" y="9524"/>
                  </a:lnTo>
                  <a:close/>
                </a:path>
                <a:path w="9865360" h="1571625">
                  <a:moveTo>
                    <a:pt x="676269" y="9524"/>
                  </a:moveTo>
                  <a:lnTo>
                    <a:pt x="666744" y="9524"/>
                  </a:lnTo>
                  <a:lnTo>
                    <a:pt x="666744" y="0"/>
                  </a:lnTo>
                  <a:lnTo>
                    <a:pt x="676269" y="0"/>
                  </a:lnTo>
                  <a:lnTo>
                    <a:pt x="676269" y="9524"/>
                  </a:lnTo>
                  <a:close/>
                </a:path>
                <a:path w="9865360" h="1571625">
                  <a:moveTo>
                    <a:pt x="695319" y="9524"/>
                  </a:moveTo>
                  <a:lnTo>
                    <a:pt x="685794" y="9524"/>
                  </a:lnTo>
                  <a:lnTo>
                    <a:pt x="685794" y="0"/>
                  </a:lnTo>
                  <a:lnTo>
                    <a:pt x="695319" y="0"/>
                  </a:lnTo>
                  <a:lnTo>
                    <a:pt x="695319" y="9524"/>
                  </a:lnTo>
                  <a:close/>
                </a:path>
                <a:path w="9865360" h="1571625">
                  <a:moveTo>
                    <a:pt x="714369" y="9524"/>
                  </a:moveTo>
                  <a:lnTo>
                    <a:pt x="704844" y="9524"/>
                  </a:lnTo>
                  <a:lnTo>
                    <a:pt x="704844" y="0"/>
                  </a:lnTo>
                  <a:lnTo>
                    <a:pt x="714369" y="0"/>
                  </a:lnTo>
                  <a:lnTo>
                    <a:pt x="714369" y="9524"/>
                  </a:lnTo>
                  <a:close/>
                </a:path>
                <a:path w="9865360" h="1571625">
                  <a:moveTo>
                    <a:pt x="733419" y="9524"/>
                  </a:moveTo>
                  <a:lnTo>
                    <a:pt x="723894" y="9524"/>
                  </a:lnTo>
                  <a:lnTo>
                    <a:pt x="723894" y="0"/>
                  </a:lnTo>
                  <a:lnTo>
                    <a:pt x="733419" y="0"/>
                  </a:lnTo>
                  <a:lnTo>
                    <a:pt x="733419" y="9524"/>
                  </a:lnTo>
                  <a:close/>
                </a:path>
                <a:path w="9865360" h="1571625">
                  <a:moveTo>
                    <a:pt x="752469" y="9524"/>
                  </a:moveTo>
                  <a:lnTo>
                    <a:pt x="742944" y="9524"/>
                  </a:lnTo>
                  <a:lnTo>
                    <a:pt x="742944" y="0"/>
                  </a:lnTo>
                  <a:lnTo>
                    <a:pt x="752469" y="0"/>
                  </a:lnTo>
                  <a:lnTo>
                    <a:pt x="752469" y="9524"/>
                  </a:lnTo>
                  <a:close/>
                </a:path>
                <a:path w="9865360" h="1571625">
                  <a:moveTo>
                    <a:pt x="771519" y="9524"/>
                  </a:moveTo>
                  <a:lnTo>
                    <a:pt x="761994" y="9524"/>
                  </a:lnTo>
                  <a:lnTo>
                    <a:pt x="761994" y="0"/>
                  </a:lnTo>
                  <a:lnTo>
                    <a:pt x="771519" y="0"/>
                  </a:lnTo>
                  <a:lnTo>
                    <a:pt x="771519" y="9524"/>
                  </a:lnTo>
                  <a:close/>
                </a:path>
                <a:path w="9865360" h="1571625">
                  <a:moveTo>
                    <a:pt x="790569" y="9524"/>
                  </a:moveTo>
                  <a:lnTo>
                    <a:pt x="781044" y="9524"/>
                  </a:lnTo>
                  <a:lnTo>
                    <a:pt x="781044" y="0"/>
                  </a:lnTo>
                  <a:lnTo>
                    <a:pt x="790569" y="0"/>
                  </a:lnTo>
                  <a:lnTo>
                    <a:pt x="790569" y="9524"/>
                  </a:lnTo>
                  <a:close/>
                </a:path>
                <a:path w="9865360" h="1571625">
                  <a:moveTo>
                    <a:pt x="809619" y="9524"/>
                  </a:moveTo>
                  <a:lnTo>
                    <a:pt x="800094" y="9524"/>
                  </a:lnTo>
                  <a:lnTo>
                    <a:pt x="800094" y="0"/>
                  </a:lnTo>
                  <a:lnTo>
                    <a:pt x="809619" y="0"/>
                  </a:lnTo>
                  <a:lnTo>
                    <a:pt x="809619" y="9524"/>
                  </a:lnTo>
                  <a:close/>
                </a:path>
                <a:path w="9865360" h="1571625">
                  <a:moveTo>
                    <a:pt x="828669" y="9524"/>
                  </a:moveTo>
                  <a:lnTo>
                    <a:pt x="819144" y="9524"/>
                  </a:lnTo>
                  <a:lnTo>
                    <a:pt x="819144" y="0"/>
                  </a:lnTo>
                  <a:lnTo>
                    <a:pt x="828669" y="0"/>
                  </a:lnTo>
                  <a:lnTo>
                    <a:pt x="828669" y="9524"/>
                  </a:lnTo>
                  <a:close/>
                </a:path>
                <a:path w="9865360" h="1571625">
                  <a:moveTo>
                    <a:pt x="847719" y="9524"/>
                  </a:moveTo>
                  <a:lnTo>
                    <a:pt x="838194" y="9524"/>
                  </a:lnTo>
                  <a:lnTo>
                    <a:pt x="838194" y="0"/>
                  </a:lnTo>
                  <a:lnTo>
                    <a:pt x="847719" y="0"/>
                  </a:lnTo>
                  <a:lnTo>
                    <a:pt x="847719" y="9524"/>
                  </a:lnTo>
                  <a:close/>
                </a:path>
                <a:path w="9865360" h="1571625">
                  <a:moveTo>
                    <a:pt x="866769" y="9524"/>
                  </a:moveTo>
                  <a:lnTo>
                    <a:pt x="857244" y="9524"/>
                  </a:lnTo>
                  <a:lnTo>
                    <a:pt x="857244" y="0"/>
                  </a:lnTo>
                  <a:lnTo>
                    <a:pt x="866769" y="0"/>
                  </a:lnTo>
                  <a:lnTo>
                    <a:pt x="866769" y="9524"/>
                  </a:lnTo>
                  <a:close/>
                </a:path>
                <a:path w="9865360" h="1571625">
                  <a:moveTo>
                    <a:pt x="885819" y="9524"/>
                  </a:moveTo>
                  <a:lnTo>
                    <a:pt x="876294" y="9524"/>
                  </a:lnTo>
                  <a:lnTo>
                    <a:pt x="876294" y="0"/>
                  </a:lnTo>
                  <a:lnTo>
                    <a:pt x="885819" y="0"/>
                  </a:lnTo>
                  <a:lnTo>
                    <a:pt x="885819" y="9524"/>
                  </a:lnTo>
                  <a:close/>
                </a:path>
                <a:path w="9865360" h="1571625">
                  <a:moveTo>
                    <a:pt x="904869" y="9524"/>
                  </a:moveTo>
                  <a:lnTo>
                    <a:pt x="895344" y="9524"/>
                  </a:lnTo>
                  <a:lnTo>
                    <a:pt x="895344" y="0"/>
                  </a:lnTo>
                  <a:lnTo>
                    <a:pt x="904869" y="0"/>
                  </a:lnTo>
                  <a:lnTo>
                    <a:pt x="904869" y="9524"/>
                  </a:lnTo>
                  <a:close/>
                </a:path>
                <a:path w="9865360" h="1571625">
                  <a:moveTo>
                    <a:pt x="923919" y="9524"/>
                  </a:moveTo>
                  <a:lnTo>
                    <a:pt x="914394" y="9524"/>
                  </a:lnTo>
                  <a:lnTo>
                    <a:pt x="914394" y="0"/>
                  </a:lnTo>
                  <a:lnTo>
                    <a:pt x="923919" y="0"/>
                  </a:lnTo>
                  <a:lnTo>
                    <a:pt x="923919" y="9524"/>
                  </a:lnTo>
                  <a:close/>
                </a:path>
                <a:path w="9865360" h="1571625">
                  <a:moveTo>
                    <a:pt x="942969" y="9524"/>
                  </a:moveTo>
                  <a:lnTo>
                    <a:pt x="933444" y="9524"/>
                  </a:lnTo>
                  <a:lnTo>
                    <a:pt x="933444" y="0"/>
                  </a:lnTo>
                  <a:lnTo>
                    <a:pt x="942969" y="0"/>
                  </a:lnTo>
                  <a:lnTo>
                    <a:pt x="942969" y="9524"/>
                  </a:lnTo>
                  <a:close/>
                </a:path>
                <a:path w="9865360" h="1571625">
                  <a:moveTo>
                    <a:pt x="962019" y="9524"/>
                  </a:moveTo>
                  <a:lnTo>
                    <a:pt x="952494" y="9524"/>
                  </a:lnTo>
                  <a:lnTo>
                    <a:pt x="952494" y="0"/>
                  </a:lnTo>
                  <a:lnTo>
                    <a:pt x="962019" y="0"/>
                  </a:lnTo>
                  <a:lnTo>
                    <a:pt x="962019" y="9524"/>
                  </a:lnTo>
                  <a:close/>
                </a:path>
                <a:path w="9865360" h="1571625">
                  <a:moveTo>
                    <a:pt x="981069" y="9524"/>
                  </a:moveTo>
                  <a:lnTo>
                    <a:pt x="971544" y="9524"/>
                  </a:lnTo>
                  <a:lnTo>
                    <a:pt x="971544" y="0"/>
                  </a:lnTo>
                  <a:lnTo>
                    <a:pt x="981069" y="0"/>
                  </a:lnTo>
                  <a:lnTo>
                    <a:pt x="981069" y="9524"/>
                  </a:lnTo>
                  <a:close/>
                </a:path>
                <a:path w="9865360" h="1571625">
                  <a:moveTo>
                    <a:pt x="1000119" y="9524"/>
                  </a:moveTo>
                  <a:lnTo>
                    <a:pt x="990594" y="9524"/>
                  </a:lnTo>
                  <a:lnTo>
                    <a:pt x="990594" y="0"/>
                  </a:lnTo>
                  <a:lnTo>
                    <a:pt x="1000119" y="0"/>
                  </a:lnTo>
                  <a:lnTo>
                    <a:pt x="1000119" y="9524"/>
                  </a:lnTo>
                  <a:close/>
                </a:path>
                <a:path w="9865360" h="1571625">
                  <a:moveTo>
                    <a:pt x="1019169" y="9524"/>
                  </a:moveTo>
                  <a:lnTo>
                    <a:pt x="1009644" y="9524"/>
                  </a:lnTo>
                  <a:lnTo>
                    <a:pt x="1009644" y="0"/>
                  </a:lnTo>
                  <a:lnTo>
                    <a:pt x="1019169" y="0"/>
                  </a:lnTo>
                  <a:lnTo>
                    <a:pt x="1019169" y="9524"/>
                  </a:lnTo>
                  <a:close/>
                </a:path>
                <a:path w="9865360" h="1571625">
                  <a:moveTo>
                    <a:pt x="1038219" y="9524"/>
                  </a:moveTo>
                  <a:lnTo>
                    <a:pt x="1028694" y="9524"/>
                  </a:lnTo>
                  <a:lnTo>
                    <a:pt x="1028694" y="0"/>
                  </a:lnTo>
                  <a:lnTo>
                    <a:pt x="1038219" y="0"/>
                  </a:lnTo>
                  <a:lnTo>
                    <a:pt x="1038219" y="9524"/>
                  </a:lnTo>
                  <a:close/>
                </a:path>
                <a:path w="9865360" h="1571625">
                  <a:moveTo>
                    <a:pt x="1057269" y="9524"/>
                  </a:moveTo>
                  <a:lnTo>
                    <a:pt x="1047744" y="9524"/>
                  </a:lnTo>
                  <a:lnTo>
                    <a:pt x="1047744" y="0"/>
                  </a:lnTo>
                  <a:lnTo>
                    <a:pt x="1057269" y="0"/>
                  </a:lnTo>
                  <a:lnTo>
                    <a:pt x="1057269" y="9524"/>
                  </a:lnTo>
                  <a:close/>
                </a:path>
                <a:path w="9865360" h="1571625">
                  <a:moveTo>
                    <a:pt x="1076319" y="9524"/>
                  </a:moveTo>
                  <a:lnTo>
                    <a:pt x="1066794" y="9524"/>
                  </a:lnTo>
                  <a:lnTo>
                    <a:pt x="1066794" y="0"/>
                  </a:lnTo>
                  <a:lnTo>
                    <a:pt x="1076319" y="0"/>
                  </a:lnTo>
                  <a:lnTo>
                    <a:pt x="1076319" y="9524"/>
                  </a:lnTo>
                  <a:close/>
                </a:path>
                <a:path w="9865360" h="1571625">
                  <a:moveTo>
                    <a:pt x="1095369" y="9524"/>
                  </a:moveTo>
                  <a:lnTo>
                    <a:pt x="1085844" y="9524"/>
                  </a:lnTo>
                  <a:lnTo>
                    <a:pt x="1085844" y="0"/>
                  </a:lnTo>
                  <a:lnTo>
                    <a:pt x="1095369" y="0"/>
                  </a:lnTo>
                  <a:lnTo>
                    <a:pt x="1095369" y="9524"/>
                  </a:lnTo>
                  <a:close/>
                </a:path>
                <a:path w="9865360" h="1571625">
                  <a:moveTo>
                    <a:pt x="1114419" y="9524"/>
                  </a:moveTo>
                  <a:lnTo>
                    <a:pt x="1104894" y="9524"/>
                  </a:lnTo>
                  <a:lnTo>
                    <a:pt x="1104894" y="0"/>
                  </a:lnTo>
                  <a:lnTo>
                    <a:pt x="1114419" y="0"/>
                  </a:lnTo>
                  <a:lnTo>
                    <a:pt x="1114419" y="9524"/>
                  </a:lnTo>
                  <a:close/>
                </a:path>
                <a:path w="9865360" h="1571625">
                  <a:moveTo>
                    <a:pt x="1133469" y="9524"/>
                  </a:moveTo>
                  <a:lnTo>
                    <a:pt x="1123944" y="9524"/>
                  </a:lnTo>
                  <a:lnTo>
                    <a:pt x="1123944" y="0"/>
                  </a:lnTo>
                  <a:lnTo>
                    <a:pt x="1133469" y="0"/>
                  </a:lnTo>
                  <a:lnTo>
                    <a:pt x="1133469" y="9524"/>
                  </a:lnTo>
                  <a:close/>
                </a:path>
                <a:path w="9865360" h="1571625">
                  <a:moveTo>
                    <a:pt x="1152519" y="9524"/>
                  </a:moveTo>
                  <a:lnTo>
                    <a:pt x="1142994" y="9524"/>
                  </a:lnTo>
                  <a:lnTo>
                    <a:pt x="1142994" y="0"/>
                  </a:lnTo>
                  <a:lnTo>
                    <a:pt x="1152519" y="0"/>
                  </a:lnTo>
                  <a:lnTo>
                    <a:pt x="1152519" y="9524"/>
                  </a:lnTo>
                  <a:close/>
                </a:path>
                <a:path w="9865360" h="1571625">
                  <a:moveTo>
                    <a:pt x="1171569" y="9524"/>
                  </a:moveTo>
                  <a:lnTo>
                    <a:pt x="1162044" y="9524"/>
                  </a:lnTo>
                  <a:lnTo>
                    <a:pt x="1162044" y="0"/>
                  </a:lnTo>
                  <a:lnTo>
                    <a:pt x="1171569" y="0"/>
                  </a:lnTo>
                  <a:lnTo>
                    <a:pt x="1171569" y="9524"/>
                  </a:lnTo>
                  <a:close/>
                </a:path>
                <a:path w="9865360" h="1571625">
                  <a:moveTo>
                    <a:pt x="1190619" y="9524"/>
                  </a:moveTo>
                  <a:lnTo>
                    <a:pt x="1181094" y="9524"/>
                  </a:lnTo>
                  <a:lnTo>
                    <a:pt x="1181094" y="0"/>
                  </a:lnTo>
                  <a:lnTo>
                    <a:pt x="1190619" y="0"/>
                  </a:lnTo>
                  <a:lnTo>
                    <a:pt x="1190619" y="9524"/>
                  </a:lnTo>
                  <a:close/>
                </a:path>
                <a:path w="9865360" h="1571625">
                  <a:moveTo>
                    <a:pt x="1209669" y="9524"/>
                  </a:moveTo>
                  <a:lnTo>
                    <a:pt x="1200144" y="9524"/>
                  </a:lnTo>
                  <a:lnTo>
                    <a:pt x="1200144" y="0"/>
                  </a:lnTo>
                  <a:lnTo>
                    <a:pt x="1209669" y="0"/>
                  </a:lnTo>
                  <a:lnTo>
                    <a:pt x="1209669" y="9524"/>
                  </a:lnTo>
                  <a:close/>
                </a:path>
                <a:path w="9865360" h="1571625">
                  <a:moveTo>
                    <a:pt x="1228719" y="9524"/>
                  </a:moveTo>
                  <a:lnTo>
                    <a:pt x="1219194" y="9524"/>
                  </a:lnTo>
                  <a:lnTo>
                    <a:pt x="1219194" y="0"/>
                  </a:lnTo>
                  <a:lnTo>
                    <a:pt x="1228719" y="0"/>
                  </a:lnTo>
                  <a:lnTo>
                    <a:pt x="1228719" y="9524"/>
                  </a:lnTo>
                  <a:close/>
                </a:path>
                <a:path w="9865360" h="1571625">
                  <a:moveTo>
                    <a:pt x="1247769" y="9524"/>
                  </a:moveTo>
                  <a:lnTo>
                    <a:pt x="1238244" y="9524"/>
                  </a:lnTo>
                  <a:lnTo>
                    <a:pt x="1238244" y="0"/>
                  </a:lnTo>
                  <a:lnTo>
                    <a:pt x="1247769" y="0"/>
                  </a:lnTo>
                  <a:lnTo>
                    <a:pt x="1247769" y="9524"/>
                  </a:lnTo>
                  <a:close/>
                </a:path>
                <a:path w="9865360" h="1571625">
                  <a:moveTo>
                    <a:pt x="1266819" y="9524"/>
                  </a:moveTo>
                  <a:lnTo>
                    <a:pt x="1257294" y="9524"/>
                  </a:lnTo>
                  <a:lnTo>
                    <a:pt x="1257294" y="0"/>
                  </a:lnTo>
                  <a:lnTo>
                    <a:pt x="1266819" y="0"/>
                  </a:lnTo>
                  <a:lnTo>
                    <a:pt x="1266819" y="9524"/>
                  </a:lnTo>
                  <a:close/>
                </a:path>
                <a:path w="9865360" h="1571625">
                  <a:moveTo>
                    <a:pt x="1285869" y="9524"/>
                  </a:moveTo>
                  <a:lnTo>
                    <a:pt x="1276344" y="9524"/>
                  </a:lnTo>
                  <a:lnTo>
                    <a:pt x="1276344" y="0"/>
                  </a:lnTo>
                  <a:lnTo>
                    <a:pt x="1285869" y="0"/>
                  </a:lnTo>
                  <a:lnTo>
                    <a:pt x="1285869" y="9524"/>
                  </a:lnTo>
                  <a:close/>
                </a:path>
                <a:path w="9865360" h="1571625">
                  <a:moveTo>
                    <a:pt x="1304919" y="9524"/>
                  </a:moveTo>
                  <a:lnTo>
                    <a:pt x="1295394" y="9524"/>
                  </a:lnTo>
                  <a:lnTo>
                    <a:pt x="1295394" y="0"/>
                  </a:lnTo>
                  <a:lnTo>
                    <a:pt x="1304919" y="0"/>
                  </a:lnTo>
                  <a:lnTo>
                    <a:pt x="1304919" y="9524"/>
                  </a:lnTo>
                  <a:close/>
                </a:path>
                <a:path w="9865360" h="1571625">
                  <a:moveTo>
                    <a:pt x="1323969" y="9524"/>
                  </a:moveTo>
                  <a:lnTo>
                    <a:pt x="1314444" y="9524"/>
                  </a:lnTo>
                  <a:lnTo>
                    <a:pt x="1314444" y="0"/>
                  </a:lnTo>
                  <a:lnTo>
                    <a:pt x="1323969" y="0"/>
                  </a:lnTo>
                  <a:lnTo>
                    <a:pt x="1323969" y="9524"/>
                  </a:lnTo>
                  <a:close/>
                </a:path>
                <a:path w="9865360" h="1571625">
                  <a:moveTo>
                    <a:pt x="1343019" y="9524"/>
                  </a:moveTo>
                  <a:lnTo>
                    <a:pt x="1333494" y="9524"/>
                  </a:lnTo>
                  <a:lnTo>
                    <a:pt x="1333494" y="0"/>
                  </a:lnTo>
                  <a:lnTo>
                    <a:pt x="1343019" y="0"/>
                  </a:lnTo>
                  <a:lnTo>
                    <a:pt x="1343019" y="9524"/>
                  </a:lnTo>
                  <a:close/>
                </a:path>
                <a:path w="9865360" h="1571625">
                  <a:moveTo>
                    <a:pt x="1362069" y="9524"/>
                  </a:moveTo>
                  <a:lnTo>
                    <a:pt x="1352544" y="9524"/>
                  </a:lnTo>
                  <a:lnTo>
                    <a:pt x="1352544" y="0"/>
                  </a:lnTo>
                  <a:lnTo>
                    <a:pt x="1362069" y="0"/>
                  </a:lnTo>
                  <a:lnTo>
                    <a:pt x="1362069" y="9524"/>
                  </a:lnTo>
                  <a:close/>
                </a:path>
                <a:path w="9865360" h="1571625">
                  <a:moveTo>
                    <a:pt x="1381119" y="9524"/>
                  </a:moveTo>
                  <a:lnTo>
                    <a:pt x="1371594" y="9524"/>
                  </a:lnTo>
                  <a:lnTo>
                    <a:pt x="1371594" y="0"/>
                  </a:lnTo>
                  <a:lnTo>
                    <a:pt x="1381119" y="0"/>
                  </a:lnTo>
                  <a:lnTo>
                    <a:pt x="1381119" y="9524"/>
                  </a:lnTo>
                  <a:close/>
                </a:path>
                <a:path w="9865360" h="1571625">
                  <a:moveTo>
                    <a:pt x="1400169" y="9524"/>
                  </a:moveTo>
                  <a:lnTo>
                    <a:pt x="1390644" y="9524"/>
                  </a:lnTo>
                  <a:lnTo>
                    <a:pt x="1390644" y="0"/>
                  </a:lnTo>
                  <a:lnTo>
                    <a:pt x="1400169" y="0"/>
                  </a:lnTo>
                  <a:lnTo>
                    <a:pt x="1400169" y="9524"/>
                  </a:lnTo>
                  <a:close/>
                </a:path>
                <a:path w="9865360" h="1571625">
                  <a:moveTo>
                    <a:pt x="1419219" y="9524"/>
                  </a:moveTo>
                  <a:lnTo>
                    <a:pt x="1409694" y="9524"/>
                  </a:lnTo>
                  <a:lnTo>
                    <a:pt x="1409694" y="0"/>
                  </a:lnTo>
                  <a:lnTo>
                    <a:pt x="1419219" y="0"/>
                  </a:lnTo>
                  <a:lnTo>
                    <a:pt x="1419219" y="9524"/>
                  </a:lnTo>
                  <a:close/>
                </a:path>
                <a:path w="9865360" h="1571625">
                  <a:moveTo>
                    <a:pt x="1438269" y="9524"/>
                  </a:moveTo>
                  <a:lnTo>
                    <a:pt x="1428744" y="9524"/>
                  </a:lnTo>
                  <a:lnTo>
                    <a:pt x="1428744" y="0"/>
                  </a:lnTo>
                  <a:lnTo>
                    <a:pt x="1438269" y="0"/>
                  </a:lnTo>
                  <a:lnTo>
                    <a:pt x="1438269" y="9524"/>
                  </a:lnTo>
                  <a:close/>
                </a:path>
                <a:path w="9865360" h="1571625">
                  <a:moveTo>
                    <a:pt x="1457319" y="9524"/>
                  </a:moveTo>
                  <a:lnTo>
                    <a:pt x="1447794" y="9524"/>
                  </a:lnTo>
                  <a:lnTo>
                    <a:pt x="1447794" y="0"/>
                  </a:lnTo>
                  <a:lnTo>
                    <a:pt x="1457319" y="0"/>
                  </a:lnTo>
                  <a:lnTo>
                    <a:pt x="1457319" y="9524"/>
                  </a:lnTo>
                  <a:close/>
                </a:path>
                <a:path w="9865360" h="1571625">
                  <a:moveTo>
                    <a:pt x="1476369" y="9524"/>
                  </a:moveTo>
                  <a:lnTo>
                    <a:pt x="1466844" y="9524"/>
                  </a:lnTo>
                  <a:lnTo>
                    <a:pt x="1466844" y="0"/>
                  </a:lnTo>
                  <a:lnTo>
                    <a:pt x="1476369" y="0"/>
                  </a:lnTo>
                  <a:lnTo>
                    <a:pt x="1476369" y="9524"/>
                  </a:lnTo>
                  <a:close/>
                </a:path>
                <a:path w="9865360" h="1571625">
                  <a:moveTo>
                    <a:pt x="1495419" y="9524"/>
                  </a:moveTo>
                  <a:lnTo>
                    <a:pt x="1485894" y="9524"/>
                  </a:lnTo>
                  <a:lnTo>
                    <a:pt x="1485894" y="0"/>
                  </a:lnTo>
                  <a:lnTo>
                    <a:pt x="1495419" y="0"/>
                  </a:lnTo>
                  <a:lnTo>
                    <a:pt x="1495419" y="9524"/>
                  </a:lnTo>
                  <a:close/>
                </a:path>
                <a:path w="9865360" h="1571625">
                  <a:moveTo>
                    <a:pt x="1514469" y="9524"/>
                  </a:moveTo>
                  <a:lnTo>
                    <a:pt x="1504944" y="9524"/>
                  </a:lnTo>
                  <a:lnTo>
                    <a:pt x="1504944" y="0"/>
                  </a:lnTo>
                  <a:lnTo>
                    <a:pt x="1514469" y="0"/>
                  </a:lnTo>
                  <a:lnTo>
                    <a:pt x="1514469" y="9524"/>
                  </a:lnTo>
                  <a:close/>
                </a:path>
                <a:path w="9865360" h="1571625">
                  <a:moveTo>
                    <a:pt x="1533519" y="9524"/>
                  </a:moveTo>
                  <a:lnTo>
                    <a:pt x="1523994" y="9524"/>
                  </a:lnTo>
                  <a:lnTo>
                    <a:pt x="1523994" y="0"/>
                  </a:lnTo>
                  <a:lnTo>
                    <a:pt x="1533519" y="0"/>
                  </a:lnTo>
                  <a:lnTo>
                    <a:pt x="1533519" y="9524"/>
                  </a:lnTo>
                  <a:close/>
                </a:path>
                <a:path w="9865360" h="1571625">
                  <a:moveTo>
                    <a:pt x="1552569" y="9524"/>
                  </a:moveTo>
                  <a:lnTo>
                    <a:pt x="1543044" y="9524"/>
                  </a:lnTo>
                  <a:lnTo>
                    <a:pt x="1543044" y="0"/>
                  </a:lnTo>
                  <a:lnTo>
                    <a:pt x="1552569" y="0"/>
                  </a:lnTo>
                  <a:lnTo>
                    <a:pt x="1552569" y="9524"/>
                  </a:lnTo>
                  <a:close/>
                </a:path>
                <a:path w="9865360" h="1571625">
                  <a:moveTo>
                    <a:pt x="1571619" y="9524"/>
                  </a:moveTo>
                  <a:lnTo>
                    <a:pt x="1562094" y="9524"/>
                  </a:lnTo>
                  <a:lnTo>
                    <a:pt x="1562094" y="0"/>
                  </a:lnTo>
                  <a:lnTo>
                    <a:pt x="1571619" y="0"/>
                  </a:lnTo>
                  <a:lnTo>
                    <a:pt x="1571619" y="9524"/>
                  </a:lnTo>
                  <a:close/>
                </a:path>
                <a:path w="9865360" h="1571625">
                  <a:moveTo>
                    <a:pt x="1590669" y="9524"/>
                  </a:moveTo>
                  <a:lnTo>
                    <a:pt x="1581144" y="9524"/>
                  </a:lnTo>
                  <a:lnTo>
                    <a:pt x="1581144" y="0"/>
                  </a:lnTo>
                  <a:lnTo>
                    <a:pt x="1590669" y="0"/>
                  </a:lnTo>
                  <a:lnTo>
                    <a:pt x="1590669" y="9524"/>
                  </a:lnTo>
                  <a:close/>
                </a:path>
                <a:path w="9865360" h="1571625">
                  <a:moveTo>
                    <a:pt x="1609719" y="9524"/>
                  </a:moveTo>
                  <a:lnTo>
                    <a:pt x="1600194" y="9524"/>
                  </a:lnTo>
                  <a:lnTo>
                    <a:pt x="1600194" y="0"/>
                  </a:lnTo>
                  <a:lnTo>
                    <a:pt x="1609719" y="0"/>
                  </a:lnTo>
                  <a:lnTo>
                    <a:pt x="1609719" y="9524"/>
                  </a:lnTo>
                  <a:close/>
                </a:path>
                <a:path w="9865360" h="1571625">
                  <a:moveTo>
                    <a:pt x="1628769" y="9524"/>
                  </a:moveTo>
                  <a:lnTo>
                    <a:pt x="1619244" y="9524"/>
                  </a:lnTo>
                  <a:lnTo>
                    <a:pt x="1619244" y="0"/>
                  </a:lnTo>
                  <a:lnTo>
                    <a:pt x="1628769" y="0"/>
                  </a:lnTo>
                  <a:lnTo>
                    <a:pt x="1628769" y="9524"/>
                  </a:lnTo>
                  <a:close/>
                </a:path>
                <a:path w="9865360" h="1571625">
                  <a:moveTo>
                    <a:pt x="1647819" y="9524"/>
                  </a:moveTo>
                  <a:lnTo>
                    <a:pt x="1638294" y="9524"/>
                  </a:lnTo>
                  <a:lnTo>
                    <a:pt x="1638294" y="0"/>
                  </a:lnTo>
                  <a:lnTo>
                    <a:pt x="1647819" y="0"/>
                  </a:lnTo>
                  <a:lnTo>
                    <a:pt x="1647819" y="9524"/>
                  </a:lnTo>
                  <a:close/>
                </a:path>
                <a:path w="9865360" h="1571625">
                  <a:moveTo>
                    <a:pt x="1666869" y="9524"/>
                  </a:moveTo>
                  <a:lnTo>
                    <a:pt x="1657344" y="9524"/>
                  </a:lnTo>
                  <a:lnTo>
                    <a:pt x="1657344" y="0"/>
                  </a:lnTo>
                  <a:lnTo>
                    <a:pt x="1666869" y="0"/>
                  </a:lnTo>
                  <a:lnTo>
                    <a:pt x="1666869" y="9524"/>
                  </a:lnTo>
                  <a:close/>
                </a:path>
                <a:path w="9865360" h="1571625">
                  <a:moveTo>
                    <a:pt x="1685919" y="9524"/>
                  </a:moveTo>
                  <a:lnTo>
                    <a:pt x="1676394" y="9524"/>
                  </a:lnTo>
                  <a:lnTo>
                    <a:pt x="1676394" y="0"/>
                  </a:lnTo>
                  <a:lnTo>
                    <a:pt x="1685919" y="0"/>
                  </a:lnTo>
                  <a:lnTo>
                    <a:pt x="1685919" y="9524"/>
                  </a:lnTo>
                  <a:close/>
                </a:path>
                <a:path w="9865360" h="1571625">
                  <a:moveTo>
                    <a:pt x="1704969" y="9524"/>
                  </a:moveTo>
                  <a:lnTo>
                    <a:pt x="1695444" y="9524"/>
                  </a:lnTo>
                  <a:lnTo>
                    <a:pt x="1695444" y="0"/>
                  </a:lnTo>
                  <a:lnTo>
                    <a:pt x="1704969" y="0"/>
                  </a:lnTo>
                  <a:lnTo>
                    <a:pt x="1704969" y="9524"/>
                  </a:lnTo>
                  <a:close/>
                </a:path>
                <a:path w="9865360" h="1571625">
                  <a:moveTo>
                    <a:pt x="1724019" y="9524"/>
                  </a:moveTo>
                  <a:lnTo>
                    <a:pt x="1714494" y="9524"/>
                  </a:lnTo>
                  <a:lnTo>
                    <a:pt x="1714494" y="0"/>
                  </a:lnTo>
                  <a:lnTo>
                    <a:pt x="1724019" y="0"/>
                  </a:lnTo>
                  <a:lnTo>
                    <a:pt x="1724019" y="9524"/>
                  </a:lnTo>
                  <a:close/>
                </a:path>
                <a:path w="9865360" h="1571625">
                  <a:moveTo>
                    <a:pt x="1743069" y="9524"/>
                  </a:moveTo>
                  <a:lnTo>
                    <a:pt x="1733544" y="9524"/>
                  </a:lnTo>
                  <a:lnTo>
                    <a:pt x="1733544" y="0"/>
                  </a:lnTo>
                  <a:lnTo>
                    <a:pt x="1743069" y="0"/>
                  </a:lnTo>
                  <a:lnTo>
                    <a:pt x="1743069" y="9524"/>
                  </a:lnTo>
                  <a:close/>
                </a:path>
                <a:path w="9865360" h="1571625">
                  <a:moveTo>
                    <a:pt x="1762119" y="9524"/>
                  </a:moveTo>
                  <a:lnTo>
                    <a:pt x="1752594" y="9524"/>
                  </a:lnTo>
                  <a:lnTo>
                    <a:pt x="1752594" y="0"/>
                  </a:lnTo>
                  <a:lnTo>
                    <a:pt x="1762119" y="0"/>
                  </a:lnTo>
                  <a:lnTo>
                    <a:pt x="1762119" y="9524"/>
                  </a:lnTo>
                  <a:close/>
                </a:path>
                <a:path w="9865360" h="1571625">
                  <a:moveTo>
                    <a:pt x="1781169" y="9524"/>
                  </a:moveTo>
                  <a:lnTo>
                    <a:pt x="1771644" y="9524"/>
                  </a:lnTo>
                  <a:lnTo>
                    <a:pt x="1771644" y="0"/>
                  </a:lnTo>
                  <a:lnTo>
                    <a:pt x="1781169" y="0"/>
                  </a:lnTo>
                  <a:lnTo>
                    <a:pt x="1781169" y="9524"/>
                  </a:lnTo>
                  <a:close/>
                </a:path>
                <a:path w="9865360" h="1571625">
                  <a:moveTo>
                    <a:pt x="1800219" y="9524"/>
                  </a:moveTo>
                  <a:lnTo>
                    <a:pt x="1790694" y="9524"/>
                  </a:lnTo>
                  <a:lnTo>
                    <a:pt x="1790694" y="0"/>
                  </a:lnTo>
                  <a:lnTo>
                    <a:pt x="1800219" y="0"/>
                  </a:lnTo>
                  <a:lnTo>
                    <a:pt x="1800219" y="9524"/>
                  </a:lnTo>
                  <a:close/>
                </a:path>
                <a:path w="9865360" h="1571625">
                  <a:moveTo>
                    <a:pt x="1819269" y="9524"/>
                  </a:moveTo>
                  <a:lnTo>
                    <a:pt x="1809744" y="9524"/>
                  </a:lnTo>
                  <a:lnTo>
                    <a:pt x="1809744" y="0"/>
                  </a:lnTo>
                  <a:lnTo>
                    <a:pt x="1819269" y="0"/>
                  </a:lnTo>
                  <a:lnTo>
                    <a:pt x="1819269" y="9524"/>
                  </a:lnTo>
                  <a:close/>
                </a:path>
                <a:path w="9865360" h="1571625">
                  <a:moveTo>
                    <a:pt x="1838319" y="9524"/>
                  </a:moveTo>
                  <a:lnTo>
                    <a:pt x="1828794" y="9524"/>
                  </a:lnTo>
                  <a:lnTo>
                    <a:pt x="1828794" y="0"/>
                  </a:lnTo>
                  <a:lnTo>
                    <a:pt x="1838319" y="0"/>
                  </a:lnTo>
                  <a:lnTo>
                    <a:pt x="1838319" y="9524"/>
                  </a:lnTo>
                  <a:close/>
                </a:path>
                <a:path w="9865360" h="1571625">
                  <a:moveTo>
                    <a:pt x="1857369" y="9524"/>
                  </a:moveTo>
                  <a:lnTo>
                    <a:pt x="1847844" y="9524"/>
                  </a:lnTo>
                  <a:lnTo>
                    <a:pt x="1847844" y="0"/>
                  </a:lnTo>
                  <a:lnTo>
                    <a:pt x="1857369" y="0"/>
                  </a:lnTo>
                  <a:lnTo>
                    <a:pt x="1857369" y="9524"/>
                  </a:lnTo>
                  <a:close/>
                </a:path>
                <a:path w="9865360" h="1571625">
                  <a:moveTo>
                    <a:pt x="1876419" y="9524"/>
                  </a:moveTo>
                  <a:lnTo>
                    <a:pt x="1866894" y="9524"/>
                  </a:lnTo>
                  <a:lnTo>
                    <a:pt x="1866894" y="0"/>
                  </a:lnTo>
                  <a:lnTo>
                    <a:pt x="1876419" y="0"/>
                  </a:lnTo>
                  <a:lnTo>
                    <a:pt x="1876419" y="9524"/>
                  </a:lnTo>
                  <a:close/>
                </a:path>
                <a:path w="9865360" h="1571625">
                  <a:moveTo>
                    <a:pt x="1895469" y="9524"/>
                  </a:moveTo>
                  <a:lnTo>
                    <a:pt x="1885944" y="9524"/>
                  </a:lnTo>
                  <a:lnTo>
                    <a:pt x="1885944" y="0"/>
                  </a:lnTo>
                  <a:lnTo>
                    <a:pt x="1895469" y="0"/>
                  </a:lnTo>
                  <a:lnTo>
                    <a:pt x="1895469" y="9524"/>
                  </a:lnTo>
                  <a:close/>
                </a:path>
                <a:path w="9865360" h="1571625">
                  <a:moveTo>
                    <a:pt x="1914519" y="9524"/>
                  </a:moveTo>
                  <a:lnTo>
                    <a:pt x="1904994" y="9524"/>
                  </a:lnTo>
                  <a:lnTo>
                    <a:pt x="1904994" y="0"/>
                  </a:lnTo>
                  <a:lnTo>
                    <a:pt x="1914519" y="0"/>
                  </a:lnTo>
                  <a:lnTo>
                    <a:pt x="1914519" y="9524"/>
                  </a:lnTo>
                  <a:close/>
                </a:path>
                <a:path w="9865360" h="1571625">
                  <a:moveTo>
                    <a:pt x="1933569" y="9524"/>
                  </a:moveTo>
                  <a:lnTo>
                    <a:pt x="1924044" y="9524"/>
                  </a:lnTo>
                  <a:lnTo>
                    <a:pt x="1924044" y="0"/>
                  </a:lnTo>
                  <a:lnTo>
                    <a:pt x="1933569" y="0"/>
                  </a:lnTo>
                  <a:lnTo>
                    <a:pt x="1933569" y="9524"/>
                  </a:lnTo>
                  <a:close/>
                </a:path>
                <a:path w="9865360" h="1571625">
                  <a:moveTo>
                    <a:pt x="1952619" y="9524"/>
                  </a:moveTo>
                  <a:lnTo>
                    <a:pt x="1943094" y="9524"/>
                  </a:lnTo>
                  <a:lnTo>
                    <a:pt x="1943094" y="0"/>
                  </a:lnTo>
                  <a:lnTo>
                    <a:pt x="1952619" y="0"/>
                  </a:lnTo>
                  <a:lnTo>
                    <a:pt x="1952619" y="9524"/>
                  </a:lnTo>
                  <a:close/>
                </a:path>
                <a:path w="9865360" h="1571625">
                  <a:moveTo>
                    <a:pt x="1971669" y="9524"/>
                  </a:moveTo>
                  <a:lnTo>
                    <a:pt x="1962144" y="9524"/>
                  </a:lnTo>
                  <a:lnTo>
                    <a:pt x="1962144" y="0"/>
                  </a:lnTo>
                  <a:lnTo>
                    <a:pt x="1971669" y="0"/>
                  </a:lnTo>
                  <a:lnTo>
                    <a:pt x="1971669" y="9524"/>
                  </a:lnTo>
                  <a:close/>
                </a:path>
                <a:path w="9865360" h="1571625">
                  <a:moveTo>
                    <a:pt x="1990719" y="9524"/>
                  </a:moveTo>
                  <a:lnTo>
                    <a:pt x="1981194" y="9524"/>
                  </a:lnTo>
                  <a:lnTo>
                    <a:pt x="1981194" y="0"/>
                  </a:lnTo>
                  <a:lnTo>
                    <a:pt x="1990719" y="0"/>
                  </a:lnTo>
                  <a:lnTo>
                    <a:pt x="1990719" y="9524"/>
                  </a:lnTo>
                  <a:close/>
                </a:path>
                <a:path w="9865360" h="1571625">
                  <a:moveTo>
                    <a:pt x="2009769" y="9524"/>
                  </a:moveTo>
                  <a:lnTo>
                    <a:pt x="2000244" y="9524"/>
                  </a:lnTo>
                  <a:lnTo>
                    <a:pt x="2000244" y="0"/>
                  </a:lnTo>
                  <a:lnTo>
                    <a:pt x="2009769" y="0"/>
                  </a:lnTo>
                  <a:lnTo>
                    <a:pt x="2009769" y="9524"/>
                  </a:lnTo>
                  <a:close/>
                </a:path>
                <a:path w="9865360" h="1571625">
                  <a:moveTo>
                    <a:pt x="2028819" y="9524"/>
                  </a:moveTo>
                  <a:lnTo>
                    <a:pt x="2019294" y="9524"/>
                  </a:lnTo>
                  <a:lnTo>
                    <a:pt x="2019294" y="0"/>
                  </a:lnTo>
                  <a:lnTo>
                    <a:pt x="2028819" y="0"/>
                  </a:lnTo>
                  <a:lnTo>
                    <a:pt x="2028819" y="9524"/>
                  </a:lnTo>
                  <a:close/>
                </a:path>
                <a:path w="9865360" h="1571625">
                  <a:moveTo>
                    <a:pt x="2047869" y="9524"/>
                  </a:moveTo>
                  <a:lnTo>
                    <a:pt x="2038344" y="9524"/>
                  </a:lnTo>
                  <a:lnTo>
                    <a:pt x="2038344" y="0"/>
                  </a:lnTo>
                  <a:lnTo>
                    <a:pt x="2047869" y="0"/>
                  </a:lnTo>
                  <a:lnTo>
                    <a:pt x="2047869" y="9524"/>
                  </a:lnTo>
                  <a:close/>
                </a:path>
                <a:path w="9865360" h="1571625">
                  <a:moveTo>
                    <a:pt x="2066919" y="9524"/>
                  </a:moveTo>
                  <a:lnTo>
                    <a:pt x="2057394" y="9524"/>
                  </a:lnTo>
                  <a:lnTo>
                    <a:pt x="2057394" y="0"/>
                  </a:lnTo>
                  <a:lnTo>
                    <a:pt x="2066919" y="0"/>
                  </a:lnTo>
                  <a:lnTo>
                    <a:pt x="2066919" y="9524"/>
                  </a:lnTo>
                  <a:close/>
                </a:path>
                <a:path w="9865360" h="1571625">
                  <a:moveTo>
                    <a:pt x="2085969" y="9524"/>
                  </a:moveTo>
                  <a:lnTo>
                    <a:pt x="2076444" y="9524"/>
                  </a:lnTo>
                  <a:lnTo>
                    <a:pt x="2076444" y="0"/>
                  </a:lnTo>
                  <a:lnTo>
                    <a:pt x="2085969" y="0"/>
                  </a:lnTo>
                  <a:lnTo>
                    <a:pt x="2085969" y="9524"/>
                  </a:lnTo>
                  <a:close/>
                </a:path>
                <a:path w="9865360" h="1571625">
                  <a:moveTo>
                    <a:pt x="2105019" y="9524"/>
                  </a:moveTo>
                  <a:lnTo>
                    <a:pt x="2095494" y="9524"/>
                  </a:lnTo>
                  <a:lnTo>
                    <a:pt x="2095494" y="0"/>
                  </a:lnTo>
                  <a:lnTo>
                    <a:pt x="2105019" y="0"/>
                  </a:lnTo>
                  <a:lnTo>
                    <a:pt x="2105019" y="9524"/>
                  </a:lnTo>
                  <a:close/>
                </a:path>
                <a:path w="9865360" h="1571625">
                  <a:moveTo>
                    <a:pt x="2124069" y="9524"/>
                  </a:moveTo>
                  <a:lnTo>
                    <a:pt x="2114544" y="9524"/>
                  </a:lnTo>
                  <a:lnTo>
                    <a:pt x="2114544" y="0"/>
                  </a:lnTo>
                  <a:lnTo>
                    <a:pt x="2124069" y="0"/>
                  </a:lnTo>
                  <a:lnTo>
                    <a:pt x="2124069" y="9524"/>
                  </a:lnTo>
                  <a:close/>
                </a:path>
                <a:path w="9865360" h="1571625">
                  <a:moveTo>
                    <a:pt x="2143119" y="9524"/>
                  </a:moveTo>
                  <a:lnTo>
                    <a:pt x="2133594" y="9524"/>
                  </a:lnTo>
                  <a:lnTo>
                    <a:pt x="2133594" y="0"/>
                  </a:lnTo>
                  <a:lnTo>
                    <a:pt x="2143119" y="0"/>
                  </a:lnTo>
                  <a:lnTo>
                    <a:pt x="2143119" y="9524"/>
                  </a:lnTo>
                  <a:close/>
                </a:path>
                <a:path w="9865360" h="1571625">
                  <a:moveTo>
                    <a:pt x="2162169" y="9524"/>
                  </a:moveTo>
                  <a:lnTo>
                    <a:pt x="2152644" y="9524"/>
                  </a:lnTo>
                  <a:lnTo>
                    <a:pt x="2152644" y="0"/>
                  </a:lnTo>
                  <a:lnTo>
                    <a:pt x="2162169" y="0"/>
                  </a:lnTo>
                  <a:lnTo>
                    <a:pt x="2162169" y="9524"/>
                  </a:lnTo>
                  <a:close/>
                </a:path>
                <a:path w="9865360" h="1571625">
                  <a:moveTo>
                    <a:pt x="2181219" y="9524"/>
                  </a:moveTo>
                  <a:lnTo>
                    <a:pt x="2171694" y="9524"/>
                  </a:lnTo>
                  <a:lnTo>
                    <a:pt x="2171694" y="0"/>
                  </a:lnTo>
                  <a:lnTo>
                    <a:pt x="2181219" y="0"/>
                  </a:lnTo>
                  <a:lnTo>
                    <a:pt x="2181219" y="9524"/>
                  </a:lnTo>
                  <a:close/>
                </a:path>
                <a:path w="9865360" h="1571625">
                  <a:moveTo>
                    <a:pt x="2200269" y="9524"/>
                  </a:moveTo>
                  <a:lnTo>
                    <a:pt x="2190744" y="9524"/>
                  </a:lnTo>
                  <a:lnTo>
                    <a:pt x="2190744" y="0"/>
                  </a:lnTo>
                  <a:lnTo>
                    <a:pt x="2200269" y="0"/>
                  </a:lnTo>
                  <a:lnTo>
                    <a:pt x="2200269" y="9524"/>
                  </a:lnTo>
                  <a:close/>
                </a:path>
                <a:path w="9865360" h="1571625">
                  <a:moveTo>
                    <a:pt x="2219319" y="9524"/>
                  </a:moveTo>
                  <a:lnTo>
                    <a:pt x="2209794" y="9524"/>
                  </a:lnTo>
                  <a:lnTo>
                    <a:pt x="2209794" y="0"/>
                  </a:lnTo>
                  <a:lnTo>
                    <a:pt x="2219319" y="0"/>
                  </a:lnTo>
                  <a:lnTo>
                    <a:pt x="2219319" y="9524"/>
                  </a:lnTo>
                  <a:close/>
                </a:path>
                <a:path w="9865360" h="1571625">
                  <a:moveTo>
                    <a:pt x="2238369" y="9524"/>
                  </a:moveTo>
                  <a:lnTo>
                    <a:pt x="2228844" y="9524"/>
                  </a:lnTo>
                  <a:lnTo>
                    <a:pt x="2228844" y="0"/>
                  </a:lnTo>
                  <a:lnTo>
                    <a:pt x="2238369" y="0"/>
                  </a:lnTo>
                  <a:lnTo>
                    <a:pt x="2238369" y="9524"/>
                  </a:lnTo>
                  <a:close/>
                </a:path>
                <a:path w="9865360" h="1571625">
                  <a:moveTo>
                    <a:pt x="2257419" y="9524"/>
                  </a:moveTo>
                  <a:lnTo>
                    <a:pt x="2247894" y="9524"/>
                  </a:lnTo>
                  <a:lnTo>
                    <a:pt x="2247894" y="0"/>
                  </a:lnTo>
                  <a:lnTo>
                    <a:pt x="2257419" y="0"/>
                  </a:lnTo>
                  <a:lnTo>
                    <a:pt x="2257419" y="9524"/>
                  </a:lnTo>
                  <a:close/>
                </a:path>
                <a:path w="9865360" h="1571625">
                  <a:moveTo>
                    <a:pt x="2276469" y="9524"/>
                  </a:moveTo>
                  <a:lnTo>
                    <a:pt x="2266944" y="9524"/>
                  </a:lnTo>
                  <a:lnTo>
                    <a:pt x="2266944" y="0"/>
                  </a:lnTo>
                  <a:lnTo>
                    <a:pt x="2276469" y="0"/>
                  </a:lnTo>
                  <a:lnTo>
                    <a:pt x="2276469" y="9524"/>
                  </a:lnTo>
                  <a:close/>
                </a:path>
                <a:path w="9865360" h="1571625">
                  <a:moveTo>
                    <a:pt x="2295519" y="9524"/>
                  </a:moveTo>
                  <a:lnTo>
                    <a:pt x="2285994" y="9524"/>
                  </a:lnTo>
                  <a:lnTo>
                    <a:pt x="2285994" y="0"/>
                  </a:lnTo>
                  <a:lnTo>
                    <a:pt x="2295519" y="0"/>
                  </a:lnTo>
                  <a:lnTo>
                    <a:pt x="2295519" y="9524"/>
                  </a:lnTo>
                  <a:close/>
                </a:path>
                <a:path w="9865360" h="1571625">
                  <a:moveTo>
                    <a:pt x="2314569" y="9524"/>
                  </a:moveTo>
                  <a:lnTo>
                    <a:pt x="2305044" y="9524"/>
                  </a:lnTo>
                  <a:lnTo>
                    <a:pt x="2305044" y="0"/>
                  </a:lnTo>
                  <a:lnTo>
                    <a:pt x="2314569" y="0"/>
                  </a:lnTo>
                  <a:lnTo>
                    <a:pt x="2314569" y="9524"/>
                  </a:lnTo>
                  <a:close/>
                </a:path>
                <a:path w="9865360" h="1571625">
                  <a:moveTo>
                    <a:pt x="2333619" y="9524"/>
                  </a:moveTo>
                  <a:lnTo>
                    <a:pt x="2324094" y="9524"/>
                  </a:lnTo>
                  <a:lnTo>
                    <a:pt x="2324094" y="0"/>
                  </a:lnTo>
                  <a:lnTo>
                    <a:pt x="2333619" y="0"/>
                  </a:lnTo>
                  <a:lnTo>
                    <a:pt x="2333619" y="9524"/>
                  </a:lnTo>
                  <a:close/>
                </a:path>
                <a:path w="9865360" h="1571625">
                  <a:moveTo>
                    <a:pt x="2352669" y="9524"/>
                  </a:moveTo>
                  <a:lnTo>
                    <a:pt x="2343144" y="9524"/>
                  </a:lnTo>
                  <a:lnTo>
                    <a:pt x="2343144" y="0"/>
                  </a:lnTo>
                  <a:lnTo>
                    <a:pt x="2352669" y="0"/>
                  </a:lnTo>
                  <a:lnTo>
                    <a:pt x="2352669" y="9524"/>
                  </a:lnTo>
                  <a:close/>
                </a:path>
                <a:path w="9865360" h="1571625">
                  <a:moveTo>
                    <a:pt x="2371719" y="9524"/>
                  </a:moveTo>
                  <a:lnTo>
                    <a:pt x="2362194" y="9524"/>
                  </a:lnTo>
                  <a:lnTo>
                    <a:pt x="2362194" y="0"/>
                  </a:lnTo>
                  <a:lnTo>
                    <a:pt x="2371719" y="0"/>
                  </a:lnTo>
                  <a:lnTo>
                    <a:pt x="2371719" y="9524"/>
                  </a:lnTo>
                  <a:close/>
                </a:path>
                <a:path w="9865360" h="1571625">
                  <a:moveTo>
                    <a:pt x="2390769" y="9524"/>
                  </a:moveTo>
                  <a:lnTo>
                    <a:pt x="2381244" y="9524"/>
                  </a:lnTo>
                  <a:lnTo>
                    <a:pt x="2381244" y="0"/>
                  </a:lnTo>
                  <a:lnTo>
                    <a:pt x="2390769" y="0"/>
                  </a:lnTo>
                  <a:lnTo>
                    <a:pt x="2390769" y="9524"/>
                  </a:lnTo>
                  <a:close/>
                </a:path>
                <a:path w="9865360" h="1571625">
                  <a:moveTo>
                    <a:pt x="2409819" y="9524"/>
                  </a:moveTo>
                  <a:lnTo>
                    <a:pt x="2400294" y="9524"/>
                  </a:lnTo>
                  <a:lnTo>
                    <a:pt x="2400294" y="0"/>
                  </a:lnTo>
                  <a:lnTo>
                    <a:pt x="2409819" y="0"/>
                  </a:lnTo>
                  <a:lnTo>
                    <a:pt x="2409819" y="9524"/>
                  </a:lnTo>
                  <a:close/>
                </a:path>
                <a:path w="9865360" h="1571625">
                  <a:moveTo>
                    <a:pt x="2428869" y="9524"/>
                  </a:moveTo>
                  <a:lnTo>
                    <a:pt x="2419344" y="9524"/>
                  </a:lnTo>
                  <a:lnTo>
                    <a:pt x="2419344" y="0"/>
                  </a:lnTo>
                  <a:lnTo>
                    <a:pt x="2428869" y="0"/>
                  </a:lnTo>
                  <a:lnTo>
                    <a:pt x="2428869" y="9524"/>
                  </a:lnTo>
                  <a:close/>
                </a:path>
                <a:path w="9865360" h="1571625">
                  <a:moveTo>
                    <a:pt x="2447919" y="9524"/>
                  </a:moveTo>
                  <a:lnTo>
                    <a:pt x="2438394" y="9524"/>
                  </a:lnTo>
                  <a:lnTo>
                    <a:pt x="2438394" y="0"/>
                  </a:lnTo>
                  <a:lnTo>
                    <a:pt x="2447919" y="0"/>
                  </a:lnTo>
                  <a:lnTo>
                    <a:pt x="2447919" y="9524"/>
                  </a:lnTo>
                  <a:close/>
                </a:path>
                <a:path w="9865360" h="1571625">
                  <a:moveTo>
                    <a:pt x="2466969" y="9524"/>
                  </a:moveTo>
                  <a:lnTo>
                    <a:pt x="2457444" y="9524"/>
                  </a:lnTo>
                  <a:lnTo>
                    <a:pt x="2457444" y="0"/>
                  </a:lnTo>
                  <a:lnTo>
                    <a:pt x="2466969" y="0"/>
                  </a:lnTo>
                  <a:lnTo>
                    <a:pt x="2466969" y="9524"/>
                  </a:lnTo>
                  <a:close/>
                </a:path>
                <a:path w="9865360" h="1571625">
                  <a:moveTo>
                    <a:pt x="2486019" y="9524"/>
                  </a:moveTo>
                  <a:lnTo>
                    <a:pt x="2476494" y="9524"/>
                  </a:lnTo>
                  <a:lnTo>
                    <a:pt x="2476494" y="0"/>
                  </a:lnTo>
                  <a:lnTo>
                    <a:pt x="2486019" y="0"/>
                  </a:lnTo>
                  <a:lnTo>
                    <a:pt x="2486019" y="9524"/>
                  </a:lnTo>
                  <a:close/>
                </a:path>
                <a:path w="9865360" h="1571625">
                  <a:moveTo>
                    <a:pt x="2505069" y="9524"/>
                  </a:moveTo>
                  <a:lnTo>
                    <a:pt x="2495544" y="9524"/>
                  </a:lnTo>
                  <a:lnTo>
                    <a:pt x="2495544" y="0"/>
                  </a:lnTo>
                  <a:lnTo>
                    <a:pt x="2505069" y="0"/>
                  </a:lnTo>
                  <a:lnTo>
                    <a:pt x="2505069" y="9524"/>
                  </a:lnTo>
                  <a:close/>
                </a:path>
                <a:path w="9865360" h="1571625">
                  <a:moveTo>
                    <a:pt x="2524119" y="9524"/>
                  </a:moveTo>
                  <a:lnTo>
                    <a:pt x="2514594" y="9524"/>
                  </a:lnTo>
                  <a:lnTo>
                    <a:pt x="2514594" y="0"/>
                  </a:lnTo>
                  <a:lnTo>
                    <a:pt x="2524119" y="0"/>
                  </a:lnTo>
                  <a:lnTo>
                    <a:pt x="2524119" y="9524"/>
                  </a:lnTo>
                  <a:close/>
                </a:path>
                <a:path w="9865360" h="1571625">
                  <a:moveTo>
                    <a:pt x="2543169" y="9524"/>
                  </a:moveTo>
                  <a:lnTo>
                    <a:pt x="2533644" y="9524"/>
                  </a:lnTo>
                  <a:lnTo>
                    <a:pt x="2533644" y="0"/>
                  </a:lnTo>
                  <a:lnTo>
                    <a:pt x="2543169" y="0"/>
                  </a:lnTo>
                  <a:lnTo>
                    <a:pt x="2543169" y="9524"/>
                  </a:lnTo>
                  <a:close/>
                </a:path>
                <a:path w="9865360" h="1571625">
                  <a:moveTo>
                    <a:pt x="2562219" y="9524"/>
                  </a:moveTo>
                  <a:lnTo>
                    <a:pt x="2552694" y="9524"/>
                  </a:lnTo>
                  <a:lnTo>
                    <a:pt x="2552694" y="0"/>
                  </a:lnTo>
                  <a:lnTo>
                    <a:pt x="2562219" y="0"/>
                  </a:lnTo>
                  <a:lnTo>
                    <a:pt x="2562219" y="9524"/>
                  </a:lnTo>
                  <a:close/>
                </a:path>
                <a:path w="9865360" h="1571625">
                  <a:moveTo>
                    <a:pt x="2581269" y="9524"/>
                  </a:moveTo>
                  <a:lnTo>
                    <a:pt x="2571744" y="9524"/>
                  </a:lnTo>
                  <a:lnTo>
                    <a:pt x="2571744" y="0"/>
                  </a:lnTo>
                  <a:lnTo>
                    <a:pt x="2581269" y="0"/>
                  </a:lnTo>
                  <a:lnTo>
                    <a:pt x="2581269" y="9524"/>
                  </a:lnTo>
                  <a:close/>
                </a:path>
                <a:path w="9865360" h="1571625">
                  <a:moveTo>
                    <a:pt x="2600319" y="9524"/>
                  </a:moveTo>
                  <a:lnTo>
                    <a:pt x="2590794" y="9524"/>
                  </a:lnTo>
                  <a:lnTo>
                    <a:pt x="2590794" y="0"/>
                  </a:lnTo>
                  <a:lnTo>
                    <a:pt x="2600319" y="0"/>
                  </a:lnTo>
                  <a:lnTo>
                    <a:pt x="2600319" y="9524"/>
                  </a:lnTo>
                  <a:close/>
                </a:path>
                <a:path w="9865360" h="1571625">
                  <a:moveTo>
                    <a:pt x="2619369" y="9524"/>
                  </a:moveTo>
                  <a:lnTo>
                    <a:pt x="2609844" y="9524"/>
                  </a:lnTo>
                  <a:lnTo>
                    <a:pt x="2609844" y="0"/>
                  </a:lnTo>
                  <a:lnTo>
                    <a:pt x="2619369" y="0"/>
                  </a:lnTo>
                  <a:lnTo>
                    <a:pt x="2619369" y="9524"/>
                  </a:lnTo>
                  <a:close/>
                </a:path>
                <a:path w="9865360" h="1571625">
                  <a:moveTo>
                    <a:pt x="2638419" y="9524"/>
                  </a:moveTo>
                  <a:lnTo>
                    <a:pt x="2628894" y="9524"/>
                  </a:lnTo>
                  <a:lnTo>
                    <a:pt x="2628894" y="0"/>
                  </a:lnTo>
                  <a:lnTo>
                    <a:pt x="2638419" y="0"/>
                  </a:lnTo>
                  <a:lnTo>
                    <a:pt x="2638419" y="9524"/>
                  </a:lnTo>
                  <a:close/>
                </a:path>
                <a:path w="9865360" h="1571625">
                  <a:moveTo>
                    <a:pt x="2657469" y="9524"/>
                  </a:moveTo>
                  <a:lnTo>
                    <a:pt x="2647944" y="9524"/>
                  </a:lnTo>
                  <a:lnTo>
                    <a:pt x="2647944" y="0"/>
                  </a:lnTo>
                  <a:lnTo>
                    <a:pt x="2657469" y="0"/>
                  </a:lnTo>
                  <a:lnTo>
                    <a:pt x="2657469" y="9524"/>
                  </a:lnTo>
                  <a:close/>
                </a:path>
                <a:path w="9865360" h="1571625">
                  <a:moveTo>
                    <a:pt x="2676519" y="9524"/>
                  </a:moveTo>
                  <a:lnTo>
                    <a:pt x="2666994" y="9524"/>
                  </a:lnTo>
                  <a:lnTo>
                    <a:pt x="2666994" y="0"/>
                  </a:lnTo>
                  <a:lnTo>
                    <a:pt x="2676519" y="0"/>
                  </a:lnTo>
                  <a:lnTo>
                    <a:pt x="2676519" y="9524"/>
                  </a:lnTo>
                  <a:close/>
                </a:path>
                <a:path w="9865360" h="1571625">
                  <a:moveTo>
                    <a:pt x="2695569" y="9524"/>
                  </a:moveTo>
                  <a:lnTo>
                    <a:pt x="2686044" y="9524"/>
                  </a:lnTo>
                  <a:lnTo>
                    <a:pt x="2686044" y="0"/>
                  </a:lnTo>
                  <a:lnTo>
                    <a:pt x="2695569" y="0"/>
                  </a:lnTo>
                  <a:lnTo>
                    <a:pt x="2695569" y="9524"/>
                  </a:lnTo>
                  <a:close/>
                </a:path>
                <a:path w="9865360" h="1571625">
                  <a:moveTo>
                    <a:pt x="2714619" y="9524"/>
                  </a:moveTo>
                  <a:lnTo>
                    <a:pt x="2705094" y="9524"/>
                  </a:lnTo>
                  <a:lnTo>
                    <a:pt x="2705094" y="0"/>
                  </a:lnTo>
                  <a:lnTo>
                    <a:pt x="2714619" y="0"/>
                  </a:lnTo>
                  <a:lnTo>
                    <a:pt x="2714619" y="9524"/>
                  </a:lnTo>
                  <a:close/>
                </a:path>
                <a:path w="9865360" h="1571625">
                  <a:moveTo>
                    <a:pt x="2733669" y="9524"/>
                  </a:moveTo>
                  <a:lnTo>
                    <a:pt x="2724144" y="9524"/>
                  </a:lnTo>
                  <a:lnTo>
                    <a:pt x="2724144" y="0"/>
                  </a:lnTo>
                  <a:lnTo>
                    <a:pt x="2733669" y="0"/>
                  </a:lnTo>
                  <a:lnTo>
                    <a:pt x="2733669" y="9524"/>
                  </a:lnTo>
                  <a:close/>
                </a:path>
                <a:path w="9865360" h="1571625">
                  <a:moveTo>
                    <a:pt x="2752719" y="9524"/>
                  </a:moveTo>
                  <a:lnTo>
                    <a:pt x="2743194" y="9524"/>
                  </a:lnTo>
                  <a:lnTo>
                    <a:pt x="2743194" y="0"/>
                  </a:lnTo>
                  <a:lnTo>
                    <a:pt x="2752719" y="0"/>
                  </a:lnTo>
                  <a:lnTo>
                    <a:pt x="2752719" y="9524"/>
                  </a:lnTo>
                  <a:close/>
                </a:path>
                <a:path w="9865360" h="1571625">
                  <a:moveTo>
                    <a:pt x="2771769" y="9524"/>
                  </a:moveTo>
                  <a:lnTo>
                    <a:pt x="2762244" y="9524"/>
                  </a:lnTo>
                  <a:lnTo>
                    <a:pt x="2762244" y="0"/>
                  </a:lnTo>
                  <a:lnTo>
                    <a:pt x="2771769" y="0"/>
                  </a:lnTo>
                  <a:lnTo>
                    <a:pt x="2771769" y="9524"/>
                  </a:lnTo>
                  <a:close/>
                </a:path>
                <a:path w="9865360" h="1571625">
                  <a:moveTo>
                    <a:pt x="2790819" y="9524"/>
                  </a:moveTo>
                  <a:lnTo>
                    <a:pt x="2781294" y="9524"/>
                  </a:lnTo>
                  <a:lnTo>
                    <a:pt x="2781294" y="0"/>
                  </a:lnTo>
                  <a:lnTo>
                    <a:pt x="2790819" y="0"/>
                  </a:lnTo>
                  <a:lnTo>
                    <a:pt x="2790819" y="9524"/>
                  </a:lnTo>
                  <a:close/>
                </a:path>
                <a:path w="9865360" h="1571625">
                  <a:moveTo>
                    <a:pt x="2809869" y="9524"/>
                  </a:moveTo>
                  <a:lnTo>
                    <a:pt x="2800344" y="9524"/>
                  </a:lnTo>
                  <a:lnTo>
                    <a:pt x="2800344" y="0"/>
                  </a:lnTo>
                  <a:lnTo>
                    <a:pt x="2809869" y="0"/>
                  </a:lnTo>
                  <a:lnTo>
                    <a:pt x="2809869" y="9524"/>
                  </a:lnTo>
                  <a:close/>
                </a:path>
                <a:path w="9865360" h="1571625">
                  <a:moveTo>
                    <a:pt x="2828919" y="9524"/>
                  </a:moveTo>
                  <a:lnTo>
                    <a:pt x="2819394" y="9524"/>
                  </a:lnTo>
                  <a:lnTo>
                    <a:pt x="2819394" y="0"/>
                  </a:lnTo>
                  <a:lnTo>
                    <a:pt x="2828919" y="0"/>
                  </a:lnTo>
                  <a:lnTo>
                    <a:pt x="2828919" y="9524"/>
                  </a:lnTo>
                  <a:close/>
                </a:path>
                <a:path w="9865360" h="1571625">
                  <a:moveTo>
                    <a:pt x="2847969" y="9524"/>
                  </a:moveTo>
                  <a:lnTo>
                    <a:pt x="2838444" y="9524"/>
                  </a:lnTo>
                  <a:lnTo>
                    <a:pt x="2838444" y="0"/>
                  </a:lnTo>
                  <a:lnTo>
                    <a:pt x="2847969" y="0"/>
                  </a:lnTo>
                  <a:lnTo>
                    <a:pt x="2847969" y="9524"/>
                  </a:lnTo>
                  <a:close/>
                </a:path>
                <a:path w="9865360" h="1571625">
                  <a:moveTo>
                    <a:pt x="2867019" y="9524"/>
                  </a:moveTo>
                  <a:lnTo>
                    <a:pt x="2857494" y="9524"/>
                  </a:lnTo>
                  <a:lnTo>
                    <a:pt x="2857494" y="0"/>
                  </a:lnTo>
                  <a:lnTo>
                    <a:pt x="2867019" y="0"/>
                  </a:lnTo>
                  <a:lnTo>
                    <a:pt x="2867019" y="9524"/>
                  </a:lnTo>
                  <a:close/>
                </a:path>
                <a:path w="9865360" h="1571625">
                  <a:moveTo>
                    <a:pt x="2886069" y="9524"/>
                  </a:moveTo>
                  <a:lnTo>
                    <a:pt x="2876544" y="9524"/>
                  </a:lnTo>
                  <a:lnTo>
                    <a:pt x="2876544" y="0"/>
                  </a:lnTo>
                  <a:lnTo>
                    <a:pt x="2886069" y="0"/>
                  </a:lnTo>
                  <a:lnTo>
                    <a:pt x="2886069" y="9524"/>
                  </a:lnTo>
                  <a:close/>
                </a:path>
                <a:path w="9865360" h="1571625">
                  <a:moveTo>
                    <a:pt x="2905119" y="9524"/>
                  </a:moveTo>
                  <a:lnTo>
                    <a:pt x="2895594" y="9524"/>
                  </a:lnTo>
                  <a:lnTo>
                    <a:pt x="2895594" y="0"/>
                  </a:lnTo>
                  <a:lnTo>
                    <a:pt x="2905119" y="0"/>
                  </a:lnTo>
                  <a:lnTo>
                    <a:pt x="2905119" y="9524"/>
                  </a:lnTo>
                  <a:close/>
                </a:path>
                <a:path w="9865360" h="1571625">
                  <a:moveTo>
                    <a:pt x="2924169" y="9524"/>
                  </a:moveTo>
                  <a:lnTo>
                    <a:pt x="2914644" y="9524"/>
                  </a:lnTo>
                  <a:lnTo>
                    <a:pt x="2914644" y="0"/>
                  </a:lnTo>
                  <a:lnTo>
                    <a:pt x="2924169" y="0"/>
                  </a:lnTo>
                  <a:lnTo>
                    <a:pt x="2924169" y="9524"/>
                  </a:lnTo>
                  <a:close/>
                </a:path>
                <a:path w="9865360" h="1571625">
                  <a:moveTo>
                    <a:pt x="2943219" y="9524"/>
                  </a:moveTo>
                  <a:lnTo>
                    <a:pt x="2933694" y="9524"/>
                  </a:lnTo>
                  <a:lnTo>
                    <a:pt x="2933694" y="0"/>
                  </a:lnTo>
                  <a:lnTo>
                    <a:pt x="2943219" y="0"/>
                  </a:lnTo>
                  <a:lnTo>
                    <a:pt x="2943219" y="9524"/>
                  </a:lnTo>
                  <a:close/>
                </a:path>
                <a:path w="9865360" h="1571625">
                  <a:moveTo>
                    <a:pt x="2962269" y="9524"/>
                  </a:moveTo>
                  <a:lnTo>
                    <a:pt x="2952744" y="9524"/>
                  </a:lnTo>
                  <a:lnTo>
                    <a:pt x="2952744" y="0"/>
                  </a:lnTo>
                  <a:lnTo>
                    <a:pt x="2962269" y="0"/>
                  </a:lnTo>
                  <a:lnTo>
                    <a:pt x="2962269" y="9524"/>
                  </a:lnTo>
                  <a:close/>
                </a:path>
                <a:path w="9865360" h="1571625">
                  <a:moveTo>
                    <a:pt x="2981319" y="9524"/>
                  </a:moveTo>
                  <a:lnTo>
                    <a:pt x="2971794" y="9524"/>
                  </a:lnTo>
                  <a:lnTo>
                    <a:pt x="2971794" y="0"/>
                  </a:lnTo>
                  <a:lnTo>
                    <a:pt x="2981319" y="0"/>
                  </a:lnTo>
                  <a:lnTo>
                    <a:pt x="2981319" y="9524"/>
                  </a:lnTo>
                  <a:close/>
                </a:path>
                <a:path w="9865360" h="1571625">
                  <a:moveTo>
                    <a:pt x="3000369" y="9524"/>
                  </a:moveTo>
                  <a:lnTo>
                    <a:pt x="2990844" y="9524"/>
                  </a:lnTo>
                  <a:lnTo>
                    <a:pt x="2990844" y="0"/>
                  </a:lnTo>
                  <a:lnTo>
                    <a:pt x="3000369" y="0"/>
                  </a:lnTo>
                  <a:lnTo>
                    <a:pt x="3000369" y="9524"/>
                  </a:lnTo>
                  <a:close/>
                </a:path>
                <a:path w="9865360" h="1571625">
                  <a:moveTo>
                    <a:pt x="3019419" y="9524"/>
                  </a:moveTo>
                  <a:lnTo>
                    <a:pt x="3009894" y="9524"/>
                  </a:lnTo>
                  <a:lnTo>
                    <a:pt x="3009894" y="0"/>
                  </a:lnTo>
                  <a:lnTo>
                    <a:pt x="3019419" y="0"/>
                  </a:lnTo>
                  <a:lnTo>
                    <a:pt x="3019419" y="9524"/>
                  </a:lnTo>
                  <a:close/>
                </a:path>
                <a:path w="9865360" h="1571625">
                  <a:moveTo>
                    <a:pt x="3038469" y="9524"/>
                  </a:moveTo>
                  <a:lnTo>
                    <a:pt x="3028944" y="9524"/>
                  </a:lnTo>
                  <a:lnTo>
                    <a:pt x="3028944" y="0"/>
                  </a:lnTo>
                  <a:lnTo>
                    <a:pt x="3038469" y="0"/>
                  </a:lnTo>
                  <a:lnTo>
                    <a:pt x="3038469" y="9524"/>
                  </a:lnTo>
                  <a:close/>
                </a:path>
                <a:path w="9865360" h="1571625">
                  <a:moveTo>
                    <a:pt x="3057519" y="9524"/>
                  </a:moveTo>
                  <a:lnTo>
                    <a:pt x="3047994" y="9524"/>
                  </a:lnTo>
                  <a:lnTo>
                    <a:pt x="3047994" y="0"/>
                  </a:lnTo>
                  <a:lnTo>
                    <a:pt x="3057519" y="0"/>
                  </a:lnTo>
                  <a:lnTo>
                    <a:pt x="3057519" y="9524"/>
                  </a:lnTo>
                  <a:close/>
                </a:path>
                <a:path w="9865360" h="1571625">
                  <a:moveTo>
                    <a:pt x="3076569" y="9524"/>
                  </a:moveTo>
                  <a:lnTo>
                    <a:pt x="3067044" y="9524"/>
                  </a:lnTo>
                  <a:lnTo>
                    <a:pt x="3067044" y="0"/>
                  </a:lnTo>
                  <a:lnTo>
                    <a:pt x="3076569" y="0"/>
                  </a:lnTo>
                  <a:lnTo>
                    <a:pt x="3076569" y="9524"/>
                  </a:lnTo>
                  <a:close/>
                </a:path>
                <a:path w="9865360" h="1571625">
                  <a:moveTo>
                    <a:pt x="3095619" y="9524"/>
                  </a:moveTo>
                  <a:lnTo>
                    <a:pt x="3086094" y="9524"/>
                  </a:lnTo>
                  <a:lnTo>
                    <a:pt x="3086094" y="0"/>
                  </a:lnTo>
                  <a:lnTo>
                    <a:pt x="3095619" y="0"/>
                  </a:lnTo>
                  <a:lnTo>
                    <a:pt x="3095619" y="9524"/>
                  </a:lnTo>
                  <a:close/>
                </a:path>
                <a:path w="9865360" h="1571625">
                  <a:moveTo>
                    <a:pt x="3114669" y="9524"/>
                  </a:moveTo>
                  <a:lnTo>
                    <a:pt x="3105144" y="9524"/>
                  </a:lnTo>
                  <a:lnTo>
                    <a:pt x="3105144" y="0"/>
                  </a:lnTo>
                  <a:lnTo>
                    <a:pt x="3114669" y="0"/>
                  </a:lnTo>
                  <a:lnTo>
                    <a:pt x="3114669" y="9524"/>
                  </a:lnTo>
                  <a:close/>
                </a:path>
                <a:path w="9865360" h="1571625">
                  <a:moveTo>
                    <a:pt x="3133719" y="9524"/>
                  </a:moveTo>
                  <a:lnTo>
                    <a:pt x="3124194" y="9524"/>
                  </a:lnTo>
                  <a:lnTo>
                    <a:pt x="3124194" y="0"/>
                  </a:lnTo>
                  <a:lnTo>
                    <a:pt x="3133719" y="0"/>
                  </a:lnTo>
                  <a:lnTo>
                    <a:pt x="3133719" y="9524"/>
                  </a:lnTo>
                  <a:close/>
                </a:path>
                <a:path w="9865360" h="1571625">
                  <a:moveTo>
                    <a:pt x="3152769" y="9524"/>
                  </a:moveTo>
                  <a:lnTo>
                    <a:pt x="3143244" y="9524"/>
                  </a:lnTo>
                  <a:lnTo>
                    <a:pt x="3143244" y="0"/>
                  </a:lnTo>
                  <a:lnTo>
                    <a:pt x="3152769" y="0"/>
                  </a:lnTo>
                  <a:lnTo>
                    <a:pt x="3152769" y="9524"/>
                  </a:lnTo>
                  <a:close/>
                </a:path>
                <a:path w="9865360" h="1571625">
                  <a:moveTo>
                    <a:pt x="3171819" y="9524"/>
                  </a:moveTo>
                  <a:lnTo>
                    <a:pt x="3162294" y="9524"/>
                  </a:lnTo>
                  <a:lnTo>
                    <a:pt x="3162294" y="0"/>
                  </a:lnTo>
                  <a:lnTo>
                    <a:pt x="3171819" y="0"/>
                  </a:lnTo>
                  <a:lnTo>
                    <a:pt x="3171819" y="9524"/>
                  </a:lnTo>
                  <a:close/>
                </a:path>
                <a:path w="9865360" h="1571625">
                  <a:moveTo>
                    <a:pt x="3190869" y="9524"/>
                  </a:moveTo>
                  <a:lnTo>
                    <a:pt x="3181344" y="9524"/>
                  </a:lnTo>
                  <a:lnTo>
                    <a:pt x="3181344" y="0"/>
                  </a:lnTo>
                  <a:lnTo>
                    <a:pt x="3190869" y="0"/>
                  </a:lnTo>
                  <a:lnTo>
                    <a:pt x="3190869" y="9524"/>
                  </a:lnTo>
                  <a:close/>
                </a:path>
                <a:path w="9865360" h="1571625">
                  <a:moveTo>
                    <a:pt x="3209919" y="9524"/>
                  </a:moveTo>
                  <a:lnTo>
                    <a:pt x="3200394" y="9524"/>
                  </a:lnTo>
                  <a:lnTo>
                    <a:pt x="3200394" y="0"/>
                  </a:lnTo>
                  <a:lnTo>
                    <a:pt x="3209919" y="0"/>
                  </a:lnTo>
                  <a:lnTo>
                    <a:pt x="3209919" y="9524"/>
                  </a:lnTo>
                  <a:close/>
                </a:path>
                <a:path w="9865360" h="1571625">
                  <a:moveTo>
                    <a:pt x="3228969" y="9524"/>
                  </a:moveTo>
                  <a:lnTo>
                    <a:pt x="3219444" y="9524"/>
                  </a:lnTo>
                  <a:lnTo>
                    <a:pt x="3219444" y="0"/>
                  </a:lnTo>
                  <a:lnTo>
                    <a:pt x="3228969" y="0"/>
                  </a:lnTo>
                  <a:lnTo>
                    <a:pt x="3228969" y="9524"/>
                  </a:lnTo>
                  <a:close/>
                </a:path>
                <a:path w="9865360" h="1571625">
                  <a:moveTo>
                    <a:pt x="3248019" y="9524"/>
                  </a:moveTo>
                  <a:lnTo>
                    <a:pt x="3238494" y="9524"/>
                  </a:lnTo>
                  <a:lnTo>
                    <a:pt x="3238494" y="0"/>
                  </a:lnTo>
                  <a:lnTo>
                    <a:pt x="3248019" y="0"/>
                  </a:lnTo>
                  <a:lnTo>
                    <a:pt x="3248019" y="9524"/>
                  </a:lnTo>
                  <a:close/>
                </a:path>
                <a:path w="9865360" h="1571625">
                  <a:moveTo>
                    <a:pt x="3267069" y="9524"/>
                  </a:moveTo>
                  <a:lnTo>
                    <a:pt x="3257544" y="9524"/>
                  </a:lnTo>
                  <a:lnTo>
                    <a:pt x="3257544" y="0"/>
                  </a:lnTo>
                  <a:lnTo>
                    <a:pt x="3267069" y="0"/>
                  </a:lnTo>
                  <a:lnTo>
                    <a:pt x="3267069" y="9524"/>
                  </a:lnTo>
                  <a:close/>
                </a:path>
                <a:path w="9865360" h="1571625">
                  <a:moveTo>
                    <a:pt x="3286119" y="9524"/>
                  </a:moveTo>
                  <a:lnTo>
                    <a:pt x="3276594" y="9524"/>
                  </a:lnTo>
                  <a:lnTo>
                    <a:pt x="3276594" y="0"/>
                  </a:lnTo>
                  <a:lnTo>
                    <a:pt x="3286119" y="0"/>
                  </a:lnTo>
                  <a:lnTo>
                    <a:pt x="3286119" y="9524"/>
                  </a:lnTo>
                  <a:close/>
                </a:path>
                <a:path w="9865360" h="1571625">
                  <a:moveTo>
                    <a:pt x="3305169" y="9524"/>
                  </a:moveTo>
                  <a:lnTo>
                    <a:pt x="3295644" y="9524"/>
                  </a:lnTo>
                  <a:lnTo>
                    <a:pt x="3295644" y="0"/>
                  </a:lnTo>
                  <a:lnTo>
                    <a:pt x="3305169" y="0"/>
                  </a:lnTo>
                  <a:lnTo>
                    <a:pt x="3305169" y="9524"/>
                  </a:lnTo>
                  <a:close/>
                </a:path>
                <a:path w="9865360" h="1571625">
                  <a:moveTo>
                    <a:pt x="3324219" y="9524"/>
                  </a:moveTo>
                  <a:lnTo>
                    <a:pt x="3314694" y="9524"/>
                  </a:lnTo>
                  <a:lnTo>
                    <a:pt x="3314694" y="0"/>
                  </a:lnTo>
                  <a:lnTo>
                    <a:pt x="3324219" y="0"/>
                  </a:lnTo>
                  <a:lnTo>
                    <a:pt x="3324219" y="9524"/>
                  </a:lnTo>
                  <a:close/>
                </a:path>
                <a:path w="9865360" h="1571625">
                  <a:moveTo>
                    <a:pt x="3343269" y="9524"/>
                  </a:moveTo>
                  <a:lnTo>
                    <a:pt x="3333744" y="9524"/>
                  </a:lnTo>
                  <a:lnTo>
                    <a:pt x="3333744" y="0"/>
                  </a:lnTo>
                  <a:lnTo>
                    <a:pt x="3343269" y="0"/>
                  </a:lnTo>
                  <a:lnTo>
                    <a:pt x="3343269" y="9524"/>
                  </a:lnTo>
                  <a:close/>
                </a:path>
                <a:path w="9865360" h="1571625">
                  <a:moveTo>
                    <a:pt x="3362319" y="9524"/>
                  </a:moveTo>
                  <a:lnTo>
                    <a:pt x="3352794" y="9524"/>
                  </a:lnTo>
                  <a:lnTo>
                    <a:pt x="3352794" y="0"/>
                  </a:lnTo>
                  <a:lnTo>
                    <a:pt x="3362319" y="0"/>
                  </a:lnTo>
                  <a:lnTo>
                    <a:pt x="3362319" y="9524"/>
                  </a:lnTo>
                  <a:close/>
                </a:path>
                <a:path w="9865360" h="1571625">
                  <a:moveTo>
                    <a:pt x="3381369" y="9524"/>
                  </a:moveTo>
                  <a:lnTo>
                    <a:pt x="3371844" y="9524"/>
                  </a:lnTo>
                  <a:lnTo>
                    <a:pt x="3371844" y="0"/>
                  </a:lnTo>
                  <a:lnTo>
                    <a:pt x="3381369" y="0"/>
                  </a:lnTo>
                  <a:lnTo>
                    <a:pt x="3381369" y="9524"/>
                  </a:lnTo>
                  <a:close/>
                </a:path>
                <a:path w="9865360" h="1571625">
                  <a:moveTo>
                    <a:pt x="3400419" y="9524"/>
                  </a:moveTo>
                  <a:lnTo>
                    <a:pt x="3390894" y="9524"/>
                  </a:lnTo>
                  <a:lnTo>
                    <a:pt x="3390894" y="0"/>
                  </a:lnTo>
                  <a:lnTo>
                    <a:pt x="3400419" y="0"/>
                  </a:lnTo>
                  <a:lnTo>
                    <a:pt x="3400419" y="9524"/>
                  </a:lnTo>
                  <a:close/>
                </a:path>
                <a:path w="9865360" h="1571625">
                  <a:moveTo>
                    <a:pt x="3419469" y="9524"/>
                  </a:moveTo>
                  <a:lnTo>
                    <a:pt x="3409944" y="9524"/>
                  </a:lnTo>
                  <a:lnTo>
                    <a:pt x="3409944" y="0"/>
                  </a:lnTo>
                  <a:lnTo>
                    <a:pt x="3419469" y="0"/>
                  </a:lnTo>
                  <a:lnTo>
                    <a:pt x="3419469" y="9524"/>
                  </a:lnTo>
                  <a:close/>
                </a:path>
                <a:path w="9865360" h="1571625">
                  <a:moveTo>
                    <a:pt x="3438519" y="9524"/>
                  </a:moveTo>
                  <a:lnTo>
                    <a:pt x="3428994" y="9524"/>
                  </a:lnTo>
                  <a:lnTo>
                    <a:pt x="3428994" y="0"/>
                  </a:lnTo>
                  <a:lnTo>
                    <a:pt x="3438519" y="0"/>
                  </a:lnTo>
                  <a:lnTo>
                    <a:pt x="3438519" y="9524"/>
                  </a:lnTo>
                  <a:close/>
                </a:path>
                <a:path w="9865360" h="1571625">
                  <a:moveTo>
                    <a:pt x="3457569" y="9524"/>
                  </a:moveTo>
                  <a:lnTo>
                    <a:pt x="3448044" y="9524"/>
                  </a:lnTo>
                  <a:lnTo>
                    <a:pt x="3448044" y="0"/>
                  </a:lnTo>
                  <a:lnTo>
                    <a:pt x="3457569" y="0"/>
                  </a:lnTo>
                  <a:lnTo>
                    <a:pt x="3457569" y="9524"/>
                  </a:lnTo>
                  <a:close/>
                </a:path>
                <a:path w="9865360" h="1571625">
                  <a:moveTo>
                    <a:pt x="3476619" y="9524"/>
                  </a:moveTo>
                  <a:lnTo>
                    <a:pt x="3467094" y="9524"/>
                  </a:lnTo>
                  <a:lnTo>
                    <a:pt x="3467094" y="0"/>
                  </a:lnTo>
                  <a:lnTo>
                    <a:pt x="3476619" y="0"/>
                  </a:lnTo>
                  <a:lnTo>
                    <a:pt x="3476619" y="9524"/>
                  </a:lnTo>
                  <a:close/>
                </a:path>
                <a:path w="9865360" h="1571625">
                  <a:moveTo>
                    <a:pt x="3495669" y="9524"/>
                  </a:moveTo>
                  <a:lnTo>
                    <a:pt x="3486144" y="9524"/>
                  </a:lnTo>
                  <a:lnTo>
                    <a:pt x="3486144" y="0"/>
                  </a:lnTo>
                  <a:lnTo>
                    <a:pt x="3495669" y="0"/>
                  </a:lnTo>
                  <a:lnTo>
                    <a:pt x="3495669" y="9524"/>
                  </a:lnTo>
                  <a:close/>
                </a:path>
                <a:path w="9865360" h="1571625">
                  <a:moveTo>
                    <a:pt x="3514719" y="9524"/>
                  </a:moveTo>
                  <a:lnTo>
                    <a:pt x="3505194" y="9524"/>
                  </a:lnTo>
                  <a:lnTo>
                    <a:pt x="3505194" y="0"/>
                  </a:lnTo>
                  <a:lnTo>
                    <a:pt x="3514719" y="0"/>
                  </a:lnTo>
                  <a:lnTo>
                    <a:pt x="3514719" y="9524"/>
                  </a:lnTo>
                  <a:close/>
                </a:path>
                <a:path w="9865360" h="1571625">
                  <a:moveTo>
                    <a:pt x="3533769" y="9524"/>
                  </a:moveTo>
                  <a:lnTo>
                    <a:pt x="3524244" y="9524"/>
                  </a:lnTo>
                  <a:lnTo>
                    <a:pt x="3524244" y="0"/>
                  </a:lnTo>
                  <a:lnTo>
                    <a:pt x="3533769" y="0"/>
                  </a:lnTo>
                  <a:lnTo>
                    <a:pt x="3533769" y="9524"/>
                  </a:lnTo>
                  <a:close/>
                </a:path>
                <a:path w="9865360" h="1571625">
                  <a:moveTo>
                    <a:pt x="3552819" y="9524"/>
                  </a:moveTo>
                  <a:lnTo>
                    <a:pt x="3543294" y="9524"/>
                  </a:lnTo>
                  <a:lnTo>
                    <a:pt x="3543294" y="0"/>
                  </a:lnTo>
                  <a:lnTo>
                    <a:pt x="3552819" y="0"/>
                  </a:lnTo>
                  <a:lnTo>
                    <a:pt x="3552819" y="9524"/>
                  </a:lnTo>
                  <a:close/>
                </a:path>
                <a:path w="9865360" h="1571625">
                  <a:moveTo>
                    <a:pt x="3571869" y="9524"/>
                  </a:moveTo>
                  <a:lnTo>
                    <a:pt x="3562344" y="9524"/>
                  </a:lnTo>
                  <a:lnTo>
                    <a:pt x="3562344" y="0"/>
                  </a:lnTo>
                  <a:lnTo>
                    <a:pt x="3571869" y="0"/>
                  </a:lnTo>
                  <a:lnTo>
                    <a:pt x="3571869" y="9524"/>
                  </a:lnTo>
                  <a:close/>
                </a:path>
                <a:path w="9865360" h="1571625">
                  <a:moveTo>
                    <a:pt x="3590919" y="9524"/>
                  </a:moveTo>
                  <a:lnTo>
                    <a:pt x="3581394" y="9524"/>
                  </a:lnTo>
                  <a:lnTo>
                    <a:pt x="3581394" y="0"/>
                  </a:lnTo>
                  <a:lnTo>
                    <a:pt x="3590919" y="0"/>
                  </a:lnTo>
                  <a:lnTo>
                    <a:pt x="3590919" y="9524"/>
                  </a:lnTo>
                  <a:close/>
                </a:path>
                <a:path w="9865360" h="1571625">
                  <a:moveTo>
                    <a:pt x="3609969" y="9524"/>
                  </a:moveTo>
                  <a:lnTo>
                    <a:pt x="3600444" y="9524"/>
                  </a:lnTo>
                  <a:lnTo>
                    <a:pt x="3600444" y="0"/>
                  </a:lnTo>
                  <a:lnTo>
                    <a:pt x="3609969" y="0"/>
                  </a:lnTo>
                  <a:lnTo>
                    <a:pt x="3609969" y="9524"/>
                  </a:lnTo>
                  <a:close/>
                </a:path>
                <a:path w="9865360" h="1571625">
                  <a:moveTo>
                    <a:pt x="3629019" y="9524"/>
                  </a:moveTo>
                  <a:lnTo>
                    <a:pt x="3619494" y="9524"/>
                  </a:lnTo>
                  <a:lnTo>
                    <a:pt x="3619494" y="0"/>
                  </a:lnTo>
                  <a:lnTo>
                    <a:pt x="3629019" y="0"/>
                  </a:lnTo>
                  <a:lnTo>
                    <a:pt x="3629019" y="9524"/>
                  </a:lnTo>
                  <a:close/>
                </a:path>
                <a:path w="9865360" h="1571625">
                  <a:moveTo>
                    <a:pt x="3648069" y="9524"/>
                  </a:moveTo>
                  <a:lnTo>
                    <a:pt x="3638544" y="9524"/>
                  </a:lnTo>
                  <a:lnTo>
                    <a:pt x="3638544" y="0"/>
                  </a:lnTo>
                  <a:lnTo>
                    <a:pt x="3648069" y="0"/>
                  </a:lnTo>
                  <a:lnTo>
                    <a:pt x="3648069" y="9524"/>
                  </a:lnTo>
                  <a:close/>
                </a:path>
                <a:path w="9865360" h="1571625">
                  <a:moveTo>
                    <a:pt x="3667119" y="9524"/>
                  </a:moveTo>
                  <a:lnTo>
                    <a:pt x="3657594" y="9524"/>
                  </a:lnTo>
                  <a:lnTo>
                    <a:pt x="3657594" y="0"/>
                  </a:lnTo>
                  <a:lnTo>
                    <a:pt x="3667119" y="0"/>
                  </a:lnTo>
                  <a:lnTo>
                    <a:pt x="3667119" y="9524"/>
                  </a:lnTo>
                  <a:close/>
                </a:path>
                <a:path w="9865360" h="1571625">
                  <a:moveTo>
                    <a:pt x="3686169" y="9524"/>
                  </a:moveTo>
                  <a:lnTo>
                    <a:pt x="3676644" y="9524"/>
                  </a:lnTo>
                  <a:lnTo>
                    <a:pt x="3676644" y="0"/>
                  </a:lnTo>
                  <a:lnTo>
                    <a:pt x="3686169" y="0"/>
                  </a:lnTo>
                  <a:lnTo>
                    <a:pt x="3686169" y="9524"/>
                  </a:lnTo>
                  <a:close/>
                </a:path>
                <a:path w="9865360" h="1571625">
                  <a:moveTo>
                    <a:pt x="3705219" y="9524"/>
                  </a:moveTo>
                  <a:lnTo>
                    <a:pt x="3695694" y="9524"/>
                  </a:lnTo>
                  <a:lnTo>
                    <a:pt x="3695694" y="0"/>
                  </a:lnTo>
                  <a:lnTo>
                    <a:pt x="3705219" y="0"/>
                  </a:lnTo>
                  <a:lnTo>
                    <a:pt x="3705219" y="9524"/>
                  </a:lnTo>
                  <a:close/>
                </a:path>
                <a:path w="9865360" h="1571625">
                  <a:moveTo>
                    <a:pt x="3724269" y="9524"/>
                  </a:moveTo>
                  <a:lnTo>
                    <a:pt x="3714744" y="9524"/>
                  </a:lnTo>
                  <a:lnTo>
                    <a:pt x="3714744" y="0"/>
                  </a:lnTo>
                  <a:lnTo>
                    <a:pt x="3724269" y="0"/>
                  </a:lnTo>
                  <a:lnTo>
                    <a:pt x="3724269" y="9524"/>
                  </a:lnTo>
                  <a:close/>
                </a:path>
                <a:path w="9865360" h="1571625">
                  <a:moveTo>
                    <a:pt x="3743319" y="9524"/>
                  </a:moveTo>
                  <a:lnTo>
                    <a:pt x="3733794" y="9524"/>
                  </a:lnTo>
                  <a:lnTo>
                    <a:pt x="3733794" y="0"/>
                  </a:lnTo>
                  <a:lnTo>
                    <a:pt x="3743319" y="0"/>
                  </a:lnTo>
                  <a:lnTo>
                    <a:pt x="3743319" y="9524"/>
                  </a:lnTo>
                  <a:close/>
                </a:path>
                <a:path w="9865360" h="1571625">
                  <a:moveTo>
                    <a:pt x="3762369" y="9524"/>
                  </a:moveTo>
                  <a:lnTo>
                    <a:pt x="3752844" y="9524"/>
                  </a:lnTo>
                  <a:lnTo>
                    <a:pt x="3752844" y="0"/>
                  </a:lnTo>
                  <a:lnTo>
                    <a:pt x="3762369" y="0"/>
                  </a:lnTo>
                  <a:lnTo>
                    <a:pt x="3762369" y="9524"/>
                  </a:lnTo>
                  <a:close/>
                </a:path>
                <a:path w="9865360" h="1571625">
                  <a:moveTo>
                    <a:pt x="3781419" y="9524"/>
                  </a:moveTo>
                  <a:lnTo>
                    <a:pt x="3771894" y="9524"/>
                  </a:lnTo>
                  <a:lnTo>
                    <a:pt x="3771894" y="0"/>
                  </a:lnTo>
                  <a:lnTo>
                    <a:pt x="3781419" y="0"/>
                  </a:lnTo>
                  <a:lnTo>
                    <a:pt x="3781419" y="9524"/>
                  </a:lnTo>
                  <a:close/>
                </a:path>
                <a:path w="9865360" h="1571625">
                  <a:moveTo>
                    <a:pt x="3800469" y="9524"/>
                  </a:moveTo>
                  <a:lnTo>
                    <a:pt x="3790944" y="9524"/>
                  </a:lnTo>
                  <a:lnTo>
                    <a:pt x="3790944" y="0"/>
                  </a:lnTo>
                  <a:lnTo>
                    <a:pt x="3800469" y="0"/>
                  </a:lnTo>
                  <a:lnTo>
                    <a:pt x="3800469" y="9524"/>
                  </a:lnTo>
                  <a:close/>
                </a:path>
                <a:path w="9865360" h="1571625">
                  <a:moveTo>
                    <a:pt x="3819519" y="9524"/>
                  </a:moveTo>
                  <a:lnTo>
                    <a:pt x="3809994" y="9524"/>
                  </a:lnTo>
                  <a:lnTo>
                    <a:pt x="3809994" y="0"/>
                  </a:lnTo>
                  <a:lnTo>
                    <a:pt x="3819519" y="0"/>
                  </a:lnTo>
                  <a:lnTo>
                    <a:pt x="3819519" y="9524"/>
                  </a:lnTo>
                  <a:close/>
                </a:path>
                <a:path w="9865360" h="1571625">
                  <a:moveTo>
                    <a:pt x="3838569" y="9524"/>
                  </a:moveTo>
                  <a:lnTo>
                    <a:pt x="3829044" y="9524"/>
                  </a:lnTo>
                  <a:lnTo>
                    <a:pt x="3829044" y="0"/>
                  </a:lnTo>
                  <a:lnTo>
                    <a:pt x="3838569" y="0"/>
                  </a:lnTo>
                  <a:lnTo>
                    <a:pt x="3838569" y="9524"/>
                  </a:lnTo>
                  <a:close/>
                </a:path>
                <a:path w="9865360" h="1571625">
                  <a:moveTo>
                    <a:pt x="3857619" y="9524"/>
                  </a:moveTo>
                  <a:lnTo>
                    <a:pt x="3848094" y="9524"/>
                  </a:lnTo>
                  <a:lnTo>
                    <a:pt x="3848094" y="0"/>
                  </a:lnTo>
                  <a:lnTo>
                    <a:pt x="3857619" y="0"/>
                  </a:lnTo>
                  <a:lnTo>
                    <a:pt x="3857619" y="9524"/>
                  </a:lnTo>
                  <a:close/>
                </a:path>
                <a:path w="9865360" h="1571625">
                  <a:moveTo>
                    <a:pt x="3876669" y="9524"/>
                  </a:moveTo>
                  <a:lnTo>
                    <a:pt x="3867144" y="9524"/>
                  </a:lnTo>
                  <a:lnTo>
                    <a:pt x="3867144" y="0"/>
                  </a:lnTo>
                  <a:lnTo>
                    <a:pt x="3876669" y="0"/>
                  </a:lnTo>
                  <a:lnTo>
                    <a:pt x="3876669" y="9524"/>
                  </a:lnTo>
                  <a:close/>
                </a:path>
                <a:path w="9865360" h="1571625">
                  <a:moveTo>
                    <a:pt x="3895719" y="9524"/>
                  </a:moveTo>
                  <a:lnTo>
                    <a:pt x="3886194" y="9524"/>
                  </a:lnTo>
                  <a:lnTo>
                    <a:pt x="3886194" y="0"/>
                  </a:lnTo>
                  <a:lnTo>
                    <a:pt x="3895719" y="0"/>
                  </a:lnTo>
                  <a:lnTo>
                    <a:pt x="3895719" y="9524"/>
                  </a:lnTo>
                  <a:close/>
                </a:path>
                <a:path w="9865360" h="1571625">
                  <a:moveTo>
                    <a:pt x="3914769" y="9524"/>
                  </a:moveTo>
                  <a:lnTo>
                    <a:pt x="3905244" y="9524"/>
                  </a:lnTo>
                  <a:lnTo>
                    <a:pt x="3905244" y="0"/>
                  </a:lnTo>
                  <a:lnTo>
                    <a:pt x="3914769" y="0"/>
                  </a:lnTo>
                  <a:lnTo>
                    <a:pt x="3914769" y="9524"/>
                  </a:lnTo>
                  <a:close/>
                </a:path>
                <a:path w="9865360" h="1571625">
                  <a:moveTo>
                    <a:pt x="3933819" y="9524"/>
                  </a:moveTo>
                  <a:lnTo>
                    <a:pt x="3924294" y="9524"/>
                  </a:lnTo>
                  <a:lnTo>
                    <a:pt x="3924294" y="0"/>
                  </a:lnTo>
                  <a:lnTo>
                    <a:pt x="3933819" y="0"/>
                  </a:lnTo>
                  <a:lnTo>
                    <a:pt x="3933819" y="9524"/>
                  </a:lnTo>
                  <a:close/>
                </a:path>
                <a:path w="9865360" h="1571625">
                  <a:moveTo>
                    <a:pt x="3952869" y="9524"/>
                  </a:moveTo>
                  <a:lnTo>
                    <a:pt x="3943344" y="9524"/>
                  </a:lnTo>
                  <a:lnTo>
                    <a:pt x="3943344" y="0"/>
                  </a:lnTo>
                  <a:lnTo>
                    <a:pt x="3952869" y="0"/>
                  </a:lnTo>
                  <a:lnTo>
                    <a:pt x="3952869" y="9524"/>
                  </a:lnTo>
                  <a:close/>
                </a:path>
                <a:path w="9865360" h="1571625">
                  <a:moveTo>
                    <a:pt x="3971919" y="9524"/>
                  </a:moveTo>
                  <a:lnTo>
                    <a:pt x="3962394" y="9524"/>
                  </a:lnTo>
                  <a:lnTo>
                    <a:pt x="3962394" y="0"/>
                  </a:lnTo>
                  <a:lnTo>
                    <a:pt x="3971919" y="0"/>
                  </a:lnTo>
                  <a:lnTo>
                    <a:pt x="3971919" y="9524"/>
                  </a:lnTo>
                  <a:close/>
                </a:path>
                <a:path w="9865360" h="1571625">
                  <a:moveTo>
                    <a:pt x="3990969" y="9524"/>
                  </a:moveTo>
                  <a:lnTo>
                    <a:pt x="3981444" y="9524"/>
                  </a:lnTo>
                  <a:lnTo>
                    <a:pt x="3981444" y="0"/>
                  </a:lnTo>
                  <a:lnTo>
                    <a:pt x="3990969" y="0"/>
                  </a:lnTo>
                  <a:lnTo>
                    <a:pt x="3990969" y="9524"/>
                  </a:lnTo>
                  <a:close/>
                </a:path>
                <a:path w="9865360" h="1571625">
                  <a:moveTo>
                    <a:pt x="4010019" y="9524"/>
                  </a:moveTo>
                  <a:lnTo>
                    <a:pt x="4000494" y="9524"/>
                  </a:lnTo>
                  <a:lnTo>
                    <a:pt x="4000494" y="0"/>
                  </a:lnTo>
                  <a:lnTo>
                    <a:pt x="4010019" y="0"/>
                  </a:lnTo>
                  <a:lnTo>
                    <a:pt x="4010019" y="9524"/>
                  </a:lnTo>
                  <a:close/>
                </a:path>
                <a:path w="9865360" h="1571625">
                  <a:moveTo>
                    <a:pt x="4029069" y="9524"/>
                  </a:moveTo>
                  <a:lnTo>
                    <a:pt x="4019544" y="9524"/>
                  </a:lnTo>
                  <a:lnTo>
                    <a:pt x="4019544" y="0"/>
                  </a:lnTo>
                  <a:lnTo>
                    <a:pt x="4029069" y="0"/>
                  </a:lnTo>
                  <a:lnTo>
                    <a:pt x="4029069" y="9524"/>
                  </a:lnTo>
                  <a:close/>
                </a:path>
                <a:path w="9865360" h="1571625">
                  <a:moveTo>
                    <a:pt x="4048119" y="9524"/>
                  </a:moveTo>
                  <a:lnTo>
                    <a:pt x="4038594" y="9524"/>
                  </a:lnTo>
                  <a:lnTo>
                    <a:pt x="4038594" y="0"/>
                  </a:lnTo>
                  <a:lnTo>
                    <a:pt x="4048119" y="0"/>
                  </a:lnTo>
                  <a:lnTo>
                    <a:pt x="4048119" y="9524"/>
                  </a:lnTo>
                  <a:close/>
                </a:path>
                <a:path w="9865360" h="1571625">
                  <a:moveTo>
                    <a:pt x="4067169" y="9524"/>
                  </a:moveTo>
                  <a:lnTo>
                    <a:pt x="4057644" y="9524"/>
                  </a:lnTo>
                  <a:lnTo>
                    <a:pt x="4057644" y="0"/>
                  </a:lnTo>
                  <a:lnTo>
                    <a:pt x="4067169" y="0"/>
                  </a:lnTo>
                  <a:lnTo>
                    <a:pt x="4067169" y="9524"/>
                  </a:lnTo>
                  <a:close/>
                </a:path>
                <a:path w="9865360" h="1571625">
                  <a:moveTo>
                    <a:pt x="4086219" y="9524"/>
                  </a:moveTo>
                  <a:lnTo>
                    <a:pt x="4076694" y="9524"/>
                  </a:lnTo>
                  <a:lnTo>
                    <a:pt x="4076694" y="0"/>
                  </a:lnTo>
                  <a:lnTo>
                    <a:pt x="4086219" y="0"/>
                  </a:lnTo>
                  <a:lnTo>
                    <a:pt x="4086219" y="9524"/>
                  </a:lnTo>
                  <a:close/>
                </a:path>
                <a:path w="9865360" h="1571625">
                  <a:moveTo>
                    <a:pt x="4105269" y="9524"/>
                  </a:moveTo>
                  <a:lnTo>
                    <a:pt x="4095744" y="9524"/>
                  </a:lnTo>
                  <a:lnTo>
                    <a:pt x="4095744" y="0"/>
                  </a:lnTo>
                  <a:lnTo>
                    <a:pt x="4105269" y="0"/>
                  </a:lnTo>
                  <a:lnTo>
                    <a:pt x="4105269" y="9524"/>
                  </a:lnTo>
                  <a:close/>
                </a:path>
                <a:path w="9865360" h="1571625">
                  <a:moveTo>
                    <a:pt x="4124319" y="9524"/>
                  </a:moveTo>
                  <a:lnTo>
                    <a:pt x="4114794" y="9524"/>
                  </a:lnTo>
                  <a:lnTo>
                    <a:pt x="4114794" y="0"/>
                  </a:lnTo>
                  <a:lnTo>
                    <a:pt x="4124319" y="0"/>
                  </a:lnTo>
                  <a:lnTo>
                    <a:pt x="4124319" y="9524"/>
                  </a:lnTo>
                  <a:close/>
                </a:path>
                <a:path w="9865360" h="1571625">
                  <a:moveTo>
                    <a:pt x="4143369" y="9524"/>
                  </a:moveTo>
                  <a:lnTo>
                    <a:pt x="4133844" y="9524"/>
                  </a:lnTo>
                  <a:lnTo>
                    <a:pt x="4133844" y="0"/>
                  </a:lnTo>
                  <a:lnTo>
                    <a:pt x="4143369" y="0"/>
                  </a:lnTo>
                  <a:lnTo>
                    <a:pt x="4143369" y="9524"/>
                  </a:lnTo>
                  <a:close/>
                </a:path>
                <a:path w="9865360" h="1571625">
                  <a:moveTo>
                    <a:pt x="4162419" y="9524"/>
                  </a:moveTo>
                  <a:lnTo>
                    <a:pt x="4152894" y="9524"/>
                  </a:lnTo>
                  <a:lnTo>
                    <a:pt x="4152894" y="0"/>
                  </a:lnTo>
                  <a:lnTo>
                    <a:pt x="4162419" y="0"/>
                  </a:lnTo>
                  <a:lnTo>
                    <a:pt x="4162419" y="9524"/>
                  </a:lnTo>
                  <a:close/>
                </a:path>
                <a:path w="9865360" h="1571625">
                  <a:moveTo>
                    <a:pt x="4181469" y="9524"/>
                  </a:moveTo>
                  <a:lnTo>
                    <a:pt x="4171944" y="9524"/>
                  </a:lnTo>
                  <a:lnTo>
                    <a:pt x="4171944" y="0"/>
                  </a:lnTo>
                  <a:lnTo>
                    <a:pt x="4181469" y="0"/>
                  </a:lnTo>
                  <a:lnTo>
                    <a:pt x="4181469" y="9524"/>
                  </a:lnTo>
                  <a:close/>
                </a:path>
                <a:path w="9865360" h="1571625">
                  <a:moveTo>
                    <a:pt x="4200519" y="9524"/>
                  </a:moveTo>
                  <a:lnTo>
                    <a:pt x="4190994" y="9524"/>
                  </a:lnTo>
                  <a:lnTo>
                    <a:pt x="4190994" y="0"/>
                  </a:lnTo>
                  <a:lnTo>
                    <a:pt x="4200519" y="0"/>
                  </a:lnTo>
                  <a:lnTo>
                    <a:pt x="4200519" y="9524"/>
                  </a:lnTo>
                  <a:close/>
                </a:path>
                <a:path w="9865360" h="1571625">
                  <a:moveTo>
                    <a:pt x="4219569" y="9524"/>
                  </a:moveTo>
                  <a:lnTo>
                    <a:pt x="4210044" y="9524"/>
                  </a:lnTo>
                  <a:lnTo>
                    <a:pt x="4210044" y="0"/>
                  </a:lnTo>
                  <a:lnTo>
                    <a:pt x="4219569" y="0"/>
                  </a:lnTo>
                  <a:lnTo>
                    <a:pt x="4219569" y="9524"/>
                  </a:lnTo>
                  <a:close/>
                </a:path>
                <a:path w="9865360" h="1571625">
                  <a:moveTo>
                    <a:pt x="4238619" y="9524"/>
                  </a:moveTo>
                  <a:lnTo>
                    <a:pt x="4229094" y="9524"/>
                  </a:lnTo>
                  <a:lnTo>
                    <a:pt x="4229094" y="0"/>
                  </a:lnTo>
                  <a:lnTo>
                    <a:pt x="4238619" y="0"/>
                  </a:lnTo>
                  <a:lnTo>
                    <a:pt x="4238619" y="9524"/>
                  </a:lnTo>
                  <a:close/>
                </a:path>
                <a:path w="9865360" h="1571625">
                  <a:moveTo>
                    <a:pt x="4257669" y="9524"/>
                  </a:moveTo>
                  <a:lnTo>
                    <a:pt x="4248144" y="9524"/>
                  </a:lnTo>
                  <a:lnTo>
                    <a:pt x="4248144" y="0"/>
                  </a:lnTo>
                  <a:lnTo>
                    <a:pt x="4257669" y="0"/>
                  </a:lnTo>
                  <a:lnTo>
                    <a:pt x="4257669" y="9524"/>
                  </a:lnTo>
                  <a:close/>
                </a:path>
                <a:path w="9865360" h="1571625">
                  <a:moveTo>
                    <a:pt x="4276719" y="9524"/>
                  </a:moveTo>
                  <a:lnTo>
                    <a:pt x="4267194" y="9524"/>
                  </a:lnTo>
                  <a:lnTo>
                    <a:pt x="4267194" y="0"/>
                  </a:lnTo>
                  <a:lnTo>
                    <a:pt x="4276719" y="0"/>
                  </a:lnTo>
                  <a:lnTo>
                    <a:pt x="4276719" y="9524"/>
                  </a:lnTo>
                  <a:close/>
                </a:path>
                <a:path w="9865360" h="1571625">
                  <a:moveTo>
                    <a:pt x="4295769" y="9524"/>
                  </a:moveTo>
                  <a:lnTo>
                    <a:pt x="4286244" y="9524"/>
                  </a:lnTo>
                  <a:lnTo>
                    <a:pt x="4286244" y="0"/>
                  </a:lnTo>
                  <a:lnTo>
                    <a:pt x="4295769" y="0"/>
                  </a:lnTo>
                  <a:lnTo>
                    <a:pt x="4295769" y="9524"/>
                  </a:lnTo>
                  <a:close/>
                </a:path>
                <a:path w="9865360" h="1571625">
                  <a:moveTo>
                    <a:pt x="4314819" y="9524"/>
                  </a:moveTo>
                  <a:lnTo>
                    <a:pt x="4305294" y="9524"/>
                  </a:lnTo>
                  <a:lnTo>
                    <a:pt x="4305294" y="0"/>
                  </a:lnTo>
                  <a:lnTo>
                    <a:pt x="4314819" y="0"/>
                  </a:lnTo>
                  <a:lnTo>
                    <a:pt x="4314819" y="9524"/>
                  </a:lnTo>
                  <a:close/>
                </a:path>
                <a:path w="9865360" h="1571625">
                  <a:moveTo>
                    <a:pt x="4333869" y="9524"/>
                  </a:moveTo>
                  <a:lnTo>
                    <a:pt x="4324344" y="9524"/>
                  </a:lnTo>
                  <a:lnTo>
                    <a:pt x="4324344" y="0"/>
                  </a:lnTo>
                  <a:lnTo>
                    <a:pt x="4333869" y="0"/>
                  </a:lnTo>
                  <a:lnTo>
                    <a:pt x="4333869" y="9524"/>
                  </a:lnTo>
                  <a:close/>
                </a:path>
                <a:path w="9865360" h="1571625">
                  <a:moveTo>
                    <a:pt x="4352919" y="9524"/>
                  </a:moveTo>
                  <a:lnTo>
                    <a:pt x="4343394" y="9524"/>
                  </a:lnTo>
                  <a:lnTo>
                    <a:pt x="4343394" y="0"/>
                  </a:lnTo>
                  <a:lnTo>
                    <a:pt x="4352919" y="0"/>
                  </a:lnTo>
                  <a:lnTo>
                    <a:pt x="4352919" y="9524"/>
                  </a:lnTo>
                  <a:close/>
                </a:path>
                <a:path w="9865360" h="1571625">
                  <a:moveTo>
                    <a:pt x="4371969" y="9524"/>
                  </a:moveTo>
                  <a:lnTo>
                    <a:pt x="4362444" y="9524"/>
                  </a:lnTo>
                  <a:lnTo>
                    <a:pt x="4362444" y="0"/>
                  </a:lnTo>
                  <a:lnTo>
                    <a:pt x="4371969" y="0"/>
                  </a:lnTo>
                  <a:lnTo>
                    <a:pt x="4371969" y="9524"/>
                  </a:lnTo>
                  <a:close/>
                </a:path>
                <a:path w="9865360" h="1571625">
                  <a:moveTo>
                    <a:pt x="4391019" y="9524"/>
                  </a:moveTo>
                  <a:lnTo>
                    <a:pt x="4381494" y="9524"/>
                  </a:lnTo>
                  <a:lnTo>
                    <a:pt x="4381494" y="0"/>
                  </a:lnTo>
                  <a:lnTo>
                    <a:pt x="4391019" y="0"/>
                  </a:lnTo>
                  <a:lnTo>
                    <a:pt x="4391019" y="9524"/>
                  </a:lnTo>
                  <a:close/>
                </a:path>
                <a:path w="9865360" h="1571625">
                  <a:moveTo>
                    <a:pt x="4410069" y="9524"/>
                  </a:moveTo>
                  <a:lnTo>
                    <a:pt x="4400544" y="9524"/>
                  </a:lnTo>
                  <a:lnTo>
                    <a:pt x="4400544" y="0"/>
                  </a:lnTo>
                  <a:lnTo>
                    <a:pt x="4410069" y="0"/>
                  </a:lnTo>
                  <a:lnTo>
                    <a:pt x="4410069" y="9524"/>
                  </a:lnTo>
                  <a:close/>
                </a:path>
                <a:path w="9865360" h="1571625">
                  <a:moveTo>
                    <a:pt x="4429119" y="9524"/>
                  </a:moveTo>
                  <a:lnTo>
                    <a:pt x="4419594" y="9524"/>
                  </a:lnTo>
                  <a:lnTo>
                    <a:pt x="4419594" y="0"/>
                  </a:lnTo>
                  <a:lnTo>
                    <a:pt x="4429119" y="0"/>
                  </a:lnTo>
                  <a:lnTo>
                    <a:pt x="4429119" y="9524"/>
                  </a:lnTo>
                  <a:close/>
                </a:path>
                <a:path w="9865360" h="1571625">
                  <a:moveTo>
                    <a:pt x="4448169" y="9524"/>
                  </a:moveTo>
                  <a:lnTo>
                    <a:pt x="4438644" y="9524"/>
                  </a:lnTo>
                  <a:lnTo>
                    <a:pt x="4438644" y="0"/>
                  </a:lnTo>
                  <a:lnTo>
                    <a:pt x="4448169" y="0"/>
                  </a:lnTo>
                  <a:lnTo>
                    <a:pt x="4448169" y="9524"/>
                  </a:lnTo>
                  <a:close/>
                </a:path>
                <a:path w="9865360" h="1571625">
                  <a:moveTo>
                    <a:pt x="4467219" y="9524"/>
                  </a:moveTo>
                  <a:lnTo>
                    <a:pt x="4457694" y="9524"/>
                  </a:lnTo>
                  <a:lnTo>
                    <a:pt x="4457694" y="0"/>
                  </a:lnTo>
                  <a:lnTo>
                    <a:pt x="4467219" y="0"/>
                  </a:lnTo>
                  <a:lnTo>
                    <a:pt x="4467219" y="9524"/>
                  </a:lnTo>
                  <a:close/>
                </a:path>
                <a:path w="9865360" h="1571625">
                  <a:moveTo>
                    <a:pt x="4486269" y="9524"/>
                  </a:moveTo>
                  <a:lnTo>
                    <a:pt x="4476744" y="9524"/>
                  </a:lnTo>
                  <a:lnTo>
                    <a:pt x="4476744" y="0"/>
                  </a:lnTo>
                  <a:lnTo>
                    <a:pt x="4486269" y="0"/>
                  </a:lnTo>
                  <a:lnTo>
                    <a:pt x="4486269" y="9524"/>
                  </a:lnTo>
                  <a:close/>
                </a:path>
                <a:path w="9865360" h="1571625">
                  <a:moveTo>
                    <a:pt x="4505319" y="9524"/>
                  </a:moveTo>
                  <a:lnTo>
                    <a:pt x="4495794" y="9524"/>
                  </a:lnTo>
                  <a:lnTo>
                    <a:pt x="4495794" y="0"/>
                  </a:lnTo>
                  <a:lnTo>
                    <a:pt x="4505319" y="0"/>
                  </a:lnTo>
                  <a:lnTo>
                    <a:pt x="4505319" y="9524"/>
                  </a:lnTo>
                  <a:close/>
                </a:path>
                <a:path w="9865360" h="1571625">
                  <a:moveTo>
                    <a:pt x="4524369" y="9524"/>
                  </a:moveTo>
                  <a:lnTo>
                    <a:pt x="4514844" y="9524"/>
                  </a:lnTo>
                  <a:lnTo>
                    <a:pt x="4514844" y="0"/>
                  </a:lnTo>
                  <a:lnTo>
                    <a:pt x="4524369" y="0"/>
                  </a:lnTo>
                  <a:lnTo>
                    <a:pt x="4524369" y="9524"/>
                  </a:lnTo>
                  <a:close/>
                </a:path>
                <a:path w="9865360" h="1571625">
                  <a:moveTo>
                    <a:pt x="4543419" y="9524"/>
                  </a:moveTo>
                  <a:lnTo>
                    <a:pt x="4533894" y="9524"/>
                  </a:lnTo>
                  <a:lnTo>
                    <a:pt x="4533894" y="0"/>
                  </a:lnTo>
                  <a:lnTo>
                    <a:pt x="4543419" y="0"/>
                  </a:lnTo>
                  <a:lnTo>
                    <a:pt x="4543419" y="9524"/>
                  </a:lnTo>
                  <a:close/>
                </a:path>
                <a:path w="9865360" h="1571625">
                  <a:moveTo>
                    <a:pt x="4562469" y="9524"/>
                  </a:moveTo>
                  <a:lnTo>
                    <a:pt x="4552944" y="9524"/>
                  </a:lnTo>
                  <a:lnTo>
                    <a:pt x="4552944" y="0"/>
                  </a:lnTo>
                  <a:lnTo>
                    <a:pt x="4562469" y="0"/>
                  </a:lnTo>
                  <a:lnTo>
                    <a:pt x="4562469" y="9524"/>
                  </a:lnTo>
                  <a:close/>
                </a:path>
                <a:path w="9865360" h="1571625">
                  <a:moveTo>
                    <a:pt x="4581519" y="9524"/>
                  </a:moveTo>
                  <a:lnTo>
                    <a:pt x="4571994" y="9524"/>
                  </a:lnTo>
                  <a:lnTo>
                    <a:pt x="4571994" y="0"/>
                  </a:lnTo>
                  <a:lnTo>
                    <a:pt x="4581519" y="0"/>
                  </a:lnTo>
                  <a:lnTo>
                    <a:pt x="4581519" y="9524"/>
                  </a:lnTo>
                  <a:close/>
                </a:path>
                <a:path w="9865360" h="1571625">
                  <a:moveTo>
                    <a:pt x="4600569" y="9524"/>
                  </a:moveTo>
                  <a:lnTo>
                    <a:pt x="4591044" y="9524"/>
                  </a:lnTo>
                  <a:lnTo>
                    <a:pt x="4591044" y="0"/>
                  </a:lnTo>
                  <a:lnTo>
                    <a:pt x="4600569" y="0"/>
                  </a:lnTo>
                  <a:lnTo>
                    <a:pt x="4600569" y="9524"/>
                  </a:lnTo>
                  <a:close/>
                </a:path>
                <a:path w="9865360" h="1571625">
                  <a:moveTo>
                    <a:pt x="4619619" y="9524"/>
                  </a:moveTo>
                  <a:lnTo>
                    <a:pt x="4610094" y="9524"/>
                  </a:lnTo>
                  <a:lnTo>
                    <a:pt x="4610094" y="0"/>
                  </a:lnTo>
                  <a:lnTo>
                    <a:pt x="4619619" y="0"/>
                  </a:lnTo>
                  <a:lnTo>
                    <a:pt x="4619619" y="9524"/>
                  </a:lnTo>
                  <a:close/>
                </a:path>
                <a:path w="9865360" h="1571625">
                  <a:moveTo>
                    <a:pt x="4638669" y="9524"/>
                  </a:moveTo>
                  <a:lnTo>
                    <a:pt x="4629144" y="9524"/>
                  </a:lnTo>
                  <a:lnTo>
                    <a:pt x="4629144" y="0"/>
                  </a:lnTo>
                  <a:lnTo>
                    <a:pt x="4638669" y="0"/>
                  </a:lnTo>
                  <a:lnTo>
                    <a:pt x="4638669" y="9524"/>
                  </a:lnTo>
                  <a:close/>
                </a:path>
                <a:path w="9865360" h="1571625">
                  <a:moveTo>
                    <a:pt x="4657719" y="9524"/>
                  </a:moveTo>
                  <a:lnTo>
                    <a:pt x="4648194" y="9524"/>
                  </a:lnTo>
                  <a:lnTo>
                    <a:pt x="4648194" y="0"/>
                  </a:lnTo>
                  <a:lnTo>
                    <a:pt x="4657719" y="0"/>
                  </a:lnTo>
                  <a:lnTo>
                    <a:pt x="4657719" y="9524"/>
                  </a:lnTo>
                  <a:close/>
                </a:path>
                <a:path w="9865360" h="1571625">
                  <a:moveTo>
                    <a:pt x="4676769" y="9524"/>
                  </a:moveTo>
                  <a:lnTo>
                    <a:pt x="4667244" y="9524"/>
                  </a:lnTo>
                  <a:lnTo>
                    <a:pt x="4667244" y="0"/>
                  </a:lnTo>
                  <a:lnTo>
                    <a:pt x="4676769" y="0"/>
                  </a:lnTo>
                  <a:lnTo>
                    <a:pt x="4676769" y="9524"/>
                  </a:lnTo>
                  <a:close/>
                </a:path>
                <a:path w="9865360" h="1571625">
                  <a:moveTo>
                    <a:pt x="4695819" y="9524"/>
                  </a:moveTo>
                  <a:lnTo>
                    <a:pt x="4686294" y="9524"/>
                  </a:lnTo>
                  <a:lnTo>
                    <a:pt x="4686294" y="0"/>
                  </a:lnTo>
                  <a:lnTo>
                    <a:pt x="4695819" y="0"/>
                  </a:lnTo>
                  <a:lnTo>
                    <a:pt x="4695819" y="9524"/>
                  </a:lnTo>
                  <a:close/>
                </a:path>
                <a:path w="9865360" h="1571625">
                  <a:moveTo>
                    <a:pt x="4714869" y="9524"/>
                  </a:moveTo>
                  <a:lnTo>
                    <a:pt x="4705344" y="9524"/>
                  </a:lnTo>
                  <a:lnTo>
                    <a:pt x="4705344" y="0"/>
                  </a:lnTo>
                  <a:lnTo>
                    <a:pt x="4714869" y="0"/>
                  </a:lnTo>
                  <a:lnTo>
                    <a:pt x="4714869" y="9524"/>
                  </a:lnTo>
                  <a:close/>
                </a:path>
                <a:path w="9865360" h="1571625">
                  <a:moveTo>
                    <a:pt x="4733919" y="9524"/>
                  </a:moveTo>
                  <a:lnTo>
                    <a:pt x="4724394" y="9524"/>
                  </a:lnTo>
                  <a:lnTo>
                    <a:pt x="4724394" y="0"/>
                  </a:lnTo>
                  <a:lnTo>
                    <a:pt x="4733919" y="0"/>
                  </a:lnTo>
                  <a:lnTo>
                    <a:pt x="4733919" y="9524"/>
                  </a:lnTo>
                  <a:close/>
                </a:path>
                <a:path w="9865360" h="1571625">
                  <a:moveTo>
                    <a:pt x="4752969" y="9524"/>
                  </a:moveTo>
                  <a:lnTo>
                    <a:pt x="4743444" y="9524"/>
                  </a:lnTo>
                  <a:lnTo>
                    <a:pt x="4743444" y="0"/>
                  </a:lnTo>
                  <a:lnTo>
                    <a:pt x="4752969" y="0"/>
                  </a:lnTo>
                  <a:lnTo>
                    <a:pt x="4752969" y="9524"/>
                  </a:lnTo>
                  <a:close/>
                </a:path>
                <a:path w="9865360" h="1571625">
                  <a:moveTo>
                    <a:pt x="4772019" y="9524"/>
                  </a:moveTo>
                  <a:lnTo>
                    <a:pt x="4762494" y="9524"/>
                  </a:lnTo>
                  <a:lnTo>
                    <a:pt x="4762494" y="0"/>
                  </a:lnTo>
                  <a:lnTo>
                    <a:pt x="4772019" y="0"/>
                  </a:lnTo>
                  <a:lnTo>
                    <a:pt x="4772019" y="9524"/>
                  </a:lnTo>
                  <a:close/>
                </a:path>
                <a:path w="9865360" h="1571625">
                  <a:moveTo>
                    <a:pt x="4791069" y="9524"/>
                  </a:moveTo>
                  <a:lnTo>
                    <a:pt x="4781544" y="9524"/>
                  </a:lnTo>
                  <a:lnTo>
                    <a:pt x="4781544" y="0"/>
                  </a:lnTo>
                  <a:lnTo>
                    <a:pt x="4791069" y="0"/>
                  </a:lnTo>
                  <a:lnTo>
                    <a:pt x="4791069" y="9524"/>
                  </a:lnTo>
                  <a:close/>
                </a:path>
                <a:path w="9865360" h="1571625">
                  <a:moveTo>
                    <a:pt x="4810119" y="9524"/>
                  </a:moveTo>
                  <a:lnTo>
                    <a:pt x="4800594" y="9524"/>
                  </a:lnTo>
                  <a:lnTo>
                    <a:pt x="4800594" y="0"/>
                  </a:lnTo>
                  <a:lnTo>
                    <a:pt x="4810119" y="0"/>
                  </a:lnTo>
                  <a:lnTo>
                    <a:pt x="4810119" y="9524"/>
                  </a:lnTo>
                  <a:close/>
                </a:path>
                <a:path w="9865360" h="1571625">
                  <a:moveTo>
                    <a:pt x="4829169" y="9524"/>
                  </a:moveTo>
                  <a:lnTo>
                    <a:pt x="4819644" y="9524"/>
                  </a:lnTo>
                  <a:lnTo>
                    <a:pt x="4819644" y="0"/>
                  </a:lnTo>
                  <a:lnTo>
                    <a:pt x="4829169" y="0"/>
                  </a:lnTo>
                  <a:lnTo>
                    <a:pt x="4829169" y="9524"/>
                  </a:lnTo>
                  <a:close/>
                </a:path>
                <a:path w="9865360" h="1571625">
                  <a:moveTo>
                    <a:pt x="4848219" y="9524"/>
                  </a:moveTo>
                  <a:lnTo>
                    <a:pt x="4838694" y="9524"/>
                  </a:lnTo>
                  <a:lnTo>
                    <a:pt x="4838694" y="0"/>
                  </a:lnTo>
                  <a:lnTo>
                    <a:pt x="4848219" y="0"/>
                  </a:lnTo>
                  <a:lnTo>
                    <a:pt x="4848219" y="9524"/>
                  </a:lnTo>
                  <a:close/>
                </a:path>
                <a:path w="9865360" h="1571625">
                  <a:moveTo>
                    <a:pt x="4867269" y="9524"/>
                  </a:moveTo>
                  <a:lnTo>
                    <a:pt x="4857744" y="9524"/>
                  </a:lnTo>
                  <a:lnTo>
                    <a:pt x="4857744" y="0"/>
                  </a:lnTo>
                  <a:lnTo>
                    <a:pt x="4867269" y="0"/>
                  </a:lnTo>
                  <a:lnTo>
                    <a:pt x="4867269" y="9524"/>
                  </a:lnTo>
                  <a:close/>
                </a:path>
                <a:path w="9865360" h="1571625">
                  <a:moveTo>
                    <a:pt x="4886319" y="9524"/>
                  </a:moveTo>
                  <a:lnTo>
                    <a:pt x="4876794" y="9524"/>
                  </a:lnTo>
                  <a:lnTo>
                    <a:pt x="4876794" y="0"/>
                  </a:lnTo>
                  <a:lnTo>
                    <a:pt x="4886319" y="0"/>
                  </a:lnTo>
                  <a:lnTo>
                    <a:pt x="4886319" y="9524"/>
                  </a:lnTo>
                  <a:close/>
                </a:path>
                <a:path w="9865360" h="1571625">
                  <a:moveTo>
                    <a:pt x="4905369" y="9524"/>
                  </a:moveTo>
                  <a:lnTo>
                    <a:pt x="4895844" y="9524"/>
                  </a:lnTo>
                  <a:lnTo>
                    <a:pt x="4895844" y="0"/>
                  </a:lnTo>
                  <a:lnTo>
                    <a:pt x="4905369" y="0"/>
                  </a:lnTo>
                  <a:lnTo>
                    <a:pt x="4905369" y="9524"/>
                  </a:lnTo>
                  <a:close/>
                </a:path>
                <a:path w="9865360" h="1571625">
                  <a:moveTo>
                    <a:pt x="4924419" y="9524"/>
                  </a:moveTo>
                  <a:lnTo>
                    <a:pt x="4914894" y="9524"/>
                  </a:lnTo>
                  <a:lnTo>
                    <a:pt x="4914894" y="0"/>
                  </a:lnTo>
                  <a:lnTo>
                    <a:pt x="4924419" y="0"/>
                  </a:lnTo>
                  <a:lnTo>
                    <a:pt x="4924419" y="9524"/>
                  </a:lnTo>
                  <a:close/>
                </a:path>
                <a:path w="9865360" h="1571625">
                  <a:moveTo>
                    <a:pt x="4943469" y="9524"/>
                  </a:moveTo>
                  <a:lnTo>
                    <a:pt x="4933943" y="9524"/>
                  </a:lnTo>
                  <a:lnTo>
                    <a:pt x="4933943" y="0"/>
                  </a:lnTo>
                  <a:lnTo>
                    <a:pt x="4943469" y="0"/>
                  </a:lnTo>
                  <a:lnTo>
                    <a:pt x="4943469" y="9524"/>
                  </a:lnTo>
                  <a:close/>
                </a:path>
                <a:path w="9865360" h="1571625">
                  <a:moveTo>
                    <a:pt x="4962519" y="9524"/>
                  </a:moveTo>
                  <a:lnTo>
                    <a:pt x="4952994" y="9524"/>
                  </a:lnTo>
                  <a:lnTo>
                    <a:pt x="4952994" y="0"/>
                  </a:lnTo>
                  <a:lnTo>
                    <a:pt x="4962519" y="0"/>
                  </a:lnTo>
                  <a:lnTo>
                    <a:pt x="4962519" y="9524"/>
                  </a:lnTo>
                  <a:close/>
                </a:path>
                <a:path w="9865360" h="1571625">
                  <a:moveTo>
                    <a:pt x="4981569" y="9524"/>
                  </a:moveTo>
                  <a:lnTo>
                    <a:pt x="4972044" y="9524"/>
                  </a:lnTo>
                  <a:lnTo>
                    <a:pt x="4972044" y="0"/>
                  </a:lnTo>
                  <a:lnTo>
                    <a:pt x="4981569" y="0"/>
                  </a:lnTo>
                  <a:lnTo>
                    <a:pt x="4981569" y="9524"/>
                  </a:lnTo>
                  <a:close/>
                </a:path>
                <a:path w="9865360" h="1571625">
                  <a:moveTo>
                    <a:pt x="5000619" y="9524"/>
                  </a:moveTo>
                  <a:lnTo>
                    <a:pt x="4991094" y="9524"/>
                  </a:lnTo>
                  <a:lnTo>
                    <a:pt x="4991094" y="0"/>
                  </a:lnTo>
                  <a:lnTo>
                    <a:pt x="5000619" y="0"/>
                  </a:lnTo>
                  <a:lnTo>
                    <a:pt x="5000619" y="9524"/>
                  </a:lnTo>
                  <a:close/>
                </a:path>
                <a:path w="9865360" h="1571625">
                  <a:moveTo>
                    <a:pt x="5019669" y="9524"/>
                  </a:moveTo>
                  <a:lnTo>
                    <a:pt x="5010143" y="9524"/>
                  </a:lnTo>
                  <a:lnTo>
                    <a:pt x="5010143" y="0"/>
                  </a:lnTo>
                  <a:lnTo>
                    <a:pt x="5019669" y="0"/>
                  </a:lnTo>
                  <a:lnTo>
                    <a:pt x="5019669" y="9524"/>
                  </a:lnTo>
                  <a:close/>
                </a:path>
                <a:path w="9865360" h="1571625">
                  <a:moveTo>
                    <a:pt x="5038718" y="9524"/>
                  </a:moveTo>
                  <a:lnTo>
                    <a:pt x="5029194" y="9524"/>
                  </a:lnTo>
                  <a:lnTo>
                    <a:pt x="5029194" y="0"/>
                  </a:lnTo>
                  <a:lnTo>
                    <a:pt x="5038718" y="0"/>
                  </a:lnTo>
                  <a:lnTo>
                    <a:pt x="5038718" y="9524"/>
                  </a:lnTo>
                  <a:close/>
                </a:path>
                <a:path w="9865360" h="1571625">
                  <a:moveTo>
                    <a:pt x="5057769" y="9524"/>
                  </a:moveTo>
                  <a:lnTo>
                    <a:pt x="5048244" y="9524"/>
                  </a:lnTo>
                  <a:lnTo>
                    <a:pt x="5048244" y="0"/>
                  </a:lnTo>
                  <a:lnTo>
                    <a:pt x="5057769" y="0"/>
                  </a:lnTo>
                  <a:lnTo>
                    <a:pt x="5057769" y="9524"/>
                  </a:lnTo>
                  <a:close/>
                </a:path>
                <a:path w="9865360" h="1571625">
                  <a:moveTo>
                    <a:pt x="5076819" y="9524"/>
                  </a:moveTo>
                  <a:lnTo>
                    <a:pt x="5067294" y="9524"/>
                  </a:lnTo>
                  <a:lnTo>
                    <a:pt x="5067294" y="0"/>
                  </a:lnTo>
                  <a:lnTo>
                    <a:pt x="5076819" y="0"/>
                  </a:lnTo>
                  <a:lnTo>
                    <a:pt x="5076819" y="9524"/>
                  </a:lnTo>
                  <a:close/>
                </a:path>
                <a:path w="9865360" h="1571625">
                  <a:moveTo>
                    <a:pt x="5095869" y="9524"/>
                  </a:moveTo>
                  <a:lnTo>
                    <a:pt x="5086343" y="9524"/>
                  </a:lnTo>
                  <a:lnTo>
                    <a:pt x="5086343" y="0"/>
                  </a:lnTo>
                  <a:lnTo>
                    <a:pt x="5095869" y="0"/>
                  </a:lnTo>
                  <a:lnTo>
                    <a:pt x="5095869" y="9524"/>
                  </a:lnTo>
                  <a:close/>
                </a:path>
                <a:path w="9865360" h="1571625">
                  <a:moveTo>
                    <a:pt x="5114918" y="9524"/>
                  </a:moveTo>
                  <a:lnTo>
                    <a:pt x="5105394" y="9524"/>
                  </a:lnTo>
                  <a:lnTo>
                    <a:pt x="5105394" y="0"/>
                  </a:lnTo>
                  <a:lnTo>
                    <a:pt x="5114918" y="0"/>
                  </a:lnTo>
                  <a:lnTo>
                    <a:pt x="5114918" y="9524"/>
                  </a:lnTo>
                  <a:close/>
                </a:path>
                <a:path w="9865360" h="1571625">
                  <a:moveTo>
                    <a:pt x="5133969" y="9524"/>
                  </a:moveTo>
                  <a:lnTo>
                    <a:pt x="5124444" y="9524"/>
                  </a:lnTo>
                  <a:lnTo>
                    <a:pt x="5124444" y="0"/>
                  </a:lnTo>
                  <a:lnTo>
                    <a:pt x="5133969" y="0"/>
                  </a:lnTo>
                  <a:lnTo>
                    <a:pt x="5133969" y="9524"/>
                  </a:lnTo>
                  <a:close/>
                </a:path>
                <a:path w="9865360" h="1571625">
                  <a:moveTo>
                    <a:pt x="5153019" y="9524"/>
                  </a:moveTo>
                  <a:lnTo>
                    <a:pt x="5143494" y="9524"/>
                  </a:lnTo>
                  <a:lnTo>
                    <a:pt x="5143494" y="0"/>
                  </a:lnTo>
                  <a:lnTo>
                    <a:pt x="5153019" y="0"/>
                  </a:lnTo>
                  <a:lnTo>
                    <a:pt x="5153019" y="9524"/>
                  </a:lnTo>
                  <a:close/>
                </a:path>
                <a:path w="9865360" h="1571625">
                  <a:moveTo>
                    <a:pt x="5172069" y="9524"/>
                  </a:moveTo>
                  <a:lnTo>
                    <a:pt x="5162544" y="9524"/>
                  </a:lnTo>
                  <a:lnTo>
                    <a:pt x="5162544" y="0"/>
                  </a:lnTo>
                  <a:lnTo>
                    <a:pt x="5172069" y="0"/>
                  </a:lnTo>
                  <a:lnTo>
                    <a:pt x="5172069" y="9524"/>
                  </a:lnTo>
                  <a:close/>
                </a:path>
                <a:path w="9865360" h="1571625">
                  <a:moveTo>
                    <a:pt x="5191119" y="9524"/>
                  </a:moveTo>
                  <a:lnTo>
                    <a:pt x="5181594" y="9524"/>
                  </a:lnTo>
                  <a:lnTo>
                    <a:pt x="5181594" y="0"/>
                  </a:lnTo>
                  <a:lnTo>
                    <a:pt x="5191119" y="0"/>
                  </a:lnTo>
                  <a:lnTo>
                    <a:pt x="5191119" y="9524"/>
                  </a:lnTo>
                  <a:close/>
                </a:path>
                <a:path w="9865360" h="1571625">
                  <a:moveTo>
                    <a:pt x="5210169" y="9524"/>
                  </a:moveTo>
                  <a:lnTo>
                    <a:pt x="5200644" y="9524"/>
                  </a:lnTo>
                  <a:lnTo>
                    <a:pt x="5200644" y="0"/>
                  </a:lnTo>
                  <a:lnTo>
                    <a:pt x="5210169" y="0"/>
                  </a:lnTo>
                  <a:lnTo>
                    <a:pt x="5210169" y="9524"/>
                  </a:lnTo>
                  <a:close/>
                </a:path>
                <a:path w="9865360" h="1571625">
                  <a:moveTo>
                    <a:pt x="5229219" y="9524"/>
                  </a:moveTo>
                  <a:lnTo>
                    <a:pt x="5219694" y="9524"/>
                  </a:lnTo>
                  <a:lnTo>
                    <a:pt x="5219694" y="0"/>
                  </a:lnTo>
                  <a:lnTo>
                    <a:pt x="5229219" y="0"/>
                  </a:lnTo>
                  <a:lnTo>
                    <a:pt x="5229219" y="9524"/>
                  </a:lnTo>
                  <a:close/>
                </a:path>
                <a:path w="9865360" h="1571625">
                  <a:moveTo>
                    <a:pt x="5248269" y="9524"/>
                  </a:moveTo>
                  <a:lnTo>
                    <a:pt x="5238744" y="9524"/>
                  </a:lnTo>
                  <a:lnTo>
                    <a:pt x="5238744" y="0"/>
                  </a:lnTo>
                  <a:lnTo>
                    <a:pt x="5248269" y="0"/>
                  </a:lnTo>
                  <a:lnTo>
                    <a:pt x="5248269" y="9524"/>
                  </a:lnTo>
                  <a:close/>
                </a:path>
                <a:path w="9865360" h="1571625">
                  <a:moveTo>
                    <a:pt x="5267319" y="9524"/>
                  </a:moveTo>
                  <a:lnTo>
                    <a:pt x="5257794" y="9524"/>
                  </a:lnTo>
                  <a:lnTo>
                    <a:pt x="5257794" y="0"/>
                  </a:lnTo>
                  <a:lnTo>
                    <a:pt x="5267319" y="0"/>
                  </a:lnTo>
                  <a:lnTo>
                    <a:pt x="5267319" y="9524"/>
                  </a:lnTo>
                  <a:close/>
                </a:path>
                <a:path w="9865360" h="1571625">
                  <a:moveTo>
                    <a:pt x="5286369" y="9524"/>
                  </a:moveTo>
                  <a:lnTo>
                    <a:pt x="5276844" y="9524"/>
                  </a:lnTo>
                  <a:lnTo>
                    <a:pt x="5276844" y="0"/>
                  </a:lnTo>
                  <a:lnTo>
                    <a:pt x="5286369" y="0"/>
                  </a:lnTo>
                  <a:lnTo>
                    <a:pt x="5286369" y="9524"/>
                  </a:lnTo>
                  <a:close/>
                </a:path>
                <a:path w="9865360" h="1571625">
                  <a:moveTo>
                    <a:pt x="5305419" y="9524"/>
                  </a:moveTo>
                  <a:lnTo>
                    <a:pt x="5295894" y="9524"/>
                  </a:lnTo>
                  <a:lnTo>
                    <a:pt x="5295894" y="0"/>
                  </a:lnTo>
                  <a:lnTo>
                    <a:pt x="5305419" y="0"/>
                  </a:lnTo>
                  <a:lnTo>
                    <a:pt x="5305419" y="9524"/>
                  </a:lnTo>
                  <a:close/>
                </a:path>
                <a:path w="9865360" h="1571625">
                  <a:moveTo>
                    <a:pt x="5324469" y="9524"/>
                  </a:moveTo>
                  <a:lnTo>
                    <a:pt x="5314944" y="9524"/>
                  </a:lnTo>
                  <a:lnTo>
                    <a:pt x="5314944" y="0"/>
                  </a:lnTo>
                  <a:lnTo>
                    <a:pt x="5324469" y="0"/>
                  </a:lnTo>
                  <a:lnTo>
                    <a:pt x="5324469" y="9524"/>
                  </a:lnTo>
                  <a:close/>
                </a:path>
                <a:path w="9865360" h="1571625">
                  <a:moveTo>
                    <a:pt x="5343519" y="9524"/>
                  </a:moveTo>
                  <a:lnTo>
                    <a:pt x="5333994" y="9524"/>
                  </a:lnTo>
                  <a:lnTo>
                    <a:pt x="5333994" y="0"/>
                  </a:lnTo>
                  <a:lnTo>
                    <a:pt x="5343519" y="0"/>
                  </a:lnTo>
                  <a:lnTo>
                    <a:pt x="5343519" y="9524"/>
                  </a:lnTo>
                  <a:close/>
                </a:path>
                <a:path w="9865360" h="1571625">
                  <a:moveTo>
                    <a:pt x="5362569" y="9524"/>
                  </a:moveTo>
                  <a:lnTo>
                    <a:pt x="5353044" y="9524"/>
                  </a:lnTo>
                  <a:lnTo>
                    <a:pt x="5353044" y="0"/>
                  </a:lnTo>
                  <a:lnTo>
                    <a:pt x="5362569" y="0"/>
                  </a:lnTo>
                  <a:lnTo>
                    <a:pt x="5362569" y="9524"/>
                  </a:lnTo>
                  <a:close/>
                </a:path>
                <a:path w="9865360" h="1571625">
                  <a:moveTo>
                    <a:pt x="5381619" y="9524"/>
                  </a:moveTo>
                  <a:lnTo>
                    <a:pt x="5372094" y="9524"/>
                  </a:lnTo>
                  <a:lnTo>
                    <a:pt x="5372094" y="0"/>
                  </a:lnTo>
                  <a:lnTo>
                    <a:pt x="5381619" y="0"/>
                  </a:lnTo>
                  <a:lnTo>
                    <a:pt x="5381619" y="9524"/>
                  </a:lnTo>
                  <a:close/>
                </a:path>
                <a:path w="9865360" h="1571625">
                  <a:moveTo>
                    <a:pt x="5400669" y="9524"/>
                  </a:moveTo>
                  <a:lnTo>
                    <a:pt x="5391144" y="9524"/>
                  </a:lnTo>
                  <a:lnTo>
                    <a:pt x="5391144" y="0"/>
                  </a:lnTo>
                  <a:lnTo>
                    <a:pt x="5400669" y="0"/>
                  </a:lnTo>
                  <a:lnTo>
                    <a:pt x="5400669" y="9524"/>
                  </a:lnTo>
                  <a:close/>
                </a:path>
                <a:path w="9865360" h="1571625">
                  <a:moveTo>
                    <a:pt x="5419719" y="9524"/>
                  </a:moveTo>
                  <a:lnTo>
                    <a:pt x="5410194" y="9524"/>
                  </a:lnTo>
                  <a:lnTo>
                    <a:pt x="5410194" y="0"/>
                  </a:lnTo>
                  <a:lnTo>
                    <a:pt x="5419719" y="0"/>
                  </a:lnTo>
                  <a:lnTo>
                    <a:pt x="5419719" y="9524"/>
                  </a:lnTo>
                  <a:close/>
                </a:path>
                <a:path w="9865360" h="1571625">
                  <a:moveTo>
                    <a:pt x="5438769" y="9524"/>
                  </a:moveTo>
                  <a:lnTo>
                    <a:pt x="5429244" y="9524"/>
                  </a:lnTo>
                  <a:lnTo>
                    <a:pt x="5429244" y="0"/>
                  </a:lnTo>
                  <a:lnTo>
                    <a:pt x="5438769" y="0"/>
                  </a:lnTo>
                  <a:lnTo>
                    <a:pt x="5438769" y="9524"/>
                  </a:lnTo>
                  <a:close/>
                </a:path>
                <a:path w="9865360" h="1571625">
                  <a:moveTo>
                    <a:pt x="5457819" y="9524"/>
                  </a:moveTo>
                  <a:lnTo>
                    <a:pt x="5448294" y="9524"/>
                  </a:lnTo>
                  <a:lnTo>
                    <a:pt x="5448294" y="0"/>
                  </a:lnTo>
                  <a:lnTo>
                    <a:pt x="5457819" y="0"/>
                  </a:lnTo>
                  <a:lnTo>
                    <a:pt x="5457819" y="9524"/>
                  </a:lnTo>
                  <a:close/>
                </a:path>
                <a:path w="9865360" h="1571625">
                  <a:moveTo>
                    <a:pt x="5476869" y="9524"/>
                  </a:moveTo>
                  <a:lnTo>
                    <a:pt x="5467344" y="9524"/>
                  </a:lnTo>
                  <a:lnTo>
                    <a:pt x="5467344" y="0"/>
                  </a:lnTo>
                  <a:lnTo>
                    <a:pt x="5476869" y="0"/>
                  </a:lnTo>
                  <a:lnTo>
                    <a:pt x="5476869" y="9524"/>
                  </a:lnTo>
                  <a:close/>
                </a:path>
                <a:path w="9865360" h="1571625">
                  <a:moveTo>
                    <a:pt x="5495919" y="9524"/>
                  </a:moveTo>
                  <a:lnTo>
                    <a:pt x="5486394" y="9524"/>
                  </a:lnTo>
                  <a:lnTo>
                    <a:pt x="5486394" y="0"/>
                  </a:lnTo>
                  <a:lnTo>
                    <a:pt x="5495919" y="0"/>
                  </a:lnTo>
                  <a:lnTo>
                    <a:pt x="5495919" y="9524"/>
                  </a:lnTo>
                  <a:close/>
                </a:path>
                <a:path w="9865360" h="1571625">
                  <a:moveTo>
                    <a:pt x="5514969" y="9524"/>
                  </a:moveTo>
                  <a:lnTo>
                    <a:pt x="5505444" y="9524"/>
                  </a:lnTo>
                  <a:lnTo>
                    <a:pt x="5505444" y="0"/>
                  </a:lnTo>
                  <a:lnTo>
                    <a:pt x="5514969" y="0"/>
                  </a:lnTo>
                  <a:lnTo>
                    <a:pt x="5514969" y="9524"/>
                  </a:lnTo>
                  <a:close/>
                </a:path>
                <a:path w="9865360" h="1571625">
                  <a:moveTo>
                    <a:pt x="5534019" y="9524"/>
                  </a:moveTo>
                  <a:lnTo>
                    <a:pt x="5524494" y="9524"/>
                  </a:lnTo>
                  <a:lnTo>
                    <a:pt x="5524494" y="0"/>
                  </a:lnTo>
                  <a:lnTo>
                    <a:pt x="5534019" y="0"/>
                  </a:lnTo>
                  <a:lnTo>
                    <a:pt x="5534019" y="9524"/>
                  </a:lnTo>
                  <a:close/>
                </a:path>
                <a:path w="9865360" h="1571625">
                  <a:moveTo>
                    <a:pt x="5553069" y="9524"/>
                  </a:moveTo>
                  <a:lnTo>
                    <a:pt x="5543544" y="9524"/>
                  </a:lnTo>
                  <a:lnTo>
                    <a:pt x="5543544" y="0"/>
                  </a:lnTo>
                  <a:lnTo>
                    <a:pt x="5553069" y="0"/>
                  </a:lnTo>
                  <a:lnTo>
                    <a:pt x="5553069" y="9524"/>
                  </a:lnTo>
                  <a:close/>
                </a:path>
                <a:path w="9865360" h="1571625">
                  <a:moveTo>
                    <a:pt x="5572119" y="9524"/>
                  </a:moveTo>
                  <a:lnTo>
                    <a:pt x="5562594" y="9524"/>
                  </a:lnTo>
                  <a:lnTo>
                    <a:pt x="5562594" y="0"/>
                  </a:lnTo>
                  <a:lnTo>
                    <a:pt x="5572119" y="0"/>
                  </a:lnTo>
                  <a:lnTo>
                    <a:pt x="5572119" y="9524"/>
                  </a:lnTo>
                  <a:close/>
                </a:path>
                <a:path w="9865360" h="1571625">
                  <a:moveTo>
                    <a:pt x="5591169" y="9524"/>
                  </a:moveTo>
                  <a:lnTo>
                    <a:pt x="5581644" y="9524"/>
                  </a:lnTo>
                  <a:lnTo>
                    <a:pt x="5581644" y="0"/>
                  </a:lnTo>
                  <a:lnTo>
                    <a:pt x="5591169" y="0"/>
                  </a:lnTo>
                  <a:lnTo>
                    <a:pt x="5591169" y="9524"/>
                  </a:lnTo>
                  <a:close/>
                </a:path>
                <a:path w="9865360" h="1571625">
                  <a:moveTo>
                    <a:pt x="5610219" y="9524"/>
                  </a:moveTo>
                  <a:lnTo>
                    <a:pt x="5600694" y="9524"/>
                  </a:lnTo>
                  <a:lnTo>
                    <a:pt x="5600694" y="0"/>
                  </a:lnTo>
                  <a:lnTo>
                    <a:pt x="5610219" y="0"/>
                  </a:lnTo>
                  <a:lnTo>
                    <a:pt x="5610219" y="9524"/>
                  </a:lnTo>
                  <a:close/>
                </a:path>
                <a:path w="9865360" h="1571625">
                  <a:moveTo>
                    <a:pt x="5629269" y="9524"/>
                  </a:moveTo>
                  <a:lnTo>
                    <a:pt x="5619744" y="9524"/>
                  </a:lnTo>
                  <a:lnTo>
                    <a:pt x="5619744" y="0"/>
                  </a:lnTo>
                  <a:lnTo>
                    <a:pt x="5629269" y="0"/>
                  </a:lnTo>
                  <a:lnTo>
                    <a:pt x="5629269" y="9524"/>
                  </a:lnTo>
                  <a:close/>
                </a:path>
                <a:path w="9865360" h="1571625">
                  <a:moveTo>
                    <a:pt x="5648319" y="9524"/>
                  </a:moveTo>
                  <a:lnTo>
                    <a:pt x="5638794" y="9524"/>
                  </a:lnTo>
                  <a:lnTo>
                    <a:pt x="5638794" y="0"/>
                  </a:lnTo>
                  <a:lnTo>
                    <a:pt x="5648319" y="0"/>
                  </a:lnTo>
                  <a:lnTo>
                    <a:pt x="5648319" y="9524"/>
                  </a:lnTo>
                  <a:close/>
                </a:path>
                <a:path w="9865360" h="1571625">
                  <a:moveTo>
                    <a:pt x="5667369" y="9524"/>
                  </a:moveTo>
                  <a:lnTo>
                    <a:pt x="5657844" y="9524"/>
                  </a:lnTo>
                  <a:lnTo>
                    <a:pt x="5657844" y="0"/>
                  </a:lnTo>
                  <a:lnTo>
                    <a:pt x="5667369" y="0"/>
                  </a:lnTo>
                  <a:lnTo>
                    <a:pt x="5667369" y="9524"/>
                  </a:lnTo>
                  <a:close/>
                </a:path>
                <a:path w="9865360" h="1571625">
                  <a:moveTo>
                    <a:pt x="5686419" y="9524"/>
                  </a:moveTo>
                  <a:lnTo>
                    <a:pt x="5676894" y="9524"/>
                  </a:lnTo>
                  <a:lnTo>
                    <a:pt x="5676894" y="0"/>
                  </a:lnTo>
                  <a:lnTo>
                    <a:pt x="5686419" y="0"/>
                  </a:lnTo>
                  <a:lnTo>
                    <a:pt x="5686419" y="9524"/>
                  </a:lnTo>
                  <a:close/>
                </a:path>
                <a:path w="9865360" h="1571625">
                  <a:moveTo>
                    <a:pt x="5705469" y="9524"/>
                  </a:moveTo>
                  <a:lnTo>
                    <a:pt x="5695944" y="9524"/>
                  </a:lnTo>
                  <a:lnTo>
                    <a:pt x="5695944" y="0"/>
                  </a:lnTo>
                  <a:lnTo>
                    <a:pt x="5705469" y="0"/>
                  </a:lnTo>
                  <a:lnTo>
                    <a:pt x="5705469" y="9524"/>
                  </a:lnTo>
                  <a:close/>
                </a:path>
                <a:path w="9865360" h="1571625">
                  <a:moveTo>
                    <a:pt x="5724519" y="9524"/>
                  </a:moveTo>
                  <a:lnTo>
                    <a:pt x="5714994" y="9524"/>
                  </a:lnTo>
                  <a:lnTo>
                    <a:pt x="5714994" y="0"/>
                  </a:lnTo>
                  <a:lnTo>
                    <a:pt x="5724519" y="0"/>
                  </a:lnTo>
                  <a:lnTo>
                    <a:pt x="5724519" y="9524"/>
                  </a:lnTo>
                  <a:close/>
                </a:path>
                <a:path w="9865360" h="1571625">
                  <a:moveTo>
                    <a:pt x="5743569" y="9524"/>
                  </a:moveTo>
                  <a:lnTo>
                    <a:pt x="5734044" y="9524"/>
                  </a:lnTo>
                  <a:lnTo>
                    <a:pt x="5734044" y="0"/>
                  </a:lnTo>
                  <a:lnTo>
                    <a:pt x="5743569" y="0"/>
                  </a:lnTo>
                  <a:lnTo>
                    <a:pt x="5743569" y="9524"/>
                  </a:lnTo>
                  <a:close/>
                </a:path>
                <a:path w="9865360" h="1571625">
                  <a:moveTo>
                    <a:pt x="5762619" y="9524"/>
                  </a:moveTo>
                  <a:lnTo>
                    <a:pt x="5753094" y="9524"/>
                  </a:lnTo>
                  <a:lnTo>
                    <a:pt x="5753094" y="0"/>
                  </a:lnTo>
                  <a:lnTo>
                    <a:pt x="5762619" y="0"/>
                  </a:lnTo>
                  <a:lnTo>
                    <a:pt x="5762619" y="9524"/>
                  </a:lnTo>
                  <a:close/>
                </a:path>
                <a:path w="9865360" h="1571625">
                  <a:moveTo>
                    <a:pt x="5781669" y="9524"/>
                  </a:moveTo>
                  <a:lnTo>
                    <a:pt x="5772144" y="9524"/>
                  </a:lnTo>
                  <a:lnTo>
                    <a:pt x="5772144" y="0"/>
                  </a:lnTo>
                  <a:lnTo>
                    <a:pt x="5781669" y="0"/>
                  </a:lnTo>
                  <a:lnTo>
                    <a:pt x="5781669" y="9524"/>
                  </a:lnTo>
                  <a:close/>
                </a:path>
                <a:path w="9865360" h="1571625">
                  <a:moveTo>
                    <a:pt x="5800719" y="9524"/>
                  </a:moveTo>
                  <a:lnTo>
                    <a:pt x="5791194" y="9524"/>
                  </a:lnTo>
                  <a:lnTo>
                    <a:pt x="5791194" y="0"/>
                  </a:lnTo>
                  <a:lnTo>
                    <a:pt x="5800719" y="0"/>
                  </a:lnTo>
                  <a:lnTo>
                    <a:pt x="5800719" y="9524"/>
                  </a:lnTo>
                  <a:close/>
                </a:path>
                <a:path w="9865360" h="1571625">
                  <a:moveTo>
                    <a:pt x="5819769" y="9524"/>
                  </a:moveTo>
                  <a:lnTo>
                    <a:pt x="5810244" y="9524"/>
                  </a:lnTo>
                  <a:lnTo>
                    <a:pt x="5810244" y="0"/>
                  </a:lnTo>
                  <a:lnTo>
                    <a:pt x="5819769" y="0"/>
                  </a:lnTo>
                  <a:lnTo>
                    <a:pt x="5819769" y="9524"/>
                  </a:lnTo>
                  <a:close/>
                </a:path>
                <a:path w="9865360" h="1571625">
                  <a:moveTo>
                    <a:pt x="5838819" y="9524"/>
                  </a:moveTo>
                  <a:lnTo>
                    <a:pt x="5829294" y="9524"/>
                  </a:lnTo>
                  <a:lnTo>
                    <a:pt x="5829294" y="0"/>
                  </a:lnTo>
                  <a:lnTo>
                    <a:pt x="5838819" y="0"/>
                  </a:lnTo>
                  <a:lnTo>
                    <a:pt x="5838819" y="9524"/>
                  </a:lnTo>
                  <a:close/>
                </a:path>
                <a:path w="9865360" h="1571625">
                  <a:moveTo>
                    <a:pt x="5857869" y="9524"/>
                  </a:moveTo>
                  <a:lnTo>
                    <a:pt x="5848344" y="9524"/>
                  </a:lnTo>
                  <a:lnTo>
                    <a:pt x="5848344" y="0"/>
                  </a:lnTo>
                  <a:lnTo>
                    <a:pt x="5857869" y="0"/>
                  </a:lnTo>
                  <a:lnTo>
                    <a:pt x="5857869" y="9524"/>
                  </a:lnTo>
                  <a:close/>
                </a:path>
                <a:path w="9865360" h="1571625">
                  <a:moveTo>
                    <a:pt x="5876919" y="9524"/>
                  </a:moveTo>
                  <a:lnTo>
                    <a:pt x="5867394" y="9524"/>
                  </a:lnTo>
                  <a:lnTo>
                    <a:pt x="5867394" y="0"/>
                  </a:lnTo>
                  <a:lnTo>
                    <a:pt x="5876919" y="0"/>
                  </a:lnTo>
                  <a:lnTo>
                    <a:pt x="5876919" y="9524"/>
                  </a:lnTo>
                  <a:close/>
                </a:path>
                <a:path w="9865360" h="1571625">
                  <a:moveTo>
                    <a:pt x="5895969" y="9524"/>
                  </a:moveTo>
                  <a:lnTo>
                    <a:pt x="5886444" y="9524"/>
                  </a:lnTo>
                  <a:lnTo>
                    <a:pt x="5886444" y="0"/>
                  </a:lnTo>
                  <a:lnTo>
                    <a:pt x="5895969" y="0"/>
                  </a:lnTo>
                  <a:lnTo>
                    <a:pt x="5895969" y="9524"/>
                  </a:lnTo>
                  <a:close/>
                </a:path>
                <a:path w="9865360" h="1571625">
                  <a:moveTo>
                    <a:pt x="5915019" y="9524"/>
                  </a:moveTo>
                  <a:lnTo>
                    <a:pt x="5905494" y="9524"/>
                  </a:lnTo>
                  <a:lnTo>
                    <a:pt x="5905494" y="0"/>
                  </a:lnTo>
                  <a:lnTo>
                    <a:pt x="5915019" y="0"/>
                  </a:lnTo>
                  <a:lnTo>
                    <a:pt x="5915019" y="9524"/>
                  </a:lnTo>
                  <a:close/>
                </a:path>
                <a:path w="9865360" h="1571625">
                  <a:moveTo>
                    <a:pt x="5934069" y="9524"/>
                  </a:moveTo>
                  <a:lnTo>
                    <a:pt x="5924544" y="9524"/>
                  </a:lnTo>
                  <a:lnTo>
                    <a:pt x="5924544" y="0"/>
                  </a:lnTo>
                  <a:lnTo>
                    <a:pt x="5934069" y="0"/>
                  </a:lnTo>
                  <a:lnTo>
                    <a:pt x="5934069" y="9524"/>
                  </a:lnTo>
                  <a:close/>
                </a:path>
                <a:path w="9865360" h="1571625">
                  <a:moveTo>
                    <a:pt x="5953119" y="9524"/>
                  </a:moveTo>
                  <a:lnTo>
                    <a:pt x="5943594" y="9524"/>
                  </a:lnTo>
                  <a:lnTo>
                    <a:pt x="5943594" y="0"/>
                  </a:lnTo>
                  <a:lnTo>
                    <a:pt x="5953119" y="0"/>
                  </a:lnTo>
                  <a:lnTo>
                    <a:pt x="5953119" y="9524"/>
                  </a:lnTo>
                  <a:close/>
                </a:path>
                <a:path w="9865360" h="1571625">
                  <a:moveTo>
                    <a:pt x="5972169" y="9524"/>
                  </a:moveTo>
                  <a:lnTo>
                    <a:pt x="5962644" y="9524"/>
                  </a:lnTo>
                  <a:lnTo>
                    <a:pt x="5962644" y="0"/>
                  </a:lnTo>
                  <a:lnTo>
                    <a:pt x="5972169" y="0"/>
                  </a:lnTo>
                  <a:lnTo>
                    <a:pt x="5972169" y="9524"/>
                  </a:lnTo>
                  <a:close/>
                </a:path>
                <a:path w="9865360" h="1571625">
                  <a:moveTo>
                    <a:pt x="5991219" y="9524"/>
                  </a:moveTo>
                  <a:lnTo>
                    <a:pt x="5981694" y="9524"/>
                  </a:lnTo>
                  <a:lnTo>
                    <a:pt x="5981694" y="0"/>
                  </a:lnTo>
                  <a:lnTo>
                    <a:pt x="5991219" y="0"/>
                  </a:lnTo>
                  <a:lnTo>
                    <a:pt x="5991219" y="9524"/>
                  </a:lnTo>
                  <a:close/>
                </a:path>
                <a:path w="9865360" h="1571625">
                  <a:moveTo>
                    <a:pt x="6010269" y="9524"/>
                  </a:moveTo>
                  <a:lnTo>
                    <a:pt x="6000744" y="9524"/>
                  </a:lnTo>
                  <a:lnTo>
                    <a:pt x="6000744" y="0"/>
                  </a:lnTo>
                  <a:lnTo>
                    <a:pt x="6010269" y="0"/>
                  </a:lnTo>
                  <a:lnTo>
                    <a:pt x="6010269" y="9524"/>
                  </a:lnTo>
                  <a:close/>
                </a:path>
                <a:path w="9865360" h="1571625">
                  <a:moveTo>
                    <a:pt x="6029319" y="9524"/>
                  </a:moveTo>
                  <a:lnTo>
                    <a:pt x="6019794" y="9524"/>
                  </a:lnTo>
                  <a:lnTo>
                    <a:pt x="6019794" y="0"/>
                  </a:lnTo>
                  <a:lnTo>
                    <a:pt x="6029319" y="0"/>
                  </a:lnTo>
                  <a:lnTo>
                    <a:pt x="6029319" y="9524"/>
                  </a:lnTo>
                  <a:close/>
                </a:path>
                <a:path w="9865360" h="1571625">
                  <a:moveTo>
                    <a:pt x="6048369" y="9524"/>
                  </a:moveTo>
                  <a:lnTo>
                    <a:pt x="6038844" y="9524"/>
                  </a:lnTo>
                  <a:lnTo>
                    <a:pt x="6038844" y="0"/>
                  </a:lnTo>
                  <a:lnTo>
                    <a:pt x="6048369" y="0"/>
                  </a:lnTo>
                  <a:lnTo>
                    <a:pt x="6048369" y="9524"/>
                  </a:lnTo>
                  <a:close/>
                </a:path>
                <a:path w="9865360" h="1571625">
                  <a:moveTo>
                    <a:pt x="6067419" y="9524"/>
                  </a:moveTo>
                  <a:lnTo>
                    <a:pt x="6057894" y="9524"/>
                  </a:lnTo>
                  <a:lnTo>
                    <a:pt x="6057894" y="0"/>
                  </a:lnTo>
                  <a:lnTo>
                    <a:pt x="6067419" y="0"/>
                  </a:lnTo>
                  <a:lnTo>
                    <a:pt x="6067419" y="9524"/>
                  </a:lnTo>
                  <a:close/>
                </a:path>
                <a:path w="9865360" h="1571625">
                  <a:moveTo>
                    <a:pt x="6086469" y="9524"/>
                  </a:moveTo>
                  <a:lnTo>
                    <a:pt x="6076944" y="9524"/>
                  </a:lnTo>
                  <a:lnTo>
                    <a:pt x="6076944" y="0"/>
                  </a:lnTo>
                  <a:lnTo>
                    <a:pt x="6086469" y="0"/>
                  </a:lnTo>
                  <a:lnTo>
                    <a:pt x="6086469" y="9524"/>
                  </a:lnTo>
                  <a:close/>
                </a:path>
                <a:path w="9865360" h="1571625">
                  <a:moveTo>
                    <a:pt x="6105519" y="9524"/>
                  </a:moveTo>
                  <a:lnTo>
                    <a:pt x="6095994" y="9524"/>
                  </a:lnTo>
                  <a:lnTo>
                    <a:pt x="6095994" y="0"/>
                  </a:lnTo>
                  <a:lnTo>
                    <a:pt x="6105519" y="0"/>
                  </a:lnTo>
                  <a:lnTo>
                    <a:pt x="6105519" y="9524"/>
                  </a:lnTo>
                  <a:close/>
                </a:path>
                <a:path w="9865360" h="1571625">
                  <a:moveTo>
                    <a:pt x="6124569" y="9524"/>
                  </a:moveTo>
                  <a:lnTo>
                    <a:pt x="6115044" y="9524"/>
                  </a:lnTo>
                  <a:lnTo>
                    <a:pt x="6115044" y="0"/>
                  </a:lnTo>
                  <a:lnTo>
                    <a:pt x="6124569" y="0"/>
                  </a:lnTo>
                  <a:lnTo>
                    <a:pt x="6124569" y="9524"/>
                  </a:lnTo>
                  <a:close/>
                </a:path>
                <a:path w="9865360" h="1571625">
                  <a:moveTo>
                    <a:pt x="6143619" y="9524"/>
                  </a:moveTo>
                  <a:lnTo>
                    <a:pt x="6134094" y="9524"/>
                  </a:lnTo>
                  <a:lnTo>
                    <a:pt x="6134094" y="0"/>
                  </a:lnTo>
                  <a:lnTo>
                    <a:pt x="6143619" y="0"/>
                  </a:lnTo>
                  <a:lnTo>
                    <a:pt x="6143619" y="9524"/>
                  </a:lnTo>
                  <a:close/>
                </a:path>
                <a:path w="9865360" h="1571625">
                  <a:moveTo>
                    <a:pt x="6162669" y="9524"/>
                  </a:moveTo>
                  <a:lnTo>
                    <a:pt x="6153144" y="9524"/>
                  </a:lnTo>
                  <a:lnTo>
                    <a:pt x="6153144" y="0"/>
                  </a:lnTo>
                  <a:lnTo>
                    <a:pt x="6162669" y="0"/>
                  </a:lnTo>
                  <a:lnTo>
                    <a:pt x="6162669" y="9524"/>
                  </a:lnTo>
                  <a:close/>
                </a:path>
                <a:path w="9865360" h="1571625">
                  <a:moveTo>
                    <a:pt x="6181719" y="9524"/>
                  </a:moveTo>
                  <a:lnTo>
                    <a:pt x="6172194" y="9524"/>
                  </a:lnTo>
                  <a:lnTo>
                    <a:pt x="6172194" y="0"/>
                  </a:lnTo>
                  <a:lnTo>
                    <a:pt x="6181719" y="0"/>
                  </a:lnTo>
                  <a:lnTo>
                    <a:pt x="6181719" y="9524"/>
                  </a:lnTo>
                  <a:close/>
                </a:path>
                <a:path w="9865360" h="1571625">
                  <a:moveTo>
                    <a:pt x="6200769" y="9524"/>
                  </a:moveTo>
                  <a:lnTo>
                    <a:pt x="6191244" y="9524"/>
                  </a:lnTo>
                  <a:lnTo>
                    <a:pt x="6191244" y="0"/>
                  </a:lnTo>
                  <a:lnTo>
                    <a:pt x="6200769" y="0"/>
                  </a:lnTo>
                  <a:lnTo>
                    <a:pt x="6200769" y="9524"/>
                  </a:lnTo>
                  <a:close/>
                </a:path>
                <a:path w="9865360" h="1571625">
                  <a:moveTo>
                    <a:pt x="6219819" y="9524"/>
                  </a:moveTo>
                  <a:lnTo>
                    <a:pt x="6210294" y="9524"/>
                  </a:lnTo>
                  <a:lnTo>
                    <a:pt x="6210294" y="0"/>
                  </a:lnTo>
                  <a:lnTo>
                    <a:pt x="6219819" y="0"/>
                  </a:lnTo>
                  <a:lnTo>
                    <a:pt x="6219819" y="9524"/>
                  </a:lnTo>
                  <a:close/>
                </a:path>
                <a:path w="9865360" h="1571625">
                  <a:moveTo>
                    <a:pt x="6238869" y="9524"/>
                  </a:moveTo>
                  <a:lnTo>
                    <a:pt x="6229344" y="9524"/>
                  </a:lnTo>
                  <a:lnTo>
                    <a:pt x="6229344" y="0"/>
                  </a:lnTo>
                  <a:lnTo>
                    <a:pt x="6238869" y="0"/>
                  </a:lnTo>
                  <a:lnTo>
                    <a:pt x="6238869" y="9524"/>
                  </a:lnTo>
                  <a:close/>
                </a:path>
                <a:path w="9865360" h="1571625">
                  <a:moveTo>
                    <a:pt x="6257919" y="9524"/>
                  </a:moveTo>
                  <a:lnTo>
                    <a:pt x="6248394" y="9524"/>
                  </a:lnTo>
                  <a:lnTo>
                    <a:pt x="6248394" y="0"/>
                  </a:lnTo>
                  <a:lnTo>
                    <a:pt x="6257919" y="0"/>
                  </a:lnTo>
                  <a:lnTo>
                    <a:pt x="6257919" y="9524"/>
                  </a:lnTo>
                  <a:close/>
                </a:path>
                <a:path w="9865360" h="1571625">
                  <a:moveTo>
                    <a:pt x="6276969" y="9524"/>
                  </a:moveTo>
                  <a:lnTo>
                    <a:pt x="6267444" y="9524"/>
                  </a:lnTo>
                  <a:lnTo>
                    <a:pt x="6267444" y="0"/>
                  </a:lnTo>
                  <a:lnTo>
                    <a:pt x="6276969" y="0"/>
                  </a:lnTo>
                  <a:lnTo>
                    <a:pt x="6276969" y="9524"/>
                  </a:lnTo>
                  <a:close/>
                </a:path>
                <a:path w="9865360" h="1571625">
                  <a:moveTo>
                    <a:pt x="6296019" y="9524"/>
                  </a:moveTo>
                  <a:lnTo>
                    <a:pt x="6286494" y="9524"/>
                  </a:lnTo>
                  <a:lnTo>
                    <a:pt x="6286494" y="0"/>
                  </a:lnTo>
                  <a:lnTo>
                    <a:pt x="6296019" y="0"/>
                  </a:lnTo>
                  <a:lnTo>
                    <a:pt x="6296019" y="9524"/>
                  </a:lnTo>
                  <a:close/>
                </a:path>
                <a:path w="9865360" h="1571625">
                  <a:moveTo>
                    <a:pt x="6315069" y="9524"/>
                  </a:moveTo>
                  <a:lnTo>
                    <a:pt x="6305544" y="9524"/>
                  </a:lnTo>
                  <a:lnTo>
                    <a:pt x="6305544" y="0"/>
                  </a:lnTo>
                  <a:lnTo>
                    <a:pt x="6315069" y="0"/>
                  </a:lnTo>
                  <a:lnTo>
                    <a:pt x="6315069" y="9524"/>
                  </a:lnTo>
                  <a:close/>
                </a:path>
                <a:path w="9865360" h="1571625">
                  <a:moveTo>
                    <a:pt x="6334119" y="9524"/>
                  </a:moveTo>
                  <a:lnTo>
                    <a:pt x="6324594" y="9524"/>
                  </a:lnTo>
                  <a:lnTo>
                    <a:pt x="6324594" y="0"/>
                  </a:lnTo>
                  <a:lnTo>
                    <a:pt x="6334119" y="0"/>
                  </a:lnTo>
                  <a:lnTo>
                    <a:pt x="6334119" y="9524"/>
                  </a:lnTo>
                  <a:close/>
                </a:path>
                <a:path w="9865360" h="1571625">
                  <a:moveTo>
                    <a:pt x="6353169" y="9524"/>
                  </a:moveTo>
                  <a:lnTo>
                    <a:pt x="6343644" y="9524"/>
                  </a:lnTo>
                  <a:lnTo>
                    <a:pt x="6343644" y="0"/>
                  </a:lnTo>
                  <a:lnTo>
                    <a:pt x="6353169" y="0"/>
                  </a:lnTo>
                  <a:lnTo>
                    <a:pt x="6353169" y="9524"/>
                  </a:lnTo>
                  <a:close/>
                </a:path>
                <a:path w="9865360" h="1571625">
                  <a:moveTo>
                    <a:pt x="6372219" y="9524"/>
                  </a:moveTo>
                  <a:lnTo>
                    <a:pt x="6362694" y="9524"/>
                  </a:lnTo>
                  <a:lnTo>
                    <a:pt x="6362694" y="0"/>
                  </a:lnTo>
                  <a:lnTo>
                    <a:pt x="6372219" y="0"/>
                  </a:lnTo>
                  <a:lnTo>
                    <a:pt x="6372219" y="9524"/>
                  </a:lnTo>
                  <a:close/>
                </a:path>
                <a:path w="9865360" h="1571625">
                  <a:moveTo>
                    <a:pt x="6391269" y="9524"/>
                  </a:moveTo>
                  <a:lnTo>
                    <a:pt x="6381744" y="9524"/>
                  </a:lnTo>
                  <a:lnTo>
                    <a:pt x="6381744" y="0"/>
                  </a:lnTo>
                  <a:lnTo>
                    <a:pt x="6391269" y="0"/>
                  </a:lnTo>
                  <a:lnTo>
                    <a:pt x="6391269" y="9524"/>
                  </a:lnTo>
                  <a:close/>
                </a:path>
                <a:path w="9865360" h="1571625">
                  <a:moveTo>
                    <a:pt x="6410319" y="9524"/>
                  </a:moveTo>
                  <a:lnTo>
                    <a:pt x="6400794" y="9524"/>
                  </a:lnTo>
                  <a:lnTo>
                    <a:pt x="6400794" y="0"/>
                  </a:lnTo>
                  <a:lnTo>
                    <a:pt x="6410319" y="0"/>
                  </a:lnTo>
                  <a:lnTo>
                    <a:pt x="6410319" y="9524"/>
                  </a:lnTo>
                  <a:close/>
                </a:path>
                <a:path w="9865360" h="1571625">
                  <a:moveTo>
                    <a:pt x="6429369" y="9524"/>
                  </a:moveTo>
                  <a:lnTo>
                    <a:pt x="6419844" y="9524"/>
                  </a:lnTo>
                  <a:lnTo>
                    <a:pt x="6419844" y="0"/>
                  </a:lnTo>
                  <a:lnTo>
                    <a:pt x="6429369" y="0"/>
                  </a:lnTo>
                  <a:lnTo>
                    <a:pt x="6429369" y="9524"/>
                  </a:lnTo>
                  <a:close/>
                </a:path>
                <a:path w="9865360" h="1571625">
                  <a:moveTo>
                    <a:pt x="6448419" y="9524"/>
                  </a:moveTo>
                  <a:lnTo>
                    <a:pt x="6438894" y="9524"/>
                  </a:lnTo>
                  <a:lnTo>
                    <a:pt x="6438894" y="0"/>
                  </a:lnTo>
                  <a:lnTo>
                    <a:pt x="6448419" y="0"/>
                  </a:lnTo>
                  <a:lnTo>
                    <a:pt x="6448419" y="9524"/>
                  </a:lnTo>
                  <a:close/>
                </a:path>
                <a:path w="9865360" h="1571625">
                  <a:moveTo>
                    <a:pt x="6467469" y="9524"/>
                  </a:moveTo>
                  <a:lnTo>
                    <a:pt x="6457944" y="9524"/>
                  </a:lnTo>
                  <a:lnTo>
                    <a:pt x="6457944" y="0"/>
                  </a:lnTo>
                  <a:lnTo>
                    <a:pt x="6467469" y="0"/>
                  </a:lnTo>
                  <a:lnTo>
                    <a:pt x="6467469" y="9524"/>
                  </a:lnTo>
                  <a:close/>
                </a:path>
                <a:path w="9865360" h="1571625">
                  <a:moveTo>
                    <a:pt x="6486519" y="9524"/>
                  </a:moveTo>
                  <a:lnTo>
                    <a:pt x="6476994" y="9524"/>
                  </a:lnTo>
                  <a:lnTo>
                    <a:pt x="6476994" y="0"/>
                  </a:lnTo>
                  <a:lnTo>
                    <a:pt x="6486519" y="0"/>
                  </a:lnTo>
                  <a:lnTo>
                    <a:pt x="6486519" y="9524"/>
                  </a:lnTo>
                  <a:close/>
                </a:path>
                <a:path w="9865360" h="1571625">
                  <a:moveTo>
                    <a:pt x="6505569" y="9524"/>
                  </a:moveTo>
                  <a:lnTo>
                    <a:pt x="6496044" y="9524"/>
                  </a:lnTo>
                  <a:lnTo>
                    <a:pt x="6496044" y="0"/>
                  </a:lnTo>
                  <a:lnTo>
                    <a:pt x="6505569" y="0"/>
                  </a:lnTo>
                  <a:lnTo>
                    <a:pt x="6505569" y="9524"/>
                  </a:lnTo>
                  <a:close/>
                </a:path>
                <a:path w="9865360" h="1571625">
                  <a:moveTo>
                    <a:pt x="6524619" y="9524"/>
                  </a:moveTo>
                  <a:lnTo>
                    <a:pt x="6515094" y="9524"/>
                  </a:lnTo>
                  <a:lnTo>
                    <a:pt x="6515094" y="0"/>
                  </a:lnTo>
                  <a:lnTo>
                    <a:pt x="6524619" y="0"/>
                  </a:lnTo>
                  <a:lnTo>
                    <a:pt x="6524619" y="9524"/>
                  </a:lnTo>
                  <a:close/>
                </a:path>
                <a:path w="9865360" h="1571625">
                  <a:moveTo>
                    <a:pt x="6543669" y="9524"/>
                  </a:moveTo>
                  <a:lnTo>
                    <a:pt x="6534144" y="9524"/>
                  </a:lnTo>
                  <a:lnTo>
                    <a:pt x="6534144" y="0"/>
                  </a:lnTo>
                  <a:lnTo>
                    <a:pt x="6543669" y="0"/>
                  </a:lnTo>
                  <a:lnTo>
                    <a:pt x="6543669" y="9524"/>
                  </a:lnTo>
                  <a:close/>
                </a:path>
                <a:path w="9865360" h="1571625">
                  <a:moveTo>
                    <a:pt x="6562719" y="9524"/>
                  </a:moveTo>
                  <a:lnTo>
                    <a:pt x="6553194" y="9524"/>
                  </a:lnTo>
                  <a:lnTo>
                    <a:pt x="6553194" y="0"/>
                  </a:lnTo>
                  <a:lnTo>
                    <a:pt x="6562719" y="0"/>
                  </a:lnTo>
                  <a:lnTo>
                    <a:pt x="6562719" y="9524"/>
                  </a:lnTo>
                  <a:close/>
                </a:path>
                <a:path w="9865360" h="1571625">
                  <a:moveTo>
                    <a:pt x="6581769" y="9524"/>
                  </a:moveTo>
                  <a:lnTo>
                    <a:pt x="6572244" y="9524"/>
                  </a:lnTo>
                  <a:lnTo>
                    <a:pt x="6572244" y="0"/>
                  </a:lnTo>
                  <a:lnTo>
                    <a:pt x="6581769" y="0"/>
                  </a:lnTo>
                  <a:lnTo>
                    <a:pt x="6581769" y="9524"/>
                  </a:lnTo>
                  <a:close/>
                </a:path>
                <a:path w="9865360" h="1571625">
                  <a:moveTo>
                    <a:pt x="6600819" y="9524"/>
                  </a:moveTo>
                  <a:lnTo>
                    <a:pt x="6591294" y="9524"/>
                  </a:lnTo>
                  <a:lnTo>
                    <a:pt x="6591294" y="0"/>
                  </a:lnTo>
                  <a:lnTo>
                    <a:pt x="6600819" y="0"/>
                  </a:lnTo>
                  <a:lnTo>
                    <a:pt x="6600819" y="9524"/>
                  </a:lnTo>
                  <a:close/>
                </a:path>
                <a:path w="9865360" h="1571625">
                  <a:moveTo>
                    <a:pt x="6619869" y="9524"/>
                  </a:moveTo>
                  <a:lnTo>
                    <a:pt x="6610344" y="9524"/>
                  </a:lnTo>
                  <a:lnTo>
                    <a:pt x="6610344" y="0"/>
                  </a:lnTo>
                  <a:lnTo>
                    <a:pt x="6619869" y="0"/>
                  </a:lnTo>
                  <a:lnTo>
                    <a:pt x="6619869" y="9524"/>
                  </a:lnTo>
                  <a:close/>
                </a:path>
                <a:path w="9865360" h="1571625">
                  <a:moveTo>
                    <a:pt x="6638919" y="9524"/>
                  </a:moveTo>
                  <a:lnTo>
                    <a:pt x="6629394" y="9524"/>
                  </a:lnTo>
                  <a:lnTo>
                    <a:pt x="6629394" y="0"/>
                  </a:lnTo>
                  <a:lnTo>
                    <a:pt x="6638919" y="0"/>
                  </a:lnTo>
                  <a:lnTo>
                    <a:pt x="6638919" y="9524"/>
                  </a:lnTo>
                  <a:close/>
                </a:path>
                <a:path w="9865360" h="1571625">
                  <a:moveTo>
                    <a:pt x="6657969" y="9524"/>
                  </a:moveTo>
                  <a:lnTo>
                    <a:pt x="6648444" y="9524"/>
                  </a:lnTo>
                  <a:lnTo>
                    <a:pt x="6648444" y="0"/>
                  </a:lnTo>
                  <a:lnTo>
                    <a:pt x="6657969" y="0"/>
                  </a:lnTo>
                  <a:lnTo>
                    <a:pt x="6657969" y="9524"/>
                  </a:lnTo>
                  <a:close/>
                </a:path>
                <a:path w="9865360" h="1571625">
                  <a:moveTo>
                    <a:pt x="6677019" y="9524"/>
                  </a:moveTo>
                  <a:lnTo>
                    <a:pt x="6667494" y="9524"/>
                  </a:lnTo>
                  <a:lnTo>
                    <a:pt x="6667494" y="0"/>
                  </a:lnTo>
                  <a:lnTo>
                    <a:pt x="6677019" y="0"/>
                  </a:lnTo>
                  <a:lnTo>
                    <a:pt x="6677019" y="9524"/>
                  </a:lnTo>
                  <a:close/>
                </a:path>
                <a:path w="9865360" h="1571625">
                  <a:moveTo>
                    <a:pt x="6696069" y="9524"/>
                  </a:moveTo>
                  <a:lnTo>
                    <a:pt x="6686544" y="9524"/>
                  </a:lnTo>
                  <a:lnTo>
                    <a:pt x="6686544" y="0"/>
                  </a:lnTo>
                  <a:lnTo>
                    <a:pt x="6696069" y="0"/>
                  </a:lnTo>
                  <a:lnTo>
                    <a:pt x="6696069" y="9524"/>
                  </a:lnTo>
                  <a:close/>
                </a:path>
                <a:path w="9865360" h="1571625">
                  <a:moveTo>
                    <a:pt x="6715119" y="9524"/>
                  </a:moveTo>
                  <a:lnTo>
                    <a:pt x="6705594" y="9524"/>
                  </a:lnTo>
                  <a:lnTo>
                    <a:pt x="6705594" y="0"/>
                  </a:lnTo>
                  <a:lnTo>
                    <a:pt x="6715119" y="0"/>
                  </a:lnTo>
                  <a:lnTo>
                    <a:pt x="6715119" y="9524"/>
                  </a:lnTo>
                  <a:close/>
                </a:path>
                <a:path w="9865360" h="1571625">
                  <a:moveTo>
                    <a:pt x="6734169" y="9524"/>
                  </a:moveTo>
                  <a:lnTo>
                    <a:pt x="6724644" y="9524"/>
                  </a:lnTo>
                  <a:lnTo>
                    <a:pt x="6724644" y="0"/>
                  </a:lnTo>
                  <a:lnTo>
                    <a:pt x="6734169" y="0"/>
                  </a:lnTo>
                  <a:lnTo>
                    <a:pt x="6734169" y="9524"/>
                  </a:lnTo>
                  <a:close/>
                </a:path>
                <a:path w="9865360" h="1571625">
                  <a:moveTo>
                    <a:pt x="6753219" y="9524"/>
                  </a:moveTo>
                  <a:lnTo>
                    <a:pt x="6743694" y="9524"/>
                  </a:lnTo>
                  <a:lnTo>
                    <a:pt x="6743694" y="0"/>
                  </a:lnTo>
                  <a:lnTo>
                    <a:pt x="6753219" y="0"/>
                  </a:lnTo>
                  <a:lnTo>
                    <a:pt x="6753219" y="9524"/>
                  </a:lnTo>
                  <a:close/>
                </a:path>
                <a:path w="9865360" h="1571625">
                  <a:moveTo>
                    <a:pt x="6772269" y="9524"/>
                  </a:moveTo>
                  <a:lnTo>
                    <a:pt x="6762744" y="9524"/>
                  </a:lnTo>
                  <a:lnTo>
                    <a:pt x="6762744" y="0"/>
                  </a:lnTo>
                  <a:lnTo>
                    <a:pt x="6772269" y="0"/>
                  </a:lnTo>
                  <a:lnTo>
                    <a:pt x="6772269" y="9524"/>
                  </a:lnTo>
                  <a:close/>
                </a:path>
                <a:path w="9865360" h="1571625">
                  <a:moveTo>
                    <a:pt x="6791319" y="9524"/>
                  </a:moveTo>
                  <a:lnTo>
                    <a:pt x="6781794" y="9524"/>
                  </a:lnTo>
                  <a:lnTo>
                    <a:pt x="6781794" y="0"/>
                  </a:lnTo>
                  <a:lnTo>
                    <a:pt x="6791319" y="0"/>
                  </a:lnTo>
                  <a:lnTo>
                    <a:pt x="6791319" y="9524"/>
                  </a:lnTo>
                  <a:close/>
                </a:path>
                <a:path w="9865360" h="1571625">
                  <a:moveTo>
                    <a:pt x="6810369" y="9524"/>
                  </a:moveTo>
                  <a:lnTo>
                    <a:pt x="6800844" y="9524"/>
                  </a:lnTo>
                  <a:lnTo>
                    <a:pt x="6800844" y="0"/>
                  </a:lnTo>
                  <a:lnTo>
                    <a:pt x="6810369" y="0"/>
                  </a:lnTo>
                  <a:lnTo>
                    <a:pt x="6810369" y="9524"/>
                  </a:lnTo>
                  <a:close/>
                </a:path>
                <a:path w="9865360" h="1571625">
                  <a:moveTo>
                    <a:pt x="6829419" y="9524"/>
                  </a:moveTo>
                  <a:lnTo>
                    <a:pt x="6819894" y="9524"/>
                  </a:lnTo>
                  <a:lnTo>
                    <a:pt x="6819894" y="0"/>
                  </a:lnTo>
                  <a:lnTo>
                    <a:pt x="6829419" y="0"/>
                  </a:lnTo>
                  <a:lnTo>
                    <a:pt x="6829419" y="9524"/>
                  </a:lnTo>
                  <a:close/>
                </a:path>
                <a:path w="9865360" h="1571625">
                  <a:moveTo>
                    <a:pt x="6848469" y="9524"/>
                  </a:moveTo>
                  <a:lnTo>
                    <a:pt x="6838944" y="9524"/>
                  </a:lnTo>
                  <a:lnTo>
                    <a:pt x="6838944" y="0"/>
                  </a:lnTo>
                  <a:lnTo>
                    <a:pt x="6848469" y="0"/>
                  </a:lnTo>
                  <a:lnTo>
                    <a:pt x="6848469" y="9524"/>
                  </a:lnTo>
                  <a:close/>
                </a:path>
                <a:path w="9865360" h="1571625">
                  <a:moveTo>
                    <a:pt x="6867519" y="9524"/>
                  </a:moveTo>
                  <a:lnTo>
                    <a:pt x="6857994" y="9524"/>
                  </a:lnTo>
                  <a:lnTo>
                    <a:pt x="6857994" y="0"/>
                  </a:lnTo>
                  <a:lnTo>
                    <a:pt x="6867519" y="0"/>
                  </a:lnTo>
                  <a:lnTo>
                    <a:pt x="6867519" y="9524"/>
                  </a:lnTo>
                  <a:close/>
                </a:path>
                <a:path w="9865360" h="1571625">
                  <a:moveTo>
                    <a:pt x="6886569" y="9524"/>
                  </a:moveTo>
                  <a:lnTo>
                    <a:pt x="6877044" y="9524"/>
                  </a:lnTo>
                  <a:lnTo>
                    <a:pt x="6877044" y="0"/>
                  </a:lnTo>
                  <a:lnTo>
                    <a:pt x="6886569" y="0"/>
                  </a:lnTo>
                  <a:lnTo>
                    <a:pt x="6886569" y="9524"/>
                  </a:lnTo>
                  <a:close/>
                </a:path>
                <a:path w="9865360" h="1571625">
                  <a:moveTo>
                    <a:pt x="6905619" y="9524"/>
                  </a:moveTo>
                  <a:lnTo>
                    <a:pt x="6896094" y="9524"/>
                  </a:lnTo>
                  <a:lnTo>
                    <a:pt x="6896094" y="0"/>
                  </a:lnTo>
                  <a:lnTo>
                    <a:pt x="6905619" y="0"/>
                  </a:lnTo>
                  <a:lnTo>
                    <a:pt x="6905619" y="9524"/>
                  </a:lnTo>
                  <a:close/>
                </a:path>
                <a:path w="9865360" h="1571625">
                  <a:moveTo>
                    <a:pt x="6924668" y="9524"/>
                  </a:moveTo>
                  <a:lnTo>
                    <a:pt x="6915144" y="9524"/>
                  </a:lnTo>
                  <a:lnTo>
                    <a:pt x="6915144" y="0"/>
                  </a:lnTo>
                  <a:lnTo>
                    <a:pt x="6924668" y="0"/>
                  </a:lnTo>
                  <a:lnTo>
                    <a:pt x="6924668" y="9524"/>
                  </a:lnTo>
                  <a:close/>
                </a:path>
                <a:path w="9865360" h="1571625">
                  <a:moveTo>
                    <a:pt x="6943718" y="9524"/>
                  </a:moveTo>
                  <a:lnTo>
                    <a:pt x="6934193" y="9524"/>
                  </a:lnTo>
                  <a:lnTo>
                    <a:pt x="6934193" y="0"/>
                  </a:lnTo>
                  <a:lnTo>
                    <a:pt x="6943718" y="0"/>
                  </a:lnTo>
                  <a:lnTo>
                    <a:pt x="6943718" y="9524"/>
                  </a:lnTo>
                  <a:close/>
                </a:path>
                <a:path w="9865360" h="1571625">
                  <a:moveTo>
                    <a:pt x="6962768" y="9524"/>
                  </a:moveTo>
                  <a:lnTo>
                    <a:pt x="6953243" y="9524"/>
                  </a:lnTo>
                  <a:lnTo>
                    <a:pt x="6953243" y="0"/>
                  </a:lnTo>
                  <a:lnTo>
                    <a:pt x="6962768" y="0"/>
                  </a:lnTo>
                  <a:lnTo>
                    <a:pt x="6962768" y="9524"/>
                  </a:lnTo>
                  <a:close/>
                </a:path>
                <a:path w="9865360" h="1571625">
                  <a:moveTo>
                    <a:pt x="6981818" y="9524"/>
                  </a:moveTo>
                  <a:lnTo>
                    <a:pt x="6972293" y="9524"/>
                  </a:lnTo>
                  <a:lnTo>
                    <a:pt x="6972293" y="0"/>
                  </a:lnTo>
                  <a:lnTo>
                    <a:pt x="6981818" y="0"/>
                  </a:lnTo>
                  <a:lnTo>
                    <a:pt x="6981818" y="9524"/>
                  </a:lnTo>
                  <a:close/>
                </a:path>
                <a:path w="9865360" h="1571625">
                  <a:moveTo>
                    <a:pt x="7000868" y="9524"/>
                  </a:moveTo>
                  <a:lnTo>
                    <a:pt x="6991343" y="9524"/>
                  </a:lnTo>
                  <a:lnTo>
                    <a:pt x="6991343" y="0"/>
                  </a:lnTo>
                  <a:lnTo>
                    <a:pt x="7000868" y="0"/>
                  </a:lnTo>
                  <a:lnTo>
                    <a:pt x="7000868" y="9524"/>
                  </a:lnTo>
                  <a:close/>
                </a:path>
                <a:path w="9865360" h="1571625">
                  <a:moveTo>
                    <a:pt x="7019918" y="9524"/>
                  </a:moveTo>
                  <a:lnTo>
                    <a:pt x="7010393" y="9524"/>
                  </a:lnTo>
                  <a:lnTo>
                    <a:pt x="7010393" y="0"/>
                  </a:lnTo>
                  <a:lnTo>
                    <a:pt x="7019918" y="0"/>
                  </a:lnTo>
                  <a:lnTo>
                    <a:pt x="7019918" y="9524"/>
                  </a:lnTo>
                  <a:close/>
                </a:path>
                <a:path w="9865360" h="1571625">
                  <a:moveTo>
                    <a:pt x="7038968" y="9524"/>
                  </a:moveTo>
                  <a:lnTo>
                    <a:pt x="7029443" y="9524"/>
                  </a:lnTo>
                  <a:lnTo>
                    <a:pt x="7029443" y="0"/>
                  </a:lnTo>
                  <a:lnTo>
                    <a:pt x="7038968" y="0"/>
                  </a:lnTo>
                  <a:lnTo>
                    <a:pt x="7038968" y="9524"/>
                  </a:lnTo>
                  <a:close/>
                </a:path>
                <a:path w="9865360" h="1571625">
                  <a:moveTo>
                    <a:pt x="7058018" y="9524"/>
                  </a:moveTo>
                  <a:lnTo>
                    <a:pt x="7048493" y="9524"/>
                  </a:lnTo>
                  <a:lnTo>
                    <a:pt x="7048493" y="0"/>
                  </a:lnTo>
                  <a:lnTo>
                    <a:pt x="7058018" y="0"/>
                  </a:lnTo>
                  <a:lnTo>
                    <a:pt x="7058018" y="9524"/>
                  </a:lnTo>
                  <a:close/>
                </a:path>
                <a:path w="9865360" h="1571625">
                  <a:moveTo>
                    <a:pt x="7077068" y="9524"/>
                  </a:moveTo>
                  <a:lnTo>
                    <a:pt x="7067543" y="9524"/>
                  </a:lnTo>
                  <a:lnTo>
                    <a:pt x="7067543" y="0"/>
                  </a:lnTo>
                  <a:lnTo>
                    <a:pt x="7077068" y="0"/>
                  </a:lnTo>
                  <a:lnTo>
                    <a:pt x="7077068" y="9524"/>
                  </a:lnTo>
                  <a:close/>
                </a:path>
                <a:path w="9865360" h="1571625">
                  <a:moveTo>
                    <a:pt x="7096118" y="9524"/>
                  </a:moveTo>
                  <a:lnTo>
                    <a:pt x="7086593" y="9524"/>
                  </a:lnTo>
                  <a:lnTo>
                    <a:pt x="7086593" y="0"/>
                  </a:lnTo>
                  <a:lnTo>
                    <a:pt x="7096118" y="0"/>
                  </a:lnTo>
                  <a:lnTo>
                    <a:pt x="7096118" y="9524"/>
                  </a:lnTo>
                  <a:close/>
                </a:path>
                <a:path w="9865360" h="1571625">
                  <a:moveTo>
                    <a:pt x="7115168" y="9524"/>
                  </a:moveTo>
                  <a:lnTo>
                    <a:pt x="7105643" y="9524"/>
                  </a:lnTo>
                  <a:lnTo>
                    <a:pt x="7105643" y="0"/>
                  </a:lnTo>
                  <a:lnTo>
                    <a:pt x="7115168" y="0"/>
                  </a:lnTo>
                  <a:lnTo>
                    <a:pt x="7115168" y="9524"/>
                  </a:lnTo>
                  <a:close/>
                </a:path>
                <a:path w="9865360" h="1571625">
                  <a:moveTo>
                    <a:pt x="7134218" y="9524"/>
                  </a:moveTo>
                  <a:lnTo>
                    <a:pt x="7124693" y="9524"/>
                  </a:lnTo>
                  <a:lnTo>
                    <a:pt x="7124693" y="0"/>
                  </a:lnTo>
                  <a:lnTo>
                    <a:pt x="7134218" y="0"/>
                  </a:lnTo>
                  <a:lnTo>
                    <a:pt x="7134218" y="9524"/>
                  </a:lnTo>
                  <a:close/>
                </a:path>
                <a:path w="9865360" h="1571625">
                  <a:moveTo>
                    <a:pt x="7153268" y="9524"/>
                  </a:moveTo>
                  <a:lnTo>
                    <a:pt x="7143743" y="9524"/>
                  </a:lnTo>
                  <a:lnTo>
                    <a:pt x="7143743" y="0"/>
                  </a:lnTo>
                  <a:lnTo>
                    <a:pt x="7153268" y="0"/>
                  </a:lnTo>
                  <a:lnTo>
                    <a:pt x="7153268" y="9524"/>
                  </a:lnTo>
                  <a:close/>
                </a:path>
                <a:path w="9865360" h="1571625">
                  <a:moveTo>
                    <a:pt x="7172318" y="9524"/>
                  </a:moveTo>
                  <a:lnTo>
                    <a:pt x="7162793" y="9524"/>
                  </a:lnTo>
                  <a:lnTo>
                    <a:pt x="7162793" y="0"/>
                  </a:lnTo>
                  <a:lnTo>
                    <a:pt x="7172318" y="0"/>
                  </a:lnTo>
                  <a:lnTo>
                    <a:pt x="7172318" y="9524"/>
                  </a:lnTo>
                  <a:close/>
                </a:path>
                <a:path w="9865360" h="1571625">
                  <a:moveTo>
                    <a:pt x="7191368" y="9524"/>
                  </a:moveTo>
                  <a:lnTo>
                    <a:pt x="7181843" y="9524"/>
                  </a:lnTo>
                  <a:lnTo>
                    <a:pt x="7181843" y="0"/>
                  </a:lnTo>
                  <a:lnTo>
                    <a:pt x="7191368" y="0"/>
                  </a:lnTo>
                  <a:lnTo>
                    <a:pt x="7191368" y="9524"/>
                  </a:lnTo>
                  <a:close/>
                </a:path>
                <a:path w="9865360" h="1571625">
                  <a:moveTo>
                    <a:pt x="7210418" y="9524"/>
                  </a:moveTo>
                  <a:lnTo>
                    <a:pt x="7200893" y="9524"/>
                  </a:lnTo>
                  <a:lnTo>
                    <a:pt x="7200893" y="0"/>
                  </a:lnTo>
                  <a:lnTo>
                    <a:pt x="7210418" y="0"/>
                  </a:lnTo>
                  <a:lnTo>
                    <a:pt x="7210418" y="9524"/>
                  </a:lnTo>
                  <a:close/>
                </a:path>
                <a:path w="9865360" h="1571625">
                  <a:moveTo>
                    <a:pt x="7229468" y="9524"/>
                  </a:moveTo>
                  <a:lnTo>
                    <a:pt x="7219943" y="9524"/>
                  </a:lnTo>
                  <a:lnTo>
                    <a:pt x="7219943" y="0"/>
                  </a:lnTo>
                  <a:lnTo>
                    <a:pt x="7229468" y="0"/>
                  </a:lnTo>
                  <a:lnTo>
                    <a:pt x="7229468" y="9524"/>
                  </a:lnTo>
                  <a:close/>
                </a:path>
                <a:path w="9865360" h="1571625">
                  <a:moveTo>
                    <a:pt x="7248518" y="9524"/>
                  </a:moveTo>
                  <a:lnTo>
                    <a:pt x="7238993" y="9524"/>
                  </a:lnTo>
                  <a:lnTo>
                    <a:pt x="7238993" y="0"/>
                  </a:lnTo>
                  <a:lnTo>
                    <a:pt x="7248518" y="0"/>
                  </a:lnTo>
                  <a:lnTo>
                    <a:pt x="7248518" y="9524"/>
                  </a:lnTo>
                  <a:close/>
                </a:path>
                <a:path w="9865360" h="1571625">
                  <a:moveTo>
                    <a:pt x="7267568" y="9524"/>
                  </a:moveTo>
                  <a:lnTo>
                    <a:pt x="7258043" y="9524"/>
                  </a:lnTo>
                  <a:lnTo>
                    <a:pt x="7258043" y="0"/>
                  </a:lnTo>
                  <a:lnTo>
                    <a:pt x="7267568" y="0"/>
                  </a:lnTo>
                  <a:lnTo>
                    <a:pt x="7267568" y="9524"/>
                  </a:lnTo>
                  <a:close/>
                </a:path>
                <a:path w="9865360" h="1571625">
                  <a:moveTo>
                    <a:pt x="7286618" y="9524"/>
                  </a:moveTo>
                  <a:lnTo>
                    <a:pt x="7277093" y="9524"/>
                  </a:lnTo>
                  <a:lnTo>
                    <a:pt x="7277093" y="0"/>
                  </a:lnTo>
                  <a:lnTo>
                    <a:pt x="7286618" y="0"/>
                  </a:lnTo>
                  <a:lnTo>
                    <a:pt x="7286618" y="9524"/>
                  </a:lnTo>
                  <a:close/>
                </a:path>
                <a:path w="9865360" h="1571625">
                  <a:moveTo>
                    <a:pt x="7305668" y="9524"/>
                  </a:moveTo>
                  <a:lnTo>
                    <a:pt x="7296143" y="9524"/>
                  </a:lnTo>
                  <a:lnTo>
                    <a:pt x="7296143" y="0"/>
                  </a:lnTo>
                  <a:lnTo>
                    <a:pt x="7305668" y="0"/>
                  </a:lnTo>
                  <a:lnTo>
                    <a:pt x="7305668" y="9524"/>
                  </a:lnTo>
                  <a:close/>
                </a:path>
                <a:path w="9865360" h="1571625">
                  <a:moveTo>
                    <a:pt x="7324718" y="9524"/>
                  </a:moveTo>
                  <a:lnTo>
                    <a:pt x="7315193" y="9524"/>
                  </a:lnTo>
                  <a:lnTo>
                    <a:pt x="7315193" y="0"/>
                  </a:lnTo>
                  <a:lnTo>
                    <a:pt x="7324718" y="0"/>
                  </a:lnTo>
                  <a:lnTo>
                    <a:pt x="7324718" y="9524"/>
                  </a:lnTo>
                  <a:close/>
                </a:path>
                <a:path w="9865360" h="1571625">
                  <a:moveTo>
                    <a:pt x="7343768" y="9524"/>
                  </a:moveTo>
                  <a:lnTo>
                    <a:pt x="7334243" y="9524"/>
                  </a:lnTo>
                  <a:lnTo>
                    <a:pt x="7334243" y="0"/>
                  </a:lnTo>
                  <a:lnTo>
                    <a:pt x="7343768" y="0"/>
                  </a:lnTo>
                  <a:lnTo>
                    <a:pt x="7343768" y="9524"/>
                  </a:lnTo>
                  <a:close/>
                </a:path>
                <a:path w="9865360" h="1571625">
                  <a:moveTo>
                    <a:pt x="7362818" y="9524"/>
                  </a:moveTo>
                  <a:lnTo>
                    <a:pt x="7353293" y="9524"/>
                  </a:lnTo>
                  <a:lnTo>
                    <a:pt x="7353293" y="0"/>
                  </a:lnTo>
                  <a:lnTo>
                    <a:pt x="7362818" y="0"/>
                  </a:lnTo>
                  <a:lnTo>
                    <a:pt x="7362818" y="9524"/>
                  </a:lnTo>
                  <a:close/>
                </a:path>
                <a:path w="9865360" h="1571625">
                  <a:moveTo>
                    <a:pt x="7381868" y="9524"/>
                  </a:moveTo>
                  <a:lnTo>
                    <a:pt x="7372343" y="9524"/>
                  </a:lnTo>
                  <a:lnTo>
                    <a:pt x="7372343" y="0"/>
                  </a:lnTo>
                  <a:lnTo>
                    <a:pt x="7381868" y="0"/>
                  </a:lnTo>
                  <a:lnTo>
                    <a:pt x="7381868" y="9524"/>
                  </a:lnTo>
                  <a:close/>
                </a:path>
                <a:path w="9865360" h="1571625">
                  <a:moveTo>
                    <a:pt x="7400918" y="9524"/>
                  </a:moveTo>
                  <a:lnTo>
                    <a:pt x="7391393" y="9524"/>
                  </a:lnTo>
                  <a:lnTo>
                    <a:pt x="7391393" y="0"/>
                  </a:lnTo>
                  <a:lnTo>
                    <a:pt x="7400918" y="0"/>
                  </a:lnTo>
                  <a:lnTo>
                    <a:pt x="7400918" y="9524"/>
                  </a:lnTo>
                  <a:close/>
                </a:path>
                <a:path w="9865360" h="1571625">
                  <a:moveTo>
                    <a:pt x="7419968" y="9524"/>
                  </a:moveTo>
                  <a:lnTo>
                    <a:pt x="7410443" y="9524"/>
                  </a:lnTo>
                  <a:lnTo>
                    <a:pt x="7410443" y="0"/>
                  </a:lnTo>
                  <a:lnTo>
                    <a:pt x="7419968" y="0"/>
                  </a:lnTo>
                  <a:lnTo>
                    <a:pt x="7419968" y="9524"/>
                  </a:lnTo>
                  <a:close/>
                </a:path>
                <a:path w="9865360" h="1571625">
                  <a:moveTo>
                    <a:pt x="7439018" y="9524"/>
                  </a:moveTo>
                  <a:lnTo>
                    <a:pt x="7429493" y="9524"/>
                  </a:lnTo>
                  <a:lnTo>
                    <a:pt x="7429493" y="0"/>
                  </a:lnTo>
                  <a:lnTo>
                    <a:pt x="7439018" y="0"/>
                  </a:lnTo>
                  <a:lnTo>
                    <a:pt x="7439018" y="9524"/>
                  </a:lnTo>
                  <a:close/>
                </a:path>
                <a:path w="9865360" h="1571625">
                  <a:moveTo>
                    <a:pt x="7458068" y="9524"/>
                  </a:moveTo>
                  <a:lnTo>
                    <a:pt x="7448543" y="9524"/>
                  </a:lnTo>
                  <a:lnTo>
                    <a:pt x="7448543" y="0"/>
                  </a:lnTo>
                  <a:lnTo>
                    <a:pt x="7458068" y="0"/>
                  </a:lnTo>
                  <a:lnTo>
                    <a:pt x="7458068" y="9524"/>
                  </a:lnTo>
                  <a:close/>
                </a:path>
                <a:path w="9865360" h="1571625">
                  <a:moveTo>
                    <a:pt x="7477118" y="9524"/>
                  </a:moveTo>
                  <a:lnTo>
                    <a:pt x="7467593" y="9524"/>
                  </a:lnTo>
                  <a:lnTo>
                    <a:pt x="7467593" y="0"/>
                  </a:lnTo>
                  <a:lnTo>
                    <a:pt x="7477118" y="0"/>
                  </a:lnTo>
                  <a:lnTo>
                    <a:pt x="7477118" y="9524"/>
                  </a:lnTo>
                  <a:close/>
                </a:path>
                <a:path w="9865360" h="1571625">
                  <a:moveTo>
                    <a:pt x="7496168" y="9524"/>
                  </a:moveTo>
                  <a:lnTo>
                    <a:pt x="7486643" y="9524"/>
                  </a:lnTo>
                  <a:lnTo>
                    <a:pt x="7486643" y="0"/>
                  </a:lnTo>
                  <a:lnTo>
                    <a:pt x="7496168" y="0"/>
                  </a:lnTo>
                  <a:lnTo>
                    <a:pt x="7496168" y="9524"/>
                  </a:lnTo>
                  <a:close/>
                </a:path>
                <a:path w="9865360" h="1571625">
                  <a:moveTo>
                    <a:pt x="7515218" y="9524"/>
                  </a:moveTo>
                  <a:lnTo>
                    <a:pt x="7505693" y="9524"/>
                  </a:lnTo>
                  <a:lnTo>
                    <a:pt x="7505693" y="0"/>
                  </a:lnTo>
                  <a:lnTo>
                    <a:pt x="7515218" y="0"/>
                  </a:lnTo>
                  <a:lnTo>
                    <a:pt x="7515218" y="9524"/>
                  </a:lnTo>
                  <a:close/>
                </a:path>
                <a:path w="9865360" h="1571625">
                  <a:moveTo>
                    <a:pt x="7534268" y="9524"/>
                  </a:moveTo>
                  <a:lnTo>
                    <a:pt x="7524743" y="9524"/>
                  </a:lnTo>
                  <a:lnTo>
                    <a:pt x="7524743" y="0"/>
                  </a:lnTo>
                  <a:lnTo>
                    <a:pt x="7534268" y="0"/>
                  </a:lnTo>
                  <a:lnTo>
                    <a:pt x="7534268" y="9524"/>
                  </a:lnTo>
                  <a:close/>
                </a:path>
                <a:path w="9865360" h="1571625">
                  <a:moveTo>
                    <a:pt x="7553318" y="9524"/>
                  </a:moveTo>
                  <a:lnTo>
                    <a:pt x="7543793" y="9524"/>
                  </a:lnTo>
                  <a:lnTo>
                    <a:pt x="7543793" y="0"/>
                  </a:lnTo>
                  <a:lnTo>
                    <a:pt x="7553318" y="0"/>
                  </a:lnTo>
                  <a:lnTo>
                    <a:pt x="7553318" y="9524"/>
                  </a:lnTo>
                  <a:close/>
                </a:path>
                <a:path w="9865360" h="1571625">
                  <a:moveTo>
                    <a:pt x="7572368" y="9524"/>
                  </a:moveTo>
                  <a:lnTo>
                    <a:pt x="7562843" y="9524"/>
                  </a:lnTo>
                  <a:lnTo>
                    <a:pt x="7562843" y="0"/>
                  </a:lnTo>
                  <a:lnTo>
                    <a:pt x="7572368" y="0"/>
                  </a:lnTo>
                  <a:lnTo>
                    <a:pt x="7572368" y="9524"/>
                  </a:lnTo>
                  <a:close/>
                </a:path>
                <a:path w="9865360" h="1571625">
                  <a:moveTo>
                    <a:pt x="7591418" y="9524"/>
                  </a:moveTo>
                  <a:lnTo>
                    <a:pt x="7581893" y="9524"/>
                  </a:lnTo>
                  <a:lnTo>
                    <a:pt x="7581893" y="0"/>
                  </a:lnTo>
                  <a:lnTo>
                    <a:pt x="7591418" y="0"/>
                  </a:lnTo>
                  <a:lnTo>
                    <a:pt x="7591418" y="9524"/>
                  </a:lnTo>
                  <a:close/>
                </a:path>
                <a:path w="9865360" h="1571625">
                  <a:moveTo>
                    <a:pt x="7610468" y="9524"/>
                  </a:moveTo>
                  <a:lnTo>
                    <a:pt x="7600943" y="9524"/>
                  </a:lnTo>
                  <a:lnTo>
                    <a:pt x="7600943" y="0"/>
                  </a:lnTo>
                  <a:lnTo>
                    <a:pt x="7610468" y="0"/>
                  </a:lnTo>
                  <a:lnTo>
                    <a:pt x="7610468" y="9524"/>
                  </a:lnTo>
                  <a:close/>
                </a:path>
                <a:path w="9865360" h="1571625">
                  <a:moveTo>
                    <a:pt x="7629518" y="9524"/>
                  </a:moveTo>
                  <a:lnTo>
                    <a:pt x="7619993" y="9524"/>
                  </a:lnTo>
                  <a:lnTo>
                    <a:pt x="7619993" y="0"/>
                  </a:lnTo>
                  <a:lnTo>
                    <a:pt x="7629518" y="0"/>
                  </a:lnTo>
                  <a:lnTo>
                    <a:pt x="7629518" y="9524"/>
                  </a:lnTo>
                  <a:close/>
                </a:path>
                <a:path w="9865360" h="1571625">
                  <a:moveTo>
                    <a:pt x="7648568" y="9524"/>
                  </a:moveTo>
                  <a:lnTo>
                    <a:pt x="7639043" y="9524"/>
                  </a:lnTo>
                  <a:lnTo>
                    <a:pt x="7639043" y="0"/>
                  </a:lnTo>
                  <a:lnTo>
                    <a:pt x="7648568" y="0"/>
                  </a:lnTo>
                  <a:lnTo>
                    <a:pt x="7648568" y="9524"/>
                  </a:lnTo>
                  <a:close/>
                </a:path>
                <a:path w="9865360" h="1571625">
                  <a:moveTo>
                    <a:pt x="7667618" y="9524"/>
                  </a:moveTo>
                  <a:lnTo>
                    <a:pt x="7658093" y="9524"/>
                  </a:lnTo>
                  <a:lnTo>
                    <a:pt x="7658093" y="0"/>
                  </a:lnTo>
                  <a:lnTo>
                    <a:pt x="7667618" y="0"/>
                  </a:lnTo>
                  <a:lnTo>
                    <a:pt x="7667618" y="9524"/>
                  </a:lnTo>
                  <a:close/>
                </a:path>
                <a:path w="9865360" h="1571625">
                  <a:moveTo>
                    <a:pt x="7686668" y="9524"/>
                  </a:moveTo>
                  <a:lnTo>
                    <a:pt x="7677143" y="9524"/>
                  </a:lnTo>
                  <a:lnTo>
                    <a:pt x="7677143" y="0"/>
                  </a:lnTo>
                  <a:lnTo>
                    <a:pt x="7686668" y="0"/>
                  </a:lnTo>
                  <a:lnTo>
                    <a:pt x="7686668" y="9524"/>
                  </a:lnTo>
                  <a:close/>
                </a:path>
                <a:path w="9865360" h="1571625">
                  <a:moveTo>
                    <a:pt x="7705718" y="9524"/>
                  </a:moveTo>
                  <a:lnTo>
                    <a:pt x="7696193" y="9524"/>
                  </a:lnTo>
                  <a:lnTo>
                    <a:pt x="7696193" y="0"/>
                  </a:lnTo>
                  <a:lnTo>
                    <a:pt x="7705718" y="0"/>
                  </a:lnTo>
                  <a:lnTo>
                    <a:pt x="7705718" y="9524"/>
                  </a:lnTo>
                  <a:close/>
                </a:path>
                <a:path w="9865360" h="1571625">
                  <a:moveTo>
                    <a:pt x="7724768" y="9524"/>
                  </a:moveTo>
                  <a:lnTo>
                    <a:pt x="7715243" y="9524"/>
                  </a:lnTo>
                  <a:lnTo>
                    <a:pt x="7715243" y="0"/>
                  </a:lnTo>
                  <a:lnTo>
                    <a:pt x="7724768" y="0"/>
                  </a:lnTo>
                  <a:lnTo>
                    <a:pt x="7724768" y="9524"/>
                  </a:lnTo>
                  <a:close/>
                </a:path>
                <a:path w="9865360" h="1571625">
                  <a:moveTo>
                    <a:pt x="7743818" y="9524"/>
                  </a:moveTo>
                  <a:lnTo>
                    <a:pt x="7734293" y="9524"/>
                  </a:lnTo>
                  <a:lnTo>
                    <a:pt x="7734293" y="0"/>
                  </a:lnTo>
                  <a:lnTo>
                    <a:pt x="7743818" y="0"/>
                  </a:lnTo>
                  <a:lnTo>
                    <a:pt x="7743818" y="9524"/>
                  </a:lnTo>
                  <a:close/>
                </a:path>
                <a:path w="9865360" h="1571625">
                  <a:moveTo>
                    <a:pt x="7762868" y="9524"/>
                  </a:moveTo>
                  <a:lnTo>
                    <a:pt x="7753343" y="9524"/>
                  </a:lnTo>
                  <a:lnTo>
                    <a:pt x="7753343" y="0"/>
                  </a:lnTo>
                  <a:lnTo>
                    <a:pt x="7762868" y="0"/>
                  </a:lnTo>
                  <a:lnTo>
                    <a:pt x="7762868" y="9524"/>
                  </a:lnTo>
                  <a:close/>
                </a:path>
                <a:path w="9865360" h="1571625">
                  <a:moveTo>
                    <a:pt x="7781918" y="9524"/>
                  </a:moveTo>
                  <a:lnTo>
                    <a:pt x="7772393" y="9524"/>
                  </a:lnTo>
                  <a:lnTo>
                    <a:pt x="7772393" y="0"/>
                  </a:lnTo>
                  <a:lnTo>
                    <a:pt x="7781918" y="0"/>
                  </a:lnTo>
                  <a:lnTo>
                    <a:pt x="7781918" y="9524"/>
                  </a:lnTo>
                  <a:close/>
                </a:path>
                <a:path w="9865360" h="1571625">
                  <a:moveTo>
                    <a:pt x="7800968" y="9524"/>
                  </a:moveTo>
                  <a:lnTo>
                    <a:pt x="7791443" y="9524"/>
                  </a:lnTo>
                  <a:lnTo>
                    <a:pt x="7791443" y="0"/>
                  </a:lnTo>
                  <a:lnTo>
                    <a:pt x="7800968" y="0"/>
                  </a:lnTo>
                  <a:lnTo>
                    <a:pt x="7800968" y="9524"/>
                  </a:lnTo>
                  <a:close/>
                </a:path>
                <a:path w="9865360" h="1571625">
                  <a:moveTo>
                    <a:pt x="7820018" y="9524"/>
                  </a:moveTo>
                  <a:lnTo>
                    <a:pt x="7810493" y="9524"/>
                  </a:lnTo>
                  <a:lnTo>
                    <a:pt x="7810493" y="0"/>
                  </a:lnTo>
                  <a:lnTo>
                    <a:pt x="7820018" y="0"/>
                  </a:lnTo>
                  <a:lnTo>
                    <a:pt x="7820018" y="9524"/>
                  </a:lnTo>
                  <a:close/>
                </a:path>
                <a:path w="9865360" h="1571625">
                  <a:moveTo>
                    <a:pt x="7839068" y="9524"/>
                  </a:moveTo>
                  <a:lnTo>
                    <a:pt x="7829543" y="9524"/>
                  </a:lnTo>
                  <a:lnTo>
                    <a:pt x="7829543" y="0"/>
                  </a:lnTo>
                  <a:lnTo>
                    <a:pt x="7839068" y="0"/>
                  </a:lnTo>
                  <a:lnTo>
                    <a:pt x="7839068" y="9524"/>
                  </a:lnTo>
                  <a:close/>
                </a:path>
                <a:path w="9865360" h="1571625">
                  <a:moveTo>
                    <a:pt x="7858118" y="9524"/>
                  </a:moveTo>
                  <a:lnTo>
                    <a:pt x="7848593" y="9524"/>
                  </a:lnTo>
                  <a:lnTo>
                    <a:pt x="7848593" y="0"/>
                  </a:lnTo>
                  <a:lnTo>
                    <a:pt x="7858118" y="0"/>
                  </a:lnTo>
                  <a:lnTo>
                    <a:pt x="7858118" y="9524"/>
                  </a:lnTo>
                  <a:close/>
                </a:path>
                <a:path w="9865360" h="1571625">
                  <a:moveTo>
                    <a:pt x="7877168" y="9524"/>
                  </a:moveTo>
                  <a:lnTo>
                    <a:pt x="7867643" y="9524"/>
                  </a:lnTo>
                  <a:lnTo>
                    <a:pt x="7867643" y="0"/>
                  </a:lnTo>
                  <a:lnTo>
                    <a:pt x="7877168" y="0"/>
                  </a:lnTo>
                  <a:lnTo>
                    <a:pt x="7877168" y="9524"/>
                  </a:lnTo>
                  <a:close/>
                </a:path>
                <a:path w="9865360" h="1571625">
                  <a:moveTo>
                    <a:pt x="7896218" y="9524"/>
                  </a:moveTo>
                  <a:lnTo>
                    <a:pt x="7886693" y="9524"/>
                  </a:lnTo>
                  <a:lnTo>
                    <a:pt x="7886693" y="0"/>
                  </a:lnTo>
                  <a:lnTo>
                    <a:pt x="7896218" y="0"/>
                  </a:lnTo>
                  <a:lnTo>
                    <a:pt x="7896218" y="9524"/>
                  </a:lnTo>
                  <a:close/>
                </a:path>
                <a:path w="9865360" h="1571625">
                  <a:moveTo>
                    <a:pt x="7915268" y="9524"/>
                  </a:moveTo>
                  <a:lnTo>
                    <a:pt x="7905743" y="9524"/>
                  </a:lnTo>
                  <a:lnTo>
                    <a:pt x="7905743" y="0"/>
                  </a:lnTo>
                  <a:lnTo>
                    <a:pt x="7915268" y="0"/>
                  </a:lnTo>
                  <a:lnTo>
                    <a:pt x="7915268" y="9524"/>
                  </a:lnTo>
                  <a:close/>
                </a:path>
                <a:path w="9865360" h="1571625">
                  <a:moveTo>
                    <a:pt x="7934318" y="9524"/>
                  </a:moveTo>
                  <a:lnTo>
                    <a:pt x="7924793" y="9524"/>
                  </a:lnTo>
                  <a:lnTo>
                    <a:pt x="7924793" y="0"/>
                  </a:lnTo>
                  <a:lnTo>
                    <a:pt x="7934318" y="0"/>
                  </a:lnTo>
                  <a:lnTo>
                    <a:pt x="7934318" y="9524"/>
                  </a:lnTo>
                  <a:close/>
                </a:path>
                <a:path w="9865360" h="1571625">
                  <a:moveTo>
                    <a:pt x="7953368" y="9524"/>
                  </a:moveTo>
                  <a:lnTo>
                    <a:pt x="7943843" y="9524"/>
                  </a:lnTo>
                  <a:lnTo>
                    <a:pt x="7943843" y="0"/>
                  </a:lnTo>
                  <a:lnTo>
                    <a:pt x="7953368" y="0"/>
                  </a:lnTo>
                  <a:lnTo>
                    <a:pt x="7953368" y="9524"/>
                  </a:lnTo>
                  <a:close/>
                </a:path>
                <a:path w="9865360" h="1571625">
                  <a:moveTo>
                    <a:pt x="7972418" y="9524"/>
                  </a:moveTo>
                  <a:lnTo>
                    <a:pt x="7962893" y="9524"/>
                  </a:lnTo>
                  <a:lnTo>
                    <a:pt x="7962893" y="0"/>
                  </a:lnTo>
                  <a:lnTo>
                    <a:pt x="7972418" y="0"/>
                  </a:lnTo>
                  <a:lnTo>
                    <a:pt x="7972418" y="9524"/>
                  </a:lnTo>
                  <a:close/>
                </a:path>
                <a:path w="9865360" h="1571625">
                  <a:moveTo>
                    <a:pt x="7991468" y="9524"/>
                  </a:moveTo>
                  <a:lnTo>
                    <a:pt x="7981943" y="9524"/>
                  </a:lnTo>
                  <a:lnTo>
                    <a:pt x="7981943" y="0"/>
                  </a:lnTo>
                  <a:lnTo>
                    <a:pt x="7991468" y="0"/>
                  </a:lnTo>
                  <a:lnTo>
                    <a:pt x="7991468" y="9524"/>
                  </a:lnTo>
                  <a:close/>
                </a:path>
                <a:path w="9865360" h="1571625">
                  <a:moveTo>
                    <a:pt x="8010518" y="9524"/>
                  </a:moveTo>
                  <a:lnTo>
                    <a:pt x="8000993" y="9524"/>
                  </a:lnTo>
                  <a:lnTo>
                    <a:pt x="8000993" y="0"/>
                  </a:lnTo>
                  <a:lnTo>
                    <a:pt x="8010518" y="0"/>
                  </a:lnTo>
                  <a:lnTo>
                    <a:pt x="8010518" y="9524"/>
                  </a:lnTo>
                  <a:close/>
                </a:path>
                <a:path w="9865360" h="1571625">
                  <a:moveTo>
                    <a:pt x="8029568" y="9524"/>
                  </a:moveTo>
                  <a:lnTo>
                    <a:pt x="8020043" y="9524"/>
                  </a:lnTo>
                  <a:lnTo>
                    <a:pt x="8020043" y="0"/>
                  </a:lnTo>
                  <a:lnTo>
                    <a:pt x="8029568" y="0"/>
                  </a:lnTo>
                  <a:lnTo>
                    <a:pt x="8029568" y="9524"/>
                  </a:lnTo>
                  <a:close/>
                </a:path>
                <a:path w="9865360" h="1571625">
                  <a:moveTo>
                    <a:pt x="8048618" y="9524"/>
                  </a:moveTo>
                  <a:lnTo>
                    <a:pt x="8039093" y="9524"/>
                  </a:lnTo>
                  <a:lnTo>
                    <a:pt x="8039093" y="0"/>
                  </a:lnTo>
                  <a:lnTo>
                    <a:pt x="8048618" y="0"/>
                  </a:lnTo>
                  <a:lnTo>
                    <a:pt x="8048618" y="9524"/>
                  </a:lnTo>
                  <a:close/>
                </a:path>
                <a:path w="9865360" h="1571625">
                  <a:moveTo>
                    <a:pt x="8067668" y="9524"/>
                  </a:moveTo>
                  <a:lnTo>
                    <a:pt x="8058143" y="9524"/>
                  </a:lnTo>
                  <a:lnTo>
                    <a:pt x="8058143" y="0"/>
                  </a:lnTo>
                  <a:lnTo>
                    <a:pt x="8067668" y="0"/>
                  </a:lnTo>
                  <a:lnTo>
                    <a:pt x="8067668" y="9524"/>
                  </a:lnTo>
                  <a:close/>
                </a:path>
                <a:path w="9865360" h="1571625">
                  <a:moveTo>
                    <a:pt x="8086718" y="9524"/>
                  </a:moveTo>
                  <a:lnTo>
                    <a:pt x="8077193" y="9524"/>
                  </a:lnTo>
                  <a:lnTo>
                    <a:pt x="8077193" y="0"/>
                  </a:lnTo>
                  <a:lnTo>
                    <a:pt x="8086718" y="0"/>
                  </a:lnTo>
                  <a:lnTo>
                    <a:pt x="8086718" y="9524"/>
                  </a:lnTo>
                  <a:close/>
                </a:path>
                <a:path w="9865360" h="1571625">
                  <a:moveTo>
                    <a:pt x="8105768" y="9524"/>
                  </a:moveTo>
                  <a:lnTo>
                    <a:pt x="8096243" y="9524"/>
                  </a:lnTo>
                  <a:lnTo>
                    <a:pt x="8096243" y="0"/>
                  </a:lnTo>
                  <a:lnTo>
                    <a:pt x="8105768" y="0"/>
                  </a:lnTo>
                  <a:lnTo>
                    <a:pt x="8105768" y="9524"/>
                  </a:lnTo>
                  <a:close/>
                </a:path>
                <a:path w="9865360" h="1571625">
                  <a:moveTo>
                    <a:pt x="8124818" y="9524"/>
                  </a:moveTo>
                  <a:lnTo>
                    <a:pt x="8115293" y="9524"/>
                  </a:lnTo>
                  <a:lnTo>
                    <a:pt x="8115293" y="0"/>
                  </a:lnTo>
                  <a:lnTo>
                    <a:pt x="8124818" y="0"/>
                  </a:lnTo>
                  <a:lnTo>
                    <a:pt x="8124818" y="9524"/>
                  </a:lnTo>
                  <a:close/>
                </a:path>
                <a:path w="9865360" h="1571625">
                  <a:moveTo>
                    <a:pt x="8143868" y="9524"/>
                  </a:moveTo>
                  <a:lnTo>
                    <a:pt x="8134343" y="9524"/>
                  </a:lnTo>
                  <a:lnTo>
                    <a:pt x="8134343" y="0"/>
                  </a:lnTo>
                  <a:lnTo>
                    <a:pt x="8143868" y="0"/>
                  </a:lnTo>
                  <a:lnTo>
                    <a:pt x="8143868" y="9524"/>
                  </a:lnTo>
                  <a:close/>
                </a:path>
                <a:path w="9865360" h="1571625">
                  <a:moveTo>
                    <a:pt x="8162918" y="9524"/>
                  </a:moveTo>
                  <a:lnTo>
                    <a:pt x="8153393" y="9524"/>
                  </a:lnTo>
                  <a:lnTo>
                    <a:pt x="8153393" y="0"/>
                  </a:lnTo>
                  <a:lnTo>
                    <a:pt x="8162918" y="0"/>
                  </a:lnTo>
                  <a:lnTo>
                    <a:pt x="8162918" y="9524"/>
                  </a:lnTo>
                  <a:close/>
                </a:path>
                <a:path w="9865360" h="1571625">
                  <a:moveTo>
                    <a:pt x="8181968" y="9524"/>
                  </a:moveTo>
                  <a:lnTo>
                    <a:pt x="8172443" y="9524"/>
                  </a:lnTo>
                  <a:lnTo>
                    <a:pt x="8172443" y="0"/>
                  </a:lnTo>
                  <a:lnTo>
                    <a:pt x="8181968" y="0"/>
                  </a:lnTo>
                  <a:lnTo>
                    <a:pt x="8181968" y="9524"/>
                  </a:lnTo>
                  <a:close/>
                </a:path>
                <a:path w="9865360" h="1571625">
                  <a:moveTo>
                    <a:pt x="8201018" y="9524"/>
                  </a:moveTo>
                  <a:lnTo>
                    <a:pt x="8191493" y="9524"/>
                  </a:lnTo>
                  <a:lnTo>
                    <a:pt x="8191493" y="0"/>
                  </a:lnTo>
                  <a:lnTo>
                    <a:pt x="8201018" y="0"/>
                  </a:lnTo>
                  <a:lnTo>
                    <a:pt x="8201018" y="9524"/>
                  </a:lnTo>
                  <a:close/>
                </a:path>
                <a:path w="9865360" h="1571625">
                  <a:moveTo>
                    <a:pt x="8220068" y="9524"/>
                  </a:moveTo>
                  <a:lnTo>
                    <a:pt x="8210543" y="9524"/>
                  </a:lnTo>
                  <a:lnTo>
                    <a:pt x="8210543" y="0"/>
                  </a:lnTo>
                  <a:lnTo>
                    <a:pt x="8220068" y="0"/>
                  </a:lnTo>
                  <a:lnTo>
                    <a:pt x="8220068" y="9524"/>
                  </a:lnTo>
                  <a:close/>
                </a:path>
                <a:path w="9865360" h="1571625">
                  <a:moveTo>
                    <a:pt x="8239118" y="9524"/>
                  </a:moveTo>
                  <a:lnTo>
                    <a:pt x="8229593" y="9524"/>
                  </a:lnTo>
                  <a:lnTo>
                    <a:pt x="8229593" y="0"/>
                  </a:lnTo>
                  <a:lnTo>
                    <a:pt x="8239118" y="0"/>
                  </a:lnTo>
                  <a:lnTo>
                    <a:pt x="8239118" y="9524"/>
                  </a:lnTo>
                  <a:close/>
                </a:path>
                <a:path w="9865360" h="1571625">
                  <a:moveTo>
                    <a:pt x="8258168" y="9524"/>
                  </a:moveTo>
                  <a:lnTo>
                    <a:pt x="8248643" y="9524"/>
                  </a:lnTo>
                  <a:lnTo>
                    <a:pt x="8248643" y="0"/>
                  </a:lnTo>
                  <a:lnTo>
                    <a:pt x="8258168" y="0"/>
                  </a:lnTo>
                  <a:lnTo>
                    <a:pt x="8258168" y="9524"/>
                  </a:lnTo>
                  <a:close/>
                </a:path>
                <a:path w="9865360" h="1571625">
                  <a:moveTo>
                    <a:pt x="8277218" y="9524"/>
                  </a:moveTo>
                  <a:lnTo>
                    <a:pt x="8267693" y="9524"/>
                  </a:lnTo>
                  <a:lnTo>
                    <a:pt x="8267693" y="0"/>
                  </a:lnTo>
                  <a:lnTo>
                    <a:pt x="8277218" y="0"/>
                  </a:lnTo>
                  <a:lnTo>
                    <a:pt x="8277218" y="9524"/>
                  </a:lnTo>
                  <a:close/>
                </a:path>
                <a:path w="9865360" h="1571625">
                  <a:moveTo>
                    <a:pt x="8296268" y="9524"/>
                  </a:moveTo>
                  <a:lnTo>
                    <a:pt x="8286743" y="9524"/>
                  </a:lnTo>
                  <a:lnTo>
                    <a:pt x="8286743" y="0"/>
                  </a:lnTo>
                  <a:lnTo>
                    <a:pt x="8296268" y="0"/>
                  </a:lnTo>
                  <a:lnTo>
                    <a:pt x="8296268" y="9524"/>
                  </a:lnTo>
                  <a:close/>
                </a:path>
                <a:path w="9865360" h="1571625">
                  <a:moveTo>
                    <a:pt x="8315318" y="9524"/>
                  </a:moveTo>
                  <a:lnTo>
                    <a:pt x="8305793" y="9524"/>
                  </a:lnTo>
                  <a:lnTo>
                    <a:pt x="8305793" y="0"/>
                  </a:lnTo>
                  <a:lnTo>
                    <a:pt x="8315318" y="0"/>
                  </a:lnTo>
                  <a:lnTo>
                    <a:pt x="8315318" y="9524"/>
                  </a:lnTo>
                  <a:close/>
                </a:path>
                <a:path w="9865360" h="1571625">
                  <a:moveTo>
                    <a:pt x="8334368" y="9524"/>
                  </a:moveTo>
                  <a:lnTo>
                    <a:pt x="8324843" y="9524"/>
                  </a:lnTo>
                  <a:lnTo>
                    <a:pt x="8324843" y="0"/>
                  </a:lnTo>
                  <a:lnTo>
                    <a:pt x="8334368" y="0"/>
                  </a:lnTo>
                  <a:lnTo>
                    <a:pt x="8334368" y="9524"/>
                  </a:lnTo>
                  <a:close/>
                </a:path>
                <a:path w="9865360" h="1571625">
                  <a:moveTo>
                    <a:pt x="8353418" y="9524"/>
                  </a:moveTo>
                  <a:lnTo>
                    <a:pt x="8343893" y="9524"/>
                  </a:lnTo>
                  <a:lnTo>
                    <a:pt x="8343893" y="0"/>
                  </a:lnTo>
                  <a:lnTo>
                    <a:pt x="8353418" y="0"/>
                  </a:lnTo>
                  <a:lnTo>
                    <a:pt x="8353418" y="9524"/>
                  </a:lnTo>
                  <a:close/>
                </a:path>
                <a:path w="9865360" h="1571625">
                  <a:moveTo>
                    <a:pt x="8372468" y="9524"/>
                  </a:moveTo>
                  <a:lnTo>
                    <a:pt x="8362943" y="9524"/>
                  </a:lnTo>
                  <a:lnTo>
                    <a:pt x="8362943" y="0"/>
                  </a:lnTo>
                  <a:lnTo>
                    <a:pt x="8372468" y="0"/>
                  </a:lnTo>
                  <a:lnTo>
                    <a:pt x="8372468" y="9524"/>
                  </a:lnTo>
                  <a:close/>
                </a:path>
                <a:path w="9865360" h="1571625">
                  <a:moveTo>
                    <a:pt x="8391518" y="9524"/>
                  </a:moveTo>
                  <a:lnTo>
                    <a:pt x="8381993" y="9524"/>
                  </a:lnTo>
                  <a:lnTo>
                    <a:pt x="8381993" y="0"/>
                  </a:lnTo>
                  <a:lnTo>
                    <a:pt x="8391518" y="0"/>
                  </a:lnTo>
                  <a:lnTo>
                    <a:pt x="8391518" y="9524"/>
                  </a:lnTo>
                  <a:close/>
                </a:path>
                <a:path w="9865360" h="1571625">
                  <a:moveTo>
                    <a:pt x="8410568" y="9524"/>
                  </a:moveTo>
                  <a:lnTo>
                    <a:pt x="8401043" y="9524"/>
                  </a:lnTo>
                  <a:lnTo>
                    <a:pt x="8401043" y="0"/>
                  </a:lnTo>
                  <a:lnTo>
                    <a:pt x="8410568" y="0"/>
                  </a:lnTo>
                  <a:lnTo>
                    <a:pt x="8410568" y="9524"/>
                  </a:lnTo>
                  <a:close/>
                </a:path>
                <a:path w="9865360" h="1571625">
                  <a:moveTo>
                    <a:pt x="8429618" y="9524"/>
                  </a:moveTo>
                  <a:lnTo>
                    <a:pt x="8420093" y="9524"/>
                  </a:lnTo>
                  <a:lnTo>
                    <a:pt x="8420093" y="0"/>
                  </a:lnTo>
                  <a:lnTo>
                    <a:pt x="8429618" y="0"/>
                  </a:lnTo>
                  <a:lnTo>
                    <a:pt x="8429618" y="9524"/>
                  </a:lnTo>
                  <a:close/>
                </a:path>
                <a:path w="9865360" h="1571625">
                  <a:moveTo>
                    <a:pt x="8448668" y="9524"/>
                  </a:moveTo>
                  <a:lnTo>
                    <a:pt x="8439143" y="9524"/>
                  </a:lnTo>
                  <a:lnTo>
                    <a:pt x="8439143" y="0"/>
                  </a:lnTo>
                  <a:lnTo>
                    <a:pt x="8448668" y="0"/>
                  </a:lnTo>
                  <a:lnTo>
                    <a:pt x="8448668" y="9524"/>
                  </a:lnTo>
                  <a:close/>
                </a:path>
                <a:path w="9865360" h="1571625">
                  <a:moveTo>
                    <a:pt x="8467718" y="9524"/>
                  </a:moveTo>
                  <a:lnTo>
                    <a:pt x="8458193" y="9524"/>
                  </a:lnTo>
                  <a:lnTo>
                    <a:pt x="8458193" y="0"/>
                  </a:lnTo>
                  <a:lnTo>
                    <a:pt x="8467718" y="0"/>
                  </a:lnTo>
                  <a:lnTo>
                    <a:pt x="8467718" y="9524"/>
                  </a:lnTo>
                  <a:close/>
                </a:path>
                <a:path w="9865360" h="1571625">
                  <a:moveTo>
                    <a:pt x="8486768" y="9524"/>
                  </a:moveTo>
                  <a:lnTo>
                    <a:pt x="8477243" y="9524"/>
                  </a:lnTo>
                  <a:lnTo>
                    <a:pt x="8477243" y="0"/>
                  </a:lnTo>
                  <a:lnTo>
                    <a:pt x="8486768" y="0"/>
                  </a:lnTo>
                  <a:lnTo>
                    <a:pt x="8486768" y="9524"/>
                  </a:lnTo>
                  <a:close/>
                </a:path>
                <a:path w="9865360" h="1571625">
                  <a:moveTo>
                    <a:pt x="8505818" y="9524"/>
                  </a:moveTo>
                  <a:lnTo>
                    <a:pt x="8496293" y="9524"/>
                  </a:lnTo>
                  <a:lnTo>
                    <a:pt x="8496293" y="0"/>
                  </a:lnTo>
                  <a:lnTo>
                    <a:pt x="8505818" y="0"/>
                  </a:lnTo>
                  <a:lnTo>
                    <a:pt x="8505818" y="9524"/>
                  </a:lnTo>
                  <a:close/>
                </a:path>
                <a:path w="9865360" h="1571625">
                  <a:moveTo>
                    <a:pt x="8524868" y="9524"/>
                  </a:moveTo>
                  <a:lnTo>
                    <a:pt x="8515343" y="9524"/>
                  </a:lnTo>
                  <a:lnTo>
                    <a:pt x="8515343" y="0"/>
                  </a:lnTo>
                  <a:lnTo>
                    <a:pt x="8524868" y="0"/>
                  </a:lnTo>
                  <a:lnTo>
                    <a:pt x="8524868" y="9524"/>
                  </a:lnTo>
                  <a:close/>
                </a:path>
                <a:path w="9865360" h="1571625">
                  <a:moveTo>
                    <a:pt x="8543918" y="9524"/>
                  </a:moveTo>
                  <a:lnTo>
                    <a:pt x="8534393" y="9524"/>
                  </a:lnTo>
                  <a:lnTo>
                    <a:pt x="8534393" y="0"/>
                  </a:lnTo>
                  <a:lnTo>
                    <a:pt x="8543918" y="0"/>
                  </a:lnTo>
                  <a:lnTo>
                    <a:pt x="8543918" y="9524"/>
                  </a:lnTo>
                  <a:close/>
                </a:path>
                <a:path w="9865360" h="1571625">
                  <a:moveTo>
                    <a:pt x="8562968" y="9524"/>
                  </a:moveTo>
                  <a:lnTo>
                    <a:pt x="8553443" y="9524"/>
                  </a:lnTo>
                  <a:lnTo>
                    <a:pt x="8553443" y="0"/>
                  </a:lnTo>
                  <a:lnTo>
                    <a:pt x="8562968" y="0"/>
                  </a:lnTo>
                  <a:lnTo>
                    <a:pt x="8562968" y="9524"/>
                  </a:lnTo>
                  <a:close/>
                </a:path>
                <a:path w="9865360" h="1571625">
                  <a:moveTo>
                    <a:pt x="8582018" y="9524"/>
                  </a:moveTo>
                  <a:lnTo>
                    <a:pt x="8572493" y="9524"/>
                  </a:lnTo>
                  <a:lnTo>
                    <a:pt x="8572493" y="0"/>
                  </a:lnTo>
                  <a:lnTo>
                    <a:pt x="8582018" y="0"/>
                  </a:lnTo>
                  <a:lnTo>
                    <a:pt x="8582018" y="9524"/>
                  </a:lnTo>
                  <a:close/>
                </a:path>
                <a:path w="9865360" h="1571625">
                  <a:moveTo>
                    <a:pt x="8601068" y="9524"/>
                  </a:moveTo>
                  <a:lnTo>
                    <a:pt x="8591543" y="9524"/>
                  </a:lnTo>
                  <a:lnTo>
                    <a:pt x="8591543" y="0"/>
                  </a:lnTo>
                  <a:lnTo>
                    <a:pt x="8601068" y="0"/>
                  </a:lnTo>
                  <a:lnTo>
                    <a:pt x="8601068" y="9524"/>
                  </a:lnTo>
                  <a:close/>
                </a:path>
                <a:path w="9865360" h="1571625">
                  <a:moveTo>
                    <a:pt x="8620118" y="9524"/>
                  </a:moveTo>
                  <a:lnTo>
                    <a:pt x="8610593" y="9524"/>
                  </a:lnTo>
                  <a:lnTo>
                    <a:pt x="8610593" y="0"/>
                  </a:lnTo>
                  <a:lnTo>
                    <a:pt x="8620118" y="0"/>
                  </a:lnTo>
                  <a:lnTo>
                    <a:pt x="8620118" y="9524"/>
                  </a:lnTo>
                  <a:close/>
                </a:path>
                <a:path w="9865360" h="1571625">
                  <a:moveTo>
                    <a:pt x="8639168" y="9524"/>
                  </a:moveTo>
                  <a:lnTo>
                    <a:pt x="8629643" y="9524"/>
                  </a:lnTo>
                  <a:lnTo>
                    <a:pt x="8629643" y="0"/>
                  </a:lnTo>
                  <a:lnTo>
                    <a:pt x="8639168" y="0"/>
                  </a:lnTo>
                  <a:lnTo>
                    <a:pt x="8639168" y="9524"/>
                  </a:lnTo>
                  <a:close/>
                </a:path>
                <a:path w="9865360" h="1571625">
                  <a:moveTo>
                    <a:pt x="8658218" y="9524"/>
                  </a:moveTo>
                  <a:lnTo>
                    <a:pt x="8648693" y="9524"/>
                  </a:lnTo>
                  <a:lnTo>
                    <a:pt x="8648693" y="0"/>
                  </a:lnTo>
                  <a:lnTo>
                    <a:pt x="8658218" y="0"/>
                  </a:lnTo>
                  <a:lnTo>
                    <a:pt x="8658218" y="9524"/>
                  </a:lnTo>
                  <a:close/>
                </a:path>
                <a:path w="9865360" h="1571625">
                  <a:moveTo>
                    <a:pt x="8677268" y="9524"/>
                  </a:moveTo>
                  <a:lnTo>
                    <a:pt x="8667743" y="9524"/>
                  </a:lnTo>
                  <a:lnTo>
                    <a:pt x="8667743" y="0"/>
                  </a:lnTo>
                  <a:lnTo>
                    <a:pt x="8677268" y="0"/>
                  </a:lnTo>
                  <a:lnTo>
                    <a:pt x="8677268" y="9524"/>
                  </a:lnTo>
                  <a:close/>
                </a:path>
                <a:path w="9865360" h="1571625">
                  <a:moveTo>
                    <a:pt x="8696318" y="9524"/>
                  </a:moveTo>
                  <a:lnTo>
                    <a:pt x="8686793" y="9524"/>
                  </a:lnTo>
                  <a:lnTo>
                    <a:pt x="8686793" y="0"/>
                  </a:lnTo>
                  <a:lnTo>
                    <a:pt x="8696318" y="0"/>
                  </a:lnTo>
                  <a:lnTo>
                    <a:pt x="8696318" y="9524"/>
                  </a:lnTo>
                  <a:close/>
                </a:path>
                <a:path w="9865360" h="1571625">
                  <a:moveTo>
                    <a:pt x="8715368" y="9524"/>
                  </a:moveTo>
                  <a:lnTo>
                    <a:pt x="8705843" y="9524"/>
                  </a:lnTo>
                  <a:lnTo>
                    <a:pt x="8705843" y="0"/>
                  </a:lnTo>
                  <a:lnTo>
                    <a:pt x="8715368" y="0"/>
                  </a:lnTo>
                  <a:lnTo>
                    <a:pt x="8715368" y="9524"/>
                  </a:lnTo>
                  <a:close/>
                </a:path>
                <a:path w="9865360" h="1571625">
                  <a:moveTo>
                    <a:pt x="8734418" y="9524"/>
                  </a:moveTo>
                  <a:lnTo>
                    <a:pt x="8724893" y="9524"/>
                  </a:lnTo>
                  <a:lnTo>
                    <a:pt x="8724893" y="0"/>
                  </a:lnTo>
                  <a:lnTo>
                    <a:pt x="8734418" y="0"/>
                  </a:lnTo>
                  <a:lnTo>
                    <a:pt x="8734418" y="9524"/>
                  </a:lnTo>
                  <a:close/>
                </a:path>
                <a:path w="9865360" h="1571625">
                  <a:moveTo>
                    <a:pt x="8753468" y="9524"/>
                  </a:moveTo>
                  <a:lnTo>
                    <a:pt x="8743943" y="9524"/>
                  </a:lnTo>
                  <a:lnTo>
                    <a:pt x="8743943" y="0"/>
                  </a:lnTo>
                  <a:lnTo>
                    <a:pt x="8753468" y="0"/>
                  </a:lnTo>
                  <a:lnTo>
                    <a:pt x="8753468" y="9524"/>
                  </a:lnTo>
                  <a:close/>
                </a:path>
                <a:path w="9865360" h="1571625">
                  <a:moveTo>
                    <a:pt x="8772518" y="9524"/>
                  </a:moveTo>
                  <a:lnTo>
                    <a:pt x="8762993" y="9524"/>
                  </a:lnTo>
                  <a:lnTo>
                    <a:pt x="8762993" y="0"/>
                  </a:lnTo>
                  <a:lnTo>
                    <a:pt x="8772518" y="0"/>
                  </a:lnTo>
                  <a:lnTo>
                    <a:pt x="8772518" y="9524"/>
                  </a:lnTo>
                  <a:close/>
                </a:path>
                <a:path w="9865360" h="1571625">
                  <a:moveTo>
                    <a:pt x="8791568" y="9524"/>
                  </a:moveTo>
                  <a:lnTo>
                    <a:pt x="8782043" y="9524"/>
                  </a:lnTo>
                  <a:lnTo>
                    <a:pt x="8782043" y="0"/>
                  </a:lnTo>
                  <a:lnTo>
                    <a:pt x="8791568" y="0"/>
                  </a:lnTo>
                  <a:lnTo>
                    <a:pt x="8791568" y="9524"/>
                  </a:lnTo>
                  <a:close/>
                </a:path>
                <a:path w="9865360" h="1571625">
                  <a:moveTo>
                    <a:pt x="8810618" y="9524"/>
                  </a:moveTo>
                  <a:lnTo>
                    <a:pt x="8801093" y="9524"/>
                  </a:lnTo>
                  <a:lnTo>
                    <a:pt x="8801093" y="0"/>
                  </a:lnTo>
                  <a:lnTo>
                    <a:pt x="8810618" y="0"/>
                  </a:lnTo>
                  <a:lnTo>
                    <a:pt x="8810618" y="9524"/>
                  </a:lnTo>
                  <a:close/>
                </a:path>
                <a:path w="9865360" h="1571625">
                  <a:moveTo>
                    <a:pt x="8829668" y="9524"/>
                  </a:moveTo>
                  <a:lnTo>
                    <a:pt x="8820143" y="9524"/>
                  </a:lnTo>
                  <a:lnTo>
                    <a:pt x="8820143" y="0"/>
                  </a:lnTo>
                  <a:lnTo>
                    <a:pt x="8829668" y="0"/>
                  </a:lnTo>
                  <a:lnTo>
                    <a:pt x="8829668" y="9524"/>
                  </a:lnTo>
                  <a:close/>
                </a:path>
                <a:path w="9865360" h="1571625">
                  <a:moveTo>
                    <a:pt x="8848718" y="9524"/>
                  </a:moveTo>
                  <a:lnTo>
                    <a:pt x="8839193" y="9524"/>
                  </a:lnTo>
                  <a:lnTo>
                    <a:pt x="8839193" y="0"/>
                  </a:lnTo>
                  <a:lnTo>
                    <a:pt x="8848718" y="0"/>
                  </a:lnTo>
                  <a:lnTo>
                    <a:pt x="8848718" y="9524"/>
                  </a:lnTo>
                  <a:close/>
                </a:path>
                <a:path w="9865360" h="1571625">
                  <a:moveTo>
                    <a:pt x="8867768" y="9524"/>
                  </a:moveTo>
                  <a:lnTo>
                    <a:pt x="8858243" y="9524"/>
                  </a:lnTo>
                  <a:lnTo>
                    <a:pt x="8858243" y="0"/>
                  </a:lnTo>
                  <a:lnTo>
                    <a:pt x="8867768" y="0"/>
                  </a:lnTo>
                  <a:lnTo>
                    <a:pt x="8867768" y="9524"/>
                  </a:lnTo>
                  <a:close/>
                </a:path>
                <a:path w="9865360" h="1571625">
                  <a:moveTo>
                    <a:pt x="8886818" y="9524"/>
                  </a:moveTo>
                  <a:lnTo>
                    <a:pt x="8877293" y="9524"/>
                  </a:lnTo>
                  <a:lnTo>
                    <a:pt x="8877293" y="0"/>
                  </a:lnTo>
                  <a:lnTo>
                    <a:pt x="8886818" y="0"/>
                  </a:lnTo>
                  <a:lnTo>
                    <a:pt x="8886818" y="9524"/>
                  </a:lnTo>
                  <a:close/>
                </a:path>
                <a:path w="9865360" h="1571625">
                  <a:moveTo>
                    <a:pt x="8905868" y="9524"/>
                  </a:moveTo>
                  <a:lnTo>
                    <a:pt x="8896343" y="9524"/>
                  </a:lnTo>
                  <a:lnTo>
                    <a:pt x="8896343" y="0"/>
                  </a:lnTo>
                  <a:lnTo>
                    <a:pt x="8905868" y="0"/>
                  </a:lnTo>
                  <a:lnTo>
                    <a:pt x="8905868" y="9524"/>
                  </a:lnTo>
                  <a:close/>
                </a:path>
                <a:path w="9865360" h="1571625">
                  <a:moveTo>
                    <a:pt x="8924918" y="9524"/>
                  </a:moveTo>
                  <a:lnTo>
                    <a:pt x="8915393" y="9524"/>
                  </a:lnTo>
                  <a:lnTo>
                    <a:pt x="8915393" y="0"/>
                  </a:lnTo>
                  <a:lnTo>
                    <a:pt x="8924918" y="0"/>
                  </a:lnTo>
                  <a:lnTo>
                    <a:pt x="8924918" y="9524"/>
                  </a:lnTo>
                  <a:close/>
                </a:path>
                <a:path w="9865360" h="1571625">
                  <a:moveTo>
                    <a:pt x="8943968" y="9524"/>
                  </a:moveTo>
                  <a:lnTo>
                    <a:pt x="8934443" y="9524"/>
                  </a:lnTo>
                  <a:lnTo>
                    <a:pt x="8934443" y="0"/>
                  </a:lnTo>
                  <a:lnTo>
                    <a:pt x="8943968" y="0"/>
                  </a:lnTo>
                  <a:lnTo>
                    <a:pt x="8943968" y="9524"/>
                  </a:lnTo>
                  <a:close/>
                </a:path>
                <a:path w="9865360" h="1571625">
                  <a:moveTo>
                    <a:pt x="8963018" y="9524"/>
                  </a:moveTo>
                  <a:lnTo>
                    <a:pt x="8953493" y="9524"/>
                  </a:lnTo>
                  <a:lnTo>
                    <a:pt x="8953493" y="0"/>
                  </a:lnTo>
                  <a:lnTo>
                    <a:pt x="8963018" y="0"/>
                  </a:lnTo>
                  <a:lnTo>
                    <a:pt x="8963018" y="9524"/>
                  </a:lnTo>
                  <a:close/>
                </a:path>
                <a:path w="9865360" h="1571625">
                  <a:moveTo>
                    <a:pt x="8982068" y="9524"/>
                  </a:moveTo>
                  <a:lnTo>
                    <a:pt x="8972543" y="9524"/>
                  </a:lnTo>
                  <a:lnTo>
                    <a:pt x="8972543" y="0"/>
                  </a:lnTo>
                  <a:lnTo>
                    <a:pt x="8982068" y="0"/>
                  </a:lnTo>
                  <a:lnTo>
                    <a:pt x="8982068" y="9524"/>
                  </a:lnTo>
                  <a:close/>
                </a:path>
                <a:path w="9865360" h="1571625">
                  <a:moveTo>
                    <a:pt x="9001118" y="9524"/>
                  </a:moveTo>
                  <a:lnTo>
                    <a:pt x="8991593" y="9524"/>
                  </a:lnTo>
                  <a:lnTo>
                    <a:pt x="8991593" y="0"/>
                  </a:lnTo>
                  <a:lnTo>
                    <a:pt x="9001118" y="0"/>
                  </a:lnTo>
                  <a:lnTo>
                    <a:pt x="9001118" y="9524"/>
                  </a:lnTo>
                  <a:close/>
                </a:path>
                <a:path w="9865360" h="1571625">
                  <a:moveTo>
                    <a:pt x="9020168" y="9524"/>
                  </a:moveTo>
                  <a:lnTo>
                    <a:pt x="9010643" y="9524"/>
                  </a:lnTo>
                  <a:lnTo>
                    <a:pt x="9010643" y="0"/>
                  </a:lnTo>
                  <a:lnTo>
                    <a:pt x="9020168" y="0"/>
                  </a:lnTo>
                  <a:lnTo>
                    <a:pt x="9020168" y="9524"/>
                  </a:lnTo>
                  <a:close/>
                </a:path>
                <a:path w="9865360" h="1571625">
                  <a:moveTo>
                    <a:pt x="9039218" y="9524"/>
                  </a:moveTo>
                  <a:lnTo>
                    <a:pt x="9029693" y="9524"/>
                  </a:lnTo>
                  <a:lnTo>
                    <a:pt x="9029693" y="0"/>
                  </a:lnTo>
                  <a:lnTo>
                    <a:pt x="9039218" y="0"/>
                  </a:lnTo>
                  <a:lnTo>
                    <a:pt x="9039218" y="9524"/>
                  </a:lnTo>
                  <a:close/>
                </a:path>
                <a:path w="9865360" h="1571625">
                  <a:moveTo>
                    <a:pt x="9058268" y="9524"/>
                  </a:moveTo>
                  <a:lnTo>
                    <a:pt x="9048743" y="9524"/>
                  </a:lnTo>
                  <a:lnTo>
                    <a:pt x="9048743" y="0"/>
                  </a:lnTo>
                  <a:lnTo>
                    <a:pt x="9058268" y="0"/>
                  </a:lnTo>
                  <a:lnTo>
                    <a:pt x="9058268" y="9524"/>
                  </a:lnTo>
                  <a:close/>
                </a:path>
                <a:path w="9865360" h="1571625">
                  <a:moveTo>
                    <a:pt x="9077318" y="9524"/>
                  </a:moveTo>
                  <a:lnTo>
                    <a:pt x="9067793" y="9524"/>
                  </a:lnTo>
                  <a:lnTo>
                    <a:pt x="9067793" y="0"/>
                  </a:lnTo>
                  <a:lnTo>
                    <a:pt x="9077318" y="0"/>
                  </a:lnTo>
                  <a:lnTo>
                    <a:pt x="9077318" y="9524"/>
                  </a:lnTo>
                  <a:close/>
                </a:path>
                <a:path w="9865360" h="1571625">
                  <a:moveTo>
                    <a:pt x="9096368" y="9524"/>
                  </a:moveTo>
                  <a:lnTo>
                    <a:pt x="9086843" y="9524"/>
                  </a:lnTo>
                  <a:lnTo>
                    <a:pt x="9086843" y="0"/>
                  </a:lnTo>
                  <a:lnTo>
                    <a:pt x="9096368" y="0"/>
                  </a:lnTo>
                  <a:lnTo>
                    <a:pt x="9096368" y="9524"/>
                  </a:lnTo>
                  <a:close/>
                </a:path>
                <a:path w="9865360" h="1571625">
                  <a:moveTo>
                    <a:pt x="9115418" y="9524"/>
                  </a:moveTo>
                  <a:lnTo>
                    <a:pt x="9105893" y="9524"/>
                  </a:lnTo>
                  <a:lnTo>
                    <a:pt x="9105893" y="0"/>
                  </a:lnTo>
                  <a:lnTo>
                    <a:pt x="9115418" y="0"/>
                  </a:lnTo>
                  <a:lnTo>
                    <a:pt x="9115418" y="9524"/>
                  </a:lnTo>
                  <a:close/>
                </a:path>
                <a:path w="9865360" h="1571625">
                  <a:moveTo>
                    <a:pt x="9134468" y="9524"/>
                  </a:moveTo>
                  <a:lnTo>
                    <a:pt x="9124943" y="9524"/>
                  </a:lnTo>
                  <a:lnTo>
                    <a:pt x="9124943" y="0"/>
                  </a:lnTo>
                  <a:lnTo>
                    <a:pt x="9134468" y="0"/>
                  </a:lnTo>
                  <a:lnTo>
                    <a:pt x="9134468" y="9524"/>
                  </a:lnTo>
                  <a:close/>
                </a:path>
                <a:path w="9865360" h="1571625">
                  <a:moveTo>
                    <a:pt x="9153518" y="9524"/>
                  </a:moveTo>
                  <a:lnTo>
                    <a:pt x="9143993" y="9524"/>
                  </a:lnTo>
                  <a:lnTo>
                    <a:pt x="9143993" y="0"/>
                  </a:lnTo>
                  <a:lnTo>
                    <a:pt x="9153518" y="0"/>
                  </a:lnTo>
                  <a:lnTo>
                    <a:pt x="9153518" y="9524"/>
                  </a:lnTo>
                  <a:close/>
                </a:path>
                <a:path w="9865360" h="1571625">
                  <a:moveTo>
                    <a:pt x="9172568" y="9524"/>
                  </a:moveTo>
                  <a:lnTo>
                    <a:pt x="9163043" y="9524"/>
                  </a:lnTo>
                  <a:lnTo>
                    <a:pt x="9163043" y="0"/>
                  </a:lnTo>
                  <a:lnTo>
                    <a:pt x="9172568" y="0"/>
                  </a:lnTo>
                  <a:lnTo>
                    <a:pt x="9172568" y="9524"/>
                  </a:lnTo>
                  <a:close/>
                </a:path>
                <a:path w="9865360" h="1571625">
                  <a:moveTo>
                    <a:pt x="9191618" y="9524"/>
                  </a:moveTo>
                  <a:lnTo>
                    <a:pt x="9182093" y="9524"/>
                  </a:lnTo>
                  <a:lnTo>
                    <a:pt x="9182093" y="0"/>
                  </a:lnTo>
                  <a:lnTo>
                    <a:pt x="9191618" y="0"/>
                  </a:lnTo>
                  <a:lnTo>
                    <a:pt x="9191618" y="9524"/>
                  </a:lnTo>
                  <a:close/>
                </a:path>
                <a:path w="9865360" h="1571625">
                  <a:moveTo>
                    <a:pt x="9210668" y="9524"/>
                  </a:moveTo>
                  <a:lnTo>
                    <a:pt x="9201143" y="9524"/>
                  </a:lnTo>
                  <a:lnTo>
                    <a:pt x="9201143" y="0"/>
                  </a:lnTo>
                  <a:lnTo>
                    <a:pt x="9210668" y="0"/>
                  </a:lnTo>
                  <a:lnTo>
                    <a:pt x="9210668" y="9524"/>
                  </a:lnTo>
                  <a:close/>
                </a:path>
                <a:path w="9865360" h="1571625">
                  <a:moveTo>
                    <a:pt x="9229718" y="9524"/>
                  </a:moveTo>
                  <a:lnTo>
                    <a:pt x="9220193" y="9524"/>
                  </a:lnTo>
                  <a:lnTo>
                    <a:pt x="9220193" y="0"/>
                  </a:lnTo>
                  <a:lnTo>
                    <a:pt x="9229718" y="0"/>
                  </a:lnTo>
                  <a:lnTo>
                    <a:pt x="9229718" y="9524"/>
                  </a:lnTo>
                  <a:close/>
                </a:path>
                <a:path w="9865360" h="1571625">
                  <a:moveTo>
                    <a:pt x="9248768" y="9524"/>
                  </a:moveTo>
                  <a:lnTo>
                    <a:pt x="9239243" y="9524"/>
                  </a:lnTo>
                  <a:lnTo>
                    <a:pt x="9239243" y="0"/>
                  </a:lnTo>
                  <a:lnTo>
                    <a:pt x="9248768" y="0"/>
                  </a:lnTo>
                  <a:lnTo>
                    <a:pt x="9248768" y="9524"/>
                  </a:lnTo>
                  <a:close/>
                </a:path>
                <a:path w="9865360" h="1571625">
                  <a:moveTo>
                    <a:pt x="9267818" y="9524"/>
                  </a:moveTo>
                  <a:lnTo>
                    <a:pt x="9258293" y="9524"/>
                  </a:lnTo>
                  <a:lnTo>
                    <a:pt x="9258293" y="0"/>
                  </a:lnTo>
                  <a:lnTo>
                    <a:pt x="9267818" y="0"/>
                  </a:lnTo>
                  <a:lnTo>
                    <a:pt x="9267818" y="9524"/>
                  </a:lnTo>
                  <a:close/>
                </a:path>
                <a:path w="9865360" h="1571625">
                  <a:moveTo>
                    <a:pt x="9286868" y="9524"/>
                  </a:moveTo>
                  <a:lnTo>
                    <a:pt x="9277343" y="9524"/>
                  </a:lnTo>
                  <a:lnTo>
                    <a:pt x="9277343" y="0"/>
                  </a:lnTo>
                  <a:lnTo>
                    <a:pt x="9286868" y="0"/>
                  </a:lnTo>
                  <a:lnTo>
                    <a:pt x="9286868" y="9524"/>
                  </a:lnTo>
                  <a:close/>
                </a:path>
                <a:path w="9865360" h="1571625">
                  <a:moveTo>
                    <a:pt x="9305918" y="9524"/>
                  </a:moveTo>
                  <a:lnTo>
                    <a:pt x="9296393" y="9524"/>
                  </a:lnTo>
                  <a:lnTo>
                    <a:pt x="9296393" y="0"/>
                  </a:lnTo>
                  <a:lnTo>
                    <a:pt x="9305918" y="0"/>
                  </a:lnTo>
                  <a:lnTo>
                    <a:pt x="9305918" y="9524"/>
                  </a:lnTo>
                  <a:close/>
                </a:path>
                <a:path w="9865360" h="1571625">
                  <a:moveTo>
                    <a:pt x="9324968" y="9524"/>
                  </a:moveTo>
                  <a:lnTo>
                    <a:pt x="9315443" y="9524"/>
                  </a:lnTo>
                  <a:lnTo>
                    <a:pt x="9315443" y="0"/>
                  </a:lnTo>
                  <a:lnTo>
                    <a:pt x="9324968" y="0"/>
                  </a:lnTo>
                  <a:lnTo>
                    <a:pt x="9324968" y="9524"/>
                  </a:lnTo>
                  <a:close/>
                </a:path>
                <a:path w="9865360" h="1571625">
                  <a:moveTo>
                    <a:pt x="9344018" y="9524"/>
                  </a:moveTo>
                  <a:lnTo>
                    <a:pt x="9334493" y="9524"/>
                  </a:lnTo>
                  <a:lnTo>
                    <a:pt x="9334493" y="0"/>
                  </a:lnTo>
                  <a:lnTo>
                    <a:pt x="9344018" y="0"/>
                  </a:lnTo>
                  <a:lnTo>
                    <a:pt x="9344018" y="9524"/>
                  </a:lnTo>
                  <a:close/>
                </a:path>
                <a:path w="9865360" h="1571625">
                  <a:moveTo>
                    <a:pt x="9363068" y="9524"/>
                  </a:moveTo>
                  <a:lnTo>
                    <a:pt x="9353543" y="9524"/>
                  </a:lnTo>
                  <a:lnTo>
                    <a:pt x="9353543" y="0"/>
                  </a:lnTo>
                  <a:lnTo>
                    <a:pt x="9363068" y="0"/>
                  </a:lnTo>
                  <a:lnTo>
                    <a:pt x="9363068" y="9524"/>
                  </a:lnTo>
                  <a:close/>
                </a:path>
                <a:path w="9865360" h="1571625">
                  <a:moveTo>
                    <a:pt x="9382118" y="9524"/>
                  </a:moveTo>
                  <a:lnTo>
                    <a:pt x="9372593" y="9524"/>
                  </a:lnTo>
                  <a:lnTo>
                    <a:pt x="9372593" y="0"/>
                  </a:lnTo>
                  <a:lnTo>
                    <a:pt x="9382118" y="0"/>
                  </a:lnTo>
                  <a:lnTo>
                    <a:pt x="9382118" y="9524"/>
                  </a:lnTo>
                  <a:close/>
                </a:path>
                <a:path w="9865360" h="1571625">
                  <a:moveTo>
                    <a:pt x="9401168" y="9524"/>
                  </a:moveTo>
                  <a:lnTo>
                    <a:pt x="9391643" y="9524"/>
                  </a:lnTo>
                  <a:lnTo>
                    <a:pt x="9391643" y="0"/>
                  </a:lnTo>
                  <a:lnTo>
                    <a:pt x="9401168" y="0"/>
                  </a:lnTo>
                  <a:lnTo>
                    <a:pt x="9401168" y="9524"/>
                  </a:lnTo>
                  <a:close/>
                </a:path>
                <a:path w="9865360" h="1571625">
                  <a:moveTo>
                    <a:pt x="9420218" y="9524"/>
                  </a:moveTo>
                  <a:lnTo>
                    <a:pt x="9410693" y="9524"/>
                  </a:lnTo>
                  <a:lnTo>
                    <a:pt x="9410693" y="0"/>
                  </a:lnTo>
                  <a:lnTo>
                    <a:pt x="9420218" y="0"/>
                  </a:lnTo>
                  <a:lnTo>
                    <a:pt x="9420218" y="9524"/>
                  </a:lnTo>
                  <a:close/>
                </a:path>
                <a:path w="9865360" h="1571625">
                  <a:moveTo>
                    <a:pt x="9439268" y="9524"/>
                  </a:moveTo>
                  <a:lnTo>
                    <a:pt x="9429743" y="9524"/>
                  </a:lnTo>
                  <a:lnTo>
                    <a:pt x="9429743" y="0"/>
                  </a:lnTo>
                  <a:lnTo>
                    <a:pt x="9439268" y="0"/>
                  </a:lnTo>
                  <a:lnTo>
                    <a:pt x="9439268" y="9524"/>
                  </a:lnTo>
                  <a:close/>
                </a:path>
                <a:path w="9865360" h="1571625">
                  <a:moveTo>
                    <a:pt x="9458318" y="9524"/>
                  </a:moveTo>
                  <a:lnTo>
                    <a:pt x="9448793" y="9524"/>
                  </a:lnTo>
                  <a:lnTo>
                    <a:pt x="9448793" y="0"/>
                  </a:lnTo>
                  <a:lnTo>
                    <a:pt x="9458318" y="0"/>
                  </a:lnTo>
                  <a:lnTo>
                    <a:pt x="9458318" y="9524"/>
                  </a:lnTo>
                  <a:close/>
                </a:path>
                <a:path w="9865360" h="1571625">
                  <a:moveTo>
                    <a:pt x="9477368" y="9524"/>
                  </a:moveTo>
                  <a:lnTo>
                    <a:pt x="9467843" y="9524"/>
                  </a:lnTo>
                  <a:lnTo>
                    <a:pt x="9467843" y="0"/>
                  </a:lnTo>
                  <a:lnTo>
                    <a:pt x="9477368" y="0"/>
                  </a:lnTo>
                  <a:lnTo>
                    <a:pt x="9477368" y="9524"/>
                  </a:lnTo>
                  <a:close/>
                </a:path>
                <a:path w="9865360" h="1571625">
                  <a:moveTo>
                    <a:pt x="9496418" y="9524"/>
                  </a:moveTo>
                  <a:lnTo>
                    <a:pt x="9486893" y="9524"/>
                  </a:lnTo>
                  <a:lnTo>
                    <a:pt x="9486893" y="0"/>
                  </a:lnTo>
                  <a:lnTo>
                    <a:pt x="9496418" y="0"/>
                  </a:lnTo>
                  <a:lnTo>
                    <a:pt x="9496418" y="9524"/>
                  </a:lnTo>
                  <a:close/>
                </a:path>
                <a:path w="9865360" h="1571625">
                  <a:moveTo>
                    <a:pt x="9515468" y="9524"/>
                  </a:moveTo>
                  <a:lnTo>
                    <a:pt x="9505943" y="9524"/>
                  </a:lnTo>
                  <a:lnTo>
                    <a:pt x="9505943" y="0"/>
                  </a:lnTo>
                  <a:lnTo>
                    <a:pt x="9515468" y="0"/>
                  </a:lnTo>
                  <a:lnTo>
                    <a:pt x="9515468" y="9524"/>
                  </a:lnTo>
                  <a:close/>
                </a:path>
                <a:path w="9865360" h="1571625">
                  <a:moveTo>
                    <a:pt x="9534518" y="9524"/>
                  </a:moveTo>
                  <a:lnTo>
                    <a:pt x="9524993" y="9524"/>
                  </a:lnTo>
                  <a:lnTo>
                    <a:pt x="9524993" y="0"/>
                  </a:lnTo>
                  <a:lnTo>
                    <a:pt x="9534518" y="0"/>
                  </a:lnTo>
                  <a:lnTo>
                    <a:pt x="9534518" y="9524"/>
                  </a:lnTo>
                  <a:close/>
                </a:path>
                <a:path w="9865360" h="1571625">
                  <a:moveTo>
                    <a:pt x="9553568" y="9524"/>
                  </a:moveTo>
                  <a:lnTo>
                    <a:pt x="9544043" y="9524"/>
                  </a:lnTo>
                  <a:lnTo>
                    <a:pt x="9544043" y="0"/>
                  </a:lnTo>
                  <a:lnTo>
                    <a:pt x="9553568" y="0"/>
                  </a:lnTo>
                  <a:lnTo>
                    <a:pt x="9553568" y="9524"/>
                  </a:lnTo>
                  <a:close/>
                </a:path>
                <a:path w="9865360" h="1571625">
                  <a:moveTo>
                    <a:pt x="9572618" y="9524"/>
                  </a:moveTo>
                  <a:lnTo>
                    <a:pt x="9563093" y="9524"/>
                  </a:lnTo>
                  <a:lnTo>
                    <a:pt x="9563093" y="0"/>
                  </a:lnTo>
                  <a:lnTo>
                    <a:pt x="9572618" y="0"/>
                  </a:lnTo>
                  <a:lnTo>
                    <a:pt x="9572618" y="9524"/>
                  </a:lnTo>
                  <a:close/>
                </a:path>
                <a:path w="9865360" h="1571625">
                  <a:moveTo>
                    <a:pt x="9591351" y="9778"/>
                  </a:moveTo>
                  <a:lnTo>
                    <a:pt x="9588263" y="9646"/>
                  </a:lnTo>
                  <a:lnTo>
                    <a:pt x="9585172" y="9565"/>
                  </a:lnTo>
                  <a:lnTo>
                    <a:pt x="9582080" y="9536"/>
                  </a:lnTo>
                  <a:lnTo>
                    <a:pt x="9582166" y="209"/>
                  </a:lnTo>
                  <a:lnTo>
                    <a:pt x="9591729" y="966"/>
                  </a:lnTo>
                  <a:lnTo>
                    <a:pt x="9591351" y="9778"/>
                  </a:lnTo>
                  <a:close/>
                </a:path>
                <a:path w="9865360" h="1571625">
                  <a:moveTo>
                    <a:pt x="9609764" y="11185"/>
                  </a:moveTo>
                  <a:lnTo>
                    <a:pt x="9606707" y="10848"/>
                  </a:lnTo>
                  <a:lnTo>
                    <a:pt x="9603647" y="10563"/>
                  </a:lnTo>
                  <a:lnTo>
                    <a:pt x="9600582" y="10328"/>
                  </a:lnTo>
                  <a:lnTo>
                    <a:pt x="9601240" y="1719"/>
                  </a:lnTo>
                  <a:lnTo>
                    <a:pt x="9610724" y="2470"/>
                  </a:lnTo>
                  <a:lnTo>
                    <a:pt x="9609764" y="11185"/>
                  </a:lnTo>
                  <a:close/>
                </a:path>
                <a:path w="9865360" h="1571625">
                  <a:moveTo>
                    <a:pt x="9627956" y="13804"/>
                  </a:moveTo>
                  <a:lnTo>
                    <a:pt x="9624941" y="13267"/>
                  </a:lnTo>
                  <a:lnTo>
                    <a:pt x="9621919" y="12780"/>
                  </a:lnTo>
                  <a:lnTo>
                    <a:pt x="9618891" y="12344"/>
                  </a:lnTo>
                  <a:lnTo>
                    <a:pt x="9620205" y="3220"/>
                  </a:lnTo>
                  <a:lnTo>
                    <a:pt x="9624485" y="3559"/>
                  </a:lnTo>
                  <a:lnTo>
                    <a:pt x="9629562" y="4782"/>
                  </a:lnTo>
                  <a:lnTo>
                    <a:pt x="9627956" y="13804"/>
                  </a:lnTo>
                  <a:close/>
                </a:path>
                <a:path w="9865360" h="1571625">
                  <a:moveTo>
                    <a:pt x="9645984" y="17640"/>
                  </a:moveTo>
                  <a:lnTo>
                    <a:pt x="9642994" y="16899"/>
                  </a:lnTo>
                  <a:lnTo>
                    <a:pt x="9639993" y="16208"/>
                  </a:lnTo>
                  <a:lnTo>
                    <a:pt x="9636982" y="15567"/>
                  </a:lnTo>
                  <a:lnTo>
                    <a:pt x="9638802" y="7007"/>
                  </a:lnTo>
                  <a:lnTo>
                    <a:pt x="9648067" y="9239"/>
                  </a:lnTo>
                  <a:lnTo>
                    <a:pt x="9645984" y="17640"/>
                  </a:lnTo>
                  <a:close/>
                </a:path>
                <a:path w="9865360" h="1571625">
                  <a:moveTo>
                    <a:pt x="9663727" y="22674"/>
                  </a:moveTo>
                  <a:lnTo>
                    <a:pt x="9660799" y="21737"/>
                  </a:lnTo>
                  <a:lnTo>
                    <a:pt x="9657858" y="20849"/>
                  </a:lnTo>
                  <a:lnTo>
                    <a:pt x="9654902" y="20010"/>
                  </a:lnTo>
                  <a:lnTo>
                    <a:pt x="9657325" y="11469"/>
                  </a:lnTo>
                  <a:lnTo>
                    <a:pt x="9666599" y="13702"/>
                  </a:lnTo>
                  <a:lnTo>
                    <a:pt x="9663727" y="22674"/>
                  </a:lnTo>
                  <a:close/>
                </a:path>
                <a:path w="9865360" h="1571625">
                  <a:moveTo>
                    <a:pt x="9681072" y="28872"/>
                  </a:moveTo>
                  <a:lnTo>
                    <a:pt x="9678222" y="27745"/>
                  </a:lnTo>
                  <a:lnTo>
                    <a:pt x="9675349" y="26664"/>
                  </a:lnTo>
                  <a:lnTo>
                    <a:pt x="9672452" y="25629"/>
                  </a:lnTo>
                  <a:lnTo>
                    <a:pt x="9675483" y="17149"/>
                  </a:lnTo>
                  <a:lnTo>
                    <a:pt x="9684268" y="20788"/>
                  </a:lnTo>
                  <a:lnTo>
                    <a:pt x="9681072" y="28872"/>
                  </a:lnTo>
                  <a:close/>
                </a:path>
                <a:path w="9865360" h="1571625">
                  <a:moveTo>
                    <a:pt x="9697962" y="36209"/>
                  </a:moveTo>
                  <a:lnTo>
                    <a:pt x="9695190" y="34894"/>
                  </a:lnTo>
                  <a:lnTo>
                    <a:pt x="9692395" y="33624"/>
                  </a:lnTo>
                  <a:lnTo>
                    <a:pt x="9689577" y="32400"/>
                  </a:lnTo>
                  <a:lnTo>
                    <a:pt x="9693043" y="24423"/>
                  </a:lnTo>
                  <a:lnTo>
                    <a:pt x="9701829" y="28062"/>
                  </a:lnTo>
                  <a:lnTo>
                    <a:pt x="9697962" y="36209"/>
                  </a:lnTo>
                  <a:close/>
                </a:path>
                <a:path w="9865360" h="1571625">
                  <a:moveTo>
                    <a:pt x="9714338" y="44663"/>
                  </a:moveTo>
                  <a:lnTo>
                    <a:pt x="9711654" y="43162"/>
                  </a:lnTo>
                  <a:lnTo>
                    <a:pt x="9708947" y="41707"/>
                  </a:lnTo>
                  <a:lnTo>
                    <a:pt x="9706218" y="40298"/>
                  </a:lnTo>
                  <a:lnTo>
                    <a:pt x="9710530" y="31944"/>
                  </a:lnTo>
                  <a:lnTo>
                    <a:pt x="9718666" y="36922"/>
                  </a:lnTo>
                  <a:lnTo>
                    <a:pt x="9714338" y="44663"/>
                  </a:lnTo>
                  <a:close/>
                </a:path>
                <a:path w="9865360" h="1571625">
                  <a:moveTo>
                    <a:pt x="9730143" y="54208"/>
                  </a:moveTo>
                  <a:lnTo>
                    <a:pt x="9727559" y="52527"/>
                  </a:lnTo>
                  <a:lnTo>
                    <a:pt x="9724950" y="50891"/>
                  </a:lnTo>
                  <a:lnTo>
                    <a:pt x="9722316" y="49300"/>
                  </a:lnTo>
                  <a:lnTo>
                    <a:pt x="9726789" y="41892"/>
                  </a:lnTo>
                  <a:lnTo>
                    <a:pt x="9734919" y="46866"/>
                  </a:lnTo>
                  <a:lnTo>
                    <a:pt x="9730143" y="54208"/>
                  </a:lnTo>
                  <a:close/>
                </a:path>
                <a:path w="9865360" h="1571625">
                  <a:moveTo>
                    <a:pt x="9745202" y="64734"/>
                  </a:moveTo>
                  <a:lnTo>
                    <a:pt x="9742751" y="62896"/>
                  </a:lnTo>
                  <a:lnTo>
                    <a:pt x="9740272" y="61101"/>
                  </a:lnTo>
                  <a:lnTo>
                    <a:pt x="9737766" y="59349"/>
                  </a:lnTo>
                  <a:lnTo>
                    <a:pt x="9743025" y="51825"/>
                  </a:lnTo>
                  <a:lnTo>
                    <a:pt x="9747251" y="54411"/>
                  </a:lnTo>
                  <a:lnTo>
                    <a:pt x="9750722" y="57372"/>
                  </a:lnTo>
                  <a:lnTo>
                    <a:pt x="9745202" y="64734"/>
                  </a:lnTo>
                  <a:close/>
                </a:path>
                <a:path w="9865360" h="1571625">
                  <a:moveTo>
                    <a:pt x="9759564" y="76269"/>
                  </a:moveTo>
                  <a:lnTo>
                    <a:pt x="9757231" y="74263"/>
                  </a:lnTo>
                  <a:lnTo>
                    <a:pt x="9754866" y="72298"/>
                  </a:lnTo>
                  <a:lnTo>
                    <a:pt x="9752471" y="70375"/>
                  </a:lnTo>
                  <a:lnTo>
                    <a:pt x="9757956" y="63545"/>
                  </a:lnTo>
                  <a:lnTo>
                    <a:pt x="9765193" y="69720"/>
                  </a:lnTo>
                  <a:lnTo>
                    <a:pt x="9759564" y="76269"/>
                  </a:lnTo>
                  <a:close/>
                </a:path>
                <a:path w="9865360" h="1571625">
                  <a:moveTo>
                    <a:pt x="9773195" y="88805"/>
                  </a:moveTo>
                  <a:lnTo>
                    <a:pt x="9771001" y="86647"/>
                  </a:lnTo>
                  <a:lnTo>
                    <a:pt x="9768762" y="84516"/>
                  </a:lnTo>
                  <a:lnTo>
                    <a:pt x="9766474" y="82414"/>
                  </a:lnTo>
                  <a:lnTo>
                    <a:pt x="9772451" y="75914"/>
                  </a:lnTo>
                  <a:lnTo>
                    <a:pt x="9779750" y="82142"/>
                  </a:lnTo>
                  <a:lnTo>
                    <a:pt x="9773195" y="88805"/>
                  </a:lnTo>
                  <a:close/>
                </a:path>
                <a:path w="9865360" h="1571625">
                  <a:moveTo>
                    <a:pt x="9785976" y="102247"/>
                  </a:moveTo>
                  <a:lnTo>
                    <a:pt x="9783932" y="99947"/>
                  </a:lnTo>
                  <a:lnTo>
                    <a:pt x="9781842" y="97674"/>
                  </a:lnTo>
                  <a:lnTo>
                    <a:pt x="9779707" y="95429"/>
                  </a:lnTo>
                  <a:lnTo>
                    <a:pt x="9786264" y="89197"/>
                  </a:lnTo>
                  <a:lnTo>
                    <a:pt x="9792472" y="96473"/>
                  </a:lnTo>
                  <a:lnTo>
                    <a:pt x="9785976" y="102247"/>
                  </a:lnTo>
                  <a:close/>
                </a:path>
                <a:path w="9865360" h="1571625">
                  <a:moveTo>
                    <a:pt x="9797762" y="116434"/>
                  </a:moveTo>
                  <a:lnTo>
                    <a:pt x="9795873" y="113998"/>
                  </a:lnTo>
                  <a:lnTo>
                    <a:pt x="9793950" y="111604"/>
                  </a:lnTo>
                  <a:lnTo>
                    <a:pt x="9791995" y="109251"/>
                  </a:lnTo>
                  <a:lnTo>
                    <a:pt x="9798655" y="103718"/>
                  </a:lnTo>
                  <a:lnTo>
                    <a:pt x="9804827" y="110952"/>
                  </a:lnTo>
                  <a:lnTo>
                    <a:pt x="9797762" y="116434"/>
                  </a:lnTo>
                  <a:close/>
                </a:path>
                <a:path w="9865360" h="1571625">
                  <a:moveTo>
                    <a:pt x="9808528" y="131307"/>
                  </a:moveTo>
                  <a:lnTo>
                    <a:pt x="9806808" y="128759"/>
                  </a:lnTo>
                  <a:lnTo>
                    <a:pt x="9805057" y="126253"/>
                  </a:lnTo>
                  <a:lnTo>
                    <a:pt x="9803273" y="123789"/>
                  </a:lnTo>
                  <a:lnTo>
                    <a:pt x="9810974" y="118214"/>
                  </a:lnTo>
                  <a:lnTo>
                    <a:pt x="9815931" y="126315"/>
                  </a:lnTo>
                  <a:lnTo>
                    <a:pt x="9808528" y="131307"/>
                  </a:lnTo>
                  <a:close/>
                </a:path>
                <a:path w="9865360" h="1571625">
                  <a:moveTo>
                    <a:pt x="9818332" y="146950"/>
                  </a:moveTo>
                  <a:lnTo>
                    <a:pt x="9816778" y="144277"/>
                  </a:lnTo>
                  <a:lnTo>
                    <a:pt x="9815188" y="141642"/>
                  </a:lnTo>
                  <a:lnTo>
                    <a:pt x="9813561" y="139046"/>
                  </a:lnTo>
                  <a:lnTo>
                    <a:pt x="9820904" y="134444"/>
                  </a:lnTo>
                  <a:lnTo>
                    <a:pt x="9825874" y="142567"/>
                  </a:lnTo>
                  <a:lnTo>
                    <a:pt x="9818332" y="146950"/>
                  </a:lnTo>
                  <a:close/>
                </a:path>
                <a:path w="9865360" h="1571625">
                  <a:moveTo>
                    <a:pt x="9827057" y="163189"/>
                  </a:moveTo>
                  <a:lnTo>
                    <a:pt x="9825687" y="160422"/>
                  </a:lnTo>
                  <a:lnTo>
                    <a:pt x="9824279" y="157693"/>
                  </a:lnTo>
                  <a:lnTo>
                    <a:pt x="9822833" y="155000"/>
                  </a:lnTo>
                  <a:lnTo>
                    <a:pt x="9830846" y="150695"/>
                  </a:lnTo>
                  <a:lnTo>
                    <a:pt x="9834176" y="156138"/>
                  </a:lnTo>
                  <a:lnTo>
                    <a:pt x="9835389" y="159065"/>
                  </a:lnTo>
                  <a:lnTo>
                    <a:pt x="9827057" y="163189"/>
                  </a:lnTo>
                  <a:close/>
                </a:path>
                <a:path w="9865360" h="1571625">
                  <a:moveTo>
                    <a:pt x="9834676" y="179958"/>
                  </a:moveTo>
                  <a:lnTo>
                    <a:pt x="9833498" y="177119"/>
                  </a:lnTo>
                  <a:lnTo>
                    <a:pt x="9832276" y="174304"/>
                  </a:lnTo>
                  <a:lnTo>
                    <a:pt x="9831008" y="171513"/>
                  </a:lnTo>
                  <a:lnTo>
                    <a:pt x="9839034" y="167866"/>
                  </a:lnTo>
                  <a:lnTo>
                    <a:pt x="9842670" y="176644"/>
                  </a:lnTo>
                  <a:lnTo>
                    <a:pt x="9834676" y="179958"/>
                  </a:lnTo>
                  <a:close/>
                </a:path>
                <a:path w="9865360" h="1571625">
                  <a:moveTo>
                    <a:pt x="9841156" y="197196"/>
                  </a:moveTo>
                  <a:lnTo>
                    <a:pt x="9840148" y="194220"/>
                  </a:lnTo>
                  <a:lnTo>
                    <a:pt x="9839141" y="191399"/>
                  </a:lnTo>
                  <a:lnTo>
                    <a:pt x="9838058" y="188521"/>
                  </a:lnTo>
                  <a:lnTo>
                    <a:pt x="9846305" y="185421"/>
                  </a:lnTo>
                  <a:lnTo>
                    <a:pt x="9849950" y="194220"/>
                  </a:lnTo>
                  <a:lnTo>
                    <a:pt x="9841156" y="197196"/>
                  </a:lnTo>
                  <a:close/>
                </a:path>
                <a:path w="9865360" h="1571625">
                  <a:moveTo>
                    <a:pt x="9846482" y="214848"/>
                  </a:moveTo>
                  <a:lnTo>
                    <a:pt x="9845693" y="211874"/>
                  </a:lnTo>
                  <a:lnTo>
                    <a:pt x="9844853" y="208916"/>
                  </a:lnTo>
                  <a:lnTo>
                    <a:pt x="9843965" y="205974"/>
                  </a:lnTo>
                  <a:lnTo>
                    <a:pt x="9852684" y="203343"/>
                  </a:lnTo>
                  <a:lnTo>
                    <a:pt x="9854915" y="212606"/>
                  </a:lnTo>
                  <a:lnTo>
                    <a:pt x="9846482" y="214848"/>
                  </a:lnTo>
                  <a:close/>
                </a:path>
                <a:path w="9865360" h="1571625">
                  <a:moveTo>
                    <a:pt x="9850623" y="232839"/>
                  </a:moveTo>
                  <a:lnTo>
                    <a:pt x="9850036" y="229832"/>
                  </a:lnTo>
                  <a:lnTo>
                    <a:pt x="9849396" y="226822"/>
                  </a:lnTo>
                  <a:lnTo>
                    <a:pt x="9848702" y="223809"/>
                  </a:lnTo>
                  <a:lnTo>
                    <a:pt x="9857145" y="221865"/>
                  </a:lnTo>
                  <a:lnTo>
                    <a:pt x="9859377" y="231130"/>
                  </a:lnTo>
                  <a:lnTo>
                    <a:pt x="9850623" y="232839"/>
                  </a:lnTo>
                  <a:close/>
                </a:path>
                <a:path w="9865360" h="1571625">
                  <a:moveTo>
                    <a:pt x="9853538" y="250968"/>
                  </a:moveTo>
                  <a:lnTo>
                    <a:pt x="9853148" y="247902"/>
                  </a:lnTo>
                  <a:lnTo>
                    <a:pt x="9852711" y="244870"/>
                  </a:lnTo>
                  <a:lnTo>
                    <a:pt x="9852229" y="241871"/>
                  </a:lnTo>
                  <a:lnTo>
                    <a:pt x="9861600" y="240362"/>
                  </a:lnTo>
                  <a:lnTo>
                    <a:pt x="9861699" y="240774"/>
                  </a:lnTo>
                  <a:lnTo>
                    <a:pt x="9862417" y="249839"/>
                  </a:lnTo>
                  <a:lnTo>
                    <a:pt x="9853538" y="250968"/>
                  </a:lnTo>
                  <a:close/>
                </a:path>
                <a:path w="9865360" h="1571625">
                  <a:moveTo>
                    <a:pt x="9855246" y="269329"/>
                  </a:moveTo>
                  <a:lnTo>
                    <a:pt x="9855061" y="266234"/>
                  </a:lnTo>
                  <a:lnTo>
                    <a:pt x="9854827" y="263165"/>
                  </a:lnTo>
                  <a:lnTo>
                    <a:pt x="9854543" y="260123"/>
                  </a:lnTo>
                  <a:lnTo>
                    <a:pt x="9863167" y="259318"/>
                  </a:lnTo>
                  <a:lnTo>
                    <a:pt x="9863919" y="268813"/>
                  </a:lnTo>
                  <a:lnTo>
                    <a:pt x="9855246" y="269329"/>
                  </a:lnTo>
                  <a:close/>
                </a:path>
                <a:path w="9865360" h="1571625">
                  <a:moveTo>
                    <a:pt x="9865259" y="287921"/>
                  </a:moveTo>
                  <a:lnTo>
                    <a:pt x="9855734" y="287921"/>
                  </a:lnTo>
                  <a:lnTo>
                    <a:pt x="9855641" y="278581"/>
                  </a:lnTo>
                  <a:lnTo>
                    <a:pt x="9864673" y="278347"/>
                  </a:lnTo>
                  <a:lnTo>
                    <a:pt x="9865259" y="285744"/>
                  </a:lnTo>
                  <a:lnTo>
                    <a:pt x="9865259" y="287921"/>
                  </a:lnTo>
                  <a:close/>
                </a:path>
                <a:path w="9865360" h="1571625">
                  <a:moveTo>
                    <a:pt x="9865259" y="306971"/>
                  </a:moveTo>
                  <a:lnTo>
                    <a:pt x="9855734" y="306971"/>
                  </a:lnTo>
                  <a:lnTo>
                    <a:pt x="9855734" y="297446"/>
                  </a:lnTo>
                  <a:lnTo>
                    <a:pt x="9865259" y="297446"/>
                  </a:lnTo>
                  <a:lnTo>
                    <a:pt x="9865259" y="306971"/>
                  </a:lnTo>
                  <a:close/>
                </a:path>
                <a:path w="9865360" h="1571625">
                  <a:moveTo>
                    <a:pt x="9865259" y="326021"/>
                  </a:moveTo>
                  <a:lnTo>
                    <a:pt x="9855734" y="326021"/>
                  </a:lnTo>
                  <a:lnTo>
                    <a:pt x="9855734" y="316496"/>
                  </a:lnTo>
                  <a:lnTo>
                    <a:pt x="9865259" y="316496"/>
                  </a:lnTo>
                  <a:lnTo>
                    <a:pt x="9865259" y="326021"/>
                  </a:lnTo>
                  <a:close/>
                </a:path>
                <a:path w="9865360" h="1571625">
                  <a:moveTo>
                    <a:pt x="9865259" y="345071"/>
                  </a:moveTo>
                  <a:lnTo>
                    <a:pt x="9855734" y="345071"/>
                  </a:lnTo>
                  <a:lnTo>
                    <a:pt x="9855734" y="335546"/>
                  </a:lnTo>
                  <a:lnTo>
                    <a:pt x="9865259" y="335546"/>
                  </a:lnTo>
                  <a:lnTo>
                    <a:pt x="9865259" y="345071"/>
                  </a:lnTo>
                  <a:close/>
                </a:path>
                <a:path w="9865360" h="1571625">
                  <a:moveTo>
                    <a:pt x="9865259" y="364121"/>
                  </a:moveTo>
                  <a:lnTo>
                    <a:pt x="9855734" y="364121"/>
                  </a:lnTo>
                  <a:lnTo>
                    <a:pt x="9855734" y="354596"/>
                  </a:lnTo>
                  <a:lnTo>
                    <a:pt x="9865259" y="354596"/>
                  </a:lnTo>
                  <a:lnTo>
                    <a:pt x="9865259" y="364121"/>
                  </a:lnTo>
                  <a:close/>
                </a:path>
                <a:path w="9865360" h="1571625">
                  <a:moveTo>
                    <a:pt x="9865259" y="383171"/>
                  </a:moveTo>
                  <a:lnTo>
                    <a:pt x="9855734" y="383171"/>
                  </a:lnTo>
                  <a:lnTo>
                    <a:pt x="9855734" y="373646"/>
                  </a:lnTo>
                  <a:lnTo>
                    <a:pt x="9865259" y="373646"/>
                  </a:lnTo>
                  <a:lnTo>
                    <a:pt x="9865259" y="383171"/>
                  </a:lnTo>
                  <a:close/>
                </a:path>
                <a:path w="9865360" h="1571625">
                  <a:moveTo>
                    <a:pt x="9865259" y="402221"/>
                  </a:moveTo>
                  <a:lnTo>
                    <a:pt x="9855734" y="402221"/>
                  </a:lnTo>
                  <a:lnTo>
                    <a:pt x="9855734" y="392696"/>
                  </a:lnTo>
                  <a:lnTo>
                    <a:pt x="9865259" y="392696"/>
                  </a:lnTo>
                  <a:lnTo>
                    <a:pt x="9865259" y="402221"/>
                  </a:lnTo>
                  <a:close/>
                </a:path>
                <a:path w="9865360" h="1571625">
                  <a:moveTo>
                    <a:pt x="9865259" y="421271"/>
                  </a:moveTo>
                  <a:lnTo>
                    <a:pt x="9855734" y="421271"/>
                  </a:lnTo>
                  <a:lnTo>
                    <a:pt x="9855734" y="411746"/>
                  </a:lnTo>
                  <a:lnTo>
                    <a:pt x="9865259" y="411746"/>
                  </a:lnTo>
                  <a:lnTo>
                    <a:pt x="9865259" y="421271"/>
                  </a:lnTo>
                  <a:close/>
                </a:path>
                <a:path w="9865360" h="1571625">
                  <a:moveTo>
                    <a:pt x="9865259" y="440321"/>
                  </a:moveTo>
                  <a:lnTo>
                    <a:pt x="9855734" y="440321"/>
                  </a:lnTo>
                  <a:lnTo>
                    <a:pt x="9855734" y="430796"/>
                  </a:lnTo>
                  <a:lnTo>
                    <a:pt x="9865259" y="430796"/>
                  </a:lnTo>
                  <a:lnTo>
                    <a:pt x="9865259" y="440321"/>
                  </a:lnTo>
                  <a:close/>
                </a:path>
                <a:path w="9865360" h="1571625">
                  <a:moveTo>
                    <a:pt x="9865259" y="459371"/>
                  </a:moveTo>
                  <a:lnTo>
                    <a:pt x="9855734" y="459371"/>
                  </a:lnTo>
                  <a:lnTo>
                    <a:pt x="9855734" y="449846"/>
                  </a:lnTo>
                  <a:lnTo>
                    <a:pt x="9865259" y="449846"/>
                  </a:lnTo>
                  <a:lnTo>
                    <a:pt x="9865259" y="459371"/>
                  </a:lnTo>
                  <a:close/>
                </a:path>
                <a:path w="9865360" h="1571625">
                  <a:moveTo>
                    <a:pt x="9865259" y="478421"/>
                  </a:moveTo>
                  <a:lnTo>
                    <a:pt x="9855734" y="478421"/>
                  </a:lnTo>
                  <a:lnTo>
                    <a:pt x="9855734" y="468896"/>
                  </a:lnTo>
                  <a:lnTo>
                    <a:pt x="9865259" y="468896"/>
                  </a:lnTo>
                  <a:lnTo>
                    <a:pt x="9865259" y="478421"/>
                  </a:lnTo>
                  <a:close/>
                </a:path>
                <a:path w="9865360" h="1571625">
                  <a:moveTo>
                    <a:pt x="9865259" y="497471"/>
                  </a:moveTo>
                  <a:lnTo>
                    <a:pt x="9855734" y="497471"/>
                  </a:lnTo>
                  <a:lnTo>
                    <a:pt x="9855734" y="487946"/>
                  </a:lnTo>
                  <a:lnTo>
                    <a:pt x="9865259" y="487946"/>
                  </a:lnTo>
                  <a:lnTo>
                    <a:pt x="9865259" y="497471"/>
                  </a:lnTo>
                  <a:close/>
                </a:path>
                <a:path w="9865360" h="1571625">
                  <a:moveTo>
                    <a:pt x="9865259" y="516521"/>
                  </a:moveTo>
                  <a:lnTo>
                    <a:pt x="9855734" y="516521"/>
                  </a:lnTo>
                  <a:lnTo>
                    <a:pt x="9855734" y="506996"/>
                  </a:lnTo>
                  <a:lnTo>
                    <a:pt x="9865259" y="506996"/>
                  </a:lnTo>
                  <a:lnTo>
                    <a:pt x="9865259" y="516521"/>
                  </a:lnTo>
                  <a:close/>
                </a:path>
                <a:path w="9865360" h="1571625">
                  <a:moveTo>
                    <a:pt x="9865259" y="535571"/>
                  </a:moveTo>
                  <a:lnTo>
                    <a:pt x="9855734" y="535571"/>
                  </a:lnTo>
                  <a:lnTo>
                    <a:pt x="9855734" y="526046"/>
                  </a:lnTo>
                  <a:lnTo>
                    <a:pt x="9865259" y="526046"/>
                  </a:lnTo>
                  <a:lnTo>
                    <a:pt x="9865259" y="535571"/>
                  </a:lnTo>
                  <a:close/>
                </a:path>
                <a:path w="9865360" h="1571625">
                  <a:moveTo>
                    <a:pt x="9865259" y="554622"/>
                  </a:moveTo>
                  <a:lnTo>
                    <a:pt x="9855734" y="554622"/>
                  </a:lnTo>
                  <a:lnTo>
                    <a:pt x="9855734" y="545097"/>
                  </a:lnTo>
                  <a:lnTo>
                    <a:pt x="9865259" y="545097"/>
                  </a:lnTo>
                  <a:lnTo>
                    <a:pt x="9865259" y="554622"/>
                  </a:lnTo>
                  <a:close/>
                </a:path>
                <a:path w="9865360" h="1571625">
                  <a:moveTo>
                    <a:pt x="9865259" y="573672"/>
                  </a:moveTo>
                  <a:lnTo>
                    <a:pt x="9855734" y="573672"/>
                  </a:lnTo>
                  <a:lnTo>
                    <a:pt x="9855734" y="564147"/>
                  </a:lnTo>
                  <a:lnTo>
                    <a:pt x="9865259" y="564147"/>
                  </a:lnTo>
                  <a:lnTo>
                    <a:pt x="9865259" y="573672"/>
                  </a:lnTo>
                  <a:close/>
                </a:path>
                <a:path w="9865360" h="1571625">
                  <a:moveTo>
                    <a:pt x="9865259" y="592722"/>
                  </a:moveTo>
                  <a:lnTo>
                    <a:pt x="9855734" y="592722"/>
                  </a:lnTo>
                  <a:lnTo>
                    <a:pt x="9855734" y="583197"/>
                  </a:lnTo>
                  <a:lnTo>
                    <a:pt x="9865259" y="583197"/>
                  </a:lnTo>
                  <a:lnTo>
                    <a:pt x="9865259" y="592722"/>
                  </a:lnTo>
                  <a:close/>
                </a:path>
                <a:path w="9865360" h="1571625">
                  <a:moveTo>
                    <a:pt x="9865259" y="611772"/>
                  </a:moveTo>
                  <a:lnTo>
                    <a:pt x="9855734" y="611772"/>
                  </a:lnTo>
                  <a:lnTo>
                    <a:pt x="9855734" y="602247"/>
                  </a:lnTo>
                  <a:lnTo>
                    <a:pt x="9865259" y="602247"/>
                  </a:lnTo>
                  <a:lnTo>
                    <a:pt x="9865259" y="611772"/>
                  </a:lnTo>
                  <a:close/>
                </a:path>
                <a:path w="9865360" h="1571625">
                  <a:moveTo>
                    <a:pt x="9865259" y="630822"/>
                  </a:moveTo>
                  <a:lnTo>
                    <a:pt x="9855734" y="630822"/>
                  </a:lnTo>
                  <a:lnTo>
                    <a:pt x="9855734" y="621297"/>
                  </a:lnTo>
                  <a:lnTo>
                    <a:pt x="9865259" y="621297"/>
                  </a:lnTo>
                  <a:lnTo>
                    <a:pt x="9865259" y="630822"/>
                  </a:lnTo>
                  <a:close/>
                </a:path>
                <a:path w="9865360" h="1571625">
                  <a:moveTo>
                    <a:pt x="9865259" y="649872"/>
                  </a:moveTo>
                  <a:lnTo>
                    <a:pt x="9855734" y="649872"/>
                  </a:lnTo>
                  <a:lnTo>
                    <a:pt x="9855734" y="640347"/>
                  </a:lnTo>
                  <a:lnTo>
                    <a:pt x="9865259" y="640347"/>
                  </a:lnTo>
                  <a:lnTo>
                    <a:pt x="9865259" y="649872"/>
                  </a:lnTo>
                  <a:close/>
                </a:path>
                <a:path w="9865360" h="1571625">
                  <a:moveTo>
                    <a:pt x="9865259" y="668922"/>
                  </a:moveTo>
                  <a:lnTo>
                    <a:pt x="9855734" y="668922"/>
                  </a:lnTo>
                  <a:lnTo>
                    <a:pt x="9855734" y="659397"/>
                  </a:lnTo>
                  <a:lnTo>
                    <a:pt x="9865259" y="659397"/>
                  </a:lnTo>
                  <a:lnTo>
                    <a:pt x="9865259" y="668922"/>
                  </a:lnTo>
                  <a:close/>
                </a:path>
                <a:path w="9865360" h="1571625">
                  <a:moveTo>
                    <a:pt x="9865259" y="687971"/>
                  </a:moveTo>
                  <a:lnTo>
                    <a:pt x="9855734" y="687971"/>
                  </a:lnTo>
                  <a:lnTo>
                    <a:pt x="9855734" y="678446"/>
                  </a:lnTo>
                  <a:lnTo>
                    <a:pt x="9865259" y="678446"/>
                  </a:lnTo>
                  <a:lnTo>
                    <a:pt x="9865259" y="687971"/>
                  </a:lnTo>
                  <a:close/>
                </a:path>
                <a:path w="9865360" h="1571625">
                  <a:moveTo>
                    <a:pt x="9865259" y="707022"/>
                  </a:moveTo>
                  <a:lnTo>
                    <a:pt x="9855734" y="707022"/>
                  </a:lnTo>
                  <a:lnTo>
                    <a:pt x="9855734" y="697497"/>
                  </a:lnTo>
                  <a:lnTo>
                    <a:pt x="9865259" y="697497"/>
                  </a:lnTo>
                  <a:lnTo>
                    <a:pt x="9865259" y="707022"/>
                  </a:lnTo>
                  <a:close/>
                </a:path>
                <a:path w="9865360" h="1571625">
                  <a:moveTo>
                    <a:pt x="9865259" y="726072"/>
                  </a:moveTo>
                  <a:lnTo>
                    <a:pt x="9855734" y="726072"/>
                  </a:lnTo>
                  <a:lnTo>
                    <a:pt x="9855734" y="716547"/>
                  </a:lnTo>
                  <a:lnTo>
                    <a:pt x="9865259" y="716547"/>
                  </a:lnTo>
                  <a:lnTo>
                    <a:pt x="9865259" y="726072"/>
                  </a:lnTo>
                  <a:close/>
                </a:path>
                <a:path w="9865360" h="1571625">
                  <a:moveTo>
                    <a:pt x="9865259" y="745122"/>
                  </a:moveTo>
                  <a:lnTo>
                    <a:pt x="9855734" y="745122"/>
                  </a:lnTo>
                  <a:lnTo>
                    <a:pt x="9855734" y="735597"/>
                  </a:lnTo>
                  <a:lnTo>
                    <a:pt x="9865259" y="735597"/>
                  </a:lnTo>
                  <a:lnTo>
                    <a:pt x="9865259" y="745122"/>
                  </a:lnTo>
                  <a:close/>
                </a:path>
                <a:path w="9865360" h="1571625">
                  <a:moveTo>
                    <a:pt x="9865259" y="764172"/>
                  </a:moveTo>
                  <a:lnTo>
                    <a:pt x="9855734" y="764172"/>
                  </a:lnTo>
                  <a:lnTo>
                    <a:pt x="9855734" y="754647"/>
                  </a:lnTo>
                  <a:lnTo>
                    <a:pt x="9865259" y="754647"/>
                  </a:lnTo>
                  <a:lnTo>
                    <a:pt x="9865259" y="764172"/>
                  </a:lnTo>
                  <a:close/>
                </a:path>
                <a:path w="9865360" h="1571625">
                  <a:moveTo>
                    <a:pt x="9865259" y="783222"/>
                  </a:moveTo>
                  <a:lnTo>
                    <a:pt x="9855734" y="783222"/>
                  </a:lnTo>
                  <a:lnTo>
                    <a:pt x="9855734" y="773697"/>
                  </a:lnTo>
                  <a:lnTo>
                    <a:pt x="9865259" y="773697"/>
                  </a:lnTo>
                  <a:lnTo>
                    <a:pt x="9865259" y="783222"/>
                  </a:lnTo>
                  <a:close/>
                </a:path>
                <a:path w="9865360" h="1571625">
                  <a:moveTo>
                    <a:pt x="9865259" y="802272"/>
                  </a:moveTo>
                  <a:lnTo>
                    <a:pt x="9855734" y="802272"/>
                  </a:lnTo>
                  <a:lnTo>
                    <a:pt x="9855734" y="792747"/>
                  </a:lnTo>
                  <a:lnTo>
                    <a:pt x="9865259" y="792747"/>
                  </a:lnTo>
                  <a:lnTo>
                    <a:pt x="9865259" y="802272"/>
                  </a:lnTo>
                  <a:close/>
                </a:path>
                <a:path w="9865360" h="1571625">
                  <a:moveTo>
                    <a:pt x="9865259" y="821322"/>
                  </a:moveTo>
                  <a:lnTo>
                    <a:pt x="9855734" y="821322"/>
                  </a:lnTo>
                  <a:lnTo>
                    <a:pt x="9855734" y="811797"/>
                  </a:lnTo>
                  <a:lnTo>
                    <a:pt x="9865259" y="811797"/>
                  </a:lnTo>
                  <a:lnTo>
                    <a:pt x="9865259" y="821322"/>
                  </a:lnTo>
                  <a:close/>
                </a:path>
                <a:path w="9865360" h="1571625">
                  <a:moveTo>
                    <a:pt x="9865259" y="840372"/>
                  </a:moveTo>
                  <a:lnTo>
                    <a:pt x="9855734" y="840372"/>
                  </a:lnTo>
                  <a:lnTo>
                    <a:pt x="9855734" y="830847"/>
                  </a:lnTo>
                  <a:lnTo>
                    <a:pt x="9865259" y="830847"/>
                  </a:lnTo>
                  <a:lnTo>
                    <a:pt x="9865259" y="840372"/>
                  </a:lnTo>
                  <a:close/>
                </a:path>
                <a:path w="9865360" h="1571625">
                  <a:moveTo>
                    <a:pt x="9865259" y="859422"/>
                  </a:moveTo>
                  <a:lnTo>
                    <a:pt x="9855734" y="859422"/>
                  </a:lnTo>
                  <a:lnTo>
                    <a:pt x="9855734" y="849897"/>
                  </a:lnTo>
                  <a:lnTo>
                    <a:pt x="9865259" y="849897"/>
                  </a:lnTo>
                  <a:lnTo>
                    <a:pt x="9865259" y="859422"/>
                  </a:lnTo>
                  <a:close/>
                </a:path>
                <a:path w="9865360" h="1571625">
                  <a:moveTo>
                    <a:pt x="9865259" y="878472"/>
                  </a:moveTo>
                  <a:lnTo>
                    <a:pt x="9855734" y="878472"/>
                  </a:lnTo>
                  <a:lnTo>
                    <a:pt x="9855734" y="868947"/>
                  </a:lnTo>
                  <a:lnTo>
                    <a:pt x="9865259" y="868947"/>
                  </a:lnTo>
                  <a:lnTo>
                    <a:pt x="9865259" y="878472"/>
                  </a:lnTo>
                  <a:close/>
                </a:path>
                <a:path w="9865360" h="1571625">
                  <a:moveTo>
                    <a:pt x="9865259" y="897522"/>
                  </a:moveTo>
                  <a:lnTo>
                    <a:pt x="9855734" y="897522"/>
                  </a:lnTo>
                  <a:lnTo>
                    <a:pt x="9855734" y="887997"/>
                  </a:lnTo>
                  <a:lnTo>
                    <a:pt x="9865259" y="887997"/>
                  </a:lnTo>
                  <a:lnTo>
                    <a:pt x="9865259" y="897522"/>
                  </a:lnTo>
                  <a:close/>
                </a:path>
                <a:path w="9865360" h="1571625">
                  <a:moveTo>
                    <a:pt x="9865259" y="916572"/>
                  </a:moveTo>
                  <a:lnTo>
                    <a:pt x="9855734" y="916572"/>
                  </a:lnTo>
                  <a:lnTo>
                    <a:pt x="9855734" y="907047"/>
                  </a:lnTo>
                  <a:lnTo>
                    <a:pt x="9865259" y="907047"/>
                  </a:lnTo>
                  <a:lnTo>
                    <a:pt x="9865259" y="916572"/>
                  </a:lnTo>
                  <a:close/>
                </a:path>
                <a:path w="9865360" h="1571625">
                  <a:moveTo>
                    <a:pt x="9865259" y="935622"/>
                  </a:moveTo>
                  <a:lnTo>
                    <a:pt x="9855734" y="935622"/>
                  </a:lnTo>
                  <a:lnTo>
                    <a:pt x="9855734" y="926097"/>
                  </a:lnTo>
                  <a:lnTo>
                    <a:pt x="9865259" y="926097"/>
                  </a:lnTo>
                  <a:lnTo>
                    <a:pt x="9865259" y="935622"/>
                  </a:lnTo>
                  <a:close/>
                </a:path>
                <a:path w="9865360" h="1571625">
                  <a:moveTo>
                    <a:pt x="9865259" y="954672"/>
                  </a:moveTo>
                  <a:lnTo>
                    <a:pt x="9855734" y="954672"/>
                  </a:lnTo>
                  <a:lnTo>
                    <a:pt x="9855734" y="945147"/>
                  </a:lnTo>
                  <a:lnTo>
                    <a:pt x="9865259" y="945147"/>
                  </a:lnTo>
                  <a:lnTo>
                    <a:pt x="9865259" y="954672"/>
                  </a:lnTo>
                  <a:close/>
                </a:path>
                <a:path w="9865360" h="1571625">
                  <a:moveTo>
                    <a:pt x="9865259" y="973722"/>
                  </a:moveTo>
                  <a:lnTo>
                    <a:pt x="9855734" y="973722"/>
                  </a:lnTo>
                  <a:lnTo>
                    <a:pt x="9855734" y="964197"/>
                  </a:lnTo>
                  <a:lnTo>
                    <a:pt x="9865259" y="964197"/>
                  </a:lnTo>
                  <a:lnTo>
                    <a:pt x="9865259" y="973722"/>
                  </a:lnTo>
                  <a:close/>
                </a:path>
                <a:path w="9865360" h="1571625">
                  <a:moveTo>
                    <a:pt x="9865259" y="992772"/>
                  </a:moveTo>
                  <a:lnTo>
                    <a:pt x="9855734" y="992772"/>
                  </a:lnTo>
                  <a:lnTo>
                    <a:pt x="9855734" y="983247"/>
                  </a:lnTo>
                  <a:lnTo>
                    <a:pt x="9865259" y="983247"/>
                  </a:lnTo>
                  <a:lnTo>
                    <a:pt x="9865259" y="992772"/>
                  </a:lnTo>
                  <a:close/>
                </a:path>
                <a:path w="9865360" h="1571625">
                  <a:moveTo>
                    <a:pt x="9865259" y="1011822"/>
                  </a:moveTo>
                  <a:lnTo>
                    <a:pt x="9855734" y="1011822"/>
                  </a:lnTo>
                  <a:lnTo>
                    <a:pt x="9855734" y="1002297"/>
                  </a:lnTo>
                  <a:lnTo>
                    <a:pt x="9865259" y="1002297"/>
                  </a:lnTo>
                  <a:lnTo>
                    <a:pt x="9865259" y="1011822"/>
                  </a:lnTo>
                  <a:close/>
                </a:path>
                <a:path w="9865360" h="1571625">
                  <a:moveTo>
                    <a:pt x="9865259" y="1030872"/>
                  </a:moveTo>
                  <a:lnTo>
                    <a:pt x="9855734" y="1030872"/>
                  </a:lnTo>
                  <a:lnTo>
                    <a:pt x="9855734" y="1021347"/>
                  </a:lnTo>
                  <a:lnTo>
                    <a:pt x="9865259" y="1021347"/>
                  </a:lnTo>
                  <a:lnTo>
                    <a:pt x="9865259" y="1030872"/>
                  </a:lnTo>
                  <a:close/>
                </a:path>
                <a:path w="9865360" h="1571625">
                  <a:moveTo>
                    <a:pt x="9865259" y="1049922"/>
                  </a:moveTo>
                  <a:lnTo>
                    <a:pt x="9855734" y="1049922"/>
                  </a:lnTo>
                  <a:lnTo>
                    <a:pt x="9855734" y="1040397"/>
                  </a:lnTo>
                  <a:lnTo>
                    <a:pt x="9865259" y="1040397"/>
                  </a:lnTo>
                  <a:lnTo>
                    <a:pt x="9865259" y="1049922"/>
                  </a:lnTo>
                  <a:close/>
                </a:path>
                <a:path w="9865360" h="1571625">
                  <a:moveTo>
                    <a:pt x="9865259" y="1068972"/>
                  </a:moveTo>
                  <a:lnTo>
                    <a:pt x="9855734" y="1068972"/>
                  </a:lnTo>
                  <a:lnTo>
                    <a:pt x="9855734" y="1059447"/>
                  </a:lnTo>
                  <a:lnTo>
                    <a:pt x="9865259" y="1059447"/>
                  </a:lnTo>
                  <a:lnTo>
                    <a:pt x="9865259" y="1068972"/>
                  </a:lnTo>
                  <a:close/>
                </a:path>
                <a:path w="9865360" h="1571625">
                  <a:moveTo>
                    <a:pt x="9865259" y="1088022"/>
                  </a:moveTo>
                  <a:lnTo>
                    <a:pt x="9855734" y="1088022"/>
                  </a:lnTo>
                  <a:lnTo>
                    <a:pt x="9855734" y="1078497"/>
                  </a:lnTo>
                  <a:lnTo>
                    <a:pt x="9865259" y="1078497"/>
                  </a:lnTo>
                  <a:lnTo>
                    <a:pt x="9865259" y="1088022"/>
                  </a:lnTo>
                  <a:close/>
                </a:path>
                <a:path w="9865360" h="1571625">
                  <a:moveTo>
                    <a:pt x="9865259" y="1107072"/>
                  </a:moveTo>
                  <a:lnTo>
                    <a:pt x="9855734" y="1107072"/>
                  </a:lnTo>
                  <a:lnTo>
                    <a:pt x="9855734" y="1097547"/>
                  </a:lnTo>
                  <a:lnTo>
                    <a:pt x="9865259" y="1097547"/>
                  </a:lnTo>
                  <a:lnTo>
                    <a:pt x="9865259" y="1107072"/>
                  </a:lnTo>
                  <a:close/>
                </a:path>
                <a:path w="9865360" h="1571625">
                  <a:moveTo>
                    <a:pt x="9865259" y="1126122"/>
                  </a:moveTo>
                  <a:lnTo>
                    <a:pt x="9855734" y="1126122"/>
                  </a:lnTo>
                  <a:lnTo>
                    <a:pt x="9855734" y="1116597"/>
                  </a:lnTo>
                  <a:lnTo>
                    <a:pt x="9865259" y="1116597"/>
                  </a:lnTo>
                  <a:lnTo>
                    <a:pt x="9865259" y="1126122"/>
                  </a:lnTo>
                  <a:close/>
                </a:path>
                <a:path w="9865360" h="1571625">
                  <a:moveTo>
                    <a:pt x="9865259" y="1145172"/>
                  </a:moveTo>
                  <a:lnTo>
                    <a:pt x="9855734" y="1145172"/>
                  </a:lnTo>
                  <a:lnTo>
                    <a:pt x="9855734" y="1135647"/>
                  </a:lnTo>
                  <a:lnTo>
                    <a:pt x="9865259" y="1135647"/>
                  </a:lnTo>
                  <a:lnTo>
                    <a:pt x="9865259" y="1145172"/>
                  </a:lnTo>
                  <a:close/>
                </a:path>
                <a:path w="9865360" h="1571625">
                  <a:moveTo>
                    <a:pt x="9865259" y="1164222"/>
                  </a:moveTo>
                  <a:lnTo>
                    <a:pt x="9855734" y="1164222"/>
                  </a:lnTo>
                  <a:lnTo>
                    <a:pt x="9855734" y="1154697"/>
                  </a:lnTo>
                  <a:lnTo>
                    <a:pt x="9865259" y="1154697"/>
                  </a:lnTo>
                  <a:lnTo>
                    <a:pt x="9865259" y="1164222"/>
                  </a:lnTo>
                  <a:close/>
                </a:path>
                <a:path w="9865360" h="1571625">
                  <a:moveTo>
                    <a:pt x="9865259" y="1183272"/>
                  </a:moveTo>
                  <a:lnTo>
                    <a:pt x="9855734" y="1183272"/>
                  </a:lnTo>
                  <a:lnTo>
                    <a:pt x="9855734" y="1173747"/>
                  </a:lnTo>
                  <a:lnTo>
                    <a:pt x="9865259" y="1173747"/>
                  </a:lnTo>
                  <a:lnTo>
                    <a:pt x="9865259" y="1183272"/>
                  </a:lnTo>
                  <a:close/>
                </a:path>
                <a:path w="9865360" h="1571625">
                  <a:moveTo>
                    <a:pt x="9865259" y="1202322"/>
                  </a:moveTo>
                  <a:lnTo>
                    <a:pt x="9855734" y="1202322"/>
                  </a:lnTo>
                  <a:lnTo>
                    <a:pt x="9855734" y="1192797"/>
                  </a:lnTo>
                  <a:lnTo>
                    <a:pt x="9865259" y="1192797"/>
                  </a:lnTo>
                  <a:lnTo>
                    <a:pt x="9865259" y="1202322"/>
                  </a:lnTo>
                  <a:close/>
                </a:path>
                <a:path w="9865360" h="1571625">
                  <a:moveTo>
                    <a:pt x="9865259" y="1221372"/>
                  </a:moveTo>
                  <a:lnTo>
                    <a:pt x="9855734" y="1221372"/>
                  </a:lnTo>
                  <a:lnTo>
                    <a:pt x="9855734" y="1211847"/>
                  </a:lnTo>
                  <a:lnTo>
                    <a:pt x="9865259" y="1211847"/>
                  </a:lnTo>
                  <a:lnTo>
                    <a:pt x="9865259" y="1221372"/>
                  </a:lnTo>
                  <a:close/>
                </a:path>
                <a:path w="9865360" h="1571625">
                  <a:moveTo>
                    <a:pt x="9865259" y="1240422"/>
                  </a:moveTo>
                  <a:lnTo>
                    <a:pt x="9855734" y="1240422"/>
                  </a:lnTo>
                  <a:lnTo>
                    <a:pt x="9855734" y="1230897"/>
                  </a:lnTo>
                  <a:lnTo>
                    <a:pt x="9865259" y="1230897"/>
                  </a:lnTo>
                  <a:lnTo>
                    <a:pt x="9865259" y="1240422"/>
                  </a:lnTo>
                  <a:close/>
                </a:path>
                <a:path w="9865360" h="1571625">
                  <a:moveTo>
                    <a:pt x="9865259" y="1259472"/>
                  </a:moveTo>
                  <a:lnTo>
                    <a:pt x="9855734" y="1259472"/>
                  </a:lnTo>
                  <a:lnTo>
                    <a:pt x="9855734" y="1249947"/>
                  </a:lnTo>
                  <a:lnTo>
                    <a:pt x="9865259" y="1249947"/>
                  </a:lnTo>
                  <a:lnTo>
                    <a:pt x="9865259" y="1259472"/>
                  </a:lnTo>
                  <a:close/>
                </a:path>
                <a:path w="9865360" h="1571625">
                  <a:moveTo>
                    <a:pt x="9865259" y="1278522"/>
                  </a:moveTo>
                  <a:lnTo>
                    <a:pt x="9855734" y="1278522"/>
                  </a:lnTo>
                  <a:lnTo>
                    <a:pt x="9855734" y="1268997"/>
                  </a:lnTo>
                  <a:lnTo>
                    <a:pt x="9865259" y="1268997"/>
                  </a:lnTo>
                  <a:lnTo>
                    <a:pt x="9865259" y="1278522"/>
                  </a:lnTo>
                  <a:close/>
                </a:path>
                <a:path w="9865360" h="1571625">
                  <a:moveTo>
                    <a:pt x="9864553" y="1297627"/>
                  </a:moveTo>
                  <a:lnTo>
                    <a:pt x="9855599" y="1297346"/>
                  </a:lnTo>
                  <a:lnTo>
                    <a:pt x="9855689" y="1294471"/>
                  </a:lnTo>
                  <a:lnTo>
                    <a:pt x="9855734" y="1288047"/>
                  </a:lnTo>
                  <a:lnTo>
                    <a:pt x="9865259" y="1288047"/>
                  </a:lnTo>
                  <a:lnTo>
                    <a:pt x="9865259" y="1288707"/>
                  </a:lnTo>
                  <a:lnTo>
                    <a:pt x="9864553" y="1297627"/>
                  </a:lnTo>
                  <a:close/>
                </a:path>
                <a:path w="9865360" h="1571625">
                  <a:moveTo>
                    <a:pt x="9863048" y="1316643"/>
                  </a:moveTo>
                  <a:lnTo>
                    <a:pt x="9854404" y="1315791"/>
                  </a:lnTo>
                  <a:lnTo>
                    <a:pt x="9854707" y="1312715"/>
                  </a:lnTo>
                  <a:lnTo>
                    <a:pt x="9854957" y="1309649"/>
                  </a:lnTo>
                  <a:lnTo>
                    <a:pt x="9855155" y="1306593"/>
                  </a:lnTo>
                  <a:lnTo>
                    <a:pt x="9863799" y="1307153"/>
                  </a:lnTo>
                  <a:lnTo>
                    <a:pt x="9863048" y="1316643"/>
                  </a:lnTo>
                  <a:close/>
                </a:path>
                <a:path w="9865360" h="1571625">
                  <a:moveTo>
                    <a:pt x="9861245" y="1335563"/>
                  </a:moveTo>
                  <a:lnTo>
                    <a:pt x="9851992" y="1334023"/>
                  </a:lnTo>
                  <a:lnTo>
                    <a:pt x="9852494" y="1331007"/>
                  </a:lnTo>
                  <a:lnTo>
                    <a:pt x="9852946" y="1327978"/>
                  </a:lnTo>
                  <a:lnTo>
                    <a:pt x="9853349" y="1324937"/>
                  </a:lnTo>
                  <a:lnTo>
                    <a:pt x="9862298" y="1326121"/>
                  </a:lnTo>
                  <a:lnTo>
                    <a:pt x="9861699" y="1333677"/>
                  </a:lnTo>
                  <a:lnTo>
                    <a:pt x="9861245" y="1335563"/>
                  </a:lnTo>
                  <a:close/>
                </a:path>
                <a:path w="9865360" h="1571625">
                  <a:moveTo>
                    <a:pt x="9856790" y="1354061"/>
                  </a:moveTo>
                  <a:lnTo>
                    <a:pt x="9848368" y="1352078"/>
                  </a:lnTo>
                  <a:lnTo>
                    <a:pt x="9849072" y="1349088"/>
                  </a:lnTo>
                  <a:lnTo>
                    <a:pt x="9849729" y="1346077"/>
                  </a:lnTo>
                  <a:lnTo>
                    <a:pt x="9850338" y="1343045"/>
                  </a:lnTo>
                  <a:lnTo>
                    <a:pt x="9859023" y="1344789"/>
                  </a:lnTo>
                  <a:lnTo>
                    <a:pt x="9856790" y="1354061"/>
                  </a:lnTo>
                  <a:close/>
                </a:path>
                <a:path w="9865360" h="1571625">
                  <a:moveTo>
                    <a:pt x="9852328" y="1372585"/>
                  </a:moveTo>
                  <a:lnTo>
                    <a:pt x="9843538" y="1369881"/>
                  </a:lnTo>
                  <a:lnTo>
                    <a:pt x="9844439" y="1366954"/>
                  </a:lnTo>
                  <a:lnTo>
                    <a:pt x="9845293" y="1364002"/>
                  </a:lnTo>
                  <a:lnTo>
                    <a:pt x="9846100" y="1361026"/>
                  </a:lnTo>
                  <a:lnTo>
                    <a:pt x="9854560" y="1363319"/>
                  </a:lnTo>
                  <a:lnTo>
                    <a:pt x="9852328" y="1372585"/>
                  </a:lnTo>
                  <a:close/>
                </a:path>
                <a:path w="9865360" h="1571625">
                  <a:moveTo>
                    <a:pt x="9845726" y="1390429"/>
                  </a:moveTo>
                  <a:lnTo>
                    <a:pt x="9837539" y="1387301"/>
                  </a:lnTo>
                  <a:lnTo>
                    <a:pt x="9838640" y="1384417"/>
                  </a:lnTo>
                  <a:lnTo>
                    <a:pt x="9839689" y="1381532"/>
                  </a:lnTo>
                  <a:lnTo>
                    <a:pt x="9840684" y="1378643"/>
                  </a:lnTo>
                  <a:lnTo>
                    <a:pt x="9849369" y="1381635"/>
                  </a:lnTo>
                  <a:lnTo>
                    <a:pt x="9845726" y="1390429"/>
                  </a:lnTo>
                  <a:close/>
                </a:path>
                <a:path w="9865360" h="1571625">
                  <a:moveTo>
                    <a:pt x="9838454" y="1407985"/>
                  </a:moveTo>
                  <a:lnTo>
                    <a:pt x="9830397" y="1404273"/>
                  </a:lnTo>
                  <a:lnTo>
                    <a:pt x="9831675" y="1401499"/>
                  </a:lnTo>
                  <a:lnTo>
                    <a:pt x="9832912" y="1398691"/>
                  </a:lnTo>
                  <a:lnTo>
                    <a:pt x="9834109" y="1395847"/>
                  </a:lnTo>
                  <a:lnTo>
                    <a:pt x="9842091" y="1399206"/>
                  </a:lnTo>
                  <a:lnTo>
                    <a:pt x="9838454" y="1407985"/>
                  </a:lnTo>
                  <a:close/>
                </a:path>
                <a:path w="9865360" h="1571625">
                  <a:moveTo>
                    <a:pt x="9830054" y="1425051"/>
                  </a:moveTo>
                  <a:lnTo>
                    <a:pt x="9822135" y="1420742"/>
                  </a:lnTo>
                  <a:lnTo>
                    <a:pt x="9823598" y="1418055"/>
                  </a:lnTo>
                  <a:lnTo>
                    <a:pt x="9825021" y="1415332"/>
                  </a:lnTo>
                  <a:lnTo>
                    <a:pt x="9826403" y="1412575"/>
                  </a:lnTo>
                  <a:lnTo>
                    <a:pt x="9834807" y="1416790"/>
                  </a:lnTo>
                  <a:lnTo>
                    <a:pt x="9834176" y="1418313"/>
                  </a:lnTo>
                  <a:lnTo>
                    <a:pt x="9830054" y="1425051"/>
                  </a:lnTo>
                  <a:close/>
                </a:path>
                <a:path w="9865360" h="1571625">
                  <a:moveTo>
                    <a:pt x="9820112" y="1441302"/>
                  </a:moveTo>
                  <a:lnTo>
                    <a:pt x="9812776" y="1436649"/>
                  </a:lnTo>
                  <a:lnTo>
                    <a:pt x="9814428" y="1434044"/>
                  </a:lnTo>
                  <a:lnTo>
                    <a:pt x="9816033" y="1431418"/>
                  </a:lnTo>
                  <a:lnTo>
                    <a:pt x="9817589" y="1428772"/>
                  </a:lnTo>
                  <a:lnTo>
                    <a:pt x="9825082" y="1433177"/>
                  </a:lnTo>
                  <a:lnTo>
                    <a:pt x="9820112" y="1441302"/>
                  </a:lnTo>
                  <a:close/>
                </a:path>
                <a:path w="9865360" h="1571625">
                  <a:moveTo>
                    <a:pt x="9810020" y="1457414"/>
                  </a:moveTo>
                  <a:lnTo>
                    <a:pt x="9802413" y="1451845"/>
                  </a:lnTo>
                  <a:lnTo>
                    <a:pt x="9804215" y="1449385"/>
                  </a:lnTo>
                  <a:lnTo>
                    <a:pt x="9805980" y="1446887"/>
                  </a:lnTo>
                  <a:lnTo>
                    <a:pt x="9807708" y="1444353"/>
                  </a:lnTo>
                  <a:lnTo>
                    <a:pt x="9815143" y="1449423"/>
                  </a:lnTo>
                  <a:lnTo>
                    <a:pt x="9810848" y="1456444"/>
                  </a:lnTo>
                  <a:lnTo>
                    <a:pt x="9810020" y="1457414"/>
                  </a:lnTo>
                  <a:close/>
                </a:path>
                <a:path w="9865360" h="1571625">
                  <a:moveTo>
                    <a:pt x="9797672" y="1471885"/>
                  </a:moveTo>
                  <a:lnTo>
                    <a:pt x="9791054" y="1466327"/>
                  </a:lnTo>
                  <a:lnTo>
                    <a:pt x="9793025" y="1463981"/>
                  </a:lnTo>
                  <a:lnTo>
                    <a:pt x="9794960" y="1461597"/>
                  </a:lnTo>
                  <a:lnTo>
                    <a:pt x="9796859" y="1459175"/>
                  </a:lnTo>
                  <a:lnTo>
                    <a:pt x="9803845" y="1464652"/>
                  </a:lnTo>
                  <a:lnTo>
                    <a:pt x="9797672" y="1471885"/>
                  </a:lnTo>
                  <a:close/>
                </a:path>
                <a:path w="9865360" h="1571625">
                  <a:moveTo>
                    <a:pt x="9785272" y="1486417"/>
                  </a:moveTo>
                  <a:lnTo>
                    <a:pt x="9778686" y="1480092"/>
                  </a:lnTo>
                  <a:lnTo>
                    <a:pt x="9780839" y="1477851"/>
                  </a:lnTo>
                  <a:lnTo>
                    <a:pt x="9782941" y="1475588"/>
                  </a:lnTo>
                  <a:lnTo>
                    <a:pt x="9784995" y="1473302"/>
                  </a:lnTo>
                  <a:lnTo>
                    <a:pt x="9791486" y="1479135"/>
                  </a:lnTo>
                  <a:lnTo>
                    <a:pt x="9785272" y="1486417"/>
                  </a:lnTo>
                  <a:close/>
                </a:path>
                <a:path w="9865360" h="1571625">
                  <a:moveTo>
                    <a:pt x="9771294" y="1499526"/>
                  </a:moveTo>
                  <a:lnTo>
                    <a:pt x="9765387" y="1493032"/>
                  </a:lnTo>
                  <a:lnTo>
                    <a:pt x="9767664" y="1490961"/>
                  </a:lnTo>
                  <a:lnTo>
                    <a:pt x="9769915" y="1488844"/>
                  </a:lnTo>
                  <a:lnTo>
                    <a:pt x="9772139" y="1486680"/>
                  </a:lnTo>
                  <a:lnTo>
                    <a:pt x="9778585" y="1493304"/>
                  </a:lnTo>
                  <a:lnTo>
                    <a:pt x="9771294" y="1499526"/>
                  </a:lnTo>
                  <a:close/>
                </a:path>
                <a:path w="9865360" h="1571625">
                  <a:moveTo>
                    <a:pt x="9756805" y="1511889"/>
                  </a:moveTo>
                  <a:lnTo>
                    <a:pt x="9751325" y="1504992"/>
                  </a:lnTo>
                  <a:lnTo>
                    <a:pt x="9753731" y="1503081"/>
                  </a:lnTo>
                  <a:lnTo>
                    <a:pt x="9756105" y="1501129"/>
                  </a:lnTo>
                  <a:lnTo>
                    <a:pt x="9758448" y="1499137"/>
                  </a:lnTo>
                  <a:lnTo>
                    <a:pt x="9764040" y="1505715"/>
                  </a:lnTo>
                  <a:lnTo>
                    <a:pt x="9756805" y="1511889"/>
                  </a:lnTo>
                  <a:close/>
                </a:path>
                <a:path w="9865360" h="1571625">
                  <a:moveTo>
                    <a:pt x="9741736" y="1523415"/>
                  </a:moveTo>
                  <a:lnTo>
                    <a:pt x="9736566" y="1515935"/>
                  </a:lnTo>
                  <a:lnTo>
                    <a:pt x="9739076" y="1514201"/>
                  </a:lnTo>
                  <a:lnTo>
                    <a:pt x="9741564" y="1512419"/>
                  </a:lnTo>
                  <a:lnTo>
                    <a:pt x="9744030" y="1510591"/>
                  </a:lnTo>
                  <a:lnTo>
                    <a:pt x="9749569" y="1518063"/>
                  </a:lnTo>
                  <a:lnTo>
                    <a:pt x="9747251" y="1520041"/>
                  </a:lnTo>
                  <a:lnTo>
                    <a:pt x="9741736" y="1523415"/>
                  </a:lnTo>
                  <a:close/>
                </a:path>
                <a:path w="9865360" h="1571625">
                  <a:moveTo>
                    <a:pt x="9725496" y="1533351"/>
                  </a:moveTo>
                  <a:lnTo>
                    <a:pt x="9721055" y="1525908"/>
                  </a:lnTo>
                  <a:lnTo>
                    <a:pt x="9723699" y="1524330"/>
                  </a:lnTo>
                  <a:lnTo>
                    <a:pt x="9726316" y="1522709"/>
                  </a:lnTo>
                  <a:lnTo>
                    <a:pt x="9728907" y="1521043"/>
                  </a:lnTo>
                  <a:lnTo>
                    <a:pt x="9733624" y="1528378"/>
                  </a:lnTo>
                  <a:lnTo>
                    <a:pt x="9725496" y="1533351"/>
                  </a:lnTo>
                  <a:close/>
                </a:path>
                <a:path w="9865360" h="1571625">
                  <a:moveTo>
                    <a:pt x="9709232" y="1543301"/>
                  </a:moveTo>
                  <a:lnTo>
                    <a:pt x="9704912" y="1534823"/>
                  </a:lnTo>
                  <a:lnTo>
                    <a:pt x="9707650" y="1533428"/>
                  </a:lnTo>
                  <a:lnTo>
                    <a:pt x="9710365" y="1531988"/>
                  </a:lnTo>
                  <a:lnTo>
                    <a:pt x="9713054" y="1530502"/>
                  </a:lnTo>
                  <a:lnTo>
                    <a:pt x="9717373" y="1538321"/>
                  </a:lnTo>
                  <a:lnTo>
                    <a:pt x="9709232" y="1543301"/>
                  </a:lnTo>
                  <a:close/>
                </a:path>
                <a:path w="9865360" h="1571625">
                  <a:moveTo>
                    <a:pt x="9691645" y="1550608"/>
                  </a:moveTo>
                  <a:lnTo>
                    <a:pt x="9688230" y="1542633"/>
                  </a:lnTo>
                  <a:lnTo>
                    <a:pt x="9691054" y="1541424"/>
                  </a:lnTo>
                  <a:lnTo>
                    <a:pt x="9693856" y="1540169"/>
                  </a:lnTo>
                  <a:lnTo>
                    <a:pt x="9696636" y="1538867"/>
                  </a:lnTo>
                  <a:lnTo>
                    <a:pt x="9700428" y="1546970"/>
                  </a:lnTo>
                  <a:lnTo>
                    <a:pt x="9691645" y="1550608"/>
                  </a:lnTo>
                  <a:close/>
                </a:path>
                <a:path w="9865360" h="1571625">
                  <a:moveTo>
                    <a:pt x="9674082" y="1557883"/>
                  </a:moveTo>
                  <a:lnTo>
                    <a:pt x="9671071" y="1549312"/>
                  </a:lnTo>
                  <a:lnTo>
                    <a:pt x="9673961" y="1548297"/>
                  </a:lnTo>
                  <a:lnTo>
                    <a:pt x="9676840" y="1547231"/>
                  </a:lnTo>
                  <a:lnTo>
                    <a:pt x="9679708" y="1546115"/>
                  </a:lnTo>
                  <a:lnTo>
                    <a:pt x="9682871" y="1554242"/>
                  </a:lnTo>
                  <a:lnTo>
                    <a:pt x="9674082" y="1557883"/>
                  </a:lnTo>
                  <a:close/>
                </a:path>
                <a:path w="9865360" h="1571625">
                  <a:moveTo>
                    <a:pt x="9655850" y="1563338"/>
                  </a:moveTo>
                  <a:lnTo>
                    <a:pt x="9653487" y="1554839"/>
                  </a:lnTo>
                  <a:lnTo>
                    <a:pt x="9656445" y="1554016"/>
                  </a:lnTo>
                  <a:lnTo>
                    <a:pt x="9659392" y="1553144"/>
                  </a:lnTo>
                  <a:lnTo>
                    <a:pt x="9662330" y="1552221"/>
                  </a:lnTo>
                  <a:lnTo>
                    <a:pt x="9665121" y="1561105"/>
                  </a:lnTo>
                  <a:lnTo>
                    <a:pt x="9655850" y="1563338"/>
                  </a:lnTo>
                  <a:close/>
                </a:path>
                <a:path w="9865360" h="1571625">
                  <a:moveTo>
                    <a:pt x="9637325" y="1567800"/>
                  </a:moveTo>
                  <a:lnTo>
                    <a:pt x="9635541" y="1559187"/>
                  </a:lnTo>
                  <a:lnTo>
                    <a:pt x="9638556" y="1558562"/>
                  </a:lnTo>
                  <a:lnTo>
                    <a:pt x="9641561" y="1557887"/>
                  </a:lnTo>
                  <a:lnTo>
                    <a:pt x="9644557" y="1557161"/>
                  </a:lnTo>
                  <a:lnTo>
                    <a:pt x="9646594" y="1565568"/>
                  </a:lnTo>
                  <a:lnTo>
                    <a:pt x="9637325" y="1567800"/>
                  </a:lnTo>
                  <a:close/>
                </a:path>
                <a:path w="9865360" h="1571625">
                  <a:moveTo>
                    <a:pt x="9618694" y="1571351"/>
                  </a:moveTo>
                  <a:lnTo>
                    <a:pt x="9617441" y="1562312"/>
                  </a:lnTo>
                  <a:lnTo>
                    <a:pt x="9620475" y="1561892"/>
                  </a:lnTo>
                  <a:lnTo>
                    <a:pt x="9623501" y="1561421"/>
                  </a:lnTo>
                  <a:lnTo>
                    <a:pt x="9626517" y="1560900"/>
                  </a:lnTo>
                  <a:lnTo>
                    <a:pt x="9628092" y="1570024"/>
                  </a:lnTo>
                  <a:lnTo>
                    <a:pt x="9624485" y="1570893"/>
                  </a:lnTo>
                  <a:lnTo>
                    <a:pt x="9618694" y="1571351"/>
                  </a:lnTo>
                  <a:close/>
                </a:path>
                <a:path w="9865360" h="1571625">
                  <a:moveTo>
                    <a:pt x="9609165" y="1571624"/>
                  </a:moveTo>
                  <a:lnTo>
                    <a:pt x="9599641" y="1571624"/>
                  </a:lnTo>
                  <a:lnTo>
                    <a:pt x="9599115" y="1564231"/>
                  </a:lnTo>
                  <a:lnTo>
                    <a:pt x="9602183" y="1564013"/>
                  </a:lnTo>
                  <a:lnTo>
                    <a:pt x="9605247" y="1563744"/>
                  </a:lnTo>
                  <a:lnTo>
                    <a:pt x="9608306" y="1563424"/>
                  </a:lnTo>
                  <a:lnTo>
                    <a:pt x="9609165" y="1571624"/>
                  </a:lnTo>
                  <a:close/>
                </a:path>
                <a:path w="9865360" h="1571625">
                  <a:moveTo>
                    <a:pt x="9590137" y="1571624"/>
                  </a:moveTo>
                  <a:lnTo>
                    <a:pt x="9580626" y="1571624"/>
                  </a:lnTo>
                  <a:lnTo>
                    <a:pt x="9580600" y="1564925"/>
                  </a:lnTo>
                  <a:lnTo>
                    <a:pt x="9583693" y="1564913"/>
                  </a:lnTo>
                  <a:lnTo>
                    <a:pt x="9586785" y="1564849"/>
                  </a:lnTo>
                  <a:lnTo>
                    <a:pt x="9589879" y="1564733"/>
                  </a:lnTo>
                  <a:lnTo>
                    <a:pt x="9590137" y="1571624"/>
                  </a:lnTo>
                  <a:close/>
                </a:path>
                <a:path w="9865360" h="1571625">
                  <a:moveTo>
                    <a:pt x="9571102" y="1571624"/>
                  </a:moveTo>
                  <a:lnTo>
                    <a:pt x="9561577" y="1571624"/>
                  </a:lnTo>
                  <a:lnTo>
                    <a:pt x="9561577" y="1564927"/>
                  </a:lnTo>
                  <a:lnTo>
                    <a:pt x="9571102" y="1564927"/>
                  </a:lnTo>
                  <a:lnTo>
                    <a:pt x="9571102" y="1571624"/>
                  </a:lnTo>
                  <a:close/>
                </a:path>
                <a:path w="9865360" h="1571625">
                  <a:moveTo>
                    <a:pt x="9552052" y="1571624"/>
                  </a:moveTo>
                  <a:lnTo>
                    <a:pt x="9542527" y="1571624"/>
                  </a:lnTo>
                  <a:lnTo>
                    <a:pt x="9542527" y="1564927"/>
                  </a:lnTo>
                  <a:lnTo>
                    <a:pt x="9552052" y="1564927"/>
                  </a:lnTo>
                  <a:lnTo>
                    <a:pt x="9552052" y="1571624"/>
                  </a:lnTo>
                  <a:close/>
                </a:path>
                <a:path w="9865360" h="1571625">
                  <a:moveTo>
                    <a:pt x="9533002" y="1571624"/>
                  </a:moveTo>
                  <a:lnTo>
                    <a:pt x="9523477" y="1571624"/>
                  </a:lnTo>
                  <a:lnTo>
                    <a:pt x="9523477" y="1564927"/>
                  </a:lnTo>
                  <a:lnTo>
                    <a:pt x="9533002" y="1564927"/>
                  </a:lnTo>
                  <a:lnTo>
                    <a:pt x="9533002" y="1571624"/>
                  </a:lnTo>
                  <a:close/>
                </a:path>
                <a:path w="9865360" h="1571625">
                  <a:moveTo>
                    <a:pt x="9513952" y="1571624"/>
                  </a:moveTo>
                  <a:lnTo>
                    <a:pt x="9504427" y="1571624"/>
                  </a:lnTo>
                  <a:lnTo>
                    <a:pt x="9504427" y="1564927"/>
                  </a:lnTo>
                  <a:lnTo>
                    <a:pt x="9513952" y="1564927"/>
                  </a:lnTo>
                  <a:lnTo>
                    <a:pt x="9513952" y="1571624"/>
                  </a:lnTo>
                  <a:close/>
                </a:path>
                <a:path w="9865360" h="1571625">
                  <a:moveTo>
                    <a:pt x="9494902" y="1571624"/>
                  </a:moveTo>
                  <a:lnTo>
                    <a:pt x="9485377" y="1571624"/>
                  </a:lnTo>
                  <a:lnTo>
                    <a:pt x="9485377" y="1564927"/>
                  </a:lnTo>
                  <a:lnTo>
                    <a:pt x="9494902" y="1564927"/>
                  </a:lnTo>
                  <a:lnTo>
                    <a:pt x="9494902" y="1571624"/>
                  </a:lnTo>
                  <a:close/>
                </a:path>
                <a:path w="9865360" h="1571625">
                  <a:moveTo>
                    <a:pt x="9475852" y="1571624"/>
                  </a:moveTo>
                  <a:lnTo>
                    <a:pt x="9466327" y="1571624"/>
                  </a:lnTo>
                  <a:lnTo>
                    <a:pt x="9466327" y="1564927"/>
                  </a:lnTo>
                  <a:lnTo>
                    <a:pt x="9475852" y="1564927"/>
                  </a:lnTo>
                  <a:lnTo>
                    <a:pt x="9475852" y="1571624"/>
                  </a:lnTo>
                  <a:close/>
                </a:path>
                <a:path w="9865360" h="1571625">
                  <a:moveTo>
                    <a:pt x="9456802" y="1571624"/>
                  </a:moveTo>
                  <a:lnTo>
                    <a:pt x="9447277" y="1571624"/>
                  </a:lnTo>
                  <a:lnTo>
                    <a:pt x="9447277" y="1564927"/>
                  </a:lnTo>
                  <a:lnTo>
                    <a:pt x="9456802" y="1564927"/>
                  </a:lnTo>
                  <a:lnTo>
                    <a:pt x="9456802" y="1571624"/>
                  </a:lnTo>
                  <a:close/>
                </a:path>
                <a:path w="9865360" h="1571625">
                  <a:moveTo>
                    <a:pt x="9437752" y="1571624"/>
                  </a:moveTo>
                  <a:lnTo>
                    <a:pt x="9428227" y="1571624"/>
                  </a:lnTo>
                  <a:lnTo>
                    <a:pt x="9428227" y="1564927"/>
                  </a:lnTo>
                  <a:lnTo>
                    <a:pt x="9437752" y="1564927"/>
                  </a:lnTo>
                  <a:lnTo>
                    <a:pt x="9437752" y="1571624"/>
                  </a:lnTo>
                  <a:close/>
                </a:path>
                <a:path w="9865360" h="1571625">
                  <a:moveTo>
                    <a:pt x="9418702" y="1571624"/>
                  </a:moveTo>
                  <a:lnTo>
                    <a:pt x="9409177" y="1571624"/>
                  </a:lnTo>
                  <a:lnTo>
                    <a:pt x="9409177" y="1564927"/>
                  </a:lnTo>
                  <a:lnTo>
                    <a:pt x="9418702" y="1564927"/>
                  </a:lnTo>
                  <a:lnTo>
                    <a:pt x="9418702" y="1571624"/>
                  </a:lnTo>
                  <a:close/>
                </a:path>
                <a:path w="9865360" h="1571625">
                  <a:moveTo>
                    <a:pt x="9399652" y="1571624"/>
                  </a:moveTo>
                  <a:lnTo>
                    <a:pt x="9390127" y="1571624"/>
                  </a:lnTo>
                  <a:lnTo>
                    <a:pt x="9390127" y="1564927"/>
                  </a:lnTo>
                  <a:lnTo>
                    <a:pt x="9399652" y="1564927"/>
                  </a:lnTo>
                  <a:lnTo>
                    <a:pt x="9399652" y="1571624"/>
                  </a:lnTo>
                  <a:close/>
                </a:path>
                <a:path w="9865360" h="1571625">
                  <a:moveTo>
                    <a:pt x="9380602" y="1571624"/>
                  </a:moveTo>
                  <a:lnTo>
                    <a:pt x="9371077" y="1571624"/>
                  </a:lnTo>
                  <a:lnTo>
                    <a:pt x="9371077" y="1564927"/>
                  </a:lnTo>
                  <a:lnTo>
                    <a:pt x="9380602" y="1564927"/>
                  </a:lnTo>
                  <a:lnTo>
                    <a:pt x="9380602" y="1571624"/>
                  </a:lnTo>
                  <a:close/>
                </a:path>
                <a:path w="9865360" h="1571625">
                  <a:moveTo>
                    <a:pt x="9361552" y="1571624"/>
                  </a:moveTo>
                  <a:lnTo>
                    <a:pt x="9352027" y="1571624"/>
                  </a:lnTo>
                  <a:lnTo>
                    <a:pt x="9352027" y="1564927"/>
                  </a:lnTo>
                  <a:lnTo>
                    <a:pt x="9361552" y="1564927"/>
                  </a:lnTo>
                  <a:lnTo>
                    <a:pt x="9361552" y="1571624"/>
                  </a:lnTo>
                  <a:close/>
                </a:path>
                <a:path w="9865360" h="1571625">
                  <a:moveTo>
                    <a:pt x="9342502" y="1571624"/>
                  </a:moveTo>
                  <a:lnTo>
                    <a:pt x="9332977" y="1571624"/>
                  </a:lnTo>
                  <a:lnTo>
                    <a:pt x="9332977" y="1564927"/>
                  </a:lnTo>
                  <a:lnTo>
                    <a:pt x="9342502" y="1564927"/>
                  </a:lnTo>
                  <a:lnTo>
                    <a:pt x="9342502" y="1571624"/>
                  </a:lnTo>
                  <a:close/>
                </a:path>
                <a:path w="9865360" h="1571625">
                  <a:moveTo>
                    <a:pt x="9323452" y="1571624"/>
                  </a:moveTo>
                  <a:lnTo>
                    <a:pt x="9313927" y="1571624"/>
                  </a:lnTo>
                  <a:lnTo>
                    <a:pt x="9313927" y="1564927"/>
                  </a:lnTo>
                  <a:lnTo>
                    <a:pt x="9323452" y="1564927"/>
                  </a:lnTo>
                  <a:lnTo>
                    <a:pt x="9323452" y="1571624"/>
                  </a:lnTo>
                  <a:close/>
                </a:path>
                <a:path w="9865360" h="1571625">
                  <a:moveTo>
                    <a:pt x="9304402" y="1571624"/>
                  </a:moveTo>
                  <a:lnTo>
                    <a:pt x="9294877" y="1571624"/>
                  </a:lnTo>
                  <a:lnTo>
                    <a:pt x="9294877" y="1564927"/>
                  </a:lnTo>
                  <a:lnTo>
                    <a:pt x="9304402" y="1564927"/>
                  </a:lnTo>
                  <a:lnTo>
                    <a:pt x="9304402" y="1571624"/>
                  </a:lnTo>
                  <a:close/>
                </a:path>
                <a:path w="9865360" h="1571625">
                  <a:moveTo>
                    <a:pt x="9285352" y="1571624"/>
                  </a:moveTo>
                  <a:lnTo>
                    <a:pt x="9275827" y="1571624"/>
                  </a:lnTo>
                  <a:lnTo>
                    <a:pt x="9275827" y="1564927"/>
                  </a:lnTo>
                  <a:lnTo>
                    <a:pt x="9285352" y="1564927"/>
                  </a:lnTo>
                  <a:lnTo>
                    <a:pt x="9285352" y="1571624"/>
                  </a:lnTo>
                  <a:close/>
                </a:path>
                <a:path w="9865360" h="1571625">
                  <a:moveTo>
                    <a:pt x="9266302" y="1571624"/>
                  </a:moveTo>
                  <a:lnTo>
                    <a:pt x="9256777" y="1571624"/>
                  </a:lnTo>
                  <a:lnTo>
                    <a:pt x="9256777" y="1564927"/>
                  </a:lnTo>
                  <a:lnTo>
                    <a:pt x="9266302" y="1564927"/>
                  </a:lnTo>
                  <a:lnTo>
                    <a:pt x="9266302" y="1571624"/>
                  </a:lnTo>
                  <a:close/>
                </a:path>
                <a:path w="9865360" h="1571625">
                  <a:moveTo>
                    <a:pt x="9247252" y="1571624"/>
                  </a:moveTo>
                  <a:lnTo>
                    <a:pt x="9237727" y="1571624"/>
                  </a:lnTo>
                  <a:lnTo>
                    <a:pt x="9237727" y="1564927"/>
                  </a:lnTo>
                  <a:lnTo>
                    <a:pt x="9247252" y="1564927"/>
                  </a:lnTo>
                  <a:lnTo>
                    <a:pt x="9247252" y="1571624"/>
                  </a:lnTo>
                  <a:close/>
                </a:path>
                <a:path w="9865360" h="1571625">
                  <a:moveTo>
                    <a:pt x="9228202" y="1571624"/>
                  </a:moveTo>
                  <a:lnTo>
                    <a:pt x="9218677" y="1571624"/>
                  </a:lnTo>
                  <a:lnTo>
                    <a:pt x="9218677" y="1564927"/>
                  </a:lnTo>
                  <a:lnTo>
                    <a:pt x="9228202" y="1564927"/>
                  </a:lnTo>
                  <a:lnTo>
                    <a:pt x="9228202" y="1571624"/>
                  </a:lnTo>
                  <a:close/>
                </a:path>
                <a:path w="9865360" h="1571625">
                  <a:moveTo>
                    <a:pt x="9209152" y="1571624"/>
                  </a:moveTo>
                  <a:lnTo>
                    <a:pt x="9199627" y="1571624"/>
                  </a:lnTo>
                  <a:lnTo>
                    <a:pt x="9199627" y="1564927"/>
                  </a:lnTo>
                  <a:lnTo>
                    <a:pt x="9209152" y="1564927"/>
                  </a:lnTo>
                  <a:lnTo>
                    <a:pt x="9209152" y="1571624"/>
                  </a:lnTo>
                  <a:close/>
                </a:path>
                <a:path w="9865360" h="1571625">
                  <a:moveTo>
                    <a:pt x="9190102" y="1571624"/>
                  </a:moveTo>
                  <a:lnTo>
                    <a:pt x="9180577" y="1571624"/>
                  </a:lnTo>
                  <a:lnTo>
                    <a:pt x="9180577" y="1564927"/>
                  </a:lnTo>
                  <a:lnTo>
                    <a:pt x="9190102" y="1564927"/>
                  </a:lnTo>
                  <a:lnTo>
                    <a:pt x="9190102" y="1571624"/>
                  </a:lnTo>
                  <a:close/>
                </a:path>
                <a:path w="9865360" h="1571625">
                  <a:moveTo>
                    <a:pt x="9171052" y="1571624"/>
                  </a:moveTo>
                  <a:lnTo>
                    <a:pt x="9161527" y="1571624"/>
                  </a:lnTo>
                  <a:lnTo>
                    <a:pt x="9161527" y="1564927"/>
                  </a:lnTo>
                  <a:lnTo>
                    <a:pt x="9171052" y="1564927"/>
                  </a:lnTo>
                  <a:lnTo>
                    <a:pt x="9171052" y="1571624"/>
                  </a:lnTo>
                  <a:close/>
                </a:path>
                <a:path w="9865360" h="1571625">
                  <a:moveTo>
                    <a:pt x="9152002" y="1571624"/>
                  </a:moveTo>
                  <a:lnTo>
                    <a:pt x="9142477" y="1571624"/>
                  </a:lnTo>
                  <a:lnTo>
                    <a:pt x="9142477" y="1564927"/>
                  </a:lnTo>
                  <a:lnTo>
                    <a:pt x="9152002" y="1564927"/>
                  </a:lnTo>
                  <a:lnTo>
                    <a:pt x="9152002" y="1571624"/>
                  </a:lnTo>
                  <a:close/>
                </a:path>
                <a:path w="9865360" h="1571625">
                  <a:moveTo>
                    <a:pt x="9132952" y="1571624"/>
                  </a:moveTo>
                  <a:lnTo>
                    <a:pt x="9123427" y="1571624"/>
                  </a:lnTo>
                  <a:lnTo>
                    <a:pt x="9123427" y="1564927"/>
                  </a:lnTo>
                  <a:lnTo>
                    <a:pt x="9132952" y="1564927"/>
                  </a:lnTo>
                  <a:lnTo>
                    <a:pt x="9132952" y="1571624"/>
                  </a:lnTo>
                  <a:close/>
                </a:path>
                <a:path w="9865360" h="1571625">
                  <a:moveTo>
                    <a:pt x="9113902" y="1571624"/>
                  </a:moveTo>
                  <a:lnTo>
                    <a:pt x="9104377" y="1571624"/>
                  </a:lnTo>
                  <a:lnTo>
                    <a:pt x="9104377" y="1564927"/>
                  </a:lnTo>
                  <a:lnTo>
                    <a:pt x="9113902" y="1564927"/>
                  </a:lnTo>
                  <a:lnTo>
                    <a:pt x="9113902" y="1571624"/>
                  </a:lnTo>
                  <a:close/>
                </a:path>
                <a:path w="9865360" h="1571625">
                  <a:moveTo>
                    <a:pt x="9094852" y="1571624"/>
                  </a:moveTo>
                  <a:lnTo>
                    <a:pt x="9085327" y="1571624"/>
                  </a:lnTo>
                  <a:lnTo>
                    <a:pt x="9085327" y="1564927"/>
                  </a:lnTo>
                  <a:lnTo>
                    <a:pt x="9094852" y="1564927"/>
                  </a:lnTo>
                  <a:lnTo>
                    <a:pt x="9094852" y="1571624"/>
                  </a:lnTo>
                  <a:close/>
                </a:path>
                <a:path w="9865360" h="1571625">
                  <a:moveTo>
                    <a:pt x="9075802" y="1571624"/>
                  </a:moveTo>
                  <a:lnTo>
                    <a:pt x="9066277" y="1571624"/>
                  </a:lnTo>
                  <a:lnTo>
                    <a:pt x="9066277" y="1564927"/>
                  </a:lnTo>
                  <a:lnTo>
                    <a:pt x="9075802" y="1564927"/>
                  </a:lnTo>
                  <a:lnTo>
                    <a:pt x="9075802" y="1571624"/>
                  </a:lnTo>
                  <a:close/>
                </a:path>
                <a:path w="9865360" h="1571625">
                  <a:moveTo>
                    <a:pt x="9056752" y="1571624"/>
                  </a:moveTo>
                  <a:lnTo>
                    <a:pt x="9047227" y="1571624"/>
                  </a:lnTo>
                  <a:lnTo>
                    <a:pt x="9047227" y="1564927"/>
                  </a:lnTo>
                  <a:lnTo>
                    <a:pt x="9056752" y="1564927"/>
                  </a:lnTo>
                  <a:lnTo>
                    <a:pt x="9056752" y="1571624"/>
                  </a:lnTo>
                  <a:close/>
                </a:path>
                <a:path w="9865360" h="1571625">
                  <a:moveTo>
                    <a:pt x="9037702" y="1571624"/>
                  </a:moveTo>
                  <a:lnTo>
                    <a:pt x="9028177" y="1571624"/>
                  </a:lnTo>
                  <a:lnTo>
                    <a:pt x="9028177" y="1564927"/>
                  </a:lnTo>
                  <a:lnTo>
                    <a:pt x="9037702" y="1564927"/>
                  </a:lnTo>
                  <a:lnTo>
                    <a:pt x="9037702" y="1571624"/>
                  </a:lnTo>
                  <a:close/>
                </a:path>
                <a:path w="9865360" h="1571625">
                  <a:moveTo>
                    <a:pt x="9018652" y="1571624"/>
                  </a:moveTo>
                  <a:lnTo>
                    <a:pt x="9009127" y="1571624"/>
                  </a:lnTo>
                  <a:lnTo>
                    <a:pt x="9009127" y="1564927"/>
                  </a:lnTo>
                  <a:lnTo>
                    <a:pt x="9018652" y="1564927"/>
                  </a:lnTo>
                  <a:lnTo>
                    <a:pt x="9018652" y="1571624"/>
                  </a:lnTo>
                  <a:close/>
                </a:path>
                <a:path w="9865360" h="1571625">
                  <a:moveTo>
                    <a:pt x="8999602" y="1571624"/>
                  </a:moveTo>
                  <a:lnTo>
                    <a:pt x="8990077" y="1571624"/>
                  </a:lnTo>
                  <a:lnTo>
                    <a:pt x="8990077" y="1564927"/>
                  </a:lnTo>
                  <a:lnTo>
                    <a:pt x="8999602" y="1564927"/>
                  </a:lnTo>
                  <a:lnTo>
                    <a:pt x="8999602" y="1571624"/>
                  </a:lnTo>
                  <a:close/>
                </a:path>
                <a:path w="9865360" h="1571625">
                  <a:moveTo>
                    <a:pt x="8980552" y="1571624"/>
                  </a:moveTo>
                  <a:lnTo>
                    <a:pt x="8971027" y="1571624"/>
                  </a:lnTo>
                  <a:lnTo>
                    <a:pt x="8971027" y="1564927"/>
                  </a:lnTo>
                  <a:lnTo>
                    <a:pt x="8980552" y="1564927"/>
                  </a:lnTo>
                  <a:lnTo>
                    <a:pt x="8980552" y="1571624"/>
                  </a:lnTo>
                  <a:close/>
                </a:path>
                <a:path w="9865360" h="1571625">
                  <a:moveTo>
                    <a:pt x="8961502" y="1571624"/>
                  </a:moveTo>
                  <a:lnTo>
                    <a:pt x="8951977" y="1571624"/>
                  </a:lnTo>
                  <a:lnTo>
                    <a:pt x="8951977" y="1564927"/>
                  </a:lnTo>
                  <a:lnTo>
                    <a:pt x="8961502" y="1564927"/>
                  </a:lnTo>
                  <a:lnTo>
                    <a:pt x="8961502" y="1571624"/>
                  </a:lnTo>
                  <a:close/>
                </a:path>
                <a:path w="9865360" h="1571625">
                  <a:moveTo>
                    <a:pt x="8942452" y="1571624"/>
                  </a:moveTo>
                  <a:lnTo>
                    <a:pt x="8932927" y="1571624"/>
                  </a:lnTo>
                  <a:lnTo>
                    <a:pt x="8932927" y="1564927"/>
                  </a:lnTo>
                  <a:lnTo>
                    <a:pt x="8942452" y="1564927"/>
                  </a:lnTo>
                  <a:lnTo>
                    <a:pt x="8942452" y="1571624"/>
                  </a:lnTo>
                  <a:close/>
                </a:path>
                <a:path w="9865360" h="1571625">
                  <a:moveTo>
                    <a:pt x="8923402" y="1571624"/>
                  </a:moveTo>
                  <a:lnTo>
                    <a:pt x="8913877" y="1571624"/>
                  </a:lnTo>
                  <a:lnTo>
                    <a:pt x="8913877" y="1564927"/>
                  </a:lnTo>
                  <a:lnTo>
                    <a:pt x="8923402" y="1564927"/>
                  </a:lnTo>
                  <a:lnTo>
                    <a:pt x="8923402" y="1571624"/>
                  </a:lnTo>
                  <a:close/>
                </a:path>
                <a:path w="9865360" h="1571625">
                  <a:moveTo>
                    <a:pt x="8904352" y="1571624"/>
                  </a:moveTo>
                  <a:lnTo>
                    <a:pt x="8894827" y="1571624"/>
                  </a:lnTo>
                  <a:lnTo>
                    <a:pt x="8894827" y="1564927"/>
                  </a:lnTo>
                  <a:lnTo>
                    <a:pt x="8904352" y="1564927"/>
                  </a:lnTo>
                  <a:lnTo>
                    <a:pt x="8904352" y="1571624"/>
                  </a:lnTo>
                  <a:close/>
                </a:path>
                <a:path w="9865360" h="1571625">
                  <a:moveTo>
                    <a:pt x="8885302" y="1571624"/>
                  </a:moveTo>
                  <a:lnTo>
                    <a:pt x="8875777" y="1571624"/>
                  </a:lnTo>
                  <a:lnTo>
                    <a:pt x="8875777" y="1564927"/>
                  </a:lnTo>
                  <a:lnTo>
                    <a:pt x="8885302" y="1564927"/>
                  </a:lnTo>
                  <a:lnTo>
                    <a:pt x="8885302" y="1571624"/>
                  </a:lnTo>
                  <a:close/>
                </a:path>
                <a:path w="9865360" h="1571625">
                  <a:moveTo>
                    <a:pt x="8866252" y="1571624"/>
                  </a:moveTo>
                  <a:lnTo>
                    <a:pt x="8856727" y="1571624"/>
                  </a:lnTo>
                  <a:lnTo>
                    <a:pt x="8856727" y="1564927"/>
                  </a:lnTo>
                  <a:lnTo>
                    <a:pt x="8866252" y="1564927"/>
                  </a:lnTo>
                  <a:lnTo>
                    <a:pt x="8866252" y="1571624"/>
                  </a:lnTo>
                  <a:close/>
                </a:path>
                <a:path w="9865360" h="1571625">
                  <a:moveTo>
                    <a:pt x="8847202" y="1571624"/>
                  </a:moveTo>
                  <a:lnTo>
                    <a:pt x="8837677" y="1571624"/>
                  </a:lnTo>
                  <a:lnTo>
                    <a:pt x="8837677" y="1564927"/>
                  </a:lnTo>
                  <a:lnTo>
                    <a:pt x="8847202" y="1564927"/>
                  </a:lnTo>
                  <a:lnTo>
                    <a:pt x="8847202" y="1571624"/>
                  </a:lnTo>
                  <a:close/>
                </a:path>
                <a:path w="9865360" h="1571625">
                  <a:moveTo>
                    <a:pt x="8828152" y="1571624"/>
                  </a:moveTo>
                  <a:lnTo>
                    <a:pt x="8818627" y="1571624"/>
                  </a:lnTo>
                  <a:lnTo>
                    <a:pt x="8818627" y="1564927"/>
                  </a:lnTo>
                  <a:lnTo>
                    <a:pt x="8828152" y="1564927"/>
                  </a:lnTo>
                  <a:lnTo>
                    <a:pt x="8828152" y="1571624"/>
                  </a:lnTo>
                  <a:close/>
                </a:path>
                <a:path w="9865360" h="1571625">
                  <a:moveTo>
                    <a:pt x="8809102" y="1571624"/>
                  </a:moveTo>
                  <a:lnTo>
                    <a:pt x="8799577" y="1571624"/>
                  </a:lnTo>
                  <a:lnTo>
                    <a:pt x="8799577" y="1564927"/>
                  </a:lnTo>
                  <a:lnTo>
                    <a:pt x="8809102" y="1564927"/>
                  </a:lnTo>
                  <a:lnTo>
                    <a:pt x="8809102" y="1571624"/>
                  </a:lnTo>
                  <a:close/>
                </a:path>
                <a:path w="9865360" h="1571625">
                  <a:moveTo>
                    <a:pt x="8790052" y="1571624"/>
                  </a:moveTo>
                  <a:lnTo>
                    <a:pt x="8780527" y="1571624"/>
                  </a:lnTo>
                  <a:lnTo>
                    <a:pt x="8780527" y="1564927"/>
                  </a:lnTo>
                  <a:lnTo>
                    <a:pt x="8790052" y="1564927"/>
                  </a:lnTo>
                  <a:lnTo>
                    <a:pt x="8790052" y="1571624"/>
                  </a:lnTo>
                  <a:close/>
                </a:path>
                <a:path w="9865360" h="1571625">
                  <a:moveTo>
                    <a:pt x="8771002" y="1571624"/>
                  </a:moveTo>
                  <a:lnTo>
                    <a:pt x="8761477" y="1571624"/>
                  </a:lnTo>
                  <a:lnTo>
                    <a:pt x="8761477" y="1564927"/>
                  </a:lnTo>
                  <a:lnTo>
                    <a:pt x="8771002" y="1564927"/>
                  </a:lnTo>
                  <a:lnTo>
                    <a:pt x="8771002" y="1571624"/>
                  </a:lnTo>
                  <a:close/>
                </a:path>
                <a:path w="9865360" h="1571625">
                  <a:moveTo>
                    <a:pt x="8751952" y="1571624"/>
                  </a:moveTo>
                  <a:lnTo>
                    <a:pt x="8742427" y="1571624"/>
                  </a:lnTo>
                  <a:lnTo>
                    <a:pt x="8742427" y="1564927"/>
                  </a:lnTo>
                  <a:lnTo>
                    <a:pt x="8751952" y="1564927"/>
                  </a:lnTo>
                  <a:lnTo>
                    <a:pt x="8751952" y="1571624"/>
                  </a:lnTo>
                  <a:close/>
                </a:path>
                <a:path w="9865360" h="1571625">
                  <a:moveTo>
                    <a:pt x="8732902" y="1571624"/>
                  </a:moveTo>
                  <a:lnTo>
                    <a:pt x="8723377" y="1571624"/>
                  </a:lnTo>
                  <a:lnTo>
                    <a:pt x="8723377" y="1564927"/>
                  </a:lnTo>
                  <a:lnTo>
                    <a:pt x="8732902" y="1564927"/>
                  </a:lnTo>
                  <a:lnTo>
                    <a:pt x="8732902" y="1571624"/>
                  </a:lnTo>
                  <a:close/>
                </a:path>
                <a:path w="9865360" h="1571625">
                  <a:moveTo>
                    <a:pt x="8713852" y="1571624"/>
                  </a:moveTo>
                  <a:lnTo>
                    <a:pt x="8704327" y="1571624"/>
                  </a:lnTo>
                  <a:lnTo>
                    <a:pt x="8704327" y="1564927"/>
                  </a:lnTo>
                  <a:lnTo>
                    <a:pt x="8713852" y="1564927"/>
                  </a:lnTo>
                  <a:lnTo>
                    <a:pt x="8713852" y="1571624"/>
                  </a:lnTo>
                  <a:close/>
                </a:path>
                <a:path w="9865360" h="1571625">
                  <a:moveTo>
                    <a:pt x="8694802" y="1571624"/>
                  </a:moveTo>
                  <a:lnTo>
                    <a:pt x="8685277" y="1571624"/>
                  </a:lnTo>
                  <a:lnTo>
                    <a:pt x="8685277" y="1564927"/>
                  </a:lnTo>
                  <a:lnTo>
                    <a:pt x="8694802" y="1564927"/>
                  </a:lnTo>
                  <a:lnTo>
                    <a:pt x="8694802" y="1571624"/>
                  </a:lnTo>
                  <a:close/>
                </a:path>
                <a:path w="9865360" h="1571625">
                  <a:moveTo>
                    <a:pt x="8675752" y="1571624"/>
                  </a:moveTo>
                  <a:lnTo>
                    <a:pt x="8666227" y="1571624"/>
                  </a:lnTo>
                  <a:lnTo>
                    <a:pt x="8666227" y="1564927"/>
                  </a:lnTo>
                  <a:lnTo>
                    <a:pt x="8675752" y="1564927"/>
                  </a:lnTo>
                  <a:lnTo>
                    <a:pt x="8675752" y="1571624"/>
                  </a:lnTo>
                  <a:close/>
                </a:path>
                <a:path w="9865360" h="1571625">
                  <a:moveTo>
                    <a:pt x="8656702" y="1571624"/>
                  </a:moveTo>
                  <a:lnTo>
                    <a:pt x="8647177" y="1571624"/>
                  </a:lnTo>
                  <a:lnTo>
                    <a:pt x="8647177" y="1564927"/>
                  </a:lnTo>
                  <a:lnTo>
                    <a:pt x="8656702" y="1564927"/>
                  </a:lnTo>
                  <a:lnTo>
                    <a:pt x="8656702" y="1571624"/>
                  </a:lnTo>
                  <a:close/>
                </a:path>
                <a:path w="9865360" h="1571625">
                  <a:moveTo>
                    <a:pt x="8637652" y="1571624"/>
                  </a:moveTo>
                  <a:lnTo>
                    <a:pt x="8628127" y="1571624"/>
                  </a:lnTo>
                  <a:lnTo>
                    <a:pt x="8628127" y="1564927"/>
                  </a:lnTo>
                  <a:lnTo>
                    <a:pt x="8637652" y="1564927"/>
                  </a:lnTo>
                  <a:lnTo>
                    <a:pt x="8637652" y="1571624"/>
                  </a:lnTo>
                  <a:close/>
                </a:path>
                <a:path w="9865360" h="1571625">
                  <a:moveTo>
                    <a:pt x="8618602" y="1571624"/>
                  </a:moveTo>
                  <a:lnTo>
                    <a:pt x="8609077" y="1571624"/>
                  </a:lnTo>
                  <a:lnTo>
                    <a:pt x="8609077" y="1564927"/>
                  </a:lnTo>
                  <a:lnTo>
                    <a:pt x="8618602" y="1564927"/>
                  </a:lnTo>
                  <a:lnTo>
                    <a:pt x="8618602" y="1571624"/>
                  </a:lnTo>
                  <a:close/>
                </a:path>
                <a:path w="9865360" h="1571625">
                  <a:moveTo>
                    <a:pt x="8599552" y="1571624"/>
                  </a:moveTo>
                  <a:lnTo>
                    <a:pt x="8590027" y="1571624"/>
                  </a:lnTo>
                  <a:lnTo>
                    <a:pt x="8590027" y="1564927"/>
                  </a:lnTo>
                  <a:lnTo>
                    <a:pt x="8599552" y="1564927"/>
                  </a:lnTo>
                  <a:lnTo>
                    <a:pt x="8599552" y="1571624"/>
                  </a:lnTo>
                  <a:close/>
                </a:path>
                <a:path w="9865360" h="1571625">
                  <a:moveTo>
                    <a:pt x="8580502" y="1571624"/>
                  </a:moveTo>
                  <a:lnTo>
                    <a:pt x="8570977" y="1571624"/>
                  </a:lnTo>
                  <a:lnTo>
                    <a:pt x="8570977" y="1564927"/>
                  </a:lnTo>
                  <a:lnTo>
                    <a:pt x="8580502" y="1564927"/>
                  </a:lnTo>
                  <a:lnTo>
                    <a:pt x="8580502" y="1571624"/>
                  </a:lnTo>
                  <a:close/>
                </a:path>
                <a:path w="9865360" h="1571625">
                  <a:moveTo>
                    <a:pt x="8561452" y="1571624"/>
                  </a:moveTo>
                  <a:lnTo>
                    <a:pt x="8551927" y="1571624"/>
                  </a:lnTo>
                  <a:lnTo>
                    <a:pt x="8551927" y="1564927"/>
                  </a:lnTo>
                  <a:lnTo>
                    <a:pt x="8561452" y="1564927"/>
                  </a:lnTo>
                  <a:lnTo>
                    <a:pt x="8561452" y="1571624"/>
                  </a:lnTo>
                  <a:close/>
                </a:path>
                <a:path w="9865360" h="1571625">
                  <a:moveTo>
                    <a:pt x="8542402" y="1571624"/>
                  </a:moveTo>
                  <a:lnTo>
                    <a:pt x="8532877" y="1571624"/>
                  </a:lnTo>
                  <a:lnTo>
                    <a:pt x="8532877" y="1564927"/>
                  </a:lnTo>
                  <a:lnTo>
                    <a:pt x="8542402" y="1564927"/>
                  </a:lnTo>
                  <a:lnTo>
                    <a:pt x="8542402" y="1571624"/>
                  </a:lnTo>
                  <a:close/>
                </a:path>
                <a:path w="9865360" h="1571625">
                  <a:moveTo>
                    <a:pt x="8523352" y="1571624"/>
                  </a:moveTo>
                  <a:lnTo>
                    <a:pt x="8513827" y="1571624"/>
                  </a:lnTo>
                  <a:lnTo>
                    <a:pt x="8513827" y="1564927"/>
                  </a:lnTo>
                  <a:lnTo>
                    <a:pt x="8523352" y="1564927"/>
                  </a:lnTo>
                  <a:lnTo>
                    <a:pt x="8523352" y="1571624"/>
                  </a:lnTo>
                  <a:close/>
                </a:path>
                <a:path w="9865360" h="1571625">
                  <a:moveTo>
                    <a:pt x="8504302" y="1571624"/>
                  </a:moveTo>
                  <a:lnTo>
                    <a:pt x="8494777" y="1571624"/>
                  </a:lnTo>
                  <a:lnTo>
                    <a:pt x="8494777" y="1564927"/>
                  </a:lnTo>
                  <a:lnTo>
                    <a:pt x="8504302" y="1564927"/>
                  </a:lnTo>
                  <a:lnTo>
                    <a:pt x="8504302" y="1571624"/>
                  </a:lnTo>
                  <a:close/>
                </a:path>
                <a:path w="9865360" h="1571625">
                  <a:moveTo>
                    <a:pt x="8485252" y="1571624"/>
                  </a:moveTo>
                  <a:lnTo>
                    <a:pt x="8475727" y="1571624"/>
                  </a:lnTo>
                  <a:lnTo>
                    <a:pt x="8475727" y="1564927"/>
                  </a:lnTo>
                  <a:lnTo>
                    <a:pt x="8485252" y="1564927"/>
                  </a:lnTo>
                  <a:lnTo>
                    <a:pt x="8485252" y="1571624"/>
                  </a:lnTo>
                  <a:close/>
                </a:path>
                <a:path w="9865360" h="1571625">
                  <a:moveTo>
                    <a:pt x="8466202" y="1571624"/>
                  </a:moveTo>
                  <a:lnTo>
                    <a:pt x="8456677" y="1571624"/>
                  </a:lnTo>
                  <a:lnTo>
                    <a:pt x="8456677" y="1564927"/>
                  </a:lnTo>
                  <a:lnTo>
                    <a:pt x="8466202" y="1564927"/>
                  </a:lnTo>
                  <a:lnTo>
                    <a:pt x="8466202" y="1571624"/>
                  </a:lnTo>
                  <a:close/>
                </a:path>
                <a:path w="9865360" h="1571625">
                  <a:moveTo>
                    <a:pt x="8447152" y="1571624"/>
                  </a:moveTo>
                  <a:lnTo>
                    <a:pt x="8437627" y="1571624"/>
                  </a:lnTo>
                  <a:lnTo>
                    <a:pt x="8437627" y="1564927"/>
                  </a:lnTo>
                  <a:lnTo>
                    <a:pt x="8447152" y="1564927"/>
                  </a:lnTo>
                  <a:lnTo>
                    <a:pt x="8447152" y="1571624"/>
                  </a:lnTo>
                  <a:close/>
                </a:path>
                <a:path w="9865360" h="1571625">
                  <a:moveTo>
                    <a:pt x="8428102" y="1571624"/>
                  </a:moveTo>
                  <a:lnTo>
                    <a:pt x="8418577" y="1571624"/>
                  </a:lnTo>
                  <a:lnTo>
                    <a:pt x="8418577" y="1564927"/>
                  </a:lnTo>
                  <a:lnTo>
                    <a:pt x="8428102" y="1564927"/>
                  </a:lnTo>
                  <a:lnTo>
                    <a:pt x="8428102" y="1571624"/>
                  </a:lnTo>
                  <a:close/>
                </a:path>
                <a:path w="9865360" h="1571625">
                  <a:moveTo>
                    <a:pt x="8409052" y="1571624"/>
                  </a:moveTo>
                  <a:lnTo>
                    <a:pt x="8399527" y="1571624"/>
                  </a:lnTo>
                  <a:lnTo>
                    <a:pt x="8399527" y="1564927"/>
                  </a:lnTo>
                  <a:lnTo>
                    <a:pt x="8409052" y="1564927"/>
                  </a:lnTo>
                  <a:lnTo>
                    <a:pt x="8409052" y="1571624"/>
                  </a:lnTo>
                  <a:close/>
                </a:path>
                <a:path w="9865360" h="1571625">
                  <a:moveTo>
                    <a:pt x="8390002" y="1571624"/>
                  </a:moveTo>
                  <a:lnTo>
                    <a:pt x="8380477" y="1571624"/>
                  </a:lnTo>
                  <a:lnTo>
                    <a:pt x="8380477" y="1564927"/>
                  </a:lnTo>
                  <a:lnTo>
                    <a:pt x="8390002" y="1564927"/>
                  </a:lnTo>
                  <a:lnTo>
                    <a:pt x="8390002" y="1571624"/>
                  </a:lnTo>
                  <a:close/>
                </a:path>
                <a:path w="9865360" h="1571625">
                  <a:moveTo>
                    <a:pt x="8370952" y="1571624"/>
                  </a:moveTo>
                  <a:lnTo>
                    <a:pt x="8361427" y="1571624"/>
                  </a:lnTo>
                  <a:lnTo>
                    <a:pt x="8361427" y="1564927"/>
                  </a:lnTo>
                  <a:lnTo>
                    <a:pt x="8370952" y="1564927"/>
                  </a:lnTo>
                  <a:lnTo>
                    <a:pt x="8370952" y="1571624"/>
                  </a:lnTo>
                  <a:close/>
                </a:path>
                <a:path w="9865360" h="1571625">
                  <a:moveTo>
                    <a:pt x="8351902" y="1571624"/>
                  </a:moveTo>
                  <a:lnTo>
                    <a:pt x="8342377" y="1571624"/>
                  </a:lnTo>
                  <a:lnTo>
                    <a:pt x="8342377" y="1564927"/>
                  </a:lnTo>
                  <a:lnTo>
                    <a:pt x="8351902" y="1564927"/>
                  </a:lnTo>
                  <a:lnTo>
                    <a:pt x="8351902" y="1571624"/>
                  </a:lnTo>
                  <a:close/>
                </a:path>
                <a:path w="9865360" h="1571625">
                  <a:moveTo>
                    <a:pt x="8332852" y="1571624"/>
                  </a:moveTo>
                  <a:lnTo>
                    <a:pt x="8323327" y="1571624"/>
                  </a:lnTo>
                  <a:lnTo>
                    <a:pt x="8323327" y="1564927"/>
                  </a:lnTo>
                  <a:lnTo>
                    <a:pt x="8332852" y="1564927"/>
                  </a:lnTo>
                  <a:lnTo>
                    <a:pt x="8332852" y="1571624"/>
                  </a:lnTo>
                  <a:close/>
                </a:path>
                <a:path w="9865360" h="1571625">
                  <a:moveTo>
                    <a:pt x="8313802" y="1571624"/>
                  </a:moveTo>
                  <a:lnTo>
                    <a:pt x="8304277" y="1571624"/>
                  </a:lnTo>
                  <a:lnTo>
                    <a:pt x="8304277" y="1564927"/>
                  </a:lnTo>
                  <a:lnTo>
                    <a:pt x="8313802" y="1564927"/>
                  </a:lnTo>
                  <a:lnTo>
                    <a:pt x="8313802" y="1571624"/>
                  </a:lnTo>
                  <a:close/>
                </a:path>
                <a:path w="9865360" h="1571625">
                  <a:moveTo>
                    <a:pt x="8294752" y="1571624"/>
                  </a:moveTo>
                  <a:lnTo>
                    <a:pt x="8285227" y="1571624"/>
                  </a:lnTo>
                  <a:lnTo>
                    <a:pt x="8285227" y="1564927"/>
                  </a:lnTo>
                  <a:lnTo>
                    <a:pt x="8294752" y="1564927"/>
                  </a:lnTo>
                  <a:lnTo>
                    <a:pt x="8294752" y="1571624"/>
                  </a:lnTo>
                  <a:close/>
                </a:path>
                <a:path w="9865360" h="1571625">
                  <a:moveTo>
                    <a:pt x="8275702" y="1571624"/>
                  </a:moveTo>
                  <a:lnTo>
                    <a:pt x="8266177" y="1571624"/>
                  </a:lnTo>
                  <a:lnTo>
                    <a:pt x="8266177" y="1564927"/>
                  </a:lnTo>
                  <a:lnTo>
                    <a:pt x="8275702" y="1564927"/>
                  </a:lnTo>
                  <a:lnTo>
                    <a:pt x="8275702" y="1571624"/>
                  </a:lnTo>
                  <a:close/>
                </a:path>
                <a:path w="9865360" h="1571625">
                  <a:moveTo>
                    <a:pt x="8256652" y="1571624"/>
                  </a:moveTo>
                  <a:lnTo>
                    <a:pt x="8247127" y="1571624"/>
                  </a:lnTo>
                  <a:lnTo>
                    <a:pt x="8247127" y="1564927"/>
                  </a:lnTo>
                  <a:lnTo>
                    <a:pt x="8256652" y="1564927"/>
                  </a:lnTo>
                  <a:lnTo>
                    <a:pt x="8256652" y="1571624"/>
                  </a:lnTo>
                  <a:close/>
                </a:path>
                <a:path w="9865360" h="1571625">
                  <a:moveTo>
                    <a:pt x="8237602" y="1571624"/>
                  </a:moveTo>
                  <a:lnTo>
                    <a:pt x="8228077" y="1571624"/>
                  </a:lnTo>
                  <a:lnTo>
                    <a:pt x="8228077" y="1564927"/>
                  </a:lnTo>
                  <a:lnTo>
                    <a:pt x="8237602" y="1564927"/>
                  </a:lnTo>
                  <a:lnTo>
                    <a:pt x="8237602" y="1571624"/>
                  </a:lnTo>
                  <a:close/>
                </a:path>
                <a:path w="9865360" h="1571625">
                  <a:moveTo>
                    <a:pt x="8218552" y="1571624"/>
                  </a:moveTo>
                  <a:lnTo>
                    <a:pt x="8209027" y="1571624"/>
                  </a:lnTo>
                  <a:lnTo>
                    <a:pt x="8209027" y="1564927"/>
                  </a:lnTo>
                  <a:lnTo>
                    <a:pt x="8218552" y="1564927"/>
                  </a:lnTo>
                  <a:lnTo>
                    <a:pt x="8218552" y="1571624"/>
                  </a:lnTo>
                  <a:close/>
                </a:path>
                <a:path w="9865360" h="1571625">
                  <a:moveTo>
                    <a:pt x="8199502" y="1571624"/>
                  </a:moveTo>
                  <a:lnTo>
                    <a:pt x="8189977" y="1571624"/>
                  </a:lnTo>
                  <a:lnTo>
                    <a:pt x="8189977" y="1564927"/>
                  </a:lnTo>
                  <a:lnTo>
                    <a:pt x="8199502" y="1564927"/>
                  </a:lnTo>
                  <a:lnTo>
                    <a:pt x="8199502" y="1571624"/>
                  </a:lnTo>
                  <a:close/>
                </a:path>
                <a:path w="9865360" h="1571625">
                  <a:moveTo>
                    <a:pt x="8180452" y="1571624"/>
                  </a:moveTo>
                  <a:lnTo>
                    <a:pt x="8170927" y="1571624"/>
                  </a:lnTo>
                  <a:lnTo>
                    <a:pt x="8170927" y="1564927"/>
                  </a:lnTo>
                  <a:lnTo>
                    <a:pt x="8180452" y="1564927"/>
                  </a:lnTo>
                  <a:lnTo>
                    <a:pt x="8180452" y="1571624"/>
                  </a:lnTo>
                  <a:close/>
                </a:path>
                <a:path w="9865360" h="1571625">
                  <a:moveTo>
                    <a:pt x="8161402" y="1571624"/>
                  </a:moveTo>
                  <a:lnTo>
                    <a:pt x="8151877" y="1571624"/>
                  </a:lnTo>
                  <a:lnTo>
                    <a:pt x="8151877" y="1564927"/>
                  </a:lnTo>
                  <a:lnTo>
                    <a:pt x="8161402" y="1564927"/>
                  </a:lnTo>
                  <a:lnTo>
                    <a:pt x="8161402" y="1571624"/>
                  </a:lnTo>
                  <a:close/>
                </a:path>
                <a:path w="9865360" h="1571625">
                  <a:moveTo>
                    <a:pt x="8142352" y="1571624"/>
                  </a:moveTo>
                  <a:lnTo>
                    <a:pt x="8132827" y="1571624"/>
                  </a:lnTo>
                  <a:lnTo>
                    <a:pt x="8132827" y="1564927"/>
                  </a:lnTo>
                  <a:lnTo>
                    <a:pt x="8142352" y="1564927"/>
                  </a:lnTo>
                  <a:lnTo>
                    <a:pt x="8142352" y="1571624"/>
                  </a:lnTo>
                  <a:close/>
                </a:path>
                <a:path w="9865360" h="1571625">
                  <a:moveTo>
                    <a:pt x="8123302" y="1571624"/>
                  </a:moveTo>
                  <a:lnTo>
                    <a:pt x="8113777" y="1571624"/>
                  </a:lnTo>
                  <a:lnTo>
                    <a:pt x="8113777" y="1564927"/>
                  </a:lnTo>
                  <a:lnTo>
                    <a:pt x="8123302" y="1564927"/>
                  </a:lnTo>
                  <a:lnTo>
                    <a:pt x="8123302" y="1571624"/>
                  </a:lnTo>
                  <a:close/>
                </a:path>
                <a:path w="9865360" h="1571625">
                  <a:moveTo>
                    <a:pt x="8104252" y="1571624"/>
                  </a:moveTo>
                  <a:lnTo>
                    <a:pt x="8094727" y="1571624"/>
                  </a:lnTo>
                  <a:lnTo>
                    <a:pt x="8094727" y="1564927"/>
                  </a:lnTo>
                  <a:lnTo>
                    <a:pt x="8104252" y="1564927"/>
                  </a:lnTo>
                  <a:lnTo>
                    <a:pt x="8104252" y="1571624"/>
                  </a:lnTo>
                  <a:close/>
                </a:path>
                <a:path w="9865360" h="1571625">
                  <a:moveTo>
                    <a:pt x="8085202" y="1571624"/>
                  </a:moveTo>
                  <a:lnTo>
                    <a:pt x="8075677" y="1571624"/>
                  </a:lnTo>
                  <a:lnTo>
                    <a:pt x="8075677" y="1564927"/>
                  </a:lnTo>
                  <a:lnTo>
                    <a:pt x="8085202" y="1564927"/>
                  </a:lnTo>
                  <a:lnTo>
                    <a:pt x="8085202" y="1571624"/>
                  </a:lnTo>
                  <a:close/>
                </a:path>
                <a:path w="9865360" h="1571625">
                  <a:moveTo>
                    <a:pt x="8066152" y="1571624"/>
                  </a:moveTo>
                  <a:lnTo>
                    <a:pt x="8056627" y="1571624"/>
                  </a:lnTo>
                  <a:lnTo>
                    <a:pt x="8056627" y="1564927"/>
                  </a:lnTo>
                  <a:lnTo>
                    <a:pt x="8066152" y="1564927"/>
                  </a:lnTo>
                  <a:lnTo>
                    <a:pt x="8066152" y="1571624"/>
                  </a:lnTo>
                  <a:close/>
                </a:path>
                <a:path w="9865360" h="1571625">
                  <a:moveTo>
                    <a:pt x="8047102" y="1571624"/>
                  </a:moveTo>
                  <a:lnTo>
                    <a:pt x="8037577" y="1571624"/>
                  </a:lnTo>
                  <a:lnTo>
                    <a:pt x="8037577" y="1564927"/>
                  </a:lnTo>
                  <a:lnTo>
                    <a:pt x="8047102" y="1564927"/>
                  </a:lnTo>
                  <a:lnTo>
                    <a:pt x="8047102" y="1571624"/>
                  </a:lnTo>
                  <a:close/>
                </a:path>
                <a:path w="9865360" h="1571625">
                  <a:moveTo>
                    <a:pt x="8028052" y="1571624"/>
                  </a:moveTo>
                  <a:lnTo>
                    <a:pt x="8018527" y="1571624"/>
                  </a:lnTo>
                  <a:lnTo>
                    <a:pt x="8018527" y="1564927"/>
                  </a:lnTo>
                  <a:lnTo>
                    <a:pt x="8028052" y="1564927"/>
                  </a:lnTo>
                  <a:lnTo>
                    <a:pt x="8028052" y="1571624"/>
                  </a:lnTo>
                  <a:close/>
                </a:path>
                <a:path w="9865360" h="1571625">
                  <a:moveTo>
                    <a:pt x="8009002" y="1571624"/>
                  </a:moveTo>
                  <a:lnTo>
                    <a:pt x="7999477" y="1571624"/>
                  </a:lnTo>
                  <a:lnTo>
                    <a:pt x="7999477" y="1564927"/>
                  </a:lnTo>
                  <a:lnTo>
                    <a:pt x="8009002" y="1564927"/>
                  </a:lnTo>
                  <a:lnTo>
                    <a:pt x="8009002" y="1571624"/>
                  </a:lnTo>
                  <a:close/>
                </a:path>
                <a:path w="9865360" h="1571625">
                  <a:moveTo>
                    <a:pt x="7989952" y="1571624"/>
                  </a:moveTo>
                  <a:lnTo>
                    <a:pt x="7980427" y="1571624"/>
                  </a:lnTo>
                  <a:lnTo>
                    <a:pt x="7980427" y="1564927"/>
                  </a:lnTo>
                  <a:lnTo>
                    <a:pt x="7989952" y="1564927"/>
                  </a:lnTo>
                  <a:lnTo>
                    <a:pt x="7989952" y="1571624"/>
                  </a:lnTo>
                  <a:close/>
                </a:path>
                <a:path w="9865360" h="1571625">
                  <a:moveTo>
                    <a:pt x="7970902" y="1571624"/>
                  </a:moveTo>
                  <a:lnTo>
                    <a:pt x="7961377" y="1571624"/>
                  </a:lnTo>
                  <a:lnTo>
                    <a:pt x="7961377" y="1564927"/>
                  </a:lnTo>
                  <a:lnTo>
                    <a:pt x="7970902" y="1564927"/>
                  </a:lnTo>
                  <a:lnTo>
                    <a:pt x="7970902" y="1571624"/>
                  </a:lnTo>
                  <a:close/>
                </a:path>
                <a:path w="9865360" h="1571625">
                  <a:moveTo>
                    <a:pt x="7951852" y="1571624"/>
                  </a:moveTo>
                  <a:lnTo>
                    <a:pt x="7942327" y="1571624"/>
                  </a:lnTo>
                  <a:lnTo>
                    <a:pt x="7942327" y="1564927"/>
                  </a:lnTo>
                  <a:lnTo>
                    <a:pt x="7951852" y="1564927"/>
                  </a:lnTo>
                  <a:lnTo>
                    <a:pt x="7951852" y="1571624"/>
                  </a:lnTo>
                  <a:close/>
                </a:path>
                <a:path w="9865360" h="1571625">
                  <a:moveTo>
                    <a:pt x="7932802" y="1571624"/>
                  </a:moveTo>
                  <a:lnTo>
                    <a:pt x="7923277" y="1571624"/>
                  </a:lnTo>
                  <a:lnTo>
                    <a:pt x="7923277" y="1564927"/>
                  </a:lnTo>
                  <a:lnTo>
                    <a:pt x="7932802" y="1564927"/>
                  </a:lnTo>
                  <a:lnTo>
                    <a:pt x="7932802" y="1571624"/>
                  </a:lnTo>
                  <a:close/>
                </a:path>
                <a:path w="9865360" h="1571625">
                  <a:moveTo>
                    <a:pt x="7913752" y="1571624"/>
                  </a:moveTo>
                  <a:lnTo>
                    <a:pt x="7904227" y="1571624"/>
                  </a:lnTo>
                  <a:lnTo>
                    <a:pt x="7904227" y="1564927"/>
                  </a:lnTo>
                  <a:lnTo>
                    <a:pt x="7913752" y="1564927"/>
                  </a:lnTo>
                  <a:lnTo>
                    <a:pt x="7913752" y="1571624"/>
                  </a:lnTo>
                  <a:close/>
                </a:path>
                <a:path w="9865360" h="1571625">
                  <a:moveTo>
                    <a:pt x="7894702" y="1571624"/>
                  </a:moveTo>
                  <a:lnTo>
                    <a:pt x="7885177" y="1571624"/>
                  </a:lnTo>
                  <a:lnTo>
                    <a:pt x="7885177" y="1564927"/>
                  </a:lnTo>
                  <a:lnTo>
                    <a:pt x="7894702" y="1564927"/>
                  </a:lnTo>
                  <a:lnTo>
                    <a:pt x="7894702" y="1571624"/>
                  </a:lnTo>
                  <a:close/>
                </a:path>
                <a:path w="9865360" h="1571625">
                  <a:moveTo>
                    <a:pt x="7875652" y="1571624"/>
                  </a:moveTo>
                  <a:lnTo>
                    <a:pt x="7866127" y="1571624"/>
                  </a:lnTo>
                  <a:lnTo>
                    <a:pt x="7866127" y="1564927"/>
                  </a:lnTo>
                  <a:lnTo>
                    <a:pt x="7875652" y="1564927"/>
                  </a:lnTo>
                  <a:lnTo>
                    <a:pt x="7875652" y="1571624"/>
                  </a:lnTo>
                  <a:close/>
                </a:path>
                <a:path w="9865360" h="1571625">
                  <a:moveTo>
                    <a:pt x="7856602" y="1571624"/>
                  </a:moveTo>
                  <a:lnTo>
                    <a:pt x="7847077" y="1571624"/>
                  </a:lnTo>
                  <a:lnTo>
                    <a:pt x="7847077" y="1564927"/>
                  </a:lnTo>
                  <a:lnTo>
                    <a:pt x="7856602" y="1564927"/>
                  </a:lnTo>
                  <a:lnTo>
                    <a:pt x="7856602" y="1571624"/>
                  </a:lnTo>
                  <a:close/>
                </a:path>
                <a:path w="9865360" h="1571625">
                  <a:moveTo>
                    <a:pt x="7837552" y="1571624"/>
                  </a:moveTo>
                  <a:lnTo>
                    <a:pt x="7828027" y="1571624"/>
                  </a:lnTo>
                  <a:lnTo>
                    <a:pt x="7828027" y="1564927"/>
                  </a:lnTo>
                  <a:lnTo>
                    <a:pt x="7837552" y="1564927"/>
                  </a:lnTo>
                  <a:lnTo>
                    <a:pt x="7837552" y="1571624"/>
                  </a:lnTo>
                  <a:close/>
                </a:path>
                <a:path w="9865360" h="1571625">
                  <a:moveTo>
                    <a:pt x="7818502" y="1571624"/>
                  </a:moveTo>
                  <a:lnTo>
                    <a:pt x="7808977" y="1571624"/>
                  </a:lnTo>
                  <a:lnTo>
                    <a:pt x="7808977" y="1564927"/>
                  </a:lnTo>
                  <a:lnTo>
                    <a:pt x="7818502" y="1564927"/>
                  </a:lnTo>
                  <a:lnTo>
                    <a:pt x="7818502" y="1571624"/>
                  </a:lnTo>
                  <a:close/>
                </a:path>
                <a:path w="9865360" h="1571625">
                  <a:moveTo>
                    <a:pt x="7799452" y="1571624"/>
                  </a:moveTo>
                  <a:lnTo>
                    <a:pt x="7789927" y="1571624"/>
                  </a:lnTo>
                  <a:lnTo>
                    <a:pt x="7789927" y="1564927"/>
                  </a:lnTo>
                  <a:lnTo>
                    <a:pt x="7799452" y="1564927"/>
                  </a:lnTo>
                  <a:lnTo>
                    <a:pt x="7799452" y="1571624"/>
                  </a:lnTo>
                  <a:close/>
                </a:path>
                <a:path w="9865360" h="1571625">
                  <a:moveTo>
                    <a:pt x="7780402" y="1571624"/>
                  </a:moveTo>
                  <a:lnTo>
                    <a:pt x="7770877" y="1571624"/>
                  </a:lnTo>
                  <a:lnTo>
                    <a:pt x="7770877" y="1564927"/>
                  </a:lnTo>
                  <a:lnTo>
                    <a:pt x="7780402" y="1564927"/>
                  </a:lnTo>
                  <a:lnTo>
                    <a:pt x="7780402" y="1571624"/>
                  </a:lnTo>
                  <a:close/>
                </a:path>
                <a:path w="9865360" h="1571625">
                  <a:moveTo>
                    <a:pt x="7761352" y="1571624"/>
                  </a:moveTo>
                  <a:lnTo>
                    <a:pt x="7751827" y="1571624"/>
                  </a:lnTo>
                  <a:lnTo>
                    <a:pt x="7751827" y="1564927"/>
                  </a:lnTo>
                  <a:lnTo>
                    <a:pt x="7761352" y="1564927"/>
                  </a:lnTo>
                  <a:lnTo>
                    <a:pt x="7761352" y="1571624"/>
                  </a:lnTo>
                  <a:close/>
                </a:path>
                <a:path w="9865360" h="1571625">
                  <a:moveTo>
                    <a:pt x="7742302" y="1571624"/>
                  </a:moveTo>
                  <a:lnTo>
                    <a:pt x="7732777" y="1571624"/>
                  </a:lnTo>
                  <a:lnTo>
                    <a:pt x="7732777" y="1564927"/>
                  </a:lnTo>
                  <a:lnTo>
                    <a:pt x="7742302" y="1564927"/>
                  </a:lnTo>
                  <a:lnTo>
                    <a:pt x="7742302" y="1571624"/>
                  </a:lnTo>
                  <a:close/>
                </a:path>
                <a:path w="9865360" h="1571625">
                  <a:moveTo>
                    <a:pt x="7723252" y="1571624"/>
                  </a:moveTo>
                  <a:lnTo>
                    <a:pt x="7713727" y="1571624"/>
                  </a:lnTo>
                  <a:lnTo>
                    <a:pt x="7713727" y="1564927"/>
                  </a:lnTo>
                  <a:lnTo>
                    <a:pt x="7723252" y="1564927"/>
                  </a:lnTo>
                  <a:lnTo>
                    <a:pt x="7723252" y="1571624"/>
                  </a:lnTo>
                  <a:close/>
                </a:path>
                <a:path w="9865360" h="1571625">
                  <a:moveTo>
                    <a:pt x="7704202" y="1571624"/>
                  </a:moveTo>
                  <a:lnTo>
                    <a:pt x="7694677" y="1571624"/>
                  </a:lnTo>
                  <a:lnTo>
                    <a:pt x="7694677" y="1564927"/>
                  </a:lnTo>
                  <a:lnTo>
                    <a:pt x="7704202" y="1564927"/>
                  </a:lnTo>
                  <a:lnTo>
                    <a:pt x="7704202" y="1571624"/>
                  </a:lnTo>
                  <a:close/>
                </a:path>
                <a:path w="9865360" h="1571625">
                  <a:moveTo>
                    <a:pt x="7685152" y="1571624"/>
                  </a:moveTo>
                  <a:lnTo>
                    <a:pt x="7675627" y="1571624"/>
                  </a:lnTo>
                  <a:lnTo>
                    <a:pt x="7675627" y="1564927"/>
                  </a:lnTo>
                  <a:lnTo>
                    <a:pt x="7685152" y="1564927"/>
                  </a:lnTo>
                  <a:lnTo>
                    <a:pt x="7685152" y="1571624"/>
                  </a:lnTo>
                  <a:close/>
                </a:path>
                <a:path w="9865360" h="1571625">
                  <a:moveTo>
                    <a:pt x="7666102" y="1571624"/>
                  </a:moveTo>
                  <a:lnTo>
                    <a:pt x="7656577" y="1571624"/>
                  </a:lnTo>
                  <a:lnTo>
                    <a:pt x="7656577" y="1564927"/>
                  </a:lnTo>
                  <a:lnTo>
                    <a:pt x="7666102" y="1564927"/>
                  </a:lnTo>
                  <a:lnTo>
                    <a:pt x="7666102" y="1571624"/>
                  </a:lnTo>
                  <a:close/>
                </a:path>
                <a:path w="9865360" h="1571625">
                  <a:moveTo>
                    <a:pt x="7647052" y="1571624"/>
                  </a:moveTo>
                  <a:lnTo>
                    <a:pt x="7637527" y="1571624"/>
                  </a:lnTo>
                  <a:lnTo>
                    <a:pt x="7637527" y="1564927"/>
                  </a:lnTo>
                  <a:lnTo>
                    <a:pt x="7647052" y="1564927"/>
                  </a:lnTo>
                  <a:lnTo>
                    <a:pt x="7647052" y="1571624"/>
                  </a:lnTo>
                  <a:close/>
                </a:path>
                <a:path w="9865360" h="1571625">
                  <a:moveTo>
                    <a:pt x="7628002" y="1571624"/>
                  </a:moveTo>
                  <a:lnTo>
                    <a:pt x="7618477" y="1571624"/>
                  </a:lnTo>
                  <a:lnTo>
                    <a:pt x="7618477" y="1564927"/>
                  </a:lnTo>
                  <a:lnTo>
                    <a:pt x="7628002" y="1564927"/>
                  </a:lnTo>
                  <a:lnTo>
                    <a:pt x="7628002" y="1571624"/>
                  </a:lnTo>
                  <a:close/>
                </a:path>
                <a:path w="9865360" h="1571625">
                  <a:moveTo>
                    <a:pt x="7608952" y="1571624"/>
                  </a:moveTo>
                  <a:lnTo>
                    <a:pt x="7599427" y="1571624"/>
                  </a:lnTo>
                  <a:lnTo>
                    <a:pt x="7599427" y="1564927"/>
                  </a:lnTo>
                  <a:lnTo>
                    <a:pt x="7608952" y="1564927"/>
                  </a:lnTo>
                  <a:lnTo>
                    <a:pt x="7608952" y="1571624"/>
                  </a:lnTo>
                  <a:close/>
                </a:path>
                <a:path w="9865360" h="1571625">
                  <a:moveTo>
                    <a:pt x="7589902" y="1571624"/>
                  </a:moveTo>
                  <a:lnTo>
                    <a:pt x="7580377" y="1571624"/>
                  </a:lnTo>
                  <a:lnTo>
                    <a:pt x="7580377" y="1564927"/>
                  </a:lnTo>
                  <a:lnTo>
                    <a:pt x="7589902" y="1564927"/>
                  </a:lnTo>
                  <a:lnTo>
                    <a:pt x="7589902" y="1571624"/>
                  </a:lnTo>
                  <a:close/>
                </a:path>
                <a:path w="9865360" h="1571625">
                  <a:moveTo>
                    <a:pt x="7570852" y="1571624"/>
                  </a:moveTo>
                  <a:lnTo>
                    <a:pt x="7561327" y="1571624"/>
                  </a:lnTo>
                  <a:lnTo>
                    <a:pt x="7561327" y="1564927"/>
                  </a:lnTo>
                  <a:lnTo>
                    <a:pt x="7570852" y="1564927"/>
                  </a:lnTo>
                  <a:lnTo>
                    <a:pt x="7570852" y="1571624"/>
                  </a:lnTo>
                  <a:close/>
                </a:path>
                <a:path w="9865360" h="1571625">
                  <a:moveTo>
                    <a:pt x="7551802" y="1571624"/>
                  </a:moveTo>
                  <a:lnTo>
                    <a:pt x="7542277" y="1571624"/>
                  </a:lnTo>
                  <a:lnTo>
                    <a:pt x="7542277" y="1564927"/>
                  </a:lnTo>
                  <a:lnTo>
                    <a:pt x="7551802" y="1564927"/>
                  </a:lnTo>
                  <a:lnTo>
                    <a:pt x="7551802" y="1571624"/>
                  </a:lnTo>
                  <a:close/>
                </a:path>
                <a:path w="9865360" h="1571625">
                  <a:moveTo>
                    <a:pt x="7532752" y="1571624"/>
                  </a:moveTo>
                  <a:lnTo>
                    <a:pt x="7523227" y="1571624"/>
                  </a:lnTo>
                  <a:lnTo>
                    <a:pt x="7523227" y="1564927"/>
                  </a:lnTo>
                  <a:lnTo>
                    <a:pt x="7532752" y="1564927"/>
                  </a:lnTo>
                  <a:lnTo>
                    <a:pt x="7532752" y="1571624"/>
                  </a:lnTo>
                  <a:close/>
                </a:path>
                <a:path w="9865360" h="1571625">
                  <a:moveTo>
                    <a:pt x="7513702" y="1571624"/>
                  </a:moveTo>
                  <a:lnTo>
                    <a:pt x="7504177" y="1571624"/>
                  </a:lnTo>
                  <a:lnTo>
                    <a:pt x="7504177" y="1564927"/>
                  </a:lnTo>
                  <a:lnTo>
                    <a:pt x="7513702" y="1564927"/>
                  </a:lnTo>
                  <a:lnTo>
                    <a:pt x="7513702" y="1571624"/>
                  </a:lnTo>
                  <a:close/>
                </a:path>
                <a:path w="9865360" h="1571625">
                  <a:moveTo>
                    <a:pt x="7494652" y="1571624"/>
                  </a:moveTo>
                  <a:lnTo>
                    <a:pt x="7485127" y="1571624"/>
                  </a:lnTo>
                  <a:lnTo>
                    <a:pt x="7485127" y="1564927"/>
                  </a:lnTo>
                  <a:lnTo>
                    <a:pt x="7494652" y="1564927"/>
                  </a:lnTo>
                  <a:lnTo>
                    <a:pt x="7494652" y="1571624"/>
                  </a:lnTo>
                  <a:close/>
                </a:path>
                <a:path w="9865360" h="1571625">
                  <a:moveTo>
                    <a:pt x="7475602" y="1571624"/>
                  </a:moveTo>
                  <a:lnTo>
                    <a:pt x="7466077" y="1571624"/>
                  </a:lnTo>
                  <a:lnTo>
                    <a:pt x="7466077" y="1564927"/>
                  </a:lnTo>
                  <a:lnTo>
                    <a:pt x="7475602" y="1564927"/>
                  </a:lnTo>
                  <a:lnTo>
                    <a:pt x="7475602" y="1571624"/>
                  </a:lnTo>
                  <a:close/>
                </a:path>
                <a:path w="9865360" h="1571625">
                  <a:moveTo>
                    <a:pt x="7456552" y="1571624"/>
                  </a:moveTo>
                  <a:lnTo>
                    <a:pt x="7447027" y="1571624"/>
                  </a:lnTo>
                  <a:lnTo>
                    <a:pt x="7447027" y="1564927"/>
                  </a:lnTo>
                  <a:lnTo>
                    <a:pt x="7456552" y="1564927"/>
                  </a:lnTo>
                  <a:lnTo>
                    <a:pt x="7456552" y="1571624"/>
                  </a:lnTo>
                  <a:close/>
                </a:path>
                <a:path w="9865360" h="1571625">
                  <a:moveTo>
                    <a:pt x="7437502" y="1571624"/>
                  </a:moveTo>
                  <a:lnTo>
                    <a:pt x="7427977" y="1571624"/>
                  </a:lnTo>
                  <a:lnTo>
                    <a:pt x="7427977" y="1564927"/>
                  </a:lnTo>
                  <a:lnTo>
                    <a:pt x="7437502" y="1564927"/>
                  </a:lnTo>
                  <a:lnTo>
                    <a:pt x="7437502" y="1571624"/>
                  </a:lnTo>
                  <a:close/>
                </a:path>
                <a:path w="9865360" h="1571625">
                  <a:moveTo>
                    <a:pt x="7418452" y="1571624"/>
                  </a:moveTo>
                  <a:lnTo>
                    <a:pt x="7408927" y="1571624"/>
                  </a:lnTo>
                  <a:lnTo>
                    <a:pt x="7408927" y="1564927"/>
                  </a:lnTo>
                  <a:lnTo>
                    <a:pt x="7418452" y="1564927"/>
                  </a:lnTo>
                  <a:lnTo>
                    <a:pt x="7418452" y="1571624"/>
                  </a:lnTo>
                  <a:close/>
                </a:path>
                <a:path w="9865360" h="1571625">
                  <a:moveTo>
                    <a:pt x="7399402" y="1571624"/>
                  </a:moveTo>
                  <a:lnTo>
                    <a:pt x="7389877" y="1571624"/>
                  </a:lnTo>
                  <a:lnTo>
                    <a:pt x="7389877" y="1564927"/>
                  </a:lnTo>
                  <a:lnTo>
                    <a:pt x="7399402" y="1564927"/>
                  </a:lnTo>
                  <a:lnTo>
                    <a:pt x="7399402" y="1571624"/>
                  </a:lnTo>
                  <a:close/>
                </a:path>
                <a:path w="9865360" h="1571625">
                  <a:moveTo>
                    <a:pt x="7380352" y="1571624"/>
                  </a:moveTo>
                  <a:lnTo>
                    <a:pt x="7370827" y="1571624"/>
                  </a:lnTo>
                  <a:lnTo>
                    <a:pt x="7370827" y="1564927"/>
                  </a:lnTo>
                  <a:lnTo>
                    <a:pt x="7380352" y="1564927"/>
                  </a:lnTo>
                  <a:lnTo>
                    <a:pt x="7380352" y="1571624"/>
                  </a:lnTo>
                  <a:close/>
                </a:path>
                <a:path w="9865360" h="1571625">
                  <a:moveTo>
                    <a:pt x="7361302" y="1571624"/>
                  </a:moveTo>
                  <a:lnTo>
                    <a:pt x="7351777" y="1571624"/>
                  </a:lnTo>
                  <a:lnTo>
                    <a:pt x="7351777" y="1564927"/>
                  </a:lnTo>
                  <a:lnTo>
                    <a:pt x="7361302" y="1564927"/>
                  </a:lnTo>
                  <a:lnTo>
                    <a:pt x="7361302" y="1571624"/>
                  </a:lnTo>
                  <a:close/>
                </a:path>
                <a:path w="9865360" h="1571625">
                  <a:moveTo>
                    <a:pt x="7342252" y="1571624"/>
                  </a:moveTo>
                  <a:lnTo>
                    <a:pt x="7332727" y="1571624"/>
                  </a:lnTo>
                  <a:lnTo>
                    <a:pt x="7332727" y="1564927"/>
                  </a:lnTo>
                  <a:lnTo>
                    <a:pt x="7342252" y="1564927"/>
                  </a:lnTo>
                  <a:lnTo>
                    <a:pt x="7342252" y="1571624"/>
                  </a:lnTo>
                  <a:close/>
                </a:path>
                <a:path w="9865360" h="1571625">
                  <a:moveTo>
                    <a:pt x="7323202" y="1571624"/>
                  </a:moveTo>
                  <a:lnTo>
                    <a:pt x="7313677" y="1571624"/>
                  </a:lnTo>
                  <a:lnTo>
                    <a:pt x="7313677" y="1564927"/>
                  </a:lnTo>
                  <a:lnTo>
                    <a:pt x="7323202" y="1564927"/>
                  </a:lnTo>
                  <a:lnTo>
                    <a:pt x="7323202" y="1571624"/>
                  </a:lnTo>
                  <a:close/>
                </a:path>
                <a:path w="9865360" h="1571625">
                  <a:moveTo>
                    <a:pt x="7304152" y="1571624"/>
                  </a:moveTo>
                  <a:lnTo>
                    <a:pt x="7294627" y="1571624"/>
                  </a:lnTo>
                  <a:lnTo>
                    <a:pt x="7294627" y="1564927"/>
                  </a:lnTo>
                  <a:lnTo>
                    <a:pt x="7304152" y="1564927"/>
                  </a:lnTo>
                  <a:lnTo>
                    <a:pt x="7304152" y="1571624"/>
                  </a:lnTo>
                  <a:close/>
                </a:path>
                <a:path w="9865360" h="1571625">
                  <a:moveTo>
                    <a:pt x="7285102" y="1571624"/>
                  </a:moveTo>
                  <a:lnTo>
                    <a:pt x="7275577" y="1571624"/>
                  </a:lnTo>
                  <a:lnTo>
                    <a:pt x="7275577" y="1564927"/>
                  </a:lnTo>
                  <a:lnTo>
                    <a:pt x="7285102" y="1564927"/>
                  </a:lnTo>
                  <a:lnTo>
                    <a:pt x="7285102" y="1571624"/>
                  </a:lnTo>
                  <a:close/>
                </a:path>
                <a:path w="9865360" h="1571625">
                  <a:moveTo>
                    <a:pt x="7266052" y="1571624"/>
                  </a:moveTo>
                  <a:lnTo>
                    <a:pt x="7256527" y="1571624"/>
                  </a:lnTo>
                  <a:lnTo>
                    <a:pt x="7256527" y="1564927"/>
                  </a:lnTo>
                  <a:lnTo>
                    <a:pt x="7266052" y="1564927"/>
                  </a:lnTo>
                  <a:lnTo>
                    <a:pt x="7266052" y="1571624"/>
                  </a:lnTo>
                  <a:close/>
                </a:path>
                <a:path w="9865360" h="1571625">
                  <a:moveTo>
                    <a:pt x="7247002" y="1571624"/>
                  </a:moveTo>
                  <a:lnTo>
                    <a:pt x="7237477" y="1571624"/>
                  </a:lnTo>
                  <a:lnTo>
                    <a:pt x="7237477" y="1564927"/>
                  </a:lnTo>
                  <a:lnTo>
                    <a:pt x="7247002" y="1564927"/>
                  </a:lnTo>
                  <a:lnTo>
                    <a:pt x="7247002" y="1571624"/>
                  </a:lnTo>
                  <a:close/>
                </a:path>
                <a:path w="9865360" h="1571625">
                  <a:moveTo>
                    <a:pt x="7227952" y="1571624"/>
                  </a:moveTo>
                  <a:lnTo>
                    <a:pt x="7218427" y="1571624"/>
                  </a:lnTo>
                  <a:lnTo>
                    <a:pt x="7218427" y="1564927"/>
                  </a:lnTo>
                  <a:lnTo>
                    <a:pt x="7227952" y="1564927"/>
                  </a:lnTo>
                  <a:lnTo>
                    <a:pt x="7227952" y="1571624"/>
                  </a:lnTo>
                  <a:close/>
                </a:path>
                <a:path w="9865360" h="1571625">
                  <a:moveTo>
                    <a:pt x="7208902" y="1571624"/>
                  </a:moveTo>
                  <a:lnTo>
                    <a:pt x="7199377" y="1571624"/>
                  </a:lnTo>
                  <a:lnTo>
                    <a:pt x="7199377" y="1564927"/>
                  </a:lnTo>
                  <a:lnTo>
                    <a:pt x="7208902" y="1564927"/>
                  </a:lnTo>
                  <a:lnTo>
                    <a:pt x="7208902" y="1571624"/>
                  </a:lnTo>
                  <a:close/>
                </a:path>
                <a:path w="9865360" h="1571625">
                  <a:moveTo>
                    <a:pt x="7189852" y="1571624"/>
                  </a:moveTo>
                  <a:lnTo>
                    <a:pt x="7180327" y="1571624"/>
                  </a:lnTo>
                  <a:lnTo>
                    <a:pt x="7180327" y="1564927"/>
                  </a:lnTo>
                  <a:lnTo>
                    <a:pt x="7189852" y="1564927"/>
                  </a:lnTo>
                  <a:lnTo>
                    <a:pt x="7189852" y="1571624"/>
                  </a:lnTo>
                  <a:close/>
                </a:path>
                <a:path w="9865360" h="1571625">
                  <a:moveTo>
                    <a:pt x="7170802" y="1571624"/>
                  </a:moveTo>
                  <a:lnTo>
                    <a:pt x="7161277" y="1571624"/>
                  </a:lnTo>
                  <a:lnTo>
                    <a:pt x="7161277" y="1564927"/>
                  </a:lnTo>
                  <a:lnTo>
                    <a:pt x="7170802" y="1564927"/>
                  </a:lnTo>
                  <a:lnTo>
                    <a:pt x="7170802" y="1571624"/>
                  </a:lnTo>
                  <a:close/>
                </a:path>
                <a:path w="9865360" h="1571625">
                  <a:moveTo>
                    <a:pt x="7151752" y="1571624"/>
                  </a:moveTo>
                  <a:lnTo>
                    <a:pt x="7142227" y="1571624"/>
                  </a:lnTo>
                  <a:lnTo>
                    <a:pt x="7142227" y="1564927"/>
                  </a:lnTo>
                  <a:lnTo>
                    <a:pt x="7151752" y="1564927"/>
                  </a:lnTo>
                  <a:lnTo>
                    <a:pt x="7151752" y="1571624"/>
                  </a:lnTo>
                  <a:close/>
                </a:path>
                <a:path w="9865360" h="1571625">
                  <a:moveTo>
                    <a:pt x="7132702" y="1571624"/>
                  </a:moveTo>
                  <a:lnTo>
                    <a:pt x="7123177" y="1571624"/>
                  </a:lnTo>
                  <a:lnTo>
                    <a:pt x="7123177" y="1564927"/>
                  </a:lnTo>
                  <a:lnTo>
                    <a:pt x="7132702" y="1564927"/>
                  </a:lnTo>
                  <a:lnTo>
                    <a:pt x="7132702" y="1571624"/>
                  </a:lnTo>
                  <a:close/>
                </a:path>
                <a:path w="9865360" h="1571625">
                  <a:moveTo>
                    <a:pt x="7113652" y="1571624"/>
                  </a:moveTo>
                  <a:lnTo>
                    <a:pt x="7104127" y="1571624"/>
                  </a:lnTo>
                  <a:lnTo>
                    <a:pt x="7104127" y="1564927"/>
                  </a:lnTo>
                  <a:lnTo>
                    <a:pt x="7113652" y="1564927"/>
                  </a:lnTo>
                  <a:lnTo>
                    <a:pt x="7113652" y="1571624"/>
                  </a:lnTo>
                  <a:close/>
                </a:path>
                <a:path w="9865360" h="1571625">
                  <a:moveTo>
                    <a:pt x="7094602" y="1571624"/>
                  </a:moveTo>
                  <a:lnTo>
                    <a:pt x="7085077" y="1571624"/>
                  </a:lnTo>
                  <a:lnTo>
                    <a:pt x="7085077" y="1564927"/>
                  </a:lnTo>
                  <a:lnTo>
                    <a:pt x="7094602" y="1564927"/>
                  </a:lnTo>
                  <a:lnTo>
                    <a:pt x="7094602" y="1571624"/>
                  </a:lnTo>
                  <a:close/>
                </a:path>
                <a:path w="9865360" h="1571625">
                  <a:moveTo>
                    <a:pt x="7075552" y="1571624"/>
                  </a:moveTo>
                  <a:lnTo>
                    <a:pt x="7066027" y="1571624"/>
                  </a:lnTo>
                  <a:lnTo>
                    <a:pt x="7066027" y="1564927"/>
                  </a:lnTo>
                  <a:lnTo>
                    <a:pt x="7075552" y="1564927"/>
                  </a:lnTo>
                  <a:lnTo>
                    <a:pt x="7075552" y="1571624"/>
                  </a:lnTo>
                  <a:close/>
                </a:path>
                <a:path w="9865360" h="1571625">
                  <a:moveTo>
                    <a:pt x="7056502" y="1571624"/>
                  </a:moveTo>
                  <a:lnTo>
                    <a:pt x="7046977" y="1571624"/>
                  </a:lnTo>
                  <a:lnTo>
                    <a:pt x="7046977" y="1564927"/>
                  </a:lnTo>
                  <a:lnTo>
                    <a:pt x="7056502" y="1564927"/>
                  </a:lnTo>
                  <a:lnTo>
                    <a:pt x="7056502" y="1571624"/>
                  </a:lnTo>
                  <a:close/>
                </a:path>
                <a:path w="9865360" h="1571625">
                  <a:moveTo>
                    <a:pt x="7037452" y="1571624"/>
                  </a:moveTo>
                  <a:lnTo>
                    <a:pt x="7027927" y="1571624"/>
                  </a:lnTo>
                  <a:lnTo>
                    <a:pt x="7027927" y="1564927"/>
                  </a:lnTo>
                  <a:lnTo>
                    <a:pt x="7037452" y="1564927"/>
                  </a:lnTo>
                  <a:lnTo>
                    <a:pt x="7037452" y="1571624"/>
                  </a:lnTo>
                  <a:close/>
                </a:path>
                <a:path w="9865360" h="1571625">
                  <a:moveTo>
                    <a:pt x="7018402" y="1571624"/>
                  </a:moveTo>
                  <a:lnTo>
                    <a:pt x="7008877" y="1571624"/>
                  </a:lnTo>
                  <a:lnTo>
                    <a:pt x="7008877" y="1564927"/>
                  </a:lnTo>
                  <a:lnTo>
                    <a:pt x="7018402" y="1564927"/>
                  </a:lnTo>
                  <a:lnTo>
                    <a:pt x="7018402" y="1571624"/>
                  </a:lnTo>
                  <a:close/>
                </a:path>
                <a:path w="9865360" h="1571625">
                  <a:moveTo>
                    <a:pt x="6999352" y="1571624"/>
                  </a:moveTo>
                  <a:lnTo>
                    <a:pt x="6989827" y="1571624"/>
                  </a:lnTo>
                  <a:lnTo>
                    <a:pt x="6989827" y="1564927"/>
                  </a:lnTo>
                  <a:lnTo>
                    <a:pt x="6999352" y="1564927"/>
                  </a:lnTo>
                  <a:lnTo>
                    <a:pt x="6999352" y="1571624"/>
                  </a:lnTo>
                  <a:close/>
                </a:path>
                <a:path w="9865360" h="1571625">
                  <a:moveTo>
                    <a:pt x="6980302" y="1571624"/>
                  </a:moveTo>
                  <a:lnTo>
                    <a:pt x="6970777" y="1571624"/>
                  </a:lnTo>
                  <a:lnTo>
                    <a:pt x="6970777" y="1564927"/>
                  </a:lnTo>
                  <a:lnTo>
                    <a:pt x="6980302" y="1564927"/>
                  </a:lnTo>
                  <a:lnTo>
                    <a:pt x="6980302" y="1571624"/>
                  </a:lnTo>
                  <a:close/>
                </a:path>
                <a:path w="9865360" h="1571625">
                  <a:moveTo>
                    <a:pt x="6961252" y="1571624"/>
                  </a:moveTo>
                  <a:lnTo>
                    <a:pt x="6951727" y="1571624"/>
                  </a:lnTo>
                  <a:lnTo>
                    <a:pt x="6951727" y="1564927"/>
                  </a:lnTo>
                  <a:lnTo>
                    <a:pt x="6961252" y="1564927"/>
                  </a:lnTo>
                  <a:lnTo>
                    <a:pt x="6961252" y="1571624"/>
                  </a:lnTo>
                  <a:close/>
                </a:path>
                <a:path w="9865360" h="1571625">
                  <a:moveTo>
                    <a:pt x="6942202" y="1571624"/>
                  </a:moveTo>
                  <a:lnTo>
                    <a:pt x="6932677" y="1571624"/>
                  </a:lnTo>
                  <a:lnTo>
                    <a:pt x="6932677" y="1564927"/>
                  </a:lnTo>
                  <a:lnTo>
                    <a:pt x="6942202" y="1564927"/>
                  </a:lnTo>
                  <a:lnTo>
                    <a:pt x="6942202" y="1571624"/>
                  </a:lnTo>
                  <a:close/>
                </a:path>
                <a:path w="9865360" h="1571625">
                  <a:moveTo>
                    <a:pt x="6923152" y="1571624"/>
                  </a:moveTo>
                  <a:lnTo>
                    <a:pt x="6913627" y="1571624"/>
                  </a:lnTo>
                  <a:lnTo>
                    <a:pt x="6913627" y="1564927"/>
                  </a:lnTo>
                  <a:lnTo>
                    <a:pt x="6923152" y="1564927"/>
                  </a:lnTo>
                  <a:lnTo>
                    <a:pt x="6923152" y="1571624"/>
                  </a:lnTo>
                  <a:close/>
                </a:path>
                <a:path w="9865360" h="1571625">
                  <a:moveTo>
                    <a:pt x="6904102" y="1571624"/>
                  </a:moveTo>
                  <a:lnTo>
                    <a:pt x="6894577" y="1571624"/>
                  </a:lnTo>
                  <a:lnTo>
                    <a:pt x="6894577" y="1564927"/>
                  </a:lnTo>
                  <a:lnTo>
                    <a:pt x="6904102" y="1564927"/>
                  </a:lnTo>
                  <a:lnTo>
                    <a:pt x="6904102" y="1571624"/>
                  </a:lnTo>
                  <a:close/>
                </a:path>
                <a:path w="9865360" h="1571625">
                  <a:moveTo>
                    <a:pt x="6885052" y="1571624"/>
                  </a:moveTo>
                  <a:lnTo>
                    <a:pt x="6875527" y="1571624"/>
                  </a:lnTo>
                  <a:lnTo>
                    <a:pt x="6875527" y="1564927"/>
                  </a:lnTo>
                  <a:lnTo>
                    <a:pt x="6885052" y="1564927"/>
                  </a:lnTo>
                  <a:lnTo>
                    <a:pt x="6885052" y="1571624"/>
                  </a:lnTo>
                  <a:close/>
                </a:path>
                <a:path w="9865360" h="1571625">
                  <a:moveTo>
                    <a:pt x="6866002" y="1571624"/>
                  </a:moveTo>
                  <a:lnTo>
                    <a:pt x="6856477" y="1571624"/>
                  </a:lnTo>
                  <a:lnTo>
                    <a:pt x="6856477" y="1564927"/>
                  </a:lnTo>
                  <a:lnTo>
                    <a:pt x="6866002" y="1564927"/>
                  </a:lnTo>
                  <a:lnTo>
                    <a:pt x="6866002" y="1571624"/>
                  </a:lnTo>
                  <a:close/>
                </a:path>
                <a:path w="9865360" h="1571625">
                  <a:moveTo>
                    <a:pt x="6846952" y="1571624"/>
                  </a:moveTo>
                  <a:lnTo>
                    <a:pt x="6837427" y="1571624"/>
                  </a:lnTo>
                  <a:lnTo>
                    <a:pt x="6837427" y="1564927"/>
                  </a:lnTo>
                  <a:lnTo>
                    <a:pt x="6846952" y="1564927"/>
                  </a:lnTo>
                  <a:lnTo>
                    <a:pt x="6846952" y="1571624"/>
                  </a:lnTo>
                  <a:close/>
                </a:path>
                <a:path w="9865360" h="1571625">
                  <a:moveTo>
                    <a:pt x="6827902" y="1571624"/>
                  </a:moveTo>
                  <a:lnTo>
                    <a:pt x="6818377" y="1571624"/>
                  </a:lnTo>
                  <a:lnTo>
                    <a:pt x="6818377" y="1564927"/>
                  </a:lnTo>
                  <a:lnTo>
                    <a:pt x="6827902" y="1564927"/>
                  </a:lnTo>
                  <a:lnTo>
                    <a:pt x="6827902" y="1571624"/>
                  </a:lnTo>
                  <a:close/>
                </a:path>
                <a:path w="9865360" h="1571625">
                  <a:moveTo>
                    <a:pt x="6808852" y="1571624"/>
                  </a:moveTo>
                  <a:lnTo>
                    <a:pt x="6799327" y="1571624"/>
                  </a:lnTo>
                  <a:lnTo>
                    <a:pt x="6799327" y="1564927"/>
                  </a:lnTo>
                  <a:lnTo>
                    <a:pt x="6808852" y="1564927"/>
                  </a:lnTo>
                  <a:lnTo>
                    <a:pt x="6808852" y="1571624"/>
                  </a:lnTo>
                  <a:close/>
                </a:path>
                <a:path w="9865360" h="1571625">
                  <a:moveTo>
                    <a:pt x="6789802" y="1571624"/>
                  </a:moveTo>
                  <a:lnTo>
                    <a:pt x="6780277" y="1571624"/>
                  </a:lnTo>
                  <a:lnTo>
                    <a:pt x="6780277" y="1564927"/>
                  </a:lnTo>
                  <a:lnTo>
                    <a:pt x="6789802" y="1564927"/>
                  </a:lnTo>
                  <a:lnTo>
                    <a:pt x="6789802" y="1571624"/>
                  </a:lnTo>
                  <a:close/>
                </a:path>
                <a:path w="9865360" h="1571625">
                  <a:moveTo>
                    <a:pt x="6770752" y="1571624"/>
                  </a:moveTo>
                  <a:lnTo>
                    <a:pt x="6761227" y="1571624"/>
                  </a:lnTo>
                  <a:lnTo>
                    <a:pt x="6761227" y="1564927"/>
                  </a:lnTo>
                  <a:lnTo>
                    <a:pt x="6770752" y="1564927"/>
                  </a:lnTo>
                  <a:lnTo>
                    <a:pt x="6770752" y="1571624"/>
                  </a:lnTo>
                  <a:close/>
                </a:path>
                <a:path w="9865360" h="1571625">
                  <a:moveTo>
                    <a:pt x="6751702" y="1571624"/>
                  </a:moveTo>
                  <a:lnTo>
                    <a:pt x="6742177" y="1571624"/>
                  </a:lnTo>
                  <a:lnTo>
                    <a:pt x="6742177" y="1564927"/>
                  </a:lnTo>
                  <a:lnTo>
                    <a:pt x="6751702" y="1564927"/>
                  </a:lnTo>
                  <a:lnTo>
                    <a:pt x="6751702" y="1571624"/>
                  </a:lnTo>
                  <a:close/>
                </a:path>
                <a:path w="9865360" h="1571625">
                  <a:moveTo>
                    <a:pt x="6732652" y="1571624"/>
                  </a:moveTo>
                  <a:lnTo>
                    <a:pt x="6723127" y="1571624"/>
                  </a:lnTo>
                  <a:lnTo>
                    <a:pt x="6723127" y="1564927"/>
                  </a:lnTo>
                  <a:lnTo>
                    <a:pt x="6732652" y="1564927"/>
                  </a:lnTo>
                  <a:lnTo>
                    <a:pt x="6732652" y="1571624"/>
                  </a:lnTo>
                  <a:close/>
                </a:path>
                <a:path w="9865360" h="1571625">
                  <a:moveTo>
                    <a:pt x="6713602" y="1571624"/>
                  </a:moveTo>
                  <a:lnTo>
                    <a:pt x="6704077" y="1571624"/>
                  </a:lnTo>
                  <a:lnTo>
                    <a:pt x="6704077" y="1564927"/>
                  </a:lnTo>
                  <a:lnTo>
                    <a:pt x="6713602" y="1564927"/>
                  </a:lnTo>
                  <a:lnTo>
                    <a:pt x="6713602" y="1571624"/>
                  </a:lnTo>
                  <a:close/>
                </a:path>
                <a:path w="9865360" h="1571625">
                  <a:moveTo>
                    <a:pt x="6694552" y="1571624"/>
                  </a:moveTo>
                  <a:lnTo>
                    <a:pt x="6685027" y="1571624"/>
                  </a:lnTo>
                  <a:lnTo>
                    <a:pt x="6685027" y="1564927"/>
                  </a:lnTo>
                  <a:lnTo>
                    <a:pt x="6694552" y="1564927"/>
                  </a:lnTo>
                  <a:lnTo>
                    <a:pt x="6694552" y="1571624"/>
                  </a:lnTo>
                  <a:close/>
                </a:path>
                <a:path w="9865360" h="1571625">
                  <a:moveTo>
                    <a:pt x="6675502" y="1571624"/>
                  </a:moveTo>
                  <a:lnTo>
                    <a:pt x="6665977" y="1571624"/>
                  </a:lnTo>
                  <a:lnTo>
                    <a:pt x="6665977" y="1564927"/>
                  </a:lnTo>
                  <a:lnTo>
                    <a:pt x="6675502" y="1564927"/>
                  </a:lnTo>
                  <a:lnTo>
                    <a:pt x="6675502" y="1571624"/>
                  </a:lnTo>
                  <a:close/>
                </a:path>
                <a:path w="9865360" h="1571625">
                  <a:moveTo>
                    <a:pt x="6656452" y="1571624"/>
                  </a:moveTo>
                  <a:lnTo>
                    <a:pt x="6646927" y="1571624"/>
                  </a:lnTo>
                  <a:lnTo>
                    <a:pt x="6646927" y="1564927"/>
                  </a:lnTo>
                  <a:lnTo>
                    <a:pt x="6656452" y="1564927"/>
                  </a:lnTo>
                  <a:lnTo>
                    <a:pt x="6656452" y="1571624"/>
                  </a:lnTo>
                  <a:close/>
                </a:path>
                <a:path w="9865360" h="1571625">
                  <a:moveTo>
                    <a:pt x="6637402" y="1571624"/>
                  </a:moveTo>
                  <a:lnTo>
                    <a:pt x="6627877" y="1571624"/>
                  </a:lnTo>
                  <a:lnTo>
                    <a:pt x="6627877" y="1564927"/>
                  </a:lnTo>
                  <a:lnTo>
                    <a:pt x="6637402" y="1564927"/>
                  </a:lnTo>
                  <a:lnTo>
                    <a:pt x="6637402" y="1571624"/>
                  </a:lnTo>
                  <a:close/>
                </a:path>
                <a:path w="9865360" h="1571625">
                  <a:moveTo>
                    <a:pt x="6618352" y="1571624"/>
                  </a:moveTo>
                  <a:lnTo>
                    <a:pt x="6608827" y="1571624"/>
                  </a:lnTo>
                  <a:lnTo>
                    <a:pt x="6608827" y="1564927"/>
                  </a:lnTo>
                  <a:lnTo>
                    <a:pt x="6618352" y="1564927"/>
                  </a:lnTo>
                  <a:lnTo>
                    <a:pt x="6618352" y="1571624"/>
                  </a:lnTo>
                  <a:close/>
                </a:path>
                <a:path w="9865360" h="1571625">
                  <a:moveTo>
                    <a:pt x="6599302" y="1571624"/>
                  </a:moveTo>
                  <a:lnTo>
                    <a:pt x="6589777" y="1571624"/>
                  </a:lnTo>
                  <a:lnTo>
                    <a:pt x="6589777" y="1564927"/>
                  </a:lnTo>
                  <a:lnTo>
                    <a:pt x="6599302" y="1564927"/>
                  </a:lnTo>
                  <a:lnTo>
                    <a:pt x="6599302" y="1571624"/>
                  </a:lnTo>
                  <a:close/>
                </a:path>
                <a:path w="9865360" h="1571625">
                  <a:moveTo>
                    <a:pt x="6580252" y="1571624"/>
                  </a:moveTo>
                  <a:lnTo>
                    <a:pt x="6570727" y="1571624"/>
                  </a:lnTo>
                  <a:lnTo>
                    <a:pt x="6570727" y="1564927"/>
                  </a:lnTo>
                  <a:lnTo>
                    <a:pt x="6580252" y="1564927"/>
                  </a:lnTo>
                  <a:lnTo>
                    <a:pt x="6580252" y="1571624"/>
                  </a:lnTo>
                  <a:close/>
                </a:path>
                <a:path w="9865360" h="1571625">
                  <a:moveTo>
                    <a:pt x="6561202" y="1571624"/>
                  </a:moveTo>
                  <a:lnTo>
                    <a:pt x="6551677" y="1571624"/>
                  </a:lnTo>
                  <a:lnTo>
                    <a:pt x="6551677" y="1564927"/>
                  </a:lnTo>
                  <a:lnTo>
                    <a:pt x="6561202" y="1564927"/>
                  </a:lnTo>
                  <a:lnTo>
                    <a:pt x="6561202" y="1571624"/>
                  </a:lnTo>
                  <a:close/>
                </a:path>
                <a:path w="9865360" h="1571625">
                  <a:moveTo>
                    <a:pt x="6542152" y="1571624"/>
                  </a:moveTo>
                  <a:lnTo>
                    <a:pt x="6532627" y="1571624"/>
                  </a:lnTo>
                  <a:lnTo>
                    <a:pt x="6532627" y="1564927"/>
                  </a:lnTo>
                  <a:lnTo>
                    <a:pt x="6542152" y="1564927"/>
                  </a:lnTo>
                  <a:lnTo>
                    <a:pt x="6542152" y="1571624"/>
                  </a:lnTo>
                  <a:close/>
                </a:path>
                <a:path w="9865360" h="1571625">
                  <a:moveTo>
                    <a:pt x="6523102" y="1571624"/>
                  </a:moveTo>
                  <a:lnTo>
                    <a:pt x="6513577" y="1571624"/>
                  </a:lnTo>
                  <a:lnTo>
                    <a:pt x="6513577" y="1564927"/>
                  </a:lnTo>
                  <a:lnTo>
                    <a:pt x="6523102" y="1564927"/>
                  </a:lnTo>
                  <a:lnTo>
                    <a:pt x="6523102" y="1571624"/>
                  </a:lnTo>
                  <a:close/>
                </a:path>
                <a:path w="9865360" h="1571625">
                  <a:moveTo>
                    <a:pt x="6504052" y="1571624"/>
                  </a:moveTo>
                  <a:lnTo>
                    <a:pt x="6494527" y="1571624"/>
                  </a:lnTo>
                  <a:lnTo>
                    <a:pt x="6494527" y="1564927"/>
                  </a:lnTo>
                  <a:lnTo>
                    <a:pt x="6504052" y="1564927"/>
                  </a:lnTo>
                  <a:lnTo>
                    <a:pt x="6504052" y="1571624"/>
                  </a:lnTo>
                  <a:close/>
                </a:path>
                <a:path w="9865360" h="1571625">
                  <a:moveTo>
                    <a:pt x="6485002" y="1571624"/>
                  </a:moveTo>
                  <a:lnTo>
                    <a:pt x="6475477" y="1571624"/>
                  </a:lnTo>
                  <a:lnTo>
                    <a:pt x="6475477" y="1564927"/>
                  </a:lnTo>
                  <a:lnTo>
                    <a:pt x="6485002" y="1564927"/>
                  </a:lnTo>
                  <a:lnTo>
                    <a:pt x="6485002" y="1571624"/>
                  </a:lnTo>
                  <a:close/>
                </a:path>
                <a:path w="9865360" h="1571625">
                  <a:moveTo>
                    <a:pt x="6465952" y="1571624"/>
                  </a:moveTo>
                  <a:lnTo>
                    <a:pt x="6456427" y="1571624"/>
                  </a:lnTo>
                  <a:lnTo>
                    <a:pt x="6456427" y="1564927"/>
                  </a:lnTo>
                  <a:lnTo>
                    <a:pt x="6465952" y="1564927"/>
                  </a:lnTo>
                  <a:lnTo>
                    <a:pt x="6465952" y="1571624"/>
                  </a:lnTo>
                  <a:close/>
                </a:path>
                <a:path w="9865360" h="1571625">
                  <a:moveTo>
                    <a:pt x="6446902" y="1571624"/>
                  </a:moveTo>
                  <a:lnTo>
                    <a:pt x="6437377" y="1571624"/>
                  </a:lnTo>
                  <a:lnTo>
                    <a:pt x="6437377" y="1564927"/>
                  </a:lnTo>
                  <a:lnTo>
                    <a:pt x="6446902" y="1564927"/>
                  </a:lnTo>
                  <a:lnTo>
                    <a:pt x="6446902" y="1571624"/>
                  </a:lnTo>
                  <a:close/>
                </a:path>
                <a:path w="9865360" h="1571625">
                  <a:moveTo>
                    <a:pt x="6427852" y="1571624"/>
                  </a:moveTo>
                  <a:lnTo>
                    <a:pt x="6418327" y="1571624"/>
                  </a:lnTo>
                  <a:lnTo>
                    <a:pt x="6418327" y="1564927"/>
                  </a:lnTo>
                  <a:lnTo>
                    <a:pt x="6427852" y="1564927"/>
                  </a:lnTo>
                  <a:lnTo>
                    <a:pt x="6427852" y="1571624"/>
                  </a:lnTo>
                  <a:close/>
                </a:path>
                <a:path w="9865360" h="1571625">
                  <a:moveTo>
                    <a:pt x="6408802" y="1571624"/>
                  </a:moveTo>
                  <a:lnTo>
                    <a:pt x="6399277" y="1571624"/>
                  </a:lnTo>
                  <a:lnTo>
                    <a:pt x="6399277" y="1564927"/>
                  </a:lnTo>
                  <a:lnTo>
                    <a:pt x="6408802" y="1564927"/>
                  </a:lnTo>
                  <a:lnTo>
                    <a:pt x="6408802" y="1571624"/>
                  </a:lnTo>
                  <a:close/>
                </a:path>
                <a:path w="9865360" h="1571625">
                  <a:moveTo>
                    <a:pt x="6389752" y="1571624"/>
                  </a:moveTo>
                  <a:lnTo>
                    <a:pt x="6380227" y="1571624"/>
                  </a:lnTo>
                  <a:lnTo>
                    <a:pt x="6380227" y="1564927"/>
                  </a:lnTo>
                  <a:lnTo>
                    <a:pt x="6389752" y="1564927"/>
                  </a:lnTo>
                  <a:lnTo>
                    <a:pt x="6389752" y="1571624"/>
                  </a:lnTo>
                  <a:close/>
                </a:path>
                <a:path w="9865360" h="1571625">
                  <a:moveTo>
                    <a:pt x="6370702" y="1571624"/>
                  </a:moveTo>
                  <a:lnTo>
                    <a:pt x="6361177" y="1571624"/>
                  </a:lnTo>
                  <a:lnTo>
                    <a:pt x="6361177" y="1564927"/>
                  </a:lnTo>
                  <a:lnTo>
                    <a:pt x="6370702" y="1564927"/>
                  </a:lnTo>
                  <a:lnTo>
                    <a:pt x="6370702" y="1571624"/>
                  </a:lnTo>
                  <a:close/>
                </a:path>
                <a:path w="9865360" h="1571625">
                  <a:moveTo>
                    <a:pt x="6351652" y="1571624"/>
                  </a:moveTo>
                  <a:lnTo>
                    <a:pt x="6342127" y="1571624"/>
                  </a:lnTo>
                  <a:lnTo>
                    <a:pt x="6342127" y="1564927"/>
                  </a:lnTo>
                  <a:lnTo>
                    <a:pt x="6351652" y="1564927"/>
                  </a:lnTo>
                  <a:lnTo>
                    <a:pt x="6351652" y="1571624"/>
                  </a:lnTo>
                  <a:close/>
                </a:path>
                <a:path w="9865360" h="1571625">
                  <a:moveTo>
                    <a:pt x="6332602" y="1571624"/>
                  </a:moveTo>
                  <a:lnTo>
                    <a:pt x="6323077" y="1571624"/>
                  </a:lnTo>
                  <a:lnTo>
                    <a:pt x="6323077" y="1564927"/>
                  </a:lnTo>
                  <a:lnTo>
                    <a:pt x="6332602" y="1564927"/>
                  </a:lnTo>
                  <a:lnTo>
                    <a:pt x="6332602" y="1571624"/>
                  </a:lnTo>
                  <a:close/>
                </a:path>
                <a:path w="9865360" h="1571625">
                  <a:moveTo>
                    <a:pt x="6313552" y="1571624"/>
                  </a:moveTo>
                  <a:lnTo>
                    <a:pt x="6304027" y="1571624"/>
                  </a:lnTo>
                  <a:lnTo>
                    <a:pt x="6304027" y="1564927"/>
                  </a:lnTo>
                  <a:lnTo>
                    <a:pt x="6313552" y="1564927"/>
                  </a:lnTo>
                  <a:lnTo>
                    <a:pt x="6313552" y="1571624"/>
                  </a:lnTo>
                  <a:close/>
                </a:path>
                <a:path w="9865360" h="1571625">
                  <a:moveTo>
                    <a:pt x="6294502" y="1571624"/>
                  </a:moveTo>
                  <a:lnTo>
                    <a:pt x="6284977" y="1571624"/>
                  </a:lnTo>
                  <a:lnTo>
                    <a:pt x="6284977" y="1564927"/>
                  </a:lnTo>
                  <a:lnTo>
                    <a:pt x="6294502" y="1564927"/>
                  </a:lnTo>
                  <a:lnTo>
                    <a:pt x="6294502" y="1571624"/>
                  </a:lnTo>
                  <a:close/>
                </a:path>
                <a:path w="9865360" h="1571625">
                  <a:moveTo>
                    <a:pt x="6275452" y="1571624"/>
                  </a:moveTo>
                  <a:lnTo>
                    <a:pt x="6265927" y="1571624"/>
                  </a:lnTo>
                  <a:lnTo>
                    <a:pt x="6265927" y="1564927"/>
                  </a:lnTo>
                  <a:lnTo>
                    <a:pt x="6275452" y="1564927"/>
                  </a:lnTo>
                  <a:lnTo>
                    <a:pt x="6275452" y="1571624"/>
                  </a:lnTo>
                  <a:close/>
                </a:path>
                <a:path w="9865360" h="1571625">
                  <a:moveTo>
                    <a:pt x="6256402" y="1571624"/>
                  </a:moveTo>
                  <a:lnTo>
                    <a:pt x="6246877" y="1571624"/>
                  </a:lnTo>
                  <a:lnTo>
                    <a:pt x="6246877" y="1564927"/>
                  </a:lnTo>
                  <a:lnTo>
                    <a:pt x="6256402" y="1564927"/>
                  </a:lnTo>
                  <a:lnTo>
                    <a:pt x="6256402" y="1571624"/>
                  </a:lnTo>
                  <a:close/>
                </a:path>
                <a:path w="9865360" h="1571625">
                  <a:moveTo>
                    <a:pt x="6237352" y="1571624"/>
                  </a:moveTo>
                  <a:lnTo>
                    <a:pt x="6227827" y="1571624"/>
                  </a:lnTo>
                  <a:lnTo>
                    <a:pt x="6227827" y="1564927"/>
                  </a:lnTo>
                  <a:lnTo>
                    <a:pt x="6237352" y="1564927"/>
                  </a:lnTo>
                  <a:lnTo>
                    <a:pt x="6237352" y="1571624"/>
                  </a:lnTo>
                  <a:close/>
                </a:path>
                <a:path w="9865360" h="1571625">
                  <a:moveTo>
                    <a:pt x="6218302" y="1571624"/>
                  </a:moveTo>
                  <a:lnTo>
                    <a:pt x="6208777" y="1571624"/>
                  </a:lnTo>
                  <a:lnTo>
                    <a:pt x="6208777" y="1564927"/>
                  </a:lnTo>
                  <a:lnTo>
                    <a:pt x="6218302" y="1564927"/>
                  </a:lnTo>
                  <a:lnTo>
                    <a:pt x="6218302" y="1571624"/>
                  </a:lnTo>
                  <a:close/>
                </a:path>
                <a:path w="9865360" h="1571625">
                  <a:moveTo>
                    <a:pt x="6199252" y="1571624"/>
                  </a:moveTo>
                  <a:lnTo>
                    <a:pt x="6189727" y="1571624"/>
                  </a:lnTo>
                  <a:lnTo>
                    <a:pt x="6189727" y="1564927"/>
                  </a:lnTo>
                  <a:lnTo>
                    <a:pt x="6199252" y="1564927"/>
                  </a:lnTo>
                  <a:lnTo>
                    <a:pt x="6199252" y="1571624"/>
                  </a:lnTo>
                  <a:close/>
                </a:path>
                <a:path w="9865360" h="1571625">
                  <a:moveTo>
                    <a:pt x="6180202" y="1571624"/>
                  </a:moveTo>
                  <a:lnTo>
                    <a:pt x="6170677" y="1571624"/>
                  </a:lnTo>
                  <a:lnTo>
                    <a:pt x="6170677" y="1564927"/>
                  </a:lnTo>
                  <a:lnTo>
                    <a:pt x="6180202" y="1564927"/>
                  </a:lnTo>
                  <a:lnTo>
                    <a:pt x="6180202" y="1571624"/>
                  </a:lnTo>
                  <a:close/>
                </a:path>
                <a:path w="9865360" h="1571625">
                  <a:moveTo>
                    <a:pt x="6161152" y="1571624"/>
                  </a:moveTo>
                  <a:lnTo>
                    <a:pt x="6151627" y="1571624"/>
                  </a:lnTo>
                  <a:lnTo>
                    <a:pt x="6151627" y="1564927"/>
                  </a:lnTo>
                  <a:lnTo>
                    <a:pt x="6161152" y="1564927"/>
                  </a:lnTo>
                  <a:lnTo>
                    <a:pt x="6161152" y="1571624"/>
                  </a:lnTo>
                  <a:close/>
                </a:path>
                <a:path w="9865360" h="1571625">
                  <a:moveTo>
                    <a:pt x="6142102" y="1571624"/>
                  </a:moveTo>
                  <a:lnTo>
                    <a:pt x="6132577" y="1571624"/>
                  </a:lnTo>
                  <a:lnTo>
                    <a:pt x="6132577" y="1564927"/>
                  </a:lnTo>
                  <a:lnTo>
                    <a:pt x="6142102" y="1564927"/>
                  </a:lnTo>
                  <a:lnTo>
                    <a:pt x="6142102" y="1571624"/>
                  </a:lnTo>
                  <a:close/>
                </a:path>
                <a:path w="9865360" h="1571625">
                  <a:moveTo>
                    <a:pt x="6123052" y="1571624"/>
                  </a:moveTo>
                  <a:lnTo>
                    <a:pt x="6113527" y="1571624"/>
                  </a:lnTo>
                  <a:lnTo>
                    <a:pt x="6113527" y="1564927"/>
                  </a:lnTo>
                  <a:lnTo>
                    <a:pt x="6123052" y="1564927"/>
                  </a:lnTo>
                  <a:lnTo>
                    <a:pt x="6123052" y="1571624"/>
                  </a:lnTo>
                  <a:close/>
                </a:path>
                <a:path w="9865360" h="1571625">
                  <a:moveTo>
                    <a:pt x="6104002" y="1571624"/>
                  </a:moveTo>
                  <a:lnTo>
                    <a:pt x="6094477" y="1571624"/>
                  </a:lnTo>
                  <a:lnTo>
                    <a:pt x="6094477" y="1564927"/>
                  </a:lnTo>
                  <a:lnTo>
                    <a:pt x="6104002" y="1564927"/>
                  </a:lnTo>
                  <a:lnTo>
                    <a:pt x="6104002" y="1571624"/>
                  </a:lnTo>
                  <a:close/>
                </a:path>
                <a:path w="9865360" h="1571625">
                  <a:moveTo>
                    <a:pt x="6084952" y="1571624"/>
                  </a:moveTo>
                  <a:lnTo>
                    <a:pt x="6075427" y="1571624"/>
                  </a:lnTo>
                  <a:lnTo>
                    <a:pt x="6075427" y="1564927"/>
                  </a:lnTo>
                  <a:lnTo>
                    <a:pt x="6084952" y="1564927"/>
                  </a:lnTo>
                  <a:lnTo>
                    <a:pt x="6084952" y="1571624"/>
                  </a:lnTo>
                  <a:close/>
                </a:path>
                <a:path w="9865360" h="1571625">
                  <a:moveTo>
                    <a:pt x="6065902" y="1571624"/>
                  </a:moveTo>
                  <a:lnTo>
                    <a:pt x="6056377" y="1571624"/>
                  </a:lnTo>
                  <a:lnTo>
                    <a:pt x="6056377" y="1564927"/>
                  </a:lnTo>
                  <a:lnTo>
                    <a:pt x="6065902" y="1564927"/>
                  </a:lnTo>
                  <a:lnTo>
                    <a:pt x="6065902" y="1571624"/>
                  </a:lnTo>
                  <a:close/>
                </a:path>
                <a:path w="9865360" h="1571625">
                  <a:moveTo>
                    <a:pt x="6046852" y="1571624"/>
                  </a:moveTo>
                  <a:lnTo>
                    <a:pt x="6037327" y="1571624"/>
                  </a:lnTo>
                  <a:lnTo>
                    <a:pt x="6037327" y="1564927"/>
                  </a:lnTo>
                  <a:lnTo>
                    <a:pt x="6046852" y="1564927"/>
                  </a:lnTo>
                  <a:lnTo>
                    <a:pt x="6046852" y="1571624"/>
                  </a:lnTo>
                  <a:close/>
                </a:path>
                <a:path w="9865360" h="1571625">
                  <a:moveTo>
                    <a:pt x="6027802" y="1571624"/>
                  </a:moveTo>
                  <a:lnTo>
                    <a:pt x="6018277" y="1571624"/>
                  </a:lnTo>
                  <a:lnTo>
                    <a:pt x="6018277" y="1564927"/>
                  </a:lnTo>
                  <a:lnTo>
                    <a:pt x="6027802" y="1564927"/>
                  </a:lnTo>
                  <a:lnTo>
                    <a:pt x="6027802" y="1571624"/>
                  </a:lnTo>
                  <a:close/>
                </a:path>
                <a:path w="9865360" h="1571625">
                  <a:moveTo>
                    <a:pt x="6008752" y="1571624"/>
                  </a:moveTo>
                  <a:lnTo>
                    <a:pt x="5999227" y="1571624"/>
                  </a:lnTo>
                  <a:lnTo>
                    <a:pt x="5999227" y="1564927"/>
                  </a:lnTo>
                  <a:lnTo>
                    <a:pt x="6008752" y="1564927"/>
                  </a:lnTo>
                  <a:lnTo>
                    <a:pt x="6008752" y="1571624"/>
                  </a:lnTo>
                  <a:close/>
                </a:path>
                <a:path w="9865360" h="1571625">
                  <a:moveTo>
                    <a:pt x="5989702" y="1571624"/>
                  </a:moveTo>
                  <a:lnTo>
                    <a:pt x="5980177" y="1571624"/>
                  </a:lnTo>
                  <a:lnTo>
                    <a:pt x="5980177" y="1564927"/>
                  </a:lnTo>
                  <a:lnTo>
                    <a:pt x="5989702" y="1564927"/>
                  </a:lnTo>
                  <a:lnTo>
                    <a:pt x="5989702" y="1571624"/>
                  </a:lnTo>
                  <a:close/>
                </a:path>
                <a:path w="9865360" h="1571625">
                  <a:moveTo>
                    <a:pt x="5970652" y="1571624"/>
                  </a:moveTo>
                  <a:lnTo>
                    <a:pt x="5961127" y="1571624"/>
                  </a:lnTo>
                  <a:lnTo>
                    <a:pt x="5961127" y="1564927"/>
                  </a:lnTo>
                  <a:lnTo>
                    <a:pt x="5970652" y="1564927"/>
                  </a:lnTo>
                  <a:lnTo>
                    <a:pt x="5970652" y="1571624"/>
                  </a:lnTo>
                  <a:close/>
                </a:path>
                <a:path w="9865360" h="1571625">
                  <a:moveTo>
                    <a:pt x="5951602" y="1571624"/>
                  </a:moveTo>
                  <a:lnTo>
                    <a:pt x="5942077" y="1571624"/>
                  </a:lnTo>
                  <a:lnTo>
                    <a:pt x="5942077" y="1564927"/>
                  </a:lnTo>
                  <a:lnTo>
                    <a:pt x="5951602" y="1564927"/>
                  </a:lnTo>
                  <a:lnTo>
                    <a:pt x="5951602" y="1571624"/>
                  </a:lnTo>
                  <a:close/>
                </a:path>
                <a:path w="9865360" h="1571625">
                  <a:moveTo>
                    <a:pt x="5932552" y="1571624"/>
                  </a:moveTo>
                  <a:lnTo>
                    <a:pt x="5923027" y="1571624"/>
                  </a:lnTo>
                  <a:lnTo>
                    <a:pt x="5923027" y="1564927"/>
                  </a:lnTo>
                  <a:lnTo>
                    <a:pt x="5932552" y="1564927"/>
                  </a:lnTo>
                  <a:lnTo>
                    <a:pt x="5932552" y="1571624"/>
                  </a:lnTo>
                  <a:close/>
                </a:path>
                <a:path w="9865360" h="1571625">
                  <a:moveTo>
                    <a:pt x="5913502" y="1571624"/>
                  </a:moveTo>
                  <a:lnTo>
                    <a:pt x="5903977" y="1571624"/>
                  </a:lnTo>
                  <a:lnTo>
                    <a:pt x="5903977" y="1564927"/>
                  </a:lnTo>
                  <a:lnTo>
                    <a:pt x="5913502" y="1564927"/>
                  </a:lnTo>
                  <a:lnTo>
                    <a:pt x="5913502" y="1571624"/>
                  </a:lnTo>
                  <a:close/>
                </a:path>
                <a:path w="9865360" h="1571625">
                  <a:moveTo>
                    <a:pt x="5894452" y="1571624"/>
                  </a:moveTo>
                  <a:lnTo>
                    <a:pt x="5884927" y="1571624"/>
                  </a:lnTo>
                  <a:lnTo>
                    <a:pt x="5884927" y="1564927"/>
                  </a:lnTo>
                  <a:lnTo>
                    <a:pt x="5894452" y="1564927"/>
                  </a:lnTo>
                  <a:lnTo>
                    <a:pt x="5894452" y="1571624"/>
                  </a:lnTo>
                  <a:close/>
                </a:path>
                <a:path w="9865360" h="1571625">
                  <a:moveTo>
                    <a:pt x="5875402" y="1571624"/>
                  </a:moveTo>
                  <a:lnTo>
                    <a:pt x="5865877" y="1571624"/>
                  </a:lnTo>
                  <a:lnTo>
                    <a:pt x="5865877" y="1564927"/>
                  </a:lnTo>
                  <a:lnTo>
                    <a:pt x="5875402" y="1564927"/>
                  </a:lnTo>
                  <a:lnTo>
                    <a:pt x="5875402" y="1571624"/>
                  </a:lnTo>
                  <a:close/>
                </a:path>
                <a:path w="9865360" h="1571625">
                  <a:moveTo>
                    <a:pt x="5856352" y="1571624"/>
                  </a:moveTo>
                  <a:lnTo>
                    <a:pt x="5846827" y="1571624"/>
                  </a:lnTo>
                  <a:lnTo>
                    <a:pt x="5846827" y="1564927"/>
                  </a:lnTo>
                  <a:lnTo>
                    <a:pt x="5856352" y="1564927"/>
                  </a:lnTo>
                  <a:lnTo>
                    <a:pt x="5856352" y="1571624"/>
                  </a:lnTo>
                  <a:close/>
                </a:path>
                <a:path w="9865360" h="1571625">
                  <a:moveTo>
                    <a:pt x="5837302" y="1571624"/>
                  </a:moveTo>
                  <a:lnTo>
                    <a:pt x="5827777" y="1571624"/>
                  </a:lnTo>
                  <a:lnTo>
                    <a:pt x="5827777" y="1564927"/>
                  </a:lnTo>
                  <a:lnTo>
                    <a:pt x="5837302" y="1564927"/>
                  </a:lnTo>
                  <a:lnTo>
                    <a:pt x="5837302" y="1571624"/>
                  </a:lnTo>
                  <a:close/>
                </a:path>
                <a:path w="9865360" h="1571625">
                  <a:moveTo>
                    <a:pt x="5818252" y="1571624"/>
                  </a:moveTo>
                  <a:lnTo>
                    <a:pt x="5808727" y="1571624"/>
                  </a:lnTo>
                  <a:lnTo>
                    <a:pt x="5808727" y="1564927"/>
                  </a:lnTo>
                  <a:lnTo>
                    <a:pt x="5818252" y="1564927"/>
                  </a:lnTo>
                  <a:lnTo>
                    <a:pt x="5818252" y="1571624"/>
                  </a:lnTo>
                  <a:close/>
                </a:path>
                <a:path w="9865360" h="1571625">
                  <a:moveTo>
                    <a:pt x="5799202" y="1571624"/>
                  </a:moveTo>
                  <a:lnTo>
                    <a:pt x="5789677" y="1571624"/>
                  </a:lnTo>
                  <a:lnTo>
                    <a:pt x="5789677" y="1564927"/>
                  </a:lnTo>
                  <a:lnTo>
                    <a:pt x="5799202" y="1564927"/>
                  </a:lnTo>
                  <a:lnTo>
                    <a:pt x="5799202" y="1571624"/>
                  </a:lnTo>
                  <a:close/>
                </a:path>
                <a:path w="9865360" h="1571625">
                  <a:moveTo>
                    <a:pt x="5780152" y="1571624"/>
                  </a:moveTo>
                  <a:lnTo>
                    <a:pt x="5770627" y="1571624"/>
                  </a:lnTo>
                  <a:lnTo>
                    <a:pt x="5770627" y="1564927"/>
                  </a:lnTo>
                  <a:lnTo>
                    <a:pt x="5780152" y="1564927"/>
                  </a:lnTo>
                  <a:lnTo>
                    <a:pt x="5780152" y="1571624"/>
                  </a:lnTo>
                  <a:close/>
                </a:path>
                <a:path w="9865360" h="1571625">
                  <a:moveTo>
                    <a:pt x="5761102" y="1571624"/>
                  </a:moveTo>
                  <a:lnTo>
                    <a:pt x="5751577" y="1571624"/>
                  </a:lnTo>
                  <a:lnTo>
                    <a:pt x="5751577" y="1564927"/>
                  </a:lnTo>
                  <a:lnTo>
                    <a:pt x="5761102" y="1564927"/>
                  </a:lnTo>
                  <a:lnTo>
                    <a:pt x="5761102" y="1571624"/>
                  </a:lnTo>
                  <a:close/>
                </a:path>
                <a:path w="9865360" h="1571625">
                  <a:moveTo>
                    <a:pt x="5742052" y="1571624"/>
                  </a:moveTo>
                  <a:lnTo>
                    <a:pt x="5732527" y="1571624"/>
                  </a:lnTo>
                  <a:lnTo>
                    <a:pt x="5732527" y="1564927"/>
                  </a:lnTo>
                  <a:lnTo>
                    <a:pt x="5742052" y="1564927"/>
                  </a:lnTo>
                  <a:lnTo>
                    <a:pt x="5742052" y="1571624"/>
                  </a:lnTo>
                  <a:close/>
                </a:path>
                <a:path w="9865360" h="1571625">
                  <a:moveTo>
                    <a:pt x="5723002" y="1571624"/>
                  </a:moveTo>
                  <a:lnTo>
                    <a:pt x="5713477" y="1571624"/>
                  </a:lnTo>
                  <a:lnTo>
                    <a:pt x="5713477" y="1564927"/>
                  </a:lnTo>
                  <a:lnTo>
                    <a:pt x="5723002" y="1564927"/>
                  </a:lnTo>
                  <a:lnTo>
                    <a:pt x="5723002" y="1571624"/>
                  </a:lnTo>
                  <a:close/>
                </a:path>
                <a:path w="9865360" h="1571625">
                  <a:moveTo>
                    <a:pt x="5703952" y="1571624"/>
                  </a:moveTo>
                  <a:lnTo>
                    <a:pt x="5694427" y="1571624"/>
                  </a:lnTo>
                  <a:lnTo>
                    <a:pt x="5694427" y="1564927"/>
                  </a:lnTo>
                  <a:lnTo>
                    <a:pt x="5703952" y="1564927"/>
                  </a:lnTo>
                  <a:lnTo>
                    <a:pt x="5703952" y="1571624"/>
                  </a:lnTo>
                  <a:close/>
                </a:path>
                <a:path w="9865360" h="1571625">
                  <a:moveTo>
                    <a:pt x="5684902" y="1571624"/>
                  </a:moveTo>
                  <a:lnTo>
                    <a:pt x="5675377" y="1571624"/>
                  </a:lnTo>
                  <a:lnTo>
                    <a:pt x="5675377" y="1564927"/>
                  </a:lnTo>
                  <a:lnTo>
                    <a:pt x="5684902" y="1564927"/>
                  </a:lnTo>
                  <a:lnTo>
                    <a:pt x="5684902" y="1571624"/>
                  </a:lnTo>
                  <a:close/>
                </a:path>
                <a:path w="9865360" h="1571625">
                  <a:moveTo>
                    <a:pt x="5665852" y="1571624"/>
                  </a:moveTo>
                  <a:lnTo>
                    <a:pt x="5656327" y="1571624"/>
                  </a:lnTo>
                  <a:lnTo>
                    <a:pt x="5656327" y="1564927"/>
                  </a:lnTo>
                  <a:lnTo>
                    <a:pt x="5665852" y="1564927"/>
                  </a:lnTo>
                  <a:lnTo>
                    <a:pt x="5665852" y="1571624"/>
                  </a:lnTo>
                  <a:close/>
                </a:path>
                <a:path w="9865360" h="1571625">
                  <a:moveTo>
                    <a:pt x="5646802" y="1571624"/>
                  </a:moveTo>
                  <a:lnTo>
                    <a:pt x="5637277" y="1571624"/>
                  </a:lnTo>
                  <a:lnTo>
                    <a:pt x="5637277" y="1564927"/>
                  </a:lnTo>
                  <a:lnTo>
                    <a:pt x="5646802" y="1564927"/>
                  </a:lnTo>
                  <a:lnTo>
                    <a:pt x="5646802" y="1571624"/>
                  </a:lnTo>
                  <a:close/>
                </a:path>
                <a:path w="9865360" h="1571625">
                  <a:moveTo>
                    <a:pt x="5627752" y="1571624"/>
                  </a:moveTo>
                  <a:lnTo>
                    <a:pt x="5618227" y="1571624"/>
                  </a:lnTo>
                  <a:lnTo>
                    <a:pt x="5618227" y="1564927"/>
                  </a:lnTo>
                  <a:lnTo>
                    <a:pt x="5627752" y="1564927"/>
                  </a:lnTo>
                  <a:lnTo>
                    <a:pt x="5627752" y="1571624"/>
                  </a:lnTo>
                  <a:close/>
                </a:path>
                <a:path w="9865360" h="1571625">
                  <a:moveTo>
                    <a:pt x="5608702" y="1571624"/>
                  </a:moveTo>
                  <a:lnTo>
                    <a:pt x="5599177" y="1571624"/>
                  </a:lnTo>
                  <a:lnTo>
                    <a:pt x="5599177" y="1564927"/>
                  </a:lnTo>
                  <a:lnTo>
                    <a:pt x="5608702" y="1564927"/>
                  </a:lnTo>
                  <a:lnTo>
                    <a:pt x="5608702" y="1571624"/>
                  </a:lnTo>
                  <a:close/>
                </a:path>
                <a:path w="9865360" h="1571625">
                  <a:moveTo>
                    <a:pt x="5589652" y="1571624"/>
                  </a:moveTo>
                  <a:lnTo>
                    <a:pt x="5580127" y="1571624"/>
                  </a:lnTo>
                  <a:lnTo>
                    <a:pt x="5580127" y="1564927"/>
                  </a:lnTo>
                  <a:lnTo>
                    <a:pt x="5589652" y="1564927"/>
                  </a:lnTo>
                  <a:lnTo>
                    <a:pt x="5589652" y="1571624"/>
                  </a:lnTo>
                  <a:close/>
                </a:path>
                <a:path w="9865360" h="1571625">
                  <a:moveTo>
                    <a:pt x="5570602" y="1571624"/>
                  </a:moveTo>
                  <a:lnTo>
                    <a:pt x="5561077" y="1571624"/>
                  </a:lnTo>
                  <a:lnTo>
                    <a:pt x="5561077" y="1564927"/>
                  </a:lnTo>
                  <a:lnTo>
                    <a:pt x="5570602" y="1564927"/>
                  </a:lnTo>
                  <a:lnTo>
                    <a:pt x="5570602" y="1571624"/>
                  </a:lnTo>
                  <a:close/>
                </a:path>
                <a:path w="9865360" h="1571625">
                  <a:moveTo>
                    <a:pt x="5551552" y="1571624"/>
                  </a:moveTo>
                  <a:lnTo>
                    <a:pt x="5542027" y="1571624"/>
                  </a:lnTo>
                  <a:lnTo>
                    <a:pt x="5542027" y="1564927"/>
                  </a:lnTo>
                  <a:lnTo>
                    <a:pt x="5551552" y="1564927"/>
                  </a:lnTo>
                  <a:lnTo>
                    <a:pt x="5551552" y="1571624"/>
                  </a:lnTo>
                  <a:close/>
                </a:path>
                <a:path w="9865360" h="1571625">
                  <a:moveTo>
                    <a:pt x="5532502" y="1571624"/>
                  </a:moveTo>
                  <a:lnTo>
                    <a:pt x="5522977" y="1571624"/>
                  </a:lnTo>
                  <a:lnTo>
                    <a:pt x="5522977" y="1564927"/>
                  </a:lnTo>
                  <a:lnTo>
                    <a:pt x="5532502" y="1564927"/>
                  </a:lnTo>
                  <a:lnTo>
                    <a:pt x="5532502" y="1571624"/>
                  </a:lnTo>
                  <a:close/>
                </a:path>
                <a:path w="9865360" h="1571625">
                  <a:moveTo>
                    <a:pt x="5513452" y="1571624"/>
                  </a:moveTo>
                  <a:lnTo>
                    <a:pt x="5503927" y="1571624"/>
                  </a:lnTo>
                  <a:lnTo>
                    <a:pt x="5503927" y="1564927"/>
                  </a:lnTo>
                  <a:lnTo>
                    <a:pt x="5513452" y="1564927"/>
                  </a:lnTo>
                  <a:lnTo>
                    <a:pt x="5513452" y="1571624"/>
                  </a:lnTo>
                  <a:close/>
                </a:path>
                <a:path w="9865360" h="1571625">
                  <a:moveTo>
                    <a:pt x="5494402" y="1571624"/>
                  </a:moveTo>
                  <a:lnTo>
                    <a:pt x="5484877" y="1571624"/>
                  </a:lnTo>
                  <a:lnTo>
                    <a:pt x="5484877" y="1564927"/>
                  </a:lnTo>
                  <a:lnTo>
                    <a:pt x="5494402" y="1564927"/>
                  </a:lnTo>
                  <a:lnTo>
                    <a:pt x="5494402" y="1571624"/>
                  </a:lnTo>
                  <a:close/>
                </a:path>
                <a:path w="9865360" h="1571625">
                  <a:moveTo>
                    <a:pt x="5475352" y="1571624"/>
                  </a:moveTo>
                  <a:lnTo>
                    <a:pt x="5465827" y="1571624"/>
                  </a:lnTo>
                  <a:lnTo>
                    <a:pt x="5465827" y="1564927"/>
                  </a:lnTo>
                  <a:lnTo>
                    <a:pt x="5475352" y="1564927"/>
                  </a:lnTo>
                  <a:lnTo>
                    <a:pt x="5475352" y="1571624"/>
                  </a:lnTo>
                  <a:close/>
                </a:path>
                <a:path w="9865360" h="1571625">
                  <a:moveTo>
                    <a:pt x="5456302" y="1571624"/>
                  </a:moveTo>
                  <a:lnTo>
                    <a:pt x="5446777" y="1571624"/>
                  </a:lnTo>
                  <a:lnTo>
                    <a:pt x="5446777" y="1564927"/>
                  </a:lnTo>
                  <a:lnTo>
                    <a:pt x="5456302" y="1564927"/>
                  </a:lnTo>
                  <a:lnTo>
                    <a:pt x="5456302" y="1571624"/>
                  </a:lnTo>
                  <a:close/>
                </a:path>
                <a:path w="9865360" h="1571625">
                  <a:moveTo>
                    <a:pt x="5437252" y="1571624"/>
                  </a:moveTo>
                  <a:lnTo>
                    <a:pt x="5427727" y="1571624"/>
                  </a:lnTo>
                  <a:lnTo>
                    <a:pt x="5427727" y="1564927"/>
                  </a:lnTo>
                  <a:lnTo>
                    <a:pt x="5437252" y="1564927"/>
                  </a:lnTo>
                  <a:lnTo>
                    <a:pt x="5437252" y="1571624"/>
                  </a:lnTo>
                  <a:close/>
                </a:path>
                <a:path w="9865360" h="1571625">
                  <a:moveTo>
                    <a:pt x="5418202" y="1571624"/>
                  </a:moveTo>
                  <a:lnTo>
                    <a:pt x="5408677" y="1571624"/>
                  </a:lnTo>
                  <a:lnTo>
                    <a:pt x="5408677" y="1564927"/>
                  </a:lnTo>
                  <a:lnTo>
                    <a:pt x="5418202" y="1564927"/>
                  </a:lnTo>
                  <a:lnTo>
                    <a:pt x="5418202" y="1571624"/>
                  </a:lnTo>
                  <a:close/>
                </a:path>
                <a:path w="9865360" h="1571625">
                  <a:moveTo>
                    <a:pt x="5399152" y="1571624"/>
                  </a:moveTo>
                  <a:lnTo>
                    <a:pt x="5389627" y="1571624"/>
                  </a:lnTo>
                  <a:lnTo>
                    <a:pt x="5389627" y="1564927"/>
                  </a:lnTo>
                  <a:lnTo>
                    <a:pt x="5399152" y="1564927"/>
                  </a:lnTo>
                  <a:lnTo>
                    <a:pt x="5399152" y="1571624"/>
                  </a:lnTo>
                  <a:close/>
                </a:path>
                <a:path w="9865360" h="1571625">
                  <a:moveTo>
                    <a:pt x="5380102" y="1571624"/>
                  </a:moveTo>
                  <a:lnTo>
                    <a:pt x="5370577" y="1571624"/>
                  </a:lnTo>
                  <a:lnTo>
                    <a:pt x="5370577" y="1564927"/>
                  </a:lnTo>
                  <a:lnTo>
                    <a:pt x="5380102" y="1564927"/>
                  </a:lnTo>
                  <a:lnTo>
                    <a:pt x="5380102" y="1571624"/>
                  </a:lnTo>
                  <a:close/>
                </a:path>
                <a:path w="9865360" h="1571625">
                  <a:moveTo>
                    <a:pt x="5361052" y="1571624"/>
                  </a:moveTo>
                  <a:lnTo>
                    <a:pt x="5351527" y="1571624"/>
                  </a:lnTo>
                  <a:lnTo>
                    <a:pt x="5351527" y="1564927"/>
                  </a:lnTo>
                  <a:lnTo>
                    <a:pt x="5361052" y="1564927"/>
                  </a:lnTo>
                  <a:lnTo>
                    <a:pt x="5361052" y="1571624"/>
                  </a:lnTo>
                  <a:close/>
                </a:path>
                <a:path w="9865360" h="1571625">
                  <a:moveTo>
                    <a:pt x="5342002" y="1571624"/>
                  </a:moveTo>
                  <a:lnTo>
                    <a:pt x="5332477" y="1571624"/>
                  </a:lnTo>
                  <a:lnTo>
                    <a:pt x="5332477" y="1564927"/>
                  </a:lnTo>
                  <a:lnTo>
                    <a:pt x="5342002" y="1564927"/>
                  </a:lnTo>
                  <a:lnTo>
                    <a:pt x="5342002" y="1571624"/>
                  </a:lnTo>
                  <a:close/>
                </a:path>
                <a:path w="9865360" h="1571625">
                  <a:moveTo>
                    <a:pt x="5322952" y="1571624"/>
                  </a:moveTo>
                  <a:lnTo>
                    <a:pt x="5313427" y="1571624"/>
                  </a:lnTo>
                  <a:lnTo>
                    <a:pt x="5313427" y="1564927"/>
                  </a:lnTo>
                  <a:lnTo>
                    <a:pt x="5322952" y="1564927"/>
                  </a:lnTo>
                  <a:lnTo>
                    <a:pt x="5322952" y="1571624"/>
                  </a:lnTo>
                  <a:close/>
                </a:path>
                <a:path w="9865360" h="1571625">
                  <a:moveTo>
                    <a:pt x="5303902" y="1571624"/>
                  </a:moveTo>
                  <a:lnTo>
                    <a:pt x="5294377" y="1571624"/>
                  </a:lnTo>
                  <a:lnTo>
                    <a:pt x="5294377" y="1564927"/>
                  </a:lnTo>
                  <a:lnTo>
                    <a:pt x="5303902" y="1564927"/>
                  </a:lnTo>
                  <a:lnTo>
                    <a:pt x="5303902" y="1571624"/>
                  </a:lnTo>
                  <a:close/>
                </a:path>
                <a:path w="9865360" h="1571625">
                  <a:moveTo>
                    <a:pt x="5284852" y="1571624"/>
                  </a:moveTo>
                  <a:lnTo>
                    <a:pt x="5275327" y="1571624"/>
                  </a:lnTo>
                  <a:lnTo>
                    <a:pt x="5275327" y="1564927"/>
                  </a:lnTo>
                  <a:lnTo>
                    <a:pt x="5284852" y="1564927"/>
                  </a:lnTo>
                  <a:lnTo>
                    <a:pt x="5284852" y="1571624"/>
                  </a:lnTo>
                  <a:close/>
                </a:path>
                <a:path w="9865360" h="1571625">
                  <a:moveTo>
                    <a:pt x="5265802" y="1571624"/>
                  </a:moveTo>
                  <a:lnTo>
                    <a:pt x="5256277" y="1571624"/>
                  </a:lnTo>
                  <a:lnTo>
                    <a:pt x="5256277" y="1564927"/>
                  </a:lnTo>
                  <a:lnTo>
                    <a:pt x="5265802" y="1564927"/>
                  </a:lnTo>
                  <a:lnTo>
                    <a:pt x="5265802" y="1571624"/>
                  </a:lnTo>
                  <a:close/>
                </a:path>
                <a:path w="9865360" h="1571625">
                  <a:moveTo>
                    <a:pt x="5246752" y="1571624"/>
                  </a:moveTo>
                  <a:lnTo>
                    <a:pt x="5237227" y="1571624"/>
                  </a:lnTo>
                  <a:lnTo>
                    <a:pt x="5237227" y="1564927"/>
                  </a:lnTo>
                  <a:lnTo>
                    <a:pt x="5246752" y="1564927"/>
                  </a:lnTo>
                  <a:lnTo>
                    <a:pt x="5246752" y="1571624"/>
                  </a:lnTo>
                  <a:close/>
                </a:path>
                <a:path w="9865360" h="1571625">
                  <a:moveTo>
                    <a:pt x="5227702" y="1571624"/>
                  </a:moveTo>
                  <a:lnTo>
                    <a:pt x="5218177" y="1571624"/>
                  </a:lnTo>
                  <a:lnTo>
                    <a:pt x="5218177" y="1564927"/>
                  </a:lnTo>
                  <a:lnTo>
                    <a:pt x="5227702" y="1564927"/>
                  </a:lnTo>
                  <a:lnTo>
                    <a:pt x="5227702" y="1571624"/>
                  </a:lnTo>
                  <a:close/>
                </a:path>
                <a:path w="9865360" h="1571625">
                  <a:moveTo>
                    <a:pt x="5208652" y="1571624"/>
                  </a:moveTo>
                  <a:lnTo>
                    <a:pt x="5199127" y="1571624"/>
                  </a:lnTo>
                  <a:lnTo>
                    <a:pt x="5199127" y="1564927"/>
                  </a:lnTo>
                  <a:lnTo>
                    <a:pt x="5208652" y="1564927"/>
                  </a:lnTo>
                  <a:lnTo>
                    <a:pt x="5208652" y="1571624"/>
                  </a:lnTo>
                  <a:close/>
                </a:path>
                <a:path w="9865360" h="1571625">
                  <a:moveTo>
                    <a:pt x="5189602" y="1571624"/>
                  </a:moveTo>
                  <a:lnTo>
                    <a:pt x="5180077" y="1571624"/>
                  </a:lnTo>
                  <a:lnTo>
                    <a:pt x="5180077" y="1564927"/>
                  </a:lnTo>
                  <a:lnTo>
                    <a:pt x="5189602" y="1564927"/>
                  </a:lnTo>
                  <a:lnTo>
                    <a:pt x="5189602" y="1571624"/>
                  </a:lnTo>
                  <a:close/>
                </a:path>
                <a:path w="9865360" h="1571625">
                  <a:moveTo>
                    <a:pt x="5170552" y="1571624"/>
                  </a:moveTo>
                  <a:lnTo>
                    <a:pt x="5161027" y="1571624"/>
                  </a:lnTo>
                  <a:lnTo>
                    <a:pt x="5161027" y="1564927"/>
                  </a:lnTo>
                  <a:lnTo>
                    <a:pt x="5170552" y="1564927"/>
                  </a:lnTo>
                  <a:lnTo>
                    <a:pt x="5170552" y="1571624"/>
                  </a:lnTo>
                  <a:close/>
                </a:path>
                <a:path w="9865360" h="1571625">
                  <a:moveTo>
                    <a:pt x="5151502" y="1571624"/>
                  </a:moveTo>
                  <a:lnTo>
                    <a:pt x="5141977" y="1571624"/>
                  </a:lnTo>
                  <a:lnTo>
                    <a:pt x="5141977" y="1564927"/>
                  </a:lnTo>
                  <a:lnTo>
                    <a:pt x="5151502" y="1564927"/>
                  </a:lnTo>
                  <a:lnTo>
                    <a:pt x="5151502" y="1571624"/>
                  </a:lnTo>
                  <a:close/>
                </a:path>
                <a:path w="9865360" h="1571625">
                  <a:moveTo>
                    <a:pt x="5132452" y="1571624"/>
                  </a:moveTo>
                  <a:lnTo>
                    <a:pt x="5122927" y="1571624"/>
                  </a:lnTo>
                  <a:lnTo>
                    <a:pt x="5122927" y="1564927"/>
                  </a:lnTo>
                  <a:lnTo>
                    <a:pt x="5132452" y="1564927"/>
                  </a:lnTo>
                  <a:lnTo>
                    <a:pt x="5132452" y="1571624"/>
                  </a:lnTo>
                  <a:close/>
                </a:path>
                <a:path w="9865360" h="1571625">
                  <a:moveTo>
                    <a:pt x="5113402" y="1571624"/>
                  </a:moveTo>
                  <a:lnTo>
                    <a:pt x="5103877" y="1571624"/>
                  </a:lnTo>
                  <a:lnTo>
                    <a:pt x="5103877" y="1564927"/>
                  </a:lnTo>
                  <a:lnTo>
                    <a:pt x="5113402" y="1564927"/>
                  </a:lnTo>
                  <a:lnTo>
                    <a:pt x="5113402" y="1571624"/>
                  </a:lnTo>
                  <a:close/>
                </a:path>
                <a:path w="9865360" h="1571625">
                  <a:moveTo>
                    <a:pt x="5094352" y="1571624"/>
                  </a:moveTo>
                  <a:lnTo>
                    <a:pt x="5084827" y="1571624"/>
                  </a:lnTo>
                  <a:lnTo>
                    <a:pt x="5084827" y="1564927"/>
                  </a:lnTo>
                  <a:lnTo>
                    <a:pt x="5094352" y="1564927"/>
                  </a:lnTo>
                  <a:lnTo>
                    <a:pt x="5094352" y="1571624"/>
                  </a:lnTo>
                  <a:close/>
                </a:path>
                <a:path w="9865360" h="1571625">
                  <a:moveTo>
                    <a:pt x="5075302" y="1571624"/>
                  </a:moveTo>
                  <a:lnTo>
                    <a:pt x="5065777" y="1571624"/>
                  </a:lnTo>
                  <a:lnTo>
                    <a:pt x="5065777" y="1564927"/>
                  </a:lnTo>
                  <a:lnTo>
                    <a:pt x="5075302" y="1564927"/>
                  </a:lnTo>
                  <a:lnTo>
                    <a:pt x="5075302" y="1571624"/>
                  </a:lnTo>
                  <a:close/>
                </a:path>
                <a:path w="9865360" h="1571625">
                  <a:moveTo>
                    <a:pt x="5056252" y="1571624"/>
                  </a:moveTo>
                  <a:lnTo>
                    <a:pt x="5046727" y="1571624"/>
                  </a:lnTo>
                  <a:lnTo>
                    <a:pt x="5046727" y="1564927"/>
                  </a:lnTo>
                  <a:lnTo>
                    <a:pt x="5056252" y="1564927"/>
                  </a:lnTo>
                  <a:lnTo>
                    <a:pt x="5056252" y="1571624"/>
                  </a:lnTo>
                  <a:close/>
                </a:path>
                <a:path w="9865360" h="1571625">
                  <a:moveTo>
                    <a:pt x="5037202" y="1571624"/>
                  </a:moveTo>
                  <a:lnTo>
                    <a:pt x="5027677" y="1571624"/>
                  </a:lnTo>
                  <a:lnTo>
                    <a:pt x="5027677" y="1564927"/>
                  </a:lnTo>
                  <a:lnTo>
                    <a:pt x="5037202" y="1564927"/>
                  </a:lnTo>
                  <a:lnTo>
                    <a:pt x="5037202" y="1571624"/>
                  </a:lnTo>
                  <a:close/>
                </a:path>
                <a:path w="9865360" h="1571625">
                  <a:moveTo>
                    <a:pt x="5018152" y="1571624"/>
                  </a:moveTo>
                  <a:lnTo>
                    <a:pt x="5008627" y="1571624"/>
                  </a:lnTo>
                  <a:lnTo>
                    <a:pt x="5008627" y="1564927"/>
                  </a:lnTo>
                  <a:lnTo>
                    <a:pt x="5018152" y="1564927"/>
                  </a:lnTo>
                  <a:lnTo>
                    <a:pt x="5018152" y="1571624"/>
                  </a:lnTo>
                  <a:close/>
                </a:path>
                <a:path w="9865360" h="1571625">
                  <a:moveTo>
                    <a:pt x="4999102" y="1571624"/>
                  </a:moveTo>
                  <a:lnTo>
                    <a:pt x="4989577" y="1571624"/>
                  </a:lnTo>
                  <a:lnTo>
                    <a:pt x="4989577" y="1564927"/>
                  </a:lnTo>
                  <a:lnTo>
                    <a:pt x="4999102" y="1564927"/>
                  </a:lnTo>
                  <a:lnTo>
                    <a:pt x="4999102" y="1571624"/>
                  </a:lnTo>
                  <a:close/>
                </a:path>
                <a:path w="9865360" h="1571625">
                  <a:moveTo>
                    <a:pt x="4980052" y="1571624"/>
                  </a:moveTo>
                  <a:lnTo>
                    <a:pt x="4970527" y="1571624"/>
                  </a:lnTo>
                  <a:lnTo>
                    <a:pt x="4970527" y="1564927"/>
                  </a:lnTo>
                  <a:lnTo>
                    <a:pt x="4980052" y="1564927"/>
                  </a:lnTo>
                  <a:lnTo>
                    <a:pt x="4980052" y="1571624"/>
                  </a:lnTo>
                  <a:close/>
                </a:path>
                <a:path w="9865360" h="1571625">
                  <a:moveTo>
                    <a:pt x="4961002" y="1571624"/>
                  </a:moveTo>
                  <a:lnTo>
                    <a:pt x="4951477" y="1571624"/>
                  </a:lnTo>
                  <a:lnTo>
                    <a:pt x="4951477" y="1564927"/>
                  </a:lnTo>
                  <a:lnTo>
                    <a:pt x="4961002" y="1564927"/>
                  </a:lnTo>
                  <a:lnTo>
                    <a:pt x="4961002" y="1571624"/>
                  </a:lnTo>
                  <a:close/>
                </a:path>
                <a:path w="9865360" h="1571625">
                  <a:moveTo>
                    <a:pt x="4941952" y="1571624"/>
                  </a:moveTo>
                  <a:lnTo>
                    <a:pt x="4932427" y="1571624"/>
                  </a:lnTo>
                  <a:lnTo>
                    <a:pt x="4932427" y="1564927"/>
                  </a:lnTo>
                  <a:lnTo>
                    <a:pt x="4941952" y="1564927"/>
                  </a:lnTo>
                  <a:lnTo>
                    <a:pt x="4941952" y="1571624"/>
                  </a:lnTo>
                  <a:close/>
                </a:path>
                <a:path w="9865360" h="1571625">
                  <a:moveTo>
                    <a:pt x="4922902" y="1571624"/>
                  </a:moveTo>
                  <a:lnTo>
                    <a:pt x="4913377" y="1571624"/>
                  </a:lnTo>
                  <a:lnTo>
                    <a:pt x="4913377" y="1564927"/>
                  </a:lnTo>
                  <a:lnTo>
                    <a:pt x="4922902" y="1564927"/>
                  </a:lnTo>
                  <a:lnTo>
                    <a:pt x="4922902" y="1571624"/>
                  </a:lnTo>
                  <a:close/>
                </a:path>
                <a:path w="9865360" h="1571625">
                  <a:moveTo>
                    <a:pt x="4903852" y="1571624"/>
                  </a:moveTo>
                  <a:lnTo>
                    <a:pt x="4894327" y="1571624"/>
                  </a:lnTo>
                  <a:lnTo>
                    <a:pt x="4894327" y="1564927"/>
                  </a:lnTo>
                  <a:lnTo>
                    <a:pt x="4903852" y="1564927"/>
                  </a:lnTo>
                  <a:lnTo>
                    <a:pt x="4903852" y="1571624"/>
                  </a:lnTo>
                  <a:close/>
                </a:path>
                <a:path w="9865360" h="1571625">
                  <a:moveTo>
                    <a:pt x="4884802" y="1571624"/>
                  </a:moveTo>
                  <a:lnTo>
                    <a:pt x="4875277" y="1571624"/>
                  </a:lnTo>
                  <a:lnTo>
                    <a:pt x="4875277" y="1564927"/>
                  </a:lnTo>
                  <a:lnTo>
                    <a:pt x="4884802" y="1564927"/>
                  </a:lnTo>
                  <a:lnTo>
                    <a:pt x="4884802" y="1571624"/>
                  </a:lnTo>
                  <a:close/>
                </a:path>
                <a:path w="9865360" h="1571625">
                  <a:moveTo>
                    <a:pt x="4865752" y="1571624"/>
                  </a:moveTo>
                  <a:lnTo>
                    <a:pt x="4856227" y="1571624"/>
                  </a:lnTo>
                  <a:lnTo>
                    <a:pt x="4856227" y="1564927"/>
                  </a:lnTo>
                  <a:lnTo>
                    <a:pt x="4865752" y="1564927"/>
                  </a:lnTo>
                  <a:lnTo>
                    <a:pt x="4865752" y="1571624"/>
                  </a:lnTo>
                  <a:close/>
                </a:path>
                <a:path w="9865360" h="1571625">
                  <a:moveTo>
                    <a:pt x="4846702" y="1571624"/>
                  </a:moveTo>
                  <a:lnTo>
                    <a:pt x="4837177" y="1571624"/>
                  </a:lnTo>
                  <a:lnTo>
                    <a:pt x="4837177" y="1564927"/>
                  </a:lnTo>
                  <a:lnTo>
                    <a:pt x="4846702" y="1564927"/>
                  </a:lnTo>
                  <a:lnTo>
                    <a:pt x="4846702" y="1571624"/>
                  </a:lnTo>
                  <a:close/>
                </a:path>
                <a:path w="9865360" h="1571625">
                  <a:moveTo>
                    <a:pt x="4827652" y="1571624"/>
                  </a:moveTo>
                  <a:lnTo>
                    <a:pt x="4818127" y="1571624"/>
                  </a:lnTo>
                  <a:lnTo>
                    <a:pt x="4818127" y="1564927"/>
                  </a:lnTo>
                  <a:lnTo>
                    <a:pt x="4827652" y="1564927"/>
                  </a:lnTo>
                  <a:lnTo>
                    <a:pt x="4827652" y="1571624"/>
                  </a:lnTo>
                  <a:close/>
                </a:path>
                <a:path w="9865360" h="1571625">
                  <a:moveTo>
                    <a:pt x="4808602" y="1571624"/>
                  </a:moveTo>
                  <a:lnTo>
                    <a:pt x="4799077" y="1571624"/>
                  </a:lnTo>
                  <a:lnTo>
                    <a:pt x="4799077" y="1564927"/>
                  </a:lnTo>
                  <a:lnTo>
                    <a:pt x="4808602" y="1564927"/>
                  </a:lnTo>
                  <a:lnTo>
                    <a:pt x="4808602" y="1571624"/>
                  </a:lnTo>
                  <a:close/>
                </a:path>
                <a:path w="9865360" h="1571625">
                  <a:moveTo>
                    <a:pt x="4789552" y="1571624"/>
                  </a:moveTo>
                  <a:lnTo>
                    <a:pt x="4780028" y="1571624"/>
                  </a:lnTo>
                  <a:lnTo>
                    <a:pt x="4780028" y="1564927"/>
                  </a:lnTo>
                  <a:lnTo>
                    <a:pt x="4789552" y="1564927"/>
                  </a:lnTo>
                  <a:lnTo>
                    <a:pt x="4789552" y="1571624"/>
                  </a:lnTo>
                  <a:close/>
                </a:path>
                <a:path w="9865360" h="1571625">
                  <a:moveTo>
                    <a:pt x="4770502" y="1571624"/>
                  </a:moveTo>
                  <a:lnTo>
                    <a:pt x="4760977" y="1571624"/>
                  </a:lnTo>
                  <a:lnTo>
                    <a:pt x="4760977" y="1564927"/>
                  </a:lnTo>
                  <a:lnTo>
                    <a:pt x="4770502" y="1564927"/>
                  </a:lnTo>
                  <a:lnTo>
                    <a:pt x="4770502" y="1571624"/>
                  </a:lnTo>
                  <a:close/>
                </a:path>
                <a:path w="9865360" h="1571625">
                  <a:moveTo>
                    <a:pt x="4751452" y="1571624"/>
                  </a:moveTo>
                  <a:lnTo>
                    <a:pt x="4741927" y="1571624"/>
                  </a:lnTo>
                  <a:lnTo>
                    <a:pt x="4741927" y="1564927"/>
                  </a:lnTo>
                  <a:lnTo>
                    <a:pt x="4751452" y="1564927"/>
                  </a:lnTo>
                  <a:lnTo>
                    <a:pt x="4751452" y="1571624"/>
                  </a:lnTo>
                  <a:close/>
                </a:path>
                <a:path w="9865360" h="1571625">
                  <a:moveTo>
                    <a:pt x="4732403" y="1571624"/>
                  </a:moveTo>
                  <a:lnTo>
                    <a:pt x="4722877" y="1571624"/>
                  </a:lnTo>
                  <a:lnTo>
                    <a:pt x="4722877" y="1564927"/>
                  </a:lnTo>
                  <a:lnTo>
                    <a:pt x="4732403" y="1564927"/>
                  </a:lnTo>
                  <a:lnTo>
                    <a:pt x="4732403" y="1571624"/>
                  </a:lnTo>
                  <a:close/>
                </a:path>
                <a:path w="9865360" h="1571625">
                  <a:moveTo>
                    <a:pt x="4713352" y="1571624"/>
                  </a:moveTo>
                  <a:lnTo>
                    <a:pt x="4703828" y="1571624"/>
                  </a:lnTo>
                  <a:lnTo>
                    <a:pt x="4703828" y="1564927"/>
                  </a:lnTo>
                  <a:lnTo>
                    <a:pt x="4713352" y="1564927"/>
                  </a:lnTo>
                  <a:lnTo>
                    <a:pt x="4713352" y="1571624"/>
                  </a:lnTo>
                  <a:close/>
                </a:path>
                <a:path w="9865360" h="1571625">
                  <a:moveTo>
                    <a:pt x="4694303" y="1571624"/>
                  </a:moveTo>
                  <a:lnTo>
                    <a:pt x="4684777" y="1571624"/>
                  </a:lnTo>
                  <a:lnTo>
                    <a:pt x="4684777" y="1564927"/>
                  </a:lnTo>
                  <a:lnTo>
                    <a:pt x="4694303" y="1564927"/>
                  </a:lnTo>
                  <a:lnTo>
                    <a:pt x="4694303" y="1571624"/>
                  </a:lnTo>
                  <a:close/>
                </a:path>
                <a:path w="9865360" h="1571625">
                  <a:moveTo>
                    <a:pt x="4675253" y="1571624"/>
                  </a:moveTo>
                  <a:lnTo>
                    <a:pt x="4665727" y="1571624"/>
                  </a:lnTo>
                  <a:lnTo>
                    <a:pt x="4665727" y="1564927"/>
                  </a:lnTo>
                  <a:lnTo>
                    <a:pt x="4675253" y="1564927"/>
                  </a:lnTo>
                  <a:lnTo>
                    <a:pt x="4675253" y="1571624"/>
                  </a:lnTo>
                  <a:close/>
                </a:path>
                <a:path w="9865360" h="1571625">
                  <a:moveTo>
                    <a:pt x="4656202" y="1571624"/>
                  </a:moveTo>
                  <a:lnTo>
                    <a:pt x="4646678" y="1571624"/>
                  </a:lnTo>
                  <a:lnTo>
                    <a:pt x="4646678" y="1564927"/>
                  </a:lnTo>
                  <a:lnTo>
                    <a:pt x="4656202" y="1564927"/>
                  </a:lnTo>
                  <a:lnTo>
                    <a:pt x="4656202" y="1571624"/>
                  </a:lnTo>
                  <a:close/>
                </a:path>
                <a:path w="9865360" h="1571625">
                  <a:moveTo>
                    <a:pt x="4637152" y="1571624"/>
                  </a:moveTo>
                  <a:lnTo>
                    <a:pt x="4627628" y="1571624"/>
                  </a:lnTo>
                  <a:lnTo>
                    <a:pt x="4627628" y="1564927"/>
                  </a:lnTo>
                  <a:lnTo>
                    <a:pt x="4637152" y="1564927"/>
                  </a:lnTo>
                  <a:lnTo>
                    <a:pt x="4637152" y="1571624"/>
                  </a:lnTo>
                  <a:close/>
                </a:path>
                <a:path w="9865360" h="1571625">
                  <a:moveTo>
                    <a:pt x="4618103" y="1571624"/>
                  </a:moveTo>
                  <a:lnTo>
                    <a:pt x="4608577" y="1571624"/>
                  </a:lnTo>
                  <a:lnTo>
                    <a:pt x="4608577" y="1564927"/>
                  </a:lnTo>
                  <a:lnTo>
                    <a:pt x="4618103" y="1564927"/>
                  </a:lnTo>
                  <a:lnTo>
                    <a:pt x="4618103" y="1571624"/>
                  </a:lnTo>
                  <a:close/>
                </a:path>
                <a:path w="9865360" h="1571625">
                  <a:moveTo>
                    <a:pt x="4599053" y="1571624"/>
                  </a:moveTo>
                  <a:lnTo>
                    <a:pt x="4589527" y="1571624"/>
                  </a:lnTo>
                  <a:lnTo>
                    <a:pt x="4589527" y="1564927"/>
                  </a:lnTo>
                  <a:lnTo>
                    <a:pt x="4599053" y="1564927"/>
                  </a:lnTo>
                  <a:lnTo>
                    <a:pt x="4599053" y="1571624"/>
                  </a:lnTo>
                  <a:close/>
                </a:path>
                <a:path w="9865360" h="1571625">
                  <a:moveTo>
                    <a:pt x="4580002" y="1571624"/>
                  </a:moveTo>
                  <a:lnTo>
                    <a:pt x="4570478" y="1571624"/>
                  </a:lnTo>
                  <a:lnTo>
                    <a:pt x="4570478" y="1564927"/>
                  </a:lnTo>
                  <a:lnTo>
                    <a:pt x="4580002" y="1564927"/>
                  </a:lnTo>
                  <a:lnTo>
                    <a:pt x="4580002" y="1571624"/>
                  </a:lnTo>
                  <a:close/>
                </a:path>
                <a:path w="9865360" h="1571625">
                  <a:moveTo>
                    <a:pt x="4560952" y="1571624"/>
                  </a:moveTo>
                  <a:lnTo>
                    <a:pt x="4551428" y="1571624"/>
                  </a:lnTo>
                  <a:lnTo>
                    <a:pt x="4551428" y="1564927"/>
                  </a:lnTo>
                  <a:lnTo>
                    <a:pt x="4560952" y="1564927"/>
                  </a:lnTo>
                  <a:lnTo>
                    <a:pt x="4560952" y="1571624"/>
                  </a:lnTo>
                  <a:close/>
                </a:path>
                <a:path w="9865360" h="1571625">
                  <a:moveTo>
                    <a:pt x="4541903" y="1571624"/>
                  </a:moveTo>
                  <a:lnTo>
                    <a:pt x="4532377" y="1571624"/>
                  </a:lnTo>
                  <a:lnTo>
                    <a:pt x="4532377" y="1564927"/>
                  </a:lnTo>
                  <a:lnTo>
                    <a:pt x="4541903" y="1564927"/>
                  </a:lnTo>
                  <a:lnTo>
                    <a:pt x="4541903" y="1571624"/>
                  </a:lnTo>
                  <a:close/>
                </a:path>
                <a:path w="9865360" h="1571625">
                  <a:moveTo>
                    <a:pt x="4522853" y="1571624"/>
                  </a:moveTo>
                  <a:lnTo>
                    <a:pt x="4513328" y="1571624"/>
                  </a:lnTo>
                  <a:lnTo>
                    <a:pt x="4513328" y="1564927"/>
                  </a:lnTo>
                  <a:lnTo>
                    <a:pt x="4522853" y="1564927"/>
                  </a:lnTo>
                  <a:lnTo>
                    <a:pt x="4522853" y="1571624"/>
                  </a:lnTo>
                  <a:close/>
                </a:path>
                <a:path w="9865360" h="1571625">
                  <a:moveTo>
                    <a:pt x="4503802" y="1571624"/>
                  </a:moveTo>
                  <a:lnTo>
                    <a:pt x="4494278" y="1571624"/>
                  </a:lnTo>
                  <a:lnTo>
                    <a:pt x="4494278" y="1564927"/>
                  </a:lnTo>
                  <a:lnTo>
                    <a:pt x="4503802" y="1564927"/>
                  </a:lnTo>
                  <a:lnTo>
                    <a:pt x="4503802" y="1571624"/>
                  </a:lnTo>
                  <a:close/>
                </a:path>
                <a:path w="9865360" h="1571625">
                  <a:moveTo>
                    <a:pt x="4484752" y="1571624"/>
                  </a:moveTo>
                  <a:lnTo>
                    <a:pt x="4475228" y="1571624"/>
                  </a:lnTo>
                  <a:lnTo>
                    <a:pt x="4475228" y="1564927"/>
                  </a:lnTo>
                  <a:lnTo>
                    <a:pt x="4484752" y="1564927"/>
                  </a:lnTo>
                  <a:lnTo>
                    <a:pt x="4484752" y="1571624"/>
                  </a:lnTo>
                  <a:close/>
                </a:path>
                <a:path w="9865360" h="1571625">
                  <a:moveTo>
                    <a:pt x="4465703" y="1571624"/>
                  </a:moveTo>
                  <a:lnTo>
                    <a:pt x="4456177" y="1571624"/>
                  </a:lnTo>
                  <a:lnTo>
                    <a:pt x="4456177" y="1564927"/>
                  </a:lnTo>
                  <a:lnTo>
                    <a:pt x="4465703" y="1564927"/>
                  </a:lnTo>
                  <a:lnTo>
                    <a:pt x="4465703" y="1571624"/>
                  </a:lnTo>
                  <a:close/>
                </a:path>
                <a:path w="9865360" h="1571625">
                  <a:moveTo>
                    <a:pt x="4446653" y="1571624"/>
                  </a:moveTo>
                  <a:lnTo>
                    <a:pt x="4437128" y="1571624"/>
                  </a:lnTo>
                  <a:lnTo>
                    <a:pt x="4437128" y="1564927"/>
                  </a:lnTo>
                  <a:lnTo>
                    <a:pt x="4446653" y="1564927"/>
                  </a:lnTo>
                  <a:lnTo>
                    <a:pt x="4446653" y="1571624"/>
                  </a:lnTo>
                  <a:close/>
                </a:path>
                <a:path w="9865360" h="1571625">
                  <a:moveTo>
                    <a:pt x="4427602" y="1571624"/>
                  </a:moveTo>
                  <a:lnTo>
                    <a:pt x="4418078" y="1571624"/>
                  </a:lnTo>
                  <a:lnTo>
                    <a:pt x="4418078" y="1564927"/>
                  </a:lnTo>
                  <a:lnTo>
                    <a:pt x="4427602" y="1564927"/>
                  </a:lnTo>
                  <a:lnTo>
                    <a:pt x="4427602" y="1571624"/>
                  </a:lnTo>
                  <a:close/>
                </a:path>
                <a:path w="9865360" h="1571625">
                  <a:moveTo>
                    <a:pt x="4408552" y="1571624"/>
                  </a:moveTo>
                  <a:lnTo>
                    <a:pt x="4399027" y="1571624"/>
                  </a:lnTo>
                  <a:lnTo>
                    <a:pt x="4399027" y="1564927"/>
                  </a:lnTo>
                  <a:lnTo>
                    <a:pt x="4408552" y="1564927"/>
                  </a:lnTo>
                  <a:lnTo>
                    <a:pt x="4408552" y="1571624"/>
                  </a:lnTo>
                  <a:close/>
                </a:path>
                <a:path w="9865360" h="1571625">
                  <a:moveTo>
                    <a:pt x="4389503" y="1571624"/>
                  </a:moveTo>
                  <a:lnTo>
                    <a:pt x="4379977" y="1571624"/>
                  </a:lnTo>
                  <a:lnTo>
                    <a:pt x="4379977" y="1564927"/>
                  </a:lnTo>
                  <a:lnTo>
                    <a:pt x="4389503" y="1564927"/>
                  </a:lnTo>
                  <a:lnTo>
                    <a:pt x="4389503" y="1571624"/>
                  </a:lnTo>
                  <a:close/>
                </a:path>
                <a:path w="9865360" h="1571625">
                  <a:moveTo>
                    <a:pt x="4370453" y="1571624"/>
                  </a:moveTo>
                  <a:lnTo>
                    <a:pt x="4360928" y="1571624"/>
                  </a:lnTo>
                  <a:lnTo>
                    <a:pt x="4360928" y="1564927"/>
                  </a:lnTo>
                  <a:lnTo>
                    <a:pt x="4370453" y="1564927"/>
                  </a:lnTo>
                  <a:lnTo>
                    <a:pt x="4370453" y="1571624"/>
                  </a:lnTo>
                  <a:close/>
                </a:path>
                <a:path w="9865360" h="1571625">
                  <a:moveTo>
                    <a:pt x="4351402" y="1571624"/>
                  </a:moveTo>
                  <a:lnTo>
                    <a:pt x="4341878" y="1571624"/>
                  </a:lnTo>
                  <a:lnTo>
                    <a:pt x="4341878" y="1564927"/>
                  </a:lnTo>
                  <a:lnTo>
                    <a:pt x="4351402" y="1564927"/>
                  </a:lnTo>
                  <a:lnTo>
                    <a:pt x="4351402" y="1571624"/>
                  </a:lnTo>
                  <a:close/>
                </a:path>
                <a:path w="9865360" h="1571625">
                  <a:moveTo>
                    <a:pt x="4332353" y="1571624"/>
                  </a:moveTo>
                  <a:lnTo>
                    <a:pt x="4322827" y="1571624"/>
                  </a:lnTo>
                  <a:lnTo>
                    <a:pt x="4322827" y="1564927"/>
                  </a:lnTo>
                  <a:lnTo>
                    <a:pt x="4332353" y="1564927"/>
                  </a:lnTo>
                  <a:lnTo>
                    <a:pt x="4332353" y="1571624"/>
                  </a:lnTo>
                  <a:close/>
                </a:path>
                <a:path w="9865360" h="1571625">
                  <a:moveTo>
                    <a:pt x="4313303" y="1571624"/>
                  </a:moveTo>
                  <a:lnTo>
                    <a:pt x="4303777" y="1571624"/>
                  </a:lnTo>
                  <a:lnTo>
                    <a:pt x="4303777" y="1564927"/>
                  </a:lnTo>
                  <a:lnTo>
                    <a:pt x="4313303" y="1564927"/>
                  </a:lnTo>
                  <a:lnTo>
                    <a:pt x="4313303" y="1571624"/>
                  </a:lnTo>
                  <a:close/>
                </a:path>
                <a:path w="9865360" h="1571625">
                  <a:moveTo>
                    <a:pt x="4294253" y="1571624"/>
                  </a:moveTo>
                  <a:lnTo>
                    <a:pt x="4284728" y="1571624"/>
                  </a:lnTo>
                  <a:lnTo>
                    <a:pt x="4284728" y="1564927"/>
                  </a:lnTo>
                  <a:lnTo>
                    <a:pt x="4294253" y="1564927"/>
                  </a:lnTo>
                  <a:lnTo>
                    <a:pt x="4294253" y="1571624"/>
                  </a:lnTo>
                  <a:close/>
                </a:path>
                <a:path w="9865360" h="1571625">
                  <a:moveTo>
                    <a:pt x="4275202" y="1571624"/>
                  </a:moveTo>
                  <a:lnTo>
                    <a:pt x="4265678" y="1571624"/>
                  </a:lnTo>
                  <a:lnTo>
                    <a:pt x="4265678" y="1564927"/>
                  </a:lnTo>
                  <a:lnTo>
                    <a:pt x="4275202" y="1564927"/>
                  </a:lnTo>
                  <a:lnTo>
                    <a:pt x="4275202" y="1571624"/>
                  </a:lnTo>
                  <a:close/>
                </a:path>
                <a:path w="9865360" h="1571625">
                  <a:moveTo>
                    <a:pt x="4256153" y="1571624"/>
                  </a:moveTo>
                  <a:lnTo>
                    <a:pt x="4246627" y="1571624"/>
                  </a:lnTo>
                  <a:lnTo>
                    <a:pt x="4246627" y="1564927"/>
                  </a:lnTo>
                  <a:lnTo>
                    <a:pt x="4256153" y="1564927"/>
                  </a:lnTo>
                  <a:lnTo>
                    <a:pt x="4256153" y="1571624"/>
                  </a:lnTo>
                  <a:close/>
                </a:path>
                <a:path w="9865360" h="1571625">
                  <a:moveTo>
                    <a:pt x="4237103" y="1571624"/>
                  </a:moveTo>
                  <a:lnTo>
                    <a:pt x="4227577" y="1571624"/>
                  </a:lnTo>
                  <a:lnTo>
                    <a:pt x="4227577" y="1564927"/>
                  </a:lnTo>
                  <a:lnTo>
                    <a:pt x="4237103" y="1564927"/>
                  </a:lnTo>
                  <a:lnTo>
                    <a:pt x="4237103" y="1571624"/>
                  </a:lnTo>
                  <a:close/>
                </a:path>
                <a:path w="9865360" h="1571625">
                  <a:moveTo>
                    <a:pt x="4218052" y="1571624"/>
                  </a:moveTo>
                  <a:lnTo>
                    <a:pt x="4208528" y="1571624"/>
                  </a:lnTo>
                  <a:lnTo>
                    <a:pt x="4208528" y="1564927"/>
                  </a:lnTo>
                  <a:lnTo>
                    <a:pt x="4218052" y="1564927"/>
                  </a:lnTo>
                  <a:lnTo>
                    <a:pt x="4218052" y="1571624"/>
                  </a:lnTo>
                  <a:close/>
                </a:path>
                <a:path w="9865360" h="1571625">
                  <a:moveTo>
                    <a:pt x="4199002" y="1571624"/>
                  </a:moveTo>
                  <a:lnTo>
                    <a:pt x="4189478" y="1571624"/>
                  </a:lnTo>
                  <a:lnTo>
                    <a:pt x="4189478" y="1564927"/>
                  </a:lnTo>
                  <a:lnTo>
                    <a:pt x="4199002" y="1564927"/>
                  </a:lnTo>
                  <a:lnTo>
                    <a:pt x="4199002" y="1571624"/>
                  </a:lnTo>
                  <a:close/>
                </a:path>
                <a:path w="9865360" h="1571625">
                  <a:moveTo>
                    <a:pt x="4179953" y="1571624"/>
                  </a:moveTo>
                  <a:lnTo>
                    <a:pt x="4170427" y="1571624"/>
                  </a:lnTo>
                  <a:lnTo>
                    <a:pt x="4170427" y="1564927"/>
                  </a:lnTo>
                  <a:lnTo>
                    <a:pt x="4179953" y="1564927"/>
                  </a:lnTo>
                  <a:lnTo>
                    <a:pt x="4179953" y="1571624"/>
                  </a:lnTo>
                  <a:close/>
                </a:path>
                <a:path w="9865360" h="1571625">
                  <a:moveTo>
                    <a:pt x="4160903" y="1571624"/>
                  </a:moveTo>
                  <a:lnTo>
                    <a:pt x="4151378" y="1571624"/>
                  </a:lnTo>
                  <a:lnTo>
                    <a:pt x="4151378" y="1564927"/>
                  </a:lnTo>
                  <a:lnTo>
                    <a:pt x="4160903" y="1564927"/>
                  </a:lnTo>
                  <a:lnTo>
                    <a:pt x="4160903" y="1571624"/>
                  </a:lnTo>
                  <a:close/>
                </a:path>
                <a:path w="9865360" h="1571625">
                  <a:moveTo>
                    <a:pt x="4141852" y="1571624"/>
                  </a:moveTo>
                  <a:lnTo>
                    <a:pt x="4132328" y="1571624"/>
                  </a:lnTo>
                  <a:lnTo>
                    <a:pt x="4132328" y="1564927"/>
                  </a:lnTo>
                  <a:lnTo>
                    <a:pt x="4141852" y="1564927"/>
                  </a:lnTo>
                  <a:lnTo>
                    <a:pt x="4141852" y="1571624"/>
                  </a:lnTo>
                  <a:close/>
                </a:path>
                <a:path w="9865360" h="1571625">
                  <a:moveTo>
                    <a:pt x="4122802" y="1571624"/>
                  </a:moveTo>
                  <a:lnTo>
                    <a:pt x="4113278" y="1571624"/>
                  </a:lnTo>
                  <a:lnTo>
                    <a:pt x="4113278" y="1564927"/>
                  </a:lnTo>
                  <a:lnTo>
                    <a:pt x="4122802" y="1564927"/>
                  </a:lnTo>
                  <a:lnTo>
                    <a:pt x="4122802" y="1571624"/>
                  </a:lnTo>
                  <a:close/>
                </a:path>
                <a:path w="9865360" h="1571625">
                  <a:moveTo>
                    <a:pt x="4103753" y="1571624"/>
                  </a:moveTo>
                  <a:lnTo>
                    <a:pt x="4094227" y="1571624"/>
                  </a:lnTo>
                  <a:lnTo>
                    <a:pt x="4094227" y="1564927"/>
                  </a:lnTo>
                  <a:lnTo>
                    <a:pt x="4103753" y="1564927"/>
                  </a:lnTo>
                  <a:lnTo>
                    <a:pt x="4103753" y="1571624"/>
                  </a:lnTo>
                  <a:close/>
                </a:path>
                <a:path w="9865360" h="1571625">
                  <a:moveTo>
                    <a:pt x="4084703" y="1571624"/>
                  </a:moveTo>
                  <a:lnTo>
                    <a:pt x="4075178" y="1571624"/>
                  </a:lnTo>
                  <a:lnTo>
                    <a:pt x="4075178" y="1564927"/>
                  </a:lnTo>
                  <a:lnTo>
                    <a:pt x="4084703" y="1564927"/>
                  </a:lnTo>
                  <a:lnTo>
                    <a:pt x="4084703" y="1571624"/>
                  </a:lnTo>
                  <a:close/>
                </a:path>
                <a:path w="9865360" h="1571625">
                  <a:moveTo>
                    <a:pt x="4065652" y="1571624"/>
                  </a:moveTo>
                  <a:lnTo>
                    <a:pt x="4056128" y="1571624"/>
                  </a:lnTo>
                  <a:lnTo>
                    <a:pt x="4056128" y="1564927"/>
                  </a:lnTo>
                  <a:lnTo>
                    <a:pt x="4065652" y="1564927"/>
                  </a:lnTo>
                  <a:lnTo>
                    <a:pt x="4065652" y="1571624"/>
                  </a:lnTo>
                  <a:close/>
                </a:path>
                <a:path w="9865360" h="1571625">
                  <a:moveTo>
                    <a:pt x="4046602" y="1571624"/>
                  </a:moveTo>
                  <a:lnTo>
                    <a:pt x="4037077" y="1571624"/>
                  </a:lnTo>
                  <a:lnTo>
                    <a:pt x="4037077" y="1564927"/>
                  </a:lnTo>
                  <a:lnTo>
                    <a:pt x="4046602" y="1564927"/>
                  </a:lnTo>
                  <a:lnTo>
                    <a:pt x="4046602" y="1571624"/>
                  </a:lnTo>
                  <a:close/>
                </a:path>
                <a:path w="9865360" h="1571625">
                  <a:moveTo>
                    <a:pt x="4027553" y="1571624"/>
                  </a:moveTo>
                  <a:lnTo>
                    <a:pt x="4018027" y="1571624"/>
                  </a:lnTo>
                  <a:lnTo>
                    <a:pt x="4018027" y="1564927"/>
                  </a:lnTo>
                  <a:lnTo>
                    <a:pt x="4027553" y="1564927"/>
                  </a:lnTo>
                  <a:lnTo>
                    <a:pt x="4027553" y="1571624"/>
                  </a:lnTo>
                  <a:close/>
                </a:path>
                <a:path w="9865360" h="1571625">
                  <a:moveTo>
                    <a:pt x="4008503" y="1571624"/>
                  </a:moveTo>
                  <a:lnTo>
                    <a:pt x="3998978" y="1571624"/>
                  </a:lnTo>
                  <a:lnTo>
                    <a:pt x="3998978" y="1564927"/>
                  </a:lnTo>
                  <a:lnTo>
                    <a:pt x="4008503" y="1564927"/>
                  </a:lnTo>
                  <a:lnTo>
                    <a:pt x="4008503" y="1571624"/>
                  </a:lnTo>
                  <a:close/>
                </a:path>
                <a:path w="9865360" h="1571625">
                  <a:moveTo>
                    <a:pt x="3989452" y="1571624"/>
                  </a:moveTo>
                  <a:lnTo>
                    <a:pt x="3979928" y="1571624"/>
                  </a:lnTo>
                  <a:lnTo>
                    <a:pt x="3979928" y="1564927"/>
                  </a:lnTo>
                  <a:lnTo>
                    <a:pt x="3989452" y="1564927"/>
                  </a:lnTo>
                  <a:lnTo>
                    <a:pt x="3989452" y="1571624"/>
                  </a:lnTo>
                  <a:close/>
                </a:path>
                <a:path w="9865360" h="1571625">
                  <a:moveTo>
                    <a:pt x="3970403" y="1571624"/>
                  </a:moveTo>
                  <a:lnTo>
                    <a:pt x="3960877" y="1571624"/>
                  </a:lnTo>
                  <a:lnTo>
                    <a:pt x="3960877" y="1564927"/>
                  </a:lnTo>
                  <a:lnTo>
                    <a:pt x="3970403" y="1564927"/>
                  </a:lnTo>
                  <a:lnTo>
                    <a:pt x="3970403" y="1571624"/>
                  </a:lnTo>
                  <a:close/>
                </a:path>
                <a:path w="9865360" h="1571625">
                  <a:moveTo>
                    <a:pt x="3951353" y="1571624"/>
                  </a:moveTo>
                  <a:lnTo>
                    <a:pt x="3941827" y="1571624"/>
                  </a:lnTo>
                  <a:lnTo>
                    <a:pt x="3941827" y="1564927"/>
                  </a:lnTo>
                  <a:lnTo>
                    <a:pt x="3951353" y="1564927"/>
                  </a:lnTo>
                  <a:lnTo>
                    <a:pt x="3951353" y="1571624"/>
                  </a:lnTo>
                  <a:close/>
                </a:path>
                <a:path w="9865360" h="1571625">
                  <a:moveTo>
                    <a:pt x="3932303" y="1571624"/>
                  </a:moveTo>
                  <a:lnTo>
                    <a:pt x="3922778" y="1571624"/>
                  </a:lnTo>
                  <a:lnTo>
                    <a:pt x="3922778" y="1564927"/>
                  </a:lnTo>
                  <a:lnTo>
                    <a:pt x="3932303" y="1564927"/>
                  </a:lnTo>
                  <a:lnTo>
                    <a:pt x="3932303" y="1571624"/>
                  </a:lnTo>
                  <a:close/>
                </a:path>
                <a:path w="9865360" h="1571625">
                  <a:moveTo>
                    <a:pt x="3913252" y="1571624"/>
                  </a:moveTo>
                  <a:lnTo>
                    <a:pt x="3903728" y="1571624"/>
                  </a:lnTo>
                  <a:lnTo>
                    <a:pt x="3903728" y="1564927"/>
                  </a:lnTo>
                  <a:lnTo>
                    <a:pt x="3913252" y="1564927"/>
                  </a:lnTo>
                  <a:lnTo>
                    <a:pt x="3913252" y="1571624"/>
                  </a:lnTo>
                  <a:close/>
                </a:path>
                <a:path w="9865360" h="1571625">
                  <a:moveTo>
                    <a:pt x="3894203" y="1571624"/>
                  </a:moveTo>
                  <a:lnTo>
                    <a:pt x="3884677" y="1571624"/>
                  </a:lnTo>
                  <a:lnTo>
                    <a:pt x="3884677" y="1564927"/>
                  </a:lnTo>
                  <a:lnTo>
                    <a:pt x="3894203" y="1564927"/>
                  </a:lnTo>
                  <a:lnTo>
                    <a:pt x="3894203" y="1571624"/>
                  </a:lnTo>
                  <a:close/>
                </a:path>
                <a:path w="9865360" h="1571625">
                  <a:moveTo>
                    <a:pt x="3875153" y="1571624"/>
                  </a:moveTo>
                  <a:lnTo>
                    <a:pt x="3865627" y="1571624"/>
                  </a:lnTo>
                  <a:lnTo>
                    <a:pt x="3865627" y="1564927"/>
                  </a:lnTo>
                  <a:lnTo>
                    <a:pt x="3875153" y="1564927"/>
                  </a:lnTo>
                  <a:lnTo>
                    <a:pt x="3875153" y="1571624"/>
                  </a:lnTo>
                  <a:close/>
                </a:path>
                <a:path w="9865360" h="1571625">
                  <a:moveTo>
                    <a:pt x="3856103" y="1571624"/>
                  </a:moveTo>
                  <a:lnTo>
                    <a:pt x="3846578" y="1571624"/>
                  </a:lnTo>
                  <a:lnTo>
                    <a:pt x="3846578" y="1564927"/>
                  </a:lnTo>
                  <a:lnTo>
                    <a:pt x="3856103" y="1564927"/>
                  </a:lnTo>
                  <a:lnTo>
                    <a:pt x="3856103" y="1571624"/>
                  </a:lnTo>
                  <a:close/>
                </a:path>
                <a:path w="9865360" h="1571625">
                  <a:moveTo>
                    <a:pt x="3837052" y="1571624"/>
                  </a:moveTo>
                  <a:lnTo>
                    <a:pt x="3827528" y="1571624"/>
                  </a:lnTo>
                  <a:lnTo>
                    <a:pt x="3827528" y="1564927"/>
                  </a:lnTo>
                  <a:lnTo>
                    <a:pt x="3837052" y="1564927"/>
                  </a:lnTo>
                  <a:lnTo>
                    <a:pt x="3837052" y="1571624"/>
                  </a:lnTo>
                  <a:close/>
                </a:path>
                <a:path w="9865360" h="1571625">
                  <a:moveTo>
                    <a:pt x="3818003" y="1571624"/>
                  </a:moveTo>
                  <a:lnTo>
                    <a:pt x="3808477" y="1571624"/>
                  </a:lnTo>
                  <a:lnTo>
                    <a:pt x="3808477" y="1564927"/>
                  </a:lnTo>
                  <a:lnTo>
                    <a:pt x="3818003" y="1564927"/>
                  </a:lnTo>
                  <a:lnTo>
                    <a:pt x="3818003" y="1571624"/>
                  </a:lnTo>
                  <a:close/>
                </a:path>
                <a:path w="9865360" h="1571625">
                  <a:moveTo>
                    <a:pt x="3798953" y="1571624"/>
                  </a:moveTo>
                  <a:lnTo>
                    <a:pt x="3789428" y="1571624"/>
                  </a:lnTo>
                  <a:lnTo>
                    <a:pt x="3789428" y="1564927"/>
                  </a:lnTo>
                  <a:lnTo>
                    <a:pt x="3798953" y="1564927"/>
                  </a:lnTo>
                  <a:lnTo>
                    <a:pt x="3798953" y="1571624"/>
                  </a:lnTo>
                  <a:close/>
                </a:path>
                <a:path w="9865360" h="1571625">
                  <a:moveTo>
                    <a:pt x="3779902" y="1571624"/>
                  </a:moveTo>
                  <a:lnTo>
                    <a:pt x="3770378" y="1571624"/>
                  </a:lnTo>
                  <a:lnTo>
                    <a:pt x="3770378" y="1564927"/>
                  </a:lnTo>
                  <a:lnTo>
                    <a:pt x="3779902" y="1564927"/>
                  </a:lnTo>
                  <a:lnTo>
                    <a:pt x="3779902" y="1571624"/>
                  </a:lnTo>
                  <a:close/>
                </a:path>
                <a:path w="9865360" h="1571625">
                  <a:moveTo>
                    <a:pt x="3760852" y="1571624"/>
                  </a:moveTo>
                  <a:lnTo>
                    <a:pt x="3751328" y="1571624"/>
                  </a:lnTo>
                  <a:lnTo>
                    <a:pt x="3751328" y="1564927"/>
                  </a:lnTo>
                  <a:lnTo>
                    <a:pt x="3760852" y="1564927"/>
                  </a:lnTo>
                  <a:lnTo>
                    <a:pt x="3760852" y="1571624"/>
                  </a:lnTo>
                  <a:close/>
                </a:path>
                <a:path w="9865360" h="1571625">
                  <a:moveTo>
                    <a:pt x="3741803" y="1571624"/>
                  </a:moveTo>
                  <a:lnTo>
                    <a:pt x="3732277" y="1571624"/>
                  </a:lnTo>
                  <a:lnTo>
                    <a:pt x="3732277" y="1564927"/>
                  </a:lnTo>
                  <a:lnTo>
                    <a:pt x="3741803" y="1564927"/>
                  </a:lnTo>
                  <a:lnTo>
                    <a:pt x="3741803" y="1571624"/>
                  </a:lnTo>
                  <a:close/>
                </a:path>
                <a:path w="9865360" h="1571625">
                  <a:moveTo>
                    <a:pt x="3722753" y="1571624"/>
                  </a:moveTo>
                  <a:lnTo>
                    <a:pt x="3713228" y="1571624"/>
                  </a:lnTo>
                  <a:lnTo>
                    <a:pt x="3713228" y="1564927"/>
                  </a:lnTo>
                  <a:lnTo>
                    <a:pt x="3722753" y="1564927"/>
                  </a:lnTo>
                  <a:lnTo>
                    <a:pt x="3722753" y="1571624"/>
                  </a:lnTo>
                  <a:close/>
                </a:path>
                <a:path w="9865360" h="1571625">
                  <a:moveTo>
                    <a:pt x="3703702" y="1571624"/>
                  </a:moveTo>
                  <a:lnTo>
                    <a:pt x="3694178" y="1571624"/>
                  </a:lnTo>
                  <a:lnTo>
                    <a:pt x="3694178" y="1564927"/>
                  </a:lnTo>
                  <a:lnTo>
                    <a:pt x="3703702" y="1564927"/>
                  </a:lnTo>
                  <a:lnTo>
                    <a:pt x="3703702" y="1571624"/>
                  </a:lnTo>
                  <a:close/>
                </a:path>
                <a:path w="9865360" h="1571625">
                  <a:moveTo>
                    <a:pt x="3684652" y="1571624"/>
                  </a:moveTo>
                  <a:lnTo>
                    <a:pt x="3675128" y="1571624"/>
                  </a:lnTo>
                  <a:lnTo>
                    <a:pt x="3675128" y="1564927"/>
                  </a:lnTo>
                  <a:lnTo>
                    <a:pt x="3684652" y="1564927"/>
                  </a:lnTo>
                  <a:lnTo>
                    <a:pt x="3684652" y="1571624"/>
                  </a:lnTo>
                  <a:close/>
                </a:path>
                <a:path w="9865360" h="1571625">
                  <a:moveTo>
                    <a:pt x="3665603" y="1571624"/>
                  </a:moveTo>
                  <a:lnTo>
                    <a:pt x="3656077" y="1571624"/>
                  </a:lnTo>
                  <a:lnTo>
                    <a:pt x="3656077" y="1564927"/>
                  </a:lnTo>
                  <a:lnTo>
                    <a:pt x="3665603" y="1564927"/>
                  </a:lnTo>
                  <a:lnTo>
                    <a:pt x="3665603" y="1571624"/>
                  </a:lnTo>
                  <a:close/>
                </a:path>
                <a:path w="9865360" h="1571625">
                  <a:moveTo>
                    <a:pt x="3646553" y="1571624"/>
                  </a:moveTo>
                  <a:lnTo>
                    <a:pt x="3637028" y="1571624"/>
                  </a:lnTo>
                  <a:lnTo>
                    <a:pt x="3637028" y="1564927"/>
                  </a:lnTo>
                  <a:lnTo>
                    <a:pt x="3646553" y="1564927"/>
                  </a:lnTo>
                  <a:lnTo>
                    <a:pt x="3646553" y="1571624"/>
                  </a:lnTo>
                  <a:close/>
                </a:path>
                <a:path w="9865360" h="1571625">
                  <a:moveTo>
                    <a:pt x="3627502" y="1571624"/>
                  </a:moveTo>
                  <a:lnTo>
                    <a:pt x="3617978" y="1571624"/>
                  </a:lnTo>
                  <a:lnTo>
                    <a:pt x="3617978" y="1564927"/>
                  </a:lnTo>
                  <a:lnTo>
                    <a:pt x="3627502" y="1564927"/>
                  </a:lnTo>
                  <a:lnTo>
                    <a:pt x="3627502" y="1571624"/>
                  </a:lnTo>
                  <a:close/>
                </a:path>
                <a:path w="9865360" h="1571625">
                  <a:moveTo>
                    <a:pt x="3608453" y="1571624"/>
                  </a:moveTo>
                  <a:lnTo>
                    <a:pt x="3598927" y="1571624"/>
                  </a:lnTo>
                  <a:lnTo>
                    <a:pt x="3598927" y="1564927"/>
                  </a:lnTo>
                  <a:lnTo>
                    <a:pt x="3608453" y="1564927"/>
                  </a:lnTo>
                  <a:lnTo>
                    <a:pt x="3608453" y="1571624"/>
                  </a:lnTo>
                  <a:close/>
                </a:path>
                <a:path w="9865360" h="1571625">
                  <a:moveTo>
                    <a:pt x="3589403" y="1571624"/>
                  </a:moveTo>
                  <a:lnTo>
                    <a:pt x="3579877" y="1571624"/>
                  </a:lnTo>
                  <a:lnTo>
                    <a:pt x="3579877" y="1564927"/>
                  </a:lnTo>
                  <a:lnTo>
                    <a:pt x="3589403" y="1564927"/>
                  </a:lnTo>
                  <a:lnTo>
                    <a:pt x="3589403" y="1571624"/>
                  </a:lnTo>
                  <a:close/>
                </a:path>
                <a:path w="9865360" h="1571625">
                  <a:moveTo>
                    <a:pt x="3570353" y="1571624"/>
                  </a:moveTo>
                  <a:lnTo>
                    <a:pt x="3560828" y="1571624"/>
                  </a:lnTo>
                  <a:lnTo>
                    <a:pt x="3560828" y="1564927"/>
                  </a:lnTo>
                  <a:lnTo>
                    <a:pt x="3570353" y="1564927"/>
                  </a:lnTo>
                  <a:lnTo>
                    <a:pt x="3570353" y="1571624"/>
                  </a:lnTo>
                  <a:close/>
                </a:path>
                <a:path w="9865360" h="1571625">
                  <a:moveTo>
                    <a:pt x="3551302" y="1571624"/>
                  </a:moveTo>
                  <a:lnTo>
                    <a:pt x="3541778" y="1571624"/>
                  </a:lnTo>
                  <a:lnTo>
                    <a:pt x="3541778" y="1564927"/>
                  </a:lnTo>
                  <a:lnTo>
                    <a:pt x="3551302" y="1564927"/>
                  </a:lnTo>
                  <a:lnTo>
                    <a:pt x="3551302" y="1571624"/>
                  </a:lnTo>
                  <a:close/>
                </a:path>
                <a:path w="9865360" h="1571625">
                  <a:moveTo>
                    <a:pt x="3532253" y="1571624"/>
                  </a:moveTo>
                  <a:lnTo>
                    <a:pt x="3522727" y="1571624"/>
                  </a:lnTo>
                  <a:lnTo>
                    <a:pt x="3522727" y="1564927"/>
                  </a:lnTo>
                  <a:lnTo>
                    <a:pt x="3532253" y="1564927"/>
                  </a:lnTo>
                  <a:lnTo>
                    <a:pt x="3532253" y="1571624"/>
                  </a:lnTo>
                  <a:close/>
                </a:path>
                <a:path w="9865360" h="1571625">
                  <a:moveTo>
                    <a:pt x="3513203" y="1571624"/>
                  </a:moveTo>
                  <a:lnTo>
                    <a:pt x="3503677" y="1571624"/>
                  </a:lnTo>
                  <a:lnTo>
                    <a:pt x="3503677" y="1564927"/>
                  </a:lnTo>
                  <a:lnTo>
                    <a:pt x="3513203" y="1564927"/>
                  </a:lnTo>
                  <a:lnTo>
                    <a:pt x="3513203" y="1571624"/>
                  </a:lnTo>
                  <a:close/>
                </a:path>
                <a:path w="9865360" h="1571625">
                  <a:moveTo>
                    <a:pt x="3494153" y="1571624"/>
                  </a:moveTo>
                  <a:lnTo>
                    <a:pt x="3484628" y="1571624"/>
                  </a:lnTo>
                  <a:lnTo>
                    <a:pt x="3484628" y="1564927"/>
                  </a:lnTo>
                  <a:lnTo>
                    <a:pt x="3494153" y="1564927"/>
                  </a:lnTo>
                  <a:lnTo>
                    <a:pt x="3494153" y="1571624"/>
                  </a:lnTo>
                  <a:close/>
                </a:path>
                <a:path w="9865360" h="1571625">
                  <a:moveTo>
                    <a:pt x="3475102" y="1571624"/>
                  </a:moveTo>
                  <a:lnTo>
                    <a:pt x="3465578" y="1571624"/>
                  </a:lnTo>
                  <a:lnTo>
                    <a:pt x="3465578" y="1564927"/>
                  </a:lnTo>
                  <a:lnTo>
                    <a:pt x="3475102" y="1564927"/>
                  </a:lnTo>
                  <a:lnTo>
                    <a:pt x="3475102" y="1571624"/>
                  </a:lnTo>
                  <a:close/>
                </a:path>
                <a:path w="9865360" h="1571625">
                  <a:moveTo>
                    <a:pt x="3456053" y="1571624"/>
                  </a:moveTo>
                  <a:lnTo>
                    <a:pt x="3446527" y="1571624"/>
                  </a:lnTo>
                  <a:lnTo>
                    <a:pt x="3446527" y="1564927"/>
                  </a:lnTo>
                  <a:lnTo>
                    <a:pt x="3456053" y="1564927"/>
                  </a:lnTo>
                  <a:lnTo>
                    <a:pt x="3456053" y="1571624"/>
                  </a:lnTo>
                  <a:close/>
                </a:path>
                <a:path w="9865360" h="1571625">
                  <a:moveTo>
                    <a:pt x="3437003" y="1571624"/>
                  </a:moveTo>
                  <a:lnTo>
                    <a:pt x="3427478" y="1571624"/>
                  </a:lnTo>
                  <a:lnTo>
                    <a:pt x="3427478" y="1564927"/>
                  </a:lnTo>
                  <a:lnTo>
                    <a:pt x="3437003" y="1564927"/>
                  </a:lnTo>
                  <a:lnTo>
                    <a:pt x="3437003" y="1571624"/>
                  </a:lnTo>
                  <a:close/>
                </a:path>
                <a:path w="9865360" h="1571625">
                  <a:moveTo>
                    <a:pt x="3417952" y="1571624"/>
                  </a:moveTo>
                  <a:lnTo>
                    <a:pt x="3408428" y="1571624"/>
                  </a:lnTo>
                  <a:lnTo>
                    <a:pt x="3408428" y="1564927"/>
                  </a:lnTo>
                  <a:lnTo>
                    <a:pt x="3417952" y="1564927"/>
                  </a:lnTo>
                  <a:lnTo>
                    <a:pt x="3417952" y="1571624"/>
                  </a:lnTo>
                  <a:close/>
                </a:path>
                <a:path w="9865360" h="1571625">
                  <a:moveTo>
                    <a:pt x="3398902" y="1571624"/>
                  </a:moveTo>
                  <a:lnTo>
                    <a:pt x="3389378" y="1571624"/>
                  </a:lnTo>
                  <a:lnTo>
                    <a:pt x="3389378" y="1564927"/>
                  </a:lnTo>
                  <a:lnTo>
                    <a:pt x="3398902" y="1564927"/>
                  </a:lnTo>
                  <a:lnTo>
                    <a:pt x="3398902" y="1571624"/>
                  </a:lnTo>
                  <a:close/>
                </a:path>
                <a:path w="9865360" h="1571625">
                  <a:moveTo>
                    <a:pt x="3379853" y="1571624"/>
                  </a:moveTo>
                  <a:lnTo>
                    <a:pt x="3370327" y="1571624"/>
                  </a:lnTo>
                  <a:lnTo>
                    <a:pt x="3370327" y="1564927"/>
                  </a:lnTo>
                  <a:lnTo>
                    <a:pt x="3379853" y="1564927"/>
                  </a:lnTo>
                  <a:lnTo>
                    <a:pt x="3379853" y="1571624"/>
                  </a:lnTo>
                  <a:close/>
                </a:path>
                <a:path w="9865360" h="1571625">
                  <a:moveTo>
                    <a:pt x="3360803" y="1571624"/>
                  </a:moveTo>
                  <a:lnTo>
                    <a:pt x="3351278" y="1571624"/>
                  </a:lnTo>
                  <a:lnTo>
                    <a:pt x="3351278" y="1564927"/>
                  </a:lnTo>
                  <a:lnTo>
                    <a:pt x="3360803" y="1564927"/>
                  </a:lnTo>
                  <a:lnTo>
                    <a:pt x="3360803" y="1571624"/>
                  </a:lnTo>
                  <a:close/>
                </a:path>
                <a:path w="9865360" h="1571625">
                  <a:moveTo>
                    <a:pt x="3341752" y="1571624"/>
                  </a:moveTo>
                  <a:lnTo>
                    <a:pt x="3332228" y="1571624"/>
                  </a:lnTo>
                  <a:lnTo>
                    <a:pt x="3332228" y="1564927"/>
                  </a:lnTo>
                  <a:lnTo>
                    <a:pt x="3341752" y="1564927"/>
                  </a:lnTo>
                  <a:lnTo>
                    <a:pt x="3341752" y="1571624"/>
                  </a:lnTo>
                  <a:close/>
                </a:path>
                <a:path w="9865360" h="1571625">
                  <a:moveTo>
                    <a:pt x="3322703" y="1571624"/>
                  </a:moveTo>
                  <a:lnTo>
                    <a:pt x="3313178" y="1571624"/>
                  </a:lnTo>
                  <a:lnTo>
                    <a:pt x="3313178" y="1564927"/>
                  </a:lnTo>
                  <a:lnTo>
                    <a:pt x="3322703" y="1564927"/>
                  </a:lnTo>
                  <a:lnTo>
                    <a:pt x="3322703" y="1571624"/>
                  </a:lnTo>
                  <a:close/>
                </a:path>
                <a:path w="9865360" h="1571625">
                  <a:moveTo>
                    <a:pt x="3303653" y="1571624"/>
                  </a:moveTo>
                  <a:lnTo>
                    <a:pt x="3294127" y="1571624"/>
                  </a:lnTo>
                  <a:lnTo>
                    <a:pt x="3294127" y="1564927"/>
                  </a:lnTo>
                  <a:lnTo>
                    <a:pt x="3303653" y="1564927"/>
                  </a:lnTo>
                  <a:lnTo>
                    <a:pt x="3303653" y="1571624"/>
                  </a:lnTo>
                  <a:close/>
                </a:path>
                <a:path w="9865360" h="1571625">
                  <a:moveTo>
                    <a:pt x="3284603" y="1571624"/>
                  </a:moveTo>
                  <a:lnTo>
                    <a:pt x="3275078" y="1571624"/>
                  </a:lnTo>
                  <a:lnTo>
                    <a:pt x="3275078" y="1564927"/>
                  </a:lnTo>
                  <a:lnTo>
                    <a:pt x="3284603" y="1564927"/>
                  </a:lnTo>
                  <a:lnTo>
                    <a:pt x="3284603" y="1571624"/>
                  </a:lnTo>
                  <a:close/>
                </a:path>
                <a:path w="9865360" h="1571625">
                  <a:moveTo>
                    <a:pt x="3265552" y="1571624"/>
                  </a:moveTo>
                  <a:lnTo>
                    <a:pt x="3256028" y="1571624"/>
                  </a:lnTo>
                  <a:lnTo>
                    <a:pt x="3256028" y="1564927"/>
                  </a:lnTo>
                  <a:lnTo>
                    <a:pt x="3265552" y="1564927"/>
                  </a:lnTo>
                  <a:lnTo>
                    <a:pt x="3265552" y="1571624"/>
                  </a:lnTo>
                  <a:close/>
                </a:path>
                <a:path w="9865360" h="1571625">
                  <a:moveTo>
                    <a:pt x="3246503" y="1571624"/>
                  </a:moveTo>
                  <a:lnTo>
                    <a:pt x="3236978" y="1571624"/>
                  </a:lnTo>
                  <a:lnTo>
                    <a:pt x="3236978" y="1564927"/>
                  </a:lnTo>
                  <a:lnTo>
                    <a:pt x="3246503" y="1564927"/>
                  </a:lnTo>
                  <a:lnTo>
                    <a:pt x="3246503" y="1571624"/>
                  </a:lnTo>
                  <a:close/>
                </a:path>
                <a:path w="9865360" h="1571625">
                  <a:moveTo>
                    <a:pt x="3227453" y="1571624"/>
                  </a:moveTo>
                  <a:lnTo>
                    <a:pt x="3217927" y="1571624"/>
                  </a:lnTo>
                  <a:lnTo>
                    <a:pt x="3217927" y="1564927"/>
                  </a:lnTo>
                  <a:lnTo>
                    <a:pt x="3227453" y="1564927"/>
                  </a:lnTo>
                  <a:lnTo>
                    <a:pt x="3227453" y="1571624"/>
                  </a:lnTo>
                  <a:close/>
                </a:path>
                <a:path w="9865360" h="1571625">
                  <a:moveTo>
                    <a:pt x="3208403" y="1571624"/>
                  </a:moveTo>
                  <a:lnTo>
                    <a:pt x="3198878" y="1571624"/>
                  </a:lnTo>
                  <a:lnTo>
                    <a:pt x="3198878" y="1564927"/>
                  </a:lnTo>
                  <a:lnTo>
                    <a:pt x="3208403" y="1564927"/>
                  </a:lnTo>
                  <a:lnTo>
                    <a:pt x="3208403" y="1571624"/>
                  </a:lnTo>
                  <a:close/>
                </a:path>
                <a:path w="9865360" h="1571625">
                  <a:moveTo>
                    <a:pt x="3189352" y="1571624"/>
                  </a:moveTo>
                  <a:lnTo>
                    <a:pt x="3179828" y="1571624"/>
                  </a:lnTo>
                  <a:lnTo>
                    <a:pt x="3179828" y="1564927"/>
                  </a:lnTo>
                  <a:lnTo>
                    <a:pt x="3189352" y="1564927"/>
                  </a:lnTo>
                  <a:lnTo>
                    <a:pt x="3189352" y="1571624"/>
                  </a:lnTo>
                  <a:close/>
                </a:path>
                <a:path w="9865360" h="1571625">
                  <a:moveTo>
                    <a:pt x="3170303" y="1571624"/>
                  </a:moveTo>
                  <a:lnTo>
                    <a:pt x="3160777" y="1571624"/>
                  </a:lnTo>
                  <a:lnTo>
                    <a:pt x="3160777" y="1564927"/>
                  </a:lnTo>
                  <a:lnTo>
                    <a:pt x="3170303" y="1564927"/>
                  </a:lnTo>
                  <a:lnTo>
                    <a:pt x="3170303" y="1571624"/>
                  </a:lnTo>
                  <a:close/>
                </a:path>
                <a:path w="9865360" h="1571625">
                  <a:moveTo>
                    <a:pt x="3151253" y="1571624"/>
                  </a:moveTo>
                  <a:lnTo>
                    <a:pt x="3141728" y="1571624"/>
                  </a:lnTo>
                  <a:lnTo>
                    <a:pt x="3141728" y="1564927"/>
                  </a:lnTo>
                  <a:lnTo>
                    <a:pt x="3151253" y="1564927"/>
                  </a:lnTo>
                  <a:lnTo>
                    <a:pt x="3151253" y="1571624"/>
                  </a:lnTo>
                  <a:close/>
                </a:path>
                <a:path w="9865360" h="1571625">
                  <a:moveTo>
                    <a:pt x="3132203" y="1571624"/>
                  </a:moveTo>
                  <a:lnTo>
                    <a:pt x="3122678" y="1571624"/>
                  </a:lnTo>
                  <a:lnTo>
                    <a:pt x="3122678" y="1564927"/>
                  </a:lnTo>
                  <a:lnTo>
                    <a:pt x="3132203" y="1564927"/>
                  </a:lnTo>
                  <a:lnTo>
                    <a:pt x="3132203" y="1571624"/>
                  </a:lnTo>
                  <a:close/>
                </a:path>
                <a:path w="9865360" h="1571625">
                  <a:moveTo>
                    <a:pt x="3113152" y="1571624"/>
                  </a:moveTo>
                  <a:lnTo>
                    <a:pt x="3103628" y="1571624"/>
                  </a:lnTo>
                  <a:lnTo>
                    <a:pt x="3103628" y="1564927"/>
                  </a:lnTo>
                  <a:lnTo>
                    <a:pt x="3113152" y="1564927"/>
                  </a:lnTo>
                  <a:lnTo>
                    <a:pt x="3113152" y="1571624"/>
                  </a:lnTo>
                  <a:close/>
                </a:path>
                <a:path w="9865360" h="1571625">
                  <a:moveTo>
                    <a:pt x="3094103" y="1571624"/>
                  </a:moveTo>
                  <a:lnTo>
                    <a:pt x="3084577" y="1571624"/>
                  </a:lnTo>
                  <a:lnTo>
                    <a:pt x="3084577" y="1564927"/>
                  </a:lnTo>
                  <a:lnTo>
                    <a:pt x="3094103" y="1564927"/>
                  </a:lnTo>
                  <a:lnTo>
                    <a:pt x="3094103" y="1571624"/>
                  </a:lnTo>
                  <a:close/>
                </a:path>
                <a:path w="9865360" h="1571625">
                  <a:moveTo>
                    <a:pt x="3075053" y="1571624"/>
                  </a:moveTo>
                  <a:lnTo>
                    <a:pt x="3065528" y="1571624"/>
                  </a:lnTo>
                  <a:lnTo>
                    <a:pt x="3065528" y="1564927"/>
                  </a:lnTo>
                  <a:lnTo>
                    <a:pt x="3075053" y="1564927"/>
                  </a:lnTo>
                  <a:lnTo>
                    <a:pt x="3075053" y="1571624"/>
                  </a:lnTo>
                  <a:close/>
                </a:path>
                <a:path w="9865360" h="1571625">
                  <a:moveTo>
                    <a:pt x="3056003" y="1571624"/>
                  </a:moveTo>
                  <a:lnTo>
                    <a:pt x="3046478" y="1571624"/>
                  </a:lnTo>
                  <a:lnTo>
                    <a:pt x="3046478" y="1564927"/>
                  </a:lnTo>
                  <a:lnTo>
                    <a:pt x="3056003" y="1564927"/>
                  </a:lnTo>
                  <a:lnTo>
                    <a:pt x="3056003" y="1571624"/>
                  </a:lnTo>
                  <a:close/>
                </a:path>
                <a:path w="9865360" h="1571625">
                  <a:moveTo>
                    <a:pt x="3036952" y="1571624"/>
                  </a:moveTo>
                  <a:lnTo>
                    <a:pt x="3027428" y="1571624"/>
                  </a:lnTo>
                  <a:lnTo>
                    <a:pt x="3027428" y="1564927"/>
                  </a:lnTo>
                  <a:lnTo>
                    <a:pt x="3036952" y="1564927"/>
                  </a:lnTo>
                  <a:lnTo>
                    <a:pt x="3036952" y="1571624"/>
                  </a:lnTo>
                  <a:close/>
                </a:path>
                <a:path w="9865360" h="1571625">
                  <a:moveTo>
                    <a:pt x="3017903" y="1571624"/>
                  </a:moveTo>
                  <a:lnTo>
                    <a:pt x="3008377" y="1571624"/>
                  </a:lnTo>
                  <a:lnTo>
                    <a:pt x="3008377" y="1564927"/>
                  </a:lnTo>
                  <a:lnTo>
                    <a:pt x="3017903" y="1564927"/>
                  </a:lnTo>
                  <a:lnTo>
                    <a:pt x="3017903" y="1571624"/>
                  </a:lnTo>
                  <a:close/>
                </a:path>
                <a:path w="9865360" h="1571625">
                  <a:moveTo>
                    <a:pt x="2998853" y="1571624"/>
                  </a:moveTo>
                  <a:lnTo>
                    <a:pt x="2989328" y="1571624"/>
                  </a:lnTo>
                  <a:lnTo>
                    <a:pt x="2989328" y="1564927"/>
                  </a:lnTo>
                  <a:lnTo>
                    <a:pt x="2998853" y="1564927"/>
                  </a:lnTo>
                  <a:lnTo>
                    <a:pt x="2998853" y="1571624"/>
                  </a:lnTo>
                  <a:close/>
                </a:path>
                <a:path w="9865360" h="1571625">
                  <a:moveTo>
                    <a:pt x="2979802" y="1571624"/>
                  </a:moveTo>
                  <a:lnTo>
                    <a:pt x="2970278" y="1571624"/>
                  </a:lnTo>
                  <a:lnTo>
                    <a:pt x="2970278" y="1564927"/>
                  </a:lnTo>
                  <a:lnTo>
                    <a:pt x="2979802" y="1564927"/>
                  </a:lnTo>
                  <a:lnTo>
                    <a:pt x="2979802" y="1571624"/>
                  </a:lnTo>
                  <a:close/>
                </a:path>
                <a:path w="9865360" h="1571625">
                  <a:moveTo>
                    <a:pt x="2960753" y="1571624"/>
                  </a:moveTo>
                  <a:lnTo>
                    <a:pt x="2951228" y="1571624"/>
                  </a:lnTo>
                  <a:lnTo>
                    <a:pt x="2951228" y="1564927"/>
                  </a:lnTo>
                  <a:lnTo>
                    <a:pt x="2960753" y="1564927"/>
                  </a:lnTo>
                  <a:lnTo>
                    <a:pt x="2960753" y="1571624"/>
                  </a:lnTo>
                  <a:close/>
                </a:path>
                <a:path w="9865360" h="1571625">
                  <a:moveTo>
                    <a:pt x="2941703" y="1571624"/>
                  </a:moveTo>
                  <a:lnTo>
                    <a:pt x="2932177" y="1571624"/>
                  </a:lnTo>
                  <a:lnTo>
                    <a:pt x="2932177" y="1564927"/>
                  </a:lnTo>
                  <a:lnTo>
                    <a:pt x="2941703" y="1564927"/>
                  </a:lnTo>
                  <a:lnTo>
                    <a:pt x="2941703" y="1571624"/>
                  </a:lnTo>
                  <a:close/>
                </a:path>
                <a:path w="9865360" h="1571625">
                  <a:moveTo>
                    <a:pt x="2922653" y="1571624"/>
                  </a:moveTo>
                  <a:lnTo>
                    <a:pt x="2913128" y="1571624"/>
                  </a:lnTo>
                  <a:lnTo>
                    <a:pt x="2913128" y="1564927"/>
                  </a:lnTo>
                  <a:lnTo>
                    <a:pt x="2922653" y="1564927"/>
                  </a:lnTo>
                  <a:lnTo>
                    <a:pt x="2922653" y="1571624"/>
                  </a:lnTo>
                  <a:close/>
                </a:path>
                <a:path w="9865360" h="1571625">
                  <a:moveTo>
                    <a:pt x="2903602" y="1571624"/>
                  </a:moveTo>
                  <a:lnTo>
                    <a:pt x="2894078" y="1571624"/>
                  </a:lnTo>
                  <a:lnTo>
                    <a:pt x="2894078" y="1564927"/>
                  </a:lnTo>
                  <a:lnTo>
                    <a:pt x="2903602" y="1564927"/>
                  </a:lnTo>
                  <a:lnTo>
                    <a:pt x="2903602" y="1571624"/>
                  </a:lnTo>
                  <a:close/>
                </a:path>
                <a:path w="9865360" h="1571625">
                  <a:moveTo>
                    <a:pt x="2884553" y="1571624"/>
                  </a:moveTo>
                  <a:lnTo>
                    <a:pt x="2875028" y="1571624"/>
                  </a:lnTo>
                  <a:lnTo>
                    <a:pt x="2875028" y="1564927"/>
                  </a:lnTo>
                  <a:lnTo>
                    <a:pt x="2884553" y="1564927"/>
                  </a:lnTo>
                  <a:lnTo>
                    <a:pt x="2884553" y="1571624"/>
                  </a:lnTo>
                  <a:close/>
                </a:path>
                <a:path w="9865360" h="1571625">
                  <a:moveTo>
                    <a:pt x="2865503" y="1571624"/>
                  </a:moveTo>
                  <a:lnTo>
                    <a:pt x="2855977" y="1571624"/>
                  </a:lnTo>
                  <a:lnTo>
                    <a:pt x="2855977" y="1564927"/>
                  </a:lnTo>
                  <a:lnTo>
                    <a:pt x="2865503" y="1564927"/>
                  </a:lnTo>
                  <a:lnTo>
                    <a:pt x="2865503" y="1571624"/>
                  </a:lnTo>
                  <a:close/>
                </a:path>
                <a:path w="9865360" h="1571625">
                  <a:moveTo>
                    <a:pt x="2846453" y="1571624"/>
                  </a:moveTo>
                  <a:lnTo>
                    <a:pt x="2836928" y="1571624"/>
                  </a:lnTo>
                  <a:lnTo>
                    <a:pt x="2836928" y="1564927"/>
                  </a:lnTo>
                  <a:lnTo>
                    <a:pt x="2846453" y="1564927"/>
                  </a:lnTo>
                  <a:lnTo>
                    <a:pt x="2846453" y="1571624"/>
                  </a:lnTo>
                  <a:close/>
                </a:path>
                <a:path w="9865360" h="1571625">
                  <a:moveTo>
                    <a:pt x="2827402" y="1571624"/>
                  </a:moveTo>
                  <a:lnTo>
                    <a:pt x="2817878" y="1571624"/>
                  </a:lnTo>
                  <a:lnTo>
                    <a:pt x="2817878" y="1564927"/>
                  </a:lnTo>
                  <a:lnTo>
                    <a:pt x="2827402" y="1564927"/>
                  </a:lnTo>
                  <a:lnTo>
                    <a:pt x="2827402" y="1571624"/>
                  </a:lnTo>
                  <a:close/>
                </a:path>
                <a:path w="9865360" h="1571625">
                  <a:moveTo>
                    <a:pt x="2808353" y="1571624"/>
                  </a:moveTo>
                  <a:lnTo>
                    <a:pt x="2798827" y="1571624"/>
                  </a:lnTo>
                  <a:lnTo>
                    <a:pt x="2798827" y="1564927"/>
                  </a:lnTo>
                  <a:lnTo>
                    <a:pt x="2808353" y="1564927"/>
                  </a:lnTo>
                  <a:lnTo>
                    <a:pt x="2808353" y="1571624"/>
                  </a:lnTo>
                  <a:close/>
                </a:path>
                <a:path w="9865360" h="1571625">
                  <a:moveTo>
                    <a:pt x="2789303" y="1571624"/>
                  </a:moveTo>
                  <a:lnTo>
                    <a:pt x="2779778" y="1571624"/>
                  </a:lnTo>
                  <a:lnTo>
                    <a:pt x="2779778" y="1564927"/>
                  </a:lnTo>
                  <a:lnTo>
                    <a:pt x="2789303" y="1564927"/>
                  </a:lnTo>
                  <a:lnTo>
                    <a:pt x="2789303" y="1571624"/>
                  </a:lnTo>
                  <a:close/>
                </a:path>
                <a:path w="9865360" h="1571625">
                  <a:moveTo>
                    <a:pt x="2770253" y="1571624"/>
                  </a:moveTo>
                  <a:lnTo>
                    <a:pt x="2760728" y="1571624"/>
                  </a:lnTo>
                  <a:lnTo>
                    <a:pt x="2760728" y="1564927"/>
                  </a:lnTo>
                  <a:lnTo>
                    <a:pt x="2770253" y="1564927"/>
                  </a:lnTo>
                  <a:lnTo>
                    <a:pt x="2770253" y="1571624"/>
                  </a:lnTo>
                  <a:close/>
                </a:path>
                <a:path w="9865360" h="1571625">
                  <a:moveTo>
                    <a:pt x="2751202" y="1571624"/>
                  </a:moveTo>
                  <a:lnTo>
                    <a:pt x="2741678" y="1571624"/>
                  </a:lnTo>
                  <a:lnTo>
                    <a:pt x="2741678" y="1564927"/>
                  </a:lnTo>
                  <a:lnTo>
                    <a:pt x="2751202" y="1564927"/>
                  </a:lnTo>
                  <a:lnTo>
                    <a:pt x="2751202" y="1571624"/>
                  </a:lnTo>
                  <a:close/>
                </a:path>
                <a:path w="9865360" h="1571625">
                  <a:moveTo>
                    <a:pt x="2732153" y="1571624"/>
                  </a:moveTo>
                  <a:lnTo>
                    <a:pt x="2722627" y="1571624"/>
                  </a:lnTo>
                  <a:lnTo>
                    <a:pt x="2722627" y="1564927"/>
                  </a:lnTo>
                  <a:lnTo>
                    <a:pt x="2732153" y="1564927"/>
                  </a:lnTo>
                  <a:lnTo>
                    <a:pt x="2732153" y="1571624"/>
                  </a:lnTo>
                  <a:close/>
                </a:path>
                <a:path w="9865360" h="1571625">
                  <a:moveTo>
                    <a:pt x="2713103" y="1571624"/>
                  </a:moveTo>
                  <a:lnTo>
                    <a:pt x="2703578" y="1571624"/>
                  </a:lnTo>
                  <a:lnTo>
                    <a:pt x="2703578" y="1564927"/>
                  </a:lnTo>
                  <a:lnTo>
                    <a:pt x="2713103" y="1564927"/>
                  </a:lnTo>
                  <a:lnTo>
                    <a:pt x="2713103" y="1571624"/>
                  </a:lnTo>
                  <a:close/>
                </a:path>
                <a:path w="9865360" h="1571625">
                  <a:moveTo>
                    <a:pt x="2694053" y="1571624"/>
                  </a:moveTo>
                  <a:lnTo>
                    <a:pt x="2684528" y="1571624"/>
                  </a:lnTo>
                  <a:lnTo>
                    <a:pt x="2684528" y="1564927"/>
                  </a:lnTo>
                  <a:lnTo>
                    <a:pt x="2694053" y="1564927"/>
                  </a:lnTo>
                  <a:lnTo>
                    <a:pt x="2694053" y="1571624"/>
                  </a:lnTo>
                  <a:close/>
                </a:path>
                <a:path w="9865360" h="1571625">
                  <a:moveTo>
                    <a:pt x="2675002" y="1571624"/>
                  </a:moveTo>
                  <a:lnTo>
                    <a:pt x="2665478" y="1571624"/>
                  </a:lnTo>
                  <a:lnTo>
                    <a:pt x="2665478" y="1564927"/>
                  </a:lnTo>
                  <a:lnTo>
                    <a:pt x="2675002" y="1564927"/>
                  </a:lnTo>
                  <a:lnTo>
                    <a:pt x="2675002" y="1571624"/>
                  </a:lnTo>
                  <a:close/>
                </a:path>
                <a:path w="9865360" h="1571625">
                  <a:moveTo>
                    <a:pt x="2655953" y="1571624"/>
                  </a:moveTo>
                  <a:lnTo>
                    <a:pt x="2646427" y="1571624"/>
                  </a:lnTo>
                  <a:lnTo>
                    <a:pt x="2646427" y="1564927"/>
                  </a:lnTo>
                  <a:lnTo>
                    <a:pt x="2655953" y="1564927"/>
                  </a:lnTo>
                  <a:lnTo>
                    <a:pt x="2655953" y="1571624"/>
                  </a:lnTo>
                  <a:close/>
                </a:path>
                <a:path w="9865360" h="1571625">
                  <a:moveTo>
                    <a:pt x="2636903" y="1571624"/>
                  </a:moveTo>
                  <a:lnTo>
                    <a:pt x="2627378" y="1571624"/>
                  </a:lnTo>
                  <a:lnTo>
                    <a:pt x="2627378" y="1564927"/>
                  </a:lnTo>
                  <a:lnTo>
                    <a:pt x="2636903" y="1564927"/>
                  </a:lnTo>
                  <a:lnTo>
                    <a:pt x="2636903" y="1571624"/>
                  </a:lnTo>
                  <a:close/>
                </a:path>
                <a:path w="9865360" h="1571625">
                  <a:moveTo>
                    <a:pt x="2617853" y="1571624"/>
                  </a:moveTo>
                  <a:lnTo>
                    <a:pt x="2608328" y="1571624"/>
                  </a:lnTo>
                  <a:lnTo>
                    <a:pt x="2608328" y="1564927"/>
                  </a:lnTo>
                  <a:lnTo>
                    <a:pt x="2617853" y="1564927"/>
                  </a:lnTo>
                  <a:lnTo>
                    <a:pt x="2617853" y="1571624"/>
                  </a:lnTo>
                  <a:close/>
                </a:path>
                <a:path w="9865360" h="1571625">
                  <a:moveTo>
                    <a:pt x="2598803" y="1571624"/>
                  </a:moveTo>
                  <a:lnTo>
                    <a:pt x="2589278" y="1571624"/>
                  </a:lnTo>
                  <a:lnTo>
                    <a:pt x="2589278" y="1564927"/>
                  </a:lnTo>
                  <a:lnTo>
                    <a:pt x="2598803" y="1564927"/>
                  </a:lnTo>
                  <a:lnTo>
                    <a:pt x="2598803" y="1571624"/>
                  </a:lnTo>
                  <a:close/>
                </a:path>
                <a:path w="9865360" h="1571625">
                  <a:moveTo>
                    <a:pt x="2579753" y="1571624"/>
                  </a:moveTo>
                  <a:lnTo>
                    <a:pt x="2570227" y="1571624"/>
                  </a:lnTo>
                  <a:lnTo>
                    <a:pt x="2570227" y="1564927"/>
                  </a:lnTo>
                  <a:lnTo>
                    <a:pt x="2579753" y="1564927"/>
                  </a:lnTo>
                  <a:lnTo>
                    <a:pt x="2579753" y="1571624"/>
                  </a:lnTo>
                  <a:close/>
                </a:path>
                <a:path w="9865360" h="1571625">
                  <a:moveTo>
                    <a:pt x="2560703" y="1571624"/>
                  </a:moveTo>
                  <a:lnTo>
                    <a:pt x="2551178" y="1571624"/>
                  </a:lnTo>
                  <a:lnTo>
                    <a:pt x="2551178" y="1564927"/>
                  </a:lnTo>
                  <a:lnTo>
                    <a:pt x="2560703" y="1564927"/>
                  </a:lnTo>
                  <a:lnTo>
                    <a:pt x="2560703" y="1571624"/>
                  </a:lnTo>
                  <a:close/>
                </a:path>
                <a:path w="9865360" h="1571625">
                  <a:moveTo>
                    <a:pt x="2541652" y="1571624"/>
                  </a:moveTo>
                  <a:lnTo>
                    <a:pt x="2532128" y="1571624"/>
                  </a:lnTo>
                  <a:lnTo>
                    <a:pt x="2532128" y="1564927"/>
                  </a:lnTo>
                  <a:lnTo>
                    <a:pt x="2541652" y="1564927"/>
                  </a:lnTo>
                  <a:lnTo>
                    <a:pt x="2541652" y="1571624"/>
                  </a:lnTo>
                  <a:close/>
                </a:path>
                <a:path w="9865360" h="1571625">
                  <a:moveTo>
                    <a:pt x="2522603" y="1571624"/>
                  </a:moveTo>
                  <a:lnTo>
                    <a:pt x="2513078" y="1571624"/>
                  </a:lnTo>
                  <a:lnTo>
                    <a:pt x="2513078" y="1564927"/>
                  </a:lnTo>
                  <a:lnTo>
                    <a:pt x="2522603" y="1564927"/>
                  </a:lnTo>
                  <a:lnTo>
                    <a:pt x="2522603" y="1571624"/>
                  </a:lnTo>
                  <a:close/>
                </a:path>
                <a:path w="9865360" h="1571625">
                  <a:moveTo>
                    <a:pt x="2503553" y="1571624"/>
                  </a:moveTo>
                  <a:lnTo>
                    <a:pt x="2494027" y="1571624"/>
                  </a:lnTo>
                  <a:lnTo>
                    <a:pt x="2494027" y="1564927"/>
                  </a:lnTo>
                  <a:lnTo>
                    <a:pt x="2503553" y="1564927"/>
                  </a:lnTo>
                  <a:lnTo>
                    <a:pt x="2503553" y="1571624"/>
                  </a:lnTo>
                  <a:close/>
                </a:path>
                <a:path w="9865360" h="1571625">
                  <a:moveTo>
                    <a:pt x="2484503" y="1571624"/>
                  </a:moveTo>
                  <a:lnTo>
                    <a:pt x="2474978" y="1571624"/>
                  </a:lnTo>
                  <a:lnTo>
                    <a:pt x="2474978" y="1564927"/>
                  </a:lnTo>
                  <a:lnTo>
                    <a:pt x="2484503" y="1564927"/>
                  </a:lnTo>
                  <a:lnTo>
                    <a:pt x="2484503" y="1571624"/>
                  </a:lnTo>
                  <a:close/>
                </a:path>
                <a:path w="9865360" h="1571625">
                  <a:moveTo>
                    <a:pt x="2465452" y="1571624"/>
                  </a:moveTo>
                  <a:lnTo>
                    <a:pt x="2455928" y="1571624"/>
                  </a:lnTo>
                  <a:lnTo>
                    <a:pt x="2455928" y="1564927"/>
                  </a:lnTo>
                  <a:lnTo>
                    <a:pt x="2465452" y="1564927"/>
                  </a:lnTo>
                  <a:lnTo>
                    <a:pt x="2465452" y="1571624"/>
                  </a:lnTo>
                  <a:close/>
                </a:path>
                <a:path w="9865360" h="1571625">
                  <a:moveTo>
                    <a:pt x="2446403" y="1571624"/>
                  </a:moveTo>
                  <a:lnTo>
                    <a:pt x="2436878" y="1571624"/>
                  </a:lnTo>
                  <a:lnTo>
                    <a:pt x="2436878" y="1564927"/>
                  </a:lnTo>
                  <a:lnTo>
                    <a:pt x="2446403" y="1564927"/>
                  </a:lnTo>
                  <a:lnTo>
                    <a:pt x="2446403" y="1571624"/>
                  </a:lnTo>
                  <a:close/>
                </a:path>
                <a:path w="9865360" h="1571625">
                  <a:moveTo>
                    <a:pt x="2427353" y="1571624"/>
                  </a:moveTo>
                  <a:lnTo>
                    <a:pt x="2417828" y="1571624"/>
                  </a:lnTo>
                  <a:lnTo>
                    <a:pt x="2417828" y="1564927"/>
                  </a:lnTo>
                  <a:lnTo>
                    <a:pt x="2427353" y="1564927"/>
                  </a:lnTo>
                  <a:lnTo>
                    <a:pt x="2427353" y="1571624"/>
                  </a:lnTo>
                  <a:close/>
                </a:path>
                <a:path w="9865360" h="1571625">
                  <a:moveTo>
                    <a:pt x="2408303" y="1571624"/>
                  </a:moveTo>
                  <a:lnTo>
                    <a:pt x="2398778" y="1571624"/>
                  </a:lnTo>
                  <a:lnTo>
                    <a:pt x="2398778" y="1564927"/>
                  </a:lnTo>
                  <a:lnTo>
                    <a:pt x="2408303" y="1564927"/>
                  </a:lnTo>
                  <a:lnTo>
                    <a:pt x="2408303" y="1571624"/>
                  </a:lnTo>
                  <a:close/>
                </a:path>
                <a:path w="9865360" h="1571625">
                  <a:moveTo>
                    <a:pt x="2389252" y="1571624"/>
                  </a:moveTo>
                  <a:lnTo>
                    <a:pt x="2379728" y="1571624"/>
                  </a:lnTo>
                  <a:lnTo>
                    <a:pt x="2379728" y="1564927"/>
                  </a:lnTo>
                  <a:lnTo>
                    <a:pt x="2389252" y="1564927"/>
                  </a:lnTo>
                  <a:lnTo>
                    <a:pt x="2389252" y="1571624"/>
                  </a:lnTo>
                  <a:close/>
                </a:path>
                <a:path w="9865360" h="1571625">
                  <a:moveTo>
                    <a:pt x="2370203" y="1571624"/>
                  </a:moveTo>
                  <a:lnTo>
                    <a:pt x="2360677" y="1571624"/>
                  </a:lnTo>
                  <a:lnTo>
                    <a:pt x="2360677" y="1564927"/>
                  </a:lnTo>
                  <a:lnTo>
                    <a:pt x="2370203" y="1564927"/>
                  </a:lnTo>
                  <a:lnTo>
                    <a:pt x="2370203" y="1571624"/>
                  </a:lnTo>
                  <a:close/>
                </a:path>
                <a:path w="9865360" h="1571625">
                  <a:moveTo>
                    <a:pt x="2351153" y="1571624"/>
                  </a:moveTo>
                  <a:lnTo>
                    <a:pt x="2341628" y="1571624"/>
                  </a:lnTo>
                  <a:lnTo>
                    <a:pt x="2341628" y="1564927"/>
                  </a:lnTo>
                  <a:lnTo>
                    <a:pt x="2351153" y="1564927"/>
                  </a:lnTo>
                  <a:lnTo>
                    <a:pt x="2351153" y="1571624"/>
                  </a:lnTo>
                  <a:close/>
                </a:path>
                <a:path w="9865360" h="1571625">
                  <a:moveTo>
                    <a:pt x="2332103" y="1571624"/>
                  </a:moveTo>
                  <a:lnTo>
                    <a:pt x="2322578" y="1571624"/>
                  </a:lnTo>
                  <a:lnTo>
                    <a:pt x="2322578" y="1564927"/>
                  </a:lnTo>
                  <a:lnTo>
                    <a:pt x="2332103" y="1564927"/>
                  </a:lnTo>
                  <a:lnTo>
                    <a:pt x="2332103" y="1571624"/>
                  </a:lnTo>
                  <a:close/>
                </a:path>
                <a:path w="9865360" h="1571625">
                  <a:moveTo>
                    <a:pt x="2313052" y="1571624"/>
                  </a:moveTo>
                  <a:lnTo>
                    <a:pt x="2303528" y="1571624"/>
                  </a:lnTo>
                  <a:lnTo>
                    <a:pt x="2303528" y="1564927"/>
                  </a:lnTo>
                  <a:lnTo>
                    <a:pt x="2313052" y="1564927"/>
                  </a:lnTo>
                  <a:lnTo>
                    <a:pt x="2313052" y="1571624"/>
                  </a:lnTo>
                  <a:close/>
                </a:path>
                <a:path w="9865360" h="1571625">
                  <a:moveTo>
                    <a:pt x="2294003" y="1571624"/>
                  </a:moveTo>
                  <a:lnTo>
                    <a:pt x="2284477" y="1571624"/>
                  </a:lnTo>
                  <a:lnTo>
                    <a:pt x="2284477" y="1564927"/>
                  </a:lnTo>
                  <a:lnTo>
                    <a:pt x="2294003" y="1564927"/>
                  </a:lnTo>
                  <a:lnTo>
                    <a:pt x="2294003" y="1571624"/>
                  </a:lnTo>
                  <a:close/>
                </a:path>
                <a:path w="9865360" h="1571625">
                  <a:moveTo>
                    <a:pt x="2274953" y="1571624"/>
                  </a:moveTo>
                  <a:lnTo>
                    <a:pt x="2265428" y="1571624"/>
                  </a:lnTo>
                  <a:lnTo>
                    <a:pt x="2265428" y="1564927"/>
                  </a:lnTo>
                  <a:lnTo>
                    <a:pt x="2274953" y="1564927"/>
                  </a:lnTo>
                  <a:lnTo>
                    <a:pt x="2274953" y="1571624"/>
                  </a:lnTo>
                  <a:close/>
                </a:path>
                <a:path w="9865360" h="1571625">
                  <a:moveTo>
                    <a:pt x="2255903" y="1571624"/>
                  </a:moveTo>
                  <a:lnTo>
                    <a:pt x="2246378" y="1571624"/>
                  </a:lnTo>
                  <a:lnTo>
                    <a:pt x="2246378" y="1564927"/>
                  </a:lnTo>
                  <a:lnTo>
                    <a:pt x="2255903" y="1564927"/>
                  </a:lnTo>
                  <a:lnTo>
                    <a:pt x="2255903" y="1571624"/>
                  </a:lnTo>
                  <a:close/>
                </a:path>
                <a:path w="9865360" h="1571625">
                  <a:moveTo>
                    <a:pt x="2236853" y="1571624"/>
                  </a:moveTo>
                  <a:lnTo>
                    <a:pt x="2227328" y="1571624"/>
                  </a:lnTo>
                  <a:lnTo>
                    <a:pt x="2227328" y="1564927"/>
                  </a:lnTo>
                  <a:lnTo>
                    <a:pt x="2236853" y="1564927"/>
                  </a:lnTo>
                  <a:lnTo>
                    <a:pt x="2236853" y="1571624"/>
                  </a:lnTo>
                  <a:close/>
                </a:path>
                <a:path w="9865360" h="1571625">
                  <a:moveTo>
                    <a:pt x="2217803" y="1571624"/>
                  </a:moveTo>
                  <a:lnTo>
                    <a:pt x="2208277" y="1571624"/>
                  </a:lnTo>
                  <a:lnTo>
                    <a:pt x="2208277" y="1564927"/>
                  </a:lnTo>
                  <a:lnTo>
                    <a:pt x="2217803" y="1564927"/>
                  </a:lnTo>
                  <a:lnTo>
                    <a:pt x="2217803" y="1571624"/>
                  </a:lnTo>
                  <a:close/>
                </a:path>
                <a:path w="9865360" h="1571625">
                  <a:moveTo>
                    <a:pt x="2198753" y="1571624"/>
                  </a:moveTo>
                  <a:lnTo>
                    <a:pt x="2189228" y="1571624"/>
                  </a:lnTo>
                  <a:lnTo>
                    <a:pt x="2189228" y="1564927"/>
                  </a:lnTo>
                  <a:lnTo>
                    <a:pt x="2198753" y="1564927"/>
                  </a:lnTo>
                  <a:lnTo>
                    <a:pt x="2198753" y="1571624"/>
                  </a:lnTo>
                  <a:close/>
                </a:path>
                <a:path w="9865360" h="1571625">
                  <a:moveTo>
                    <a:pt x="2179702" y="1571624"/>
                  </a:moveTo>
                  <a:lnTo>
                    <a:pt x="2170178" y="1571624"/>
                  </a:lnTo>
                  <a:lnTo>
                    <a:pt x="2170178" y="1564927"/>
                  </a:lnTo>
                  <a:lnTo>
                    <a:pt x="2179702" y="1564927"/>
                  </a:lnTo>
                  <a:lnTo>
                    <a:pt x="2179702" y="1571624"/>
                  </a:lnTo>
                  <a:close/>
                </a:path>
                <a:path w="9865360" h="1571625">
                  <a:moveTo>
                    <a:pt x="2160653" y="1571624"/>
                  </a:moveTo>
                  <a:lnTo>
                    <a:pt x="2151128" y="1571624"/>
                  </a:lnTo>
                  <a:lnTo>
                    <a:pt x="2151128" y="1564927"/>
                  </a:lnTo>
                  <a:lnTo>
                    <a:pt x="2160653" y="1564927"/>
                  </a:lnTo>
                  <a:lnTo>
                    <a:pt x="2160653" y="1571624"/>
                  </a:lnTo>
                  <a:close/>
                </a:path>
                <a:path w="9865360" h="1571625">
                  <a:moveTo>
                    <a:pt x="2141603" y="1571624"/>
                  </a:moveTo>
                  <a:lnTo>
                    <a:pt x="2132077" y="1571624"/>
                  </a:lnTo>
                  <a:lnTo>
                    <a:pt x="2132077" y="1564927"/>
                  </a:lnTo>
                  <a:lnTo>
                    <a:pt x="2141603" y="1564927"/>
                  </a:lnTo>
                  <a:lnTo>
                    <a:pt x="2141603" y="1571624"/>
                  </a:lnTo>
                  <a:close/>
                </a:path>
                <a:path w="9865360" h="1571625">
                  <a:moveTo>
                    <a:pt x="2122553" y="1571624"/>
                  </a:moveTo>
                  <a:lnTo>
                    <a:pt x="2113028" y="1571624"/>
                  </a:lnTo>
                  <a:lnTo>
                    <a:pt x="2113028" y="1564927"/>
                  </a:lnTo>
                  <a:lnTo>
                    <a:pt x="2122553" y="1564927"/>
                  </a:lnTo>
                  <a:lnTo>
                    <a:pt x="2122553" y="1571624"/>
                  </a:lnTo>
                  <a:close/>
                </a:path>
                <a:path w="9865360" h="1571625">
                  <a:moveTo>
                    <a:pt x="2103502" y="1571624"/>
                  </a:moveTo>
                  <a:lnTo>
                    <a:pt x="2093978" y="1571624"/>
                  </a:lnTo>
                  <a:lnTo>
                    <a:pt x="2093978" y="1564927"/>
                  </a:lnTo>
                  <a:lnTo>
                    <a:pt x="2103502" y="1564927"/>
                  </a:lnTo>
                  <a:lnTo>
                    <a:pt x="2103502" y="1571624"/>
                  </a:lnTo>
                  <a:close/>
                </a:path>
                <a:path w="9865360" h="1571625">
                  <a:moveTo>
                    <a:pt x="2084453" y="1571624"/>
                  </a:moveTo>
                  <a:lnTo>
                    <a:pt x="2074928" y="1571624"/>
                  </a:lnTo>
                  <a:lnTo>
                    <a:pt x="2074928" y="1564927"/>
                  </a:lnTo>
                  <a:lnTo>
                    <a:pt x="2084453" y="1564927"/>
                  </a:lnTo>
                  <a:lnTo>
                    <a:pt x="2084453" y="1571624"/>
                  </a:lnTo>
                  <a:close/>
                </a:path>
                <a:path w="9865360" h="1571625">
                  <a:moveTo>
                    <a:pt x="2065403" y="1571624"/>
                  </a:moveTo>
                  <a:lnTo>
                    <a:pt x="2055878" y="1571624"/>
                  </a:lnTo>
                  <a:lnTo>
                    <a:pt x="2055878" y="1564927"/>
                  </a:lnTo>
                  <a:lnTo>
                    <a:pt x="2065403" y="1564927"/>
                  </a:lnTo>
                  <a:lnTo>
                    <a:pt x="2065403" y="1571624"/>
                  </a:lnTo>
                  <a:close/>
                </a:path>
                <a:path w="9865360" h="1571625">
                  <a:moveTo>
                    <a:pt x="2046353" y="1571624"/>
                  </a:moveTo>
                  <a:lnTo>
                    <a:pt x="2036828" y="1571624"/>
                  </a:lnTo>
                  <a:lnTo>
                    <a:pt x="2036828" y="1564927"/>
                  </a:lnTo>
                  <a:lnTo>
                    <a:pt x="2046353" y="1564927"/>
                  </a:lnTo>
                  <a:lnTo>
                    <a:pt x="2046353" y="1571624"/>
                  </a:lnTo>
                  <a:close/>
                </a:path>
                <a:path w="9865360" h="1571625">
                  <a:moveTo>
                    <a:pt x="2027302" y="1571624"/>
                  </a:moveTo>
                  <a:lnTo>
                    <a:pt x="2017778" y="1571624"/>
                  </a:lnTo>
                  <a:lnTo>
                    <a:pt x="2017778" y="1564927"/>
                  </a:lnTo>
                  <a:lnTo>
                    <a:pt x="2027302" y="1564927"/>
                  </a:lnTo>
                  <a:lnTo>
                    <a:pt x="2027302" y="1571624"/>
                  </a:lnTo>
                  <a:close/>
                </a:path>
                <a:path w="9865360" h="1571625">
                  <a:moveTo>
                    <a:pt x="2008253" y="1571624"/>
                  </a:moveTo>
                  <a:lnTo>
                    <a:pt x="1998728" y="1571624"/>
                  </a:lnTo>
                  <a:lnTo>
                    <a:pt x="1998728" y="1564927"/>
                  </a:lnTo>
                  <a:lnTo>
                    <a:pt x="2008253" y="1564927"/>
                  </a:lnTo>
                  <a:lnTo>
                    <a:pt x="2008253" y="1571624"/>
                  </a:lnTo>
                  <a:close/>
                </a:path>
                <a:path w="9865360" h="1571625">
                  <a:moveTo>
                    <a:pt x="1989203" y="1571624"/>
                  </a:moveTo>
                  <a:lnTo>
                    <a:pt x="1979678" y="1571624"/>
                  </a:lnTo>
                  <a:lnTo>
                    <a:pt x="1979678" y="1564927"/>
                  </a:lnTo>
                  <a:lnTo>
                    <a:pt x="1989203" y="1564927"/>
                  </a:lnTo>
                  <a:lnTo>
                    <a:pt x="1989203" y="1571624"/>
                  </a:lnTo>
                  <a:close/>
                </a:path>
                <a:path w="9865360" h="1571625">
                  <a:moveTo>
                    <a:pt x="1970153" y="1571624"/>
                  </a:moveTo>
                  <a:lnTo>
                    <a:pt x="1960628" y="1571624"/>
                  </a:lnTo>
                  <a:lnTo>
                    <a:pt x="1960628" y="1564927"/>
                  </a:lnTo>
                  <a:lnTo>
                    <a:pt x="1970153" y="1564927"/>
                  </a:lnTo>
                  <a:lnTo>
                    <a:pt x="1970153" y="1571624"/>
                  </a:lnTo>
                  <a:close/>
                </a:path>
                <a:path w="9865360" h="1571625">
                  <a:moveTo>
                    <a:pt x="1951102" y="1571624"/>
                  </a:moveTo>
                  <a:lnTo>
                    <a:pt x="1941578" y="1571624"/>
                  </a:lnTo>
                  <a:lnTo>
                    <a:pt x="1941578" y="1564927"/>
                  </a:lnTo>
                  <a:lnTo>
                    <a:pt x="1951102" y="1564927"/>
                  </a:lnTo>
                  <a:lnTo>
                    <a:pt x="1951102" y="1571624"/>
                  </a:lnTo>
                  <a:close/>
                </a:path>
                <a:path w="9865360" h="1571625">
                  <a:moveTo>
                    <a:pt x="1932053" y="1571624"/>
                  </a:moveTo>
                  <a:lnTo>
                    <a:pt x="1922527" y="1571624"/>
                  </a:lnTo>
                  <a:lnTo>
                    <a:pt x="1922527" y="1564927"/>
                  </a:lnTo>
                  <a:lnTo>
                    <a:pt x="1932053" y="1564927"/>
                  </a:lnTo>
                  <a:lnTo>
                    <a:pt x="1932053" y="1571624"/>
                  </a:lnTo>
                  <a:close/>
                </a:path>
                <a:path w="9865360" h="1571625">
                  <a:moveTo>
                    <a:pt x="1913003" y="1571624"/>
                  </a:moveTo>
                  <a:lnTo>
                    <a:pt x="1903478" y="1571624"/>
                  </a:lnTo>
                  <a:lnTo>
                    <a:pt x="1903478" y="1564927"/>
                  </a:lnTo>
                  <a:lnTo>
                    <a:pt x="1913003" y="1564927"/>
                  </a:lnTo>
                  <a:lnTo>
                    <a:pt x="1913003" y="1571624"/>
                  </a:lnTo>
                  <a:close/>
                </a:path>
                <a:path w="9865360" h="1571625">
                  <a:moveTo>
                    <a:pt x="1893953" y="1571624"/>
                  </a:moveTo>
                  <a:lnTo>
                    <a:pt x="1884428" y="1571624"/>
                  </a:lnTo>
                  <a:lnTo>
                    <a:pt x="1884428" y="1564927"/>
                  </a:lnTo>
                  <a:lnTo>
                    <a:pt x="1893953" y="1564927"/>
                  </a:lnTo>
                  <a:lnTo>
                    <a:pt x="1893953" y="1571624"/>
                  </a:lnTo>
                  <a:close/>
                </a:path>
                <a:path w="9865360" h="1571625">
                  <a:moveTo>
                    <a:pt x="1874903" y="1571624"/>
                  </a:moveTo>
                  <a:lnTo>
                    <a:pt x="1865378" y="1571624"/>
                  </a:lnTo>
                  <a:lnTo>
                    <a:pt x="1865378" y="1564927"/>
                  </a:lnTo>
                  <a:lnTo>
                    <a:pt x="1874903" y="1564927"/>
                  </a:lnTo>
                  <a:lnTo>
                    <a:pt x="1874903" y="1571624"/>
                  </a:lnTo>
                  <a:close/>
                </a:path>
                <a:path w="9865360" h="1571625">
                  <a:moveTo>
                    <a:pt x="1855853" y="1571624"/>
                  </a:moveTo>
                  <a:lnTo>
                    <a:pt x="1846327" y="1571624"/>
                  </a:lnTo>
                  <a:lnTo>
                    <a:pt x="1846327" y="1564927"/>
                  </a:lnTo>
                  <a:lnTo>
                    <a:pt x="1855853" y="1564927"/>
                  </a:lnTo>
                  <a:lnTo>
                    <a:pt x="1855853" y="1571624"/>
                  </a:lnTo>
                  <a:close/>
                </a:path>
                <a:path w="9865360" h="1571625">
                  <a:moveTo>
                    <a:pt x="1836803" y="1571624"/>
                  </a:moveTo>
                  <a:lnTo>
                    <a:pt x="1827278" y="1571624"/>
                  </a:lnTo>
                  <a:lnTo>
                    <a:pt x="1827278" y="1564927"/>
                  </a:lnTo>
                  <a:lnTo>
                    <a:pt x="1836803" y="1564927"/>
                  </a:lnTo>
                  <a:lnTo>
                    <a:pt x="1836803" y="1571624"/>
                  </a:lnTo>
                  <a:close/>
                </a:path>
                <a:path w="9865360" h="1571625">
                  <a:moveTo>
                    <a:pt x="1817753" y="1571624"/>
                  </a:moveTo>
                  <a:lnTo>
                    <a:pt x="1808228" y="1571624"/>
                  </a:lnTo>
                  <a:lnTo>
                    <a:pt x="1808228" y="1564927"/>
                  </a:lnTo>
                  <a:lnTo>
                    <a:pt x="1817753" y="1564927"/>
                  </a:lnTo>
                  <a:lnTo>
                    <a:pt x="1817753" y="1571624"/>
                  </a:lnTo>
                  <a:close/>
                </a:path>
                <a:path w="9865360" h="1571625">
                  <a:moveTo>
                    <a:pt x="1798703" y="1571624"/>
                  </a:moveTo>
                  <a:lnTo>
                    <a:pt x="1789178" y="1571624"/>
                  </a:lnTo>
                  <a:lnTo>
                    <a:pt x="1789178" y="1564927"/>
                  </a:lnTo>
                  <a:lnTo>
                    <a:pt x="1798703" y="1564927"/>
                  </a:lnTo>
                  <a:lnTo>
                    <a:pt x="1798703" y="1571624"/>
                  </a:lnTo>
                  <a:close/>
                </a:path>
                <a:path w="9865360" h="1571625">
                  <a:moveTo>
                    <a:pt x="1779653" y="1571624"/>
                  </a:moveTo>
                  <a:lnTo>
                    <a:pt x="1770127" y="1571624"/>
                  </a:lnTo>
                  <a:lnTo>
                    <a:pt x="1770127" y="1564927"/>
                  </a:lnTo>
                  <a:lnTo>
                    <a:pt x="1779653" y="1564927"/>
                  </a:lnTo>
                  <a:lnTo>
                    <a:pt x="1779653" y="1571624"/>
                  </a:lnTo>
                  <a:close/>
                </a:path>
                <a:path w="9865360" h="1571625">
                  <a:moveTo>
                    <a:pt x="1760603" y="1571624"/>
                  </a:moveTo>
                  <a:lnTo>
                    <a:pt x="1751078" y="1571624"/>
                  </a:lnTo>
                  <a:lnTo>
                    <a:pt x="1751078" y="1564927"/>
                  </a:lnTo>
                  <a:lnTo>
                    <a:pt x="1760603" y="1564927"/>
                  </a:lnTo>
                  <a:lnTo>
                    <a:pt x="1760603" y="1571624"/>
                  </a:lnTo>
                  <a:close/>
                </a:path>
                <a:path w="9865360" h="1571625">
                  <a:moveTo>
                    <a:pt x="1741552" y="1571624"/>
                  </a:moveTo>
                  <a:lnTo>
                    <a:pt x="1732028" y="1571624"/>
                  </a:lnTo>
                  <a:lnTo>
                    <a:pt x="1732028" y="1564927"/>
                  </a:lnTo>
                  <a:lnTo>
                    <a:pt x="1741552" y="1564927"/>
                  </a:lnTo>
                  <a:lnTo>
                    <a:pt x="1741552" y="1571624"/>
                  </a:lnTo>
                  <a:close/>
                </a:path>
                <a:path w="9865360" h="1571625">
                  <a:moveTo>
                    <a:pt x="1722503" y="1571624"/>
                  </a:moveTo>
                  <a:lnTo>
                    <a:pt x="1712978" y="1571624"/>
                  </a:lnTo>
                  <a:lnTo>
                    <a:pt x="1712978" y="1564927"/>
                  </a:lnTo>
                  <a:lnTo>
                    <a:pt x="1722503" y="1564927"/>
                  </a:lnTo>
                  <a:lnTo>
                    <a:pt x="1722503" y="1571624"/>
                  </a:lnTo>
                  <a:close/>
                </a:path>
                <a:path w="9865360" h="1571625">
                  <a:moveTo>
                    <a:pt x="1703453" y="1571624"/>
                  </a:moveTo>
                  <a:lnTo>
                    <a:pt x="1693928" y="1571624"/>
                  </a:lnTo>
                  <a:lnTo>
                    <a:pt x="1693928" y="1564927"/>
                  </a:lnTo>
                  <a:lnTo>
                    <a:pt x="1703453" y="1564927"/>
                  </a:lnTo>
                  <a:lnTo>
                    <a:pt x="1703453" y="1571624"/>
                  </a:lnTo>
                  <a:close/>
                </a:path>
                <a:path w="9865360" h="1571625">
                  <a:moveTo>
                    <a:pt x="1684403" y="1571624"/>
                  </a:moveTo>
                  <a:lnTo>
                    <a:pt x="1674878" y="1571624"/>
                  </a:lnTo>
                  <a:lnTo>
                    <a:pt x="1674878" y="1564927"/>
                  </a:lnTo>
                  <a:lnTo>
                    <a:pt x="1684403" y="1564927"/>
                  </a:lnTo>
                  <a:lnTo>
                    <a:pt x="1684403" y="1571624"/>
                  </a:lnTo>
                  <a:close/>
                </a:path>
                <a:path w="9865360" h="1571625">
                  <a:moveTo>
                    <a:pt x="1665352" y="1571624"/>
                  </a:moveTo>
                  <a:lnTo>
                    <a:pt x="1655828" y="1571624"/>
                  </a:lnTo>
                  <a:lnTo>
                    <a:pt x="1655828" y="1564927"/>
                  </a:lnTo>
                  <a:lnTo>
                    <a:pt x="1665352" y="1564927"/>
                  </a:lnTo>
                  <a:lnTo>
                    <a:pt x="1665352" y="1571624"/>
                  </a:lnTo>
                  <a:close/>
                </a:path>
                <a:path w="9865360" h="1571625">
                  <a:moveTo>
                    <a:pt x="1646303" y="1571624"/>
                  </a:moveTo>
                  <a:lnTo>
                    <a:pt x="1636778" y="1571624"/>
                  </a:lnTo>
                  <a:lnTo>
                    <a:pt x="1636778" y="1564927"/>
                  </a:lnTo>
                  <a:lnTo>
                    <a:pt x="1646303" y="1564927"/>
                  </a:lnTo>
                  <a:lnTo>
                    <a:pt x="1646303" y="1571624"/>
                  </a:lnTo>
                  <a:close/>
                </a:path>
                <a:path w="9865360" h="1571625">
                  <a:moveTo>
                    <a:pt x="1627253" y="1571624"/>
                  </a:moveTo>
                  <a:lnTo>
                    <a:pt x="1617728" y="1571624"/>
                  </a:lnTo>
                  <a:lnTo>
                    <a:pt x="1617728" y="1564927"/>
                  </a:lnTo>
                  <a:lnTo>
                    <a:pt x="1627253" y="1564927"/>
                  </a:lnTo>
                  <a:lnTo>
                    <a:pt x="1627253" y="1571624"/>
                  </a:lnTo>
                  <a:close/>
                </a:path>
                <a:path w="9865360" h="1571625">
                  <a:moveTo>
                    <a:pt x="1608203" y="1571624"/>
                  </a:moveTo>
                  <a:lnTo>
                    <a:pt x="1598678" y="1571624"/>
                  </a:lnTo>
                  <a:lnTo>
                    <a:pt x="1598678" y="1564927"/>
                  </a:lnTo>
                  <a:lnTo>
                    <a:pt x="1608203" y="1564927"/>
                  </a:lnTo>
                  <a:lnTo>
                    <a:pt x="1608203" y="1571624"/>
                  </a:lnTo>
                  <a:close/>
                </a:path>
                <a:path w="9865360" h="1571625">
                  <a:moveTo>
                    <a:pt x="1589152" y="1571624"/>
                  </a:moveTo>
                  <a:lnTo>
                    <a:pt x="1579628" y="1571624"/>
                  </a:lnTo>
                  <a:lnTo>
                    <a:pt x="1579628" y="1564927"/>
                  </a:lnTo>
                  <a:lnTo>
                    <a:pt x="1589152" y="1564927"/>
                  </a:lnTo>
                  <a:lnTo>
                    <a:pt x="1589152" y="1571624"/>
                  </a:lnTo>
                  <a:close/>
                </a:path>
                <a:path w="9865360" h="1571625">
                  <a:moveTo>
                    <a:pt x="1570103" y="1571624"/>
                  </a:moveTo>
                  <a:lnTo>
                    <a:pt x="1560577" y="1571624"/>
                  </a:lnTo>
                  <a:lnTo>
                    <a:pt x="1560577" y="1564927"/>
                  </a:lnTo>
                  <a:lnTo>
                    <a:pt x="1570103" y="1564927"/>
                  </a:lnTo>
                  <a:lnTo>
                    <a:pt x="1570103" y="1571624"/>
                  </a:lnTo>
                  <a:close/>
                </a:path>
                <a:path w="9865360" h="1571625">
                  <a:moveTo>
                    <a:pt x="1551053" y="1571624"/>
                  </a:moveTo>
                  <a:lnTo>
                    <a:pt x="1541528" y="1571624"/>
                  </a:lnTo>
                  <a:lnTo>
                    <a:pt x="1541528" y="1564927"/>
                  </a:lnTo>
                  <a:lnTo>
                    <a:pt x="1551053" y="1564927"/>
                  </a:lnTo>
                  <a:lnTo>
                    <a:pt x="1551053" y="1571624"/>
                  </a:lnTo>
                  <a:close/>
                </a:path>
                <a:path w="9865360" h="1571625">
                  <a:moveTo>
                    <a:pt x="1532003" y="1571624"/>
                  </a:moveTo>
                  <a:lnTo>
                    <a:pt x="1522478" y="1571624"/>
                  </a:lnTo>
                  <a:lnTo>
                    <a:pt x="1522478" y="1564927"/>
                  </a:lnTo>
                  <a:lnTo>
                    <a:pt x="1532003" y="1564927"/>
                  </a:lnTo>
                  <a:lnTo>
                    <a:pt x="1532003" y="1571624"/>
                  </a:lnTo>
                  <a:close/>
                </a:path>
                <a:path w="9865360" h="1571625">
                  <a:moveTo>
                    <a:pt x="1512953" y="1571624"/>
                  </a:moveTo>
                  <a:lnTo>
                    <a:pt x="1503428" y="1571624"/>
                  </a:lnTo>
                  <a:lnTo>
                    <a:pt x="1503428" y="1564927"/>
                  </a:lnTo>
                  <a:lnTo>
                    <a:pt x="1512953" y="1564927"/>
                  </a:lnTo>
                  <a:lnTo>
                    <a:pt x="1512953" y="1571624"/>
                  </a:lnTo>
                  <a:close/>
                </a:path>
                <a:path w="9865360" h="1571625">
                  <a:moveTo>
                    <a:pt x="1493903" y="1571624"/>
                  </a:moveTo>
                  <a:lnTo>
                    <a:pt x="1484377" y="1571624"/>
                  </a:lnTo>
                  <a:lnTo>
                    <a:pt x="1484377" y="1564927"/>
                  </a:lnTo>
                  <a:lnTo>
                    <a:pt x="1493903" y="1564927"/>
                  </a:lnTo>
                  <a:lnTo>
                    <a:pt x="1493903" y="1571624"/>
                  </a:lnTo>
                  <a:close/>
                </a:path>
                <a:path w="9865360" h="1571625">
                  <a:moveTo>
                    <a:pt x="1474853" y="1571624"/>
                  </a:moveTo>
                  <a:lnTo>
                    <a:pt x="1465328" y="1571624"/>
                  </a:lnTo>
                  <a:lnTo>
                    <a:pt x="1465328" y="1564927"/>
                  </a:lnTo>
                  <a:lnTo>
                    <a:pt x="1474853" y="1564927"/>
                  </a:lnTo>
                  <a:lnTo>
                    <a:pt x="1474853" y="1571624"/>
                  </a:lnTo>
                  <a:close/>
                </a:path>
                <a:path w="9865360" h="1571625">
                  <a:moveTo>
                    <a:pt x="1455803" y="1571624"/>
                  </a:moveTo>
                  <a:lnTo>
                    <a:pt x="1446278" y="1571624"/>
                  </a:lnTo>
                  <a:lnTo>
                    <a:pt x="1446278" y="1564927"/>
                  </a:lnTo>
                  <a:lnTo>
                    <a:pt x="1455803" y="1564927"/>
                  </a:lnTo>
                  <a:lnTo>
                    <a:pt x="1455803" y="1571624"/>
                  </a:lnTo>
                  <a:close/>
                </a:path>
                <a:path w="9865360" h="1571625">
                  <a:moveTo>
                    <a:pt x="1436753" y="1571624"/>
                  </a:moveTo>
                  <a:lnTo>
                    <a:pt x="1427228" y="1571624"/>
                  </a:lnTo>
                  <a:lnTo>
                    <a:pt x="1427228" y="1564927"/>
                  </a:lnTo>
                  <a:lnTo>
                    <a:pt x="1436753" y="1564927"/>
                  </a:lnTo>
                  <a:lnTo>
                    <a:pt x="1436753" y="1571624"/>
                  </a:lnTo>
                  <a:close/>
                </a:path>
                <a:path w="9865360" h="1571625">
                  <a:moveTo>
                    <a:pt x="1417703" y="1571624"/>
                  </a:moveTo>
                  <a:lnTo>
                    <a:pt x="1408178" y="1571624"/>
                  </a:lnTo>
                  <a:lnTo>
                    <a:pt x="1408178" y="1564927"/>
                  </a:lnTo>
                  <a:lnTo>
                    <a:pt x="1417703" y="1564927"/>
                  </a:lnTo>
                  <a:lnTo>
                    <a:pt x="1417703" y="1571624"/>
                  </a:lnTo>
                  <a:close/>
                </a:path>
                <a:path w="9865360" h="1571625">
                  <a:moveTo>
                    <a:pt x="1398653" y="1571624"/>
                  </a:moveTo>
                  <a:lnTo>
                    <a:pt x="1389128" y="1571624"/>
                  </a:lnTo>
                  <a:lnTo>
                    <a:pt x="1389128" y="1564927"/>
                  </a:lnTo>
                  <a:lnTo>
                    <a:pt x="1398653" y="1564927"/>
                  </a:lnTo>
                  <a:lnTo>
                    <a:pt x="1398653" y="1571624"/>
                  </a:lnTo>
                  <a:close/>
                </a:path>
                <a:path w="9865360" h="1571625">
                  <a:moveTo>
                    <a:pt x="1379603" y="1571624"/>
                  </a:moveTo>
                  <a:lnTo>
                    <a:pt x="1370078" y="1571624"/>
                  </a:lnTo>
                  <a:lnTo>
                    <a:pt x="1370078" y="1564927"/>
                  </a:lnTo>
                  <a:lnTo>
                    <a:pt x="1379603" y="1564927"/>
                  </a:lnTo>
                  <a:lnTo>
                    <a:pt x="1379603" y="1571624"/>
                  </a:lnTo>
                  <a:close/>
                </a:path>
                <a:path w="9865360" h="1571625">
                  <a:moveTo>
                    <a:pt x="1360553" y="1571624"/>
                  </a:moveTo>
                  <a:lnTo>
                    <a:pt x="1351028" y="1571624"/>
                  </a:lnTo>
                  <a:lnTo>
                    <a:pt x="1351028" y="1564927"/>
                  </a:lnTo>
                  <a:lnTo>
                    <a:pt x="1360553" y="1564927"/>
                  </a:lnTo>
                  <a:lnTo>
                    <a:pt x="1360553" y="1571624"/>
                  </a:lnTo>
                  <a:close/>
                </a:path>
                <a:path w="9865360" h="1571625">
                  <a:moveTo>
                    <a:pt x="1341503" y="1571624"/>
                  </a:moveTo>
                  <a:lnTo>
                    <a:pt x="1331978" y="1571624"/>
                  </a:lnTo>
                  <a:lnTo>
                    <a:pt x="1331978" y="1564927"/>
                  </a:lnTo>
                  <a:lnTo>
                    <a:pt x="1341503" y="1564927"/>
                  </a:lnTo>
                  <a:lnTo>
                    <a:pt x="1341503" y="1571624"/>
                  </a:lnTo>
                  <a:close/>
                </a:path>
                <a:path w="9865360" h="1571625">
                  <a:moveTo>
                    <a:pt x="1322453" y="1571624"/>
                  </a:moveTo>
                  <a:lnTo>
                    <a:pt x="1312928" y="1571624"/>
                  </a:lnTo>
                  <a:lnTo>
                    <a:pt x="1312928" y="1564927"/>
                  </a:lnTo>
                  <a:lnTo>
                    <a:pt x="1322453" y="1564927"/>
                  </a:lnTo>
                  <a:lnTo>
                    <a:pt x="1322453" y="1571624"/>
                  </a:lnTo>
                  <a:close/>
                </a:path>
                <a:path w="9865360" h="1571625">
                  <a:moveTo>
                    <a:pt x="1303402" y="1571624"/>
                  </a:moveTo>
                  <a:lnTo>
                    <a:pt x="1293878" y="1571624"/>
                  </a:lnTo>
                  <a:lnTo>
                    <a:pt x="1293878" y="1564927"/>
                  </a:lnTo>
                  <a:lnTo>
                    <a:pt x="1303402" y="1564927"/>
                  </a:lnTo>
                  <a:lnTo>
                    <a:pt x="1303402" y="1571624"/>
                  </a:lnTo>
                  <a:close/>
                </a:path>
                <a:path w="9865360" h="1571625">
                  <a:moveTo>
                    <a:pt x="1284353" y="1571624"/>
                  </a:moveTo>
                  <a:lnTo>
                    <a:pt x="1274828" y="1571624"/>
                  </a:lnTo>
                  <a:lnTo>
                    <a:pt x="1274828" y="1564927"/>
                  </a:lnTo>
                  <a:lnTo>
                    <a:pt x="1284353" y="1564927"/>
                  </a:lnTo>
                  <a:lnTo>
                    <a:pt x="1284353" y="1571624"/>
                  </a:lnTo>
                  <a:close/>
                </a:path>
                <a:path w="9865360" h="1571625">
                  <a:moveTo>
                    <a:pt x="1265303" y="1571624"/>
                  </a:moveTo>
                  <a:lnTo>
                    <a:pt x="1255778" y="1571624"/>
                  </a:lnTo>
                  <a:lnTo>
                    <a:pt x="1255778" y="1564927"/>
                  </a:lnTo>
                  <a:lnTo>
                    <a:pt x="1265303" y="1564927"/>
                  </a:lnTo>
                  <a:lnTo>
                    <a:pt x="1265303" y="1571624"/>
                  </a:lnTo>
                  <a:close/>
                </a:path>
                <a:path w="9865360" h="1571625">
                  <a:moveTo>
                    <a:pt x="1246253" y="1571624"/>
                  </a:moveTo>
                  <a:lnTo>
                    <a:pt x="1236728" y="1571624"/>
                  </a:lnTo>
                  <a:lnTo>
                    <a:pt x="1236728" y="1564927"/>
                  </a:lnTo>
                  <a:lnTo>
                    <a:pt x="1246253" y="1564927"/>
                  </a:lnTo>
                  <a:lnTo>
                    <a:pt x="1246253" y="1571624"/>
                  </a:lnTo>
                  <a:close/>
                </a:path>
                <a:path w="9865360" h="1571625">
                  <a:moveTo>
                    <a:pt x="1227203" y="1571624"/>
                  </a:moveTo>
                  <a:lnTo>
                    <a:pt x="1217678" y="1571624"/>
                  </a:lnTo>
                  <a:lnTo>
                    <a:pt x="1217678" y="1564927"/>
                  </a:lnTo>
                  <a:lnTo>
                    <a:pt x="1227203" y="1564927"/>
                  </a:lnTo>
                  <a:lnTo>
                    <a:pt x="1227203" y="1571624"/>
                  </a:lnTo>
                  <a:close/>
                </a:path>
                <a:path w="9865360" h="1571625">
                  <a:moveTo>
                    <a:pt x="1208153" y="1571624"/>
                  </a:moveTo>
                  <a:lnTo>
                    <a:pt x="1198628" y="1571624"/>
                  </a:lnTo>
                  <a:lnTo>
                    <a:pt x="1198628" y="1564927"/>
                  </a:lnTo>
                  <a:lnTo>
                    <a:pt x="1208153" y="1564927"/>
                  </a:lnTo>
                  <a:lnTo>
                    <a:pt x="1208153" y="1571624"/>
                  </a:lnTo>
                  <a:close/>
                </a:path>
                <a:path w="9865360" h="1571625">
                  <a:moveTo>
                    <a:pt x="1189103" y="1571624"/>
                  </a:moveTo>
                  <a:lnTo>
                    <a:pt x="1179578" y="1571624"/>
                  </a:lnTo>
                  <a:lnTo>
                    <a:pt x="1179578" y="1564927"/>
                  </a:lnTo>
                  <a:lnTo>
                    <a:pt x="1189103" y="1564927"/>
                  </a:lnTo>
                  <a:lnTo>
                    <a:pt x="1189103" y="1571624"/>
                  </a:lnTo>
                  <a:close/>
                </a:path>
                <a:path w="9865360" h="1571625">
                  <a:moveTo>
                    <a:pt x="1170053" y="1571624"/>
                  </a:moveTo>
                  <a:lnTo>
                    <a:pt x="1160528" y="1571624"/>
                  </a:lnTo>
                  <a:lnTo>
                    <a:pt x="1160528" y="1564927"/>
                  </a:lnTo>
                  <a:lnTo>
                    <a:pt x="1170053" y="1564927"/>
                  </a:lnTo>
                  <a:lnTo>
                    <a:pt x="1170053" y="1571624"/>
                  </a:lnTo>
                  <a:close/>
                </a:path>
                <a:path w="9865360" h="1571625">
                  <a:moveTo>
                    <a:pt x="1151003" y="1571624"/>
                  </a:moveTo>
                  <a:lnTo>
                    <a:pt x="1141478" y="1571624"/>
                  </a:lnTo>
                  <a:lnTo>
                    <a:pt x="1141478" y="1564927"/>
                  </a:lnTo>
                  <a:lnTo>
                    <a:pt x="1151003" y="1564927"/>
                  </a:lnTo>
                  <a:lnTo>
                    <a:pt x="1151003" y="1571624"/>
                  </a:lnTo>
                  <a:close/>
                </a:path>
                <a:path w="9865360" h="1571625">
                  <a:moveTo>
                    <a:pt x="1131953" y="1571624"/>
                  </a:moveTo>
                  <a:lnTo>
                    <a:pt x="1122427" y="1571624"/>
                  </a:lnTo>
                  <a:lnTo>
                    <a:pt x="1122427" y="1564927"/>
                  </a:lnTo>
                  <a:lnTo>
                    <a:pt x="1131953" y="1564927"/>
                  </a:lnTo>
                  <a:lnTo>
                    <a:pt x="1131953" y="1571624"/>
                  </a:lnTo>
                  <a:close/>
                </a:path>
                <a:path w="9865360" h="1571625">
                  <a:moveTo>
                    <a:pt x="1112903" y="1571624"/>
                  </a:moveTo>
                  <a:lnTo>
                    <a:pt x="1103378" y="1571624"/>
                  </a:lnTo>
                  <a:lnTo>
                    <a:pt x="1103378" y="1564927"/>
                  </a:lnTo>
                  <a:lnTo>
                    <a:pt x="1112903" y="1564927"/>
                  </a:lnTo>
                  <a:lnTo>
                    <a:pt x="1112903" y="1571624"/>
                  </a:lnTo>
                  <a:close/>
                </a:path>
                <a:path w="9865360" h="1571625">
                  <a:moveTo>
                    <a:pt x="1093853" y="1571624"/>
                  </a:moveTo>
                  <a:lnTo>
                    <a:pt x="1084328" y="1571624"/>
                  </a:lnTo>
                  <a:lnTo>
                    <a:pt x="1084328" y="1564927"/>
                  </a:lnTo>
                  <a:lnTo>
                    <a:pt x="1093853" y="1564927"/>
                  </a:lnTo>
                  <a:lnTo>
                    <a:pt x="1093853" y="1571624"/>
                  </a:lnTo>
                  <a:close/>
                </a:path>
                <a:path w="9865360" h="1571625">
                  <a:moveTo>
                    <a:pt x="1074803" y="1571624"/>
                  </a:moveTo>
                  <a:lnTo>
                    <a:pt x="1065278" y="1571624"/>
                  </a:lnTo>
                  <a:lnTo>
                    <a:pt x="1065278" y="1564927"/>
                  </a:lnTo>
                  <a:lnTo>
                    <a:pt x="1074803" y="1564927"/>
                  </a:lnTo>
                  <a:lnTo>
                    <a:pt x="1074803" y="1571624"/>
                  </a:lnTo>
                  <a:close/>
                </a:path>
                <a:path w="9865360" h="1571625">
                  <a:moveTo>
                    <a:pt x="1055753" y="1571624"/>
                  </a:moveTo>
                  <a:lnTo>
                    <a:pt x="1046228" y="1571624"/>
                  </a:lnTo>
                  <a:lnTo>
                    <a:pt x="1046228" y="1564927"/>
                  </a:lnTo>
                  <a:lnTo>
                    <a:pt x="1055753" y="1564927"/>
                  </a:lnTo>
                  <a:lnTo>
                    <a:pt x="1055753" y="1571624"/>
                  </a:lnTo>
                  <a:close/>
                </a:path>
                <a:path w="9865360" h="1571625">
                  <a:moveTo>
                    <a:pt x="1036703" y="1571624"/>
                  </a:moveTo>
                  <a:lnTo>
                    <a:pt x="1027178" y="1571624"/>
                  </a:lnTo>
                  <a:lnTo>
                    <a:pt x="1027178" y="1564927"/>
                  </a:lnTo>
                  <a:lnTo>
                    <a:pt x="1036703" y="1564927"/>
                  </a:lnTo>
                  <a:lnTo>
                    <a:pt x="1036703" y="1571624"/>
                  </a:lnTo>
                  <a:close/>
                </a:path>
                <a:path w="9865360" h="1571625">
                  <a:moveTo>
                    <a:pt x="1017653" y="1571624"/>
                  </a:moveTo>
                  <a:lnTo>
                    <a:pt x="1008128" y="1571624"/>
                  </a:lnTo>
                  <a:lnTo>
                    <a:pt x="1008128" y="1564927"/>
                  </a:lnTo>
                  <a:lnTo>
                    <a:pt x="1017653" y="1564927"/>
                  </a:lnTo>
                  <a:lnTo>
                    <a:pt x="1017653" y="1571624"/>
                  </a:lnTo>
                  <a:close/>
                </a:path>
                <a:path w="9865360" h="1571625">
                  <a:moveTo>
                    <a:pt x="998603" y="1571624"/>
                  </a:moveTo>
                  <a:lnTo>
                    <a:pt x="989078" y="1571624"/>
                  </a:lnTo>
                  <a:lnTo>
                    <a:pt x="989078" y="1564927"/>
                  </a:lnTo>
                  <a:lnTo>
                    <a:pt x="998603" y="1564927"/>
                  </a:lnTo>
                  <a:lnTo>
                    <a:pt x="998603" y="1571624"/>
                  </a:lnTo>
                  <a:close/>
                </a:path>
                <a:path w="9865360" h="1571625">
                  <a:moveTo>
                    <a:pt x="979553" y="1571624"/>
                  </a:moveTo>
                  <a:lnTo>
                    <a:pt x="970028" y="1571624"/>
                  </a:lnTo>
                  <a:lnTo>
                    <a:pt x="970028" y="1564927"/>
                  </a:lnTo>
                  <a:lnTo>
                    <a:pt x="979553" y="1564927"/>
                  </a:lnTo>
                  <a:lnTo>
                    <a:pt x="979553" y="1571624"/>
                  </a:lnTo>
                  <a:close/>
                </a:path>
                <a:path w="9865360" h="1571625">
                  <a:moveTo>
                    <a:pt x="960503" y="1571624"/>
                  </a:moveTo>
                  <a:lnTo>
                    <a:pt x="950978" y="1571624"/>
                  </a:lnTo>
                  <a:lnTo>
                    <a:pt x="950978" y="1564927"/>
                  </a:lnTo>
                  <a:lnTo>
                    <a:pt x="960503" y="1564927"/>
                  </a:lnTo>
                  <a:lnTo>
                    <a:pt x="960503" y="1571624"/>
                  </a:lnTo>
                  <a:close/>
                </a:path>
                <a:path w="9865360" h="1571625">
                  <a:moveTo>
                    <a:pt x="941452" y="1571624"/>
                  </a:moveTo>
                  <a:lnTo>
                    <a:pt x="931928" y="1571624"/>
                  </a:lnTo>
                  <a:lnTo>
                    <a:pt x="931928" y="1564927"/>
                  </a:lnTo>
                  <a:lnTo>
                    <a:pt x="941452" y="1564927"/>
                  </a:lnTo>
                  <a:lnTo>
                    <a:pt x="941452" y="1571624"/>
                  </a:lnTo>
                  <a:close/>
                </a:path>
                <a:path w="9865360" h="1571625">
                  <a:moveTo>
                    <a:pt x="922403" y="1571624"/>
                  </a:moveTo>
                  <a:lnTo>
                    <a:pt x="912878" y="1571624"/>
                  </a:lnTo>
                  <a:lnTo>
                    <a:pt x="912878" y="1564927"/>
                  </a:lnTo>
                  <a:lnTo>
                    <a:pt x="922403" y="1564927"/>
                  </a:lnTo>
                  <a:lnTo>
                    <a:pt x="922403" y="1571624"/>
                  </a:lnTo>
                  <a:close/>
                </a:path>
                <a:path w="9865360" h="1571625">
                  <a:moveTo>
                    <a:pt x="903353" y="1571624"/>
                  </a:moveTo>
                  <a:lnTo>
                    <a:pt x="893828" y="1571624"/>
                  </a:lnTo>
                  <a:lnTo>
                    <a:pt x="893828" y="1564927"/>
                  </a:lnTo>
                  <a:lnTo>
                    <a:pt x="903353" y="1564927"/>
                  </a:lnTo>
                  <a:lnTo>
                    <a:pt x="903353" y="1571624"/>
                  </a:lnTo>
                  <a:close/>
                </a:path>
                <a:path w="9865360" h="1571625">
                  <a:moveTo>
                    <a:pt x="884303" y="1571624"/>
                  </a:moveTo>
                  <a:lnTo>
                    <a:pt x="874778" y="1571624"/>
                  </a:lnTo>
                  <a:lnTo>
                    <a:pt x="874778" y="1564927"/>
                  </a:lnTo>
                  <a:lnTo>
                    <a:pt x="884303" y="1564927"/>
                  </a:lnTo>
                  <a:lnTo>
                    <a:pt x="884303" y="1571624"/>
                  </a:lnTo>
                  <a:close/>
                </a:path>
                <a:path w="9865360" h="1571625">
                  <a:moveTo>
                    <a:pt x="865253" y="1571624"/>
                  </a:moveTo>
                  <a:lnTo>
                    <a:pt x="855728" y="1571624"/>
                  </a:lnTo>
                  <a:lnTo>
                    <a:pt x="855728" y="1564927"/>
                  </a:lnTo>
                  <a:lnTo>
                    <a:pt x="865253" y="1564927"/>
                  </a:lnTo>
                  <a:lnTo>
                    <a:pt x="865253" y="1571624"/>
                  </a:lnTo>
                  <a:close/>
                </a:path>
                <a:path w="9865360" h="1571625">
                  <a:moveTo>
                    <a:pt x="846203" y="1571624"/>
                  </a:moveTo>
                  <a:lnTo>
                    <a:pt x="836678" y="1571624"/>
                  </a:lnTo>
                  <a:lnTo>
                    <a:pt x="836678" y="1564927"/>
                  </a:lnTo>
                  <a:lnTo>
                    <a:pt x="846203" y="1564927"/>
                  </a:lnTo>
                  <a:lnTo>
                    <a:pt x="846203" y="1571624"/>
                  </a:lnTo>
                  <a:close/>
                </a:path>
                <a:path w="9865360" h="1571625">
                  <a:moveTo>
                    <a:pt x="827153" y="1571624"/>
                  </a:moveTo>
                  <a:lnTo>
                    <a:pt x="817628" y="1571624"/>
                  </a:lnTo>
                  <a:lnTo>
                    <a:pt x="817628" y="1564927"/>
                  </a:lnTo>
                  <a:lnTo>
                    <a:pt x="827153" y="1564927"/>
                  </a:lnTo>
                  <a:lnTo>
                    <a:pt x="827153" y="1571624"/>
                  </a:lnTo>
                  <a:close/>
                </a:path>
                <a:path w="9865360" h="1571625">
                  <a:moveTo>
                    <a:pt x="808103" y="1571624"/>
                  </a:moveTo>
                  <a:lnTo>
                    <a:pt x="798578" y="1571624"/>
                  </a:lnTo>
                  <a:lnTo>
                    <a:pt x="798578" y="1564927"/>
                  </a:lnTo>
                  <a:lnTo>
                    <a:pt x="808103" y="1564927"/>
                  </a:lnTo>
                  <a:lnTo>
                    <a:pt x="808103" y="1571624"/>
                  </a:lnTo>
                  <a:close/>
                </a:path>
                <a:path w="9865360" h="1571625">
                  <a:moveTo>
                    <a:pt x="789053" y="1571624"/>
                  </a:moveTo>
                  <a:lnTo>
                    <a:pt x="779528" y="1571624"/>
                  </a:lnTo>
                  <a:lnTo>
                    <a:pt x="779528" y="1564927"/>
                  </a:lnTo>
                  <a:lnTo>
                    <a:pt x="789053" y="1564927"/>
                  </a:lnTo>
                  <a:lnTo>
                    <a:pt x="789053" y="1571624"/>
                  </a:lnTo>
                  <a:close/>
                </a:path>
                <a:path w="9865360" h="1571625">
                  <a:moveTo>
                    <a:pt x="770003" y="1571624"/>
                  </a:moveTo>
                  <a:lnTo>
                    <a:pt x="760478" y="1571624"/>
                  </a:lnTo>
                  <a:lnTo>
                    <a:pt x="760478" y="1564927"/>
                  </a:lnTo>
                  <a:lnTo>
                    <a:pt x="770003" y="1564927"/>
                  </a:lnTo>
                  <a:lnTo>
                    <a:pt x="770003" y="1571624"/>
                  </a:lnTo>
                  <a:close/>
                </a:path>
                <a:path w="9865360" h="1571625">
                  <a:moveTo>
                    <a:pt x="750953" y="1571624"/>
                  </a:moveTo>
                  <a:lnTo>
                    <a:pt x="741428" y="1571624"/>
                  </a:lnTo>
                  <a:lnTo>
                    <a:pt x="741428" y="1564927"/>
                  </a:lnTo>
                  <a:lnTo>
                    <a:pt x="750953" y="1564927"/>
                  </a:lnTo>
                  <a:lnTo>
                    <a:pt x="750953" y="1571624"/>
                  </a:lnTo>
                  <a:close/>
                </a:path>
                <a:path w="9865360" h="1571625">
                  <a:moveTo>
                    <a:pt x="731903" y="1571624"/>
                  </a:moveTo>
                  <a:lnTo>
                    <a:pt x="722378" y="1571624"/>
                  </a:lnTo>
                  <a:lnTo>
                    <a:pt x="722378" y="1564927"/>
                  </a:lnTo>
                  <a:lnTo>
                    <a:pt x="731903" y="1564927"/>
                  </a:lnTo>
                  <a:lnTo>
                    <a:pt x="731903" y="1571624"/>
                  </a:lnTo>
                  <a:close/>
                </a:path>
                <a:path w="9865360" h="1571625">
                  <a:moveTo>
                    <a:pt x="712853" y="1571624"/>
                  </a:moveTo>
                  <a:lnTo>
                    <a:pt x="703328" y="1571624"/>
                  </a:lnTo>
                  <a:lnTo>
                    <a:pt x="703328" y="1564927"/>
                  </a:lnTo>
                  <a:lnTo>
                    <a:pt x="712853" y="1564927"/>
                  </a:lnTo>
                  <a:lnTo>
                    <a:pt x="712853" y="1571624"/>
                  </a:lnTo>
                  <a:close/>
                </a:path>
                <a:path w="9865360" h="1571625">
                  <a:moveTo>
                    <a:pt x="693803" y="1571624"/>
                  </a:moveTo>
                  <a:lnTo>
                    <a:pt x="684278" y="1571624"/>
                  </a:lnTo>
                  <a:lnTo>
                    <a:pt x="684278" y="1564927"/>
                  </a:lnTo>
                  <a:lnTo>
                    <a:pt x="693803" y="1564927"/>
                  </a:lnTo>
                  <a:lnTo>
                    <a:pt x="693803" y="1571624"/>
                  </a:lnTo>
                  <a:close/>
                </a:path>
                <a:path w="9865360" h="1571625">
                  <a:moveTo>
                    <a:pt x="674753" y="1571624"/>
                  </a:moveTo>
                  <a:lnTo>
                    <a:pt x="665228" y="1571624"/>
                  </a:lnTo>
                  <a:lnTo>
                    <a:pt x="665228" y="1564927"/>
                  </a:lnTo>
                  <a:lnTo>
                    <a:pt x="674753" y="1564927"/>
                  </a:lnTo>
                  <a:lnTo>
                    <a:pt x="674753" y="1571624"/>
                  </a:lnTo>
                  <a:close/>
                </a:path>
                <a:path w="9865360" h="1571625">
                  <a:moveTo>
                    <a:pt x="655703" y="1571624"/>
                  </a:moveTo>
                  <a:lnTo>
                    <a:pt x="646178" y="1571624"/>
                  </a:lnTo>
                  <a:lnTo>
                    <a:pt x="646178" y="1564927"/>
                  </a:lnTo>
                  <a:lnTo>
                    <a:pt x="655703" y="1564927"/>
                  </a:lnTo>
                  <a:lnTo>
                    <a:pt x="655703" y="1571624"/>
                  </a:lnTo>
                  <a:close/>
                </a:path>
                <a:path w="9865360" h="1571625">
                  <a:moveTo>
                    <a:pt x="636653" y="1571624"/>
                  </a:moveTo>
                  <a:lnTo>
                    <a:pt x="627128" y="1571624"/>
                  </a:lnTo>
                  <a:lnTo>
                    <a:pt x="627128" y="1564927"/>
                  </a:lnTo>
                  <a:lnTo>
                    <a:pt x="636653" y="1564927"/>
                  </a:lnTo>
                  <a:lnTo>
                    <a:pt x="636653" y="1571624"/>
                  </a:lnTo>
                  <a:close/>
                </a:path>
                <a:path w="9865360" h="1571625">
                  <a:moveTo>
                    <a:pt x="617603" y="1571624"/>
                  </a:moveTo>
                  <a:lnTo>
                    <a:pt x="608078" y="1571624"/>
                  </a:lnTo>
                  <a:lnTo>
                    <a:pt x="608078" y="1564927"/>
                  </a:lnTo>
                  <a:lnTo>
                    <a:pt x="617603" y="1564927"/>
                  </a:lnTo>
                  <a:lnTo>
                    <a:pt x="617603" y="1571624"/>
                  </a:lnTo>
                  <a:close/>
                </a:path>
                <a:path w="9865360" h="1571625">
                  <a:moveTo>
                    <a:pt x="598553" y="1571624"/>
                  </a:moveTo>
                  <a:lnTo>
                    <a:pt x="589028" y="1571624"/>
                  </a:lnTo>
                  <a:lnTo>
                    <a:pt x="589028" y="1564927"/>
                  </a:lnTo>
                  <a:lnTo>
                    <a:pt x="598553" y="1564927"/>
                  </a:lnTo>
                  <a:lnTo>
                    <a:pt x="598553" y="1571624"/>
                  </a:lnTo>
                  <a:close/>
                </a:path>
                <a:path w="9865360" h="1571625">
                  <a:moveTo>
                    <a:pt x="579503" y="1571624"/>
                  </a:moveTo>
                  <a:lnTo>
                    <a:pt x="569978" y="1571624"/>
                  </a:lnTo>
                  <a:lnTo>
                    <a:pt x="569978" y="1564927"/>
                  </a:lnTo>
                  <a:lnTo>
                    <a:pt x="579503" y="1564927"/>
                  </a:lnTo>
                  <a:lnTo>
                    <a:pt x="579503" y="1571624"/>
                  </a:lnTo>
                  <a:close/>
                </a:path>
                <a:path w="9865360" h="1571625">
                  <a:moveTo>
                    <a:pt x="560453" y="1571624"/>
                  </a:moveTo>
                  <a:lnTo>
                    <a:pt x="550928" y="1571624"/>
                  </a:lnTo>
                  <a:lnTo>
                    <a:pt x="550928" y="1564927"/>
                  </a:lnTo>
                  <a:lnTo>
                    <a:pt x="560453" y="1564927"/>
                  </a:lnTo>
                  <a:lnTo>
                    <a:pt x="560453" y="1571624"/>
                  </a:lnTo>
                  <a:close/>
                </a:path>
                <a:path w="9865360" h="1571625">
                  <a:moveTo>
                    <a:pt x="541403" y="1571624"/>
                  </a:moveTo>
                  <a:lnTo>
                    <a:pt x="531878" y="1571624"/>
                  </a:lnTo>
                  <a:lnTo>
                    <a:pt x="531878" y="1564927"/>
                  </a:lnTo>
                  <a:lnTo>
                    <a:pt x="541403" y="1564927"/>
                  </a:lnTo>
                  <a:lnTo>
                    <a:pt x="541403" y="1571624"/>
                  </a:lnTo>
                  <a:close/>
                </a:path>
                <a:path w="9865360" h="1571625">
                  <a:moveTo>
                    <a:pt x="522353" y="1571624"/>
                  </a:moveTo>
                  <a:lnTo>
                    <a:pt x="512828" y="1571624"/>
                  </a:lnTo>
                  <a:lnTo>
                    <a:pt x="512828" y="1564927"/>
                  </a:lnTo>
                  <a:lnTo>
                    <a:pt x="522353" y="1564927"/>
                  </a:lnTo>
                  <a:lnTo>
                    <a:pt x="522353" y="1571624"/>
                  </a:lnTo>
                  <a:close/>
                </a:path>
                <a:path w="9865360" h="1571625">
                  <a:moveTo>
                    <a:pt x="503303" y="1571624"/>
                  </a:moveTo>
                  <a:lnTo>
                    <a:pt x="493778" y="1571624"/>
                  </a:lnTo>
                  <a:lnTo>
                    <a:pt x="493778" y="1564927"/>
                  </a:lnTo>
                  <a:lnTo>
                    <a:pt x="503303" y="1564927"/>
                  </a:lnTo>
                  <a:lnTo>
                    <a:pt x="503303" y="1571624"/>
                  </a:lnTo>
                  <a:close/>
                </a:path>
                <a:path w="9865360" h="1571625">
                  <a:moveTo>
                    <a:pt x="484253" y="1571624"/>
                  </a:moveTo>
                  <a:lnTo>
                    <a:pt x="474728" y="1571624"/>
                  </a:lnTo>
                  <a:lnTo>
                    <a:pt x="474728" y="1564927"/>
                  </a:lnTo>
                  <a:lnTo>
                    <a:pt x="484253" y="1564927"/>
                  </a:lnTo>
                  <a:lnTo>
                    <a:pt x="484253" y="1571624"/>
                  </a:lnTo>
                  <a:close/>
                </a:path>
                <a:path w="9865360" h="1571625">
                  <a:moveTo>
                    <a:pt x="465203" y="1571624"/>
                  </a:moveTo>
                  <a:lnTo>
                    <a:pt x="455678" y="1571624"/>
                  </a:lnTo>
                  <a:lnTo>
                    <a:pt x="455678" y="1564927"/>
                  </a:lnTo>
                  <a:lnTo>
                    <a:pt x="465203" y="1564927"/>
                  </a:lnTo>
                  <a:lnTo>
                    <a:pt x="465203" y="1571624"/>
                  </a:lnTo>
                  <a:close/>
                </a:path>
                <a:path w="9865360" h="1571625">
                  <a:moveTo>
                    <a:pt x="446153" y="1571624"/>
                  </a:moveTo>
                  <a:lnTo>
                    <a:pt x="436628" y="1571624"/>
                  </a:lnTo>
                  <a:lnTo>
                    <a:pt x="436628" y="1564927"/>
                  </a:lnTo>
                  <a:lnTo>
                    <a:pt x="446153" y="1564927"/>
                  </a:lnTo>
                  <a:lnTo>
                    <a:pt x="446153" y="1571624"/>
                  </a:lnTo>
                  <a:close/>
                </a:path>
                <a:path w="9865360" h="1571625">
                  <a:moveTo>
                    <a:pt x="427103" y="1571624"/>
                  </a:moveTo>
                  <a:lnTo>
                    <a:pt x="417578" y="1571624"/>
                  </a:lnTo>
                  <a:lnTo>
                    <a:pt x="417578" y="1564927"/>
                  </a:lnTo>
                  <a:lnTo>
                    <a:pt x="427103" y="1564927"/>
                  </a:lnTo>
                  <a:lnTo>
                    <a:pt x="427103" y="1571624"/>
                  </a:lnTo>
                  <a:close/>
                </a:path>
                <a:path w="9865360" h="1571625">
                  <a:moveTo>
                    <a:pt x="408053" y="1571624"/>
                  </a:moveTo>
                  <a:lnTo>
                    <a:pt x="398528" y="1571624"/>
                  </a:lnTo>
                  <a:lnTo>
                    <a:pt x="398528" y="1564927"/>
                  </a:lnTo>
                  <a:lnTo>
                    <a:pt x="408053" y="1564927"/>
                  </a:lnTo>
                  <a:lnTo>
                    <a:pt x="408053" y="1571624"/>
                  </a:lnTo>
                  <a:close/>
                </a:path>
                <a:path w="9865360" h="1571625">
                  <a:moveTo>
                    <a:pt x="389003" y="1571624"/>
                  </a:moveTo>
                  <a:lnTo>
                    <a:pt x="379478" y="1571624"/>
                  </a:lnTo>
                  <a:lnTo>
                    <a:pt x="379478" y="1564927"/>
                  </a:lnTo>
                  <a:lnTo>
                    <a:pt x="389003" y="1564927"/>
                  </a:lnTo>
                  <a:lnTo>
                    <a:pt x="389003" y="1571624"/>
                  </a:lnTo>
                  <a:close/>
                </a:path>
                <a:path w="9865360" h="1571625">
                  <a:moveTo>
                    <a:pt x="369953" y="1571624"/>
                  </a:moveTo>
                  <a:lnTo>
                    <a:pt x="360428" y="1571624"/>
                  </a:lnTo>
                  <a:lnTo>
                    <a:pt x="360428" y="1564927"/>
                  </a:lnTo>
                  <a:lnTo>
                    <a:pt x="369953" y="1564927"/>
                  </a:lnTo>
                  <a:lnTo>
                    <a:pt x="369953" y="1571624"/>
                  </a:lnTo>
                  <a:close/>
                </a:path>
                <a:path w="9865360" h="1571625">
                  <a:moveTo>
                    <a:pt x="350903" y="1571624"/>
                  </a:moveTo>
                  <a:lnTo>
                    <a:pt x="341378" y="1571624"/>
                  </a:lnTo>
                  <a:lnTo>
                    <a:pt x="341378" y="1564927"/>
                  </a:lnTo>
                  <a:lnTo>
                    <a:pt x="350903" y="1564927"/>
                  </a:lnTo>
                  <a:lnTo>
                    <a:pt x="350903" y="1571624"/>
                  </a:lnTo>
                  <a:close/>
                </a:path>
                <a:path w="9865360" h="1571625">
                  <a:moveTo>
                    <a:pt x="331853" y="1571624"/>
                  </a:moveTo>
                  <a:lnTo>
                    <a:pt x="322328" y="1571624"/>
                  </a:lnTo>
                  <a:lnTo>
                    <a:pt x="322328" y="1564927"/>
                  </a:lnTo>
                  <a:lnTo>
                    <a:pt x="331853" y="1564927"/>
                  </a:lnTo>
                  <a:lnTo>
                    <a:pt x="331853" y="1571624"/>
                  </a:lnTo>
                  <a:close/>
                </a:path>
                <a:path w="9865360" h="1571625">
                  <a:moveTo>
                    <a:pt x="312803" y="1571624"/>
                  </a:moveTo>
                  <a:lnTo>
                    <a:pt x="303278" y="1571624"/>
                  </a:lnTo>
                  <a:lnTo>
                    <a:pt x="303278" y="1564927"/>
                  </a:lnTo>
                  <a:lnTo>
                    <a:pt x="312803" y="1564927"/>
                  </a:lnTo>
                  <a:lnTo>
                    <a:pt x="312803" y="1571624"/>
                  </a:lnTo>
                  <a:close/>
                </a:path>
                <a:path w="9865360" h="1571625">
                  <a:moveTo>
                    <a:pt x="293753" y="1571624"/>
                  </a:moveTo>
                  <a:lnTo>
                    <a:pt x="284221" y="1571624"/>
                  </a:lnTo>
                  <a:lnTo>
                    <a:pt x="284239" y="1564923"/>
                  </a:lnTo>
                  <a:lnTo>
                    <a:pt x="293753" y="1564927"/>
                  </a:lnTo>
                  <a:lnTo>
                    <a:pt x="293753" y="1571624"/>
                  </a:lnTo>
                  <a:close/>
                </a:path>
                <a:path w="9865360" h="1571625">
                  <a:moveTo>
                    <a:pt x="274719" y="1571624"/>
                  </a:moveTo>
                  <a:lnTo>
                    <a:pt x="265215" y="1571624"/>
                  </a:lnTo>
                  <a:lnTo>
                    <a:pt x="265753" y="1564203"/>
                  </a:lnTo>
                  <a:lnTo>
                    <a:pt x="268829" y="1564426"/>
                  </a:lnTo>
                  <a:lnTo>
                    <a:pt x="271908" y="1564598"/>
                  </a:lnTo>
                  <a:lnTo>
                    <a:pt x="274988" y="1564718"/>
                  </a:lnTo>
                  <a:lnTo>
                    <a:pt x="274719" y="1571624"/>
                  </a:lnTo>
                  <a:close/>
                </a:path>
                <a:path w="9865360" h="1571625">
                  <a:moveTo>
                    <a:pt x="255690" y="1571624"/>
                  </a:moveTo>
                  <a:lnTo>
                    <a:pt x="250021" y="1571624"/>
                  </a:lnTo>
                  <a:lnTo>
                    <a:pt x="246163" y="1571319"/>
                  </a:lnTo>
                  <a:lnTo>
                    <a:pt x="247432" y="1562258"/>
                  </a:lnTo>
                  <a:lnTo>
                    <a:pt x="250469" y="1562684"/>
                  </a:lnTo>
                  <a:lnTo>
                    <a:pt x="253514" y="1563058"/>
                  </a:lnTo>
                  <a:lnTo>
                    <a:pt x="256565" y="1563382"/>
                  </a:lnTo>
                  <a:lnTo>
                    <a:pt x="255690" y="1571624"/>
                  </a:lnTo>
                  <a:close/>
                </a:path>
                <a:path w="9865360" h="1571625">
                  <a:moveTo>
                    <a:pt x="236776" y="1569929"/>
                  </a:moveTo>
                  <a:lnTo>
                    <a:pt x="227541" y="1567705"/>
                  </a:lnTo>
                  <a:lnTo>
                    <a:pt x="229335" y="1559107"/>
                  </a:lnTo>
                  <a:lnTo>
                    <a:pt x="232334" y="1559733"/>
                  </a:lnTo>
                  <a:lnTo>
                    <a:pt x="235342" y="1560308"/>
                  </a:lnTo>
                  <a:lnTo>
                    <a:pt x="238360" y="1560834"/>
                  </a:lnTo>
                  <a:lnTo>
                    <a:pt x="236776" y="1569929"/>
                  </a:lnTo>
                  <a:close/>
                </a:path>
                <a:path w="9865360" h="1571625">
                  <a:moveTo>
                    <a:pt x="218274" y="1565473"/>
                  </a:moveTo>
                  <a:lnTo>
                    <a:pt x="209017" y="1563243"/>
                  </a:lnTo>
                  <a:lnTo>
                    <a:pt x="211395" y="1554734"/>
                  </a:lnTo>
                  <a:lnTo>
                    <a:pt x="214359" y="1555562"/>
                  </a:lnTo>
                  <a:lnTo>
                    <a:pt x="217335" y="1556340"/>
                  </a:lnTo>
                  <a:lnTo>
                    <a:pt x="220322" y="1557069"/>
                  </a:lnTo>
                  <a:lnTo>
                    <a:pt x="218274" y="1565473"/>
                  </a:lnTo>
                  <a:close/>
                </a:path>
                <a:path w="9865360" h="1571625">
                  <a:moveTo>
                    <a:pt x="199745" y="1561010"/>
                  </a:moveTo>
                  <a:lnTo>
                    <a:pt x="197317" y="1560425"/>
                  </a:lnTo>
                  <a:lnTo>
                    <a:pt x="190805" y="1557728"/>
                  </a:lnTo>
                  <a:lnTo>
                    <a:pt x="193821" y="1549183"/>
                  </a:lnTo>
                  <a:lnTo>
                    <a:pt x="196714" y="1550204"/>
                  </a:lnTo>
                  <a:lnTo>
                    <a:pt x="199626" y="1551177"/>
                  </a:lnTo>
                  <a:lnTo>
                    <a:pt x="202559" y="1552104"/>
                  </a:lnTo>
                  <a:lnTo>
                    <a:pt x="199745" y="1561010"/>
                  </a:lnTo>
                  <a:close/>
                </a:path>
                <a:path w="9865360" h="1571625">
                  <a:moveTo>
                    <a:pt x="182017" y="1554088"/>
                  </a:moveTo>
                  <a:lnTo>
                    <a:pt x="173242" y="1550453"/>
                  </a:lnTo>
                  <a:lnTo>
                    <a:pt x="176669" y="1542479"/>
                  </a:lnTo>
                  <a:lnTo>
                    <a:pt x="179487" y="1543690"/>
                  </a:lnTo>
                  <a:lnTo>
                    <a:pt x="182327" y="1544855"/>
                  </a:lnTo>
                  <a:lnTo>
                    <a:pt x="185189" y="1545974"/>
                  </a:lnTo>
                  <a:lnTo>
                    <a:pt x="182017" y="1554088"/>
                  </a:lnTo>
                  <a:close/>
                </a:path>
                <a:path w="9865360" h="1571625">
                  <a:moveTo>
                    <a:pt x="164458" y="1546815"/>
                  </a:moveTo>
                  <a:lnTo>
                    <a:pt x="156139" y="1543369"/>
                  </a:lnTo>
                  <a:lnTo>
                    <a:pt x="155682" y="1543090"/>
                  </a:lnTo>
                  <a:lnTo>
                    <a:pt x="159999" y="1534646"/>
                  </a:lnTo>
                  <a:lnTo>
                    <a:pt x="162735" y="1536044"/>
                  </a:lnTo>
                  <a:lnTo>
                    <a:pt x="165492" y="1537396"/>
                  </a:lnTo>
                  <a:lnTo>
                    <a:pt x="168271" y="1538702"/>
                  </a:lnTo>
                  <a:lnTo>
                    <a:pt x="164458" y="1546815"/>
                  </a:lnTo>
                  <a:close/>
                </a:path>
                <a:path w="9865360" h="1571625">
                  <a:moveTo>
                    <a:pt x="147543" y="1538110"/>
                  </a:moveTo>
                  <a:lnTo>
                    <a:pt x="139419" y="1533140"/>
                  </a:lnTo>
                  <a:lnTo>
                    <a:pt x="143868" y="1525707"/>
                  </a:lnTo>
                  <a:lnTo>
                    <a:pt x="146507" y="1527287"/>
                  </a:lnTo>
                  <a:lnTo>
                    <a:pt x="149172" y="1528822"/>
                  </a:lnTo>
                  <a:lnTo>
                    <a:pt x="151863" y="1530313"/>
                  </a:lnTo>
                  <a:lnTo>
                    <a:pt x="147543" y="1538110"/>
                  </a:lnTo>
                  <a:close/>
                </a:path>
                <a:path w="9865360" h="1571625">
                  <a:moveTo>
                    <a:pt x="131292" y="1528168"/>
                  </a:moveTo>
                  <a:lnTo>
                    <a:pt x="123181" y="1523206"/>
                  </a:lnTo>
                  <a:lnTo>
                    <a:pt x="128374" y="1515715"/>
                  </a:lnTo>
                  <a:lnTo>
                    <a:pt x="130894" y="1517463"/>
                  </a:lnTo>
                  <a:lnTo>
                    <a:pt x="133444" y="1519168"/>
                  </a:lnTo>
                  <a:lnTo>
                    <a:pt x="136024" y="1520831"/>
                  </a:lnTo>
                  <a:lnTo>
                    <a:pt x="131292" y="1528168"/>
                  </a:lnTo>
                  <a:close/>
                </a:path>
                <a:path w="9865360" h="1571625">
                  <a:moveTo>
                    <a:pt x="115384" y="1517802"/>
                  </a:moveTo>
                  <a:lnTo>
                    <a:pt x="108149" y="1511628"/>
                  </a:lnTo>
                  <a:lnTo>
                    <a:pt x="113629" y="1504750"/>
                  </a:lnTo>
                  <a:lnTo>
                    <a:pt x="116027" y="1506660"/>
                  </a:lnTo>
                  <a:lnTo>
                    <a:pt x="118456" y="1508530"/>
                  </a:lnTo>
                  <a:lnTo>
                    <a:pt x="120917" y="1510360"/>
                  </a:lnTo>
                  <a:lnTo>
                    <a:pt x="115384" y="1517802"/>
                  </a:lnTo>
                  <a:close/>
                </a:path>
                <a:path w="9865360" h="1571625">
                  <a:moveTo>
                    <a:pt x="100913" y="1505454"/>
                  </a:moveTo>
                  <a:lnTo>
                    <a:pt x="93658" y="1499263"/>
                  </a:lnTo>
                  <a:lnTo>
                    <a:pt x="99583" y="1492770"/>
                  </a:lnTo>
                  <a:lnTo>
                    <a:pt x="101858" y="1494846"/>
                  </a:lnTo>
                  <a:lnTo>
                    <a:pt x="104169" y="1496884"/>
                  </a:lnTo>
                  <a:lnTo>
                    <a:pt x="106515" y="1498885"/>
                  </a:lnTo>
                  <a:lnTo>
                    <a:pt x="100913" y="1505454"/>
                  </a:lnTo>
                  <a:close/>
                </a:path>
                <a:path w="9865360" h="1571625">
                  <a:moveTo>
                    <a:pt x="86367" y="1493041"/>
                  </a:moveTo>
                  <a:lnTo>
                    <a:pt x="83692" y="1490759"/>
                  </a:lnTo>
                  <a:lnTo>
                    <a:pt x="79724" y="1486108"/>
                  </a:lnTo>
                  <a:lnTo>
                    <a:pt x="86300" y="1479807"/>
                  </a:lnTo>
                  <a:lnTo>
                    <a:pt x="89022" y="1482619"/>
                  </a:lnTo>
                  <a:lnTo>
                    <a:pt x="92880" y="1486447"/>
                  </a:lnTo>
                  <a:lnTo>
                    <a:pt x="86367" y="1493041"/>
                  </a:lnTo>
                  <a:close/>
                </a:path>
                <a:path w="9865360" h="1571625">
                  <a:moveTo>
                    <a:pt x="73511" y="1478828"/>
                  </a:moveTo>
                  <a:lnTo>
                    <a:pt x="67326" y="1471580"/>
                  </a:lnTo>
                  <a:lnTo>
                    <a:pt x="73955" y="1466030"/>
                  </a:lnTo>
                  <a:lnTo>
                    <a:pt x="75934" y="1468392"/>
                  </a:lnTo>
                  <a:lnTo>
                    <a:pt x="77949" y="1470720"/>
                  </a:lnTo>
                  <a:lnTo>
                    <a:pt x="80003" y="1473012"/>
                  </a:lnTo>
                  <a:lnTo>
                    <a:pt x="73511" y="1478828"/>
                  </a:lnTo>
                  <a:close/>
                </a:path>
                <a:path w="9865360" h="1571625">
                  <a:moveTo>
                    <a:pt x="61154" y="1464346"/>
                  </a:moveTo>
                  <a:lnTo>
                    <a:pt x="54978" y="1457108"/>
                  </a:lnTo>
                  <a:lnTo>
                    <a:pt x="62617" y="1451533"/>
                  </a:lnTo>
                  <a:lnTo>
                    <a:pt x="64424" y="1454010"/>
                  </a:lnTo>
                  <a:lnTo>
                    <a:pt x="66272" y="1456455"/>
                  </a:lnTo>
                  <a:lnTo>
                    <a:pt x="68159" y="1458868"/>
                  </a:lnTo>
                  <a:lnTo>
                    <a:pt x="61154" y="1464346"/>
                  </a:lnTo>
                  <a:close/>
                </a:path>
                <a:path w="9865360" h="1571625">
                  <a:moveTo>
                    <a:pt x="49907" y="1449082"/>
                  </a:moveTo>
                  <a:lnTo>
                    <a:pt x="44938" y="1440959"/>
                  </a:lnTo>
                  <a:lnTo>
                    <a:pt x="52274" y="1436321"/>
                  </a:lnTo>
                  <a:lnTo>
                    <a:pt x="53918" y="1438921"/>
                  </a:lnTo>
                  <a:lnTo>
                    <a:pt x="55604" y="1441491"/>
                  </a:lnTo>
                  <a:lnTo>
                    <a:pt x="57332" y="1444033"/>
                  </a:lnTo>
                  <a:lnTo>
                    <a:pt x="49907" y="1449082"/>
                  </a:lnTo>
                  <a:close/>
                </a:path>
                <a:path w="9865360" h="1571625">
                  <a:moveTo>
                    <a:pt x="39967" y="1432835"/>
                  </a:moveTo>
                  <a:lnTo>
                    <a:pt x="34996" y="1424709"/>
                  </a:lnTo>
                  <a:lnTo>
                    <a:pt x="42939" y="1420401"/>
                  </a:lnTo>
                  <a:lnTo>
                    <a:pt x="44405" y="1423105"/>
                  </a:lnTo>
                  <a:lnTo>
                    <a:pt x="45916" y="1425783"/>
                  </a:lnTo>
                  <a:lnTo>
                    <a:pt x="47471" y="1428435"/>
                  </a:lnTo>
                  <a:lnTo>
                    <a:pt x="39967" y="1432835"/>
                  </a:lnTo>
                  <a:close/>
                </a:path>
                <a:path w="9865360" h="1571625">
                  <a:moveTo>
                    <a:pt x="30298" y="1416418"/>
                  </a:moveTo>
                  <a:lnTo>
                    <a:pt x="26651" y="1407615"/>
                  </a:lnTo>
                  <a:lnTo>
                    <a:pt x="34700" y="1403921"/>
                  </a:lnTo>
                  <a:lnTo>
                    <a:pt x="35981" y="1406711"/>
                  </a:lnTo>
                  <a:lnTo>
                    <a:pt x="37308" y="1409480"/>
                  </a:lnTo>
                  <a:lnTo>
                    <a:pt x="38681" y="1412228"/>
                  </a:lnTo>
                  <a:lnTo>
                    <a:pt x="30298" y="1416418"/>
                  </a:lnTo>
                  <a:close/>
                </a:path>
                <a:path w="9865360" h="1571625">
                  <a:moveTo>
                    <a:pt x="23015" y="1398836"/>
                  </a:moveTo>
                  <a:lnTo>
                    <a:pt x="19380" y="1390060"/>
                  </a:lnTo>
                  <a:lnTo>
                    <a:pt x="27581" y="1386939"/>
                  </a:lnTo>
                  <a:lnTo>
                    <a:pt x="28774" y="1390060"/>
                  </a:lnTo>
                  <a:lnTo>
                    <a:pt x="29812" y="1392657"/>
                  </a:lnTo>
                  <a:lnTo>
                    <a:pt x="30999" y="1395489"/>
                  </a:lnTo>
                  <a:lnTo>
                    <a:pt x="23015" y="1398836"/>
                  </a:lnTo>
                  <a:close/>
                </a:path>
                <a:path w="9865360" h="1571625">
                  <a:moveTo>
                    <a:pt x="15736" y="1381264"/>
                  </a:moveTo>
                  <a:lnTo>
                    <a:pt x="14026" y="1377135"/>
                  </a:lnTo>
                  <a:lnTo>
                    <a:pt x="12836" y="1372195"/>
                  </a:lnTo>
                  <a:lnTo>
                    <a:pt x="21607" y="1369512"/>
                  </a:lnTo>
                  <a:lnTo>
                    <a:pt x="22506" y="1372448"/>
                  </a:lnTo>
                  <a:lnTo>
                    <a:pt x="23453" y="1375370"/>
                  </a:lnTo>
                  <a:lnTo>
                    <a:pt x="24450" y="1378277"/>
                  </a:lnTo>
                  <a:lnTo>
                    <a:pt x="15736" y="1381264"/>
                  </a:lnTo>
                  <a:close/>
                </a:path>
                <a:path w="9865360" h="1571625">
                  <a:moveTo>
                    <a:pt x="10605" y="1362930"/>
                  </a:moveTo>
                  <a:lnTo>
                    <a:pt x="8375" y="1353672"/>
                  </a:lnTo>
                  <a:lnTo>
                    <a:pt x="16802" y="1351698"/>
                  </a:lnTo>
                  <a:lnTo>
                    <a:pt x="17504" y="1354694"/>
                  </a:lnTo>
                  <a:lnTo>
                    <a:pt x="18255" y="1357678"/>
                  </a:lnTo>
                  <a:lnTo>
                    <a:pt x="19057" y="1360650"/>
                  </a:lnTo>
                  <a:lnTo>
                    <a:pt x="10605" y="1362930"/>
                  </a:lnTo>
                  <a:close/>
                </a:path>
                <a:path w="9865360" h="1571625">
                  <a:moveTo>
                    <a:pt x="6142" y="1344400"/>
                  </a:moveTo>
                  <a:lnTo>
                    <a:pt x="3920" y="1335174"/>
                  </a:lnTo>
                  <a:lnTo>
                    <a:pt x="13203" y="1333644"/>
                  </a:lnTo>
                  <a:lnTo>
                    <a:pt x="13700" y="1336660"/>
                  </a:lnTo>
                  <a:lnTo>
                    <a:pt x="14248" y="1339668"/>
                  </a:lnTo>
                  <a:lnTo>
                    <a:pt x="14845" y="1342667"/>
                  </a:lnTo>
                  <a:lnTo>
                    <a:pt x="6142" y="1344400"/>
                  </a:lnTo>
                  <a:close/>
                </a:path>
                <a:path w="9865360" h="1571625">
                  <a:moveTo>
                    <a:pt x="2930" y="1325723"/>
                  </a:moveTo>
                  <a:lnTo>
                    <a:pt x="2179" y="1316245"/>
                  </a:lnTo>
                  <a:lnTo>
                    <a:pt x="10817" y="1315406"/>
                  </a:lnTo>
                  <a:lnTo>
                    <a:pt x="11113" y="1318461"/>
                  </a:lnTo>
                  <a:lnTo>
                    <a:pt x="11461" y="1321511"/>
                  </a:lnTo>
                  <a:lnTo>
                    <a:pt x="11859" y="1324555"/>
                  </a:lnTo>
                  <a:lnTo>
                    <a:pt x="2930" y="1325723"/>
                  </a:lnTo>
                  <a:close/>
                </a:path>
                <a:path w="9865360" h="1571625">
                  <a:moveTo>
                    <a:pt x="1428" y="1306753"/>
                  </a:moveTo>
                  <a:lnTo>
                    <a:pt x="674" y="1297225"/>
                  </a:lnTo>
                  <a:lnTo>
                    <a:pt x="9647" y="1296958"/>
                  </a:lnTo>
                  <a:lnTo>
                    <a:pt x="9740" y="1300043"/>
                  </a:lnTo>
                  <a:lnTo>
                    <a:pt x="9883" y="1303125"/>
                  </a:lnTo>
                  <a:lnTo>
                    <a:pt x="10079" y="1306205"/>
                  </a:lnTo>
                  <a:lnTo>
                    <a:pt x="1428" y="1306753"/>
                  </a:lnTo>
                  <a:close/>
                </a:path>
                <a:path w="9865360" h="1571625">
                  <a:moveTo>
                    <a:pt x="9524" y="1287647"/>
                  </a:moveTo>
                  <a:lnTo>
                    <a:pt x="0" y="1287647"/>
                  </a:lnTo>
                  <a:lnTo>
                    <a:pt x="0" y="1278122"/>
                  </a:lnTo>
                  <a:lnTo>
                    <a:pt x="9524" y="1278122"/>
                  </a:lnTo>
                  <a:lnTo>
                    <a:pt x="9524" y="1287647"/>
                  </a:lnTo>
                  <a:close/>
                </a:path>
                <a:path w="9865360" h="1571625">
                  <a:moveTo>
                    <a:pt x="9524" y="1268597"/>
                  </a:moveTo>
                  <a:lnTo>
                    <a:pt x="0" y="1268597"/>
                  </a:lnTo>
                  <a:lnTo>
                    <a:pt x="0" y="1259072"/>
                  </a:lnTo>
                  <a:lnTo>
                    <a:pt x="9524" y="1259072"/>
                  </a:lnTo>
                  <a:lnTo>
                    <a:pt x="9524" y="1268597"/>
                  </a:lnTo>
                  <a:close/>
                </a:path>
                <a:path w="9865360" h="1571625">
                  <a:moveTo>
                    <a:pt x="9524" y="1249547"/>
                  </a:moveTo>
                  <a:lnTo>
                    <a:pt x="0" y="1249547"/>
                  </a:lnTo>
                  <a:lnTo>
                    <a:pt x="0" y="1240022"/>
                  </a:lnTo>
                  <a:lnTo>
                    <a:pt x="9524" y="1240022"/>
                  </a:lnTo>
                  <a:lnTo>
                    <a:pt x="9524" y="1249547"/>
                  </a:lnTo>
                  <a:close/>
                </a:path>
                <a:path w="9865360" h="1571625">
                  <a:moveTo>
                    <a:pt x="9524" y="1230497"/>
                  </a:moveTo>
                  <a:lnTo>
                    <a:pt x="0" y="1230497"/>
                  </a:lnTo>
                  <a:lnTo>
                    <a:pt x="0" y="1220972"/>
                  </a:lnTo>
                  <a:lnTo>
                    <a:pt x="9524" y="1220972"/>
                  </a:lnTo>
                  <a:lnTo>
                    <a:pt x="9524" y="1230497"/>
                  </a:lnTo>
                  <a:close/>
                </a:path>
                <a:path w="9865360" h="1571625">
                  <a:moveTo>
                    <a:pt x="9524" y="1211447"/>
                  </a:moveTo>
                  <a:lnTo>
                    <a:pt x="0" y="1211447"/>
                  </a:lnTo>
                  <a:lnTo>
                    <a:pt x="0" y="1201922"/>
                  </a:lnTo>
                  <a:lnTo>
                    <a:pt x="9524" y="1201922"/>
                  </a:lnTo>
                  <a:lnTo>
                    <a:pt x="9524" y="1211447"/>
                  </a:lnTo>
                  <a:close/>
                </a:path>
                <a:path w="9865360" h="1571625">
                  <a:moveTo>
                    <a:pt x="9524" y="1192397"/>
                  </a:moveTo>
                  <a:lnTo>
                    <a:pt x="0" y="1192397"/>
                  </a:lnTo>
                  <a:lnTo>
                    <a:pt x="0" y="1182872"/>
                  </a:lnTo>
                  <a:lnTo>
                    <a:pt x="9524" y="1182872"/>
                  </a:lnTo>
                  <a:lnTo>
                    <a:pt x="9524" y="1192397"/>
                  </a:lnTo>
                  <a:close/>
                </a:path>
                <a:path w="9865360" h="1571625">
                  <a:moveTo>
                    <a:pt x="9524" y="1173347"/>
                  </a:moveTo>
                  <a:lnTo>
                    <a:pt x="0" y="1173347"/>
                  </a:lnTo>
                  <a:lnTo>
                    <a:pt x="0" y="1163822"/>
                  </a:lnTo>
                  <a:lnTo>
                    <a:pt x="9524" y="1163822"/>
                  </a:lnTo>
                  <a:lnTo>
                    <a:pt x="9524" y="1173347"/>
                  </a:lnTo>
                  <a:close/>
                </a:path>
                <a:path w="9865360" h="1571625">
                  <a:moveTo>
                    <a:pt x="9524" y="1154297"/>
                  </a:moveTo>
                  <a:lnTo>
                    <a:pt x="0" y="1154297"/>
                  </a:lnTo>
                  <a:lnTo>
                    <a:pt x="0" y="1144772"/>
                  </a:lnTo>
                  <a:lnTo>
                    <a:pt x="9524" y="1144772"/>
                  </a:lnTo>
                  <a:lnTo>
                    <a:pt x="9524" y="1154297"/>
                  </a:lnTo>
                  <a:close/>
                </a:path>
                <a:path w="9865360" h="1571625">
                  <a:moveTo>
                    <a:pt x="9524" y="1135247"/>
                  </a:moveTo>
                  <a:lnTo>
                    <a:pt x="0" y="1135247"/>
                  </a:lnTo>
                  <a:lnTo>
                    <a:pt x="0" y="1125722"/>
                  </a:lnTo>
                  <a:lnTo>
                    <a:pt x="9524" y="1125722"/>
                  </a:lnTo>
                  <a:lnTo>
                    <a:pt x="9524" y="1135247"/>
                  </a:lnTo>
                  <a:close/>
                </a:path>
                <a:path w="9865360" h="1571625">
                  <a:moveTo>
                    <a:pt x="9524" y="1116197"/>
                  </a:moveTo>
                  <a:lnTo>
                    <a:pt x="0" y="1116197"/>
                  </a:lnTo>
                  <a:lnTo>
                    <a:pt x="0" y="1106672"/>
                  </a:lnTo>
                  <a:lnTo>
                    <a:pt x="9524" y="1106672"/>
                  </a:lnTo>
                  <a:lnTo>
                    <a:pt x="9524" y="1116197"/>
                  </a:lnTo>
                  <a:close/>
                </a:path>
                <a:path w="9865360" h="1571625">
                  <a:moveTo>
                    <a:pt x="9524" y="1097147"/>
                  </a:moveTo>
                  <a:lnTo>
                    <a:pt x="0" y="1097147"/>
                  </a:lnTo>
                  <a:lnTo>
                    <a:pt x="0" y="1087622"/>
                  </a:lnTo>
                  <a:lnTo>
                    <a:pt x="9524" y="1087622"/>
                  </a:lnTo>
                  <a:lnTo>
                    <a:pt x="9524" y="1097147"/>
                  </a:lnTo>
                  <a:close/>
                </a:path>
                <a:path w="9865360" h="1571625">
                  <a:moveTo>
                    <a:pt x="9524" y="1078097"/>
                  </a:moveTo>
                  <a:lnTo>
                    <a:pt x="0" y="1078097"/>
                  </a:lnTo>
                  <a:lnTo>
                    <a:pt x="0" y="1068572"/>
                  </a:lnTo>
                  <a:lnTo>
                    <a:pt x="9524" y="1068572"/>
                  </a:lnTo>
                  <a:lnTo>
                    <a:pt x="9524" y="1078097"/>
                  </a:lnTo>
                  <a:close/>
                </a:path>
                <a:path w="9865360" h="1571625">
                  <a:moveTo>
                    <a:pt x="9524" y="1059047"/>
                  </a:moveTo>
                  <a:lnTo>
                    <a:pt x="0" y="1059047"/>
                  </a:lnTo>
                  <a:lnTo>
                    <a:pt x="0" y="1049522"/>
                  </a:lnTo>
                  <a:lnTo>
                    <a:pt x="9524" y="1049522"/>
                  </a:lnTo>
                  <a:lnTo>
                    <a:pt x="9524" y="1059047"/>
                  </a:lnTo>
                  <a:close/>
                </a:path>
                <a:path w="9865360" h="1571625">
                  <a:moveTo>
                    <a:pt x="9524" y="1039997"/>
                  </a:moveTo>
                  <a:lnTo>
                    <a:pt x="0" y="1039997"/>
                  </a:lnTo>
                  <a:lnTo>
                    <a:pt x="0" y="1030472"/>
                  </a:lnTo>
                  <a:lnTo>
                    <a:pt x="9524" y="1030472"/>
                  </a:lnTo>
                  <a:lnTo>
                    <a:pt x="9524" y="1039997"/>
                  </a:lnTo>
                  <a:close/>
                </a:path>
                <a:path w="9865360" h="1571625">
                  <a:moveTo>
                    <a:pt x="9524" y="1020947"/>
                  </a:moveTo>
                  <a:lnTo>
                    <a:pt x="0" y="1020947"/>
                  </a:lnTo>
                  <a:lnTo>
                    <a:pt x="0" y="1011422"/>
                  </a:lnTo>
                  <a:lnTo>
                    <a:pt x="9524" y="1011422"/>
                  </a:lnTo>
                  <a:lnTo>
                    <a:pt x="9524" y="1020947"/>
                  </a:lnTo>
                  <a:close/>
                </a:path>
                <a:path w="9865360" h="1571625">
                  <a:moveTo>
                    <a:pt x="9524" y="1001897"/>
                  </a:moveTo>
                  <a:lnTo>
                    <a:pt x="0" y="1001897"/>
                  </a:lnTo>
                  <a:lnTo>
                    <a:pt x="0" y="992372"/>
                  </a:lnTo>
                  <a:lnTo>
                    <a:pt x="9524" y="992372"/>
                  </a:lnTo>
                  <a:lnTo>
                    <a:pt x="9524" y="1001897"/>
                  </a:lnTo>
                  <a:close/>
                </a:path>
                <a:path w="9865360" h="1571625">
                  <a:moveTo>
                    <a:pt x="9524" y="982847"/>
                  </a:moveTo>
                  <a:lnTo>
                    <a:pt x="0" y="982847"/>
                  </a:lnTo>
                  <a:lnTo>
                    <a:pt x="0" y="973322"/>
                  </a:lnTo>
                  <a:lnTo>
                    <a:pt x="9524" y="973322"/>
                  </a:lnTo>
                  <a:lnTo>
                    <a:pt x="9524" y="982847"/>
                  </a:lnTo>
                  <a:close/>
                </a:path>
                <a:path w="9865360" h="1571625">
                  <a:moveTo>
                    <a:pt x="9524" y="963796"/>
                  </a:moveTo>
                  <a:lnTo>
                    <a:pt x="0" y="963796"/>
                  </a:lnTo>
                  <a:lnTo>
                    <a:pt x="0" y="954271"/>
                  </a:lnTo>
                  <a:lnTo>
                    <a:pt x="9524" y="954271"/>
                  </a:lnTo>
                  <a:lnTo>
                    <a:pt x="9524" y="963796"/>
                  </a:lnTo>
                  <a:close/>
                </a:path>
                <a:path w="9865360" h="1571625">
                  <a:moveTo>
                    <a:pt x="9524" y="944746"/>
                  </a:moveTo>
                  <a:lnTo>
                    <a:pt x="0" y="944746"/>
                  </a:lnTo>
                  <a:lnTo>
                    <a:pt x="0" y="935221"/>
                  </a:lnTo>
                  <a:lnTo>
                    <a:pt x="9524" y="935221"/>
                  </a:lnTo>
                  <a:lnTo>
                    <a:pt x="9524" y="944746"/>
                  </a:lnTo>
                  <a:close/>
                </a:path>
                <a:path w="9865360" h="1571625">
                  <a:moveTo>
                    <a:pt x="9524" y="925696"/>
                  </a:moveTo>
                  <a:lnTo>
                    <a:pt x="0" y="925696"/>
                  </a:lnTo>
                  <a:lnTo>
                    <a:pt x="0" y="916171"/>
                  </a:lnTo>
                  <a:lnTo>
                    <a:pt x="9524" y="916171"/>
                  </a:lnTo>
                  <a:lnTo>
                    <a:pt x="9524" y="925696"/>
                  </a:lnTo>
                  <a:close/>
                </a:path>
                <a:path w="9865360" h="1571625">
                  <a:moveTo>
                    <a:pt x="9524" y="906646"/>
                  </a:moveTo>
                  <a:lnTo>
                    <a:pt x="0" y="906646"/>
                  </a:lnTo>
                  <a:lnTo>
                    <a:pt x="0" y="897121"/>
                  </a:lnTo>
                  <a:lnTo>
                    <a:pt x="9524" y="897121"/>
                  </a:lnTo>
                  <a:lnTo>
                    <a:pt x="9524" y="906646"/>
                  </a:lnTo>
                  <a:close/>
                </a:path>
                <a:path w="9865360" h="1571625">
                  <a:moveTo>
                    <a:pt x="9524" y="887596"/>
                  </a:moveTo>
                  <a:lnTo>
                    <a:pt x="0" y="887596"/>
                  </a:lnTo>
                  <a:lnTo>
                    <a:pt x="0" y="878071"/>
                  </a:lnTo>
                  <a:lnTo>
                    <a:pt x="9524" y="878071"/>
                  </a:lnTo>
                  <a:lnTo>
                    <a:pt x="9524" y="887596"/>
                  </a:lnTo>
                  <a:close/>
                </a:path>
                <a:path w="9865360" h="1571625">
                  <a:moveTo>
                    <a:pt x="9524" y="868546"/>
                  </a:moveTo>
                  <a:lnTo>
                    <a:pt x="0" y="868546"/>
                  </a:lnTo>
                  <a:lnTo>
                    <a:pt x="0" y="859021"/>
                  </a:lnTo>
                  <a:lnTo>
                    <a:pt x="9524" y="859021"/>
                  </a:lnTo>
                  <a:lnTo>
                    <a:pt x="9524" y="868546"/>
                  </a:lnTo>
                  <a:close/>
                </a:path>
                <a:path w="9865360" h="1571625">
                  <a:moveTo>
                    <a:pt x="9524" y="849496"/>
                  </a:moveTo>
                  <a:lnTo>
                    <a:pt x="0" y="849496"/>
                  </a:lnTo>
                  <a:lnTo>
                    <a:pt x="0" y="839971"/>
                  </a:lnTo>
                  <a:lnTo>
                    <a:pt x="9524" y="839971"/>
                  </a:lnTo>
                  <a:lnTo>
                    <a:pt x="9524" y="849496"/>
                  </a:lnTo>
                  <a:close/>
                </a:path>
                <a:path w="9865360" h="1571625">
                  <a:moveTo>
                    <a:pt x="9524" y="830446"/>
                  </a:moveTo>
                  <a:lnTo>
                    <a:pt x="0" y="830446"/>
                  </a:lnTo>
                  <a:lnTo>
                    <a:pt x="0" y="820921"/>
                  </a:lnTo>
                  <a:lnTo>
                    <a:pt x="9524" y="820921"/>
                  </a:lnTo>
                  <a:lnTo>
                    <a:pt x="9524" y="830446"/>
                  </a:lnTo>
                  <a:close/>
                </a:path>
                <a:path w="9865360" h="1571625">
                  <a:moveTo>
                    <a:pt x="9524" y="811396"/>
                  </a:moveTo>
                  <a:lnTo>
                    <a:pt x="0" y="811396"/>
                  </a:lnTo>
                  <a:lnTo>
                    <a:pt x="0" y="801871"/>
                  </a:lnTo>
                  <a:lnTo>
                    <a:pt x="9524" y="801871"/>
                  </a:lnTo>
                  <a:lnTo>
                    <a:pt x="9524" y="811396"/>
                  </a:lnTo>
                  <a:close/>
                </a:path>
                <a:path w="9865360" h="1571625">
                  <a:moveTo>
                    <a:pt x="9524" y="792346"/>
                  </a:moveTo>
                  <a:lnTo>
                    <a:pt x="0" y="792346"/>
                  </a:lnTo>
                  <a:lnTo>
                    <a:pt x="0" y="782821"/>
                  </a:lnTo>
                  <a:lnTo>
                    <a:pt x="9524" y="782821"/>
                  </a:lnTo>
                  <a:lnTo>
                    <a:pt x="9524" y="792346"/>
                  </a:lnTo>
                  <a:close/>
                </a:path>
                <a:path w="9865360" h="1571625">
                  <a:moveTo>
                    <a:pt x="9524" y="773296"/>
                  </a:moveTo>
                  <a:lnTo>
                    <a:pt x="0" y="773296"/>
                  </a:lnTo>
                  <a:lnTo>
                    <a:pt x="0" y="763771"/>
                  </a:lnTo>
                  <a:lnTo>
                    <a:pt x="9524" y="763771"/>
                  </a:lnTo>
                  <a:lnTo>
                    <a:pt x="9524" y="773296"/>
                  </a:lnTo>
                  <a:close/>
                </a:path>
                <a:path w="9865360" h="1571625">
                  <a:moveTo>
                    <a:pt x="9524" y="754246"/>
                  </a:moveTo>
                  <a:lnTo>
                    <a:pt x="0" y="754246"/>
                  </a:lnTo>
                  <a:lnTo>
                    <a:pt x="0" y="744721"/>
                  </a:lnTo>
                  <a:lnTo>
                    <a:pt x="9524" y="744721"/>
                  </a:lnTo>
                  <a:lnTo>
                    <a:pt x="9524" y="754246"/>
                  </a:lnTo>
                  <a:close/>
                </a:path>
                <a:path w="9865360" h="1571625">
                  <a:moveTo>
                    <a:pt x="9524" y="735196"/>
                  </a:moveTo>
                  <a:lnTo>
                    <a:pt x="0" y="735196"/>
                  </a:lnTo>
                  <a:lnTo>
                    <a:pt x="0" y="725671"/>
                  </a:lnTo>
                  <a:lnTo>
                    <a:pt x="9524" y="725671"/>
                  </a:lnTo>
                  <a:lnTo>
                    <a:pt x="9524" y="735196"/>
                  </a:lnTo>
                  <a:close/>
                </a:path>
                <a:path w="9865360" h="1571625">
                  <a:moveTo>
                    <a:pt x="9524" y="716146"/>
                  </a:moveTo>
                  <a:lnTo>
                    <a:pt x="0" y="716146"/>
                  </a:lnTo>
                  <a:lnTo>
                    <a:pt x="0" y="706621"/>
                  </a:lnTo>
                  <a:lnTo>
                    <a:pt x="9524" y="706621"/>
                  </a:lnTo>
                  <a:lnTo>
                    <a:pt x="9524" y="716146"/>
                  </a:lnTo>
                  <a:close/>
                </a:path>
                <a:path w="9865360" h="1571625">
                  <a:moveTo>
                    <a:pt x="9524" y="697096"/>
                  </a:moveTo>
                  <a:lnTo>
                    <a:pt x="0" y="697096"/>
                  </a:lnTo>
                  <a:lnTo>
                    <a:pt x="0" y="687571"/>
                  </a:lnTo>
                  <a:lnTo>
                    <a:pt x="9524" y="687571"/>
                  </a:lnTo>
                  <a:lnTo>
                    <a:pt x="9524" y="697096"/>
                  </a:lnTo>
                  <a:close/>
                </a:path>
                <a:path w="9865360" h="1571625">
                  <a:moveTo>
                    <a:pt x="9524" y="678046"/>
                  </a:moveTo>
                  <a:lnTo>
                    <a:pt x="0" y="678046"/>
                  </a:lnTo>
                  <a:lnTo>
                    <a:pt x="0" y="668521"/>
                  </a:lnTo>
                  <a:lnTo>
                    <a:pt x="9524" y="668521"/>
                  </a:lnTo>
                  <a:lnTo>
                    <a:pt x="9524" y="678046"/>
                  </a:lnTo>
                  <a:close/>
                </a:path>
                <a:path w="9865360" h="1571625">
                  <a:moveTo>
                    <a:pt x="9524" y="658996"/>
                  </a:moveTo>
                  <a:lnTo>
                    <a:pt x="0" y="658996"/>
                  </a:lnTo>
                  <a:lnTo>
                    <a:pt x="0" y="649471"/>
                  </a:lnTo>
                  <a:lnTo>
                    <a:pt x="9524" y="649471"/>
                  </a:lnTo>
                  <a:lnTo>
                    <a:pt x="9524" y="658996"/>
                  </a:lnTo>
                  <a:close/>
                </a:path>
                <a:path w="9865360" h="1571625">
                  <a:moveTo>
                    <a:pt x="9524" y="639946"/>
                  </a:moveTo>
                  <a:lnTo>
                    <a:pt x="0" y="639946"/>
                  </a:lnTo>
                  <a:lnTo>
                    <a:pt x="0" y="630421"/>
                  </a:lnTo>
                  <a:lnTo>
                    <a:pt x="9524" y="630421"/>
                  </a:lnTo>
                  <a:lnTo>
                    <a:pt x="9524" y="639946"/>
                  </a:lnTo>
                  <a:close/>
                </a:path>
                <a:path w="9865360" h="1571625">
                  <a:moveTo>
                    <a:pt x="9524" y="620896"/>
                  </a:moveTo>
                  <a:lnTo>
                    <a:pt x="0" y="620896"/>
                  </a:lnTo>
                  <a:lnTo>
                    <a:pt x="0" y="611371"/>
                  </a:lnTo>
                  <a:lnTo>
                    <a:pt x="9524" y="611371"/>
                  </a:lnTo>
                  <a:lnTo>
                    <a:pt x="9524" y="620896"/>
                  </a:lnTo>
                  <a:close/>
                </a:path>
                <a:path w="9865360" h="1571625">
                  <a:moveTo>
                    <a:pt x="9524" y="601846"/>
                  </a:moveTo>
                  <a:lnTo>
                    <a:pt x="0" y="601846"/>
                  </a:lnTo>
                  <a:lnTo>
                    <a:pt x="0" y="592321"/>
                  </a:lnTo>
                  <a:lnTo>
                    <a:pt x="9524" y="592321"/>
                  </a:lnTo>
                  <a:lnTo>
                    <a:pt x="9524" y="601846"/>
                  </a:lnTo>
                  <a:close/>
                </a:path>
                <a:path w="9865360" h="1571625">
                  <a:moveTo>
                    <a:pt x="9524" y="582796"/>
                  </a:moveTo>
                  <a:lnTo>
                    <a:pt x="0" y="582796"/>
                  </a:lnTo>
                  <a:lnTo>
                    <a:pt x="0" y="573271"/>
                  </a:lnTo>
                  <a:lnTo>
                    <a:pt x="9524" y="573271"/>
                  </a:lnTo>
                  <a:lnTo>
                    <a:pt x="9524" y="582796"/>
                  </a:lnTo>
                  <a:close/>
                </a:path>
                <a:path w="9865360" h="1571625">
                  <a:moveTo>
                    <a:pt x="9524" y="563746"/>
                  </a:moveTo>
                  <a:lnTo>
                    <a:pt x="0" y="563746"/>
                  </a:lnTo>
                  <a:lnTo>
                    <a:pt x="0" y="554221"/>
                  </a:lnTo>
                  <a:lnTo>
                    <a:pt x="9524" y="554221"/>
                  </a:lnTo>
                  <a:lnTo>
                    <a:pt x="9524" y="563746"/>
                  </a:lnTo>
                  <a:close/>
                </a:path>
                <a:path w="9865360" h="1571625">
                  <a:moveTo>
                    <a:pt x="9524" y="544696"/>
                  </a:moveTo>
                  <a:lnTo>
                    <a:pt x="0" y="544696"/>
                  </a:lnTo>
                  <a:lnTo>
                    <a:pt x="0" y="535171"/>
                  </a:lnTo>
                  <a:lnTo>
                    <a:pt x="9524" y="535171"/>
                  </a:lnTo>
                  <a:lnTo>
                    <a:pt x="9524" y="544696"/>
                  </a:lnTo>
                  <a:close/>
                </a:path>
                <a:path w="9865360" h="1571625">
                  <a:moveTo>
                    <a:pt x="9524" y="525646"/>
                  </a:moveTo>
                  <a:lnTo>
                    <a:pt x="0" y="525646"/>
                  </a:lnTo>
                  <a:lnTo>
                    <a:pt x="0" y="516121"/>
                  </a:lnTo>
                  <a:lnTo>
                    <a:pt x="9524" y="516121"/>
                  </a:lnTo>
                  <a:lnTo>
                    <a:pt x="9524" y="525646"/>
                  </a:lnTo>
                  <a:close/>
                </a:path>
                <a:path w="9865360" h="1571625">
                  <a:moveTo>
                    <a:pt x="9524" y="506596"/>
                  </a:moveTo>
                  <a:lnTo>
                    <a:pt x="0" y="506596"/>
                  </a:lnTo>
                  <a:lnTo>
                    <a:pt x="0" y="497071"/>
                  </a:lnTo>
                  <a:lnTo>
                    <a:pt x="9524" y="497071"/>
                  </a:lnTo>
                  <a:lnTo>
                    <a:pt x="9524" y="506596"/>
                  </a:lnTo>
                  <a:close/>
                </a:path>
                <a:path w="9865360" h="1571625">
                  <a:moveTo>
                    <a:pt x="9524" y="487546"/>
                  </a:moveTo>
                  <a:lnTo>
                    <a:pt x="0" y="487546"/>
                  </a:lnTo>
                  <a:lnTo>
                    <a:pt x="0" y="478021"/>
                  </a:lnTo>
                  <a:lnTo>
                    <a:pt x="9524" y="478021"/>
                  </a:lnTo>
                  <a:lnTo>
                    <a:pt x="9524" y="487546"/>
                  </a:lnTo>
                  <a:close/>
                </a:path>
                <a:path w="9865360" h="1571625">
                  <a:moveTo>
                    <a:pt x="9524" y="468496"/>
                  </a:moveTo>
                  <a:lnTo>
                    <a:pt x="0" y="468496"/>
                  </a:lnTo>
                  <a:lnTo>
                    <a:pt x="0" y="458971"/>
                  </a:lnTo>
                  <a:lnTo>
                    <a:pt x="9524" y="458971"/>
                  </a:lnTo>
                  <a:lnTo>
                    <a:pt x="9524" y="468496"/>
                  </a:lnTo>
                  <a:close/>
                </a:path>
                <a:path w="9865360" h="1571625">
                  <a:moveTo>
                    <a:pt x="9524" y="449446"/>
                  </a:moveTo>
                  <a:lnTo>
                    <a:pt x="0" y="449446"/>
                  </a:lnTo>
                  <a:lnTo>
                    <a:pt x="0" y="439921"/>
                  </a:lnTo>
                  <a:lnTo>
                    <a:pt x="9524" y="439921"/>
                  </a:lnTo>
                  <a:lnTo>
                    <a:pt x="9524" y="449446"/>
                  </a:lnTo>
                  <a:close/>
                </a:path>
                <a:path w="9865360" h="1571625">
                  <a:moveTo>
                    <a:pt x="9524" y="430396"/>
                  </a:moveTo>
                  <a:lnTo>
                    <a:pt x="0" y="430396"/>
                  </a:lnTo>
                  <a:lnTo>
                    <a:pt x="0" y="420871"/>
                  </a:lnTo>
                  <a:lnTo>
                    <a:pt x="9524" y="420871"/>
                  </a:lnTo>
                  <a:lnTo>
                    <a:pt x="9524" y="430396"/>
                  </a:lnTo>
                  <a:close/>
                </a:path>
                <a:path w="9865360" h="1571625">
                  <a:moveTo>
                    <a:pt x="9524" y="411346"/>
                  </a:moveTo>
                  <a:lnTo>
                    <a:pt x="0" y="411346"/>
                  </a:lnTo>
                  <a:lnTo>
                    <a:pt x="0" y="401821"/>
                  </a:lnTo>
                  <a:lnTo>
                    <a:pt x="9524" y="401821"/>
                  </a:lnTo>
                  <a:lnTo>
                    <a:pt x="9524" y="411346"/>
                  </a:lnTo>
                  <a:close/>
                </a:path>
                <a:path w="9865360" h="1571625">
                  <a:moveTo>
                    <a:pt x="9524" y="392296"/>
                  </a:moveTo>
                  <a:lnTo>
                    <a:pt x="0" y="392296"/>
                  </a:lnTo>
                  <a:lnTo>
                    <a:pt x="0" y="382771"/>
                  </a:lnTo>
                  <a:lnTo>
                    <a:pt x="9524" y="382771"/>
                  </a:lnTo>
                  <a:lnTo>
                    <a:pt x="9524" y="392296"/>
                  </a:lnTo>
                  <a:close/>
                </a:path>
                <a:path w="9865360" h="1571625">
                  <a:moveTo>
                    <a:pt x="9524" y="373246"/>
                  </a:moveTo>
                  <a:lnTo>
                    <a:pt x="0" y="373246"/>
                  </a:lnTo>
                  <a:lnTo>
                    <a:pt x="0" y="363721"/>
                  </a:lnTo>
                  <a:lnTo>
                    <a:pt x="9524" y="363721"/>
                  </a:lnTo>
                  <a:lnTo>
                    <a:pt x="9524" y="373246"/>
                  </a:lnTo>
                  <a:close/>
                </a:path>
                <a:path w="9865360" h="1571625">
                  <a:moveTo>
                    <a:pt x="9524" y="354196"/>
                  </a:moveTo>
                  <a:lnTo>
                    <a:pt x="0" y="354196"/>
                  </a:lnTo>
                  <a:lnTo>
                    <a:pt x="0" y="344671"/>
                  </a:lnTo>
                  <a:lnTo>
                    <a:pt x="9524" y="344671"/>
                  </a:lnTo>
                  <a:lnTo>
                    <a:pt x="9524" y="354196"/>
                  </a:lnTo>
                  <a:close/>
                </a:path>
                <a:path w="9865360" h="1571625">
                  <a:moveTo>
                    <a:pt x="9524" y="335146"/>
                  </a:moveTo>
                  <a:lnTo>
                    <a:pt x="0" y="335146"/>
                  </a:lnTo>
                  <a:lnTo>
                    <a:pt x="0" y="325621"/>
                  </a:lnTo>
                  <a:lnTo>
                    <a:pt x="9524" y="325621"/>
                  </a:lnTo>
                  <a:lnTo>
                    <a:pt x="9524" y="335146"/>
                  </a:lnTo>
                  <a:close/>
                </a:path>
                <a:path w="9865360" h="1571625">
                  <a:moveTo>
                    <a:pt x="9524" y="316096"/>
                  </a:moveTo>
                  <a:lnTo>
                    <a:pt x="0" y="316096"/>
                  </a:lnTo>
                  <a:lnTo>
                    <a:pt x="0" y="306571"/>
                  </a:lnTo>
                  <a:lnTo>
                    <a:pt x="9524" y="306571"/>
                  </a:lnTo>
                  <a:lnTo>
                    <a:pt x="9524" y="316096"/>
                  </a:lnTo>
                  <a:close/>
                </a:path>
                <a:path w="9865360" h="1571625">
                  <a:moveTo>
                    <a:pt x="9524" y="297046"/>
                  </a:moveTo>
                  <a:lnTo>
                    <a:pt x="0" y="297046"/>
                  </a:lnTo>
                  <a:lnTo>
                    <a:pt x="0" y="287521"/>
                  </a:lnTo>
                  <a:lnTo>
                    <a:pt x="9524" y="287521"/>
                  </a:lnTo>
                  <a:lnTo>
                    <a:pt x="9524" y="297046"/>
                  </a:lnTo>
                  <a:close/>
                </a:path>
                <a:path w="9865360" h="1571625">
                  <a:moveTo>
                    <a:pt x="9628" y="278191"/>
                  </a:moveTo>
                  <a:lnTo>
                    <a:pt x="617" y="277945"/>
                  </a:lnTo>
                  <a:lnTo>
                    <a:pt x="1371" y="268413"/>
                  </a:lnTo>
                  <a:lnTo>
                    <a:pt x="10035" y="268941"/>
                  </a:lnTo>
                  <a:lnTo>
                    <a:pt x="9848" y="272021"/>
                  </a:lnTo>
                  <a:lnTo>
                    <a:pt x="9712" y="275105"/>
                  </a:lnTo>
                  <a:lnTo>
                    <a:pt x="9628" y="278191"/>
                  </a:lnTo>
                  <a:close/>
                </a:path>
                <a:path w="9865360" h="1571625">
                  <a:moveTo>
                    <a:pt x="10751" y="259736"/>
                  </a:moveTo>
                  <a:lnTo>
                    <a:pt x="2123" y="258920"/>
                  </a:lnTo>
                  <a:lnTo>
                    <a:pt x="2873" y="249441"/>
                  </a:lnTo>
                  <a:lnTo>
                    <a:pt x="11770" y="250583"/>
                  </a:lnTo>
                  <a:lnTo>
                    <a:pt x="11380" y="253628"/>
                  </a:lnTo>
                  <a:lnTo>
                    <a:pt x="11040" y="256679"/>
                  </a:lnTo>
                  <a:lnTo>
                    <a:pt x="10751" y="259736"/>
                  </a:lnTo>
                  <a:close/>
                </a:path>
                <a:path w="9865360" h="1571625">
                  <a:moveTo>
                    <a:pt x="13091" y="241489"/>
                  </a:moveTo>
                  <a:lnTo>
                    <a:pt x="3752" y="239973"/>
                  </a:lnTo>
                  <a:lnTo>
                    <a:pt x="5975" y="230743"/>
                  </a:lnTo>
                  <a:lnTo>
                    <a:pt x="14711" y="232461"/>
                  </a:lnTo>
                  <a:lnTo>
                    <a:pt x="14121" y="235461"/>
                  </a:lnTo>
                  <a:lnTo>
                    <a:pt x="13581" y="238470"/>
                  </a:lnTo>
                  <a:lnTo>
                    <a:pt x="13091" y="241489"/>
                  </a:lnTo>
                  <a:close/>
                </a:path>
                <a:path w="9865360" h="1571625">
                  <a:moveTo>
                    <a:pt x="16644" y="223429"/>
                  </a:moveTo>
                  <a:lnTo>
                    <a:pt x="8207" y="221476"/>
                  </a:lnTo>
                  <a:lnTo>
                    <a:pt x="10437" y="212217"/>
                  </a:lnTo>
                  <a:lnTo>
                    <a:pt x="18877" y="214472"/>
                  </a:lnTo>
                  <a:lnTo>
                    <a:pt x="18083" y="217445"/>
                  </a:lnTo>
                  <a:lnTo>
                    <a:pt x="17339" y="220431"/>
                  </a:lnTo>
                  <a:lnTo>
                    <a:pt x="16644" y="223429"/>
                  </a:lnTo>
                  <a:close/>
                </a:path>
                <a:path w="9865360" h="1571625">
                  <a:moveTo>
                    <a:pt x="21405" y="205603"/>
                  </a:moveTo>
                  <a:lnTo>
                    <a:pt x="12668" y="202954"/>
                  </a:lnTo>
                  <a:lnTo>
                    <a:pt x="14026" y="197316"/>
                  </a:lnTo>
                  <a:lnTo>
                    <a:pt x="15462" y="193850"/>
                  </a:lnTo>
                  <a:lnTo>
                    <a:pt x="24226" y="196830"/>
                  </a:lnTo>
                  <a:lnTo>
                    <a:pt x="23237" y="199739"/>
                  </a:lnTo>
                  <a:lnTo>
                    <a:pt x="22209" y="202954"/>
                  </a:lnTo>
                  <a:lnTo>
                    <a:pt x="21405" y="205603"/>
                  </a:lnTo>
                  <a:close/>
                </a:path>
                <a:path w="9865360" h="1571625">
                  <a:moveTo>
                    <a:pt x="27336" y="188160"/>
                  </a:moveTo>
                  <a:lnTo>
                    <a:pt x="19106" y="185052"/>
                  </a:lnTo>
                  <a:lnTo>
                    <a:pt x="22742" y="176275"/>
                  </a:lnTo>
                  <a:lnTo>
                    <a:pt x="30732" y="179601"/>
                  </a:lnTo>
                  <a:lnTo>
                    <a:pt x="29553" y="182436"/>
                  </a:lnTo>
                  <a:lnTo>
                    <a:pt x="28420" y="185289"/>
                  </a:lnTo>
                  <a:lnTo>
                    <a:pt x="27336" y="188160"/>
                  </a:lnTo>
                  <a:close/>
                </a:path>
                <a:path w="9865360" h="1571625">
                  <a:moveTo>
                    <a:pt x="34412" y="171160"/>
                  </a:moveTo>
                  <a:lnTo>
                    <a:pt x="26378" y="167497"/>
                  </a:lnTo>
                  <a:lnTo>
                    <a:pt x="30023" y="158696"/>
                  </a:lnTo>
                  <a:lnTo>
                    <a:pt x="38372" y="162844"/>
                  </a:lnTo>
                  <a:lnTo>
                    <a:pt x="37006" y="165594"/>
                  </a:lnTo>
                  <a:lnTo>
                    <a:pt x="35686" y="168366"/>
                  </a:lnTo>
                  <a:lnTo>
                    <a:pt x="34412" y="171160"/>
                  </a:lnTo>
                  <a:close/>
                </a:path>
                <a:path w="9865360" h="1571625">
                  <a:moveTo>
                    <a:pt x="42609" y="154660"/>
                  </a:moveTo>
                  <a:lnTo>
                    <a:pt x="34621" y="150354"/>
                  </a:lnTo>
                  <a:lnTo>
                    <a:pt x="39593" y="142227"/>
                  </a:lnTo>
                  <a:lnTo>
                    <a:pt x="47121" y="146616"/>
                  </a:lnTo>
                  <a:lnTo>
                    <a:pt x="45572" y="149272"/>
                  </a:lnTo>
                  <a:lnTo>
                    <a:pt x="44068" y="151954"/>
                  </a:lnTo>
                  <a:lnTo>
                    <a:pt x="42609" y="154660"/>
                  </a:lnTo>
                  <a:close/>
                </a:path>
                <a:path w="9865360" h="1571625">
                  <a:moveTo>
                    <a:pt x="51904" y="138718"/>
                  </a:moveTo>
                  <a:lnTo>
                    <a:pt x="44564" y="134103"/>
                  </a:lnTo>
                  <a:lnTo>
                    <a:pt x="49535" y="125977"/>
                  </a:lnTo>
                  <a:lnTo>
                    <a:pt x="56945" y="130989"/>
                  </a:lnTo>
                  <a:lnTo>
                    <a:pt x="55222" y="133537"/>
                  </a:lnTo>
                  <a:lnTo>
                    <a:pt x="53541" y="136114"/>
                  </a:lnTo>
                  <a:lnTo>
                    <a:pt x="51904" y="138718"/>
                  </a:lnTo>
                  <a:close/>
                </a:path>
                <a:path w="9865360" h="1571625">
                  <a:moveTo>
                    <a:pt x="62211" y="123477"/>
                  </a:moveTo>
                  <a:lnTo>
                    <a:pt x="54513" y="117888"/>
                  </a:lnTo>
                  <a:lnTo>
                    <a:pt x="60690" y="110649"/>
                  </a:lnTo>
                  <a:lnTo>
                    <a:pt x="67733" y="116129"/>
                  </a:lnTo>
                  <a:lnTo>
                    <a:pt x="65852" y="118548"/>
                  </a:lnTo>
                  <a:lnTo>
                    <a:pt x="64011" y="120997"/>
                  </a:lnTo>
                  <a:lnTo>
                    <a:pt x="62211" y="123477"/>
                  </a:lnTo>
                  <a:close/>
                </a:path>
                <a:path w="9865360" h="1571625">
                  <a:moveTo>
                    <a:pt x="73510" y="108954"/>
                  </a:moveTo>
                  <a:lnTo>
                    <a:pt x="66862" y="103416"/>
                  </a:lnTo>
                  <a:lnTo>
                    <a:pt x="73045" y="96170"/>
                  </a:lnTo>
                  <a:lnTo>
                    <a:pt x="79539" y="101958"/>
                  </a:lnTo>
                  <a:lnTo>
                    <a:pt x="77491" y="104257"/>
                  </a:lnTo>
                  <a:lnTo>
                    <a:pt x="75481" y="106589"/>
                  </a:lnTo>
                  <a:lnTo>
                    <a:pt x="73510" y="108954"/>
                  </a:lnTo>
                  <a:close/>
                </a:path>
                <a:path w="9865360" h="1571625">
                  <a:moveTo>
                    <a:pt x="85817" y="95148"/>
                  </a:moveTo>
                  <a:lnTo>
                    <a:pt x="79255" y="88892"/>
                  </a:lnTo>
                  <a:lnTo>
                    <a:pt x="83692" y="83692"/>
                  </a:lnTo>
                  <a:lnTo>
                    <a:pt x="85816" y="81880"/>
                  </a:lnTo>
                  <a:lnTo>
                    <a:pt x="92372" y="88501"/>
                  </a:lnTo>
                  <a:lnTo>
                    <a:pt x="88871" y="91983"/>
                  </a:lnTo>
                  <a:lnTo>
                    <a:pt x="87335" y="93557"/>
                  </a:lnTo>
                  <a:lnTo>
                    <a:pt x="85817" y="95148"/>
                  </a:lnTo>
                  <a:close/>
                </a:path>
                <a:path w="9865360" h="1571625">
                  <a:moveTo>
                    <a:pt x="99069" y="82152"/>
                  </a:moveTo>
                  <a:lnTo>
                    <a:pt x="93111" y="75655"/>
                  </a:lnTo>
                  <a:lnTo>
                    <a:pt x="100368" y="69463"/>
                  </a:lnTo>
                  <a:lnTo>
                    <a:pt x="105987" y="76018"/>
                  </a:lnTo>
                  <a:lnTo>
                    <a:pt x="103647" y="78024"/>
                  </a:lnTo>
                  <a:lnTo>
                    <a:pt x="101341" y="80068"/>
                  </a:lnTo>
                  <a:lnTo>
                    <a:pt x="99069" y="82152"/>
                  </a:lnTo>
                  <a:close/>
                </a:path>
                <a:path w="9865360" h="1571625">
                  <a:moveTo>
                    <a:pt x="113088" y="70134"/>
                  </a:moveTo>
                  <a:lnTo>
                    <a:pt x="107605" y="63288"/>
                  </a:lnTo>
                  <a:lnTo>
                    <a:pt x="114840" y="57114"/>
                  </a:lnTo>
                  <a:lnTo>
                    <a:pt x="120363" y="64504"/>
                  </a:lnTo>
                  <a:lnTo>
                    <a:pt x="117907" y="66340"/>
                  </a:lnTo>
                  <a:lnTo>
                    <a:pt x="115482" y="68217"/>
                  </a:lnTo>
                  <a:lnTo>
                    <a:pt x="113088" y="70134"/>
                  </a:lnTo>
                  <a:close/>
                </a:path>
                <a:path w="9865360" h="1571625">
                  <a:moveTo>
                    <a:pt x="127807" y="59130"/>
                  </a:moveTo>
                  <a:lnTo>
                    <a:pt x="122572" y="51618"/>
                  </a:lnTo>
                  <a:lnTo>
                    <a:pt x="130680" y="46658"/>
                  </a:lnTo>
                  <a:lnTo>
                    <a:pt x="135440" y="53997"/>
                  </a:lnTo>
                  <a:lnTo>
                    <a:pt x="132867" y="55666"/>
                  </a:lnTo>
                  <a:lnTo>
                    <a:pt x="130323" y="57377"/>
                  </a:lnTo>
                  <a:lnTo>
                    <a:pt x="127807" y="59130"/>
                  </a:lnTo>
                  <a:close/>
                </a:path>
                <a:path w="9865360" h="1571625">
                  <a:moveTo>
                    <a:pt x="143273" y="49101"/>
                  </a:moveTo>
                  <a:lnTo>
                    <a:pt x="138809" y="41685"/>
                  </a:lnTo>
                  <a:lnTo>
                    <a:pt x="146932" y="36715"/>
                  </a:lnTo>
                  <a:lnTo>
                    <a:pt x="151257" y="44475"/>
                  </a:lnTo>
                  <a:lnTo>
                    <a:pt x="148570" y="45973"/>
                  </a:lnTo>
                  <a:lnTo>
                    <a:pt x="145909" y="47515"/>
                  </a:lnTo>
                  <a:lnTo>
                    <a:pt x="143273" y="49101"/>
                  </a:lnTo>
                  <a:close/>
                </a:path>
                <a:path w="9865360" h="1571625">
                  <a:moveTo>
                    <a:pt x="159383" y="40122"/>
                  </a:moveTo>
                  <a:lnTo>
                    <a:pt x="155069" y="31737"/>
                  </a:lnTo>
                  <a:lnTo>
                    <a:pt x="156139" y="31083"/>
                  </a:lnTo>
                  <a:lnTo>
                    <a:pt x="163797" y="27910"/>
                  </a:lnTo>
                  <a:lnTo>
                    <a:pt x="167644" y="36045"/>
                  </a:lnTo>
                  <a:lnTo>
                    <a:pt x="164868" y="37358"/>
                  </a:lnTo>
                  <a:lnTo>
                    <a:pt x="162114" y="38717"/>
                  </a:lnTo>
                  <a:lnTo>
                    <a:pt x="159383" y="40122"/>
                  </a:lnTo>
                  <a:close/>
                </a:path>
                <a:path w="9865360" h="1571625">
                  <a:moveTo>
                    <a:pt x="176034" y="32247"/>
                  </a:moveTo>
                  <a:lnTo>
                    <a:pt x="172582" y="24272"/>
                  </a:lnTo>
                  <a:lnTo>
                    <a:pt x="181357" y="20637"/>
                  </a:lnTo>
                  <a:lnTo>
                    <a:pt x="184544" y="28731"/>
                  </a:lnTo>
                  <a:lnTo>
                    <a:pt x="181688" y="29855"/>
                  </a:lnTo>
                  <a:lnTo>
                    <a:pt x="178851" y="31027"/>
                  </a:lnTo>
                  <a:lnTo>
                    <a:pt x="176034" y="32247"/>
                  </a:lnTo>
                  <a:close/>
                </a:path>
                <a:path w="9865360" h="1571625">
                  <a:moveTo>
                    <a:pt x="193168" y="25500"/>
                  </a:moveTo>
                  <a:lnTo>
                    <a:pt x="190143" y="16998"/>
                  </a:lnTo>
                  <a:lnTo>
                    <a:pt x="197317" y="14026"/>
                  </a:lnTo>
                  <a:lnTo>
                    <a:pt x="199047" y="13609"/>
                  </a:lnTo>
                  <a:lnTo>
                    <a:pt x="201898" y="22557"/>
                  </a:lnTo>
                  <a:lnTo>
                    <a:pt x="198971" y="23490"/>
                  </a:lnTo>
                  <a:lnTo>
                    <a:pt x="196061" y="24471"/>
                  </a:lnTo>
                  <a:lnTo>
                    <a:pt x="193168" y="25500"/>
                  </a:lnTo>
                  <a:close/>
                </a:path>
                <a:path w="9865360" h="1571625">
                  <a:moveTo>
                    <a:pt x="210727" y="19906"/>
                  </a:moveTo>
                  <a:lnTo>
                    <a:pt x="208320" y="11376"/>
                  </a:lnTo>
                  <a:lnTo>
                    <a:pt x="217578" y="9146"/>
                  </a:lnTo>
                  <a:lnTo>
                    <a:pt x="219649" y="17548"/>
                  </a:lnTo>
                  <a:lnTo>
                    <a:pt x="216662" y="18284"/>
                  </a:lnTo>
                  <a:lnTo>
                    <a:pt x="213688" y="19070"/>
                  </a:lnTo>
                  <a:lnTo>
                    <a:pt x="210727" y="19906"/>
                  </a:lnTo>
                  <a:close/>
                </a:path>
                <a:path w="9865360" h="1571625">
                  <a:moveTo>
                    <a:pt x="228655" y="15487"/>
                  </a:moveTo>
                  <a:lnTo>
                    <a:pt x="226843" y="6914"/>
                  </a:lnTo>
                  <a:lnTo>
                    <a:pt x="236082" y="4689"/>
                  </a:lnTo>
                  <a:lnTo>
                    <a:pt x="237680" y="13737"/>
                  </a:lnTo>
                  <a:lnTo>
                    <a:pt x="234662" y="14270"/>
                  </a:lnTo>
                  <a:lnTo>
                    <a:pt x="231654" y="14854"/>
                  </a:lnTo>
                  <a:lnTo>
                    <a:pt x="228655" y="15487"/>
                  </a:lnTo>
                  <a:close/>
                </a:path>
                <a:path w="9865360" h="1571625">
                  <a:moveTo>
                    <a:pt x="246747" y="12290"/>
                  </a:moveTo>
                  <a:lnTo>
                    <a:pt x="245450" y="3189"/>
                  </a:lnTo>
                  <a:lnTo>
                    <a:pt x="254930" y="2439"/>
                  </a:lnTo>
                  <a:lnTo>
                    <a:pt x="255876" y="11143"/>
                  </a:lnTo>
                  <a:lnTo>
                    <a:pt x="252827" y="11475"/>
                  </a:lnTo>
                  <a:lnTo>
                    <a:pt x="249784" y="11857"/>
                  </a:lnTo>
                  <a:lnTo>
                    <a:pt x="246747" y="12290"/>
                  </a:lnTo>
                  <a:close/>
                </a:path>
                <a:path w="9865360" h="1571625">
                  <a:moveTo>
                    <a:pt x="265060" y="10299"/>
                  </a:moveTo>
                  <a:lnTo>
                    <a:pt x="264414" y="1688"/>
                  </a:lnTo>
                  <a:lnTo>
                    <a:pt x="273926" y="935"/>
                  </a:lnTo>
                  <a:lnTo>
                    <a:pt x="274292" y="9762"/>
                  </a:lnTo>
                  <a:lnTo>
                    <a:pt x="271212" y="9889"/>
                  </a:lnTo>
                  <a:lnTo>
                    <a:pt x="268134" y="10069"/>
                  </a:lnTo>
                  <a:lnTo>
                    <a:pt x="265060" y="10299"/>
                  </a:lnTo>
                  <a:close/>
                </a:path>
                <a:path w="9865360" h="1571625">
                  <a:moveTo>
                    <a:pt x="283528" y="9533"/>
                  </a:moveTo>
                  <a:lnTo>
                    <a:pt x="283491" y="178"/>
                  </a:lnTo>
                  <a:lnTo>
                    <a:pt x="285744" y="0"/>
                  </a:lnTo>
                  <a:lnTo>
                    <a:pt x="295269" y="0"/>
                  </a:lnTo>
                  <a:lnTo>
                    <a:pt x="295269" y="9524"/>
                  </a:lnTo>
                  <a:lnTo>
                    <a:pt x="283528" y="9533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7581182" y="2744779"/>
            <a:ext cx="8063865" cy="1111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pc="-215" dirty="0">
                <a:latin typeface="Verdana"/>
                <a:cs typeface="Verdana"/>
              </a:rPr>
              <a:t>“...</a:t>
            </a:r>
            <a:r>
              <a:rPr spc="-325" dirty="0">
                <a:latin typeface="Verdana"/>
                <a:cs typeface="Verdana"/>
              </a:rPr>
              <a:t> </a:t>
            </a:r>
            <a:r>
              <a:rPr spc="-165" dirty="0">
                <a:latin typeface="Verdana"/>
                <a:cs typeface="Verdana"/>
              </a:rPr>
              <a:t>iniziative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25" dirty="0">
                <a:latin typeface="Verdana"/>
                <a:cs typeface="Verdana"/>
              </a:rPr>
              <a:t>di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90" dirty="0">
                <a:latin typeface="Verdana"/>
                <a:cs typeface="Verdana"/>
              </a:rPr>
              <a:t>knowledge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60" dirty="0">
                <a:latin typeface="Verdana"/>
                <a:cs typeface="Verdana"/>
              </a:rPr>
              <a:t>building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75" dirty="0">
                <a:latin typeface="Verdana"/>
                <a:cs typeface="Verdana"/>
              </a:rPr>
              <a:t>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20" dirty="0">
                <a:latin typeface="Verdana"/>
                <a:cs typeface="Verdana"/>
              </a:rPr>
              <a:t>seminari </a:t>
            </a:r>
            <a:r>
              <a:rPr spc="-145" dirty="0">
                <a:latin typeface="Verdana"/>
                <a:cs typeface="Verdana"/>
              </a:rPr>
              <a:t>dedicati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125" dirty="0">
                <a:latin typeface="Verdana"/>
                <a:cs typeface="Verdana"/>
              </a:rPr>
              <a:t>alla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150" dirty="0">
                <a:latin typeface="Verdana"/>
                <a:cs typeface="Verdana"/>
              </a:rPr>
              <a:t>digital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170" dirty="0">
                <a:latin typeface="Verdana"/>
                <a:cs typeface="Verdana"/>
              </a:rPr>
              <a:t>education</a:t>
            </a:r>
            <a:r>
              <a:rPr spc="-310" dirty="0">
                <a:latin typeface="Verdana"/>
                <a:cs typeface="Verdana"/>
              </a:rPr>
              <a:t> </a:t>
            </a:r>
            <a:r>
              <a:rPr spc="-20" dirty="0">
                <a:latin typeface="Verdana"/>
                <a:cs typeface="Verdana"/>
              </a:rPr>
              <a:t>...”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16000" y="994331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8330703"/>
            <a:ext cx="9879705" cy="1956296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455010" y="8295319"/>
            <a:ext cx="6832990" cy="1991680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7393858" y="4726395"/>
            <a:ext cx="9987966" cy="1675130"/>
            <a:chOff x="7515828" y="4726395"/>
            <a:chExt cx="9865995" cy="1675130"/>
          </a:xfrm>
        </p:grpSpPr>
        <p:sp>
          <p:nvSpPr>
            <p:cNvPr id="11" name="object 11"/>
            <p:cNvSpPr/>
            <p:nvPr/>
          </p:nvSpPr>
          <p:spPr>
            <a:xfrm>
              <a:off x="7515828" y="4726395"/>
              <a:ext cx="9865995" cy="1675130"/>
            </a:xfrm>
            <a:custGeom>
              <a:avLst/>
              <a:gdLst/>
              <a:ahLst/>
              <a:cxnLst/>
              <a:rect l="l" t="t" r="r" b="b"/>
              <a:pathLst>
                <a:path w="9865994" h="1675129">
                  <a:moveTo>
                    <a:pt x="9579693" y="1674971"/>
                  </a:moveTo>
                  <a:lnTo>
                    <a:pt x="285749" y="1674971"/>
                  </a:lnTo>
                  <a:lnTo>
                    <a:pt x="240778" y="1671411"/>
                  </a:lnTo>
                  <a:lnTo>
                    <a:pt x="197319" y="1660944"/>
                  </a:lnTo>
                  <a:lnTo>
                    <a:pt x="156141" y="1643887"/>
                  </a:lnTo>
                  <a:lnTo>
                    <a:pt x="118010" y="1620559"/>
                  </a:lnTo>
                  <a:lnTo>
                    <a:pt x="83693" y="1591276"/>
                  </a:lnTo>
                  <a:lnTo>
                    <a:pt x="54411" y="1556960"/>
                  </a:lnTo>
                  <a:lnTo>
                    <a:pt x="31083" y="1518829"/>
                  </a:lnTo>
                  <a:lnTo>
                    <a:pt x="14026" y="1477650"/>
                  </a:lnTo>
                  <a:lnTo>
                    <a:pt x="3559" y="1434192"/>
                  </a:lnTo>
                  <a:lnTo>
                    <a:pt x="0" y="1389229"/>
                  </a:lnTo>
                  <a:lnTo>
                    <a:pt x="0" y="285741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19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3" y="0"/>
                  </a:lnTo>
                  <a:lnTo>
                    <a:pt x="9624664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1"/>
                  </a:lnTo>
                  <a:lnTo>
                    <a:pt x="9865442" y="1389229"/>
                  </a:lnTo>
                  <a:lnTo>
                    <a:pt x="9861883" y="1434192"/>
                  </a:lnTo>
                  <a:lnTo>
                    <a:pt x="9851416" y="1477650"/>
                  </a:lnTo>
                  <a:lnTo>
                    <a:pt x="9834359" y="1518829"/>
                  </a:lnTo>
                  <a:lnTo>
                    <a:pt x="9811030" y="1556960"/>
                  </a:lnTo>
                  <a:lnTo>
                    <a:pt x="9781748" y="1591276"/>
                  </a:lnTo>
                  <a:lnTo>
                    <a:pt x="9747432" y="1620559"/>
                  </a:lnTo>
                  <a:lnTo>
                    <a:pt x="9709301" y="1643887"/>
                  </a:lnTo>
                  <a:lnTo>
                    <a:pt x="9668122" y="1660944"/>
                  </a:lnTo>
                  <a:lnTo>
                    <a:pt x="9624664" y="1671411"/>
                  </a:lnTo>
                  <a:lnTo>
                    <a:pt x="9579693" y="167497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515966" y="4726395"/>
              <a:ext cx="9865360" cy="1675130"/>
            </a:xfrm>
            <a:custGeom>
              <a:avLst/>
              <a:gdLst/>
              <a:ahLst/>
              <a:cxnLst/>
              <a:rect l="l" t="t" r="r" b="b"/>
              <a:pathLst>
                <a:path w="9865360" h="1675129">
                  <a:moveTo>
                    <a:pt x="314314" y="9524"/>
                  </a:moveTo>
                  <a:lnTo>
                    <a:pt x="304789" y="9524"/>
                  </a:lnTo>
                  <a:lnTo>
                    <a:pt x="304789" y="0"/>
                  </a:lnTo>
                  <a:lnTo>
                    <a:pt x="314314" y="0"/>
                  </a:lnTo>
                  <a:lnTo>
                    <a:pt x="314314" y="9524"/>
                  </a:lnTo>
                  <a:close/>
                </a:path>
                <a:path w="9865360" h="1675129">
                  <a:moveTo>
                    <a:pt x="333364" y="9524"/>
                  </a:moveTo>
                  <a:lnTo>
                    <a:pt x="323839" y="9524"/>
                  </a:lnTo>
                  <a:lnTo>
                    <a:pt x="323839" y="0"/>
                  </a:lnTo>
                  <a:lnTo>
                    <a:pt x="333364" y="0"/>
                  </a:lnTo>
                  <a:lnTo>
                    <a:pt x="333364" y="9524"/>
                  </a:lnTo>
                  <a:close/>
                </a:path>
                <a:path w="9865360" h="1675129">
                  <a:moveTo>
                    <a:pt x="352414" y="9524"/>
                  </a:moveTo>
                  <a:lnTo>
                    <a:pt x="342889" y="9524"/>
                  </a:lnTo>
                  <a:lnTo>
                    <a:pt x="342889" y="0"/>
                  </a:lnTo>
                  <a:lnTo>
                    <a:pt x="352414" y="0"/>
                  </a:lnTo>
                  <a:lnTo>
                    <a:pt x="352414" y="9524"/>
                  </a:lnTo>
                  <a:close/>
                </a:path>
                <a:path w="9865360" h="1675129">
                  <a:moveTo>
                    <a:pt x="371464" y="9524"/>
                  </a:moveTo>
                  <a:lnTo>
                    <a:pt x="361939" y="9524"/>
                  </a:lnTo>
                  <a:lnTo>
                    <a:pt x="361939" y="0"/>
                  </a:lnTo>
                  <a:lnTo>
                    <a:pt x="371464" y="0"/>
                  </a:lnTo>
                  <a:lnTo>
                    <a:pt x="371464" y="9524"/>
                  </a:lnTo>
                  <a:close/>
                </a:path>
                <a:path w="9865360" h="1675129">
                  <a:moveTo>
                    <a:pt x="390514" y="9524"/>
                  </a:moveTo>
                  <a:lnTo>
                    <a:pt x="380989" y="9524"/>
                  </a:lnTo>
                  <a:lnTo>
                    <a:pt x="380989" y="0"/>
                  </a:lnTo>
                  <a:lnTo>
                    <a:pt x="390514" y="0"/>
                  </a:lnTo>
                  <a:lnTo>
                    <a:pt x="390514" y="9524"/>
                  </a:lnTo>
                  <a:close/>
                </a:path>
                <a:path w="9865360" h="1675129">
                  <a:moveTo>
                    <a:pt x="409564" y="9524"/>
                  </a:moveTo>
                  <a:lnTo>
                    <a:pt x="400039" y="9524"/>
                  </a:lnTo>
                  <a:lnTo>
                    <a:pt x="400039" y="0"/>
                  </a:lnTo>
                  <a:lnTo>
                    <a:pt x="409564" y="0"/>
                  </a:lnTo>
                  <a:lnTo>
                    <a:pt x="409564" y="9524"/>
                  </a:lnTo>
                  <a:close/>
                </a:path>
                <a:path w="9865360" h="1675129">
                  <a:moveTo>
                    <a:pt x="428614" y="9524"/>
                  </a:moveTo>
                  <a:lnTo>
                    <a:pt x="419089" y="9524"/>
                  </a:lnTo>
                  <a:lnTo>
                    <a:pt x="419089" y="0"/>
                  </a:lnTo>
                  <a:lnTo>
                    <a:pt x="428614" y="0"/>
                  </a:lnTo>
                  <a:lnTo>
                    <a:pt x="428614" y="9524"/>
                  </a:lnTo>
                  <a:close/>
                </a:path>
                <a:path w="9865360" h="1675129">
                  <a:moveTo>
                    <a:pt x="447664" y="9524"/>
                  </a:moveTo>
                  <a:lnTo>
                    <a:pt x="438139" y="9524"/>
                  </a:lnTo>
                  <a:lnTo>
                    <a:pt x="438139" y="0"/>
                  </a:lnTo>
                  <a:lnTo>
                    <a:pt x="447664" y="0"/>
                  </a:lnTo>
                  <a:lnTo>
                    <a:pt x="447664" y="9524"/>
                  </a:lnTo>
                  <a:close/>
                </a:path>
                <a:path w="9865360" h="1675129">
                  <a:moveTo>
                    <a:pt x="466714" y="9524"/>
                  </a:moveTo>
                  <a:lnTo>
                    <a:pt x="457189" y="9524"/>
                  </a:lnTo>
                  <a:lnTo>
                    <a:pt x="457189" y="0"/>
                  </a:lnTo>
                  <a:lnTo>
                    <a:pt x="466714" y="0"/>
                  </a:lnTo>
                  <a:lnTo>
                    <a:pt x="466714" y="9524"/>
                  </a:lnTo>
                  <a:close/>
                </a:path>
                <a:path w="9865360" h="1675129">
                  <a:moveTo>
                    <a:pt x="485764" y="9524"/>
                  </a:moveTo>
                  <a:lnTo>
                    <a:pt x="476239" y="9524"/>
                  </a:lnTo>
                  <a:lnTo>
                    <a:pt x="476239" y="0"/>
                  </a:lnTo>
                  <a:lnTo>
                    <a:pt x="485764" y="0"/>
                  </a:lnTo>
                  <a:lnTo>
                    <a:pt x="485764" y="9524"/>
                  </a:lnTo>
                  <a:close/>
                </a:path>
                <a:path w="9865360" h="1675129">
                  <a:moveTo>
                    <a:pt x="504814" y="9524"/>
                  </a:moveTo>
                  <a:lnTo>
                    <a:pt x="495289" y="9524"/>
                  </a:lnTo>
                  <a:lnTo>
                    <a:pt x="495289" y="0"/>
                  </a:lnTo>
                  <a:lnTo>
                    <a:pt x="504814" y="0"/>
                  </a:lnTo>
                  <a:lnTo>
                    <a:pt x="504814" y="9524"/>
                  </a:lnTo>
                  <a:close/>
                </a:path>
                <a:path w="9865360" h="1675129">
                  <a:moveTo>
                    <a:pt x="523864" y="9524"/>
                  </a:moveTo>
                  <a:lnTo>
                    <a:pt x="514339" y="9524"/>
                  </a:lnTo>
                  <a:lnTo>
                    <a:pt x="514339" y="0"/>
                  </a:lnTo>
                  <a:lnTo>
                    <a:pt x="523864" y="0"/>
                  </a:lnTo>
                  <a:lnTo>
                    <a:pt x="523864" y="9524"/>
                  </a:lnTo>
                  <a:close/>
                </a:path>
                <a:path w="9865360" h="1675129">
                  <a:moveTo>
                    <a:pt x="542914" y="9524"/>
                  </a:moveTo>
                  <a:lnTo>
                    <a:pt x="533389" y="9524"/>
                  </a:lnTo>
                  <a:lnTo>
                    <a:pt x="533389" y="0"/>
                  </a:lnTo>
                  <a:lnTo>
                    <a:pt x="542914" y="0"/>
                  </a:lnTo>
                  <a:lnTo>
                    <a:pt x="542914" y="9524"/>
                  </a:lnTo>
                  <a:close/>
                </a:path>
                <a:path w="9865360" h="1675129">
                  <a:moveTo>
                    <a:pt x="561964" y="9524"/>
                  </a:moveTo>
                  <a:lnTo>
                    <a:pt x="552439" y="9524"/>
                  </a:lnTo>
                  <a:lnTo>
                    <a:pt x="552439" y="0"/>
                  </a:lnTo>
                  <a:lnTo>
                    <a:pt x="561964" y="0"/>
                  </a:lnTo>
                  <a:lnTo>
                    <a:pt x="561964" y="9524"/>
                  </a:lnTo>
                  <a:close/>
                </a:path>
                <a:path w="9865360" h="1675129">
                  <a:moveTo>
                    <a:pt x="581014" y="9524"/>
                  </a:moveTo>
                  <a:lnTo>
                    <a:pt x="571489" y="9524"/>
                  </a:lnTo>
                  <a:lnTo>
                    <a:pt x="571489" y="0"/>
                  </a:lnTo>
                  <a:lnTo>
                    <a:pt x="581014" y="0"/>
                  </a:lnTo>
                  <a:lnTo>
                    <a:pt x="581014" y="9524"/>
                  </a:lnTo>
                  <a:close/>
                </a:path>
                <a:path w="9865360" h="1675129">
                  <a:moveTo>
                    <a:pt x="600064" y="9524"/>
                  </a:moveTo>
                  <a:lnTo>
                    <a:pt x="590539" y="9524"/>
                  </a:lnTo>
                  <a:lnTo>
                    <a:pt x="590539" y="0"/>
                  </a:lnTo>
                  <a:lnTo>
                    <a:pt x="600064" y="0"/>
                  </a:lnTo>
                  <a:lnTo>
                    <a:pt x="600064" y="9524"/>
                  </a:lnTo>
                  <a:close/>
                </a:path>
                <a:path w="9865360" h="1675129">
                  <a:moveTo>
                    <a:pt x="619114" y="9524"/>
                  </a:moveTo>
                  <a:lnTo>
                    <a:pt x="609589" y="9524"/>
                  </a:lnTo>
                  <a:lnTo>
                    <a:pt x="609589" y="0"/>
                  </a:lnTo>
                  <a:lnTo>
                    <a:pt x="619114" y="0"/>
                  </a:lnTo>
                  <a:lnTo>
                    <a:pt x="619114" y="9524"/>
                  </a:lnTo>
                  <a:close/>
                </a:path>
                <a:path w="9865360" h="1675129">
                  <a:moveTo>
                    <a:pt x="638164" y="9524"/>
                  </a:moveTo>
                  <a:lnTo>
                    <a:pt x="628639" y="9524"/>
                  </a:lnTo>
                  <a:lnTo>
                    <a:pt x="628639" y="0"/>
                  </a:lnTo>
                  <a:lnTo>
                    <a:pt x="638164" y="0"/>
                  </a:lnTo>
                  <a:lnTo>
                    <a:pt x="638164" y="9524"/>
                  </a:lnTo>
                  <a:close/>
                </a:path>
                <a:path w="9865360" h="1675129">
                  <a:moveTo>
                    <a:pt x="657214" y="9524"/>
                  </a:moveTo>
                  <a:lnTo>
                    <a:pt x="647689" y="9524"/>
                  </a:lnTo>
                  <a:lnTo>
                    <a:pt x="647689" y="0"/>
                  </a:lnTo>
                  <a:lnTo>
                    <a:pt x="657214" y="0"/>
                  </a:lnTo>
                  <a:lnTo>
                    <a:pt x="657214" y="9524"/>
                  </a:lnTo>
                  <a:close/>
                </a:path>
                <a:path w="9865360" h="1675129">
                  <a:moveTo>
                    <a:pt x="676264" y="9524"/>
                  </a:moveTo>
                  <a:lnTo>
                    <a:pt x="666739" y="9524"/>
                  </a:lnTo>
                  <a:lnTo>
                    <a:pt x="666739" y="0"/>
                  </a:lnTo>
                  <a:lnTo>
                    <a:pt x="676264" y="0"/>
                  </a:lnTo>
                  <a:lnTo>
                    <a:pt x="676264" y="9524"/>
                  </a:lnTo>
                  <a:close/>
                </a:path>
                <a:path w="9865360" h="1675129">
                  <a:moveTo>
                    <a:pt x="695314" y="9524"/>
                  </a:moveTo>
                  <a:lnTo>
                    <a:pt x="685789" y="9524"/>
                  </a:lnTo>
                  <a:lnTo>
                    <a:pt x="685789" y="0"/>
                  </a:lnTo>
                  <a:lnTo>
                    <a:pt x="695314" y="0"/>
                  </a:lnTo>
                  <a:lnTo>
                    <a:pt x="695314" y="9524"/>
                  </a:lnTo>
                  <a:close/>
                </a:path>
                <a:path w="9865360" h="1675129">
                  <a:moveTo>
                    <a:pt x="714364" y="9524"/>
                  </a:moveTo>
                  <a:lnTo>
                    <a:pt x="704839" y="9524"/>
                  </a:lnTo>
                  <a:lnTo>
                    <a:pt x="704839" y="0"/>
                  </a:lnTo>
                  <a:lnTo>
                    <a:pt x="714364" y="0"/>
                  </a:lnTo>
                  <a:lnTo>
                    <a:pt x="714364" y="9524"/>
                  </a:lnTo>
                  <a:close/>
                </a:path>
                <a:path w="9865360" h="1675129">
                  <a:moveTo>
                    <a:pt x="733414" y="9524"/>
                  </a:moveTo>
                  <a:lnTo>
                    <a:pt x="723889" y="9524"/>
                  </a:lnTo>
                  <a:lnTo>
                    <a:pt x="723889" y="0"/>
                  </a:lnTo>
                  <a:lnTo>
                    <a:pt x="733414" y="0"/>
                  </a:lnTo>
                  <a:lnTo>
                    <a:pt x="733414" y="9524"/>
                  </a:lnTo>
                  <a:close/>
                </a:path>
                <a:path w="9865360" h="1675129">
                  <a:moveTo>
                    <a:pt x="752464" y="9524"/>
                  </a:moveTo>
                  <a:lnTo>
                    <a:pt x="742939" y="9524"/>
                  </a:lnTo>
                  <a:lnTo>
                    <a:pt x="742939" y="0"/>
                  </a:lnTo>
                  <a:lnTo>
                    <a:pt x="752464" y="0"/>
                  </a:lnTo>
                  <a:lnTo>
                    <a:pt x="752464" y="9524"/>
                  </a:lnTo>
                  <a:close/>
                </a:path>
                <a:path w="9865360" h="1675129">
                  <a:moveTo>
                    <a:pt x="771514" y="9524"/>
                  </a:moveTo>
                  <a:lnTo>
                    <a:pt x="761989" y="9524"/>
                  </a:lnTo>
                  <a:lnTo>
                    <a:pt x="761989" y="0"/>
                  </a:lnTo>
                  <a:lnTo>
                    <a:pt x="771514" y="0"/>
                  </a:lnTo>
                  <a:lnTo>
                    <a:pt x="771514" y="9524"/>
                  </a:lnTo>
                  <a:close/>
                </a:path>
                <a:path w="9865360" h="1675129">
                  <a:moveTo>
                    <a:pt x="790564" y="9524"/>
                  </a:moveTo>
                  <a:lnTo>
                    <a:pt x="781039" y="9524"/>
                  </a:lnTo>
                  <a:lnTo>
                    <a:pt x="781039" y="0"/>
                  </a:lnTo>
                  <a:lnTo>
                    <a:pt x="790564" y="0"/>
                  </a:lnTo>
                  <a:lnTo>
                    <a:pt x="790564" y="9524"/>
                  </a:lnTo>
                  <a:close/>
                </a:path>
                <a:path w="9865360" h="1675129">
                  <a:moveTo>
                    <a:pt x="809614" y="9524"/>
                  </a:moveTo>
                  <a:lnTo>
                    <a:pt x="800089" y="9524"/>
                  </a:lnTo>
                  <a:lnTo>
                    <a:pt x="800089" y="0"/>
                  </a:lnTo>
                  <a:lnTo>
                    <a:pt x="809614" y="0"/>
                  </a:lnTo>
                  <a:lnTo>
                    <a:pt x="809614" y="9524"/>
                  </a:lnTo>
                  <a:close/>
                </a:path>
                <a:path w="9865360" h="1675129">
                  <a:moveTo>
                    <a:pt x="828664" y="9524"/>
                  </a:moveTo>
                  <a:lnTo>
                    <a:pt x="819139" y="9524"/>
                  </a:lnTo>
                  <a:lnTo>
                    <a:pt x="819139" y="0"/>
                  </a:lnTo>
                  <a:lnTo>
                    <a:pt x="828664" y="0"/>
                  </a:lnTo>
                  <a:lnTo>
                    <a:pt x="828664" y="9524"/>
                  </a:lnTo>
                  <a:close/>
                </a:path>
                <a:path w="9865360" h="1675129">
                  <a:moveTo>
                    <a:pt x="847714" y="9524"/>
                  </a:moveTo>
                  <a:lnTo>
                    <a:pt x="838189" y="9524"/>
                  </a:lnTo>
                  <a:lnTo>
                    <a:pt x="838189" y="0"/>
                  </a:lnTo>
                  <a:lnTo>
                    <a:pt x="847714" y="0"/>
                  </a:lnTo>
                  <a:lnTo>
                    <a:pt x="847714" y="9524"/>
                  </a:lnTo>
                  <a:close/>
                </a:path>
                <a:path w="9865360" h="1675129">
                  <a:moveTo>
                    <a:pt x="866764" y="9524"/>
                  </a:moveTo>
                  <a:lnTo>
                    <a:pt x="857239" y="9524"/>
                  </a:lnTo>
                  <a:lnTo>
                    <a:pt x="857239" y="0"/>
                  </a:lnTo>
                  <a:lnTo>
                    <a:pt x="866764" y="0"/>
                  </a:lnTo>
                  <a:lnTo>
                    <a:pt x="866764" y="9524"/>
                  </a:lnTo>
                  <a:close/>
                </a:path>
                <a:path w="9865360" h="1675129">
                  <a:moveTo>
                    <a:pt x="885814" y="9524"/>
                  </a:moveTo>
                  <a:lnTo>
                    <a:pt x="876289" y="9524"/>
                  </a:lnTo>
                  <a:lnTo>
                    <a:pt x="876289" y="0"/>
                  </a:lnTo>
                  <a:lnTo>
                    <a:pt x="885814" y="0"/>
                  </a:lnTo>
                  <a:lnTo>
                    <a:pt x="885814" y="9524"/>
                  </a:lnTo>
                  <a:close/>
                </a:path>
                <a:path w="9865360" h="1675129">
                  <a:moveTo>
                    <a:pt x="904864" y="9524"/>
                  </a:moveTo>
                  <a:lnTo>
                    <a:pt x="895339" y="9524"/>
                  </a:lnTo>
                  <a:lnTo>
                    <a:pt x="895339" y="0"/>
                  </a:lnTo>
                  <a:lnTo>
                    <a:pt x="904864" y="0"/>
                  </a:lnTo>
                  <a:lnTo>
                    <a:pt x="904864" y="9524"/>
                  </a:lnTo>
                  <a:close/>
                </a:path>
                <a:path w="9865360" h="1675129">
                  <a:moveTo>
                    <a:pt x="923914" y="9524"/>
                  </a:moveTo>
                  <a:lnTo>
                    <a:pt x="914389" y="9524"/>
                  </a:lnTo>
                  <a:lnTo>
                    <a:pt x="914389" y="0"/>
                  </a:lnTo>
                  <a:lnTo>
                    <a:pt x="923914" y="0"/>
                  </a:lnTo>
                  <a:lnTo>
                    <a:pt x="923914" y="9524"/>
                  </a:lnTo>
                  <a:close/>
                </a:path>
                <a:path w="9865360" h="1675129">
                  <a:moveTo>
                    <a:pt x="942964" y="9524"/>
                  </a:moveTo>
                  <a:lnTo>
                    <a:pt x="933439" y="9524"/>
                  </a:lnTo>
                  <a:lnTo>
                    <a:pt x="933439" y="0"/>
                  </a:lnTo>
                  <a:lnTo>
                    <a:pt x="942964" y="0"/>
                  </a:lnTo>
                  <a:lnTo>
                    <a:pt x="942964" y="9524"/>
                  </a:lnTo>
                  <a:close/>
                </a:path>
                <a:path w="9865360" h="1675129">
                  <a:moveTo>
                    <a:pt x="962014" y="9524"/>
                  </a:moveTo>
                  <a:lnTo>
                    <a:pt x="952489" y="9524"/>
                  </a:lnTo>
                  <a:lnTo>
                    <a:pt x="952489" y="0"/>
                  </a:lnTo>
                  <a:lnTo>
                    <a:pt x="962014" y="0"/>
                  </a:lnTo>
                  <a:lnTo>
                    <a:pt x="962014" y="9524"/>
                  </a:lnTo>
                  <a:close/>
                </a:path>
                <a:path w="9865360" h="1675129">
                  <a:moveTo>
                    <a:pt x="981064" y="9524"/>
                  </a:moveTo>
                  <a:lnTo>
                    <a:pt x="971539" y="9524"/>
                  </a:lnTo>
                  <a:lnTo>
                    <a:pt x="971539" y="0"/>
                  </a:lnTo>
                  <a:lnTo>
                    <a:pt x="981064" y="0"/>
                  </a:lnTo>
                  <a:lnTo>
                    <a:pt x="981064" y="9524"/>
                  </a:lnTo>
                  <a:close/>
                </a:path>
                <a:path w="9865360" h="1675129">
                  <a:moveTo>
                    <a:pt x="1000114" y="9524"/>
                  </a:moveTo>
                  <a:lnTo>
                    <a:pt x="990589" y="9524"/>
                  </a:lnTo>
                  <a:lnTo>
                    <a:pt x="990589" y="0"/>
                  </a:lnTo>
                  <a:lnTo>
                    <a:pt x="1000114" y="0"/>
                  </a:lnTo>
                  <a:lnTo>
                    <a:pt x="1000114" y="9524"/>
                  </a:lnTo>
                  <a:close/>
                </a:path>
                <a:path w="9865360" h="1675129">
                  <a:moveTo>
                    <a:pt x="1019164" y="9524"/>
                  </a:moveTo>
                  <a:lnTo>
                    <a:pt x="1009639" y="9524"/>
                  </a:lnTo>
                  <a:lnTo>
                    <a:pt x="1009639" y="0"/>
                  </a:lnTo>
                  <a:lnTo>
                    <a:pt x="1019164" y="0"/>
                  </a:lnTo>
                  <a:lnTo>
                    <a:pt x="1019164" y="9524"/>
                  </a:lnTo>
                  <a:close/>
                </a:path>
                <a:path w="9865360" h="1675129">
                  <a:moveTo>
                    <a:pt x="1038214" y="9524"/>
                  </a:moveTo>
                  <a:lnTo>
                    <a:pt x="1028689" y="9524"/>
                  </a:lnTo>
                  <a:lnTo>
                    <a:pt x="1028689" y="0"/>
                  </a:lnTo>
                  <a:lnTo>
                    <a:pt x="1038214" y="0"/>
                  </a:lnTo>
                  <a:lnTo>
                    <a:pt x="1038214" y="9524"/>
                  </a:lnTo>
                  <a:close/>
                </a:path>
                <a:path w="9865360" h="1675129">
                  <a:moveTo>
                    <a:pt x="1057264" y="9524"/>
                  </a:moveTo>
                  <a:lnTo>
                    <a:pt x="1047739" y="9524"/>
                  </a:lnTo>
                  <a:lnTo>
                    <a:pt x="1047739" y="0"/>
                  </a:lnTo>
                  <a:lnTo>
                    <a:pt x="1057264" y="0"/>
                  </a:lnTo>
                  <a:lnTo>
                    <a:pt x="1057264" y="9524"/>
                  </a:lnTo>
                  <a:close/>
                </a:path>
                <a:path w="9865360" h="1675129">
                  <a:moveTo>
                    <a:pt x="1076314" y="9524"/>
                  </a:moveTo>
                  <a:lnTo>
                    <a:pt x="1066789" y="9524"/>
                  </a:lnTo>
                  <a:lnTo>
                    <a:pt x="1066789" y="0"/>
                  </a:lnTo>
                  <a:lnTo>
                    <a:pt x="1076314" y="0"/>
                  </a:lnTo>
                  <a:lnTo>
                    <a:pt x="1076314" y="9524"/>
                  </a:lnTo>
                  <a:close/>
                </a:path>
                <a:path w="9865360" h="1675129">
                  <a:moveTo>
                    <a:pt x="1095364" y="9524"/>
                  </a:moveTo>
                  <a:lnTo>
                    <a:pt x="1085839" y="9524"/>
                  </a:lnTo>
                  <a:lnTo>
                    <a:pt x="1085839" y="0"/>
                  </a:lnTo>
                  <a:lnTo>
                    <a:pt x="1095364" y="0"/>
                  </a:lnTo>
                  <a:lnTo>
                    <a:pt x="1095364" y="9524"/>
                  </a:lnTo>
                  <a:close/>
                </a:path>
                <a:path w="9865360" h="1675129">
                  <a:moveTo>
                    <a:pt x="1114414" y="9524"/>
                  </a:moveTo>
                  <a:lnTo>
                    <a:pt x="1104889" y="9524"/>
                  </a:lnTo>
                  <a:lnTo>
                    <a:pt x="1104889" y="0"/>
                  </a:lnTo>
                  <a:lnTo>
                    <a:pt x="1114414" y="0"/>
                  </a:lnTo>
                  <a:lnTo>
                    <a:pt x="1114414" y="9524"/>
                  </a:lnTo>
                  <a:close/>
                </a:path>
                <a:path w="9865360" h="1675129">
                  <a:moveTo>
                    <a:pt x="1133464" y="9524"/>
                  </a:moveTo>
                  <a:lnTo>
                    <a:pt x="1123939" y="9524"/>
                  </a:lnTo>
                  <a:lnTo>
                    <a:pt x="1123939" y="0"/>
                  </a:lnTo>
                  <a:lnTo>
                    <a:pt x="1133464" y="0"/>
                  </a:lnTo>
                  <a:lnTo>
                    <a:pt x="1133464" y="9524"/>
                  </a:lnTo>
                  <a:close/>
                </a:path>
                <a:path w="9865360" h="1675129">
                  <a:moveTo>
                    <a:pt x="1152514" y="9524"/>
                  </a:moveTo>
                  <a:lnTo>
                    <a:pt x="1142989" y="9524"/>
                  </a:lnTo>
                  <a:lnTo>
                    <a:pt x="1142989" y="0"/>
                  </a:lnTo>
                  <a:lnTo>
                    <a:pt x="1152514" y="0"/>
                  </a:lnTo>
                  <a:lnTo>
                    <a:pt x="1152514" y="9524"/>
                  </a:lnTo>
                  <a:close/>
                </a:path>
                <a:path w="9865360" h="1675129">
                  <a:moveTo>
                    <a:pt x="1171564" y="9524"/>
                  </a:moveTo>
                  <a:lnTo>
                    <a:pt x="1162039" y="9524"/>
                  </a:lnTo>
                  <a:lnTo>
                    <a:pt x="1162039" y="0"/>
                  </a:lnTo>
                  <a:lnTo>
                    <a:pt x="1171564" y="0"/>
                  </a:lnTo>
                  <a:lnTo>
                    <a:pt x="1171564" y="9524"/>
                  </a:lnTo>
                  <a:close/>
                </a:path>
                <a:path w="9865360" h="1675129">
                  <a:moveTo>
                    <a:pt x="1190614" y="9524"/>
                  </a:moveTo>
                  <a:lnTo>
                    <a:pt x="1181089" y="9524"/>
                  </a:lnTo>
                  <a:lnTo>
                    <a:pt x="1181089" y="0"/>
                  </a:lnTo>
                  <a:lnTo>
                    <a:pt x="1190614" y="0"/>
                  </a:lnTo>
                  <a:lnTo>
                    <a:pt x="1190614" y="9524"/>
                  </a:lnTo>
                  <a:close/>
                </a:path>
                <a:path w="9865360" h="1675129">
                  <a:moveTo>
                    <a:pt x="1209664" y="9524"/>
                  </a:moveTo>
                  <a:lnTo>
                    <a:pt x="1200139" y="9524"/>
                  </a:lnTo>
                  <a:lnTo>
                    <a:pt x="1200139" y="0"/>
                  </a:lnTo>
                  <a:lnTo>
                    <a:pt x="1209664" y="0"/>
                  </a:lnTo>
                  <a:lnTo>
                    <a:pt x="1209664" y="9524"/>
                  </a:lnTo>
                  <a:close/>
                </a:path>
                <a:path w="9865360" h="1675129">
                  <a:moveTo>
                    <a:pt x="1228714" y="9524"/>
                  </a:moveTo>
                  <a:lnTo>
                    <a:pt x="1219189" y="9524"/>
                  </a:lnTo>
                  <a:lnTo>
                    <a:pt x="1219189" y="0"/>
                  </a:lnTo>
                  <a:lnTo>
                    <a:pt x="1228714" y="0"/>
                  </a:lnTo>
                  <a:lnTo>
                    <a:pt x="1228714" y="9524"/>
                  </a:lnTo>
                  <a:close/>
                </a:path>
                <a:path w="9865360" h="1675129">
                  <a:moveTo>
                    <a:pt x="1247764" y="9524"/>
                  </a:moveTo>
                  <a:lnTo>
                    <a:pt x="1238239" y="9524"/>
                  </a:lnTo>
                  <a:lnTo>
                    <a:pt x="1238239" y="0"/>
                  </a:lnTo>
                  <a:lnTo>
                    <a:pt x="1247764" y="0"/>
                  </a:lnTo>
                  <a:lnTo>
                    <a:pt x="1247764" y="9524"/>
                  </a:lnTo>
                  <a:close/>
                </a:path>
                <a:path w="9865360" h="1675129">
                  <a:moveTo>
                    <a:pt x="1266814" y="9524"/>
                  </a:moveTo>
                  <a:lnTo>
                    <a:pt x="1257289" y="9524"/>
                  </a:lnTo>
                  <a:lnTo>
                    <a:pt x="1257289" y="0"/>
                  </a:lnTo>
                  <a:lnTo>
                    <a:pt x="1266814" y="0"/>
                  </a:lnTo>
                  <a:lnTo>
                    <a:pt x="1266814" y="9524"/>
                  </a:lnTo>
                  <a:close/>
                </a:path>
                <a:path w="9865360" h="1675129">
                  <a:moveTo>
                    <a:pt x="1285864" y="9524"/>
                  </a:moveTo>
                  <a:lnTo>
                    <a:pt x="1276339" y="9524"/>
                  </a:lnTo>
                  <a:lnTo>
                    <a:pt x="1276339" y="0"/>
                  </a:lnTo>
                  <a:lnTo>
                    <a:pt x="1285864" y="0"/>
                  </a:lnTo>
                  <a:lnTo>
                    <a:pt x="1285864" y="9524"/>
                  </a:lnTo>
                  <a:close/>
                </a:path>
                <a:path w="9865360" h="1675129">
                  <a:moveTo>
                    <a:pt x="1304914" y="9524"/>
                  </a:moveTo>
                  <a:lnTo>
                    <a:pt x="1295389" y="9524"/>
                  </a:lnTo>
                  <a:lnTo>
                    <a:pt x="1295389" y="0"/>
                  </a:lnTo>
                  <a:lnTo>
                    <a:pt x="1304914" y="0"/>
                  </a:lnTo>
                  <a:lnTo>
                    <a:pt x="1304914" y="9524"/>
                  </a:lnTo>
                  <a:close/>
                </a:path>
                <a:path w="9865360" h="1675129">
                  <a:moveTo>
                    <a:pt x="1323964" y="9524"/>
                  </a:moveTo>
                  <a:lnTo>
                    <a:pt x="1314439" y="9524"/>
                  </a:lnTo>
                  <a:lnTo>
                    <a:pt x="1314439" y="0"/>
                  </a:lnTo>
                  <a:lnTo>
                    <a:pt x="1323964" y="0"/>
                  </a:lnTo>
                  <a:lnTo>
                    <a:pt x="1323964" y="9524"/>
                  </a:lnTo>
                  <a:close/>
                </a:path>
                <a:path w="9865360" h="1675129">
                  <a:moveTo>
                    <a:pt x="1343014" y="9524"/>
                  </a:moveTo>
                  <a:lnTo>
                    <a:pt x="1333489" y="9524"/>
                  </a:lnTo>
                  <a:lnTo>
                    <a:pt x="1333489" y="0"/>
                  </a:lnTo>
                  <a:lnTo>
                    <a:pt x="1343014" y="0"/>
                  </a:lnTo>
                  <a:lnTo>
                    <a:pt x="1343014" y="9524"/>
                  </a:lnTo>
                  <a:close/>
                </a:path>
                <a:path w="9865360" h="1675129">
                  <a:moveTo>
                    <a:pt x="1362064" y="9524"/>
                  </a:moveTo>
                  <a:lnTo>
                    <a:pt x="1352539" y="9524"/>
                  </a:lnTo>
                  <a:lnTo>
                    <a:pt x="1352539" y="0"/>
                  </a:lnTo>
                  <a:lnTo>
                    <a:pt x="1362064" y="0"/>
                  </a:lnTo>
                  <a:lnTo>
                    <a:pt x="1362064" y="9524"/>
                  </a:lnTo>
                  <a:close/>
                </a:path>
                <a:path w="9865360" h="1675129">
                  <a:moveTo>
                    <a:pt x="1381114" y="9524"/>
                  </a:moveTo>
                  <a:lnTo>
                    <a:pt x="1371589" y="9524"/>
                  </a:lnTo>
                  <a:lnTo>
                    <a:pt x="1371589" y="0"/>
                  </a:lnTo>
                  <a:lnTo>
                    <a:pt x="1381114" y="0"/>
                  </a:lnTo>
                  <a:lnTo>
                    <a:pt x="1381114" y="9524"/>
                  </a:lnTo>
                  <a:close/>
                </a:path>
                <a:path w="9865360" h="1675129">
                  <a:moveTo>
                    <a:pt x="1400164" y="9524"/>
                  </a:moveTo>
                  <a:lnTo>
                    <a:pt x="1390639" y="9524"/>
                  </a:lnTo>
                  <a:lnTo>
                    <a:pt x="1390639" y="0"/>
                  </a:lnTo>
                  <a:lnTo>
                    <a:pt x="1400164" y="0"/>
                  </a:lnTo>
                  <a:lnTo>
                    <a:pt x="1400164" y="9524"/>
                  </a:lnTo>
                  <a:close/>
                </a:path>
                <a:path w="9865360" h="1675129">
                  <a:moveTo>
                    <a:pt x="1419214" y="9524"/>
                  </a:moveTo>
                  <a:lnTo>
                    <a:pt x="1409689" y="9524"/>
                  </a:lnTo>
                  <a:lnTo>
                    <a:pt x="1409689" y="0"/>
                  </a:lnTo>
                  <a:lnTo>
                    <a:pt x="1419214" y="0"/>
                  </a:lnTo>
                  <a:lnTo>
                    <a:pt x="1419214" y="9524"/>
                  </a:lnTo>
                  <a:close/>
                </a:path>
                <a:path w="9865360" h="1675129">
                  <a:moveTo>
                    <a:pt x="1438264" y="9524"/>
                  </a:moveTo>
                  <a:lnTo>
                    <a:pt x="1428739" y="9524"/>
                  </a:lnTo>
                  <a:lnTo>
                    <a:pt x="1428739" y="0"/>
                  </a:lnTo>
                  <a:lnTo>
                    <a:pt x="1438264" y="0"/>
                  </a:lnTo>
                  <a:lnTo>
                    <a:pt x="1438264" y="9524"/>
                  </a:lnTo>
                  <a:close/>
                </a:path>
                <a:path w="9865360" h="1675129">
                  <a:moveTo>
                    <a:pt x="1457314" y="9524"/>
                  </a:moveTo>
                  <a:lnTo>
                    <a:pt x="1447789" y="9524"/>
                  </a:lnTo>
                  <a:lnTo>
                    <a:pt x="1447789" y="0"/>
                  </a:lnTo>
                  <a:lnTo>
                    <a:pt x="1457314" y="0"/>
                  </a:lnTo>
                  <a:lnTo>
                    <a:pt x="1457314" y="9524"/>
                  </a:lnTo>
                  <a:close/>
                </a:path>
                <a:path w="9865360" h="1675129">
                  <a:moveTo>
                    <a:pt x="1476364" y="9524"/>
                  </a:moveTo>
                  <a:lnTo>
                    <a:pt x="1466839" y="9524"/>
                  </a:lnTo>
                  <a:lnTo>
                    <a:pt x="1466839" y="0"/>
                  </a:lnTo>
                  <a:lnTo>
                    <a:pt x="1476364" y="0"/>
                  </a:lnTo>
                  <a:lnTo>
                    <a:pt x="1476364" y="9524"/>
                  </a:lnTo>
                  <a:close/>
                </a:path>
                <a:path w="9865360" h="1675129">
                  <a:moveTo>
                    <a:pt x="1495414" y="9524"/>
                  </a:moveTo>
                  <a:lnTo>
                    <a:pt x="1485889" y="9524"/>
                  </a:lnTo>
                  <a:lnTo>
                    <a:pt x="1485889" y="0"/>
                  </a:lnTo>
                  <a:lnTo>
                    <a:pt x="1495414" y="0"/>
                  </a:lnTo>
                  <a:lnTo>
                    <a:pt x="1495414" y="9524"/>
                  </a:lnTo>
                  <a:close/>
                </a:path>
                <a:path w="9865360" h="1675129">
                  <a:moveTo>
                    <a:pt x="1514464" y="9524"/>
                  </a:moveTo>
                  <a:lnTo>
                    <a:pt x="1504939" y="9524"/>
                  </a:lnTo>
                  <a:lnTo>
                    <a:pt x="1504939" y="0"/>
                  </a:lnTo>
                  <a:lnTo>
                    <a:pt x="1514464" y="0"/>
                  </a:lnTo>
                  <a:lnTo>
                    <a:pt x="1514464" y="9524"/>
                  </a:lnTo>
                  <a:close/>
                </a:path>
                <a:path w="9865360" h="1675129">
                  <a:moveTo>
                    <a:pt x="1533514" y="9524"/>
                  </a:moveTo>
                  <a:lnTo>
                    <a:pt x="1523989" y="9524"/>
                  </a:lnTo>
                  <a:lnTo>
                    <a:pt x="1523989" y="0"/>
                  </a:lnTo>
                  <a:lnTo>
                    <a:pt x="1533514" y="0"/>
                  </a:lnTo>
                  <a:lnTo>
                    <a:pt x="1533514" y="9524"/>
                  </a:lnTo>
                  <a:close/>
                </a:path>
                <a:path w="9865360" h="1675129">
                  <a:moveTo>
                    <a:pt x="1552564" y="9524"/>
                  </a:moveTo>
                  <a:lnTo>
                    <a:pt x="1543039" y="9524"/>
                  </a:lnTo>
                  <a:lnTo>
                    <a:pt x="1543039" y="0"/>
                  </a:lnTo>
                  <a:lnTo>
                    <a:pt x="1552564" y="0"/>
                  </a:lnTo>
                  <a:lnTo>
                    <a:pt x="1552564" y="9524"/>
                  </a:lnTo>
                  <a:close/>
                </a:path>
                <a:path w="9865360" h="1675129">
                  <a:moveTo>
                    <a:pt x="1571614" y="9524"/>
                  </a:moveTo>
                  <a:lnTo>
                    <a:pt x="1562089" y="9524"/>
                  </a:lnTo>
                  <a:lnTo>
                    <a:pt x="1562089" y="0"/>
                  </a:lnTo>
                  <a:lnTo>
                    <a:pt x="1571614" y="0"/>
                  </a:lnTo>
                  <a:lnTo>
                    <a:pt x="1571614" y="9524"/>
                  </a:lnTo>
                  <a:close/>
                </a:path>
                <a:path w="9865360" h="1675129">
                  <a:moveTo>
                    <a:pt x="1590664" y="9524"/>
                  </a:moveTo>
                  <a:lnTo>
                    <a:pt x="1581139" y="9524"/>
                  </a:lnTo>
                  <a:lnTo>
                    <a:pt x="1581139" y="0"/>
                  </a:lnTo>
                  <a:lnTo>
                    <a:pt x="1590664" y="0"/>
                  </a:lnTo>
                  <a:lnTo>
                    <a:pt x="1590664" y="9524"/>
                  </a:lnTo>
                  <a:close/>
                </a:path>
                <a:path w="9865360" h="1675129">
                  <a:moveTo>
                    <a:pt x="1609714" y="9524"/>
                  </a:moveTo>
                  <a:lnTo>
                    <a:pt x="1600189" y="9524"/>
                  </a:lnTo>
                  <a:lnTo>
                    <a:pt x="1600189" y="0"/>
                  </a:lnTo>
                  <a:lnTo>
                    <a:pt x="1609714" y="0"/>
                  </a:lnTo>
                  <a:lnTo>
                    <a:pt x="1609714" y="9524"/>
                  </a:lnTo>
                  <a:close/>
                </a:path>
                <a:path w="9865360" h="1675129">
                  <a:moveTo>
                    <a:pt x="1628764" y="9524"/>
                  </a:moveTo>
                  <a:lnTo>
                    <a:pt x="1619239" y="9524"/>
                  </a:lnTo>
                  <a:lnTo>
                    <a:pt x="1619239" y="0"/>
                  </a:lnTo>
                  <a:lnTo>
                    <a:pt x="1628764" y="0"/>
                  </a:lnTo>
                  <a:lnTo>
                    <a:pt x="1628764" y="9524"/>
                  </a:lnTo>
                  <a:close/>
                </a:path>
                <a:path w="9865360" h="1675129">
                  <a:moveTo>
                    <a:pt x="1647814" y="9524"/>
                  </a:moveTo>
                  <a:lnTo>
                    <a:pt x="1638289" y="9524"/>
                  </a:lnTo>
                  <a:lnTo>
                    <a:pt x="1638289" y="0"/>
                  </a:lnTo>
                  <a:lnTo>
                    <a:pt x="1647814" y="0"/>
                  </a:lnTo>
                  <a:lnTo>
                    <a:pt x="1647814" y="9524"/>
                  </a:lnTo>
                  <a:close/>
                </a:path>
                <a:path w="9865360" h="1675129">
                  <a:moveTo>
                    <a:pt x="1666864" y="9524"/>
                  </a:moveTo>
                  <a:lnTo>
                    <a:pt x="1657339" y="9524"/>
                  </a:lnTo>
                  <a:lnTo>
                    <a:pt x="1657339" y="0"/>
                  </a:lnTo>
                  <a:lnTo>
                    <a:pt x="1666864" y="0"/>
                  </a:lnTo>
                  <a:lnTo>
                    <a:pt x="1666864" y="9524"/>
                  </a:lnTo>
                  <a:close/>
                </a:path>
                <a:path w="9865360" h="1675129">
                  <a:moveTo>
                    <a:pt x="1685914" y="9524"/>
                  </a:moveTo>
                  <a:lnTo>
                    <a:pt x="1676389" y="9524"/>
                  </a:lnTo>
                  <a:lnTo>
                    <a:pt x="1676389" y="0"/>
                  </a:lnTo>
                  <a:lnTo>
                    <a:pt x="1685914" y="0"/>
                  </a:lnTo>
                  <a:lnTo>
                    <a:pt x="1685914" y="9524"/>
                  </a:lnTo>
                  <a:close/>
                </a:path>
                <a:path w="9865360" h="1675129">
                  <a:moveTo>
                    <a:pt x="1704964" y="9524"/>
                  </a:moveTo>
                  <a:lnTo>
                    <a:pt x="1695439" y="9524"/>
                  </a:lnTo>
                  <a:lnTo>
                    <a:pt x="1695439" y="0"/>
                  </a:lnTo>
                  <a:lnTo>
                    <a:pt x="1704964" y="0"/>
                  </a:lnTo>
                  <a:lnTo>
                    <a:pt x="1704964" y="9524"/>
                  </a:lnTo>
                  <a:close/>
                </a:path>
                <a:path w="9865360" h="1675129">
                  <a:moveTo>
                    <a:pt x="1724014" y="9524"/>
                  </a:moveTo>
                  <a:lnTo>
                    <a:pt x="1714489" y="9524"/>
                  </a:lnTo>
                  <a:lnTo>
                    <a:pt x="1714489" y="0"/>
                  </a:lnTo>
                  <a:lnTo>
                    <a:pt x="1724014" y="0"/>
                  </a:lnTo>
                  <a:lnTo>
                    <a:pt x="1724014" y="9524"/>
                  </a:lnTo>
                  <a:close/>
                </a:path>
                <a:path w="9865360" h="1675129">
                  <a:moveTo>
                    <a:pt x="1743064" y="9524"/>
                  </a:moveTo>
                  <a:lnTo>
                    <a:pt x="1733539" y="9524"/>
                  </a:lnTo>
                  <a:lnTo>
                    <a:pt x="1733539" y="0"/>
                  </a:lnTo>
                  <a:lnTo>
                    <a:pt x="1743064" y="0"/>
                  </a:lnTo>
                  <a:lnTo>
                    <a:pt x="1743064" y="9524"/>
                  </a:lnTo>
                  <a:close/>
                </a:path>
                <a:path w="9865360" h="1675129">
                  <a:moveTo>
                    <a:pt x="1762114" y="9524"/>
                  </a:moveTo>
                  <a:lnTo>
                    <a:pt x="1752589" y="9524"/>
                  </a:lnTo>
                  <a:lnTo>
                    <a:pt x="1752589" y="0"/>
                  </a:lnTo>
                  <a:lnTo>
                    <a:pt x="1762114" y="0"/>
                  </a:lnTo>
                  <a:lnTo>
                    <a:pt x="1762114" y="9524"/>
                  </a:lnTo>
                  <a:close/>
                </a:path>
                <a:path w="9865360" h="1675129">
                  <a:moveTo>
                    <a:pt x="1781164" y="9524"/>
                  </a:moveTo>
                  <a:lnTo>
                    <a:pt x="1771639" y="9524"/>
                  </a:lnTo>
                  <a:lnTo>
                    <a:pt x="1771639" y="0"/>
                  </a:lnTo>
                  <a:lnTo>
                    <a:pt x="1781164" y="0"/>
                  </a:lnTo>
                  <a:lnTo>
                    <a:pt x="1781164" y="9524"/>
                  </a:lnTo>
                  <a:close/>
                </a:path>
                <a:path w="9865360" h="1675129">
                  <a:moveTo>
                    <a:pt x="1800214" y="9524"/>
                  </a:moveTo>
                  <a:lnTo>
                    <a:pt x="1790689" y="9524"/>
                  </a:lnTo>
                  <a:lnTo>
                    <a:pt x="1790689" y="0"/>
                  </a:lnTo>
                  <a:lnTo>
                    <a:pt x="1800214" y="0"/>
                  </a:lnTo>
                  <a:lnTo>
                    <a:pt x="1800214" y="9524"/>
                  </a:lnTo>
                  <a:close/>
                </a:path>
                <a:path w="9865360" h="1675129">
                  <a:moveTo>
                    <a:pt x="1819264" y="9524"/>
                  </a:moveTo>
                  <a:lnTo>
                    <a:pt x="1809739" y="9524"/>
                  </a:lnTo>
                  <a:lnTo>
                    <a:pt x="1809739" y="0"/>
                  </a:lnTo>
                  <a:lnTo>
                    <a:pt x="1819264" y="0"/>
                  </a:lnTo>
                  <a:lnTo>
                    <a:pt x="1819264" y="9524"/>
                  </a:lnTo>
                  <a:close/>
                </a:path>
                <a:path w="9865360" h="1675129">
                  <a:moveTo>
                    <a:pt x="1838314" y="9524"/>
                  </a:moveTo>
                  <a:lnTo>
                    <a:pt x="1828789" y="9524"/>
                  </a:lnTo>
                  <a:lnTo>
                    <a:pt x="1828789" y="0"/>
                  </a:lnTo>
                  <a:lnTo>
                    <a:pt x="1838314" y="0"/>
                  </a:lnTo>
                  <a:lnTo>
                    <a:pt x="1838314" y="9524"/>
                  </a:lnTo>
                  <a:close/>
                </a:path>
                <a:path w="9865360" h="1675129">
                  <a:moveTo>
                    <a:pt x="1857364" y="9524"/>
                  </a:moveTo>
                  <a:lnTo>
                    <a:pt x="1847839" y="9524"/>
                  </a:lnTo>
                  <a:lnTo>
                    <a:pt x="1847839" y="0"/>
                  </a:lnTo>
                  <a:lnTo>
                    <a:pt x="1857364" y="0"/>
                  </a:lnTo>
                  <a:lnTo>
                    <a:pt x="1857364" y="9524"/>
                  </a:lnTo>
                  <a:close/>
                </a:path>
                <a:path w="9865360" h="1675129">
                  <a:moveTo>
                    <a:pt x="1876414" y="9524"/>
                  </a:moveTo>
                  <a:lnTo>
                    <a:pt x="1866889" y="9524"/>
                  </a:lnTo>
                  <a:lnTo>
                    <a:pt x="1866889" y="0"/>
                  </a:lnTo>
                  <a:lnTo>
                    <a:pt x="1876414" y="0"/>
                  </a:lnTo>
                  <a:lnTo>
                    <a:pt x="1876414" y="9524"/>
                  </a:lnTo>
                  <a:close/>
                </a:path>
                <a:path w="9865360" h="1675129">
                  <a:moveTo>
                    <a:pt x="1895464" y="9524"/>
                  </a:moveTo>
                  <a:lnTo>
                    <a:pt x="1885939" y="9524"/>
                  </a:lnTo>
                  <a:lnTo>
                    <a:pt x="1885939" y="0"/>
                  </a:lnTo>
                  <a:lnTo>
                    <a:pt x="1895464" y="0"/>
                  </a:lnTo>
                  <a:lnTo>
                    <a:pt x="1895464" y="9524"/>
                  </a:lnTo>
                  <a:close/>
                </a:path>
                <a:path w="9865360" h="1675129">
                  <a:moveTo>
                    <a:pt x="1914514" y="9524"/>
                  </a:moveTo>
                  <a:lnTo>
                    <a:pt x="1904989" y="9524"/>
                  </a:lnTo>
                  <a:lnTo>
                    <a:pt x="1904989" y="0"/>
                  </a:lnTo>
                  <a:lnTo>
                    <a:pt x="1914514" y="0"/>
                  </a:lnTo>
                  <a:lnTo>
                    <a:pt x="1914514" y="9524"/>
                  </a:lnTo>
                  <a:close/>
                </a:path>
                <a:path w="9865360" h="1675129">
                  <a:moveTo>
                    <a:pt x="1933564" y="9524"/>
                  </a:moveTo>
                  <a:lnTo>
                    <a:pt x="1924039" y="9524"/>
                  </a:lnTo>
                  <a:lnTo>
                    <a:pt x="1924039" y="0"/>
                  </a:lnTo>
                  <a:lnTo>
                    <a:pt x="1933564" y="0"/>
                  </a:lnTo>
                  <a:lnTo>
                    <a:pt x="1933564" y="9524"/>
                  </a:lnTo>
                  <a:close/>
                </a:path>
                <a:path w="9865360" h="1675129">
                  <a:moveTo>
                    <a:pt x="1952614" y="9524"/>
                  </a:moveTo>
                  <a:lnTo>
                    <a:pt x="1943089" y="9524"/>
                  </a:lnTo>
                  <a:lnTo>
                    <a:pt x="1943089" y="0"/>
                  </a:lnTo>
                  <a:lnTo>
                    <a:pt x="1952614" y="0"/>
                  </a:lnTo>
                  <a:lnTo>
                    <a:pt x="1952614" y="9524"/>
                  </a:lnTo>
                  <a:close/>
                </a:path>
                <a:path w="9865360" h="1675129">
                  <a:moveTo>
                    <a:pt x="1971664" y="9524"/>
                  </a:moveTo>
                  <a:lnTo>
                    <a:pt x="1962139" y="9524"/>
                  </a:lnTo>
                  <a:lnTo>
                    <a:pt x="1962139" y="0"/>
                  </a:lnTo>
                  <a:lnTo>
                    <a:pt x="1971664" y="0"/>
                  </a:lnTo>
                  <a:lnTo>
                    <a:pt x="1971664" y="9524"/>
                  </a:lnTo>
                  <a:close/>
                </a:path>
                <a:path w="9865360" h="1675129">
                  <a:moveTo>
                    <a:pt x="1990714" y="9524"/>
                  </a:moveTo>
                  <a:lnTo>
                    <a:pt x="1981189" y="9524"/>
                  </a:lnTo>
                  <a:lnTo>
                    <a:pt x="1981189" y="0"/>
                  </a:lnTo>
                  <a:lnTo>
                    <a:pt x="1990714" y="0"/>
                  </a:lnTo>
                  <a:lnTo>
                    <a:pt x="1990714" y="9524"/>
                  </a:lnTo>
                  <a:close/>
                </a:path>
                <a:path w="9865360" h="1675129">
                  <a:moveTo>
                    <a:pt x="2009764" y="9524"/>
                  </a:moveTo>
                  <a:lnTo>
                    <a:pt x="2000239" y="9524"/>
                  </a:lnTo>
                  <a:lnTo>
                    <a:pt x="2000239" y="0"/>
                  </a:lnTo>
                  <a:lnTo>
                    <a:pt x="2009764" y="0"/>
                  </a:lnTo>
                  <a:lnTo>
                    <a:pt x="2009764" y="9524"/>
                  </a:lnTo>
                  <a:close/>
                </a:path>
                <a:path w="9865360" h="1675129">
                  <a:moveTo>
                    <a:pt x="2028814" y="9524"/>
                  </a:moveTo>
                  <a:lnTo>
                    <a:pt x="2019289" y="9524"/>
                  </a:lnTo>
                  <a:lnTo>
                    <a:pt x="2019289" y="0"/>
                  </a:lnTo>
                  <a:lnTo>
                    <a:pt x="2028814" y="0"/>
                  </a:lnTo>
                  <a:lnTo>
                    <a:pt x="2028814" y="9524"/>
                  </a:lnTo>
                  <a:close/>
                </a:path>
                <a:path w="9865360" h="1675129">
                  <a:moveTo>
                    <a:pt x="2047864" y="9524"/>
                  </a:moveTo>
                  <a:lnTo>
                    <a:pt x="2038339" y="9524"/>
                  </a:lnTo>
                  <a:lnTo>
                    <a:pt x="2038339" y="0"/>
                  </a:lnTo>
                  <a:lnTo>
                    <a:pt x="2047864" y="0"/>
                  </a:lnTo>
                  <a:lnTo>
                    <a:pt x="2047864" y="9524"/>
                  </a:lnTo>
                  <a:close/>
                </a:path>
                <a:path w="9865360" h="1675129">
                  <a:moveTo>
                    <a:pt x="2066914" y="9524"/>
                  </a:moveTo>
                  <a:lnTo>
                    <a:pt x="2057389" y="9524"/>
                  </a:lnTo>
                  <a:lnTo>
                    <a:pt x="2057389" y="0"/>
                  </a:lnTo>
                  <a:lnTo>
                    <a:pt x="2066914" y="0"/>
                  </a:lnTo>
                  <a:lnTo>
                    <a:pt x="2066914" y="9524"/>
                  </a:lnTo>
                  <a:close/>
                </a:path>
                <a:path w="9865360" h="1675129">
                  <a:moveTo>
                    <a:pt x="2085964" y="9524"/>
                  </a:moveTo>
                  <a:lnTo>
                    <a:pt x="2076439" y="9524"/>
                  </a:lnTo>
                  <a:lnTo>
                    <a:pt x="2076439" y="0"/>
                  </a:lnTo>
                  <a:lnTo>
                    <a:pt x="2085964" y="0"/>
                  </a:lnTo>
                  <a:lnTo>
                    <a:pt x="2085964" y="9524"/>
                  </a:lnTo>
                  <a:close/>
                </a:path>
                <a:path w="9865360" h="1675129">
                  <a:moveTo>
                    <a:pt x="2105014" y="9524"/>
                  </a:moveTo>
                  <a:lnTo>
                    <a:pt x="2095489" y="9524"/>
                  </a:lnTo>
                  <a:lnTo>
                    <a:pt x="2095489" y="0"/>
                  </a:lnTo>
                  <a:lnTo>
                    <a:pt x="2105014" y="0"/>
                  </a:lnTo>
                  <a:lnTo>
                    <a:pt x="2105014" y="9524"/>
                  </a:lnTo>
                  <a:close/>
                </a:path>
                <a:path w="9865360" h="1675129">
                  <a:moveTo>
                    <a:pt x="2124064" y="9524"/>
                  </a:moveTo>
                  <a:lnTo>
                    <a:pt x="2114539" y="9524"/>
                  </a:lnTo>
                  <a:lnTo>
                    <a:pt x="2114539" y="0"/>
                  </a:lnTo>
                  <a:lnTo>
                    <a:pt x="2124064" y="0"/>
                  </a:lnTo>
                  <a:lnTo>
                    <a:pt x="2124064" y="9524"/>
                  </a:lnTo>
                  <a:close/>
                </a:path>
                <a:path w="9865360" h="1675129">
                  <a:moveTo>
                    <a:pt x="2143114" y="9524"/>
                  </a:moveTo>
                  <a:lnTo>
                    <a:pt x="2133589" y="9524"/>
                  </a:lnTo>
                  <a:lnTo>
                    <a:pt x="2133589" y="0"/>
                  </a:lnTo>
                  <a:lnTo>
                    <a:pt x="2143114" y="0"/>
                  </a:lnTo>
                  <a:lnTo>
                    <a:pt x="2143114" y="9524"/>
                  </a:lnTo>
                  <a:close/>
                </a:path>
                <a:path w="9865360" h="1675129">
                  <a:moveTo>
                    <a:pt x="2162164" y="9524"/>
                  </a:moveTo>
                  <a:lnTo>
                    <a:pt x="2152639" y="9524"/>
                  </a:lnTo>
                  <a:lnTo>
                    <a:pt x="2152639" y="0"/>
                  </a:lnTo>
                  <a:lnTo>
                    <a:pt x="2162164" y="0"/>
                  </a:lnTo>
                  <a:lnTo>
                    <a:pt x="2162164" y="9524"/>
                  </a:lnTo>
                  <a:close/>
                </a:path>
                <a:path w="9865360" h="1675129">
                  <a:moveTo>
                    <a:pt x="2181214" y="9524"/>
                  </a:moveTo>
                  <a:lnTo>
                    <a:pt x="2171689" y="9524"/>
                  </a:lnTo>
                  <a:lnTo>
                    <a:pt x="2171689" y="0"/>
                  </a:lnTo>
                  <a:lnTo>
                    <a:pt x="2181214" y="0"/>
                  </a:lnTo>
                  <a:lnTo>
                    <a:pt x="2181214" y="9524"/>
                  </a:lnTo>
                  <a:close/>
                </a:path>
                <a:path w="9865360" h="1675129">
                  <a:moveTo>
                    <a:pt x="2200264" y="9524"/>
                  </a:moveTo>
                  <a:lnTo>
                    <a:pt x="2190739" y="9524"/>
                  </a:lnTo>
                  <a:lnTo>
                    <a:pt x="2190739" y="0"/>
                  </a:lnTo>
                  <a:lnTo>
                    <a:pt x="2200264" y="0"/>
                  </a:lnTo>
                  <a:lnTo>
                    <a:pt x="2200264" y="9524"/>
                  </a:lnTo>
                  <a:close/>
                </a:path>
                <a:path w="9865360" h="1675129">
                  <a:moveTo>
                    <a:pt x="2219314" y="9524"/>
                  </a:moveTo>
                  <a:lnTo>
                    <a:pt x="2209789" y="9524"/>
                  </a:lnTo>
                  <a:lnTo>
                    <a:pt x="2209789" y="0"/>
                  </a:lnTo>
                  <a:lnTo>
                    <a:pt x="2219314" y="0"/>
                  </a:lnTo>
                  <a:lnTo>
                    <a:pt x="2219314" y="9524"/>
                  </a:lnTo>
                  <a:close/>
                </a:path>
                <a:path w="9865360" h="1675129">
                  <a:moveTo>
                    <a:pt x="2238364" y="9524"/>
                  </a:moveTo>
                  <a:lnTo>
                    <a:pt x="2228839" y="9524"/>
                  </a:lnTo>
                  <a:lnTo>
                    <a:pt x="2228839" y="0"/>
                  </a:lnTo>
                  <a:lnTo>
                    <a:pt x="2238364" y="0"/>
                  </a:lnTo>
                  <a:lnTo>
                    <a:pt x="2238364" y="9524"/>
                  </a:lnTo>
                  <a:close/>
                </a:path>
                <a:path w="9865360" h="1675129">
                  <a:moveTo>
                    <a:pt x="2257414" y="9524"/>
                  </a:moveTo>
                  <a:lnTo>
                    <a:pt x="2247889" y="9524"/>
                  </a:lnTo>
                  <a:lnTo>
                    <a:pt x="2247889" y="0"/>
                  </a:lnTo>
                  <a:lnTo>
                    <a:pt x="2257414" y="0"/>
                  </a:lnTo>
                  <a:lnTo>
                    <a:pt x="2257414" y="9524"/>
                  </a:lnTo>
                  <a:close/>
                </a:path>
                <a:path w="9865360" h="1675129">
                  <a:moveTo>
                    <a:pt x="2276464" y="9524"/>
                  </a:moveTo>
                  <a:lnTo>
                    <a:pt x="2266939" y="9524"/>
                  </a:lnTo>
                  <a:lnTo>
                    <a:pt x="2266939" y="0"/>
                  </a:lnTo>
                  <a:lnTo>
                    <a:pt x="2276464" y="0"/>
                  </a:lnTo>
                  <a:lnTo>
                    <a:pt x="2276464" y="9524"/>
                  </a:lnTo>
                  <a:close/>
                </a:path>
                <a:path w="9865360" h="1675129">
                  <a:moveTo>
                    <a:pt x="2295514" y="9524"/>
                  </a:moveTo>
                  <a:lnTo>
                    <a:pt x="2285989" y="9524"/>
                  </a:lnTo>
                  <a:lnTo>
                    <a:pt x="2285989" y="0"/>
                  </a:lnTo>
                  <a:lnTo>
                    <a:pt x="2295514" y="0"/>
                  </a:lnTo>
                  <a:lnTo>
                    <a:pt x="2295514" y="9524"/>
                  </a:lnTo>
                  <a:close/>
                </a:path>
                <a:path w="9865360" h="1675129">
                  <a:moveTo>
                    <a:pt x="2314564" y="9524"/>
                  </a:moveTo>
                  <a:lnTo>
                    <a:pt x="2305039" y="9524"/>
                  </a:lnTo>
                  <a:lnTo>
                    <a:pt x="2305039" y="0"/>
                  </a:lnTo>
                  <a:lnTo>
                    <a:pt x="2314564" y="0"/>
                  </a:lnTo>
                  <a:lnTo>
                    <a:pt x="2314564" y="9524"/>
                  </a:lnTo>
                  <a:close/>
                </a:path>
                <a:path w="9865360" h="1675129">
                  <a:moveTo>
                    <a:pt x="2333614" y="9524"/>
                  </a:moveTo>
                  <a:lnTo>
                    <a:pt x="2324089" y="9524"/>
                  </a:lnTo>
                  <a:lnTo>
                    <a:pt x="2324089" y="0"/>
                  </a:lnTo>
                  <a:lnTo>
                    <a:pt x="2333614" y="0"/>
                  </a:lnTo>
                  <a:lnTo>
                    <a:pt x="2333614" y="9524"/>
                  </a:lnTo>
                  <a:close/>
                </a:path>
                <a:path w="9865360" h="1675129">
                  <a:moveTo>
                    <a:pt x="2352664" y="9524"/>
                  </a:moveTo>
                  <a:lnTo>
                    <a:pt x="2343139" y="9524"/>
                  </a:lnTo>
                  <a:lnTo>
                    <a:pt x="2343139" y="0"/>
                  </a:lnTo>
                  <a:lnTo>
                    <a:pt x="2352664" y="0"/>
                  </a:lnTo>
                  <a:lnTo>
                    <a:pt x="2352664" y="9524"/>
                  </a:lnTo>
                  <a:close/>
                </a:path>
                <a:path w="9865360" h="1675129">
                  <a:moveTo>
                    <a:pt x="2371714" y="9524"/>
                  </a:moveTo>
                  <a:lnTo>
                    <a:pt x="2362189" y="9524"/>
                  </a:lnTo>
                  <a:lnTo>
                    <a:pt x="2362189" y="0"/>
                  </a:lnTo>
                  <a:lnTo>
                    <a:pt x="2371714" y="0"/>
                  </a:lnTo>
                  <a:lnTo>
                    <a:pt x="2371714" y="9524"/>
                  </a:lnTo>
                  <a:close/>
                </a:path>
                <a:path w="9865360" h="1675129">
                  <a:moveTo>
                    <a:pt x="2390764" y="9524"/>
                  </a:moveTo>
                  <a:lnTo>
                    <a:pt x="2381239" y="9524"/>
                  </a:lnTo>
                  <a:lnTo>
                    <a:pt x="2381239" y="0"/>
                  </a:lnTo>
                  <a:lnTo>
                    <a:pt x="2390764" y="0"/>
                  </a:lnTo>
                  <a:lnTo>
                    <a:pt x="2390764" y="9524"/>
                  </a:lnTo>
                  <a:close/>
                </a:path>
                <a:path w="9865360" h="1675129">
                  <a:moveTo>
                    <a:pt x="2409814" y="9524"/>
                  </a:moveTo>
                  <a:lnTo>
                    <a:pt x="2400289" y="9524"/>
                  </a:lnTo>
                  <a:lnTo>
                    <a:pt x="2400289" y="0"/>
                  </a:lnTo>
                  <a:lnTo>
                    <a:pt x="2409814" y="0"/>
                  </a:lnTo>
                  <a:lnTo>
                    <a:pt x="2409814" y="9524"/>
                  </a:lnTo>
                  <a:close/>
                </a:path>
                <a:path w="9865360" h="1675129">
                  <a:moveTo>
                    <a:pt x="2428864" y="9524"/>
                  </a:moveTo>
                  <a:lnTo>
                    <a:pt x="2419339" y="9524"/>
                  </a:lnTo>
                  <a:lnTo>
                    <a:pt x="2419339" y="0"/>
                  </a:lnTo>
                  <a:lnTo>
                    <a:pt x="2428864" y="0"/>
                  </a:lnTo>
                  <a:lnTo>
                    <a:pt x="2428864" y="9524"/>
                  </a:lnTo>
                  <a:close/>
                </a:path>
                <a:path w="9865360" h="1675129">
                  <a:moveTo>
                    <a:pt x="2447914" y="9524"/>
                  </a:moveTo>
                  <a:lnTo>
                    <a:pt x="2438389" y="9524"/>
                  </a:lnTo>
                  <a:lnTo>
                    <a:pt x="2438389" y="0"/>
                  </a:lnTo>
                  <a:lnTo>
                    <a:pt x="2447914" y="0"/>
                  </a:lnTo>
                  <a:lnTo>
                    <a:pt x="2447914" y="9524"/>
                  </a:lnTo>
                  <a:close/>
                </a:path>
                <a:path w="9865360" h="1675129">
                  <a:moveTo>
                    <a:pt x="2466964" y="9524"/>
                  </a:moveTo>
                  <a:lnTo>
                    <a:pt x="2457439" y="9524"/>
                  </a:lnTo>
                  <a:lnTo>
                    <a:pt x="2457439" y="0"/>
                  </a:lnTo>
                  <a:lnTo>
                    <a:pt x="2466964" y="0"/>
                  </a:lnTo>
                  <a:lnTo>
                    <a:pt x="2466964" y="9524"/>
                  </a:lnTo>
                  <a:close/>
                </a:path>
                <a:path w="9865360" h="1675129">
                  <a:moveTo>
                    <a:pt x="2486014" y="9524"/>
                  </a:moveTo>
                  <a:lnTo>
                    <a:pt x="2476489" y="9524"/>
                  </a:lnTo>
                  <a:lnTo>
                    <a:pt x="2476489" y="0"/>
                  </a:lnTo>
                  <a:lnTo>
                    <a:pt x="2486014" y="0"/>
                  </a:lnTo>
                  <a:lnTo>
                    <a:pt x="2486014" y="9524"/>
                  </a:lnTo>
                  <a:close/>
                </a:path>
                <a:path w="9865360" h="1675129">
                  <a:moveTo>
                    <a:pt x="2505064" y="9524"/>
                  </a:moveTo>
                  <a:lnTo>
                    <a:pt x="2495539" y="9524"/>
                  </a:lnTo>
                  <a:lnTo>
                    <a:pt x="2495539" y="0"/>
                  </a:lnTo>
                  <a:lnTo>
                    <a:pt x="2505064" y="0"/>
                  </a:lnTo>
                  <a:lnTo>
                    <a:pt x="2505064" y="9524"/>
                  </a:lnTo>
                  <a:close/>
                </a:path>
                <a:path w="9865360" h="1675129">
                  <a:moveTo>
                    <a:pt x="2524114" y="9524"/>
                  </a:moveTo>
                  <a:lnTo>
                    <a:pt x="2514589" y="9524"/>
                  </a:lnTo>
                  <a:lnTo>
                    <a:pt x="2514589" y="0"/>
                  </a:lnTo>
                  <a:lnTo>
                    <a:pt x="2524114" y="0"/>
                  </a:lnTo>
                  <a:lnTo>
                    <a:pt x="2524114" y="9524"/>
                  </a:lnTo>
                  <a:close/>
                </a:path>
                <a:path w="9865360" h="1675129">
                  <a:moveTo>
                    <a:pt x="2543164" y="9524"/>
                  </a:moveTo>
                  <a:lnTo>
                    <a:pt x="2533639" y="9524"/>
                  </a:lnTo>
                  <a:lnTo>
                    <a:pt x="2533639" y="0"/>
                  </a:lnTo>
                  <a:lnTo>
                    <a:pt x="2543164" y="0"/>
                  </a:lnTo>
                  <a:lnTo>
                    <a:pt x="2543164" y="9524"/>
                  </a:lnTo>
                  <a:close/>
                </a:path>
                <a:path w="9865360" h="1675129">
                  <a:moveTo>
                    <a:pt x="2562214" y="9524"/>
                  </a:moveTo>
                  <a:lnTo>
                    <a:pt x="2552689" y="9524"/>
                  </a:lnTo>
                  <a:lnTo>
                    <a:pt x="2552689" y="0"/>
                  </a:lnTo>
                  <a:lnTo>
                    <a:pt x="2562214" y="0"/>
                  </a:lnTo>
                  <a:lnTo>
                    <a:pt x="2562214" y="9524"/>
                  </a:lnTo>
                  <a:close/>
                </a:path>
                <a:path w="9865360" h="1675129">
                  <a:moveTo>
                    <a:pt x="2581264" y="9524"/>
                  </a:moveTo>
                  <a:lnTo>
                    <a:pt x="2571739" y="9524"/>
                  </a:lnTo>
                  <a:lnTo>
                    <a:pt x="2571739" y="0"/>
                  </a:lnTo>
                  <a:lnTo>
                    <a:pt x="2581264" y="0"/>
                  </a:lnTo>
                  <a:lnTo>
                    <a:pt x="2581264" y="9524"/>
                  </a:lnTo>
                  <a:close/>
                </a:path>
                <a:path w="9865360" h="1675129">
                  <a:moveTo>
                    <a:pt x="2600314" y="9524"/>
                  </a:moveTo>
                  <a:lnTo>
                    <a:pt x="2590789" y="9524"/>
                  </a:lnTo>
                  <a:lnTo>
                    <a:pt x="2590789" y="0"/>
                  </a:lnTo>
                  <a:lnTo>
                    <a:pt x="2600314" y="0"/>
                  </a:lnTo>
                  <a:lnTo>
                    <a:pt x="2600314" y="9524"/>
                  </a:lnTo>
                  <a:close/>
                </a:path>
                <a:path w="9865360" h="1675129">
                  <a:moveTo>
                    <a:pt x="2619364" y="9524"/>
                  </a:moveTo>
                  <a:lnTo>
                    <a:pt x="2609839" y="9524"/>
                  </a:lnTo>
                  <a:lnTo>
                    <a:pt x="2609839" y="0"/>
                  </a:lnTo>
                  <a:lnTo>
                    <a:pt x="2619364" y="0"/>
                  </a:lnTo>
                  <a:lnTo>
                    <a:pt x="2619364" y="9524"/>
                  </a:lnTo>
                  <a:close/>
                </a:path>
                <a:path w="9865360" h="1675129">
                  <a:moveTo>
                    <a:pt x="2638414" y="9524"/>
                  </a:moveTo>
                  <a:lnTo>
                    <a:pt x="2628889" y="9524"/>
                  </a:lnTo>
                  <a:lnTo>
                    <a:pt x="2628889" y="0"/>
                  </a:lnTo>
                  <a:lnTo>
                    <a:pt x="2638414" y="0"/>
                  </a:lnTo>
                  <a:lnTo>
                    <a:pt x="2638414" y="9524"/>
                  </a:lnTo>
                  <a:close/>
                </a:path>
                <a:path w="9865360" h="1675129">
                  <a:moveTo>
                    <a:pt x="2657464" y="9524"/>
                  </a:moveTo>
                  <a:lnTo>
                    <a:pt x="2647939" y="9524"/>
                  </a:lnTo>
                  <a:lnTo>
                    <a:pt x="2647939" y="0"/>
                  </a:lnTo>
                  <a:lnTo>
                    <a:pt x="2657464" y="0"/>
                  </a:lnTo>
                  <a:lnTo>
                    <a:pt x="2657464" y="9524"/>
                  </a:lnTo>
                  <a:close/>
                </a:path>
                <a:path w="9865360" h="1675129">
                  <a:moveTo>
                    <a:pt x="2676514" y="9524"/>
                  </a:moveTo>
                  <a:lnTo>
                    <a:pt x="2666989" y="9524"/>
                  </a:lnTo>
                  <a:lnTo>
                    <a:pt x="2666989" y="0"/>
                  </a:lnTo>
                  <a:lnTo>
                    <a:pt x="2676514" y="0"/>
                  </a:lnTo>
                  <a:lnTo>
                    <a:pt x="2676514" y="9524"/>
                  </a:lnTo>
                  <a:close/>
                </a:path>
                <a:path w="9865360" h="1675129">
                  <a:moveTo>
                    <a:pt x="2695564" y="9524"/>
                  </a:moveTo>
                  <a:lnTo>
                    <a:pt x="2686039" y="9524"/>
                  </a:lnTo>
                  <a:lnTo>
                    <a:pt x="2686039" y="0"/>
                  </a:lnTo>
                  <a:lnTo>
                    <a:pt x="2695564" y="0"/>
                  </a:lnTo>
                  <a:lnTo>
                    <a:pt x="2695564" y="9524"/>
                  </a:lnTo>
                  <a:close/>
                </a:path>
                <a:path w="9865360" h="1675129">
                  <a:moveTo>
                    <a:pt x="2714614" y="9524"/>
                  </a:moveTo>
                  <a:lnTo>
                    <a:pt x="2705089" y="9524"/>
                  </a:lnTo>
                  <a:lnTo>
                    <a:pt x="2705089" y="0"/>
                  </a:lnTo>
                  <a:lnTo>
                    <a:pt x="2714614" y="0"/>
                  </a:lnTo>
                  <a:lnTo>
                    <a:pt x="2714614" y="9524"/>
                  </a:lnTo>
                  <a:close/>
                </a:path>
                <a:path w="9865360" h="1675129">
                  <a:moveTo>
                    <a:pt x="2733664" y="9524"/>
                  </a:moveTo>
                  <a:lnTo>
                    <a:pt x="2724139" y="9524"/>
                  </a:lnTo>
                  <a:lnTo>
                    <a:pt x="2724139" y="0"/>
                  </a:lnTo>
                  <a:lnTo>
                    <a:pt x="2733664" y="0"/>
                  </a:lnTo>
                  <a:lnTo>
                    <a:pt x="2733664" y="9524"/>
                  </a:lnTo>
                  <a:close/>
                </a:path>
                <a:path w="9865360" h="1675129">
                  <a:moveTo>
                    <a:pt x="2752714" y="9524"/>
                  </a:moveTo>
                  <a:lnTo>
                    <a:pt x="2743189" y="9524"/>
                  </a:lnTo>
                  <a:lnTo>
                    <a:pt x="2743189" y="0"/>
                  </a:lnTo>
                  <a:lnTo>
                    <a:pt x="2752714" y="0"/>
                  </a:lnTo>
                  <a:lnTo>
                    <a:pt x="2752714" y="9524"/>
                  </a:lnTo>
                  <a:close/>
                </a:path>
                <a:path w="9865360" h="1675129">
                  <a:moveTo>
                    <a:pt x="2771764" y="9524"/>
                  </a:moveTo>
                  <a:lnTo>
                    <a:pt x="2762239" y="9524"/>
                  </a:lnTo>
                  <a:lnTo>
                    <a:pt x="2762239" y="0"/>
                  </a:lnTo>
                  <a:lnTo>
                    <a:pt x="2771764" y="0"/>
                  </a:lnTo>
                  <a:lnTo>
                    <a:pt x="2771764" y="9524"/>
                  </a:lnTo>
                  <a:close/>
                </a:path>
                <a:path w="9865360" h="1675129">
                  <a:moveTo>
                    <a:pt x="2790814" y="9524"/>
                  </a:moveTo>
                  <a:lnTo>
                    <a:pt x="2781289" y="9524"/>
                  </a:lnTo>
                  <a:lnTo>
                    <a:pt x="2781289" y="0"/>
                  </a:lnTo>
                  <a:lnTo>
                    <a:pt x="2790814" y="0"/>
                  </a:lnTo>
                  <a:lnTo>
                    <a:pt x="2790814" y="9524"/>
                  </a:lnTo>
                  <a:close/>
                </a:path>
                <a:path w="9865360" h="1675129">
                  <a:moveTo>
                    <a:pt x="2809864" y="9524"/>
                  </a:moveTo>
                  <a:lnTo>
                    <a:pt x="2800339" y="9524"/>
                  </a:lnTo>
                  <a:lnTo>
                    <a:pt x="2800339" y="0"/>
                  </a:lnTo>
                  <a:lnTo>
                    <a:pt x="2809864" y="0"/>
                  </a:lnTo>
                  <a:lnTo>
                    <a:pt x="2809864" y="9524"/>
                  </a:lnTo>
                  <a:close/>
                </a:path>
                <a:path w="9865360" h="1675129">
                  <a:moveTo>
                    <a:pt x="2828914" y="9524"/>
                  </a:moveTo>
                  <a:lnTo>
                    <a:pt x="2819389" y="9524"/>
                  </a:lnTo>
                  <a:lnTo>
                    <a:pt x="2819389" y="0"/>
                  </a:lnTo>
                  <a:lnTo>
                    <a:pt x="2828914" y="0"/>
                  </a:lnTo>
                  <a:lnTo>
                    <a:pt x="2828914" y="9524"/>
                  </a:lnTo>
                  <a:close/>
                </a:path>
                <a:path w="9865360" h="1675129">
                  <a:moveTo>
                    <a:pt x="2847964" y="9524"/>
                  </a:moveTo>
                  <a:lnTo>
                    <a:pt x="2838439" y="9524"/>
                  </a:lnTo>
                  <a:lnTo>
                    <a:pt x="2838439" y="0"/>
                  </a:lnTo>
                  <a:lnTo>
                    <a:pt x="2847964" y="0"/>
                  </a:lnTo>
                  <a:lnTo>
                    <a:pt x="2847964" y="9524"/>
                  </a:lnTo>
                  <a:close/>
                </a:path>
                <a:path w="9865360" h="1675129">
                  <a:moveTo>
                    <a:pt x="2867014" y="9524"/>
                  </a:moveTo>
                  <a:lnTo>
                    <a:pt x="2857489" y="9524"/>
                  </a:lnTo>
                  <a:lnTo>
                    <a:pt x="2857489" y="0"/>
                  </a:lnTo>
                  <a:lnTo>
                    <a:pt x="2867014" y="0"/>
                  </a:lnTo>
                  <a:lnTo>
                    <a:pt x="2867014" y="9524"/>
                  </a:lnTo>
                  <a:close/>
                </a:path>
                <a:path w="9865360" h="1675129">
                  <a:moveTo>
                    <a:pt x="2886064" y="9524"/>
                  </a:moveTo>
                  <a:lnTo>
                    <a:pt x="2876539" y="9524"/>
                  </a:lnTo>
                  <a:lnTo>
                    <a:pt x="2876539" y="0"/>
                  </a:lnTo>
                  <a:lnTo>
                    <a:pt x="2886064" y="0"/>
                  </a:lnTo>
                  <a:lnTo>
                    <a:pt x="2886064" y="9524"/>
                  </a:lnTo>
                  <a:close/>
                </a:path>
                <a:path w="9865360" h="1675129">
                  <a:moveTo>
                    <a:pt x="2905114" y="9524"/>
                  </a:moveTo>
                  <a:lnTo>
                    <a:pt x="2895589" y="9524"/>
                  </a:lnTo>
                  <a:lnTo>
                    <a:pt x="2895589" y="0"/>
                  </a:lnTo>
                  <a:lnTo>
                    <a:pt x="2905114" y="0"/>
                  </a:lnTo>
                  <a:lnTo>
                    <a:pt x="2905114" y="9524"/>
                  </a:lnTo>
                  <a:close/>
                </a:path>
                <a:path w="9865360" h="1675129">
                  <a:moveTo>
                    <a:pt x="2924164" y="9524"/>
                  </a:moveTo>
                  <a:lnTo>
                    <a:pt x="2914639" y="9524"/>
                  </a:lnTo>
                  <a:lnTo>
                    <a:pt x="2914639" y="0"/>
                  </a:lnTo>
                  <a:lnTo>
                    <a:pt x="2924164" y="0"/>
                  </a:lnTo>
                  <a:lnTo>
                    <a:pt x="2924164" y="9524"/>
                  </a:lnTo>
                  <a:close/>
                </a:path>
                <a:path w="9865360" h="1675129">
                  <a:moveTo>
                    <a:pt x="2943214" y="9524"/>
                  </a:moveTo>
                  <a:lnTo>
                    <a:pt x="2933689" y="9524"/>
                  </a:lnTo>
                  <a:lnTo>
                    <a:pt x="2933689" y="0"/>
                  </a:lnTo>
                  <a:lnTo>
                    <a:pt x="2943214" y="0"/>
                  </a:lnTo>
                  <a:lnTo>
                    <a:pt x="2943214" y="9524"/>
                  </a:lnTo>
                  <a:close/>
                </a:path>
                <a:path w="9865360" h="1675129">
                  <a:moveTo>
                    <a:pt x="2962264" y="9524"/>
                  </a:moveTo>
                  <a:lnTo>
                    <a:pt x="2952739" y="9524"/>
                  </a:lnTo>
                  <a:lnTo>
                    <a:pt x="2952739" y="0"/>
                  </a:lnTo>
                  <a:lnTo>
                    <a:pt x="2962264" y="0"/>
                  </a:lnTo>
                  <a:lnTo>
                    <a:pt x="2962264" y="9524"/>
                  </a:lnTo>
                  <a:close/>
                </a:path>
                <a:path w="9865360" h="1675129">
                  <a:moveTo>
                    <a:pt x="2981314" y="9524"/>
                  </a:moveTo>
                  <a:lnTo>
                    <a:pt x="2971789" y="9524"/>
                  </a:lnTo>
                  <a:lnTo>
                    <a:pt x="2971789" y="0"/>
                  </a:lnTo>
                  <a:lnTo>
                    <a:pt x="2981314" y="0"/>
                  </a:lnTo>
                  <a:lnTo>
                    <a:pt x="2981314" y="9524"/>
                  </a:lnTo>
                  <a:close/>
                </a:path>
                <a:path w="9865360" h="1675129">
                  <a:moveTo>
                    <a:pt x="3000364" y="9524"/>
                  </a:moveTo>
                  <a:lnTo>
                    <a:pt x="2990839" y="9524"/>
                  </a:lnTo>
                  <a:lnTo>
                    <a:pt x="2990839" y="0"/>
                  </a:lnTo>
                  <a:lnTo>
                    <a:pt x="3000364" y="0"/>
                  </a:lnTo>
                  <a:lnTo>
                    <a:pt x="3000364" y="9524"/>
                  </a:lnTo>
                  <a:close/>
                </a:path>
                <a:path w="9865360" h="1675129">
                  <a:moveTo>
                    <a:pt x="3019414" y="9524"/>
                  </a:moveTo>
                  <a:lnTo>
                    <a:pt x="3009889" y="9524"/>
                  </a:lnTo>
                  <a:lnTo>
                    <a:pt x="3009889" y="0"/>
                  </a:lnTo>
                  <a:lnTo>
                    <a:pt x="3019414" y="0"/>
                  </a:lnTo>
                  <a:lnTo>
                    <a:pt x="3019414" y="9524"/>
                  </a:lnTo>
                  <a:close/>
                </a:path>
                <a:path w="9865360" h="1675129">
                  <a:moveTo>
                    <a:pt x="3038464" y="9524"/>
                  </a:moveTo>
                  <a:lnTo>
                    <a:pt x="3028939" y="9524"/>
                  </a:lnTo>
                  <a:lnTo>
                    <a:pt x="3028939" y="0"/>
                  </a:lnTo>
                  <a:lnTo>
                    <a:pt x="3038464" y="0"/>
                  </a:lnTo>
                  <a:lnTo>
                    <a:pt x="3038464" y="9524"/>
                  </a:lnTo>
                  <a:close/>
                </a:path>
                <a:path w="9865360" h="1675129">
                  <a:moveTo>
                    <a:pt x="3057514" y="9524"/>
                  </a:moveTo>
                  <a:lnTo>
                    <a:pt x="3047989" y="9524"/>
                  </a:lnTo>
                  <a:lnTo>
                    <a:pt x="3047989" y="0"/>
                  </a:lnTo>
                  <a:lnTo>
                    <a:pt x="3057514" y="0"/>
                  </a:lnTo>
                  <a:lnTo>
                    <a:pt x="3057514" y="9524"/>
                  </a:lnTo>
                  <a:close/>
                </a:path>
                <a:path w="9865360" h="1675129">
                  <a:moveTo>
                    <a:pt x="3076564" y="9524"/>
                  </a:moveTo>
                  <a:lnTo>
                    <a:pt x="3067039" y="9524"/>
                  </a:lnTo>
                  <a:lnTo>
                    <a:pt x="3067039" y="0"/>
                  </a:lnTo>
                  <a:lnTo>
                    <a:pt x="3076564" y="0"/>
                  </a:lnTo>
                  <a:lnTo>
                    <a:pt x="3076564" y="9524"/>
                  </a:lnTo>
                  <a:close/>
                </a:path>
                <a:path w="9865360" h="1675129">
                  <a:moveTo>
                    <a:pt x="3095614" y="9524"/>
                  </a:moveTo>
                  <a:lnTo>
                    <a:pt x="3086089" y="9524"/>
                  </a:lnTo>
                  <a:lnTo>
                    <a:pt x="3086089" y="0"/>
                  </a:lnTo>
                  <a:lnTo>
                    <a:pt x="3095614" y="0"/>
                  </a:lnTo>
                  <a:lnTo>
                    <a:pt x="3095614" y="9524"/>
                  </a:lnTo>
                  <a:close/>
                </a:path>
                <a:path w="9865360" h="1675129">
                  <a:moveTo>
                    <a:pt x="3114664" y="9524"/>
                  </a:moveTo>
                  <a:lnTo>
                    <a:pt x="3105139" y="9524"/>
                  </a:lnTo>
                  <a:lnTo>
                    <a:pt x="3105139" y="0"/>
                  </a:lnTo>
                  <a:lnTo>
                    <a:pt x="3114664" y="0"/>
                  </a:lnTo>
                  <a:lnTo>
                    <a:pt x="3114664" y="9524"/>
                  </a:lnTo>
                  <a:close/>
                </a:path>
                <a:path w="9865360" h="1675129">
                  <a:moveTo>
                    <a:pt x="3133714" y="9524"/>
                  </a:moveTo>
                  <a:lnTo>
                    <a:pt x="3124189" y="9524"/>
                  </a:lnTo>
                  <a:lnTo>
                    <a:pt x="3124189" y="0"/>
                  </a:lnTo>
                  <a:lnTo>
                    <a:pt x="3133714" y="0"/>
                  </a:lnTo>
                  <a:lnTo>
                    <a:pt x="3133714" y="9524"/>
                  </a:lnTo>
                  <a:close/>
                </a:path>
                <a:path w="9865360" h="1675129">
                  <a:moveTo>
                    <a:pt x="3152764" y="9524"/>
                  </a:moveTo>
                  <a:lnTo>
                    <a:pt x="3143239" y="9524"/>
                  </a:lnTo>
                  <a:lnTo>
                    <a:pt x="3143239" y="0"/>
                  </a:lnTo>
                  <a:lnTo>
                    <a:pt x="3152764" y="0"/>
                  </a:lnTo>
                  <a:lnTo>
                    <a:pt x="3152764" y="9524"/>
                  </a:lnTo>
                  <a:close/>
                </a:path>
                <a:path w="9865360" h="1675129">
                  <a:moveTo>
                    <a:pt x="3171814" y="9524"/>
                  </a:moveTo>
                  <a:lnTo>
                    <a:pt x="3162289" y="9524"/>
                  </a:lnTo>
                  <a:lnTo>
                    <a:pt x="3162289" y="0"/>
                  </a:lnTo>
                  <a:lnTo>
                    <a:pt x="3171814" y="0"/>
                  </a:lnTo>
                  <a:lnTo>
                    <a:pt x="3171814" y="9524"/>
                  </a:lnTo>
                  <a:close/>
                </a:path>
                <a:path w="9865360" h="1675129">
                  <a:moveTo>
                    <a:pt x="3190864" y="9524"/>
                  </a:moveTo>
                  <a:lnTo>
                    <a:pt x="3181339" y="9524"/>
                  </a:lnTo>
                  <a:lnTo>
                    <a:pt x="3181339" y="0"/>
                  </a:lnTo>
                  <a:lnTo>
                    <a:pt x="3190864" y="0"/>
                  </a:lnTo>
                  <a:lnTo>
                    <a:pt x="3190864" y="9524"/>
                  </a:lnTo>
                  <a:close/>
                </a:path>
                <a:path w="9865360" h="1675129">
                  <a:moveTo>
                    <a:pt x="3209914" y="9524"/>
                  </a:moveTo>
                  <a:lnTo>
                    <a:pt x="3200389" y="9524"/>
                  </a:lnTo>
                  <a:lnTo>
                    <a:pt x="3200389" y="0"/>
                  </a:lnTo>
                  <a:lnTo>
                    <a:pt x="3209914" y="0"/>
                  </a:lnTo>
                  <a:lnTo>
                    <a:pt x="3209914" y="9524"/>
                  </a:lnTo>
                  <a:close/>
                </a:path>
                <a:path w="9865360" h="1675129">
                  <a:moveTo>
                    <a:pt x="3228964" y="9524"/>
                  </a:moveTo>
                  <a:lnTo>
                    <a:pt x="3219439" y="9524"/>
                  </a:lnTo>
                  <a:lnTo>
                    <a:pt x="3219439" y="0"/>
                  </a:lnTo>
                  <a:lnTo>
                    <a:pt x="3228964" y="0"/>
                  </a:lnTo>
                  <a:lnTo>
                    <a:pt x="3228964" y="9524"/>
                  </a:lnTo>
                  <a:close/>
                </a:path>
                <a:path w="9865360" h="1675129">
                  <a:moveTo>
                    <a:pt x="3248014" y="9524"/>
                  </a:moveTo>
                  <a:lnTo>
                    <a:pt x="3238489" y="9524"/>
                  </a:lnTo>
                  <a:lnTo>
                    <a:pt x="3238489" y="0"/>
                  </a:lnTo>
                  <a:lnTo>
                    <a:pt x="3248014" y="0"/>
                  </a:lnTo>
                  <a:lnTo>
                    <a:pt x="3248014" y="9524"/>
                  </a:lnTo>
                  <a:close/>
                </a:path>
                <a:path w="9865360" h="1675129">
                  <a:moveTo>
                    <a:pt x="3267064" y="9524"/>
                  </a:moveTo>
                  <a:lnTo>
                    <a:pt x="3257539" y="9524"/>
                  </a:lnTo>
                  <a:lnTo>
                    <a:pt x="3257539" y="0"/>
                  </a:lnTo>
                  <a:lnTo>
                    <a:pt x="3267064" y="0"/>
                  </a:lnTo>
                  <a:lnTo>
                    <a:pt x="3267064" y="9524"/>
                  </a:lnTo>
                  <a:close/>
                </a:path>
                <a:path w="9865360" h="1675129">
                  <a:moveTo>
                    <a:pt x="3286114" y="9524"/>
                  </a:moveTo>
                  <a:lnTo>
                    <a:pt x="3276589" y="9524"/>
                  </a:lnTo>
                  <a:lnTo>
                    <a:pt x="3276589" y="0"/>
                  </a:lnTo>
                  <a:lnTo>
                    <a:pt x="3286114" y="0"/>
                  </a:lnTo>
                  <a:lnTo>
                    <a:pt x="3286114" y="9524"/>
                  </a:lnTo>
                  <a:close/>
                </a:path>
                <a:path w="9865360" h="1675129">
                  <a:moveTo>
                    <a:pt x="3305164" y="9524"/>
                  </a:moveTo>
                  <a:lnTo>
                    <a:pt x="3295639" y="9524"/>
                  </a:lnTo>
                  <a:lnTo>
                    <a:pt x="3295639" y="0"/>
                  </a:lnTo>
                  <a:lnTo>
                    <a:pt x="3305164" y="0"/>
                  </a:lnTo>
                  <a:lnTo>
                    <a:pt x="3305164" y="9524"/>
                  </a:lnTo>
                  <a:close/>
                </a:path>
                <a:path w="9865360" h="1675129">
                  <a:moveTo>
                    <a:pt x="3324214" y="9524"/>
                  </a:moveTo>
                  <a:lnTo>
                    <a:pt x="3314689" y="9524"/>
                  </a:lnTo>
                  <a:lnTo>
                    <a:pt x="3314689" y="0"/>
                  </a:lnTo>
                  <a:lnTo>
                    <a:pt x="3324214" y="0"/>
                  </a:lnTo>
                  <a:lnTo>
                    <a:pt x="3324214" y="9524"/>
                  </a:lnTo>
                  <a:close/>
                </a:path>
                <a:path w="9865360" h="1675129">
                  <a:moveTo>
                    <a:pt x="3343264" y="9524"/>
                  </a:moveTo>
                  <a:lnTo>
                    <a:pt x="3333739" y="9524"/>
                  </a:lnTo>
                  <a:lnTo>
                    <a:pt x="3333739" y="0"/>
                  </a:lnTo>
                  <a:lnTo>
                    <a:pt x="3343264" y="0"/>
                  </a:lnTo>
                  <a:lnTo>
                    <a:pt x="3343264" y="9524"/>
                  </a:lnTo>
                  <a:close/>
                </a:path>
                <a:path w="9865360" h="1675129">
                  <a:moveTo>
                    <a:pt x="3362314" y="9524"/>
                  </a:moveTo>
                  <a:lnTo>
                    <a:pt x="3352789" y="9524"/>
                  </a:lnTo>
                  <a:lnTo>
                    <a:pt x="3352789" y="0"/>
                  </a:lnTo>
                  <a:lnTo>
                    <a:pt x="3362314" y="0"/>
                  </a:lnTo>
                  <a:lnTo>
                    <a:pt x="3362314" y="9524"/>
                  </a:lnTo>
                  <a:close/>
                </a:path>
                <a:path w="9865360" h="1675129">
                  <a:moveTo>
                    <a:pt x="3381364" y="9524"/>
                  </a:moveTo>
                  <a:lnTo>
                    <a:pt x="3371839" y="9524"/>
                  </a:lnTo>
                  <a:lnTo>
                    <a:pt x="3371839" y="0"/>
                  </a:lnTo>
                  <a:lnTo>
                    <a:pt x="3381364" y="0"/>
                  </a:lnTo>
                  <a:lnTo>
                    <a:pt x="3381364" y="9524"/>
                  </a:lnTo>
                  <a:close/>
                </a:path>
                <a:path w="9865360" h="1675129">
                  <a:moveTo>
                    <a:pt x="3400414" y="9524"/>
                  </a:moveTo>
                  <a:lnTo>
                    <a:pt x="3390889" y="9524"/>
                  </a:lnTo>
                  <a:lnTo>
                    <a:pt x="3390889" y="0"/>
                  </a:lnTo>
                  <a:lnTo>
                    <a:pt x="3400414" y="0"/>
                  </a:lnTo>
                  <a:lnTo>
                    <a:pt x="3400414" y="9524"/>
                  </a:lnTo>
                  <a:close/>
                </a:path>
                <a:path w="9865360" h="1675129">
                  <a:moveTo>
                    <a:pt x="3419464" y="9524"/>
                  </a:moveTo>
                  <a:lnTo>
                    <a:pt x="3409939" y="9524"/>
                  </a:lnTo>
                  <a:lnTo>
                    <a:pt x="3409939" y="0"/>
                  </a:lnTo>
                  <a:lnTo>
                    <a:pt x="3419464" y="0"/>
                  </a:lnTo>
                  <a:lnTo>
                    <a:pt x="3419464" y="9524"/>
                  </a:lnTo>
                  <a:close/>
                </a:path>
                <a:path w="9865360" h="1675129">
                  <a:moveTo>
                    <a:pt x="3438514" y="9524"/>
                  </a:moveTo>
                  <a:lnTo>
                    <a:pt x="3428989" y="9524"/>
                  </a:lnTo>
                  <a:lnTo>
                    <a:pt x="3428989" y="0"/>
                  </a:lnTo>
                  <a:lnTo>
                    <a:pt x="3438514" y="0"/>
                  </a:lnTo>
                  <a:lnTo>
                    <a:pt x="3438514" y="9524"/>
                  </a:lnTo>
                  <a:close/>
                </a:path>
                <a:path w="9865360" h="1675129">
                  <a:moveTo>
                    <a:pt x="3457564" y="9524"/>
                  </a:moveTo>
                  <a:lnTo>
                    <a:pt x="3448039" y="9524"/>
                  </a:lnTo>
                  <a:lnTo>
                    <a:pt x="3448039" y="0"/>
                  </a:lnTo>
                  <a:lnTo>
                    <a:pt x="3457564" y="0"/>
                  </a:lnTo>
                  <a:lnTo>
                    <a:pt x="3457564" y="9524"/>
                  </a:lnTo>
                  <a:close/>
                </a:path>
                <a:path w="9865360" h="1675129">
                  <a:moveTo>
                    <a:pt x="3476614" y="9524"/>
                  </a:moveTo>
                  <a:lnTo>
                    <a:pt x="3467089" y="9524"/>
                  </a:lnTo>
                  <a:lnTo>
                    <a:pt x="3467089" y="0"/>
                  </a:lnTo>
                  <a:lnTo>
                    <a:pt x="3476614" y="0"/>
                  </a:lnTo>
                  <a:lnTo>
                    <a:pt x="3476614" y="9524"/>
                  </a:lnTo>
                  <a:close/>
                </a:path>
                <a:path w="9865360" h="1675129">
                  <a:moveTo>
                    <a:pt x="3495664" y="9524"/>
                  </a:moveTo>
                  <a:lnTo>
                    <a:pt x="3486139" y="9524"/>
                  </a:lnTo>
                  <a:lnTo>
                    <a:pt x="3486139" y="0"/>
                  </a:lnTo>
                  <a:lnTo>
                    <a:pt x="3495664" y="0"/>
                  </a:lnTo>
                  <a:lnTo>
                    <a:pt x="3495664" y="9524"/>
                  </a:lnTo>
                  <a:close/>
                </a:path>
                <a:path w="9865360" h="1675129">
                  <a:moveTo>
                    <a:pt x="3514714" y="9524"/>
                  </a:moveTo>
                  <a:lnTo>
                    <a:pt x="3505189" y="9524"/>
                  </a:lnTo>
                  <a:lnTo>
                    <a:pt x="3505189" y="0"/>
                  </a:lnTo>
                  <a:lnTo>
                    <a:pt x="3514714" y="0"/>
                  </a:lnTo>
                  <a:lnTo>
                    <a:pt x="3514714" y="9524"/>
                  </a:lnTo>
                  <a:close/>
                </a:path>
                <a:path w="9865360" h="1675129">
                  <a:moveTo>
                    <a:pt x="3533764" y="9524"/>
                  </a:moveTo>
                  <a:lnTo>
                    <a:pt x="3524239" y="9524"/>
                  </a:lnTo>
                  <a:lnTo>
                    <a:pt x="3524239" y="0"/>
                  </a:lnTo>
                  <a:lnTo>
                    <a:pt x="3533764" y="0"/>
                  </a:lnTo>
                  <a:lnTo>
                    <a:pt x="3533764" y="9524"/>
                  </a:lnTo>
                  <a:close/>
                </a:path>
                <a:path w="9865360" h="1675129">
                  <a:moveTo>
                    <a:pt x="3552814" y="9524"/>
                  </a:moveTo>
                  <a:lnTo>
                    <a:pt x="3543289" y="9524"/>
                  </a:lnTo>
                  <a:lnTo>
                    <a:pt x="3543289" y="0"/>
                  </a:lnTo>
                  <a:lnTo>
                    <a:pt x="3552814" y="0"/>
                  </a:lnTo>
                  <a:lnTo>
                    <a:pt x="3552814" y="9524"/>
                  </a:lnTo>
                  <a:close/>
                </a:path>
                <a:path w="9865360" h="1675129">
                  <a:moveTo>
                    <a:pt x="3571864" y="9524"/>
                  </a:moveTo>
                  <a:lnTo>
                    <a:pt x="3562339" y="9524"/>
                  </a:lnTo>
                  <a:lnTo>
                    <a:pt x="3562339" y="0"/>
                  </a:lnTo>
                  <a:lnTo>
                    <a:pt x="3571864" y="0"/>
                  </a:lnTo>
                  <a:lnTo>
                    <a:pt x="3571864" y="9524"/>
                  </a:lnTo>
                  <a:close/>
                </a:path>
                <a:path w="9865360" h="1675129">
                  <a:moveTo>
                    <a:pt x="3590914" y="9524"/>
                  </a:moveTo>
                  <a:lnTo>
                    <a:pt x="3581389" y="9524"/>
                  </a:lnTo>
                  <a:lnTo>
                    <a:pt x="3581389" y="0"/>
                  </a:lnTo>
                  <a:lnTo>
                    <a:pt x="3590914" y="0"/>
                  </a:lnTo>
                  <a:lnTo>
                    <a:pt x="3590914" y="9524"/>
                  </a:lnTo>
                  <a:close/>
                </a:path>
                <a:path w="9865360" h="1675129">
                  <a:moveTo>
                    <a:pt x="3609964" y="9524"/>
                  </a:moveTo>
                  <a:lnTo>
                    <a:pt x="3600439" y="9524"/>
                  </a:lnTo>
                  <a:lnTo>
                    <a:pt x="3600439" y="0"/>
                  </a:lnTo>
                  <a:lnTo>
                    <a:pt x="3609964" y="0"/>
                  </a:lnTo>
                  <a:lnTo>
                    <a:pt x="3609964" y="9524"/>
                  </a:lnTo>
                  <a:close/>
                </a:path>
                <a:path w="9865360" h="1675129">
                  <a:moveTo>
                    <a:pt x="3629014" y="9524"/>
                  </a:moveTo>
                  <a:lnTo>
                    <a:pt x="3619489" y="9524"/>
                  </a:lnTo>
                  <a:lnTo>
                    <a:pt x="3619489" y="0"/>
                  </a:lnTo>
                  <a:lnTo>
                    <a:pt x="3629014" y="0"/>
                  </a:lnTo>
                  <a:lnTo>
                    <a:pt x="3629014" y="9524"/>
                  </a:lnTo>
                  <a:close/>
                </a:path>
                <a:path w="9865360" h="1675129">
                  <a:moveTo>
                    <a:pt x="3648064" y="9524"/>
                  </a:moveTo>
                  <a:lnTo>
                    <a:pt x="3638539" y="9524"/>
                  </a:lnTo>
                  <a:lnTo>
                    <a:pt x="3638539" y="0"/>
                  </a:lnTo>
                  <a:lnTo>
                    <a:pt x="3648064" y="0"/>
                  </a:lnTo>
                  <a:lnTo>
                    <a:pt x="3648064" y="9524"/>
                  </a:lnTo>
                  <a:close/>
                </a:path>
                <a:path w="9865360" h="1675129">
                  <a:moveTo>
                    <a:pt x="3667114" y="9524"/>
                  </a:moveTo>
                  <a:lnTo>
                    <a:pt x="3657589" y="9524"/>
                  </a:lnTo>
                  <a:lnTo>
                    <a:pt x="3657589" y="0"/>
                  </a:lnTo>
                  <a:lnTo>
                    <a:pt x="3667114" y="0"/>
                  </a:lnTo>
                  <a:lnTo>
                    <a:pt x="3667114" y="9524"/>
                  </a:lnTo>
                  <a:close/>
                </a:path>
                <a:path w="9865360" h="1675129">
                  <a:moveTo>
                    <a:pt x="3686164" y="9524"/>
                  </a:moveTo>
                  <a:lnTo>
                    <a:pt x="3676639" y="9524"/>
                  </a:lnTo>
                  <a:lnTo>
                    <a:pt x="3676639" y="0"/>
                  </a:lnTo>
                  <a:lnTo>
                    <a:pt x="3686164" y="0"/>
                  </a:lnTo>
                  <a:lnTo>
                    <a:pt x="3686164" y="9524"/>
                  </a:lnTo>
                  <a:close/>
                </a:path>
                <a:path w="9865360" h="1675129">
                  <a:moveTo>
                    <a:pt x="3705214" y="9524"/>
                  </a:moveTo>
                  <a:lnTo>
                    <a:pt x="3695689" y="9524"/>
                  </a:lnTo>
                  <a:lnTo>
                    <a:pt x="3695689" y="0"/>
                  </a:lnTo>
                  <a:lnTo>
                    <a:pt x="3705214" y="0"/>
                  </a:lnTo>
                  <a:lnTo>
                    <a:pt x="3705214" y="9524"/>
                  </a:lnTo>
                  <a:close/>
                </a:path>
                <a:path w="9865360" h="1675129">
                  <a:moveTo>
                    <a:pt x="3724264" y="9524"/>
                  </a:moveTo>
                  <a:lnTo>
                    <a:pt x="3714739" y="9524"/>
                  </a:lnTo>
                  <a:lnTo>
                    <a:pt x="3714739" y="0"/>
                  </a:lnTo>
                  <a:lnTo>
                    <a:pt x="3724264" y="0"/>
                  </a:lnTo>
                  <a:lnTo>
                    <a:pt x="3724264" y="9524"/>
                  </a:lnTo>
                  <a:close/>
                </a:path>
                <a:path w="9865360" h="1675129">
                  <a:moveTo>
                    <a:pt x="3743314" y="9524"/>
                  </a:moveTo>
                  <a:lnTo>
                    <a:pt x="3733789" y="9524"/>
                  </a:lnTo>
                  <a:lnTo>
                    <a:pt x="3733789" y="0"/>
                  </a:lnTo>
                  <a:lnTo>
                    <a:pt x="3743314" y="0"/>
                  </a:lnTo>
                  <a:lnTo>
                    <a:pt x="3743314" y="9524"/>
                  </a:lnTo>
                  <a:close/>
                </a:path>
                <a:path w="9865360" h="1675129">
                  <a:moveTo>
                    <a:pt x="3762364" y="9524"/>
                  </a:moveTo>
                  <a:lnTo>
                    <a:pt x="3752839" y="9524"/>
                  </a:lnTo>
                  <a:lnTo>
                    <a:pt x="3752839" y="0"/>
                  </a:lnTo>
                  <a:lnTo>
                    <a:pt x="3762364" y="0"/>
                  </a:lnTo>
                  <a:lnTo>
                    <a:pt x="3762364" y="9524"/>
                  </a:lnTo>
                  <a:close/>
                </a:path>
                <a:path w="9865360" h="1675129">
                  <a:moveTo>
                    <a:pt x="3781414" y="9524"/>
                  </a:moveTo>
                  <a:lnTo>
                    <a:pt x="3771889" y="9524"/>
                  </a:lnTo>
                  <a:lnTo>
                    <a:pt x="3771889" y="0"/>
                  </a:lnTo>
                  <a:lnTo>
                    <a:pt x="3781414" y="0"/>
                  </a:lnTo>
                  <a:lnTo>
                    <a:pt x="3781414" y="9524"/>
                  </a:lnTo>
                  <a:close/>
                </a:path>
                <a:path w="9865360" h="1675129">
                  <a:moveTo>
                    <a:pt x="3800464" y="9524"/>
                  </a:moveTo>
                  <a:lnTo>
                    <a:pt x="3790939" y="9524"/>
                  </a:lnTo>
                  <a:lnTo>
                    <a:pt x="3790939" y="0"/>
                  </a:lnTo>
                  <a:lnTo>
                    <a:pt x="3800464" y="0"/>
                  </a:lnTo>
                  <a:lnTo>
                    <a:pt x="3800464" y="9524"/>
                  </a:lnTo>
                  <a:close/>
                </a:path>
                <a:path w="9865360" h="1675129">
                  <a:moveTo>
                    <a:pt x="3819514" y="9524"/>
                  </a:moveTo>
                  <a:lnTo>
                    <a:pt x="3809989" y="9524"/>
                  </a:lnTo>
                  <a:lnTo>
                    <a:pt x="3809989" y="0"/>
                  </a:lnTo>
                  <a:lnTo>
                    <a:pt x="3819514" y="0"/>
                  </a:lnTo>
                  <a:lnTo>
                    <a:pt x="3819514" y="9524"/>
                  </a:lnTo>
                  <a:close/>
                </a:path>
                <a:path w="9865360" h="1675129">
                  <a:moveTo>
                    <a:pt x="3838564" y="9524"/>
                  </a:moveTo>
                  <a:lnTo>
                    <a:pt x="3829039" y="9524"/>
                  </a:lnTo>
                  <a:lnTo>
                    <a:pt x="3829039" y="0"/>
                  </a:lnTo>
                  <a:lnTo>
                    <a:pt x="3838564" y="0"/>
                  </a:lnTo>
                  <a:lnTo>
                    <a:pt x="3838564" y="9524"/>
                  </a:lnTo>
                  <a:close/>
                </a:path>
                <a:path w="9865360" h="1675129">
                  <a:moveTo>
                    <a:pt x="3857614" y="9524"/>
                  </a:moveTo>
                  <a:lnTo>
                    <a:pt x="3848089" y="9524"/>
                  </a:lnTo>
                  <a:lnTo>
                    <a:pt x="3848089" y="0"/>
                  </a:lnTo>
                  <a:lnTo>
                    <a:pt x="3857614" y="0"/>
                  </a:lnTo>
                  <a:lnTo>
                    <a:pt x="3857614" y="9524"/>
                  </a:lnTo>
                  <a:close/>
                </a:path>
                <a:path w="9865360" h="1675129">
                  <a:moveTo>
                    <a:pt x="3876664" y="9524"/>
                  </a:moveTo>
                  <a:lnTo>
                    <a:pt x="3867139" y="9524"/>
                  </a:lnTo>
                  <a:lnTo>
                    <a:pt x="3867139" y="0"/>
                  </a:lnTo>
                  <a:lnTo>
                    <a:pt x="3876664" y="0"/>
                  </a:lnTo>
                  <a:lnTo>
                    <a:pt x="3876664" y="9524"/>
                  </a:lnTo>
                  <a:close/>
                </a:path>
                <a:path w="9865360" h="1675129">
                  <a:moveTo>
                    <a:pt x="3895714" y="9524"/>
                  </a:moveTo>
                  <a:lnTo>
                    <a:pt x="3886189" y="9524"/>
                  </a:lnTo>
                  <a:lnTo>
                    <a:pt x="3886189" y="0"/>
                  </a:lnTo>
                  <a:lnTo>
                    <a:pt x="3895714" y="0"/>
                  </a:lnTo>
                  <a:lnTo>
                    <a:pt x="3895714" y="9524"/>
                  </a:lnTo>
                  <a:close/>
                </a:path>
                <a:path w="9865360" h="1675129">
                  <a:moveTo>
                    <a:pt x="3914764" y="9524"/>
                  </a:moveTo>
                  <a:lnTo>
                    <a:pt x="3905239" y="9524"/>
                  </a:lnTo>
                  <a:lnTo>
                    <a:pt x="3905239" y="0"/>
                  </a:lnTo>
                  <a:lnTo>
                    <a:pt x="3914764" y="0"/>
                  </a:lnTo>
                  <a:lnTo>
                    <a:pt x="3914764" y="9524"/>
                  </a:lnTo>
                  <a:close/>
                </a:path>
                <a:path w="9865360" h="1675129">
                  <a:moveTo>
                    <a:pt x="3933814" y="9524"/>
                  </a:moveTo>
                  <a:lnTo>
                    <a:pt x="3924289" y="9524"/>
                  </a:lnTo>
                  <a:lnTo>
                    <a:pt x="3924289" y="0"/>
                  </a:lnTo>
                  <a:lnTo>
                    <a:pt x="3933814" y="0"/>
                  </a:lnTo>
                  <a:lnTo>
                    <a:pt x="3933814" y="9524"/>
                  </a:lnTo>
                  <a:close/>
                </a:path>
                <a:path w="9865360" h="1675129">
                  <a:moveTo>
                    <a:pt x="3952864" y="9524"/>
                  </a:moveTo>
                  <a:lnTo>
                    <a:pt x="3943339" y="9524"/>
                  </a:lnTo>
                  <a:lnTo>
                    <a:pt x="3943339" y="0"/>
                  </a:lnTo>
                  <a:lnTo>
                    <a:pt x="3952864" y="0"/>
                  </a:lnTo>
                  <a:lnTo>
                    <a:pt x="3952864" y="9524"/>
                  </a:lnTo>
                  <a:close/>
                </a:path>
                <a:path w="9865360" h="1675129">
                  <a:moveTo>
                    <a:pt x="3971914" y="9524"/>
                  </a:moveTo>
                  <a:lnTo>
                    <a:pt x="3962389" y="9524"/>
                  </a:lnTo>
                  <a:lnTo>
                    <a:pt x="3962389" y="0"/>
                  </a:lnTo>
                  <a:lnTo>
                    <a:pt x="3971914" y="0"/>
                  </a:lnTo>
                  <a:lnTo>
                    <a:pt x="3971914" y="9524"/>
                  </a:lnTo>
                  <a:close/>
                </a:path>
                <a:path w="9865360" h="1675129">
                  <a:moveTo>
                    <a:pt x="3990964" y="9524"/>
                  </a:moveTo>
                  <a:lnTo>
                    <a:pt x="3981439" y="9524"/>
                  </a:lnTo>
                  <a:lnTo>
                    <a:pt x="3981439" y="0"/>
                  </a:lnTo>
                  <a:lnTo>
                    <a:pt x="3990964" y="0"/>
                  </a:lnTo>
                  <a:lnTo>
                    <a:pt x="3990964" y="9524"/>
                  </a:lnTo>
                  <a:close/>
                </a:path>
                <a:path w="9865360" h="1675129">
                  <a:moveTo>
                    <a:pt x="4010014" y="9524"/>
                  </a:moveTo>
                  <a:lnTo>
                    <a:pt x="4000489" y="9524"/>
                  </a:lnTo>
                  <a:lnTo>
                    <a:pt x="4000489" y="0"/>
                  </a:lnTo>
                  <a:lnTo>
                    <a:pt x="4010014" y="0"/>
                  </a:lnTo>
                  <a:lnTo>
                    <a:pt x="4010014" y="9524"/>
                  </a:lnTo>
                  <a:close/>
                </a:path>
                <a:path w="9865360" h="1675129">
                  <a:moveTo>
                    <a:pt x="4029064" y="9524"/>
                  </a:moveTo>
                  <a:lnTo>
                    <a:pt x="4019539" y="9524"/>
                  </a:lnTo>
                  <a:lnTo>
                    <a:pt x="4019539" y="0"/>
                  </a:lnTo>
                  <a:lnTo>
                    <a:pt x="4029064" y="0"/>
                  </a:lnTo>
                  <a:lnTo>
                    <a:pt x="4029064" y="9524"/>
                  </a:lnTo>
                  <a:close/>
                </a:path>
                <a:path w="9865360" h="1675129">
                  <a:moveTo>
                    <a:pt x="4048114" y="9524"/>
                  </a:moveTo>
                  <a:lnTo>
                    <a:pt x="4038589" y="9524"/>
                  </a:lnTo>
                  <a:lnTo>
                    <a:pt x="4038589" y="0"/>
                  </a:lnTo>
                  <a:lnTo>
                    <a:pt x="4048114" y="0"/>
                  </a:lnTo>
                  <a:lnTo>
                    <a:pt x="4048114" y="9524"/>
                  </a:lnTo>
                  <a:close/>
                </a:path>
                <a:path w="9865360" h="1675129">
                  <a:moveTo>
                    <a:pt x="4067164" y="9524"/>
                  </a:moveTo>
                  <a:lnTo>
                    <a:pt x="4057639" y="9524"/>
                  </a:lnTo>
                  <a:lnTo>
                    <a:pt x="4057639" y="0"/>
                  </a:lnTo>
                  <a:lnTo>
                    <a:pt x="4067164" y="0"/>
                  </a:lnTo>
                  <a:lnTo>
                    <a:pt x="4067164" y="9524"/>
                  </a:lnTo>
                  <a:close/>
                </a:path>
                <a:path w="9865360" h="1675129">
                  <a:moveTo>
                    <a:pt x="4086214" y="9524"/>
                  </a:moveTo>
                  <a:lnTo>
                    <a:pt x="4076689" y="9524"/>
                  </a:lnTo>
                  <a:lnTo>
                    <a:pt x="4076689" y="0"/>
                  </a:lnTo>
                  <a:lnTo>
                    <a:pt x="4086214" y="0"/>
                  </a:lnTo>
                  <a:lnTo>
                    <a:pt x="4086214" y="9524"/>
                  </a:lnTo>
                  <a:close/>
                </a:path>
                <a:path w="9865360" h="1675129">
                  <a:moveTo>
                    <a:pt x="4105264" y="9524"/>
                  </a:moveTo>
                  <a:lnTo>
                    <a:pt x="4095739" y="9524"/>
                  </a:lnTo>
                  <a:lnTo>
                    <a:pt x="4095739" y="0"/>
                  </a:lnTo>
                  <a:lnTo>
                    <a:pt x="4105264" y="0"/>
                  </a:lnTo>
                  <a:lnTo>
                    <a:pt x="4105264" y="9524"/>
                  </a:lnTo>
                  <a:close/>
                </a:path>
                <a:path w="9865360" h="1675129">
                  <a:moveTo>
                    <a:pt x="4124314" y="9524"/>
                  </a:moveTo>
                  <a:lnTo>
                    <a:pt x="4114789" y="9524"/>
                  </a:lnTo>
                  <a:lnTo>
                    <a:pt x="4114789" y="0"/>
                  </a:lnTo>
                  <a:lnTo>
                    <a:pt x="4124314" y="0"/>
                  </a:lnTo>
                  <a:lnTo>
                    <a:pt x="4124314" y="9524"/>
                  </a:lnTo>
                  <a:close/>
                </a:path>
                <a:path w="9865360" h="1675129">
                  <a:moveTo>
                    <a:pt x="4143364" y="9524"/>
                  </a:moveTo>
                  <a:lnTo>
                    <a:pt x="4133839" y="9524"/>
                  </a:lnTo>
                  <a:lnTo>
                    <a:pt x="4133839" y="0"/>
                  </a:lnTo>
                  <a:lnTo>
                    <a:pt x="4143364" y="0"/>
                  </a:lnTo>
                  <a:lnTo>
                    <a:pt x="4143364" y="9524"/>
                  </a:lnTo>
                  <a:close/>
                </a:path>
                <a:path w="9865360" h="1675129">
                  <a:moveTo>
                    <a:pt x="4162414" y="9524"/>
                  </a:moveTo>
                  <a:lnTo>
                    <a:pt x="4152889" y="9524"/>
                  </a:lnTo>
                  <a:lnTo>
                    <a:pt x="4152889" y="0"/>
                  </a:lnTo>
                  <a:lnTo>
                    <a:pt x="4162414" y="0"/>
                  </a:lnTo>
                  <a:lnTo>
                    <a:pt x="4162414" y="9524"/>
                  </a:lnTo>
                  <a:close/>
                </a:path>
                <a:path w="9865360" h="1675129">
                  <a:moveTo>
                    <a:pt x="4181464" y="9524"/>
                  </a:moveTo>
                  <a:lnTo>
                    <a:pt x="4171939" y="9524"/>
                  </a:lnTo>
                  <a:lnTo>
                    <a:pt x="4171939" y="0"/>
                  </a:lnTo>
                  <a:lnTo>
                    <a:pt x="4181464" y="0"/>
                  </a:lnTo>
                  <a:lnTo>
                    <a:pt x="4181464" y="9524"/>
                  </a:lnTo>
                  <a:close/>
                </a:path>
                <a:path w="9865360" h="1675129">
                  <a:moveTo>
                    <a:pt x="4200514" y="9524"/>
                  </a:moveTo>
                  <a:lnTo>
                    <a:pt x="4190989" y="9524"/>
                  </a:lnTo>
                  <a:lnTo>
                    <a:pt x="4190989" y="0"/>
                  </a:lnTo>
                  <a:lnTo>
                    <a:pt x="4200514" y="0"/>
                  </a:lnTo>
                  <a:lnTo>
                    <a:pt x="4200514" y="9524"/>
                  </a:lnTo>
                  <a:close/>
                </a:path>
                <a:path w="9865360" h="1675129">
                  <a:moveTo>
                    <a:pt x="4219564" y="9524"/>
                  </a:moveTo>
                  <a:lnTo>
                    <a:pt x="4210039" y="9524"/>
                  </a:lnTo>
                  <a:lnTo>
                    <a:pt x="4210039" y="0"/>
                  </a:lnTo>
                  <a:lnTo>
                    <a:pt x="4219564" y="0"/>
                  </a:lnTo>
                  <a:lnTo>
                    <a:pt x="4219564" y="9524"/>
                  </a:lnTo>
                  <a:close/>
                </a:path>
                <a:path w="9865360" h="1675129">
                  <a:moveTo>
                    <a:pt x="4238614" y="9524"/>
                  </a:moveTo>
                  <a:lnTo>
                    <a:pt x="4229089" y="9524"/>
                  </a:lnTo>
                  <a:lnTo>
                    <a:pt x="4229089" y="0"/>
                  </a:lnTo>
                  <a:lnTo>
                    <a:pt x="4238614" y="0"/>
                  </a:lnTo>
                  <a:lnTo>
                    <a:pt x="4238614" y="9524"/>
                  </a:lnTo>
                  <a:close/>
                </a:path>
                <a:path w="9865360" h="1675129">
                  <a:moveTo>
                    <a:pt x="4257664" y="9524"/>
                  </a:moveTo>
                  <a:lnTo>
                    <a:pt x="4248139" y="9524"/>
                  </a:lnTo>
                  <a:lnTo>
                    <a:pt x="4248139" y="0"/>
                  </a:lnTo>
                  <a:lnTo>
                    <a:pt x="4257664" y="0"/>
                  </a:lnTo>
                  <a:lnTo>
                    <a:pt x="4257664" y="9524"/>
                  </a:lnTo>
                  <a:close/>
                </a:path>
                <a:path w="9865360" h="1675129">
                  <a:moveTo>
                    <a:pt x="4276714" y="9524"/>
                  </a:moveTo>
                  <a:lnTo>
                    <a:pt x="4267189" y="9524"/>
                  </a:lnTo>
                  <a:lnTo>
                    <a:pt x="4267189" y="0"/>
                  </a:lnTo>
                  <a:lnTo>
                    <a:pt x="4276714" y="0"/>
                  </a:lnTo>
                  <a:lnTo>
                    <a:pt x="4276714" y="9524"/>
                  </a:lnTo>
                  <a:close/>
                </a:path>
                <a:path w="9865360" h="1675129">
                  <a:moveTo>
                    <a:pt x="4295764" y="9524"/>
                  </a:moveTo>
                  <a:lnTo>
                    <a:pt x="4286239" y="9524"/>
                  </a:lnTo>
                  <a:lnTo>
                    <a:pt x="4286239" y="0"/>
                  </a:lnTo>
                  <a:lnTo>
                    <a:pt x="4295764" y="0"/>
                  </a:lnTo>
                  <a:lnTo>
                    <a:pt x="4295764" y="9524"/>
                  </a:lnTo>
                  <a:close/>
                </a:path>
                <a:path w="9865360" h="1675129">
                  <a:moveTo>
                    <a:pt x="4314814" y="9524"/>
                  </a:moveTo>
                  <a:lnTo>
                    <a:pt x="4305289" y="9524"/>
                  </a:lnTo>
                  <a:lnTo>
                    <a:pt x="4305289" y="0"/>
                  </a:lnTo>
                  <a:lnTo>
                    <a:pt x="4314814" y="0"/>
                  </a:lnTo>
                  <a:lnTo>
                    <a:pt x="4314814" y="9524"/>
                  </a:lnTo>
                  <a:close/>
                </a:path>
                <a:path w="9865360" h="1675129">
                  <a:moveTo>
                    <a:pt x="4333864" y="9524"/>
                  </a:moveTo>
                  <a:lnTo>
                    <a:pt x="4324339" y="9524"/>
                  </a:lnTo>
                  <a:lnTo>
                    <a:pt x="4324339" y="0"/>
                  </a:lnTo>
                  <a:lnTo>
                    <a:pt x="4333864" y="0"/>
                  </a:lnTo>
                  <a:lnTo>
                    <a:pt x="4333864" y="9524"/>
                  </a:lnTo>
                  <a:close/>
                </a:path>
                <a:path w="9865360" h="1675129">
                  <a:moveTo>
                    <a:pt x="4352914" y="9524"/>
                  </a:moveTo>
                  <a:lnTo>
                    <a:pt x="4343389" y="9524"/>
                  </a:lnTo>
                  <a:lnTo>
                    <a:pt x="4343389" y="0"/>
                  </a:lnTo>
                  <a:lnTo>
                    <a:pt x="4352914" y="0"/>
                  </a:lnTo>
                  <a:lnTo>
                    <a:pt x="4352914" y="9524"/>
                  </a:lnTo>
                  <a:close/>
                </a:path>
                <a:path w="9865360" h="1675129">
                  <a:moveTo>
                    <a:pt x="4371964" y="9524"/>
                  </a:moveTo>
                  <a:lnTo>
                    <a:pt x="4362439" y="9524"/>
                  </a:lnTo>
                  <a:lnTo>
                    <a:pt x="4362439" y="0"/>
                  </a:lnTo>
                  <a:lnTo>
                    <a:pt x="4371964" y="0"/>
                  </a:lnTo>
                  <a:lnTo>
                    <a:pt x="4371964" y="9524"/>
                  </a:lnTo>
                  <a:close/>
                </a:path>
                <a:path w="9865360" h="1675129">
                  <a:moveTo>
                    <a:pt x="4391014" y="9524"/>
                  </a:moveTo>
                  <a:lnTo>
                    <a:pt x="4381489" y="9524"/>
                  </a:lnTo>
                  <a:lnTo>
                    <a:pt x="4381489" y="0"/>
                  </a:lnTo>
                  <a:lnTo>
                    <a:pt x="4391014" y="0"/>
                  </a:lnTo>
                  <a:lnTo>
                    <a:pt x="4391014" y="9524"/>
                  </a:lnTo>
                  <a:close/>
                </a:path>
                <a:path w="9865360" h="1675129">
                  <a:moveTo>
                    <a:pt x="4410064" y="9524"/>
                  </a:moveTo>
                  <a:lnTo>
                    <a:pt x="4400539" y="9524"/>
                  </a:lnTo>
                  <a:lnTo>
                    <a:pt x="4400539" y="0"/>
                  </a:lnTo>
                  <a:lnTo>
                    <a:pt x="4410064" y="0"/>
                  </a:lnTo>
                  <a:lnTo>
                    <a:pt x="4410064" y="9524"/>
                  </a:lnTo>
                  <a:close/>
                </a:path>
                <a:path w="9865360" h="1675129">
                  <a:moveTo>
                    <a:pt x="4429114" y="9524"/>
                  </a:moveTo>
                  <a:lnTo>
                    <a:pt x="4419589" y="9524"/>
                  </a:lnTo>
                  <a:lnTo>
                    <a:pt x="4419589" y="0"/>
                  </a:lnTo>
                  <a:lnTo>
                    <a:pt x="4429114" y="0"/>
                  </a:lnTo>
                  <a:lnTo>
                    <a:pt x="4429114" y="9524"/>
                  </a:lnTo>
                  <a:close/>
                </a:path>
                <a:path w="9865360" h="1675129">
                  <a:moveTo>
                    <a:pt x="4448164" y="9524"/>
                  </a:moveTo>
                  <a:lnTo>
                    <a:pt x="4438639" y="9524"/>
                  </a:lnTo>
                  <a:lnTo>
                    <a:pt x="4438639" y="0"/>
                  </a:lnTo>
                  <a:lnTo>
                    <a:pt x="4448164" y="0"/>
                  </a:lnTo>
                  <a:lnTo>
                    <a:pt x="4448164" y="9524"/>
                  </a:lnTo>
                  <a:close/>
                </a:path>
                <a:path w="9865360" h="1675129">
                  <a:moveTo>
                    <a:pt x="4467214" y="9524"/>
                  </a:moveTo>
                  <a:lnTo>
                    <a:pt x="4457689" y="9524"/>
                  </a:lnTo>
                  <a:lnTo>
                    <a:pt x="4457689" y="0"/>
                  </a:lnTo>
                  <a:lnTo>
                    <a:pt x="4467214" y="0"/>
                  </a:lnTo>
                  <a:lnTo>
                    <a:pt x="4467214" y="9524"/>
                  </a:lnTo>
                  <a:close/>
                </a:path>
                <a:path w="9865360" h="1675129">
                  <a:moveTo>
                    <a:pt x="4486264" y="9524"/>
                  </a:moveTo>
                  <a:lnTo>
                    <a:pt x="4476739" y="9524"/>
                  </a:lnTo>
                  <a:lnTo>
                    <a:pt x="4476739" y="0"/>
                  </a:lnTo>
                  <a:lnTo>
                    <a:pt x="4486264" y="0"/>
                  </a:lnTo>
                  <a:lnTo>
                    <a:pt x="4486264" y="9524"/>
                  </a:lnTo>
                  <a:close/>
                </a:path>
                <a:path w="9865360" h="1675129">
                  <a:moveTo>
                    <a:pt x="4505314" y="9524"/>
                  </a:moveTo>
                  <a:lnTo>
                    <a:pt x="4495789" y="9524"/>
                  </a:lnTo>
                  <a:lnTo>
                    <a:pt x="4495789" y="0"/>
                  </a:lnTo>
                  <a:lnTo>
                    <a:pt x="4505314" y="0"/>
                  </a:lnTo>
                  <a:lnTo>
                    <a:pt x="4505314" y="9524"/>
                  </a:lnTo>
                  <a:close/>
                </a:path>
                <a:path w="9865360" h="1675129">
                  <a:moveTo>
                    <a:pt x="4524364" y="9524"/>
                  </a:moveTo>
                  <a:lnTo>
                    <a:pt x="4514839" y="9524"/>
                  </a:lnTo>
                  <a:lnTo>
                    <a:pt x="4514839" y="0"/>
                  </a:lnTo>
                  <a:lnTo>
                    <a:pt x="4524364" y="0"/>
                  </a:lnTo>
                  <a:lnTo>
                    <a:pt x="4524364" y="9524"/>
                  </a:lnTo>
                  <a:close/>
                </a:path>
                <a:path w="9865360" h="1675129">
                  <a:moveTo>
                    <a:pt x="4543414" y="9524"/>
                  </a:moveTo>
                  <a:lnTo>
                    <a:pt x="4533889" y="9524"/>
                  </a:lnTo>
                  <a:lnTo>
                    <a:pt x="4533889" y="0"/>
                  </a:lnTo>
                  <a:lnTo>
                    <a:pt x="4543414" y="0"/>
                  </a:lnTo>
                  <a:lnTo>
                    <a:pt x="4543414" y="9524"/>
                  </a:lnTo>
                  <a:close/>
                </a:path>
                <a:path w="9865360" h="1675129">
                  <a:moveTo>
                    <a:pt x="4562464" y="9524"/>
                  </a:moveTo>
                  <a:lnTo>
                    <a:pt x="4552939" y="9524"/>
                  </a:lnTo>
                  <a:lnTo>
                    <a:pt x="4552939" y="0"/>
                  </a:lnTo>
                  <a:lnTo>
                    <a:pt x="4562464" y="0"/>
                  </a:lnTo>
                  <a:lnTo>
                    <a:pt x="4562464" y="9524"/>
                  </a:lnTo>
                  <a:close/>
                </a:path>
                <a:path w="9865360" h="1675129">
                  <a:moveTo>
                    <a:pt x="4581514" y="9524"/>
                  </a:moveTo>
                  <a:lnTo>
                    <a:pt x="4571989" y="9524"/>
                  </a:lnTo>
                  <a:lnTo>
                    <a:pt x="4571989" y="0"/>
                  </a:lnTo>
                  <a:lnTo>
                    <a:pt x="4581514" y="0"/>
                  </a:lnTo>
                  <a:lnTo>
                    <a:pt x="4581514" y="9524"/>
                  </a:lnTo>
                  <a:close/>
                </a:path>
                <a:path w="9865360" h="1675129">
                  <a:moveTo>
                    <a:pt x="4600564" y="9524"/>
                  </a:moveTo>
                  <a:lnTo>
                    <a:pt x="4591039" y="9524"/>
                  </a:lnTo>
                  <a:lnTo>
                    <a:pt x="4591039" y="0"/>
                  </a:lnTo>
                  <a:lnTo>
                    <a:pt x="4600564" y="0"/>
                  </a:lnTo>
                  <a:lnTo>
                    <a:pt x="4600564" y="9524"/>
                  </a:lnTo>
                  <a:close/>
                </a:path>
                <a:path w="9865360" h="1675129">
                  <a:moveTo>
                    <a:pt x="4619614" y="9524"/>
                  </a:moveTo>
                  <a:lnTo>
                    <a:pt x="4610089" y="9524"/>
                  </a:lnTo>
                  <a:lnTo>
                    <a:pt x="4610089" y="0"/>
                  </a:lnTo>
                  <a:lnTo>
                    <a:pt x="4619614" y="0"/>
                  </a:lnTo>
                  <a:lnTo>
                    <a:pt x="4619614" y="9524"/>
                  </a:lnTo>
                  <a:close/>
                </a:path>
                <a:path w="9865360" h="1675129">
                  <a:moveTo>
                    <a:pt x="4638664" y="9524"/>
                  </a:moveTo>
                  <a:lnTo>
                    <a:pt x="4629139" y="9524"/>
                  </a:lnTo>
                  <a:lnTo>
                    <a:pt x="4629139" y="0"/>
                  </a:lnTo>
                  <a:lnTo>
                    <a:pt x="4638664" y="0"/>
                  </a:lnTo>
                  <a:lnTo>
                    <a:pt x="4638664" y="9524"/>
                  </a:lnTo>
                  <a:close/>
                </a:path>
                <a:path w="9865360" h="1675129">
                  <a:moveTo>
                    <a:pt x="4657714" y="9524"/>
                  </a:moveTo>
                  <a:lnTo>
                    <a:pt x="4648189" y="9524"/>
                  </a:lnTo>
                  <a:lnTo>
                    <a:pt x="4648189" y="0"/>
                  </a:lnTo>
                  <a:lnTo>
                    <a:pt x="4657714" y="0"/>
                  </a:lnTo>
                  <a:lnTo>
                    <a:pt x="4657714" y="9524"/>
                  </a:lnTo>
                  <a:close/>
                </a:path>
                <a:path w="9865360" h="1675129">
                  <a:moveTo>
                    <a:pt x="4676764" y="9524"/>
                  </a:moveTo>
                  <a:lnTo>
                    <a:pt x="4667239" y="9524"/>
                  </a:lnTo>
                  <a:lnTo>
                    <a:pt x="4667239" y="0"/>
                  </a:lnTo>
                  <a:lnTo>
                    <a:pt x="4676764" y="0"/>
                  </a:lnTo>
                  <a:lnTo>
                    <a:pt x="4676764" y="9524"/>
                  </a:lnTo>
                  <a:close/>
                </a:path>
                <a:path w="9865360" h="1675129">
                  <a:moveTo>
                    <a:pt x="4695814" y="9524"/>
                  </a:moveTo>
                  <a:lnTo>
                    <a:pt x="4686289" y="9524"/>
                  </a:lnTo>
                  <a:lnTo>
                    <a:pt x="4686289" y="0"/>
                  </a:lnTo>
                  <a:lnTo>
                    <a:pt x="4695814" y="0"/>
                  </a:lnTo>
                  <a:lnTo>
                    <a:pt x="4695814" y="9524"/>
                  </a:lnTo>
                  <a:close/>
                </a:path>
                <a:path w="9865360" h="1675129">
                  <a:moveTo>
                    <a:pt x="4714864" y="9524"/>
                  </a:moveTo>
                  <a:lnTo>
                    <a:pt x="4705339" y="9524"/>
                  </a:lnTo>
                  <a:lnTo>
                    <a:pt x="4705339" y="0"/>
                  </a:lnTo>
                  <a:lnTo>
                    <a:pt x="4714864" y="0"/>
                  </a:lnTo>
                  <a:lnTo>
                    <a:pt x="4714864" y="9524"/>
                  </a:lnTo>
                  <a:close/>
                </a:path>
                <a:path w="9865360" h="1675129">
                  <a:moveTo>
                    <a:pt x="4733914" y="9524"/>
                  </a:moveTo>
                  <a:lnTo>
                    <a:pt x="4724389" y="9524"/>
                  </a:lnTo>
                  <a:lnTo>
                    <a:pt x="4724389" y="0"/>
                  </a:lnTo>
                  <a:lnTo>
                    <a:pt x="4733914" y="0"/>
                  </a:lnTo>
                  <a:lnTo>
                    <a:pt x="4733914" y="9524"/>
                  </a:lnTo>
                  <a:close/>
                </a:path>
                <a:path w="9865360" h="1675129">
                  <a:moveTo>
                    <a:pt x="4752964" y="9524"/>
                  </a:moveTo>
                  <a:lnTo>
                    <a:pt x="4743439" y="9524"/>
                  </a:lnTo>
                  <a:lnTo>
                    <a:pt x="4743439" y="0"/>
                  </a:lnTo>
                  <a:lnTo>
                    <a:pt x="4752964" y="0"/>
                  </a:lnTo>
                  <a:lnTo>
                    <a:pt x="4752964" y="9524"/>
                  </a:lnTo>
                  <a:close/>
                </a:path>
                <a:path w="9865360" h="1675129">
                  <a:moveTo>
                    <a:pt x="4772014" y="9524"/>
                  </a:moveTo>
                  <a:lnTo>
                    <a:pt x="4762489" y="9524"/>
                  </a:lnTo>
                  <a:lnTo>
                    <a:pt x="4762489" y="0"/>
                  </a:lnTo>
                  <a:lnTo>
                    <a:pt x="4772014" y="0"/>
                  </a:lnTo>
                  <a:lnTo>
                    <a:pt x="4772014" y="9524"/>
                  </a:lnTo>
                  <a:close/>
                </a:path>
                <a:path w="9865360" h="1675129">
                  <a:moveTo>
                    <a:pt x="4791064" y="9524"/>
                  </a:moveTo>
                  <a:lnTo>
                    <a:pt x="4781539" y="9524"/>
                  </a:lnTo>
                  <a:lnTo>
                    <a:pt x="4781539" y="0"/>
                  </a:lnTo>
                  <a:lnTo>
                    <a:pt x="4791064" y="0"/>
                  </a:lnTo>
                  <a:lnTo>
                    <a:pt x="4791064" y="9524"/>
                  </a:lnTo>
                  <a:close/>
                </a:path>
                <a:path w="9865360" h="1675129">
                  <a:moveTo>
                    <a:pt x="4810114" y="9524"/>
                  </a:moveTo>
                  <a:lnTo>
                    <a:pt x="4800589" y="9524"/>
                  </a:lnTo>
                  <a:lnTo>
                    <a:pt x="4800589" y="0"/>
                  </a:lnTo>
                  <a:lnTo>
                    <a:pt x="4810114" y="0"/>
                  </a:lnTo>
                  <a:lnTo>
                    <a:pt x="4810114" y="9524"/>
                  </a:lnTo>
                  <a:close/>
                </a:path>
                <a:path w="9865360" h="1675129">
                  <a:moveTo>
                    <a:pt x="4829164" y="9524"/>
                  </a:moveTo>
                  <a:lnTo>
                    <a:pt x="4819639" y="9524"/>
                  </a:lnTo>
                  <a:lnTo>
                    <a:pt x="4819639" y="0"/>
                  </a:lnTo>
                  <a:lnTo>
                    <a:pt x="4829164" y="0"/>
                  </a:lnTo>
                  <a:lnTo>
                    <a:pt x="4829164" y="9524"/>
                  </a:lnTo>
                  <a:close/>
                </a:path>
                <a:path w="9865360" h="1675129">
                  <a:moveTo>
                    <a:pt x="4848214" y="9524"/>
                  </a:moveTo>
                  <a:lnTo>
                    <a:pt x="4838689" y="9524"/>
                  </a:lnTo>
                  <a:lnTo>
                    <a:pt x="4838689" y="0"/>
                  </a:lnTo>
                  <a:lnTo>
                    <a:pt x="4848214" y="0"/>
                  </a:lnTo>
                  <a:lnTo>
                    <a:pt x="4848214" y="9524"/>
                  </a:lnTo>
                  <a:close/>
                </a:path>
                <a:path w="9865360" h="1675129">
                  <a:moveTo>
                    <a:pt x="4867264" y="9524"/>
                  </a:moveTo>
                  <a:lnTo>
                    <a:pt x="4857739" y="9524"/>
                  </a:lnTo>
                  <a:lnTo>
                    <a:pt x="4857739" y="0"/>
                  </a:lnTo>
                  <a:lnTo>
                    <a:pt x="4867264" y="0"/>
                  </a:lnTo>
                  <a:lnTo>
                    <a:pt x="4867264" y="9524"/>
                  </a:lnTo>
                  <a:close/>
                </a:path>
                <a:path w="9865360" h="1675129">
                  <a:moveTo>
                    <a:pt x="4886314" y="9524"/>
                  </a:moveTo>
                  <a:lnTo>
                    <a:pt x="4876789" y="9524"/>
                  </a:lnTo>
                  <a:lnTo>
                    <a:pt x="4876789" y="0"/>
                  </a:lnTo>
                  <a:lnTo>
                    <a:pt x="4886314" y="0"/>
                  </a:lnTo>
                  <a:lnTo>
                    <a:pt x="4886314" y="9524"/>
                  </a:lnTo>
                  <a:close/>
                </a:path>
                <a:path w="9865360" h="1675129">
                  <a:moveTo>
                    <a:pt x="4905364" y="9524"/>
                  </a:moveTo>
                  <a:lnTo>
                    <a:pt x="4895839" y="9524"/>
                  </a:lnTo>
                  <a:lnTo>
                    <a:pt x="4895839" y="0"/>
                  </a:lnTo>
                  <a:lnTo>
                    <a:pt x="4905364" y="0"/>
                  </a:lnTo>
                  <a:lnTo>
                    <a:pt x="4905364" y="9524"/>
                  </a:lnTo>
                  <a:close/>
                </a:path>
                <a:path w="9865360" h="1675129">
                  <a:moveTo>
                    <a:pt x="4924414" y="9524"/>
                  </a:moveTo>
                  <a:lnTo>
                    <a:pt x="4914889" y="9524"/>
                  </a:lnTo>
                  <a:lnTo>
                    <a:pt x="4914889" y="0"/>
                  </a:lnTo>
                  <a:lnTo>
                    <a:pt x="4924414" y="0"/>
                  </a:lnTo>
                  <a:lnTo>
                    <a:pt x="4924414" y="9524"/>
                  </a:lnTo>
                  <a:close/>
                </a:path>
                <a:path w="9865360" h="1675129">
                  <a:moveTo>
                    <a:pt x="4943464" y="9524"/>
                  </a:moveTo>
                  <a:lnTo>
                    <a:pt x="4933939" y="9524"/>
                  </a:lnTo>
                  <a:lnTo>
                    <a:pt x="4933939" y="0"/>
                  </a:lnTo>
                  <a:lnTo>
                    <a:pt x="4943464" y="0"/>
                  </a:lnTo>
                  <a:lnTo>
                    <a:pt x="4943464" y="9524"/>
                  </a:lnTo>
                  <a:close/>
                </a:path>
                <a:path w="9865360" h="1675129">
                  <a:moveTo>
                    <a:pt x="4962514" y="9524"/>
                  </a:moveTo>
                  <a:lnTo>
                    <a:pt x="4952989" y="9524"/>
                  </a:lnTo>
                  <a:lnTo>
                    <a:pt x="4952989" y="0"/>
                  </a:lnTo>
                  <a:lnTo>
                    <a:pt x="4962514" y="0"/>
                  </a:lnTo>
                  <a:lnTo>
                    <a:pt x="4962514" y="9524"/>
                  </a:lnTo>
                  <a:close/>
                </a:path>
                <a:path w="9865360" h="1675129">
                  <a:moveTo>
                    <a:pt x="4981564" y="9524"/>
                  </a:moveTo>
                  <a:lnTo>
                    <a:pt x="4972039" y="9524"/>
                  </a:lnTo>
                  <a:lnTo>
                    <a:pt x="4972039" y="0"/>
                  </a:lnTo>
                  <a:lnTo>
                    <a:pt x="4981564" y="0"/>
                  </a:lnTo>
                  <a:lnTo>
                    <a:pt x="4981564" y="9524"/>
                  </a:lnTo>
                  <a:close/>
                </a:path>
                <a:path w="9865360" h="1675129">
                  <a:moveTo>
                    <a:pt x="5000614" y="9524"/>
                  </a:moveTo>
                  <a:lnTo>
                    <a:pt x="4991089" y="9524"/>
                  </a:lnTo>
                  <a:lnTo>
                    <a:pt x="4991089" y="0"/>
                  </a:lnTo>
                  <a:lnTo>
                    <a:pt x="5000614" y="0"/>
                  </a:lnTo>
                  <a:lnTo>
                    <a:pt x="5000614" y="9524"/>
                  </a:lnTo>
                  <a:close/>
                </a:path>
                <a:path w="9865360" h="1675129">
                  <a:moveTo>
                    <a:pt x="5019664" y="9524"/>
                  </a:moveTo>
                  <a:lnTo>
                    <a:pt x="5010139" y="9524"/>
                  </a:lnTo>
                  <a:lnTo>
                    <a:pt x="5010139" y="0"/>
                  </a:lnTo>
                  <a:lnTo>
                    <a:pt x="5019664" y="0"/>
                  </a:lnTo>
                  <a:lnTo>
                    <a:pt x="5019664" y="9524"/>
                  </a:lnTo>
                  <a:close/>
                </a:path>
                <a:path w="9865360" h="1675129">
                  <a:moveTo>
                    <a:pt x="5038713" y="9524"/>
                  </a:moveTo>
                  <a:lnTo>
                    <a:pt x="5029188" y="9524"/>
                  </a:lnTo>
                  <a:lnTo>
                    <a:pt x="5029188" y="0"/>
                  </a:lnTo>
                  <a:lnTo>
                    <a:pt x="5038713" y="0"/>
                  </a:lnTo>
                  <a:lnTo>
                    <a:pt x="5038713" y="9524"/>
                  </a:lnTo>
                  <a:close/>
                </a:path>
                <a:path w="9865360" h="1675129">
                  <a:moveTo>
                    <a:pt x="5057764" y="9524"/>
                  </a:moveTo>
                  <a:lnTo>
                    <a:pt x="5048238" y="9524"/>
                  </a:lnTo>
                  <a:lnTo>
                    <a:pt x="5048238" y="0"/>
                  </a:lnTo>
                  <a:lnTo>
                    <a:pt x="5057764" y="0"/>
                  </a:lnTo>
                  <a:lnTo>
                    <a:pt x="5057764" y="9524"/>
                  </a:lnTo>
                  <a:close/>
                </a:path>
                <a:path w="9865360" h="1675129">
                  <a:moveTo>
                    <a:pt x="5076814" y="9524"/>
                  </a:moveTo>
                  <a:lnTo>
                    <a:pt x="5067289" y="9524"/>
                  </a:lnTo>
                  <a:lnTo>
                    <a:pt x="5067289" y="0"/>
                  </a:lnTo>
                  <a:lnTo>
                    <a:pt x="5076814" y="0"/>
                  </a:lnTo>
                  <a:lnTo>
                    <a:pt x="5076814" y="9524"/>
                  </a:lnTo>
                  <a:close/>
                </a:path>
                <a:path w="9865360" h="1675129">
                  <a:moveTo>
                    <a:pt x="5095864" y="9524"/>
                  </a:moveTo>
                  <a:lnTo>
                    <a:pt x="5086339" y="9524"/>
                  </a:lnTo>
                  <a:lnTo>
                    <a:pt x="5086339" y="0"/>
                  </a:lnTo>
                  <a:lnTo>
                    <a:pt x="5095864" y="0"/>
                  </a:lnTo>
                  <a:lnTo>
                    <a:pt x="5095864" y="9524"/>
                  </a:lnTo>
                  <a:close/>
                </a:path>
                <a:path w="9865360" h="1675129">
                  <a:moveTo>
                    <a:pt x="5114914" y="9524"/>
                  </a:moveTo>
                  <a:lnTo>
                    <a:pt x="5105389" y="9524"/>
                  </a:lnTo>
                  <a:lnTo>
                    <a:pt x="5105389" y="0"/>
                  </a:lnTo>
                  <a:lnTo>
                    <a:pt x="5114914" y="0"/>
                  </a:lnTo>
                  <a:lnTo>
                    <a:pt x="5114914" y="9524"/>
                  </a:lnTo>
                  <a:close/>
                </a:path>
                <a:path w="9865360" h="1675129">
                  <a:moveTo>
                    <a:pt x="5133964" y="9524"/>
                  </a:moveTo>
                  <a:lnTo>
                    <a:pt x="5124439" y="9524"/>
                  </a:lnTo>
                  <a:lnTo>
                    <a:pt x="5124439" y="0"/>
                  </a:lnTo>
                  <a:lnTo>
                    <a:pt x="5133964" y="0"/>
                  </a:lnTo>
                  <a:lnTo>
                    <a:pt x="5133964" y="9524"/>
                  </a:lnTo>
                  <a:close/>
                </a:path>
                <a:path w="9865360" h="1675129">
                  <a:moveTo>
                    <a:pt x="5153013" y="9524"/>
                  </a:moveTo>
                  <a:lnTo>
                    <a:pt x="5143489" y="9524"/>
                  </a:lnTo>
                  <a:lnTo>
                    <a:pt x="5143489" y="0"/>
                  </a:lnTo>
                  <a:lnTo>
                    <a:pt x="5153013" y="0"/>
                  </a:lnTo>
                  <a:lnTo>
                    <a:pt x="5153013" y="9524"/>
                  </a:lnTo>
                  <a:close/>
                </a:path>
                <a:path w="9865360" h="1675129">
                  <a:moveTo>
                    <a:pt x="5172064" y="9524"/>
                  </a:moveTo>
                  <a:lnTo>
                    <a:pt x="5162538" y="9524"/>
                  </a:lnTo>
                  <a:lnTo>
                    <a:pt x="5162538" y="0"/>
                  </a:lnTo>
                  <a:lnTo>
                    <a:pt x="5172064" y="0"/>
                  </a:lnTo>
                  <a:lnTo>
                    <a:pt x="5172064" y="9524"/>
                  </a:lnTo>
                  <a:close/>
                </a:path>
                <a:path w="9865360" h="1675129">
                  <a:moveTo>
                    <a:pt x="5191114" y="9524"/>
                  </a:moveTo>
                  <a:lnTo>
                    <a:pt x="5181589" y="9524"/>
                  </a:lnTo>
                  <a:lnTo>
                    <a:pt x="5181589" y="0"/>
                  </a:lnTo>
                  <a:lnTo>
                    <a:pt x="5191114" y="0"/>
                  </a:lnTo>
                  <a:lnTo>
                    <a:pt x="5191114" y="9524"/>
                  </a:lnTo>
                  <a:close/>
                </a:path>
                <a:path w="9865360" h="1675129">
                  <a:moveTo>
                    <a:pt x="5210164" y="9524"/>
                  </a:moveTo>
                  <a:lnTo>
                    <a:pt x="5200639" y="9524"/>
                  </a:lnTo>
                  <a:lnTo>
                    <a:pt x="5200639" y="0"/>
                  </a:lnTo>
                  <a:lnTo>
                    <a:pt x="5210164" y="0"/>
                  </a:lnTo>
                  <a:lnTo>
                    <a:pt x="5210164" y="9524"/>
                  </a:lnTo>
                  <a:close/>
                </a:path>
                <a:path w="9865360" h="1675129">
                  <a:moveTo>
                    <a:pt x="5229214" y="9524"/>
                  </a:moveTo>
                  <a:lnTo>
                    <a:pt x="5219689" y="9524"/>
                  </a:lnTo>
                  <a:lnTo>
                    <a:pt x="5219689" y="0"/>
                  </a:lnTo>
                  <a:lnTo>
                    <a:pt x="5229214" y="0"/>
                  </a:lnTo>
                  <a:lnTo>
                    <a:pt x="5229214" y="9524"/>
                  </a:lnTo>
                  <a:close/>
                </a:path>
                <a:path w="9865360" h="1675129">
                  <a:moveTo>
                    <a:pt x="5248264" y="9524"/>
                  </a:moveTo>
                  <a:lnTo>
                    <a:pt x="5238739" y="9524"/>
                  </a:lnTo>
                  <a:lnTo>
                    <a:pt x="5238739" y="0"/>
                  </a:lnTo>
                  <a:lnTo>
                    <a:pt x="5248264" y="0"/>
                  </a:lnTo>
                  <a:lnTo>
                    <a:pt x="5248264" y="9524"/>
                  </a:lnTo>
                  <a:close/>
                </a:path>
                <a:path w="9865360" h="1675129">
                  <a:moveTo>
                    <a:pt x="5267314" y="9524"/>
                  </a:moveTo>
                  <a:lnTo>
                    <a:pt x="5257789" y="9524"/>
                  </a:lnTo>
                  <a:lnTo>
                    <a:pt x="5257789" y="0"/>
                  </a:lnTo>
                  <a:lnTo>
                    <a:pt x="5267314" y="0"/>
                  </a:lnTo>
                  <a:lnTo>
                    <a:pt x="5267314" y="9524"/>
                  </a:lnTo>
                  <a:close/>
                </a:path>
                <a:path w="9865360" h="1675129">
                  <a:moveTo>
                    <a:pt x="5286364" y="9524"/>
                  </a:moveTo>
                  <a:lnTo>
                    <a:pt x="5276839" y="9524"/>
                  </a:lnTo>
                  <a:lnTo>
                    <a:pt x="5276839" y="0"/>
                  </a:lnTo>
                  <a:lnTo>
                    <a:pt x="5286364" y="0"/>
                  </a:lnTo>
                  <a:lnTo>
                    <a:pt x="5286364" y="9524"/>
                  </a:lnTo>
                  <a:close/>
                </a:path>
                <a:path w="9865360" h="1675129">
                  <a:moveTo>
                    <a:pt x="5305414" y="9524"/>
                  </a:moveTo>
                  <a:lnTo>
                    <a:pt x="5295889" y="9524"/>
                  </a:lnTo>
                  <a:lnTo>
                    <a:pt x="5295889" y="0"/>
                  </a:lnTo>
                  <a:lnTo>
                    <a:pt x="5305414" y="0"/>
                  </a:lnTo>
                  <a:lnTo>
                    <a:pt x="5305414" y="9524"/>
                  </a:lnTo>
                  <a:close/>
                </a:path>
                <a:path w="9865360" h="1675129">
                  <a:moveTo>
                    <a:pt x="5324464" y="9524"/>
                  </a:moveTo>
                  <a:lnTo>
                    <a:pt x="5314939" y="9524"/>
                  </a:lnTo>
                  <a:lnTo>
                    <a:pt x="5314939" y="0"/>
                  </a:lnTo>
                  <a:lnTo>
                    <a:pt x="5324464" y="0"/>
                  </a:lnTo>
                  <a:lnTo>
                    <a:pt x="5324464" y="9524"/>
                  </a:lnTo>
                  <a:close/>
                </a:path>
                <a:path w="9865360" h="1675129">
                  <a:moveTo>
                    <a:pt x="5343514" y="9524"/>
                  </a:moveTo>
                  <a:lnTo>
                    <a:pt x="5333989" y="9524"/>
                  </a:lnTo>
                  <a:lnTo>
                    <a:pt x="5333989" y="0"/>
                  </a:lnTo>
                  <a:lnTo>
                    <a:pt x="5343514" y="0"/>
                  </a:lnTo>
                  <a:lnTo>
                    <a:pt x="5343514" y="9524"/>
                  </a:lnTo>
                  <a:close/>
                </a:path>
                <a:path w="9865360" h="1675129">
                  <a:moveTo>
                    <a:pt x="5362564" y="9524"/>
                  </a:moveTo>
                  <a:lnTo>
                    <a:pt x="5353039" y="9524"/>
                  </a:lnTo>
                  <a:lnTo>
                    <a:pt x="5353039" y="0"/>
                  </a:lnTo>
                  <a:lnTo>
                    <a:pt x="5362564" y="0"/>
                  </a:lnTo>
                  <a:lnTo>
                    <a:pt x="5362564" y="9524"/>
                  </a:lnTo>
                  <a:close/>
                </a:path>
                <a:path w="9865360" h="1675129">
                  <a:moveTo>
                    <a:pt x="5381614" y="9524"/>
                  </a:moveTo>
                  <a:lnTo>
                    <a:pt x="5372089" y="9524"/>
                  </a:lnTo>
                  <a:lnTo>
                    <a:pt x="5372089" y="0"/>
                  </a:lnTo>
                  <a:lnTo>
                    <a:pt x="5381614" y="0"/>
                  </a:lnTo>
                  <a:lnTo>
                    <a:pt x="5381614" y="9524"/>
                  </a:lnTo>
                  <a:close/>
                </a:path>
                <a:path w="9865360" h="1675129">
                  <a:moveTo>
                    <a:pt x="5400664" y="9524"/>
                  </a:moveTo>
                  <a:lnTo>
                    <a:pt x="5391139" y="9524"/>
                  </a:lnTo>
                  <a:lnTo>
                    <a:pt x="5391139" y="0"/>
                  </a:lnTo>
                  <a:lnTo>
                    <a:pt x="5400664" y="0"/>
                  </a:lnTo>
                  <a:lnTo>
                    <a:pt x="5400664" y="9524"/>
                  </a:lnTo>
                  <a:close/>
                </a:path>
                <a:path w="9865360" h="1675129">
                  <a:moveTo>
                    <a:pt x="5419714" y="9524"/>
                  </a:moveTo>
                  <a:lnTo>
                    <a:pt x="5410189" y="9524"/>
                  </a:lnTo>
                  <a:lnTo>
                    <a:pt x="5410189" y="0"/>
                  </a:lnTo>
                  <a:lnTo>
                    <a:pt x="5419714" y="0"/>
                  </a:lnTo>
                  <a:lnTo>
                    <a:pt x="5419714" y="9524"/>
                  </a:lnTo>
                  <a:close/>
                </a:path>
                <a:path w="9865360" h="1675129">
                  <a:moveTo>
                    <a:pt x="5438764" y="9524"/>
                  </a:moveTo>
                  <a:lnTo>
                    <a:pt x="5429239" y="9524"/>
                  </a:lnTo>
                  <a:lnTo>
                    <a:pt x="5429239" y="0"/>
                  </a:lnTo>
                  <a:lnTo>
                    <a:pt x="5438764" y="0"/>
                  </a:lnTo>
                  <a:lnTo>
                    <a:pt x="5438764" y="9524"/>
                  </a:lnTo>
                  <a:close/>
                </a:path>
                <a:path w="9865360" h="1675129">
                  <a:moveTo>
                    <a:pt x="5457814" y="9524"/>
                  </a:moveTo>
                  <a:lnTo>
                    <a:pt x="5448289" y="9524"/>
                  </a:lnTo>
                  <a:lnTo>
                    <a:pt x="5448289" y="0"/>
                  </a:lnTo>
                  <a:lnTo>
                    <a:pt x="5457814" y="0"/>
                  </a:lnTo>
                  <a:lnTo>
                    <a:pt x="5457814" y="9524"/>
                  </a:lnTo>
                  <a:close/>
                </a:path>
                <a:path w="9865360" h="1675129">
                  <a:moveTo>
                    <a:pt x="5476864" y="9524"/>
                  </a:moveTo>
                  <a:lnTo>
                    <a:pt x="5467339" y="9524"/>
                  </a:lnTo>
                  <a:lnTo>
                    <a:pt x="5467339" y="0"/>
                  </a:lnTo>
                  <a:lnTo>
                    <a:pt x="5476864" y="0"/>
                  </a:lnTo>
                  <a:lnTo>
                    <a:pt x="5476864" y="9524"/>
                  </a:lnTo>
                  <a:close/>
                </a:path>
                <a:path w="9865360" h="1675129">
                  <a:moveTo>
                    <a:pt x="5495914" y="9524"/>
                  </a:moveTo>
                  <a:lnTo>
                    <a:pt x="5486389" y="9524"/>
                  </a:lnTo>
                  <a:lnTo>
                    <a:pt x="5486389" y="0"/>
                  </a:lnTo>
                  <a:lnTo>
                    <a:pt x="5495914" y="0"/>
                  </a:lnTo>
                  <a:lnTo>
                    <a:pt x="5495914" y="9524"/>
                  </a:lnTo>
                  <a:close/>
                </a:path>
                <a:path w="9865360" h="1675129">
                  <a:moveTo>
                    <a:pt x="5514964" y="9524"/>
                  </a:moveTo>
                  <a:lnTo>
                    <a:pt x="5505439" y="9524"/>
                  </a:lnTo>
                  <a:lnTo>
                    <a:pt x="5505439" y="0"/>
                  </a:lnTo>
                  <a:lnTo>
                    <a:pt x="5514964" y="0"/>
                  </a:lnTo>
                  <a:lnTo>
                    <a:pt x="5514964" y="9524"/>
                  </a:lnTo>
                  <a:close/>
                </a:path>
                <a:path w="9865360" h="1675129">
                  <a:moveTo>
                    <a:pt x="5534014" y="9524"/>
                  </a:moveTo>
                  <a:lnTo>
                    <a:pt x="5524489" y="9524"/>
                  </a:lnTo>
                  <a:lnTo>
                    <a:pt x="5524489" y="0"/>
                  </a:lnTo>
                  <a:lnTo>
                    <a:pt x="5534014" y="0"/>
                  </a:lnTo>
                  <a:lnTo>
                    <a:pt x="5534014" y="9524"/>
                  </a:lnTo>
                  <a:close/>
                </a:path>
                <a:path w="9865360" h="1675129">
                  <a:moveTo>
                    <a:pt x="5553064" y="9524"/>
                  </a:moveTo>
                  <a:lnTo>
                    <a:pt x="5543539" y="9524"/>
                  </a:lnTo>
                  <a:lnTo>
                    <a:pt x="5543539" y="0"/>
                  </a:lnTo>
                  <a:lnTo>
                    <a:pt x="5553064" y="0"/>
                  </a:lnTo>
                  <a:lnTo>
                    <a:pt x="5553064" y="9524"/>
                  </a:lnTo>
                  <a:close/>
                </a:path>
                <a:path w="9865360" h="1675129">
                  <a:moveTo>
                    <a:pt x="5572114" y="9524"/>
                  </a:moveTo>
                  <a:lnTo>
                    <a:pt x="5562589" y="9524"/>
                  </a:lnTo>
                  <a:lnTo>
                    <a:pt x="5562589" y="0"/>
                  </a:lnTo>
                  <a:lnTo>
                    <a:pt x="5572114" y="0"/>
                  </a:lnTo>
                  <a:lnTo>
                    <a:pt x="5572114" y="9524"/>
                  </a:lnTo>
                  <a:close/>
                </a:path>
                <a:path w="9865360" h="1675129">
                  <a:moveTo>
                    <a:pt x="5591164" y="9524"/>
                  </a:moveTo>
                  <a:lnTo>
                    <a:pt x="5581639" y="9524"/>
                  </a:lnTo>
                  <a:lnTo>
                    <a:pt x="5581639" y="0"/>
                  </a:lnTo>
                  <a:lnTo>
                    <a:pt x="5591164" y="0"/>
                  </a:lnTo>
                  <a:lnTo>
                    <a:pt x="5591164" y="9524"/>
                  </a:lnTo>
                  <a:close/>
                </a:path>
                <a:path w="9865360" h="1675129">
                  <a:moveTo>
                    <a:pt x="5610214" y="9524"/>
                  </a:moveTo>
                  <a:lnTo>
                    <a:pt x="5600689" y="9524"/>
                  </a:lnTo>
                  <a:lnTo>
                    <a:pt x="5600689" y="0"/>
                  </a:lnTo>
                  <a:lnTo>
                    <a:pt x="5610214" y="0"/>
                  </a:lnTo>
                  <a:lnTo>
                    <a:pt x="5610214" y="9524"/>
                  </a:lnTo>
                  <a:close/>
                </a:path>
                <a:path w="9865360" h="1675129">
                  <a:moveTo>
                    <a:pt x="5629264" y="9524"/>
                  </a:moveTo>
                  <a:lnTo>
                    <a:pt x="5619739" y="9524"/>
                  </a:lnTo>
                  <a:lnTo>
                    <a:pt x="5619739" y="0"/>
                  </a:lnTo>
                  <a:lnTo>
                    <a:pt x="5629264" y="0"/>
                  </a:lnTo>
                  <a:lnTo>
                    <a:pt x="5629264" y="9524"/>
                  </a:lnTo>
                  <a:close/>
                </a:path>
                <a:path w="9865360" h="1675129">
                  <a:moveTo>
                    <a:pt x="5648314" y="9524"/>
                  </a:moveTo>
                  <a:lnTo>
                    <a:pt x="5638789" y="9524"/>
                  </a:lnTo>
                  <a:lnTo>
                    <a:pt x="5638789" y="0"/>
                  </a:lnTo>
                  <a:lnTo>
                    <a:pt x="5648314" y="0"/>
                  </a:lnTo>
                  <a:lnTo>
                    <a:pt x="5648314" y="9524"/>
                  </a:lnTo>
                  <a:close/>
                </a:path>
                <a:path w="9865360" h="1675129">
                  <a:moveTo>
                    <a:pt x="5667364" y="9524"/>
                  </a:moveTo>
                  <a:lnTo>
                    <a:pt x="5657839" y="9524"/>
                  </a:lnTo>
                  <a:lnTo>
                    <a:pt x="5657839" y="0"/>
                  </a:lnTo>
                  <a:lnTo>
                    <a:pt x="5667364" y="0"/>
                  </a:lnTo>
                  <a:lnTo>
                    <a:pt x="5667364" y="9524"/>
                  </a:lnTo>
                  <a:close/>
                </a:path>
                <a:path w="9865360" h="1675129">
                  <a:moveTo>
                    <a:pt x="5686414" y="9524"/>
                  </a:moveTo>
                  <a:lnTo>
                    <a:pt x="5676889" y="9524"/>
                  </a:lnTo>
                  <a:lnTo>
                    <a:pt x="5676889" y="0"/>
                  </a:lnTo>
                  <a:lnTo>
                    <a:pt x="5686414" y="0"/>
                  </a:lnTo>
                  <a:lnTo>
                    <a:pt x="5686414" y="9524"/>
                  </a:lnTo>
                  <a:close/>
                </a:path>
                <a:path w="9865360" h="1675129">
                  <a:moveTo>
                    <a:pt x="5705464" y="9524"/>
                  </a:moveTo>
                  <a:lnTo>
                    <a:pt x="5695939" y="9524"/>
                  </a:lnTo>
                  <a:lnTo>
                    <a:pt x="5695939" y="0"/>
                  </a:lnTo>
                  <a:lnTo>
                    <a:pt x="5705464" y="0"/>
                  </a:lnTo>
                  <a:lnTo>
                    <a:pt x="5705464" y="9524"/>
                  </a:lnTo>
                  <a:close/>
                </a:path>
                <a:path w="9865360" h="1675129">
                  <a:moveTo>
                    <a:pt x="5724514" y="9524"/>
                  </a:moveTo>
                  <a:lnTo>
                    <a:pt x="5714989" y="9524"/>
                  </a:lnTo>
                  <a:lnTo>
                    <a:pt x="5714989" y="0"/>
                  </a:lnTo>
                  <a:lnTo>
                    <a:pt x="5724514" y="0"/>
                  </a:lnTo>
                  <a:lnTo>
                    <a:pt x="5724514" y="9524"/>
                  </a:lnTo>
                  <a:close/>
                </a:path>
                <a:path w="9865360" h="1675129">
                  <a:moveTo>
                    <a:pt x="5743564" y="9524"/>
                  </a:moveTo>
                  <a:lnTo>
                    <a:pt x="5734039" y="9524"/>
                  </a:lnTo>
                  <a:lnTo>
                    <a:pt x="5734039" y="0"/>
                  </a:lnTo>
                  <a:lnTo>
                    <a:pt x="5743564" y="0"/>
                  </a:lnTo>
                  <a:lnTo>
                    <a:pt x="5743564" y="9524"/>
                  </a:lnTo>
                  <a:close/>
                </a:path>
                <a:path w="9865360" h="1675129">
                  <a:moveTo>
                    <a:pt x="5762614" y="9524"/>
                  </a:moveTo>
                  <a:lnTo>
                    <a:pt x="5753089" y="9524"/>
                  </a:lnTo>
                  <a:lnTo>
                    <a:pt x="5753089" y="0"/>
                  </a:lnTo>
                  <a:lnTo>
                    <a:pt x="5762614" y="0"/>
                  </a:lnTo>
                  <a:lnTo>
                    <a:pt x="5762614" y="9524"/>
                  </a:lnTo>
                  <a:close/>
                </a:path>
                <a:path w="9865360" h="1675129">
                  <a:moveTo>
                    <a:pt x="5781664" y="9524"/>
                  </a:moveTo>
                  <a:lnTo>
                    <a:pt x="5772139" y="9524"/>
                  </a:lnTo>
                  <a:lnTo>
                    <a:pt x="5772139" y="0"/>
                  </a:lnTo>
                  <a:lnTo>
                    <a:pt x="5781664" y="0"/>
                  </a:lnTo>
                  <a:lnTo>
                    <a:pt x="5781664" y="9524"/>
                  </a:lnTo>
                  <a:close/>
                </a:path>
                <a:path w="9865360" h="1675129">
                  <a:moveTo>
                    <a:pt x="5800714" y="9524"/>
                  </a:moveTo>
                  <a:lnTo>
                    <a:pt x="5791189" y="9524"/>
                  </a:lnTo>
                  <a:lnTo>
                    <a:pt x="5791189" y="0"/>
                  </a:lnTo>
                  <a:lnTo>
                    <a:pt x="5800714" y="0"/>
                  </a:lnTo>
                  <a:lnTo>
                    <a:pt x="5800714" y="9524"/>
                  </a:lnTo>
                  <a:close/>
                </a:path>
                <a:path w="9865360" h="1675129">
                  <a:moveTo>
                    <a:pt x="5819764" y="9524"/>
                  </a:moveTo>
                  <a:lnTo>
                    <a:pt x="5810239" y="9524"/>
                  </a:lnTo>
                  <a:lnTo>
                    <a:pt x="5810239" y="0"/>
                  </a:lnTo>
                  <a:lnTo>
                    <a:pt x="5819764" y="0"/>
                  </a:lnTo>
                  <a:lnTo>
                    <a:pt x="5819764" y="9524"/>
                  </a:lnTo>
                  <a:close/>
                </a:path>
                <a:path w="9865360" h="1675129">
                  <a:moveTo>
                    <a:pt x="5838814" y="9524"/>
                  </a:moveTo>
                  <a:lnTo>
                    <a:pt x="5829289" y="9524"/>
                  </a:lnTo>
                  <a:lnTo>
                    <a:pt x="5829289" y="0"/>
                  </a:lnTo>
                  <a:lnTo>
                    <a:pt x="5838814" y="0"/>
                  </a:lnTo>
                  <a:lnTo>
                    <a:pt x="5838814" y="9524"/>
                  </a:lnTo>
                  <a:close/>
                </a:path>
                <a:path w="9865360" h="1675129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1675129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1675129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1675129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1675129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1675129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1675129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1675129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1675129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1675129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1675129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1675129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1675129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1675129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1675129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1675129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1675129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1675129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1675129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1675129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1675129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1675129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1675129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1675129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1675129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1675129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1675129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1675129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1675129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1675129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1675129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1675129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1675129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1675129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1675129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1675129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1675129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1675129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1675129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1675129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1675129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1675129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1675129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1675129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1675129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1675129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1675129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1675129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1675129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1675129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1675129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1675129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1675129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1675129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1675129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1675129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1675129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1675129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1675129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1675129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1675129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1675129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1675129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1675129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1675129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1675129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1675129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1675129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1675129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1675129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1675129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1675129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1675129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1675129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1675129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1675129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1675129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1675129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1675129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1675129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1675129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1675129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1675129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1675129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1675129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1675129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1675129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1675129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1675129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1675129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1675129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1675129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1675129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1675129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1675129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1675129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1675129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1675129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1675129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1675129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1675129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1675129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1675129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1675129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1675129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1675129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1675129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1675129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1675129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1675129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1675129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1675129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1675129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1675129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1675129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1675129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1675129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1675129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1675129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1675129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1675129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1675129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1675129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1675129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1675129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1675129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1675129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1675129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1675129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1675129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1675129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1675129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1675129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1675129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1675129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1675129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1675129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1675129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1675129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1675129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1675129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1675129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1675129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1675129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1675129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1675129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1675129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1675129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1675129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1675129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1675129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1675129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1675129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1675129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1675129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1675129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1675129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1675129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1675129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1675129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1675129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1675129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1675129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1675129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1675129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1675129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1675129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1675129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1675129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1675129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1675129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1675129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1675129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1675129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1675129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1675129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1675129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1675129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1675129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1675129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1675129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1675129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1675129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1675129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1675129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1675129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1675129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1675129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1675129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1675129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1675129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1675129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1675129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1675129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1675129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1675129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1675129">
                  <a:moveTo>
                    <a:pt x="9591342" y="9785"/>
                  </a:moveTo>
                  <a:lnTo>
                    <a:pt x="9588253" y="9650"/>
                  </a:lnTo>
                  <a:lnTo>
                    <a:pt x="9585163" y="9568"/>
                  </a:lnTo>
                  <a:lnTo>
                    <a:pt x="9582071" y="9538"/>
                  </a:lnTo>
                  <a:lnTo>
                    <a:pt x="9582163" y="222"/>
                  </a:lnTo>
                  <a:lnTo>
                    <a:pt x="9591725" y="979"/>
                  </a:lnTo>
                  <a:lnTo>
                    <a:pt x="9591342" y="9785"/>
                  </a:lnTo>
                  <a:close/>
                </a:path>
                <a:path w="9865360" h="1675129">
                  <a:moveTo>
                    <a:pt x="9609753" y="11202"/>
                  </a:moveTo>
                  <a:lnTo>
                    <a:pt x="9606696" y="10863"/>
                  </a:lnTo>
                  <a:lnTo>
                    <a:pt x="9603636" y="10576"/>
                  </a:lnTo>
                  <a:lnTo>
                    <a:pt x="9600572" y="10340"/>
                  </a:lnTo>
                  <a:lnTo>
                    <a:pt x="9601235" y="1732"/>
                  </a:lnTo>
                  <a:lnTo>
                    <a:pt x="9610718" y="2482"/>
                  </a:lnTo>
                  <a:lnTo>
                    <a:pt x="9609753" y="11202"/>
                  </a:lnTo>
                  <a:close/>
                </a:path>
                <a:path w="9865360" h="1675129">
                  <a:moveTo>
                    <a:pt x="9627942" y="13831"/>
                  </a:moveTo>
                  <a:lnTo>
                    <a:pt x="9624930" y="13292"/>
                  </a:lnTo>
                  <a:lnTo>
                    <a:pt x="9621909" y="12804"/>
                  </a:lnTo>
                  <a:lnTo>
                    <a:pt x="9618878" y="12366"/>
                  </a:lnTo>
                  <a:lnTo>
                    <a:pt x="9620198" y="3233"/>
                  </a:lnTo>
                  <a:lnTo>
                    <a:pt x="9624321" y="3559"/>
                  </a:lnTo>
                  <a:lnTo>
                    <a:pt x="9629552" y="4819"/>
                  </a:lnTo>
                  <a:lnTo>
                    <a:pt x="9627942" y="13831"/>
                  </a:lnTo>
                  <a:close/>
                </a:path>
                <a:path w="9865360" h="1675129">
                  <a:moveTo>
                    <a:pt x="9645970" y="17677"/>
                  </a:moveTo>
                  <a:lnTo>
                    <a:pt x="9642980" y="16934"/>
                  </a:lnTo>
                  <a:lnTo>
                    <a:pt x="9639979" y="16242"/>
                  </a:lnTo>
                  <a:lnTo>
                    <a:pt x="9636968" y="15599"/>
                  </a:lnTo>
                  <a:lnTo>
                    <a:pt x="9638793" y="7045"/>
                  </a:lnTo>
                  <a:lnTo>
                    <a:pt x="9648058" y="9276"/>
                  </a:lnTo>
                  <a:lnTo>
                    <a:pt x="9645970" y="17677"/>
                  </a:lnTo>
                  <a:close/>
                </a:path>
                <a:path w="9865360" h="1675129">
                  <a:moveTo>
                    <a:pt x="9663709" y="22721"/>
                  </a:moveTo>
                  <a:lnTo>
                    <a:pt x="9660783" y="21782"/>
                  </a:lnTo>
                  <a:lnTo>
                    <a:pt x="9657842" y="20893"/>
                  </a:lnTo>
                  <a:lnTo>
                    <a:pt x="9654885" y="20052"/>
                  </a:lnTo>
                  <a:lnTo>
                    <a:pt x="9657315" y="11506"/>
                  </a:lnTo>
                  <a:lnTo>
                    <a:pt x="9666590" y="13740"/>
                  </a:lnTo>
                  <a:lnTo>
                    <a:pt x="9663709" y="22721"/>
                  </a:lnTo>
                  <a:close/>
                </a:path>
                <a:path w="9865360" h="1675129">
                  <a:moveTo>
                    <a:pt x="9681051" y="28928"/>
                  </a:moveTo>
                  <a:lnTo>
                    <a:pt x="9678193" y="27796"/>
                  </a:lnTo>
                  <a:lnTo>
                    <a:pt x="9675321" y="26714"/>
                  </a:lnTo>
                  <a:lnTo>
                    <a:pt x="9672434" y="25681"/>
                  </a:lnTo>
                  <a:lnTo>
                    <a:pt x="9675465" y="17210"/>
                  </a:lnTo>
                  <a:lnTo>
                    <a:pt x="9684251" y="20849"/>
                  </a:lnTo>
                  <a:lnTo>
                    <a:pt x="9681051" y="28928"/>
                  </a:lnTo>
                  <a:close/>
                </a:path>
                <a:path w="9865360" h="1675129">
                  <a:moveTo>
                    <a:pt x="9697937" y="36275"/>
                  </a:moveTo>
                  <a:lnTo>
                    <a:pt x="9695169" y="34960"/>
                  </a:lnTo>
                  <a:lnTo>
                    <a:pt x="9692375" y="33688"/>
                  </a:lnTo>
                  <a:lnTo>
                    <a:pt x="9689555" y="32461"/>
                  </a:lnTo>
                  <a:lnTo>
                    <a:pt x="9693026" y="24484"/>
                  </a:lnTo>
                  <a:lnTo>
                    <a:pt x="9701812" y="28123"/>
                  </a:lnTo>
                  <a:lnTo>
                    <a:pt x="9697937" y="36275"/>
                  </a:lnTo>
                  <a:close/>
                </a:path>
                <a:path w="9865360" h="1675129">
                  <a:moveTo>
                    <a:pt x="9714308" y="44738"/>
                  </a:moveTo>
                  <a:lnTo>
                    <a:pt x="9711627" y="43237"/>
                  </a:lnTo>
                  <a:lnTo>
                    <a:pt x="9708922" y="41781"/>
                  </a:lnTo>
                  <a:lnTo>
                    <a:pt x="9706190" y="40369"/>
                  </a:lnTo>
                  <a:lnTo>
                    <a:pt x="9710502" y="32028"/>
                  </a:lnTo>
                  <a:lnTo>
                    <a:pt x="9718638" y="37006"/>
                  </a:lnTo>
                  <a:lnTo>
                    <a:pt x="9714308" y="44738"/>
                  </a:lnTo>
                  <a:close/>
                </a:path>
                <a:path w="9865360" h="1675129">
                  <a:moveTo>
                    <a:pt x="9730108" y="54293"/>
                  </a:moveTo>
                  <a:lnTo>
                    <a:pt x="9727529" y="52612"/>
                  </a:lnTo>
                  <a:lnTo>
                    <a:pt x="9724921" y="50975"/>
                  </a:lnTo>
                  <a:lnTo>
                    <a:pt x="9722284" y="49381"/>
                  </a:lnTo>
                  <a:lnTo>
                    <a:pt x="9726761" y="41976"/>
                  </a:lnTo>
                  <a:lnTo>
                    <a:pt x="9734891" y="46949"/>
                  </a:lnTo>
                  <a:lnTo>
                    <a:pt x="9730108" y="54293"/>
                  </a:lnTo>
                  <a:close/>
                </a:path>
                <a:path w="9865360" h="1675129">
                  <a:moveTo>
                    <a:pt x="9745160" y="64827"/>
                  </a:moveTo>
                  <a:lnTo>
                    <a:pt x="9742715" y="62992"/>
                  </a:lnTo>
                  <a:lnTo>
                    <a:pt x="9740237" y="61195"/>
                  </a:lnTo>
                  <a:lnTo>
                    <a:pt x="9737726" y="59437"/>
                  </a:lnTo>
                  <a:lnTo>
                    <a:pt x="9742997" y="51908"/>
                  </a:lnTo>
                  <a:lnTo>
                    <a:pt x="9747085" y="54410"/>
                  </a:lnTo>
                  <a:lnTo>
                    <a:pt x="9750678" y="57476"/>
                  </a:lnTo>
                  <a:lnTo>
                    <a:pt x="9745160" y="64827"/>
                  </a:lnTo>
                  <a:close/>
                </a:path>
                <a:path w="9865360" h="1675129">
                  <a:moveTo>
                    <a:pt x="9759516" y="76371"/>
                  </a:moveTo>
                  <a:lnTo>
                    <a:pt x="9757182" y="74361"/>
                  </a:lnTo>
                  <a:lnTo>
                    <a:pt x="9754818" y="72395"/>
                  </a:lnTo>
                  <a:lnTo>
                    <a:pt x="9752426" y="70472"/>
                  </a:lnTo>
                  <a:lnTo>
                    <a:pt x="9757912" y="63649"/>
                  </a:lnTo>
                  <a:lnTo>
                    <a:pt x="9765150" y="69824"/>
                  </a:lnTo>
                  <a:lnTo>
                    <a:pt x="9759516" y="76371"/>
                  </a:lnTo>
                  <a:close/>
                </a:path>
                <a:path w="9865360" h="1675129">
                  <a:moveTo>
                    <a:pt x="9773143" y="88916"/>
                  </a:moveTo>
                  <a:lnTo>
                    <a:pt x="9770924" y="86733"/>
                  </a:lnTo>
                  <a:lnTo>
                    <a:pt x="9768685" y="84601"/>
                  </a:lnTo>
                  <a:lnTo>
                    <a:pt x="9766424" y="82520"/>
                  </a:lnTo>
                  <a:lnTo>
                    <a:pt x="9772409" y="76018"/>
                  </a:lnTo>
                  <a:lnTo>
                    <a:pt x="9779708" y="82247"/>
                  </a:lnTo>
                  <a:lnTo>
                    <a:pt x="9773143" y="88916"/>
                  </a:lnTo>
                  <a:close/>
                </a:path>
                <a:path w="9865360" h="1675129">
                  <a:moveTo>
                    <a:pt x="9785914" y="102364"/>
                  </a:moveTo>
                  <a:lnTo>
                    <a:pt x="9783869" y="100061"/>
                  </a:lnTo>
                  <a:lnTo>
                    <a:pt x="9781780" y="97787"/>
                  </a:lnTo>
                  <a:lnTo>
                    <a:pt x="9779649" y="95543"/>
                  </a:lnTo>
                  <a:lnTo>
                    <a:pt x="9786203" y="89320"/>
                  </a:lnTo>
                  <a:lnTo>
                    <a:pt x="9792412" y="96595"/>
                  </a:lnTo>
                  <a:lnTo>
                    <a:pt x="9785914" y="102364"/>
                  </a:lnTo>
                  <a:close/>
                </a:path>
                <a:path w="9865360" h="1675129">
                  <a:moveTo>
                    <a:pt x="9797689" y="116555"/>
                  </a:moveTo>
                  <a:lnTo>
                    <a:pt x="9795811" y="114131"/>
                  </a:lnTo>
                  <a:lnTo>
                    <a:pt x="9793890" y="111736"/>
                  </a:lnTo>
                  <a:lnTo>
                    <a:pt x="9791928" y="109370"/>
                  </a:lnTo>
                  <a:lnTo>
                    <a:pt x="9798594" y="103840"/>
                  </a:lnTo>
                  <a:lnTo>
                    <a:pt x="9804765" y="111073"/>
                  </a:lnTo>
                  <a:lnTo>
                    <a:pt x="9797689" y="116555"/>
                  </a:lnTo>
                  <a:close/>
                </a:path>
                <a:path w="9865360" h="1675129">
                  <a:moveTo>
                    <a:pt x="9808446" y="131434"/>
                  </a:moveTo>
                  <a:lnTo>
                    <a:pt x="9806742" y="128902"/>
                  </a:lnTo>
                  <a:lnTo>
                    <a:pt x="9804992" y="126395"/>
                  </a:lnTo>
                  <a:lnTo>
                    <a:pt x="9803198" y="123912"/>
                  </a:lnTo>
                  <a:lnTo>
                    <a:pt x="9810892" y="118351"/>
                  </a:lnTo>
                  <a:lnTo>
                    <a:pt x="9815848" y="126450"/>
                  </a:lnTo>
                  <a:lnTo>
                    <a:pt x="9808446" y="131434"/>
                  </a:lnTo>
                  <a:close/>
                </a:path>
                <a:path w="9865360" h="1675129">
                  <a:moveTo>
                    <a:pt x="9818245" y="147085"/>
                  </a:moveTo>
                  <a:lnTo>
                    <a:pt x="9816689" y="144406"/>
                  </a:lnTo>
                  <a:lnTo>
                    <a:pt x="9815099" y="141770"/>
                  </a:lnTo>
                  <a:lnTo>
                    <a:pt x="9813477" y="139179"/>
                  </a:lnTo>
                  <a:lnTo>
                    <a:pt x="9820822" y="134580"/>
                  </a:lnTo>
                  <a:lnTo>
                    <a:pt x="9825792" y="142704"/>
                  </a:lnTo>
                  <a:lnTo>
                    <a:pt x="9818245" y="147085"/>
                  </a:lnTo>
                  <a:close/>
                </a:path>
                <a:path w="9865360" h="1675129">
                  <a:moveTo>
                    <a:pt x="9826961" y="163330"/>
                  </a:moveTo>
                  <a:lnTo>
                    <a:pt x="9825599" y="160574"/>
                  </a:lnTo>
                  <a:lnTo>
                    <a:pt x="9824192" y="157844"/>
                  </a:lnTo>
                  <a:lnTo>
                    <a:pt x="9822740" y="155138"/>
                  </a:lnTo>
                  <a:lnTo>
                    <a:pt x="9830764" y="150832"/>
                  </a:lnTo>
                  <a:lnTo>
                    <a:pt x="9834009" y="156136"/>
                  </a:lnTo>
                  <a:lnTo>
                    <a:pt x="9835284" y="159215"/>
                  </a:lnTo>
                  <a:lnTo>
                    <a:pt x="9826961" y="163330"/>
                  </a:lnTo>
                  <a:close/>
                </a:path>
                <a:path w="9865360" h="1675129">
                  <a:moveTo>
                    <a:pt x="9834566" y="180101"/>
                  </a:moveTo>
                  <a:lnTo>
                    <a:pt x="9833399" y="177281"/>
                  </a:lnTo>
                  <a:lnTo>
                    <a:pt x="9832179" y="174465"/>
                  </a:lnTo>
                  <a:lnTo>
                    <a:pt x="9830903" y="171653"/>
                  </a:lnTo>
                  <a:lnTo>
                    <a:pt x="9838929" y="168014"/>
                  </a:lnTo>
                  <a:lnTo>
                    <a:pt x="9842564" y="176791"/>
                  </a:lnTo>
                  <a:lnTo>
                    <a:pt x="9834566" y="180101"/>
                  </a:lnTo>
                  <a:close/>
                </a:path>
                <a:path w="9865360" h="1675129">
                  <a:moveTo>
                    <a:pt x="9841037" y="197342"/>
                  </a:moveTo>
                  <a:lnTo>
                    <a:pt x="9840032" y="194368"/>
                  </a:lnTo>
                  <a:lnTo>
                    <a:pt x="9839018" y="191521"/>
                  </a:lnTo>
                  <a:lnTo>
                    <a:pt x="9837947" y="188668"/>
                  </a:lnTo>
                  <a:lnTo>
                    <a:pt x="9846200" y="185569"/>
                  </a:lnTo>
                  <a:lnTo>
                    <a:pt x="9849845" y="194368"/>
                  </a:lnTo>
                  <a:lnTo>
                    <a:pt x="9841037" y="197342"/>
                  </a:lnTo>
                  <a:close/>
                </a:path>
                <a:path w="9865360" h="1675129">
                  <a:moveTo>
                    <a:pt x="9846353" y="214997"/>
                  </a:moveTo>
                  <a:lnTo>
                    <a:pt x="9845565" y="212020"/>
                  </a:lnTo>
                  <a:lnTo>
                    <a:pt x="9844728" y="209062"/>
                  </a:lnTo>
                  <a:lnTo>
                    <a:pt x="9843843" y="206122"/>
                  </a:lnTo>
                  <a:lnTo>
                    <a:pt x="9852555" y="203499"/>
                  </a:lnTo>
                  <a:lnTo>
                    <a:pt x="9854786" y="212762"/>
                  </a:lnTo>
                  <a:lnTo>
                    <a:pt x="9846353" y="214997"/>
                  </a:lnTo>
                  <a:close/>
                </a:path>
                <a:path w="9865360" h="1675129">
                  <a:moveTo>
                    <a:pt x="9850483" y="232989"/>
                  </a:moveTo>
                  <a:lnTo>
                    <a:pt x="9849897" y="229975"/>
                  </a:lnTo>
                  <a:lnTo>
                    <a:pt x="9849259" y="226965"/>
                  </a:lnTo>
                  <a:lnTo>
                    <a:pt x="9848569" y="223959"/>
                  </a:lnTo>
                  <a:lnTo>
                    <a:pt x="9857016" y="222021"/>
                  </a:lnTo>
                  <a:lnTo>
                    <a:pt x="9859247" y="231285"/>
                  </a:lnTo>
                  <a:lnTo>
                    <a:pt x="9850483" y="232989"/>
                  </a:lnTo>
                  <a:close/>
                </a:path>
                <a:path w="9865360" h="1675129">
                  <a:moveTo>
                    <a:pt x="9853389" y="251120"/>
                  </a:moveTo>
                  <a:lnTo>
                    <a:pt x="9853006" y="248095"/>
                  </a:lnTo>
                  <a:lnTo>
                    <a:pt x="9852572" y="245062"/>
                  </a:lnTo>
                  <a:lnTo>
                    <a:pt x="9852084" y="242023"/>
                  </a:lnTo>
                  <a:lnTo>
                    <a:pt x="9861471" y="240518"/>
                  </a:lnTo>
                  <a:lnTo>
                    <a:pt x="9861531" y="240770"/>
                  </a:lnTo>
                  <a:lnTo>
                    <a:pt x="9862262" y="249999"/>
                  </a:lnTo>
                  <a:lnTo>
                    <a:pt x="9853389" y="251120"/>
                  </a:lnTo>
                  <a:close/>
                </a:path>
                <a:path w="9865360" h="1675129">
                  <a:moveTo>
                    <a:pt x="9855086" y="269483"/>
                  </a:moveTo>
                  <a:lnTo>
                    <a:pt x="9854905" y="266407"/>
                  </a:lnTo>
                  <a:lnTo>
                    <a:pt x="9854673" y="263338"/>
                  </a:lnTo>
                  <a:lnTo>
                    <a:pt x="9854390" y="260276"/>
                  </a:lnTo>
                  <a:lnTo>
                    <a:pt x="9863012" y="259479"/>
                  </a:lnTo>
                  <a:lnTo>
                    <a:pt x="9863764" y="268973"/>
                  </a:lnTo>
                  <a:lnTo>
                    <a:pt x="9855086" y="269483"/>
                  </a:lnTo>
                  <a:close/>
                </a:path>
                <a:path w="9865360" h="1675129">
                  <a:moveTo>
                    <a:pt x="9865091" y="288082"/>
                  </a:moveTo>
                  <a:lnTo>
                    <a:pt x="9855566" y="288082"/>
                  </a:lnTo>
                  <a:lnTo>
                    <a:pt x="9855477" y="278739"/>
                  </a:lnTo>
                  <a:lnTo>
                    <a:pt x="9864518" y="278508"/>
                  </a:lnTo>
                  <a:lnTo>
                    <a:pt x="9865091" y="285739"/>
                  </a:lnTo>
                  <a:lnTo>
                    <a:pt x="9865091" y="288082"/>
                  </a:lnTo>
                  <a:close/>
                </a:path>
                <a:path w="9865360" h="1675129">
                  <a:moveTo>
                    <a:pt x="9865091" y="307132"/>
                  </a:moveTo>
                  <a:lnTo>
                    <a:pt x="9855566" y="307132"/>
                  </a:lnTo>
                  <a:lnTo>
                    <a:pt x="9855566" y="297607"/>
                  </a:lnTo>
                  <a:lnTo>
                    <a:pt x="9865091" y="297607"/>
                  </a:lnTo>
                  <a:lnTo>
                    <a:pt x="9865091" y="307132"/>
                  </a:lnTo>
                  <a:close/>
                </a:path>
                <a:path w="9865360" h="1675129">
                  <a:moveTo>
                    <a:pt x="9865091" y="326182"/>
                  </a:moveTo>
                  <a:lnTo>
                    <a:pt x="9855566" y="326182"/>
                  </a:lnTo>
                  <a:lnTo>
                    <a:pt x="9855566" y="316657"/>
                  </a:lnTo>
                  <a:lnTo>
                    <a:pt x="9865091" y="316657"/>
                  </a:lnTo>
                  <a:lnTo>
                    <a:pt x="9865091" y="326182"/>
                  </a:lnTo>
                  <a:close/>
                </a:path>
                <a:path w="9865360" h="1675129">
                  <a:moveTo>
                    <a:pt x="9865091" y="345232"/>
                  </a:moveTo>
                  <a:lnTo>
                    <a:pt x="9855566" y="345232"/>
                  </a:lnTo>
                  <a:lnTo>
                    <a:pt x="9855566" y="335707"/>
                  </a:lnTo>
                  <a:lnTo>
                    <a:pt x="9865091" y="335707"/>
                  </a:lnTo>
                  <a:lnTo>
                    <a:pt x="9865091" y="345232"/>
                  </a:lnTo>
                  <a:close/>
                </a:path>
                <a:path w="9865360" h="1675129">
                  <a:moveTo>
                    <a:pt x="9865091" y="364282"/>
                  </a:moveTo>
                  <a:lnTo>
                    <a:pt x="9855566" y="364282"/>
                  </a:lnTo>
                  <a:lnTo>
                    <a:pt x="9855566" y="354757"/>
                  </a:lnTo>
                  <a:lnTo>
                    <a:pt x="9865091" y="354757"/>
                  </a:lnTo>
                  <a:lnTo>
                    <a:pt x="9865091" y="364282"/>
                  </a:lnTo>
                  <a:close/>
                </a:path>
                <a:path w="9865360" h="1675129">
                  <a:moveTo>
                    <a:pt x="9865091" y="383332"/>
                  </a:moveTo>
                  <a:lnTo>
                    <a:pt x="9855566" y="383332"/>
                  </a:lnTo>
                  <a:lnTo>
                    <a:pt x="9855566" y="373807"/>
                  </a:lnTo>
                  <a:lnTo>
                    <a:pt x="9865091" y="373807"/>
                  </a:lnTo>
                  <a:lnTo>
                    <a:pt x="9865091" y="383332"/>
                  </a:lnTo>
                  <a:close/>
                </a:path>
                <a:path w="9865360" h="1675129">
                  <a:moveTo>
                    <a:pt x="9865091" y="402382"/>
                  </a:moveTo>
                  <a:lnTo>
                    <a:pt x="9855566" y="402382"/>
                  </a:lnTo>
                  <a:lnTo>
                    <a:pt x="9855566" y="392857"/>
                  </a:lnTo>
                  <a:lnTo>
                    <a:pt x="9865091" y="392857"/>
                  </a:lnTo>
                  <a:lnTo>
                    <a:pt x="9865091" y="402382"/>
                  </a:lnTo>
                  <a:close/>
                </a:path>
                <a:path w="9865360" h="1675129">
                  <a:moveTo>
                    <a:pt x="9865091" y="421432"/>
                  </a:moveTo>
                  <a:lnTo>
                    <a:pt x="9855566" y="421432"/>
                  </a:lnTo>
                  <a:lnTo>
                    <a:pt x="9855566" y="411907"/>
                  </a:lnTo>
                  <a:lnTo>
                    <a:pt x="9865091" y="411907"/>
                  </a:lnTo>
                  <a:lnTo>
                    <a:pt x="9865091" y="421432"/>
                  </a:lnTo>
                  <a:close/>
                </a:path>
                <a:path w="9865360" h="1675129">
                  <a:moveTo>
                    <a:pt x="9865091" y="440482"/>
                  </a:moveTo>
                  <a:lnTo>
                    <a:pt x="9855566" y="440482"/>
                  </a:lnTo>
                  <a:lnTo>
                    <a:pt x="9855566" y="430957"/>
                  </a:lnTo>
                  <a:lnTo>
                    <a:pt x="9865091" y="430957"/>
                  </a:lnTo>
                  <a:lnTo>
                    <a:pt x="9865091" y="440482"/>
                  </a:lnTo>
                  <a:close/>
                </a:path>
                <a:path w="9865360" h="1675129">
                  <a:moveTo>
                    <a:pt x="9865091" y="459532"/>
                  </a:moveTo>
                  <a:lnTo>
                    <a:pt x="9855566" y="459532"/>
                  </a:lnTo>
                  <a:lnTo>
                    <a:pt x="9855566" y="450007"/>
                  </a:lnTo>
                  <a:lnTo>
                    <a:pt x="9865091" y="450007"/>
                  </a:lnTo>
                  <a:lnTo>
                    <a:pt x="9865091" y="459532"/>
                  </a:lnTo>
                  <a:close/>
                </a:path>
                <a:path w="9865360" h="1675129">
                  <a:moveTo>
                    <a:pt x="9865091" y="478582"/>
                  </a:moveTo>
                  <a:lnTo>
                    <a:pt x="9855566" y="478582"/>
                  </a:lnTo>
                  <a:lnTo>
                    <a:pt x="9855566" y="469057"/>
                  </a:lnTo>
                  <a:lnTo>
                    <a:pt x="9865091" y="469057"/>
                  </a:lnTo>
                  <a:lnTo>
                    <a:pt x="9865091" y="478582"/>
                  </a:lnTo>
                  <a:close/>
                </a:path>
                <a:path w="9865360" h="1675129">
                  <a:moveTo>
                    <a:pt x="9865091" y="497632"/>
                  </a:moveTo>
                  <a:lnTo>
                    <a:pt x="9855566" y="497632"/>
                  </a:lnTo>
                  <a:lnTo>
                    <a:pt x="9855566" y="488107"/>
                  </a:lnTo>
                  <a:lnTo>
                    <a:pt x="9865091" y="488107"/>
                  </a:lnTo>
                  <a:lnTo>
                    <a:pt x="9865091" y="497632"/>
                  </a:lnTo>
                  <a:close/>
                </a:path>
                <a:path w="9865360" h="1675129">
                  <a:moveTo>
                    <a:pt x="9865091" y="516682"/>
                  </a:moveTo>
                  <a:lnTo>
                    <a:pt x="9855566" y="516682"/>
                  </a:lnTo>
                  <a:lnTo>
                    <a:pt x="9855566" y="507157"/>
                  </a:lnTo>
                  <a:lnTo>
                    <a:pt x="9865091" y="507157"/>
                  </a:lnTo>
                  <a:lnTo>
                    <a:pt x="9865091" y="516682"/>
                  </a:lnTo>
                  <a:close/>
                </a:path>
                <a:path w="9865360" h="1675129">
                  <a:moveTo>
                    <a:pt x="9865091" y="535732"/>
                  </a:moveTo>
                  <a:lnTo>
                    <a:pt x="9855566" y="535732"/>
                  </a:lnTo>
                  <a:lnTo>
                    <a:pt x="9855566" y="526207"/>
                  </a:lnTo>
                  <a:lnTo>
                    <a:pt x="9865091" y="526207"/>
                  </a:lnTo>
                  <a:lnTo>
                    <a:pt x="9865091" y="535732"/>
                  </a:lnTo>
                  <a:close/>
                </a:path>
                <a:path w="9865360" h="1675129">
                  <a:moveTo>
                    <a:pt x="9865091" y="554782"/>
                  </a:moveTo>
                  <a:lnTo>
                    <a:pt x="9855566" y="554782"/>
                  </a:lnTo>
                  <a:lnTo>
                    <a:pt x="9855566" y="545257"/>
                  </a:lnTo>
                  <a:lnTo>
                    <a:pt x="9865091" y="545257"/>
                  </a:lnTo>
                  <a:lnTo>
                    <a:pt x="9865091" y="554782"/>
                  </a:lnTo>
                  <a:close/>
                </a:path>
                <a:path w="9865360" h="1675129">
                  <a:moveTo>
                    <a:pt x="9865091" y="573832"/>
                  </a:moveTo>
                  <a:lnTo>
                    <a:pt x="9855566" y="573832"/>
                  </a:lnTo>
                  <a:lnTo>
                    <a:pt x="9855566" y="564307"/>
                  </a:lnTo>
                  <a:lnTo>
                    <a:pt x="9865091" y="564307"/>
                  </a:lnTo>
                  <a:lnTo>
                    <a:pt x="9865091" y="573832"/>
                  </a:lnTo>
                  <a:close/>
                </a:path>
                <a:path w="9865360" h="1675129">
                  <a:moveTo>
                    <a:pt x="9865091" y="592882"/>
                  </a:moveTo>
                  <a:lnTo>
                    <a:pt x="9855566" y="592882"/>
                  </a:lnTo>
                  <a:lnTo>
                    <a:pt x="9855566" y="583357"/>
                  </a:lnTo>
                  <a:lnTo>
                    <a:pt x="9865091" y="583357"/>
                  </a:lnTo>
                  <a:lnTo>
                    <a:pt x="9865091" y="592882"/>
                  </a:lnTo>
                  <a:close/>
                </a:path>
                <a:path w="9865360" h="1675129">
                  <a:moveTo>
                    <a:pt x="9865091" y="611932"/>
                  </a:moveTo>
                  <a:lnTo>
                    <a:pt x="9855566" y="611932"/>
                  </a:lnTo>
                  <a:lnTo>
                    <a:pt x="9855566" y="602407"/>
                  </a:lnTo>
                  <a:lnTo>
                    <a:pt x="9865091" y="602407"/>
                  </a:lnTo>
                  <a:lnTo>
                    <a:pt x="9865091" y="611932"/>
                  </a:lnTo>
                  <a:close/>
                </a:path>
                <a:path w="9865360" h="1675129">
                  <a:moveTo>
                    <a:pt x="9865091" y="630982"/>
                  </a:moveTo>
                  <a:lnTo>
                    <a:pt x="9855566" y="630982"/>
                  </a:lnTo>
                  <a:lnTo>
                    <a:pt x="9855566" y="621457"/>
                  </a:lnTo>
                  <a:lnTo>
                    <a:pt x="9865091" y="621457"/>
                  </a:lnTo>
                  <a:lnTo>
                    <a:pt x="9865091" y="630982"/>
                  </a:lnTo>
                  <a:close/>
                </a:path>
                <a:path w="9865360" h="1675129">
                  <a:moveTo>
                    <a:pt x="9865091" y="650032"/>
                  </a:moveTo>
                  <a:lnTo>
                    <a:pt x="9855566" y="650032"/>
                  </a:lnTo>
                  <a:lnTo>
                    <a:pt x="9855566" y="640507"/>
                  </a:lnTo>
                  <a:lnTo>
                    <a:pt x="9865091" y="640507"/>
                  </a:lnTo>
                  <a:lnTo>
                    <a:pt x="9865091" y="650032"/>
                  </a:lnTo>
                  <a:close/>
                </a:path>
                <a:path w="9865360" h="1675129">
                  <a:moveTo>
                    <a:pt x="9865091" y="669082"/>
                  </a:moveTo>
                  <a:lnTo>
                    <a:pt x="9855566" y="669082"/>
                  </a:lnTo>
                  <a:lnTo>
                    <a:pt x="9855566" y="659557"/>
                  </a:lnTo>
                  <a:lnTo>
                    <a:pt x="9865091" y="659557"/>
                  </a:lnTo>
                  <a:lnTo>
                    <a:pt x="9865091" y="669082"/>
                  </a:lnTo>
                  <a:close/>
                </a:path>
                <a:path w="9865360" h="1675129">
                  <a:moveTo>
                    <a:pt x="9865091" y="688132"/>
                  </a:moveTo>
                  <a:lnTo>
                    <a:pt x="9855566" y="688132"/>
                  </a:lnTo>
                  <a:lnTo>
                    <a:pt x="9855566" y="678607"/>
                  </a:lnTo>
                  <a:lnTo>
                    <a:pt x="9865091" y="678607"/>
                  </a:lnTo>
                  <a:lnTo>
                    <a:pt x="9865091" y="688132"/>
                  </a:lnTo>
                  <a:close/>
                </a:path>
                <a:path w="9865360" h="1675129">
                  <a:moveTo>
                    <a:pt x="9865091" y="707182"/>
                  </a:moveTo>
                  <a:lnTo>
                    <a:pt x="9855566" y="707182"/>
                  </a:lnTo>
                  <a:lnTo>
                    <a:pt x="9855566" y="697657"/>
                  </a:lnTo>
                  <a:lnTo>
                    <a:pt x="9865091" y="697657"/>
                  </a:lnTo>
                  <a:lnTo>
                    <a:pt x="9865091" y="707182"/>
                  </a:lnTo>
                  <a:close/>
                </a:path>
                <a:path w="9865360" h="1675129">
                  <a:moveTo>
                    <a:pt x="9865091" y="726232"/>
                  </a:moveTo>
                  <a:lnTo>
                    <a:pt x="9855566" y="726232"/>
                  </a:lnTo>
                  <a:lnTo>
                    <a:pt x="9855566" y="716707"/>
                  </a:lnTo>
                  <a:lnTo>
                    <a:pt x="9865091" y="716707"/>
                  </a:lnTo>
                  <a:lnTo>
                    <a:pt x="9865091" y="726232"/>
                  </a:lnTo>
                  <a:close/>
                </a:path>
                <a:path w="9865360" h="1675129">
                  <a:moveTo>
                    <a:pt x="9865091" y="745282"/>
                  </a:moveTo>
                  <a:lnTo>
                    <a:pt x="9855566" y="745282"/>
                  </a:lnTo>
                  <a:lnTo>
                    <a:pt x="9855566" y="735757"/>
                  </a:lnTo>
                  <a:lnTo>
                    <a:pt x="9865091" y="735757"/>
                  </a:lnTo>
                  <a:lnTo>
                    <a:pt x="9865091" y="745282"/>
                  </a:lnTo>
                  <a:close/>
                </a:path>
                <a:path w="9865360" h="1675129">
                  <a:moveTo>
                    <a:pt x="9865091" y="764332"/>
                  </a:moveTo>
                  <a:lnTo>
                    <a:pt x="9855566" y="764332"/>
                  </a:lnTo>
                  <a:lnTo>
                    <a:pt x="9855566" y="754807"/>
                  </a:lnTo>
                  <a:lnTo>
                    <a:pt x="9865091" y="754807"/>
                  </a:lnTo>
                  <a:lnTo>
                    <a:pt x="9865091" y="764332"/>
                  </a:lnTo>
                  <a:close/>
                </a:path>
                <a:path w="9865360" h="1675129">
                  <a:moveTo>
                    <a:pt x="9865091" y="783382"/>
                  </a:moveTo>
                  <a:lnTo>
                    <a:pt x="9855566" y="783382"/>
                  </a:lnTo>
                  <a:lnTo>
                    <a:pt x="9855566" y="773857"/>
                  </a:lnTo>
                  <a:lnTo>
                    <a:pt x="9865091" y="773857"/>
                  </a:lnTo>
                  <a:lnTo>
                    <a:pt x="9865091" y="783382"/>
                  </a:lnTo>
                  <a:close/>
                </a:path>
                <a:path w="9865360" h="1675129">
                  <a:moveTo>
                    <a:pt x="9865091" y="802432"/>
                  </a:moveTo>
                  <a:lnTo>
                    <a:pt x="9855566" y="802432"/>
                  </a:lnTo>
                  <a:lnTo>
                    <a:pt x="9855566" y="792907"/>
                  </a:lnTo>
                  <a:lnTo>
                    <a:pt x="9865091" y="792907"/>
                  </a:lnTo>
                  <a:lnTo>
                    <a:pt x="9865091" y="802432"/>
                  </a:lnTo>
                  <a:close/>
                </a:path>
                <a:path w="9865360" h="1675129">
                  <a:moveTo>
                    <a:pt x="9865091" y="821482"/>
                  </a:moveTo>
                  <a:lnTo>
                    <a:pt x="9855566" y="821482"/>
                  </a:lnTo>
                  <a:lnTo>
                    <a:pt x="9855566" y="811957"/>
                  </a:lnTo>
                  <a:lnTo>
                    <a:pt x="9865091" y="811957"/>
                  </a:lnTo>
                  <a:lnTo>
                    <a:pt x="9865091" y="821482"/>
                  </a:lnTo>
                  <a:close/>
                </a:path>
                <a:path w="9865360" h="1675129">
                  <a:moveTo>
                    <a:pt x="9865091" y="840532"/>
                  </a:moveTo>
                  <a:lnTo>
                    <a:pt x="9855566" y="840532"/>
                  </a:lnTo>
                  <a:lnTo>
                    <a:pt x="9855566" y="831007"/>
                  </a:lnTo>
                  <a:lnTo>
                    <a:pt x="9865091" y="831007"/>
                  </a:lnTo>
                  <a:lnTo>
                    <a:pt x="9865091" y="840532"/>
                  </a:lnTo>
                  <a:close/>
                </a:path>
                <a:path w="9865360" h="1675129">
                  <a:moveTo>
                    <a:pt x="9865091" y="859582"/>
                  </a:moveTo>
                  <a:lnTo>
                    <a:pt x="9855566" y="859582"/>
                  </a:lnTo>
                  <a:lnTo>
                    <a:pt x="9855566" y="850057"/>
                  </a:lnTo>
                  <a:lnTo>
                    <a:pt x="9865091" y="850057"/>
                  </a:lnTo>
                  <a:lnTo>
                    <a:pt x="9865091" y="859582"/>
                  </a:lnTo>
                  <a:close/>
                </a:path>
                <a:path w="9865360" h="1675129">
                  <a:moveTo>
                    <a:pt x="9865091" y="878632"/>
                  </a:moveTo>
                  <a:lnTo>
                    <a:pt x="9855566" y="878632"/>
                  </a:lnTo>
                  <a:lnTo>
                    <a:pt x="9855566" y="869107"/>
                  </a:lnTo>
                  <a:lnTo>
                    <a:pt x="9865091" y="869107"/>
                  </a:lnTo>
                  <a:lnTo>
                    <a:pt x="9865091" y="878632"/>
                  </a:lnTo>
                  <a:close/>
                </a:path>
                <a:path w="9865360" h="1675129">
                  <a:moveTo>
                    <a:pt x="9865091" y="897682"/>
                  </a:moveTo>
                  <a:lnTo>
                    <a:pt x="9855566" y="897682"/>
                  </a:lnTo>
                  <a:lnTo>
                    <a:pt x="9855566" y="888157"/>
                  </a:lnTo>
                  <a:lnTo>
                    <a:pt x="9865091" y="888157"/>
                  </a:lnTo>
                  <a:lnTo>
                    <a:pt x="9865091" y="897682"/>
                  </a:lnTo>
                  <a:close/>
                </a:path>
                <a:path w="9865360" h="1675129">
                  <a:moveTo>
                    <a:pt x="9865091" y="916732"/>
                  </a:moveTo>
                  <a:lnTo>
                    <a:pt x="9855566" y="916732"/>
                  </a:lnTo>
                  <a:lnTo>
                    <a:pt x="9855566" y="907207"/>
                  </a:lnTo>
                  <a:lnTo>
                    <a:pt x="9865091" y="907207"/>
                  </a:lnTo>
                  <a:lnTo>
                    <a:pt x="9865091" y="916732"/>
                  </a:lnTo>
                  <a:close/>
                </a:path>
                <a:path w="9865360" h="1675129">
                  <a:moveTo>
                    <a:pt x="9865091" y="935782"/>
                  </a:moveTo>
                  <a:lnTo>
                    <a:pt x="9855566" y="935782"/>
                  </a:lnTo>
                  <a:lnTo>
                    <a:pt x="9855566" y="926257"/>
                  </a:lnTo>
                  <a:lnTo>
                    <a:pt x="9865091" y="926257"/>
                  </a:lnTo>
                  <a:lnTo>
                    <a:pt x="9865091" y="935782"/>
                  </a:lnTo>
                  <a:close/>
                </a:path>
                <a:path w="9865360" h="1675129">
                  <a:moveTo>
                    <a:pt x="9865091" y="954832"/>
                  </a:moveTo>
                  <a:lnTo>
                    <a:pt x="9855566" y="954832"/>
                  </a:lnTo>
                  <a:lnTo>
                    <a:pt x="9855566" y="945307"/>
                  </a:lnTo>
                  <a:lnTo>
                    <a:pt x="9865091" y="945307"/>
                  </a:lnTo>
                  <a:lnTo>
                    <a:pt x="9865091" y="954832"/>
                  </a:lnTo>
                  <a:close/>
                </a:path>
                <a:path w="9865360" h="1675129">
                  <a:moveTo>
                    <a:pt x="9865091" y="973882"/>
                  </a:moveTo>
                  <a:lnTo>
                    <a:pt x="9855566" y="973882"/>
                  </a:lnTo>
                  <a:lnTo>
                    <a:pt x="9855566" y="964357"/>
                  </a:lnTo>
                  <a:lnTo>
                    <a:pt x="9865091" y="964357"/>
                  </a:lnTo>
                  <a:lnTo>
                    <a:pt x="9865091" y="973882"/>
                  </a:lnTo>
                  <a:close/>
                </a:path>
                <a:path w="9865360" h="1675129">
                  <a:moveTo>
                    <a:pt x="9865091" y="992932"/>
                  </a:moveTo>
                  <a:lnTo>
                    <a:pt x="9855566" y="992932"/>
                  </a:lnTo>
                  <a:lnTo>
                    <a:pt x="9855566" y="983407"/>
                  </a:lnTo>
                  <a:lnTo>
                    <a:pt x="9865091" y="983407"/>
                  </a:lnTo>
                  <a:lnTo>
                    <a:pt x="9865091" y="992932"/>
                  </a:lnTo>
                  <a:close/>
                </a:path>
                <a:path w="9865360" h="1675129">
                  <a:moveTo>
                    <a:pt x="9865091" y="1011982"/>
                  </a:moveTo>
                  <a:lnTo>
                    <a:pt x="9855566" y="1011982"/>
                  </a:lnTo>
                  <a:lnTo>
                    <a:pt x="9855566" y="1002457"/>
                  </a:lnTo>
                  <a:lnTo>
                    <a:pt x="9865091" y="1002457"/>
                  </a:lnTo>
                  <a:lnTo>
                    <a:pt x="9865091" y="1011982"/>
                  </a:lnTo>
                  <a:close/>
                </a:path>
                <a:path w="9865360" h="1675129">
                  <a:moveTo>
                    <a:pt x="9865091" y="1031032"/>
                  </a:moveTo>
                  <a:lnTo>
                    <a:pt x="9855566" y="1031032"/>
                  </a:lnTo>
                  <a:lnTo>
                    <a:pt x="9855566" y="1021507"/>
                  </a:lnTo>
                  <a:lnTo>
                    <a:pt x="9865091" y="1021507"/>
                  </a:lnTo>
                  <a:lnTo>
                    <a:pt x="9865091" y="1031032"/>
                  </a:lnTo>
                  <a:close/>
                </a:path>
                <a:path w="9865360" h="1675129">
                  <a:moveTo>
                    <a:pt x="9865091" y="1050082"/>
                  </a:moveTo>
                  <a:lnTo>
                    <a:pt x="9855566" y="1050082"/>
                  </a:lnTo>
                  <a:lnTo>
                    <a:pt x="9855566" y="1040557"/>
                  </a:lnTo>
                  <a:lnTo>
                    <a:pt x="9865091" y="1040557"/>
                  </a:lnTo>
                  <a:lnTo>
                    <a:pt x="9865091" y="1050082"/>
                  </a:lnTo>
                  <a:close/>
                </a:path>
                <a:path w="9865360" h="1675129">
                  <a:moveTo>
                    <a:pt x="9865091" y="1069132"/>
                  </a:moveTo>
                  <a:lnTo>
                    <a:pt x="9855566" y="1069132"/>
                  </a:lnTo>
                  <a:lnTo>
                    <a:pt x="9855566" y="1059607"/>
                  </a:lnTo>
                  <a:lnTo>
                    <a:pt x="9865091" y="1059607"/>
                  </a:lnTo>
                  <a:lnTo>
                    <a:pt x="9865091" y="1069132"/>
                  </a:lnTo>
                  <a:close/>
                </a:path>
                <a:path w="9865360" h="1675129">
                  <a:moveTo>
                    <a:pt x="9865091" y="1088182"/>
                  </a:moveTo>
                  <a:lnTo>
                    <a:pt x="9855566" y="1088182"/>
                  </a:lnTo>
                  <a:lnTo>
                    <a:pt x="9855566" y="1078657"/>
                  </a:lnTo>
                  <a:lnTo>
                    <a:pt x="9865091" y="1078657"/>
                  </a:lnTo>
                  <a:lnTo>
                    <a:pt x="9865091" y="1088182"/>
                  </a:lnTo>
                  <a:close/>
                </a:path>
                <a:path w="9865360" h="1675129">
                  <a:moveTo>
                    <a:pt x="9865091" y="1107232"/>
                  </a:moveTo>
                  <a:lnTo>
                    <a:pt x="9855566" y="1107232"/>
                  </a:lnTo>
                  <a:lnTo>
                    <a:pt x="9855566" y="1097707"/>
                  </a:lnTo>
                  <a:lnTo>
                    <a:pt x="9865091" y="1097707"/>
                  </a:lnTo>
                  <a:lnTo>
                    <a:pt x="9865091" y="1107232"/>
                  </a:lnTo>
                  <a:close/>
                </a:path>
                <a:path w="9865360" h="1675129">
                  <a:moveTo>
                    <a:pt x="9865091" y="1126282"/>
                  </a:moveTo>
                  <a:lnTo>
                    <a:pt x="9855566" y="1126282"/>
                  </a:lnTo>
                  <a:lnTo>
                    <a:pt x="9855566" y="1116757"/>
                  </a:lnTo>
                  <a:lnTo>
                    <a:pt x="9865091" y="1116757"/>
                  </a:lnTo>
                  <a:lnTo>
                    <a:pt x="9865091" y="1126282"/>
                  </a:lnTo>
                  <a:close/>
                </a:path>
                <a:path w="9865360" h="1675129">
                  <a:moveTo>
                    <a:pt x="9865091" y="1145333"/>
                  </a:moveTo>
                  <a:lnTo>
                    <a:pt x="9855566" y="1145333"/>
                  </a:lnTo>
                  <a:lnTo>
                    <a:pt x="9855566" y="1135807"/>
                  </a:lnTo>
                  <a:lnTo>
                    <a:pt x="9865091" y="1135807"/>
                  </a:lnTo>
                  <a:lnTo>
                    <a:pt x="9865091" y="1145333"/>
                  </a:lnTo>
                  <a:close/>
                </a:path>
                <a:path w="9865360" h="1675129">
                  <a:moveTo>
                    <a:pt x="9865091" y="1164382"/>
                  </a:moveTo>
                  <a:lnTo>
                    <a:pt x="9855566" y="1164382"/>
                  </a:lnTo>
                  <a:lnTo>
                    <a:pt x="9855566" y="1154857"/>
                  </a:lnTo>
                  <a:lnTo>
                    <a:pt x="9865091" y="1154857"/>
                  </a:lnTo>
                  <a:lnTo>
                    <a:pt x="9865091" y="1164382"/>
                  </a:lnTo>
                  <a:close/>
                </a:path>
                <a:path w="9865360" h="1675129">
                  <a:moveTo>
                    <a:pt x="9865091" y="1183432"/>
                  </a:moveTo>
                  <a:lnTo>
                    <a:pt x="9855566" y="1183432"/>
                  </a:lnTo>
                  <a:lnTo>
                    <a:pt x="9855566" y="1173908"/>
                  </a:lnTo>
                  <a:lnTo>
                    <a:pt x="9865091" y="1173908"/>
                  </a:lnTo>
                  <a:lnTo>
                    <a:pt x="9865091" y="1183432"/>
                  </a:lnTo>
                  <a:close/>
                </a:path>
                <a:path w="9865360" h="1675129">
                  <a:moveTo>
                    <a:pt x="9865091" y="1202483"/>
                  </a:moveTo>
                  <a:lnTo>
                    <a:pt x="9855566" y="1202483"/>
                  </a:lnTo>
                  <a:lnTo>
                    <a:pt x="9855566" y="1192958"/>
                  </a:lnTo>
                  <a:lnTo>
                    <a:pt x="9865091" y="1192958"/>
                  </a:lnTo>
                  <a:lnTo>
                    <a:pt x="9865091" y="1202483"/>
                  </a:lnTo>
                  <a:close/>
                </a:path>
                <a:path w="9865360" h="1675129">
                  <a:moveTo>
                    <a:pt x="9865091" y="1221533"/>
                  </a:moveTo>
                  <a:lnTo>
                    <a:pt x="9855566" y="1221533"/>
                  </a:lnTo>
                  <a:lnTo>
                    <a:pt x="9855566" y="1212008"/>
                  </a:lnTo>
                  <a:lnTo>
                    <a:pt x="9865091" y="1212008"/>
                  </a:lnTo>
                  <a:lnTo>
                    <a:pt x="9865091" y="1221533"/>
                  </a:lnTo>
                  <a:close/>
                </a:path>
                <a:path w="9865360" h="1675129">
                  <a:moveTo>
                    <a:pt x="9865091" y="1240583"/>
                  </a:moveTo>
                  <a:lnTo>
                    <a:pt x="9855566" y="1240583"/>
                  </a:lnTo>
                  <a:lnTo>
                    <a:pt x="9855566" y="1231058"/>
                  </a:lnTo>
                  <a:lnTo>
                    <a:pt x="9865091" y="1231058"/>
                  </a:lnTo>
                  <a:lnTo>
                    <a:pt x="9865091" y="1240583"/>
                  </a:lnTo>
                  <a:close/>
                </a:path>
                <a:path w="9865360" h="1675129">
                  <a:moveTo>
                    <a:pt x="9865091" y="1259633"/>
                  </a:moveTo>
                  <a:lnTo>
                    <a:pt x="9855566" y="1259633"/>
                  </a:lnTo>
                  <a:lnTo>
                    <a:pt x="9855566" y="1250108"/>
                  </a:lnTo>
                  <a:lnTo>
                    <a:pt x="9865091" y="1250108"/>
                  </a:lnTo>
                  <a:lnTo>
                    <a:pt x="9865091" y="1259633"/>
                  </a:lnTo>
                  <a:close/>
                </a:path>
                <a:path w="9865360" h="1675129">
                  <a:moveTo>
                    <a:pt x="9865091" y="1278683"/>
                  </a:moveTo>
                  <a:lnTo>
                    <a:pt x="9855566" y="1278683"/>
                  </a:lnTo>
                  <a:lnTo>
                    <a:pt x="9855566" y="1269158"/>
                  </a:lnTo>
                  <a:lnTo>
                    <a:pt x="9865091" y="1269158"/>
                  </a:lnTo>
                  <a:lnTo>
                    <a:pt x="9865091" y="1278683"/>
                  </a:lnTo>
                  <a:close/>
                </a:path>
                <a:path w="9865360" h="1675129">
                  <a:moveTo>
                    <a:pt x="9865091" y="1297733"/>
                  </a:moveTo>
                  <a:lnTo>
                    <a:pt x="9855566" y="1297733"/>
                  </a:lnTo>
                  <a:lnTo>
                    <a:pt x="9855566" y="1288208"/>
                  </a:lnTo>
                  <a:lnTo>
                    <a:pt x="9865091" y="1288208"/>
                  </a:lnTo>
                  <a:lnTo>
                    <a:pt x="9865091" y="1297733"/>
                  </a:lnTo>
                  <a:close/>
                </a:path>
                <a:path w="9865360" h="1675129">
                  <a:moveTo>
                    <a:pt x="9865091" y="1316783"/>
                  </a:moveTo>
                  <a:lnTo>
                    <a:pt x="9855566" y="1316783"/>
                  </a:lnTo>
                  <a:lnTo>
                    <a:pt x="9855566" y="1307258"/>
                  </a:lnTo>
                  <a:lnTo>
                    <a:pt x="9865091" y="1307258"/>
                  </a:lnTo>
                  <a:lnTo>
                    <a:pt x="9865091" y="1316783"/>
                  </a:lnTo>
                  <a:close/>
                </a:path>
                <a:path w="9865360" h="1675129">
                  <a:moveTo>
                    <a:pt x="9865091" y="1335833"/>
                  </a:moveTo>
                  <a:lnTo>
                    <a:pt x="9855566" y="1335833"/>
                  </a:lnTo>
                  <a:lnTo>
                    <a:pt x="9855566" y="1326308"/>
                  </a:lnTo>
                  <a:lnTo>
                    <a:pt x="9865091" y="1326308"/>
                  </a:lnTo>
                  <a:lnTo>
                    <a:pt x="9865091" y="1335833"/>
                  </a:lnTo>
                  <a:close/>
                </a:path>
                <a:path w="9865360" h="1675129">
                  <a:moveTo>
                    <a:pt x="9865091" y="1354883"/>
                  </a:moveTo>
                  <a:lnTo>
                    <a:pt x="9855566" y="1354883"/>
                  </a:lnTo>
                  <a:lnTo>
                    <a:pt x="9855566" y="1345358"/>
                  </a:lnTo>
                  <a:lnTo>
                    <a:pt x="9865091" y="1345358"/>
                  </a:lnTo>
                  <a:lnTo>
                    <a:pt x="9865091" y="1354883"/>
                  </a:lnTo>
                  <a:close/>
                </a:path>
                <a:path w="9865360" h="1675129">
                  <a:moveTo>
                    <a:pt x="9865091" y="1373933"/>
                  </a:moveTo>
                  <a:lnTo>
                    <a:pt x="9855566" y="1373933"/>
                  </a:lnTo>
                  <a:lnTo>
                    <a:pt x="9855566" y="1364408"/>
                  </a:lnTo>
                  <a:lnTo>
                    <a:pt x="9865091" y="1364408"/>
                  </a:lnTo>
                  <a:lnTo>
                    <a:pt x="9865091" y="1373933"/>
                  </a:lnTo>
                  <a:close/>
                </a:path>
                <a:path w="9865360" h="1675129">
                  <a:moveTo>
                    <a:pt x="9864786" y="1393016"/>
                  </a:moveTo>
                  <a:lnTo>
                    <a:pt x="9855540" y="1392954"/>
                  </a:lnTo>
                  <a:lnTo>
                    <a:pt x="9855566" y="1383458"/>
                  </a:lnTo>
                  <a:lnTo>
                    <a:pt x="9865091" y="1383458"/>
                  </a:lnTo>
                  <a:lnTo>
                    <a:pt x="9865091" y="1389171"/>
                  </a:lnTo>
                  <a:lnTo>
                    <a:pt x="9864786" y="1393016"/>
                  </a:lnTo>
                  <a:close/>
                </a:path>
                <a:path w="9865360" h="1675129">
                  <a:moveTo>
                    <a:pt x="9863278" y="1412075"/>
                  </a:moveTo>
                  <a:lnTo>
                    <a:pt x="9854670" y="1411381"/>
                  </a:lnTo>
                  <a:lnTo>
                    <a:pt x="9854918" y="1408304"/>
                  </a:lnTo>
                  <a:lnTo>
                    <a:pt x="9855114" y="1405228"/>
                  </a:lnTo>
                  <a:lnTo>
                    <a:pt x="9855261" y="1402153"/>
                  </a:lnTo>
                  <a:lnTo>
                    <a:pt x="9864030" y="1402568"/>
                  </a:lnTo>
                  <a:lnTo>
                    <a:pt x="9863278" y="1412075"/>
                  </a:lnTo>
                  <a:close/>
                </a:path>
                <a:path w="9865360" h="1675129">
                  <a:moveTo>
                    <a:pt x="9861777" y="1431039"/>
                  </a:moveTo>
                  <a:lnTo>
                    <a:pt x="9852581" y="1429674"/>
                  </a:lnTo>
                  <a:lnTo>
                    <a:pt x="9853030" y="1426647"/>
                  </a:lnTo>
                  <a:lnTo>
                    <a:pt x="9853428" y="1423608"/>
                  </a:lnTo>
                  <a:lnTo>
                    <a:pt x="9853777" y="1420557"/>
                  </a:lnTo>
                  <a:lnTo>
                    <a:pt x="9862527" y="1421557"/>
                  </a:lnTo>
                  <a:lnTo>
                    <a:pt x="9861777" y="1431039"/>
                  </a:lnTo>
                  <a:close/>
                </a:path>
                <a:path w="9865360" h="1675129">
                  <a:moveTo>
                    <a:pt x="9857806" y="1449610"/>
                  </a:moveTo>
                  <a:lnTo>
                    <a:pt x="9849282" y="1447758"/>
                  </a:lnTo>
                  <a:lnTo>
                    <a:pt x="9849933" y="1444763"/>
                  </a:lnTo>
                  <a:lnTo>
                    <a:pt x="9850534" y="1441755"/>
                  </a:lnTo>
                  <a:lnTo>
                    <a:pt x="9851084" y="1438733"/>
                  </a:lnTo>
                  <a:lnTo>
                    <a:pt x="9860032" y="1440364"/>
                  </a:lnTo>
                  <a:lnTo>
                    <a:pt x="9857806" y="1449610"/>
                  </a:lnTo>
                  <a:close/>
                </a:path>
                <a:path w="9865360" h="1675129">
                  <a:moveTo>
                    <a:pt x="9853345" y="1468131"/>
                  </a:moveTo>
                  <a:lnTo>
                    <a:pt x="9844764" y="1465660"/>
                  </a:lnTo>
                  <a:lnTo>
                    <a:pt x="9845614" y="1462711"/>
                  </a:lnTo>
                  <a:lnTo>
                    <a:pt x="9846416" y="1459740"/>
                  </a:lnTo>
                  <a:lnTo>
                    <a:pt x="9847173" y="1456748"/>
                  </a:lnTo>
                  <a:lnTo>
                    <a:pt x="9855575" y="1458872"/>
                  </a:lnTo>
                  <a:lnTo>
                    <a:pt x="9853345" y="1468131"/>
                  </a:lnTo>
                  <a:close/>
                </a:path>
                <a:path w="9865360" h="1675129">
                  <a:moveTo>
                    <a:pt x="9847489" y="1486231"/>
                  </a:moveTo>
                  <a:lnTo>
                    <a:pt x="9839073" y="1483184"/>
                  </a:lnTo>
                  <a:lnTo>
                    <a:pt x="9840116" y="1480301"/>
                  </a:lnTo>
                  <a:lnTo>
                    <a:pt x="9841114" y="1477397"/>
                  </a:lnTo>
                  <a:lnTo>
                    <a:pt x="9842064" y="1474472"/>
                  </a:lnTo>
                  <a:lnTo>
                    <a:pt x="9851074" y="1477397"/>
                  </a:lnTo>
                  <a:lnTo>
                    <a:pt x="9851065" y="1477598"/>
                  </a:lnTo>
                  <a:lnTo>
                    <a:pt x="9847489" y="1486231"/>
                  </a:lnTo>
                  <a:close/>
                </a:path>
                <a:path w="9865360" h="1675129">
                  <a:moveTo>
                    <a:pt x="9840216" y="1503789"/>
                  </a:moveTo>
                  <a:lnTo>
                    <a:pt x="9832231" y="1500280"/>
                  </a:lnTo>
                  <a:lnTo>
                    <a:pt x="9833469" y="1497462"/>
                  </a:lnTo>
                  <a:lnTo>
                    <a:pt x="9834657" y="1494631"/>
                  </a:lnTo>
                  <a:lnTo>
                    <a:pt x="9835796" y="1491789"/>
                  </a:lnTo>
                  <a:lnTo>
                    <a:pt x="9843851" y="1495014"/>
                  </a:lnTo>
                  <a:lnTo>
                    <a:pt x="9840216" y="1503789"/>
                  </a:lnTo>
                  <a:close/>
                </a:path>
                <a:path w="9865360" h="1675129">
                  <a:moveTo>
                    <a:pt x="9832526" y="1521198"/>
                  </a:moveTo>
                  <a:lnTo>
                    <a:pt x="9824263" y="1516889"/>
                  </a:lnTo>
                  <a:lnTo>
                    <a:pt x="9825685" y="1514162"/>
                  </a:lnTo>
                  <a:lnTo>
                    <a:pt x="9827061" y="1511414"/>
                  </a:lnTo>
                  <a:lnTo>
                    <a:pt x="9828390" y="1508646"/>
                  </a:lnTo>
                  <a:lnTo>
                    <a:pt x="9836576" y="1512578"/>
                  </a:lnTo>
                  <a:lnTo>
                    <a:pt x="9834009" y="1518775"/>
                  </a:lnTo>
                  <a:lnTo>
                    <a:pt x="9832526" y="1521198"/>
                  </a:lnTo>
                  <a:close/>
                </a:path>
                <a:path w="9865360" h="1675129">
                  <a:moveTo>
                    <a:pt x="9822581" y="1537454"/>
                  </a:moveTo>
                  <a:lnTo>
                    <a:pt x="9815195" y="1532950"/>
                  </a:lnTo>
                  <a:lnTo>
                    <a:pt x="9816785" y="1530341"/>
                  </a:lnTo>
                  <a:lnTo>
                    <a:pt x="9818343" y="1527688"/>
                  </a:lnTo>
                  <a:lnTo>
                    <a:pt x="9819868" y="1524990"/>
                  </a:lnTo>
                  <a:lnTo>
                    <a:pt x="9827551" y="1529331"/>
                  </a:lnTo>
                  <a:lnTo>
                    <a:pt x="9822581" y="1537454"/>
                  </a:lnTo>
                  <a:close/>
                </a:path>
                <a:path w="9865360" h="1675129">
                  <a:moveTo>
                    <a:pt x="9812650" y="1553688"/>
                  </a:moveTo>
                  <a:lnTo>
                    <a:pt x="9805085" y="1548354"/>
                  </a:lnTo>
                  <a:lnTo>
                    <a:pt x="9806839" y="1545865"/>
                  </a:lnTo>
                  <a:lnTo>
                    <a:pt x="9808564" y="1543333"/>
                  </a:lnTo>
                  <a:lnTo>
                    <a:pt x="9810255" y="1540757"/>
                  </a:lnTo>
                  <a:lnTo>
                    <a:pt x="9817606" y="1545586"/>
                  </a:lnTo>
                  <a:lnTo>
                    <a:pt x="9812650" y="1553688"/>
                  </a:lnTo>
                  <a:close/>
                </a:path>
                <a:path w="9865360" h="1675129">
                  <a:moveTo>
                    <a:pt x="9800778" y="1568510"/>
                  </a:moveTo>
                  <a:lnTo>
                    <a:pt x="9793996" y="1563017"/>
                  </a:lnTo>
                  <a:lnTo>
                    <a:pt x="9795927" y="1560632"/>
                  </a:lnTo>
                  <a:lnTo>
                    <a:pt x="9797819" y="1558216"/>
                  </a:lnTo>
                  <a:lnTo>
                    <a:pt x="9799670" y="1555769"/>
                  </a:lnTo>
                  <a:lnTo>
                    <a:pt x="9806951" y="1561277"/>
                  </a:lnTo>
                  <a:lnTo>
                    <a:pt x="9800778" y="1568510"/>
                  </a:lnTo>
                  <a:close/>
                </a:path>
                <a:path w="9865360" h="1675129">
                  <a:moveTo>
                    <a:pt x="9788404" y="1583012"/>
                  </a:moveTo>
                  <a:lnTo>
                    <a:pt x="9781894" y="1576976"/>
                  </a:lnTo>
                  <a:lnTo>
                    <a:pt x="9783991" y="1574714"/>
                  </a:lnTo>
                  <a:lnTo>
                    <a:pt x="9786050" y="1572418"/>
                  </a:lnTo>
                  <a:lnTo>
                    <a:pt x="9788072" y="1570087"/>
                  </a:lnTo>
                  <a:lnTo>
                    <a:pt x="9794602" y="1575749"/>
                  </a:lnTo>
                  <a:lnTo>
                    <a:pt x="9788404" y="1583012"/>
                  </a:lnTo>
                  <a:close/>
                </a:path>
                <a:path w="9865360" h="1675129">
                  <a:moveTo>
                    <a:pt x="9774987" y="1596692"/>
                  </a:moveTo>
                  <a:lnTo>
                    <a:pt x="9768823" y="1590156"/>
                  </a:lnTo>
                  <a:lnTo>
                    <a:pt x="9770801" y="1588290"/>
                  </a:lnTo>
                  <a:lnTo>
                    <a:pt x="9772744" y="1586404"/>
                  </a:lnTo>
                  <a:lnTo>
                    <a:pt x="9775489" y="1583657"/>
                  </a:lnTo>
                  <a:lnTo>
                    <a:pt x="9782172" y="1590316"/>
                  </a:lnTo>
                  <a:lnTo>
                    <a:pt x="9781400" y="1591220"/>
                  </a:lnTo>
                  <a:lnTo>
                    <a:pt x="9774987" y="1596692"/>
                  </a:lnTo>
                  <a:close/>
                </a:path>
                <a:path w="9865360" h="1675129">
                  <a:moveTo>
                    <a:pt x="9760473" y="1609077"/>
                  </a:moveTo>
                  <a:lnTo>
                    <a:pt x="9754955" y="1602380"/>
                  </a:lnTo>
                  <a:lnTo>
                    <a:pt x="9757333" y="1600421"/>
                  </a:lnTo>
                  <a:lnTo>
                    <a:pt x="9759675" y="1598425"/>
                  </a:lnTo>
                  <a:lnTo>
                    <a:pt x="9761983" y="1596392"/>
                  </a:lnTo>
                  <a:lnTo>
                    <a:pt x="9767715" y="1602897"/>
                  </a:lnTo>
                  <a:lnTo>
                    <a:pt x="9760473" y="1609077"/>
                  </a:lnTo>
                  <a:close/>
                </a:path>
                <a:path w="9865360" h="1675129">
                  <a:moveTo>
                    <a:pt x="9745867" y="1621246"/>
                  </a:moveTo>
                  <a:lnTo>
                    <a:pt x="9740377" y="1613595"/>
                  </a:lnTo>
                  <a:lnTo>
                    <a:pt x="9742860" y="1611813"/>
                  </a:lnTo>
                  <a:lnTo>
                    <a:pt x="9745319" y="1609986"/>
                  </a:lnTo>
                  <a:lnTo>
                    <a:pt x="9747752" y="1608114"/>
                  </a:lnTo>
                  <a:lnTo>
                    <a:pt x="9753240" y="1615249"/>
                  </a:lnTo>
                  <a:lnTo>
                    <a:pt x="9747085" y="1620501"/>
                  </a:lnTo>
                  <a:lnTo>
                    <a:pt x="9745867" y="1621246"/>
                  </a:lnTo>
                  <a:close/>
                </a:path>
                <a:path w="9865360" h="1675129">
                  <a:moveTo>
                    <a:pt x="9729637" y="1631175"/>
                  </a:moveTo>
                  <a:lnTo>
                    <a:pt x="9725071" y="1623822"/>
                  </a:lnTo>
                  <a:lnTo>
                    <a:pt x="9727680" y="1622201"/>
                  </a:lnTo>
                  <a:lnTo>
                    <a:pt x="9730270" y="1620533"/>
                  </a:lnTo>
                  <a:lnTo>
                    <a:pt x="9732839" y="1618816"/>
                  </a:lnTo>
                  <a:lnTo>
                    <a:pt x="9737772" y="1626199"/>
                  </a:lnTo>
                  <a:lnTo>
                    <a:pt x="9729637" y="1631175"/>
                  </a:lnTo>
                  <a:close/>
                </a:path>
                <a:path w="9865360" h="1675129">
                  <a:moveTo>
                    <a:pt x="9713385" y="1641119"/>
                  </a:moveTo>
                  <a:lnTo>
                    <a:pt x="9709080" y="1633027"/>
                  </a:lnTo>
                  <a:lnTo>
                    <a:pt x="9711795" y="1631582"/>
                  </a:lnTo>
                  <a:lnTo>
                    <a:pt x="9714485" y="1630093"/>
                  </a:lnTo>
                  <a:lnTo>
                    <a:pt x="9717148" y="1628560"/>
                  </a:lnTo>
                  <a:lnTo>
                    <a:pt x="9721514" y="1636145"/>
                  </a:lnTo>
                  <a:lnTo>
                    <a:pt x="9713385" y="1641119"/>
                  </a:lnTo>
                  <a:close/>
                </a:path>
                <a:path w="9865360" h="1675129">
                  <a:moveTo>
                    <a:pt x="9696133" y="1649140"/>
                  </a:moveTo>
                  <a:lnTo>
                    <a:pt x="9692536" y="1641131"/>
                  </a:lnTo>
                  <a:lnTo>
                    <a:pt x="9695336" y="1639873"/>
                  </a:lnTo>
                  <a:lnTo>
                    <a:pt x="9698116" y="1638569"/>
                  </a:lnTo>
                  <a:lnTo>
                    <a:pt x="9700873" y="1637218"/>
                  </a:lnTo>
                  <a:lnTo>
                    <a:pt x="9704929" y="1645496"/>
                  </a:lnTo>
                  <a:lnTo>
                    <a:pt x="9696133" y="1649140"/>
                  </a:lnTo>
                  <a:close/>
                </a:path>
                <a:path w="9865360" h="1675129">
                  <a:moveTo>
                    <a:pt x="9678577" y="1656411"/>
                  </a:moveTo>
                  <a:lnTo>
                    <a:pt x="9675496" y="1648113"/>
                  </a:lnTo>
                  <a:lnTo>
                    <a:pt x="9678373" y="1647045"/>
                  </a:lnTo>
                  <a:lnTo>
                    <a:pt x="9681233" y="1645928"/>
                  </a:lnTo>
                  <a:lnTo>
                    <a:pt x="9684075" y="1644764"/>
                  </a:lnTo>
                  <a:lnTo>
                    <a:pt x="9687357" y="1652775"/>
                  </a:lnTo>
                  <a:lnTo>
                    <a:pt x="9678577" y="1656411"/>
                  </a:lnTo>
                  <a:close/>
                </a:path>
                <a:path w="9865360" h="1675129">
                  <a:moveTo>
                    <a:pt x="9660595" y="1662615"/>
                  </a:moveTo>
                  <a:lnTo>
                    <a:pt x="9658019" y="1653947"/>
                  </a:lnTo>
                  <a:lnTo>
                    <a:pt x="9660963" y="1653072"/>
                  </a:lnTo>
                  <a:lnTo>
                    <a:pt x="9663893" y="1652148"/>
                  </a:lnTo>
                  <a:lnTo>
                    <a:pt x="9666808" y="1651175"/>
                  </a:lnTo>
                  <a:lnTo>
                    <a:pt x="9669774" y="1660058"/>
                  </a:lnTo>
                  <a:lnTo>
                    <a:pt x="9667778" y="1660885"/>
                  </a:lnTo>
                  <a:lnTo>
                    <a:pt x="9660595" y="1662615"/>
                  </a:lnTo>
                  <a:close/>
                </a:path>
                <a:path w="9865360" h="1675129">
                  <a:moveTo>
                    <a:pt x="9642073" y="1667076"/>
                  </a:moveTo>
                  <a:lnTo>
                    <a:pt x="9640162" y="1658610"/>
                  </a:lnTo>
                  <a:lnTo>
                    <a:pt x="9643166" y="1657932"/>
                  </a:lnTo>
                  <a:lnTo>
                    <a:pt x="9646157" y="1657204"/>
                  </a:lnTo>
                  <a:lnTo>
                    <a:pt x="9649134" y="1656426"/>
                  </a:lnTo>
                  <a:lnTo>
                    <a:pt x="9651333" y="1664845"/>
                  </a:lnTo>
                  <a:lnTo>
                    <a:pt x="9642073" y="1667076"/>
                  </a:lnTo>
                  <a:close/>
                </a:path>
                <a:path w="9865360" h="1675129">
                  <a:moveTo>
                    <a:pt x="9623557" y="1671412"/>
                  </a:moveTo>
                  <a:lnTo>
                    <a:pt x="9622093" y="1662060"/>
                  </a:lnTo>
                  <a:lnTo>
                    <a:pt x="9625111" y="1661588"/>
                  </a:lnTo>
                  <a:lnTo>
                    <a:pt x="9628125" y="1661064"/>
                  </a:lnTo>
                  <a:lnTo>
                    <a:pt x="9631133" y="1660490"/>
                  </a:lnTo>
                  <a:lnTo>
                    <a:pt x="9632815" y="1669306"/>
                  </a:lnTo>
                  <a:lnTo>
                    <a:pt x="9624321" y="1671352"/>
                  </a:lnTo>
                  <a:lnTo>
                    <a:pt x="9623557" y="1671412"/>
                  </a:lnTo>
                  <a:close/>
                </a:path>
                <a:path w="9865360" h="1675129">
                  <a:moveTo>
                    <a:pt x="9604592" y="1672913"/>
                  </a:moveTo>
                  <a:lnTo>
                    <a:pt x="9603826" y="1664300"/>
                  </a:lnTo>
                  <a:lnTo>
                    <a:pt x="9606884" y="1664028"/>
                  </a:lnTo>
                  <a:lnTo>
                    <a:pt x="9609938" y="1663705"/>
                  </a:lnTo>
                  <a:lnTo>
                    <a:pt x="9612990" y="1663331"/>
                  </a:lnTo>
                  <a:lnTo>
                    <a:pt x="9614073" y="1672163"/>
                  </a:lnTo>
                  <a:lnTo>
                    <a:pt x="9604592" y="1672913"/>
                  </a:lnTo>
                  <a:close/>
                </a:path>
                <a:path w="9865360" h="1675129">
                  <a:moveTo>
                    <a:pt x="9585553" y="1674420"/>
                  </a:moveTo>
                  <a:lnTo>
                    <a:pt x="9585355" y="1665321"/>
                  </a:lnTo>
                  <a:lnTo>
                    <a:pt x="9588446" y="1665254"/>
                  </a:lnTo>
                  <a:lnTo>
                    <a:pt x="9591533" y="1665135"/>
                  </a:lnTo>
                  <a:lnTo>
                    <a:pt x="9594613" y="1664964"/>
                  </a:lnTo>
                  <a:lnTo>
                    <a:pt x="9595095" y="1673665"/>
                  </a:lnTo>
                  <a:lnTo>
                    <a:pt x="9585553" y="1674420"/>
                  </a:lnTo>
                  <a:close/>
                </a:path>
                <a:path w="9865360" h="1675129">
                  <a:moveTo>
                    <a:pt x="9575984" y="1674911"/>
                  </a:moveTo>
                  <a:lnTo>
                    <a:pt x="9566459" y="1674911"/>
                  </a:lnTo>
                  <a:lnTo>
                    <a:pt x="9566459" y="1665386"/>
                  </a:lnTo>
                  <a:lnTo>
                    <a:pt x="9575984" y="1665386"/>
                  </a:lnTo>
                  <a:lnTo>
                    <a:pt x="9575984" y="1674911"/>
                  </a:lnTo>
                  <a:close/>
                </a:path>
                <a:path w="9865360" h="1675129">
                  <a:moveTo>
                    <a:pt x="9556934" y="1674911"/>
                  </a:moveTo>
                  <a:lnTo>
                    <a:pt x="9547409" y="1674911"/>
                  </a:lnTo>
                  <a:lnTo>
                    <a:pt x="9547409" y="1665386"/>
                  </a:lnTo>
                  <a:lnTo>
                    <a:pt x="9556934" y="1665386"/>
                  </a:lnTo>
                  <a:lnTo>
                    <a:pt x="9556934" y="1674911"/>
                  </a:lnTo>
                  <a:close/>
                </a:path>
                <a:path w="9865360" h="1675129">
                  <a:moveTo>
                    <a:pt x="9537884" y="1674911"/>
                  </a:moveTo>
                  <a:lnTo>
                    <a:pt x="9528359" y="1674911"/>
                  </a:lnTo>
                  <a:lnTo>
                    <a:pt x="9528359" y="1665386"/>
                  </a:lnTo>
                  <a:lnTo>
                    <a:pt x="9537884" y="1665386"/>
                  </a:lnTo>
                  <a:lnTo>
                    <a:pt x="9537884" y="1674911"/>
                  </a:lnTo>
                  <a:close/>
                </a:path>
                <a:path w="9865360" h="1675129">
                  <a:moveTo>
                    <a:pt x="9518834" y="1674911"/>
                  </a:moveTo>
                  <a:lnTo>
                    <a:pt x="9509309" y="1674911"/>
                  </a:lnTo>
                  <a:lnTo>
                    <a:pt x="9509309" y="1665386"/>
                  </a:lnTo>
                  <a:lnTo>
                    <a:pt x="9518834" y="1665386"/>
                  </a:lnTo>
                  <a:lnTo>
                    <a:pt x="9518834" y="1674911"/>
                  </a:lnTo>
                  <a:close/>
                </a:path>
                <a:path w="9865360" h="1675129">
                  <a:moveTo>
                    <a:pt x="9499784" y="1674911"/>
                  </a:moveTo>
                  <a:lnTo>
                    <a:pt x="9490259" y="1674911"/>
                  </a:lnTo>
                  <a:lnTo>
                    <a:pt x="9490259" y="1665386"/>
                  </a:lnTo>
                  <a:lnTo>
                    <a:pt x="9499784" y="1665386"/>
                  </a:lnTo>
                  <a:lnTo>
                    <a:pt x="9499784" y="1674911"/>
                  </a:lnTo>
                  <a:close/>
                </a:path>
                <a:path w="9865360" h="1675129">
                  <a:moveTo>
                    <a:pt x="9480734" y="1674911"/>
                  </a:moveTo>
                  <a:lnTo>
                    <a:pt x="9471209" y="1674911"/>
                  </a:lnTo>
                  <a:lnTo>
                    <a:pt x="9471209" y="1665386"/>
                  </a:lnTo>
                  <a:lnTo>
                    <a:pt x="9480734" y="1665386"/>
                  </a:lnTo>
                  <a:lnTo>
                    <a:pt x="9480734" y="1674911"/>
                  </a:lnTo>
                  <a:close/>
                </a:path>
                <a:path w="9865360" h="1675129">
                  <a:moveTo>
                    <a:pt x="9461684" y="1674911"/>
                  </a:moveTo>
                  <a:lnTo>
                    <a:pt x="9452159" y="1674911"/>
                  </a:lnTo>
                  <a:lnTo>
                    <a:pt x="9452159" y="1665386"/>
                  </a:lnTo>
                  <a:lnTo>
                    <a:pt x="9461684" y="1665386"/>
                  </a:lnTo>
                  <a:lnTo>
                    <a:pt x="9461684" y="1674911"/>
                  </a:lnTo>
                  <a:close/>
                </a:path>
                <a:path w="9865360" h="1675129">
                  <a:moveTo>
                    <a:pt x="9442634" y="1674911"/>
                  </a:moveTo>
                  <a:lnTo>
                    <a:pt x="9433109" y="1674911"/>
                  </a:lnTo>
                  <a:lnTo>
                    <a:pt x="9433109" y="1665386"/>
                  </a:lnTo>
                  <a:lnTo>
                    <a:pt x="9442634" y="1665386"/>
                  </a:lnTo>
                  <a:lnTo>
                    <a:pt x="9442634" y="1674911"/>
                  </a:lnTo>
                  <a:close/>
                </a:path>
                <a:path w="9865360" h="1675129">
                  <a:moveTo>
                    <a:pt x="9423584" y="1674911"/>
                  </a:moveTo>
                  <a:lnTo>
                    <a:pt x="9414059" y="1674911"/>
                  </a:lnTo>
                  <a:lnTo>
                    <a:pt x="9414059" y="1665386"/>
                  </a:lnTo>
                  <a:lnTo>
                    <a:pt x="9423584" y="1665386"/>
                  </a:lnTo>
                  <a:lnTo>
                    <a:pt x="9423584" y="1674911"/>
                  </a:lnTo>
                  <a:close/>
                </a:path>
                <a:path w="9865360" h="1675129">
                  <a:moveTo>
                    <a:pt x="9404534" y="1674911"/>
                  </a:moveTo>
                  <a:lnTo>
                    <a:pt x="9395009" y="1674911"/>
                  </a:lnTo>
                  <a:lnTo>
                    <a:pt x="9395009" y="1665386"/>
                  </a:lnTo>
                  <a:lnTo>
                    <a:pt x="9404534" y="1665386"/>
                  </a:lnTo>
                  <a:lnTo>
                    <a:pt x="9404534" y="1674911"/>
                  </a:lnTo>
                  <a:close/>
                </a:path>
                <a:path w="9865360" h="1675129">
                  <a:moveTo>
                    <a:pt x="9385484" y="1674911"/>
                  </a:moveTo>
                  <a:lnTo>
                    <a:pt x="9375959" y="1674911"/>
                  </a:lnTo>
                  <a:lnTo>
                    <a:pt x="9375959" y="1665386"/>
                  </a:lnTo>
                  <a:lnTo>
                    <a:pt x="9385484" y="1665386"/>
                  </a:lnTo>
                  <a:lnTo>
                    <a:pt x="9385484" y="1674911"/>
                  </a:lnTo>
                  <a:close/>
                </a:path>
                <a:path w="9865360" h="1675129">
                  <a:moveTo>
                    <a:pt x="9366434" y="1674911"/>
                  </a:moveTo>
                  <a:lnTo>
                    <a:pt x="9356909" y="1674911"/>
                  </a:lnTo>
                  <a:lnTo>
                    <a:pt x="9356909" y="1665386"/>
                  </a:lnTo>
                  <a:lnTo>
                    <a:pt x="9366434" y="1665386"/>
                  </a:lnTo>
                  <a:lnTo>
                    <a:pt x="9366434" y="1674911"/>
                  </a:lnTo>
                  <a:close/>
                </a:path>
                <a:path w="9865360" h="1675129">
                  <a:moveTo>
                    <a:pt x="9347384" y="1674911"/>
                  </a:moveTo>
                  <a:lnTo>
                    <a:pt x="9337859" y="1674911"/>
                  </a:lnTo>
                  <a:lnTo>
                    <a:pt x="9337859" y="1665386"/>
                  </a:lnTo>
                  <a:lnTo>
                    <a:pt x="9347384" y="1665386"/>
                  </a:lnTo>
                  <a:lnTo>
                    <a:pt x="9347384" y="1674911"/>
                  </a:lnTo>
                  <a:close/>
                </a:path>
                <a:path w="9865360" h="1675129">
                  <a:moveTo>
                    <a:pt x="9328334" y="1674911"/>
                  </a:moveTo>
                  <a:lnTo>
                    <a:pt x="9318809" y="1674911"/>
                  </a:lnTo>
                  <a:lnTo>
                    <a:pt x="9318809" y="1665386"/>
                  </a:lnTo>
                  <a:lnTo>
                    <a:pt x="9328334" y="1665386"/>
                  </a:lnTo>
                  <a:lnTo>
                    <a:pt x="9328334" y="1674911"/>
                  </a:lnTo>
                  <a:close/>
                </a:path>
                <a:path w="9865360" h="1675129">
                  <a:moveTo>
                    <a:pt x="9309284" y="1674911"/>
                  </a:moveTo>
                  <a:lnTo>
                    <a:pt x="9299759" y="1674911"/>
                  </a:lnTo>
                  <a:lnTo>
                    <a:pt x="9299759" y="1665386"/>
                  </a:lnTo>
                  <a:lnTo>
                    <a:pt x="9309284" y="1665386"/>
                  </a:lnTo>
                  <a:lnTo>
                    <a:pt x="9309284" y="1674911"/>
                  </a:lnTo>
                  <a:close/>
                </a:path>
                <a:path w="9865360" h="1675129">
                  <a:moveTo>
                    <a:pt x="9290234" y="1674911"/>
                  </a:moveTo>
                  <a:lnTo>
                    <a:pt x="9280709" y="1674911"/>
                  </a:lnTo>
                  <a:lnTo>
                    <a:pt x="9280709" y="1665386"/>
                  </a:lnTo>
                  <a:lnTo>
                    <a:pt x="9290234" y="1665386"/>
                  </a:lnTo>
                  <a:lnTo>
                    <a:pt x="9290234" y="1674911"/>
                  </a:lnTo>
                  <a:close/>
                </a:path>
                <a:path w="9865360" h="1675129">
                  <a:moveTo>
                    <a:pt x="9271184" y="1674911"/>
                  </a:moveTo>
                  <a:lnTo>
                    <a:pt x="9261659" y="1674911"/>
                  </a:lnTo>
                  <a:lnTo>
                    <a:pt x="9261659" y="1665386"/>
                  </a:lnTo>
                  <a:lnTo>
                    <a:pt x="9271184" y="1665386"/>
                  </a:lnTo>
                  <a:lnTo>
                    <a:pt x="9271184" y="1674911"/>
                  </a:lnTo>
                  <a:close/>
                </a:path>
                <a:path w="9865360" h="1675129">
                  <a:moveTo>
                    <a:pt x="9252134" y="1674911"/>
                  </a:moveTo>
                  <a:lnTo>
                    <a:pt x="9242609" y="1674911"/>
                  </a:lnTo>
                  <a:lnTo>
                    <a:pt x="9242609" y="1665386"/>
                  </a:lnTo>
                  <a:lnTo>
                    <a:pt x="9252134" y="1665386"/>
                  </a:lnTo>
                  <a:lnTo>
                    <a:pt x="9252134" y="1674911"/>
                  </a:lnTo>
                  <a:close/>
                </a:path>
                <a:path w="9865360" h="1675129">
                  <a:moveTo>
                    <a:pt x="9233084" y="1674911"/>
                  </a:moveTo>
                  <a:lnTo>
                    <a:pt x="9223559" y="1674911"/>
                  </a:lnTo>
                  <a:lnTo>
                    <a:pt x="9223559" y="1665386"/>
                  </a:lnTo>
                  <a:lnTo>
                    <a:pt x="9233084" y="1665386"/>
                  </a:lnTo>
                  <a:lnTo>
                    <a:pt x="9233084" y="1674911"/>
                  </a:lnTo>
                  <a:close/>
                </a:path>
                <a:path w="9865360" h="1675129">
                  <a:moveTo>
                    <a:pt x="9214034" y="1674911"/>
                  </a:moveTo>
                  <a:lnTo>
                    <a:pt x="9204509" y="1674911"/>
                  </a:lnTo>
                  <a:lnTo>
                    <a:pt x="9204509" y="1665386"/>
                  </a:lnTo>
                  <a:lnTo>
                    <a:pt x="9214034" y="1665386"/>
                  </a:lnTo>
                  <a:lnTo>
                    <a:pt x="9214034" y="1674911"/>
                  </a:lnTo>
                  <a:close/>
                </a:path>
                <a:path w="9865360" h="1675129">
                  <a:moveTo>
                    <a:pt x="9194984" y="1674911"/>
                  </a:moveTo>
                  <a:lnTo>
                    <a:pt x="9185459" y="1674911"/>
                  </a:lnTo>
                  <a:lnTo>
                    <a:pt x="9185459" y="1665386"/>
                  </a:lnTo>
                  <a:lnTo>
                    <a:pt x="9194984" y="1665386"/>
                  </a:lnTo>
                  <a:lnTo>
                    <a:pt x="9194984" y="1674911"/>
                  </a:lnTo>
                  <a:close/>
                </a:path>
                <a:path w="9865360" h="1675129">
                  <a:moveTo>
                    <a:pt x="9175934" y="1674911"/>
                  </a:moveTo>
                  <a:lnTo>
                    <a:pt x="9166409" y="1674911"/>
                  </a:lnTo>
                  <a:lnTo>
                    <a:pt x="9166409" y="1665386"/>
                  </a:lnTo>
                  <a:lnTo>
                    <a:pt x="9175934" y="1665386"/>
                  </a:lnTo>
                  <a:lnTo>
                    <a:pt x="9175934" y="1674911"/>
                  </a:lnTo>
                  <a:close/>
                </a:path>
                <a:path w="9865360" h="1675129">
                  <a:moveTo>
                    <a:pt x="9156884" y="1674911"/>
                  </a:moveTo>
                  <a:lnTo>
                    <a:pt x="9147359" y="1674911"/>
                  </a:lnTo>
                  <a:lnTo>
                    <a:pt x="9147359" y="1665386"/>
                  </a:lnTo>
                  <a:lnTo>
                    <a:pt x="9156884" y="1665386"/>
                  </a:lnTo>
                  <a:lnTo>
                    <a:pt x="9156884" y="1674911"/>
                  </a:lnTo>
                  <a:close/>
                </a:path>
                <a:path w="9865360" h="1675129">
                  <a:moveTo>
                    <a:pt x="9137834" y="1674911"/>
                  </a:moveTo>
                  <a:lnTo>
                    <a:pt x="9128309" y="1674911"/>
                  </a:lnTo>
                  <a:lnTo>
                    <a:pt x="9128309" y="1665386"/>
                  </a:lnTo>
                  <a:lnTo>
                    <a:pt x="9137834" y="1665386"/>
                  </a:lnTo>
                  <a:lnTo>
                    <a:pt x="9137834" y="1674911"/>
                  </a:lnTo>
                  <a:close/>
                </a:path>
                <a:path w="9865360" h="1675129">
                  <a:moveTo>
                    <a:pt x="9118784" y="1674911"/>
                  </a:moveTo>
                  <a:lnTo>
                    <a:pt x="9109259" y="1674911"/>
                  </a:lnTo>
                  <a:lnTo>
                    <a:pt x="9109259" y="1665386"/>
                  </a:lnTo>
                  <a:lnTo>
                    <a:pt x="9118784" y="1665386"/>
                  </a:lnTo>
                  <a:lnTo>
                    <a:pt x="9118784" y="1674911"/>
                  </a:lnTo>
                  <a:close/>
                </a:path>
                <a:path w="9865360" h="1675129">
                  <a:moveTo>
                    <a:pt x="9099734" y="1674911"/>
                  </a:moveTo>
                  <a:lnTo>
                    <a:pt x="9090209" y="1674911"/>
                  </a:lnTo>
                  <a:lnTo>
                    <a:pt x="9090209" y="1665386"/>
                  </a:lnTo>
                  <a:lnTo>
                    <a:pt x="9099734" y="1665386"/>
                  </a:lnTo>
                  <a:lnTo>
                    <a:pt x="9099734" y="1674911"/>
                  </a:lnTo>
                  <a:close/>
                </a:path>
                <a:path w="9865360" h="1675129">
                  <a:moveTo>
                    <a:pt x="9080684" y="1674911"/>
                  </a:moveTo>
                  <a:lnTo>
                    <a:pt x="9071159" y="1674911"/>
                  </a:lnTo>
                  <a:lnTo>
                    <a:pt x="9071159" y="1665386"/>
                  </a:lnTo>
                  <a:lnTo>
                    <a:pt x="9080684" y="1665386"/>
                  </a:lnTo>
                  <a:lnTo>
                    <a:pt x="9080684" y="1674911"/>
                  </a:lnTo>
                  <a:close/>
                </a:path>
                <a:path w="9865360" h="1675129">
                  <a:moveTo>
                    <a:pt x="9061634" y="1674911"/>
                  </a:moveTo>
                  <a:lnTo>
                    <a:pt x="9052109" y="1674911"/>
                  </a:lnTo>
                  <a:lnTo>
                    <a:pt x="9052109" y="1665386"/>
                  </a:lnTo>
                  <a:lnTo>
                    <a:pt x="9061634" y="1665386"/>
                  </a:lnTo>
                  <a:lnTo>
                    <a:pt x="9061634" y="1674911"/>
                  </a:lnTo>
                  <a:close/>
                </a:path>
                <a:path w="9865360" h="1675129">
                  <a:moveTo>
                    <a:pt x="9042584" y="1674911"/>
                  </a:moveTo>
                  <a:lnTo>
                    <a:pt x="9033059" y="1674911"/>
                  </a:lnTo>
                  <a:lnTo>
                    <a:pt x="9033059" y="1665386"/>
                  </a:lnTo>
                  <a:lnTo>
                    <a:pt x="9042584" y="1665386"/>
                  </a:lnTo>
                  <a:lnTo>
                    <a:pt x="9042584" y="1674911"/>
                  </a:lnTo>
                  <a:close/>
                </a:path>
                <a:path w="9865360" h="1675129">
                  <a:moveTo>
                    <a:pt x="9023534" y="1674911"/>
                  </a:moveTo>
                  <a:lnTo>
                    <a:pt x="9014009" y="1674911"/>
                  </a:lnTo>
                  <a:lnTo>
                    <a:pt x="9014009" y="1665386"/>
                  </a:lnTo>
                  <a:lnTo>
                    <a:pt x="9023534" y="1665386"/>
                  </a:lnTo>
                  <a:lnTo>
                    <a:pt x="9023534" y="1674911"/>
                  </a:lnTo>
                  <a:close/>
                </a:path>
                <a:path w="9865360" h="1675129">
                  <a:moveTo>
                    <a:pt x="9004484" y="1674911"/>
                  </a:moveTo>
                  <a:lnTo>
                    <a:pt x="8994959" y="1674911"/>
                  </a:lnTo>
                  <a:lnTo>
                    <a:pt x="8994959" y="1665386"/>
                  </a:lnTo>
                  <a:lnTo>
                    <a:pt x="9004484" y="1665386"/>
                  </a:lnTo>
                  <a:lnTo>
                    <a:pt x="9004484" y="1674911"/>
                  </a:lnTo>
                  <a:close/>
                </a:path>
                <a:path w="9865360" h="1675129">
                  <a:moveTo>
                    <a:pt x="8985434" y="1674911"/>
                  </a:moveTo>
                  <a:lnTo>
                    <a:pt x="8975909" y="1674911"/>
                  </a:lnTo>
                  <a:lnTo>
                    <a:pt x="8975909" y="1665386"/>
                  </a:lnTo>
                  <a:lnTo>
                    <a:pt x="8985434" y="1665386"/>
                  </a:lnTo>
                  <a:lnTo>
                    <a:pt x="8985434" y="1674911"/>
                  </a:lnTo>
                  <a:close/>
                </a:path>
                <a:path w="9865360" h="1675129">
                  <a:moveTo>
                    <a:pt x="8966384" y="1674911"/>
                  </a:moveTo>
                  <a:lnTo>
                    <a:pt x="8956859" y="1674911"/>
                  </a:lnTo>
                  <a:lnTo>
                    <a:pt x="8956859" y="1665386"/>
                  </a:lnTo>
                  <a:lnTo>
                    <a:pt x="8966384" y="1665386"/>
                  </a:lnTo>
                  <a:lnTo>
                    <a:pt x="8966384" y="1674911"/>
                  </a:lnTo>
                  <a:close/>
                </a:path>
                <a:path w="9865360" h="1675129">
                  <a:moveTo>
                    <a:pt x="8947334" y="1674911"/>
                  </a:moveTo>
                  <a:lnTo>
                    <a:pt x="8937809" y="1674911"/>
                  </a:lnTo>
                  <a:lnTo>
                    <a:pt x="8937809" y="1665386"/>
                  </a:lnTo>
                  <a:lnTo>
                    <a:pt x="8947334" y="1665386"/>
                  </a:lnTo>
                  <a:lnTo>
                    <a:pt x="8947334" y="1674911"/>
                  </a:lnTo>
                  <a:close/>
                </a:path>
                <a:path w="9865360" h="1675129">
                  <a:moveTo>
                    <a:pt x="8928284" y="1674911"/>
                  </a:moveTo>
                  <a:lnTo>
                    <a:pt x="8918759" y="1674911"/>
                  </a:lnTo>
                  <a:lnTo>
                    <a:pt x="8918759" y="1665386"/>
                  </a:lnTo>
                  <a:lnTo>
                    <a:pt x="8928284" y="1665386"/>
                  </a:lnTo>
                  <a:lnTo>
                    <a:pt x="8928284" y="1674911"/>
                  </a:lnTo>
                  <a:close/>
                </a:path>
                <a:path w="9865360" h="1675129">
                  <a:moveTo>
                    <a:pt x="8909234" y="1674911"/>
                  </a:moveTo>
                  <a:lnTo>
                    <a:pt x="8899709" y="1674911"/>
                  </a:lnTo>
                  <a:lnTo>
                    <a:pt x="8899709" y="1665386"/>
                  </a:lnTo>
                  <a:lnTo>
                    <a:pt x="8909234" y="1665386"/>
                  </a:lnTo>
                  <a:lnTo>
                    <a:pt x="8909234" y="1674911"/>
                  </a:lnTo>
                  <a:close/>
                </a:path>
                <a:path w="9865360" h="1675129">
                  <a:moveTo>
                    <a:pt x="8890184" y="1674911"/>
                  </a:moveTo>
                  <a:lnTo>
                    <a:pt x="8880659" y="1674911"/>
                  </a:lnTo>
                  <a:lnTo>
                    <a:pt x="8880659" y="1665386"/>
                  </a:lnTo>
                  <a:lnTo>
                    <a:pt x="8890184" y="1665386"/>
                  </a:lnTo>
                  <a:lnTo>
                    <a:pt x="8890184" y="1674911"/>
                  </a:lnTo>
                  <a:close/>
                </a:path>
                <a:path w="9865360" h="1675129">
                  <a:moveTo>
                    <a:pt x="8871134" y="1674911"/>
                  </a:moveTo>
                  <a:lnTo>
                    <a:pt x="8861609" y="1674911"/>
                  </a:lnTo>
                  <a:lnTo>
                    <a:pt x="8861609" y="1665386"/>
                  </a:lnTo>
                  <a:lnTo>
                    <a:pt x="8871134" y="1665386"/>
                  </a:lnTo>
                  <a:lnTo>
                    <a:pt x="8871134" y="1674911"/>
                  </a:lnTo>
                  <a:close/>
                </a:path>
                <a:path w="9865360" h="1675129">
                  <a:moveTo>
                    <a:pt x="8852084" y="1674911"/>
                  </a:moveTo>
                  <a:lnTo>
                    <a:pt x="8842559" y="1674911"/>
                  </a:lnTo>
                  <a:lnTo>
                    <a:pt x="8842559" y="1665386"/>
                  </a:lnTo>
                  <a:lnTo>
                    <a:pt x="8852084" y="1665386"/>
                  </a:lnTo>
                  <a:lnTo>
                    <a:pt x="8852084" y="1674911"/>
                  </a:lnTo>
                  <a:close/>
                </a:path>
                <a:path w="9865360" h="1675129">
                  <a:moveTo>
                    <a:pt x="8833034" y="1674911"/>
                  </a:moveTo>
                  <a:lnTo>
                    <a:pt x="8823509" y="1674911"/>
                  </a:lnTo>
                  <a:lnTo>
                    <a:pt x="8823509" y="1665386"/>
                  </a:lnTo>
                  <a:lnTo>
                    <a:pt x="8833034" y="1665386"/>
                  </a:lnTo>
                  <a:lnTo>
                    <a:pt x="8833034" y="1674911"/>
                  </a:lnTo>
                  <a:close/>
                </a:path>
                <a:path w="9865360" h="1675129">
                  <a:moveTo>
                    <a:pt x="8813984" y="1674911"/>
                  </a:moveTo>
                  <a:lnTo>
                    <a:pt x="8804459" y="1674911"/>
                  </a:lnTo>
                  <a:lnTo>
                    <a:pt x="8804459" y="1665386"/>
                  </a:lnTo>
                  <a:lnTo>
                    <a:pt x="8813984" y="1665386"/>
                  </a:lnTo>
                  <a:lnTo>
                    <a:pt x="8813984" y="1674911"/>
                  </a:lnTo>
                  <a:close/>
                </a:path>
                <a:path w="9865360" h="1675129">
                  <a:moveTo>
                    <a:pt x="8794934" y="1674911"/>
                  </a:moveTo>
                  <a:lnTo>
                    <a:pt x="8785409" y="1674911"/>
                  </a:lnTo>
                  <a:lnTo>
                    <a:pt x="8785409" y="1665386"/>
                  </a:lnTo>
                  <a:lnTo>
                    <a:pt x="8794934" y="1665386"/>
                  </a:lnTo>
                  <a:lnTo>
                    <a:pt x="8794934" y="1674911"/>
                  </a:lnTo>
                  <a:close/>
                </a:path>
                <a:path w="9865360" h="1675129">
                  <a:moveTo>
                    <a:pt x="8775884" y="1674911"/>
                  </a:moveTo>
                  <a:lnTo>
                    <a:pt x="8766359" y="1674911"/>
                  </a:lnTo>
                  <a:lnTo>
                    <a:pt x="8766359" y="1665386"/>
                  </a:lnTo>
                  <a:lnTo>
                    <a:pt x="8775884" y="1665386"/>
                  </a:lnTo>
                  <a:lnTo>
                    <a:pt x="8775884" y="1674911"/>
                  </a:lnTo>
                  <a:close/>
                </a:path>
                <a:path w="9865360" h="1675129">
                  <a:moveTo>
                    <a:pt x="8756834" y="1674911"/>
                  </a:moveTo>
                  <a:lnTo>
                    <a:pt x="8747309" y="1674911"/>
                  </a:lnTo>
                  <a:lnTo>
                    <a:pt x="8747309" y="1665386"/>
                  </a:lnTo>
                  <a:lnTo>
                    <a:pt x="8756834" y="1665386"/>
                  </a:lnTo>
                  <a:lnTo>
                    <a:pt x="8756834" y="1674911"/>
                  </a:lnTo>
                  <a:close/>
                </a:path>
                <a:path w="9865360" h="1675129">
                  <a:moveTo>
                    <a:pt x="8737784" y="1674911"/>
                  </a:moveTo>
                  <a:lnTo>
                    <a:pt x="8728259" y="1674911"/>
                  </a:lnTo>
                  <a:lnTo>
                    <a:pt x="8728259" y="1665386"/>
                  </a:lnTo>
                  <a:lnTo>
                    <a:pt x="8737784" y="1665386"/>
                  </a:lnTo>
                  <a:lnTo>
                    <a:pt x="8737784" y="1674911"/>
                  </a:lnTo>
                  <a:close/>
                </a:path>
                <a:path w="9865360" h="1675129">
                  <a:moveTo>
                    <a:pt x="8718734" y="1674911"/>
                  </a:moveTo>
                  <a:lnTo>
                    <a:pt x="8709209" y="1674911"/>
                  </a:lnTo>
                  <a:lnTo>
                    <a:pt x="8709209" y="1665386"/>
                  </a:lnTo>
                  <a:lnTo>
                    <a:pt x="8718734" y="1665386"/>
                  </a:lnTo>
                  <a:lnTo>
                    <a:pt x="8718734" y="1674911"/>
                  </a:lnTo>
                  <a:close/>
                </a:path>
                <a:path w="9865360" h="1675129">
                  <a:moveTo>
                    <a:pt x="8699684" y="1674911"/>
                  </a:moveTo>
                  <a:lnTo>
                    <a:pt x="8690159" y="1674911"/>
                  </a:lnTo>
                  <a:lnTo>
                    <a:pt x="8690159" y="1665386"/>
                  </a:lnTo>
                  <a:lnTo>
                    <a:pt x="8699684" y="1665386"/>
                  </a:lnTo>
                  <a:lnTo>
                    <a:pt x="8699684" y="1674911"/>
                  </a:lnTo>
                  <a:close/>
                </a:path>
                <a:path w="9865360" h="1675129">
                  <a:moveTo>
                    <a:pt x="8680634" y="1674911"/>
                  </a:moveTo>
                  <a:lnTo>
                    <a:pt x="8671109" y="1674911"/>
                  </a:lnTo>
                  <a:lnTo>
                    <a:pt x="8671109" y="1665386"/>
                  </a:lnTo>
                  <a:lnTo>
                    <a:pt x="8680634" y="1665386"/>
                  </a:lnTo>
                  <a:lnTo>
                    <a:pt x="8680634" y="1674911"/>
                  </a:lnTo>
                  <a:close/>
                </a:path>
                <a:path w="9865360" h="1675129">
                  <a:moveTo>
                    <a:pt x="8661584" y="1674911"/>
                  </a:moveTo>
                  <a:lnTo>
                    <a:pt x="8652059" y="1674911"/>
                  </a:lnTo>
                  <a:lnTo>
                    <a:pt x="8652059" y="1665386"/>
                  </a:lnTo>
                  <a:lnTo>
                    <a:pt x="8661584" y="1665386"/>
                  </a:lnTo>
                  <a:lnTo>
                    <a:pt x="8661584" y="1674911"/>
                  </a:lnTo>
                  <a:close/>
                </a:path>
                <a:path w="9865360" h="1675129">
                  <a:moveTo>
                    <a:pt x="8642534" y="1674911"/>
                  </a:moveTo>
                  <a:lnTo>
                    <a:pt x="8633009" y="1674911"/>
                  </a:lnTo>
                  <a:lnTo>
                    <a:pt x="8633009" y="1665386"/>
                  </a:lnTo>
                  <a:lnTo>
                    <a:pt x="8642534" y="1665386"/>
                  </a:lnTo>
                  <a:lnTo>
                    <a:pt x="8642534" y="1674911"/>
                  </a:lnTo>
                  <a:close/>
                </a:path>
                <a:path w="9865360" h="1675129">
                  <a:moveTo>
                    <a:pt x="8623484" y="1674911"/>
                  </a:moveTo>
                  <a:lnTo>
                    <a:pt x="8613959" y="1674911"/>
                  </a:lnTo>
                  <a:lnTo>
                    <a:pt x="8613959" y="1665386"/>
                  </a:lnTo>
                  <a:lnTo>
                    <a:pt x="8623484" y="1665386"/>
                  </a:lnTo>
                  <a:lnTo>
                    <a:pt x="8623484" y="1674911"/>
                  </a:lnTo>
                  <a:close/>
                </a:path>
                <a:path w="9865360" h="1675129">
                  <a:moveTo>
                    <a:pt x="8604434" y="1674911"/>
                  </a:moveTo>
                  <a:lnTo>
                    <a:pt x="8594909" y="1674911"/>
                  </a:lnTo>
                  <a:lnTo>
                    <a:pt x="8594909" y="1665386"/>
                  </a:lnTo>
                  <a:lnTo>
                    <a:pt x="8604434" y="1665386"/>
                  </a:lnTo>
                  <a:lnTo>
                    <a:pt x="8604434" y="1674911"/>
                  </a:lnTo>
                  <a:close/>
                </a:path>
                <a:path w="9865360" h="1675129">
                  <a:moveTo>
                    <a:pt x="8585384" y="1674911"/>
                  </a:moveTo>
                  <a:lnTo>
                    <a:pt x="8575859" y="1674911"/>
                  </a:lnTo>
                  <a:lnTo>
                    <a:pt x="8575859" y="1665386"/>
                  </a:lnTo>
                  <a:lnTo>
                    <a:pt x="8585384" y="1665386"/>
                  </a:lnTo>
                  <a:lnTo>
                    <a:pt x="8585384" y="1674911"/>
                  </a:lnTo>
                  <a:close/>
                </a:path>
                <a:path w="9865360" h="1675129">
                  <a:moveTo>
                    <a:pt x="8566334" y="1674911"/>
                  </a:moveTo>
                  <a:lnTo>
                    <a:pt x="8556809" y="1674911"/>
                  </a:lnTo>
                  <a:lnTo>
                    <a:pt x="8556809" y="1665386"/>
                  </a:lnTo>
                  <a:lnTo>
                    <a:pt x="8566334" y="1665386"/>
                  </a:lnTo>
                  <a:lnTo>
                    <a:pt x="8566334" y="1674911"/>
                  </a:lnTo>
                  <a:close/>
                </a:path>
                <a:path w="9865360" h="1675129">
                  <a:moveTo>
                    <a:pt x="8547284" y="1674911"/>
                  </a:moveTo>
                  <a:lnTo>
                    <a:pt x="8537759" y="1674911"/>
                  </a:lnTo>
                  <a:lnTo>
                    <a:pt x="8537759" y="1665386"/>
                  </a:lnTo>
                  <a:lnTo>
                    <a:pt x="8547284" y="1665386"/>
                  </a:lnTo>
                  <a:lnTo>
                    <a:pt x="8547284" y="1674911"/>
                  </a:lnTo>
                  <a:close/>
                </a:path>
                <a:path w="9865360" h="1675129">
                  <a:moveTo>
                    <a:pt x="8528234" y="1674911"/>
                  </a:moveTo>
                  <a:lnTo>
                    <a:pt x="8518709" y="1674911"/>
                  </a:lnTo>
                  <a:lnTo>
                    <a:pt x="8518709" y="1665386"/>
                  </a:lnTo>
                  <a:lnTo>
                    <a:pt x="8528234" y="1665386"/>
                  </a:lnTo>
                  <a:lnTo>
                    <a:pt x="8528234" y="1674911"/>
                  </a:lnTo>
                  <a:close/>
                </a:path>
                <a:path w="9865360" h="1675129">
                  <a:moveTo>
                    <a:pt x="8509184" y="1674911"/>
                  </a:moveTo>
                  <a:lnTo>
                    <a:pt x="8499659" y="1674911"/>
                  </a:lnTo>
                  <a:lnTo>
                    <a:pt x="8499659" y="1665386"/>
                  </a:lnTo>
                  <a:lnTo>
                    <a:pt x="8509184" y="1665386"/>
                  </a:lnTo>
                  <a:lnTo>
                    <a:pt x="8509184" y="1674911"/>
                  </a:lnTo>
                  <a:close/>
                </a:path>
                <a:path w="9865360" h="1675129">
                  <a:moveTo>
                    <a:pt x="8490134" y="1674911"/>
                  </a:moveTo>
                  <a:lnTo>
                    <a:pt x="8480609" y="1674911"/>
                  </a:lnTo>
                  <a:lnTo>
                    <a:pt x="8480609" y="1665386"/>
                  </a:lnTo>
                  <a:lnTo>
                    <a:pt x="8490134" y="1665386"/>
                  </a:lnTo>
                  <a:lnTo>
                    <a:pt x="8490134" y="1674911"/>
                  </a:lnTo>
                  <a:close/>
                </a:path>
                <a:path w="9865360" h="1675129">
                  <a:moveTo>
                    <a:pt x="8471084" y="1674911"/>
                  </a:moveTo>
                  <a:lnTo>
                    <a:pt x="8461559" y="1674911"/>
                  </a:lnTo>
                  <a:lnTo>
                    <a:pt x="8461559" y="1665386"/>
                  </a:lnTo>
                  <a:lnTo>
                    <a:pt x="8471084" y="1665386"/>
                  </a:lnTo>
                  <a:lnTo>
                    <a:pt x="8471084" y="1674911"/>
                  </a:lnTo>
                  <a:close/>
                </a:path>
                <a:path w="9865360" h="1675129">
                  <a:moveTo>
                    <a:pt x="8452034" y="1674911"/>
                  </a:moveTo>
                  <a:lnTo>
                    <a:pt x="8442509" y="1674911"/>
                  </a:lnTo>
                  <a:lnTo>
                    <a:pt x="8442509" y="1665386"/>
                  </a:lnTo>
                  <a:lnTo>
                    <a:pt x="8452034" y="1665386"/>
                  </a:lnTo>
                  <a:lnTo>
                    <a:pt x="8452034" y="1674911"/>
                  </a:lnTo>
                  <a:close/>
                </a:path>
                <a:path w="9865360" h="1675129">
                  <a:moveTo>
                    <a:pt x="8432984" y="1674911"/>
                  </a:moveTo>
                  <a:lnTo>
                    <a:pt x="8423459" y="1674911"/>
                  </a:lnTo>
                  <a:lnTo>
                    <a:pt x="8423459" y="1665386"/>
                  </a:lnTo>
                  <a:lnTo>
                    <a:pt x="8432984" y="1665386"/>
                  </a:lnTo>
                  <a:lnTo>
                    <a:pt x="8432984" y="1674911"/>
                  </a:lnTo>
                  <a:close/>
                </a:path>
                <a:path w="9865360" h="1675129">
                  <a:moveTo>
                    <a:pt x="8413934" y="1674911"/>
                  </a:moveTo>
                  <a:lnTo>
                    <a:pt x="8404409" y="1674911"/>
                  </a:lnTo>
                  <a:lnTo>
                    <a:pt x="8404409" y="1665386"/>
                  </a:lnTo>
                  <a:lnTo>
                    <a:pt x="8413934" y="1665386"/>
                  </a:lnTo>
                  <a:lnTo>
                    <a:pt x="8413934" y="1674911"/>
                  </a:lnTo>
                  <a:close/>
                </a:path>
                <a:path w="9865360" h="1675129">
                  <a:moveTo>
                    <a:pt x="8394884" y="1674911"/>
                  </a:moveTo>
                  <a:lnTo>
                    <a:pt x="8385359" y="1674911"/>
                  </a:lnTo>
                  <a:lnTo>
                    <a:pt x="8385359" y="1665386"/>
                  </a:lnTo>
                  <a:lnTo>
                    <a:pt x="8394884" y="1665386"/>
                  </a:lnTo>
                  <a:lnTo>
                    <a:pt x="8394884" y="1674911"/>
                  </a:lnTo>
                  <a:close/>
                </a:path>
                <a:path w="9865360" h="1675129">
                  <a:moveTo>
                    <a:pt x="8375834" y="1674911"/>
                  </a:moveTo>
                  <a:lnTo>
                    <a:pt x="8366309" y="1674911"/>
                  </a:lnTo>
                  <a:lnTo>
                    <a:pt x="8366309" y="1665386"/>
                  </a:lnTo>
                  <a:lnTo>
                    <a:pt x="8375834" y="1665386"/>
                  </a:lnTo>
                  <a:lnTo>
                    <a:pt x="8375834" y="1674911"/>
                  </a:lnTo>
                  <a:close/>
                </a:path>
                <a:path w="9865360" h="1675129">
                  <a:moveTo>
                    <a:pt x="8356784" y="1674911"/>
                  </a:moveTo>
                  <a:lnTo>
                    <a:pt x="8347259" y="1674911"/>
                  </a:lnTo>
                  <a:lnTo>
                    <a:pt x="8347259" y="1665386"/>
                  </a:lnTo>
                  <a:lnTo>
                    <a:pt x="8356784" y="1665386"/>
                  </a:lnTo>
                  <a:lnTo>
                    <a:pt x="8356784" y="1674911"/>
                  </a:lnTo>
                  <a:close/>
                </a:path>
                <a:path w="9865360" h="1675129">
                  <a:moveTo>
                    <a:pt x="8337734" y="1674911"/>
                  </a:moveTo>
                  <a:lnTo>
                    <a:pt x="8328209" y="1674911"/>
                  </a:lnTo>
                  <a:lnTo>
                    <a:pt x="8328209" y="1665386"/>
                  </a:lnTo>
                  <a:lnTo>
                    <a:pt x="8337734" y="1665386"/>
                  </a:lnTo>
                  <a:lnTo>
                    <a:pt x="8337734" y="1674911"/>
                  </a:lnTo>
                  <a:close/>
                </a:path>
                <a:path w="9865360" h="1675129">
                  <a:moveTo>
                    <a:pt x="8318684" y="1674911"/>
                  </a:moveTo>
                  <a:lnTo>
                    <a:pt x="8309159" y="1674911"/>
                  </a:lnTo>
                  <a:lnTo>
                    <a:pt x="8309159" y="1665386"/>
                  </a:lnTo>
                  <a:lnTo>
                    <a:pt x="8318684" y="1665386"/>
                  </a:lnTo>
                  <a:lnTo>
                    <a:pt x="8318684" y="1674911"/>
                  </a:lnTo>
                  <a:close/>
                </a:path>
                <a:path w="9865360" h="1675129">
                  <a:moveTo>
                    <a:pt x="8299634" y="1674911"/>
                  </a:moveTo>
                  <a:lnTo>
                    <a:pt x="8290109" y="1674911"/>
                  </a:lnTo>
                  <a:lnTo>
                    <a:pt x="8290109" y="1665386"/>
                  </a:lnTo>
                  <a:lnTo>
                    <a:pt x="8299634" y="1665386"/>
                  </a:lnTo>
                  <a:lnTo>
                    <a:pt x="8299634" y="1674911"/>
                  </a:lnTo>
                  <a:close/>
                </a:path>
                <a:path w="9865360" h="1675129">
                  <a:moveTo>
                    <a:pt x="8280584" y="1674911"/>
                  </a:moveTo>
                  <a:lnTo>
                    <a:pt x="8271059" y="1674911"/>
                  </a:lnTo>
                  <a:lnTo>
                    <a:pt x="8271059" y="1665386"/>
                  </a:lnTo>
                  <a:lnTo>
                    <a:pt x="8280584" y="1665386"/>
                  </a:lnTo>
                  <a:lnTo>
                    <a:pt x="8280584" y="1674911"/>
                  </a:lnTo>
                  <a:close/>
                </a:path>
                <a:path w="9865360" h="1675129">
                  <a:moveTo>
                    <a:pt x="8261534" y="1674911"/>
                  </a:moveTo>
                  <a:lnTo>
                    <a:pt x="8252009" y="1674911"/>
                  </a:lnTo>
                  <a:lnTo>
                    <a:pt x="8252009" y="1665386"/>
                  </a:lnTo>
                  <a:lnTo>
                    <a:pt x="8261534" y="1665386"/>
                  </a:lnTo>
                  <a:lnTo>
                    <a:pt x="8261534" y="1674911"/>
                  </a:lnTo>
                  <a:close/>
                </a:path>
                <a:path w="9865360" h="1675129">
                  <a:moveTo>
                    <a:pt x="8242484" y="1674911"/>
                  </a:moveTo>
                  <a:lnTo>
                    <a:pt x="8232959" y="1674911"/>
                  </a:lnTo>
                  <a:lnTo>
                    <a:pt x="8232959" y="1665386"/>
                  </a:lnTo>
                  <a:lnTo>
                    <a:pt x="8242484" y="1665386"/>
                  </a:lnTo>
                  <a:lnTo>
                    <a:pt x="8242484" y="1674911"/>
                  </a:lnTo>
                  <a:close/>
                </a:path>
                <a:path w="9865360" h="1675129">
                  <a:moveTo>
                    <a:pt x="8223434" y="1674911"/>
                  </a:moveTo>
                  <a:lnTo>
                    <a:pt x="8213909" y="1674911"/>
                  </a:lnTo>
                  <a:lnTo>
                    <a:pt x="8213909" y="1665386"/>
                  </a:lnTo>
                  <a:lnTo>
                    <a:pt x="8223434" y="1665386"/>
                  </a:lnTo>
                  <a:lnTo>
                    <a:pt x="8223434" y="1674911"/>
                  </a:lnTo>
                  <a:close/>
                </a:path>
                <a:path w="9865360" h="1675129">
                  <a:moveTo>
                    <a:pt x="8204384" y="1674911"/>
                  </a:moveTo>
                  <a:lnTo>
                    <a:pt x="8194859" y="1674911"/>
                  </a:lnTo>
                  <a:lnTo>
                    <a:pt x="8194859" y="1665386"/>
                  </a:lnTo>
                  <a:lnTo>
                    <a:pt x="8204384" y="1665386"/>
                  </a:lnTo>
                  <a:lnTo>
                    <a:pt x="8204384" y="1674911"/>
                  </a:lnTo>
                  <a:close/>
                </a:path>
                <a:path w="9865360" h="1675129">
                  <a:moveTo>
                    <a:pt x="8185334" y="1674911"/>
                  </a:moveTo>
                  <a:lnTo>
                    <a:pt x="8175809" y="1674911"/>
                  </a:lnTo>
                  <a:lnTo>
                    <a:pt x="8175809" y="1665386"/>
                  </a:lnTo>
                  <a:lnTo>
                    <a:pt x="8185334" y="1665386"/>
                  </a:lnTo>
                  <a:lnTo>
                    <a:pt x="8185334" y="1674911"/>
                  </a:lnTo>
                  <a:close/>
                </a:path>
                <a:path w="9865360" h="1675129">
                  <a:moveTo>
                    <a:pt x="8166284" y="1674911"/>
                  </a:moveTo>
                  <a:lnTo>
                    <a:pt x="8156759" y="1674911"/>
                  </a:lnTo>
                  <a:lnTo>
                    <a:pt x="8156759" y="1665386"/>
                  </a:lnTo>
                  <a:lnTo>
                    <a:pt x="8166284" y="1665386"/>
                  </a:lnTo>
                  <a:lnTo>
                    <a:pt x="8166284" y="1674911"/>
                  </a:lnTo>
                  <a:close/>
                </a:path>
                <a:path w="9865360" h="1675129">
                  <a:moveTo>
                    <a:pt x="8147234" y="1674911"/>
                  </a:moveTo>
                  <a:lnTo>
                    <a:pt x="8137709" y="1674911"/>
                  </a:lnTo>
                  <a:lnTo>
                    <a:pt x="8137709" y="1665386"/>
                  </a:lnTo>
                  <a:lnTo>
                    <a:pt x="8147234" y="1665386"/>
                  </a:lnTo>
                  <a:lnTo>
                    <a:pt x="8147234" y="1674911"/>
                  </a:lnTo>
                  <a:close/>
                </a:path>
                <a:path w="9865360" h="1675129">
                  <a:moveTo>
                    <a:pt x="8128184" y="1674911"/>
                  </a:moveTo>
                  <a:lnTo>
                    <a:pt x="8118659" y="1674911"/>
                  </a:lnTo>
                  <a:lnTo>
                    <a:pt x="8118659" y="1665386"/>
                  </a:lnTo>
                  <a:lnTo>
                    <a:pt x="8128184" y="1665386"/>
                  </a:lnTo>
                  <a:lnTo>
                    <a:pt x="8128184" y="1674911"/>
                  </a:lnTo>
                  <a:close/>
                </a:path>
                <a:path w="9865360" h="1675129">
                  <a:moveTo>
                    <a:pt x="8109134" y="1674911"/>
                  </a:moveTo>
                  <a:lnTo>
                    <a:pt x="8099609" y="1674911"/>
                  </a:lnTo>
                  <a:lnTo>
                    <a:pt x="8099609" y="1665386"/>
                  </a:lnTo>
                  <a:lnTo>
                    <a:pt x="8109134" y="1665386"/>
                  </a:lnTo>
                  <a:lnTo>
                    <a:pt x="8109134" y="1674911"/>
                  </a:lnTo>
                  <a:close/>
                </a:path>
                <a:path w="9865360" h="1675129">
                  <a:moveTo>
                    <a:pt x="8090084" y="1674911"/>
                  </a:moveTo>
                  <a:lnTo>
                    <a:pt x="8080559" y="1674911"/>
                  </a:lnTo>
                  <a:lnTo>
                    <a:pt x="8080559" y="1665386"/>
                  </a:lnTo>
                  <a:lnTo>
                    <a:pt x="8090084" y="1665386"/>
                  </a:lnTo>
                  <a:lnTo>
                    <a:pt x="8090084" y="1674911"/>
                  </a:lnTo>
                  <a:close/>
                </a:path>
                <a:path w="9865360" h="1675129">
                  <a:moveTo>
                    <a:pt x="8071034" y="1674911"/>
                  </a:moveTo>
                  <a:lnTo>
                    <a:pt x="8061509" y="1674911"/>
                  </a:lnTo>
                  <a:lnTo>
                    <a:pt x="8061509" y="1665386"/>
                  </a:lnTo>
                  <a:lnTo>
                    <a:pt x="8071034" y="1665386"/>
                  </a:lnTo>
                  <a:lnTo>
                    <a:pt x="8071034" y="1674911"/>
                  </a:lnTo>
                  <a:close/>
                </a:path>
                <a:path w="9865360" h="1675129">
                  <a:moveTo>
                    <a:pt x="8051984" y="1674911"/>
                  </a:moveTo>
                  <a:lnTo>
                    <a:pt x="8042459" y="1674911"/>
                  </a:lnTo>
                  <a:lnTo>
                    <a:pt x="8042459" y="1665386"/>
                  </a:lnTo>
                  <a:lnTo>
                    <a:pt x="8051984" y="1665386"/>
                  </a:lnTo>
                  <a:lnTo>
                    <a:pt x="8051984" y="1674911"/>
                  </a:lnTo>
                  <a:close/>
                </a:path>
                <a:path w="9865360" h="1675129">
                  <a:moveTo>
                    <a:pt x="8032934" y="1674911"/>
                  </a:moveTo>
                  <a:lnTo>
                    <a:pt x="8023409" y="1674911"/>
                  </a:lnTo>
                  <a:lnTo>
                    <a:pt x="8023409" y="1665386"/>
                  </a:lnTo>
                  <a:lnTo>
                    <a:pt x="8032934" y="1665386"/>
                  </a:lnTo>
                  <a:lnTo>
                    <a:pt x="8032934" y="1674911"/>
                  </a:lnTo>
                  <a:close/>
                </a:path>
                <a:path w="9865360" h="1675129">
                  <a:moveTo>
                    <a:pt x="8013884" y="1674911"/>
                  </a:moveTo>
                  <a:lnTo>
                    <a:pt x="8004359" y="1674911"/>
                  </a:lnTo>
                  <a:lnTo>
                    <a:pt x="8004359" y="1665386"/>
                  </a:lnTo>
                  <a:lnTo>
                    <a:pt x="8013884" y="1665386"/>
                  </a:lnTo>
                  <a:lnTo>
                    <a:pt x="8013884" y="1674911"/>
                  </a:lnTo>
                  <a:close/>
                </a:path>
                <a:path w="9865360" h="1675129">
                  <a:moveTo>
                    <a:pt x="7994834" y="1674911"/>
                  </a:moveTo>
                  <a:lnTo>
                    <a:pt x="7985309" y="1674911"/>
                  </a:lnTo>
                  <a:lnTo>
                    <a:pt x="7985309" y="1665386"/>
                  </a:lnTo>
                  <a:lnTo>
                    <a:pt x="7994834" y="1665386"/>
                  </a:lnTo>
                  <a:lnTo>
                    <a:pt x="7994834" y="1674911"/>
                  </a:lnTo>
                  <a:close/>
                </a:path>
                <a:path w="9865360" h="1675129">
                  <a:moveTo>
                    <a:pt x="7975784" y="1674911"/>
                  </a:moveTo>
                  <a:lnTo>
                    <a:pt x="7966259" y="1674911"/>
                  </a:lnTo>
                  <a:lnTo>
                    <a:pt x="7966259" y="1665386"/>
                  </a:lnTo>
                  <a:lnTo>
                    <a:pt x="7975784" y="1665386"/>
                  </a:lnTo>
                  <a:lnTo>
                    <a:pt x="7975784" y="1674911"/>
                  </a:lnTo>
                  <a:close/>
                </a:path>
                <a:path w="9865360" h="1675129">
                  <a:moveTo>
                    <a:pt x="7956734" y="1674911"/>
                  </a:moveTo>
                  <a:lnTo>
                    <a:pt x="7947209" y="1674911"/>
                  </a:lnTo>
                  <a:lnTo>
                    <a:pt x="7947209" y="1665386"/>
                  </a:lnTo>
                  <a:lnTo>
                    <a:pt x="7956734" y="1665386"/>
                  </a:lnTo>
                  <a:lnTo>
                    <a:pt x="7956734" y="1674911"/>
                  </a:lnTo>
                  <a:close/>
                </a:path>
                <a:path w="9865360" h="1675129">
                  <a:moveTo>
                    <a:pt x="7937684" y="1674911"/>
                  </a:moveTo>
                  <a:lnTo>
                    <a:pt x="7928159" y="1674911"/>
                  </a:lnTo>
                  <a:lnTo>
                    <a:pt x="7928159" y="1665386"/>
                  </a:lnTo>
                  <a:lnTo>
                    <a:pt x="7937684" y="1665386"/>
                  </a:lnTo>
                  <a:lnTo>
                    <a:pt x="7937684" y="1674911"/>
                  </a:lnTo>
                  <a:close/>
                </a:path>
                <a:path w="9865360" h="1675129">
                  <a:moveTo>
                    <a:pt x="7918634" y="1674911"/>
                  </a:moveTo>
                  <a:lnTo>
                    <a:pt x="7909109" y="1674911"/>
                  </a:lnTo>
                  <a:lnTo>
                    <a:pt x="7909109" y="1665386"/>
                  </a:lnTo>
                  <a:lnTo>
                    <a:pt x="7918634" y="1665386"/>
                  </a:lnTo>
                  <a:lnTo>
                    <a:pt x="7918634" y="1674911"/>
                  </a:lnTo>
                  <a:close/>
                </a:path>
                <a:path w="9865360" h="1675129">
                  <a:moveTo>
                    <a:pt x="7899584" y="1674911"/>
                  </a:moveTo>
                  <a:lnTo>
                    <a:pt x="7890059" y="1674911"/>
                  </a:lnTo>
                  <a:lnTo>
                    <a:pt x="7890059" y="1665386"/>
                  </a:lnTo>
                  <a:lnTo>
                    <a:pt x="7899584" y="1665386"/>
                  </a:lnTo>
                  <a:lnTo>
                    <a:pt x="7899584" y="1674911"/>
                  </a:lnTo>
                  <a:close/>
                </a:path>
                <a:path w="9865360" h="1675129">
                  <a:moveTo>
                    <a:pt x="7880534" y="1674911"/>
                  </a:moveTo>
                  <a:lnTo>
                    <a:pt x="7871009" y="1674911"/>
                  </a:lnTo>
                  <a:lnTo>
                    <a:pt x="7871009" y="1665386"/>
                  </a:lnTo>
                  <a:lnTo>
                    <a:pt x="7880534" y="1665386"/>
                  </a:lnTo>
                  <a:lnTo>
                    <a:pt x="7880534" y="1674911"/>
                  </a:lnTo>
                  <a:close/>
                </a:path>
                <a:path w="9865360" h="1675129">
                  <a:moveTo>
                    <a:pt x="7861484" y="1674911"/>
                  </a:moveTo>
                  <a:lnTo>
                    <a:pt x="7851959" y="1674911"/>
                  </a:lnTo>
                  <a:lnTo>
                    <a:pt x="7851959" y="1665386"/>
                  </a:lnTo>
                  <a:lnTo>
                    <a:pt x="7861484" y="1665386"/>
                  </a:lnTo>
                  <a:lnTo>
                    <a:pt x="7861484" y="1674911"/>
                  </a:lnTo>
                  <a:close/>
                </a:path>
                <a:path w="9865360" h="1675129">
                  <a:moveTo>
                    <a:pt x="7842434" y="1674911"/>
                  </a:moveTo>
                  <a:lnTo>
                    <a:pt x="7832909" y="1674911"/>
                  </a:lnTo>
                  <a:lnTo>
                    <a:pt x="7832909" y="1665386"/>
                  </a:lnTo>
                  <a:lnTo>
                    <a:pt x="7842434" y="1665386"/>
                  </a:lnTo>
                  <a:lnTo>
                    <a:pt x="7842434" y="1674911"/>
                  </a:lnTo>
                  <a:close/>
                </a:path>
                <a:path w="9865360" h="1675129">
                  <a:moveTo>
                    <a:pt x="7823384" y="1674911"/>
                  </a:moveTo>
                  <a:lnTo>
                    <a:pt x="7813859" y="1674911"/>
                  </a:lnTo>
                  <a:lnTo>
                    <a:pt x="7813859" y="1665386"/>
                  </a:lnTo>
                  <a:lnTo>
                    <a:pt x="7823384" y="1665386"/>
                  </a:lnTo>
                  <a:lnTo>
                    <a:pt x="7823384" y="1674911"/>
                  </a:lnTo>
                  <a:close/>
                </a:path>
                <a:path w="9865360" h="1675129">
                  <a:moveTo>
                    <a:pt x="7804334" y="1674911"/>
                  </a:moveTo>
                  <a:lnTo>
                    <a:pt x="7794809" y="1674911"/>
                  </a:lnTo>
                  <a:lnTo>
                    <a:pt x="7794809" y="1665386"/>
                  </a:lnTo>
                  <a:lnTo>
                    <a:pt x="7804334" y="1665386"/>
                  </a:lnTo>
                  <a:lnTo>
                    <a:pt x="7804334" y="1674911"/>
                  </a:lnTo>
                  <a:close/>
                </a:path>
                <a:path w="9865360" h="1675129">
                  <a:moveTo>
                    <a:pt x="7785284" y="1674911"/>
                  </a:moveTo>
                  <a:lnTo>
                    <a:pt x="7775759" y="1674911"/>
                  </a:lnTo>
                  <a:lnTo>
                    <a:pt x="7775759" y="1665386"/>
                  </a:lnTo>
                  <a:lnTo>
                    <a:pt x="7785284" y="1665386"/>
                  </a:lnTo>
                  <a:lnTo>
                    <a:pt x="7785284" y="1674911"/>
                  </a:lnTo>
                  <a:close/>
                </a:path>
                <a:path w="9865360" h="1675129">
                  <a:moveTo>
                    <a:pt x="7766234" y="1674911"/>
                  </a:moveTo>
                  <a:lnTo>
                    <a:pt x="7756709" y="1674911"/>
                  </a:lnTo>
                  <a:lnTo>
                    <a:pt x="7756709" y="1665386"/>
                  </a:lnTo>
                  <a:lnTo>
                    <a:pt x="7766234" y="1665386"/>
                  </a:lnTo>
                  <a:lnTo>
                    <a:pt x="7766234" y="1674911"/>
                  </a:lnTo>
                  <a:close/>
                </a:path>
                <a:path w="9865360" h="1675129">
                  <a:moveTo>
                    <a:pt x="7747184" y="1674911"/>
                  </a:moveTo>
                  <a:lnTo>
                    <a:pt x="7737659" y="1674911"/>
                  </a:lnTo>
                  <a:lnTo>
                    <a:pt x="7737659" y="1665386"/>
                  </a:lnTo>
                  <a:lnTo>
                    <a:pt x="7747184" y="1665386"/>
                  </a:lnTo>
                  <a:lnTo>
                    <a:pt x="7747184" y="1674911"/>
                  </a:lnTo>
                  <a:close/>
                </a:path>
                <a:path w="9865360" h="1675129">
                  <a:moveTo>
                    <a:pt x="7728134" y="1674911"/>
                  </a:moveTo>
                  <a:lnTo>
                    <a:pt x="7718609" y="1674911"/>
                  </a:lnTo>
                  <a:lnTo>
                    <a:pt x="7718609" y="1665386"/>
                  </a:lnTo>
                  <a:lnTo>
                    <a:pt x="7728134" y="1665386"/>
                  </a:lnTo>
                  <a:lnTo>
                    <a:pt x="7728134" y="1674911"/>
                  </a:lnTo>
                  <a:close/>
                </a:path>
                <a:path w="9865360" h="1675129">
                  <a:moveTo>
                    <a:pt x="7709084" y="1674911"/>
                  </a:moveTo>
                  <a:lnTo>
                    <a:pt x="7699559" y="1674911"/>
                  </a:lnTo>
                  <a:lnTo>
                    <a:pt x="7699559" y="1665386"/>
                  </a:lnTo>
                  <a:lnTo>
                    <a:pt x="7709084" y="1665386"/>
                  </a:lnTo>
                  <a:lnTo>
                    <a:pt x="7709084" y="1674911"/>
                  </a:lnTo>
                  <a:close/>
                </a:path>
                <a:path w="9865360" h="1675129">
                  <a:moveTo>
                    <a:pt x="7690034" y="1674911"/>
                  </a:moveTo>
                  <a:lnTo>
                    <a:pt x="7680509" y="1674911"/>
                  </a:lnTo>
                  <a:lnTo>
                    <a:pt x="7680509" y="1665386"/>
                  </a:lnTo>
                  <a:lnTo>
                    <a:pt x="7690034" y="1665386"/>
                  </a:lnTo>
                  <a:lnTo>
                    <a:pt x="7690034" y="1674911"/>
                  </a:lnTo>
                  <a:close/>
                </a:path>
                <a:path w="9865360" h="1675129">
                  <a:moveTo>
                    <a:pt x="7670984" y="1674911"/>
                  </a:moveTo>
                  <a:lnTo>
                    <a:pt x="7661459" y="1674911"/>
                  </a:lnTo>
                  <a:lnTo>
                    <a:pt x="7661459" y="1665386"/>
                  </a:lnTo>
                  <a:lnTo>
                    <a:pt x="7670984" y="1665386"/>
                  </a:lnTo>
                  <a:lnTo>
                    <a:pt x="7670984" y="1674911"/>
                  </a:lnTo>
                  <a:close/>
                </a:path>
                <a:path w="9865360" h="1675129">
                  <a:moveTo>
                    <a:pt x="7651934" y="1674911"/>
                  </a:moveTo>
                  <a:lnTo>
                    <a:pt x="7642409" y="1674911"/>
                  </a:lnTo>
                  <a:lnTo>
                    <a:pt x="7642409" y="1665386"/>
                  </a:lnTo>
                  <a:lnTo>
                    <a:pt x="7651934" y="1665386"/>
                  </a:lnTo>
                  <a:lnTo>
                    <a:pt x="7651934" y="1674911"/>
                  </a:lnTo>
                  <a:close/>
                </a:path>
                <a:path w="9865360" h="1675129">
                  <a:moveTo>
                    <a:pt x="7632884" y="1674911"/>
                  </a:moveTo>
                  <a:lnTo>
                    <a:pt x="7623359" y="1674911"/>
                  </a:lnTo>
                  <a:lnTo>
                    <a:pt x="7623359" y="1665386"/>
                  </a:lnTo>
                  <a:lnTo>
                    <a:pt x="7632884" y="1665386"/>
                  </a:lnTo>
                  <a:lnTo>
                    <a:pt x="7632884" y="1674911"/>
                  </a:lnTo>
                  <a:close/>
                </a:path>
                <a:path w="9865360" h="1675129">
                  <a:moveTo>
                    <a:pt x="7613834" y="1674911"/>
                  </a:moveTo>
                  <a:lnTo>
                    <a:pt x="7604309" y="1674911"/>
                  </a:lnTo>
                  <a:lnTo>
                    <a:pt x="7604309" y="1665386"/>
                  </a:lnTo>
                  <a:lnTo>
                    <a:pt x="7613834" y="1665386"/>
                  </a:lnTo>
                  <a:lnTo>
                    <a:pt x="7613834" y="1674911"/>
                  </a:lnTo>
                  <a:close/>
                </a:path>
                <a:path w="9865360" h="1675129">
                  <a:moveTo>
                    <a:pt x="7594784" y="1674911"/>
                  </a:moveTo>
                  <a:lnTo>
                    <a:pt x="7585259" y="1674911"/>
                  </a:lnTo>
                  <a:lnTo>
                    <a:pt x="7585259" y="1665386"/>
                  </a:lnTo>
                  <a:lnTo>
                    <a:pt x="7594784" y="1665386"/>
                  </a:lnTo>
                  <a:lnTo>
                    <a:pt x="7594784" y="1674911"/>
                  </a:lnTo>
                  <a:close/>
                </a:path>
                <a:path w="9865360" h="1675129">
                  <a:moveTo>
                    <a:pt x="7575734" y="1674911"/>
                  </a:moveTo>
                  <a:lnTo>
                    <a:pt x="7566209" y="1674911"/>
                  </a:lnTo>
                  <a:lnTo>
                    <a:pt x="7566209" y="1665386"/>
                  </a:lnTo>
                  <a:lnTo>
                    <a:pt x="7575734" y="1665386"/>
                  </a:lnTo>
                  <a:lnTo>
                    <a:pt x="7575734" y="1674911"/>
                  </a:lnTo>
                  <a:close/>
                </a:path>
                <a:path w="9865360" h="1675129">
                  <a:moveTo>
                    <a:pt x="7556684" y="1674911"/>
                  </a:moveTo>
                  <a:lnTo>
                    <a:pt x="7547159" y="1674911"/>
                  </a:lnTo>
                  <a:lnTo>
                    <a:pt x="7547159" y="1665386"/>
                  </a:lnTo>
                  <a:lnTo>
                    <a:pt x="7556684" y="1665386"/>
                  </a:lnTo>
                  <a:lnTo>
                    <a:pt x="7556684" y="1674911"/>
                  </a:lnTo>
                  <a:close/>
                </a:path>
                <a:path w="9865360" h="1675129">
                  <a:moveTo>
                    <a:pt x="7537634" y="1674911"/>
                  </a:moveTo>
                  <a:lnTo>
                    <a:pt x="7528109" y="1674911"/>
                  </a:lnTo>
                  <a:lnTo>
                    <a:pt x="7528109" y="1665386"/>
                  </a:lnTo>
                  <a:lnTo>
                    <a:pt x="7537634" y="1665386"/>
                  </a:lnTo>
                  <a:lnTo>
                    <a:pt x="7537634" y="1674911"/>
                  </a:lnTo>
                  <a:close/>
                </a:path>
                <a:path w="9865360" h="1675129">
                  <a:moveTo>
                    <a:pt x="7518584" y="1674911"/>
                  </a:moveTo>
                  <a:lnTo>
                    <a:pt x="7509059" y="1674911"/>
                  </a:lnTo>
                  <a:lnTo>
                    <a:pt x="7509059" y="1665386"/>
                  </a:lnTo>
                  <a:lnTo>
                    <a:pt x="7518584" y="1665386"/>
                  </a:lnTo>
                  <a:lnTo>
                    <a:pt x="7518584" y="1674911"/>
                  </a:lnTo>
                  <a:close/>
                </a:path>
                <a:path w="9865360" h="1675129">
                  <a:moveTo>
                    <a:pt x="7499534" y="1674911"/>
                  </a:moveTo>
                  <a:lnTo>
                    <a:pt x="7490009" y="1674911"/>
                  </a:lnTo>
                  <a:lnTo>
                    <a:pt x="7490009" y="1665386"/>
                  </a:lnTo>
                  <a:lnTo>
                    <a:pt x="7499534" y="1665386"/>
                  </a:lnTo>
                  <a:lnTo>
                    <a:pt x="7499534" y="1674911"/>
                  </a:lnTo>
                  <a:close/>
                </a:path>
                <a:path w="9865360" h="1675129">
                  <a:moveTo>
                    <a:pt x="7480484" y="1674911"/>
                  </a:moveTo>
                  <a:lnTo>
                    <a:pt x="7470959" y="1674911"/>
                  </a:lnTo>
                  <a:lnTo>
                    <a:pt x="7470959" y="1665386"/>
                  </a:lnTo>
                  <a:lnTo>
                    <a:pt x="7480484" y="1665386"/>
                  </a:lnTo>
                  <a:lnTo>
                    <a:pt x="7480484" y="1674911"/>
                  </a:lnTo>
                  <a:close/>
                </a:path>
                <a:path w="9865360" h="1675129">
                  <a:moveTo>
                    <a:pt x="7461434" y="1674911"/>
                  </a:moveTo>
                  <a:lnTo>
                    <a:pt x="7451909" y="1674911"/>
                  </a:lnTo>
                  <a:lnTo>
                    <a:pt x="7451909" y="1665386"/>
                  </a:lnTo>
                  <a:lnTo>
                    <a:pt x="7461434" y="1665386"/>
                  </a:lnTo>
                  <a:lnTo>
                    <a:pt x="7461434" y="1674911"/>
                  </a:lnTo>
                  <a:close/>
                </a:path>
                <a:path w="9865360" h="1675129">
                  <a:moveTo>
                    <a:pt x="7442384" y="1674911"/>
                  </a:moveTo>
                  <a:lnTo>
                    <a:pt x="7432859" y="1674911"/>
                  </a:lnTo>
                  <a:lnTo>
                    <a:pt x="7432859" y="1665386"/>
                  </a:lnTo>
                  <a:lnTo>
                    <a:pt x="7442384" y="1665386"/>
                  </a:lnTo>
                  <a:lnTo>
                    <a:pt x="7442384" y="1674911"/>
                  </a:lnTo>
                  <a:close/>
                </a:path>
                <a:path w="9865360" h="1675129">
                  <a:moveTo>
                    <a:pt x="7423334" y="1674911"/>
                  </a:moveTo>
                  <a:lnTo>
                    <a:pt x="7413809" y="1674911"/>
                  </a:lnTo>
                  <a:lnTo>
                    <a:pt x="7413809" y="1665386"/>
                  </a:lnTo>
                  <a:lnTo>
                    <a:pt x="7423334" y="1665386"/>
                  </a:lnTo>
                  <a:lnTo>
                    <a:pt x="7423334" y="1674911"/>
                  </a:lnTo>
                  <a:close/>
                </a:path>
                <a:path w="9865360" h="1675129">
                  <a:moveTo>
                    <a:pt x="7404284" y="1674911"/>
                  </a:moveTo>
                  <a:lnTo>
                    <a:pt x="7394759" y="1674911"/>
                  </a:lnTo>
                  <a:lnTo>
                    <a:pt x="7394759" y="1665386"/>
                  </a:lnTo>
                  <a:lnTo>
                    <a:pt x="7404284" y="1665386"/>
                  </a:lnTo>
                  <a:lnTo>
                    <a:pt x="7404284" y="1674911"/>
                  </a:lnTo>
                  <a:close/>
                </a:path>
                <a:path w="9865360" h="1675129">
                  <a:moveTo>
                    <a:pt x="7385234" y="1674911"/>
                  </a:moveTo>
                  <a:lnTo>
                    <a:pt x="7375709" y="1674911"/>
                  </a:lnTo>
                  <a:lnTo>
                    <a:pt x="7375709" y="1665386"/>
                  </a:lnTo>
                  <a:lnTo>
                    <a:pt x="7385234" y="1665386"/>
                  </a:lnTo>
                  <a:lnTo>
                    <a:pt x="7385234" y="1674911"/>
                  </a:lnTo>
                  <a:close/>
                </a:path>
                <a:path w="9865360" h="1675129">
                  <a:moveTo>
                    <a:pt x="7366184" y="1674911"/>
                  </a:moveTo>
                  <a:lnTo>
                    <a:pt x="7356659" y="1674911"/>
                  </a:lnTo>
                  <a:lnTo>
                    <a:pt x="7356659" y="1665386"/>
                  </a:lnTo>
                  <a:lnTo>
                    <a:pt x="7366184" y="1665386"/>
                  </a:lnTo>
                  <a:lnTo>
                    <a:pt x="7366184" y="1674911"/>
                  </a:lnTo>
                  <a:close/>
                </a:path>
                <a:path w="9865360" h="1675129">
                  <a:moveTo>
                    <a:pt x="7347134" y="1674911"/>
                  </a:moveTo>
                  <a:lnTo>
                    <a:pt x="7337609" y="1674911"/>
                  </a:lnTo>
                  <a:lnTo>
                    <a:pt x="7337609" y="1665386"/>
                  </a:lnTo>
                  <a:lnTo>
                    <a:pt x="7347134" y="1665386"/>
                  </a:lnTo>
                  <a:lnTo>
                    <a:pt x="7347134" y="1674911"/>
                  </a:lnTo>
                  <a:close/>
                </a:path>
                <a:path w="9865360" h="1675129">
                  <a:moveTo>
                    <a:pt x="7328084" y="1674911"/>
                  </a:moveTo>
                  <a:lnTo>
                    <a:pt x="7318559" y="1674911"/>
                  </a:lnTo>
                  <a:lnTo>
                    <a:pt x="7318559" y="1665386"/>
                  </a:lnTo>
                  <a:lnTo>
                    <a:pt x="7328084" y="1665386"/>
                  </a:lnTo>
                  <a:lnTo>
                    <a:pt x="7328084" y="1674911"/>
                  </a:lnTo>
                  <a:close/>
                </a:path>
                <a:path w="9865360" h="1675129">
                  <a:moveTo>
                    <a:pt x="7309034" y="1674911"/>
                  </a:moveTo>
                  <a:lnTo>
                    <a:pt x="7299509" y="1674911"/>
                  </a:lnTo>
                  <a:lnTo>
                    <a:pt x="7299509" y="1665386"/>
                  </a:lnTo>
                  <a:lnTo>
                    <a:pt x="7309034" y="1665386"/>
                  </a:lnTo>
                  <a:lnTo>
                    <a:pt x="7309034" y="1674911"/>
                  </a:lnTo>
                  <a:close/>
                </a:path>
                <a:path w="9865360" h="1675129">
                  <a:moveTo>
                    <a:pt x="7289984" y="1674911"/>
                  </a:moveTo>
                  <a:lnTo>
                    <a:pt x="7280459" y="1674911"/>
                  </a:lnTo>
                  <a:lnTo>
                    <a:pt x="7280459" y="1665386"/>
                  </a:lnTo>
                  <a:lnTo>
                    <a:pt x="7289984" y="1665386"/>
                  </a:lnTo>
                  <a:lnTo>
                    <a:pt x="7289984" y="1674911"/>
                  </a:lnTo>
                  <a:close/>
                </a:path>
                <a:path w="9865360" h="1675129">
                  <a:moveTo>
                    <a:pt x="7270934" y="1674911"/>
                  </a:moveTo>
                  <a:lnTo>
                    <a:pt x="7261409" y="1674911"/>
                  </a:lnTo>
                  <a:lnTo>
                    <a:pt x="7261409" y="1665386"/>
                  </a:lnTo>
                  <a:lnTo>
                    <a:pt x="7270934" y="1665386"/>
                  </a:lnTo>
                  <a:lnTo>
                    <a:pt x="7270934" y="1674911"/>
                  </a:lnTo>
                  <a:close/>
                </a:path>
                <a:path w="9865360" h="1675129">
                  <a:moveTo>
                    <a:pt x="7251884" y="1674911"/>
                  </a:moveTo>
                  <a:lnTo>
                    <a:pt x="7242359" y="1674911"/>
                  </a:lnTo>
                  <a:lnTo>
                    <a:pt x="7242359" y="1665386"/>
                  </a:lnTo>
                  <a:lnTo>
                    <a:pt x="7251884" y="1665386"/>
                  </a:lnTo>
                  <a:lnTo>
                    <a:pt x="7251884" y="1674911"/>
                  </a:lnTo>
                  <a:close/>
                </a:path>
                <a:path w="9865360" h="1675129">
                  <a:moveTo>
                    <a:pt x="7232834" y="1674911"/>
                  </a:moveTo>
                  <a:lnTo>
                    <a:pt x="7223309" y="1674911"/>
                  </a:lnTo>
                  <a:lnTo>
                    <a:pt x="7223309" y="1665386"/>
                  </a:lnTo>
                  <a:lnTo>
                    <a:pt x="7232834" y="1665386"/>
                  </a:lnTo>
                  <a:lnTo>
                    <a:pt x="7232834" y="1674911"/>
                  </a:lnTo>
                  <a:close/>
                </a:path>
                <a:path w="9865360" h="1675129">
                  <a:moveTo>
                    <a:pt x="7213784" y="1674911"/>
                  </a:moveTo>
                  <a:lnTo>
                    <a:pt x="7204259" y="1674911"/>
                  </a:lnTo>
                  <a:lnTo>
                    <a:pt x="7204259" y="1665386"/>
                  </a:lnTo>
                  <a:lnTo>
                    <a:pt x="7213784" y="1665386"/>
                  </a:lnTo>
                  <a:lnTo>
                    <a:pt x="7213784" y="1674911"/>
                  </a:lnTo>
                  <a:close/>
                </a:path>
                <a:path w="9865360" h="1675129">
                  <a:moveTo>
                    <a:pt x="7194734" y="1674911"/>
                  </a:moveTo>
                  <a:lnTo>
                    <a:pt x="7185209" y="1674911"/>
                  </a:lnTo>
                  <a:lnTo>
                    <a:pt x="7185209" y="1665386"/>
                  </a:lnTo>
                  <a:lnTo>
                    <a:pt x="7194734" y="1665386"/>
                  </a:lnTo>
                  <a:lnTo>
                    <a:pt x="7194734" y="1674911"/>
                  </a:lnTo>
                  <a:close/>
                </a:path>
                <a:path w="9865360" h="1675129">
                  <a:moveTo>
                    <a:pt x="7175684" y="1674911"/>
                  </a:moveTo>
                  <a:lnTo>
                    <a:pt x="7166159" y="1674911"/>
                  </a:lnTo>
                  <a:lnTo>
                    <a:pt x="7166159" y="1665386"/>
                  </a:lnTo>
                  <a:lnTo>
                    <a:pt x="7175684" y="1665386"/>
                  </a:lnTo>
                  <a:lnTo>
                    <a:pt x="7175684" y="1674911"/>
                  </a:lnTo>
                  <a:close/>
                </a:path>
                <a:path w="9865360" h="1675129">
                  <a:moveTo>
                    <a:pt x="7156634" y="1674911"/>
                  </a:moveTo>
                  <a:lnTo>
                    <a:pt x="7147109" y="1674911"/>
                  </a:lnTo>
                  <a:lnTo>
                    <a:pt x="7147109" y="1665386"/>
                  </a:lnTo>
                  <a:lnTo>
                    <a:pt x="7156634" y="1665386"/>
                  </a:lnTo>
                  <a:lnTo>
                    <a:pt x="7156634" y="1674911"/>
                  </a:lnTo>
                  <a:close/>
                </a:path>
                <a:path w="9865360" h="1675129">
                  <a:moveTo>
                    <a:pt x="7137584" y="1674911"/>
                  </a:moveTo>
                  <a:lnTo>
                    <a:pt x="7128059" y="1674911"/>
                  </a:lnTo>
                  <a:lnTo>
                    <a:pt x="7128059" y="1665386"/>
                  </a:lnTo>
                  <a:lnTo>
                    <a:pt x="7137584" y="1665386"/>
                  </a:lnTo>
                  <a:lnTo>
                    <a:pt x="7137584" y="1674911"/>
                  </a:lnTo>
                  <a:close/>
                </a:path>
                <a:path w="9865360" h="1675129">
                  <a:moveTo>
                    <a:pt x="7118534" y="1674911"/>
                  </a:moveTo>
                  <a:lnTo>
                    <a:pt x="7109009" y="1674911"/>
                  </a:lnTo>
                  <a:lnTo>
                    <a:pt x="7109009" y="1665386"/>
                  </a:lnTo>
                  <a:lnTo>
                    <a:pt x="7118534" y="1665386"/>
                  </a:lnTo>
                  <a:lnTo>
                    <a:pt x="7118534" y="1674911"/>
                  </a:lnTo>
                  <a:close/>
                </a:path>
                <a:path w="9865360" h="1675129">
                  <a:moveTo>
                    <a:pt x="7099484" y="1674911"/>
                  </a:moveTo>
                  <a:lnTo>
                    <a:pt x="7089959" y="1674911"/>
                  </a:lnTo>
                  <a:lnTo>
                    <a:pt x="7089959" y="1665386"/>
                  </a:lnTo>
                  <a:lnTo>
                    <a:pt x="7099484" y="1665386"/>
                  </a:lnTo>
                  <a:lnTo>
                    <a:pt x="7099484" y="1674911"/>
                  </a:lnTo>
                  <a:close/>
                </a:path>
                <a:path w="9865360" h="1675129">
                  <a:moveTo>
                    <a:pt x="7080434" y="1674911"/>
                  </a:moveTo>
                  <a:lnTo>
                    <a:pt x="7070909" y="1674911"/>
                  </a:lnTo>
                  <a:lnTo>
                    <a:pt x="7070909" y="1665386"/>
                  </a:lnTo>
                  <a:lnTo>
                    <a:pt x="7080434" y="1665386"/>
                  </a:lnTo>
                  <a:lnTo>
                    <a:pt x="7080434" y="1674911"/>
                  </a:lnTo>
                  <a:close/>
                </a:path>
                <a:path w="9865360" h="1675129">
                  <a:moveTo>
                    <a:pt x="7061384" y="1674911"/>
                  </a:moveTo>
                  <a:lnTo>
                    <a:pt x="7051859" y="1674911"/>
                  </a:lnTo>
                  <a:lnTo>
                    <a:pt x="7051859" y="1665386"/>
                  </a:lnTo>
                  <a:lnTo>
                    <a:pt x="7061384" y="1665386"/>
                  </a:lnTo>
                  <a:lnTo>
                    <a:pt x="7061384" y="1674911"/>
                  </a:lnTo>
                  <a:close/>
                </a:path>
                <a:path w="9865360" h="1675129">
                  <a:moveTo>
                    <a:pt x="7042334" y="1674911"/>
                  </a:moveTo>
                  <a:lnTo>
                    <a:pt x="7032809" y="1674911"/>
                  </a:lnTo>
                  <a:lnTo>
                    <a:pt x="7032809" y="1665386"/>
                  </a:lnTo>
                  <a:lnTo>
                    <a:pt x="7042334" y="1665386"/>
                  </a:lnTo>
                  <a:lnTo>
                    <a:pt x="7042334" y="1674911"/>
                  </a:lnTo>
                  <a:close/>
                </a:path>
                <a:path w="9865360" h="1675129">
                  <a:moveTo>
                    <a:pt x="7023284" y="1674911"/>
                  </a:moveTo>
                  <a:lnTo>
                    <a:pt x="7013759" y="1674911"/>
                  </a:lnTo>
                  <a:lnTo>
                    <a:pt x="7013759" y="1665386"/>
                  </a:lnTo>
                  <a:lnTo>
                    <a:pt x="7023284" y="1665386"/>
                  </a:lnTo>
                  <a:lnTo>
                    <a:pt x="7023284" y="1674911"/>
                  </a:lnTo>
                  <a:close/>
                </a:path>
                <a:path w="9865360" h="1675129">
                  <a:moveTo>
                    <a:pt x="7004234" y="1674911"/>
                  </a:moveTo>
                  <a:lnTo>
                    <a:pt x="6994709" y="1674911"/>
                  </a:lnTo>
                  <a:lnTo>
                    <a:pt x="6994709" y="1665386"/>
                  </a:lnTo>
                  <a:lnTo>
                    <a:pt x="7004234" y="1665386"/>
                  </a:lnTo>
                  <a:lnTo>
                    <a:pt x="7004234" y="1674911"/>
                  </a:lnTo>
                  <a:close/>
                </a:path>
                <a:path w="9865360" h="1675129">
                  <a:moveTo>
                    <a:pt x="6985184" y="1674911"/>
                  </a:moveTo>
                  <a:lnTo>
                    <a:pt x="6975659" y="1674911"/>
                  </a:lnTo>
                  <a:lnTo>
                    <a:pt x="6975659" y="1665386"/>
                  </a:lnTo>
                  <a:lnTo>
                    <a:pt x="6985184" y="1665386"/>
                  </a:lnTo>
                  <a:lnTo>
                    <a:pt x="6985184" y="1674911"/>
                  </a:lnTo>
                  <a:close/>
                </a:path>
                <a:path w="9865360" h="1675129">
                  <a:moveTo>
                    <a:pt x="6966134" y="1674911"/>
                  </a:moveTo>
                  <a:lnTo>
                    <a:pt x="6956609" y="1674911"/>
                  </a:lnTo>
                  <a:lnTo>
                    <a:pt x="6956609" y="1665386"/>
                  </a:lnTo>
                  <a:lnTo>
                    <a:pt x="6966134" y="1665386"/>
                  </a:lnTo>
                  <a:lnTo>
                    <a:pt x="6966134" y="1674911"/>
                  </a:lnTo>
                  <a:close/>
                </a:path>
                <a:path w="9865360" h="1675129">
                  <a:moveTo>
                    <a:pt x="6947084" y="1674911"/>
                  </a:moveTo>
                  <a:lnTo>
                    <a:pt x="6937559" y="1674911"/>
                  </a:lnTo>
                  <a:lnTo>
                    <a:pt x="6937559" y="1665386"/>
                  </a:lnTo>
                  <a:lnTo>
                    <a:pt x="6947084" y="1665386"/>
                  </a:lnTo>
                  <a:lnTo>
                    <a:pt x="6947084" y="1674911"/>
                  </a:lnTo>
                  <a:close/>
                </a:path>
                <a:path w="9865360" h="1675129">
                  <a:moveTo>
                    <a:pt x="6928034" y="1674911"/>
                  </a:moveTo>
                  <a:lnTo>
                    <a:pt x="6918509" y="1674911"/>
                  </a:lnTo>
                  <a:lnTo>
                    <a:pt x="6918509" y="1665386"/>
                  </a:lnTo>
                  <a:lnTo>
                    <a:pt x="6928034" y="1665386"/>
                  </a:lnTo>
                  <a:lnTo>
                    <a:pt x="6928034" y="1674911"/>
                  </a:lnTo>
                  <a:close/>
                </a:path>
                <a:path w="9865360" h="1675129">
                  <a:moveTo>
                    <a:pt x="6908984" y="1674911"/>
                  </a:moveTo>
                  <a:lnTo>
                    <a:pt x="6899459" y="1674911"/>
                  </a:lnTo>
                  <a:lnTo>
                    <a:pt x="6899459" y="1665386"/>
                  </a:lnTo>
                  <a:lnTo>
                    <a:pt x="6908984" y="1665386"/>
                  </a:lnTo>
                  <a:lnTo>
                    <a:pt x="6908984" y="1674911"/>
                  </a:lnTo>
                  <a:close/>
                </a:path>
                <a:path w="9865360" h="1675129">
                  <a:moveTo>
                    <a:pt x="6889934" y="1674911"/>
                  </a:moveTo>
                  <a:lnTo>
                    <a:pt x="6880409" y="1674911"/>
                  </a:lnTo>
                  <a:lnTo>
                    <a:pt x="6880409" y="1665386"/>
                  </a:lnTo>
                  <a:lnTo>
                    <a:pt x="6889934" y="1665386"/>
                  </a:lnTo>
                  <a:lnTo>
                    <a:pt x="6889934" y="1674911"/>
                  </a:lnTo>
                  <a:close/>
                </a:path>
                <a:path w="9865360" h="1675129">
                  <a:moveTo>
                    <a:pt x="6870884" y="1674911"/>
                  </a:moveTo>
                  <a:lnTo>
                    <a:pt x="6861359" y="1674911"/>
                  </a:lnTo>
                  <a:lnTo>
                    <a:pt x="6861359" y="1665386"/>
                  </a:lnTo>
                  <a:lnTo>
                    <a:pt x="6870884" y="1665386"/>
                  </a:lnTo>
                  <a:lnTo>
                    <a:pt x="6870884" y="1674911"/>
                  </a:lnTo>
                  <a:close/>
                </a:path>
                <a:path w="9865360" h="1675129">
                  <a:moveTo>
                    <a:pt x="6851834" y="1674911"/>
                  </a:moveTo>
                  <a:lnTo>
                    <a:pt x="6842309" y="1674911"/>
                  </a:lnTo>
                  <a:lnTo>
                    <a:pt x="6842309" y="1665386"/>
                  </a:lnTo>
                  <a:lnTo>
                    <a:pt x="6851834" y="1665386"/>
                  </a:lnTo>
                  <a:lnTo>
                    <a:pt x="6851834" y="1674911"/>
                  </a:lnTo>
                  <a:close/>
                </a:path>
                <a:path w="9865360" h="1675129">
                  <a:moveTo>
                    <a:pt x="6832784" y="1674911"/>
                  </a:moveTo>
                  <a:lnTo>
                    <a:pt x="6823259" y="1674911"/>
                  </a:lnTo>
                  <a:lnTo>
                    <a:pt x="6823259" y="1665386"/>
                  </a:lnTo>
                  <a:lnTo>
                    <a:pt x="6832784" y="1665386"/>
                  </a:lnTo>
                  <a:lnTo>
                    <a:pt x="6832784" y="1674911"/>
                  </a:lnTo>
                  <a:close/>
                </a:path>
                <a:path w="9865360" h="1675129">
                  <a:moveTo>
                    <a:pt x="6813734" y="1674911"/>
                  </a:moveTo>
                  <a:lnTo>
                    <a:pt x="6804209" y="1674911"/>
                  </a:lnTo>
                  <a:lnTo>
                    <a:pt x="6804209" y="1665386"/>
                  </a:lnTo>
                  <a:lnTo>
                    <a:pt x="6813734" y="1665386"/>
                  </a:lnTo>
                  <a:lnTo>
                    <a:pt x="6813734" y="1674911"/>
                  </a:lnTo>
                  <a:close/>
                </a:path>
                <a:path w="9865360" h="1675129">
                  <a:moveTo>
                    <a:pt x="6794684" y="1674911"/>
                  </a:moveTo>
                  <a:lnTo>
                    <a:pt x="6785159" y="1674911"/>
                  </a:lnTo>
                  <a:lnTo>
                    <a:pt x="6785159" y="1665386"/>
                  </a:lnTo>
                  <a:lnTo>
                    <a:pt x="6794684" y="1665386"/>
                  </a:lnTo>
                  <a:lnTo>
                    <a:pt x="6794684" y="1674911"/>
                  </a:lnTo>
                  <a:close/>
                </a:path>
                <a:path w="9865360" h="1675129">
                  <a:moveTo>
                    <a:pt x="6775634" y="1674911"/>
                  </a:moveTo>
                  <a:lnTo>
                    <a:pt x="6766109" y="1674911"/>
                  </a:lnTo>
                  <a:lnTo>
                    <a:pt x="6766109" y="1665386"/>
                  </a:lnTo>
                  <a:lnTo>
                    <a:pt x="6775634" y="1665386"/>
                  </a:lnTo>
                  <a:lnTo>
                    <a:pt x="6775634" y="1674911"/>
                  </a:lnTo>
                  <a:close/>
                </a:path>
                <a:path w="9865360" h="1675129">
                  <a:moveTo>
                    <a:pt x="6756584" y="1674911"/>
                  </a:moveTo>
                  <a:lnTo>
                    <a:pt x="6747059" y="1674911"/>
                  </a:lnTo>
                  <a:lnTo>
                    <a:pt x="6747059" y="1665386"/>
                  </a:lnTo>
                  <a:lnTo>
                    <a:pt x="6756584" y="1665386"/>
                  </a:lnTo>
                  <a:lnTo>
                    <a:pt x="6756584" y="1674911"/>
                  </a:lnTo>
                  <a:close/>
                </a:path>
                <a:path w="9865360" h="1675129">
                  <a:moveTo>
                    <a:pt x="6737534" y="1674911"/>
                  </a:moveTo>
                  <a:lnTo>
                    <a:pt x="6728009" y="1674911"/>
                  </a:lnTo>
                  <a:lnTo>
                    <a:pt x="6728009" y="1665386"/>
                  </a:lnTo>
                  <a:lnTo>
                    <a:pt x="6737534" y="1665386"/>
                  </a:lnTo>
                  <a:lnTo>
                    <a:pt x="6737534" y="1674911"/>
                  </a:lnTo>
                  <a:close/>
                </a:path>
                <a:path w="9865360" h="1675129">
                  <a:moveTo>
                    <a:pt x="6718484" y="1674911"/>
                  </a:moveTo>
                  <a:lnTo>
                    <a:pt x="6708959" y="1674911"/>
                  </a:lnTo>
                  <a:lnTo>
                    <a:pt x="6708959" y="1665386"/>
                  </a:lnTo>
                  <a:lnTo>
                    <a:pt x="6718484" y="1665386"/>
                  </a:lnTo>
                  <a:lnTo>
                    <a:pt x="6718484" y="1674911"/>
                  </a:lnTo>
                  <a:close/>
                </a:path>
                <a:path w="9865360" h="1675129">
                  <a:moveTo>
                    <a:pt x="6699434" y="1674911"/>
                  </a:moveTo>
                  <a:lnTo>
                    <a:pt x="6689909" y="1674911"/>
                  </a:lnTo>
                  <a:lnTo>
                    <a:pt x="6689909" y="1665386"/>
                  </a:lnTo>
                  <a:lnTo>
                    <a:pt x="6699434" y="1665386"/>
                  </a:lnTo>
                  <a:lnTo>
                    <a:pt x="6699434" y="1674911"/>
                  </a:lnTo>
                  <a:close/>
                </a:path>
                <a:path w="9865360" h="1675129">
                  <a:moveTo>
                    <a:pt x="6680384" y="1674911"/>
                  </a:moveTo>
                  <a:lnTo>
                    <a:pt x="6670859" y="1674911"/>
                  </a:lnTo>
                  <a:lnTo>
                    <a:pt x="6670859" y="1665386"/>
                  </a:lnTo>
                  <a:lnTo>
                    <a:pt x="6680384" y="1665386"/>
                  </a:lnTo>
                  <a:lnTo>
                    <a:pt x="6680384" y="1674911"/>
                  </a:lnTo>
                  <a:close/>
                </a:path>
                <a:path w="9865360" h="1675129">
                  <a:moveTo>
                    <a:pt x="6661334" y="1674911"/>
                  </a:moveTo>
                  <a:lnTo>
                    <a:pt x="6651809" y="1674911"/>
                  </a:lnTo>
                  <a:lnTo>
                    <a:pt x="6651809" y="1665386"/>
                  </a:lnTo>
                  <a:lnTo>
                    <a:pt x="6661334" y="1665386"/>
                  </a:lnTo>
                  <a:lnTo>
                    <a:pt x="6661334" y="1674911"/>
                  </a:lnTo>
                  <a:close/>
                </a:path>
                <a:path w="9865360" h="1675129">
                  <a:moveTo>
                    <a:pt x="6642284" y="1674911"/>
                  </a:moveTo>
                  <a:lnTo>
                    <a:pt x="6632759" y="1674911"/>
                  </a:lnTo>
                  <a:lnTo>
                    <a:pt x="6632759" y="1665386"/>
                  </a:lnTo>
                  <a:lnTo>
                    <a:pt x="6642284" y="1665386"/>
                  </a:lnTo>
                  <a:lnTo>
                    <a:pt x="6642284" y="1674911"/>
                  </a:lnTo>
                  <a:close/>
                </a:path>
                <a:path w="9865360" h="1675129">
                  <a:moveTo>
                    <a:pt x="6623234" y="1674911"/>
                  </a:moveTo>
                  <a:lnTo>
                    <a:pt x="6613709" y="1674911"/>
                  </a:lnTo>
                  <a:lnTo>
                    <a:pt x="6613709" y="1665386"/>
                  </a:lnTo>
                  <a:lnTo>
                    <a:pt x="6623234" y="1665386"/>
                  </a:lnTo>
                  <a:lnTo>
                    <a:pt x="6623234" y="1674911"/>
                  </a:lnTo>
                  <a:close/>
                </a:path>
                <a:path w="9865360" h="1675129">
                  <a:moveTo>
                    <a:pt x="6604184" y="1674911"/>
                  </a:moveTo>
                  <a:lnTo>
                    <a:pt x="6594659" y="1674911"/>
                  </a:lnTo>
                  <a:lnTo>
                    <a:pt x="6594659" y="1665386"/>
                  </a:lnTo>
                  <a:lnTo>
                    <a:pt x="6604184" y="1665386"/>
                  </a:lnTo>
                  <a:lnTo>
                    <a:pt x="6604184" y="1674911"/>
                  </a:lnTo>
                  <a:close/>
                </a:path>
                <a:path w="9865360" h="1675129">
                  <a:moveTo>
                    <a:pt x="6585134" y="1674911"/>
                  </a:moveTo>
                  <a:lnTo>
                    <a:pt x="6575609" y="1674911"/>
                  </a:lnTo>
                  <a:lnTo>
                    <a:pt x="6575609" y="1665386"/>
                  </a:lnTo>
                  <a:lnTo>
                    <a:pt x="6585134" y="1665386"/>
                  </a:lnTo>
                  <a:lnTo>
                    <a:pt x="6585134" y="1674911"/>
                  </a:lnTo>
                  <a:close/>
                </a:path>
                <a:path w="9865360" h="1675129">
                  <a:moveTo>
                    <a:pt x="6566084" y="1674911"/>
                  </a:moveTo>
                  <a:lnTo>
                    <a:pt x="6556559" y="1674911"/>
                  </a:lnTo>
                  <a:lnTo>
                    <a:pt x="6556559" y="1665386"/>
                  </a:lnTo>
                  <a:lnTo>
                    <a:pt x="6566084" y="1665386"/>
                  </a:lnTo>
                  <a:lnTo>
                    <a:pt x="6566084" y="1674911"/>
                  </a:lnTo>
                  <a:close/>
                </a:path>
                <a:path w="9865360" h="1675129">
                  <a:moveTo>
                    <a:pt x="6547034" y="1674911"/>
                  </a:moveTo>
                  <a:lnTo>
                    <a:pt x="6537509" y="1674911"/>
                  </a:lnTo>
                  <a:lnTo>
                    <a:pt x="6537509" y="1665386"/>
                  </a:lnTo>
                  <a:lnTo>
                    <a:pt x="6547034" y="1665386"/>
                  </a:lnTo>
                  <a:lnTo>
                    <a:pt x="6547034" y="1674911"/>
                  </a:lnTo>
                  <a:close/>
                </a:path>
                <a:path w="9865360" h="1675129">
                  <a:moveTo>
                    <a:pt x="6527984" y="1674911"/>
                  </a:moveTo>
                  <a:lnTo>
                    <a:pt x="6518459" y="1674911"/>
                  </a:lnTo>
                  <a:lnTo>
                    <a:pt x="6518459" y="1665386"/>
                  </a:lnTo>
                  <a:lnTo>
                    <a:pt x="6527984" y="1665386"/>
                  </a:lnTo>
                  <a:lnTo>
                    <a:pt x="6527984" y="1674911"/>
                  </a:lnTo>
                  <a:close/>
                </a:path>
                <a:path w="9865360" h="1675129">
                  <a:moveTo>
                    <a:pt x="6508934" y="1674911"/>
                  </a:moveTo>
                  <a:lnTo>
                    <a:pt x="6499409" y="1674911"/>
                  </a:lnTo>
                  <a:lnTo>
                    <a:pt x="6499409" y="1665386"/>
                  </a:lnTo>
                  <a:lnTo>
                    <a:pt x="6508934" y="1665386"/>
                  </a:lnTo>
                  <a:lnTo>
                    <a:pt x="6508934" y="1674911"/>
                  </a:lnTo>
                  <a:close/>
                </a:path>
                <a:path w="9865360" h="1675129">
                  <a:moveTo>
                    <a:pt x="6489884" y="1674911"/>
                  </a:moveTo>
                  <a:lnTo>
                    <a:pt x="6480359" y="1674911"/>
                  </a:lnTo>
                  <a:lnTo>
                    <a:pt x="6480359" y="1665386"/>
                  </a:lnTo>
                  <a:lnTo>
                    <a:pt x="6489884" y="1665386"/>
                  </a:lnTo>
                  <a:lnTo>
                    <a:pt x="6489884" y="1674911"/>
                  </a:lnTo>
                  <a:close/>
                </a:path>
                <a:path w="9865360" h="1675129">
                  <a:moveTo>
                    <a:pt x="6470834" y="1674911"/>
                  </a:moveTo>
                  <a:lnTo>
                    <a:pt x="6461309" y="1674911"/>
                  </a:lnTo>
                  <a:lnTo>
                    <a:pt x="6461309" y="1665386"/>
                  </a:lnTo>
                  <a:lnTo>
                    <a:pt x="6470834" y="1665386"/>
                  </a:lnTo>
                  <a:lnTo>
                    <a:pt x="6470834" y="1674911"/>
                  </a:lnTo>
                  <a:close/>
                </a:path>
                <a:path w="9865360" h="1675129">
                  <a:moveTo>
                    <a:pt x="6451784" y="1674911"/>
                  </a:moveTo>
                  <a:lnTo>
                    <a:pt x="6442259" y="1674911"/>
                  </a:lnTo>
                  <a:lnTo>
                    <a:pt x="6442259" y="1665386"/>
                  </a:lnTo>
                  <a:lnTo>
                    <a:pt x="6451784" y="1665386"/>
                  </a:lnTo>
                  <a:lnTo>
                    <a:pt x="6451784" y="1674911"/>
                  </a:lnTo>
                  <a:close/>
                </a:path>
                <a:path w="9865360" h="1675129">
                  <a:moveTo>
                    <a:pt x="6432734" y="1674911"/>
                  </a:moveTo>
                  <a:lnTo>
                    <a:pt x="6423209" y="1674911"/>
                  </a:lnTo>
                  <a:lnTo>
                    <a:pt x="6423209" y="1665386"/>
                  </a:lnTo>
                  <a:lnTo>
                    <a:pt x="6432734" y="1665386"/>
                  </a:lnTo>
                  <a:lnTo>
                    <a:pt x="6432734" y="1674911"/>
                  </a:lnTo>
                  <a:close/>
                </a:path>
                <a:path w="9865360" h="1675129">
                  <a:moveTo>
                    <a:pt x="6413684" y="1674911"/>
                  </a:moveTo>
                  <a:lnTo>
                    <a:pt x="6404159" y="1674911"/>
                  </a:lnTo>
                  <a:lnTo>
                    <a:pt x="6404159" y="1665386"/>
                  </a:lnTo>
                  <a:lnTo>
                    <a:pt x="6413684" y="1665386"/>
                  </a:lnTo>
                  <a:lnTo>
                    <a:pt x="6413684" y="1674911"/>
                  </a:lnTo>
                  <a:close/>
                </a:path>
                <a:path w="9865360" h="1675129">
                  <a:moveTo>
                    <a:pt x="6394634" y="1674911"/>
                  </a:moveTo>
                  <a:lnTo>
                    <a:pt x="6385109" y="1674911"/>
                  </a:lnTo>
                  <a:lnTo>
                    <a:pt x="6385109" y="1665386"/>
                  </a:lnTo>
                  <a:lnTo>
                    <a:pt x="6394634" y="1665386"/>
                  </a:lnTo>
                  <a:lnTo>
                    <a:pt x="6394634" y="1674911"/>
                  </a:lnTo>
                  <a:close/>
                </a:path>
                <a:path w="9865360" h="1675129">
                  <a:moveTo>
                    <a:pt x="6375584" y="1674911"/>
                  </a:moveTo>
                  <a:lnTo>
                    <a:pt x="6366059" y="1674911"/>
                  </a:lnTo>
                  <a:lnTo>
                    <a:pt x="6366059" y="1665386"/>
                  </a:lnTo>
                  <a:lnTo>
                    <a:pt x="6375584" y="1665386"/>
                  </a:lnTo>
                  <a:lnTo>
                    <a:pt x="6375584" y="1674911"/>
                  </a:lnTo>
                  <a:close/>
                </a:path>
                <a:path w="9865360" h="1675129">
                  <a:moveTo>
                    <a:pt x="6356534" y="1674911"/>
                  </a:moveTo>
                  <a:lnTo>
                    <a:pt x="6347009" y="1674911"/>
                  </a:lnTo>
                  <a:lnTo>
                    <a:pt x="6347009" y="1665386"/>
                  </a:lnTo>
                  <a:lnTo>
                    <a:pt x="6356534" y="1665386"/>
                  </a:lnTo>
                  <a:lnTo>
                    <a:pt x="6356534" y="1674911"/>
                  </a:lnTo>
                  <a:close/>
                </a:path>
                <a:path w="9865360" h="1675129">
                  <a:moveTo>
                    <a:pt x="6337484" y="1674911"/>
                  </a:moveTo>
                  <a:lnTo>
                    <a:pt x="6327959" y="1674911"/>
                  </a:lnTo>
                  <a:lnTo>
                    <a:pt x="6327959" y="1665386"/>
                  </a:lnTo>
                  <a:lnTo>
                    <a:pt x="6337484" y="1665386"/>
                  </a:lnTo>
                  <a:lnTo>
                    <a:pt x="6337484" y="1674911"/>
                  </a:lnTo>
                  <a:close/>
                </a:path>
                <a:path w="9865360" h="1675129">
                  <a:moveTo>
                    <a:pt x="6318434" y="1674911"/>
                  </a:moveTo>
                  <a:lnTo>
                    <a:pt x="6308909" y="1674911"/>
                  </a:lnTo>
                  <a:lnTo>
                    <a:pt x="6308909" y="1665386"/>
                  </a:lnTo>
                  <a:lnTo>
                    <a:pt x="6318434" y="1665386"/>
                  </a:lnTo>
                  <a:lnTo>
                    <a:pt x="6318434" y="1674911"/>
                  </a:lnTo>
                  <a:close/>
                </a:path>
                <a:path w="9865360" h="1675129">
                  <a:moveTo>
                    <a:pt x="6299384" y="1674911"/>
                  </a:moveTo>
                  <a:lnTo>
                    <a:pt x="6289859" y="1674911"/>
                  </a:lnTo>
                  <a:lnTo>
                    <a:pt x="6289859" y="1665386"/>
                  </a:lnTo>
                  <a:lnTo>
                    <a:pt x="6299384" y="1665386"/>
                  </a:lnTo>
                  <a:lnTo>
                    <a:pt x="6299384" y="1674911"/>
                  </a:lnTo>
                  <a:close/>
                </a:path>
                <a:path w="9865360" h="1675129">
                  <a:moveTo>
                    <a:pt x="6280334" y="1674911"/>
                  </a:moveTo>
                  <a:lnTo>
                    <a:pt x="6270809" y="1674911"/>
                  </a:lnTo>
                  <a:lnTo>
                    <a:pt x="6270809" y="1665386"/>
                  </a:lnTo>
                  <a:lnTo>
                    <a:pt x="6280334" y="1665386"/>
                  </a:lnTo>
                  <a:lnTo>
                    <a:pt x="6280334" y="1674911"/>
                  </a:lnTo>
                  <a:close/>
                </a:path>
                <a:path w="9865360" h="1675129">
                  <a:moveTo>
                    <a:pt x="6261284" y="1674911"/>
                  </a:moveTo>
                  <a:lnTo>
                    <a:pt x="6251759" y="1674911"/>
                  </a:lnTo>
                  <a:lnTo>
                    <a:pt x="6251759" y="1665386"/>
                  </a:lnTo>
                  <a:lnTo>
                    <a:pt x="6261284" y="1665386"/>
                  </a:lnTo>
                  <a:lnTo>
                    <a:pt x="6261284" y="1674911"/>
                  </a:lnTo>
                  <a:close/>
                </a:path>
                <a:path w="9865360" h="1675129">
                  <a:moveTo>
                    <a:pt x="6242234" y="1674911"/>
                  </a:moveTo>
                  <a:lnTo>
                    <a:pt x="6232709" y="1674911"/>
                  </a:lnTo>
                  <a:lnTo>
                    <a:pt x="6232709" y="1665386"/>
                  </a:lnTo>
                  <a:lnTo>
                    <a:pt x="6242234" y="1665386"/>
                  </a:lnTo>
                  <a:lnTo>
                    <a:pt x="6242234" y="1674911"/>
                  </a:lnTo>
                  <a:close/>
                </a:path>
                <a:path w="9865360" h="1675129">
                  <a:moveTo>
                    <a:pt x="6223184" y="1674911"/>
                  </a:moveTo>
                  <a:lnTo>
                    <a:pt x="6213659" y="1674911"/>
                  </a:lnTo>
                  <a:lnTo>
                    <a:pt x="6213659" y="1665386"/>
                  </a:lnTo>
                  <a:lnTo>
                    <a:pt x="6223184" y="1665386"/>
                  </a:lnTo>
                  <a:lnTo>
                    <a:pt x="6223184" y="1674911"/>
                  </a:lnTo>
                  <a:close/>
                </a:path>
                <a:path w="9865360" h="1675129">
                  <a:moveTo>
                    <a:pt x="6204134" y="1674911"/>
                  </a:moveTo>
                  <a:lnTo>
                    <a:pt x="6194609" y="1674911"/>
                  </a:lnTo>
                  <a:lnTo>
                    <a:pt x="6194609" y="1665386"/>
                  </a:lnTo>
                  <a:lnTo>
                    <a:pt x="6204134" y="1665386"/>
                  </a:lnTo>
                  <a:lnTo>
                    <a:pt x="6204134" y="1674911"/>
                  </a:lnTo>
                  <a:close/>
                </a:path>
                <a:path w="9865360" h="1675129">
                  <a:moveTo>
                    <a:pt x="6185084" y="1674911"/>
                  </a:moveTo>
                  <a:lnTo>
                    <a:pt x="6175559" y="1674911"/>
                  </a:lnTo>
                  <a:lnTo>
                    <a:pt x="6175559" y="1665386"/>
                  </a:lnTo>
                  <a:lnTo>
                    <a:pt x="6185084" y="1665386"/>
                  </a:lnTo>
                  <a:lnTo>
                    <a:pt x="6185084" y="1674911"/>
                  </a:lnTo>
                  <a:close/>
                </a:path>
                <a:path w="9865360" h="1675129">
                  <a:moveTo>
                    <a:pt x="6166034" y="1674911"/>
                  </a:moveTo>
                  <a:lnTo>
                    <a:pt x="6156509" y="1674911"/>
                  </a:lnTo>
                  <a:lnTo>
                    <a:pt x="6156509" y="1665386"/>
                  </a:lnTo>
                  <a:lnTo>
                    <a:pt x="6166034" y="1665386"/>
                  </a:lnTo>
                  <a:lnTo>
                    <a:pt x="6166034" y="1674911"/>
                  </a:lnTo>
                  <a:close/>
                </a:path>
                <a:path w="9865360" h="1675129">
                  <a:moveTo>
                    <a:pt x="6146984" y="1674911"/>
                  </a:moveTo>
                  <a:lnTo>
                    <a:pt x="6137459" y="1674911"/>
                  </a:lnTo>
                  <a:lnTo>
                    <a:pt x="6137459" y="1665386"/>
                  </a:lnTo>
                  <a:lnTo>
                    <a:pt x="6146984" y="1665386"/>
                  </a:lnTo>
                  <a:lnTo>
                    <a:pt x="6146984" y="1674911"/>
                  </a:lnTo>
                  <a:close/>
                </a:path>
                <a:path w="9865360" h="1675129">
                  <a:moveTo>
                    <a:pt x="6127934" y="1674911"/>
                  </a:moveTo>
                  <a:lnTo>
                    <a:pt x="6118409" y="1674911"/>
                  </a:lnTo>
                  <a:lnTo>
                    <a:pt x="6118409" y="1665386"/>
                  </a:lnTo>
                  <a:lnTo>
                    <a:pt x="6127934" y="1665386"/>
                  </a:lnTo>
                  <a:lnTo>
                    <a:pt x="6127934" y="1674911"/>
                  </a:lnTo>
                  <a:close/>
                </a:path>
                <a:path w="9865360" h="1675129">
                  <a:moveTo>
                    <a:pt x="6108884" y="1674911"/>
                  </a:moveTo>
                  <a:lnTo>
                    <a:pt x="6099359" y="1674911"/>
                  </a:lnTo>
                  <a:lnTo>
                    <a:pt x="6099359" y="1665386"/>
                  </a:lnTo>
                  <a:lnTo>
                    <a:pt x="6108884" y="1665386"/>
                  </a:lnTo>
                  <a:lnTo>
                    <a:pt x="6108884" y="1674911"/>
                  </a:lnTo>
                  <a:close/>
                </a:path>
                <a:path w="9865360" h="1675129">
                  <a:moveTo>
                    <a:pt x="6089834" y="1674911"/>
                  </a:moveTo>
                  <a:lnTo>
                    <a:pt x="6080309" y="1674911"/>
                  </a:lnTo>
                  <a:lnTo>
                    <a:pt x="6080309" y="1665386"/>
                  </a:lnTo>
                  <a:lnTo>
                    <a:pt x="6089834" y="1665386"/>
                  </a:lnTo>
                  <a:lnTo>
                    <a:pt x="6089834" y="1674911"/>
                  </a:lnTo>
                  <a:close/>
                </a:path>
                <a:path w="9865360" h="1675129">
                  <a:moveTo>
                    <a:pt x="6070784" y="1674911"/>
                  </a:moveTo>
                  <a:lnTo>
                    <a:pt x="6061259" y="1674911"/>
                  </a:lnTo>
                  <a:lnTo>
                    <a:pt x="6061259" y="1665386"/>
                  </a:lnTo>
                  <a:lnTo>
                    <a:pt x="6070784" y="1665386"/>
                  </a:lnTo>
                  <a:lnTo>
                    <a:pt x="6070784" y="1674911"/>
                  </a:lnTo>
                  <a:close/>
                </a:path>
                <a:path w="9865360" h="1675129">
                  <a:moveTo>
                    <a:pt x="6051734" y="1674911"/>
                  </a:moveTo>
                  <a:lnTo>
                    <a:pt x="6042209" y="1674911"/>
                  </a:lnTo>
                  <a:lnTo>
                    <a:pt x="6042209" y="1665386"/>
                  </a:lnTo>
                  <a:lnTo>
                    <a:pt x="6051734" y="1665386"/>
                  </a:lnTo>
                  <a:lnTo>
                    <a:pt x="6051734" y="1674911"/>
                  </a:lnTo>
                  <a:close/>
                </a:path>
                <a:path w="9865360" h="1675129">
                  <a:moveTo>
                    <a:pt x="6032684" y="1674911"/>
                  </a:moveTo>
                  <a:lnTo>
                    <a:pt x="6023159" y="1674911"/>
                  </a:lnTo>
                  <a:lnTo>
                    <a:pt x="6023159" y="1665386"/>
                  </a:lnTo>
                  <a:lnTo>
                    <a:pt x="6032684" y="1665386"/>
                  </a:lnTo>
                  <a:lnTo>
                    <a:pt x="6032684" y="1674911"/>
                  </a:lnTo>
                  <a:close/>
                </a:path>
                <a:path w="9865360" h="1675129">
                  <a:moveTo>
                    <a:pt x="6013634" y="1674911"/>
                  </a:moveTo>
                  <a:lnTo>
                    <a:pt x="6004109" y="1674911"/>
                  </a:lnTo>
                  <a:lnTo>
                    <a:pt x="6004109" y="1665386"/>
                  </a:lnTo>
                  <a:lnTo>
                    <a:pt x="6013634" y="1665386"/>
                  </a:lnTo>
                  <a:lnTo>
                    <a:pt x="6013634" y="1674911"/>
                  </a:lnTo>
                  <a:close/>
                </a:path>
                <a:path w="9865360" h="1675129">
                  <a:moveTo>
                    <a:pt x="5994584" y="1674911"/>
                  </a:moveTo>
                  <a:lnTo>
                    <a:pt x="5985059" y="1674911"/>
                  </a:lnTo>
                  <a:lnTo>
                    <a:pt x="5985059" y="1665386"/>
                  </a:lnTo>
                  <a:lnTo>
                    <a:pt x="5994584" y="1665386"/>
                  </a:lnTo>
                  <a:lnTo>
                    <a:pt x="5994584" y="1674911"/>
                  </a:lnTo>
                  <a:close/>
                </a:path>
                <a:path w="9865360" h="1675129">
                  <a:moveTo>
                    <a:pt x="5975534" y="1674911"/>
                  </a:moveTo>
                  <a:lnTo>
                    <a:pt x="5966009" y="1674911"/>
                  </a:lnTo>
                  <a:lnTo>
                    <a:pt x="5966009" y="1665386"/>
                  </a:lnTo>
                  <a:lnTo>
                    <a:pt x="5975534" y="1665386"/>
                  </a:lnTo>
                  <a:lnTo>
                    <a:pt x="5975534" y="1674911"/>
                  </a:lnTo>
                  <a:close/>
                </a:path>
                <a:path w="9865360" h="1675129">
                  <a:moveTo>
                    <a:pt x="5956484" y="1674911"/>
                  </a:moveTo>
                  <a:lnTo>
                    <a:pt x="5946959" y="1674911"/>
                  </a:lnTo>
                  <a:lnTo>
                    <a:pt x="5946959" y="1665386"/>
                  </a:lnTo>
                  <a:lnTo>
                    <a:pt x="5956484" y="1665386"/>
                  </a:lnTo>
                  <a:lnTo>
                    <a:pt x="5956484" y="1674911"/>
                  </a:lnTo>
                  <a:close/>
                </a:path>
                <a:path w="9865360" h="1675129">
                  <a:moveTo>
                    <a:pt x="5937434" y="1674911"/>
                  </a:moveTo>
                  <a:lnTo>
                    <a:pt x="5927909" y="1674911"/>
                  </a:lnTo>
                  <a:lnTo>
                    <a:pt x="5927909" y="1665386"/>
                  </a:lnTo>
                  <a:lnTo>
                    <a:pt x="5937434" y="1665386"/>
                  </a:lnTo>
                  <a:lnTo>
                    <a:pt x="5937434" y="1674911"/>
                  </a:lnTo>
                  <a:close/>
                </a:path>
                <a:path w="9865360" h="1675129">
                  <a:moveTo>
                    <a:pt x="5918384" y="1674911"/>
                  </a:moveTo>
                  <a:lnTo>
                    <a:pt x="5908859" y="1674911"/>
                  </a:lnTo>
                  <a:lnTo>
                    <a:pt x="5908859" y="1665386"/>
                  </a:lnTo>
                  <a:lnTo>
                    <a:pt x="5918384" y="1665386"/>
                  </a:lnTo>
                  <a:lnTo>
                    <a:pt x="5918384" y="1674911"/>
                  </a:lnTo>
                  <a:close/>
                </a:path>
                <a:path w="9865360" h="1675129">
                  <a:moveTo>
                    <a:pt x="5899334" y="1674911"/>
                  </a:moveTo>
                  <a:lnTo>
                    <a:pt x="5889809" y="1674911"/>
                  </a:lnTo>
                  <a:lnTo>
                    <a:pt x="5889809" y="1665386"/>
                  </a:lnTo>
                  <a:lnTo>
                    <a:pt x="5899334" y="1665386"/>
                  </a:lnTo>
                  <a:lnTo>
                    <a:pt x="5899334" y="1674911"/>
                  </a:lnTo>
                  <a:close/>
                </a:path>
                <a:path w="9865360" h="1675129">
                  <a:moveTo>
                    <a:pt x="5880284" y="1674911"/>
                  </a:moveTo>
                  <a:lnTo>
                    <a:pt x="5870759" y="1674911"/>
                  </a:lnTo>
                  <a:lnTo>
                    <a:pt x="5870759" y="1665386"/>
                  </a:lnTo>
                  <a:lnTo>
                    <a:pt x="5880284" y="1665386"/>
                  </a:lnTo>
                  <a:lnTo>
                    <a:pt x="5880284" y="1674911"/>
                  </a:lnTo>
                  <a:close/>
                </a:path>
                <a:path w="9865360" h="1675129">
                  <a:moveTo>
                    <a:pt x="5861234" y="1674911"/>
                  </a:moveTo>
                  <a:lnTo>
                    <a:pt x="5851709" y="1674911"/>
                  </a:lnTo>
                  <a:lnTo>
                    <a:pt x="5851709" y="1665386"/>
                  </a:lnTo>
                  <a:lnTo>
                    <a:pt x="5861234" y="1665386"/>
                  </a:lnTo>
                  <a:lnTo>
                    <a:pt x="5861234" y="1674911"/>
                  </a:lnTo>
                  <a:close/>
                </a:path>
                <a:path w="9865360" h="1675129">
                  <a:moveTo>
                    <a:pt x="5842184" y="1674911"/>
                  </a:moveTo>
                  <a:lnTo>
                    <a:pt x="5832659" y="1674911"/>
                  </a:lnTo>
                  <a:lnTo>
                    <a:pt x="5832659" y="1665386"/>
                  </a:lnTo>
                  <a:lnTo>
                    <a:pt x="5842184" y="1665386"/>
                  </a:lnTo>
                  <a:lnTo>
                    <a:pt x="5842184" y="1674911"/>
                  </a:lnTo>
                  <a:close/>
                </a:path>
                <a:path w="9865360" h="1675129">
                  <a:moveTo>
                    <a:pt x="5823134" y="1674911"/>
                  </a:moveTo>
                  <a:lnTo>
                    <a:pt x="5813609" y="1674911"/>
                  </a:lnTo>
                  <a:lnTo>
                    <a:pt x="5813609" y="1665386"/>
                  </a:lnTo>
                  <a:lnTo>
                    <a:pt x="5823134" y="1665386"/>
                  </a:lnTo>
                  <a:lnTo>
                    <a:pt x="5823134" y="1674911"/>
                  </a:lnTo>
                  <a:close/>
                </a:path>
                <a:path w="9865360" h="1675129">
                  <a:moveTo>
                    <a:pt x="5804084" y="1674911"/>
                  </a:moveTo>
                  <a:lnTo>
                    <a:pt x="5794559" y="1674911"/>
                  </a:lnTo>
                  <a:lnTo>
                    <a:pt x="5794559" y="1665386"/>
                  </a:lnTo>
                  <a:lnTo>
                    <a:pt x="5804084" y="1665386"/>
                  </a:lnTo>
                  <a:lnTo>
                    <a:pt x="5804084" y="1674911"/>
                  </a:lnTo>
                  <a:close/>
                </a:path>
                <a:path w="9865360" h="1675129">
                  <a:moveTo>
                    <a:pt x="5785034" y="1674911"/>
                  </a:moveTo>
                  <a:lnTo>
                    <a:pt x="5775509" y="1674911"/>
                  </a:lnTo>
                  <a:lnTo>
                    <a:pt x="5775509" y="1665386"/>
                  </a:lnTo>
                  <a:lnTo>
                    <a:pt x="5785034" y="1665386"/>
                  </a:lnTo>
                  <a:lnTo>
                    <a:pt x="5785034" y="1674911"/>
                  </a:lnTo>
                  <a:close/>
                </a:path>
                <a:path w="9865360" h="1675129">
                  <a:moveTo>
                    <a:pt x="5765984" y="1674911"/>
                  </a:moveTo>
                  <a:lnTo>
                    <a:pt x="5756459" y="1674911"/>
                  </a:lnTo>
                  <a:lnTo>
                    <a:pt x="5756459" y="1665386"/>
                  </a:lnTo>
                  <a:lnTo>
                    <a:pt x="5765984" y="1665386"/>
                  </a:lnTo>
                  <a:lnTo>
                    <a:pt x="5765984" y="1674911"/>
                  </a:lnTo>
                  <a:close/>
                </a:path>
                <a:path w="9865360" h="1675129">
                  <a:moveTo>
                    <a:pt x="5746934" y="1674911"/>
                  </a:moveTo>
                  <a:lnTo>
                    <a:pt x="5737409" y="1674911"/>
                  </a:lnTo>
                  <a:lnTo>
                    <a:pt x="5737409" y="1665386"/>
                  </a:lnTo>
                  <a:lnTo>
                    <a:pt x="5746934" y="1665386"/>
                  </a:lnTo>
                  <a:lnTo>
                    <a:pt x="5746934" y="1674911"/>
                  </a:lnTo>
                  <a:close/>
                </a:path>
                <a:path w="9865360" h="1675129">
                  <a:moveTo>
                    <a:pt x="5727884" y="1674911"/>
                  </a:moveTo>
                  <a:lnTo>
                    <a:pt x="5718359" y="1674911"/>
                  </a:lnTo>
                  <a:lnTo>
                    <a:pt x="5718359" y="1665386"/>
                  </a:lnTo>
                  <a:lnTo>
                    <a:pt x="5727884" y="1665386"/>
                  </a:lnTo>
                  <a:lnTo>
                    <a:pt x="5727884" y="1674911"/>
                  </a:lnTo>
                  <a:close/>
                </a:path>
                <a:path w="9865360" h="1675129">
                  <a:moveTo>
                    <a:pt x="5708834" y="1674911"/>
                  </a:moveTo>
                  <a:lnTo>
                    <a:pt x="5699309" y="1674911"/>
                  </a:lnTo>
                  <a:lnTo>
                    <a:pt x="5699309" y="1665386"/>
                  </a:lnTo>
                  <a:lnTo>
                    <a:pt x="5708834" y="1665386"/>
                  </a:lnTo>
                  <a:lnTo>
                    <a:pt x="5708834" y="1674911"/>
                  </a:lnTo>
                  <a:close/>
                </a:path>
                <a:path w="9865360" h="1675129">
                  <a:moveTo>
                    <a:pt x="5689784" y="1674911"/>
                  </a:moveTo>
                  <a:lnTo>
                    <a:pt x="5680259" y="1674911"/>
                  </a:lnTo>
                  <a:lnTo>
                    <a:pt x="5680259" y="1665386"/>
                  </a:lnTo>
                  <a:lnTo>
                    <a:pt x="5689784" y="1665386"/>
                  </a:lnTo>
                  <a:lnTo>
                    <a:pt x="5689784" y="1674911"/>
                  </a:lnTo>
                  <a:close/>
                </a:path>
                <a:path w="9865360" h="1675129">
                  <a:moveTo>
                    <a:pt x="5670734" y="1674911"/>
                  </a:moveTo>
                  <a:lnTo>
                    <a:pt x="5661209" y="1674911"/>
                  </a:lnTo>
                  <a:lnTo>
                    <a:pt x="5661209" y="1665386"/>
                  </a:lnTo>
                  <a:lnTo>
                    <a:pt x="5670734" y="1665386"/>
                  </a:lnTo>
                  <a:lnTo>
                    <a:pt x="5670734" y="1674911"/>
                  </a:lnTo>
                  <a:close/>
                </a:path>
                <a:path w="9865360" h="1675129">
                  <a:moveTo>
                    <a:pt x="5651684" y="1674911"/>
                  </a:moveTo>
                  <a:lnTo>
                    <a:pt x="5642159" y="1674911"/>
                  </a:lnTo>
                  <a:lnTo>
                    <a:pt x="5642159" y="1665386"/>
                  </a:lnTo>
                  <a:lnTo>
                    <a:pt x="5651684" y="1665386"/>
                  </a:lnTo>
                  <a:lnTo>
                    <a:pt x="5651684" y="1674911"/>
                  </a:lnTo>
                  <a:close/>
                </a:path>
                <a:path w="9865360" h="1675129">
                  <a:moveTo>
                    <a:pt x="5632634" y="1674911"/>
                  </a:moveTo>
                  <a:lnTo>
                    <a:pt x="5623109" y="1674911"/>
                  </a:lnTo>
                  <a:lnTo>
                    <a:pt x="5623109" y="1665386"/>
                  </a:lnTo>
                  <a:lnTo>
                    <a:pt x="5632634" y="1665386"/>
                  </a:lnTo>
                  <a:lnTo>
                    <a:pt x="5632634" y="1674911"/>
                  </a:lnTo>
                  <a:close/>
                </a:path>
                <a:path w="9865360" h="1675129">
                  <a:moveTo>
                    <a:pt x="5613584" y="1674911"/>
                  </a:moveTo>
                  <a:lnTo>
                    <a:pt x="5604059" y="1674911"/>
                  </a:lnTo>
                  <a:lnTo>
                    <a:pt x="5604059" y="1665386"/>
                  </a:lnTo>
                  <a:lnTo>
                    <a:pt x="5613584" y="1665386"/>
                  </a:lnTo>
                  <a:lnTo>
                    <a:pt x="5613584" y="1674911"/>
                  </a:lnTo>
                  <a:close/>
                </a:path>
                <a:path w="9865360" h="1675129">
                  <a:moveTo>
                    <a:pt x="5594534" y="1674911"/>
                  </a:moveTo>
                  <a:lnTo>
                    <a:pt x="5585009" y="1674911"/>
                  </a:lnTo>
                  <a:lnTo>
                    <a:pt x="5585009" y="1665386"/>
                  </a:lnTo>
                  <a:lnTo>
                    <a:pt x="5594534" y="1665386"/>
                  </a:lnTo>
                  <a:lnTo>
                    <a:pt x="5594534" y="1674911"/>
                  </a:lnTo>
                  <a:close/>
                </a:path>
                <a:path w="9865360" h="1675129">
                  <a:moveTo>
                    <a:pt x="5575484" y="1674911"/>
                  </a:moveTo>
                  <a:lnTo>
                    <a:pt x="5565959" y="1674911"/>
                  </a:lnTo>
                  <a:lnTo>
                    <a:pt x="5565959" y="1665386"/>
                  </a:lnTo>
                  <a:lnTo>
                    <a:pt x="5575484" y="1665386"/>
                  </a:lnTo>
                  <a:lnTo>
                    <a:pt x="5575484" y="1674911"/>
                  </a:lnTo>
                  <a:close/>
                </a:path>
                <a:path w="9865360" h="1675129">
                  <a:moveTo>
                    <a:pt x="5556434" y="1674911"/>
                  </a:moveTo>
                  <a:lnTo>
                    <a:pt x="5546909" y="1674911"/>
                  </a:lnTo>
                  <a:lnTo>
                    <a:pt x="5546909" y="1665386"/>
                  </a:lnTo>
                  <a:lnTo>
                    <a:pt x="5556434" y="1665386"/>
                  </a:lnTo>
                  <a:lnTo>
                    <a:pt x="5556434" y="1674911"/>
                  </a:lnTo>
                  <a:close/>
                </a:path>
                <a:path w="9865360" h="1675129">
                  <a:moveTo>
                    <a:pt x="5537384" y="1674911"/>
                  </a:moveTo>
                  <a:lnTo>
                    <a:pt x="5527859" y="1674911"/>
                  </a:lnTo>
                  <a:lnTo>
                    <a:pt x="5527859" y="1665386"/>
                  </a:lnTo>
                  <a:lnTo>
                    <a:pt x="5537384" y="1665386"/>
                  </a:lnTo>
                  <a:lnTo>
                    <a:pt x="5537384" y="1674911"/>
                  </a:lnTo>
                  <a:close/>
                </a:path>
                <a:path w="9865360" h="1675129">
                  <a:moveTo>
                    <a:pt x="5518334" y="1674911"/>
                  </a:moveTo>
                  <a:lnTo>
                    <a:pt x="5508809" y="1674911"/>
                  </a:lnTo>
                  <a:lnTo>
                    <a:pt x="5508809" y="1665386"/>
                  </a:lnTo>
                  <a:lnTo>
                    <a:pt x="5518334" y="1665386"/>
                  </a:lnTo>
                  <a:lnTo>
                    <a:pt x="5518334" y="1674911"/>
                  </a:lnTo>
                  <a:close/>
                </a:path>
                <a:path w="9865360" h="1675129">
                  <a:moveTo>
                    <a:pt x="5499284" y="1674911"/>
                  </a:moveTo>
                  <a:lnTo>
                    <a:pt x="5489759" y="1674911"/>
                  </a:lnTo>
                  <a:lnTo>
                    <a:pt x="5489759" y="1665386"/>
                  </a:lnTo>
                  <a:lnTo>
                    <a:pt x="5499284" y="1665386"/>
                  </a:lnTo>
                  <a:lnTo>
                    <a:pt x="5499284" y="1674911"/>
                  </a:lnTo>
                  <a:close/>
                </a:path>
                <a:path w="9865360" h="1675129">
                  <a:moveTo>
                    <a:pt x="5480234" y="1674911"/>
                  </a:moveTo>
                  <a:lnTo>
                    <a:pt x="5470709" y="1674911"/>
                  </a:lnTo>
                  <a:lnTo>
                    <a:pt x="5470709" y="1665386"/>
                  </a:lnTo>
                  <a:lnTo>
                    <a:pt x="5480234" y="1665386"/>
                  </a:lnTo>
                  <a:lnTo>
                    <a:pt x="5480234" y="1674911"/>
                  </a:lnTo>
                  <a:close/>
                </a:path>
                <a:path w="9865360" h="1675129">
                  <a:moveTo>
                    <a:pt x="5461184" y="1674911"/>
                  </a:moveTo>
                  <a:lnTo>
                    <a:pt x="5451659" y="1674911"/>
                  </a:lnTo>
                  <a:lnTo>
                    <a:pt x="5451659" y="1665386"/>
                  </a:lnTo>
                  <a:lnTo>
                    <a:pt x="5461184" y="1665386"/>
                  </a:lnTo>
                  <a:lnTo>
                    <a:pt x="5461184" y="1674911"/>
                  </a:lnTo>
                  <a:close/>
                </a:path>
                <a:path w="9865360" h="1675129">
                  <a:moveTo>
                    <a:pt x="5442134" y="1674911"/>
                  </a:moveTo>
                  <a:lnTo>
                    <a:pt x="5432609" y="1674911"/>
                  </a:lnTo>
                  <a:lnTo>
                    <a:pt x="5432609" y="1665386"/>
                  </a:lnTo>
                  <a:lnTo>
                    <a:pt x="5442134" y="1665386"/>
                  </a:lnTo>
                  <a:lnTo>
                    <a:pt x="5442134" y="1674911"/>
                  </a:lnTo>
                  <a:close/>
                </a:path>
                <a:path w="9865360" h="1675129">
                  <a:moveTo>
                    <a:pt x="5423084" y="1674911"/>
                  </a:moveTo>
                  <a:lnTo>
                    <a:pt x="5413559" y="1674911"/>
                  </a:lnTo>
                  <a:lnTo>
                    <a:pt x="5413559" y="1665386"/>
                  </a:lnTo>
                  <a:lnTo>
                    <a:pt x="5423084" y="1665386"/>
                  </a:lnTo>
                  <a:lnTo>
                    <a:pt x="5423084" y="1674911"/>
                  </a:lnTo>
                  <a:close/>
                </a:path>
                <a:path w="9865360" h="1675129">
                  <a:moveTo>
                    <a:pt x="5404034" y="1674911"/>
                  </a:moveTo>
                  <a:lnTo>
                    <a:pt x="5394509" y="1674911"/>
                  </a:lnTo>
                  <a:lnTo>
                    <a:pt x="5394509" y="1665386"/>
                  </a:lnTo>
                  <a:lnTo>
                    <a:pt x="5404034" y="1665386"/>
                  </a:lnTo>
                  <a:lnTo>
                    <a:pt x="5404034" y="1674911"/>
                  </a:lnTo>
                  <a:close/>
                </a:path>
                <a:path w="9865360" h="1675129">
                  <a:moveTo>
                    <a:pt x="5384984" y="1674911"/>
                  </a:moveTo>
                  <a:lnTo>
                    <a:pt x="5375459" y="1674911"/>
                  </a:lnTo>
                  <a:lnTo>
                    <a:pt x="5375459" y="1665386"/>
                  </a:lnTo>
                  <a:lnTo>
                    <a:pt x="5384984" y="1665386"/>
                  </a:lnTo>
                  <a:lnTo>
                    <a:pt x="5384984" y="1674911"/>
                  </a:lnTo>
                  <a:close/>
                </a:path>
                <a:path w="9865360" h="1675129">
                  <a:moveTo>
                    <a:pt x="5365934" y="1674911"/>
                  </a:moveTo>
                  <a:lnTo>
                    <a:pt x="5356409" y="1674911"/>
                  </a:lnTo>
                  <a:lnTo>
                    <a:pt x="5356409" y="1665386"/>
                  </a:lnTo>
                  <a:lnTo>
                    <a:pt x="5365934" y="1665386"/>
                  </a:lnTo>
                  <a:lnTo>
                    <a:pt x="5365934" y="1674911"/>
                  </a:lnTo>
                  <a:close/>
                </a:path>
                <a:path w="9865360" h="1675129">
                  <a:moveTo>
                    <a:pt x="5346884" y="1674911"/>
                  </a:moveTo>
                  <a:lnTo>
                    <a:pt x="5337359" y="1674911"/>
                  </a:lnTo>
                  <a:lnTo>
                    <a:pt x="5337359" y="1665386"/>
                  </a:lnTo>
                  <a:lnTo>
                    <a:pt x="5346884" y="1665386"/>
                  </a:lnTo>
                  <a:lnTo>
                    <a:pt x="5346884" y="1674911"/>
                  </a:lnTo>
                  <a:close/>
                </a:path>
                <a:path w="9865360" h="1675129">
                  <a:moveTo>
                    <a:pt x="5327834" y="1674911"/>
                  </a:moveTo>
                  <a:lnTo>
                    <a:pt x="5318309" y="1674911"/>
                  </a:lnTo>
                  <a:lnTo>
                    <a:pt x="5318309" y="1665386"/>
                  </a:lnTo>
                  <a:lnTo>
                    <a:pt x="5327834" y="1665386"/>
                  </a:lnTo>
                  <a:lnTo>
                    <a:pt x="5327834" y="1674911"/>
                  </a:lnTo>
                  <a:close/>
                </a:path>
                <a:path w="9865360" h="1675129">
                  <a:moveTo>
                    <a:pt x="5308784" y="1674911"/>
                  </a:moveTo>
                  <a:lnTo>
                    <a:pt x="5299259" y="1674911"/>
                  </a:lnTo>
                  <a:lnTo>
                    <a:pt x="5299259" y="1665386"/>
                  </a:lnTo>
                  <a:lnTo>
                    <a:pt x="5308784" y="1665386"/>
                  </a:lnTo>
                  <a:lnTo>
                    <a:pt x="5308784" y="1674911"/>
                  </a:lnTo>
                  <a:close/>
                </a:path>
                <a:path w="9865360" h="1675129">
                  <a:moveTo>
                    <a:pt x="5289734" y="1674911"/>
                  </a:moveTo>
                  <a:lnTo>
                    <a:pt x="5280209" y="1674911"/>
                  </a:lnTo>
                  <a:lnTo>
                    <a:pt x="5280209" y="1665386"/>
                  </a:lnTo>
                  <a:lnTo>
                    <a:pt x="5289734" y="1665386"/>
                  </a:lnTo>
                  <a:lnTo>
                    <a:pt x="5289734" y="1674911"/>
                  </a:lnTo>
                  <a:close/>
                </a:path>
                <a:path w="9865360" h="1675129">
                  <a:moveTo>
                    <a:pt x="5270684" y="1674911"/>
                  </a:moveTo>
                  <a:lnTo>
                    <a:pt x="5261159" y="1674911"/>
                  </a:lnTo>
                  <a:lnTo>
                    <a:pt x="5261159" y="1665386"/>
                  </a:lnTo>
                  <a:lnTo>
                    <a:pt x="5270684" y="1665386"/>
                  </a:lnTo>
                  <a:lnTo>
                    <a:pt x="5270684" y="1674911"/>
                  </a:lnTo>
                  <a:close/>
                </a:path>
                <a:path w="9865360" h="1675129">
                  <a:moveTo>
                    <a:pt x="5251634" y="1674911"/>
                  </a:moveTo>
                  <a:lnTo>
                    <a:pt x="5242109" y="1674911"/>
                  </a:lnTo>
                  <a:lnTo>
                    <a:pt x="5242109" y="1665386"/>
                  </a:lnTo>
                  <a:lnTo>
                    <a:pt x="5251634" y="1665386"/>
                  </a:lnTo>
                  <a:lnTo>
                    <a:pt x="5251634" y="1674911"/>
                  </a:lnTo>
                  <a:close/>
                </a:path>
                <a:path w="9865360" h="1675129">
                  <a:moveTo>
                    <a:pt x="5232584" y="1674911"/>
                  </a:moveTo>
                  <a:lnTo>
                    <a:pt x="5223059" y="1674911"/>
                  </a:lnTo>
                  <a:lnTo>
                    <a:pt x="5223059" y="1665386"/>
                  </a:lnTo>
                  <a:lnTo>
                    <a:pt x="5232584" y="1665386"/>
                  </a:lnTo>
                  <a:lnTo>
                    <a:pt x="5232584" y="1674911"/>
                  </a:lnTo>
                  <a:close/>
                </a:path>
                <a:path w="9865360" h="1675129">
                  <a:moveTo>
                    <a:pt x="5213534" y="1674911"/>
                  </a:moveTo>
                  <a:lnTo>
                    <a:pt x="5204009" y="1674911"/>
                  </a:lnTo>
                  <a:lnTo>
                    <a:pt x="5204009" y="1665386"/>
                  </a:lnTo>
                  <a:lnTo>
                    <a:pt x="5213534" y="1665386"/>
                  </a:lnTo>
                  <a:lnTo>
                    <a:pt x="5213534" y="1674911"/>
                  </a:lnTo>
                  <a:close/>
                </a:path>
                <a:path w="9865360" h="1675129">
                  <a:moveTo>
                    <a:pt x="5194484" y="1674911"/>
                  </a:moveTo>
                  <a:lnTo>
                    <a:pt x="5184959" y="1674911"/>
                  </a:lnTo>
                  <a:lnTo>
                    <a:pt x="5184959" y="1665386"/>
                  </a:lnTo>
                  <a:lnTo>
                    <a:pt x="5194484" y="1665386"/>
                  </a:lnTo>
                  <a:lnTo>
                    <a:pt x="5194484" y="1674911"/>
                  </a:lnTo>
                  <a:close/>
                </a:path>
                <a:path w="9865360" h="1675129">
                  <a:moveTo>
                    <a:pt x="5175434" y="1674911"/>
                  </a:moveTo>
                  <a:lnTo>
                    <a:pt x="5165909" y="1674911"/>
                  </a:lnTo>
                  <a:lnTo>
                    <a:pt x="5165909" y="1665386"/>
                  </a:lnTo>
                  <a:lnTo>
                    <a:pt x="5175434" y="1665386"/>
                  </a:lnTo>
                  <a:lnTo>
                    <a:pt x="5175434" y="1674911"/>
                  </a:lnTo>
                  <a:close/>
                </a:path>
                <a:path w="9865360" h="1675129">
                  <a:moveTo>
                    <a:pt x="5156384" y="1674911"/>
                  </a:moveTo>
                  <a:lnTo>
                    <a:pt x="5146859" y="1674911"/>
                  </a:lnTo>
                  <a:lnTo>
                    <a:pt x="5146859" y="1665386"/>
                  </a:lnTo>
                  <a:lnTo>
                    <a:pt x="5156384" y="1665386"/>
                  </a:lnTo>
                  <a:lnTo>
                    <a:pt x="5156384" y="1674911"/>
                  </a:lnTo>
                  <a:close/>
                </a:path>
                <a:path w="9865360" h="1675129">
                  <a:moveTo>
                    <a:pt x="5137334" y="1674911"/>
                  </a:moveTo>
                  <a:lnTo>
                    <a:pt x="5127809" y="1674911"/>
                  </a:lnTo>
                  <a:lnTo>
                    <a:pt x="5127809" y="1665386"/>
                  </a:lnTo>
                  <a:lnTo>
                    <a:pt x="5137334" y="1665386"/>
                  </a:lnTo>
                  <a:lnTo>
                    <a:pt x="5137334" y="1674911"/>
                  </a:lnTo>
                  <a:close/>
                </a:path>
                <a:path w="9865360" h="1675129">
                  <a:moveTo>
                    <a:pt x="5118284" y="1674911"/>
                  </a:moveTo>
                  <a:lnTo>
                    <a:pt x="5108759" y="1674911"/>
                  </a:lnTo>
                  <a:lnTo>
                    <a:pt x="5108759" y="1665386"/>
                  </a:lnTo>
                  <a:lnTo>
                    <a:pt x="5118284" y="1665386"/>
                  </a:lnTo>
                  <a:lnTo>
                    <a:pt x="5118284" y="1674911"/>
                  </a:lnTo>
                  <a:close/>
                </a:path>
                <a:path w="9865360" h="1675129">
                  <a:moveTo>
                    <a:pt x="5099234" y="1674911"/>
                  </a:moveTo>
                  <a:lnTo>
                    <a:pt x="5089709" y="1674911"/>
                  </a:lnTo>
                  <a:lnTo>
                    <a:pt x="5089709" y="1665386"/>
                  </a:lnTo>
                  <a:lnTo>
                    <a:pt x="5099234" y="1665386"/>
                  </a:lnTo>
                  <a:lnTo>
                    <a:pt x="5099234" y="1674911"/>
                  </a:lnTo>
                  <a:close/>
                </a:path>
                <a:path w="9865360" h="1675129">
                  <a:moveTo>
                    <a:pt x="5080184" y="1674911"/>
                  </a:moveTo>
                  <a:lnTo>
                    <a:pt x="5070659" y="1674911"/>
                  </a:lnTo>
                  <a:lnTo>
                    <a:pt x="5070659" y="1665386"/>
                  </a:lnTo>
                  <a:lnTo>
                    <a:pt x="5080184" y="1665386"/>
                  </a:lnTo>
                  <a:lnTo>
                    <a:pt x="5080184" y="1674911"/>
                  </a:lnTo>
                  <a:close/>
                </a:path>
                <a:path w="9865360" h="1675129">
                  <a:moveTo>
                    <a:pt x="5061134" y="1674911"/>
                  </a:moveTo>
                  <a:lnTo>
                    <a:pt x="5051609" y="1674911"/>
                  </a:lnTo>
                  <a:lnTo>
                    <a:pt x="5051609" y="1665386"/>
                  </a:lnTo>
                  <a:lnTo>
                    <a:pt x="5061134" y="1665386"/>
                  </a:lnTo>
                  <a:lnTo>
                    <a:pt x="5061134" y="1674911"/>
                  </a:lnTo>
                  <a:close/>
                </a:path>
                <a:path w="9865360" h="1675129">
                  <a:moveTo>
                    <a:pt x="5042084" y="1674911"/>
                  </a:moveTo>
                  <a:lnTo>
                    <a:pt x="5032559" y="1674911"/>
                  </a:lnTo>
                  <a:lnTo>
                    <a:pt x="5032559" y="1665386"/>
                  </a:lnTo>
                  <a:lnTo>
                    <a:pt x="5042084" y="1665386"/>
                  </a:lnTo>
                  <a:lnTo>
                    <a:pt x="5042084" y="1674911"/>
                  </a:lnTo>
                  <a:close/>
                </a:path>
                <a:path w="9865360" h="1675129">
                  <a:moveTo>
                    <a:pt x="5023034" y="1674911"/>
                  </a:moveTo>
                  <a:lnTo>
                    <a:pt x="5013509" y="1674911"/>
                  </a:lnTo>
                  <a:lnTo>
                    <a:pt x="5013509" y="1665386"/>
                  </a:lnTo>
                  <a:lnTo>
                    <a:pt x="5023034" y="1665386"/>
                  </a:lnTo>
                  <a:lnTo>
                    <a:pt x="5023034" y="1674911"/>
                  </a:lnTo>
                  <a:close/>
                </a:path>
                <a:path w="9865360" h="1675129">
                  <a:moveTo>
                    <a:pt x="5003984" y="1674911"/>
                  </a:moveTo>
                  <a:lnTo>
                    <a:pt x="4994459" y="1674911"/>
                  </a:lnTo>
                  <a:lnTo>
                    <a:pt x="4994459" y="1665386"/>
                  </a:lnTo>
                  <a:lnTo>
                    <a:pt x="5003984" y="1665386"/>
                  </a:lnTo>
                  <a:lnTo>
                    <a:pt x="5003984" y="1674911"/>
                  </a:lnTo>
                  <a:close/>
                </a:path>
                <a:path w="9865360" h="1675129">
                  <a:moveTo>
                    <a:pt x="4984934" y="1674911"/>
                  </a:moveTo>
                  <a:lnTo>
                    <a:pt x="4975409" y="1674911"/>
                  </a:lnTo>
                  <a:lnTo>
                    <a:pt x="4975409" y="1665386"/>
                  </a:lnTo>
                  <a:lnTo>
                    <a:pt x="4984934" y="1665386"/>
                  </a:lnTo>
                  <a:lnTo>
                    <a:pt x="4984934" y="1674911"/>
                  </a:lnTo>
                  <a:close/>
                </a:path>
                <a:path w="9865360" h="1675129">
                  <a:moveTo>
                    <a:pt x="4965884" y="1674911"/>
                  </a:moveTo>
                  <a:lnTo>
                    <a:pt x="4956359" y="1674911"/>
                  </a:lnTo>
                  <a:lnTo>
                    <a:pt x="4956359" y="1665386"/>
                  </a:lnTo>
                  <a:lnTo>
                    <a:pt x="4965884" y="1665386"/>
                  </a:lnTo>
                  <a:lnTo>
                    <a:pt x="4965884" y="1674911"/>
                  </a:lnTo>
                  <a:close/>
                </a:path>
                <a:path w="9865360" h="1675129">
                  <a:moveTo>
                    <a:pt x="4946834" y="1674911"/>
                  </a:moveTo>
                  <a:lnTo>
                    <a:pt x="4937309" y="1674911"/>
                  </a:lnTo>
                  <a:lnTo>
                    <a:pt x="4937309" y="1665386"/>
                  </a:lnTo>
                  <a:lnTo>
                    <a:pt x="4946834" y="1665386"/>
                  </a:lnTo>
                  <a:lnTo>
                    <a:pt x="4946834" y="1674911"/>
                  </a:lnTo>
                  <a:close/>
                </a:path>
                <a:path w="9865360" h="1675129">
                  <a:moveTo>
                    <a:pt x="4927784" y="1674911"/>
                  </a:moveTo>
                  <a:lnTo>
                    <a:pt x="4918259" y="1674911"/>
                  </a:lnTo>
                  <a:lnTo>
                    <a:pt x="4918259" y="1665386"/>
                  </a:lnTo>
                  <a:lnTo>
                    <a:pt x="4927784" y="1665386"/>
                  </a:lnTo>
                  <a:lnTo>
                    <a:pt x="4927784" y="1674911"/>
                  </a:lnTo>
                  <a:close/>
                </a:path>
                <a:path w="9865360" h="1675129">
                  <a:moveTo>
                    <a:pt x="4908734" y="1674911"/>
                  </a:moveTo>
                  <a:lnTo>
                    <a:pt x="4899209" y="1674911"/>
                  </a:lnTo>
                  <a:lnTo>
                    <a:pt x="4899209" y="1665386"/>
                  </a:lnTo>
                  <a:lnTo>
                    <a:pt x="4908734" y="1665386"/>
                  </a:lnTo>
                  <a:lnTo>
                    <a:pt x="4908734" y="1674911"/>
                  </a:lnTo>
                  <a:close/>
                </a:path>
                <a:path w="9865360" h="1675129">
                  <a:moveTo>
                    <a:pt x="4889684" y="1674911"/>
                  </a:moveTo>
                  <a:lnTo>
                    <a:pt x="4880159" y="1674911"/>
                  </a:lnTo>
                  <a:lnTo>
                    <a:pt x="4880159" y="1665386"/>
                  </a:lnTo>
                  <a:lnTo>
                    <a:pt x="4889684" y="1665386"/>
                  </a:lnTo>
                  <a:lnTo>
                    <a:pt x="4889684" y="1674911"/>
                  </a:lnTo>
                  <a:close/>
                </a:path>
                <a:path w="9865360" h="1675129">
                  <a:moveTo>
                    <a:pt x="4870634" y="1674911"/>
                  </a:moveTo>
                  <a:lnTo>
                    <a:pt x="4861109" y="1674911"/>
                  </a:lnTo>
                  <a:lnTo>
                    <a:pt x="4861109" y="1665386"/>
                  </a:lnTo>
                  <a:lnTo>
                    <a:pt x="4870634" y="1665386"/>
                  </a:lnTo>
                  <a:lnTo>
                    <a:pt x="4870634" y="1674911"/>
                  </a:lnTo>
                  <a:close/>
                </a:path>
                <a:path w="9865360" h="1675129">
                  <a:moveTo>
                    <a:pt x="4851584" y="1674911"/>
                  </a:moveTo>
                  <a:lnTo>
                    <a:pt x="4842059" y="1674911"/>
                  </a:lnTo>
                  <a:lnTo>
                    <a:pt x="4842059" y="1665386"/>
                  </a:lnTo>
                  <a:lnTo>
                    <a:pt x="4851584" y="1665386"/>
                  </a:lnTo>
                  <a:lnTo>
                    <a:pt x="4851584" y="1674911"/>
                  </a:lnTo>
                  <a:close/>
                </a:path>
                <a:path w="9865360" h="1675129">
                  <a:moveTo>
                    <a:pt x="4832534" y="1674911"/>
                  </a:moveTo>
                  <a:lnTo>
                    <a:pt x="4823009" y="1674911"/>
                  </a:lnTo>
                  <a:lnTo>
                    <a:pt x="4823009" y="1665386"/>
                  </a:lnTo>
                  <a:lnTo>
                    <a:pt x="4832534" y="1665386"/>
                  </a:lnTo>
                  <a:lnTo>
                    <a:pt x="4832534" y="1674911"/>
                  </a:lnTo>
                  <a:close/>
                </a:path>
                <a:path w="9865360" h="1675129">
                  <a:moveTo>
                    <a:pt x="4813484" y="1674911"/>
                  </a:moveTo>
                  <a:lnTo>
                    <a:pt x="4803959" y="1674911"/>
                  </a:lnTo>
                  <a:lnTo>
                    <a:pt x="4803959" y="1665386"/>
                  </a:lnTo>
                  <a:lnTo>
                    <a:pt x="4813484" y="1665386"/>
                  </a:lnTo>
                  <a:lnTo>
                    <a:pt x="4813484" y="1674911"/>
                  </a:lnTo>
                  <a:close/>
                </a:path>
                <a:path w="9865360" h="1675129">
                  <a:moveTo>
                    <a:pt x="4794434" y="1674911"/>
                  </a:moveTo>
                  <a:lnTo>
                    <a:pt x="4784909" y="1674911"/>
                  </a:lnTo>
                  <a:lnTo>
                    <a:pt x="4784909" y="1665386"/>
                  </a:lnTo>
                  <a:lnTo>
                    <a:pt x="4794434" y="1665386"/>
                  </a:lnTo>
                  <a:lnTo>
                    <a:pt x="4794434" y="1674911"/>
                  </a:lnTo>
                  <a:close/>
                </a:path>
                <a:path w="9865360" h="1675129">
                  <a:moveTo>
                    <a:pt x="4775384" y="1674911"/>
                  </a:moveTo>
                  <a:lnTo>
                    <a:pt x="4765859" y="1674911"/>
                  </a:lnTo>
                  <a:lnTo>
                    <a:pt x="4765859" y="1665386"/>
                  </a:lnTo>
                  <a:lnTo>
                    <a:pt x="4775384" y="1665386"/>
                  </a:lnTo>
                  <a:lnTo>
                    <a:pt x="4775384" y="1674911"/>
                  </a:lnTo>
                  <a:close/>
                </a:path>
                <a:path w="9865360" h="1675129">
                  <a:moveTo>
                    <a:pt x="4756334" y="1674911"/>
                  </a:moveTo>
                  <a:lnTo>
                    <a:pt x="4746809" y="1674911"/>
                  </a:lnTo>
                  <a:lnTo>
                    <a:pt x="4746809" y="1665386"/>
                  </a:lnTo>
                  <a:lnTo>
                    <a:pt x="4756334" y="1665386"/>
                  </a:lnTo>
                  <a:lnTo>
                    <a:pt x="4756334" y="1674911"/>
                  </a:lnTo>
                  <a:close/>
                </a:path>
                <a:path w="9865360" h="1675129">
                  <a:moveTo>
                    <a:pt x="4737284" y="1674911"/>
                  </a:moveTo>
                  <a:lnTo>
                    <a:pt x="4727759" y="1674911"/>
                  </a:lnTo>
                  <a:lnTo>
                    <a:pt x="4727759" y="1665386"/>
                  </a:lnTo>
                  <a:lnTo>
                    <a:pt x="4737284" y="1665386"/>
                  </a:lnTo>
                  <a:lnTo>
                    <a:pt x="4737284" y="1674911"/>
                  </a:lnTo>
                  <a:close/>
                </a:path>
                <a:path w="9865360" h="1675129">
                  <a:moveTo>
                    <a:pt x="4718234" y="1674911"/>
                  </a:moveTo>
                  <a:lnTo>
                    <a:pt x="4708709" y="1674911"/>
                  </a:lnTo>
                  <a:lnTo>
                    <a:pt x="4708709" y="1665386"/>
                  </a:lnTo>
                  <a:lnTo>
                    <a:pt x="4718234" y="1665386"/>
                  </a:lnTo>
                  <a:lnTo>
                    <a:pt x="4718234" y="1674911"/>
                  </a:lnTo>
                  <a:close/>
                </a:path>
                <a:path w="9865360" h="1675129">
                  <a:moveTo>
                    <a:pt x="4699184" y="1674911"/>
                  </a:moveTo>
                  <a:lnTo>
                    <a:pt x="4689659" y="1674911"/>
                  </a:lnTo>
                  <a:lnTo>
                    <a:pt x="4689659" y="1665386"/>
                  </a:lnTo>
                  <a:lnTo>
                    <a:pt x="4699184" y="1665386"/>
                  </a:lnTo>
                  <a:lnTo>
                    <a:pt x="4699184" y="1674911"/>
                  </a:lnTo>
                  <a:close/>
                </a:path>
                <a:path w="9865360" h="1675129">
                  <a:moveTo>
                    <a:pt x="4680134" y="1674911"/>
                  </a:moveTo>
                  <a:lnTo>
                    <a:pt x="4670609" y="1674911"/>
                  </a:lnTo>
                  <a:lnTo>
                    <a:pt x="4670609" y="1665386"/>
                  </a:lnTo>
                  <a:lnTo>
                    <a:pt x="4680134" y="1665386"/>
                  </a:lnTo>
                  <a:lnTo>
                    <a:pt x="4680134" y="1674911"/>
                  </a:lnTo>
                  <a:close/>
                </a:path>
                <a:path w="9865360" h="1675129">
                  <a:moveTo>
                    <a:pt x="4661084" y="1674911"/>
                  </a:moveTo>
                  <a:lnTo>
                    <a:pt x="4651559" y="1674911"/>
                  </a:lnTo>
                  <a:lnTo>
                    <a:pt x="4651559" y="1665386"/>
                  </a:lnTo>
                  <a:lnTo>
                    <a:pt x="4661084" y="1665386"/>
                  </a:lnTo>
                  <a:lnTo>
                    <a:pt x="4661084" y="1674911"/>
                  </a:lnTo>
                  <a:close/>
                </a:path>
                <a:path w="9865360" h="1675129">
                  <a:moveTo>
                    <a:pt x="4642034" y="1674911"/>
                  </a:moveTo>
                  <a:lnTo>
                    <a:pt x="4632509" y="1674911"/>
                  </a:lnTo>
                  <a:lnTo>
                    <a:pt x="4632509" y="1665386"/>
                  </a:lnTo>
                  <a:lnTo>
                    <a:pt x="4642034" y="1665386"/>
                  </a:lnTo>
                  <a:lnTo>
                    <a:pt x="4642034" y="1674911"/>
                  </a:lnTo>
                  <a:close/>
                </a:path>
                <a:path w="9865360" h="1675129">
                  <a:moveTo>
                    <a:pt x="4622984" y="1674911"/>
                  </a:moveTo>
                  <a:lnTo>
                    <a:pt x="4613459" y="1674911"/>
                  </a:lnTo>
                  <a:lnTo>
                    <a:pt x="4613459" y="1665386"/>
                  </a:lnTo>
                  <a:lnTo>
                    <a:pt x="4622984" y="1665386"/>
                  </a:lnTo>
                  <a:lnTo>
                    <a:pt x="4622984" y="1674911"/>
                  </a:lnTo>
                  <a:close/>
                </a:path>
                <a:path w="9865360" h="1675129">
                  <a:moveTo>
                    <a:pt x="4603934" y="1674911"/>
                  </a:moveTo>
                  <a:lnTo>
                    <a:pt x="4594409" y="1674911"/>
                  </a:lnTo>
                  <a:lnTo>
                    <a:pt x="4594409" y="1665386"/>
                  </a:lnTo>
                  <a:lnTo>
                    <a:pt x="4603934" y="1665386"/>
                  </a:lnTo>
                  <a:lnTo>
                    <a:pt x="4603934" y="1674911"/>
                  </a:lnTo>
                  <a:close/>
                </a:path>
                <a:path w="9865360" h="1675129">
                  <a:moveTo>
                    <a:pt x="4584884" y="1674911"/>
                  </a:moveTo>
                  <a:lnTo>
                    <a:pt x="4575359" y="1674911"/>
                  </a:lnTo>
                  <a:lnTo>
                    <a:pt x="4575359" y="1665386"/>
                  </a:lnTo>
                  <a:lnTo>
                    <a:pt x="4584884" y="1665386"/>
                  </a:lnTo>
                  <a:lnTo>
                    <a:pt x="4584884" y="1674911"/>
                  </a:lnTo>
                  <a:close/>
                </a:path>
                <a:path w="9865360" h="1675129">
                  <a:moveTo>
                    <a:pt x="4565834" y="1674911"/>
                  </a:moveTo>
                  <a:lnTo>
                    <a:pt x="4556309" y="1674911"/>
                  </a:lnTo>
                  <a:lnTo>
                    <a:pt x="4556309" y="1665386"/>
                  </a:lnTo>
                  <a:lnTo>
                    <a:pt x="4565834" y="1665386"/>
                  </a:lnTo>
                  <a:lnTo>
                    <a:pt x="4565834" y="1674911"/>
                  </a:lnTo>
                  <a:close/>
                </a:path>
                <a:path w="9865360" h="1675129">
                  <a:moveTo>
                    <a:pt x="4546784" y="1674911"/>
                  </a:moveTo>
                  <a:lnTo>
                    <a:pt x="4537259" y="1674911"/>
                  </a:lnTo>
                  <a:lnTo>
                    <a:pt x="4537259" y="1665386"/>
                  </a:lnTo>
                  <a:lnTo>
                    <a:pt x="4546784" y="1665386"/>
                  </a:lnTo>
                  <a:lnTo>
                    <a:pt x="4546784" y="1674911"/>
                  </a:lnTo>
                  <a:close/>
                </a:path>
                <a:path w="9865360" h="1675129">
                  <a:moveTo>
                    <a:pt x="4527734" y="1674911"/>
                  </a:moveTo>
                  <a:lnTo>
                    <a:pt x="4518209" y="1674911"/>
                  </a:lnTo>
                  <a:lnTo>
                    <a:pt x="4518209" y="1665386"/>
                  </a:lnTo>
                  <a:lnTo>
                    <a:pt x="4527734" y="1665386"/>
                  </a:lnTo>
                  <a:lnTo>
                    <a:pt x="4527734" y="1674911"/>
                  </a:lnTo>
                  <a:close/>
                </a:path>
                <a:path w="9865360" h="1675129">
                  <a:moveTo>
                    <a:pt x="4508684" y="1674911"/>
                  </a:moveTo>
                  <a:lnTo>
                    <a:pt x="4499159" y="1674911"/>
                  </a:lnTo>
                  <a:lnTo>
                    <a:pt x="4499159" y="1665386"/>
                  </a:lnTo>
                  <a:lnTo>
                    <a:pt x="4508684" y="1665386"/>
                  </a:lnTo>
                  <a:lnTo>
                    <a:pt x="4508684" y="1674911"/>
                  </a:lnTo>
                  <a:close/>
                </a:path>
                <a:path w="9865360" h="1675129">
                  <a:moveTo>
                    <a:pt x="4489634" y="1674911"/>
                  </a:moveTo>
                  <a:lnTo>
                    <a:pt x="4480109" y="1674911"/>
                  </a:lnTo>
                  <a:lnTo>
                    <a:pt x="4480109" y="1665386"/>
                  </a:lnTo>
                  <a:lnTo>
                    <a:pt x="4489634" y="1665386"/>
                  </a:lnTo>
                  <a:lnTo>
                    <a:pt x="4489634" y="1674911"/>
                  </a:lnTo>
                  <a:close/>
                </a:path>
                <a:path w="9865360" h="1675129">
                  <a:moveTo>
                    <a:pt x="4470584" y="1674911"/>
                  </a:moveTo>
                  <a:lnTo>
                    <a:pt x="4461059" y="1674911"/>
                  </a:lnTo>
                  <a:lnTo>
                    <a:pt x="4461059" y="1665386"/>
                  </a:lnTo>
                  <a:lnTo>
                    <a:pt x="4470584" y="1665386"/>
                  </a:lnTo>
                  <a:lnTo>
                    <a:pt x="4470584" y="1674911"/>
                  </a:lnTo>
                  <a:close/>
                </a:path>
                <a:path w="9865360" h="1675129">
                  <a:moveTo>
                    <a:pt x="4451534" y="1674911"/>
                  </a:moveTo>
                  <a:lnTo>
                    <a:pt x="4442009" y="1674911"/>
                  </a:lnTo>
                  <a:lnTo>
                    <a:pt x="4442009" y="1665386"/>
                  </a:lnTo>
                  <a:lnTo>
                    <a:pt x="4451534" y="1665386"/>
                  </a:lnTo>
                  <a:lnTo>
                    <a:pt x="4451534" y="1674911"/>
                  </a:lnTo>
                  <a:close/>
                </a:path>
                <a:path w="9865360" h="1675129">
                  <a:moveTo>
                    <a:pt x="4432484" y="1674911"/>
                  </a:moveTo>
                  <a:lnTo>
                    <a:pt x="4422959" y="1674911"/>
                  </a:lnTo>
                  <a:lnTo>
                    <a:pt x="4422959" y="1665386"/>
                  </a:lnTo>
                  <a:lnTo>
                    <a:pt x="4432484" y="1665386"/>
                  </a:lnTo>
                  <a:lnTo>
                    <a:pt x="4432484" y="1674911"/>
                  </a:lnTo>
                  <a:close/>
                </a:path>
                <a:path w="9865360" h="1675129">
                  <a:moveTo>
                    <a:pt x="4413434" y="1674911"/>
                  </a:moveTo>
                  <a:lnTo>
                    <a:pt x="4403909" y="1674911"/>
                  </a:lnTo>
                  <a:lnTo>
                    <a:pt x="4403909" y="1665386"/>
                  </a:lnTo>
                  <a:lnTo>
                    <a:pt x="4413434" y="1665386"/>
                  </a:lnTo>
                  <a:lnTo>
                    <a:pt x="4413434" y="1674911"/>
                  </a:lnTo>
                  <a:close/>
                </a:path>
                <a:path w="9865360" h="1675129">
                  <a:moveTo>
                    <a:pt x="4394384" y="1674911"/>
                  </a:moveTo>
                  <a:lnTo>
                    <a:pt x="4384859" y="1674911"/>
                  </a:lnTo>
                  <a:lnTo>
                    <a:pt x="4384859" y="1665386"/>
                  </a:lnTo>
                  <a:lnTo>
                    <a:pt x="4394384" y="1665386"/>
                  </a:lnTo>
                  <a:lnTo>
                    <a:pt x="4394384" y="1674911"/>
                  </a:lnTo>
                  <a:close/>
                </a:path>
                <a:path w="9865360" h="1675129">
                  <a:moveTo>
                    <a:pt x="4375334" y="1674911"/>
                  </a:moveTo>
                  <a:lnTo>
                    <a:pt x="4365809" y="1674911"/>
                  </a:lnTo>
                  <a:lnTo>
                    <a:pt x="4365809" y="1665386"/>
                  </a:lnTo>
                  <a:lnTo>
                    <a:pt x="4375334" y="1665386"/>
                  </a:lnTo>
                  <a:lnTo>
                    <a:pt x="4375334" y="1674911"/>
                  </a:lnTo>
                  <a:close/>
                </a:path>
                <a:path w="9865360" h="1675129">
                  <a:moveTo>
                    <a:pt x="4356284" y="1674911"/>
                  </a:moveTo>
                  <a:lnTo>
                    <a:pt x="4346759" y="1674911"/>
                  </a:lnTo>
                  <a:lnTo>
                    <a:pt x="4346759" y="1665386"/>
                  </a:lnTo>
                  <a:lnTo>
                    <a:pt x="4356284" y="1665386"/>
                  </a:lnTo>
                  <a:lnTo>
                    <a:pt x="4356284" y="1674911"/>
                  </a:lnTo>
                  <a:close/>
                </a:path>
                <a:path w="9865360" h="1675129">
                  <a:moveTo>
                    <a:pt x="4337234" y="1674911"/>
                  </a:moveTo>
                  <a:lnTo>
                    <a:pt x="4327709" y="1674911"/>
                  </a:lnTo>
                  <a:lnTo>
                    <a:pt x="4327709" y="1665386"/>
                  </a:lnTo>
                  <a:lnTo>
                    <a:pt x="4337234" y="1665386"/>
                  </a:lnTo>
                  <a:lnTo>
                    <a:pt x="4337234" y="1674911"/>
                  </a:lnTo>
                  <a:close/>
                </a:path>
                <a:path w="9865360" h="1675129">
                  <a:moveTo>
                    <a:pt x="4318184" y="1674911"/>
                  </a:moveTo>
                  <a:lnTo>
                    <a:pt x="4308659" y="1674911"/>
                  </a:lnTo>
                  <a:lnTo>
                    <a:pt x="4308659" y="1665386"/>
                  </a:lnTo>
                  <a:lnTo>
                    <a:pt x="4318184" y="1665386"/>
                  </a:lnTo>
                  <a:lnTo>
                    <a:pt x="4318184" y="1674911"/>
                  </a:lnTo>
                  <a:close/>
                </a:path>
                <a:path w="9865360" h="1675129">
                  <a:moveTo>
                    <a:pt x="4299134" y="1674911"/>
                  </a:moveTo>
                  <a:lnTo>
                    <a:pt x="4289609" y="1674911"/>
                  </a:lnTo>
                  <a:lnTo>
                    <a:pt x="4289609" y="1665386"/>
                  </a:lnTo>
                  <a:lnTo>
                    <a:pt x="4299134" y="1665386"/>
                  </a:lnTo>
                  <a:lnTo>
                    <a:pt x="4299134" y="1674911"/>
                  </a:lnTo>
                  <a:close/>
                </a:path>
                <a:path w="9865360" h="1675129">
                  <a:moveTo>
                    <a:pt x="4280084" y="1674911"/>
                  </a:moveTo>
                  <a:lnTo>
                    <a:pt x="4270559" y="1674911"/>
                  </a:lnTo>
                  <a:lnTo>
                    <a:pt x="4270559" y="1665386"/>
                  </a:lnTo>
                  <a:lnTo>
                    <a:pt x="4280084" y="1665386"/>
                  </a:lnTo>
                  <a:lnTo>
                    <a:pt x="4280084" y="1674911"/>
                  </a:lnTo>
                  <a:close/>
                </a:path>
                <a:path w="9865360" h="1675129">
                  <a:moveTo>
                    <a:pt x="4261034" y="1674911"/>
                  </a:moveTo>
                  <a:lnTo>
                    <a:pt x="4251509" y="1674911"/>
                  </a:lnTo>
                  <a:lnTo>
                    <a:pt x="4251509" y="1665386"/>
                  </a:lnTo>
                  <a:lnTo>
                    <a:pt x="4261034" y="1665386"/>
                  </a:lnTo>
                  <a:lnTo>
                    <a:pt x="4261034" y="1674911"/>
                  </a:lnTo>
                  <a:close/>
                </a:path>
                <a:path w="9865360" h="1675129">
                  <a:moveTo>
                    <a:pt x="4241984" y="1674911"/>
                  </a:moveTo>
                  <a:lnTo>
                    <a:pt x="4232459" y="1674911"/>
                  </a:lnTo>
                  <a:lnTo>
                    <a:pt x="4232459" y="1665386"/>
                  </a:lnTo>
                  <a:lnTo>
                    <a:pt x="4241984" y="1665386"/>
                  </a:lnTo>
                  <a:lnTo>
                    <a:pt x="4241984" y="1674911"/>
                  </a:lnTo>
                  <a:close/>
                </a:path>
                <a:path w="9865360" h="1675129">
                  <a:moveTo>
                    <a:pt x="4222934" y="1674911"/>
                  </a:moveTo>
                  <a:lnTo>
                    <a:pt x="4213409" y="1674911"/>
                  </a:lnTo>
                  <a:lnTo>
                    <a:pt x="4213409" y="1665386"/>
                  </a:lnTo>
                  <a:lnTo>
                    <a:pt x="4222934" y="1665386"/>
                  </a:lnTo>
                  <a:lnTo>
                    <a:pt x="4222934" y="1674911"/>
                  </a:lnTo>
                  <a:close/>
                </a:path>
                <a:path w="9865360" h="1675129">
                  <a:moveTo>
                    <a:pt x="4203884" y="1674911"/>
                  </a:moveTo>
                  <a:lnTo>
                    <a:pt x="4194359" y="1674911"/>
                  </a:lnTo>
                  <a:lnTo>
                    <a:pt x="4194359" y="1665386"/>
                  </a:lnTo>
                  <a:lnTo>
                    <a:pt x="4203884" y="1665386"/>
                  </a:lnTo>
                  <a:lnTo>
                    <a:pt x="4203884" y="1674911"/>
                  </a:lnTo>
                  <a:close/>
                </a:path>
                <a:path w="9865360" h="1675129">
                  <a:moveTo>
                    <a:pt x="4184834" y="1674911"/>
                  </a:moveTo>
                  <a:lnTo>
                    <a:pt x="4175309" y="1674911"/>
                  </a:lnTo>
                  <a:lnTo>
                    <a:pt x="4175309" y="1665386"/>
                  </a:lnTo>
                  <a:lnTo>
                    <a:pt x="4184834" y="1665386"/>
                  </a:lnTo>
                  <a:lnTo>
                    <a:pt x="4184834" y="1674911"/>
                  </a:lnTo>
                  <a:close/>
                </a:path>
                <a:path w="9865360" h="1675129">
                  <a:moveTo>
                    <a:pt x="4165784" y="1674911"/>
                  </a:moveTo>
                  <a:lnTo>
                    <a:pt x="4156259" y="1674911"/>
                  </a:lnTo>
                  <a:lnTo>
                    <a:pt x="4156259" y="1665386"/>
                  </a:lnTo>
                  <a:lnTo>
                    <a:pt x="4165784" y="1665386"/>
                  </a:lnTo>
                  <a:lnTo>
                    <a:pt x="4165784" y="1674911"/>
                  </a:lnTo>
                  <a:close/>
                </a:path>
                <a:path w="9865360" h="1675129">
                  <a:moveTo>
                    <a:pt x="4146734" y="1674911"/>
                  </a:moveTo>
                  <a:lnTo>
                    <a:pt x="4137209" y="1674911"/>
                  </a:lnTo>
                  <a:lnTo>
                    <a:pt x="4137209" y="1665386"/>
                  </a:lnTo>
                  <a:lnTo>
                    <a:pt x="4146734" y="1665386"/>
                  </a:lnTo>
                  <a:lnTo>
                    <a:pt x="4146734" y="1674911"/>
                  </a:lnTo>
                  <a:close/>
                </a:path>
                <a:path w="9865360" h="1675129">
                  <a:moveTo>
                    <a:pt x="4127684" y="1674911"/>
                  </a:moveTo>
                  <a:lnTo>
                    <a:pt x="4118159" y="1674911"/>
                  </a:lnTo>
                  <a:lnTo>
                    <a:pt x="4118159" y="1665386"/>
                  </a:lnTo>
                  <a:lnTo>
                    <a:pt x="4127684" y="1665386"/>
                  </a:lnTo>
                  <a:lnTo>
                    <a:pt x="4127684" y="1674911"/>
                  </a:lnTo>
                  <a:close/>
                </a:path>
                <a:path w="9865360" h="1675129">
                  <a:moveTo>
                    <a:pt x="4108634" y="1674911"/>
                  </a:moveTo>
                  <a:lnTo>
                    <a:pt x="4099109" y="1674911"/>
                  </a:lnTo>
                  <a:lnTo>
                    <a:pt x="4099109" y="1665386"/>
                  </a:lnTo>
                  <a:lnTo>
                    <a:pt x="4108634" y="1665386"/>
                  </a:lnTo>
                  <a:lnTo>
                    <a:pt x="4108634" y="1674911"/>
                  </a:lnTo>
                  <a:close/>
                </a:path>
                <a:path w="9865360" h="1675129">
                  <a:moveTo>
                    <a:pt x="4089584" y="1674911"/>
                  </a:moveTo>
                  <a:lnTo>
                    <a:pt x="4080059" y="1674911"/>
                  </a:lnTo>
                  <a:lnTo>
                    <a:pt x="4080059" y="1665386"/>
                  </a:lnTo>
                  <a:lnTo>
                    <a:pt x="4089584" y="1665386"/>
                  </a:lnTo>
                  <a:lnTo>
                    <a:pt x="4089584" y="1674911"/>
                  </a:lnTo>
                  <a:close/>
                </a:path>
                <a:path w="9865360" h="1675129">
                  <a:moveTo>
                    <a:pt x="4070534" y="1674911"/>
                  </a:moveTo>
                  <a:lnTo>
                    <a:pt x="4061009" y="1674911"/>
                  </a:lnTo>
                  <a:lnTo>
                    <a:pt x="4061009" y="1665386"/>
                  </a:lnTo>
                  <a:lnTo>
                    <a:pt x="4070534" y="1665386"/>
                  </a:lnTo>
                  <a:lnTo>
                    <a:pt x="4070534" y="1674911"/>
                  </a:lnTo>
                  <a:close/>
                </a:path>
                <a:path w="9865360" h="1675129">
                  <a:moveTo>
                    <a:pt x="4051484" y="1674911"/>
                  </a:moveTo>
                  <a:lnTo>
                    <a:pt x="4041959" y="1674911"/>
                  </a:lnTo>
                  <a:lnTo>
                    <a:pt x="4041959" y="1665386"/>
                  </a:lnTo>
                  <a:lnTo>
                    <a:pt x="4051484" y="1665386"/>
                  </a:lnTo>
                  <a:lnTo>
                    <a:pt x="4051484" y="1674911"/>
                  </a:lnTo>
                  <a:close/>
                </a:path>
                <a:path w="9865360" h="1675129">
                  <a:moveTo>
                    <a:pt x="4032434" y="1674911"/>
                  </a:moveTo>
                  <a:lnTo>
                    <a:pt x="4022909" y="1674911"/>
                  </a:lnTo>
                  <a:lnTo>
                    <a:pt x="4022909" y="1665386"/>
                  </a:lnTo>
                  <a:lnTo>
                    <a:pt x="4032434" y="1665386"/>
                  </a:lnTo>
                  <a:lnTo>
                    <a:pt x="4032434" y="1674911"/>
                  </a:lnTo>
                  <a:close/>
                </a:path>
                <a:path w="9865360" h="1675129">
                  <a:moveTo>
                    <a:pt x="4013384" y="1674911"/>
                  </a:moveTo>
                  <a:lnTo>
                    <a:pt x="4003859" y="1674911"/>
                  </a:lnTo>
                  <a:lnTo>
                    <a:pt x="4003859" y="1665386"/>
                  </a:lnTo>
                  <a:lnTo>
                    <a:pt x="4013384" y="1665386"/>
                  </a:lnTo>
                  <a:lnTo>
                    <a:pt x="4013384" y="1674911"/>
                  </a:lnTo>
                  <a:close/>
                </a:path>
                <a:path w="9865360" h="1675129">
                  <a:moveTo>
                    <a:pt x="3994334" y="1674911"/>
                  </a:moveTo>
                  <a:lnTo>
                    <a:pt x="3984809" y="1674911"/>
                  </a:lnTo>
                  <a:lnTo>
                    <a:pt x="3984809" y="1665386"/>
                  </a:lnTo>
                  <a:lnTo>
                    <a:pt x="3994334" y="1665386"/>
                  </a:lnTo>
                  <a:lnTo>
                    <a:pt x="3994334" y="1674911"/>
                  </a:lnTo>
                  <a:close/>
                </a:path>
                <a:path w="9865360" h="1675129">
                  <a:moveTo>
                    <a:pt x="3975284" y="1674911"/>
                  </a:moveTo>
                  <a:lnTo>
                    <a:pt x="3965759" y="1674911"/>
                  </a:lnTo>
                  <a:lnTo>
                    <a:pt x="3965759" y="1665386"/>
                  </a:lnTo>
                  <a:lnTo>
                    <a:pt x="3975284" y="1665386"/>
                  </a:lnTo>
                  <a:lnTo>
                    <a:pt x="3975284" y="1674911"/>
                  </a:lnTo>
                  <a:close/>
                </a:path>
                <a:path w="9865360" h="1675129">
                  <a:moveTo>
                    <a:pt x="3956234" y="1674911"/>
                  </a:moveTo>
                  <a:lnTo>
                    <a:pt x="3946709" y="1674911"/>
                  </a:lnTo>
                  <a:lnTo>
                    <a:pt x="3946709" y="1665386"/>
                  </a:lnTo>
                  <a:lnTo>
                    <a:pt x="3956234" y="1665386"/>
                  </a:lnTo>
                  <a:lnTo>
                    <a:pt x="3956234" y="1674911"/>
                  </a:lnTo>
                  <a:close/>
                </a:path>
                <a:path w="9865360" h="1675129">
                  <a:moveTo>
                    <a:pt x="3937184" y="1674911"/>
                  </a:moveTo>
                  <a:lnTo>
                    <a:pt x="3927659" y="1674911"/>
                  </a:lnTo>
                  <a:lnTo>
                    <a:pt x="3927659" y="1665386"/>
                  </a:lnTo>
                  <a:lnTo>
                    <a:pt x="3937184" y="1665386"/>
                  </a:lnTo>
                  <a:lnTo>
                    <a:pt x="3937184" y="1674911"/>
                  </a:lnTo>
                  <a:close/>
                </a:path>
                <a:path w="9865360" h="1675129">
                  <a:moveTo>
                    <a:pt x="3918134" y="1674911"/>
                  </a:moveTo>
                  <a:lnTo>
                    <a:pt x="3908609" y="1674911"/>
                  </a:lnTo>
                  <a:lnTo>
                    <a:pt x="3908609" y="1665386"/>
                  </a:lnTo>
                  <a:lnTo>
                    <a:pt x="3918134" y="1665386"/>
                  </a:lnTo>
                  <a:lnTo>
                    <a:pt x="3918134" y="1674911"/>
                  </a:lnTo>
                  <a:close/>
                </a:path>
                <a:path w="9865360" h="1675129">
                  <a:moveTo>
                    <a:pt x="3899084" y="1674911"/>
                  </a:moveTo>
                  <a:lnTo>
                    <a:pt x="3889559" y="1674911"/>
                  </a:lnTo>
                  <a:lnTo>
                    <a:pt x="3889559" y="1665386"/>
                  </a:lnTo>
                  <a:lnTo>
                    <a:pt x="3899084" y="1665386"/>
                  </a:lnTo>
                  <a:lnTo>
                    <a:pt x="3899084" y="1674911"/>
                  </a:lnTo>
                  <a:close/>
                </a:path>
                <a:path w="9865360" h="1675129">
                  <a:moveTo>
                    <a:pt x="3880034" y="1674911"/>
                  </a:moveTo>
                  <a:lnTo>
                    <a:pt x="3870509" y="1674911"/>
                  </a:lnTo>
                  <a:lnTo>
                    <a:pt x="3870509" y="1665386"/>
                  </a:lnTo>
                  <a:lnTo>
                    <a:pt x="3880034" y="1665386"/>
                  </a:lnTo>
                  <a:lnTo>
                    <a:pt x="3880034" y="1674911"/>
                  </a:lnTo>
                  <a:close/>
                </a:path>
                <a:path w="9865360" h="1675129">
                  <a:moveTo>
                    <a:pt x="3860984" y="1674911"/>
                  </a:moveTo>
                  <a:lnTo>
                    <a:pt x="3851459" y="1674911"/>
                  </a:lnTo>
                  <a:lnTo>
                    <a:pt x="3851459" y="1665386"/>
                  </a:lnTo>
                  <a:lnTo>
                    <a:pt x="3860984" y="1665386"/>
                  </a:lnTo>
                  <a:lnTo>
                    <a:pt x="3860984" y="1674911"/>
                  </a:lnTo>
                  <a:close/>
                </a:path>
                <a:path w="9865360" h="1675129">
                  <a:moveTo>
                    <a:pt x="3841934" y="1674911"/>
                  </a:moveTo>
                  <a:lnTo>
                    <a:pt x="3832409" y="1674911"/>
                  </a:lnTo>
                  <a:lnTo>
                    <a:pt x="3832409" y="1665386"/>
                  </a:lnTo>
                  <a:lnTo>
                    <a:pt x="3841934" y="1665386"/>
                  </a:lnTo>
                  <a:lnTo>
                    <a:pt x="3841934" y="1674911"/>
                  </a:lnTo>
                  <a:close/>
                </a:path>
                <a:path w="9865360" h="1675129">
                  <a:moveTo>
                    <a:pt x="3822884" y="1674911"/>
                  </a:moveTo>
                  <a:lnTo>
                    <a:pt x="3813359" y="1674911"/>
                  </a:lnTo>
                  <a:lnTo>
                    <a:pt x="3813359" y="1665386"/>
                  </a:lnTo>
                  <a:lnTo>
                    <a:pt x="3822884" y="1665386"/>
                  </a:lnTo>
                  <a:lnTo>
                    <a:pt x="3822884" y="1674911"/>
                  </a:lnTo>
                  <a:close/>
                </a:path>
                <a:path w="9865360" h="1675129">
                  <a:moveTo>
                    <a:pt x="3803834" y="1674911"/>
                  </a:moveTo>
                  <a:lnTo>
                    <a:pt x="3794309" y="1674911"/>
                  </a:lnTo>
                  <a:lnTo>
                    <a:pt x="3794309" y="1665386"/>
                  </a:lnTo>
                  <a:lnTo>
                    <a:pt x="3803834" y="1665386"/>
                  </a:lnTo>
                  <a:lnTo>
                    <a:pt x="3803834" y="1674911"/>
                  </a:lnTo>
                  <a:close/>
                </a:path>
                <a:path w="9865360" h="1675129">
                  <a:moveTo>
                    <a:pt x="3784784" y="1674911"/>
                  </a:moveTo>
                  <a:lnTo>
                    <a:pt x="3775259" y="1674911"/>
                  </a:lnTo>
                  <a:lnTo>
                    <a:pt x="3775259" y="1665386"/>
                  </a:lnTo>
                  <a:lnTo>
                    <a:pt x="3784784" y="1665386"/>
                  </a:lnTo>
                  <a:lnTo>
                    <a:pt x="3784784" y="1674911"/>
                  </a:lnTo>
                  <a:close/>
                </a:path>
                <a:path w="9865360" h="1675129">
                  <a:moveTo>
                    <a:pt x="3765734" y="1674911"/>
                  </a:moveTo>
                  <a:lnTo>
                    <a:pt x="3756209" y="1674911"/>
                  </a:lnTo>
                  <a:lnTo>
                    <a:pt x="3756209" y="1665386"/>
                  </a:lnTo>
                  <a:lnTo>
                    <a:pt x="3765734" y="1665386"/>
                  </a:lnTo>
                  <a:lnTo>
                    <a:pt x="3765734" y="1674911"/>
                  </a:lnTo>
                  <a:close/>
                </a:path>
                <a:path w="9865360" h="1675129">
                  <a:moveTo>
                    <a:pt x="3746684" y="1674911"/>
                  </a:moveTo>
                  <a:lnTo>
                    <a:pt x="3737159" y="1674911"/>
                  </a:lnTo>
                  <a:lnTo>
                    <a:pt x="3737159" y="1665386"/>
                  </a:lnTo>
                  <a:lnTo>
                    <a:pt x="3746684" y="1665386"/>
                  </a:lnTo>
                  <a:lnTo>
                    <a:pt x="3746684" y="1674911"/>
                  </a:lnTo>
                  <a:close/>
                </a:path>
                <a:path w="9865360" h="1675129">
                  <a:moveTo>
                    <a:pt x="3727634" y="1674911"/>
                  </a:moveTo>
                  <a:lnTo>
                    <a:pt x="3718109" y="1674911"/>
                  </a:lnTo>
                  <a:lnTo>
                    <a:pt x="3718109" y="1665386"/>
                  </a:lnTo>
                  <a:lnTo>
                    <a:pt x="3727634" y="1665386"/>
                  </a:lnTo>
                  <a:lnTo>
                    <a:pt x="3727634" y="1674911"/>
                  </a:lnTo>
                  <a:close/>
                </a:path>
                <a:path w="9865360" h="1675129">
                  <a:moveTo>
                    <a:pt x="3708584" y="1674911"/>
                  </a:moveTo>
                  <a:lnTo>
                    <a:pt x="3699059" y="1674911"/>
                  </a:lnTo>
                  <a:lnTo>
                    <a:pt x="3699059" y="1665386"/>
                  </a:lnTo>
                  <a:lnTo>
                    <a:pt x="3708584" y="1665386"/>
                  </a:lnTo>
                  <a:lnTo>
                    <a:pt x="3708584" y="1674911"/>
                  </a:lnTo>
                  <a:close/>
                </a:path>
                <a:path w="9865360" h="1675129">
                  <a:moveTo>
                    <a:pt x="3689534" y="1674911"/>
                  </a:moveTo>
                  <a:lnTo>
                    <a:pt x="3680009" y="1674911"/>
                  </a:lnTo>
                  <a:lnTo>
                    <a:pt x="3680009" y="1665386"/>
                  </a:lnTo>
                  <a:lnTo>
                    <a:pt x="3689534" y="1665386"/>
                  </a:lnTo>
                  <a:lnTo>
                    <a:pt x="3689534" y="1674911"/>
                  </a:lnTo>
                  <a:close/>
                </a:path>
                <a:path w="9865360" h="1675129">
                  <a:moveTo>
                    <a:pt x="3670484" y="1674911"/>
                  </a:moveTo>
                  <a:lnTo>
                    <a:pt x="3660959" y="1674911"/>
                  </a:lnTo>
                  <a:lnTo>
                    <a:pt x="3660959" y="1665386"/>
                  </a:lnTo>
                  <a:lnTo>
                    <a:pt x="3670484" y="1665386"/>
                  </a:lnTo>
                  <a:lnTo>
                    <a:pt x="3670484" y="1674911"/>
                  </a:lnTo>
                  <a:close/>
                </a:path>
                <a:path w="9865360" h="1675129">
                  <a:moveTo>
                    <a:pt x="3651434" y="1674911"/>
                  </a:moveTo>
                  <a:lnTo>
                    <a:pt x="3641909" y="1674911"/>
                  </a:lnTo>
                  <a:lnTo>
                    <a:pt x="3641909" y="1665386"/>
                  </a:lnTo>
                  <a:lnTo>
                    <a:pt x="3651434" y="1665386"/>
                  </a:lnTo>
                  <a:lnTo>
                    <a:pt x="3651434" y="1674911"/>
                  </a:lnTo>
                  <a:close/>
                </a:path>
                <a:path w="9865360" h="1675129">
                  <a:moveTo>
                    <a:pt x="3632384" y="1674911"/>
                  </a:moveTo>
                  <a:lnTo>
                    <a:pt x="3622859" y="1674911"/>
                  </a:lnTo>
                  <a:lnTo>
                    <a:pt x="3622859" y="1665386"/>
                  </a:lnTo>
                  <a:lnTo>
                    <a:pt x="3632384" y="1665386"/>
                  </a:lnTo>
                  <a:lnTo>
                    <a:pt x="3632384" y="1674911"/>
                  </a:lnTo>
                  <a:close/>
                </a:path>
                <a:path w="9865360" h="1675129">
                  <a:moveTo>
                    <a:pt x="3613334" y="1674911"/>
                  </a:moveTo>
                  <a:lnTo>
                    <a:pt x="3603809" y="1674911"/>
                  </a:lnTo>
                  <a:lnTo>
                    <a:pt x="3603809" y="1665386"/>
                  </a:lnTo>
                  <a:lnTo>
                    <a:pt x="3613334" y="1665386"/>
                  </a:lnTo>
                  <a:lnTo>
                    <a:pt x="3613334" y="1674911"/>
                  </a:lnTo>
                  <a:close/>
                </a:path>
                <a:path w="9865360" h="1675129">
                  <a:moveTo>
                    <a:pt x="3594284" y="1674911"/>
                  </a:moveTo>
                  <a:lnTo>
                    <a:pt x="3584759" y="1674911"/>
                  </a:lnTo>
                  <a:lnTo>
                    <a:pt x="3584759" y="1665386"/>
                  </a:lnTo>
                  <a:lnTo>
                    <a:pt x="3594284" y="1665386"/>
                  </a:lnTo>
                  <a:lnTo>
                    <a:pt x="3594284" y="1674911"/>
                  </a:lnTo>
                  <a:close/>
                </a:path>
                <a:path w="9865360" h="1675129">
                  <a:moveTo>
                    <a:pt x="3575234" y="1674911"/>
                  </a:moveTo>
                  <a:lnTo>
                    <a:pt x="3565709" y="1674911"/>
                  </a:lnTo>
                  <a:lnTo>
                    <a:pt x="3565709" y="1665386"/>
                  </a:lnTo>
                  <a:lnTo>
                    <a:pt x="3575234" y="1665386"/>
                  </a:lnTo>
                  <a:lnTo>
                    <a:pt x="3575234" y="1674911"/>
                  </a:lnTo>
                  <a:close/>
                </a:path>
                <a:path w="9865360" h="1675129">
                  <a:moveTo>
                    <a:pt x="3556184" y="1674911"/>
                  </a:moveTo>
                  <a:lnTo>
                    <a:pt x="3546659" y="1674911"/>
                  </a:lnTo>
                  <a:lnTo>
                    <a:pt x="3546659" y="1665386"/>
                  </a:lnTo>
                  <a:lnTo>
                    <a:pt x="3556184" y="1665386"/>
                  </a:lnTo>
                  <a:lnTo>
                    <a:pt x="3556184" y="1674911"/>
                  </a:lnTo>
                  <a:close/>
                </a:path>
                <a:path w="9865360" h="1675129">
                  <a:moveTo>
                    <a:pt x="3537134" y="1674911"/>
                  </a:moveTo>
                  <a:lnTo>
                    <a:pt x="3527609" y="1674911"/>
                  </a:lnTo>
                  <a:lnTo>
                    <a:pt x="3527609" y="1665386"/>
                  </a:lnTo>
                  <a:lnTo>
                    <a:pt x="3537134" y="1665386"/>
                  </a:lnTo>
                  <a:lnTo>
                    <a:pt x="3537134" y="1674911"/>
                  </a:lnTo>
                  <a:close/>
                </a:path>
                <a:path w="9865360" h="1675129">
                  <a:moveTo>
                    <a:pt x="3518084" y="1674911"/>
                  </a:moveTo>
                  <a:lnTo>
                    <a:pt x="3508559" y="1674911"/>
                  </a:lnTo>
                  <a:lnTo>
                    <a:pt x="3508559" y="1665386"/>
                  </a:lnTo>
                  <a:lnTo>
                    <a:pt x="3518084" y="1665386"/>
                  </a:lnTo>
                  <a:lnTo>
                    <a:pt x="3518084" y="1674911"/>
                  </a:lnTo>
                  <a:close/>
                </a:path>
                <a:path w="9865360" h="1675129">
                  <a:moveTo>
                    <a:pt x="3499034" y="1674911"/>
                  </a:moveTo>
                  <a:lnTo>
                    <a:pt x="3489509" y="1674911"/>
                  </a:lnTo>
                  <a:lnTo>
                    <a:pt x="3489509" y="1665386"/>
                  </a:lnTo>
                  <a:lnTo>
                    <a:pt x="3499034" y="1665386"/>
                  </a:lnTo>
                  <a:lnTo>
                    <a:pt x="3499034" y="1674911"/>
                  </a:lnTo>
                  <a:close/>
                </a:path>
                <a:path w="9865360" h="1675129">
                  <a:moveTo>
                    <a:pt x="3479984" y="1674911"/>
                  </a:moveTo>
                  <a:lnTo>
                    <a:pt x="3470459" y="1674911"/>
                  </a:lnTo>
                  <a:lnTo>
                    <a:pt x="3470459" y="1665386"/>
                  </a:lnTo>
                  <a:lnTo>
                    <a:pt x="3479984" y="1665386"/>
                  </a:lnTo>
                  <a:lnTo>
                    <a:pt x="3479984" y="1674911"/>
                  </a:lnTo>
                  <a:close/>
                </a:path>
                <a:path w="9865360" h="1675129">
                  <a:moveTo>
                    <a:pt x="3460934" y="1674911"/>
                  </a:moveTo>
                  <a:lnTo>
                    <a:pt x="3451409" y="1674911"/>
                  </a:lnTo>
                  <a:lnTo>
                    <a:pt x="3451409" y="1665386"/>
                  </a:lnTo>
                  <a:lnTo>
                    <a:pt x="3460934" y="1665386"/>
                  </a:lnTo>
                  <a:lnTo>
                    <a:pt x="3460934" y="1674911"/>
                  </a:lnTo>
                  <a:close/>
                </a:path>
                <a:path w="9865360" h="1675129">
                  <a:moveTo>
                    <a:pt x="3441884" y="1674911"/>
                  </a:moveTo>
                  <a:lnTo>
                    <a:pt x="3432359" y="1674911"/>
                  </a:lnTo>
                  <a:lnTo>
                    <a:pt x="3432359" y="1665386"/>
                  </a:lnTo>
                  <a:lnTo>
                    <a:pt x="3441884" y="1665386"/>
                  </a:lnTo>
                  <a:lnTo>
                    <a:pt x="3441884" y="1674911"/>
                  </a:lnTo>
                  <a:close/>
                </a:path>
                <a:path w="9865360" h="1675129">
                  <a:moveTo>
                    <a:pt x="3422834" y="1674911"/>
                  </a:moveTo>
                  <a:lnTo>
                    <a:pt x="3413309" y="1674911"/>
                  </a:lnTo>
                  <a:lnTo>
                    <a:pt x="3413309" y="1665386"/>
                  </a:lnTo>
                  <a:lnTo>
                    <a:pt x="3422834" y="1665386"/>
                  </a:lnTo>
                  <a:lnTo>
                    <a:pt x="3422834" y="1674911"/>
                  </a:lnTo>
                  <a:close/>
                </a:path>
                <a:path w="9865360" h="1675129">
                  <a:moveTo>
                    <a:pt x="3403784" y="1674911"/>
                  </a:moveTo>
                  <a:lnTo>
                    <a:pt x="3394259" y="1674911"/>
                  </a:lnTo>
                  <a:lnTo>
                    <a:pt x="3394259" y="1665386"/>
                  </a:lnTo>
                  <a:lnTo>
                    <a:pt x="3403784" y="1665386"/>
                  </a:lnTo>
                  <a:lnTo>
                    <a:pt x="3403784" y="1674911"/>
                  </a:lnTo>
                  <a:close/>
                </a:path>
                <a:path w="9865360" h="1675129">
                  <a:moveTo>
                    <a:pt x="3384734" y="1674911"/>
                  </a:moveTo>
                  <a:lnTo>
                    <a:pt x="3375209" y="1674911"/>
                  </a:lnTo>
                  <a:lnTo>
                    <a:pt x="3375209" y="1665386"/>
                  </a:lnTo>
                  <a:lnTo>
                    <a:pt x="3384734" y="1665386"/>
                  </a:lnTo>
                  <a:lnTo>
                    <a:pt x="3384734" y="1674911"/>
                  </a:lnTo>
                  <a:close/>
                </a:path>
                <a:path w="9865360" h="1675129">
                  <a:moveTo>
                    <a:pt x="3365684" y="1674911"/>
                  </a:moveTo>
                  <a:lnTo>
                    <a:pt x="3356159" y="1674911"/>
                  </a:lnTo>
                  <a:lnTo>
                    <a:pt x="3356159" y="1665386"/>
                  </a:lnTo>
                  <a:lnTo>
                    <a:pt x="3365684" y="1665386"/>
                  </a:lnTo>
                  <a:lnTo>
                    <a:pt x="3365684" y="1674911"/>
                  </a:lnTo>
                  <a:close/>
                </a:path>
                <a:path w="9865360" h="1675129">
                  <a:moveTo>
                    <a:pt x="3346634" y="1674911"/>
                  </a:moveTo>
                  <a:lnTo>
                    <a:pt x="3337109" y="1674911"/>
                  </a:lnTo>
                  <a:lnTo>
                    <a:pt x="3337109" y="1665386"/>
                  </a:lnTo>
                  <a:lnTo>
                    <a:pt x="3346634" y="1665386"/>
                  </a:lnTo>
                  <a:lnTo>
                    <a:pt x="3346634" y="1674911"/>
                  </a:lnTo>
                  <a:close/>
                </a:path>
                <a:path w="9865360" h="1675129">
                  <a:moveTo>
                    <a:pt x="3327584" y="1674911"/>
                  </a:moveTo>
                  <a:lnTo>
                    <a:pt x="3318059" y="1674911"/>
                  </a:lnTo>
                  <a:lnTo>
                    <a:pt x="3318059" y="1665386"/>
                  </a:lnTo>
                  <a:lnTo>
                    <a:pt x="3327584" y="1665386"/>
                  </a:lnTo>
                  <a:lnTo>
                    <a:pt x="3327584" y="1674911"/>
                  </a:lnTo>
                  <a:close/>
                </a:path>
                <a:path w="9865360" h="1675129">
                  <a:moveTo>
                    <a:pt x="3308534" y="1674911"/>
                  </a:moveTo>
                  <a:lnTo>
                    <a:pt x="3299009" y="1674911"/>
                  </a:lnTo>
                  <a:lnTo>
                    <a:pt x="3299009" y="1665386"/>
                  </a:lnTo>
                  <a:lnTo>
                    <a:pt x="3308534" y="1665386"/>
                  </a:lnTo>
                  <a:lnTo>
                    <a:pt x="3308534" y="1674911"/>
                  </a:lnTo>
                  <a:close/>
                </a:path>
                <a:path w="9865360" h="1675129">
                  <a:moveTo>
                    <a:pt x="3289484" y="1674911"/>
                  </a:moveTo>
                  <a:lnTo>
                    <a:pt x="3279959" y="1674911"/>
                  </a:lnTo>
                  <a:lnTo>
                    <a:pt x="3279959" y="1665386"/>
                  </a:lnTo>
                  <a:lnTo>
                    <a:pt x="3289484" y="1665386"/>
                  </a:lnTo>
                  <a:lnTo>
                    <a:pt x="3289484" y="1674911"/>
                  </a:lnTo>
                  <a:close/>
                </a:path>
                <a:path w="9865360" h="1675129">
                  <a:moveTo>
                    <a:pt x="3270434" y="1674911"/>
                  </a:moveTo>
                  <a:lnTo>
                    <a:pt x="3260909" y="1674911"/>
                  </a:lnTo>
                  <a:lnTo>
                    <a:pt x="3260909" y="1665386"/>
                  </a:lnTo>
                  <a:lnTo>
                    <a:pt x="3270434" y="1665386"/>
                  </a:lnTo>
                  <a:lnTo>
                    <a:pt x="3270434" y="1674911"/>
                  </a:lnTo>
                  <a:close/>
                </a:path>
                <a:path w="9865360" h="1675129">
                  <a:moveTo>
                    <a:pt x="3251384" y="1674911"/>
                  </a:moveTo>
                  <a:lnTo>
                    <a:pt x="3241859" y="1674911"/>
                  </a:lnTo>
                  <a:lnTo>
                    <a:pt x="3241859" y="1665386"/>
                  </a:lnTo>
                  <a:lnTo>
                    <a:pt x="3251384" y="1665386"/>
                  </a:lnTo>
                  <a:lnTo>
                    <a:pt x="3251384" y="1674911"/>
                  </a:lnTo>
                  <a:close/>
                </a:path>
                <a:path w="9865360" h="1675129">
                  <a:moveTo>
                    <a:pt x="3232334" y="1674911"/>
                  </a:moveTo>
                  <a:lnTo>
                    <a:pt x="3222809" y="1674911"/>
                  </a:lnTo>
                  <a:lnTo>
                    <a:pt x="3222809" y="1665386"/>
                  </a:lnTo>
                  <a:lnTo>
                    <a:pt x="3232334" y="1665386"/>
                  </a:lnTo>
                  <a:lnTo>
                    <a:pt x="3232334" y="1674911"/>
                  </a:lnTo>
                  <a:close/>
                </a:path>
                <a:path w="9865360" h="1675129">
                  <a:moveTo>
                    <a:pt x="3213284" y="1674911"/>
                  </a:moveTo>
                  <a:lnTo>
                    <a:pt x="3203759" y="1674911"/>
                  </a:lnTo>
                  <a:lnTo>
                    <a:pt x="3203759" y="1665386"/>
                  </a:lnTo>
                  <a:lnTo>
                    <a:pt x="3213284" y="1665386"/>
                  </a:lnTo>
                  <a:lnTo>
                    <a:pt x="3213284" y="1674911"/>
                  </a:lnTo>
                  <a:close/>
                </a:path>
                <a:path w="9865360" h="1675129">
                  <a:moveTo>
                    <a:pt x="3194234" y="1674911"/>
                  </a:moveTo>
                  <a:lnTo>
                    <a:pt x="3184709" y="1674911"/>
                  </a:lnTo>
                  <a:lnTo>
                    <a:pt x="3184709" y="1665386"/>
                  </a:lnTo>
                  <a:lnTo>
                    <a:pt x="3194234" y="1665386"/>
                  </a:lnTo>
                  <a:lnTo>
                    <a:pt x="3194234" y="1674911"/>
                  </a:lnTo>
                  <a:close/>
                </a:path>
                <a:path w="9865360" h="1675129">
                  <a:moveTo>
                    <a:pt x="3175184" y="1674911"/>
                  </a:moveTo>
                  <a:lnTo>
                    <a:pt x="3165659" y="1674911"/>
                  </a:lnTo>
                  <a:lnTo>
                    <a:pt x="3165659" y="1665386"/>
                  </a:lnTo>
                  <a:lnTo>
                    <a:pt x="3175184" y="1665386"/>
                  </a:lnTo>
                  <a:lnTo>
                    <a:pt x="3175184" y="1674911"/>
                  </a:lnTo>
                  <a:close/>
                </a:path>
                <a:path w="9865360" h="1675129">
                  <a:moveTo>
                    <a:pt x="3156134" y="1674911"/>
                  </a:moveTo>
                  <a:lnTo>
                    <a:pt x="3146609" y="1674911"/>
                  </a:lnTo>
                  <a:lnTo>
                    <a:pt x="3146609" y="1665386"/>
                  </a:lnTo>
                  <a:lnTo>
                    <a:pt x="3156134" y="1665386"/>
                  </a:lnTo>
                  <a:lnTo>
                    <a:pt x="3156134" y="1674911"/>
                  </a:lnTo>
                  <a:close/>
                </a:path>
                <a:path w="9865360" h="1675129">
                  <a:moveTo>
                    <a:pt x="3137084" y="1674911"/>
                  </a:moveTo>
                  <a:lnTo>
                    <a:pt x="3127559" y="1674911"/>
                  </a:lnTo>
                  <a:lnTo>
                    <a:pt x="3127559" y="1665386"/>
                  </a:lnTo>
                  <a:lnTo>
                    <a:pt x="3137084" y="1665386"/>
                  </a:lnTo>
                  <a:lnTo>
                    <a:pt x="3137084" y="1674911"/>
                  </a:lnTo>
                  <a:close/>
                </a:path>
                <a:path w="9865360" h="1675129">
                  <a:moveTo>
                    <a:pt x="3118034" y="1674911"/>
                  </a:moveTo>
                  <a:lnTo>
                    <a:pt x="3108509" y="1674911"/>
                  </a:lnTo>
                  <a:lnTo>
                    <a:pt x="3108509" y="1665386"/>
                  </a:lnTo>
                  <a:lnTo>
                    <a:pt x="3118034" y="1665386"/>
                  </a:lnTo>
                  <a:lnTo>
                    <a:pt x="3118034" y="1674911"/>
                  </a:lnTo>
                  <a:close/>
                </a:path>
                <a:path w="9865360" h="1675129">
                  <a:moveTo>
                    <a:pt x="3098984" y="1674911"/>
                  </a:moveTo>
                  <a:lnTo>
                    <a:pt x="3089459" y="1674911"/>
                  </a:lnTo>
                  <a:lnTo>
                    <a:pt x="3089459" y="1665386"/>
                  </a:lnTo>
                  <a:lnTo>
                    <a:pt x="3098984" y="1665386"/>
                  </a:lnTo>
                  <a:lnTo>
                    <a:pt x="3098984" y="1674911"/>
                  </a:lnTo>
                  <a:close/>
                </a:path>
                <a:path w="9865360" h="1675129">
                  <a:moveTo>
                    <a:pt x="3079934" y="1674911"/>
                  </a:moveTo>
                  <a:lnTo>
                    <a:pt x="3070409" y="1674911"/>
                  </a:lnTo>
                  <a:lnTo>
                    <a:pt x="3070409" y="1665386"/>
                  </a:lnTo>
                  <a:lnTo>
                    <a:pt x="3079934" y="1665386"/>
                  </a:lnTo>
                  <a:lnTo>
                    <a:pt x="3079934" y="1674911"/>
                  </a:lnTo>
                  <a:close/>
                </a:path>
                <a:path w="9865360" h="1675129">
                  <a:moveTo>
                    <a:pt x="3060884" y="1674911"/>
                  </a:moveTo>
                  <a:lnTo>
                    <a:pt x="3051359" y="1674911"/>
                  </a:lnTo>
                  <a:lnTo>
                    <a:pt x="3051359" y="1665386"/>
                  </a:lnTo>
                  <a:lnTo>
                    <a:pt x="3060884" y="1665386"/>
                  </a:lnTo>
                  <a:lnTo>
                    <a:pt x="3060884" y="1674911"/>
                  </a:lnTo>
                  <a:close/>
                </a:path>
                <a:path w="9865360" h="1675129">
                  <a:moveTo>
                    <a:pt x="3041834" y="1674911"/>
                  </a:moveTo>
                  <a:lnTo>
                    <a:pt x="3032309" y="1674911"/>
                  </a:lnTo>
                  <a:lnTo>
                    <a:pt x="3032309" y="1665386"/>
                  </a:lnTo>
                  <a:lnTo>
                    <a:pt x="3041834" y="1665386"/>
                  </a:lnTo>
                  <a:lnTo>
                    <a:pt x="3041834" y="1674911"/>
                  </a:lnTo>
                  <a:close/>
                </a:path>
                <a:path w="9865360" h="1675129">
                  <a:moveTo>
                    <a:pt x="3022784" y="1674911"/>
                  </a:moveTo>
                  <a:lnTo>
                    <a:pt x="3013259" y="1674911"/>
                  </a:lnTo>
                  <a:lnTo>
                    <a:pt x="3013259" y="1665386"/>
                  </a:lnTo>
                  <a:lnTo>
                    <a:pt x="3022784" y="1665386"/>
                  </a:lnTo>
                  <a:lnTo>
                    <a:pt x="3022784" y="1674911"/>
                  </a:lnTo>
                  <a:close/>
                </a:path>
                <a:path w="9865360" h="1675129">
                  <a:moveTo>
                    <a:pt x="3003734" y="1674911"/>
                  </a:moveTo>
                  <a:lnTo>
                    <a:pt x="2994209" y="1674911"/>
                  </a:lnTo>
                  <a:lnTo>
                    <a:pt x="2994209" y="1665386"/>
                  </a:lnTo>
                  <a:lnTo>
                    <a:pt x="3003734" y="1665386"/>
                  </a:lnTo>
                  <a:lnTo>
                    <a:pt x="3003734" y="1674911"/>
                  </a:lnTo>
                  <a:close/>
                </a:path>
                <a:path w="9865360" h="1675129">
                  <a:moveTo>
                    <a:pt x="2984684" y="1674911"/>
                  </a:moveTo>
                  <a:lnTo>
                    <a:pt x="2975159" y="1674911"/>
                  </a:lnTo>
                  <a:lnTo>
                    <a:pt x="2975159" y="1665386"/>
                  </a:lnTo>
                  <a:lnTo>
                    <a:pt x="2984684" y="1665386"/>
                  </a:lnTo>
                  <a:lnTo>
                    <a:pt x="2984684" y="1674911"/>
                  </a:lnTo>
                  <a:close/>
                </a:path>
                <a:path w="9865360" h="1675129">
                  <a:moveTo>
                    <a:pt x="2965634" y="1674911"/>
                  </a:moveTo>
                  <a:lnTo>
                    <a:pt x="2956109" y="1674911"/>
                  </a:lnTo>
                  <a:lnTo>
                    <a:pt x="2956109" y="1665386"/>
                  </a:lnTo>
                  <a:lnTo>
                    <a:pt x="2965634" y="1665386"/>
                  </a:lnTo>
                  <a:lnTo>
                    <a:pt x="2965634" y="1674911"/>
                  </a:lnTo>
                  <a:close/>
                </a:path>
                <a:path w="9865360" h="1675129">
                  <a:moveTo>
                    <a:pt x="2946584" y="1674911"/>
                  </a:moveTo>
                  <a:lnTo>
                    <a:pt x="2937059" y="1674911"/>
                  </a:lnTo>
                  <a:lnTo>
                    <a:pt x="2937059" y="1665386"/>
                  </a:lnTo>
                  <a:lnTo>
                    <a:pt x="2946584" y="1665386"/>
                  </a:lnTo>
                  <a:lnTo>
                    <a:pt x="2946584" y="1674911"/>
                  </a:lnTo>
                  <a:close/>
                </a:path>
                <a:path w="9865360" h="1675129">
                  <a:moveTo>
                    <a:pt x="2927534" y="1674911"/>
                  </a:moveTo>
                  <a:lnTo>
                    <a:pt x="2918009" y="1674911"/>
                  </a:lnTo>
                  <a:lnTo>
                    <a:pt x="2918009" y="1665386"/>
                  </a:lnTo>
                  <a:lnTo>
                    <a:pt x="2927534" y="1665386"/>
                  </a:lnTo>
                  <a:lnTo>
                    <a:pt x="2927534" y="1674911"/>
                  </a:lnTo>
                  <a:close/>
                </a:path>
                <a:path w="9865360" h="1675129">
                  <a:moveTo>
                    <a:pt x="2908484" y="1674911"/>
                  </a:moveTo>
                  <a:lnTo>
                    <a:pt x="2898959" y="1674911"/>
                  </a:lnTo>
                  <a:lnTo>
                    <a:pt x="2898959" y="1665386"/>
                  </a:lnTo>
                  <a:lnTo>
                    <a:pt x="2908484" y="1665386"/>
                  </a:lnTo>
                  <a:lnTo>
                    <a:pt x="2908484" y="1674911"/>
                  </a:lnTo>
                  <a:close/>
                </a:path>
                <a:path w="9865360" h="1675129">
                  <a:moveTo>
                    <a:pt x="2889434" y="1674911"/>
                  </a:moveTo>
                  <a:lnTo>
                    <a:pt x="2879909" y="1674911"/>
                  </a:lnTo>
                  <a:lnTo>
                    <a:pt x="2879909" y="1665386"/>
                  </a:lnTo>
                  <a:lnTo>
                    <a:pt x="2889434" y="1665386"/>
                  </a:lnTo>
                  <a:lnTo>
                    <a:pt x="2889434" y="1674911"/>
                  </a:lnTo>
                  <a:close/>
                </a:path>
                <a:path w="9865360" h="1675129">
                  <a:moveTo>
                    <a:pt x="2870384" y="1674911"/>
                  </a:moveTo>
                  <a:lnTo>
                    <a:pt x="2860859" y="1674911"/>
                  </a:lnTo>
                  <a:lnTo>
                    <a:pt x="2860859" y="1665386"/>
                  </a:lnTo>
                  <a:lnTo>
                    <a:pt x="2870384" y="1665386"/>
                  </a:lnTo>
                  <a:lnTo>
                    <a:pt x="2870384" y="1674911"/>
                  </a:lnTo>
                  <a:close/>
                </a:path>
                <a:path w="9865360" h="1675129">
                  <a:moveTo>
                    <a:pt x="2851334" y="1674911"/>
                  </a:moveTo>
                  <a:lnTo>
                    <a:pt x="2841809" y="1674911"/>
                  </a:lnTo>
                  <a:lnTo>
                    <a:pt x="2841809" y="1665386"/>
                  </a:lnTo>
                  <a:lnTo>
                    <a:pt x="2851334" y="1665386"/>
                  </a:lnTo>
                  <a:lnTo>
                    <a:pt x="2851334" y="1674911"/>
                  </a:lnTo>
                  <a:close/>
                </a:path>
                <a:path w="9865360" h="1675129">
                  <a:moveTo>
                    <a:pt x="2832284" y="1674911"/>
                  </a:moveTo>
                  <a:lnTo>
                    <a:pt x="2822759" y="1674911"/>
                  </a:lnTo>
                  <a:lnTo>
                    <a:pt x="2822759" y="1665386"/>
                  </a:lnTo>
                  <a:lnTo>
                    <a:pt x="2832284" y="1665386"/>
                  </a:lnTo>
                  <a:lnTo>
                    <a:pt x="2832284" y="1674911"/>
                  </a:lnTo>
                  <a:close/>
                </a:path>
                <a:path w="9865360" h="1675129">
                  <a:moveTo>
                    <a:pt x="2813234" y="1674911"/>
                  </a:moveTo>
                  <a:lnTo>
                    <a:pt x="2803709" y="1674911"/>
                  </a:lnTo>
                  <a:lnTo>
                    <a:pt x="2803709" y="1665386"/>
                  </a:lnTo>
                  <a:lnTo>
                    <a:pt x="2813234" y="1665386"/>
                  </a:lnTo>
                  <a:lnTo>
                    <a:pt x="2813234" y="1674911"/>
                  </a:lnTo>
                  <a:close/>
                </a:path>
                <a:path w="9865360" h="1675129">
                  <a:moveTo>
                    <a:pt x="2794184" y="1674911"/>
                  </a:moveTo>
                  <a:lnTo>
                    <a:pt x="2784659" y="1674911"/>
                  </a:lnTo>
                  <a:lnTo>
                    <a:pt x="2784659" y="1665386"/>
                  </a:lnTo>
                  <a:lnTo>
                    <a:pt x="2794184" y="1665386"/>
                  </a:lnTo>
                  <a:lnTo>
                    <a:pt x="2794184" y="1674911"/>
                  </a:lnTo>
                  <a:close/>
                </a:path>
                <a:path w="9865360" h="1675129">
                  <a:moveTo>
                    <a:pt x="2775134" y="1674911"/>
                  </a:moveTo>
                  <a:lnTo>
                    <a:pt x="2765609" y="1674911"/>
                  </a:lnTo>
                  <a:lnTo>
                    <a:pt x="2765609" y="1665386"/>
                  </a:lnTo>
                  <a:lnTo>
                    <a:pt x="2775134" y="1665386"/>
                  </a:lnTo>
                  <a:lnTo>
                    <a:pt x="2775134" y="1674911"/>
                  </a:lnTo>
                  <a:close/>
                </a:path>
                <a:path w="9865360" h="1675129">
                  <a:moveTo>
                    <a:pt x="2756084" y="1674911"/>
                  </a:moveTo>
                  <a:lnTo>
                    <a:pt x="2746559" y="1674911"/>
                  </a:lnTo>
                  <a:lnTo>
                    <a:pt x="2746559" y="1665386"/>
                  </a:lnTo>
                  <a:lnTo>
                    <a:pt x="2756084" y="1665386"/>
                  </a:lnTo>
                  <a:lnTo>
                    <a:pt x="2756084" y="1674911"/>
                  </a:lnTo>
                  <a:close/>
                </a:path>
                <a:path w="9865360" h="1675129">
                  <a:moveTo>
                    <a:pt x="2737034" y="1674911"/>
                  </a:moveTo>
                  <a:lnTo>
                    <a:pt x="2727509" y="1674911"/>
                  </a:lnTo>
                  <a:lnTo>
                    <a:pt x="2727509" y="1665386"/>
                  </a:lnTo>
                  <a:lnTo>
                    <a:pt x="2737034" y="1665386"/>
                  </a:lnTo>
                  <a:lnTo>
                    <a:pt x="2737034" y="1674911"/>
                  </a:lnTo>
                  <a:close/>
                </a:path>
                <a:path w="9865360" h="1675129">
                  <a:moveTo>
                    <a:pt x="2717984" y="1674911"/>
                  </a:moveTo>
                  <a:lnTo>
                    <a:pt x="2708459" y="1674911"/>
                  </a:lnTo>
                  <a:lnTo>
                    <a:pt x="2708459" y="1665386"/>
                  </a:lnTo>
                  <a:lnTo>
                    <a:pt x="2717984" y="1665386"/>
                  </a:lnTo>
                  <a:lnTo>
                    <a:pt x="2717984" y="1674911"/>
                  </a:lnTo>
                  <a:close/>
                </a:path>
                <a:path w="9865360" h="1675129">
                  <a:moveTo>
                    <a:pt x="2698934" y="1674911"/>
                  </a:moveTo>
                  <a:lnTo>
                    <a:pt x="2689409" y="1674911"/>
                  </a:lnTo>
                  <a:lnTo>
                    <a:pt x="2689409" y="1665386"/>
                  </a:lnTo>
                  <a:lnTo>
                    <a:pt x="2698934" y="1665386"/>
                  </a:lnTo>
                  <a:lnTo>
                    <a:pt x="2698934" y="1674911"/>
                  </a:lnTo>
                  <a:close/>
                </a:path>
                <a:path w="9865360" h="1675129">
                  <a:moveTo>
                    <a:pt x="2679884" y="1674911"/>
                  </a:moveTo>
                  <a:lnTo>
                    <a:pt x="2670359" y="1674911"/>
                  </a:lnTo>
                  <a:lnTo>
                    <a:pt x="2670359" y="1665386"/>
                  </a:lnTo>
                  <a:lnTo>
                    <a:pt x="2679884" y="1665386"/>
                  </a:lnTo>
                  <a:lnTo>
                    <a:pt x="2679884" y="1674911"/>
                  </a:lnTo>
                  <a:close/>
                </a:path>
                <a:path w="9865360" h="1675129">
                  <a:moveTo>
                    <a:pt x="2660834" y="1674911"/>
                  </a:moveTo>
                  <a:lnTo>
                    <a:pt x="2651309" y="1674911"/>
                  </a:lnTo>
                  <a:lnTo>
                    <a:pt x="2651309" y="1665386"/>
                  </a:lnTo>
                  <a:lnTo>
                    <a:pt x="2660834" y="1665386"/>
                  </a:lnTo>
                  <a:lnTo>
                    <a:pt x="2660834" y="1674911"/>
                  </a:lnTo>
                  <a:close/>
                </a:path>
                <a:path w="9865360" h="1675129">
                  <a:moveTo>
                    <a:pt x="2641784" y="1674911"/>
                  </a:moveTo>
                  <a:lnTo>
                    <a:pt x="2632259" y="1674911"/>
                  </a:lnTo>
                  <a:lnTo>
                    <a:pt x="2632259" y="1665386"/>
                  </a:lnTo>
                  <a:lnTo>
                    <a:pt x="2641784" y="1665386"/>
                  </a:lnTo>
                  <a:lnTo>
                    <a:pt x="2641784" y="1674911"/>
                  </a:lnTo>
                  <a:close/>
                </a:path>
                <a:path w="9865360" h="1675129">
                  <a:moveTo>
                    <a:pt x="2622734" y="1674911"/>
                  </a:moveTo>
                  <a:lnTo>
                    <a:pt x="2613209" y="1674911"/>
                  </a:lnTo>
                  <a:lnTo>
                    <a:pt x="2613209" y="1665386"/>
                  </a:lnTo>
                  <a:lnTo>
                    <a:pt x="2622734" y="1665386"/>
                  </a:lnTo>
                  <a:lnTo>
                    <a:pt x="2622734" y="1674911"/>
                  </a:lnTo>
                  <a:close/>
                </a:path>
                <a:path w="9865360" h="1675129">
                  <a:moveTo>
                    <a:pt x="2603684" y="1674911"/>
                  </a:moveTo>
                  <a:lnTo>
                    <a:pt x="2594159" y="1674911"/>
                  </a:lnTo>
                  <a:lnTo>
                    <a:pt x="2594159" y="1665386"/>
                  </a:lnTo>
                  <a:lnTo>
                    <a:pt x="2603684" y="1665386"/>
                  </a:lnTo>
                  <a:lnTo>
                    <a:pt x="2603684" y="1674911"/>
                  </a:lnTo>
                  <a:close/>
                </a:path>
                <a:path w="9865360" h="1675129">
                  <a:moveTo>
                    <a:pt x="2584634" y="1674911"/>
                  </a:moveTo>
                  <a:lnTo>
                    <a:pt x="2575109" y="1674911"/>
                  </a:lnTo>
                  <a:lnTo>
                    <a:pt x="2575109" y="1665386"/>
                  </a:lnTo>
                  <a:lnTo>
                    <a:pt x="2584634" y="1665386"/>
                  </a:lnTo>
                  <a:lnTo>
                    <a:pt x="2584634" y="1674911"/>
                  </a:lnTo>
                  <a:close/>
                </a:path>
                <a:path w="9865360" h="1675129">
                  <a:moveTo>
                    <a:pt x="2565584" y="1674911"/>
                  </a:moveTo>
                  <a:lnTo>
                    <a:pt x="2556059" y="1674911"/>
                  </a:lnTo>
                  <a:lnTo>
                    <a:pt x="2556059" y="1665386"/>
                  </a:lnTo>
                  <a:lnTo>
                    <a:pt x="2565584" y="1665386"/>
                  </a:lnTo>
                  <a:lnTo>
                    <a:pt x="2565584" y="1674911"/>
                  </a:lnTo>
                  <a:close/>
                </a:path>
                <a:path w="9865360" h="1675129">
                  <a:moveTo>
                    <a:pt x="2546534" y="1674911"/>
                  </a:moveTo>
                  <a:lnTo>
                    <a:pt x="2537009" y="1674911"/>
                  </a:lnTo>
                  <a:lnTo>
                    <a:pt x="2537009" y="1665386"/>
                  </a:lnTo>
                  <a:lnTo>
                    <a:pt x="2546534" y="1665386"/>
                  </a:lnTo>
                  <a:lnTo>
                    <a:pt x="2546534" y="1674911"/>
                  </a:lnTo>
                  <a:close/>
                </a:path>
                <a:path w="9865360" h="1675129">
                  <a:moveTo>
                    <a:pt x="2527484" y="1674911"/>
                  </a:moveTo>
                  <a:lnTo>
                    <a:pt x="2517959" y="1674911"/>
                  </a:lnTo>
                  <a:lnTo>
                    <a:pt x="2517959" y="1665386"/>
                  </a:lnTo>
                  <a:lnTo>
                    <a:pt x="2527484" y="1665386"/>
                  </a:lnTo>
                  <a:lnTo>
                    <a:pt x="2527484" y="1674911"/>
                  </a:lnTo>
                  <a:close/>
                </a:path>
                <a:path w="9865360" h="1675129">
                  <a:moveTo>
                    <a:pt x="2508434" y="1674911"/>
                  </a:moveTo>
                  <a:lnTo>
                    <a:pt x="2498909" y="1674911"/>
                  </a:lnTo>
                  <a:lnTo>
                    <a:pt x="2498909" y="1665386"/>
                  </a:lnTo>
                  <a:lnTo>
                    <a:pt x="2508434" y="1665386"/>
                  </a:lnTo>
                  <a:lnTo>
                    <a:pt x="2508434" y="1674911"/>
                  </a:lnTo>
                  <a:close/>
                </a:path>
                <a:path w="9865360" h="1675129">
                  <a:moveTo>
                    <a:pt x="2489384" y="1674911"/>
                  </a:moveTo>
                  <a:lnTo>
                    <a:pt x="2479859" y="1674911"/>
                  </a:lnTo>
                  <a:lnTo>
                    <a:pt x="2479859" y="1665386"/>
                  </a:lnTo>
                  <a:lnTo>
                    <a:pt x="2489384" y="1665386"/>
                  </a:lnTo>
                  <a:lnTo>
                    <a:pt x="2489384" y="1674911"/>
                  </a:lnTo>
                  <a:close/>
                </a:path>
                <a:path w="9865360" h="1675129">
                  <a:moveTo>
                    <a:pt x="2470334" y="1674911"/>
                  </a:moveTo>
                  <a:lnTo>
                    <a:pt x="2460809" y="1674911"/>
                  </a:lnTo>
                  <a:lnTo>
                    <a:pt x="2460809" y="1665386"/>
                  </a:lnTo>
                  <a:lnTo>
                    <a:pt x="2470334" y="1665386"/>
                  </a:lnTo>
                  <a:lnTo>
                    <a:pt x="2470334" y="1674911"/>
                  </a:lnTo>
                  <a:close/>
                </a:path>
                <a:path w="9865360" h="1675129">
                  <a:moveTo>
                    <a:pt x="2451284" y="1674911"/>
                  </a:moveTo>
                  <a:lnTo>
                    <a:pt x="2441759" y="1674911"/>
                  </a:lnTo>
                  <a:lnTo>
                    <a:pt x="2441759" y="1665386"/>
                  </a:lnTo>
                  <a:lnTo>
                    <a:pt x="2451284" y="1665386"/>
                  </a:lnTo>
                  <a:lnTo>
                    <a:pt x="2451284" y="1674911"/>
                  </a:lnTo>
                  <a:close/>
                </a:path>
                <a:path w="9865360" h="1675129">
                  <a:moveTo>
                    <a:pt x="2432234" y="1674911"/>
                  </a:moveTo>
                  <a:lnTo>
                    <a:pt x="2422709" y="1674911"/>
                  </a:lnTo>
                  <a:lnTo>
                    <a:pt x="2422709" y="1665386"/>
                  </a:lnTo>
                  <a:lnTo>
                    <a:pt x="2432234" y="1665386"/>
                  </a:lnTo>
                  <a:lnTo>
                    <a:pt x="2432234" y="1674911"/>
                  </a:lnTo>
                  <a:close/>
                </a:path>
                <a:path w="9865360" h="1675129">
                  <a:moveTo>
                    <a:pt x="2413184" y="1674911"/>
                  </a:moveTo>
                  <a:lnTo>
                    <a:pt x="2403659" y="1674911"/>
                  </a:lnTo>
                  <a:lnTo>
                    <a:pt x="2403659" y="1665386"/>
                  </a:lnTo>
                  <a:lnTo>
                    <a:pt x="2413184" y="1665386"/>
                  </a:lnTo>
                  <a:lnTo>
                    <a:pt x="2413184" y="1674911"/>
                  </a:lnTo>
                  <a:close/>
                </a:path>
                <a:path w="9865360" h="1675129">
                  <a:moveTo>
                    <a:pt x="2394134" y="1674911"/>
                  </a:moveTo>
                  <a:lnTo>
                    <a:pt x="2384609" y="1674911"/>
                  </a:lnTo>
                  <a:lnTo>
                    <a:pt x="2384609" y="1665386"/>
                  </a:lnTo>
                  <a:lnTo>
                    <a:pt x="2394134" y="1665386"/>
                  </a:lnTo>
                  <a:lnTo>
                    <a:pt x="2394134" y="1674911"/>
                  </a:lnTo>
                  <a:close/>
                </a:path>
                <a:path w="9865360" h="1675129">
                  <a:moveTo>
                    <a:pt x="2375084" y="1674911"/>
                  </a:moveTo>
                  <a:lnTo>
                    <a:pt x="2365559" y="1674911"/>
                  </a:lnTo>
                  <a:lnTo>
                    <a:pt x="2365559" y="1665386"/>
                  </a:lnTo>
                  <a:lnTo>
                    <a:pt x="2375084" y="1665386"/>
                  </a:lnTo>
                  <a:lnTo>
                    <a:pt x="2375084" y="1674911"/>
                  </a:lnTo>
                  <a:close/>
                </a:path>
                <a:path w="9865360" h="1675129">
                  <a:moveTo>
                    <a:pt x="2356034" y="1674911"/>
                  </a:moveTo>
                  <a:lnTo>
                    <a:pt x="2346509" y="1674911"/>
                  </a:lnTo>
                  <a:lnTo>
                    <a:pt x="2346509" y="1665386"/>
                  </a:lnTo>
                  <a:lnTo>
                    <a:pt x="2356034" y="1665386"/>
                  </a:lnTo>
                  <a:lnTo>
                    <a:pt x="2356034" y="1674911"/>
                  </a:lnTo>
                  <a:close/>
                </a:path>
                <a:path w="9865360" h="1675129">
                  <a:moveTo>
                    <a:pt x="2336984" y="1674911"/>
                  </a:moveTo>
                  <a:lnTo>
                    <a:pt x="2327459" y="1674911"/>
                  </a:lnTo>
                  <a:lnTo>
                    <a:pt x="2327459" y="1665386"/>
                  </a:lnTo>
                  <a:lnTo>
                    <a:pt x="2336984" y="1665386"/>
                  </a:lnTo>
                  <a:lnTo>
                    <a:pt x="2336984" y="1674911"/>
                  </a:lnTo>
                  <a:close/>
                </a:path>
                <a:path w="9865360" h="1675129">
                  <a:moveTo>
                    <a:pt x="2317934" y="1674911"/>
                  </a:moveTo>
                  <a:lnTo>
                    <a:pt x="2308409" y="1674911"/>
                  </a:lnTo>
                  <a:lnTo>
                    <a:pt x="2308409" y="1665386"/>
                  </a:lnTo>
                  <a:lnTo>
                    <a:pt x="2317934" y="1665386"/>
                  </a:lnTo>
                  <a:lnTo>
                    <a:pt x="2317934" y="1674911"/>
                  </a:lnTo>
                  <a:close/>
                </a:path>
                <a:path w="9865360" h="1675129">
                  <a:moveTo>
                    <a:pt x="2298884" y="1674911"/>
                  </a:moveTo>
                  <a:lnTo>
                    <a:pt x="2289359" y="1674911"/>
                  </a:lnTo>
                  <a:lnTo>
                    <a:pt x="2289359" y="1665386"/>
                  </a:lnTo>
                  <a:lnTo>
                    <a:pt x="2298884" y="1665386"/>
                  </a:lnTo>
                  <a:lnTo>
                    <a:pt x="2298884" y="1674911"/>
                  </a:lnTo>
                  <a:close/>
                </a:path>
                <a:path w="9865360" h="1675129">
                  <a:moveTo>
                    <a:pt x="2279834" y="1674911"/>
                  </a:moveTo>
                  <a:lnTo>
                    <a:pt x="2270309" y="1674911"/>
                  </a:lnTo>
                  <a:lnTo>
                    <a:pt x="2270309" y="1665386"/>
                  </a:lnTo>
                  <a:lnTo>
                    <a:pt x="2279834" y="1665386"/>
                  </a:lnTo>
                  <a:lnTo>
                    <a:pt x="2279834" y="1674911"/>
                  </a:lnTo>
                  <a:close/>
                </a:path>
                <a:path w="9865360" h="1675129">
                  <a:moveTo>
                    <a:pt x="2260784" y="1674911"/>
                  </a:moveTo>
                  <a:lnTo>
                    <a:pt x="2251259" y="1674911"/>
                  </a:lnTo>
                  <a:lnTo>
                    <a:pt x="2251259" y="1665386"/>
                  </a:lnTo>
                  <a:lnTo>
                    <a:pt x="2260784" y="1665386"/>
                  </a:lnTo>
                  <a:lnTo>
                    <a:pt x="2260784" y="1674911"/>
                  </a:lnTo>
                  <a:close/>
                </a:path>
                <a:path w="9865360" h="1675129">
                  <a:moveTo>
                    <a:pt x="2241734" y="1674911"/>
                  </a:moveTo>
                  <a:lnTo>
                    <a:pt x="2232209" y="1674911"/>
                  </a:lnTo>
                  <a:lnTo>
                    <a:pt x="2232209" y="1665386"/>
                  </a:lnTo>
                  <a:lnTo>
                    <a:pt x="2241734" y="1665386"/>
                  </a:lnTo>
                  <a:lnTo>
                    <a:pt x="2241734" y="1674911"/>
                  </a:lnTo>
                  <a:close/>
                </a:path>
                <a:path w="9865360" h="1675129">
                  <a:moveTo>
                    <a:pt x="2222684" y="1674911"/>
                  </a:moveTo>
                  <a:lnTo>
                    <a:pt x="2213159" y="1674911"/>
                  </a:lnTo>
                  <a:lnTo>
                    <a:pt x="2213159" y="1665386"/>
                  </a:lnTo>
                  <a:lnTo>
                    <a:pt x="2222684" y="1665386"/>
                  </a:lnTo>
                  <a:lnTo>
                    <a:pt x="2222684" y="1674911"/>
                  </a:lnTo>
                  <a:close/>
                </a:path>
                <a:path w="9865360" h="1675129">
                  <a:moveTo>
                    <a:pt x="2203634" y="1674911"/>
                  </a:moveTo>
                  <a:lnTo>
                    <a:pt x="2194109" y="1674911"/>
                  </a:lnTo>
                  <a:lnTo>
                    <a:pt x="2194109" y="1665386"/>
                  </a:lnTo>
                  <a:lnTo>
                    <a:pt x="2203634" y="1665386"/>
                  </a:lnTo>
                  <a:lnTo>
                    <a:pt x="2203634" y="1674911"/>
                  </a:lnTo>
                  <a:close/>
                </a:path>
                <a:path w="9865360" h="1675129">
                  <a:moveTo>
                    <a:pt x="2184584" y="1674911"/>
                  </a:moveTo>
                  <a:lnTo>
                    <a:pt x="2175059" y="1674911"/>
                  </a:lnTo>
                  <a:lnTo>
                    <a:pt x="2175059" y="1665386"/>
                  </a:lnTo>
                  <a:lnTo>
                    <a:pt x="2184584" y="1665386"/>
                  </a:lnTo>
                  <a:lnTo>
                    <a:pt x="2184584" y="1674911"/>
                  </a:lnTo>
                  <a:close/>
                </a:path>
                <a:path w="9865360" h="1675129">
                  <a:moveTo>
                    <a:pt x="2165534" y="1674911"/>
                  </a:moveTo>
                  <a:lnTo>
                    <a:pt x="2156009" y="1674911"/>
                  </a:lnTo>
                  <a:lnTo>
                    <a:pt x="2156009" y="1665386"/>
                  </a:lnTo>
                  <a:lnTo>
                    <a:pt x="2165534" y="1665386"/>
                  </a:lnTo>
                  <a:lnTo>
                    <a:pt x="2165534" y="1674911"/>
                  </a:lnTo>
                  <a:close/>
                </a:path>
                <a:path w="9865360" h="1675129">
                  <a:moveTo>
                    <a:pt x="2146484" y="1674911"/>
                  </a:moveTo>
                  <a:lnTo>
                    <a:pt x="2136959" y="1674911"/>
                  </a:lnTo>
                  <a:lnTo>
                    <a:pt x="2136959" y="1665386"/>
                  </a:lnTo>
                  <a:lnTo>
                    <a:pt x="2146484" y="1665386"/>
                  </a:lnTo>
                  <a:lnTo>
                    <a:pt x="2146484" y="1674911"/>
                  </a:lnTo>
                  <a:close/>
                </a:path>
                <a:path w="9865360" h="1675129">
                  <a:moveTo>
                    <a:pt x="2127434" y="1674911"/>
                  </a:moveTo>
                  <a:lnTo>
                    <a:pt x="2117909" y="1674911"/>
                  </a:lnTo>
                  <a:lnTo>
                    <a:pt x="2117909" y="1665386"/>
                  </a:lnTo>
                  <a:lnTo>
                    <a:pt x="2127434" y="1665386"/>
                  </a:lnTo>
                  <a:lnTo>
                    <a:pt x="2127434" y="1674911"/>
                  </a:lnTo>
                  <a:close/>
                </a:path>
                <a:path w="9865360" h="1675129">
                  <a:moveTo>
                    <a:pt x="2108384" y="1674911"/>
                  </a:moveTo>
                  <a:lnTo>
                    <a:pt x="2098859" y="1674911"/>
                  </a:lnTo>
                  <a:lnTo>
                    <a:pt x="2098859" y="1665386"/>
                  </a:lnTo>
                  <a:lnTo>
                    <a:pt x="2108384" y="1665386"/>
                  </a:lnTo>
                  <a:lnTo>
                    <a:pt x="2108384" y="1674911"/>
                  </a:lnTo>
                  <a:close/>
                </a:path>
                <a:path w="9865360" h="1675129">
                  <a:moveTo>
                    <a:pt x="2089334" y="1674911"/>
                  </a:moveTo>
                  <a:lnTo>
                    <a:pt x="2079809" y="1674911"/>
                  </a:lnTo>
                  <a:lnTo>
                    <a:pt x="2079809" y="1665386"/>
                  </a:lnTo>
                  <a:lnTo>
                    <a:pt x="2089334" y="1665386"/>
                  </a:lnTo>
                  <a:lnTo>
                    <a:pt x="2089334" y="1674911"/>
                  </a:lnTo>
                  <a:close/>
                </a:path>
                <a:path w="9865360" h="1675129">
                  <a:moveTo>
                    <a:pt x="2070284" y="1674911"/>
                  </a:moveTo>
                  <a:lnTo>
                    <a:pt x="2060759" y="1674911"/>
                  </a:lnTo>
                  <a:lnTo>
                    <a:pt x="2060759" y="1665386"/>
                  </a:lnTo>
                  <a:lnTo>
                    <a:pt x="2070284" y="1665386"/>
                  </a:lnTo>
                  <a:lnTo>
                    <a:pt x="2070284" y="1674911"/>
                  </a:lnTo>
                  <a:close/>
                </a:path>
                <a:path w="9865360" h="1675129">
                  <a:moveTo>
                    <a:pt x="2051234" y="1674911"/>
                  </a:moveTo>
                  <a:lnTo>
                    <a:pt x="2041709" y="1674911"/>
                  </a:lnTo>
                  <a:lnTo>
                    <a:pt x="2041709" y="1665386"/>
                  </a:lnTo>
                  <a:lnTo>
                    <a:pt x="2051234" y="1665386"/>
                  </a:lnTo>
                  <a:lnTo>
                    <a:pt x="2051234" y="1674911"/>
                  </a:lnTo>
                  <a:close/>
                </a:path>
                <a:path w="9865360" h="1675129">
                  <a:moveTo>
                    <a:pt x="2032184" y="1674911"/>
                  </a:moveTo>
                  <a:lnTo>
                    <a:pt x="2022659" y="1674911"/>
                  </a:lnTo>
                  <a:lnTo>
                    <a:pt x="2022659" y="1665386"/>
                  </a:lnTo>
                  <a:lnTo>
                    <a:pt x="2032184" y="1665386"/>
                  </a:lnTo>
                  <a:lnTo>
                    <a:pt x="2032184" y="1674911"/>
                  </a:lnTo>
                  <a:close/>
                </a:path>
                <a:path w="9865360" h="1675129">
                  <a:moveTo>
                    <a:pt x="2013134" y="1674911"/>
                  </a:moveTo>
                  <a:lnTo>
                    <a:pt x="2003609" y="1674911"/>
                  </a:lnTo>
                  <a:lnTo>
                    <a:pt x="2003609" y="1665386"/>
                  </a:lnTo>
                  <a:lnTo>
                    <a:pt x="2013134" y="1665386"/>
                  </a:lnTo>
                  <a:lnTo>
                    <a:pt x="2013134" y="1674911"/>
                  </a:lnTo>
                  <a:close/>
                </a:path>
                <a:path w="9865360" h="1675129">
                  <a:moveTo>
                    <a:pt x="1994084" y="1674911"/>
                  </a:moveTo>
                  <a:lnTo>
                    <a:pt x="1984559" y="1674911"/>
                  </a:lnTo>
                  <a:lnTo>
                    <a:pt x="1984559" y="1665386"/>
                  </a:lnTo>
                  <a:lnTo>
                    <a:pt x="1994084" y="1665386"/>
                  </a:lnTo>
                  <a:lnTo>
                    <a:pt x="1994084" y="1674911"/>
                  </a:lnTo>
                  <a:close/>
                </a:path>
                <a:path w="9865360" h="1675129">
                  <a:moveTo>
                    <a:pt x="1975034" y="1674911"/>
                  </a:moveTo>
                  <a:lnTo>
                    <a:pt x="1965509" y="1674911"/>
                  </a:lnTo>
                  <a:lnTo>
                    <a:pt x="1965509" y="1665386"/>
                  </a:lnTo>
                  <a:lnTo>
                    <a:pt x="1975034" y="1665386"/>
                  </a:lnTo>
                  <a:lnTo>
                    <a:pt x="1975034" y="1674911"/>
                  </a:lnTo>
                  <a:close/>
                </a:path>
                <a:path w="9865360" h="1675129">
                  <a:moveTo>
                    <a:pt x="1955984" y="1674911"/>
                  </a:moveTo>
                  <a:lnTo>
                    <a:pt x="1946459" y="1674911"/>
                  </a:lnTo>
                  <a:lnTo>
                    <a:pt x="1946459" y="1665386"/>
                  </a:lnTo>
                  <a:lnTo>
                    <a:pt x="1955984" y="1665386"/>
                  </a:lnTo>
                  <a:lnTo>
                    <a:pt x="1955984" y="1674911"/>
                  </a:lnTo>
                  <a:close/>
                </a:path>
                <a:path w="9865360" h="1675129">
                  <a:moveTo>
                    <a:pt x="1936934" y="1674911"/>
                  </a:moveTo>
                  <a:lnTo>
                    <a:pt x="1927409" y="1674911"/>
                  </a:lnTo>
                  <a:lnTo>
                    <a:pt x="1927409" y="1665386"/>
                  </a:lnTo>
                  <a:lnTo>
                    <a:pt x="1936934" y="1665386"/>
                  </a:lnTo>
                  <a:lnTo>
                    <a:pt x="1936934" y="1674911"/>
                  </a:lnTo>
                  <a:close/>
                </a:path>
                <a:path w="9865360" h="1675129">
                  <a:moveTo>
                    <a:pt x="1917884" y="1674911"/>
                  </a:moveTo>
                  <a:lnTo>
                    <a:pt x="1908359" y="1674911"/>
                  </a:lnTo>
                  <a:lnTo>
                    <a:pt x="1908359" y="1665386"/>
                  </a:lnTo>
                  <a:lnTo>
                    <a:pt x="1917884" y="1665386"/>
                  </a:lnTo>
                  <a:lnTo>
                    <a:pt x="1917884" y="1674911"/>
                  </a:lnTo>
                  <a:close/>
                </a:path>
                <a:path w="9865360" h="1675129">
                  <a:moveTo>
                    <a:pt x="1898834" y="1674911"/>
                  </a:moveTo>
                  <a:lnTo>
                    <a:pt x="1889309" y="1674911"/>
                  </a:lnTo>
                  <a:lnTo>
                    <a:pt x="1889309" y="1665386"/>
                  </a:lnTo>
                  <a:lnTo>
                    <a:pt x="1898834" y="1665386"/>
                  </a:lnTo>
                  <a:lnTo>
                    <a:pt x="1898834" y="1674911"/>
                  </a:lnTo>
                  <a:close/>
                </a:path>
                <a:path w="9865360" h="1675129">
                  <a:moveTo>
                    <a:pt x="1879784" y="1674911"/>
                  </a:moveTo>
                  <a:lnTo>
                    <a:pt x="1870259" y="1674911"/>
                  </a:lnTo>
                  <a:lnTo>
                    <a:pt x="1870259" y="1665386"/>
                  </a:lnTo>
                  <a:lnTo>
                    <a:pt x="1879784" y="1665386"/>
                  </a:lnTo>
                  <a:lnTo>
                    <a:pt x="1879784" y="1674911"/>
                  </a:lnTo>
                  <a:close/>
                </a:path>
                <a:path w="9865360" h="1675129">
                  <a:moveTo>
                    <a:pt x="1860734" y="1674911"/>
                  </a:moveTo>
                  <a:lnTo>
                    <a:pt x="1851209" y="1674911"/>
                  </a:lnTo>
                  <a:lnTo>
                    <a:pt x="1851209" y="1665386"/>
                  </a:lnTo>
                  <a:lnTo>
                    <a:pt x="1860734" y="1665386"/>
                  </a:lnTo>
                  <a:lnTo>
                    <a:pt x="1860734" y="1674911"/>
                  </a:lnTo>
                  <a:close/>
                </a:path>
                <a:path w="9865360" h="1675129">
                  <a:moveTo>
                    <a:pt x="1841684" y="1674911"/>
                  </a:moveTo>
                  <a:lnTo>
                    <a:pt x="1832159" y="1674911"/>
                  </a:lnTo>
                  <a:lnTo>
                    <a:pt x="1832159" y="1665386"/>
                  </a:lnTo>
                  <a:lnTo>
                    <a:pt x="1841684" y="1665386"/>
                  </a:lnTo>
                  <a:lnTo>
                    <a:pt x="1841684" y="1674911"/>
                  </a:lnTo>
                  <a:close/>
                </a:path>
                <a:path w="9865360" h="1675129">
                  <a:moveTo>
                    <a:pt x="1822634" y="1674911"/>
                  </a:moveTo>
                  <a:lnTo>
                    <a:pt x="1813109" y="1674911"/>
                  </a:lnTo>
                  <a:lnTo>
                    <a:pt x="1813109" y="1665386"/>
                  </a:lnTo>
                  <a:lnTo>
                    <a:pt x="1822634" y="1665386"/>
                  </a:lnTo>
                  <a:lnTo>
                    <a:pt x="1822634" y="1674911"/>
                  </a:lnTo>
                  <a:close/>
                </a:path>
                <a:path w="9865360" h="1675129">
                  <a:moveTo>
                    <a:pt x="1803584" y="1674911"/>
                  </a:moveTo>
                  <a:lnTo>
                    <a:pt x="1794059" y="1674911"/>
                  </a:lnTo>
                  <a:lnTo>
                    <a:pt x="1794059" y="1665386"/>
                  </a:lnTo>
                  <a:lnTo>
                    <a:pt x="1803584" y="1665386"/>
                  </a:lnTo>
                  <a:lnTo>
                    <a:pt x="1803584" y="1674911"/>
                  </a:lnTo>
                  <a:close/>
                </a:path>
                <a:path w="9865360" h="1675129">
                  <a:moveTo>
                    <a:pt x="1784534" y="1674911"/>
                  </a:moveTo>
                  <a:lnTo>
                    <a:pt x="1775009" y="1674911"/>
                  </a:lnTo>
                  <a:lnTo>
                    <a:pt x="1775009" y="1665386"/>
                  </a:lnTo>
                  <a:lnTo>
                    <a:pt x="1784534" y="1665386"/>
                  </a:lnTo>
                  <a:lnTo>
                    <a:pt x="1784534" y="1674911"/>
                  </a:lnTo>
                  <a:close/>
                </a:path>
                <a:path w="9865360" h="1675129">
                  <a:moveTo>
                    <a:pt x="1765484" y="1674911"/>
                  </a:moveTo>
                  <a:lnTo>
                    <a:pt x="1755959" y="1674911"/>
                  </a:lnTo>
                  <a:lnTo>
                    <a:pt x="1755959" y="1665386"/>
                  </a:lnTo>
                  <a:lnTo>
                    <a:pt x="1765484" y="1665386"/>
                  </a:lnTo>
                  <a:lnTo>
                    <a:pt x="1765484" y="1674911"/>
                  </a:lnTo>
                  <a:close/>
                </a:path>
                <a:path w="9865360" h="1675129">
                  <a:moveTo>
                    <a:pt x="1746434" y="1674911"/>
                  </a:moveTo>
                  <a:lnTo>
                    <a:pt x="1736909" y="1674911"/>
                  </a:lnTo>
                  <a:lnTo>
                    <a:pt x="1736909" y="1665386"/>
                  </a:lnTo>
                  <a:lnTo>
                    <a:pt x="1746434" y="1665386"/>
                  </a:lnTo>
                  <a:lnTo>
                    <a:pt x="1746434" y="1674911"/>
                  </a:lnTo>
                  <a:close/>
                </a:path>
                <a:path w="9865360" h="1675129">
                  <a:moveTo>
                    <a:pt x="1727384" y="1674911"/>
                  </a:moveTo>
                  <a:lnTo>
                    <a:pt x="1717859" y="1674911"/>
                  </a:lnTo>
                  <a:lnTo>
                    <a:pt x="1717859" y="1665386"/>
                  </a:lnTo>
                  <a:lnTo>
                    <a:pt x="1727384" y="1665386"/>
                  </a:lnTo>
                  <a:lnTo>
                    <a:pt x="1727384" y="1674911"/>
                  </a:lnTo>
                  <a:close/>
                </a:path>
                <a:path w="9865360" h="1675129">
                  <a:moveTo>
                    <a:pt x="1708334" y="1674911"/>
                  </a:moveTo>
                  <a:lnTo>
                    <a:pt x="1698809" y="1674911"/>
                  </a:lnTo>
                  <a:lnTo>
                    <a:pt x="1698809" y="1665386"/>
                  </a:lnTo>
                  <a:lnTo>
                    <a:pt x="1708334" y="1665386"/>
                  </a:lnTo>
                  <a:lnTo>
                    <a:pt x="1708334" y="1674911"/>
                  </a:lnTo>
                  <a:close/>
                </a:path>
                <a:path w="9865360" h="1675129">
                  <a:moveTo>
                    <a:pt x="1689284" y="1674911"/>
                  </a:moveTo>
                  <a:lnTo>
                    <a:pt x="1679759" y="1674911"/>
                  </a:lnTo>
                  <a:lnTo>
                    <a:pt x="1679759" y="1665386"/>
                  </a:lnTo>
                  <a:lnTo>
                    <a:pt x="1689284" y="1665386"/>
                  </a:lnTo>
                  <a:lnTo>
                    <a:pt x="1689284" y="1674911"/>
                  </a:lnTo>
                  <a:close/>
                </a:path>
                <a:path w="9865360" h="1675129">
                  <a:moveTo>
                    <a:pt x="1670234" y="1674911"/>
                  </a:moveTo>
                  <a:lnTo>
                    <a:pt x="1660709" y="1674911"/>
                  </a:lnTo>
                  <a:lnTo>
                    <a:pt x="1660709" y="1665386"/>
                  </a:lnTo>
                  <a:lnTo>
                    <a:pt x="1670234" y="1665386"/>
                  </a:lnTo>
                  <a:lnTo>
                    <a:pt x="1670234" y="1674911"/>
                  </a:lnTo>
                  <a:close/>
                </a:path>
                <a:path w="9865360" h="1675129">
                  <a:moveTo>
                    <a:pt x="1651184" y="1674911"/>
                  </a:moveTo>
                  <a:lnTo>
                    <a:pt x="1641659" y="1674911"/>
                  </a:lnTo>
                  <a:lnTo>
                    <a:pt x="1641659" y="1665386"/>
                  </a:lnTo>
                  <a:lnTo>
                    <a:pt x="1651184" y="1665386"/>
                  </a:lnTo>
                  <a:lnTo>
                    <a:pt x="1651184" y="1674911"/>
                  </a:lnTo>
                  <a:close/>
                </a:path>
                <a:path w="9865360" h="1675129">
                  <a:moveTo>
                    <a:pt x="1632134" y="1674911"/>
                  </a:moveTo>
                  <a:lnTo>
                    <a:pt x="1622609" y="1674911"/>
                  </a:lnTo>
                  <a:lnTo>
                    <a:pt x="1622609" y="1665386"/>
                  </a:lnTo>
                  <a:lnTo>
                    <a:pt x="1632134" y="1665386"/>
                  </a:lnTo>
                  <a:lnTo>
                    <a:pt x="1632134" y="1674911"/>
                  </a:lnTo>
                  <a:close/>
                </a:path>
                <a:path w="9865360" h="1675129">
                  <a:moveTo>
                    <a:pt x="1613084" y="1674911"/>
                  </a:moveTo>
                  <a:lnTo>
                    <a:pt x="1603559" y="1674911"/>
                  </a:lnTo>
                  <a:lnTo>
                    <a:pt x="1603559" y="1665386"/>
                  </a:lnTo>
                  <a:lnTo>
                    <a:pt x="1613084" y="1665386"/>
                  </a:lnTo>
                  <a:lnTo>
                    <a:pt x="1613084" y="1674911"/>
                  </a:lnTo>
                  <a:close/>
                </a:path>
                <a:path w="9865360" h="1675129">
                  <a:moveTo>
                    <a:pt x="1594034" y="1674911"/>
                  </a:moveTo>
                  <a:lnTo>
                    <a:pt x="1584509" y="1674911"/>
                  </a:lnTo>
                  <a:lnTo>
                    <a:pt x="1584509" y="1665386"/>
                  </a:lnTo>
                  <a:lnTo>
                    <a:pt x="1594034" y="1665386"/>
                  </a:lnTo>
                  <a:lnTo>
                    <a:pt x="1594034" y="1674911"/>
                  </a:lnTo>
                  <a:close/>
                </a:path>
                <a:path w="9865360" h="1675129">
                  <a:moveTo>
                    <a:pt x="1574984" y="1674911"/>
                  </a:moveTo>
                  <a:lnTo>
                    <a:pt x="1565459" y="1674911"/>
                  </a:lnTo>
                  <a:lnTo>
                    <a:pt x="1565459" y="1665386"/>
                  </a:lnTo>
                  <a:lnTo>
                    <a:pt x="1574984" y="1665386"/>
                  </a:lnTo>
                  <a:lnTo>
                    <a:pt x="1574984" y="1674911"/>
                  </a:lnTo>
                  <a:close/>
                </a:path>
                <a:path w="9865360" h="1675129">
                  <a:moveTo>
                    <a:pt x="1555934" y="1674911"/>
                  </a:moveTo>
                  <a:lnTo>
                    <a:pt x="1546409" y="1674911"/>
                  </a:lnTo>
                  <a:lnTo>
                    <a:pt x="1546409" y="1665386"/>
                  </a:lnTo>
                  <a:lnTo>
                    <a:pt x="1555934" y="1665386"/>
                  </a:lnTo>
                  <a:lnTo>
                    <a:pt x="1555934" y="1674911"/>
                  </a:lnTo>
                  <a:close/>
                </a:path>
                <a:path w="9865360" h="1675129">
                  <a:moveTo>
                    <a:pt x="1536884" y="1674911"/>
                  </a:moveTo>
                  <a:lnTo>
                    <a:pt x="1527359" y="1674911"/>
                  </a:lnTo>
                  <a:lnTo>
                    <a:pt x="1527359" y="1665386"/>
                  </a:lnTo>
                  <a:lnTo>
                    <a:pt x="1536884" y="1665386"/>
                  </a:lnTo>
                  <a:lnTo>
                    <a:pt x="1536884" y="1674911"/>
                  </a:lnTo>
                  <a:close/>
                </a:path>
                <a:path w="9865360" h="1675129">
                  <a:moveTo>
                    <a:pt x="1517834" y="1674911"/>
                  </a:moveTo>
                  <a:lnTo>
                    <a:pt x="1508309" y="1674911"/>
                  </a:lnTo>
                  <a:lnTo>
                    <a:pt x="1508309" y="1665386"/>
                  </a:lnTo>
                  <a:lnTo>
                    <a:pt x="1517834" y="1665386"/>
                  </a:lnTo>
                  <a:lnTo>
                    <a:pt x="1517834" y="1674911"/>
                  </a:lnTo>
                  <a:close/>
                </a:path>
                <a:path w="9865360" h="1675129">
                  <a:moveTo>
                    <a:pt x="1498784" y="1674911"/>
                  </a:moveTo>
                  <a:lnTo>
                    <a:pt x="1489259" y="1674911"/>
                  </a:lnTo>
                  <a:lnTo>
                    <a:pt x="1489259" y="1665386"/>
                  </a:lnTo>
                  <a:lnTo>
                    <a:pt x="1498784" y="1665386"/>
                  </a:lnTo>
                  <a:lnTo>
                    <a:pt x="1498784" y="1674911"/>
                  </a:lnTo>
                  <a:close/>
                </a:path>
                <a:path w="9865360" h="1675129">
                  <a:moveTo>
                    <a:pt x="1479734" y="1674911"/>
                  </a:moveTo>
                  <a:lnTo>
                    <a:pt x="1470209" y="1674911"/>
                  </a:lnTo>
                  <a:lnTo>
                    <a:pt x="1470209" y="1665386"/>
                  </a:lnTo>
                  <a:lnTo>
                    <a:pt x="1479734" y="1665386"/>
                  </a:lnTo>
                  <a:lnTo>
                    <a:pt x="1479734" y="1674911"/>
                  </a:lnTo>
                  <a:close/>
                </a:path>
                <a:path w="9865360" h="1675129">
                  <a:moveTo>
                    <a:pt x="1460684" y="1674911"/>
                  </a:moveTo>
                  <a:lnTo>
                    <a:pt x="1451159" y="1674911"/>
                  </a:lnTo>
                  <a:lnTo>
                    <a:pt x="1451159" y="1665386"/>
                  </a:lnTo>
                  <a:lnTo>
                    <a:pt x="1460684" y="1665386"/>
                  </a:lnTo>
                  <a:lnTo>
                    <a:pt x="1460684" y="1674911"/>
                  </a:lnTo>
                  <a:close/>
                </a:path>
                <a:path w="9865360" h="1675129">
                  <a:moveTo>
                    <a:pt x="1441634" y="1674911"/>
                  </a:moveTo>
                  <a:lnTo>
                    <a:pt x="1432109" y="1674911"/>
                  </a:lnTo>
                  <a:lnTo>
                    <a:pt x="1432109" y="1665386"/>
                  </a:lnTo>
                  <a:lnTo>
                    <a:pt x="1441634" y="1665386"/>
                  </a:lnTo>
                  <a:lnTo>
                    <a:pt x="1441634" y="1674911"/>
                  </a:lnTo>
                  <a:close/>
                </a:path>
                <a:path w="9865360" h="1675129">
                  <a:moveTo>
                    <a:pt x="1422584" y="1674911"/>
                  </a:moveTo>
                  <a:lnTo>
                    <a:pt x="1413059" y="1674911"/>
                  </a:lnTo>
                  <a:lnTo>
                    <a:pt x="1413059" y="1665386"/>
                  </a:lnTo>
                  <a:lnTo>
                    <a:pt x="1422584" y="1665386"/>
                  </a:lnTo>
                  <a:lnTo>
                    <a:pt x="1422584" y="1674911"/>
                  </a:lnTo>
                  <a:close/>
                </a:path>
                <a:path w="9865360" h="1675129">
                  <a:moveTo>
                    <a:pt x="1403534" y="1674911"/>
                  </a:moveTo>
                  <a:lnTo>
                    <a:pt x="1394009" y="1674911"/>
                  </a:lnTo>
                  <a:lnTo>
                    <a:pt x="1394009" y="1665386"/>
                  </a:lnTo>
                  <a:lnTo>
                    <a:pt x="1403534" y="1665386"/>
                  </a:lnTo>
                  <a:lnTo>
                    <a:pt x="1403534" y="1674911"/>
                  </a:lnTo>
                  <a:close/>
                </a:path>
                <a:path w="9865360" h="1675129">
                  <a:moveTo>
                    <a:pt x="1384484" y="1674911"/>
                  </a:moveTo>
                  <a:lnTo>
                    <a:pt x="1374959" y="1674911"/>
                  </a:lnTo>
                  <a:lnTo>
                    <a:pt x="1374959" y="1665386"/>
                  </a:lnTo>
                  <a:lnTo>
                    <a:pt x="1384484" y="1665386"/>
                  </a:lnTo>
                  <a:lnTo>
                    <a:pt x="1384484" y="1674911"/>
                  </a:lnTo>
                  <a:close/>
                </a:path>
                <a:path w="9865360" h="1675129">
                  <a:moveTo>
                    <a:pt x="1365434" y="1674911"/>
                  </a:moveTo>
                  <a:lnTo>
                    <a:pt x="1355909" y="1674911"/>
                  </a:lnTo>
                  <a:lnTo>
                    <a:pt x="1355909" y="1665386"/>
                  </a:lnTo>
                  <a:lnTo>
                    <a:pt x="1365434" y="1665386"/>
                  </a:lnTo>
                  <a:lnTo>
                    <a:pt x="1365434" y="1674911"/>
                  </a:lnTo>
                  <a:close/>
                </a:path>
                <a:path w="9865360" h="1675129">
                  <a:moveTo>
                    <a:pt x="1346384" y="1674911"/>
                  </a:moveTo>
                  <a:lnTo>
                    <a:pt x="1336859" y="1674911"/>
                  </a:lnTo>
                  <a:lnTo>
                    <a:pt x="1336859" y="1665386"/>
                  </a:lnTo>
                  <a:lnTo>
                    <a:pt x="1346384" y="1665386"/>
                  </a:lnTo>
                  <a:lnTo>
                    <a:pt x="1346384" y="1674911"/>
                  </a:lnTo>
                  <a:close/>
                </a:path>
                <a:path w="9865360" h="1675129">
                  <a:moveTo>
                    <a:pt x="1327334" y="1674911"/>
                  </a:moveTo>
                  <a:lnTo>
                    <a:pt x="1317809" y="1674911"/>
                  </a:lnTo>
                  <a:lnTo>
                    <a:pt x="1317809" y="1665386"/>
                  </a:lnTo>
                  <a:lnTo>
                    <a:pt x="1327334" y="1665386"/>
                  </a:lnTo>
                  <a:lnTo>
                    <a:pt x="1327334" y="1674911"/>
                  </a:lnTo>
                  <a:close/>
                </a:path>
                <a:path w="9865360" h="1675129">
                  <a:moveTo>
                    <a:pt x="1308284" y="1674911"/>
                  </a:moveTo>
                  <a:lnTo>
                    <a:pt x="1298759" y="1674911"/>
                  </a:lnTo>
                  <a:lnTo>
                    <a:pt x="1298759" y="1665386"/>
                  </a:lnTo>
                  <a:lnTo>
                    <a:pt x="1308284" y="1665386"/>
                  </a:lnTo>
                  <a:lnTo>
                    <a:pt x="1308284" y="1674911"/>
                  </a:lnTo>
                  <a:close/>
                </a:path>
                <a:path w="9865360" h="1675129">
                  <a:moveTo>
                    <a:pt x="1289234" y="1674911"/>
                  </a:moveTo>
                  <a:lnTo>
                    <a:pt x="1279709" y="1674911"/>
                  </a:lnTo>
                  <a:lnTo>
                    <a:pt x="1279709" y="1665386"/>
                  </a:lnTo>
                  <a:lnTo>
                    <a:pt x="1289234" y="1665386"/>
                  </a:lnTo>
                  <a:lnTo>
                    <a:pt x="1289234" y="1674911"/>
                  </a:lnTo>
                  <a:close/>
                </a:path>
                <a:path w="9865360" h="1675129">
                  <a:moveTo>
                    <a:pt x="1270184" y="1674911"/>
                  </a:moveTo>
                  <a:lnTo>
                    <a:pt x="1260659" y="1674911"/>
                  </a:lnTo>
                  <a:lnTo>
                    <a:pt x="1260659" y="1665386"/>
                  </a:lnTo>
                  <a:lnTo>
                    <a:pt x="1270184" y="1665386"/>
                  </a:lnTo>
                  <a:lnTo>
                    <a:pt x="1270184" y="1674911"/>
                  </a:lnTo>
                  <a:close/>
                </a:path>
                <a:path w="9865360" h="1675129">
                  <a:moveTo>
                    <a:pt x="1251135" y="1674911"/>
                  </a:moveTo>
                  <a:lnTo>
                    <a:pt x="1241609" y="1674911"/>
                  </a:lnTo>
                  <a:lnTo>
                    <a:pt x="1241609" y="1665386"/>
                  </a:lnTo>
                  <a:lnTo>
                    <a:pt x="1251135" y="1665386"/>
                  </a:lnTo>
                  <a:lnTo>
                    <a:pt x="1251135" y="1674911"/>
                  </a:lnTo>
                  <a:close/>
                </a:path>
                <a:path w="9865360" h="1675129">
                  <a:moveTo>
                    <a:pt x="1232084" y="1674911"/>
                  </a:moveTo>
                  <a:lnTo>
                    <a:pt x="1222559" y="1674911"/>
                  </a:lnTo>
                  <a:lnTo>
                    <a:pt x="1222559" y="1665386"/>
                  </a:lnTo>
                  <a:lnTo>
                    <a:pt x="1232084" y="1665386"/>
                  </a:lnTo>
                  <a:lnTo>
                    <a:pt x="1232084" y="1674911"/>
                  </a:lnTo>
                  <a:close/>
                </a:path>
                <a:path w="9865360" h="1675129">
                  <a:moveTo>
                    <a:pt x="1213034" y="1674911"/>
                  </a:moveTo>
                  <a:lnTo>
                    <a:pt x="1203509" y="1674911"/>
                  </a:lnTo>
                  <a:lnTo>
                    <a:pt x="1203509" y="1665386"/>
                  </a:lnTo>
                  <a:lnTo>
                    <a:pt x="1213034" y="1665386"/>
                  </a:lnTo>
                  <a:lnTo>
                    <a:pt x="1213034" y="1674911"/>
                  </a:lnTo>
                  <a:close/>
                </a:path>
                <a:path w="9865360" h="1675129">
                  <a:moveTo>
                    <a:pt x="1193984" y="1674911"/>
                  </a:moveTo>
                  <a:lnTo>
                    <a:pt x="1184459" y="1674911"/>
                  </a:lnTo>
                  <a:lnTo>
                    <a:pt x="1184459" y="1665386"/>
                  </a:lnTo>
                  <a:lnTo>
                    <a:pt x="1193984" y="1665386"/>
                  </a:lnTo>
                  <a:lnTo>
                    <a:pt x="1193984" y="1674911"/>
                  </a:lnTo>
                  <a:close/>
                </a:path>
                <a:path w="9865360" h="1675129">
                  <a:moveTo>
                    <a:pt x="1174934" y="1674911"/>
                  </a:moveTo>
                  <a:lnTo>
                    <a:pt x="1165409" y="1674911"/>
                  </a:lnTo>
                  <a:lnTo>
                    <a:pt x="1165409" y="1665386"/>
                  </a:lnTo>
                  <a:lnTo>
                    <a:pt x="1174934" y="1665386"/>
                  </a:lnTo>
                  <a:lnTo>
                    <a:pt x="1174934" y="1674911"/>
                  </a:lnTo>
                  <a:close/>
                </a:path>
                <a:path w="9865360" h="1675129">
                  <a:moveTo>
                    <a:pt x="1155884" y="1674911"/>
                  </a:moveTo>
                  <a:lnTo>
                    <a:pt x="1146359" y="1674911"/>
                  </a:lnTo>
                  <a:lnTo>
                    <a:pt x="1146359" y="1665386"/>
                  </a:lnTo>
                  <a:lnTo>
                    <a:pt x="1155884" y="1665386"/>
                  </a:lnTo>
                  <a:lnTo>
                    <a:pt x="1155884" y="1674911"/>
                  </a:lnTo>
                  <a:close/>
                </a:path>
                <a:path w="9865360" h="1675129">
                  <a:moveTo>
                    <a:pt x="1136834" y="1674911"/>
                  </a:moveTo>
                  <a:lnTo>
                    <a:pt x="1127310" y="1674911"/>
                  </a:lnTo>
                  <a:lnTo>
                    <a:pt x="1127310" y="1665386"/>
                  </a:lnTo>
                  <a:lnTo>
                    <a:pt x="1136834" y="1665386"/>
                  </a:lnTo>
                  <a:lnTo>
                    <a:pt x="1136834" y="1674911"/>
                  </a:lnTo>
                  <a:close/>
                </a:path>
                <a:path w="9865360" h="1675129">
                  <a:moveTo>
                    <a:pt x="1117784" y="1674911"/>
                  </a:moveTo>
                  <a:lnTo>
                    <a:pt x="1108259" y="1674911"/>
                  </a:lnTo>
                  <a:lnTo>
                    <a:pt x="1108259" y="1665386"/>
                  </a:lnTo>
                  <a:lnTo>
                    <a:pt x="1117784" y="1665386"/>
                  </a:lnTo>
                  <a:lnTo>
                    <a:pt x="1117784" y="1674911"/>
                  </a:lnTo>
                  <a:close/>
                </a:path>
                <a:path w="9865360" h="1675129">
                  <a:moveTo>
                    <a:pt x="1098734" y="1674911"/>
                  </a:moveTo>
                  <a:lnTo>
                    <a:pt x="1089209" y="1674911"/>
                  </a:lnTo>
                  <a:lnTo>
                    <a:pt x="1089209" y="1665386"/>
                  </a:lnTo>
                  <a:lnTo>
                    <a:pt x="1098734" y="1665386"/>
                  </a:lnTo>
                  <a:lnTo>
                    <a:pt x="1098734" y="1674911"/>
                  </a:lnTo>
                  <a:close/>
                </a:path>
                <a:path w="9865360" h="1675129">
                  <a:moveTo>
                    <a:pt x="1079684" y="1674911"/>
                  </a:moveTo>
                  <a:lnTo>
                    <a:pt x="1070159" y="1674911"/>
                  </a:lnTo>
                  <a:lnTo>
                    <a:pt x="1070159" y="1665386"/>
                  </a:lnTo>
                  <a:lnTo>
                    <a:pt x="1079684" y="1665386"/>
                  </a:lnTo>
                  <a:lnTo>
                    <a:pt x="1079684" y="1674911"/>
                  </a:lnTo>
                  <a:close/>
                </a:path>
                <a:path w="9865360" h="1675129">
                  <a:moveTo>
                    <a:pt x="1060634" y="1674911"/>
                  </a:moveTo>
                  <a:lnTo>
                    <a:pt x="1051109" y="1674911"/>
                  </a:lnTo>
                  <a:lnTo>
                    <a:pt x="1051109" y="1665386"/>
                  </a:lnTo>
                  <a:lnTo>
                    <a:pt x="1060634" y="1665386"/>
                  </a:lnTo>
                  <a:lnTo>
                    <a:pt x="1060634" y="1674911"/>
                  </a:lnTo>
                  <a:close/>
                </a:path>
                <a:path w="9865360" h="1675129">
                  <a:moveTo>
                    <a:pt x="1041584" y="1674911"/>
                  </a:moveTo>
                  <a:lnTo>
                    <a:pt x="1032059" y="1674911"/>
                  </a:lnTo>
                  <a:lnTo>
                    <a:pt x="1032059" y="1665386"/>
                  </a:lnTo>
                  <a:lnTo>
                    <a:pt x="1041584" y="1665386"/>
                  </a:lnTo>
                  <a:lnTo>
                    <a:pt x="1041584" y="1674911"/>
                  </a:lnTo>
                  <a:close/>
                </a:path>
                <a:path w="9865360" h="1675129">
                  <a:moveTo>
                    <a:pt x="1022534" y="1674911"/>
                  </a:moveTo>
                  <a:lnTo>
                    <a:pt x="1013009" y="1674911"/>
                  </a:lnTo>
                  <a:lnTo>
                    <a:pt x="1013009" y="1665386"/>
                  </a:lnTo>
                  <a:lnTo>
                    <a:pt x="1022534" y="1665386"/>
                  </a:lnTo>
                  <a:lnTo>
                    <a:pt x="1022534" y="1674911"/>
                  </a:lnTo>
                  <a:close/>
                </a:path>
                <a:path w="9865360" h="1675129">
                  <a:moveTo>
                    <a:pt x="1003484" y="1674911"/>
                  </a:moveTo>
                  <a:lnTo>
                    <a:pt x="993960" y="1674911"/>
                  </a:lnTo>
                  <a:lnTo>
                    <a:pt x="993960" y="1665386"/>
                  </a:lnTo>
                  <a:lnTo>
                    <a:pt x="1003484" y="1665386"/>
                  </a:lnTo>
                  <a:lnTo>
                    <a:pt x="1003484" y="1674911"/>
                  </a:lnTo>
                  <a:close/>
                </a:path>
                <a:path w="9865360" h="1675129">
                  <a:moveTo>
                    <a:pt x="984434" y="1674911"/>
                  </a:moveTo>
                  <a:lnTo>
                    <a:pt x="974909" y="1674911"/>
                  </a:lnTo>
                  <a:lnTo>
                    <a:pt x="974909" y="1665386"/>
                  </a:lnTo>
                  <a:lnTo>
                    <a:pt x="984434" y="1665386"/>
                  </a:lnTo>
                  <a:lnTo>
                    <a:pt x="984434" y="1674911"/>
                  </a:lnTo>
                  <a:close/>
                </a:path>
                <a:path w="9865360" h="1675129">
                  <a:moveTo>
                    <a:pt x="965384" y="1674911"/>
                  </a:moveTo>
                  <a:lnTo>
                    <a:pt x="955859" y="1674911"/>
                  </a:lnTo>
                  <a:lnTo>
                    <a:pt x="955859" y="1665386"/>
                  </a:lnTo>
                  <a:lnTo>
                    <a:pt x="965384" y="1665386"/>
                  </a:lnTo>
                  <a:lnTo>
                    <a:pt x="965384" y="1674911"/>
                  </a:lnTo>
                  <a:close/>
                </a:path>
                <a:path w="9865360" h="1675129">
                  <a:moveTo>
                    <a:pt x="946334" y="1674911"/>
                  </a:moveTo>
                  <a:lnTo>
                    <a:pt x="936809" y="1674911"/>
                  </a:lnTo>
                  <a:lnTo>
                    <a:pt x="936809" y="1665386"/>
                  </a:lnTo>
                  <a:lnTo>
                    <a:pt x="946334" y="1665386"/>
                  </a:lnTo>
                  <a:lnTo>
                    <a:pt x="946334" y="1674911"/>
                  </a:lnTo>
                  <a:close/>
                </a:path>
                <a:path w="9865360" h="1675129">
                  <a:moveTo>
                    <a:pt x="927284" y="1674911"/>
                  </a:moveTo>
                  <a:lnTo>
                    <a:pt x="917759" y="1674911"/>
                  </a:lnTo>
                  <a:lnTo>
                    <a:pt x="917759" y="1665386"/>
                  </a:lnTo>
                  <a:lnTo>
                    <a:pt x="927284" y="1665386"/>
                  </a:lnTo>
                  <a:lnTo>
                    <a:pt x="927284" y="1674911"/>
                  </a:lnTo>
                  <a:close/>
                </a:path>
                <a:path w="9865360" h="1675129">
                  <a:moveTo>
                    <a:pt x="908234" y="1674911"/>
                  </a:moveTo>
                  <a:lnTo>
                    <a:pt x="898709" y="1674911"/>
                  </a:lnTo>
                  <a:lnTo>
                    <a:pt x="898709" y="1665386"/>
                  </a:lnTo>
                  <a:lnTo>
                    <a:pt x="908234" y="1665386"/>
                  </a:lnTo>
                  <a:lnTo>
                    <a:pt x="908234" y="1674911"/>
                  </a:lnTo>
                  <a:close/>
                </a:path>
                <a:path w="9865360" h="1675129">
                  <a:moveTo>
                    <a:pt x="889184" y="1674911"/>
                  </a:moveTo>
                  <a:lnTo>
                    <a:pt x="879659" y="1674911"/>
                  </a:lnTo>
                  <a:lnTo>
                    <a:pt x="879659" y="1665386"/>
                  </a:lnTo>
                  <a:lnTo>
                    <a:pt x="889184" y="1665386"/>
                  </a:lnTo>
                  <a:lnTo>
                    <a:pt x="889184" y="1674911"/>
                  </a:lnTo>
                  <a:close/>
                </a:path>
                <a:path w="9865360" h="1675129">
                  <a:moveTo>
                    <a:pt x="870134" y="1674911"/>
                  </a:moveTo>
                  <a:lnTo>
                    <a:pt x="860610" y="1674911"/>
                  </a:lnTo>
                  <a:lnTo>
                    <a:pt x="860610" y="1665386"/>
                  </a:lnTo>
                  <a:lnTo>
                    <a:pt x="870134" y="1665386"/>
                  </a:lnTo>
                  <a:lnTo>
                    <a:pt x="870134" y="1674911"/>
                  </a:lnTo>
                  <a:close/>
                </a:path>
                <a:path w="9865360" h="1675129">
                  <a:moveTo>
                    <a:pt x="851084" y="1674911"/>
                  </a:moveTo>
                  <a:lnTo>
                    <a:pt x="841559" y="1674911"/>
                  </a:lnTo>
                  <a:lnTo>
                    <a:pt x="841559" y="1665386"/>
                  </a:lnTo>
                  <a:lnTo>
                    <a:pt x="851084" y="1665386"/>
                  </a:lnTo>
                  <a:lnTo>
                    <a:pt x="851084" y="1674911"/>
                  </a:lnTo>
                  <a:close/>
                </a:path>
                <a:path w="9865360" h="1675129">
                  <a:moveTo>
                    <a:pt x="832034" y="1674911"/>
                  </a:moveTo>
                  <a:lnTo>
                    <a:pt x="822509" y="1674911"/>
                  </a:lnTo>
                  <a:lnTo>
                    <a:pt x="822509" y="1665386"/>
                  </a:lnTo>
                  <a:lnTo>
                    <a:pt x="832034" y="1665386"/>
                  </a:lnTo>
                  <a:lnTo>
                    <a:pt x="832034" y="1674911"/>
                  </a:lnTo>
                  <a:close/>
                </a:path>
                <a:path w="9865360" h="1675129">
                  <a:moveTo>
                    <a:pt x="812984" y="1674911"/>
                  </a:moveTo>
                  <a:lnTo>
                    <a:pt x="803459" y="1674911"/>
                  </a:lnTo>
                  <a:lnTo>
                    <a:pt x="803459" y="1665386"/>
                  </a:lnTo>
                  <a:lnTo>
                    <a:pt x="812984" y="1665386"/>
                  </a:lnTo>
                  <a:lnTo>
                    <a:pt x="812984" y="1674911"/>
                  </a:lnTo>
                  <a:close/>
                </a:path>
                <a:path w="9865360" h="1675129">
                  <a:moveTo>
                    <a:pt x="793934" y="1674911"/>
                  </a:moveTo>
                  <a:lnTo>
                    <a:pt x="784409" y="1674911"/>
                  </a:lnTo>
                  <a:lnTo>
                    <a:pt x="784409" y="1665386"/>
                  </a:lnTo>
                  <a:lnTo>
                    <a:pt x="793934" y="1665386"/>
                  </a:lnTo>
                  <a:lnTo>
                    <a:pt x="793934" y="1674911"/>
                  </a:lnTo>
                  <a:close/>
                </a:path>
                <a:path w="9865360" h="1675129">
                  <a:moveTo>
                    <a:pt x="774884" y="1674911"/>
                  </a:moveTo>
                  <a:lnTo>
                    <a:pt x="765359" y="1674911"/>
                  </a:lnTo>
                  <a:lnTo>
                    <a:pt x="765359" y="1665386"/>
                  </a:lnTo>
                  <a:lnTo>
                    <a:pt x="774884" y="1665386"/>
                  </a:lnTo>
                  <a:lnTo>
                    <a:pt x="774884" y="1674911"/>
                  </a:lnTo>
                  <a:close/>
                </a:path>
                <a:path w="9865360" h="1675129">
                  <a:moveTo>
                    <a:pt x="755834" y="1674911"/>
                  </a:moveTo>
                  <a:lnTo>
                    <a:pt x="746309" y="1674911"/>
                  </a:lnTo>
                  <a:lnTo>
                    <a:pt x="746309" y="1665386"/>
                  </a:lnTo>
                  <a:lnTo>
                    <a:pt x="755834" y="1665386"/>
                  </a:lnTo>
                  <a:lnTo>
                    <a:pt x="755834" y="1674911"/>
                  </a:lnTo>
                  <a:close/>
                </a:path>
                <a:path w="9865360" h="1675129">
                  <a:moveTo>
                    <a:pt x="736784" y="1674911"/>
                  </a:moveTo>
                  <a:lnTo>
                    <a:pt x="727259" y="1674911"/>
                  </a:lnTo>
                  <a:lnTo>
                    <a:pt x="727259" y="1665386"/>
                  </a:lnTo>
                  <a:lnTo>
                    <a:pt x="736784" y="1665386"/>
                  </a:lnTo>
                  <a:lnTo>
                    <a:pt x="736784" y="1674911"/>
                  </a:lnTo>
                  <a:close/>
                </a:path>
                <a:path w="9865360" h="1675129">
                  <a:moveTo>
                    <a:pt x="717734" y="1674911"/>
                  </a:moveTo>
                  <a:lnTo>
                    <a:pt x="708209" y="1674911"/>
                  </a:lnTo>
                  <a:lnTo>
                    <a:pt x="708209" y="1665386"/>
                  </a:lnTo>
                  <a:lnTo>
                    <a:pt x="717734" y="1665386"/>
                  </a:lnTo>
                  <a:lnTo>
                    <a:pt x="717734" y="1674911"/>
                  </a:lnTo>
                  <a:close/>
                </a:path>
                <a:path w="9865360" h="1675129">
                  <a:moveTo>
                    <a:pt x="698684" y="1674911"/>
                  </a:moveTo>
                  <a:lnTo>
                    <a:pt x="689159" y="1674911"/>
                  </a:lnTo>
                  <a:lnTo>
                    <a:pt x="689159" y="1665386"/>
                  </a:lnTo>
                  <a:lnTo>
                    <a:pt x="698684" y="1665386"/>
                  </a:lnTo>
                  <a:lnTo>
                    <a:pt x="698684" y="1674911"/>
                  </a:lnTo>
                  <a:close/>
                </a:path>
                <a:path w="9865360" h="1675129">
                  <a:moveTo>
                    <a:pt x="679634" y="1674911"/>
                  </a:moveTo>
                  <a:lnTo>
                    <a:pt x="670109" y="1674911"/>
                  </a:lnTo>
                  <a:lnTo>
                    <a:pt x="670109" y="1665386"/>
                  </a:lnTo>
                  <a:lnTo>
                    <a:pt x="679634" y="1665386"/>
                  </a:lnTo>
                  <a:lnTo>
                    <a:pt x="679634" y="1674911"/>
                  </a:lnTo>
                  <a:close/>
                </a:path>
                <a:path w="9865360" h="1675129">
                  <a:moveTo>
                    <a:pt x="660584" y="1674911"/>
                  </a:moveTo>
                  <a:lnTo>
                    <a:pt x="651059" y="1674911"/>
                  </a:lnTo>
                  <a:lnTo>
                    <a:pt x="651059" y="1665386"/>
                  </a:lnTo>
                  <a:lnTo>
                    <a:pt x="660584" y="1665386"/>
                  </a:lnTo>
                  <a:lnTo>
                    <a:pt x="660584" y="1674911"/>
                  </a:lnTo>
                  <a:close/>
                </a:path>
                <a:path w="9865360" h="1675129">
                  <a:moveTo>
                    <a:pt x="641534" y="1674911"/>
                  </a:moveTo>
                  <a:lnTo>
                    <a:pt x="632009" y="1674911"/>
                  </a:lnTo>
                  <a:lnTo>
                    <a:pt x="632009" y="1665386"/>
                  </a:lnTo>
                  <a:lnTo>
                    <a:pt x="641534" y="1665386"/>
                  </a:lnTo>
                  <a:lnTo>
                    <a:pt x="641534" y="1674911"/>
                  </a:lnTo>
                  <a:close/>
                </a:path>
                <a:path w="9865360" h="1675129">
                  <a:moveTo>
                    <a:pt x="622484" y="1674911"/>
                  </a:moveTo>
                  <a:lnTo>
                    <a:pt x="612959" y="1674911"/>
                  </a:lnTo>
                  <a:lnTo>
                    <a:pt x="612959" y="1665386"/>
                  </a:lnTo>
                  <a:lnTo>
                    <a:pt x="622484" y="1665386"/>
                  </a:lnTo>
                  <a:lnTo>
                    <a:pt x="622484" y="1674911"/>
                  </a:lnTo>
                  <a:close/>
                </a:path>
                <a:path w="9865360" h="1675129">
                  <a:moveTo>
                    <a:pt x="603434" y="1674911"/>
                  </a:moveTo>
                  <a:lnTo>
                    <a:pt x="593909" y="1674911"/>
                  </a:lnTo>
                  <a:lnTo>
                    <a:pt x="593909" y="1665386"/>
                  </a:lnTo>
                  <a:lnTo>
                    <a:pt x="603434" y="1665386"/>
                  </a:lnTo>
                  <a:lnTo>
                    <a:pt x="603434" y="1674911"/>
                  </a:lnTo>
                  <a:close/>
                </a:path>
                <a:path w="9865360" h="1675129">
                  <a:moveTo>
                    <a:pt x="584384" y="1674911"/>
                  </a:moveTo>
                  <a:lnTo>
                    <a:pt x="574859" y="1674911"/>
                  </a:lnTo>
                  <a:lnTo>
                    <a:pt x="574859" y="1665386"/>
                  </a:lnTo>
                  <a:lnTo>
                    <a:pt x="584384" y="1665386"/>
                  </a:lnTo>
                  <a:lnTo>
                    <a:pt x="584384" y="1674911"/>
                  </a:lnTo>
                  <a:close/>
                </a:path>
                <a:path w="9865360" h="1675129">
                  <a:moveTo>
                    <a:pt x="565334" y="1674911"/>
                  </a:moveTo>
                  <a:lnTo>
                    <a:pt x="555809" y="1674911"/>
                  </a:lnTo>
                  <a:lnTo>
                    <a:pt x="555809" y="1665386"/>
                  </a:lnTo>
                  <a:lnTo>
                    <a:pt x="565334" y="1665386"/>
                  </a:lnTo>
                  <a:lnTo>
                    <a:pt x="565334" y="1674911"/>
                  </a:lnTo>
                  <a:close/>
                </a:path>
                <a:path w="9865360" h="1675129">
                  <a:moveTo>
                    <a:pt x="546284" y="1674911"/>
                  </a:moveTo>
                  <a:lnTo>
                    <a:pt x="536759" y="1674911"/>
                  </a:lnTo>
                  <a:lnTo>
                    <a:pt x="536759" y="1665386"/>
                  </a:lnTo>
                  <a:lnTo>
                    <a:pt x="546284" y="1665386"/>
                  </a:lnTo>
                  <a:lnTo>
                    <a:pt x="546284" y="1674911"/>
                  </a:lnTo>
                  <a:close/>
                </a:path>
                <a:path w="9865360" h="1675129">
                  <a:moveTo>
                    <a:pt x="527234" y="1674911"/>
                  </a:moveTo>
                  <a:lnTo>
                    <a:pt x="517709" y="1674911"/>
                  </a:lnTo>
                  <a:lnTo>
                    <a:pt x="517709" y="1665386"/>
                  </a:lnTo>
                  <a:lnTo>
                    <a:pt x="527234" y="1665386"/>
                  </a:lnTo>
                  <a:lnTo>
                    <a:pt x="527234" y="1674911"/>
                  </a:lnTo>
                  <a:close/>
                </a:path>
                <a:path w="9865360" h="1675129">
                  <a:moveTo>
                    <a:pt x="508184" y="1674911"/>
                  </a:moveTo>
                  <a:lnTo>
                    <a:pt x="498659" y="1674911"/>
                  </a:lnTo>
                  <a:lnTo>
                    <a:pt x="498659" y="1665386"/>
                  </a:lnTo>
                  <a:lnTo>
                    <a:pt x="508184" y="1665386"/>
                  </a:lnTo>
                  <a:lnTo>
                    <a:pt x="508184" y="1674911"/>
                  </a:lnTo>
                  <a:close/>
                </a:path>
                <a:path w="9865360" h="1675129">
                  <a:moveTo>
                    <a:pt x="489134" y="1674911"/>
                  </a:moveTo>
                  <a:lnTo>
                    <a:pt x="479609" y="1674911"/>
                  </a:lnTo>
                  <a:lnTo>
                    <a:pt x="479609" y="1665386"/>
                  </a:lnTo>
                  <a:lnTo>
                    <a:pt x="489134" y="1665386"/>
                  </a:lnTo>
                  <a:lnTo>
                    <a:pt x="489134" y="1674911"/>
                  </a:lnTo>
                  <a:close/>
                </a:path>
                <a:path w="9865360" h="1675129">
                  <a:moveTo>
                    <a:pt x="470084" y="1674911"/>
                  </a:moveTo>
                  <a:lnTo>
                    <a:pt x="460559" y="1674911"/>
                  </a:lnTo>
                  <a:lnTo>
                    <a:pt x="460559" y="1665386"/>
                  </a:lnTo>
                  <a:lnTo>
                    <a:pt x="470084" y="1665386"/>
                  </a:lnTo>
                  <a:lnTo>
                    <a:pt x="470084" y="1674911"/>
                  </a:lnTo>
                  <a:close/>
                </a:path>
                <a:path w="9865360" h="1675129">
                  <a:moveTo>
                    <a:pt x="451034" y="1674911"/>
                  </a:moveTo>
                  <a:lnTo>
                    <a:pt x="441509" y="1674911"/>
                  </a:lnTo>
                  <a:lnTo>
                    <a:pt x="441509" y="1665386"/>
                  </a:lnTo>
                  <a:lnTo>
                    <a:pt x="451034" y="1665386"/>
                  </a:lnTo>
                  <a:lnTo>
                    <a:pt x="451034" y="1674911"/>
                  </a:lnTo>
                  <a:close/>
                </a:path>
                <a:path w="9865360" h="1675129">
                  <a:moveTo>
                    <a:pt x="431984" y="1674911"/>
                  </a:moveTo>
                  <a:lnTo>
                    <a:pt x="422459" y="1674911"/>
                  </a:lnTo>
                  <a:lnTo>
                    <a:pt x="422459" y="1665386"/>
                  </a:lnTo>
                  <a:lnTo>
                    <a:pt x="431984" y="1665386"/>
                  </a:lnTo>
                  <a:lnTo>
                    <a:pt x="431984" y="1674911"/>
                  </a:lnTo>
                  <a:close/>
                </a:path>
                <a:path w="9865360" h="1675129">
                  <a:moveTo>
                    <a:pt x="412934" y="1674911"/>
                  </a:moveTo>
                  <a:lnTo>
                    <a:pt x="403409" y="1674911"/>
                  </a:lnTo>
                  <a:lnTo>
                    <a:pt x="403409" y="1665386"/>
                  </a:lnTo>
                  <a:lnTo>
                    <a:pt x="412934" y="1665386"/>
                  </a:lnTo>
                  <a:lnTo>
                    <a:pt x="412934" y="1674911"/>
                  </a:lnTo>
                  <a:close/>
                </a:path>
                <a:path w="9865360" h="1675129">
                  <a:moveTo>
                    <a:pt x="393884" y="1674911"/>
                  </a:moveTo>
                  <a:lnTo>
                    <a:pt x="384359" y="1674911"/>
                  </a:lnTo>
                  <a:lnTo>
                    <a:pt x="384359" y="1665386"/>
                  </a:lnTo>
                  <a:lnTo>
                    <a:pt x="393884" y="1665386"/>
                  </a:lnTo>
                  <a:lnTo>
                    <a:pt x="393884" y="1674911"/>
                  </a:lnTo>
                  <a:close/>
                </a:path>
                <a:path w="9865360" h="1675129">
                  <a:moveTo>
                    <a:pt x="374834" y="1674911"/>
                  </a:moveTo>
                  <a:lnTo>
                    <a:pt x="365309" y="1674911"/>
                  </a:lnTo>
                  <a:lnTo>
                    <a:pt x="365309" y="1665386"/>
                  </a:lnTo>
                  <a:lnTo>
                    <a:pt x="374834" y="1665386"/>
                  </a:lnTo>
                  <a:lnTo>
                    <a:pt x="374834" y="1674911"/>
                  </a:lnTo>
                  <a:close/>
                </a:path>
                <a:path w="9865360" h="1675129">
                  <a:moveTo>
                    <a:pt x="355784" y="1674911"/>
                  </a:moveTo>
                  <a:lnTo>
                    <a:pt x="346259" y="1674911"/>
                  </a:lnTo>
                  <a:lnTo>
                    <a:pt x="346259" y="1665386"/>
                  </a:lnTo>
                  <a:lnTo>
                    <a:pt x="355784" y="1665386"/>
                  </a:lnTo>
                  <a:lnTo>
                    <a:pt x="355784" y="1674911"/>
                  </a:lnTo>
                  <a:close/>
                </a:path>
                <a:path w="9865360" h="1675129">
                  <a:moveTo>
                    <a:pt x="336734" y="1674911"/>
                  </a:moveTo>
                  <a:lnTo>
                    <a:pt x="327209" y="1674911"/>
                  </a:lnTo>
                  <a:lnTo>
                    <a:pt x="327209" y="1665386"/>
                  </a:lnTo>
                  <a:lnTo>
                    <a:pt x="336734" y="1665386"/>
                  </a:lnTo>
                  <a:lnTo>
                    <a:pt x="336734" y="1674911"/>
                  </a:lnTo>
                  <a:close/>
                </a:path>
                <a:path w="9865360" h="1675129">
                  <a:moveTo>
                    <a:pt x="317684" y="1674911"/>
                  </a:moveTo>
                  <a:lnTo>
                    <a:pt x="308159" y="1674911"/>
                  </a:lnTo>
                  <a:lnTo>
                    <a:pt x="308159" y="1665386"/>
                  </a:lnTo>
                  <a:lnTo>
                    <a:pt x="317684" y="1665386"/>
                  </a:lnTo>
                  <a:lnTo>
                    <a:pt x="317684" y="1674911"/>
                  </a:lnTo>
                  <a:close/>
                </a:path>
                <a:path w="9865360" h="1675129">
                  <a:moveTo>
                    <a:pt x="298634" y="1674911"/>
                  </a:moveTo>
                  <a:lnTo>
                    <a:pt x="289109" y="1674911"/>
                  </a:lnTo>
                  <a:lnTo>
                    <a:pt x="289109" y="1665386"/>
                  </a:lnTo>
                  <a:lnTo>
                    <a:pt x="298634" y="1665386"/>
                  </a:lnTo>
                  <a:lnTo>
                    <a:pt x="298634" y="1674911"/>
                  </a:lnTo>
                  <a:close/>
                </a:path>
                <a:path w="9865360" h="1675129">
                  <a:moveTo>
                    <a:pt x="279539" y="1674420"/>
                  </a:moveTo>
                  <a:lnTo>
                    <a:pt x="269998" y="1673665"/>
                  </a:lnTo>
                  <a:lnTo>
                    <a:pt x="270480" y="1664964"/>
                  </a:lnTo>
                  <a:lnTo>
                    <a:pt x="273560" y="1665135"/>
                  </a:lnTo>
                  <a:lnTo>
                    <a:pt x="276645" y="1665254"/>
                  </a:lnTo>
                  <a:lnTo>
                    <a:pt x="279737" y="1665321"/>
                  </a:lnTo>
                  <a:lnTo>
                    <a:pt x="279539" y="1674420"/>
                  </a:lnTo>
                  <a:close/>
                </a:path>
                <a:path w="9865360" h="1675129">
                  <a:moveTo>
                    <a:pt x="260500" y="1672913"/>
                  </a:moveTo>
                  <a:lnTo>
                    <a:pt x="251020" y="1672163"/>
                  </a:lnTo>
                  <a:lnTo>
                    <a:pt x="252103" y="1663331"/>
                  </a:lnTo>
                  <a:lnTo>
                    <a:pt x="255153" y="1663705"/>
                  </a:lnTo>
                  <a:lnTo>
                    <a:pt x="258207" y="1664028"/>
                  </a:lnTo>
                  <a:lnTo>
                    <a:pt x="261266" y="1664301"/>
                  </a:lnTo>
                  <a:lnTo>
                    <a:pt x="260500" y="1672913"/>
                  </a:lnTo>
                  <a:close/>
                </a:path>
                <a:path w="9865360" h="1675129">
                  <a:moveTo>
                    <a:pt x="241535" y="1671412"/>
                  </a:moveTo>
                  <a:lnTo>
                    <a:pt x="240770" y="1671352"/>
                  </a:lnTo>
                  <a:lnTo>
                    <a:pt x="232277" y="1669306"/>
                  </a:lnTo>
                  <a:lnTo>
                    <a:pt x="233960" y="1660491"/>
                  </a:lnTo>
                  <a:lnTo>
                    <a:pt x="236964" y="1661064"/>
                  </a:lnTo>
                  <a:lnTo>
                    <a:pt x="239977" y="1661587"/>
                  </a:lnTo>
                  <a:lnTo>
                    <a:pt x="242999" y="1662060"/>
                  </a:lnTo>
                  <a:lnTo>
                    <a:pt x="241535" y="1671412"/>
                  </a:lnTo>
                  <a:close/>
                </a:path>
                <a:path w="9865360" h="1675129">
                  <a:moveTo>
                    <a:pt x="223018" y="1667076"/>
                  </a:moveTo>
                  <a:lnTo>
                    <a:pt x="213759" y="1664846"/>
                  </a:lnTo>
                  <a:lnTo>
                    <a:pt x="215957" y="1656427"/>
                  </a:lnTo>
                  <a:lnTo>
                    <a:pt x="218936" y="1657204"/>
                  </a:lnTo>
                  <a:lnTo>
                    <a:pt x="221926" y="1657932"/>
                  </a:lnTo>
                  <a:lnTo>
                    <a:pt x="224929" y="1658610"/>
                  </a:lnTo>
                  <a:lnTo>
                    <a:pt x="223018" y="1667076"/>
                  </a:lnTo>
                  <a:close/>
                </a:path>
                <a:path w="9865360" h="1675129">
                  <a:moveTo>
                    <a:pt x="204497" y="1662615"/>
                  </a:moveTo>
                  <a:lnTo>
                    <a:pt x="197313" y="1660885"/>
                  </a:lnTo>
                  <a:lnTo>
                    <a:pt x="195318" y="1660058"/>
                  </a:lnTo>
                  <a:lnTo>
                    <a:pt x="198283" y="1651175"/>
                  </a:lnTo>
                  <a:lnTo>
                    <a:pt x="201198" y="1652148"/>
                  </a:lnTo>
                  <a:lnTo>
                    <a:pt x="204128" y="1653072"/>
                  </a:lnTo>
                  <a:lnTo>
                    <a:pt x="207073" y="1653948"/>
                  </a:lnTo>
                  <a:lnTo>
                    <a:pt x="204497" y="1662615"/>
                  </a:lnTo>
                  <a:close/>
                </a:path>
                <a:path w="9865360" h="1675129">
                  <a:moveTo>
                    <a:pt x="186514" y="1656412"/>
                  </a:moveTo>
                  <a:lnTo>
                    <a:pt x="177735" y="1652775"/>
                  </a:lnTo>
                  <a:lnTo>
                    <a:pt x="181017" y="1644765"/>
                  </a:lnTo>
                  <a:lnTo>
                    <a:pt x="183856" y="1645928"/>
                  </a:lnTo>
                  <a:lnTo>
                    <a:pt x="186716" y="1647044"/>
                  </a:lnTo>
                  <a:lnTo>
                    <a:pt x="189596" y="1648113"/>
                  </a:lnTo>
                  <a:lnTo>
                    <a:pt x="186514" y="1656412"/>
                  </a:lnTo>
                  <a:close/>
                </a:path>
                <a:path w="9865360" h="1675129">
                  <a:moveTo>
                    <a:pt x="168959" y="1649140"/>
                  </a:moveTo>
                  <a:lnTo>
                    <a:pt x="160163" y="1645497"/>
                  </a:lnTo>
                  <a:lnTo>
                    <a:pt x="164218" y="1637218"/>
                  </a:lnTo>
                  <a:lnTo>
                    <a:pt x="166973" y="1638568"/>
                  </a:lnTo>
                  <a:lnTo>
                    <a:pt x="169752" y="1639872"/>
                  </a:lnTo>
                  <a:lnTo>
                    <a:pt x="172556" y="1641132"/>
                  </a:lnTo>
                  <a:lnTo>
                    <a:pt x="168959" y="1649140"/>
                  </a:lnTo>
                  <a:close/>
                </a:path>
                <a:path w="9865360" h="1675129">
                  <a:moveTo>
                    <a:pt x="151707" y="1641119"/>
                  </a:moveTo>
                  <a:lnTo>
                    <a:pt x="143578" y="1636146"/>
                  </a:lnTo>
                  <a:lnTo>
                    <a:pt x="147943" y="1628560"/>
                  </a:lnTo>
                  <a:lnTo>
                    <a:pt x="150608" y="1630094"/>
                  </a:lnTo>
                  <a:lnTo>
                    <a:pt x="153297" y="1631583"/>
                  </a:lnTo>
                  <a:lnTo>
                    <a:pt x="156012" y="1633027"/>
                  </a:lnTo>
                  <a:lnTo>
                    <a:pt x="151707" y="1641119"/>
                  </a:lnTo>
                  <a:close/>
                </a:path>
                <a:path w="9865360" h="1675129">
                  <a:moveTo>
                    <a:pt x="135454" y="1631176"/>
                  </a:moveTo>
                  <a:lnTo>
                    <a:pt x="127319" y="1626199"/>
                  </a:lnTo>
                  <a:lnTo>
                    <a:pt x="132253" y="1618817"/>
                  </a:lnTo>
                  <a:lnTo>
                    <a:pt x="134815" y="1620530"/>
                  </a:lnTo>
                  <a:lnTo>
                    <a:pt x="137405" y="1622198"/>
                  </a:lnTo>
                  <a:lnTo>
                    <a:pt x="140021" y="1623823"/>
                  </a:lnTo>
                  <a:lnTo>
                    <a:pt x="135454" y="1631176"/>
                  </a:lnTo>
                  <a:close/>
                </a:path>
                <a:path w="9865360" h="1675129">
                  <a:moveTo>
                    <a:pt x="119224" y="1621246"/>
                  </a:moveTo>
                  <a:lnTo>
                    <a:pt x="118006" y="1620501"/>
                  </a:lnTo>
                  <a:lnTo>
                    <a:pt x="111851" y="1615249"/>
                  </a:lnTo>
                  <a:lnTo>
                    <a:pt x="117338" y="1608115"/>
                  </a:lnTo>
                  <a:lnTo>
                    <a:pt x="119766" y="1609983"/>
                  </a:lnTo>
                  <a:lnTo>
                    <a:pt x="122224" y="1611809"/>
                  </a:lnTo>
                  <a:lnTo>
                    <a:pt x="124713" y="1613595"/>
                  </a:lnTo>
                  <a:lnTo>
                    <a:pt x="119224" y="1621246"/>
                  </a:lnTo>
                  <a:close/>
                </a:path>
                <a:path w="9865360" h="1675129">
                  <a:moveTo>
                    <a:pt x="104618" y="1609077"/>
                  </a:moveTo>
                  <a:lnTo>
                    <a:pt x="97375" y="1602896"/>
                  </a:lnTo>
                  <a:lnTo>
                    <a:pt x="103107" y="1596392"/>
                  </a:lnTo>
                  <a:lnTo>
                    <a:pt x="105416" y="1598427"/>
                  </a:lnTo>
                  <a:lnTo>
                    <a:pt x="107758" y="1600423"/>
                  </a:lnTo>
                  <a:lnTo>
                    <a:pt x="110134" y="1602380"/>
                  </a:lnTo>
                  <a:lnTo>
                    <a:pt x="104618" y="1609077"/>
                  </a:lnTo>
                  <a:close/>
                </a:path>
                <a:path w="9865360" h="1675129">
                  <a:moveTo>
                    <a:pt x="90104" y="1596692"/>
                  </a:moveTo>
                  <a:lnTo>
                    <a:pt x="83691" y="1591220"/>
                  </a:lnTo>
                  <a:lnTo>
                    <a:pt x="82919" y="1590315"/>
                  </a:lnTo>
                  <a:lnTo>
                    <a:pt x="89603" y="1583659"/>
                  </a:lnTo>
                  <a:lnTo>
                    <a:pt x="92345" y="1586404"/>
                  </a:lnTo>
                  <a:lnTo>
                    <a:pt x="94292" y="1588294"/>
                  </a:lnTo>
                  <a:lnTo>
                    <a:pt x="96266" y="1590156"/>
                  </a:lnTo>
                  <a:lnTo>
                    <a:pt x="90104" y="1596692"/>
                  </a:lnTo>
                  <a:close/>
                </a:path>
                <a:path w="9865360" h="1675129">
                  <a:moveTo>
                    <a:pt x="76685" y="1583010"/>
                  </a:moveTo>
                  <a:lnTo>
                    <a:pt x="70488" y="1575748"/>
                  </a:lnTo>
                  <a:lnTo>
                    <a:pt x="77018" y="1570087"/>
                  </a:lnTo>
                  <a:lnTo>
                    <a:pt x="79037" y="1572416"/>
                  </a:lnTo>
                  <a:lnTo>
                    <a:pt x="81095" y="1574711"/>
                  </a:lnTo>
                  <a:lnTo>
                    <a:pt x="83194" y="1576975"/>
                  </a:lnTo>
                  <a:lnTo>
                    <a:pt x="76685" y="1583010"/>
                  </a:lnTo>
                  <a:close/>
                </a:path>
                <a:path w="9865360" h="1675129">
                  <a:moveTo>
                    <a:pt x="64312" y="1568509"/>
                  </a:moveTo>
                  <a:lnTo>
                    <a:pt x="58139" y="1561275"/>
                  </a:lnTo>
                  <a:lnTo>
                    <a:pt x="65420" y="1555769"/>
                  </a:lnTo>
                  <a:lnTo>
                    <a:pt x="67271" y="1558217"/>
                  </a:lnTo>
                  <a:lnTo>
                    <a:pt x="69162" y="1560632"/>
                  </a:lnTo>
                  <a:lnTo>
                    <a:pt x="71093" y="1563016"/>
                  </a:lnTo>
                  <a:lnTo>
                    <a:pt x="64312" y="1568509"/>
                  </a:lnTo>
                  <a:close/>
                </a:path>
                <a:path w="9865360" h="1675129">
                  <a:moveTo>
                    <a:pt x="52440" y="1553686"/>
                  </a:moveTo>
                  <a:lnTo>
                    <a:pt x="47484" y="1545584"/>
                  </a:lnTo>
                  <a:lnTo>
                    <a:pt x="54835" y="1540758"/>
                  </a:lnTo>
                  <a:lnTo>
                    <a:pt x="56516" y="1543319"/>
                  </a:lnTo>
                  <a:lnTo>
                    <a:pt x="58239" y="1545850"/>
                  </a:lnTo>
                  <a:lnTo>
                    <a:pt x="60004" y="1548353"/>
                  </a:lnTo>
                  <a:lnTo>
                    <a:pt x="52440" y="1553686"/>
                  </a:lnTo>
                  <a:close/>
                </a:path>
                <a:path w="9865360" h="1675129">
                  <a:moveTo>
                    <a:pt x="42509" y="1537452"/>
                  </a:moveTo>
                  <a:lnTo>
                    <a:pt x="37539" y="1529329"/>
                  </a:lnTo>
                  <a:lnTo>
                    <a:pt x="45223" y="1524991"/>
                  </a:lnTo>
                  <a:lnTo>
                    <a:pt x="46736" y="1527670"/>
                  </a:lnTo>
                  <a:lnTo>
                    <a:pt x="48293" y="1530323"/>
                  </a:lnTo>
                  <a:lnTo>
                    <a:pt x="49894" y="1532950"/>
                  </a:lnTo>
                  <a:lnTo>
                    <a:pt x="42509" y="1537452"/>
                  </a:lnTo>
                  <a:close/>
                </a:path>
                <a:path w="9865360" h="1675129">
                  <a:moveTo>
                    <a:pt x="32563" y="1521195"/>
                  </a:moveTo>
                  <a:lnTo>
                    <a:pt x="31082" y="1518775"/>
                  </a:lnTo>
                  <a:lnTo>
                    <a:pt x="28514" y="1512575"/>
                  </a:lnTo>
                  <a:lnTo>
                    <a:pt x="36701" y="1508648"/>
                  </a:lnTo>
                  <a:lnTo>
                    <a:pt x="38029" y="1511417"/>
                  </a:lnTo>
                  <a:lnTo>
                    <a:pt x="39404" y="1514163"/>
                  </a:lnTo>
                  <a:lnTo>
                    <a:pt x="40824" y="1516888"/>
                  </a:lnTo>
                  <a:lnTo>
                    <a:pt x="32563" y="1521195"/>
                  </a:lnTo>
                  <a:close/>
                </a:path>
                <a:path w="9865360" h="1675129">
                  <a:moveTo>
                    <a:pt x="24874" y="1503786"/>
                  </a:moveTo>
                  <a:lnTo>
                    <a:pt x="21239" y="1495011"/>
                  </a:lnTo>
                  <a:lnTo>
                    <a:pt x="29294" y="1491788"/>
                  </a:lnTo>
                  <a:lnTo>
                    <a:pt x="30434" y="1494639"/>
                  </a:lnTo>
                  <a:lnTo>
                    <a:pt x="31622" y="1497469"/>
                  </a:lnTo>
                  <a:lnTo>
                    <a:pt x="32856" y="1500279"/>
                  </a:lnTo>
                  <a:lnTo>
                    <a:pt x="24874" y="1503786"/>
                  </a:lnTo>
                  <a:close/>
                </a:path>
                <a:path w="9865360" h="1675129">
                  <a:moveTo>
                    <a:pt x="17601" y="1486228"/>
                  </a:moveTo>
                  <a:lnTo>
                    <a:pt x="14026" y="1477598"/>
                  </a:lnTo>
                  <a:lnTo>
                    <a:pt x="14030" y="1477389"/>
                  </a:lnTo>
                  <a:lnTo>
                    <a:pt x="23024" y="1474469"/>
                  </a:lnTo>
                  <a:lnTo>
                    <a:pt x="24044" y="1477598"/>
                  </a:lnTo>
                  <a:lnTo>
                    <a:pt x="24970" y="1480294"/>
                  </a:lnTo>
                  <a:lnTo>
                    <a:pt x="26015" y="1483183"/>
                  </a:lnTo>
                  <a:lnTo>
                    <a:pt x="17601" y="1486228"/>
                  </a:lnTo>
                  <a:close/>
                </a:path>
                <a:path w="9865360" h="1675129">
                  <a:moveTo>
                    <a:pt x="11745" y="1468128"/>
                  </a:moveTo>
                  <a:lnTo>
                    <a:pt x="9515" y="1458869"/>
                  </a:lnTo>
                  <a:lnTo>
                    <a:pt x="17918" y="1456749"/>
                  </a:lnTo>
                  <a:lnTo>
                    <a:pt x="18670" y="1459731"/>
                  </a:lnTo>
                  <a:lnTo>
                    <a:pt x="19472" y="1462700"/>
                  </a:lnTo>
                  <a:lnTo>
                    <a:pt x="20324" y="1465656"/>
                  </a:lnTo>
                  <a:lnTo>
                    <a:pt x="11745" y="1468128"/>
                  </a:lnTo>
                  <a:close/>
                </a:path>
                <a:path w="9865360" h="1675129">
                  <a:moveTo>
                    <a:pt x="7284" y="1449606"/>
                  </a:moveTo>
                  <a:lnTo>
                    <a:pt x="5057" y="1440360"/>
                  </a:lnTo>
                  <a:lnTo>
                    <a:pt x="14005" y="1438728"/>
                  </a:lnTo>
                  <a:lnTo>
                    <a:pt x="14556" y="1441747"/>
                  </a:lnTo>
                  <a:lnTo>
                    <a:pt x="15157" y="1444756"/>
                  </a:lnTo>
                  <a:lnTo>
                    <a:pt x="15808" y="1447756"/>
                  </a:lnTo>
                  <a:lnTo>
                    <a:pt x="7284" y="1449606"/>
                  </a:lnTo>
                  <a:close/>
                </a:path>
                <a:path w="9865360" h="1675129">
                  <a:moveTo>
                    <a:pt x="3313" y="1431035"/>
                  </a:moveTo>
                  <a:lnTo>
                    <a:pt x="2563" y="1421553"/>
                  </a:lnTo>
                  <a:lnTo>
                    <a:pt x="11312" y="1420553"/>
                  </a:lnTo>
                  <a:lnTo>
                    <a:pt x="11660" y="1423599"/>
                  </a:lnTo>
                  <a:lnTo>
                    <a:pt x="12059" y="1426639"/>
                  </a:lnTo>
                  <a:lnTo>
                    <a:pt x="12509" y="1429672"/>
                  </a:lnTo>
                  <a:lnTo>
                    <a:pt x="3313" y="1431035"/>
                  </a:lnTo>
                  <a:close/>
                </a:path>
                <a:path w="9865360" h="1675129">
                  <a:moveTo>
                    <a:pt x="1812" y="1412071"/>
                  </a:moveTo>
                  <a:lnTo>
                    <a:pt x="1060" y="1402564"/>
                  </a:lnTo>
                  <a:lnTo>
                    <a:pt x="9829" y="1402152"/>
                  </a:lnTo>
                  <a:lnTo>
                    <a:pt x="9974" y="1405231"/>
                  </a:lnTo>
                  <a:lnTo>
                    <a:pt x="10170" y="1408305"/>
                  </a:lnTo>
                  <a:lnTo>
                    <a:pt x="10418" y="1411377"/>
                  </a:lnTo>
                  <a:lnTo>
                    <a:pt x="1812" y="1412071"/>
                  </a:lnTo>
                  <a:close/>
                </a:path>
                <a:path w="9865360" h="1675129">
                  <a:moveTo>
                    <a:pt x="303" y="1393011"/>
                  </a:moveTo>
                  <a:lnTo>
                    <a:pt x="0" y="1389171"/>
                  </a:lnTo>
                  <a:lnTo>
                    <a:pt x="0" y="1383453"/>
                  </a:lnTo>
                  <a:lnTo>
                    <a:pt x="9524" y="1383453"/>
                  </a:lnTo>
                  <a:lnTo>
                    <a:pt x="9550" y="1392949"/>
                  </a:lnTo>
                  <a:lnTo>
                    <a:pt x="303" y="1393011"/>
                  </a:lnTo>
                  <a:close/>
                </a:path>
                <a:path w="9865360" h="1675129">
                  <a:moveTo>
                    <a:pt x="9524" y="1373928"/>
                  </a:moveTo>
                  <a:lnTo>
                    <a:pt x="0" y="1373928"/>
                  </a:lnTo>
                  <a:lnTo>
                    <a:pt x="0" y="1364403"/>
                  </a:lnTo>
                  <a:lnTo>
                    <a:pt x="9524" y="1364403"/>
                  </a:lnTo>
                  <a:lnTo>
                    <a:pt x="9524" y="1373928"/>
                  </a:lnTo>
                  <a:close/>
                </a:path>
                <a:path w="9865360" h="1675129">
                  <a:moveTo>
                    <a:pt x="9524" y="1354878"/>
                  </a:moveTo>
                  <a:lnTo>
                    <a:pt x="0" y="1354878"/>
                  </a:lnTo>
                  <a:lnTo>
                    <a:pt x="0" y="1345353"/>
                  </a:lnTo>
                  <a:lnTo>
                    <a:pt x="9524" y="1345353"/>
                  </a:lnTo>
                  <a:lnTo>
                    <a:pt x="9524" y="1354878"/>
                  </a:lnTo>
                  <a:close/>
                </a:path>
                <a:path w="9865360" h="1675129">
                  <a:moveTo>
                    <a:pt x="9524" y="1335828"/>
                  </a:moveTo>
                  <a:lnTo>
                    <a:pt x="0" y="1335828"/>
                  </a:lnTo>
                  <a:lnTo>
                    <a:pt x="0" y="1326303"/>
                  </a:lnTo>
                  <a:lnTo>
                    <a:pt x="9524" y="1326303"/>
                  </a:lnTo>
                  <a:lnTo>
                    <a:pt x="9524" y="1335828"/>
                  </a:lnTo>
                  <a:close/>
                </a:path>
                <a:path w="9865360" h="1675129">
                  <a:moveTo>
                    <a:pt x="9524" y="1316778"/>
                  </a:moveTo>
                  <a:lnTo>
                    <a:pt x="0" y="1316778"/>
                  </a:lnTo>
                  <a:lnTo>
                    <a:pt x="0" y="1307253"/>
                  </a:lnTo>
                  <a:lnTo>
                    <a:pt x="9524" y="1307253"/>
                  </a:lnTo>
                  <a:lnTo>
                    <a:pt x="9524" y="1316778"/>
                  </a:lnTo>
                  <a:close/>
                </a:path>
                <a:path w="9865360" h="1675129">
                  <a:moveTo>
                    <a:pt x="9524" y="1297728"/>
                  </a:moveTo>
                  <a:lnTo>
                    <a:pt x="0" y="1297728"/>
                  </a:lnTo>
                  <a:lnTo>
                    <a:pt x="0" y="1288203"/>
                  </a:lnTo>
                  <a:lnTo>
                    <a:pt x="9524" y="1288203"/>
                  </a:lnTo>
                  <a:lnTo>
                    <a:pt x="9524" y="1297728"/>
                  </a:lnTo>
                  <a:close/>
                </a:path>
                <a:path w="9865360" h="1675129">
                  <a:moveTo>
                    <a:pt x="9524" y="1278678"/>
                  </a:moveTo>
                  <a:lnTo>
                    <a:pt x="0" y="1278678"/>
                  </a:lnTo>
                  <a:lnTo>
                    <a:pt x="0" y="1269153"/>
                  </a:lnTo>
                  <a:lnTo>
                    <a:pt x="9524" y="1269153"/>
                  </a:lnTo>
                  <a:lnTo>
                    <a:pt x="9524" y="1278678"/>
                  </a:lnTo>
                  <a:close/>
                </a:path>
                <a:path w="9865360" h="1675129">
                  <a:moveTo>
                    <a:pt x="9524" y="1259628"/>
                  </a:moveTo>
                  <a:lnTo>
                    <a:pt x="0" y="1259628"/>
                  </a:lnTo>
                  <a:lnTo>
                    <a:pt x="0" y="1250103"/>
                  </a:lnTo>
                  <a:lnTo>
                    <a:pt x="9524" y="1250103"/>
                  </a:lnTo>
                  <a:lnTo>
                    <a:pt x="9524" y="1259628"/>
                  </a:lnTo>
                  <a:close/>
                </a:path>
                <a:path w="9865360" h="1675129">
                  <a:moveTo>
                    <a:pt x="9524" y="1240578"/>
                  </a:moveTo>
                  <a:lnTo>
                    <a:pt x="0" y="1240578"/>
                  </a:lnTo>
                  <a:lnTo>
                    <a:pt x="0" y="1231053"/>
                  </a:lnTo>
                  <a:lnTo>
                    <a:pt x="9524" y="1231053"/>
                  </a:lnTo>
                  <a:lnTo>
                    <a:pt x="9524" y="1240578"/>
                  </a:lnTo>
                  <a:close/>
                </a:path>
                <a:path w="9865360" h="1675129">
                  <a:moveTo>
                    <a:pt x="9524" y="1221528"/>
                  </a:moveTo>
                  <a:lnTo>
                    <a:pt x="0" y="1221528"/>
                  </a:lnTo>
                  <a:lnTo>
                    <a:pt x="0" y="1212003"/>
                  </a:lnTo>
                  <a:lnTo>
                    <a:pt x="9524" y="1212003"/>
                  </a:lnTo>
                  <a:lnTo>
                    <a:pt x="9524" y="1221528"/>
                  </a:lnTo>
                  <a:close/>
                </a:path>
                <a:path w="9865360" h="1675129">
                  <a:moveTo>
                    <a:pt x="9524" y="1202478"/>
                  </a:moveTo>
                  <a:lnTo>
                    <a:pt x="0" y="1202478"/>
                  </a:lnTo>
                  <a:lnTo>
                    <a:pt x="0" y="1192953"/>
                  </a:lnTo>
                  <a:lnTo>
                    <a:pt x="9524" y="1192953"/>
                  </a:lnTo>
                  <a:lnTo>
                    <a:pt x="9524" y="1202478"/>
                  </a:lnTo>
                  <a:close/>
                </a:path>
                <a:path w="9865360" h="1675129">
                  <a:moveTo>
                    <a:pt x="9524" y="1183428"/>
                  </a:moveTo>
                  <a:lnTo>
                    <a:pt x="0" y="1183428"/>
                  </a:lnTo>
                  <a:lnTo>
                    <a:pt x="0" y="1173903"/>
                  </a:lnTo>
                  <a:lnTo>
                    <a:pt x="9524" y="1173903"/>
                  </a:lnTo>
                  <a:lnTo>
                    <a:pt x="9524" y="1183428"/>
                  </a:lnTo>
                  <a:close/>
                </a:path>
                <a:path w="9865360" h="1675129">
                  <a:moveTo>
                    <a:pt x="9524" y="1164378"/>
                  </a:moveTo>
                  <a:lnTo>
                    <a:pt x="0" y="1164378"/>
                  </a:lnTo>
                  <a:lnTo>
                    <a:pt x="0" y="1154853"/>
                  </a:lnTo>
                  <a:lnTo>
                    <a:pt x="9524" y="1154853"/>
                  </a:lnTo>
                  <a:lnTo>
                    <a:pt x="9524" y="1164378"/>
                  </a:lnTo>
                  <a:close/>
                </a:path>
                <a:path w="9865360" h="1675129">
                  <a:moveTo>
                    <a:pt x="9524" y="1145328"/>
                  </a:moveTo>
                  <a:lnTo>
                    <a:pt x="0" y="1145328"/>
                  </a:lnTo>
                  <a:lnTo>
                    <a:pt x="0" y="1135803"/>
                  </a:lnTo>
                  <a:lnTo>
                    <a:pt x="9524" y="1135803"/>
                  </a:lnTo>
                  <a:lnTo>
                    <a:pt x="9524" y="1145328"/>
                  </a:lnTo>
                  <a:close/>
                </a:path>
                <a:path w="9865360" h="1675129">
                  <a:moveTo>
                    <a:pt x="9524" y="1126278"/>
                  </a:moveTo>
                  <a:lnTo>
                    <a:pt x="0" y="1126278"/>
                  </a:lnTo>
                  <a:lnTo>
                    <a:pt x="0" y="1116753"/>
                  </a:lnTo>
                  <a:lnTo>
                    <a:pt x="9524" y="1116753"/>
                  </a:lnTo>
                  <a:lnTo>
                    <a:pt x="9524" y="1126278"/>
                  </a:lnTo>
                  <a:close/>
                </a:path>
                <a:path w="9865360" h="1675129">
                  <a:moveTo>
                    <a:pt x="9524" y="1107228"/>
                  </a:moveTo>
                  <a:lnTo>
                    <a:pt x="0" y="1107228"/>
                  </a:lnTo>
                  <a:lnTo>
                    <a:pt x="0" y="1097703"/>
                  </a:lnTo>
                  <a:lnTo>
                    <a:pt x="9524" y="1097703"/>
                  </a:lnTo>
                  <a:lnTo>
                    <a:pt x="9524" y="1107228"/>
                  </a:lnTo>
                  <a:close/>
                </a:path>
                <a:path w="9865360" h="1675129">
                  <a:moveTo>
                    <a:pt x="9524" y="1088178"/>
                  </a:moveTo>
                  <a:lnTo>
                    <a:pt x="0" y="1088178"/>
                  </a:lnTo>
                  <a:lnTo>
                    <a:pt x="0" y="1078653"/>
                  </a:lnTo>
                  <a:lnTo>
                    <a:pt x="9524" y="1078653"/>
                  </a:lnTo>
                  <a:lnTo>
                    <a:pt x="9524" y="1088178"/>
                  </a:lnTo>
                  <a:close/>
                </a:path>
                <a:path w="9865360" h="1675129">
                  <a:moveTo>
                    <a:pt x="9524" y="1069128"/>
                  </a:moveTo>
                  <a:lnTo>
                    <a:pt x="0" y="1069128"/>
                  </a:lnTo>
                  <a:lnTo>
                    <a:pt x="0" y="1059603"/>
                  </a:lnTo>
                  <a:lnTo>
                    <a:pt x="9524" y="1059603"/>
                  </a:lnTo>
                  <a:lnTo>
                    <a:pt x="9524" y="1069128"/>
                  </a:lnTo>
                  <a:close/>
                </a:path>
                <a:path w="9865360" h="1675129">
                  <a:moveTo>
                    <a:pt x="9524" y="1050078"/>
                  </a:moveTo>
                  <a:lnTo>
                    <a:pt x="0" y="1050078"/>
                  </a:lnTo>
                  <a:lnTo>
                    <a:pt x="0" y="1040553"/>
                  </a:lnTo>
                  <a:lnTo>
                    <a:pt x="9524" y="1040553"/>
                  </a:lnTo>
                  <a:lnTo>
                    <a:pt x="9524" y="1050078"/>
                  </a:lnTo>
                  <a:close/>
                </a:path>
                <a:path w="9865360" h="1675129">
                  <a:moveTo>
                    <a:pt x="9524" y="1031028"/>
                  </a:moveTo>
                  <a:lnTo>
                    <a:pt x="0" y="1031028"/>
                  </a:lnTo>
                  <a:lnTo>
                    <a:pt x="0" y="1021503"/>
                  </a:lnTo>
                  <a:lnTo>
                    <a:pt x="9524" y="1021503"/>
                  </a:lnTo>
                  <a:lnTo>
                    <a:pt x="9524" y="1031028"/>
                  </a:lnTo>
                  <a:close/>
                </a:path>
                <a:path w="9865360" h="1675129">
                  <a:moveTo>
                    <a:pt x="9524" y="1011978"/>
                  </a:moveTo>
                  <a:lnTo>
                    <a:pt x="0" y="1011978"/>
                  </a:lnTo>
                  <a:lnTo>
                    <a:pt x="0" y="1002453"/>
                  </a:lnTo>
                  <a:lnTo>
                    <a:pt x="9524" y="1002453"/>
                  </a:lnTo>
                  <a:lnTo>
                    <a:pt x="9524" y="1011978"/>
                  </a:lnTo>
                  <a:close/>
                </a:path>
                <a:path w="9865360" h="1675129">
                  <a:moveTo>
                    <a:pt x="9524" y="992928"/>
                  </a:moveTo>
                  <a:lnTo>
                    <a:pt x="0" y="992928"/>
                  </a:lnTo>
                  <a:lnTo>
                    <a:pt x="0" y="983403"/>
                  </a:lnTo>
                  <a:lnTo>
                    <a:pt x="9524" y="983403"/>
                  </a:lnTo>
                  <a:lnTo>
                    <a:pt x="9524" y="992928"/>
                  </a:lnTo>
                  <a:close/>
                </a:path>
                <a:path w="9865360" h="1675129">
                  <a:moveTo>
                    <a:pt x="9524" y="973878"/>
                  </a:moveTo>
                  <a:lnTo>
                    <a:pt x="0" y="973878"/>
                  </a:lnTo>
                  <a:lnTo>
                    <a:pt x="0" y="964353"/>
                  </a:lnTo>
                  <a:lnTo>
                    <a:pt x="9524" y="964353"/>
                  </a:lnTo>
                  <a:lnTo>
                    <a:pt x="9524" y="973878"/>
                  </a:lnTo>
                  <a:close/>
                </a:path>
                <a:path w="9865360" h="1675129">
                  <a:moveTo>
                    <a:pt x="9524" y="954828"/>
                  </a:moveTo>
                  <a:lnTo>
                    <a:pt x="0" y="954828"/>
                  </a:lnTo>
                  <a:lnTo>
                    <a:pt x="0" y="945303"/>
                  </a:lnTo>
                  <a:lnTo>
                    <a:pt x="9524" y="945303"/>
                  </a:lnTo>
                  <a:lnTo>
                    <a:pt x="9524" y="954828"/>
                  </a:lnTo>
                  <a:close/>
                </a:path>
                <a:path w="9865360" h="1675129">
                  <a:moveTo>
                    <a:pt x="9524" y="935778"/>
                  </a:moveTo>
                  <a:lnTo>
                    <a:pt x="0" y="935778"/>
                  </a:lnTo>
                  <a:lnTo>
                    <a:pt x="0" y="926253"/>
                  </a:lnTo>
                  <a:lnTo>
                    <a:pt x="9524" y="926253"/>
                  </a:lnTo>
                  <a:lnTo>
                    <a:pt x="9524" y="935778"/>
                  </a:lnTo>
                  <a:close/>
                </a:path>
                <a:path w="9865360" h="1675129">
                  <a:moveTo>
                    <a:pt x="9524" y="916728"/>
                  </a:moveTo>
                  <a:lnTo>
                    <a:pt x="0" y="916728"/>
                  </a:lnTo>
                  <a:lnTo>
                    <a:pt x="0" y="907203"/>
                  </a:lnTo>
                  <a:lnTo>
                    <a:pt x="9524" y="907203"/>
                  </a:lnTo>
                  <a:lnTo>
                    <a:pt x="9524" y="916728"/>
                  </a:lnTo>
                  <a:close/>
                </a:path>
                <a:path w="9865360" h="1675129">
                  <a:moveTo>
                    <a:pt x="9524" y="897678"/>
                  </a:moveTo>
                  <a:lnTo>
                    <a:pt x="0" y="897678"/>
                  </a:lnTo>
                  <a:lnTo>
                    <a:pt x="0" y="888153"/>
                  </a:lnTo>
                  <a:lnTo>
                    <a:pt x="9524" y="888153"/>
                  </a:lnTo>
                  <a:lnTo>
                    <a:pt x="9524" y="897678"/>
                  </a:lnTo>
                  <a:close/>
                </a:path>
                <a:path w="9865360" h="1675129">
                  <a:moveTo>
                    <a:pt x="9524" y="878628"/>
                  </a:moveTo>
                  <a:lnTo>
                    <a:pt x="0" y="878628"/>
                  </a:lnTo>
                  <a:lnTo>
                    <a:pt x="0" y="869103"/>
                  </a:lnTo>
                  <a:lnTo>
                    <a:pt x="9524" y="869103"/>
                  </a:lnTo>
                  <a:lnTo>
                    <a:pt x="9524" y="878628"/>
                  </a:lnTo>
                  <a:close/>
                </a:path>
                <a:path w="9865360" h="1675129">
                  <a:moveTo>
                    <a:pt x="9524" y="859578"/>
                  </a:moveTo>
                  <a:lnTo>
                    <a:pt x="0" y="859578"/>
                  </a:lnTo>
                  <a:lnTo>
                    <a:pt x="0" y="850053"/>
                  </a:lnTo>
                  <a:lnTo>
                    <a:pt x="9524" y="850053"/>
                  </a:lnTo>
                  <a:lnTo>
                    <a:pt x="9524" y="859578"/>
                  </a:lnTo>
                  <a:close/>
                </a:path>
                <a:path w="9865360" h="1675129">
                  <a:moveTo>
                    <a:pt x="9524" y="840528"/>
                  </a:moveTo>
                  <a:lnTo>
                    <a:pt x="0" y="840528"/>
                  </a:lnTo>
                  <a:lnTo>
                    <a:pt x="0" y="831003"/>
                  </a:lnTo>
                  <a:lnTo>
                    <a:pt x="9524" y="831003"/>
                  </a:lnTo>
                  <a:lnTo>
                    <a:pt x="9524" y="840528"/>
                  </a:lnTo>
                  <a:close/>
                </a:path>
                <a:path w="9865360" h="1675129">
                  <a:moveTo>
                    <a:pt x="9524" y="821478"/>
                  </a:moveTo>
                  <a:lnTo>
                    <a:pt x="0" y="821478"/>
                  </a:lnTo>
                  <a:lnTo>
                    <a:pt x="0" y="811953"/>
                  </a:lnTo>
                  <a:lnTo>
                    <a:pt x="9524" y="811953"/>
                  </a:lnTo>
                  <a:lnTo>
                    <a:pt x="9524" y="821478"/>
                  </a:lnTo>
                  <a:close/>
                </a:path>
                <a:path w="9865360" h="1675129">
                  <a:moveTo>
                    <a:pt x="9524" y="802428"/>
                  </a:moveTo>
                  <a:lnTo>
                    <a:pt x="0" y="802428"/>
                  </a:lnTo>
                  <a:lnTo>
                    <a:pt x="0" y="792903"/>
                  </a:lnTo>
                  <a:lnTo>
                    <a:pt x="9524" y="792903"/>
                  </a:lnTo>
                  <a:lnTo>
                    <a:pt x="9524" y="802428"/>
                  </a:lnTo>
                  <a:close/>
                </a:path>
                <a:path w="9865360" h="1675129">
                  <a:moveTo>
                    <a:pt x="9524" y="783378"/>
                  </a:moveTo>
                  <a:lnTo>
                    <a:pt x="0" y="783378"/>
                  </a:lnTo>
                  <a:lnTo>
                    <a:pt x="0" y="773853"/>
                  </a:lnTo>
                  <a:lnTo>
                    <a:pt x="9524" y="773853"/>
                  </a:lnTo>
                  <a:lnTo>
                    <a:pt x="9524" y="783378"/>
                  </a:lnTo>
                  <a:close/>
                </a:path>
                <a:path w="9865360" h="1675129">
                  <a:moveTo>
                    <a:pt x="9524" y="764328"/>
                  </a:moveTo>
                  <a:lnTo>
                    <a:pt x="0" y="764328"/>
                  </a:lnTo>
                  <a:lnTo>
                    <a:pt x="0" y="754803"/>
                  </a:lnTo>
                  <a:lnTo>
                    <a:pt x="9524" y="754803"/>
                  </a:lnTo>
                  <a:lnTo>
                    <a:pt x="9524" y="764328"/>
                  </a:lnTo>
                  <a:close/>
                </a:path>
                <a:path w="9865360" h="1675129">
                  <a:moveTo>
                    <a:pt x="9524" y="745278"/>
                  </a:moveTo>
                  <a:lnTo>
                    <a:pt x="0" y="745278"/>
                  </a:lnTo>
                  <a:lnTo>
                    <a:pt x="0" y="735753"/>
                  </a:lnTo>
                  <a:lnTo>
                    <a:pt x="9524" y="735753"/>
                  </a:lnTo>
                  <a:lnTo>
                    <a:pt x="9524" y="745278"/>
                  </a:lnTo>
                  <a:close/>
                </a:path>
                <a:path w="9865360" h="1675129">
                  <a:moveTo>
                    <a:pt x="9524" y="726228"/>
                  </a:moveTo>
                  <a:lnTo>
                    <a:pt x="0" y="726228"/>
                  </a:lnTo>
                  <a:lnTo>
                    <a:pt x="0" y="716703"/>
                  </a:lnTo>
                  <a:lnTo>
                    <a:pt x="9524" y="716703"/>
                  </a:lnTo>
                  <a:lnTo>
                    <a:pt x="9524" y="726228"/>
                  </a:lnTo>
                  <a:close/>
                </a:path>
                <a:path w="9865360" h="1675129">
                  <a:moveTo>
                    <a:pt x="9524" y="707178"/>
                  </a:moveTo>
                  <a:lnTo>
                    <a:pt x="0" y="707178"/>
                  </a:lnTo>
                  <a:lnTo>
                    <a:pt x="0" y="697653"/>
                  </a:lnTo>
                  <a:lnTo>
                    <a:pt x="9524" y="697653"/>
                  </a:lnTo>
                  <a:lnTo>
                    <a:pt x="9524" y="707178"/>
                  </a:lnTo>
                  <a:close/>
                </a:path>
                <a:path w="9865360" h="1675129">
                  <a:moveTo>
                    <a:pt x="9524" y="688128"/>
                  </a:moveTo>
                  <a:lnTo>
                    <a:pt x="0" y="688128"/>
                  </a:lnTo>
                  <a:lnTo>
                    <a:pt x="0" y="678603"/>
                  </a:lnTo>
                  <a:lnTo>
                    <a:pt x="9524" y="678603"/>
                  </a:lnTo>
                  <a:lnTo>
                    <a:pt x="9524" y="688128"/>
                  </a:lnTo>
                  <a:close/>
                </a:path>
                <a:path w="9865360" h="1675129">
                  <a:moveTo>
                    <a:pt x="9524" y="669078"/>
                  </a:moveTo>
                  <a:lnTo>
                    <a:pt x="0" y="669078"/>
                  </a:lnTo>
                  <a:lnTo>
                    <a:pt x="0" y="659553"/>
                  </a:lnTo>
                  <a:lnTo>
                    <a:pt x="9524" y="659553"/>
                  </a:lnTo>
                  <a:lnTo>
                    <a:pt x="9524" y="669078"/>
                  </a:lnTo>
                  <a:close/>
                </a:path>
                <a:path w="9865360" h="1675129">
                  <a:moveTo>
                    <a:pt x="9524" y="650028"/>
                  </a:moveTo>
                  <a:lnTo>
                    <a:pt x="0" y="650028"/>
                  </a:lnTo>
                  <a:lnTo>
                    <a:pt x="0" y="640503"/>
                  </a:lnTo>
                  <a:lnTo>
                    <a:pt x="9524" y="640503"/>
                  </a:lnTo>
                  <a:lnTo>
                    <a:pt x="9524" y="650028"/>
                  </a:lnTo>
                  <a:close/>
                </a:path>
                <a:path w="9865360" h="1675129">
                  <a:moveTo>
                    <a:pt x="9524" y="630978"/>
                  </a:moveTo>
                  <a:lnTo>
                    <a:pt x="0" y="630978"/>
                  </a:lnTo>
                  <a:lnTo>
                    <a:pt x="0" y="621453"/>
                  </a:lnTo>
                  <a:lnTo>
                    <a:pt x="9524" y="621453"/>
                  </a:lnTo>
                  <a:lnTo>
                    <a:pt x="9524" y="630978"/>
                  </a:lnTo>
                  <a:close/>
                </a:path>
                <a:path w="9865360" h="1675129">
                  <a:moveTo>
                    <a:pt x="9524" y="611928"/>
                  </a:moveTo>
                  <a:lnTo>
                    <a:pt x="0" y="611928"/>
                  </a:lnTo>
                  <a:lnTo>
                    <a:pt x="0" y="602403"/>
                  </a:lnTo>
                  <a:lnTo>
                    <a:pt x="9524" y="602403"/>
                  </a:lnTo>
                  <a:lnTo>
                    <a:pt x="9524" y="611928"/>
                  </a:lnTo>
                  <a:close/>
                </a:path>
                <a:path w="9865360" h="1675129">
                  <a:moveTo>
                    <a:pt x="9524" y="592878"/>
                  </a:moveTo>
                  <a:lnTo>
                    <a:pt x="0" y="592878"/>
                  </a:lnTo>
                  <a:lnTo>
                    <a:pt x="0" y="583353"/>
                  </a:lnTo>
                  <a:lnTo>
                    <a:pt x="9524" y="583353"/>
                  </a:lnTo>
                  <a:lnTo>
                    <a:pt x="9524" y="592878"/>
                  </a:lnTo>
                  <a:close/>
                </a:path>
                <a:path w="9865360" h="1675129">
                  <a:moveTo>
                    <a:pt x="9524" y="573828"/>
                  </a:moveTo>
                  <a:lnTo>
                    <a:pt x="0" y="573828"/>
                  </a:lnTo>
                  <a:lnTo>
                    <a:pt x="0" y="564303"/>
                  </a:lnTo>
                  <a:lnTo>
                    <a:pt x="9524" y="564303"/>
                  </a:lnTo>
                  <a:lnTo>
                    <a:pt x="9524" y="573828"/>
                  </a:lnTo>
                  <a:close/>
                </a:path>
                <a:path w="9865360" h="1675129">
                  <a:moveTo>
                    <a:pt x="9524" y="554778"/>
                  </a:moveTo>
                  <a:lnTo>
                    <a:pt x="0" y="554778"/>
                  </a:lnTo>
                  <a:lnTo>
                    <a:pt x="0" y="545253"/>
                  </a:lnTo>
                  <a:lnTo>
                    <a:pt x="9524" y="545253"/>
                  </a:lnTo>
                  <a:lnTo>
                    <a:pt x="9524" y="554778"/>
                  </a:lnTo>
                  <a:close/>
                </a:path>
                <a:path w="9865360" h="1675129">
                  <a:moveTo>
                    <a:pt x="9524" y="535729"/>
                  </a:moveTo>
                  <a:lnTo>
                    <a:pt x="0" y="535729"/>
                  </a:lnTo>
                  <a:lnTo>
                    <a:pt x="0" y="526203"/>
                  </a:lnTo>
                  <a:lnTo>
                    <a:pt x="9524" y="526203"/>
                  </a:lnTo>
                  <a:lnTo>
                    <a:pt x="9524" y="535729"/>
                  </a:lnTo>
                  <a:close/>
                </a:path>
                <a:path w="9865360" h="1675129">
                  <a:moveTo>
                    <a:pt x="9524" y="516679"/>
                  </a:moveTo>
                  <a:lnTo>
                    <a:pt x="0" y="516679"/>
                  </a:lnTo>
                  <a:lnTo>
                    <a:pt x="0" y="507153"/>
                  </a:lnTo>
                  <a:lnTo>
                    <a:pt x="9524" y="507153"/>
                  </a:lnTo>
                  <a:lnTo>
                    <a:pt x="9524" y="516679"/>
                  </a:lnTo>
                  <a:close/>
                </a:path>
                <a:path w="9865360" h="1675129">
                  <a:moveTo>
                    <a:pt x="9524" y="497629"/>
                  </a:moveTo>
                  <a:lnTo>
                    <a:pt x="0" y="497629"/>
                  </a:lnTo>
                  <a:lnTo>
                    <a:pt x="0" y="488104"/>
                  </a:lnTo>
                  <a:lnTo>
                    <a:pt x="9524" y="488104"/>
                  </a:lnTo>
                  <a:lnTo>
                    <a:pt x="9524" y="497629"/>
                  </a:lnTo>
                  <a:close/>
                </a:path>
                <a:path w="9865360" h="1675129">
                  <a:moveTo>
                    <a:pt x="9524" y="478579"/>
                  </a:moveTo>
                  <a:lnTo>
                    <a:pt x="0" y="478579"/>
                  </a:lnTo>
                  <a:lnTo>
                    <a:pt x="0" y="469054"/>
                  </a:lnTo>
                  <a:lnTo>
                    <a:pt x="9524" y="469054"/>
                  </a:lnTo>
                  <a:lnTo>
                    <a:pt x="9524" y="478579"/>
                  </a:lnTo>
                  <a:close/>
                </a:path>
                <a:path w="9865360" h="1675129">
                  <a:moveTo>
                    <a:pt x="9524" y="459529"/>
                  </a:moveTo>
                  <a:lnTo>
                    <a:pt x="0" y="459529"/>
                  </a:lnTo>
                  <a:lnTo>
                    <a:pt x="0" y="450004"/>
                  </a:lnTo>
                  <a:lnTo>
                    <a:pt x="9524" y="450004"/>
                  </a:lnTo>
                  <a:lnTo>
                    <a:pt x="9524" y="459529"/>
                  </a:lnTo>
                  <a:close/>
                </a:path>
                <a:path w="9865360" h="1675129">
                  <a:moveTo>
                    <a:pt x="9524" y="440479"/>
                  </a:moveTo>
                  <a:lnTo>
                    <a:pt x="0" y="440479"/>
                  </a:lnTo>
                  <a:lnTo>
                    <a:pt x="0" y="430954"/>
                  </a:lnTo>
                  <a:lnTo>
                    <a:pt x="9524" y="430954"/>
                  </a:lnTo>
                  <a:lnTo>
                    <a:pt x="9524" y="440479"/>
                  </a:lnTo>
                  <a:close/>
                </a:path>
                <a:path w="9865360" h="1675129">
                  <a:moveTo>
                    <a:pt x="9524" y="421429"/>
                  </a:moveTo>
                  <a:lnTo>
                    <a:pt x="0" y="421429"/>
                  </a:lnTo>
                  <a:lnTo>
                    <a:pt x="0" y="411904"/>
                  </a:lnTo>
                  <a:lnTo>
                    <a:pt x="9524" y="411904"/>
                  </a:lnTo>
                  <a:lnTo>
                    <a:pt x="9524" y="421429"/>
                  </a:lnTo>
                  <a:close/>
                </a:path>
                <a:path w="9865360" h="1675129">
                  <a:moveTo>
                    <a:pt x="9524" y="402379"/>
                  </a:moveTo>
                  <a:lnTo>
                    <a:pt x="0" y="402379"/>
                  </a:lnTo>
                  <a:lnTo>
                    <a:pt x="0" y="392854"/>
                  </a:lnTo>
                  <a:lnTo>
                    <a:pt x="9524" y="392854"/>
                  </a:lnTo>
                  <a:lnTo>
                    <a:pt x="9524" y="402379"/>
                  </a:lnTo>
                  <a:close/>
                </a:path>
                <a:path w="9865360" h="1675129">
                  <a:moveTo>
                    <a:pt x="9524" y="383329"/>
                  </a:moveTo>
                  <a:lnTo>
                    <a:pt x="0" y="383329"/>
                  </a:lnTo>
                  <a:lnTo>
                    <a:pt x="0" y="373804"/>
                  </a:lnTo>
                  <a:lnTo>
                    <a:pt x="9524" y="373804"/>
                  </a:lnTo>
                  <a:lnTo>
                    <a:pt x="9524" y="383329"/>
                  </a:lnTo>
                  <a:close/>
                </a:path>
                <a:path w="9865360" h="1675129">
                  <a:moveTo>
                    <a:pt x="9524" y="364279"/>
                  </a:moveTo>
                  <a:lnTo>
                    <a:pt x="0" y="364279"/>
                  </a:lnTo>
                  <a:lnTo>
                    <a:pt x="0" y="354754"/>
                  </a:lnTo>
                  <a:lnTo>
                    <a:pt x="9524" y="354754"/>
                  </a:lnTo>
                  <a:lnTo>
                    <a:pt x="9524" y="364279"/>
                  </a:lnTo>
                  <a:close/>
                </a:path>
                <a:path w="9865360" h="1675129">
                  <a:moveTo>
                    <a:pt x="9524" y="345229"/>
                  </a:moveTo>
                  <a:lnTo>
                    <a:pt x="0" y="345229"/>
                  </a:lnTo>
                  <a:lnTo>
                    <a:pt x="0" y="335704"/>
                  </a:lnTo>
                  <a:lnTo>
                    <a:pt x="9524" y="335704"/>
                  </a:lnTo>
                  <a:lnTo>
                    <a:pt x="9524" y="345229"/>
                  </a:lnTo>
                  <a:close/>
                </a:path>
                <a:path w="9865360" h="1675129">
                  <a:moveTo>
                    <a:pt x="9524" y="326179"/>
                  </a:moveTo>
                  <a:lnTo>
                    <a:pt x="0" y="326179"/>
                  </a:lnTo>
                  <a:lnTo>
                    <a:pt x="0" y="316654"/>
                  </a:lnTo>
                  <a:lnTo>
                    <a:pt x="9524" y="316654"/>
                  </a:lnTo>
                  <a:lnTo>
                    <a:pt x="9524" y="326179"/>
                  </a:lnTo>
                  <a:close/>
                </a:path>
                <a:path w="9865360" h="1675129">
                  <a:moveTo>
                    <a:pt x="9524" y="307129"/>
                  </a:moveTo>
                  <a:lnTo>
                    <a:pt x="0" y="307129"/>
                  </a:lnTo>
                  <a:lnTo>
                    <a:pt x="0" y="297604"/>
                  </a:lnTo>
                  <a:lnTo>
                    <a:pt x="9524" y="297604"/>
                  </a:lnTo>
                  <a:lnTo>
                    <a:pt x="9524" y="307129"/>
                  </a:lnTo>
                  <a:close/>
                </a:path>
                <a:path w="9865360" h="1675129">
                  <a:moveTo>
                    <a:pt x="9524" y="288079"/>
                  </a:moveTo>
                  <a:lnTo>
                    <a:pt x="0" y="288079"/>
                  </a:lnTo>
                  <a:lnTo>
                    <a:pt x="0" y="285739"/>
                  </a:lnTo>
                  <a:lnTo>
                    <a:pt x="572" y="278504"/>
                  </a:lnTo>
                  <a:lnTo>
                    <a:pt x="9613" y="278734"/>
                  </a:lnTo>
                  <a:lnTo>
                    <a:pt x="9524" y="288079"/>
                  </a:lnTo>
                  <a:close/>
                </a:path>
                <a:path w="9865360" h="1675129">
                  <a:moveTo>
                    <a:pt x="10003" y="269481"/>
                  </a:moveTo>
                  <a:lnTo>
                    <a:pt x="1327" y="268969"/>
                  </a:lnTo>
                  <a:lnTo>
                    <a:pt x="2079" y="259475"/>
                  </a:lnTo>
                  <a:lnTo>
                    <a:pt x="10700" y="260273"/>
                  </a:lnTo>
                  <a:lnTo>
                    <a:pt x="10416" y="263338"/>
                  </a:lnTo>
                  <a:lnTo>
                    <a:pt x="10184" y="266407"/>
                  </a:lnTo>
                  <a:lnTo>
                    <a:pt x="10003" y="269481"/>
                  </a:lnTo>
                  <a:close/>
                </a:path>
                <a:path w="9865360" h="1675129">
                  <a:moveTo>
                    <a:pt x="11702" y="251116"/>
                  </a:moveTo>
                  <a:lnTo>
                    <a:pt x="2829" y="249995"/>
                  </a:lnTo>
                  <a:lnTo>
                    <a:pt x="3559" y="240770"/>
                  </a:lnTo>
                  <a:lnTo>
                    <a:pt x="3621" y="240514"/>
                  </a:lnTo>
                  <a:lnTo>
                    <a:pt x="13005" y="242018"/>
                  </a:lnTo>
                  <a:lnTo>
                    <a:pt x="12520" y="245044"/>
                  </a:lnTo>
                  <a:lnTo>
                    <a:pt x="12086" y="248076"/>
                  </a:lnTo>
                  <a:lnTo>
                    <a:pt x="11702" y="251116"/>
                  </a:lnTo>
                  <a:close/>
                </a:path>
                <a:path w="9865360" h="1675129">
                  <a:moveTo>
                    <a:pt x="14608" y="232986"/>
                  </a:moveTo>
                  <a:lnTo>
                    <a:pt x="5845" y="231281"/>
                  </a:lnTo>
                  <a:lnTo>
                    <a:pt x="8076" y="222016"/>
                  </a:lnTo>
                  <a:lnTo>
                    <a:pt x="16522" y="223955"/>
                  </a:lnTo>
                  <a:lnTo>
                    <a:pt x="15834" y="226955"/>
                  </a:lnTo>
                  <a:lnTo>
                    <a:pt x="15195" y="229965"/>
                  </a:lnTo>
                  <a:lnTo>
                    <a:pt x="14608" y="232986"/>
                  </a:lnTo>
                  <a:close/>
                </a:path>
                <a:path w="9865360" h="1675129">
                  <a:moveTo>
                    <a:pt x="18738" y="214992"/>
                  </a:moveTo>
                  <a:lnTo>
                    <a:pt x="10306" y="212758"/>
                  </a:lnTo>
                  <a:lnTo>
                    <a:pt x="12537" y="203495"/>
                  </a:lnTo>
                  <a:lnTo>
                    <a:pt x="21249" y="206117"/>
                  </a:lnTo>
                  <a:lnTo>
                    <a:pt x="20362" y="209062"/>
                  </a:lnTo>
                  <a:lnTo>
                    <a:pt x="19525" y="212020"/>
                  </a:lnTo>
                  <a:lnTo>
                    <a:pt x="18738" y="214992"/>
                  </a:lnTo>
                  <a:close/>
                </a:path>
                <a:path w="9865360" h="1675129">
                  <a:moveTo>
                    <a:pt x="24052" y="197339"/>
                  </a:moveTo>
                  <a:lnTo>
                    <a:pt x="15247" y="194364"/>
                  </a:lnTo>
                  <a:lnTo>
                    <a:pt x="18892" y="185564"/>
                  </a:lnTo>
                  <a:lnTo>
                    <a:pt x="27145" y="188662"/>
                  </a:lnTo>
                  <a:lnTo>
                    <a:pt x="26066" y="191537"/>
                  </a:lnTo>
                  <a:lnTo>
                    <a:pt x="25035" y="194429"/>
                  </a:lnTo>
                  <a:lnTo>
                    <a:pt x="24052" y="197339"/>
                  </a:lnTo>
                  <a:close/>
                </a:path>
                <a:path w="9865360" h="1675129">
                  <a:moveTo>
                    <a:pt x="30525" y="180097"/>
                  </a:moveTo>
                  <a:lnTo>
                    <a:pt x="22528" y="176786"/>
                  </a:lnTo>
                  <a:lnTo>
                    <a:pt x="26164" y="168009"/>
                  </a:lnTo>
                  <a:lnTo>
                    <a:pt x="34188" y="171648"/>
                  </a:lnTo>
                  <a:lnTo>
                    <a:pt x="32920" y="174444"/>
                  </a:lnTo>
                  <a:lnTo>
                    <a:pt x="31699" y="177260"/>
                  </a:lnTo>
                  <a:lnTo>
                    <a:pt x="30525" y="180097"/>
                  </a:lnTo>
                  <a:close/>
                </a:path>
                <a:path w="9865360" h="1675129">
                  <a:moveTo>
                    <a:pt x="38132" y="163324"/>
                  </a:moveTo>
                  <a:lnTo>
                    <a:pt x="29809" y="159210"/>
                  </a:lnTo>
                  <a:lnTo>
                    <a:pt x="31082" y="156136"/>
                  </a:lnTo>
                  <a:lnTo>
                    <a:pt x="34330" y="150827"/>
                  </a:lnTo>
                  <a:lnTo>
                    <a:pt x="42353" y="155132"/>
                  </a:lnTo>
                  <a:lnTo>
                    <a:pt x="40901" y="157839"/>
                  </a:lnTo>
                  <a:lnTo>
                    <a:pt x="39494" y="160570"/>
                  </a:lnTo>
                  <a:lnTo>
                    <a:pt x="38132" y="163324"/>
                  </a:lnTo>
                  <a:close/>
                </a:path>
                <a:path w="9865360" h="1675129">
                  <a:moveTo>
                    <a:pt x="46849" y="147079"/>
                  </a:moveTo>
                  <a:lnTo>
                    <a:pt x="39302" y="142699"/>
                  </a:lnTo>
                  <a:lnTo>
                    <a:pt x="44272" y="134576"/>
                  </a:lnTo>
                  <a:lnTo>
                    <a:pt x="51616" y="139173"/>
                  </a:lnTo>
                  <a:lnTo>
                    <a:pt x="49983" y="141782"/>
                  </a:lnTo>
                  <a:lnTo>
                    <a:pt x="48394" y="144417"/>
                  </a:lnTo>
                  <a:lnTo>
                    <a:pt x="46849" y="147079"/>
                  </a:lnTo>
                  <a:close/>
                </a:path>
                <a:path w="9865360" h="1675129">
                  <a:moveTo>
                    <a:pt x="56645" y="131430"/>
                  </a:moveTo>
                  <a:lnTo>
                    <a:pt x="49246" y="126446"/>
                  </a:lnTo>
                  <a:lnTo>
                    <a:pt x="54202" y="118346"/>
                  </a:lnTo>
                  <a:lnTo>
                    <a:pt x="61896" y="123908"/>
                  </a:lnTo>
                  <a:lnTo>
                    <a:pt x="60062" y="126446"/>
                  </a:lnTo>
                  <a:lnTo>
                    <a:pt x="58354" y="128894"/>
                  </a:lnTo>
                  <a:lnTo>
                    <a:pt x="56645" y="131430"/>
                  </a:lnTo>
                  <a:close/>
                </a:path>
                <a:path w="9865360" h="1675129">
                  <a:moveTo>
                    <a:pt x="67403" y="116551"/>
                  </a:moveTo>
                  <a:lnTo>
                    <a:pt x="60329" y="111069"/>
                  </a:lnTo>
                  <a:lnTo>
                    <a:pt x="66501" y="103835"/>
                  </a:lnTo>
                  <a:lnTo>
                    <a:pt x="73166" y="109365"/>
                  </a:lnTo>
                  <a:lnTo>
                    <a:pt x="71205" y="111728"/>
                  </a:lnTo>
                  <a:lnTo>
                    <a:pt x="69284" y="114124"/>
                  </a:lnTo>
                  <a:lnTo>
                    <a:pt x="67403" y="116551"/>
                  </a:lnTo>
                  <a:close/>
                </a:path>
                <a:path w="9865360" h="1675129">
                  <a:moveTo>
                    <a:pt x="79181" y="102359"/>
                  </a:moveTo>
                  <a:lnTo>
                    <a:pt x="72684" y="96590"/>
                  </a:lnTo>
                  <a:lnTo>
                    <a:pt x="78892" y="89315"/>
                  </a:lnTo>
                  <a:lnTo>
                    <a:pt x="85444" y="95538"/>
                  </a:lnTo>
                  <a:lnTo>
                    <a:pt x="83318" y="97777"/>
                  </a:lnTo>
                  <a:lnTo>
                    <a:pt x="81230" y="100050"/>
                  </a:lnTo>
                  <a:lnTo>
                    <a:pt x="79181" y="102359"/>
                  </a:lnTo>
                  <a:close/>
                </a:path>
                <a:path w="9865360" h="1675129">
                  <a:moveTo>
                    <a:pt x="91953" y="88910"/>
                  </a:moveTo>
                  <a:lnTo>
                    <a:pt x="85388" y="82242"/>
                  </a:lnTo>
                  <a:lnTo>
                    <a:pt x="92687" y="76014"/>
                  </a:lnTo>
                  <a:lnTo>
                    <a:pt x="98671" y="82514"/>
                  </a:lnTo>
                  <a:lnTo>
                    <a:pt x="96396" y="84608"/>
                  </a:lnTo>
                  <a:lnTo>
                    <a:pt x="94157" y="86740"/>
                  </a:lnTo>
                  <a:lnTo>
                    <a:pt x="91953" y="88910"/>
                  </a:lnTo>
                  <a:close/>
                </a:path>
                <a:path w="9865360" h="1675129">
                  <a:moveTo>
                    <a:pt x="105579" y="76365"/>
                  </a:moveTo>
                  <a:lnTo>
                    <a:pt x="99946" y="69820"/>
                  </a:lnTo>
                  <a:lnTo>
                    <a:pt x="107184" y="63644"/>
                  </a:lnTo>
                  <a:lnTo>
                    <a:pt x="112670" y="70467"/>
                  </a:lnTo>
                  <a:lnTo>
                    <a:pt x="110273" y="72394"/>
                  </a:lnTo>
                  <a:lnTo>
                    <a:pt x="107910" y="74360"/>
                  </a:lnTo>
                  <a:lnTo>
                    <a:pt x="105579" y="76365"/>
                  </a:lnTo>
                  <a:close/>
                </a:path>
                <a:path w="9865360" h="1675129">
                  <a:moveTo>
                    <a:pt x="119935" y="64822"/>
                  </a:moveTo>
                  <a:lnTo>
                    <a:pt x="114418" y="57471"/>
                  </a:lnTo>
                  <a:lnTo>
                    <a:pt x="118006" y="54410"/>
                  </a:lnTo>
                  <a:lnTo>
                    <a:pt x="122101" y="51904"/>
                  </a:lnTo>
                  <a:lnTo>
                    <a:pt x="127370" y="59433"/>
                  </a:lnTo>
                  <a:lnTo>
                    <a:pt x="124862" y="61188"/>
                  </a:lnTo>
                  <a:lnTo>
                    <a:pt x="122384" y="62985"/>
                  </a:lnTo>
                  <a:lnTo>
                    <a:pt x="119935" y="64822"/>
                  </a:lnTo>
                  <a:close/>
                </a:path>
                <a:path w="9865360" h="1675129">
                  <a:moveTo>
                    <a:pt x="134989" y="54288"/>
                  </a:moveTo>
                  <a:lnTo>
                    <a:pt x="130207" y="46945"/>
                  </a:lnTo>
                  <a:lnTo>
                    <a:pt x="138337" y="41971"/>
                  </a:lnTo>
                  <a:lnTo>
                    <a:pt x="142814" y="49376"/>
                  </a:lnTo>
                  <a:lnTo>
                    <a:pt x="140178" y="50970"/>
                  </a:lnTo>
                  <a:lnTo>
                    <a:pt x="137570" y="52607"/>
                  </a:lnTo>
                  <a:lnTo>
                    <a:pt x="134989" y="54288"/>
                  </a:lnTo>
                  <a:close/>
                </a:path>
                <a:path w="9865360" h="1675129">
                  <a:moveTo>
                    <a:pt x="150789" y="44734"/>
                  </a:moveTo>
                  <a:lnTo>
                    <a:pt x="146460" y="37002"/>
                  </a:lnTo>
                  <a:lnTo>
                    <a:pt x="154596" y="32024"/>
                  </a:lnTo>
                  <a:lnTo>
                    <a:pt x="158907" y="40365"/>
                  </a:lnTo>
                  <a:lnTo>
                    <a:pt x="156177" y="41776"/>
                  </a:lnTo>
                  <a:lnTo>
                    <a:pt x="153471" y="43233"/>
                  </a:lnTo>
                  <a:lnTo>
                    <a:pt x="150789" y="44734"/>
                  </a:lnTo>
                  <a:close/>
                </a:path>
                <a:path w="9865360" h="1675129">
                  <a:moveTo>
                    <a:pt x="167161" y="36272"/>
                  </a:moveTo>
                  <a:lnTo>
                    <a:pt x="163287" y="28120"/>
                  </a:lnTo>
                  <a:lnTo>
                    <a:pt x="172073" y="24480"/>
                  </a:lnTo>
                  <a:lnTo>
                    <a:pt x="175544" y="32458"/>
                  </a:lnTo>
                  <a:lnTo>
                    <a:pt x="172728" y="33682"/>
                  </a:lnTo>
                  <a:lnTo>
                    <a:pt x="169934" y="34954"/>
                  </a:lnTo>
                  <a:lnTo>
                    <a:pt x="167161" y="36272"/>
                  </a:lnTo>
                  <a:close/>
                </a:path>
                <a:path w="9865360" h="1675129">
                  <a:moveTo>
                    <a:pt x="184047" y="28925"/>
                  </a:moveTo>
                  <a:lnTo>
                    <a:pt x="180848" y="20846"/>
                  </a:lnTo>
                  <a:lnTo>
                    <a:pt x="189633" y="17207"/>
                  </a:lnTo>
                  <a:lnTo>
                    <a:pt x="192665" y="25678"/>
                  </a:lnTo>
                  <a:lnTo>
                    <a:pt x="189775" y="26712"/>
                  </a:lnTo>
                  <a:lnTo>
                    <a:pt x="186902" y="27795"/>
                  </a:lnTo>
                  <a:lnTo>
                    <a:pt x="184047" y="28925"/>
                  </a:lnTo>
                  <a:close/>
                </a:path>
                <a:path w="9865360" h="1675129">
                  <a:moveTo>
                    <a:pt x="201390" y="22718"/>
                  </a:moveTo>
                  <a:lnTo>
                    <a:pt x="198509" y="13738"/>
                  </a:lnTo>
                  <a:lnTo>
                    <a:pt x="207784" y="11504"/>
                  </a:lnTo>
                  <a:lnTo>
                    <a:pt x="210214" y="20050"/>
                  </a:lnTo>
                  <a:lnTo>
                    <a:pt x="207258" y="20890"/>
                  </a:lnTo>
                  <a:lnTo>
                    <a:pt x="204316" y="21780"/>
                  </a:lnTo>
                  <a:lnTo>
                    <a:pt x="201390" y="22718"/>
                  </a:lnTo>
                  <a:close/>
                </a:path>
                <a:path w="9865360" h="1675129">
                  <a:moveTo>
                    <a:pt x="219130" y="17675"/>
                  </a:moveTo>
                  <a:lnTo>
                    <a:pt x="217042" y="9274"/>
                  </a:lnTo>
                  <a:lnTo>
                    <a:pt x="226307" y="7042"/>
                  </a:lnTo>
                  <a:lnTo>
                    <a:pt x="228132" y="15597"/>
                  </a:lnTo>
                  <a:lnTo>
                    <a:pt x="225120" y="16240"/>
                  </a:lnTo>
                  <a:lnTo>
                    <a:pt x="222119" y="16932"/>
                  </a:lnTo>
                  <a:lnTo>
                    <a:pt x="219130" y="17675"/>
                  </a:lnTo>
                  <a:close/>
                </a:path>
                <a:path w="9865360" h="1675129">
                  <a:moveTo>
                    <a:pt x="237158" y="13829"/>
                  </a:moveTo>
                  <a:lnTo>
                    <a:pt x="235548" y="4817"/>
                  </a:lnTo>
                  <a:lnTo>
                    <a:pt x="240770" y="3559"/>
                  </a:lnTo>
                  <a:lnTo>
                    <a:pt x="244902" y="3232"/>
                  </a:lnTo>
                  <a:lnTo>
                    <a:pt x="246222" y="12365"/>
                  </a:lnTo>
                  <a:lnTo>
                    <a:pt x="243193" y="12803"/>
                  </a:lnTo>
                  <a:lnTo>
                    <a:pt x="240171" y="13291"/>
                  </a:lnTo>
                  <a:lnTo>
                    <a:pt x="237158" y="13829"/>
                  </a:lnTo>
                  <a:close/>
                </a:path>
                <a:path w="9865360" h="1675129">
                  <a:moveTo>
                    <a:pt x="255348" y="11200"/>
                  </a:moveTo>
                  <a:lnTo>
                    <a:pt x="254383" y="2482"/>
                  </a:lnTo>
                  <a:lnTo>
                    <a:pt x="263866" y="1731"/>
                  </a:lnTo>
                  <a:lnTo>
                    <a:pt x="264529" y="10339"/>
                  </a:lnTo>
                  <a:lnTo>
                    <a:pt x="261463" y="10575"/>
                  </a:lnTo>
                  <a:lnTo>
                    <a:pt x="258403" y="10862"/>
                  </a:lnTo>
                  <a:lnTo>
                    <a:pt x="255348" y="11200"/>
                  </a:lnTo>
                  <a:close/>
                </a:path>
                <a:path w="9865360" h="1675129">
                  <a:moveTo>
                    <a:pt x="273759" y="9784"/>
                  </a:moveTo>
                  <a:lnTo>
                    <a:pt x="273377" y="978"/>
                  </a:lnTo>
                  <a:lnTo>
                    <a:pt x="282938" y="221"/>
                  </a:lnTo>
                  <a:lnTo>
                    <a:pt x="283030" y="9538"/>
                  </a:lnTo>
                  <a:lnTo>
                    <a:pt x="279938" y="9568"/>
                  </a:lnTo>
                  <a:lnTo>
                    <a:pt x="276847" y="9650"/>
                  </a:lnTo>
                  <a:lnTo>
                    <a:pt x="273759" y="9784"/>
                  </a:lnTo>
                  <a:close/>
                </a:path>
                <a:path w="9865360" h="1675129">
                  <a:moveTo>
                    <a:pt x="295264" y="9524"/>
                  </a:moveTo>
                  <a:lnTo>
                    <a:pt x="285739" y="9524"/>
                  </a:lnTo>
                  <a:lnTo>
                    <a:pt x="285739" y="0"/>
                  </a:lnTo>
                  <a:lnTo>
                    <a:pt x="295264" y="0"/>
                  </a:lnTo>
                  <a:lnTo>
                    <a:pt x="295264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7703151" y="4873074"/>
            <a:ext cx="8642985" cy="1111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z="3100" dirty="0">
                <a:solidFill>
                  <a:srgbClr val="FFFFFF"/>
                </a:solidFill>
                <a:latin typeface="Verdana"/>
                <a:cs typeface="Verdana"/>
              </a:rPr>
              <a:t>“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...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5" dirty="0">
                <a:solidFill>
                  <a:srgbClr val="FFFFFF"/>
                </a:solidFill>
                <a:latin typeface="Verdana"/>
                <a:cs typeface="Verdana"/>
              </a:rPr>
              <a:t>campagne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80" dirty="0">
                <a:solidFill>
                  <a:srgbClr val="FFFFFF"/>
                </a:solidFill>
                <a:latin typeface="Verdana"/>
                <a:cs typeface="Verdana"/>
              </a:rPr>
              <a:t>attività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5" dirty="0">
                <a:solidFill>
                  <a:srgbClr val="FFFFFF"/>
                </a:solidFill>
                <a:latin typeface="Verdana"/>
                <a:cs typeface="Verdana"/>
              </a:rPr>
              <a:t>promozione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50" dirty="0">
                <a:solidFill>
                  <a:srgbClr val="FFFFFF"/>
                </a:solidFill>
                <a:latin typeface="Verdana"/>
                <a:cs typeface="Verdana"/>
              </a:rPr>
              <a:t>e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disseminazione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45" dirty="0">
                <a:solidFill>
                  <a:srgbClr val="FFFFFF"/>
                </a:solidFill>
                <a:latin typeface="Verdana"/>
                <a:cs typeface="Verdana"/>
              </a:rPr>
              <a:t>dei</a:t>
            </a:r>
            <a:r>
              <a:rPr sz="31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percorsi</a:t>
            </a:r>
            <a:r>
              <a:rPr sz="31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5" dirty="0">
                <a:solidFill>
                  <a:srgbClr val="FFFFFF"/>
                </a:solidFill>
                <a:latin typeface="Verdana"/>
                <a:cs typeface="Verdana"/>
              </a:rPr>
              <a:t>didattici</a:t>
            </a:r>
            <a:r>
              <a:rPr sz="31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0" dirty="0">
                <a:solidFill>
                  <a:srgbClr val="FFFFFF"/>
                </a:solidFill>
                <a:latin typeface="Verdana"/>
                <a:cs typeface="Verdana"/>
              </a:rPr>
              <a:t>elaborati...”</a:t>
            </a:r>
            <a:endParaRPr sz="310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6000" y="3190920"/>
            <a:ext cx="5874557" cy="15517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5000" b="1" dirty="0">
                <a:solidFill>
                  <a:srgbClr val="00003B"/>
                </a:solidFill>
                <a:latin typeface="Tahoma"/>
                <a:cs typeface="Tahoma"/>
              </a:rPr>
              <a:t>STRUTTURA ORGANIZZATIVA</a:t>
            </a:r>
            <a:endParaRPr sz="5000" dirty="0">
              <a:latin typeface="Tahoma"/>
              <a:cs typeface="Tahoma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7570643" y="3485851"/>
            <a:ext cx="9865995" cy="2117725"/>
            <a:chOff x="7570643" y="3485851"/>
            <a:chExt cx="9865995" cy="2117725"/>
          </a:xfrm>
        </p:grpSpPr>
        <p:sp>
          <p:nvSpPr>
            <p:cNvPr id="4" name="object 4"/>
            <p:cNvSpPr/>
            <p:nvPr/>
          </p:nvSpPr>
          <p:spPr>
            <a:xfrm>
              <a:off x="7570644" y="3485851"/>
              <a:ext cx="9865995" cy="2117725"/>
            </a:xfrm>
            <a:custGeom>
              <a:avLst/>
              <a:gdLst/>
              <a:ahLst/>
              <a:cxnLst/>
              <a:rect l="l" t="t" r="r" b="b"/>
              <a:pathLst>
                <a:path w="9865994" h="2117725">
                  <a:moveTo>
                    <a:pt x="9579695" y="2117406"/>
                  </a:moveTo>
                  <a:lnTo>
                    <a:pt x="285747" y="2117406"/>
                  </a:lnTo>
                  <a:lnTo>
                    <a:pt x="240778" y="2113846"/>
                  </a:lnTo>
                  <a:lnTo>
                    <a:pt x="197319" y="2103379"/>
                  </a:lnTo>
                  <a:lnTo>
                    <a:pt x="156141" y="2086323"/>
                  </a:lnTo>
                  <a:lnTo>
                    <a:pt x="118009" y="2062994"/>
                  </a:lnTo>
                  <a:lnTo>
                    <a:pt x="83693" y="2033712"/>
                  </a:lnTo>
                  <a:lnTo>
                    <a:pt x="54411" y="1999396"/>
                  </a:lnTo>
                  <a:lnTo>
                    <a:pt x="31082" y="1961264"/>
                  </a:lnTo>
                  <a:lnTo>
                    <a:pt x="14026" y="1920086"/>
                  </a:lnTo>
                  <a:lnTo>
                    <a:pt x="3559" y="1876627"/>
                  </a:lnTo>
                  <a:lnTo>
                    <a:pt x="0" y="1831665"/>
                  </a:lnTo>
                  <a:lnTo>
                    <a:pt x="0" y="285741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2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09" y="54412"/>
                  </a:lnTo>
                  <a:lnTo>
                    <a:pt x="156141" y="31083"/>
                  </a:lnTo>
                  <a:lnTo>
                    <a:pt x="197319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3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2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1"/>
                  </a:lnTo>
                  <a:lnTo>
                    <a:pt x="9865442" y="1831665"/>
                  </a:lnTo>
                  <a:lnTo>
                    <a:pt x="9861883" y="1876627"/>
                  </a:lnTo>
                  <a:lnTo>
                    <a:pt x="9851416" y="1920086"/>
                  </a:lnTo>
                  <a:lnTo>
                    <a:pt x="9834359" y="1961264"/>
                  </a:lnTo>
                  <a:lnTo>
                    <a:pt x="9811030" y="1999396"/>
                  </a:lnTo>
                  <a:lnTo>
                    <a:pt x="9781748" y="2033712"/>
                  </a:lnTo>
                  <a:lnTo>
                    <a:pt x="9747432" y="2062994"/>
                  </a:lnTo>
                  <a:lnTo>
                    <a:pt x="9709301" y="2086323"/>
                  </a:lnTo>
                  <a:lnTo>
                    <a:pt x="9668122" y="2103379"/>
                  </a:lnTo>
                  <a:lnTo>
                    <a:pt x="9624663" y="2113846"/>
                  </a:lnTo>
                  <a:lnTo>
                    <a:pt x="9579695" y="211740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7570643" y="3485851"/>
              <a:ext cx="9865995" cy="2114550"/>
            </a:xfrm>
            <a:custGeom>
              <a:avLst/>
              <a:gdLst/>
              <a:ahLst/>
              <a:cxnLst/>
              <a:rect l="l" t="t" r="r" b="b"/>
              <a:pathLst>
                <a:path w="9865994" h="2114550">
                  <a:moveTo>
                    <a:pt x="314351" y="9524"/>
                  </a:moveTo>
                  <a:lnTo>
                    <a:pt x="304827" y="9524"/>
                  </a:lnTo>
                  <a:lnTo>
                    <a:pt x="304827" y="0"/>
                  </a:lnTo>
                  <a:lnTo>
                    <a:pt x="314351" y="0"/>
                  </a:lnTo>
                  <a:lnTo>
                    <a:pt x="314351" y="9524"/>
                  </a:lnTo>
                  <a:close/>
                </a:path>
                <a:path w="9865994" h="2114550">
                  <a:moveTo>
                    <a:pt x="333401" y="9524"/>
                  </a:moveTo>
                  <a:lnTo>
                    <a:pt x="323876" y="9524"/>
                  </a:lnTo>
                  <a:lnTo>
                    <a:pt x="323876" y="0"/>
                  </a:lnTo>
                  <a:lnTo>
                    <a:pt x="333401" y="0"/>
                  </a:lnTo>
                  <a:lnTo>
                    <a:pt x="333401" y="9524"/>
                  </a:lnTo>
                  <a:close/>
                </a:path>
                <a:path w="9865994" h="2114550">
                  <a:moveTo>
                    <a:pt x="352451" y="9524"/>
                  </a:moveTo>
                  <a:lnTo>
                    <a:pt x="342926" y="9524"/>
                  </a:lnTo>
                  <a:lnTo>
                    <a:pt x="342926" y="0"/>
                  </a:lnTo>
                  <a:lnTo>
                    <a:pt x="352451" y="0"/>
                  </a:lnTo>
                  <a:lnTo>
                    <a:pt x="352451" y="9524"/>
                  </a:lnTo>
                  <a:close/>
                </a:path>
                <a:path w="9865994" h="2114550">
                  <a:moveTo>
                    <a:pt x="371501" y="9524"/>
                  </a:moveTo>
                  <a:lnTo>
                    <a:pt x="361976" y="9524"/>
                  </a:lnTo>
                  <a:lnTo>
                    <a:pt x="361976" y="0"/>
                  </a:lnTo>
                  <a:lnTo>
                    <a:pt x="371501" y="0"/>
                  </a:lnTo>
                  <a:lnTo>
                    <a:pt x="371501" y="9524"/>
                  </a:lnTo>
                  <a:close/>
                </a:path>
                <a:path w="9865994" h="2114550">
                  <a:moveTo>
                    <a:pt x="390551" y="9524"/>
                  </a:moveTo>
                  <a:lnTo>
                    <a:pt x="381026" y="9524"/>
                  </a:lnTo>
                  <a:lnTo>
                    <a:pt x="381026" y="0"/>
                  </a:lnTo>
                  <a:lnTo>
                    <a:pt x="390551" y="0"/>
                  </a:lnTo>
                  <a:lnTo>
                    <a:pt x="390551" y="9524"/>
                  </a:lnTo>
                  <a:close/>
                </a:path>
                <a:path w="9865994" h="2114550">
                  <a:moveTo>
                    <a:pt x="409601" y="9524"/>
                  </a:moveTo>
                  <a:lnTo>
                    <a:pt x="400076" y="9524"/>
                  </a:lnTo>
                  <a:lnTo>
                    <a:pt x="400076" y="0"/>
                  </a:lnTo>
                  <a:lnTo>
                    <a:pt x="409601" y="0"/>
                  </a:lnTo>
                  <a:lnTo>
                    <a:pt x="409601" y="9524"/>
                  </a:lnTo>
                  <a:close/>
                </a:path>
                <a:path w="9865994" h="2114550">
                  <a:moveTo>
                    <a:pt x="428651" y="9524"/>
                  </a:moveTo>
                  <a:lnTo>
                    <a:pt x="419126" y="9524"/>
                  </a:lnTo>
                  <a:lnTo>
                    <a:pt x="419126" y="0"/>
                  </a:lnTo>
                  <a:lnTo>
                    <a:pt x="428651" y="0"/>
                  </a:lnTo>
                  <a:lnTo>
                    <a:pt x="428651" y="9524"/>
                  </a:lnTo>
                  <a:close/>
                </a:path>
                <a:path w="9865994" h="2114550">
                  <a:moveTo>
                    <a:pt x="447701" y="9524"/>
                  </a:moveTo>
                  <a:lnTo>
                    <a:pt x="438176" y="9524"/>
                  </a:lnTo>
                  <a:lnTo>
                    <a:pt x="438176" y="0"/>
                  </a:lnTo>
                  <a:lnTo>
                    <a:pt x="447701" y="0"/>
                  </a:lnTo>
                  <a:lnTo>
                    <a:pt x="447701" y="9524"/>
                  </a:lnTo>
                  <a:close/>
                </a:path>
                <a:path w="9865994" h="2114550">
                  <a:moveTo>
                    <a:pt x="466751" y="9524"/>
                  </a:moveTo>
                  <a:lnTo>
                    <a:pt x="457226" y="9524"/>
                  </a:lnTo>
                  <a:lnTo>
                    <a:pt x="457226" y="0"/>
                  </a:lnTo>
                  <a:lnTo>
                    <a:pt x="466751" y="0"/>
                  </a:lnTo>
                  <a:lnTo>
                    <a:pt x="466751" y="9524"/>
                  </a:lnTo>
                  <a:close/>
                </a:path>
                <a:path w="9865994" h="2114550">
                  <a:moveTo>
                    <a:pt x="485801" y="9524"/>
                  </a:moveTo>
                  <a:lnTo>
                    <a:pt x="476276" y="9524"/>
                  </a:lnTo>
                  <a:lnTo>
                    <a:pt x="476276" y="0"/>
                  </a:lnTo>
                  <a:lnTo>
                    <a:pt x="485801" y="0"/>
                  </a:lnTo>
                  <a:lnTo>
                    <a:pt x="485801" y="9524"/>
                  </a:lnTo>
                  <a:close/>
                </a:path>
                <a:path w="9865994" h="2114550">
                  <a:moveTo>
                    <a:pt x="504851" y="9524"/>
                  </a:moveTo>
                  <a:lnTo>
                    <a:pt x="495326" y="9524"/>
                  </a:lnTo>
                  <a:lnTo>
                    <a:pt x="495326" y="0"/>
                  </a:lnTo>
                  <a:lnTo>
                    <a:pt x="504851" y="0"/>
                  </a:lnTo>
                  <a:lnTo>
                    <a:pt x="504851" y="9524"/>
                  </a:lnTo>
                  <a:close/>
                </a:path>
                <a:path w="9865994" h="2114550">
                  <a:moveTo>
                    <a:pt x="523901" y="9524"/>
                  </a:moveTo>
                  <a:lnTo>
                    <a:pt x="514376" y="9524"/>
                  </a:lnTo>
                  <a:lnTo>
                    <a:pt x="514376" y="0"/>
                  </a:lnTo>
                  <a:lnTo>
                    <a:pt x="523901" y="0"/>
                  </a:lnTo>
                  <a:lnTo>
                    <a:pt x="523901" y="9524"/>
                  </a:lnTo>
                  <a:close/>
                </a:path>
                <a:path w="9865994" h="2114550">
                  <a:moveTo>
                    <a:pt x="542951" y="9524"/>
                  </a:moveTo>
                  <a:lnTo>
                    <a:pt x="533426" y="9524"/>
                  </a:lnTo>
                  <a:lnTo>
                    <a:pt x="533426" y="0"/>
                  </a:lnTo>
                  <a:lnTo>
                    <a:pt x="542951" y="0"/>
                  </a:lnTo>
                  <a:lnTo>
                    <a:pt x="542951" y="9524"/>
                  </a:lnTo>
                  <a:close/>
                </a:path>
                <a:path w="9865994" h="2114550">
                  <a:moveTo>
                    <a:pt x="562001" y="9524"/>
                  </a:moveTo>
                  <a:lnTo>
                    <a:pt x="552476" y="9524"/>
                  </a:lnTo>
                  <a:lnTo>
                    <a:pt x="552476" y="0"/>
                  </a:lnTo>
                  <a:lnTo>
                    <a:pt x="562001" y="0"/>
                  </a:lnTo>
                  <a:lnTo>
                    <a:pt x="562001" y="9524"/>
                  </a:lnTo>
                  <a:close/>
                </a:path>
                <a:path w="9865994" h="2114550">
                  <a:moveTo>
                    <a:pt x="581051" y="9524"/>
                  </a:moveTo>
                  <a:lnTo>
                    <a:pt x="571526" y="9524"/>
                  </a:lnTo>
                  <a:lnTo>
                    <a:pt x="571526" y="0"/>
                  </a:lnTo>
                  <a:lnTo>
                    <a:pt x="581051" y="0"/>
                  </a:lnTo>
                  <a:lnTo>
                    <a:pt x="581051" y="9524"/>
                  </a:lnTo>
                  <a:close/>
                </a:path>
                <a:path w="9865994" h="2114550">
                  <a:moveTo>
                    <a:pt x="600101" y="9524"/>
                  </a:moveTo>
                  <a:lnTo>
                    <a:pt x="590576" y="9524"/>
                  </a:lnTo>
                  <a:lnTo>
                    <a:pt x="590576" y="0"/>
                  </a:lnTo>
                  <a:lnTo>
                    <a:pt x="600101" y="0"/>
                  </a:lnTo>
                  <a:lnTo>
                    <a:pt x="600101" y="9524"/>
                  </a:lnTo>
                  <a:close/>
                </a:path>
                <a:path w="9865994" h="2114550">
                  <a:moveTo>
                    <a:pt x="619151" y="9524"/>
                  </a:moveTo>
                  <a:lnTo>
                    <a:pt x="609626" y="9524"/>
                  </a:lnTo>
                  <a:lnTo>
                    <a:pt x="609626" y="0"/>
                  </a:lnTo>
                  <a:lnTo>
                    <a:pt x="619151" y="0"/>
                  </a:lnTo>
                  <a:lnTo>
                    <a:pt x="619151" y="9524"/>
                  </a:lnTo>
                  <a:close/>
                </a:path>
                <a:path w="9865994" h="2114550">
                  <a:moveTo>
                    <a:pt x="638201" y="9524"/>
                  </a:moveTo>
                  <a:lnTo>
                    <a:pt x="628676" y="9524"/>
                  </a:lnTo>
                  <a:lnTo>
                    <a:pt x="628676" y="0"/>
                  </a:lnTo>
                  <a:lnTo>
                    <a:pt x="638201" y="0"/>
                  </a:lnTo>
                  <a:lnTo>
                    <a:pt x="638201" y="9524"/>
                  </a:lnTo>
                  <a:close/>
                </a:path>
                <a:path w="9865994" h="2114550">
                  <a:moveTo>
                    <a:pt x="657251" y="9524"/>
                  </a:moveTo>
                  <a:lnTo>
                    <a:pt x="647726" y="9524"/>
                  </a:lnTo>
                  <a:lnTo>
                    <a:pt x="647726" y="0"/>
                  </a:lnTo>
                  <a:lnTo>
                    <a:pt x="657251" y="0"/>
                  </a:lnTo>
                  <a:lnTo>
                    <a:pt x="657251" y="9524"/>
                  </a:lnTo>
                  <a:close/>
                </a:path>
                <a:path w="9865994" h="2114550">
                  <a:moveTo>
                    <a:pt x="676301" y="9524"/>
                  </a:moveTo>
                  <a:lnTo>
                    <a:pt x="666776" y="9524"/>
                  </a:lnTo>
                  <a:lnTo>
                    <a:pt x="666776" y="0"/>
                  </a:lnTo>
                  <a:lnTo>
                    <a:pt x="676301" y="0"/>
                  </a:lnTo>
                  <a:lnTo>
                    <a:pt x="676301" y="9524"/>
                  </a:lnTo>
                  <a:close/>
                </a:path>
                <a:path w="9865994" h="2114550">
                  <a:moveTo>
                    <a:pt x="695351" y="9524"/>
                  </a:moveTo>
                  <a:lnTo>
                    <a:pt x="685826" y="9524"/>
                  </a:lnTo>
                  <a:lnTo>
                    <a:pt x="685826" y="0"/>
                  </a:lnTo>
                  <a:lnTo>
                    <a:pt x="695351" y="0"/>
                  </a:lnTo>
                  <a:lnTo>
                    <a:pt x="695351" y="9524"/>
                  </a:lnTo>
                  <a:close/>
                </a:path>
                <a:path w="9865994" h="2114550">
                  <a:moveTo>
                    <a:pt x="714401" y="9524"/>
                  </a:moveTo>
                  <a:lnTo>
                    <a:pt x="704876" y="9524"/>
                  </a:lnTo>
                  <a:lnTo>
                    <a:pt x="704876" y="0"/>
                  </a:lnTo>
                  <a:lnTo>
                    <a:pt x="714401" y="0"/>
                  </a:lnTo>
                  <a:lnTo>
                    <a:pt x="714401" y="9524"/>
                  </a:lnTo>
                  <a:close/>
                </a:path>
                <a:path w="9865994" h="2114550">
                  <a:moveTo>
                    <a:pt x="733451" y="9524"/>
                  </a:moveTo>
                  <a:lnTo>
                    <a:pt x="723926" y="9524"/>
                  </a:lnTo>
                  <a:lnTo>
                    <a:pt x="723926" y="0"/>
                  </a:lnTo>
                  <a:lnTo>
                    <a:pt x="733451" y="0"/>
                  </a:lnTo>
                  <a:lnTo>
                    <a:pt x="733451" y="9524"/>
                  </a:lnTo>
                  <a:close/>
                </a:path>
                <a:path w="9865994" h="2114550">
                  <a:moveTo>
                    <a:pt x="752501" y="9524"/>
                  </a:moveTo>
                  <a:lnTo>
                    <a:pt x="742976" y="9524"/>
                  </a:lnTo>
                  <a:lnTo>
                    <a:pt x="742976" y="0"/>
                  </a:lnTo>
                  <a:lnTo>
                    <a:pt x="752501" y="0"/>
                  </a:lnTo>
                  <a:lnTo>
                    <a:pt x="752501" y="9524"/>
                  </a:lnTo>
                  <a:close/>
                </a:path>
                <a:path w="9865994" h="2114550">
                  <a:moveTo>
                    <a:pt x="771551" y="9524"/>
                  </a:moveTo>
                  <a:lnTo>
                    <a:pt x="762026" y="9524"/>
                  </a:lnTo>
                  <a:lnTo>
                    <a:pt x="762026" y="0"/>
                  </a:lnTo>
                  <a:lnTo>
                    <a:pt x="771551" y="0"/>
                  </a:lnTo>
                  <a:lnTo>
                    <a:pt x="771551" y="9524"/>
                  </a:lnTo>
                  <a:close/>
                </a:path>
                <a:path w="9865994" h="2114550">
                  <a:moveTo>
                    <a:pt x="790601" y="9524"/>
                  </a:moveTo>
                  <a:lnTo>
                    <a:pt x="781076" y="9524"/>
                  </a:lnTo>
                  <a:lnTo>
                    <a:pt x="781076" y="0"/>
                  </a:lnTo>
                  <a:lnTo>
                    <a:pt x="790601" y="0"/>
                  </a:lnTo>
                  <a:lnTo>
                    <a:pt x="790601" y="9524"/>
                  </a:lnTo>
                  <a:close/>
                </a:path>
                <a:path w="9865994" h="2114550">
                  <a:moveTo>
                    <a:pt x="809651" y="9524"/>
                  </a:moveTo>
                  <a:lnTo>
                    <a:pt x="800126" y="9524"/>
                  </a:lnTo>
                  <a:lnTo>
                    <a:pt x="800126" y="0"/>
                  </a:lnTo>
                  <a:lnTo>
                    <a:pt x="809651" y="0"/>
                  </a:lnTo>
                  <a:lnTo>
                    <a:pt x="809651" y="9524"/>
                  </a:lnTo>
                  <a:close/>
                </a:path>
                <a:path w="9865994" h="2114550">
                  <a:moveTo>
                    <a:pt x="828701" y="9524"/>
                  </a:moveTo>
                  <a:lnTo>
                    <a:pt x="819176" y="9524"/>
                  </a:lnTo>
                  <a:lnTo>
                    <a:pt x="819176" y="0"/>
                  </a:lnTo>
                  <a:lnTo>
                    <a:pt x="828701" y="0"/>
                  </a:lnTo>
                  <a:lnTo>
                    <a:pt x="828701" y="9524"/>
                  </a:lnTo>
                  <a:close/>
                </a:path>
                <a:path w="9865994" h="2114550">
                  <a:moveTo>
                    <a:pt x="847751" y="9524"/>
                  </a:moveTo>
                  <a:lnTo>
                    <a:pt x="838226" y="9524"/>
                  </a:lnTo>
                  <a:lnTo>
                    <a:pt x="838226" y="0"/>
                  </a:lnTo>
                  <a:lnTo>
                    <a:pt x="847751" y="0"/>
                  </a:lnTo>
                  <a:lnTo>
                    <a:pt x="847751" y="9524"/>
                  </a:lnTo>
                  <a:close/>
                </a:path>
                <a:path w="9865994" h="2114550">
                  <a:moveTo>
                    <a:pt x="866801" y="9524"/>
                  </a:moveTo>
                  <a:lnTo>
                    <a:pt x="857276" y="9524"/>
                  </a:lnTo>
                  <a:lnTo>
                    <a:pt x="857276" y="0"/>
                  </a:lnTo>
                  <a:lnTo>
                    <a:pt x="866801" y="0"/>
                  </a:lnTo>
                  <a:lnTo>
                    <a:pt x="866801" y="9524"/>
                  </a:lnTo>
                  <a:close/>
                </a:path>
                <a:path w="9865994" h="2114550">
                  <a:moveTo>
                    <a:pt x="885851" y="9524"/>
                  </a:moveTo>
                  <a:lnTo>
                    <a:pt x="876326" y="9524"/>
                  </a:lnTo>
                  <a:lnTo>
                    <a:pt x="876326" y="0"/>
                  </a:lnTo>
                  <a:lnTo>
                    <a:pt x="885851" y="0"/>
                  </a:lnTo>
                  <a:lnTo>
                    <a:pt x="885851" y="9524"/>
                  </a:lnTo>
                  <a:close/>
                </a:path>
                <a:path w="9865994" h="2114550">
                  <a:moveTo>
                    <a:pt x="904901" y="9524"/>
                  </a:moveTo>
                  <a:lnTo>
                    <a:pt x="895376" y="9524"/>
                  </a:lnTo>
                  <a:lnTo>
                    <a:pt x="895376" y="0"/>
                  </a:lnTo>
                  <a:lnTo>
                    <a:pt x="904901" y="0"/>
                  </a:lnTo>
                  <a:lnTo>
                    <a:pt x="904901" y="9524"/>
                  </a:lnTo>
                  <a:close/>
                </a:path>
                <a:path w="9865994" h="2114550">
                  <a:moveTo>
                    <a:pt x="923951" y="9524"/>
                  </a:moveTo>
                  <a:lnTo>
                    <a:pt x="914426" y="9524"/>
                  </a:lnTo>
                  <a:lnTo>
                    <a:pt x="914426" y="0"/>
                  </a:lnTo>
                  <a:lnTo>
                    <a:pt x="923951" y="0"/>
                  </a:lnTo>
                  <a:lnTo>
                    <a:pt x="923951" y="9524"/>
                  </a:lnTo>
                  <a:close/>
                </a:path>
                <a:path w="9865994" h="2114550">
                  <a:moveTo>
                    <a:pt x="943001" y="9524"/>
                  </a:moveTo>
                  <a:lnTo>
                    <a:pt x="933476" y="9524"/>
                  </a:lnTo>
                  <a:lnTo>
                    <a:pt x="933476" y="0"/>
                  </a:lnTo>
                  <a:lnTo>
                    <a:pt x="943001" y="0"/>
                  </a:lnTo>
                  <a:lnTo>
                    <a:pt x="943001" y="9524"/>
                  </a:lnTo>
                  <a:close/>
                </a:path>
                <a:path w="9865994" h="2114550">
                  <a:moveTo>
                    <a:pt x="962051" y="9524"/>
                  </a:moveTo>
                  <a:lnTo>
                    <a:pt x="952526" y="9524"/>
                  </a:lnTo>
                  <a:lnTo>
                    <a:pt x="952526" y="0"/>
                  </a:lnTo>
                  <a:lnTo>
                    <a:pt x="962051" y="0"/>
                  </a:lnTo>
                  <a:lnTo>
                    <a:pt x="962051" y="9524"/>
                  </a:lnTo>
                  <a:close/>
                </a:path>
                <a:path w="9865994" h="2114550">
                  <a:moveTo>
                    <a:pt x="981101" y="9524"/>
                  </a:moveTo>
                  <a:lnTo>
                    <a:pt x="971576" y="9524"/>
                  </a:lnTo>
                  <a:lnTo>
                    <a:pt x="971576" y="0"/>
                  </a:lnTo>
                  <a:lnTo>
                    <a:pt x="981101" y="0"/>
                  </a:lnTo>
                  <a:lnTo>
                    <a:pt x="981101" y="9524"/>
                  </a:lnTo>
                  <a:close/>
                </a:path>
                <a:path w="9865994" h="2114550">
                  <a:moveTo>
                    <a:pt x="1000151" y="9524"/>
                  </a:moveTo>
                  <a:lnTo>
                    <a:pt x="990626" y="9524"/>
                  </a:lnTo>
                  <a:lnTo>
                    <a:pt x="990626" y="0"/>
                  </a:lnTo>
                  <a:lnTo>
                    <a:pt x="1000151" y="0"/>
                  </a:lnTo>
                  <a:lnTo>
                    <a:pt x="1000151" y="9524"/>
                  </a:lnTo>
                  <a:close/>
                </a:path>
                <a:path w="9865994" h="2114550">
                  <a:moveTo>
                    <a:pt x="1019201" y="9524"/>
                  </a:moveTo>
                  <a:lnTo>
                    <a:pt x="1009676" y="9524"/>
                  </a:lnTo>
                  <a:lnTo>
                    <a:pt x="1009676" y="0"/>
                  </a:lnTo>
                  <a:lnTo>
                    <a:pt x="1019201" y="0"/>
                  </a:lnTo>
                  <a:lnTo>
                    <a:pt x="1019201" y="9524"/>
                  </a:lnTo>
                  <a:close/>
                </a:path>
                <a:path w="9865994" h="2114550">
                  <a:moveTo>
                    <a:pt x="1038251" y="9524"/>
                  </a:moveTo>
                  <a:lnTo>
                    <a:pt x="1028726" y="9524"/>
                  </a:lnTo>
                  <a:lnTo>
                    <a:pt x="1028726" y="0"/>
                  </a:lnTo>
                  <a:lnTo>
                    <a:pt x="1038251" y="0"/>
                  </a:lnTo>
                  <a:lnTo>
                    <a:pt x="1038251" y="9524"/>
                  </a:lnTo>
                  <a:close/>
                </a:path>
                <a:path w="9865994" h="2114550">
                  <a:moveTo>
                    <a:pt x="1057301" y="9524"/>
                  </a:moveTo>
                  <a:lnTo>
                    <a:pt x="1047776" y="9524"/>
                  </a:lnTo>
                  <a:lnTo>
                    <a:pt x="1047776" y="0"/>
                  </a:lnTo>
                  <a:lnTo>
                    <a:pt x="1057301" y="0"/>
                  </a:lnTo>
                  <a:lnTo>
                    <a:pt x="1057301" y="9524"/>
                  </a:lnTo>
                  <a:close/>
                </a:path>
                <a:path w="9865994" h="2114550">
                  <a:moveTo>
                    <a:pt x="1076351" y="9524"/>
                  </a:moveTo>
                  <a:lnTo>
                    <a:pt x="1066826" y="9524"/>
                  </a:lnTo>
                  <a:lnTo>
                    <a:pt x="1066826" y="0"/>
                  </a:lnTo>
                  <a:lnTo>
                    <a:pt x="1076351" y="0"/>
                  </a:lnTo>
                  <a:lnTo>
                    <a:pt x="1076351" y="9524"/>
                  </a:lnTo>
                  <a:close/>
                </a:path>
                <a:path w="9865994" h="2114550">
                  <a:moveTo>
                    <a:pt x="1095401" y="9524"/>
                  </a:moveTo>
                  <a:lnTo>
                    <a:pt x="1085876" y="9524"/>
                  </a:lnTo>
                  <a:lnTo>
                    <a:pt x="1085876" y="0"/>
                  </a:lnTo>
                  <a:lnTo>
                    <a:pt x="1095401" y="0"/>
                  </a:lnTo>
                  <a:lnTo>
                    <a:pt x="1095401" y="9524"/>
                  </a:lnTo>
                  <a:close/>
                </a:path>
                <a:path w="9865994" h="2114550">
                  <a:moveTo>
                    <a:pt x="1114451" y="9524"/>
                  </a:moveTo>
                  <a:lnTo>
                    <a:pt x="1104926" y="9524"/>
                  </a:lnTo>
                  <a:lnTo>
                    <a:pt x="1104926" y="0"/>
                  </a:lnTo>
                  <a:lnTo>
                    <a:pt x="1114451" y="0"/>
                  </a:lnTo>
                  <a:lnTo>
                    <a:pt x="1114451" y="9524"/>
                  </a:lnTo>
                  <a:close/>
                </a:path>
                <a:path w="9865994" h="2114550">
                  <a:moveTo>
                    <a:pt x="1133501" y="9524"/>
                  </a:moveTo>
                  <a:lnTo>
                    <a:pt x="1123976" y="9524"/>
                  </a:lnTo>
                  <a:lnTo>
                    <a:pt x="1123976" y="0"/>
                  </a:lnTo>
                  <a:lnTo>
                    <a:pt x="1133501" y="0"/>
                  </a:lnTo>
                  <a:lnTo>
                    <a:pt x="1133501" y="9524"/>
                  </a:lnTo>
                  <a:close/>
                </a:path>
                <a:path w="9865994" h="2114550">
                  <a:moveTo>
                    <a:pt x="1152551" y="9524"/>
                  </a:moveTo>
                  <a:lnTo>
                    <a:pt x="1143026" y="9524"/>
                  </a:lnTo>
                  <a:lnTo>
                    <a:pt x="1143026" y="0"/>
                  </a:lnTo>
                  <a:lnTo>
                    <a:pt x="1152551" y="0"/>
                  </a:lnTo>
                  <a:lnTo>
                    <a:pt x="1152551" y="9524"/>
                  </a:lnTo>
                  <a:close/>
                </a:path>
                <a:path w="9865994" h="2114550">
                  <a:moveTo>
                    <a:pt x="1171601" y="9524"/>
                  </a:moveTo>
                  <a:lnTo>
                    <a:pt x="1162076" y="9524"/>
                  </a:lnTo>
                  <a:lnTo>
                    <a:pt x="1162076" y="0"/>
                  </a:lnTo>
                  <a:lnTo>
                    <a:pt x="1171601" y="0"/>
                  </a:lnTo>
                  <a:lnTo>
                    <a:pt x="1171601" y="9524"/>
                  </a:lnTo>
                  <a:close/>
                </a:path>
                <a:path w="9865994" h="2114550">
                  <a:moveTo>
                    <a:pt x="1190651" y="9524"/>
                  </a:moveTo>
                  <a:lnTo>
                    <a:pt x="1181126" y="9524"/>
                  </a:lnTo>
                  <a:lnTo>
                    <a:pt x="1181126" y="0"/>
                  </a:lnTo>
                  <a:lnTo>
                    <a:pt x="1190651" y="0"/>
                  </a:lnTo>
                  <a:lnTo>
                    <a:pt x="1190651" y="9524"/>
                  </a:lnTo>
                  <a:close/>
                </a:path>
                <a:path w="9865994" h="2114550">
                  <a:moveTo>
                    <a:pt x="1209701" y="9524"/>
                  </a:moveTo>
                  <a:lnTo>
                    <a:pt x="1200176" y="9524"/>
                  </a:lnTo>
                  <a:lnTo>
                    <a:pt x="1200176" y="0"/>
                  </a:lnTo>
                  <a:lnTo>
                    <a:pt x="1209701" y="0"/>
                  </a:lnTo>
                  <a:lnTo>
                    <a:pt x="1209701" y="9524"/>
                  </a:lnTo>
                  <a:close/>
                </a:path>
                <a:path w="9865994" h="2114550">
                  <a:moveTo>
                    <a:pt x="1228751" y="9524"/>
                  </a:moveTo>
                  <a:lnTo>
                    <a:pt x="1219226" y="9524"/>
                  </a:lnTo>
                  <a:lnTo>
                    <a:pt x="1219226" y="0"/>
                  </a:lnTo>
                  <a:lnTo>
                    <a:pt x="1228751" y="0"/>
                  </a:lnTo>
                  <a:lnTo>
                    <a:pt x="1228751" y="9524"/>
                  </a:lnTo>
                  <a:close/>
                </a:path>
                <a:path w="9865994" h="2114550">
                  <a:moveTo>
                    <a:pt x="1247801" y="9524"/>
                  </a:moveTo>
                  <a:lnTo>
                    <a:pt x="1238276" y="9524"/>
                  </a:lnTo>
                  <a:lnTo>
                    <a:pt x="1238276" y="0"/>
                  </a:lnTo>
                  <a:lnTo>
                    <a:pt x="1247801" y="0"/>
                  </a:lnTo>
                  <a:lnTo>
                    <a:pt x="1247801" y="9524"/>
                  </a:lnTo>
                  <a:close/>
                </a:path>
                <a:path w="9865994" h="2114550">
                  <a:moveTo>
                    <a:pt x="1266851" y="9524"/>
                  </a:moveTo>
                  <a:lnTo>
                    <a:pt x="1257326" y="9524"/>
                  </a:lnTo>
                  <a:lnTo>
                    <a:pt x="1257326" y="0"/>
                  </a:lnTo>
                  <a:lnTo>
                    <a:pt x="1266851" y="0"/>
                  </a:lnTo>
                  <a:lnTo>
                    <a:pt x="1266851" y="9524"/>
                  </a:lnTo>
                  <a:close/>
                </a:path>
                <a:path w="9865994" h="2114550">
                  <a:moveTo>
                    <a:pt x="1285901" y="9524"/>
                  </a:moveTo>
                  <a:lnTo>
                    <a:pt x="1276376" y="9524"/>
                  </a:lnTo>
                  <a:lnTo>
                    <a:pt x="1276376" y="0"/>
                  </a:lnTo>
                  <a:lnTo>
                    <a:pt x="1285901" y="0"/>
                  </a:lnTo>
                  <a:lnTo>
                    <a:pt x="1285901" y="9524"/>
                  </a:lnTo>
                  <a:close/>
                </a:path>
                <a:path w="9865994" h="2114550">
                  <a:moveTo>
                    <a:pt x="1304951" y="9524"/>
                  </a:moveTo>
                  <a:lnTo>
                    <a:pt x="1295426" y="9524"/>
                  </a:lnTo>
                  <a:lnTo>
                    <a:pt x="1295426" y="0"/>
                  </a:lnTo>
                  <a:lnTo>
                    <a:pt x="1304951" y="0"/>
                  </a:lnTo>
                  <a:lnTo>
                    <a:pt x="1304951" y="9524"/>
                  </a:lnTo>
                  <a:close/>
                </a:path>
                <a:path w="9865994" h="2114550">
                  <a:moveTo>
                    <a:pt x="1324001" y="9524"/>
                  </a:moveTo>
                  <a:lnTo>
                    <a:pt x="1314476" y="9524"/>
                  </a:lnTo>
                  <a:lnTo>
                    <a:pt x="1314476" y="0"/>
                  </a:lnTo>
                  <a:lnTo>
                    <a:pt x="1324001" y="0"/>
                  </a:lnTo>
                  <a:lnTo>
                    <a:pt x="1324001" y="9524"/>
                  </a:lnTo>
                  <a:close/>
                </a:path>
                <a:path w="9865994" h="2114550">
                  <a:moveTo>
                    <a:pt x="1343051" y="9524"/>
                  </a:moveTo>
                  <a:lnTo>
                    <a:pt x="1333526" y="9524"/>
                  </a:lnTo>
                  <a:lnTo>
                    <a:pt x="1333526" y="0"/>
                  </a:lnTo>
                  <a:lnTo>
                    <a:pt x="1343051" y="0"/>
                  </a:lnTo>
                  <a:lnTo>
                    <a:pt x="1343051" y="9524"/>
                  </a:lnTo>
                  <a:close/>
                </a:path>
                <a:path w="9865994" h="2114550">
                  <a:moveTo>
                    <a:pt x="1362101" y="9524"/>
                  </a:moveTo>
                  <a:lnTo>
                    <a:pt x="1352576" y="9524"/>
                  </a:lnTo>
                  <a:lnTo>
                    <a:pt x="1352576" y="0"/>
                  </a:lnTo>
                  <a:lnTo>
                    <a:pt x="1362101" y="0"/>
                  </a:lnTo>
                  <a:lnTo>
                    <a:pt x="1362101" y="9524"/>
                  </a:lnTo>
                  <a:close/>
                </a:path>
                <a:path w="9865994" h="2114550">
                  <a:moveTo>
                    <a:pt x="1381151" y="9524"/>
                  </a:moveTo>
                  <a:lnTo>
                    <a:pt x="1371626" y="9524"/>
                  </a:lnTo>
                  <a:lnTo>
                    <a:pt x="1371626" y="0"/>
                  </a:lnTo>
                  <a:lnTo>
                    <a:pt x="1381151" y="0"/>
                  </a:lnTo>
                  <a:lnTo>
                    <a:pt x="1381151" y="9524"/>
                  </a:lnTo>
                  <a:close/>
                </a:path>
                <a:path w="9865994" h="2114550">
                  <a:moveTo>
                    <a:pt x="1400201" y="9524"/>
                  </a:moveTo>
                  <a:lnTo>
                    <a:pt x="1390676" y="9524"/>
                  </a:lnTo>
                  <a:lnTo>
                    <a:pt x="1390676" y="0"/>
                  </a:lnTo>
                  <a:lnTo>
                    <a:pt x="1400201" y="0"/>
                  </a:lnTo>
                  <a:lnTo>
                    <a:pt x="1400201" y="9524"/>
                  </a:lnTo>
                  <a:close/>
                </a:path>
                <a:path w="9865994" h="2114550">
                  <a:moveTo>
                    <a:pt x="1419251" y="9524"/>
                  </a:moveTo>
                  <a:lnTo>
                    <a:pt x="1409726" y="9524"/>
                  </a:lnTo>
                  <a:lnTo>
                    <a:pt x="1409726" y="0"/>
                  </a:lnTo>
                  <a:lnTo>
                    <a:pt x="1419251" y="0"/>
                  </a:lnTo>
                  <a:lnTo>
                    <a:pt x="1419251" y="9524"/>
                  </a:lnTo>
                  <a:close/>
                </a:path>
                <a:path w="9865994" h="2114550">
                  <a:moveTo>
                    <a:pt x="1438301" y="9524"/>
                  </a:moveTo>
                  <a:lnTo>
                    <a:pt x="1428776" y="9524"/>
                  </a:lnTo>
                  <a:lnTo>
                    <a:pt x="1428776" y="0"/>
                  </a:lnTo>
                  <a:lnTo>
                    <a:pt x="1438301" y="0"/>
                  </a:lnTo>
                  <a:lnTo>
                    <a:pt x="1438301" y="9524"/>
                  </a:lnTo>
                  <a:close/>
                </a:path>
                <a:path w="9865994" h="2114550">
                  <a:moveTo>
                    <a:pt x="1457352" y="9524"/>
                  </a:moveTo>
                  <a:lnTo>
                    <a:pt x="1447826" y="9524"/>
                  </a:lnTo>
                  <a:lnTo>
                    <a:pt x="1447826" y="0"/>
                  </a:lnTo>
                  <a:lnTo>
                    <a:pt x="1457352" y="0"/>
                  </a:lnTo>
                  <a:lnTo>
                    <a:pt x="1457352" y="9524"/>
                  </a:lnTo>
                  <a:close/>
                </a:path>
                <a:path w="9865994" h="2114550">
                  <a:moveTo>
                    <a:pt x="1476401" y="9524"/>
                  </a:moveTo>
                  <a:lnTo>
                    <a:pt x="1466876" y="9524"/>
                  </a:lnTo>
                  <a:lnTo>
                    <a:pt x="1466876" y="0"/>
                  </a:lnTo>
                  <a:lnTo>
                    <a:pt x="1476401" y="0"/>
                  </a:lnTo>
                  <a:lnTo>
                    <a:pt x="1476401" y="9524"/>
                  </a:lnTo>
                  <a:close/>
                </a:path>
                <a:path w="9865994" h="2114550">
                  <a:moveTo>
                    <a:pt x="1495451" y="9524"/>
                  </a:moveTo>
                  <a:lnTo>
                    <a:pt x="1485926" y="9524"/>
                  </a:lnTo>
                  <a:lnTo>
                    <a:pt x="1485926" y="0"/>
                  </a:lnTo>
                  <a:lnTo>
                    <a:pt x="1495451" y="0"/>
                  </a:lnTo>
                  <a:lnTo>
                    <a:pt x="1495451" y="9524"/>
                  </a:lnTo>
                  <a:close/>
                </a:path>
                <a:path w="9865994" h="2114550">
                  <a:moveTo>
                    <a:pt x="1514501" y="9524"/>
                  </a:moveTo>
                  <a:lnTo>
                    <a:pt x="1504976" y="9524"/>
                  </a:lnTo>
                  <a:lnTo>
                    <a:pt x="1504976" y="0"/>
                  </a:lnTo>
                  <a:lnTo>
                    <a:pt x="1514501" y="0"/>
                  </a:lnTo>
                  <a:lnTo>
                    <a:pt x="1514501" y="9524"/>
                  </a:lnTo>
                  <a:close/>
                </a:path>
                <a:path w="9865994" h="2114550">
                  <a:moveTo>
                    <a:pt x="1533551" y="9524"/>
                  </a:moveTo>
                  <a:lnTo>
                    <a:pt x="1524026" y="9524"/>
                  </a:lnTo>
                  <a:lnTo>
                    <a:pt x="1524026" y="0"/>
                  </a:lnTo>
                  <a:lnTo>
                    <a:pt x="1533551" y="0"/>
                  </a:lnTo>
                  <a:lnTo>
                    <a:pt x="1533551" y="9524"/>
                  </a:lnTo>
                  <a:close/>
                </a:path>
                <a:path w="9865994" h="2114550">
                  <a:moveTo>
                    <a:pt x="1552601" y="9524"/>
                  </a:moveTo>
                  <a:lnTo>
                    <a:pt x="1543076" y="9524"/>
                  </a:lnTo>
                  <a:lnTo>
                    <a:pt x="1543076" y="0"/>
                  </a:lnTo>
                  <a:lnTo>
                    <a:pt x="1552601" y="0"/>
                  </a:lnTo>
                  <a:lnTo>
                    <a:pt x="1552601" y="9524"/>
                  </a:lnTo>
                  <a:close/>
                </a:path>
                <a:path w="9865994" h="2114550">
                  <a:moveTo>
                    <a:pt x="1571651" y="9524"/>
                  </a:moveTo>
                  <a:lnTo>
                    <a:pt x="1562126" y="9524"/>
                  </a:lnTo>
                  <a:lnTo>
                    <a:pt x="1562126" y="0"/>
                  </a:lnTo>
                  <a:lnTo>
                    <a:pt x="1571651" y="0"/>
                  </a:lnTo>
                  <a:lnTo>
                    <a:pt x="1571651" y="9524"/>
                  </a:lnTo>
                  <a:close/>
                </a:path>
                <a:path w="9865994" h="2114550">
                  <a:moveTo>
                    <a:pt x="1590701" y="9524"/>
                  </a:moveTo>
                  <a:lnTo>
                    <a:pt x="1581176" y="9524"/>
                  </a:lnTo>
                  <a:lnTo>
                    <a:pt x="1581176" y="0"/>
                  </a:lnTo>
                  <a:lnTo>
                    <a:pt x="1590701" y="0"/>
                  </a:lnTo>
                  <a:lnTo>
                    <a:pt x="1590701" y="9524"/>
                  </a:lnTo>
                  <a:close/>
                </a:path>
                <a:path w="9865994" h="2114550">
                  <a:moveTo>
                    <a:pt x="1609751" y="9524"/>
                  </a:moveTo>
                  <a:lnTo>
                    <a:pt x="1600226" y="9524"/>
                  </a:lnTo>
                  <a:lnTo>
                    <a:pt x="1600226" y="0"/>
                  </a:lnTo>
                  <a:lnTo>
                    <a:pt x="1609751" y="0"/>
                  </a:lnTo>
                  <a:lnTo>
                    <a:pt x="1609751" y="9524"/>
                  </a:lnTo>
                  <a:close/>
                </a:path>
                <a:path w="9865994" h="2114550">
                  <a:moveTo>
                    <a:pt x="1628801" y="9524"/>
                  </a:moveTo>
                  <a:lnTo>
                    <a:pt x="1619276" y="9524"/>
                  </a:lnTo>
                  <a:lnTo>
                    <a:pt x="1619276" y="0"/>
                  </a:lnTo>
                  <a:lnTo>
                    <a:pt x="1628801" y="0"/>
                  </a:lnTo>
                  <a:lnTo>
                    <a:pt x="1628801" y="9524"/>
                  </a:lnTo>
                  <a:close/>
                </a:path>
                <a:path w="9865994" h="2114550">
                  <a:moveTo>
                    <a:pt x="1647851" y="9524"/>
                  </a:moveTo>
                  <a:lnTo>
                    <a:pt x="1638326" y="9524"/>
                  </a:lnTo>
                  <a:lnTo>
                    <a:pt x="1638326" y="0"/>
                  </a:lnTo>
                  <a:lnTo>
                    <a:pt x="1647851" y="0"/>
                  </a:lnTo>
                  <a:lnTo>
                    <a:pt x="1647851" y="9524"/>
                  </a:lnTo>
                  <a:close/>
                </a:path>
                <a:path w="9865994" h="2114550">
                  <a:moveTo>
                    <a:pt x="1666901" y="9524"/>
                  </a:moveTo>
                  <a:lnTo>
                    <a:pt x="1657376" y="9524"/>
                  </a:lnTo>
                  <a:lnTo>
                    <a:pt x="1657376" y="0"/>
                  </a:lnTo>
                  <a:lnTo>
                    <a:pt x="1666901" y="0"/>
                  </a:lnTo>
                  <a:lnTo>
                    <a:pt x="1666901" y="9524"/>
                  </a:lnTo>
                  <a:close/>
                </a:path>
                <a:path w="9865994" h="2114550">
                  <a:moveTo>
                    <a:pt x="1685951" y="9524"/>
                  </a:moveTo>
                  <a:lnTo>
                    <a:pt x="1676426" y="9524"/>
                  </a:lnTo>
                  <a:lnTo>
                    <a:pt x="1676426" y="0"/>
                  </a:lnTo>
                  <a:lnTo>
                    <a:pt x="1685951" y="0"/>
                  </a:lnTo>
                  <a:lnTo>
                    <a:pt x="1685951" y="9524"/>
                  </a:lnTo>
                  <a:close/>
                </a:path>
                <a:path w="9865994" h="2114550">
                  <a:moveTo>
                    <a:pt x="1705001" y="9524"/>
                  </a:moveTo>
                  <a:lnTo>
                    <a:pt x="1695476" y="9524"/>
                  </a:lnTo>
                  <a:lnTo>
                    <a:pt x="1695476" y="0"/>
                  </a:lnTo>
                  <a:lnTo>
                    <a:pt x="1705001" y="0"/>
                  </a:lnTo>
                  <a:lnTo>
                    <a:pt x="1705001" y="9524"/>
                  </a:lnTo>
                  <a:close/>
                </a:path>
                <a:path w="9865994" h="2114550">
                  <a:moveTo>
                    <a:pt x="1724051" y="9524"/>
                  </a:moveTo>
                  <a:lnTo>
                    <a:pt x="1714526" y="9524"/>
                  </a:lnTo>
                  <a:lnTo>
                    <a:pt x="1714526" y="0"/>
                  </a:lnTo>
                  <a:lnTo>
                    <a:pt x="1724051" y="0"/>
                  </a:lnTo>
                  <a:lnTo>
                    <a:pt x="1724051" y="9524"/>
                  </a:lnTo>
                  <a:close/>
                </a:path>
                <a:path w="9865994" h="2114550">
                  <a:moveTo>
                    <a:pt x="1743101" y="9524"/>
                  </a:moveTo>
                  <a:lnTo>
                    <a:pt x="1733576" y="9524"/>
                  </a:lnTo>
                  <a:lnTo>
                    <a:pt x="1733576" y="0"/>
                  </a:lnTo>
                  <a:lnTo>
                    <a:pt x="1743101" y="0"/>
                  </a:lnTo>
                  <a:lnTo>
                    <a:pt x="1743101" y="9524"/>
                  </a:lnTo>
                  <a:close/>
                </a:path>
                <a:path w="9865994" h="2114550">
                  <a:moveTo>
                    <a:pt x="1762151" y="9524"/>
                  </a:moveTo>
                  <a:lnTo>
                    <a:pt x="1752626" y="9524"/>
                  </a:lnTo>
                  <a:lnTo>
                    <a:pt x="1752626" y="0"/>
                  </a:lnTo>
                  <a:lnTo>
                    <a:pt x="1762151" y="0"/>
                  </a:lnTo>
                  <a:lnTo>
                    <a:pt x="1762151" y="9524"/>
                  </a:lnTo>
                  <a:close/>
                </a:path>
                <a:path w="9865994" h="2114550">
                  <a:moveTo>
                    <a:pt x="1781201" y="9524"/>
                  </a:moveTo>
                  <a:lnTo>
                    <a:pt x="1771676" y="9524"/>
                  </a:lnTo>
                  <a:lnTo>
                    <a:pt x="1771676" y="0"/>
                  </a:lnTo>
                  <a:lnTo>
                    <a:pt x="1781201" y="0"/>
                  </a:lnTo>
                  <a:lnTo>
                    <a:pt x="1781201" y="9524"/>
                  </a:lnTo>
                  <a:close/>
                </a:path>
                <a:path w="9865994" h="2114550">
                  <a:moveTo>
                    <a:pt x="1800251" y="9524"/>
                  </a:moveTo>
                  <a:lnTo>
                    <a:pt x="1790726" y="9524"/>
                  </a:lnTo>
                  <a:lnTo>
                    <a:pt x="1790726" y="0"/>
                  </a:lnTo>
                  <a:lnTo>
                    <a:pt x="1800251" y="0"/>
                  </a:lnTo>
                  <a:lnTo>
                    <a:pt x="1800251" y="9524"/>
                  </a:lnTo>
                  <a:close/>
                </a:path>
                <a:path w="9865994" h="2114550">
                  <a:moveTo>
                    <a:pt x="1819301" y="9524"/>
                  </a:moveTo>
                  <a:lnTo>
                    <a:pt x="1809776" y="9524"/>
                  </a:lnTo>
                  <a:lnTo>
                    <a:pt x="1809776" y="0"/>
                  </a:lnTo>
                  <a:lnTo>
                    <a:pt x="1819301" y="0"/>
                  </a:lnTo>
                  <a:lnTo>
                    <a:pt x="1819301" y="9524"/>
                  </a:lnTo>
                  <a:close/>
                </a:path>
                <a:path w="9865994" h="2114550">
                  <a:moveTo>
                    <a:pt x="1838351" y="9524"/>
                  </a:moveTo>
                  <a:lnTo>
                    <a:pt x="1828826" y="9524"/>
                  </a:lnTo>
                  <a:lnTo>
                    <a:pt x="1828826" y="0"/>
                  </a:lnTo>
                  <a:lnTo>
                    <a:pt x="1838351" y="0"/>
                  </a:lnTo>
                  <a:lnTo>
                    <a:pt x="1838351" y="9524"/>
                  </a:lnTo>
                  <a:close/>
                </a:path>
                <a:path w="9865994" h="2114550">
                  <a:moveTo>
                    <a:pt x="1857401" y="9524"/>
                  </a:moveTo>
                  <a:lnTo>
                    <a:pt x="1847876" y="9524"/>
                  </a:lnTo>
                  <a:lnTo>
                    <a:pt x="1847876" y="0"/>
                  </a:lnTo>
                  <a:lnTo>
                    <a:pt x="1857401" y="0"/>
                  </a:lnTo>
                  <a:lnTo>
                    <a:pt x="1857401" y="9524"/>
                  </a:lnTo>
                  <a:close/>
                </a:path>
                <a:path w="9865994" h="2114550">
                  <a:moveTo>
                    <a:pt x="1876451" y="9524"/>
                  </a:moveTo>
                  <a:lnTo>
                    <a:pt x="1866926" y="9524"/>
                  </a:lnTo>
                  <a:lnTo>
                    <a:pt x="1866926" y="0"/>
                  </a:lnTo>
                  <a:lnTo>
                    <a:pt x="1876451" y="0"/>
                  </a:lnTo>
                  <a:lnTo>
                    <a:pt x="1876451" y="9524"/>
                  </a:lnTo>
                  <a:close/>
                </a:path>
                <a:path w="9865994" h="2114550">
                  <a:moveTo>
                    <a:pt x="1895501" y="9524"/>
                  </a:moveTo>
                  <a:lnTo>
                    <a:pt x="1885976" y="9524"/>
                  </a:lnTo>
                  <a:lnTo>
                    <a:pt x="1885976" y="0"/>
                  </a:lnTo>
                  <a:lnTo>
                    <a:pt x="1895501" y="0"/>
                  </a:lnTo>
                  <a:lnTo>
                    <a:pt x="1895501" y="9524"/>
                  </a:lnTo>
                  <a:close/>
                </a:path>
                <a:path w="9865994" h="2114550">
                  <a:moveTo>
                    <a:pt x="1914551" y="9524"/>
                  </a:moveTo>
                  <a:lnTo>
                    <a:pt x="1905026" y="9524"/>
                  </a:lnTo>
                  <a:lnTo>
                    <a:pt x="1905026" y="0"/>
                  </a:lnTo>
                  <a:lnTo>
                    <a:pt x="1914551" y="0"/>
                  </a:lnTo>
                  <a:lnTo>
                    <a:pt x="1914551" y="9524"/>
                  </a:lnTo>
                  <a:close/>
                </a:path>
                <a:path w="9865994" h="2114550">
                  <a:moveTo>
                    <a:pt x="1933601" y="9524"/>
                  </a:moveTo>
                  <a:lnTo>
                    <a:pt x="1924076" y="9524"/>
                  </a:lnTo>
                  <a:lnTo>
                    <a:pt x="1924076" y="0"/>
                  </a:lnTo>
                  <a:lnTo>
                    <a:pt x="1933601" y="0"/>
                  </a:lnTo>
                  <a:lnTo>
                    <a:pt x="1933601" y="9524"/>
                  </a:lnTo>
                  <a:close/>
                </a:path>
                <a:path w="9865994" h="2114550">
                  <a:moveTo>
                    <a:pt x="1952651" y="9524"/>
                  </a:moveTo>
                  <a:lnTo>
                    <a:pt x="1943126" y="9524"/>
                  </a:lnTo>
                  <a:lnTo>
                    <a:pt x="1943126" y="0"/>
                  </a:lnTo>
                  <a:lnTo>
                    <a:pt x="1952651" y="0"/>
                  </a:lnTo>
                  <a:lnTo>
                    <a:pt x="1952651" y="9524"/>
                  </a:lnTo>
                  <a:close/>
                </a:path>
                <a:path w="9865994" h="2114550">
                  <a:moveTo>
                    <a:pt x="1971701" y="9524"/>
                  </a:moveTo>
                  <a:lnTo>
                    <a:pt x="1962176" y="9524"/>
                  </a:lnTo>
                  <a:lnTo>
                    <a:pt x="1962176" y="0"/>
                  </a:lnTo>
                  <a:lnTo>
                    <a:pt x="1971701" y="0"/>
                  </a:lnTo>
                  <a:lnTo>
                    <a:pt x="1971701" y="9524"/>
                  </a:lnTo>
                  <a:close/>
                </a:path>
                <a:path w="9865994" h="2114550">
                  <a:moveTo>
                    <a:pt x="1990751" y="9524"/>
                  </a:moveTo>
                  <a:lnTo>
                    <a:pt x="1981226" y="9524"/>
                  </a:lnTo>
                  <a:lnTo>
                    <a:pt x="1981226" y="0"/>
                  </a:lnTo>
                  <a:lnTo>
                    <a:pt x="1990751" y="0"/>
                  </a:lnTo>
                  <a:lnTo>
                    <a:pt x="1990751" y="9524"/>
                  </a:lnTo>
                  <a:close/>
                </a:path>
                <a:path w="9865994" h="2114550">
                  <a:moveTo>
                    <a:pt x="2009801" y="9524"/>
                  </a:moveTo>
                  <a:lnTo>
                    <a:pt x="2000276" y="9524"/>
                  </a:lnTo>
                  <a:lnTo>
                    <a:pt x="2000276" y="0"/>
                  </a:lnTo>
                  <a:lnTo>
                    <a:pt x="2009801" y="0"/>
                  </a:lnTo>
                  <a:lnTo>
                    <a:pt x="2009801" y="9524"/>
                  </a:lnTo>
                  <a:close/>
                </a:path>
                <a:path w="9865994" h="2114550">
                  <a:moveTo>
                    <a:pt x="2028851" y="9524"/>
                  </a:moveTo>
                  <a:lnTo>
                    <a:pt x="2019326" y="9524"/>
                  </a:lnTo>
                  <a:lnTo>
                    <a:pt x="2019326" y="0"/>
                  </a:lnTo>
                  <a:lnTo>
                    <a:pt x="2028851" y="0"/>
                  </a:lnTo>
                  <a:lnTo>
                    <a:pt x="2028851" y="9524"/>
                  </a:lnTo>
                  <a:close/>
                </a:path>
                <a:path w="9865994" h="2114550">
                  <a:moveTo>
                    <a:pt x="2047901" y="9524"/>
                  </a:moveTo>
                  <a:lnTo>
                    <a:pt x="2038376" y="9524"/>
                  </a:lnTo>
                  <a:lnTo>
                    <a:pt x="2038376" y="0"/>
                  </a:lnTo>
                  <a:lnTo>
                    <a:pt x="2047901" y="0"/>
                  </a:lnTo>
                  <a:lnTo>
                    <a:pt x="2047901" y="9524"/>
                  </a:lnTo>
                  <a:close/>
                </a:path>
                <a:path w="9865994" h="2114550">
                  <a:moveTo>
                    <a:pt x="2066951" y="9524"/>
                  </a:moveTo>
                  <a:lnTo>
                    <a:pt x="2057426" y="9524"/>
                  </a:lnTo>
                  <a:lnTo>
                    <a:pt x="2057426" y="0"/>
                  </a:lnTo>
                  <a:lnTo>
                    <a:pt x="2066951" y="0"/>
                  </a:lnTo>
                  <a:lnTo>
                    <a:pt x="2066951" y="9524"/>
                  </a:lnTo>
                  <a:close/>
                </a:path>
                <a:path w="9865994" h="2114550">
                  <a:moveTo>
                    <a:pt x="2086001" y="9524"/>
                  </a:moveTo>
                  <a:lnTo>
                    <a:pt x="2076476" y="9524"/>
                  </a:lnTo>
                  <a:lnTo>
                    <a:pt x="2076476" y="0"/>
                  </a:lnTo>
                  <a:lnTo>
                    <a:pt x="2086001" y="0"/>
                  </a:lnTo>
                  <a:lnTo>
                    <a:pt x="2086001" y="9524"/>
                  </a:lnTo>
                  <a:close/>
                </a:path>
                <a:path w="9865994" h="2114550">
                  <a:moveTo>
                    <a:pt x="2105051" y="9524"/>
                  </a:moveTo>
                  <a:lnTo>
                    <a:pt x="2095526" y="9524"/>
                  </a:lnTo>
                  <a:lnTo>
                    <a:pt x="2095526" y="0"/>
                  </a:lnTo>
                  <a:lnTo>
                    <a:pt x="2105051" y="0"/>
                  </a:lnTo>
                  <a:lnTo>
                    <a:pt x="2105051" y="9524"/>
                  </a:lnTo>
                  <a:close/>
                </a:path>
                <a:path w="9865994" h="2114550">
                  <a:moveTo>
                    <a:pt x="2124101" y="9524"/>
                  </a:moveTo>
                  <a:lnTo>
                    <a:pt x="2114576" y="9524"/>
                  </a:lnTo>
                  <a:lnTo>
                    <a:pt x="2114576" y="0"/>
                  </a:lnTo>
                  <a:lnTo>
                    <a:pt x="2124101" y="0"/>
                  </a:lnTo>
                  <a:lnTo>
                    <a:pt x="2124101" y="9524"/>
                  </a:lnTo>
                  <a:close/>
                </a:path>
                <a:path w="9865994" h="2114550">
                  <a:moveTo>
                    <a:pt x="2143151" y="9524"/>
                  </a:moveTo>
                  <a:lnTo>
                    <a:pt x="2133626" y="9524"/>
                  </a:lnTo>
                  <a:lnTo>
                    <a:pt x="2133626" y="0"/>
                  </a:lnTo>
                  <a:lnTo>
                    <a:pt x="2143151" y="0"/>
                  </a:lnTo>
                  <a:lnTo>
                    <a:pt x="2143151" y="9524"/>
                  </a:lnTo>
                  <a:close/>
                </a:path>
                <a:path w="9865994" h="2114550">
                  <a:moveTo>
                    <a:pt x="2162201" y="9524"/>
                  </a:moveTo>
                  <a:lnTo>
                    <a:pt x="2152676" y="9524"/>
                  </a:lnTo>
                  <a:lnTo>
                    <a:pt x="2152676" y="0"/>
                  </a:lnTo>
                  <a:lnTo>
                    <a:pt x="2162201" y="0"/>
                  </a:lnTo>
                  <a:lnTo>
                    <a:pt x="2162201" y="9524"/>
                  </a:lnTo>
                  <a:close/>
                </a:path>
                <a:path w="9865994" h="2114550">
                  <a:moveTo>
                    <a:pt x="2181251" y="9524"/>
                  </a:moveTo>
                  <a:lnTo>
                    <a:pt x="2171726" y="9524"/>
                  </a:lnTo>
                  <a:lnTo>
                    <a:pt x="2171726" y="0"/>
                  </a:lnTo>
                  <a:lnTo>
                    <a:pt x="2181251" y="0"/>
                  </a:lnTo>
                  <a:lnTo>
                    <a:pt x="2181251" y="9524"/>
                  </a:lnTo>
                  <a:close/>
                </a:path>
                <a:path w="9865994" h="2114550">
                  <a:moveTo>
                    <a:pt x="2200301" y="9524"/>
                  </a:moveTo>
                  <a:lnTo>
                    <a:pt x="2190776" y="9524"/>
                  </a:lnTo>
                  <a:lnTo>
                    <a:pt x="2190776" y="0"/>
                  </a:lnTo>
                  <a:lnTo>
                    <a:pt x="2200301" y="0"/>
                  </a:lnTo>
                  <a:lnTo>
                    <a:pt x="2200301" y="9524"/>
                  </a:lnTo>
                  <a:close/>
                </a:path>
                <a:path w="9865994" h="2114550">
                  <a:moveTo>
                    <a:pt x="2219351" y="9524"/>
                  </a:moveTo>
                  <a:lnTo>
                    <a:pt x="2209826" y="9524"/>
                  </a:lnTo>
                  <a:lnTo>
                    <a:pt x="2209826" y="0"/>
                  </a:lnTo>
                  <a:lnTo>
                    <a:pt x="2219351" y="0"/>
                  </a:lnTo>
                  <a:lnTo>
                    <a:pt x="2219351" y="9524"/>
                  </a:lnTo>
                  <a:close/>
                </a:path>
                <a:path w="9865994" h="2114550">
                  <a:moveTo>
                    <a:pt x="2238401" y="9524"/>
                  </a:moveTo>
                  <a:lnTo>
                    <a:pt x="2228876" y="9524"/>
                  </a:lnTo>
                  <a:lnTo>
                    <a:pt x="2228876" y="0"/>
                  </a:lnTo>
                  <a:lnTo>
                    <a:pt x="2238401" y="0"/>
                  </a:lnTo>
                  <a:lnTo>
                    <a:pt x="2238401" y="9524"/>
                  </a:lnTo>
                  <a:close/>
                </a:path>
                <a:path w="9865994" h="2114550">
                  <a:moveTo>
                    <a:pt x="2257451" y="9524"/>
                  </a:moveTo>
                  <a:lnTo>
                    <a:pt x="2247926" y="9524"/>
                  </a:lnTo>
                  <a:lnTo>
                    <a:pt x="2247926" y="0"/>
                  </a:lnTo>
                  <a:lnTo>
                    <a:pt x="2257451" y="0"/>
                  </a:lnTo>
                  <a:lnTo>
                    <a:pt x="2257451" y="9524"/>
                  </a:lnTo>
                  <a:close/>
                </a:path>
                <a:path w="9865994" h="2114550">
                  <a:moveTo>
                    <a:pt x="2276501" y="9524"/>
                  </a:moveTo>
                  <a:lnTo>
                    <a:pt x="2266976" y="9524"/>
                  </a:lnTo>
                  <a:lnTo>
                    <a:pt x="2266976" y="0"/>
                  </a:lnTo>
                  <a:lnTo>
                    <a:pt x="2276501" y="0"/>
                  </a:lnTo>
                  <a:lnTo>
                    <a:pt x="2276501" y="9524"/>
                  </a:lnTo>
                  <a:close/>
                </a:path>
                <a:path w="9865994" h="2114550">
                  <a:moveTo>
                    <a:pt x="2295551" y="9524"/>
                  </a:moveTo>
                  <a:lnTo>
                    <a:pt x="2286026" y="9524"/>
                  </a:lnTo>
                  <a:lnTo>
                    <a:pt x="2286026" y="0"/>
                  </a:lnTo>
                  <a:lnTo>
                    <a:pt x="2295551" y="0"/>
                  </a:lnTo>
                  <a:lnTo>
                    <a:pt x="2295551" y="9524"/>
                  </a:lnTo>
                  <a:close/>
                </a:path>
                <a:path w="9865994" h="2114550">
                  <a:moveTo>
                    <a:pt x="2314601" y="9524"/>
                  </a:moveTo>
                  <a:lnTo>
                    <a:pt x="2305076" y="9524"/>
                  </a:lnTo>
                  <a:lnTo>
                    <a:pt x="2305076" y="0"/>
                  </a:lnTo>
                  <a:lnTo>
                    <a:pt x="2314601" y="0"/>
                  </a:lnTo>
                  <a:lnTo>
                    <a:pt x="2314601" y="9524"/>
                  </a:lnTo>
                  <a:close/>
                </a:path>
                <a:path w="9865994" h="2114550">
                  <a:moveTo>
                    <a:pt x="2333651" y="9524"/>
                  </a:moveTo>
                  <a:lnTo>
                    <a:pt x="2324126" y="9524"/>
                  </a:lnTo>
                  <a:lnTo>
                    <a:pt x="2324126" y="0"/>
                  </a:lnTo>
                  <a:lnTo>
                    <a:pt x="2333651" y="0"/>
                  </a:lnTo>
                  <a:lnTo>
                    <a:pt x="2333651" y="9524"/>
                  </a:lnTo>
                  <a:close/>
                </a:path>
                <a:path w="9865994" h="2114550">
                  <a:moveTo>
                    <a:pt x="2352701" y="9524"/>
                  </a:moveTo>
                  <a:lnTo>
                    <a:pt x="2343176" y="9524"/>
                  </a:lnTo>
                  <a:lnTo>
                    <a:pt x="2343176" y="0"/>
                  </a:lnTo>
                  <a:lnTo>
                    <a:pt x="2352701" y="0"/>
                  </a:lnTo>
                  <a:lnTo>
                    <a:pt x="2352701" y="9524"/>
                  </a:lnTo>
                  <a:close/>
                </a:path>
                <a:path w="9865994" h="2114550">
                  <a:moveTo>
                    <a:pt x="2371751" y="9524"/>
                  </a:moveTo>
                  <a:lnTo>
                    <a:pt x="2362226" y="9524"/>
                  </a:lnTo>
                  <a:lnTo>
                    <a:pt x="2362226" y="0"/>
                  </a:lnTo>
                  <a:lnTo>
                    <a:pt x="2371751" y="0"/>
                  </a:lnTo>
                  <a:lnTo>
                    <a:pt x="2371751" y="9524"/>
                  </a:lnTo>
                  <a:close/>
                </a:path>
                <a:path w="9865994" h="2114550">
                  <a:moveTo>
                    <a:pt x="2390801" y="9524"/>
                  </a:moveTo>
                  <a:lnTo>
                    <a:pt x="2381276" y="9524"/>
                  </a:lnTo>
                  <a:lnTo>
                    <a:pt x="2381276" y="0"/>
                  </a:lnTo>
                  <a:lnTo>
                    <a:pt x="2390801" y="0"/>
                  </a:lnTo>
                  <a:lnTo>
                    <a:pt x="2390801" y="9524"/>
                  </a:lnTo>
                  <a:close/>
                </a:path>
                <a:path w="9865994" h="2114550">
                  <a:moveTo>
                    <a:pt x="2409851" y="9524"/>
                  </a:moveTo>
                  <a:lnTo>
                    <a:pt x="2400326" y="9524"/>
                  </a:lnTo>
                  <a:lnTo>
                    <a:pt x="2400326" y="0"/>
                  </a:lnTo>
                  <a:lnTo>
                    <a:pt x="2409851" y="0"/>
                  </a:lnTo>
                  <a:lnTo>
                    <a:pt x="2409851" y="9524"/>
                  </a:lnTo>
                  <a:close/>
                </a:path>
                <a:path w="9865994" h="2114550">
                  <a:moveTo>
                    <a:pt x="2428901" y="9524"/>
                  </a:moveTo>
                  <a:lnTo>
                    <a:pt x="2419376" y="9524"/>
                  </a:lnTo>
                  <a:lnTo>
                    <a:pt x="2419376" y="0"/>
                  </a:lnTo>
                  <a:lnTo>
                    <a:pt x="2428901" y="0"/>
                  </a:lnTo>
                  <a:lnTo>
                    <a:pt x="2428901" y="9524"/>
                  </a:lnTo>
                  <a:close/>
                </a:path>
                <a:path w="9865994" h="2114550">
                  <a:moveTo>
                    <a:pt x="2447951" y="9524"/>
                  </a:moveTo>
                  <a:lnTo>
                    <a:pt x="2438426" y="9524"/>
                  </a:lnTo>
                  <a:lnTo>
                    <a:pt x="2438426" y="0"/>
                  </a:lnTo>
                  <a:lnTo>
                    <a:pt x="2447951" y="0"/>
                  </a:lnTo>
                  <a:lnTo>
                    <a:pt x="2447951" y="9524"/>
                  </a:lnTo>
                  <a:close/>
                </a:path>
                <a:path w="9865994" h="2114550">
                  <a:moveTo>
                    <a:pt x="2467001" y="9524"/>
                  </a:moveTo>
                  <a:lnTo>
                    <a:pt x="2457476" y="9524"/>
                  </a:lnTo>
                  <a:lnTo>
                    <a:pt x="2457476" y="0"/>
                  </a:lnTo>
                  <a:lnTo>
                    <a:pt x="2467001" y="0"/>
                  </a:lnTo>
                  <a:lnTo>
                    <a:pt x="2467001" y="9524"/>
                  </a:lnTo>
                  <a:close/>
                </a:path>
                <a:path w="9865994" h="2114550">
                  <a:moveTo>
                    <a:pt x="2486051" y="9524"/>
                  </a:moveTo>
                  <a:lnTo>
                    <a:pt x="2476526" y="9524"/>
                  </a:lnTo>
                  <a:lnTo>
                    <a:pt x="2476526" y="0"/>
                  </a:lnTo>
                  <a:lnTo>
                    <a:pt x="2486051" y="0"/>
                  </a:lnTo>
                  <a:lnTo>
                    <a:pt x="2486051" y="9524"/>
                  </a:lnTo>
                  <a:close/>
                </a:path>
                <a:path w="9865994" h="2114550">
                  <a:moveTo>
                    <a:pt x="2505101" y="9524"/>
                  </a:moveTo>
                  <a:lnTo>
                    <a:pt x="2495576" y="9524"/>
                  </a:lnTo>
                  <a:lnTo>
                    <a:pt x="2495576" y="0"/>
                  </a:lnTo>
                  <a:lnTo>
                    <a:pt x="2505101" y="0"/>
                  </a:lnTo>
                  <a:lnTo>
                    <a:pt x="2505101" y="9524"/>
                  </a:lnTo>
                  <a:close/>
                </a:path>
                <a:path w="9865994" h="2114550">
                  <a:moveTo>
                    <a:pt x="2524151" y="9524"/>
                  </a:moveTo>
                  <a:lnTo>
                    <a:pt x="2514626" y="9524"/>
                  </a:lnTo>
                  <a:lnTo>
                    <a:pt x="2514626" y="0"/>
                  </a:lnTo>
                  <a:lnTo>
                    <a:pt x="2524151" y="0"/>
                  </a:lnTo>
                  <a:lnTo>
                    <a:pt x="2524151" y="9524"/>
                  </a:lnTo>
                  <a:close/>
                </a:path>
                <a:path w="9865994" h="2114550">
                  <a:moveTo>
                    <a:pt x="2543201" y="9524"/>
                  </a:moveTo>
                  <a:lnTo>
                    <a:pt x="2533676" y="9524"/>
                  </a:lnTo>
                  <a:lnTo>
                    <a:pt x="2533676" y="0"/>
                  </a:lnTo>
                  <a:lnTo>
                    <a:pt x="2543201" y="0"/>
                  </a:lnTo>
                  <a:lnTo>
                    <a:pt x="2543201" y="9524"/>
                  </a:lnTo>
                  <a:close/>
                </a:path>
                <a:path w="9865994" h="2114550">
                  <a:moveTo>
                    <a:pt x="2562251" y="9524"/>
                  </a:moveTo>
                  <a:lnTo>
                    <a:pt x="2552726" y="9524"/>
                  </a:lnTo>
                  <a:lnTo>
                    <a:pt x="2552726" y="0"/>
                  </a:lnTo>
                  <a:lnTo>
                    <a:pt x="2562251" y="0"/>
                  </a:lnTo>
                  <a:lnTo>
                    <a:pt x="2562251" y="9524"/>
                  </a:lnTo>
                  <a:close/>
                </a:path>
                <a:path w="9865994" h="2114550">
                  <a:moveTo>
                    <a:pt x="2581301" y="9524"/>
                  </a:moveTo>
                  <a:lnTo>
                    <a:pt x="2571776" y="9524"/>
                  </a:lnTo>
                  <a:lnTo>
                    <a:pt x="2571776" y="0"/>
                  </a:lnTo>
                  <a:lnTo>
                    <a:pt x="2581301" y="0"/>
                  </a:lnTo>
                  <a:lnTo>
                    <a:pt x="2581301" y="9524"/>
                  </a:lnTo>
                  <a:close/>
                </a:path>
                <a:path w="9865994" h="2114550">
                  <a:moveTo>
                    <a:pt x="2600351" y="9524"/>
                  </a:moveTo>
                  <a:lnTo>
                    <a:pt x="2590826" y="9524"/>
                  </a:lnTo>
                  <a:lnTo>
                    <a:pt x="2590826" y="0"/>
                  </a:lnTo>
                  <a:lnTo>
                    <a:pt x="2600351" y="0"/>
                  </a:lnTo>
                  <a:lnTo>
                    <a:pt x="2600351" y="9524"/>
                  </a:lnTo>
                  <a:close/>
                </a:path>
                <a:path w="9865994" h="2114550">
                  <a:moveTo>
                    <a:pt x="2619401" y="9524"/>
                  </a:moveTo>
                  <a:lnTo>
                    <a:pt x="2609876" y="9524"/>
                  </a:lnTo>
                  <a:lnTo>
                    <a:pt x="2609876" y="0"/>
                  </a:lnTo>
                  <a:lnTo>
                    <a:pt x="2619401" y="0"/>
                  </a:lnTo>
                  <a:lnTo>
                    <a:pt x="2619401" y="9524"/>
                  </a:lnTo>
                  <a:close/>
                </a:path>
                <a:path w="9865994" h="2114550">
                  <a:moveTo>
                    <a:pt x="2638451" y="9524"/>
                  </a:moveTo>
                  <a:lnTo>
                    <a:pt x="2628926" y="9524"/>
                  </a:lnTo>
                  <a:lnTo>
                    <a:pt x="2628926" y="0"/>
                  </a:lnTo>
                  <a:lnTo>
                    <a:pt x="2638451" y="0"/>
                  </a:lnTo>
                  <a:lnTo>
                    <a:pt x="2638451" y="9524"/>
                  </a:lnTo>
                  <a:close/>
                </a:path>
                <a:path w="9865994" h="2114550">
                  <a:moveTo>
                    <a:pt x="2657501" y="9524"/>
                  </a:moveTo>
                  <a:lnTo>
                    <a:pt x="2647976" y="9524"/>
                  </a:lnTo>
                  <a:lnTo>
                    <a:pt x="2647976" y="0"/>
                  </a:lnTo>
                  <a:lnTo>
                    <a:pt x="2657501" y="0"/>
                  </a:lnTo>
                  <a:lnTo>
                    <a:pt x="2657501" y="9524"/>
                  </a:lnTo>
                  <a:close/>
                </a:path>
                <a:path w="9865994" h="2114550">
                  <a:moveTo>
                    <a:pt x="2676551" y="9524"/>
                  </a:moveTo>
                  <a:lnTo>
                    <a:pt x="2667026" y="9524"/>
                  </a:lnTo>
                  <a:lnTo>
                    <a:pt x="2667026" y="0"/>
                  </a:lnTo>
                  <a:lnTo>
                    <a:pt x="2676551" y="0"/>
                  </a:lnTo>
                  <a:lnTo>
                    <a:pt x="2676551" y="9524"/>
                  </a:lnTo>
                  <a:close/>
                </a:path>
                <a:path w="9865994" h="2114550">
                  <a:moveTo>
                    <a:pt x="2695601" y="9524"/>
                  </a:moveTo>
                  <a:lnTo>
                    <a:pt x="2686076" y="9524"/>
                  </a:lnTo>
                  <a:lnTo>
                    <a:pt x="2686076" y="0"/>
                  </a:lnTo>
                  <a:lnTo>
                    <a:pt x="2695601" y="0"/>
                  </a:lnTo>
                  <a:lnTo>
                    <a:pt x="2695601" y="9524"/>
                  </a:lnTo>
                  <a:close/>
                </a:path>
                <a:path w="9865994" h="2114550">
                  <a:moveTo>
                    <a:pt x="2714651" y="9524"/>
                  </a:moveTo>
                  <a:lnTo>
                    <a:pt x="2705126" y="9524"/>
                  </a:lnTo>
                  <a:lnTo>
                    <a:pt x="2705126" y="0"/>
                  </a:lnTo>
                  <a:lnTo>
                    <a:pt x="2714651" y="0"/>
                  </a:lnTo>
                  <a:lnTo>
                    <a:pt x="2714651" y="9524"/>
                  </a:lnTo>
                  <a:close/>
                </a:path>
                <a:path w="9865994" h="2114550">
                  <a:moveTo>
                    <a:pt x="2733701" y="9524"/>
                  </a:moveTo>
                  <a:lnTo>
                    <a:pt x="2724176" y="9524"/>
                  </a:lnTo>
                  <a:lnTo>
                    <a:pt x="2724176" y="0"/>
                  </a:lnTo>
                  <a:lnTo>
                    <a:pt x="2733701" y="0"/>
                  </a:lnTo>
                  <a:lnTo>
                    <a:pt x="2733701" y="9524"/>
                  </a:lnTo>
                  <a:close/>
                </a:path>
                <a:path w="9865994" h="2114550">
                  <a:moveTo>
                    <a:pt x="2752751" y="9524"/>
                  </a:moveTo>
                  <a:lnTo>
                    <a:pt x="2743226" y="9524"/>
                  </a:lnTo>
                  <a:lnTo>
                    <a:pt x="2743226" y="0"/>
                  </a:lnTo>
                  <a:lnTo>
                    <a:pt x="2752751" y="0"/>
                  </a:lnTo>
                  <a:lnTo>
                    <a:pt x="2752751" y="9524"/>
                  </a:lnTo>
                  <a:close/>
                </a:path>
                <a:path w="9865994" h="2114550">
                  <a:moveTo>
                    <a:pt x="2771801" y="9524"/>
                  </a:moveTo>
                  <a:lnTo>
                    <a:pt x="2762276" y="9524"/>
                  </a:lnTo>
                  <a:lnTo>
                    <a:pt x="2762276" y="0"/>
                  </a:lnTo>
                  <a:lnTo>
                    <a:pt x="2771801" y="0"/>
                  </a:lnTo>
                  <a:lnTo>
                    <a:pt x="2771801" y="9524"/>
                  </a:lnTo>
                  <a:close/>
                </a:path>
                <a:path w="9865994" h="2114550">
                  <a:moveTo>
                    <a:pt x="2790851" y="9524"/>
                  </a:moveTo>
                  <a:lnTo>
                    <a:pt x="2781326" y="9524"/>
                  </a:lnTo>
                  <a:lnTo>
                    <a:pt x="2781326" y="0"/>
                  </a:lnTo>
                  <a:lnTo>
                    <a:pt x="2790851" y="0"/>
                  </a:lnTo>
                  <a:lnTo>
                    <a:pt x="2790851" y="9524"/>
                  </a:lnTo>
                  <a:close/>
                </a:path>
                <a:path w="9865994" h="2114550">
                  <a:moveTo>
                    <a:pt x="2809901" y="9524"/>
                  </a:moveTo>
                  <a:lnTo>
                    <a:pt x="2800376" y="9524"/>
                  </a:lnTo>
                  <a:lnTo>
                    <a:pt x="2800376" y="0"/>
                  </a:lnTo>
                  <a:lnTo>
                    <a:pt x="2809901" y="0"/>
                  </a:lnTo>
                  <a:lnTo>
                    <a:pt x="2809901" y="9524"/>
                  </a:lnTo>
                  <a:close/>
                </a:path>
                <a:path w="9865994" h="2114550">
                  <a:moveTo>
                    <a:pt x="2828951" y="9524"/>
                  </a:moveTo>
                  <a:lnTo>
                    <a:pt x="2819426" y="9524"/>
                  </a:lnTo>
                  <a:lnTo>
                    <a:pt x="2819426" y="0"/>
                  </a:lnTo>
                  <a:lnTo>
                    <a:pt x="2828951" y="0"/>
                  </a:lnTo>
                  <a:lnTo>
                    <a:pt x="2828951" y="9524"/>
                  </a:lnTo>
                  <a:close/>
                </a:path>
                <a:path w="9865994" h="2114550">
                  <a:moveTo>
                    <a:pt x="2848001" y="9524"/>
                  </a:moveTo>
                  <a:lnTo>
                    <a:pt x="2838476" y="9524"/>
                  </a:lnTo>
                  <a:lnTo>
                    <a:pt x="2838476" y="0"/>
                  </a:lnTo>
                  <a:lnTo>
                    <a:pt x="2848001" y="0"/>
                  </a:lnTo>
                  <a:lnTo>
                    <a:pt x="2848001" y="9524"/>
                  </a:lnTo>
                  <a:close/>
                </a:path>
                <a:path w="9865994" h="2114550">
                  <a:moveTo>
                    <a:pt x="2867051" y="9524"/>
                  </a:moveTo>
                  <a:lnTo>
                    <a:pt x="2857526" y="9524"/>
                  </a:lnTo>
                  <a:lnTo>
                    <a:pt x="2857526" y="0"/>
                  </a:lnTo>
                  <a:lnTo>
                    <a:pt x="2867051" y="0"/>
                  </a:lnTo>
                  <a:lnTo>
                    <a:pt x="2867051" y="9524"/>
                  </a:lnTo>
                  <a:close/>
                </a:path>
                <a:path w="9865994" h="2114550">
                  <a:moveTo>
                    <a:pt x="2886101" y="9524"/>
                  </a:moveTo>
                  <a:lnTo>
                    <a:pt x="2876576" y="9524"/>
                  </a:lnTo>
                  <a:lnTo>
                    <a:pt x="2876576" y="0"/>
                  </a:lnTo>
                  <a:lnTo>
                    <a:pt x="2886101" y="0"/>
                  </a:lnTo>
                  <a:lnTo>
                    <a:pt x="2886101" y="9524"/>
                  </a:lnTo>
                  <a:close/>
                </a:path>
                <a:path w="9865994" h="2114550">
                  <a:moveTo>
                    <a:pt x="2905151" y="9524"/>
                  </a:moveTo>
                  <a:lnTo>
                    <a:pt x="2895626" y="9524"/>
                  </a:lnTo>
                  <a:lnTo>
                    <a:pt x="2895626" y="0"/>
                  </a:lnTo>
                  <a:lnTo>
                    <a:pt x="2905151" y="0"/>
                  </a:lnTo>
                  <a:lnTo>
                    <a:pt x="2905151" y="9524"/>
                  </a:lnTo>
                  <a:close/>
                </a:path>
                <a:path w="9865994" h="2114550">
                  <a:moveTo>
                    <a:pt x="2924201" y="9524"/>
                  </a:moveTo>
                  <a:lnTo>
                    <a:pt x="2914676" y="9524"/>
                  </a:lnTo>
                  <a:lnTo>
                    <a:pt x="2914676" y="0"/>
                  </a:lnTo>
                  <a:lnTo>
                    <a:pt x="2924201" y="0"/>
                  </a:lnTo>
                  <a:lnTo>
                    <a:pt x="2924201" y="9524"/>
                  </a:lnTo>
                  <a:close/>
                </a:path>
                <a:path w="9865994" h="2114550">
                  <a:moveTo>
                    <a:pt x="2943251" y="9524"/>
                  </a:moveTo>
                  <a:lnTo>
                    <a:pt x="2933726" y="9524"/>
                  </a:lnTo>
                  <a:lnTo>
                    <a:pt x="2933726" y="0"/>
                  </a:lnTo>
                  <a:lnTo>
                    <a:pt x="2943251" y="0"/>
                  </a:lnTo>
                  <a:lnTo>
                    <a:pt x="2943251" y="9524"/>
                  </a:lnTo>
                  <a:close/>
                </a:path>
                <a:path w="9865994" h="2114550">
                  <a:moveTo>
                    <a:pt x="2962301" y="9524"/>
                  </a:moveTo>
                  <a:lnTo>
                    <a:pt x="2952776" y="9524"/>
                  </a:lnTo>
                  <a:lnTo>
                    <a:pt x="2952776" y="0"/>
                  </a:lnTo>
                  <a:lnTo>
                    <a:pt x="2962301" y="0"/>
                  </a:lnTo>
                  <a:lnTo>
                    <a:pt x="2962301" y="9524"/>
                  </a:lnTo>
                  <a:close/>
                </a:path>
                <a:path w="9865994" h="2114550">
                  <a:moveTo>
                    <a:pt x="2981351" y="9524"/>
                  </a:moveTo>
                  <a:lnTo>
                    <a:pt x="2971826" y="9524"/>
                  </a:lnTo>
                  <a:lnTo>
                    <a:pt x="2971826" y="0"/>
                  </a:lnTo>
                  <a:lnTo>
                    <a:pt x="2981351" y="0"/>
                  </a:lnTo>
                  <a:lnTo>
                    <a:pt x="2981351" y="9524"/>
                  </a:lnTo>
                  <a:close/>
                </a:path>
                <a:path w="9865994" h="2114550">
                  <a:moveTo>
                    <a:pt x="3000401" y="9524"/>
                  </a:moveTo>
                  <a:lnTo>
                    <a:pt x="2990876" y="9524"/>
                  </a:lnTo>
                  <a:lnTo>
                    <a:pt x="2990876" y="0"/>
                  </a:lnTo>
                  <a:lnTo>
                    <a:pt x="3000401" y="0"/>
                  </a:lnTo>
                  <a:lnTo>
                    <a:pt x="3000401" y="9524"/>
                  </a:lnTo>
                  <a:close/>
                </a:path>
                <a:path w="9865994" h="2114550">
                  <a:moveTo>
                    <a:pt x="3019451" y="9524"/>
                  </a:moveTo>
                  <a:lnTo>
                    <a:pt x="3009926" y="9524"/>
                  </a:lnTo>
                  <a:lnTo>
                    <a:pt x="3009926" y="0"/>
                  </a:lnTo>
                  <a:lnTo>
                    <a:pt x="3019451" y="0"/>
                  </a:lnTo>
                  <a:lnTo>
                    <a:pt x="3019451" y="9524"/>
                  </a:lnTo>
                  <a:close/>
                </a:path>
                <a:path w="9865994" h="2114550">
                  <a:moveTo>
                    <a:pt x="3038501" y="9524"/>
                  </a:moveTo>
                  <a:lnTo>
                    <a:pt x="3028976" y="9524"/>
                  </a:lnTo>
                  <a:lnTo>
                    <a:pt x="3028976" y="0"/>
                  </a:lnTo>
                  <a:lnTo>
                    <a:pt x="3038501" y="0"/>
                  </a:lnTo>
                  <a:lnTo>
                    <a:pt x="3038501" y="9524"/>
                  </a:lnTo>
                  <a:close/>
                </a:path>
                <a:path w="9865994" h="2114550">
                  <a:moveTo>
                    <a:pt x="3057551" y="9524"/>
                  </a:moveTo>
                  <a:lnTo>
                    <a:pt x="3048026" y="9524"/>
                  </a:lnTo>
                  <a:lnTo>
                    <a:pt x="3048026" y="0"/>
                  </a:lnTo>
                  <a:lnTo>
                    <a:pt x="3057551" y="0"/>
                  </a:lnTo>
                  <a:lnTo>
                    <a:pt x="3057551" y="9524"/>
                  </a:lnTo>
                  <a:close/>
                </a:path>
                <a:path w="9865994" h="2114550">
                  <a:moveTo>
                    <a:pt x="3076601" y="9524"/>
                  </a:moveTo>
                  <a:lnTo>
                    <a:pt x="3067076" y="9524"/>
                  </a:lnTo>
                  <a:lnTo>
                    <a:pt x="3067076" y="0"/>
                  </a:lnTo>
                  <a:lnTo>
                    <a:pt x="3076601" y="0"/>
                  </a:lnTo>
                  <a:lnTo>
                    <a:pt x="3076601" y="9524"/>
                  </a:lnTo>
                  <a:close/>
                </a:path>
                <a:path w="9865994" h="2114550">
                  <a:moveTo>
                    <a:pt x="3095651" y="9524"/>
                  </a:moveTo>
                  <a:lnTo>
                    <a:pt x="3086126" y="9524"/>
                  </a:lnTo>
                  <a:lnTo>
                    <a:pt x="3086126" y="0"/>
                  </a:lnTo>
                  <a:lnTo>
                    <a:pt x="3095651" y="0"/>
                  </a:lnTo>
                  <a:lnTo>
                    <a:pt x="3095651" y="9524"/>
                  </a:lnTo>
                  <a:close/>
                </a:path>
                <a:path w="9865994" h="2114550">
                  <a:moveTo>
                    <a:pt x="3114701" y="9524"/>
                  </a:moveTo>
                  <a:lnTo>
                    <a:pt x="3105176" y="9524"/>
                  </a:lnTo>
                  <a:lnTo>
                    <a:pt x="3105176" y="0"/>
                  </a:lnTo>
                  <a:lnTo>
                    <a:pt x="3114701" y="0"/>
                  </a:lnTo>
                  <a:lnTo>
                    <a:pt x="3114701" y="9524"/>
                  </a:lnTo>
                  <a:close/>
                </a:path>
                <a:path w="9865994" h="2114550">
                  <a:moveTo>
                    <a:pt x="3133751" y="9524"/>
                  </a:moveTo>
                  <a:lnTo>
                    <a:pt x="3124226" y="9524"/>
                  </a:lnTo>
                  <a:lnTo>
                    <a:pt x="3124226" y="0"/>
                  </a:lnTo>
                  <a:lnTo>
                    <a:pt x="3133751" y="0"/>
                  </a:lnTo>
                  <a:lnTo>
                    <a:pt x="3133751" y="9524"/>
                  </a:lnTo>
                  <a:close/>
                </a:path>
                <a:path w="9865994" h="2114550">
                  <a:moveTo>
                    <a:pt x="3152801" y="9524"/>
                  </a:moveTo>
                  <a:lnTo>
                    <a:pt x="3143276" y="9524"/>
                  </a:lnTo>
                  <a:lnTo>
                    <a:pt x="3143276" y="0"/>
                  </a:lnTo>
                  <a:lnTo>
                    <a:pt x="3152801" y="0"/>
                  </a:lnTo>
                  <a:lnTo>
                    <a:pt x="3152801" y="9524"/>
                  </a:lnTo>
                  <a:close/>
                </a:path>
                <a:path w="9865994" h="2114550">
                  <a:moveTo>
                    <a:pt x="3171851" y="9524"/>
                  </a:moveTo>
                  <a:lnTo>
                    <a:pt x="3162326" y="9524"/>
                  </a:lnTo>
                  <a:lnTo>
                    <a:pt x="3162326" y="0"/>
                  </a:lnTo>
                  <a:lnTo>
                    <a:pt x="3171851" y="0"/>
                  </a:lnTo>
                  <a:lnTo>
                    <a:pt x="3171851" y="9524"/>
                  </a:lnTo>
                  <a:close/>
                </a:path>
                <a:path w="9865994" h="2114550">
                  <a:moveTo>
                    <a:pt x="3190901" y="9524"/>
                  </a:moveTo>
                  <a:lnTo>
                    <a:pt x="3181376" y="9524"/>
                  </a:lnTo>
                  <a:lnTo>
                    <a:pt x="3181376" y="0"/>
                  </a:lnTo>
                  <a:lnTo>
                    <a:pt x="3190901" y="0"/>
                  </a:lnTo>
                  <a:lnTo>
                    <a:pt x="3190901" y="9524"/>
                  </a:lnTo>
                  <a:close/>
                </a:path>
                <a:path w="9865994" h="2114550">
                  <a:moveTo>
                    <a:pt x="3209951" y="9524"/>
                  </a:moveTo>
                  <a:lnTo>
                    <a:pt x="3200426" y="9524"/>
                  </a:lnTo>
                  <a:lnTo>
                    <a:pt x="3200426" y="0"/>
                  </a:lnTo>
                  <a:lnTo>
                    <a:pt x="3209951" y="0"/>
                  </a:lnTo>
                  <a:lnTo>
                    <a:pt x="3209951" y="9524"/>
                  </a:lnTo>
                  <a:close/>
                </a:path>
                <a:path w="9865994" h="2114550">
                  <a:moveTo>
                    <a:pt x="3229001" y="9524"/>
                  </a:moveTo>
                  <a:lnTo>
                    <a:pt x="3219476" y="9524"/>
                  </a:lnTo>
                  <a:lnTo>
                    <a:pt x="3219476" y="0"/>
                  </a:lnTo>
                  <a:lnTo>
                    <a:pt x="3229001" y="0"/>
                  </a:lnTo>
                  <a:lnTo>
                    <a:pt x="3229001" y="9524"/>
                  </a:lnTo>
                  <a:close/>
                </a:path>
                <a:path w="9865994" h="2114550">
                  <a:moveTo>
                    <a:pt x="3248051" y="9524"/>
                  </a:moveTo>
                  <a:lnTo>
                    <a:pt x="3238526" y="9524"/>
                  </a:lnTo>
                  <a:lnTo>
                    <a:pt x="3238526" y="0"/>
                  </a:lnTo>
                  <a:lnTo>
                    <a:pt x="3248051" y="0"/>
                  </a:lnTo>
                  <a:lnTo>
                    <a:pt x="3248051" y="9524"/>
                  </a:lnTo>
                  <a:close/>
                </a:path>
                <a:path w="9865994" h="2114550">
                  <a:moveTo>
                    <a:pt x="3267101" y="9524"/>
                  </a:moveTo>
                  <a:lnTo>
                    <a:pt x="3257576" y="9524"/>
                  </a:lnTo>
                  <a:lnTo>
                    <a:pt x="3257576" y="0"/>
                  </a:lnTo>
                  <a:lnTo>
                    <a:pt x="3267101" y="0"/>
                  </a:lnTo>
                  <a:lnTo>
                    <a:pt x="3267101" y="9524"/>
                  </a:lnTo>
                  <a:close/>
                </a:path>
                <a:path w="9865994" h="2114550">
                  <a:moveTo>
                    <a:pt x="3286151" y="9524"/>
                  </a:moveTo>
                  <a:lnTo>
                    <a:pt x="3276626" y="9524"/>
                  </a:lnTo>
                  <a:lnTo>
                    <a:pt x="3276626" y="0"/>
                  </a:lnTo>
                  <a:lnTo>
                    <a:pt x="3286151" y="0"/>
                  </a:lnTo>
                  <a:lnTo>
                    <a:pt x="3286151" y="9524"/>
                  </a:lnTo>
                  <a:close/>
                </a:path>
                <a:path w="9865994" h="2114550">
                  <a:moveTo>
                    <a:pt x="3305201" y="9524"/>
                  </a:moveTo>
                  <a:lnTo>
                    <a:pt x="3295676" y="9524"/>
                  </a:lnTo>
                  <a:lnTo>
                    <a:pt x="3295676" y="0"/>
                  </a:lnTo>
                  <a:lnTo>
                    <a:pt x="3305201" y="0"/>
                  </a:lnTo>
                  <a:lnTo>
                    <a:pt x="3305201" y="9524"/>
                  </a:lnTo>
                  <a:close/>
                </a:path>
                <a:path w="9865994" h="2114550">
                  <a:moveTo>
                    <a:pt x="3324251" y="9524"/>
                  </a:moveTo>
                  <a:lnTo>
                    <a:pt x="3314726" y="9524"/>
                  </a:lnTo>
                  <a:lnTo>
                    <a:pt x="3314726" y="0"/>
                  </a:lnTo>
                  <a:lnTo>
                    <a:pt x="3324251" y="0"/>
                  </a:lnTo>
                  <a:lnTo>
                    <a:pt x="3324251" y="9524"/>
                  </a:lnTo>
                  <a:close/>
                </a:path>
                <a:path w="9865994" h="2114550">
                  <a:moveTo>
                    <a:pt x="3343301" y="9524"/>
                  </a:moveTo>
                  <a:lnTo>
                    <a:pt x="3333776" y="9524"/>
                  </a:lnTo>
                  <a:lnTo>
                    <a:pt x="3333776" y="0"/>
                  </a:lnTo>
                  <a:lnTo>
                    <a:pt x="3343301" y="0"/>
                  </a:lnTo>
                  <a:lnTo>
                    <a:pt x="3343301" y="9524"/>
                  </a:lnTo>
                  <a:close/>
                </a:path>
                <a:path w="9865994" h="2114550">
                  <a:moveTo>
                    <a:pt x="3362351" y="9524"/>
                  </a:moveTo>
                  <a:lnTo>
                    <a:pt x="3352826" y="9524"/>
                  </a:lnTo>
                  <a:lnTo>
                    <a:pt x="3352826" y="0"/>
                  </a:lnTo>
                  <a:lnTo>
                    <a:pt x="3362351" y="0"/>
                  </a:lnTo>
                  <a:lnTo>
                    <a:pt x="3362351" y="9524"/>
                  </a:lnTo>
                  <a:close/>
                </a:path>
                <a:path w="9865994" h="2114550">
                  <a:moveTo>
                    <a:pt x="3381401" y="9524"/>
                  </a:moveTo>
                  <a:lnTo>
                    <a:pt x="3371876" y="9524"/>
                  </a:lnTo>
                  <a:lnTo>
                    <a:pt x="3371876" y="0"/>
                  </a:lnTo>
                  <a:lnTo>
                    <a:pt x="3381401" y="0"/>
                  </a:lnTo>
                  <a:lnTo>
                    <a:pt x="3381401" y="9524"/>
                  </a:lnTo>
                  <a:close/>
                </a:path>
                <a:path w="9865994" h="2114550">
                  <a:moveTo>
                    <a:pt x="3400451" y="9524"/>
                  </a:moveTo>
                  <a:lnTo>
                    <a:pt x="3390926" y="9524"/>
                  </a:lnTo>
                  <a:lnTo>
                    <a:pt x="3390926" y="0"/>
                  </a:lnTo>
                  <a:lnTo>
                    <a:pt x="3400451" y="0"/>
                  </a:lnTo>
                  <a:lnTo>
                    <a:pt x="3400451" y="9524"/>
                  </a:lnTo>
                  <a:close/>
                </a:path>
                <a:path w="9865994" h="2114550">
                  <a:moveTo>
                    <a:pt x="3419501" y="9524"/>
                  </a:moveTo>
                  <a:lnTo>
                    <a:pt x="3409976" y="9524"/>
                  </a:lnTo>
                  <a:lnTo>
                    <a:pt x="3409976" y="0"/>
                  </a:lnTo>
                  <a:lnTo>
                    <a:pt x="3419501" y="0"/>
                  </a:lnTo>
                  <a:lnTo>
                    <a:pt x="3419501" y="9524"/>
                  </a:lnTo>
                  <a:close/>
                </a:path>
                <a:path w="9865994" h="2114550">
                  <a:moveTo>
                    <a:pt x="3438551" y="9524"/>
                  </a:moveTo>
                  <a:lnTo>
                    <a:pt x="3429026" y="9524"/>
                  </a:lnTo>
                  <a:lnTo>
                    <a:pt x="3429026" y="0"/>
                  </a:lnTo>
                  <a:lnTo>
                    <a:pt x="3438551" y="0"/>
                  </a:lnTo>
                  <a:lnTo>
                    <a:pt x="3438551" y="9524"/>
                  </a:lnTo>
                  <a:close/>
                </a:path>
                <a:path w="9865994" h="2114550">
                  <a:moveTo>
                    <a:pt x="3457601" y="9524"/>
                  </a:moveTo>
                  <a:lnTo>
                    <a:pt x="3448076" y="9524"/>
                  </a:lnTo>
                  <a:lnTo>
                    <a:pt x="3448076" y="0"/>
                  </a:lnTo>
                  <a:lnTo>
                    <a:pt x="3457601" y="0"/>
                  </a:lnTo>
                  <a:lnTo>
                    <a:pt x="3457601" y="9524"/>
                  </a:lnTo>
                  <a:close/>
                </a:path>
                <a:path w="9865994" h="2114550">
                  <a:moveTo>
                    <a:pt x="3476651" y="9524"/>
                  </a:moveTo>
                  <a:lnTo>
                    <a:pt x="3467126" y="9524"/>
                  </a:lnTo>
                  <a:lnTo>
                    <a:pt x="3467126" y="0"/>
                  </a:lnTo>
                  <a:lnTo>
                    <a:pt x="3476651" y="0"/>
                  </a:lnTo>
                  <a:lnTo>
                    <a:pt x="3476651" y="9524"/>
                  </a:lnTo>
                  <a:close/>
                </a:path>
                <a:path w="9865994" h="2114550">
                  <a:moveTo>
                    <a:pt x="3495701" y="9524"/>
                  </a:moveTo>
                  <a:lnTo>
                    <a:pt x="3486176" y="9524"/>
                  </a:lnTo>
                  <a:lnTo>
                    <a:pt x="3486176" y="0"/>
                  </a:lnTo>
                  <a:lnTo>
                    <a:pt x="3495701" y="0"/>
                  </a:lnTo>
                  <a:lnTo>
                    <a:pt x="3495701" y="9524"/>
                  </a:lnTo>
                  <a:close/>
                </a:path>
                <a:path w="9865994" h="2114550">
                  <a:moveTo>
                    <a:pt x="3514751" y="9524"/>
                  </a:moveTo>
                  <a:lnTo>
                    <a:pt x="3505226" y="9524"/>
                  </a:lnTo>
                  <a:lnTo>
                    <a:pt x="3505226" y="0"/>
                  </a:lnTo>
                  <a:lnTo>
                    <a:pt x="3514751" y="0"/>
                  </a:lnTo>
                  <a:lnTo>
                    <a:pt x="3514751" y="9524"/>
                  </a:lnTo>
                  <a:close/>
                </a:path>
                <a:path w="9865994" h="2114550">
                  <a:moveTo>
                    <a:pt x="3533801" y="9524"/>
                  </a:moveTo>
                  <a:lnTo>
                    <a:pt x="3524276" y="9524"/>
                  </a:lnTo>
                  <a:lnTo>
                    <a:pt x="3524276" y="0"/>
                  </a:lnTo>
                  <a:lnTo>
                    <a:pt x="3533801" y="0"/>
                  </a:lnTo>
                  <a:lnTo>
                    <a:pt x="3533801" y="9524"/>
                  </a:lnTo>
                  <a:close/>
                </a:path>
                <a:path w="9865994" h="2114550">
                  <a:moveTo>
                    <a:pt x="3552851" y="9524"/>
                  </a:moveTo>
                  <a:lnTo>
                    <a:pt x="3543326" y="9524"/>
                  </a:lnTo>
                  <a:lnTo>
                    <a:pt x="3543326" y="0"/>
                  </a:lnTo>
                  <a:lnTo>
                    <a:pt x="3552851" y="0"/>
                  </a:lnTo>
                  <a:lnTo>
                    <a:pt x="3552851" y="9524"/>
                  </a:lnTo>
                  <a:close/>
                </a:path>
                <a:path w="9865994" h="2114550">
                  <a:moveTo>
                    <a:pt x="3571901" y="9524"/>
                  </a:moveTo>
                  <a:lnTo>
                    <a:pt x="3562376" y="9524"/>
                  </a:lnTo>
                  <a:lnTo>
                    <a:pt x="3562376" y="0"/>
                  </a:lnTo>
                  <a:lnTo>
                    <a:pt x="3571901" y="0"/>
                  </a:lnTo>
                  <a:lnTo>
                    <a:pt x="3571901" y="9524"/>
                  </a:lnTo>
                  <a:close/>
                </a:path>
                <a:path w="9865994" h="2114550">
                  <a:moveTo>
                    <a:pt x="3590951" y="9524"/>
                  </a:moveTo>
                  <a:lnTo>
                    <a:pt x="3581426" y="9524"/>
                  </a:lnTo>
                  <a:lnTo>
                    <a:pt x="3581426" y="0"/>
                  </a:lnTo>
                  <a:lnTo>
                    <a:pt x="3590951" y="0"/>
                  </a:lnTo>
                  <a:lnTo>
                    <a:pt x="3590951" y="9524"/>
                  </a:lnTo>
                  <a:close/>
                </a:path>
                <a:path w="9865994" h="2114550">
                  <a:moveTo>
                    <a:pt x="3610001" y="9524"/>
                  </a:moveTo>
                  <a:lnTo>
                    <a:pt x="3600476" y="9524"/>
                  </a:lnTo>
                  <a:lnTo>
                    <a:pt x="3600476" y="0"/>
                  </a:lnTo>
                  <a:lnTo>
                    <a:pt x="3610001" y="0"/>
                  </a:lnTo>
                  <a:lnTo>
                    <a:pt x="3610001" y="9524"/>
                  </a:lnTo>
                  <a:close/>
                </a:path>
                <a:path w="9865994" h="2114550">
                  <a:moveTo>
                    <a:pt x="3629051" y="9524"/>
                  </a:moveTo>
                  <a:lnTo>
                    <a:pt x="3619526" y="9524"/>
                  </a:lnTo>
                  <a:lnTo>
                    <a:pt x="3619526" y="0"/>
                  </a:lnTo>
                  <a:lnTo>
                    <a:pt x="3629051" y="0"/>
                  </a:lnTo>
                  <a:lnTo>
                    <a:pt x="3629051" y="9524"/>
                  </a:lnTo>
                  <a:close/>
                </a:path>
                <a:path w="9865994" h="2114550">
                  <a:moveTo>
                    <a:pt x="3648101" y="9524"/>
                  </a:moveTo>
                  <a:lnTo>
                    <a:pt x="3638576" y="9524"/>
                  </a:lnTo>
                  <a:lnTo>
                    <a:pt x="3638576" y="0"/>
                  </a:lnTo>
                  <a:lnTo>
                    <a:pt x="3648101" y="0"/>
                  </a:lnTo>
                  <a:lnTo>
                    <a:pt x="3648101" y="9524"/>
                  </a:lnTo>
                  <a:close/>
                </a:path>
                <a:path w="9865994" h="2114550">
                  <a:moveTo>
                    <a:pt x="3667151" y="9524"/>
                  </a:moveTo>
                  <a:lnTo>
                    <a:pt x="3657626" y="9524"/>
                  </a:lnTo>
                  <a:lnTo>
                    <a:pt x="3657626" y="0"/>
                  </a:lnTo>
                  <a:lnTo>
                    <a:pt x="3667151" y="0"/>
                  </a:lnTo>
                  <a:lnTo>
                    <a:pt x="3667151" y="9524"/>
                  </a:lnTo>
                  <a:close/>
                </a:path>
                <a:path w="9865994" h="2114550">
                  <a:moveTo>
                    <a:pt x="3686201" y="9524"/>
                  </a:moveTo>
                  <a:lnTo>
                    <a:pt x="3676676" y="9524"/>
                  </a:lnTo>
                  <a:lnTo>
                    <a:pt x="3676676" y="0"/>
                  </a:lnTo>
                  <a:lnTo>
                    <a:pt x="3686201" y="0"/>
                  </a:lnTo>
                  <a:lnTo>
                    <a:pt x="3686201" y="9524"/>
                  </a:lnTo>
                  <a:close/>
                </a:path>
                <a:path w="9865994" h="2114550">
                  <a:moveTo>
                    <a:pt x="3705251" y="9524"/>
                  </a:moveTo>
                  <a:lnTo>
                    <a:pt x="3695726" y="9524"/>
                  </a:lnTo>
                  <a:lnTo>
                    <a:pt x="3695726" y="0"/>
                  </a:lnTo>
                  <a:lnTo>
                    <a:pt x="3705251" y="0"/>
                  </a:lnTo>
                  <a:lnTo>
                    <a:pt x="3705251" y="9524"/>
                  </a:lnTo>
                  <a:close/>
                </a:path>
                <a:path w="9865994" h="2114550">
                  <a:moveTo>
                    <a:pt x="3724301" y="9524"/>
                  </a:moveTo>
                  <a:lnTo>
                    <a:pt x="3714776" y="9524"/>
                  </a:lnTo>
                  <a:lnTo>
                    <a:pt x="3714776" y="0"/>
                  </a:lnTo>
                  <a:lnTo>
                    <a:pt x="3724301" y="0"/>
                  </a:lnTo>
                  <a:lnTo>
                    <a:pt x="3724301" y="9524"/>
                  </a:lnTo>
                  <a:close/>
                </a:path>
                <a:path w="9865994" h="2114550">
                  <a:moveTo>
                    <a:pt x="3743351" y="9524"/>
                  </a:moveTo>
                  <a:lnTo>
                    <a:pt x="3733826" y="9524"/>
                  </a:lnTo>
                  <a:lnTo>
                    <a:pt x="3733826" y="0"/>
                  </a:lnTo>
                  <a:lnTo>
                    <a:pt x="3743351" y="0"/>
                  </a:lnTo>
                  <a:lnTo>
                    <a:pt x="3743351" y="9524"/>
                  </a:lnTo>
                  <a:close/>
                </a:path>
                <a:path w="9865994" h="2114550">
                  <a:moveTo>
                    <a:pt x="3762401" y="9524"/>
                  </a:moveTo>
                  <a:lnTo>
                    <a:pt x="3752876" y="9524"/>
                  </a:lnTo>
                  <a:lnTo>
                    <a:pt x="3752876" y="0"/>
                  </a:lnTo>
                  <a:lnTo>
                    <a:pt x="3762401" y="0"/>
                  </a:lnTo>
                  <a:lnTo>
                    <a:pt x="3762401" y="9524"/>
                  </a:lnTo>
                  <a:close/>
                </a:path>
                <a:path w="9865994" h="2114550">
                  <a:moveTo>
                    <a:pt x="3781451" y="9524"/>
                  </a:moveTo>
                  <a:lnTo>
                    <a:pt x="3771926" y="9524"/>
                  </a:lnTo>
                  <a:lnTo>
                    <a:pt x="3771926" y="0"/>
                  </a:lnTo>
                  <a:lnTo>
                    <a:pt x="3781451" y="0"/>
                  </a:lnTo>
                  <a:lnTo>
                    <a:pt x="3781451" y="9524"/>
                  </a:lnTo>
                  <a:close/>
                </a:path>
                <a:path w="9865994" h="2114550">
                  <a:moveTo>
                    <a:pt x="3800501" y="9524"/>
                  </a:moveTo>
                  <a:lnTo>
                    <a:pt x="3790976" y="9524"/>
                  </a:lnTo>
                  <a:lnTo>
                    <a:pt x="3790976" y="0"/>
                  </a:lnTo>
                  <a:lnTo>
                    <a:pt x="3800501" y="0"/>
                  </a:lnTo>
                  <a:lnTo>
                    <a:pt x="3800501" y="9524"/>
                  </a:lnTo>
                  <a:close/>
                </a:path>
                <a:path w="9865994" h="2114550">
                  <a:moveTo>
                    <a:pt x="3819551" y="9524"/>
                  </a:moveTo>
                  <a:lnTo>
                    <a:pt x="3810026" y="9524"/>
                  </a:lnTo>
                  <a:lnTo>
                    <a:pt x="3810026" y="0"/>
                  </a:lnTo>
                  <a:lnTo>
                    <a:pt x="3819551" y="0"/>
                  </a:lnTo>
                  <a:lnTo>
                    <a:pt x="3819551" y="9524"/>
                  </a:lnTo>
                  <a:close/>
                </a:path>
                <a:path w="9865994" h="2114550">
                  <a:moveTo>
                    <a:pt x="3838601" y="9524"/>
                  </a:moveTo>
                  <a:lnTo>
                    <a:pt x="3829076" y="9524"/>
                  </a:lnTo>
                  <a:lnTo>
                    <a:pt x="3829076" y="0"/>
                  </a:lnTo>
                  <a:lnTo>
                    <a:pt x="3838601" y="0"/>
                  </a:lnTo>
                  <a:lnTo>
                    <a:pt x="3838601" y="9524"/>
                  </a:lnTo>
                  <a:close/>
                </a:path>
                <a:path w="9865994" h="2114550">
                  <a:moveTo>
                    <a:pt x="3857651" y="9524"/>
                  </a:moveTo>
                  <a:lnTo>
                    <a:pt x="3848126" y="9524"/>
                  </a:lnTo>
                  <a:lnTo>
                    <a:pt x="3848126" y="0"/>
                  </a:lnTo>
                  <a:lnTo>
                    <a:pt x="3857651" y="0"/>
                  </a:lnTo>
                  <a:lnTo>
                    <a:pt x="3857651" y="9524"/>
                  </a:lnTo>
                  <a:close/>
                </a:path>
                <a:path w="9865994" h="2114550">
                  <a:moveTo>
                    <a:pt x="3876701" y="9524"/>
                  </a:moveTo>
                  <a:lnTo>
                    <a:pt x="3867176" y="9524"/>
                  </a:lnTo>
                  <a:lnTo>
                    <a:pt x="3867176" y="0"/>
                  </a:lnTo>
                  <a:lnTo>
                    <a:pt x="3876701" y="0"/>
                  </a:lnTo>
                  <a:lnTo>
                    <a:pt x="3876701" y="9524"/>
                  </a:lnTo>
                  <a:close/>
                </a:path>
                <a:path w="9865994" h="2114550">
                  <a:moveTo>
                    <a:pt x="3895751" y="9524"/>
                  </a:moveTo>
                  <a:lnTo>
                    <a:pt x="3886226" y="9524"/>
                  </a:lnTo>
                  <a:lnTo>
                    <a:pt x="3886226" y="0"/>
                  </a:lnTo>
                  <a:lnTo>
                    <a:pt x="3895751" y="0"/>
                  </a:lnTo>
                  <a:lnTo>
                    <a:pt x="3895751" y="9524"/>
                  </a:lnTo>
                  <a:close/>
                </a:path>
                <a:path w="9865994" h="2114550">
                  <a:moveTo>
                    <a:pt x="3914801" y="9524"/>
                  </a:moveTo>
                  <a:lnTo>
                    <a:pt x="3905276" y="9524"/>
                  </a:lnTo>
                  <a:lnTo>
                    <a:pt x="3905276" y="0"/>
                  </a:lnTo>
                  <a:lnTo>
                    <a:pt x="3914801" y="0"/>
                  </a:lnTo>
                  <a:lnTo>
                    <a:pt x="3914801" y="9524"/>
                  </a:lnTo>
                  <a:close/>
                </a:path>
                <a:path w="9865994" h="2114550">
                  <a:moveTo>
                    <a:pt x="3933851" y="9524"/>
                  </a:moveTo>
                  <a:lnTo>
                    <a:pt x="3924326" y="9524"/>
                  </a:lnTo>
                  <a:lnTo>
                    <a:pt x="3924326" y="0"/>
                  </a:lnTo>
                  <a:lnTo>
                    <a:pt x="3933851" y="0"/>
                  </a:lnTo>
                  <a:lnTo>
                    <a:pt x="3933851" y="9524"/>
                  </a:lnTo>
                  <a:close/>
                </a:path>
                <a:path w="9865994" h="2114550">
                  <a:moveTo>
                    <a:pt x="3952901" y="9524"/>
                  </a:moveTo>
                  <a:lnTo>
                    <a:pt x="3943376" y="9524"/>
                  </a:lnTo>
                  <a:lnTo>
                    <a:pt x="3943376" y="0"/>
                  </a:lnTo>
                  <a:lnTo>
                    <a:pt x="3952901" y="0"/>
                  </a:lnTo>
                  <a:lnTo>
                    <a:pt x="3952901" y="9524"/>
                  </a:lnTo>
                  <a:close/>
                </a:path>
                <a:path w="9865994" h="2114550">
                  <a:moveTo>
                    <a:pt x="3971951" y="9524"/>
                  </a:moveTo>
                  <a:lnTo>
                    <a:pt x="3962426" y="9524"/>
                  </a:lnTo>
                  <a:lnTo>
                    <a:pt x="3962426" y="0"/>
                  </a:lnTo>
                  <a:lnTo>
                    <a:pt x="3971951" y="0"/>
                  </a:lnTo>
                  <a:lnTo>
                    <a:pt x="3971951" y="9524"/>
                  </a:lnTo>
                  <a:close/>
                </a:path>
                <a:path w="9865994" h="2114550">
                  <a:moveTo>
                    <a:pt x="3991001" y="9524"/>
                  </a:moveTo>
                  <a:lnTo>
                    <a:pt x="3981476" y="9524"/>
                  </a:lnTo>
                  <a:lnTo>
                    <a:pt x="3981476" y="0"/>
                  </a:lnTo>
                  <a:lnTo>
                    <a:pt x="3991001" y="0"/>
                  </a:lnTo>
                  <a:lnTo>
                    <a:pt x="3991001" y="9524"/>
                  </a:lnTo>
                  <a:close/>
                </a:path>
                <a:path w="9865994" h="2114550">
                  <a:moveTo>
                    <a:pt x="4010051" y="9524"/>
                  </a:moveTo>
                  <a:lnTo>
                    <a:pt x="4000526" y="9524"/>
                  </a:lnTo>
                  <a:lnTo>
                    <a:pt x="4000526" y="0"/>
                  </a:lnTo>
                  <a:lnTo>
                    <a:pt x="4010051" y="0"/>
                  </a:lnTo>
                  <a:lnTo>
                    <a:pt x="4010051" y="9524"/>
                  </a:lnTo>
                  <a:close/>
                </a:path>
                <a:path w="9865994" h="2114550">
                  <a:moveTo>
                    <a:pt x="4029101" y="9524"/>
                  </a:moveTo>
                  <a:lnTo>
                    <a:pt x="4019576" y="9524"/>
                  </a:lnTo>
                  <a:lnTo>
                    <a:pt x="4019576" y="0"/>
                  </a:lnTo>
                  <a:lnTo>
                    <a:pt x="4029101" y="0"/>
                  </a:lnTo>
                  <a:lnTo>
                    <a:pt x="4029101" y="9524"/>
                  </a:lnTo>
                  <a:close/>
                </a:path>
                <a:path w="9865994" h="2114550">
                  <a:moveTo>
                    <a:pt x="4048151" y="9524"/>
                  </a:moveTo>
                  <a:lnTo>
                    <a:pt x="4038626" y="9524"/>
                  </a:lnTo>
                  <a:lnTo>
                    <a:pt x="4038626" y="0"/>
                  </a:lnTo>
                  <a:lnTo>
                    <a:pt x="4048151" y="0"/>
                  </a:lnTo>
                  <a:lnTo>
                    <a:pt x="4048151" y="9524"/>
                  </a:lnTo>
                  <a:close/>
                </a:path>
                <a:path w="9865994" h="2114550">
                  <a:moveTo>
                    <a:pt x="4067201" y="9524"/>
                  </a:moveTo>
                  <a:lnTo>
                    <a:pt x="4057676" y="9524"/>
                  </a:lnTo>
                  <a:lnTo>
                    <a:pt x="4057676" y="0"/>
                  </a:lnTo>
                  <a:lnTo>
                    <a:pt x="4067201" y="0"/>
                  </a:lnTo>
                  <a:lnTo>
                    <a:pt x="4067201" y="9524"/>
                  </a:lnTo>
                  <a:close/>
                </a:path>
                <a:path w="9865994" h="2114550">
                  <a:moveTo>
                    <a:pt x="4086251" y="9524"/>
                  </a:moveTo>
                  <a:lnTo>
                    <a:pt x="4076726" y="9524"/>
                  </a:lnTo>
                  <a:lnTo>
                    <a:pt x="4076726" y="0"/>
                  </a:lnTo>
                  <a:lnTo>
                    <a:pt x="4086251" y="0"/>
                  </a:lnTo>
                  <a:lnTo>
                    <a:pt x="4086251" y="9524"/>
                  </a:lnTo>
                  <a:close/>
                </a:path>
                <a:path w="9865994" h="2114550">
                  <a:moveTo>
                    <a:pt x="4105301" y="9524"/>
                  </a:moveTo>
                  <a:lnTo>
                    <a:pt x="4095776" y="9524"/>
                  </a:lnTo>
                  <a:lnTo>
                    <a:pt x="4095776" y="0"/>
                  </a:lnTo>
                  <a:lnTo>
                    <a:pt x="4105301" y="0"/>
                  </a:lnTo>
                  <a:lnTo>
                    <a:pt x="4105301" y="9524"/>
                  </a:lnTo>
                  <a:close/>
                </a:path>
                <a:path w="9865994" h="2114550">
                  <a:moveTo>
                    <a:pt x="4124351" y="9524"/>
                  </a:moveTo>
                  <a:lnTo>
                    <a:pt x="4114826" y="9524"/>
                  </a:lnTo>
                  <a:lnTo>
                    <a:pt x="4114826" y="0"/>
                  </a:lnTo>
                  <a:lnTo>
                    <a:pt x="4124351" y="0"/>
                  </a:lnTo>
                  <a:lnTo>
                    <a:pt x="4124351" y="9524"/>
                  </a:lnTo>
                  <a:close/>
                </a:path>
                <a:path w="9865994" h="2114550">
                  <a:moveTo>
                    <a:pt x="4143401" y="9524"/>
                  </a:moveTo>
                  <a:lnTo>
                    <a:pt x="4133876" y="9524"/>
                  </a:lnTo>
                  <a:lnTo>
                    <a:pt x="4133876" y="0"/>
                  </a:lnTo>
                  <a:lnTo>
                    <a:pt x="4143401" y="0"/>
                  </a:lnTo>
                  <a:lnTo>
                    <a:pt x="4143401" y="9524"/>
                  </a:lnTo>
                  <a:close/>
                </a:path>
                <a:path w="9865994" h="2114550">
                  <a:moveTo>
                    <a:pt x="4162451" y="9524"/>
                  </a:moveTo>
                  <a:lnTo>
                    <a:pt x="4152926" y="9524"/>
                  </a:lnTo>
                  <a:lnTo>
                    <a:pt x="4152926" y="0"/>
                  </a:lnTo>
                  <a:lnTo>
                    <a:pt x="4162451" y="0"/>
                  </a:lnTo>
                  <a:lnTo>
                    <a:pt x="4162451" y="9524"/>
                  </a:lnTo>
                  <a:close/>
                </a:path>
                <a:path w="9865994" h="2114550">
                  <a:moveTo>
                    <a:pt x="4181501" y="9524"/>
                  </a:moveTo>
                  <a:lnTo>
                    <a:pt x="4171976" y="9524"/>
                  </a:lnTo>
                  <a:lnTo>
                    <a:pt x="4171976" y="0"/>
                  </a:lnTo>
                  <a:lnTo>
                    <a:pt x="4181501" y="0"/>
                  </a:lnTo>
                  <a:lnTo>
                    <a:pt x="4181501" y="9524"/>
                  </a:lnTo>
                  <a:close/>
                </a:path>
                <a:path w="9865994" h="2114550">
                  <a:moveTo>
                    <a:pt x="4200551" y="9524"/>
                  </a:moveTo>
                  <a:lnTo>
                    <a:pt x="4191026" y="9524"/>
                  </a:lnTo>
                  <a:lnTo>
                    <a:pt x="4191026" y="0"/>
                  </a:lnTo>
                  <a:lnTo>
                    <a:pt x="4200551" y="0"/>
                  </a:lnTo>
                  <a:lnTo>
                    <a:pt x="4200551" y="9524"/>
                  </a:lnTo>
                  <a:close/>
                </a:path>
                <a:path w="9865994" h="2114550">
                  <a:moveTo>
                    <a:pt x="4219601" y="9524"/>
                  </a:moveTo>
                  <a:lnTo>
                    <a:pt x="4210076" y="9524"/>
                  </a:lnTo>
                  <a:lnTo>
                    <a:pt x="4210076" y="0"/>
                  </a:lnTo>
                  <a:lnTo>
                    <a:pt x="4219601" y="0"/>
                  </a:lnTo>
                  <a:lnTo>
                    <a:pt x="4219601" y="9524"/>
                  </a:lnTo>
                  <a:close/>
                </a:path>
                <a:path w="9865994" h="2114550">
                  <a:moveTo>
                    <a:pt x="4238651" y="9524"/>
                  </a:moveTo>
                  <a:lnTo>
                    <a:pt x="4229126" y="9524"/>
                  </a:lnTo>
                  <a:lnTo>
                    <a:pt x="4229126" y="0"/>
                  </a:lnTo>
                  <a:lnTo>
                    <a:pt x="4238651" y="0"/>
                  </a:lnTo>
                  <a:lnTo>
                    <a:pt x="4238651" y="9524"/>
                  </a:lnTo>
                  <a:close/>
                </a:path>
                <a:path w="9865994" h="2114550">
                  <a:moveTo>
                    <a:pt x="4257701" y="9524"/>
                  </a:moveTo>
                  <a:lnTo>
                    <a:pt x="4248176" y="9524"/>
                  </a:lnTo>
                  <a:lnTo>
                    <a:pt x="4248176" y="0"/>
                  </a:lnTo>
                  <a:lnTo>
                    <a:pt x="4257701" y="0"/>
                  </a:lnTo>
                  <a:lnTo>
                    <a:pt x="4257701" y="9524"/>
                  </a:lnTo>
                  <a:close/>
                </a:path>
                <a:path w="9865994" h="2114550">
                  <a:moveTo>
                    <a:pt x="4276751" y="9524"/>
                  </a:moveTo>
                  <a:lnTo>
                    <a:pt x="4267226" y="9524"/>
                  </a:lnTo>
                  <a:lnTo>
                    <a:pt x="4267226" y="0"/>
                  </a:lnTo>
                  <a:lnTo>
                    <a:pt x="4276751" y="0"/>
                  </a:lnTo>
                  <a:lnTo>
                    <a:pt x="4276751" y="9524"/>
                  </a:lnTo>
                  <a:close/>
                </a:path>
                <a:path w="9865994" h="2114550">
                  <a:moveTo>
                    <a:pt x="4295801" y="9524"/>
                  </a:moveTo>
                  <a:lnTo>
                    <a:pt x="4286276" y="9524"/>
                  </a:lnTo>
                  <a:lnTo>
                    <a:pt x="4286276" y="0"/>
                  </a:lnTo>
                  <a:lnTo>
                    <a:pt x="4295801" y="0"/>
                  </a:lnTo>
                  <a:lnTo>
                    <a:pt x="4295801" y="9524"/>
                  </a:lnTo>
                  <a:close/>
                </a:path>
                <a:path w="9865994" h="2114550">
                  <a:moveTo>
                    <a:pt x="4314851" y="9524"/>
                  </a:moveTo>
                  <a:lnTo>
                    <a:pt x="4305326" y="9524"/>
                  </a:lnTo>
                  <a:lnTo>
                    <a:pt x="4305326" y="0"/>
                  </a:lnTo>
                  <a:lnTo>
                    <a:pt x="4314851" y="0"/>
                  </a:lnTo>
                  <a:lnTo>
                    <a:pt x="4314851" y="9524"/>
                  </a:lnTo>
                  <a:close/>
                </a:path>
                <a:path w="9865994" h="2114550">
                  <a:moveTo>
                    <a:pt x="4333901" y="9524"/>
                  </a:moveTo>
                  <a:lnTo>
                    <a:pt x="4324376" y="9524"/>
                  </a:lnTo>
                  <a:lnTo>
                    <a:pt x="4324376" y="0"/>
                  </a:lnTo>
                  <a:lnTo>
                    <a:pt x="4333901" y="0"/>
                  </a:lnTo>
                  <a:lnTo>
                    <a:pt x="4333901" y="9524"/>
                  </a:lnTo>
                  <a:close/>
                </a:path>
                <a:path w="9865994" h="2114550">
                  <a:moveTo>
                    <a:pt x="4352951" y="9524"/>
                  </a:moveTo>
                  <a:lnTo>
                    <a:pt x="4343426" y="9524"/>
                  </a:lnTo>
                  <a:lnTo>
                    <a:pt x="4343426" y="0"/>
                  </a:lnTo>
                  <a:lnTo>
                    <a:pt x="4352951" y="0"/>
                  </a:lnTo>
                  <a:lnTo>
                    <a:pt x="4352951" y="9524"/>
                  </a:lnTo>
                  <a:close/>
                </a:path>
                <a:path w="9865994" h="2114550">
                  <a:moveTo>
                    <a:pt x="4372001" y="9524"/>
                  </a:moveTo>
                  <a:lnTo>
                    <a:pt x="4362476" y="9524"/>
                  </a:lnTo>
                  <a:lnTo>
                    <a:pt x="4362476" y="0"/>
                  </a:lnTo>
                  <a:lnTo>
                    <a:pt x="4372001" y="0"/>
                  </a:lnTo>
                  <a:lnTo>
                    <a:pt x="4372001" y="9524"/>
                  </a:lnTo>
                  <a:close/>
                </a:path>
                <a:path w="9865994" h="2114550">
                  <a:moveTo>
                    <a:pt x="4391051" y="9524"/>
                  </a:moveTo>
                  <a:lnTo>
                    <a:pt x="4381526" y="9524"/>
                  </a:lnTo>
                  <a:lnTo>
                    <a:pt x="4381526" y="0"/>
                  </a:lnTo>
                  <a:lnTo>
                    <a:pt x="4391051" y="0"/>
                  </a:lnTo>
                  <a:lnTo>
                    <a:pt x="4391051" y="9524"/>
                  </a:lnTo>
                  <a:close/>
                </a:path>
                <a:path w="9865994" h="2114550">
                  <a:moveTo>
                    <a:pt x="4410101" y="9524"/>
                  </a:moveTo>
                  <a:lnTo>
                    <a:pt x="4400576" y="9524"/>
                  </a:lnTo>
                  <a:lnTo>
                    <a:pt x="4400576" y="0"/>
                  </a:lnTo>
                  <a:lnTo>
                    <a:pt x="4410101" y="0"/>
                  </a:lnTo>
                  <a:lnTo>
                    <a:pt x="4410101" y="9524"/>
                  </a:lnTo>
                  <a:close/>
                </a:path>
                <a:path w="9865994" h="2114550">
                  <a:moveTo>
                    <a:pt x="4429151" y="9524"/>
                  </a:moveTo>
                  <a:lnTo>
                    <a:pt x="4419626" y="9524"/>
                  </a:lnTo>
                  <a:lnTo>
                    <a:pt x="4419626" y="0"/>
                  </a:lnTo>
                  <a:lnTo>
                    <a:pt x="4429151" y="0"/>
                  </a:lnTo>
                  <a:lnTo>
                    <a:pt x="4429151" y="9524"/>
                  </a:lnTo>
                  <a:close/>
                </a:path>
                <a:path w="9865994" h="2114550">
                  <a:moveTo>
                    <a:pt x="4448201" y="9524"/>
                  </a:moveTo>
                  <a:lnTo>
                    <a:pt x="4438676" y="9524"/>
                  </a:lnTo>
                  <a:lnTo>
                    <a:pt x="4438676" y="0"/>
                  </a:lnTo>
                  <a:lnTo>
                    <a:pt x="4448201" y="0"/>
                  </a:lnTo>
                  <a:lnTo>
                    <a:pt x="4448201" y="9524"/>
                  </a:lnTo>
                  <a:close/>
                </a:path>
                <a:path w="9865994" h="2114550">
                  <a:moveTo>
                    <a:pt x="4467251" y="9524"/>
                  </a:moveTo>
                  <a:lnTo>
                    <a:pt x="4457726" y="9524"/>
                  </a:lnTo>
                  <a:lnTo>
                    <a:pt x="4457726" y="0"/>
                  </a:lnTo>
                  <a:lnTo>
                    <a:pt x="4467251" y="0"/>
                  </a:lnTo>
                  <a:lnTo>
                    <a:pt x="4467251" y="9524"/>
                  </a:lnTo>
                  <a:close/>
                </a:path>
                <a:path w="9865994" h="2114550">
                  <a:moveTo>
                    <a:pt x="4486301" y="9524"/>
                  </a:moveTo>
                  <a:lnTo>
                    <a:pt x="4476776" y="9524"/>
                  </a:lnTo>
                  <a:lnTo>
                    <a:pt x="4476776" y="0"/>
                  </a:lnTo>
                  <a:lnTo>
                    <a:pt x="4486301" y="0"/>
                  </a:lnTo>
                  <a:lnTo>
                    <a:pt x="4486301" y="9524"/>
                  </a:lnTo>
                  <a:close/>
                </a:path>
                <a:path w="9865994" h="2114550">
                  <a:moveTo>
                    <a:pt x="4505351" y="9524"/>
                  </a:moveTo>
                  <a:lnTo>
                    <a:pt x="4495826" y="9524"/>
                  </a:lnTo>
                  <a:lnTo>
                    <a:pt x="4495826" y="0"/>
                  </a:lnTo>
                  <a:lnTo>
                    <a:pt x="4505351" y="0"/>
                  </a:lnTo>
                  <a:lnTo>
                    <a:pt x="4505351" y="9524"/>
                  </a:lnTo>
                  <a:close/>
                </a:path>
                <a:path w="9865994" h="2114550">
                  <a:moveTo>
                    <a:pt x="4524401" y="9524"/>
                  </a:moveTo>
                  <a:lnTo>
                    <a:pt x="4514876" y="9524"/>
                  </a:lnTo>
                  <a:lnTo>
                    <a:pt x="4514876" y="0"/>
                  </a:lnTo>
                  <a:lnTo>
                    <a:pt x="4524401" y="0"/>
                  </a:lnTo>
                  <a:lnTo>
                    <a:pt x="4524401" y="9524"/>
                  </a:lnTo>
                  <a:close/>
                </a:path>
                <a:path w="9865994" h="2114550">
                  <a:moveTo>
                    <a:pt x="4543451" y="9524"/>
                  </a:moveTo>
                  <a:lnTo>
                    <a:pt x="4533926" y="9524"/>
                  </a:lnTo>
                  <a:lnTo>
                    <a:pt x="4533926" y="0"/>
                  </a:lnTo>
                  <a:lnTo>
                    <a:pt x="4543451" y="0"/>
                  </a:lnTo>
                  <a:lnTo>
                    <a:pt x="4543451" y="9524"/>
                  </a:lnTo>
                  <a:close/>
                </a:path>
                <a:path w="9865994" h="2114550">
                  <a:moveTo>
                    <a:pt x="4562501" y="9524"/>
                  </a:moveTo>
                  <a:lnTo>
                    <a:pt x="4552976" y="9524"/>
                  </a:lnTo>
                  <a:lnTo>
                    <a:pt x="4552976" y="0"/>
                  </a:lnTo>
                  <a:lnTo>
                    <a:pt x="4562501" y="0"/>
                  </a:lnTo>
                  <a:lnTo>
                    <a:pt x="4562501" y="9524"/>
                  </a:lnTo>
                  <a:close/>
                </a:path>
                <a:path w="9865994" h="2114550">
                  <a:moveTo>
                    <a:pt x="4581551" y="9524"/>
                  </a:moveTo>
                  <a:lnTo>
                    <a:pt x="4572026" y="9524"/>
                  </a:lnTo>
                  <a:lnTo>
                    <a:pt x="4572026" y="0"/>
                  </a:lnTo>
                  <a:lnTo>
                    <a:pt x="4581551" y="0"/>
                  </a:lnTo>
                  <a:lnTo>
                    <a:pt x="4581551" y="9524"/>
                  </a:lnTo>
                  <a:close/>
                </a:path>
                <a:path w="9865994" h="2114550">
                  <a:moveTo>
                    <a:pt x="4600601" y="9524"/>
                  </a:moveTo>
                  <a:lnTo>
                    <a:pt x="4591076" y="9524"/>
                  </a:lnTo>
                  <a:lnTo>
                    <a:pt x="4591076" y="0"/>
                  </a:lnTo>
                  <a:lnTo>
                    <a:pt x="4600601" y="0"/>
                  </a:lnTo>
                  <a:lnTo>
                    <a:pt x="4600601" y="9524"/>
                  </a:lnTo>
                  <a:close/>
                </a:path>
                <a:path w="9865994" h="2114550">
                  <a:moveTo>
                    <a:pt x="4619651" y="9524"/>
                  </a:moveTo>
                  <a:lnTo>
                    <a:pt x="4610126" y="9524"/>
                  </a:lnTo>
                  <a:lnTo>
                    <a:pt x="4610126" y="0"/>
                  </a:lnTo>
                  <a:lnTo>
                    <a:pt x="4619651" y="0"/>
                  </a:lnTo>
                  <a:lnTo>
                    <a:pt x="4619651" y="9524"/>
                  </a:lnTo>
                  <a:close/>
                </a:path>
                <a:path w="9865994" h="2114550">
                  <a:moveTo>
                    <a:pt x="4638701" y="9524"/>
                  </a:moveTo>
                  <a:lnTo>
                    <a:pt x="4629176" y="9524"/>
                  </a:lnTo>
                  <a:lnTo>
                    <a:pt x="4629176" y="0"/>
                  </a:lnTo>
                  <a:lnTo>
                    <a:pt x="4638701" y="0"/>
                  </a:lnTo>
                  <a:lnTo>
                    <a:pt x="4638701" y="9524"/>
                  </a:lnTo>
                  <a:close/>
                </a:path>
                <a:path w="9865994" h="2114550">
                  <a:moveTo>
                    <a:pt x="4657751" y="9524"/>
                  </a:moveTo>
                  <a:lnTo>
                    <a:pt x="4648226" y="9524"/>
                  </a:lnTo>
                  <a:lnTo>
                    <a:pt x="4648226" y="0"/>
                  </a:lnTo>
                  <a:lnTo>
                    <a:pt x="4657751" y="0"/>
                  </a:lnTo>
                  <a:lnTo>
                    <a:pt x="4657751" y="9524"/>
                  </a:lnTo>
                  <a:close/>
                </a:path>
                <a:path w="9865994" h="2114550">
                  <a:moveTo>
                    <a:pt x="4676801" y="9524"/>
                  </a:moveTo>
                  <a:lnTo>
                    <a:pt x="4667276" y="9524"/>
                  </a:lnTo>
                  <a:lnTo>
                    <a:pt x="4667276" y="0"/>
                  </a:lnTo>
                  <a:lnTo>
                    <a:pt x="4676801" y="0"/>
                  </a:lnTo>
                  <a:lnTo>
                    <a:pt x="4676801" y="9524"/>
                  </a:lnTo>
                  <a:close/>
                </a:path>
                <a:path w="9865994" h="2114550">
                  <a:moveTo>
                    <a:pt x="4695851" y="9524"/>
                  </a:moveTo>
                  <a:lnTo>
                    <a:pt x="4686326" y="9524"/>
                  </a:lnTo>
                  <a:lnTo>
                    <a:pt x="4686326" y="0"/>
                  </a:lnTo>
                  <a:lnTo>
                    <a:pt x="4695851" y="0"/>
                  </a:lnTo>
                  <a:lnTo>
                    <a:pt x="4695851" y="9524"/>
                  </a:lnTo>
                  <a:close/>
                </a:path>
                <a:path w="9865994" h="2114550">
                  <a:moveTo>
                    <a:pt x="4714901" y="9524"/>
                  </a:moveTo>
                  <a:lnTo>
                    <a:pt x="4705376" y="9524"/>
                  </a:lnTo>
                  <a:lnTo>
                    <a:pt x="4705376" y="0"/>
                  </a:lnTo>
                  <a:lnTo>
                    <a:pt x="4714901" y="0"/>
                  </a:lnTo>
                  <a:lnTo>
                    <a:pt x="4714901" y="9524"/>
                  </a:lnTo>
                  <a:close/>
                </a:path>
                <a:path w="9865994" h="2114550">
                  <a:moveTo>
                    <a:pt x="4733951" y="9524"/>
                  </a:moveTo>
                  <a:lnTo>
                    <a:pt x="4724426" y="9524"/>
                  </a:lnTo>
                  <a:lnTo>
                    <a:pt x="4724426" y="0"/>
                  </a:lnTo>
                  <a:lnTo>
                    <a:pt x="4733951" y="0"/>
                  </a:lnTo>
                  <a:lnTo>
                    <a:pt x="4733951" y="9524"/>
                  </a:lnTo>
                  <a:close/>
                </a:path>
                <a:path w="9865994" h="2114550">
                  <a:moveTo>
                    <a:pt x="4753001" y="9524"/>
                  </a:moveTo>
                  <a:lnTo>
                    <a:pt x="4743476" y="9524"/>
                  </a:lnTo>
                  <a:lnTo>
                    <a:pt x="4743476" y="0"/>
                  </a:lnTo>
                  <a:lnTo>
                    <a:pt x="4753001" y="0"/>
                  </a:lnTo>
                  <a:lnTo>
                    <a:pt x="4753001" y="9524"/>
                  </a:lnTo>
                  <a:close/>
                </a:path>
                <a:path w="9865994" h="2114550">
                  <a:moveTo>
                    <a:pt x="4772051" y="9524"/>
                  </a:moveTo>
                  <a:lnTo>
                    <a:pt x="4762526" y="9524"/>
                  </a:lnTo>
                  <a:lnTo>
                    <a:pt x="4762526" y="0"/>
                  </a:lnTo>
                  <a:lnTo>
                    <a:pt x="4772051" y="0"/>
                  </a:lnTo>
                  <a:lnTo>
                    <a:pt x="4772051" y="9524"/>
                  </a:lnTo>
                  <a:close/>
                </a:path>
                <a:path w="9865994" h="2114550">
                  <a:moveTo>
                    <a:pt x="4791101" y="9524"/>
                  </a:moveTo>
                  <a:lnTo>
                    <a:pt x="4781576" y="9524"/>
                  </a:lnTo>
                  <a:lnTo>
                    <a:pt x="4781576" y="0"/>
                  </a:lnTo>
                  <a:lnTo>
                    <a:pt x="4791101" y="0"/>
                  </a:lnTo>
                  <a:lnTo>
                    <a:pt x="4791101" y="9524"/>
                  </a:lnTo>
                  <a:close/>
                </a:path>
                <a:path w="9865994" h="2114550">
                  <a:moveTo>
                    <a:pt x="4810151" y="9524"/>
                  </a:moveTo>
                  <a:lnTo>
                    <a:pt x="4800626" y="9524"/>
                  </a:lnTo>
                  <a:lnTo>
                    <a:pt x="4800626" y="0"/>
                  </a:lnTo>
                  <a:lnTo>
                    <a:pt x="4810151" y="0"/>
                  </a:lnTo>
                  <a:lnTo>
                    <a:pt x="4810151" y="9524"/>
                  </a:lnTo>
                  <a:close/>
                </a:path>
                <a:path w="9865994" h="2114550">
                  <a:moveTo>
                    <a:pt x="4829201" y="9524"/>
                  </a:moveTo>
                  <a:lnTo>
                    <a:pt x="4819676" y="9524"/>
                  </a:lnTo>
                  <a:lnTo>
                    <a:pt x="4819676" y="0"/>
                  </a:lnTo>
                  <a:lnTo>
                    <a:pt x="4829201" y="0"/>
                  </a:lnTo>
                  <a:lnTo>
                    <a:pt x="4829201" y="9524"/>
                  </a:lnTo>
                  <a:close/>
                </a:path>
                <a:path w="9865994" h="2114550">
                  <a:moveTo>
                    <a:pt x="4848251" y="9524"/>
                  </a:moveTo>
                  <a:lnTo>
                    <a:pt x="4838726" y="9524"/>
                  </a:lnTo>
                  <a:lnTo>
                    <a:pt x="4838726" y="0"/>
                  </a:lnTo>
                  <a:lnTo>
                    <a:pt x="4848251" y="0"/>
                  </a:lnTo>
                  <a:lnTo>
                    <a:pt x="4848251" y="9524"/>
                  </a:lnTo>
                  <a:close/>
                </a:path>
                <a:path w="9865994" h="2114550">
                  <a:moveTo>
                    <a:pt x="4867301" y="9524"/>
                  </a:moveTo>
                  <a:lnTo>
                    <a:pt x="4857776" y="9524"/>
                  </a:lnTo>
                  <a:lnTo>
                    <a:pt x="4857776" y="0"/>
                  </a:lnTo>
                  <a:lnTo>
                    <a:pt x="4867301" y="0"/>
                  </a:lnTo>
                  <a:lnTo>
                    <a:pt x="4867301" y="9524"/>
                  </a:lnTo>
                  <a:close/>
                </a:path>
                <a:path w="9865994" h="2114550">
                  <a:moveTo>
                    <a:pt x="4886351" y="9524"/>
                  </a:moveTo>
                  <a:lnTo>
                    <a:pt x="4876826" y="9524"/>
                  </a:lnTo>
                  <a:lnTo>
                    <a:pt x="4876826" y="0"/>
                  </a:lnTo>
                  <a:lnTo>
                    <a:pt x="4886351" y="0"/>
                  </a:lnTo>
                  <a:lnTo>
                    <a:pt x="4886351" y="9524"/>
                  </a:lnTo>
                  <a:close/>
                </a:path>
                <a:path w="9865994" h="2114550">
                  <a:moveTo>
                    <a:pt x="4905401" y="9524"/>
                  </a:moveTo>
                  <a:lnTo>
                    <a:pt x="4895876" y="9524"/>
                  </a:lnTo>
                  <a:lnTo>
                    <a:pt x="4895876" y="0"/>
                  </a:lnTo>
                  <a:lnTo>
                    <a:pt x="4905401" y="0"/>
                  </a:lnTo>
                  <a:lnTo>
                    <a:pt x="4905401" y="9524"/>
                  </a:lnTo>
                  <a:close/>
                </a:path>
                <a:path w="9865994" h="2114550">
                  <a:moveTo>
                    <a:pt x="4924451" y="9524"/>
                  </a:moveTo>
                  <a:lnTo>
                    <a:pt x="4914926" y="9524"/>
                  </a:lnTo>
                  <a:lnTo>
                    <a:pt x="4914926" y="0"/>
                  </a:lnTo>
                  <a:lnTo>
                    <a:pt x="4924451" y="0"/>
                  </a:lnTo>
                  <a:lnTo>
                    <a:pt x="4924451" y="9524"/>
                  </a:lnTo>
                  <a:close/>
                </a:path>
                <a:path w="9865994" h="2114550">
                  <a:moveTo>
                    <a:pt x="4943501" y="9524"/>
                  </a:moveTo>
                  <a:lnTo>
                    <a:pt x="4933976" y="9524"/>
                  </a:lnTo>
                  <a:lnTo>
                    <a:pt x="4933976" y="0"/>
                  </a:lnTo>
                  <a:lnTo>
                    <a:pt x="4943501" y="0"/>
                  </a:lnTo>
                  <a:lnTo>
                    <a:pt x="4943501" y="9524"/>
                  </a:lnTo>
                  <a:close/>
                </a:path>
                <a:path w="9865994" h="2114550">
                  <a:moveTo>
                    <a:pt x="4962551" y="9524"/>
                  </a:moveTo>
                  <a:lnTo>
                    <a:pt x="4953026" y="9524"/>
                  </a:lnTo>
                  <a:lnTo>
                    <a:pt x="4953026" y="0"/>
                  </a:lnTo>
                  <a:lnTo>
                    <a:pt x="4962551" y="0"/>
                  </a:lnTo>
                  <a:lnTo>
                    <a:pt x="4962551" y="9524"/>
                  </a:lnTo>
                  <a:close/>
                </a:path>
                <a:path w="9865994" h="2114550">
                  <a:moveTo>
                    <a:pt x="4981601" y="9524"/>
                  </a:moveTo>
                  <a:lnTo>
                    <a:pt x="4972076" y="9524"/>
                  </a:lnTo>
                  <a:lnTo>
                    <a:pt x="4972076" y="0"/>
                  </a:lnTo>
                  <a:lnTo>
                    <a:pt x="4981601" y="0"/>
                  </a:lnTo>
                  <a:lnTo>
                    <a:pt x="4981601" y="9524"/>
                  </a:lnTo>
                  <a:close/>
                </a:path>
                <a:path w="9865994" h="2114550">
                  <a:moveTo>
                    <a:pt x="5000651" y="9524"/>
                  </a:moveTo>
                  <a:lnTo>
                    <a:pt x="4991126" y="9524"/>
                  </a:lnTo>
                  <a:lnTo>
                    <a:pt x="4991126" y="0"/>
                  </a:lnTo>
                  <a:lnTo>
                    <a:pt x="5000651" y="0"/>
                  </a:lnTo>
                  <a:lnTo>
                    <a:pt x="5000651" y="9524"/>
                  </a:lnTo>
                  <a:close/>
                </a:path>
                <a:path w="9865994" h="2114550">
                  <a:moveTo>
                    <a:pt x="5019701" y="9524"/>
                  </a:moveTo>
                  <a:lnTo>
                    <a:pt x="5010176" y="9524"/>
                  </a:lnTo>
                  <a:lnTo>
                    <a:pt x="5010176" y="0"/>
                  </a:lnTo>
                  <a:lnTo>
                    <a:pt x="5019701" y="0"/>
                  </a:lnTo>
                  <a:lnTo>
                    <a:pt x="5019701" y="9524"/>
                  </a:lnTo>
                  <a:close/>
                </a:path>
                <a:path w="9865994" h="2114550">
                  <a:moveTo>
                    <a:pt x="5038751" y="9524"/>
                  </a:moveTo>
                  <a:lnTo>
                    <a:pt x="5029226" y="9524"/>
                  </a:lnTo>
                  <a:lnTo>
                    <a:pt x="5029226" y="0"/>
                  </a:lnTo>
                  <a:lnTo>
                    <a:pt x="5038751" y="0"/>
                  </a:lnTo>
                  <a:lnTo>
                    <a:pt x="5038751" y="9524"/>
                  </a:lnTo>
                  <a:close/>
                </a:path>
                <a:path w="9865994" h="2114550">
                  <a:moveTo>
                    <a:pt x="5057801" y="9524"/>
                  </a:moveTo>
                  <a:lnTo>
                    <a:pt x="5048276" y="9524"/>
                  </a:lnTo>
                  <a:lnTo>
                    <a:pt x="5048276" y="0"/>
                  </a:lnTo>
                  <a:lnTo>
                    <a:pt x="5057801" y="0"/>
                  </a:lnTo>
                  <a:lnTo>
                    <a:pt x="5057801" y="9524"/>
                  </a:lnTo>
                  <a:close/>
                </a:path>
                <a:path w="9865994" h="2114550">
                  <a:moveTo>
                    <a:pt x="5076851" y="9524"/>
                  </a:moveTo>
                  <a:lnTo>
                    <a:pt x="5067326" y="9524"/>
                  </a:lnTo>
                  <a:lnTo>
                    <a:pt x="5067326" y="0"/>
                  </a:lnTo>
                  <a:lnTo>
                    <a:pt x="5076851" y="0"/>
                  </a:lnTo>
                  <a:lnTo>
                    <a:pt x="5076851" y="9524"/>
                  </a:lnTo>
                  <a:close/>
                </a:path>
                <a:path w="9865994" h="2114550">
                  <a:moveTo>
                    <a:pt x="5095901" y="9524"/>
                  </a:moveTo>
                  <a:lnTo>
                    <a:pt x="5086376" y="9524"/>
                  </a:lnTo>
                  <a:lnTo>
                    <a:pt x="5086376" y="0"/>
                  </a:lnTo>
                  <a:lnTo>
                    <a:pt x="5095901" y="0"/>
                  </a:lnTo>
                  <a:lnTo>
                    <a:pt x="5095901" y="9524"/>
                  </a:lnTo>
                  <a:close/>
                </a:path>
                <a:path w="9865994" h="2114550">
                  <a:moveTo>
                    <a:pt x="5114951" y="9524"/>
                  </a:moveTo>
                  <a:lnTo>
                    <a:pt x="5105426" y="9524"/>
                  </a:lnTo>
                  <a:lnTo>
                    <a:pt x="5105426" y="0"/>
                  </a:lnTo>
                  <a:lnTo>
                    <a:pt x="5114951" y="0"/>
                  </a:lnTo>
                  <a:lnTo>
                    <a:pt x="5114951" y="9524"/>
                  </a:lnTo>
                  <a:close/>
                </a:path>
                <a:path w="9865994" h="2114550">
                  <a:moveTo>
                    <a:pt x="5134001" y="9524"/>
                  </a:moveTo>
                  <a:lnTo>
                    <a:pt x="5124476" y="9524"/>
                  </a:lnTo>
                  <a:lnTo>
                    <a:pt x="5124476" y="0"/>
                  </a:lnTo>
                  <a:lnTo>
                    <a:pt x="5134001" y="0"/>
                  </a:lnTo>
                  <a:lnTo>
                    <a:pt x="5134001" y="9524"/>
                  </a:lnTo>
                  <a:close/>
                </a:path>
                <a:path w="9865994" h="2114550">
                  <a:moveTo>
                    <a:pt x="5153051" y="9524"/>
                  </a:moveTo>
                  <a:lnTo>
                    <a:pt x="5143526" y="9524"/>
                  </a:lnTo>
                  <a:lnTo>
                    <a:pt x="5143526" y="0"/>
                  </a:lnTo>
                  <a:lnTo>
                    <a:pt x="5153051" y="0"/>
                  </a:lnTo>
                  <a:lnTo>
                    <a:pt x="5153051" y="9524"/>
                  </a:lnTo>
                  <a:close/>
                </a:path>
                <a:path w="9865994" h="2114550">
                  <a:moveTo>
                    <a:pt x="5172101" y="9524"/>
                  </a:moveTo>
                  <a:lnTo>
                    <a:pt x="5162576" y="9524"/>
                  </a:lnTo>
                  <a:lnTo>
                    <a:pt x="5162576" y="0"/>
                  </a:lnTo>
                  <a:lnTo>
                    <a:pt x="5172101" y="0"/>
                  </a:lnTo>
                  <a:lnTo>
                    <a:pt x="5172101" y="9524"/>
                  </a:lnTo>
                  <a:close/>
                </a:path>
                <a:path w="9865994" h="2114550">
                  <a:moveTo>
                    <a:pt x="5191151" y="9524"/>
                  </a:moveTo>
                  <a:lnTo>
                    <a:pt x="5181626" y="9524"/>
                  </a:lnTo>
                  <a:lnTo>
                    <a:pt x="5181626" y="0"/>
                  </a:lnTo>
                  <a:lnTo>
                    <a:pt x="5191151" y="0"/>
                  </a:lnTo>
                  <a:lnTo>
                    <a:pt x="5191151" y="9524"/>
                  </a:lnTo>
                  <a:close/>
                </a:path>
                <a:path w="9865994" h="2114550">
                  <a:moveTo>
                    <a:pt x="5210201" y="9524"/>
                  </a:moveTo>
                  <a:lnTo>
                    <a:pt x="5200676" y="9524"/>
                  </a:lnTo>
                  <a:lnTo>
                    <a:pt x="5200676" y="0"/>
                  </a:lnTo>
                  <a:lnTo>
                    <a:pt x="5210201" y="0"/>
                  </a:lnTo>
                  <a:lnTo>
                    <a:pt x="5210201" y="9524"/>
                  </a:lnTo>
                  <a:close/>
                </a:path>
                <a:path w="9865994" h="2114550">
                  <a:moveTo>
                    <a:pt x="5229251" y="9524"/>
                  </a:moveTo>
                  <a:lnTo>
                    <a:pt x="5219726" y="9524"/>
                  </a:lnTo>
                  <a:lnTo>
                    <a:pt x="5219726" y="0"/>
                  </a:lnTo>
                  <a:lnTo>
                    <a:pt x="5229251" y="0"/>
                  </a:lnTo>
                  <a:lnTo>
                    <a:pt x="5229251" y="9524"/>
                  </a:lnTo>
                  <a:close/>
                </a:path>
                <a:path w="9865994" h="2114550">
                  <a:moveTo>
                    <a:pt x="5248301" y="9524"/>
                  </a:moveTo>
                  <a:lnTo>
                    <a:pt x="5238776" y="9524"/>
                  </a:lnTo>
                  <a:lnTo>
                    <a:pt x="5238776" y="0"/>
                  </a:lnTo>
                  <a:lnTo>
                    <a:pt x="5248301" y="0"/>
                  </a:lnTo>
                  <a:lnTo>
                    <a:pt x="5248301" y="9524"/>
                  </a:lnTo>
                  <a:close/>
                </a:path>
                <a:path w="9865994" h="2114550">
                  <a:moveTo>
                    <a:pt x="5267351" y="9524"/>
                  </a:moveTo>
                  <a:lnTo>
                    <a:pt x="5257826" y="9524"/>
                  </a:lnTo>
                  <a:lnTo>
                    <a:pt x="5257826" y="0"/>
                  </a:lnTo>
                  <a:lnTo>
                    <a:pt x="5267351" y="0"/>
                  </a:lnTo>
                  <a:lnTo>
                    <a:pt x="5267351" y="9524"/>
                  </a:lnTo>
                  <a:close/>
                </a:path>
                <a:path w="9865994" h="2114550">
                  <a:moveTo>
                    <a:pt x="5286401" y="9524"/>
                  </a:moveTo>
                  <a:lnTo>
                    <a:pt x="5276876" y="9524"/>
                  </a:lnTo>
                  <a:lnTo>
                    <a:pt x="5276876" y="0"/>
                  </a:lnTo>
                  <a:lnTo>
                    <a:pt x="5286401" y="0"/>
                  </a:lnTo>
                  <a:lnTo>
                    <a:pt x="5286401" y="9524"/>
                  </a:lnTo>
                  <a:close/>
                </a:path>
                <a:path w="9865994" h="2114550">
                  <a:moveTo>
                    <a:pt x="5305451" y="9524"/>
                  </a:moveTo>
                  <a:lnTo>
                    <a:pt x="5295926" y="9524"/>
                  </a:lnTo>
                  <a:lnTo>
                    <a:pt x="5295926" y="0"/>
                  </a:lnTo>
                  <a:lnTo>
                    <a:pt x="5305451" y="0"/>
                  </a:lnTo>
                  <a:lnTo>
                    <a:pt x="5305451" y="9524"/>
                  </a:lnTo>
                  <a:close/>
                </a:path>
                <a:path w="9865994" h="2114550">
                  <a:moveTo>
                    <a:pt x="5324501" y="9524"/>
                  </a:moveTo>
                  <a:lnTo>
                    <a:pt x="5314976" y="9524"/>
                  </a:lnTo>
                  <a:lnTo>
                    <a:pt x="5314976" y="0"/>
                  </a:lnTo>
                  <a:lnTo>
                    <a:pt x="5324501" y="0"/>
                  </a:lnTo>
                  <a:lnTo>
                    <a:pt x="5324501" y="9524"/>
                  </a:lnTo>
                  <a:close/>
                </a:path>
                <a:path w="9865994" h="2114550">
                  <a:moveTo>
                    <a:pt x="5343551" y="9524"/>
                  </a:moveTo>
                  <a:lnTo>
                    <a:pt x="5334026" y="9524"/>
                  </a:lnTo>
                  <a:lnTo>
                    <a:pt x="5334026" y="0"/>
                  </a:lnTo>
                  <a:lnTo>
                    <a:pt x="5343551" y="0"/>
                  </a:lnTo>
                  <a:lnTo>
                    <a:pt x="5343551" y="9524"/>
                  </a:lnTo>
                  <a:close/>
                </a:path>
                <a:path w="9865994" h="2114550">
                  <a:moveTo>
                    <a:pt x="5362601" y="9524"/>
                  </a:moveTo>
                  <a:lnTo>
                    <a:pt x="5353076" y="9524"/>
                  </a:lnTo>
                  <a:lnTo>
                    <a:pt x="5353076" y="0"/>
                  </a:lnTo>
                  <a:lnTo>
                    <a:pt x="5362601" y="0"/>
                  </a:lnTo>
                  <a:lnTo>
                    <a:pt x="5362601" y="9524"/>
                  </a:lnTo>
                  <a:close/>
                </a:path>
                <a:path w="9865994" h="2114550">
                  <a:moveTo>
                    <a:pt x="5381651" y="9524"/>
                  </a:moveTo>
                  <a:lnTo>
                    <a:pt x="5372126" y="9524"/>
                  </a:lnTo>
                  <a:lnTo>
                    <a:pt x="5372126" y="0"/>
                  </a:lnTo>
                  <a:lnTo>
                    <a:pt x="5381651" y="0"/>
                  </a:lnTo>
                  <a:lnTo>
                    <a:pt x="5381651" y="9524"/>
                  </a:lnTo>
                  <a:close/>
                </a:path>
                <a:path w="9865994" h="2114550">
                  <a:moveTo>
                    <a:pt x="5400701" y="9524"/>
                  </a:moveTo>
                  <a:lnTo>
                    <a:pt x="5391176" y="9524"/>
                  </a:lnTo>
                  <a:lnTo>
                    <a:pt x="5391176" y="0"/>
                  </a:lnTo>
                  <a:lnTo>
                    <a:pt x="5400701" y="0"/>
                  </a:lnTo>
                  <a:lnTo>
                    <a:pt x="5400701" y="9524"/>
                  </a:lnTo>
                  <a:close/>
                </a:path>
                <a:path w="9865994" h="2114550">
                  <a:moveTo>
                    <a:pt x="5419751" y="9524"/>
                  </a:moveTo>
                  <a:lnTo>
                    <a:pt x="5410226" y="9524"/>
                  </a:lnTo>
                  <a:lnTo>
                    <a:pt x="5410226" y="0"/>
                  </a:lnTo>
                  <a:lnTo>
                    <a:pt x="5419751" y="0"/>
                  </a:lnTo>
                  <a:lnTo>
                    <a:pt x="5419751" y="9524"/>
                  </a:lnTo>
                  <a:close/>
                </a:path>
                <a:path w="9865994" h="2114550">
                  <a:moveTo>
                    <a:pt x="5438801" y="9524"/>
                  </a:moveTo>
                  <a:lnTo>
                    <a:pt x="5429276" y="9524"/>
                  </a:lnTo>
                  <a:lnTo>
                    <a:pt x="5429276" y="0"/>
                  </a:lnTo>
                  <a:lnTo>
                    <a:pt x="5438801" y="0"/>
                  </a:lnTo>
                  <a:lnTo>
                    <a:pt x="5438801" y="9524"/>
                  </a:lnTo>
                  <a:close/>
                </a:path>
                <a:path w="9865994" h="2114550">
                  <a:moveTo>
                    <a:pt x="5457851" y="9524"/>
                  </a:moveTo>
                  <a:lnTo>
                    <a:pt x="5448326" y="9524"/>
                  </a:lnTo>
                  <a:lnTo>
                    <a:pt x="5448326" y="0"/>
                  </a:lnTo>
                  <a:lnTo>
                    <a:pt x="5457851" y="0"/>
                  </a:lnTo>
                  <a:lnTo>
                    <a:pt x="5457851" y="9524"/>
                  </a:lnTo>
                  <a:close/>
                </a:path>
                <a:path w="9865994" h="2114550">
                  <a:moveTo>
                    <a:pt x="5476901" y="9524"/>
                  </a:moveTo>
                  <a:lnTo>
                    <a:pt x="5467376" y="9524"/>
                  </a:lnTo>
                  <a:lnTo>
                    <a:pt x="5467376" y="0"/>
                  </a:lnTo>
                  <a:lnTo>
                    <a:pt x="5476901" y="0"/>
                  </a:lnTo>
                  <a:lnTo>
                    <a:pt x="5476901" y="9524"/>
                  </a:lnTo>
                  <a:close/>
                </a:path>
                <a:path w="9865994" h="2114550">
                  <a:moveTo>
                    <a:pt x="5495951" y="9524"/>
                  </a:moveTo>
                  <a:lnTo>
                    <a:pt x="5486426" y="9524"/>
                  </a:lnTo>
                  <a:lnTo>
                    <a:pt x="5486426" y="0"/>
                  </a:lnTo>
                  <a:lnTo>
                    <a:pt x="5495951" y="0"/>
                  </a:lnTo>
                  <a:lnTo>
                    <a:pt x="5495951" y="9524"/>
                  </a:lnTo>
                  <a:close/>
                </a:path>
                <a:path w="9865994" h="2114550">
                  <a:moveTo>
                    <a:pt x="5515001" y="9524"/>
                  </a:moveTo>
                  <a:lnTo>
                    <a:pt x="5505476" y="9524"/>
                  </a:lnTo>
                  <a:lnTo>
                    <a:pt x="5505476" y="0"/>
                  </a:lnTo>
                  <a:lnTo>
                    <a:pt x="5515001" y="0"/>
                  </a:lnTo>
                  <a:lnTo>
                    <a:pt x="5515001" y="9524"/>
                  </a:lnTo>
                  <a:close/>
                </a:path>
                <a:path w="9865994" h="2114550">
                  <a:moveTo>
                    <a:pt x="5534051" y="9524"/>
                  </a:moveTo>
                  <a:lnTo>
                    <a:pt x="5524526" y="9524"/>
                  </a:lnTo>
                  <a:lnTo>
                    <a:pt x="5524526" y="0"/>
                  </a:lnTo>
                  <a:lnTo>
                    <a:pt x="5534051" y="0"/>
                  </a:lnTo>
                  <a:lnTo>
                    <a:pt x="5534051" y="9524"/>
                  </a:lnTo>
                  <a:close/>
                </a:path>
                <a:path w="9865994" h="2114550">
                  <a:moveTo>
                    <a:pt x="5553101" y="9524"/>
                  </a:moveTo>
                  <a:lnTo>
                    <a:pt x="5543576" y="9524"/>
                  </a:lnTo>
                  <a:lnTo>
                    <a:pt x="5543576" y="0"/>
                  </a:lnTo>
                  <a:lnTo>
                    <a:pt x="5553101" y="0"/>
                  </a:lnTo>
                  <a:lnTo>
                    <a:pt x="5553101" y="9524"/>
                  </a:lnTo>
                  <a:close/>
                </a:path>
                <a:path w="9865994" h="2114550">
                  <a:moveTo>
                    <a:pt x="5572151" y="9524"/>
                  </a:moveTo>
                  <a:lnTo>
                    <a:pt x="5562626" y="9524"/>
                  </a:lnTo>
                  <a:lnTo>
                    <a:pt x="5562626" y="0"/>
                  </a:lnTo>
                  <a:lnTo>
                    <a:pt x="5572151" y="0"/>
                  </a:lnTo>
                  <a:lnTo>
                    <a:pt x="5572151" y="9524"/>
                  </a:lnTo>
                  <a:close/>
                </a:path>
                <a:path w="9865994" h="2114550">
                  <a:moveTo>
                    <a:pt x="5591201" y="9524"/>
                  </a:moveTo>
                  <a:lnTo>
                    <a:pt x="5581676" y="9524"/>
                  </a:lnTo>
                  <a:lnTo>
                    <a:pt x="5581676" y="0"/>
                  </a:lnTo>
                  <a:lnTo>
                    <a:pt x="5591201" y="0"/>
                  </a:lnTo>
                  <a:lnTo>
                    <a:pt x="5591201" y="9524"/>
                  </a:lnTo>
                  <a:close/>
                </a:path>
                <a:path w="9865994" h="2114550">
                  <a:moveTo>
                    <a:pt x="5610251" y="9524"/>
                  </a:moveTo>
                  <a:lnTo>
                    <a:pt x="5600726" y="9524"/>
                  </a:lnTo>
                  <a:lnTo>
                    <a:pt x="5600726" y="0"/>
                  </a:lnTo>
                  <a:lnTo>
                    <a:pt x="5610251" y="0"/>
                  </a:lnTo>
                  <a:lnTo>
                    <a:pt x="5610251" y="9524"/>
                  </a:lnTo>
                  <a:close/>
                </a:path>
                <a:path w="9865994" h="2114550">
                  <a:moveTo>
                    <a:pt x="5629301" y="9524"/>
                  </a:moveTo>
                  <a:lnTo>
                    <a:pt x="5619776" y="9524"/>
                  </a:lnTo>
                  <a:lnTo>
                    <a:pt x="5619776" y="0"/>
                  </a:lnTo>
                  <a:lnTo>
                    <a:pt x="5629301" y="0"/>
                  </a:lnTo>
                  <a:lnTo>
                    <a:pt x="5629301" y="9524"/>
                  </a:lnTo>
                  <a:close/>
                </a:path>
                <a:path w="9865994" h="2114550">
                  <a:moveTo>
                    <a:pt x="5648351" y="9524"/>
                  </a:moveTo>
                  <a:lnTo>
                    <a:pt x="5638826" y="9524"/>
                  </a:lnTo>
                  <a:lnTo>
                    <a:pt x="5638826" y="0"/>
                  </a:lnTo>
                  <a:lnTo>
                    <a:pt x="5648351" y="0"/>
                  </a:lnTo>
                  <a:lnTo>
                    <a:pt x="5648351" y="9524"/>
                  </a:lnTo>
                  <a:close/>
                </a:path>
                <a:path w="9865994" h="2114550">
                  <a:moveTo>
                    <a:pt x="5667401" y="9524"/>
                  </a:moveTo>
                  <a:lnTo>
                    <a:pt x="5657876" y="9524"/>
                  </a:lnTo>
                  <a:lnTo>
                    <a:pt x="5657876" y="0"/>
                  </a:lnTo>
                  <a:lnTo>
                    <a:pt x="5667401" y="0"/>
                  </a:lnTo>
                  <a:lnTo>
                    <a:pt x="5667401" y="9524"/>
                  </a:lnTo>
                  <a:close/>
                </a:path>
                <a:path w="9865994" h="2114550">
                  <a:moveTo>
                    <a:pt x="5686451" y="9524"/>
                  </a:moveTo>
                  <a:lnTo>
                    <a:pt x="5676926" y="9524"/>
                  </a:lnTo>
                  <a:lnTo>
                    <a:pt x="5676926" y="0"/>
                  </a:lnTo>
                  <a:lnTo>
                    <a:pt x="5686451" y="0"/>
                  </a:lnTo>
                  <a:lnTo>
                    <a:pt x="5686451" y="9524"/>
                  </a:lnTo>
                  <a:close/>
                </a:path>
                <a:path w="9865994" h="2114550">
                  <a:moveTo>
                    <a:pt x="5705501" y="9524"/>
                  </a:moveTo>
                  <a:lnTo>
                    <a:pt x="5695976" y="9524"/>
                  </a:lnTo>
                  <a:lnTo>
                    <a:pt x="5695976" y="0"/>
                  </a:lnTo>
                  <a:lnTo>
                    <a:pt x="5705501" y="0"/>
                  </a:lnTo>
                  <a:lnTo>
                    <a:pt x="5705501" y="9524"/>
                  </a:lnTo>
                  <a:close/>
                </a:path>
                <a:path w="9865994" h="2114550">
                  <a:moveTo>
                    <a:pt x="5724551" y="9524"/>
                  </a:moveTo>
                  <a:lnTo>
                    <a:pt x="5715026" y="9524"/>
                  </a:lnTo>
                  <a:lnTo>
                    <a:pt x="5715026" y="0"/>
                  </a:lnTo>
                  <a:lnTo>
                    <a:pt x="5724551" y="0"/>
                  </a:lnTo>
                  <a:lnTo>
                    <a:pt x="5724551" y="9524"/>
                  </a:lnTo>
                  <a:close/>
                </a:path>
                <a:path w="9865994" h="2114550">
                  <a:moveTo>
                    <a:pt x="5743601" y="9524"/>
                  </a:moveTo>
                  <a:lnTo>
                    <a:pt x="5734076" y="9524"/>
                  </a:lnTo>
                  <a:lnTo>
                    <a:pt x="5734076" y="0"/>
                  </a:lnTo>
                  <a:lnTo>
                    <a:pt x="5743601" y="0"/>
                  </a:lnTo>
                  <a:lnTo>
                    <a:pt x="5743601" y="9524"/>
                  </a:lnTo>
                  <a:close/>
                </a:path>
                <a:path w="9865994" h="2114550">
                  <a:moveTo>
                    <a:pt x="5762651" y="9524"/>
                  </a:moveTo>
                  <a:lnTo>
                    <a:pt x="5753126" y="9524"/>
                  </a:lnTo>
                  <a:lnTo>
                    <a:pt x="5753126" y="0"/>
                  </a:lnTo>
                  <a:lnTo>
                    <a:pt x="5762651" y="0"/>
                  </a:lnTo>
                  <a:lnTo>
                    <a:pt x="5762651" y="9524"/>
                  </a:lnTo>
                  <a:close/>
                </a:path>
                <a:path w="9865994" h="2114550">
                  <a:moveTo>
                    <a:pt x="5781701" y="9524"/>
                  </a:moveTo>
                  <a:lnTo>
                    <a:pt x="5772176" y="9524"/>
                  </a:lnTo>
                  <a:lnTo>
                    <a:pt x="5772176" y="0"/>
                  </a:lnTo>
                  <a:lnTo>
                    <a:pt x="5781701" y="0"/>
                  </a:lnTo>
                  <a:lnTo>
                    <a:pt x="5781701" y="9524"/>
                  </a:lnTo>
                  <a:close/>
                </a:path>
                <a:path w="9865994" h="2114550">
                  <a:moveTo>
                    <a:pt x="5800751" y="9524"/>
                  </a:moveTo>
                  <a:lnTo>
                    <a:pt x="5791226" y="9524"/>
                  </a:lnTo>
                  <a:lnTo>
                    <a:pt x="5791226" y="0"/>
                  </a:lnTo>
                  <a:lnTo>
                    <a:pt x="5800751" y="0"/>
                  </a:lnTo>
                  <a:lnTo>
                    <a:pt x="5800751" y="9524"/>
                  </a:lnTo>
                  <a:close/>
                </a:path>
                <a:path w="9865994" h="2114550">
                  <a:moveTo>
                    <a:pt x="5819801" y="9524"/>
                  </a:moveTo>
                  <a:lnTo>
                    <a:pt x="5810276" y="9524"/>
                  </a:lnTo>
                  <a:lnTo>
                    <a:pt x="5810276" y="0"/>
                  </a:lnTo>
                  <a:lnTo>
                    <a:pt x="5819801" y="0"/>
                  </a:lnTo>
                  <a:lnTo>
                    <a:pt x="5819801" y="9524"/>
                  </a:lnTo>
                  <a:close/>
                </a:path>
                <a:path w="9865994" h="2114550">
                  <a:moveTo>
                    <a:pt x="5838851" y="9524"/>
                  </a:moveTo>
                  <a:lnTo>
                    <a:pt x="5829326" y="9524"/>
                  </a:lnTo>
                  <a:lnTo>
                    <a:pt x="5829326" y="0"/>
                  </a:lnTo>
                  <a:lnTo>
                    <a:pt x="5838851" y="0"/>
                  </a:lnTo>
                  <a:lnTo>
                    <a:pt x="5838851" y="9524"/>
                  </a:lnTo>
                  <a:close/>
                </a:path>
                <a:path w="9865994" h="2114550">
                  <a:moveTo>
                    <a:pt x="5857901" y="9524"/>
                  </a:moveTo>
                  <a:lnTo>
                    <a:pt x="5848376" y="9524"/>
                  </a:lnTo>
                  <a:lnTo>
                    <a:pt x="5848376" y="0"/>
                  </a:lnTo>
                  <a:lnTo>
                    <a:pt x="5857901" y="0"/>
                  </a:lnTo>
                  <a:lnTo>
                    <a:pt x="5857901" y="9524"/>
                  </a:lnTo>
                  <a:close/>
                </a:path>
                <a:path w="9865994" h="2114550">
                  <a:moveTo>
                    <a:pt x="5876951" y="9524"/>
                  </a:moveTo>
                  <a:lnTo>
                    <a:pt x="5867426" y="9524"/>
                  </a:lnTo>
                  <a:lnTo>
                    <a:pt x="5867426" y="0"/>
                  </a:lnTo>
                  <a:lnTo>
                    <a:pt x="5876951" y="0"/>
                  </a:lnTo>
                  <a:lnTo>
                    <a:pt x="5876951" y="9524"/>
                  </a:lnTo>
                  <a:close/>
                </a:path>
                <a:path w="9865994" h="2114550">
                  <a:moveTo>
                    <a:pt x="5896001" y="9524"/>
                  </a:moveTo>
                  <a:lnTo>
                    <a:pt x="5886476" y="9524"/>
                  </a:lnTo>
                  <a:lnTo>
                    <a:pt x="5886476" y="0"/>
                  </a:lnTo>
                  <a:lnTo>
                    <a:pt x="5896001" y="0"/>
                  </a:lnTo>
                  <a:lnTo>
                    <a:pt x="5896001" y="9524"/>
                  </a:lnTo>
                  <a:close/>
                </a:path>
                <a:path w="9865994" h="2114550">
                  <a:moveTo>
                    <a:pt x="5915051" y="9524"/>
                  </a:moveTo>
                  <a:lnTo>
                    <a:pt x="5905526" y="9524"/>
                  </a:lnTo>
                  <a:lnTo>
                    <a:pt x="5905526" y="0"/>
                  </a:lnTo>
                  <a:lnTo>
                    <a:pt x="5915051" y="0"/>
                  </a:lnTo>
                  <a:lnTo>
                    <a:pt x="5915051" y="9524"/>
                  </a:lnTo>
                  <a:close/>
                </a:path>
                <a:path w="9865994" h="2114550">
                  <a:moveTo>
                    <a:pt x="5934101" y="9524"/>
                  </a:moveTo>
                  <a:lnTo>
                    <a:pt x="5924576" y="9524"/>
                  </a:lnTo>
                  <a:lnTo>
                    <a:pt x="5924576" y="0"/>
                  </a:lnTo>
                  <a:lnTo>
                    <a:pt x="5934101" y="0"/>
                  </a:lnTo>
                  <a:lnTo>
                    <a:pt x="5934101" y="9524"/>
                  </a:lnTo>
                  <a:close/>
                </a:path>
                <a:path w="9865994" h="2114550">
                  <a:moveTo>
                    <a:pt x="5953151" y="9524"/>
                  </a:moveTo>
                  <a:lnTo>
                    <a:pt x="5943626" y="9524"/>
                  </a:lnTo>
                  <a:lnTo>
                    <a:pt x="5943626" y="0"/>
                  </a:lnTo>
                  <a:lnTo>
                    <a:pt x="5953151" y="0"/>
                  </a:lnTo>
                  <a:lnTo>
                    <a:pt x="5953151" y="9524"/>
                  </a:lnTo>
                  <a:close/>
                </a:path>
                <a:path w="9865994" h="2114550">
                  <a:moveTo>
                    <a:pt x="5972201" y="9524"/>
                  </a:moveTo>
                  <a:lnTo>
                    <a:pt x="5962676" y="9524"/>
                  </a:lnTo>
                  <a:lnTo>
                    <a:pt x="5962676" y="0"/>
                  </a:lnTo>
                  <a:lnTo>
                    <a:pt x="5972201" y="0"/>
                  </a:lnTo>
                  <a:lnTo>
                    <a:pt x="5972201" y="9524"/>
                  </a:lnTo>
                  <a:close/>
                </a:path>
                <a:path w="9865994" h="2114550">
                  <a:moveTo>
                    <a:pt x="5991251" y="9524"/>
                  </a:moveTo>
                  <a:lnTo>
                    <a:pt x="5981726" y="9524"/>
                  </a:lnTo>
                  <a:lnTo>
                    <a:pt x="5981726" y="0"/>
                  </a:lnTo>
                  <a:lnTo>
                    <a:pt x="5991251" y="0"/>
                  </a:lnTo>
                  <a:lnTo>
                    <a:pt x="5991251" y="9524"/>
                  </a:lnTo>
                  <a:close/>
                </a:path>
                <a:path w="9865994" h="2114550">
                  <a:moveTo>
                    <a:pt x="6010301" y="9524"/>
                  </a:moveTo>
                  <a:lnTo>
                    <a:pt x="6000776" y="9524"/>
                  </a:lnTo>
                  <a:lnTo>
                    <a:pt x="6000776" y="0"/>
                  </a:lnTo>
                  <a:lnTo>
                    <a:pt x="6010301" y="0"/>
                  </a:lnTo>
                  <a:lnTo>
                    <a:pt x="6010301" y="9524"/>
                  </a:lnTo>
                  <a:close/>
                </a:path>
                <a:path w="9865994" h="2114550">
                  <a:moveTo>
                    <a:pt x="6029351" y="9524"/>
                  </a:moveTo>
                  <a:lnTo>
                    <a:pt x="6019826" y="9524"/>
                  </a:lnTo>
                  <a:lnTo>
                    <a:pt x="6019826" y="0"/>
                  </a:lnTo>
                  <a:lnTo>
                    <a:pt x="6029351" y="0"/>
                  </a:lnTo>
                  <a:lnTo>
                    <a:pt x="6029351" y="9524"/>
                  </a:lnTo>
                  <a:close/>
                </a:path>
                <a:path w="9865994" h="2114550">
                  <a:moveTo>
                    <a:pt x="6048401" y="9524"/>
                  </a:moveTo>
                  <a:lnTo>
                    <a:pt x="6038876" y="9524"/>
                  </a:lnTo>
                  <a:lnTo>
                    <a:pt x="6038876" y="0"/>
                  </a:lnTo>
                  <a:lnTo>
                    <a:pt x="6048401" y="0"/>
                  </a:lnTo>
                  <a:lnTo>
                    <a:pt x="6048401" y="9524"/>
                  </a:lnTo>
                  <a:close/>
                </a:path>
                <a:path w="9865994" h="2114550">
                  <a:moveTo>
                    <a:pt x="6067451" y="9524"/>
                  </a:moveTo>
                  <a:lnTo>
                    <a:pt x="6057926" y="9524"/>
                  </a:lnTo>
                  <a:lnTo>
                    <a:pt x="6057926" y="0"/>
                  </a:lnTo>
                  <a:lnTo>
                    <a:pt x="6067451" y="0"/>
                  </a:lnTo>
                  <a:lnTo>
                    <a:pt x="6067451" y="9524"/>
                  </a:lnTo>
                  <a:close/>
                </a:path>
                <a:path w="9865994" h="2114550">
                  <a:moveTo>
                    <a:pt x="6086501" y="9524"/>
                  </a:moveTo>
                  <a:lnTo>
                    <a:pt x="6076976" y="9524"/>
                  </a:lnTo>
                  <a:lnTo>
                    <a:pt x="6076976" y="0"/>
                  </a:lnTo>
                  <a:lnTo>
                    <a:pt x="6086501" y="0"/>
                  </a:lnTo>
                  <a:lnTo>
                    <a:pt x="6086501" y="9524"/>
                  </a:lnTo>
                  <a:close/>
                </a:path>
                <a:path w="9865994" h="2114550">
                  <a:moveTo>
                    <a:pt x="6105551" y="9524"/>
                  </a:moveTo>
                  <a:lnTo>
                    <a:pt x="6096026" y="9524"/>
                  </a:lnTo>
                  <a:lnTo>
                    <a:pt x="6096026" y="0"/>
                  </a:lnTo>
                  <a:lnTo>
                    <a:pt x="6105551" y="0"/>
                  </a:lnTo>
                  <a:lnTo>
                    <a:pt x="6105551" y="9524"/>
                  </a:lnTo>
                  <a:close/>
                </a:path>
                <a:path w="9865994" h="2114550">
                  <a:moveTo>
                    <a:pt x="6124601" y="9524"/>
                  </a:moveTo>
                  <a:lnTo>
                    <a:pt x="6115076" y="9524"/>
                  </a:lnTo>
                  <a:lnTo>
                    <a:pt x="6115076" y="0"/>
                  </a:lnTo>
                  <a:lnTo>
                    <a:pt x="6124601" y="0"/>
                  </a:lnTo>
                  <a:lnTo>
                    <a:pt x="6124601" y="9524"/>
                  </a:lnTo>
                  <a:close/>
                </a:path>
                <a:path w="9865994" h="2114550">
                  <a:moveTo>
                    <a:pt x="6143651" y="9524"/>
                  </a:moveTo>
                  <a:lnTo>
                    <a:pt x="6134126" y="9524"/>
                  </a:lnTo>
                  <a:lnTo>
                    <a:pt x="6134126" y="0"/>
                  </a:lnTo>
                  <a:lnTo>
                    <a:pt x="6143651" y="0"/>
                  </a:lnTo>
                  <a:lnTo>
                    <a:pt x="6143651" y="9524"/>
                  </a:lnTo>
                  <a:close/>
                </a:path>
                <a:path w="9865994" h="2114550">
                  <a:moveTo>
                    <a:pt x="6162701" y="9524"/>
                  </a:moveTo>
                  <a:lnTo>
                    <a:pt x="6153176" y="9524"/>
                  </a:lnTo>
                  <a:lnTo>
                    <a:pt x="6153176" y="0"/>
                  </a:lnTo>
                  <a:lnTo>
                    <a:pt x="6162701" y="0"/>
                  </a:lnTo>
                  <a:lnTo>
                    <a:pt x="6162701" y="9524"/>
                  </a:lnTo>
                  <a:close/>
                </a:path>
                <a:path w="9865994" h="2114550">
                  <a:moveTo>
                    <a:pt x="6181751" y="9524"/>
                  </a:moveTo>
                  <a:lnTo>
                    <a:pt x="6172226" y="9524"/>
                  </a:lnTo>
                  <a:lnTo>
                    <a:pt x="6172226" y="0"/>
                  </a:lnTo>
                  <a:lnTo>
                    <a:pt x="6181751" y="0"/>
                  </a:lnTo>
                  <a:lnTo>
                    <a:pt x="6181751" y="9524"/>
                  </a:lnTo>
                  <a:close/>
                </a:path>
                <a:path w="9865994" h="2114550">
                  <a:moveTo>
                    <a:pt x="6200801" y="9524"/>
                  </a:moveTo>
                  <a:lnTo>
                    <a:pt x="6191276" y="9524"/>
                  </a:lnTo>
                  <a:lnTo>
                    <a:pt x="6191276" y="0"/>
                  </a:lnTo>
                  <a:lnTo>
                    <a:pt x="6200801" y="0"/>
                  </a:lnTo>
                  <a:lnTo>
                    <a:pt x="6200801" y="9524"/>
                  </a:lnTo>
                  <a:close/>
                </a:path>
                <a:path w="9865994" h="2114550">
                  <a:moveTo>
                    <a:pt x="6219851" y="9524"/>
                  </a:moveTo>
                  <a:lnTo>
                    <a:pt x="6210326" y="9524"/>
                  </a:lnTo>
                  <a:lnTo>
                    <a:pt x="6210326" y="0"/>
                  </a:lnTo>
                  <a:lnTo>
                    <a:pt x="6219851" y="0"/>
                  </a:lnTo>
                  <a:lnTo>
                    <a:pt x="6219851" y="9524"/>
                  </a:lnTo>
                  <a:close/>
                </a:path>
                <a:path w="9865994" h="2114550">
                  <a:moveTo>
                    <a:pt x="6238901" y="9524"/>
                  </a:moveTo>
                  <a:lnTo>
                    <a:pt x="6229376" y="9524"/>
                  </a:lnTo>
                  <a:lnTo>
                    <a:pt x="6229376" y="0"/>
                  </a:lnTo>
                  <a:lnTo>
                    <a:pt x="6238901" y="0"/>
                  </a:lnTo>
                  <a:lnTo>
                    <a:pt x="6238901" y="9524"/>
                  </a:lnTo>
                  <a:close/>
                </a:path>
                <a:path w="9865994" h="2114550">
                  <a:moveTo>
                    <a:pt x="6257951" y="9524"/>
                  </a:moveTo>
                  <a:lnTo>
                    <a:pt x="6248426" y="9524"/>
                  </a:lnTo>
                  <a:lnTo>
                    <a:pt x="6248426" y="0"/>
                  </a:lnTo>
                  <a:lnTo>
                    <a:pt x="6257951" y="0"/>
                  </a:lnTo>
                  <a:lnTo>
                    <a:pt x="6257951" y="9524"/>
                  </a:lnTo>
                  <a:close/>
                </a:path>
                <a:path w="9865994" h="2114550">
                  <a:moveTo>
                    <a:pt x="6277001" y="9524"/>
                  </a:moveTo>
                  <a:lnTo>
                    <a:pt x="6267476" y="9524"/>
                  </a:lnTo>
                  <a:lnTo>
                    <a:pt x="6267476" y="0"/>
                  </a:lnTo>
                  <a:lnTo>
                    <a:pt x="6277001" y="0"/>
                  </a:lnTo>
                  <a:lnTo>
                    <a:pt x="6277001" y="9524"/>
                  </a:lnTo>
                  <a:close/>
                </a:path>
                <a:path w="9865994" h="2114550">
                  <a:moveTo>
                    <a:pt x="6296051" y="9524"/>
                  </a:moveTo>
                  <a:lnTo>
                    <a:pt x="6286526" y="9524"/>
                  </a:lnTo>
                  <a:lnTo>
                    <a:pt x="6286526" y="0"/>
                  </a:lnTo>
                  <a:lnTo>
                    <a:pt x="6296051" y="0"/>
                  </a:lnTo>
                  <a:lnTo>
                    <a:pt x="6296051" y="9524"/>
                  </a:lnTo>
                  <a:close/>
                </a:path>
                <a:path w="9865994" h="2114550">
                  <a:moveTo>
                    <a:pt x="6315101" y="9524"/>
                  </a:moveTo>
                  <a:lnTo>
                    <a:pt x="6305576" y="9524"/>
                  </a:lnTo>
                  <a:lnTo>
                    <a:pt x="6305576" y="0"/>
                  </a:lnTo>
                  <a:lnTo>
                    <a:pt x="6315101" y="0"/>
                  </a:lnTo>
                  <a:lnTo>
                    <a:pt x="6315101" y="9524"/>
                  </a:lnTo>
                  <a:close/>
                </a:path>
                <a:path w="9865994" h="2114550">
                  <a:moveTo>
                    <a:pt x="6334151" y="9524"/>
                  </a:moveTo>
                  <a:lnTo>
                    <a:pt x="6324626" y="9524"/>
                  </a:lnTo>
                  <a:lnTo>
                    <a:pt x="6324626" y="0"/>
                  </a:lnTo>
                  <a:lnTo>
                    <a:pt x="6334151" y="0"/>
                  </a:lnTo>
                  <a:lnTo>
                    <a:pt x="6334151" y="9524"/>
                  </a:lnTo>
                  <a:close/>
                </a:path>
                <a:path w="9865994" h="2114550">
                  <a:moveTo>
                    <a:pt x="6353201" y="9524"/>
                  </a:moveTo>
                  <a:lnTo>
                    <a:pt x="6343676" y="9524"/>
                  </a:lnTo>
                  <a:lnTo>
                    <a:pt x="6343676" y="0"/>
                  </a:lnTo>
                  <a:lnTo>
                    <a:pt x="6353201" y="0"/>
                  </a:lnTo>
                  <a:lnTo>
                    <a:pt x="6353201" y="9524"/>
                  </a:lnTo>
                  <a:close/>
                </a:path>
                <a:path w="9865994" h="2114550">
                  <a:moveTo>
                    <a:pt x="6372251" y="9524"/>
                  </a:moveTo>
                  <a:lnTo>
                    <a:pt x="6362726" y="9524"/>
                  </a:lnTo>
                  <a:lnTo>
                    <a:pt x="6362726" y="0"/>
                  </a:lnTo>
                  <a:lnTo>
                    <a:pt x="6372251" y="0"/>
                  </a:lnTo>
                  <a:lnTo>
                    <a:pt x="6372251" y="9524"/>
                  </a:lnTo>
                  <a:close/>
                </a:path>
                <a:path w="9865994" h="2114550">
                  <a:moveTo>
                    <a:pt x="6391301" y="9524"/>
                  </a:moveTo>
                  <a:lnTo>
                    <a:pt x="6381776" y="9524"/>
                  </a:lnTo>
                  <a:lnTo>
                    <a:pt x="6381776" y="0"/>
                  </a:lnTo>
                  <a:lnTo>
                    <a:pt x="6391301" y="0"/>
                  </a:lnTo>
                  <a:lnTo>
                    <a:pt x="6391301" y="9524"/>
                  </a:lnTo>
                  <a:close/>
                </a:path>
                <a:path w="9865994" h="2114550">
                  <a:moveTo>
                    <a:pt x="6410351" y="9524"/>
                  </a:moveTo>
                  <a:lnTo>
                    <a:pt x="6400826" y="9524"/>
                  </a:lnTo>
                  <a:lnTo>
                    <a:pt x="6400826" y="0"/>
                  </a:lnTo>
                  <a:lnTo>
                    <a:pt x="6410351" y="0"/>
                  </a:lnTo>
                  <a:lnTo>
                    <a:pt x="6410351" y="9524"/>
                  </a:lnTo>
                  <a:close/>
                </a:path>
                <a:path w="9865994" h="2114550">
                  <a:moveTo>
                    <a:pt x="6429401" y="9524"/>
                  </a:moveTo>
                  <a:lnTo>
                    <a:pt x="6419876" y="9524"/>
                  </a:lnTo>
                  <a:lnTo>
                    <a:pt x="6419876" y="0"/>
                  </a:lnTo>
                  <a:lnTo>
                    <a:pt x="6429401" y="0"/>
                  </a:lnTo>
                  <a:lnTo>
                    <a:pt x="6429401" y="9524"/>
                  </a:lnTo>
                  <a:close/>
                </a:path>
                <a:path w="9865994" h="2114550">
                  <a:moveTo>
                    <a:pt x="6448451" y="9524"/>
                  </a:moveTo>
                  <a:lnTo>
                    <a:pt x="6438926" y="9524"/>
                  </a:lnTo>
                  <a:lnTo>
                    <a:pt x="6438926" y="0"/>
                  </a:lnTo>
                  <a:lnTo>
                    <a:pt x="6448451" y="0"/>
                  </a:lnTo>
                  <a:lnTo>
                    <a:pt x="6448451" y="9524"/>
                  </a:lnTo>
                  <a:close/>
                </a:path>
                <a:path w="9865994" h="2114550">
                  <a:moveTo>
                    <a:pt x="6467501" y="9524"/>
                  </a:moveTo>
                  <a:lnTo>
                    <a:pt x="6457976" y="9524"/>
                  </a:lnTo>
                  <a:lnTo>
                    <a:pt x="6457976" y="0"/>
                  </a:lnTo>
                  <a:lnTo>
                    <a:pt x="6467501" y="0"/>
                  </a:lnTo>
                  <a:lnTo>
                    <a:pt x="6467501" y="9524"/>
                  </a:lnTo>
                  <a:close/>
                </a:path>
                <a:path w="9865994" h="2114550">
                  <a:moveTo>
                    <a:pt x="6486551" y="9524"/>
                  </a:moveTo>
                  <a:lnTo>
                    <a:pt x="6477026" y="9524"/>
                  </a:lnTo>
                  <a:lnTo>
                    <a:pt x="6477026" y="0"/>
                  </a:lnTo>
                  <a:lnTo>
                    <a:pt x="6486551" y="0"/>
                  </a:lnTo>
                  <a:lnTo>
                    <a:pt x="6486551" y="9524"/>
                  </a:lnTo>
                  <a:close/>
                </a:path>
                <a:path w="9865994" h="2114550">
                  <a:moveTo>
                    <a:pt x="6505601" y="9524"/>
                  </a:moveTo>
                  <a:lnTo>
                    <a:pt x="6496076" y="9524"/>
                  </a:lnTo>
                  <a:lnTo>
                    <a:pt x="6496076" y="0"/>
                  </a:lnTo>
                  <a:lnTo>
                    <a:pt x="6505601" y="0"/>
                  </a:lnTo>
                  <a:lnTo>
                    <a:pt x="6505601" y="9524"/>
                  </a:lnTo>
                  <a:close/>
                </a:path>
                <a:path w="9865994" h="2114550">
                  <a:moveTo>
                    <a:pt x="6524651" y="9524"/>
                  </a:moveTo>
                  <a:lnTo>
                    <a:pt x="6515126" y="9524"/>
                  </a:lnTo>
                  <a:lnTo>
                    <a:pt x="6515126" y="0"/>
                  </a:lnTo>
                  <a:lnTo>
                    <a:pt x="6524651" y="0"/>
                  </a:lnTo>
                  <a:lnTo>
                    <a:pt x="6524651" y="9524"/>
                  </a:lnTo>
                  <a:close/>
                </a:path>
                <a:path w="9865994" h="2114550">
                  <a:moveTo>
                    <a:pt x="6543701" y="9524"/>
                  </a:moveTo>
                  <a:lnTo>
                    <a:pt x="6534176" y="9524"/>
                  </a:lnTo>
                  <a:lnTo>
                    <a:pt x="6534176" y="0"/>
                  </a:lnTo>
                  <a:lnTo>
                    <a:pt x="6543701" y="0"/>
                  </a:lnTo>
                  <a:lnTo>
                    <a:pt x="6543701" y="9524"/>
                  </a:lnTo>
                  <a:close/>
                </a:path>
                <a:path w="9865994" h="2114550">
                  <a:moveTo>
                    <a:pt x="6562751" y="9524"/>
                  </a:moveTo>
                  <a:lnTo>
                    <a:pt x="6553226" y="9524"/>
                  </a:lnTo>
                  <a:lnTo>
                    <a:pt x="6553226" y="0"/>
                  </a:lnTo>
                  <a:lnTo>
                    <a:pt x="6562751" y="0"/>
                  </a:lnTo>
                  <a:lnTo>
                    <a:pt x="6562751" y="9524"/>
                  </a:lnTo>
                  <a:close/>
                </a:path>
                <a:path w="9865994" h="2114550">
                  <a:moveTo>
                    <a:pt x="6581801" y="9524"/>
                  </a:moveTo>
                  <a:lnTo>
                    <a:pt x="6572276" y="9524"/>
                  </a:lnTo>
                  <a:lnTo>
                    <a:pt x="6572276" y="0"/>
                  </a:lnTo>
                  <a:lnTo>
                    <a:pt x="6581801" y="0"/>
                  </a:lnTo>
                  <a:lnTo>
                    <a:pt x="6581801" y="9524"/>
                  </a:lnTo>
                  <a:close/>
                </a:path>
                <a:path w="9865994" h="2114550">
                  <a:moveTo>
                    <a:pt x="6600851" y="9524"/>
                  </a:moveTo>
                  <a:lnTo>
                    <a:pt x="6591326" y="9524"/>
                  </a:lnTo>
                  <a:lnTo>
                    <a:pt x="6591326" y="0"/>
                  </a:lnTo>
                  <a:lnTo>
                    <a:pt x="6600851" y="0"/>
                  </a:lnTo>
                  <a:lnTo>
                    <a:pt x="6600851" y="9524"/>
                  </a:lnTo>
                  <a:close/>
                </a:path>
                <a:path w="9865994" h="2114550">
                  <a:moveTo>
                    <a:pt x="6619901" y="9524"/>
                  </a:moveTo>
                  <a:lnTo>
                    <a:pt x="6610376" y="9524"/>
                  </a:lnTo>
                  <a:lnTo>
                    <a:pt x="6610376" y="0"/>
                  </a:lnTo>
                  <a:lnTo>
                    <a:pt x="6619901" y="0"/>
                  </a:lnTo>
                  <a:lnTo>
                    <a:pt x="6619901" y="9524"/>
                  </a:lnTo>
                  <a:close/>
                </a:path>
                <a:path w="9865994" h="2114550">
                  <a:moveTo>
                    <a:pt x="6638951" y="9524"/>
                  </a:moveTo>
                  <a:lnTo>
                    <a:pt x="6629426" y="9524"/>
                  </a:lnTo>
                  <a:lnTo>
                    <a:pt x="6629426" y="0"/>
                  </a:lnTo>
                  <a:lnTo>
                    <a:pt x="6638951" y="0"/>
                  </a:lnTo>
                  <a:lnTo>
                    <a:pt x="6638951" y="9524"/>
                  </a:lnTo>
                  <a:close/>
                </a:path>
                <a:path w="9865994" h="2114550">
                  <a:moveTo>
                    <a:pt x="6658001" y="9524"/>
                  </a:moveTo>
                  <a:lnTo>
                    <a:pt x="6648476" y="9524"/>
                  </a:lnTo>
                  <a:lnTo>
                    <a:pt x="6648476" y="0"/>
                  </a:lnTo>
                  <a:lnTo>
                    <a:pt x="6658001" y="0"/>
                  </a:lnTo>
                  <a:lnTo>
                    <a:pt x="6658001" y="9524"/>
                  </a:lnTo>
                  <a:close/>
                </a:path>
                <a:path w="9865994" h="2114550">
                  <a:moveTo>
                    <a:pt x="6677051" y="9524"/>
                  </a:moveTo>
                  <a:lnTo>
                    <a:pt x="6667526" y="9524"/>
                  </a:lnTo>
                  <a:lnTo>
                    <a:pt x="6667526" y="0"/>
                  </a:lnTo>
                  <a:lnTo>
                    <a:pt x="6677051" y="0"/>
                  </a:lnTo>
                  <a:lnTo>
                    <a:pt x="6677051" y="9524"/>
                  </a:lnTo>
                  <a:close/>
                </a:path>
                <a:path w="9865994" h="2114550">
                  <a:moveTo>
                    <a:pt x="6696101" y="9524"/>
                  </a:moveTo>
                  <a:lnTo>
                    <a:pt x="6686576" y="9524"/>
                  </a:lnTo>
                  <a:lnTo>
                    <a:pt x="6686576" y="0"/>
                  </a:lnTo>
                  <a:lnTo>
                    <a:pt x="6696101" y="0"/>
                  </a:lnTo>
                  <a:lnTo>
                    <a:pt x="6696101" y="9524"/>
                  </a:lnTo>
                  <a:close/>
                </a:path>
                <a:path w="9865994" h="2114550">
                  <a:moveTo>
                    <a:pt x="6715151" y="9524"/>
                  </a:moveTo>
                  <a:lnTo>
                    <a:pt x="6705626" y="9524"/>
                  </a:lnTo>
                  <a:lnTo>
                    <a:pt x="6705626" y="0"/>
                  </a:lnTo>
                  <a:lnTo>
                    <a:pt x="6715151" y="0"/>
                  </a:lnTo>
                  <a:lnTo>
                    <a:pt x="6715151" y="9524"/>
                  </a:lnTo>
                  <a:close/>
                </a:path>
                <a:path w="9865994" h="2114550">
                  <a:moveTo>
                    <a:pt x="6734201" y="9524"/>
                  </a:moveTo>
                  <a:lnTo>
                    <a:pt x="6724676" y="9524"/>
                  </a:lnTo>
                  <a:lnTo>
                    <a:pt x="6724676" y="0"/>
                  </a:lnTo>
                  <a:lnTo>
                    <a:pt x="6734201" y="0"/>
                  </a:lnTo>
                  <a:lnTo>
                    <a:pt x="6734201" y="9524"/>
                  </a:lnTo>
                  <a:close/>
                </a:path>
                <a:path w="9865994" h="2114550">
                  <a:moveTo>
                    <a:pt x="6753251" y="9524"/>
                  </a:moveTo>
                  <a:lnTo>
                    <a:pt x="6743726" y="9524"/>
                  </a:lnTo>
                  <a:lnTo>
                    <a:pt x="6743726" y="0"/>
                  </a:lnTo>
                  <a:lnTo>
                    <a:pt x="6753251" y="0"/>
                  </a:lnTo>
                  <a:lnTo>
                    <a:pt x="6753251" y="9524"/>
                  </a:lnTo>
                  <a:close/>
                </a:path>
                <a:path w="9865994" h="2114550">
                  <a:moveTo>
                    <a:pt x="6772301" y="9524"/>
                  </a:moveTo>
                  <a:lnTo>
                    <a:pt x="6762776" y="9524"/>
                  </a:lnTo>
                  <a:lnTo>
                    <a:pt x="6762776" y="0"/>
                  </a:lnTo>
                  <a:lnTo>
                    <a:pt x="6772301" y="0"/>
                  </a:lnTo>
                  <a:lnTo>
                    <a:pt x="6772301" y="9524"/>
                  </a:lnTo>
                  <a:close/>
                </a:path>
                <a:path w="9865994" h="2114550">
                  <a:moveTo>
                    <a:pt x="6791351" y="9524"/>
                  </a:moveTo>
                  <a:lnTo>
                    <a:pt x="6781826" y="9524"/>
                  </a:lnTo>
                  <a:lnTo>
                    <a:pt x="6781826" y="0"/>
                  </a:lnTo>
                  <a:lnTo>
                    <a:pt x="6791351" y="0"/>
                  </a:lnTo>
                  <a:lnTo>
                    <a:pt x="6791351" y="9524"/>
                  </a:lnTo>
                  <a:close/>
                </a:path>
                <a:path w="9865994" h="2114550">
                  <a:moveTo>
                    <a:pt x="6810401" y="9524"/>
                  </a:moveTo>
                  <a:lnTo>
                    <a:pt x="6800876" y="9524"/>
                  </a:lnTo>
                  <a:lnTo>
                    <a:pt x="6800876" y="0"/>
                  </a:lnTo>
                  <a:lnTo>
                    <a:pt x="6810401" y="0"/>
                  </a:lnTo>
                  <a:lnTo>
                    <a:pt x="6810401" y="9524"/>
                  </a:lnTo>
                  <a:close/>
                </a:path>
                <a:path w="9865994" h="2114550">
                  <a:moveTo>
                    <a:pt x="6829451" y="9524"/>
                  </a:moveTo>
                  <a:lnTo>
                    <a:pt x="6819926" y="9524"/>
                  </a:lnTo>
                  <a:lnTo>
                    <a:pt x="6819926" y="0"/>
                  </a:lnTo>
                  <a:lnTo>
                    <a:pt x="6829451" y="0"/>
                  </a:lnTo>
                  <a:lnTo>
                    <a:pt x="6829451" y="9524"/>
                  </a:lnTo>
                  <a:close/>
                </a:path>
                <a:path w="9865994" h="2114550">
                  <a:moveTo>
                    <a:pt x="6848501" y="9524"/>
                  </a:moveTo>
                  <a:lnTo>
                    <a:pt x="6838976" y="9524"/>
                  </a:lnTo>
                  <a:lnTo>
                    <a:pt x="6838976" y="0"/>
                  </a:lnTo>
                  <a:lnTo>
                    <a:pt x="6848501" y="0"/>
                  </a:lnTo>
                  <a:lnTo>
                    <a:pt x="6848501" y="9524"/>
                  </a:lnTo>
                  <a:close/>
                </a:path>
                <a:path w="9865994" h="2114550">
                  <a:moveTo>
                    <a:pt x="6867551" y="9524"/>
                  </a:moveTo>
                  <a:lnTo>
                    <a:pt x="6858026" y="9524"/>
                  </a:lnTo>
                  <a:lnTo>
                    <a:pt x="6858026" y="0"/>
                  </a:lnTo>
                  <a:lnTo>
                    <a:pt x="6867551" y="0"/>
                  </a:lnTo>
                  <a:lnTo>
                    <a:pt x="6867551" y="9524"/>
                  </a:lnTo>
                  <a:close/>
                </a:path>
                <a:path w="9865994" h="2114550">
                  <a:moveTo>
                    <a:pt x="6886601" y="9524"/>
                  </a:moveTo>
                  <a:lnTo>
                    <a:pt x="6877076" y="9524"/>
                  </a:lnTo>
                  <a:lnTo>
                    <a:pt x="6877076" y="0"/>
                  </a:lnTo>
                  <a:lnTo>
                    <a:pt x="6886601" y="0"/>
                  </a:lnTo>
                  <a:lnTo>
                    <a:pt x="6886601" y="9524"/>
                  </a:lnTo>
                  <a:close/>
                </a:path>
                <a:path w="9865994" h="2114550">
                  <a:moveTo>
                    <a:pt x="6905651" y="9524"/>
                  </a:moveTo>
                  <a:lnTo>
                    <a:pt x="6896126" y="9524"/>
                  </a:lnTo>
                  <a:lnTo>
                    <a:pt x="6896126" y="0"/>
                  </a:lnTo>
                  <a:lnTo>
                    <a:pt x="6905651" y="0"/>
                  </a:lnTo>
                  <a:lnTo>
                    <a:pt x="6905651" y="9524"/>
                  </a:lnTo>
                  <a:close/>
                </a:path>
                <a:path w="9865994" h="2114550">
                  <a:moveTo>
                    <a:pt x="6924701" y="9524"/>
                  </a:moveTo>
                  <a:lnTo>
                    <a:pt x="6915176" y="9524"/>
                  </a:lnTo>
                  <a:lnTo>
                    <a:pt x="6915176" y="0"/>
                  </a:lnTo>
                  <a:lnTo>
                    <a:pt x="6924701" y="0"/>
                  </a:lnTo>
                  <a:lnTo>
                    <a:pt x="6924701" y="9524"/>
                  </a:lnTo>
                  <a:close/>
                </a:path>
                <a:path w="9865994" h="2114550">
                  <a:moveTo>
                    <a:pt x="6943751" y="9524"/>
                  </a:moveTo>
                  <a:lnTo>
                    <a:pt x="6934226" y="9524"/>
                  </a:lnTo>
                  <a:lnTo>
                    <a:pt x="6934226" y="0"/>
                  </a:lnTo>
                  <a:lnTo>
                    <a:pt x="6943751" y="0"/>
                  </a:lnTo>
                  <a:lnTo>
                    <a:pt x="6943751" y="9524"/>
                  </a:lnTo>
                  <a:close/>
                </a:path>
                <a:path w="9865994" h="2114550">
                  <a:moveTo>
                    <a:pt x="6962801" y="9524"/>
                  </a:moveTo>
                  <a:lnTo>
                    <a:pt x="6953276" y="9524"/>
                  </a:lnTo>
                  <a:lnTo>
                    <a:pt x="6953276" y="0"/>
                  </a:lnTo>
                  <a:lnTo>
                    <a:pt x="6962801" y="0"/>
                  </a:lnTo>
                  <a:lnTo>
                    <a:pt x="6962801" y="9524"/>
                  </a:lnTo>
                  <a:close/>
                </a:path>
                <a:path w="9865994" h="2114550">
                  <a:moveTo>
                    <a:pt x="6981851" y="9524"/>
                  </a:moveTo>
                  <a:lnTo>
                    <a:pt x="6972326" y="9524"/>
                  </a:lnTo>
                  <a:lnTo>
                    <a:pt x="6972326" y="0"/>
                  </a:lnTo>
                  <a:lnTo>
                    <a:pt x="6981851" y="0"/>
                  </a:lnTo>
                  <a:lnTo>
                    <a:pt x="6981851" y="9524"/>
                  </a:lnTo>
                  <a:close/>
                </a:path>
                <a:path w="9865994" h="2114550">
                  <a:moveTo>
                    <a:pt x="7000901" y="9524"/>
                  </a:moveTo>
                  <a:lnTo>
                    <a:pt x="6991376" y="9524"/>
                  </a:lnTo>
                  <a:lnTo>
                    <a:pt x="6991376" y="0"/>
                  </a:lnTo>
                  <a:lnTo>
                    <a:pt x="7000901" y="0"/>
                  </a:lnTo>
                  <a:lnTo>
                    <a:pt x="7000901" y="9524"/>
                  </a:lnTo>
                  <a:close/>
                </a:path>
                <a:path w="9865994" h="2114550">
                  <a:moveTo>
                    <a:pt x="7019951" y="9524"/>
                  </a:moveTo>
                  <a:lnTo>
                    <a:pt x="7010426" y="9524"/>
                  </a:lnTo>
                  <a:lnTo>
                    <a:pt x="7010426" y="0"/>
                  </a:lnTo>
                  <a:lnTo>
                    <a:pt x="7019951" y="0"/>
                  </a:lnTo>
                  <a:lnTo>
                    <a:pt x="7019951" y="9524"/>
                  </a:lnTo>
                  <a:close/>
                </a:path>
                <a:path w="9865994" h="2114550">
                  <a:moveTo>
                    <a:pt x="7039001" y="9524"/>
                  </a:moveTo>
                  <a:lnTo>
                    <a:pt x="7029476" y="9524"/>
                  </a:lnTo>
                  <a:lnTo>
                    <a:pt x="7029476" y="0"/>
                  </a:lnTo>
                  <a:lnTo>
                    <a:pt x="7039001" y="0"/>
                  </a:lnTo>
                  <a:lnTo>
                    <a:pt x="7039001" y="9524"/>
                  </a:lnTo>
                  <a:close/>
                </a:path>
                <a:path w="9865994" h="2114550">
                  <a:moveTo>
                    <a:pt x="7058051" y="9524"/>
                  </a:moveTo>
                  <a:lnTo>
                    <a:pt x="7048526" y="9524"/>
                  </a:lnTo>
                  <a:lnTo>
                    <a:pt x="7048526" y="0"/>
                  </a:lnTo>
                  <a:lnTo>
                    <a:pt x="7058051" y="0"/>
                  </a:lnTo>
                  <a:lnTo>
                    <a:pt x="7058051" y="9524"/>
                  </a:lnTo>
                  <a:close/>
                </a:path>
                <a:path w="9865994" h="2114550">
                  <a:moveTo>
                    <a:pt x="7077101" y="9524"/>
                  </a:moveTo>
                  <a:lnTo>
                    <a:pt x="7067576" y="9524"/>
                  </a:lnTo>
                  <a:lnTo>
                    <a:pt x="7067576" y="0"/>
                  </a:lnTo>
                  <a:lnTo>
                    <a:pt x="7077101" y="0"/>
                  </a:lnTo>
                  <a:lnTo>
                    <a:pt x="7077101" y="9524"/>
                  </a:lnTo>
                  <a:close/>
                </a:path>
                <a:path w="9865994" h="2114550">
                  <a:moveTo>
                    <a:pt x="7096151" y="9524"/>
                  </a:moveTo>
                  <a:lnTo>
                    <a:pt x="7086626" y="9524"/>
                  </a:lnTo>
                  <a:lnTo>
                    <a:pt x="7086626" y="0"/>
                  </a:lnTo>
                  <a:lnTo>
                    <a:pt x="7096151" y="0"/>
                  </a:lnTo>
                  <a:lnTo>
                    <a:pt x="7096151" y="9524"/>
                  </a:lnTo>
                  <a:close/>
                </a:path>
                <a:path w="9865994" h="2114550">
                  <a:moveTo>
                    <a:pt x="7115201" y="9524"/>
                  </a:moveTo>
                  <a:lnTo>
                    <a:pt x="7105676" y="9524"/>
                  </a:lnTo>
                  <a:lnTo>
                    <a:pt x="7105676" y="0"/>
                  </a:lnTo>
                  <a:lnTo>
                    <a:pt x="7115201" y="0"/>
                  </a:lnTo>
                  <a:lnTo>
                    <a:pt x="7115201" y="9524"/>
                  </a:lnTo>
                  <a:close/>
                </a:path>
                <a:path w="9865994" h="2114550">
                  <a:moveTo>
                    <a:pt x="7134251" y="9524"/>
                  </a:moveTo>
                  <a:lnTo>
                    <a:pt x="7124726" y="9524"/>
                  </a:lnTo>
                  <a:lnTo>
                    <a:pt x="7124726" y="0"/>
                  </a:lnTo>
                  <a:lnTo>
                    <a:pt x="7134251" y="0"/>
                  </a:lnTo>
                  <a:lnTo>
                    <a:pt x="7134251" y="9524"/>
                  </a:lnTo>
                  <a:close/>
                </a:path>
                <a:path w="9865994" h="2114550">
                  <a:moveTo>
                    <a:pt x="7153301" y="9524"/>
                  </a:moveTo>
                  <a:lnTo>
                    <a:pt x="7143776" y="9524"/>
                  </a:lnTo>
                  <a:lnTo>
                    <a:pt x="7143776" y="0"/>
                  </a:lnTo>
                  <a:lnTo>
                    <a:pt x="7153301" y="0"/>
                  </a:lnTo>
                  <a:lnTo>
                    <a:pt x="7153301" y="9524"/>
                  </a:lnTo>
                  <a:close/>
                </a:path>
                <a:path w="9865994" h="2114550">
                  <a:moveTo>
                    <a:pt x="7172351" y="9524"/>
                  </a:moveTo>
                  <a:lnTo>
                    <a:pt x="7162826" y="9524"/>
                  </a:lnTo>
                  <a:lnTo>
                    <a:pt x="7162826" y="0"/>
                  </a:lnTo>
                  <a:lnTo>
                    <a:pt x="7172351" y="0"/>
                  </a:lnTo>
                  <a:lnTo>
                    <a:pt x="7172351" y="9524"/>
                  </a:lnTo>
                  <a:close/>
                </a:path>
                <a:path w="9865994" h="2114550">
                  <a:moveTo>
                    <a:pt x="7191401" y="9524"/>
                  </a:moveTo>
                  <a:lnTo>
                    <a:pt x="7181876" y="9524"/>
                  </a:lnTo>
                  <a:lnTo>
                    <a:pt x="7181876" y="0"/>
                  </a:lnTo>
                  <a:lnTo>
                    <a:pt x="7191401" y="0"/>
                  </a:lnTo>
                  <a:lnTo>
                    <a:pt x="7191401" y="9524"/>
                  </a:lnTo>
                  <a:close/>
                </a:path>
                <a:path w="9865994" h="2114550">
                  <a:moveTo>
                    <a:pt x="7210451" y="9524"/>
                  </a:moveTo>
                  <a:lnTo>
                    <a:pt x="7200926" y="9524"/>
                  </a:lnTo>
                  <a:lnTo>
                    <a:pt x="7200926" y="0"/>
                  </a:lnTo>
                  <a:lnTo>
                    <a:pt x="7210451" y="0"/>
                  </a:lnTo>
                  <a:lnTo>
                    <a:pt x="7210451" y="9524"/>
                  </a:lnTo>
                  <a:close/>
                </a:path>
                <a:path w="9865994" h="2114550">
                  <a:moveTo>
                    <a:pt x="7229501" y="9524"/>
                  </a:moveTo>
                  <a:lnTo>
                    <a:pt x="7219976" y="9524"/>
                  </a:lnTo>
                  <a:lnTo>
                    <a:pt x="7219976" y="0"/>
                  </a:lnTo>
                  <a:lnTo>
                    <a:pt x="7229501" y="0"/>
                  </a:lnTo>
                  <a:lnTo>
                    <a:pt x="7229501" y="9524"/>
                  </a:lnTo>
                  <a:close/>
                </a:path>
                <a:path w="9865994" h="2114550">
                  <a:moveTo>
                    <a:pt x="7248551" y="9524"/>
                  </a:moveTo>
                  <a:lnTo>
                    <a:pt x="7239026" y="9524"/>
                  </a:lnTo>
                  <a:lnTo>
                    <a:pt x="7239026" y="0"/>
                  </a:lnTo>
                  <a:lnTo>
                    <a:pt x="7248551" y="0"/>
                  </a:lnTo>
                  <a:lnTo>
                    <a:pt x="7248551" y="9524"/>
                  </a:lnTo>
                  <a:close/>
                </a:path>
                <a:path w="9865994" h="2114550">
                  <a:moveTo>
                    <a:pt x="7267601" y="9524"/>
                  </a:moveTo>
                  <a:lnTo>
                    <a:pt x="7258076" y="9524"/>
                  </a:lnTo>
                  <a:lnTo>
                    <a:pt x="7258076" y="0"/>
                  </a:lnTo>
                  <a:lnTo>
                    <a:pt x="7267601" y="0"/>
                  </a:lnTo>
                  <a:lnTo>
                    <a:pt x="7267601" y="9524"/>
                  </a:lnTo>
                  <a:close/>
                </a:path>
                <a:path w="9865994" h="2114550">
                  <a:moveTo>
                    <a:pt x="7286651" y="9524"/>
                  </a:moveTo>
                  <a:lnTo>
                    <a:pt x="7277126" y="9524"/>
                  </a:lnTo>
                  <a:lnTo>
                    <a:pt x="7277126" y="0"/>
                  </a:lnTo>
                  <a:lnTo>
                    <a:pt x="7286651" y="0"/>
                  </a:lnTo>
                  <a:lnTo>
                    <a:pt x="7286651" y="9524"/>
                  </a:lnTo>
                  <a:close/>
                </a:path>
                <a:path w="9865994" h="2114550">
                  <a:moveTo>
                    <a:pt x="7305701" y="9524"/>
                  </a:moveTo>
                  <a:lnTo>
                    <a:pt x="7296176" y="9524"/>
                  </a:lnTo>
                  <a:lnTo>
                    <a:pt x="7296176" y="0"/>
                  </a:lnTo>
                  <a:lnTo>
                    <a:pt x="7305701" y="0"/>
                  </a:lnTo>
                  <a:lnTo>
                    <a:pt x="7305701" y="9524"/>
                  </a:lnTo>
                  <a:close/>
                </a:path>
                <a:path w="9865994" h="2114550">
                  <a:moveTo>
                    <a:pt x="7324751" y="9524"/>
                  </a:moveTo>
                  <a:lnTo>
                    <a:pt x="7315226" y="9524"/>
                  </a:lnTo>
                  <a:lnTo>
                    <a:pt x="7315226" y="0"/>
                  </a:lnTo>
                  <a:lnTo>
                    <a:pt x="7324751" y="0"/>
                  </a:lnTo>
                  <a:lnTo>
                    <a:pt x="7324751" y="9524"/>
                  </a:lnTo>
                  <a:close/>
                </a:path>
                <a:path w="9865994" h="2114550">
                  <a:moveTo>
                    <a:pt x="7343801" y="9524"/>
                  </a:moveTo>
                  <a:lnTo>
                    <a:pt x="7334276" y="9524"/>
                  </a:lnTo>
                  <a:lnTo>
                    <a:pt x="7334276" y="0"/>
                  </a:lnTo>
                  <a:lnTo>
                    <a:pt x="7343801" y="0"/>
                  </a:lnTo>
                  <a:lnTo>
                    <a:pt x="7343801" y="9524"/>
                  </a:lnTo>
                  <a:close/>
                </a:path>
                <a:path w="9865994" h="2114550">
                  <a:moveTo>
                    <a:pt x="7362851" y="9524"/>
                  </a:moveTo>
                  <a:lnTo>
                    <a:pt x="7353326" y="9524"/>
                  </a:lnTo>
                  <a:lnTo>
                    <a:pt x="7353326" y="0"/>
                  </a:lnTo>
                  <a:lnTo>
                    <a:pt x="7362851" y="0"/>
                  </a:lnTo>
                  <a:lnTo>
                    <a:pt x="7362851" y="9524"/>
                  </a:lnTo>
                  <a:close/>
                </a:path>
                <a:path w="9865994" h="2114550">
                  <a:moveTo>
                    <a:pt x="7381901" y="9524"/>
                  </a:moveTo>
                  <a:lnTo>
                    <a:pt x="7372376" y="9524"/>
                  </a:lnTo>
                  <a:lnTo>
                    <a:pt x="7372376" y="0"/>
                  </a:lnTo>
                  <a:lnTo>
                    <a:pt x="7381901" y="0"/>
                  </a:lnTo>
                  <a:lnTo>
                    <a:pt x="7381901" y="9524"/>
                  </a:lnTo>
                  <a:close/>
                </a:path>
                <a:path w="9865994" h="2114550">
                  <a:moveTo>
                    <a:pt x="7400951" y="9524"/>
                  </a:moveTo>
                  <a:lnTo>
                    <a:pt x="7391426" y="9524"/>
                  </a:lnTo>
                  <a:lnTo>
                    <a:pt x="7391426" y="0"/>
                  </a:lnTo>
                  <a:lnTo>
                    <a:pt x="7400951" y="0"/>
                  </a:lnTo>
                  <a:lnTo>
                    <a:pt x="7400951" y="9524"/>
                  </a:lnTo>
                  <a:close/>
                </a:path>
                <a:path w="9865994" h="2114550">
                  <a:moveTo>
                    <a:pt x="7420001" y="9524"/>
                  </a:moveTo>
                  <a:lnTo>
                    <a:pt x="7410476" y="9524"/>
                  </a:lnTo>
                  <a:lnTo>
                    <a:pt x="7410476" y="0"/>
                  </a:lnTo>
                  <a:lnTo>
                    <a:pt x="7420001" y="0"/>
                  </a:lnTo>
                  <a:lnTo>
                    <a:pt x="7420001" y="9524"/>
                  </a:lnTo>
                  <a:close/>
                </a:path>
                <a:path w="9865994" h="2114550">
                  <a:moveTo>
                    <a:pt x="7439051" y="9524"/>
                  </a:moveTo>
                  <a:lnTo>
                    <a:pt x="7429526" y="9524"/>
                  </a:lnTo>
                  <a:lnTo>
                    <a:pt x="7429526" y="0"/>
                  </a:lnTo>
                  <a:lnTo>
                    <a:pt x="7439051" y="0"/>
                  </a:lnTo>
                  <a:lnTo>
                    <a:pt x="7439051" y="9524"/>
                  </a:lnTo>
                  <a:close/>
                </a:path>
                <a:path w="9865994" h="2114550">
                  <a:moveTo>
                    <a:pt x="7458101" y="9524"/>
                  </a:moveTo>
                  <a:lnTo>
                    <a:pt x="7448576" y="9524"/>
                  </a:lnTo>
                  <a:lnTo>
                    <a:pt x="7448576" y="0"/>
                  </a:lnTo>
                  <a:lnTo>
                    <a:pt x="7458101" y="0"/>
                  </a:lnTo>
                  <a:lnTo>
                    <a:pt x="7458101" y="9524"/>
                  </a:lnTo>
                  <a:close/>
                </a:path>
                <a:path w="9865994" h="2114550">
                  <a:moveTo>
                    <a:pt x="7477151" y="9524"/>
                  </a:moveTo>
                  <a:lnTo>
                    <a:pt x="7467626" y="9524"/>
                  </a:lnTo>
                  <a:lnTo>
                    <a:pt x="7467626" y="0"/>
                  </a:lnTo>
                  <a:lnTo>
                    <a:pt x="7477151" y="0"/>
                  </a:lnTo>
                  <a:lnTo>
                    <a:pt x="7477151" y="9524"/>
                  </a:lnTo>
                  <a:close/>
                </a:path>
                <a:path w="9865994" h="2114550">
                  <a:moveTo>
                    <a:pt x="7496201" y="9524"/>
                  </a:moveTo>
                  <a:lnTo>
                    <a:pt x="7486676" y="9524"/>
                  </a:lnTo>
                  <a:lnTo>
                    <a:pt x="7486676" y="0"/>
                  </a:lnTo>
                  <a:lnTo>
                    <a:pt x="7496201" y="0"/>
                  </a:lnTo>
                  <a:lnTo>
                    <a:pt x="7496201" y="9524"/>
                  </a:lnTo>
                  <a:close/>
                </a:path>
                <a:path w="9865994" h="2114550">
                  <a:moveTo>
                    <a:pt x="7515251" y="9524"/>
                  </a:moveTo>
                  <a:lnTo>
                    <a:pt x="7505726" y="9524"/>
                  </a:lnTo>
                  <a:lnTo>
                    <a:pt x="7505726" y="0"/>
                  </a:lnTo>
                  <a:lnTo>
                    <a:pt x="7515251" y="0"/>
                  </a:lnTo>
                  <a:lnTo>
                    <a:pt x="7515251" y="9524"/>
                  </a:lnTo>
                  <a:close/>
                </a:path>
                <a:path w="9865994" h="2114550">
                  <a:moveTo>
                    <a:pt x="7534301" y="9524"/>
                  </a:moveTo>
                  <a:lnTo>
                    <a:pt x="7524776" y="9524"/>
                  </a:lnTo>
                  <a:lnTo>
                    <a:pt x="7524776" y="0"/>
                  </a:lnTo>
                  <a:lnTo>
                    <a:pt x="7534301" y="0"/>
                  </a:lnTo>
                  <a:lnTo>
                    <a:pt x="7534301" y="9524"/>
                  </a:lnTo>
                  <a:close/>
                </a:path>
                <a:path w="9865994" h="2114550">
                  <a:moveTo>
                    <a:pt x="7553351" y="9524"/>
                  </a:moveTo>
                  <a:lnTo>
                    <a:pt x="7543826" y="9524"/>
                  </a:lnTo>
                  <a:lnTo>
                    <a:pt x="7543826" y="0"/>
                  </a:lnTo>
                  <a:lnTo>
                    <a:pt x="7553351" y="0"/>
                  </a:lnTo>
                  <a:lnTo>
                    <a:pt x="7553351" y="9524"/>
                  </a:lnTo>
                  <a:close/>
                </a:path>
                <a:path w="9865994" h="2114550">
                  <a:moveTo>
                    <a:pt x="7572401" y="9524"/>
                  </a:moveTo>
                  <a:lnTo>
                    <a:pt x="7562876" y="9524"/>
                  </a:lnTo>
                  <a:lnTo>
                    <a:pt x="7562876" y="0"/>
                  </a:lnTo>
                  <a:lnTo>
                    <a:pt x="7572401" y="0"/>
                  </a:lnTo>
                  <a:lnTo>
                    <a:pt x="7572401" y="9524"/>
                  </a:lnTo>
                  <a:close/>
                </a:path>
                <a:path w="9865994" h="2114550">
                  <a:moveTo>
                    <a:pt x="7591451" y="9524"/>
                  </a:moveTo>
                  <a:lnTo>
                    <a:pt x="7581926" y="9524"/>
                  </a:lnTo>
                  <a:lnTo>
                    <a:pt x="7581926" y="0"/>
                  </a:lnTo>
                  <a:lnTo>
                    <a:pt x="7591451" y="0"/>
                  </a:lnTo>
                  <a:lnTo>
                    <a:pt x="7591451" y="9524"/>
                  </a:lnTo>
                  <a:close/>
                </a:path>
                <a:path w="9865994" h="2114550">
                  <a:moveTo>
                    <a:pt x="7610501" y="9524"/>
                  </a:moveTo>
                  <a:lnTo>
                    <a:pt x="7600976" y="9524"/>
                  </a:lnTo>
                  <a:lnTo>
                    <a:pt x="7600976" y="0"/>
                  </a:lnTo>
                  <a:lnTo>
                    <a:pt x="7610501" y="0"/>
                  </a:lnTo>
                  <a:lnTo>
                    <a:pt x="7610501" y="9524"/>
                  </a:lnTo>
                  <a:close/>
                </a:path>
                <a:path w="9865994" h="2114550">
                  <a:moveTo>
                    <a:pt x="7629551" y="9524"/>
                  </a:moveTo>
                  <a:lnTo>
                    <a:pt x="7620026" y="9524"/>
                  </a:lnTo>
                  <a:lnTo>
                    <a:pt x="7620026" y="0"/>
                  </a:lnTo>
                  <a:lnTo>
                    <a:pt x="7629551" y="0"/>
                  </a:lnTo>
                  <a:lnTo>
                    <a:pt x="7629551" y="9524"/>
                  </a:lnTo>
                  <a:close/>
                </a:path>
                <a:path w="9865994" h="2114550">
                  <a:moveTo>
                    <a:pt x="7648601" y="9524"/>
                  </a:moveTo>
                  <a:lnTo>
                    <a:pt x="7639076" y="9524"/>
                  </a:lnTo>
                  <a:lnTo>
                    <a:pt x="7639076" y="0"/>
                  </a:lnTo>
                  <a:lnTo>
                    <a:pt x="7648601" y="0"/>
                  </a:lnTo>
                  <a:lnTo>
                    <a:pt x="7648601" y="9524"/>
                  </a:lnTo>
                  <a:close/>
                </a:path>
                <a:path w="9865994" h="2114550">
                  <a:moveTo>
                    <a:pt x="7667651" y="9524"/>
                  </a:moveTo>
                  <a:lnTo>
                    <a:pt x="7658126" y="9524"/>
                  </a:lnTo>
                  <a:lnTo>
                    <a:pt x="7658126" y="0"/>
                  </a:lnTo>
                  <a:lnTo>
                    <a:pt x="7667651" y="0"/>
                  </a:lnTo>
                  <a:lnTo>
                    <a:pt x="7667651" y="9524"/>
                  </a:lnTo>
                  <a:close/>
                </a:path>
                <a:path w="9865994" h="2114550">
                  <a:moveTo>
                    <a:pt x="7686701" y="9524"/>
                  </a:moveTo>
                  <a:lnTo>
                    <a:pt x="7677176" y="9524"/>
                  </a:lnTo>
                  <a:lnTo>
                    <a:pt x="7677176" y="0"/>
                  </a:lnTo>
                  <a:lnTo>
                    <a:pt x="7686701" y="0"/>
                  </a:lnTo>
                  <a:lnTo>
                    <a:pt x="7686701" y="9524"/>
                  </a:lnTo>
                  <a:close/>
                </a:path>
                <a:path w="9865994" h="2114550">
                  <a:moveTo>
                    <a:pt x="7705751" y="9524"/>
                  </a:moveTo>
                  <a:lnTo>
                    <a:pt x="7696226" y="9524"/>
                  </a:lnTo>
                  <a:lnTo>
                    <a:pt x="7696226" y="0"/>
                  </a:lnTo>
                  <a:lnTo>
                    <a:pt x="7705751" y="0"/>
                  </a:lnTo>
                  <a:lnTo>
                    <a:pt x="7705751" y="9524"/>
                  </a:lnTo>
                  <a:close/>
                </a:path>
                <a:path w="9865994" h="2114550">
                  <a:moveTo>
                    <a:pt x="7724801" y="9524"/>
                  </a:moveTo>
                  <a:lnTo>
                    <a:pt x="7715276" y="9524"/>
                  </a:lnTo>
                  <a:lnTo>
                    <a:pt x="7715276" y="0"/>
                  </a:lnTo>
                  <a:lnTo>
                    <a:pt x="7724801" y="0"/>
                  </a:lnTo>
                  <a:lnTo>
                    <a:pt x="7724801" y="9524"/>
                  </a:lnTo>
                  <a:close/>
                </a:path>
                <a:path w="9865994" h="2114550">
                  <a:moveTo>
                    <a:pt x="7743851" y="9524"/>
                  </a:moveTo>
                  <a:lnTo>
                    <a:pt x="7734326" y="9524"/>
                  </a:lnTo>
                  <a:lnTo>
                    <a:pt x="7734326" y="0"/>
                  </a:lnTo>
                  <a:lnTo>
                    <a:pt x="7743851" y="0"/>
                  </a:lnTo>
                  <a:lnTo>
                    <a:pt x="7743851" y="9524"/>
                  </a:lnTo>
                  <a:close/>
                </a:path>
                <a:path w="9865994" h="2114550">
                  <a:moveTo>
                    <a:pt x="7762901" y="9524"/>
                  </a:moveTo>
                  <a:lnTo>
                    <a:pt x="7753376" y="9524"/>
                  </a:lnTo>
                  <a:lnTo>
                    <a:pt x="7753376" y="0"/>
                  </a:lnTo>
                  <a:lnTo>
                    <a:pt x="7762901" y="0"/>
                  </a:lnTo>
                  <a:lnTo>
                    <a:pt x="7762901" y="9524"/>
                  </a:lnTo>
                  <a:close/>
                </a:path>
                <a:path w="9865994" h="2114550">
                  <a:moveTo>
                    <a:pt x="7781951" y="9524"/>
                  </a:moveTo>
                  <a:lnTo>
                    <a:pt x="7772426" y="9524"/>
                  </a:lnTo>
                  <a:lnTo>
                    <a:pt x="7772426" y="0"/>
                  </a:lnTo>
                  <a:lnTo>
                    <a:pt x="7781951" y="0"/>
                  </a:lnTo>
                  <a:lnTo>
                    <a:pt x="7781951" y="9524"/>
                  </a:lnTo>
                  <a:close/>
                </a:path>
                <a:path w="9865994" h="2114550">
                  <a:moveTo>
                    <a:pt x="7801001" y="9524"/>
                  </a:moveTo>
                  <a:lnTo>
                    <a:pt x="7791476" y="9524"/>
                  </a:lnTo>
                  <a:lnTo>
                    <a:pt x="7791476" y="0"/>
                  </a:lnTo>
                  <a:lnTo>
                    <a:pt x="7801001" y="0"/>
                  </a:lnTo>
                  <a:lnTo>
                    <a:pt x="7801001" y="9524"/>
                  </a:lnTo>
                  <a:close/>
                </a:path>
                <a:path w="9865994" h="2114550">
                  <a:moveTo>
                    <a:pt x="7820051" y="9524"/>
                  </a:moveTo>
                  <a:lnTo>
                    <a:pt x="7810526" y="9524"/>
                  </a:lnTo>
                  <a:lnTo>
                    <a:pt x="7810526" y="0"/>
                  </a:lnTo>
                  <a:lnTo>
                    <a:pt x="7820051" y="0"/>
                  </a:lnTo>
                  <a:lnTo>
                    <a:pt x="7820051" y="9524"/>
                  </a:lnTo>
                  <a:close/>
                </a:path>
                <a:path w="9865994" h="2114550">
                  <a:moveTo>
                    <a:pt x="7839101" y="9524"/>
                  </a:moveTo>
                  <a:lnTo>
                    <a:pt x="7829576" y="9524"/>
                  </a:lnTo>
                  <a:lnTo>
                    <a:pt x="7829576" y="0"/>
                  </a:lnTo>
                  <a:lnTo>
                    <a:pt x="7839101" y="0"/>
                  </a:lnTo>
                  <a:lnTo>
                    <a:pt x="7839101" y="9524"/>
                  </a:lnTo>
                  <a:close/>
                </a:path>
                <a:path w="9865994" h="2114550">
                  <a:moveTo>
                    <a:pt x="7858151" y="9524"/>
                  </a:moveTo>
                  <a:lnTo>
                    <a:pt x="7848626" y="9524"/>
                  </a:lnTo>
                  <a:lnTo>
                    <a:pt x="7848626" y="0"/>
                  </a:lnTo>
                  <a:lnTo>
                    <a:pt x="7858151" y="0"/>
                  </a:lnTo>
                  <a:lnTo>
                    <a:pt x="7858151" y="9524"/>
                  </a:lnTo>
                  <a:close/>
                </a:path>
                <a:path w="9865994" h="2114550">
                  <a:moveTo>
                    <a:pt x="7877201" y="9524"/>
                  </a:moveTo>
                  <a:lnTo>
                    <a:pt x="7867676" y="9524"/>
                  </a:lnTo>
                  <a:lnTo>
                    <a:pt x="7867676" y="0"/>
                  </a:lnTo>
                  <a:lnTo>
                    <a:pt x="7877201" y="0"/>
                  </a:lnTo>
                  <a:lnTo>
                    <a:pt x="7877201" y="9524"/>
                  </a:lnTo>
                  <a:close/>
                </a:path>
                <a:path w="9865994" h="2114550">
                  <a:moveTo>
                    <a:pt x="7896251" y="9524"/>
                  </a:moveTo>
                  <a:lnTo>
                    <a:pt x="7886726" y="9524"/>
                  </a:lnTo>
                  <a:lnTo>
                    <a:pt x="7886726" y="0"/>
                  </a:lnTo>
                  <a:lnTo>
                    <a:pt x="7896251" y="0"/>
                  </a:lnTo>
                  <a:lnTo>
                    <a:pt x="7896251" y="9524"/>
                  </a:lnTo>
                  <a:close/>
                </a:path>
                <a:path w="9865994" h="2114550">
                  <a:moveTo>
                    <a:pt x="7915301" y="9524"/>
                  </a:moveTo>
                  <a:lnTo>
                    <a:pt x="7905776" y="9524"/>
                  </a:lnTo>
                  <a:lnTo>
                    <a:pt x="7905776" y="0"/>
                  </a:lnTo>
                  <a:lnTo>
                    <a:pt x="7915301" y="0"/>
                  </a:lnTo>
                  <a:lnTo>
                    <a:pt x="7915301" y="9524"/>
                  </a:lnTo>
                  <a:close/>
                </a:path>
                <a:path w="9865994" h="2114550">
                  <a:moveTo>
                    <a:pt x="7934351" y="9524"/>
                  </a:moveTo>
                  <a:lnTo>
                    <a:pt x="7924826" y="9524"/>
                  </a:lnTo>
                  <a:lnTo>
                    <a:pt x="7924826" y="0"/>
                  </a:lnTo>
                  <a:lnTo>
                    <a:pt x="7934351" y="0"/>
                  </a:lnTo>
                  <a:lnTo>
                    <a:pt x="7934351" y="9524"/>
                  </a:lnTo>
                  <a:close/>
                </a:path>
                <a:path w="9865994" h="2114550">
                  <a:moveTo>
                    <a:pt x="7953401" y="9524"/>
                  </a:moveTo>
                  <a:lnTo>
                    <a:pt x="7943876" y="9524"/>
                  </a:lnTo>
                  <a:lnTo>
                    <a:pt x="7943876" y="0"/>
                  </a:lnTo>
                  <a:lnTo>
                    <a:pt x="7953401" y="0"/>
                  </a:lnTo>
                  <a:lnTo>
                    <a:pt x="7953401" y="9524"/>
                  </a:lnTo>
                  <a:close/>
                </a:path>
                <a:path w="9865994" h="2114550">
                  <a:moveTo>
                    <a:pt x="7972451" y="9524"/>
                  </a:moveTo>
                  <a:lnTo>
                    <a:pt x="7962926" y="9524"/>
                  </a:lnTo>
                  <a:lnTo>
                    <a:pt x="7962926" y="0"/>
                  </a:lnTo>
                  <a:lnTo>
                    <a:pt x="7972451" y="0"/>
                  </a:lnTo>
                  <a:lnTo>
                    <a:pt x="7972451" y="9524"/>
                  </a:lnTo>
                  <a:close/>
                </a:path>
                <a:path w="9865994" h="2114550">
                  <a:moveTo>
                    <a:pt x="7991501" y="9524"/>
                  </a:moveTo>
                  <a:lnTo>
                    <a:pt x="7981976" y="9524"/>
                  </a:lnTo>
                  <a:lnTo>
                    <a:pt x="7981976" y="0"/>
                  </a:lnTo>
                  <a:lnTo>
                    <a:pt x="7991501" y="0"/>
                  </a:lnTo>
                  <a:lnTo>
                    <a:pt x="7991501" y="9524"/>
                  </a:lnTo>
                  <a:close/>
                </a:path>
                <a:path w="9865994" h="2114550">
                  <a:moveTo>
                    <a:pt x="8010551" y="9524"/>
                  </a:moveTo>
                  <a:lnTo>
                    <a:pt x="8001026" y="9524"/>
                  </a:lnTo>
                  <a:lnTo>
                    <a:pt x="8001026" y="0"/>
                  </a:lnTo>
                  <a:lnTo>
                    <a:pt x="8010551" y="0"/>
                  </a:lnTo>
                  <a:lnTo>
                    <a:pt x="8010551" y="9524"/>
                  </a:lnTo>
                  <a:close/>
                </a:path>
                <a:path w="9865994" h="2114550">
                  <a:moveTo>
                    <a:pt x="8029601" y="9524"/>
                  </a:moveTo>
                  <a:lnTo>
                    <a:pt x="8020076" y="9524"/>
                  </a:lnTo>
                  <a:lnTo>
                    <a:pt x="8020076" y="0"/>
                  </a:lnTo>
                  <a:lnTo>
                    <a:pt x="8029601" y="0"/>
                  </a:lnTo>
                  <a:lnTo>
                    <a:pt x="8029601" y="9524"/>
                  </a:lnTo>
                  <a:close/>
                </a:path>
                <a:path w="9865994" h="2114550">
                  <a:moveTo>
                    <a:pt x="8048651" y="9524"/>
                  </a:moveTo>
                  <a:lnTo>
                    <a:pt x="8039126" y="9524"/>
                  </a:lnTo>
                  <a:lnTo>
                    <a:pt x="8039126" y="0"/>
                  </a:lnTo>
                  <a:lnTo>
                    <a:pt x="8048651" y="0"/>
                  </a:lnTo>
                  <a:lnTo>
                    <a:pt x="8048651" y="9524"/>
                  </a:lnTo>
                  <a:close/>
                </a:path>
                <a:path w="9865994" h="2114550">
                  <a:moveTo>
                    <a:pt x="8067701" y="9524"/>
                  </a:moveTo>
                  <a:lnTo>
                    <a:pt x="8058176" y="9524"/>
                  </a:lnTo>
                  <a:lnTo>
                    <a:pt x="8058176" y="0"/>
                  </a:lnTo>
                  <a:lnTo>
                    <a:pt x="8067701" y="0"/>
                  </a:lnTo>
                  <a:lnTo>
                    <a:pt x="8067701" y="9524"/>
                  </a:lnTo>
                  <a:close/>
                </a:path>
                <a:path w="9865994" h="2114550">
                  <a:moveTo>
                    <a:pt x="8086751" y="9524"/>
                  </a:moveTo>
                  <a:lnTo>
                    <a:pt x="8077226" y="9524"/>
                  </a:lnTo>
                  <a:lnTo>
                    <a:pt x="8077226" y="0"/>
                  </a:lnTo>
                  <a:lnTo>
                    <a:pt x="8086751" y="0"/>
                  </a:lnTo>
                  <a:lnTo>
                    <a:pt x="8086751" y="9524"/>
                  </a:lnTo>
                  <a:close/>
                </a:path>
                <a:path w="9865994" h="2114550">
                  <a:moveTo>
                    <a:pt x="8105801" y="9524"/>
                  </a:moveTo>
                  <a:lnTo>
                    <a:pt x="8096276" y="9524"/>
                  </a:lnTo>
                  <a:lnTo>
                    <a:pt x="8096276" y="0"/>
                  </a:lnTo>
                  <a:lnTo>
                    <a:pt x="8105801" y="0"/>
                  </a:lnTo>
                  <a:lnTo>
                    <a:pt x="8105801" y="9524"/>
                  </a:lnTo>
                  <a:close/>
                </a:path>
                <a:path w="9865994" h="2114550">
                  <a:moveTo>
                    <a:pt x="8124851" y="9524"/>
                  </a:moveTo>
                  <a:lnTo>
                    <a:pt x="8115326" y="9524"/>
                  </a:lnTo>
                  <a:lnTo>
                    <a:pt x="8115326" y="0"/>
                  </a:lnTo>
                  <a:lnTo>
                    <a:pt x="8124851" y="0"/>
                  </a:lnTo>
                  <a:lnTo>
                    <a:pt x="8124851" y="9524"/>
                  </a:lnTo>
                  <a:close/>
                </a:path>
                <a:path w="9865994" h="2114550">
                  <a:moveTo>
                    <a:pt x="8143901" y="9524"/>
                  </a:moveTo>
                  <a:lnTo>
                    <a:pt x="8134376" y="9524"/>
                  </a:lnTo>
                  <a:lnTo>
                    <a:pt x="8134376" y="0"/>
                  </a:lnTo>
                  <a:lnTo>
                    <a:pt x="8143901" y="0"/>
                  </a:lnTo>
                  <a:lnTo>
                    <a:pt x="8143901" y="9524"/>
                  </a:lnTo>
                  <a:close/>
                </a:path>
                <a:path w="9865994" h="2114550">
                  <a:moveTo>
                    <a:pt x="8162951" y="9524"/>
                  </a:moveTo>
                  <a:lnTo>
                    <a:pt x="8153426" y="9524"/>
                  </a:lnTo>
                  <a:lnTo>
                    <a:pt x="8153426" y="0"/>
                  </a:lnTo>
                  <a:lnTo>
                    <a:pt x="8162951" y="0"/>
                  </a:lnTo>
                  <a:lnTo>
                    <a:pt x="8162951" y="9524"/>
                  </a:lnTo>
                  <a:close/>
                </a:path>
                <a:path w="9865994" h="2114550">
                  <a:moveTo>
                    <a:pt x="8182001" y="9524"/>
                  </a:moveTo>
                  <a:lnTo>
                    <a:pt x="8172476" y="9524"/>
                  </a:lnTo>
                  <a:lnTo>
                    <a:pt x="8172476" y="0"/>
                  </a:lnTo>
                  <a:lnTo>
                    <a:pt x="8182001" y="0"/>
                  </a:lnTo>
                  <a:lnTo>
                    <a:pt x="8182001" y="9524"/>
                  </a:lnTo>
                  <a:close/>
                </a:path>
                <a:path w="9865994" h="2114550">
                  <a:moveTo>
                    <a:pt x="8201051" y="9524"/>
                  </a:moveTo>
                  <a:lnTo>
                    <a:pt x="8191526" y="9524"/>
                  </a:lnTo>
                  <a:lnTo>
                    <a:pt x="8191526" y="0"/>
                  </a:lnTo>
                  <a:lnTo>
                    <a:pt x="8201051" y="0"/>
                  </a:lnTo>
                  <a:lnTo>
                    <a:pt x="8201051" y="9524"/>
                  </a:lnTo>
                  <a:close/>
                </a:path>
                <a:path w="9865994" h="2114550">
                  <a:moveTo>
                    <a:pt x="8220101" y="9524"/>
                  </a:moveTo>
                  <a:lnTo>
                    <a:pt x="8210576" y="9524"/>
                  </a:lnTo>
                  <a:lnTo>
                    <a:pt x="8210576" y="0"/>
                  </a:lnTo>
                  <a:lnTo>
                    <a:pt x="8220101" y="0"/>
                  </a:lnTo>
                  <a:lnTo>
                    <a:pt x="8220101" y="9524"/>
                  </a:lnTo>
                  <a:close/>
                </a:path>
                <a:path w="9865994" h="2114550">
                  <a:moveTo>
                    <a:pt x="8239151" y="9524"/>
                  </a:moveTo>
                  <a:lnTo>
                    <a:pt x="8229626" y="9524"/>
                  </a:lnTo>
                  <a:lnTo>
                    <a:pt x="8229626" y="0"/>
                  </a:lnTo>
                  <a:lnTo>
                    <a:pt x="8239151" y="0"/>
                  </a:lnTo>
                  <a:lnTo>
                    <a:pt x="8239151" y="9524"/>
                  </a:lnTo>
                  <a:close/>
                </a:path>
                <a:path w="9865994" h="2114550">
                  <a:moveTo>
                    <a:pt x="8258201" y="9524"/>
                  </a:moveTo>
                  <a:lnTo>
                    <a:pt x="8248676" y="9524"/>
                  </a:lnTo>
                  <a:lnTo>
                    <a:pt x="8248676" y="0"/>
                  </a:lnTo>
                  <a:lnTo>
                    <a:pt x="8258201" y="0"/>
                  </a:lnTo>
                  <a:lnTo>
                    <a:pt x="8258201" y="9524"/>
                  </a:lnTo>
                  <a:close/>
                </a:path>
                <a:path w="9865994" h="2114550">
                  <a:moveTo>
                    <a:pt x="8277251" y="9524"/>
                  </a:moveTo>
                  <a:lnTo>
                    <a:pt x="8267726" y="9524"/>
                  </a:lnTo>
                  <a:lnTo>
                    <a:pt x="8267726" y="0"/>
                  </a:lnTo>
                  <a:lnTo>
                    <a:pt x="8277251" y="0"/>
                  </a:lnTo>
                  <a:lnTo>
                    <a:pt x="8277251" y="9524"/>
                  </a:lnTo>
                  <a:close/>
                </a:path>
                <a:path w="9865994" h="2114550">
                  <a:moveTo>
                    <a:pt x="8296301" y="9524"/>
                  </a:moveTo>
                  <a:lnTo>
                    <a:pt x="8286776" y="9524"/>
                  </a:lnTo>
                  <a:lnTo>
                    <a:pt x="8286776" y="0"/>
                  </a:lnTo>
                  <a:lnTo>
                    <a:pt x="8296301" y="0"/>
                  </a:lnTo>
                  <a:lnTo>
                    <a:pt x="8296301" y="9524"/>
                  </a:lnTo>
                  <a:close/>
                </a:path>
                <a:path w="9865994" h="2114550">
                  <a:moveTo>
                    <a:pt x="8315351" y="9524"/>
                  </a:moveTo>
                  <a:lnTo>
                    <a:pt x="8305826" y="9524"/>
                  </a:lnTo>
                  <a:lnTo>
                    <a:pt x="8305826" y="0"/>
                  </a:lnTo>
                  <a:lnTo>
                    <a:pt x="8315351" y="0"/>
                  </a:lnTo>
                  <a:lnTo>
                    <a:pt x="8315351" y="9524"/>
                  </a:lnTo>
                  <a:close/>
                </a:path>
                <a:path w="9865994" h="2114550">
                  <a:moveTo>
                    <a:pt x="8334401" y="9524"/>
                  </a:moveTo>
                  <a:lnTo>
                    <a:pt x="8324876" y="9524"/>
                  </a:lnTo>
                  <a:lnTo>
                    <a:pt x="8324876" y="0"/>
                  </a:lnTo>
                  <a:lnTo>
                    <a:pt x="8334401" y="0"/>
                  </a:lnTo>
                  <a:lnTo>
                    <a:pt x="8334401" y="9524"/>
                  </a:lnTo>
                  <a:close/>
                </a:path>
                <a:path w="9865994" h="2114550">
                  <a:moveTo>
                    <a:pt x="8353451" y="9524"/>
                  </a:moveTo>
                  <a:lnTo>
                    <a:pt x="8343926" y="9524"/>
                  </a:lnTo>
                  <a:lnTo>
                    <a:pt x="8343926" y="0"/>
                  </a:lnTo>
                  <a:lnTo>
                    <a:pt x="8353451" y="0"/>
                  </a:lnTo>
                  <a:lnTo>
                    <a:pt x="8353451" y="9524"/>
                  </a:lnTo>
                  <a:close/>
                </a:path>
                <a:path w="9865994" h="2114550">
                  <a:moveTo>
                    <a:pt x="8372501" y="9524"/>
                  </a:moveTo>
                  <a:lnTo>
                    <a:pt x="8362976" y="9524"/>
                  </a:lnTo>
                  <a:lnTo>
                    <a:pt x="8362976" y="0"/>
                  </a:lnTo>
                  <a:lnTo>
                    <a:pt x="8372501" y="0"/>
                  </a:lnTo>
                  <a:lnTo>
                    <a:pt x="8372501" y="9524"/>
                  </a:lnTo>
                  <a:close/>
                </a:path>
                <a:path w="9865994" h="2114550">
                  <a:moveTo>
                    <a:pt x="8391551" y="9524"/>
                  </a:moveTo>
                  <a:lnTo>
                    <a:pt x="8382026" y="9524"/>
                  </a:lnTo>
                  <a:lnTo>
                    <a:pt x="8382026" y="0"/>
                  </a:lnTo>
                  <a:lnTo>
                    <a:pt x="8391551" y="0"/>
                  </a:lnTo>
                  <a:lnTo>
                    <a:pt x="8391551" y="9524"/>
                  </a:lnTo>
                  <a:close/>
                </a:path>
                <a:path w="9865994" h="2114550">
                  <a:moveTo>
                    <a:pt x="8410601" y="9524"/>
                  </a:moveTo>
                  <a:lnTo>
                    <a:pt x="8401076" y="9524"/>
                  </a:lnTo>
                  <a:lnTo>
                    <a:pt x="8401076" y="0"/>
                  </a:lnTo>
                  <a:lnTo>
                    <a:pt x="8410601" y="0"/>
                  </a:lnTo>
                  <a:lnTo>
                    <a:pt x="8410601" y="9524"/>
                  </a:lnTo>
                  <a:close/>
                </a:path>
                <a:path w="9865994" h="2114550">
                  <a:moveTo>
                    <a:pt x="8429651" y="9524"/>
                  </a:moveTo>
                  <a:lnTo>
                    <a:pt x="8420126" y="9524"/>
                  </a:lnTo>
                  <a:lnTo>
                    <a:pt x="8420126" y="0"/>
                  </a:lnTo>
                  <a:lnTo>
                    <a:pt x="8429651" y="0"/>
                  </a:lnTo>
                  <a:lnTo>
                    <a:pt x="8429651" y="9524"/>
                  </a:lnTo>
                  <a:close/>
                </a:path>
                <a:path w="9865994" h="2114550">
                  <a:moveTo>
                    <a:pt x="8448701" y="9524"/>
                  </a:moveTo>
                  <a:lnTo>
                    <a:pt x="8439176" y="9524"/>
                  </a:lnTo>
                  <a:lnTo>
                    <a:pt x="8439176" y="0"/>
                  </a:lnTo>
                  <a:lnTo>
                    <a:pt x="8448701" y="0"/>
                  </a:lnTo>
                  <a:lnTo>
                    <a:pt x="8448701" y="9524"/>
                  </a:lnTo>
                  <a:close/>
                </a:path>
                <a:path w="9865994" h="2114550">
                  <a:moveTo>
                    <a:pt x="8467751" y="9524"/>
                  </a:moveTo>
                  <a:lnTo>
                    <a:pt x="8458226" y="9524"/>
                  </a:lnTo>
                  <a:lnTo>
                    <a:pt x="8458226" y="0"/>
                  </a:lnTo>
                  <a:lnTo>
                    <a:pt x="8467751" y="0"/>
                  </a:lnTo>
                  <a:lnTo>
                    <a:pt x="8467751" y="9524"/>
                  </a:lnTo>
                  <a:close/>
                </a:path>
                <a:path w="9865994" h="2114550">
                  <a:moveTo>
                    <a:pt x="8486801" y="9524"/>
                  </a:moveTo>
                  <a:lnTo>
                    <a:pt x="8477276" y="9524"/>
                  </a:lnTo>
                  <a:lnTo>
                    <a:pt x="8477276" y="0"/>
                  </a:lnTo>
                  <a:lnTo>
                    <a:pt x="8486801" y="0"/>
                  </a:lnTo>
                  <a:lnTo>
                    <a:pt x="8486801" y="9524"/>
                  </a:lnTo>
                  <a:close/>
                </a:path>
                <a:path w="9865994" h="2114550">
                  <a:moveTo>
                    <a:pt x="8505851" y="9524"/>
                  </a:moveTo>
                  <a:lnTo>
                    <a:pt x="8496326" y="9524"/>
                  </a:lnTo>
                  <a:lnTo>
                    <a:pt x="8496326" y="0"/>
                  </a:lnTo>
                  <a:lnTo>
                    <a:pt x="8505851" y="0"/>
                  </a:lnTo>
                  <a:lnTo>
                    <a:pt x="8505851" y="9524"/>
                  </a:lnTo>
                  <a:close/>
                </a:path>
                <a:path w="9865994" h="2114550">
                  <a:moveTo>
                    <a:pt x="8524901" y="9524"/>
                  </a:moveTo>
                  <a:lnTo>
                    <a:pt x="8515376" y="9524"/>
                  </a:lnTo>
                  <a:lnTo>
                    <a:pt x="8515376" y="0"/>
                  </a:lnTo>
                  <a:lnTo>
                    <a:pt x="8524901" y="0"/>
                  </a:lnTo>
                  <a:lnTo>
                    <a:pt x="8524901" y="9524"/>
                  </a:lnTo>
                  <a:close/>
                </a:path>
                <a:path w="9865994" h="2114550">
                  <a:moveTo>
                    <a:pt x="8543951" y="9524"/>
                  </a:moveTo>
                  <a:lnTo>
                    <a:pt x="8534426" y="9524"/>
                  </a:lnTo>
                  <a:lnTo>
                    <a:pt x="8534426" y="0"/>
                  </a:lnTo>
                  <a:lnTo>
                    <a:pt x="8543951" y="0"/>
                  </a:lnTo>
                  <a:lnTo>
                    <a:pt x="8543951" y="9524"/>
                  </a:lnTo>
                  <a:close/>
                </a:path>
                <a:path w="9865994" h="2114550">
                  <a:moveTo>
                    <a:pt x="8563001" y="9524"/>
                  </a:moveTo>
                  <a:lnTo>
                    <a:pt x="8553476" y="9524"/>
                  </a:lnTo>
                  <a:lnTo>
                    <a:pt x="8553476" y="0"/>
                  </a:lnTo>
                  <a:lnTo>
                    <a:pt x="8563001" y="0"/>
                  </a:lnTo>
                  <a:lnTo>
                    <a:pt x="8563001" y="9524"/>
                  </a:lnTo>
                  <a:close/>
                </a:path>
                <a:path w="9865994" h="2114550">
                  <a:moveTo>
                    <a:pt x="8582051" y="9524"/>
                  </a:moveTo>
                  <a:lnTo>
                    <a:pt x="8572526" y="9524"/>
                  </a:lnTo>
                  <a:lnTo>
                    <a:pt x="8572526" y="0"/>
                  </a:lnTo>
                  <a:lnTo>
                    <a:pt x="8582051" y="0"/>
                  </a:lnTo>
                  <a:lnTo>
                    <a:pt x="8582051" y="9524"/>
                  </a:lnTo>
                  <a:close/>
                </a:path>
                <a:path w="9865994" h="2114550">
                  <a:moveTo>
                    <a:pt x="8601101" y="9524"/>
                  </a:moveTo>
                  <a:lnTo>
                    <a:pt x="8591576" y="9524"/>
                  </a:lnTo>
                  <a:lnTo>
                    <a:pt x="8591576" y="0"/>
                  </a:lnTo>
                  <a:lnTo>
                    <a:pt x="8601101" y="0"/>
                  </a:lnTo>
                  <a:lnTo>
                    <a:pt x="8601101" y="9524"/>
                  </a:lnTo>
                  <a:close/>
                </a:path>
                <a:path w="9865994" h="2114550">
                  <a:moveTo>
                    <a:pt x="8620151" y="9524"/>
                  </a:moveTo>
                  <a:lnTo>
                    <a:pt x="8610626" y="9524"/>
                  </a:lnTo>
                  <a:lnTo>
                    <a:pt x="8610626" y="0"/>
                  </a:lnTo>
                  <a:lnTo>
                    <a:pt x="8620151" y="0"/>
                  </a:lnTo>
                  <a:lnTo>
                    <a:pt x="8620151" y="9524"/>
                  </a:lnTo>
                  <a:close/>
                </a:path>
                <a:path w="9865994" h="2114550">
                  <a:moveTo>
                    <a:pt x="8639201" y="9524"/>
                  </a:moveTo>
                  <a:lnTo>
                    <a:pt x="8629676" y="9524"/>
                  </a:lnTo>
                  <a:lnTo>
                    <a:pt x="8629676" y="0"/>
                  </a:lnTo>
                  <a:lnTo>
                    <a:pt x="8639201" y="0"/>
                  </a:lnTo>
                  <a:lnTo>
                    <a:pt x="8639201" y="9524"/>
                  </a:lnTo>
                  <a:close/>
                </a:path>
                <a:path w="9865994" h="2114550">
                  <a:moveTo>
                    <a:pt x="8658251" y="9524"/>
                  </a:moveTo>
                  <a:lnTo>
                    <a:pt x="8648726" y="9524"/>
                  </a:lnTo>
                  <a:lnTo>
                    <a:pt x="8648726" y="0"/>
                  </a:lnTo>
                  <a:lnTo>
                    <a:pt x="8658251" y="0"/>
                  </a:lnTo>
                  <a:lnTo>
                    <a:pt x="8658251" y="9524"/>
                  </a:lnTo>
                  <a:close/>
                </a:path>
                <a:path w="9865994" h="2114550">
                  <a:moveTo>
                    <a:pt x="8677301" y="9524"/>
                  </a:moveTo>
                  <a:lnTo>
                    <a:pt x="8667776" y="9524"/>
                  </a:lnTo>
                  <a:lnTo>
                    <a:pt x="8667776" y="0"/>
                  </a:lnTo>
                  <a:lnTo>
                    <a:pt x="8677301" y="0"/>
                  </a:lnTo>
                  <a:lnTo>
                    <a:pt x="8677301" y="9524"/>
                  </a:lnTo>
                  <a:close/>
                </a:path>
                <a:path w="9865994" h="2114550">
                  <a:moveTo>
                    <a:pt x="8696351" y="9524"/>
                  </a:moveTo>
                  <a:lnTo>
                    <a:pt x="8686826" y="9524"/>
                  </a:lnTo>
                  <a:lnTo>
                    <a:pt x="8686826" y="0"/>
                  </a:lnTo>
                  <a:lnTo>
                    <a:pt x="8696351" y="0"/>
                  </a:lnTo>
                  <a:lnTo>
                    <a:pt x="8696351" y="9524"/>
                  </a:lnTo>
                  <a:close/>
                </a:path>
                <a:path w="9865994" h="2114550">
                  <a:moveTo>
                    <a:pt x="8715401" y="9524"/>
                  </a:moveTo>
                  <a:lnTo>
                    <a:pt x="8705876" y="9524"/>
                  </a:lnTo>
                  <a:lnTo>
                    <a:pt x="8705876" y="0"/>
                  </a:lnTo>
                  <a:lnTo>
                    <a:pt x="8715401" y="0"/>
                  </a:lnTo>
                  <a:lnTo>
                    <a:pt x="8715401" y="9524"/>
                  </a:lnTo>
                  <a:close/>
                </a:path>
                <a:path w="9865994" h="2114550">
                  <a:moveTo>
                    <a:pt x="8734451" y="9524"/>
                  </a:moveTo>
                  <a:lnTo>
                    <a:pt x="8724926" y="9524"/>
                  </a:lnTo>
                  <a:lnTo>
                    <a:pt x="8724926" y="0"/>
                  </a:lnTo>
                  <a:lnTo>
                    <a:pt x="8734451" y="0"/>
                  </a:lnTo>
                  <a:lnTo>
                    <a:pt x="8734451" y="9524"/>
                  </a:lnTo>
                  <a:close/>
                </a:path>
                <a:path w="9865994" h="2114550">
                  <a:moveTo>
                    <a:pt x="8753501" y="9524"/>
                  </a:moveTo>
                  <a:lnTo>
                    <a:pt x="8743976" y="9524"/>
                  </a:lnTo>
                  <a:lnTo>
                    <a:pt x="8743976" y="0"/>
                  </a:lnTo>
                  <a:lnTo>
                    <a:pt x="8753501" y="0"/>
                  </a:lnTo>
                  <a:lnTo>
                    <a:pt x="8753501" y="9524"/>
                  </a:lnTo>
                  <a:close/>
                </a:path>
                <a:path w="9865994" h="2114550">
                  <a:moveTo>
                    <a:pt x="8772551" y="9524"/>
                  </a:moveTo>
                  <a:lnTo>
                    <a:pt x="8763026" y="9524"/>
                  </a:lnTo>
                  <a:lnTo>
                    <a:pt x="8763026" y="0"/>
                  </a:lnTo>
                  <a:lnTo>
                    <a:pt x="8772551" y="0"/>
                  </a:lnTo>
                  <a:lnTo>
                    <a:pt x="8772551" y="9524"/>
                  </a:lnTo>
                  <a:close/>
                </a:path>
                <a:path w="9865994" h="2114550">
                  <a:moveTo>
                    <a:pt x="8791601" y="9524"/>
                  </a:moveTo>
                  <a:lnTo>
                    <a:pt x="8782076" y="9524"/>
                  </a:lnTo>
                  <a:lnTo>
                    <a:pt x="8782076" y="0"/>
                  </a:lnTo>
                  <a:lnTo>
                    <a:pt x="8791601" y="0"/>
                  </a:lnTo>
                  <a:lnTo>
                    <a:pt x="8791601" y="9524"/>
                  </a:lnTo>
                  <a:close/>
                </a:path>
                <a:path w="9865994" h="2114550">
                  <a:moveTo>
                    <a:pt x="8810651" y="9524"/>
                  </a:moveTo>
                  <a:lnTo>
                    <a:pt x="8801126" y="9524"/>
                  </a:lnTo>
                  <a:lnTo>
                    <a:pt x="8801126" y="0"/>
                  </a:lnTo>
                  <a:lnTo>
                    <a:pt x="8810651" y="0"/>
                  </a:lnTo>
                  <a:lnTo>
                    <a:pt x="8810651" y="9524"/>
                  </a:lnTo>
                  <a:close/>
                </a:path>
                <a:path w="9865994" h="2114550">
                  <a:moveTo>
                    <a:pt x="8829701" y="9524"/>
                  </a:moveTo>
                  <a:lnTo>
                    <a:pt x="8820176" y="9524"/>
                  </a:lnTo>
                  <a:lnTo>
                    <a:pt x="8820176" y="0"/>
                  </a:lnTo>
                  <a:lnTo>
                    <a:pt x="8829701" y="0"/>
                  </a:lnTo>
                  <a:lnTo>
                    <a:pt x="8829701" y="9524"/>
                  </a:lnTo>
                  <a:close/>
                </a:path>
                <a:path w="9865994" h="2114550">
                  <a:moveTo>
                    <a:pt x="8848751" y="9524"/>
                  </a:moveTo>
                  <a:lnTo>
                    <a:pt x="8839226" y="9524"/>
                  </a:lnTo>
                  <a:lnTo>
                    <a:pt x="8839226" y="0"/>
                  </a:lnTo>
                  <a:lnTo>
                    <a:pt x="8848751" y="0"/>
                  </a:lnTo>
                  <a:lnTo>
                    <a:pt x="8848751" y="9524"/>
                  </a:lnTo>
                  <a:close/>
                </a:path>
                <a:path w="9865994" h="2114550">
                  <a:moveTo>
                    <a:pt x="8867801" y="9524"/>
                  </a:moveTo>
                  <a:lnTo>
                    <a:pt x="8858276" y="9524"/>
                  </a:lnTo>
                  <a:lnTo>
                    <a:pt x="8858276" y="0"/>
                  </a:lnTo>
                  <a:lnTo>
                    <a:pt x="8867801" y="0"/>
                  </a:lnTo>
                  <a:lnTo>
                    <a:pt x="8867801" y="9524"/>
                  </a:lnTo>
                  <a:close/>
                </a:path>
                <a:path w="9865994" h="2114550">
                  <a:moveTo>
                    <a:pt x="8886851" y="9524"/>
                  </a:moveTo>
                  <a:lnTo>
                    <a:pt x="8877326" y="9524"/>
                  </a:lnTo>
                  <a:lnTo>
                    <a:pt x="8877326" y="0"/>
                  </a:lnTo>
                  <a:lnTo>
                    <a:pt x="8886851" y="0"/>
                  </a:lnTo>
                  <a:lnTo>
                    <a:pt x="8886851" y="9524"/>
                  </a:lnTo>
                  <a:close/>
                </a:path>
                <a:path w="9865994" h="2114550">
                  <a:moveTo>
                    <a:pt x="8905901" y="9524"/>
                  </a:moveTo>
                  <a:lnTo>
                    <a:pt x="8896376" y="9524"/>
                  </a:lnTo>
                  <a:lnTo>
                    <a:pt x="8896376" y="0"/>
                  </a:lnTo>
                  <a:lnTo>
                    <a:pt x="8905901" y="0"/>
                  </a:lnTo>
                  <a:lnTo>
                    <a:pt x="8905901" y="9524"/>
                  </a:lnTo>
                  <a:close/>
                </a:path>
                <a:path w="9865994" h="2114550">
                  <a:moveTo>
                    <a:pt x="8924951" y="9524"/>
                  </a:moveTo>
                  <a:lnTo>
                    <a:pt x="8915426" y="9524"/>
                  </a:lnTo>
                  <a:lnTo>
                    <a:pt x="8915426" y="0"/>
                  </a:lnTo>
                  <a:lnTo>
                    <a:pt x="8924951" y="0"/>
                  </a:lnTo>
                  <a:lnTo>
                    <a:pt x="8924951" y="9524"/>
                  </a:lnTo>
                  <a:close/>
                </a:path>
                <a:path w="9865994" h="2114550">
                  <a:moveTo>
                    <a:pt x="8944001" y="9524"/>
                  </a:moveTo>
                  <a:lnTo>
                    <a:pt x="8934476" y="9524"/>
                  </a:lnTo>
                  <a:lnTo>
                    <a:pt x="8934476" y="0"/>
                  </a:lnTo>
                  <a:lnTo>
                    <a:pt x="8944001" y="0"/>
                  </a:lnTo>
                  <a:lnTo>
                    <a:pt x="8944001" y="9524"/>
                  </a:lnTo>
                  <a:close/>
                </a:path>
                <a:path w="9865994" h="2114550">
                  <a:moveTo>
                    <a:pt x="8963051" y="9524"/>
                  </a:moveTo>
                  <a:lnTo>
                    <a:pt x="8953526" y="9524"/>
                  </a:lnTo>
                  <a:lnTo>
                    <a:pt x="8953526" y="0"/>
                  </a:lnTo>
                  <a:lnTo>
                    <a:pt x="8963051" y="0"/>
                  </a:lnTo>
                  <a:lnTo>
                    <a:pt x="8963051" y="9524"/>
                  </a:lnTo>
                  <a:close/>
                </a:path>
                <a:path w="9865994" h="2114550">
                  <a:moveTo>
                    <a:pt x="8982101" y="9524"/>
                  </a:moveTo>
                  <a:lnTo>
                    <a:pt x="8972576" y="9524"/>
                  </a:lnTo>
                  <a:lnTo>
                    <a:pt x="8972576" y="0"/>
                  </a:lnTo>
                  <a:lnTo>
                    <a:pt x="8982101" y="0"/>
                  </a:lnTo>
                  <a:lnTo>
                    <a:pt x="8982101" y="9524"/>
                  </a:lnTo>
                  <a:close/>
                </a:path>
                <a:path w="9865994" h="2114550">
                  <a:moveTo>
                    <a:pt x="9001151" y="9524"/>
                  </a:moveTo>
                  <a:lnTo>
                    <a:pt x="8991626" y="9524"/>
                  </a:lnTo>
                  <a:lnTo>
                    <a:pt x="8991626" y="0"/>
                  </a:lnTo>
                  <a:lnTo>
                    <a:pt x="9001151" y="0"/>
                  </a:lnTo>
                  <a:lnTo>
                    <a:pt x="9001151" y="9524"/>
                  </a:lnTo>
                  <a:close/>
                </a:path>
                <a:path w="9865994" h="2114550">
                  <a:moveTo>
                    <a:pt x="9020201" y="9524"/>
                  </a:moveTo>
                  <a:lnTo>
                    <a:pt x="9010676" y="9524"/>
                  </a:lnTo>
                  <a:lnTo>
                    <a:pt x="9010676" y="0"/>
                  </a:lnTo>
                  <a:lnTo>
                    <a:pt x="9020201" y="0"/>
                  </a:lnTo>
                  <a:lnTo>
                    <a:pt x="9020201" y="9524"/>
                  </a:lnTo>
                  <a:close/>
                </a:path>
                <a:path w="9865994" h="2114550">
                  <a:moveTo>
                    <a:pt x="9039251" y="9524"/>
                  </a:moveTo>
                  <a:lnTo>
                    <a:pt x="9029726" y="9524"/>
                  </a:lnTo>
                  <a:lnTo>
                    <a:pt x="9029726" y="0"/>
                  </a:lnTo>
                  <a:lnTo>
                    <a:pt x="9039251" y="0"/>
                  </a:lnTo>
                  <a:lnTo>
                    <a:pt x="9039251" y="9524"/>
                  </a:lnTo>
                  <a:close/>
                </a:path>
                <a:path w="9865994" h="2114550">
                  <a:moveTo>
                    <a:pt x="9058301" y="9524"/>
                  </a:moveTo>
                  <a:lnTo>
                    <a:pt x="9048776" y="9524"/>
                  </a:lnTo>
                  <a:lnTo>
                    <a:pt x="9048776" y="0"/>
                  </a:lnTo>
                  <a:lnTo>
                    <a:pt x="9058301" y="0"/>
                  </a:lnTo>
                  <a:lnTo>
                    <a:pt x="9058301" y="9524"/>
                  </a:lnTo>
                  <a:close/>
                </a:path>
                <a:path w="9865994" h="2114550">
                  <a:moveTo>
                    <a:pt x="9077351" y="9524"/>
                  </a:moveTo>
                  <a:lnTo>
                    <a:pt x="9067826" y="9524"/>
                  </a:lnTo>
                  <a:lnTo>
                    <a:pt x="9067826" y="0"/>
                  </a:lnTo>
                  <a:lnTo>
                    <a:pt x="9077351" y="0"/>
                  </a:lnTo>
                  <a:lnTo>
                    <a:pt x="9077351" y="9524"/>
                  </a:lnTo>
                  <a:close/>
                </a:path>
                <a:path w="9865994" h="2114550">
                  <a:moveTo>
                    <a:pt x="9096401" y="9524"/>
                  </a:moveTo>
                  <a:lnTo>
                    <a:pt x="9086876" y="9524"/>
                  </a:lnTo>
                  <a:lnTo>
                    <a:pt x="9086876" y="0"/>
                  </a:lnTo>
                  <a:lnTo>
                    <a:pt x="9096401" y="0"/>
                  </a:lnTo>
                  <a:lnTo>
                    <a:pt x="9096401" y="9524"/>
                  </a:lnTo>
                  <a:close/>
                </a:path>
                <a:path w="9865994" h="2114550">
                  <a:moveTo>
                    <a:pt x="9115451" y="9524"/>
                  </a:moveTo>
                  <a:lnTo>
                    <a:pt x="9105926" y="9524"/>
                  </a:lnTo>
                  <a:lnTo>
                    <a:pt x="9105926" y="0"/>
                  </a:lnTo>
                  <a:lnTo>
                    <a:pt x="9115451" y="0"/>
                  </a:lnTo>
                  <a:lnTo>
                    <a:pt x="9115451" y="9524"/>
                  </a:lnTo>
                  <a:close/>
                </a:path>
                <a:path w="9865994" h="2114550">
                  <a:moveTo>
                    <a:pt x="9134501" y="9524"/>
                  </a:moveTo>
                  <a:lnTo>
                    <a:pt x="9124976" y="9524"/>
                  </a:lnTo>
                  <a:lnTo>
                    <a:pt x="9124976" y="0"/>
                  </a:lnTo>
                  <a:lnTo>
                    <a:pt x="9134501" y="0"/>
                  </a:lnTo>
                  <a:lnTo>
                    <a:pt x="9134501" y="9524"/>
                  </a:lnTo>
                  <a:close/>
                </a:path>
                <a:path w="9865994" h="2114550">
                  <a:moveTo>
                    <a:pt x="9153551" y="9524"/>
                  </a:moveTo>
                  <a:lnTo>
                    <a:pt x="9144026" y="9524"/>
                  </a:lnTo>
                  <a:lnTo>
                    <a:pt x="9144026" y="0"/>
                  </a:lnTo>
                  <a:lnTo>
                    <a:pt x="9153551" y="0"/>
                  </a:lnTo>
                  <a:lnTo>
                    <a:pt x="9153551" y="9524"/>
                  </a:lnTo>
                  <a:close/>
                </a:path>
                <a:path w="9865994" h="2114550">
                  <a:moveTo>
                    <a:pt x="9172601" y="9524"/>
                  </a:moveTo>
                  <a:lnTo>
                    <a:pt x="9163076" y="9524"/>
                  </a:lnTo>
                  <a:lnTo>
                    <a:pt x="9163076" y="0"/>
                  </a:lnTo>
                  <a:lnTo>
                    <a:pt x="9172601" y="0"/>
                  </a:lnTo>
                  <a:lnTo>
                    <a:pt x="9172601" y="9524"/>
                  </a:lnTo>
                  <a:close/>
                </a:path>
                <a:path w="9865994" h="2114550">
                  <a:moveTo>
                    <a:pt x="9191651" y="9524"/>
                  </a:moveTo>
                  <a:lnTo>
                    <a:pt x="9182126" y="9524"/>
                  </a:lnTo>
                  <a:lnTo>
                    <a:pt x="9182126" y="0"/>
                  </a:lnTo>
                  <a:lnTo>
                    <a:pt x="9191651" y="0"/>
                  </a:lnTo>
                  <a:lnTo>
                    <a:pt x="9191651" y="9524"/>
                  </a:lnTo>
                  <a:close/>
                </a:path>
                <a:path w="9865994" h="2114550">
                  <a:moveTo>
                    <a:pt x="9210701" y="9524"/>
                  </a:moveTo>
                  <a:lnTo>
                    <a:pt x="9201176" y="9524"/>
                  </a:lnTo>
                  <a:lnTo>
                    <a:pt x="9201176" y="0"/>
                  </a:lnTo>
                  <a:lnTo>
                    <a:pt x="9210701" y="0"/>
                  </a:lnTo>
                  <a:lnTo>
                    <a:pt x="9210701" y="9524"/>
                  </a:lnTo>
                  <a:close/>
                </a:path>
                <a:path w="9865994" h="2114550">
                  <a:moveTo>
                    <a:pt x="9229751" y="9524"/>
                  </a:moveTo>
                  <a:lnTo>
                    <a:pt x="9220226" y="9524"/>
                  </a:lnTo>
                  <a:lnTo>
                    <a:pt x="9220226" y="0"/>
                  </a:lnTo>
                  <a:lnTo>
                    <a:pt x="9229751" y="0"/>
                  </a:lnTo>
                  <a:lnTo>
                    <a:pt x="9229751" y="9524"/>
                  </a:lnTo>
                  <a:close/>
                </a:path>
                <a:path w="9865994" h="2114550">
                  <a:moveTo>
                    <a:pt x="9248801" y="9524"/>
                  </a:moveTo>
                  <a:lnTo>
                    <a:pt x="9239276" y="9524"/>
                  </a:lnTo>
                  <a:lnTo>
                    <a:pt x="9239276" y="0"/>
                  </a:lnTo>
                  <a:lnTo>
                    <a:pt x="9248801" y="0"/>
                  </a:lnTo>
                  <a:lnTo>
                    <a:pt x="9248801" y="9524"/>
                  </a:lnTo>
                  <a:close/>
                </a:path>
                <a:path w="9865994" h="2114550">
                  <a:moveTo>
                    <a:pt x="9267851" y="9524"/>
                  </a:moveTo>
                  <a:lnTo>
                    <a:pt x="9258326" y="9524"/>
                  </a:lnTo>
                  <a:lnTo>
                    <a:pt x="9258326" y="0"/>
                  </a:lnTo>
                  <a:lnTo>
                    <a:pt x="9267851" y="0"/>
                  </a:lnTo>
                  <a:lnTo>
                    <a:pt x="9267851" y="9524"/>
                  </a:lnTo>
                  <a:close/>
                </a:path>
                <a:path w="9865994" h="2114550">
                  <a:moveTo>
                    <a:pt x="9286901" y="9524"/>
                  </a:moveTo>
                  <a:lnTo>
                    <a:pt x="9277376" y="9524"/>
                  </a:lnTo>
                  <a:lnTo>
                    <a:pt x="9277376" y="0"/>
                  </a:lnTo>
                  <a:lnTo>
                    <a:pt x="9286901" y="0"/>
                  </a:lnTo>
                  <a:lnTo>
                    <a:pt x="9286901" y="9524"/>
                  </a:lnTo>
                  <a:close/>
                </a:path>
                <a:path w="9865994" h="2114550">
                  <a:moveTo>
                    <a:pt x="9305951" y="9524"/>
                  </a:moveTo>
                  <a:lnTo>
                    <a:pt x="9296426" y="9524"/>
                  </a:lnTo>
                  <a:lnTo>
                    <a:pt x="9296426" y="0"/>
                  </a:lnTo>
                  <a:lnTo>
                    <a:pt x="9305951" y="0"/>
                  </a:lnTo>
                  <a:lnTo>
                    <a:pt x="9305951" y="9524"/>
                  </a:lnTo>
                  <a:close/>
                </a:path>
                <a:path w="9865994" h="2114550">
                  <a:moveTo>
                    <a:pt x="9325001" y="9524"/>
                  </a:moveTo>
                  <a:lnTo>
                    <a:pt x="9315476" y="9524"/>
                  </a:lnTo>
                  <a:lnTo>
                    <a:pt x="9315476" y="0"/>
                  </a:lnTo>
                  <a:lnTo>
                    <a:pt x="9325001" y="0"/>
                  </a:lnTo>
                  <a:lnTo>
                    <a:pt x="9325001" y="9524"/>
                  </a:lnTo>
                  <a:close/>
                </a:path>
                <a:path w="9865994" h="2114550">
                  <a:moveTo>
                    <a:pt x="9344051" y="9524"/>
                  </a:moveTo>
                  <a:lnTo>
                    <a:pt x="9334526" y="9524"/>
                  </a:lnTo>
                  <a:lnTo>
                    <a:pt x="9334526" y="0"/>
                  </a:lnTo>
                  <a:lnTo>
                    <a:pt x="9344051" y="0"/>
                  </a:lnTo>
                  <a:lnTo>
                    <a:pt x="9344051" y="9524"/>
                  </a:lnTo>
                  <a:close/>
                </a:path>
                <a:path w="9865994" h="2114550">
                  <a:moveTo>
                    <a:pt x="9363101" y="9524"/>
                  </a:moveTo>
                  <a:lnTo>
                    <a:pt x="9353576" y="9524"/>
                  </a:lnTo>
                  <a:lnTo>
                    <a:pt x="9353576" y="0"/>
                  </a:lnTo>
                  <a:lnTo>
                    <a:pt x="9363101" y="0"/>
                  </a:lnTo>
                  <a:lnTo>
                    <a:pt x="9363101" y="9524"/>
                  </a:lnTo>
                  <a:close/>
                </a:path>
                <a:path w="9865994" h="2114550">
                  <a:moveTo>
                    <a:pt x="9382151" y="9524"/>
                  </a:moveTo>
                  <a:lnTo>
                    <a:pt x="9372626" y="9524"/>
                  </a:lnTo>
                  <a:lnTo>
                    <a:pt x="9372626" y="0"/>
                  </a:lnTo>
                  <a:lnTo>
                    <a:pt x="9382151" y="0"/>
                  </a:lnTo>
                  <a:lnTo>
                    <a:pt x="9382151" y="9524"/>
                  </a:lnTo>
                  <a:close/>
                </a:path>
                <a:path w="9865994" h="2114550">
                  <a:moveTo>
                    <a:pt x="9401201" y="9524"/>
                  </a:moveTo>
                  <a:lnTo>
                    <a:pt x="9391676" y="9524"/>
                  </a:lnTo>
                  <a:lnTo>
                    <a:pt x="9391676" y="0"/>
                  </a:lnTo>
                  <a:lnTo>
                    <a:pt x="9401201" y="0"/>
                  </a:lnTo>
                  <a:lnTo>
                    <a:pt x="9401201" y="9524"/>
                  </a:lnTo>
                  <a:close/>
                </a:path>
                <a:path w="9865994" h="2114550">
                  <a:moveTo>
                    <a:pt x="9420251" y="9524"/>
                  </a:moveTo>
                  <a:lnTo>
                    <a:pt x="9410726" y="9524"/>
                  </a:lnTo>
                  <a:lnTo>
                    <a:pt x="9410726" y="0"/>
                  </a:lnTo>
                  <a:lnTo>
                    <a:pt x="9420251" y="0"/>
                  </a:lnTo>
                  <a:lnTo>
                    <a:pt x="9420251" y="9524"/>
                  </a:lnTo>
                  <a:close/>
                </a:path>
                <a:path w="9865994" h="2114550">
                  <a:moveTo>
                    <a:pt x="9439301" y="9524"/>
                  </a:moveTo>
                  <a:lnTo>
                    <a:pt x="9429776" y="9524"/>
                  </a:lnTo>
                  <a:lnTo>
                    <a:pt x="9429776" y="0"/>
                  </a:lnTo>
                  <a:lnTo>
                    <a:pt x="9439301" y="0"/>
                  </a:lnTo>
                  <a:lnTo>
                    <a:pt x="9439301" y="9524"/>
                  </a:lnTo>
                  <a:close/>
                </a:path>
                <a:path w="9865994" h="2114550">
                  <a:moveTo>
                    <a:pt x="9458351" y="9524"/>
                  </a:moveTo>
                  <a:lnTo>
                    <a:pt x="9448826" y="9524"/>
                  </a:lnTo>
                  <a:lnTo>
                    <a:pt x="9448826" y="0"/>
                  </a:lnTo>
                  <a:lnTo>
                    <a:pt x="9458351" y="0"/>
                  </a:lnTo>
                  <a:lnTo>
                    <a:pt x="9458351" y="9524"/>
                  </a:lnTo>
                  <a:close/>
                </a:path>
                <a:path w="9865994" h="2114550">
                  <a:moveTo>
                    <a:pt x="9477401" y="9524"/>
                  </a:moveTo>
                  <a:lnTo>
                    <a:pt x="9467876" y="9524"/>
                  </a:lnTo>
                  <a:lnTo>
                    <a:pt x="9467876" y="0"/>
                  </a:lnTo>
                  <a:lnTo>
                    <a:pt x="9477401" y="0"/>
                  </a:lnTo>
                  <a:lnTo>
                    <a:pt x="9477401" y="9524"/>
                  </a:lnTo>
                  <a:close/>
                </a:path>
                <a:path w="9865994" h="2114550">
                  <a:moveTo>
                    <a:pt x="9496450" y="9524"/>
                  </a:moveTo>
                  <a:lnTo>
                    <a:pt x="9486925" y="9524"/>
                  </a:lnTo>
                  <a:lnTo>
                    <a:pt x="9486925" y="0"/>
                  </a:lnTo>
                  <a:lnTo>
                    <a:pt x="9496450" y="0"/>
                  </a:lnTo>
                  <a:lnTo>
                    <a:pt x="9496450" y="9524"/>
                  </a:lnTo>
                  <a:close/>
                </a:path>
                <a:path w="9865994" h="2114550">
                  <a:moveTo>
                    <a:pt x="9515500" y="9524"/>
                  </a:moveTo>
                  <a:lnTo>
                    <a:pt x="9505975" y="9524"/>
                  </a:lnTo>
                  <a:lnTo>
                    <a:pt x="9505975" y="0"/>
                  </a:lnTo>
                  <a:lnTo>
                    <a:pt x="9515500" y="0"/>
                  </a:lnTo>
                  <a:lnTo>
                    <a:pt x="9515500" y="9524"/>
                  </a:lnTo>
                  <a:close/>
                </a:path>
                <a:path w="9865994" h="2114550">
                  <a:moveTo>
                    <a:pt x="9534550" y="9524"/>
                  </a:moveTo>
                  <a:lnTo>
                    <a:pt x="9525025" y="9524"/>
                  </a:lnTo>
                  <a:lnTo>
                    <a:pt x="9525025" y="0"/>
                  </a:lnTo>
                  <a:lnTo>
                    <a:pt x="9534550" y="0"/>
                  </a:lnTo>
                  <a:lnTo>
                    <a:pt x="9534550" y="9524"/>
                  </a:lnTo>
                  <a:close/>
                </a:path>
                <a:path w="9865994" h="2114550">
                  <a:moveTo>
                    <a:pt x="9553600" y="9524"/>
                  </a:moveTo>
                  <a:lnTo>
                    <a:pt x="9544075" y="9524"/>
                  </a:lnTo>
                  <a:lnTo>
                    <a:pt x="9544075" y="0"/>
                  </a:lnTo>
                  <a:lnTo>
                    <a:pt x="9553600" y="0"/>
                  </a:lnTo>
                  <a:lnTo>
                    <a:pt x="9553600" y="9524"/>
                  </a:lnTo>
                  <a:close/>
                </a:path>
                <a:path w="9865994" h="2114550">
                  <a:moveTo>
                    <a:pt x="9572650" y="9524"/>
                  </a:moveTo>
                  <a:lnTo>
                    <a:pt x="9563125" y="9524"/>
                  </a:lnTo>
                  <a:lnTo>
                    <a:pt x="9563125" y="0"/>
                  </a:lnTo>
                  <a:lnTo>
                    <a:pt x="9572650" y="0"/>
                  </a:lnTo>
                  <a:lnTo>
                    <a:pt x="9572650" y="9524"/>
                  </a:lnTo>
                  <a:close/>
                </a:path>
                <a:path w="9865994" h="2114550">
                  <a:moveTo>
                    <a:pt x="9591385" y="9776"/>
                  </a:moveTo>
                  <a:lnTo>
                    <a:pt x="9588296" y="9644"/>
                  </a:lnTo>
                  <a:lnTo>
                    <a:pt x="9585206" y="9564"/>
                  </a:lnTo>
                  <a:lnTo>
                    <a:pt x="9582113" y="9536"/>
                  </a:lnTo>
                  <a:lnTo>
                    <a:pt x="9582198" y="198"/>
                  </a:lnTo>
                  <a:lnTo>
                    <a:pt x="9591762" y="955"/>
                  </a:lnTo>
                  <a:lnTo>
                    <a:pt x="9591385" y="9776"/>
                  </a:lnTo>
                  <a:close/>
                </a:path>
                <a:path w="9865994" h="2114550">
                  <a:moveTo>
                    <a:pt x="9609798" y="11180"/>
                  </a:moveTo>
                  <a:lnTo>
                    <a:pt x="9606740" y="10844"/>
                  </a:lnTo>
                  <a:lnTo>
                    <a:pt x="9603680" y="10559"/>
                  </a:lnTo>
                  <a:lnTo>
                    <a:pt x="9600616" y="10325"/>
                  </a:lnTo>
                  <a:lnTo>
                    <a:pt x="9601273" y="1708"/>
                  </a:lnTo>
                  <a:lnTo>
                    <a:pt x="9610757" y="2458"/>
                  </a:lnTo>
                  <a:lnTo>
                    <a:pt x="9609798" y="11180"/>
                  </a:lnTo>
                  <a:close/>
                </a:path>
                <a:path w="9865994" h="2114550">
                  <a:moveTo>
                    <a:pt x="9627989" y="13796"/>
                  </a:moveTo>
                  <a:lnTo>
                    <a:pt x="9624974" y="13260"/>
                  </a:lnTo>
                  <a:lnTo>
                    <a:pt x="9621953" y="12774"/>
                  </a:lnTo>
                  <a:lnTo>
                    <a:pt x="9618924" y="12338"/>
                  </a:lnTo>
                  <a:lnTo>
                    <a:pt x="9620238" y="3209"/>
                  </a:lnTo>
                  <a:lnTo>
                    <a:pt x="9624663" y="3559"/>
                  </a:lnTo>
                  <a:lnTo>
                    <a:pt x="9629599" y="4748"/>
                  </a:lnTo>
                  <a:lnTo>
                    <a:pt x="9627989" y="13796"/>
                  </a:lnTo>
                  <a:close/>
                </a:path>
                <a:path w="9865994" h="2114550">
                  <a:moveTo>
                    <a:pt x="9646019" y="17630"/>
                  </a:moveTo>
                  <a:lnTo>
                    <a:pt x="9643029" y="16889"/>
                  </a:lnTo>
                  <a:lnTo>
                    <a:pt x="9640028" y="16199"/>
                  </a:lnTo>
                  <a:lnTo>
                    <a:pt x="9637016" y="15558"/>
                  </a:lnTo>
                  <a:lnTo>
                    <a:pt x="9638840" y="6974"/>
                  </a:lnTo>
                  <a:lnTo>
                    <a:pt x="9648106" y="9206"/>
                  </a:lnTo>
                  <a:lnTo>
                    <a:pt x="9646019" y="17630"/>
                  </a:lnTo>
                  <a:close/>
                </a:path>
                <a:path w="9865994" h="2114550">
                  <a:moveTo>
                    <a:pt x="9663762" y="22661"/>
                  </a:moveTo>
                  <a:lnTo>
                    <a:pt x="9660838" y="21725"/>
                  </a:lnTo>
                  <a:lnTo>
                    <a:pt x="9657895" y="20837"/>
                  </a:lnTo>
                  <a:lnTo>
                    <a:pt x="9654936" y="19998"/>
                  </a:lnTo>
                  <a:lnTo>
                    <a:pt x="9657365" y="11435"/>
                  </a:lnTo>
                  <a:lnTo>
                    <a:pt x="9666639" y="13669"/>
                  </a:lnTo>
                  <a:lnTo>
                    <a:pt x="9663762" y="22661"/>
                  </a:lnTo>
                  <a:close/>
                </a:path>
                <a:path w="9865994" h="2114550">
                  <a:moveTo>
                    <a:pt x="9681109" y="28856"/>
                  </a:moveTo>
                  <a:lnTo>
                    <a:pt x="9678256" y="27728"/>
                  </a:lnTo>
                  <a:lnTo>
                    <a:pt x="9675382" y="26648"/>
                  </a:lnTo>
                  <a:lnTo>
                    <a:pt x="9672489" y="25614"/>
                  </a:lnTo>
                  <a:lnTo>
                    <a:pt x="9675531" y="17095"/>
                  </a:lnTo>
                  <a:lnTo>
                    <a:pt x="9684318" y="20735"/>
                  </a:lnTo>
                  <a:lnTo>
                    <a:pt x="9681109" y="28856"/>
                  </a:lnTo>
                  <a:close/>
                </a:path>
                <a:path w="9865994" h="2114550">
                  <a:moveTo>
                    <a:pt x="9698000" y="36191"/>
                  </a:moveTo>
                  <a:lnTo>
                    <a:pt x="9695228" y="34876"/>
                  </a:lnTo>
                  <a:lnTo>
                    <a:pt x="9692433" y="33606"/>
                  </a:lnTo>
                  <a:lnTo>
                    <a:pt x="9689615" y="32382"/>
                  </a:lnTo>
                  <a:lnTo>
                    <a:pt x="9693094" y="24370"/>
                  </a:lnTo>
                  <a:lnTo>
                    <a:pt x="9701881" y="28010"/>
                  </a:lnTo>
                  <a:lnTo>
                    <a:pt x="9698000" y="36191"/>
                  </a:lnTo>
                  <a:close/>
                </a:path>
                <a:path w="9865994" h="2114550">
                  <a:moveTo>
                    <a:pt x="9714376" y="44641"/>
                  </a:moveTo>
                  <a:lnTo>
                    <a:pt x="9711688" y="43139"/>
                  </a:lnTo>
                  <a:lnTo>
                    <a:pt x="9708981" y="41684"/>
                  </a:lnTo>
                  <a:lnTo>
                    <a:pt x="9706256" y="40278"/>
                  </a:lnTo>
                  <a:lnTo>
                    <a:pt x="9710593" y="31873"/>
                  </a:lnTo>
                  <a:lnTo>
                    <a:pt x="9718731" y="36852"/>
                  </a:lnTo>
                  <a:lnTo>
                    <a:pt x="9714376" y="44641"/>
                  </a:lnTo>
                  <a:close/>
                </a:path>
                <a:path w="9865994" h="2114550">
                  <a:moveTo>
                    <a:pt x="9730183" y="54184"/>
                  </a:moveTo>
                  <a:lnTo>
                    <a:pt x="9727604" y="52507"/>
                  </a:lnTo>
                  <a:lnTo>
                    <a:pt x="9724995" y="50871"/>
                  </a:lnTo>
                  <a:lnTo>
                    <a:pt x="9722355" y="49277"/>
                  </a:lnTo>
                  <a:lnTo>
                    <a:pt x="9726855" y="41823"/>
                  </a:lnTo>
                  <a:lnTo>
                    <a:pt x="9734986" y="46797"/>
                  </a:lnTo>
                  <a:lnTo>
                    <a:pt x="9730183" y="54184"/>
                  </a:lnTo>
                  <a:close/>
                </a:path>
                <a:path w="9865994" h="2114550">
                  <a:moveTo>
                    <a:pt x="9745243" y="64708"/>
                  </a:moveTo>
                  <a:lnTo>
                    <a:pt x="9742798" y="62875"/>
                  </a:lnTo>
                  <a:lnTo>
                    <a:pt x="9740319" y="61080"/>
                  </a:lnTo>
                  <a:lnTo>
                    <a:pt x="9737806" y="59324"/>
                  </a:lnTo>
                  <a:lnTo>
                    <a:pt x="9743094" y="51758"/>
                  </a:lnTo>
                  <a:lnTo>
                    <a:pt x="9747432" y="54412"/>
                  </a:lnTo>
                  <a:lnTo>
                    <a:pt x="9750804" y="57289"/>
                  </a:lnTo>
                  <a:lnTo>
                    <a:pt x="9745243" y="64708"/>
                  </a:lnTo>
                  <a:close/>
                </a:path>
                <a:path w="9865994" h="2114550">
                  <a:moveTo>
                    <a:pt x="9759608" y="76240"/>
                  </a:moveTo>
                  <a:lnTo>
                    <a:pt x="9757289" y="74247"/>
                  </a:lnTo>
                  <a:lnTo>
                    <a:pt x="9754924" y="72283"/>
                  </a:lnTo>
                  <a:lnTo>
                    <a:pt x="9752513" y="70347"/>
                  </a:lnTo>
                  <a:lnTo>
                    <a:pt x="9758040" y="63464"/>
                  </a:lnTo>
                  <a:lnTo>
                    <a:pt x="9765279" y="69641"/>
                  </a:lnTo>
                  <a:lnTo>
                    <a:pt x="9759608" y="76240"/>
                  </a:lnTo>
                  <a:close/>
                </a:path>
                <a:path w="9865994" h="2114550">
                  <a:moveTo>
                    <a:pt x="9773246" y="88777"/>
                  </a:moveTo>
                  <a:lnTo>
                    <a:pt x="9771038" y="86608"/>
                  </a:lnTo>
                  <a:lnTo>
                    <a:pt x="9768796" y="84477"/>
                  </a:lnTo>
                  <a:lnTo>
                    <a:pt x="9766519" y="82384"/>
                  </a:lnTo>
                  <a:lnTo>
                    <a:pt x="9772539" y="75836"/>
                  </a:lnTo>
                  <a:lnTo>
                    <a:pt x="9779840" y="82066"/>
                  </a:lnTo>
                  <a:lnTo>
                    <a:pt x="9773246" y="88777"/>
                  </a:lnTo>
                  <a:close/>
                </a:path>
                <a:path w="9865994" h="2114550">
                  <a:moveTo>
                    <a:pt x="9786023" y="102214"/>
                  </a:moveTo>
                  <a:lnTo>
                    <a:pt x="9783964" y="99898"/>
                  </a:lnTo>
                  <a:lnTo>
                    <a:pt x="9781875" y="97627"/>
                  </a:lnTo>
                  <a:lnTo>
                    <a:pt x="9779756" y="95398"/>
                  </a:lnTo>
                  <a:lnTo>
                    <a:pt x="9786369" y="89109"/>
                  </a:lnTo>
                  <a:lnTo>
                    <a:pt x="9792579" y="96387"/>
                  </a:lnTo>
                  <a:lnTo>
                    <a:pt x="9786023" y="102214"/>
                  </a:lnTo>
                  <a:close/>
                </a:path>
                <a:path w="9865994" h="2114550">
                  <a:moveTo>
                    <a:pt x="9797813" y="116399"/>
                  </a:moveTo>
                  <a:lnTo>
                    <a:pt x="9795926" y="113967"/>
                  </a:lnTo>
                  <a:lnTo>
                    <a:pt x="9794004" y="111574"/>
                  </a:lnTo>
                  <a:lnTo>
                    <a:pt x="9792046" y="109219"/>
                  </a:lnTo>
                  <a:lnTo>
                    <a:pt x="9798763" y="103634"/>
                  </a:lnTo>
                  <a:lnTo>
                    <a:pt x="9804938" y="110870"/>
                  </a:lnTo>
                  <a:lnTo>
                    <a:pt x="9797813" y="116399"/>
                  </a:lnTo>
                  <a:close/>
                </a:path>
                <a:path w="9865994" h="2114550">
                  <a:moveTo>
                    <a:pt x="9808581" y="131271"/>
                  </a:moveTo>
                  <a:lnTo>
                    <a:pt x="9806866" y="128727"/>
                  </a:lnTo>
                  <a:lnTo>
                    <a:pt x="9805114" y="126222"/>
                  </a:lnTo>
                  <a:lnTo>
                    <a:pt x="9803327" y="123755"/>
                  </a:lnTo>
                  <a:lnTo>
                    <a:pt x="9811099" y="118124"/>
                  </a:lnTo>
                  <a:lnTo>
                    <a:pt x="9816058" y="126228"/>
                  </a:lnTo>
                  <a:lnTo>
                    <a:pt x="9808581" y="131271"/>
                  </a:lnTo>
                  <a:close/>
                </a:path>
                <a:path w="9865994" h="2114550">
                  <a:moveTo>
                    <a:pt x="9818386" y="146911"/>
                  </a:moveTo>
                  <a:lnTo>
                    <a:pt x="9816841" y="144253"/>
                  </a:lnTo>
                  <a:lnTo>
                    <a:pt x="9815250" y="141618"/>
                  </a:lnTo>
                  <a:lnTo>
                    <a:pt x="9813614" y="139008"/>
                  </a:lnTo>
                  <a:lnTo>
                    <a:pt x="9821032" y="134359"/>
                  </a:lnTo>
                  <a:lnTo>
                    <a:pt x="9826003" y="142485"/>
                  </a:lnTo>
                  <a:lnTo>
                    <a:pt x="9818386" y="146911"/>
                  </a:lnTo>
                  <a:close/>
                </a:path>
                <a:path w="9865994" h="2114550">
                  <a:moveTo>
                    <a:pt x="9827117" y="163152"/>
                  </a:moveTo>
                  <a:lnTo>
                    <a:pt x="9825748" y="160390"/>
                  </a:lnTo>
                  <a:lnTo>
                    <a:pt x="9824339" y="157659"/>
                  </a:lnTo>
                  <a:lnTo>
                    <a:pt x="9822889" y="154961"/>
                  </a:lnTo>
                  <a:lnTo>
                    <a:pt x="9830977" y="150615"/>
                  </a:lnTo>
                  <a:lnTo>
                    <a:pt x="9834359" y="156141"/>
                  </a:lnTo>
                  <a:lnTo>
                    <a:pt x="9835535" y="158982"/>
                  </a:lnTo>
                  <a:lnTo>
                    <a:pt x="9827117" y="163152"/>
                  </a:lnTo>
                  <a:close/>
                </a:path>
                <a:path w="9865994" h="2114550">
                  <a:moveTo>
                    <a:pt x="9834734" y="179917"/>
                  </a:moveTo>
                  <a:lnTo>
                    <a:pt x="9833558" y="177082"/>
                  </a:lnTo>
                  <a:lnTo>
                    <a:pt x="9832336" y="174267"/>
                  </a:lnTo>
                  <a:lnTo>
                    <a:pt x="9831066" y="171472"/>
                  </a:lnTo>
                  <a:lnTo>
                    <a:pt x="9839181" y="167784"/>
                  </a:lnTo>
                  <a:lnTo>
                    <a:pt x="9842818" y="176565"/>
                  </a:lnTo>
                  <a:lnTo>
                    <a:pt x="9834734" y="179917"/>
                  </a:lnTo>
                  <a:close/>
                </a:path>
                <a:path w="9865994" h="2114550">
                  <a:moveTo>
                    <a:pt x="9841218" y="197154"/>
                  </a:moveTo>
                  <a:lnTo>
                    <a:pt x="9840199" y="194147"/>
                  </a:lnTo>
                  <a:lnTo>
                    <a:pt x="9839195" y="191338"/>
                  </a:lnTo>
                  <a:lnTo>
                    <a:pt x="9838121" y="188482"/>
                  </a:lnTo>
                  <a:lnTo>
                    <a:pt x="9846455" y="185345"/>
                  </a:lnTo>
                  <a:lnTo>
                    <a:pt x="9850101" y="194147"/>
                  </a:lnTo>
                  <a:lnTo>
                    <a:pt x="9841218" y="197154"/>
                  </a:lnTo>
                  <a:close/>
                </a:path>
                <a:path w="9865994" h="2114550">
                  <a:moveTo>
                    <a:pt x="9846548" y="214804"/>
                  </a:moveTo>
                  <a:lnTo>
                    <a:pt x="9845760" y="211838"/>
                  </a:lnTo>
                  <a:lnTo>
                    <a:pt x="9844920" y="208881"/>
                  </a:lnTo>
                  <a:lnTo>
                    <a:pt x="9844030" y="205934"/>
                  </a:lnTo>
                  <a:lnTo>
                    <a:pt x="9852849" y="203269"/>
                  </a:lnTo>
                  <a:lnTo>
                    <a:pt x="9855081" y="212536"/>
                  </a:lnTo>
                  <a:lnTo>
                    <a:pt x="9846548" y="214804"/>
                  </a:lnTo>
                  <a:close/>
                </a:path>
                <a:path w="9865994" h="2114550">
                  <a:moveTo>
                    <a:pt x="9850691" y="232795"/>
                  </a:moveTo>
                  <a:lnTo>
                    <a:pt x="9850100" y="229769"/>
                  </a:lnTo>
                  <a:lnTo>
                    <a:pt x="9849460" y="226760"/>
                  </a:lnTo>
                  <a:lnTo>
                    <a:pt x="9848770" y="223768"/>
                  </a:lnTo>
                  <a:lnTo>
                    <a:pt x="9857311" y="221798"/>
                  </a:lnTo>
                  <a:lnTo>
                    <a:pt x="9859544" y="231067"/>
                  </a:lnTo>
                  <a:lnTo>
                    <a:pt x="9850691" y="232795"/>
                  </a:lnTo>
                  <a:close/>
                </a:path>
                <a:path w="9865994" h="2114550">
                  <a:moveTo>
                    <a:pt x="9853609" y="250923"/>
                  </a:moveTo>
                  <a:lnTo>
                    <a:pt x="9853222" y="247881"/>
                  </a:lnTo>
                  <a:lnTo>
                    <a:pt x="9852786" y="244849"/>
                  </a:lnTo>
                  <a:lnTo>
                    <a:pt x="9852299" y="241827"/>
                  </a:lnTo>
                  <a:lnTo>
                    <a:pt x="9861768" y="240302"/>
                  </a:lnTo>
                  <a:lnTo>
                    <a:pt x="9861883" y="240779"/>
                  </a:lnTo>
                  <a:lnTo>
                    <a:pt x="9862596" y="249781"/>
                  </a:lnTo>
                  <a:lnTo>
                    <a:pt x="9853609" y="250923"/>
                  </a:lnTo>
                  <a:close/>
                </a:path>
                <a:path w="9865994" h="2114550">
                  <a:moveTo>
                    <a:pt x="9855321" y="269284"/>
                  </a:moveTo>
                  <a:lnTo>
                    <a:pt x="9855136" y="266186"/>
                  </a:lnTo>
                  <a:lnTo>
                    <a:pt x="9854902" y="263118"/>
                  </a:lnTo>
                  <a:lnTo>
                    <a:pt x="9854618" y="260081"/>
                  </a:lnTo>
                  <a:lnTo>
                    <a:pt x="9863346" y="259264"/>
                  </a:lnTo>
                  <a:lnTo>
                    <a:pt x="9864098" y="268761"/>
                  </a:lnTo>
                  <a:lnTo>
                    <a:pt x="9855321" y="269284"/>
                  </a:lnTo>
                  <a:close/>
                </a:path>
                <a:path w="9865994" h="2114550">
                  <a:moveTo>
                    <a:pt x="9865443" y="287876"/>
                  </a:moveTo>
                  <a:lnTo>
                    <a:pt x="9855812" y="287876"/>
                  </a:lnTo>
                  <a:lnTo>
                    <a:pt x="9855718" y="278538"/>
                  </a:lnTo>
                  <a:lnTo>
                    <a:pt x="9864853" y="278299"/>
                  </a:lnTo>
                  <a:lnTo>
                    <a:pt x="9865443" y="285749"/>
                  </a:lnTo>
                  <a:lnTo>
                    <a:pt x="9865443" y="287876"/>
                  </a:lnTo>
                  <a:close/>
                </a:path>
                <a:path w="9865994" h="2114550">
                  <a:moveTo>
                    <a:pt x="9865443" y="306926"/>
                  </a:moveTo>
                  <a:lnTo>
                    <a:pt x="9855812" y="306926"/>
                  </a:lnTo>
                  <a:lnTo>
                    <a:pt x="9855812" y="297401"/>
                  </a:lnTo>
                  <a:lnTo>
                    <a:pt x="9865443" y="297401"/>
                  </a:lnTo>
                  <a:lnTo>
                    <a:pt x="9865443" y="306926"/>
                  </a:lnTo>
                  <a:close/>
                </a:path>
                <a:path w="9865994" h="2114550">
                  <a:moveTo>
                    <a:pt x="9865443" y="325976"/>
                  </a:moveTo>
                  <a:lnTo>
                    <a:pt x="9855812" y="325976"/>
                  </a:lnTo>
                  <a:lnTo>
                    <a:pt x="9855812" y="316451"/>
                  </a:lnTo>
                  <a:lnTo>
                    <a:pt x="9865443" y="316451"/>
                  </a:lnTo>
                  <a:lnTo>
                    <a:pt x="9865443" y="325976"/>
                  </a:lnTo>
                  <a:close/>
                </a:path>
                <a:path w="9865994" h="2114550">
                  <a:moveTo>
                    <a:pt x="9865443" y="345026"/>
                  </a:moveTo>
                  <a:lnTo>
                    <a:pt x="9855812" y="345026"/>
                  </a:lnTo>
                  <a:lnTo>
                    <a:pt x="9855812" y="335501"/>
                  </a:lnTo>
                  <a:lnTo>
                    <a:pt x="9865443" y="335501"/>
                  </a:lnTo>
                  <a:lnTo>
                    <a:pt x="9865443" y="345026"/>
                  </a:lnTo>
                  <a:close/>
                </a:path>
                <a:path w="9865994" h="2114550">
                  <a:moveTo>
                    <a:pt x="9865443" y="364076"/>
                  </a:moveTo>
                  <a:lnTo>
                    <a:pt x="9855812" y="364076"/>
                  </a:lnTo>
                  <a:lnTo>
                    <a:pt x="9855812" y="354551"/>
                  </a:lnTo>
                  <a:lnTo>
                    <a:pt x="9865443" y="354551"/>
                  </a:lnTo>
                  <a:lnTo>
                    <a:pt x="9865443" y="364076"/>
                  </a:lnTo>
                  <a:close/>
                </a:path>
                <a:path w="9865994" h="2114550">
                  <a:moveTo>
                    <a:pt x="9865443" y="383126"/>
                  </a:moveTo>
                  <a:lnTo>
                    <a:pt x="9855812" y="383126"/>
                  </a:lnTo>
                  <a:lnTo>
                    <a:pt x="9855812" y="373601"/>
                  </a:lnTo>
                  <a:lnTo>
                    <a:pt x="9865443" y="373601"/>
                  </a:lnTo>
                  <a:lnTo>
                    <a:pt x="9865443" y="383126"/>
                  </a:lnTo>
                  <a:close/>
                </a:path>
                <a:path w="9865994" h="2114550">
                  <a:moveTo>
                    <a:pt x="9865443" y="402176"/>
                  </a:moveTo>
                  <a:lnTo>
                    <a:pt x="9855812" y="402176"/>
                  </a:lnTo>
                  <a:lnTo>
                    <a:pt x="9855812" y="392651"/>
                  </a:lnTo>
                  <a:lnTo>
                    <a:pt x="9865443" y="392651"/>
                  </a:lnTo>
                  <a:lnTo>
                    <a:pt x="9865443" y="402176"/>
                  </a:lnTo>
                  <a:close/>
                </a:path>
                <a:path w="9865994" h="2114550">
                  <a:moveTo>
                    <a:pt x="9865443" y="421226"/>
                  </a:moveTo>
                  <a:lnTo>
                    <a:pt x="9855812" y="421226"/>
                  </a:lnTo>
                  <a:lnTo>
                    <a:pt x="9855812" y="411701"/>
                  </a:lnTo>
                  <a:lnTo>
                    <a:pt x="9865443" y="411701"/>
                  </a:lnTo>
                  <a:lnTo>
                    <a:pt x="9865443" y="421226"/>
                  </a:lnTo>
                  <a:close/>
                </a:path>
                <a:path w="9865994" h="2114550">
                  <a:moveTo>
                    <a:pt x="9865443" y="440276"/>
                  </a:moveTo>
                  <a:lnTo>
                    <a:pt x="9855812" y="440276"/>
                  </a:lnTo>
                  <a:lnTo>
                    <a:pt x="9855812" y="430751"/>
                  </a:lnTo>
                  <a:lnTo>
                    <a:pt x="9865443" y="430751"/>
                  </a:lnTo>
                  <a:lnTo>
                    <a:pt x="9865443" y="440276"/>
                  </a:lnTo>
                  <a:close/>
                </a:path>
                <a:path w="9865994" h="2114550">
                  <a:moveTo>
                    <a:pt x="9865443" y="459326"/>
                  </a:moveTo>
                  <a:lnTo>
                    <a:pt x="9855812" y="459326"/>
                  </a:lnTo>
                  <a:lnTo>
                    <a:pt x="9855812" y="449801"/>
                  </a:lnTo>
                  <a:lnTo>
                    <a:pt x="9865443" y="449801"/>
                  </a:lnTo>
                  <a:lnTo>
                    <a:pt x="9865443" y="459326"/>
                  </a:lnTo>
                  <a:close/>
                </a:path>
                <a:path w="9865994" h="2114550">
                  <a:moveTo>
                    <a:pt x="9865443" y="478376"/>
                  </a:moveTo>
                  <a:lnTo>
                    <a:pt x="9855812" y="478376"/>
                  </a:lnTo>
                  <a:lnTo>
                    <a:pt x="9855812" y="468851"/>
                  </a:lnTo>
                  <a:lnTo>
                    <a:pt x="9865443" y="468851"/>
                  </a:lnTo>
                  <a:lnTo>
                    <a:pt x="9865443" y="478376"/>
                  </a:lnTo>
                  <a:close/>
                </a:path>
                <a:path w="9865994" h="2114550">
                  <a:moveTo>
                    <a:pt x="9865443" y="497426"/>
                  </a:moveTo>
                  <a:lnTo>
                    <a:pt x="9855812" y="497426"/>
                  </a:lnTo>
                  <a:lnTo>
                    <a:pt x="9855812" y="487901"/>
                  </a:lnTo>
                  <a:lnTo>
                    <a:pt x="9865443" y="487901"/>
                  </a:lnTo>
                  <a:lnTo>
                    <a:pt x="9865443" y="497426"/>
                  </a:lnTo>
                  <a:close/>
                </a:path>
                <a:path w="9865994" h="2114550">
                  <a:moveTo>
                    <a:pt x="9865443" y="516476"/>
                  </a:moveTo>
                  <a:lnTo>
                    <a:pt x="9855812" y="516476"/>
                  </a:lnTo>
                  <a:lnTo>
                    <a:pt x="9855812" y="506951"/>
                  </a:lnTo>
                  <a:lnTo>
                    <a:pt x="9865443" y="506951"/>
                  </a:lnTo>
                  <a:lnTo>
                    <a:pt x="9865443" y="516476"/>
                  </a:lnTo>
                  <a:close/>
                </a:path>
                <a:path w="9865994" h="2114550">
                  <a:moveTo>
                    <a:pt x="9865443" y="535526"/>
                  </a:moveTo>
                  <a:lnTo>
                    <a:pt x="9855812" y="535526"/>
                  </a:lnTo>
                  <a:lnTo>
                    <a:pt x="9855812" y="526001"/>
                  </a:lnTo>
                  <a:lnTo>
                    <a:pt x="9865443" y="526001"/>
                  </a:lnTo>
                  <a:lnTo>
                    <a:pt x="9865443" y="535526"/>
                  </a:lnTo>
                  <a:close/>
                </a:path>
                <a:path w="9865994" h="2114550">
                  <a:moveTo>
                    <a:pt x="9865443" y="554576"/>
                  </a:moveTo>
                  <a:lnTo>
                    <a:pt x="9855812" y="554576"/>
                  </a:lnTo>
                  <a:lnTo>
                    <a:pt x="9855812" y="545051"/>
                  </a:lnTo>
                  <a:lnTo>
                    <a:pt x="9865443" y="545051"/>
                  </a:lnTo>
                  <a:lnTo>
                    <a:pt x="9865443" y="554576"/>
                  </a:lnTo>
                  <a:close/>
                </a:path>
                <a:path w="9865994" h="2114550">
                  <a:moveTo>
                    <a:pt x="9865443" y="573626"/>
                  </a:moveTo>
                  <a:lnTo>
                    <a:pt x="9855812" y="573626"/>
                  </a:lnTo>
                  <a:lnTo>
                    <a:pt x="9855812" y="564101"/>
                  </a:lnTo>
                  <a:lnTo>
                    <a:pt x="9865443" y="564101"/>
                  </a:lnTo>
                  <a:lnTo>
                    <a:pt x="9865443" y="573626"/>
                  </a:lnTo>
                  <a:close/>
                </a:path>
                <a:path w="9865994" h="2114550">
                  <a:moveTo>
                    <a:pt x="9865443" y="592676"/>
                  </a:moveTo>
                  <a:lnTo>
                    <a:pt x="9855812" y="592676"/>
                  </a:lnTo>
                  <a:lnTo>
                    <a:pt x="9855812" y="583151"/>
                  </a:lnTo>
                  <a:lnTo>
                    <a:pt x="9865443" y="583151"/>
                  </a:lnTo>
                  <a:lnTo>
                    <a:pt x="9865443" y="592676"/>
                  </a:lnTo>
                  <a:close/>
                </a:path>
                <a:path w="9865994" h="2114550">
                  <a:moveTo>
                    <a:pt x="9865443" y="611726"/>
                  </a:moveTo>
                  <a:lnTo>
                    <a:pt x="9855812" y="611726"/>
                  </a:lnTo>
                  <a:lnTo>
                    <a:pt x="9855812" y="602201"/>
                  </a:lnTo>
                  <a:lnTo>
                    <a:pt x="9865443" y="602201"/>
                  </a:lnTo>
                  <a:lnTo>
                    <a:pt x="9865443" y="611726"/>
                  </a:lnTo>
                  <a:close/>
                </a:path>
                <a:path w="9865994" h="2114550">
                  <a:moveTo>
                    <a:pt x="9865443" y="630776"/>
                  </a:moveTo>
                  <a:lnTo>
                    <a:pt x="9855812" y="630776"/>
                  </a:lnTo>
                  <a:lnTo>
                    <a:pt x="9855812" y="621251"/>
                  </a:lnTo>
                  <a:lnTo>
                    <a:pt x="9865443" y="621251"/>
                  </a:lnTo>
                  <a:lnTo>
                    <a:pt x="9865443" y="630776"/>
                  </a:lnTo>
                  <a:close/>
                </a:path>
                <a:path w="9865994" h="2114550">
                  <a:moveTo>
                    <a:pt x="9865443" y="649826"/>
                  </a:moveTo>
                  <a:lnTo>
                    <a:pt x="9855812" y="649826"/>
                  </a:lnTo>
                  <a:lnTo>
                    <a:pt x="9855812" y="640301"/>
                  </a:lnTo>
                  <a:lnTo>
                    <a:pt x="9865443" y="640301"/>
                  </a:lnTo>
                  <a:lnTo>
                    <a:pt x="9865443" y="649826"/>
                  </a:lnTo>
                  <a:close/>
                </a:path>
                <a:path w="9865994" h="2114550">
                  <a:moveTo>
                    <a:pt x="9865443" y="668876"/>
                  </a:moveTo>
                  <a:lnTo>
                    <a:pt x="9855812" y="668876"/>
                  </a:lnTo>
                  <a:lnTo>
                    <a:pt x="9855812" y="659351"/>
                  </a:lnTo>
                  <a:lnTo>
                    <a:pt x="9865443" y="659351"/>
                  </a:lnTo>
                  <a:lnTo>
                    <a:pt x="9865443" y="668876"/>
                  </a:lnTo>
                  <a:close/>
                </a:path>
                <a:path w="9865994" h="2114550">
                  <a:moveTo>
                    <a:pt x="9865443" y="687926"/>
                  </a:moveTo>
                  <a:lnTo>
                    <a:pt x="9855812" y="687926"/>
                  </a:lnTo>
                  <a:lnTo>
                    <a:pt x="9855812" y="678401"/>
                  </a:lnTo>
                  <a:lnTo>
                    <a:pt x="9865443" y="678401"/>
                  </a:lnTo>
                  <a:lnTo>
                    <a:pt x="9865443" y="687926"/>
                  </a:lnTo>
                  <a:close/>
                </a:path>
                <a:path w="9865994" h="2114550">
                  <a:moveTo>
                    <a:pt x="9865443" y="706976"/>
                  </a:moveTo>
                  <a:lnTo>
                    <a:pt x="9855812" y="706976"/>
                  </a:lnTo>
                  <a:lnTo>
                    <a:pt x="9855812" y="697451"/>
                  </a:lnTo>
                  <a:lnTo>
                    <a:pt x="9865443" y="697451"/>
                  </a:lnTo>
                  <a:lnTo>
                    <a:pt x="9865443" y="706976"/>
                  </a:lnTo>
                  <a:close/>
                </a:path>
                <a:path w="9865994" h="2114550">
                  <a:moveTo>
                    <a:pt x="9865443" y="726026"/>
                  </a:moveTo>
                  <a:lnTo>
                    <a:pt x="9855812" y="726026"/>
                  </a:lnTo>
                  <a:lnTo>
                    <a:pt x="9855812" y="716501"/>
                  </a:lnTo>
                  <a:lnTo>
                    <a:pt x="9865443" y="716501"/>
                  </a:lnTo>
                  <a:lnTo>
                    <a:pt x="9865443" y="726026"/>
                  </a:lnTo>
                  <a:close/>
                </a:path>
                <a:path w="9865994" h="2114550">
                  <a:moveTo>
                    <a:pt x="9865443" y="745076"/>
                  </a:moveTo>
                  <a:lnTo>
                    <a:pt x="9855812" y="745076"/>
                  </a:lnTo>
                  <a:lnTo>
                    <a:pt x="9855812" y="735551"/>
                  </a:lnTo>
                  <a:lnTo>
                    <a:pt x="9865443" y="735551"/>
                  </a:lnTo>
                  <a:lnTo>
                    <a:pt x="9865443" y="745076"/>
                  </a:lnTo>
                  <a:close/>
                </a:path>
                <a:path w="9865994" h="2114550">
                  <a:moveTo>
                    <a:pt x="9865443" y="764126"/>
                  </a:moveTo>
                  <a:lnTo>
                    <a:pt x="9855812" y="764126"/>
                  </a:lnTo>
                  <a:lnTo>
                    <a:pt x="9855812" y="754601"/>
                  </a:lnTo>
                  <a:lnTo>
                    <a:pt x="9865443" y="754601"/>
                  </a:lnTo>
                  <a:lnTo>
                    <a:pt x="9865443" y="764126"/>
                  </a:lnTo>
                  <a:close/>
                </a:path>
                <a:path w="9865994" h="2114550">
                  <a:moveTo>
                    <a:pt x="9865443" y="783176"/>
                  </a:moveTo>
                  <a:lnTo>
                    <a:pt x="9855812" y="783176"/>
                  </a:lnTo>
                  <a:lnTo>
                    <a:pt x="9855812" y="773651"/>
                  </a:lnTo>
                  <a:lnTo>
                    <a:pt x="9865443" y="773651"/>
                  </a:lnTo>
                  <a:lnTo>
                    <a:pt x="9865443" y="783176"/>
                  </a:lnTo>
                  <a:close/>
                </a:path>
                <a:path w="9865994" h="2114550">
                  <a:moveTo>
                    <a:pt x="9865443" y="802226"/>
                  </a:moveTo>
                  <a:lnTo>
                    <a:pt x="9855812" y="802226"/>
                  </a:lnTo>
                  <a:lnTo>
                    <a:pt x="9855812" y="792701"/>
                  </a:lnTo>
                  <a:lnTo>
                    <a:pt x="9865443" y="792701"/>
                  </a:lnTo>
                  <a:lnTo>
                    <a:pt x="9865443" y="802226"/>
                  </a:lnTo>
                  <a:close/>
                </a:path>
                <a:path w="9865994" h="2114550">
                  <a:moveTo>
                    <a:pt x="9865443" y="821276"/>
                  </a:moveTo>
                  <a:lnTo>
                    <a:pt x="9855812" y="821276"/>
                  </a:lnTo>
                  <a:lnTo>
                    <a:pt x="9855812" y="811751"/>
                  </a:lnTo>
                  <a:lnTo>
                    <a:pt x="9865443" y="811751"/>
                  </a:lnTo>
                  <a:lnTo>
                    <a:pt x="9865443" y="821276"/>
                  </a:lnTo>
                  <a:close/>
                </a:path>
                <a:path w="9865994" h="2114550">
                  <a:moveTo>
                    <a:pt x="9865443" y="840326"/>
                  </a:moveTo>
                  <a:lnTo>
                    <a:pt x="9855812" y="840326"/>
                  </a:lnTo>
                  <a:lnTo>
                    <a:pt x="9855812" y="830801"/>
                  </a:lnTo>
                  <a:lnTo>
                    <a:pt x="9865443" y="830801"/>
                  </a:lnTo>
                  <a:lnTo>
                    <a:pt x="9865443" y="840326"/>
                  </a:lnTo>
                  <a:close/>
                </a:path>
                <a:path w="9865994" h="2114550">
                  <a:moveTo>
                    <a:pt x="9865443" y="859376"/>
                  </a:moveTo>
                  <a:lnTo>
                    <a:pt x="9855812" y="859376"/>
                  </a:lnTo>
                  <a:lnTo>
                    <a:pt x="9855812" y="849851"/>
                  </a:lnTo>
                  <a:lnTo>
                    <a:pt x="9865443" y="849851"/>
                  </a:lnTo>
                  <a:lnTo>
                    <a:pt x="9865443" y="859376"/>
                  </a:lnTo>
                  <a:close/>
                </a:path>
                <a:path w="9865994" h="2114550">
                  <a:moveTo>
                    <a:pt x="9865443" y="878426"/>
                  </a:moveTo>
                  <a:lnTo>
                    <a:pt x="9855812" y="878426"/>
                  </a:lnTo>
                  <a:lnTo>
                    <a:pt x="9855812" y="868901"/>
                  </a:lnTo>
                  <a:lnTo>
                    <a:pt x="9865443" y="868901"/>
                  </a:lnTo>
                  <a:lnTo>
                    <a:pt x="9865443" y="878426"/>
                  </a:lnTo>
                  <a:close/>
                </a:path>
                <a:path w="9865994" h="2114550">
                  <a:moveTo>
                    <a:pt x="9865443" y="897476"/>
                  </a:moveTo>
                  <a:lnTo>
                    <a:pt x="9855812" y="897476"/>
                  </a:lnTo>
                  <a:lnTo>
                    <a:pt x="9855812" y="887951"/>
                  </a:lnTo>
                  <a:lnTo>
                    <a:pt x="9865443" y="887951"/>
                  </a:lnTo>
                  <a:lnTo>
                    <a:pt x="9865443" y="897476"/>
                  </a:lnTo>
                  <a:close/>
                </a:path>
                <a:path w="9865994" h="2114550">
                  <a:moveTo>
                    <a:pt x="9865443" y="916526"/>
                  </a:moveTo>
                  <a:lnTo>
                    <a:pt x="9855812" y="916526"/>
                  </a:lnTo>
                  <a:lnTo>
                    <a:pt x="9855812" y="907001"/>
                  </a:lnTo>
                  <a:lnTo>
                    <a:pt x="9865443" y="907001"/>
                  </a:lnTo>
                  <a:lnTo>
                    <a:pt x="9865443" y="916526"/>
                  </a:lnTo>
                  <a:close/>
                </a:path>
                <a:path w="9865994" h="2114550">
                  <a:moveTo>
                    <a:pt x="9865443" y="935576"/>
                  </a:moveTo>
                  <a:lnTo>
                    <a:pt x="9855812" y="935576"/>
                  </a:lnTo>
                  <a:lnTo>
                    <a:pt x="9855812" y="926051"/>
                  </a:lnTo>
                  <a:lnTo>
                    <a:pt x="9865443" y="926051"/>
                  </a:lnTo>
                  <a:lnTo>
                    <a:pt x="9865443" y="935576"/>
                  </a:lnTo>
                  <a:close/>
                </a:path>
                <a:path w="9865994" h="2114550">
                  <a:moveTo>
                    <a:pt x="9865443" y="954626"/>
                  </a:moveTo>
                  <a:lnTo>
                    <a:pt x="9855812" y="954626"/>
                  </a:lnTo>
                  <a:lnTo>
                    <a:pt x="9855812" y="945101"/>
                  </a:lnTo>
                  <a:lnTo>
                    <a:pt x="9865443" y="945101"/>
                  </a:lnTo>
                  <a:lnTo>
                    <a:pt x="9865443" y="954626"/>
                  </a:lnTo>
                  <a:close/>
                </a:path>
                <a:path w="9865994" h="2114550">
                  <a:moveTo>
                    <a:pt x="9865443" y="973676"/>
                  </a:moveTo>
                  <a:lnTo>
                    <a:pt x="9855812" y="973676"/>
                  </a:lnTo>
                  <a:lnTo>
                    <a:pt x="9855812" y="964151"/>
                  </a:lnTo>
                  <a:lnTo>
                    <a:pt x="9865443" y="964151"/>
                  </a:lnTo>
                  <a:lnTo>
                    <a:pt x="9865443" y="973676"/>
                  </a:lnTo>
                  <a:close/>
                </a:path>
                <a:path w="9865994" h="2114550">
                  <a:moveTo>
                    <a:pt x="9865443" y="992726"/>
                  </a:moveTo>
                  <a:lnTo>
                    <a:pt x="9855812" y="992726"/>
                  </a:lnTo>
                  <a:lnTo>
                    <a:pt x="9855812" y="983201"/>
                  </a:lnTo>
                  <a:lnTo>
                    <a:pt x="9865443" y="983201"/>
                  </a:lnTo>
                  <a:lnTo>
                    <a:pt x="9865443" y="992726"/>
                  </a:lnTo>
                  <a:close/>
                </a:path>
                <a:path w="9865994" h="2114550">
                  <a:moveTo>
                    <a:pt x="9865443" y="1011776"/>
                  </a:moveTo>
                  <a:lnTo>
                    <a:pt x="9855812" y="1011776"/>
                  </a:lnTo>
                  <a:lnTo>
                    <a:pt x="9855812" y="1002251"/>
                  </a:lnTo>
                  <a:lnTo>
                    <a:pt x="9865443" y="1002251"/>
                  </a:lnTo>
                  <a:lnTo>
                    <a:pt x="9865443" y="1011776"/>
                  </a:lnTo>
                  <a:close/>
                </a:path>
                <a:path w="9865994" h="2114550">
                  <a:moveTo>
                    <a:pt x="9865443" y="1030826"/>
                  </a:moveTo>
                  <a:lnTo>
                    <a:pt x="9855812" y="1030826"/>
                  </a:lnTo>
                  <a:lnTo>
                    <a:pt x="9855812" y="1021301"/>
                  </a:lnTo>
                  <a:lnTo>
                    <a:pt x="9865443" y="1021301"/>
                  </a:lnTo>
                  <a:lnTo>
                    <a:pt x="9865443" y="1030826"/>
                  </a:lnTo>
                  <a:close/>
                </a:path>
                <a:path w="9865994" h="2114550">
                  <a:moveTo>
                    <a:pt x="9865443" y="1049876"/>
                  </a:moveTo>
                  <a:lnTo>
                    <a:pt x="9855812" y="1049876"/>
                  </a:lnTo>
                  <a:lnTo>
                    <a:pt x="9855812" y="1040351"/>
                  </a:lnTo>
                  <a:lnTo>
                    <a:pt x="9865443" y="1040351"/>
                  </a:lnTo>
                  <a:lnTo>
                    <a:pt x="9865443" y="1049876"/>
                  </a:lnTo>
                  <a:close/>
                </a:path>
                <a:path w="9865994" h="2114550">
                  <a:moveTo>
                    <a:pt x="9865443" y="1068926"/>
                  </a:moveTo>
                  <a:lnTo>
                    <a:pt x="9855812" y="1068926"/>
                  </a:lnTo>
                  <a:lnTo>
                    <a:pt x="9855812" y="1059401"/>
                  </a:lnTo>
                  <a:lnTo>
                    <a:pt x="9865443" y="1059401"/>
                  </a:lnTo>
                  <a:lnTo>
                    <a:pt x="9865443" y="1068926"/>
                  </a:lnTo>
                  <a:close/>
                </a:path>
                <a:path w="9865994" h="2114550">
                  <a:moveTo>
                    <a:pt x="9865443" y="1087976"/>
                  </a:moveTo>
                  <a:lnTo>
                    <a:pt x="9855812" y="1087976"/>
                  </a:lnTo>
                  <a:lnTo>
                    <a:pt x="9855812" y="1078451"/>
                  </a:lnTo>
                  <a:lnTo>
                    <a:pt x="9865443" y="1078451"/>
                  </a:lnTo>
                  <a:lnTo>
                    <a:pt x="9865443" y="1087976"/>
                  </a:lnTo>
                  <a:close/>
                </a:path>
                <a:path w="9865994" h="2114550">
                  <a:moveTo>
                    <a:pt x="9865443" y="1107026"/>
                  </a:moveTo>
                  <a:lnTo>
                    <a:pt x="9855812" y="1107026"/>
                  </a:lnTo>
                  <a:lnTo>
                    <a:pt x="9855812" y="1097501"/>
                  </a:lnTo>
                  <a:lnTo>
                    <a:pt x="9865443" y="1097501"/>
                  </a:lnTo>
                  <a:lnTo>
                    <a:pt x="9865443" y="1107026"/>
                  </a:lnTo>
                  <a:close/>
                </a:path>
                <a:path w="9865994" h="2114550">
                  <a:moveTo>
                    <a:pt x="9865443" y="1126076"/>
                  </a:moveTo>
                  <a:lnTo>
                    <a:pt x="9855812" y="1126076"/>
                  </a:lnTo>
                  <a:lnTo>
                    <a:pt x="9855812" y="1116551"/>
                  </a:lnTo>
                  <a:lnTo>
                    <a:pt x="9865443" y="1116551"/>
                  </a:lnTo>
                  <a:lnTo>
                    <a:pt x="9865443" y="1126076"/>
                  </a:lnTo>
                  <a:close/>
                </a:path>
                <a:path w="9865994" h="2114550">
                  <a:moveTo>
                    <a:pt x="9865443" y="1145126"/>
                  </a:moveTo>
                  <a:lnTo>
                    <a:pt x="9855812" y="1145126"/>
                  </a:lnTo>
                  <a:lnTo>
                    <a:pt x="9855812" y="1135601"/>
                  </a:lnTo>
                  <a:lnTo>
                    <a:pt x="9865443" y="1135601"/>
                  </a:lnTo>
                  <a:lnTo>
                    <a:pt x="9865443" y="1145126"/>
                  </a:lnTo>
                  <a:close/>
                </a:path>
                <a:path w="9865994" h="2114550">
                  <a:moveTo>
                    <a:pt x="9865443" y="1164176"/>
                  </a:moveTo>
                  <a:lnTo>
                    <a:pt x="9855812" y="1164176"/>
                  </a:lnTo>
                  <a:lnTo>
                    <a:pt x="9855812" y="1154651"/>
                  </a:lnTo>
                  <a:lnTo>
                    <a:pt x="9865443" y="1154651"/>
                  </a:lnTo>
                  <a:lnTo>
                    <a:pt x="9865443" y="1164176"/>
                  </a:lnTo>
                  <a:close/>
                </a:path>
                <a:path w="9865994" h="2114550">
                  <a:moveTo>
                    <a:pt x="9865443" y="1183226"/>
                  </a:moveTo>
                  <a:lnTo>
                    <a:pt x="9855812" y="1183226"/>
                  </a:lnTo>
                  <a:lnTo>
                    <a:pt x="9855812" y="1173701"/>
                  </a:lnTo>
                  <a:lnTo>
                    <a:pt x="9865443" y="1173701"/>
                  </a:lnTo>
                  <a:lnTo>
                    <a:pt x="9865443" y="1183226"/>
                  </a:lnTo>
                  <a:close/>
                </a:path>
                <a:path w="9865994" h="2114550">
                  <a:moveTo>
                    <a:pt x="9865443" y="1202276"/>
                  </a:moveTo>
                  <a:lnTo>
                    <a:pt x="9855812" y="1202276"/>
                  </a:lnTo>
                  <a:lnTo>
                    <a:pt x="9855812" y="1192751"/>
                  </a:lnTo>
                  <a:lnTo>
                    <a:pt x="9865443" y="1192751"/>
                  </a:lnTo>
                  <a:lnTo>
                    <a:pt x="9865443" y="1202276"/>
                  </a:lnTo>
                  <a:close/>
                </a:path>
                <a:path w="9865994" h="2114550">
                  <a:moveTo>
                    <a:pt x="9865443" y="1221326"/>
                  </a:moveTo>
                  <a:lnTo>
                    <a:pt x="9855812" y="1221326"/>
                  </a:lnTo>
                  <a:lnTo>
                    <a:pt x="9855812" y="1211801"/>
                  </a:lnTo>
                  <a:lnTo>
                    <a:pt x="9865443" y="1211801"/>
                  </a:lnTo>
                  <a:lnTo>
                    <a:pt x="9865443" y="1221326"/>
                  </a:lnTo>
                  <a:close/>
                </a:path>
                <a:path w="9865994" h="2114550">
                  <a:moveTo>
                    <a:pt x="9865443" y="1240376"/>
                  </a:moveTo>
                  <a:lnTo>
                    <a:pt x="9855812" y="1240376"/>
                  </a:lnTo>
                  <a:lnTo>
                    <a:pt x="9855812" y="1230851"/>
                  </a:lnTo>
                  <a:lnTo>
                    <a:pt x="9865443" y="1230851"/>
                  </a:lnTo>
                  <a:lnTo>
                    <a:pt x="9865443" y="1240376"/>
                  </a:lnTo>
                  <a:close/>
                </a:path>
                <a:path w="9865994" h="2114550">
                  <a:moveTo>
                    <a:pt x="9865443" y="1259426"/>
                  </a:moveTo>
                  <a:lnTo>
                    <a:pt x="9855812" y="1259426"/>
                  </a:lnTo>
                  <a:lnTo>
                    <a:pt x="9855812" y="1249901"/>
                  </a:lnTo>
                  <a:lnTo>
                    <a:pt x="9865443" y="1249901"/>
                  </a:lnTo>
                  <a:lnTo>
                    <a:pt x="9865443" y="1259426"/>
                  </a:lnTo>
                  <a:close/>
                </a:path>
                <a:path w="9865994" h="2114550">
                  <a:moveTo>
                    <a:pt x="9865443" y="1278476"/>
                  </a:moveTo>
                  <a:lnTo>
                    <a:pt x="9855812" y="1278476"/>
                  </a:lnTo>
                  <a:lnTo>
                    <a:pt x="9855812" y="1268951"/>
                  </a:lnTo>
                  <a:lnTo>
                    <a:pt x="9865443" y="1268951"/>
                  </a:lnTo>
                  <a:lnTo>
                    <a:pt x="9865443" y="1278476"/>
                  </a:lnTo>
                  <a:close/>
                </a:path>
                <a:path w="9865994" h="2114550">
                  <a:moveTo>
                    <a:pt x="9865443" y="1297526"/>
                  </a:moveTo>
                  <a:lnTo>
                    <a:pt x="9855812" y="1297526"/>
                  </a:lnTo>
                  <a:lnTo>
                    <a:pt x="9855812" y="1288001"/>
                  </a:lnTo>
                  <a:lnTo>
                    <a:pt x="9865443" y="1288001"/>
                  </a:lnTo>
                  <a:lnTo>
                    <a:pt x="9865443" y="1297526"/>
                  </a:lnTo>
                  <a:close/>
                </a:path>
                <a:path w="9865994" h="2114550">
                  <a:moveTo>
                    <a:pt x="9865443" y="1316576"/>
                  </a:moveTo>
                  <a:lnTo>
                    <a:pt x="9855812" y="1316576"/>
                  </a:lnTo>
                  <a:lnTo>
                    <a:pt x="9855812" y="1307051"/>
                  </a:lnTo>
                  <a:lnTo>
                    <a:pt x="9865443" y="1307051"/>
                  </a:lnTo>
                  <a:lnTo>
                    <a:pt x="9865443" y="1316576"/>
                  </a:lnTo>
                  <a:close/>
                </a:path>
                <a:path w="9865994" h="2114550">
                  <a:moveTo>
                    <a:pt x="9865443" y="1335626"/>
                  </a:moveTo>
                  <a:lnTo>
                    <a:pt x="9855812" y="1335626"/>
                  </a:lnTo>
                  <a:lnTo>
                    <a:pt x="9855812" y="1326101"/>
                  </a:lnTo>
                  <a:lnTo>
                    <a:pt x="9865443" y="1326101"/>
                  </a:lnTo>
                  <a:lnTo>
                    <a:pt x="9865443" y="1335626"/>
                  </a:lnTo>
                  <a:close/>
                </a:path>
                <a:path w="9865994" h="2114550">
                  <a:moveTo>
                    <a:pt x="9865443" y="1354676"/>
                  </a:moveTo>
                  <a:lnTo>
                    <a:pt x="9855812" y="1354676"/>
                  </a:lnTo>
                  <a:lnTo>
                    <a:pt x="9855812" y="1345151"/>
                  </a:lnTo>
                  <a:lnTo>
                    <a:pt x="9865443" y="1345151"/>
                  </a:lnTo>
                  <a:lnTo>
                    <a:pt x="9865443" y="1354676"/>
                  </a:lnTo>
                  <a:close/>
                </a:path>
                <a:path w="9865994" h="2114550">
                  <a:moveTo>
                    <a:pt x="9865443" y="1373726"/>
                  </a:moveTo>
                  <a:lnTo>
                    <a:pt x="9855812" y="1373726"/>
                  </a:lnTo>
                  <a:lnTo>
                    <a:pt x="9855812" y="1364201"/>
                  </a:lnTo>
                  <a:lnTo>
                    <a:pt x="9865443" y="1364201"/>
                  </a:lnTo>
                  <a:lnTo>
                    <a:pt x="9865443" y="1373726"/>
                  </a:lnTo>
                  <a:close/>
                </a:path>
                <a:path w="9865994" h="2114550">
                  <a:moveTo>
                    <a:pt x="9865443" y="1392776"/>
                  </a:moveTo>
                  <a:lnTo>
                    <a:pt x="9855812" y="1392776"/>
                  </a:lnTo>
                  <a:lnTo>
                    <a:pt x="9855812" y="1383251"/>
                  </a:lnTo>
                  <a:lnTo>
                    <a:pt x="9865443" y="1383251"/>
                  </a:lnTo>
                  <a:lnTo>
                    <a:pt x="9865443" y="1392776"/>
                  </a:lnTo>
                  <a:close/>
                </a:path>
                <a:path w="9865994" h="2114550">
                  <a:moveTo>
                    <a:pt x="9865443" y="1411826"/>
                  </a:moveTo>
                  <a:lnTo>
                    <a:pt x="9855812" y="1411826"/>
                  </a:lnTo>
                  <a:lnTo>
                    <a:pt x="9855812" y="1402301"/>
                  </a:lnTo>
                  <a:lnTo>
                    <a:pt x="9865443" y="1402301"/>
                  </a:lnTo>
                  <a:lnTo>
                    <a:pt x="9865443" y="1411826"/>
                  </a:lnTo>
                  <a:close/>
                </a:path>
                <a:path w="9865994" h="2114550">
                  <a:moveTo>
                    <a:pt x="9865443" y="1430876"/>
                  </a:moveTo>
                  <a:lnTo>
                    <a:pt x="9855812" y="1430876"/>
                  </a:lnTo>
                  <a:lnTo>
                    <a:pt x="9855812" y="1421351"/>
                  </a:lnTo>
                  <a:lnTo>
                    <a:pt x="9865443" y="1421351"/>
                  </a:lnTo>
                  <a:lnTo>
                    <a:pt x="9865443" y="1430876"/>
                  </a:lnTo>
                  <a:close/>
                </a:path>
                <a:path w="9865994" h="2114550">
                  <a:moveTo>
                    <a:pt x="9865443" y="1449926"/>
                  </a:moveTo>
                  <a:lnTo>
                    <a:pt x="9855812" y="1449926"/>
                  </a:lnTo>
                  <a:lnTo>
                    <a:pt x="9855812" y="1440401"/>
                  </a:lnTo>
                  <a:lnTo>
                    <a:pt x="9865443" y="1440401"/>
                  </a:lnTo>
                  <a:lnTo>
                    <a:pt x="9865443" y="1449926"/>
                  </a:lnTo>
                  <a:close/>
                </a:path>
                <a:path w="9865994" h="2114550">
                  <a:moveTo>
                    <a:pt x="9865443" y="1468976"/>
                  </a:moveTo>
                  <a:lnTo>
                    <a:pt x="9855812" y="1468976"/>
                  </a:lnTo>
                  <a:lnTo>
                    <a:pt x="9855812" y="1459451"/>
                  </a:lnTo>
                  <a:lnTo>
                    <a:pt x="9865443" y="1459451"/>
                  </a:lnTo>
                  <a:lnTo>
                    <a:pt x="9865443" y="1468976"/>
                  </a:lnTo>
                  <a:close/>
                </a:path>
                <a:path w="9865994" h="2114550">
                  <a:moveTo>
                    <a:pt x="9865443" y="1488026"/>
                  </a:moveTo>
                  <a:lnTo>
                    <a:pt x="9855812" y="1488026"/>
                  </a:lnTo>
                  <a:lnTo>
                    <a:pt x="9855812" y="1478501"/>
                  </a:lnTo>
                  <a:lnTo>
                    <a:pt x="9865443" y="1478501"/>
                  </a:lnTo>
                  <a:lnTo>
                    <a:pt x="9865443" y="1488026"/>
                  </a:lnTo>
                  <a:close/>
                </a:path>
                <a:path w="9865994" h="2114550">
                  <a:moveTo>
                    <a:pt x="9865443" y="1507076"/>
                  </a:moveTo>
                  <a:lnTo>
                    <a:pt x="9855812" y="1507076"/>
                  </a:lnTo>
                  <a:lnTo>
                    <a:pt x="9855812" y="1497551"/>
                  </a:lnTo>
                  <a:lnTo>
                    <a:pt x="9865443" y="1497551"/>
                  </a:lnTo>
                  <a:lnTo>
                    <a:pt x="9865443" y="1507076"/>
                  </a:lnTo>
                  <a:close/>
                </a:path>
                <a:path w="9865994" h="2114550">
                  <a:moveTo>
                    <a:pt x="9865443" y="1526126"/>
                  </a:moveTo>
                  <a:lnTo>
                    <a:pt x="9855812" y="1526126"/>
                  </a:lnTo>
                  <a:lnTo>
                    <a:pt x="9855812" y="1516601"/>
                  </a:lnTo>
                  <a:lnTo>
                    <a:pt x="9865443" y="1516601"/>
                  </a:lnTo>
                  <a:lnTo>
                    <a:pt x="9865443" y="1526126"/>
                  </a:lnTo>
                  <a:close/>
                </a:path>
                <a:path w="9865994" h="2114550">
                  <a:moveTo>
                    <a:pt x="9865443" y="1545176"/>
                  </a:moveTo>
                  <a:lnTo>
                    <a:pt x="9855812" y="1545176"/>
                  </a:lnTo>
                  <a:lnTo>
                    <a:pt x="9855812" y="1535651"/>
                  </a:lnTo>
                  <a:lnTo>
                    <a:pt x="9865443" y="1535651"/>
                  </a:lnTo>
                  <a:lnTo>
                    <a:pt x="9865443" y="1545176"/>
                  </a:lnTo>
                  <a:close/>
                </a:path>
                <a:path w="9865994" h="2114550">
                  <a:moveTo>
                    <a:pt x="9865443" y="1564226"/>
                  </a:moveTo>
                  <a:lnTo>
                    <a:pt x="9855812" y="1564226"/>
                  </a:lnTo>
                  <a:lnTo>
                    <a:pt x="9855812" y="1554701"/>
                  </a:lnTo>
                  <a:lnTo>
                    <a:pt x="9865443" y="1554701"/>
                  </a:lnTo>
                  <a:lnTo>
                    <a:pt x="9865443" y="1564226"/>
                  </a:lnTo>
                  <a:close/>
                </a:path>
                <a:path w="9865994" h="2114550">
                  <a:moveTo>
                    <a:pt x="9865443" y="1583276"/>
                  </a:moveTo>
                  <a:lnTo>
                    <a:pt x="9855812" y="1583276"/>
                  </a:lnTo>
                  <a:lnTo>
                    <a:pt x="9855812" y="1573751"/>
                  </a:lnTo>
                  <a:lnTo>
                    <a:pt x="9865443" y="1573751"/>
                  </a:lnTo>
                  <a:lnTo>
                    <a:pt x="9865443" y="1583276"/>
                  </a:lnTo>
                  <a:close/>
                </a:path>
                <a:path w="9865994" h="2114550">
                  <a:moveTo>
                    <a:pt x="9865443" y="1602326"/>
                  </a:moveTo>
                  <a:lnTo>
                    <a:pt x="9855812" y="1602326"/>
                  </a:lnTo>
                  <a:lnTo>
                    <a:pt x="9855812" y="1592801"/>
                  </a:lnTo>
                  <a:lnTo>
                    <a:pt x="9865443" y="1592801"/>
                  </a:lnTo>
                  <a:lnTo>
                    <a:pt x="9865443" y="1602326"/>
                  </a:lnTo>
                  <a:close/>
                </a:path>
                <a:path w="9865994" h="2114550">
                  <a:moveTo>
                    <a:pt x="9865443" y="1621376"/>
                  </a:moveTo>
                  <a:lnTo>
                    <a:pt x="9855812" y="1621376"/>
                  </a:lnTo>
                  <a:lnTo>
                    <a:pt x="9855812" y="1611851"/>
                  </a:lnTo>
                  <a:lnTo>
                    <a:pt x="9865443" y="1611851"/>
                  </a:lnTo>
                  <a:lnTo>
                    <a:pt x="9865443" y="1621376"/>
                  </a:lnTo>
                  <a:close/>
                </a:path>
                <a:path w="9865994" h="2114550">
                  <a:moveTo>
                    <a:pt x="9865443" y="1640426"/>
                  </a:moveTo>
                  <a:lnTo>
                    <a:pt x="9855812" y="1640426"/>
                  </a:lnTo>
                  <a:lnTo>
                    <a:pt x="9855812" y="1630901"/>
                  </a:lnTo>
                  <a:lnTo>
                    <a:pt x="9865443" y="1630901"/>
                  </a:lnTo>
                  <a:lnTo>
                    <a:pt x="9865443" y="1640426"/>
                  </a:lnTo>
                  <a:close/>
                </a:path>
                <a:path w="9865994" h="2114550">
                  <a:moveTo>
                    <a:pt x="9865443" y="1659476"/>
                  </a:moveTo>
                  <a:lnTo>
                    <a:pt x="9855812" y="1659476"/>
                  </a:lnTo>
                  <a:lnTo>
                    <a:pt x="9855812" y="1649951"/>
                  </a:lnTo>
                  <a:lnTo>
                    <a:pt x="9865443" y="1649951"/>
                  </a:lnTo>
                  <a:lnTo>
                    <a:pt x="9865443" y="1659476"/>
                  </a:lnTo>
                  <a:close/>
                </a:path>
                <a:path w="9865994" h="2114550">
                  <a:moveTo>
                    <a:pt x="9865443" y="1678526"/>
                  </a:moveTo>
                  <a:lnTo>
                    <a:pt x="9855812" y="1678526"/>
                  </a:lnTo>
                  <a:lnTo>
                    <a:pt x="9855812" y="1669001"/>
                  </a:lnTo>
                  <a:lnTo>
                    <a:pt x="9865443" y="1669001"/>
                  </a:lnTo>
                  <a:lnTo>
                    <a:pt x="9865443" y="1678526"/>
                  </a:lnTo>
                  <a:close/>
                </a:path>
                <a:path w="9865994" h="2114550">
                  <a:moveTo>
                    <a:pt x="9865443" y="1697576"/>
                  </a:moveTo>
                  <a:lnTo>
                    <a:pt x="9855812" y="1697576"/>
                  </a:lnTo>
                  <a:lnTo>
                    <a:pt x="9855812" y="1688051"/>
                  </a:lnTo>
                  <a:lnTo>
                    <a:pt x="9865443" y="1688051"/>
                  </a:lnTo>
                  <a:lnTo>
                    <a:pt x="9865443" y="1697576"/>
                  </a:lnTo>
                  <a:close/>
                </a:path>
                <a:path w="9865994" h="2114550">
                  <a:moveTo>
                    <a:pt x="9865443" y="1716626"/>
                  </a:moveTo>
                  <a:lnTo>
                    <a:pt x="9855812" y="1716626"/>
                  </a:lnTo>
                  <a:lnTo>
                    <a:pt x="9855812" y="1707101"/>
                  </a:lnTo>
                  <a:lnTo>
                    <a:pt x="9865443" y="1707101"/>
                  </a:lnTo>
                  <a:lnTo>
                    <a:pt x="9865443" y="1716626"/>
                  </a:lnTo>
                  <a:close/>
                </a:path>
                <a:path w="9865994" h="2114550">
                  <a:moveTo>
                    <a:pt x="9865443" y="1735676"/>
                  </a:moveTo>
                  <a:lnTo>
                    <a:pt x="9855812" y="1735676"/>
                  </a:lnTo>
                  <a:lnTo>
                    <a:pt x="9855812" y="1726151"/>
                  </a:lnTo>
                  <a:lnTo>
                    <a:pt x="9865443" y="1726151"/>
                  </a:lnTo>
                  <a:lnTo>
                    <a:pt x="9865443" y="1735676"/>
                  </a:lnTo>
                  <a:close/>
                </a:path>
                <a:path w="9865994" h="2114550">
                  <a:moveTo>
                    <a:pt x="9865443" y="1754726"/>
                  </a:moveTo>
                  <a:lnTo>
                    <a:pt x="9855812" y="1754726"/>
                  </a:lnTo>
                  <a:lnTo>
                    <a:pt x="9855812" y="1745201"/>
                  </a:lnTo>
                  <a:lnTo>
                    <a:pt x="9865443" y="1745201"/>
                  </a:lnTo>
                  <a:lnTo>
                    <a:pt x="9865443" y="1754726"/>
                  </a:lnTo>
                  <a:close/>
                </a:path>
                <a:path w="9865994" h="2114550">
                  <a:moveTo>
                    <a:pt x="9865443" y="1773776"/>
                  </a:moveTo>
                  <a:lnTo>
                    <a:pt x="9855812" y="1773776"/>
                  </a:lnTo>
                  <a:lnTo>
                    <a:pt x="9855812" y="1764251"/>
                  </a:lnTo>
                  <a:lnTo>
                    <a:pt x="9865443" y="1764251"/>
                  </a:lnTo>
                  <a:lnTo>
                    <a:pt x="9865443" y="1773776"/>
                  </a:lnTo>
                  <a:close/>
                </a:path>
                <a:path w="9865994" h="2114550">
                  <a:moveTo>
                    <a:pt x="9865443" y="1792826"/>
                  </a:moveTo>
                  <a:lnTo>
                    <a:pt x="9855812" y="1792826"/>
                  </a:lnTo>
                  <a:lnTo>
                    <a:pt x="9855812" y="1783301"/>
                  </a:lnTo>
                  <a:lnTo>
                    <a:pt x="9865443" y="1783301"/>
                  </a:lnTo>
                  <a:lnTo>
                    <a:pt x="9865443" y="1792826"/>
                  </a:lnTo>
                  <a:close/>
                </a:path>
                <a:path w="9865994" h="2114550">
                  <a:moveTo>
                    <a:pt x="9865443" y="1811876"/>
                  </a:moveTo>
                  <a:lnTo>
                    <a:pt x="9855812" y="1811876"/>
                  </a:lnTo>
                  <a:lnTo>
                    <a:pt x="9855812" y="1802351"/>
                  </a:lnTo>
                  <a:lnTo>
                    <a:pt x="9865443" y="1802351"/>
                  </a:lnTo>
                  <a:lnTo>
                    <a:pt x="9865443" y="1811876"/>
                  </a:lnTo>
                  <a:close/>
                </a:path>
                <a:path w="9865994" h="2114550">
                  <a:moveTo>
                    <a:pt x="9865443" y="1830926"/>
                  </a:moveTo>
                  <a:lnTo>
                    <a:pt x="9855812" y="1830926"/>
                  </a:lnTo>
                  <a:lnTo>
                    <a:pt x="9855812" y="1821401"/>
                  </a:lnTo>
                  <a:lnTo>
                    <a:pt x="9865443" y="1821401"/>
                  </a:lnTo>
                  <a:lnTo>
                    <a:pt x="9865443" y="1830926"/>
                  </a:lnTo>
                  <a:close/>
                </a:path>
                <a:path w="9865994" h="2114550">
                  <a:moveTo>
                    <a:pt x="9863988" y="1850039"/>
                  </a:moveTo>
                  <a:lnTo>
                    <a:pt x="9855236" y="1849473"/>
                  </a:lnTo>
                  <a:lnTo>
                    <a:pt x="9855435" y="1846393"/>
                  </a:lnTo>
                  <a:lnTo>
                    <a:pt x="9855583" y="1843311"/>
                  </a:lnTo>
                  <a:lnTo>
                    <a:pt x="9855678" y="1840229"/>
                  </a:lnTo>
                  <a:lnTo>
                    <a:pt x="9864742" y="1840509"/>
                  </a:lnTo>
                  <a:lnTo>
                    <a:pt x="9863988" y="1850039"/>
                  </a:lnTo>
                  <a:close/>
                </a:path>
                <a:path w="9865994" h="2114550">
                  <a:moveTo>
                    <a:pt x="9862486" y="1869016"/>
                  </a:moveTo>
                  <a:lnTo>
                    <a:pt x="9853430" y="1867820"/>
                  </a:lnTo>
                  <a:lnTo>
                    <a:pt x="9853834" y="1864767"/>
                  </a:lnTo>
                  <a:lnTo>
                    <a:pt x="9854185" y="1861717"/>
                  </a:lnTo>
                  <a:lnTo>
                    <a:pt x="9854485" y="1858671"/>
                  </a:lnTo>
                  <a:lnTo>
                    <a:pt x="9863236" y="1859533"/>
                  </a:lnTo>
                  <a:lnTo>
                    <a:pt x="9862486" y="1869016"/>
                  </a:lnTo>
                  <a:close/>
                </a:path>
                <a:path w="9865994" h="2114550">
                  <a:moveTo>
                    <a:pt x="9859218" y="1887691"/>
                  </a:moveTo>
                  <a:lnTo>
                    <a:pt x="9850425" y="1885929"/>
                  </a:lnTo>
                  <a:lnTo>
                    <a:pt x="9851026" y="1882930"/>
                  </a:lnTo>
                  <a:lnTo>
                    <a:pt x="9851576" y="1879923"/>
                  </a:lnTo>
                  <a:lnTo>
                    <a:pt x="9852077" y="1876907"/>
                  </a:lnTo>
                  <a:lnTo>
                    <a:pt x="9861441" y="1878462"/>
                  </a:lnTo>
                  <a:lnTo>
                    <a:pt x="9859218" y="1887691"/>
                  </a:lnTo>
                  <a:close/>
                </a:path>
                <a:path w="9865994" h="2114550">
                  <a:moveTo>
                    <a:pt x="9854753" y="1906228"/>
                  </a:moveTo>
                  <a:lnTo>
                    <a:pt x="9846189" y="1903907"/>
                  </a:lnTo>
                  <a:lnTo>
                    <a:pt x="9846994" y="1900939"/>
                  </a:lnTo>
                  <a:lnTo>
                    <a:pt x="9847749" y="1897956"/>
                  </a:lnTo>
                  <a:lnTo>
                    <a:pt x="9848455" y="1894959"/>
                  </a:lnTo>
                  <a:lnTo>
                    <a:pt x="9856984" y="1896967"/>
                  </a:lnTo>
                  <a:lnTo>
                    <a:pt x="9854753" y="1906228"/>
                  </a:lnTo>
                  <a:close/>
                </a:path>
                <a:path w="9865994" h="2114550">
                  <a:moveTo>
                    <a:pt x="9849565" y="1924553"/>
                  </a:moveTo>
                  <a:lnTo>
                    <a:pt x="9840774" y="1921527"/>
                  </a:lnTo>
                  <a:lnTo>
                    <a:pt x="9841765" y="1918648"/>
                  </a:lnTo>
                  <a:lnTo>
                    <a:pt x="9842786" y="1915498"/>
                  </a:lnTo>
                  <a:lnTo>
                    <a:pt x="9843629" y="1912762"/>
                  </a:lnTo>
                  <a:lnTo>
                    <a:pt x="9852521" y="1915498"/>
                  </a:lnTo>
                  <a:lnTo>
                    <a:pt x="9851416" y="1920086"/>
                  </a:lnTo>
                  <a:lnTo>
                    <a:pt x="9849565" y="1924553"/>
                  </a:lnTo>
                  <a:close/>
                </a:path>
                <a:path w="9865994" h="2114550">
                  <a:moveTo>
                    <a:pt x="9842285" y="1942129"/>
                  </a:moveTo>
                  <a:lnTo>
                    <a:pt x="9834204" y="1938730"/>
                  </a:lnTo>
                  <a:lnTo>
                    <a:pt x="9835395" y="1935896"/>
                  </a:lnTo>
                  <a:lnTo>
                    <a:pt x="9836538" y="1933048"/>
                  </a:lnTo>
                  <a:lnTo>
                    <a:pt x="9837631" y="1930186"/>
                  </a:lnTo>
                  <a:lnTo>
                    <a:pt x="9845921" y="1933350"/>
                  </a:lnTo>
                  <a:lnTo>
                    <a:pt x="9842285" y="1942129"/>
                  </a:lnTo>
                  <a:close/>
                </a:path>
                <a:path w="9865994" h="2114550">
                  <a:moveTo>
                    <a:pt x="9834998" y="1959720"/>
                  </a:moveTo>
                  <a:lnTo>
                    <a:pt x="9826502" y="1955459"/>
                  </a:lnTo>
                  <a:lnTo>
                    <a:pt x="9827884" y="1952701"/>
                  </a:lnTo>
                  <a:lnTo>
                    <a:pt x="9829214" y="1949935"/>
                  </a:lnTo>
                  <a:lnTo>
                    <a:pt x="9830490" y="1947161"/>
                  </a:lnTo>
                  <a:lnTo>
                    <a:pt x="9838646" y="1950913"/>
                  </a:lnTo>
                  <a:lnTo>
                    <a:pt x="9834998" y="1959720"/>
                  </a:lnTo>
                  <a:close/>
                </a:path>
                <a:path w="9865994" h="2114550">
                  <a:moveTo>
                    <a:pt x="9825273" y="1976115"/>
                  </a:moveTo>
                  <a:lnTo>
                    <a:pt x="9817691" y="1971655"/>
                  </a:lnTo>
                  <a:lnTo>
                    <a:pt x="9819243" y="1969017"/>
                  </a:lnTo>
                  <a:lnTo>
                    <a:pt x="9820757" y="1966341"/>
                  </a:lnTo>
                  <a:lnTo>
                    <a:pt x="9822233" y="1963627"/>
                  </a:lnTo>
                  <a:lnTo>
                    <a:pt x="9830246" y="1967987"/>
                  </a:lnTo>
                  <a:lnTo>
                    <a:pt x="9825273" y="1976115"/>
                  </a:lnTo>
                  <a:close/>
                </a:path>
                <a:path w="9865994" h="2114550">
                  <a:moveTo>
                    <a:pt x="9815330" y="1992367"/>
                  </a:moveTo>
                  <a:lnTo>
                    <a:pt x="9807811" y="1987240"/>
                  </a:lnTo>
                  <a:lnTo>
                    <a:pt x="9809542" y="1984701"/>
                  </a:lnTo>
                  <a:lnTo>
                    <a:pt x="9811232" y="1982133"/>
                  </a:lnTo>
                  <a:lnTo>
                    <a:pt x="9812877" y="1979537"/>
                  </a:lnTo>
                  <a:lnTo>
                    <a:pt x="9820300" y="1984243"/>
                  </a:lnTo>
                  <a:lnTo>
                    <a:pt x="9815330" y="1992367"/>
                  </a:lnTo>
                  <a:close/>
                </a:path>
                <a:path w="9865994" h="2114550">
                  <a:moveTo>
                    <a:pt x="9804029" y="2007601"/>
                  </a:moveTo>
                  <a:lnTo>
                    <a:pt x="9796965" y="2002063"/>
                  </a:lnTo>
                  <a:lnTo>
                    <a:pt x="9798869" y="1999636"/>
                  </a:lnTo>
                  <a:lnTo>
                    <a:pt x="9800719" y="1997194"/>
                  </a:lnTo>
                  <a:lnTo>
                    <a:pt x="9802516" y="1994736"/>
                  </a:lnTo>
                  <a:lnTo>
                    <a:pt x="9810206" y="2000361"/>
                  </a:lnTo>
                  <a:lnTo>
                    <a:pt x="9804029" y="2007601"/>
                  </a:lnTo>
                  <a:close/>
                </a:path>
                <a:path w="9865994" h="2114550">
                  <a:moveTo>
                    <a:pt x="9791667" y="2022088"/>
                  </a:moveTo>
                  <a:lnTo>
                    <a:pt x="9785103" y="2016194"/>
                  </a:lnTo>
                  <a:lnTo>
                    <a:pt x="9787151" y="2013914"/>
                  </a:lnTo>
                  <a:lnTo>
                    <a:pt x="9789169" y="2011588"/>
                  </a:lnTo>
                  <a:lnTo>
                    <a:pt x="9791159" y="2009218"/>
                  </a:lnTo>
                  <a:lnTo>
                    <a:pt x="9797853" y="2014838"/>
                  </a:lnTo>
                  <a:lnTo>
                    <a:pt x="9791667" y="2022088"/>
                  </a:lnTo>
                  <a:close/>
                </a:path>
                <a:path w="9865994" h="2114550">
                  <a:moveTo>
                    <a:pt x="9778759" y="2036262"/>
                  </a:moveTo>
                  <a:lnTo>
                    <a:pt x="9772251" y="2029571"/>
                  </a:lnTo>
                  <a:lnTo>
                    <a:pt x="9776207" y="2025651"/>
                  </a:lnTo>
                  <a:lnTo>
                    <a:pt x="9778797" y="2022982"/>
                  </a:lnTo>
                  <a:lnTo>
                    <a:pt x="9785450" y="2029373"/>
                  </a:lnTo>
                  <a:lnTo>
                    <a:pt x="9781748" y="2033712"/>
                  </a:lnTo>
                  <a:lnTo>
                    <a:pt x="9778759" y="2036262"/>
                  </a:lnTo>
                  <a:close/>
                </a:path>
                <a:path w="9865994" h="2114550">
                  <a:moveTo>
                    <a:pt x="9764211" y="2048676"/>
                  </a:moveTo>
                  <a:lnTo>
                    <a:pt x="9758560" y="2042034"/>
                  </a:lnTo>
                  <a:lnTo>
                    <a:pt x="9760904" y="2040039"/>
                  </a:lnTo>
                  <a:lnTo>
                    <a:pt x="9763216" y="2038004"/>
                  </a:lnTo>
                  <a:lnTo>
                    <a:pt x="9765497" y="2035927"/>
                  </a:lnTo>
                  <a:lnTo>
                    <a:pt x="9771466" y="2042485"/>
                  </a:lnTo>
                  <a:lnTo>
                    <a:pt x="9764211" y="2048676"/>
                  </a:lnTo>
                  <a:close/>
                </a:path>
                <a:path w="9865994" h="2114550">
                  <a:moveTo>
                    <a:pt x="9749735" y="2061029"/>
                  </a:moveTo>
                  <a:lnTo>
                    <a:pt x="9744143" y="2053491"/>
                  </a:lnTo>
                  <a:lnTo>
                    <a:pt x="9746612" y="2051659"/>
                  </a:lnTo>
                  <a:lnTo>
                    <a:pt x="9749044" y="2049792"/>
                  </a:lnTo>
                  <a:lnTo>
                    <a:pt x="9751438" y="2047888"/>
                  </a:lnTo>
                  <a:lnTo>
                    <a:pt x="9756973" y="2054853"/>
                  </a:lnTo>
                  <a:lnTo>
                    <a:pt x="9749735" y="2061029"/>
                  </a:lnTo>
                  <a:close/>
                </a:path>
                <a:path w="9865994" h="2114550">
                  <a:moveTo>
                    <a:pt x="9733783" y="2071344"/>
                  </a:moveTo>
                  <a:lnTo>
                    <a:pt x="9729023" y="2063943"/>
                  </a:lnTo>
                  <a:lnTo>
                    <a:pt x="9731599" y="2062286"/>
                  </a:lnTo>
                  <a:lnTo>
                    <a:pt x="9734152" y="2060583"/>
                  </a:lnTo>
                  <a:lnTo>
                    <a:pt x="9736681" y="2058835"/>
                  </a:lnTo>
                  <a:lnTo>
                    <a:pt x="9741898" y="2066380"/>
                  </a:lnTo>
                  <a:lnTo>
                    <a:pt x="9733783" y="2071344"/>
                  </a:lnTo>
                  <a:close/>
                </a:path>
                <a:path w="9865994" h="2114550">
                  <a:moveTo>
                    <a:pt x="9717527" y="2081290"/>
                  </a:moveTo>
                  <a:lnTo>
                    <a:pt x="9713172" y="2073405"/>
                  </a:lnTo>
                  <a:lnTo>
                    <a:pt x="9715863" y="2071918"/>
                  </a:lnTo>
                  <a:lnTo>
                    <a:pt x="9718529" y="2070386"/>
                  </a:lnTo>
                  <a:lnTo>
                    <a:pt x="9721172" y="2068809"/>
                  </a:lnTo>
                  <a:lnTo>
                    <a:pt x="9725654" y="2076318"/>
                  </a:lnTo>
                  <a:lnTo>
                    <a:pt x="9717527" y="2081290"/>
                  </a:lnTo>
                  <a:close/>
                </a:path>
                <a:path w="9865994" h="2114550">
                  <a:moveTo>
                    <a:pt x="9700577" y="2089936"/>
                  </a:moveTo>
                  <a:lnTo>
                    <a:pt x="9696753" y="2081773"/>
                  </a:lnTo>
                  <a:lnTo>
                    <a:pt x="9699537" y="2080469"/>
                  </a:lnTo>
                  <a:lnTo>
                    <a:pt x="9702296" y="2079120"/>
                  </a:lnTo>
                  <a:lnTo>
                    <a:pt x="9705031" y="2077727"/>
                  </a:lnTo>
                  <a:lnTo>
                    <a:pt x="9709385" y="2086271"/>
                  </a:lnTo>
                  <a:lnTo>
                    <a:pt x="9700577" y="2089936"/>
                  </a:lnTo>
                  <a:close/>
                </a:path>
                <a:path w="9865994" h="2114550">
                  <a:moveTo>
                    <a:pt x="9683015" y="2097210"/>
                  </a:moveTo>
                  <a:lnTo>
                    <a:pt x="9679827" y="2089023"/>
                  </a:lnTo>
                  <a:lnTo>
                    <a:pt x="9682684" y="2087911"/>
                  </a:lnTo>
                  <a:lnTo>
                    <a:pt x="9685526" y="2086749"/>
                  </a:lnTo>
                  <a:lnTo>
                    <a:pt x="9688350" y="2085539"/>
                  </a:lnTo>
                  <a:lnTo>
                    <a:pt x="9691792" y="2093575"/>
                  </a:lnTo>
                  <a:lnTo>
                    <a:pt x="9683015" y="2097210"/>
                  </a:lnTo>
                  <a:close/>
                </a:path>
                <a:path w="9865994" h="2114550">
                  <a:moveTo>
                    <a:pt x="9665259" y="2104069"/>
                  </a:moveTo>
                  <a:lnTo>
                    <a:pt x="9662449" y="2095132"/>
                  </a:lnTo>
                  <a:lnTo>
                    <a:pt x="9665382" y="2094210"/>
                  </a:lnTo>
                  <a:lnTo>
                    <a:pt x="9668295" y="2093240"/>
                  </a:lnTo>
                  <a:lnTo>
                    <a:pt x="9671190" y="2092222"/>
                  </a:lnTo>
                  <a:lnTo>
                    <a:pt x="9674224" y="2100852"/>
                  </a:lnTo>
                  <a:lnTo>
                    <a:pt x="9668122" y="2103379"/>
                  </a:lnTo>
                  <a:lnTo>
                    <a:pt x="9665259" y="2104069"/>
                  </a:lnTo>
                  <a:close/>
                </a:path>
                <a:path w="9865994" h="2114550">
                  <a:moveTo>
                    <a:pt x="9646729" y="2108532"/>
                  </a:moveTo>
                  <a:lnTo>
                    <a:pt x="9644678" y="2100075"/>
                  </a:lnTo>
                  <a:lnTo>
                    <a:pt x="9647663" y="2099351"/>
                  </a:lnTo>
                  <a:lnTo>
                    <a:pt x="9650641" y="2098576"/>
                  </a:lnTo>
                  <a:lnTo>
                    <a:pt x="9653609" y="2097751"/>
                  </a:lnTo>
                  <a:lnTo>
                    <a:pt x="9655988" y="2106302"/>
                  </a:lnTo>
                  <a:lnTo>
                    <a:pt x="9646729" y="2108532"/>
                  </a:lnTo>
                  <a:close/>
                </a:path>
                <a:path w="9865994" h="2114550">
                  <a:moveTo>
                    <a:pt x="9628224" y="2112989"/>
                  </a:moveTo>
                  <a:lnTo>
                    <a:pt x="9626638" y="2103817"/>
                  </a:lnTo>
                  <a:lnTo>
                    <a:pt x="9629658" y="2103295"/>
                  </a:lnTo>
                  <a:lnTo>
                    <a:pt x="9632666" y="2102723"/>
                  </a:lnTo>
                  <a:lnTo>
                    <a:pt x="9635663" y="2102102"/>
                  </a:lnTo>
                  <a:lnTo>
                    <a:pt x="9637459" y="2110765"/>
                  </a:lnTo>
                  <a:lnTo>
                    <a:pt x="9628224" y="2112989"/>
                  </a:lnTo>
                  <a:close/>
                </a:path>
                <a:path w="9865994" h="2114550">
                  <a:moveTo>
                    <a:pt x="9615783" y="2114549"/>
                  </a:moveTo>
                  <a:lnTo>
                    <a:pt x="9609290" y="2114549"/>
                  </a:lnTo>
                  <a:lnTo>
                    <a:pt x="9608429" y="2106344"/>
                  </a:lnTo>
                  <a:lnTo>
                    <a:pt x="9611478" y="2106024"/>
                  </a:lnTo>
                  <a:lnTo>
                    <a:pt x="9614523" y="2105653"/>
                  </a:lnTo>
                  <a:lnTo>
                    <a:pt x="9617564" y="2105231"/>
                  </a:lnTo>
                  <a:lnTo>
                    <a:pt x="9618824" y="2114309"/>
                  </a:lnTo>
                  <a:lnTo>
                    <a:pt x="9615783" y="2114549"/>
                  </a:lnTo>
                  <a:close/>
                </a:path>
                <a:path w="9865994" h="2114550">
                  <a:moveTo>
                    <a:pt x="9599766" y="2114549"/>
                  </a:moveTo>
                  <a:lnTo>
                    <a:pt x="9590262" y="2114549"/>
                  </a:lnTo>
                  <a:lnTo>
                    <a:pt x="9590002" y="2107656"/>
                  </a:lnTo>
                  <a:lnTo>
                    <a:pt x="9593081" y="2107540"/>
                  </a:lnTo>
                  <a:lnTo>
                    <a:pt x="9596161" y="2107372"/>
                  </a:lnTo>
                  <a:lnTo>
                    <a:pt x="9599240" y="2107153"/>
                  </a:lnTo>
                  <a:lnTo>
                    <a:pt x="9599766" y="2114549"/>
                  </a:lnTo>
                  <a:close/>
                </a:path>
                <a:path w="9865994" h="2114550">
                  <a:moveTo>
                    <a:pt x="9580758" y="2114549"/>
                  </a:moveTo>
                  <a:lnTo>
                    <a:pt x="9571227" y="2114549"/>
                  </a:lnTo>
                  <a:lnTo>
                    <a:pt x="9571227" y="2107852"/>
                  </a:lnTo>
                  <a:lnTo>
                    <a:pt x="9580744" y="2107850"/>
                  </a:lnTo>
                  <a:lnTo>
                    <a:pt x="9580758" y="2114549"/>
                  </a:lnTo>
                  <a:close/>
                </a:path>
                <a:path w="9865994" h="2114550">
                  <a:moveTo>
                    <a:pt x="9561702" y="2114549"/>
                  </a:moveTo>
                  <a:lnTo>
                    <a:pt x="9552177" y="2114549"/>
                  </a:lnTo>
                  <a:lnTo>
                    <a:pt x="9552177" y="2107852"/>
                  </a:lnTo>
                  <a:lnTo>
                    <a:pt x="9561702" y="2107852"/>
                  </a:lnTo>
                  <a:lnTo>
                    <a:pt x="9561702" y="2114549"/>
                  </a:lnTo>
                  <a:close/>
                </a:path>
                <a:path w="9865994" h="2114550">
                  <a:moveTo>
                    <a:pt x="9542652" y="2114549"/>
                  </a:moveTo>
                  <a:lnTo>
                    <a:pt x="9533127" y="2114549"/>
                  </a:lnTo>
                  <a:lnTo>
                    <a:pt x="9533127" y="2107852"/>
                  </a:lnTo>
                  <a:lnTo>
                    <a:pt x="9542652" y="2107852"/>
                  </a:lnTo>
                  <a:lnTo>
                    <a:pt x="9542652" y="2114549"/>
                  </a:lnTo>
                  <a:close/>
                </a:path>
                <a:path w="9865994" h="2114550">
                  <a:moveTo>
                    <a:pt x="9523602" y="2114549"/>
                  </a:moveTo>
                  <a:lnTo>
                    <a:pt x="9514077" y="2114549"/>
                  </a:lnTo>
                  <a:lnTo>
                    <a:pt x="9514077" y="2107852"/>
                  </a:lnTo>
                  <a:lnTo>
                    <a:pt x="9523602" y="2107852"/>
                  </a:lnTo>
                  <a:lnTo>
                    <a:pt x="9523602" y="2114549"/>
                  </a:lnTo>
                  <a:close/>
                </a:path>
                <a:path w="9865994" h="2114550">
                  <a:moveTo>
                    <a:pt x="9504552" y="2114549"/>
                  </a:moveTo>
                  <a:lnTo>
                    <a:pt x="9495027" y="2114549"/>
                  </a:lnTo>
                  <a:lnTo>
                    <a:pt x="9495027" y="2107852"/>
                  </a:lnTo>
                  <a:lnTo>
                    <a:pt x="9504552" y="2107852"/>
                  </a:lnTo>
                  <a:lnTo>
                    <a:pt x="9504552" y="2114549"/>
                  </a:lnTo>
                  <a:close/>
                </a:path>
                <a:path w="9865994" h="2114550">
                  <a:moveTo>
                    <a:pt x="9485502" y="2114549"/>
                  </a:moveTo>
                  <a:lnTo>
                    <a:pt x="9475977" y="2114549"/>
                  </a:lnTo>
                  <a:lnTo>
                    <a:pt x="9475977" y="2107852"/>
                  </a:lnTo>
                  <a:lnTo>
                    <a:pt x="9485502" y="2107852"/>
                  </a:lnTo>
                  <a:lnTo>
                    <a:pt x="9485502" y="2114549"/>
                  </a:lnTo>
                  <a:close/>
                </a:path>
                <a:path w="9865994" h="2114550">
                  <a:moveTo>
                    <a:pt x="9466452" y="2114549"/>
                  </a:moveTo>
                  <a:lnTo>
                    <a:pt x="9456927" y="2114549"/>
                  </a:lnTo>
                  <a:lnTo>
                    <a:pt x="9456927" y="2107852"/>
                  </a:lnTo>
                  <a:lnTo>
                    <a:pt x="9466452" y="2107852"/>
                  </a:lnTo>
                  <a:lnTo>
                    <a:pt x="9466452" y="2114549"/>
                  </a:lnTo>
                  <a:close/>
                </a:path>
                <a:path w="9865994" h="2114550">
                  <a:moveTo>
                    <a:pt x="9447402" y="2114549"/>
                  </a:moveTo>
                  <a:lnTo>
                    <a:pt x="9437877" y="2114549"/>
                  </a:lnTo>
                  <a:lnTo>
                    <a:pt x="9437877" y="2107852"/>
                  </a:lnTo>
                  <a:lnTo>
                    <a:pt x="9447402" y="2107852"/>
                  </a:lnTo>
                  <a:lnTo>
                    <a:pt x="9447402" y="2114549"/>
                  </a:lnTo>
                  <a:close/>
                </a:path>
                <a:path w="9865994" h="2114550">
                  <a:moveTo>
                    <a:pt x="9428352" y="2114549"/>
                  </a:moveTo>
                  <a:lnTo>
                    <a:pt x="9418827" y="2114549"/>
                  </a:lnTo>
                  <a:lnTo>
                    <a:pt x="9418827" y="2107852"/>
                  </a:lnTo>
                  <a:lnTo>
                    <a:pt x="9428352" y="2107852"/>
                  </a:lnTo>
                  <a:lnTo>
                    <a:pt x="9428352" y="2114549"/>
                  </a:lnTo>
                  <a:close/>
                </a:path>
                <a:path w="9865994" h="2114550">
                  <a:moveTo>
                    <a:pt x="9409302" y="2114549"/>
                  </a:moveTo>
                  <a:lnTo>
                    <a:pt x="9399777" y="2114549"/>
                  </a:lnTo>
                  <a:lnTo>
                    <a:pt x="9399777" y="2107852"/>
                  </a:lnTo>
                  <a:lnTo>
                    <a:pt x="9409302" y="2107852"/>
                  </a:lnTo>
                  <a:lnTo>
                    <a:pt x="9409302" y="2114549"/>
                  </a:lnTo>
                  <a:close/>
                </a:path>
                <a:path w="9865994" h="2114550">
                  <a:moveTo>
                    <a:pt x="9390252" y="2114549"/>
                  </a:moveTo>
                  <a:lnTo>
                    <a:pt x="9380727" y="2114549"/>
                  </a:lnTo>
                  <a:lnTo>
                    <a:pt x="9380727" y="2107852"/>
                  </a:lnTo>
                  <a:lnTo>
                    <a:pt x="9390252" y="2107852"/>
                  </a:lnTo>
                  <a:lnTo>
                    <a:pt x="9390252" y="2114549"/>
                  </a:lnTo>
                  <a:close/>
                </a:path>
                <a:path w="9865994" h="2114550">
                  <a:moveTo>
                    <a:pt x="9371202" y="2114549"/>
                  </a:moveTo>
                  <a:lnTo>
                    <a:pt x="9361677" y="2114549"/>
                  </a:lnTo>
                  <a:lnTo>
                    <a:pt x="9361677" y="2107852"/>
                  </a:lnTo>
                  <a:lnTo>
                    <a:pt x="9371202" y="2107852"/>
                  </a:lnTo>
                  <a:lnTo>
                    <a:pt x="9371202" y="2114549"/>
                  </a:lnTo>
                  <a:close/>
                </a:path>
                <a:path w="9865994" h="2114550">
                  <a:moveTo>
                    <a:pt x="9352152" y="2114549"/>
                  </a:moveTo>
                  <a:lnTo>
                    <a:pt x="9342627" y="2114549"/>
                  </a:lnTo>
                  <a:lnTo>
                    <a:pt x="9342627" y="2107852"/>
                  </a:lnTo>
                  <a:lnTo>
                    <a:pt x="9352152" y="2107852"/>
                  </a:lnTo>
                  <a:lnTo>
                    <a:pt x="9352152" y="2114549"/>
                  </a:lnTo>
                  <a:close/>
                </a:path>
                <a:path w="9865994" h="2114550">
                  <a:moveTo>
                    <a:pt x="9333102" y="2114549"/>
                  </a:moveTo>
                  <a:lnTo>
                    <a:pt x="9323577" y="2114549"/>
                  </a:lnTo>
                  <a:lnTo>
                    <a:pt x="9323577" y="2107852"/>
                  </a:lnTo>
                  <a:lnTo>
                    <a:pt x="9333102" y="2107852"/>
                  </a:lnTo>
                  <a:lnTo>
                    <a:pt x="9333102" y="2114549"/>
                  </a:lnTo>
                  <a:close/>
                </a:path>
                <a:path w="9865994" h="2114550">
                  <a:moveTo>
                    <a:pt x="9314052" y="2114549"/>
                  </a:moveTo>
                  <a:lnTo>
                    <a:pt x="9304527" y="2114549"/>
                  </a:lnTo>
                  <a:lnTo>
                    <a:pt x="9304527" y="2107852"/>
                  </a:lnTo>
                  <a:lnTo>
                    <a:pt x="9314052" y="2107852"/>
                  </a:lnTo>
                  <a:lnTo>
                    <a:pt x="9314052" y="2114549"/>
                  </a:lnTo>
                  <a:close/>
                </a:path>
                <a:path w="9865994" h="2114550">
                  <a:moveTo>
                    <a:pt x="9295002" y="2114549"/>
                  </a:moveTo>
                  <a:lnTo>
                    <a:pt x="9285477" y="2114549"/>
                  </a:lnTo>
                  <a:lnTo>
                    <a:pt x="9285477" y="2107852"/>
                  </a:lnTo>
                  <a:lnTo>
                    <a:pt x="9295002" y="2107852"/>
                  </a:lnTo>
                  <a:lnTo>
                    <a:pt x="9295002" y="2114549"/>
                  </a:lnTo>
                  <a:close/>
                </a:path>
                <a:path w="9865994" h="2114550">
                  <a:moveTo>
                    <a:pt x="9275952" y="2114549"/>
                  </a:moveTo>
                  <a:lnTo>
                    <a:pt x="9266427" y="2114549"/>
                  </a:lnTo>
                  <a:lnTo>
                    <a:pt x="9266427" y="2107852"/>
                  </a:lnTo>
                  <a:lnTo>
                    <a:pt x="9275952" y="2107852"/>
                  </a:lnTo>
                  <a:lnTo>
                    <a:pt x="9275952" y="2114549"/>
                  </a:lnTo>
                  <a:close/>
                </a:path>
                <a:path w="9865994" h="2114550">
                  <a:moveTo>
                    <a:pt x="9256902" y="2114549"/>
                  </a:moveTo>
                  <a:lnTo>
                    <a:pt x="9247377" y="2114549"/>
                  </a:lnTo>
                  <a:lnTo>
                    <a:pt x="9247377" y="2107852"/>
                  </a:lnTo>
                  <a:lnTo>
                    <a:pt x="9256902" y="2107852"/>
                  </a:lnTo>
                  <a:lnTo>
                    <a:pt x="9256902" y="2114549"/>
                  </a:lnTo>
                  <a:close/>
                </a:path>
                <a:path w="9865994" h="2114550">
                  <a:moveTo>
                    <a:pt x="9237852" y="2114549"/>
                  </a:moveTo>
                  <a:lnTo>
                    <a:pt x="9228327" y="2114549"/>
                  </a:lnTo>
                  <a:lnTo>
                    <a:pt x="9228327" y="2107852"/>
                  </a:lnTo>
                  <a:lnTo>
                    <a:pt x="9237852" y="2107852"/>
                  </a:lnTo>
                  <a:lnTo>
                    <a:pt x="9237852" y="2114549"/>
                  </a:lnTo>
                  <a:close/>
                </a:path>
                <a:path w="9865994" h="2114550">
                  <a:moveTo>
                    <a:pt x="9218802" y="2114549"/>
                  </a:moveTo>
                  <a:lnTo>
                    <a:pt x="9209277" y="2114549"/>
                  </a:lnTo>
                  <a:lnTo>
                    <a:pt x="9209277" y="2107852"/>
                  </a:lnTo>
                  <a:lnTo>
                    <a:pt x="9218802" y="2107852"/>
                  </a:lnTo>
                  <a:lnTo>
                    <a:pt x="9218802" y="2114549"/>
                  </a:lnTo>
                  <a:close/>
                </a:path>
                <a:path w="9865994" h="2114550">
                  <a:moveTo>
                    <a:pt x="9199752" y="2114549"/>
                  </a:moveTo>
                  <a:lnTo>
                    <a:pt x="9190227" y="2114549"/>
                  </a:lnTo>
                  <a:lnTo>
                    <a:pt x="9190227" y="2107852"/>
                  </a:lnTo>
                  <a:lnTo>
                    <a:pt x="9199752" y="2107852"/>
                  </a:lnTo>
                  <a:lnTo>
                    <a:pt x="9199752" y="2114549"/>
                  </a:lnTo>
                  <a:close/>
                </a:path>
                <a:path w="9865994" h="2114550">
                  <a:moveTo>
                    <a:pt x="9180702" y="2114549"/>
                  </a:moveTo>
                  <a:lnTo>
                    <a:pt x="9171177" y="2114549"/>
                  </a:lnTo>
                  <a:lnTo>
                    <a:pt x="9171177" y="2107852"/>
                  </a:lnTo>
                  <a:lnTo>
                    <a:pt x="9180702" y="2107852"/>
                  </a:lnTo>
                  <a:lnTo>
                    <a:pt x="9180702" y="2114549"/>
                  </a:lnTo>
                  <a:close/>
                </a:path>
                <a:path w="9865994" h="2114550">
                  <a:moveTo>
                    <a:pt x="9161652" y="2114549"/>
                  </a:moveTo>
                  <a:lnTo>
                    <a:pt x="9152127" y="2114549"/>
                  </a:lnTo>
                  <a:lnTo>
                    <a:pt x="9152127" y="2107852"/>
                  </a:lnTo>
                  <a:lnTo>
                    <a:pt x="9161652" y="2107852"/>
                  </a:lnTo>
                  <a:lnTo>
                    <a:pt x="9161652" y="2114549"/>
                  </a:lnTo>
                  <a:close/>
                </a:path>
                <a:path w="9865994" h="2114550">
                  <a:moveTo>
                    <a:pt x="9142602" y="2114549"/>
                  </a:moveTo>
                  <a:lnTo>
                    <a:pt x="9133077" y="2114549"/>
                  </a:lnTo>
                  <a:lnTo>
                    <a:pt x="9133077" y="2107852"/>
                  </a:lnTo>
                  <a:lnTo>
                    <a:pt x="9142602" y="2107852"/>
                  </a:lnTo>
                  <a:lnTo>
                    <a:pt x="9142602" y="2114549"/>
                  </a:lnTo>
                  <a:close/>
                </a:path>
                <a:path w="9865994" h="2114550">
                  <a:moveTo>
                    <a:pt x="9123552" y="2114549"/>
                  </a:moveTo>
                  <a:lnTo>
                    <a:pt x="9114027" y="2114549"/>
                  </a:lnTo>
                  <a:lnTo>
                    <a:pt x="9114027" y="2107852"/>
                  </a:lnTo>
                  <a:lnTo>
                    <a:pt x="9123552" y="2107852"/>
                  </a:lnTo>
                  <a:lnTo>
                    <a:pt x="9123552" y="2114549"/>
                  </a:lnTo>
                  <a:close/>
                </a:path>
                <a:path w="9865994" h="2114550">
                  <a:moveTo>
                    <a:pt x="9104502" y="2114549"/>
                  </a:moveTo>
                  <a:lnTo>
                    <a:pt x="9094977" y="2114549"/>
                  </a:lnTo>
                  <a:lnTo>
                    <a:pt x="9094977" y="2107852"/>
                  </a:lnTo>
                  <a:lnTo>
                    <a:pt x="9104502" y="2107852"/>
                  </a:lnTo>
                  <a:lnTo>
                    <a:pt x="9104502" y="2114549"/>
                  </a:lnTo>
                  <a:close/>
                </a:path>
                <a:path w="9865994" h="2114550">
                  <a:moveTo>
                    <a:pt x="9085452" y="2114549"/>
                  </a:moveTo>
                  <a:lnTo>
                    <a:pt x="9075927" y="2114549"/>
                  </a:lnTo>
                  <a:lnTo>
                    <a:pt x="9075927" y="2107852"/>
                  </a:lnTo>
                  <a:lnTo>
                    <a:pt x="9085452" y="2107852"/>
                  </a:lnTo>
                  <a:lnTo>
                    <a:pt x="9085452" y="2114549"/>
                  </a:lnTo>
                  <a:close/>
                </a:path>
                <a:path w="9865994" h="2114550">
                  <a:moveTo>
                    <a:pt x="9066402" y="2114549"/>
                  </a:moveTo>
                  <a:lnTo>
                    <a:pt x="9056877" y="2114549"/>
                  </a:lnTo>
                  <a:lnTo>
                    <a:pt x="9056877" y="2107852"/>
                  </a:lnTo>
                  <a:lnTo>
                    <a:pt x="9066402" y="2107852"/>
                  </a:lnTo>
                  <a:lnTo>
                    <a:pt x="9066402" y="2114549"/>
                  </a:lnTo>
                  <a:close/>
                </a:path>
                <a:path w="9865994" h="2114550">
                  <a:moveTo>
                    <a:pt x="9047352" y="2114549"/>
                  </a:moveTo>
                  <a:lnTo>
                    <a:pt x="9037827" y="2114549"/>
                  </a:lnTo>
                  <a:lnTo>
                    <a:pt x="9037827" y="2107852"/>
                  </a:lnTo>
                  <a:lnTo>
                    <a:pt x="9047352" y="2107852"/>
                  </a:lnTo>
                  <a:lnTo>
                    <a:pt x="9047352" y="2114549"/>
                  </a:lnTo>
                  <a:close/>
                </a:path>
                <a:path w="9865994" h="2114550">
                  <a:moveTo>
                    <a:pt x="9028302" y="2114549"/>
                  </a:moveTo>
                  <a:lnTo>
                    <a:pt x="9018777" y="2114549"/>
                  </a:lnTo>
                  <a:lnTo>
                    <a:pt x="9018777" y="2107852"/>
                  </a:lnTo>
                  <a:lnTo>
                    <a:pt x="9028302" y="2107852"/>
                  </a:lnTo>
                  <a:lnTo>
                    <a:pt x="9028302" y="2114549"/>
                  </a:lnTo>
                  <a:close/>
                </a:path>
                <a:path w="9865994" h="2114550">
                  <a:moveTo>
                    <a:pt x="9009252" y="2114549"/>
                  </a:moveTo>
                  <a:lnTo>
                    <a:pt x="8999727" y="2114549"/>
                  </a:lnTo>
                  <a:lnTo>
                    <a:pt x="8999727" y="2107852"/>
                  </a:lnTo>
                  <a:lnTo>
                    <a:pt x="9009252" y="2107852"/>
                  </a:lnTo>
                  <a:lnTo>
                    <a:pt x="9009252" y="2114549"/>
                  </a:lnTo>
                  <a:close/>
                </a:path>
                <a:path w="9865994" h="2114550">
                  <a:moveTo>
                    <a:pt x="8990202" y="2114549"/>
                  </a:moveTo>
                  <a:lnTo>
                    <a:pt x="8980677" y="2114549"/>
                  </a:lnTo>
                  <a:lnTo>
                    <a:pt x="8980677" y="2107852"/>
                  </a:lnTo>
                  <a:lnTo>
                    <a:pt x="8990202" y="2107852"/>
                  </a:lnTo>
                  <a:lnTo>
                    <a:pt x="8990202" y="2114549"/>
                  </a:lnTo>
                  <a:close/>
                </a:path>
                <a:path w="9865994" h="2114550">
                  <a:moveTo>
                    <a:pt x="8971152" y="2114549"/>
                  </a:moveTo>
                  <a:lnTo>
                    <a:pt x="8961627" y="2114549"/>
                  </a:lnTo>
                  <a:lnTo>
                    <a:pt x="8961627" y="2107852"/>
                  </a:lnTo>
                  <a:lnTo>
                    <a:pt x="8971152" y="2107852"/>
                  </a:lnTo>
                  <a:lnTo>
                    <a:pt x="8971152" y="2114549"/>
                  </a:lnTo>
                  <a:close/>
                </a:path>
                <a:path w="9865994" h="2114550">
                  <a:moveTo>
                    <a:pt x="8952102" y="2114549"/>
                  </a:moveTo>
                  <a:lnTo>
                    <a:pt x="8942577" y="2114549"/>
                  </a:lnTo>
                  <a:lnTo>
                    <a:pt x="8942577" y="2107852"/>
                  </a:lnTo>
                  <a:lnTo>
                    <a:pt x="8952102" y="2107852"/>
                  </a:lnTo>
                  <a:lnTo>
                    <a:pt x="8952102" y="2114549"/>
                  </a:lnTo>
                  <a:close/>
                </a:path>
                <a:path w="9865994" h="2114550">
                  <a:moveTo>
                    <a:pt x="8933052" y="2114549"/>
                  </a:moveTo>
                  <a:lnTo>
                    <a:pt x="8923527" y="2114549"/>
                  </a:lnTo>
                  <a:lnTo>
                    <a:pt x="8923527" y="2107852"/>
                  </a:lnTo>
                  <a:lnTo>
                    <a:pt x="8933052" y="2107852"/>
                  </a:lnTo>
                  <a:lnTo>
                    <a:pt x="8933052" y="2114549"/>
                  </a:lnTo>
                  <a:close/>
                </a:path>
                <a:path w="9865994" h="2114550">
                  <a:moveTo>
                    <a:pt x="8914002" y="2114549"/>
                  </a:moveTo>
                  <a:lnTo>
                    <a:pt x="8904477" y="2114549"/>
                  </a:lnTo>
                  <a:lnTo>
                    <a:pt x="8904477" y="2107852"/>
                  </a:lnTo>
                  <a:lnTo>
                    <a:pt x="8914002" y="2107852"/>
                  </a:lnTo>
                  <a:lnTo>
                    <a:pt x="8914002" y="2114549"/>
                  </a:lnTo>
                  <a:close/>
                </a:path>
                <a:path w="9865994" h="2114550">
                  <a:moveTo>
                    <a:pt x="8894952" y="2114549"/>
                  </a:moveTo>
                  <a:lnTo>
                    <a:pt x="8885427" y="2114549"/>
                  </a:lnTo>
                  <a:lnTo>
                    <a:pt x="8885427" y="2107852"/>
                  </a:lnTo>
                  <a:lnTo>
                    <a:pt x="8894952" y="2107852"/>
                  </a:lnTo>
                  <a:lnTo>
                    <a:pt x="8894952" y="2114549"/>
                  </a:lnTo>
                  <a:close/>
                </a:path>
                <a:path w="9865994" h="2114550">
                  <a:moveTo>
                    <a:pt x="8875902" y="2114549"/>
                  </a:moveTo>
                  <a:lnTo>
                    <a:pt x="8866377" y="2114549"/>
                  </a:lnTo>
                  <a:lnTo>
                    <a:pt x="8866377" y="2107852"/>
                  </a:lnTo>
                  <a:lnTo>
                    <a:pt x="8875902" y="2107852"/>
                  </a:lnTo>
                  <a:lnTo>
                    <a:pt x="8875902" y="2114549"/>
                  </a:lnTo>
                  <a:close/>
                </a:path>
                <a:path w="9865994" h="2114550">
                  <a:moveTo>
                    <a:pt x="8856852" y="2114549"/>
                  </a:moveTo>
                  <a:lnTo>
                    <a:pt x="8847327" y="2114549"/>
                  </a:lnTo>
                  <a:lnTo>
                    <a:pt x="8847327" y="2107852"/>
                  </a:lnTo>
                  <a:lnTo>
                    <a:pt x="8856852" y="2107852"/>
                  </a:lnTo>
                  <a:lnTo>
                    <a:pt x="8856852" y="2114549"/>
                  </a:lnTo>
                  <a:close/>
                </a:path>
                <a:path w="9865994" h="2114550">
                  <a:moveTo>
                    <a:pt x="8837802" y="2114549"/>
                  </a:moveTo>
                  <a:lnTo>
                    <a:pt x="8828277" y="2114549"/>
                  </a:lnTo>
                  <a:lnTo>
                    <a:pt x="8828277" y="2107852"/>
                  </a:lnTo>
                  <a:lnTo>
                    <a:pt x="8837802" y="2107852"/>
                  </a:lnTo>
                  <a:lnTo>
                    <a:pt x="8837802" y="2114549"/>
                  </a:lnTo>
                  <a:close/>
                </a:path>
                <a:path w="9865994" h="2114550">
                  <a:moveTo>
                    <a:pt x="8818752" y="2114549"/>
                  </a:moveTo>
                  <a:lnTo>
                    <a:pt x="8809227" y="2114549"/>
                  </a:lnTo>
                  <a:lnTo>
                    <a:pt x="8809227" y="2107852"/>
                  </a:lnTo>
                  <a:lnTo>
                    <a:pt x="8818752" y="2107852"/>
                  </a:lnTo>
                  <a:lnTo>
                    <a:pt x="8818752" y="2114549"/>
                  </a:lnTo>
                  <a:close/>
                </a:path>
                <a:path w="9865994" h="2114550">
                  <a:moveTo>
                    <a:pt x="8799702" y="2114549"/>
                  </a:moveTo>
                  <a:lnTo>
                    <a:pt x="8790177" y="2114549"/>
                  </a:lnTo>
                  <a:lnTo>
                    <a:pt x="8790177" y="2107852"/>
                  </a:lnTo>
                  <a:lnTo>
                    <a:pt x="8799702" y="2107852"/>
                  </a:lnTo>
                  <a:lnTo>
                    <a:pt x="8799702" y="2114549"/>
                  </a:lnTo>
                  <a:close/>
                </a:path>
                <a:path w="9865994" h="2114550">
                  <a:moveTo>
                    <a:pt x="8780652" y="2114549"/>
                  </a:moveTo>
                  <a:lnTo>
                    <a:pt x="8771127" y="2114549"/>
                  </a:lnTo>
                  <a:lnTo>
                    <a:pt x="8771127" y="2107852"/>
                  </a:lnTo>
                  <a:lnTo>
                    <a:pt x="8780652" y="2107852"/>
                  </a:lnTo>
                  <a:lnTo>
                    <a:pt x="8780652" y="2114549"/>
                  </a:lnTo>
                  <a:close/>
                </a:path>
                <a:path w="9865994" h="2114550">
                  <a:moveTo>
                    <a:pt x="8761602" y="2114549"/>
                  </a:moveTo>
                  <a:lnTo>
                    <a:pt x="8752077" y="2114549"/>
                  </a:lnTo>
                  <a:lnTo>
                    <a:pt x="8752077" y="2107852"/>
                  </a:lnTo>
                  <a:lnTo>
                    <a:pt x="8761602" y="2107852"/>
                  </a:lnTo>
                  <a:lnTo>
                    <a:pt x="8761602" y="2114549"/>
                  </a:lnTo>
                  <a:close/>
                </a:path>
                <a:path w="9865994" h="2114550">
                  <a:moveTo>
                    <a:pt x="8742552" y="2114549"/>
                  </a:moveTo>
                  <a:lnTo>
                    <a:pt x="8733027" y="2114549"/>
                  </a:lnTo>
                  <a:lnTo>
                    <a:pt x="8733027" y="2107852"/>
                  </a:lnTo>
                  <a:lnTo>
                    <a:pt x="8742552" y="2107852"/>
                  </a:lnTo>
                  <a:lnTo>
                    <a:pt x="8742552" y="2114549"/>
                  </a:lnTo>
                  <a:close/>
                </a:path>
                <a:path w="9865994" h="2114550">
                  <a:moveTo>
                    <a:pt x="8723502" y="2114549"/>
                  </a:moveTo>
                  <a:lnTo>
                    <a:pt x="8713977" y="2114549"/>
                  </a:lnTo>
                  <a:lnTo>
                    <a:pt x="8713977" y="2107852"/>
                  </a:lnTo>
                  <a:lnTo>
                    <a:pt x="8723502" y="2107852"/>
                  </a:lnTo>
                  <a:lnTo>
                    <a:pt x="8723502" y="2114549"/>
                  </a:lnTo>
                  <a:close/>
                </a:path>
                <a:path w="9865994" h="2114550">
                  <a:moveTo>
                    <a:pt x="8704452" y="2114549"/>
                  </a:moveTo>
                  <a:lnTo>
                    <a:pt x="8694927" y="2114549"/>
                  </a:lnTo>
                  <a:lnTo>
                    <a:pt x="8694927" y="2107852"/>
                  </a:lnTo>
                  <a:lnTo>
                    <a:pt x="8704452" y="2107852"/>
                  </a:lnTo>
                  <a:lnTo>
                    <a:pt x="8704452" y="2114549"/>
                  </a:lnTo>
                  <a:close/>
                </a:path>
                <a:path w="9865994" h="2114550">
                  <a:moveTo>
                    <a:pt x="8685402" y="2114549"/>
                  </a:moveTo>
                  <a:lnTo>
                    <a:pt x="8675877" y="2114549"/>
                  </a:lnTo>
                  <a:lnTo>
                    <a:pt x="8675877" y="2107852"/>
                  </a:lnTo>
                  <a:lnTo>
                    <a:pt x="8685402" y="2107852"/>
                  </a:lnTo>
                  <a:lnTo>
                    <a:pt x="8685402" y="2114549"/>
                  </a:lnTo>
                  <a:close/>
                </a:path>
                <a:path w="9865994" h="2114550">
                  <a:moveTo>
                    <a:pt x="8666352" y="2114549"/>
                  </a:moveTo>
                  <a:lnTo>
                    <a:pt x="8656827" y="2114549"/>
                  </a:lnTo>
                  <a:lnTo>
                    <a:pt x="8656827" y="2107852"/>
                  </a:lnTo>
                  <a:lnTo>
                    <a:pt x="8666352" y="2107852"/>
                  </a:lnTo>
                  <a:lnTo>
                    <a:pt x="8666352" y="2114549"/>
                  </a:lnTo>
                  <a:close/>
                </a:path>
                <a:path w="9865994" h="2114550">
                  <a:moveTo>
                    <a:pt x="8647302" y="2114549"/>
                  </a:moveTo>
                  <a:lnTo>
                    <a:pt x="8637777" y="2114549"/>
                  </a:lnTo>
                  <a:lnTo>
                    <a:pt x="8637777" y="2107852"/>
                  </a:lnTo>
                  <a:lnTo>
                    <a:pt x="8647302" y="2107852"/>
                  </a:lnTo>
                  <a:lnTo>
                    <a:pt x="8647302" y="2114549"/>
                  </a:lnTo>
                  <a:close/>
                </a:path>
                <a:path w="9865994" h="2114550">
                  <a:moveTo>
                    <a:pt x="8628252" y="2114549"/>
                  </a:moveTo>
                  <a:lnTo>
                    <a:pt x="8618727" y="2114549"/>
                  </a:lnTo>
                  <a:lnTo>
                    <a:pt x="8618727" y="2107852"/>
                  </a:lnTo>
                  <a:lnTo>
                    <a:pt x="8628252" y="2107852"/>
                  </a:lnTo>
                  <a:lnTo>
                    <a:pt x="8628252" y="2114549"/>
                  </a:lnTo>
                  <a:close/>
                </a:path>
                <a:path w="9865994" h="2114550">
                  <a:moveTo>
                    <a:pt x="8609202" y="2114549"/>
                  </a:moveTo>
                  <a:lnTo>
                    <a:pt x="8599677" y="2114549"/>
                  </a:lnTo>
                  <a:lnTo>
                    <a:pt x="8599677" y="2107852"/>
                  </a:lnTo>
                  <a:lnTo>
                    <a:pt x="8609202" y="2107852"/>
                  </a:lnTo>
                  <a:lnTo>
                    <a:pt x="8609202" y="2114549"/>
                  </a:lnTo>
                  <a:close/>
                </a:path>
                <a:path w="9865994" h="2114550">
                  <a:moveTo>
                    <a:pt x="8590152" y="2114549"/>
                  </a:moveTo>
                  <a:lnTo>
                    <a:pt x="8580627" y="2114549"/>
                  </a:lnTo>
                  <a:lnTo>
                    <a:pt x="8580627" y="2107852"/>
                  </a:lnTo>
                  <a:lnTo>
                    <a:pt x="8590152" y="2107852"/>
                  </a:lnTo>
                  <a:lnTo>
                    <a:pt x="8590152" y="2114549"/>
                  </a:lnTo>
                  <a:close/>
                </a:path>
                <a:path w="9865994" h="2114550">
                  <a:moveTo>
                    <a:pt x="8571102" y="2114549"/>
                  </a:moveTo>
                  <a:lnTo>
                    <a:pt x="8561577" y="2114549"/>
                  </a:lnTo>
                  <a:lnTo>
                    <a:pt x="8561577" y="2107852"/>
                  </a:lnTo>
                  <a:lnTo>
                    <a:pt x="8571102" y="2107852"/>
                  </a:lnTo>
                  <a:lnTo>
                    <a:pt x="8571102" y="2114549"/>
                  </a:lnTo>
                  <a:close/>
                </a:path>
                <a:path w="9865994" h="2114550">
                  <a:moveTo>
                    <a:pt x="8552052" y="2114549"/>
                  </a:moveTo>
                  <a:lnTo>
                    <a:pt x="8542527" y="2114549"/>
                  </a:lnTo>
                  <a:lnTo>
                    <a:pt x="8542527" y="2107852"/>
                  </a:lnTo>
                  <a:lnTo>
                    <a:pt x="8552052" y="2107852"/>
                  </a:lnTo>
                  <a:lnTo>
                    <a:pt x="8552052" y="2114549"/>
                  </a:lnTo>
                  <a:close/>
                </a:path>
                <a:path w="9865994" h="2114550">
                  <a:moveTo>
                    <a:pt x="8533002" y="2114549"/>
                  </a:moveTo>
                  <a:lnTo>
                    <a:pt x="8523477" y="2114549"/>
                  </a:lnTo>
                  <a:lnTo>
                    <a:pt x="8523477" y="2107852"/>
                  </a:lnTo>
                  <a:lnTo>
                    <a:pt x="8533002" y="2107852"/>
                  </a:lnTo>
                  <a:lnTo>
                    <a:pt x="8533002" y="2114549"/>
                  </a:lnTo>
                  <a:close/>
                </a:path>
                <a:path w="9865994" h="2114550">
                  <a:moveTo>
                    <a:pt x="8513952" y="2114549"/>
                  </a:moveTo>
                  <a:lnTo>
                    <a:pt x="8504427" y="2114549"/>
                  </a:lnTo>
                  <a:lnTo>
                    <a:pt x="8504427" y="2107852"/>
                  </a:lnTo>
                  <a:lnTo>
                    <a:pt x="8513952" y="2107852"/>
                  </a:lnTo>
                  <a:lnTo>
                    <a:pt x="8513952" y="2114549"/>
                  </a:lnTo>
                  <a:close/>
                </a:path>
                <a:path w="9865994" h="2114550">
                  <a:moveTo>
                    <a:pt x="8494902" y="2114549"/>
                  </a:moveTo>
                  <a:lnTo>
                    <a:pt x="8485377" y="2114549"/>
                  </a:lnTo>
                  <a:lnTo>
                    <a:pt x="8485377" y="2107852"/>
                  </a:lnTo>
                  <a:lnTo>
                    <a:pt x="8494902" y="2107852"/>
                  </a:lnTo>
                  <a:lnTo>
                    <a:pt x="8494902" y="2114549"/>
                  </a:lnTo>
                  <a:close/>
                </a:path>
                <a:path w="9865994" h="2114550">
                  <a:moveTo>
                    <a:pt x="8475852" y="2114549"/>
                  </a:moveTo>
                  <a:lnTo>
                    <a:pt x="8466327" y="2114549"/>
                  </a:lnTo>
                  <a:lnTo>
                    <a:pt x="8466327" y="2107852"/>
                  </a:lnTo>
                  <a:lnTo>
                    <a:pt x="8475852" y="2107852"/>
                  </a:lnTo>
                  <a:lnTo>
                    <a:pt x="8475852" y="2114549"/>
                  </a:lnTo>
                  <a:close/>
                </a:path>
                <a:path w="9865994" h="2114550">
                  <a:moveTo>
                    <a:pt x="8456802" y="2114549"/>
                  </a:moveTo>
                  <a:lnTo>
                    <a:pt x="8447277" y="2114549"/>
                  </a:lnTo>
                  <a:lnTo>
                    <a:pt x="8447277" y="2107852"/>
                  </a:lnTo>
                  <a:lnTo>
                    <a:pt x="8456802" y="2107852"/>
                  </a:lnTo>
                  <a:lnTo>
                    <a:pt x="8456802" y="2114549"/>
                  </a:lnTo>
                  <a:close/>
                </a:path>
                <a:path w="9865994" h="2114550">
                  <a:moveTo>
                    <a:pt x="8437752" y="2114549"/>
                  </a:moveTo>
                  <a:lnTo>
                    <a:pt x="8428227" y="2114549"/>
                  </a:lnTo>
                  <a:lnTo>
                    <a:pt x="8428227" y="2107852"/>
                  </a:lnTo>
                  <a:lnTo>
                    <a:pt x="8437752" y="2107852"/>
                  </a:lnTo>
                  <a:lnTo>
                    <a:pt x="8437752" y="2114549"/>
                  </a:lnTo>
                  <a:close/>
                </a:path>
                <a:path w="9865994" h="2114550">
                  <a:moveTo>
                    <a:pt x="8418702" y="2114549"/>
                  </a:moveTo>
                  <a:lnTo>
                    <a:pt x="8409177" y="2114549"/>
                  </a:lnTo>
                  <a:lnTo>
                    <a:pt x="8409177" y="2107852"/>
                  </a:lnTo>
                  <a:lnTo>
                    <a:pt x="8418702" y="2107852"/>
                  </a:lnTo>
                  <a:lnTo>
                    <a:pt x="8418702" y="2114549"/>
                  </a:lnTo>
                  <a:close/>
                </a:path>
                <a:path w="9865994" h="2114550">
                  <a:moveTo>
                    <a:pt x="8399652" y="2114549"/>
                  </a:moveTo>
                  <a:lnTo>
                    <a:pt x="8390127" y="2114549"/>
                  </a:lnTo>
                  <a:lnTo>
                    <a:pt x="8390127" y="2107852"/>
                  </a:lnTo>
                  <a:lnTo>
                    <a:pt x="8399652" y="2107852"/>
                  </a:lnTo>
                  <a:lnTo>
                    <a:pt x="8399652" y="2114549"/>
                  </a:lnTo>
                  <a:close/>
                </a:path>
                <a:path w="9865994" h="2114550">
                  <a:moveTo>
                    <a:pt x="8380602" y="2114549"/>
                  </a:moveTo>
                  <a:lnTo>
                    <a:pt x="8371077" y="2114549"/>
                  </a:lnTo>
                  <a:lnTo>
                    <a:pt x="8371077" y="2107852"/>
                  </a:lnTo>
                  <a:lnTo>
                    <a:pt x="8380602" y="2107852"/>
                  </a:lnTo>
                  <a:lnTo>
                    <a:pt x="8380602" y="2114549"/>
                  </a:lnTo>
                  <a:close/>
                </a:path>
                <a:path w="9865994" h="2114550">
                  <a:moveTo>
                    <a:pt x="8361552" y="2114549"/>
                  </a:moveTo>
                  <a:lnTo>
                    <a:pt x="8352027" y="2114549"/>
                  </a:lnTo>
                  <a:lnTo>
                    <a:pt x="8352027" y="2107852"/>
                  </a:lnTo>
                  <a:lnTo>
                    <a:pt x="8361552" y="2107852"/>
                  </a:lnTo>
                  <a:lnTo>
                    <a:pt x="8361552" y="2114549"/>
                  </a:lnTo>
                  <a:close/>
                </a:path>
                <a:path w="9865994" h="2114550">
                  <a:moveTo>
                    <a:pt x="8342502" y="2114549"/>
                  </a:moveTo>
                  <a:lnTo>
                    <a:pt x="8332977" y="2114549"/>
                  </a:lnTo>
                  <a:lnTo>
                    <a:pt x="8332977" y="2107852"/>
                  </a:lnTo>
                  <a:lnTo>
                    <a:pt x="8342502" y="2107852"/>
                  </a:lnTo>
                  <a:lnTo>
                    <a:pt x="8342502" y="2114549"/>
                  </a:lnTo>
                  <a:close/>
                </a:path>
                <a:path w="9865994" h="2114550">
                  <a:moveTo>
                    <a:pt x="8323452" y="2114549"/>
                  </a:moveTo>
                  <a:lnTo>
                    <a:pt x="8313927" y="2114549"/>
                  </a:lnTo>
                  <a:lnTo>
                    <a:pt x="8313927" y="2107852"/>
                  </a:lnTo>
                  <a:lnTo>
                    <a:pt x="8323452" y="2107852"/>
                  </a:lnTo>
                  <a:lnTo>
                    <a:pt x="8323452" y="2114549"/>
                  </a:lnTo>
                  <a:close/>
                </a:path>
                <a:path w="9865994" h="2114550">
                  <a:moveTo>
                    <a:pt x="8304402" y="2114549"/>
                  </a:moveTo>
                  <a:lnTo>
                    <a:pt x="8294877" y="2114549"/>
                  </a:lnTo>
                  <a:lnTo>
                    <a:pt x="8294877" y="2107852"/>
                  </a:lnTo>
                  <a:lnTo>
                    <a:pt x="8304402" y="2107852"/>
                  </a:lnTo>
                  <a:lnTo>
                    <a:pt x="8304402" y="2114549"/>
                  </a:lnTo>
                  <a:close/>
                </a:path>
                <a:path w="9865994" h="2114550">
                  <a:moveTo>
                    <a:pt x="8285352" y="2114549"/>
                  </a:moveTo>
                  <a:lnTo>
                    <a:pt x="8275827" y="2114549"/>
                  </a:lnTo>
                  <a:lnTo>
                    <a:pt x="8275827" y="2107852"/>
                  </a:lnTo>
                  <a:lnTo>
                    <a:pt x="8285352" y="2107852"/>
                  </a:lnTo>
                  <a:lnTo>
                    <a:pt x="8285352" y="2114549"/>
                  </a:lnTo>
                  <a:close/>
                </a:path>
                <a:path w="9865994" h="2114550">
                  <a:moveTo>
                    <a:pt x="8266302" y="2114549"/>
                  </a:moveTo>
                  <a:lnTo>
                    <a:pt x="8256777" y="2114549"/>
                  </a:lnTo>
                  <a:lnTo>
                    <a:pt x="8256777" y="2107852"/>
                  </a:lnTo>
                  <a:lnTo>
                    <a:pt x="8266302" y="2107852"/>
                  </a:lnTo>
                  <a:lnTo>
                    <a:pt x="8266302" y="2114549"/>
                  </a:lnTo>
                  <a:close/>
                </a:path>
                <a:path w="9865994" h="2114550">
                  <a:moveTo>
                    <a:pt x="8247252" y="2114549"/>
                  </a:moveTo>
                  <a:lnTo>
                    <a:pt x="8237727" y="2114549"/>
                  </a:lnTo>
                  <a:lnTo>
                    <a:pt x="8237727" y="2107852"/>
                  </a:lnTo>
                  <a:lnTo>
                    <a:pt x="8247252" y="2107852"/>
                  </a:lnTo>
                  <a:lnTo>
                    <a:pt x="8247252" y="2114549"/>
                  </a:lnTo>
                  <a:close/>
                </a:path>
                <a:path w="9865994" h="2114550">
                  <a:moveTo>
                    <a:pt x="8228202" y="2114549"/>
                  </a:moveTo>
                  <a:lnTo>
                    <a:pt x="8218677" y="2114549"/>
                  </a:lnTo>
                  <a:lnTo>
                    <a:pt x="8218677" y="2107852"/>
                  </a:lnTo>
                  <a:lnTo>
                    <a:pt x="8228202" y="2107852"/>
                  </a:lnTo>
                  <a:lnTo>
                    <a:pt x="8228202" y="2114549"/>
                  </a:lnTo>
                  <a:close/>
                </a:path>
                <a:path w="9865994" h="2114550">
                  <a:moveTo>
                    <a:pt x="8209152" y="2114549"/>
                  </a:moveTo>
                  <a:lnTo>
                    <a:pt x="8199627" y="2114549"/>
                  </a:lnTo>
                  <a:lnTo>
                    <a:pt x="8199627" y="2107852"/>
                  </a:lnTo>
                  <a:lnTo>
                    <a:pt x="8209152" y="2107852"/>
                  </a:lnTo>
                  <a:lnTo>
                    <a:pt x="8209152" y="2114549"/>
                  </a:lnTo>
                  <a:close/>
                </a:path>
                <a:path w="9865994" h="2114550">
                  <a:moveTo>
                    <a:pt x="8190102" y="2114549"/>
                  </a:moveTo>
                  <a:lnTo>
                    <a:pt x="8180577" y="2114549"/>
                  </a:lnTo>
                  <a:lnTo>
                    <a:pt x="8180577" y="2107852"/>
                  </a:lnTo>
                  <a:lnTo>
                    <a:pt x="8190102" y="2107852"/>
                  </a:lnTo>
                  <a:lnTo>
                    <a:pt x="8190102" y="2114549"/>
                  </a:lnTo>
                  <a:close/>
                </a:path>
                <a:path w="9865994" h="2114550">
                  <a:moveTo>
                    <a:pt x="8171052" y="2114549"/>
                  </a:moveTo>
                  <a:lnTo>
                    <a:pt x="8161527" y="2114549"/>
                  </a:lnTo>
                  <a:lnTo>
                    <a:pt x="8161527" y="2107852"/>
                  </a:lnTo>
                  <a:lnTo>
                    <a:pt x="8171052" y="2107852"/>
                  </a:lnTo>
                  <a:lnTo>
                    <a:pt x="8171052" y="2114549"/>
                  </a:lnTo>
                  <a:close/>
                </a:path>
                <a:path w="9865994" h="2114550">
                  <a:moveTo>
                    <a:pt x="8152002" y="2114549"/>
                  </a:moveTo>
                  <a:lnTo>
                    <a:pt x="8142477" y="2114549"/>
                  </a:lnTo>
                  <a:lnTo>
                    <a:pt x="8142477" y="2107852"/>
                  </a:lnTo>
                  <a:lnTo>
                    <a:pt x="8152002" y="2107852"/>
                  </a:lnTo>
                  <a:lnTo>
                    <a:pt x="8152002" y="2114549"/>
                  </a:lnTo>
                  <a:close/>
                </a:path>
                <a:path w="9865994" h="2114550">
                  <a:moveTo>
                    <a:pt x="8132952" y="2114549"/>
                  </a:moveTo>
                  <a:lnTo>
                    <a:pt x="8123427" y="2114549"/>
                  </a:lnTo>
                  <a:lnTo>
                    <a:pt x="8123427" y="2107852"/>
                  </a:lnTo>
                  <a:lnTo>
                    <a:pt x="8132952" y="2107852"/>
                  </a:lnTo>
                  <a:lnTo>
                    <a:pt x="8132952" y="2114549"/>
                  </a:lnTo>
                  <a:close/>
                </a:path>
                <a:path w="9865994" h="2114550">
                  <a:moveTo>
                    <a:pt x="8113902" y="2114549"/>
                  </a:moveTo>
                  <a:lnTo>
                    <a:pt x="8104377" y="2114549"/>
                  </a:lnTo>
                  <a:lnTo>
                    <a:pt x="8104377" y="2107852"/>
                  </a:lnTo>
                  <a:lnTo>
                    <a:pt x="8113902" y="2107852"/>
                  </a:lnTo>
                  <a:lnTo>
                    <a:pt x="8113902" y="2114549"/>
                  </a:lnTo>
                  <a:close/>
                </a:path>
                <a:path w="9865994" h="2114550">
                  <a:moveTo>
                    <a:pt x="8094852" y="2114549"/>
                  </a:moveTo>
                  <a:lnTo>
                    <a:pt x="8085327" y="2114549"/>
                  </a:lnTo>
                  <a:lnTo>
                    <a:pt x="8085327" y="2107852"/>
                  </a:lnTo>
                  <a:lnTo>
                    <a:pt x="8094852" y="2107852"/>
                  </a:lnTo>
                  <a:lnTo>
                    <a:pt x="8094852" y="2114549"/>
                  </a:lnTo>
                  <a:close/>
                </a:path>
                <a:path w="9865994" h="2114550">
                  <a:moveTo>
                    <a:pt x="8075802" y="2114549"/>
                  </a:moveTo>
                  <a:lnTo>
                    <a:pt x="8066277" y="2114549"/>
                  </a:lnTo>
                  <a:lnTo>
                    <a:pt x="8066277" y="2107852"/>
                  </a:lnTo>
                  <a:lnTo>
                    <a:pt x="8075802" y="2107852"/>
                  </a:lnTo>
                  <a:lnTo>
                    <a:pt x="8075802" y="2114549"/>
                  </a:lnTo>
                  <a:close/>
                </a:path>
                <a:path w="9865994" h="2114550">
                  <a:moveTo>
                    <a:pt x="8056752" y="2114549"/>
                  </a:moveTo>
                  <a:lnTo>
                    <a:pt x="8047227" y="2114549"/>
                  </a:lnTo>
                  <a:lnTo>
                    <a:pt x="8047227" y="2107852"/>
                  </a:lnTo>
                  <a:lnTo>
                    <a:pt x="8056752" y="2107852"/>
                  </a:lnTo>
                  <a:lnTo>
                    <a:pt x="8056752" y="2114549"/>
                  </a:lnTo>
                  <a:close/>
                </a:path>
                <a:path w="9865994" h="2114550">
                  <a:moveTo>
                    <a:pt x="8037702" y="2114549"/>
                  </a:moveTo>
                  <a:lnTo>
                    <a:pt x="8028177" y="2114549"/>
                  </a:lnTo>
                  <a:lnTo>
                    <a:pt x="8028177" y="2107852"/>
                  </a:lnTo>
                  <a:lnTo>
                    <a:pt x="8037702" y="2107852"/>
                  </a:lnTo>
                  <a:lnTo>
                    <a:pt x="8037702" y="2114549"/>
                  </a:lnTo>
                  <a:close/>
                </a:path>
                <a:path w="9865994" h="2114550">
                  <a:moveTo>
                    <a:pt x="8018652" y="2114549"/>
                  </a:moveTo>
                  <a:lnTo>
                    <a:pt x="8009127" y="2114549"/>
                  </a:lnTo>
                  <a:lnTo>
                    <a:pt x="8009127" y="2107852"/>
                  </a:lnTo>
                  <a:lnTo>
                    <a:pt x="8018652" y="2107852"/>
                  </a:lnTo>
                  <a:lnTo>
                    <a:pt x="8018652" y="2114549"/>
                  </a:lnTo>
                  <a:close/>
                </a:path>
                <a:path w="9865994" h="2114550">
                  <a:moveTo>
                    <a:pt x="7999602" y="2114549"/>
                  </a:moveTo>
                  <a:lnTo>
                    <a:pt x="7990077" y="2114549"/>
                  </a:lnTo>
                  <a:lnTo>
                    <a:pt x="7990077" y="2107852"/>
                  </a:lnTo>
                  <a:lnTo>
                    <a:pt x="7999602" y="2107852"/>
                  </a:lnTo>
                  <a:lnTo>
                    <a:pt x="7999602" y="2114549"/>
                  </a:lnTo>
                  <a:close/>
                </a:path>
                <a:path w="9865994" h="2114550">
                  <a:moveTo>
                    <a:pt x="7980552" y="2114549"/>
                  </a:moveTo>
                  <a:lnTo>
                    <a:pt x="7971027" y="2114549"/>
                  </a:lnTo>
                  <a:lnTo>
                    <a:pt x="7971027" y="2107852"/>
                  </a:lnTo>
                  <a:lnTo>
                    <a:pt x="7980552" y="2107852"/>
                  </a:lnTo>
                  <a:lnTo>
                    <a:pt x="7980552" y="2114549"/>
                  </a:lnTo>
                  <a:close/>
                </a:path>
                <a:path w="9865994" h="2114550">
                  <a:moveTo>
                    <a:pt x="7961502" y="2114549"/>
                  </a:moveTo>
                  <a:lnTo>
                    <a:pt x="7951977" y="2114549"/>
                  </a:lnTo>
                  <a:lnTo>
                    <a:pt x="7951977" y="2107852"/>
                  </a:lnTo>
                  <a:lnTo>
                    <a:pt x="7961502" y="2107852"/>
                  </a:lnTo>
                  <a:lnTo>
                    <a:pt x="7961502" y="2114549"/>
                  </a:lnTo>
                  <a:close/>
                </a:path>
                <a:path w="9865994" h="2114550">
                  <a:moveTo>
                    <a:pt x="7942452" y="2114549"/>
                  </a:moveTo>
                  <a:lnTo>
                    <a:pt x="7932927" y="2114549"/>
                  </a:lnTo>
                  <a:lnTo>
                    <a:pt x="7932927" y="2107852"/>
                  </a:lnTo>
                  <a:lnTo>
                    <a:pt x="7942452" y="2107852"/>
                  </a:lnTo>
                  <a:lnTo>
                    <a:pt x="7942452" y="2114549"/>
                  </a:lnTo>
                  <a:close/>
                </a:path>
                <a:path w="9865994" h="2114550">
                  <a:moveTo>
                    <a:pt x="7923402" y="2114549"/>
                  </a:moveTo>
                  <a:lnTo>
                    <a:pt x="7913877" y="2114549"/>
                  </a:lnTo>
                  <a:lnTo>
                    <a:pt x="7913877" y="2107852"/>
                  </a:lnTo>
                  <a:lnTo>
                    <a:pt x="7923402" y="2107852"/>
                  </a:lnTo>
                  <a:lnTo>
                    <a:pt x="7923402" y="2114549"/>
                  </a:lnTo>
                  <a:close/>
                </a:path>
                <a:path w="9865994" h="2114550">
                  <a:moveTo>
                    <a:pt x="7904352" y="2114549"/>
                  </a:moveTo>
                  <a:lnTo>
                    <a:pt x="7894827" y="2114549"/>
                  </a:lnTo>
                  <a:lnTo>
                    <a:pt x="7894827" y="2107852"/>
                  </a:lnTo>
                  <a:lnTo>
                    <a:pt x="7904352" y="2107852"/>
                  </a:lnTo>
                  <a:lnTo>
                    <a:pt x="7904352" y="2114549"/>
                  </a:lnTo>
                  <a:close/>
                </a:path>
                <a:path w="9865994" h="2114550">
                  <a:moveTo>
                    <a:pt x="7885302" y="2114549"/>
                  </a:moveTo>
                  <a:lnTo>
                    <a:pt x="7875777" y="2114549"/>
                  </a:lnTo>
                  <a:lnTo>
                    <a:pt x="7875777" y="2107852"/>
                  </a:lnTo>
                  <a:lnTo>
                    <a:pt x="7885302" y="2107852"/>
                  </a:lnTo>
                  <a:lnTo>
                    <a:pt x="7885302" y="2114549"/>
                  </a:lnTo>
                  <a:close/>
                </a:path>
                <a:path w="9865994" h="2114550">
                  <a:moveTo>
                    <a:pt x="7866252" y="2114549"/>
                  </a:moveTo>
                  <a:lnTo>
                    <a:pt x="7856727" y="2114549"/>
                  </a:lnTo>
                  <a:lnTo>
                    <a:pt x="7856727" y="2107852"/>
                  </a:lnTo>
                  <a:lnTo>
                    <a:pt x="7866252" y="2107852"/>
                  </a:lnTo>
                  <a:lnTo>
                    <a:pt x="7866252" y="2114549"/>
                  </a:lnTo>
                  <a:close/>
                </a:path>
                <a:path w="9865994" h="2114550">
                  <a:moveTo>
                    <a:pt x="7847202" y="2114549"/>
                  </a:moveTo>
                  <a:lnTo>
                    <a:pt x="7837677" y="2114549"/>
                  </a:lnTo>
                  <a:lnTo>
                    <a:pt x="7837677" y="2107852"/>
                  </a:lnTo>
                  <a:lnTo>
                    <a:pt x="7847202" y="2107852"/>
                  </a:lnTo>
                  <a:lnTo>
                    <a:pt x="7847202" y="2114549"/>
                  </a:lnTo>
                  <a:close/>
                </a:path>
                <a:path w="9865994" h="2114550">
                  <a:moveTo>
                    <a:pt x="7828152" y="2114549"/>
                  </a:moveTo>
                  <a:lnTo>
                    <a:pt x="7818627" y="2114549"/>
                  </a:lnTo>
                  <a:lnTo>
                    <a:pt x="7818627" y="2107852"/>
                  </a:lnTo>
                  <a:lnTo>
                    <a:pt x="7828152" y="2107852"/>
                  </a:lnTo>
                  <a:lnTo>
                    <a:pt x="7828152" y="2114549"/>
                  </a:lnTo>
                  <a:close/>
                </a:path>
                <a:path w="9865994" h="2114550">
                  <a:moveTo>
                    <a:pt x="7809102" y="2114549"/>
                  </a:moveTo>
                  <a:lnTo>
                    <a:pt x="7799577" y="2114549"/>
                  </a:lnTo>
                  <a:lnTo>
                    <a:pt x="7799577" y="2107852"/>
                  </a:lnTo>
                  <a:lnTo>
                    <a:pt x="7809102" y="2107852"/>
                  </a:lnTo>
                  <a:lnTo>
                    <a:pt x="7809102" y="2114549"/>
                  </a:lnTo>
                  <a:close/>
                </a:path>
                <a:path w="9865994" h="2114550">
                  <a:moveTo>
                    <a:pt x="7790052" y="2114549"/>
                  </a:moveTo>
                  <a:lnTo>
                    <a:pt x="7780527" y="2114549"/>
                  </a:lnTo>
                  <a:lnTo>
                    <a:pt x="7780527" y="2107852"/>
                  </a:lnTo>
                  <a:lnTo>
                    <a:pt x="7790052" y="2107852"/>
                  </a:lnTo>
                  <a:lnTo>
                    <a:pt x="7790052" y="2114549"/>
                  </a:lnTo>
                  <a:close/>
                </a:path>
                <a:path w="9865994" h="2114550">
                  <a:moveTo>
                    <a:pt x="7771002" y="2114549"/>
                  </a:moveTo>
                  <a:lnTo>
                    <a:pt x="7761477" y="2114549"/>
                  </a:lnTo>
                  <a:lnTo>
                    <a:pt x="7761477" y="2107852"/>
                  </a:lnTo>
                  <a:lnTo>
                    <a:pt x="7771002" y="2107852"/>
                  </a:lnTo>
                  <a:lnTo>
                    <a:pt x="7771002" y="2114549"/>
                  </a:lnTo>
                  <a:close/>
                </a:path>
                <a:path w="9865994" h="2114550">
                  <a:moveTo>
                    <a:pt x="7751952" y="2114549"/>
                  </a:moveTo>
                  <a:lnTo>
                    <a:pt x="7742427" y="2114549"/>
                  </a:lnTo>
                  <a:lnTo>
                    <a:pt x="7742427" y="2107852"/>
                  </a:lnTo>
                  <a:lnTo>
                    <a:pt x="7751952" y="2107852"/>
                  </a:lnTo>
                  <a:lnTo>
                    <a:pt x="7751952" y="2114549"/>
                  </a:lnTo>
                  <a:close/>
                </a:path>
                <a:path w="9865994" h="2114550">
                  <a:moveTo>
                    <a:pt x="7732902" y="2114549"/>
                  </a:moveTo>
                  <a:lnTo>
                    <a:pt x="7723377" y="2114549"/>
                  </a:lnTo>
                  <a:lnTo>
                    <a:pt x="7723377" y="2107852"/>
                  </a:lnTo>
                  <a:lnTo>
                    <a:pt x="7732902" y="2107852"/>
                  </a:lnTo>
                  <a:lnTo>
                    <a:pt x="7732902" y="2114549"/>
                  </a:lnTo>
                  <a:close/>
                </a:path>
                <a:path w="9865994" h="2114550">
                  <a:moveTo>
                    <a:pt x="7713852" y="2114549"/>
                  </a:moveTo>
                  <a:lnTo>
                    <a:pt x="7704327" y="2114549"/>
                  </a:lnTo>
                  <a:lnTo>
                    <a:pt x="7704327" y="2107852"/>
                  </a:lnTo>
                  <a:lnTo>
                    <a:pt x="7713852" y="2107852"/>
                  </a:lnTo>
                  <a:lnTo>
                    <a:pt x="7713852" y="2114549"/>
                  </a:lnTo>
                  <a:close/>
                </a:path>
                <a:path w="9865994" h="2114550">
                  <a:moveTo>
                    <a:pt x="7694802" y="2114549"/>
                  </a:moveTo>
                  <a:lnTo>
                    <a:pt x="7685277" y="2114549"/>
                  </a:lnTo>
                  <a:lnTo>
                    <a:pt x="7685277" y="2107852"/>
                  </a:lnTo>
                  <a:lnTo>
                    <a:pt x="7694802" y="2107852"/>
                  </a:lnTo>
                  <a:lnTo>
                    <a:pt x="7694802" y="2114549"/>
                  </a:lnTo>
                  <a:close/>
                </a:path>
                <a:path w="9865994" h="2114550">
                  <a:moveTo>
                    <a:pt x="7675752" y="2114549"/>
                  </a:moveTo>
                  <a:lnTo>
                    <a:pt x="7666227" y="2114549"/>
                  </a:lnTo>
                  <a:lnTo>
                    <a:pt x="7666227" y="2107852"/>
                  </a:lnTo>
                  <a:lnTo>
                    <a:pt x="7675752" y="2107852"/>
                  </a:lnTo>
                  <a:lnTo>
                    <a:pt x="7675752" y="2114549"/>
                  </a:lnTo>
                  <a:close/>
                </a:path>
                <a:path w="9865994" h="2114550">
                  <a:moveTo>
                    <a:pt x="7656702" y="2114549"/>
                  </a:moveTo>
                  <a:lnTo>
                    <a:pt x="7647177" y="2114549"/>
                  </a:lnTo>
                  <a:lnTo>
                    <a:pt x="7647177" y="2107852"/>
                  </a:lnTo>
                  <a:lnTo>
                    <a:pt x="7656702" y="2107852"/>
                  </a:lnTo>
                  <a:lnTo>
                    <a:pt x="7656702" y="2114549"/>
                  </a:lnTo>
                  <a:close/>
                </a:path>
                <a:path w="9865994" h="2114550">
                  <a:moveTo>
                    <a:pt x="7637652" y="2114549"/>
                  </a:moveTo>
                  <a:lnTo>
                    <a:pt x="7628127" y="2114549"/>
                  </a:lnTo>
                  <a:lnTo>
                    <a:pt x="7628127" y="2107852"/>
                  </a:lnTo>
                  <a:lnTo>
                    <a:pt x="7637652" y="2107852"/>
                  </a:lnTo>
                  <a:lnTo>
                    <a:pt x="7637652" y="2114549"/>
                  </a:lnTo>
                  <a:close/>
                </a:path>
                <a:path w="9865994" h="2114550">
                  <a:moveTo>
                    <a:pt x="7618602" y="2114549"/>
                  </a:moveTo>
                  <a:lnTo>
                    <a:pt x="7609077" y="2114549"/>
                  </a:lnTo>
                  <a:lnTo>
                    <a:pt x="7609077" y="2107852"/>
                  </a:lnTo>
                  <a:lnTo>
                    <a:pt x="7618602" y="2107852"/>
                  </a:lnTo>
                  <a:lnTo>
                    <a:pt x="7618602" y="2114549"/>
                  </a:lnTo>
                  <a:close/>
                </a:path>
                <a:path w="9865994" h="2114550">
                  <a:moveTo>
                    <a:pt x="7599552" y="2114549"/>
                  </a:moveTo>
                  <a:lnTo>
                    <a:pt x="7590027" y="2114549"/>
                  </a:lnTo>
                  <a:lnTo>
                    <a:pt x="7590027" y="2107852"/>
                  </a:lnTo>
                  <a:lnTo>
                    <a:pt x="7599552" y="2107852"/>
                  </a:lnTo>
                  <a:lnTo>
                    <a:pt x="7599552" y="2114549"/>
                  </a:lnTo>
                  <a:close/>
                </a:path>
                <a:path w="9865994" h="2114550">
                  <a:moveTo>
                    <a:pt x="7580502" y="2114549"/>
                  </a:moveTo>
                  <a:lnTo>
                    <a:pt x="7570977" y="2114549"/>
                  </a:lnTo>
                  <a:lnTo>
                    <a:pt x="7570977" y="2107852"/>
                  </a:lnTo>
                  <a:lnTo>
                    <a:pt x="7580502" y="2107852"/>
                  </a:lnTo>
                  <a:lnTo>
                    <a:pt x="7580502" y="2114549"/>
                  </a:lnTo>
                  <a:close/>
                </a:path>
                <a:path w="9865994" h="2114550">
                  <a:moveTo>
                    <a:pt x="7561452" y="2114549"/>
                  </a:moveTo>
                  <a:lnTo>
                    <a:pt x="7551927" y="2114549"/>
                  </a:lnTo>
                  <a:lnTo>
                    <a:pt x="7551927" y="2107852"/>
                  </a:lnTo>
                  <a:lnTo>
                    <a:pt x="7561452" y="2107852"/>
                  </a:lnTo>
                  <a:lnTo>
                    <a:pt x="7561452" y="2114549"/>
                  </a:lnTo>
                  <a:close/>
                </a:path>
                <a:path w="9865994" h="2114550">
                  <a:moveTo>
                    <a:pt x="7542402" y="2114549"/>
                  </a:moveTo>
                  <a:lnTo>
                    <a:pt x="7532877" y="2114549"/>
                  </a:lnTo>
                  <a:lnTo>
                    <a:pt x="7532877" y="2107852"/>
                  </a:lnTo>
                  <a:lnTo>
                    <a:pt x="7542402" y="2107852"/>
                  </a:lnTo>
                  <a:lnTo>
                    <a:pt x="7542402" y="2114549"/>
                  </a:lnTo>
                  <a:close/>
                </a:path>
                <a:path w="9865994" h="2114550">
                  <a:moveTo>
                    <a:pt x="7523352" y="2114549"/>
                  </a:moveTo>
                  <a:lnTo>
                    <a:pt x="7513827" y="2114549"/>
                  </a:lnTo>
                  <a:lnTo>
                    <a:pt x="7513827" y="2107852"/>
                  </a:lnTo>
                  <a:lnTo>
                    <a:pt x="7523352" y="2107852"/>
                  </a:lnTo>
                  <a:lnTo>
                    <a:pt x="7523352" y="2114549"/>
                  </a:lnTo>
                  <a:close/>
                </a:path>
                <a:path w="9865994" h="2114550">
                  <a:moveTo>
                    <a:pt x="7504302" y="2114549"/>
                  </a:moveTo>
                  <a:lnTo>
                    <a:pt x="7494777" y="2114549"/>
                  </a:lnTo>
                  <a:lnTo>
                    <a:pt x="7494777" y="2107852"/>
                  </a:lnTo>
                  <a:lnTo>
                    <a:pt x="7504302" y="2107852"/>
                  </a:lnTo>
                  <a:lnTo>
                    <a:pt x="7504302" y="2114549"/>
                  </a:lnTo>
                  <a:close/>
                </a:path>
                <a:path w="9865994" h="2114550">
                  <a:moveTo>
                    <a:pt x="7485252" y="2114549"/>
                  </a:moveTo>
                  <a:lnTo>
                    <a:pt x="7475727" y="2114549"/>
                  </a:lnTo>
                  <a:lnTo>
                    <a:pt x="7475727" y="2107852"/>
                  </a:lnTo>
                  <a:lnTo>
                    <a:pt x="7485252" y="2107852"/>
                  </a:lnTo>
                  <a:lnTo>
                    <a:pt x="7485252" y="2114549"/>
                  </a:lnTo>
                  <a:close/>
                </a:path>
                <a:path w="9865994" h="2114550">
                  <a:moveTo>
                    <a:pt x="7466202" y="2114549"/>
                  </a:moveTo>
                  <a:lnTo>
                    <a:pt x="7456677" y="2114549"/>
                  </a:lnTo>
                  <a:lnTo>
                    <a:pt x="7456677" y="2107852"/>
                  </a:lnTo>
                  <a:lnTo>
                    <a:pt x="7466202" y="2107852"/>
                  </a:lnTo>
                  <a:lnTo>
                    <a:pt x="7466202" y="2114549"/>
                  </a:lnTo>
                  <a:close/>
                </a:path>
                <a:path w="9865994" h="2114550">
                  <a:moveTo>
                    <a:pt x="7447152" y="2114549"/>
                  </a:moveTo>
                  <a:lnTo>
                    <a:pt x="7437627" y="2114549"/>
                  </a:lnTo>
                  <a:lnTo>
                    <a:pt x="7437627" y="2107852"/>
                  </a:lnTo>
                  <a:lnTo>
                    <a:pt x="7447152" y="2107852"/>
                  </a:lnTo>
                  <a:lnTo>
                    <a:pt x="7447152" y="2114549"/>
                  </a:lnTo>
                  <a:close/>
                </a:path>
                <a:path w="9865994" h="2114550">
                  <a:moveTo>
                    <a:pt x="7428102" y="2114549"/>
                  </a:moveTo>
                  <a:lnTo>
                    <a:pt x="7418577" y="2114549"/>
                  </a:lnTo>
                  <a:lnTo>
                    <a:pt x="7418577" y="2107852"/>
                  </a:lnTo>
                  <a:lnTo>
                    <a:pt x="7428102" y="2107852"/>
                  </a:lnTo>
                  <a:lnTo>
                    <a:pt x="7428102" y="2114549"/>
                  </a:lnTo>
                  <a:close/>
                </a:path>
                <a:path w="9865994" h="2114550">
                  <a:moveTo>
                    <a:pt x="7409052" y="2114549"/>
                  </a:moveTo>
                  <a:lnTo>
                    <a:pt x="7399527" y="2114549"/>
                  </a:lnTo>
                  <a:lnTo>
                    <a:pt x="7399527" y="2107852"/>
                  </a:lnTo>
                  <a:lnTo>
                    <a:pt x="7409052" y="2107852"/>
                  </a:lnTo>
                  <a:lnTo>
                    <a:pt x="7409052" y="2114549"/>
                  </a:lnTo>
                  <a:close/>
                </a:path>
                <a:path w="9865994" h="2114550">
                  <a:moveTo>
                    <a:pt x="7390002" y="2114549"/>
                  </a:moveTo>
                  <a:lnTo>
                    <a:pt x="7380477" y="2114549"/>
                  </a:lnTo>
                  <a:lnTo>
                    <a:pt x="7380477" y="2107852"/>
                  </a:lnTo>
                  <a:lnTo>
                    <a:pt x="7390002" y="2107852"/>
                  </a:lnTo>
                  <a:lnTo>
                    <a:pt x="7390002" y="2114549"/>
                  </a:lnTo>
                  <a:close/>
                </a:path>
                <a:path w="9865994" h="2114550">
                  <a:moveTo>
                    <a:pt x="7370952" y="2114549"/>
                  </a:moveTo>
                  <a:lnTo>
                    <a:pt x="7361427" y="2114549"/>
                  </a:lnTo>
                  <a:lnTo>
                    <a:pt x="7361427" y="2107852"/>
                  </a:lnTo>
                  <a:lnTo>
                    <a:pt x="7370952" y="2107852"/>
                  </a:lnTo>
                  <a:lnTo>
                    <a:pt x="7370952" y="2114549"/>
                  </a:lnTo>
                  <a:close/>
                </a:path>
                <a:path w="9865994" h="2114550">
                  <a:moveTo>
                    <a:pt x="7351902" y="2114549"/>
                  </a:moveTo>
                  <a:lnTo>
                    <a:pt x="7342377" y="2114549"/>
                  </a:lnTo>
                  <a:lnTo>
                    <a:pt x="7342377" y="2107852"/>
                  </a:lnTo>
                  <a:lnTo>
                    <a:pt x="7351902" y="2107852"/>
                  </a:lnTo>
                  <a:lnTo>
                    <a:pt x="7351902" y="2114549"/>
                  </a:lnTo>
                  <a:close/>
                </a:path>
                <a:path w="9865994" h="2114550">
                  <a:moveTo>
                    <a:pt x="7332852" y="2114549"/>
                  </a:moveTo>
                  <a:lnTo>
                    <a:pt x="7323327" y="2114549"/>
                  </a:lnTo>
                  <a:lnTo>
                    <a:pt x="7323327" y="2107852"/>
                  </a:lnTo>
                  <a:lnTo>
                    <a:pt x="7332852" y="2107852"/>
                  </a:lnTo>
                  <a:lnTo>
                    <a:pt x="7332852" y="2114549"/>
                  </a:lnTo>
                  <a:close/>
                </a:path>
                <a:path w="9865994" h="2114550">
                  <a:moveTo>
                    <a:pt x="7313802" y="2114549"/>
                  </a:moveTo>
                  <a:lnTo>
                    <a:pt x="7304277" y="2114549"/>
                  </a:lnTo>
                  <a:lnTo>
                    <a:pt x="7304277" y="2107852"/>
                  </a:lnTo>
                  <a:lnTo>
                    <a:pt x="7313802" y="2107852"/>
                  </a:lnTo>
                  <a:lnTo>
                    <a:pt x="7313802" y="2114549"/>
                  </a:lnTo>
                  <a:close/>
                </a:path>
                <a:path w="9865994" h="2114550">
                  <a:moveTo>
                    <a:pt x="7294752" y="2114549"/>
                  </a:moveTo>
                  <a:lnTo>
                    <a:pt x="7285227" y="2114549"/>
                  </a:lnTo>
                  <a:lnTo>
                    <a:pt x="7285227" y="2107852"/>
                  </a:lnTo>
                  <a:lnTo>
                    <a:pt x="7294752" y="2107852"/>
                  </a:lnTo>
                  <a:lnTo>
                    <a:pt x="7294752" y="2114549"/>
                  </a:lnTo>
                  <a:close/>
                </a:path>
                <a:path w="9865994" h="2114550">
                  <a:moveTo>
                    <a:pt x="7275702" y="2114549"/>
                  </a:moveTo>
                  <a:lnTo>
                    <a:pt x="7266177" y="2114549"/>
                  </a:lnTo>
                  <a:lnTo>
                    <a:pt x="7266177" y="2107852"/>
                  </a:lnTo>
                  <a:lnTo>
                    <a:pt x="7275702" y="2107852"/>
                  </a:lnTo>
                  <a:lnTo>
                    <a:pt x="7275702" y="2114549"/>
                  </a:lnTo>
                  <a:close/>
                </a:path>
                <a:path w="9865994" h="2114550">
                  <a:moveTo>
                    <a:pt x="7256652" y="2114549"/>
                  </a:moveTo>
                  <a:lnTo>
                    <a:pt x="7247127" y="2114549"/>
                  </a:lnTo>
                  <a:lnTo>
                    <a:pt x="7247127" y="2107852"/>
                  </a:lnTo>
                  <a:lnTo>
                    <a:pt x="7256652" y="2107852"/>
                  </a:lnTo>
                  <a:lnTo>
                    <a:pt x="7256652" y="2114549"/>
                  </a:lnTo>
                  <a:close/>
                </a:path>
                <a:path w="9865994" h="2114550">
                  <a:moveTo>
                    <a:pt x="7237602" y="2114549"/>
                  </a:moveTo>
                  <a:lnTo>
                    <a:pt x="7228077" y="2114549"/>
                  </a:lnTo>
                  <a:lnTo>
                    <a:pt x="7228077" y="2107852"/>
                  </a:lnTo>
                  <a:lnTo>
                    <a:pt x="7237602" y="2107852"/>
                  </a:lnTo>
                  <a:lnTo>
                    <a:pt x="7237602" y="2114549"/>
                  </a:lnTo>
                  <a:close/>
                </a:path>
                <a:path w="9865994" h="2114550">
                  <a:moveTo>
                    <a:pt x="7218552" y="2114549"/>
                  </a:moveTo>
                  <a:lnTo>
                    <a:pt x="7209027" y="2114549"/>
                  </a:lnTo>
                  <a:lnTo>
                    <a:pt x="7209027" y="2107852"/>
                  </a:lnTo>
                  <a:lnTo>
                    <a:pt x="7218552" y="2107852"/>
                  </a:lnTo>
                  <a:lnTo>
                    <a:pt x="7218552" y="2114549"/>
                  </a:lnTo>
                  <a:close/>
                </a:path>
                <a:path w="9865994" h="2114550">
                  <a:moveTo>
                    <a:pt x="7199502" y="2114549"/>
                  </a:moveTo>
                  <a:lnTo>
                    <a:pt x="7189977" y="2114549"/>
                  </a:lnTo>
                  <a:lnTo>
                    <a:pt x="7189977" y="2107852"/>
                  </a:lnTo>
                  <a:lnTo>
                    <a:pt x="7199502" y="2107852"/>
                  </a:lnTo>
                  <a:lnTo>
                    <a:pt x="7199502" y="2114549"/>
                  </a:lnTo>
                  <a:close/>
                </a:path>
                <a:path w="9865994" h="2114550">
                  <a:moveTo>
                    <a:pt x="7180452" y="2114549"/>
                  </a:moveTo>
                  <a:lnTo>
                    <a:pt x="7170927" y="2114549"/>
                  </a:lnTo>
                  <a:lnTo>
                    <a:pt x="7170927" y="2107852"/>
                  </a:lnTo>
                  <a:lnTo>
                    <a:pt x="7180452" y="2107852"/>
                  </a:lnTo>
                  <a:lnTo>
                    <a:pt x="7180452" y="2114549"/>
                  </a:lnTo>
                  <a:close/>
                </a:path>
                <a:path w="9865994" h="2114550">
                  <a:moveTo>
                    <a:pt x="7161402" y="2114549"/>
                  </a:moveTo>
                  <a:lnTo>
                    <a:pt x="7151877" y="2114549"/>
                  </a:lnTo>
                  <a:lnTo>
                    <a:pt x="7151877" y="2107852"/>
                  </a:lnTo>
                  <a:lnTo>
                    <a:pt x="7161402" y="2107852"/>
                  </a:lnTo>
                  <a:lnTo>
                    <a:pt x="7161402" y="2114549"/>
                  </a:lnTo>
                  <a:close/>
                </a:path>
                <a:path w="9865994" h="2114550">
                  <a:moveTo>
                    <a:pt x="7142352" y="2114549"/>
                  </a:moveTo>
                  <a:lnTo>
                    <a:pt x="7132827" y="2114549"/>
                  </a:lnTo>
                  <a:lnTo>
                    <a:pt x="7132827" y="2107852"/>
                  </a:lnTo>
                  <a:lnTo>
                    <a:pt x="7142352" y="2107852"/>
                  </a:lnTo>
                  <a:lnTo>
                    <a:pt x="7142352" y="2114549"/>
                  </a:lnTo>
                  <a:close/>
                </a:path>
                <a:path w="9865994" h="2114550">
                  <a:moveTo>
                    <a:pt x="7123302" y="2114549"/>
                  </a:moveTo>
                  <a:lnTo>
                    <a:pt x="7113777" y="2114549"/>
                  </a:lnTo>
                  <a:lnTo>
                    <a:pt x="7113777" y="2107852"/>
                  </a:lnTo>
                  <a:lnTo>
                    <a:pt x="7123302" y="2107852"/>
                  </a:lnTo>
                  <a:lnTo>
                    <a:pt x="7123302" y="2114549"/>
                  </a:lnTo>
                  <a:close/>
                </a:path>
                <a:path w="9865994" h="2114550">
                  <a:moveTo>
                    <a:pt x="7104252" y="2114549"/>
                  </a:moveTo>
                  <a:lnTo>
                    <a:pt x="7094727" y="2114549"/>
                  </a:lnTo>
                  <a:lnTo>
                    <a:pt x="7094727" y="2107852"/>
                  </a:lnTo>
                  <a:lnTo>
                    <a:pt x="7104252" y="2107852"/>
                  </a:lnTo>
                  <a:lnTo>
                    <a:pt x="7104252" y="2114549"/>
                  </a:lnTo>
                  <a:close/>
                </a:path>
                <a:path w="9865994" h="2114550">
                  <a:moveTo>
                    <a:pt x="7085202" y="2114549"/>
                  </a:moveTo>
                  <a:lnTo>
                    <a:pt x="7075677" y="2114549"/>
                  </a:lnTo>
                  <a:lnTo>
                    <a:pt x="7075677" y="2107852"/>
                  </a:lnTo>
                  <a:lnTo>
                    <a:pt x="7085202" y="2107852"/>
                  </a:lnTo>
                  <a:lnTo>
                    <a:pt x="7085202" y="2114549"/>
                  </a:lnTo>
                  <a:close/>
                </a:path>
                <a:path w="9865994" h="2114550">
                  <a:moveTo>
                    <a:pt x="7066152" y="2114549"/>
                  </a:moveTo>
                  <a:lnTo>
                    <a:pt x="7056627" y="2114549"/>
                  </a:lnTo>
                  <a:lnTo>
                    <a:pt x="7056627" y="2107852"/>
                  </a:lnTo>
                  <a:lnTo>
                    <a:pt x="7066152" y="2107852"/>
                  </a:lnTo>
                  <a:lnTo>
                    <a:pt x="7066152" y="2114549"/>
                  </a:lnTo>
                  <a:close/>
                </a:path>
                <a:path w="9865994" h="2114550">
                  <a:moveTo>
                    <a:pt x="7047102" y="2114549"/>
                  </a:moveTo>
                  <a:lnTo>
                    <a:pt x="7037577" y="2114549"/>
                  </a:lnTo>
                  <a:lnTo>
                    <a:pt x="7037577" y="2107852"/>
                  </a:lnTo>
                  <a:lnTo>
                    <a:pt x="7047102" y="2107852"/>
                  </a:lnTo>
                  <a:lnTo>
                    <a:pt x="7047102" y="2114549"/>
                  </a:lnTo>
                  <a:close/>
                </a:path>
                <a:path w="9865994" h="2114550">
                  <a:moveTo>
                    <a:pt x="7028052" y="2114549"/>
                  </a:moveTo>
                  <a:lnTo>
                    <a:pt x="7018527" y="2114549"/>
                  </a:lnTo>
                  <a:lnTo>
                    <a:pt x="7018527" y="2107852"/>
                  </a:lnTo>
                  <a:lnTo>
                    <a:pt x="7028052" y="2107852"/>
                  </a:lnTo>
                  <a:lnTo>
                    <a:pt x="7028052" y="2114549"/>
                  </a:lnTo>
                  <a:close/>
                </a:path>
                <a:path w="9865994" h="2114550">
                  <a:moveTo>
                    <a:pt x="7009002" y="2114549"/>
                  </a:moveTo>
                  <a:lnTo>
                    <a:pt x="6999477" y="2114549"/>
                  </a:lnTo>
                  <a:lnTo>
                    <a:pt x="6999477" y="2107852"/>
                  </a:lnTo>
                  <a:lnTo>
                    <a:pt x="7009002" y="2107852"/>
                  </a:lnTo>
                  <a:lnTo>
                    <a:pt x="7009002" y="2114549"/>
                  </a:lnTo>
                  <a:close/>
                </a:path>
                <a:path w="9865994" h="2114550">
                  <a:moveTo>
                    <a:pt x="6989952" y="2114549"/>
                  </a:moveTo>
                  <a:lnTo>
                    <a:pt x="6980427" y="2114549"/>
                  </a:lnTo>
                  <a:lnTo>
                    <a:pt x="6980427" y="2107852"/>
                  </a:lnTo>
                  <a:lnTo>
                    <a:pt x="6989952" y="2107852"/>
                  </a:lnTo>
                  <a:lnTo>
                    <a:pt x="6989952" y="2114549"/>
                  </a:lnTo>
                  <a:close/>
                </a:path>
                <a:path w="9865994" h="2114550">
                  <a:moveTo>
                    <a:pt x="6970902" y="2114549"/>
                  </a:moveTo>
                  <a:lnTo>
                    <a:pt x="6961377" y="2114549"/>
                  </a:lnTo>
                  <a:lnTo>
                    <a:pt x="6961377" y="2107852"/>
                  </a:lnTo>
                  <a:lnTo>
                    <a:pt x="6970902" y="2107852"/>
                  </a:lnTo>
                  <a:lnTo>
                    <a:pt x="6970902" y="2114549"/>
                  </a:lnTo>
                  <a:close/>
                </a:path>
                <a:path w="9865994" h="2114550">
                  <a:moveTo>
                    <a:pt x="6951852" y="2114549"/>
                  </a:moveTo>
                  <a:lnTo>
                    <a:pt x="6942327" y="2114549"/>
                  </a:lnTo>
                  <a:lnTo>
                    <a:pt x="6942327" y="2107852"/>
                  </a:lnTo>
                  <a:lnTo>
                    <a:pt x="6951852" y="2107852"/>
                  </a:lnTo>
                  <a:lnTo>
                    <a:pt x="6951852" y="2114549"/>
                  </a:lnTo>
                  <a:close/>
                </a:path>
                <a:path w="9865994" h="2114550">
                  <a:moveTo>
                    <a:pt x="6932802" y="2114549"/>
                  </a:moveTo>
                  <a:lnTo>
                    <a:pt x="6923277" y="2114549"/>
                  </a:lnTo>
                  <a:lnTo>
                    <a:pt x="6923277" y="2107852"/>
                  </a:lnTo>
                  <a:lnTo>
                    <a:pt x="6932802" y="2107852"/>
                  </a:lnTo>
                  <a:lnTo>
                    <a:pt x="6932802" y="2114549"/>
                  </a:lnTo>
                  <a:close/>
                </a:path>
                <a:path w="9865994" h="2114550">
                  <a:moveTo>
                    <a:pt x="6913752" y="2114549"/>
                  </a:moveTo>
                  <a:lnTo>
                    <a:pt x="6904227" y="2114549"/>
                  </a:lnTo>
                  <a:lnTo>
                    <a:pt x="6904227" y="2107852"/>
                  </a:lnTo>
                  <a:lnTo>
                    <a:pt x="6913752" y="2107852"/>
                  </a:lnTo>
                  <a:lnTo>
                    <a:pt x="6913752" y="2114549"/>
                  </a:lnTo>
                  <a:close/>
                </a:path>
                <a:path w="9865994" h="2114550">
                  <a:moveTo>
                    <a:pt x="6894702" y="2114549"/>
                  </a:moveTo>
                  <a:lnTo>
                    <a:pt x="6885177" y="2114549"/>
                  </a:lnTo>
                  <a:lnTo>
                    <a:pt x="6885177" y="2107852"/>
                  </a:lnTo>
                  <a:lnTo>
                    <a:pt x="6894702" y="2107852"/>
                  </a:lnTo>
                  <a:lnTo>
                    <a:pt x="6894702" y="2114549"/>
                  </a:lnTo>
                  <a:close/>
                </a:path>
                <a:path w="9865994" h="2114550">
                  <a:moveTo>
                    <a:pt x="6875652" y="2114549"/>
                  </a:moveTo>
                  <a:lnTo>
                    <a:pt x="6866127" y="2114549"/>
                  </a:lnTo>
                  <a:lnTo>
                    <a:pt x="6866127" y="2107852"/>
                  </a:lnTo>
                  <a:lnTo>
                    <a:pt x="6875652" y="2107852"/>
                  </a:lnTo>
                  <a:lnTo>
                    <a:pt x="6875652" y="2114549"/>
                  </a:lnTo>
                  <a:close/>
                </a:path>
                <a:path w="9865994" h="2114550">
                  <a:moveTo>
                    <a:pt x="6856602" y="2114549"/>
                  </a:moveTo>
                  <a:lnTo>
                    <a:pt x="6847077" y="2114549"/>
                  </a:lnTo>
                  <a:lnTo>
                    <a:pt x="6847077" y="2107852"/>
                  </a:lnTo>
                  <a:lnTo>
                    <a:pt x="6856602" y="2107852"/>
                  </a:lnTo>
                  <a:lnTo>
                    <a:pt x="6856602" y="2114549"/>
                  </a:lnTo>
                  <a:close/>
                </a:path>
                <a:path w="9865994" h="2114550">
                  <a:moveTo>
                    <a:pt x="6837552" y="2114549"/>
                  </a:moveTo>
                  <a:lnTo>
                    <a:pt x="6828027" y="2114549"/>
                  </a:lnTo>
                  <a:lnTo>
                    <a:pt x="6828027" y="2107852"/>
                  </a:lnTo>
                  <a:lnTo>
                    <a:pt x="6837552" y="2107852"/>
                  </a:lnTo>
                  <a:lnTo>
                    <a:pt x="6837552" y="2114549"/>
                  </a:lnTo>
                  <a:close/>
                </a:path>
                <a:path w="9865994" h="2114550">
                  <a:moveTo>
                    <a:pt x="6818502" y="2114549"/>
                  </a:moveTo>
                  <a:lnTo>
                    <a:pt x="6808977" y="2114549"/>
                  </a:lnTo>
                  <a:lnTo>
                    <a:pt x="6808977" y="2107852"/>
                  </a:lnTo>
                  <a:lnTo>
                    <a:pt x="6818502" y="2107852"/>
                  </a:lnTo>
                  <a:lnTo>
                    <a:pt x="6818502" y="2114549"/>
                  </a:lnTo>
                  <a:close/>
                </a:path>
                <a:path w="9865994" h="2114550">
                  <a:moveTo>
                    <a:pt x="6799452" y="2114549"/>
                  </a:moveTo>
                  <a:lnTo>
                    <a:pt x="6789927" y="2114549"/>
                  </a:lnTo>
                  <a:lnTo>
                    <a:pt x="6789927" y="2107852"/>
                  </a:lnTo>
                  <a:lnTo>
                    <a:pt x="6799452" y="2107852"/>
                  </a:lnTo>
                  <a:lnTo>
                    <a:pt x="6799452" y="2114549"/>
                  </a:lnTo>
                  <a:close/>
                </a:path>
                <a:path w="9865994" h="2114550">
                  <a:moveTo>
                    <a:pt x="6780402" y="2114549"/>
                  </a:moveTo>
                  <a:lnTo>
                    <a:pt x="6770877" y="2114549"/>
                  </a:lnTo>
                  <a:lnTo>
                    <a:pt x="6770877" y="2107852"/>
                  </a:lnTo>
                  <a:lnTo>
                    <a:pt x="6780402" y="2107852"/>
                  </a:lnTo>
                  <a:lnTo>
                    <a:pt x="6780402" y="2114549"/>
                  </a:lnTo>
                  <a:close/>
                </a:path>
                <a:path w="9865994" h="2114550">
                  <a:moveTo>
                    <a:pt x="6761352" y="2114549"/>
                  </a:moveTo>
                  <a:lnTo>
                    <a:pt x="6751827" y="2114549"/>
                  </a:lnTo>
                  <a:lnTo>
                    <a:pt x="6751827" y="2107852"/>
                  </a:lnTo>
                  <a:lnTo>
                    <a:pt x="6761352" y="2107852"/>
                  </a:lnTo>
                  <a:lnTo>
                    <a:pt x="6761352" y="2114549"/>
                  </a:lnTo>
                  <a:close/>
                </a:path>
                <a:path w="9865994" h="2114550">
                  <a:moveTo>
                    <a:pt x="6742302" y="2114549"/>
                  </a:moveTo>
                  <a:lnTo>
                    <a:pt x="6732777" y="2114549"/>
                  </a:lnTo>
                  <a:lnTo>
                    <a:pt x="6732777" y="2107852"/>
                  </a:lnTo>
                  <a:lnTo>
                    <a:pt x="6742302" y="2107852"/>
                  </a:lnTo>
                  <a:lnTo>
                    <a:pt x="6742302" y="2114549"/>
                  </a:lnTo>
                  <a:close/>
                </a:path>
                <a:path w="9865994" h="2114550">
                  <a:moveTo>
                    <a:pt x="6723252" y="2114549"/>
                  </a:moveTo>
                  <a:lnTo>
                    <a:pt x="6713727" y="2114549"/>
                  </a:lnTo>
                  <a:lnTo>
                    <a:pt x="6713727" y="2107852"/>
                  </a:lnTo>
                  <a:lnTo>
                    <a:pt x="6723252" y="2107852"/>
                  </a:lnTo>
                  <a:lnTo>
                    <a:pt x="6723252" y="2114549"/>
                  </a:lnTo>
                  <a:close/>
                </a:path>
                <a:path w="9865994" h="2114550">
                  <a:moveTo>
                    <a:pt x="6704202" y="2114549"/>
                  </a:moveTo>
                  <a:lnTo>
                    <a:pt x="6694677" y="2114549"/>
                  </a:lnTo>
                  <a:lnTo>
                    <a:pt x="6694677" y="2107852"/>
                  </a:lnTo>
                  <a:lnTo>
                    <a:pt x="6704202" y="2107852"/>
                  </a:lnTo>
                  <a:lnTo>
                    <a:pt x="6704202" y="2114549"/>
                  </a:lnTo>
                  <a:close/>
                </a:path>
                <a:path w="9865994" h="2114550">
                  <a:moveTo>
                    <a:pt x="6685152" y="2114549"/>
                  </a:moveTo>
                  <a:lnTo>
                    <a:pt x="6675627" y="2114549"/>
                  </a:lnTo>
                  <a:lnTo>
                    <a:pt x="6675627" y="2107852"/>
                  </a:lnTo>
                  <a:lnTo>
                    <a:pt x="6685152" y="2107852"/>
                  </a:lnTo>
                  <a:lnTo>
                    <a:pt x="6685152" y="2114549"/>
                  </a:lnTo>
                  <a:close/>
                </a:path>
                <a:path w="9865994" h="2114550">
                  <a:moveTo>
                    <a:pt x="6666102" y="2114549"/>
                  </a:moveTo>
                  <a:lnTo>
                    <a:pt x="6656577" y="2114549"/>
                  </a:lnTo>
                  <a:lnTo>
                    <a:pt x="6656577" y="2107852"/>
                  </a:lnTo>
                  <a:lnTo>
                    <a:pt x="6666102" y="2107852"/>
                  </a:lnTo>
                  <a:lnTo>
                    <a:pt x="6666102" y="2114549"/>
                  </a:lnTo>
                  <a:close/>
                </a:path>
                <a:path w="9865994" h="2114550">
                  <a:moveTo>
                    <a:pt x="6647052" y="2114549"/>
                  </a:moveTo>
                  <a:lnTo>
                    <a:pt x="6637527" y="2114549"/>
                  </a:lnTo>
                  <a:lnTo>
                    <a:pt x="6637527" y="2107852"/>
                  </a:lnTo>
                  <a:lnTo>
                    <a:pt x="6647052" y="2107852"/>
                  </a:lnTo>
                  <a:lnTo>
                    <a:pt x="6647052" y="2114549"/>
                  </a:lnTo>
                  <a:close/>
                </a:path>
                <a:path w="9865994" h="2114550">
                  <a:moveTo>
                    <a:pt x="6628002" y="2114549"/>
                  </a:moveTo>
                  <a:lnTo>
                    <a:pt x="6618477" y="2114549"/>
                  </a:lnTo>
                  <a:lnTo>
                    <a:pt x="6618477" y="2107852"/>
                  </a:lnTo>
                  <a:lnTo>
                    <a:pt x="6628002" y="2107852"/>
                  </a:lnTo>
                  <a:lnTo>
                    <a:pt x="6628002" y="2114549"/>
                  </a:lnTo>
                  <a:close/>
                </a:path>
                <a:path w="9865994" h="2114550">
                  <a:moveTo>
                    <a:pt x="6608952" y="2114549"/>
                  </a:moveTo>
                  <a:lnTo>
                    <a:pt x="6599427" y="2114549"/>
                  </a:lnTo>
                  <a:lnTo>
                    <a:pt x="6599427" y="2107852"/>
                  </a:lnTo>
                  <a:lnTo>
                    <a:pt x="6608952" y="2107852"/>
                  </a:lnTo>
                  <a:lnTo>
                    <a:pt x="6608952" y="2114549"/>
                  </a:lnTo>
                  <a:close/>
                </a:path>
                <a:path w="9865994" h="2114550">
                  <a:moveTo>
                    <a:pt x="6589902" y="2114549"/>
                  </a:moveTo>
                  <a:lnTo>
                    <a:pt x="6580377" y="2114549"/>
                  </a:lnTo>
                  <a:lnTo>
                    <a:pt x="6580377" y="2107852"/>
                  </a:lnTo>
                  <a:lnTo>
                    <a:pt x="6589902" y="2107852"/>
                  </a:lnTo>
                  <a:lnTo>
                    <a:pt x="6589902" y="2114549"/>
                  </a:lnTo>
                  <a:close/>
                </a:path>
                <a:path w="9865994" h="2114550">
                  <a:moveTo>
                    <a:pt x="6570852" y="2114549"/>
                  </a:moveTo>
                  <a:lnTo>
                    <a:pt x="6561327" y="2114549"/>
                  </a:lnTo>
                  <a:lnTo>
                    <a:pt x="6561327" y="2107852"/>
                  </a:lnTo>
                  <a:lnTo>
                    <a:pt x="6570852" y="2107852"/>
                  </a:lnTo>
                  <a:lnTo>
                    <a:pt x="6570852" y="2114549"/>
                  </a:lnTo>
                  <a:close/>
                </a:path>
                <a:path w="9865994" h="2114550">
                  <a:moveTo>
                    <a:pt x="6551802" y="2114549"/>
                  </a:moveTo>
                  <a:lnTo>
                    <a:pt x="6542277" y="2114549"/>
                  </a:lnTo>
                  <a:lnTo>
                    <a:pt x="6542277" y="2107852"/>
                  </a:lnTo>
                  <a:lnTo>
                    <a:pt x="6551802" y="2107852"/>
                  </a:lnTo>
                  <a:lnTo>
                    <a:pt x="6551802" y="2114549"/>
                  </a:lnTo>
                  <a:close/>
                </a:path>
                <a:path w="9865994" h="2114550">
                  <a:moveTo>
                    <a:pt x="6532752" y="2114549"/>
                  </a:moveTo>
                  <a:lnTo>
                    <a:pt x="6523227" y="2114549"/>
                  </a:lnTo>
                  <a:lnTo>
                    <a:pt x="6523227" y="2107852"/>
                  </a:lnTo>
                  <a:lnTo>
                    <a:pt x="6532752" y="2107852"/>
                  </a:lnTo>
                  <a:lnTo>
                    <a:pt x="6532752" y="2114549"/>
                  </a:lnTo>
                  <a:close/>
                </a:path>
                <a:path w="9865994" h="2114550">
                  <a:moveTo>
                    <a:pt x="6513702" y="2114549"/>
                  </a:moveTo>
                  <a:lnTo>
                    <a:pt x="6504177" y="2114549"/>
                  </a:lnTo>
                  <a:lnTo>
                    <a:pt x="6504177" y="2107852"/>
                  </a:lnTo>
                  <a:lnTo>
                    <a:pt x="6513702" y="2107852"/>
                  </a:lnTo>
                  <a:lnTo>
                    <a:pt x="6513702" y="2114549"/>
                  </a:lnTo>
                  <a:close/>
                </a:path>
                <a:path w="9865994" h="2114550">
                  <a:moveTo>
                    <a:pt x="6494652" y="2114549"/>
                  </a:moveTo>
                  <a:lnTo>
                    <a:pt x="6485127" y="2114549"/>
                  </a:lnTo>
                  <a:lnTo>
                    <a:pt x="6485127" y="2107852"/>
                  </a:lnTo>
                  <a:lnTo>
                    <a:pt x="6494652" y="2107852"/>
                  </a:lnTo>
                  <a:lnTo>
                    <a:pt x="6494652" y="2114549"/>
                  </a:lnTo>
                  <a:close/>
                </a:path>
                <a:path w="9865994" h="2114550">
                  <a:moveTo>
                    <a:pt x="6475602" y="2114549"/>
                  </a:moveTo>
                  <a:lnTo>
                    <a:pt x="6466077" y="2114549"/>
                  </a:lnTo>
                  <a:lnTo>
                    <a:pt x="6466077" y="2107852"/>
                  </a:lnTo>
                  <a:lnTo>
                    <a:pt x="6475602" y="2107852"/>
                  </a:lnTo>
                  <a:lnTo>
                    <a:pt x="6475602" y="2114549"/>
                  </a:lnTo>
                  <a:close/>
                </a:path>
                <a:path w="9865994" h="2114550">
                  <a:moveTo>
                    <a:pt x="6456552" y="2114549"/>
                  </a:moveTo>
                  <a:lnTo>
                    <a:pt x="6447027" y="2114549"/>
                  </a:lnTo>
                  <a:lnTo>
                    <a:pt x="6447027" y="2107852"/>
                  </a:lnTo>
                  <a:lnTo>
                    <a:pt x="6456552" y="2107852"/>
                  </a:lnTo>
                  <a:lnTo>
                    <a:pt x="6456552" y="2114549"/>
                  </a:lnTo>
                  <a:close/>
                </a:path>
                <a:path w="9865994" h="2114550">
                  <a:moveTo>
                    <a:pt x="6437502" y="2114549"/>
                  </a:moveTo>
                  <a:lnTo>
                    <a:pt x="6427977" y="2114549"/>
                  </a:lnTo>
                  <a:lnTo>
                    <a:pt x="6427977" y="2107852"/>
                  </a:lnTo>
                  <a:lnTo>
                    <a:pt x="6437502" y="2107852"/>
                  </a:lnTo>
                  <a:lnTo>
                    <a:pt x="6437502" y="2114549"/>
                  </a:lnTo>
                  <a:close/>
                </a:path>
                <a:path w="9865994" h="2114550">
                  <a:moveTo>
                    <a:pt x="6418452" y="2114549"/>
                  </a:moveTo>
                  <a:lnTo>
                    <a:pt x="6408927" y="2114549"/>
                  </a:lnTo>
                  <a:lnTo>
                    <a:pt x="6408927" y="2107852"/>
                  </a:lnTo>
                  <a:lnTo>
                    <a:pt x="6418452" y="2107852"/>
                  </a:lnTo>
                  <a:lnTo>
                    <a:pt x="6418452" y="2114549"/>
                  </a:lnTo>
                  <a:close/>
                </a:path>
                <a:path w="9865994" h="2114550">
                  <a:moveTo>
                    <a:pt x="6399402" y="2114549"/>
                  </a:moveTo>
                  <a:lnTo>
                    <a:pt x="6389877" y="2114549"/>
                  </a:lnTo>
                  <a:lnTo>
                    <a:pt x="6389877" y="2107852"/>
                  </a:lnTo>
                  <a:lnTo>
                    <a:pt x="6399402" y="2107852"/>
                  </a:lnTo>
                  <a:lnTo>
                    <a:pt x="6399402" y="2114549"/>
                  </a:lnTo>
                  <a:close/>
                </a:path>
                <a:path w="9865994" h="2114550">
                  <a:moveTo>
                    <a:pt x="6380352" y="2114549"/>
                  </a:moveTo>
                  <a:lnTo>
                    <a:pt x="6370827" y="2114549"/>
                  </a:lnTo>
                  <a:lnTo>
                    <a:pt x="6370827" y="2107852"/>
                  </a:lnTo>
                  <a:lnTo>
                    <a:pt x="6380352" y="2107852"/>
                  </a:lnTo>
                  <a:lnTo>
                    <a:pt x="6380352" y="2114549"/>
                  </a:lnTo>
                  <a:close/>
                </a:path>
                <a:path w="9865994" h="2114550">
                  <a:moveTo>
                    <a:pt x="6361302" y="2114549"/>
                  </a:moveTo>
                  <a:lnTo>
                    <a:pt x="6351777" y="2114549"/>
                  </a:lnTo>
                  <a:lnTo>
                    <a:pt x="6351777" y="2107852"/>
                  </a:lnTo>
                  <a:lnTo>
                    <a:pt x="6361302" y="2107852"/>
                  </a:lnTo>
                  <a:lnTo>
                    <a:pt x="6361302" y="2114549"/>
                  </a:lnTo>
                  <a:close/>
                </a:path>
                <a:path w="9865994" h="2114550">
                  <a:moveTo>
                    <a:pt x="6342252" y="2114549"/>
                  </a:moveTo>
                  <a:lnTo>
                    <a:pt x="6332727" y="2114549"/>
                  </a:lnTo>
                  <a:lnTo>
                    <a:pt x="6332727" y="2107852"/>
                  </a:lnTo>
                  <a:lnTo>
                    <a:pt x="6342252" y="2107852"/>
                  </a:lnTo>
                  <a:lnTo>
                    <a:pt x="6342252" y="2114549"/>
                  </a:lnTo>
                  <a:close/>
                </a:path>
                <a:path w="9865994" h="2114550">
                  <a:moveTo>
                    <a:pt x="6323202" y="2114549"/>
                  </a:moveTo>
                  <a:lnTo>
                    <a:pt x="6313677" y="2114549"/>
                  </a:lnTo>
                  <a:lnTo>
                    <a:pt x="6313677" y="2107852"/>
                  </a:lnTo>
                  <a:lnTo>
                    <a:pt x="6323202" y="2107852"/>
                  </a:lnTo>
                  <a:lnTo>
                    <a:pt x="6323202" y="2114549"/>
                  </a:lnTo>
                  <a:close/>
                </a:path>
                <a:path w="9865994" h="2114550">
                  <a:moveTo>
                    <a:pt x="6304152" y="2114549"/>
                  </a:moveTo>
                  <a:lnTo>
                    <a:pt x="6294627" y="2114549"/>
                  </a:lnTo>
                  <a:lnTo>
                    <a:pt x="6294627" y="2107852"/>
                  </a:lnTo>
                  <a:lnTo>
                    <a:pt x="6304152" y="2107852"/>
                  </a:lnTo>
                  <a:lnTo>
                    <a:pt x="6304152" y="2114549"/>
                  </a:lnTo>
                  <a:close/>
                </a:path>
                <a:path w="9865994" h="2114550">
                  <a:moveTo>
                    <a:pt x="6285102" y="2114549"/>
                  </a:moveTo>
                  <a:lnTo>
                    <a:pt x="6275577" y="2114549"/>
                  </a:lnTo>
                  <a:lnTo>
                    <a:pt x="6275577" y="2107852"/>
                  </a:lnTo>
                  <a:lnTo>
                    <a:pt x="6285102" y="2107852"/>
                  </a:lnTo>
                  <a:lnTo>
                    <a:pt x="6285102" y="2114549"/>
                  </a:lnTo>
                  <a:close/>
                </a:path>
                <a:path w="9865994" h="2114550">
                  <a:moveTo>
                    <a:pt x="6266052" y="2114549"/>
                  </a:moveTo>
                  <a:lnTo>
                    <a:pt x="6256527" y="2114549"/>
                  </a:lnTo>
                  <a:lnTo>
                    <a:pt x="6256527" y="2107852"/>
                  </a:lnTo>
                  <a:lnTo>
                    <a:pt x="6266052" y="2107852"/>
                  </a:lnTo>
                  <a:lnTo>
                    <a:pt x="6266052" y="2114549"/>
                  </a:lnTo>
                  <a:close/>
                </a:path>
                <a:path w="9865994" h="2114550">
                  <a:moveTo>
                    <a:pt x="6247002" y="2114549"/>
                  </a:moveTo>
                  <a:lnTo>
                    <a:pt x="6237477" y="2114549"/>
                  </a:lnTo>
                  <a:lnTo>
                    <a:pt x="6237477" y="2107852"/>
                  </a:lnTo>
                  <a:lnTo>
                    <a:pt x="6247002" y="2107852"/>
                  </a:lnTo>
                  <a:lnTo>
                    <a:pt x="6247002" y="2114549"/>
                  </a:lnTo>
                  <a:close/>
                </a:path>
                <a:path w="9865994" h="2114550">
                  <a:moveTo>
                    <a:pt x="6227952" y="2114549"/>
                  </a:moveTo>
                  <a:lnTo>
                    <a:pt x="6218427" y="2114549"/>
                  </a:lnTo>
                  <a:lnTo>
                    <a:pt x="6218427" y="2107852"/>
                  </a:lnTo>
                  <a:lnTo>
                    <a:pt x="6227952" y="2107852"/>
                  </a:lnTo>
                  <a:lnTo>
                    <a:pt x="6227952" y="2114549"/>
                  </a:lnTo>
                  <a:close/>
                </a:path>
                <a:path w="9865994" h="2114550">
                  <a:moveTo>
                    <a:pt x="6208902" y="2114549"/>
                  </a:moveTo>
                  <a:lnTo>
                    <a:pt x="6199377" y="2114549"/>
                  </a:lnTo>
                  <a:lnTo>
                    <a:pt x="6199377" y="2107852"/>
                  </a:lnTo>
                  <a:lnTo>
                    <a:pt x="6208902" y="2107852"/>
                  </a:lnTo>
                  <a:lnTo>
                    <a:pt x="6208902" y="2114549"/>
                  </a:lnTo>
                  <a:close/>
                </a:path>
                <a:path w="9865994" h="2114550">
                  <a:moveTo>
                    <a:pt x="6189852" y="2114549"/>
                  </a:moveTo>
                  <a:lnTo>
                    <a:pt x="6180327" y="2114549"/>
                  </a:lnTo>
                  <a:lnTo>
                    <a:pt x="6180327" y="2107852"/>
                  </a:lnTo>
                  <a:lnTo>
                    <a:pt x="6189852" y="2107852"/>
                  </a:lnTo>
                  <a:lnTo>
                    <a:pt x="6189852" y="2114549"/>
                  </a:lnTo>
                  <a:close/>
                </a:path>
                <a:path w="9865994" h="2114550">
                  <a:moveTo>
                    <a:pt x="6170802" y="2114549"/>
                  </a:moveTo>
                  <a:lnTo>
                    <a:pt x="6161277" y="2114549"/>
                  </a:lnTo>
                  <a:lnTo>
                    <a:pt x="6161277" y="2107852"/>
                  </a:lnTo>
                  <a:lnTo>
                    <a:pt x="6170802" y="2107852"/>
                  </a:lnTo>
                  <a:lnTo>
                    <a:pt x="6170802" y="2114549"/>
                  </a:lnTo>
                  <a:close/>
                </a:path>
                <a:path w="9865994" h="2114550">
                  <a:moveTo>
                    <a:pt x="6151752" y="2114549"/>
                  </a:moveTo>
                  <a:lnTo>
                    <a:pt x="6142227" y="2114549"/>
                  </a:lnTo>
                  <a:lnTo>
                    <a:pt x="6142227" y="2107852"/>
                  </a:lnTo>
                  <a:lnTo>
                    <a:pt x="6151752" y="2107852"/>
                  </a:lnTo>
                  <a:lnTo>
                    <a:pt x="6151752" y="2114549"/>
                  </a:lnTo>
                  <a:close/>
                </a:path>
                <a:path w="9865994" h="2114550">
                  <a:moveTo>
                    <a:pt x="6132702" y="2114549"/>
                  </a:moveTo>
                  <a:lnTo>
                    <a:pt x="6123177" y="2114549"/>
                  </a:lnTo>
                  <a:lnTo>
                    <a:pt x="6123177" y="2107852"/>
                  </a:lnTo>
                  <a:lnTo>
                    <a:pt x="6132702" y="2107852"/>
                  </a:lnTo>
                  <a:lnTo>
                    <a:pt x="6132702" y="2114549"/>
                  </a:lnTo>
                  <a:close/>
                </a:path>
                <a:path w="9865994" h="2114550">
                  <a:moveTo>
                    <a:pt x="6113652" y="2114549"/>
                  </a:moveTo>
                  <a:lnTo>
                    <a:pt x="6104127" y="2114549"/>
                  </a:lnTo>
                  <a:lnTo>
                    <a:pt x="6104127" y="2107852"/>
                  </a:lnTo>
                  <a:lnTo>
                    <a:pt x="6113652" y="2107852"/>
                  </a:lnTo>
                  <a:lnTo>
                    <a:pt x="6113652" y="2114549"/>
                  </a:lnTo>
                  <a:close/>
                </a:path>
                <a:path w="9865994" h="2114550">
                  <a:moveTo>
                    <a:pt x="6094602" y="2114549"/>
                  </a:moveTo>
                  <a:lnTo>
                    <a:pt x="6085077" y="2114549"/>
                  </a:lnTo>
                  <a:lnTo>
                    <a:pt x="6085077" y="2107852"/>
                  </a:lnTo>
                  <a:lnTo>
                    <a:pt x="6094602" y="2107852"/>
                  </a:lnTo>
                  <a:lnTo>
                    <a:pt x="6094602" y="2114549"/>
                  </a:lnTo>
                  <a:close/>
                </a:path>
                <a:path w="9865994" h="2114550">
                  <a:moveTo>
                    <a:pt x="6075552" y="2114549"/>
                  </a:moveTo>
                  <a:lnTo>
                    <a:pt x="6066027" y="2114549"/>
                  </a:lnTo>
                  <a:lnTo>
                    <a:pt x="6066027" y="2107852"/>
                  </a:lnTo>
                  <a:lnTo>
                    <a:pt x="6075552" y="2107852"/>
                  </a:lnTo>
                  <a:lnTo>
                    <a:pt x="6075552" y="2114549"/>
                  </a:lnTo>
                  <a:close/>
                </a:path>
                <a:path w="9865994" h="2114550">
                  <a:moveTo>
                    <a:pt x="6056502" y="2114549"/>
                  </a:moveTo>
                  <a:lnTo>
                    <a:pt x="6046977" y="2114549"/>
                  </a:lnTo>
                  <a:lnTo>
                    <a:pt x="6046977" y="2107852"/>
                  </a:lnTo>
                  <a:lnTo>
                    <a:pt x="6056502" y="2107852"/>
                  </a:lnTo>
                  <a:lnTo>
                    <a:pt x="6056502" y="2114549"/>
                  </a:lnTo>
                  <a:close/>
                </a:path>
                <a:path w="9865994" h="2114550">
                  <a:moveTo>
                    <a:pt x="6037452" y="2114549"/>
                  </a:moveTo>
                  <a:lnTo>
                    <a:pt x="6027927" y="2114549"/>
                  </a:lnTo>
                  <a:lnTo>
                    <a:pt x="6027927" y="2107852"/>
                  </a:lnTo>
                  <a:lnTo>
                    <a:pt x="6037452" y="2107852"/>
                  </a:lnTo>
                  <a:lnTo>
                    <a:pt x="6037452" y="2114549"/>
                  </a:lnTo>
                  <a:close/>
                </a:path>
                <a:path w="9865994" h="2114550">
                  <a:moveTo>
                    <a:pt x="6018402" y="2114549"/>
                  </a:moveTo>
                  <a:lnTo>
                    <a:pt x="6008877" y="2114549"/>
                  </a:lnTo>
                  <a:lnTo>
                    <a:pt x="6008877" y="2107852"/>
                  </a:lnTo>
                  <a:lnTo>
                    <a:pt x="6018402" y="2107852"/>
                  </a:lnTo>
                  <a:lnTo>
                    <a:pt x="6018402" y="2114549"/>
                  </a:lnTo>
                  <a:close/>
                </a:path>
                <a:path w="9865994" h="2114550">
                  <a:moveTo>
                    <a:pt x="5999352" y="2114549"/>
                  </a:moveTo>
                  <a:lnTo>
                    <a:pt x="5989827" y="2114549"/>
                  </a:lnTo>
                  <a:lnTo>
                    <a:pt x="5989827" y="2107852"/>
                  </a:lnTo>
                  <a:lnTo>
                    <a:pt x="5999352" y="2107852"/>
                  </a:lnTo>
                  <a:lnTo>
                    <a:pt x="5999352" y="2114549"/>
                  </a:lnTo>
                  <a:close/>
                </a:path>
                <a:path w="9865994" h="2114550">
                  <a:moveTo>
                    <a:pt x="5980302" y="2114549"/>
                  </a:moveTo>
                  <a:lnTo>
                    <a:pt x="5970777" y="2114549"/>
                  </a:lnTo>
                  <a:lnTo>
                    <a:pt x="5970777" y="2107852"/>
                  </a:lnTo>
                  <a:lnTo>
                    <a:pt x="5980302" y="2107852"/>
                  </a:lnTo>
                  <a:lnTo>
                    <a:pt x="5980302" y="2114549"/>
                  </a:lnTo>
                  <a:close/>
                </a:path>
                <a:path w="9865994" h="2114550">
                  <a:moveTo>
                    <a:pt x="5961252" y="2114549"/>
                  </a:moveTo>
                  <a:lnTo>
                    <a:pt x="5951727" y="2114549"/>
                  </a:lnTo>
                  <a:lnTo>
                    <a:pt x="5951727" y="2107852"/>
                  </a:lnTo>
                  <a:lnTo>
                    <a:pt x="5961252" y="2107852"/>
                  </a:lnTo>
                  <a:lnTo>
                    <a:pt x="5961252" y="2114549"/>
                  </a:lnTo>
                  <a:close/>
                </a:path>
                <a:path w="9865994" h="2114550">
                  <a:moveTo>
                    <a:pt x="5942202" y="2114549"/>
                  </a:moveTo>
                  <a:lnTo>
                    <a:pt x="5932677" y="2114549"/>
                  </a:lnTo>
                  <a:lnTo>
                    <a:pt x="5932677" y="2107852"/>
                  </a:lnTo>
                  <a:lnTo>
                    <a:pt x="5942202" y="2107852"/>
                  </a:lnTo>
                  <a:lnTo>
                    <a:pt x="5942202" y="2114549"/>
                  </a:lnTo>
                  <a:close/>
                </a:path>
                <a:path w="9865994" h="2114550">
                  <a:moveTo>
                    <a:pt x="5923152" y="2114549"/>
                  </a:moveTo>
                  <a:lnTo>
                    <a:pt x="5913627" y="2114549"/>
                  </a:lnTo>
                  <a:lnTo>
                    <a:pt x="5913627" y="2107852"/>
                  </a:lnTo>
                  <a:lnTo>
                    <a:pt x="5923152" y="2107852"/>
                  </a:lnTo>
                  <a:lnTo>
                    <a:pt x="5923152" y="2114549"/>
                  </a:lnTo>
                  <a:close/>
                </a:path>
                <a:path w="9865994" h="2114550">
                  <a:moveTo>
                    <a:pt x="5904102" y="2114549"/>
                  </a:moveTo>
                  <a:lnTo>
                    <a:pt x="5894577" y="2114549"/>
                  </a:lnTo>
                  <a:lnTo>
                    <a:pt x="5894577" y="2107852"/>
                  </a:lnTo>
                  <a:lnTo>
                    <a:pt x="5904102" y="2107852"/>
                  </a:lnTo>
                  <a:lnTo>
                    <a:pt x="5904102" y="2114549"/>
                  </a:lnTo>
                  <a:close/>
                </a:path>
                <a:path w="9865994" h="2114550">
                  <a:moveTo>
                    <a:pt x="5885052" y="2114549"/>
                  </a:moveTo>
                  <a:lnTo>
                    <a:pt x="5875527" y="2114549"/>
                  </a:lnTo>
                  <a:lnTo>
                    <a:pt x="5875527" y="2107852"/>
                  </a:lnTo>
                  <a:lnTo>
                    <a:pt x="5885052" y="2107852"/>
                  </a:lnTo>
                  <a:lnTo>
                    <a:pt x="5885052" y="2114549"/>
                  </a:lnTo>
                  <a:close/>
                </a:path>
                <a:path w="9865994" h="2114550">
                  <a:moveTo>
                    <a:pt x="5866002" y="2114549"/>
                  </a:moveTo>
                  <a:lnTo>
                    <a:pt x="5856477" y="2114549"/>
                  </a:lnTo>
                  <a:lnTo>
                    <a:pt x="5856477" y="2107852"/>
                  </a:lnTo>
                  <a:lnTo>
                    <a:pt x="5866002" y="2107852"/>
                  </a:lnTo>
                  <a:lnTo>
                    <a:pt x="5866002" y="2114549"/>
                  </a:lnTo>
                  <a:close/>
                </a:path>
                <a:path w="9865994" h="2114550">
                  <a:moveTo>
                    <a:pt x="5846952" y="2114549"/>
                  </a:moveTo>
                  <a:lnTo>
                    <a:pt x="5837427" y="2114549"/>
                  </a:lnTo>
                  <a:lnTo>
                    <a:pt x="5837427" y="2107852"/>
                  </a:lnTo>
                  <a:lnTo>
                    <a:pt x="5846952" y="2107852"/>
                  </a:lnTo>
                  <a:lnTo>
                    <a:pt x="5846952" y="2114549"/>
                  </a:lnTo>
                  <a:close/>
                </a:path>
                <a:path w="9865994" h="2114550">
                  <a:moveTo>
                    <a:pt x="5827902" y="2114549"/>
                  </a:moveTo>
                  <a:lnTo>
                    <a:pt x="5818377" y="2114549"/>
                  </a:lnTo>
                  <a:lnTo>
                    <a:pt x="5818377" y="2107852"/>
                  </a:lnTo>
                  <a:lnTo>
                    <a:pt x="5827902" y="2107852"/>
                  </a:lnTo>
                  <a:lnTo>
                    <a:pt x="5827902" y="2114549"/>
                  </a:lnTo>
                  <a:close/>
                </a:path>
                <a:path w="9865994" h="2114550">
                  <a:moveTo>
                    <a:pt x="5808852" y="2114549"/>
                  </a:moveTo>
                  <a:lnTo>
                    <a:pt x="5799327" y="2114549"/>
                  </a:lnTo>
                  <a:lnTo>
                    <a:pt x="5799327" y="2107852"/>
                  </a:lnTo>
                  <a:lnTo>
                    <a:pt x="5808852" y="2107852"/>
                  </a:lnTo>
                  <a:lnTo>
                    <a:pt x="5808852" y="2114549"/>
                  </a:lnTo>
                  <a:close/>
                </a:path>
                <a:path w="9865994" h="2114550">
                  <a:moveTo>
                    <a:pt x="5789802" y="2114549"/>
                  </a:moveTo>
                  <a:lnTo>
                    <a:pt x="5780277" y="2114549"/>
                  </a:lnTo>
                  <a:lnTo>
                    <a:pt x="5780277" y="2107852"/>
                  </a:lnTo>
                  <a:lnTo>
                    <a:pt x="5789802" y="2107852"/>
                  </a:lnTo>
                  <a:lnTo>
                    <a:pt x="5789802" y="2114549"/>
                  </a:lnTo>
                  <a:close/>
                </a:path>
                <a:path w="9865994" h="2114550">
                  <a:moveTo>
                    <a:pt x="5770752" y="2114549"/>
                  </a:moveTo>
                  <a:lnTo>
                    <a:pt x="5761227" y="2114549"/>
                  </a:lnTo>
                  <a:lnTo>
                    <a:pt x="5761227" y="2107852"/>
                  </a:lnTo>
                  <a:lnTo>
                    <a:pt x="5770752" y="2107852"/>
                  </a:lnTo>
                  <a:lnTo>
                    <a:pt x="5770752" y="2114549"/>
                  </a:lnTo>
                  <a:close/>
                </a:path>
                <a:path w="9865994" h="2114550">
                  <a:moveTo>
                    <a:pt x="5751702" y="2114549"/>
                  </a:moveTo>
                  <a:lnTo>
                    <a:pt x="5742177" y="2114549"/>
                  </a:lnTo>
                  <a:lnTo>
                    <a:pt x="5742177" y="2107852"/>
                  </a:lnTo>
                  <a:lnTo>
                    <a:pt x="5751702" y="2107852"/>
                  </a:lnTo>
                  <a:lnTo>
                    <a:pt x="5751702" y="2114549"/>
                  </a:lnTo>
                  <a:close/>
                </a:path>
                <a:path w="9865994" h="2114550">
                  <a:moveTo>
                    <a:pt x="5732652" y="2114549"/>
                  </a:moveTo>
                  <a:lnTo>
                    <a:pt x="5723127" y="2114549"/>
                  </a:lnTo>
                  <a:lnTo>
                    <a:pt x="5723127" y="2107852"/>
                  </a:lnTo>
                  <a:lnTo>
                    <a:pt x="5732652" y="2107852"/>
                  </a:lnTo>
                  <a:lnTo>
                    <a:pt x="5732652" y="2114549"/>
                  </a:lnTo>
                  <a:close/>
                </a:path>
                <a:path w="9865994" h="2114550">
                  <a:moveTo>
                    <a:pt x="5713602" y="2114549"/>
                  </a:moveTo>
                  <a:lnTo>
                    <a:pt x="5704077" y="2114549"/>
                  </a:lnTo>
                  <a:lnTo>
                    <a:pt x="5704077" y="2107852"/>
                  </a:lnTo>
                  <a:lnTo>
                    <a:pt x="5713602" y="2107852"/>
                  </a:lnTo>
                  <a:lnTo>
                    <a:pt x="5713602" y="2114549"/>
                  </a:lnTo>
                  <a:close/>
                </a:path>
                <a:path w="9865994" h="2114550">
                  <a:moveTo>
                    <a:pt x="5694552" y="2114549"/>
                  </a:moveTo>
                  <a:lnTo>
                    <a:pt x="5685027" y="2114549"/>
                  </a:lnTo>
                  <a:lnTo>
                    <a:pt x="5685027" y="2107852"/>
                  </a:lnTo>
                  <a:lnTo>
                    <a:pt x="5694552" y="2107852"/>
                  </a:lnTo>
                  <a:lnTo>
                    <a:pt x="5694552" y="2114549"/>
                  </a:lnTo>
                  <a:close/>
                </a:path>
                <a:path w="9865994" h="2114550">
                  <a:moveTo>
                    <a:pt x="5675502" y="2114549"/>
                  </a:moveTo>
                  <a:lnTo>
                    <a:pt x="5665977" y="2114549"/>
                  </a:lnTo>
                  <a:lnTo>
                    <a:pt x="5665977" y="2107852"/>
                  </a:lnTo>
                  <a:lnTo>
                    <a:pt x="5675502" y="2107852"/>
                  </a:lnTo>
                  <a:lnTo>
                    <a:pt x="5675502" y="2114549"/>
                  </a:lnTo>
                  <a:close/>
                </a:path>
                <a:path w="9865994" h="2114550">
                  <a:moveTo>
                    <a:pt x="5656452" y="2114549"/>
                  </a:moveTo>
                  <a:lnTo>
                    <a:pt x="5646927" y="2114549"/>
                  </a:lnTo>
                  <a:lnTo>
                    <a:pt x="5646927" y="2107852"/>
                  </a:lnTo>
                  <a:lnTo>
                    <a:pt x="5656452" y="2107852"/>
                  </a:lnTo>
                  <a:lnTo>
                    <a:pt x="5656452" y="2114549"/>
                  </a:lnTo>
                  <a:close/>
                </a:path>
                <a:path w="9865994" h="2114550">
                  <a:moveTo>
                    <a:pt x="5637402" y="2114549"/>
                  </a:moveTo>
                  <a:lnTo>
                    <a:pt x="5627877" y="2114549"/>
                  </a:lnTo>
                  <a:lnTo>
                    <a:pt x="5627877" y="2107852"/>
                  </a:lnTo>
                  <a:lnTo>
                    <a:pt x="5637402" y="2107852"/>
                  </a:lnTo>
                  <a:lnTo>
                    <a:pt x="5637402" y="2114549"/>
                  </a:lnTo>
                  <a:close/>
                </a:path>
                <a:path w="9865994" h="2114550">
                  <a:moveTo>
                    <a:pt x="5618352" y="2114549"/>
                  </a:moveTo>
                  <a:lnTo>
                    <a:pt x="5608827" y="2114549"/>
                  </a:lnTo>
                  <a:lnTo>
                    <a:pt x="5608827" y="2107852"/>
                  </a:lnTo>
                  <a:lnTo>
                    <a:pt x="5618352" y="2107852"/>
                  </a:lnTo>
                  <a:lnTo>
                    <a:pt x="5618352" y="2114549"/>
                  </a:lnTo>
                  <a:close/>
                </a:path>
                <a:path w="9865994" h="2114550">
                  <a:moveTo>
                    <a:pt x="5599302" y="2114549"/>
                  </a:moveTo>
                  <a:lnTo>
                    <a:pt x="5589777" y="2114549"/>
                  </a:lnTo>
                  <a:lnTo>
                    <a:pt x="5589777" y="2107852"/>
                  </a:lnTo>
                  <a:lnTo>
                    <a:pt x="5599302" y="2107852"/>
                  </a:lnTo>
                  <a:lnTo>
                    <a:pt x="5599302" y="2114549"/>
                  </a:lnTo>
                  <a:close/>
                </a:path>
                <a:path w="9865994" h="2114550">
                  <a:moveTo>
                    <a:pt x="5580252" y="2114549"/>
                  </a:moveTo>
                  <a:lnTo>
                    <a:pt x="5570727" y="2114549"/>
                  </a:lnTo>
                  <a:lnTo>
                    <a:pt x="5570727" y="2107852"/>
                  </a:lnTo>
                  <a:lnTo>
                    <a:pt x="5580252" y="2107852"/>
                  </a:lnTo>
                  <a:lnTo>
                    <a:pt x="5580252" y="2114549"/>
                  </a:lnTo>
                  <a:close/>
                </a:path>
                <a:path w="9865994" h="2114550">
                  <a:moveTo>
                    <a:pt x="5561202" y="2114549"/>
                  </a:moveTo>
                  <a:lnTo>
                    <a:pt x="5551677" y="2114549"/>
                  </a:lnTo>
                  <a:lnTo>
                    <a:pt x="5551677" y="2107852"/>
                  </a:lnTo>
                  <a:lnTo>
                    <a:pt x="5561202" y="2107852"/>
                  </a:lnTo>
                  <a:lnTo>
                    <a:pt x="5561202" y="2114549"/>
                  </a:lnTo>
                  <a:close/>
                </a:path>
                <a:path w="9865994" h="2114550">
                  <a:moveTo>
                    <a:pt x="5542152" y="2114549"/>
                  </a:moveTo>
                  <a:lnTo>
                    <a:pt x="5532627" y="2114549"/>
                  </a:lnTo>
                  <a:lnTo>
                    <a:pt x="5532627" y="2107852"/>
                  </a:lnTo>
                  <a:lnTo>
                    <a:pt x="5542152" y="2107852"/>
                  </a:lnTo>
                  <a:lnTo>
                    <a:pt x="5542152" y="2114549"/>
                  </a:lnTo>
                  <a:close/>
                </a:path>
                <a:path w="9865994" h="2114550">
                  <a:moveTo>
                    <a:pt x="5523102" y="2114549"/>
                  </a:moveTo>
                  <a:lnTo>
                    <a:pt x="5513577" y="2114549"/>
                  </a:lnTo>
                  <a:lnTo>
                    <a:pt x="5513577" y="2107852"/>
                  </a:lnTo>
                  <a:lnTo>
                    <a:pt x="5523102" y="2107852"/>
                  </a:lnTo>
                  <a:lnTo>
                    <a:pt x="5523102" y="2114549"/>
                  </a:lnTo>
                  <a:close/>
                </a:path>
                <a:path w="9865994" h="2114550">
                  <a:moveTo>
                    <a:pt x="5504052" y="2114549"/>
                  </a:moveTo>
                  <a:lnTo>
                    <a:pt x="5494527" y="2114549"/>
                  </a:lnTo>
                  <a:lnTo>
                    <a:pt x="5494527" y="2107852"/>
                  </a:lnTo>
                  <a:lnTo>
                    <a:pt x="5504052" y="2107852"/>
                  </a:lnTo>
                  <a:lnTo>
                    <a:pt x="5504052" y="2114549"/>
                  </a:lnTo>
                  <a:close/>
                </a:path>
                <a:path w="9865994" h="2114550">
                  <a:moveTo>
                    <a:pt x="5485002" y="2114549"/>
                  </a:moveTo>
                  <a:lnTo>
                    <a:pt x="5475477" y="2114549"/>
                  </a:lnTo>
                  <a:lnTo>
                    <a:pt x="5475477" y="2107852"/>
                  </a:lnTo>
                  <a:lnTo>
                    <a:pt x="5485002" y="2107852"/>
                  </a:lnTo>
                  <a:lnTo>
                    <a:pt x="5485002" y="2114549"/>
                  </a:lnTo>
                  <a:close/>
                </a:path>
                <a:path w="9865994" h="2114550">
                  <a:moveTo>
                    <a:pt x="5465952" y="2114549"/>
                  </a:moveTo>
                  <a:lnTo>
                    <a:pt x="5456427" y="2114549"/>
                  </a:lnTo>
                  <a:lnTo>
                    <a:pt x="5456427" y="2107852"/>
                  </a:lnTo>
                  <a:lnTo>
                    <a:pt x="5465952" y="2107852"/>
                  </a:lnTo>
                  <a:lnTo>
                    <a:pt x="5465952" y="2114549"/>
                  </a:lnTo>
                  <a:close/>
                </a:path>
                <a:path w="9865994" h="2114550">
                  <a:moveTo>
                    <a:pt x="5446902" y="2114549"/>
                  </a:moveTo>
                  <a:lnTo>
                    <a:pt x="5437377" y="2114549"/>
                  </a:lnTo>
                  <a:lnTo>
                    <a:pt x="5437377" y="2107852"/>
                  </a:lnTo>
                  <a:lnTo>
                    <a:pt x="5446902" y="2107852"/>
                  </a:lnTo>
                  <a:lnTo>
                    <a:pt x="5446902" y="2114549"/>
                  </a:lnTo>
                  <a:close/>
                </a:path>
                <a:path w="9865994" h="2114550">
                  <a:moveTo>
                    <a:pt x="5427852" y="2114549"/>
                  </a:moveTo>
                  <a:lnTo>
                    <a:pt x="5418327" y="2114549"/>
                  </a:lnTo>
                  <a:lnTo>
                    <a:pt x="5418327" y="2107852"/>
                  </a:lnTo>
                  <a:lnTo>
                    <a:pt x="5427852" y="2107852"/>
                  </a:lnTo>
                  <a:lnTo>
                    <a:pt x="5427852" y="2114549"/>
                  </a:lnTo>
                  <a:close/>
                </a:path>
                <a:path w="9865994" h="2114550">
                  <a:moveTo>
                    <a:pt x="5408802" y="2114549"/>
                  </a:moveTo>
                  <a:lnTo>
                    <a:pt x="5399277" y="2114549"/>
                  </a:lnTo>
                  <a:lnTo>
                    <a:pt x="5399277" y="2107852"/>
                  </a:lnTo>
                  <a:lnTo>
                    <a:pt x="5408802" y="2107852"/>
                  </a:lnTo>
                  <a:lnTo>
                    <a:pt x="5408802" y="2114549"/>
                  </a:lnTo>
                  <a:close/>
                </a:path>
                <a:path w="9865994" h="2114550">
                  <a:moveTo>
                    <a:pt x="5389752" y="2114549"/>
                  </a:moveTo>
                  <a:lnTo>
                    <a:pt x="5380227" y="2114549"/>
                  </a:lnTo>
                  <a:lnTo>
                    <a:pt x="5380227" y="2107852"/>
                  </a:lnTo>
                  <a:lnTo>
                    <a:pt x="5389752" y="2107852"/>
                  </a:lnTo>
                  <a:lnTo>
                    <a:pt x="5389752" y="2114549"/>
                  </a:lnTo>
                  <a:close/>
                </a:path>
                <a:path w="9865994" h="2114550">
                  <a:moveTo>
                    <a:pt x="5370702" y="2114549"/>
                  </a:moveTo>
                  <a:lnTo>
                    <a:pt x="5361177" y="2114549"/>
                  </a:lnTo>
                  <a:lnTo>
                    <a:pt x="5361177" y="2107852"/>
                  </a:lnTo>
                  <a:lnTo>
                    <a:pt x="5370702" y="2107852"/>
                  </a:lnTo>
                  <a:lnTo>
                    <a:pt x="5370702" y="2114549"/>
                  </a:lnTo>
                  <a:close/>
                </a:path>
                <a:path w="9865994" h="2114550">
                  <a:moveTo>
                    <a:pt x="5351652" y="2114549"/>
                  </a:moveTo>
                  <a:lnTo>
                    <a:pt x="5342127" y="2114549"/>
                  </a:lnTo>
                  <a:lnTo>
                    <a:pt x="5342127" y="2107852"/>
                  </a:lnTo>
                  <a:lnTo>
                    <a:pt x="5351652" y="2107852"/>
                  </a:lnTo>
                  <a:lnTo>
                    <a:pt x="5351652" y="2114549"/>
                  </a:lnTo>
                  <a:close/>
                </a:path>
                <a:path w="9865994" h="2114550">
                  <a:moveTo>
                    <a:pt x="5332602" y="2114549"/>
                  </a:moveTo>
                  <a:lnTo>
                    <a:pt x="5323077" y="2114549"/>
                  </a:lnTo>
                  <a:lnTo>
                    <a:pt x="5323077" y="2107852"/>
                  </a:lnTo>
                  <a:lnTo>
                    <a:pt x="5332602" y="2107852"/>
                  </a:lnTo>
                  <a:lnTo>
                    <a:pt x="5332602" y="2114549"/>
                  </a:lnTo>
                  <a:close/>
                </a:path>
                <a:path w="9865994" h="2114550">
                  <a:moveTo>
                    <a:pt x="5313552" y="2114549"/>
                  </a:moveTo>
                  <a:lnTo>
                    <a:pt x="5304027" y="2114549"/>
                  </a:lnTo>
                  <a:lnTo>
                    <a:pt x="5304027" y="2107852"/>
                  </a:lnTo>
                  <a:lnTo>
                    <a:pt x="5313552" y="2107852"/>
                  </a:lnTo>
                  <a:lnTo>
                    <a:pt x="5313552" y="2114549"/>
                  </a:lnTo>
                  <a:close/>
                </a:path>
                <a:path w="9865994" h="2114550">
                  <a:moveTo>
                    <a:pt x="5294502" y="2114549"/>
                  </a:moveTo>
                  <a:lnTo>
                    <a:pt x="5284977" y="2114549"/>
                  </a:lnTo>
                  <a:lnTo>
                    <a:pt x="5284977" y="2107852"/>
                  </a:lnTo>
                  <a:lnTo>
                    <a:pt x="5294502" y="2107852"/>
                  </a:lnTo>
                  <a:lnTo>
                    <a:pt x="5294502" y="2114549"/>
                  </a:lnTo>
                  <a:close/>
                </a:path>
                <a:path w="9865994" h="2114550">
                  <a:moveTo>
                    <a:pt x="5275452" y="2114549"/>
                  </a:moveTo>
                  <a:lnTo>
                    <a:pt x="5265927" y="2114549"/>
                  </a:lnTo>
                  <a:lnTo>
                    <a:pt x="5265927" y="2107852"/>
                  </a:lnTo>
                  <a:lnTo>
                    <a:pt x="5275452" y="2107852"/>
                  </a:lnTo>
                  <a:lnTo>
                    <a:pt x="5275452" y="2114549"/>
                  </a:lnTo>
                  <a:close/>
                </a:path>
                <a:path w="9865994" h="2114550">
                  <a:moveTo>
                    <a:pt x="5256402" y="2114549"/>
                  </a:moveTo>
                  <a:lnTo>
                    <a:pt x="5246877" y="2114549"/>
                  </a:lnTo>
                  <a:lnTo>
                    <a:pt x="5246877" y="2107852"/>
                  </a:lnTo>
                  <a:lnTo>
                    <a:pt x="5256402" y="2107852"/>
                  </a:lnTo>
                  <a:lnTo>
                    <a:pt x="5256402" y="2114549"/>
                  </a:lnTo>
                  <a:close/>
                </a:path>
                <a:path w="9865994" h="2114550">
                  <a:moveTo>
                    <a:pt x="5237352" y="2114549"/>
                  </a:moveTo>
                  <a:lnTo>
                    <a:pt x="5227827" y="2114549"/>
                  </a:lnTo>
                  <a:lnTo>
                    <a:pt x="5227827" y="2107852"/>
                  </a:lnTo>
                  <a:lnTo>
                    <a:pt x="5237352" y="2107852"/>
                  </a:lnTo>
                  <a:lnTo>
                    <a:pt x="5237352" y="2114549"/>
                  </a:lnTo>
                  <a:close/>
                </a:path>
                <a:path w="9865994" h="2114550">
                  <a:moveTo>
                    <a:pt x="5218302" y="2114549"/>
                  </a:moveTo>
                  <a:lnTo>
                    <a:pt x="5208777" y="2114549"/>
                  </a:lnTo>
                  <a:lnTo>
                    <a:pt x="5208777" y="2107852"/>
                  </a:lnTo>
                  <a:lnTo>
                    <a:pt x="5218302" y="2107852"/>
                  </a:lnTo>
                  <a:lnTo>
                    <a:pt x="5218302" y="2114549"/>
                  </a:lnTo>
                  <a:close/>
                </a:path>
                <a:path w="9865994" h="2114550">
                  <a:moveTo>
                    <a:pt x="5199252" y="2114549"/>
                  </a:moveTo>
                  <a:lnTo>
                    <a:pt x="5189727" y="2114549"/>
                  </a:lnTo>
                  <a:lnTo>
                    <a:pt x="5189727" y="2107852"/>
                  </a:lnTo>
                  <a:lnTo>
                    <a:pt x="5199252" y="2107852"/>
                  </a:lnTo>
                  <a:lnTo>
                    <a:pt x="5199252" y="2114549"/>
                  </a:lnTo>
                  <a:close/>
                </a:path>
                <a:path w="9865994" h="2114550">
                  <a:moveTo>
                    <a:pt x="5180202" y="2114549"/>
                  </a:moveTo>
                  <a:lnTo>
                    <a:pt x="5170677" y="2114549"/>
                  </a:lnTo>
                  <a:lnTo>
                    <a:pt x="5170677" y="2107852"/>
                  </a:lnTo>
                  <a:lnTo>
                    <a:pt x="5180202" y="2107852"/>
                  </a:lnTo>
                  <a:lnTo>
                    <a:pt x="5180202" y="2114549"/>
                  </a:lnTo>
                  <a:close/>
                </a:path>
                <a:path w="9865994" h="2114550">
                  <a:moveTo>
                    <a:pt x="5161152" y="2114549"/>
                  </a:moveTo>
                  <a:lnTo>
                    <a:pt x="5151627" y="2114549"/>
                  </a:lnTo>
                  <a:lnTo>
                    <a:pt x="5151627" y="2107852"/>
                  </a:lnTo>
                  <a:lnTo>
                    <a:pt x="5161152" y="2107852"/>
                  </a:lnTo>
                  <a:lnTo>
                    <a:pt x="5161152" y="2114549"/>
                  </a:lnTo>
                  <a:close/>
                </a:path>
                <a:path w="9865994" h="2114550">
                  <a:moveTo>
                    <a:pt x="5142102" y="2114549"/>
                  </a:moveTo>
                  <a:lnTo>
                    <a:pt x="5132577" y="2114549"/>
                  </a:lnTo>
                  <a:lnTo>
                    <a:pt x="5132577" y="2107852"/>
                  </a:lnTo>
                  <a:lnTo>
                    <a:pt x="5142102" y="2107852"/>
                  </a:lnTo>
                  <a:lnTo>
                    <a:pt x="5142102" y="2114549"/>
                  </a:lnTo>
                  <a:close/>
                </a:path>
                <a:path w="9865994" h="2114550">
                  <a:moveTo>
                    <a:pt x="5123052" y="2114549"/>
                  </a:moveTo>
                  <a:lnTo>
                    <a:pt x="5113527" y="2114549"/>
                  </a:lnTo>
                  <a:lnTo>
                    <a:pt x="5113527" y="2107852"/>
                  </a:lnTo>
                  <a:lnTo>
                    <a:pt x="5123052" y="2107852"/>
                  </a:lnTo>
                  <a:lnTo>
                    <a:pt x="5123052" y="2114549"/>
                  </a:lnTo>
                  <a:close/>
                </a:path>
                <a:path w="9865994" h="2114550">
                  <a:moveTo>
                    <a:pt x="5104002" y="2114549"/>
                  </a:moveTo>
                  <a:lnTo>
                    <a:pt x="5094477" y="2114549"/>
                  </a:lnTo>
                  <a:lnTo>
                    <a:pt x="5094477" y="2107852"/>
                  </a:lnTo>
                  <a:lnTo>
                    <a:pt x="5104002" y="2107852"/>
                  </a:lnTo>
                  <a:lnTo>
                    <a:pt x="5104002" y="2114549"/>
                  </a:lnTo>
                  <a:close/>
                </a:path>
                <a:path w="9865994" h="2114550">
                  <a:moveTo>
                    <a:pt x="5084952" y="2114549"/>
                  </a:moveTo>
                  <a:lnTo>
                    <a:pt x="5075427" y="2114549"/>
                  </a:lnTo>
                  <a:lnTo>
                    <a:pt x="5075427" y="2107852"/>
                  </a:lnTo>
                  <a:lnTo>
                    <a:pt x="5084952" y="2107852"/>
                  </a:lnTo>
                  <a:lnTo>
                    <a:pt x="5084952" y="2114549"/>
                  </a:lnTo>
                  <a:close/>
                </a:path>
                <a:path w="9865994" h="2114550">
                  <a:moveTo>
                    <a:pt x="5065902" y="2114549"/>
                  </a:moveTo>
                  <a:lnTo>
                    <a:pt x="5056377" y="2114549"/>
                  </a:lnTo>
                  <a:lnTo>
                    <a:pt x="5056377" y="2107852"/>
                  </a:lnTo>
                  <a:lnTo>
                    <a:pt x="5065902" y="2107852"/>
                  </a:lnTo>
                  <a:lnTo>
                    <a:pt x="5065902" y="2114549"/>
                  </a:lnTo>
                  <a:close/>
                </a:path>
                <a:path w="9865994" h="2114550">
                  <a:moveTo>
                    <a:pt x="5046852" y="2114549"/>
                  </a:moveTo>
                  <a:lnTo>
                    <a:pt x="5037327" y="2114549"/>
                  </a:lnTo>
                  <a:lnTo>
                    <a:pt x="5037327" y="2107852"/>
                  </a:lnTo>
                  <a:lnTo>
                    <a:pt x="5046852" y="2107852"/>
                  </a:lnTo>
                  <a:lnTo>
                    <a:pt x="5046852" y="2114549"/>
                  </a:lnTo>
                  <a:close/>
                </a:path>
                <a:path w="9865994" h="2114550">
                  <a:moveTo>
                    <a:pt x="5027802" y="2114549"/>
                  </a:moveTo>
                  <a:lnTo>
                    <a:pt x="5018277" y="2114549"/>
                  </a:lnTo>
                  <a:lnTo>
                    <a:pt x="5018277" y="2107852"/>
                  </a:lnTo>
                  <a:lnTo>
                    <a:pt x="5027802" y="2107852"/>
                  </a:lnTo>
                  <a:lnTo>
                    <a:pt x="5027802" y="2114549"/>
                  </a:lnTo>
                  <a:close/>
                </a:path>
                <a:path w="9865994" h="2114550">
                  <a:moveTo>
                    <a:pt x="5008752" y="2114549"/>
                  </a:moveTo>
                  <a:lnTo>
                    <a:pt x="4999227" y="2114549"/>
                  </a:lnTo>
                  <a:lnTo>
                    <a:pt x="4999227" y="2107852"/>
                  </a:lnTo>
                  <a:lnTo>
                    <a:pt x="5008752" y="2107852"/>
                  </a:lnTo>
                  <a:lnTo>
                    <a:pt x="5008752" y="2114549"/>
                  </a:lnTo>
                  <a:close/>
                </a:path>
                <a:path w="9865994" h="2114550">
                  <a:moveTo>
                    <a:pt x="4989702" y="2114549"/>
                  </a:moveTo>
                  <a:lnTo>
                    <a:pt x="4980177" y="2114549"/>
                  </a:lnTo>
                  <a:lnTo>
                    <a:pt x="4980177" y="2107852"/>
                  </a:lnTo>
                  <a:lnTo>
                    <a:pt x="4989702" y="2107852"/>
                  </a:lnTo>
                  <a:lnTo>
                    <a:pt x="4989702" y="2114549"/>
                  </a:lnTo>
                  <a:close/>
                </a:path>
                <a:path w="9865994" h="2114550">
                  <a:moveTo>
                    <a:pt x="4970652" y="2114549"/>
                  </a:moveTo>
                  <a:lnTo>
                    <a:pt x="4961127" y="2114549"/>
                  </a:lnTo>
                  <a:lnTo>
                    <a:pt x="4961127" y="2107852"/>
                  </a:lnTo>
                  <a:lnTo>
                    <a:pt x="4970652" y="2107852"/>
                  </a:lnTo>
                  <a:lnTo>
                    <a:pt x="4970652" y="2114549"/>
                  </a:lnTo>
                  <a:close/>
                </a:path>
                <a:path w="9865994" h="2114550">
                  <a:moveTo>
                    <a:pt x="4951602" y="2114549"/>
                  </a:moveTo>
                  <a:lnTo>
                    <a:pt x="4942077" y="2114549"/>
                  </a:lnTo>
                  <a:lnTo>
                    <a:pt x="4942077" y="2107852"/>
                  </a:lnTo>
                  <a:lnTo>
                    <a:pt x="4951602" y="2107852"/>
                  </a:lnTo>
                  <a:lnTo>
                    <a:pt x="4951602" y="2114549"/>
                  </a:lnTo>
                  <a:close/>
                </a:path>
                <a:path w="9865994" h="2114550">
                  <a:moveTo>
                    <a:pt x="4932552" y="2114549"/>
                  </a:moveTo>
                  <a:lnTo>
                    <a:pt x="4923027" y="2114549"/>
                  </a:lnTo>
                  <a:lnTo>
                    <a:pt x="4923027" y="2107852"/>
                  </a:lnTo>
                  <a:lnTo>
                    <a:pt x="4932552" y="2107852"/>
                  </a:lnTo>
                  <a:lnTo>
                    <a:pt x="4932552" y="2114549"/>
                  </a:lnTo>
                  <a:close/>
                </a:path>
                <a:path w="9865994" h="2114550">
                  <a:moveTo>
                    <a:pt x="4913503" y="2114549"/>
                  </a:moveTo>
                  <a:lnTo>
                    <a:pt x="4903977" y="2114549"/>
                  </a:lnTo>
                  <a:lnTo>
                    <a:pt x="4903977" y="2107852"/>
                  </a:lnTo>
                  <a:lnTo>
                    <a:pt x="4913503" y="2107852"/>
                  </a:lnTo>
                  <a:lnTo>
                    <a:pt x="4913503" y="2114549"/>
                  </a:lnTo>
                  <a:close/>
                </a:path>
                <a:path w="9865994" h="2114550">
                  <a:moveTo>
                    <a:pt x="4894453" y="2114549"/>
                  </a:moveTo>
                  <a:lnTo>
                    <a:pt x="4884927" y="2114549"/>
                  </a:lnTo>
                  <a:lnTo>
                    <a:pt x="4884927" y="2107852"/>
                  </a:lnTo>
                  <a:lnTo>
                    <a:pt x="4894453" y="2107852"/>
                  </a:lnTo>
                  <a:lnTo>
                    <a:pt x="4894453" y="2114549"/>
                  </a:lnTo>
                  <a:close/>
                </a:path>
                <a:path w="9865994" h="2114550">
                  <a:moveTo>
                    <a:pt x="4875403" y="2114549"/>
                  </a:moveTo>
                  <a:lnTo>
                    <a:pt x="4865877" y="2114549"/>
                  </a:lnTo>
                  <a:lnTo>
                    <a:pt x="4865877" y="2107852"/>
                  </a:lnTo>
                  <a:lnTo>
                    <a:pt x="4875403" y="2107852"/>
                  </a:lnTo>
                  <a:lnTo>
                    <a:pt x="4875403" y="2114549"/>
                  </a:lnTo>
                  <a:close/>
                </a:path>
                <a:path w="9865994" h="2114550">
                  <a:moveTo>
                    <a:pt x="4856352" y="2114549"/>
                  </a:moveTo>
                  <a:lnTo>
                    <a:pt x="4846827" y="2114549"/>
                  </a:lnTo>
                  <a:lnTo>
                    <a:pt x="4846827" y="2107852"/>
                  </a:lnTo>
                  <a:lnTo>
                    <a:pt x="4856352" y="2107852"/>
                  </a:lnTo>
                  <a:lnTo>
                    <a:pt x="4856352" y="2114549"/>
                  </a:lnTo>
                  <a:close/>
                </a:path>
                <a:path w="9865994" h="2114550">
                  <a:moveTo>
                    <a:pt x="4837302" y="2114549"/>
                  </a:moveTo>
                  <a:lnTo>
                    <a:pt x="4827777" y="2114549"/>
                  </a:lnTo>
                  <a:lnTo>
                    <a:pt x="4827777" y="2107852"/>
                  </a:lnTo>
                  <a:lnTo>
                    <a:pt x="4837302" y="2107852"/>
                  </a:lnTo>
                  <a:lnTo>
                    <a:pt x="4837302" y="2114549"/>
                  </a:lnTo>
                  <a:close/>
                </a:path>
                <a:path w="9865994" h="2114550">
                  <a:moveTo>
                    <a:pt x="4818253" y="2114549"/>
                  </a:moveTo>
                  <a:lnTo>
                    <a:pt x="4808728" y="2114549"/>
                  </a:lnTo>
                  <a:lnTo>
                    <a:pt x="4808728" y="2107852"/>
                  </a:lnTo>
                  <a:lnTo>
                    <a:pt x="4818253" y="2107852"/>
                  </a:lnTo>
                  <a:lnTo>
                    <a:pt x="4818253" y="2114549"/>
                  </a:lnTo>
                  <a:close/>
                </a:path>
                <a:path w="9865994" h="2114550">
                  <a:moveTo>
                    <a:pt x="4799203" y="2114549"/>
                  </a:moveTo>
                  <a:lnTo>
                    <a:pt x="4789678" y="2114549"/>
                  </a:lnTo>
                  <a:lnTo>
                    <a:pt x="4789678" y="2107852"/>
                  </a:lnTo>
                  <a:lnTo>
                    <a:pt x="4799203" y="2107852"/>
                  </a:lnTo>
                  <a:lnTo>
                    <a:pt x="4799203" y="2114549"/>
                  </a:lnTo>
                  <a:close/>
                </a:path>
                <a:path w="9865994" h="2114550">
                  <a:moveTo>
                    <a:pt x="4780153" y="2114549"/>
                  </a:moveTo>
                  <a:lnTo>
                    <a:pt x="4770627" y="2114549"/>
                  </a:lnTo>
                  <a:lnTo>
                    <a:pt x="4770627" y="2107852"/>
                  </a:lnTo>
                  <a:lnTo>
                    <a:pt x="4780153" y="2107852"/>
                  </a:lnTo>
                  <a:lnTo>
                    <a:pt x="4780153" y="2114549"/>
                  </a:lnTo>
                  <a:close/>
                </a:path>
                <a:path w="9865994" h="2114550">
                  <a:moveTo>
                    <a:pt x="4761103" y="2114549"/>
                  </a:moveTo>
                  <a:lnTo>
                    <a:pt x="4751577" y="2114549"/>
                  </a:lnTo>
                  <a:lnTo>
                    <a:pt x="4751577" y="2107852"/>
                  </a:lnTo>
                  <a:lnTo>
                    <a:pt x="4761103" y="2107852"/>
                  </a:lnTo>
                  <a:lnTo>
                    <a:pt x="4761103" y="2114549"/>
                  </a:lnTo>
                  <a:close/>
                </a:path>
                <a:path w="9865994" h="2114550">
                  <a:moveTo>
                    <a:pt x="4742053" y="2114549"/>
                  </a:moveTo>
                  <a:lnTo>
                    <a:pt x="4732527" y="2114549"/>
                  </a:lnTo>
                  <a:lnTo>
                    <a:pt x="4732527" y="2107852"/>
                  </a:lnTo>
                  <a:lnTo>
                    <a:pt x="4742053" y="2107852"/>
                  </a:lnTo>
                  <a:lnTo>
                    <a:pt x="4742053" y="2114549"/>
                  </a:lnTo>
                  <a:close/>
                </a:path>
                <a:path w="9865994" h="2114550">
                  <a:moveTo>
                    <a:pt x="4723003" y="2114549"/>
                  </a:moveTo>
                  <a:lnTo>
                    <a:pt x="4713478" y="2114549"/>
                  </a:lnTo>
                  <a:lnTo>
                    <a:pt x="4713478" y="2107852"/>
                  </a:lnTo>
                  <a:lnTo>
                    <a:pt x="4723003" y="2107852"/>
                  </a:lnTo>
                  <a:lnTo>
                    <a:pt x="4723003" y="2114549"/>
                  </a:lnTo>
                  <a:close/>
                </a:path>
                <a:path w="9865994" h="2114550">
                  <a:moveTo>
                    <a:pt x="4703953" y="2114549"/>
                  </a:moveTo>
                  <a:lnTo>
                    <a:pt x="4694427" y="2114549"/>
                  </a:lnTo>
                  <a:lnTo>
                    <a:pt x="4694427" y="2107852"/>
                  </a:lnTo>
                  <a:lnTo>
                    <a:pt x="4703953" y="2107852"/>
                  </a:lnTo>
                  <a:lnTo>
                    <a:pt x="4703953" y="2114549"/>
                  </a:lnTo>
                  <a:close/>
                </a:path>
                <a:path w="9865994" h="2114550">
                  <a:moveTo>
                    <a:pt x="4684903" y="2114549"/>
                  </a:moveTo>
                  <a:lnTo>
                    <a:pt x="4675378" y="2114549"/>
                  </a:lnTo>
                  <a:lnTo>
                    <a:pt x="4675378" y="2107852"/>
                  </a:lnTo>
                  <a:lnTo>
                    <a:pt x="4684903" y="2107852"/>
                  </a:lnTo>
                  <a:lnTo>
                    <a:pt x="4684903" y="2114549"/>
                  </a:lnTo>
                  <a:close/>
                </a:path>
                <a:path w="9865994" h="2114550">
                  <a:moveTo>
                    <a:pt x="4665852" y="2114549"/>
                  </a:moveTo>
                  <a:lnTo>
                    <a:pt x="4656328" y="2114549"/>
                  </a:lnTo>
                  <a:lnTo>
                    <a:pt x="4656328" y="2107852"/>
                  </a:lnTo>
                  <a:lnTo>
                    <a:pt x="4665852" y="2107852"/>
                  </a:lnTo>
                  <a:lnTo>
                    <a:pt x="4665852" y="2114549"/>
                  </a:lnTo>
                  <a:close/>
                </a:path>
                <a:path w="9865994" h="2114550">
                  <a:moveTo>
                    <a:pt x="4646802" y="2114549"/>
                  </a:moveTo>
                  <a:lnTo>
                    <a:pt x="4637278" y="2114549"/>
                  </a:lnTo>
                  <a:lnTo>
                    <a:pt x="4637278" y="2107852"/>
                  </a:lnTo>
                  <a:lnTo>
                    <a:pt x="4646802" y="2107852"/>
                  </a:lnTo>
                  <a:lnTo>
                    <a:pt x="4646802" y="2114549"/>
                  </a:lnTo>
                  <a:close/>
                </a:path>
                <a:path w="9865994" h="2114550">
                  <a:moveTo>
                    <a:pt x="4627752" y="2114549"/>
                  </a:moveTo>
                  <a:lnTo>
                    <a:pt x="4618228" y="2114549"/>
                  </a:lnTo>
                  <a:lnTo>
                    <a:pt x="4618228" y="2107852"/>
                  </a:lnTo>
                  <a:lnTo>
                    <a:pt x="4627752" y="2107852"/>
                  </a:lnTo>
                  <a:lnTo>
                    <a:pt x="4627752" y="2114549"/>
                  </a:lnTo>
                  <a:close/>
                </a:path>
                <a:path w="9865994" h="2114550">
                  <a:moveTo>
                    <a:pt x="4608702" y="2114549"/>
                  </a:moveTo>
                  <a:lnTo>
                    <a:pt x="4599178" y="2114549"/>
                  </a:lnTo>
                  <a:lnTo>
                    <a:pt x="4599178" y="2107852"/>
                  </a:lnTo>
                  <a:lnTo>
                    <a:pt x="4608702" y="2107852"/>
                  </a:lnTo>
                  <a:lnTo>
                    <a:pt x="4608702" y="2114549"/>
                  </a:lnTo>
                  <a:close/>
                </a:path>
                <a:path w="9865994" h="2114550">
                  <a:moveTo>
                    <a:pt x="4589652" y="2114549"/>
                  </a:moveTo>
                  <a:lnTo>
                    <a:pt x="4580128" y="2114549"/>
                  </a:lnTo>
                  <a:lnTo>
                    <a:pt x="4580128" y="2107852"/>
                  </a:lnTo>
                  <a:lnTo>
                    <a:pt x="4589652" y="2107852"/>
                  </a:lnTo>
                  <a:lnTo>
                    <a:pt x="4589652" y="2114549"/>
                  </a:lnTo>
                  <a:close/>
                </a:path>
                <a:path w="9865994" h="2114550">
                  <a:moveTo>
                    <a:pt x="4570603" y="2114549"/>
                  </a:moveTo>
                  <a:lnTo>
                    <a:pt x="4561077" y="2114549"/>
                  </a:lnTo>
                  <a:lnTo>
                    <a:pt x="4561077" y="2107852"/>
                  </a:lnTo>
                  <a:lnTo>
                    <a:pt x="4570603" y="2107852"/>
                  </a:lnTo>
                  <a:lnTo>
                    <a:pt x="4570603" y="2114549"/>
                  </a:lnTo>
                  <a:close/>
                </a:path>
                <a:path w="9865994" h="2114550">
                  <a:moveTo>
                    <a:pt x="4551553" y="2114549"/>
                  </a:moveTo>
                  <a:lnTo>
                    <a:pt x="4542027" y="2114549"/>
                  </a:lnTo>
                  <a:lnTo>
                    <a:pt x="4542027" y="2107852"/>
                  </a:lnTo>
                  <a:lnTo>
                    <a:pt x="4551553" y="2107852"/>
                  </a:lnTo>
                  <a:lnTo>
                    <a:pt x="4551553" y="2114549"/>
                  </a:lnTo>
                  <a:close/>
                </a:path>
                <a:path w="9865994" h="2114550">
                  <a:moveTo>
                    <a:pt x="4532503" y="2114549"/>
                  </a:moveTo>
                  <a:lnTo>
                    <a:pt x="4522977" y="2114549"/>
                  </a:lnTo>
                  <a:lnTo>
                    <a:pt x="4522977" y="2107852"/>
                  </a:lnTo>
                  <a:lnTo>
                    <a:pt x="4532503" y="2107852"/>
                  </a:lnTo>
                  <a:lnTo>
                    <a:pt x="4532503" y="2114549"/>
                  </a:lnTo>
                  <a:close/>
                </a:path>
                <a:path w="9865994" h="2114550">
                  <a:moveTo>
                    <a:pt x="4513453" y="2114549"/>
                  </a:moveTo>
                  <a:lnTo>
                    <a:pt x="4503927" y="2114549"/>
                  </a:lnTo>
                  <a:lnTo>
                    <a:pt x="4503927" y="2107852"/>
                  </a:lnTo>
                  <a:lnTo>
                    <a:pt x="4513453" y="2107852"/>
                  </a:lnTo>
                  <a:lnTo>
                    <a:pt x="4513453" y="2114549"/>
                  </a:lnTo>
                  <a:close/>
                </a:path>
                <a:path w="9865994" h="2114550">
                  <a:moveTo>
                    <a:pt x="4494403" y="2114549"/>
                  </a:moveTo>
                  <a:lnTo>
                    <a:pt x="4484878" y="2114549"/>
                  </a:lnTo>
                  <a:lnTo>
                    <a:pt x="4484878" y="2107852"/>
                  </a:lnTo>
                  <a:lnTo>
                    <a:pt x="4494403" y="2107852"/>
                  </a:lnTo>
                  <a:lnTo>
                    <a:pt x="4494403" y="2114549"/>
                  </a:lnTo>
                  <a:close/>
                </a:path>
                <a:path w="9865994" h="2114550">
                  <a:moveTo>
                    <a:pt x="4475352" y="2114549"/>
                  </a:moveTo>
                  <a:lnTo>
                    <a:pt x="4465828" y="2114549"/>
                  </a:lnTo>
                  <a:lnTo>
                    <a:pt x="4465828" y="2107852"/>
                  </a:lnTo>
                  <a:lnTo>
                    <a:pt x="4475352" y="2107852"/>
                  </a:lnTo>
                  <a:lnTo>
                    <a:pt x="4475352" y="2114549"/>
                  </a:lnTo>
                  <a:close/>
                </a:path>
                <a:path w="9865994" h="2114550">
                  <a:moveTo>
                    <a:pt x="4456302" y="2114549"/>
                  </a:moveTo>
                  <a:lnTo>
                    <a:pt x="4446778" y="2114549"/>
                  </a:lnTo>
                  <a:lnTo>
                    <a:pt x="4446778" y="2107852"/>
                  </a:lnTo>
                  <a:lnTo>
                    <a:pt x="4456302" y="2107852"/>
                  </a:lnTo>
                  <a:lnTo>
                    <a:pt x="4456302" y="2114549"/>
                  </a:lnTo>
                  <a:close/>
                </a:path>
                <a:path w="9865994" h="2114550">
                  <a:moveTo>
                    <a:pt x="4437252" y="2114549"/>
                  </a:moveTo>
                  <a:lnTo>
                    <a:pt x="4427728" y="2114549"/>
                  </a:lnTo>
                  <a:lnTo>
                    <a:pt x="4427728" y="2107852"/>
                  </a:lnTo>
                  <a:lnTo>
                    <a:pt x="4437252" y="2107852"/>
                  </a:lnTo>
                  <a:lnTo>
                    <a:pt x="4437252" y="2114549"/>
                  </a:lnTo>
                  <a:close/>
                </a:path>
                <a:path w="9865994" h="2114550">
                  <a:moveTo>
                    <a:pt x="4418202" y="2114549"/>
                  </a:moveTo>
                  <a:lnTo>
                    <a:pt x="4408678" y="2114549"/>
                  </a:lnTo>
                  <a:lnTo>
                    <a:pt x="4408678" y="2107852"/>
                  </a:lnTo>
                  <a:lnTo>
                    <a:pt x="4418202" y="2107852"/>
                  </a:lnTo>
                  <a:lnTo>
                    <a:pt x="4418202" y="2114549"/>
                  </a:lnTo>
                  <a:close/>
                </a:path>
                <a:path w="9865994" h="2114550">
                  <a:moveTo>
                    <a:pt x="4399152" y="2114549"/>
                  </a:moveTo>
                  <a:lnTo>
                    <a:pt x="4389628" y="2114549"/>
                  </a:lnTo>
                  <a:lnTo>
                    <a:pt x="4389628" y="2107852"/>
                  </a:lnTo>
                  <a:lnTo>
                    <a:pt x="4399152" y="2107852"/>
                  </a:lnTo>
                  <a:lnTo>
                    <a:pt x="4399152" y="2114549"/>
                  </a:lnTo>
                  <a:close/>
                </a:path>
                <a:path w="9865994" h="2114550">
                  <a:moveTo>
                    <a:pt x="4380103" y="2114549"/>
                  </a:moveTo>
                  <a:lnTo>
                    <a:pt x="4370577" y="2114549"/>
                  </a:lnTo>
                  <a:lnTo>
                    <a:pt x="4370577" y="2107852"/>
                  </a:lnTo>
                  <a:lnTo>
                    <a:pt x="4380103" y="2107852"/>
                  </a:lnTo>
                  <a:lnTo>
                    <a:pt x="4380103" y="2114549"/>
                  </a:lnTo>
                  <a:close/>
                </a:path>
                <a:path w="9865994" h="2114550">
                  <a:moveTo>
                    <a:pt x="4361053" y="2114549"/>
                  </a:moveTo>
                  <a:lnTo>
                    <a:pt x="4351527" y="2114549"/>
                  </a:lnTo>
                  <a:lnTo>
                    <a:pt x="4351527" y="2107852"/>
                  </a:lnTo>
                  <a:lnTo>
                    <a:pt x="4361053" y="2107852"/>
                  </a:lnTo>
                  <a:lnTo>
                    <a:pt x="4361053" y="2114549"/>
                  </a:lnTo>
                  <a:close/>
                </a:path>
                <a:path w="9865994" h="2114550">
                  <a:moveTo>
                    <a:pt x="4342003" y="2114549"/>
                  </a:moveTo>
                  <a:lnTo>
                    <a:pt x="4332477" y="2114549"/>
                  </a:lnTo>
                  <a:lnTo>
                    <a:pt x="4332477" y="2107852"/>
                  </a:lnTo>
                  <a:lnTo>
                    <a:pt x="4342003" y="2107852"/>
                  </a:lnTo>
                  <a:lnTo>
                    <a:pt x="4342003" y="2114549"/>
                  </a:lnTo>
                  <a:close/>
                </a:path>
                <a:path w="9865994" h="2114550">
                  <a:moveTo>
                    <a:pt x="4322953" y="2114549"/>
                  </a:moveTo>
                  <a:lnTo>
                    <a:pt x="4313427" y="2114549"/>
                  </a:lnTo>
                  <a:lnTo>
                    <a:pt x="4313427" y="2107852"/>
                  </a:lnTo>
                  <a:lnTo>
                    <a:pt x="4322953" y="2107852"/>
                  </a:lnTo>
                  <a:lnTo>
                    <a:pt x="4322953" y="2114549"/>
                  </a:lnTo>
                  <a:close/>
                </a:path>
                <a:path w="9865994" h="2114550">
                  <a:moveTo>
                    <a:pt x="4303903" y="2114549"/>
                  </a:moveTo>
                  <a:lnTo>
                    <a:pt x="4294378" y="2114549"/>
                  </a:lnTo>
                  <a:lnTo>
                    <a:pt x="4294378" y="2107852"/>
                  </a:lnTo>
                  <a:lnTo>
                    <a:pt x="4303903" y="2107852"/>
                  </a:lnTo>
                  <a:lnTo>
                    <a:pt x="4303903" y="2114549"/>
                  </a:lnTo>
                  <a:close/>
                </a:path>
                <a:path w="9865994" h="2114550">
                  <a:moveTo>
                    <a:pt x="4284852" y="2114549"/>
                  </a:moveTo>
                  <a:lnTo>
                    <a:pt x="4275328" y="2114549"/>
                  </a:lnTo>
                  <a:lnTo>
                    <a:pt x="4275328" y="2107852"/>
                  </a:lnTo>
                  <a:lnTo>
                    <a:pt x="4284852" y="2107852"/>
                  </a:lnTo>
                  <a:lnTo>
                    <a:pt x="4284852" y="2114549"/>
                  </a:lnTo>
                  <a:close/>
                </a:path>
                <a:path w="9865994" h="2114550">
                  <a:moveTo>
                    <a:pt x="4265802" y="2114549"/>
                  </a:moveTo>
                  <a:lnTo>
                    <a:pt x="4256278" y="2114549"/>
                  </a:lnTo>
                  <a:lnTo>
                    <a:pt x="4256278" y="2107852"/>
                  </a:lnTo>
                  <a:lnTo>
                    <a:pt x="4265802" y="2107852"/>
                  </a:lnTo>
                  <a:lnTo>
                    <a:pt x="4265802" y="2114549"/>
                  </a:lnTo>
                  <a:close/>
                </a:path>
                <a:path w="9865994" h="2114550">
                  <a:moveTo>
                    <a:pt x="4246752" y="2114549"/>
                  </a:moveTo>
                  <a:lnTo>
                    <a:pt x="4237228" y="2114549"/>
                  </a:lnTo>
                  <a:lnTo>
                    <a:pt x="4237228" y="2107852"/>
                  </a:lnTo>
                  <a:lnTo>
                    <a:pt x="4246752" y="2107852"/>
                  </a:lnTo>
                  <a:lnTo>
                    <a:pt x="4246752" y="2114549"/>
                  </a:lnTo>
                  <a:close/>
                </a:path>
                <a:path w="9865994" h="2114550">
                  <a:moveTo>
                    <a:pt x="4227702" y="2114549"/>
                  </a:moveTo>
                  <a:lnTo>
                    <a:pt x="4218178" y="2114549"/>
                  </a:lnTo>
                  <a:lnTo>
                    <a:pt x="4218178" y="2107852"/>
                  </a:lnTo>
                  <a:lnTo>
                    <a:pt x="4227702" y="2107852"/>
                  </a:lnTo>
                  <a:lnTo>
                    <a:pt x="4227702" y="2114549"/>
                  </a:lnTo>
                  <a:close/>
                </a:path>
                <a:path w="9865994" h="2114550">
                  <a:moveTo>
                    <a:pt x="4208652" y="2114549"/>
                  </a:moveTo>
                  <a:lnTo>
                    <a:pt x="4199128" y="2114549"/>
                  </a:lnTo>
                  <a:lnTo>
                    <a:pt x="4199128" y="2107852"/>
                  </a:lnTo>
                  <a:lnTo>
                    <a:pt x="4208652" y="2107852"/>
                  </a:lnTo>
                  <a:lnTo>
                    <a:pt x="4208652" y="2114549"/>
                  </a:lnTo>
                  <a:close/>
                </a:path>
                <a:path w="9865994" h="2114550">
                  <a:moveTo>
                    <a:pt x="4189603" y="2114549"/>
                  </a:moveTo>
                  <a:lnTo>
                    <a:pt x="4180077" y="2114549"/>
                  </a:lnTo>
                  <a:lnTo>
                    <a:pt x="4180077" y="2107852"/>
                  </a:lnTo>
                  <a:lnTo>
                    <a:pt x="4189603" y="2107852"/>
                  </a:lnTo>
                  <a:lnTo>
                    <a:pt x="4189603" y="2114549"/>
                  </a:lnTo>
                  <a:close/>
                </a:path>
                <a:path w="9865994" h="2114550">
                  <a:moveTo>
                    <a:pt x="4170553" y="2114549"/>
                  </a:moveTo>
                  <a:lnTo>
                    <a:pt x="4161027" y="2114549"/>
                  </a:lnTo>
                  <a:lnTo>
                    <a:pt x="4161027" y="2107852"/>
                  </a:lnTo>
                  <a:lnTo>
                    <a:pt x="4170553" y="2107852"/>
                  </a:lnTo>
                  <a:lnTo>
                    <a:pt x="4170553" y="2114549"/>
                  </a:lnTo>
                  <a:close/>
                </a:path>
                <a:path w="9865994" h="2114550">
                  <a:moveTo>
                    <a:pt x="4151503" y="2114549"/>
                  </a:moveTo>
                  <a:lnTo>
                    <a:pt x="4141977" y="2114549"/>
                  </a:lnTo>
                  <a:lnTo>
                    <a:pt x="4141977" y="2107852"/>
                  </a:lnTo>
                  <a:lnTo>
                    <a:pt x="4151503" y="2107852"/>
                  </a:lnTo>
                  <a:lnTo>
                    <a:pt x="4151503" y="2114549"/>
                  </a:lnTo>
                  <a:close/>
                </a:path>
                <a:path w="9865994" h="2114550">
                  <a:moveTo>
                    <a:pt x="4132453" y="2114549"/>
                  </a:moveTo>
                  <a:lnTo>
                    <a:pt x="4122927" y="2114549"/>
                  </a:lnTo>
                  <a:lnTo>
                    <a:pt x="4122927" y="2107852"/>
                  </a:lnTo>
                  <a:lnTo>
                    <a:pt x="4132453" y="2107852"/>
                  </a:lnTo>
                  <a:lnTo>
                    <a:pt x="4132453" y="2114549"/>
                  </a:lnTo>
                  <a:close/>
                </a:path>
                <a:path w="9865994" h="2114550">
                  <a:moveTo>
                    <a:pt x="4113403" y="2114549"/>
                  </a:moveTo>
                  <a:lnTo>
                    <a:pt x="4103878" y="2114549"/>
                  </a:lnTo>
                  <a:lnTo>
                    <a:pt x="4103878" y="2107852"/>
                  </a:lnTo>
                  <a:lnTo>
                    <a:pt x="4113403" y="2107852"/>
                  </a:lnTo>
                  <a:lnTo>
                    <a:pt x="4113403" y="2114549"/>
                  </a:lnTo>
                  <a:close/>
                </a:path>
                <a:path w="9865994" h="2114550">
                  <a:moveTo>
                    <a:pt x="4094353" y="2114549"/>
                  </a:moveTo>
                  <a:lnTo>
                    <a:pt x="4084828" y="2114549"/>
                  </a:lnTo>
                  <a:lnTo>
                    <a:pt x="4084828" y="2107852"/>
                  </a:lnTo>
                  <a:lnTo>
                    <a:pt x="4094353" y="2107852"/>
                  </a:lnTo>
                  <a:lnTo>
                    <a:pt x="4094353" y="2114549"/>
                  </a:lnTo>
                  <a:close/>
                </a:path>
                <a:path w="9865994" h="2114550">
                  <a:moveTo>
                    <a:pt x="4075302" y="2114549"/>
                  </a:moveTo>
                  <a:lnTo>
                    <a:pt x="4065778" y="2114549"/>
                  </a:lnTo>
                  <a:lnTo>
                    <a:pt x="4065778" y="2107852"/>
                  </a:lnTo>
                  <a:lnTo>
                    <a:pt x="4075302" y="2107852"/>
                  </a:lnTo>
                  <a:lnTo>
                    <a:pt x="4075302" y="2114549"/>
                  </a:lnTo>
                  <a:close/>
                </a:path>
                <a:path w="9865994" h="2114550">
                  <a:moveTo>
                    <a:pt x="4056252" y="2114549"/>
                  </a:moveTo>
                  <a:lnTo>
                    <a:pt x="4046728" y="2114549"/>
                  </a:lnTo>
                  <a:lnTo>
                    <a:pt x="4046728" y="2107852"/>
                  </a:lnTo>
                  <a:lnTo>
                    <a:pt x="4056252" y="2107852"/>
                  </a:lnTo>
                  <a:lnTo>
                    <a:pt x="4056252" y="2114549"/>
                  </a:lnTo>
                  <a:close/>
                </a:path>
                <a:path w="9865994" h="2114550">
                  <a:moveTo>
                    <a:pt x="4037202" y="2114549"/>
                  </a:moveTo>
                  <a:lnTo>
                    <a:pt x="4027678" y="2114549"/>
                  </a:lnTo>
                  <a:lnTo>
                    <a:pt x="4027678" y="2107852"/>
                  </a:lnTo>
                  <a:lnTo>
                    <a:pt x="4037202" y="2107852"/>
                  </a:lnTo>
                  <a:lnTo>
                    <a:pt x="4037202" y="2114549"/>
                  </a:lnTo>
                  <a:close/>
                </a:path>
                <a:path w="9865994" h="2114550">
                  <a:moveTo>
                    <a:pt x="4018152" y="2114549"/>
                  </a:moveTo>
                  <a:lnTo>
                    <a:pt x="4008628" y="2114549"/>
                  </a:lnTo>
                  <a:lnTo>
                    <a:pt x="4008628" y="2107852"/>
                  </a:lnTo>
                  <a:lnTo>
                    <a:pt x="4018152" y="2107852"/>
                  </a:lnTo>
                  <a:lnTo>
                    <a:pt x="4018152" y="2114549"/>
                  </a:lnTo>
                  <a:close/>
                </a:path>
                <a:path w="9865994" h="2114550">
                  <a:moveTo>
                    <a:pt x="3999103" y="2114549"/>
                  </a:moveTo>
                  <a:lnTo>
                    <a:pt x="3989577" y="2114549"/>
                  </a:lnTo>
                  <a:lnTo>
                    <a:pt x="3989577" y="2107852"/>
                  </a:lnTo>
                  <a:lnTo>
                    <a:pt x="3999103" y="2107852"/>
                  </a:lnTo>
                  <a:lnTo>
                    <a:pt x="3999103" y="2114549"/>
                  </a:lnTo>
                  <a:close/>
                </a:path>
                <a:path w="9865994" h="2114550">
                  <a:moveTo>
                    <a:pt x="3980053" y="2114549"/>
                  </a:moveTo>
                  <a:lnTo>
                    <a:pt x="3970527" y="2114549"/>
                  </a:lnTo>
                  <a:lnTo>
                    <a:pt x="3970527" y="2107852"/>
                  </a:lnTo>
                  <a:lnTo>
                    <a:pt x="3980053" y="2107852"/>
                  </a:lnTo>
                  <a:lnTo>
                    <a:pt x="3980053" y="2114549"/>
                  </a:lnTo>
                  <a:close/>
                </a:path>
                <a:path w="9865994" h="2114550">
                  <a:moveTo>
                    <a:pt x="3961003" y="2114549"/>
                  </a:moveTo>
                  <a:lnTo>
                    <a:pt x="3951477" y="2114549"/>
                  </a:lnTo>
                  <a:lnTo>
                    <a:pt x="3951477" y="2107852"/>
                  </a:lnTo>
                  <a:lnTo>
                    <a:pt x="3961003" y="2107852"/>
                  </a:lnTo>
                  <a:lnTo>
                    <a:pt x="3961003" y="2114549"/>
                  </a:lnTo>
                  <a:close/>
                </a:path>
                <a:path w="9865994" h="2114550">
                  <a:moveTo>
                    <a:pt x="3941953" y="2114549"/>
                  </a:moveTo>
                  <a:lnTo>
                    <a:pt x="3932427" y="2114549"/>
                  </a:lnTo>
                  <a:lnTo>
                    <a:pt x="3932427" y="2107852"/>
                  </a:lnTo>
                  <a:lnTo>
                    <a:pt x="3941953" y="2107852"/>
                  </a:lnTo>
                  <a:lnTo>
                    <a:pt x="3941953" y="2114549"/>
                  </a:lnTo>
                  <a:close/>
                </a:path>
                <a:path w="9865994" h="2114550">
                  <a:moveTo>
                    <a:pt x="3922903" y="2114549"/>
                  </a:moveTo>
                  <a:lnTo>
                    <a:pt x="3913378" y="2114549"/>
                  </a:lnTo>
                  <a:lnTo>
                    <a:pt x="3913378" y="2107852"/>
                  </a:lnTo>
                  <a:lnTo>
                    <a:pt x="3922903" y="2107852"/>
                  </a:lnTo>
                  <a:lnTo>
                    <a:pt x="3922903" y="2114549"/>
                  </a:lnTo>
                  <a:close/>
                </a:path>
                <a:path w="9865994" h="2114550">
                  <a:moveTo>
                    <a:pt x="3903853" y="2114549"/>
                  </a:moveTo>
                  <a:lnTo>
                    <a:pt x="3894328" y="2114549"/>
                  </a:lnTo>
                  <a:lnTo>
                    <a:pt x="3894328" y="2107852"/>
                  </a:lnTo>
                  <a:lnTo>
                    <a:pt x="3903853" y="2107852"/>
                  </a:lnTo>
                  <a:lnTo>
                    <a:pt x="3903853" y="2114549"/>
                  </a:lnTo>
                  <a:close/>
                </a:path>
                <a:path w="9865994" h="2114550">
                  <a:moveTo>
                    <a:pt x="3884802" y="2114549"/>
                  </a:moveTo>
                  <a:lnTo>
                    <a:pt x="3875278" y="2114549"/>
                  </a:lnTo>
                  <a:lnTo>
                    <a:pt x="3875278" y="2107852"/>
                  </a:lnTo>
                  <a:lnTo>
                    <a:pt x="3884802" y="2107852"/>
                  </a:lnTo>
                  <a:lnTo>
                    <a:pt x="3884802" y="2114549"/>
                  </a:lnTo>
                  <a:close/>
                </a:path>
                <a:path w="9865994" h="2114550">
                  <a:moveTo>
                    <a:pt x="3865752" y="2114549"/>
                  </a:moveTo>
                  <a:lnTo>
                    <a:pt x="3856228" y="2114549"/>
                  </a:lnTo>
                  <a:lnTo>
                    <a:pt x="3856228" y="2107852"/>
                  </a:lnTo>
                  <a:lnTo>
                    <a:pt x="3865752" y="2107852"/>
                  </a:lnTo>
                  <a:lnTo>
                    <a:pt x="3865752" y="2114549"/>
                  </a:lnTo>
                  <a:close/>
                </a:path>
                <a:path w="9865994" h="2114550">
                  <a:moveTo>
                    <a:pt x="3846702" y="2114549"/>
                  </a:moveTo>
                  <a:lnTo>
                    <a:pt x="3837178" y="2114549"/>
                  </a:lnTo>
                  <a:lnTo>
                    <a:pt x="3837178" y="2107852"/>
                  </a:lnTo>
                  <a:lnTo>
                    <a:pt x="3846702" y="2107852"/>
                  </a:lnTo>
                  <a:lnTo>
                    <a:pt x="3846702" y="2114549"/>
                  </a:lnTo>
                  <a:close/>
                </a:path>
                <a:path w="9865994" h="2114550">
                  <a:moveTo>
                    <a:pt x="3827652" y="2114549"/>
                  </a:moveTo>
                  <a:lnTo>
                    <a:pt x="3818128" y="2114549"/>
                  </a:lnTo>
                  <a:lnTo>
                    <a:pt x="3818128" y="2107852"/>
                  </a:lnTo>
                  <a:lnTo>
                    <a:pt x="3827652" y="2107852"/>
                  </a:lnTo>
                  <a:lnTo>
                    <a:pt x="3827652" y="2114549"/>
                  </a:lnTo>
                  <a:close/>
                </a:path>
                <a:path w="9865994" h="2114550">
                  <a:moveTo>
                    <a:pt x="3808603" y="2114549"/>
                  </a:moveTo>
                  <a:lnTo>
                    <a:pt x="3799077" y="2114549"/>
                  </a:lnTo>
                  <a:lnTo>
                    <a:pt x="3799077" y="2107852"/>
                  </a:lnTo>
                  <a:lnTo>
                    <a:pt x="3808603" y="2107852"/>
                  </a:lnTo>
                  <a:lnTo>
                    <a:pt x="3808603" y="2114549"/>
                  </a:lnTo>
                  <a:close/>
                </a:path>
                <a:path w="9865994" h="2114550">
                  <a:moveTo>
                    <a:pt x="3789553" y="2114549"/>
                  </a:moveTo>
                  <a:lnTo>
                    <a:pt x="3780027" y="2114549"/>
                  </a:lnTo>
                  <a:lnTo>
                    <a:pt x="3780027" y="2107852"/>
                  </a:lnTo>
                  <a:lnTo>
                    <a:pt x="3789553" y="2107852"/>
                  </a:lnTo>
                  <a:lnTo>
                    <a:pt x="3789553" y="2114549"/>
                  </a:lnTo>
                  <a:close/>
                </a:path>
                <a:path w="9865994" h="2114550">
                  <a:moveTo>
                    <a:pt x="3770503" y="2114549"/>
                  </a:moveTo>
                  <a:lnTo>
                    <a:pt x="3760977" y="2114549"/>
                  </a:lnTo>
                  <a:lnTo>
                    <a:pt x="3760977" y="2107852"/>
                  </a:lnTo>
                  <a:lnTo>
                    <a:pt x="3770503" y="2107852"/>
                  </a:lnTo>
                  <a:lnTo>
                    <a:pt x="3770503" y="2114549"/>
                  </a:lnTo>
                  <a:close/>
                </a:path>
                <a:path w="9865994" h="2114550">
                  <a:moveTo>
                    <a:pt x="3751453" y="2114549"/>
                  </a:moveTo>
                  <a:lnTo>
                    <a:pt x="3741927" y="2114549"/>
                  </a:lnTo>
                  <a:lnTo>
                    <a:pt x="3741927" y="2107852"/>
                  </a:lnTo>
                  <a:lnTo>
                    <a:pt x="3751453" y="2107852"/>
                  </a:lnTo>
                  <a:lnTo>
                    <a:pt x="3751453" y="2114549"/>
                  </a:lnTo>
                  <a:close/>
                </a:path>
                <a:path w="9865994" h="2114550">
                  <a:moveTo>
                    <a:pt x="3732403" y="2114549"/>
                  </a:moveTo>
                  <a:lnTo>
                    <a:pt x="3722878" y="2114549"/>
                  </a:lnTo>
                  <a:lnTo>
                    <a:pt x="3722878" y="2107852"/>
                  </a:lnTo>
                  <a:lnTo>
                    <a:pt x="3732403" y="2107852"/>
                  </a:lnTo>
                  <a:lnTo>
                    <a:pt x="3732403" y="2114549"/>
                  </a:lnTo>
                  <a:close/>
                </a:path>
                <a:path w="9865994" h="2114550">
                  <a:moveTo>
                    <a:pt x="3713353" y="2114549"/>
                  </a:moveTo>
                  <a:lnTo>
                    <a:pt x="3703828" y="2114549"/>
                  </a:lnTo>
                  <a:lnTo>
                    <a:pt x="3703828" y="2107852"/>
                  </a:lnTo>
                  <a:lnTo>
                    <a:pt x="3713353" y="2107852"/>
                  </a:lnTo>
                  <a:lnTo>
                    <a:pt x="3713353" y="2114549"/>
                  </a:lnTo>
                  <a:close/>
                </a:path>
                <a:path w="9865994" h="2114550">
                  <a:moveTo>
                    <a:pt x="3694302" y="2114549"/>
                  </a:moveTo>
                  <a:lnTo>
                    <a:pt x="3684778" y="2114549"/>
                  </a:lnTo>
                  <a:lnTo>
                    <a:pt x="3684778" y="2107852"/>
                  </a:lnTo>
                  <a:lnTo>
                    <a:pt x="3694302" y="2107852"/>
                  </a:lnTo>
                  <a:lnTo>
                    <a:pt x="3694302" y="2114549"/>
                  </a:lnTo>
                  <a:close/>
                </a:path>
                <a:path w="9865994" h="2114550">
                  <a:moveTo>
                    <a:pt x="3675252" y="2114549"/>
                  </a:moveTo>
                  <a:lnTo>
                    <a:pt x="3665728" y="2114549"/>
                  </a:lnTo>
                  <a:lnTo>
                    <a:pt x="3665728" y="2107852"/>
                  </a:lnTo>
                  <a:lnTo>
                    <a:pt x="3675252" y="2107852"/>
                  </a:lnTo>
                  <a:lnTo>
                    <a:pt x="3675252" y="2114549"/>
                  </a:lnTo>
                  <a:close/>
                </a:path>
                <a:path w="9865994" h="2114550">
                  <a:moveTo>
                    <a:pt x="3656202" y="2114549"/>
                  </a:moveTo>
                  <a:lnTo>
                    <a:pt x="3646678" y="2114549"/>
                  </a:lnTo>
                  <a:lnTo>
                    <a:pt x="3646678" y="2107852"/>
                  </a:lnTo>
                  <a:lnTo>
                    <a:pt x="3656202" y="2107852"/>
                  </a:lnTo>
                  <a:lnTo>
                    <a:pt x="3656202" y="2114549"/>
                  </a:lnTo>
                  <a:close/>
                </a:path>
                <a:path w="9865994" h="2114550">
                  <a:moveTo>
                    <a:pt x="3637152" y="2114549"/>
                  </a:moveTo>
                  <a:lnTo>
                    <a:pt x="3627628" y="2114549"/>
                  </a:lnTo>
                  <a:lnTo>
                    <a:pt x="3627628" y="2107852"/>
                  </a:lnTo>
                  <a:lnTo>
                    <a:pt x="3637152" y="2107852"/>
                  </a:lnTo>
                  <a:lnTo>
                    <a:pt x="3637152" y="2114549"/>
                  </a:lnTo>
                  <a:close/>
                </a:path>
                <a:path w="9865994" h="2114550">
                  <a:moveTo>
                    <a:pt x="3618103" y="2114549"/>
                  </a:moveTo>
                  <a:lnTo>
                    <a:pt x="3608578" y="2114549"/>
                  </a:lnTo>
                  <a:lnTo>
                    <a:pt x="3608578" y="2107852"/>
                  </a:lnTo>
                  <a:lnTo>
                    <a:pt x="3618103" y="2107852"/>
                  </a:lnTo>
                  <a:lnTo>
                    <a:pt x="3618103" y="2114549"/>
                  </a:lnTo>
                  <a:close/>
                </a:path>
                <a:path w="9865994" h="2114550">
                  <a:moveTo>
                    <a:pt x="3599053" y="2114549"/>
                  </a:moveTo>
                  <a:lnTo>
                    <a:pt x="3589527" y="2114549"/>
                  </a:lnTo>
                  <a:lnTo>
                    <a:pt x="3589527" y="2107852"/>
                  </a:lnTo>
                  <a:lnTo>
                    <a:pt x="3599053" y="2107852"/>
                  </a:lnTo>
                  <a:lnTo>
                    <a:pt x="3599053" y="2114549"/>
                  </a:lnTo>
                  <a:close/>
                </a:path>
                <a:path w="9865994" h="2114550">
                  <a:moveTo>
                    <a:pt x="3580003" y="2114549"/>
                  </a:moveTo>
                  <a:lnTo>
                    <a:pt x="3570477" y="2114549"/>
                  </a:lnTo>
                  <a:lnTo>
                    <a:pt x="3570477" y="2107852"/>
                  </a:lnTo>
                  <a:lnTo>
                    <a:pt x="3580003" y="2107852"/>
                  </a:lnTo>
                  <a:lnTo>
                    <a:pt x="3580003" y="2114549"/>
                  </a:lnTo>
                  <a:close/>
                </a:path>
                <a:path w="9865994" h="2114550">
                  <a:moveTo>
                    <a:pt x="3560953" y="2114549"/>
                  </a:moveTo>
                  <a:lnTo>
                    <a:pt x="3551427" y="2114549"/>
                  </a:lnTo>
                  <a:lnTo>
                    <a:pt x="3551427" y="2107852"/>
                  </a:lnTo>
                  <a:lnTo>
                    <a:pt x="3560953" y="2107852"/>
                  </a:lnTo>
                  <a:lnTo>
                    <a:pt x="3560953" y="2114549"/>
                  </a:lnTo>
                  <a:close/>
                </a:path>
                <a:path w="9865994" h="2114550">
                  <a:moveTo>
                    <a:pt x="3541903" y="2114549"/>
                  </a:moveTo>
                  <a:lnTo>
                    <a:pt x="3532378" y="2114549"/>
                  </a:lnTo>
                  <a:lnTo>
                    <a:pt x="3532378" y="2107852"/>
                  </a:lnTo>
                  <a:lnTo>
                    <a:pt x="3541903" y="2107852"/>
                  </a:lnTo>
                  <a:lnTo>
                    <a:pt x="3541903" y="2114549"/>
                  </a:lnTo>
                  <a:close/>
                </a:path>
                <a:path w="9865994" h="2114550">
                  <a:moveTo>
                    <a:pt x="3522853" y="2114549"/>
                  </a:moveTo>
                  <a:lnTo>
                    <a:pt x="3513328" y="2114549"/>
                  </a:lnTo>
                  <a:lnTo>
                    <a:pt x="3513328" y="2107852"/>
                  </a:lnTo>
                  <a:lnTo>
                    <a:pt x="3522853" y="2107852"/>
                  </a:lnTo>
                  <a:lnTo>
                    <a:pt x="3522853" y="2114549"/>
                  </a:lnTo>
                  <a:close/>
                </a:path>
                <a:path w="9865994" h="2114550">
                  <a:moveTo>
                    <a:pt x="3503802" y="2114549"/>
                  </a:moveTo>
                  <a:lnTo>
                    <a:pt x="3494278" y="2114549"/>
                  </a:lnTo>
                  <a:lnTo>
                    <a:pt x="3494278" y="2107852"/>
                  </a:lnTo>
                  <a:lnTo>
                    <a:pt x="3503802" y="2107852"/>
                  </a:lnTo>
                  <a:lnTo>
                    <a:pt x="3503802" y="2114549"/>
                  </a:lnTo>
                  <a:close/>
                </a:path>
                <a:path w="9865994" h="2114550">
                  <a:moveTo>
                    <a:pt x="3484752" y="2114549"/>
                  </a:moveTo>
                  <a:lnTo>
                    <a:pt x="3475228" y="2114549"/>
                  </a:lnTo>
                  <a:lnTo>
                    <a:pt x="3475228" y="2107852"/>
                  </a:lnTo>
                  <a:lnTo>
                    <a:pt x="3484752" y="2107852"/>
                  </a:lnTo>
                  <a:lnTo>
                    <a:pt x="3484752" y="2114549"/>
                  </a:lnTo>
                  <a:close/>
                </a:path>
                <a:path w="9865994" h="2114550">
                  <a:moveTo>
                    <a:pt x="3465702" y="2114549"/>
                  </a:moveTo>
                  <a:lnTo>
                    <a:pt x="3456178" y="2114549"/>
                  </a:lnTo>
                  <a:lnTo>
                    <a:pt x="3456178" y="2107852"/>
                  </a:lnTo>
                  <a:lnTo>
                    <a:pt x="3465702" y="2107852"/>
                  </a:lnTo>
                  <a:lnTo>
                    <a:pt x="3465702" y="2114549"/>
                  </a:lnTo>
                  <a:close/>
                </a:path>
                <a:path w="9865994" h="2114550">
                  <a:moveTo>
                    <a:pt x="3446652" y="2114549"/>
                  </a:moveTo>
                  <a:lnTo>
                    <a:pt x="3437128" y="2114549"/>
                  </a:lnTo>
                  <a:lnTo>
                    <a:pt x="3437128" y="2107852"/>
                  </a:lnTo>
                  <a:lnTo>
                    <a:pt x="3446652" y="2107852"/>
                  </a:lnTo>
                  <a:lnTo>
                    <a:pt x="3446652" y="2114549"/>
                  </a:lnTo>
                  <a:close/>
                </a:path>
                <a:path w="9865994" h="2114550">
                  <a:moveTo>
                    <a:pt x="3427603" y="2114549"/>
                  </a:moveTo>
                  <a:lnTo>
                    <a:pt x="3418078" y="2114549"/>
                  </a:lnTo>
                  <a:lnTo>
                    <a:pt x="3418078" y="2107852"/>
                  </a:lnTo>
                  <a:lnTo>
                    <a:pt x="3427603" y="2107852"/>
                  </a:lnTo>
                  <a:lnTo>
                    <a:pt x="3427603" y="2114549"/>
                  </a:lnTo>
                  <a:close/>
                </a:path>
                <a:path w="9865994" h="2114550">
                  <a:moveTo>
                    <a:pt x="3408553" y="2114549"/>
                  </a:moveTo>
                  <a:lnTo>
                    <a:pt x="3399027" y="2114549"/>
                  </a:lnTo>
                  <a:lnTo>
                    <a:pt x="3399027" y="2107852"/>
                  </a:lnTo>
                  <a:lnTo>
                    <a:pt x="3408553" y="2107852"/>
                  </a:lnTo>
                  <a:lnTo>
                    <a:pt x="3408553" y="2114549"/>
                  </a:lnTo>
                  <a:close/>
                </a:path>
                <a:path w="9865994" h="2114550">
                  <a:moveTo>
                    <a:pt x="3389503" y="2114549"/>
                  </a:moveTo>
                  <a:lnTo>
                    <a:pt x="3379977" y="2114549"/>
                  </a:lnTo>
                  <a:lnTo>
                    <a:pt x="3379977" y="2107852"/>
                  </a:lnTo>
                  <a:lnTo>
                    <a:pt x="3389503" y="2107852"/>
                  </a:lnTo>
                  <a:lnTo>
                    <a:pt x="3389503" y="2114549"/>
                  </a:lnTo>
                  <a:close/>
                </a:path>
                <a:path w="9865994" h="2114550">
                  <a:moveTo>
                    <a:pt x="3370453" y="2114549"/>
                  </a:moveTo>
                  <a:lnTo>
                    <a:pt x="3360927" y="2114549"/>
                  </a:lnTo>
                  <a:lnTo>
                    <a:pt x="3360927" y="2107852"/>
                  </a:lnTo>
                  <a:lnTo>
                    <a:pt x="3370453" y="2107852"/>
                  </a:lnTo>
                  <a:lnTo>
                    <a:pt x="3370453" y="2114549"/>
                  </a:lnTo>
                  <a:close/>
                </a:path>
                <a:path w="9865994" h="2114550">
                  <a:moveTo>
                    <a:pt x="3351403" y="2114549"/>
                  </a:moveTo>
                  <a:lnTo>
                    <a:pt x="3341878" y="2114549"/>
                  </a:lnTo>
                  <a:lnTo>
                    <a:pt x="3341878" y="2107852"/>
                  </a:lnTo>
                  <a:lnTo>
                    <a:pt x="3351403" y="2107852"/>
                  </a:lnTo>
                  <a:lnTo>
                    <a:pt x="3351403" y="2114549"/>
                  </a:lnTo>
                  <a:close/>
                </a:path>
                <a:path w="9865994" h="2114550">
                  <a:moveTo>
                    <a:pt x="3332353" y="2114549"/>
                  </a:moveTo>
                  <a:lnTo>
                    <a:pt x="3322828" y="2114549"/>
                  </a:lnTo>
                  <a:lnTo>
                    <a:pt x="3322828" y="2107852"/>
                  </a:lnTo>
                  <a:lnTo>
                    <a:pt x="3332353" y="2107852"/>
                  </a:lnTo>
                  <a:lnTo>
                    <a:pt x="3332353" y="2114549"/>
                  </a:lnTo>
                  <a:close/>
                </a:path>
                <a:path w="9865994" h="2114550">
                  <a:moveTo>
                    <a:pt x="3313302" y="2114549"/>
                  </a:moveTo>
                  <a:lnTo>
                    <a:pt x="3303778" y="2114549"/>
                  </a:lnTo>
                  <a:lnTo>
                    <a:pt x="3303778" y="2107852"/>
                  </a:lnTo>
                  <a:lnTo>
                    <a:pt x="3313302" y="2107852"/>
                  </a:lnTo>
                  <a:lnTo>
                    <a:pt x="3313302" y="2114549"/>
                  </a:lnTo>
                  <a:close/>
                </a:path>
                <a:path w="9865994" h="2114550">
                  <a:moveTo>
                    <a:pt x="3294252" y="2114549"/>
                  </a:moveTo>
                  <a:lnTo>
                    <a:pt x="3284728" y="2114549"/>
                  </a:lnTo>
                  <a:lnTo>
                    <a:pt x="3284728" y="2107852"/>
                  </a:lnTo>
                  <a:lnTo>
                    <a:pt x="3294252" y="2107852"/>
                  </a:lnTo>
                  <a:lnTo>
                    <a:pt x="3294252" y="2114549"/>
                  </a:lnTo>
                  <a:close/>
                </a:path>
                <a:path w="9865994" h="2114550">
                  <a:moveTo>
                    <a:pt x="3275202" y="2114549"/>
                  </a:moveTo>
                  <a:lnTo>
                    <a:pt x="3265678" y="2114549"/>
                  </a:lnTo>
                  <a:lnTo>
                    <a:pt x="3265678" y="2107852"/>
                  </a:lnTo>
                  <a:lnTo>
                    <a:pt x="3275202" y="2107852"/>
                  </a:lnTo>
                  <a:lnTo>
                    <a:pt x="3275202" y="2114549"/>
                  </a:lnTo>
                  <a:close/>
                </a:path>
                <a:path w="9865994" h="2114550">
                  <a:moveTo>
                    <a:pt x="3256152" y="2114549"/>
                  </a:moveTo>
                  <a:lnTo>
                    <a:pt x="3246628" y="2114549"/>
                  </a:lnTo>
                  <a:lnTo>
                    <a:pt x="3246628" y="2107852"/>
                  </a:lnTo>
                  <a:lnTo>
                    <a:pt x="3256152" y="2107852"/>
                  </a:lnTo>
                  <a:lnTo>
                    <a:pt x="3256152" y="2114549"/>
                  </a:lnTo>
                  <a:close/>
                </a:path>
                <a:path w="9865994" h="2114550">
                  <a:moveTo>
                    <a:pt x="3237103" y="2114549"/>
                  </a:moveTo>
                  <a:lnTo>
                    <a:pt x="3227578" y="2114549"/>
                  </a:lnTo>
                  <a:lnTo>
                    <a:pt x="3227578" y="2107852"/>
                  </a:lnTo>
                  <a:lnTo>
                    <a:pt x="3237103" y="2107852"/>
                  </a:lnTo>
                  <a:lnTo>
                    <a:pt x="3237103" y="2114549"/>
                  </a:lnTo>
                  <a:close/>
                </a:path>
                <a:path w="9865994" h="2114550">
                  <a:moveTo>
                    <a:pt x="3218053" y="2114549"/>
                  </a:moveTo>
                  <a:lnTo>
                    <a:pt x="3208527" y="2114549"/>
                  </a:lnTo>
                  <a:lnTo>
                    <a:pt x="3208527" y="2107852"/>
                  </a:lnTo>
                  <a:lnTo>
                    <a:pt x="3218053" y="2107852"/>
                  </a:lnTo>
                  <a:lnTo>
                    <a:pt x="3218053" y="2114549"/>
                  </a:lnTo>
                  <a:close/>
                </a:path>
                <a:path w="9865994" h="2114550">
                  <a:moveTo>
                    <a:pt x="3199003" y="2114549"/>
                  </a:moveTo>
                  <a:lnTo>
                    <a:pt x="3189477" y="2114549"/>
                  </a:lnTo>
                  <a:lnTo>
                    <a:pt x="3189477" y="2107852"/>
                  </a:lnTo>
                  <a:lnTo>
                    <a:pt x="3199003" y="2107852"/>
                  </a:lnTo>
                  <a:lnTo>
                    <a:pt x="3199003" y="2114549"/>
                  </a:lnTo>
                  <a:close/>
                </a:path>
                <a:path w="9865994" h="2114550">
                  <a:moveTo>
                    <a:pt x="3179953" y="2114549"/>
                  </a:moveTo>
                  <a:lnTo>
                    <a:pt x="3170427" y="2114549"/>
                  </a:lnTo>
                  <a:lnTo>
                    <a:pt x="3170427" y="2107852"/>
                  </a:lnTo>
                  <a:lnTo>
                    <a:pt x="3179953" y="2107852"/>
                  </a:lnTo>
                  <a:lnTo>
                    <a:pt x="3179953" y="2114549"/>
                  </a:lnTo>
                  <a:close/>
                </a:path>
                <a:path w="9865994" h="2114550">
                  <a:moveTo>
                    <a:pt x="3160903" y="2114549"/>
                  </a:moveTo>
                  <a:lnTo>
                    <a:pt x="3151378" y="2114549"/>
                  </a:lnTo>
                  <a:lnTo>
                    <a:pt x="3151378" y="2107852"/>
                  </a:lnTo>
                  <a:lnTo>
                    <a:pt x="3160903" y="2107852"/>
                  </a:lnTo>
                  <a:lnTo>
                    <a:pt x="3160903" y="2114549"/>
                  </a:lnTo>
                  <a:close/>
                </a:path>
                <a:path w="9865994" h="2114550">
                  <a:moveTo>
                    <a:pt x="3141853" y="2114549"/>
                  </a:moveTo>
                  <a:lnTo>
                    <a:pt x="3132328" y="2114549"/>
                  </a:lnTo>
                  <a:lnTo>
                    <a:pt x="3132328" y="2107852"/>
                  </a:lnTo>
                  <a:lnTo>
                    <a:pt x="3141853" y="2107852"/>
                  </a:lnTo>
                  <a:lnTo>
                    <a:pt x="3141853" y="2114549"/>
                  </a:lnTo>
                  <a:close/>
                </a:path>
                <a:path w="9865994" h="2114550">
                  <a:moveTo>
                    <a:pt x="3122803" y="2114549"/>
                  </a:moveTo>
                  <a:lnTo>
                    <a:pt x="3113278" y="2114549"/>
                  </a:lnTo>
                  <a:lnTo>
                    <a:pt x="3113278" y="2107852"/>
                  </a:lnTo>
                  <a:lnTo>
                    <a:pt x="3122803" y="2107852"/>
                  </a:lnTo>
                  <a:lnTo>
                    <a:pt x="3122803" y="2114549"/>
                  </a:lnTo>
                  <a:close/>
                </a:path>
                <a:path w="9865994" h="2114550">
                  <a:moveTo>
                    <a:pt x="3103752" y="2114549"/>
                  </a:moveTo>
                  <a:lnTo>
                    <a:pt x="3094228" y="2114549"/>
                  </a:lnTo>
                  <a:lnTo>
                    <a:pt x="3094228" y="2107852"/>
                  </a:lnTo>
                  <a:lnTo>
                    <a:pt x="3103752" y="2107852"/>
                  </a:lnTo>
                  <a:lnTo>
                    <a:pt x="3103752" y="2114549"/>
                  </a:lnTo>
                  <a:close/>
                </a:path>
                <a:path w="9865994" h="2114550">
                  <a:moveTo>
                    <a:pt x="3084702" y="2114549"/>
                  </a:moveTo>
                  <a:lnTo>
                    <a:pt x="3075178" y="2114549"/>
                  </a:lnTo>
                  <a:lnTo>
                    <a:pt x="3075178" y="2107852"/>
                  </a:lnTo>
                  <a:lnTo>
                    <a:pt x="3084702" y="2107852"/>
                  </a:lnTo>
                  <a:lnTo>
                    <a:pt x="3084702" y="2114549"/>
                  </a:lnTo>
                  <a:close/>
                </a:path>
                <a:path w="9865994" h="2114550">
                  <a:moveTo>
                    <a:pt x="3065653" y="2114549"/>
                  </a:moveTo>
                  <a:lnTo>
                    <a:pt x="3056128" y="2114549"/>
                  </a:lnTo>
                  <a:lnTo>
                    <a:pt x="3056128" y="2107852"/>
                  </a:lnTo>
                  <a:lnTo>
                    <a:pt x="3065653" y="2107852"/>
                  </a:lnTo>
                  <a:lnTo>
                    <a:pt x="3065653" y="2114549"/>
                  </a:lnTo>
                  <a:close/>
                </a:path>
                <a:path w="9865994" h="2114550">
                  <a:moveTo>
                    <a:pt x="3046603" y="2114549"/>
                  </a:moveTo>
                  <a:lnTo>
                    <a:pt x="3037078" y="2114549"/>
                  </a:lnTo>
                  <a:lnTo>
                    <a:pt x="3037078" y="2107852"/>
                  </a:lnTo>
                  <a:lnTo>
                    <a:pt x="3046603" y="2107852"/>
                  </a:lnTo>
                  <a:lnTo>
                    <a:pt x="3046603" y="2114549"/>
                  </a:lnTo>
                  <a:close/>
                </a:path>
                <a:path w="9865994" h="2114550">
                  <a:moveTo>
                    <a:pt x="3027553" y="2114549"/>
                  </a:moveTo>
                  <a:lnTo>
                    <a:pt x="3018027" y="2114549"/>
                  </a:lnTo>
                  <a:lnTo>
                    <a:pt x="3018027" y="2107852"/>
                  </a:lnTo>
                  <a:lnTo>
                    <a:pt x="3027553" y="2107852"/>
                  </a:lnTo>
                  <a:lnTo>
                    <a:pt x="3027553" y="2114549"/>
                  </a:lnTo>
                  <a:close/>
                </a:path>
                <a:path w="9865994" h="2114550">
                  <a:moveTo>
                    <a:pt x="3008503" y="2114549"/>
                  </a:moveTo>
                  <a:lnTo>
                    <a:pt x="2998977" y="2114549"/>
                  </a:lnTo>
                  <a:lnTo>
                    <a:pt x="2998977" y="2107852"/>
                  </a:lnTo>
                  <a:lnTo>
                    <a:pt x="3008503" y="2107852"/>
                  </a:lnTo>
                  <a:lnTo>
                    <a:pt x="3008503" y="2114549"/>
                  </a:lnTo>
                  <a:close/>
                </a:path>
                <a:path w="9865994" h="2114550">
                  <a:moveTo>
                    <a:pt x="2989453" y="2114549"/>
                  </a:moveTo>
                  <a:lnTo>
                    <a:pt x="2979927" y="2114549"/>
                  </a:lnTo>
                  <a:lnTo>
                    <a:pt x="2979927" y="2107852"/>
                  </a:lnTo>
                  <a:lnTo>
                    <a:pt x="2989453" y="2107852"/>
                  </a:lnTo>
                  <a:lnTo>
                    <a:pt x="2989453" y="2114549"/>
                  </a:lnTo>
                  <a:close/>
                </a:path>
                <a:path w="9865994" h="2114550">
                  <a:moveTo>
                    <a:pt x="2970403" y="2114549"/>
                  </a:moveTo>
                  <a:lnTo>
                    <a:pt x="2960878" y="2114549"/>
                  </a:lnTo>
                  <a:lnTo>
                    <a:pt x="2960878" y="2107852"/>
                  </a:lnTo>
                  <a:lnTo>
                    <a:pt x="2970403" y="2107852"/>
                  </a:lnTo>
                  <a:lnTo>
                    <a:pt x="2970403" y="2114549"/>
                  </a:lnTo>
                  <a:close/>
                </a:path>
                <a:path w="9865994" h="2114550">
                  <a:moveTo>
                    <a:pt x="2951353" y="2114549"/>
                  </a:moveTo>
                  <a:lnTo>
                    <a:pt x="2941828" y="2114549"/>
                  </a:lnTo>
                  <a:lnTo>
                    <a:pt x="2941828" y="2107852"/>
                  </a:lnTo>
                  <a:lnTo>
                    <a:pt x="2951353" y="2107852"/>
                  </a:lnTo>
                  <a:lnTo>
                    <a:pt x="2951353" y="2114549"/>
                  </a:lnTo>
                  <a:close/>
                </a:path>
                <a:path w="9865994" h="2114550">
                  <a:moveTo>
                    <a:pt x="2932303" y="2114549"/>
                  </a:moveTo>
                  <a:lnTo>
                    <a:pt x="2922778" y="2114549"/>
                  </a:lnTo>
                  <a:lnTo>
                    <a:pt x="2922778" y="2107852"/>
                  </a:lnTo>
                  <a:lnTo>
                    <a:pt x="2932303" y="2107852"/>
                  </a:lnTo>
                  <a:lnTo>
                    <a:pt x="2932303" y="2114549"/>
                  </a:lnTo>
                  <a:close/>
                </a:path>
                <a:path w="9865994" h="2114550">
                  <a:moveTo>
                    <a:pt x="2913252" y="2114549"/>
                  </a:moveTo>
                  <a:lnTo>
                    <a:pt x="2903728" y="2114549"/>
                  </a:lnTo>
                  <a:lnTo>
                    <a:pt x="2903728" y="2107852"/>
                  </a:lnTo>
                  <a:lnTo>
                    <a:pt x="2913252" y="2107852"/>
                  </a:lnTo>
                  <a:lnTo>
                    <a:pt x="2913252" y="2114549"/>
                  </a:lnTo>
                  <a:close/>
                </a:path>
                <a:path w="9865994" h="2114550">
                  <a:moveTo>
                    <a:pt x="2894202" y="2114549"/>
                  </a:moveTo>
                  <a:lnTo>
                    <a:pt x="2884678" y="2114549"/>
                  </a:lnTo>
                  <a:lnTo>
                    <a:pt x="2884678" y="2107852"/>
                  </a:lnTo>
                  <a:lnTo>
                    <a:pt x="2894202" y="2107852"/>
                  </a:lnTo>
                  <a:lnTo>
                    <a:pt x="2894202" y="2114549"/>
                  </a:lnTo>
                  <a:close/>
                </a:path>
                <a:path w="9865994" h="2114550">
                  <a:moveTo>
                    <a:pt x="2875153" y="2114549"/>
                  </a:moveTo>
                  <a:lnTo>
                    <a:pt x="2865628" y="2114549"/>
                  </a:lnTo>
                  <a:lnTo>
                    <a:pt x="2865628" y="2107852"/>
                  </a:lnTo>
                  <a:lnTo>
                    <a:pt x="2875153" y="2107852"/>
                  </a:lnTo>
                  <a:lnTo>
                    <a:pt x="2875153" y="2114549"/>
                  </a:lnTo>
                  <a:close/>
                </a:path>
                <a:path w="9865994" h="2114550">
                  <a:moveTo>
                    <a:pt x="2856103" y="2114549"/>
                  </a:moveTo>
                  <a:lnTo>
                    <a:pt x="2846578" y="2114549"/>
                  </a:lnTo>
                  <a:lnTo>
                    <a:pt x="2846578" y="2107852"/>
                  </a:lnTo>
                  <a:lnTo>
                    <a:pt x="2856103" y="2107852"/>
                  </a:lnTo>
                  <a:lnTo>
                    <a:pt x="2856103" y="2114549"/>
                  </a:lnTo>
                  <a:close/>
                </a:path>
                <a:path w="9865994" h="2114550">
                  <a:moveTo>
                    <a:pt x="2837053" y="2114549"/>
                  </a:moveTo>
                  <a:lnTo>
                    <a:pt x="2827527" y="2114549"/>
                  </a:lnTo>
                  <a:lnTo>
                    <a:pt x="2827527" y="2107852"/>
                  </a:lnTo>
                  <a:lnTo>
                    <a:pt x="2837053" y="2107852"/>
                  </a:lnTo>
                  <a:lnTo>
                    <a:pt x="2837053" y="2114549"/>
                  </a:lnTo>
                  <a:close/>
                </a:path>
                <a:path w="9865994" h="2114550">
                  <a:moveTo>
                    <a:pt x="2818003" y="2114549"/>
                  </a:moveTo>
                  <a:lnTo>
                    <a:pt x="2808477" y="2114549"/>
                  </a:lnTo>
                  <a:lnTo>
                    <a:pt x="2808477" y="2107852"/>
                  </a:lnTo>
                  <a:lnTo>
                    <a:pt x="2818003" y="2107852"/>
                  </a:lnTo>
                  <a:lnTo>
                    <a:pt x="2818003" y="2114549"/>
                  </a:lnTo>
                  <a:close/>
                </a:path>
                <a:path w="9865994" h="2114550">
                  <a:moveTo>
                    <a:pt x="2798953" y="2114549"/>
                  </a:moveTo>
                  <a:lnTo>
                    <a:pt x="2789427" y="2114549"/>
                  </a:lnTo>
                  <a:lnTo>
                    <a:pt x="2789427" y="2107852"/>
                  </a:lnTo>
                  <a:lnTo>
                    <a:pt x="2798953" y="2107852"/>
                  </a:lnTo>
                  <a:lnTo>
                    <a:pt x="2798953" y="2114549"/>
                  </a:lnTo>
                  <a:close/>
                </a:path>
                <a:path w="9865994" h="2114550">
                  <a:moveTo>
                    <a:pt x="2779903" y="2114549"/>
                  </a:moveTo>
                  <a:lnTo>
                    <a:pt x="2770378" y="2114549"/>
                  </a:lnTo>
                  <a:lnTo>
                    <a:pt x="2770378" y="2107852"/>
                  </a:lnTo>
                  <a:lnTo>
                    <a:pt x="2779903" y="2107852"/>
                  </a:lnTo>
                  <a:lnTo>
                    <a:pt x="2779903" y="2114549"/>
                  </a:lnTo>
                  <a:close/>
                </a:path>
                <a:path w="9865994" h="2114550">
                  <a:moveTo>
                    <a:pt x="2760853" y="2114549"/>
                  </a:moveTo>
                  <a:lnTo>
                    <a:pt x="2751328" y="2114549"/>
                  </a:lnTo>
                  <a:lnTo>
                    <a:pt x="2751328" y="2107852"/>
                  </a:lnTo>
                  <a:lnTo>
                    <a:pt x="2760853" y="2107852"/>
                  </a:lnTo>
                  <a:lnTo>
                    <a:pt x="2760853" y="2114549"/>
                  </a:lnTo>
                  <a:close/>
                </a:path>
                <a:path w="9865994" h="2114550">
                  <a:moveTo>
                    <a:pt x="2741803" y="2114549"/>
                  </a:moveTo>
                  <a:lnTo>
                    <a:pt x="2732278" y="2114549"/>
                  </a:lnTo>
                  <a:lnTo>
                    <a:pt x="2732278" y="2107852"/>
                  </a:lnTo>
                  <a:lnTo>
                    <a:pt x="2741803" y="2107852"/>
                  </a:lnTo>
                  <a:lnTo>
                    <a:pt x="2741803" y="2114549"/>
                  </a:lnTo>
                  <a:close/>
                </a:path>
                <a:path w="9865994" h="2114550">
                  <a:moveTo>
                    <a:pt x="2722752" y="2114549"/>
                  </a:moveTo>
                  <a:lnTo>
                    <a:pt x="2713228" y="2114549"/>
                  </a:lnTo>
                  <a:lnTo>
                    <a:pt x="2713228" y="2107852"/>
                  </a:lnTo>
                  <a:lnTo>
                    <a:pt x="2722752" y="2107852"/>
                  </a:lnTo>
                  <a:lnTo>
                    <a:pt x="2722752" y="2114549"/>
                  </a:lnTo>
                  <a:close/>
                </a:path>
                <a:path w="9865994" h="2114550">
                  <a:moveTo>
                    <a:pt x="2703702" y="2114549"/>
                  </a:moveTo>
                  <a:lnTo>
                    <a:pt x="2694178" y="2114549"/>
                  </a:lnTo>
                  <a:lnTo>
                    <a:pt x="2694178" y="2107852"/>
                  </a:lnTo>
                  <a:lnTo>
                    <a:pt x="2703702" y="2107852"/>
                  </a:lnTo>
                  <a:lnTo>
                    <a:pt x="2703702" y="2114549"/>
                  </a:lnTo>
                  <a:close/>
                </a:path>
                <a:path w="9865994" h="2114550">
                  <a:moveTo>
                    <a:pt x="2684653" y="2114549"/>
                  </a:moveTo>
                  <a:lnTo>
                    <a:pt x="2675128" y="2114549"/>
                  </a:lnTo>
                  <a:lnTo>
                    <a:pt x="2675128" y="2107852"/>
                  </a:lnTo>
                  <a:lnTo>
                    <a:pt x="2684653" y="2107852"/>
                  </a:lnTo>
                  <a:lnTo>
                    <a:pt x="2684653" y="2114549"/>
                  </a:lnTo>
                  <a:close/>
                </a:path>
                <a:path w="9865994" h="2114550">
                  <a:moveTo>
                    <a:pt x="2665603" y="2114549"/>
                  </a:moveTo>
                  <a:lnTo>
                    <a:pt x="2656078" y="2114549"/>
                  </a:lnTo>
                  <a:lnTo>
                    <a:pt x="2656078" y="2107852"/>
                  </a:lnTo>
                  <a:lnTo>
                    <a:pt x="2665603" y="2107852"/>
                  </a:lnTo>
                  <a:lnTo>
                    <a:pt x="2665603" y="2114549"/>
                  </a:lnTo>
                  <a:close/>
                </a:path>
                <a:path w="9865994" h="2114550">
                  <a:moveTo>
                    <a:pt x="2646553" y="2114549"/>
                  </a:moveTo>
                  <a:lnTo>
                    <a:pt x="2637028" y="2114549"/>
                  </a:lnTo>
                  <a:lnTo>
                    <a:pt x="2637028" y="2107852"/>
                  </a:lnTo>
                  <a:lnTo>
                    <a:pt x="2646553" y="2107852"/>
                  </a:lnTo>
                  <a:lnTo>
                    <a:pt x="2646553" y="2114549"/>
                  </a:lnTo>
                  <a:close/>
                </a:path>
                <a:path w="9865994" h="2114550">
                  <a:moveTo>
                    <a:pt x="2627503" y="2114549"/>
                  </a:moveTo>
                  <a:lnTo>
                    <a:pt x="2617977" y="2114549"/>
                  </a:lnTo>
                  <a:lnTo>
                    <a:pt x="2617977" y="2107852"/>
                  </a:lnTo>
                  <a:lnTo>
                    <a:pt x="2627503" y="2107852"/>
                  </a:lnTo>
                  <a:lnTo>
                    <a:pt x="2627503" y="2114549"/>
                  </a:lnTo>
                  <a:close/>
                </a:path>
                <a:path w="9865994" h="2114550">
                  <a:moveTo>
                    <a:pt x="2608453" y="2114549"/>
                  </a:moveTo>
                  <a:lnTo>
                    <a:pt x="2598927" y="2114549"/>
                  </a:lnTo>
                  <a:lnTo>
                    <a:pt x="2598927" y="2107852"/>
                  </a:lnTo>
                  <a:lnTo>
                    <a:pt x="2608453" y="2107852"/>
                  </a:lnTo>
                  <a:lnTo>
                    <a:pt x="2608453" y="2114549"/>
                  </a:lnTo>
                  <a:close/>
                </a:path>
                <a:path w="9865994" h="2114550">
                  <a:moveTo>
                    <a:pt x="2589403" y="2114549"/>
                  </a:moveTo>
                  <a:lnTo>
                    <a:pt x="2579878" y="2114549"/>
                  </a:lnTo>
                  <a:lnTo>
                    <a:pt x="2579878" y="2107852"/>
                  </a:lnTo>
                  <a:lnTo>
                    <a:pt x="2589403" y="2107852"/>
                  </a:lnTo>
                  <a:lnTo>
                    <a:pt x="2589403" y="2114549"/>
                  </a:lnTo>
                  <a:close/>
                </a:path>
                <a:path w="9865994" h="2114550">
                  <a:moveTo>
                    <a:pt x="2570353" y="2114549"/>
                  </a:moveTo>
                  <a:lnTo>
                    <a:pt x="2560828" y="2114549"/>
                  </a:lnTo>
                  <a:lnTo>
                    <a:pt x="2560828" y="2107852"/>
                  </a:lnTo>
                  <a:lnTo>
                    <a:pt x="2570353" y="2107852"/>
                  </a:lnTo>
                  <a:lnTo>
                    <a:pt x="2570353" y="2114549"/>
                  </a:lnTo>
                  <a:close/>
                </a:path>
                <a:path w="9865994" h="2114550">
                  <a:moveTo>
                    <a:pt x="2551303" y="2114549"/>
                  </a:moveTo>
                  <a:lnTo>
                    <a:pt x="2541778" y="2114549"/>
                  </a:lnTo>
                  <a:lnTo>
                    <a:pt x="2541778" y="2107852"/>
                  </a:lnTo>
                  <a:lnTo>
                    <a:pt x="2551303" y="2107852"/>
                  </a:lnTo>
                  <a:lnTo>
                    <a:pt x="2551303" y="2114549"/>
                  </a:lnTo>
                  <a:close/>
                </a:path>
                <a:path w="9865994" h="2114550">
                  <a:moveTo>
                    <a:pt x="2532252" y="2114549"/>
                  </a:moveTo>
                  <a:lnTo>
                    <a:pt x="2522728" y="2114549"/>
                  </a:lnTo>
                  <a:lnTo>
                    <a:pt x="2522728" y="2107852"/>
                  </a:lnTo>
                  <a:lnTo>
                    <a:pt x="2532252" y="2107852"/>
                  </a:lnTo>
                  <a:lnTo>
                    <a:pt x="2532252" y="2114549"/>
                  </a:lnTo>
                  <a:close/>
                </a:path>
                <a:path w="9865994" h="2114550">
                  <a:moveTo>
                    <a:pt x="2513202" y="2114549"/>
                  </a:moveTo>
                  <a:lnTo>
                    <a:pt x="2503678" y="2114549"/>
                  </a:lnTo>
                  <a:lnTo>
                    <a:pt x="2503678" y="2107852"/>
                  </a:lnTo>
                  <a:lnTo>
                    <a:pt x="2513202" y="2107852"/>
                  </a:lnTo>
                  <a:lnTo>
                    <a:pt x="2513202" y="2114549"/>
                  </a:lnTo>
                  <a:close/>
                </a:path>
                <a:path w="9865994" h="2114550">
                  <a:moveTo>
                    <a:pt x="2494153" y="2114549"/>
                  </a:moveTo>
                  <a:lnTo>
                    <a:pt x="2484628" y="2114549"/>
                  </a:lnTo>
                  <a:lnTo>
                    <a:pt x="2484628" y="2107852"/>
                  </a:lnTo>
                  <a:lnTo>
                    <a:pt x="2494153" y="2107852"/>
                  </a:lnTo>
                  <a:lnTo>
                    <a:pt x="2494153" y="2114549"/>
                  </a:lnTo>
                  <a:close/>
                </a:path>
                <a:path w="9865994" h="2114550">
                  <a:moveTo>
                    <a:pt x="2475103" y="2114549"/>
                  </a:moveTo>
                  <a:lnTo>
                    <a:pt x="2465578" y="2114549"/>
                  </a:lnTo>
                  <a:lnTo>
                    <a:pt x="2465578" y="2107852"/>
                  </a:lnTo>
                  <a:lnTo>
                    <a:pt x="2475103" y="2107852"/>
                  </a:lnTo>
                  <a:lnTo>
                    <a:pt x="2475103" y="2114549"/>
                  </a:lnTo>
                  <a:close/>
                </a:path>
                <a:path w="9865994" h="2114550">
                  <a:moveTo>
                    <a:pt x="2456053" y="2114549"/>
                  </a:moveTo>
                  <a:lnTo>
                    <a:pt x="2446528" y="2114549"/>
                  </a:lnTo>
                  <a:lnTo>
                    <a:pt x="2446528" y="2107852"/>
                  </a:lnTo>
                  <a:lnTo>
                    <a:pt x="2456053" y="2107852"/>
                  </a:lnTo>
                  <a:lnTo>
                    <a:pt x="2456053" y="2114549"/>
                  </a:lnTo>
                  <a:close/>
                </a:path>
                <a:path w="9865994" h="2114550">
                  <a:moveTo>
                    <a:pt x="2437003" y="2114549"/>
                  </a:moveTo>
                  <a:lnTo>
                    <a:pt x="2427477" y="2114549"/>
                  </a:lnTo>
                  <a:lnTo>
                    <a:pt x="2427477" y="2107852"/>
                  </a:lnTo>
                  <a:lnTo>
                    <a:pt x="2437003" y="2107852"/>
                  </a:lnTo>
                  <a:lnTo>
                    <a:pt x="2437003" y="2114549"/>
                  </a:lnTo>
                  <a:close/>
                </a:path>
                <a:path w="9865994" h="2114550">
                  <a:moveTo>
                    <a:pt x="2417953" y="2114549"/>
                  </a:moveTo>
                  <a:lnTo>
                    <a:pt x="2408427" y="2114549"/>
                  </a:lnTo>
                  <a:lnTo>
                    <a:pt x="2408427" y="2107852"/>
                  </a:lnTo>
                  <a:lnTo>
                    <a:pt x="2417953" y="2107852"/>
                  </a:lnTo>
                  <a:lnTo>
                    <a:pt x="2417953" y="2114549"/>
                  </a:lnTo>
                  <a:close/>
                </a:path>
                <a:path w="9865994" h="2114550">
                  <a:moveTo>
                    <a:pt x="2398903" y="2114549"/>
                  </a:moveTo>
                  <a:lnTo>
                    <a:pt x="2389378" y="2114549"/>
                  </a:lnTo>
                  <a:lnTo>
                    <a:pt x="2389378" y="2107852"/>
                  </a:lnTo>
                  <a:lnTo>
                    <a:pt x="2398903" y="2107852"/>
                  </a:lnTo>
                  <a:lnTo>
                    <a:pt x="2398903" y="2114549"/>
                  </a:lnTo>
                  <a:close/>
                </a:path>
                <a:path w="9865994" h="2114550">
                  <a:moveTo>
                    <a:pt x="2379853" y="2114549"/>
                  </a:moveTo>
                  <a:lnTo>
                    <a:pt x="2370328" y="2114549"/>
                  </a:lnTo>
                  <a:lnTo>
                    <a:pt x="2370328" y="2107852"/>
                  </a:lnTo>
                  <a:lnTo>
                    <a:pt x="2379853" y="2107852"/>
                  </a:lnTo>
                  <a:lnTo>
                    <a:pt x="2379853" y="2114549"/>
                  </a:lnTo>
                  <a:close/>
                </a:path>
                <a:path w="9865994" h="2114550">
                  <a:moveTo>
                    <a:pt x="2360803" y="2114549"/>
                  </a:moveTo>
                  <a:lnTo>
                    <a:pt x="2351278" y="2114549"/>
                  </a:lnTo>
                  <a:lnTo>
                    <a:pt x="2351278" y="2107852"/>
                  </a:lnTo>
                  <a:lnTo>
                    <a:pt x="2360803" y="2107852"/>
                  </a:lnTo>
                  <a:lnTo>
                    <a:pt x="2360803" y="2114549"/>
                  </a:lnTo>
                  <a:close/>
                </a:path>
                <a:path w="9865994" h="2114550">
                  <a:moveTo>
                    <a:pt x="2341752" y="2114549"/>
                  </a:moveTo>
                  <a:lnTo>
                    <a:pt x="2332228" y="2114549"/>
                  </a:lnTo>
                  <a:lnTo>
                    <a:pt x="2332228" y="2107852"/>
                  </a:lnTo>
                  <a:lnTo>
                    <a:pt x="2341752" y="2107852"/>
                  </a:lnTo>
                  <a:lnTo>
                    <a:pt x="2341752" y="2114549"/>
                  </a:lnTo>
                  <a:close/>
                </a:path>
                <a:path w="9865994" h="2114550">
                  <a:moveTo>
                    <a:pt x="2322702" y="2114549"/>
                  </a:moveTo>
                  <a:lnTo>
                    <a:pt x="2313178" y="2114549"/>
                  </a:lnTo>
                  <a:lnTo>
                    <a:pt x="2313178" y="2107852"/>
                  </a:lnTo>
                  <a:lnTo>
                    <a:pt x="2322702" y="2107852"/>
                  </a:lnTo>
                  <a:lnTo>
                    <a:pt x="2322702" y="2114549"/>
                  </a:lnTo>
                  <a:close/>
                </a:path>
                <a:path w="9865994" h="2114550">
                  <a:moveTo>
                    <a:pt x="2303653" y="2114549"/>
                  </a:moveTo>
                  <a:lnTo>
                    <a:pt x="2294128" y="2114549"/>
                  </a:lnTo>
                  <a:lnTo>
                    <a:pt x="2294128" y="2107852"/>
                  </a:lnTo>
                  <a:lnTo>
                    <a:pt x="2303653" y="2107852"/>
                  </a:lnTo>
                  <a:lnTo>
                    <a:pt x="2303653" y="2114549"/>
                  </a:lnTo>
                  <a:close/>
                </a:path>
                <a:path w="9865994" h="2114550">
                  <a:moveTo>
                    <a:pt x="2284603" y="2114549"/>
                  </a:moveTo>
                  <a:lnTo>
                    <a:pt x="2275078" y="2114549"/>
                  </a:lnTo>
                  <a:lnTo>
                    <a:pt x="2275078" y="2107852"/>
                  </a:lnTo>
                  <a:lnTo>
                    <a:pt x="2284603" y="2107852"/>
                  </a:lnTo>
                  <a:lnTo>
                    <a:pt x="2284603" y="2114549"/>
                  </a:lnTo>
                  <a:close/>
                </a:path>
                <a:path w="9865994" h="2114550">
                  <a:moveTo>
                    <a:pt x="2265553" y="2114549"/>
                  </a:moveTo>
                  <a:lnTo>
                    <a:pt x="2256028" y="2114549"/>
                  </a:lnTo>
                  <a:lnTo>
                    <a:pt x="2256028" y="2107852"/>
                  </a:lnTo>
                  <a:lnTo>
                    <a:pt x="2265553" y="2107852"/>
                  </a:lnTo>
                  <a:lnTo>
                    <a:pt x="2265553" y="2114549"/>
                  </a:lnTo>
                  <a:close/>
                </a:path>
                <a:path w="9865994" h="2114550">
                  <a:moveTo>
                    <a:pt x="2246503" y="2114549"/>
                  </a:moveTo>
                  <a:lnTo>
                    <a:pt x="2236977" y="2114549"/>
                  </a:lnTo>
                  <a:lnTo>
                    <a:pt x="2236977" y="2107852"/>
                  </a:lnTo>
                  <a:lnTo>
                    <a:pt x="2246503" y="2107852"/>
                  </a:lnTo>
                  <a:lnTo>
                    <a:pt x="2246503" y="2114549"/>
                  </a:lnTo>
                  <a:close/>
                </a:path>
                <a:path w="9865994" h="2114550">
                  <a:moveTo>
                    <a:pt x="2227453" y="2114549"/>
                  </a:moveTo>
                  <a:lnTo>
                    <a:pt x="2217927" y="2114549"/>
                  </a:lnTo>
                  <a:lnTo>
                    <a:pt x="2217927" y="2107852"/>
                  </a:lnTo>
                  <a:lnTo>
                    <a:pt x="2227453" y="2107852"/>
                  </a:lnTo>
                  <a:lnTo>
                    <a:pt x="2227453" y="2114549"/>
                  </a:lnTo>
                  <a:close/>
                </a:path>
                <a:path w="9865994" h="2114550">
                  <a:moveTo>
                    <a:pt x="2208403" y="2114549"/>
                  </a:moveTo>
                  <a:lnTo>
                    <a:pt x="2198878" y="2114549"/>
                  </a:lnTo>
                  <a:lnTo>
                    <a:pt x="2198878" y="2107852"/>
                  </a:lnTo>
                  <a:lnTo>
                    <a:pt x="2208403" y="2107852"/>
                  </a:lnTo>
                  <a:lnTo>
                    <a:pt x="2208403" y="2114549"/>
                  </a:lnTo>
                  <a:close/>
                </a:path>
                <a:path w="9865994" h="2114550">
                  <a:moveTo>
                    <a:pt x="2189353" y="2114549"/>
                  </a:moveTo>
                  <a:lnTo>
                    <a:pt x="2179828" y="2114549"/>
                  </a:lnTo>
                  <a:lnTo>
                    <a:pt x="2179828" y="2107852"/>
                  </a:lnTo>
                  <a:lnTo>
                    <a:pt x="2189353" y="2107852"/>
                  </a:lnTo>
                  <a:lnTo>
                    <a:pt x="2189353" y="2114549"/>
                  </a:lnTo>
                  <a:close/>
                </a:path>
                <a:path w="9865994" h="2114550">
                  <a:moveTo>
                    <a:pt x="2170303" y="2114549"/>
                  </a:moveTo>
                  <a:lnTo>
                    <a:pt x="2160778" y="2114549"/>
                  </a:lnTo>
                  <a:lnTo>
                    <a:pt x="2160778" y="2107852"/>
                  </a:lnTo>
                  <a:lnTo>
                    <a:pt x="2170303" y="2107852"/>
                  </a:lnTo>
                  <a:lnTo>
                    <a:pt x="2170303" y="2114549"/>
                  </a:lnTo>
                  <a:close/>
                </a:path>
                <a:path w="9865994" h="2114550">
                  <a:moveTo>
                    <a:pt x="2151253" y="2114549"/>
                  </a:moveTo>
                  <a:lnTo>
                    <a:pt x="2141728" y="2114549"/>
                  </a:lnTo>
                  <a:lnTo>
                    <a:pt x="2141728" y="2107852"/>
                  </a:lnTo>
                  <a:lnTo>
                    <a:pt x="2151253" y="2107852"/>
                  </a:lnTo>
                  <a:lnTo>
                    <a:pt x="2151253" y="2114549"/>
                  </a:lnTo>
                  <a:close/>
                </a:path>
                <a:path w="9865994" h="2114550">
                  <a:moveTo>
                    <a:pt x="2132202" y="2114549"/>
                  </a:moveTo>
                  <a:lnTo>
                    <a:pt x="2122678" y="2114549"/>
                  </a:lnTo>
                  <a:lnTo>
                    <a:pt x="2122678" y="2107852"/>
                  </a:lnTo>
                  <a:lnTo>
                    <a:pt x="2132202" y="2107852"/>
                  </a:lnTo>
                  <a:lnTo>
                    <a:pt x="2132202" y="2114549"/>
                  </a:lnTo>
                  <a:close/>
                </a:path>
                <a:path w="9865994" h="2114550">
                  <a:moveTo>
                    <a:pt x="2113153" y="2114549"/>
                  </a:moveTo>
                  <a:lnTo>
                    <a:pt x="2103628" y="2114549"/>
                  </a:lnTo>
                  <a:lnTo>
                    <a:pt x="2103628" y="2107852"/>
                  </a:lnTo>
                  <a:lnTo>
                    <a:pt x="2113153" y="2107852"/>
                  </a:lnTo>
                  <a:lnTo>
                    <a:pt x="2113153" y="2114549"/>
                  </a:lnTo>
                  <a:close/>
                </a:path>
                <a:path w="9865994" h="2114550">
                  <a:moveTo>
                    <a:pt x="2094103" y="2114549"/>
                  </a:moveTo>
                  <a:lnTo>
                    <a:pt x="2084578" y="2114549"/>
                  </a:lnTo>
                  <a:lnTo>
                    <a:pt x="2084578" y="2107852"/>
                  </a:lnTo>
                  <a:lnTo>
                    <a:pt x="2094103" y="2107852"/>
                  </a:lnTo>
                  <a:lnTo>
                    <a:pt x="2094103" y="2114549"/>
                  </a:lnTo>
                  <a:close/>
                </a:path>
                <a:path w="9865994" h="2114550">
                  <a:moveTo>
                    <a:pt x="2075053" y="2114549"/>
                  </a:moveTo>
                  <a:lnTo>
                    <a:pt x="2065528" y="2114549"/>
                  </a:lnTo>
                  <a:lnTo>
                    <a:pt x="2065528" y="2107852"/>
                  </a:lnTo>
                  <a:lnTo>
                    <a:pt x="2075053" y="2107852"/>
                  </a:lnTo>
                  <a:lnTo>
                    <a:pt x="2075053" y="2114549"/>
                  </a:lnTo>
                  <a:close/>
                </a:path>
                <a:path w="9865994" h="2114550">
                  <a:moveTo>
                    <a:pt x="2056003" y="2114549"/>
                  </a:moveTo>
                  <a:lnTo>
                    <a:pt x="2046477" y="2114549"/>
                  </a:lnTo>
                  <a:lnTo>
                    <a:pt x="2046477" y="2107852"/>
                  </a:lnTo>
                  <a:lnTo>
                    <a:pt x="2056003" y="2107852"/>
                  </a:lnTo>
                  <a:lnTo>
                    <a:pt x="2056003" y="2114549"/>
                  </a:lnTo>
                  <a:close/>
                </a:path>
                <a:path w="9865994" h="2114550">
                  <a:moveTo>
                    <a:pt x="2036953" y="2114549"/>
                  </a:moveTo>
                  <a:lnTo>
                    <a:pt x="2027427" y="2114549"/>
                  </a:lnTo>
                  <a:lnTo>
                    <a:pt x="2027427" y="2107852"/>
                  </a:lnTo>
                  <a:lnTo>
                    <a:pt x="2036953" y="2107852"/>
                  </a:lnTo>
                  <a:lnTo>
                    <a:pt x="2036953" y="2114549"/>
                  </a:lnTo>
                  <a:close/>
                </a:path>
                <a:path w="9865994" h="2114550">
                  <a:moveTo>
                    <a:pt x="2017903" y="2114549"/>
                  </a:moveTo>
                  <a:lnTo>
                    <a:pt x="2008378" y="2114549"/>
                  </a:lnTo>
                  <a:lnTo>
                    <a:pt x="2008378" y="2107852"/>
                  </a:lnTo>
                  <a:lnTo>
                    <a:pt x="2017903" y="2107852"/>
                  </a:lnTo>
                  <a:lnTo>
                    <a:pt x="2017903" y="2114549"/>
                  </a:lnTo>
                  <a:close/>
                </a:path>
                <a:path w="9865994" h="2114550">
                  <a:moveTo>
                    <a:pt x="1998853" y="2114549"/>
                  </a:moveTo>
                  <a:lnTo>
                    <a:pt x="1989328" y="2114549"/>
                  </a:lnTo>
                  <a:lnTo>
                    <a:pt x="1989328" y="2107852"/>
                  </a:lnTo>
                  <a:lnTo>
                    <a:pt x="1998853" y="2107852"/>
                  </a:lnTo>
                  <a:lnTo>
                    <a:pt x="1998853" y="2114549"/>
                  </a:lnTo>
                  <a:close/>
                </a:path>
                <a:path w="9865994" h="2114550">
                  <a:moveTo>
                    <a:pt x="1979803" y="2114549"/>
                  </a:moveTo>
                  <a:lnTo>
                    <a:pt x="1970278" y="2114549"/>
                  </a:lnTo>
                  <a:lnTo>
                    <a:pt x="1970278" y="2107852"/>
                  </a:lnTo>
                  <a:lnTo>
                    <a:pt x="1979803" y="2107852"/>
                  </a:lnTo>
                  <a:lnTo>
                    <a:pt x="1979803" y="2114549"/>
                  </a:lnTo>
                  <a:close/>
                </a:path>
                <a:path w="9865994" h="2114550">
                  <a:moveTo>
                    <a:pt x="1960753" y="2114549"/>
                  </a:moveTo>
                  <a:lnTo>
                    <a:pt x="1951228" y="2114549"/>
                  </a:lnTo>
                  <a:lnTo>
                    <a:pt x="1951228" y="2107852"/>
                  </a:lnTo>
                  <a:lnTo>
                    <a:pt x="1960753" y="2107852"/>
                  </a:lnTo>
                  <a:lnTo>
                    <a:pt x="1960753" y="2114549"/>
                  </a:lnTo>
                  <a:close/>
                </a:path>
                <a:path w="9865994" h="2114550">
                  <a:moveTo>
                    <a:pt x="1941702" y="2114549"/>
                  </a:moveTo>
                  <a:lnTo>
                    <a:pt x="1932178" y="2114549"/>
                  </a:lnTo>
                  <a:lnTo>
                    <a:pt x="1932178" y="2107852"/>
                  </a:lnTo>
                  <a:lnTo>
                    <a:pt x="1941702" y="2107852"/>
                  </a:lnTo>
                  <a:lnTo>
                    <a:pt x="1941702" y="2114549"/>
                  </a:lnTo>
                  <a:close/>
                </a:path>
                <a:path w="9865994" h="2114550">
                  <a:moveTo>
                    <a:pt x="1922653" y="2114549"/>
                  </a:moveTo>
                  <a:lnTo>
                    <a:pt x="1913128" y="2114549"/>
                  </a:lnTo>
                  <a:lnTo>
                    <a:pt x="1913128" y="2107852"/>
                  </a:lnTo>
                  <a:lnTo>
                    <a:pt x="1922653" y="2107852"/>
                  </a:lnTo>
                  <a:lnTo>
                    <a:pt x="1922653" y="2114549"/>
                  </a:lnTo>
                  <a:close/>
                </a:path>
                <a:path w="9865994" h="2114550">
                  <a:moveTo>
                    <a:pt x="1903603" y="2114549"/>
                  </a:moveTo>
                  <a:lnTo>
                    <a:pt x="1894078" y="2114549"/>
                  </a:lnTo>
                  <a:lnTo>
                    <a:pt x="1894078" y="2107852"/>
                  </a:lnTo>
                  <a:lnTo>
                    <a:pt x="1903603" y="2107852"/>
                  </a:lnTo>
                  <a:lnTo>
                    <a:pt x="1903603" y="2114549"/>
                  </a:lnTo>
                  <a:close/>
                </a:path>
                <a:path w="9865994" h="2114550">
                  <a:moveTo>
                    <a:pt x="1884553" y="2114549"/>
                  </a:moveTo>
                  <a:lnTo>
                    <a:pt x="1875028" y="2114549"/>
                  </a:lnTo>
                  <a:lnTo>
                    <a:pt x="1875028" y="2107852"/>
                  </a:lnTo>
                  <a:lnTo>
                    <a:pt x="1884553" y="2107852"/>
                  </a:lnTo>
                  <a:lnTo>
                    <a:pt x="1884553" y="2114549"/>
                  </a:lnTo>
                  <a:close/>
                </a:path>
                <a:path w="9865994" h="2114550">
                  <a:moveTo>
                    <a:pt x="1865503" y="2114549"/>
                  </a:moveTo>
                  <a:lnTo>
                    <a:pt x="1855977" y="2114549"/>
                  </a:lnTo>
                  <a:lnTo>
                    <a:pt x="1855977" y="2107852"/>
                  </a:lnTo>
                  <a:lnTo>
                    <a:pt x="1865503" y="2107852"/>
                  </a:lnTo>
                  <a:lnTo>
                    <a:pt x="1865503" y="2114549"/>
                  </a:lnTo>
                  <a:close/>
                </a:path>
                <a:path w="9865994" h="2114550">
                  <a:moveTo>
                    <a:pt x="1846453" y="2114549"/>
                  </a:moveTo>
                  <a:lnTo>
                    <a:pt x="1836927" y="2114549"/>
                  </a:lnTo>
                  <a:lnTo>
                    <a:pt x="1836927" y="2107852"/>
                  </a:lnTo>
                  <a:lnTo>
                    <a:pt x="1846453" y="2107852"/>
                  </a:lnTo>
                  <a:lnTo>
                    <a:pt x="1846453" y="2114549"/>
                  </a:lnTo>
                  <a:close/>
                </a:path>
                <a:path w="9865994" h="2114550">
                  <a:moveTo>
                    <a:pt x="1827403" y="2114549"/>
                  </a:moveTo>
                  <a:lnTo>
                    <a:pt x="1817878" y="2114549"/>
                  </a:lnTo>
                  <a:lnTo>
                    <a:pt x="1817878" y="2107852"/>
                  </a:lnTo>
                  <a:lnTo>
                    <a:pt x="1827403" y="2107852"/>
                  </a:lnTo>
                  <a:lnTo>
                    <a:pt x="1827403" y="2114549"/>
                  </a:lnTo>
                  <a:close/>
                </a:path>
                <a:path w="9865994" h="2114550">
                  <a:moveTo>
                    <a:pt x="1808353" y="2114549"/>
                  </a:moveTo>
                  <a:lnTo>
                    <a:pt x="1798828" y="2114549"/>
                  </a:lnTo>
                  <a:lnTo>
                    <a:pt x="1798828" y="2107852"/>
                  </a:lnTo>
                  <a:lnTo>
                    <a:pt x="1808353" y="2107852"/>
                  </a:lnTo>
                  <a:lnTo>
                    <a:pt x="1808353" y="2114549"/>
                  </a:lnTo>
                  <a:close/>
                </a:path>
                <a:path w="9865994" h="2114550">
                  <a:moveTo>
                    <a:pt x="1789303" y="2114549"/>
                  </a:moveTo>
                  <a:lnTo>
                    <a:pt x="1779778" y="2114549"/>
                  </a:lnTo>
                  <a:lnTo>
                    <a:pt x="1779778" y="2107852"/>
                  </a:lnTo>
                  <a:lnTo>
                    <a:pt x="1789303" y="2107852"/>
                  </a:lnTo>
                  <a:lnTo>
                    <a:pt x="1789303" y="2114549"/>
                  </a:lnTo>
                  <a:close/>
                </a:path>
                <a:path w="9865994" h="2114550">
                  <a:moveTo>
                    <a:pt x="1770253" y="2114549"/>
                  </a:moveTo>
                  <a:lnTo>
                    <a:pt x="1760728" y="2114549"/>
                  </a:lnTo>
                  <a:lnTo>
                    <a:pt x="1760728" y="2107852"/>
                  </a:lnTo>
                  <a:lnTo>
                    <a:pt x="1770253" y="2107852"/>
                  </a:lnTo>
                  <a:lnTo>
                    <a:pt x="1770253" y="2114549"/>
                  </a:lnTo>
                  <a:close/>
                </a:path>
                <a:path w="9865994" h="2114550">
                  <a:moveTo>
                    <a:pt x="1751202" y="2114549"/>
                  </a:moveTo>
                  <a:lnTo>
                    <a:pt x="1741678" y="2114549"/>
                  </a:lnTo>
                  <a:lnTo>
                    <a:pt x="1741678" y="2107852"/>
                  </a:lnTo>
                  <a:lnTo>
                    <a:pt x="1751202" y="2107852"/>
                  </a:lnTo>
                  <a:lnTo>
                    <a:pt x="1751202" y="2114549"/>
                  </a:lnTo>
                  <a:close/>
                </a:path>
                <a:path w="9865994" h="2114550">
                  <a:moveTo>
                    <a:pt x="1732153" y="2114549"/>
                  </a:moveTo>
                  <a:lnTo>
                    <a:pt x="1722628" y="2114549"/>
                  </a:lnTo>
                  <a:lnTo>
                    <a:pt x="1722628" y="2107852"/>
                  </a:lnTo>
                  <a:lnTo>
                    <a:pt x="1732153" y="2107852"/>
                  </a:lnTo>
                  <a:lnTo>
                    <a:pt x="1732153" y="2114549"/>
                  </a:lnTo>
                  <a:close/>
                </a:path>
                <a:path w="9865994" h="2114550">
                  <a:moveTo>
                    <a:pt x="1713103" y="2114549"/>
                  </a:moveTo>
                  <a:lnTo>
                    <a:pt x="1703578" y="2114549"/>
                  </a:lnTo>
                  <a:lnTo>
                    <a:pt x="1703578" y="2107852"/>
                  </a:lnTo>
                  <a:lnTo>
                    <a:pt x="1713103" y="2107852"/>
                  </a:lnTo>
                  <a:lnTo>
                    <a:pt x="1713103" y="2114549"/>
                  </a:lnTo>
                  <a:close/>
                </a:path>
                <a:path w="9865994" h="2114550">
                  <a:moveTo>
                    <a:pt x="1694053" y="2114549"/>
                  </a:moveTo>
                  <a:lnTo>
                    <a:pt x="1684528" y="2114549"/>
                  </a:lnTo>
                  <a:lnTo>
                    <a:pt x="1684528" y="2107852"/>
                  </a:lnTo>
                  <a:lnTo>
                    <a:pt x="1694053" y="2107852"/>
                  </a:lnTo>
                  <a:lnTo>
                    <a:pt x="1694053" y="2114549"/>
                  </a:lnTo>
                  <a:close/>
                </a:path>
                <a:path w="9865994" h="2114550">
                  <a:moveTo>
                    <a:pt x="1675003" y="2114549"/>
                  </a:moveTo>
                  <a:lnTo>
                    <a:pt x="1665478" y="2114549"/>
                  </a:lnTo>
                  <a:lnTo>
                    <a:pt x="1665478" y="2107852"/>
                  </a:lnTo>
                  <a:lnTo>
                    <a:pt x="1675003" y="2107852"/>
                  </a:lnTo>
                  <a:lnTo>
                    <a:pt x="1675003" y="2114549"/>
                  </a:lnTo>
                  <a:close/>
                </a:path>
                <a:path w="9865994" h="2114550">
                  <a:moveTo>
                    <a:pt x="1655953" y="2114549"/>
                  </a:moveTo>
                  <a:lnTo>
                    <a:pt x="1646427" y="2114549"/>
                  </a:lnTo>
                  <a:lnTo>
                    <a:pt x="1646427" y="2107852"/>
                  </a:lnTo>
                  <a:lnTo>
                    <a:pt x="1655953" y="2107852"/>
                  </a:lnTo>
                  <a:lnTo>
                    <a:pt x="1655953" y="2114549"/>
                  </a:lnTo>
                  <a:close/>
                </a:path>
                <a:path w="9865994" h="2114550">
                  <a:moveTo>
                    <a:pt x="1636903" y="2114549"/>
                  </a:moveTo>
                  <a:lnTo>
                    <a:pt x="1627378" y="2114549"/>
                  </a:lnTo>
                  <a:lnTo>
                    <a:pt x="1627378" y="2107852"/>
                  </a:lnTo>
                  <a:lnTo>
                    <a:pt x="1636903" y="2107852"/>
                  </a:lnTo>
                  <a:lnTo>
                    <a:pt x="1636903" y="2114549"/>
                  </a:lnTo>
                  <a:close/>
                </a:path>
                <a:path w="9865994" h="2114550">
                  <a:moveTo>
                    <a:pt x="1617853" y="2114549"/>
                  </a:moveTo>
                  <a:lnTo>
                    <a:pt x="1608328" y="2114549"/>
                  </a:lnTo>
                  <a:lnTo>
                    <a:pt x="1608328" y="2107852"/>
                  </a:lnTo>
                  <a:lnTo>
                    <a:pt x="1617853" y="2107852"/>
                  </a:lnTo>
                  <a:lnTo>
                    <a:pt x="1617853" y="2114549"/>
                  </a:lnTo>
                  <a:close/>
                </a:path>
                <a:path w="9865994" h="2114550">
                  <a:moveTo>
                    <a:pt x="1598803" y="2114549"/>
                  </a:moveTo>
                  <a:lnTo>
                    <a:pt x="1589278" y="2114549"/>
                  </a:lnTo>
                  <a:lnTo>
                    <a:pt x="1589278" y="2107852"/>
                  </a:lnTo>
                  <a:lnTo>
                    <a:pt x="1598803" y="2107852"/>
                  </a:lnTo>
                  <a:lnTo>
                    <a:pt x="1598803" y="2114549"/>
                  </a:lnTo>
                  <a:close/>
                </a:path>
                <a:path w="9865994" h="2114550">
                  <a:moveTo>
                    <a:pt x="1579753" y="2114549"/>
                  </a:moveTo>
                  <a:lnTo>
                    <a:pt x="1570228" y="2114549"/>
                  </a:lnTo>
                  <a:lnTo>
                    <a:pt x="1570228" y="2107852"/>
                  </a:lnTo>
                  <a:lnTo>
                    <a:pt x="1579753" y="2107852"/>
                  </a:lnTo>
                  <a:lnTo>
                    <a:pt x="1579753" y="2114549"/>
                  </a:lnTo>
                  <a:close/>
                </a:path>
                <a:path w="9865994" h="2114550">
                  <a:moveTo>
                    <a:pt x="1560702" y="2114549"/>
                  </a:moveTo>
                  <a:lnTo>
                    <a:pt x="1551178" y="2114549"/>
                  </a:lnTo>
                  <a:lnTo>
                    <a:pt x="1551178" y="2107852"/>
                  </a:lnTo>
                  <a:lnTo>
                    <a:pt x="1560702" y="2107852"/>
                  </a:lnTo>
                  <a:lnTo>
                    <a:pt x="1560702" y="2114549"/>
                  </a:lnTo>
                  <a:close/>
                </a:path>
                <a:path w="9865994" h="2114550">
                  <a:moveTo>
                    <a:pt x="1541653" y="2114549"/>
                  </a:moveTo>
                  <a:lnTo>
                    <a:pt x="1532128" y="2114549"/>
                  </a:lnTo>
                  <a:lnTo>
                    <a:pt x="1532128" y="2107852"/>
                  </a:lnTo>
                  <a:lnTo>
                    <a:pt x="1541653" y="2107852"/>
                  </a:lnTo>
                  <a:lnTo>
                    <a:pt x="1541653" y="2114549"/>
                  </a:lnTo>
                  <a:close/>
                </a:path>
                <a:path w="9865994" h="2114550">
                  <a:moveTo>
                    <a:pt x="1522603" y="2114549"/>
                  </a:moveTo>
                  <a:lnTo>
                    <a:pt x="1513078" y="2114549"/>
                  </a:lnTo>
                  <a:lnTo>
                    <a:pt x="1513078" y="2107852"/>
                  </a:lnTo>
                  <a:lnTo>
                    <a:pt x="1522603" y="2107852"/>
                  </a:lnTo>
                  <a:lnTo>
                    <a:pt x="1522603" y="2114549"/>
                  </a:lnTo>
                  <a:close/>
                </a:path>
                <a:path w="9865994" h="2114550">
                  <a:moveTo>
                    <a:pt x="1503553" y="2114549"/>
                  </a:moveTo>
                  <a:lnTo>
                    <a:pt x="1494028" y="2114549"/>
                  </a:lnTo>
                  <a:lnTo>
                    <a:pt x="1494028" y="2107852"/>
                  </a:lnTo>
                  <a:lnTo>
                    <a:pt x="1503553" y="2107852"/>
                  </a:lnTo>
                  <a:lnTo>
                    <a:pt x="1503553" y="2114549"/>
                  </a:lnTo>
                  <a:close/>
                </a:path>
                <a:path w="9865994" h="2114550">
                  <a:moveTo>
                    <a:pt x="1484503" y="2114549"/>
                  </a:moveTo>
                  <a:lnTo>
                    <a:pt x="1474978" y="2114549"/>
                  </a:lnTo>
                  <a:lnTo>
                    <a:pt x="1474978" y="2107852"/>
                  </a:lnTo>
                  <a:lnTo>
                    <a:pt x="1484503" y="2107852"/>
                  </a:lnTo>
                  <a:lnTo>
                    <a:pt x="1484503" y="2114549"/>
                  </a:lnTo>
                  <a:close/>
                </a:path>
                <a:path w="9865994" h="2114550">
                  <a:moveTo>
                    <a:pt x="1465453" y="2114549"/>
                  </a:moveTo>
                  <a:lnTo>
                    <a:pt x="1455927" y="2114549"/>
                  </a:lnTo>
                  <a:lnTo>
                    <a:pt x="1455927" y="2107852"/>
                  </a:lnTo>
                  <a:lnTo>
                    <a:pt x="1465453" y="2107852"/>
                  </a:lnTo>
                  <a:lnTo>
                    <a:pt x="1465453" y="2114549"/>
                  </a:lnTo>
                  <a:close/>
                </a:path>
                <a:path w="9865994" h="2114550">
                  <a:moveTo>
                    <a:pt x="1446403" y="2114549"/>
                  </a:moveTo>
                  <a:lnTo>
                    <a:pt x="1436878" y="2114549"/>
                  </a:lnTo>
                  <a:lnTo>
                    <a:pt x="1436878" y="2107852"/>
                  </a:lnTo>
                  <a:lnTo>
                    <a:pt x="1446403" y="2107852"/>
                  </a:lnTo>
                  <a:lnTo>
                    <a:pt x="1446403" y="2114549"/>
                  </a:lnTo>
                  <a:close/>
                </a:path>
                <a:path w="9865994" h="2114550">
                  <a:moveTo>
                    <a:pt x="1427353" y="2114549"/>
                  </a:moveTo>
                  <a:lnTo>
                    <a:pt x="1417828" y="2114549"/>
                  </a:lnTo>
                  <a:lnTo>
                    <a:pt x="1417828" y="2107852"/>
                  </a:lnTo>
                  <a:lnTo>
                    <a:pt x="1427353" y="2107852"/>
                  </a:lnTo>
                  <a:lnTo>
                    <a:pt x="1427353" y="2114549"/>
                  </a:lnTo>
                  <a:close/>
                </a:path>
                <a:path w="9865994" h="2114550">
                  <a:moveTo>
                    <a:pt x="1408303" y="2114549"/>
                  </a:moveTo>
                  <a:lnTo>
                    <a:pt x="1398778" y="2114549"/>
                  </a:lnTo>
                  <a:lnTo>
                    <a:pt x="1398778" y="2107852"/>
                  </a:lnTo>
                  <a:lnTo>
                    <a:pt x="1408303" y="2107852"/>
                  </a:lnTo>
                  <a:lnTo>
                    <a:pt x="1408303" y="2114549"/>
                  </a:lnTo>
                  <a:close/>
                </a:path>
                <a:path w="9865994" h="2114550">
                  <a:moveTo>
                    <a:pt x="1389253" y="2114549"/>
                  </a:moveTo>
                  <a:lnTo>
                    <a:pt x="1379728" y="2114549"/>
                  </a:lnTo>
                  <a:lnTo>
                    <a:pt x="1379728" y="2107852"/>
                  </a:lnTo>
                  <a:lnTo>
                    <a:pt x="1389253" y="2107852"/>
                  </a:lnTo>
                  <a:lnTo>
                    <a:pt x="1389253" y="2114549"/>
                  </a:lnTo>
                  <a:close/>
                </a:path>
                <a:path w="9865994" h="2114550">
                  <a:moveTo>
                    <a:pt x="1370203" y="2114549"/>
                  </a:moveTo>
                  <a:lnTo>
                    <a:pt x="1360678" y="2114549"/>
                  </a:lnTo>
                  <a:lnTo>
                    <a:pt x="1360678" y="2107852"/>
                  </a:lnTo>
                  <a:lnTo>
                    <a:pt x="1370203" y="2107852"/>
                  </a:lnTo>
                  <a:lnTo>
                    <a:pt x="1370203" y="2114549"/>
                  </a:lnTo>
                  <a:close/>
                </a:path>
                <a:path w="9865994" h="2114550">
                  <a:moveTo>
                    <a:pt x="1351153" y="2114549"/>
                  </a:moveTo>
                  <a:lnTo>
                    <a:pt x="1341628" y="2114549"/>
                  </a:lnTo>
                  <a:lnTo>
                    <a:pt x="1341628" y="2107852"/>
                  </a:lnTo>
                  <a:lnTo>
                    <a:pt x="1351153" y="2107852"/>
                  </a:lnTo>
                  <a:lnTo>
                    <a:pt x="1351153" y="2114549"/>
                  </a:lnTo>
                  <a:close/>
                </a:path>
                <a:path w="9865994" h="2114550">
                  <a:moveTo>
                    <a:pt x="1332103" y="2114549"/>
                  </a:moveTo>
                  <a:lnTo>
                    <a:pt x="1322578" y="2114549"/>
                  </a:lnTo>
                  <a:lnTo>
                    <a:pt x="1322578" y="2107852"/>
                  </a:lnTo>
                  <a:lnTo>
                    <a:pt x="1332103" y="2107852"/>
                  </a:lnTo>
                  <a:lnTo>
                    <a:pt x="1332103" y="2114549"/>
                  </a:lnTo>
                  <a:close/>
                </a:path>
                <a:path w="9865994" h="2114550">
                  <a:moveTo>
                    <a:pt x="1313053" y="2114549"/>
                  </a:moveTo>
                  <a:lnTo>
                    <a:pt x="1303528" y="2114549"/>
                  </a:lnTo>
                  <a:lnTo>
                    <a:pt x="1303528" y="2107852"/>
                  </a:lnTo>
                  <a:lnTo>
                    <a:pt x="1313053" y="2107852"/>
                  </a:lnTo>
                  <a:lnTo>
                    <a:pt x="1313053" y="2114549"/>
                  </a:lnTo>
                  <a:close/>
                </a:path>
                <a:path w="9865994" h="2114550">
                  <a:moveTo>
                    <a:pt x="1294003" y="2114549"/>
                  </a:moveTo>
                  <a:lnTo>
                    <a:pt x="1284478" y="2114549"/>
                  </a:lnTo>
                  <a:lnTo>
                    <a:pt x="1284478" y="2107852"/>
                  </a:lnTo>
                  <a:lnTo>
                    <a:pt x="1294003" y="2107852"/>
                  </a:lnTo>
                  <a:lnTo>
                    <a:pt x="1294003" y="2114549"/>
                  </a:lnTo>
                  <a:close/>
                </a:path>
                <a:path w="9865994" h="2114550">
                  <a:moveTo>
                    <a:pt x="1274953" y="2114549"/>
                  </a:moveTo>
                  <a:lnTo>
                    <a:pt x="1265428" y="2114549"/>
                  </a:lnTo>
                  <a:lnTo>
                    <a:pt x="1265428" y="2107852"/>
                  </a:lnTo>
                  <a:lnTo>
                    <a:pt x="1274953" y="2107852"/>
                  </a:lnTo>
                  <a:lnTo>
                    <a:pt x="1274953" y="2114549"/>
                  </a:lnTo>
                  <a:close/>
                </a:path>
                <a:path w="9865994" h="2114550">
                  <a:moveTo>
                    <a:pt x="1255903" y="2114549"/>
                  </a:moveTo>
                  <a:lnTo>
                    <a:pt x="1246378" y="2114549"/>
                  </a:lnTo>
                  <a:lnTo>
                    <a:pt x="1246378" y="2107852"/>
                  </a:lnTo>
                  <a:lnTo>
                    <a:pt x="1255903" y="2107852"/>
                  </a:lnTo>
                  <a:lnTo>
                    <a:pt x="1255903" y="2114549"/>
                  </a:lnTo>
                  <a:close/>
                </a:path>
                <a:path w="9865994" h="2114550">
                  <a:moveTo>
                    <a:pt x="1236853" y="2114549"/>
                  </a:moveTo>
                  <a:lnTo>
                    <a:pt x="1227328" y="2114549"/>
                  </a:lnTo>
                  <a:lnTo>
                    <a:pt x="1227328" y="2107852"/>
                  </a:lnTo>
                  <a:lnTo>
                    <a:pt x="1236853" y="2107852"/>
                  </a:lnTo>
                  <a:lnTo>
                    <a:pt x="1236853" y="2114549"/>
                  </a:lnTo>
                  <a:close/>
                </a:path>
                <a:path w="9865994" h="2114550">
                  <a:moveTo>
                    <a:pt x="1217803" y="2114549"/>
                  </a:moveTo>
                  <a:lnTo>
                    <a:pt x="1208278" y="2114549"/>
                  </a:lnTo>
                  <a:lnTo>
                    <a:pt x="1208278" y="2107852"/>
                  </a:lnTo>
                  <a:lnTo>
                    <a:pt x="1217803" y="2107852"/>
                  </a:lnTo>
                  <a:lnTo>
                    <a:pt x="1217803" y="2114549"/>
                  </a:lnTo>
                  <a:close/>
                </a:path>
                <a:path w="9865994" h="2114550">
                  <a:moveTo>
                    <a:pt x="1198753" y="2114549"/>
                  </a:moveTo>
                  <a:lnTo>
                    <a:pt x="1189228" y="2114549"/>
                  </a:lnTo>
                  <a:lnTo>
                    <a:pt x="1189228" y="2107852"/>
                  </a:lnTo>
                  <a:lnTo>
                    <a:pt x="1198753" y="2107852"/>
                  </a:lnTo>
                  <a:lnTo>
                    <a:pt x="1198753" y="2114549"/>
                  </a:lnTo>
                  <a:close/>
                </a:path>
                <a:path w="9865994" h="2114550">
                  <a:moveTo>
                    <a:pt x="1179703" y="2114549"/>
                  </a:moveTo>
                  <a:lnTo>
                    <a:pt x="1170178" y="2114549"/>
                  </a:lnTo>
                  <a:lnTo>
                    <a:pt x="1170178" y="2107852"/>
                  </a:lnTo>
                  <a:lnTo>
                    <a:pt x="1179703" y="2107852"/>
                  </a:lnTo>
                  <a:lnTo>
                    <a:pt x="1179703" y="2114549"/>
                  </a:lnTo>
                  <a:close/>
                </a:path>
                <a:path w="9865994" h="2114550">
                  <a:moveTo>
                    <a:pt x="1160653" y="2114549"/>
                  </a:moveTo>
                  <a:lnTo>
                    <a:pt x="1151128" y="2114549"/>
                  </a:lnTo>
                  <a:lnTo>
                    <a:pt x="1151128" y="2107852"/>
                  </a:lnTo>
                  <a:lnTo>
                    <a:pt x="1160653" y="2107852"/>
                  </a:lnTo>
                  <a:lnTo>
                    <a:pt x="1160653" y="2114549"/>
                  </a:lnTo>
                  <a:close/>
                </a:path>
                <a:path w="9865994" h="2114550">
                  <a:moveTo>
                    <a:pt x="1141603" y="2114549"/>
                  </a:moveTo>
                  <a:lnTo>
                    <a:pt x="1132078" y="2114549"/>
                  </a:lnTo>
                  <a:lnTo>
                    <a:pt x="1132078" y="2107852"/>
                  </a:lnTo>
                  <a:lnTo>
                    <a:pt x="1141603" y="2107852"/>
                  </a:lnTo>
                  <a:lnTo>
                    <a:pt x="1141603" y="2114549"/>
                  </a:lnTo>
                  <a:close/>
                </a:path>
                <a:path w="9865994" h="2114550">
                  <a:moveTo>
                    <a:pt x="1122553" y="2114549"/>
                  </a:moveTo>
                  <a:lnTo>
                    <a:pt x="1113028" y="2114549"/>
                  </a:lnTo>
                  <a:lnTo>
                    <a:pt x="1113028" y="2107852"/>
                  </a:lnTo>
                  <a:lnTo>
                    <a:pt x="1122553" y="2107852"/>
                  </a:lnTo>
                  <a:lnTo>
                    <a:pt x="1122553" y="2114549"/>
                  </a:lnTo>
                  <a:close/>
                </a:path>
                <a:path w="9865994" h="2114550">
                  <a:moveTo>
                    <a:pt x="1103503" y="2114549"/>
                  </a:moveTo>
                  <a:lnTo>
                    <a:pt x="1093978" y="2114549"/>
                  </a:lnTo>
                  <a:lnTo>
                    <a:pt x="1093978" y="2107852"/>
                  </a:lnTo>
                  <a:lnTo>
                    <a:pt x="1103503" y="2107852"/>
                  </a:lnTo>
                  <a:lnTo>
                    <a:pt x="1103503" y="2114549"/>
                  </a:lnTo>
                  <a:close/>
                </a:path>
                <a:path w="9865994" h="2114550">
                  <a:moveTo>
                    <a:pt x="1084453" y="2114549"/>
                  </a:moveTo>
                  <a:lnTo>
                    <a:pt x="1074928" y="2114549"/>
                  </a:lnTo>
                  <a:lnTo>
                    <a:pt x="1074928" y="2107852"/>
                  </a:lnTo>
                  <a:lnTo>
                    <a:pt x="1084453" y="2107852"/>
                  </a:lnTo>
                  <a:lnTo>
                    <a:pt x="1084453" y="2114549"/>
                  </a:lnTo>
                  <a:close/>
                </a:path>
                <a:path w="9865994" h="2114550">
                  <a:moveTo>
                    <a:pt x="1065403" y="2114549"/>
                  </a:moveTo>
                  <a:lnTo>
                    <a:pt x="1055878" y="2114549"/>
                  </a:lnTo>
                  <a:lnTo>
                    <a:pt x="1055878" y="2107852"/>
                  </a:lnTo>
                  <a:lnTo>
                    <a:pt x="1065403" y="2107852"/>
                  </a:lnTo>
                  <a:lnTo>
                    <a:pt x="1065403" y="2114549"/>
                  </a:lnTo>
                  <a:close/>
                </a:path>
                <a:path w="9865994" h="2114550">
                  <a:moveTo>
                    <a:pt x="1046353" y="2114549"/>
                  </a:moveTo>
                  <a:lnTo>
                    <a:pt x="1036828" y="2114549"/>
                  </a:lnTo>
                  <a:lnTo>
                    <a:pt x="1036828" y="2107852"/>
                  </a:lnTo>
                  <a:lnTo>
                    <a:pt x="1046353" y="2107852"/>
                  </a:lnTo>
                  <a:lnTo>
                    <a:pt x="1046353" y="2114549"/>
                  </a:lnTo>
                  <a:close/>
                </a:path>
                <a:path w="9865994" h="2114550">
                  <a:moveTo>
                    <a:pt x="1027303" y="2114549"/>
                  </a:moveTo>
                  <a:lnTo>
                    <a:pt x="1017778" y="2114549"/>
                  </a:lnTo>
                  <a:lnTo>
                    <a:pt x="1017778" y="2107852"/>
                  </a:lnTo>
                  <a:lnTo>
                    <a:pt x="1027303" y="2107852"/>
                  </a:lnTo>
                  <a:lnTo>
                    <a:pt x="1027303" y="2114549"/>
                  </a:lnTo>
                  <a:close/>
                </a:path>
                <a:path w="9865994" h="2114550">
                  <a:moveTo>
                    <a:pt x="1008253" y="2114549"/>
                  </a:moveTo>
                  <a:lnTo>
                    <a:pt x="998728" y="2114549"/>
                  </a:lnTo>
                  <a:lnTo>
                    <a:pt x="998728" y="2107852"/>
                  </a:lnTo>
                  <a:lnTo>
                    <a:pt x="1008253" y="2107852"/>
                  </a:lnTo>
                  <a:lnTo>
                    <a:pt x="1008253" y="2114549"/>
                  </a:lnTo>
                  <a:close/>
                </a:path>
                <a:path w="9865994" h="2114550">
                  <a:moveTo>
                    <a:pt x="989203" y="2114549"/>
                  </a:moveTo>
                  <a:lnTo>
                    <a:pt x="979678" y="2114549"/>
                  </a:lnTo>
                  <a:lnTo>
                    <a:pt x="979678" y="2107852"/>
                  </a:lnTo>
                  <a:lnTo>
                    <a:pt x="989203" y="2107852"/>
                  </a:lnTo>
                  <a:lnTo>
                    <a:pt x="989203" y="2114549"/>
                  </a:lnTo>
                  <a:close/>
                </a:path>
                <a:path w="9865994" h="2114550">
                  <a:moveTo>
                    <a:pt x="970153" y="2114549"/>
                  </a:moveTo>
                  <a:lnTo>
                    <a:pt x="960628" y="2114549"/>
                  </a:lnTo>
                  <a:lnTo>
                    <a:pt x="960628" y="2107852"/>
                  </a:lnTo>
                  <a:lnTo>
                    <a:pt x="970153" y="2107852"/>
                  </a:lnTo>
                  <a:lnTo>
                    <a:pt x="970153" y="2114549"/>
                  </a:lnTo>
                  <a:close/>
                </a:path>
                <a:path w="9865994" h="2114550">
                  <a:moveTo>
                    <a:pt x="951103" y="2114549"/>
                  </a:moveTo>
                  <a:lnTo>
                    <a:pt x="941578" y="2114549"/>
                  </a:lnTo>
                  <a:lnTo>
                    <a:pt x="941578" y="2107852"/>
                  </a:lnTo>
                  <a:lnTo>
                    <a:pt x="951103" y="2107852"/>
                  </a:lnTo>
                  <a:lnTo>
                    <a:pt x="951103" y="2114549"/>
                  </a:lnTo>
                  <a:close/>
                </a:path>
                <a:path w="9865994" h="2114550">
                  <a:moveTo>
                    <a:pt x="932053" y="2114549"/>
                  </a:moveTo>
                  <a:lnTo>
                    <a:pt x="922528" y="2114549"/>
                  </a:lnTo>
                  <a:lnTo>
                    <a:pt x="922528" y="2107852"/>
                  </a:lnTo>
                  <a:lnTo>
                    <a:pt x="932053" y="2107852"/>
                  </a:lnTo>
                  <a:lnTo>
                    <a:pt x="932053" y="2114549"/>
                  </a:lnTo>
                  <a:close/>
                </a:path>
                <a:path w="9865994" h="2114550">
                  <a:moveTo>
                    <a:pt x="913003" y="2114549"/>
                  </a:moveTo>
                  <a:lnTo>
                    <a:pt x="903478" y="2114549"/>
                  </a:lnTo>
                  <a:lnTo>
                    <a:pt x="903478" y="2107852"/>
                  </a:lnTo>
                  <a:lnTo>
                    <a:pt x="913003" y="2107852"/>
                  </a:lnTo>
                  <a:lnTo>
                    <a:pt x="913003" y="2114549"/>
                  </a:lnTo>
                  <a:close/>
                </a:path>
                <a:path w="9865994" h="2114550">
                  <a:moveTo>
                    <a:pt x="893953" y="2114549"/>
                  </a:moveTo>
                  <a:lnTo>
                    <a:pt x="884428" y="2114549"/>
                  </a:lnTo>
                  <a:lnTo>
                    <a:pt x="884428" y="2107852"/>
                  </a:lnTo>
                  <a:lnTo>
                    <a:pt x="893953" y="2107852"/>
                  </a:lnTo>
                  <a:lnTo>
                    <a:pt x="893953" y="2114549"/>
                  </a:lnTo>
                  <a:close/>
                </a:path>
                <a:path w="9865994" h="2114550">
                  <a:moveTo>
                    <a:pt x="874903" y="2114549"/>
                  </a:moveTo>
                  <a:lnTo>
                    <a:pt x="865378" y="2114549"/>
                  </a:lnTo>
                  <a:lnTo>
                    <a:pt x="865378" y="2107852"/>
                  </a:lnTo>
                  <a:lnTo>
                    <a:pt x="874903" y="2107852"/>
                  </a:lnTo>
                  <a:lnTo>
                    <a:pt x="874903" y="2114549"/>
                  </a:lnTo>
                  <a:close/>
                </a:path>
                <a:path w="9865994" h="2114550">
                  <a:moveTo>
                    <a:pt x="855853" y="2114549"/>
                  </a:moveTo>
                  <a:lnTo>
                    <a:pt x="846328" y="2114549"/>
                  </a:lnTo>
                  <a:lnTo>
                    <a:pt x="846328" y="2107852"/>
                  </a:lnTo>
                  <a:lnTo>
                    <a:pt x="855853" y="2107852"/>
                  </a:lnTo>
                  <a:lnTo>
                    <a:pt x="855853" y="2114549"/>
                  </a:lnTo>
                  <a:close/>
                </a:path>
                <a:path w="9865994" h="2114550">
                  <a:moveTo>
                    <a:pt x="836803" y="2114549"/>
                  </a:moveTo>
                  <a:lnTo>
                    <a:pt x="827278" y="2114549"/>
                  </a:lnTo>
                  <a:lnTo>
                    <a:pt x="827278" y="2107852"/>
                  </a:lnTo>
                  <a:lnTo>
                    <a:pt x="836803" y="2107852"/>
                  </a:lnTo>
                  <a:lnTo>
                    <a:pt x="836803" y="2114549"/>
                  </a:lnTo>
                  <a:close/>
                </a:path>
                <a:path w="9865994" h="2114550">
                  <a:moveTo>
                    <a:pt x="817753" y="2114549"/>
                  </a:moveTo>
                  <a:lnTo>
                    <a:pt x="808228" y="2114549"/>
                  </a:lnTo>
                  <a:lnTo>
                    <a:pt x="808228" y="2107852"/>
                  </a:lnTo>
                  <a:lnTo>
                    <a:pt x="817753" y="2107852"/>
                  </a:lnTo>
                  <a:lnTo>
                    <a:pt x="817753" y="2114549"/>
                  </a:lnTo>
                  <a:close/>
                </a:path>
                <a:path w="9865994" h="2114550">
                  <a:moveTo>
                    <a:pt x="798703" y="2114549"/>
                  </a:moveTo>
                  <a:lnTo>
                    <a:pt x="789178" y="2114549"/>
                  </a:lnTo>
                  <a:lnTo>
                    <a:pt x="789178" y="2107852"/>
                  </a:lnTo>
                  <a:lnTo>
                    <a:pt x="798703" y="2107852"/>
                  </a:lnTo>
                  <a:lnTo>
                    <a:pt x="798703" y="2114549"/>
                  </a:lnTo>
                  <a:close/>
                </a:path>
                <a:path w="9865994" h="2114550">
                  <a:moveTo>
                    <a:pt x="779653" y="2114549"/>
                  </a:moveTo>
                  <a:lnTo>
                    <a:pt x="770128" y="2114549"/>
                  </a:lnTo>
                  <a:lnTo>
                    <a:pt x="770128" y="2107852"/>
                  </a:lnTo>
                  <a:lnTo>
                    <a:pt x="779653" y="2107852"/>
                  </a:lnTo>
                  <a:lnTo>
                    <a:pt x="779653" y="2114549"/>
                  </a:lnTo>
                  <a:close/>
                </a:path>
                <a:path w="9865994" h="2114550">
                  <a:moveTo>
                    <a:pt x="760603" y="2114549"/>
                  </a:moveTo>
                  <a:lnTo>
                    <a:pt x="751078" y="2114549"/>
                  </a:lnTo>
                  <a:lnTo>
                    <a:pt x="751078" y="2107852"/>
                  </a:lnTo>
                  <a:lnTo>
                    <a:pt x="760603" y="2107852"/>
                  </a:lnTo>
                  <a:lnTo>
                    <a:pt x="760603" y="2114549"/>
                  </a:lnTo>
                  <a:close/>
                </a:path>
                <a:path w="9865994" h="2114550">
                  <a:moveTo>
                    <a:pt x="741553" y="2114549"/>
                  </a:moveTo>
                  <a:lnTo>
                    <a:pt x="732028" y="2114549"/>
                  </a:lnTo>
                  <a:lnTo>
                    <a:pt x="732028" y="2107852"/>
                  </a:lnTo>
                  <a:lnTo>
                    <a:pt x="741553" y="2107852"/>
                  </a:lnTo>
                  <a:lnTo>
                    <a:pt x="741553" y="2114549"/>
                  </a:lnTo>
                  <a:close/>
                </a:path>
                <a:path w="9865994" h="2114550">
                  <a:moveTo>
                    <a:pt x="722503" y="2114549"/>
                  </a:moveTo>
                  <a:lnTo>
                    <a:pt x="712978" y="2114549"/>
                  </a:lnTo>
                  <a:lnTo>
                    <a:pt x="712978" y="2107852"/>
                  </a:lnTo>
                  <a:lnTo>
                    <a:pt x="722503" y="2107852"/>
                  </a:lnTo>
                  <a:lnTo>
                    <a:pt x="722503" y="2114549"/>
                  </a:lnTo>
                  <a:close/>
                </a:path>
                <a:path w="9865994" h="2114550">
                  <a:moveTo>
                    <a:pt x="703453" y="2114549"/>
                  </a:moveTo>
                  <a:lnTo>
                    <a:pt x="693928" y="2114549"/>
                  </a:lnTo>
                  <a:lnTo>
                    <a:pt x="693928" y="2107852"/>
                  </a:lnTo>
                  <a:lnTo>
                    <a:pt x="703453" y="2107852"/>
                  </a:lnTo>
                  <a:lnTo>
                    <a:pt x="703453" y="2114549"/>
                  </a:lnTo>
                  <a:close/>
                </a:path>
                <a:path w="9865994" h="2114550">
                  <a:moveTo>
                    <a:pt x="684403" y="2114549"/>
                  </a:moveTo>
                  <a:lnTo>
                    <a:pt x="674878" y="2114549"/>
                  </a:lnTo>
                  <a:lnTo>
                    <a:pt x="674878" y="2107852"/>
                  </a:lnTo>
                  <a:lnTo>
                    <a:pt x="684403" y="2107852"/>
                  </a:lnTo>
                  <a:lnTo>
                    <a:pt x="684403" y="2114549"/>
                  </a:lnTo>
                  <a:close/>
                </a:path>
                <a:path w="9865994" h="2114550">
                  <a:moveTo>
                    <a:pt x="665353" y="2114549"/>
                  </a:moveTo>
                  <a:lnTo>
                    <a:pt x="655828" y="2114549"/>
                  </a:lnTo>
                  <a:lnTo>
                    <a:pt x="655828" y="2107852"/>
                  </a:lnTo>
                  <a:lnTo>
                    <a:pt x="665353" y="2107852"/>
                  </a:lnTo>
                  <a:lnTo>
                    <a:pt x="665353" y="2114549"/>
                  </a:lnTo>
                  <a:close/>
                </a:path>
                <a:path w="9865994" h="2114550">
                  <a:moveTo>
                    <a:pt x="646303" y="2114549"/>
                  </a:moveTo>
                  <a:lnTo>
                    <a:pt x="636778" y="2114549"/>
                  </a:lnTo>
                  <a:lnTo>
                    <a:pt x="636778" y="2107852"/>
                  </a:lnTo>
                  <a:lnTo>
                    <a:pt x="646303" y="2107852"/>
                  </a:lnTo>
                  <a:lnTo>
                    <a:pt x="646303" y="2114549"/>
                  </a:lnTo>
                  <a:close/>
                </a:path>
                <a:path w="9865994" h="2114550">
                  <a:moveTo>
                    <a:pt x="627253" y="2114549"/>
                  </a:moveTo>
                  <a:lnTo>
                    <a:pt x="617728" y="2114549"/>
                  </a:lnTo>
                  <a:lnTo>
                    <a:pt x="617728" y="2107852"/>
                  </a:lnTo>
                  <a:lnTo>
                    <a:pt x="627253" y="2107852"/>
                  </a:lnTo>
                  <a:lnTo>
                    <a:pt x="627253" y="2114549"/>
                  </a:lnTo>
                  <a:close/>
                </a:path>
                <a:path w="9865994" h="2114550">
                  <a:moveTo>
                    <a:pt x="608203" y="2114549"/>
                  </a:moveTo>
                  <a:lnTo>
                    <a:pt x="598678" y="2114549"/>
                  </a:lnTo>
                  <a:lnTo>
                    <a:pt x="598678" y="2107852"/>
                  </a:lnTo>
                  <a:lnTo>
                    <a:pt x="608203" y="2107852"/>
                  </a:lnTo>
                  <a:lnTo>
                    <a:pt x="608203" y="2114549"/>
                  </a:lnTo>
                  <a:close/>
                </a:path>
                <a:path w="9865994" h="2114550">
                  <a:moveTo>
                    <a:pt x="589153" y="2114549"/>
                  </a:moveTo>
                  <a:lnTo>
                    <a:pt x="579628" y="2114549"/>
                  </a:lnTo>
                  <a:lnTo>
                    <a:pt x="579628" y="2107852"/>
                  </a:lnTo>
                  <a:lnTo>
                    <a:pt x="589153" y="2107852"/>
                  </a:lnTo>
                  <a:lnTo>
                    <a:pt x="589153" y="2114549"/>
                  </a:lnTo>
                  <a:close/>
                </a:path>
                <a:path w="9865994" h="2114550">
                  <a:moveTo>
                    <a:pt x="570103" y="2114549"/>
                  </a:moveTo>
                  <a:lnTo>
                    <a:pt x="560578" y="2114549"/>
                  </a:lnTo>
                  <a:lnTo>
                    <a:pt x="560578" y="2107852"/>
                  </a:lnTo>
                  <a:lnTo>
                    <a:pt x="570103" y="2107852"/>
                  </a:lnTo>
                  <a:lnTo>
                    <a:pt x="570103" y="2114549"/>
                  </a:lnTo>
                  <a:close/>
                </a:path>
                <a:path w="9865994" h="2114550">
                  <a:moveTo>
                    <a:pt x="551053" y="2114549"/>
                  </a:moveTo>
                  <a:lnTo>
                    <a:pt x="541528" y="2114549"/>
                  </a:lnTo>
                  <a:lnTo>
                    <a:pt x="541528" y="2107852"/>
                  </a:lnTo>
                  <a:lnTo>
                    <a:pt x="551053" y="2107852"/>
                  </a:lnTo>
                  <a:lnTo>
                    <a:pt x="551053" y="2114549"/>
                  </a:lnTo>
                  <a:close/>
                </a:path>
                <a:path w="9865994" h="2114550">
                  <a:moveTo>
                    <a:pt x="532003" y="2114549"/>
                  </a:moveTo>
                  <a:lnTo>
                    <a:pt x="522478" y="2114549"/>
                  </a:lnTo>
                  <a:lnTo>
                    <a:pt x="522478" y="2107852"/>
                  </a:lnTo>
                  <a:lnTo>
                    <a:pt x="532003" y="2107852"/>
                  </a:lnTo>
                  <a:lnTo>
                    <a:pt x="532003" y="2114549"/>
                  </a:lnTo>
                  <a:close/>
                </a:path>
                <a:path w="9865994" h="2114550">
                  <a:moveTo>
                    <a:pt x="512953" y="2114549"/>
                  </a:moveTo>
                  <a:lnTo>
                    <a:pt x="503428" y="2114549"/>
                  </a:lnTo>
                  <a:lnTo>
                    <a:pt x="503428" y="2107852"/>
                  </a:lnTo>
                  <a:lnTo>
                    <a:pt x="512953" y="2107852"/>
                  </a:lnTo>
                  <a:lnTo>
                    <a:pt x="512953" y="2114549"/>
                  </a:lnTo>
                  <a:close/>
                </a:path>
                <a:path w="9865994" h="2114550">
                  <a:moveTo>
                    <a:pt x="493903" y="2114549"/>
                  </a:moveTo>
                  <a:lnTo>
                    <a:pt x="484378" y="2114549"/>
                  </a:lnTo>
                  <a:lnTo>
                    <a:pt x="484378" y="2107852"/>
                  </a:lnTo>
                  <a:lnTo>
                    <a:pt x="493903" y="2107852"/>
                  </a:lnTo>
                  <a:lnTo>
                    <a:pt x="493903" y="2114549"/>
                  </a:lnTo>
                  <a:close/>
                </a:path>
                <a:path w="9865994" h="2114550">
                  <a:moveTo>
                    <a:pt x="474853" y="2114549"/>
                  </a:moveTo>
                  <a:lnTo>
                    <a:pt x="465328" y="2114549"/>
                  </a:lnTo>
                  <a:lnTo>
                    <a:pt x="465328" y="2107852"/>
                  </a:lnTo>
                  <a:lnTo>
                    <a:pt x="474853" y="2107852"/>
                  </a:lnTo>
                  <a:lnTo>
                    <a:pt x="474853" y="2114549"/>
                  </a:lnTo>
                  <a:close/>
                </a:path>
                <a:path w="9865994" h="2114550">
                  <a:moveTo>
                    <a:pt x="455803" y="2114549"/>
                  </a:moveTo>
                  <a:lnTo>
                    <a:pt x="446278" y="2114549"/>
                  </a:lnTo>
                  <a:lnTo>
                    <a:pt x="446278" y="2107852"/>
                  </a:lnTo>
                  <a:lnTo>
                    <a:pt x="455803" y="2107852"/>
                  </a:lnTo>
                  <a:lnTo>
                    <a:pt x="455803" y="2114549"/>
                  </a:lnTo>
                  <a:close/>
                </a:path>
                <a:path w="9865994" h="2114550">
                  <a:moveTo>
                    <a:pt x="436753" y="2114549"/>
                  </a:moveTo>
                  <a:lnTo>
                    <a:pt x="427228" y="2114549"/>
                  </a:lnTo>
                  <a:lnTo>
                    <a:pt x="427228" y="2107852"/>
                  </a:lnTo>
                  <a:lnTo>
                    <a:pt x="436753" y="2107852"/>
                  </a:lnTo>
                  <a:lnTo>
                    <a:pt x="436753" y="2114549"/>
                  </a:lnTo>
                  <a:close/>
                </a:path>
                <a:path w="9865994" h="2114550">
                  <a:moveTo>
                    <a:pt x="417703" y="2114549"/>
                  </a:moveTo>
                  <a:lnTo>
                    <a:pt x="408178" y="2114549"/>
                  </a:lnTo>
                  <a:lnTo>
                    <a:pt x="408178" y="2107852"/>
                  </a:lnTo>
                  <a:lnTo>
                    <a:pt x="417703" y="2107852"/>
                  </a:lnTo>
                  <a:lnTo>
                    <a:pt x="417703" y="2114549"/>
                  </a:lnTo>
                  <a:close/>
                </a:path>
                <a:path w="9865994" h="2114550">
                  <a:moveTo>
                    <a:pt x="398653" y="2114549"/>
                  </a:moveTo>
                  <a:lnTo>
                    <a:pt x="389128" y="2114549"/>
                  </a:lnTo>
                  <a:lnTo>
                    <a:pt x="389128" y="2107852"/>
                  </a:lnTo>
                  <a:lnTo>
                    <a:pt x="398653" y="2107852"/>
                  </a:lnTo>
                  <a:lnTo>
                    <a:pt x="398653" y="2114549"/>
                  </a:lnTo>
                  <a:close/>
                </a:path>
                <a:path w="9865994" h="2114550">
                  <a:moveTo>
                    <a:pt x="379603" y="2114549"/>
                  </a:moveTo>
                  <a:lnTo>
                    <a:pt x="370078" y="2114549"/>
                  </a:lnTo>
                  <a:lnTo>
                    <a:pt x="370078" y="2107852"/>
                  </a:lnTo>
                  <a:lnTo>
                    <a:pt x="379603" y="2107852"/>
                  </a:lnTo>
                  <a:lnTo>
                    <a:pt x="379603" y="2114549"/>
                  </a:lnTo>
                  <a:close/>
                </a:path>
                <a:path w="9865994" h="2114550">
                  <a:moveTo>
                    <a:pt x="360553" y="2114549"/>
                  </a:moveTo>
                  <a:lnTo>
                    <a:pt x="351028" y="2114549"/>
                  </a:lnTo>
                  <a:lnTo>
                    <a:pt x="351028" y="2107852"/>
                  </a:lnTo>
                  <a:lnTo>
                    <a:pt x="360553" y="2107852"/>
                  </a:lnTo>
                  <a:lnTo>
                    <a:pt x="360553" y="2114549"/>
                  </a:lnTo>
                  <a:close/>
                </a:path>
                <a:path w="9865994" h="2114550">
                  <a:moveTo>
                    <a:pt x="341503" y="2114549"/>
                  </a:moveTo>
                  <a:lnTo>
                    <a:pt x="331978" y="2114549"/>
                  </a:lnTo>
                  <a:lnTo>
                    <a:pt x="331978" y="2107852"/>
                  </a:lnTo>
                  <a:lnTo>
                    <a:pt x="341503" y="2107852"/>
                  </a:lnTo>
                  <a:lnTo>
                    <a:pt x="341503" y="2114549"/>
                  </a:lnTo>
                  <a:close/>
                </a:path>
                <a:path w="9865994" h="2114550">
                  <a:moveTo>
                    <a:pt x="322453" y="2114549"/>
                  </a:moveTo>
                  <a:lnTo>
                    <a:pt x="312928" y="2114549"/>
                  </a:lnTo>
                  <a:lnTo>
                    <a:pt x="312928" y="2107852"/>
                  </a:lnTo>
                  <a:lnTo>
                    <a:pt x="322453" y="2107852"/>
                  </a:lnTo>
                  <a:lnTo>
                    <a:pt x="322453" y="2114549"/>
                  </a:lnTo>
                  <a:close/>
                </a:path>
                <a:path w="9865994" h="2114550">
                  <a:moveTo>
                    <a:pt x="303403" y="2114549"/>
                  </a:moveTo>
                  <a:lnTo>
                    <a:pt x="293878" y="2114549"/>
                  </a:lnTo>
                  <a:lnTo>
                    <a:pt x="293878" y="2107852"/>
                  </a:lnTo>
                  <a:lnTo>
                    <a:pt x="303403" y="2107852"/>
                  </a:lnTo>
                  <a:lnTo>
                    <a:pt x="303403" y="2114549"/>
                  </a:lnTo>
                  <a:close/>
                </a:path>
                <a:path w="9865994" h="2114550">
                  <a:moveTo>
                    <a:pt x="284354" y="2114549"/>
                  </a:moveTo>
                  <a:lnTo>
                    <a:pt x="274845" y="2114549"/>
                  </a:lnTo>
                  <a:lnTo>
                    <a:pt x="275111" y="2107646"/>
                  </a:lnTo>
                  <a:lnTo>
                    <a:pt x="278201" y="2107766"/>
                  </a:lnTo>
                  <a:lnTo>
                    <a:pt x="281294" y="2107833"/>
                  </a:lnTo>
                  <a:lnTo>
                    <a:pt x="284388" y="2107849"/>
                  </a:lnTo>
                  <a:lnTo>
                    <a:pt x="284354" y="2114549"/>
                  </a:lnTo>
                  <a:close/>
                </a:path>
                <a:path w="9865994" h="2114550">
                  <a:moveTo>
                    <a:pt x="265340" y="2114549"/>
                  </a:moveTo>
                  <a:lnTo>
                    <a:pt x="255815" y="2114549"/>
                  </a:lnTo>
                  <a:lnTo>
                    <a:pt x="256687" y="2106317"/>
                  </a:lnTo>
                  <a:lnTo>
                    <a:pt x="259747" y="2106641"/>
                  </a:lnTo>
                  <a:lnTo>
                    <a:pt x="262810" y="2106914"/>
                  </a:lnTo>
                  <a:lnTo>
                    <a:pt x="265875" y="2107135"/>
                  </a:lnTo>
                  <a:lnTo>
                    <a:pt x="265340" y="2114549"/>
                  </a:lnTo>
                  <a:close/>
                </a:path>
                <a:path w="9865994" h="2114550">
                  <a:moveTo>
                    <a:pt x="246283" y="2114282"/>
                  </a:moveTo>
                  <a:lnTo>
                    <a:pt x="240779" y="2113846"/>
                  </a:lnTo>
                  <a:lnTo>
                    <a:pt x="236892" y="2112910"/>
                  </a:lnTo>
                  <a:lnTo>
                    <a:pt x="238480" y="2103774"/>
                  </a:lnTo>
                  <a:lnTo>
                    <a:pt x="241495" y="2104298"/>
                  </a:lnTo>
                  <a:lnTo>
                    <a:pt x="244519" y="2104772"/>
                  </a:lnTo>
                  <a:lnTo>
                    <a:pt x="247553" y="2105196"/>
                  </a:lnTo>
                  <a:lnTo>
                    <a:pt x="246283" y="2114282"/>
                  </a:lnTo>
                  <a:close/>
                </a:path>
                <a:path w="9865994" h="2114550">
                  <a:moveTo>
                    <a:pt x="227657" y="2110686"/>
                  </a:moveTo>
                  <a:lnTo>
                    <a:pt x="218388" y="2108454"/>
                  </a:lnTo>
                  <a:lnTo>
                    <a:pt x="220443" y="2100015"/>
                  </a:lnTo>
                  <a:lnTo>
                    <a:pt x="223435" y="2100743"/>
                  </a:lnTo>
                  <a:lnTo>
                    <a:pt x="226439" y="2101422"/>
                  </a:lnTo>
                  <a:lnTo>
                    <a:pt x="229456" y="2102050"/>
                  </a:lnTo>
                  <a:lnTo>
                    <a:pt x="227657" y="2110686"/>
                  </a:lnTo>
                  <a:close/>
                </a:path>
                <a:path w="9865994" h="2114550">
                  <a:moveTo>
                    <a:pt x="209130" y="2106224"/>
                  </a:moveTo>
                  <a:lnTo>
                    <a:pt x="199858" y="2103991"/>
                  </a:lnTo>
                  <a:lnTo>
                    <a:pt x="202676" y="2095056"/>
                  </a:lnTo>
                  <a:lnTo>
                    <a:pt x="205608" y="2095981"/>
                  </a:lnTo>
                  <a:lnTo>
                    <a:pt x="208554" y="2096856"/>
                  </a:lnTo>
                  <a:lnTo>
                    <a:pt x="211514" y="2097683"/>
                  </a:lnTo>
                  <a:lnTo>
                    <a:pt x="209130" y="2106224"/>
                  </a:lnTo>
                  <a:close/>
                </a:path>
                <a:path w="9865994" h="2114550">
                  <a:moveTo>
                    <a:pt x="190910" y="2100724"/>
                  </a:moveTo>
                  <a:lnTo>
                    <a:pt x="182121" y="2097084"/>
                  </a:lnTo>
                  <a:lnTo>
                    <a:pt x="185304" y="2088931"/>
                  </a:lnTo>
                  <a:lnTo>
                    <a:pt x="188164" y="2090048"/>
                  </a:lnTo>
                  <a:lnTo>
                    <a:pt x="191042" y="2091117"/>
                  </a:lnTo>
                  <a:lnTo>
                    <a:pt x="193938" y="2092138"/>
                  </a:lnTo>
                  <a:lnTo>
                    <a:pt x="190910" y="2100724"/>
                  </a:lnTo>
                  <a:close/>
                </a:path>
                <a:path w="9865994" h="2114550">
                  <a:moveTo>
                    <a:pt x="173345" y="2093448"/>
                  </a:moveTo>
                  <a:lnTo>
                    <a:pt x="164560" y="2089810"/>
                  </a:lnTo>
                  <a:lnTo>
                    <a:pt x="168384" y="2081665"/>
                  </a:lnTo>
                  <a:lnTo>
                    <a:pt x="171159" y="2082968"/>
                  </a:lnTo>
                  <a:lnTo>
                    <a:pt x="173959" y="2084226"/>
                  </a:lnTo>
                  <a:lnTo>
                    <a:pt x="176785" y="2085440"/>
                  </a:lnTo>
                  <a:lnTo>
                    <a:pt x="173345" y="2093448"/>
                  </a:lnTo>
                  <a:close/>
                </a:path>
                <a:path w="9865994" h="2114550">
                  <a:moveTo>
                    <a:pt x="155776" y="2086099"/>
                  </a:moveTo>
                  <a:lnTo>
                    <a:pt x="147635" y="2081118"/>
                  </a:lnTo>
                  <a:lnTo>
                    <a:pt x="151973" y="2073282"/>
                  </a:lnTo>
                  <a:lnTo>
                    <a:pt x="154664" y="2074771"/>
                  </a:lnTo>
                  <a:lnTo>
                    <a:pt x="157376" y="2076214"/>
                  </a:lnTo>
                  <a:lnTo>
                    <a:pt x="160111" y="2077611"/>
                  </a:lnTo>
                  <a:lnTo>
                    <a:pt x="155776" y="2086099"/>
                  </a:lnTo>
                  <a:close/>
                </a:path>
                <a:path w="9865994" h="2114550">
                  <a:moveTo>
                    <a:pt x="139510" y="2076148"/>
                  </a:moveTo>
                  <a:lnTo>
                    <a:pt x="131381" y="2071175"/>
                  </a:lnTo>
                  <a:lnTo>
                    <a:pt x="136131" y="2063805"/>
                  </a:lnTo>
                  <a:lnTo>
                    <a:pt x="138719" y="2065473"/>
                  </a:lnTo>
                  <a:lnTo>
                    <a:pt x="141335" y="2067098"/>
                  </a:lnTo>
                  <a:lnTo>
                    <a:pt x="143978" y="2068678"/>
                  </a:lnTo>
                  <a:lnTo>
                    <a:pt x="139510" y="2076148"/>
                  </a:lnTo>
                  <a:close/>
                </a:path>
                <a:path w="9865994" h="2114550">
                  <a:moveTo>
                    <a:pt x="123269" y="2066211"/>
                  </a:moveTo>
                  <a:lnTo>
                    <a:pt x="118010" y="2062994"/>
                  </a:lnTo>
                  <a:lnTo>
                    <a:pt x="115462" y="2060820"/>
                  </a:lnTo>
                  <a:lnTo>
                    <a:pt x="121021" y="2053339"/>
                  </a:lnTo>
                  <a:lnTo>
                    <a:pt x="123476" y="2055163"/>
                  </a:lnTo>
                  <a:lnTo>
                    <a:pt x="125962" y="2056947"/>
                  </a:lnTo>
                  <a:lnTo>
                    <a:pt x="128479" y="2058691"/>
                  </a:lnTo>
                  <a:lnTo>
                    <a:pt x="123269" y="2066211"/>
                  </a:lnTo>
                  <a:close/>
                </a:path>
                <a:path w="9865994" h="2114550">
                  <a:moveTo>
                    <a:pt x="108225" y="2054645"/>
                  </a:moveTo>
                  <a:lnTo>
                    <a:pt x="100989" y="2048470"/>
                  </a:lnTo>
                  <a:lnTo>
                    <a:pt x="106615" y="2041868"/>
                  </a:lnTo>
                  <a:lnTo>
                    <a:pt x="108955" y="2043862"/>
                  </a:lnTo>
                  <a:lnTo>
                    <a:pt x="111327" y="2045816"/>
                  </a:lnTo>
                  <a:lnTo>
                    <a:pt x="113731" y="2047730"/>
                  </a:lnTo>
                  <a:lnTo>
                    <a:pt x="108225" y="2054645"/>
                  </a:lnTo>
                  <a:close/>
                </a:path>
                <a:path w="9865994" h="2114550">
                  <a:moveTo>
                    <a:pt x="93733" y="2042279"/>
                  </a:moveTo>
                  <a:lnTo>
                    <a:pt x="86440" y="2036055"/>
                  </a:lnTo>
                  <a:lnTo>
                    <a:pt x="92935" y="2029394"/>
                  </a:lnTo>
                  <a:lnTo>
                    <a:pt x="95148" y="2031552"/>
                  </a:lnTo>
                  <a:lnTo>
                    <a:pt x="97397" y="2033673"/>
                  </a:lnTo>
                  <a:lnTo>
                    <a:pt x="99681" y="2035755"/>
                  </a:lnTo>
                  <a:lnTo>
                    <a:pt x="93733" y="2042279"/>
                  </a:lnTo>
                  <a:close/>
                </a:path>
                <a:path w="9865994" h="2114550">
                  <a:moveTo>
                    <a:pt x="79786" y="2029133"/>
                  </a:moveTo>
                  <a:lnTo>
                    <a:pt x="73572" y="2021851"/>
                  </a:lnTo>
                  <a:lnTo>
                    <a:pt x="80095" y="2016004"/>
                  </a:lnTo>
                  <a:lnTo>
                    <a:pt x="82154" y="2018300"/>
                  </a:lnTo>
                  <a:lnTo>
                    <a:pt x="84254" y="2020565"/>
                  </a:lnTo>
                  <a:lnTo>
                    <a:pt x="86394" y="2022797"/>
                  </a:lnTo>
                  <a:lnTo>
                    <a:pt x="79786" y="2029133"/>
                  </a:lnTo>
                  <a:close/>
                </a:path>
                <a:path w="9865994" h="2114550">
                  <a:moveTo>
                    <a:pt x="67387" y="2014602"/>
                  </a:moveTo>
                  <a:lnTo>
                    <a:pt x="61213" y="2007367"/>
                  </a:lnTo>
                  <a:lnTo>
                    <a:pt x="68246" y="2001863"/>
                  </a:lnTo>
                  <a:lnTo>
                    <a:pt x="70139" y="2004282"/>
                  </a:lnTo>
                  <a:lnTo>
                    <a:pt x="72072" y="2006669"/>
                  </a:lnTo>
                  <a:lnTo>
                    <a:pt x="74044" y="2009023"/>
                  </a:lnTo>
                  <a:lnTo>
                    <a:pt x="67387" y="2014602"/>
                  </a:lnTo>
                  <a:close/>
                </a:path>
                <a:path w="9865994" h="2114550">
                  <a:moveTo>
                    <a:pt x="55036" y="2000128"/>
                  </a:moveTo>
                  <a:lnTo>
                    <a:pt x="54411" y="1999396"/>
                  </a:lnTo>
                  <a:lnTo>
                    <a:pt x="49953" y="1992108"/>
                  </a:lnTo>
                  <a:lnTo>
                    <a:pt x="57414" y="1987031"/>
                  </a:lnTo>
                  <a:lnTo>
                    <a:pt x="59135" y="1989561"/>
                  </a:lnTo>
                  <a:lnTo>
                    <a:pt x="60933" y="1992108"/>
                  </a:lnTo>
                  <a:lnTo>
                    <a:pt x="62701" y="1994530"/>
                  </a:lnTo>
                  <a:lnTo>
                    <a:pt x="55036" y="2000128"/>
                  </a:lnTo>
                  <a:close/>
                </a:path>
                <a:path w="9865994" h="2114550">
                  <a:moveTo>
                    <a:pt x="44983" y="1983985"/>
                  </a:moveTo>
                  <a:lnTo>
                    <a:pt x="40012" y="1975859"/>
                  </a:lnTo>
                  <a:lnTo>
                    <a:pt x="47548" y="1971437"/>
                  </a:lnTo>
                  <a:lnTo>
                    <a:pt x="49106" y="1974092"/>
                  </a:lnTo>
                  <a:lnTo>
                    <a:pt x="50708" y="1976720"/>
                  </a:lnTo>
                  <a:lnTo>
                    <a:pt x="52354" y="1979322"/>
                  </a:lnTo>
                  <a:lnTo>
                    <a:pt x="44983" y="1983985"/>
                  </a:lnTo>
                  <a:close/>
                </a:path>
                <a:path w="9865994" h="2114550">
                  <a:moveTo>
                    <a:pt x="35040" y="1967732"/>
                  </a:moveTo>
                  <a:lnTo>
                    <a:pt x="31083" y="1961264"/>
                  </a:lnTo>
                  <a:lnTo>
                    <a:pt x="30330" y="1959446"/>
                  </a:lnTo>
                  <a:lnTo>
                    <a:pt x="38752" y="1955232"/>
                  </a:lnTo>
                  <a:lnTo>
                    <a:pt x="40127" y="1957979"/>
                  </a:lnTo>
                  <a:lnTo>
                    <a:pt x="41547" y="1960703"/>
                  </a:lnTo>
                  <a:lnTo>
                    <a:pt x="43013" y="1963404"/>
                  </a:lnTo>
                  <a:lnTo>
                    <a:pt x="35040" y="1967732"/>
                  </a:lnTo>
                  <a:close/>
                </a:path>
                <a:path w="9865994" h="2114550">
                  <a:moveTo>
                    <a:pt x="26683" y="1950641"/>
                  </a:moveTo>
                  <a:lnTo>
                    <a:pt x="23046" y="1941861"/>
                  </a:lnTo>
                  <a:lnTo>
                    <a:pt x="31065" y="1938496"/>
                  </a:lnTo>
                  <a:lnTo>
                    <a:pt x="32252" y="1941325"/>
                  </a:lnTo>
                  <a:lnTo>
                    <a:pt x="33486" y="1944135"/>
                  </a:lnTo>
                  <a:lnTo>
                    <a:pt x="34769" y="1946927"/>
                  </a:lnTo>
                  <a:lnTo>
                    <a:pt x="26683" y="1950641"/>
                  </a:lnTo>
                  <a:close/>
                </a:path>
                <a:path w="9865994" h="2114550">
                  <a:moveTo>
                    <a:pt x="19410" y="1933083"/>
                  </a:moveTo>
                  <a:lnTo>
                    <a:pt x="15767" y="1924287"/>
                  </a:lnTo>
                  <a:lnTo>
                    <a:pt x="24510" y="1921287"/>
                  </a:lnTo>
                  <a:lnTo>
                    <a:pt x="25542" y="1924287"/>
                  </a:lnTo>
                  <a:lnTo>
                    <a:pt x="26552" y="1927078"/>
                  </a:lnTo>
                  <a:lnTo>
                    <a:pt x="27645" y="1929947"/>
                  </a:lnTo>
                  <a:lnTo>
                    <a:pt x="19410" y="1933083"/>
                  </a:lnTo>
                  <a:close/>
                </a:path>
                <a:path w="9865994" h="2114550">
                  <a:moveTo>
                    <a:pt x="12855" y="1915221"/>
                  </a:moveTo>
                  <a:lnTo>
                    <a:pt x="10623" y="1905954"/>
                  </a:lnTo>
                  <a:lnTo>
                    <a:pt x="19112" y="1903661"/>
                  </a:lnTo>
                  <a:lnTo>
                    <a:pt x="19913" y="1906628"/>
                  </a:lnTo>
                  <a:lnTo>
                    <a:pt x="20764" y="1909582"/>
                  </a:lnTo>
                  <a:lnTo>
                    <a:pt x="21665" y="1912522"/>
                  </a:lnTo>
                  <a:lnTo>
                    <a:pt x="12855" y="1915221"/>
                  </a:lnTo>
                  <a:close/>
                </a:path>
                <a:path w="9865994" h="2114550">
                  <a:moveTo>
                    <a:pt x="8393" y="1896695"/>
                  </a:moveTo>
                  <a:lnTo>
                    <a:pt x="6159" y="1887421"/>
                  </a:lnTo>
                  <a:lnTo>
                    <a:pt x="14894" y="1885678"/>
                  </a:lnTo>
                  <a:lnTo>
                    <a:pt x="15496" y="1888700"/>
                  </a:lnTo>
                  <a:lnTo>
                    <a:pt x="16150" y="1891711"/>
                  </a:lnTo>
                  <a:lnTo>
                    <a:pt x="16853" y="1894710"/>
                  </a:lnTo>
                  <a:lnTo>
                    <a:pt x="8393" y="1896695"/>
                  </a:lnTo>
                  <a:close/>
                </a:path>
                <a:path w="9865994" h="2114550">
                  <a:moveTo>
                    <a:pt x="3937" y="1878195"/>
                  </a:moveTo>
                  <a:lnTo>
                    <a:pt x="3559" y="1876627"/>
                  </a:lnTo>
                  <a:lnTo>
                    <a:pt x="2935" y="1868744"/>
                  </a:lnTo>
                  <a:lnTo>
                    <a:pt x="11902" y="1867568"/>
                  </a:lnTo>
                  <a:lnTo>
                    <a:pt x="12301" y="1870605"/>
                  </a:lnTo>
                  <a:lnTo>
                    <a:pt x="12749" y="1873635"/>
                  </a:lnTo>
                  <a:lnTo>
                    <a:pt x="13249" y="1876656"/>
                  </a:lnTo>
                  <a:lnTo>
                    <a:pt x="3937" y="1878195"/>
                  </a:lnTo>
                  <a:close/>
                </a:path>
                <a:path w="9865994" h="2114550">
                  <a:moveTo>
                    <a:pt x="2185" y="1859264"/>
                  </a:moveTo>
                  <a:lnTo>
                    <a:pt x="1433" y="1849772"/>
                  </a:lnTo>
                  <a:lnTo>
                    <a:pt x="10115" y="1849218"/>
                  </a:lnTo>
                  <a:lnTo>
                    <a:pt x="10311" y="1852290"/>
                  </a:lnTo>
                  <a:lnTo>
                    <a:pt x="10558" y="1855357"/>
                  </a:lnTo>
                  <a:lnTo>
                    <a:pt x="10857" y="1858419"/>
                  </a:lnTo>
                  <a:lnTo>
                    <a:pt x="2185" y="1859264"/>
                  </a:lnTo>
                  <a:close/>
                </a:path>
                <a:path w="9865994" h="2114550">
                  <a:moveTo>
                    <a:pt x="679" y="1840243"/>
                  </a:moveTo>
                  <a:lnTo>
                    <a:pt x="0" y="1831656"/>
                  </a:lnTo>
                  <a:lnTo>
                    <a:pt x="0" y="1830664"/>
                  </a:lnTo>
                  <a:lnTo>
                    <a:pt x="9555" y="1830664"/>
                  </a:lnTo>
                  <a:lnTo>
                    <a:pt x="9681" y="1839972"/>
                  </a:lnTo>
                  <a:lnTo>
                    <a:pt x="679" y="1840243"/>
                  </a:lnTo>
                  <a:close/>
                </a:path>
                <a:path w="9865994" h="2114550">
                  <a:moveTo>
                    <a:pt x="9555" y="1821139"/>
                  </a:moveTo>
                  <a:lnTo>
                    <a:pt x="0" y="1821139"/>
                  </a:lnTo>
                  <a:lnTo>
                    <a:pt x="0" y="1811614"/>
                  </a:lnTo>
                  <a:lnTo>
                    <a:pt x="9555" y="1811614"/>
                  </a:lnTo>
                  <a:lnTo>
                    <a:pt x="9555" y="1821139"/>
                  </a:lnTo>
                  <a:close/>
                </a:path>
                <a:path w="9865994" h="2114550">
                  <a:moveTo>
                    <a:pt x="9555" y="1802089"/>
                  </a:moveTo>
                  <a:lnTo>
                    <a:pt x="0" y="1802089"/>
                  </a:lnTo>
                  <a:lnTo>
                    <a:pt x="0" y="1792564"/>
                  </a:lnTo>
                  <a:lnTo>
                    <a:pt x="9555" y="1792564"/>
                  </a:lnTo>
                  <a:lnTo>
                    <a:pt x="9555" y="1802089"/>
                  </a:lnTo>
                  <a:close/>
                </a:path>
                <a:path w="9865994" h="2114550">
                  <a:moveTo>
                    <a:pt x="9555" y="1783039"/>
                  </a:moveTo>
                  <a:lnTo>
                    <a:pt x="0" y="1783039"/>
                  </a:lnTo>
                  <a:lnTo>
                    <a:pt x="0" y="1773514"/>
                  </a:lnTo>
                  <a:lnTo>
                    <a:pt x="9555" y="1773514"/>
                  </a:lnTo>
                  <a:lnTo>
                    <a:pt x="9555" y="1783039"/>
                  </a:lnTo>
                  <a:close/>
                </a:path>
                <a:path w="9865994" h="2114550">
                  <a:moveTo>
                    <a:pt x="9555" y="1763989"/>
                  </a:moveTo>
                  <a:lnTo>
                    <a:pt x="0" y="1763989"/>
                  </a:lnTo>
                  <a:lnTo>
                    <a:pt x="0" y="1754464"/>
                  </a:lnTo>
                  <a:lnTo>
                    <a:pt x="9555" y="1754464"/>
                  </a:lnTo>
                  <a:lnTo>
                    <a:pt x="9555" y="1763989"/>
                  </a:lnTo>
                  <a:close/>
                </a:path>
                <a:path w="9865994" h="2114550">
                  <a:moveTo>
                    <a:pt x="9555" y="1744939"/>
                  </a:moveTo>
                  <a:lnTo>
                    <a:pt x="0" y="1744939"/>
                  </a:lnTo>
                  <a:lnTo>
                    <a:pt x="0" y="1735414"/>
                  </a:lnTo>
                  <a:lnTo>
                    <a:pt x="9555" y="1735414"/>
                  </a:lnTo>
                  <a:lnTo>
                    <a:pt x="9555" y="1744939"/>
                  </a:lnTo>
                  <a:close/>
                </a:path>
                <a:path w="9865994" h="2114550">
                  <a:moveTo>
                    <a:pt x="9555" y="1725889"/>
                  </a:moveTo>
                  <a:lnTo>
                    <a:pt x="0" y="1725889"/>
                  </a:lnTo>
                  <a:lnTo>
                    <a:pt x="0" y="1716364"/>
                  </a:lnTo>
                  <a:lnTo>
                    <a:pt x="9555" y="1716364"/>
                  </a:lnTo>
                  <a:lnTo>
                    <a:pt x="9555" y="1725889"/>
                  </a:lnTo>
                  <a:close/>
                </a:path>
                <a:path w="9865994" h="2114550">
                  <a:moveTo>
                    <a:pt x="9555" y="1706838"/>
                  </a:moveTo>
                  <a:lnTo>
                    <a:pt x="0" y="1706838"/>
                  </a:lnTo>
                  <a:lnTo>
                    <a:pt x="0" y="1697313"/>
                  </a:lnTo>
                  <a:lnTo>
                    <a:pt x="9555" y="1697313"/>
                  </a:lnTo>
                  <a:lnTo>
                    <a:pt x="9555" y="1706838"/>
                  </a:lnTo>
                  <a:close/>
                </a:path>
                <a:path w="9865994" h="2114550">
                  <a:moveTo>
                    <a:pt x="9555" y="1687788"/>
                  </a:moveTo>
                  <a:lnTo>
                    <a:pt x="0" y="1687788"/>
                  </a:lnTo>
                  <a:lnTo>
                    <a:pt x="0" y="1678263"/>
                  </a:lnTo>
                  <a:lnTo>
                    <a:pt x="9555" y="1678263"/>
                  </a:lnTo>
                  <a:lnTo>
                    <a:pt x="9555" y="1687788"/>
                  </a:lnTo>
                  <a:close/>
                </a:path>
                <a:path w="9865994" h="2114550">
                  <a:moveTo>
                    <a:pt x="9555" y="1668738"/>
                  </a:moveTo>
                  <a:lnTo>
                    <a:pt x="0" y="1668738"/>
                  </a:lnTo>
                  <a:lnTo>
                    <a:pt x="0" y="1659213"/>
                  </a:lnTo>
                  <a:lnTo>
                    <a:pt x="9555" y="1659213"/>
                  </a:lnTo>
                  <a:lnTo>
                    <a:pt x="9555" y="1668738"/>
                  </a:lnTo>
                  <a:close/>
                </a:path>
                <a:path w="9865994" h="2114550">
                  <a:moveTo>
                    <a:pt x="9555" y="1649688"/>
                  </a:moveTo>
                  <a:lnTo>
                    <a:pt x="0" y="1649688"/>
                  </a:lnTo>
                  <a:lnTo>
                    <a:pt x="0" y="1640163"/>
                  </a:lnTo>
                  <a:lnTo>
                    <a:pt x="9555" y="1640163"/>
                  </a:lnTo>
                  <a:lnTo>
                    <a:pt x="9555" y="1649688"/>
                  </a:lnTo>
                  <a:close/>
                </a:path>
                <a:path w="9865994" h="2114550">
                  <a:moveTo>
                    <a:pt x="9555" y="1630638"/>
                  </a:moveTo>
                  <a:lnTo>
                    <a:pt x="0" y="1630638"/>
                  </a:lnTo>
                  <a:lnTo>
                    <a:pt x="0" y="1621113"/>
                  </a:lnTo>
                  <a:lnTo>
                    <a:pt x="9555" y="1621113"/>
                  </a:lnTo>
                  <a:lnTo>
                    <a:pt x="9555" y="1630638"/>
                  </a:lnTo>
                  <a:close/>
                </a:path>
                <a:path w="9865994" h="2114550">
                  <a:moveTo>
                    <a:pt x="9555" y="1611588"/>
                  </a:moveTo>
                  <a:lnTo>
                    <a:pt x="0" y="1611588"/>
                  </a:lnTo>
                  <a:lnTo>
                    <a:pt x="0" y="1602063"/>
                  </a:lnTo>
                  <a:lnTo>
                    <a:pt x="9555" y="1602063"/>
                  </a:lnTo>
                  <a:lnTo>
                    <a:pt x="9555" y="1611588"/>
                  </a:lnTo>
                  <a:close/>
                </a:path>
                <a:path w="9865994" h="2114550">
                  <a:moveTo>
                    <a:pt x="9555" y="1592538"/>
                  </a:moveTo>
                  <a:lnTo>
                    <a:pt x="0" y="1592538"/>
                  </a:lnTo>
                  <a:lnTo>
                    <a:pt x="0" y="1583013"/>
                  </a:lnTo>
                  <a:lnTo>
                    <a:pt x="9555" y="1583013"/>
                  </a:lnTo>
                  <a:lnTo>
                    <a:pt x="9555" y="1592538"/>
                  </a:lnTo>
                  <a:close/>
                </a:path>
                <a:path w="9865994" h="2114550">
                  <a:moveTo>
                    <a:pt x="9555" y="1573488"/>
                  </a:moveTo>
                  <a:lnTo>
                    <a:pt x="0" y="1573488"/>
                  </a:lnTo>
                  <a:lnTo>
                    <a:pt x="0" y="1563963"/>
                  </a:lnTo>
                  <a:lnTo>
                    <a:pt x="9555" y="1563963"/>
                  </a:lnTo>
                  <a:lnTo>
                    <a:pt x="9555" y="1573488"/>
                  </a:lnTo>
                  <a:close/>
                </a:path>
                <a:path w="9865994" h="2114550">
                  <a:moveTo>
                    <a:pt x="9555" y="1554438"/>
                  </a:moveTo>
                  <a:lnTo>
                    <a:pt x="0" y="1554438"/>
                  </a:lnTo>
                  <a:lnTo>
                    <a:pt x="0" y="1544913"/>
                  </a:lnTo>
                  <a:lnTo>
                    <a:pt x="9555" y="1544913"/>
                  </a:lnTo>
                  <a:lnTo>
                    <a:pt x="9555" y="1554438"/>
                  </a:lnTo>
                  <a:close/>
                </a:path>
                <a:path w="9865994" h="2114550">
                  <a:moveTo>
                    <a:pt x="9555" y="1535388"/>
                  </a:moveTo>
                  <a:lnTo>
                    <a:pt x="0" y="1535388"/>
                  </a:lnTo>
                  <a:lnTo>
                    <a:pt x="0" y="1525863"/>
                  </a:lnTo>
                  <a:lnTo>
                    <a:pt x="9555" y="1525863"/>
                  </a:lnTo>
                  <a:lnTo>
                    <a:pt x="9555" y="1535388"/>
                  </a:lnTo>
                  <a:close/>
                </a:path>
                <a:path w="9865994" h="2114550">
                  <a:moveTo>
                    <a:pt x="9555" y="1516338"/>
                  </a:moveTo>
                  <a:lnTo>
                    <a:pt x="0" y="1516338"/>
                  </a:lnTo>
                  <a:lnTo>
                    <a:pt x="0" y="1506813"/>
                  </a:lnTo>
                  <a:lnTo>
                    <a:pt x="9555" y="1506813"/>
                  </a:lnTo>
                  <a:lnTo>
                    <a:pt x="9555" y="1516338"/>
                  </a:lnTo>
                  <a:close/>
                </a:path>
                <a:path w="9865994" h="2114550">
                  <a:moveTo>
                    <a:pt x="9555" y="1497288"/>
                  </a:moveTo>
                  <a:lnTo>
                    <a:pt x="0" y="1497288"/>
                  </a:lnTo>
                  <a:lnTo>
                    <a:pt x="0" y="1487763"/>
                  </a:lnTo>
                  <a:lnTo>
                    <a:pt x="9555" y="1487763"/>
                  </a:lnTo>
                  <a:lnTo>
                    <a:pt x="9555" y="1497288"/>
                  </a:lnTo>
                  <a:close/>
                </a:path>
                <a:path w="9865994" h="2114550">
                  <a:moveTo>
                    <a:pt x="9555" y="1478238"/>
                  </a:moveTo>
                  <a:lnTo>
                    <a:pt x="0" y="1478238"/>
                  </a:lnTo>
                  <a:lnTo>
                    <a:pt x="0" y="1468713"/>
                  </a:lnTo>
                  <a:lnTo>
                    <a:pt x="9555" y="1468713"/>
                  </a:lnTo>
                  <a:lnTo>
                    <a:pt x="9555" y="1478238"/>
                  </a:lnTo>
                  <a:close/>
                </a:path>
                <a:path w="9865994" h="2114550">
                  <a:moveTo>
                    <a:pt x="9555" y="1459188"/>
                  </a:moveTo>
                  <a:lnTo>
                    <a:pt x="0" y="1459188"/>
                  </a:lnTo>
                  <a:lnTo>
                    <a:pt x="0" y="1449663"/>
                  </a:lnTo>
                  <a:lnTo>
                    <a:pt x="9555" y="1449663"/>
                  </a:lnTo>
                  <a:lnTo>
                    <a:pt x="9555" y="1459188"/>
                  </a:lnTo>
                  <a:close/>
                </a:path>
                <a:path w="9865994" h="2114550">
                  <a:moveTo>
                    <a:pt x="9555" y="1440138"/>
                  </a:moveTo>
                  <a:lnTo>
                    <a:pt x="0" y="1440138"/>
                  </a:lnTo>
                  <a:lnTo>
                    <a:pt x="0" y="1430613"/>
                  </a:lnTo>
                  <a:lnTo>
                    <a:pt x="9555" y="1430613"/>
                  </a:lnTo>
                  <a:lnTo>
                    <a:pt x="9555" y="1440138"/>
                  </a:lnTo>
                  <a:close/>
                </a:path>
                <a:path w="9865994" h="2114550">
                  <a:moveTo>
                    <a:pt x="9555" y="1421088"/>
                  </a:moveTo>
                  <a:lnTo>
                    <a:pt x="0" y="1421088"/>
                  </a:lnTo>
                  <a:lnTo>
                    <a:pt x="0" y="1411563"/>
                  </a:lnTo>
                  <a:lnTo>
                    <a:pt x="9555" y="1411563"/>
                  </a:lnTo>
                  <a:lnTo>
                    <a:pt x="9555" y="1421088"/>
                  </a:lnTo>
                  <a:close/>
                </a:path>
                <a:path w="9865994" h="2114550">
                  <a:moveTo>
                    <a:pt x="9555" y="1402038"/>
                  </a:moveTo>
                  <a:lnTo>
                    <a:pt x="0" y="1402038"/>
                  </a:lnTo>
                  <a:lnTo>
                    <a:pt x="0" y="1392513"/>
                  </a:lnTo>
                  <a:lnTo>
                    <a:pt x="9555" y="1392513"/>
                  </a:lnTo>
                  <a:lnTo>
                    <a:pt x="9555" y="1402038"/>
                  </a:lnTo>
                  <a:close/>
                </a:path>
                <a:path w="9865994" h="2114550">
                  <a:moveTo>
                    <a:pt x="9555" y="1382988"/>
                  </a:moveTo>
                  <a:lnTo>
                    <a:pt x="0" y="1382988"/>
                  </a:lnTo>
                  <a:lnTo>
                    <a:pt x="0" y="1373463"/>
                  </a:lnTo>
                  <a:lnTo>
                    <a:pt x="9555" y="1373463"/>
                  </a:lnTo>
                  <a:lnTo>
                    <a:pt x="9555" y="1382988"/>
                  </a:lnTo>
                  <a:close/>
                </a:path>
                <a:path w="9865994" h="2114550">
                  <a:moveTo>
                    <a:pt x="9555" y="1363938"/>
                  </a:moveTo>
                  <a:lnTo>
                    <a:pt x="0" y="1363938"/>
                  </a:lnTo>
                  <a:lnTo>
                    <a:pt x="0" y="1354413"/>
                  </a:lnTo>
                  <a:lnTo>
                    <a:pt x="9555" y="1354413"/>
                  </a:lnTo>
                  <a:lnTo>
                    <a:pt x="9555" y="1363938"/>
                  </a:lnTo>
                  <a:close/>
                </a:path>
                <a:path w="9865994" h="2114550">
                  <a:moveTo>
                    <a:pt x="9555" y="1344888"/>
                  </a:moveTo>
                  <a:lnTo>
                    <a:pt x="0" y="1344888"/>
                  </a:lnTo>
                  <a:lnTo>
                    <a:pt x="0" y="1335363"/>
                  </a:lnTo>
                  <a:lnTo>
                    <a:pt x="9555" y="1335363"/>
                  </a:lnTo>
                  <a:lnTo>
                    <a:pt x="9555" y="1344888"/>
                  </a:lnTo>
                  <a:close/>
                </a:path>
                <a:path w="9865994" h="2114550">
                  <a:moveTo>
                    <a:pt x="9555" y="1325838"/>
                  </a:moveTo>
                  <a:lnTo>
                    <a:pt x="0" y="1325838"/>
                  </a:lnTo>
                  <a:lnTo>
                    <a:pt x="0" y="1316313"/>
                  </a:lnTo>
                  <a:lnTo>
                    <a:pt x="9555" y="1316313"/>
                  </a:lnTo>
                  <a:lnTo>
                    <a:pt x="9555" y="1325838"/>
                  </a:lnTo>
                  <a:close/>
                </a:path>
                <a:path w="9865994" h="2114550">
                  <a:moveTo>
                    <a:pt x="9555" y="1306788"/>
                  </a:moveTo>
                  <a:lnTo>
                    <a:pt x="0" y="1306788"/>
                  </a:lnTo>
                  <a:lnTo>
                    <a:pt x="0" y="1297263"/>
                  </a:lnTo>
                  <a:lnTo>
                    <a:pt x="9555" y="1297263"/>
                  </a:lnTo>
                  <a:lnTo>
                    <a:pt x="9555" y="1306788"/>
                  </a:lnTo>
                  <a:close/>
                </a:path>
                <a:path w="9865994" h="2114550">
                  <a:moveTo>
                    <a:pt x="9555" y="1287738"/>
                  </a:moveTo>
                  <a:lnTo>
                    <a:pt x="0" y="1287738"/>
                  </a:lnTo>
                  <a:lnTo>
                    <a:pt x="0" y="1278213"/>
                  </a:lnTo>
                  <a:lnTo>
                    <a:pt x="9555" y="1278213"/>
                  </a:lnTo>
                  <a:lnTo>
                    <a:pt x="9555" y="1287738"/>
                  </a:lnTo>
                  <a:close/>
                </a:path>
                <a:path w="9865994" h="2114550">
                  <a:moveTo>
                    <a:pt x="9555" y="1268688"/>
                  </a:moveTo>
                  <a:lnTo>
                    <a:pt x="0" y="1268688"/>
                  </a:lnTo>
                  <a:lnTo>
                    <a:pt x="0" y="1259163"/>
                  </a:lnTo>
                  <a:lnTo>
                    <a:pt x="9555" y="1259163"/>
                  </a:lnTo>
                  <a:lnTo>
                    <a:pt x="9555" y="1268688"/>
                  </a:lnTo>
                  <a:close/>
                </a:path>
                <a:path w="9865994" h="2114550">
                  <a:moveTo>
                    <a:pt x="9555" y="1249638"/>
                  </a:moveTo>
                  <a:lnTo>
                    <a:pt x="0" y="1249638"/>
                  </a:lnTo>
                  <a:lnTo>
                    <a:pt x="0" y="1240113"/>
                  </a:lnTo>
                  <a:lnTo>
                    <a:pt x="9555" y="1240113"/>
                  </a:lnTo>
                  <a:lnTo>
                    <a:pt x="9555" y="1249638"/>
                  </a:lnTo>
                  <a:close/>
                </a:path>
                <a:path w="9865994" h="2114550">
                  <a:moveTo>
                    <a:pt x="9555" y="1230588"/>
                  </a:moveTo>
                  <a:lnTo>
                    <a:pt x="0" y="1230588"/>
                  </a:lnTo>
                  <a:lnTo>
                    <a:pt x="0" y="1221063"/>
                  </a:lnTo>
                  <a:lnTo>
                    <a:pt x="9555" y="1221063"/>
                  </a:lnTo>
                  <a:lnTo>
                    <a:pt x="9555" y="1230588"/>
                  </a:lnTo>
                  <a:close/>
                </a:path>
                <a:path w="9865994" h="2114550">
                  <a:moveTo>
                    <a:pt x="9555" y="1211538"/>
                  </a:moveTo>
                  <a:lnTo>
                    <a:pt x="0" y="1211538"/>
                  </a:lnTo>
                  <a:lnTo>
                    <a:pt x="0" y="1202013"/>
                  </a:lnTo>
                  <a:lnTo>
                    <a:pt x="9555" y="1202013"/>
                  </a:lnTo>
                  <a:lnTo>
                    <a:pt x="9555" y="1211538"/>
                  </a:lnTo>
                  <a:close/>
                </a:path>
                <a:path w="9865994" h="2114550">
                  <a:moveTo>
                    <a:pt x="9555" y="1192488"/>
                  </a:moveTo>
                  <a:lnTo>
                    <a:pt x="0" y="1192488"/>
                  </a:lnTo>
                  <a:lnTo>
                    <a:pt x="0" y="1182963"/>
                  </a:lnTo>
                  <a:lnTo>
                    <a:pt x="9555" y="1182963"/>
                  </a:lnTo>
                  <a:lnTo>
                    <a:pt x="9555" y="1192488"/>
                  </a:lnTo>
                  <a:close/>
                </a:path>
                <a:path w="9865994" h="2114550">
                  <a:moveTo>
                    <a:pt x="9555" y="1173438"/>
                  </a:moveTo>
                  <a:lnTo>
                    <a:pt x="0" y="1173438"/>
                  </a:lnTo>
                  <a:lnTo>
                    <a:pt x="0" y="1163913"/>
                  </a:lnTo>
                  <a:lnTo>
                    <a:pt x="9555" y="1163913"/>
                  </a:lnTo>
                  <a:lnTo>
                    <a:pt x="9555" y="1173438"/>
                  </a:lnTo>
                  <a:close/>
                </a:path>
                <a:path w="9865994" h="2114550">
                  <a:moveTo>
                    <a:pt x="9555" y="1154388"/>
                  </a:moveTo>
                  <a:lnTo>
                    <a:pt x="0" y="1154388"/>
                  </a:lnTo>
                  <a:lnTo>
                    <a:pt x="0" y="1144863"/>
                  </a:lnTo>
                  <a:lnTo>
                    <a:pt x="9555" y="1144863"/>
                  </a:lnTo>
                  <a:lnTo>
                    <a:pt x="9555" y="1154388"/>
                  </a:lnTo>
                  <a:close/>
                </a:path>
                <a:path w="9865994" h="2114550">
                  <a:moveTo>
                    <a:pt x="9555" y="1135338"/>
                  </a:moveTo>
                  <a:lnTo>
                    <a:pt x="0" y="1135338"/>
                  </a:lnTo>
                  <a:lnTo>
                    <a:pt x="0" y="1125813"/>
                  </a:lnTo>
                  <a:lnTo>
                    <a:pt x="9555" y="1125813"/>
                  </a:lnTo>
                  <a:lnTo>
                    <a:pt x="9555" y="1135338"/>
                  </a:lnTo>
                  <a:close/>
                </a:path>
                <a:path w="9865994" h="2114550">
                  <a:moveTo>
                    <a:pt x="9555" y="1116288"/>
                  </a:moveTo>
                  <a:lnTo>
                    <a:pt x="0" y="1116288"/>
                  </a:lnTo>
                  <a:lnTo>
                    <a:pt x="0" y="1106763"/>
                  </a:lnTo>
                  <a:lnTo>
                    <a:pt x="9555" y="1106763"/>
                  </a:lnTo>
                  <a:lnTo>
                    <a:pt x="9555" y="1116288"/>
                  </a:lnTo>
                  <a:close/>
                </a:path>
                <a:path w="9865994" h="2114550">
                  <a:moveTo>
                    <a:pt x="9555" y="1097238"/>
                  </a:moveTo>
                  <a:lnTo>
                    <a:pt x="0" y="1097238"/>
                  </a:lnTo>
                  <a:lnTo>
                    <a:pt x="0" y="1087713"/>
                  </a:lnTo>
                  <a:lnTo>
                    <a:pt x="9555" y="1087713"/>
                  </a:lnTo>
                  <a:lnTo>
                    <a:pt x="9555" y="1097238"/>
                  </a:lnTo>
                  <a:close/>
                </a:path>
                <a:path w="9865994" h="2114550">
                  <a:moveTo>
                    <a:pt x="9555" y="1078188"/>
                  </a:moveTo>
                  <a:lnTo>
                    <a:pt x="0" y="1078188"/>
                  </a:lnTo>
                  <a:lnTo>
                    <a:pt x="0" y="1068663"/>
                  </a:lnTo>
                  <a:lnTo>
                    <a:pt x="9555" y="1068663"/>
                  </a:lnTo>
                  <a:lnTo>
                    <a:pt x="9555" y="1078188"/>
                  </a:lnTo>
                  <a:close/>
                </a:path>
                <a:path w="9865994" h="2114550">
                  <a:moveTo>
                    <a:pt x="9555" y="1059138"/>
                  </a:moveTo>
                  <a:lnTo>
                    <a:pt x="0" y="1059138"/>
                  </a:lnTo>
                  <a:lnTo>
                    <a:pt x="0" y="1049613"/>
                  </a:lnTo>
                  <a:lnTo>
                    <a:pt x="9555" y="1049613"/>
                  </a:lnTo>
                  <a:lnTo>
                    <a:pt x="9555" y="1059138"/>
                  </a:lnTo>
                  <a:close/>
                </a:path>
                <a:path w="9865994" h="2114550">
                  <a:moveTo>
                    <a:pt x="9555" y="1040088"/>
                  </a:moveTo>
                  <a:lnTo>
                    <a:pt x="0" y="1040088"/>
                  </a:lnTo>
                  <a:lnTo>
                    <a:pt x="0" y="1030563"/>
                  </a:lnTo>
                  <a:lnTo>
                    <a:pt x="9555" y="1030563"/>
                  </a:lnTo>
                  <a:lnTo>
                    <a:pt x="9555" y="1040088"/>
                  </a:lnTo>
                  <a:close/>
                </a:path>
                <a:path w="9865994" h="2114550">
                  <a:moveTo>
                    <a:pt x="9555" y="1021038"/>
                  </a:moveTo>
                  <a:lnTo>
                    <a:pt x="0" y="1021038"/>
                  </a:lnTo>
                  <a:lnTo>
                    <a:pt x="0" y="1011513"/>
                  </a:lnTo>
                  <a:lnTo>
                    <a:pt x="9555" y="1011513"/>
                  </a:lnTo>
                  <a:lnTo>
                    <a:pt x="9555" y="1021038"/>
                  </a:lnTo>
                  <a:close/>
                </a:path>
                <a:path w="9865994" h="2114550">
                  <a:moveTo>
                    <a:pt x="9555" y="1001988"/>
                  </a:moveTo>
                  <a:lnTo>
                    <a:pt x="0" y="1001988"/>
                  </a:lnTo>
                  <a:lnTo>
                    <a:pt x="0" y="992463"/>
                  </a:lnTo>
                  <a:lnTo>
                    <a:pt x="9555" y="992463"/>
                  </a:lnTo>
                  <a:lnTo>
                    <a:pt x="9555" y="1001988"/>
                  </a:lnTo>
                  <a:close/>
                </a:path>
                <a:path w="9865994" h="2114550">
                  <a:moveTo>
                    <a:pt x="9555" y="982938"/>
                  </a:moveTo>
                  <a:lnTo>
                    <a:pt x="0" y="982938"/>
                  </a:lnTo>
                  <a:lnTo>
                    <a:pt x="0" y="973413"/>
                  </a:lnTo>
                  <a:lnTo>
                    <a:pt x="9555" y="973413"/>
                  </a:lnTo>
                  <a:lnTo>
                    <a:pt x="9555" y="982938"/>
                  </a:lnTo>
                  <a:close/>
                </a:path>
                <a:path w="9865994" h="2114550">
                  <a:moveTo>
                    <a:pt x="9555" y="963888"/>
                  </a:moveTo>
                  <a:lnTo>
                    <a:pt x="0" y="963888"/>
                  </a:lnTo>
                  <a:lnTo>
                    <a:pt x="0" y="954363"/>
                  </a:lnTo>
                  <a:lnTo>
                    <a:pt x="9555" y="954363"/>
                  </a:lnTo>
                  <a:lnTo>
                    <a:pt x="9555" y="963888"/>
                  </a:lnTo>
                  <a:close/>
                </a:path>
                <a:path w="9865994" h="2114550">
                  <a:moveTo>
                    <a:pt x="9555" y="944838"/>
                  </a:moveTo>
                  <a:lnTo>
                    <a:pt x="0" y="944838"/>
                  </a:lnTo>
                  <a:lnTo>
                    <a:pt x="0" y="935313"/>
                  </a:lnTo>
                  <a:lnTo>
                    <a:pt x="9555" y="935313"/>
                  </a:lnTo>
                  <a:lnTo>
                    <a:pt x="9555" y="944838"/>
                  </a:lnTo>
                  <a:close/>
                </a:path>
                <a:path w="9865994" h="2114550">
                  <a:moveTo>
                    <a:pt x="9555" y="925788"/>
                  </a:moveTo>
                  <a:lnTo>
                    <a:pt x="0" y="925788"/>
                  </a:lnTo>
                  <a:lnTo>
                    <a:pt x="0" y="916263"/>
                  </a:lnTo>
                  <a:lnTo>
                    <a:pt x="9555" y="916263"/>
                  </a:lnTo>
                  <a:lnTo>
                    <a:pt x="9555" y="925788"/>
                  </a:lnTo>
                  <a:close/>
                </a:path>
                <a:path w="9865994" h="2114550">
                  <a:moveTo>
                    <a:pt x="9555" y="906738"/>
                  </a:moveTo>
                  <a:lnTo>
                    <a:pt x="0" y="906738"/>
                  </a:lnTo>
                  <a:lnTo>
                    <a:pt x="0" y="897213"/>
                  </a:lnTo>
                  <a:lnTo>
                    <a:pt x="9555" y="897213"/>
                  </a:lnTo>
                  <a:lnTo>
                    <a:pt x="9555" y="906738"/>
                  </a:lnTo>
                  <a:close/>
                </a:path>
                <a:path w="9865994" h="2114550">
                  <a:moveTo>
                    <a:pt x="9555" y="887688"/>
                  </a:moveTo>
                  <a:lnTo>
                    <a:pt x="0" y="887688"/>
                  </a:lnTo>
                  <a:lnTo>
                    <a:pt x="0" y="878163"/>
                  </a:lnTo>
                  <a:lnTo>
                    <a:pt x="9555" y="878163"/>
                  </a:lnTo>
                  <a:lnTo>
                    <a:pt x="9555" y="887688"/>
                  </a:lnTo>
                  <a:close/>
                </a:path>
                <a:path w="9865994" h="2114550">
                  <a:moveTo>
                    <a:pt x="9555" y="868638"/>
                  </a:moveTo>
                  <a:lnTo>
                    <a:pt x="0" y="868638"/>
                  </a:lnTo>
                  <a:lnTo>
                    <a:pt x="0" y="859113"/>
                  </a:lnTo>
                  <a:lnTo>
                    <a:pt x="9555" y="859113"/>
                  </a:lnTo>
                  <a:lnTo>
                    <a:pt x="9555" y="868638"/>
                  </a:lnTo>
                  <a:close/>
                </a:path>
                <a:path w="9865994" h="2114550">
                  <a:moveTo>
                    <a:pt x="9555" y="849588"/>
                  </a:moveTo>
                  <a:lnTo>
                    <a:pt x="0" y="849588"/>
                  </a:lnTo>
                  <a:lnTo>
                    <a:pt x="0" y="840063"/>
                  </a:lnTo>
                  <a:lnTo>
                    <a:pt x="9555" y="840063"/>
                  </a:lnTo>
                  <a:lnTo>
                    <a:pt x="9555" y="849588"/>
                  </a:lnTo>
                  <a:close/>
                </a:path>
                <a:path w="9865994" h="2114550">
                  <a:moveTo>
                    <a:pt x="9555" y="830538"/>
                  </a:moveTo>
                  <a:lnTo>
                    <a:pt x="0" y="830538"/>
                  </a:lnTo>
                  <a:lnTo>
                    <a:pt x="0" y="821013"/>
                  </a:lnTo>
                  <a:lnTo>
                    <a:pt x="9555" y="821013"/>
                  </a:lnTo>
                  <a:lnTo>
                    <a:pt x="9555" y="830538"/>
                  </a:lnTo>
                  <a:close/>
                </a:path>
                <a:path w="9865994" h="2114550">
                  <a:moveTo>
                    <a:pt x="9555" y="811488"/>
                  </a:moveTo>
                  <a:lnTo>
                    <a:pt x="0" y="811488"/>
                  </a:lnTo>
                  <a:lnTo>
                    <a:pt x="0" y="801963"/>
                  </a:lnTo>
                  <a:lnTo>
                    <a:pt x="9555" y="801963"/>
                  </a:lnTo>
                  <a:lnTo>
                    <a:pt x="9555" y="811488"/>
                  </a:lnTo>
                  <a:close/>
                </a:path>
                <a:path w="9865994" h="2114550">
                  <a:moveTo>
                    <a:pt x="9555" y="792438"/>
                  </a:moveTo>
                  <a:lnTo>
                    <a:pt x="0" y="792438"/>
                  </a:lnTo>
                  <a:lnTo>
                    <a:pt x="0" y="782913"/>
                  </a:lnTo>
                  <a:lnTo>
                    <a:pt x="9555" y="782913"/>
                  </a:lnTo>
                  <a:lnTo>
                    <a:pt x="9555" y="792438"/>
                  </a:lnTo>
                  <a:close/>
                </a:path>
                <a:path w="9865994" h="2114550">
                  <a:moveTo>
                    <a:pt x="9555" y="773388"/>
                  </a:moveTo>
                  <a:lnTo>
                    <a:pt x="0" y="773388"/>
                  </a:lnTo>
                  <a:lnTo>
                    <a:pt x="0" y="763863"/>
                  </a:lnTo>
                  <a:lnTo>
                    <a:pt x="9555" y="763863"/>
                  </a:lnTo>
                  <a:lnTo>
                    <a:pt x="9555" y="773388"/>
                  </a:lnTo>
                  <a:close/>
                </a:path>
                <a:path w="9865994" h="2114550">
                  <a:moveTo>
                    <a:pt x="9555" y="754338"/>
                  </a:moveTo>
                  <a:lnTo>
                    <a:pt x="0" y="754338"/>
                  </a:lnTo>
                  <a:lnTo>
                    <a:pt x="0" y="744813"/>
                  </a:lnTo>
                  <a:lnTo>
                    <a:pt x="9555" y="744813"/>
                  </a:lnTo>
                  <a:lnTo>
                    <a:pt x="9555" y="754338"/>
                  </a:lnTo>
                  <a:close/>
                </a:path>
                <a:path w="9865994" h="2114550">
                  <a:moveTo>
                    <a:pt x="9555" y="735288"/>
                  </a:moveTo>
                  <a:lnTo>
                    <a:pt x="0" y="735288"/>
                  </a:lnTo>
                  <a:lnTo>
                    <a:pt x="0" y="725763"/>
                  </a:lnTo>
                  <a:lnTo>
                    <a:pt x="9555" y="725763"/>
                  </a:lnTo>
                  <a:lnTo>
                    <a:pt x="9555" y="735288"/>
                  </a:lnTo>
                  <a:close/>
                </a:path>
                <a:path w="9865994" h="2114550">
                  <a:moveTo>
                    <a:pt x="9555" y="716238"/>
                  </a:moveTo>
                  <a:lnTo>
                    <a:pt x="0" y="716238"/>
                  </a:lnTo>
                  <a:lnTo>
                    <a:pt x="0" y="706713"/>
                  </a:lnTo>
                  <a:lnTo>
                    <a:pt x="9555" y="706713"/>
                  </a:lnTo>
                  <a:lnTo>
                    <a:pt x="9555" y="716238"/>
                  </a:lnTo>
                  <a:close/>
                </a:path>
                <a:path w="9865994" h="2114550">
                  <a:moveTo>
                    <a:pt x="9555" y="697188"/>
                  </a:moveTo>
                  <a:lnTo>
                    <a:pt x="0" y="697188"/>
                  </a:lnTo>
                  <a:lnTo>
                    <a:pt x="0" y="687663"/>
                  </a:lnTo>
                  <a:lnTo>
                    <a:pt x="9555" y="687663"/>
                  </a:lnTo>
                  <a:lnTo>
                    <a:pt x="9555" y="697188"/>
                  </a:lnTo>
                  <a:close/>
                </a:path>
                <a:path w="9865994" h="2114550">
                  <a:moveTo>
                    <a:pt x="9555" y="678138"/>
                  </a:moveTo>
                  <a:lnTo>
                    <a:pt x="0" y="678138"/>
                  </a:lnTo>
                  <a:lnTo>
                    <a:pt x="0" y="668613"/>
                  </a:lnTo>
                  <a:lnTo>
                    <a:pt x="9555" y="668613"/>
                  </a:lnTo>
                  <a:lnTo>
                    <a:pt x="9555" y="678138"/>
                  </a:lnTo>
                  <a:close/>
                </a:path>
                <a:path w="9865994" h="2114550">
                  <a:moveTo>
                    <a:pt x="9555" y="659088"/>
                  </a:moveTo>
                  <a:lnTo>
                    <a:pt x="0" y="659088"/>
                  </a:lnTo>
                  <a:lnTo>
                    <a:pt x="0" y="649563"/>
                  </a:lnTo>
                  <a:lnTo>
                    <a:pt x="9555" y="649563"/>
                  </a:lnTo>
                  <a:lnTo>
                    <a:pt x="9555" y="659088"/>
                  </a:lnTo>
                  <a:close/>
                </a:path>
                <a:path w="9865994" h="2114550">
                  <a:moveTo>
                    <a:pt x="9555" y="640038"/>
                  </a:moveTo>
                  <a:lnTo>
                    <a:pt x="0" y="640038"/>
                  </a:lnTo>
                  <a:lnTo>
                    <a:pt x="0" y="630513"/>
                  </a:lnTo>
                  <a:lnTo>
                    <a:pt x="9555" y="630513"/>
                  </a:lnTo>
                  <a:lnTo>
                    <a:pt x="9555" y="640038"/>
                  </a:lnTo>
                  <a:close/>
                </a:path>
                <a:path w="9865994" h="2114550">
                  <a:moveTo>
                    <a:pt x="9555" y="620988"/>
                  </a:moveTo>
                  <a:lnTo>
                    <a:pt x="0" y="620988"/>
                  </a:lnTo>
                  <a:lnTo>
                    <a:pt x="0" y="611463"/>
                  </a:lnTo>
                  <a:lnTo>
                    <a:pt x="9555" y="611463"/>
                  </a:lnTo>
                  <a:lnTo>
                    <a:pt x="9555" y="620988"/>
                  </a:lnTo>
                  <a:close/>
                </a:path>
                <a:path w="9865994" h="2114550">
                  <a:moveTo>
                    <a:pt x="9555" y="601938"/>
                  </a:moveTo>
                  <a:lnTo>
                    <a:pt x="0" y="601938"/>
                  </a:lnTo>
                  <a:lnTo>
                    <a:pt x="0" y="592413"/>
                  </a:lnTo>
                  <a:lnTo>
                    <a:pt x="9555" y="592413"/>
                  </a:lnTo>
                  <a:lnTo>
                    <a:pt x="9555" y="601938"/>
                  </a:lnTo>
                  <a:close/>
                </a:path>
                <a:path w="9865994" h="2114550">
                  <a:moveTo>
                    <a:pt x="9555" y="582888"/>
                  </a:moveTo>
                  <a:lnTo>
                    <a:pt x="0" y="582888"/>
                  </a:lnTo>
                  <a:lnTo>
                    <a:pt x="0" y="573363"/>
                  </a:lnTo>
                  <a:lnTo>
                    <a:pt x="9555" y="573363"/>
                  </a:lnTo>
                  <a:lnTo>
                    <a:pt x="9555" y="582888"/>
                  </a:lnTo>
                  <a:close/>
                </a:path>
                <a:path w="9865994" h="2114550">
                  <a:moveTo>
                    <a:pt x="9555" y="563838"/>
                  </a:moveTo>
                  <a:lnTo>
                    <a:pt x="0" y="563838"/>
                  </a:lnTo>
                  <a:lnTo>
                    <a:pt x="0" y="554313"/>
                  </a:lnTo>
                  <a:lnTo>
                    <a:pt x="9555" y="554313"/>
                  </a:lnTo>
                  <a:lnTo>
                    <a:pt x="9555" y="563838"/>
                  </a:lnTo>
                  <a:close/>
                </a:path>
                <a:path w="9865994" h="2114550">
                  <a:moveTo>
                    <a:pt x="9555" y="544788"/>
                  </a:moveTo>
                  <a:lnTo>
                    <a:pt x="0" y="544788"/>
                  </a:lnTo>
                  <a:lnTo>
                    <a:pt x="0" y="535263"/>
                  </a:lnTo>
                  <a:lnTo>
                    <a:pt x="9555" y="535263"/>
                  </a:lnTo>
                  <a:lnTo>
                    <a:pt x="9555" y="544788"/>
                  </a:lnTo>
                  <a:close/>
                </a:path>
                <a:path w="9865994" h="2114550">
                  <a:moveTo>
                    <a:pt x="9555" y="525738"/>
                  </a:moveTo>
                  <a:lnTo>
                    <a:pt x="0" y="525738"/>
                  </a:lnTo>
                  <a:lnTo>
                    <a:pt x="0" y="516213"/>
                  </a:lnTo>
                  <a:lnTo>
                    <a:pt x="9555" y="516213"/>
                  </a:lnTo>
                  <a:lnTo>
                    <a:pt x="9555" y="525738"/>
                  </a:lnTo>
                  <a:close/>
                </a:path>
                <a:path w="9865994" h="2114550">
                  <a:moveTo>
                    <a:pt x="9555" y="506688"/>
                  </a:moveTo>
                  <a:lnTo>
                    <a:pt x="0" y="506688"/>
                  </a:lnTo>
                  <a:lnTo>
                    <a:pt x="0" y="497163"/>
                  </a:lnTo>
                  <a:lnTo>
                    <a:pt x="9555" y="497163"/>
                  </a:lnTo>
                  <a:lnTo>
                    <a:pt x="9555" y="506688"/>
                  </a:lnTo>
                  <a:close/>
                </a:path>
                <a:path w="9865994" h="2114550">
                  <a:moveTo>
                    <a:pt x="9555" y="487638"/>
                  </a:moveTo>
                  <a:lnTo>
                    <a:pt x="0" y="487638"/>
                  </a:lnTo>
                  <a:lnTo>
                    <a:pt x="0" y="478113"/>
                  </a:lnTo>
                  <a:lnTo>
                    <a:pt x="9555" y="478113"/>
                  </a:lnTo>
                  <a:lnTo>
                    <a:pt x="9555" y="487638"/>
                  </a:lnTo>
                  <a:close/>
                </a:path>
                <a:path w="9865994" h="2114550">
                  <a:moveTo>
                    <a:pt x="9555" y="468588"/>
                  </a:moveTo>
                  <a:lnTo>
                    <a:pt x="0" y="468588"/>
                  </a:lnTo>
                  <a:lnTo>
                    <a:pt x="0" y="459063"/>
                  </a:lnTo>
                  <a:lnTo>
                    <a:pt x="9555" y="459063"/>
                  </a:lnTo>
                  <a:lnTo>
                    <a:pt x="9555" y="468588"/>
                  </a:lnTo>
                  <a:close/>
                </a:path>
                <a:path w="9865994" h="2114550">
                  <a:moveTo>
                    <a:pt x="9555" y="449538"/>
                  </a:moveTo>
                  <a:lnTo>
                    <a:pt x="0" y="449538"/>
                  </a:lnTo>
                  <a:lnTo>
                    <a:pt x="0" y="440013"/>
                  </a:lnTo>
                  <a:lnTo>
                    <a:pt x="9555" y="440013"/>
                  </a:lnTo>
                  <a:lnTo>
                    <a:pt x="9555" y="449538"/>
                  </a:lnTo>
                  <a:close/>
                </a:path>
                <a:path w="9865994" h="2114550">
                  <a:moveTo>
                    <a:pt x="9555" y="430488"/>
                  </a:moveTo>
                  <a:lnTo>
                    <a:pt x="0" y="430488"/>
                  </a:lnTo>
                  <a:lnTo>
                    <a:pt x="0" y="420963"/>
                  </a:lnTo>
                  <a:lnTo>
                    <a:pt x="9555" y="420963"/>
                  </a:lnTo>
                  <a:lnTo>
                    <a:pt x="9555" y="430488"/>
                  </a:lnTo>
                  <a:close/>
                </a:path>
                <a:path w="9865994" h="2114550">
                  <a:moveTo>
                    <a:pt x="9555" y="411438"/>
                  </a:moveTo>
                  <a:lnTo>
                    <a:pt x="0" y="411438"/>
                  </a:lnTo>
                  <a:lnTo>
                    <a:pt x="0" y="401913"/>
                  </a:lnTo>
                  <a:lnTo>
                    <a:pt x="9555" y="401913"/>
                  </a:lnTo>
                  <a:lnTo>
                    <a:pt x="9555" y="411438"/>
                  </a:lnTo>
                  <a:close/>
                </a:path>
                <a:path w="9865994" h="2114550">
                  <a:moveTo>
                    <a:pt x="9555" y="392388"/>
                  </a:moveTo>
                  <a:lnTo>
                    <a:pt x="0" y="392388"/>
                  </a:lnTo>
                  <a:lnTo>
                    <a:pt x="0" y="382863"/>
                  </a:lnTo>
                  <a:lnTo>
                    <a:pt x="9555" y="382863"/>
                  </a:lnTo>
                  <a:lnTo>
                    <a:pt x="9555" y="392388"/>
                  </a:lnTo>
                  <a:close/>
                </a:path>
                <a:path w="9865994" h="2114550">
                  <a:moveTo>
                    <a:pt x="9555" y="373338"/>
                  </a:moveTo>
                  <a:lnTo>
                    <a:pt x="0" y="373338"/>
                  </a:lnTo>
                  <a:lnTo>
                    <a:pt x="0" y="363813"/>
                  </a:lnTo>
                  <a:lnTo>
                    <a:pt x="9555" y="363813"/>
                  </a:lnTo>
                  <a:lnTo>
                    <a:pt x="9555" y="373338"/>
                  </a:lnTo>
                  <a:close/>
                </a:path>
                <a:path w="9865994" h="2114550">
                  <a:moveTo>
                    <a:pt x="9555" y="354288"/>
                  </a:moveTo>
                  <a:lnTo>
                    <a:pt x="0" y="354288"/>
                  </a:lnTo>
                  <a:lnTo>
                    <a:pt x="0" y="344763"/>
                  </a:lnTo>
                  <a:lnTo>
                    <a:pt x="9555" y="344763"/>
                  </a:lnTo>
                  <a:lnTo>
                    <a:pt x="9555" y="354288"/>
                  </a:lnTo>
                  <a:close/>
                </a:path>
                <a:path w="9865994" h="2114550">
                  <a:moveTo>
                    <a:pt x="9555" y="335238"/>
                  </a:moveTo>
                  <a:lnTo>
                    <a:pt x="0" y="335238"/>
                  </a:lnTo>
                  <a:lnTo>
                    <a:pt x="0" y="325713"/>
                  </a:lnTo>
                  <a:lnTo>
                    <a:pt x="9555" y="325713"/>
                  </a:lnTo>
                  <a:lnTo>
                    <a:pt x="9555" y="335238"/>
                  </a:lnTo>
                  <a:close/>
                </a:path>
                <a:path w="9865994" h="2114550">
                  <a:moveTo>
                    <a:pt x="9555" y="316188"/>
                  </a:moveTo>
                  <a:lnTo>
                    <a:pt x="0" y="316188"/>
                  </a:lnTo>
                  <a:lnTo>
                    <a:pt x="0" y="306663"/>
                  </a:lnTo>
                  <a:lnTo>
                    <a:pt x="9555" y="306663"/>
                  </a:lnTo>
                  <a:lnTo>
                    <a:pt x="9555" y="316188"/>
                  </a:lnTo>
                  <a:close/>
                </a:path>
                <a:path w="9865994" h="2114550">
                  <a:moveTo>
                    <a:pt x="9555" y="297138"/>
                  </a:moveTo>
                  <a:lnTo>
                    <a:pt x="0" y="297138"/>
                  </a:lnTo>
                  <a:lnTo>
                    <a:pt x="0" y="287613"/>
                  </a:lnTo>
                  <a:lnTo>
                    <a:pt x="9555" y="287613"/>
                  </a:lnTo>
                  <a:lnTo>
                    <a:pt x="9555" y="297138"/>
                  </a:lnTo>
                  <a:close/>
                </a:path>
                <a:path w="9865994" h="2114550">
                  <a:moveTo>
                    <a:pt x="9656" y="278280"/>
                  </a:moveTo>
                  <a:lnTo>
                    <a:pt x="610" y="278036"/>
                  </a:lnTo>
                  <a:lnTo>
                    <a:pt x="1365" y="268503"/>
                  </a:lnTo>
                  <a:lnTo>
                    <a:pt x="10061" y="269030"/>
                  </a:lnTo>
                  <a:lnTo>
                    <a:pt x="9875" y="272111"/>
                  </a:lnTo>
                  <a:lnTo>
                    <a:pt x="9740" y="275194"/>
                  </a:lnTo>
                  <a:lnTo>
                    <a:pt x="9656" y="278280"/>
                  </a:lnTo>
                  <a:close/>
                </a:path>
                <a:path w="9865994" h="2114550">
                  <a:moveTo>
                    <a:pt x="10774" y="259824"/>
                  </a:moveTo>
                  <a:lnTo>
                    <a:pt x="2116" y="259009"/>
                  </a:lnTo>
                  <a:lnTo>
                    <a:pt x="2867" y="249528"/>
                  </a:lnTo>
                  <a:lnTo>
                    <a:pt x="11790" y="250671"/>
                  </a:lnTo>
                  <a:lnTo>
                    <a:pt x="11401" y="253716"/>
                  </a:lnTo>
                  <a:lnTo>
                    <a:pt x="11062" y="256767"/>
                  </a:lnTo>
                  <a:lnTo>
                    <a:pt x="10774" y="259824"/>
                  </a:lnTo>
                  <a:close/>
                </a:path>
                <a:path w="9865994" h="2114550">
                  <a:moveTo>
                    <a:pt x="13109" y="241576"/>
                  </a:moveTo>
                  <a:lnTo>
                    <a:pt x="3733" y="240057"/>
                  </a:lnTo>
                  <a:lnTo>
                    <a:pt x="5956" y="230826"/>
                  </a:lnTo>
                  <a:lnTo>
                    <a:pt x="14725" y="232547"/>
                  </a:lnTo>
                  <a:lnTo>
                    <a:pt x="14136" y="235548"/>
                  </a:lnTo>
                  <a:lnTo>
                    <a:pt x="13598" y="238558"/>
                  </a:lnTo>
                  <a:lnTo>
                    <a:pt x="13109" y="241576"/>
                  </a:lnTo>
                  <a:close/>
                </a:path>
                <a:path w="9865994" h="2114550">
                  <a:moveTo>
                    <a:pt x="16655" y="223516"/>
                  </a:moveTo>
                  <a:lnTo>
                    <a:pt x="8189" y="221558"/>
                  </a:lnTo>
                  <a:lnTo>
                    <a:pt x="10419" y="212299"/>
                  </a:lnTo>
                  <a:lnTo>
                    <a:pt x="18886" y="214558"/>
                  </a:lnTo>
                  <a:lnTo>
                    <a:pt x="18092" y="217531"/>
                  </a:lnTo>
                  <a:lnTo>
                    <a:pt x="17349" y="220518"/>
                  </a:lnTo>
                  <a:lnTo>
                    <a:pt x="16655" y="223516"/>
                  </a:lnTo>
                  <a:close/>
                </a:path>
                <a:path w="9865994" h="2114550">
                  <a:moveTo>
                    <a:pt x="21411" y="205688"/>
                  </a:moveTo>
                  <a:lnTo>
                    <a:pt x="12650" y="203034"/>
                  </a:lnTo>
                  <a:lnTo>
                    <a:pt x="14026" y="197320"/>
                  </a:lnTo>
                  <a:lnTo>
                    <a:pt x="15432" y="193926"/>
                  </a:lnTo>
                  <a:lnTo>
                    <a:pt x="24229" y="196914"/>
                  </a:lnTo>
                  <a:lnTo>
                    <a:pt x="23241" y="199823"/>
                  </a:lnTo>
                  <a:lnTo>
                    <a:pt x="22215" y="203034"/>
                  </a:lnTo>
                  <a:lnTo>
                    <a:pt x="21411" y="205688"/>
                  </a:lnTo>
                  <a:close/>
                </a:path>
                <a:path w="9865994" h="2114550">
                  <a:moveTo>
                    <a:pt x="27336" y="188243"/>
                  </a:moveTo>
                  <a:lnTo>
                    <a:pt x="19077" y="185127"/>
                  </a:lnTo>
                  <a:lnTo>
                    <a:pt x="22713" y="176349"/>
                  </a:lnTo>
                  <a:lnTo>
                    <a:pt x="30730" y="179683"/>
                  </a:lnTo>
                  <a:lnTo>
                    <a:pt x="29551" y="182518"/>
                  </a:lnTo>
                  <a:lnTo>
                    <a:pt x="28420" y="185371"/>
                  </a:lnTo>
                  <a:lnTo>
                    <a:pt x="27336" y="188243"/>
                  </a:lnTo>
                  <a:close/>
                </a:path>
                <a:path w="9865994" h="2114550">
                  <a:moveTo>
                    <a:pt x="34407" y="171241"/>
                  </a:moveTo>
                  <a:lnTo>
                    <a:pt x="26349" y="167570"/>
                  </a:lnTo>
                  <a:lnTo>
                    <a:pt x="29995" y="158769"/>
                  </a:lnTo>
                  <a:lnTo>
                    <a:pt x="38364" y="162923"/>
                  </a:lnTo>
                  <a:lnTo>
                    <a:pt x="36999" y="165674"/>
                  </a:lnTo>
                  <a:lnTo>
                    <a:pt x="35680" y="168446"/>
                  </a:lnTo>
                  <a:lnTo>
                    <a:pt x="34407" y="171241"/>
                  </a:lnTo>
                  <a:close/>
                </a:path>
                <a:path w="9865994" h="2114550">
                  <a:moveTo>
                    <a:pt x="42599" y="154738"/>
                  </a:moveTo>
                  <a:lnTo>
                    <a:pt x="34583" y="150420"/>
                  </a:lnTo>
                  <a:lnTo>
                    <a:pt x="39556" y="142293"/>
                  </a:lnTo>
                  <a:lnTo>
                    <a:pt x="47108" y="146692"/>
                  </a:lnTo>
                  <a:lnTo>
                    <a:pt x="45560" y="149349"/>
                  </a:lnTo>
                  <a:lnTo>
                    <a:pt x="44057" y="152031"/>
                  </a:lnTo>
                  <a:lnTo>
                    <a:pt x="42599" y="154738"/>
                  </a:lnTo>
                  <a:close/>
                </a:path>
                <a:path w="9865994" h="2114550">
                  <a:moveTo>
                    <a:pt x="51888" y="138793"/>
                  </a:moveTo>
                  <a:lnTo>
                    <a:pt x="44526" y="134168"/>
                  </a:lnTo>
                  <a:lnTo>
                    <a:pt x="49499" y="126040"/>
                  </a:lnTo>
                  <a:lnTo>
                    <a:pt x="56928" y="131062"/>
                  </a:lnTo>
                  <a:lnTo>
                    <a:pt x="55205" y="133611"/>
                  </a:lnTo>
                  <a:lnTo>
                    <a:pt x="53525" y="136188"/>
                  </a:lnTo>
                  <a:lnTo>
                    <a:pt x="51888" y="138793"/>
                  </a:lnTo>
                  <a:close/>
                </a:path>
                <a:path w="9865994" h="2114550">
                  <a:moveTo>
                    <a:pt x="62191" y="123548"/>
                  </a:moveTo>
                  <a:lnTo>
                    <a:pt x="54467" y="117945"/>
                  </a:lnTo>
                  <a:lnTo>
                    <a:pt x="60645" y="110705"/>
                  </a:lnTo>
                  <a:lnTo>
                    <a:pt x="67711" y="116199"/>
                  </a:lnTo>
                  <a:lnTo>
                    <a:pt x="65830" y="118618"/>
                  </a:lnTo>
                  <a:lnTo>
                    <a:pt x="63990" y="121068"/>
                  </a:lnTo>
                  <a:lnTo>
                    <a:pt x="62191" y="123548"/>
                  </a:lnTo>
                  <a:close/>
                </a:path>
                <a:path w="9865994" h="2114550">
                  <a:moveTo>
                    <a:pt x="73486" y="109022"/>
                  </a:moveTo>
                  <a:lnTo>
                    <a:pt x="66818" y="103471"/>
                  </a:lnTo>
                  <a:lnTo>
                    <a:pt x="73001" y="96224"/>
                  </a:lnTo>
                  <a:lnTo>
                    <a:pt x="79512" y="102024"/>
                  </a:lnTo>
                  <a:lnTo>
                    <a:pt x="77464" y="104324"/>
                  </a:lnTo>
                  <a:lnTo>
                    <a:pt x="75455" y="106656"/>
                  </a:lnTo>
                  <a:lnTo>
                    <a:pt x="73486" y="109022"/>
                  </a:lnTo>
                  <a:close/>
                </a:path>
                <a:path w="9865994" h="2114550">
                  <a:moveTo>
                    <a:pt x="85788" y="95213"/>
                  </a:moveTo>
                  <a:lnTo>
                    <a:pt x="79211" y="88947"/>
                  </a:lnTo>
                  <a:lnTo>
                    <a:pt x="83694" y="83694"/>
                  </a:lnTo>
                  <a:lnTo>
                    <a:pt x="85764" y="81927"/>
                  </a:lnTo>
                  <a:lnTo>
                    <a:pt x="92340" y="88564"/>
                  </a:lnTo>
                  <a:lnTo>
                    <a:pt x="88882" y="92004"/>
                  </a:lnTo>
                  <a:lnTo>
                    <a:pt x="87325" y="93599"/>
                  </a:lnTo>
                  <a:lnTo>
                    <a:pt x="85788" y="95213"/>
                  </a:lnTo>
                  <a:close/>
                </a:path>
                <a:path w="9865994" h="2114550">
                  <a:moveTo>
                    <a:pt x="99035" y="82212"/>
                  </a:moveTo>
                  <a:lnTo>
                    <a:pt x="93061" y="75701"/>
                  </a:lnTo>
                  <a:lnTo>
                    <a:pt x="100319" y="69507"/>
                  </a:lnTo>
                  <a:lnTo>
                    <a:pt x="105952" y="76075"/>
                  </a:lnTo>
                  <a:lnTo>
                    <a:pt x="103613" y="78082"/>
                  </a:lnTo>
                  <a:lnTo>
                    <a:pt x="101307" y="80127"/>
                  </a:lnTo>
                  <a:lnTo>
                    <a:pt x="99035" y="82212"/>
                  </a:lnTo>
                  <a:close/>
                </a:path>
                <a:path w="9865994" h="2114550">
                  <a:moveTo>
                    <a:pt x="113051" y="70189"/>
                  </a:moveTo>
                  <a:lnTo>
                    <a:pt x="107556" y="63332"/>
                  </a:lnTo>
                  <a:lnTo>
                    <a:pt x="114791" y="57158"/>
                  </a:lnTo>
                  <a:lnTo>
                    <a:pt x="120325" y="64557"/>
                  </a:lnTo>
                  <a:lnTo>
                    <a:pt x="117869" y="66394"/>
                  </a:lnTo>
                  <a:lnTo>
                    <a:pt x="115444" y="68271"/>
                  </a:lnTo>
                  <a:lnTo>
                    <a:pt x="113051" y="70189"/>
                  </a:lnTo>
                  <a:close/>
                </a:path>
                <a:path w="9865994" h="2114550">
                  <a:moveTo>
                    <a:pt x="127767" y="59180"/>
                  </a:moveTo>
                  <a:lnTo>
                    <a:pt x="122518" y="51654"/>
                  </a:lnTo>
                  <a:lnTo>
                    <a:pt x="130626" y="46693"/>
                  </a:lnTo>
                  <a:lnTo>
                    <a:pt x="135398" y="54046"/>
                  </a:lnTo>
                  <a:lnTo>
                    <a:pt x="132826" y="55715"/>
                  </a:lnTo>
                  <a:lnTo>
                    <a:pt x="130282" y="57426"/>
                  </a:lnTo>
                  <a:lnTo>
                    <a:pt x="127767" y="59180"/>
                  </a:lnTo>
                  <a:close/>
                </a:path>
                <a:path w="9865994" h="2114550">
                  <a:moveTo>
                    <a:pt x="143230" y="49147"/>
                  </a:moveTo>
                  <a:lnTo>
                    <a:pt x="138755" y="41720"/>
                  </a:lnTo>
                  <a:lnTo>
                    <a:pt x="146879" y="36750"/>
                  </a:lnTo>
                  <a:lnTo>
                    <a:pt x="151212" y="44518"/>
                  </a:lnTo>
                  <a:lnTo>
                    <a:pt x="148525" y="46016"/>
                  </a:lnTo>
                  <a:lnTo>
                    <a:pt x="145865" y="47559"/>
                  </a:lnTo>
                  <a:lnTo>
                    <a:pt x="143230" y="49147"/>
                  </a:lnTo>
                  <a:close/>
                </a:path>
                <a:path w="9865994" h="2114550">
                  <a:moveTo>
                    <a:pt x="159337" y="40162"/>
                  </a:moveTo>
                  <a:lnTo>
                    <a:pt x="155017" y="31771"/>
                  </a:lnTo>
                  <a:lnTo>
                    <a:pt x="156141" y="31083"/>
                  </a:lnTo>
                  <a:lnTo>
                    <a:pt x="163741" y="27935"/>
                  </a:lnTo>
                  <a:lnTo>
                    <a:pt x="167597" y="36082"/>
                  </a:lnTo>
                  <a:lnTo>
                    <a:pt x="164821" y="37396"/>
                  </a:lnTo>
                  <a:lnTo>
                    <a:pt x="162067" y="38756"/>
                  </a:lnTo>
                  <a:lnTo>
                    <a:pt x="159337" y="40162"/>
                  </a:lnTo>
                  <a:close/>
                </a:path>
                <a:path w="9865994" h="2114550">
                  <a:moveTo>
                    <a:pt x="175985" y="32282"/>
                  </a:moveTo>
                  <a:lnTo>
                    <a:pt x="172526" y="24296"/>
                  </a:lnTo>
                  <a:lnTo>
                    <a:pt x="181301" y="20662"/>
                  </a:lnTo>
                  <a:lnTo>
                    <a:pt x="184494" y="28763"/>
                  </a:lnTo>
                  <a:lnTo>
                    <a:pt x="181638" y="29889"/>
                  </a:lnTo>
                  <a:lnTo>
                    <a:pt x="178802" y="31062"/>
                  </a:lnTo>
                  <a:lnTo>
                    <a:pt x="175985" y="32282"/>
                  </a:lnTo>
                  <a:close/>
                </a:path>
                <a:path w="9865994" h="2114550">
                  <a:moveTo>
                    <a:pt x="193117" y="25529"/>
                  </a:moveTo>
                  <a:lnTo>
                    <a:pt x="190088" y="17022"/>
                  </a:lnTo>
                  <a:lnTo>
                    <a:pt x="197320" y="14026"/>
                  </a:lnTo>
                  <a:lnTo>
                    <a:pt x="198989" y="13624"/>
                  </a:lnTo>
                  <a:lnTo>
                    <a:pt x="201846" y="22584"/>
                  </a:lnTo>
                  <a:lnTo>
                    <a:pt x="198920" y="23517"/>
                  </a:lnTo>
                  <a:lnTo>
                    <a:pt x="196011" y="24499"/>
                  </a:lnTo>
                  <a:lnTo>
                    <a:pt x="193117" y="25529"/>
                  </a:lnTo>
                  <a:close/>
                </a:path>
                <a:path w="9865994" h="2114550">
                  <a:moveTo>
                    <a:pt x="210675" y="19929"/>
                  </a:moveTo>
                  <a:lnTo>
                    <a:pt x="208262" y="11391"/>
                  </a:lnTo>
                  <a:lnTo>
                    <a:pt x="217520" y="9161"/>
                  </a:lnTo>
                  <a:lnTo>
                    <a:pt x="219595" y="17569"/>
                  </a:lnTo>
                  <a:lnTo>
                    <a:pt x="216609" y="18306"/>
                  </a:lnTo>
                  <a:lnTo>
                    <a:pt x="213635" y="19093"/>
                  </a:lnTo>
                  <a:lnTo>
                    <a:pt x="210675" y="19929"/>
                  </a:lnTo>
                  <a:close/>
                </a:path>
                <a:path w="9865994" h="2114550">
                  <a:moveTo>
                    <a:pt x="228601" y="15506"/>
                  </a:moveTo>
                  <a:lnTo>
                    <a:pt x="226786" y="6929"/>
                  </a:lnTo>
                  <a:lnTo>
                    <a:pt x="236025" y="4704"/>
                  </a:lnTo>
                  <a:lnTo>
                    <a:pt x="237626" y="13752"/>
                  </a:lnTo>
                  <a:lnTo>
                    <a:pt x="234608" y="14287"/>
                  </a:lnTo>
                  <a:lnTo>
                    <a:pt x="231600" y="14871"/>
                  </a:lnTo>
                  <a:lnTo>
                    <a:pt x="228601" y="15506"/>
                  </a:lnTo>
                  <a:close/>
                </a:path>
                <a:path w="9865994" h="2114550">
                  <a:moveTo>
                    <a:pt x="246693" y="12302"/>
                  </a:moveTo>
                  <a:lnTo>
                    <a:pt x="245391" y="3194"/>
                  </a:lnTo>
                  <a:lnTo>
                    <a:pt x="254872" y="2444"/>
                  </a:lnTo>
                  <a:lnTo>
                    <a:pt x="255821" y="11153"/>
                  </a:lnTo>
                  <a:lnTo>
                    <a:pt x="252772" y="11485"/>
                  </a:lnTo>
                  <a:lnTo>
                    <a:pt x="249729" y="11868"/>
                  </a:lnTo>
                  <a:lnTo>
                    <a:pt x="246693" y="12302"/>
                  </a:lnTo>
                  <a:close/>
                </a:path>
                <a:path w="9865994" h="2114550">
                  <a:moveTo>
                    <a:pt x="265005" y="10306"/>
                  </a:moveTo>
                  <a:lnTo>
                    <a:pt x="264356" y="1693"/>
                  </a:lnTo>
                  <a:lnTo>
                    <a:pt x="273868" y="940"/>
                  </a:lnTo>
                  <a:lnTo>
                    <a:pt x="274237" y="9765"/>
                  </a:lnTo>
                  <a:lnTo>
                    <a:pt x="271156" y="9894"/>
                  </a:lnTo>
                  <a:lnTo>
                    <a:pt x="268079" y="10074"/>
                  </a:lnTo>
                  <a:lnTo>
                    <a:pt x="265005" y="10306"/>
                  </a:lnTo>
                  <a:close/>
                </a:path>
                <a:path w="9865994" h="2114550">
                  <a:moveTo>
                    <a:pt x="283470" y="9534"/>
                  </a:moveTo>
                  <a:lnTo>
                    <a:pt x="283432" y="183"/>
                  </a:lnTo>
                  <a:lnTo>
                    <a:pt x="285749" y="0"/>
                  </a:lnTo>
                  <a:lnTo>
                    <a:pt x="295302" y="0"/>
                  </a:lnTo>
                  <a:lnTo>
                    <a:pt x="295302" y="9524"/>
                  </a:lnTo>
                  <a:lnTo>
                    <a:pt x="283470" y="953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1016000" y="994332"/>
            <a:ext cx="13068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00" b="1" spc="55" dirty="0">
                <a:solidFill>
                  <a:srgbClr val="00003B"/>
                </a:solidFill>
                <a:latin typeface="Trebuchet MS"/>
                <a:cs typeface="Trebuchet MS"/>
              </a:rPr>
              <a:t>EDUNEXT</a:t>
            </a:r>
            <a:endParaRPr sz="2200">
              <a:latin typeface="Trebuchet MS"/>
              <a:cs typeface="Trebuchet MS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0" y="8025616"/>
            <a:ext cx="18288000" cy="2261870"/>
            <a:chOff x="0" y="8025616"/>
            <a:chExt cx="18288000" cy="226187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330702"/>
              <a:ext cx="9879705" cy="195629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455010" y="8295319"/>
              <a:ext cx="6832990" cy="199168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7570644" y="8025616"/>
              <a:ext cx="9865995" cy="1675130"/>
            </a:xfrm>
            <a:custGeom>
              <a:avLst/>
              <a:gdLst/>
              <a:ahLst/>
              <a:cxnLst/>
              <a:rect l="l" t="t" r="r" b="b"/>
              <a:pathLst>
                <a:path w="9865995" h="1675129">
                  <a:moveTo>
                    <a:pt x="9579693" y="1674971"/>
                  </a:moveTo>
                  <a:lnTo>
                    <a:pt x="285749" y="1674971"/>
                  </a:lnTo>
                  <a:lnTo>
                    <a:pt x="240778" y="1671411"/>
                  </a:lnTo>
                  <a:lnTo>
                    <a:pt x="197319" y="1660944"/>
                  </a:lnTo>
                  <a:lnTo>
                    <a:pt x="156141" y="1643887"/>
                  </a:lnTo>
                  <a:lnTo>
                    <a:pt x="118009" y="1620559"/>
                  </a:lnTo>
                  <a:lnTo>
                    <a:pt x="83693" y="1591276"/>
                  </a:lnTo>
                  <a:lnTo>
                    <a:pt x="54411" y="1556960"/>
                  </a:lnTo>
                  <a:lnTo>
                    <a:pt x="31082" y="1518829"/>
                  </a:lnTo>
                  <a:lnTo>
                    <a:pt x="14026" y="1477650"/>
                  </a:lnTo>
                  <a:lnTo>
                    <a:pt x="3559" y="1434191"/>
                  </a:lnTo>
                  <a:lnTo>
                    <a:pt x="0" y="1389229"/>
                  </a:lnTo>
                  <a:lnTo>
                    <a:pt x="0" y="285741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2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09" y="54411"/>
                  </a:lnTo>
                  <a:lnTo>
                    <a:pt x="156141" y="31083"/>
                  </a:lnTo>
                  <a:lnTo>
                    <a:pt x="197319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3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1"/>
                  </a:lnTo>
                  <a:lnTo>
                    <a:pt x="9865442" y="1389229"/>
                  </a:lnTo>
                  <a:lnTo>
                    <a:pt x="9861883" y="1434191"/>
                  </a:lnTo>
                  <a:lnTo>
                    <a:pt x="9851416" y="1477650"/>
                  </a:lnTo>
                  <a:lnTo>
                    <a:pt x="9834359" y="1518829"/>
                  </a:lnTo>
                  <a:lnTo>
                    <a:pt x="9811030" y="1556960"/>
                  </a:lnTo>
                  <a:lnTo>
                    <a:pt x="9781748" y="1591276"/>
                  </a:lnTo>
                  <a:lnTo>
                    <a:pt x="9747432" y="1620559"/>
                  </a:lnTo>
                  <a:lnTo>
                    <a:pt x="9709301" y="1643887"/>
                  </a:lnTo>
                  <a:lnTo>
                    <a:pt x="9668122" y="1660944"/>
                  </a:lnTo>
                  <a:lnTo>
                    <a:pt x="9624663" y="1671411"/>
                  </a:lnTo>
                  <a:lnTo>
                    <a:pt x="9579693" y="1674971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570782" y="8025616"/>
              <a:ext cx="9865360" cy="1675130"/>
            </a:xfrm>
            <a:custGeom>
              <a:avLst/>
              <a:gdLst/>
              <a:ahLst/>
              <a:cxnLst/>
              <a:rect l="l" t="t" r="r" b="b"/>
              <a:pathLst>
                <a:path w="9865360" h="1675129">
                  <a:moveTo>
                    <a:pt x="314314" y="9524"/>
                  </a:moveTo>
                  <a:lnTo>
                    <a:pt x="304789" y="9524"/>
                  </a:lnTo>
                  <a:lnTo>
                    <a:pt x="304789" y="0"/>
                  </a:lnTo>
                  <a:lnTo>
                    <a:pt x="314314" y="0"/>
                  </a:lnTo>
                  <a:lnTo>
                    <a:pt x="314314" y="9524"/>
                  </a:lnTo>
                  <a:close/>
                </a:path>
                <a:path w="9865360" h="1675129">
                  <a:moveTo>
                    <a:pt x="333364" y="9524"/>
                  </a:moveTo>
                  <a:lnTo>
                    <a:pt x="323839" y="9524"/>
                  </a:lnTo>
                  <a:lnTo>
                    <a:pt x="323839" y="0"/>
                  </a:lnTo>
                  <a:lnTo>
                    <a:pt x="333364" y="0"/>
                  </a:lnTo>
                  <a:lnTo>
                    <a:pt x="333364" y="9524"/>
                  </a:lnTo>
                  <a:close/>
                </a:path>
                <a:path w="9865360" h="1675129">
                  <a:moveTo>
                    <a:pt x="352414" y="9524"/>
                  </a:moveTo>
                  <a:lnTo>
                    <a:pt x="342889" y="9524"/>
                  </a:lnTo>
                  <a:lnTo>
                    <a:pt x="342889" y="0"/>
                  </a:lnTo>
                  <a:lnTo>
                    <a:pt x="352414" y="0"/>
                  </a:lnTo>
                  <a:lnTo>
                    <a:pt x="352414" y="9524"/>
                  </a:lnTo>
                  <a:close/>
                </a:path>
                <a:path w="9865360" h="1675129">
                  <a:moveTo>
                    <a:pt x="371464" y="9524"/>
                  </a:moveTo>
                  <a:lnTo>
                    <a:pt x="361939" y="9524"/>
                  </a:lnTo>
                  <a:lnTo>
                    <a:pt x="361939" y="0"/>
                  </a:lnTo>
                  <a:lnTo>
                    <a:pt x="371464" y="0"/>
                  </a:lnTo>
                  <a:lnTo>
                    <a:pt x="371464" y="9524"/>
                  </a:lnTo>
                  <a:close/>
                </a:path>
                <a:path w="9865360" h="1675129">
                  <a:moveTo>
                    <a:pt x="390514" y="9524"/>
                  </a:moveTo>
                  <a:lnTo>
                    <a:pt x="380989" y="9524"/>
                  </a:lnTo>
                  <a:lnTo>
                    <a:pt x="380989" y="0"/>
                  </a:lnTo>
                  <a:lnTo>
                    <a:pt x="390514" y="0"/>
                  </a:lnTo>
                  <a:lnTo>
                    <a:pt x="390514" y="9524"/>
                  </a:lnTo>
                  <a:close/>
                </a:path>
                <a:path w="9865360" h="1675129">
                  <a:moveTo>
                    <a:pt x="409564" y="9524"/>
                  </a:moveTo>
                  <a:lnTo>
                    <a:pt x="400039" y="9524"/>
                  </a:lnTo>
                  <a:lnTo>
                    <a:pt x="400039" y="0"/>
                  </a:lnTo>
                  <a:lnTo>
                    <a:pt x="409564" y="0"/>
                  </a:lnTo>
                  <a:lnTo>
                    <a:pt x="409564" y="9524"/>
                  </a:lnTo>
                  <a:close/>
                </a:path>
                <a:path w="9865360" h="1675129">
                  <a:moveTo>
                    <a:pt x="428614" y="9524"/>
                  </a:moveTo>
                  <a:lnTo>
                    <a:pt x="419089" y="9524"/>
                  </a:lnTo>
                  <a:lnTo>
                    <a:pt x="419089" y="0"/>
                  </a:lnTo>
                  <a:lnTo>
                    <a:pt x="428614" y="0"/>
                  </a:lnTo>
                  <a:lnTo>
                    <a:pt x="428614" y="9524"/>
                  </a:lnTo>
                  <a:close/>
                </a:path>
                <a:path w="9865360" h="1675129">
                  <a:moveTo>
                    <a:pt x="447664" y="9524"/>
                  </a:moveTo>
                  <a:lnTo>
                    <a:pt x="438139" y="9524"/>
                  </a:lnTo>
                  <a:lnTo>
                    <a:pt x="438139" y="0"/>
                  </a:lnTo>
                  <a:lnTo>
                    <a:pt x="447664" y="0"/>
                  </a:lnTo>
                  <a:lnTo>
                    <a:pt x="447664" y="9524"/>
                  </a:lnTo>
                  <a:close/>
                </a:path>
                <a:path w="9865360" h="1675129">
                  <a:moveTo>
                    <a:pt x="466714" y="9524"/>
                  </a:moveTo>
                  <a:lnTo>
                    <a:pt x="457189" y="9524"/>
                  </a:lnTo>
                  <a:lnTo>
                    <a:pt x="457189" y="0"/>
                  </a:lnTo>
                  <a:lnTo>
                    <a:pt x="466714" y="0"/>
                  </a:lnTo>
                  <a:lnTo>
                    <a:pt x="466714" y="9524"/>
                  </a:lnTo>
                  <a:close/>
                </a:path>
                <a:path w="9865360" h="1675129">
                  <a:moveTo>
                    <a:pt x="485764" y="9524"/>
                  </a:moveTo>
                  <a:lnTo>
                    <a:pt x="476239" y="9524"/>
                  </a:lnTo>
                  <a:lnTo>
                    <a:pt x="476239" y="0"/>
                  </a:lnTo>
                  <a:lnTo>
                    <a:pt x="485764" y="0"/>
                  </a:lnTo>
                  <a:lnTo>
                    <a:pt x="485764" y="9524"/>
                  </a:lnTo>
                  <a:close/>
                </a:path>
                <a:path w="9865360" h="1675129">
                  <a:moveTo>
                    <a:pt x="504814" y="9524"/>
                  </a:moveTo>
                  <a:lnTo>
                    <a:pt x="495289" y="9524"/>
                  </a:lnTo>
                  <a:lnTo>
                    <a:pt x="495289" y="0"/>
                  </a:lnTo>
                  <a:lnTo>
                    <a:pt x="504814" y="0"/>
                  </a:lnTo>
                  <a:lnTo>
                    <a:pt x="504814" y="9524"/>
                  </a:lnTo>
                  <a:close/>
                </a:path>
                <a:path w="9865360" h="1675129">
                  <a:moveTo>
                    <a:pt x="523864" y="9524"/>
                  </a:moveTo>
                  <a:lnTo>
                    <a:pt x="514339" y="9524"/>
                  </a:lnTo>
                  <a:lnTo>
                    <a:pt x="514339" y="0"/>
                  </a:lnTo>
                  <a:lnTo>
                    <a:pt x="523864" y="0"/>
                  </a:lnTo>
                  <a:lnTo>
                    <a:pt x="523864" y="9524"/>
                  </a:lnTo>
                  <a:close/>
                </a:path>
                <a:path w="9865360" h="1675129">
                  <a:moveTo>
                    <a:pt x="542914" y="9524"/>
                  </a:moveTo>
                  <a:lnTo>
                    <a:pt x="533389" y="9524"/>
                  </a:lnTo>
                  <a:lnTo>
                    <a:pt x="533389" y="0"/>
                  </a:lnTo>
                  <a:lnTo>
                    <a:pt x="542914" y="0"/>
                  </a:lnTo>
                  <a:lnTo>
                    <a:pt x="542914" y="9524"/>
                  </a:lnTo>
                  <a:close/>
                </a:path>
                <a:path w="9865360" h="1675129">
                  <a:moveTo>
                    <a:pt x="561964" y="9524"/>
                  </a:moveTo>
                  <a:lnTo>
                    <a:pt x="552439" y="9524"/>
                  </a:lnTo>
                  <a:lnTo>
                    <a:pt x="552439" y="0"/>
                  </a:lnTo>
                  <a:lnTo>
                    <a:pt x="561964" y="0"/>
                  </a:lnTo>
                  <a:lnTo>
                    <a:pt x="561964" y="9524"/>
                  </a:lnTo>
                  <a:close/>
                </a:path>
                <a:path w="9865360" h="1675129">
                  <a:moveTo>
                    <a:pt x="581014" y="9524"/>
                  </a:moveTo>
                  <a:lnTo>
                    <a:pt x="571489" y="9524"/>
                  </a:lnTo>
                  <a:lnTo>
                    <a:pt x="571489" y="0"/>
                  </a:lnTo>
                  <a:lnTo>
                    <a:pt x="581014" y="0"/>
                  </a:lnTo>
                  <a:lnTo>
                    <a:pt x="581014" y="9524"/>
                  </a:lnTo>
                  <a:close/>
                </a:path>
                <a:path w="9865360" h="1675129">
                  <a:moveTo>
                    <a:pt x="600064" y="9524"/>
                  </a:moveTo>
                  <a:lnTo>
                    <a:pt x="590539" y="9524"/>
                  </a:lnTo>
                  <a:lnTo>
                    <a:pt x="590539" y="0"/>
                  </a:lnTo>
                  <a:lnTo>
                    <a:pt x="600064" y="0"/>
                  </a:lnTo>
                  <a:lnTo>
                    <a:pt x="600064" y="9524"/>
                  </a:lnTo>
                  <a:close/>
                </a:path>
                <a:path w="9865360" h="1675129">
                  <a:moveTo>
                    <a:pt x="619114" y="9524"/>
                  </a:moveTo>
                  <a:lnTo>
                    <a:pt x="609589" y="9524"/>
                  </a:lnTo>
                  <a:lnTo>
                    <a:pt x="609589" y="0"/>
                  </a:lnTo>
                  <a:lnTo>
                    <a:pt x="619114" y="0"/>
                  </a:lnTo>
                  <a:lnTo>
                    <a:pt x="619114" y="9524"/>
                  </a:lnTo>
                  <a:close/>
                </a:path>
                <a:path w="9865360" h="1675129">
                  <a:moveTo>
                    <a:pt x="638164" y="9524"/>
                  </a:moveTo>
                  <a:lnTo>
                    <a:pt x="628639" y="9524"/>
                  </a:lnTo>
                  <a:lnTo>
                    <a:pt x="628639" y="0"/>
                  </a:lnTo>
                  <a:lnTo>
                    <a:pt x="638164" y="0"/>
                  </a:lnTo>
                  <a:lnTo>
                    <a:pt x="638164" y="9524"/>
                  </a:lnTo>
                  <a:close/>
                </a:path>
                <a:path w="9865360" h="1675129">
                  <a:moveTo>
                    <a:pt x="657214" y="9524"/>
                  </a:moveTo>
                  <a:lnTo>
                    <a:pt x="647689" y="9524"/>
                  </a:lnTo>
                  <a:lnTo>
                    <a:pt x="647689" y="0"/>
                  </a:lnTo>
                  <a:lnTo>
                    <a:pt x="657214" y="0"/>
                  </a:lnTo>
                  <a:lnTo>
                    <a:pt x="657214" y="9524"/>
                  </a:lnTo>
                  <a:close/>
                </a:path>
                <a:path w="9865360" h="1675129">
                  <a:moveTo>
                    <a:pt x="676264" y="9524"/>
                  </a:moveTo>
                  <a:lnTo>
                    <a:pt x="666739" y="9524"/>
                  </a:lnTo>
                  <a:lnTo>
                    <a:pt x="666739" y="0"/>
                  </a:lnTo>
                  <a:lnTo>
                    <a:pt x="676264" y="0"/>
                  </a:lnTo>
                  <a:lnTo>
                    <a:pt x="676264" y="9524"/>
                  </a:lnTo>
                  <a:close/>
                </a:path>
                <a:path w="9865360" h="1675129">
                  <a:moveTo>
                    <a:pt x="695314" y="9524"/>
                  </a:moveTo>
                  <a:lnTo>
                    <a:pt x="685789" y="9524"/>
                  </a:lnTo>
                  <a:lnTo>
                    <a:pt x="685789" y="0"/>
                  </a:lnTo>
                  <a:lnTo>
                    <a:pt x="695314" y="0"/>
                  </a:lnTo>
                  <a:lnTo>
                    <a:pt x="695314" y="9524"/>
                  </a:lnTo>
                  <a:close/>
                </a:path>
                <a:path w="9865360" h="1675129">
                  <a:moveTo>
                    <a:pt x="714364" y="9524"/>
                  </a:moveTo>
                  <a:lnTo>
                    <a:pt x="704839" y="9524"/>
                  </a:lnTo>
                  <a:lnTo>
                    <a:pt x="704839" y="0"/>
                  </a:lnTo>
                  <a:lnTo>
                    <a:pt x="714364" y="0"/>
                  </a:lnTo>
                  <a:lnTo>
                    <a:pt x="714364" y="9524"/>
                  </a:lnTo>
                  <a:close/>
                </a:path>
                <a:path w="9865360" h="1675129">
                  <a:moveTo>
                    <a:pt x="733414" y="9524"/>
                  </a:moveTo>
                  <a:lnTo>
                    <a:pt x="723889" y="9524"/>
                  </a:lnTo>
                  <a:lnTo>
                    <a:pt x="723889" y="0"/>
                  </a:lnTo>
                  <a:lnTo>
                    <a:pt x="733414" y="0"/>
                  </a:lnTo>
                  <a:lnTo>
                    <a:pt x="733414" y="9524"/>
                  </a:lnTo>
                  <a:close/>
                </a:path>
                <a:path w="9865360" h="1675129">
                  <a:moveTo>
                    <a:pt x="752464" y="9524"/>
                  </a:moveTo>
                  <a:lnTo>
                    <a:pt x="742939" y="9524"/>
                  </a:lnTo>
                  <a:lnTo>
                    <a:pt x="742939" y="0"/>
                  </a:lnTo>
                  <a:lnTo>
                    <a:pt x="752464" y="0"/>
                  </a:lnTo>
                  <a:lnTo>
                    <a:pt x="752464" y="9524"/>
                  </a:lnTo>
                  <a:close/>
                </a:path>
                <a:path w="9865360" h="1675129">
                  <a:moveTo>
                    <a:pt x="771514" y="9524"/>
                  </a:moveTo>
                  <a:lnTo>
                    <a:pt x="761989" y="9524"/>
                  </a:lnTo>
                  <a:lnTo>
                    <a:pt x="761989" y="0"/>
                  </a:lnTo>
                  <a:lnTo>
                    <a:pt x="771514" y="0"/>
                  </a:lnTo>
                  <a:lnTo>
                    <a:pt x="771514" y="9524"/>
                  </a:lnTo>
                  <a:close/>
                </a:path>
                <a:path w="9865360" h="1675129">
                  <a:moveTo>
                    <a:pt x="790564" y="9524"/>
                  </a:moveTo>
                  <a:lnTo>
                    <a:pt x="781039" y="9524"/>
                  </a:lnTo>
                  <a:lnTo>
                    <a:pt x="781039" y="0"/>
                  </a:lnTo>
                  <a:lnTo>
                    <a:pt x="790564" y="0"/>
                  </a:lnTo>
                  <a:lnTo>
                    <a:pt x="790564" y="9524"/>
                  </a:lnTo>
                  <a:close/>
                </a:path>
                <a:path w="9865360" h="1675129">
                  <a:moveTo>
                    <a:pt x="809614" y="9524"/>
                  </a:moveTo>
                  <a:lnTo>
                    <a:pt x="800089" y="9524"/>
                  </a:lnTo>
                  <a:lnTo>
                    <a:pt x="800089" y="0"/>
                  </a:lnTo>
                  <a:lnTo>
                    <a:pt x="809614" y="0"/>
                  </a:lnTo>
                  <a:lnTo>
                    <a:pt x="809614" y="9524"/>
                  </a:lnTo>
                  <a:close/>
                </a:path>
                <a:path w="9865360" h="1675129">
                  <a:moveTo>
                    <a:pt x="828664" y="9524"/>
                  </a:moveTo>
                  <a:lnTo>
                    <a:pt x="819139" y="9524"/>
                  </a:lnTo>
                  <a:lnTo>
                    <a:pt x="819139" y="0"/>
                  </a:lnTo>
                  <a:lnTo>
                    <a:pt x="828664" y="0"/>
                  </a:lnTo>
                  <a:lnTo>
                    <a:pt x="828664" y="9524"/>
                  </a:lnTo>
                  <a:close/>
                </a:path>
                <a:path w="9865360" h="1675129">
                  <a:moveTo>
                    <a:pt x="847714" y="9524"/>
                  </a:moveTo>
                  <a:lnTo>
                    <a:pt x="838189" y="9524"/>
                  </a:lnTo>
                  <a:lnTo>
                    <a:pt x="838189" y="0"/>
                  </a:lnTo>
                  <a:lnTo>
                    <a:pt x="847714" y="0"/>
                  </a:lnTo>
                  <a:lnTo>
                    <a:pt x="847714" y="9524"/>
                  </a:lnTo>
                  <a:close/>
                </a:path>
                <a:path w="9865360" h="1675129">
                  <a:moveTo>
                    <a:pt x="866764" y="9524"/>
                  </a:moveTo>
                  <a:lnTo>
                    <a:pt x="857239" y="9524"/>
                  </a:lnTo>
                  <a:lnTo>
                    <a:pt x="857239" y="0"/>
                  </a:lnTo>
                  <a:lnTo>
                    <a:pt x="866764" y="0"/>
                  </a:lnTo>
                  <a:lnTo>
                    <a:pt x="866764" y="9524"/>
                  </a:lnTo>
                  <a:close/>
                </a:path>
                <a:path w="9865360" h="1675129">
                  <a:moveTo>
                    <a:pt x="885814" y="9524"/>
                  </a:moveTo>
                  <a:lnTo>
                    <a:pt x="876289" y="9524"/>
                  </a:lnTo>
                  <a:lnTo>
                    <a:pt x="876289" y="0"/>
                  </a:lnTo>
                  <a:lnTo>
                    <a:pt x="885814" y="0"/>
                  </a:lnTo>
                  <a:lnTo>
                    <a:pt x="885814" y="9524"/>
                  </a:lnTo>
                  <a:close/>
                </a:path>
                <a:path w="9865360" h="1675129">
                  <a:moveTo>
                    <a:pt x="904864" y="9524"/>
                  </a:moveTo>
                  <a:lnTo>
                    <a:pt x="895339" y="9524"/>
                  </a:lnTo>
                  <a:lnTo>
                    <a:pt x="895339" y="0"/>
                  </a:lnTo>
                  <a:lnTo>
                    <a:pt x="904864" y="0"/>
                  </a:lnTo>
                  <a:lnTo>
                    <a:pt x="904864" y="9524"/>
                  </a:lnTo>
                  <a:close/>
                </a:path>
                <a:path w="9865360" h="1675129">
                  <a:moveTo>
                    <a:pt x="923914" y="9524"/>
                  </a:moveTo>
                  <a:lnTo>
                    <a:pt x="914389" y="9524"/>
                  </a:lnTo>
                  <a:lnTo>
                    <a:pt x="914389" y="0"/>
                  </a:lnTo>
                  <a:lnTo>
                    <a:pt x="923914" y="0"/>
                  </a:lnTo>
                  <a:lnTo>
                    <a:pt x="923914" y="9524"/>
                  </a:lnTo>
                  <a:close/>
                </a:path>
                <a:path w="9865360" h="1675129">
                  <a:moveTo>
                    <a:pt x="942964" y="9524"/>
                  </a:moveTo>
                  <a:lnTo>
                    <a:pt x="933439" y="9524"/>
                  </a:lnTo>
                  <a:lnTo>
                    <a:pt x="933439" y="0"/>
                  </a:lnTo>
                  <a:lnTo>
                    <a:pt x="942964" y="0"/>
                  </a:lnTo>
                  <a:lnTo>
                    <a:pt x="942964" y="9524"/>
                  </a:lnTo>
                  <a:close/>
                </a:path>
                <a:path w="9865360" h="1675129">
                  <a:moveTo>
                    <a:pt x="962014" y="9524"/>
                  </a:moveTo>
                  <a:lnTo>
                    <a:pt x="952489" y="9524"/>
                  </a:lnTo>
                  <a:lnTo>
                    <a:pt x="952489" y="0"/>
                  </a:lnTo>
                  <a:lnTo>
                    <a:pt x="962014" y="0"/>
                  </a:lnTo>
                  <a:lnTo>
                    <a:pt x="962014" y="9524"/>
                  </a:lnTo>
                  <a:close/>
                </a:path>
                <a:path w="9865360" h="1675129">
                  <a:moveTo>
                    <a:pt x="981064" y="9524"/>
                  </a:moveTo>
                  <a:lnTo>
                    <a:pt x="971539" y="9524"/>
                  </a:lnTo>
                  <a:lnTo>
                    <a:pt x="971539" y="0"/>
                  </a:lnTo>
                  <a:lnTo>
                    <a:pt x="981064" y="0"/>
                  </a:lnTo>
                  <a:lnTo>
                    <a:pt x="981064" y="9524"/>
                  </a:lnTo>
                  <a:close/>
                </a:path>
                <a:path w="9865360" h="1675129">
                  <a:moveTo>
                    <a:pt x="1000114" y="9524"/>
                  </a:moveTo>
                  <a:lnTo>
                    <a:pt x="990589" y="9524"/>
                  </a:lnTo>
                  <a:lnTo>
                    <a:pt x="990589" y="0"/>
                  </a:lnTo>
                  <a:lnTo>
                    <a:pt x="1000114" y="0"/>
                  </a:lnTo>
                  <a:lnTo>
                    <a:pt x="1000114" y="9524"/>
                  </a:lnTo>
                  <a:close/>
                </a:path>
                <a:path w="9865360" h="1675129">
                  <a:moveTo>
                    <a:pt x="1019164" y="9524"/>
                  </a:moveTo>
                  <a:lnTo>
                    <a:pt x="1009639" y="9524"/>
                  </a:lnTo>
                  <a:lnTo>
                    <a:pt x="1009639" y="0"/>
                  </a:lnTo>
                  <a:lnTo>
                    <a:pt x="1019164" y="0"/>
                  </a:lnTo>
                  <a:lnTo>
                    <a:pt x="1019164" y="9524"/>
                  </a:lnTo>
                  <a:close/>
                </a:path>
                <a:path w="9865360" h="1675129">
                  <a:moveTo>
                    <a:pt x="1038214" y="9524"/>
                  </a:moveTo>
                  <a:lnTo>
                    <a:pt x="1028689" y="9524"/>
                  </a:lnTo>
                  <a:lnTo>
                    <a:pt x="1028689" y="0"/>
                  </a:lnTo>
                  <a:lnTo>
                    <a:pt x="1038214" y="0"/>
                  </a:lnTo>
                  <a:lnTo>
                    <a:pt x="1038214" y="9524"/>
                  </a:lnTo>
                  <a:close/>
                </a:path>
                <a:path w="9865360" h="1675129">
                  <a:moveTo>
                    <a:pt x="1057264" y="9524"/>
                  </a:moveTo>
                  <a:lnTo>
                    <a:pt x="1047739" y="9524"/>
                  </a:lnTo>
                  <a:lnTo>
                    <a:pt x="1047739" y="0"/>
                  </a:lnTo>
                  <a:lnTo>
                    <a:pt x="1057264" y="0"/>
                  </a:lnTo>
                  <a:lnTo>
                    <a:pt x="1057264" y="9524"/>
                  </a:lnTo>
                  <a:close/>
                </a:path>
                <a:path w="9865360" h="1675129">
                  <a:moveTo>
                    <a:pt x="1076314" y="9524"/>
                  </a:moveTo>
                  <a:lnTo>
                    <a:pt x="1066789" y="9524"/>
                  </a:lnTo>
                  <a:lnTo>
                    <a:pt x="1066789" y="0"/>
                  </a:lnTo>
                  <a:lnTo>
                    <a:pt x="1076314" y="0"/>
                  </a:lnTo>
                  <a:lnTo>
                    <a:pt x="1076314" y="9524"/>
                  </a:lnTo>
                  <a:close/>
                </a:path>
                <a:path w="9865360" h="1675129">
                  <a:moveTo>
                    <a:pt x="1095364" y="9524"/>
                  </a:moveTo>
                  <a:lnTo>
                    <a:pt x="1085839" y="9524"/>
                  </a:lnTo>
                  <a:lnTo>
                    <a:pt x="1085839" y="0"/>
                  </a:lnTo>
                  <a:lnTo>
                    <a:pt x="1095364" y="0"/>
                  </a:lnTo>
                  <a:lnTo>
                    <a:pt x="1095364" y="9524"/>
                  </a:lnTo>
                  <a:close/>
                </a:path>
                <a:path w="9865360" h="1675129">
                  <a:moveTo>
                    <a:pt x="1114414" y="9524"/>
                  </a:moveTo>
                  <a:lnTo>
                    <a:pt x="1104889" y="9524"/>
                  </a:lnTo>
                  <a:lnTo>
                    <a:pt x="1104889" y="0"/>
                  </a:lnTo>
                  <a:lnTo>
                    <a:pt x="1114414" y="0"/>
                  </a:lnTo>
                  <a:lnTo>
                    <a:pt x="1114414" y="9524"/>
                  </a:lnTo>
                  <a:close/>
                </a:path>
                <a:path w="9865360" h="1675129">
                  <a:moveTo>
                    <a:pt x="1133464" y="9524"/>
                  </a:moveTo>
                  <a:lnTo>
                    <a:pt x="1123939" y="9524"/>
                  </a:lnTo>
                  <a:lnTo>
                    <a:pt x="1123939" y="0"/>
                  </a:lnTo>
                  <a:lnTo>
                    <a:pt x="1133464" y="0"/>
                  </a:lnTo>
                  <a:lnTo>
                    <a:pt x="1133464" y="9524"/>
                  </a:lnTo>
                  <a:close/>
                </a:path>
                <a:path w="9865360" h="1675129">
                  <a:moveTo>
                    <a:pt x="1152514" y="9524"/>
                  </a:moveTo>
                  <a:lnTo>
                    <a:pt x="1142989" y="9524"/>
                  </a:lnTo>
                  <a:lnTo>
                    <a:pt x="1142989" y="0"/>
                  </a:lnTo>
                  <a:lnTo>
                    <a:pt x="1152514" y="0"/>
                  </a:lnTo>
                  <a:lnTo>
                    <a:pt x="1152514" y="9524"/>
                  </a:lnTo>
                  <a:close/>
                </a:path>
                <a:path w="9865360" h="1675129">
                  <a:moveTo>
                    <a:pt x="1171564" y="9524"/>
                  </a:moveTo>
                  <a:lnTo>
                    <a:pt x="1162039" y="9524"/>
                  </a:lnTo>
                  <a:lnTo>
                    <a:pt x="1162039" y="0"/>
                  </a:lnTo>
                  <a:lnTo>
                    <a:pt x="1171564" y="0"/>
                  </a:lnTo>
                  <a:lnTo>
                    <a:pt x="1171564" y="9524"/>
                  </a:lnTo>
                  <a:close/>
                </a:path>
                <a:path w="9865360" h="1675129">
                  <a:moveTo>
                    <a:pt x="1190614" y="9524"/>
                  </a:moveTo>
                  <a:lnTo>
                    <a:pt x="1181089" y="9524"/>
                  </a:lnTo>
                  <a:lnTo>
                    <a:pt x="1181089" y="0"/>
                  </a:lnTo>
                  <a:lnTo>
                    <a:pt x="1190614" y="0"/>
                  </a:lnTo>
                  <a:lnTo>
                    <a:pt x="1190614" y="9524"/>
                  </a:lnTo>
                  <a:close/>
                </a:path>
                <a:path w="9865360" h="1675129">
                  <a:moveTo>
                    <a:pt x="1209664" y="9524"/>
                  </a:moveTo>
                  <a:lnTo>
                    <a:pt x="1200139" y="9524"/>
                  </a:lnTo>
                  <a:lnTo>
                    <a:pt x="1200139" y="0"/>
                  </a:lnTo>
                  <a:lnTo>
                    <a:pt x="1209664" y="0"/>
                  </a:lnTo>
                  <a:lnTo>
                    <a:pt x="1209664" y="9524"/>
                  </a:lnTo>
                  <a:close/>
                </a:path>
                <a:path w="9865360" h="1675129">
                  <a:moveTo>
                    <a:pt x="1228714" y="9524"/>
                  </a:moveTo>
                  <a:lnTo>
                    <a:pt x="1219189" y="9524"/>
                  </a:lnTo>
                  <a:lnTo>
                    <a:pt x="1219189" y="0"/>
                  </a:lnTo>
                  <a:lnTo>
                    <a:pt x="1228714" y="0"/>
                  </a:lnTo>
                  <a:lnTo>
                    <a:pt x="1228714" y="9524"/>
                  </a:lnTo>
                  <a:close/>
                </a:path>
                <a:path w="9865360" h="1675129">
                  <a:moveTo>
                    <a:pt x="1247764" y="9524"/>
                  </a:moveTo>
                  <a:lnTo>
                    <a:pt x="1238239" y="9524"/>
                  </a:lnTo>
                  <a:lnTo>
                    <a:pt x="1238239" y="0"/>
                  </a:lnTo>
                  <a:lnTo>
                    <a:pt x="1247764" y="0"/>
                  </a:lnTo>
                  <a:lnTo>
                    <a:pt x="1247764" y="9524"/>
                  </a:lnTo>
                  <a:close/>
                </a:path>
                <a:path w="9865360" h="1675129">
                  <a:moveTo>
                    <a:pt x="1266814" y="9524"/>
                  </a:moveTo>
                  <a:lnTo>
                    <a:pt x="1257289" y="9524"/>
                  </a:lnTo>
                  <a:lnTo>
                    <a:pt x="1257289" y="0"/>
                  </a:lnTo>
                  <a:lnTo>
                    <a:pt x="1266814" y="0"/>
                  </a:lnTo>
                  <a:lnTo>
                    <a:pt x="1266814" y="9524"/>
                  </a:lnTo>
                  <a:close/>
                </a:path>
                <a:path w="9865360" h="1675129">
                  <a:moveTo>
                    <a:pt x="1285864" y="9524"/>
                  </a:moveTo>
                  <a:lnTo>
                    <a:pt x="1276339" y="9524"/>
                  </a:lnTo>
                  <a:lnTo>
                    <a:pt x="1276339" y="0"/>
                  </a:lnTo>
                  <a:lnTo>
                    <a:pt x="1285864" y="0"/>
                  </a:lnTo>
                  <a:lnTo>
                    <a:pt x="1285864" y="9524"/>
                  </a:lnTo>
                  <a:close/>
                </a:path>
                <a:path w="9865360" h="1675129">
                  <a:moveTo>
                    <a:pt x="1304914" y="9524"/>
                  </a:moveTo>
                  <a:lnTo>
                    <a:pt x="1295389" y="9524"/>
                  </a:lnTo>
                  <a:lnTo>
                    <a:pt x="1295389" y="0"/>
                  </a:lnTo>
                  <a:lnTo>
                    <a:pt x="1304914" y="0"/>
                  </a:lnTo>
                  <a:lnTo>
                    <a:pt x="1304914" y="9524"/>
                  </a:lnTo>
                  <a:close/>
                </a:path>
                <a:path w="9865360" h="1675129">
                  <a:moveTo>
                    <a:pt x="1323964" y="9524"/>
                  </a:moveTo>
                  <a:lnTo>
                    <a:pt x="1314439" y="9524"/>
                  </a:lnTo>
                  <a:lnTo>
                    <a:pt x="1314439" y="0"/>
                  </a:lnTo>
                  <a:lnTo>
                    <a:pt x="1323964" y="0"/>
                  </a:lnTo>
                  <a:lnTo>
                    <a:pt x="1323964" y="9524"/>
                  </a:lnTo>
                  <a:close/>
                </a:path>
                <a:path w="9865360" h="1675129">
                  <a:moveTo>
                    <a:pt x="1343014" y="9524"/>
                  </a:moveTo>
                  <a:lnTo>
                    <a:pt x="1333489" y="9524"/>
                  </a:lnTo>
                  <a:lnTo>
                    <a:pt x="1333489" y="0"/>
                  </a:lnTo>
                  <a:lnTo>
                    <a:pt x="1343014" y="0"/>
                  </a:lnTo>
                  <a:lnTo>
                    <a:pt x="1343014" y="9524"/>
                  </a:lnTo>
                  <a:close/>
                </a:path>
                <a:path w="9865360" h="1675129">
                  <a:moveTo>
                    <a:pt x="1362064" y="9524"/>
                  </a:moveTo>
                  <a:lnTo>
                    <a:pt x="1352539" y="9524"/>
                  </a:lnTo>
                  <a:lnTo>
                    <a:pt x="1352539" y="0"/>
                  </a:lnTo>
                  <a:lnTo>
                    <a:pt x="1362064" y="0"/>
                  </a:lnTo>
                  <a:lnTo>
                    <a:pt x="1362064" y="9524"/>
                  </a:lnTo>
                  <a:close/>
                </a:path>
                <a:path w="9865360" h="1675129">
                  <a:moveTo>
                    <a:pt x="1381114" y="9524"/>
                  </a:moveTo>
                  <a:lnTo>
                    <a:pt x="1371589" y="9524"/>
                  </a:lnTo>
                  <a:lnTo>
                    <a:pt x="1371589" y="0"/>
                  </a:lnTo>
                  <a:lnTo>
                    <a:pt x="1381114" y="0"/>
                  </a:lnTo>
                  <a:lnTo>
                    <a:pt x="1381114" y="9524"/>
                  </a:lnTo>
                  <a:close/>
                </a:path>
                <a:path w="9865360" h="1675129">
                  <a:moveTo>
                    <a:pt x="1400164" y="9524"/>
                  </a:moveTo>
                  <a:lnTo>
                    <a:pt x="1390639" y="9524"/>
                  </a:lnTo>
                  <a:lnTo>
                    <a:pt x="1390639" y="0"/>
                  </a:lnTo>
                  <a:lnTo>
                    <a:pt x="1400164" y="0"/>
                  </a:lnTo>
                  <a:lnTo>
                    <a:pt x="1400164" y="9524"/>
                  </a:lnTo>
                  <a:close/>
                </a:path>
                <a:path w="9865360" h="1675129">
                  <a:moveTo>
                    <a:pt x="1419214" y="9524"/>
                  </a:moveTo>
                  <a:lnTo>
                    <a:pt x="1409689" y="9524"/>
                  </a:lnTo>
                  <a:lnTo>
                    <a:pt x="1409689" y="0"/>
                  </a:lnTo>
                  <a:lnTo>
                    <a:pt x="1419214" y="0"/>
                  </a:lnTo>
                  <a:lnTo>
                    <a:pt x="1419214" y="9524"/>
                  </a:lnTo>
                  <a:close/>
                </a:path>
                <a:path w="9865360" h="1675129">
                  <a:moveTo>
                    <a:pt x="1438264" y="9524"/>
                  </a:moveTo>
                  <a:lnTo>
                    <a:pt x="1428739" y="9524"/>
                  </a:lnTo>
                  <a:lnTo>
                    <a:pt x="1428739" y="0"/>
                  </a:lnTo>
                  <a:lnTo>
                    <a:pt x="1438264" y="0"/>
                  </a:lnTo>
                  <a:lnTo>
                    <a:pt x="1438264" y="9524"/>
                  </a:lnTo>
                  <a:close/>
                </a:path>
                <a:path w="9865360" h="1675129">
                  <a:moveTo>
                    <a:pt x="1457314" y="9524"/>
                  </a:moveTo>
                  <a:lnTo>
                    <a:pt x="1447789" y="9524"/>
                  </a:lnTo>
                  <a:lnTo>
                    <a:pt x="1447789" y="0"/>
                  </a:lnTo>
                  <a:lnTo>
                    <a:pt x="1457314" y="0"/>
                  </a:lnTo>
                  <a:lnTo>
                    <a:pt x="1457314" y="9524"/>
                  </a:lnTo>
                  <a:close/>
                </a:path>
                <a:path w="9865360" h="1675129">
                  <a:moveTo>
                    <a:pt x="1476364" y="9524"/>
                  </a:moveTo>
                  <a:lnTo>
                    <a:pt x="1466839" y="9524"/>
                  </a:lnTo>
                  <a:lnTo>
                    <a:pt x="1466839" y="0"/>
                  </a:lnTo>
                  <a:lnTo>
                    <a:pt x="1476364" y="0"/>
                  </a:lnTo>
                  <a:lnTo>
                    <a:pt x="1476364" y="9524"/>
                  </a:lnTo>
                  <a:close/>
                </a:path>
                <a:path w="9865360" h="1675129">
                  <a:moveTo>
                    <a:pt x="1495414" y="9524"/>
                  </a:moveTo>
                  <a:lnTo>
                    <a:pt x="1485889" y="9524"/>
                  </a:lnTo>
                  <a:lnTo>
                    <a:pt x="1485889" y="0"/>
                  </a:lnTo>
                  <a:lnTo>
                    <a:pt x="1495414" y="0"/>
                  </a:lnTo>
                  <a:lnTo>
                    <a:pt x="1495414" y="9524"/>
                  </a:lnTo>
                  <a:close/>
                </a:path>
                <a:path w="9865360" h="1675129">
                  <a:moveTo>
                    <a:pt x="1514464" y="9524"/>
                  </a:moveTo>
                  <a:lnTo>
                    <a:pt x="1504939" y="9524"/>
                  </a:lnTo>
                  <a:lnTo>
                    <a:pt x="1504939" y="0"/>
                  </a:lnTo>
                  <a:lnTo>
                    <a:pt x="1514464" y="0"/>
                  </a:lnTo>
                  <a:lnTo>
                    <a:pt x="1514464" y="9524"/>
                  </a:lnTo>
                  <a:close/>
                </a:path>
                <a:path w="9865360" h="1675129">
                  <a:moveTo>
                    <a:pt x="1533514" y="9524"/>
                  </a:moveTo>
                  <a:lnTo>
                    <a:pt x="1523989" y="9524"/>
                  </a:lnTo>
                  <a:lnTo>
                    <a:pt x="1523989" y="0"/>
                  </a:lnTo>
                  <a:lnTo>
                    <a:pt x="1533514" y="0"/>
                  </a:lnTo>
                  <a:lnTo>
                    <a:pt x="1533514" y="9524"/>
                  </a:lnTo>
                  <a:close/>
                </a:path>
                <a:path w="9865360" h="1675129">
                  <a:moveTo>
                    <a:pt x="1552564" y="9524"/>
                  </a:moveTo>
                  <a:lnTo>
                    <a:pt x="1543039" y="9524"/>
                  </a:lnTo>
                  <a:lnTo>
                    <a:pt x="1543039" y="0"/>
                  </a:lnTo>
                  <a:lnTo>
                    <a:pt x="1552564" y="0"/>
                  </a:lnTo>
                  <a:lnTo>
                    <a:pt x="1552564" y="9524"/>
                  </a:lnTo>
                  <a:close/>
                </a:path>
                <a:path w="9865360" h="1675129">
                  <a:moveTo>
                    <a:pt x="1571614" y="9524"/>
                  </a:moveTo>
                  <a:lnTo>
                    <a:pt x="1562089" y="9524"/>
                  </a:lnTo>
                  <a:lnTo>
                    <a:pt x="1562089" y="0"/>
                  </a:lnTo>
                  <a:lnTo>
                    <a:pt x="1571614" y="0"/>
                  </a:lnTo>
                  <a:lnTo>
                    <a:pt x="1571614" y="9524"/>
                  </a:lnTo>
                  <a:close/>
                </a:path>
                <a:path w="9865360" h="1675129">
                  <a:moveTo>
                    <a:pt x="1590664" y="9524"/>
                  </a:moveTo>
                  <a:lnTo>
                    <a:pt x="1581139" y="9524"/>
                  </a:lnTo>
                  <a:lnTo>
                    <a:pt x="1581139" y="0"/>
                  </a:lnTo>
                  <a:lnTo>
                    <a:pt x="1590664" y="0"/>
                  </a:lnTo>
                  <a:lnTo>
                    <a:pt x="1590664" y="9524"/>
                  </a:lnTo>
                  <a:close/>
                </a:path>
                <a:path w="9865360" h="1675129">
                  <a:moveTo>
                    <a:pt x="1609714" y="9524"/>
                  </a:moveTo>
                  <a:lnTo>
                    <a:pt x="1600189" y="9524"/>
                  </a:lnTo>
                  <a:lnTo>
                    <a:pt x="1600189" y="0"/>
                  </a:lnTo>
                  <a:lnTo>
                    <a:pt x="1609714" y="0"/>
                  </a:lnTo>
                  <a:lnTo>
                    <a:pt x="1609714" y="9524"/>
                  </a:lnTo>
                  <a:close/>
                </a:path>
                <a:path w="9865360" h="1675129">
                  <a:moveTo>
                    <a:pt x="1628764" y="9524"/>
                  </a:moveTo>
                  <a:lnTo>
                    <a:pt x="1619239" y="9524"/>
                  </a:lnTo>
                  <a:lnTo>
                    <a:pt x="1619239" y="0"/>
                  </a:lnTo>
                  <a:lnTo>
                    <a:pt x="1628764" y="0"/>
                  </a:lnTo>
                  <a:lnTo>
                    <a:pt x="1628764" y="9524"/>
                  </a:lnTo>
                  <a:close/>
                </a:path>
                <a:path w="9865360" h="1675129">
                  <a:moveTo>
                    <a:pt x="1647814" y="9524"/>
                  </a:moveTo>
                  <a:lnTo>
                    <a:pt x="1638289" y="9524"/>
                  </a:lnTo>
                  <a:lnTo>
                    <a:pt x="1638289" y="0"/>
                  </a:lnTo>
                  <a:lnTo>
                    <a:pt x="1647814" y="0"/>
                  </a:lnTo>
                  <a:lnTo>
                    <a:pt x="1647814" y="9524"/>
                  </a:lnTo>
                  <a:close/>
                </a:path>
                <a:path w="9865360" h="1675129">
                  <a:moveTo>
                    <a:pt x="1666864" y="9524"/>
                  </a:moveTo>
                  <a:lnTo>
                    <a:pt x="1657339" y="9524"/>
                  </a:lnTo>
                  <a:lnTo>
                    <a:pt x="1657339" y="0"/>
                  </a:lnTo>
                  <a:lnTo>
                    <a:pt x="1666864" y="0"/>
                  </a:lnTo>
                  <a:lnTo>
                    <a:pt x="1666864" y="9524"/>
                  </a:lnTo>
                  <a:close/>
                </a:path>
                <a:path w="9865360" h="1675129">
                  <a:moveTo>
                    <a:pt x="1685914" y="9524"/>
                  </a:moveTo>
                  <a:lnTo>
                    <a:pt x="1676389" y="9524"/>
                  </a:lnTo>
                  <a:lnTo>
                    <a:pt x="1676389" y="0"/>
                  </a:lnTo>
                  <a:lnTo>
                    <a:pt x="1685914" y="0"/>
                  </a:lnTo>
                  <a:lnTo>
                    <a:pt x="1685914" y="9524"/>
                  </a:lnTo>
                  <a:close/>
                </a:path>
                <a:path w="9865360" h="1675129">
                  <a:moveTo>
                    <a:pt x="1704964" y="9524"/>
                  </a:moveTo>
                  <a:lnTo>
                    <a:pt x="1695439" y="9524"/>
                  </a:lnTo>
                  <a:lnTo>
                    <a:pt x="1695439" y="0"/>
                  </a:lnTo>
                  <a:lnTo>
                    <a:pt x="1704964" y="0"/>
                  </a:lnTo>
                  <a:lnTo>
                    <a:pt x="1704964" y="9524"/>
                  </a:lnTo>
                  <a:close/>
                </a:path>
                <a:path w="9865360" h="1675129">
                  <a:moveTo>
                    <a:pt x="1724014" y="9524"/>
                  </a:moveTo>
                  <a:lnTo>
                    <a:pt x="1714489" y="9524"/>
                  </a:lnTo>
                  <a:lnTo>
                    <a:pt x="1714489" y="0"/>
                  </a:lnTo>
                  <a:lnTo>
                    <a:pt x="1724014" y="0"/>
                  </a:lnTo>
                  <a:lnTo>
                    <a:pt x="1724014" y="9524"/>
                  </a:lnTo>
                  <a:close/>
                </a:path>
                <a:path w="9865360" h="1675129">
                  <a:moveTo>
                    <a:pt x="1743064" y="9524"/>
                  </a:moveTo>
                  <a:lnTo>
                    <a:pt x="1733539" y="9524"/>
                  </a:lnTo>
                  <a:lnTo>
                    <a:pt x="1733539" y="0"/>
                  </a:lnTo>
                  <a:lnTo>
                    <a:pt x="1743064" y="0"/>
                  </a:lnTo>
                  <a:lnTo>
                    <a:pt x="1743064" y="9524"/>
                  </a:lnTo>
                  <a:close/>
                </a:path>
                <a:path w="9865360" h="1675129">
                  <a:moveTo>
                    <a:pt x="1762114" y="9524"/>
                  </a:moveTo>
                  <a:lnTo>
                    <a:pt x="1752589" y="9524"/>
                  </a:lnTo>
                  <a:lnTo>
                    <a:pt x="1752589" y="0"/>
                  </a:lnTo>
                  <a:lnTo>
                    <a:pt x="1762114" y="0"/>
                  </a:lnTo>
                  <a:lnTo>
                    <a:pt x="1762114" y="9524"/>
                  </a:lnTo>
                  <a:close/>
                </a:path>
                <a:path w="9865360" h="1675129">
                  <a:moveTo>
                    <a:pt x="1781164" y="9524"/>
                  </a:moveTo>
                  <a:lnTo>
                    <a:pt x="1771639" y="9524"/>
                  </a:lnTo>
                  <a:lnTo>
                    <a:pt x="1771639" y="0"/>
                  </a:lnTo>
                  <a:lnTo>
                    <a:pt x="1781164" y="0"/>
                  </a:lnTo>
                  <a:lnTo>
                    <a:pt x="1781164" y="9524"/>
                  </a:lnTo>
                  <a:close/>
                </a:path>
                <a:path w="9865360" h="1675129">
                  <a:moveTo>
                    <a:pt x="1800214" y="9524"/>
                  </a:moveTo>
                  <a:lnTo>
                    <a:pt x="1790689" y="9524"/>
                  </a:lnTo>
                  <a:lnTo>
                    <a:pt x="1790689" y="0"/>
                  </a:lnTo>
                  <a:lnTo>
                    <a:pt x="1800214" y="0"/>
                  </a:lnTo>
                  <a:lnTo>
                    <a:pt x="1800214" y="9524"/>
                  </a:lnTo>
                  <a:close/>
                </a:path>
                <a:path w="9865360" h="1675129">
                  <a:moveTo>
                    <a:pt x="1819264" y="9524"/>
                  </a:moveTo>
                  <a:lnTo>
                    <a:pt x="1809739" y="9524"/>
                  </a:lnTo>
                  <a:lnTo>
                    <a:pt x="1809739" y="0"/>
                  </a:lnTo>
                  <a:lnTo>
                    <a:pt x="1819264" y="0"/>
                  </a:lnTo>
                  <a:lnTo>
                    <a:pt x="1819264" y="9524"/>
                  </a:lnTo>
                  <a:close/>
                </a:path>
                <a:path w="9865360" h="1675129">
                  <a:moveTo>
                    <a:pt x="1838314" y="9524"/>
                  </a:moveTo>
                  <a:lnTo>
                    <a:pt x="1828789" y="9524"/>
                  </a:lnTo>
                  <a:lnTo>
                    <a:pt x="1828789" y="0"/>
                  </a:lnTo>
                  <a:lnTo>
                    <a:pt x="1838314" y="0"/>
                  </a:lnTo>
                  <a:lnTo>
                    <a:pt x="1838314" y="9524"/>
                  </a:lnTo>
                  <a:close/>
                </a:path>
                <a:path w="9865360" h="1675129">
                  <a:moveTo>
                    <a:pt x="1857364" y="9524"/>
                  </a:moveTo>
                  <a:lnTo>
                    <a:pt x="1847839" y="9524"/>
                  </a:lnTo>
                  <a:lnTo>
                    <a:pt x="1847839" y="0"/>
                  </a:lnTo>
                  <a:lnTo>
                    <a:pt x="1857364" y="0"/>
                  </a:lnTo>
                  <a:lnTo>
                    <a:pt x="1857364" y="9524"/>
                  </a:lnTo>
                  <a:close/>
                </a:path>
                <a:path w="9865360" h="1675129">
                  <a:moveTo>
                    <a:pt x="1876414" y="9524"/>
                  </a:moveTo>
                  <a:lnTo>
                    <a:pt x="1866889" y="9524"/>
                  </a:lnTo>
                  <a:lnTo>
                    <a:pt x="1866889" y="0"/>
                  </a:lnTo>
                  <a:lnTo>
                    <a:pt x="1876414" y="0"/>
                  </a:lnTo>
                  <a:lnTo>
                    <a:pt x="1876414" y="9524"/>
                  </a:lnTo>
                  <a:close/>
                </a:path>
                <a:path w="9865360" h="1675129">
                  <a:moveTo>
                    <a:pt x="1895464" y="9524"/>
                  </a:moveTo>
                  <a:lnTo>
                    <a:pt x="1885939" y="9524"/>
                  </a:lnTo>
                  <a:lnTo>
                    <a:pt x="1885939" y="0"/>
                  </a:lnTo>
                  <a:lnTo>
                    <a:pt x="1895464" y="0"/>
                  </a:lnTo>
                  <a:lnTo>
                    <a:pt x="1895464" y="9524"/>
                  </a:lnTo>
                  <a:close/>
                </a:path>
                <a:path w="9865360" h="1675129">
                  <a:moveTo>
                    <a:pt x="1914514" y="9524"/>
                  </a:moveTo>
                  <a:lnTo>
                    <a:pt x="1904989" y="9524"/>
                  </a:lnTo>
                  <a:lnTo>
                    <a:pt x="1904989" y="0"/>
                  </a:lnTo>
                  <a:lnTo>
                    <a:pt x="1914514" y="0"/>
                  </a:lnTo>
                  <a:lnTo>
                    <a:pt x="1914514" y="9524"/>
                  </a:lnTo>
                  <a:close/>
                </a:path>
                <a:path w="9865360" h="1675129">
                  <a:moveTo>
                    <a:pt x="1933564" y="9524"/>
                  </a:moveTo>
                  <a:lnTo>
                    <a:pt x="1924039" y="9524"/>
                  </a:lnTo>
                  <a:lnTo>
                    <a:pt x="1924039" y="0"/>
                  </a:lnTo>
                  <a:lnTo>
                    <a:pt x="1933564" y="0"/>
                  </a:lnTo>
                  <a:lnTo>
                    <a:pt x="1933564" y="9524"/>
                  </a:lnTo>
                  <a:close/>
                </a:path>
                <a:path w="9865360" h="1675129">
                  <a:moveTo>
                    <a:pt x="1952614" y="9524"/>
                  </a:moveTo>
                  <a:lnTo>
                    <a:pt x="1943089" y="9524"/>
                  </a:lnTo>
                  <a:lnTo>
                    <a:pt x="1943089" y="0"/>
                  </a:lnTo>
                  <a:lnTo>
                    <a:pt x="1952614" y="0"/>
                  </a:lnTo>
                  <a:lnTo>
                    <a:pt x="1952614" y="9524"/>
                  </a:lnTo>
                  <a:close/>
                </a:path>
                <a:path w="9865360" h="1675129">
                  <a:moveTo>
                    <a:pt x="1971664" y="9524"/>
                  </a:moveTo>
                  <a:lnTo>
                    <a:pt x="1962139" y="9524"/>
                  </a:lnTo>
                  <a:lnTo>
                    <a:pt x="1962139" y="0"/>
                  </a:lnTo>
                  <a:lnTo>
                    <a:pt x="1971664" y="0"/>
                  </a:lnTo>
                  <a:lnTo>
                    <a:pt x="1971664" y="9524"/>
                  </a:lnTo>
                  <a:close/>
                </a:path>
                <a:path w="9865360" h="1675129">
                  <a:moveTo>
                    <a:pt x="1990714" y="9524"/>
                  </a:moveTo>
                  <a:lnTo>
                    <a:pt x="1981189" y="9524"/>
                  </a:lnTo>
                  <a:lnTo>
                    <a:pt x="1981189" y="0"/>
                  </a:lnTo>
                  <a:lnTo>
                    <a:pt x="1990714" y="0"/>
                  </a:lnTo>
                  <a:lnTo>
                    <a:pt x="1990714" y="9524"/>
                  </a:lnTo>
                  <a:close/>
                </a:path>
                <a:path w="9865360" h="1675129">
                  <a:moveTo>
                    <a:pt x="2009764" y="9524"/>
                  </a:moveTo>
                  <a:lnTo>
                    <a:pt x="2000239" y="9524"/>
                  </a:lnTo>
                  <a:lnTo>
                    <a:pt x="2000239" y="0"/>
                  </a:lnTo>
                  <a:lnTo>
                    <a:pt x="2009764" y="0"/>
                  </a:lnTo>
                  <a:lnTo>
                    <a:pt x="2009764" y="9524"/>
                  </a:lnTo>
                  <a:close/>
                </a:path>
                <a:path w="9865360" h="1675129">
                  <a:moveTo>
                    <a:pt x="2028814" y="9524"/>
                  </a:moveTo>
                  <a:lnTo>
                    <a:pt x="2019289" y="9524"/>
                  </a:lnTo>
                  <a:lnTo>
                    <a:pt x="2019289" y="0"/>
                  </a:lnTo>
                  <a:lnTo>
                    <a:pt x="2028814" y="0"/>
                  </a:lnTo>
                  <a:lnTo>
                    <a:pt x="2028814" y="9524"/>
                  </a:lnTo>
                  <a:close/>
                </a:path>
                <a:path w="9865360" h="1675129">
                  <a:moveTo>
                    <a:pt x="2047864" y="9524"/>
                  </a:moveTo>
                  <a:lnTo>
                    <a:pt x="2038339" y="9524"/>
                  </a:lnTo>
                  <a:lnTo>
                    <a:pt x="2038339" y="0"/>
                  </a:lnTo>
                  <a:lnTo>
                    <a:pt x="2047864" y="0"/>
                  </a:lnTo>
                  <a:lnTo>
                    <a:pt x="2047864" y="9524"/>
                  </a:lnTo>
                  <a:close/>
                </a:path>
                <a:path w="9865360" h="1675129">
                  <a:moveTo>
                    <a:pt x="2066914" y="9524"/>
                  </a:moveTo>
                  <a:lnTo>
                    <a:pt x="2057389" y="9524"/>
                  </a:lnTo>
                  <a:lnTo>
                    <a:pt x="2057389" y="0"/>
                  </a:lnTo>
                  <a:lnTo>
                    <a:pt x="2066914" y="0"/>
                  </a:lnTo>
                  <a:lnTo>
                    <a:pt x="2066914" y="9524"/>
                  </a:lnTo>
                  <a:close/>
                </a:path>
                <a:path w="9865360" h="1675129">
                  <a:moveTo>
                    <a:pt x="2085964" y="9524"/>
                  </a:moveTo>
                  <a:lnTo>
                    <a:pt x="2076439" y="9524"/>
                  </a:lnTo>
                  <a:lnTo>
                    <a:pt x="2076439" y="0"/>
                  </a:lnTo>
                  <a:lnTo>
                    <a:pt x="2085964" y="0"/>
                  </a:lnTo>
                  <a:lnTo>
                    <a:pt x="2085964" y="9524"/>
                  </a:lnTo>
                  <a:close/>
                </a:path>
                <a:path w="9865360" h="1675129">
                  <a:moveTo>
                    <a:pt x="2105014" y="9524"/>
                  </a:moveTo>
                  <a:lnTo>
                    <a:pt x="2095489" y="9524"/>
                  </a:lnTo>
                  <a:lnTo>
                    <a:pt x="2095489" y="0"/>
                  </a:lnTo>
                  <a:lnTo>
                    <a:pt x="2105014" y="0"/>
                  </a:lnTo>
                  <a:lnTo>
                    <a:pt x="2105014" y="9524"/>
                  </a:lnTo>
                  <a:close/>
                </a:path>
                <a:path w="9865360" h="1675129">
                  <a:moveTo>
                    <a:pt x="2124064" y="9524"/>
                  </a:moveTo>
                  <a:lnTo>
                    <a:pt x="2114539" y="9524"/>
                  </a:lnTo>
                  <a:lnTo>
                    <a:pt x="2114539" y="0"/>
                  </a:lnTo>
                  <a:lnTo>
                    <a:pt x="2124064" y="0"/>
                  </a:lnTo>
                  <a:lnTo>
                    <a:pt x="2124064" y="9524"/>
                  </a:lnTo>
                  <a:close/>
                </a:path>
                <a:path w="9865360" h="1675129">
                  <a:moveTo>
                    <a:pt x="2143114" y="9524"/>
                  </a:moveTo>
                  <a:lnTo>
                    <a:pt x="2133589" y="9524"/>
                  </a:lnTo>
                  <a:lnTo>
                    <a:pt x="2133589" y="0"/>
                  </a:lnTo>
                  <a:lnTo>
                    <a:pt x="2143114" y="0"/>
                  </a:lnTo>
                  <a:lnTo>
                    <a:pt x="2143114" y="9524"/>
                  </a:lnTo>
                  <a:close/>
                </a:path>
                <a:path w="9865360" h="1675129">
                  <a:moveTo>
                    <a:pt x="2162164" y="9524"/>
                  </a:moveTo>
                  <a:lnTo>
                    <a:pt x="2152639" y="9524"/>
                  </a:lnTo>
                  <a:lnTo>
                    <a:pt x="2152639" y="0"/>
                  </a:lnTo>
                  <a:lnTo>
                    <a:pt x="2162164" y="0"/>
                  </a:lnTo>
                  <a:lnTo>
                    <a:pt x="2162164" y="9524"/>
                  </a:lnTo>
                  <a:close/>
                </a:path>
                <a:path w="9865360" h="1675129">
                  <a:moveTo>
                    <a:pt x="2181214" y="9524"/>
                  </a:moveTo>
                  <a:lnTo>
                    <a:pt x="2171689" y="9524"/>
                  </a:lnTo>
                  <a:lnTo>
                    <a:pt x="2171689" y="0"/>
                  </a:lnTo>
                  <a:lnTo>
                    <a:pt x="2181214" y="0"/>
                  </a:lnTo>
                  <a:lnTo>
                    <a:pt x="2181214" y="9524"/>
                  </a:lnTo>
                  <a:close/>
                </a:path>
                <a:path w="9865360" h="1675129">
                  <a:moveTo>
                    <a:pt x="2200264" y="9524"/>
                  </a:moveTo>
                  <a:lnTo>
                    <a:pt x="2190739" y="9524"/>
                  </a:lnTo>
                  <a:lnTo>
                    <a:pt x="2190739" y="0"/>
                  </a:lnTo>
                  <a:lnTo>
                    <a:pt x="2200264" y="0"/>
                  </a:lnTo>
                  <a:lnTo>
                    <a:pt x="2200264" y="9524"/>
                  </a:lnTo>
                  <a:close/>
                </a:path>
                <a:path w="9865360" h="1675129">
                  <a:moveTo>
                    <a:pt x="2219314" y="9524"/>
                  </a:moveTo>
                  <a:lnTo>
                    <a:pt x="2209789" y="9524"/>
                  </a:lnTo>
                  <a:lnTo>
                    <a:pt x="2209789" y="0"/>
                  </a:lnTo>
                  <a:lnTo>
                    <a:pt x="2219314" y="0"/>
                  </a:lnTo>
                  <a:lnTo>
                    <a:pt x="2219314" y="9524"/>
                  </a:lnTo>
                  <a:close/>
                </a:path>
                <a:path w="9865360" h="1675129">
                  <a:moveTo>
                    <a:pt x="2238364" y="9524"/>
                  </a:moveTo>
                  <a:lnTo>
                    <a:pt x="2228839" y="9524"/>
                  </a:lnTo>
                  <a:lnTo>
                    <a:pt x="2228839" y="0"/>
                  </a:lnTo>
                  <a:lnTo>
                    <a:pt x="2238364" y="0"/>
                  </a:lnTo>
                  <a:lnTo>
                    <a:pt x="2238364" y="9524"/>
                  </a:lnTo>
                  <a:close/>
                </a:path>
                <a:path w="9865360" h="1675129">
                  <a:moveTo>
                    <a:pt x="2257414" y="9524"/>
                  </a:moveTo>
                  <a:lnTo>
                    <a:pt x="2247889" y="9524"/>
                  </a:lnTo>
                  <a:lnTo>
                    <a:pt x="2247889" y="0"/>
                  </a:lnTo>
                  <a:lnTo>
                    <a:pt x="2257414" y="0"/>
                  </a:lnTo>
                  <a:lnTo>
                    <a:pt x="2257414" y="9524"/>
                  </a:lnTo>
                  <a:close/>
                </a:path>
                <a:path w="9865360" h="1675129">
                  <a:moveTo>
                    <a:pt x="2276464" y="9524"/>
                  </a:moveTo>
                  <a:lnTo>
                    <a:pt x="2266939" y="9524"/>
                  </a:lnTo>
                  <a:lnTo>
                    <a:pt x="2266939" y="0"/>
                  </a:lnTo>
                  <a:lnTo>
                    <a:pt x="2276464" y="0"/>
                  </a:lnTo>
                  <a:lnTo>
                    <a:pt x="2276464" y="9524"/>
                  </a:lnTo>
                  <a:close/>
                </a:path>
                <a:path w="9865360" h="1675129">
                  <a:moveTo>
                    <a:pt x="2295514" y="9524"/>
                  </a:moveTo>
                  <a:lnTo>
                    <a:pt x="2285989" y="9524"/>
                  </a:lnTo>
                  <a:lnTo>
                    <a:pt x="2285989" y="0"/>
                  </a:lnTo>
                  <a:lnTo>
                    <a:pt x="2295514" y="0"/>
                  </a:lnTo>
                  <a:lnTo>
                    <a:pt x="2295514" y="9524"/>
                  </a:lnTo>
                  <a:close/>
                </a:path>
                <a:path w="9865360" h="1675129">
                  <a:moveTo>
                    <a:pt x="2314564" y="9524"/>
                  </a:moveTo>
                  <a:lnTo>
                    <a:pt x="2305039" y="9524"/>
                  </a:lnTo>
                  <a:lnTo>
                    <a:pt x="2305039" y="0"/>
                  </a:lnTo>
                  <a:lnTo>
                    <a:pt x="2314564" y="0"/>
                  </a:lnTo>
                  <a:lnTo>
                    <a:pt x="2314564" y="9524"/>
                  </a:lnTo>
                  <a:close/>
                </a:path>
                <a:path w="9865360" h="1675129">
                  <a:moveTo>
                    <a:pt x="2333614" y="9524"/>
                  </a:moveTo>
                  <a:lnTo>
                    <a:pt x="2324089" y="9524"/>
                  </a:lnTo>
                  <a:lnTo>
                    <a:pt x="2324089" y="0"/>
                  </a:lnTo>
                  <a:lnTo>
                    <a:pt x="2333614" y="0"/>
                  </a:lnTo>
                  <a:lnTo>
                    <a:pt x="2333614" y="9524"/>
                  </a:lnTo>
                  <a:close/>
                </a:path>
                <a:path w="9865360" h="1675129">
                  <a:moveTo>
                    <a:pt x="2352664" y="9524"/>
                  </a:moveTo>
                  <a:lnTo>
                    <a:pt x="2343139" y="9524"/>
                  </a:lnTo>
                  <a:lnTo>
                    <a:pt x="2343139" y="0"/>
                  </a:lnTo>
                  <a:lnTo>
                    <a:pt x="2352664" y="0"/>
                  </a:lnTo>
                  <a:lnTo>
                    <a:pt x="2352664" y="9524"/>
                  </a:lnTo>
                  <a:close/>
                </a:path>
                <a:path w="9865360" h="1675129">
                  <a:moveTo>
                    <a:pt x="2371714" y="9524"/>
                  </a:moveTo>
                  <a:lnTo>
                    <a:pt x="2362189" y="9524"/>
                  </a:lnTo>
                  <a:lnTo>
                    <a:pt x="2362189" y="0"/>
                  </a:lnTo>
                  <a:lnTo>
                    <a:pt x="2371714" y="0"/>
                  </a:lnTo>
                  <a:lnTo>
                    <a:pt x="2371714" y="9524"/>
                  </a:lnTo>
                  <a:close/>
                </a:path>
                <a:path w="9865360" h="1675129">
                  <a:moveTo>
                    <a:pt x="2390764" y="9524"/>
                  </a:moveTo>
                  <a:lnTo>
                    <a:pt x="2381239" y="9524"/>
                  </a:lnTo>
                  <a:lnTo>
                    <a:pt x="2381239" y="0"/>
                  </a:lnTo>
                  <a:lnTo>
                    <a:pt x="2390764" y="0"/>
                  </a:lnTo>
                  <a:lnTo>
                    <a:pt x="2390764" y="9524"/>
                  </a:lnTo>
                  <a:close/>
                </a:path>
                <a:path w="9865360" h="1675129">
                  <a:moveTo>
                    <a:pt x="2409814" y="9524"/>
                  </a:moveTo>
                  <a:lnTo>
                    <a:pt x="2400289" y="9524"/>
                  </a:lnTo>
                  <a:lnTo>
                    <a:pt x="2400289" y="0"/>
                  </a:lnTo>
                  <a:lnTo>
                    <a:pt x="2409814" y="0"/>
                  </a:lnTo>
                  <a:lnTo>
                    <a:pt x="2409814" y="9524"/>
                  </a:lnTo>
                  <a:close/>
                </a:path>
                <a:path w="9865360" h="1675129">
                  <a:moveTo>
                    <a:pt x="2428864" y="9524"/>
                  </a:moveTo>
                  <a:lnTo>
                    <a:pt x="2419339" y="9524"/>
                  </a:lnTo>
                  <a:lnTo>
                    <a:pt x="2419339" y="0"/>
                  </a:lnTo>
                  <a:lnTo>
                    <a:pt x="2428864" y="0"/>
                  </a:lnTo>
                  <a:lnTo>
                    <a:pt x="2428864" y="9524"/>
                  </a:lnTo>
                  <a:close/>
                </a:path>
                <a:path w="9865360" h="1675129">
                  <a:moveTo>
                    <a:pt x="2447914" y="9524"/>
                  </a:moveTo>
                  <a:lnTo>
                    <a:pt x="2438389" y="9524"/>
                  </a:lnTo>
                  <a:lnTo>
                    <a:pt x="2438389" y="0"/>
                  </a:lnTo>
                  <a:lnTo>
                    <a:pt x="2447914" y="0"/>
                  </a:lnTo>
                  <a:lnTo>
                    <a:pt x="2447914" y="9524"/>
                  </a:lnTo>
                  <a:close/>
                </a:path>
                <a:path w="9865360" h="1675129">
                  <a:moveTo>
                    <a:pt x="2466964" y="9524"/>
                  </a:moveTo>
                  <a:lnTo>
                    <a:pt x="2457439" y="9524"/>
                  </a:lnTo>
                  <a:lnTo>
                    <a:pt x="2457439" y="0"/>
                  </a:lnTo>
                  <a:lnTo>
                    <a:pt x="2466964" y="0"/>
                  </a:lnTo>
                  <a:lnTo>
                    <a:pt x="2466964" y="9524"/>
                  </a:lnTo>
                  <a:close/>
                </a:path>
                <a:path w="9865360" h="1675129">
                  <a:moveTo>
                    <a:pt x="2486014" y="9524"/>
                  </a:moveTo>
                  <a:lnTo>
                    <a:pt x="2476489" y="9524"/>
                  </a:lnTo>
                  <a:lnTo>
                    <a:pt x="2476489" y="0"/>
                  </a:lnTo>
                  <a:lnTo>
                    <a:pt x="2486014" y="0"/>
                  </a:lnTo>
                  <a:lnTo>
                    <a:pt x="2486014" y="9524"/>
                  </a:lnTo>
                  <a:close/>
                </a:path>
                <a:path w="9865360" h="1675129">
                  <a:moveTo>
                    <a:pt x="2505064" y="9524"/>
                  </a:moveTo>
                  <a:lnTo>
                    <a:pt x="2495539" y="9524"/>
                  </a:lnTo>
                  <a:lnTo>
                    <a:pt x="2495539" y="0"/>
                  </a:lnTo>
                  <a:lnTo>
                    <a:pt x="2505064" y="0"/>
                  </a:lnTo>
                  <a:lnTo>
                    <a:pt x="2505064" y="9524"/>
                  </a:lnTo>
                  <a:close/>
                </a:path>
                <a:path w="9865360" h="1675129">
                  <a:moveTo>
                    <a:pt x="2524114" y="9524"/>
                  </a:moveTo>
                  <a:lnTo>
                    <a:pt x="2514589" y="9524"/>
                  </a:lnTo>
                  <a:lnTo>
                    <a:pt x="2514589" y="0"/>
                  </a:lnTo>
                  <a:lnTo>
                    <a:pt x="2524114" y="0"/>
                  </a:lnTo>
                  <a:lnTo>
                    <a:pt x="2524114" y="9524"/>
                  </a:lnTo>
                  <a:close/>
                </a:path>
                <a:path w="9865360" h="1675129">
                  <a:moveTo>
                    <a:pt x="2543164" y="9524"/>
                  </a:moveTo>
                  <a:lnTo>
                    <a:pt x="2533639" y="9524"/>
                  </a:lnTo>
                  <a:lnTo>
                    <a:pt x="2533639" y="0"/>
                  </a:lnTo>
                  <a:lnTo>
                    <a:pt x="2543164" y="0"/>
                  </a:lnTo>
                  <a:lnTo>
                    <a:pt x="2543164" y="9524"/>
                  </a:lnTo>
                  <a:close/>
                </a:path>
                <a:path w="9865360" h="1675129">
                  <a:moveTo>
                    <a:pt x="2562214" y="9524"/>
                  </a:moveTo>
                  <a:lnTo>
                    <a:pt x="2552689" y="9524"/>
                  </a:lnTo>
                  <a:lnTo>
                    <a:pt x="2552689" y="0"/>
                  </a:lnTo>
                  <a:lnTo>
                    <a:pt x="2562214" y="0"/>
                  </a:lnTo>
                  <a:lnTo>
                    <a:pt x="2562214" y="9524"/>
                  </a:lnTo>
                  <a:close/>
                </a:path>
                <a:path w="9865360" h="1675129">
                  <a:moveTo>
                    <a:pt x="2581264" y="9524"/>
                  </a:moveTo>
                  <a:lnTo>
                    <a:pt x="2571739" y="9524"/>
                  </a:lnTo>
                  <a:lnTo>
                    <a:pt x="2571739" y="0"/>
                  </a:lnTo>
                  <a:lnTo>
                    <a:pt x="2581264" y="0"/>
                  </a:lnTo>
                  <a:lnTo>
                    <a:pt x="2581264" y="9524"/>
                  </a:lnTo>
                  <a:close/>
                </a:path>
                <a:path w="9865360" h="1675129">
                  <a:moveTo>
                    <a:pt x="2600314" y="9524"/>
                  </a:moveTo>
                  <a:lnTo>
                    <a:pt x="2590789" y="9524"/>
                  </a:lnTo>
                  <a:lnTo>
                    <a:pt x="2590789" y="0"/>
                  </a:lnTo>
                  <a:lnTo>
                    <a:pt x="2600314" y="0"/>
                  </a:lnTo>
                  <a:lnTo>
                    <a:pt x="2600314" y="9524"/>
                  </a:lnTo>
                  <a:close/>
                </a:path>
                <a:path w="9865360" h="1675129">
                  <a:moveTo>
                    <a:pt x="2619364" y="9524"/>
                  </a:moveTo>
                  <a:lnTo>
                    <a:pt x="2609839" y="9524"/>
                  </a:lnTo>
                  <a:lnTo>
                    <a:pt x="2609839" y="0"/>
                  </a:lnTo>
                  <a:lnTo>
                    <a:pt x="2619364" y="0"/>
                  </a:lnTo>
                  <a:lnTo>
                    <a:pt x="2619364" y="9524"/>
                  </a:lnTo>
                  <a:close/>
                </a:path>
                <a:path w="9865360" h="1675129">
                  <a:moveTo>
                    <a:pt x="2638414" y="9524"/>
                  </a:moveTo>
                  <a:lnTo>
                    <a:pt x="2628889" y="9524"/>
                  </a:lnTo>
                  <a:lnTo>
                    <a:pt x="2628889" y="0"/>
                  </a:lnTo>
                  <a:lnTo>
                    <a:pt x="2638414" y="0"/>
                  </a:lnTo>
                  <a:lnTo>
                    <a:pt x="2638414" y="9524"/>
                  </a:lnTo>
                  <a:close/>
                </a:path>
                <a:path w="9865360" h="1675129">
                  <a:moveTo>
                    <a:pt x="2657464" y="9524"/>
                  </a:moveTo>
                  <a:lnTo>
                    <a:pt x="2647939" y="9524"/>
                  </a:lnTo>
                  <a:lnTo>
                    <a:pt x="2647939" y="0"/>
                  </a:lnTo>
                  <a:lnTo>
                    <a:pt x="2657464" y="0"/>
                  </a:lnTo>
                  <a:lnTo>
                    <a:pt x="2657464" y="9524"/>
                  </a:lnTo>
                  <a:close/>
                </a:path>
                <a:path w="9865360" h="1675129">
                  <a:moveTo>
                    <a:pt x="2676514" y="9524"/>
                  </a:moveTo>
                  <a:lnTo>
                    <a:pt x="2666989" y="9524"/>
                  </a:lnTo>
                  <a:lnTo>
                    <a:pt x="2666989" y="0"/>
                  </a:lnTo>
                  <a:lnTo>
                    <a:pt x="2676514" y="0"/>
                  </a:lnTo>
                  <a:lnTo>
                    <a:pt x="2676514" y="9524"/>
                  </a:lnTo>
                  <a:close/>
                </a:path>
                <a:path w="9865360" h="1675129">
                  <a:moveTo>
                    <a:pt x="2695564" y="9524"/>
                  </a:moveTo>
                  <a:lnTo>
                    <a:pt x="2686039" y="9524"/>
                  </a:lnTo>
                  <a:lnTo>
                    <a:pt x="2686039" y="0"/>
                  </a:lnTo>
                  <a:lnTo>
                    <a:pt x="2695564" y="0"/>
                  </a:lnTo>
                  <a:lnTo>
                    <a:pt x="2695564" y="9524"/>
                  </a:lnTo>
                  <a:close/>
                </a:path>
                <a:path w="9865360" h="1675129">
                  <a:moveTo>
                    <a:pt x="2714614" y="9524"/>
                  </a:moveTo>
                  <a:lnTo>
                    <a:pt x="2705089" y="9524"/>
                  </a:lnTo>
                  <a:lnTo>
                    <a:pt x="2705089" y="0"/>
                  </a:lnTo>
                  <a:lnTo>
                    <a:pt x="2714614" y="0"/>
                  </a:lnTo>
                  <a:lnTo>
                    <a:pt x="2714614" y="9524"/>
                  </a:lnTo>
                  <a:close/>
                </a:path>
                <a:path w="9865360" h="1675129">
                  <a:moveTo>
                    <a:pt x="2733664" y="9524"/>
                  </a:moveTo>
                  <a:lnTo>
                    <a:pt x="2724139" y="9524"/>
                  </a:lnTo>
                  <a:lnTo>
                    <a:pt x="2724139" y="0"/>
                  </a:lnTo>
                  <a:lnTo>
                    <a:pt x="2733664" y="0"/>
                  </a:lnTo>
                  <a:lnTo>
                    <a:pt x="2733664" y="9524"/>
                  </a:lnTo>
                  <a:close/>
                </a:path>
                <a:path w="9865360" h="1675129">
                  <a:moveTo>
                    <a:pt x="2752714" y="9524"/>
                  </a:moveTo>
                  <a:lnTo>
                    <a:pt x="2743189" y="9524"/>
                  </a:lnTo>
                  <a:lnTo>
                    <a:pt x="2743189" y="0"/>
                  </a:lnTo>
                  <a:lnTo>
                    <a:pt x="2752714" y="0"/>
                  </a:lnTo>
                  <a:lnTo>
                    <a:pt x="2752714" y="9524"/>
                  </a:lnTo>
                  <a:close/>
                </a:path>
                <a:path w="9865360" h="1675129">
                  <a:moveTo>
                    <a:pt x="2771764" y="9524"/>
                  </a:moveTo>
                  <a:lnTo>
                    <a:pt x="2762239" y="9524"/>
                  </a:lnTo>
                  <a:lnTo>
                    <a:pt x="2762239" y="0"/>
                  </a:lnTo>
                  <a:lnTo>
                    <a:pt x="2771764" y="0"/>
                  </a:lnTo>
                  <a:lnTo>
                    <a:pt x="2771764" y="9524"/>
                  </a:lnTo>
                  <a:close/>
                </a:path>
                <a:path w="9865360" h="1675129">
                  <a:moveTo>
                    <a:pt x="2790814" y="9524"/>
                  </a:moveTo>
                  <a:lnTo>
                    <a:pt x="2781289" y="9524"/>
                  </a:lnTo>
                  <a:lnTo>
                    <a:pt x="2781289" y="0"/>
                  </a:lnTo>
                  <a:lnTo>
                    <a:pt x="2790814" y="0"/>
                  </a:lnTo>
                  <a:lnTo>
                    <a:pt x="2790814" y="9524"/>
                  </a:lnTo>
                  <a:close/>
                </a:path>
                <a:path w="9865360" h="1675129">
                  <a:moveTo>
                    <a:pt x="2809864" y="9524"/>
                  </a:moveTo>
                  <a:lnTo>
                    <a:pt x="2800339" y="9524"/>
                  </a:lnTo>
                  <a:lnTo>
                    <a:pt x="2800339" y="0"/>
                  </a:lnTo>
                  <a:lnTo>
                    <a:pt x="2809864" y="0"/>
                  </a:lnTo>
                  <a:lnTo>
                    <a:pt x="2809864" y="9524"/>
                  </a:lnTo>
                  <a:close/>
                </a:path>
                <a:path w="9865360" h="1675129">
                  <a:moveTo>
                    <a:pt x="2828914" y="9524"/>
                  </a:moveTo>
                  <a:lnTo>
                    <a:pt x="2819389" y="9524"/>
                  </a:lnTo>
                  <a:lnTo>
                    <a:pt x="2819389" y="0"/>
                  </a:lnTo>
                  <a:lnTo>
                    <a:pt x="2828914" y="0"/>
                  </a:lnTo>
                  <a:lnTo>
                    <a:pt x="2828914" y="9524"/>
                  </a:lnTo>
                  <a:close/>
                </a:path>
                <a:path w="9865360" h="1675129">
                  <a:moveTo>
                    <a:pt x="2847964" y="9524"/>
                  </a:moveTo>
                  <a:lnTo>
                    <a:pt x="2838439" y="9524"/>
                  </a:lnTo>
                  <a:lnTo>
                    <a:pt x="2838439" y="0"/>
                  </a:lnTo>
                  <a:lnTo>
                    <a:pt x="2847964" y="0"/>
                  </a:lnTo>
                  <a:lnTo>
                    <a:pt x="2847964" y="9524"/>
                  </a:lnTo>
                  <a:close/>
                </a:path>
                <a:path w="9865360" h="1675129">
                  <a:moveTo>
                    <a:pt x="2867014" y="9524"/>
                  </a:moveTo>
                  <a:lnTo>
                    <a:pt x="2857489" y="9524"/>
                  </a:lnTo>
                  <a:lnTo>
                    <a:pt x="2857489" y="0"/>
                  </a:lnTo>
                  <a:lnTo>
                    <a:pt x="2867014" y="0"/>
                  </a:lnTo>
                  <a:lnTo>
                    <a:pt x="2867014" y="9524"/>
                  </a:lnTo>
                  <a:close/>
                </a:path>
                <a:path w="9865360" h="1675129">
                  <a:moveTo>
                    <a:pt x="2886064" y="9524"/>
                  </a:moveTo>
                  <a:lnTo>
                    <a:pt x="2876539" y="9524"/>
                  </a:lnTo>
                  <a:lnTo>
                    <a:pt x="2876539" y="0"/>
                  </a:lnTo>
                  <a:lnTo>
                    <a:pt x="2886064" y="0"/>
                  </a:lnTo>
                  <a:lnTo>
                    <a:pt x="2886064" y="9524"/>
                  </a:lnTo>
                  <a:close/>
                </a:path>
                <a:path w="9865360" h="1675129">
                  <a:moveTo>
                    <a:pt x="2905114" y="9524"/>
                  </a:moveTo>
                  <a:lnTo>
                    <a:pt x="2895589" y="9524"/>
                  </a:lnTo>
                  <a:lnTo>
                    <a:pt x="2895589" y="0"/>
                  </a:lnTo>
                  <a:lnTo>
                    <a:pt x="2905114" y="0"/>
                  </a:lnTo>
                  <a:lnTo>
                    <a:pt x="2905114" y="9524"/>
                  </a:lnTo>
                  <a:close/>
                </a:path>
                <a:path w="9865360" h="1675129">
                  <a:moveTo>
                    <a:pt x="2924164" y="9524"/>
                  </a:moveTo>
                  <a:lnTo>
                    <a:pt x="2914639" y="9524"/>
                  </a:lnTo>
                  <a:lnTo>
                    <a:pt x="2914639" y="0"/>
                  </a:lnTo>
                  <a:lnTo>
                    <a:pt x="2924164" y="0"/>
                  </a:lnTo>
                  <a:lnTo>
                    <a:pt x="2924164" y="9524"/>
                  </a:lnTo>
                  <a:close/>
                </a:path>
                <a:path w="9865360" h="1675129">
                  <a:moveTo>
                    <a:pt x="2943214" y="9524"/>
                  </a:moveTo>
                  <a:lnTo>
                    <a:pt x="2933689" y="9524"/>
                  </a:lnTo>
                  <a:lnTo>
                    <a:pt x="2933689" y="0"/>
                  </a:lnTo>
                  <a:lnTo>
                    <a:pt x="2943214" y="0"/>
                  </a:lnTo>
                  <a:lnTo>
                    <a:pt x="2943214" y="9524"/>
                  </a:lnTo>
                  <a:close/>
                </a:path>
                <a:path w="9865360" h="1675129">
                  <a:moveTo>
                    <a:pt x="2962264" y="9524"/>
                  </a:moveTo>
                  <a:lnTo>
                    <a:pt x="2952739" y="9524"/>
                  </a:lnTo>
                  <a:lnTo>
                    <a:pt x="2952739" y="0"/>
                  </a:lnTo>
                  <a:lnTo>
                    <a:pt x="2962264" y="0"/>
                  </a:lnTo>
                  <a:lnTo>
                    <a:pt x="2962264" y="9524"/>
                  </a:lnTo>
                  <a:close/>
                </a:path>
                <a:path w="9865360" h="1675129">
                  <a:moveTo>
                    <a:pt x="2981314" y="9524"/>
                  </a:moveTo>
                  <a:lnTo>
                    <a:pt x="2971789" y="9524"/>
                  </a:lnTo>
                  <a:lnTo>
                    <a:pt x="2971789" y="0"/>
                  </a:lnTo>
                  <a:lnTo>
                    <a:pt x="2981314" y="0"/>
                  </a:lnTo>
                  <a:lnTo>
                    <a:pt x="2981314" y="9524"/>
                  </a:lnTo>
                  <a:close/>
                </a:path>
                <a:path w="9865360" h="1675129">
                  <a:moveTo>
                    <a:pt x="3000364" y="9524"/>
                  </a:moveTo>
                  <a:lnTo>
                    <a:pt x="2990839" y="9524"/>
                  </a:lnTo>
                  <a:lnTo>
                    <a:pt x="2990839" y="0"/>
                  </a:lnTo>
                  <a:lnTo>
                    <a:pt x="3000364" y="0"/>
                  </a:lnTo>
                  <a:lnTo>
                    <a:pt x="3000364" y="9524"/>
                  </a:lnTo>
                  <a:close/>
                </a:path>
                <a:path w="9865360" h="1675129">
                  <a:moveTo>
                    <a:pt x="3019414" y="9524"/>
                  </a:moveTo>
                  <a:lnTo>
                    <a:pt x="3009889" y="9524"/>
                  </a:lnTo>
                  <a:lnTo>
                    <a:pt x="3009889" y="0"/>
                  </a:lnTo>
                  <a:lnTo>
                    <a:pt x="3019414" y="0"/>
                  </a:lnTo>
                  <a:lnTo>
                    <a:pt x="3019414" y="9524"/>
                  </a:lnTo>
                  <a:close/>
                </a:path>
                <a:path w="9865360" h="1675129">
                  <a:moveTo>
                    <a:pt x="3038464" y="9524"/>
                  </a:moveTo>
                  <a:lnTo>
                    <a:pt x="3028939" y="9524"/>
                  </a:lnTo>
                  <a:lnTo>
                    <a:pt x="3028939" y="0"/>
                  </a:lnTo>
                  <a:lnTo>
                    <a:pt x="3038464" y="0"/>
                  </a:lnTo>
                  <a:lnTo>
                    <a:pt x="3038464" y="9524"/>
                  </a:lnTo>
                  <a:close/>
                </a:path>
                <a:path w="9865360" h="1675129">
                  <a:moveTo>
                    <a:pt x="3057514" y="9524"/>
                  </a:moveTo>
                  <a:lnTo>
                    <a:pt x="3047989" y="9524"/>
                  </a:lnTo>
                  <a:lnTo>
                    <a:pt x="3047989" y="0"/>
                  </a:lnTo>
                  <a:lnTo>
                    <a:pt x="3057514" y="0"/>
                  </a:lnTo>
                  <a:lnTo>
                    <a:pt x="3057514" y="9524"/>
                  </a:lnTo>
                  <a:close/>
                </a:path>
                <a:path w="9865360" h="1675129">
                  <a:moveTo>
                    <a:pt x="3076564" y="9524"/>
                  </a:moveTo>
                  <a:lnTo>
                    <a:pt x="3067039" y="9524"/>
                  </a:lnTo>
                  <a:lnTo>
                    <a:pt x="3067039" y="0"/>
                  </a:lnTo>
                  <a:lnTo>
                    <a:pt x="3076564" y="0"/>
                  </a:lnTo>
                  <a:lnTo>
                    <a:pt x="3076564" y="9524"/>
                  </a:lnTo>
                  <a:close/>
                </a:path>
                <a:path w="9865360" h="1675129">
                  <a:moveTo>
                    <a:pt x="3095614" y="9524"/>
                  </a:moveTo>
                  <a:lnTo>
                    <a:pt x="3086089" y="9524"/>
                  </a:lnTo>
                  <a:lnTo>
                    <a:pt x="3086089" y="0"/>
                  </a:lnTo>
                  <a:lnTo>
                    <a:pt x="3095614" y="0"/>
                  </a:lnTo>
                  <a:lnTo>
                    <a:pt x="3095614" y="9524"/>
                  </a:lnTo>
                  <a:close/>
                </a:path>
                <a:path w="9865360" h="1675129">
                  <a:moveTo>
                    <a:pt x="3114664" y="9524"/>
                  </a:moveTo>
                  <a:lnTo>
                    <a:pt x="3105139" y="9524"/>
                  </a:lnTo>
                  <a:lnTo>
                    <a:pt x="3105139" y="0"/>
                  </a:lnTo>
                  <a:lnTo>
                    <a:pt x="3114664" y="0"/>
                  </a:lnTo>
                  <a:lnTo>
                    <a:pt x="3114664" y="9524"/>
                  </a:lnTo>
                  <a:close/>
                </a:path>
                <a:path w="9865360" h="1675129">
                  <a:moveTo>
                    <a:pt x="3133714" y="9524"/>
                  </a:moveTo>
                  <a:lnTo>
                    <a:pt x="3124189" y="9524"/>
                  </a:lnTo>
                  <a:lnTo>
                    <a:pt x="3124189" y="0"/>
                  </a:lnTo>
                  <a:lnTo>
                    <a:pt x="3133714" y="0"/>
                  </a:lnTo>
                  <a:lnTo>
                    <a:pt x="3133714" y="9524"/>
                  </a:lnTo>
                  <a:close/>
                </a:path>
                <a:path w="9865360" h="1675129">
                  <a:moveTo>
                    <a:pt x="3152764" y="9524"/>
                  </a:moveTo>
                  <a:lnTo>
                    <a:pt x="3143239" y="9524"/>
                  </a:lnTo>
                  <a:lnTo>
                    <a:pt x="3143239" y="0"/>
                  </a:lnTo>
                  <a:lnTo>
                    <a:pt x="3152764" y="0"/>
                  </a:lnTo>
                  <a:lnTo>
                    <a:pt x="3152764" y="9524"/>
                  </a:lnTo>
                  <a:close/>
                </a:path>
                <a:path w="9865360" h="1675129">
                  <a:moveTo>
                    <a:pt x="3171814" y="9524"/>
                  </a:moveTo>
                  <a:lnTo>
                    <a:pt x="3162289" y="9524"/>
                  </a:lnTo>
                  <a:lnTo>
                    <a:pt x="3162289" y="0"/>
                  </a:lnTo>
                  <a:lnTo>
                    <a:pt x="3171814" y="0"/>
                  </a:lnTo>
                  <a:lnTo>
                    <a:pt x="3171814" y="9524"/>
                  </a:lnTo>
                  <a:close/>
                </a:path>
                <a:path w="9865360" h="1675129">
                  <a:moveTo>
                    <a:pt x="3190864" y="9524"/>
                  </a:moveTo>
                  <a:lnTo>
                    <a:pt x="3181339" y="9524"/>
                  </a:lnTo>
                  <a:lnTo>
                    <a:pt x="3181339" y="0"/>
                  </a:lnTo>
                  <a:lnTo>
                    <a:pt x="3190864" y="0"/>
                  </a:lnTo>
                  <a:lnTo>
                    <a:pt x="3190864" y="9524"/>
                  </a:lnTo>
                  <a:close/>
                </a:path>
                <a:path w="9865360" h="1675129">
                  <a:moveTo>
                    <a:pt x="3209914" y="9524"/>
                  </a:moveTo>
                  <a:lnTo>
                    <a:pt x="3200389" y="9524"/>
                  </a:lnTo>
                  <a:lnTo>
                    <a:pt x="3200389" y="0"/>
                  </a:lnTo>
                  <a:lnTo>
                    <a:pt x="3209914" y="0"/>
                  </a:lnTo>
                  <a:lnTo>
                    <a:pt x="3209914" y="9524"/>
                  </a:lnTo>
                  <a:close/>
                </a:path>
                <a:path w="9865360" h="1675129">
                  <a:moveTo>
                    <a:pt x="3228964" y="9524"/>
                  </a:moveTo>
                  <a:lnTo>
                    <a:pt x="3219439" y="9524"/>
                  </a:lnTo>
                  <a:lnTo>
                    <a:pt x="3219439" y="0"/>
                  </a:lnTo>
                  <a:lnTo>
                    <a:pt x="3228964" y="0"/>
                  </a:lnTo>
                  <a:lnTo>
                    <a:pt x="3228964" y="9524"/>
                  </a:lnTo>
                  <a:close/>
                </a:path>
                <a:path w="9865360" h="1675129">
                  <a:moveTo>
                    <a:pt x="3248014" y="9524"/>
                  </a:moveTo>
                  <a:lnTo>
                    <a:pt x="3238489" y="9524"/>
                  </a:lnTo>
                  <a:lnTo>
                    <a:pt x="3238489" y="0"/>
                  </a:lnTo>
                  <a:lnTo>
                    <a:pt x="3248014" y="0"/>
                  </a:lnTo>
                  <a:lnTo>
                    <a:pt x="3248014" y="9524"/>
                  </a:lnTo>
                  <a:close/>
                </a:path>
                <a:path w="9865360" h="1675129">
                  <a:moveTo>
                    <a:pt x="3267064" y="9524"/>
                  </a:moveTo>
                  <a:lnTo>
                    <a:pt x="3257539" y="9524"/>
                  </a:lnTo>
                  <a:lnTo>
                    <a:pt x="3257539" y="0"/>
                  </a:lnTo>
                  <a:lnTo>
                    <a:pt x="3267064" y="0"/>
                  </a:lnTo>
                  <a:lnTo>
                    <a:pt x="3267064" y="9524"/>
                  </a:lnTo>
                  <a:close/>
                </a:path>
                <a:path w="9865360" h="1675129">
                  <a:moveTo>
                    <a:pt x="3286114" y="9524"/>
                  </a:moveTo>
                  <a:lnTo>
                    <a:pt x="3276589" y="9524"/>
                  </a:lnTo>
                  <a:lnTo>
                    <a:pt x="3276589" y="0"/>
                  </a:lnTo>
                  <a:lnTo>
                    <a:pt x="3286114" y="0"/>
                  </a:lnTo>
                  <a:lnTo>
                    <a:pt x="3286114" y="9524"/>
                  </a:lnTo>
                  <a:close/>
                </a:path>
                <a:path w="9865360" h="1675129">
                  <a:moveTo>
                    <a:pt x="3305164" y="9524"/>
                  </a:moveTo>
                  <a:lnTo>
                    <a:pt x="3295639" y="9524"/>
                  </a:lnTo>
                  <a:lnTo>
                    <a:pt x="3295639" y="0"/>
                  </a:lnTo>
                  <a:lnTo>
                    <a:pt x="3305164" y="0"/>
                  </a:lnTo>
                  <a:lnTo>
                    <a:pt x="3305164" y="9524"/>
                  </a:lnTo>
                  <a:close/>
                </a:path>
                <a:path w="9865360" h="1675129">
                  <a:moveTo>
                    <a:pt x="3324214" y="9524"/>
                  </a:moveTo>
                  <a:lnTo>
                    <a:pt x="3314689" y="9524"/>
                  </a:lnTo>
                  <a:lnTo>
                    <a:pt x="3314689" y="0"/>
                  </a:lnTo>
                  <a:lnTo>
                    <a:pt x="3324214" y="0"/>
                  </a:lnTo>
                  <a:lnTo>
                    <a:pt x="3324214" y="9524"/>
                  </a:lnTo>
                  <a:close/>
                </a:path>
                <a:path w="9865360" h="1675129">
                  <a:moveTo>
                    <a:pt x="3343264" y="9524"/>
                  </a:moveTo>
                  <a:lnTo>
                    <a:pt x="3333739" y="9524"/>
                  </a:lnTo>
                  <a:lnTo>
                    <a:pt x="3333739" y="0"/>
                  </a:lnTo>
                  <a:lnTo>
                    <a:pt x="3343264" y="0"/>
                  </a:lnTo>
                  <a:lnTo>
                    <a:pt x="3343264" y="9524"/>
                  </a:lnTo>
                  <a:close/>
                </a:path>
                <a:path w="9865360" h="1675129">
                  <a:moveTo>
                    <a:pt x="3362314" y="9524"/>
                  </a:moveTo>
                  <a:lnTo>
                    <a:pt x="3352789" y="9524"/>
                  </a:lnTo>
                  <a:lnTo>
                    <a:pt x="3352789" y="0"/>
                  </a:lnTo>
                  <a:lnTo>
                    <a:pt x="3362314" y="0"/>
                  </a:lnTo>
                  <a:lnTo>
                    <a:pt x="3362314" y="9524"/>
                  </a:lnTo>
                  <a:close/>
                </a:path>
                <a:path w="9865360" h="1675129">
                  <a:moveTo>
                    <a:pt x="3381364" y="9524"/>
                  </a:moveTo>
                  <a:lnTo>
                    <a:pt x="3371839" y="9524"/>
                  </a:lnTo>
                  <a:lnTo>
                    <a:pt x="3371839" y="0"/>
                  </a:lnTo>
                  <a:lnTo>
                    <a:pt x="3381364" y="0"/>
                  </a:lnTo>
                  <a:lnTo>
                    <a:pt x="3381364" y="9524"/>
                  </a:lnTo>
                  <a:close/>
                </a:path>
                <a:path w="9865360" h="1675129">
                  <a:moveTo>
                    <a:pt x="3400414" y="9524"/>
                  </a:moveTo>
                  <a:lnTo>
                    <a:pt x="3390889" y="9524"/>
                  </a:lnTo>
                  <a:lnTo>
                    <a:pt x="3390889" y="0"/>
                  </a:lnTo>
                  <a:lnTo>
                    <a:pt x="3400414" y="0"/>
                  </a:lnTo>
                  <a:lnTo>
                    <a:pt x="3400414" y="9524"/>
                  </a:lnTo>
                  <a:close/>
                </a:path>
                <a:path w="9865360" h="1675129">
                  <a:moveTo>
                    <a:pt x="3419464" y="9524"/>
                  </a:moveTo>
                  <a:lnTo>
                    <a:pt x="3409939" y="9524"/>
                  </a:lnTo>
                  <a:lnTo>
                    <a:pt x="3409939" y="0"/>
                  </a:lnTo>
                  <a:lnTo>
                    <a:pt x="3419464" y="0"/>
                  </a:lnTo>
                  <a:lnTo>
                    <a:pt x="3419464" y="9524"/>
                  </a:lnTo>
                  <a:close/>
                </a:path>
                <a:path w="9865360" h="1675129">
                  <a:moveTo>
                    <a:pt x="3438514" y="9524"/>
                  </a:moveTo>
                  <a:lnTo>
                    <a:pt x="3428989" y="9524"/>
                  </a:lnTo>
                  <a:lnTo>
                    <a:pt x="3428989" y="0"/>
                  </a:lnTo>
                  <a:lnTo>
                    <a:pt x="3438514" y="0"/>
                  </a:lnTo>
                  <a:lnTo>
                    <a:pt x="3438514" y="9524"/>
                  </a:lnTo>
                  <a:close/>
                </a:path>
                <a:path w="9865360" h="1675129">
                  <a:moveTo>
                    <a:pt x="3457564" y="9524"/>
                  </a:moveTo>
                  <a:lnTo>
                    <a:pt x="3448039" y="9524"/>
                  </a:lnTo>
                  <a:lnTo>
                    <a:pt x="3448039" y="0"/>
                  </a:lnTo>
                  <a:lnTo>
                    <a:pt x="3457564" y="0"/>
                  </a:lnTo>
                  <a:lnTo>
                    <a:pt x="3457564" y="9524"/>
                  </a:lnTo>
                  <a:close/>
                </a:path>
                <a:path w="9865360" h="1675129">
                  <a:moveTo>
                    <a:pt x="3476614" y="9524"/>
                  </a:moveTo>
                  <a:lnTo>
                    <a:pt x="3467089" y="9524"/>
                  </a:lnTo>
                  <a:lnTo>
                    <a:pt x="3467089" y="0"/>
                  </a:lnTo>
                  <a:lnTo>
                    <a:pt x="3476614" y="0"/>
                  </a:lnTo>
                  <a:lnTo>
                    <a:pt x="3476614" y="9524"/>
                  </a:lnTo>
                  <a:close/>
                </a:path>
                <a:path w="9865360" h="1675129">
                  <a:moveTo>
                    <a:pt x="3495664" y="9524"/>
                  </a:moveTo>
                  <a:lnTo>
                    <a:pt x="3486139" y="9524"/>
                  </a:lnTo>
                  <a:lnTo>
                    <a:pt x="3486139" y="0"/>
                  </a:lnTo>
                  <a:lnTo>
                    <a:pt x="3495664" y="0"/>
                  </a:lnTo>
                  <a:lnTo>
                    <a:pt x="3495664" y="9524"/>
                  </a:lnTo>
                  <a:close/>
                </a:path>
                <a:path w="9865360" h="1675129">
                  <a:moveTo>
                    <a:pt x="3514714" y="9524"/>
                  </a:moveTo>
                  <a:lnTo>
                    <a:pt x="3505189" y="9524"/>
                  </a:lnTo>
                  <a:lnTo>
                    <a:pt x="3505189" y="0"/>
                  </a:lnTo>
                  <a:lnTo>
                    <a:pt x="3514714" y="0"/>
                  </a:lnTo>
                  <a:lnTo>
                    <a:pt x="3514714" y="9524"/>
                  </a:lnTo>
                  <a:close/>
                </a:path>
                <a:path w="9865360" h="1675129">
                  <a:moveTo>
                    <a:pt x="3533764" y="9524"/>
                  </a:moveTo>
                  <a:lnTo>
                    <a:pt x="3524239" y="9524"/>
                  </a:lnTo>
                  <a:lnTo>
                    <a:pt x="3524239" y="0"/>
                  </a:lnTo>
                  <a:lnTo>
                    <a:pt x="3533764" y="0"/>
                  </a:lnTo>
                  <a:lnTo>
                    <a:pt x="3533764" y="9524"/>
                  </a:lnTo>
                  <a:close/>
                </a:path>
                <a:path w="9865360" h="1675129">
                  <a:moveTo>
                    <a:pt x="3552814" y="9524"/>
                  </a:moveTo>
                  <a:lnTo>
                    <a:pt x="3543289" y="9524"/>
                  </a:lnTo>
                  <a:lnTo>
                    <a:pt x="3543289" y="0"/>
                  </a:lnTo>
                  <a:lnTo>
                    <a:pt x="3552814" y="0"/>
                  </a:lnTo>
                  <a:lnTo>
                    <a:pt x="3552814" y="9524"/>
                  </a:lnTo>
                  <a:close/>
                </a:path>
                <a:path w="9865360" h="1675129">
                  <a:moveTo>
                    <a:pt x="3571864" y="9524"/>
                  </a:moveTo>
                  <a:lnTo>
                    <a:pt x="3562339" y="9524"/>
                  </a:lnTo>
                  <a:lnTo>
                    <a:pt x="3562339" y="0"/>
                  </a:lnTo>
                  <a:lnTo>
                    <a:pt x="3571864" y="0"/>
                  </a:lnTo>
                  <a:lnTo>
                    <a:pt x="3571864" y="9524"/>
                  </a:lnTo>
                  <a:close/>
                </a:path>
                <a:path w="9865360" h="1675129">
                  <a:moveTo>
                    <a:pt x="3590914" y="9524"/>
                  </a:moveTo>
                  <a:lnTo>
                    <a:pt x="3581389" y="9524"/>
                  </a:lnTo>
                  <a:lnTo>
                    <a:pt x="3581389" y="0"/>
                  </a:lnTo>
                  <a:lnTo>
                    <a:pt x="3590914" y="0"/>
                  </a:lnTo>
                  <a:lnTo>
                    <a:pt x="3590914" y="9524"/>
                  </a:lnTo>
                  <a:close/>
                </a:path>
                <a:path w="9865360" h="1675129">
                  <a:moveTo>
                    <a:pt x="3609964" y="9524"/>
                  </a:moveTo>
                  <a:lnTo>
                    <a:pt x="3600439" y="9524"/>
                  </a:lnTo>
                  <a:lnTo>
                    <a:pt x="3600439" y="0"/>
                  </a:lnTo>
                  <a:lnTo>
                    <a:pt x="3609964" y="0"/>
                  </a:lnTo>
                  <a:lnTo>
                    <a:pt x="3609964" y="9524"/>
                  </a:lnTo>
                  <a:close/>
                </a:path>
                <a:path w="9865360" h="1675129">
                  <a:moveTo>
                    <a:pt x="3629014" y="9524"/>
                  </a:moveTo>
                  <a:lnTo>
                    <a:pt x="3619489" y="9524"/>
                  </a:lnTo>
                  <a:lnTo>
                    <a:pt x="3619489" y="0"/>
                  </a:lnTo>
                  <a:lnTo>
                    <a:pt x="3629014" y="0"/>
                  </a:lnTo>
                  <a:lnTo>
                    <a:pt x="3629014" y="9524"/>
                  </a:lnTo>
                  <a:close/>
                </a:path>
                <a:path w="9865360" h="1675129">
                  <a:moveTo>
                    <a:pt x="3648064" y="9524"/>
                  </a:moveTo>
                  <a:lnTo>
                    <a:pt x="3638539" y="9524"/>
                  </a:lnTo>
                  <a:lnTo>
                    <a:pt x="3638539" y="0"/>
                  </a:lnTo>
                  <a:lnTo>
                    <a:pt x="3648064" y="0"/>
                  </a:lnTo>
                  <a:lnTo>
                    <a:pt x="3648064" y="9524"/>
                  </a:lnTo>
                  <a:close/>
                </a:path>
                <a:path w="9865360" h="1675129">
                  <a:moveTo>
                    <a:pt x="3667114" y="9524"/>
                  </a:moveTo>
                  <a:lnTo>
                    <a:pt x="3657589" y="9524"/>
                  </a:lnTo>
                  <a:lnTo>
                    <a:pt x="3657589" y="0"/>
                  </a:lnTo>
                  <a:lnTo>
                    <a:pt x="3667114" y="0"/>
                  </a:lnTo>
                  <a:lnTo>
                    <a:pt x="3667114" y="9524"/>
                  </a:lnTo>
                  <a:close/>
                </a:path>
                <a:path w="9865360" h="1675129">
                  <a:moveTo>
                    <a:pt x="3686164" y="9524"/>
                  </a:moveTo>
                  <a:lnTo>
                    <a:pt x="3676639" y="9524"/>
                  </a:lnTo>
                  <a:lnTo>
                    <a:pt x="3676639" y="0"/>
                  </a:lnTo>
                  <a:lnTo>
                    <a:pt x="3686164" y="0"/>
                  </a:lnTo>
                  <a:lnTo>
                    <a:pt x="3686164" y="9524"/>
                  </a:lnTo>
                  <a:close/>
                </a:path>
                <a:path w="9865360" h="1675129">
                  <a:moveTo>
                    <a:pt x="3705214" y="9524"/>
                  </a:moveTo>
                  <a:lnTo>
                    <a:pt x="3695689" y="9524"/>
                  </a:lnTo>
                  <a:lnTo>
                    <a:pt x="3695689" y="0"/>
                  </a:lnTo>
                  <a:lnTo>
                    <a:pt x="3705214" y="0"/>
                  </a:lnTo>
                  <a:lnTo>
                    <a:pt x="3705214" y="9524"/>
                  </a:lnTo>
                  <a:close/>
                </a:path>
                <a:path w="9865360" h="1675129">
                  <a:moveTo>
                    <a:pt x="3724264" y="9524"/>
                  </a:moveTo>
                  <a:lnTo>
                    <a:pt x="3714739" y="9524"/>
                  </a:lnTo>
                  <a:lnTo>
                    <a:pt x="3714739" y="0"/>
                  </a:lnTo>
                  <a:lnTo>
                    <a:pt x="3724264" y="0"/>
                  </a:lnTo>
                  <a:lnTo>
                    <a:pt x="3724264" y="9524"/>
                  </a:lnTo>
                  <a:close/>
                </a:path>
                <a:path w="9865360" h="1675129">
                  <a:moveTo>
                    <a:pt x="3743314" y="9524"/>
                  </a:moveTo>
                  <a:lnTo>
                    <a:pt x="3733789" y="9524"/>
                  </a:lnTo>
                  <a:lnTo>
                    <a:pt x="3733789" y="0"/>
                  </a:lnTo>
                  <a:lnTo>
                    <a:pt x="3743314" y="0"/>
                  </a:lnTo>
                  <a:lnTo>
                    <a:pt x="3743314" y="9524"/>
                  </a:lnTo>
                  <a:close/>
                </a:path>
                <a:path w="9865360" h="1675129">
                  <a:moveTo>
                    <a:pt x="3762364" y="9524"/>
                  </a:moveTo>
                  <a:lnTo>
                    <a:pt x="3752839" y="9524"/>
                  </a:lnTo>
                  <a:lnTo>
                    <a:pt x="3752839" y="0"/>
                  </a:lnTo>
                  <a:lnTo>
                    <a:pt x="3762364" y="0"/>
                  </a:lnTo>
                  <a:lnTo>
                    <a:pt x="3762364" y="9524"/>
                  </a:lnTo>
                  <a:close/>
                </a:path>
                <a:path w="9865360" h="1675129">
                  <a:moveTo>
                    <a:pt x="3781414" y="9524"/>
                  </a:moveTo>
                  <a:lnTo>
                    <a:pt x="3771889" y="9524"/>
                  </a:lnTo>
                  <a:lnTo>
                    <a:pt x="3771889" y="0"/>
                  </a:lnTo>
                  <a:lnTo>
                    <a:pt x="3781414" y="0"/>
                  </a:lnTo>
                  <a:lnTo>
                    <a:pt x="3781414" y="9524"/>
                  </a:lnTo>
                  <a:close/>
                </a:path>
                <a:path w="9865360" h="1675129">
                  <a:moveTo>
                    <a:pt x="3800464" y="9524"/>
                  </a:moveTo>
                  <a:lnTo>
                    <a:pt x="3790939" y="9524"/>
                  </a:lnTo>
                  <a:lnTo>
                    <a:pt x="3790939" y="0"/>
                  </a:lnTo>
                  <a:lnTo>
                    <a:pt x="3800464" y="0"/>
                  </a:lnTo>
                  <a:lnTo>
                    <a:pt x="3800464" y="9524"/>
                  </a:lnTo>
                  <a:close/>
                </a:path>
                <a:path w="9865360" h="1675129">
                  <a:moveTo>
                    <a:pt x="3819514" y="9524"/>
                  </a:moveTo>
                  <a:lnTo>
                    <a:pt x="3809989" y="9524"/>
                  </a:lnTo>
                  <a:lnTo>
                    <a:pt x="3809989" y="0"/>
                  </a:lnTo>
                  <a:lnTo>
                    <a:pt x="3819514" y="0"/>
                  </a:lnTo>
                  <a:lnTo>
                    <a:pt x="3819514" y="9524"/>
                  </a:lnTo>
                  <a:close/>
                </a:path>
                <a:path w="9865360" h="1675129">
                  <a:moveTo>
                    <a:pt x="3838564" y="9524"/>
                  </a:moveTo>
                  <a:lnTo>
                    <a:pt x="3829039" y="9524"/>
                  </a:lnTo>
                  <a:lnTo>
                    <a:pt x="3829039" y="0"/>
                  </a:lnTo>
                  <a:lnTo>
                    <a:pt x="3838564" y="0"/>
                  </a:lnTo>
                  <a:lnTo>
                    <a:pt x="3838564" y="9524"/>
                  </a:lnTo>
                  <a:close/>
                </a:path>
                <a:path w="9865360" h="1675129">
                  <a:moveTo>
                    <a:pt x="3857614" y="9524"/>
                  </a:moveTo>
                  <a:lnTo>
                    <a:pt x="3848089" y="9524"/>
                  </a:lnTo>
                  <a:lnTo>
                    <a:pt x="3848089" y="0"/>
                  </a:lnTo>
                  <a:lnTo>
                    <a:pt x="3857614" y="0"/>
                  </a:lnTo>
                  <a:lnTo>
                    <a:pt x="3857614" y="9524"/>
                  </a:lnTo>
                  <a:close/>
                </a:path>
                <a:path w="9865360" h="1675129">
                  <a:moveTo>
                    <a:pt x="3876664" y="9524"/>
                  </a:moveTo>
                  <a:lnTo>
                    <a:pt x="3867139" y="9524"/>
                  </a:lnTo>
                  <a:lnTo>
                    <a:pt x="3867139" y="0"/>
                  </a:lnTo>
                  <a:lnTo>
                    <a:pt x="3876664" y="0"/>
                  </a:lnTo>
                  <a:lnTo>
                    <a:pt x="3876664" y="9524"/>
                  </a:lnTo>
                  <a:close/>
                </a:path>
                <a:path w="9865360" h="1675129">
                  <a:moveTo>
                    <a:pt x="3895714" y="9524"/>
                  </a:moveTo>
                  <a:lnTo>
                    <a:pt x="3886189" y="9524"/>
                  </a:lnTo>
                  <a:lnTo>
                    <a:pt x="3886189" y="0"/>
                  </a:lnTo>
                  <a:lnTo>
                    <a:pt x="3895714" y="0"/>
                  </a:lnTo>
                  <a:lnTo>
                    <a:pt x="3895714" y="9524"/>
                  </a:lnTo>
                  <a:close/>
                </a:path>
                <a:path w="9865360" h="1675129">
                  <a:moveTo>
                    <a:pt x="3914764" y="9524"/>
                  </a:moveTo>
                  <a:lnTo>
                    <a:pt x="3905239" y="9524"/>
                  </a:lnTo>
                  <a:lnTo>
                    <a:pt x="3905239" y="0"/>
                  </a:lnTo>
                  <a:lnTo>
                    <a:pt x="3914764" y="0"/>
                  </a:lnTo>
                  <a:lnTo>
                    <a:pt x="3914764" y="9524"/>
                  </a:lnTo>
                  <a:close/>
                </a:path>
                <a:path w="9865360" h="1675129">
                  <a:moveTo>
                    <a:pt x="3933814" y="9524"/>
                  </a:moveTo>
                  <a:lnTo>
                    <a:pt x="3924289" y="9524"/>
                  </a:lnTo>
                  <a:lnTo>
                    <a:pt x="3924289" y="0"/>
                  </a:lnTo>
                  <a:lnTo>
                    <a:pt x="3933814" y="0"/>
                  </a:lnTo>
                  <a:lnTo>
                    <a:pt x="3933814" y="9524"/>
                  </a:lnTo>
                  <a:close/>
                </a:path>
                <a:path w="9865360" h="1675129">
                  <a:moveTo>
                    <a:pt x="3952864" y="9524"/>
                  </a:moveTo>
                  <a:lnTo>
                    <a:pt x="3943339" y="9524"/>
                  </a:lnTo>
                  <a:lnTo>
                    <a:pt x="3943339" y="0"/>
                  </a:lnTo>
                  <a:lnTo>
                    <a:pt x="3952864" y="0"/>
                  </a:lnTo>
                  <a:lnTo>
                    <a:pt x="3952864" y="9524"/>
                  </a:lnTo>
                  <a:close/>
                </a:path>
                <a:path w="9865360" h="1675129">
                  <a:moveTo>
                    <a:pt x="3971914" y="9524"/>
                  </a:moveTo>
                  <a:lnTo>
                    <a:pt x="3962389" y="9524"/>
                  </a:lnTo>
                  <a:lnTo>
                    <a:pt x="3962389" y="0"/>
                  </a:lnTo>
                  <a:lnTo>
                    <a:pt x="3971914" y="0"/>
                  </a:lnTo>
                  <a:lnTo>
                    <a:pt x="3971914" y="9524"/>
                  </a:lnTo>
                  <a:close/>
                </a:path>
                <a:path w="9865360" h="1675129">
                  <a:moveTo>
                    <a:pt x="3990964" y="9524"/>
                  </a:moveTo>
                  <a:lnTo>
                    <a:pt x="3981439" y="9524"/>
                  </a:lnTo>
                  <a:lnTo>
                    <a:pt x="3981439" y="0"/>
                  </a:lnTo>
                  <a:lnTo>
                    <a:pt x="3990964" y="0"/>
                  </a:lnTo>
                  <a:lnTo>
                    <a:pt x="3990964" y="9524"/>
                  </a:lnTo>
                  <a:close/>
                </a:path>
                <a:path w="9865360" h="1675129">
                  <a:moveTo>
                    <a:pt x="4010014" y="9524"/>
                  </a:moveTo>
                  <a:lnTo>
                    <a:pt x="4000489" y="9524"/>
                  </a:lnTo>
                  <a:lnTo>
                    <a:pt x="4000489" y="0"/>
                  </a:lnTo>
                  <a:lnTo>
                    <a:pt x="4010014" y="0"/>
                  </a:lnTo>
                  <a:lnTo>
                    <a:pt x="4010014" y="9524"/>
                  </a:lnTo>
                  <a:close/>
                </a:path>
                <a:path w="9865360" h="1675129">
                  <a:moveTo>
                    <a:pt x="4029064" y="9524"/>
                  </a:moveTo>
                  <a:lnTo>
                    <a:pt x="4019539" y="9524"/>
                  </a:lnTo>
                  <a:lnTo>
                    <a:pt x="4019539" y="0"/>
                  </a:lnTo>
                  <a:lnTo>
                    <a:pt x="4029064" y="0"/>
                  </a:lnTo>
                  <a:lnTo>
                    <a:pt x="4029064" y="9524"/>
                  </a:lnTo>
                  <a:close/>
                </a:path>
                <a:path w="9865360" h="1675129">
                  <a:moveTo>
                    <a:pt x="4048114" y="9524"/>
                  </a:moveTo>
                  <a:lnTo>
                    <a:pt x="4038589" y="9524"/>
                  </a:lnTo>
                  <a:lnTo>
                    <a:pt x="4038589" y="0"/>
                  </a:lnTo>
                  <a:lnTo>
                    <a:pt x="4048114" y="0"/>
                  </a:lnTo>
                  <a:lnTo>
                    <a:pt x="4048114" y="9524"/>
                  </a:lnTo>
                  <a:close/>
                </a:path>
                <a:path w="9865360" h="1675129">
                  <a:moveTo>
                    <a:pt x="4067164" y="9524"/>
                  </a:moveTo>
                  <a:lnTo>
                    <a:pt x="4057639" y="9524"/>
                  </a:lnTo>
                  <a:lnTo>
                    <a:pt x="4057639" y="0"/>
                  </a:lnTo>
                  <a:lnTo>
                    <a:pt x="4067164" y="0"/>
                  </a:lnTo>
                  <a:lnTo>
                    <a:pt x="4067164" y="9524"/>
                  </a:lnTo>
                  <a:close/>
                </a:path>
                <a:path w="9865360" h="1675129">
                  <a:moveTo>
                    <a:pt x="4086214" y="9524"/>
                  </a:moveTo>
                  <a:lnTo>
                    <a:pt x="4076689" y="9524"/>
                  </a:lnTo>
                  <a:lnTo>
                    <a:pt x="4076689" y="0"/>
                  </a:lnTo>
                  <a:lnTo>
                    <a:pt x="4086214" y="0"/>
                  </a:lnTo>
                  <a:lnTo>
                    <a:pt x="4086214" y="9524"/>
                  </a:lnTo>
                  <a:close/>
                </a:path>
                <a:path w="9865360" h="1675129">
                  <a:moveTo>
                    <a:pt x="4105264" y="9524"/>
                  </a:moveTo>
                  <a:lnTo>
                    <a:pt x="4095739" y="9524"/>
                  </a:lnTo>
                  <a:lnTo>
                    <a:pt x="4095739" y="0"/>
                  </a:lnTo>
                  <a:lnTo>
                    <a:pt x="4105264" y="0"/>
                  </a:lnTo>
                  <a:lnTo>
                    <a:pt x="4105264" y="9524"/>
                  </a:lnTo>
                  <a:close/>
                </a:path>
                <a:path w="9865360" h="1675129">
                  <a:moveTo>
                    <a:pt x="4124314" y="9524"/>
                  </a:moveTo>
                  <a:lnTo>
                    <a:pt x="4114789" y="9524"/>
                  </a:lnTo>
                  <a:lnTo>
                    <a:pt x="4114789" y="0"/>
                  </a:lnTo>
                  <a:lnTo>
                    <a:pt x="4124314" y="0"/>
                  </a:lnTo>
                  <a:lnTo>
                    <a:pt x="4124314" y="9524"/>
                  </a:lnTo>
                  <a:close/>
                </a:path>
                <a:path w="9865360" h="1675129">
                  <a:moveTo>
                    <a:pt x="4143364" y="9524"/>
                  </a:moveTo>
                  <a:lnTo>
                    <a:pt x="4133839" y="9524"/>
                  </a:lnTo>
                  <a:lnTo>
                    <a:pt x="4133839" y="0"/>
                  </a:lnTo>
                  <a:lnTo>
                    <a:pt x="4143364" y="0"/>
                  </a:lnTo>
                  <a:lnTo>
                    <a:pt x="4143364" y="9524"/>
                  </a:lnTo>
                  <a:close/>
                </a:path>
                <a:path w="9865360" h="1675129">
                  <a:moveTo>
                    <a:pt x="4162414" y="9524"/>
                  </a:moveTo>
                  <a:lnTo>
                    <a:pt x="4152889" y="9524"/>
                  </a:lnTo>
                  <a:lnTo>
                    <a:pt x="4152889" y="0"/>
                  </a:lnTo>
                  <a:lnTo>
                    <a:pt x="4162414" y="0"/>
                  </a:lnTo>
                  <a:lnTo>
                    <a:pt x="4162414" y="9524"/>
                  </a:lnTo>
                  <a:close/>
                </a:path>
                <a:path w="9865360" h="1675129">
                  <a:moveTo>
                    <a:pt x="4181464" y="9524"/>
                  </a:moveTo>
                  <a:lnTo>
                    <a:pt x="4171939" y="9524"/>
                  </a:lnTo>
                  <a:lnTo>
                    <a:pt x="4171939" y="0"/>
                  </a:lnTo>
                  <a:lnTo>
                    <a:pt x="4181464" y="0"/>
                  </a:lnTo>
                  <a:lnTo>
                    <a:pt x="4181464" y="9524"/>
                  </a:lnTo>
                  <a:close/>
                </a:path>
                <a:path w="9865360" h="1675129">
                  <a:moveTo>
                    <a:pt x="4200514" y="9524"/>
                  </a:moveTo>
                  <a:lnTo>
                    <a:pt x="4190989" y="9524"/>
                  </a:lnTo>
                  <a:lnTo>
                    <a:pt x="4190989" y="0"/>
                  </a:lnTo>
                  <a:lnTo>
                    <a:pt x="4200514" y="0"/>
                  </a:lnTo>
                  <a:lnTo>
                    <a:pt x="4200514" y="9524"/>
                  </a:lnTo>
                  <a:close/>
                </a:path>
                <a:path w="9865360" h="1675129">
                  <a:moveTo>
                    <a:pt x="4219564" y="9524"/>
                  </a:moveTo>
                  <a:lnTo>
                    <a:pt x="4210039" y="9524"/>
                  </a:lnTo>
                  <a:lnTo>
                    <a:pt x="4210039" y="0"/>
                  </a:lnTo>
                  <a:lnTo>
                    <a:pt x="4219564" y="0"/>
                  </a:lnTo>
                  <a:lnTo>
                    <a:pt x="4219564" y="9524"/>
                  </a:lnTo>
                  <a:close/>
                </a:path>
                <a:path w="9865360" h="1675129">
                  <a:moveTo>
                    <a:pt x="4238614" y="9524"/>
                  </a:moveTo>
                  <a:lnTo>
                    <a:pt x="4229089" y="9524"/>
                  </a:lnTo>
                  <a:lnTo>
                    <a:pt x="4229089" y="0"/>
                  </a:lnTo>
                  <a:lnTo>
                    <a:pt x="4238614" y="0"/>
                  </a:lnTo>
                  <a:lnTo>
                    <a:pt x="4238614" y="9524"/>
                  </a:lnTo>
                  <a:close/>
                </a:path>
                <a:path w="9865360" h="1675129">
                  <a:moveTo>
                    <a:pt x="4257664" y="9524"/>
                  </a:moveTo>
                  <a:lnTo>
                    <a:pt x="4248139" y="9524"/>
                  </a:lnTo>
                  <a:lnTo>
                    <a:pt x="4248139" y="0"/>
                  </a:lnTo>
                  <a:lnTo>
                    <a:pt x="4257664" y="0"/>
                  </a:lnTo>
                  <a:lnTo>
                    <a:pt x="4257664" y="9524"/>
                  </a:lnTo>
                  <a:close/>
                </a:path>
                <a:path w="9865360" h="1675129">
                  <a:moveTo>
                    <a:pt x="4276714" y="9524"/>
                  </a:moveTo>
                  <a:lnTo>
                    <a:pt x="4267189" y="9524"/>
                  </a:lnTo>
                  <a:lnTo>
                    <a:pt x="4267189" y="0"/>
                  </a:lnTo>
                  <a:lnTo>
                    <a:pt x="4276714" y="0"/>
                  </a:lnTo>
                  <a:lnTo>
                    <a:pt x="4276714" y="9524"/>
                  </a:lnTo>
                  <a:close/>
                </a:path>
                <a:path w="9865360" h="1675129">
                  <a:moveTo>
                    <a:pt x="4295764" y="9524"/>
                  </a:moveTo>
                  <a:lnTo>
                    <a:pt x="4286239" y="9524"/>
                  </a:lnTo>
                  <a:lnTo>
                    <a:pt x="4286239" y="0"/>
                  </a:lnTo>
                  <a:lnTo>
                    <a:pt x="4295764" y="0"/>
                  </a:lnTo>
                  <a:lnTo>
                    <a:pt x="4295764" y="9524"/>
                  </a:lnTo>
                  <a:close/>
                </a:path>
                <a:path w="9865360" h="1675129">
                  <a:moveTo>
                    <a:pt x="4314814" y="9524"/>
                  </a:moveTo>
                  <a:lnTo>
                    <a:pt x="4305289" y="9524"/>
                  </a:lnTo>
                  <a:lnTo>
                    <a:pt x="4305289" y="0"/>
                  </a:lnTo>
                  <a:lnTo>
                    <a:pt x="4314814" y="0"/>
                  </a:lnTo>
                  <a:lnTo>
                    <a:pt x="4314814" y="9524"/>
                  </a:lnTo>
                  <a:close/>
                </a:path>
                <a:path w="9865360" h="1675129">
                  <a:moveTo>
                    <a:pt x="4333864" y="9524"/>
                  </a:moveTo>
                  <a:lnTo>
                    <a:pt x="4324339" y="9524"/>
                  </a:lnTo>
                  <a:lnTo>
                    <a:pt x="4324339" y="0"/>
                  </a:lnTo>
                  <a:lnTo>
                    <a:pt x="4333864" y="0"/>
                  </a:lnTo>
                  <a:lnTo>
                    <a:pt x="4333864" y="9524"/>
                  </a:lnTo>
                  <a:close/>
                </a:path>
                <a:path w="9865360" h="1675129">
                  <a:moveTo>
                    <a:pt x="4352914" y="9524"/>
                  </a:moveTo>
                  <a:lnTo>
                    <a:pt x="4343389" y="9524"/>
                  </a:lnTo>
                  <a:lnTo>
                    <a:pt x="4343389" y="0"/>
                  </a:lnTo>
                  <a:lnTo>
                    <a:pt x="4352914" y="0"/>
                  </a:lnTo>
                  <a:lnTo>
                    <a:pt x="4352914" y="9524"/>
                  </a:lnTo>
                  <a:close/>
                </a:path>
                <a:path w="9865360" h="1675129">
                  <a:moveTo>
                    <a:pt x="4371964" y="9524"/>
                  </a:moveTo>
                  <a:lnTo>
                    <a:pt x="4362439" y="9524"/>
                  </a:lnTo>
                  <a:lnTo>
                    <a:pt x="4362439" y="0"/>
                  </a:lnTo>
                  <a:lnTo>
                    <a:pt x="4371964" y="0"/>
                  </a:lnTo>
                  <a:lnTo>
                    <a:pt x="4371964" y="9524"/>
                  </a:lnTo>
                  <a:close/>
                </a:path>
                <a:path w="9865360" h="1675129">
                  <a:moveTo>
                    <a:pt x="4391014" y="9524"/>
                  </a:moveTo>
                  <a:lnTo>
                    <a:pt x="4381489" y="9524"/>
                  </a:lnTo>
                  <a:lnTo>
                    <a:pt x="4381489" y="0"/>
                  </a:lnTo>
                  <a:lnTo>
                    <a:pt x="4391014" y="0"/>
                  </a:lnTo>
                  <a:lnTo>
                    <a:pt x="4391014" y="9524"/>
                  </a:lnTo>
                  <a:close/>
                </a:path>
                <a:path w="9865360" h="1675129">
                  <a:moveTo>
                    <a:pt x="4410064" y="9524"/>
                  </a:moveTo>
                  <a:lnTo>
                    <a:pt x="4400539" y="9524"/>
                  </a:lnTo>
                  <a:lnTo>
                    <a:pt x="4400539" y="0"/>
                  </a:lnTo>
                  <a:lnTo>
                    <a:pt x="4410064" y="0"/>
                  </a:lnTo>
                  <a:lnTo>
                    <a:pt x="4410064" y="9524"/>
                  </a:lnTo>
                  <a:close/>
                </a:path>
                <a:path w="9865360" h="1675129">
                  <a:moveTo>
                    <a:pt x="4429114" y="9524"/>
                  </a:moveTo>
                  <a:lnTo>
                    <a:pt x="4419589" y="9524"/>
                  </a:lnTo>
                  <a:lnTo>
                    <a:pt x="4419589" y="0"/>
                  </a:lnTo>
                  <a:lnTo>
                    <a:pt x="4429114" y="0"/>
                  </a:lnTo>
                  <a:lnTo>
                    <a:pt x="4429114" y="9524"/>
                  </a:lnTo>
                  <a:close/>
                </a:path>
                <a:path w="9865360" h="1675129">
                  <a:moveTo>
                    <a:pt x="4448164" y="9524"/>
                  </a:moveTo>
                  <a:lnTo>
                    <a:pt x="4438639" y="9524"/>
                  </a:lnTo>
                  <a:lnTo>
                    <a:pt x="4438639" y="0"/>
                  </a:lnTo>
                  <a:lnTo>
                    <a:pt x="4448164" y="0"/>
                  </a:lnTo>
                  <a:lnTo>
                    <a:pt x="4448164" y="9524"/>
                  </a:lnTo>
                  <a:close/>
                </a:path>
                <a:path w="9865360" h="1675129">
                  <a:moveTo>
                    <a:pt x="4467214" y="9524"/>
                  </a:moveTo>
                  <a:lnTo>
                    <a:pt x="4457689" y="9524"/>
                  </a:lnTo>
                  <a:lnTo>
                    <a:pt x="4457689" y="0"/>
                  </a:lnTo>
                  <a:lnTo>
                    <a:pt x="4467214" y="0"/>
                  </a:lnTo>
                  <a:lnTo>
                    <a:pt x="4467214" y="9524"/>
                  </a:lnTo>
                  <a:close/>
                </a:path>
                <a:path w="9865360" h="1675129">
                  <a:moveTo>
                    <a:pt x="4486264" y="9524"/>
                  </a:moveTo>
                  <a:lnTo>
                    <a:pt x="4476739" y="9524"/>
                  </a:lnTo>
                  <a:lnTo>
                    <a:pt x="4476739" y="0"/>
                  </a:lnTo>
                  <a:lnTo>
                    <a:pt x="4486264" y="0"/>
                  </a:lnTo>
                  <a:lnTo>
                    <a:pt x="4486264" y="9524"/>
                  </a:lnTo>
                  <a:close/>
                </a:path>
                <a:path w="9865360" h="1675129">
                  <a:moveTo>
                    <a:pt x="4505314" y="9524"/>
                  </a:moveTo>
                  <a:lnTo>
                    <a:pt x="4495789" y="9524"/>
                  </a:lnTo>
                  <a:lnTo>
                    <a:pt x="4495789" y="0"/>
                  </a:lnTo>
                  <a:lnTo>
                    <a:pt x="4505314" y="0"/>
                  </a:lnTo>
                  <a:lnTo>
                    <a:pt x="4505314" y="9524"/>
                  </a:lnTo>
                  <a:close/>
                </a:path>
                <a:path w="9865360" h="1675129">
                  <a:moveTo>
                    <a:pt x="4524364" y="9524"/>
                  </a:moveTo>
                  <a:lnTo>
                    <a:pt x="4514839" y="9524"/>
                  </a:lnTo>
                  <a:lnTo>
                    <a:pt x="4514839" y="0"/>
                  </a:lnTo>
                  <a:lnTo>
                    <a:pt x="4524364" y="0"/>
                  </a:lnTo>
                  <a:lnTo>
                    <a:pt x="4524364" y="9524"/>
                  </a:lnTo>
                  <a:close/>
                </a:path>
                <a:path w="9865360" h="1675129">
                  <a:moveTo>
                    <a:pt x="4543414" y="9524"/>
                  </a:moveTo>
                  <a:lnTo>
                    <a:pt x="4533889" y="9524"/>
                  </a:lnTo>
                  <a:lnTo>
                    <a:pt x="4533889" y="0"/>
                  </a:lnTo>
                  <a:lnTo>
                    <a:pt x="4543414" y="0"/>
                  </a:lnTo>
                  <a:lnTo>
                    <a:pt x="4543414" y="9524"/>
                  </a:lnTo>
                  <a:close/>
                </a:path>
                <a:path w="9865360" h="1675129">
                  <a:moveTo>
                    <a:pt x="4562464" y="9524"/>
                  </a:moveTo>
                  <a:lnTo>
                    <a:pt x="4552939" y="9524"/>
                  </a:lnTo>
                  <a:lnTo>
                    <a:pt x="4552939" y="0"/>
                  </a:lnTo>
                  <a:lnTo>
                    <a:pt x="4562464" y="0"/>
                  </a:lnTo>
                  <a:lnTo>
                    <a:pt x="4562464" y="9524"/>
                  </a:lnTo>
                  <a:close/>
                </a:path>
                <a:path w="9865360" h="1675129">
                  <a:moveTo>
                    <a:pt x="4581514" y="9524"/>
                  </a:moveTo>
                  <a:lnTo>
                    <a:pt x="4571989" y="9524"/>
                  </a:lnTo>
                  <a:lnTo>
                    <a:pt x="4571989" y="0"/>
                  </a:lnTo>
                  <a:lnTo>
                    <a:pt x="4581514" y="0"/>
                  </a:lnTo>
                  <a:lnTo>
                    <a:pt x="4581514" y="9524"/>
                  </a:lnTo>
                  <a:close/>
                </a:path>
                <a:path w="9865360" h="1675129">
                  <a:moveTo>
                    <a:pt x="4600564" y="9524"/>
                  </a:moveTo>
                  <a:lnTo>
                    <a:pt x="4591039" y="9524"/>
                  </a:lnTo>
                  <a:lnTo>
                    <a:pt x="4591039" y="0"/>
                  </a:lnTo>
                  <a:lnTo>
                    <a:pt x="4600564" y="0"/>
                  </a:lnTo>
                  <a:lnTo>
                    <a:pt x="4600564" y="9524"/>
                  </a:lnTo>
                  <a:close/>
                </a:path>
                <a:path w="9865360" h="1675129">
                  <a:moveTo>
                    <a:pt x="4619614" y="9524"/>
                  </a:moveTo>
                  <a:lnTo>
                    <a:pt x="4610089" y="9524"/>
                  </a:lnTo>
                  <a:lnTo>
                    <a:pt x="4610089" y="0"/>
                  </a:lnTo>
                  <a:lnTo>
                    <a:pt x="4619614" y="0"/>
                  </a:lnTo>
                  <a:lnTo>
                    <a:pt x="4619614" y="9524"/>
                  </a:lnTo>
                  <a:close/>
                </a:path>
                <a:path w="9865360" h="1675129">
                  <a:moveTo>
                    <a:pt x="4638664" y="9524"/>
                  </a:moveTo>
                  <a:lnTo>
                    <a:pt x="4629139" y="9524"/>
                  </a:lnTo>
                  <a:lnTo>
                    <a:pt x="4629139" y="0"/>
                  </a:lnTo>
                  <a:lnTo>
                    <a:pt x="4638664" y="0"/>
                  </a:lnTo>
                  <a:lnTo>
                    <a:pt x="4638664" y="9524"/>
                  </a:lnTo>
                  <a:close/>
                </a:path>
                <a:path w="9865360" h="1675129">
                  <a:moveTo>
                    <a:pt x="4657714" y="9524"/>
                  </a:moveTo>
                  <a:lnTo>
                    <a:pt x="4648189" y="9524"/>
                  </a:lnTo>
                  <a:lnTo>
                    <a:pt x="4648189" y="0"/>
                  </a:lnTo>
                  <a:lnTo>
                    <a:pt x="4657714" y="0"/>
                  </a:lnTo>
                  <a:lnTo>
                    <a:pt x="4657714" y="9524"/>
                  </a:lnTo>
                  <a:close/>
                </a:path>
                <a:path w="9865360" h="1675129">
                  <a:moveTo>
                    <a:pt x="4676764" y="9524"/>
                  </a:moveTo>
                  <a:lnTo>
                    <a:pt x="4667239" y="9524"/>
                  </a:lnTo>
                  <a:lnTo>
                    <a:pt x="4667239" y="0"/>
                  </a:lnTo>
                  <a:lnTo>
                    <a:pt x="4676764" y="0"/>
                  </a:lnTo>
                  <a:lnTo>
                    <a:pt x="4676764" y="9524"/>
                  </a:lnTo>
                  <a:close/>
                </a:path>
                <a:path w="9865360" h="1675129">
                  <a:moveTo>
                    <a:pt x="4695814" y="9524"/>
                  </a:moveTo>
                  <a:lnTo>
                    <a:pt x="4686289" y="9524"/>
                  </a:lnTo>
                  <a:lnTo>
                    <a:pt x="4686289" y="0"/>
                  </a:lnTo>
                  <a:lnTo>
                    <a:pt x="4695814" y="0"/>
                  </a:lnTo>
                  <a:lnTo>
                    <a:pt x="4695814" y="9524"/>
                  </a:lnTo>
                  <a:close/>
                </a:path>
                <a:path w="9865360" h="1675129">
                  <a:moveTo>
                    <a:pt x="4714864" y="9524"/>
                  </a:moveTo>
                  <a:lnTo>
                    <a:pt x="4705339" y="9524"/>
                  </a:lnTo>
                  <a:lnTo>
                    <a:pt x="4705339" y="0"/>
                  </a:lnTo>
                  <a:lnTo>
                    <a:pt x="4714864" y="0"/>
                  </a:lnTo>
                  <a:lnTo>
                    <a:pt x="4714864" y="9524"/>
                  </a:lnTo>
                  <a:close/>
                </a:path>
                <a:path w="9865360" h="1675129">
                  <a:moveTo>
                    <a:pt x="4733914" y="9524"/>
                  </a:moveTo>
                  <a:lnTo>
                    <a:pt x="4724389" y="9524"/>
                  </a:lnTo>
                  <a:lnTo>
                    <a:pt x="4724389" y="0"/>
                  </a:lnTo>
                  <a:lnTo>
                    <a:pt x="4733914" y="0"/>
                  </a:lnTo>
                  <a:lnTo>
                    <a:pt x="4733914" y="9524"/>
                  </a:lnTo>
                  <a:close/>
                </a:path>
                <a:path w="9865360" h="1675129">
                  <a:moveTo>
                    <a:pt x="4752964" y="9524"/>
                  </a:moveTo>
                  <a:lnTo>
                    <a:pt x="4743439" y="9524"/>
                  </a:lnTo>
                  <a:lnTo>
                    <a:pt x="4743439" y="0"/>
                  </a:lnTo>
                  <a:lnTo>
                    <a:pt x="4752964" y="0"/>
                  </a:lnTo>
                  <a:lnTo>
                    <a:pt x="4752964" y="9524"/>
                  </a:lnTo>
                  <a:close/>
                </a:path>
                <a:path w="9865360" h="1675129">
                  <a:moveTo>
                    <a:pt x="4772014" y="9524"/>
                  </a:moveTo>
                  <a:lnTo>
                    <a:pt x="4762489" y="9524"/>
                  </a:lnTo>
                  <a:lnTo>
                    <a:pt x="4762489" y="0"/>
                  </a:lnTo>
                  <a:lnTo>
                    <a:pt x="4772014" y="0"/>
                  </a:lnTo>
                  <a:lnTo>
                    <a:pt x="4772014" y="9524"/>
                  </a:lnTo>
                  <a:close/>
                </a:path>
                <a:path w="9865360" h="1675129">
                  <a:moveTo>
                    <a:pt x="4791064" y="9524"/>
                  </a:moveTo>
                  <a:lnTo>
                    <a:pt x="4781539" y="9524"/>
                  </a:lnTo>
                  <a:lnTo>
                    <a:pt x="4781539" y="0"/>
                  </a:lnTo>
                  <a:lnTo>
                    <a:pt x="4791064" y="0"/>
                  </a:lnTo>
                  <a:lnTo>
                    <a:pt x="4791064" y="9524"/>
                  </a:lnTo>
                  <a:close/>
                </a:path>
                <a:path w="9865360" h="1675129">
                  <a:moveTo>
                    <a:pt x="4810114" y="9524"/>
                  </a:moveTo>
                  <a:lnTo>
                    <a:pt x="4800589" y="9524"/>
                  </a:lnTo>
                  <a:lnTo>
                    <a:pt x="4800589" y="0"/>
                  </a:lnTo>
                  <a:lnTo>
                    <a:pt x="4810114" y="0"/>
                  </a:lnTo>
                  <a:lnTo>
                    <a:pt x="4810114" y="9524"/>
                  </a:lnTo>
                  <a:close/>
                </a:path>
                <a:path w="9865360" h="1675129">
                  <a:moveTo>
                    <a:pt x="4829164" y="9524"/>
                  </a:moveTo>
                  <a:lnTo>
                    <a:pt x="4819639" y="9524"/>
                  </a:lnTo>
                  <a:lnTo>
                    <a:pt x="4819639" y="0"/>
                  </a:lnTo>
                  <a:lnTo>
                    <a:pt x="4829164" y="0"/>
                  </a:lnTo>
                  <a:lnTo>
                    <a:pt x="4829164" y="9524"/>
                  </a:lnTo>
                  <a:close/>
                </a:path>
                <a:path w="9865360" h="1675129">
                  <a:moveTo>
                    <a:pt x="4848214" y="9524"/>
                  </a:moveTo>
                  <a:lnTo>
                    <a:pt x="4838689" y="9524"/>
                  </a:lnTo>
                  <a:lnTo>
                    <a:pt x="4838689" y="0"/>
                  </a:lnTo>
                  <a:lnTo>
                    <a:pt x="4848214" y="0"/>
                  </a:lnTo>
                  <a:lnTo>
                    <a:pt x="4848214" y="9524"/>
                  </a:lnTo>
                  <a:close/>
                </a:path>
                <a:path w="9865360" h="1675129">
                  <a:moveTo>
                    <a:pt x="4867264" y="9524"/>
                  </a:moveTo>
                  <a:lnTo>
                    <a:pt x="4857739" y="9524"/>
                  </a:lnTo>
                  <a:lnTo>
                    <a:pt x="4857739" y="0"/>
                  </a:lnTo>
                  <a:lnTo>
                    <a:pt x="4867264" y="0"/>
                  </a:lnTo>
                  <a:lnTo>
                    <a:pt x="4867264" y="9524"/>
                  </a:lnTo>
                  <a:close/>
                </a:path>
                <a:path w="9865360" h="1675129">
                  <a:moveTo>
                    <a:pt x="4886314" y="9524"/>
                  </a:moveTo>
                  <a:lnTo>
                    <a:pt x="4876789" y="9524"/>
                  </a:lnTo>
                  <a:lnTo>
                    <a:pt x="4876789" y="0"/>
                  </a:lnTo>
                  <a:lnTo>
                    <a:pt x="4886314" y="0"/>
                  </a:lnTo>
                  <a:lnTo>
                    <a:pt x="4886314" y="9524"/>
                  </a:lnTo>
                  <a:close/>
                </a:path>
                <a:path w="9865360" h="1675129">
                  <a:moveTo>
                    <a:pt x="4905364" y="9524"/>
                  </a:moveTo>
                  <a:lnTo>
                    <a:pt x="4895839" y="9524"/>
                  </a:lnTo>
                  <a:lnTo>
                    <a:pt x="4895839" y="0"/>
                  </a:lnTo>
                  <a:lnTo>
                    <a:pt x="4905364" y="0"/>
                  </a:lnTo>
                  <a:lnTo>
                    <a:pt x="4905364" y="9524"/>
                  </a:lnTo>
                  <a:close/>
                </a:path>
                <a:path w="9865360" h="1675129">
                  <a:moveTo>
                    <a:pt x="4924414" y="9524"/>
                  </a:moveTo>
                  <a:lnTo>
                    <a:pt x="4914889" y="9524"/>
                  </a:lnTo>
                  <a:lnTo>
                    <a:pt x="4914889" y="0"/>
                  </a:lnTo>
                  <a:lnTo>
                    <a:pt x="4924414" y="0"/>
                  </a:lnTo>
                  <a:lnTo>
                    <a:pt x="4924414" y="9524"/>
                  </a:lnTo>
                  <a:close/>
                </a:path>
                <a:path w="9865360" h="1675129">
                  <a:moveTo>
                    <a:pt x="4943464" y="9524"/>
                  </a:moveTo>
                  <a:lnTo>
                    <a:pt x="4933939" y="9524"/>
                  </a:lnTo>
                  <a:lnTo>
                    <a:pt x="4933939" y="0"/>
                  </a:lnTo>
                  <a:lnTo>
                    <a:pt x="4943464" y="0"/>
                  </a:lnTo>
                  <a:lnTo>
                    <a:pt x="4943464" y="9524"/>
                  </a:lnTo>
                  <a:close/>
                </a:path>
                <a:path w="9865360" h="1675129">
                  <a:moveTo>
                    <a:pt x="4962514" y="9524"/>
                  </a:moveTo>
                  <a:lnTo>
                    <a:pt x="4952989" y="9524"/>
                  </a:lnTo>
                  <a:lnTo>
                    <a:pt x="4952989" y="0"/>
                  </a:lnTo>
                  <a:lnTo>
                    <a:pt x="4962514" y="0"/>
                  </a:lnTo>
                  <a:lnTo>
                    <a:pt x="4962514" y="9524"/>
                  </a:lnTo>
                  <a:close/>
                </a:path>
                <a:path w="9865360" h="1675129">
                  <a:moveTo>
                    <a:pt x="4981564" y="9524"/>
                  </a:moveTo>
                  <a:lnTo>
                    <a:pt x="4972039" y="9524"/>
                  </a:lnTo>
                  <a:lnTo>
                    <a:pt x="4972039" y="0"/>
                  </a:lnTo>
                  <a:lnTo>
                    <a:pt x="4981564" y="0"/>
                  </a:lnTo>
                  <a:lnTo>
                    <a:pt x="4981564" y="9524"/>
                  </a:lnTo>
                  <a:close/>
                </a:path>
                <a:path w="9865360" h="1675129">
                  <a:moveTo>
                    <a:pt x="5000614" y="9524"/>
                  </a:moveTo>
                  <a:lnTo>
                    <a:pt x="4991089" y="9524"/>
                  </a:lnTo>
                  <a:lnTo>
                    <a:pt x="4991089" y="0"/>
                  </a:lnTo>
                  <a:lnTo>
                    <a:pt x="5000614" y="0"/>
                  </a:lnTo>
                  <a:lnTo>
                    <a:pt x="5000614" y="9524"/>
                  </a:lnTo>
                  <a:close/>
                </a:path>
                <a:path w="9865360" h="1675129">
                  <a:moveTo>
                    <a:pt x="5019664" y="9524"/>
                  </a:moveTo>
                  <a:lnTo>
                    <a:pt x="5010139" y="9524"/>
                  </a:lnTo>
                  <a:lnTo>
                    <a:pt x="5010139" y="0"/>
                  </a:lnTo>
                  <a:lnTo>
                    <a:pt x="5019664" y="0"/>
                  </a:lnTo>
                  <a:lnTo>
                    <a:pt x="5019664" y="9524"/>
                  </a:lnTo>
                  <a:close/>
                </a:path>
                <a:path w="9865360" h="1675129">
                  <a:moveTo>
                    <a:pt x="5038713" y="9524"/>
                  </a:moveTo>
                  <a:lnTo>
                    <a:pt x="5029188" y="9524"/>
                  </a:lnTo>
                  <a:lnTo>
                    <a:pt x="5029188" y="0"/>
                  </a:lnTo>
                  <a:lnTo>
                    <a:pt x="5038713" y="0"/>
                  </a:lnTo>
                  <a:lnTo>
                    <a:pt x="5038713" y="9524"/>
                  </a:lnTo>
                  <a:close/>
                </a:path>
                <a:path w="9865360" h="1675129">
                  <a:moveTo>
                    <a:pt x="5057764" y="9524"/>
                  </a:moveTo>
                  <a:lnTo>
                    <a:pt x="5048238" y="9524"/>
                  </a:lnTo>
                  <a:lnTo>
                    <a:pt x="5048238" y="0"/>
                  </a:lnTo>
                  <a:lnTo>
                    <a:pt x="5057764" y="0"/>
                  </a:lnTo>
                  <a:lnTo>
                    <a:pt x="5057764" y="9524"/>
                  </a:lnTo>
                  <a:close/>
                </a:path>
                <a:path w="9865360" h="1675129">
                  <a:moveTo>
                    <a:pt x="5076814" y="9524"/>
                  </a:moveTo>
                  <a:lnTo>
                    <a:pt x="5067289" y="9524"/>
                  </a:lnTo>
                  <a:lnTo>
                    <a:pt x="5067289" y="0"/>
                  </a:lnTo>
                  <a:lnTo>
                    <a:pt x="5076814" y="0"/>
                  </a:lnTo>
                  <a:lnTo>
                    <a:pt x="5076814" y="9524"/>
                  </a:lnTo>
                  <a:close/>
                </a:path>
                <a:path w="9865360" h="1675129">
                  <a:moveTo>
                    <a:pt x="5095864" y="9524"/>
                  </a:moveTo>
                  <a:lnTo>
                    <a:pt x="5086339" y="9524"/>
                  </a:lnTo>
                  <a:lnTo>
                    <a:pt x="5086339" y="0"/>
                  </a:lnTo>
                  <a:lnTo>
                    <a:pt x="5095864" y="0"/>
                  </a:lnTo>
                  <a:lnTo>
                    <a:pt x="5095864" y="9524"/>
                  </a:lnTo>
                  <a:close/>
                </a:path>
                <a:path w="9865360" h="1675129">
                  <a:moveTo>
                    <a:pt x="5114914" y="9524"/>
                  </a:moveTo>
                  <a:lnTo>
                    <a:pt x="5105389" y="9524"/>
                  </a:lnTo>
                  <a:lnTo>
                    <a:pt x="5105389" y="0"/>
                  </a:lnTo>
                  <a:lnTo>
                    <a:pt x="5114914" y="0"/>
                  </a:lnTo>
                  <a:lnTo>
                    <a:pt x="5114914" y="9524"/>
                  </a:lnTo>
                  <a:close/>
                </a:path>
                <a:path w="9865360" h="1675129">
                  <a:moveTo>
                    <a:pt x="5133964" y="9524"/>
                  </a:moveTo>
                  <a:lnTo>
                    <a:pt x="5124439" y="9524"/>
                  </a:lnTo>
                  <a:lnTo>
                    <a:pt x="5124439" y="0"/>
                  </a:lnTo>
                  <a:lnTo>
                    <a:pt x="5133964" y="0"/>
                  </a:lnTo>
                  <a:lnTo>
                    <a:pt x="5133964" y="9524"/>
                  </a:lnTo>
                  <a:close/>
                </a:path>
                <a:path w="9865360" h="1675129">
                  <a:moveTo>
                    <a:pt x="5153013" y="9524"/>
                  </a:moveTo>
                  <a:lnTo>
                    <a:pt x="5143489" y="9524"/>
                  </a:lnTo>
                  <a:lnTo>
                    <a:pt x="5143489" y="0"/>
                  </a:lnTo>
                  <a:lnTo>
                    <a:pt x="5153013" y="0"/>
                  </a:lnTo>
                  <a:lnTo>
                    <a:pt x="5153013" y="9524"/>
                  </a:lnTo>
                  <a:close/>
                </a:path>
                <a:path w="9865360" h="1675129">
                  <a:moveTo>
                    <a:pt x="5172064" y="9524"/>
                  </a:moveTo>
                  <a:lnTo>
                    <a:pt x="5162538" y="9524"/>
                  </a:lnTo>
                  <a:lnTo>
                    <a:pt x="5162538" y="0"/>
                  </a:lnTo>
                  <a:lnTo>
                    <a:pt x="5172064" y="0"/>
                  </a:lnTo>
                  <a:lnTo>
                    <a:pt x="5172064" y="9524"/>
                  </a:lnTo>
                  <a:close/>
                </a:path>
                <a:path w="9865360" h="1675129">
                  <a:moveTo>
                    <a:pt x="5191114" y="9524"/>
                  </a:moveTo>
                  <a:lnTo>
                    <a:pt x="5181589" y="9524"/>
                  </a:lnTo>
                  <a:lnTo>
                    <a:pt x="5181589" y="0"/>
                  </a:lnTo>
                  <a:lnTo>
                    <a:pt x="5191114" y="0"/>
                  </a:lnTo>
                  <a:lnTo>
                    <a:pt x="5191114" y="9524"/>
                  </a:lnTo>
                  <a:close/>
                </a:path>
                <a:path w="9865360" h="1675129">
                  <a:moveTo>
                    <a:pt x="5210164" y="9524"/>
                  </a:moveTo>
                  <a:lnTo>
                    <a:pt x="5200639" y="9524"/>
                  </a:lnTo>
                  <a:lnTo>
                    <a:pt x="5200639" y="0"/>
                  </a:lnTo>
                  <a:lnTo>
                    <a:pt x="5210164" y="0"/>
                  </a:lnTo>
                  <a:lnTo>
                    <a:pt x="5210164" y="9524"/>
                  </a:lnTo>
                  <a:close/>
                </a:path>
                <a:path w="9865360" h="1675129">
                  <a:moveTo>
                    <a:pt x="5229214" y="9524"/>
                  </a:moveTo>
                  <a:lnTo>
                    <a:pt x="5219689" y="9524"/>
                  </a:lnTo>
                  <a:lnTo>
                    <a:pt x="5219689" y="0"/>
                  </a:lnTo>
                  <a:lnTo>
                    <a:pt x="5229214" y="0"/>
                  </a:lnTo>
                  <a:lnTo>
                    <a:pt x="5229214" y="9524"/>
                  </a:lnTo>
                  <a:close/>
                </a:path>
                <a:path w="9865360" h="1675129">
                  <a:moveTo>
                    <a:pt x="5248264" y="9524"/>
                  </a:moveTo>
                  <a:lnTo>
                    <a:pt x="5238739" y="9524"/>
                  </a:lnTo>
                  <a:lnTo>
                    <a:pt x="5238739" y="0"/>
                  </a:lnTo>
                  <a:lnTo>
                    <a:pt x="5248264" y="0"/>
                  </a:lnTo>
                  <a:lnTo>
                    <a:pt x="5248264" y="9524"/>
                  </a:lnTo>
                  <a:close/>
                </a:path>
                <a:path w="9865360" h="1675129">
                  <a:moveTo>
                    <a:pt x="5267314" y="9524"/>
                  </a:moveTo>
                  <a:lnTo>
                    <a:pt x="5257789" y="9524"/>
                  </a:lnTo>
                  <a:lnTo>
                    <a:pt x="5257789" y="0"/>
                  </a:lnTo>
                  <a:lnTo>
                    <a:pt x="5267314" y="0"/>
                  </a:lnTo>
                  <a:lnTo>
                    <a:pt x="5267314" y="9524"/>
                  </a:lnTo>
                  <a:close/>
                </a:path>
                <a:path w="9865360" h="1675129">
                  <a:moveTo>
                    <a:pt x="5286364" y="9524"/>
                  </a:moveTo>
                  <a:lnTo>
                    <a:pt x="5276839" y="9524"/>
                  </a:lnTo>
                  <a:lnTo>
                    <a:pt x="5276839" y="0"/>
                  </a:lnTo>
                  <a:lnTo>
                    <a:pt x="5286364" y="0"/>
                  </a:lnTo>
                  <a:lnTo>
                    <a:pt x="5286364" y="9524"/>
                  </a:lnTo>
                  <a:close/>
                </a:path>
                <a:path w="9865360" h="1675129">
                  <a:moveTo>
                    <a:pt x="5305414" y="9524"/>
                  </a:moveTo>
                  <a:lnTo>
                    <a:pt x="5295889" y="9524"/>
                  </a:lnTo>
                  <a:lnTo>
                    <a:pt x="5295889" y="0"/>
                  </a:lnTo>
                  <a:lnTo>
                    <a:pt x="5305414" y="0"/>
                  </a:lnTo>
                  <a:lnTo>
                    <a:pt x="5305414" y="9524"/>
                  </a:lnTo>
                  <a:close/>
                </a:path>
                <a:path w="9865360" h="1675129">
                  <a:moveTo>
                    <a:pt x="5324464" y="9524"/>
                  </a:moveTo>
                  <a:lnTo>
                    <a:pt x="5314939" y="9524"/>
                  </a:lnTo>
                  <a:lnTo>
                    <a:pt x="5314939" y="0"/>
                  </a:lnTo>
                  <a:lnTo>
                    <a:pt x="5324464" y="0"/>
                  </a:lnTo>
                  <a:lnTo>
                    <a:pt x="5324464" y="9524"/>
                  </a:lnTo>
                  <a:close/>
                </a:path>
                <a:path w="9865360" h="1675129">
                  <a:moveTo>
                    <a:pt x="5343514" y="9524"/>
                  </a:moveTo>
                  <a:lnTo>
                    <a:pt x="5333989" y="9524"/>
                  </a:lnTo>
                  <a:lnTo>
                    <a:pt x="5333989" y="0"/>
                  </a:lnTo>
                  <a:lnTo>
                    <a:pt x="5343514" y="0"/>
                  </a:lnTo>
                  <a:lnTo>
                    <a:pt x="5343514" y="9524"/>
                  </a:lnTo>
                  <a:close/>
                </a:path>
                <a:path w="9865360" h="1675129">
                  <a:moveTo>
                    <a:pt x="5362564" y="9524"/>
                  </a:moveTo>
                  <a:lnTo>
                    <a:pt x="5353039" y="9524"/>
                  </a:lnTo>
                  <a:lnTo>
                    <a:pt x="5353039" y="0"/>
                  </a:lnTo>
                  <a:lnTo>
                    <a:pt x="5362564" y="0"/>
                  </a:lnTo>
                  <a:lnTo>
                    <a:pt x="5362564" y="9524"/>
                  </a:lnTo>
                  <a:close/>
                </a:path>
                <a:path w="9865360" h="1675129">
                  <a:moveTo>
                    <a:pt x="5381614" y="9524"/>
                  </a:moveTo>
                  <a:lnTo>
                    <a:pt x="5372089" y="9524"/>
                  </a:lnTo>
                  <a:lnTo>
                    <a:pt x="5372089" y="0"/>
                  </a:lnTo>
                  <a:lnTo>
                    <a:pt x="5381614" y="0"/>
                  </a:lnTo>
                  <a:lnTo>
                    <a:pt x="5381614" y="9524"/>
                  </a:lnTo>
                  <a:close/>
                </a:path>
                <a:path w="9865360" h="1675129">
                  <a:moveTo>
                    <a:pt x="5400664" y="9524"/>
                  </a:moveTo>
                  <a:lnTo>
                    <a:pt x="5391139" y="9524"/>
                  </a:lnTo>
                  <a:lnTo>
                    <a:pt x="5391139" y="0"/>
                  </a:lnTo>
                  <a:lnTo>
                    <a:pt x="5400664" y="0"/>
                  </a:lnTo>
                  <a:lnTo>
                    <a:pt x="5400664" y="9524"/>
                  </a:lnTo>
                  <a:close/>
                </a:path>
                <a:path w="9865360" h="1675129">
                  <a:moveTo>
                    <a:pt x="5419714" y="9524"/>
                  </a:moveTo>
                  <a:lnTo>
                    <a:pt x="5410189" y="9524"/>
                  </a:lnTo>
                  <a:lnTo>
                    <a:pt x="5410189" y="0"/>
                  </a:lnTo>
                  <a:lnTo>
                    <a:pt x="5419714" y="0"/>
                  </a:lnTo>
                  <a:lnTo>
                    <a:pt x="5419714" y="9524"/>
                  </a:lnTo>
                  <a:close/>
                </a:path>
                <a:path w="9865360" h="1675129">
                  <a:moveTo>
                    <a:pt x="5438764" y="9524"/>
                  </a:moveTo>
                  <a:lnTo>
                    <a:pt x="5429239" y="9524"/>
                  </a:lnTo>
                  <a:lnTo>
                    <a:pt x="5429239" y="0"/>
                  </a:lnTo>
                  <a:lnTo>
                    <a:pt x="5438764" y="0"/>
                  </a:lnTo>
                  <a:lnTo>
                    <a:pt x="5438764" y="9524"/>
                  </a:lnTo>
                  <a:close/>
                </a:path>
                <a:path w="9865360" h="1675129">
                  <a:moveTo>
                    <a:pt x="5457814" y="9524"/>
                  </a:moveTo>
                  <a:lnTo>
                    <a:pt x="5448289" y="9524"/>
                  </a:lnTo>
                  <a:lnTo>
                    <a:pt x="5448289" y="0"/>
                  </a:lnTo>
                  <a:lnTo>
                    <a:pt x="5457814" y="0"/>
                  </a:lnTo>
                  <a:lnTo>
                    <a:pt x="5457814" y="9524"/>
                  </a:lnTo>
                  <a:close/>
                </a:path>
                <a:path w="9865360" h="1675129">
                  <a:moveTo>
                    <a:pt x="5476864" y="9524"/>
                  </a:moveTo>
                  <a:lnTo>
                    <a:pt x="5467339" y="9524"/>
                  </a:lnTo>
                  <a:lnTo>
                    <a:pt x="5467339" y="0"/>
                  </a:lnTo>
                  <a:lnTo>
                    <a:pt x="5476864" y="0"/>
                  </a:lnTo>
                  <a:lnTo>
                    <a:pt x="5476864" y="9524"/>
                  </a:lnTo>
                  <a:close/>
                </a:path>
                <a:path w="9865360" h="1675129">
                  <a:moveTo>
                    <a:pt x="5495914" y="9524"/>
                  </a:moveTo>
                  <a:lnTo>
                    <a:pt x="5486389" y="9524"/>
                  </a:lnTo>
                  <a:lnTo>
                    <a:pt x="5486389" y="0"/>
                  </a:lnTo>
                  <a:lnTo>
                    <a:pt x="5495914" y="0"/>
                  </a:lnTo>
                  <a:lnTo>
                    <a:pt x="5495914" y="9524"/>
                  </a:lnTo>
                  <a:close/>
                </a:path>
                <a:path w="9865360" h="1675129">
                  <a:moveTo>
                    <a:pt x="5514964" y="9524"/>
                  </a:moveTo>
                  <a:lnTo>
                    <a:pt x="5505439" y="9524"/>
                  </a:lnTo>
                  <a:lnTo>
                    <a:pt x="5505439" y="0"/>
                  </a:lnTo>
                  <a:lnTo>
                    <a:pt x="5514964" y="0"/>
                  </a:lnTo>
                  <a:lnTo>
                    <a:pt x="5514964" y="9524"/>
                  </a:lnTo>
                  <a:close/>
                </a:path>
                <a:path w="9865360" h="1675129">
                  <a:moveTo>
                    <a:pt x="5534014" y="9524"/>
                  </a:moveTo>
                  <a:lnTo>
                    <a:pt x="5524489" y="9524"/>
                  </a:lnTo>
                  <a:lnTo>
                    <a:pt x="5524489" y="0"/>
                  </a:lnTo>
                  <a:lnTo>
                    <a:pt x="5534014" y="0"/>
                  </a:lnTo>
                  <a:lnTo>
                    <a:pt x="5534014" y="9524"/>
                  </a:lnTo>
                  <a:close/>
                </a:path>
                <a:path w="9865360" h="1675129">
                  <a:moveTo>
                    <a:pt x="5553064" y="9524"/>
                  </a:moveTo>
                  <a:lnTo>
                    <a:pt x="5543539" y="9524"/>
                  </a:lnTo>
                  <a:lnTo>
                    <a:pt x="5543539" y="0"/>
                  </a:lnTo>
                  <a:lnTo>
                    <a:pt x="5553064" y="0"/>
                  </a:lnTo>
                  <a:lnTo>
                    <a:pt x="5553064" y="9524"/>
                  </a:lnTo>
                  <a:close/>
                </a:path>
                <a:path w="9865360" h="1675129">
                  <a:moveTo>
                    <a:pt x="5572114" y="9524"/>
                  </a:moveTo>
                  <a:lnTo>
                    <a:pt x="5562589" y="9524"/>
                  </a:lnTo>
                  <a:lnTo>
                    <a:pt x="5562589" y="0"/>
                  </a:lnTo>
                  <a:lnTo>
                    <a:pt x="5572114" y="0"/>
                  </a:lnTo>
                  <a:lnTo>
                    <a:pt x="5572114" y="9524"/>
                  </a:lnTo>
                  <a:close/>
                </a:path>
                <a:path w="9865360" h="1675129">
                  <a:moveTo>
                    <a:pt x="5591164" y="9524"/>
                  </a:moveTo>
                  <a:lnTo>
                    <a:pt x="5581639" y="9524"/>
                  </a:lnTo>
                  <a:lnTo>
                    <a:pt x="5581639" y="0"/>
                  </a:lnTo>
                  <a:lnTo>
                    <a:pt x="5591164" y="0"/>
                  </a:lnTo>
                  <a:lnTo>
                    <a:pt x="5591164" y="9524"/>
                  </a:lnTo>
                  <a:close/>
                </a:path>
                <a:path w="9865360" h="1675129">
                  <a:moveTo>
                    <a:pt x="5610214" y="9524"/>
                  </a:moveTo>
                  <a:lnTo>
                    <a:pt x="5600689" y="9524"/>
                  </a:lnTo>
                  <a:lnTo>
                    <a:pt x="5600689" y="0"/>
                  </a:lnTo>
                  <a:lnTo>
                    <a:pt x="5610214" y="0"/>
                  </a:lnTo>
                  <a:lnTo>
                    <a:pt x="5610214" y="9524"/>
                  </a:lnTo>
                  <a:close/>
                </a:path>
                <a:path w="9865360" h="1675129">
                  <a:moveTo>
                    <a:pt x="5629264" y="9524"/>
                  </a:moveTo>
                  <a:lnTo>
                    <a:pt x="5619739" y="9524"/>
                  </a:lnTo>
                  <a:lnTo>
                    <a:pt x="5619739" y="0"/>
                  </a:lnTo>
                  <a:lnTo>
                    <a:pt x="5629264" y="0"/>
                  </a:lnTo>
                  <a:lnTo>
                    <a:pt x="5629264" y="9524"/>
                  </a:lnTo>
                  <a:close/>
                </a:path>
                <a:path w="9865360" h="1675129">
                  <a:moveTo>
                    <a:pt x="5648314" y="9524"/>
                  </a:moveTo>
                  <a:lnTo>
                    <a:pt x="5638789" y="9524"/>
                  </a:lnTo>
                  <a:lnTo>
                    <a:pt x="5638789" y="0"/>
                  </a:lnTo>
                  <a:lnTo>
                    <a:pt x="5648314" y="0"/>
                  </a:lnTo>
                  <a:lnTo>
                    <a:pt x="5648314" y="9524"/>
                  </a:lnTo>
                  <a:close/>
                </a:path>
                <a:path w="9865360" h="1675129">
                  <a:moveTo>
                    <a:pt x="5667364" y="9524"/>
                  </a:moveTo>
                  <a:lnTo>
                    <a:pt x="5657839" y="9524"/>
                  </a:lnTo>
                  <a:lnTo>
                    <a:pt x="5657839" y="0"/>
                  </a:lnTo>
                  <a:lnTo>
                    <a:pt x="5667364" y="0"/>
                  </a:lnTo>
                  <a:lnTo>
                    <a:pt x="5667364" y="9524"/>
                  </a:lnTo>
                  <a:close/>
                </a:path>
                <a:path w="9865360" h="1675129">
                  <a:moveTo>
                    <a:pt x="5686414" y="9524"/>
                  </a:moveTo>
                  <a:lnTo>
                    <a:pt x="5676889" y="9524"/>
                  </a:lnTo>
                  <a:lnTo>
                    <a:pt x="5676889" y="0"/>
                  </a:lnTo>
                  <a:lnTo>
                    <a:pt x="5686414" y="0"/>
                  </a:lnTo>
                  <a:lnTo>
                    <a:pt x="5686414" y="9524"/>
                  </a:lnTo>
                  <a:close/>
                </a:path>
                <a:path w="9865360" h="1675129">
                  <a:moveTo>
                    <a:pt x="5705464" y="9524"/>
                  </a:moveTo>
                  <a:lnTo>
                    <a:pt x="5695939" y="9524"/>
                  </a:lnTo>
                  <a:lnTo>
                    <a:pt x="5695939" y="0"/>
                  </a:lnTo>
                  <a:lnTo>
                    <a:pt x="5705464" y="0"/>
                  </a:lnTo>
                  <a:lnTo>
                    <a:pt x="5705464" y="9524"/>
                  </a:lnTo>
                  <a:close/>
                </a:path>
                <a:path w="9865360" h="1675129">
                  <a:moveTo>
                    <a:pt x="5724514" y="9524"/>
                  </a:moveTo>
                  <a:lnTo>
                    <a:pt x="5714989" y="9524"/>
                  </a:lnTo>
                  <a:lnTo>
                    <a:pt x="5714989" y="0"/>
                  </a:lnTo>
                  <a:lnTo>
                    <a:pt x="5724514" y="0"/>
                  </a:lnTo>
                  <a:lnTo>
                    <a:pt x="5724514" y="9524"/>
                  </a:lnTo>
                  <a:close/>
                </a:path>
                <a:path w="9865360" h="1675129">
                  <a:moveTo>
                    <a:pt x="5743564" y="9524"/>
                  </a:moveTo>
                  <a:lnTo>
                    <a:pt x="5734039" y="9524"/>
                  </a:lnTo>
                  <a:lnTo>
                    <a:pt x="5734039" y="0"/>
                  </a:lnTo>
                  <a:lnTo>
                    <a:pt x="5743564" y="0"/>
                  </a:lnTo>
                  <a:lnTo>
                    <a:pt x="5743564" y="9524"/>
                  </a:lnTo>
                  <a:close/>
                </a:path>
                <a:path w="9865360" h="1675129">
                  <a:moveTo>
                    <a:pt x="5762614" y="9524"/>
                  </a:moveTo>
                  <a:lnTo>
                    <a:pt x="5753089" y="9524"/>
                  </a:lnTo>
                  <a:lnTo>
                    <a:pt x="5753089" y="0"/>
                  </a:lnTo>
                  <a:lnTo>
                    <a:pt x="5762614" y="0"/>
                  </a:lnTo>
                  <a:lnTo>
                    <a:pt x="5762614" y="9524"/>
                  </a:lnTo>
                  <a:close/>
                </a:path>
                <a:path w="9865360" h="1675129">
                  <a:moveTo>
                    <a:pt x="5781664" y="9524"/>
                  </a:moveTo>
                  <a:lnTo>
                    <a:pt x="5772139" y="9524"/>
                  </a:lnTo>
                  <a:lnTo>
                    <a:pt x="5772139" y="0"/>
                  </a:lnTo>
                  <a:lnTo>
                    <a:pt x="5781664" y="0"/>
                  </a:lnTo>
                  <a:lnTo>
                    <a:pt x="5781664" y="9524"/>
                  </a:lnTo>
                  <a:close/>
                </a:path>
                <a:path w="9865360" h="1675129">
                  <a:moveTo>
                    <a:pt x="5800714" y="9524"/>
                  </a:moveTo>
                  <a:lnTo>
                    <a:pt x="5791189" y="9524"/>
                  </a:lnTo>
                  <a:lnTo>
                    <a:pt x="5791189" y="0"/>
                  </a:lnTo>
                  <a:lnTo>
                    <a:pt x="5800714" y="0"/>
                  </a:lnTo>
                  <a:lnTo>
                    <a:pt x="5800714" y="9524"/>
                  </a:lnTo>
                  <a:close/>
                </a:path>
                <a:path w="9865360" h="1675129">
                  <a:moveTo>
                    <a:pt x="5819764" y="9524"/>
                  </a:moveTo>
                  <a:lnTo>
                    <a:pt x="5810239" y="9524"/>
                  </a:lnTo>
                  <a:lnTo>
                    <a:pt x="5810239" y="0"/>
                  </a:lnTo>
                  <a:lnTo>
                    <a:pt x="5819764" y="0"/>
                  </a:lnTo>
                  <a:lnTo>
                    <a:pt x="5819764" y="9524"/>
                  </a:lnTo>
                  <a:close/>
                </a:path>
                <a:path w="9865360" h="1675129">
                  <a:moveTo>
                    <a:pt x="5838814" y="9524"/>
                  </a:moveTo>
                  <a:lnTo>
                    <a:pt x="5829289" y="9524"/>
                  </a:lnTo>
                  <a:lnTo>
                    <a:pt x="5829289" y="0"/>
                  </a:lnTo>
                  <a:lnTo>
                    <a:pt x="5838814" y="0"/>
                  </a:lnTo>
                  <a:lnTo>
                    <a:pt x="5838814" y="9524"/>
                  </a:lnTo>
                  <a:close/>
                </a:path>
                <a:path w="9865360" h="1675129">
                  <a:moveTo>
                    <a:pt x="5857864" y="9524"/>
                  </a:moveTo>
                  <a:lnTo>
                    <a:pt x="5848339" y="9524"/>
                  </a:lnTo>
                  <a:lnTo>
                    <a:pt x="5848339" y="0"/>
                  </a:lnTo>
                  <a:lnTo>
                    <a:pt x="5857864" y="0"/>
                  </a:lnTo>
                  <a:lnTo>
                    <a:pt x="5857864" y="9524"/>
                  </a:lnTo>
                  <a:close/>
                </a:path>
                <a:path w="9865360" h="1675129">
                  <a:moveTo>
                    <a:pt x="5876914" y="9524"/>
                  </a:moveTo>
                  <a:lnTo>
                    <a:pt x="5867389" y="9524"/>
                  </a:lnTo>
                  <a:lnTo>
                    <a:pt x="5867389" y="0"/>
                  </a:lnTo>
                  <a:lnTo>
                    <a:pt x="5876914" y="0"/>
                  </a:lnTo>
                  <a:lnTo>
                    <a:pt x="5876914" y="9524"/>
                  </a:lnTo>
                  <a:close/>
                </a:path>
                <a:path w="9865360" h="1675129">
                  <a:moveTo>
                    <a:pt x="5895964" y="9524"/>
                  </a:moveTo>
                  <a:lnTo>
                    <a:pt x="5886439" y="9524"/>
                  </a:lnTo>
                  <a:lnTo>
                    <a:pt x="5886439" y="0"/>
                  </a:lnTo>
                  <a:lnTo>
                    <a:pt x="5895964" y="0"/>
                  </a:lnTo>
                  <a:lnTo>
                    <a:pt x="5895964" y="9524"/>
                  </a:lnTo>
                  <a:close/>
                </a:path>
                <a:path w="9865360" h="1675129">
                  <a:moveTo>
                    <a:pt x="5915014" y="9524"/>
                  </a:moveTo>
                  <a:lnTo>
                    <a:pt x="5905489" y="9524"/>
                  </a:lnTo>
                  <a:lnTo>
                    <a:pt x="5905489" y="0"/>
                  </a:lnTo>
                  <a:lnTo>
                    <a:pt x="5915014" y="0"/>
                  </a:lnTo>
                  <a:lnTo>
                    <a:pt x="5915014" y="9524"/>
                  </a:lnTo>
                  <a:close/>
                </a:path>
                <a:path w="9865360" h="1675129">
                  <a:moveTo>
                    <a:pt x="5934064" y="9524"/>
                  </a:moveTo>
                  <a:lnTo>
                    <a:pt x="5924539" y="9524"/>
                  </a:lnTo>
                  <a:lnTo>
                    <a:pt x="5924539" y="0"/>
                  </a:lnTo>
                  <a:lnTo>
                    <a:pt x="5934064" y="0"/>
                  </a:lnTo>
                  <a:lnTo>
                    <a:pt x="5934064" y="9524"/>
                  </a:lnTo>
                  <a:close/>
                </a:path>
                <a:path w="9865360" h="1675129">
                  <a:moveTo>
                    <a:pt x="5953114" y="9524"/>
                  </a:moveTo>
                  <a:lnTo>
                    <a:pt x="5943589" y="9524"/>
                  </a:lnTo>
                  <a:lnTo>
                    <a:pt x="5943589" y="0"/>
                  </a:lnTo>
                  <a:lnTo>
                    <a:pt x="5953114" y="0"/>
                  </a:lnTo>
                  <a:lnTo>
                    <a:pt x="5953114" y="9524"/>
                  </a:lnTo>
                  <a:close/>
                </a:path>
                <a:path w="9865360" h="1675129">
                  <a:moveTo>
                    <a:pt x="5972164" y="9524"/>
                  </a:moveTo>
                  <a:lnTo>
                    <a:pt x="5962639" y="9524"/>
                  </a:lnTo>
                  <a:lnTo>
                    <a:pt x="5962639" y="0"/>
                  </a:lnTo>
                  <a:lnTo>
                    <a:pt x="5972164" y="0"/>
                  </a:lnTo>
                  <a:lnTo>
                    <a:pt x="5972164" y="9524"/>
                  </a:lnTo>
                  <a:close/>
                </a:path>
                <a:path w="9865360" h="1675129">
                  <a:moveTo>
                    <a:pt x="5991214" y="9524"/>
                  </a:moveTo>
                  <a:lnTo>
                    <a:pt x="5981689" y="9524"/>
                  </a:lnTo>
                  <a:lnTo>
                    <a:pt x="5981689" y="0"/>
                  </a:lnTo>
                  <a:lnTo>
                    <a:pt x="5991214" y="0"/>
                  </a:lnTo>
                  <a:lnTo>
                    <a:pt x="5991214" y="9524"/>
                  </a:lnTo>
                  <a:close/>
                </a:path>
                <a:path w="9865360" h="1675129">
                  <a:moveTo>
                    <a:pt x="6010264" y="9524"/>
                  </a:moveTo>
                  <a:lnTo>
                    <a:pt x="6000739" y="9524"/>
                  </a:lnTo>
                  <a:lnTo>
                    <a:pt x="6000739" y="0"/>
                  </a:lnTo>
                  <a:lnTo>
                    <a:pt x="6010264" y="0"/>
                  </a:lnTo>
                  <a:lnTo>
                    <a:pt x="6010264" y="9524"/>
                  </a:lnTo>
                  <a:close/>
                </a:path>
                <a:path w="9865360" h="1675129">
                  <a:moveTo>
                    <a:pt x="6029314" y="9524"/>
                  </a:moveTo>
                  <a:lnTo>
                    <a:pt x="6019789" y="9524"/>
                  </a:lnTo>
                  <a:lnTo>
                    <a:pt x="6019789" y="0"/>
                  </a:lnTo>
                  <a:lnTo>
                    <a:pt x="6029314" y="0"/>
                  </a:lnTo>
                  <a:lnTo>
                    <a:pt x="6029314" y="9524"/>
                  </a:lnTo>
                  <a:close/>
                </a:path>
                <a:path w="9865360" h="1675129">
                  <a:moveTo>
                    <a:pt x="6048364" y="9524"/>
                  </a:moveTo>
                  <a:lnTo>
                    <a:pt x="6038839" y="9524"/>
                  </a:lnTo>
                  <a:lnTo>
                    <a:pt x="6038839" y="0"/>
                  </a:lnTo>
                  <a:lnTo>
                    <a:pt x="6048364" y="0"/>
                  </a:lnTo>
                  <a:lnTo>
                    <a:pt x="6048364" y="9524"/>
                  </a:lnTo>
                  <a:close/>
                </a:path>
                <a:path w="9865360" h="1675129">
                  <a:moveTo>
                    <a:pt x="6067414" y="9524"/>
                  </a:moveTo>
                  <a:lnTo>
                    <a:pt x="6057889" y="9524"/>
                  </a:lnTo>
                  <a:lnTo>
                    <a:pt x="6057889" y="0"/>
                  </a:lnTo>
                  <a:lnTo>
                    <a:pt x="6067414" y="0"/>
                  </a:lnTo>
                  <a:lnTo>
                    <a:pt x="6067414" y="9524"/>
                  </a:lnTo>
                  <a:close/>
                </a:path>
                <a:path w="9865360" h="1675129">
                  <a:moveTo>
                    <a:pt x="6086464" y="9524"/>
                  </a:moveTo>
                  <a:lnTo>
                    <a:pt x="6076939" y="9524"/>
                  </a:lnTo>
                  <a:lnTo>
                    <a:pt x="6076939" y="0"/>
                  </a:lnTo>
                  <a:lnTo>
                    <a:pt x="6086464" y="0"/>
                  </a:lnTo>
                  <a:lnTo>
                    <a:pt x="6086464" y="9524"/>
                  </a:lnTo>
                  <a:close/>
                </a:path>
                <a:path w="9865360" h="1675129">
                  <a:moveTo>
                    <a:pt x="6105514" y="9524"/>
                  </a:moveTo>
                  <a:lnTo>
                    <a:pt x="6095989" y="9524"/>
                  </a:lnTo>
                  <a:lnTo>
                    <a:pt x="6095989" y="0"/>
                  </a:lnTo>
                  <a:lnTo>
                    <a:pt x="6105514" y="0"/>
                  </a:lnTo>
                  <a:lnTo>
                    <a:pt x="6105514" y="9524"/>
                  </a:lnTo>
                  <a:close/>
                </a:path>
                <a:path w="9865360" h="1675129">
                  <a:moveTo>
                    <a:pt x="6124564" y="9524"/>
                  </a:moveTo>
                  <a:lnTo>
                    <a:pt x="6115039" y="9524"/>
                  </a:lnTo>
                  <a:lnTo>
                    <a:pt x="6115039" y="0"/>
                  </a:lnTo>
                  <a:lnTo>
                    <a:pt x="6124564" y="0"/>
                  </a:lnTo>
                  <a:lnTo>
                    <a:pt x="6124564" y="9524"/>
                  </a:lnTo>
                  <a:close/>
                </a:path>
                <a:path w="9865360" h="1675129">
                  <a:moveTo>
                    <a:pt x="6143614" y="9524"/>
                  </a:moveTo>
                  <a:lnTo>
                    <a:pt x="6134089" y="9524"/>
                  </a:lnTo>
                  <a:lnTo>
                    <a:pt x="6134089" y="0"/>
                  </a:lnTo>
                  <a:lnTo>
                    <a:pt x="6143614" y="0"/>
                  </a:lnTo>
                  <a:lnTo>
                    <a:pt x="6143614" y="9524"/>
                  </a:lnTo>
                  <a:close/>
                </a:path>
                <a:path w="9865360" h="1675129">
                  <a:moveTo>
                    <a:pt x="6162664" y="9524"/>
                  </a:moveTo>
                  <a:lnTo>
                    <a:pt x="6153139" y="9524"/>
                  </a:lnTo>
                  <a:lnTo>
                    <a:pt x="6153139" y="0"/>
                  </a:lnTo>
                  <a:lnTo>
                    <a:pt x="6162664" y="0"/>
                  </a:lnTo>
                  <a:lnTo>
                    <a:pt x="6162664" y="9524"/>
                  </a:lnTo>
                  <a:close/>
                </a:path>
                <a:path w="9865360" h="1675129">
                  <a:moveTo>
                    <a:pt x="6181714" y="9524"/>
                  </a:moveTo>
                  <a:lnTo>
                    <a:pt x="6172189" y="9524"/>
                  </a:lnTo>
                  <a:lnTo>
                    <a:pt x="6172189" y="0"/>
                  </a:lnTo>
                  <a:lnTo>
                    <a:pt x="6181714" y="0"/>
                  </a:lnTo>
                  <a:lnTo>
                    <a:pt x="6181714" y="9524"/>
                  </a:lnTo>
                  <a:close/>
                </a:path>
                <a:path w="9865360" h="1675129">
                  <a:moveTo>
                    <a:pt x="6200764" y="9524"/>
                  </a:moveTo>
                  <a:lnTo>
                    <a:pt x="6191239" y="9524"/>
                  </a:lnTo>
                  <a:lnTo>
                    <a:pt x="6191239" y="0"/>
                  </a:lnTo>
                  <a:lnTo>
                    <a:pt x="6200764" y="0"/>
                  </a:lnTo>
                  <a:lnTo>
                    <a:pt x="6200764" y="9524"/>
                  </a:lnTo>
                  <a:close/>
                </a:path>
                <a:path w="9865360" h="1675129">
                  <a:moveTo>
                    <a:pt x="6219814" y="9524"/>
                  </a:moveTo>
                  <a:lnTo>
                    <a:pt x="6210289" y="9524"/>
                  </a:lnTo>
                  <a:lnTo>
                    <a:pt x="6210289" y="0"/>
                  </a:lnTo>
                  <a:lnTo>
                    <a:pt x="6219814" y="0"/>
                  </a:lnTo>
                  <a:lnTo>
                    <a:pt x="6219814" y="9524"/>
                  </a:lnTo>
                  <a:close/>
                </a:path>
                <a:path w="9865360" h="1675129">
                  <a:moveTo>
                    <a:pt x="6238864" y="9524"/>
                  </a:moveTo>
                  <a:lnTo>
                    <a:pt x="6229339" y="9524"/>
                  </a:lnTo>
                  <a:lnTo>
                    <a:pt x="6229339" y="0"/>
                  </a:lnTo>
                  <a:lnTo>
                    <a:pt x="6238864" y="0"/>
                  </a:lnTo>
                  <a:lnTo>
                    <a:pt x="6238864" y="9524"/>
                  </a:lnTo>
                  <a:close/>
                </a:path>
                <a:path w="9865360" h="1675129">
                  <a:moveTo>
                    <a:pt x="6257914" y="9524"/>
                  </a:moveTo>
                  <a:lnTo>
                    <a:pt x="6248389" y="9524"/>
                  </a:lnTo>
                  <a:lnTo>
                    <a:pt x="6248389" y="0"/>
                  </a:lnTo>
                  <a:lnTo>
                    <a:pt x="6257914" y="0"/>
                  </a:lnTo>
                  <a:lnTo>
                    <a:pt x="6257914" y="9524"/>
                  </a:lnTo>
                  <a:close/>
                </a:path>
                <a:path w="9865360" h="1675129">
                  <a:moveTo>
                    <a:pt x="6276964" y="9524"/>
                  </a:moveTo>
                  <a:lnTo>
                    <a:pt x="6267439" y="9524"/>
                  </a:lnTo>
                  <a:lnTo>
                    <a:pt x="6267439" y="0"/>
                  </a:lnTo>
                  <a:lnTo>
                    <a:pt x="6276964" y="0"/>
                  </a:lnTo>
                  <a:lnTo>
                    <a:pt x="6276964" y="9524"/>
                  </a:lnTo>
                  <a:close/>
                </a:path>
                <a:path w="9865360" h="1675129">
                  <a:moveTo>
                    <a:pt x="6296014" y="9524"/>
                  </a:moveTo>
                  <a:lnTo>
                    <a:pt x="6286489" y="9524"/>
                  </a:lnTo>
                  <a:lnTo>
                    <a:pt x="6286489" y="0"/>
                  </a:lnTo>
                  <a:lnTo>
                    <a:pt x="6296014" y="0"/>
                  </a:lnTo>
                  <a:lnTo>
                    <a:pt x="6296014" y="9524"/>
                  </a:lnTo>
                  <a:close/>
                </a:path>
                <a:path w="9865360" h="1675129">
                  <a:moveTo>
                    <a:pt x="6315064" y="9524"/>
                  </a:moveTo>
                  <a:lnTo>
                    <a:pt x="6305539" y="9524"/>
                  </a:lnTo>
                  <a:lnTo>
                    <a:pt x="6305539" y="0"/>
                  </a:lnTo>
                  <a:lnTo>
                    <a:pt x="6315064" y="0"/>
                  </a:lnTo>
                  <a:lnTo>
                    <a:pt x="6315064" y="9524"/>
                  </a:lnTo>
                  <a:close/>
                </a:path>
                <a:path w="9865360" h="1675129">
                  <a:moveTo>
                    <a:pt x="6334114" y="9524"/>
                  </a:moveTo>
                  <a:lnTo>
                    <a:pt x="6324589" y="9524"/>
                  </a:lnTo>
                  <a:lnTo>
                    <a:pt x="6324589" y="0"/>
                  </a:lnTo>
                  <a:lnTo>
                    <a:pt x="6334114" y="0"/>
                  </a:lnTo>
                  <a:lnTo>
                    <a:pt x="6334114" y="9524"/>
                  </a:lnTo>
                  <a:close/>
                </a:path>
                <a:path w="9865360" h="1675129">
                  <a:moveTo>
                    <a:pt x="6353164" y="9524"/>
                  </a:moveTo>
                  <a:lnTo>
                    <a:pt x="6343639" y="9524"/>
                  </a:lnTo>
                  <a:lnTo>
                    <a:pt x="6343639" y="0"/>
                  </a:lnTo>
                  <a:lnTo>
                    <a:pt x="6353164" y="0"/>
                  </a:lnTo>
                  <a:lnTo>
                    <a:pt x="6353164" y="9524"/>
                  </a:lnTo>
                  <a:close/>
                </a:path>
                <a:path w="9865360" h="1675129">
                  <a:moveTo>
                    <a:pt x="6372214" y="9524"/>
                  </a:moveTo>
                  <a:lnTo>
                    <a:pt x="6362689" y="9524"/>
                  </a:lnTo>
                  <a:lnTo>
                    <a:pt x="6362689" y="0"/>
                  </a:lnTo>
                  <a:lnTo>
                    <a:pt x="6372214" y="0"/>
                  </a:lnTo>
                  <a:lnTo>
                    <a:pt x="6372214" y="9524"/>
                  </a:lnTo>
                  <a:close/>
                </a:path>
                <a:path w="9865360" h="1675129">
                  <a:moveTo>
                    <a:pt x="6391264" y="9524"/>
                  </a:moveTo>
                  <a:lnTo>
                    <a:pt x="6381739" y="9524"/>
                  </a:lnTo>
                  <a:lnTo>
                    <a:pt x="6381739" y="0"/>
                  </a:lnTo>
                  <a:lnTo>
                    <a:pt x="6391264" y="0"/>
                  </a:lnTo>
                  <a:lnTo>
                    <a:pt x="6391264" y="9524"/>
                  </a:lnTo>
                  <a:close/>
                </a:path>
                <a:path w="9865360" h="1675129">
                  <a:moveTo>
                    <a:pt x="6410314" y="9524"/>
                  </a:moveTo>
                  <a:lnTo>
                    <a:pt x="6400789" y="9524"/>
                  </a:lnTo>
                  <a:lnTo>
                    <a:pt x="6400789" y="0"/>
                  </a:lnTo>
                  <a:lnTo>
                    <a:pt x="6410314" y="0"/>
                  </a:lnTo>
                  <a:lnTo>
                    <a:pt x="6410314" y="9524"/>
                  </a:lnTo>
                  <a:close/>
                </a:path>
                <a:path w="9865360" h="1675129">
                  <a:moveTo>
                    <a:pt x="6429364" y="9524"/>
                  </a:moveTo>
                  <a:lnTo>
                    <a:pt x="6419839" y="9524"/>
                  </a:lnTo>
                  <a:lnTo>
                    <a:pt x="6419839" y="0"/>
                  </a:lnTo>
                  <a:lnTo>
                    <a:pt x="6429364" y="0"/>
                  </a:lnTo>
                  <a:lnTo>
                    <a:pt x="6429364" y="9524"/>
                  </a:lnTo>
                  <a:close/>
                </a:path>
                <a:path w="9865360" h="1675129">
                  <a:moveTo>
                    <a:pt x="6448414" y="9524"/>
                  </a:moveTo>
                  <a:lnTo>
                    <a:pt x="6438889" y="9524"/>
                  </a:lnTo>
                  <a:lnTo>
                    <a:pt x="6438889" y="0"/>
                  </a:lnTo>
                  <a:lnTo>
                    <a:pt x="6448414" y="0"/>
                  </a:lnTo>
                  <a:lnTo>
                    <a:pt x="6448414" y="9524"/>
                  </a:lnTo>
                  <a:close/>
                </a:path>
                <a:path w="9865360" h="1675129">
                  <a:moveTo>
                    <a:pt x="6467464" y="9524"/>
                  </a:moveTo>
                  <a:lnTo>
                    <a:pt x="6457939" y="9524"/>
                  </a:lnTo>
                  <a:lnTo>
                    <a:pt x="6457939" y="0"/>
                  </a:lnTo>
                  <a:lnTo>
                    <a:pt x="6467464" y="0"/>
                  </a:lnTo>
                  <a:lnTo>
                    <a:pt x="6467464" y="9524"/>
                  </a:lnTo>
                  <a:close/>
                </a:path>
                <a:path w="9865360" h="1675129">
                  <a:moveTo>
                    <a:pt x="6486514" y="9524"/>
                  </a:moveTo>
                  <a:lnTo>
                    <a:pt x="6476989" y="9524"/>
                  </a:lnTo>
                  <a:lnTo>
                    <a:pt x="6476989" y="0"/>
                  </a:lnTo>
                  <a:lnTo>
                    <a:pt x="6486514" y="0"/>
                  </a:lnTo>
                  <a:lnTo>
                    <a:pt x="6486514" y="9524"/>
                  </a:lnTo>
                  <a:close/>
                </a:path>
                <a:path w="9865360" h="1675129">
                  <a:moveTo>
                    <a:pt x="6505564" y="9524"/>
                  </a:moveTo>
                  <a:lnTo>
                    <a:pt x="6496039" y="9524"/>
                  </a:lnTo>
                  <a:lnTo>
                    <a:pt x="6496039" y="0"/>
                  </a:lnTo>
                  <a:lnTo>
                    <a:pt x="6505564" y="0"/>
                  </a:lnTo>
                  <a:lnTo>
                    <a:pt x="6505564" y="9524"/>
                  </a:lnTo>
                  <a:close/>
                </a:path>
                <a:path w="9865360" h="1675129">
                  <a:moveTo>
                    <a:pt x="6524614" y="9524"/>
                  </a:moveTo>
                  <a:lnTo>
                    <a:pt x="6515089" y="9524"/>
                  </a:lnTo>
                  <a:lnTo>
                    <a:pt x="6515089" y="0"/>
                  </a:lnTo>
                  <a:lnTo>
                    <a:pt x="6524614" y="0"/>
                  </a:lnTo>
                  <a:lnTo>
                    <a:pt x="6524614" y="9524"/>
                  </a:lnTo>
                  <a:close/>
                </a:path>
                <a:path w="9865360" h="1675129">
                  <a:moveTo>
                    <a:pt x="6543664" y="9524"/>
                  </a:moveTo>
                  <a:lnTo>
                    <a:pt x="6534139" y="9524"/>
                  </a:lnTo>
                  <a:lnTo>
                    <a:pt x="6534139" y="0"/>
                  </a:lnTo>
                  <a:lnTo>
                    <a:pt x="6543664" y="0"/>
                  </a:lnTo>
                  <a:lnTo>
                    <a:pt x="6543664" y="9524"/>
                  </a:lnTo>
                  <a:close/>
                </a:path>
                <a:path w="9865360" h="1675129">
                  <a:moveTo>
                    <a:pt x="6562714" y="9524"/>
                  </a:moveTo>
                  <a:lnTo>
                    <a:pt x="6553189" y="9524"/>
                  </a:lnTo>
                  <a:lnTo>
                    <a:pt x="6553189" y="0"/>
                  </a:lnTo>
                  <a:lnTo>
                    <a:pt x="6562714" y="0"/>
                  </a:lnTo>
                  <a:lnTo>
                    <a:pt x="6562714" y="9524"/>
                  </a:lnTo>
                  <a:close/>
                </a:path>
                <a:path w="9865360" h="1675129">
                  <a:moveTo>
                    <a:pt x="6581764" y="9524"/>
                  </a:moveTo>
                  <a:lnTo>
                    <a:pt x="6572239" y="9524"/>
                  </a:lnTo>
                  <a:lnTo>
                    <a:pt x="6572239" y="0"/>
                  </a:lnTo>
                  <a:lnTo>
                    <a:pt x="6581764" y="0"/>
                  </a:lnTo>
                  <a:lnTo>
                    <a:pt x="6581764" y="9524"/>
                  </a:lnTo>
                  <a:close/>
                </a:path>
                <a:path w="9865360" h="1675129">
                  <a:moveTo>
                    <a:pt x="6600814" y="9524"/>
                  </a:moveTo>
                  <a:lnTo>
                    <a:pt x="6591289" y="9524"/>
                  </a:lnTo>
                  <a:lnTo>
                    <a:pt x="6591289" y="0"/>
                  </a:lnTo>
                  <a:lnTo>
                    <a:pt x="6600814" y="0"/>
                  </a:lnTo>
                  <a:lnTo>
                    <a:pt x="6600814" y="9524"/>
                  </a:lnTo>
                  <a:close/>
                </a:path>
                <a:path w="9865360" h="1675129">
                  <a:moveTo>
                    <a:pt x="6619864" y="9524"/>
                  </a:moveTo>
                  <a:lnTo>
                    <a:pt x="6610339" y="9524"/>
                  </a:lnTo>
                  <a:lnTo>
                    <a:pt x="6610339" y="0"/>
                  </a:lnTo>
                  <a:lnTo>
                    <a:pt x="6619864" y="0"/>
                  </a:lnTo>
                  <a:lnTo>
                    <a:pt x="6619864" y="9524"/>
                  </a:lnTo>
                  <a:close/>
                </a:path>
                <a:path w="9865360" h="1675129">
                  <a:moveTo>
                    <a:pt x="6638914" y="9524"/>
                  </a:moveTo>
                  <a:lnTo>
                    <a:pt x="6629389" y="9524"/>
                  </a:lnTo>
                  <a:lnTo>
                    <a:pt x="6629389" y="0"/>
                  </a:lnTo>
                  <a:lnTo>
                    <a:pt x="6638914" y="0"/>
                  </a:lnTo>
                  <a:lnTo>
                    <a:pt x="6638914" y="9524"/>
                  </a:lnTo>
                  <a:close/>
                </a:path>
                <a:path w="9865360" h="1675129">
                  <a:moveTo>
                    <a:pt x="6657964" y="9524"/>
                  </a:moveTo>
                  <a:lnTo>
                    <a:pt x="6648439" y="9524"/>
                  </a:lnTo>
                  <a:lnTo>
                    <a:pt x="6648439" y="0"/>
                  </a:lnTo>
                  <a:lnTo>
                    <a:pt x="6657964" y="0"/>
                  </a:lnTo>
                  <a:lnTo>
                    <a:pt x="6657964" y="9524"/>
                  </a:lnTo>
                  <a:close/>
                </a:path>
                <a:path w="9865360" h="1675129">
                  <a:moveTo>
                    <a:pt x="6677014" y="9524"/>
                  </a:moveTo>
                  <a:lnTo>
                    <a:pt x="6667489" y="9524"/>
                  </a:lnTo>
                  <a:lnTo>
                    <a:pt x="6667489" y="0"/>
                  </a:lnTo>
                  <a:lnTo>
                    <a:pt x="6677014" y="0"/>
                  </a:lnTo>
                  <a:lnTo>
                    <a:pt x="6677014" y="9524"/>
                  </a:lnTo>
                  <a:close/>
                </a:path>
                <a:path w="9865360" h="1675129">
                  <a:moveTo>
                    <a:pt x="6696064" y="9524"/>
                  </a:moveTo>
                  <a:lnTo>
                    <a:pt x="6686539" y="9524"/>
                  </a:lnTo>
                  <a:lnTo>
                    <a:pt x="6686539" y="0"/>
                  </a:lnTo>
                  <a:lnTo>
                    <a:pt x="6696064" y="0"/>
                  </a:lnTo>
                  <a:lnTo>
                    <a:pt x="6696064" y="9524"/>
                  </a:lnTo>
                  <a:close/>
                </a:path>
                <a:path w="9865360" h="1675129">
                  <a:moveTo>
                    <a:pt x="6715114" y="9524"/>
                  </a:moveTo>
                  <a:lnTo>
                    <a:pt x="6705589" y="9524"/>
                  </a:lnTo>
                  <a:lnTo>
                    <a:pt x="6705589" y="0"/>
                  </a:lnTo>
                  <a:lnTo>
                    <a:pt x="6715114" y="0"/>
                  </a:lnTo>
                  <a:lnTo>
                    <a:pt x="6715114" y="9524"/>
                  </a:lnTo>
                  <a:close/>
                </a:path>
                <a:path w="9865360" h="1675129">
                  <a:moveTo>
                    <a:pt x="6734164" y="9524"/>
                  </a:moveTo>
                  <a:lnTo>
                    <a:pt x="6724639" y="9524"/>
                  </a:lnTo>
                  <a:lnTo>
                    <a:pt x="6724639" y="0"/>
                  </a:lnTo>
                  <a:lnTo>
                    <a:pt x="6734164" y="0"/>
                  </a:lnTo>
                  <a:lnTo>
                    <a:pt x="6734164" y="9524"/>
                  </a:lnTo>
                  <a:close/>
                </a:path>
                <a:path w="9865360" h="1675129">
                  <a:moveTo>
                    <a:pt x="6753214" y="9524"/>
                  </a:moveTo>
                  <a:lnTo>
                    <a:pt x="6743689" y="9524"/>
                  </a:lnTo>
                  <a:lnTo>
                    <a:pt x="6743689" y="0"/>
                  </a:lnTo>
                  <a:lnTo>
                    <a:pt x="6753214" y="0"/>
                  </a:lnTo>
                  <a:lnTo>
                    <a:pt x="6753214" y="9524"/>
                  </a:lnTo>
                  <a:close/>
                </a:path>
                <a:path w="9865360" h="1675129">
                  <a:moveTo>
                    <a:pt x="6772264" y="9524"/>
                  </a:moveTo>
                  <a:lnTo>
                    <a:pt x="6762739" y="9524"/>
                  </a:lnTo>
                  <a:lnTo>
                    <a:pt x="6762739" y="0"/>
                  </a:lnTo>
                  <a:lnTo>
                    <a:pt x="6772264" y="0"/>
                  </a:lnTo>
                  <a:lnTo>
                    <a:pt x="6772264" y="9524"/>
                  </a:lnTo>
                  <a:close/>
                </a:path>
                <a:path w="9865360" h="1675129">
                  <a:moveTo>
                    <a:pt x="6791314" y="9524"/>
                  </a:moveTo>
                  <a:lnTo>
                    <a:pt x="6781789" y="9524"/>
                  </a:lnTo>
                  <a:lnTo>
                    <a:pt x="6781789" y="0"/>
                  </a:lnTo>
                  <a:lnTo>
                    <a:pt x="6791314" y="0"/>
                  </a:lnTo>
                  <a:lnTo>
                    <a:pt x="6791314" y="9524"/>
                  </a:lnTo>
                  <a:close/>
                </a:path>
                <a:path w="9865360" h="1675129">
                  <a:moveTo>
                    <a:pt x="6810364" y="9524"/>
                  </a:moveTo>
                  <a:lnTo>
                    <a:pt x="6800839" y="9524"/>
                  </a:lnTo>
                  <a:lnTo>
                    <a:pt x="6800839" y="0"/>
                  </a:lnTo>
                  <a:lnTo>
                    <a:pt x="6810364" y="0"/>
                  </a:lnTo>
                  <a:lnTo>
                    <a:pt x="6810364" y="9524"/>
                  </a:lnTo>
                  <a:close/>
                </a:path>
                <a:path w="9865360" h="1675129">
                  <a:moveTo>
                    <a:pt x="6829414" y="9524"/>
                  </a:moveTo>
                  <a:lnTo>
                    <a:pt x="6819889" y="9524"/>
                  </a:lnTo>
                  <a:lnTo>
                    <a:pt x="6819889" y="0"/>
                  </a:lnTo>
                  <a:lnTo>
                    <a:pt x="6829414" y="0"/>
                  </a:lnTo>
                  <a:lnTo>
                    <a:pt x="6829414" y="9524"/>
                  </a:lnTo>
                  <a:close/>
                </a:path>
                <a:path w="9865360" h="1675129">
                  <a:moveTo>
                    <a:pt x="6848464" y="9524"/>
                  </a:moveTo>
                  <a:lnTo>
                    <a:pt x="6838939" y="9524"/>
                  </a:lnTo>
                  <a:lnTo>
                    <a:pt x="6838939" y="0"/>
                  </a:lnTo>
                  <a:lnTo>
                    <a:pt x="6848464" y="0"/>
                  </a:lnTo>
                  <a:lnTo>
                    <a:pt x="6848464" y="9524"/>
                  </a:lnTo>
                  <a:close/>
                </a:path>
                <a:path w="9865360" h="1675129">
                  <a:moveTo>
                    <a:pt x="6867514" y="9524"/>
                  </a:moveTo>
                  <a:lnTo>
                    <a:pt x="6857989" y="9524"/>
                  </a:lnTo>
                  <a:lnTo>
                    <a:pt x="6857989" y="0"/>
                  </a:lnTo>
                  <a:lnTo>
                    <a:pt x="6867514" y="0"/>
                  </a:lnTo>
                  <a:lnTo>
                    <a:pt x="6867514" y="9524"/>
                  </a:lnTo>
                  <a:close/>
                </a:path>
                <a:path w="9865360" h="1675129">
                  <a:moveTo>
                    <a:pt x="6886564" y="9524"/>
                  </a:moveTo>
                  <a:lnTo>
                    <a:pt x="6877039" y="9524"/>
                  </a:lnTo>
                  <a:lnTo>
                    <a:pt x="6877039" y="0"/>
                  </a:lnTo>
                  <a:lnTo>
                    <a:pt x="6886564" y="0"/>
                  </a:lnTo>
                  <a:lnTo>
                    <a:pt x="6886564" y="9524"/>
                  </a:lnTo>
                  <a:close/>
                </a:path>
                <a:path w="9865360" h="1675129">
                  <a:moveTo>
                    <a:pt x="6905614" y="9524"/>
                  </a:moveTo>
                  <a:lnTo>
                    <a:pt x="6896089" y="9524"/>
                  </a:lnTo>
                  <a:lnTo>
                    <a:pt x="6896089" y="0"/>
                  </a:lnTo>
                  <a:lnTo>
                    <a:pt x="6905614" y="0"/>
                  </a:lnTo>
                  <a:lnTo>
                    <a:pt x="6905614" y="9524"/>
                  </a:lnTo>
                  <a:close/>
                </a:path>
                <a:path w="9865360" h="1675129">
                  <a:moveTo>
                    <a:pt x="6924664" y="9524"/>
                  </a:moveTo>
                  <a:lnTo>
                    <a:pt x="6915139" y="9524"/>
                  </a:lnTo>
                  <a:lnTo>
                    <a:pt x="6915139" y="0"/>
                  </a:lnTo>
                  <a:lnTo>
                    <a:pt x="6924664" y="0"/>
                  </a:lnTo>
                  <a:lnTo>
                    <a:pt x="6924664" y="9524"/>
                  </a:lnTo>
                  <a:close/>
                </a:path>
                <a:path w="9865360" h="1675129">
                  <a:moveTo>
                    <a:pt x="6943714" y="9524"/>
                  </a:moveTo>
                  <a:lnTo>
                    <a:pt x="6934189" y="9524"/>
                  </a:lnTo>
                  <a:lnTo>
                    <a:pt x="6934189" y="0"/>
                  </a:lnTo>
                  <a:lnTo>
                    <a:pt x="6943714" y="0"/>
                  </a:lnTo>
                  <a:lnTo>
                    <a:pt x="6943714" y="9524"/>
                  </a:lnTo>
                  <a:close/>
                </a:path>
                <a:path w="9865360" h="1675129">
                  <a:moveTo>
                    <a:pt x="6962764" y="9524"/>
                  </a:moveTo>
                  <a:lnTo>
                    <a:pt x="6953239" y="9524"/>
                  </a:lnTo>
                  <a:lnTo>
                    <a:pt x="6953239" y="0"/>
                  </a:lnTo>
                  <a:lnTo>
                    <a:pt x="6962764" y="0"/>
                  </a:lnTo>
                  <a:lnTo>
                    <a:pt x="6962764" y="9524"/>
                  </a:lnTo>
                  <a:close/>
                </a:path>
                <a:path w="9865360" h="1675129">
                  <a:moveTo>
                    <a:pt x="6981814" y="9524"/>
                  </a:moveTo>
                  <a:lnTo>
                    <a:pt x="6972289" y="9524"/>
                  </a:lnTo>
                  <a:lnTo>
                    <a:pt x="6972289" y="0"/>
                  </a:lnTo>
                  <a:lnTo>
                    <a:pt x="6981814" y="0"/>
                  </a:lnTo>
                  <a:lnTo>
                    <a:pt x="6981814" y="9524"/>
                  </a:lnTo>
                  <a:close/>
                </a:path>
                <a:path w="9865360" h="1675129">
                  <a:moveTo>
                    <a:pt x="7000864" y="9524"/>
                  </a:moveTo>
                  <a:lnTo>
                    <a:pt x="6991339" y="9524"/>
                  </a:lnTo>
                  <a:lnTo>
                    <a:pt x="6991339" y="0"/>
                  </a:lnTo>
                  <a:lnTo>
                    <a:pt x="7000864" y="0"/>
                  </a:lnTo>
                  <a:lnTo>
                    <a:pt x="7000864" y="9524"/>
                  </a:lnTo>
                  <a:close/>
                </a:path>
                <a:path w="9865360" h="1675129">
                  <a:moveTo>
                    <a:pt x="7019914" y="9524"/>
                  </a:moveTo>
                  <a:lnTo>
                    <a:pt x="7010389" y="9524"/>
                  </a:lnTo>
                  <a:lnTo>
                    <a:pt x="7010389" y="0"/>
                  </a:lnTo>
                  <a:lnTo>
                    <a:pt x="7019914" y="0"/>
                  </a:lnTo>
                  <a:lnTo>
                    <a:pt x="7019914" y="9524"/>
                  </a:lnTo>
                  <a:close/>
                </a:path>
                <a:path w="9865360" h="1675129">
                  <a:moveTo>
                    <a:pt x="7038964" y="9524"/>
                  </a:moveTo>
                  <a:lnTo>
                    <a:pt x="7029439" y="9524"/>
                  </a:lnTo>
                  <a:lnTo>
                    <a:pt x="7029439" y="0"/>
                  </a:lnTo>
                  <a:lnTo>
                    <a:pt x="7038964" y="0"/>
                  </a:lnTo>
                  <a:lnTo>
                    <a:pt x="7038964" y="9524"/>
                  </a:lnTo>
                  <a:close/>
                </a:path>
                <a:path w="9865360" h="1675129">
                  <a:moveTo>
                    <a:pt x="7058014" y="9524"/>
                  </a:moveTo>
                  <a:lnTo>
                    <a:pt x="7048489" y="9524"/>
                  </a:lnTo>
                  <a:lnTo>
                    <a:pt x="7048489" y="0"/>
                  </a:lnTo>
                  <a:lnTo>
                    <a:pt x="7058014" y="0"/>
                  </a:lnTo>
                  <a:lnTo>
                    <a:pt x="7058014" y="9524"/>
                  </a:lnTo>
                  <a:close/>
                </a:path>
                <a:path w="9865360" h="1675129">
                  <a:moveTo>
                    <a:pt x="7077064" y="9524"/>
                  </a:moveTo>
                  <a:lnTo>
                    <a:pt x="7067539" y="9524"/>
                  </a:lnTo>
                  <a:lnTo>
                    <a:pt x="7067539" y="0"/>
                  </a:lnTo>
                  <a:lnTo>
                    <a:pt x="7077064" y="0"/>
                  </a:lnTo>
                  <a:lnTo>
                    <a:pt x="7077064" y="9524"/>
                  </a:lnTo>
                  <a:close/>
                </a:path>
                <a:path w="9865360" h="1675129">
                  <a:moveTo>
                    <a:pt x="7096114" y="9524"/>
                  </a:moveTo>
                  <a:lnTo>
                    <a:pt x="7086589" y="9524"/>
                  </a:lnTo>
                  <a:lnTo>
                    <a:pt x="7086589" y="0"/>
                  </a:lnTo>
                  <a:lnTo>
                    <a:pt x="7096114" y="0"/>
                  </a:lnTo>
                  <a:lnTo>
                    <a:pt x="7096114" y="9524"/>
                  </a:lnTo>
                  <a:close/>
                </a:path>
                <a:path w="9865360" h="1675129">
                  <a:moveTo>
                    <a:pt x="7115164" y="9524"/>
                  </a:moveTo>
                  <a:lnTo>
                    <a:pt x="7105639" y="9524"/>
                  </a:lnTo>
                  <a:lnTo>
                    <a:pt x="7105639" y="0"/>
                  </a:lnTo>
                  <a:lnTo>
                    <a:pt x="7115164" y="0"/>
                  </a:lnTo>
                  <a:lnTo>
                    <a:pt x="7115164" y="9524"/>
                  </a:lnTo>
                  <a:close/>
                </a:path>
                <a:path w="9865360" h="1675129">
                  <a:moveTo>
                    <a:pt x="7134214" y="9524"/>
                  </a:moveTo>
                  <a:lnTo>
                    <a:pt x="7124689" y="9524"/>
                  </a:lnTo>
                  <a:lnTo>
                    <a:pt x="7124689" y="0"/>
                  </a:lnTo>
                  <a:lnTo>
                    <a:pt x="7134214" y="0"/>
                  </a:lnTo>
                  <a:lnTo>
                    <a:pt x="7134214" y="9524"/>
                  </a:lnTo>
                  <a:close/>
                </a:path>
                <a:path w="9865360" h="1675129">
                  <a:moveTo>
                    <a:pt x="7153264" y="9524"/>
                  </a:moveTo>
                  <a:lnTo>
                    <a:pt x="7143739" y="9524"/>
                  </a:lnTo>
                  <a:lnTo>
                    <a:pt x="7143739" y="0"/>
                  </a:lnTo>
                  <a:lnTo>
                    <a:pt x="7153264" y="0"/>
                  </a:lnTo>
                  <a:lnTo>
                    <a:pt x="7153264" y="9524"/>
                  </a:lnTo>
                  <a:close/>
                </a:path>
                <a:path w="9865360" h="1675129">
                  <a:moveTo>
                    <a:pt x="7172314" y="9524"/>
                  </a:moveTo>
                  <a:lnTo>
                    <a:pt x="7162789" y="9524"/>
                  </a:lnTo>
                  <a:lnTo>
                    <a:pt x="7162789" y="0"/>
                  </a:lnTo>
                  <a:lnTo>
                    <a:pt x="7172314" y="0"/>
                  </a:lnTo>
                  <a:lnTo>
                    <a:pt x="7172314" y="9524"/>
                  </a:lnTo>
                  <a:close/>
                </a:path>
                <a:path w="9865360" h="1675129">
                  <a:moveTo>
                    <a:pt x="7191364" y="9524"/>
                  </a:moveTo>
                  <a:lnTo>
                    <a:pt x="7181839" y="9524"/>
                  </a:lnTo>
                  <a:lnTo>
                    <a:pt x="7181839" y="0"/>
                  </a:lnTo>
                  <a:lnTo>
                    <a:pt x="7191364" y="0"/>
                  </a:lnTo>
                  <a:lnTo>
                    <a:pt x="7191364" y="9524"/>
                  </a:lnTo>
                  <a:close/>
                </a:path>
                <a:path w="9865360" h="1675129">
                  <a:moveTo>
                    <a:pt x="7210414" y="9524"/>
                  </a:moveTo>
                  <a:lnTo>
                    <a:pt x="7200889" y="9524"/>
                  </a:lnTo>
                  <a:lnTo>
                    <a:pt x="7200889" y="0"/>
                  </a:lnTo>
                  <a:lnTo>
                    <a:pt x="7210414" y="0"/>
                  </a:lnTo>
                  <a:lnTo>
                    <a:pt x="7210414" y="9524"/>
                  </a:lnTo>
                  <a:close/>
                </a:path>
                <a:path w="9865360" h="1675129">
                  <a:moveTo>
                    <a:pt x="7229464" y="9524"/>
                  </a:moveTo>
                  <a:lnTo>
                    <a:pt x="7219939" y="9524"/>
                  </a:lnTo>
                  <a:lnTo>
                    <a:pt x="7219939" y="0"/>
                  </a:lnTo>
                  <a:lnTo>
                    <a:pt x="7229464" y="0"/>
                  </a:lnTo>
                  <a:lnTo>
                    <a:pt x="7229464" y="9524"/>
                  </a:lnTo>
                  <a:close/>
                </a:path>
                <a:path w="9865360" h="1675129">
                  <a:moveTo>
                    <a:pt x="7248514" y="9524"/>
                  </a:moveTo>
                  <a:lnTo>
                    <a:pt x="7238989" y="9524"/>
                  </a:lnTo>
                  <a:lnTo>
                    <a:pt x="7238989" y="0"/>
                  </a:lnTo>
                  <a:lnTo>
                    <a:pt x="7248514" y="0"/>
                  </a:lnTo>
                  <a:lnTo>
                    <a:pt x="7248514" y="9524"/>
                  </a:lnTo>
                  <a:close/>
                </a:path>
                <a:path w="9865360" h="1675129">
                  <a:moveTo>
                    <a:pt x="7267564" y="9524"/>
                  </a:moveTo>
                  <a:lnTo>
                    <a:pt x="7258039" y="9524"/>
                  </a:lnTo>
                  <a:lnTo>
                    <a:pt x="7258039" y="0"/>
                  </a:lnTo>
                  <a:lnTo>
                    <a:pt x="7267564" y="0"/>
                  </a:lnTo>
                  <a:lnTo>
                    <a:pt x="7267564" y="9524"/>
                  </a:lnTo>
                  <a:close/>
                </a:path>
                <a:path w="9865360" h="1675129">
                  <a:moveTo>
                    <a:pt x="7286614" y="9524"/>
                  </a:moveTo>
                  <a:lnTo>
                    <a:pt x="7277089" y="9524"/>
                  </a:lnTo>
                  <a:lnTo>
                    <a:pt x="7277089" y="0"/>
                  </a:lnTo>
                  <a:lnTo>
                    <a:pt x="7286614" y="0"/>
                  </a:lnTo>
                  <a:lnTo>
                    <a:pt x="7286614" y="9524"/>
                  </a:lnTo>
                  <a:close/>
                </a:path>
                <a:path w="9865360" h="1675129">
                  <a:moveTo>
                    <a:pt x="7305664" y="9524"/>
                  </a:moveTo>
                  <a:lnTo>
                    <a:pt x="7296139" y="9524"/>
                  </a:lnTo>
                  <a:lnTo>
                    <a:pt x="7296139" y="0"/>
                  </a:lnTo>
                  <a:lnTo>
                    <a:pt x="7305664" y="0"/>
                  </a:lnTo>
                  <a:lnTo>
                    <a:pt x="7305664" y="9524"/>
                  </a:lnTo>
                  <a:close/>
                </a:path>
                <a:path w="9865360" h="1675129">
                  <a:moveTo>
                    <a:pt x="7324714" y="9524"/>
                  </a:moveTo>
                  <a:lnTo>
                    <a:pt x="7315189" y="9524"/>
                  </a:lnTo>
                  <a:lnTo>
                    <a:pt x="7315189" y="0"/>
                  </a:lnTo>
                  <a:lnTo>
                    <a:pt x="7324714" y="0"/>
                  </a:lnTo>
                  <a:lnTo>
                    <a:pt x="7324714" y="9524"/>
                  </a:lnTo>
                  <a:close/>
                </a:path>
                <a:path w="9865360" h="1675129">
                  <a:moveTo>
                    <a:pt x="7343764" y="9524"/>
                  </a:moveTo>
                  <a:lnTo>
                    <a:pt x="7334239" y="9524"/>
                  </a:lnTo>
                  <a:lnTo>
                    <a:pt x="7334239" y="0"/>
                  </a:lnTo>
                  <a:lnTo>
                    <a:pt x="7343764" y="0"/>
                  </a:lnTo>
                  <a:lnTo>
                    <a:pt x="7343764" y="9524"/>
                  </a:lnTo>
                  <a:close/>
                </a:path>
                <a:path w="9865360" h="1675129">
                  <a:moveTo>
                    <a:pt x="7362814" y="9524"/>
                  </a:moveTo>
                  <a:lnTo>
                    <a:pt x="7353289" y="9524"/>
                  </a:lnTo>
                  <a:lnTo>
                    <a:pt x="7353289" y="0"/>
                  </a:lnTo>
                  <a:lnTo>
                    <a:pt x="7362814" y="0"/>
                  </a:lnTo>
                  <a:lnTo>
                    <a:pt x="7362814" y="9524"/>
                  </a:lnTo>
                  <a:close/>
                </a:path>
                <a:path w="9865360" h="1675129">
                  <a:moveTo>
                    <a:pt x="7381864" y="9524"/>
                  </a:moveTo>
                  <a:lnTo>
                    <a:pt x="7372339" y="9524"/>
                  </a:lnTo>
                  <a:lnTo>
                    <a:pt x="7372339" y="0"/>
                  </a:lnTo>
                  <a:lnTo>
                    <a:pt x="7381864" y="0"/>
                  </a:lnTo>
                  <a:lnTo>
                    <a:pt x="7381864" y="9524"/>
                  </a:lnTo>
                  <a:close/>
                </a:path>
                <a:path w="9865360" h="1675129">
                  <a:moveTo>
                    <a:pt x="7400914" y="9524"/>
                  </a:moveTo>
                  <a:lnTo>
                    <a:pt x="7391389" y="9524"/>
                  </a:lnTo>
                  <a:lnTo>
                    <a:pt x="7391389" y="0"/>
                  </a:lnTo>
                  <a:lnTo>
                    <a:pt x="7400914" y="0"/>
                  </a:lnTo>
                  <a:lnTo>
                    <a:pt x="7400914" y="9524"/>
                  </a:lnTo>
                  <a:close/>
                </a:path>
                <a:path w="9865360" h="1675129">
                  <a:moveTo>
                    <a:pt x="7419964" y="9524"/>
                  </a:moveTo>
                  <a:lnTo>
                    <a:pt x="7410439" y="9524"/>
                  </a:lnTo>
                  <a:lnTo>
                    <a:pt x="7410439" y="0"/>
                  </a:lnTo>
                  <a:lnTo>
                    <a:pt x="7419964" y="0"/>
                  </a:lnTo>
                  <a:lnTo>
                    <a:pt x="7419964" y="9524"/>
                  </a:lnTo>
                  <a:close/>
                </a:path>
                <a:path w="9865360" h="1675129">
                  <a:moveTo>
                    <a:pt x="7439014" y="9524"/>
                  </a:moveTo>
                  <a:lnTo>
                    <a:pt x="7429489" y="9524"/>
                  </a:lnTo>
                  <a:lnTo>
                    <a:pt x="7429489" y="0"/>
                  </a:lnTo>
                  <a:lnTo>
                    <a:pt x="7439014" y="0"/>
                  </a:lnTo>
                  <a:lnTo>
                    <a:pt x="7439014" y="9524"/>
                  </a:lnTo>
                  <a:close/>
                </a:path>
                <a:path w="9865360" h="1675129">
                  <a:moveTo>
                    <a:pt x="7458064" y="9524"/>
                  </a:moveTo>
                  <a:lnTo>
                    <a:pt x="7448539" y="9524"/>
                  </a:lnTo>
                  <a:lnTo>
                    <a:pt x="7448539" y="0"/>
                  </a:lnTo>
                  <a:lnTo>
                    <a:pt x="7458064" y="0"/>
                  </a:lnTo>
                  <a:lnTo>
                    <a:pt x="7458064" y="9524"/>
                  </a:lnTo>
                  <a:close/>
                </a:path>
                <a:path w="9865360" h="1675129">
                  <a:moveTo>
                    <a:pt x="7477114" y="9524"/>
                  </a:moveTo>
                  <a:lnTo>
                    <a:pt x="7467589" y="9524"/>
                  </a:lnTo>
                  <a:lnTo>
                    <a:pt x="7467589" y="0"/>
                  </a:lnTo>
                  <a:lnTo>
                    <a:pt x="7477114" y="0"/>
                  </a:lnTo>
                  <a:lnTo>
                    <a:pt x="7477114" y="9524"/>
                  </a:lnTo>
                  <a:close/>
                </a:path>
                <a:path w="9865360" h="1675129">
                  <a:moveTo>
                    <a:pt x="7496164" y="9524"/>
                  </a:moveTo>
                  <a:lnTo>
                    <a:pt x="7486639" y="9524"/>
                  </a:lnTo>
                  <a:lnTo>
                    <a:pt x="7486639" y="0"/>
                  </a:lnTo>
                  <a:lnTo>
                    <a:pt x="7496164" y="0"/>
                  </a:lnTo>
                  <a:lnTo>
                    <a:pt x="7496164" y="9524"/>
                  </a:lnTo>
                  <a:close/>
                </a:path>
                <a:path w="9865360" h="1675129">
                  <a:moveTo>
                    <a:pt x="7515214" y="9524"/>
                  </a:moveTo>
                  <a:lnTo>
                    <a:pt x="7505689" y="9524"/>
                  </a:lnTo>
                  <a:lnTo>
                    <a:pt x="7505689" y="0"/>
                  </a:lnTo>
                  <a:lnTo>
                    <a:pt x="7515214" y="0"/>
                  </a:lnTo>
                  <a:lnTo>
                    <a:pt x="7515214" y="9524"/>
                  </a:lnTo>
                  <a:close/>
                </a:path>
                <a:path w="9865360" h="1675129">
                  <a:moveTo>
                    <a:pt x="7534264" y="9524"/>
                  </a:moveTo>
                  <a:lnTo>
                    <a:pt x="7524739" y="9524"/>
                  </a:lnTo>
                  <a:lnTo>
                    <a:pt x="7524739" y="0"/>
                  </a:lnTo>
                  <a:lnTo>
                    <a:pt x="7534264" y="0"/>
                  </a:lnTo>
                  <a:lnTo>
                    <a:pt x="7534264" y="9524"/>
                  </a:lnTo>
                  <a:close/>
                </a:path>
                <a:path w="9865360" h="1675129">
                  <a:moveTo>
                    <a:pt x="7553314" y="9524"/>
                  </a:moveTo>
                  <a:lnTo>
                    <a:pt x="7543789" y="9524"/>
                  </a:lnTo>
                  <a:lnTo>
                    <a:pt x="7543789" y="0"/>
                  </a:lnTo>
                  <a:lnTo>
                    <a:pt x="7553314" y="0"/>
                  </a:lnTo>
                  <a:lnTo>
                    <a:pt x="7553314" y="9524"/>
                  </a:lnTo>
                  <a:close/>
                </a:path>
                <a:path w="9865360" h="1675129">
                  <a:moveTo>
                    <a:pt x="7572364" y="9524"/>
                  </a:moveTo>
                  <a:lnTo>
                    <a:pt x="7562839" y="9524"/>
                  </a:lnTo>
                  <a:lnTo>
                    <a:pt x="7562839" y="0"/>
                  </a:lnTo>
                  <a:lnTo>
                    <a:pt x="7572364" y="0"/>
                  </a:lnTo>
                  <a:lnTo>
                    <a:pt x="7572364" y="9524"/>
                  </a:lnTo>
                  <a:close/>
                </a:path>
                <a:path w="9865360" h="1675129">
                  <a:moveTo>
                    <a:pt x="7591414" y="9524"/>
                  </a:moveTo>
                  <a:lnTo>
                    <a:pt x="7581889" y="9524"/>
                  </a:lnTo>
                  <a:lnTo>
                    <a:pt x="7581889" y="0"/>
                  </a:lnTo>
                  <a:lnTo>
                    <a:pt x="7591414" y="0"/>
                  </a:lnTo>
                  <a:lnTo>
                    <a:pt x="7591414" y="9524"/>
                  </a:lnTo>
                  <a:close/>
                </a:path>
                <a:path w="9865360" h="1675129">
                  <a:moveTo>
                    <a:pt x="7610464" y="9524"/>
                  </a:moveTo>
                  <a:lnTo>
                    <a:pt x="7600939" y="9524"/>
                  </a:lnTo>
                  <a:lnTo>
                    <a:pt x="7600939" y="0"/>
                  </a:lnTo>
                  <a:lnTo>
                    <a:pt x="7610464" y="0"/>
                  </a:lnTo>
                  <a:lnTo>
                    <a:pt x="7610464" y="9524"/>
                  </a:lnTo>
                  <a:close/>
                </a:path>
                <a:path w="9865360" h="1675129">
                  <a:moveTo>
                    <a:pt x="7629514" y="9524"/>
                  </a:moveTo>
                  <a:lnTo>
                    <a:pt x="7619989" y="9524"/>
                  </a:lnTo>
                  <a:lnTo>
                    <a:pt x="7619989" y="0"/>
                  </a:lnTo>
                  <a:lnTo>
                    <a:pt x="7629514" y="0"/>
                  </a:lnTo>
                  <a:lnTo>
                    <a:pt x="7629514" y="9524"/>
                  </a:lnTo>
                  <a:close/>
                </a:path>
                <a:path w="9865360" h="1675129">
                  <a:moveTo>
                    <a:pt x="7648564" y="9524"/>
                  </a:moveTo>
                  <a:lnTo>
                    <a:pt x="7639039" y="9524"/>
                  </a:lnTo>
                  <a:lnTo>
                    <a:pt x="7639039" y="0"/>
                  </a:lnTo>
                  <a:lnTo>
                    <a:pt x="7648564" y="0"/>
                  </a:lnTo>
                  <a:lnTo>
                    <a:pt x="7648564" y="9524"/>
                  </a:lnTo>
                  <a:close/>
                </a:path>
                <a:path w="9865360" h="1675129">
                  <a:moveTo>
                    <a:pt x="7667614" y="9524"/>
                  </a:moveTo>
                  <a:lnTo>
                    <a:pt x="7658089" y="9524"/>
                  </a:lnTo>
                  <a:lnTo>
                    <a:pt x="7658089" y="0"/>
                  </a:lnTo>
                  <a:lnTo>
                    <a:pt x="7667614" y="0"/>
                  </a:lnTo>
                  <a:lnTo>
                    <a:pt x="7667614" y="9524"/>
                  </a:lnTo>
                  <a:close/>
                </a:path>
                <a:path w="9865360" h="1675129">
                  <a:moveTo>
                    <a:pt x="7686664" y="9524"/>
                  </a:moveTo>
                  <a:lnTo>
                    <a:pt x="7677139" y="9524"/>
                  </a:lnTo>
                  <a:lnTo>
                    <a:pt x="7677139" y="0"/>
                  </a:lnTo>
                  <a:lnTo>
                    <a:pt x="7686664" y="0"/>
                  </a:lnTo>
                  <a:lnTo>
                    <a:pt x="7686664" y="9524"/>
                  </a:lnTo>
                  <a:close/>
                </a:path>
                <a:path w="9865360" h="1675129">
                  <a:moveTo>
                    <a:pt x="7705714" y="9524"/>
                  </a:moveTo>
                  <a:lnTo>
                    <a:pt x="7696189" y="9524"/>
                  </a:lnTo>
                  <a:lnTo>
                    <a:pt x="7696189" y="0"/>
                  </a:lnTo>
                  <a:lnTo>
                    <a:pt x="7705714" y="0"/>
                  </a:lnTo>
                  <a:lnTo>
                    <a:pt x="7705714" y="9524"/>
                  </a:lnTo>
                  <a:close/>
                </a:path>
                <a:path w="9865360" h="1675129">
                  <a:moveTo>
                    <a:pt x="7724764" y="9524"/>
                  </a:moveTo>
                  <a:lnTo>
                    <a:pt x="7715239" y="9524"/>
                  </a:lnTo>
                  <a:lnTo>
                    <a:pt x="7715239" y="0"/>
                  </a:lnTo>
                  <a:lnTo>
                    <a:pt x="7724764" y="0"/>
                  </a:lnTo>
                  <a:lnTo>
                    <a:pt x="7724764" y="9524"/>
                  </a:lnTo>
                  <a:close/>
                </a:path>
                <a:path w="9865360" h="1675129">
                  <a:moveTo>
                    <a:pt x="7743814" y="9524"/>
                  </a:moveTo>
                  <a:lnTo>
                    <a:pt x="7734289" y="9524"/>
                  </a:lnTo>
                  <a:lnTo>
                    <a:pt x="7734289" y="0"/>
                  </a:lnTo>
                  <a:lnTo>
                    <a:pt x="7743814" y="0"/>
                  </a:lnTo>
                  <a:lnTo>
                    <a:pt x="7743814" y="9524"/>
                  </a:lnTo>
                  <a:close/>
                </a:path>
                <a:path w="9865360" h="1675129">
                  <a:moveTo>
                    <a:pt x="7762864" y="9524"/>
                  </a:moveTo>
                  <a:lnTo>
                    <a:pt x="7753339" y="9524"/>
                  </a:lnTo>
                  <a:lnTo>
                    <a:pt x="7753339" y="0"/>
                  </a:lnTo>
                  <a:lnTo>
                    <a:pt x="7762864" y="0"/>
                  </a:lnTo>
                  <a:lnTo>
                    <a:pt x="7762864" y="9524"/>
                  </a:lnTo>
                  <a:close/>
                </a:path>
                <a:path w="9865360" h="1675129">
                  <a:moveTo>
                    <a:pt x="7781914" y="9524"/>
                  </a:moveTo>
                  <a:lnTo>
                    <a:pt x="7772389" y="9524"/>
                  </a:lnTo>
                  <a:lnTo>
                    <a:pt x="7772389" y="0"/>
                  </a:lnTo>
                  <a:lnTo>
                    <a:pt x="7781914" y="0"/>
                  </a:lnTo>
                  <a:lnTo>
                    <a:pt x="7781914" y="9524"/>
                  </a:lnTo>
                  <a:close/>
                </a:path>
                <a:path w="9865360" h="1675129">
                  <a:moveTo>
                    <a:pt x="7800964" y="9524"/>
                  </a:moveTo>
                  <a:lnTo>
                    <a:pt x="7791439" y="9524"/>
                  </a:lnTo>
                  <a:lnTo>
                    <a:pt x="7791439" y="0"/>
                  </a:lnTo>
                  <a:lnTo>
                    <a:pt x="7800964" y="0"/>
                  </a:lnTo>
                  <a:lnTo>
                    <a:pt x="7800964" y="9524"/>
                  </a:lnTo>
                  <a:close/>
                </a:path>
                <a:path w="9865360" h="1675129">
                  <a:moveTo>
                    <a:pt x="7820014" y="9524"/>
                  </a:moveTo>
                  <a:lnTo>
                    <a:pt x="7810489" y="9524"/>
                  </a:lnTo>
                  <a:lnTo>
                    <a:pt x="7810489" y="0"/>
                  </a:lnTo>
                  <a:lnTo>
                    <a:pt x="7820014" y="0"/>
                  </a:lnTo>
                  <a:lnTo>
                    <a:pt x="7820014" y="9524"/>
                  </a:lnTo>
                  <a:close/>
                </a:path>
                <a:path w="9865360" h="1675129">
                  <a:moveTo>
                    <a:pt x="7839064" y="9524"/>
                  </a:moveTo>
                  <a:lnTo>
                    <a:pt x="7829539" y="9524"/>
                  </a:lnTo>
                  <a:lnTo>
                    <a:pt x="7829539" y="0"/>
                  </a:lnTo>
                  <a:lnTo>
                    <a:pt x="7839064" y="0"/>
                  </a:lnTo>
                  <a:lnTo>
                    <a:pt x="7839064" y="9524"/>
                  </a:lnTo>
                  <a:close/>
                </a:path>
                <a:path w="9865360" h="1675129">
                  <a:moveTo>
                    <a:pt x="7858114" y="9524"/>
                  </a:moveTo>
                  <a:lnTo>
                    <a:pt x="7848589" y="9524"/>
                  </a:lnTo>
                  <a:lnTo>
                    <a:pt x="7848589" y="0"/>
                  </a:lnTo>
                  <a:lnTo>
                    <a:pt x="7858114" y="0"/>
                  </a:lnTo>
                  <a:lnTo>
                    <a:pt x="7858114" y="9524"/>
                  </a:lnTo>
                  <a:close/>
                </a:path>
                <a:path w="9865360" h="1675129">
                  <a:moveTo>
                    <a:pt x="7877164" y="9524"/>
                  </a:moveTo>
                  <a:lnTo>
                    <a:pt x="7867639" y="9524"/>
                  </a:lnTo>
                  <a:lnTo>
                    <a:pt x="7867639" y="0"/>
                  </a:lnTo>
                  <a:lnTo>
                    <a:pt x="7877164" y="0"/>
                  </a:lnTo>
                  <a:lnTo>
                    <a:pt x="7877164" y="9524"/>
                  </a:lnTo>
                  <a:close/>
                </a:path>
                <a:path w="9865360" h="1675129">
                  <a:moveTo>
                    <a:pt x="7896214" y="9524"/>
                  </a:moveTo>
                  <a:lnTo>
                    <a:pt x="7886689" y="9524"/>
                  </a:lnTo>
                  <a:lnTo>
                    <a:pt x="7886689" y="0"/>
                  </a:lnTo>
                  <a:lnTo>
                    <a:pt x="7896214" y="0"/>
                  </a:lnTo>
                  <a:lnTo>
                    <a:pt x="7896214" y="9524"/>
                  </a:lnTo>
                  <a:close/>
                </a:path>
                <a:path w="9865360" h="1675129">
                  <a:moveTo>
                    <a:pt x="7915264" y="9524"/>
                  </a:moveTo>
                  <a:lnTo>
                    <a:pt x="7905739" y="9524"/>
                  </a:lnTo>
                  <a:lnTo>
                    <a:pt x="7905739" y="0"/>
                  </a:lnTo>
                  <a:lnTo>
                    <a:pt x="7915264" y="0"/>
                  </a:lnTo>
                  <a:lnTo>
                    <a:pt x="7915264" y="9524"/>
                  </a:lnTo>
                  <a:close/>
                </a:path>
                <a:path w="9865360" h="1675129">
                  <a:moveTo>
                    <a:pt x="7934314" y="9524"/>
                  </a:moveTo>
                  <a:lnTo>
                    <a:pt x="7924789" y="9524"/>
                  </a:lnTo>
                  <a:lnTo>
                    <a:pt x="7924789" y="0"/>
                  </a:lnTo>
                  <a:lnTo>
                    <a:pt x="7934314" y="0"/>
                  </a:lnTo>
                  <a:lnTo>
                    <a:pt x="7934314" y="9524"/>
                  </a:lnTo>
                  <a:close/>
                </a:path>
                <a:path w="9865360" h="1675129">
                  <a:moveTo>
                    <a:pt x="7953364" y="9524"/>
                  </a:moveTo>
                  <a:lnTo>
                    <a:pt x="7943839" y="9524"/>
                  </a:lnTo>
                  <a:lnTo>
                    <a:pt x="7943839" y="0"/>
                  </a:lnTo>
                  <a:lnTo>
                    <a:pt x="7953364" y="0"/>
                  </a:lnTo>
                  <a:lnTo>
                    <a:pt x="7953364" y="9524"/>
                  </a:lnTo>
                  <a:close/>
                </a:path>
                <a:path w="9865360" h="1675129">
                  <a:moveTo>
                    <a:pt x="7972414" y="9524"/>
                  </a:moveTo>
                  <a:lnTo>
                    <a:pt x="7962889" y="9524"/>
                  </a:lnTo>
                  <a:lnTo>
                    <a:pt x="7962889" y="0"/>
                  </a:lnTo>
                  <a:lnTo>
                    <a:pt x="7972414" y="0"/>
                  </a:lnTo>
                  <a:lnTo>
                    <a:pt x="7972414" y="9524"/>
                  </a:lnTo>
                  <a:close/>
                </a:path>
                <a:path w="9865360" h="1675129">
                  <a:moveTo>
                    <a:pt x="7991464" y="9524"/>
                  </a:moveTo>
                  <a:lnTo>
                    <a:pt x="7981939" y="9524"/>
                  </a:lnTo>
                  <a:lnTo>
                    <a:pt x="7981939" y="0"/>
                  </a:lnTo>
                  <a:lnTo>
                    <a:pt x="7991464" y="0"/>
                  </a:lnTo>
                  <a:lnTo>
                    <a:pt x="7991464" y="9524"/>
                  </a:lnTo>
                  <a:close/>
                </a:path>
                <a:path w="9865360" h="1675129">
                  <a:moveTo>
                    <a:pt x="8010514" y="9524"/>
                  </a:moveTo>
                  <a:lnTo>
                    <a:pt x="8000989" y="9524"/>
                  </a:lnTo>
                  <a:lnTo>
                    <a:pt x="8000989" y="0"/>
                  </a:lnTo>
                  <a:lnTo>
                    <a:pt x="8010514" y="0"/>
                  </a:lnTo>
                  <a:lnTo>
                    <a:pt x="8010514" y="9524"/>
                  </a:lnTo>
                  <a:close/>
                </a:path>
                <a:path w="9865360" h="1675129">
                  <a:moveTo>
                    <a:pt x="8029564" y="9524"/>
                  </a:moveTo>
                  <a:lnTo>
                    <a:pt x="8020039" y="9524"/>
                  </a:lnTo>
                  <a:lnTo>
                    <a:pt x="8020039" y="0"/>
                  </a:lnTo>
                  <a:lnTo>
                    <a:pt x="8029564" y="0"/>
                  </a:lnTo>
                  <a:lnTo>
                    <a:pt x="8029564" y="9524"/>
                  </a:lnTo>
                  <a:close/>
                </a:path>
                <a:path w="9865360" h="1675129">
                  <a:moveTo>
                    <a:pt x="8048614" y="9524"/>
                  </a:moveTo>
                  <a:lnTo>
                    <a:pt x="8039089" y="9524"/>
                  </a:lnTo>
                  <a:lnTo>
                    <a:pt x="8039089" y="0"/>
                  </a:lnTo>
                  <a:lnTo>
                    <a:pt x="8048614" y="0"/>
                  </a:lnTo>
                  <a:lnTo>
                    <a:pt x="8048614" y="9524"/>
                  </a:lnTo>
                  <a:close/>
                </a:path>
                <a:path w="9865360" h="1675129">
                  <a:moveTo>
                    <a:pt x="8067664" y="9524"/>
                  </a:moveTo>
                  <a:lnTo>
                    <a:pt x="8058139" y="9524"/>
                  </a:lnTo>
                  <a:lnTo>
                    <a:pt x="8058139" y="0"/>
                  </a:lnTo>
                  <a:lnTo>
                    <a:pt x="8067664" y="0"/>
                  </a:lnTo>
                  <a:lnTo>
                    <a:pt x="8067664" y="9524"/>
                  </a:lnTo>
                  <a:close/>
                </a:path>
                <a:path w="9865360" h="1675129">
                  <a:moveTo>
                    <a:pt x="8086714" y="9524"/>
                  </a:moveTo>
                  <a:lnTo>
                    <a:pt x="8077189" y="9524"/>
                  </a:lnTo>
                  <a:lnTo>
                    <a:pt x="8077189" y="0"/>
                  </a:lnTo>
                  <a:lnTo>
                    <a:pt x="8086714" y="0"/>
                  </a:lnTo>
                  <a:lnTo>
                    <a:pt x="8086714" y="9524"/>
                  </a:lnTo>
                  <a:close/>
                </a:path>
                <a:path w="9865360" h="1675129">
                  <a:moveTo>
                    <a:pt x="8105764" y="9524"/>
                  </a:moveTo>
                  <a:lnTo>
                    <a:pt x="8096239" y="9524"/>
                  </a:lnTo>
                  <a:lnTo>
                    <a:pt x="8096239" y="0"/>
                  </a:lnTo>
                  <a:lnTo>
                    <a:pt x="8105764" y="0"/>
                  </a:lnTo>
                  <a:lnTo>
                    <a:pt x="8105764" y="9524"/>
                  </a:lnTo>
                  <a:close/>
                </a:path>
                <a:path w="9865360" h="1675129">
                  <a:moveTo>
                    <a:pt x="8124814" y="9524"/>
                  </a:moveTo>
                  <a:lnTo>
                    <a:pt x="8115289" y="9524"/>
                  </a:lnTo>
                  <a:lnTo>
                    <a:pt x="8115289" y="0"/>
                  </a:lnTo>
                  <a:lnTo>
                    <a:pt x="8124814" y="0"/>
                  </a:lnTo>
                  <a:lnTo>
                    <a:pt x="8124814" y="9524"/>
                  </a:lnTo>
                  <a:close/>
                </a:path>
                <a:path w="9865360" h="1675129">
                  <a:moveTo>
                    <a:pt x="8143864" y="9524"/>
                  </a:moveTo>
                  <a:lnTo>
                    <a:pt x="8134339" y="9524"/>
                  </a:lnTo>
                  <a:lnTo>
                    <a:pt x="8134339" y="0"/>
                  </a:lnTo>
                  <a:lnTo>
                    <a:pt x="8143864" y="0"/>
                  </a:lnTo>
                  <a:lnTo>
                    <a:pt x="8143864" y="9524"/>
                  </a:lnTo>
                  <a:close/>
                </a:path>
                <a:path w="9865360" h="1675129">
                  <a:moveTo>
                    <a:pt x="8162914" y="9524"/>
                  </a:moveTo>
                  <a:lnTo>
                    <a:pt x="8153389" y="9524"/>
                  </a:lnTo>
                  <a:lnTo>
                    <a:pt x="8153389" y="0"/>
                  </a:lnTo>
                  <a:lnTo>
                    <a:pt x="8162914" y="0"/>
                  </a:lnTo>
                  <a:lnTo>
                    <a:pt x="8162914" y="9524"/>
                  </a:lnTo>
                  <a:close/>
                </a:path>
                <a:path w="9865360" h="1675129">
                  <a:moveTo>
                    <a:pt x="8181964" y="9524"/>
                  </a:moveTo>
                  <a:lnTo>
                    <a:pt x="8172439" y="9524"/>
                  </a:lnTo>
                  <a:lnTo>
                    <a:pt x="8172439" y="0"/>
                  </a:lnTo>
                  <a:lnTo>
                    <a:pt x="8181964" y="0"/>
                  </a:lnTo>
                  <a:lnTo>
                    <a:pt x="8181964" y="9524"/>
                  </a:lnTo>
                  <a:close/>
                </a:path>
                <a:path w="9865360" h="1675129">
                  <a:moveTo>
                    <a:pt x="8201014" y="9524"/>
                  </a:moveTo>
                  <a:lnTo>
                    <a:pt x="8191489" y="9524"/>
                  </a:lnTo>
                  <a:lnTo>
                    <a:pt x="8191489" y="0"/>
                  </a:lnTo>
                  <a:lnTo>
                    <a:pt x="8201014" y="0"/>
                  </a:lnTo>
                  <a:lnTo>
                    <a:pt x="8201014" y="9524"/>
                  </a:lnTo>
                  <a:close/>
                </a:path>
                <a:path w="9865360" h="1675129">
                  <a:moveTo>
                    <a:pt x="8220064" y="9524"/>
                  </a:moveTo>
                  <a:lnTo>
                    <a:pt x="8210539" y="9524"/>
                  </a:lnTo>
                  <a:lnTo>
                    <a:pt x="8210539" y="0"/>
                  </a:lnTo>
                  <a:lnTo>
                    <a:pt x="8220064" y="0"/>
                  </a:lnTo>
                  <a:lnTo>
                    <a:pt x="8220064" y="9524"/>
                  </a:lnTo>
                  <a:close/>
                </a:path>
                <a:path w="9865360" h="1675129">
                  <a:moveTo>
                    <a:pt x="8239114" y="9524"/>
                  </a:moveTo>
                  <a:lnTo>
                    <a:pt x="8229589" y="9524"/>
                  </a:lnTo>
                  <a:lnTo>
                    <a:pt x="8229589" y="0"/>
                  </a:lnTo>
                  <a:lnTo>
                    <a:pt x="8239114" y="0"/>
                  </a:lnTo>
                  <a:lnTo>
                    <a:pt x="8239114" y="9524"/>
                  </a:lnTo>
                  <a:close/>
                </a:path>
                <a:path w="9865360" h="1675129">
                  <a:moveTo>
                    <a:pt x="8258164" y="9524"/>
                  </a:moveTo>
                  <a:lnTo>
                    <a:pt x="8248639" y="9524"/>
                  </a:lnTo>
                  <a:lnTo>
                    <a:pt x="8248639" y="0"/>
                  </a:lnTo>
                  <a:lnTo>
                    <a:pt x="8258164" y="0"/>
                  </a:lnTo>
                  <a:lnTo>
                    <a:pt x="8258164" y="9524"/>
                  </a:lnTo>
                  <a:close/>
                </a:path>
                <a:path w="9865360" h="1675129">
                  <a:moveTo>
                    <a:pt x="8277214" y="9524"/>
                  </a:moveTo>
                  <a:lnTo>
                    <a:pt x="8267689" y="9524"/>
                  </a:lnTo>
                  <a:lnTo>
                    <a:pt x="8267689" y="0"/>
                  </a:lnTo>
                  <a:lnTo>
                    <a:pt x="8277214" y="0"/>
                  </a:lnTo>
                  <a:lnTo>
                    <a:pt x="8277214" y="9524"/>
                  </a:lnTo>
                  <a:close/>
                </a:path>
                <a:path w="9865360" h="1675129">
                  <a:moveTo>
                    <a:pt x="8296264" y="9524"/>
                  </a:moveTo>
                  <a:lnTo>
                    <a:pt x="8286739" y="9524"/>
                  </a:lnTo>
                  <a:lnTo>
                    <a:pt x="8286739" y="0"/>
                  </a:lnTo>
                  <a:lnTo>
                    <a:pt x="8296264" y="0"/>
                  </a:lnTo>
                  <a:lnTo>
                    <a:pt x="8296264" y="9524"/>
                  </a:lnTo>
                  <a:close/>
                </a:path>
                <a:path w="9865360" h="1675129">
                  <a:moveTo>
                    <a:pt x="8315314" y="9524"/>
                  </a:moveTo>
                  <a:lnTo>
                    <a:pt x="8305789" y="9524"/>
                  </a:lnTo>
                  <a:lnTo>
                    <a:pt x="8305789" y="0"/>
                  </a:lnTo>
                  <a:lnTo>
                    <a:pt x="8315314" y="0"/>
                  </a:lnTo>
                  <a:lnTo>
                    <a:pt x="8315314" y="9524"/>
                  </a:lnTo>
                  <a:close/>
                </a:path>
                <a:path w="9865360" h="1675129">
                  <a:moveTo>
                    <a:pt x="8334364" y="9524"/>
                  </a:moveTo>
                  <a:lnTo>
                    <a:pt x="8324839" y="9524"/>
                  </a:lnTo>
                  <a:lnTo>
                    <a:pt x="8324839" y="0"/>
                  </a:lnTo>
                  <a:lnTo>
                    <a:pt x="8334364" y="0"/>
                  </a:lnTo>
                  <a:lnTo>
                    <a:pt x="8334364" y="9524"/>
                  </a:lnTo>
                  <a:close/>
                </a:path>
                <a:path w="9865360" h="1675129">
                  <a:moveTo>
                    <a:pt x="8353414" y="9524"/>
                  </a:moveTo>
                  <a:lnTo>
                    <a:pt x="8343889" y="9524"/>
                  </a:lnTo>
                  <a:lnTo>
                    <a:pt x="8343889" y="0"/>
                  </a:lnTo>
                  <a:lnTo>
                    <a:pt x="8353414" y="0"/>
                  </a:lnTo>
                  <a:lnTo>
                    <a:pt x="8353414" y="9524"/>
                  </a:lnTo>
                  <a:close/>
                </a:path>
                <a:path w="9865360" h="1675129">
                  <a:moveTo>
                    <a:pt x="8372464" y="9524"/>
                  </a:moveTo>
                  <a:lnTo>
                    <a:pt x="8362939" y="9524"/>
                  </a:lnTo>
                  <a:lnTo>
                    <a:pt x="8362939" y="0"/>
                  </a:lnTo>
                  <a:lnTo>
                    <a:pt x="8372464" y="0"/>
                  </a:lnTo>
                  <a:lnTo>
                    <a:pt x="8372464" y="9524"/>
                  </a:lnTo>
                  <a:close/>
                </a:path>
                <a:path w="9865360" h="1675129">
                  <a:moveTo>
                    <a:pt x="8391514" y="9524"/>
                  </a:moveTo>
                  <a:lnTo>
                    <a:pt x="8381989" y="9524"/>
                  </a:lnTo>
                  <a:lnTo>
                    <a:pt x="8381989" y="0"/>
                  </a:lnTo>
                  <a:lnTo>
                    <a:pt x="8391514" y="0"/>
                  </a:lnTo>
                  <a:lnTo>
                    <a:pt x="8391514" y="9524"/>
                  </a:lnTo>
                  <a:close/>
                </a:path>
                <a:path w="9865360" h="1675129">
                  <a:moveTo>
                    <a:pt x="8410564" y="9524"/>
                  </a:moveTo>
                  <a:lnTo>
                    <a:pt x="8401039" y="9524"/>
                  </a:lnTo>
                  <a:lnTo>
                    <a:pt x="8401039" y="0"/>
                  </a:lnTo>
                  <a:lnTo>
                    <a:pt x="8410564" y="0"/>
                  </a:lnTo>
                  <a:lnTo>
                    <a:pt x="8410564" y="9524"/>
                  </a:lnTo>
                  <a:close/>
                </a:path>
                <a:path w="9865360" h="1675129">
                  <a:moveTo>
                    <a:pt x="8429614" y="9524"/>
                  </a:moveTo>
                  <a:lnTo>
                    <a:pt x="8420089" y="9524"/>
                  </a:lnTo>
                  <a:lnTo>
                    <a:pt x="8420089" y="0"/>
                  </a:lnTo>
                  <a:lnTo>
                    <a:pt x="8429614" y="0"/>
                  </a:lnTo>
                  <a:lnTo>
                    <a:pt x="8429614" y="9524"/>
                  </a:lnTo>
                  <a:close/>
                </a:path>
                <a:path w="9865360" h="1675129">
                  <a:moveTo>
                    <a:pt x="8448664" y="9524"/>
                  </a:moveTo>
                  <a:lnTo>
                    <a:pt x="8439139" y="9524"/>
                  </a:lnTo>
                  <a:lnTo>
                    <a:pt x="8439139" y="0"/>
                  </a:lnTo>
                  <a:lnTo>
                    <a:pt x="8448664" y="0"/>
                  </a:lnTo>
                  <a:lnTo>
                    <a:pt x="8448664" y="9524"/>
                  </a:lnTo>
                  <a:close/>
                </a:path>
                <a:path w="9865360" h="1675129">
                  <a:moveTo>
                    <a:pt x="8467714" y="9524"/>
                  </a:moveTo>
                  <a:lnTo>
                    <a:pt x="8458189" y="9524"/>
                  </a:lnTo>
                  <a:lnTo>
                    <a:pt x="8458189" y="0"/>
                  </a:lnTo>
                  <a:lnTo>
                    <a:pt x="8467714" y="0"/>
                  </a:lnTo>
                  <a:lnTo>
                    <a:pt x="8467714" y="9524"/>
                  </a:lnTo>
                  <a:close/>
                </a:path>
                <a:path w="9865360" h="1675129">
                  <a:moveTo>
                    <a:pt x="8486764" y="9524"/>
                  </a:moveTo>
                  <a:lnTo>
                    <a:pt x="8477239" y="9524"/>
                  </a:lnTo>
                  <a:lnTo>
                    <a:pt x="8477239" y="0"/>
                  </a:lnTo>
                  <a:lnTo>
                    <a:pt x="8486764" y="0"/>
                  </a:lnTo>
                  <a:lnTo>
                    <a:pt x="8486764" y="9524"/>
                  </a:lnTo>
                  <a:close/>
                </a:path>
                <a:path w="9865360" h="1675129">
                  <a:moveTo>
                    <a:pt x="8505814" y="9524"/>
                  </a:moveTo>
                  <a:lnTo>
                    <a:pt x="8496289" y="9524"/>
                  </a:lnTo>
                  <a:lnTo>
                    <a:pt x="8496289" y="0"/>
                  </a:lnTo>
                  <a:lnTo>
                    <a:pt x="8505814" y="0"/>
                  </a:lnTo>
                  <a:lnTo>
                    <a:pt x="8505814" y="9524"/>
                  </a:lnTo>
                  <a:close/>
                </a:path>
                <a:path w="9865360" h="1675129">
                  <a:moveTo>
                    <a:pt x="8524864" y="9524"/>
                  </a:moveTo>
                  <a:lnTo>
                    <a:pt x="8515339" y="9524"/>
                  </a:lnTo>
                  <a:lnTo>
                    <a:pt x="8515339" y="0"/>
                  </a:lnTo>
                  <a:lnTo>
                    <a:pt x="8524864" y="0"/>
                  </a:lnTo>
                  <a:lnTo>
                    <a:pt x="8524864" y="9524"/>
                  </a:lnTo>
                  <a:close/>
                </a:path>
                <a:path w="9865360" h="1675129">
                  <a:moveTo>
                    <a:pt x="8543914" y="9524"/>
                  </a:moveTo>
                  <a:lnTo>
                    <a:pt x="8534389" y="9524"/>
                  </a:lnTo>
                  <a:lnTo>
                    <a:pt x="8534389" y="0"/>
                  </a:lnTo>
                  <a:lnTo>
                    <a:pt x="8543914" y="0"/>
                  </a:lnTo>
                  <a:lnTo>
                    <a:pt x="8543914" y="9524"/>
                  </a:lnTo>
                  <a:close/>
                </a:path>
                <a:path w="9865360" h="1675129">
                  <a:moveTo>
                    <a:pt x="8562964" y="9524"/>
                  </a:moveTo>
                  <a:lnTo>
                    <a:pt x="8553439" y="9524"/>
                  </a:lnTo>
                  <a:lnTo>
                    <a:pt x="8553439" y="0"/>
                  </a:lnTo>
                  <a:lnTo>
                    <a:pt x="8562964" y="0"/>
                  </a:lnTo>
                  <a:lnTo>
                    <a:pt x="8562964" y="9524"/>
                  </a:lnTo>
                  <a:close/>
                </a:path>
                <a:path w="9865360" h="1675129">
                  <a:moveTo>
                    <a:pt x="8582014" y="9524"/>
                  </a:moveTo>
                  <a:lnTo>
                    <a:pt x="8572489" y="9524"/>
                  </a:lnTo>
                  <a:lnTo>
                    <a:pt x="8572489" y="0"/>
                  </a:lnTo>
                  <a:lnTo>
                    <a:pt x="8582014" y="0"/>
                  </a:lnTo>
                  <a:lnTo>
                    <a:pt x="8582014" y="9524"/>
                  </a:lnTo>
                  <a:close/>
                </a:path>
                <a:path w="9865360" h="1675129">
                  <a:moveTo>
                    <a:pt x="8601064" y="9524"/>
                  </a:moveTo>
                  <a:lnTo>
                    <a:pt x="8591539" y="9524"/>
                  </a:lnTo>
                  <a:lnTo>
                    <a:pt x="8591539" y="0"/>
                  </a:lnTo>
                  <a:lnTo>
                    <a:pt x="8601064" y="0"/>
                  </a:lnTo>
                  <a:lnTo>
                    <a:pt x="8601064" y="9524"/>
                  </a:lnTo>
                  <a:close/>
                </a:path>
                <a:path w="9865360" h="1675129">
                  <a:moveTo>
                    <a:pt x="8620114" y="9524"/>
                  </a:moveTo>
                  <a:lnTo>
                    <a:pt x="8610589" y="9524"/>
                  </a:lnTo>
                  <a:lnTo>
                    <a:pt x="8610589" y="0"/>
                  </a:lnTo>
                  <a:lnTo>
                    <a:pt x="8620114" y="0"/>
                  </a:lnTo>
                  <a:lnTo>
                    <a:pt x="8620114" y="9524"/>
                  </a:lnTo>
                  <a:close/>
                </a:path>
                <a:path w="9865360" h="1675129">
                  <a:moveTo>
                    <a:pt x="8639164" y="9524"/>
                  </a:moveTo>
                  <a:lnTo>
                    <a:pt x="8629639" y="9524"/>
                  </a:lnTo>
                  <a:lnTo>
                    <a:pt x="8629639" y="0"/>
                  </a:lnTo>
                  <a:lnTo>
                    <a:pt x="8639164" y="0"/>
                  </a:lnTo>
                  <a:lnTo>
                    <a:pt x="8639164" y="9524"/>
                  </a:lnTo>
                  <a:close/>
                </a:path>
                <a:path w="9865360" h="1675129">
                  <a:moveTo>
                    <a:pt x="8658214" y="9524"/>
                  </a:moveTo>
                  <a:lnTo>
                    <a:pt x="8648689" y="9524"/>
                  </a:lnTo>
                  <a:lnTo>
                    <a:pt x="8648689" y="0"/>
                  </a:lnTo>
                  <a:lnTo>
                    <a:pt x="8658214" y="0"/>
                  </a:lnTo>
                  <a:lnTo>
                    <a:pt x="8658214" y="9524"/>
                  </a:lnTo>
                  <a:close/>
                </a:path>
                <a:path w="9865360" h="1675129">
                  <a:moveTo>
                    <a:pt x="8677264" y="9524"/>
                  </a:moveTo>
                  <a:lnTo>
                    <a:pt x="8667739" y="9524"/>
                  </a:lnTo>
                  <a:lnTo>
                    <a:pt x="8667739" y="0"/>
                  </a:lnTo>
                  <a:lnTo>
                    <a:pt x="8677264" y="0"/>
                  </a:lnTo>
                  <a:lnTo>
                    <a:pt x="8677264" y="9524"/>
                  </a:lnTo>
                  <a:close/>
                </a:path>
                <a:path w="9865360" h="1675129">
                  <a:moveTo>
                    <a:pt x="8696314" y="9524"/>
                  </a:moveTo>
                  <a:lnTo>
                    <a:pt x="8686789" y="9524"/>
                  </a:lnTo>
                  <a:lnTo>
                    <a:pt x="8686789" y="0"/>
                  </a:lnTo>
                  <a:lnTo>
                    <a:pt x="8696314" y="0"/>
                  </a:lnTo>
                  <a:lnTo>
                    <a:pt x="8696314" y="9524"/>
                  </a:lnTo>
                  <a:close/>
                </a:path>
                <a:path w="9865360" h="1675129">
                  <a:moveTo>
                    <a:pt x="8715364" y="9524"/>
                  </a:moveTo>
                  <a:lnTo>
                    <a:pt x="8705839" y="9524"/>
                  </a:lnTo>
                  <a:lnTo>
                    <a:pt x="8705839" y="0"/>
                  </a:lnTo>
                  <a:lnTo>
                    <a:pt x="8715364" y="0"/>
                  </a:lnTo>
                  <a:lnTo>
                    <a:pt x="8715364" y="9524"/>
                  </a:lnTo>
                  <a:close/>
                </a:path>
                <a:path w="9865360" h="1675129">
                  <a:moveTo>
                    <a:pt x="8734414" y="9524"/>
                  </a:moveTo>
                  <a:lnTo>
                    <a:pt x="8724889" y="9524"/>
                  </a:lnTo>
                  <a:lnTo>
                    <a:pt x="8724889" y="0"/>
                  </a:lnTo>
                  <a:lnTo>
                    <a:pt x="8734414" y="0"/>
                  </a:lnTo>
                  <a:lnTo>
                    <a:pt x="8734414" y="9524"/>
                  </a:lnTo>
                  <a:close/>
                </a:path>
                <a:path w="9865360" h="1675129">
                  <a:moveTo>
                    <a:pt x="8753464" y="9524"/>
                  </a:moveTo>
                  <a:lnTo>
                    <a:pt x="8743939" y="9524"/>
                  </a:lnTo>
                  <a:lnTo>
                    <a:pt x="8743939" y="0"/>
                  </a:lnTo>
                  <a:lnTo>
                    <a:pt x="8753464" y="0"/>
                  </a:lnTo>
                  <a:lnTo>
                    <a:pt x="8753464" y="9524"/>
                  </a:lnTo>
                  <a:close/>
                </a:path>
                <a:path w="9865360" h="1675129">
                  <a:moveTo>
                    <a:pt x="8772514" y="9524"/>
                  </a:moveTo>
                  <a:lnTo>
                    <a:pt x="8762989" y="9524"/>
                  </a:lnTo>
                  <a:lnTo>
                    <a:pt x="8762989" y="0"/>
                  </a:lnTo>
                  <a:lnTo>
                    <a:pt x="8772514" y="0"/>
                  </a:lnTo>
                  <a:lnTo>
                    <a:pt x="8772514" y="9524"/>
                  </a:lnTo>
                  <a:close/>
                </a:path>
                <a:path w="9865360" h="1675129">
                  <a:moveTo>
                    <a:pt x="8791564" y="9524"/>
                  </a:moveTo>
                  <a:lnTo>
                    <a:pt x="8782039" y="9524"/>
                  </a:lnTo>
                  <a:lnTo>
                    <a:pt x="8782039" y="0"/>
                  </a:lnTo>
                  <a:lnTo>
                    <a:pt x="8791564" y="0"/>
                  </a:lnTo>
                  <a:lnTo>
                    <a:pt x="8791564" y="9524"/>
                  </a:lnTo>
                  <a:close/>
                </a:path>
                <a:path w="9865360" h="1675129">
                  <a:moveTo>
                    <a:pt x="8810614" y="9524"/>
                  </a:moveTo>
                  <a:lnTo>
                    <a:pt x="8801089" y="9524"/>
                  </a:lnTo>
                  <a:lnTo>
                    <a:pt x="8801089" y="0"/>
                  </a:lnTo>
                  <a:lnTo>
                    <a:pt x="8810614" y="0"/>
                  </a:lnTo>
                  <a:lnTo>
                    <a:pt x="8810614" y="9524"/>
                  </a:lnTo>
                  <a:close/>
                </a:path>
                <a:path w="9865360" h="1675129">
                  <a:moveTo>
                    <a:pt x="8829664" y="9524"/>
                  </a:moveTo>
                  <a:lnTo>
                    <a:pt x="8820139" y="9524"/>
                  </a:lnTo>
                  <a:lnTo>
                    <a:pt x="8820139" y="0"/>
                  </a:lnTo>
                  <a:lnTo>
                    <a:pt x="8829664" y="0"/>
                  </a:lnTo>
                  <a:lnTo>
                    <a:pt x="8829664" y="9524"/>
                  </a:lnTo>
                  <a:close/>
                </a:path>
                <a:path w="9865360" h="1675129">
                  <a:moveTo>
                    <a:pt x="8848714" y="9524"/>
                  </a:moveTo>
                  <a:lnTo>
                    <a:pt x="8839189" y="9524"/>
                  </a:lnTo>
                  <a:lnTo>
                    <a:pt x="8839189" y="0"/>
                  </a:lnTo>
                  <a:lnTo>
                    <a:pt x="8848714" y="0"/>
                  </a:lnTo>
                  <a:lnTo>
                    <a:pt x="8848714" y="9524"/>
                  </a:lnTo>
                  <a:close/>
                </a:path>
                <a:path w="9865360" h="1675129">
                  <a:moveTo>
                    <a:pt x="8867764" y="9524"/>
                  </a:moveTo>
                  <a:lnTo>
                    <a:pt x="8858239" y="9524"/>
                  </a:lnTo>
                  <a:lnTo>
                    <a:pt x="8858239" y="0"/>
                  </a:lnTo>
                  <a:lnTo>
                    <a:pt x="8867764" y="0"/>
                  </a:lnTo>
                  <a:lnTo>
                    <a:pt x="8867764" y="9524"/>
                  </a:lnTo>
                  <a:close/>
                </a:path>
                <a:path w="9865360" h="1675129">
                  <a:moveTo>
                    <a:pt x="8886814" y="9524"/>
                  </a:moveTo>
                  <a:lnTo>
                    <a:pt x="8877289" y="9524"/>
                  </a:lnTo>
                  <a:lnTo>
                    <a:pt x="8877289" y="0"/>
                  </a:lnTo>
                  <a:lnTo>
                    <a:pt x="8886814" y="0"/>
                  </a:lnTo>
                  <a:lnTo>
                    <a:pt x="8886814" y="9524"/>
                  </a:lnTo>
                  <a:close/>
                </a:path>
                <a:path w="9865360" h="1675129">
                  <a:moveTo>
                    <a:pt x="8905864" y="9524"/>
                  </a:moveTo>
                  <a:lnTo>
                    <a:pt x="8896339" y="9524"/>
                  </a:lnTo>
                  <a:lnTo>
                    <a:pt x="8896339" y="0"/>
                  </a:lnTo>
                  <a:lnTo>
                    <a:pt x="8905864" y="0"/>
                  </a:lnTo>
                  <a:lnTo>
                    <a:pt x="8905864" y="9524"/>
                  </a:lnTo>
                  <a:close/>
                </a:path>
                <a:path w="9865360" h="1675129">
                  <a:moveTo>
                    <a:pt x="8924914" y="9524"/>
                  </a:moveTo>
                  <a:lnTo>
                    <a:pt x="8915389" y="9524"/>
                  </a:lnTo>
                  <a:lnTo>
                    <a:pt x="8915389" y="0"/>
                  </a:lnTo>
                  <a:lnTo>
                    <a:pt x="8924914" y="0"/>
                  </a:lnTo>
                  <a:lnTo>
                    <a:pt x="8924914" y="9524"/>
                  </a:lnTo>
                  <a:close/>
                </a:path>
                <a:path w="9865360" h="1675129">
                  <a:moveTo>
                    <a:pt x="8943964" y="9524"/>
                  </a:moveTo>
                  <a:lnTo>
                    <a:pt x="8934439" y="9524"/>
                  </a:lnTo>
                  <a:lnTo>
                    <a:pt x="8934439" y="0"/>
                  </a:lnTo>
                  <a:lnTo>
                    <a:pt x="8943964" y="0"/>
                  </a:lnTo>
                  <a:lnTo>
                    <a:pt x="8943964" y="9524"/>
                  </a:lnTo>
                  <a:close/>
                </a:path>
                <a:path w="9865360" h="1675129">
                  <a:moveTo>
                    <a:pt x="8963014" y="9524"/>
                  </a:moveTo>
                  <a:lnTo>
                    <a:pt x="8953489" y="9524"/>
                  </a:lnTo>
                  <a:lnTo>
                    <a:pt x="8953489" y="0"/>
                  </a:lnTo>
                  <a:lnTo>
                    <a:pt x="8963014" y="0"/>
                  </a:lnTo>
                  <a:lnTo>
                    <a:pt x="8963014" y="9524"/>
                  </a:lnTo>
                  <a:close/>
                </a:path>
                <a:path w="9865360" h="1675129">
                  <a:moveTo>
                    <a:pt x="8982064" y="9524"/>
                  </a:moveTo>
                  <a:lnTo>
                    <a:pt x="8972539" y="9524"/>
                  </a:lnTo>
                  <a:lnTo>
                    <a:pt x="8972539" y="0"/>
                  </a:lnTo>
                  <a:lnTo>
                    <a:pt x="8982064" y="0"/>
                  </a:lnTo>
                  <a:lnTo>
                    <a:pt x="8982064" y="9524"/>
                  </a:lnTo>
                  <a:close/>
                </a:path>
                <a:path w="9865360" h="1675129">
                  <a:moveTo>
                    <a:pt x="9001114" y="9524"/>
                  </a:moveTo>
                  <a:lnTo>
                    <a:pt x="8991589" y="9524"/>
                  </a:lnTo>
                  <a:lnTo>
                    <a:pt x="8991589" y="0"/>
                  </a:lnTo>
                  <a:lnTo>
                    <a:pt x="9001114" y="0"/>
                  </a:lnTo>
                  <a:lnTo>
                    <a:pt x="9001114" y="9524"/>
                  </a:lnTo>
                  <a:close/>
                </a:path>
                <a:path w="9865360" h="1675129">
                  <a:moveTo>
                    <a:pt x="9020164" y="9524"/>
                  </a:moveTo>
                  <a:lnTo>
                    <a:pt x="9010639" y="9524"/>
                  </a:lnTo>
                  <a:lnTo>
                    <a:pt x="9010639" y="0"/>
                  </a:lnTo>
                  <a:lnTo>
                    <a:pt x="9020164" y="0"/>
                  </a:lnTo>
                  <a:lnTo>
                    <a:pt x="9020164" y="9524"/>
                  </a:lnTo>
                  <a:close/>
                </a:path>
                <a:path w="9865360" h="1675129">
                  <a:moveTo>
                    <a:pt x="9039214" y="9524"/>
                  </a:moveTo>
                  <a:lnTo>
                    <a:pt x="9029689" y="9524"/>
                  </a:lnTo>
                  <a:lnTo>
                    <a:pt x="9029689" y="0"/>
                  </a:lnTo>
                  <a:lnTo>
                    <a:pt x="9039214" y="0"/>
                  </a:lnTo>
                  <a:lnTo>
                    <a:pt x="9039214" y="9524"/>
                  </a:lnTo>
                  <a:close/>
                </a:path>
                <a:path w="9865360" h="1675129">
                  <a:moveTo>
                    <a:pt x="9058264" y="9524"/>
                  </a:moveTo>
                  <a:lnTo>
                    <a:pt x="9048739" y="9524"/>
                  </a:lnTo>
                  <a:lnTo>
                    <a:pt x="9048739" y="0"/>
                  </a:lnTo>
                  <a:lnTo>
                    <a:pt x="9058264" y="0"/>
                  </a:lnTo>
                  <a:lnTo>
                    <a:pt x="9058264" y="9524"/>
                  </a:lnTo>
                  <a:close/>
                </a:path>
                <a:path w="9865360" h="1675129">
                  <a:moveTo>
                    <a:pt x="9077314" y="9524"/>
                  </a:moveTo>
                  <a:lnTo>
                    <a:pt x="9067789" y="9524"/>
                  </a:lnTo>
                  <a:lnTo>
                    <a:pt x="9067789" y="0"/>
                  </a:lnTo>
                  <a:lnTo>
                    <a:pt x="9077314" y="0"/>
                  </a:lnTo>
                  <a:lnTo>
                    <a:pt x="9077314" y="9524"/>
                  </a:lnTo>
                  <a:close/>
                </a:path>
                <a:path w="9865360" h="1675129">
                  <a:moveTo>
                    <a:pt x="9096364" y="9524"/>
                  </a:moveTo>
                  <a:lnTo>
                    <a:pt x="9086839" y="9524"/>
                  </a:lnTo>
                  <a:lnTo>
                    <a:pt x="9086839" y="0"/>
                  </a:lnTo>
                  <a:lnTo>
                    <a:pt x="9096364" y="0"/>
                  </a:lnTo>
                  <a:lnTo>
                    <a:pt x="9096364" y="9524"/>
                  </a:lnTo>
                  <a:close/>
                </a:path>
                <a:path w="9865360" h="1675129">
                  <a:moveTo>
                    <a:pt x="9115414" y="9524"/>
                  </a:moveTo>
                  <a:lnTo>
                    <a:pt x="9105889" y="9524"/>
                  </a:lnTo>
                  <a:lnTo>
                    <a:pt x="9105889" y="0"/>
                  </a:lnTo>
                  <a:lnTo>
                    <a:pt x="9115414" y="0"/>
                  </a:lnTo>
                  <a:lnTo>
                    <a:pt x="9115414" y="9524"/>
                  </a:lnTo>
                  <a:close/>
                </a:path>
                <a:path w="9865360" h="1675129">
                  <a:moveTo>
                    <a:pt x="9134464" y="9524"/>
                  </a:moveTo>
                  <a:lnTo>
                    <a:pt x="9124939" y="9524"/>
                  </a:lnTo>
                  <a:lnTo>
                    <a:pt x="9124939" y="0"/>
                  </a:lnTo>
                  <a:lnTo>
                    <a:pt x="9134464" y="0"/>
                  </a:lnTo>
                  <a:lnTo>
                    <a:pt x="9134464" y="9524"/>
                  </a:lnTo>
                  <a:close/>
                </a:path>
                <a:path w="9865360" h="1675129">
                  <a:moveTo>
                    <a:pt x="9153514" y="9524"/>
                  </a:moveTo>
                  <a:lnTo>
                    <a:pt x="9143989" y="9524"/>
                  </a:lnTo>
                  <a:lnTo>
                    <a:pt x="9143989" y="0"/>
                  </a:lnTo>
                  <a:lnTo>
                    <a:pt x="9153514" y="0"/>
                  </a:lnTo>
                  <a:lnTo>
                    <a:pt x="9153514" y="9524"/>
                  </a:lnTo>
                  <a:close/>
                </a:path>
                <a:path w="9865360" h="1675129">
                  <a:moveTo>
                    <a:pt x="9172564" y="9524"/>
                  </a:moveTo>
                  <a:lnTo>
                    <a:pt x="9163039" y="9524"/>
                  </a:lnTo>
                  <a:lnTo>
                    <a:pt x="9163039" y="0"/>
                  </a:lnTo>
                  <a:lnTo>
                    <a:pt x="9172564" y="0"/>
                  </a:lnTo>
                  <a:lnTo>
                    <a:pt x="9172564" y="9524"/>
                  </a:lnTo>
                  <a:close/>
                </a:path>
                <a:path w="9865360" h="1675129">
                  <a:moveTo>
                    <a:pt x="9191614" y="9524"/>
                  </a:moveTo>
                  <a:lnTo>
                    <a:pt x="9182089" y="9524"/>
                  </a:lnTo>
                  <a:lnTo>
                    <a:pt x="9182089" y="0"/>
                  </a:lnTo>
                  <a:lnTo>
                    <a:pt x="9191614" y="0"/>
                  </a:lnTo>
                  <a:lnTo>
                    <a:pt x="9191614" y="9524"/>
                  </a:lnTo>
                  <a:close/>
                </a:path>
                <a:path w="9865360" h="1675129">
                  <a:moveTo>
                    <a:pt x="9210664" y="9524"/>
                  </a:moveTo>
                  <a:lnTo>
                    <a:pt x="9201139" y="9524"/>
                  </a:lnTo>
                  <a:lnTo>
                    <a:pt x="9201139" y="0"/>
                  </a:lnTo>
                  <a:lnTo>
                    <a:pt x="9210664" y="0"/>
                  </a:lnTo>
                  <a:lnTo>
                    <a:pt x="9210664" y="9524"/>
                  </a:lnTo>
                  <a:close/>
                </a:path>
                <a:path w="9865360" h="1675129">
                  <a:moveTo>
                    <a:pt x="9229714" y="9524"/>
                  </a:moveTo>
                  <a:lnTo>
                    <a:pt x="9220189" y="9524"/>
                  </a:lnTo>
                  <a:lnTo>
                    <a:pt x="9220189" y="0"/>
                  </a:lnTo>
                  <a:lnTo>
                    <a:pt x="9229714" y="0"/>
                  </a:lnTo>
                  <a:lnTo>
                    <a:pt x="9229714" y="9524"/>
                  </a:lnTo>
                  <a:close/>
                </a:path>
                <a:path w="9865360" h="1675129">
                  <a:moveTo>
                    <a:pt x="9248764" y="9524"/>
                  </a:moveTo>
                  <a:lnTo>
                    <a:pt x="9239239" y="9524"/>
                  </a:lnTo>
                  <a:lnTo>
                    <a:pt x="9239239" y="0"/>
                  </a:lnTo>
                  <a:lnTo>
                    <a:pt x="9248764" y="0"/>
                  </a:lnTo>
                  <a:lnTo>
                    <a:pt x="9248764" y="9524"/>
                  </a:lnTo>
                  <a:close/>
                </a:path>
                <a:path w="9865360" h="1675129">
                  <a:moveTo>
                    <a:pt x="9267814" y="9524"/>
                  </a:moveTo>
                  <a:lnTo>
                    <a:pt x="9258289" y="9524"/>
                  </a:lnTo>
                  <a:lnTo>
                    <a:pt x="9258289" y="0"/>
                  </a:lnTo>
                  <a:lnTo>
                    <a:pt x="9267814" y="0"/>
                  </a:lnTo>
                  <a:lnTo>
                    <a:pt x="9267814" y="9524"/>
                  </a:lnTo>
                  <a:close/>
                </a:path>
                <a:path w="9865360" h="1675129">
                  <a:moveTo>
                    <a:pt x="9286864" y="9524"/>
                  </a:moveTo>
                  <a:lnTo>
                    <a:pt x="9277339" y="9524"/>
                  </a:lnTo>
                  <a:lnTo>
                    <a:pt x="9277339" y="0"/>
                  </a:lnTo>
                  <a:lnTo>
                    <a:pt x="9286864" y="0"/>
                  </a:lnTo>
                  <a:lnTo>
                    <a:pt x="9286864" y="9524"/>
                  </a:lnTo>
                  <a:close/>
                </a:path>
                <a:path w="9865360" h="1675129">
                  <a:moveTo>
                    <a:pt x="9305914" y="9524"/>
                  </a:moveTo>
                  <a:lnTo>
                    <a:pt x="9296389" y="9524"/>
                  </a:lnTo>
                  <a:lnTo>
                    <a:pt x="9296389" y="0"/>
                  </a:lnTo>
                  <a:lnTo>
                    <a:pt x="9305914" y="0"/>
                  </a:lnTo>
                  <a:lnTo>
                    <a:pt x="9305914" y="9524"/>
                  </a:lnTo>
                  <a:close/>
                </a:path>
                <a:path w="9865360" h="1675129">
                  <a:moveTo>
                    <a:pt x="9324964" y="9524"/>
                  </a:moveTo>
                  <a:lnTo>
                    <a:pt x="9315439" y="9524"/>
                  </a:lnTo>
                  <a:lnTo>
                    <a:pt x="9315439" y="0"/>
                  </a:lnTo>
                  <a:lnTo>
                    <a:pt x="9324964" y="0"/>
                  </a:lnTo>
                  <a:lnTo>
                    <a:pt x="9324964" y="9524"/>
                  </a:lnTo>
                  <a:close/>
                </a:path>
                <a:path w="9865360" h="1675129">
                  <a:moveTo>
                    <a:pt x="9344014" y="9524"/>
                  </a:moveTo>
                  <a:lnTo>
                    <a:pt x="9334489" y="9524"/>
                  </a:lnTo>
                  <a:lnTo>
                    <a:pt x="9334489" y="0"/>
                  </a:lnTo>
                  <a:lnTo>
                    <a:pt x="9344014" y="0"/>
                  </a:lnTo>
                  <a:lnTo>
                    <a:pt x="9344014" y="9524"/>
                  </a:lnTo>
                  <a:close/>
                </a:path>
                <a:path w="9865360" h="1675129">
                  <a:moveTo>
                    <a:pt x="9363064" y="9524"/>
                  </a:moveTo>
                  <a:lnTo>
                    <a:pt x="9353539" y="9524"/>
                  </a:lnTo>
                  <a:lnTo>
                    <a:pt x="9353539" y="0"/>
                  </a:lnTo>
                  <a:lnTo>
                    <a:pt x="9363064" y="0"/>
                  </a:lnTo>
                  <a:lnTo>
                    <a:pt x="9363064" y="9524"/>
                  </a:lnTo>
                  <a:close/>
                </a:path>
                <a:path w="9865360" h="1675129">
                  <a:moveTo>
                    <a:pt x="9382114" y="9524"/>
                  </a:moveTo>
                  <a:lnTo>
                    <a:pt x="9372589" y="9524"/>
                  </a:lnTo>
                  <a:lnTo>
                    <a:pt x="9372589" y="0"/>
                  </a:lnTo>
                  <a:lnTo>
                    <a:pt x="9382114" y="0"/>
                  </a:lnTo>
                  <a:lnTo>
                    <a:pt x="9382114" y="9524"/>
                  </a:lnTo>
                  <a:close/>
                </a:path>
                <a:path w="9865360" h="1675129">
                  <a:moveTo>
                    <a:pt x="9401164" y="9524"/>
                  </a:moveTo>
                  <a:lnTo>
                    <a:pt x="9391639" y="9524"/>
                  </a:lnTo>
                  <a:lnTo>
                    <a:pt x="9391639" y="0"/>
                  </a:lnTo>
                  <a:lnTo>
                    <a:pt x="9401164" y="0"/>
                  </a:lnTo>
                  <a:lnTo>
                    <a:pt x="9401164" y="9524"/>
                  </a:lnTo>
                  <a:close/>
                </a:path>
                <a:path w="9865360" h="1675129">
                  <a:moveTo>
                    <a:pt x="9420214" y="9524"/>
                  </a:moveTo>
                  <a:lnTo>
                    <a:pt x="9410689" y="9524"/>
                  </a:lnTo>
                  <a:lnTo>
                    <a:pt x="9410689" y="0"/>
                  </a:lnTo>
                  <a:lnTo>
                    <a:pt x="9420214" y="0"/>
                  </a:lnTo>
                  <a:lnTo>
                    <a:pt x="9420214" y="9524"/>
                  </a:lnTo>
                  <a:close/>
                </a:path>
                <a:path w="9865360" h="1675129">
                  <a:moveTo>
                    <a:pt x="9439264" y="9524"/>
                  </a:moveTo>
                  <a:lnTo>
                    <a:pt x="9429739" y="9524"/>
                  </a:lnTo>
                  <a:lnTo>
                    <a:pt x="9429739" y="0"/>
                  </a:lnTo>
                  <a:lnTo>
                    <a:pt x="9439264" y="0"/>
                  </a:lnTo>
                  <a:lnTo>
                    <a:pt x="9439264" y="9524"/>
                  </a:lnTo>
                  <a:close/>
                </a:path>
                <a:path w="9865360" h="1675129">
                  <a:moveTo>
                    <a:pt x="9458314" y="9524"/>
                  </a:moveTo>
                  <a:lnTo>
                    <a:pt x="9448789" y="9524"/>
                  </a:lnTo>
                  <a:lnTo>
                    <a:pt x="9448789" y="0"/>
                  </a:lnTo>
                  <a:lnTo>
                    <a:pt x="9458314" y="0"/>
                  </a:lnTo>
                  <a:lnTo>
                    <a:pt x="9458314" y="9524"/>
                  </a:lnTo>
                  <a:close/>
                </a:path>
                <a:path w="9865360" h="1675129">
                  <a:moveTo>
                    <a:pt x="9477364" y="9524"/>
                  </a:moveTo>
                  <a:lnTo>
                    <a:pt x="9467839" y="9524"/>
                  </a:lnTo>
                  <a:lnTo>
                    <a:pt x="9467839" y="0"/>
                  </a:lnTo>
                  <a:lnTo>
                    <a:pt x="9477364" y="0"/>
                  </a:lnTo>
                  <a:lnTo>
                    <a:pt x="9477364" y="9524"/>
                  </a:lnTo>
                  <a:close/>
                </a:path>
                <a:path w="9865360" h="1675129">
                  <a:moveTo>
                    <a:pt x="9496414" y="9524"/>
                  </a:moveTo>
                  <a:lnTo>
                    <a:pt x="9486889" y="9524"/>
                  </a:lnTo>
                  <a:lnTo>
                    <a:pt x="9486889" y="0"/>
                  </a:lnTo>
                  <a:lnTo>
                    <a:pt x="9496414" y="0"/>
                  </a:lnTo>
                  <a:lnTo>
                    <a:pt x="9496414" y="9524"/>
                  </a:lnTo>
                  <a:close/>
                </a:path>
                <a:path w="9865360" h="1675129">
                  <a:moveTo>
                    <a:pt x="9515464" y="9524"/>
                  </a:moveTo>
                  <a:lnTo>
                    <a:pt x="9505939" y="9524"/>
                  </a:lnTo>
                  <a:lnTo>
                    <a:pt x="9505939" y="0"/>
                  </a:lnTo>
                  <a:lnTo>
                    <a:pt x="9515464" y="0"/>
                  </a:lnTo>
                  <a:lnTo>
                    <a:pt x="9515464" y="9524"/>
                  </a:lnTo>
                  <a:close/>
                </a:path>
                <a:path w="9865360" h="1675129">
                  <a:moveTo>
                    <a:pt x="9534514" y="9524"/>
                  </a:moveTo>
                  <a:lnTo>
                    <a:pt x="9524989" y="9524"/>
                  </a:lnTo>
                  <a:lnTo>
                    <a:pt x="9524989" y="0"/>
                  </a:lnTo>
                  <a:lnTo>
                    <a:pt x="9534514" y="0"/>
                  </a:lnTo>
                  <a:lnTo>
                    <a:pt x="9534514" y="9524"/>
                  </a:lnTo>
                  <a:close/>
                </a:path>
                <a:path w="9865360" h="1675129">
                  <a:moveTo>
                    <a:pt x="9553564" y="9524"/>
                  </a:moveTo>
                  <a:lnTo>
                    <a:pt x="9544039" y="9524"/>
                  </a:lnTo>
                  <a:lnTo>
                    <a:pt x="9544039" y="0"/>
                  </a:lnTo>
                  <a:lnTo>
                    <a:pt x="9553564" y="0"/>
                  </a:lnTo>
                  <a:lnTo>
                    <a:pt x="9553564" y="9524"/>
                  </a:lnTo>
                  <a:close/>
                </a:path>
                <a:path w="9865360" h="1675129">
                  <a:moveTo>
                    <a:pt x="9572614" y="9524"/>
                  </a:moveTo>
                  <a:lnTo>
                    <a:pt x="9563089" y="9524"/>
                  </a:lnTo>
                  <a:lnTo>
                    <a:pt x="9563089" y="0"/>
                  </a:lnTo>
                  <a:lnTo>
                    <a:pt x="9572614" y="0"/>
                  </a:lnTo>
                  <a:lnTo>
                    <a:pt x="9572614" y="9524"/>
                  </a:lnTo>
                  <a:close/>
                </a:path>
                <a:path w="9865360" h="1675129">
                  <a:moveTo>
                    <a:pt x="9591342" y="9784"/>
                  </a:moveTo>
                  <a:lnTo>
                    <a:pt x="9588253" y="9650"/>
                  </a:lnTo>
                  <a:lnTo>
                    <a:pt x="9585163" y="9568"/>
                  </a:lnTo>
                  <a:lnTo>
                    <a:pt x="9582071" y="9538"/>
                  </a:lnTo>
                  <a:lnTo>
                    <a:pt x="9582163" y="222"/>
                  </a:lnTo>
                  <a:lnTo>
                    <a:pt x="9591725" y="979"/>
                  </a:lnTo>
                  <a:lnTo>
                    <a:pt x="9591342" y="9784"/>
                  </a:lnTo>
                  <a:close/>
                </a:path>
                <a:path w="9865360" h="1675129">
                  <a:moveTo>
                    <a:pt x="9609753" y="11202"/>
                  </a:moveTo>
                  <a:lnTo>
                    <a:pt x="9606696" y="10863"/>
                  </a:lnTo>
                  <a:lnTo>
                    <a:pt x="9603636" y="10576"/>
                  </a:lnTo>
                  <a:lnTo>
                    <a:pt x="9600572" y="10340"/>
                  </a:lnTo>
                  <a:lnTo>
                    <a:pt x="9601235" y="1732"/>
                  </a:lnTo>
                  <a:lnTo>
                    <a:pt x="9610718" y="2482"/>
                  </a:lnTo>
                  <a:lnTo>
                    <a:pt x="9609753" y="11202"/>
                  </a:lnTo>
                  <a:close/>
                </a:path>
                <a:path w="9865360" h="1675129">
                  <a:moveTo>
                    <a:pt x="9627942" y="13831"/>
                  </a:moveTo>
                  <a:lnTo>
                    <a:pt x="9624930" y="13292"/>
                  </a:lnTo>
                  <a:lnTo>
                    <a:pt x="9621909" y="12804"/>
                  </a:lnTo>
                  <a:lnTo>
                    <a:pt x="9618878" y="12366"/>
                  </a:lnTo>
                  <a:lnTo>
                    <a:pt x="9620198" y="3233"/>
                  </a:lnTo>
                  <a:lnTo>
                    <a:pt x="9624321" y="3559"/>
                  </a:lnTo>
                  <a:lnTo>
                    <a:pt x="9629552" y="4819"/>
                  </a:lnTo>
                  <a:lnTo>
                    <a:pt x="9627942" y="13831"/>
                  </a:lnTo>
                  <a:close/>
                </a:path>
                <a:path w="9865360" h="1675129">
                  <a:moveTo>
                    <a:pt x="9645970" y="17677"/>
                  </a:moveTo>
                  <a:lnTo>
                    <a:pt x="9642980" y="16934"/>
                  </a:lnTo>
                  <a:lnTo>
                    <a:pt x="9639979" y="16242"/>
                  </a:lnTo>
                  <a:lnTo>
                    <a:pt x="9636968" y="15599"/>
                  </a:lnTo>
                  <a:lnTo>
                    <a:pt x="9638793" y="7045"/>
                  </a:lnTo>
                  <a:lnTo>
                    <a:pt x="9648058" y="9276"/>
                  </a:lnTo>
                  <a:lnTo>
                    <a:pt x="9645970" y="17677"/>
                  </a:lnTo>
                  <a:close/>
                </a:path>
                <a:path w="9865360" h="1675129">
                  <a:moveTo>
                    <a:pt x="9663709" y="22721"/>
                  </a:moveTo>
                  <a:lnTo>
                    <a:pt x="9660783" y="21782"/>
                  </a:lnTo>
                  <a:lnTo>
                    <a:pt x="9657842" y="20893"/>
                  </a:lnTo>
                  <a:lnTo>
                    <a:pt x="9654885" y="20052"/>
                  </a:lnTo>
                  <a:lnTo>
                    <a:pt x="9657315" y="11506"/>
                  </a:lnTo>
                  <a:lnTo>
                    <a:pt x="9666590" y="13740"/>
                  </a:lnTo>
                  <a:lnTo>
                    <a:pt x="9663709" y="22721"/>
                  </a:lnTo>
                  <a:close/>
                </a:path>
                <a:path w="9865360" h="1675129">
                  <a:moveTo>
                    <a:pt x="9681051" y="28928"/>
                  </a:moveTo>
                  <a:lnTo>
                    <a:pt x="9678193" y="27796"/>
                  </a:lnTo>
                  <a:lnTo>
                    <a:pt x="9675321" y="26714"/>
                  </a:lnTo>
                  <a:lnTo>
                    <a:pt x="9672434" y="25681"/>
                  </a:lnTo>
                  <a:lnTo>
                    <a:pt x="9675465" y="17210"/>
                  </a:lnTo>
                  <a:lnTo>
                    <a:pt x="9684251" y="20849"/>
                  </a:lnTo>
                  <a:lnTo>
                    <a:pt x="9681051" y="28928"/>
                  </a:lnTo>
                  <a:close/>
                </a:path>
                <a:path w="9865360" h="1675129">
                  <a:moveTo>
                    <a:pt x="9697937" y="36275"/>
                  </a:moveTo>
                  <a:lnTo>
                    <a:pt x="9695169" y="34960"/>
                  </a:lnTo>
                  <a:lnTo>
                    <a:pt x="9692375" y="33688"/>
                  </a:lnTo>
                  <a:lnTo>
                    <a:pt x="9689555" y="32461"/>
                  </a:lnTo>
                  <a:lnTo>
                    <a:pt x="9693026" y="24484"/>
                  </a:lnTo>
                  <a:lnTo>
                    <a:pt x="9701812" y="28123"/>
                  </a:lnTo>
                  <a:lnTo>
                    <a:pt x="9697937" y="36275"/>
                  </a:lnTo>
                  <a:close/>
                </a:path>
                <a:path w="9865360" h="1675129">
                  <a:moveTo>
                    <a:pt x="9714308" y="44738"/>
                  </a:moveTo>
                  <a:lnTo>
                    <a:pt x="9711627" y="43237"/>
                  </a:lnTo>
                  <a:lnTo>
                    <a:pt x="9708922" y="41781"/>
                  </a:lnTo>
                  <a:lnTo>
                    <a:pt x="9706190" y="40369"/>
                  </a:lnTo>
                  <a:lnTo>
                    <a:pt x="9710502" y="32028"/>
                  </a:lnTo>
                  <a:lnTo>
                    <a:pt x="9718638" y="37006"/>
                  </a:lnTo>
                  <a:lnTo>
                    <a:pt x="9714308" y="44738"/>
                  </a:lnTo>
                  <a:close/>
                </a:path>
                <a:path w="9865360" h="1675129">
                  <a:moveTo>
                    <a:pt x="9730108" y="54293"/>
                  </a:moveTo>
                  <a:lnTo>
                    <a:pt x="9727529" y="52612"/>
                  </a:lnTo>
                  <a:lnTo>
                    <a:pt x="9724921" y="50975"/>
                  </a:lnTo>
                  <a:lnTo>
                    <a:pt x="9722284" y="49381"/>
                  </a:lnTo>
                  <a:lnTo>
                    <a:pt x="9726761" y="41975"/>
                  </a:lnTo>
                  <a:lnTo>
                    <a:pt x="9734891" y="46949"/>
                  </a:lnTo>
                  <a:lnTo>
                    <a:pt x="9730108" y="54293"/>
                  </a:lnTo>
                  <a:close/>
                </a:path>
                <a:path w="9865360" h="1675129">
                  <a:moveTo>
                    <a:pt x="9745160" y="64827"/>
                  </a:moveTo>
                  <a:lnTo>
                    <a:pt x="9742715" y="62992"/>
                  </a:lnTo>
                  <a:lnTo>
                    <a:pt x="9740237" y="61195"/>
                  </a:lnTo>
                  <a:lnTo>
                    <a:pt x="9737726" y="59437"/>
                  </a:lnTo>
                  <a:lnTo>
                    <a:pt x="9742997" y="51908"/>
                  </a:lnTo>
                  <a:lnTo>
                    <a:pt x="9747085" y="54410"/>
                  </a:lnTo>
                  <a:lnTo>
                    <a:pt x="9750678" y="57475"/>
                  </a:lnTo>
                  <a:lnTo>
                    <a:pt x="9745160" y="64827"/>
                  </a:lnTo>
                  <a:close/>
                </a:path>
                <a:path w="9865360" h="1675129">
                  <a:moveTo>
                    <a:pt x="9759516" y="76370"/>
                  </a:moveTo>
                  <a:lnTo>
                    <a:pt x="9757182" y="74361"/>
                  </a:lnTo>
                  <a:lnTo>
                    <a:pt x="9754818" y="72395"/>
                  </a:lnTo>
                  <a:lnTo>
                    <a:pt x="9752426" y="70472"/>
                  </a:lnTo>
                  <a:lnTo>
                    <a:pt x="9757912" y="63648"/>
                  </a:lnTo>
                  <a:lnTo>
                    <a:pt x="9765150" y="69824"/>
                  </a:lnTo>
                  <a:lnTo>
                    <a:pt x="9759516" y="76370"/>
                  </a:lnTo>
                  <a:close/>
                </a:path>
                <a:path w="9865360" h="1675129">
                  <a:moveTo>
                    <a:pt x="9773143" y="88916"/>
                  </a:moveTo>
                  <a:lnTo>
                    <a:pt x="9770924" y="86733"/>
                  </a:lnTo>
                  <a:lnTo>
                    <a:pt x="9768685" y="84600"/>
                  </a:lnTo>
                  <a:lnTo>
                    <a:pt x="9766424" y="82520"/>
                  </a:lnTo>
                  <a:lnTo>
                    <a:pt x="9772409" y="76018"/>
                  </a:lnTo>
                  <a:lnTo>
                    <a:pt x="9779708" y="82247"/>
                  </a:lnTo>
                  <a:lnTo>
                    <a:pt x="9773143" y="88916"/>
                  </a:lnTo>
                  <a:close/>
                </a:path>
                <a:path w="9865360" h="1675129">
                  <a:moveTo>
                    <a:pt x="9785914" y="102364"/>
                  </a:moveTo>
                  <a:lnTo>
                    <a:pt x="9783869" y="100061"/>
                  </a:lnTo>
                  <a:lnTo>
                    <a:pt x="9781780" y="97787"/>
                  </a:lnTo>
                  <a:lnTo>
                    <a:pt x="9779649" y="95543"/>
                  </a:lnTo>
                  <a:lnTo>
                    <a:pt x="9786203" y="89319"/>
                  </a:lnTo>
                  <a:lnTo>
                    <a:pt x="9792412" y="96595"/>
                  </a:lnTo>
                  <a:lnTo>
                    <a:pt x="9785914" y="102364"/>
                  </a:lnTo>
                  <a:close/>
                </a:path>
                <a:path w="9865360" h="1675129">
                  <a:moveTo>
                    <a:pt x="9797689" y="116555"/>
                  </a:moveTo>
                  <a:lnTo>
                    <a:pt x="9795811" y="114131"/>
                  </a:lnTo>
                  <a:lnTo>
                    <a:pt x="9793890" y="111736"/>
                  </a:lnTo>
                  <a:lnTo>
                    <a:pt x="9791928" y="109370"/>
                  </a:lnTo>
                  <a:lnTo>
                    <a:pt x="9798594" y="103840"/>
                  </a:lnTo>
                  <a:lnTo>
                    <a:pt x="9804766" y="111073"/>
                  </a:lnTo>
                  <a:lnTo>
                    <a:pt x="9797689" y="116555"/>
                  </a:lnTo>
                  <a:close/>
                </a:path>
                <a:path w="9865360" h="1675129">
                  <a:moveTo>
                    <a:pt x="9808446" y="131434"/>
                  </a:moveTo>
                  <a:lnTo>
                    <a:pt x="9806742" y="128902"/>
                  </a:lnTo>
                  <a:lnTo>
                    <a:pt x="9804992" y="126395"/>
                  </a:lnTo>
                  <a:lnTo>
                    <a:pt x="9803198" y="123912"/>
                  </a:lnTo>
                  <a:lnTo>
                    <a:pt x="9810893" y="118350"/>
                  </a:lnTo>
                  <a:lnTo>
                    <a:pt x="9815848" y="126450"/>
                  </a:lnTo>
                  <a:lnTo>
                    <a:pt x="9808446" y="131434"/>
                  </a:lnTo>
                  <a:close/>
                </a:path>
                <a:path w="9865360" h="1675129">
                  <a:moveTo>
                    <a:pt x="9818245" y="147085"/>
                  </a:moveTo>
                  <a:lnTo>
                    <a:pt x="9816689" y="144406"/>
                  </a:lnTo>
                  <a:lnTo>
                    <a:pt x="9815099" y="141770"/>
                  </a:lnTo>
                  <a:lnTo>
                    <a:pt x="9813477" y="139179"/>
                  </a:lnTo>
                  <a:lnTo>
                    <a:pt x="9820822" y="134580"/>
                  </a:lnTo>
                  <a:lnTo>
                    <a:pt x="9825792" y="142704"/>
                  </a:lnTo>
                  <a:lnTo>
                    <a:pt x="9818245" y="147085"/>
                  </a:lnTo>
                  <a:close/>
                </a:path>
                <a:path w="9865360" h="1675129">
                  <a:moveTo>
                    <a:pt x="9826961" y="163330"/>
                  </a:moveTo>
                  <a:lnTo>
                    <a:pt x="9825599" y="160574"/>
                  </a:lnTo>
                  <a:lnTo>
                    <a:pt x="9824192" y="157844"/>
                  </a:lnTo>
                  <a:lnTo>
                    <a:pt x="9822740" y="155138"/>
                  </a:lnTo>
                  <a:lnTo>
                    <a:pt x="9830764" y="150831"/>
                  </a:lnTo>
                  <a:lnTo>
                    <a:pt x="9834009" y="156136"/>
                  </a:lnTo>
                  <a:lnTo>
                    <a:pt x="9835285" y="159215"/>
                  </a:lnTo>
                  <a:lnTo>
                    <a:pt x="9826961" y="163330"/>
                  </a:lnTo>
                  <a:close/>
                </a:path>
                <a:path w="9865360" h="1675129">
                  <a:moveTo>
                    <a:pt x="9834566" y="180100"/>
                  </a:moveTo>
                  <a:lnTo>
                    <a:pt x="9833399" y="177281"/>
                  </a:lnTo>
                  <a:lnTo>
                    <a:pt x="9832179" y="174465"/>
                  </a:lnTo>
                  <a:lnTo>
                    <a:pt x="9830903" y="171653"/>
                  </a:lnTo>
                  <a:lnTo>
                    <a:pt x="9838929" y="168014"/>
                  </a:lnTo>
                  <a:lnTo>
                    <a:pt x="9842565" y="176791"/>
                  </a:lnTo>
                  <a:lnTo>
                    <a:pt x="9834566" y="180100"/>
                  </a:lnTo>
                  <a:close/>
                </a:path>
                <a:path w="9865360" h="1675129">
                  <a:moveTo>
                    <a:pt x="9841037" y="197342"/>
                  </a:moveTo>
                  <a:lnTo>
                    <a:pt x="9840032" y="194368"/>
                  </a:lnTo>
                  <a:lnTo>
                    <a:pt x="9839018" y="191521"/>
                  </a:lnTo>
                  <a:lnTo>
                    <a:pt x="9837947" y="188668"/>
                  </a:lnTo>
                  <a:lnTo>
                    <a:pt x="9846201" y="185569"/>
                  </a:lnTo>
                  <a:lnTo>
                    <a:pt x="9849845" y="194368"/>
                  </a:lnTo>
                  <a:lnTo>
                    <a:pt x="9841037" y="197342"/>
                  </a:lnTo>
                  <a:close/>
                </a:path>
                <a:path w="9865360" h="1675129">
                  <a:moveTo>
                    <a:pt x="9846353" y="214997"/>
                  </a:moveTo>
                  <a:lnTo>
                    <a:pt x="9845565" y="212020"/>
                  </a:lnTo>
                  <a:lnTo>
                    <a:pt x="9844728" y="209062"/>
                  </a:lnTo>
                  <a:lnTo>
                    <a:pt x="9843843" y="206122"/>
                  </a:lnTo>
                  <a:lnTo>
                    <a:pt x="9852555" y="203499"/>
                  </a:lnTo>
                  <a:lnTo>
                    <a:pt x="9854786" y="212762"/>
                  </a:lnTo>
                  <a:lnTo>
                    <a:pt x="9846353" y="214997"/>
                  </a:lnTo>
                  <a:close/>
                </a:path>
                <a:path w="9865360" h="1675129">
                  <a:moveTo>
                    <a:pt x="9850483" y="232989"/>
                  </a:moveTo>
                  <a:lnTo>
                    <a:pt x="9849897" y="229975"/>
                  </a:lnTo>
                  <a:lnTo>
                    <a:pt x="9849259" y="226965"/>
                  </a:lnTo>
                  <a:lnTo>
                    <a:pt x="9848569" y="223959"/>
                  </a:lnTo>
                  <a:lnTo>
                    <a:pt x="9857016" y="222021"/>
                  </a:lnTo>
                  <a:lnTo>
                    <a:pt x="9859247" y="231285"/>
                  </a:lnTo>
                  <a:lnTo>
                    <a:pt x="9850483" y="232989"/>
                  </a:lnTo>
                  <a:close/>
                </a:path>
                <a:path w="9865360" h="1675129">
                  <a:moveTo>
                    <a:pt x="9853389" y="251120"/>
                  </a:moveTo>
                  <a:lnTo>
                    <a:pt x="9853006" y="248095"/>
                  </a:lnTo>
                  <a:lnTo>
                    <a:pt x="9852572" y="245062"/>
                  </a:lnTo>
                  <a:lnTo>
                    <a:pt x="9852084" y="242022"/>
                  </a:lnTo>
                  <a:lnTo>
                    <a:pt x="9861471" y="240518"/>
                  </a:lnTo>
                  <a:lnTo>
                    <a:pt x="9861532" y="240770"/>
                  </a:lnTo>
                  <a:lnTo>
                    <a:pt x="9862262" y="249999"/>
                  </a:lnTo>
                  <a:lnTo>
                    <a:pt x="9853389" y="251120"/>
                  </a:lnTo>
                  <a:close/>
                </a:path>
                <a:path w="9865360" h="1675129">
                  <a:moveTo>
                    <a:pt x="9855086" y="269483"/>
                  </a:moveTo>
                  <a:lnTo>
                    <a:pt x="9854905" y="266407"/>
                  </a:lnTo>
                  <a:lnTo>
                    <a:pt x="9854673" y="263338"/>
                  </a:lnTo>
                  <a:lnTo>
                    <a:pt x="9854390" y="260276"/>
                  </a:lnTo>
                  <a:lnTo>
                    <a:pt x="9863012" y="259478"/>
                  </a:lnTo>
                  <a:lnTo>
                    <a:pt x="9863764" y="268973"/>
                  </a:lnTo>
                  <a:lnTo>
                    <a:pt x="9855086" y="269483"/>
                  </a:lnTo>
                  <a:close/>
                </a:path>
                <a:path w="9865360" h="1675129">
                  <a:moveTo>
                    <a:pt x="9865091" y="288082"/>
                  </a:moveTo>
                  <a:lnTo>
                    <a:pt x="9855566" y="288082"/>
                  </a:lnTo>
                  <a:lnTo>
                    <a:pt x="9855477" y="278739"/>
                  </a:lnTo>
                  <a:lnTo>
                    <a:pt x="9864519" y="278508"/>
                  </a:lnTo>
                  <a:lnTo>
                    <a:pt x="9865091" y="285739"/>
                  </a:lnTo>
                  <a:lnTo>
                    <a:pt x="9865091" y="288082"/>
                  </a:lnTo>
                  <a:close/>
                </a:path>
                <a:path w="9865360" h="1675129">
                  <a:moveTo>
                    <a:pt x="9865091" y="307132"/>
                  </a:moveTo>
                  <a:lnTo>
                    <a:pt x="9855566" y="307132"/>
                  </a:lnTo>
                  <a:lnTo>
                    <a:pt x="9855566" y="297607"/>
                  </a:lnTo>
                  <a:lnTo>
                    <a:pt x="9865091" y="297607"/>
                  </a:lnTo>
                  <a:lnTo>
                    <a:pt x="9865091" y="307132"/>
                  </a:lnTo>
                  <a:close/>
                </a:path>
                <a:path w="9865360" h="1675129">
                  <a:moveTo>
                    <a:pt x="9865091" y="326182"/>
                  </a:moveTo>
                  <a:lnTo>
                    <a:pt x="9855566" y="326182"/>
                  </a:lnTo>
                  <a:lnTo>
                    <a:pt x="9855566" y="316657"/>
                  </a:lnTo>
                  <a:lnTo>
                    <a:pt x="9865091" y="316657"/>
                  </a:lnTo>
                  <a:lnTo>
                    <a:pt x="9865091" y="326182"/>
                  </a:lnTo>
                  <a:close/>
                </a:path>
                <a:path w="9865360" h="1675129">
                  <a:moveTo>
                    <a:pt x="9865091" y="345232"/>
                  </a:moveTo>
                  <a:lnTo>
                    <a:pt x="9855566" y="345232"/>
                  </a:lnTo>
                  <a:lnTo>
                    <a:pt x="9855566" y="335707"/>
                  </a:lnTo>
                  <a:lnTo>
                    <a:pt x="9865091" y="335707"/>
                  </a:lnTo>
                  <a:lnTo>
                    <a:pt x="9865091" y="345232"/>
                  </a:lnTo>
                  <a:close/>
                </a:path>
                <a:path w="9865360" h="1675129">
                  <a:moveTo>
                    <a:pt x="9865091" y="364282"/>
                  </a:moveTo>
                  <a:lnTo>
                    <a:pt x="9855566" y="364282"/>
                  </a:lnTo>
                  <a:lnTo>
                    <a:pt x="9855566" y="354757"/>
                  </a:lnTo>
                  <a:lnTo>
                    <a:pt x="9865091" y="354757"/>
                  </a:lnTo>
                  <a:lnTo>
                    <a:pt x="9865091" y="364282"/>
                  </a:lnTo>
                  <a:close/>
                </a:path>
                <a:path w="9865360" h="1675129">
                  <a:moveTo>
                    <a:pt x="9865091" y="383332"/>
                  </a:moveTo>
                  <a:lnTo>
                    <a:pt x="9855566" y="383332"/>
                  </a:lnTo>
                  <a:lnTo>
                    <a:pt x="9855566" y="373807"/>
                  </a:lnTo>
                  <a:lnTo>
                    <a:pt x="9865091" y="373807"/>
                  </a:lnTo>
                  <a:lnTo>
                    <a:pt x="9865091" y="383332"/>
                  </a:lnTo>
                  <a:close/>
                </a:path>
                <a:path w="9865360" h="1675129">
                  <a:moveTo>
                    <a:pt x="9865091" y="402382"/>
                  </a:moveTo>
                  <a:lnTo>
                    <a:pt x="9855566" y="402382"/>
                  </a:lnTo>
                  <a:lnTo>
                    <a:pt x="9855566" y="392857"/>
                  </a:lnTo>
                  <a:lnTo>
                    <a:pt x="9865091" y="392857"/>
                  </a:lnTo>
                  <a:lnTo>
                    <a:pt x="9865091" y="402382"/>
                  </a:lnTo>
                  <a:close/>
                </a:path>
                <a:path w="9865360" h="1675129">
                  <a:moveTo>
                    <a:pt x="9865091" y="421432"/>
                  </a:moveTo>
                  <a:lnTo>
                    <a:pt x="9855566" y="421432"/>
                  </a:lnTo>
                  <a:lnTo>
                    <a:pt x="9855566" y="411907"/>
                  </a:lnTo>
                  <a:lnTo>
                    <a:pt x="9865091" y="411907"/>
                  </a:lnTo>
                  <a:lnTo>
                    <a:pt x="9865091" y="421432"/>
                  </a:lnTo>
                  <a:close/>
                </a:path>
                <a:path w="9865360" h="1675129">
                  <a:moveTo>
                    <a:pt x="9865091" y="440482"/>
                  </a:moveTo>
                  <a:lnTo>
                    <a:pt x="9855566" y="440482"/>
                  </a:lnTo>
                  <a:lnTo>
                    <a:pt x="9855566" y="430957"/>
                  </a:lnTo>
                  <a:lnTo>
                    <a:pt x="9865091" y="430957"/>
                  </a:lnTo>
                  <a:lnTo>
                    <a:pt x="9865091" y="440482"/>
                  </a:lnTo>
                  <a:close/>
                </a:path>
                <a:path w="9865360" h="1675129">
                  <a:moveTo>
                    <a:pt x="9865091" y="459532"/>
                  </a:moveTo>
                  <a:lnTo>
                    <a:pt x="9855566" y="459532"/>
                  </a:lnTo>
                  <a:lnTo>
                    <a:pt x="9855566" y="450007"/>
                  </a:lnTo>
                  <a:lnTo>
                    <a:pt x="9865091" y="450007"/>
                  </a:lnTo>
                  <a:lnTo>
                    <a:pt x="9865091" y="459532"/>
                  </a:lnTo>
                  <a:close/>
                </a:path>
                <a:path w="9865360" h="1675129">
                  <a:moveTo>
                    <a:pt x="9865091" y="478582"/>
                  </a:moveTo>
                  <a:lnTo>
                    <a:pt x="9855566" y="478582"/>
                  </a:lnTo>
                  <a:lnTo>
                    <a:pt x="9855566" y="469057"/>
                  </a:lnTo>
                  <a:lnTo>
                    <a:pt x="9865091" y="469057"/>
                  </a:lnTo>
                  <a:lnTo>
                    <a:pt x="9865091" y="478582"/>
                  </a:lnTo>
                  <a:close/>
                </a:path>
                <a:path w="9865360" h="1675129">
                  <a:moveTo>
                    <a:pt x="9865091" y="497632"/>
                  </a:moveTo>
                  <a:lnTo>
                    <a:pt x="9855566" y="497632"/>
                  </a:lnTo>
                  <a:lnTo>
                    <a:pt x="9855566" y="488107"/>
                  </a:lnTo>
                  <a:lnTo>
                    <a:pt x="9865091" y="488107"/>
                  </a:lnTo>
                  <a:lnTo>
                    <a:pt x="9865091" y="497632"/>
                  </a:lnTo>
                  <a:close/>
                </a:path>
                <a:path w="9865360" h="1675129">
                  <a:moveTo>
                    <a:pt x="9865091" y="516682"/>
                  </a:moveTo>
                  <a:lnTo>
                    <a:pt x="9855566" y="516682"/>
                  </a:lnTo>
                  <a:lnTo>
                    <a:pt x="9855566" y="507157"/>
                  </a:lnTo>
                  <a:lnTo>
                    <a:pt x="9865091" y="507157"/>
                  </a:lnTo>
                  <a:lnTo>
                    <a:pt x="9865091" y="516682"/>
                  </a:lnTo>
                  <a:close/>
                </a:path>
                <a:path w="9865360" h="1675129">
                  <a:moveTo>
                    <a:pt x="9865091" y="535732"/>
                  </a:moveTo>
                  <a:lnTo>
                    <a:pt x="9855566" y="535732"/>
                  </a:lnTo>
                  <a:lnTo>
                    <a:pt x="9855566" y="526207"/>
                  </a:lnTo>
                  <a:lnTo>
                    <a:pt x="9865091" y="526207"/>
                  </a:lnTo>
                  <a:lnTo>
                    <a:pt x="9865091" y="535732"/>
                  </a:lnTo>
                  <a:close/>
                </a:path>
                <a:path w="9865360" h="1675129">
                  <a:moveTo>
                    <a:pt x="9865091" y="554782"/>
                  </a:moveTo>
                  <a:lnTo>
                    <a:pt x="9855566" y="554782"/>
                  </a:lnTo>
                  <a:lnTo>
                    <a:pt x="9855566" y="545257"/>
                  </a:lnTo>
                  <a:lnTo>
                    <a:pt x="9865091" y="545257"/>
                  </a:lnTo>
                  <a:lnTo>
                    <a:pt x="9865091" y="554782"/>
                  </a:lnTo>
                  <a:close/>
                </a:path>
                <a:path w="9865360" h="1675129">
                  <a:moveTo>
                    <a:pt x="9865091" y="573832"/>
                  </a:moveTo>
                  <a:lnTo>
                    <a:pt x="9855566" y="573832"/>
                  </a:lnTo>
                  <a:lnTo>
                    <a:pt x="9855566" y="564307"/>
                  </a:lnTo>
                  <a:lnTo>
                    <a:pt x="9865091" y="564307"/>
                  </a:lnTo>
                  <a:lnTo>
                    <a:pt x="9865091" y="573832"/>
                  </a:lnTo>
                  <a:close/>
                </a:path>
                <a:path w="9865360" h="1675129">
                  <a:moveTo>
                    <a:pt x="9865091" y="592882"/>
                  </a:moveTo>
                  <a:lnTo>
                    <a:pt x="9855566" y="592882"/>
                  </a:lnTo>
                  <a:lnTo>
                    <a:pt x="9855566" y="583357"/>
                  </a:lnTo>
                  <a:lnTo>
                    <a:pt x="9865091" y="583357"/>
                  </a:lnTo>
                  <a:lnTo>
                    <a:pt x="9865091" y="592882"/>
                  </a:lnTo>
                  <a:close/>
                </a:path>
                <a:path w="9865360" h="1675129">
                  <a:moveTo>
                    <a:pt x="9865091" y="611932"/>
                  </a:moveTo>
                  <a:lnTo>
                    <a:pt x="9855566" y="611932"/>
                  </a:lnTo>
                  <a:lnTo>
                    <a:pt x="9855566" y="602407"/>
                  </a:lnTo>
                  <a:lnTo>
                    <a:pt x="9865091" y="602407"/>
                  </a:lnTo>
                  <a:lnTo>
                    <a:pt x="9865091" y="611932"/>
                  </a:lnTo>
                  <a:close/>
                </a:path>
                <a:path w="9865360" h="1675129">
                  <a:moveTo>
                    <a:pt x="9865091" y="630982"/>
                  </a:moveTo>
                  <a:lnTo>
                    <a:pt x="9855566" y="630982"/>
                  </a:lnTo>
                  <a:lnTo>
                    <a:pt x="9855566" y="621457"/>
                  </a:lnTo>
                  <a:lnTo>
                    <a:pt x="9865091" y="621457"/>
                  </a:lnTo>
                  <a:lnTo>
                    <a:pt x="9865091" y="630982"/>
                  </a:lnTo>
                  <a:close/>
                </a:path>
                <a:path w="9865360" h="1675129">
                  <a:moveTo>
                    <a:pt x="9865091" y="650032"/>
                  </a:moveTo>
                  <a:lnTo>
                    <a:pt x="9855566" y="650032"/>
                  </a:lnTo>
                  <a:lnTo>
                    <a:pt x="9855566" y="640507"/>
                  </a:lnTo>
                  <a:lnTo>
                    <a:pt x="9865091" y="640507"/>
                  </a:lnTo>
                  <a:lnTo>
                    <a:pt x="9865091" y="650032"/>
                  </a:lnTo>
                  <a:close/>
                </a:path>
                <a:path w="9865360" h="1675129">
                  <a:moveTo>
                    <a:pt x="9865091" y="669082"/>
                  </a:moveTo>
                  <a:lnTo>
                    <a:pt x="9855566" y="669082"/>
                  </a:lnTo>
                  <a:lnTo>
                    <a:pt x="9855566" y="659557"/>
                  </a:lnTo>
                  <a:lnTo>
                    <a:pt x="9865091" y="659557"/>
                  </a:lnTo>
                  <a:lnTo>
                    <a:pt x="9865091" y="669082"/>
                  </a:lnTo>
                  <a:close/>
                </a:path>
                <a:path w="9865360" h="1675129">
                  <a:moveTo>
                    <a:pt x="9865091" y="688132"/>
                  </a:moveTo>
                  <a:lnTo>
                    <a:pt x="9855566" y="688132"/>
                  </a:lnTo>
                  <a:lnTo>
                    <a:pt x="9855566" y="678607"/>
                  </a:lnTo>
                  <a:lnTo>
                    <a:pt x="9865091" y="678607"/>
                  </a:lnTo>
                  <a:lnTo>
                    <a:pt x="9865091" y="688132"/>
                  </a:lnTo>
                  <a:close/>
                </a:path>
                <a:path w="9865360" h="1675129">
                  <a:moveTo>
                    <a:pt x="9865091" y="707182"/>
                  </a:moveTo>
                  <a:lnTo>
                    <a:pt x="9855566" y="707182"/>
                  </a:lnTo>
                  <a:lnTo>
                    <a:pt x="9855566" y="697657"/>
                  </a:lnTo>
                  <a:lnTo>
                    <a:pt x="9865091" y="697657"/>
                  </a:lnTo>
                  <a:lnTo>
                    <a:pt x="9865091" y="707182"/>
                  </a:lnTo>
                  <a:close/>
                </a:path>
                <a:path w="9865360" h="1675129">
                  <a:moveTo>
                    <a:pt x="9865091" y="726232"/>
                  </a:moveTo>
                  <a:lnTo>
                    <a:pt x="9855566" y="726232"/>
                  </a:lnTo>
                  <a:lnTo>
                    <a:pt x="9855566" y="716707"/>
                  </a:lnTo>
                  <a:lnTo>
                    <a:pt x="9865091" y="716707"/>
                  </a:lnTo>
                  <a:lnTo>
                    <a:pt x="9865091" y="726232"/>
                  </a:lnTo>
                  <a:close/>
                </a:path>
                <a:path w="9865360" h="1675129">
                  <a:moveTo>
                    <a:pt x="9865091" y="745282"/>
                  </a:moveTo>
                  <a:lnTo>
                    <a:pt x="9855566" y="745282"/>
                  </a:lnTo>
                  <a:lnTo>
                    <a:pt x="9855566" y="735757"/>
                  </a:lnTo>
                  <a:lnTo>
                    <a:pt x="9865091" y="735757"/>
                  </a:lnTo>
                  <a:lnTo>
                    <a:pt x="9865091" y="745282"/>
                  </a:lnTo>
                  <a:close/>
                </a:path>
                <a:path w="9865360" h="1675129">
                  <a:moveTo>
                    <a:pt x="9865091" y="764332"/>
                  </a:moveTo>
                  <a:lnTo>
                    <a:pt x="9855566" y="764332"/>
                  </a:lnTo>
                  <a:lnTo>
                    <a:pt x="9855566" y="754807"/>
                  </a:lnTo>
                  <a:lnTo>
                    <a:pt x="9865091" y="754807"/>
                  </a:lnTo>
                  <a:lnTo>
                    <a:pt x="9865091" y="764332"/>
                  </a:lnTo>
                  <a:close/>
                </a:path>
                <a:path w="9865360" h="1675129">
                  <a:moveTo>
                    <a:pt x="9865091" y="783382"/>
                  </a:moveTo>
                  <a:lnTo>
                    <a:pt x="9855566" y="783382"/>
                  </a:lnTo>
                  <a:lnTo>
                    <a:pt x="9855566" y="773857"/>
                  </a:lnTo>
                  <a:lnTo>
                    <a:pt x="9865091" y="773857"/>
                  </a:lnTo>
                  <a:lnTo>
                    <a:pt x="9865091" y="783382"/>
                  </a:lnTo>
                  <a:close/>
                </a:path>
                <a:path w="9865360" h="1675129">
                  <a:moveTo>
                    <a:pt x="9865091" y="802432"/>
                  </a:moveTo>
                  <a:lnTo>
                    <a:pt x="9855566" y="802432"/>
                  </a:lnTo>
                  <a:lnTo>
                    <a:pt x="9855566" y="792907"/>
                  </a:lnTo>
                  <a:lnTo>
                    <a:pt x="9865091" y="792907"/>
                  </a:lnTo>
                  <a:lnTo>
                    <a:pt x="9865091" y="802432"/>
                  </a:lnTo>
                  <a:close/>
                </a:path>
                <a:path w="9865360" h="1675129">
                  <a:moveTo>
                    <a:pt x="9865091" y="821482"/>
                  </a:moveTo>
                  <a:lnTo>
                    <a:pt x="9855566" y="821482"/>
                  </a:lnTo>
                  <a:lnTo>
                    <a:pt x="9855566" y="811957"/>
                  </a:lnTo>
                  <a:lnTo>
                    <a:pt x="9865091" y="811957"/>
                  </a:lnTo>
                  <a:lnTo>
                    <a:pt x="9865091" y="821482"/>
                  </a:lnTo>
                  <a:close/>
                </a:path>
                <a:path w="9865360" h="1675129">
                  <a:moveTo>
                    <a:pt x="9865091" y="840532"/>
                  </a:moveTo>
                  <a:lnTo>
                    <a:pt x="9855566" y="840532"/>
                  </a:lnTo>
                  <a:lnTo>
                    <a:pt x="9855566" y="831007"/>
                  </a:lnTo>
                  <a:lnTo>
                    <a:pt x="9865091" y="831007"/>
                  </a:lnTo>
                  <a:lnTo>
                    <a:pt x="9865091" y="840532"/>
                  </a:lnTo>
                  <a:close/>
                </a:path>
                <a:path w="9865360" h="1675129">
                  <a:moveTo>
                    <a:pt x="9865091" y="859582"/>
                  </a:moveTo>
                  <a:lnTo>
                    <a:pt x="9855566" y="859582"/>
                  </a:lnTo>
                  <a:lnTo>
                    <a:pt x="9855566" y="850057"/>
                  </a:lnTo>
                  <a:lnTo>
                    <a:pt x="9865091" y="850057"/>
                  </a:lnTo>
                  <a:lnTo>
                    <a:pt x="9865091" y="859582"/>
                  </a:lnTo>
                  <a:close/>
                </a:path>
                <a:path w="9865360" h="1675129">
                  <a:moveTo>
                    <a:pt x="9865091" y="878632"/>
                  </a:moveTo>
                  <a:lnTo>
                    <a:pt x="9855566" y="878632"/>
                  </a:lnTo>
                  <a:lnTo>
                    <a:pt x="9855566" y="869107"/>
                  </a:lnTo>
                  <a:lnTo>
                    <a:pt x="9865091" y="869107"/>
                  </a:lnTo>
                  <a:lnTo>
                    <a:pt x="9865091" y="878632"/>
                  </a:lnTo>
                  <a:close/>
                </a:path>
                <a:path w="9865360" h="1675129">
                  <a:moveTo>
                    <a:pt x="9865091" y="897682"/>
                  </a:moveTo>
                  <a:lnTo>
                    <a:pt x="9855566" y="897682"/>
                  </a:lnTo>
                  <a:lnTo>
                    <a:pt x="9855566" y="888157"/>
                  </a:lnTo>
                  <a:lnTo>
                    <a:pt x="9865091" y="888157"/>
                  </a:lnTo>
                  <a:lnTo>
                    <a:pt x="9865091" y="897682"/>
                  </a:lnTo>
                  <a:close/>
                </a:path>
                <a:path w="9865360" h="1675129">
                  <a:moveTo>
                    <a:pt x="9865091" y="916732"/>
                  </a:moveTo>
                  <a:lnTo>
                    <a:pt x="9855566" y="916732"/>
                  </a:lnTo>
                  <a:lnTo>
                    <a:pt x="9855566" y="907207"/>
                  </a:lnTo>
                  <a:lnTo>
                    <a:pt x="9865091" y="907207"/>
                  </a:lnTo>
                  <a:lnTo>
                    <a:pt x="9865091" y="916732"/>
                  </a:lnTo>
                  <a:close/>
                </a:path>
                <a:path w="9865360" h="1675129">
                  <a:moveTo>
                    <a:pt x="9865091" y="935782"/>
                  </a:moveTo>
                  <a:lnTo>
                    <a:pt x="9855566" y="935782"/>
                  </a:lnTo>
                  <a:lnTo>
                    <a:pt x="9855566" y="926257"/>
                  </a:lnTo>
                  <a:lnTo>
                    <a:pt x="9865091" y="926257"/>
                  </a:lnTo>
                  <a:lnTo>
                    <a:pt x="9865091" y="935782"/>
                  </a:lnTo>
                  <a:close/>
                </a:path>
                <a:path w="9865360" h="1675129">
                  <a:moveTo>
                    <a:pt x="9865091" y="954832"/>
                  </a:moveTo>
                  <a:lnTo>
                    <a:pt x="9855566" y="954832"/>
                  </a:lnTo>
                  <a:lnTo>
                    <a:pt x="9855566" y="945307"/>
                  </a:lnTo>
                  <a:lnTo>
                    <a:pt x="9865091" y="945307"/>
                  </a:lnTo>
                  <a:lnTo>
                    <a:pt x="9865091" y="954832"/>
                  </a:lnTo>
                  <a:close/>
                </a:path>
                <a:path w="9865360" h="1675129">
                  <a:moveTo>
                    <a:pt x="9865091" y="973882"/>
                  </a:moveTo>
                  <a:lnTo>
                    <a:pt x="9855566" y="973882"/>
                  </a:lnTo>
                  <a:lnTo>
                    <a:pt x="9855566" y="964357"/>
                  </a:lnTo>
                  <a:lnTo>
                    <a:pt x="9865091" y="964357"/>
                  </a:lnTo>
                  <a:lnTo>
                    <a:pt x="9865091" y="973882"/>
                  </a:lnTo>
                  <a:close/>
                </a:path>
                <a:path w="9865360" h="1675129">
                  <a:moveTo>
                    <a:pt x="9865091" y="992932"/>
                  </a:moveTo>
                  <a:lnTo>
                    <a:pt x="9855566" y="992932"/>
                  </a:lnTo>
                  <a:lnTo>
                    <a:pt x="9855566" y="983407"/>
                  </a:lnTo>
                  <a:lnTo>
                    <a:pt x="9865091" y="983407"/>
                  </a:lnTo>
                  <a:lnTo>
                    <a:pt x="9865091" y="992932"/>
                  </a:lnTo>
                  <a:close/>
                </a:path>
                <a:path w="9865360" h="1675129">
                  <a:moveTo>
                    <a:pt x="9865091" y="1011982"/>
                  </a:moveTo>
                  <a:lnTo>
                    <a:pt x="9855566" y="1011982"/>
                  </a:lnTo>
                  <a:lnTo>
                    <a:pt x="9855566" y="1002457"/>
                  </a:lnTo>
                  <a:lnTo>
                    <a:pt x="9865091" y="1002457"/>
                  </a:lnTo>
                  <a:lnTo>
                    <a:pt x="9865091" y="1011982"/>
                  </a:lnTo>
                  <a:close/>
                </a:path>
                <a:path w="9865360" h="1675129">
                  <a:moveTo>
                    <a:pt x="9865091" y="1031032"/>
                  </a:moveTo>
                  <a:lnTo>
                    <a:pt x="9855566" y="1031032"/>
                  </a:lnTo>
                  <a:lnTo>
                    <a:pt x="9855566" y="1021507"/>
                  </a:lnTo>
                  <a:lnTo>
                    <a:pt x="9865091" y="1021507"/>
                  </a:lnTo>
                  <a:lnTo>
                    <a:pt x="9865091" y="1031032"/>
                  </a:lnTo>
                  <a:close/>
                </a:path>
                <a:path w="9865360" h="1675129">
                  <a:moveTo>
                    <a:pt x="9865091" y="1050082"/>
                  </a:moveTo>
                  <a:lnTo>
                    <a:pt x="9855566" y="1050082"/>
                  </a:lnTo>
                  <a:lnTo>
                    <a:pt x="9855566" y="1040557"/>
                  </a:lnTo>
                  <a:lnTo>
                    <a:pt x="9865091" y="1040557"/>
                  </a:lnTo>
                  <a:lnTo>
                    <a:pt x="9865091" y="1050082"/>
                  </a:lnTo>
                  <a:close/>
                </a:path>
                <a:path w="9865360" h="1675129">
                  <a:moveTo>
                    <a:pt x="9865091" y="1069132"/>
                  </a:moveTo>
                  <a:lnTo>
                    <a:pt x="9855566" y="1069132"/>
                  </a:lnTo>
                  <a:lnTo>
                    <a:pt x="9855566" y="1059607"/>
                  </a:lnTo>
                  <a:lnTo>
                    <a:pt x="9865091" y="1059607"/>
                  </a:lnTo>
                  <a:lnTo>
                    <a:pt x="9865091" y="1069132"/>
                  </a:lnTo>
                  <a:close/>
                </a:path>
                <a:path w="9865360" h="1675129">
                  <a:moveTo>
                    <a:pt x="9865091" y="1088182"/>
                  </a:moveTo>
                  <a:lnTo>
                    <a:pt x="9855566" y="1088182"/>
                  </a:lnTo>
                  <a:lnTo>
                    <a:pt x="9855566" y="1078657"/>
                  </a:lnTo>
                  <a:lnTo>
                    <a:pt x="9865091" y="1078657"/>
                  </a:lnTo>
                  <a:lnTo>
                    <a:pt x="9865091" y="1088182"/>
                  </a:lnTo>
                  <a:close/>
                </a:path>
                <a:path w="9865360" h="1675129">
                  <a:moveTo>
                    <a:pt x="9865091" y="1107232"/>
                  </a:moveTo>
                  <a:lnTo>
                    <a:pt x="9855566" y="1107232"/>
                  </a:lnTo>
                  <a:lnTo>
                    <a:pt x="9855566" y="1097707"/>
                  </a:lnTo>
                  <a:lnTo>
                    <a:pt x="9865091" y="1097707"/>
                  </a:lnTo>
                  <a:lnTo>
                    <a:pt x="9865091" y="1107232"/>
                  </a:lnTo>
                  <a:close/>
                </a:path>
                <a:path w="9865360" h="1675129">
                  <a:moveTo>
                    <a:pt x="9865091" y="1126282"/>
                  </a:moveTo>
                  <a:lnTo>
                    <a:pt x="9855566" y="1126282"/>
                  </a:lnTo>
                  <a:lnTo>
                    <a:pt x="9855566" y="1116757"/>
                  </a:lnTo>
                  <a:lnTo>
                    <a:pt x="9865091" y="1116757"/>
                  </a:lnTo>
                  <a:lnTo>
                    <a:pt x="9865091" y="1126282"/>
                  </a:lnTo>
                  <a:close/>
                </a:path>
                <a:path w="9865360" h="1675129">
                  <a:moveTo>
                    <a:pt x="9865091" y="1145332"/>
                  </a:moveTo>
                  <a:lnTo>
                    <a:pt x="9855566" y="1145332"/>
                  </a:lnTo>
                  <a:lnTo>
                    <a:pt x="9855566" y="1135807"/>
                  </a:lnTo>
                  <a:lnTo>
                    <a:pt x="9865091" y="1135807"/>
                  </a:lnTo>
                  <a:lnTo>
                    <a:pt x="9865091" y="1145332"/>
                  </a:lnTo>
                  <a:close/>
                </a:path>
                <a:path w="9865360" h="1675129">
                  <a:moveTo>
                    <a:pt x="9865091" y="1164382"/>
                  </a:moveTo>
                  <a:lnTo>
                    <a:pt x="9855566" y="1164382"/>
                  </a:lnTo>
                  <a:lnTo>
                    <a:pt x="9855566" y="1154857"/>
                  </a:lnTo>
                  <a:lnTo>
                    <a:pt x="9865091" y="1154857"/>
                  </a:lnTo>
                  <a:lnTo>
                    <a:pt x="9865091" y="1164382"/>
                  </a:lnTo>
                  <a:close/>
                </a:path>
                <a:path w="9865360" h="1675129">
                  <a:moveTo>
                    <a:pt x="9865091" y="1183432"/>
                  </a:moveTo>
                  <a:lnTo>
                    <a:pt x="9855566" y="1183432"/>
                  </a:lnTo>
                  <a:lnTo>
                    <a:pt x="9855566" y="1173907"/>
                  </a:lnTo>
                  <a:lnTo>
                    <a:pt x="9865091" y="1173907"/>
                  </a:lnTo>
                  <a:lnTo>
                    <a:pt x="9865091" y="1183432"/>
                  </a:lnTo>
                  <a:close/>
                </a:path>
                <a:path w="9865360" h="1675129">
                  <a:moveTo>
                    <a:pt x="9865091" y="1202482"/>
                  </a:moveTo>
                  <a:lnTo>
                    <a:pt x="9855566" y="1202482"/>
                  </a:lnTo>
                  <a:lnTo>
                    <a:pt x="9855566" y="1192957"/>
                  </a:lnTo>
                  <a:lnTo>
                    <a:pt x="9865091" y="1192957"/>
                  </a:lnTo>
                  <a:lnTo>
                    <a:pt x="9865091" y="1202482"/>
                  </a:lnTo>
                  <a:close/>
                </a:path>
                <a:path w="9865360" h="1675129">
                  <a:moveTo>
                    <a:pt x="9865091" y="1221533"/>
                  </a:moveTo>
                  <a:lnTo>
                    <a:pt x="9855566" y="1221533"/>
                  </a:lnTo>
                  <a:lnTo>
                    <a:pt x="9855566" y="1212007"/>
                  </a:lnTo>
                  <a:lnTo>
                    <a:pt x="9865091" y="1212007"/>
                  </a:lnTo>
                  <a:lnTo>
                    <a:pt x="9865091" y="1221533"/>
                  </a:lnTo>
                  <a:close/>
                </a:path>
                <a:path w="9865360" h="1675129">
                  <a:moveTo>
                    <a:pt x="9865091" y="1240583"/>
                  </a:moveTo>
                  <a:lnTo>
                    <a:pt x="9855566" y="1240583"/>
                  </a:lnTo>
                  <a:lnTo>
                    <a:pt x="9855566" y="1231058"/>
                  </a:lnTo>
                  <a:lnTo>
                    <a:pt x="9865091" y="1231058"/>
                  </a:lnTo>
                  <a:lnTo>
                    <a:pt x="9865091" y="1240583"/>
                  </a:lnTo>
                  <a:close/>
                </a:path>
                <a:path w="9865360" h="1675129">
                  <a:moveTo>
                    <a:pt x="9865091" y="1259633"/>
                  </a:moveTo>
                  <a:lnTo>
                    <a:pt x="9855566" y="1259633"/>
                  </a:lnTo>
                  <a:lnTo>
                    <a:pt x="9855566" y="1250108"/>
                  </a:lnTo>
                  <a:lnTo>
                    <a:pt x="9865091" y="1250108"/>
                  </a:lnTo>
                  <a:lnTo>
                    <a:pt x="9865091" y="1259633"/>
                  </a:lnTo>
                  <a:close/>
                </a:path>
                <a:path w="9865360" h="1675129">
                  <a:moveTo>
                    <a:pt x="9865091" y="1278683"/>
                  </a:moveTo>
                  <a:lnTo>
                    <a:pt x="9855566" y="1278683"/>
                  </a:lnTo>
                  <a:lnTo>
                    <a:pt x="9855566" y="1269158"/>
                  </a:lnTo>
                  <a:lnTo>
                    <a:pt x="9865091" y="1269158"/>
                  </a:lnTo>
                  <a:lnTo>
                    <a:pt x="9865091" y="1278683"/>
                  </a:lnTo>
                  <a:close/>
                </a:path>
                <a:path w="9865360" h="1675129">
                  <a:moveTo>
                    <a:pt x="9865091" y="1297733"/>
                  </a:moveTo>
                  <a:lnTo>
                    <a:pt x="9855566" y="1297733"/>
                  </a:lnTo>
                  <a:lnTo>
                    <a:pt x="9855566" y="1288208"/>
                  </a:lnTo>
                  <a:lnTo>
                    <a:pt x="9865091" y="1288208"/>
                  </a:lnTo>
                  <a:lnTo>
                    <a:pt x="9865091" y="1297733"/>
                  </a:lnTo>
                  <a:close/>
                </a:path>
                <a:path w="9865360" h="1675129">
                  <a:moveTo>
                    <a:pt x="9865091" y="1316783"/>
                  </a:moveTo>
                  <a:lnTo>
                    <a:pt x="9855566" y="1316783"/>
                  </a:lnTo>
                  <a:lnTo>
                    <a:pt x="9855566" y="1307258"/>
                  </a:lnTo>
                  <a:lnTo>
                    <a:pt x="9865091" y="1307258"/>
                  </a:lnTo>
                  <a:lnTo>
                    <a:pt x="9865091" y="1316783"/>
                  </a:lnTo>
                  <a:close/>
                </a:path>
                <a:path w="9865360" h="1675129">
                  <a:moveTo>
                    <a:pt x="9865091" y="1335833"/>
                  </a:moveTo>
                  <a:lnTo>
                    <a:pt x="9855566" y="1335833"/>
                  </a:lnTo>
                  <a:lnTo>
                    <a:pt x="9855566" y="1326308"/>
                  </a:lnTo>
                  <a:lnTo>
                    <a:pt x="9865091" y="1326308"/>
                  </a:lnTo>
                  <a:lnTo>
                    <a:pt x="9865091" y="1335833"/>
                  </a:lnTo>
                  <a:close/>
                </a:path>
                <a:path w="9865360" h="1675129">
                  <a:moveTo>
                    <a:pt x="9865091" y="1354883"/>
                  </a:moveTo>
                  <a:lnTo>
                    <a:pt x="9855566" y="1354883"/>
                  </a:lnTo>
                  <a:lnTo>
                    <a:pt x="9855566" y="1345358"/>
                  </a:lnTo>
                  <a:lnTo>
                    <a:pt x="9865091" y="1345358"/>
                  </a:lnTo>
                  <a:lnTo>
                    <a:pt x="9865091" y="1354883"/>
                  </a:lnTo>
                  <a:close/>
                </a:path>
                <a:path w="9865360" h="1675129">
                  <a:moveTo>
                    <a:pt x="9865091" y="1373933"/>
                  </a:moveTo>
                  <a:lnTo>
                    <a:pt x="9855566" y="1373933"/>
                  </a:lnTo>
                  <a:lnTo>
                    <a:pt x="9855566" y="1364408"/>
                  </a:lnTo>
                  <a:lnTo>
                    <a:pt x="9865091" y="1364408"/>
                  </a:lnTo>
                  <a:lnTo>
                    <a:pt x="9865091" y="1373933"/>
                  </a:lnTo>
                  <a:close/>
                </a:path>
                <a:path w="9865360" h="1675129">
                  <a:moveTo>
                    <a:pt x="9864787" y="1393016"/>
                  </a:moveTo>
                  <a:lnTo>
                    <a:pt x="9855540" y="1392954"/>
                  </a:lnTo>
                  <a:lnTo>
                    <a:pt x="9855566" y="1383458"/>
                  </a:lnTo>
                  <a:lnTo>
                    <a:pt x="9865091" y="1383458"/>
                  </a:lnTo>
                  <a:lnTo>
                    <a:pt x="9865091" y="1389171"/>
                  </a:lnTo>
                  <a:lnTo>
                    <a:pt x="9864787" y="1393016"/>
                  </a:lnTo>
                  <a:close/>
                </a:path>
                <a:path w="9865360" h="1675129">
                  <a:moveTo>
                    <a:pt x="9863278" y="1412075"/>
                  </a:moveTo>
                  <a:lnTo>
                    <a:pt x="9854670" y="1411381"/>
                  </a:lnTo>
                  <a:lnTo>
                    <a:pt x="9854918" y="1408304"/>
                  </a:lnTo>
                  <a:lnTo>
                    <a:pt x="9855114" y="1405228"/>
                  </a:lnTo>
                  <a:lnTo>
                    <a:pt x="9855261" y="1402153"/>
                  </a:lnTo>
                  <a:lnTo>
                    <a:pt x="9864031" y="1402568"/>
                  </a:lnTo>
                  <a:lnTo>
                    <a:pt x="9863278" y="1412075"/>
                  </a:lnTo>
                  <a:close/>
                </a:path>
                <a:path w="9865360" h="1675129">
                  <a:moveTo>
                    <a:pt x="9861777" y="1431039"/>
                  </a:moveTo>
                  <a:lnTo>
                    <a:pt x="9852581" y="1429674"/>
                  </a:lnTo>
                  <a:lnTo>
                    <a:pt x="9853030" y="1426647"/>
                  </a:lnTo>
                  <a:lnTo>
                    <a:pt x="9853428" y="1423608"/>
                  </a:lnTo>
                  <a:lnTo>
                    <a:pt x="9853777" y="1420557"/>
                  </a:lnTo>
                  <a:lnTo>
                    <a:pt x="9862528" y="1421557"/>
                  </a:lnTo>
                  <a:lnTo>
                    <a:pt x="9861777" y="1431039"/>
                  </a:lnTo>
                  <a:close/>
                </a:path>
                <a:path w="9865360" h="1675129">
                  <a:moveTo>
                    <a:pt x="9857806" y="1449610"/>
                  </a:moveTo>
                  <a:lnTo>
                    <a:pt x="9849282" y="1447758"/>
                  </a:lnTo>
                  <a:lnTo>
                    <a:pt x="9849933" y="1444763"/>
                  </a:lnTo>
                  <a:lnTo>
                    <a:pt x="9850534" y="1441755"/>
                  </a:lnTo>
                  <a:lnTo>
                    <a:pt x="9851084" y="1438733"/>
                  </a:lnTo>
                  <a:lnTo>
                    <a:pt x="9860033" y="1440364"/>
                  </a:lnTo>
                  <a:lnTo>
                    <a:pt x="9857806" y="1449610"/>
                  </a:lnTo>
                  <a:close/>
                </a:path>
                <a:path w="9865360" h="1675129">
                  <a:moveTo>
                    <a:pt x="9853345" y="1468131"/>
                  </a:moveTo>
                  <a:lnTo>
                    <a:pt x="9844764" y="1465660"/>
                  </a:lnTo>
                  <a:lnTo>
                    <a:pt x="9845614" y="1462711"/>
                  </a:lnTo>
                  <a:lnTo>
                    <a:pt x="9846416" y="1459740"/>
                  </a:lnTo>
                  <a:lnTo>
                    <a:pt x="9847173" y="1456748"/>
                  </a:lnTo>
                  <a:lnTo>
                    <a:pt x="9855575" y="1458872"/>
                  </a:lnTo>
                  <a:lnTo>
                    <a:pt x="9853345" y="1468131"/>
                  </a:lnTo>
                  <a:close/>
                </a:path>
                <a:path w="9865360" h="1675129">
                  <a:moveTo>
                    <a:pt x="9847489" y="1486231"/>
                  </a:moveTo>
                  <a:lnTo>
                    <a:pt x="9839073" y="1483184"/>
                  </a:lnTo>
                  <a:lnTo>
                    <a:pt x="9840116" y="1480301"/>
                  </a:lnTo>
                  <a:lnTo>
                    <a:pt x="9841114" y="1477397"/>
                  </a:lnTo>
                  <a:lnTo>
                    <a:pt x="9842064" y="1474472"/>
                  </a:lnTo>
                  <a:lnTo>
                    <a:pt x="9851074" y="1477397"/>
                  </a:lnTo>
                  <a:lnTo>
                    <a:pt x="9851065" y="1477598"/>
                  </a:lnTo>
                  <a:lnTo>
                    <a:pt x="9847489" y="1486231"/>
                  </a:lnTo>
                  <a:close/>
                </a:path>
                <a:path w="9865360" h="1675129">
                  <a:moveTo>
                    <a:pt x="9840216" y="1503789"/>
                  </a:moveTo>
                  <a:lnTo>
                    <a:pt x="9832231" y="1500280"/>
                  </a:lnTo>
                  <a:lnTo>
                    <a:pt x="9833469" y="1497462"/>
                  </a:lnTo>
                  <a:lnTo>
                    <a:pt x="9834657" y="1494631"/>
                  </a:lnTo>
                  <a:lnTo>
                    <a:pt x="9835796" y="1491789"/>
                  </a:lnTo>
                  <a:lnTo>
                    <a:pt x="9843851" y="1495014"/>
                  </a:lnTo>
                  <a:lnTo>
                    <a:pt x="9840216" y="1503789"/>
                  </a:lnTo>
                  <a:close/>
                </a:path>
                <a:path w="9865360" h="1675129">
                  <a:moveTo>
                    <a:pt x="9832527" y="1521198"/>
                  </a:moveTo>
                  <a:lnTo>
                    <a:pt x="9824263" y="1516889"/>
                  </a:lnTo>
                  <a:lnTo>
                    <a:pt x="9825685" y="1514162"/>
                  </a:lnTo>
                  <a:lnTo>
                    <a:pt x="9827061" y="1511414"/>
                  </a:lnTo>
                  <a:lnTo>
                    <a:pt x="9828390" y="1508646"/>
                  </a:lnTo>
                  <a:lnTo>
                    <a:pt x="9836576" y="1512578"/>
                  </a:lnTo>
                  <a:lnTo>
                    <a:pt x="9834009" y="1518775"/>
                  </a:lnTo>
                  <a:lnTo>
                    <a:pt x="9832527" y="1521198"/>
                  </a:lnTo>
                  <a:close/>
                </a:path>
                <a:path w="9865360" h="1675129">
                  <a:moveTo>
                    <a:pt x="9822581" y="1537454"/>
                  </a:moveTo>
                  <a:lnTo>
                    <a:pt x="9815195" y="1532950"/>
                  </a:lnTo>
                  <a:lnTo>
                    <a:pt x="9816785" y="1530341"/>
                  </a:lnTo>
                  <a:lnTo>
                    <a:pt x="9818343" y="1527688"/>
                  </a:lnTo>
                  <a:lnTo>
                    <a:pt x="9819868" y="1524990"/>
                  </a:lnTo>
                  <a:lnTo>
                    <a:pt x="9827551" y="1529331"/>
                  </a:lnTo>
                  <a:lnTo>
                    <a:pt x="9822581" y="1537454"/>
                  </a:lnTo>
                  <a:close/>
                </a:path>
                <a:path w="9865360" h="1675129">
                  <a:moveTo>
                    <a:pt x="9812650" y="1553688"/>
                  </a:moveTo>
                  <a:lnTo>
                    <a:pt x="9805085" y="1548354"/>
                  </a:lnTo>
                  <a:lnTo>
                    <a:pt x="9806839" y="1545865"/>
                  </a:lnTo>
                  <a:lnTo>
                    <a:pt x="9808564" y="1543332"/>
                  </a:lnTo>
                  <a:lnTo>
                    <a:pt x="9810255" y="1540757"/>
                  </a:lnTo>
                  <a:lnTo>
                    <a:pt x="9817606" y="1545586"/>
                  </a:lnTo>
                  <a:lnTo>
                    <a:pt x="9812650" y="1553688"/>
                  </a:lnTo>
                  <a:close/>
                </a:path>
                <a:path w="9865360" h="1675129">
                  <a:moveTo>
                    <a:pt x="9800779" y="1568510"/>
                  </a:moveTo>
                  <a:lnTo>
                    <a:pt x="9793996" y="1563017"/>
                  </a:lnTo>
                  <a:lnTo>
                    <a:pt x="9795927" y="1560632"/>
                  </a:lnTo>
                  <a:lnTo>
                    <a:pt x="9797819" y="1558216"/>
                  </a:lnTo>
                  <a:lnTo>
                    <a:pt x="9799670" y="1555769"/>
                  </a:lnTo>
                  <a:lnTo>
                    <a:pt x="9806951" y="1561277"/>
                  </a:lnTo>
                  <a:lnTo>
                    <a:pt x="9800779" y="1568510"/>
                  </a:lnTo>
                  <a:close/>
                </a:path>
                <a:path w="9865360" h="1675129">
                  <a:moveTo>
                    <a:pt x="9788404" y="1583012"/>
                  </a:moveTo>
                  <a:lnTo>
                    <a:pt x="9781894" y="1576975"/>
                  </a:lnTo>
                  <a:lnTo>
                    <a:pt x="9783991" y="1574714"/>
                  </a:lnTo>
                  <a:lnTo>
                    <a:pt x="9786050" y="1572417"/>
                  </a:lnTo>
                  <a:lnTo>
                    <a:pt x="9788072" y="1570087"/>
                  </a:lnTo>
                  <a:lnTo>
                    <a:pt x="9794602" y="1575749"/>
                  </a:lnTo>
                  <a:lnTo>
                    <a:pt x="9788404" y="1583012"/>
                  </a:lnTo>
                  <a:close/>
                </a:path>
                <a:path w="9865360" h="1675129">
                  <a:moveTo>
                    <a:pt x="9774987" y="1596692"/>
                  </a:moveTo>
                  <a:lnTo>
                    <a:pt x="9768823" y="1590155"/>
                  </a:lnTo>
                  <a:lnTo>
                    <a:pt x="9770801" y="1588290"/>
                  </a:lnTo>
                  <a:lnTo>
                    <a:pt x="9772744" y="1586404"/>
                  </a:lnTo>
                  <a:lnTo>
                    <a:pt x="9775489" y="1583657"/>
                  </a:lnTo>
                  <a:lnTo>
                    <a:pt x="9782172" y="1590315"/>
                  </a:lnTo>
                  <a:lnTo>
                    <a:pt x="9781400" y="1591220"/>
                  </a:lnTo>
                  <a:lnTo>
                    <a:pt x="9774987" y="1596692"/>
                  </a:lnTo>
                  <a:close/>
                </a:path>
                <a:path w="9865360" h="1675129">
                  <a:moveTo>
                    <a:pt x="9760473" y="1609077"/>
                  </a:moveTo>
                  <a:lnTo>
                    <a:pt x="9754955" y="1602380"/>
                  </a:lnTo>
                  <a:lnTo>
                    <a:pt x="9757333" y="1600421"/>
                  </a:lnTo>
                  <a:lnTo>
                    <a:pt x="9759675" y="1598425"/>
                  </a:lnTo>
                  <a:lnTo>
                    <a:pt x="9761983" y="1596392"/>
                  </a:lnTo>
                  <a:lnTo>
                    <a:pt x="9767715" y="1602897"/>
                  </a:lnTo>
                  <a:lnTo>
                    <a:pt x="9760473" y="1609077"/>
                  </a:lnTo>
                  <a:close/>
                </a:path>
                <a:path w="9865360" h="1675129">
                  <a:moveTo>
                    <a:pt x="9745867" y="1621246"/>
                  </a:moveTo>
                  <a:lnTo>
                    <a:pt x="9740377" y="1613594"/>
                  </a:lnTo>
                  <a:lnTo>
                    <a:pt x="9742860" y="1611813"/>
                  </a:lnTo>
                  <a:lnTo>
                    <a:pt x="9745319" y="1609986"/>
                  </a:lnTo>
                  <a:lnTo>
                    <a:pt x="9747752" y="1608114"/>
                  </a:lnTo>
                  <a:lnTo>
                    <a:pt x="9753240" y="1615249"/>
                  </a:lnTo>
                  <a:lnTo>
                    <a:pt x="9747085" y="1620501"/>
                  </a:lnTo>
                  <a:lnTo>
                    <a:pt x="9745867" y="1621246"/>
                  </a:lnTo>
                  <a:close/>
                </a:path>
                <a:path w="9865360" h="1675129">
                  <a:moveTo>
                    <a:pt x="9729637" y="1631175"/>
                  </a:moveTo>
                  <a:lnTo>
                    <a:pt x="9725071" y="1623822"/>
                  </a:lnTo>
                  <a:lnTo>
                    <a:pt x="9727680" y="1622201"/>
                  </a:lnTo>
                  <a:lnTo>
                    <a:pt x="9730270" y="1620533"/>
                  </a:lnTo>
                  <a:lnTo>
                    <a:pt x="9732839" y="1618816"/>
                  </a:lnTo>
                  <a:lnTo>
                    <a:pt x="9737772" y="1626198"/>
                  </a:lnTo>
                  <a:lnTo>
                    <a:pt x="9729637" y="1631175"/>
                  </a:lnTo>
                  <a:close/>
                </a:path>
                <a:path w="9865360" h="1675129">
                  <a:moveTo>
                    <a:pt x="9713385" y="1641119"/>
                  </a:moveTo>
                  <a:lnTo>
                    <a:pt x="9709080" y="1633027"/>
                  </a:lnTo>
                  <a:lnTo>
                    <a:pt x="9711795" y="1631582"/>
                  </a:lnTo>
                  <a:lnTo>
                    <a:pt x="9714485" y="1630093"/>
                  </a:lnTo>
                  <a:lnTo>
                    <a:pt x="9717148" y="1628560"/>
                  </a:lnTo>
                  <a:lnTo>
                    <a:pt x="9721514" y="1636145"/>
                  </a:lnTo>
                  <a:lnTo>
                    <a:pt x="9713385" y="1641119"/>
                  </a:lnTo>
                  <a:close/>
                </a:path>
                <a:path w="9865360" h="1675129">
                  <a:moveTo>
                    <a:pt x="9696133" y="1649140"/>
                  </a:moveTo>
                  <a:lnTo>
                    <a:pt x="9692536" y="1641131"/>
                  </a:lnTo>
                  <a:lnTo>
                    <a:pt x="9695336" y="1639873"/>
                  </a:lnTo>
                  <a:lnTo>
                    <a:pt x="9698116" y="1638569"/>
                  </a:lnTo>
                  <a:lnTo>
                    <a:pt x="9700873" y="1637218"/>
                  </a:lnTo>
                  <a:lnTo>
                    <a:pt x="9704929" y="1645496"/>
                  </a:lnTo>
                  <a:lnTo>
                    <a:pt x="9696133" y="1649140"/>
                  </a:lnTo>
                  <a:close/>
                </a:path>
                <a:path w="9865360" h="1675129">
                  <a:moveTo>
                    <a:pt x="9678577" y="1656411"/>
                  </a:moveTo>
                  <a:lnTo>
                    <a:pt x="9675496" y="1648113"/>
                  </a:lnTo>
                  <a:lnTo>
                    <a:pt x="9678373" y="1647044"/>
                  </a:lnTo>
                  <a:lnTo>
                    <a:pt x="9681233" y="1645928"/>
                  </a:lnTo>
                  <a:lnTo>
                    <a:pt x="9684075" y="1644764"/>
                  </a:lnTo>
                  <a:lnTo>
                    <a:pt x="9687357" y="1652775"/>
                  </a:lnTo>
                  <a:lnTo>
                    <a:pt x="9678577" y="1656411"/>
                  </a:lnTo>
                  <a:close/>
                </a:path>
                <a:path w="9865360" h="1675129">
                  <a:moveTo>
                    <a:pt x="9660595" y="1662615"/>
                  </a:moveTo>
                  <a:lnTo>
                    <a:pt x="9658019" y="1653947"/>
                  </a:lnTo>
                  <a:lnTo>
                    <a:pt x="9660963" y="1653072"/>
                  </a:lnTo>
                  <a:lnTo>
                    <a:pt x="9663893" y="1652148"/>
                  </a:lnTo>
                  <a:lnTo>
                    <a:pt x="9666808" y="1651175"/>
                  </a:lnTo>
                  <a:lnTo>
                    <a:pt x="9669774" y="1660058"/>
                  </a:lnTo>
                  <a:lnTo>
                    <a:pt x="9667778" y="1660885"/>
                  </a:lnTo>
                  <a:lnTo>
                    <a:pt x="9660595" y="1662615"/>
                  </a:lnTo>
                  <a:close/>
                </a:path>
                <a:path w="9865360" h="1675129">
                  <a:moveTo>
                    <a:pt x="9642073" y="1667076"/>
                  </a:moveTo>
                  <a:lnTo>
                    <a:pt x="9640162" y="1658610"/>
                  </a:lnTo>
                  <a:lnTo>
                    <a:pt x="9643166" y="1657932"/>
                  </a:lnTo>
                  <a:lnTo>
                    <a:pt x="9646157" y="1657204"/>
                  </a:lnTo>
                  <a:lnTo>
                    <a:pt x="9649134" y="1656426"/>
                  </a:lnTo>
                  <a:lnTo>
                    <a:pt x="9651333" y="1664845"/>
                  </a:lnTo>
                  <a:lnTo>
                    <a:pt x="9642073" y="1667076"/>
                  </a:lnTo>
                  <a:close/>
                </a:path>
                <a:path w="9865360" h="1675129">
                  <a:moveTo>
                    <a:pt x="9623557" y="1671412"/>
                  </a:moveTo>
                  <a:lnTo>
                    <a:pt x="9622093" y="1662060"/>
                  </a:lnTo>
                  <a:lnTo>
                    <a:pt x="9625111" y="1661588"/>
                  </a:lnTo>
                  <a:lnTo>
                    <a:pt x="9628125" y="1661064"/>
                  </a:lnTo>
                  <a:lnTo>
                    <a:pt x="9631133" y="1660490"/>
                  </a:lnTo>
                  <a:lnTo>
                    <a:pt x="9632815" y="1669306"/>
                  </a:lnTo>
                  <a:lnTo>
                    <a:pt x="9624321" y="1671351"/>
                  </a:lnTo>
                  <a:lnTo>
                    <a:pt x="9623557" y="1671412"/>
                  </a:lnTo>
                  <a:close/>
                </a:path>
                <a:path w="9865360" h="1675129">
                  <a:moveTo>
                    <a:pt x="9604592" y="1672913"/>
                  </a:moveTo>
                  <a:lnTo>
                    <a:pt x="9603826" y="1664300"/>
                  </a:lnTo>
                  <a:lnTo>
                    <a:pt x="9606884" y="1664028"/>
                  </a:lnTo>
                  <a:lnTo>
                    <a:pt x="9609938" y="1663705"/>
                  </a:lnTo>
                  <a:lnTo>
                    <a:pt x="9612990" y="1663331"/>
                  </a:lnTo>
                  <a:lnTo>
                    <a:pt x="9614073" y="1672163"/>
                  </a:lnTo>
                  <a:lnTo>
                    <a:pt x="9604592" y="1672913"/>
                  </a:lnTo>
                  <a:close/>
                </a:path>
                <a:path w="9865360" h="1675129">
                  <a:moveTo>
                    <a:pt x="9585553" y="1674420"/>
                  </a:moveTo>
                  <a:lnTo>
                    <a:pt x="9585355" y="1665321"/>
                  </a:lnTo>
                  <a:lnTo>
                    <a:pt x="9588446" y="1665254"/>
                  </a:lnTo>
                  <a:lnTo>
                    <a:pt x="9591533" y="1665135"/>
                  </a:lnTo>
                  <a:lnTo>
                    <a:pt x="9594613" y="1664964"/>
                  </a:lnTo>
                  <a:lnTo>
                    <a:pt x="9595095" y="1673665"/>
                  </a:lnTo>
                  <a:lnTo>
                    <a:pt x="9585553" y="1674420"/>
                  </a:lnTo>
                  <a:close/>
                </a:path>
                <a:path w="9865360" h="1675129">
                  <a:moveTo>
                    <a:pt x="9575984" y="1674911"/>
                  </a:moveTo>
                  <a:lnTo>
                    <a:pt x="9566459" y="1674911"/>
                  </a:lnTo>
                  <a:lnTo>
                    <a:pt x="9566459" y="1665386"/>
                  </a:lnTo>
                  <a:lnTo>
                    <a:pt x="9575984" y="1665386"/>
                  </a:lnTo>
                  <a:lnTo>
                    <a:pt x="9575984" y="1674911"/>
                  </a:lnTo>
                  <a:close/>
                </a:path>
                <a:path w="9865360" h="1675129">
                  <a:moveTo>
                    <a:pt x="9556934" y="1674911"/>
                  </a:moveTo>
                  <a:lnTo>
                    <a:pt x="9547409" y="1674911"/>
                  </a:lnTo>
                  <a:lnTo>
                    <a:pt x="9547409" y="1665386"/>
                  </a:lnTo>
                  <a:lnTo>
                    <a:pt x="9556934" y="1665386"/>
                  </a:lnTo>
                  <a:lnTo>
                    <a:pt x="9556934" y="1674911"/>
                  </a:lnTo>
                  <a:close/>
                </a:path>
                <a:path w="9865360" h="1675129">
                  <a:moveTo>
                    <a:pt x="9537884" y="1674911"/>
                  </a:moveTo>
                  <a:lnTo>
                    <a:pt x="9528359" y="1674911"/>
                  </a:lnTo>
                  <a:lnTo>
                    <a:pt x="9528359" y="1665386"/>
                  </a:lnTo>
                  <a:lnTo>
                    <a:pt x="9537884" y="1665386"/>
                  </a:lnTo>
                  <a:lnTo>
                    <a:pt x="9537884" y="1674911"/>
                  </a:lnTo>
                  <a:close/>
                </a:path>
                <a:path w="9865360" h="1675129">
                  <a:moveTo>
                    <a:pt x="9518834" y="1674911"/>
                  </a:moveTo>
                  <a:lnTo>
                    <a:pt x="9509309" y="1674911"/>
                  </a:lnTo>
                  <a:lnTo>
                    <a:pt x="9509309" y="1665386"/>
                  </a:lnTo>
                  <a:lnTo>
                    <a:pt x="9518834" y="1665386"/>
                  </a:lnTo>
                  <a:lnTo>
                    <a:pt x="9518834" y="1674911"/>
                  </a:lnTo>
                  <a:close/>
                </a:path>
                <a:path w="9865360" h="1675129">
                  <a:moveTo>
                    <a:pt x="9499784" y="1674911"/>
                  </a:moveTo>
                  <a:lnTo>
                    <a:pt x="9490259" y="1674911"/>
                  </a:lnTo>
                  <a:lnTo>
                    <a:pt x="9490259" y="1665386"/>
                  </a:lnTo>
                  <a:lnTo>
                    <a:pt x="9499784" y="1665386"/>
                  </a:lnTo>
                  <a:lnTo>
                    <a:pt x="9499784" y="1674911"/>
                  </a:lnTo>
                  <a:close/>
                </a:path>
                <a:path w="9865360" h="1675129">
                  <a:moveTo>
                    <a:pt x="9480734" y="1674911"/>
                  </a:moveTo>
                  <a:lnTo>
                    <a:pt x="9471209" y="1674911"/>
                  </a:lnTo>
                  <a:lnTo>
                    <a:pt x="9471209" y="1665386"/>
                  </a:lnTo>
                  <a:lnTo>
                    <a:pt x="9480734" y="1665386"/>
                  </a:lnTo>
                  <a:lnTo>
                    <a:pt x="9480734" y="1674911"/>
                  </a:lnTo>
                  <a:close/>
                </a:path>
                <a:path w="9865360" h="1675129">
                  <a:moveTo>
                    <a:pt x="9461684" y="1674911"/>
                  </a:moveTo>
                  <a:lnTo>
                    <a:pt x="9452159" y="1674911"/>
                  </a:lnTo>
                  <a:lnTo>
                    <a:pt x="9452159" y="1665386"/>
                  </a:lnTo>
                  <a:lnTo>
                    <a:pt x="9461684" y="1665386"/>
                  </a:lnTo>
                  <a:lnTo>
                    <a:pt x="9461684" y="1674911"/>
                  </a:lnTo>
                  <a:close/>
                </a:path>
                <a:path w="9865360" h="1675129">
                  <a:moveTo>
                    <a:pt x="9442634" y="1674911"/>
                  </a:moveTo>
                  <a:lnTo>
                    <a:pt x="9433109" y="1674911"/>
                  </a:lnTo>
                  <a:lnTo>
                    <a:pt x="9433109" y="1665386"/>
                  </a:lnTo>
                  <a:lnTo>
                    <a:pt x="9442634" y="1665386"/>
                  </a:lnTo>
                  <a:lnTo>
                    <a:pt x="9442634" y="1674911"/>
                  </a:lnTo>
                  <a:close/>
                </a:path>
                <a:path w="9865360" h="1675129">
                  <a:moveTo>
                    <a:pt x="9423584" y="1674911"/>
                  </a:moveTo>
                  <a:lnTo>
                    <a:pt x="9414059" y="1674911"/>
                  </a:lnTo>
                  <a:lnTo>
                    <a:pt x="9414059" y="1665386"/>
                  </a:lnTo>
                  <a:lnTo>
                    <a:pt x="9423584" y="1665386"/>
                  </a:lnTo>
                  <a:lnTo>
                    <a:pt x="9423584" y="1674911"/>
                  </a:lnTo>
                  <a:close/>
                </a:path>
                <a:path w="9865360" h="1675129">
                  <a:moveTo>
                    <a:pt x="9404534" y="1674911"/>
                  </a:moveTo>
                  <a:lnTo>
                    <a:pt x="9395009" y="1674911"/>
                  </a:lnTo>
                  <a:lnTo>
                    <a:pt x="9395009" y="1665386"/>
                  </a:lnTo>
                  <a:lnTo>
                    <a:pt x="9404534" y="1665386"/>
                  </a:lnTo>
                  <a:lnTo>
                    <a:pt x="9404534" y="1674911"/>
                  </a:lnTo>
                  <a:close/>
                </a:path>
                <a:path w="9865360" h="1675129">
                  <a:moveTo>
                    <a:pt x="9385484" y="1674911"/>
                  </a:moveTo>
                  <a:lnTo>
                    <a:pt x="9375959" y="1674911"/>
                  </a:lnTo>
                  <a:lnTo>
                    <a:pt x="9375959" y="1665386"/>
                  </a:lnTo>
                  <a:lnTo>
                    <a:pt x="9385484" y="1665386"/>
                  </a:lnTo>
                  <a:lnTo>
                    <a:pt x="9385484" y="1674911"/>
                  </a:lnTo>
                  <a:close/>
                </a:path>
                <a:path w="9865360" h="1675129">
                  <a:moveTo>
                    <a:pt x="9366434" y="1674911"/>
                  </a:moveTo>
                  <a:lnTo>
                    <a:pt x="9356909" y="1674911"/>
                  </a:lnTo>
                  <a:lnTo>
                    <a:pt x="9356909" y="1665386"/>
                  </a:lnTo>
                  <a:lnTo>
                    <a:pt x="9366434" y="1665386"/>
                  </a:lnTo>
                  <a:lnTo>
                    <a:pt x="9366434" y="1674911"/>
                  </a:lnTo>
                  <a:close/>
                </a:path>
                <a:path w="9865360" h="1675129">
                  <a:moveTo>
                    <a:pt x="9347384" y="1674911"/>
                  </a:moveTo>
                  <a:lnTo>
                    <a:pt x="9337859" y="1674911"/>
                  </a:lnTo>
                  <a:lnTo>
                    <a:pt x="9337859" y="1665386"/>
                  </a:lnTo>
                  <a:lnTo>
                    <a:pt x="9347384" y="1665386"/>
                  </a:lnTo>
                  <a:lnTo>
                    <a:pt x="9347384" y="1674911"/>
                  </a:lnTo>
                  <a:close/>
                </a:path>
                <a:path w="9865360" h="1675129">
                  <a:moveTo>
                    <a:pt x="9328334" y="1674911"/>
                  </a:moveTo>
                  <a:lnTo>
                    <a:pt x="9318809" y="1674911"/>
                  </a:lnTo>
                  <a:lnTo>
                    <a:pt x="9318809" y="1665386"/>
                  </a:lnTo>
                  <a:lnTo>
                    <a:pt x="9328334" y="1665386"/>
                  </a:lnTo>
                  <a:lnTo>
                    <a:pt x="9328334" y="1674911"/>
                  </a:lnTo>
                  <a:close/>
                </a:path>
                <a:path w="9865360" h="1675129">
                  <a:moveTo>
                    <a:pt x="9309284" y="1674911"/>
                  </a:moveTo>
                  <a:lnTo>
                    <a:pt x="9299759" y="1674911"/>
                  </a:lnTo>
                  <a:lnTo>
                    <a:pt x="9299759" y="1665386"/>
                  </a:lnTo>
                  <a:lnTo>
                    <a:pt x="9309284" y="1665386"/>
                  </a:lnTo>
                  <a:lnTo>
                    <a:pt x="9309284" y="1674911"/>
                  </a:lnTo>
                  <a:close/>
                </a:path>
                <a:path w="9865360" h="1675129">
                  <a:moveTo>
                    <a:pt x="9290234" y="1674911"/>
                  </a:moveTo>
                  <a:lnTo>
                    <a:pt x="9280709" y="1674911"/>
                  </a:lnTo>
                  <a:lnTo>
                    <a:pt x="9280709" y="1665386"/>
                  </a:lnTo>
                  <a:lnTo>
                    <a:pt x="9290234" y="1665386"/>
                  </a:lnTo>
                  <a:lnTo>
                    <a:pt x="9290234" y="1674911"/>
                  </a:lnTo>
                  <a:close/>
                </a:path>
                <a:path w="9865360" h="1675129">
                  <a:moveTo>
                    <a:pt x="9271184" y="1674911"/>
                  </a:moveTo>
                  <a:lnTo>
                    <a:pt x="9261659" y="1674911"/>
                  </a:lnTo>
                  <a:lnTo>
                    <a:pt x="9261659" y="1665386"/>
                  </a:lnTo>
                  <a:lnTo>
                    <a:pt x="9271184" y="1665386"/>
                  </a:lnTo>
                  <a:lnTo>
                    <a:pt x="9271184" y="1674911"/>
                  </a:lnTo>
                  <a:close/>
                </a:path>
                <a:path w="9865360" h="1675129">
                  <a:moveTo>
                    <a:pt x="9252134" y="1674911"/>
                  </a:moveTo>
                  <a:lnTo>
                    <a:pt x="9242609" y="1674911"/>
                  </a:lnTo>
                  <a:lnTo>
                    <a:pt x="9242609" y="1665386"/>
                  </a:lnTo>
                  <a:lnTo>
                    <a:pt x="9252134" y="1665386"/>
                  </a:lnTo>
                  <a:lnTo>
                    <a:pt x="9252134" y="1674911"/>
                  </a:lnTo>
                  <a:close/>
                </a:path>
                <a:path w="9865360" h="1675129">
                  <a:moveTo>
                    <a:pt x="9233084" y="1674911"/>
                  </a:moveTo>
                  <a:lnTo>
                    <a:pt x="9223559" y="1674911"/>
                  </a:lnTo>
                  <a:lnTo>
                    <a:pt x="9223559" y="1665386"/>
                  </a:lnTo>
                  <a:lnTo>
                    <a:pt x="9233084" y="1665386"/>
                  </a:lnTo>
                  <a:lnTo>
                    <a:pt x="9233084" y="1674911"/>
                  </a:lnTo>
                  <a:close/>
                </a:path>
                <a:path w="9865360" h="1675129">
                  <a:moveTo>
                    <a:pt x="9214034" y="1674911"/>
                  </a:moveTo>
                  <a:lnTo>
                    <a:pt x="9204509" y="1674911"/>
                  </a:lnTo>
                  <a:lnTo>
                    <a:pt x="9204509" y="1665386"/>
                  </a:lnTo>
                  <a:lnTo>
                    <a:pt x="9214034" y="1665386"/>
                  </a:lnTo>
                  <a:lnTo>
                    <a:pt x="9214034" y="1674911"/>
                  </a:lnTo>
                  <a:close/>
                </a:path>
                <a:path w="9865360" h="1675129">
                  <a:moveTo>
                    <a:pt x="9194984" y="1674911"/>
                  </a:moveTo>
                  <a:lnTo>
                    <a:pt x="9185459" y="1674911"/>
                  </a:lnTo>
                  <a:lnTo>
                    <a:pt x="9185459" y="1665386"/>
                  </a:lnTo>
                  <a:lnTo>
                    <a:pt x="9194984" y="1665386"/>
                  </a:lnTo>
                  <a:lnTo>
                    <a:pt x="9194984" y="1674911"/>
                  </a:lnTo>
                  <a:close/>
                </a:path>
                <a:path w="9865360" h="1675129">
                  <a:moveTo>
                    <a:pt x="9175934" y="1674911"/>
                  </a:moveTo>
                  <a:lnTo>
                    <a:pt x="9166409" y="1674911"/>
                  </a:lnTo>
                  <a:lnTo>
                    <a:pt x="9166409" y="1665386"/>
                  </a:lnTo>
                  <a:lnTo>
                    <a:pt x="9175934" y="1665386"/>
                  </a:lnTo>
                  <a:lnTo>
                    <a:pt x="9175934" y="1674911"/>
                  </a:lnTo>
                  <a:close/>
                </a:path>
                <a:path w="9865360" h="1675129">
                  <a:moveTo>
                    <a:pt x="9156884" y="1674911"/>
                  </a:moveTo>
                  <a:lnTo>
                    <a:pt x="9147359" y="1674911"/>
                  </a:lnTo>
                  <a:lnTo>
                    <a:pt x="9147359" y="1665386"/>
                  </a:lnTo>
                  <a:lnTo>
                    <a:pt x="9156884" y="1665386"/>
                  </a:lnTo>
                  <a:lnTo>
                    <a:pt x="9156884" y="1674911"/>
                  </a:lnTo>
                  <a:close/>
                </a:path>
                <a:path w="9865360" h="1675129">
                  <a:moveTo>
                    <a:pt x="9137834" y="1674911"/>
                  </a:moveTo>
                  <a:lnTo>
                    <a:pt x="9128309" y="1674911"/>
                  </a:lnTo>
                  <a:lnTo>
                    <a:pt x="9128309" y="1665386"/>
                  </a:lnTo>
                  <a:lnTo>
                    <a:pt x="9137834" y="1665386"/>
                  </a:lnTo>
                  <a:lnTo>
                    <a:pt x="9137834" y="1674911"/>
                  </a:lnTo>
                  <a:close/>
                </a:path>
                <a:path w="9865360" h="1675129">
                  <a:moveTo>
                    <a:pt x="9118784" y="1674911"/>
                  </a:moveTo>
                  <a:lnTo>
                    <a:pt x="9109259" y="1674911"/>
                  </a:lnTo>
                  <a:lnTo>
                    <a:pt x="9109259" y="1665386"/>
                  </a:lnTo>
                  <a:lnTo>
                    <a:pt x="9118784" y="1665386"/>
                  </a:lnTo>
                  <a:lnTo>
                    <a:pt x="9118784" y="1674911"/>
                  </a:lnTo>
                  <a:close/>
                </a:path>
                <a:path w="9865360" h="1675129">
                  <a:moveTo>
                    <a:pt x="9099734" y="1674911"/>
                  </a:moveTo>
                  <a:lnTo>
                    <a:pt x="9090209" y="1674911"/>
                  </a:lnTo>
                  <a:lnTo>
                    <a:pt x="9090209" y="1665386"/>
                  </a:lnTo>
                  <a:lnTo>
                    <a:pt x="9099734" y="1665386"/>
                  </a:lnTo>
                  <a:lnTo>
                    <a:pt x="9099734" y="1674911"/>
                  </a:lnTo>
                  <a:close/>
                </a:path>
                <a:path w="9865360" h="1675129">
                  <a:moveTo>
                    <a:pt x="9080684" y="1674911"/>
                  </a:moveTo>
                  <a:lnTo>
                    <a:pt x="9071159" y="1674911"/>
                  </a:lnTo>
                  <a:lnTo>
                    <a:pt x="9071159" y="1665386"/>
                  </a:lnTo>
                  <a:lnTo>
                    <a:pt x="9080684" y="1665386"/>
                  </a:lnTo>
                  <a:lnTo>
                    <a:pt x="9080684" y="1674911"/>
                  </a:lnTo>
                  <a:close/>
                </a:path>
                <a:path w="9865360" h="1675129">
                  <a:moveTo>
                    <a:pt x="9061634" y="1674911"/>
                  </a:moveTo>
                  <a:lnTo>
                    <a:pt x="9052109" y="1674911"/>
                  </a:lnTo>
                  <a:lnTo>
                    <a:pt x="9052109" y="1665386"/>
                  </a:lnTo>
                  <a:lnTo>
                    <a:pt x="9061634" y="1665386"/>
                  </a:lnTo>
                  <a:lnTo>
                    <a:pt x="9061634" y="1674911"/>
                  </a:lnTo>
                  <a:close/>
                </a:path>
                <a:path w="9865360" h="1675129">
                  <a:moveTo>
                    <a:pt x="9042584" y="1674911"/>
                  </a:moveTo>
                  <a:lnTo>
                    <a:pt x="9033059" y="1674911"/>
                  </a:lnTo>
                  <a:lnTo>
                    <a:pt x="9033059" y="1665386"/>
                  </a:lnTo>
                  <a:lnTo>
                    <a:pt x="9042584" y="1665386"/>
                  </a:lnTo>
                  <a:lnTo>
                    <a:pt x="9042584" y="1674911"/>
                  </a:lnTo>
                  <a:close/>
                </a:path>
                <a:path w="9865360" h="1675129">
                  <a:moveTo>
                    <a:pt x="9023534" y="1674911"/>
                  </a:moveTo>
                  <a:lnTo>
                    <a:pt x="9014009" y="1674911"/>
                  </a:lnTo>
                  <a:lnTo>
                    <a:pt x="9014009" y="1665386"/>
                  </a:lnTo>
                  <a:lnTo>
                    <a:pt x="9023534" y="1665386"/>
                  </a:lnTo>
                  <a:lnTo>
                    <a:pt x="9023534" y="1674911"/>
                  </a:lnTo>
                  <a:close/>
                </a:path>
                <a:path w="9865360" h="1675129">
                  <a:moveTo>
                    <a:pt x="9004484" y="1674911"/>
                  </a:moveTo>
                  <a:lnTo>
                    <a:pt x="8994959" y="1674911"/>
                  </a:lnTo>
                  <a:lnTo>
                    <a:pt x="8994959" y="1665386"/>
                  </a:lnTo>
                  <a:lnTo>
                    <a:pt x="9004484" y="1665386"/>
                  </a:lnTo>
                  <a:lnTo>
                    <a:pt x="9004484" y="1674911"/>
                  </a:lnTo>
                  <a:close/>
                </a:path>
                <a:path w="9865360" h="1675129">
                  <a:moveTo>
                    <a:pt x="8985434" y="1674911"/>
                  </a:moveTo>
                  <a:lnTo>
                    <a:pt x="8975909" y="1674911"/>
                  </a:lnTo>
                  <a:lnTo>
                    <a:pt x="8975909" y="1665386"/>
                  </a:lnTo>
                  <a:lnTo>
                    <a:pt x="8985434" y="1665386"/>
                  </a:lnTo>
                  <a:lnTo>
                    <a:pt x="8985434" y="1674911"/>
                  </a:lnTo>
                  <a:close/>
                </a:path>
                <a:path w="9865360" h="1675129">
                  <a:moveTo>
                    <a:pt x="8966384" y="1674911"/>
                  </a:moveTo>
                  <a:lnTo>
                    <a:pt x="8956859" y="1674911"/>
                  </a:lnTo>
                  <a:lnTo>
                    <a:pt x="8956859" y="1665386"/>
                  </a:lnTo>
                  <a:lnTo>
                    <a:pt x="8966384" y="1665386"/>
                  </a:lnTo>
                  <a:lnTo>
                    <a:pt x="8966384" y="1674911"/>
                  </a:lnTo>
                  <a:close/>
                </a:path>
                <a:path w="9865360" h="1675129">
                  <a:moveTo>
                    <a:pt x="8947334" y="1674911"/>
                  </a:moveTo>
                  <a:lnTo>
                    <a:pt x="8937809" y="1674911"/>
                  </a:lnTo>
                  <a:lnTo>
                    <a:pt x="8937809" y="1665386"/>
                  </a:lnTo>
                  <a:lnTo>
                    <a:pt x="8947334" y="1665386"/>
                  </a:lnTo>
                  <a:lnTo>
                    <a:pt x="8947334" y="1674911"/>
                  </a:lnTo>
                  <a:close/>
                </a:path>
                <a:path w="9865360" h="1675129">
                  <a:moveTo>
                    <a:pt x="8928284" y="1674911"/>
                  </a:moveTo>
                  <a:lnTo>
                    <a:pt x="8918759" y="1674911"/>
                  </a:lnTo>
                  <a:lnTo>
                    <a:pt x="8918759" y="1665386"/>
                  </a:lnTo>
                  <a:lnTo>
                    <a:pt x="8928284" y="1665386"/>
                  </a:lnTo>
                  <a:lnTo>
                    <a:pt x="8928284" y="1674911"/>
                  </a:lnTo>
                  <a:close/>
                </a:path>
                <a:path w="9865360" h="1675129">
                  <a:moveTo>
                    <a:pt x="8909234" y="1674911"/>
                  </a:moveTo>
                  <a:lnTo>
                    <a:pt x="8899709" y="1674911"/>
                  </a:lnTo>
                  <a:lnTo>
                    <a:pt x="8899709" y="1665386"/>
                  </a:lnTo>
                  <a:lnTo>
                    <a:pt x="8909234" y="1665386"/>
                  </a:lnTo>
                  <a:lnTo>
                    <a:pt x="8909234" y="1674911"/>
                  </a:lnTo>
                  <a:close/>
                </a:path>
                <a:path w="9865360" h="1675129">
                  <a:moveTo>
                    <a:pt x="8890184" y="1674911"/>
                  </a:moveTo>
                  <a:lnTo>
                    <a:pt x="8880659" y="1674911"/>
                  </a:lnTo>
                  <a:lnTo>
                    <a:pt x="8880659" y="1665386"/>
                  </a:lnTo>
                  <a:lnTo>
                    <a:pt x="8890184" y="1665386"/>
                  </a:lnTo>
                  <a:lnTo>
                    <a:pt x="8890184" y="1674911"/>
                  </a:lnTo>
                  <a:close/>
                </a:path>
                <a:path w="9865360" h="1675129">
                  <a:moveTo>
                    <a:pt x="8871134" y="1674911"/>
                  </a:moveTo>
                  <a:lnTo>
                    <a:pt x="8861609" y="1674911"/>
                  </a:lnTo>
                  <a:lnTo>
                    <a:pt x="8861609" y="1665386"/>
                  </a:lnTo>
                  <a:lnTo>
                    <a:pt x="8871134" y="1665386"/>
                  </a:lnTo>
                  <a:lnTo>
                    <a:pt x="8871134" y="1674911"/>
                  </a:lnTo>
                  <a:close/>
                </a:path>
                <a:path w="9865360" h="1675129">
                  <a:moveTo>
                    <a:pt x="8852084" y="1674911"/>
                  </a:moveTo>
                  <a:lnTo>
                    <a:pt x="8842559" y="1674911"/>
                  </a:lnTo>
                  <a:lnTo>
                    <a:pt x="8842559" y="1665386"/>
                  </a:lnTo>
                  <a:lnTo>
                    <a:pt x="8852084" y="1665386"/>
                  </a:lnTo>
                  <a:lnTo>
                    <a:pt x="8852084" y="1674911"/>
                  </a:lnTo>
                  <a:close/>
                </a:path>
                <a:path w="9865360" h="1675129">
                  <a:moveTo>
                    <a:pt x="8833034" y="1674911"/>
                  </a:moveTo>
                  <a:lnTo>
                    <a:pt x="8823509" y="1674911"/>
                  </a:lnTo>
                  <a:lnTo>
                    <a:pt x="8823509" y="1665386"/>
                  </a:lnTo>
                  <a:lnTo>
                    <a:pt x="8833034" y="1665386"/>
                  </a:lnTo>
                  <a:lnTo>
                    <a:pt x="8833034" y="1674911"/>
                  </a:lnTo>
                  <a:close/>
                </a:path>
                <a:path w="9865360" h="1675129">
                  <a:moveTo>
                    <a:pt x="8813984" y="1674911"/>
                  </a:moveTo>
                  <a:lnTo>
                    <a:pt x="8804459" y="1674911"/>
                  </a:lnTo>
                  <a:lnTo>
                    <a:pt x="8804459" y="1665386"/>
                  </a:lnTo>
                  <a:lnTo>
                    <a:pt x="8813984" y="1665386"/>
                  </a:lnTo>
                  <a:lnTo>
                    <a:pt x="8813984" y="1674911"/>
                  </a:lnTo>
                  <a:close/>
                </a:path>
                <a:path w="9865360" h="1675129">
                  <a:moveTo>
                    <a:pt x="8794934" y="1674911"/>
                  </a:moveTo>
                  <a:lnTo>
                    <a:pt x="8785409" y="1674911"/>
                  </a:lnTo>
                  <a:lnTo>
                    <a:pt x="8785409" y="1665386"/>
                  </a:lnTo>
                  <a:lnTo>
                    <a:pt x="8794934" y="1665386"/>
                  </a:lnTo>
                  <a:lnTo>
                    <a:pt x="8794934" y="1674911"/>
                  </a:lnTo>
                  <a:close/>
                </a:path>
                <a:path w="9865360" h="1675129">
                  <a:moveTo>
                    <a:pt x="8775884" y="1674911"/>
                  </a:moveTo>
                  <a:lnTo>
                    <a:pt x="8766359" y="1674911"/>
                  </a:lnTo>
                  <a:lnTo>
                    <a:pt x="8766359" y="1665386"/>
                  </a:lnTo>
                  <a:lnTo>
                    <a:pt x="8775884" y="1665386"/>
                  </a:lnTo>
                  <a:lnTo>
                    <a:pt x="8775884" y="1674911"/>
                  </a:lnTo>
                  <a:close/>
                </a:path>
                <a:path w="9865360" h="1675129">
                  <a:moveTo>
                    <a:pt x="8756834" y="1674911"/>
                  </a:moveTo>
                  <a:lnTo>
                    <a:pt x="8747309" y="1674911"/>
                  </a:lnTo>
                  <a:lnTo>
                    <a:pt x="8747309" y="1665386"/>
                  </a:lnTo>
                  <a:lnTo>
                    <a:pt x="8756834" y="1665386"/>
                  </a:lnTo>
                  <a:lnTo>
                    <a:pt x="8756834" y="1674911"/>
                  </a:lnTo>
                  <a:close/>
                </a:path>
                <a:path w="9865360" h="1675129">
                  <a:moveTo>
                    <a:pt x="8737784" y="1674911"/>
                  </a:moveTo>
                  <a:lnTo>
                    <a:pt x="8728259" y="1674911"/>
                  </a:lnTo>
                  <a:lnTo>
                    <a:pt x="8728259" y="1665386"/>
                  </a:lnTo>
                  <a:lnTo>
                    <a:pt x="8737784" y="1665386"/>
                  </a:lnTo>
                  <a:lnTo>
                    <a:pt x="8737784" y="1674911"/>
                  </a:lnTo>
                  <a:close/>
                </a:path>
                <a:path w="9865360" h="1675129">
                  <a:moveTo>
                    <a:pt x="8718734" y="1674911"/>
                  </a:moveTo>
                  <a:lnTo>
                    <a:pt x="8709209" y="1674911"/>
                  </a:lnTo>
                  <a:lnTo>
                    <a:pt x="8709209" y="1665386"/>
                  </a:lnTo>
                  <a:lnTo>
                    <a:pt x="8718734" y="1665386"/>
                  </a:lnTo>
                  <a:lnTo>
                    <a:pt x="8718734" y="1674911"/>
                  </a:lnTo>
                  <a:close/>
                </a:path>
                <a:path w="9865360" h="1675129">
                  <a:moveTo>
                    <a:pt x="8699684" y="1674911"/>
                  </a:moveTo>
                  <a:lnTo>
                    <a:pt x="8690159" y="1674911"/>
                  </a:lnTo>
                  <a:lnTo>
                    <a:pt x="8690159" y="1665386"/>
                  </a:lnTo>
                  <a:lnTo>
                    <a:pt x="8699684" y="1665386"/>
                  </a:lnTo>
                  <a:lnTo>
                    <a:pt x="8699684" y="1674911"/>
                  </a:lnTo>
                  <a:close/>
                </a:path>
                <a:path w="9865360" h="1675129">
                  <a:moveTo>
                    <a:pt x="8680634" y="1674911"/>
                  </a:moveTo>
                  <a:lnTo>
                    <a:pt x="8671109" y="1674911"/>
                  </a:lnTo>
                  <a:lnTo>
                    <a:pt x="8671109" y="1665386"/>
                  </a:lnTo>
                  <a:lnTo>
                    <a:pt x="8680634" y="1665386"/>
                  </a:lnTo>
                  <a:lnTo>
                    <a:pt x="8680634" y="1674911"/>
                  </a:lnTo>
                  <a:close/>
                </a:path>
                <a:path w="9865360" h="1675129">
                  <a:moveTo>
                    <a:pt x="8661584" y="1674911"/>
                  </a:moveTo>
                  <a:lnTo>
                    <a:pt x="8652059" y="1674911"/>
                  </a:lnTo>
                  <a:lnTo>
                    <a:pt x="8652059" y="1665386"/>
                  </a:lnTo>
                  <a:lnTo>
                    <a:pt x="8661584" y="1665386"/>
                  </a:lnTo>
                  <a:lnTo>
                    <a:pt x="8661584" y="1674911"/>
                  </a:lnTo>
                  <a:close/>
                </a:path>
                <a:path w="9865360" h="1675129">
                  <a:moveTo>
                    <a:pt x="8642534" y="1674911"/>
                  </a:moveTo>
                  <a:lnTo>
                    <a:pt x="8633009" y="1674911"/>
                  </a:lnTo>
                  <a:lnTo>
                    <a:pt x="8633009" y="1665386"/>
                  </a:lnTo>
                  <a:lnTo>
                    <a:pt x="8642534" y="1665386"/>
                  </a:lnTo>
                  <a:lnTo>
                    <a:pt x="8642534" y="1674911"/>
                  </a:lnTo>
                  <a:close/>
                </a:path>
                <a:path w="9865360" h="1675129">
                  <a:moveTo>
                    <a:pt x="8623484" y="1674911"/>
                  </a:moveTo>
                  <a:lnTo>
                    <a:pt x="8613959" y="1674911"/>
                  </a:lnTo>
                  <a:lnTo>
                    <a:pt x="8613959" y="1665386"/>
                  </a:lnTo>
                  <a:lnTo>
                    <a:pt x="8623484" y="1665386"/>
                  </a:lnTo>
                  <a:lnTo>
                    <a:pt x="8623484" y="1674911"/>
                  </a:lnTo>
                  <a:close/>
                </a:path>
                <a:path w="9865360" h="1675129">
                  <a:moveTo>
                    <a:pt x="8604434" y="1674911"/>
                  </a:moveTo>
                  <a:lnTo>
                    <a:pt x="8594909" y="1674911"/>
                  </a:lnTo>
                  <a:lnTo>
                    <a:pt x="8594909" y="1665386"/>
                  </a:lnTo>
                  <a:lnTo>
                    <a:pt x="8604434" y="1665386"/>
                  </a:lnTo>
                  <a:lnTo>
                    <a:pt x="8604434" y="1674911"/>
                  </a:lnTo>
                  <a:close/>
                </a:path>
                <a:path w="9865360" h="1675129">
                  <a:moveTo>
                    <a:pt x="8585384" y="1674911"/>
                  </a:moveTo>
                  <a:lnTo>
                    <a:pt x="8575859" y="1674911"/>
                  </a:lnTo>
                  <a:lnTo>
                    <a:pt x="8575859" y="1665386"/>
                  </a:lnTo>
                  <a:lnTo>
                    <a:pt x="8585384" y="1665386"/>
                  </a:lnTo>
                  <a:lnTo>
                    <a:pt x="8585384" y="1674911"/>
                  </a:lnTo>
                  <a:close/>
                </a:path>
                <a:path w="9865360" h="1675129">
                  <a:moveTo>
                    <a:pt x="8566334" y="1674911"/>
                  </a:moveTo>
                  <a:lnTo>
                    <a:pt x="8556809" y="1674911"/>
                  </a:lnTo>
                  <a:lnTo>
                    <a:pt x="8556809" y="1665386"/>
                  </a:lnTo>
                  <a:lnTo>
                    <a:pt x="8566334" y="1665386"/>
                  </a:lnTo>
                  <a:lnTo>
                    <a:pt x="8566334" y="1674911"/>
                  </a:lnTo>
                  <a:close/>
                </a:path>
                <a:path w="9865360" h="1675129">
                  <a:moveTo>
                    <a:pt x="8547284" y="1674911"/>
                  </a:moveTo>
                  <a:lnTo>
                    <a:pt x="8537759" y="1674911"/>
                  </a:lnTo>
                  <a:lnTo>
                    <a:pt x="8537759" y="1665386"/>
                  </a:lnTo>
                  <a:lnTo>
                    <a:pt x="8547284" y="1665386"/>
                  </a:lnTo>
                  <a:lnTo>
                    <a:pt x="8547284" y="1674911"/>
                  </a:lnTo>
                  <a:close/>
                </a:path>
                <a:path w="9865360" h="1675129">
                  <a:moveTo>
                    <a:pt x="8528234" y="1674911"/>
                  </a:moveTo>
                  <a:lnTo>
                    <a:pt x="8518709" y="1674911"/>
                  </a:lnTo>
                  <a:lnTo>
                    <a:pt x="8518709" y="1665386"/>
                  </a:lnTo>
                  <a:lnTo>
                    <a:pt x="8528234" y="1665386"/>
                  </a:lnTo>
                  <a:lnTo>
                    <a:pt x="8528234" y="1674911"/>
                  </a:lnTo>
                  <a:close/>
                </a:path>
                <a:path w="9865360" h="1675129">
                  <a:moveTo>
                    <a:pt x="8509184" y="1674911"/>
                  </a:moveTo>
                  <a:lnTo>
                    <a:pt x="8499659" y="1674911"/>
                  </a:lnTo>
                  <a:lnTo>
                    <a:pt x="8499659" y="1665386"/>
                  </a:lnTo>
                  <a:lnTo>
                    <a:pt x="8509184" y="1665386"/>
                  </a:lnTo>
                  <a:lnTo>
                    <a:pt x="8509184" y="1674911"/>
                  </a:lnTo>
                  <a:close/>
                </a:path>
                <a:path w="9865360" h="1675129">
                  <a:moveTo>
                    <a:pt x="8490134" y="1674911"/>
                  </a:moveTo>
                  <a:lnTo>
                    <a:pt x="8480609" y="1674911"/>
                  </a:lnTo>
                  <a:lnTo>
                    <a:pt x="8480609" y="1665386"/>
                  </a:lnTo>
                  <a:lnTo>
                    <a:pt x="8490134" y="1665386"/>
                  </a:lnTo>
                  <a:lnTo>
                    <a:pt x="8490134" y="1674911"/>
                  </a:lnTo>
                  <a:close/>
                </a:path>
                <a:path w="9865360" h="1675129">
                  <a:moveTo>
                    <a:pt x="8471084" y="1674911"/>
                  </a:moveTo>
                  <a:lnTo>
                    <a:pt x="8461559" y="1674911"/>
                  </a:lnTo>
                  <a:lnTo>
                    <a:pt x="8461559" y="1665386"/>
                  </a:lnTo>
                  <a:lnTo>
                    <a:pt x="8471084" y="1665386"/>
                  </a:lnTo>
                  <a:lnTo>
                    <a:pt x="8471084" y="1674911"/>
                  </a:lnTo>
                  <a:close/>
                </a:path>
                <a:path w="9865360" h="1675129">
                  <a:moveTo>
                    <a:pt x="8452034" y="1674911"/>
                  </a:moveTo>
                  <a:lnTo>
                    <a:pt x="8442509" y="1674911"/>
                  </a:lnTo>
                  <a:lnTo>
                    <a:pt x="8442509" y="1665386"/>
                  </a:lnTo>
                  <a:lnTo>
                    <a:pt x="8452034" y="1665386"/>
                  </a:lnTo>
                  <a:lnTo>
                    <a:pt x="8452034" y="1674911"/>
                  </a:lnTo>
                  <a:close/>
                </a:path>
                <a:path w="9865360" h="1675129">
                  <a:moveTo>
                    <a:pt x="8432984" y="1674911"/>
                  </a:moveTo>
                  <a:lnTo>
                    <a:pt x="8423459" y="1674911"/>
                  </a:lnTo>
                  <a:lnTo>
                    <a:pt x="8423459" y="1665386"/>
                  </a:lnTo>
                  <a:lnTo>
                    <a:pt x="8432984" y="1665386"/>
                  </a:lnTo>
                  <a:lnTo>
                    <a:pt x="8432984" y="1674911"/>
                  </a:lnTo>
                  <a:close/>
                </a:path>
                <a:path w="9865360" h="1675129">
                  <a:moveTo>
                    <a:pt x="8413934" y="1674911"/>
                  </a:moveTo>
                  <a:lnTo>
                    <a:pt x="8404409" y="1674911"/>
                  </a:lnTo>
                  <a:lnTo>
                    <a:pt x="8404409" y="1665386"/>
                  </a:lnTo>
                  <a:lnTo>
                    <a:pt x="8413934" y="1665386"/>
                  </a:lnTo>
                  <a:lnTo>
                    <a:pt x="8413934" y="1674911"/>
                  </a:lnTo>
                  <a:close/>
                </a:path>
                <a:path w="9865360" h="1675129">
                  <a:moveTo>
                    <a:pt x="8394884" y="1674911"/>
                  </a:moveTo>
                  <a:lnTo>
                    <a:pt x="8385359" y="1674911"/>
                  </a:lnTo>
                  <a:lnTo>
                    <a:pt x="8385359" y="1665386"/>
                  </a:lnTo>
                  <a:lnTo>
                    <a:pt x="8394884" y="1665386"/>
                  </a:lnTo>
                  <a:lnTo>
                    <a:pt x="8394884" y="1674911"/>
                  </a:lnTo>
                  <a:close/>
                </a:path>
                <a:path w="9865360" h="1675129">
                  <a:moveTo>
                    <a:pt x="8375834" y="1674911"/>
                  </a:moveTo>
                  <a:lnTo>
                    <a:pt x="8366309" y="1674911"/>
                  </a:lnTo>
                  <a:lnTo>
                    <a:pt x="8366309" y="1665386"/>
                  </a:lnTo>
                  <a:lnTo>
                    <a:pt x="8375834" y="1665386"/>
                  </a:lnTo>
                  <a:lnTo>
                    <a:pt x="8375834" y="1674911"/>
                  </a:lnTo>
                  <a:close/>
                </a:path>
                <a:path w="9865360" h="1675129">
                  <a:moveTo>
                    <a:pt x="8356784" y="1674911"/>
                  </a:moveTo>
                  <a:lnTo>
                    <a:pt x="8347259" y="1674911"/>
                  </a:lnTo>
                  <a:lnTo>
                    <a:pt x="8347259" y="1665386"/>
                  </a:lnTo>
                  <a:lnTo>
                    <a:pt x="8356784" y="1665386"/>
                  </a:lnTo>
                  <a:lnTo>
                    <a:pt x="8356784" y="1674911"/>
                  </a:lnTo>
                  <a:close/>
                </a:path>
                <a:path w="9865360" h="1675129">
                  <a:moveTo>
                    <a:pt x="8337734" y="1674911"/>
                  </a:moveTo>
                  <a:lnTo>
                    <a:pt x="8328209" y="1674911"/>
                  </a:lnTo>
                  <a:lnTo>
                    <a:pt x="8328209" y="1665386"/>
                  </a:lnTo>
                  <a:lnTo>
                    <a:pt x="8337734" y="1665386"/>
                  </a:lnTo>
                  <a:lnTo>
                    <a:pt x="8337734" y="1674911"/>
                  </a:lnTo>
                  <a:close/>
                </a:path>
                <a:path w="9865360" h="1675129">
                  <a:moveTo>
                    <a:pt x="8318684" y="1674911"/>
                  </a:moveTo>
                  <a:lnTo>
                    <a:pt x="8309159" y="1674911"/>
                  </a:lnTo>
                  <a:lnTo>
                    <a:pt x="8309159" y="1665386"/>
                  </a:lnTo>
                  <a:lnTo>
                    <a:pt x="8318684" y="1665386"/>
                  </a:lnTo>
                  <a:lnTo>
                    <a:pt x="8318684" y="1674911"/>
                  </a:lnTo>
                  <a:close/>
                </a:path>
                <a:path w="9865360" h="1675129">
                  <a:moveTo>
                    <a:pt x="8299634" y="1674911"/>
                  </a:moveTo>
                  <a:lnTo>
                    <a:pt x="8290109" y="1674911"/>
                  </a:lnTo>
                  <a:lnTo>
                    <a:pt x="8290109" y="1665386"/>
                  </a:lnTo>
                  <a:lnTo>
                    <a:pt x="8299634" y="1665386"/>
                  </a:lnTo>
                  <a:lnTo>
                    <a:pt x="8299634" y="1674911"/>
                  </a:lnTo>
                  <a:close/>
                </a:path>
                <a:path w="9865360" h="1675129">
                  <a:moveTo>
                    <a:pt x="8280584" y="1674911"/>
                  </a:moveTo>
                  <a:lnTo>
                    <a:pt x="8271059" y="1674911"/>
                  </a:lnTo>
                  <a:lnTo>
                    <a:pt x="8271059" y="1665386"/>
                  </a:lnTo>
                  <a:lnTo>
                    <a:pt x="8280584" y="1665386"/>
                  </a:lnTo>
                  <a:lnTo>
                    <a:pt x="8280584" y="1674911"/>
                  </a:lnTo>
                  <a:close/>
                </a:path>
                <a:path w="9865360" h="1675129">
                  <a:moveTo>
                    <a:pt x="8261534" y="1674911"/>
                  </a:moveTo>
                  <a:lnTo>
                    <a:pt x="8252009" y="1674911"/>
                  </a:lnTo>
                  <a:lnTo>
                    <a:pt x="8252009" y="1665386"/>
                  </a:lnTo>
                  <a:lnTo>
                    <a:pt x="8261534" y="1665386"/>
                  </a:lnTo>
                  <a:lnTo>
                    <a:pt x="8261534" y="1674911"/>
                  </a:lnTo>
                  <a:close/>
                </a:path>
                <a:path w="9865360" h="1675129">
                  <a:moveTo>
                    <a:pt x="8242484" y="1674911"/>
                  </a:moveTo>
                  <a:lnTo>
                    <a:pt x="8232959" y="1674911"/>
                  </a:lnTo>
                  <a:lnTo>
                    <a:pt x="8232959" y="1665386"/>
                  </a:lnTo>
                  <a:lnTo>
                    <a:pt x="8242484" y="1665386"/>
                  </a:lnTo>
                  <a:lnTo>
                    <a:pt x="8242484" y="1674911"/>
                  </a:lnTo>
                  <a:close/>
                </a:path>
                <a:path w="9865360" h="1675129">
                  <a:moveTo>
                    <a:pt x="8223434" y="1674911"/>
                  </a:moveTo>
                  <a:lnTo>
                    <a:pt x="8213909" y="1674911"/>
                  </a:lnTo>
                  <a:lnTo>
                    <a:pt x="8213909" y="1665386"/>
                  </a:lnTo>
                  <a:lnTo>
                    <a:pt x="8223434" y="1665386"/>
                  </a:lnTo>
                  <a:lnTo>
                    <a:pt x="8223434" y="1674911"/>
                  </a:lnTo>
                  <a:close/>
                </a:path>
                <a:path w="9865360" h="1675129">
                  <a:moveTo>
                    <a:pt x="8204384" y="1674911"/>
                  </a:moveTo>
                  <a:lnTo>
                    <a:pt x="8194859" y="1674911"/>
                  </a:lnTo>
                  <a:lnTo>
                    <a:pt x="8194859" y="1665386"/>
                  </a:lnTo>
                  <a:lnTo>
                    <a:pt x="8204384" y="1665386"/>
                  </a:lnTo>
                  <a:lnTo>
                    <a:pt x="8204384" y="1674911"/>
                  </a:lnTo>
                  <a:close/>
                </a:path>
                <a:path w="9865360" h="1675129">
                  <a:moveTo>
                    <a:pt x="8185334" y="1674911"/>
                  </a:moveTo>
                  <a:lnTo>
                    <a:pt x="8175809" y="1674911"/>
                  </a:lnTo>
                  <a:lnTo>
                    <a:pt x="8175809" y="1665386"/>
                  </a:lnTo>
                  <a:lnTo>
                    <a:pt x="8185334" y="1665386"/>
                  </a:lnTo>
                  <a:lnTo>
                    <a:pt x="8185334" y="1674911"/>
                  </a:lnTo>
                  <a:close/>
                </a:path>
                <a:path w="9865360" h="1675129">
                  <a:moveTo>
                    <a:pt x="8166284" y="1674911"/>
                  </a:moveTo>
                  <a:lnTo>
                    <a:pt x="8156759" y="1674911"/>
                  </a:lnTo>
                  <a:lnTo>
                    <a:pt x="8156759" y="1665386"/>
                  </a:lnTo>
                  <a:lnTo>
                    <a:pt x="8166284" y="1665386"/>
                  </a:lnTo>
                  <a:lnTo>
                    <a:pt x="8166284" y="1674911"/>
                  </a:lnTo>
                  <a:close/>
                </a:path>
                <a:path w="9865360" h="1675129">
                  <a:moveTo>
                    <a:pt x="8147234" y="1674911"/>
                  </a:moveTo>
                  <a:lnTo>
                    <a:pt x="8137709" y="1674911"/>
                  </a:lnTo>
                  <a:lnTo>
                    <a:pt x="8137709" y="1665386"/>
                  </a:lnTo>
                  <a:lnTo>
                    <a:pt x="8147234" y="1665386"/>
                  </a:lnTo>
                  <a:lnTo>
                    <a:pt x="8147234" y="1674911"/>
                  </a:lnTo>
                  <a:close/>
                </a:path>
                <a:path w="9865360" h="1675129">
                  <a:moveTo>
                    <a:pt x="8128184" y="1674911"/>
                  </a:moveTo>
                  <a:lnTo>
                    <a:pt x="8118659" y="1674911"/>
                  </a:lnTo>
                  <a:lnTo>
                    <a:pt x="8118659" y="1665386"/>
                  </a:lnTo>
                  <a:lnTo>
                    <a:pt x="8128184" y="1665386"/>
                  </a:lnTo>
                  <a:lnTo>
                    <a:pt x="8128184" y="1674911"/>
                  </a:lnTo>
                  <a:close/>
                </a:path>
                <a:path w="9865360" h="1675129">
                  <a:moveTo>
                    <a:pt x="8109134" y="1674911"/>
                  </a:moveTo>
                  <a:lnTo>
                    <a:pt x="8099609" y="1674911"/>
                  </a:lnTo>
                  <a:lnTo>
                    <a:pt x="8099609" y="1665386"/>
                  </a:lnTo>
                  <a:lnTo>
                    <a:pt x="8109134" y="1665386"/>
                  </a:lnTo>
                  <a:lnTo>
                    <a:pt x="8109134" y="1674911"/>
                  </a:lnTo>
                  <a:close/>
                </a:path>
                <a:path w="9865360" h="1675129">
                  <a:moveTo>
                    <a:pt x="8090084" y="1674911"/>
                  </a:moveTo>
                  <a:lnTo>
                    <a:pt x="8080559" y="1674911"/>
                  </a:lnTo>
                  <a:lnTo>
                    <a:pt x="8080559" y="1665386"/>
                  </a:lnTo>
                  <a:lnTo>
                    <a:pt x="8090084" y="1665386"/>
                  </a:lnTo>
                  <a:lnTo>
                    <a:pt x="8090084" y="1674911"/>
                  </a:lnTo>
                  <a:close/>
                </a:path>
                <a:path w="9865360" h="1675129">
                  <a:moveTo>
                    <a:pt x="8071034" y="1674911"/>
                  </a:moveTo>
                  <a:lnTo>
                    <a:pt x="8061509" y="1674911"/>
                  </a:lnTo>
                  <a:lnTo>
                    <a:pt x="8061509" y="1665386"/>
                  </a:lnTo>
                  <a:lnTo>
                    <a:pt x="8071034" y="1665386"/>
                  </a:lnTo>
                  <a:lnTo>
                    <a:pt x="8071034" y="1674911"/>
                  </a:lnTo>
                  <a:close/>
                </a:path>
                <a:path w="9865360" h="1675129">
                  <a:moveTo>
                    <a:pt x="8051984" y="1674911"/>
                  </a:moveTo>
                  <a:lnTo>
                    <a:pt x="8042459" y="1674911"/>
                  </a:lnTo>
                  <a:lnTo>
                    <a:pt x="8042459" y="1665386"/>
                  </a:lnTo>
                  <a:lnTo>
                    <a:pt x="8051984" y="1665386"/>
                  </a:lnTo>
                  <a:lnTo>
                    <a:pt x="8051984" y="1674911"/>
                  </a:lnTo>
                  <a:close/>
                </a:path>
                <a:path w="9865360" h="1675129">
                  <a:moveTo>
                    <a:pt x="8032934" y="1674911"/>
                  </a:moveTo>
                  <a:lnTo>
                    <a:pt x="8023409" y="1674911"/>
                  </a:lnTo>
                  <a:lnTo>
                    <a:pt x="8023409" y="1665386"/>
                  </a:lnTo>
                  <a:lnTo>
                    <a:pt x="8032934" y="1665386"/>
                  </a:lnTo>
                  <a:lnTo>
                    <a:pt x="8032934" y="1674911"/>
                  </a:lnTo>
                  <a:close/>
                </a:path>
                <a:path w="9865360" h="1675129">
                  <a:moveTo>
                    <a:pt x="8013884" y="1674911"/>
                  </a:moveTo>
                  <a:lnTo>
                    <a:pt x="8004359" y="1674911"/>
                  </a:lnTo>
                  <a:lnTo>
                    <a:pt x="8004359" y="1665386"/>
                  </a:lnTo>
                  <a:lnTo>
                    <a:pt x="8013884" y="1665386"/>
                  </a:lnTo>
                  <a:lnTo>
                    <a:pt x="8013884" y="1674911"/>
                  </a:lnTo>
                  <a:close/>
                </a:path>
                <a:path w="9865360" h="1675129">
                  <a:moveTo>
                    <a:pt x="7994834" y="1674911"/>
                  </a:moveTo>
                  <a:lnTo>
                    <a:pt x="7985309" y="1674911"/>
                  </a:lnTo>
                  <a:lnTo>
                    <a:pt x="7985309" y="1665386"/>
                  </a:lnTo>
                  <a:lnTo>
                    <a:pt x="7994834" y="1665386"/>
                  </a:lnTo>
                  <a:lnTo>
                    <a:pt x="7994834" y="1674911"/>
                  </a:lnTo>
                  <a:close/>
                </a:path>
                <a:path w="9865360" h="1675129">
                  <a:moveTo>
                    <a:pt x="7975784" y="1674911"/>
                  </a:moveTo>
                  <a:lnTo>
                    <a:pt x="7966259" y="1674911"/>
                  </a:lnTo>
                  <a:lnTo>
                    <a:pt x="7966259" y="1665386"/>
                  </a:lnTo>
                  <a:lnTo>
                    <a:pt x="7975784" y="1665386"/>
                  </a:lnTo>
                  <a:lnTo>
                    <a:pt x="7975784" y="1674911"/>
                  </a:lnTo>
                  <a:close/>
                </a:path>
                <a:path w="9865360" h="1675129">
                  <a:moveTo>
                    <a:pt x="7956734" y="1674911"/>
                  </a:moveTo>
                  <a:lnTo>
                    <a:pt x="7947209" y="1674911"/>
                  </a:lnTo>
                  <a:lnTo>
                    <a:pt x="7947209" y="1665386"/>
                  </a:lnTo>
                  <a:lnTo>
                    <a:pt x="7956734" y="1665386"/>
                  </a:lnTo>
                  <a:lnTo>
                    <a:pt x="7956734" y="1674911"/>
                  </a:lnTo>
                  <a:close/>
                </a:path>
                <a:path w="9865360" h="1675129">
                  <a:moveTo>
                    <a:pt x="7937684" y="1674911"/>
                  </a:moveTo>
                  <a:lnTo>
                    <a:pt x="7928159" y="1674911"/>
                  </a:lnTo>
                  <a:lnTo>
                    <a:pt x="7928159" y="1665386"/>
                  </a:lnTo>
                  <a:lnTo>
                    <a:pt x="7937684" y="1665386"/>
                  </a:lnTo>
                  <a:lnTo>
                    <a:pt x="7937684" y="1674911"/>
                  </a:lnTo>
                  <a:close/>
                </a:path>
                <a:path w="9865360" h="1675129">
                  <a:moveTo>
                    <a:pt x="7918634" y="1674911"/>
                  </a:moveTo>
                  <a:lnTo>
                    <a:pt x="7909109" y="1674911"/>
                  </a:lnTo>
                  <a:lnTo>
                    <a:pt x="7909109" y="1665386"/>
                  </a:lnTo>
                  <a:lnTo>
                    <a:pt x="7918634" y="1665386"/>
                  </a:lnTo>
                  <a:lnTo>
                    <a:pt x="7918634" y="1674911"/>
                  </a:lnTo>
                  <a:close/>
                </a:path>
                <a:path w="9865360" h="1675129">
                  <a:moveTo>
                    <a:pt x="7899584" y="1674911"/>
                  </a:moveTo>
                  <a:lnTo>
                    <a:pt x="7890059" y="1674911"/>
                  </a:lnTo>
                  <a:lnTo>
                    <a:pt x="7890059" y="1665386"/>
                  </a:lnTo>
                  <a:lnTo>
                    <a:pt x="7899584" y="1665386"/>
                  </a:lnTo>
                  <a:lnTo>
                    <a:pt x="7899584" y="1674911"/>
                  </a:lnTo>
                  <a:close/>
                </a:path>
                <a:path w="9865360" h="1675129">
                  <a:moveTo>
                    <a:pt x="7880534" y="1674911"/>
                  </a:moveTo>
                  <a:lnTo>
                    <a:pt x="7871009" y="1674911"/>
                  </a:lnTo>
                  <a:lnTo>
                    <a:pt x="7871009" y="1665386"/>
                  </a:lnTo>
                  <a:lnTo>
                    <a:pt x="7880534" y="1665386"/>
                  </a:lnTo>
                  <a:lnTo>
                    <a:pt x="7880534" y="1674911"/>
                  </a:lnTo>
                  <a:close/>
                </a:path>
                <a:path w="9865360" h="1675129">
                  <a:moveTo>
                    <a:pt x="7861484" y="1674911"/>
                  </a:moveTo>
                  <a:lnTo>
                    <a:pt x="7851959" y="1674911"/>
                  </a:lnTo>
                  <a:lnTo>
                    <a:pt x="7851959" y="1665386"/>
                  </a:lnTo>
                  <a:lnTo>
                    <a:pt x="7861484" y="1665386"/>
                  </a:lnTo>
                  <a:lnTo>
                    <a:pt x="7861484" y="1674911"/>
                  </a:lnTo>
                  <a:close/>
                </a:path>
                <a:path w="9865360" h="1675129">
                  <a:moveTo>
                    <a:pt x="7842434" y="1674911"/>
                  </a:moveTo>
                  <a:lnTo>
                    <a:pt x="7832909" y="1674911"/>
                  </a:lnTo>
                  <a:lnTo>
                    <a:pt x="7832909" y="1665386"/>
                  </a:lnTo>
                  <a:lnTo>
                    <a:pt x="7842434" y="1665386"/>
                  </a:lnTo>
                  <a:lnTo>
                    <a:pt x="7842434" y="1674911"/>
                  </a:lnTo>
                  <a:close/>
                </a:path>
                <a:path w="9865360" h="1675129">
                  <a:moveTo>
                    <a:pt x="7823384" y="1674911"/>
                  </a:moveTo>
                  <a:lnTo>
                    <a:pt x="7813859" y="1674911"/>
                  </a:lnTo>
                  <a:lnTo>
                    <a:pt x="7813859" y="1665386"/>
                  </a:lnTo>
                  <a:lnTo>
                    <a:pt x="7823384" y="1665386"/>
                  </a:lnTo>
                  <a:lnTo>
                    <a:pt x="7823384" y="1674911"/>
                  </a:lnTo>
                  <a:close/>
                </a:path>
                <a:path w="9865360" h="1675129">
                  <a:moveTo>
                    <a:pt x="7804334" y="1674911"/>
                  </a:moveTo>
                  <a:lnTo>
                    <a:pt x="7794809" y="1674911"/>
                  </a:lnTo>
                  <a:lnTo>
                    <a:pt x="7794809" y="1665386"/>
                  </a:lnTo>
                  <a:lnTo>
                    <a:pt x="7804334" y="1665386"/>
                  </a:lnTo>
                  <a:lnTo>
                    <a:pt x="7804334" y="1674911"/>
                  </a:lnTo>
                  <a:close/>
                </a:path>
                <a:path w="9865360" h="1675129">
                  <a:moveTo>
                    <a:pt x="7785284" y="1674911"/>
                  </a:moveTo>
                  <a:lnTo>
                    <a:pt x="7775759" y="1674911"/>
                  </a:lnTo>
                  <a:lnTo>
                    <a:pt x="7775759" y="1665386"/>
                  </a:lnTo>
                  <a:lnTo>
                    <a:pt x="7785284" y="1665386"/>
                  </a:lnTo>
                  <a:lnTo>
                    <a:pt x="7785284" y="1674911"/>
                  </a:lnTo>
                  <a:close/>
                </a:path>
                <a:path w="9865360" h="1675129">
                  <a:moveTo>
                    <a:pt x="7766234" y="1674911"/>
                  </a:moveTo>
                  <a:lnTo>
                    <a:pt x="7756709" y="1674911"/>
                  </a:lnTo>
                  <a:lnTo>
                    <a:pt x="7756709" y="1665386"/>
                  </a:lnTo>
                  <a:lnTo>
                    <a:pt x="7766234" y="1665386"/>
                  </a:lnTo>
                  <a:lnTo>
                    <a:pt x="7766234" y="1674911"/>
                  </a:lnTo>
                  <a:close/>
                </a:path>
                <a:path w="9865360" h="1675129">
                  <a:moveTo>
                    <a:pt x="7747184" y="1674911"/>
                  </a:moveTo>
                  <a:lnTo>
                    <a:pt x="7737659" y="1674911"/>
                  </a:lnTo>
                  <a:lnTo>
                    <a:pt x="7737659" y="1665386"/>
                  </a:lnTo>
                  <a:lnTo>
                    <a:pt x="7747184" y="1665386"/>
                  </a:lnTo>
                  <a:lnTo>
                    <a:pt x="7747184" y="1674911"/>
                  </a:lnTo>
                  <a:close/>
                </a:path>
                <a:path w="9865360" h="1675129">
                  <a:moveTo>
                    <a:pt x="7728134" y="1674911"/>
                  </a:moveTo>
                  <a:lnTo>
                    <a:pt x="7718609" y="1674911"/>
                  </a:lnTo>
                  <a:lnTo>
                    <a:pt x="7718609" y="1665386"/>
                  </a:lnTo>
                  <a:lnTo>
                    <a:pt x="7728134" y="1665386"/>
                  </a:lnTo>
                  <a:lnTo>
                    <a:pt x="7728134" y="1674911"/>
                  </a:lnTo>
                  <a:close/>
                </a:path>
                <a:path w="9865360" h="1675129">
                  <a:moveTo>
                    <a:pt x="7709084" y="1674911"/>
                  </a:moveTo>
                  <a:lnTo>
                    <a:pt x="7699559" y="1674911"/>
                  </a:lnTo>
                  <a:lnTo>
                    <a:pt x="7699559" y="1665386"/>
                  </a:lnTo>
                  <a:lnTo>
                    <a:pt x="7709084" y="1665386"/>
                  </a:lnTo>
                  <a:lnTo>
                    <a:pt x="7709084" y="1674911"/>
                  </a:lnTo>
                  <a:close/>
                </a:path>
                <a:path w="9865360" h="1675129">
                  <a:moveTo>
                    <a:pt x="7690034" y="1674911"/>
                  </a:moveTo>
                  <a:lnTo>
                    <a:pt x="7680509" y="1674911"/>
                  </a:lnTo>
                  <a:lnTo>
                    <a:pt x="7680509" y="1665386"/>
                  </a:lnTo>
                  <a:lnTo>
                    <a:pt x="7690034" y="1665386"/>
                  </a:lnTo>
                  <a:lnTo>
                    <a:pt x="7690034" y="1674911"/>
                  </a:lnTo>
                  <a:close/>
                </a:path>
                <a:path w="9865360" h="1675129">
                  <a:moveTo>
                    <a:pt x="7670984" y="1674911"/>
                  </a:moveTo>
                  <a:lnTo>
                    <a:pt x="7661459" y="1674911"/>
                  </a:lnTo>
                  <a:lnTo>
                    <a:pt x="7661459" y="1665386"/>
                  </a:lnTo>
                  <a:lnTo>
                    <a:pt x="7670984" y="1665386"/>
                  </a:lnTo>
                  <a:lnTo>
                    <a:pt x="7670984" y="1674911"/>
                  </a:lnTo>
                  <a:close/>
                </a:path>
                <a:path w="9865360" h="1675129">
                  <a:moveTo>
                    <a:pt x="7651934" y="1674911"/>
                  </a:moveTo>
                  <a:lnTo>
                    <a:pt x="7642409" y="1674911"/>
                  </a:lnTo>
                  <a:lnTo>
                    <a:pt x="7642409" y="1665386"/>
                  </a:lnTo>
                  <a:lnTo>
                    <a:pt x="7651934" y="1665386"/>
                  </a:lnTo>
                  <a:lnTo>
                    <a:pt x="7651934" y="1674911"/>
                  </a:lnTo>
                  <a:close/>
                </a:path>
                <a:path w="9865360" h="1675129">
                  <a:moveTo>
                    <a:pt x="7632884" y="1674911"/>
                  </a:moveTo>
                  <a:lnTo>
                    <a:pt x="7623359" y="1674911"/>
                  </a:lnTo>
                  <a:lnTo>
                    <a:pt x="7623359" y="1665386"/>
                  </a:lnTo>
                  <a:lnTo>
                    <a:pt x="7632884" y="1665386"/>
                  </a:lnTo>
                  <a:lnTo>
                    <a:pt x="7632884" y="1674911"/>
                  </a:lnTo>
                  <a:close/>
                </a:path>
                <a:path w="9865360" h="1675129">
                  <a:moveTo>
                    <a:pt x="7613834" y="1674911"/>
                  </a:moveTo>
                  <a:lnTo>
                    <a:pt x="7604309" y="1674911"/>
                  </a:lnTo>
                  <a:lnTo>
                    <a:pt x="7604309" y="1665386"/>
                  </a:lnTo>
                  <a:lnTo>
                    <a:pt x="7613834" y="1665386"/>
                  </a:lnTo>
                  <a:lnTo>
                    <a:pt x="7613834" y="1674911"/>
                  </a:lnTo>
                  <a:close/>
                </a:path>
                <a:path w="9865360" h="1675129">
                  <a:moveTo>
                    <a:pt x="7594784" y="1674911"/>
                  </a:moveTo>
                  <a:lnTo>
                    <a:pt x="7585259" y="1674911"/>
                  </a:lnTo>
                  <a:lnTo>
                    <a:pt x="7585259" y="1665386"/>
                  </a:lnTo>
                  <a:lnTo>
                    <a:pt x="7594784" y="1665386"/>
                  </a:lnTo>
                  <a:lnTo>
                    <a:pt x="7594784" y="1674911"/>
                  </a:lnTo>
                  <a:close/>
                </a:path>
                <a:path w="9865360" h="1675129">
                  <a:moveTo>
                    <a:pt x="7575734" y="1674911"/>
                  </a:moveTo>
                  <a:lnTo>
                    <a:pt x="7566209" y="1674911"/>
                  </a:lnTo>
                  <a:lnTo>
                    <a:pt x="7566209" y="1665386"/>
                  </a:lnTo>
                  <a:lnTo>
                    <a:pt x="7575734" y="1665386"/>
                  </a:lnTo>
                  <a:lnTo>
                    <a:pt x="7575734" y="1674911"/>
                  </a:lnTo>
                  <a:close/>
                </a:path>
                <a:path w="9865360" h="1675129">
                  <a:moveTo>
                    <a:pt x="7556684" y="1674911"/>
                  </a:moveTo>
                  <a:lnTo>
                    <a:pt x="7547159" y="1674911"/>
                  </a:lnTo>
                  <a:lnTo>
                    <a:pt x="7547159" y="1665386"/>
                  </a:lnTo>
                  <a:lnTo>
                    <a:pt x="7556684" y="1665386"/>
                  </a:lnTo>
                  <a:lnTo>
                    <a:pt x="7556684" y="1674911"/>
                  </a:lnTo>
                  <a:close/>
                </a:path>
                <a:path w="9865360" h="1675129">
                  <a:moveTo>
                    <a:pt x="7537634" y="1674911"/>
                  </a:moveTo>
                  <a:lnTo>
                    <a:pt x="7528109" y="1674911"/>
                  </a:lnTo>
                  <a:lnTo>
                    <a:pt x="7528109" y="1665386"/>
                  </a:lnTo>
                  <a:lnTo>
                    <a:pt x="7537634" y="1665386"/>
                  </a:lnTo>
                  <a:lnTo>
                    <a:pt x="7537634" y="1674911"/>
                  </a:lnTo>
                  <a:close/>
                </a:path>
                <a:path w="9865360" h="1675129">
                  <a:moveTo>
                    <a:pt x="7518584" y="1674911"/>
                  </a:moveTo>
                  <a:lnTo>
                    <a:pt x="7509059" y="1674911"/>
                  </a:lnTo>
                  <a:lnTo>
                    <a:pt x="7509059" y="1665386"/>
                  </a:lnTo>
                  <a:lnTo>
                    <a:pt x="7518584" y="1665386"/>
                  </a:lnTo>
                  <a:lnTo>
                    <a:pt x="7518584" y="1674911"/>
                  </a:lnTo>
                  <a:close/>
                </a:path>
                <a:path w="9865360" h="1675129">
                  <a:moveTo>
                    <a:pt x="7499534" y="1674911"/>
                  </a:moveTo>
                  <a:lnTo>
                    <a:pt x="7490009" y="1674911"/>
                  </a:lnTo>
                  <a:lnTo>
                    <a:pt x="7490009" y="1665386"/>
                  </a:lnTo>
                  <a:lnTo>
                    <a:pt x="7499534" y="1665386"/>
                  </a:lnTo>
                  <a:lnTo>
                    <a:pt x="7499534" y="1674911"/>
                  </a:lnTo>
                  <a:close/>
                </a:path>
                <a:path w="9865360" h="1675129">
                  <a:moveTo>
                    <a:pt x="7480484" y="1674911"/>
                  </a:moveTo>
                  <a:lnTo>
                    <a:pt x="7470959" y="1674911"/>
                  </a:lnTo>
                  <a:lnTo>
                    <a:pt x="7470959" y="1665386"/>
                  </a:lnTo>
                  <a:lnTo>
                    <a:pt x="7480484" y="1665386"/>
                  </a:lnTo>
                  <a:lnTo>
                    <a:pt x="7480484" y="1674911"/>
                  </a:lnTo>
                  <a:close/>
                </a:path>
                <a:path w="9865360" h="1675129">
                  <a:moveTo>
                    <a:pt x="7461434" y="1674911"/>
                  </a:moveTo>
                  <a:lnTo>
                    <a:pt x="7451909" y="1674911"/>
                  </a:lnTo>
                  <a:lnTo>
                    <a:pt x="7451909" y="1665386"/>
                  </a:lnTo>
                  <a:lnTo>
                    <a:pt x="7461434" y="1665386"/>
                  </a:lnTo>
                  <a:lnTo>
                    <a:pt x="7461434" y="1674911"/>
                  </a:lnTo>
                  <a:close/>
                </a:path>
                <a:path w="9865360" h="1675129">
                  <a:moveTo>
                    <a:pt x="7442384" y="1674911"/>
                  </a:moveTo>
                  <a:lnTo>
                    <a:pt x="7432859" y="1674911"/>
                  </a:lnTo>
                  <a:lnTo>
                    <a:pt x="7432859" y="1665386"/>
                  </a:lnTo>
                  <a:lnTo>
                    <a:pt x="7442384" y="1665386"/>
                  </a:lnTo>
                  <a:lnTo>
                    <a:pt x="7442384" y="1674911"/>
                  </a:lnTo>
                  <a:close/>
                </a:path>
                <a:path w="9865360" h="1675129">
                  <a:moveTo>
                    <a:pt x="7423334" y="1674911"/>
                  </a:moveTo>
                  <a:lnTo>
                    <a:pt x="7413809" y="1674911"/>
                  </a:lnTo>
                  <a:lnTo>
                    <a:pt x="7413809" y="1665386"/>
                  </a:lnTo>
                  <a:lnTo>
                    <a:pt x="7423334" y="1665386"/>
                  </a:lnTo>
                  <a:lnTo>
                    <a:pt x="7423334" y="1674911"/>
                  </a:lnTo>
                  <a:close/>
                </a:path>
                <a:path w="9865360" h="1675129">
                  <a:moveTo>
                    <a:pt x="7404284" y="1674911"/>
                  </a:moveTo>
                  <a:lnTo>
                    <a:pt x="7394759" y="1674911"/>
                  </a:lnTo>
                  <a:lnTo>
                    <a:pt x="7394759" y="1665386"/>
                  </a:lnTo>
                  <a:lnTo>
                    <a:pt x="7404284" y="1665386"/>
                  </a:lnTo>
                  <a:lnTo>
                    <a:pt x="7404284" y="1674911"/>
                  </a:lnTo>
                  <a:close/>
                </a:path>
                <a:path w="9865360" h="1675129">
                  <a:moveTo>
                    <a:pt x="7385234" y="1674911"/>
                  </a:moveTo>
                  <a:lnTo>
                    <a:pt x="7375709" y="1674911"/>
                  </a:lnTo>
                  <a:lnTo>
                    <a:pt x="7375709" y="1665386"/>
                  </a:lnTo>
                  <a:lnTo>
                    <a:pt x="7385234" y="1665386"/>
                  </a:lnTo>
                  <a:lnTo>
                    <a:pt x="7385234" y="1674911"/>
                  </a:lnTo>
                  <a:close/>
                </a:path>
                <a:path w="9865360" h="1675129">
                  <a:moveTo>
                    <a:pt x="7366184" y="1674911"/>
                  </a:moveTo>
                  <a:lnTo>
                    <a:pt x="7356659" y="1674911"/>
                  </a:lnTo>
                  <a:lnTo>
                    <a:pt x="7356659" y="1665386"/>
                  </a:lnTo>
                  <a:lnTo>
                    <a:pt x="7366184" y="1665386"/>
                  </a:lnTo>
                  <a:lnTo>
                    <a:pt x="7366184" y="1674911"/>
                  </a:lnTo>
                  <a:close/>
                </a:path>
                <a:path w="9865360" h="1675129">
                  <a:moveTo>
                    <a:pt x="7347134" y="1674911"/>
                  </a:moveTo>
                  <a:lnTo>
                    <a:pt x="7337609" y="1674911"/>
                  </a:lnTo>
                  <a:lnTo>
                    <a:pt x="7337609" y="1665386"/>
                  </a:lnTo>
                  <a:lnTo>
                    <a:pt x="7347134" y="1665386"/>
                  </a:lnTo>
                  <a:lnTo>
                    <a:pt x="7347134" y="1674911"/>
                  </a:lnTo>
                  <a:close/>
                </a:path>
                <a:path w="9865360" h="1675129">
                  <a:moveTo>
                    <a:pt x="7328084" y="1674911"/>
                  </a:moveTo>
                  <a:lnTo>
                    <a:pt x="7318559" y="1674911"/>
                  </a:lnTo>
                  <a:lnTo>
                    <a:pt x="7318559" y="1665386"/>
                  </a:lnTo>
                  <a:lnTo>
                    <a:pt x="7328084" y="1665386"/>
                  </a:lnTo>
                  <a:lnTo>
                    <a:pt x="7328084" y="1674911"/>
                  </a:lnTo>
                  <a:close/>
                </a:path>
                <a:path w="9865360" h="1675129">
                  <a:moveTo>
                    <a:pt x="7309034" y="1674911"/>
                  </a:moveTo>
                  <a:lnTo>
                    <a:pt x="7299509" y="1674911"/>
                  </a:lnTo>
                  <a:lnTo>
                    <a:pt x="7299509" y="1665386"/>
                  </a:lnTo>
                  <a:lnTo>
                    <a:pt x="7309034" y="1665386"/>
                  </a:lnTo>
                  <a:lnTo>
                    <a:pt x="7309034" y="1674911"/>
                  </a:lnTo>
                  <a:close/>
                </a:path>
                <a:path w="9865360" h="1675129">
                  <a:moveTo>
                    <a:pt x="7289984" y="1674911"/>
                  </a:moveTo>
                  <a:lnTo>
                    <a:pt x="7280459" y="1674911"/>
                  </a:lnTo>
                  <a:lnTo>
                    <a:pt x="7280459" y="1665386"/>
                  </a:lnTo>
                  <a:lnTo>
                    <a:pt x="7289984" y="1665386"/>
                  </a:lnTo>
                  <a:lnTo>
                    <a:pt x="7289984" y="1674911"/>
                  </a:lnTo>
                  <a:close/>
                </a:path>
                <a:path w="9865360" h="1675129">
                  <a:moveTo>
                    <a:pt x="7270934" y="1674911"/>
                  </a:moveTo>
                  <a:lnTo>
                    <a:pt x="7261409" y="1674911"/>
                  </a:lnTo>
                  <a:lnTo>
                    <a:pt x="7261409" y="1665386"/>
                  </a:lnTo>
                  <a:lnTo>
                    <a:pt x="7270934" y="1665386"/>
                  </a:lnTo>
                  <a:lnTo>
                    <a:pt x="7270934" y="1674911"/>
                  </a:lnTo>
                  <a:close/>
                </a:path>
                <a:path w="9865360" h="1675129">
                  <a:moveTo>
                    <a:pt x="7251884" y="1674911"/>
                  </a:moveTo>
                  <a:lnTo>
                    <a:pt x="7242359" y="1674911"/>
                  </a:lnTo>
                  <a:lnTo>
                    <a:pt x="7242359" y="1665386"/>
                  </a:lnTo>
                  <a:lnTo>
                    <a:pt x="7251884" y="1665386"/>
                  </a:lnTo>
                  <a:lnTo>
                    <a:pt x="7251884" y="1674911"/>
                  </a:lnTo>
                  <a:close/>
                </a:path>
                <a:path w="9865360" h="1675129">
                  <a:moveTo>
                    <a:pt x="7232834" y="1674911"/>
                  </a:moveTo>
                  <a:lnTo>
                    <a:pt x="7223309" y="1674911"/>
                  </a:lnTo>
                  <a:lnTo>
                    <a:pt x="7223309" y="1665386"/>
                  </a:lnTo>
                  <a:lnTo>
                    <a:pt x="7232834" y="1665386"/>
                  </a:lnTo>
                  <a:lnTo>
                    <a:pt x="7232834" y="1674911"/>
                  </a:lnTo>
                  <a:close/>
                </a:path>
                <a:path w="9865360" h="1675129">
                  <a:moveTo>
                    <a:pt x="7213784" y="1674911"/>
                  </a:moveTo>
                  <a:lnTo>
                    <a:pt x="7204259" y="1674911"/>
                  </a:lnTo>
                  <a:lnTo>
                    <a:pt x="7204259" y="1665386"/>
                  </a:lnTo>
                  <a:lnTo>
                    <a:pt x="7213784" y="1665386"/>
                  </a:lnTo>
                  <a:lnTo>
                    <a:pt x="7213784" y="1674911"/>
                  </a:lnTo>
                  <a:close/>
                </a:path>
                <a:path w="9865360" h="1675129">
                  <a:moveTo>
                    <a:pt x="7194734" y="1674911"/>
                  </a:moveTo>
                  <a:lnTo>
                    <a:pt x="7185209" y="1674911"/>
                  </a:lnTo>
                  <a:lnTo>
                    <a:pt x="7185209" y="1665386"/>
                  </a:lnTo>
                  <a:lnTo>
                    <a:pt x="7194734" y="1665386"/>
                  </a:lnTo>
                  <a:lnTo>
                    <a:pt x="7194734" y="1674911"/>
                  </a:lnTo>
                  <a:close/>
                </a:path>
                <a:path w="9865360" h="1675129">
                  <a:moveTo>
                    <a:pt x="7175684" y="1674911"/>
                  </a:moveTo>
                  <a:lnTo>
                    <a:pt x="7166159" y="1674911"/>
                  </a:lnTo>
                  <a:lnTo>
                    <a:pt x="7166159" y="1665386"/>
                  </a:lnTo>
                  <a:lnTo>
                    <a:pt x="7175684" y="1665386"/>
                  </a:lnTo>
                  <a:lnTo>
                    <a:pt x="7175684" y="1674911"/>
                  </a:lnTo>
                  <a:close/>
                </a:path>
                <a:path w="9865360" h="1675129">
                  <a:moveTo>
                    <a:pt x="7156634" y="1674911"/>
                  </a:moveTo>
                  <a:lnTo>
                    <a:pt x="7147109" y="1674911"/>
                  </a:lnTo>
                  <a:lnTo>
                    <a:pt x="7147109" y="1665386"/>
                  </a:lnTo>
                  <a:lnTo>
                    <a:pt x="7156634" y="1665386"/>
                  </a:lnTo>
                  <a:lnTo>
                    <a:pt x="7156634" y="1674911"/>
                  </a:lnTo>
                  <a:close/>
                </a:path>
                <a:path w="9865360" h="1675129">
                  <a:moveTo>
                    <a:pt x="7137584" y="1674911"/>
                  </a:moveTo>
                  <a:lnTo>
                    <a:pt x="7128059" y="1674911"/>
                  </a:lnTo>
                  <a:lnTo>
                    <a:pt x="7128059" y="1665386"/>
                  </a:lnTo>
                  <a:lnTo>
                    <a:pt x="7137584" y="1665386"/>
                  </a:lnTo>
                  <a:lnTo>
                    <a:pt x="7137584" y="1674911"/>
                  </a:lnTo>
                  <a:close/>
                </a:path>
                <a:path w="9865360" h="1675129">
                  <a:moveTo>
                    <a:pt x="7118534" y="1674911"/>
                  </a:moveTo>
                  <a:lnTo>
                    <a:pt x="7109009" y="1674911"/>
                  </a:lnTo>
                  <a:lnTo>
                    <a:pt x="7109009" y="1665386"/>
                  </a:lnTo>
                  <a:lnTo>
                    <a:pt x="7118534" y="1665386"/>
                  </a:lnTo>
                  <a:lnTo>
                    <a:pt x="7118534" y="1674911"/>
                  </a:lnTo>
                  <a:close/>
                </a:path>
                <a:path w="9865360" h="1675129">
                  <a:moveTo>
                    <a:pt x="7099484" y="1674911"/>
                  </a:moveTo>
                  <a:lnTo>
                    <a:pt x="7089959" y="1674911"/>
                  </a:lnTo>
                  <a:lnTo>
                    <a:pt x="7089959" y="1665386"/>
                  </a:lnTo>
                  <a:lnTo>
                    <a:pt x="7099484" y="1665386"/>
                  </a:lnTo>
                  <a:lnTo>
                    <a:pt x="7099484" y="1674911"/>
                  </a:lnTo>
                  <a:close/>
                </a:path>
                <a:path w="9865360" h="1675129">
                  <a:moveTo>
                    <a:pt x="7080434" y="1674911"/>
                  </a:moveTo>
                  <a:lnTo>
                    <a:pt x="7070909" y="1674911"/>
                  </a:lnTo>
                  <a:lnTo>
                    <a:pt x="7070909" y="1665386"/>
                  </a:lnTo>
                  <a:lnTo>
                    <a:pt x="7080434" y="1665386"/>
                  </a:lnTo>
                  <a:lnTo>
                    <a:pt x="7080434" y="1674911"/>
                  </a:lnTo>
                  <a:close/>
                </a:path>
                <a:path w="9865360" h="1675129">
                  <a:moveTo>
                    <a:pt x="7061384" y="1674911"/>
                  </a:moveTo>
                  <a:lnTo>
                    <a:pt x="7051859" y="1674911"/>
                  </a:lnTo>
                  <a:lnTo>
                    <a:pt x="7051859" y="1665386"/>
                  </a:lnTo>
                  <a:lnTo>
                    <a:pt x="7061384" y="1665386"/>
                  </a:lnTo>
                  <a:lnTo>
                    <a:pt x="7061384" y="1674911"/>
                  </a:lnTo>
                  <a:close/>
                </a:path>
                <a:path w="9865360" h="1675129">
                  <a:moveTo>
                    <a:pt x="7042334" y="1674911"/>
                  </a:moveTo>
                  <a:lnTo>
                    <a:pt x="7032809" y="1674911"/>
                  </a:lnTo>
                  <a:lnTo>
                    <a:pt x="7032809" y="1665386"/>
                  </a:lnTo>
                  <a:lnTo>
                    <a:pt x="7042334" y="1665386"/>
                  </a:lnTo>
                  <a:lnTo>
                    <a:pt x="7042334" y="1674911"/>
                  </a:lnTo>
                  <a:close/>
                </a:path>
                <a:path w="9865360" h="1675129">
                  <a:moveTo>
                    <a:pt x="7023284" y="1674911"/>
                  </a:moveTo>
                  <a:lnTo>
                    <a:pt x="7013759" y="1674911"/>
                  </a:lnTo>
                  <a:lnTo>
                    <a:pt x="7013759" y="1665386"/>
                  </a:lnTo>
                  <a:lnTo>
                    <a:pt x="7023284" y="1665386"/>
                  </a:lnTo>
                  <a:lnTo>
                    <a:pt x="7023284" y="1674911"/>
                  </a:lnTo>
                  <a:close/>
                </a:path>
                <a:path w="9865360" h="1675129">
                  <a:moveTo>
                    <a:pt x="7004234" y="1674911"/>
                  </a:moveTo>
                  <a:lnTo>
                    <a:pt x="6994709" y="1674911"/>
                  </a:lnTo>
                  <a:lnTo>
                    <a:pt x="6994709" y="1665386"/>
                  </a:lnTo>
                  <a:lnTo>
                    <a:pt x="7004234" y="1665386"/>
                  </a:lnTo>
                  <a:lnTo>
                    <a:pt x="7004234" y="1674911"/>
                  </a:lnTo>
                  <a:close/>
                </a:path>
                <a:path w="9865360" h="1675129">
                  <a:moveTo>
                    <a:pt x="6985184" y="1674911"/>
                  </a:moveTo>
                  <a:lnTo>
                    <a:pt x="6975659" y="1674911"/>
                  </a:lnTo>
                  <a:lnTo>
                    <a:pt x="6975659" y="1665386"/>
                  </a:lnTo>
                  <a:lnTo>
                    <a:pt x="6985184" y="1665386"/>
                  </a:lnTo>
                  <a:lnTo>
                    <a:pt x="6985184" y="1674911"/>
                  </a:lnTo>
                  <a:close/>
                </a:path>
                <a:path w="9865360" h="1675129">
                  <a:moveTo>
                    <a:pt x="6966134" y="1674911"/>
                  </a:moveTo>
                  <a:lnTo>
                    <a:pt x="6956609" y="1674911"/>
                  </a:lnTo>
                  <a:lnTo>
                    <a:pt x="6956609" y="1665386"/>
                  </a:lnTo>
                  <a:lnTo>
                    <a:pt x="6966134" y="1665386"/>
                  </a:lnTo>
                  <a:lnTo>
                    <a:pt x="6966134" y="1674911"/>
                  </a:lnTo>
                  <a:close/>
                </a:path>
                <a:path w="9865360" h="1675129">
                  <a:moveTo>
                    <a:pt x="6947084" y="1674911"/>
                  </a:moveTo>
                  <a:lnTo>
                    <a:pt x="6937559" y="1674911"/>
                  </a:lnTo>
                  <a:lnTo>
                    <a:pt x="6937559" y="1665386"/>
                  </a:lnTo>
                  <a:lnTo>
                    <a:pt x="6947084" y="1665386"/>
                  </a:lnTo>
                  <a:lnTo>
                    <a:pt x="6947084" y="1674911"/>
                  </a:lnTo>
                  <a:close/>
                </a:path>
                <a:path w="9865360" h="1675129">
                  <a:moveTo>
                    <a:pt x="6928034" y="1674911"/>
                  </a:moveTo>
                  <a:lnTo>
                    <a:pt x="6918509" y="1674911"/>
                  </a:lnTo>
                  <a:lnTo>
                    <a:pt x="6918509" y="1665386"/>
                  </a:lnTo>
                  <a:lnTo>
                    <a:pt x="6928034" y="1665386"/>
                  </a:lnTo>
                  <a:lnTo>
                    <a:pt x="6928034" y="1674911"/>
                  </a:lnTo>
                  <a:close/>
                </a:path>
                <a:path w="9865360" h="1675129">
                  <a:moveTo>
                    <a:pt x="6908984" y="1674911"/>
                  </a:moveTo>
                  <a:lnTo>
                    <a:pt x="6899459" y="1674911"/>
                  </a:lnTo>
                  <a:lnTo>
                    <a:pt x="6899459" y="1665386"/>
                  </a:lnTo>
                  <a:lnTo>
                    <a:pt x="6908984" y="1665386"/>
                  </a:lnTo>
                  <a:lnTo>
                    <a:pt x="6908984" y="1674911"/>
                  </a:lnTo>
                  <a:close/>
                </a:path>
                <a:path w="9865360" h="1675129">
                  <a:moveTo>
                    <a:pt x="6889934" y="1674911"/>
                  </a:moveTo>
                  <a:lnTo>
                    <a:pt x="6880409" y="1674911"/>
                  </a:lnTo>
                  <a:lnTo>
                    <a:pt x="6880409" y="1665386"/>
                  </a:lnTo>
                  <a:lnTo>
                    <a:pt x="6889934" y="1665386"/>
                  </a:lnTo>
                  <a:lnTo>
                    <a:pt x="6889934" y="1674911"/>
                  </a:lnTo>
                  <a:close/>
                </a:path>
                <a:path w="9865360" h="1675129">
                  <a:moveTo>
                    <a:pt x="6870884" y="1674911"/>
                  </a:moveTo>
                  <a:lnTo>
                    <a:pt x="6861359" y="1674911"/>
                  </a:lnTo>
                  <a:lnTo>
                    <a:pt x="6861359" y="1665386"/>
                  </a:lnTo>
                  <a:lnTo>
                    <a:pt x="6870884" y="1665386"/>
                  </a:lnTo>
                  <a:lnTo>
                    <a:pt x="6870884" y="1674911"/>
                  </a:lnTo>
                  <a:close/>
                </a:path>
                <a:path w="9865360" h="1675129">
                  <a:moveTo>
                    <a:pt x="6851834" y="1674911"/>
                  </a:moveTo>
                  <a:lnTo>
                    <a:pt x="6842309" y="1674911"/>
                  </a:lnTo>
                  <a:lnTo>
                    <a:pt x="6842309" y="1665386"/>
                  </a:lnTo>
                  <a:lnTo>
                    <a:pt x="6851834" y="1665386"/>
                  </a:lnTo>
                  <a:lnTo>
                    <a:pt x="6851834" y="1674911"/>
                  </a:lnTo>
                  <a:close/>
                </a:path>
                <a:path w="9865360" h="1675129">
                  <a:moveTo>
                    <a:pt x="6832784" y="1674911"/>
                  </a:moveTo>
                  <a:lnTo>
                    <a:pt x="6823259" y="1674911"/>
                  </a:lnTo>
                  <a:lnTo>
                    <a:pt x="6823259" y="1665386"/>
                  </a:lnTo>
                  <a:lnTo>
                    <a:pt x="6832784" y="1665386"/>
                  </a:lnTo>
                  <a:lnTo>
                    <a:pt x="6832784" y="1674911"/>
                  </a:lnTo>
                  <a:close/>
                </a:path>
                <a:path w="9865360" h="1675129">
                  <a:moveTo>
                    <a:pt x="6813734" y="1674911"/>
                  </a:moveTo>
                  <a:lnTo>
                    <a:pt x="6804209" y="1674911"/>
                  </a:lnTo>
                  <a:lnTo>
                    <a:pt x="6804209" y="1665386"/>
                  </a:lnTo>
                  <a:lnTo>
                    <a:pt x="6813734" y="1665386"/>
                  </a:lnTo>
                  <a:lnTo>
                    <a:pt x="6813734" y="1674911"/>
                  </a:lnTo>
                  <a:close/>
                </a:path>
                <a:path w="9865360" h="1675129">
                  <a:moveTo>
                    <a:pt x="6794684" y="1674911"/>
                  </a:moveTo>
                  <a:lnTo>
                    <a:pt x="6785159" y="1674911"/>
                  </a:lnTo>
                  <a:lnTo>
                    <a:pt x="6785159" y="1665386"/>
                  </a:lnTo>
                  <a:lnTo>
                    <a:pt x="6794684" y="1665386"/>
                  </a:lnTo>
                  <a:lnTo>
                    <a:pt x="6794684" y="1674911"/>
                  </a:lnTo>
                  <a:close/>
                </a:path>
                <a:path w="9865360" h="1675129">
                  <a:moveTo>
                    <a:pt x="6775634" y="1674911"/>
                  </a:moveTo>
                  <a:lnTo>
                    <a:pt x="6766109" y="1674911"/>
                  </a:lnTo>
                  <a:lnTo>
                    <a:pt x="6766109" y="1665386"/>
                  </a:lnTo>
                  <a:lnTo>
                    <a:pt x="6775634" y="1665386"/>
                  </a:lnTo>
                  <a:lnTo>
                    <a:pt x="6775634" y="1674911"/>
                  </a:lnTo>
                  <a:close/>
                </a:path>
                <a:path w="9865360" h="1675129">
                  <a:moveTo>
                    <a:pt x="6756584" y="1674911"/>
                  </a:moveTo>
                  <a:lnTo>
                    <a:pt x="6747059" y="1674911"/>
                  </a:lnTo>
                  <a:lnTo>
                    <a:pt x="6747059" y="1665386"/>
                  </a:lnTo>
                  <a:lnTo>
                    <a:pt x="6756584" y="1665386"/>
                  </a:lnTo>
                  <a:lnTo>
                    <a:pt x="6756584" y="1674911"/>
                  </a:lnTo>
                  <a:close/>
                </a:path>
                <a:path w="9865360" h="1675129">
                  <a:moveTo>
                    <a:pt x="6737534" y="1674911"/>
                  </a:moveTo>
                  <a:lnTo>
                    <a:pt x="6728009" y="1674911"/>
                  </a:lnTo>
                  <a:lnTo>
                    <a:pt x="6728009" y="1665386"/>
                  </a:lnTo>
                  <a:lnTo>
                    <a:pt x="6737534" y="1665386"/>
                  </a:lnTo>
                  <a:lnTo>
                    <a:pt x="6737534" y="1674911"/>
                  </a:lnTo>
                  <a:close/>
                </a:path>
                <a:path w="9865360" h="1675129">
                  <a:moveTo>
                    <a:pt x="6718484" y="1674911"/>
                  </a:moveTo>
                  <a:lnTo>
                    <a:pt x="6708959" y="1674911"/>
                  </a:lnTo>
                  <a:lnTo>
                    <a:pt x="6708959" y="1665386"/>
                  </a:lnTo>
                  <a:lnTo>
                    <a:pt x="6718484" y="1665386"/>
                  </a:lnTo>
                  <a:lnTo>
                    <a:pt x="6718484" y="1674911"/>
                  </a:lnTo>
                  <a:close/>
                </a:path>
                <a:path w="9865360" h="1675129">
                  <a:moveTo>
                    <a:pt x="6699434" y="1674911"/>
                  </a:moveTo>
                  <a:lnTo>
                    <a:pt x="6689909" y="1674911"/>
                  </a:lnTo>
                  <a:lnTo>
                    <a:pt x="6689909" y="1665386"/>
                  </a:lnTo>
                  <a:lnTo>
                    <a:pt x="6699434" y="1665386"/>
                  </a:lnTo>
                  <a:lnTo>
                    <a:pt x="6699434" y="1674911"/>
                  </a:lnTo>
                  <a:close/>
                </a:path>
                <a:path w="9865360" h="1675129">
                  <a:moveTo>
                    <a:pt x="6680384" y="1674911"/>
                  </a:moveTo>
                  <a:lnTo>
                    <a:pt x="6670859" y="1674911"/>
                  </a:lnTo>
                  <a:lnTo>
                    <a:pt x="6670859" y="1665386"/>
                  </a:lnTo>
                  <a:lnTo>
                    <a:pt x="6680384" y="1665386"/>
                  </a:lnTo>
                  <a:lnTo>
                    <a:pt x="6680384" y="1674911"/>
                  </a:lnTo>
                  <a:close/>
                </a:path>
                <a:path w="9865360" h="1675129">
                  <a:moveTo>
                    <a:pt x="6661334" y="1674911"/>
                  </a:moveTo>
                  <a:lnTo>
                    <a:pt x="6651809" y="1674911"/>
                  </a:lnTo>
                  <a:lnTo>
                    <a:pt x="6651809" y="1665386"/>
                  </a:lnTo>
                  <a:lnTo>
                    <a:pt x="6661334" y="1665386"/>
                  </a:lnTo>
                  <a:lnTo>
                    <a:pt x="6661334" y="1674911"/>
                  </a:lnTo>
                  <a:close/>
                </a:path>
                <a:path w="9865360" h="1675129">
                  <a:moveTo>
                    <a:pt x="6642284" y="1674911"/>
                  </a:moveTo>
                  <a:lnTo>
                    <a:pt x="6632759" y="1674911"/>
                  </a:lnTo>
                  <a:lnTo>
                    <a:pt x="6632759" y="1665386"/>
                  </a:lnTo>
                  <a:lnTo>
                    <a:pt x="6642284" y="1665386"/>
                  </a:lnTo>
                  <a:lnTo>
                    <a:pt x="6642284" y="1674911"/>
                  </a:lnTo>
                  <a:close/>
                </a:path>
                <a:path w="9865360" h="1675129">
                  <a:moveTo>
                    <a:pt x="6623234" y="1674911"/>
                  </a:moveTo>
                  <a:lnTo>
                    <a:pt x="6613709" y="1674911"/>
                  </a:lnTo>
                  <a:lnTo>
                    <a:pt x="6613709" y="1665386"/>
                  </a:lnTo>
                  <a:lnTo>
                    <a:pt x="6623234" y="1665386"/>
                  </a:lnTo>
                  <a:lnTo>
                    <a:pt x="6623234" y="1674911"/>
                  </a:lnTo>
                  <a:close/>
                </a:path>
                <a:path w="9865360" h="1675129">
                  <a:moveTo>
                    <a:pt x="6604184" y="1674911"/>
                  </a:moveTo>
                  <a:lnTo>
                    <a:pt x="6594659" y="1674911"/>
                  </a:lnTo>
                  <a:lnTo>
                    <a:pt x="6594659" y="1665386"/>
                  </a:lnTo>
                  <a:lnTo>
                    <a:pt x="6604184" y="1665386"/>
                  </a:lnTo>
                  <a:lnTo>
                    <a:pt x="6604184" y="1674911"/>
                  </a:lnTo>
                  <a:close/>
                </a:path>
                <a:path w="9865360" h="1675129">
                  <a:moveTo>
                    <a:pt x="6585134" y="1674911"/>
                  </a:moveTo>
                  <a:lnTo>
                    <a:pt x="6575609" y="1674911"/>
                  </a:lnTo>
                  <a:lnTo>
                    <a:pt x="6575609" y="1665386"/>
                  </a:lnTo>
                  <a:lnTo>
                    <a:pt x="6585134" y="1665386"/>
                  </a:lnTo>
                  <a:lnTo>
                    <a:pt x="6585134" y="1674911"/>
                  </a:lnTo>
                  <a:close/>
                </a:path>
                <a:path w="9865360" h="1675129">
                  <a:moveTo>
                    <a:pt x="6566084" y="1674911"/>
                  </a:moveTo>
                  <a:lnTo>
                    <a:pt x="6556559" y="1674911"/>
                  </a:lnTo>
                  <a:lnTo>
                    <a:pt x="6556559" y="1665386"/>
                  </a:lnTo>
                  <a:lnTo>
                    <a:pt x="6566084" y="1665386"/>
                  </a:lnTo>
                  <a:lnTo>
                    <a:pt x="6566084" y="1674911"/>
                  </a:lnTo>
                  <a:close/>
                </a:path>
                <a:path w="9865360" h="1675129">
                  <a:moveTo>
                    <a:pt x="6547034" y="1674911"/>
                  </a:moveTo>
                  <a:lnTo>
                    <a:pt x="6537509" y="1674911"/>
                  </a:lnTo>
                  <a:lnTo>
                    <a:pt x="6537509" y="1665386"/>
                  </a:lnTo>
                  <a:lnTo>
                    <a:pt x="6547034" y="1665386"/>
                  </a:lnTo>
                  <a:lnTo>
                    <a:pt x="6547034" y="1674911"/>
                  </a:lnTo>
                  <a:close/>
                </a:path>
                <a:path w="9865360" h="1675129">
                  <a:moveTo>
                    <a:pt x="6527984" y="1674911"/>
                  </a:moveTo>
                  <a:lnTo>
                    <a:pt x="6518459" y="1674911"/>
                  </a:lnTo>
                  <a:lnTo>
                    <a:pt x="6518459" y="1665386"/>
                  </a:lnTo>
                  <a:lnTo>
                    <a:pt x="6527984" y="1665386"/>
                  </a:lnTo>
                  <a:lnTo>
                    <a:pt x="6527984" y="1674911"/>
                  </a:lnTo>
                  <a:close/>
                </a:path>
                <a:path w="9865360" h="1675129">
                  <a:moveTo>
                    <a:pt x="6508934" y="1674911"/>
                  </a:moveTo>
                  <a:lnTo>
                    <a:pt x="6499409" y="1674911"/>
                  </a:lnTo>
                  <a:lnTo>
                    <a:pt x="6499409" y="1665386"/>
                  </a:lnTo>
                  <a:lnTo>
                    <a:pt x="6508934" y="1665386"/>
                  </a:lnTo>
                  <a:lnTo>
                    <a:pt x="6508934" y="1674911"/>
                  </a:lnTo>
                  <a:close/>
                </a:path>
                <a:path w="9865360" h="1675129">
                  <a:moveTo>
                    <a:pt x="6489884" y="1674911"/>
                  </a:moveTo>
                  <a:lnTo>
                    <a:pt x="6480359" y="1674911"/>
                  </a:lnTo>
                  <a:lnTo>
                    <a:pt x="6480359" y="1665386"/>
                  </a:lnTo>
                  <a:lnTo>
                    <a:pt x="6489884" y="1665386"/>
                  </a:lnTo>
                  <a:lnTo>
                    <a:pt x="6489884" y="1674911"/>
                  </a:lnTo>
                  <a:close/>
                </a:path>
                <a:path w="9865360" h="1675129">
                  <a:moveTo>
                    <a:pt x="6470834" y="1674911"/>
                  </a:moveTo>
                  <a:lnTo>
                    <a:pt x="6461309" y="1674911"/>
                  </a:lnTo>
                  <a:lnTo>
                    <a:pt x="6461309" y="1665386"/>
                  </a:lnTo>
                  <a:lnTo>
                    <a:pt x="6470834" y="1665386"/>
                  </a:lnTo>
                  <a:lnTo>
                    <a:pt x="6470834" y="1674911"/>
                  </a:lnTo>
                  <a:close/>
                </a:path>
                <a:path w="9865360" h="1675129">
                  <a:moveTo>
                    <a:pt x="6451784" y="1674911"/>
                  </a:moveTo>
                  <a:lnTo>
                    <a:pt x="6442259" y="1674911"/>
                  </a:lnTo>
                  <a:lnTo>
                    <a:pt x="6442259" y="1665386"/>
                  </a:lnTo>
                  <a:lnTo>
                    <a:pt x="6451784" y="1665386"/>
                  </a:lnTo>
                  <a:lnTo>
                    <a:pt x="6451784" y="1674911"/>
                  </a:lnTo>
                  <a:close/>
                </a:path>
                <a:path w="9865360" h="1675129">
                  <a:moveTo>
                    <a:pt x="6432734" y="1674911"/>
                  </a:moveTo>
                  <a:lnTo>
                    <a:pt x="6423209" y="1674911"/>
                  </a:lnTo>
                  <a:lnTo>
                    <a:pt x="6423209" y="1665386"/>
                  </a:lnTo>
                  <a:lnTo>
                    <a:pt x="6432734" y="1665386"/>
                  </a:lnTo>
                  <a:lnTo>
                    <a:pt x="6432734" y="1674911"/>
                  </a:lnTo>
                  <a:close/>
                </a:path>
                <a:path w="9865360" h="1675129">
                  <a:moveTo>
                    <a:pt x="6413684" y="1674911"/>
                  </a:moveTo>
                  <a:lnTo>
                    <a:pt x="6404159" y="1674911"/>
                  </a:lnTo>
                  <a:lnTo>
                    <a:pt x="6404159" y="1665386"/>
                  </a:lnTo>
                  <a:lnTo>
                    <a:pt x="6413684" y="1665386"/>
                  </a:lnTo>
                  <a:lnTo>
                    <a:pt x="6413684" y="1674911"/>
                  </a:lnTo>
                  <a:close/>
                </a:path>
                <a:path w="9865360" h="1675129">
                  <a:moveTo>
                    <a:pt x="6394634" y="1674911"/>
                  </a:moveTo>
                  <a:lnTo>
                    <a:pt x="6385109" y="1674911"/>
                  </a:lnTo>
                  <a:lnTo>
                    <a:pt x="6385109" y="1665386"/>
                  </a:lnTo>
                  <a:lnTo>
                    <a:pt x="6394634" y="1665386"/>
                  </a:lnTo>
                  <a:lnTo>
                    <a:pt x="6394634" y="1674911"/>
                  </a:lnTo>
                  <a:close/>
                </a:path>
                <a:path w="9865360" h="1675129">
                  <a:moveTo>
                    <a:pt x="6375584" y="1674911"/>
                  </a:moveTo>
                  <a:lnTo>
                    <a:pt x="6366059" y="1674911"/>
                  </a:lnTo>
                  <a:lnTo>
                    <a:pt x="6366059" y="1665386"/>
                  </a:lnTo>
                  <a:lnTo>
                    <a:pt x="6375584" y="1665386"/>
                  </a:lnTo>
                  <a:lnTo>
                    <a:pt x="6375584" y="1674911"/>
                  </a:lnTo>
                  <a:close/>
                </a:path>
                <a:path w="9865360" h="1675129">
                  <a:moveTo>
                    <a:pt x="6356534" y="1674911"/>
                  </a:moveTo>
                  <a:lnTo>
                    <a:pt x="6347009" y="1674911"/>
                  </a:lnTo>
                  <a:lnTo>
                    <a:pt x="6347009" y="1665386"/>
                  </a:lnTo>
                  <a:lnTo>
                    <a:pt x="6356534" y="1665386"/>
                  </a:lnTo>
                  <a:lnTo>
                    <a:pt x="6356534" y="1674911"/>
                  </a:lnTo>
                  <a:close/>
                </a:path>
                <a:path w="9865360" h="1675129">
                  <a:moveTo>
                    <a:pt x="6337484" y="1674911"/>
                  </a:moveTo>
                  <a:lnTo>
                    <a:pt x="6327959" y="1674911"/>
                  </a:lnTo>
                  <a:lnTo>
                    <a:pt x="6327959" y="1665386"/>
                  </a:lnTo>
                  <a:lnTo>
                    <a:pt x="6337484" y="1665386"/>
                  </a:lnTo>
                  <a:lnTo>
                    <a:pt x="6337484" y="1674911"/>
                  </a:lnTo>
                  <a:close/>
                </a:path>
                <a:path w="9865360" h="1675129">
                  <a:moveTo>
                    <a:pt x="6318434" y="1674911"/>
                  </a:moveTo>
                  <a:lnTo>
                    <a:pt x="6308909" y="1674911"/>
                  </a:lnTo>
                  <a:lnTo>
                    <a:pt x="6308909" y="1665386"/>
                  </a:lnTo>
                  <a:lnTo>
                    <a:pt x="6318434" y="1665386"/>
                  </a:lnTo>
                  <a:lnTo>
                    <a:pt x="6318434" y="1674911"/>
                  </a:lnTo>
                  <a:close/>
                </a:path>
                <a:path w="9865360" h="1675129">
                  <a:moveTo>
                    <a:pt x="6299384" y="1674911"/>
                  </a:moveTo>
                  <a:lnTo>
                    <a:pt x="6289859" y="1674911"/>
                  </a:lnTo>
                  <a:lnTo>
                    <a:pt x="6289859" y="1665386"/>
                  </a:lnTo>
                  <a:lnTo>
                    <a:pt x="6299384" y="1665386"/>
                  </a:lnTo>
                  <a:lnTo>
                    <a:pt x="6299384" y="1674911"/>
                  </a:lnTo>
                  <a:close/>
                </a:path>
                <a:path w="9865360" h="1675129">
                  <a:moveTo>
                    <a:pt x="6280334" y="1674911"/>
                  </a:moveTo>
                  <a:lnTo>
                    <a:pt x="6270809" y="1674911"/>
                  </a:lnTo>
                  <a:lnTo>
                    <a:pt x="6270809" y="1665386"/>
                  </a:lnTo>
                  <a:lnTo>
                    <a:pt x="6280334" y="1665386"/>
                  </a:lnTo>
                  <a:lnTo>
                    <a:pt x="6280334" y="1674911"/>
                  </a:lnTo>
                  <a:close/>
                </a:path>
                <a:path w="9865360" h="1675129">
                  <a:moveTo>
                    <a:pt x="6261284" y="1674911"/>
                  </a:moveTo>
                  <a:lnTo>
                    <a:pt x="6251759" y="1674911"/>
                  </a:lnTo>
                  <a:lnTo>
                    <a:pt x="6251759" y="1665386"/>
                  </a:lnTo>
                  <a:lnTo>
                    <a:pt x="6261284" y="1665386"/>
                  </a:lnTo>
                  <a:lnTo>
                    <a:pt x="6261284" y="1674911"/>
                  </a:lnTo>
                  <a:close/>
                </a:path>
                <a:path w="9865360" h="1675129">
                  <a:moveTo>
                    <a:pt x="6242234" y="1674911"/>
                  </a:moveTo>
                  <a:lnTo>
                    <a:pt x="6232709" y="1674911"/>
                  </a:lnTo>
                  <a:lnTo>
                    <a:pt x="6232709" y="1665386"/>
                  </a:lnTo>
                  <a:lnTo>
                    <a:pt x="6242234" y="1665386"/>
                  </a:lnTo>
                  <a:lnTo>
                    <a:pt x="6242234" y="1674911"/>
                  </a:lnTo>
                  <a:close/>
                </a:path>
                <a:path w="9865360" h="1675129">
                  <a:moveTo>
                    <a:pt x="6223184" y="1674911"/>
                  </a:moveTo>
                  <a:lnTo>
                    <a:pt x="6213659" y="1674911"/>
                  </a:lnTo>
                  <a:lnTo>
                    <a:pt x="6213659" y="1665386"/>
                  </a:lnTo>
                  <a:lnTo>
                    <a:pt x="6223184" y="1665386"/>
                  </a:lnTo>
                  <a:lnTo>
                    <a:pt x="6223184" y="1674911"/>
                  </a:lnTo>
                  <a:close/>
                </a:path>
                <a:path w="9865360" h="1675129">
                  <a:moveTo>
                    <a:pt x="6204134" y="1674911"/>
                  </a:moveTo>
                  <a:lnTo>
                    <a:pt x="6194609" y="1674911"/>
                  </a:lnTo>
                  <a:lnTo>
                    <a:pt x="6194609" y="1665386"/>
                  </a:lnTo>
                  <a:lnTo>
                    <a:pt x="6204134" y="1665386"/>
                  </a:lnTo>
                  <a:lnTo>
                    <a:pt x="6204134" y="1674911"/>
                  </a:lnTo>
                  <a:close/>
                </a:path>
                <a:path w="9865360" h="1675129">
                  <a:moveTo>
                    <a:pt x="6185084" y="1674911"/>
                  </a:moveTo>
                  <a:lnTo>
                    <a:pt x="6175559" y="1674911"/>
                  </a:lnTo>
                  <a:lnTo>
                    <a:pt x="6175559" y="1665386"/>
                  </a:lnTo>
                  <a:lnTo>
                    <a:pt x="6185084" y="1665386"/>
                  </a:lnTo>
                  <a:lnTo>
                    <a:pt x="6185084" y="1674911"/>
                  </a:lnTo>
                  <a:close/>
                </a:path>
                <a:path w="9865360" h="1675129">
                  <a:moveTo>
                    <a:pt x="6166034" y="1674911"/>
                  </a:moveTo>
                  <a:lnTo>
                    <a:pt x="6156509" y="1674911"/>
                  </a:lnTo>
                  <a:lnTo>
                    <a:pt x="6156509" y="1665386"/>
                  </a:lnTo>
                  <a:lnTo>
                    <a:pt x="6166034" y="1665386"/>
                  </a:lnTo>
                  <a:lnTo>
                    <a:pt x="6166034" y="1674911"/>
                  </a:lnTo>
                  <a:close/>
                </a:path>
                <a:path w="9865360" h="1675129">
                  <a:moveTo>
                    <a:pt x="6146984" y="1674911"/>
                  </a:moveTo>
                  <a:lnTo>
                    <a:pt x="6137459" y="1674911"/>
                  </a:lnTo>
                  <a:lnTo>
                    <a:pt x="6137459" y="1665386"/>
                  </a:lnTo>
                  <a:lnTo>
                    <a:pt x="6146984" y="1665386"/>
                  </a:lnTo>
                  <a:lnTo>
                    <a:pt x="6146984" y="1674911"/>
                  </a:lnTo>
                  <a:close/>
                </a:path>
                <a:path w="9865360" h="1675129">
                  <a:moveTo>
                    <a:pt x="6127934" y="1674911"/>
                  </a:moveTo>
                  <a:lnTo>
                    <a:pt x="6118409" y="1674911"/>
                  </a:lnTo>
                  <a:lnTo>
                    <a:pt x="6118409" y="1665386"/>
                  </a:lnTo>
                  <a:lnTo>
                    <a:pt x="6127934" y="1665386"/>
                  </a:lnTo>
                  <a:lnTo>
                    <a:pt x="6127934" y="1674911"/>
                  </a:lnTo>
                  <a:close/>
                </a:path>
                <a:path w="9865360" h="1675129">
                  <a:moveTo>
                    <a:pt x="6108884" y="1674911"/>
                  </a:moveTo>
                  <a:lnTo>
                    <a:pt x="6099359" y="1674911"/>
                  </a:lnTo>
                  <a:lnTo>
                    <a:pt x="6099359" y="1665386"/>
                  </a:lnTo>
                  <a:lnTo>
                    <a:pt x="6108884" y="1665386"/>
                  </a:lnTo>
                  <a:lnTo>
                    <a:pt x="6108884" y="1674911"/>
                  </a:lnTo>
                  <a:close/>
                </a:path>
                <a:path w="9865360" h="1675129">
                  <a:moveTo>
                    <a:pt x="6089834" y="1674911"/>
                  </a:moveTo>
                  <a:lnTo>
                    <a:pt x="6080309" y="1674911"/>
                  </a:lnTo>
                  <a:lnTo>
                    <a:pt x="6080309" y="1665386"/>
                  </a:lnTo>
                  <a:lnTo>
                    <a:pt x="6089834" y="1665386"/>
                  </a:lnTo>
                  <a:lnTo>
                    <a:pt x="6089834" y="1674911"/>
                  </a:lnTo>
                  <a:close/>
                </a:path>
                <a:path w="9865360" h="1675129">
                  <a:moveTo>
                    <a:pt x="6070784" y="1674911"/>
                  </a:moveTo>
                  <a:lnTo>
                    <a:pt x="6061259" y="1674911"/>
                  </a:lnTo>
                  <a:lnTo>
                    <a:pt x="6061259" y="1665386"/>
                  </a:lnTo>
                  <a:lnTo>
                    <a:pt x="6070784" y="1665386"/>
                  </a:lnTo>
                  <a:lnTo>
                    <a:pt x="6070784" y="1674911"/>
                  </a:lnTo>
                  <a:close/>
                </a:path>
                <a:path w="9865360" h="1675129">
                  <a:moveTo>
                    <a:pt x="6051734" y="1674911"/>
                  </a:moveTo>
                  <a:lnTo>
                    <a:pt x="6042209" y="1674911"/>
                  </a:lnTo>
                  <a:lnTo>
                    <a:pt x="6042209" y="1665386"/>
                  </a:lnTo>
                  <a:lnTo>
                    <a:pt x="6051734" y="1665386"/>
                  </a:lnTo>
                  <a:lnTo>
                    <a:pt x="6051734" y="1674911"/>
                  </a:lnTo>
                  <a:close/>
                </a:path>
                <a:path w="9865360" h="1675129">
                  <a:moveTo>
                    <a:pt x="6032684" y="1674911"/>
                  </a:moveTo>
                  <a:lnTo>
                    <a:pt x="6023159" y="1674911"/>
                  </a:lnTo>
                  <a:lnTo>
                    <a:pt x="6023159" y="1665386"/>
                  </a:lnTo>
                  <a:lnTo>
                    <a:pt x="6032684" y="1665386"/>
                  </a:lnTo>
                  <a:lnTo>
                    <a:pt x="6032684" y="1674911"/>
                  </a:lnTo>
                  <a:close/>
                </a:path>
                <a:path w="9865360" h="1675129">
                  <a:moveTo>
                    <a:pt x="6013634" y="1674911"/>
                  </a:moveTo>
                  <a:lnTo>
                    <a:pt x="6004109" y="1674911"/>
                  </a:lnTo>
                  <a:lnTo>
                    <a:pt x="6004109" y="1665386"/>
                  </a:lnTo>
                  <a:lnTo>
                    <a:pt x="6013634" y="1665386"/>
                  </a:lnTo>
                  <a:lnTo>
                    <a:pt x="6013634" y="1674911"/>
                  </a:lnTo>
                  <a:close/>
                </a:path>
                <a:path w="9865360" h="1675129">
                  <a:moveTo>
                    <a:pt x="5994584" y="1674911"/>
                  </a:moveTo>
                  <a:lnTo>
                    <a:pt x="5985059" y="1674911"/>
                  </a:lnTo>
                  <a:lnTo>
                    <a:pt x="5985059" y="1665386"/>
                  </a:lnTo>
                  <a:lnTo>
                    <a:pt x="5994584" y="1665386"/>
                  </a:lnTo>
                  <a:lnTo>
                    <a:pt x="5994584" y="1674911"/>
                  </a:lnTo>
                  <a:close/>
                </a:path>
                <a:path w="9865360" h="1675129">
                  <a:moveTo>
                    <a:pt x="5975534" y="1674911"/>
                  </a:moveTo>
                  <a:lnTo>
                    <a:pt x="5966009" y="1674911"/>
                  </a:lnTo>
                  <a:lnTo>
                    <a:pt x="5966009" y="1665386"/>
                  </a:lnTo>
                  <a:lnTo>
                    <a:pt x="5975534" y="1665386"/>
                  </a:lnTo>
                  <a:lnTo>
                    <a:pt x="5975534" y="1674911"/>
                  </a:lnTo>
                  <a:close/>
                </a:path>
                <a:path w="9865360" h="1675129">
                  <a:moveTo>
                    <a:pt x="5956484" y="1674911"/>
                  </a:moveTo>
                  <a:lnTo>
                    <a:pt x="5946959" y="1674911"/>
                  </a:lnTo>
                  <a:lnTo>
                    <a:pt x="5946959" y="1665386"/>
                  </a:lnTo>
                  <a:lnTo>
                    <a:pt x="5956484" y="1665386"/>
                  </a:lnTo>
                  <a:lnTo>
                    <a:pt x="5956484" y="1674911"/>
                  </a:lnTo>
                  <a:close/>
                </a:path>
                <a:path w="9865360" h="1675129">
                  <a:moveTo>
                    <a:pt x="5937434" y="1674911"/>
                  </a:moveTo>
                  <a:lnTo>
                    <a:pt x="5927909" y="1674911"/>
                  </a:lnTo>
                  <a:lnTo>
                    <a:pt x="5927909" y="1665386"/>
                  </a:lnTo>
                  <a:lnTo>
                    <a:pt x="5937434" y="1665386"/>
                  </a:lnTo>
                  <a:lnTo>
                    <a:pt x="5937434" y="1674911"/>
                  </a:lnTo>
                  <a:close/>
                </a:path>
                <a:path w="9865360" h="1675129">
                  <a:moveTo>
                    <a:pt x="5918384" y="1674911"/>
                  </a:moveTo>
                  <a:lnTo>
                    <a:pt x="5908859" y="1674911"/>
                  </a:lnTo>
                  <a:lnTo>
                    <a:pt x="5908859" y="1665386"/>
                  </a:lnTo>
                  <a:lnTo>
                    <a:pt x="5918384" y="1665386"/>
                  </a:lnTo>
                  <a:lnTo>
                    <a:pt x="5918384" y="1674911"/>
                  </a:lnTo>
                  <a:close/>
                </a:path>
                <a:path w="9865360" h="1675129">
                  <a:moveTo>
                    <a:pt x="5899334" y="1674911"/>
                  </a:moveTo>
                  <a:lnTo>
                    <a:pt x="5889809" y="1674911"/>
                  </a:lnTo>
                  <a:lnTo>
                    <a:pt x="5889809" y="1665386"/>
                  </a:lnTo>
                  <a:lnTo>
                    <a:pt x="5899334" y="1665386"/>
                  </a:lnTo>
                  <a:lnTo>
                    <a:pt x="5899334" y="1674911"/>
                  </a:lnTo>
                  <a:close/>
                </a:path>
                <a:path w="9865360" h="1675129">
                  <a:moveTo>
                    <a:pt x="5880284" y="1674911"/>
                  </a:moveTo>
                  <a:lnTo>
                    <a:pt x="5870759" y="1674911"/>
                  </a:lnTo>
                  <a:lnTo>
                    <a:pt x="5870759" y="1665386"/>
                  </a:lnTo>
                  <a:lnTo>
                    <a:pt x="5880284" y="1665386"/>
                  </a:lnTo>
                  <a:lnTo>
                    <a:pt x="5880284" y="1674911"/>
                  </a:lnTo>
                  <a:close/>
                </a:path>
                <a:path w="9865360" h="1675129">
                  <a:moveTo>
                    <a:pt x="5861234" y="1674911"/>
                  </a:moveTo>
                  <a:lnTo>
                    <a:pt x="5851709" y="1674911"/>
                  </a:lnTo>
                  <a:lnTo>
                    <a:pt x="5851709" y="1665386"/>
                  </a:lnTo>
                  <a:lnTo>
                    <a:pt x="5861234" y="1665386"/>
                  </a:lnTo>
                  <a:lnTo>
                    <a:pt x="5861234" y="1674911"/>
                  </a:lnTo>
                  <a:close/>
                </a:path>
                <a:path w="9865360" h="1675129">
                  <a:moveTo>
                    <a:pt x="5842184" y="1674911"/>
                  </a:moveTo>
                  <a:lnTo>
                    <a:pt x="5832659" y="1674911"/>
                  </a:lnTo>
                  <a:lnTo>
                    <a:pt x="5832659" y="1665386"/>
                  </a:lnTo>
                  <a:lnTo>
                    <a:pt x="5842184" y="1665386"/>
                  </a:lnTo>
                  <a:lnTo>
                    <a:pt x="5842184" y="1674911"/>
                  </a:lnTo>
                  <a:close/>
                </a:path>
                <a:path w="9865360" h="1675129">
                  <a:moveTo>
                    <a:pt x="5823134" y="1674911"/>
                  </a:moveTo>
                  <a:lnTo>
                    <a:pt x="5813609" y="1674911"/>
                  </a:lnTo>
                  <a:lnTo>
                    <a:pt x="5813609" y="1665386"/>
                  </a:lnTo>
                  <a:lnTo>
                    <a:pt x="5823134" y="1665386"/>
                  </a:lnTo>
                  <a:lnTo>
                    <a:pt x="5823134" y="1674911"/>
                  </a:lnTo>
                  <a:close/>
                </a:path>
                <a:path w="9865360" h="1675129">
                  <a:moveTo>
                    <a:pt x="5804084" y="1674911"/>
                  </a:moveTo>
                  <a:lnTo>
                    <a:pt x="5794559" y="1674911"/>
                  </a:lnTo>
                  <a:lnTo>
                    <a:pt x="5794559" y="1665386"/>
                  </a:lnTo>
                  <a:lnTo>
                    <a:pt x="5804084" y="1665386"/>
                  </a:lnTo>
                  <a:lnTo>
                    <a:pt x="5804084" y="1674911"/>
                  </a:lnTo>
                  <a:close/>
                </a:path>
                <a:path w="9865360" h="1675129">
                  <a:moveTo>
                    <a:pt x="5785034" y="1674911"/>
                  </a:moveTo>
                  <a:lnTo>
                    <a:pt x="5775509" y="1674911"/>
                  </a:lnTo>
                  <a:lnTo>
                    <a:pt x="5775509" y="1665386"/>
                  </a:lnTo>
                  <a:lnTo>
                    <a:pt x="5785034" y="1665386"/>
                  </a:lnTo>
                  <a:lnTo>
                    <a:pt x="5785034" y="1674911"/>
                  </a:lnTo>
                  <a:close/>
                </a:path>
                <a:path w="9865360" h="1675129">
                  <a:moveTo>
                    <a:pt x="5765984" y="1674911"/>
                  </a:moveTo>
                  <a:lnTo>
                    <a:pt x="5756459" y="1674911"/>
                  </a:lnTo>
                  <a:lnTo>
                    <a:pt x="5756459" y="1665386"/>
                  </a:lnTo>
                  <a:lnTo>
                    <a:pt x="5765984" y="1665386"/>
                  </a:lnTo>
                  <a:lnTo>
                    <a:pt x="5765984" y="1674911"/>
                  </a:lnTo>
                  <a:close/>
                </a:path>
                <a:path w="9865360" h="1675129">
                  <a:moveTo>
                    <a:pt x="5746934" y="1674911"/>
                  </a:moveTo>
                  <a:lnTo>
                    <a:pt x="5737409" y="1674911"/>
                  </a:lnTo>
                  <a:lnTo>
                    <a:pt x="5737409" y="1665386"/>
                  </a:lnTo>
                  <a:lnTo>
                    <a:pt x="5746934" y="1665386"/>
                  </a:lnTo>
                  <a:lnTo>
                    <a:pt x="5746934" y="1674911"/>
                  </a:lnTo>
                  <a:close/>
                </a:path>
                <a:path w="9865360" h="1675129">
                  <a:moveTo>
                    <a:pt x="5727884" y="1674911"/>
                  </a:moveTo>
                  <a:lnTo>
                    <a:pt x="5718359" y="1674911"/>
                  </a:lnTo>
                  <a:lnTo>
                    <a:pt x="5718359" y="1665386"/>
                  </a:lnTo>
                  <a:lnTo>
                    <a:pt x="5727884" y="1665386"/>
                  </a:lnTo>
                  <a:lnTo>
                    <a:pt x="5727884" y="1674911"/>
                  </a:lnTo>
                  <a:close/>
                </a:path>
                <a:path w="9865360" h="1675129">
                  <a:moveTo>
                    <a:pt x="5708834" y="1674911"/>
                  </a:moveTo>
                  <a:lnTo>
                    <a:pt x="5699309" y="1674911"/>
                  </a:lnTo>
                  <a:lnTo>
                    <a:pt x="5699309" y="1665386"/>
                  </a:lnTo>
                  <a:lnTo>
                    <a:pt x="5708834" y="1665386"/>
                  </a:lnTo>
                  <a:lnTo>
                    <a:pt x="5708834" y="1674911"/>
                  </a:lnTo>
                  <a:close/>
                </a:path>
                <a:path w="9865360" h="1675129">
                  <a:moveTo>
                    <a:pt x="5689784" y="1674911"/>
                  </a:moveTo>
                  <a:lnTo>
                    <a:pt x="5680259" y="1674911"/>
                  </a:lnTo>
                  <a:lnTo>
                    <a:pt x="5680259" y="1665386"/>
                  </a:lnTo>
                  <a:lnTo>
                    <a:pt x="5689784" y="1665386"/>
                  </a:lnTo>
                  <a:lnTo>
                    <a:pt x="5689784" y="1674911"/>
                  </a:lnTo>
                  <a:close/>
                </a:path>
                <a:path w="9865360" h="1675129">
                  <a:moveTo>
                    <a:pt x="5670734" y="1674911"/>
                  </a:moveTo>
                  <a:lnTo>
                    <a:pt x="5661209" y="1674911"/>
                  </a:lnTo>
                  <a:lnTo>
                    <a:pt x="5661209" y="1665386"/>
                  </a:lnTo>
                  <a:lnTo>
                    <a:pt x="5670734" y="1665386"/>
                  </a:lnTo>
                  <a:lnTo>
                    <a:pt x="5670734" y="1674911"/>
                  </a:lnTo>
                  <a:close/>
                </a:path>
                <a:path w="9865360" h="1675129">
                  <a:moveTo>
                    <a:pt x="5651684" y="1674911"/>
                  </a:moveTo>
                  <a:lnTo>
                    <a:pt x="5642159" y="1674911"/>
                  </a:lnTo>
                  <a:lnTo>
                    <a:pt x="5642159" y="1665386"/>
                  </a:lnTo>
                  <a:lnTo>
                    <a:pt x="5651684" y="1665386"/>
                  </a:lnTo>
                  <a:lnTo>
                    <a:pt x="5651684" y="1674911"/>
                  </a:lnTo>
                  <a:close/>
                </a:path>
                <a:path w="9865360" h="1675129">
                  <a:moveTo>
                    <a:pt x="5632634" y="1674911"/>
                  </a:moveTo>
                  <a:lnTo>
                    <a:pt x="5623109" y="1674911"/>
                  </a:lnTo>
                  <a:lnTo>
                    <a:pt x="5623109" y="1665386"/>
                  </a:lnTo>
                  <a:lnTo>
                    <a:pt x="5632634" y="1665386"/>
                  </a:lnTo>
                  <a:lnTo>
                    <a:pt x="5632634" y="1674911"/>
                  </a:lnTo>
                  <a:close/>
                </a:path>
                <a:path w="9865360" h="1675129">
                  <a:moveTo>
                    <a:pt x="5613584" y="1674911"/>
                  </a:moveTo>
                  <a:lnTo>
                    <a:pt x="5604059" y="1674911"/>
                  </a:lnTo>
                  <a:lnTo>
                    <a:pt x="5604059" y="1665386"/>
                  </a:lnTo>
                  <a:lnTo>
                    <a:pt x="5613584" y="1665386"/>
                  </a:lnTo>
                  <a:lnTo>
                    <a:pt x="5613584" y="1674911"/>
                  </a:lnTo>
                  <a:close/>
                </a:path>
                <a:path w="9865360" h="1675129">
                  <a:moveTo>
                    <a:pt x="5594534" y="1674911"/>
                  </a:moveTo>
                  <a:lnTo>
                    <a:pt x="5585009" y="1674911"/>
                  </a:lnTo>
                  <a:lnTo>
                    <a:pt x="5585009" y="1665386"/>
                  </a:lnTo>
                  <a:lnTo>
                    <a:pt x="5594534" y="1665386"/>
                  </a:lnTo>
                  <a:lnTo>
                    <a:pt x="5594534" y="1674911"/>
                  </a:lnTo>
                  <a:close/>
                </a:path>
                <a:path w="9865360" h="1675129">
                  <a:moveTo>
                    <a:pt x="5575484" y="1674911"/>
                  </a:moveTo>
                  <a:lnTo>
                    <a:pt x="5565959" y="1674911"/>
                  </a:lnTo>
                  <a:lnTo>
                    <a:pt x="5565959" y="1665386"/>
                  </a:lnTo>
                  <a:lnTo>
                    <a:pt x="5575484" y="1665386"/>
                  </a:lnTo>
                  <a:lnTo>
                    <a:pt x="5575484" y="1674911"/>
                  </a:lnTo>
                  <a:close/>
                </a:path>
                <a:path w="9865360" h="1675129">
                  <a:moveTo>
                    <a:pt x="5556434" y="1674911"/>
                  </a:moveTo>
                  <a:lnTo>
                    <a:pt x="5546909" y="1674911"/>
                  </a:lnTo>
                  <a:lnTo>
                    <a:pt x="5546909" y="1665386"/>
                  </a:lnTo>
                  <a:lnTo>
                    <a:pt x="5556434" y="1665386"/>
                  </a:lnTo>
                  <a:lnTo>
                    <a:pt x="5556434" y="1674911"/>
                  </a:lnTo>
                  <a:close/>
                </a:path>
                <a:path w="9865360" h="1675129">
                  <a:moveTo>
                    <a:pt x="5537384" y="1674911"/>
                  </a:moveTo>
                  <a:lnTo>
                    <a:pt x="5527859" y="1674911"/>
                  </a:lnTo>
                  <a:lnTo>
                    <a:pt x="5527859" y="1665386"/>
                  </a:lnTo>
                  <a:lnTo>
                    <a:pt x="5537384" y="1665386"/>
                  </a:lnTo>
                  <a:lnTo>
                    <a:pt x="5537384" y="1674911"/>
                  </a:lnTo>
                  <a:close/>
                </a:path>
                <a:path w="9865360" h="1675129">
                  <a:moveTo>
                    <a:pt x="5518334" y="1674911"/>
                  </a:moveTo>
                  <a:lnTo>
                    <a:pt x="5508809" y="1674911"/>
                  </a:lnTo>
                  <a:lnTo>
                    <a:pt x="5508809" y="1665386"/>
                  </a:lnTo>
                  <a:lnTo>
                    <a:pt x="5518334" y="1665386"/>
                  </a:lnTo>
                  <a:lnTo>
                    <a:pt x="5518334" y="1674911"/>
                  </a:lnTo>
                  <a:close/>
                </a:path>
                <a:path w="9865360" h="1675129">
                  <a:moveTo>
                    <a:pt x="5499284" y="1674911"/>
                  </a:moveTo>
                  <a:lnTo>
                    <a:pt x="5489759" y="1674911"/>
                  </a:lnTo>
                  <a:lnTo>
                    <a:pt x="5489759" y="1665386"/>
                  </a:lnTo>
                  <a:lnTo>
                    <a:pt x="5499284" y="1665386"/>
                  </a:lnTo>
                  <a:lnTo>
                    <a:pt x="5499284" y="1674911"/>
                  </a:lnTo>
                  <a:close/>
                </a:path>
                <a:path w="9865360" h="1675129">
                  <a:moveTo>
                    <a:pt x="5480234" y="1674911"/>
                  </a:moveTo>
                  <a:lnTo>
                    <a:pt x="5470709" y="1674911"/>
                  </a:lnTo>
                  <a:lnTo>
                    <a:pt x="5470709" y="1665386"/>
                  </a:lnTo>
                  <a:lnTo>
                    <a:pt x="5480234" y="1665386"/>
                  </a:lnTo>
                  <a:lnTo>
                    <a:pt x="5480234" y="1674911"/>
                  </a:lnTo>
                  <a:close/>
                </a:path>
                <a:path w="9865360" h="1675129">
                  <a:moveTo>
                    <a:pt x="5461184" y="1674911"/>
                  </a:moveTo>
                  <a:lnTo>
                    <a:pt x="5451659" y="1674911"/>
                  </a:lnTo>
                  <a:lnTo>
                    <a:pt x="5451659" y="1665386"/>
                  </a:lnTo>
                  <a:lnTo>
                    <a:pt x="5461184" y="1665386"/>
                  </a:lnTo>
                  <a:lnTo>
                    <a:pt x="5461184" y="1674911"/>
                  </a:lnTo>
                  <a:close/>
                </a:path>
                <a:path w="9865360" h="1675129">
                  <a:moveTo>
                    <a:pt x="5442134" y="1674911"/>
                  </a:moveTo>
                  <a:lnTo>
                    <a:pt x="5432609" y="1674911"/>
                  </a:lnTo>
                  <a:lnTo>
                    <a:pt x="5432609" y="1665386"/>
                  </a:lnTo>
                  <a:lnTo>
                    <a:pt x="5442134" y="1665386"/>
                  </a:lnTo>
                  <a:lnTo>
                    <a:pt x="5442134" y="1674911"/>
                  </a:lnTo>
                  <a:close/>
                </a:path>
                <a:path w="9865360" h="1675129">
                  <a:moveTo>
                    <a:pt x="5423084" y="1674911"/>
                  </a:moveTo>
                  <a:lnTo>
                    <a:pt x="5413559" y="1674911"/>
                  </a:lnTo>
                  <a:lnTo>
                    <a:pt x="5413559" y="1665386"/>
                  </a:lnTo>
                  <a:lnTo>
                    <a:pt x="5423084" y="1665386"/>
                  </a:lnTo>
                  <a:lnTo>
                    <a:pt x="5423084" y="1674911"/>
                  </a:lnTo>
                  <a:close/>
                </a:path>
                <a:path w="9865360" h="1675129">
                  <a:moveTo>
                    <a:pt x="5404034" y="1674911"/>
                  </a:moveTo>
                  <a:lnTo>
                    <a:pt x="5394509" y="1674911"/>
                  </a:lnTo>
                  <a:lnTo>
                    <a:pt x="5394509" y="1665386"/>
                  </a:lnTo>
                  <a:lnTo>
                    <a:pt x="5404034" y="1665386"/>
                  </a:lnTo>
                  <a:lnTo>
                    <a:pt x="5404034" y="1674911"/>
                  </a:lnTo>
                  <a:close/>
                </a:path>
                <a:path w="9865360" h="1675129">
                  <a:moveTo>
                    <a:pt x="5384984" y="1674911"/>
                  </a:moveTo>
                  <a:lnTo>
                    <a:pt x="5375459" y="1674911"/>
                  </a:lnTo>
                  <a:lnTo>
                    <a:pt x="5375459" y="1665386"/>
                  </a:lnTo>
                  <a:lnTo>
                    <a:pt x="5384984" y="1665386"/>
                  </a:lnTo>
                  <a:lnTo>
                    <a:pt x="5384984" y="1674911"/>
                  </a:lnTo>
                  <a:close/>
                </a:path>
                <a:path w="9865360" h="1675129">
                  <a:moveTo>
                    <a:pt x="5365934" y="1674911"/>
                  </a:moveTo>
                  <a:lnTo>
                    <a:pt x="5356409" y="1674911"/>
                  </a:lnTo>
                  <a:lnTo>
                    <a:pt x="5356409" y="1665386"/>
                  </a:lnTo>
                  <a:lnTo>
                    <a:pt x="5365934" y="1665386"/>
                  </a:lnTo>
                  <a:lnTo>
                    <a:pt x="5365934" y="1674911"/>
                  </a:lnTo>
                  <a:close/>
                </a:path>
                <a:path w="9865360" h="1675129">
                  <a:moveTo>
                    <a:pt x="5346884" y="1674911"/>
                  </a:moveTo>
                  <a:lnTo>
                    <a:pt x="5337359" y="1674911"/>
                  </a:lnTo>
                  <a:lnTo>
                    <a:pt x="5337359" y="1665386"/>
                  </a:lnTo>
                  <a:lnTo>
                    <a:pt x="5346884" y="1665386"/>
                  </a:lnTo>
                  <a:lnTo>
                    <a:pt x="5346884" y="1674911"/>
                  </a:lnTo>
                  <a:close/>
                </a:path>
                <a:path w="9865360" h="1675129">
                  <a:moveTo>
                    <a:pt x="5327834" y="1674911"/>
                  </a:moveTo>
                  <a:lnTo>
                    <a:pt x="5318309" y="1674911"/>
                  </a:lnTo>
                  <a:lnTo>
                    <a:pt x="5318309" y="1665386"/>
                  </a:lnTo>
                  <a:lnTo>
                    <a:pt x="5327834" y="1665386"/>
                  </a:lnTo>
                  <a:lnTo>
                    <a:pt x="5327834" y="1674911"/>
                  </a:lnTo>
                  <a:close/>
                </a:path>
                <a:path w="9865360" h="1675129">
                  <a:moveTo>
                    <a:pt x="5308784" y="1674911"/>
                  </a:moveTo>
                  <a:lnTo>
                    <a:pt x="5299259" y="1674911"/>
                  </a:lnTo>
                  <a:lnTo>
                    <a:pt x="5299259" y="1665386"/>
                  </a:lnTo>
                  <a:lnTo>
                    <a:pt x="5308784" y="1665386"/>
                  </a:lnTo>
                  <a:lnTo>
                    <a:pt x="5308784" y="1674911"/>
                  </a:lnTo>
                  <a:close/>
                </a:path>
                <a:path w="9865360" h="1675129">
                  <a:moveTo>
                    <a:pt x="5289734" y="1674911"/>
                  </a:moveTo>
                  <a:lnTo>
                    <a:pt x="5280209" y="1674911"/>
                  </a:lnTo>
                  <a:lnTo>
                    <a:pt x="5280209" y="1665386"/>
                  </a:lnTo>
                  <a:lnTo>
                    <a:pt x="5289734" y="1665386"/>
                  </a:lnTo>
                  <a:lnTo>
                    <a:pt x="5289734" y="1674911"/>
                  </a:lnTo>
                  <a:close/>
                </a:path>
                <a:path w="9865360" h="1675129">
                  <a:moveTo>
                    <a:pt x="5270684" y="1674911"/>
                  </a:moveTo>
                  <a:lnTo>
                    <a:pt x="5261159" y="1674911"/>
                  </a:lnTo>
                  <a:lnTo>
                    <a:pt x="5261159" y="1665386"/>
                  </a:lnTo>
                  <a:lnTo>
                    <a:pt x="5270684" y="1665386"/>
                  </a:lnTo>
                  <a:lnTo>
                    <a:pt x="5270684" y="1674911"/>
                  </a:lnTo>
                  <a:close/>
                </a:path>
                <a:path w="9865360" h="1675129">
                  <a:moveTo>
                    <a:pt x="5251634" y="1674911"/>
                  </a:moveTo>
                  <a:lnTo>
                    <a:pt x="5242109" y="1674911"/>
                  </a:lnTo>
                  <a:lnTo>
                    <a:pt x="5242109" y="1665386"/>
                  </a:lnTo>
                  <a:lnTo>
                    <a:pt x="5251634" y="1665386"/>
                  </a:lnTo>
                  <a:lnTo>
                    <a:pt x="5251634" y="1674911"/>
                  </a:lnTo>
                  <a:close/>
                </a:path>
                <a:path w="9865360" h="1675129">
                  <a:moveTo>
                    <a:pt x="5232584" y="1674911"/>
                  </a:moveTo>
                  <a:lnTo>
                    <a:pt x="5223059" y="1674911"/>
                  </a:lnTo>
                  <a:lnTo>
                    <a:pt x="5223059" y="1665386"/>
                  </a:lnTo>
                  <a:lnTo>
                    <a:pt x="5232584" y="1665386"/>
                  </a:lnTo>
                  <a:lnTo>
                    <a:pt x="5232584" y="1674911"/>
                  </a:lnTo>
                  <a:close/>
                </a:path>
                <a:path w="9865360" h="1675129">
                  <a:moveTo>
                    <a:pt x="5213534" y="1674911"/>
                  </a:moveTo>
                  <a:lnTo>
                    <a:pt x="5204009" y="1674911"/>
                  </a:lnTo>
                  <a:lnTo>
                    <a:pt x="5204009" y="1665386"/>
                  </a:lnTo>
                  <a:lnTo>
                    <a:pt x="5213534" y="1665386"/>
                  </a:lnTo>
                  <a:lnTo>
                    <a:pt x="5213534" y="1674911"/>
                  </a:lnTo>
                  <a:close/>
                </a:path>
                <a:path w="9865360" h="1675129">
                  <a:moveTo>
                    <a:pt x="5194484" y="1674911"/>
                  </a:moveTo>
                  <a:lnTo>
                    <a:pt x="5184959" y="1674911"/>
                  </a:lnTo>
                  <a:lnTo>
                    <a:pt x="5184959" y="1665386"/>
                  </a:lnTo>
                  <a:lnTo>
                    <a:pt x="5194484" y="1665386"/>
                  </a:lnTo>
                  <a:lnTo>
                    <a:pt x="5194484" y="1674911"/>
                  </a:lnTo>
                  <a:close/>
                </a:path>
                <a:path w="9865360" h="1675129">
                  <a:moveTo>
                    <a:pt x="5175434" y="1674911"/>
                  </a:moveTo>
                  <a:lnTo>
                    <a:pt x="5165909" y="1674911"/>
                  </a:lnTo>
                  <a:lnTo>
                    <a:pt x="5165909" y="1665386"/>
                  </a:lnTo>
                  <a:lnTo>
                    <a:pt x="5175434" y="1665386"/>
                  </a:lnTo>
                  <a:lnTo>
                    <a:pt x="5175434" y="1674911"/>
                  </a:lnTo>
                  <a:close/>
                </a:path>
                <a:path w="9865360" h="1675129">
                  <a:moveTo>
                    <a:pt x="5156384" y="1674911"/>
                  </a:moveTo>
                  <a:lnTo>
                    <a:pt x="5146859" y="1674911"/>
                  </a:lnTo>
                  <a:lnTo>
                    <a:pt x="5146859" y="1665386"/>
                  </a:lnTo>
                  <a:lnTo>
                    <a:pt x="5156384" y="1665386"/>
                  </a:lnTo>
                  <a:lnTo>
                    <a:pt x="5156384" y="1674911"/>
                  </a:lnTo>
                  <a:close/>
                </a:path>
                <a:path w="9865360" h="1675129">
                  <a:moveTo>
                    <a:pt x="5137334" y="1674911"/>
                  </a:moveTo>
                  <a:lnTo>
                    <a:pt x="5127809" y="1674911"/>
                  </a:lnTo>
                  <a:lnTo>
                    <a:pt x="5127809" y="1665386"/>
                  </a:lnTo>
                  <a:lnTo>
                    <a:pt x="5137334" y="1665386"/>
                  </a:lnTo>
                  <a:lnTo>
                    <a:pt x="5137334" y="1674911"/>
                  </a:lnTo>
                  <a:close/>
                </a:path>
                <a:path w="9865360" h="1675129">
                  <a:moveTo>
                    <a:pt x="5118284" y="1674911"/>
                  </a:moveTo>
                  <a:lnTo>
                    <a:pt x="5108759" y="1674911"/>
                  </a:lnTo>
                  <a:lnTo>
                    <a:pt x="5108759" y="1665386"/>
                  </a:lnTo>
                  <a:lnTo>
                    <a:pt x="5118284" y="1665386"/>
                  </a:lnTo>
                  <a:lnTo>
                    <a:pt x="5118284" y="1674911"/>
                  </a:lnTo>
                  <a:close/>
                </a:path>
                <a:path w="9865360" h="1675129">
                  <a:moveTo>
                    <a:pt x="5099234" y="1674911"/>
                  </a:moveTo>
                  <a:lnTo>
                    <a:pt x="5089709" y="1674911"/>
                  </a:lnTo>
                  <a:lnTo>
                    <a:pt x="5089709" y="1665386"/>
                  </a:lnTo>
                  <a:lnTo>
                    <a:pt x="5099234" y="1665386"/>
                  </a:lnTo>
                  <a:lnTo>
                    <a:pt x="5099234" y="1674911"/>
                  </a:lnTo>
                  <a:close/>
                </a:path>
                <a:path w="9865360" h="1675129">
                  <a:moveTo>
                    <a:pt x="5080184" y="1674911"/>
                  </a:moveTo>
                  <a:lnTo>
                    <a:pt x="5070659" y="1674911"/>
                  </a:lnTo>
                  <a:lnTo>
                    <a:pt x="5070659" y="1665386"/>
                  </a:lnTo>
                  <a:lnTo>
                    <a:pt x="5080184" y="1665386"/>
                  </a:lnTo>
                  <a:lnTo>
                    <a:pt x="5080184" y="1674911"/>
                  </a:lnTo>
                  <a:close/>
                </a:path>
                <a:path w="9865360" h="1675129">
                  <a:moveTo>
                    <a:pt x="5061134" y="1674911"/>
                  </a:moveTo>
                  <a:lnTo>
                    <a:pt x="5051609" y="1674911"/>
                  </a:lnTo>
                  <a:lnTo>
                    <a:pt x="5051609" y="1665386"/>
                  </a:lnTo>
                  <a:lnTo>
                    <a:pt x="5061134" y="1665386"/>
                  </a:lnTo>
                  <a:lnTo>
                    <a:pt x="5061134" y="1674911"/>
                  </a:lnTo>
                  <a:close/>
                </a:path>
                <a:path w="9865360" h="1675129">
                  <a:moveTo>
                    <a:pt x="5042084" y="1674911"/>
                  </a:moveTo>
                  <a:lnTo>
                    <a:pt x="5032559" y="1674911"/>
                  </a:lnTo>
                  <a:lnTo>
                    <a:pt x="5032559" y="1665386"/>
                  </a:lnTo>
                  <a:lnTo>
                    <a:pt x="5042084" y="1665386"/>
                  </a:lnTo>
                  <a:lnTo>
                    <a:pt x="5042084" y="1674911"/>
                  </a:lnTo>
                  <a:close/>
                </a:path>
                <a:path w="9865360" h="1675129">
                  <a:moveTo>
                    <a:pt x="5023034" y="1674911"/>
                  </a:moveTo>
                  <a:lnTo>
                    <a:pt x="5013509" y="1674911"/>
                  </a:lnTo>
                  <a:lnTo>
                    <a:pt x="5013509" y="1665386"/>
                  </a:lnTo>
                  <a:lnTo>
                    <a:pt x="5023034" y="1665386"/>
                  </a:lnTo>
                  <a:lnTo>
                    <a:pt x="5023034" y="1674911"/>
                  </a:lnTo>
                  <a:close/>
                </a:path>
                <a:path w="9865360" h="1675129">
                  <a:moveTo>
                    <a:pt x="5003984" y="1674911"/>
                  </a:moveTo>
                  <a:lnTo>
                    <a:pt x="4994459" y="1674911"/>
                  </a:lnTo>
                  <a:lnTo>
                    <a:pt x="4994459" y="1665386"/>
                  </a:lnTo>
                  <a:lnTo>
                    <a:pt x="5003984" y="1665386"/>
                  </a:lnTo>
                  <a:lnTo>
                    <a:pt x="5003984" y="1674911"/>
                  </a:lnTo>
                  <a:close/>
                </a:path>
                <a:path w="9865360" h="1675129">
                  <a:moveTo>
                    <a:pt x="4984934" y="1674911"/>
                  </a:moveTo>
                  <a:lnTo>
                    <a:pt x="4975409" y="1674911"/>
                  </a:lnTo>
                  <a:lnTo>
                    <a:pt x="4975409" y="1665386"/>
                  </a:lnTo>
                  <a:lnTo>
                    <a:pt x="4984934" y="1665386"/>
                  </a:lnTo>
                  <a:lnTo>
                    <a:pt x="4984934" y="1674911"/>
                  </a:lnTo>
                  <a:close/>
                </a:path>
                <a:path w="9865360" h="1675129">
                  <a:moveTo>
                    <a:pt x="4965884" y="1674911"/>
                  </a:moveTo>
                  <a:lnTo>
                    <a:pt x="4956359" y="1674911"/>
                  </a:lnTo>
                  <a:lnTo>
                    <a:pt x="4956359" y="1665386"/>
                  </a:lnTo>
                  <a:lnTo>
                    <a:pt x="4965884" y="1665386"/>
                  </a:lnTo>
                  <a:lnTo>
                    <a:pt x="4965884" y="1674911"/>
                  </a:lnTo>
                  <a:close/>
                </a:path>
                <a:path w="9865360" h="1675129">
                  <a:moveTo>
                    <a:pt x="4946834" y="1674911"/>
                  </a:moveTo>
                  <a:lnTo>
                    <a:pt x="4937309" y="1674911"/>
                  </a:lnTo>
                  <a:lnTo>
                    <a:pt x="4937309" y="1665386"/>
                  </a:lnTo>
                  <a:lnTo>
                    <a:pt x="4946834" y="1665386"/>
                  </a:lnTo>
                  <a:lnTo>
                    <a:pt x="4946834" y="1674911"/>
                  </a:lnTo>
                  <a:close/>
                </a:path>
                <a:path w="9865360" h="1675129">
                  <a:moveTo>
                    <a:pt x="4927784" y="1674911"/>
                  </a:moveTo>
                  <a:lnTo>
                    <a:pt x="4918259" y="1674911"/>
                  </a:lnTo>
                  <a:lnTo>
                    <a:pt x="4918259" y="1665386"/>
                  </a:lnTo>
                  <a:lnTo>
                    <a:pt x="4927784" y="1665386"/>
                  </a:lnTo>
                  <a:lnTo>
                    <a:pt x="4927784" y="1674911"/>
                  </a:lnTo>
                  <a:close/>
                </a:path>
                <a:path w="9865360" h="1675129">
                  <a:moveTo>
                    <a:pt x="4908734" y="1674911"/>
                  </a:moveTo>
                  <a:lnTo>
                    <a:pt x="4899209" y="1674911"/>
                  </a:lnTo>
                  <a:lnTo>
                    <a:pt x="4899209" y="1665386"/>
                  </a:lnTo>
                  <a:lnTo>
                    <a:pt x="4908734" y="1665386"/>
                  </a:lnTo>
                  <a:lnTo>
                    <a:pt x="4908734" y="1674911"/>
                  </a:lnTo>
                  <a:close/>
                </a:path>
                <a:path w="9865360" h="1675129">
                  <a:moveTo>
                    <a:pt x="4889684" y="1674911"/>
                  </a:moveTo>
                  <a:lnTo>
                    <a:pt x="4880159" y="1674911"/>
                  </a:lnTo>
                  <a:lnTo>
                    <a:pt x="4880159" y="1665386"/>
                  </a:lnTo>
                  <a:lnTo>
                    <a:pt x="4889684" y="1665386"/>
                  </a:lnTo>
                  <a:lnTo>
                    <a:pt x="4889684" y="1674911"/>
                  </a:lnTo>
                  <a:close/>
                </a:path>
                <a:path w="9865360" h="1675129">
                  <a:moveTo>
                    <a:pt x="4870634" y="1674911"/>
                  </a:moveTo>
                  <a:lnTo>
                    <a:pt x="4861109" y="1674911"/>
                  </a:lnTo>
                  <a:lnTo>
                    <a:pt x="4861109" y="1665386"/>
                  </a:lnTo>
                  <a:lnTo>
                    <a:pt x="4870634" y="1665386"/>
                  </a:lnTo>
                  <a:lnTo>
                    <a:pt x="4870634" y="1674911"/>
                  </a:lnTo>
                  <a:close/>
                </a:path>
                <a:path w="9865360" h="1675129">
                  <a:moveTo>
                    <a:pt x="4851584" y="1674911"/>
                  </a:moveTo>
                  <a:lnTo>
                    <a:pt x="4842059" y="1674911"/>
                  </a:lnTo>
                  <a:lnTo>
                    <a:pt x="4842059" y="1665386"/>
                  </a:lnTo>
                  <a:lnTo>
                    <a:pt x="4851584" y="1665386"/>
                  </a:lnTo>
                  <a:lnTo>
                    <a:pt x="4851584" y="1674911"/>
                  </a:lnTo>
                  <a:close/>
                </a:path>
                <a:path w="9865360" h="1675129">
                  <a:moveTo>
                    <a:pt x="4832534" y="1674911"/>
                  </a:moveTo>
                  <a:lnTo>
                    <a:pt x="4823009" y="1674911"/>
                  </a:lnTo>
                  <a:lnTo>
                    <a:pt x="4823009" y="1665386"/>
                  </a:lnTo>
                  <a:lnTo>
                    <a:pt x="4832534" y="1665386"/>
                  </a:lnTo>
                  <a:lnTo>
                    <a:pt x="4832534" y="1674911"/>
                  </a:lnTo>
                  <a:close/>
                </a:path>
                <a:path w="9865360" h="1675129">
                  <a:moveTo>
                    <a:pt x="4813484" y="1674911"/>
                  </a:moveTo>
                  <a:lnTo>
                    <a:pt x="4803959" y="1674911"/>
                  </a:lnTo>
                  <a:lnTo>
                    <a:pt x="4803959" y="1665386"/>
                  </a:lnTo>
                  <a:lnTo>
                    <a:pt x="4813484" y="1665386"/>
                  </a:lnTo>
                  <a:lnTo>
                    <a:pt x="4813484" y="1674911"/>
                  </a:lnTo>
                  <a:close/>
                </a:path>
                <a:path w="9865360" h="1675129">
                  <a:moveTo>
                    <a:pt x="4794434" y="1674911"/>
                  </a:moveTo>
                  <a:lnTo>
                    <a:pt x="4784909" y="1674911"/>
                  </a:lnTo>
                  <a:lnTo>
                    <a:pt x="4784909" y="1665386"/>
                  </a:lnTo>
                  <a:lnTo>
                    <a:pt x="4794434" y="1665386"/>
                  </a:lnTo>
                  <a:lnTo>
                    <a:pt x="4794434" y="1674911"/>
                  </a:lnTo>
                  <a:close/>
                </a:path>
                <a:path w="9865360" h="1675129">
                  <a:moveTo>
                    <a:pt x="4775384" y="1674911"/>
                  </a:moveTo>
                  <a:lnTo>
                    <a:pt x="4765859" y="1674911"/>
                  </a:lnTo>
                  <a:lnTo>
                    <a:pt x="4765859" y="1665386"/>
                  </a:lnTo>
                  <a:lnTo>
                    <a:pt x="4775384" y="1665386"/>
                  </a:lnTo>
                  <a:lnTo>
                    <a:pt x="4775384" y="1674911"/>
                  </a:lnTo>
                  <a:close/>
                </a:path>
                <a:path w="9865360" h="1675129">
                  <a:moveTo>
                    <a:pt x="4756334" y="1674911"/>
                  </a:moveTo>
                  <a:lnTo>
                    <a:pt x="4746809" y="1674911"/>
                  </a:lnTo>
                  <a:lnTo>
                    <a:pt x="4746809" y="1665386"/>
                  </a:lnTo>
                  <a:lnTo>
                    <a:pt x="4756334" y="1665386"/>
                  </a:lnTo>
                  <a:lnTo>
                    <a:pt x="4756334" y="1674911"/>
                  </a:lnTo>
                  <a:close/>
                </a:path>
                <a:path w="9865360" h="1675129">
                  <a:moveTo>
                    <a:pt x="4737284" y="1674911"/>
                  </a:moveTo>
                  <a:lnTo>
                    <a:pt x="4727759" y="1674911"/>
                  </a:lnTo>
                  <a:lnTo>
                    <a:pt x="4727759" y="1665386"/>
                  </a:lnTo>
                  <a:lnTo>
                    <a:pt x="4737284" y="1665386"/>
                  </a:lnTo>
                  <a:lnTo>
                    <a:pt x="4737284" y="1674911"/>
                  </a:lnTo>
                  <a:close/>
                </a:path>
                <a:path w="9865360" h="1675129">
                  <a:moveTo>
                    <a:pt x="4718234" y="1674911"/>
                  </a:moveTo>
                  <a:lnTo>
                    <a:pt x="4708709" y="1674911"/>
                  </a:lnTo>
                  <a:lnTo>
                    <a:pt x="4708709" y="1665386"/>
                  </a:lnTo>
                  <a:lnTo>
                    <a:pt x="4718234" y="1665386"/>
                  </a:lnTo>
                  <a:lnTo>
                    <a:pt x="4718234" y="1674911"/>
                  </a:lnTo>
                  <a:close/>
                </a:path>
                <a:path w="9865360" h="1675129">
                  <a:moveTo>
                    <a:pt x="4699184" y="1674911"/>
                  </a:moveTo>
                  <a:lnTo>
                    <a:pt x="4689659" y="1674911"/>
                  </a:lnTo>
                  <a:lnTo>
                    <a:pt x="4689659" y="1665386"/>
                  </a:lnTo>
                  <a:lnTo>
                    <a:pt x="4699184" y="1665386"/>
                  </a:lnTo>
                  <a:lnTo>
                    <a:pt x="4699184" y="1674911"/>
                  </a:lnTo>
                  <a:close/>
                </a:path>
                <a:path w="9865360" h="1675129">
                  <a:moveTo>
                    <a:pt x="4680134" y="1674911"/>
                  </a:moveTo>
                  <a:lnTo>
                    <a:pt x="4670609" y="1674911"/>
                  </a:lnTo>
                  <a:lnTo>
                    <a:pt x="4670609" y="1665386"/>
                  </a:lnTo>
                  <a:lnTo>
                    <a:pt x="4680134" y="1665386"/>
                  </a:lnTo>
                  <a:lnTo>
                    <a:pt x="4680134" y="1674911"/>
                  </a:lnTo>
                  <a:close/>
                </a:path>
                <a:path w="9865360" h="1675129">
                  <a:moveTo>
                    <a:pt x="4661084" y="1674911"/>
                  </a:moveTo>
                  <a:lnTo>
                    <a:pt x="4651559" y="1674911"/>
                  </a:lnTo>
                  <a:lnTo>
                    <a:pt x="4651559" y="1665386"/>
                  </a:lnTo>
                  <a:lnTo>
                    <a:pt x="4661084" y="1665386"/>
                  </a:lnTo>
                  <a:lnTo>
                    <a:pt x="4661084" y="1674911"/>
                  </a:lnTo>
                  <a:close/>
                </a:path>
                <a:path w="9865360" h="1675129">
                  <a:moveTo>
                    <a:pt x="4642034" y="1674911"/>
                  </a:moveTo>
                  <a:lnTo>
                    <a:pt x="4632509" y="1674911"/>
                  </a:lnTo>
                  <a:lnTo>
                    <a:pt x="4632509" y="1665386"/>
                  </a:lnTo>
                  <a:lnTo>
                    <a:pt x="4642034" y="1665386"/>
                  </a:lnTo>
                  <a:lnTo>
                    <a:pt x="4642034" y="1674911"/>
                  </a:lnTo>
                  <a:close/>
                </a:path>
                <a:path w="9865360" h="1675129">
                  <a:moveTo>
                    <a:pt x="4622984" y="1674911"/>
                  </a:moveTo>
                  <a:lnTo>
                    <a:pt x="4613459" y="1674911"/>
                  </a:lnTo>
                  <a:lnTo>
                    <a:pt x="4613459" y="1665386"/>
                  </a:lnTo>
                  <a:lnTo>
                    <a:pt x="4622984" y="1665386"/>
                  </a:lnTo>
                  <a:lnTo>
                    <a:pt x="4622984" y="1674911"/>
                  </a:lnTo>
                  <a:close/>
                </a:path>
                <a:path w="9865360" h="1675129">
                  <a:moveTo>
                    <a:pt x="4603934" y="1674911"/>
                  </a:moveTo>
                  <a:lnTo>
                    <a:pt x="4594409" y="1674911"/>
                  </a:lnTo>
                  <a:lnTo>
                    <a:pt x="4594409" y="1665386"/>
                  </a:lnTo>
                  <a:lnTo>
                    <a:pt x="4603934" y="1665386"/>
                  </a:lnTo>
                  <a:lnTo>
                    <a:pt x="4603934" y="1674911"/>
                  </a:lnTo>
                  <a:close/>
                </a:path>
                <a:path w="9865360" h="1675129">
                  <a:moveTo>
                    <a:pt x="4584884" y="1674911"/>
                  </a:moveTo>
                  <a:lnTo>
                    <a:pt x="4575359" y="1674911"/>
                  </a:lnTo>
                  <a:lnTo>
                    <a:pt x="4575359" y="1665386"/>
                  </a:lnTo>
                  <a:lnTo>
                    <a:pt x="4584884" y="1665386"/>
                  </a:lnTo>
                  <a:lnTo>
                    <a:pt x="4584884" y="1674911"/>
                  </a:lnTo>
                  <a:close/>
                </a:path>
                <a:path w="9865360" h="1675129">
                  <a:moveTo>
                    <a:pt x="4565834" y="1674911"/>
                  </a:moveTo>
                  <a:lnTo>
                    <a:pt x="4556309" y="1674911"/>
                  </a:lnTo>
                  <a:lnTo>
                    <a:pt x="4556309" y="1665386"/>
                  </a:lnTo>
                  <a:lnTo>
                    <a:pt x="4565834" y="1665386"/>
                  </a:lnTo>
                  <a:lnTo>
                    <a:pt x="4565834" y="1674911"/>
                  </a:lnTo>
                  <a:close/>
                </a:path>
                <a:path w="9865360" h="1675129">
                  <a:moveTo>
                    <a:pt x="4546784" y="1674911"/>
                  </a:moveTo>
                  <a:lnTo>
                    <a:pt x="4537259" y="1674911"/>
                  </a:lnTo>
                  <a:lnTo>
                    <a:pt x="4537259" y="1665386"/>
                  </a:lnTo>
                  <a:lnTo>
                    <a:pt x="4546784" y="1665386"/>
                  </a:lnTo>
                  <a:lnTo>
                    <a:pt x="4546784" y="1674911"/>
                  </a:lnTo>
                  <a:close/>
                </a:path>
                <a:path w="9865360" h="1675129">
                  <a:moveTo>
                    <a:pt x="4527734" y="1674911"/>
                  </a:moveTo>
                  <a:lnTo>
                    <a:pt x="4518209" y="1674911"/>
                  </a:lnTo>
                  <a:lnTo>
                    <a:pt x="4518209" y="1665386"/>
                  </a:lnTo>
                  <a:lnTo>
                    <a:pt x="4527734" y="1665386"/>
                  </a:lnTo>
                  <a:lnTo>
                    <a:pt x="4527734" y="1674911"/>
                  </a:lnTo>
                  <a:close/>
                </a:path>
                <a:path w="9865360" h="1675129">
                  <a:moveTo>
                    <a:pt x="4508684" y="1674911"/>
                  </a:moveTo>
                  <a:lnTo>
                    <a:pt x="4499159" y="1674911"/>
                  </a:lnTo>
                  <a:lnTo>
                    <a:pt x="4499159" y="1665386"/>
                  </a:lnTo>
                  <a:lnTo>
                    <a:pt x="4508684" y="1665386"/>
                  </a:lnTo>
                  <a:lnTo>
                    <a:pt x="4508684" y="1674911"/>
                  </a:lnTo>
                  <a:close/>
                </a:path>
                <a:path w="9865360" h="1675129">
                  <a:moveTo>
                    <a:pt x="4489634" y="1674911"/>
                  </a:moveTo>
                  <a:lnTo>
                    <a:pt x="4480109" y="1674911"/>
                  </a:lnTo>
                  <a:lnTo>
                    <a:pt x="4480109" y="1665386"/>
                  </a:lnTo>
                  <a:lnTo>
                    <a:pt x="4489634" y="1665386"/>
                  </a:lnTo>
                  <a:lnTo>
                    <a:pt x="4489634" y="1674911"/>
                  </a:lnTo>
                  <a:close/>
                </a:path>
                <a:path w="9865360" h="1675129">
                  <a:moveTo>
                    <a:pt x="4470584" y="1674911"/>
                  </a:moveTo>
                  <a:lnTo>
                    <a:pt x="4461059" y="1674911"/>
                  </a:lnTo>
                  <a:lnTo>
                    <a:pt x="4461059" y="1665386"/>
                  </a:lnTo>
                  <a:lnTo>
                    <a:pt x="4470584" y="1665386"/>
                  </a:lnTo>
                  <a:lnTo>
                    <a:pt x="4470584" y="1674911"/>
                  </a:lnTo>
                  <a:close/>
                </a:path>
                <a:path w="9865360" h="1675129">
                  <a:moveTo>
                    <a:pt x="4451534" y="1674911"/>
                  </a:moveTo>
                  <a:lnTo>
                    <a:pt x="4442009" y="1674911"/>
                  </a:lnTo>
                  <a:lnTo>
                    <a:pt x="4442009" y="1665386"/>
                  </a:lnTo>
                  <a:lnTo>
                    <a:pt x="4451534" y="1665386"/>
                  </a:lnTo>
                  <a:lnTo>
                    <a:pt x="4451534" y="1674911"/>
                  </a:lnTo>
                  <a:close/>
                </a:path>
                <a:path w="9865360" h="1675129">
                  <a:moveTo>
                    <a:pt x="4432484" y="1674911"/>
                  </a:moveTo>
                  <a:lnTo>
                    <a:pt x="4422959" y="1674911"/>
                  </a:lnTo>
                  <a:lnTo>
                    <a:pt x="4422959" y="1665386"/>
                  </a:lnTo>
                  <a:lnTo>
                    <a:pt x="4432484" y="1665386"/>
                  </a:lnTo>
                  <a:lnTo>
                    <a:pt x="4432484" y="1674911"/>
                  </a:lnTo>
                  <a:close/>
                </a:path>
                <a:path w="9865360" h="1675129">
                  <a:moveTo>
                    <a:pt x="4413434" y="1674911"/>
                  </a:moveTo>
                  <a:lnTo>
                    <a:pt x="4403909" y="1674911"/>
                  </a:lnTo>
                  <a:lnTo>
                    <a:pt x="4403909" y="1665386"/>
                  </a:lnTo>
                  <a:lnTo>
                    <a:pt x="4413434" y="1665386"/>
                  </a:lnTo>
                  <a:lnTo>
                    <a:pt x="4413434" y="1674911"/>
                  </a:lnTo>
                  <a:close/>
                </a:path>
                <a:path w="9865360" h="1675129">
                  <a:moveTo>
                    <a:pt x="4394384" y="1674911"/>
                  </a:moveTo>
                  <a:lnTo>
                    <a:pt x="4384859" y="1674911"/>
                  </a:lnTo>
                  <a:lnTo>
                    <a:pt x="4384859" y="1665386"/>
                  </a:lnTo>
                  <a:lnTo>
                    <a:pt x="4394384" y="1665386"/>
                  </a:lnTo>
                  <a:lnTo>
                    <a:pt x="4394384" y="1674911"/>
                  </a:lnTo>
                  <a:close/>
                </a:path>
                <a:path w="9865360" h="1675129">
                  <a:moveTo>
                    <a:pt x="4375334" y="1674911"/>
                  </a:moveTo>
                  <a:lnTo>
                    <a:pt x="4365809" y="1674911"/>
                  </a:lnTo>
                  <a:lnTo>
                    <a:pt x="4365809" y="1665386"/>
                  </a:lnTo>
                  <a:lnTo>
                    <a:pt x="4375334" y="1665386"/>
                  </a:lnTo>
                  <a:lnTo>
                    <a:pt x="4375334" y="1674911"/>
                  </a:lnTo>
                  <a:close/>
                </a:path>
                <a:path w="9865360" h="1675129">
                  <a:moveTo>
                    <a:pt x="4356284" y="1674911"/>
                  </a:moveTo>
                  <a:lnTo>
                    <a:pt x="4346759" y="1674911"/>
                  </a:lnTo>
                  <a:lnTo>
                    <a:pt x="4346759" y="1665386"/>
                  </a:lnTo>
                  <a:lnTo>
                    <a:pt x="4356284" y="1665386"/>
                  </a:lnTo>
                  <a:lnTo>
                    <a:pt x="4356284" y="1674911"/>
                  </a:lnTo>
                  <a:close/>
                </a:path>
                <a:path w="9865360" h="1675129">
                  <a:moveTo>
                    <a:pt x="4337234" y="1674911"/>
                  </a:moveTo>
                  <a:lnTo>
                    <a:pt x="4327709" y="1674911"/>
                  </a:lnTo>
                  <a:lnTo>
                    <a:pt x="4327709" y="1665386"/>
                  </a:lnTo>
                  <a:lnTo>
                    <a:pt x="4337234" y="1665386"/>
                  </a:lnTo>
                  <a:lnTo>
                    <a:pt x="4337234" y="1674911"/>
                  </a:lnTo>
                  <a:close/>
                </a:path>
                <a:path w="9865360" h="1675129">
                  <a:moveTo>
                    <a:pt x="4318184" y="1674911"/>
                  </a:moveTo>
                  <a:lnTo>
                    <a:pt x="4308659" y="1674911"/>
                  </a:lnTo>
                  <a:lnTo>
                    <a:pt x="4308659" y="1665386"/>
                  </a:lnTo>
                  <a:lnTo>
                    <a:pt x="4318184" y="1665386"/>
                  </a:lnTo>
                  <a:lnTo>
                    <a:pt x="4318184" y="1674911"/>
                  </a:lnTo>
                  <a:close/>
                </a:path>
                <a:path w="9865360" h="1675129">
                  <a:moveTo>
                    <a:pt x="4299134" y="1674911"/>
                  </a:moveTo>
                  <a:lnTo>
                    <a:pt x="4289609" y="1674911"/>
                  </a:lnTo>
                  <a:lnTo>
                    <a:pt x="4289609" y="1665386"/>
                  </a:lnTo>
                  <a:lnTo>
                    <a:pt x="4299134" y="1665386"/>
                  </a:lnTo>
                  <a:lnTo>
                    <a:pt x="4299134" y="1674911"/>
                  </a:lnTo>
                  <a:close/>
                </a:path>
                <a:path w="9865360" h="1675129">
                  <a:moveTo>
                    <a:pt x="4280084" y="1674911"/>
                  </a:moveTo>
                  <a:lnTo>
                    <a:pt x="4270559" y="1674911"/>
                  </a:lnTo>
                  <a:lnTo>
                    <a:pt x="4270559" y="1665386"/>
                  </a:lnTo>
                  <a:lnTo>
                    <a:pt x="4280084" y="1665386"/>
                  </a:lnTo>
                  <a:lnTo>
                    <a:pt x="4280084" y="1674911"/>
                  </a:lnTo>
                  <a:close/>
                </a:path>
                <a:path w="9865360" h="1675129">
                  <a:moveTo>
                    <a:pt x="4261034" y="1674911"/>
                  </a:moveTo>
                  <a:lnTo>
                    <a:pt x="4251509" y="1674911"/>
                  </a:lnTo>
                  <a:lnTo>
                    <a:pt x="4251509" y="1665386"/>
                  </a:lnTo>
                  <a:lnTo>
                    <a:pt x="4261034" y="1665386"/>
                  </a:lnTo>
                  <a:lnTo>
                    <a:pt x="4261034" y="1674911"/>
                  </a:lnTo>
                  <a:close/>
                </a:path>
                <a:path w="9865360" h="1675129">
                  <a:moveTo>
                    <a:pt x="4241984" y="1674911"/>
                  </a:moveTo>
                  <a:lnTo>
                    <a:pt x="4232459" y="1674911"/>
                  </a:lnTo>
                  <a:lnTo>
                    <a:pt x="4232459" y="1665386"/>
                  </a:lnTo>
                  <a:lnTo>
                    <a:pt x="4241984" y="1665386"/>
                  </a:lnTo>
                  <a:lnTo>
                    <a:pt x="4241984" y="1674911"/>
                  </a:lnTo>
                  <a:close/>
                </a:path>
                <a:path w="9865360" h="1675129">
                  <a:moveTo>
                    <a:pt x="4222934" y="1674911"/>
                  </a:moveTo>
                  <a:lnTo>
                    <a:pt x="4213409" y="1674911"/>
                  </a:lnTo>
                  <a:lnTo>
                    <a:pt x="4213409" y="1665386"/>
                  </a:lnTo>
                  <a:lnTo>
                    <a:pt x="4222934" y="1665386"/>
                  </a:lnTo>
                  <a:lnTo>
                    <a:pt x="4222934" y="1674911"/>
                  </a:lnTo>
                  <a:close/>
                </a:path>
                <a:path w="9865360" h="1675129">
                  <a:moveTo>
                    <a:pt x="4203884" y="1674911"/>
                  </a:moveTo>
                  <a:lnTo>
                    <a:pt x="4194359" y="1674911"/>
                  </a:lnTo>
                  <a:lnTo>
                    <a:pt x="4194359" y="1665386"/>
                  </a:lnTo>
                  <a:lnTo>
                    <a:pt x="4203884" y="1665386"/>
                  </a:lnTo>
                  <a:lnTo>
                    <a:pt x="4203884" y="1674911"/>
                  </a:lnTo>
                  <a:close/>
                </a:path>
                <a:path w="9865360" h="1675129">
                  <a:moveTo>
                    <a:pt x="4184834" y="1674911"/>
                  </a:moveTo>
                  <a:lnTo>
                    <a:pt x="4175309" y="1674911"/>
                  </a:lnTo>
                  <a:lnTo>
                    <a:pt x="4175309" y="1665386"/>
                  </a:lnTo>
                  <a:lnTo>
                    <a:pt x="4184834" y="1665386"/>
                  </a:lnTo>
                  <a:lnTo>
                    <a:pt x="4184834" y="1674911"/>
                  </a:lnTo>
                  <a:close/>
                </a:path>
                <a:path w="9865360" h="1675129">
                  <a:moveTo>
                    <a:pt x="4165784" y="1674911"/>
                  </a:moveTo>
                  <a:lnTo>
                    <a:pt x="4156259" y="1674911"/>
                  </a:lnTo>
                  <a:lnTo>
                    <a:pt x="4156259" y="1665386"/>
                  </a:lnTo>
                  <a:lnTo>
                    <a:pt x="4165784" y="1665386"/>
                  </a:lnTo>
                  <a:lnTo>
                    <a:pt x="4165784" y="1674911"/>
                  </a:lnTo>
                  <a:close/>
                </a:path>
                <a:path w="9865360" h="1675129">
                  <a:moveTo>
                    <a:pt x="4146734" y="1674911"/>
                  </a:moveTo>
                  <a:lnTo>
                    <a:pt x="4137209" y="1674911"/>
                  </a:lnTo>
                  <a:lnTo>
                    <a:pt x="4137209" y="1665386"/>
                  </a:lnTo>
                  <a:lnTo>
                    <a:pt x="4146734" y="1665386"/>
                  </a:lnTo>
                  <a:lnTo>
                    <a:pt x="4146734" y="1674911"/>
                  </a:lnTo>
                  <a:close/>
                </a:path>
                <a:path w="9865360" h="1675129">
                  <a:moveTo>
                    <a:pt x="4127684" y="1674911"/>
                  </a:moveTo>
                  <a:lnTo>
                    <a:pt x="4118159" y="1674911"/>
                  </a:lnTo>
                  <a:lnTo>
                    <a:pt x="4118159" y="1665386"/>
                  </a:lnTo>
                  <a:lnTo>
                    <a:pt x="4127684" y="1665386"/>
                  </a:lnTo>
                  <a:lnTo>
                    <a:pt x="4127684" y="1674911"/>
                  </a:lnTo>
                  <a:close/>
                </a:path>
                <a:path w="9865360" h="1675129">
                  <a:moveTo>
                    <a:pt x="4108634" y="1674911"/>
                  </a:moveTo>
                  <a:lnTo>
                    <a:pt x="4099109" y="1674911"/>
                  </a:lnTo>
                  <a:lnTo>
                    <a:pt x="4099109" y="1665386"/>
                  </a:lnTo>
                  <a:lnTo>
                    <a:pt x="4108634" y="1665386"/>
                  </a:lnTo>
                  <a:lnTo>
                    <a:pt x="4108634" y="1674911"/>
                  </a:lnTo>
                  <a:close/>
                </a:path>
                <a:path w="9865360" h="1675129">
                  <a:moveTo>
                    <a:pt x="4089584" y="1674911"/>
                  </a:moveTo>
                  <a:lnTo>
                    <a:pt x="4080059" y="1674911"/>
                  </a:lnTo>
                  <a:lnTo>
                    <a:pt x="4080059" y="1665386"/>
                  </a:lnTo>
                  <a:lnTo>
                    <a:pt x="4089584" y="1665386"/>
                  </a:lnTo>
                  <a:lnTo>
                    <a:pt x="4089584" y="1674911"/>
                  </a:lnTo>
                  <a:close/>
                </a:path>
                <a:path w="9865360" h="1675129">
                  <a:moveTo>
                    <a:pt x="4070534" y="1674911"/>
                  </a:moveTo>
                  <a:lnTo>
                    <a:pt x="4061009" y="1674911"/>
                  </a:lnTo>
                  <a:lnTo>
                    <a:pt x="4061009" y="1665386"/>
                  </a:lnTo>
                  <a:lnTo>
                    <a:pt x="4070534" y="1665386"/>
                  </a:lnTo>
                  <a:lnTo>
                    <a:pt x="4070534" y="1674911"/>
                  </a:lnTo>
                  <a:close/>
                </a:path>
                <a:path w="9865360" h="1675129">
                  <a:moveTo>
                    <a:pt x="4051484" y="1674911"/>
                  </a:moveTo>
                  <a:lnTo>
                    <a:pt x="4041959" y="1674911"/>
                  </a:lnTo>
                  <a:lnTo>
                    <a:pt x="4041959" y="1665386"/>
                  </a:lnTo>
                  <a:lnTo>
                    <a:pt x="4051484" y="1665386"/>
                  </a:lnTo>
                  <a:lnTo>
                    <a:pt x="4051484" y="1674911"/>
                  </a:lnTo>
                  <a:close/>
                </a:path>
                <a:path w="9865360" h="1675129">
                  <a:moveTo>
                    <a:pt x="4032434" y="1674911"/>
                  </a:moveTo>
                  <a:lnTo>
                    <a:pt x="4022909" y="1674911"/>
                  </a:lnTo>
                  <a:lnTo>
                    <a:pt x="4022909" y="1665386"/>
                  </a:lnTo>
                  <a:lnTo>
                    <a:pt x="4032434" y="1665386"/>
                  </a:lnTo>
                  <a:lnTo>
                    <a:pt x="4032434" y="1674911"/>
                  </a:lnTo>
                  <a:close/>
                </a:path>
                <a:path w="9865360" h="1675129">
                  <a:moveTo>
                    <a:pt x="4013384" y="1674911"/>
                  </a:moveTo>
                  <a:lnTo>
                    <a:pt x="4003859" y="1674911"/>
                  </a:lnTo>
                  <a:lnTo>
                    <a:pt x="4003859" y="1665386"/>
                  </a:lnTo>
                  <a:lnTo>
                    <a:pt x="4013384" y="1665386"/>
                  </a:lnTo>
                  <a:lnTo>
                    <a:pt x="4013384" y="1674911"/>
                  </a:lnTo>
                  <a:close/>
                </a:path>
                <a:path w="9865360" h="1675129">
                  <a:moveTo>
                    <a:pt x="3994334" y="1674911"/>
                  </a:moveTo>
                  <a:lnTo>
                    <a:pt x="3984809" y="1674911"/>
                  </a:lnTo>
                  <a:lnTo>
                    <a:pt x="3984809" y="1665386"/>
                  </a:lnTo>
                  <a:lnTo>
                    <a:pt x="3994334" y="1665386"/>
                  </a:lnTo>
                  <a:lnTo>
                    <a:pt x="3994334" y="1674911"/>
                  </a:lnTo>
                  <a:close/>
                </a:path>
                <a:path w="9865360" h="1675129">
                  <a:moveTo>
                    <a:pt x="3975284" y="1674911"/>
                  </a:moveTo>
                  <a:lnTo>
                    <a:pt x="3965759" y="1674911"/>
                  </a:lnTo>
                  <a:lnTo>
                    <a:pt x="3965759" y="1665386"/>
                  </a:lnTo>
                  <a:lnTo>
                    <a:pt x="3975284" y="1665386"/>
                  </a:lnTo>
                  <a:lnTo>
                    <a:pt x="3975284" y="1674911"/>
                  </a:lnTo>
                  <a:close/>
                </a:path>
                <a:path w="9865360" h="1675129">
                  <a:moveTo>
                    <a:pt x="3956234" y="1674911"/>
                  </a:moveTo>
                  <a:lnTo>
                    <a:pt x="3946709" y="1674911"/>
                  </a:lnTo>
                  <a:lnTo>
                    <a:pt x="3946709" y="1665386"/>
                  </a:lnTo>
                  <a:lnTo>
                    <a:pt x="3956234" y="1665386"/>
                  </a:lnTo>
                  <a:lnTo>
                    <a:pt x="3956234" y="1674911"/>
                  </a:lnTo>
                  <a:close/>
                </a:path>
                <a:path w="9865360" h="1675129">
                  <a:moveTo>
                    <a:pt x="3937184" y="1674911"/>
                  </a:moveTo>
                  <a:lnTo>
                    <a:pt x="3927659" y="1674911"/>
                  </a:lnTo>
                  <a:lnTo>
                    <a:pt x="3927659" y="1665386"/>
                  </a:lnTo>
                  <a:lnTo>
                    <a:pt x="3937184" y="1665386"/>
                  </a:lnTo>
                  <a:lnTo>
                    <a:pt x="3937184" y="1674911"/>
                  </a:lnTo>
                  <a:close/>
                </a:path>
                <a:path w="9865360" h="1675129">
                  <a:moveTo>
                    <a:pt x="3918134" y="1674911"/>
                  </a:moveTo>
                  <a:lnTo>
                    <a:pt x="3908609" y="1674911"/>
                  </a:lnTo>
                  <a:lnTo>
                    <a:pt x="3908609" y="1665386"/>
                  </a:lnTo>
                  <a:lnTo>
                    <a:pt x="3918134" y="1665386"/>
                  </a:lnTo>
                  <a:lnTo>
                    <a:pt x="3918134" y="1674911"/>
                  </a:lnTo>
                  <a:close/>
                </a:path>
                <a:path w="9865360" h="1675129">
                  <a:moveTo>
                    <a:pt x="3899084" y="1674911"/>
                  </a:moveTo>
                  <a:lnTo>
                    <a:pt x="3889559" y="1674911"/>
                  </a:lnTo>
                  <a:lnTo>
                    <a:pt x="3889559" y="1665386"/>
                  </a:lnTo>
                  <a:lnTo>
                    <a:pt x="3899084" y="1665386"/>
                  </a:lnTo>
                  <a:lnTo>
                    <a:pt x="3899084" y="1674911"/>
                  </a:lnTo>
                  <a:close/>
                </a:path>
                <a:path w="9865360" h="1675129">
                  <a:moveTo>
                    <a:pt x="3880034" y="1674911"/>
                  </a:moveTo>
                  <a:lnTo>
                    <a:pt x="3870509" y="1674911"/>
                  </a:lnTo>
                  <a:lnTo>
                    <a:pt x="3870509" y="1665386"/>
                  </a:lnTo>
                  <a:lnTo>
                    <a:pt x="3880034" y="1665386"/>
                  </a:lnTo>
                  <a:lnTo>
                    <a:pt x="3880034" y="1674911"/>
                  </a:lnTo>
                  <a:close/>
                </a:path>
                <a:path w="9865360" h="1675129">
                  <a:moveTo>
                    <a:pt x="3860984" y="1674911"/>
                  </a:moveTo>
                  <a:lnTo>
                    <a:pt x="3851459" y="1674911"/>
                  </a:lnTo>
                  <a:lnTo>
                    <a:pt x="3851459" y="1665386"/>
                  </a:lnTo>
                  <a:lnTo>
                    <a:pt x="3860984" y="1665386"/>
                  </a:lnTo>
                  <a:lnTo>
                    <a:pt x="3860984" y="1674911"/>
                  </a:lnTo>
                  <a:close/>
                </a:path>
                <a:path w="9865360" h="1675129">
                  <a:moveTo>
                    <a:pt x="3841934" y="1674911"/>
                  </a:moveTo>
                  <a:lnTo>
                    <a:pt x="3832409" y="1674911"/>
                  </a:lnTo>
                  <a:lnTo>
                    <a:pt x="3832409" y="1665386"/>
                  </a:lnTo>
                  <a:lnTo>
                    <a:pt x="3841934" y="1665386"/>
                  </a:lnTo>
                  <a:lnTo>
                    <a:pt x="3841934" y="1674911"/>
                  </a:lnTo>
                  <a:close/>
                </a:path>
                <a:path w="9865360" h="1675129">
                  <a:moveTo>
                    <a:pt x="3822884" y="1674911"/>
                  </a:moveTo>
                  <a:lnTo>
                    <a:pt x="3813359" y="1674911"/>
                  </a:lnTo>
                  <a:lnTo>
                    <a:pt x="3813359" y="1665386"/>
                  </a:lnTo>
                  <a:lnTo>
                    <a:pt x="3822884" y="1665386"/>
                  </a:lnTo>
                  <a:lnTo>
                    <a:pt x="3822884" y="1674911"/>
                  </a:lnTo>
                  <a:close/>
                </a:path>
                <a:path w="9865360" h="1675129">
                  <a:moveTo>
                    <a:pt x="3803834" y="1674911"/>
                  </a:moveTo>
                  <a:lnTo>
                    <a:pt x="3794309" y="1674911"/>
                  </a:lnTo>
                  <a:lnTo>
                    <a:pt x="3794309" y="1665386"/>
                  </a:lnTo>
                  <a:lnTo>
                    <a:pt x="3803834" y="1665386"/>
                  </a:lnTo>
                  <a:lnTo>
                    <a:pt x="3803834" y="1674911"/>
                  </a:lnTo>
                  <a:close/>
                </a:path>
                <a:path w="9865360" h="1675129">
                  <a:moveTo>
                    <a:pt x="3784784" y="1674911"/>
                  </a:moveTo>
                  <a:lnTo>
                    <a:pt x="3775259" y="1674911"/>
                  </a:lnTo>
                  <a:lnTo>
                    <a:pt x="3775259" y="1665386"/>
                  </a:lnTo>
                  <a:lnTo>
                    <a:pt x="3784784" y="1665386"/>
                  </a:lnTo>
                  <a:lnTo>
                    <a:pt x="3784784" y="1674911"/>
                  </a:lnTo>
                  <a:close/>
                </a:path>
                <a:path w="9865360" h="1675129">
                  <a:moveTo>
                    <a:pt x="3765734" y="1674911"/>
                  </a:moveTo>
                  <a:lnTo>
                    <a:pt x="3756209" y="1674911"/>
                  </a:lnTo>
                  <a:lnTo>
                    <a:pt x="3756209" y="1665386"/>
                  </a:lnTo>
                  <a:lnTo>
                    <a:pt x="3765734" y="1665386"/>
                  </a:lnTo>
                  <a:lnTo>
                    <a:pt x="3765734" y="1674911"/>
                  </a:lnTo>
                  <a:close/>
                </a:path>
                <a:path w="9865360" h="1675129">
                  <a:moveTo>
                    <a:pt x="3746684" y="1674911"/>
                  </a:moveTo>
                  <a:lnTo>
                    <a:pt x="3737159" y="1674911"/>
                  </a:lnTo>
                  <a:lnTo>
                    <a:pt x="3737159" y="1665386"/>
                  </a:lnTo>
                  <a:lnTo>
                    <a:pt x="3746684" y="1665386"/>
                  </a:lnTo>
                  <a:lnTo>
                    <a:pt x="3746684" y="1674911"/>
                  </a:lnTo>
                  <a:close/>
                </a:path>
                <a:path w="9865360" h="1675129">
                  <a:moveTo>
                    <a:pt x="3727634" y="1674911"/>
                  </a:moveTo>
                  <a:lnTo>
                    <a:pt x="3718109" y="1674911"/>
                  </a:lnTo>
                  <a:lnTo>
                    <a:pt x="3718109" y="1665386"/>
                  </a:lnTo>
                  <a:lnTo>
                    <a:pt x="3727634" y="1665386"/>
                  </a:lnTo>
                  <a:lnTo>
                    <a:pt x="3727634" y="1674911"/>
                  </a:lnTo>
                  <a:close/>
                </a:path>
                <a:path w="9865360" h="1675129">
                  <a:moveTo>
                    <a:pt x="3708584" y="1674911"/>
                  </a:moveTo>
                  <a:lnTo>
                    <a:pt x="3699059" y="1674911"/>
                  </a:lnTo>
                  <a:lnTo>
                    <a:pt x="3699059" y="1665386"/>
                  </a:lnTo>
                  <a:lnTo>
                    <a:pt x="3708584" y="1665386"/>
                  </a:lnTo>
                  <a:lnTo>
                    <a:pt x="3708584" y="1674911"/>
                  </a:lnTo>
                  <a:close/>
                </a:path>
                <a:path w="9865360" h="1675129">
                  <a:moveTo>
                    <a:pt x="3689534" y="1674911"/>
                  </a:moveTo>
                  <a:lnTo>
                    <a:pt x="3680009" y="1674911"/>
                  </a:lnTo>
                  <a:lnTo>
                    <a:pt x="3680009" y="1665386"/>
                  </a:lnTo>
                  <a:lnTo>
                    <a:pt x="3689534" y="1665386"/>
                  </a:lnTo>
                  <a:lnTo>
                    <a:pt x="3689534" y="1674911"/>
                  </a:lnTo>
                  <a:close/>
                </a:path>
                <a:path w="9865360" h="1675129">
                  <a:moveTo>
                    <a:pt x="3670484" y="1674911"/>
                  </a:moveTo>
                  <a:lnTo>
                    <a:pt x="3660959" y="1674911"/>
                  </a:lnTo>
                  <a:lnTo>
                    <a:pt x="3660959" y="1665386"/>
                  </a:lnTo>
                  <a:lnTo>
                    <a:pt x="3670484" y="1665386"/>
                  </a:lnTo>
                  <a:lnTo>
                    <a:pt x="3670484" y="1674911"/>
                  </a:lnTo>
                  <a:close/>
                </a:path>
                <a:path w="9865360" h="1675129">
                  <a:moveTo>
                    <a:pt x="3651434" y="1674911"/>
                  </a:moveTo>
                  <a:lnTo>
                    <a:pt x="3641909" y="1674911"/>
                  </a:lnTo>
                  <a:lnTo>
                    <a:pt x="3641909" y="1665386"/>
                  </a:lnTo>
                  <a:lnTo>
                    <a:pt x="3651434" y="1665386"/>
                  </a:lnTo>
                  <a:lnTo>
                    <a:pt x="3651434" y="1674911"/>
                  </a:lnTo>
                  <a:close/>
                </a:path>
                <a:path w="9865360" h="1675129">
                  <a:moveTo>
                    <a:pt x="3632384" y="1674911"/>
                  </a:moveTo>
                  <a:lnTo>
                    <a:pt x="3622859" y="1674911"/>
                  </a:lnTo>
                  <a:lnTo>
                    <a:pt x="3622859" y="1665386"/>
                  </a:lnTo>
                  <a:lnTo>
                    <a:pt x="3632384" y="1665386"/>
                  </a:lnTo>
                  <a:lnTo>
                    <a:pt x="3632384" y="1674911"/>
                  </a:lnTo>
                  <a:close/>
                </a:path>
                <a:path w="9865360" h="1675129">
                  <a:moveTo>
                    <a:pt x="3613334" y="1674911"/>
                  </a:moveTo>
                  <a:lnTo>
                    <a:pt x="3603809" y="1674911"/>
                  </a:lnTo>
                  <a:lnTo>
                    <a:pt x="3603809" y="1665386"/>
                  </a:lnTo>
                  <a:lnTo>
                    <a:pt x="3613334" y="1665386"/>
                  </a:lnTo>
                  <a:lnTo>
                    <a:pt x="3613334" y="1674911"/>
                  </a:lnTo>
                  <a:close/>
                </a:path>
                <a:path w="9865360" h="1675129">
                  <a:moveTo>
                    <a:pt x="3594284" y="1674911"/>
                  </a:moveTo>
                  <a:lnTo>
                    <a:pt x="3584759" y="1674911"/>
                  </a:lnTo>
                  <a:lnTo>
                    <a:pt x="3584759" y="1665386"/>
                  </a:lnTo>
                  <a:lnTo>
                    <a:pt x="3594284" y="1665386"/>
                  </a:lnTo>
                  <a:lnTo>
                    <a:pt x="3594284" y="1674911"/>
                  </a:lnTo>
                  <a:close/>
                </a:path>
                <a:path w="9865360" h="1675129">
                  <a:moveTo>
                    <a:pt x="3575234" y="1674911"/>
                  </a:moveTo>
                  <a:lnTo>
                    <a:pt x="3565709" y="1674911"/>
                  </a:lnTo>
                  <a:lnTo>
                    <a:pt x="3565709" y="1665386"/>
                  </a:lnTo>
                  <a:lnTo>
                    <a:pt x="3575234" y="1665386"/>
                  </a:lnTo>
                  <a:lnTo>
                    <a:pt x="3575234" y="1674911"/>
                  </a:lnTo>
                  <a:close/>
                </a:path>
                <a:path w="9865360" h="1675129">
                  <a:moveTo>
                    <a:pt x="3556184" y="1674911"/>
                  </a:moveTo>
                  <a:lnTo>
                    <a:pt x="3546659" y="1674911"/>
                  </a:lnTo>
                  <a:lnTo>
                    <a:pt x="3546659" y="1665386"/>
                  </a:lnTo>
                  <a:lnTo>
                    <a:pt x="3556184" y="1665386"/>
                  </a:lnTo>
                  <a:lnTo>
                    <a:pt x="3556184" y="1674911"/>
                  </a:lnTo>
                  <a:close/>
                </a:path>
                <a:path w="9865360" h="1675129">
                  <a:moveTo>
                    <a:pt x="3537134" y="1674911"/>
                  </a:moveTo>
                  <a:lnTo>
                    <a:pt x="3527609" y="1674911"/>
                  </a:lnTo>
                  <a:lnTo>
                    <a:pt x="3527609" y="1665386"/>
                  </a:lnTo>
                  <a:lnTo>
                    <a:pt x="3537134" y="1665386"/>
                  </a:lnTo>
                  <a:lnTo>
                    <a:pt x="3537134" y="1674911"/>
                  </a:lnTo>
                  <a:close/>
                </a:path>
                <a:path w="9865360" h="1675129">
                  <a:moveTo>
                    <a:pt x="3518084" y="1674911"/>
                  </a:moveTo>
                  <a:lnTo>
                    <a:pt x="3508559" y="1674911"/>
                  </a:lnTo>
                  <a:lnTo>
                    <a:pt x="3508559" y="1665386"/>
                  </a:lnTo>
                  <a:lnTo>
                    <a:pt x="3518084" y="1665386"/>
                  </a:lnTo>
                  <a:lnTo>
                    <a:pt x="3518084" y="1674911"/>
                  </a:lnTo>
                  <a:close/>
                </a:path>
                <a:path w="9865360" h="1675129">
                  <a:moveTo>
                    <a:pt x="3499034" y="1674911"/>
                  </a:moveTo>
                  <a:lnTo>
                    <a:pt x="3489509" y="1674911"/>
                  </a:lnTo>
                  <a:lnTo>
                    <a:pt x="3489509" y="1665386"/>
                  </a:lnTo>
                  <a:lnTo>
                    <a:pt x="3499034" y="1665386"/>
                  </a:lnTo>
                  <a:lnTo>
                    <a:pt x="3499034" y="1674911"/>
                  </a:lnTo>
                  <a:close/>
                </a:path>
                <a:path w="9865360" h="1675129">
                  <a:moveTo>
                    <a:pt x="3479984" y="1674911"/>
                  </a:moveTo>
                  <a:lnTo>
                    <a:pt x="3470459" y="1674911"/>
                  </a:lnTo>
                  <a:lnTo>
                    <a:pt x="3470459" y="1665386"/>
                  </a:lnTo>
                  <a:lnTo>
                    <a:pt x="3479984" y="1665386"/>
                  </a:lnTo>
                  <a:lnTo>
                    <a:pt x="3479984" y="1674911"/>
                  </a:lnTo>
                  <a:close/>
                </a:path>
                <a:path w="9865360" h="1675129">
                  <a:moveTo>
                    <a:pt x="3460934" y="1674911"/>
                  </a:moveTo>
                  <a:lnTo>
                    <a:pt x="3451409" y="1674911"/>
                  </a:lnTo>
                  <a:lnTo>
                    <a:pt x="3451409" y="1665386"/>
                  </a:lnTo>
                  <a:lnTo>
                    <a:pt x="3460934" y="1665386"/>
                  </a:lnTo>
                  <a:lnTo>
                    <a:pt x="3460934" y="1674911"/>
                  </a:lnTo>
                  <a:close/>
                </a:path>
                <a:path w="9865360" h="1675129">
                  <a:moveTo>
                    <a:pt x="3441884" y="1674911"/>
                  </a:moveTo>
                  <a:lnTo>
                    <a:pt x="3432359" y="1674911"/>
                  </a:lnTo>
                  <a:lnTo>
                    <a:pt x="3432359" y="1665386"/>
                  </a:lnTo>
                  <a:lnTo>
                    <a:pt x="3441884" y="1665386"/>
                  </a:lnTo>
                  <a:lnTo>
                    <a:pt x="3441884" y="1674911"/>
                  </a:lnTo>
                  <a:close/>
                </a:path>
                <a:path w="9865360" h="1675129">
                  <a:moveTo>
                    <a:pt x="3422834" y="1674911"/>
                  </a:moveTo>
                  <a:lnTo>
                    <a:pt x="3413309" y="1674911"/>
                  </a:lnTo>
                  <a:lnTo>
                    <a:pt x="3413309" y="1665386"/>
                  </a:lnTo>
                  <a:lnTo>
                    <a:pt x="3422834" y="1665386"/>
                  </a:lnTo>
                  <a:lnTo>
                    <a:pt x="3422834" y="1674911"/>
                  </a:lnTo>
                  <a:close/>
                </a:path>
                <a:path w="9865360" h="1675129">
                  <a:moveTo>
                    <a:pt x="3403784" y="1674911"/>
                  </a:moveTo>
                  <a:lnTo>
                    <a:pt x="3394259" y="1674911"/>
                  </a:lnTo>
                  <a:lnTo>
                    <a:pt x="3394259" y="1665386"/>
                  </a:lnTo>
                  <a:lnTo>
                    <a:pt x="3403784" y="1665386"/>
                  </a:lnTo>
                  <a:lnTo>
                    <a:pt x="3403784" y="1674911"/>
                  </a:lnTo>
                  <a:close/>
                </a:path>
                <a:path w="9865360" h="1675129">
                  <a:moveTo>
                    <a:pt x="3384734" y="1674911"/>
                  </a:moveTo>
                  <a:lnTo>
                    <a:pt x="3375209" y="1674911"/>
                  </a:lnTo>
                  <a:lnTo>
                    <a:pt x="3375209" y="1665386"/>
                  </a:lnTo>
                  <a:lnTo>
                    <a:pt x="3384734" y="1665386"/>
                  </a:lnTo>
                  <a:lnTo>
                    <a:pt x="3384734" y="1674911"/>
                  </a:lnTo>
                  <a:close/>
                </a:path>
                <a:path w="9865360" h="1675129">
                  <a:moveTo>
                    <a:pt x="3365684" y="1674911"/>
                  </a:moveTo>
                  <a:lnTo>
                    <a:pt x="3356159" y="1674911"/>
                  </a:lnTo>
                  <a:lnTo>
                    <a:pt x="3356159" y="1665386"/>
                  </a:lnTo>
                  <a:lnTo>
                    <a:pt x="3365684" y="1665386"/>
                  </a:lnTo>
                  <a:lnTo>
                    <a:pt x="3365684" y="1674911"/>
                  </a:lnTo>
                  <a:close/>
                </a:path>
                <a:path w="9865360" h="1675129">
                  <a:moveTo>
                    <a:pt x="3346634" y="1674911"/>
                  </a:moveTo>
                  <a:lnTo>
                    <a:pt x="3337109" y="1674911"/>
                  </a:lnTo>
                  <a:lnTo>
                    <a:pt x="3337109" y="1665386"/>
                  </a:lnTo>
                  <a:lnTo>
                    <a:pt x="3346634" y="1665386"/>
                  </a:lnTo>
                  <a:lnTo>
                    <a:pt x="3346634" y="1674911"/>
                  </a:lnTo>
                  <a:close/>
                </a:path>
                <a:path w="9865360" h="1675129">
                  <a:moveTo>
                    <a:pt x="3327584" y="1674911"/>
                  </a:moveTo>
                  <a:lnTo>
                    <a:pt x="3318059" y="1674911"/>
                  </a:lnTo>
                  <a:lnTo>
                    <a:pt x="3318059" y="1665386"/>
                  </a:lnTo>
                  <a:lnTo>
                    <a:pt x="3327584" y="1665386"/>
                  </a:lnTo>
                  <a:lnTo>
                    <a:pt x="3327584" y="1674911"/>
                  </a:lnTo>
                  <a:close/>
                </a:path>
                <a:path w="9865360" h="1675129">
                  <a:moveTo>
                    <a:pt x="3308534" y="1674911"/>
                  </a:moveTo>
                  <a:lnTo>
                    <a:pt x="3299009" y="1674911"/>
                  </a:lnTo>
                  <a:lnTo>
                    <a:pt x="3299009" y="1665386"/>
                  </a:lnTo>
                  <a:lnTo>
                    <a:pt x="3308534" y="1665386"/>
                  </a:lnTo>
                  <a:lnTo>
                    <a:pt x="3308534" y="1674911"/>
                  </a:lnTo>
                  <a:close/>
                </a:path>
                <a:path w="9865360" h="1675129">
                  <a:moveTo>
                    <a:pt x="3289484" y="1674911"/>
                  </a:moveTo>
                  <a:lnTo>
                    <a:pt x="3279959" y="1674911"/>
                  </a:lnTo>
                  <a:lnTo>
                    <a:pt x="3279959" y="1665386"/>
                  </a:lnTo>
                  <a:lnTo>
                    <a:pt x="3289484" y="1665386"/>
                  </a:lnTo>
                  <a:lnTo>
                    <a:pt x="3289484" y="1674911"/>
                  </a:lnTo>
                  <a:close/>
                </a:path>
                <a:path w="9865360" h="1675129">
                  <a:moveTo>
                    <a:pt x="3270434" y="1674911"/>
                  </a:moveTo>
                  <a:lnTo>
                    <a:pt x="3260909" y="1674911"/>
                  </a:lnTo>
                  <a:lnTo>
                    <a:pt x="3260909" y="1665386"/>
                  </a:lnTo>
                  <a:lnTo>
                    <a:pt x="3270434" y="1665386"/>
                  </a:lnTo>
                  <a:lnTo>
                    <a:pt x="3270434" y="1674911"/>
                  </a:lnTo>
                  <a:close/>
                </a:path>
                <a:path w="9865360" h="1675129">
                  <a:moveTo>
                    <a:pt x="3251384" y="1674911"/>
                  </a:moveTo>
                  <a:lnTo>
                    <a:pt x="3241859" y="1674911"/>
                  </a:lnTo>
                  <a:lnTo>
                    <a:pt x="3241859" y="1665386"/>
                  </a:lnTo>
                  <a:lnTo>
                    <a:pt x="3251384" y="1665386"/>
                  </a:lnTo>
                  <a:lnTo>
                    <a:pt x="3251384" y="1674911"/>
                  </a:lnTo>
                  <a:close/>
                </a:path>
                <a:path w="9865360" h="1675129">
                  <a:moveTo>
                    <a:pt x="3232334" y="1674911"/>
                  </a:moveTo>
                  <a:lnTo>
                    <a:pt x="3222809" y="1674911"/>
                  </a:lnTo>
                  <a:lnTo>
                    <a:pt x="3222809" y="1665386"/>
                  </a:lnTo>
                  <a:lnTo>
                    <a:pt x="3232334" y="1665386"/>
                  </a:lnTo>
                  <a:lnTo>
                    <a:pt x="3232334" y="1674911"/>
                  </a:lnTo>
                  <a:close/>
                </a:path>
                <a:path w="9865360" h="1675129">
                  <a:moveTo>
                    <a:pt x="3213284" y="1674911"/>
                  </a:moveTo>
                  <a:lnTo>
                    <a:pt x="3203759" y="1674911"/>
                  </a:lnTo>
                  <a:lnTo>
                    <a:pt x="3203759" y="1665386"/>
                  </a:lnTo>
                  <a:lnTo>
                    <a:pt x="3213284" y="1665386"/>
                  </a:lnTo>
                  <a:lnTo>
                    <a:pt x="3213284" y="1674911"/>
                  </a:lnTo>
                  <a:close/>
                </a:path>
                <a:path w="9865360" h="1675129">
                  <a:moveTo>
                    <a:pt x="3194234" y="1674911"/>
                  </a:moveTo>
                  <a:lnTo>
                    <a:pt x="3184709" y="1674911"/>
                  </a:lnTo>
                  <a:lnTo>
                    <a:pt x="3184709" y="1665386"/>
                  </a:lnTo>
                  <a:lnTo>
                    <a:pt x="3194234" y="1665386"/>
                  </a:lnTo>
                  <a:lnTo>
                    <a:pt x="3194234" y="1674911"/>
                  </a:lnTo>
                  <a:close/>
                </a:path>
                <a:path w="9865360" h="1675129">
                  <a:moveTo>
                    <a:pt x="3175184" y="1674911"/>
                  </a:moveTo>
                  <a:lnTo>
                    <a:pt x="3165659" y="1674911"/>
                  </a:lnTo>
                  <a:lnTo>
                    <a:pt x="3165659" y="1665386"/>
                  </a:lnTo>
                  <a:lnTo>
                    <a:pt x="3175184" y="1665386"/>
                  </a:lnTo>
                  <a:lnTo>
                    <a:pt x="3175184" y="1674911"/>
                  </a:lnTo>
                  <a:close/>
                </a:path>
                <a:path w="9865360" h="1675129">
                  <a:moveTo>
                    <a:pt x="3156134" y="1674911"/>
                  </a:moveTo>
                  <a:lnTo>
                    <a:pt x="3146609" y="1674911"/>
                  </a:lnTo>
                  <a:lnTo>
                    <a:pt x="3146609" y="1665386"/>
                  </a:lnTo>
                  <a:lnTo>
                    <a:pt x="3156134" y="1665386"/>
                  </a:lnTo>
                  <a:lnTo>
                    <a:pt x="3156134" y="1674911"/>
                  </a:lnTo>
                  <a:close/>
                </a:path>
                <a:path w="9865360" h="1675129">
                  <a:moveTo>
                    <a:pt x="3137084" y="1674911"/>
                  </a:moveTo>
                  <a:lnTo>
                    <a:pt x="3127559" y="1674911"/>
                  </a:lnTo>
                  <a:lnTo>
                    <a:pt x="3127559" y="1665386"/>
                  </a:lnTo>
                  <a:lnTo>
                    <a:pt x="3137084" y="1665386"/>
                  </a:lnTo>
                  <a:lnTo>
                    <a:pt x="3137084" y="1674911"/>
                  </a:lnTo>
                  <a:close/>
                </a:path>
                <a:path w="9865360" h="1675129">
                  <a:moveTo>
                    <a:pt x="3118034" y="1674911"/>
                  </a:moveTo>
                  <a:lnTo>
                    <a:pt x="3108509" y="1674911"/>
                  </a:lnTo>
                  <a:lnTo>
                    <a:pt x="3108509" y="1665386"/>
                  </a:lnTo>
                  <a:lnTo>
                    <a:pt x="3118034" y="1665386"/>
                  </a:lnTo>
                  <a:lnTo>
                    <a:pt x="3118034" y="1674911"/>
                  </a:lnTo>
                  <a:close/>
                </a:path>
                <a:path w="9865360" h="1675129">
                  <a:moveTo>
                    <a:pt x="3098984" y="1674911"/>
                  </a:moveTo>
                  <a:lnTo>
                    <a:pt x="3089459" y="1674911"/>
                  </a:lnTo>
                  <a:lnTo>
                    <a:pt x="3089459" y="1665386"/>
                  </a:lnTo>
                  <a:lnTo>
                    <a:pt x="3098984" y="1665386"/>
                  </a:lnTo>
                  <a:lnTo>
                    <a:pt x="3098984" y="1674911"/>
                  </a:lnTo>
                  <a:close/>
                </a:path>
                <a:path w="9865360" h="1675129">
                  <a:moveTo>
                    <a:pt x="3079934" y="1674911"/>
                  </a:moveTo>
                  <a:lnTo>
                    <a:pt x="3070409" y="1674911"/>
                  </a:lnTo>
                  <a:lnTo>
                    <a:pt x="3070409" y="1665386"/>
                  </a:lnTo>
                  <a:lnTo>
                    <a:pt x="3079934" y="1665386"/>
                  </a:lnTo>
                  <a:lnTo>
                    <a:pt x="3079934" y="1674911"/>
                  </a:lnTo>
                  <a:close/>
                </a:path>
                <a:path w="9865360" h="1675129">
                  <a:moveTo>
                    <a:pt x="3060884" y="1674911"/>
                  </a:moveTo>
                  <a:lnTo>
                    <a:pt x="3051359" y="1674911"/>
                  </a:lnTo>
                  <a:lnTo>
                    <a:pt x="3051359" y="1665386"/>
                  </a:lnTo>
                  <a:lnTo>
                    <a:pt x="3060884" y="1665386"/>
                  </a:lnTo>
                  <a:lnTo>
                    <a:pt x="3060884" y="1674911"/>
                  </a:lnTo>
                  <a:close/>
                </a:path>
                <a:path w="9865360" h="1675129">
                  <a:moveTo>
                    <a:pt x="3041834" y="1674911"/>
                  </a:moveTo>
                  <a:lnTo>
                    <a:pt x="3032309" y="1674911"/>
                  </a:lnTo>
                  <a:lnTo>
                    <a:pt x="3032309" y="1665386"/>
                  </a:lnTo>
                  <a:lnTo>
                    <a:pt x="3041834" y="1665386"/>
                  </a:lnTo>
                  <a:lnTo>
                    <a:pt x="3041834" y="1674911"/>
                  </a:lnTo>
                  <a:close/>
                </a:path>
                <a:path w="9865360" h="1675129">
                  <a:moveTo>
                    <a:pt x="3022784" y="1674911"/>
                  </a:moveTo>
                  <a:lnTo>
                    <a:pt x="3013259" y="1674911"/>
                  </a:lnTo>
                  <a:lnTo>
                    <a:pt x="3013259" y="1665386"/>
                  </a:lnTo>
                  <a:lnTo>
                    <a:pt x="3022784" y="1665386"/>
                  </a:lnTo>
                  <a:lnTo>
                    <a:pt x="3022784" y="1674911"/>
                  </a:lnTo>
                  <a:close/>
                </a:path>
                <a:path w="9865360" h="1675129">
                  <a:moveTo>
                    <a:pt x="3003734" y="1674911"/>
                  </a:moveTo>
                  <a:lnTo>
                    <a:pt x="2994209" y="1674911"/>
                  </a:lnTo>
                  <a:lnTo>
                    <a:pt x="2994209" y="1665386"/>
                  </a:lnTo>
                  <a:lnTo>
                    <a:pt x="3003734" y="1665386"/>
                  </a:lnTo>
                  <a:lnTo>
                    <a:pt x="3003734" y="1674911"/>
                  </a:lnTo>
                  <a:close/>
                </a:path>
                <a:path w="9865360" h="1675129">
                  <a:moveTo>
                    <a:pt x="2984684" y="1674911"/>
                  </a:moveTo>
                  <a:lnTo>
                    <a:pt x="2975159" y="1674911"/>
                  </a:lnTo>
                  <a:lnTo>
                    <a:pt x="2975159" y="1665386"/>
                  </a:lnTo>
                  <a:lnTo>
                    <a:pt x="2984684" y="1665386"/>
                  </a:lnTo>
                  <a:lnTo>
                    <a:pt x="2984684" y="1674911"/>
                  </a:lnTo>
                  <a:close/>
                </a:path>
                <a:path w="9865360" h="1675129">
                  <a:moveTo>
                    <a:pt x="2965634" y="1674911"/>
                  </a:moveTo>
                  <a:lnTo>
                    <a:pt x="2956109" y="1674911"/>
                  </a:lnTo>
                  <a:lnTo>
                    <a:pt x="2956109" y="1665386"/>
                  </a:lnTo>
                  <a:lnTo>
                    <a:pt x="2965634" y="1665386"/>
                  </a:lnTo>
                  <a:lnTo>
                    <a:pt x="2965634" y="1674911"/>
                  </a:lnTo>
                  <a:close/>
                </a:path>
                <a:path w="9865360" h="1675129">
                  <a:moveTo>
                    <a:pt x="2946584" y="1674911"/>
                  </a:moveTo>
                  <a:lnTo>
                    <a:pt x="2937059" y="1674911"/>
                  </a:lnTo>
                  <a:lnTo>
                    <a:pt x="2937059" y="1665386"/>
                  </a:lnTo>
                  <a:lnTo>
                    <a:pt x="2946584" y="1665386"/>
                  </a:lnTo>
                  <a:lnTo>
                    <a:pt x="2946584" y="1674911"/>
                  </a:lnTo>
                  <a:close/>
                </a:path>
                <a:path w="9865360" h="1675129">
                  <a:moveTo>
                    <a:pt x="2927534" y="1674911"/>
                  </a:moveTo>
                  <a:lnTo>
                    <a:pt x="2918009" y="1674911"/>
                  </a:lnTo>
                  <a:lnTo>
                    <a:pt x="2918009" y="1665386"/>
                  </a:lnTo>
                  <a:lnTo>
                    <a:pt x="2927534" y="1665386"/>
                  </a:lnTo>
                  <a:lnTo>
                    <a:pt x="2927534" y="1674911"/>
                  </a:lnTo>
                  <a:close/>
                </a:path>
                <a:path w="9865360" h="1675129">
                  <a:moveTo>
                    <a:pt x="2908484" y="1674911"/>
                  </a:moveTo>
                  <a:lnTo>
                    <a:pt x="2898959" y="1674911"/>
                  </a:lnTo>
                  <a:lnTo>
                    <a:pt x="2898959" y="1665386"/>
                  </a:lnTo>
                  <a:lnTo>
                    <a:pt x="2908484" y="1665386"/>
                  </a:lnTo>
                  <a:lnTo>
                    <a:pt x="2908484" y="1674911"/>
                  </a:lnTo>
                  <a:close/>
                </a:path>
                <a:path w="9865360" h="1675129">
                  <a:moveTo>
                    <a:pt x="2889434" y="1674911"/>
                  </a:moveTo>
                  <a:lnTo>
                    <a:pt x="2879909" y="1674911"/>
                  </a:lnTo>
                  <a:lnTo>
                    <a:pt x="2879909" y="1665386"/>
                  </a:lnTo>
                  <a:lnTo>
                    <a:pt x="2889434" y="1665386"/>
                  </a:lnTo>
                  <a:lnTo>
                    <a:pt x="2889434" y="1674911"/>
                  </a:lnTo>
                  <a:close/>
                </a:path>
                <a:path w="9865360" h="1675129">
                  <a:moveTo>
                    <a:pt x="2870384" y="1674911"/>
                  </a:moveTo>
                  <a:lnTo>
                    <a:pt x="2860859" y="1674911"/>
                  </a:lnTo>
                  <a:lnTo>
                    <a:pt x="2860859" y="1665386"/>
                  </a:lnTo>
                  <a:lnTo>
                    <a:pt x="2870384" y="1665386"/>
                  </a:lnTo>
                  <a:lnTo>
                    <a:pt x="2870384" y="1674911"/>
                  </a:lnTo>
                  <a:close/>
                </a:path>
                <a:path w="9865360" h="1675129">
                  <a:moveTo>
                    <a:pt x="2851334" y="1674911"/>
                  </a:moveTo>
                  <a:lnTo>
                    <a:pt x="2841809" y="1674911"/>
                  </a:lnTo>
                  <a:lnTo>
                    <a:pt x="2841809" y="1665386"/>
                  </a:lnTo>
                  <a:lnTo>
                    <a:pt x="2851334" y="1665386"/>
                  </a:lnTo>
                  <a:lnTo>
                    <a:pt x="2851334" y="1674911"/>
                  </a:lnTo>
                  <a:close/>
                </a:path>
                <a:path w="9865360" h="1675129">
                  <a:moveTo>
                    <a:pt x="2832284" y="1674911"/>
                  </a:moveTo>
                  <a:lnTo>
                    <a:pt x="2822759" y="1674911"/>
                  </a:lnTo>
                  <a:lnTo>
                    <a:pt x="2822759" y="1665386"/>
                  </a:lnTo>
                  <a:lnTo>
                    <a:pt x="2832284" y="1665386"/>
                  </a:lnTo>
                  <a:lnTo>
                    <a:pt x="2832284" y="1674911"/>
                  </a:lnTo>
                  <a:close/>
                </a:path>
                <a:path w="9865360" h="1675129">
                  <a:moveTo>
                    <a:pt x="2813234" y="1674911"/>
                  </a:moveTo>
                  <a:lnTo>
                    <a:pt x="2803709" y="1674911"/>
                  </a:lnTo>
                  <a:lnTo>
                    <a:pt x="2803709" y="1665386"/>
                  </a:lnTo>
                  <a:lnTo>
                    <a:pt x="2813234" y="1665386"/>
                  </a:lnTo>
                  <a:lnTo>
                    <a:pt x="2813234" y="1674911"/>
                  </a:lnTo>
                  <a:close/>
                </a:path>
                <a:path w="9865360" h="1675129">
                  <a:moveTo>
                    <a:pt x="2794184" y="1674911"/>
                  </a:moveTo>
                  <a:lnTo>
                    <a:pt x="2784659" y="1674911"/>
                  </a:lnTo>
                  <a:lnTo>
                    <a:pt x="2784659" y="1665386"/>
                  </a:lnTo>
                  <a:lnTo>
                    <a:pt x="2794184" y="1665386"/>
                  </a:lnTo>
                  <a:lnTo>
                    <a:pt x="2794184" y="1674911"/>
                  </a:lnTo>
                  <a:close/>
                </a:path>
                <a:path w="9865360" h="1675129">
                  <a:moveTo>
                    <a:pt x="2775134" y="1674911"/>
                  </a:moveTo>
                  <a:lnTo>
                    <a:pt x="2765609" y="1674911"/>
                  </a:lnTo>
                  <a:lnTo>
                    <a:pt x="2765609" y="1665386"/>
                  </a:lnTo>
                  <a:lnTo>
                    <a:pt x="2775134" y="1665386"/>
                  </a:lnTo>
                  <a:lnTo>
                    <a:pt x="2775134" y="1674911"/>
                  </a:lnTo>
                  <a:close/>
                </a:path>
                <a:path w="9865360" h="1675129">
                  <a:moveTo>
                    <a:pt x="2756084" y="1674911"/>
                  </a:moveTo>
                  <a:lnTo>
                    <a:pt x="2746559" y="1674911"/>
                  </a:lnTo>
                  <a:lnTo>
                    <a:pt x="2746559" y="1665386"/>
                  </a:lnTo>
                  <a:lnTo>
                    <a:pt x="2756084" y="1665386"/>
                  </a:lnTo>
                  <a:lnTo>
                    <a:pt x="2756084" y="1674911"/>
                  </a:lnTo>
                  <a:close/>
                </a:path>
                <a:path w="9865360" h="1675129">
                  <a:moveTo>
                    <a:pt x="2737034" y="1674911"/>
                  </a:moveTo>
                  <a:lnTo>
                    <a:pt x="2727509" y="1674911"/>
                  </a:lnTo>
                  <a:lnTo>
                    <a:pt x="2727509" y="1665386"/>
                  </a:lnTo>
                  <a:lnTo>
                    <a:pt x="2737034" y="1665386"/>
                  </a:lnTo>
                  <a:lnTo>
                    <a:pt x="2737034" y="1674911"/>
                  </a:lnTo>
                  <a:close/>
                </a:path>
                <a:path w="9865360" h="1675129">
                  <a:moveTo>
                    <a:pt x="2717984" y="1674911"/>
                  </a:moveTo>
                  <a:lnTo>
                    <a:pt x="2708459" y="1674911"/>
                  </a:lnTo>
                  <a:lnTo>
                    <a:pt x="2708459" y="1665386"/>
                  </a:lnTo>
                  <a:lnTo>
                    <a:pt x="2717984" y="1665386"/>
                  </a:lnTo>
                  <a:lnTo>
                    <a:pt x="2717984" y="1674911"/>
                  </a:lnTo>
                  <a:close/>
                </a:path>
                <a:path w="9865360" h="1675129">
                  <a:moveTo>
                    <a:pt x="2698934" y="1674911"/>
                  </a:moveTo>
                  <a:lnTo>
                    <a:pt x="2689409" y="1674911"/>
                  </a:lnTo>
                  <a:lnTo>
                    <a:pt x="2689409" y="1665386"/>
                  </a:lnTo>
                  <a:lnTo>
                    <a:pt x="2698934" y="1665386"/>
                  </a:lnTo>
                  <a:lnTo>
                    <a:pt x="2698934" y="1674911"/>
                  </a:lnTo>
                  <a:close/>
                </a:path>
                <a:path w="9865360" h="1675129">
                  <a:moveTo>
                    <a:pt x="2679884" y="1674911"/>
                  </a:moveTo>
                  <a:lnTo>
                    <a:pt x="2670359" y="1674911"/>
                  </a:lnTo>
                  <a:lnTo>
                    <a:pt x="2670359" y="1665386"/>
                  </a:lnTo>
                  <a:lnTo>
                    <a:pt x="2679884" y="1665386"/>
                  </a:lnTo>
                  <a:lnTo>
                    <a:pt x="2679884" y="1674911"/>
                  </a:lnTo>
                  <a:close/>
                </a:path>
                <a:path w="9865360" h="1675129">
                  <a:moveTo>
                    <a:pt x="2660834" y="1674911"/>
                  </a:moveTo>
                  <a:lnTo>
                    <a:pt x="2651309" y="1674911"/>
                  </a:lnTo>
                  <a:lnTo>
                    <a:pt x="2651309" y="1665386"/>
                  </a:lnTo>
                  <a:lnTo>
                    <a:pt x="2660834" y="1665386"/>
                  </a:lnTo>
                  <a:lnTo>
                    <a:pt x="2660834" y="1674911"/>
                  </a:lnTo>
                  <a:close/>
                </a:path>
                <a:path w="9865360" h="1675129">
                  <a:moveTo>
                    <a:pt x="2641784" y="1674911"/>
                  </a:moveTo>
                  <a:lnTo>
                    <a:pt x="2632259" y="1674911"/>
                  </a:lnTo>
                  <a:lnTo>
                    <a:pt x="2632259" y="1665386"/>
                  </a:lnTo>
                  <a:lnTo>
                    <a:pt x="2641784" y="1665386"/>
                  </a:lnTo>
                  <a:lnTo>
                    <a:pt x="2641784" y="1674911"/>
                  </a:lnTo>
                  <a:close/>
                </a:path>
                <a:path w="9865360" h="1675129">
                  <a:moveTo>
                    <a:pt x="2622734" y="1674911"/>
                  </a:moveTo>
                  <a:lnTo>
                    <a:pt x="2613209" y="1674911"/>
                  </a:lnTo>
                  <a:lnTo>
                    <a:pt x="2613209" y="1665386"/>
                  </a:lnTo>
                  <a:lnTo>
                    <a:pt x="2622734" y="1665386"/>
                  </a:lnTo>
                  <a:lnTo>
                    <a:pt x="2622734" y="1674911"/>
                  </a:lnTo>
                  <a:close/>
                </a:path>
                <a:path w="9865360" h="1675129">
                  <a:moveTo>
                    <a:pt x="2603684" y="1674911"/>
                  </a:moveTo>
                  <a:lnTo>
                    <a:pt x="2594159" y="1674911"/>
                  </a:lnTo>
                  <a:lnTo>
                    <a:pt x="2594159" y="1665386"/>
                  </a:lnTo>
                  <a:lnTo>
                    <a:pt x="2603684" y="1665386"/>
                  </a:lnTo>
                  <a:lnTo>
                    <a:pt x="2603684" y="1674911"/>
                  </a:lnTo>
                  <a:close/>
                </a:path>
                <a:path w="9865360" h="1675129">
                  <a:moveTo>
                    <a:pt x="2584634" y="1674911"/>
                  </a:moveTo>
                  <a:lnTo>
                    <a:pt x="2575109" y="1674911"/>
                  </a:lnTo>
                  <a:lnTo>
                    <a:pt x="2575109" y="1665386"/>
                  </a:lnTo>
                  <a:lnTo>
                    <a:pt x="2584634" y="1665386"/>
                  </a:lnTo>
                  <a:lnTo>
                    <a:pt x="2584634" y="1674911"/>
                  </a:lnTo>
                  <a:close/>
                </a:path>
                <a:path w="9865360" h="1675129">
                  <a:moveTo>
                    <a:pt x="2565584" y="1674911"/>
                  </a:moveTo>
                  <a:lnTo>
                    <a:pt x="2556059" y="1674911"/>
                  </a:lnTo>
                  <a:lnTo>
                    <a:pt x="2556059" y="1665386"/>
                  </a:lnTo>
                  <a:lnTo>
                    <a:pt x="2565584" y="1665386"/>
                  </a:lnTo>
                  <a:lnTo>
                    <a:pt x="2565584" y="1674911"/>
                  </a:lnTo>
                  <a:close/>
                </a:path>
                <a:path w="9865360" h="1675129">
                  <a:moveTo>
                    <a:pt x="2546534" y="1674911"/>
                  </a:moveTo>
                  <a:lnTo>
                    <a:pt x="2537009" y="1674911"/>
                  </a:lnTo>
                  <a:lnTo>
                    <a:pt x="2537009" y="1665386"/>
                  </a:lnTo>
                  <a:lnTo>
                    <a:pt x="2546534" y="1665386"/>
                  </a:lnTo>
                  <a:lnTo>
                    <a:pt x="2546534" y="1674911"/>
                  </a:lnTo>
                  <a:close/>
                </a:path>
                <a:path w="9865360" h="1675129">
                  <a:moveTo>
                    <a:pt x="2527484" y="1674911"/>
                  </a:moveTo>
                  <a:lnTo>
                    <a:pt x="2517959" y="1674911"/>
                  </a:lnTo>
                  <a:lnTo>
                    <a:pt x="2517959" y="1665386"/>
                  </a:lnTo>
                  <a:lnTo>
                    <a:pt x="2527484" y="1665386"/>
                  </a:lnTo>
                  <a:lnTo>
                    <a:pt x="2527484" y="1674911"/>
                  </a:lnTo>
                  <a:close/>
                </a:path>
                <a:path w="9865360" h="1675129">
                  <a:moveTo>
                    <a:pt x="2508434" y="1674911"/>
                  </a:moveTo>
                  <a:lnTo>
                    <a:pt x="2498909" y="1674911"/>
                  </a:lnTo>
                  <a:lnTo>
                    <a:pt x="2498909" y="1665386"/>
                  </a:lnTo>
                  <a:lnTo>
                    <a:pt x="2508434" y="1665386"/>
                  </a:lnTo>
                  <a:lnTo>
                    <a:pt x="2508434" y="1674911"/>
                  </a:lnTo>
                  <a:close/>
                </a:path>
                <a:path w="9865360" h="1675129">
                  <a:moveTo>
                    <a:pt x="2489384" y="1674911"/>
                  </a:moveTo>
                  <a:lnTo>
                    <a:pt x="2479859" y="1674911"/>
                  </a:lnTo>
                  <a:lnTo>
                    <a:pt x="2479859" y="1665386"/>
                  </a:lnTo>
                  <a:lnTo>
                    <a:pt x="2489384" y="1665386"/>
                  </a:lnTo>
                  <a:lnTo>
                    <a:pt x="2489384" y="1674911"/>
                  </a:lnTo>
                  <a:close/>
                </a:path>
                <a:path w="9865360" h="1675129">
                  <a:moveTo>
                    <a:pt x="2470334" y="1674911"/>
                  </a:moveTo>
                  <a:lnTo>
                    <a:pt x="2460809" y="1674911"/>
                  </a:lnTo>
                  <a:lnTo>
                    <a:pt x="2460809" y="1665386"/>
                  </a:lnTo>
                  <a:lnTo>
                    <a:pt x="2470334" y="1665386"/>
                  </a:lnTo>
                  <a:lnTo>
                    <a:pt x="2470334" y="1674911"/>
                  </a:lnTo>
                  <a:close/>
                </a:path>
                <a:path w="9865360" h="1675129">
                  <a:moveTo>
                    <a:pt x="2451284" y="1674911"/>
                  </a:moveTo>
                  <a:lnTo>
                    <a:pt x="2441759" y="1674911"/>
                  </a:lnTo>
                  <a:lnTo>
                    <a:pt x="2441759" y="1665386"/>
                  </a:lnTo>
                  <a:lnTo>
                    <a:pt x="2451284" y="1665386"/>
                  </a:lnTo>
                  <a:lnTo>
                    <a:pt x="2451284" y="1674911"/>
                  </a:lnTo>
                  <a:close/>
                </a:path>
                <a:path w="9865360" h="1675129">
                  <a:moveTo>
                    <a:pt x="2432234" y="1674911"/>
                  </a:moveTo>
                  <a:lnTo>
                    <a:pt x="2422709" y="1674911"/>
                  </a:lnTo>
                  <a:lnTo>
                    <a:pt x="2422709" y="1665386"/>
                  </a:lnTo>
                  <a:lnTo>
                    <a:pt x="2432234" y="1665386"/>
                  </a:lnTo>
                  <a:lnTo>
                    <a:pt x="2432234" y="1674911"/>
                  </a:lnTo>
                  <a:close/>
                </a:path>
                <a:path w="9865360" h="1675129">
                  <a:moveTo>
                    <a:pt x="2413184" y="1674911"/>
                  </a:moveTo>
                  <a:lnTo>
                    <a:pt x="2403659" y="1674911"/>
                  </a:lnTo>
                  <a:lnTo>
                    <a:pt x="2403659" y="1665386"/>
                  </a:lnTo>
                  <a:lnTo>
                    <a:pt x="2413184" y="1665386"/>
                  </a:lnTo>
                  <a:lnTo>
                    <a:pt x="2413184" y="1674911"/>
                  </a:lnTo>
                  <a:close/>
                </a:path>
                <a:path w="9865360" h="1675129">
                  <a:moveTo>
                    <a:pt x="2394134" y="1674911"/>
                  </a:moveTo>
                  <a:lnTo>
                    <a:pt x="2384609" y="1674911"/>
                  </a:lnTo>
                  <a:lnTo>
                    <a:pt x="2384609" y="1665386"/>
                  </a:lnTo>
                  <a:lnTo>
                    <a:pt x="2394134" y="1665386"/>
                  </a:lnTo>
                  <a:lnTo>
                    <a:pt x="2394134" y="1674911"/>
                  </a:lnTo>
                  <a:close/>
                </a:path>
                <a:path w="9865360" h="1675129">
                  <a:moveTo>
                    <a:pt x="2375084" y="1674911"/>
                  </a:moveTo>
                  <a:lnTo>
                    <a:pt x="2365559" y="1674911"/>
                  </a:lnTo>
                  <a:lnTo>
                    <a:pt x="2365559" y="1665386"/>
                  </a:lnTo>
                  <a:lnTo>
                    <a:pt x="2375084" y="1665386"/>
                  </a:lnTo>
                  <a:lnTo>
                    <a:pt x="2375084" y="1674911"/>
                  </a:lnTo>
                  <a:close/>
                </a:path>
                <a:path w="9865360" h="1675129">
                  <a:moveTo>
                    <a:pt x="2356034" y="1674911"/>
                  </a:moveTo>
                  <a:lnTo>
                    <a:pt x="2346509" y="1674911"/>
                  </a:lnTo>
                  <a:lnTo>
                    <a:pt x="2346509" y="1665386"/>
                  </a:lnTo>
                  <a:lnTo>
                    <a:pt x="2356034" y="1665386"/>
                  </a:lnTo>
                  <a:lnTo>
                    <a:pt x="2356034" y="1674911"/>
                  </a:lnTo>
                  <a:close/>
                </a:path>
                <a:path w="9865360" h="1675129">
                  <a:moveTo>
                    <a:pt x="2336984" y="1674911"/>
                  </a:moveTo>
                  <a:lnTo>
                    <a:pt x="2327459" y="1674911"/>
                  </a:lnTo>
                  <a:lnTo>
                    <a:pt x="2327459" y="1665386"/>
                  </a:lnTo>
                  <a:lnTo>
                    <a:pt x="2336984" y="1665386"/>
                  </a:lnTo>
                  <a:lnTo>
                    <a:pt x="2336984" y="1674911"/>
                  </a:lnTo>
                  <a:close/>
                </a:path>
                <a:path w="9865360" h="1675129">
                  <a:moveTo>
                    <a:pt x="2317934" y="1674911"/>
                  </a:moveTo>
                  <a:lnTo>
                    <a:pt x="2308409" y="1674911"/>
                  </a:lnTo>
                  <a:lnTo>
                    <a:pt x="2308409" y="1665386"/>
                  </a:lnTo>
                  <a:lnTo>
                    <a:pt x="2317934" y="1665386"/>
                  </a:lnTo>
                  <a:lnTo>
                    <a:pt x="2317934" y="1674911"/>
                  </a:lnTo>
                  <a:close/>
                </a:path>
                <a:path w="9865360" h="1675129">
                  <a:moveTo>
                    <a:pt x="2298884" y="1674911"/>
                  </a:moveTo>
                  <a:lnTo>
                    <a:pt x="2289359" y="1674911"/>
                  </a:lnTo>
                  <a:lnTo>
                    <a:pt x="2289359" y="1665386"/>
                  </a:lnTo>
                  <a:lnTo>
                    <a:pt x="2298884" y="1665386"/>
                  </a:lnTo>
                  <a:lnTo>
                    <a:pt x="2298884" y="1674911"/>
                  </a:lnTo>
                  <a:close/>
                </a:path>
                <a:path w="9865360" h="1675129">
                  <a:moveTo>
                    <a:pt x="2279834" y="1674911"/>
                  </a:moveTo>
                  <a:lnTo>
                    <a:pt x="2270309" y="1674911"/>
                  </a:lnTo>
                  <a:lnTo>
                    <a:pt x="2270309" y="1665386"/>
                  </a:lnTo>
                  <a:lnTo>
                    <a:pt x="2279834" y="1665386"/>
                  </a:lnTo>
                  <a:lnTo>
                    <a:pt x="2279834" y="1674911"/>
                  </a:lnTo>
                  <a:close/>
                </a:path>
                <a:path w="9865360" h="1675129">
                  <a:moveTo>
                    <a:pt x="2260784" y="1674911"/>
                  </a:moveTo>
                  <a:lnTo>
                    <a:pt x="2251259" y="1674911"/>
                  </a:lnTo>
                  <a:lnTo>
                    <a:pt x="2251259" y="1665386"/>
                  </a:lnTo>
                  <a:lnTo>
                    <a:pt x="2260784" y="1665386"/>
                  </a:lnTo>
                  <a:lnTo>
                    <a:pt x="2260784" y="1674911"/>
                  </a:lnTo>
                  <a:close/>
                </a:path>
                <a:path w="9865360" h="1675129">
                  <a:moveTo>
                    <a:pt x="2241734" y="1674911"/>
                  </a:moveTo>
                  <a:lnTo>
                    <a:pt x="2232209" y="1674911"/>
                  </a:lnTo>
                  <a:lnTo>
                    <a:pt x="2232209" y="1665386"/>
                  </a:lnTo>
                  <a:lnTo>
                    <a:pt x="2241734" y="1665386"/>
                  </a:lnTo>
                  <a:lnTo>
                    <a:pt x="2241734" y="1674911"/>
                  </a:lnTo>
                  <a:close/>
                </a:path>
                <a:path w="9865360" h="1675129">
                  <a:moveTo>
                    <a:pt x="2222684" y="1674911"/>
                  </a:moveTo>
                  <a:lnTo>
                    <a:pt x="2213159" y="1674911"/>
                  </a:lnTo>
                  <a:lnTo>
                    <a:pt x="2213159" y="1665386"/>
                  </a:lnTo>
                  <a:lnTo>
                    <a:pt x="2222684" y="1665386"/>
                  </a:lnTo>
                  <a:lnTo>
                    <a:pt x="2222684" y="1674911"/>
                  </a:lnTo>
                  <a:close/>
                </a:path>
                <a:path w="9865360" h="1675129">
                  <a:moveTo>
                    <a:pt x="2203634" y="1674911"/>
                  </a:moveTo>
                  <a:lnTo>
                    <a:pt x="2194109" y="1674911"/>
                  </a:lnTo>
                  <a:lnTo>
                    <a:pt x="2194109" y="1665386"/>
                  </a:lnTo>
                  <a:lnTo>
                    <a:pt x="2203634" y="1665386"/>
                  </a:lnTo>
                  <a:lnTo>
                    <a:pt x="2203634" y="1674911"/>
                  </a:lnTo>
                  <a:close/>
                </a:path>
                <a:path w="9865360" h="1675129">
                  <a:moveTo>
                    <a:pt x="2184584" y="1674911"/>
                  </a:moveTo>
                  <a:lnTo>
                    <a:pt x="2175059" y="1674911"/>
                  </a:lnTo>
                  <a:lnTo>
                    <a:pt x="2175059" y="1665386"/>
                  </a:lnTo>
                  <a:lnTo>
                    <a:pt x="2184584" y="1665386"/>
                  </a:lnTo>
                  <a:lnTo>
                    <a:pt x="2184584" y="1674911"/>
                  </a:lnTo>
                  <a:close/>
                </a:path>
                <a:path w="9865360" h="1675129">
                  <a:moveTo>
                    <a:pt x="2165534" y="1674911"/>
                  </a:moveTo>
                  <a:lnTo>
                    <a:pt x="2156009" y="1674911"/>
                  </a:lnTo>
                  <a:lnTo>
                    <a:pt x="2156009" y="1665386"/>
                  </a:lnTo>
                  <a:lnTo>
                    <a:pt x="2165534" y="1665386"/>
                  </a:lnTo>
                  <a:lnTo>
                    <a:pt x="2165534" y="1674911"/>
                  </a:lnTo>
                  <a:close/>
                </a:path>
                <a:path w="9865360" h="1675129">
                  <a:moveTo>
                    <a:pt x="2146484" y="1674911"/>
                  </a:moveTo>
                  <a:lnTo>
                    <a:pt x="2136959" y="1674911"/>
                  </a:lnTo>
                  <a:lnTo>
                    <a:pt x="2136959" y="1665386"/>
                  </a:lnTo>
                  <a:lnTo>
                    <a:pt x="2146484" y="1665386"/>
                  </a:lnTo>
                  <a:lnTo>
                    <a:pt x="2146484" y="1674911"/>
                  </a:lnTo>
                  <a:close/>
                </a:path>
                <a:path w="9865360" h="1675129">
                  <a:moveTo>
                    <a:pt x="2127434" y="1674911"/>
                  </a:moveTo>
                  <a:lnTo>
                    <a:pt x="2117909" y="1674911"/>
                  </a:lnTo>
                  <a:lnTo>
                    <a:pt x="2117909" y="1665386"/>
                  </a:lnTo>
                  <a:lnTo>
                    <a:pt x="2127434" y="1665386"/>
                  </a:lnTo>
                  <a:lnTo>
                    <a:pt x="2127434" y="1674911"/>
                  </a:lnTo>
                  <a:close/>
                </a:path>
                <a:path w="9865360" h="1675129">
                  <a:moveTo>
                    <a:pt x="2108384" y="1674911"/>
                  </a:moveTo>
                  <a:lnTo>
                    <a:pt x="2098859" y="1674911"/>
                  </a:lnTo>
                  <a:lnTo>
                    <a:pt x="2098859" y="1665386"/>
                  </a:lnTo>
                  <a:lnTo>
                    <a:pt x="2108384" y="1665386"/>
                  </a:lnTo>
                  <a:lnTo>
                    <a:pt x="2108384" y="1674911"/>
                  </a:lnTo>
                  <a:close/>
                </a:path>
                <a:path w="9865360" h="1675129">
                  <a:moveTo>
                    <a:pt x="2089334" y="1674911"/>
                  </a:moveTo>
                  <a:lnTo>
                    <a:pt x="2079809" y="1674911"/>
                  </a:lnTo>
                  <a:lnTo>
                    <a:pt x="2079809" y="1665386"/>
                  </a:lnTo>
                  <a:lnTo>
                    <a:pt x="2089334" y="1665386"/>
                  </a:lnTo>
                  <a:lnTo>
                    <a:pt x="2089334" y="1674911"/>
                  </a:lnTo>
                  <a:close/>
                </a:path>
                <a:path w="9865360" h="1675129">
                  <a:moveTo>
                    <a:pt x="2070284" y="1674911"/>
                  </a:moveTo>
                  <a:lnTo>
                    <a:pt x="2060759" y="1674911"/>
                  </a:lnTo>
                  <a:lnTo>
                    <a:pt x="2060759" y="1665386"/>
                  </a:lnTo>
                  <a:lnTo>
                    <a:pt x="2070284" y="1665386"/>
                  </a:lnTo>
                  <a:lnTo>
                    <a:pt x="2070284" y="1674911"/>
                  </a:lnTo>
                  <a:close/>
                </a:path>
                <a:path w="9865360" h="1675129">
                  <a:moveTo>
                    <a:pt x="2051234" y="1674911"/>
                  </a:moveTo>
                  <a:lnTo>
                    <a:pt x="2041709" y="1674911"/>
                  </a:lnTo>
                  <a:lnTo>
                    <a:pt x="2041709" y="1665386"/>
                  </a:lnTo>
                  <a:lnTo>
                    <a:pt x="2051234" y="1665386"/>
                  </a:lnTo>
                  <a:lnTo>
                    <a:pt x="2051234" y="1674911"/>
                  </a:lnTo>
                  <a:close/>
                </a:path>
                <a:path w="9865360" h="1675129">
                  <a:moveTo>
                    <a:pt x="2032184" y="1674911"/>
                  </a:moveTo>
                  <a:lnTo>
                    <a:pt x="2022659" y="1674911"/>
                  </a:lnTo>
                  <a:lnTo>
                    <a:pt x="2022659" y="1665386"/>
                  </a:lnTo>
                  <a:lnTo>
                    <a:pt x="2032184" y="1665386"/>
                  </a:lnTo>
                  <a:lnTo>
                    <a:pt x="2032184" y="1674911"/>
                  </a:lnTo>
                  <a:close/>
                </a:path>
                <a:path w="9865360" h="1675129">
                  <a:moveTo>
                    <a:pt x="2013134" y="1674911"/>
                  </a:moveTo>
                  <a:lnTo>
                    <a:pt x="2003609" y="1674911"/>
                  </a:lnTo>
                  <a:lnTo>
                    <a:pt x="2003609" y="1665386"/>
                  </a:lnTo>
                  <a:lnTo>
                    <a:pt x="2013134" y="1665386"/>
                  </a:lnTo>
                  <a:lnTo>
                    <a:pt x="2013134" y="1674911"/>
                  </a:lnTo>
                  <a:close/>
                </a:path>
                <a:path w="9865360" h="1675129">
                  <a:moveTo>
                    <a:pt x="1994084" y="1674911"/>
                  </a:moveTo>
                  <a:lnTo>
                    <a:pt x="1984559" y="1674911"/>
                  </a:lnTo>
                  <a:lnTo>
                    <a:pt x="1984559" y="1665386"/>
                  </a:lnTo>
                  <a:lnTo>
                    <a:pt x="1994084" y="1665386"/>
                  </a:lnTo>
                  <a:lnTo>
                    <a:pt x="1994084" y="1674911"/>
                  </a:lnTo>
                  <a:close/>
                </a:path>
                <a:path w="9865360" h="1675129">
                  <a:moveTo>
                    <a:pt x="1975034" y="1674911"/>
                  </a:moveTo>
                  <a:lnTo>
                    <a:pt x="1965509" y="1674911"/>
                  </a:lnTo>
                  <a:lnTo>
                    <a:pt x="1965509" y="1665386"/>
                  </a:lnTo>
                  <a:lnTo>
                    <a:pt x="1975034" y="1665386"/>
                  </a:lnTo>
                  <a:lnTo>
                    <a:pt x="1975034" y="1674911"/>
                  </a:lnTo>
                  <a:close/>
                </a:path>
                <a:path w="9865360" h="1675129">
                  <a:moveTo>
                    <a:pt x="1955984" y="1674911"/>
                  </a:moveTo>
                  <a:lnTo>
                    <a:pt x="1946459" y="1674911"/>
                  </a:lnTo>
                  <a:lnTo>
                    <a:pt x="1946459" y="1665386"/>
                  </a:lnTo>
                  <a:lnTo>
                    <a:pt x="1955984" y="1665386"/>
                  </a:lnTo>
                  <a:lnTo>
                    <a:pt x="1955984" y="1674911"/>
                  </a:lnTo>
                  <a:close/>
                </a:path>
                <a:path w="9865360" h="1675129">
                  <a:moveTo>
                    <a:pt x="1936934" y="1674911"/>
                  </a:moveTo>
                  <a:lnTo>
                    <a:pt x="1927409" y="1674911"/>
                  </a:lnTo>
                  <a:lnTo>
                    <a:pt x="1927409" y="1665386"/>
                  </a:lnTo>
                  <a:lnTo>
                    <a:pt x="1936934" y="1665386"/>
                  </a:lnTo>
                  <a:lnTo>
                    <a:pt x="1936934" y="1674911"/>
                  </a:lnTo>
                  <a:close/>
                </a:path>
                <a:path w="9865360" h="1675129">
                  <a:moveTo>
                    <a:pt x="1917884" y="1674911"/>
                  </a:moveTo>
                  <a:lnTo>
                    <a:pt x="1908359" y="1674911"/>
                  </a:lnTo>
                  <a:lnTo>
                    <a:pt x="1908359" y="1665386"/>
                  </a:lnTo>
                  <a:lnTo>
                    <a:pt x="1917884" y="1665386"/>
                  </a:lnTo>
                  <a:lnTo>
                    <a:pt x="1917884" y="1674911"/>
                  </a:lnTo>
                  <a:close/>
                </a:path>
                <a:path w="9865360" h="1675129">
                  <a:moveTo>
                    <a:pt x="1898834" y="1674911"/>
                  </a:moveTo>
                  <a:lnTo>
                    <a:pt x="1889309" y="1674911"/>
                  </a:lnTo>
                  <a:lnTo>
                    <a:pt x="1889309" y="1665386"/>
                  </a:lnTo>
                  <a:lnTo>
                    <a:pt x="1898834" y="1665386"/>
                  </a:lnTo>
                  <a:lnTo>
                    <a:pt x="1898834" y="1674911"/>
                  </a:lnTo>
                  <a:close/>
                </a:path>
                <a:path w="9865360" h="1675129">
                  <a:moveTo>
                    <a:pt x="1879784" y="1674911"/>
                  </a:moveTo>
                  <a:lnTo>
                    <a:pt x="1870259" y="1674911"/>
                  </a:lnTo>
                  <a:lnTo>
                    <a:pt x="1870259" y="1665386"/>
                  </a:lnTo>
                  <a:lnTo>
                    <a:pt x="1879784" y="1665386"/>
                  </a:lnTo>
                  <a:lnTo>
                    <a:pt x="1879784" y="1674911"/>
                  </a:lnTo>
                  <a:close/>
                </a:path>
                <a:path w="9865360" h="1675129">
                  <a:moveTo>
                    <a:pt x="1860734" y="1674911"/>
                  </a:moveTo>
                  <a:lnTo>
                    <a:pt x="1851209" y="1674911"/>
                  </a:lnTo>
                  <a:lnTo>
                    <a:pt x="1851209" y="1665386"/>
                  </a:lnTo>
                  <a:lnTo>
                    <a:pt x="1860734" y="1665386"/>
                  </a:lnTo>
                  <a:lnTo>
                    <a:pt x="1860734" y="1674911"/>
                  </a:lnTo>
                  <a:close/>
                </a:path>
                <a:path w="9865360" h="1675129">
                  <a:moveTo>
                    <a:pt x="1841684" y="1674911"/>
                  </a:moveTo>
                  <a:lnTo>
                    <a:pt x="1832159" y="1674911"/>
                  </a:lnTo>
                  <a:lnTo>
                    <a:pt x="1832159" y="1665386"/>
                  </a:lnTo>
                  <a:lnTo>
                    <a:pt x="1841684" y="1665386"/>
                  </a:lnTo>
                  <a:lnTo>
                    <a:pt x="1841684" y="1674911"/>
                  </a:lnTo>
                  <a:close/>
                </a:path>
                <a:path w="9865360" h="1675129">
                  <a:moveTo>
                    <a:pt x="1822634" y="1674911"/>
                  </a:moveTo>
                  <a:lnTo>
                    <a:pt x="1813109" y="1674911"/>
                  </a:lnTo>
                  <a:lnTo>
                    <a:pt x="1813109" y="1665386"/>
                  </a:lnTo>
                  <a:lnTo>
                    <a:pt x="1822634" y="1665386"/>
                  </a:lnTo>
                  <a:lnTo>
                    <a:pt x="1822634" y="1674911"/>
                  </a:lnTo>
                  <a:close/>
                </a:path>
                <a:path w="9865360" h="1675129">
                  <a:moveTo>
                    <a:pt x="1803584" y="1674911"/>
                  </a:moveTo>
                  <a:lnTo>
                    <a:pt x="1794059" y="1674911"/>
                  </a:lnTo>
                  <a:lnTo>
                    <a:pt x="1794059" y="1665386"/>
                  </a:lnTo>
                  <a:lnTo>
                    <a:pt x="1803584" y="1665386"/>
                  </a:lnTo>
                  <a:lnTo>
                    <a:pt x="1803584" y="1674911"/>
                  </a:lnTo>
                  <a:close/>
                </a:path>
                <a:path w="9865360" h="1675129">
                  <a:moveTo>
                    <a:pt x="1784534" y="1674911"/>
                  </a:moveTo>
                  <a:lnTo>
                    <a:pt x="1775009" y="1674911"/>
                  </a:lnTo>
                  <a:lnTo>
                    <a:pt x="1775009" y="1665386"/>
                  </a:lnTo>
                  <a:lnTo>
                    <a:pt x="1784534" y="1665386"/>
                  </a:lnTo>
                  <a:lnTo>
                    <a:pt x="1784534" y="1674911"/>
                  </a:lnTo>
                  <a:close/>
                </a:path>
                <a:path w="9865360" h="1675129">
                  <a:moveTo>
                    <a:pt x="1765484" y="1674911"/>
                  </a:moveTo>
                  <a:lnTo>
                    <a:pt x="1755959" y="1674911"/>
                  </a:lnTo>
                  <a:lnTo>
                    <a:pt x="1755959" y="1665386"/>
                  </a:lnTo>
                  <a:lnTo>
                    <a:pt x="1765484" y="1665386"/>
                  </a:lnTo>
                  <a:lnTo>
                    <a:pt x="1765484" y="1674911"/>
                  </a:lnTo>
                  <a:close/>
                </a:path>
                <a:path w="9865360" h="1675129">
                  <a:moveTo>
                    <a:pt x="1746434" y="1674911"/>
                  </a:moveTo>
                  <a:lnTo>
                    <a:pt x="1736909" y="1674911"/>
                  </a:lnTo>
                  <a:lnTo>
                    <a:pt x="1736909" y="1665386"/>
                  </a:lnTo>
                  <a:lnTo>
                    <a:pt x="1746434" y="1665386"/>
                  </a:lnTo>
                  <a:lnTo>
                    <a:pt x="1746434" y="1674911"/>
                  </a:lnTo>
                  <a:close/>
                </a:path>
                <a:path w="9865360" h="1675129">
                  <a:moveTo>
                    <a:pt x="1727384" y="1674911"/>
                  </a:moveTo>
                  <a:lnTo>
                    <a:pt x="1717859" y="1674911"/>
                  </a:lnTo>
                  <a:lnTo>
                    <a:pt x="1717859" y="1665386"/>
                  </a:lnTo>
                  <a:lnTo>
                    <a:pt x="1727384" y="1665386"/>
                  </a:lnTo>
                  <a:lnTo>
                    <a:pt x="1727384" y="1674911"/>
                  </a:lnTo>
                  <a:close/>
                </a:path>
                <a:path w="9865360" h="1675129">
                  <a:moveTo>
                    <a:pt x="1708334" y="1674911"/>
                  </a:moveTo>
                  <a:lnTo>
                    <a:pt x="1698809" y="1674911"/>
                  </a:lnTo>
                  <a:lnTo>
                    <a:pt x="1698809" y="1665386"/>
                  </a:lnTo>
                  <a:lnTo>
                    <a:pt x="1708334" y="1665386"/>
                  </a:lnTo>
                  <a:lnTo>
                    <a:pt x="1708334" y="1674911"/>
                  </a:lnTo>
                  <a:close/>
                </a:path>
                <a:path w="9865360" h="1675129">
                  <a:moveTo>
                    <a:pt x="1689284" y="1674911"/>
                  </a:moveTo>
                  <a:lnTo>
                    <a:pt x="1679759" y="1674911"/>
                  </a:lnTo>
                  <a:lnTo>
                    <a:pt x="1679759" y="1665386"/>
                  </a:lnTo>
                  <a:lnTo>
                    <a:pt x="1689284" y="1665386"/>
                  </a:lnTo>
                  <a:lnTo>
                    <a:pt x="1689284" y="1674911"/>
                  </a:lnTo>
                  <a:close/>
                </a:path>
                <a:path w="9865360" h="1675129">
                  <a:moveTo>
                    <a:pt x="1670234" y="1674911"/>
                  </a:moveTo>
                  <a:lnTo>
                    <a:pt x="1660709" y="1674911"/>
                  </a:lnTo>
                  <a:lnTo>
                    <a:pt x="1660709" y="1665386"/>
                  </a:lnTo>
                  <a:lnTo>
                    <a:pt x="1670234" y="1665386"/>
                  </a:lnTo>
                  <a:lnTo>
                    <a:pt x="1670234" y="1674911"/>
                  </a:lnTo>
                  <a:close/>
                </a:path>
                <a:path w="9865360" h="1675129">
                  <a:moveTo>
                    <a:pt x="1651184" y="1674911"/>
                  </a:moveTo>
                  <a:lnTo>
                    <a:pt x="1641659" y="1674911"/>
                  </a:lnTo>
                  <a:lnTo>
                    <a:pt x="1641659" y="1665386"/>
                  </a:lnTo>
                  <a:lnTo>
                    <a:pt x="1651184" y="1665386"/>
                  </a:lnTo>
                  <a:lnTo>
                    <a:pt x="1651184" y="1674911"/>
                  </a:lnTo>
                  <a:close/>
                </a:path>
                <a:path w="9865360" h="1675129">
                  <a:moveTo>
                    <a:pt x="1632134" y="1674911"/>
                  </a:moveTo>
                  <a:lnTo>
                    <a:pt x="1622609" y="1674911"/>
                  </a:lnTo>
                  <a:lnTo>
                    <a:pt x="1622609" y="1665386"/>
                  </a:lnTo>
                  <a:lnTo>
                    <a:pt x="1632134" y="1665386"/>
                  </a:lnTo>
                  <a:lnTo>
                    <a:pt x="1632134" y="1674911"/>
                  </a:lnTo>
                  <a:close/>
                </a:path>
                <a:path w="9865360" h="1675129">
                  <a:moveTo>
                    <a:pt x="1613084" y="1674911"/>
                  </a:moveTo>
                  <a:lnTo>
                    <a:pt x="1603559" y="1674911"/>
                  </a:lnTo>
                  <a:lnTo>
                    <a:pt x="1603559" y="1665386"/>
                  </a:lnTo>
                  <a:lnTo>
                    <a:pt x="1613084" y="1665386"/>
                  </a:lnTo>
                  <a:lnTo>
                    <a:pt x="1613084" y="1674911"/>
                  </a:lnTo>
                  <a:close/>
                </a:path>
                <a:path w="9865360" h="1675129">
                  <a:moveTo>
                    <a:pt x="1594034" y="1674911"/>
                  </a:moveTo>
                  <a:lnTo>
                    <a:pt x="1584509" y="1674911"/>
                  </a:lnTo>
                  <a:lnTo>
                    <a:pt x="1584509" y="1665386"/>
                  </a:lnTo>
                  <a:lnTo>
                    <a:pt x="1594034" y="1665386"/>
                  </a:lnTo>
                  <a:lnTo>
                    <a:pt x="1594034" y="1674911"/>
                  </a:lnTo>
                  <a:close/>
                </a:path>
                <a:path w="9865360" h="1675129">
                  <a:moveTo>
                    <a:pt x="1574984" y="1674911"/>
                  </a:moveTo>
                  <a:lnTo>
                    <a:pt x="1565459" y="1674911"/>
                  </a:lnTo>
                  <a:lnTo>
                    <a:pt x="1565459" y="1665386"/>
                  </a:lnTo>
                  <a:lnTo>
                    <a:pt x="1574984" y="1665386"/>
                  </a:lnTo>
                  <a:lnTo>
                    <a:pt x="1574984" y="1674911"/>
                  </a:lnTo>
                  <a:close/>
                </a:path>
                <a:path w="9865360" h="1675129">
                  <a:moveTo>
                    <a:pt x="1555934" y="1674911"/>
                  </a:moveTo>
                  <a:lnTo>
                    <a:pt x="1546409" y="1674911"/>
                  </a:lnTo>
                  <a:lnTo>
                    <a:pt x="1546409" y="1665386"/>
                  </a:lnTo>
                  <a:lnTo>
                    <a:pt x="1555934" y="1665386"/>
                  </a:lnTo>
                  <a:lnTo>
                    <a:pt x="1555934" y="1674911"/>
                  </a:lnTo>
                  <a:close/>
                </a:path>
                <a:path w="9865360" h="1675129">
                  <a:moveTo>
                    <a:pt x="1536884" y="1674911"/>
                  </a:moveTo>
                  <a:lnTo>
                    <a:pt x="1527359" y="1674911"/>
                  </a:lnTo>
                  <a:lnTo>
                    <a:pt x="1527359" y="1665386"/>
                  </a:lnTo>
                  <a:lnTo>
                    <a:pt x="1536884" y="1665386"/>
                  </a:lnTo>
                  <a:lnTo>
                    <a:pt x="1536884" y="1674911"/>
                  </a:lnTo>
                  <a:close/>
                </a:path>
                <a:path w="9865360" h="1675129">
                  <a:moveTo>
                    <a:pt x="1517834" y="1674911"/>
                  </a:moveTo>
                  <a:lnTo>
                    <a:pt x="1508309" y="1674911"/>
                  </a:lnTo>
                  <a:lnTo>
                    <a:pt x="1508309" y="1665386"/>
                  </a:lnTo>
                  <a:lnTo>
                    <a:pt x="1517834" y="1665386"/>
                  </a:lnTo>
                  <a:lnTo>
                    <a:pt x="1517834" y="1674911"/>
                  </a:lnTo>
                  <a:close/>
                </a:path>
                <a:path w="9865360" h="1675129">
                  <a:moveTo>
                    <a:pt x="1498784" y="1674911"/>
                  </a:moveTo>
                  <a:lnTo>
                    <a:pt x="1489259" y="1674911"/>
                  </a:lnTo>
                  <a:lnTo>
                    <a:pt x="1489259" y="1665386"/>
                  </a:lnTo>
                  <a:lnTo>
                    <a:pt x="1498784" y="1665386"/>
                  </a:lnTo>
                  <a:lnTo>
                    <a:pt x="1498784" y="1674911"/>
                  </a:lnTo>
                  <a:close/>
                </a:path>
                <a:path w="9865360" h="1675129">
                  <a:moveTo>
                    <a:pt x="1479734" y="1674911"/>
                  </a:moveTo>
                  <a:lnTo>
                    <a:pt x="1470209" y="1674911"/>
                  </a:lnTo>
                  <a:lnTo>
                    <a:pt x="1470209" y="1665386"/>
                  </a:lnTo>
                  <a:lnTo>
                    <a:pt x="1479734" y="1665386"/>
                  </a:lnTo>
                  <a:lnTo>
                    <a:pt x="1479734" y="1674911"/>
                  </a:lnTo>
                  <a:close/>
                </a:path>
                <a:path w="9865360" h="1675129">
                  <a:moveTo>
                    <a:pt x="1460684" y="1674911"/>
                  </a:moveTo>
                  <a:lnTo>
                    <a:pt x="1451159" y="1674911"/>
                  </a:lnTo>
                  <a:lnTo>
                    <a:pt x="1451159" y="1665386"/>
                  </a:lnTo>
                  <a:lnTo>
                    <a:pt x="1460684" y="1665386"/>
                  </a:lnTo>
                  <a:lnTo>
                    <a:pt x="1460684" y="1674911"/>
                  </a:lnTo>
                  <a:close/>
                </a:path>
                <a:path w="9865360" h="1675129">
                  <a:moveTo>
                    <a:pt x="1441634" y="1674911"/>
                  </a:moveTo>
                  <a:lnTo>
                    <a:pt x="1432109" y="1674911"/>
                  </a:lnTo>
                  <a:lnTo>
                    <a:pt x="1432109" y="1665386"/>
                  </a:lnTo>
                  <a:lnTo>
                    <a:pt x="1441634" y="1665386"/>
                  </a:lnTo>
                  <a:lnTo>
                    <a:pt x="1441634" y="1674911"/>
                  </a:lnTo>
                  <a:close/>
                </a:path>
                <a:path w="9865360" h="1675129">
                  <a:moveTo>
                    <a:pt x="1422584" y="1674911"/>
                  </a:moveTo>
                  <a:lnTo>
                    <a:pt x="1413059" y="1674911"/>
                  </a:lnTo>
                  <a:lnTo>
                    <a:pt x="1413059" y="1665386"/>
                  </a:lnTo>
                  <a:lnTo>
                    <a:pt x="1422584" y="1665386"/>
                  </a:lnTo>
                  <a:lnTo>
                    <a:pt x="1422584" y="1674911"/>
                  </a:lnTo>
                  <a:close/>
                </a:path>
                <a:path w="9865360" h="1675129">
                  <a:moveTo>
                    <a:pt x="1403534" y="1674911"/>
                  </a:moveTo>
                  <a:lnTo>
                    <a:pt x="1394009" y="1674911"/>
                  </a:lnTo>
                  <a:lnTo>
                    <a:pt x="1394009" y="1665386"/>
                  </a:lnTo>
                  <a:lnTo>
                    <a:pt x="1403534" y="1665386"/>
                  </a:lnTo>
                  <a:lnTo>
                    <a:pt x="1403534" y="1674911"/>
                  </a:lnTo>
                  <a:close/>
                </a:path>
                <a:path w="9865360" h="1675129">
                  <a:moveTo>
                    <a:pt x="1384484" y="1674911"/>
                  </a:moveTo>
                  <a:lnTo>
                    <a:pt x="1374959" y="1674911"/>
                  </a:lnTo>
                  <a:lnTo>
                    <a:pt x="1374959" y="1665386"/>
                  </a:lnTo>
                  <a:lnTo>
                    <a:pt x="1384484" y="1665386"/>
                  </a:lnTo>
                  <a:lnTo>
                    <a:pt x="1384484" y="1674911"/>
                  </a:lnTo>
                  <a:close/>
                </a:path>
                <a:path w="9865360" h="1675129">
                  <a:moveTo>
                    <a:pt x="1365434" y="1674911"/>
                  </a:moveTo>
                  <a:lnTo>
                    <a:pt x="1355909" y="1674911"/>
                  </a:lnTo>
                  <a:lnTo>
                    <a:pt x="1355909" y="1665386"/>
                  </a:lnTo>
                  <a:lnTo>
                    <a:pt x="1365434" y="1665386"/>
                  </a:lnTo>
                  <a:lnTo>
                    <a:pt x="1365434" y="1674911"/>
                  </a:lnTo>
                  <a:close/>
                </a:path>
                <a:path w="9865360" h="1675129">
                  <a:moveTo>
                    <a:pt x="1346384" y="1674911"/>
                  </a:moveTo>
                  <a:lnTo>
                    <a:pt x="1336859" y="1674911"/>
                  </a:lnTo>
                  <a:lnTo>
                    <a:pt x="1336859" y="1665386"/>
                  </a:lnTo>
                  <a:lnTo>
                    <a:pt x="1346384" y="1665386"/>
                  </a:lnTo>
                  <a:lnTo>
                    <a:pt x="1346384" y="1674911"/>
                  </a:lnTo>
                  <a:close/>
                </a:path>
                <a:path w="9865360" h="1675129">
                  <a:moveTo>
                    <a:pt x="1327334" y="1674911"/>
                  </a:moveTo>
                  <a:lnTo>
                    <a:pt x="1317809" y="1674911"/>
                  </a:lnTo>
                  <a:lnTo>
                    <a:pt x="1317809" y="1665386"/>
                  </a:lnTo>
                  <a:lnTo>
                    <a:pt x="1327334" y="1665386"/>
                  </a:lnTo>
                  <a:lnTo>
                    <a:pt x="1327334" y="1674911"/>
                  </a:lnTo>
                  <a:close/>
                </a:path>
                <a:path w="9865360" h="1675129">
                  <a:moveTo>
                    <a:pt x="1308284" y="1674911"/>
                  </a:moveTo>
                  <a:lnTo>
                    <a:pt x="1298759" y="1674911"/>
                  </a:lnTo>
                  <a:lnTo>
                    <a:pt x="1298759" y="1665386"/>
                  </a:lnTo>
                  <a:lnTo>
                    <a:pt x="1308284" y="1665386"/>
                  </a:lnTo>
                  <a:lnTo>
                    <a:pt x="1308284" y="1674911"/>
                  </a:lnTo>
                  <a:close/>
                </a:path>
                <a:path w="9865360" h="1675129">
                  <a:moveTo>
                    <a:pt x="1289234" y="1674911"/>
                  </a:moveTo>
                  <a:lnTo>
                    <a:pt x="1279709" y="1674911"/>
                  </a:lnTo>
                  <a:lnTo>
                    <a:pt x="1279709" y="1665386"/>
                  </a:lnTo>
                  <a:lnTo>
                    <a:pt x="1289234" y="1665386"/>
                  </a:lnTo>
                  <a:lnTo>
                    <a:pt x="1289234" y="1674911"/>
                  </a:lnTo>
                  <a:close/>
                </a:path>
                <a:path w="9865360" h="1675129">
                  <a:moveTo>
                    <a:pt x="1270184" y="1674911"/>
                  </a:moveTo>
                  <a:lnTo>
                    <a:pt x="1260659" y="1674911"/>
                  </a:lnTo>
                  <a:lnTo>
                    <a:pt x="1260659" y="1665386"/>
                  </a:lnTo>
                  <a:lnTo>
                    <a:pt x="1270184" y="1665386"/>
                  </a:lnTo>
                  <a:lnTo>
                    <a:pt x="1270184" y="1674911"/>
                  </a:lnTo>
                  <a:close/>
                </a:path>
                <a:path w="9865360" h="1675129">
                  <a:moveTo>
                    <a:pt x="1251134" y="1674911"/>
                  </a:moveTo>
                  <a:lnTo>
                    <a:pt x="1241609" y="1674911"/>
                  </a:lnTo>
                  <a:lnTo>
                    <a:pt x="1241609" y="1665386"/>
                  </a:lnTo>
                  <a:lnTo>
                    <a:pt x="1251134" y="1665386"/>
                  </a:lnTo>
                  <a:lnTo>
                    <a:pt x="1251134" y="1674911"/>
                  </a:lnTo>
                  <a:close/>
                </a:path>
                <a:path w="9865360" h="1675129">
                  <a:moveTo>
                    <a:pt x="1232084" y="1674911"/>
                  </a:moveTo>
                  <a:lnTo>
                    <a:pt x="1222559" y="1674911"/>
                  </a:lnTo>
                  <a:lnTo>
                    <a:pt x="1222559" y="1665386"/>
                  </a:lnTo>
                  <a:lnTo>
                    <a:pt x="1232084" y="1665386"/>
                  </a:lnTo>
                  <a:lnTo>
                    <a:pt x="1232084" y="1674911"/>
                  </a:lnTo>
                  <a:close/>
                </a:path>
                <a:path w="9865360" h="1675129">
                  <a:moveTo>
                    <a:pt x="1213034" y="1674911"/>
                  </a:moveTo>
                  <a:lnTo>
                    <a:pt x="1203509" y="1674911"/>
                  </a:lnTo>
                  <a:lnTo>
                    <a:pt x="1203509" y="1665386"/>
                  </a:lnTo>
                  <a:lnTo>
                    <a:pt x="1213034" y="1665386"/>
                  </a:lnTo>
                  <a:lnTo>
                    <a:pt x="1213034" y="1674911"/>
                  </a:lnTo>
                  <a:close/>
                </a:path>
                <a:path w="9865360" h="1675129">
                  <a:moveTo>
                    <a:pt x="1193984" y="1674911"/>
                  </a:moveTo>
                  <a:lnTo>
                    <a:pt x="1184459" y="1674911"/>
                  </a:lnTo>
                  <a:lnTo>
                    <a:pt x="1184459" y="1665386"/>
                  </a:lnTo>
                  <a:lnTo>
                    <a:pt x="1193984" y="1665386"/>
                  </a:lnTo>
                  <a:lnTo>
                    <a:pt x="1193984" y="1674911"/>
                  </a:lnTo>
                  <a:close/>
                </a:path>
                <a:path w="9865360" h="1675129">
                  <a:moveTo>
                    <a:pt x="1174934" y="1674911"/>
                  </a:moveTo>
                  <a:lnTo>
                    <a:pt x="1165409" y="1674911"/>
                  </a:lnTo>
                  <a:lnTo>
                    <a:pt x="1165409" y="1665386"/>
                  </a:lnTo>
                  <a:lnTo>
                    <a:pt x="1174934" y="1665386"/>
                  </a:lnTo>
                  <a:lnTo>
                    <a:pt x="1174934" y="1674911"/>
                  </a:lnTo>
                  <a:close/>
                </a:path>
                <a:path w="9865360" h="1675129">
                  <a:moveTo>
                    <a:pt x="1155884" y="1674911"/>
                  </a:moveTo>
                  <a:lnTo>
                    <a:pt x="1146359" y="1674911"/>
                  </a:lnTo>
                  <a:lnTo>
                    <a:pt x="1146359" y="1665386"/>
                  </a:lnTo>
                  <a:lnTo>
                    <a:pt x="1155884" y="1665386"/>
                  </a:lnTo>
                  <a:lnTo>
                    <a:pt x="1155884" y="1674911"/>
                  </a:lnTo>
                  <a:close/>
                </a:path>
                <a:path w="9865360" h="1675129">
                  <a:moveTo>
                    <a:pt x="1136834" y="1674911"/>
                  </a:moveTo>
                  <a:lnTo>
                    <a:pt x="1127310" y="1674911"/>
                  </a:lnTo>
                  <a:lnTo>
                    <a:pt x="1127310" y="1665386"/>
                  </a:lnTo>
                  <a:lnTo>
                    <a:pt x="1136834" y="1665386"/>
                  </a:lnTo>
                  <a:lnTo>
                    <a:pt x="1136834" y="1674911"/>
                  </a:lnTo>
                  <a:close/>
                </a:path>
                <a:path w="9865360" h="1675129">
                  <a:moveTo>
                    <a:pt x="1117784" y="1674911"/>
                  </a:moveTo>
                  <a:lnTo>
                    <a:pt x="1108259" y="1674911"/>
                  </a:lnTo>
                  <a:lnTo>
                    <a:pt x="1108259" y="1665386"/>
                  </a:lnTo>
                  <a:lnTo>
                    <a:pt x="1117784" y="1665386"/>
                  </a:lnTo>
                  <a:lnTo>
                    <a:pt x="1117784" y="1674911"/>
                  </a:lnTo>
                  <a:close/>
                </a:path>
                <a:path w="9865360" h="1675129">
                  <a:moveTo>
                    <a:pt x="1098734" y="1674911"/>
                  </a:moveTo>
                  <a:lnTo>
                    <a:pt x="1089209" y="1674911"/>
                  </a:lnTo>
                  <a:lnTo>
                    <a:pt x="1089209" y="1665386"/>
                  </a:lnTo>
                  <a:lnTo>
                    <a:pt x="1098734" y="1665386"/>
                  </a:lnTo>
                  <a:lnTo>
                    <a:pt x="1098734" y="1674911"/>
                  </a:lnTo>
                  <a:close/>
                </a:path>
                <a:path w="9865360" h="1675129">
                  <a:moveTo>
                    <a:pt x="1079684" y="1674911"/>
                  </a:moveTo>
                  <a:lnTo>
                    <a:pt x="1070159" y="1674911"/>
                  </a:lnTo>
                  <a:lnTo>
                    <a:pt x="1070159" y="1665386"/>
                  </a:lnTo>
                  <a:lnTo>
                    <a:pt x="1079684" y="1665386"/>
                  </a:lnTo>
                  <a:lnTo>
                    <a:pt x="1079684" y="1674911"/>
                  </a:lnTo>
                  <a:close/>
                </a:path>
                <a:path w="9865360" h="1675129">
                  <a:moveTo>
                    <a:pt x="1060634" y="1674911"/>
                  </a:moveTo>
                  <a:lnTo>
                    <a:pt x="1051109" y="1674911"/>
                  </a:lnTo>
                  <a:lnTo>
                    <a:pt x="1051109" y="1665386"/>
                  </a:lnTo>
                  <a:lnTo>
                    <a:pt x="1060634" y="1665386"/>
                  </a:lnTo>
                  <a:lnTo>
                    <a:pt x="1060634" y="1674911"/>
                  </a:lnTo>
                  <a:close/>
                </a:path>
                <a:path w="9865360" h="1675129">
                  <a:moveTo>
                    <a:pt x="1041584" y="1674911"/>
                  </a:moveTo>
                  <a:lnTo>
                    <a:pt x="1032059" y="1674911"/>
                  </a:lnTo>
                  <a:lnTo>
                    <a:pt x="1032059" y="1665386"/>
                  </a:lnTo>
                  <a:lnTo>
                    <a:pt x="1041584" y="1665386"/>
                  </a:lnTo>
                  <a:lnTo>
                    <a:pt x="1041584" y="1674911"/>
                  </a:lnTo>
                  <a:close/>
                </a:path>
                <a:path w="9865360" h="1675129">
                  <a:moveTo>
                    <a:pt x="1022534" y="1674911"/>
                  </a:moveTo>
                  <a:lnTo>
                    <a:pt x="1013009" y="1674911"/>
                  </a:lnTo>
                  <a:lnTo>
                    <a:pt x="1013009" y="1665386"/>
                  </a:lnTo>
                  <a:lnTo>
                    <a:pt x="1022534" y="1665386"/>
                  </a:lnTo>
                  <a:lnTo>
                    <a:pt x="1022534" y="1674911"/>
                  </a:lnTo>
                  <a:close/>
                </a:path>
                <a:path w="9865360" h="1675129">
                  <a:moveTo>
                    <a:pt x="1003484" y="1674911"/>
                  </a:moveTo>
                  <a:lnTo>
                    <a:pt x="993960" y="1674911"/>
                  </a:lnTo>
                  <a:lnTo>
                    <a:pt x="993960" y="1665386"/>
                  </a:lnTo>
                  <a:lnTo>
                    <a:pt x="1003484" y="1665386"/>
                  </a:lnTo>
                  <a:lnTo>
                    <a:pt x="1003484" y="1674911"/>
                  </a:lnTo>
                  <a:close/>
                </a:path>
                <a:path w="9865360" h="1675129">
                  <a:moveTo>
                    <a:pt x="984434" y="1674911"/>
                  </a:moveTo>
                  <a:lnTo>
                    <a:pt x="974909" y="1674911"/>
                  </a:lnTo>
                  <a:lnTo>
                    <a:pt x="974909" y="1665386"/>
                  </a:lnTo>
                  <a:lnTo>
                    <a:pt x="984434" y="1665386"/>
                  </a:lnTo>
                  <a:lnTo>
                    <a:pt x="984434" y="1674911"/>
                  </a:lnTo>
                  <a:close/>
                </a:path>
                <a:path w="9865360" h="1675129">
                  <a:moveTo>
                    <a:pt x="965384" y="1674911"/>
                  </a:moveTo>
                  <a:lnTo>
                    <a:pt x="955859" y="1674911"/>
                  </a:lnTo>
                  <a:lnTo>
                    <a:pt x="955859" y="1665386"/>
                  </a:lnTo>
                  <a:lnTo>
                    <a:pt x="965384" y="1665386"/>
                  </a:lnTo>
                  <a:lnTo>
                    <a:pt x="965384" y="1674911"/>
                  </a:lnTo>
                  <a:close/>
                </a:path>
                <a:path w="9865360" h="1675129">
                  <a:moveTo>
                    <a:pt x="946334" y="1674911"/>
                  </a:moveTo>
                  <a:lnTo>
                    <a:pt x="936809" y="1674911"/>
                  </a:lnTo>
                  <a:lnTo>
                    <a:pt x="936809" y="1665386"/>
                  </a:lnTo>
                  <a:lnTo>
                    <a:pt x="946334" y="1665386"/>
                  </a:lnTo>
                  <a:lnTo>
                    <a:pt x="946334" y="1674911"/>
                  </a:lnTo>
                  <a:close/>
                </a:path>
                <a:path w="9865360" h="1675129">
                  <a:moveTo>
                    <a:pt x="927284" y="1674911"/>
                  </a:moveTo>
                  <a:lnTo>
                    <a:pt x="917759" y="1674911"/>
                  </a:lnTo>
                  <a:lnTo>
                    <a:pt x="917759" y="1665386"/>
                  </a:lnTo>
                  <a:lnTo>
                    <a:pt x="927284" y="1665386"/>
                  </a:lnTo>
                  <a:lnTo>
                    <a:pt x="927284" y="1674911"/>
                  </a:lnTo>
                  <a:close/>
                </a:path>
                <a:path w="9865360" h="1675129">
                  <a:moveTo>
                    <a:pt x="908234" y="1674911"/>
                  </a:moveTo>
                  <a:lnTo>
                    <a:pt x="898709" y="1674911"/>
                  </a:lnTo>
                  <a:lnTo>
                    <a:pt x="898709" y="1665386"/>
                  </a:lnTo>
                  <a:lnTo>
                    <a:pt x="908234" y="1665386"/>
                  </a:lnTo>
                  <a:lnTo>
                    <a:pt x="908234" y="1674911"/>
                  </a:lnTo>
                  <a:close/>
                </a:path>
                <a:path w="9865360" h="1675129">
                  <a:moveTo>
                    <a:pt x="889184" y="1674911"/>
                  </a:moveTo>
                  <a:lnTo>
                    <a:pt x="879659" y="1674911"/>
                  </a:lnTo>
                  <a:lnTo>
                    <a:pt x="879659" y="1665386"/>
                  </a:lnTo>
                  <a:lnTo>
                    <a:pt x="889184" y="1665386"/>
                  </a:lnTo>
                  <a:lnTo>
                    <a:pt x="889184" y="1674911"/>
                  </a:lnTo>
                  <a:close/>
                </a:path>
                <a:path w="9865360" h="1675129">
                  <a:moveTo>
                    <a:pt x="870134" y="1674911"/>
                  </a:moveTo>
                  <a:lnTo>
                    <a:pt x="860610" y="1674911"/>
                  </a:lnTo>
                  <a:lnTo>
                    <a:pt x="860610" y="1665386"/>
                  </a:lnTo>
                  <a:lnTo>
                    <a:pt x="870134" y="1665386"/>
                  </a:lnTo>
                  <a:lnTo>
                    <a:pt x="870134" y="1674911"/>
                  </a:lnTo>
                  <a:close/>
                </a:path>
                <a:path w="9865360" h="1675129">
                  <a:moveTo>
                    <a:pt x="851084" y="1674911"/>
                  </a:moveTo>
                  <a:lnTo>
                    <a:pt x="841559" y="1674911"/>
                  </a:lnTo>
                  <a:lnTo>
                    <a:pt x="841559" y="1665386"/>
                  </a:lnTo>
                  <a:lnTo>
                    <a:pt x="851084" y="1665386"/>
                  </a:lnTo>
                  <a:lnTo>
                    <a:pt x="851084" y="1674911"/>
                  </a:lnTo>
                  <a:close/>
                </a:path>
                <a:path w="9865360" h="1675129">
                  <a:moveTo>
                    <a:pt x="832034" y="1674911"/>
                  </a:moveTo>
                  <a:lnTo>
                    <a:pt x="822509" y="1674911"/>
                  </a:lnTo>
                  <a:lnTo>
                    <a:pt x="822509" y="1665386"/>
                  </a:lnTo>
                  <a:lnTo>
                    <a:pt x="832034" y="1665386"/>
                  </a:lnTo>
                  <a:lnTo>
                    <a:pt x="832034" y="1674911"/>
                  </a:lnTo>
                  <a:close/>
                </a:path>
                <a:path w="9865360" h="1675129">
                  <a:moveTo>
                    <a:pt x="812984" y="1674911"/>
                  </a:moveTo>
                  <a:lnTo>
                    <a:pt x="803459" y="1674911"/>
                  </a:lnTo>
                  <a:lnTo>
                    <a:pt x="803459" y="1665386"/>
                  </a:lnTo>
                  <a:lnTo>
                    <a:pt x="812984" y="1665386"/>
                  </a:lnTo>
                  <a:lnTo>
                    <a:pt x="812984" y="1674911"/>
                  </a:lnTo>
                  <a:close/>
                </a:path>
                <a:path w="9865360" h="1675129">
                  <a:moveTo>
                    <a:pt x="793934" y="1674911"/>
                  </a:moveTo>
                  <a:lnTo>
                    <a:pt x="784409" y="1674911"/>
                  </a:lnTo>
                  <a:lnTo>
                    <a:pt x="784409" y="1665386"/>
                  </a:lnTo>
                  <a:lnTo>
                    <a:pt x="793934" y="1665386"/>
                  </a:lnTo>
                  <a:lnTo>
                    <a:pt x="793934" y="1674911"/>
                  </a:lnTo>
                  <a:close/>
                </a:path>
                <a:path w="9865360" h="1675129">
                  <a:moveTo>
                    <a:pt x="774884" y="1674911"/>
                  </a:moveTo>
                  <a:lnTo>
                    <a:pt x="765359" y="1674911"/>
                  </a:lnTo>
                  <a:lnTo>
                    <a:pt x="765359" y="1665386"/>
                  </a:lnTo>
                  <a:lnTo>
                    <a:pt x="774884" y="1665386"/>
                  </a:lnTo>
                  <a:lnTo>
                    <a:pt x="774884" y="1674911"/>
                  </a:lnTo>
                  <a:close/>
                </a:path>
                <a:path w="9865360" h="1675129">
                  <a:moveTo>
                    <a:pt x="755834" y="1674911"/>
                  </a:moveTo>
                  <a:lnTo>
                    <a:pt x="746309" y="1674911"/>
                  </a:lnTo>
                  <a:lnTo>
                    <a:pt x="746309" y="1665386"/>
                  </a:lnTo>
                  <a:lnTo>
                    <a:pt x="755834" y="1665386"/>
                  </a:lnTo>
                  <a:lnTo>
                    <a:pt x="755834" y="1674911"/>
                  </a:lnTo>
                  <a:close/>
                </a:path>
                <a:path w="9865360" h="1675129">
                  <a:moveTo>
                    <a:pt x="736784" y="1674911"/>
                  </a:moveTo>
                  <a:lnTo>
                    <a:pt x="727259" y="1674911"/>
                  </a:lnTo>
                  <a:lnTo>
                    <a:pt x="727259" y="1665386"/>
                  </a:lnTo>
                  <a:lnTo>
                    <a:pt x="736784" y="1665386"/>
                  </a:lnTo>
                  <a:lnTo>
                    <a:pt x="736784" y="1674911"/>
                  </a:lnTo>
                  <a:close/>
                </a:path>
                <a:path w="9865360" h="1675129">
                  <a:moveTo>
                    <a:pt x="717734" y="1674911"/>
                  </a:moveTo>
                  <a:lnTo>
                    <a:pt x="708209" y="1674911"/>
                  </a:lnTo>
                  <a:lnTo>
                    <a:pt x="708209" y="1665386"/>
                  </a:lnTo>
                  <a:lnTo>
                    <a:pt x="717734" y="1665386"/>
                  </a:lnTo>
                  <a:lnTo>
                    <a:pt x="717734" y="1674911"/>
                  </a:lnTo>
                  <a:close/>
                </a:path>
                <a:path w="9865360" h="1675129">
                  <a:moveTo>
                    <a:pt x="698684" y="1674911"/>
                  </a:moveTo>
                  <a:lnTo>
                    <a:pt x="689159" y="1674911"/>
                  </a:lnTo>
                  <a:lnTo>
                    <a:pt x="689159" y="1665386"/>
                  </a:lnTo>
                  <a:lnTo>
                    <a:pt x="698684" y="1665386"/>
                  </a:lnTo>
                  <a:lnTo>
                    <a:pt x="698684" y="1674911"/>
                  </a:lnTo>
                  <a:close/>
                </a:path>
                <a:path w="9865360" h="1675129">
                  <a:moveTo>
                    <a:pt x="679634" y="1674911"/>
                  </a:moveTo>
                  <a:lnTo>
                    <a:pt x="670109" y="1674911"/>
                  </a:lnTo>
                  <a:lnTo>
                    <a:pt x="670109" y="1665386"/>
                  </a:lnTo>
                  <a:lnTo>
                    <a:pt x="679634" y="1665386"/>
                  </a:lnTo>
                  <a:lnTo>
                    <a:pt x="679634" y="1674911"/>
                  </a:lnTo>
                  <a:close/>
                </a:path>
                <a:path w="9865360" h="1675129">
                  <a:moveTo>
                    <a:pt x="660584" y="1674911"/>
                  </a:moveTo>
                  <a:lnTo>
                    <a:pt x="651059" y="1674911"/>
                  </a:lnTo>
                  <a:lnTo>
                    <a:pt x="651059" y="1665386"/>
                  </a:lnTo>
                  <a:lnTo>
                    <a:pt x="660584" y="1665386"/>
                  </a:lnTo>
                  <a:lnTo>
                    <a:pt x="660584" y="1674911"/>
                  </a:lnTo>
                  <a:close/>
                </a:path>
                <a:path w="9865360" h="1675129">
                  <a:moveTo>
                    <a:pt x="641534" y="1674911"/>
                  </a:moveTo>
                  <a:lnTo>
                    <a:pt x="632009" y="1674911"/>
                  </a:lnTo>
                  <a:lnTo>
                    <a:pt x="632009" y="1665386"/>
                  </a:lnTo>
                  <a:lnTo>
                    <a:pt x="641534" y="1665386"/>
                  </a:lnTo>
                  <a:lnTo>
                    <a:pt x="641534" y="1674911"/>
                  </a:lnTo>
                  <a:close/>
                </a:path>
                <a:path w="9865360" h="1675129">
                  <a:moveTo>
                    <a:pt x="622484" y="1674911"/>
                  </a:moveTo>
                  <a:lnTo>
                    <a:pt x="612959" y="1674911"/>
                  </a:lnTo>
                  <a:lnTo>
                    <a:pt x="612959" y="1665386"/>
                  </a:lnTo>
                  <a:lnTo>
                    <a:pt x="622484" y="1665386"/>
                  </a:lnTo>
                  <a:lnTo>
                    <a:pt x="622484" y="1674911"/>
                  </a:lnTo>
                  <a:close/>
                </a:path>
                <a:path w="9865360" h="1675129">
                  <a:moveTo>
                    <a:pt x="603434" y="1674911"/>
                  </a:moveTo>
                  <a:lnTo>
                    <a:pt x="593909" y="1674911"/>
                  </a:lnTo>
                  <a:lnTo>
                    <a:pt x="593909" y="1665386"/>
                  </a:lnTo>
                  <a:lnTo>
                    <a:pt x="603434" y="1665386"/>
                  </a:lnTo>
                  <a:lnTo>
                    <a:pt x="603434" y="1674911"/>
                  </a:lnTo>
                  <a:close/>
                </a:path>
                <a:path w="9865360" h="1675129">
                  <a:moveTo>
                    <a:pt x="584384" y="1674911"/>
                  </a:moveTo>
                  <a:lnTo>
                    <a:pt x="574859" y="1674911"/>
                  </a:lnTo>
                  <a:lnTo>
                    <a:pt x="574859" y="1665386"/>
                  </a:lnTo>
                  <a:lnTo>
                    <a:pt x="584384" y="1665386"/>
                  </a:lnTo>
                  <a:lnTo>
                    <a:pt x="584384" y="1674911"/>
                  </a:lnTo>
                  <a:close/>
                </a:path>
                <a:path w="9865360" h="1675129">
                  <a:moveTo>
                    <a:pt x="565334" y="1674911"/>
                  </a:moveTo>
                  <a:lnTo>
                    <a:pt x="555809" y="1674911"/>
                  </a:lnTo>
                  <a:lnTo>
                    <a:pt x="555809" y="1665386"/>
                  </a:lnTo>
                  <a:lnTo>
                    <a:pt x="565334" y="1665386"/>
                  </a:lnTo>
                  <a:lnTo>
                    <a:pt x="565334" y="1674911"/>
                  </a:lnTo>
                  <a:close/>
                </a:path>
                <a:path w="9865360" h="1675129">
                  <a:moveTo>
                    <a:pt x="546284" y="1674911"/>
                  </a:moveTo>
                  <a:lnTo>
                    <a:pt x="536759" y="1674911"/>
                  </a:lnTo>
                  <a:lnTo>
                    <a:pt x="536759" y="1665386"/>
                  </a:lnTo>
                  <a:lnTo>
                    <a:pt x="546284" y="1665386"/>
                  </a:lnTo>
                  <a:lnTo>
                    <a:pt x="546284" y="1674911"/>
                  </a:lnTo>
                  <a:close/>
                </a:path>
                <a:path w="9865360" h="1675129">
                  <a:moveTo>
                    <a:pt x="527234" y="1674911"/>
                  </a:moveTo>
                  <a:lnTo>
                    <a:pt x="517709" y="1674911"/>
                  </a:lnTo>
                  <a:lnTo>
                    <a:pt x="517709" y="1665386"/>
                  </a:lnTo>
                  <a:lnTo>
                    <a:pt x="527234" y="1665386"/>
                  </a:lnTo>
                  <a:lnTo>
                    <a:pt x="527234" y="1674911"/>
                  </a:lnTo>
                  <a:close/>
                </a:path>
                <a:path w="9865360" h="1675129">
                  <a:moveTo>
                    <a:pt x="508184" y="1674911"/>
                  </a:moveTo>
                  <a:lnTo>
                    <a:pt x="498659" y="1674911"/>
                  </a:lnTo>
                  <a:lnTo>
                    <a:pt x="498659" y="1665386"/>
                  </a:lnTo>
                  <a:lnTo>
                    <a:pt x="508184" y="1665386"/>
                  </a:lnTo>
                  <a:lnTo>
                    <a:pt x="508184" y="1674911"/>
                  </a:lnTo>
                  <a:close/>
                </a:path>
                <a:path w="9865360" h="1675129">
                  <a:moveTo>
                    <a:pt x="489134" y="1674911"/>
                  </a:moveTo>
                  <a:lnTo>
                    <a:pt x="479609" y="1674911"/>
                  </a:lnTo>
                  <a:lnTo>
                    <a:pt x="479609" y="1665386"/>
                  </a:lnTo>
                  <a:lnTo>
                    <a:pt x="489134" y="1665386"/>
                  </a:lnTo>
                  <a:lnTo>
                    <a:pt x="489134" y="1674911"/>
                  </a:lnTo>
                  <a:close/>
                </a:path>
                <a:path w="9865360" h="1675129">
                  <a:moveTo>
                    <a:pt x="470084" y="1674911"/>
                  </a:moveTo>
                  <a:lnTo>
                    <a:pt x="460559" y="1674911"/>
                  </a:lnTo>
                  <a:lnTo>
                    <a:pt x="460559" y="1665386"/>
                  </a:lnTo>
                  <a:lnTo>
                    <a:pt x="470084" y="1665386"/>
                  </a:lnTo>
                  <a:lnTo>
                    <a:pt x="470084" y="1674911"/>
                  </a:lnTo>
                  <a:close/>
                </a:path>
                <a:path w="9865360" h="1675129">
                  <a:moveTo>
                    <a:pt x="451034" y="1674911"/>
                  </a:moveTo>
                  <a:lnTo>
                    <a:pt x="441509" y="1674911"/>
                  </a:lnTo>
                  <a:lnTo>
                    <a:pt x="441509" y="1665386"/>
                  </a:lnTo>
                  <a:lnTo>
                    <a:pt x="451034" y="1665386"/>
                  </a:lnTo>
                  <a:lnTo>
                    <a:pt x="451034" y="1674911"/>
                  </a:lnTo>
                  <a:close/>
                </a:path>
                <a:path w="9865360" h="1675129">
                  <a:moveTo>
                    <a:pt x="431984" y="1674911"/>
                  </a:moveTo>
                  <a:lnTo>
                    <a:pt x="422459" y="1674911"/>
                  </a:lnTo>
                  <a:lnTo>
                    <a:pt x="422459" y="1665386"/>
                  </a:lnTo>
                  <a:lnTo>
                    <a:pt x="431984" y="1665386"/>
                  </a:lnTo>
                  <a:lnTo>
                    <a:pt x="431984" y="1674911"/>
                  </a:lnTo>
                  <a:close/>
                </a:path>
                <a:path w="9865360" h="1675129">
                  <a:moveTo>
                    <a:pt x="412934" y="1674911"/>
                  </a:moveTo>
                  <a:lnTo>
                    <a:pt x="403409" y="1674911"/>
                  </a:lnTo>
                  <a:lnTo>
                    <a:pt x="403409" y="1665386"/>
                  </a:lnTo>
                  <a:lnTo>
                    <a:pt x="412934" y="1665386"/>
                  </a:lnTo>
                  <a:lnTo>
                    <a:pt x="412934" y="1674911"/>
                  </a:lnTo>
                  <a:close/>
                </a:path>
                <a:path w="9865360" h="1675129">
                  <a:moveTo>
                    <a:pt x="393884" y="1674911"/>
                  </a:moveTo>
                  <a:lnTo>
                    <a:pt x="384359" y="1674911"/>
                  </a:lnTo>
                  <a:lnTo>
                    <a:pt x="384359" y="1665386"/>
                  </a:lnTo>
                  <a:lnTo>
                    <a:pt x="393884" y="1665386"/>
                  </a:lnTo>
                  <a:lnTo>
                    <a:pt x="393884" y="1674911"/>
                  </a:lnTo>
                  <a:close/>
                </a:path>
                <a:path w="9865360" h="1675129">
                  <a:moveTo>
                    <a:pt x="374834" y="1674911"/>
                  </a:moveTo>
                  <a:lnTo>
                    <a:pt x="365309" y="1674911"/>
                  </a:lnTo>
                  <a:lnTo>
                    <a:pt x="365309" y="1665386"/>
                  </a:lnTo>
                  <a:lnTo>
                    <a:pt x="374834" y="1665386"/>
                  </a:lnTo>
                  <a:lnTo>
                    <a:pt x="374834" y="1674911"/>
                  </a:lnTo>
                  <a:close/>
                </a:path>
                <a:path w="9865360" h="1675129">
                  <a:moveTo>
                    <a:pt x="355784" y="1674911"/>
                  </a:moveTo>
                  <a:lnTo>
                    <a:pt x="346259" y="1674911"/>
                  </a:lnTo>
                  <a:lnTo>
                    <a:pt x="346259" y="1665386"/>
                  </a:lnTo>
                  <a:lnTo>
                    <a:pt x="355784" y="1665386"/>
                  </a:lnTo>
                  <a:lnTo>
                    <a:pt x="355784" y="1674911"/>
                  </a:lnTo>
                  <a:close/>
                </a:path>
                <a:path w="9865360" h="1675129">
                  <a:moveTo>
                    <a:pt x="336734" y="1674911"/>
                  </a:moveTo>
                  <a:lnTo>
                    <a:pt x="327209" y="1674911"/>
                  </a:lnTo>
                  <a:lnTo>
                    <a:pt x="327209" y="1665386"/>
                  </a:lnTo>
                  <a:lnTo>
                    <a:pt x="336734" y="1665386"/>
                  </a:lnTo>
                  <a:lnTo>
                    <a:pt x="336734" y="1674911"/>
                  </a:lnTo>
                  <a:close/>
                </a:path>
                <a:path w="9865360" h="1675129">
                  <a:moveTo>
                    <a:pt x="317684" y="1674911"/>
                  </a:moveTo>
                  <a:lnTo>
                    <a:pt x="308159" y="1674911"/>
                  </a:lnTo>
                  <a:lnTo>
                    <a:pt x="308159" y="1665386"/>
                  </a:lnTo>
                  <a:lnTo>
                    <a:pt x="317684" y="1665386"/>
                  </a:lnTo>
                  <a:lnTo>
                    <a:pt x="317684" y="1674911"/>
                  </a:lnTo>
                  <a:close/>
                </a:path>
                <a:path w="9865360" h="1675129">
                  <a:moveTo>
                    <a:pt x="298634" y="1674911"/>
                  </a:moveTo>
                  <a:lnTo>
                    <a:pt x="289109" y="1674911"/>
                  </a:lnTo>
                  <a:lnTo>
                    <a:pt x="289109" y="1665386"/>
                  </a:lnTo>
                  <a:lnTo>
                    <a:pt x="298634" y="1665386"/>
                  </a:lnTo>
                  <a:lnTo>
                    <a:pt x="298634" y="1674911"/>
                  </a:lnTo>
                  <a:close/>
                </a:path>
                <a:path w="9865360" h="1675129">
                  <a:moveTo>
                    <a:pt x="279539" y="1674420"/>
                  </a:moveTo>
                  <a:lnTo>
                    <a:pt x="269998" y="1673665"/>
                  </a:lnTo>
                  <a:lnTo>
                    <a:pt x="270480" y="1664964"/>
                  </a:lnTo>
                  <a:lnTo>
                    <a:pt x="273560" y="1665135"/>
                  </a:lnTo>
                  <a:lnTo>
                    <a:pt x="276645" y="1665254"/>
                  </a:lnTo>
                  <a:lnTo>
                    <a:pt x="279737" y="1665321"/>
                  </a:lnTo>
                  <a:lnTo>
                    <a:pt x="279539" y="1674420"/>
                  </a:lnTo>
                  <a:close/>
                </a:path>
                <a:path w="9865360" h="1675129">
                  <a:moveTo>
                    <a:pt x="260500" y="1672913"/>
                  </a:moveTo>
                  <a:lnTo>
                    <a:pt x="251020" y="1672163"/>
                  </a:lnTo>
                  <a:lnTo>
                    <a:pt x="252103" y="1663331"/>
                  </a:lnTo>
                  <a:lnTo>
                    <a:pt x="255153" y="1663705"/>
                  </a:lnTo>
                  <a:lnTo>
                    <a:pt x="258207" y="1664028"/>
                  </a:lnTo>
                  <a:lnTo>
                    <a:pt x="261266" y="1664301"/>
                  </a:lnTo>
                  <a:lnTo>
                    <a:pt x="260500" y="1672913"/>
                  </a:lnTo>
                  <a:close/>
                </a:path>
                <a:path w="9865360" h="1675129">
                  <a:moveTo>
                    <a:pt x="241535" y="1671412"/>
                  </a:moveTo>
                  <a:lnTo>
                    <a:pt x="240770" y="1671351"/>
                  </a:lnTo>
                  <a:lnTo>
                    <a:pt x="232277" y="1669306"/>
                  </a:lnTo>
                  <a:lnTo>
                    <a:pt x="233960" y="1660490"/>
                  </a:lnTo>
                  <a:lnTo>
                    <a:pt x="236964" y="1661064"/>
                  </a:lnTo>
                  <a:lnTo>
                    <a:pt x="239977" y="1661587"/>
                  </a:lnTo>
                  <a:lnTo>
                    <a:pt x="242999" y="1662060"/>
                  </a:lnTo>
                  <a:lnTo>
                    <a:pt x="241535" y="1671412"/>
                  </a:lnTo>
                  <a:close/>
                </a:path>
                <a:path w="9865360" h="1675129">
                  <a:moveTo>
                    <a:pt x="223018" y="1667076"/>
                  </a:moveTo>
                  <a:lnTo>
                    <a:pt x="213759" y="1664846"/>
                  </a:lnTo>
                  <a:lnTo>
                    <a:pt x="215957" y="1656427"/>
                  </a:lnTo>
                  <a:lnTo>
                    <a:pt x="218936" y="1657204"/>
                  </a:lnTo>
                  <a:lnTo>
                    <a:pt x="221926" y="1657932"/>
                  </a:lnTo>
                  <a:lnTo>
                    <a:pt x="224929" y="1658610"/>
                  </a:lnTo>
                  <a:lnTo>
                    <a:pt x="223018" y="1667076"/>
                  </a:lnTo>
                  <a:close/>
                </a:path>
                <a:path w="9865360" h="1675129">
                  <a:moveTo>
                    <a:pt x="204497" y="1662615"/>
                  </a:moveTo>
                  <a:lnTo>
                    <a:pt x="197313" y="1660885"/>
                  </a:lnTo>
                  <a:lnTo>
                    <a:pt x="195318" y="1660058"/>
                  </a:lnTo>
                  <a:lnTo>
                    <a:pt x="198283" y="1651175"/>
                  </a:lnTo>
                  <a:lnTo>
                    <a:pt x="201198" y="1652148"/>
                  </a:lnTo>
                  <a:lnTo>
                    <a:pt x="204128" y="1653072"/>
                  </a:lnTo>
                  <a:lnTo>
                    <a:pt x="207073" y="1653948"/>
                  </a:lnTo>
                  <a:lnTo>
                    <a:pt x="204497" y="1662615"/>
                  </a:lnTo>
                  <a:close/>
                </a:path>
                <a:path w="9865360" h="1675129">
                  <a:moveTo>
                    <a:pt x="186514" y="1656412"/>
                  </a:moveTo>
                  <a:lnTo>
                    <a:pt x="177735" y="1652775"/>
                  </a:lnTo>
                  <a:lnTo>
                    <a:pt x="181017" y="1644765"/>
                  </a:lnTo>
                  <a:lnTo>
                    <a:pt x="183856" y="1645928"/>
                  </a:lnTo>
                  <a:lnTo>
                    <a:pt x="186716" y="1647044"/>
                  </a:lnTo>
                  <a:lnTo>
                    <a:pt x="189596" y="1648113"/>
                  </a:lnTo>
                  <a:lnTo>
                    <a:pt x="186514" y="1656412"/>
                  </a:lnTo>
                  <a:close/>
                </a:path>
                <a:path w="9865360" h="1675129">
                  <a:moveTo>
                    <a:pt x="168959" y="1649140"/>
                  </a:moveTo>
                  <a:lnTo>
                    <a:pt x="160163" y="1645496"/>
                  </a:lnTo>
                  <a:lnTo>
                    <a:pt x="164218" y="1637218"/>
                  </a:lnTo>
                  <a:lnTo>
                    <a:pt x="166973" y="1638568"/>
                  </a:lnTo>
                  <a:lnTo>
                    <a:pt x="169752" y="1639872"/>
                  </a:lnTo>
                  <a:lnTo>
                    <a:pt x="172556" y="1641132"/>
                  </a:lnTo>
                  <a:lnTo>
                    <a:pt x="168959" y="1649140"/>
                  </a:lnTo>
                  <a:close/>
                </a:path>
                <a:path w="9865360" h="1675129">
                  <a:moveTo>
                    <a:pt x="151707" y="1641119"/>
                  </a:moveTo>
                  <a:lnTo>
                    <a:pt x="143578" y="1636145"/>
                  </a:lnTo>
                  <a:lnTo>
                    <a:pt x="147943" y="1628560"/>
                  </a:lnTo>
                  <a:lnTo>
                    <a:pt x="150608" y="1630094"/>
                  </a:lnTo>
                  <a:lnTo>
                    <a:pt x="153297" y="1631583"/>
                  </a:lnTo>
                  <a:lnTo>
                    <a:pt x="156012" y="1633027"/>
                  </a:lnTo>
                  <a:lnTo>
                    <a:pt x="151707" y="1641119"/>
                  </a:lnTo>
                  <a:close/>
                </a:path>
                <a:path w="9865360" h="1675129">
                  <a:moveTo>
                    <a:pt x="135455" y="1631176"/>
                  </a:moveTo>
                  <a:lnTo>
                    <a:pt x="127320" y="1626199"/>
                  </a:lnTo>
                  <a:lnTo>
                    <a:pt x="132253" y="1618817"/>
                  </a:lnTo>
                  <a:lnTo>
                    <a:pt x="134815" y="1620529"/>
                  </a:lnTo>
                  <a:lnTo>
                    <a:pt x="137405" y="1622198"/>
                  </a:lnTo>
                  <a:lnTo>
                    <a:pt x="140021" y="1623823"/>
                  </a:lnTo>
                  <a:lnTo>
                    <a:pt x="135455" y="1631176"/>
                  </a:lnTo>
                  <a:close/>
                </a:path>
                <a:path w="9865360" h="1675129">
                  <a:moveTo>
                    <a:pt x="119224" y="1621246"/>
                  </a:moveTo>
                  <a:lnTo>
                    <a:pt x="118006" y="1620501"/>
                  </a:lnTo>
                  <a:lnTo>
                    <a:pt x="111851" y="1615249"/>
                  </a:lnTo>
                  <a:lnTo>
                    <a:pt x="117338" y="1608115"/>
                  </a:lnTo>
                  <a:lnTo>
                    <a:pt x="119766" y="1609983"/>
                  </a:lnTo>
                  <a:lnTo>
                    <a:pt x="122224" y="1611809"/>
                  </a:lnTo>
                  <a:lnTo>
                    <a:pt x="124713" y="1613595"/>
                  </a:lnTo>
                  <a:lnTo>
                    <a:pt x="119224" y="1621246"/>
                  </a:lnTo>
                  <a:close/>
                </a:path>
                <a:path w="9865360" h="1675129">
                  <a:moveTo>
                    <a:pt x="104618" y="1609077"/>
                  </a:moveTo>
                  <a:lnTo>
                    <a:pt x="97375" y="1602896"/>
                  </a:lnTo>
                  <a:lnTo>
                    <a:pt x="103107" y="1596392"/>
                  </a:lnTo>
                  <a:lnTo>
                    <a:pt x="105416" y="1598427"/>
                  </a:lnTo>
                  <a:lnTo>
                    <a:pt x="107758" y="1600423"/>
                  </a:lnTo>
                  <a:lnTo>
                    <a:pt x="110134" y="1602380"/>
                  </a:lnTo>
                  <a:lnTo>
                    <a:pt x="104618" y="1609077"/>
                  </a:lnTo>
                  <a:close/>
                </a:path>
                <a:path w="9865360" h="1675129">
                  <a:moveTo>
                    <a:pt x="90104" y="1596692"/>
                  </a:moveTo>
                  <a:lnTo>
                    <a:pt x="83691" y="1591220"/>
                  </a:lnTo>
                  <a:lnTo>
                    <a:pt x="82919" y="1590315"/>
                  </a:lnTo>
                  <a:lnTo>
                    <a:pt x="89603" y="1583658"/>
                  </a:lnTo>
                  <a:lnTo>
                    <a:pt x="92345" y="1586404"/>
                  </a:lnTo>
                  <a:lnTo>
                    <a:pt x="94292" y="1588294"/>
                  </a:lnTo>
                  <a:lnTo>
                    <a:pt x="96266" y="1590155"/>
                  </a:lnTo>
                  <a:lnTo>
                    <a:pt x="90104" y="1596692"/>
                  </a:lnTo>
                  <a:close/>
                </a:path>
                <a:path w="9865360" h="1675129">
                  <a:moveTo>
                    <a:pt x="76686" y="1583010"/>
                  </a:moveTo>
                  <a:lnTo>
                    <a:pt x="70489" y="1575748"/>
                  </a:lnTo>
                  <a:lnTo>
                    <a:pt x="77018" y="1570087"/>
                  </a:lnTo>
                  <a:lnTo>
                    <a:pt x="79037" y="1572415"/>
                  </a:lnTo>
                  <a:lnTo>
                    <a:pt x="81095" y="1574711"/>
                  </a:lnTo>
                  <a:lnTo>
                    <a:pt x="83194" y="1576975"/>
                  </a:lnTo>
                  <a:lnTo>
                    <a:pt x="76686" y="1583010"/>
                  </a:lnTo>
                  <a:close/>
                </a:path>
                <a:path w="9865360" h="1675129">
                  <a:moveTo>
                    <a:pt x="64312" y="1568509"/>
                  </a:moveTo>
                  <a:lnTo>
                    <a:pt x="58139" y="1561275"/>
                  </a:lnTo>
                  <a:lnTo>
                    <a:pt x="65420" y="1555769"/>
                  </a:lnTo>
                  <a:lnTo>
                    <a:pt x="67271" y="1558217"/>
                  </a:lnTo>
                  <a:lnTo>
                    <a:pt x="69162" y="1560632"/>
                  </a:lnTo>
                  <a:lnTo>
                    <a:pt x="71093" y="1563016"/>
                  </a:lnTo>
                  <a:lnTo>
                    <a:pt x="64312" y="1568509"/>
                  </a:lnTo>
                  <a:close/>
                </a:path>
                <a:path w="9865360" h="1675129">
                  <a:moveTo>
                    <a:pt x="52440" y="1553686"/>
                  </a:moveTo>
                  <a:lnTo>
                    <a:pt x="47484" y="1545584"/>
                  </a:lnTo>
                  <a:lnTo>
                    <a:pt x="54835" y="1540758"/>
                  </a:lnTo>
                  <a:lnTo>
                    <a:pt x="56516" y="1543319"/>
                  </a:lnTo>
                  <a:lnTo>
                    <a:pt x="58239" y="1545850"/>
                  </a:lnTo>
                  <a:lnTo>
                    <a:pt x="60004" y="1548353"/>
                  </a:lnTo>
                  <a:lnTo>
                    <a:pt x="52440" y="1553686"/>
                  </a:lnTo>
                  <a:close/>
                </a:path>
                <a:path w="9865360" h="1675129">
                  <a:moveTo>
                    <a:pt x="42509" y="1537452"/>
                  </a:moveTo>
                  <a:lnTo>
                    <a:pt x="37539" y="1529329"/>
                  </a:lnTo>
                  <a:lnTo>
                    <a:pt x="45223" y="1524991"/>
                  </a:lnTo>
                  <a:lnTo>
                    <a:pt x="46736" y="1527669"/>
                  </a:lnTo>
                  <a:lnTo>
                    <a:pt x="48293" y="1530323"/>
                  </a:lnTo>
                  <a:lnTo>
                    <a:pt x="49894" y="1532950"/>
                  </a:lnTo>
                  <a:lnTo>
                    <a:pt x="42509" y="1537452"/>
                  </a:lnTo>
                  <a:close/>
                </a:path>
                <a:path w="9865360" h="1675129">
                  <a:moveTo>
                    <a:pt x="32563" y="1521195"/>
                  </a:moveTo>
                  <a:lnTo>
                    <a:pt x="31082" y="1518775"/>
                  </a:lnTo>
                  <a:lnTo>
                    <a:pt x="28514" y="1512575"/>
                  </a:lnTo>
                  <a:lnTo>
                    <a:pt x="36701" y="1508648"/>
                  </a:lnTo>
                  <a:lnTo>
                    <a:pt x="38029" y="1511417"/>
                  </a:lnTo>
                  <a:lnTo>
                    <a:pt x="39404" y="1514163"/>
                  </a:lnTo>
                  <a:lnTo>
                    <a:pt x="40824" y="1516888"/>
                  </a:lnTo>
                  <a:lnTo>
                    <a:pt x="32563" y="1521195"/>
                  </a:lnTo>
                  <a:close/>
                </a:path>
                <a:path w="9865360" h="1675129">
                  <a:moveTo>
                    <a:pt x="24874" y="1503786"/>
                  </a:moveTo>
                  <a:lnTo>
                    <a:pt x="21239" y="1495011"/>
                  </a:lnTo>
                  <a:lnTo>
                    <a:pt x="29294" y="1491788"/>
                  </a:lnTo>
                  <a:lnTo>
                    <a:pt x="30434" y="1494639"/>
                  </a:lnTo>
                  <a:lnTo>
                    <a:pt x="31622" y="1497469"/>
                  </a:lnTo>
                  <a:lnTo>
                    <a:pt x="32856" y="1500279"/>
                  </a:lnTo>
                  <a:lnTo>
                    <a:pt x="24874" y="1503786"/>
                  </a:lnTo>
                  <a:close/>
                </a:path>
                <a:path w="9865360" h="1675129">
                  <a:moveTo>
                    <a:pt x="17601" y="1486228"/>
                  </a:moveTo>
                  <a:lnTo>
                    <a:pt x="14026" y="1477598"/>
                  </a:lnTo>
                  <a:lnTo>
                    <a:pt x="14030" y="1477389"/>
                  </a:lnTo>
                  <a:lnTo>
                    <a:pt x="23024" y="1474469"/>
                  </a:lnTo>
                  <a:lnTo>
                    <a:pt x="24044" y="1477598"/>
                  </a:lnTo>
                  <a:lnTo>
                    <a:pt x="24970" y="1480294"/>
                  </a:lnTo>
                  <a:lnTo>
                    <a:pt x="26015" y="1483183"/>
                  </a:lnTo>
                  <a:lnTo>
                    <a:pt x="17601" y="1486228"/>
                  </a:lnTo>
                  <a:close/>
                </a:path>
                <a:path w="9865360" h="1675129">
                  <a:moveTo>
                    <a:pt x="11745" y="1468128"/>
                  </a:moveTo>
                  <a:lnTo>
                    <a:pt x="9515" y="1458869"/>
                  </a:lnTo>
                  <a:lnTo>
                    <a:pt x="17918" y="1456749"/>
                  </a:lnTo>
                  <a:lnTo>
                    <a:pt x="18670" y="1459731"/>
                  </a:lnTo>
                  <a:lnTo>
                    <a:pt x="19472" y="1462700"/>
                  </a:lnTo>
                  <a:lnTo>
                    <a:pt x="20324" y="1465656"/>
                  </a:lnTo>
                  <a:lnTo>
                    <a:pt x="11745" y="1468128"/>
                  </a:lnTo>
                  <a:close/>
                </a:path>
                <a:path w="9865360" h="1675129">
                  <a:moveTo>
                    <a:pt x="7284" y="1449606"/>
                  </a:moveTo>
                  <a:lnTo>
                    <a:pt x="5057" y="1440360"/>
                  </a:lnTo>
                  <a:lnTo>
                    <a:pt x="14005" y="1438728"/>
                  </a:lnTo>
                  <a:lnTo>
                    <a:pt x="14556" y="1441747"/>
                  </a:lnTo>
                  <a:lnTo>
                    <a:pt x="15157" y="1444756"/>
                  </a:lnTo>
                  <a:lnTo>
                    <a:pt x="15808" y="1447756"/>
                  </a:lnTo>
                  <a:lnTo>
                    <a:pt x="7284" y="1449606"/>
                  </a:lnTo>
                  <a:close/>
                </a:path>
                <a:path w="9865360" h="1675129">
                  <a:moveTo>
                    <a:pt x="3313" y="1431035"/>
                  </a:moveTo>
                  <a:lnTo>
                    <a:pt x="2563" y="1421553"/>
                  </a:lnTo>
                  <a:lnTo>
                    <a:pt x="11312" y="1420552"/>
                  </a:lnTo>
                  <a:lnTo>
                    <a:pt x="11660" y="1423599"/>
                  </a:lnTo>
                  <a:lnTo>
                    <a:pt x="12059" y="1426639"/>
                  </a:lnTo>
                  <a:lnTo>
                    <a:pt x="12509" y="1429672"/>
                  </a:lnTo>
                  <a:lnTo>
                    <a:pt x="3313" y="1431035"/>
                  </a:lnTo>
                  <a:close/>
                </a:path>
                <a:path w="9865360" h="1675129">
                  <a:moveTo>
                    <a:pt x="1812" y="1412071"/>
                  </a:moveTo>
                  <a:lnTo>
                    <a:pt x="1060" y="1402564"/>
                  </a:lnTo>
                  <a:lnTo>
                    <a:pt x="9829" y="1402152"/>
                  </a:lnTo>
                  <a:lnTo>
                    <a:pt x="9974" y="1405231"/>
                  </a:lnTo>
                  <a:lnTo>
                    <a:pt x="10170" y="1408305"/>
                  </a:lnTo>
                  <a:lnTo>
                    <a:pt x="10418" y="1411377"/>
                  </a:lnTo>
                  <a:lnTo>
                    <a:pt x="1812" y="1412071"/>
                  </a:lnTo>
                  <a:close/>
                </a:path>
                <a:path w="9865360" h="1675129">
                  <a:moveTo>
                    <a:pt x="303" y="1393011"/>
                  </a:moveTo>
                  <a:lnTo>
                    <a:pt x="0" y="1389171"/>
                  </a:lnTo>
                  <a:lnTo>
                    <a:pt x="0" y="1383453"/>
                  </a:lnTo>
                  <a:lnTo>
                    <a:pt x="9524" y="1383453"/>
                  </a:lnTo>
                  <a:lnTo>
                    <a:pt x="9550" y="1392949"/>
                  </a:lnTo>
                  <a:lnTo>
                    <a:pt x="303" y="1393011"/>
                  </a:lnTo>
                  <a:close/>
                </a:path>
                <a:path w="9865360" h="1675129">
                  <a:moveTo>
                    <a:pt x="9524" y="1373928"/>
                  </a:moveTo>
                  <a:lnTo>
                    <a:pt x="0" y="1373928"/>
                  </a:lnTo>
                  <a:lnTo>
                    <a:pt x="0" y="1364403"/>
                  </a:lnTo>
                  <a:lnTo>
                    <a:pt x="9524" y="1364403"/>
                  </a:lnTo>
                  <a:lnTo>
                    <a:pt x="9524" y="1373928"/>
                  </a:lnTo>
                  <a:close/>
                </a:path>
                <a:path w="9865360" h="1675129">
                  <a:moveTo>
                    <a:pt x="9524" y="1354878"/>
                  </a:moveTo>
                  <a:lnTo>
                    <a:pt x="0" y="1354878"/>
                  </a:lnTo>
                  <a:lnTo>
                    <a:pt x="0" y="1345353"/>
                  </a:lnTo>
                  <a:lnTo>
                    <a:pt x="9524" y="1345353"/>
                  </a:lnTo>
                  <a:lnTo>
                    <a:pt x="9524" y="1354878"/>
                  </a:lnTo>
                  <a:close/>
                </a:path>
                <a:path w="9865360" h="1675129">
                  <a:moveTo>
                    <a:pt x="9524" y="1335828"/>
                  </a:moveTo>
                  <a:lnTo>
                    <a:pt x="0" y="1335828"/>
                  </a:lnTo>
                  <a:lnTo>
                    <a:pt x="0" y="1326303"/>
                  </a:lnTo>
                  <a:lnTo>
                    <a:pt x="9524" y="1326303"/>
                  </a:lnTo>
                  <a:lnTo>
                    <a:pt x="9524" y="1335828"/>
                  </a:lnTo>
                  <a:close/>
                </a:path>
                <a:path w="9865360" h="1675129">
                  <a:moveTo>
                    <a:pt x="9524" y="1316778"/>
                  </a:moveTo>
                  <a:lnTo>
                    <a:pt x="0" y="1316778"/>
                  </a:lnTo>
                  <a:lnTo>
                    <a:pt x="0" y="1307253"/>
                  </a:lnTo>
                  <a:lnTo>
                    <a:pt x="9524" y="1307253"/>
                  </a:lnTo>
                  <a:lnTo>
                    <a:pt x="9524" y="1316778"/>
                  </a:lnTo>
                  <a:close/>
                </a:path>
                <a:path w="9865360" h="1675129">
                  <a:moveTo>
                    <a:pt x="9524" y="1297728"/>
                  </a:moveTo>
                  <a:lnTo>
                    <a:pt x="0" y="1297728"/>
                  </a:lnTo>
                  <a:lnTo>
                    <a:pt x="0" y="1288203"/>
                  </a:lnTo>
                  <a:lnTo>
                    <a:pt x="9524" y="1288203"/>
                  </a:lnTo>
                  <a:lnTo>
                    <a:pt x="9524" y="1297728"/>
                  </a:lnTo>
                  <a:close/>
                </a:path>
                <a:path w="9865360" h="1675129">
                  <a:moveTo>
                    <a:pt x="9524" y="1278678"/>
                  </a:moveTo>
                  <a:lnTo>
                    <a:pt x="0" y="1278678"/>
                  </a:lnTo>
                  <a:lnTo>
                    <a:pt x="0" y="1269153"/>
                  </a:lnTo>
                  <a:lnTo>
                    <a:pt x="9524" y="1269153"/>
                  </a:lnTo>
                  <a:lnTo>
                    <a:pt x="9524" y="1278678"/>
                  </a:lnTo>
                  <a:close/>
                </a:path>
                <a:path w="9865360" h="1675129">
                  <a:moveTo>
                    <a:pt x="9524" y="1259628"/>
                  </a:moveTo>
                  <a:lnTo>
                    <a:pt x="0" y="1259628"/>
                  </a:lnTo>
                  <a:lnTo>
                    <a:pt x="0" y="1250103"/>
                  </a:lnTo>
                  <a:lnTo>
                    <a:pt x="9524" y="1250103"/>
                  </a:lnTo>
                  <a:lnTo>
                    <a:pt x="9524" y="1259628"/>
                  </a:lnTo>
                  <a:close/>
                </a:path>
                <a:path w="9865360" h="1675129">
                  <a:moveTo>
                    <a:pt x="9524" y="1240578"/>
                  </a:moveTo>
                  <a:lnTo>
                    <a:pt x="0" y="1240578"/>
                  </a:lnTo>
                  <a:lnTo>
                    <a:pt x="0" y="1231053"/>
                  </a:lnTo>
                  <a:lnTo>
                    <a:pt x="9524" y="1231053"/>
                  </a:lnTo>
                  <a:lnTo>
                    <a:pt x="9524" y="1240578"/>
                  </a:lnTo>
                  <a:close/>
                </a:path>
                <a:path w="9865360" h="1675129">
                  <a:moveTo>
                    <a:pt x="9524" y="1221528"/>
                  </a:moveTo>
                  <a:lnTo>
                    <a:pt x="0" y="1221528"/>
                  </a:lnTo>
                  <a:lnTo>
                    <a:pt x="0" y="1212003"/>
                  </a:lnTo>
                  <a:lnTo>
                    <a:pt x="9524" y="1212003"/>
                  </a:lnTo>
                  <a:lnTo>
                    <a:pt x="9524" y="1221528"/>
                  </a:lnTo>
                  <a:close/>
                </a:path>
                <a:path w="9865360" h="1675129">
                  <a:moveTo>
                    <a:pt x="9524" y="1202478"/>
                  </a:moveTo>
                  <a:lnTo>
                    <a:pt x="0" y="1202478"/>
                  </a:lnTo>
                  <a:lnTo>
                    <a:pt x="0" y="1192953"/>
                  </a:lnTo>
                  <a:lnTo>
                    <a:pt x="9524" y="1192953"/>
                  </a:lnTo>
                  <a:lnTo>
                    <a:pt x="9524" y="1202478"/>
                  </a:lnTo>
                  <a:close/>
                </a:path>
                <a:path w="9865360" h="1675129">
                  <a:moveTo>
                    <a:pt x="9524" y="1183428"/>
                  </a:moveTo>
                  <a:lnTo>
                    <a:pt x="0" y="1183428"/>
                  </a:lnTo>
                  <a:lnTo>
                    <a:pt x="0" y="1173903"/>
                  </a:lnTo>
                  <a:lnTo>
                    <a:pt x="9524" y="1173903"/>
                  </a:lnTo>
                  <a:lnTo>
                    <a:pt x="9524" y="1183428"/>
                  </a:lnTo>
                  <a:close/>
                </a:path>
                <a:path w="9865360" h="1675129">
                  <a:moveTo>
                    <a:pt x="9524" y="1164378"/>
                  </a:moveTo>
                  <a:lnTo>
                    <a:pt x="0" y="1164378"/>
                  </a:lnTo>
                  <a:lnTo>
                    <a:pt x="0" y="1154853"/>
                  </a:lnTo>
                  <a:lnTo>
                    <a:pt x="9524" y="1154853"/>
                  </a:lnTo>
                  <a:lnTo>
                    <a:pt x="9524" y="1164378"/>
                  </a:lnTo>
                  <a:close/>
                </a:path>
                <a:path w="9865360" h="1675129">
                  <a:moveTo>
                    <a:pt x="9524" y="1145328"/>
                  </a:moveTo>
                  <a:lnTo>
                    <a:pt x="0" y="1145328"/>
                  </a:lnTo>
                  <a:lnTo>
                    <a:pt x="0" y="1135803"/>
                  </a:lnTo>
                  <a:lnTo>
                    <a:pt x="9524" y="1135803"/>
                  </a:lnTo>
                  <a:lnTo>
                    <a:pt x="9524" y="1145328"/>
                  </a:lnTo>
                  <a:close/>
                </a:path>
                <a:path w="9865360" h="1675129">
                  <a:moveTo>
                    <a:pt x="9524" y="1126278"/>
                  </a:moveTo>
                  <a:lnTo>
                    <a:pt x="0" y="1126278"/>
                  </a:lnTo>
                  <a:lnTo>
                    <a:pt x="0" y="1116753"/>
                  </a:lnTo>
                  <a:lnTo>
                    <a:pt x="9524" y="1116753"/>
                  </a:lnTo>
                  <a:lnTo>
                    <a:pt x="9524" y="1126278"/>
                  </a:lnTo>
                  <a:close/>
                </a:path>
                <a:path w="9865360" h="1675129">
                  <a:moveTo>
                    <a:pt x="9524" y="1107228"/>
                  </a:moveTo>
                  <a:lnTo>
                    <a:pt x="0" y="1107228"/>
                  </a:lnTo>
                  <a:lnTo>
                    <a:pt x="0" y="1097703"/>
                  </a:lnTo>
                  <a:lnTo>
                    <a:pt x="9524" y="1097703"/>
                  </a:lnTo>
                  <a:lnTo>
                    <a:pt x="9524" y="1107228"/>
                  </a:lnTo>
                  <a:close/>
                </a:path>
                <a:path w="9865360" h="1675129">
                  <a:moveTo>
                    <a:pt x="9524" y="1088178"/>
                  </a:moveTo>
                  <a:lnTo>
                    <a:pt x="0" y="1088178"/>
                  </a:lnTo>
                  <a:lnTo>
                    <a:pt x="0" y="1078653"/>
                  </a:lnTo>
                  <a:lnTo>
                    <a:pt x="9524" y="1078653"/>
                  </a:lnTo>
                  <a:lnTo>
                    <a:pt x="9524" y="1088178"/>
                  </a:lnTo>
                  <a:close/>
                </a:path>
                <a:path w="9865360" h="1675129">
                  <a:moveTo>
                    <a:pt x="9524" y="1069128"/>
                  </a:moveTo>
                  <a:lnTo>
                    <a:pt x="0" y="1069128"/>
                  </a:lnTo>
                  <a:lnTo>
                    <a:pt x="0" y="1059603"/>
                  </a:lnTo>
                  <a:lnTo>
                    <a:pt x="9524" y="1059603"/>
                  </a:lnTo>
                  <a:lnTo>
                    <a:pt x="9524" y="1069128"/>
                  </a:lnTo>
                  <a:close/>
                </a:path>
                <a:path w="9865360" h="1675129">
                  <a:moveTo>
                    <a:pt x="9524" y="1050078"/>
                  </a:moveTo>
                  <a:lnTo>
                    <a:pt x="0" y="1050078"/>
                  </a:lnTo>
                  <a:lnTo>
                    <a:pt x="0" y="1040553"/>
                  </a:lnTo>
                  <a:lnTo>
                    <a:pt x="9524" y="1040553"/>
                  </a:lnTo>
                  <a:lnTo>
                    <a:pt x="9524" y="1050078"/>
                  </a:lnTo>
                  <a:close/>
                </a:path>
                <a:path w="9865360" h="1675129">
                  <a:moveTo>
                    <a:pt x="9524" y="1031028"/>
                  </a:moveTo>
                  <a:lnTo>
                    <a:pt x="0" y="1031028"/>
                  </a:lnTo>
                  <a:lnTo>
                    <a:pt x="0" y="1021503"/>
                  </a:lnTo>
                  <a:lnTo>
                    <a:pt x="9524" y="1021503"/>
                  </a:lnTo>
                  <a:lnTo>
                    <a:pt x="9524" y="1031028"/>
                  </a:lnTo>
                  <a:close/>
                </a:path>
                <a:path w="9865360" h="1675129">
                  <a:moveTo>
                    <a:pt x="9524" y="1011978"/>
                  </a:moveTo>
                  <a:lnTo>
                    <a:pt x="0" y="1011978"/>
                  </a:lnTo>
                  <a:lnTo>
                    <a:pt x="0" y="1002453"/>
                  </a:lnTo>
                  <a:lnTo>
                    <a:pt x="9524" y="1002453"/>
                  </a:lnTo>
                  <a:lnTo>
                    <a:pt x="9524" y="1011978"/>
                  </a:lnTo>
                  <a:close/>
                </a:path>
                <a:path w="9865360" h="1675129">
                  <a:moveTo>
                    <a:pt x="9524" y="992928"/>
                  </a:moveTo>
                  <a:lnTo>
                    <a:pt x="0" y="992928"/>
                  </a:lnTo>
                  <a:lnTo>
                    <a:pt x="0" y="983403"/>
                  </a:lnTo>
                  <a:lnTo>
                    <a:pt x="9524" y="983403"/>
                  </a:lnTo>
                  <a:lnTo>
                    <a:pt x="9524" y="992928"/>
                  </a:lnTo>
                  <a:close/>
                </a:path>
                <a:path w="9865360" h="1675129">
                  <a:moveTo>
                    <a:pt x="9524" y="973878"/>
                  </a:moveTo>
                  <a:lnTo>
                    <a:pt x="0" y="973878"/>
                  </a:lnTo>
                  <a:lnTo>
                    <a:pt x="0" y="964353"/>
                  </a:lnTo>
                  <a:lnTo>
                    <a:pt x="9524" y="964353"/>
                  </a:lnTo>
                  <a:lnTo>
                    <a:pt x="9524" y="973878"/>
                  </a:lnTo>
                  <a:close/>
                </a:path>
                <a:path w="9865360" h="1675129">
                  <a:moveTo>
                    <a:pt x="9524" y="954828"/>
                  </a:moveTo>
                  <a:lnTo>
                    <a:pt x="0" y="954828"/>
                  </a:lnTo>
                  <a:lnTo>
                    <a:pt x="0" y="945303"/>
                  </a:lnTo>
                  <a:lnTo>
                    <a:pt x="9524" y="945303"/>
                  </a:lnTo>
                  <a:lnTo>
                    <a:pt x="9524" y="954828"/>
                  </a:lnTo>
                  <a:close/>
                </a:path>
                <a:path w="9865360" h="1675129">
                  <a:moveTo>
                    <a:pt x="9524" y="935778"/>
                  </a:moveTo>
                  <a:lnTo>
                    <a:pt x="0" y="935778"/>
                  </a:lnTo>
                  <a:lnTo>
                    <a:pt x="0" y="926253"/>
                  </a:lnTo>
                  <a:lnTo>
                    <a:pt x="9524" y="926253"/>
                  </a:lnTo>
                  <a:lnTo>
                    <a:pt x="9524" y="935778"/>
                  </a:lnTo>
                  <a:close/>
                </a:path>
                <a:path w="9865360" h="1675129">
                  <a:moveTo>
                    <a:pt x="9524" y="916728"/>
                  </a:moveTo>
                  <a:lnTo>
                    <a:pt x="0" y="916728"/>
                  </a:lnTo>
                  <a:lnTo>
                    <a:pt x="0" y="907203"/>
                  </a:lnTo>
                  <a:lnTo>
                    <a:pt x="9524" y="907203"/>
                  </a:lnTo>
                  <a:lnTo>
                    <a:pt x="9524" y="916728"/>
                  </a:lnTo>
                  <a:close/>
                </a:path>
                <a:path w="9865360" h="1675129">
                  <a:moveTo>
                    <a:pt x="9524" y="897678"/>
                  </a:moveTo>
                  <a:lnTo>
                    <a:pt x="0" y="897678"/>
                  </a:lnTo>
                  <a:lnTo>
                    <a:pt x="0" y="888153"/>
                  </a:lnTo>
                  <a:lnTo>
                    <a:pt x="9524" y="888153"/>
                  </a:lnTo>
                  <a:lnTo>
                    <a:pt x="9524" y="897678"/>
                  </a:lnTo>
                  <a:close/>
                </a:path>
                <a:path w="9865360" h="1675129">
                  <a:moveTo>
                    <a:pt x="9524" y="878628"/>
                  </a:moveTo>
                  <a:lnTo>
                    <a:pt x="0" y="878628"/>
                  </a:lnTo>
                  <a:lnTo>
                    <a:pt x="0" y="869103"/>
                  </a:lnTo>
                  <a:lnTo>
                    <a:pt x="9524" y="869103"/>
                  </a:lnTo>
                  <a:lnTo>
                    <a:pt x="9524" y="878628"/>
                  </a:lnTo>
                  <a:close/>
                </a:path>
                <a:path w="9865360" h="1675129">
                  <a:moveTo>
                    <a:pt x="9524" y="859578"/>
                  </a:moveTo>
                  <a:lnTo>
                    <a:pt x="0" y="859578"/>
                  </a:lnTo>
                  <a:lnTo>
                    <a:pt x="0" y="850053"/>
                  </a:lnTo>
                  <a:lnTo>
                    <a:pt x="9524" y="850053"/>
                  </a:lnTo>
                  <a:lnTo>
                    <a:pt x="9524" y="859578"/>
                  </a:lnTo>
                  <a:close/>
                </a:path>
                <a:path w="9865360" h="1675129">
                  <a:moveTo>
                    <a:pt x="9524" y="840528"/>
                  </a:moveTo>
                  <a:lnTo>
                    <a:pt x="0" y="840528"/>
                  </a:lnTo>
                  <a:lnTo>
                    <a:pt x="0" y="831003"/>
                  </a:lnTo>
                  <a:lnTo>
                    <a:pt x="9524" y="831003"/>
                  </a:lnTo>
                  <a:lnTo>
                    <a:pt x="9524" y="840528"/>
                  </a:lnTo>
                  <a:close/>
                </a:path>
                <a:path w="9865360" h="1675129">
                  <a:moveTo>
                    <a:pt x="9524" y="821478"/>
                  </a:moveTo>
                  <a:lnTo>
                    <a:pt x="0" y="821478"/>
                  </a:lnTo>
                  <a:lnTo>
                    <a:pt x="0" y="811953"/>
                  </a:lnTo>
                  <a:lnTo>
                    <a:pt x="9524" y="811953"/>
                  </a:lnTo>
                  <a:lnTo>
                    <a:pt x="9524" y="821478"/>
                  </a:lnTo>
                  <a:close/>
                </a:path>
                <a:path w="9865360" h="1675129">
                  <a:moveTo>
                    <a:pt x="9524" y="802428"/>
                  </a:moveTo>
                  <a:lnTo>
                    <a:pt x="0" y="802428"/>
                  </a:lnTo>
                  <a:lnTo>
                    <a:pt x="0" y="792903"/>
                  </a:lnTo>
                  <a:lnTo>
                    <a:pt x="9524" y="792903"/>
                  </a:lnTo>
                  <a:lnTo>
                    <a:pt x="9524" y="802428"/>
                  </a:lnTo>
                  <a:close/>
                </a:path>
                <a:path w="9865360" h="1675129">
                  <a:moveTo>
                    <a:pt x="9524" y="783378"/>
                  </a:moveTo>
                  <a:lnTo>
                    <a:pt x="0" y="783378"/>
                  </a:lnTo>
                  <a:lnTo>
                    <a:pt x="0" y="773853"/>
                  </a:lnTo>
                  <a:lnTo>
                    <a:pt x="9524" y="773853"/>
                  </a:lnTo>
                  <a:lnTo>
                    <a:pt x="9524" y="783378"/>
                  </a:lnTo>
                  <a:close/>
                </a:path>
                <a:path w="9865360" h="1675129">
                  <a:moveTo>
                    <a:pt x="9524" y="764328"/>
                  </a:moveTo>
                  <a:lnTo>
                    <a:pt x="0" y="764328"/>
                  </a:lnTo>
                  <a:lnTo>
                    <a:pt x="0" y="754803"/>
                  </a:lnTo>
                  <a:lnTo>
                    <a:pt x="9524" y="754803"/>
                  </a:lnTo>
                  <a:lnTo>
                    <a:pt x="9524" y="764328"/>
                  </a:lnTo>
                  <a:close/>
                </a:path>
                <a:path w="9865360" h="1675129">
                  <a:moveTo>
                    <a:pt x="9524" y="745278"/>
                  </a:moveTo>
                  <a:lnTo>
                    <a:pt x="0" y="745278"/>
                  </a:lnTo>
                  <a:lnTo>
                    <a:pt x="0" y="735753"/>
                  </a:lnTo>
                  <a:lnTo>
                    <a:pt x="9524" y="735753"/>
                  </a:lnTo>
                  <a:lnTo>
                    <a:pt x="9524" y="745278"/>
                  </a:lnTo>
                  <a:close/>
                </a:path>
                <a:path w="9865360" h="1675129">
                  <a:moveTo>
                    <a:pt x="9524" y="726228"/>
                  </a:moveTo>
                  <a:lnTo>
                    <a:pt x="0" y="726228"/>
                  </a:lnTo>
                  <a:lnTo>
                    <a:pt x="0" y="716703"/>
                  </a:lnTo>
                  <a:lnTo>
                    <a:pt x="9524" y="716703"/>
                  </a:lnTo>
                  <a:lnTo>
                    <a:pt x="9524" y="726228"/>
                  </a:lnTo>
                  <a:close/>
                </a:path>
                <a:path w="9865360" h="1675129">
                  <a:moveTo>
                    <a:pt x="9524" y="707178"/>
                  </a:moveTo>
                  <a:lnTo>
                    <a:pt x="0" y="707178"/>
                  </a:lnTo>
                  <a:lnTo>
                    <a:pt x="0" y="697653"/>
                  </a:lnTo>
                  <a:lnTo>
                    <a:pt x="9524" y="697653"/>
                  </a:lnTo>
                  <a:lnTo>
                    <a:pt x="9524" y="707178"/>
                  </a:lnTo>
                  <a:close/>
                </a:path>
                <a:path w="9865360" h="1675129">
                  <a:moveTo>
                    <a:pt x="9524" y="688128"/>
                  </a:moveTo>
                  <a:lnTo>
                    <a:pt x="0" y="688128"/>
                  </a:lnTo>
                  <a:lnTo>
                    <a:pt x="0" y="678603"/>
                  </a:lnTo>
                  <a:lnTo>
                    <a:pt x="9524" y="678603"/>
                  </a:lnTo>
                  <a:lnTo>
                    <a:pt x="9524" y="688128"/>
                  </a:lnTo>
                  <a:close/>
                </a:path>
                <a:path w="9865360" h="1675129">
                  <a:moveTo>
                    <a:pt x="9524" y="669078"/>
                  </a:moveTo>
                  <a:lnTo>
                    <a:pt x="0" y="669078"/>
                  </a:lnTo>
                  <a:lnTo>
                    <a:pt x="0" y="659553"/>
                  </a:lnTo>
                  <a:lnTo>
                    <a:pt x="9524" y="659553"/>
                  </a:lnTo>
                  <a:lnTo>
                    <a:pt x="9524" y="669078"/>
                  </a:lnTo>
                  <a:close/>
                </a:path>
                <a:path w="9865360" h="1675129">
                  <a:moveTo>
                    <a:pt x="9524" y="650028"/>
                  </a:moveTo>
                  <a:lnTo>
                    <a:pt x="0" y="650028"/>
                  </a:lnTo>
                  <a:lnTo>
                    <a:pt x="0" y="640503"/>
                  </a:lnTo>
                  <a:lnTo>
                    <a:pt x="9524" y="640503"/>
                  </a:lnTo>
                  <a:lnTo>
                    <a:pt x="9524" y="650028"/>
                  </a:lnTo>
                  <a:close/>
                </a:path>
                <a:path w="9865360" h="1675129">
                  <a:moveTo>
                    <a:pt x="9524" y="630978"/>
                  </a:moveTo>
                  <a:lnTo>
                    <a:pt x="0" y="630978"/>
                  </a:lnTo>
                  <a:lnTo>
                    <a:pt x="0" y="621453"/>
                  </a:lnTo>
                  <a:lnTo>
                    <a:pt x="9524" y="621453"/>
                  </a:lnTo>
                  <a:lnTo>
                    <a:pt x="9524" y="630978"/>
                  </a:lnTo>
                  <a:close/>
                </a:path>
                <a:path w="9865360" h="1675129">
                  <a:moveTo>
                    <a:pt x="9524" y="611928"/>
                  </a:moveTo>
                  <a:lnTo>
                    <a:pt x="0" y="611928"/>
                  </a:lnTo>
                  <a:lnTo>
                    <a:pt x="0" y="602403"/>
                  </a:lnTo>
                  <a:lnTo>
                    <a:pt x="9524" y="602403"/>
                  </a:lnTo>
                  <a:lnTo>
                    <a:pt x="9524" y="611928"/>
                  </a:lnTo>
                  <a:close/>
                </a:path>
                <a:path w="9865360" h="1675129">
                  <a:moveTo>
                    <a:pt x="9524" y="592878"/>
                  </a:moveTo>
                  <a:lnTo>
                    <a:pt x="0" y="592878"/>
                  </a:lnTo>
                  <a:lnTo>
                    <a:pt x="0" y="583353"/>
                  </a:lnTo>
                  <a:lnTo>
                    <a:pt x="9524" y="583353"/>
                  </a:lnTo>
                  <a:lnTo>
                    <a:pt x="9524" y="592878"/>
                  </a:lnTo>
                  <a:close/>
                </a:path>
                <a:path w="9865360" h="1675129">
                  <a:moveTo>
                    <a:pt x="9524" y="573828"/>
                  </a:moveTo>
                  <a:lnTo>
                    <a:pt x="0" y="573828"/>
                  </a:lnTo>
                  <a:lnTo>
                    <a:pt x="0" y="564303"/>
                  </a:lnTo>
                  <a:lnTo>
                    <a:pt x="9524" y="564303"/>
                  </a:lnTo>
                  <a:lnTo>
                    <a:pt x="9524" y="573828"/>
                  </a:lnTo>
                  <a:close/>
                </a:path>
                <a:path w="9865360" h="1675129">
                  <a:moveTo>
                    <a:pt x="9524" y="554778"/>
                  </a:moveTo>
                  <a:lnTo>
                    <a:pt x="0" y="554778"/>
                  </a:lnTo>
                  <a:lnTo>
                    <a:pt x="0" y="545253"/>
                  </a:lnTo>
                  <a:lnTo>
                    <a:pt x="9524" y="545253"/>
                  </a:lnTo>
                  <a:lnTo>
                    <a:pt x="9524" y="554778"/>
                  </a:lnTo>
                  <a:close/>
                </a:path>
                <a:path w="9865360" h="1675129">
                  <a:moveTo>
                    <a:pt x="9524" y="535728"/>
                  </a:moveTo>
                  <a:lnTo>
                    <a:pt x="0" y="535728"/>
                  </a:lnTo>
                  <a:lnTo>
                    <a:pt x="0" y="526203"/>
                  </a:lnTo>
                  <a:lnTo>
                    <a:pt x="9524" y="526203"/>
                  </a:lnTo>
                  <a:lnTo>
                    <a:pt x="9524" y="535728"/>
                  </a:lnTo>
                  <a:close/>
                </a:path>
                <a:path w="9865360" h="1675129">
                  <a:moveTo>
                    <a:pt x="9524" y="516678"/>
                  </a:moveTo>
                  <a:lnTo>
                    <a:pt x="0" y="516678"/>
                  </a:lnTo>
                  <a:lnTo>
                    <a:pt x="0" y="507153"/>
                  </a:lnTo>
                  <a:lnTo>
                    <a:pt x="9524" y="507153"/>
                  </a:lnTo>
                  <a:lnTo>
                    <a:pt x="9524" y="516678"/>
                  </a:lnTo>
                  <a:close/>
                </a:path>
                <a:path w="9865360" h="1675129">
                  <a:moveTo>
                    <a:pt x="9524" y="497628"/>
                  </a:moveTo>
                  <a:lnTo>
                    <a:pt x="0" y="497628"/>
                  </a:lnTo>
                  <a:lnTo>
                    <a:pt x="0" y="488103"/>
                  </a:lnTo>
                  <a:lnTo>
                    <a:pt x="9524" y="488103"/>
                  </a:lnTo>
                  <a:lnTo>
                    <a:pt x="9524" y="497628"/>
                  </a:lnTo>
                  <a:close/>
                </a:path>
                <a:path w="9865360" h="1675129">
                  <a:moveTo>
                    <a:pt x="9524" y="478578"/>
                  </a:moveTo>
                  <a:lnTo>
                    <a:pt x="0" y="478578"/>
                  </a:lnTo>
                  <a:lnTo>
                    <a:pt x="0" y="469053"/>
                  </a:lnTo>
                  <a:lnTo>
                    <a:pt x="9524" y="469053"/>
                  </a:lnTo>
                  <a:lnTo>
                    <a:pt x="9524" y="478578"/>
                  </a:lnTo>
                  <a:close/>
                </a:path>
                <a:path w="9865360" h="1675129">
                  <a:moveTo>
                    <a:pt x="9524" y="459528"/>
                  </a:moveTo>
                  <a:lnTo>
                    <a:pt x="0" y="459528"/>
                  </a:lnTo>
                  <a:lnTo>
                    <a:pt x="0" y="450003"/>
                  </a:lnTo>
                  <a:lnTo>
                    <a:pt x="9524" y="450003"/>
                  </a:lnTo>
                  <a:lnTo>
                    <a:pt x="9524" y="459528"/>
                  </a:lnTo>
                  <a:close/>
                </a:path>
                <a:path w="9865360" h="1675129">
                  <a:moveTo>
                    <a:pt x="9524" y="440478"/>
                  </a:moveTo>
                  <a:lnTo>
                    <a:pt x="0" y="440478"/>
                  </a:lnTo>
                  <a:lnTo>
                    <a:pt x="0" y="430953"/>
                  </a:lnTo>
                  <a:lnTo>
                    <a:pt x="9524" y="430953"/>
                  </a:lnTo>
                  <a:lnTo>
                    <a:pt x="9524" y="440478"/>
                  </a:lnTo>
                  <a:close/>
                </a:path>
                <a:path w="9865360" h="1675129">
                  <a:moveTo>
                    <a:pt x="9524" y="421428"/>
                  </a:moveTo>
                  <a:lnTo>
                    <a:pt x="0" y="421428"/>
                  </a:lnTo>
                  <a:lnTo>
                    <a:pt x="0" y="411903"/>
                  </a:lnTo>
                  <a:lnTo>
                    <a:pt x="9524" y="411903"/>
                  </a:lnTo>
                  <a:lnTo>
                    <a:pt x="9524" y="421428"/>
                  </a:lnTo>
                  <a:close/>
                </a:path>
                <a:path w="9865360" h="1675129">
                  <a:moveTo>
                    <a:pt x="9524" y="402378"/>
                  </a:moveTo>
                  <a:lnTo>
                    <a:pt x="0" y="402378"/>
                  </a:lnTo>
                  <a:lnTo>
                    <a:pt x="0" y="392853"/>
                  </a:lnTo>
                  <a:lnTo>
                    <a:pt x="9524" y="392853"/>
                  </a:lnTo>
                  <a:lnTo>
                    <a:pt x="9524" y="402378"/>
                  </a:lnTo>
                  <a:close/>
                </a:path>
                <a:path w="9865360" h="1675129">
                  <a:moveTo>
                    <a:pt x="9524" y="383328"/>
                  </a:moveTo>
                  <a:lnTo>
                    <a:pt x="0" y="383328"/>
                  </a:lnTo>
                  <a:lnTo>
                    <a:pt x="0" y="373803"/>
                  </a:lnTo>
                  <a:lnTo>
                    <a:pt x="9524" y="373803"/>
                  </a:lnTo>
                  <a:lnTo>
                    <a:pt x="9524" y="383328"/>
                  </a:lnTo>
                  <a:close/>
                </a:path>
                <a:path w="9865360" h="1675129">
                  <a:moveTo>
                    <a:pt x="9524" y="364278"/>
                  </a:moveTo>
                  <a:lnTo>
                    <a:pt x="0" y="364278"/>
                  </a:lnTo>
                  <a:lnTo>
                    <a:pt x="0" y="354754"/>
                  </a:lnTo>
                  <a:lnTo>
                    <a:pt x="9524" y="354754"/>
                  </a:lnTo>
                  <a:lnTo>
                    <a:pt x="9524" y="364278"/>
                  </a:lnTo>
                  <a:close/>
                </a:path>
                <a:path w="9865360" h="1675129">
                  <a:moveTo>
                    <a:pt x="9524" y="345228"/>
                  </a:moveTo>
                  <a:lnTo>
                    <a:pt x="0" y="345228"/>
                  </a:lnTo>
                  <a:lnTo>
                    <a:pt x="0" y="335704"/>
                  </a:lnTo>
                  <a:lnTo>
                    <a:pt x="9524" y="335704"/>
                  </a:lnTo>
                  <a:lnTo>
                    <a:pt x="9524" y="345228"/>
                  </a:lnTo>
                  <a:close/>
                </a:path>
                <a:path w="9865360" h="1675129">
                  <a:moveTo>
                    <a:pt x="9524" y="326178"/>
                  </a:moveTo>
                  <a:lnTo>
                    <a:pt x="0" y="326178"/>
                  </a:lnTo>
                  <a:lnTo>
                    <a:pt x="0" y="316654"/>
                  </a:lnTo>
                  <a:lnTo>
                    <a:pt x="9524" y="316654"/>
                  </a:lnTo>
                  <a:lnTo>
                    <a:pt x="9524" y="326178"/>
                  </a:lnTo>
                  <a:close/>
                </a:path>
                <a:path w="9865360" h="1675129">
                  <a:moveTo>
                    <a:pt x="9524" y="307128"/>
                  </a:moveTo>
                  <a:lnTo>
                    <a:pt x="0" y="307128"/>
                  </a:lnTo>
                  <a:lnTo>
                    <a:pt x="0" y="297604"/>
                  </a:lnTo>
                  <a:lnTo>
                    <a:pt x="9524" y="297604"/>
                  </a:lnTo>
                  <a:lnTo>
                    <a:pt x="9524" y="307128"/>
                  </a:lnTo>
                  <a:close/>
                </a:path>
                <a:path w="9865360" h="1675129">
                  <a:moveTo>
                    <a:pt x="9524" y="288079"/>
                  </a:moveTo>
                  <a:lnTo>
                    <a:pt x="0" y="288079"/>
                  </a:lnTo>
                  <a:lnTo>
                    <a:pt x="0" y="285739"/>
                  </a:lnTo>
                  <a:lnTo>
                    <a:pt x="572" y="278504"/>
                  </a:lnTo>
                  <a:lnTo>
                    <a:pt x="9613" y="278733"/>
                  </a:lnTo>
                  <a:lnTo>
                    <a:pt x="9524" y="288079"/>
                  </a:lnTo>
                  <a:close/>
                </a:path>
                <a:path w="9865360" h="1675129">
                  <a:moveTo>
                    <a:pt x="10003" y="269481"/>
                  </a:moveTo>
                  <a:lnTo>
                    <a:pt x="1327" y="268969"/>
                  </a:lnTo>
                  <a:lnTo>
                    <a:pt x="2079" y="259475"/>
                  </a:lnTo>
                  <a:lnTo>
                    <a:pt x="10700" y="260272"/>
                  </a:lnTo>
                  <a:lnTo>
                    <a:pt x="10416" y="263338"/>
                  </a:lnTo>
                  <a:lnTo>
                    <a:pt x="10184" y="266407"/>
                  </a:lnTo>
                  <a:lnTo>
                    <a:pt x="10003" y="269481"/>
                  </a:lnTo>
                  <a:close/>
                </a:path>
                <a:path w="9865360" h="1675129">
                  <a:moveTo>
                    <a:pt x="11702" y="251116"/>
                  </a:moveTo>
                  <a:lnTo>
                    <a:pt x="2829" y="249995"/>
                  </a:lnTo>
                  <a:lnTo>
                    <a:pt x="3559" y="240770"/>
                  </a:lnTo>
                  <a:lnTo>
                    <a:pt x="3621" y="240514"/>
                  </a:lnTo>
                  <a:lnTo>
                    <a:pt x="13005" y="242018"/>
                  </a:lnTo>
                  <a:lnTo>
                    <a:pt x="12520" y="245044"/>
                  </a:lnTo>
                  <a:lnTo>
                    <a:pt x="12086" y="248076"/>
                  </a:lnTo>
                  <a:lnTo>
                    <a:pt x="11702" y="251116"/>
                  </a:lnTo>
                  <a:close/>
                </a:path>
                <a:path w="9865360" h="1675129">
                  <a:moveTo>
                    <a:pt x="14608" y="232986"/>
                  </a:moveTo>
                  <a:lnTo>
                    <a:pt x="5845" y="231281"/>
                  </a:lnTo>
                  <a:lnTo>
                    <a:pt x="8076" y="222016"/>
                  </a:lnTo>
                  <a:lnTo>
                    <a:pt x="16522" y="223955"/>
                  </a:lnTo>
                  <a:lnTo>
                    <a:pt x="15834" y="226955"/>
                  </a:lnTo>
                  <a:lnTo>
                    <a:pt x="15195" y="229965"/>
                  </a:lnTo>
                  <a:lnTo>
                    <a:pt x="14608" y="232986"/>
                  </a:lnTo>
                  <a:close/>
                </a:path>
                <a:path w="9865360" h="1675129">
                  <a:moveTo>
                    <a:pt x="18738" y="214992"/>
                  </a:moveTo>
                  <a:lnTo>
                    <a:pt x="10306" y="212758"/>
                  </a:lnTo>
                  <a:lnTo>
                    <a:pt x="12537" y="203495"/>
                  </a:lnTo>
                  <a:lnTo>
                    <a:pt x="21249" y="206117"/>
                  </a:lnTo>
                  <a:lnTo>
                    <a:pt x="20362" y="209062"/>
                  </a:lnTo>
                  <a:lnTo>
                    <a:pt x="19525" y="212020"/>
                  </a:lnTo>
                  <a:lnTo>
                    <a:pt x="18738" y="214992"/>
                  </a:lnTo>
                  <a:close/>
                </a:path>
                <a:path w="9865360" h="1675129">
                  <a:moveTo>
                    <a:pt x="24052" y="197338"/>
                  </a:moveTo>
                  <a:lnTo>
                    <a:pt x="15247" y="194364"/>
                  </a:lnTo>
                  <a:lnTo>
                    <a:pt x="18892" y="185564"/>
                  </a:lnTo>
                  <a:lnTo>
                    <a:pt x="27145" y="188662"/>
                  </a:lnTo>
                  <a:lnTo>
                    <a:pt x="26066" y="191537"/>
                  </a:lnTo>
                  <a:lnTo>
                    <a:pt x="25035" y="194429"/>
                  </a:lnTo>
                  <a:lnTo>
                    <a:pt x="24052" y="197338"/>
                  </a:lnTo>
                  <a:close/>
                </a:path>
                <a:path w="9865360" h="1675129">
                  <a:moveTo>
                    <a:pt x="30525" y="180097"/>
                  </a:moveTo>
                  <a:lnTo>
                    <a:pt x="22528" y="176786"/>
                  </a:lnTo>
                  <a:lnTo>
                    <a:pt x="26164" y="168009"/>
                  </a:lnTo>
                  <a:lnTo>
                    <a:pt x="34188" y="171648"/>
                  </a:lnTo>
                  <a:lnTo>
                    <a:pt x="32920" y="174444"/>
                  </a:lnTo>
                  <a:lnTo>
                    <a:pt x="31699" y="177260"/>
                  </a:lnTo>
                  <a:lnTo>
                    <a:pt x="30525" y="180097"/>
                  </a:lnTo>
                  <a:close/>
                </a:path>
                <a:path w="9865360" h="1675129">
                  <a:moveTo>
                    <a:pt x="38132" y="163324"/>
                  </a:moveTo>
                  <a:lnTo>
                    <a:pt x="29809" y="159210"/>
                  </a:lnTo>
                  <a:lnTo>
                    <a:pt x="31082" y="156136"/>
                  </a:lnTo>
                  <a:lnTo>
                    <a:pt x="34330" y="150827"/>
                  </a:lnTo>
                  <a:lnTo>
                    <a:pt x="42353" y="155132"/>
                  </a:lnTo>
                  <a:lnTo>
                    <a:pt x="40901" y="157839"/>
                  </a:lnTo>
                  <a:lnTo>
                    <a:pt x="39494" y="160570"/>
                  </a:lnTo>
                  <a:lnTo>
                    <a:pt x="38132" y="163324"/>
                  </a:lnTo>
                  <a:close/>
                </a:path>
                <a:path w="9865360" h="1675129">
                  <a:moveTo>
                    <a:pt x="46849" y="147079"/>
                  </a:moveTo>
                  <a:lnTo>
                    <a:pt x="39302" y="142699"/>
                  </a:lnTo>
                  <a:lnTo>
                    <a:pt x="44272" y="134576"/>
                  </a:lnTo>
                  <a:lnTo>
                    <a:pt x="51616" y="139173"/>
                  </a:lnTo>
                  <a:lnTo>
                    <a:pt x="49983" y="141782"/>
                  </a:lnTo>
                  <a:lnTo>
                    <a:pt x="48394" y="144417"/>
                  </a:lnTo>
                  <a:lnTo>
                    <a:pt x="46849" y="147079"/>
                  </a:lnTo>
                  <a:close/>
                </a:path>
                <a:path w="9865360" h="1675129">
                  <a:moveTo>
                    <a:pt x="56645" y="131430"/>
                  </a:moveTo>
                  <a:lnTo>
                    <a:pt x="49246" y="126446"/>
                  </a:lnTo>
                  <a:lnTo>
                    <a:pt x="54202" y="118346"/>
                  </a:lnTo>
                  <a:lnTo>
                    <a:pt x="61896" y="123908"/>
                  </a:lnTo>
                  <a:lnTo>
                    <a:pt x="60062" y="126446"/>
                  </a:lnTo>
                  <a:lnTo>
                    <a:pt x="58354" y="128894"/>
                  </a:lnTo>
                  <a:lnTo>
                    <a:pt x="56645" y="131430"/>
                  </a:lnTo>
                  <a:close/>
                </a:path>
                <a:path w="9865360" h="1675129">
                  <a:moveTo>
                    <a:pt x="67403" y="116551"/>
                  </a:moveTo>
                  <a:lnTo>
                    <a:pt x="60329" y="111069"/>
                  </a:lnTo>
                  <a:lnTo>
                    <a:pt x="66501" y="103835"/>
                  </a:lnTo>
                  <a:lnTo>
                    <a:pt x="73166" y="109365"/>
                  </a:lnTo>
                  <a:lnTo>
                    <a:pt x="71205" y="111728"/>
                  </a:lnTo>
                  <a:lnTo>
                    <a:pt x="69284" y="114124"/>
                  </a:lnTo>
                  <a:lnTo>
                    <a:pt x="67403" y="116551"/>
                  </a:lnTo>
                  <a:close/>
                </a:path>
                <a:path w="9865360" h="1675129">
                  <a:moveTo>
                    <a:pt x="79181" y="102359"/>
                  </a:moveTo>
                  <a:lnTo>
                    <a:pt x="72684" y="96590"/>
                  </a:lnTo>
                  <a:lnTo>
                    <a:pt x="78892" y="89315"/>
                  </a:lnTo>
                  <a:lnTo>
                    <a:pt x="85444" y="95538"/>
                  </a:lnTo>
                  <a:lnTo>
                    <a:pt x="83318" y="97777"/>
                  </a:lnTo>
                  <a:lnTo>
                    <a:pt x="81230" y="100050"/>
                  </a:lnTo>
                  <a:lnTo>
                    <a:pt x="79181" y="102359"/>
                  </a:lnTo>
                  <a:close/>
                </a:path>
                <a:path w="9865360" h="1675129">
                  <a:moveTo>
                    <a:pt x="91953" y="88910"/>
                  </a:moveTo>
                  <a:lnTo>
                    <a:pt x="85388" y="82242"/>
                  </a:lnTo>
                  <a:lnTo>
                    <a:pt x="92687" y="76014"/>
                  </a:lnTo>
                  <a:lnTo>
                    <a:pt x="98671" y="82514"/>
                  </a:lnTo>
                  <a:lnTo>
                    <a:pt x="96396" y="84608"/>
                  </a:lnTo>
                  <a:lnTo>
                    <a:pt x="94157" y="86740"/>
                  </a:lnTo>
                  <a:lnTo>
                    <a:pt x="91953" y="88910"/>
                  </a:lnTo>
                  <a:close/>
                </a:path>
                <a:path w="9865360" h="1675129">
                  <a:moveTo>
                    <a:pt x="105579" y="76365"/>
                  </a:moveTo>
                  <a:lnTo>
                    <a:pt x="99946" y="69820"/>
                  </a:lnTo>
                  <a:lnTo>
                    <a:pt x="107184" y="63644"/>
                  </a:lnTo>
                  <a:lnTo>
                    <a:pt x="112670" y="70467"/>
                  </a:lnTo>
                  <a:lnTo>
                    <a:pt x="110273" y="72394"/>
                  </a:lnTo>
                  <a:lnTo>
                    <a:pt x="107910" y="74360"/>
                  </a:lnTo>
                  <a:lnTo>
                    <a:pt x="105579" y="76365"/>
                  </a:lnTo>
                  <a:close/>
                </a:path>
                <a:path w="9865360" h="1675129">
                  <a:moveTo>
                    <a:pt x="119935" y="64822"/>
                  </a:moveTo>
                  <a:lnTo>
                    <a:pt x="114418" y="57471"/>
                  </a:lnTo>
                  <a:lnTo>
                    <a:pt x="118006" y="54410"/>
                  </a:lnTo>
                  <a:lnTo>
                    <a:pt x="122101" y="51904"/>
                  </a:lnTo>
                  <a:lnTo>
                    <a:pt x="127370" y="59433"/>
                  </a:lnTo>
                  <a:lnTo>
                    <a:pt x="124862" y="61188"/>
                  </a:lnTo>
                  <a:lnTo>
                    <a:pt x="122384" y="62985"/>
                  </a:lnTo>
                  <a:lnTo>
                    <a:pt x="119935" y="64822"/>
                  </a:lnTo>
                  <a:close/>
                </a:path>
                <a:path w="9865360" h="1675129">
                  <a:moveTo>
                    <a:pt x="134989" y="54288"/>
                  </a:moveTo>
                  <a:lnTo>
                    <a:pt x="130207" y="46945"/>
                  </a:lnTo>
                  <a:lnTo>
                    <a:pt x="138337" y="41971"/>
                  </a:lnTo>
                  <a:lnTo>
                    <a:pt x="142814" y="49376"/>
                  </a:lnTo>
                  <a:lnTo>
                    <a:pt x="140178" y="50970"/>
                  </a:lnTo>
                  <a:lnTo>
                    <a:pt x="137570" y="52607"/>
                  </a:lnTo>
                  <a:lnTo>
                    <a:pt x="134989" y="54288"/>
                  </a:lnTo>
                  <a:close/>
                </a:path>
                <a:path w="9865360" h="1675129">
                  <a:moveTo>
                    <a:pt x="150789" y="44734"/>
                  </a:moveTo>
                  <a:lnTo>
                    <a:pt x="146460" y="37002"/>
                  </a:lnTo>
                  <a:lnTo>
                    <a:pt x="154596" y="32024"/>
                  </a:lnTo>
                  <a:lnTo>
                    <a:pt x="158907" y="40365"/>
                  </a:lnTo>
                  <a:lnTo>
                    <a:pt x="156177" y="41776"/>
                  </a:lnTo>
                  <a:lnTo>
                    <a:pt x="153471" y="43233"/>
                  </a:lnTo>
                  <a:lnTo>
                    <a:pt x="150789" y="44734"/>
                  </a:lnTo>
                  <a:close/>
                </a:path>
                <a:path w="9865360" h="1675129">
                  <a:moveTo>
                    <a:pt x="167161" y="36272"/>
                  </a:moveTo>
                  <a:lnTo>
                    <a:pt x="163287" y="28120"/>
                  </a:lnTo>
                  <a:lnTo>
                    <a:pt x="172073" y="24481"/>
                  </a:lnTo>
                  <a:lnTo>
                    <a:pt x="175544" y="32457"/>
                  </a:lnTo>
                  <a:lnTo>
                    <a:pt x="172728" y="33682"/>
                  </a:lnTo>
                  <a:lnTo>
                    <a:pt x="169934" y="34954"/>
                  </a:lnTo>
                  <a:lnTo>
                    <a:pt x="167161" y="36272"/>
                  </a:lnTo>
                  <a:close/>
                </a:path>
                <a:path w="9865360" h="1675129">
                  <a:moveTo>
                    <a:pt x="184047" y="28925"/>
                  </a:moveTo>
                  <a:lnTo>
                    <a:pt x="180848" y="20846"/>
                  </a:lnTo>
                  <a:lnTo>
                    <a:pt x="189633" y="17207"/>
                  </a:lnTo>
                  <a:lnTo>
                    <a:pt x="192665" y="25678"/>
                  </a:lnTo>
                  <a:lnTo>
                    <a:pt x="189775" y="26712"/>
                  </a:lnTo>
                  <a:lnTo>
                    <a:pt x="186902" y="27795"/>
                  </a:lnTo>
                  <a:lnTo>
                    <a:pt x="184047" y="28925"/>
                  </a:lnTo>
                  <a:close/>
                </a:path>
                <a:path w="9865360" h="1675129">
                  <a:moveTo>
                    <a:pt x="201390" y="22718"/>
                  </a:moveTo>
                  <a:lnTo>
                    <a:pt x="198509" y="13738"/>
                  </a:lnTo>
                  <a:lnTo>
                    <a:pt x="207784" y="11504"/>
                  </a:lnTo>
                  <a:lnTo>
                    <a:pt x="210214" y="20050"/>
                  </a:lnTo>
                  <a:lnTo>
                    <a:pt x="207258" y="20890"/>
                  </a:lnTo>
                  <a:lnTo>
                    <a:pt x="204316" y="21780"/>
                  </a:lnTo>
                  <a:lnTo>
                    <a:pt x="201390" y="22718"/>
                  </a:lnTo>
                  <a:close/>
                </a:path>
                <a:path w="9865360" h="1675129">
                  <a:moveTo>
                    <a:pt x="219130" y="17675"/>
                  </a:moveTo>
                  <a:lnTo>
                    <a:pt x="217042" y="9274"/>
                  </a:lnTo>
                  <a:lnTo>
                    <a:pt x="226307" y="7042"/>
                  </a:lnTo>
                  <a:lnTo>
                    <a:pt x="228132" y="15597"/>
                  </a:lnTo>
                  <a:lnTo>
                    <a:pt x="225120" y="16240"/>
                  </a:lnTo>
                  <a:lnTo>
                    <a:pt x="222119" y="16932"/>
                  </a:lnTo>
                  <a:lnTo>
                    <a:pt x="219130" y="17675"/>
                  </a:lnTo>
                  <a:close/>
                </a:path>
                <a:path w="9865360" h="1675129">
                  <a:moveTo>
                    <a:pt x="237158" y="13829"/>
                  </a:moveTo>
                  <a:lnTo>
                    <a:pt x="235548" y="4817"/>
                  </a:lnTo>
                  <a:lnTo>
                    <a:pt x="240770" y="3559"/>
                  </a:lnTo>
                  <a:lnTo>
                    <a:pt x="244902" y="3232"/>
                  </a:lnTo>
                  <a:lnTo>
                    <a:pt x="246222" y="12365"/>
                  </a:lnTo>
                  <a:lnTo>
                    <a:pt x="243193" y="12802"/>
                  </a:lnTo>
                  <a:lnTo>
                    <a:pt x="240171" y="13291"/>
                  </a:lnTo>
                  <a:lnTo>
                    <a:pt x="237158" y="13829"/>
                  </a:lnTo>
                  <a:close/>
                </a:path>
                <a:path w="9865360" h="1675129">
                  <a:moveTo>
                    <a:pt x="255348" y="11200"/>
                  </a:moveTo>
                  <a:lnTo>
                    <a:pt x="254383" y="2482"/>
                  </a:lnTo>
                  <a:lnTo>
                    <a:pt x="263866" y="1731"/>
                  </a:lnTo>
                  <a:lnTo>
                    <a:pt x="264529" y="10339"/>
                  </a:lnTo>
                  <a:lnTo>
                    <a:pt x="261463" y="10575"/>
                  </a:lnTo>
                  <a:lnTo>
                    <a:pt x="258403" y="10862"/>
                  </a:lnTo>
                  <a:lnTo>
                    <a:pt x="255348" y="11200"/>
                  </a:lnTo>
                  <a:close/>
                </a:path>
                <a:path w="9865360" h="1675129">
                  <a:moveTo>
                    <a:pt x="273759" y="9784"/>
                  </a:moveTo>
                  <a:lnTo>
                    <a:pt x="273377" y="978"/>
                  </a:lnTo>
                  <a:lnTo>
                    <a:pt x="282938" y="221"/>
                  </a:lnTo>
                  <a:lnTo>
                    <a:pt x="283030" y="9538"/>
                  </a:lnTo>
                  <a:lnTo>
                    <a:pt x="279938" y="9568"/>
                  </a:lnTo>
                  <a:lnTo>
                    <a:pt x="276847" y="9650"/>
                  </a:lnTo>
                  <a:lnTo>
                    <a:pt x="273759" y="9784"/>
                  </a:lnTo>
                  <a:close/>
                </a:path>
                <a:path w="9865360" h="1675129">
                  <a:moveTo>
                    <a:pt x="295264" y="9524"/>
                  </a:moveTo>
                  <a:lnTo>
                    <a:pt x="285739" y="9524"/>
                  </a:lnTo>
                  <a:lnTo>
                    <a:pt x="285739" y="0"/>
                  </a:lnTo>
                  <a:lnTo>
                    <a:pt x="295264" y="0"/>
                  </a:lnTo>
                  <a:lnTo>
                    <a:pt x="295264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7570643" y="1216046"/>
            <a:ext cx="9688830" cy="2117725"/>
            <a:chOff x="7570643" y="1216046"/>
            <a:chExt cx="9688830" cy="2117725"/>
          </a:xfrm>
        </p:grpSpPr>
        <p:sp>
          <p:nvSpPr>
            <p:cNvPr id="13" name="object 13"/>
            <p:cNvSpPr/>
            <p:nvPr/>
          </p:nvSpPr>
          <p:spPr>
            <a:xfrm>
              <a:off x="7570643" y="1216046"/>
              <a:ext cx="9688830" cy="2117725"/>
            </a:xfrm>
            <a:custGeom>
              <a:avLst/>
              <a:gdLst/>
              <a:ahLst/>
              <a:cxnLst/>
              <a:rect l="l" t="t" r="r" b="b"/>
              <a:pathLst>
                <a:path w="9688830" h="2117725">
                  <a:moveTo>
                    <a:pt x="9402908" y="2117406"/>
                  </a:moveTo>
                  <a:lnTo>
                    <a:pt x="285748" y="2117406"/>
                  </a:lnTo>
                  <a:lnTo>
                    <a:pt x="240778" y="2113847"/>
                  </a:lnTo>
                  <a:lnTo>
                    <a:pt x="197320" y="2103379"/>
                  </a:lnTo>
                  <a:lnTo>
                    <a:pt x="156141" y="2086323"/>
                  </a:lnTo>
                  <a:lnTo>
                    <a:pt x="118010" y="2062994"/>
                  </a:lnTo>
                  <a:lnTo>
                    <a:pt x="83693" y="2033712"/>
                  </a:lnTo>
                  <a:lnTo>
                    <a:pt x="54411" y="1999396"/>
                  </a:lnTo>
                  <a:lnTo>
                    <a:pt x="31083" y="1961264"/>
                  </a:lnTo>
                  <a:lnTo>
                    <a:pt x="14026" y="1920086"/>
                  </a:lnTo>
                  <a:lnTo>
                    <a:pt x="3559" y="1876627"/>
                  </a:lnTo>
                  <a:lnTo>
                    <a:pt x="0" y="1831660"/>
                  </a:lnTo>
                  <a:lnTo>
                    <a:pt x="0" y="285746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402906" y="0"/>
                  </a:lnTo>
                  <a:lnTo>
                    <a:pt x="9447877" y="3559"/>
                  </a:lnTo>
                  <a:lnTo>
                    <a:pt x="9491336" y="14026"/>
                  </a:lnTo>
                  <a:lnTo>
                    <a:pt x="9532515" y="31083"/>
                  </a:lnTo>
                  <a:lnTo>
                    <a:pt x="9570646" y="54412"/>
                  </a:lnTo>
                  <a:lnTo>
                    <a:pt x="9604961" y="83694"/>
                  </a:lnTo>
                  <a:lnTo>
                    <a:pt x="9634244" y="118010"/>
                  </a:lnTo>
                  <a:lnTo>
                    <a:pt x="9657573" y="156141"/>
                  </a:lnTo>
                  <a:lnTo>
                    <a:pt x="9674629" y="197320"/>
                  </a:lnTo>
                  <a:lnTo>
                    <a:pt x="9685096" y="240779"/>
                  </a:lnTo>
                  <a:lnTo>
                    <a:pt x="9688656" y="285746"/>
                  </a:lnTo>
                  <a:lnTo>
                    <a:pt x="9688656" y="1831660"/>
                  </a:lnTo>
                  <a:lnTo>
                    <a:pt x="9685096" y="1876627"/>
                  </a:lnTo>
                  <a:lnTo>
                    <a:pt x="9674629" y="1920086"/>
                  </a:lnTo>
                  <a:lnTo>
                    <a:pt x="9657573" y="1961264"/>
                  </a:lnTo>
                  <a:lnTo>
                    <a:pt x="9634244" y="1999396"/>
                  </a:lnTo>
                  <a:lnTo>
                    <a:pt x="9604961" y="2033712"/>
                  </a:lnTo>
                  <a:lnTo>
                    <a:pt x="9570646" y="2062994"/>
                  </a:lnTo>
                  <a:lnTo>
                    <a:pt x="9532515" y="2086323"/>
                  </a:lnTo>
                  <a:lnTo>
                    <a:pt x="9491336" y="2103379"/>
                  </a:lnTo>
                  <a:lnTo>
                    <a:pt x="9447877" y="2113847"/>
                  </a:lnTo>
                  <a:lnTo>
                    <a:pt x="9402908" y="2117406"/>
                  </a:lnTo>
                  <a:close/>
                </a:path>
              </a:pathLst>
            </a:custGeom>
            <a:solidFill>
              <a:srgbClr val="D04A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570643" y="1216046"/>
              <a:ext cx="9686925" cy="2114550"/>
            </a:xfrm>
            <a:custGeom>
              <a:avLst/>
              <a:gdLst/>
              <a:ahLst/>
              <a:cxnLst/>
              <a:rect l="l" t="t" r="r" b="b"/>
              <a:pathLst>
                <a:path w="9686925" h="2114550">
                  <a:moveTo>
                    <a:pt x="314340" y="9524"/>
                  </a:moveTo>
                  <a:lnTo>
                    <a:pt x="304815" y="9524"/>
                  </a:lnTo>
                  <a:lnTo>
                    <a:pt x="304815" y="0"/>
                  </a:lnTo>
                  <a:lnTo>
                    <a:pt x="314340" y="0"/>
                  </a:lnTo>
                  <a:lnTo>
                    <a:pt x="314340" y="9524"/>
                  </a:lnTo>
                  <a:close/>
                </a:path>
                <a:path w="9686925" h="2114550">
                  <a:moveTo>
                    <a:pt x="333390" y="9524"/>
                  </a:moveTo>
                  <a:lnTo>
                    <a:pt x="323865" y="9524"/>
                  </a:lnTo>
                  <a:lnTo>
                    <a:pt x="323865" y="0"/>
                  </a:lnTo>
                  <a:lnTo>
                    <a:pt x="333390" y="0"/>
                  </a:lnTo>
                  <a:lnTo>
                    <a:pt x="333390" y="9524"/>
                  </a:lnTo>
                  <a:close/>
                </a:path>
                <a:path w="9686925" h="2114550">
                  <a:moveTo>
                    <a:pt x="352440" y="9524"/>
                  </a:moveTo>
                  <a:lnTo>
                    <a:pt x="342915" y="9524"/>
                  </a:lnTo>
                  <a:lnTo>
                    <a:pt x="342915" y="0"/>
                  </a:lnTo>
                  <a:lnTo>
                    <a:pt x="352440" y="0"/>
                  </a:lnTo>
                  <a:lnTo>
                    <a:pt x="352440" y="9524"/>
                  </a:lnTo>
                  <a:close/>
                </a:path>
                <a:path w="9686925" h="2114550">
                  <a:moveTo>
                    <a:pt x="371490" y="9524"/>
                  </a:moveTo>
                  <a:lnTo>
                    <a:pt x="361965" y="9524"/>
                  </a:lnTo>
                  <a:lnTo>
                    <a:pt x="361965" y="0"/>
                  </a:lnTo>
                  <a:lnTo>
                    <a:pt x="371490" y="0"/>
                  </a:lnTo>
                  <a:lnTo>
                    <a:pt x="371490" y="9524"/>
                  </a:lnTo>
                  <a:close/>
                </a:path>
                <a:path w="9686925" h="2114550">
                  <a:moveTo>
                    <a:pt x="390540" y="9524"/>
                  </a:moveTo>
                  <a:lnTo>
                    <a:pt x="381015" y="9524"/>
                  </a:lnTo>
                  <a:lnTo>
                    <a:pt x="381015" y="0"/>
                  </a:lnTo>
                  <a:lnTo>
                    <a:pt x="390540" y="0"/>
                  </a:lnTo>
                  <a:lnTo>
                    <a:pt x="390540" y="9524"/>
                  </a:lnTo>
                  <a:close/>
                </a:path>
                <a:path w="9686925" h="2114550">
                  <a:moveTo>
                    <a:pt x="409590" y="9524"/>
                  </a:moveTo>
                  <a:lnTo>
                    <a:pt x="400065" y="9524"/>
                  </a:lnTo>
                  <a:lnTo>
                    <a:pt x="400065" y="0"/>
                  </a:lnTo>
                  <a:lnTo>
                    <a:pt x="409590" y="0"/>
                  </a:lnTo>
                  <a:lnTo>
                    <a:pt x="409590" y="9524"/>
                  </a:lnTo>
                  <a:close/>
                </a:path>
                <a:path w="9686925" h="2114550">
                  <a:moveTo>
                    <a:pt x="428640" y="9524"/>
                  </a:moveTo>
                  <a:lnTo>
                    <a:pt x="419115" y="9524"/>
                  </a:lnTo>
                  <a:lnTo>
                    <a:pt x="419115" y="0"/>
                  </a:lnTo>
                  <a:lnTo>
                    <a:pt x="428640" y="0"/>
                  </a:lnTo>
                  <a:lnTo>
                    <a:pt x="428640" y="9524"/>
                  </a:lnTo>
                  <a:close/>
                </a:path>
                <a:path w="9686925" h="2114550">
                  <a:moveTo>
                    <a:pt x="447690" y="9524"/>
                  </a:moveTo>
                  <a:lnTo>
                    <a:pt x="438165" y="9524"/>
                  </a:lnTo>
                  <a:lnTo>
                    <a:pt x="438165" y="0"/>
                  </a:lnTo>
                  <a:lnTo>
                    <a:pt x="447690" y="0"/>
                  </a:lnTo>
                  <a:lnTo>
                    <a:pt x="447690" y="9524"/>
                  </a:lnTo>
                  <a:close/>
                </a:path>
                <a:path w="9686925" h="2114550">
                  <a:moveTo>
                    <a:pt x="466740" y="9524"/>
                  </a:moveTo>
                  <a:lnTo>
                    <a:pt x="457215" y="9524"/>
                  </a:lnTo>
                  <a:lnTo>
                    <a:pt x="457215" y="0"/>
                  </a:lnTo>
                  <a:lnTo>
                    <a:pt x="466740" y="0"/>
                  </a:lnTo>
                  <a:lnTo>
                    <a:pt x="466740" y="9524"/>
                  </a:lnTo>
                  <a:close/>
                </a:path>
                <a:path w="9686925" h="2114550">
                  <a:moveTo>
                    <a:pt x="485790" y="9524"/>
                  </a:moveTo>
                  <a:lnTo>
                    <a:pt x="476265" y="9524"/>
                  </a:lnTo>
                  <a:lnTo>
                    <a:pt x="476265" y="0"/>
                  </a:lnTo>
                  <a:lnTo>
                    <a:pt x="485790" y="0"/>
                  </a:lnTo>
                  <a:lnTo>
                    <a:pt x="485790" y="9524"/>
                  </a:lnTo>
                  <a:close/>
                </a:path>
                <a:path w="9686925" h="2114550">
                  <a:moveTo>
                    <a:pt x="504840" y="9524"/>
                  </a:moveTo>
                  <a:lnTo>
                    <a:pt x="495315" y="9524"/>
                  </a:lnTo>
                  <a:lnTo>
                    <a:pt x="495315" y="0"/>
                  </a:lnTo>
                  <a:lnTo>
                    <a:pt x="504840" y="0"/>
                  </a:lnTo>
                  <a:lnTo>
                    <a:pt x="504840" y="9524"/>
                  </a:lnTo>
                  <a:close/>
                </a:path>
                <a:path w="9686925" h="2114550">
                  <a:moveTo>
                    <a:pt x="523890" y="9524"/>
                  </a:moveTo>
                  <a:lnTo>
                    <a:pt x="514365" y="9524"/>
                  </a:lnTo>
                  <a:lnTo>
                    <a:pt x="514365" y="0"/>
                  </a:lnTo>
                  <a:lnTo>
                    <a:pt x="523890" y="0"/>
                  </a:lnTo>
                  <a:lnTo>
                    <a:pt x="523890" y="9524"/>
                  </a:lnTo>
                  <a:close/>
                </a:path>
                <a:path w="9686925" h="2114550">
                  <a:moveTo>
                    <a:pt x="542940" y="9524"/>
                  </a:moveTo>
                  <a:lnTo>
                    <a:pt x="533415" y="9524"/>
                  </a:lnTo>
                  <a:lnTo>
                    <a:pt x="533415" y="0"/>
                  </a:lnTo>
                  <a:lnTo>
                    <a:pt x="542940" y="0"/>
                  </a:lnTo>
                  <a:lnTo>
                    <a:pt x="542940" y="9524"/>
                  </a:lnTo>
                  <a:close/>
                </a:path>
                <a:path w="9686925" h="2114550">
                  <a:moveTo>
                    <a:pt x="561990" y="9524"/>
                  </a:moveTo>
                  <a:lnTo>
                    <a:pt x="552465" y="9524"/>
                  </a:lnTo>
                  <a:lnTo>
                    <a:pt x="552465" y="0"/>
                  </a:lnTo>
                  <a:lnTo>
                    <a:pt x="561990" y="0"/>
                  </a:lnTo>
                  <a:lnTo>
                    <a:pt x="561990" y="9524"/>
                  </a:lnTo>
                  <a:close/>
                </a:path>
                <a:path w="9686925" h="2114550">
                  <a:moveTo>
                    <a:pt x="581040" y="9524"/>
                  </a:moveTo>
                  <a:lnTo>
                    <a:pt x="571515" y="9524"/>
                  </a:lnTo>
                  <a:lnTo>
                    <a:pt x="571515" y="0"/>
                  </a:lnTo>
                  <a:lnTo>
                    <a:pt x="581040" y="0"/>
                  </a:lnTo>
                  <a:lnTo>
                    <a:pt x="581040" y="9524"/>
                  </a:lnTo>
                  <a:close/>
                </a:path>
                <a:path w="9686925" h="2114550">
                  <a:moveTo>
                    <a:pt x="600090" y="9524"/>
                  </a:moveTo>
                  <a:lnTo>
                    <a:pt x="590565" y="9524"/>
                  </a:lnTo>
                  <a:lnTo>
                    <a:pt x="590565" y="0"/>
                  </a:lnTo>
                  <a:lnTo>
                    <a:pt x="600090" y="0"/>
                  </a:lnTo>
                  <a:lnTo>
                    <a:pt x="600090" y="9524"/>
                  </a:lnTo>
                  <a:close/>
                </a:path>
                <a:path w="9686925" h="2114550">
                  <a:moveTo>
                    <a:pt x="619140" y="9524"/>
                  </a:moveTo>
                  <a:lnTo>
                    <a:pt x="609615" y="9524"/>
                  </a:lnTo>
                  <a:lnTo>
                    <a:pt x="609615" y="0"/>
                  </a:lnTo>
                  <a:lnTo>
                    <a:pt x="619140" y="0"/>
                  </a:lnTo>
                  <a:lnTo>
                    <a:pt x="619140" y="9524"/>
                  </a:lnTo>
                  <a:close/>
                </a:path>
                <a:path w="9686925" h="2114550">
                  <a:moveTo>
                    <a:pt x="638190" y="9524"/>
                  </a:moveTo>
                  <a:lnTo>
                    <a:pt x="628665" y="9524"/>
                  </a:lnTo>
                  <a:lnTo>
                    <a:pt x="628665" y="0"/>
                  </a:lnTo>
                  <a:lnTo>
                    <a:pt x="638190" y="0"/>
                  </a:lnTo>
                  <a:lnTo>
                    <a:pt x="638190" y="9524"/>
                  </a:lnTo>
                  <a:close/>
                </a:path>
                <a:path w="9686925" h="2114550">
                  <a:moveTo>
                    <a:pt x="657240" y="9524"/>
                  </a:moveTo>
                  <a:lnTo>
                    <a:pt x="647715" y="9524"/>
                  </a:lnTo>
                  <a:lnTo>
                    <a:pt x="647715" y="0"/>
                  </a:lnTo>
                  <a:lnTo>
                    <a:pt x="657240" y="0"/>
                  </a:lnTo>
                  <a:lnTo>
                    <a:pt x="657240" y="9524"/>
                  </a:lnTo>
                  <a:close/>
                </a:path>
                <a:path w="9686925" h="2114550">
                  <a:moveTo>
                    <a:pt x="676290" y="9524"/>
                  </a:moveTo>
                  <a:lnTo>
                    <a:pt x="666765" y="9524"/>
                  </a:lnTo>
                  <a:lnTo>
                    <a:pt x="666765" y="0"/>
                  </a:lnTo>
                  <a:lnTo>
                    <a:pt x="676290" y="0"/>
                  </a:lnTo>
                  <a:lnTo>
                    <a:pt x="676290" y="9524"/>
                  </a:lnTo>
                  <a:close/>
                </a:path>
                <a:path w="9686925" h="2114550">
                  <a:moveTo>
                    <a:pt x="695340" y="9524"/>
                  </a:moveTo>
                  <a:lnTo>
                    <a:pt x="685815" y="9524"/>
                  </a:lnTo>
                  <a:lnTo>
                    <a:pt x="685815" y="0"/>
                  </a:lnTo>
                  <a:lnTo>
                    <a:pt x="695340" y="0"/>
                  </a:lnTo>
                  <a:lnTo>
                    <a:pt x="695340" y="9524"/>
                  </a:lnTo>
                  <a:close/>
                </a:path>
                <a:path w="9686925" h="2114550">
                  <a:moveTo>
                    <a:pt x="714390" y="9524"/>
                  </a:moveTo>
                  <a:lnTo>
                    <a:pt x="704865" y="9524"/>
                  </a:lnTo>
                  <a:lnTo>
                    <a:pt x="704865" y="0"/>
                  </a:lnTo>
                  <a:lnTo>
                    <a:pt x="714390" y="0"/>
                  </a:lnTo>
                  <a:lnTo>
                    <a:pt x="714390" y="9524"/>
                  </a:lnTo>
                  <a:close/>
                </a:path>
                <a:path w="9686925" h="2114550">
                  <a:moveTo>
                    <a:pt x="733440" y="9524"/>
                  </a:moveTo>
                  <a:lnTo>
                    <a:pt x="723915" y="9524"/>
                  </a:lnTo>
                  <a:lnTo>
                    <a:pt x="723915" y="0"/>
                  </a:lnTo>
                  <a:lnTo>
                    <a:pt x="733440" y="0"/>
                  </a:lnTo>
                  <a:lnTo>
                    <a:pt x="733440" y="9524"/>
                  </a:lnTo>
                  <a:close/>
                </a:path>
                <a:path w="9686925" h="2114550">
                  <a:moveTo>
                    <a:pt x="752490" y="9524"/>
                  </a:moveTo>
                  <a:lnTo>
                    <a:pt x="742965" y="9524"/>
                  </a:lnTo>
                  <a:lnTo>
                    <a:pt x="742965" y="0"/>
                  </a:lnTo>
                  <a:lnTo>
                    <a:pt x="752490" y="0"/>
                  </a:lnTo>
                  <a:lnTo>
                    <a:pt x="752490" y="9524"/>
                  </a:lnTo>
                  <a:close/>
                </a:path>
                <a:path w="9686925" h="2114550">
                  <a:moveTo>
                    <a:pt x="771540" y="9524"/>
                  </a:moveTo>
                  <a:lnTo>
                    <a:pt x="762015" y="9524"/>
                  </a:lnTo>
                  <a:lnTo>
                    <a:pt x="762015" y="0"/>
                  </a:lnTo>
                  <a:lnTo>
                    <a:pt x="771540" y="0"/>
                  </a:lnTo>
                  <a:lnTo>
                    <a:pt x="771540" y="9524"/>
                  </a:lnTo>
                  <a:close/>
                </a:path>
                <a:path w="9686925" h="2114550">
                  <a:moveTo>
                    <a:pt x="790590" y="9524"/>
                  </a:moveTo>
                  <a:lnTo>
                    <a:pt x="781065" y="9524"/>
                  </a:lnTo>
                  <a:lnTo>
                    <a:pt x="781065" y="0"/>
                  </a:lnTo>
                  <a:lnTo>
                    <a:pt x="790590" y="0"/>
                  </a:lnTo>
                  <a:lnTo>
                    <a:pt x="790590" y="9524"/>
                  </a:lnTo>
                  <a:close/>
                </a:path>
                <a:path w="9686925" h="2114550">
                  <a:moveTo>
                    <a:pt x="809640" y="9524"/>
                  </a:moveTo>
                  <a:lnTo>
                    <a:pt x="800115" y="9524"/>
                  </a:lnTo>
                  <a:lnTo>
                    <a:pt x="800115" y="0"/>
                  </a:lnTo>
                  <a:lnTo>
                    <a:pt x="809640" y="0"/>
                  </a:lnTo>
                  <a:lnTo>
                    <a:pt x="809640" y="9524"/>
                  </a:lnTo>
                  <a:close/>
                </a:path>
                <a:path w="9686925" h="2114550">
                  <a:moveTo>
                    <a:pt x="828690" y="9524"/>
                  </a:moveTo>
                  <a:lnTo>
                    <a:pt x="819165" y="9524"/>
                  </a:lnTo>
                  <a:lnTo>
                    <a:pt x="819165" y="0"/>
                  </a:lnTo>
                  <a:lnTo>
                    <a:pt x="828690" y="0"/>
                  </a:lnTo>
                  <a:lnTo>
                    <a:pt x="828690" y="9524"/>
                  </a:lnTo>
                  <a:close/>
                </a:path>
                <a:path w="9686925" h="2114550">
                  <a:moveTo>
                    <a:pt x="847740" y="9524"/>
                  </a:moveTo>
                  <a:lnTo>
                    <a:pt x="838215" y="9524"/>
                  </a:lnTo>
                  <a:lnTo>
                    <a:pt x="838215" y="0"/>
                  </a:lnTo>
                  <a:lnTo>
                    <a:pt x="847740" y="0"/>
                  </a:lnTo>
                  <a:lnTo>
                    <a:pt x="847740" y="9524"/>
                  </a:lnTo>
                  <a:close/>
                </a:path>
                <a:path w="9686925" h="2114550">
                  <a:moveTo>
                    <a:pt x="866790" y="9524"/>
                  </a:moveTo>
                  <a:lnTo>
                    <a:pt x="857265" y="9524"/>
                  </a:lnTo>
                  <a:lnTo>
                    <a:pt x="857265" y="0"/>
                  </a:lnTo>
                  <a:lnTo>
                    <a:pt x="866790" y="0"/>
                  </a:lnTo>
                  <a:lnTo>
                    <a:pt x="866790" y="9524"/>
                  </a:lnTo>
                  <a:close/>
                </a:path>
                <a:path w="9686925" h="2114550">
                  <a:moveTo>
                    <a:pt x="885840" y="9524"/>
                  </a:moveTo>
                  <a:lnTo>
                    <a:pt x="876315" y="9524"/>
                  </a:lnTo>
                  <a:lnTo>
                    <a:pt x="876315" y="0"/>
                  </a:lnTo>
                  <a:lnTo>
                    <a:pt x="885840" y="0"/>
                  </a:lnTo>
                  <a:lnTo>
                    <a:pt x="885840" y="9524"/>
                  </a:lnTo>
                  <a:close/>
                </a:path>
                <a:path w="9686925" h="2114550">
                  <a:moveTo>
                    <a:pt x="904890" y="9524"/>
                  </a:moveTo>
                  <a:lnTo>
                    <a:pt x="895365" y="9524"/>
                  </a:lnTo>
                  <a:lnTo>
                    <a:pt x="895365" y="0"/>
                  </a:lnTo>
                  <a:lnTo>
                    <a:pt x="904890" y="0"/>
                  </a:lnTo>
                  <a:lnTo>
                    <a:pt x="904890" y="9524"/>
                  </a:lnTo>
                  <a:close/>
                </a:path>
                <a:path w="9686925" h="2114550">
                  <a:moveTo>
                    <a:pt x="923940" y="9524"/>
                  </a:moveTo>
                  <a:lnTo>
                    <a:pt x="914415" y="9524"/>
                  </a:lnTo>
                  <a:lnTo>
                    <a:pt x="914415" y="0"/>
                  </a:lnTo>
                  <a:lnTo>
                    <a:pt x="923940" y="0"/>
                  </a:lnTo>
                  <a:lnTo>
                    <a:pt x="923940" y="9524"/>
                  </a:lnTo>
                  <a:close/>
                </a:path>
                <a:path w="9686925" h="2114550">
                  <a:moveTo>
                    <a:pt x="942990" y="9524"/>
                  </a:moveTo>
                  <a:lnTo>
                    <a:pt x="933465" y="9524"/>
                  </a:lnTo>
                  <a:lnTo>
                    <a:pt x="933465" y="0"/>
                  </a:lnTo>
                  <a:lnTo>
                    <a:pt x="942990" y="0"/>
                  </a:lnTo>
                  <a:lnTo>
                    <a:pt x="942990" y="9524"/>
                  </a:lnTo>
                  <a:close/>
                </a:path>
                <a:path w="9686925" h="2114550">
                  <a:moveTo>
                    <a:pt x="962040" y="9524"/>
                  </a:moveTo>
                  <a:lnTo>
                    <a:pt x="952515" y="9524"/>
                  </a:lnTo>
                  <a:lnTo>
                    <a:pt x="952515" y="0"/>
                  </a:lnTo>
                  <a:lnTo>
                    <a:pt x="962040" y="0"/>
                  </a:lnTo>
                  <a:lnTo>
                    <a:pt x="962040" y="9524"/>
                  </a:lnTo>
                  <a:close/>
                </a:path>
                <a:path w="9686925" h="2114550">
                  <a:moveTo>
                    <a:pt x="981090" y="9524"/>
                  </a:moveTo>
                  <a:lnTo>
                    <a:pt x="971565" y="9524"/>
                  </a:lnTo>
                  <a:lnTo>
                    <a:pt x="971565" y="0"/>
                  </a:lnTo>
                  <a:lnTo>
                    <a:pt x="981090" y="0"/>
                  </a:lnTo>
                  <a:lnTo>
                    <a:pt x="981090" y="9524"/>
                  </a:lnTo>
                  <a:close/>
                </a:path>
                <a:path w="9686925" h="2114550">
                  <a:moveTo>
                    <a:pt x="1000140" y="9524"/>
                  </a:moveTo>
                  <a:lnTo>
                    <a:pt x="990615" y="9524"/>
                  </a:lnTo>
                  <a:lnTo>
                    <a:pt x="990615" y="0"/>
                  </a:lnTo>
                  <a:lnTo>
                    <a:pt x="1000140" y="0"/>
                  </a:lnTo>
                  <a:lnTo>
                    <a:pt x="1000140" y="9524"/>
                  </a:lnTo>
                  <a:close/>
                </a:path>
                <a:path w="9686925" h="2114550">
                  <a:moveTo>
                    <a:pt x="1019190" y="9524"/>
                  </a:moveTo>
                  <a:lnTo>
                    <a:pt x="1009665" y="9524"/>
                  </a:lnTo>
                  <a:lnTo>
                    <a:pt x="1009665" y="0"/>
                  </a:lnTo>
                  <a:lnTo>
                    <a:pt x="1019190" y="0"/>
                  </a:lnTo>
                  <a:lnTo>
                    <a:pt x="1019190" y="9524"/>
                  </a:lnTo>
                  <a:close/>
                </a:path>
                <a:path w="9686925" h="2114550">
                  <a:moveTo>
                    <a:pt x="1038240" y="9524"/>
                  </a:moveTo>
                  <a:lnTo>
                    <a:pt x="1028715" y="9524"/>
                  </a:lnTo>
                  <a:lnTo>
                    <a:pt x="1028715" y="0"/>
                  </a:lnTo>
                  <a:lnTo>
                    <a:pt x="1038240" y="0"/>
                  </a:lnTo>
                  <a:lnTo>
                    <a:pt x="1038240" y="9524"/>
                  </a:lnTo>
                  <a:close/>
                </a:path>
                <a:path w="9686925" h="2114550">
                  <a:moveTo>
                    <a:pt x="1057290" y="9524"/>
                  </a:moveTo>
                  <a:lnTo>
                    <a:pt x="1047765" y="9524"/>
                  </a:lnTo>
                  <a:lnTo>
                    <a:pt x="1047765" y="0"/>
                  </a:lnTo>
                  <a:lnTo>
                    <a:pt x="1057290" y="0"/>
                  </a:lnTo>
                  <a:lnTo>
                    <a:pt x="1057290" y="9524"/>
                  </a:lnTo>
                  <a:close/>
                </a:path>
                <a:path w="9686925" h="2114550">
                  <a:moveTo>
                    <a:pt x="1076340" y="9524"/>
                  </a:moveTo>
                  <a:lnTo>
                    <a:pt x="1066815" y="9524"/>
                  </a:lnTo>
                  <a:lnTo>
                    <a:pt x="1066815" y="0"/>
                  </a:lnTo>
                  <a:lnTo>
                    <a:pt x="1076340" y="0"/>
                  </a:lnTo>
                  <a:lnTo>
                    <a:pt x="1076340" y="9524"/>
                  </a:lnTo>
                  <a:close/>
                </a:path>
                <a:path w="9686925" h="2114550">
                  <a:moveTo>
                    <a:pt x="1095390" y="9524"/>
                  </a:moveTo>
                  <a:lnTo>
                    <a:pt x="1085865" y="9524"/>
                  </a:lnTo>
                  <a:lnTo>
                    <a:pt x="1085865" y="0"/>
                  </a:lnTo>
                  <a:lnTo>
                    <a:pt x="1095390" y="0"/>
                  </a:lnTo>
                  <a:lnTo>
                    <a:pt x="1095390" y="9524"/>
                  </a:lnTo>
                  <a:close/>
                </a:path>
                <a:path w="9686925" h="2114550">
                  <a:moveTo>
                    <a:pt x="1114440" y="9524"/>
                  </a:moveTo>
                  <a:lnTo>
                    <a:pt x="1104915" y="9524"/>
                  </a:lnTo>
                  <a:lnTo>
                    <a:pt x="1104915" y="0"/>
                  </a:lnTo>
                  <a:lnTo>
                    <a:pt x="1114440" y="0"/>
                  </a:lnTo>
                  <a:lnTo>
                    <a:pt x="1114440" y="9524"/>
                  </a:lnTo>
                  <a:close/>
                </a:path>
                <a:path w="9686925" h="2114550">
                  <a:moveTo>
                    <a:pt x="1133490" y="9524"/>
                  </a:moveTo>
                  <a:lnTo>
                    <a:pt x="1123965" y="9524"/>
                  </a:lnTo>
                  <a:lnTo>
                    <a:pt x="1123965" y="0"/>
                  </a:lnTo>
                  <a:lnTo>
                    <a:pt x="1133490" y="0"/>
                  </a:lnTo>
                  <a:lnTo>
                    <a:pt x="1133490" y="9524"/>
                  </a:lnTo>
                  <a:close/>
                </a:path>
                <a:path w="9686925" h="2114550">
                  <a:moveTo>
                    <a:pt x="1152540" y="9524"/>
                  </a:moveTo>
                  <a:lnTo>
                    <a:pt x="1143015" y="9524"/>
                  </a:lnTo>
                  <a:lnTo>
                    <a:pt x="1143015" y="0"/>
                  </a:lnTo>
                  <a:lnTo>
                    <a:pt x="1152540" y="0"/>
                  </a:lnTo>
                  <a:lnTo>
                    <a:pt x="1152540" y="9524"/>
                  </a:lnTo>
                  <a:close/>
                </a:path>
                <a:path w="9686925" h="2114550">
                  <a:moveTo>
                    <a:pt x="1171590" y="9524"/>
                  </a:moveTo>
                  <a:lnTo>
                    <a:pt x="1162065" y="9524"/>
                  </a:lnTo>
                  <a:lnTo>
                    <a:pt x="1162065" y="0"/>
                  </a:lnTo>
                  <a:lnTo>
                    <a:pt x="1171590" y="0"/>
                  </a:lnTo>
                  <a:lnTo>
                    <a:pt x="1171590" y="9524"/>
                  </a:lnTo>
                  <a:close/>
                </a:path>
                <a:path w="9686925" h="2114550">
                  <a:moveTo>
                    <a:pt x="1190640" y="9524"/>
                  </a:moveTo>
                  <a:lnTo>
                    <a:pt x="1181115" y="9524"/>
                  </a:lnTo>
                  <a:lnTo>
                    <a:pt x="1181115" y="0"/>
                  </a:lnTo>
                  <a:lnTo>
                    <a:pt x="1190640" y="0"/>
                  </a:lnTo>
                  <a:lnTo>
                    <a:pt x="1190640" y="9524"/>
                  </a:lnTo>
                  <a:close/>
                </a:path>
                <a:path w="9686925" h="2114550">
                  <a:moveTo>
                    <a:pt x="1209690" y="9524"/>
                  </a:moveTo>
                  <a:lnTo>
                    <a:pt x="1200165" y="9524"/>
                  </a:lnTo>
                  <a:lnTo>
                    <a:pt x="1200165" y="0"/>
                  </a:lnTo>
                  <a:lnTo>
                    <a:pt x="1209690" y="0"/>
                  </a:lnTo>
                  <a:lnTo>
                    <a:pt x="1209690" y="9524"/>
                  </a:lnTo>
                  <a:close/>
                </a:path>
                <a:path w="9686925" h="2114550">
                  <a:moveTo>
                    <a:pt x="1228740" y="9524"/>
                  </a:moveTo>
                  <a:lnTo>
                    <a:pt x="1219215" y="9524"/>
                  </a:lnTo>
                  <a:lnTo>
                    <a:pt x="1219215" y="0"/>
                  </a:lnTo>
                  <a:lnTo>
                    <a:pt x="1228740" y="0"/>
                  </a:lnTo>
                  <a:lnTo>
                    <a:pt x="1228740" y="9524"/>
                  </a:lnTo>
                  <a:close/>
                </a:path>
                <a:path w="9686925" h="2114550">
                  <a:moveTo>
                    <a:pt x="1247790" y="9524"/>
                  </a:moveTo>
                  <a:lnTo>
                    <a:pt x="1238265" y="9524"/>
                  </a:lnTo>
                  <a:lnTo>
                    <a:pt x="1238265" y="0"/>
                  </a:lnTo>
                  <a:lnTo>
                    <a:pt x="1247790" y="0"/>
                  </a:lnTo>
                  <a:lnTo>
                    <a:pt x="1247790" y="9524"/>
                  </a:lnTo>
                  <a:close/>
                </a:path>
                <a:path w="9686925" h="2114550">
                  <a:moveTo>
                    <a:pt x="1266840" y="9524"/>
                  </a:moveTo>
                  <a:lnTo>
                    <a:pt x="1257315" y="9524"/>
                  </a:lnTo>
                  <a:lnTo>
                    <a:pt x="1257315" y="0"/>
                  </a:lnTo>
                  <a:lnTo>
                    <a:pt x="1266840" y="0"/>
                  </a:lnTo>
                  <a:lnTo>
                    <a:pt x="1266840" y="9524"/>
                  </a:lnTo>
                  <a:close/>
                </a:path>
                <a:path w="9686925" h="2114550">
                  <a:moveTo>
                    <a:pt x="1285890" y="9524"/>
                  </a:moveTo>
                  <a:lnTo>
                    <a:pt x="1276365" y="9524"/>
                  </a:lnTo>
                  <a:lnTo>
                    <a:pt x="1276365" y="0"/>
                  </a:lnTo>
                  <a:lnTo>
                    <a:pt x="1285890" y="0"/>
                  </a:lnTo>
                  <a:lnTo>
                    <a:pt x="1285890" y="9524"/>
                  </a:lnTo>
                  <a:close/>
                </a:path>
                <a:path w="9686925" h="2114550">
                  <a:moveTo>
                    <a:pt x="1304940" y="9524"/>
                  </a:moveTo>
                  <a:lnTo>
                    <a:pt x="1295415" y="9524"/>
                  </a:lnTo>
                  <a:lnTo>
                    <a:pt x="1295415" y="0"/>
                  </a:lnTo>
                  <a:lnTo>
                    <a:pt x="1304940" y="0"/>
                  </a:lnTo>
                  <a:lnTo>
                    <a:pt x="1304940" y="9524"/>
                  </a:lnTo>
                  <a:close/>
                </a:path>
                <a:path w="9686925" h="2114550">
                  <a:moveTo>
                    <a:pt x="1323990" y="9524"/>
                  </a:moveTo>
                  <a:lnTo>
                    <a:pt x="1314465" y="9524"/>
                  </a:lnTo>
                  <a:lnTo>
                    <a:pt x="1314465" y="0"/>
                  </a:lnTo>
                  <a:lnTo>
                    <a:pt x="1323990" y="0"/>
                  </a:lnTo>
                  <a:lnTo>
                    <a:pt x="1323990" y="9524"/>
                  </a:lnTo>
                  <a:close/>
                </a:path>
                <a:path w="9686925" h="2114550">
                  <a:moveTo>
                    <a:pt x="1343040" y="9524"/>
                  </a:moveTo>
                  <a:lnTo>
                    <a:pt x="1333515" y="9524"/>
                  </a:lnTo>
                  <a:lnTo>
                    <a:pt x="1333515" y="0"/>
                  </a:lnTo>
                  <a:lnTo>
                    <a:pt x="1343040" y="0"/>
                  </a:lnTo>
                  <a:lnTo>
                    <a:pt x="1343040" y="9524"/>
                  </a:lnTo>
                  <a:close/>
                </a:path>
                <a:path w="9686925" h="2114550">
                  <a:moveTo>
                    <a:pt x="1362090" y="9524"/>
                  </a:moveTo>
                  <a:lnTo>
                    <a:pt x="1352565" y="9524"/>
                  </a:lnTo>
                  <a:lnTo>
                    <a:pt x="1352565" y="0"/>
                  </a:lnTo>
                  <a:lnTo>
                    <a:pt x="1362090" y="0"/>
                  </a:lnTo>
                  <a:lnTo>
                    <a:pt x="1362090" y="9524"/>
                  </a:lnTo>
                  <a:close/>
                </a:path>
                <a:path w="9686925" h="2114550">
                  <a:moveTo>
                    <a:pt x="1381140" y="9524"/>
                  </a:moveTo>
                  <a:lnTo>
                    <a:pt x="1371615" y="9524"/>
                  </a:lnTo>
                  <a:lnTo>
                    <a:pt x="1371615" y="0"/>
                  </a:lnTo>
                  <a:lnTo>
                    <a:pt x="1381140" y="0"/>
                  </a:lnTo>
                  <a:lnTo>
                    <a:pt x="1381140" y="9524"/>
                  </a:lnTo>
                  <a:close/>
                </a:path>
                <a:path w="9686925" h="2114550">
                  <a:moveTo>
                    <a:pt x="1400190" y="9524"/>
                  </a:moveTo>
                  <a:lnTo>
                    <a:pt x="1390665" y="9524"/>
                  </a:lnTo>
                  <a:lnTo>
                    <a:pt x="1390665" y="0"/>
                  </a:lnTo>
                  <a:lnTo>
                    <a:pt x="1400190" y="0"/>
                  </a:lnTo>
                  <a:lnTo>
                    <a:pt x="1400190" y="9524"/>
                  </a:lnTo>
                  <a:close/>
                </a:path>
                <a:path w="9686925" h="2114550">
                  <a:moveTo>
                    <a:pt x="1419240" y="9524"/>
                  </a:moveTo>
                  <a:lnTo>
                    <a:pt x="1409715" y="9524"/>
                  </a:lnTo>
                  <a:lnTo>
                    <a:pt x="1409715" y="0"/>
                  </a:lnTo>
                  <a:lnTo>
                    <a:pt x="1419240" y="0"/>
                  </a:lnTo>
                  <a:lnTo>
                    <a:pt x="1419240" y="9524"/>
                  </a:lnTo>
                  <a:close/>
                </a:path>
                <a:path w="9686925" h="2114550">
                  <a:moveTo>
                    <a:pt x="1438290" y="9524"/>
                  </a:moveTo>
                  <a:lnTo>
                    <a:pt x="1428765" y="9524"/>
                  </a:lnTo>
                  <a:lnTo>
                    <a:pt x="1428765" y="0"/>
                  </a:lnTo>
                  <a:lnTo>
                    <a:pt x="1438290" y="0"/>
                  </a:lnTo>
                  <a:lnTo>
                    <a:pt x="1438290" y="9524"/>
                  </a:lnTo>
                  <a:close/>
                </a:path>
                <a:path w="9686925" h="2114550">
                  <a:moveTo>
                    <a:pt x="1457340" y="9524"/>
                  </a:moveTo>
                  <a:lnTo>
                    <a:pt x="1447815" y="9524"/>
                  </a:lnTo>
                  <a:lnTo>
                    <a:pt x="1447815" y="0"/>
                  </a:lnTo>
                  <a:lnTo>
                    <a:pt x="1457340" y="0"/>
                  </a:lnTo>
                  <a:lnTo>
                    <a:pt x="1457340" y="9524"/>
                  </a:lnTo>
                  <a:close/>
                </a:path>
                <a:path w="9686925" h="2114550">
                  <a:moveTo>
                    <a:pt x="1476390" y="9524"/>
                  </a:moveTo>
                  <a:lnTo>
                    <a:pt x="1466865" y="9524"/>
                  </a:lnTo>
                  <a:lnTo>
                    <a:pt x="1466865" y="0"/>
                  </a:lnTo>
                  <a:lnTo>
                    <a:pt x="1476390" y="0"/>
                  </a:lnTo>
                  <a:lnTo>
                    <a:pt x="1476390" y="9524"/>
                  </a:lnTo>
                  <a:close/>
                </a:path>
                <a:path w="9686925" h="2114550">
                  <a:moveTo>
                    <a:pt x="1495439" y="9524"/>
                  </a:moveTo>
                  <a:lnTo>
                    <a:pt x="1485915" y="9524"/>
                  </a:lnTo>
                  <a:lnTo>
                    <a:pt x="1485915" y="0"/>
                  </a:lnTo>
                  <a:lnTo>
                    <a:pt x="1495439" y="0"/>
                  </a:lnTo>
                  <a:lnTo>
                    <a:pt x="1495439" y="9524"/>
                  </a:lnTo>
                  <a:close/>
                </a:path>
                <a:path w="9686925" h="2114550">
                  <a:moveTo>
                    <a:pt x="1514489" y="9524"/>
                  </a:moveTo>
                  <a:lnTo>
                    <a:pt x="1504964" y="9524"/>
                  </a:lnTo>
                  <a:lnTo>
                    <a:pt x="1504964" y="0"/>
                  </a:lnTo>
                  <a:lnTo>
                    <a:pt x="1514489" y="0"/>
                  </a:lnTo>
                  <a:lnTo>
                    <a:pt x="1514489" y="9524"/>
                  </a:lnTo>
                  <a:close/>
                </a:path>
                <a:path w="9686925" h="2114550">
                  <a:moveTo>
                    <a:pt x="1533539" y="9524"/>
                  </a:moveTo>
                  <a:lnTo>
                    <a:pt x="1524014" y="9524"/>
                  </a:lnTo>
                  <a:lnTo>
                    <a:pt x="1524014" y="0"/>
                  </a:lnTo>
                  <a:lnTo>
                    <a:pt x="1533539" y="0"/>
                  </a:lnTo>
                  <a:lnTo>
                    <a:pt x="1533539" y="9524"/>
                  </a:lnTo>
                  <a:close/>
                </a:path>
                <a:path w="9686925" h="2114550">
                  <a:moveTo>
                    <a:pt x="1552589" y="9524"/>
                  </a:moveTo>
                  <a:lnTo>
                    <a:pt x="1543064" y="9524"/>
                  </a:lnTo>
                  <a:lnTo>
                    <a:pt x="1543064" y="0"/>
                  </a:lnTo>
                  <a:lnTo>
                    <a:pt x="1552589" y="0"/>
                  </a:lnTo>
                  <a:lnTo>
                    <a:pt x="1552589" y="9524"/>
                  </a:lnTo>
                  <a:close/>
                </a:path>
                <a:path w="9686925" h="2114550">
                  <a:moveTo>
                    <a:pt x="1571639" y="9524"/>
                  </a:moveTo>
                  <a:lnTo>
                    <a:pt x="1562114" y="9524"/>
                  </a:lnTo>
                  <a:lnTo>
                    <a:pt x="1562114" y="0"/>
                  </a:lnTo>
                  <a:lnTo>
                    <a:pt x="1571639" y="0"/>
                  </a:lnTo>
                  <a:lnTo>
                    <a:pt x="1571639" y="9524"/>
                  </a:lnTo>
                  <a:close/>
                </a:path>
                <a:path w="9686925" h="2114550">
                  <a:moveTo>
                    <a:pt x="1590689" y="9524"/>
                  </a:moveTo>
                  <a:lnTo>
                    <a:pt x="1581164" y="9524"/>
                  </a:lnTo>
                  <a:lnTo>
                    <a:pt x="1581164" y="0"/>
                  </a:lnTo>
                  <a:lnTo>
                    <a:pt x="1590689" y="0"/>
                  </a:lnTo>
                  <a:lnTo>
                    <a:pt x="1590689" y="9524"/>
                  </a:lnTo>
                  <a:close/>
                </a:path>
                <a:path w="9686925" h="2114550">
                  <a:moveTo>
                    <a:pt x="1609740" y="9524"/>
                  </a:moveTo>
                  <a:lnTo>
                    <a:pt x="1600215" y="9524"/>
                  </a:lnTo>
                  <a:lnTo>
                    <a:pt x="1600215" y="0"/>
                  </a:lnTo>
                  <a:lnTo>
                    <a:pt x="1609740" y="0"/>
                  </a:lnTo>
                  <a:lnTo>
                    <a:pt x="1609740" y="9524"/>
                  </a:lnTo>
                  <a:close/>
                </a:path>
                <a:path w="9686925" h="2114550">
                  <a:moveTo>
                    <a:pt x="1628790" y="9524"/>
                  </a:moveTo>
                  <a:lnTo>
                    <a:pt x="1619265" y="9524"/>
                  </a:lnTo>
                  <a:lnTo>
                    <a:pt x="1619265" y="0"/>
                  </a:lnTo>
                  <a:lnTo>
                    <a:pt x="1628790" y="0"/>
                  </a:lnTo>
                  <a:lnTo>
                    <a:pt x="1628790" y="9524"/>
                  </a:lnTo>
                  <a:close/>
                </a:path>
                <a:path w="9686925" h="2114550">
                  <a:moveTo>
                    <a:pt x="1647840" y="9524"/>
                  </a:moveTo>
                  <a:lnTo>
                    <a:pt x="1638315" y="9524"/>
                  </a:lnTo>
                  <a:lnTo>
                    <a:pt x="1638315" y="0"/>
                  </a:lnTo>
                  <a:lnTo>
                    <a:pt x="1647840" y="0"/>
                  </a:lnTo>
                  <a:lnTo>
                    <a:pt x="1647840" y="9524"/>
                  </a:lnTo>
                  <a:close/>
                </a:path>
                <a:path w="9686925" h="2114550">
                  <a:moveTo>
                    <a:pt x="1666890" y="9524"/>
                  </a:moveTo>
                  <a:lnTo>
                    <a:pt x="1657365" y="9524"/>
                  </a:lnTo>
                  <a:lnTo>
                    <a:pt x="1657365" y="0"/>
                  </a:lnTo>
                  <a:lnTo>
                    <a:pt x="1666890" y="0"/>
                  </a:lnTo>
                  <a:lnTo>
                    <a:pt x="1666890" y="9524"/>
                  </a:lnTo>
                  <a:close/>
                </a:path>
                <a:path w="9686925" h="2114550">
                  <a:moveTo>
                    <a:pt x="1685940" y="9524"/>
                  </a:moveTo>
                  <a:lnTo>
                    <a:pt x="1676415" y="9524"/>
                  </a:lnTo>
                  <a:lnTo>
                    <a:pt x="1676415" y="0"/>
                  </a:lnTo>
                  <a:lnTo>
                    <a:pt x="1685940" y="0"/>
                  </a:lnTo>
                  <a:lnTo>
                    <a:pt x="1685940" y="9524"/>
                  </a:lnTo>
                  <a:close/>
                </a:path>
                <a:path w="9686925" h="2114550">
                  <a:moveTo>
                    <a:pt x="1704989" y="9524"/>
                  </a:moveTo>
                  <a:lnTo>
                    <a:pt x="1695464" y="9524"/>
                  </a:lnTo>
                  <a:lnTo>
                    <a:pt x="1695464" y="0"/>
                  </a:lnTo>
                  <a:lnTo>
                    <a:pt x="1704989" y="0"/>
                  </a:lnTo>
                  <a:lnTo>
                    <a:pt x="1704989" y="9524"/>
                  </a:lnTo>
                  <a:close/>
                </a:path>
                <a:path w="9686925" h="2114550">
                  <a:moveTo>
                    <a:pt x="1724039" y="9524"/>
                  </a:moveTo>
                  <a:lnTo>
                    <a:pt x="1714514" y="9524"/>
                  </a:lnTo>
                  <a:lnTo>
                    <a:pt x="1714514" y="0"/>
                  </a:lnTo>
                  <a:lnTo>
                    <a:pt x="1724039" y="0"/>
                  </a:lnTo>
                  <a:lnTo>
                    <a:pt x="1724039" y="9524"/>
                  </a:lnTo>
                  <a:close/>
                </a:path>
                <a:path w="9686925" h="2114550">
                  <a:moveTo>
                    <a:pt x="1743089" y="9524"/>
                  </a:moveTo>
                  <a:lnTo>
                    <a:pt x="1733564" y="9524"/>
                  </a:lnTo>
                  <a:lnTo>
                    <a:pt x="1733564" y="0"/>
                  </a:lnTo>
                  <a:lnTo>
                    <a:pt x="1743089" y="0"/>
                  </a:lnTo>
                  <a:lnTo>
                    <a:pt x="1743089" y="9524"/>
                  </a:lnTo>
                  <a:close/>
                </a:path>
                <a:path w="9686925" h="2114550">
                  <a:moveTo>
                    <a:pt x="1762139" y="9524"/>
                  </a:moveTo>
                  <a:lnTo>
                    <a:pt x="1752614" y="9524"/>
                  </a:lnTo>
                  <a:lnTo>
                    <a:pt x="1752614" y="0"/>
                  </a:lnTo>
                  <a:lnTo>
                    <a:pt x="1762139" y="0"/>
                  </a:lnTo>
                  <a:lnTo>
                    <a:pt x="1762139" y="9524"/>
                  </a:lnTo>
                  <a:close/>
                </a:path>
                <a:path w="9686925" h="2114550">
                  <a:moveTo>
                    <a:pt x="1781189" y="9524"/>
                  </a:moveTo>
                  <a:lnTo>
                    <a:pt x="1771664" y="9524"/>
                  </a:lnTo>
                  <a:lnTo>
                    <a:pt x="1771664" y="0"/>
                  </a:lnTo>
                  <a:lnTo>
                    <a:pt x="1781189" y="0"/>
                  </a:lnTo>
                  <a:lnTo>
                    <a:pt x="1781189" y="9524"/>
                  </a:lnTo>
                  <a:close/>
                </a:path>
                <a:path w="9686925" h="2114550">
                  <a:moveTo>
                    <a:pt x="1800239" y="9524"/>
                  </a:moveTo>
                  <a:lnTo>
                    <a:pt x="1790714" y="9524"/>
                  </a:lnTo>
                  <a:lnTo>
                    <a:pt x="1790714" y="0"/>
                  </a:lnTo>
                  <a:lnTo>
                    <a:pt x="1800239" y="0"/>
                  </a:lnTo>
                  <a:lnTo>
                    <a:pt x="1800239" y="9524"/>
                  </a:lnTo>
                  <a:close/>
                </a:path>
                <a:path w="9686925" h="2114550">
                  <a:moveTo>
                    <a:pt x="1819289" y="9524"/>
                  </a:moveTo>
                  <a:lnTo>
                    <a:pt x="1809764" y="9524"/>
                  </a:lnTo>
                  <a:lnTo>
                    <a:pt x="1809764" y="0"/>
                  </a:lnTo>
                  <a:lnTo>
                    <a:pt x="1819289" y="0"/>
                  </a:lnTo>
                  <a:lnTo>
                    <a:pt x="1819289" y="9524"/>
                  </a:lnTo>
                  <a:close/>
                </a:path>
                <a:path w="9686925" h="2114550">
                  <a:moveTo>
                    <a:pt x="1838339" y="9524"/>
                  </a:moveTo>
                  <a:lnTo>
                    <a:pt x="1828814" y="9524"/>
                  </a:lnTo>
                  <a:lnTo>
                    <a:pt x="1828814" y="0"/>
                  </a:lnTo>
                  <a:lnTo>
                    <a:pt x="1838339" y="0"/>
                  </a:lnTo>
                  <a:lnTo>
                    <a:pt x="1838339" y="9524"/>
                  </a:lnTo>
                  <a:close/>
                </a:path>
                <a:path w="9686925" h="2114550">
                  <a:moveTo>
                    <a:pt x="1857389" y="9524"/>
                  </a:moveTo>
                  <a:lnTo>
                    <a:pt x="1847864" y="9524"/>
                  </a:lnTo>
                  <a:lnTo>
                    <a:pt x="1847864" y="0"/>
                  </a:lnTo>
                  <a:lnTo>
                    <a:pt x="1857389" y="0"/>
                  </a:lnTo>
                  <a:lnTo>
                    <a:pt x="1857389" y="9524"/>
                  </a:lnTo>
                  <a:close/>
                </a:path>
                <a:path w="9686925" h="2114550">
                  <a:moveTo>
                    <a:pt x="1876439" y="9524"/>
                  </a:moveTo>
                  <a:lnTo>
                    <a:pt x="1866914" y="9524"/>
                  </a:lnTo>
                  <a:lnTo>
                    <a:pt x="1866914" y="0"/>
                  </a:lnTo>
                  <a:lnTo>
                    <a:pt x="1876439" y="0"/>
                  </a:lnTo>
                  <a:lnTo>
                    <a:pt x="1876439" y="9524"/>
                  </a:lnTo>
                  <a:close/>
                </a:path>
                <a:path w="9686925" h="2114550">
                  <a:moveTo>
                    <a:pt x="1895489" y="9524"/>
                  </a:moveTo>
                  <a:lnTo>
                    <a:pt x="1885964" y="9524"/>
                  </a:lnTo>
                  <a:lnTo>
                    <a:pt x="1885964" y="0"/>
                  </a:lnTo>
                  <a:lnTo>
                    <a:pt x="1895489" y="0"/>
                  </a:lnTo>
                  <a:lnTo>
                    <a:pt x="1895489" y="9524"/>
                  </a:lnTo>
                  <a:close/>
                </a:path>
                <a:path w="9686925" h="2114550">
                  <a:moveTo>
                    <a:pt x="1914539" y="9524"/>
                  </a:moveTo>
                  <a:lnTo>
                    <a:pt x="1905014" y="9524"/>
                  </a:lnTo>
                  <a:lnTo>
                    <a:pt x="1905014" y="0"/>
                  </a:lnTo>
                  <a:lnTo>
                    <a:pt x="1914539" y="0"/>
                  </a:lnTo>
                  <a:lnTo>
                    <a:pt x="1914539" y="9524"/>
                  </a:lnTo>
                  <a:close/>
                </a:path>
                <a:path w="9686925" h="2114550">
                  <a:moveTo>
                    <a:pt x="1933589" y="9524"/>
                  </a:moveTo>
                  <a:lnTo>
                    <a:pt x="1924064" y="9524"/>
                  </a:lnTo>
                  <a:lnTo>
                    <a:pt x="1924064" y="0"/>
                  </a:lnTo>
                  <a:lnTo>
                    <a:pt x="1933589" y="0"/>
                  </a:lnTo>
                  <a:lnTo>
                    <a:pt x="1933589" y="9524"/>
                  </a:lnTo>
                  <a:close/>
                </a:path>
                <a:path w="9686925" h="2114550">
                  <a:moveTo>
                    <a:pt x="1952639" y="9524"/>
                  </a:moveTo>
                  <a:lnTo>
                    <a:pt x="1943114" y="9524"/>
                  </a:lnTo>
                  <a:lnTo>
                    <a:pt x="1943114" y="0"/>
                  </a:lnTo>
                  <a:lnTo>
                    <a:pt x="1952639" y="0"/>
                  </a:lnTo>
                  <a:lnTo>
                    <a:pt x="1952639" y="9524"/>
                  </a:lnTo>
                  <a:close/>
                </a:path>
                <a:path w="9686925" h="2114550">
                  <a:moveTo>
                    <a:pt x="1971689" y="9524"/>
                  </a:moveTo>
                  <a:lnTo>
                    <a:pt x="1962164" y="9524"/>
                  </a:lnTo>
                  <a:lnTo>
                    <a:pt x="1962164" y="0"/>
                  </a:lnTo>
                  <a:lnTo>
                    <a:pt x="1971689" y="0"/>
                  </a:lnTo>
                  <a:lnTo>
                    <a:pt x="1971689" y="9524"/>
                  </a:lnTo>
                  <a:close/>
                </a:path>
                <a:path w="9686925" h="2114550">
                  <a:moveTo>
                    <a:pt x="1990739" y="9524"/>
                  </a:moveTo>
                  <a:lnTo>
                    <a:pt x="1981214" y="9524"/>
                  </a:lnTo>
                  <a:lnTo>
                    <a:pt x="1981214" y="0"/>
                  </a:lnTo>
                  <a:lnTo>
                    <a:pt x="1990739" y="0"/>
                  </a:lnTo>
                  <a:lnTo>
                    <a:pt x="1990739" y="9524"/>
                  </a:lnTo>
                  <a:close/>
                </a:path>
                <a:path w="9686925" h="2114550">
                  <a:moveTo>
                    <a:pt x="2009789" y="9524"/>
                  </a:moveTo>
                  <a:lnTo>
                    <a:pt x="2000264" y="9524"/>
                  </a:lnTo>
                  <a:lnTo>
                    <a:pt x="2000264" y="0"/>
                  </a:lnTo>
                  <a:lnTo>
                    <a:pt x="2009789" y="0"/>
                  </a:lnTo>
                  <a:lnTo>
                    <a:pt x="2009789" y="9524"/>
                  </a:lnTo>
                  <a:close/>
                </a:path>
                <a:path w="9686925" h="2114550">
                  <a:moveTo>
                    <a:pt x="2028839" y="9524"/>
                  </a:moveTo>
                  <a:lnTo>
                    <a:pt x="2019314" y="9524"/>
                  </a:lnTo>
                  <a:lnTo>
                    <a:pt x="2019314" y="0"/>
                  </a:lnTo>
                  <a:lnTo>
                    <a:pt x="2028839" y="0"/>
                  </a:lnTo>
                  <a:lnTo>
                    <a:pt x="2028839" y="9524"/>
                  </a:lnTo>
                  <a:close/>
                </a:path>
                <a:path w="9686925" h="2114550">
                  <a:moveTo>
                    <a:pt x="2047889" y="9524"/>
                  </a:moveTo>
                  <a:lnTo>
                    <a:pt x="2038364" y="9524"/>
                  </a:lnTo>
                  <a:lnTo>
                    <a:pt x="2038364" y="0"/>
                  </a:lnTo>
                  <a:lnTo>
                    <a:pt x="2047889" y="0"/>
                  </a:lnTo>
                  <a:lnTo>
                    <a:pt x="2047889" y="9524"/>
                  </a:lnTo>
                  <a:close/>
                </a:path>
                <a:path w="9686925" h="2114550">
                  <a:moveTo>
                    <a:pt x="2066939" y="9524"/>
                  </a:moveTo>
                  <a:lnTo>
                    <a:pt x="2057414" y="9524"/>
                  </a:lnTo>
                  <a:lnTo>
                    <a:pt x="2057414" y="0"/>
                  </a:lnTo>
                  <a:lnTo>
                    <a:pt x="2066939" y="0"/>
                  </a:lnTo>
                  <a:lnTo>
                    <a:pt x="2066939" y="9524"/>
                  </a:lnTo>
                  <a:close/>
                </a:path>
                <a:path w="9686925" h="2114550">
                  <a:moveTo>
                    <a:pt x="2085989" y="9524"/>
                  </a:moveTo>
                  <a:lnTo>
                    <a:pt x="2076464" y="9524"/>
                  </a:lnTo>
                  <a:lnTo>
                    <a:pt x="2076464" y="0"/>
                  </a:lnTo>
                  <a:lnTo>
                    <a:pt x="2085989" y="0"/>
                  </a:lnTo>
                  <a:lnTo>
                    <a:pt x="2085989" y="9524"/>
                  </a:lnTo>
                  <a:close/>
                </a:path>
                <a:path w="9686925" h="2114550">
                  <a:moveTo>
                    <a:pt x="2105039" y="9524"/>
                  </a:moveTo>
                  <a:lnTo>
                    <a:pt x="2095514" y="9524"/>
                  </a:lnTo>
                  <a:lnTo>
                    <a:pt x="2095514" y="0"/>
                  </a:lnTo>
                  <a:lnTo>
                    <a:pt x="2105039" y="0"/>
                  </a:lnTo>
                  <a:lnTo>
                    <a:pt x="2105039" y="9524"/>
                  </a:lnTo>
                  <a:close/>
                </a:path>
                <a:path w="9686925" h="2114550">
                  <a:moveTo>
                    <a:pt x="2124089" y="9524"/>
                  </a:moveTo>
                  <a:lnTo>
                    <a:pt x="2114564" y="9524"/>
                  </a:lnTo>
                  <a:lnTo>
                    <a:pt x="2114564" y="0"/>
                  </a:lnTo>
                  <a:lnTo>
                    <a:pt x="2124089" y="0"/>
                  </a:lnTo>
                  <a:lnTo>
                    <a:pt x="2124089" y="9524"/>
                  </a:lnTo>
                  <a:close/>
                </a:path>
                <a:path w="9686925" h="2114550">
                  <a:moveTo>
                    <a:pt x="2143139" y="9524"/>
                  </a:moveTo>
                  <a:lnTo>
                    <a:pt x="2133614" y="9524"/>
                  </a:lnTo>
                  <a:lnTo>
                    <a:pt x="2133614" y="0"/>
                  </a:lnTo>
                  <a:lnTo>
                    <a:pt x="2143139" y="0"/>
                  </a:lnTo>
                  <a:lnTo>
                    <a:pt x="2143139" y="9524"/>
                  </a:lnTo>
                  <a:close/>
                </a:path>
                <a:path w="9686925" h="2114550">
                  <a:moveTo>
                    <a:pt x="2162189" y="9524"/>
                  </a:moveTo>
                  <a:lnTo>
                    <a:pt x="2152664" y="9524"/>
                  </a:lnTo>
                  <a:lnTo>
                    <a:pt x="2152664" y="0"/>
                  </a:lnTo>
                  <a:lnTo>
                    <a:pt x="2162189" y="0"/>
                  </a:lnTo>
                  <a:lnTo>
                    <a:pt x="2162189" y="9524"/>
                  </a:lnTo>
                  <a:close/>
                </a:path>
                <a:path w="9686925" h="2114550">
                  <a:moveTo>
                    <a:pt x="2181239" y="9524"/>
                  </a:moveTo>
                  <a:lnTo>
                    <a:pt x="2171714" y="9524"/>
                  </a:lnTo>
                  <a:lnTo>
                    <a:pt x="2171714" y="0"/>
                  </a:lnTo>
                  <a:lnTo>
                    <a:pt x="2181239" y="0"/>
                  </a:lnTo>
                  <a:lnTo>
                    <a:pt x="2181239" y="9524"/>
                  </a:lnTo>
                  <a:close/>
                </a:path>
                <a:path w="9686925" h="2114550">
                  <a:moveTo>
                    <a:pt x="2200289" y="9524"/>
                  </a:moveTo>
                  <a:lnTo>
                    <a:pt x="2190764" y="9524"/>
                  </a:lnTo>
                  <a:lnTo>
                    <a:pt x="2190764" y="0"/>
                  </a:lnTo>
                  <a:lnTo>
                    <a:pt x="2200289" y="0"/>
                  </a:lnTo>
                  <a:lnTo>
                    <a:pt x="2200289" y="9524"/>
                  </a:lnTo>
                  <a:close/>
                </a:path>
                <a:path w="9686925" h="2114550">
                  <a:moveTo>
                    <a:pt x="2219339" y="9524"/>
                  </a:moveTo>
                  <a:lnTo>
                    <a:pt x="2209814" y="9524"/>
                  </a:lnTo>
                  <a:lnTo>
                    <a:pt x="2209814" y="0"/>
                  </a:lnTo>
                  <a:lnTo>
                    <a:pt x="2219339" y="0"/>
                  </a:lnTo>
                  <a:lnTo>
                    <a:pt x="2219339" y="9524"/>
                  </a:lnTo>
                  <a:close/>
                </a:path>
                <a:path w="9686925" h="2114550">
                  <a:moveTo>
                    <a:pt x="2238389" y="9524"/>
                  </a:moveTo>
                  <a:lnTo>
                    <a:pt x="2228864" y="9524"/>
                  </a:lnTo>
                  <a:lnTo>
                    <a:pt x="2228864" y="0"/>
                  </a:lnTo>
                  <a:lnTo>
                    <a:pt x="2238389" y="0"/>
                  </a:lnTo>
                  <a:lnTo>
                    <a:pt x="2238389" y="9524"/>
                  </a:lnTo>
                  <a:close/>
                </a:path>
                <a:path w="9686925" h="2114550">
                  <a:moveTo>
                    <a:pt x="2257439" y="9524"/>
                  </a:moveTo>
                  <a:lnTo>
                    <a:pt x="2247914" y="9524"/>
                  </a:lnTo>
                  <a:lnTo>
                    <a:pt x="2247914" y="0"/>
                  </a:lnTo>
                  <a:lnTo>
                    <a:pt x="2257439" y="0"/>
                  </a:lnTo>
                  <a:lnTo>
                    <a:pt x="2257439" y="9524"/>
                  </a:lnTo>
                  <a:close/>
                </a:path>
                <a:path w="9686925" h="2114550">
                  <a:moveTo>
                    <a:pt x="2276489" y="9524"/>
                  </a:moveTo>
                  <a:lnTo>
                    <a:pt x="2266964" y="9524"/>
                  </a:lnTo>
                  <a:lnTo>
                    <a:pt x="2266964" y="0"/>
                  </a:lnTo>
                  <a:lnTo>
                    <a:pt x="2276489" y="0"/>
                  </a:lnTo>
                  <a:lnTo>
                    <a:pt x="2276489" y="9524"/>
                  </a:lnTo>
                  <a:close/>
                </a:path>
                <a:path w="9686925" h="2114550">
                  <a:moveTo>
                    <a:pt x="2295539" y="9524"/>
                  </a:moveTo>
                  <a:lnTo>
                    <a:pt x="2286014" y="9524"/>
                  </a:lnTo>
                  <a:lnTo>
                    <a:pt x="2286014" y="0"/>
                  </a:lnTo>
                  <a:lnTo>
                    <a:pt x="2295539" y="0"/>
                  </a:lnTo>
                  <a:lnTo>
                    <a:pt x="2295539" y="9524"/>
                  </a:lnTo>
                  <a:close/>
                </a:path>
                <a:path w="9686925" h="2114550">
                  <a:moveTo>
                    <a:pt x="2314589" y="9524"/>
                  </a:moveTo>
                  <a:lnTo>
                    <a:pt x="2305064" y="9524"/>
                  </a:lnTo>
                  <a:lnTo>
                    <a:pt x="2305064" y="0"/>
                  </a:lnTo>
                  <a:lnTo>
                    <a:pt x="2314589" y="0"/>
                  </a:lnTo>
                  <a:lnTo>
                    <a:pt x="2314589" y="9524"/>
                  </a:lnTo>
                  <a:close/>
                </a:path>
                <a:path w="9686925" h="2114550">
                  <a:moveTo>
                    <a:pt x="2333639" y="9524"/>
                  </a:moveTo>
                  <a:lnTo>
                    <a:pt x="2324114" y="9524"/>
                  </a:lnTo>
                  <a:lnTo>
                    <a:pt x="2324114" y="0"/>
                  </a:lnTo>
                  <a:lnTo>
                    <a:pt x="2333639" y="0"/>
                  </a:lnTo>
                  <a:lnTo>
                    <a:pt x="2333639" y="9524"/>
                  </a:lnTo>
                  <a:close/>
                </a:path>
                <a:path w="9686925" h="2114550">
                  <a:moveTo>
                    <a:pt x="2352689" y="9524"/>
                  </a:moveTo>
                  <a:lnTo>
                    <a:pt x="2343164" y="9524"/>
                  </a:lnTo>
                  <a:lnTo>
                    <a:pt x="2343164" y="0"/>
                  </a:lnTo>
                  <a:lnTo>
                    <a:pt x="2352689" y="0"/>
                  </a:lnTo>
                  <a:lnTo>
                    <a:pt x="2352689" y="9524"/>
                  </a:lnTo>
                  <a:close/>
                </a:path>
                <a:path w="9686925" h="2114550">
                  <a:moveTo>
                    <a:pt x="2371739" y="9524"/>
                  </a:moveTo>
                  <a:lnTo>
                    <a:pt x="2362214" y="9524"/>
                  </a:lnTo>
                  <a:lnTo>
                    <a:pt x="2362214" y="0"/>
                  </a:lnTo>
                  <a:lnTo>
                    <a:pt x="2371739" y="0"/>
                  </a:lnTo>
                  <a:lnTo>
                    <a:pt x="2371739" y="9524"/>
                  </a:lnTo>
                  <a:close/>
                </a:path>
                <a:path w="9686925" h="2114550">
                  <a:moveTo>
                    <a:pt x="2390789" y="9524"/>
                  </a:moveTo>
                  <a:lnTo>
                    <a:pt x="2381264" y="9524"/>
                  </a:lnTo>
                  <a:lnTo>
                    <a:pt x="2381264" y="0"/>
                  </a:lnTo>
                  <a:lnTo>
                    <a:pt x="2390789" y="0"/>
                  </a:lnTo>
                  <a:lnTo>
                    <a:pt x="2390789" y="9524"/>
                  </a:lnTo>
                  <a:close/>
                </a:path>
                <a:path w="9686925" h="2114550">
                  <a:moveTo>
                    <a:pt x="2409839" y="9524"/>
                  </a:moveTo>
                  <a:lnTo>
                    <a:pt x="2400314" y="9524"/>
                  </a:lnTo>
                  <a:lnTo>
                    <a:pt x="2400314" y="0"/>
                  </a:lnTo>
                  <a:lnTo>
                    <a:pt x="2409839" y="0"/>
                  </a:lnTo>
                  <a:lnTo>
                    <a:pt x="2409839" y="9524"/>
                  </a:lnTo>
                  <a:close/>
                </a:path>
                <a:path w="9686925" h="2114550">
                  <a:moveTo>
                    <a:pt x="2428889" y="9524"/>
                  </a:moveTo>
                  <a:lnTo>
                    <a:pt x="2419364" y="9524"/>
                  </a:lnTo>
                  <a:lnTo>
                    <a:pt x="2419364" y="0"/>
                  </a:lnTo>
                  <a:lnTo>
                    <a:pt x="2428889" y="0"/>
                  </a:lnTo>
                  <a:lnTo>
                    <a:pt x="2428889" y="9524"/>
                  </a:lnTo>
                  <a:close/>
                </a:path>
                <a:path w="9686925" h="2114550">
                  <a:moveTo>
                    <a:pt x="2447940" y="9524"/>
                  </a:moveTo>
                  <a:lnTo>
                    <a:pt x="2438414" y="9524"/>
                  </a:lnTo>
                  <a:lnTo>
                    <a:pt x="2438414" y="0"/>
                  </a:lnTo>
                  <a:lnTo>
                    <a:pt x="2447940" y="0"/>
                  </a:lnTo>
                  <a:lnTo>
                    <a:pt x="2447940" y="9524"/>
                  </a:lnTo>
                  <a:close/>
                </a:path>
                <a:path w="9686925" h="2114550">
                  <a:moveTo>
                    <a:pt x="2466990" y="9524"/>
                  </a:moveTo>
                  <a:lnTo>
                    <a:pt x="2457465" y="9524"/>
                  </a:lnTo>
                  <a:lnTo>
                    <a:pt x="2457465" y="0"/>
                  </a:lnTo>
                  <a:lnTo>
                    <a:pt x="2466990" y="0"/>
                  </a:lnTo>
                  <a:lnTo>
                    <a:pt x="2466990" y="9524"/>
                  </a:lnTo>
                  <a:close/>
                </a:path>
                <a:path w="9686925" h="2114550">
                  <a:moveTo>
                    <a:pt x="2486040" y="9524"/>
                  </a:moveTo>
                  <a:lnTo>
                    <a:pt x="2476515" y="9524"/>
                  </a:lnTo>
                  <a:lnTo>
                    <a:pt x="2476515" y="0"/>
                  </a:lnTo>
                  <a:lnTo>
                    <a:pt x="2486040" y="0"/>
                  </a:lnTo>
                  <a:lnTo>
                    <a:pt x="2486040" y="9524"/>
                  </a:lnTo>
                  <a:close/>
                </a:path>
                <a:path w="9686925" h="2114550">
                  <a:moveTo>
                    <a:pt x="2505090" y="9524"/>
                  </a:moveTo>
                  <a:lnTo>
                    <a:pt x="2495565" y="9524"/>
                  </a:lnTo>
                  <a:lnTo>
                    <a:pt x="2495565" y="0"/>
                  </a:lnTo>
                  <a:lnTo>
                    <a:pt x="2505090" y="0"/>
                  </a:lnTo>
                  <a:lnTo>
                    <a:pt x="2505090" y="9524"/>
                  </a:lnTo>
                  <a:close/>
                </a:path>
                <a:path w="9686925" h="2114550">
                  <a:moveTo>
                    <a:pt x="2524140" y="9524"/>
                  </a:moveTo>
                  <a:lnTo>
                    <a:pt x="2514615" y="9524"/>
                  </a:lnTo>
                  <a:lnTo>
                    <a:pt x="2514615" y="0"/>
                  </a:lnTo>
                  <a:lnTo>
                    <a:pt x="2524140" y="0"/>
                  </a:lnTo>
                  <a:lnTo>
                    <a:pt x="2524140" y="9524"/>
                  </a:lnTo>
                  <a:close/>
                </a:path>
                <a:path w="9686925" h="2114550">
                  <a:moveTo>
                    <a:pt x="2543190" y="9524"/>
                  </a:moveTo>
                  <a:lnTo>
                    <a:pt x="2533665" y="9524"/>
                  </a:lnTo>
                  <a:lnTo>
                    <a:pt x="2533665" y="0"/>
                  </a:lnTo>
                  <a:lnTo>
                    <a:pt x="2543190" y="0"/>
                  </a:lnTo>
                  <a:lnTo>
                    <a:pt x="2543190" y="9524"/>
                  </a:lnTo>
                  <a:close/>
                </a:path>
                <a:path w="9686925" h="2114550">
                  <a:moveTo>
                    <a:pt x="2562240" y="9524"/>
                  </a:moveTo>
                  <a:lnTo>
                    <a:pt x="2552715" y="9524"/>
                  </a:lnTo>
                  <a:lnTo>
                    <a:pt x="2552715" y="0"/>
                  </a:lnTo>
                  <a:lnTo>
                    <a:pt x="2562240" y="0"/>
                  </a:lnTo>
                  <a:lnTo>
                    <a:pt x="2562240" y="9524"/>
                  </a:lnTo>
                  <a:close/>
                </a:path>
                <a:path w="9686925" h="2114550">
                  <a:moveTo>
                    <a:pt x="2581289" y="9524"/>
                  </a:moveTo>
                  <a:lnTo>
                    <a:pt x="2571764" y="9524"/>
                  </a:lnTo>
                  <a:lnTo>
                    <a:pt x="2571764" y="0"/>
                  </a:lnTo>
                  <a:lnTo>
                    <a:pt x="2581289" y="0"/>
                  </a:lnTo>
                  <a:lnTo>
                    <a:pt x="2581289" y="9524"/>
                  </a:lnTo>
                  <a:close/>
                </a:path>
                <a:path w="9686925" h="2114550">
                  <a:moveTo>
                    <a:pt x="2600340" y="9524"/>
                  </a:moveTo>
                  <a:lnTo>
                    <a:pt x="2590814" y="9524"/>
                  </a:lnTo>
                  <a:lnTo>
                    <a:pt x="2590814" y="0"/>
                  </a:lnTo>
                  <a:lnTo>
                    <a:pt x="2600340" y="0"/>
                  </a:lnTo>
                  <a:lnTo>
                    <a:pt x="2600340" y="9524"/>
                  </a:lnTo>
                  <a:close/>
                </a:path>
                <a:path w="9686925" h="2114550">
                  <a:moveTo>
                    <a:pt x="2619390" y="9524"/>
                  </a:moveTo>
                  <a:lnTo>
                    <a:pt x="2609865" y="9524"/>
                  </a:lnTo>
                  <a:lnTo>
                    <a:pt x="2609865" y="0"/>
                  </a:lnTo>
                  <a:lnTo>
                    <a:pt x="2619390" y="0"/>
                  </a:lnTo>
                  <a:lnTo>
                    <a:pt x="2619390" y="9524"/>
                  </a:lnTo>
                  <a:close/>
                </a:path>
                <a:path w="9686925" h="2114550">
                  <a:moveTo>
                    <a:pt x="2638440" y="9524"/>
                  </a:moveTo>
                  <a:lnTo>
                    <a:pt x="2628915" y="9524"/>
                  </a:lnTo>
                  <a:lnTo>
                    <a:pt x="2628915" y="0"/>
                  </a:lnTo>
                  <a:lnTo>
                    <a:pt x="2638440" y="0"/>
                  </a:lnTo>
                  <a:lnTo>
                    <a:pt x="2638440" y="9524"/>
                  </a:lnTo>
                  <a:close/>
                </a:path>
                <a:path w="9686925" h="2114550">
                  <a:moveTo>
                    <a:pt x="2657490" y="9524"/>
                  </a:moveTo>
                  <a:lnTo>
                    <a:pt x="2647965" y="9524"/>
                  </a:lnTo>
                  <a:lnTo>
                    <a:pt x="2647965" y="0"/>
                  </a:lnTo>
                  <a:lnTo>
                    <a:pt x="2657490" y="0"/>
                  </a:lnTo>
                  <a:lnTo>
                    <a:pt x="2657490" y="9524"/>
                  </a:lnTo>
                  <a:close/>
                </a:path>
                <a:path w="9686925" h="2114550">
                  <a:moveTo>
                    <a:pt x="2676540" y="9524"/>
                  </a:moveTo>
                  <a:lnTo>
                    <a:pt x="2667015" y="9524"/>
                  </a:lnTo>
                  <a:lnTo>
                    <a:pt x="2667015" y="0"/>
                  </a:lnTo>
                  <a:lnTo>
                    <a:pt x="2676540" y="0"/>
                  </a:lnTo>
                  <a:lnTo>
                    <a:pt x="2676540" y="9524"/>
                  </a:lnTo>
                  <a:close/>
                </a:path>
                <a:path w="9686925" h="2114550">
                  <a:moveTo>
                    <a:pt x="2695589" y="9524"/>
                  </a:moveTo>
                  <a:lnTo>
                    <a:pt x="2686065" y="9524"/>
                  </a:lnTo>
                  <a:lnTo>
                    <a:pt x="2686065" y="0"/>
                  </a:lnTo>
                  <a:lnTo>
                    <a:pt x="2695589" y="0"/>
                  </a:lnTo>
                  <a:lnTo>
                    <a:pt x="2695589" y="9524"/>
                  </a:lnTo>
                  <a:close/>
                </a:path>
                <a:path w="9686925" h="2114550">
                  <a:moveTo>
                    <a:pt x="2714639" y="9524"/>
                  </a:moveTo>
                  <a:lnTo>
                    <a:pt x="2705114" y="9524"/>
                  </a:lnTo>
                  <a:lnTo>
                    <a:pt x="2705114" y="0"/>
                  </a:lnTo>
                  <a:lnTo>
                    <a:pt x="2714639" y="0"/>
                  </a:lnTo>
                  <a:lnTo>
                    <a:pt x="2714639" y="9524"/>
                  </a:lnTo>
                  <a:close/>
                </a:path>
                <a:path w="9686925" h="2114550">
                  <a:moveTo>
                    <a:pt x="2733690" y="9524"/>
                  </a:moveTo>
                  <a:lnTo>
                    <a:pt x="2724165" y="9524"/>
                  </a:lnTo>
                  <a:lnTo>
                    <a:pt x="2724165" y="0"/>
                  </a:lnTo>
                  <a:lnTo>
                    <a:pt x="2733690" y="0"/>
                  </a:lnTo>
                  <a:lnTo>
                    <a:pt x="2733690" y="9524"/>
                  </a:lnTo>
                  <a:close/>
                </a:path>
                <a:path w="9686925" h="2114550">
                  <a:moveTo>
                    <a:pt x="2752740" y="9524"/>
                  </a:moveTo>
                  <a:lnTo>
                    <a:pt x="2743215" y="9524"/>
                  </a:lnTo>
                  <a:lnTo>
                    <a:pt x="2743215" y="0"/>
                  </a:lnTo>
                  <a:lnTo>
                    <a:pt x="2752740" y="0"/>
                  </a:lnTo>
                  <a:lnTo>
                    <a:pt x="2752740" y="9524"/>
                  </a:lnTo>
                  <a:close/>
                </a:path>
                <a:path w="9686925" h="2114550">
                  <a:moveTo>
                    <a:pt x="2771789" y="9524"/>
                  </a:moveTo>
                  <a:lnTo>
                    <a:pt x="2762264" y="9524"/>
                  </a:lnTo>
                  <a:lnTo>
                    <a:pt x="2762264" y="0"/>
                  </a:lnTo>
                  <a:lnTo>
                    <a:pt x="2771789" y="0"/>
                  </a:lnTo>
                  <a:lnTo>
                    <a:pt x="2771789" y="9524"/>
                  </a:lnTo>
                  <a:close/>
                </a:path>
                <a:path w="9686925" h="2114550">
                  <a:moveTo>
                    <a:pt x="2790839" y="9524"/>
                  </a:moveTo>
                  <a:lnTo>
                    <a:pt x="2781314" y="9524"/>
                  </a:lnTo>
                  <a:lnTo>
                    <a:pt x="2781314" y="0"/>
                  </a:lnTo>
                  <a:lnTo>
                    <a:pt x="2790839" y="0"/>
                  </a:lnTo>
                  <a:lnTo>
                    <a:pt x="2790839" y="9524"/>
                  </a:lnTo>
                  <a:close/>
                </a:path>
                <a:path w="9686925" h="2114550">
                  <a:moveTo>
                    <a:pt x="2809889" y="9524"/>
                  </a:moveTo>
                  <a:lnTo>
                    <a:pt x="2800364" y="9524"/>
                  </a:lnTo>
                  <a:lnTo>
                    <a:pt x="2800364" y="0"/>
                  </a:lnTo>
                  <a:lnTo>
                    <a:pt x="2809889" y="0"/>
                  </a:lnTo>
                  <a:lnTo>
                    <a:pt x="2809889" y="9524"/>
                  </a:lnTo>
                  <a:close/>
                </a:path>
                <a:path w="9686925" h="2114550">
                  <a:moveTo>
                    <a:pt x="2828939" y="9524"/>
                  </a:moveTo>
                  <a:lnTo>
                    <a:pt x="2819414" y="9524"/>
                  </a:lnTo>
                  <a:lnTo>
                    <a:pt x="2819414" y="0"/>
                  </a:lnTo>
                  <a:lnTo>
                    <a:pt x="2828939" y="0"/>
                  </a:lnTo>
                  <a:lnTo>
                    <a:pt x="2828939" y="9524"/>
                  </a:lnTo>
                  <a:close/>
                </a:path>
                <a:path w="9686925" h="2114550">
                  <a:moveTo>
                    <a:pt x="2847989" y="9524"/>
                  </a:moveTo>
                  <a:lnTo>
                    <a:pt x="2838464" y="9524"/>
                  </a:lnTo>
                  <a:lnTo>
                    <a:pt x="2838464" y="0"/>
                  </a:lnTo>
                  <a:lnTo>
                    <a:pt x="2847989" y="0"/>
                  </a:lnTo>
                  <a:lnTo>
                    <a:pt x="2847989" y="9524"/>
                  </a:lnTo>
                  <a:close/>
                </a:path>
                <a:path w="9686925" h="2114550">
                  <a:moveTo>
                    <a:pt x="2867039" y="9524"/>
                  </a:moveTo>
                  <a:lnTo>
                    <a:pt x="2857514" y="9524"/>
                  </a:lnTo>
                  <a:lnTo>
                    <a:pt x="2857514" y="0"/>
                  </a:lnTo>
                  <a:lnTo>
                    <a:pt x="2867039" y="0"/>
                  </a:lnTo>
                  <a:lnTo>
                    <a:pt x="2867039" y="9524"/>
                  </a:lnTo>
                  <a:close/>
                </a:path>
                <a:path w="9686925" h="2114550">
                  <a:moveTo>
                    <a:pt x="2886089" y="9524"/>
                  </a:moveTo>
                  <a:lnTo>
                    <a:pt x="2876564" y="9524"/>
                  </a:lnTo>
                  <a:lnTo>
                    <a:pt x="2876564" y="0"/>
                  </a:lnTo>
                  <a:lnTo>
                    <a:pt x="2886089" y="0"/>
                  </a:lnTo>
                  <a:lnTo>
                    <a:pt x="2886089" y="9524"/>
                  </a:lnTo>
                  <a:close/>
                </a:path>
                <a:path w="9686925" h="2114550">
                  <a:moveTo>
                    <a:pt x="2905139" y="9524"/>
                  </a:moveTo>
                  <a:lnTo>
                    <a:pt x="2895614" y="9524"/>
                  </a:lnTo>
                  <a:lnTo>
                    <a:pt x="2895614" y="0"/>
                  </a:lnTo>
                  <a:lnTo>
                    <a:pt x="2905139" y="0"/>
                  </a:lnTo>
                  <a:lnTo>
                    <a:pt x="2905139" y="9524"/>
                  </a:lnTo>
                  <a:close/>
                </a:path>
                <a:path w="9686925" h="2114550">
                  <a:moveTo>
                    <a:pt x="2924189" y="9524"/>
                  </a:moveTo>
                  <a:lnTo>
                    <a:pt x="2914664" y="9524"/>
                  </a:lnTo>
                  <a:lnTo>
                    <a:pt x="2914664" y="0"/>
                  </a:lnTo>
                  <a:lnTo>
                    <a:pt x="2924189" y="0"/>
                  </a:lnTo>
                  <a:lnTo>
                    <a:pt x="2924189" y="9524"/>
                  </a:lnTo>
                  <a:close/>
                </a:path>
                <a:path w="9686925" h="2114550">
                  <a:moveTo>
                    <a:pt x="2943239" y="9524"/>
                  </a:moveTo>
                  <a:lnTo>
                    <a:pt x="2933714" y="9524"/>
                  </a:lnTo>
                  <a:lnTo>
                    <a:pt x="2933714" y="0"/>
                  </a:lnTo>
                  <a:lnTo>
                    <a:pt x="2943239" y="0"/>
                  </a:lnTo>
                  <a:lnTo>
                    <a:pt x="2943239" y="9524"/>
                  </a:lnTo>
                  <a:close/>
                </a:path>
                <a:path w="9686925" h="2114550">
                  <a:moveTo>
                    <a:pt x="2962289" y="9524"/>
                  </a:moveTo>
                  <a:lnTo>
                    <a:pt x="2952764" y="9524"/>
                  </a:lnTo>
                  <a:lnTo>
                    <a:pt x="2952764" y="0"/>
                  </a:lnTo>
                  <a:lnTo>
                    <a:pt x="2962289" y="0"/>
                  </a:lnTo>
                  <a:lnTo>
                    <a:pt x="2962289" y="9524"/>
                  </a:lnTo>
                  <a:close/>
                </a:path>
                <a:path w="9686925" h="2114550">
                  <a:moveTo>
                    <a:pt x="2981339" y="9524"/>
                  </a:moveTo>
                  <a:lnTo>
                    <a:pt x="2971814" y="9524"/>
                  </a:lnTo>
                  <a:lnTo>
                    <a:pt x="2971814" y="0"/>
                  </a:lnTo>
                  <a:lnTo>
                    <a:pt x="2981339" y="0"/>
                  </a:lnTo>
                  <a:lnTo>
                    <a:pt x="2981339" y="9524"/>
                  </a:lnTo>
                  <a:close/>
                </a:path>
                <a:path w="9686925" h="2114550">
                  <a:moveTo>
                    <a:pt x="3000389" y="9524"/>
                  </a:moveTo>
                  <a:lnTo>
                    <a:pt x="2990864" y="9524"/>
                  </a:lnTo>
                  <a:lnTo>
                    <a:pt x="2990864" y="0"/>
                  </a:lnTo>
                  <a:lnTo>
                    <a:pt x="3000389" y="0"/>
                  </a:lnTo>
                  <a:lnTo>
                    <a:pt x="3000389" y="9524"/>
                  </a:lnTo>
                  <a:close/>
                </a:path>
                <a:path w="9686925" h="2114550">
                  <a:moveTo>
                    <a:pt x="3019439" y="9524"/>
                  </a:moveTo>
                  <a:lnTo>
                    <a:pt x="3009914" y="9524"/>
                  </a:lnTo>
                  <a:lnTo>
                    <a:pt x="3009914" y="0"/>
                  </a:lnTo>
                  <a:lnTo>
                    <a:pt x="3019439" y="0"/>
                  </a:lnTo>
                  <a:lnTo>
                    <a:pt x="3019439" y="9524"/>
                  </a:lnTo>
                  <a:close/>
                </a:path>
                <a:path w="9686925" h="2114550">
                  <a:moveTo>
                    <a:pt x="3038489" y="9524"/>
                  </a:moveTo>
                  <a:lnTo>
                    <a:pt x="3028964" y="9524"/>
                  </a:lnTo>
                  <a:lnTo>
                    <a:pt x="3028964" y="0"/>
                  </a:lnTo>
                  <a:lnTo>
                    <a:pt x="3038489" y="0"/>
                  </a:lnTo>
                  <a:lnTo>
                    <a:pt x="3038489" y="9524"/>
                  </a:lnTo>
                  <a:close/>
                </a:path>
                <a:path w="9686925" h="2114550">
                  <a:moveTo>
                    <a:pt x="3057539" y="9524"/>
                  </a:moveTo>
                  <a:lnTo>
                    <a:pt x="3048014" y="9524"/>
                  </a:lnTo>
                  <a:lnTo>
                    <a:pt x="3048014" y="0"/>
                  </a:lnTo>
                  <a:lnTo>
                    <a:pt x="3057539" y="0"/>
                  </a:lnTo>
                  <a:lnTo>
                    <a:pt x="3057539" y="9524"/>
                  </a:lnTo>
                  <a:close/>
                </a:path>
                <a:path w="9686925" h="2114550">
                  <a:moveTo>
                    <a:pt x="3076589" y="9524"/>
                  </a:moveTo>
                  <a:lnTo>
                    <a:pt x="3067064" y="9524"/>
                  </a:lnTo>
                  <a:lnTo>
                    <a:pt x="3067064" y="0"/>
                  </a:lnTo>
                  <a:lnTo>
                    <a:pt x="3076589" y="0"/>
                  </a:lnTo>
                  <a:lnTo>
                    <a:pt x="3076589" y="9524"/>
                  </a:lnTo>
                  <a:close/>
                </a:path>
                <a:path w="9686925" h="2114550">
                  <a:moveTo>
                    <a:pt x="3095639" y="9524"/>
                  </a:moveTo>
                  <a:lnTo>
                    <a:pt x="3086114" y="9524"/>
                  </a:lnTo>
                  <a:lnTo>
                    <a:pt x="3086114" y="0"/>
                  </a:lnTo>
                  <a:lnTo>
                    <a:pt x="3095639" y="0"/>
                  </a:lnTo>
                  <a:lnTo>
                    <a:pt x="3095639" y="9524"/>
                  </a:lnTo>
                  <a:close/>
                </a:path>
                <a:path w="9686925" h="2114550">
                  <a:moveTo>
                    <a:pt x="3114689" y="9524"/>
                  </a:moveTo>
                  <a:lnTo>
                    <a:pt x="3105164" y="9524"/>
                  </a:lnTo>
                  <a:lnTo>
                    <a:pt x="3105164" y="0"/>
                  </a:lnTo>
                  <a:lnTo>
                    <a:pt x="3114689" y="0"/>
                  </a:lnTo>
                  <a:lnTo>
                    <a:pt x="3114689" y="9524"/>
                  </a:lnTo>
                  <a:close/>
                </a:path>
                <a:path w="9686925" h="2114550">
                  <a:moveTo>
                    <a:pt x="3133739" y="9524"/>
                  </a:moveTo>
                  <a:lnTo>
                    <a:pt x="3124214" y="9524"/>
                  </a:lnTo>
                  <a:lnTo>
                    <a:pt x="3124214" y="0"/>
                  </a:lnTo>
                  <a:lnTo>
                    <a:pt x="3133739" y="0"/>
                  </a:lnTo>
                  <a:lnTo>
                    <a:pt x="3133739" y="9524"/>
                  </a:lnTo>
                  <a:close/>
                </a:path>
                <a:path w="9686925" h="2114550">
                  <a:moveTo>
                    <a:pt x="3152789" y="9524"/>
                  </a:moveTo>
                  <a:lnTo>
                    <a:pt x="3143264" y="9524"/>
                  </a:lnTo>
                  <a:lnTo>
                    <a:pt x="3143264" y="0"/>
                  </a:lnTo>
                  <a:lnTo>
                    <a:pt x="3152789" y="0"/>
                  </a:lnTo>
                  <a:lnTo>
                    <a:pt x="3152789" y="9524"/>
                  </a:lnTo>
                  <a:close/>
                </a:path>
                <a:path w="9686925" h="2114550">
                  <a:moveTo>
                    <a:pt x="3171839" y="9524"/>
                  </a:moveTo>
                  <a:lnTo>
                    <a:pt x="3162314" y="9524"/>
                  </a:lnTo>
                  <a:lnTo>
                    <a:pt x="3162314" y="0"/>
                  </a:lnTo>
                  <a:lnTo>
                    <a:pt x="3171839" y="0"/>
                  </a:lnTo>
                  <a:lnTo>
                    <a:pt x="3171839" y="9524"/>
                  </a:lnTo>
                  <a:close/>
                </a:path>
                <a:path w="9686925" h="2114550">
                  <a:moveTo>
                    <a:pt x="3190889" y="9524"/>
                  </a:moveTo>
                  <a:lnTo>
                    <a:pt x="3181364" y="9524"/>
                  </a:lnTo>
                  <a:lnTo>
                    <a:pt x="3181364" y="0"/>
                  </a:lnTo>
                  <a:lnTo>
                    <a:pt x="3190889" y="0"/>
                  </a:lnTo>
                  <a:lnTo>
                    <a:pt x="3190889" y="9524"/>
                  </a:lnTo>
                  <a:close/>
                </a:path>
                <a:path w="9686925" h="2114550">
                  <a:moveTo>
                    <a:pt x="3209939" y="9524"/>
                  </a:moveTo>
                  <a:lnTo>
                    <a:pt x="3200414" y="9524"/>
                  </a:lnTo>
                  <a:lnTo>
                    <a:pt x="3200414" y="0"/>
                  </a:lnTo>
                  <a:lnTo>
                    <a:pt x="3209939" y="0"/>
                  </a:lnTo>
                  <a:lnTo>
                    <a:pt x="3209939" y="9524"/>
                  </a:lnTo>
                  <a:close/>
                </a:path>
                <a:path w="9686925" h="2114550">
                  <a:moveTo>
                    <a:pt x="3228989" y="9524"/>
                  </a:moveTo>
                  <a:lnTo>
                    <a:pt x="3219464" y="9524"/>
                  </a:lnTo>
                  <a:lnTo>
                    <a:pt x="3219464" y="0"/>
                  </a:lnTo>
                  <a:lnTo>
                    <a:pt x="3228989" y="0"/>
                  </a:lnTo>
                  <a:lnTo>
                    <a:pt x="3228989" y="9524"/>
                  </a:lnTo>
                  <a:close/>
                </a:path>
                <a:path w="9686925" h="2114550">
                  <a:moveTo>
                    <a:pt x="3248039" y="9524"/>
                  </a:moveTo>
                  <a:lnTo>
                    <a:pt x="3238514" y="9524"/>
                  </a:lnTo>
                  <a:lnTo>
                    <a:pt x="3238514" y="0"/>
                  </a:lnTo>
                  <a:lnTo>
                    <a:pt x="3248039" y="0"/>
                  </a:lnTo>
                  <a:lnTo>
                    <a:pt x="3248039" y="9524"/>
                  </a:lnTo>
                  <a:close/>
                </a:path>
                <a:path w="9686925" h="2114550">
                  <a:moveTo>
                    <a:pt x="3267089" y="9524"/>
                  </a:moveTo>
                  <a:lnTo>
                    <a:pt x="3257564" y="9524"/>
                  </a:lnTo>
                  <a:lnTo>
                    <a:pt x="3257564" y="0"/>
                  </a:lnTo>
                  <a:lnTo>
                    <a:pt x="3267089" y="0"/>
                  </a:lnTo>
                  <a:lnTo>
                    <a:pt x="3267089" y="9524"/>
                  </a:lnTo>
                  <a:close/>
                </a:path>
                <a:path w="9686925" h="2114550">
                  <a:moveTo>
                    <a:pt x="3286139" y="9524"/>
                  </a:moveTo>
                  <a:lnTo>
                    <a:pt x="3276614" y="9524"/>
                  </a:lnTo>
                  <a:lnTo>
                    <a:pt x="3276614" y="0"/>
                  </a:lnTo>
                  <a:lnTo>
                    <a:pt x="3286139" y="0"/>
                  </a:lnTo>
                  <a:lnTo>
                    <a:pt x="3286139" y="9524"/>
                  </a:lnTo>
                  <a:close/>
                </a:path>
                <a:path w="9686925" h="2114550">
                  <a:moveTo>
                    <a:pt x="3305189" y="9524"/>
                  </a:moveTo>
                  <a:lnTo>
                    <a:pt x="3295664" y="9524"/>
                  </a:lnTo>
                  <a:lnTo>
                    <a:pt x="3295664" y="0"/>
                  </a:lnTo>
                  <a:lnTo>
                    <a:pt x="3305189" y="0"/>
                  </a:lnTo>
                  <a:lnTo>
                    <a:pt x="3305189" y="9524"/>
                  </a:lnTo>
                  <a:close/>
                </a:path>
                <a:path w="9686925" h="2114550">
                  <a:moveTo>
                    <a:pt x="3324239" y="9524"/>
                  </a:moveTo>
                  <a:lnTo>
                    <a:pt x="3314714" y="9524"/>
                  </a:lnTo>
                  <a:lnTo>
                    <a:pt x="3314714" y="0"/>
                  </a:lnTo>
                  <a:lnTo>
                    <a:pt x="3324239" y="0"/>
                  </a:lnTo>
                  <a:lnTo>
                    <a:pt x="3324239" y="9524"/>
                  </a:lnTo>
                  <a:close/>
                </a:path>
                <a:path w="9686925" h="2114550">
                  <a:moveTo>
                    <a:pt x="3343289" y="9524"/>
                  </a:moveTo>
                  <a:lnTo>
                    <a:pt x="3333764" y="9524"/>
                  </a:lnTo>
                  <a:lnTo>
                    <a:pt x="3333764" y="0"/>
                  </a:lnTo>
                  <a:lnTo>
                    <a:pt x="3343289" y="0"/>
                  </a:lnTo>
                  <a:lnTo>
                    <a:pt x="3343289" y="9524"/>
                  </a:lnTo>
                  <a:close/>
                </a:path>
                <a:path w="9686925" h="2114550">
                  <a:moveTo>
                    <a:pt x="3362339" y="9524"/>
                  </a:moveTo>
                  <a:lnTo>
                    <a:pt x="3352814" y="9524"/>
                  </a:lnTo>
                  <a:lnTo>
                    <a:pt x="3352814" y="0"/>
                  </a:lnTo>
                  <a:lnTo>
                    <a:pt x="3362339" y="0"/>
                  </a:lnTo>
                  <a:lnTo>
                    <a:pt x="3362339" y="9524"/>
                  </a:lnTo>
                  <a:close/>
                </a:path>
                <a:path w="9686925" h="2114550">
                  <a:moveTo>
                    <a:pt x="3381389" y="9524"/>
                  </a:moveTo>
                  <a:lnTo>
                    <a:pt x="3371864" y="9524"/>
                  </a:lnTo>
                  <a:lnTo>
                    <a:pt x="3371864" y="0"/>
                  </a:lnTo>
                  <a:lnTo>
                    <a:pt x="3381389" y="0"/>
                  </a:lnTo>
                  <a:lnTo>
                    <a:pt x="3381389" y="9524"/>
                  </a:lnTo>
                  <a:close/>
                </a:path>
                <a:path w="9686925" h="2114550">
                  <a:moveTo>
                    <a:pt x="3400439" y="9524"/>
                  </a:moveTo>
                  <a:lnTo>
                    <a:pt x="3390914" y="9524"/>
                  </a:lnTo>
                  <a:lnTo>
                    <a:pt x="3390914" y="0"/>
                  </a:lnTo>
                  <a:lnTo>
                    <a:pt x="3400439" y="0"/>
                  </a:lnTo>
                  <a:lnTo>
                    <a:pt x="3400439" y="9524"/>
                  </a:lnTo>
                  <a:close/>
                </a:path>
                <a:path w="9686925" h="2114550">
                  <a:moveTo>
                    <a:pt x="3419489" y="9524"/>
                  </a:moveTo>
                  <a:lnTo>
                    <a:pt x="3409964" y="9524"/>
                  </a:lnTo>
                  <a:lnTo>
                    <a:pt x="3409964" y="0"/>
                  </a:lnTo>
                  <a:lnTo>
                    <a:pt x="3419489" y="0"/>
                  </a:lnTo>
                  <a:lnTo>
                    <a:pt x="3419489" y="9524"/>
                  </a:lnTo>
                  <a:close/>
                </a:path>
                <a:path w="9686925" h="2114550">
                  <a:moveTo>
                    <a:pt x="3438539" y="9524"/>
                  </a:moveTo>
                  <a:lnTo>
                    <a:pt x="3429014" y="9524"/>
                  </a:lnTo>
                  <a:lnTo>
                    <a:pt x="3429014" y="0"/>
                  </a:lnTo>
                  <a:lnTo>
                    <a:pt x="3438539" y="0"/>
                  </a:lnTo>
                  <a:lnTo>
                    <a:pt x="3438539" y="9524"/>
                  </a:lnTo>
                  <a:close/>
                </a:path>
                <a:path w="9686925" h="2114550">
                  <a:moveTo>
                    <a:pt x="3457589" y="9524"/>
                  </a:moveTo>
                  <a:lnTo>
                    <a:pt x="3448064" y="9524"/>
                  </a:lnTo>
                  <a:lnTo>
                    <a:pt x="3448064" y="0"/>
                  </a:lnTo>
                  <a:lnTo>
                    <a:pt x="3457589" y="0"/>
                  </a:lnTo>
                  <a:lnTo>
                    <a:pt x="3457589" y="9524"/>
                  </a:lnTo>
                  <a:close/>
                </a:path>
                <a:path w="9686925" h="2114550">
                  <a:moveTo>
                    <a:pt x="3476639" y="9524"/>
                  </a:moveTo>
                  <a:lnTo>
                    <a:pt x="3467114" y="9524"/>
                  </a:lnTo>
                  <a:lnTo>
                    <a:pt x="3467114" y="0"/>
                  </a:lnTo>
                  <a:lnTo>
                    <a:pt x="3476639" y="0"/>
                  </a:lnTo>
                  <a:lnTo>
                    <a:pt x="3476639" y="9524"/>
                  </a:lnTo>
                  <a:close/>
                </a:path>
                <a:path w="9686925" h="2114550">
                  <a:moveTo>
                    <a:pt x="3495689" y="9524"/>
                  </a:moveTo>
                  <a:lnTo>
                    <a:pt x="3486164" y="9524"/>
                  </a:lnTo>
                  <a:lnTo>
                    <a:pt x="3486164" y="0"/>
                  </a:lnTo>
                  <a:lnTo>
                    <a:pt x="3495689" y="0"/>
                  </a:lnTo>
                  <a:lnTo>
                    <a:pt x="3495689" y="9524"/>
                  </a:lnTo>
                  <a:close/>
                </a:path>
                <a:path w="9686925" h="2114550">
                  <a:moveTo>
                    <a:pt x="3514739" y="9524"/>
                  </a:moveTo>
                  <a:lnTo>
                    <a:pt x="3505214" y="9524"/>
                  </a:lnTo>
                  <a:lnTo>
                    <a:pt x="3505214" y="0"/>
                  </a:lnTo>
                  <a:lnTo>
                    <a:pt x="3514739" y="0"/>
                  </a:lnTo>
                  <a:lnTo>
                    <a:pt x="3514739" y="9524"/>
                  </a:lnTo>
                  <a:close/>
                </a:path>
                <a:path w="9686925" h="2114550">
                  <a:moveTo>
                    <a:pt x="3533789" y="9524"/>
                  </a:moveTo>
                  <a:lnTo>
                    <a:pt x="3524264" y="9524"/>
                  </a:lnTo>
                  <a:lnTo>
                    <a:pt x="3524264" y="0"/>
                  </a:lnTo>
                  <a:lnTo>
                    <a:pt x="3533789" y="0"/>
                  </a:lnTo>
                  <a:lnTo>
                    <a:pt x="3533789" y="9524"/>
                  </a:lnTo>
                  <a:close/>
                </a:path>
                <a:path w="9686925" h="2114550">
                  <a:moveTo>
                    <a:pt x="3552839" y="9524"/>
                  </a:moveTo>
                  <a:lnTo>
                    <a:pt x="3543314" y="9524"/>
                  </a:lnTo>
                  <a:lnTo>
                    <a:pt x="3543314" y="0"/>
                  </a:lnTo>
                  <a:lnTo>
                    <a:pt x="3552839" y="0"/>
                  </a:lnTo>
                  <a:lnTo>
                    <a:pt x="3552839" y="9524"/>
                  </a:lnTo>
                  <a:close/>
                </a:path>
                <a:path w="9686925" h="2114550">
                  <a:moveTo>
                    <a:pt x="3571889" y="9524"/>
                  </a:moveTo>
                  <a:lnTo>
                    <a:pt x="3562364" y="9524"/>
                  </a:lnTo>
                  <a:lnTo>
                    <a:pt x="3562364" y="0"/>
                  </a:lnTo>
                  <a:lnTo>
                    <a:pt x="3571889" y="0"/>
                  </a:lnTo>
                  <a:lnTo>
                    <a:pt x="3571889" y="9524"/>
                  </a:lnTo>
                  <a:close/>
                </a:path>
                <a:path w="9686925" h="2114550">
                  <a:moveTo>
                    <a:pt x="3590939" y="9524"/>
                  </a:moveTo>
                  <a:lnTo>
                    <a:pt x="3581414" y="9524"/>
                  </a:lnTo>
                  <a:lnTo>
                    <a:pt x="3581414" y="0"/>
                  </a:lnTo>
                  <a:lnTo>
                    <a:pt x="3590939" y="0"/>
                  </a:lnTo>
                  <a:lnTo>
                    <a:pt x="3590939" y="9524"/>
                  </a:lnTo>
                  <a:close/>
                </a:path>
                <a:path w="9686925" h="2114550">
                  <a:moveTo>
                    <a:pt x="3609989" y="9524"/>
                  </a:moveTo>
                  <a:lnTo>
                    <a:pt x="3600464" y="9524"/>
                  </a:lnTo>
                  <a:lnTo>
                    <a:pt x="3600464" y="0"/>
                  </a:lnTo>
                  <a:lnTo>
                    <a:pt x="3609989" y="0"/>
                  </a:lnTo>
                  <a:lnTo>
                    <a:pt x="3609989" y="9524"/>
                  </a:lnTo>
                  <a:close/>
                </a:path>
                <a:path w="9686925" h="2114550">
                  <a:moveTo>
                    <a:pt x="3629039" y="9524"/>
                  </a:moveTo>
                  <a:lnTo>
                    <a:pt x="3619514" y="9524"/>
                  </a:lnTo>
                  <a:lnTo>
                    <a:pt x="3619514" y="0"/>
                  </a:lnTo>
                  <a:lnTo>
                    <a:pt x="3629039" y="0"/>
                  </a:lnTo>
                  <a:lnTo>
                    <a:pt x="3629039" y="9524"/>
                  </a:lnTo>
                  <a:close/>
                </a:path>
                <a:path w="9686925" h="2114550">
                  <a:moveTo>
                    <a:pt x="3648089" y="9524"/>
                  </a:moveTo>
                  <a:lnTo>
                    <a:pt x="3638564" y="9524"/>
                  </a:lnTo>
                  <a:lnTo>
                    <a:pt x="3638564" y="0"/>
                  </a:lnTo>
                  <a:lnTo>
                    <a:pt x="3648089" y="0"/>
                  </a:lnTo>
                  <a:lnTo>
                    <a:pt x="3648089" y="9524"/>
                  </a:lnTo>
                  <a:close/>
                </a:path>
                <a:path w="9686925" h="2114550">
                  <a:moveTo>
                    <a:pt x="3667139" y="9524"/>
                  </a:moveTo>
                  <a:lnTo>
                    <a:pt x="3657614" y="9524"/>
                  </a:lnTo>
                  <a:lnTo>
                    <a:pt x="3657614" y="0"/>
                  </a:lnTo>
                  <a:lnTo>
                    <a:pt x="3667139" y="0"/>
                  </a:lnTo>
                  <a:lnTo>
                    <a:pt x="3667139" y="9524"/>
                  </a:lnTo>
                  <a:close/>
                </a:path>
                <a:path w="9686925" h="2114550">
                  <a:moveTo>
                    <a:pt x="3686189" y="9524"/>
                  </a:moveTo>
                  <a:lnTo>
                    <a:pt x="3676664" y="9524"/>
                  </a:lnTo>
                  <a:lnTo>
                    <a:pt x="3676664" y="0"/>
                  </a:lnTo>
                  <a:lnTo>
                    <a:pt x="3686189" y="0"/>
                  </a:lnTo>
                  <a:lnTo>
                    <a:pt x="3686189" y="9524"/>
                  </a:lnTo>
                  <a:close/>
                </a:path>
                <a:path w="9686925" h="2114550">
                  <a:moveTo>
                    <a:pt x="3705239" y="9524"/>
                  </a:moveTo>
                  <a:lnTo>
                    <a:pt x="3695714" y="9524"/>
                  </a:lnTo>
                  <a:lnTo>
                    <a:pt x="3695714" y="0"/>
                  </a:lnTo>
                  <a:lnTo>
                    <a:pt x="3705239" y="0"/>
                  </a:lnTo>
                  <a:lnTo>
                    <a:pt x="3705239" y="9524"/>
                  </a:lnTo>
                  <a:close/>
                </a:path>
                <a:path w="9686925" h="2114550">
                  <a:moveTo>
                    <a:pt x="3724289" y="9524"/>
                  </a:moveTo>
                  <a:lnTo>
                    <a:pt x="3714764" y="9524"/>
                  </a:lnTo>
                  <a:lnTo>
                    <a:pt x="3714764" y="0"/>
                  </a:lnTo>
                  <a:lnTo>
                    <a:pt x="3724289" y="0"/>
                  </a:lnTo>
                  <a:lnTo>
                    <a:pt x="3724289" y="9524"/>
                  </a:lnTo>
                  <a:close/>
                </a:path>
                <a:path w="9686925" h="2114550">
                  <a:moveTo>
                    <a:pt x="3743339" y="9524"/>
                  </a:moveTo>
                  <a:lnTo>
                    <a:pt x="3733814" y="9524"/>
                  </a:lnTo>
                  <a:lnTo>
                    <a:pt x="3733814" y="0"/>
                  </a:lnTo>
                  <a:lnTo>
                    <a:pt x="3743339" y="0"/>
                  </a:lnTo>
                  <a:lnTo>
                    <a:pt x="3743339" y="9524"/>
                  </a:lnTo>
                  <a:close/>
                </a:path>
                <a:path w="9686925" h="2114550">
                  <a:moveTo>
                    <a:pt x="3762389" y="9524"/>
                  </a:moveTo>
                  <a:lnTo>
                    <a:pt x="3752864" y="9524"/>
                  </a:lnTo>
                  <a:lnTo>
                    <a:pt x="3752864" y="0"/>
                  </a:lnTo>
                  <a:lnTo>
                    <a:pt x="3762389" y="0"/>
                  </a:lnTo>
                  <a:lnTo>
                    <a:pt x="3762389" y="9524"/>
                  </a:lnTo>
                  <a:close/>
                </a:path>
                <a:path w="9686925" h="2114550">
                  <a:moveTo>
                    <a:pt x="3781439" y="9524"/>
                  </a:moveTo>
                  <a:lnTo>
                    <a:pt x="3771914" y="9524"/>
                  </a:lnTo>
                  <a:lnTo>
                    <a:pt x="3771914" y="0"/>
                  </a:lnTo>
                  <a:lnTo>
                    <a:pt x="3781439" y="0"/>
                  </a:lnTo>
                  <a:lnTo>
                    <a:pt x="3781439" y="9524"/>
                  </a:lnTo>
                  <a:close/>
                </a:path>
                <a:path w="9686925" h="2114550">
                  <a:moveTo>
                    <a:pt x="3800489" y="9524"/>
                  </a:moveTo>
                  <a:lnTo>
                    <a:pt x="3790964" y="9524"/>
                  </a:lnTo>
                  <a:lnTo>
                    <a:pt x="3790964" y="0"/>
                  </a:lnTo>
                  <a:lnTo>
                    <a:pt x="3800489" y="0"/>
                  </a:lnTo>
                  <a:lnTo>
                    <a:pt x="3800489" y="9524"/>
                  </a:lnTo>
                  <a:close/>
                </a:path>
                <a:path w="9686925" h="2114550">
                  <a:moveTo>
                    <a:pt x="3819539" y="9524"/>
                  </a:moveTo>
                  <a:lnTo>
                    <a:pt x="3810014" y="9524"/>
                  </a:lnTo>
                  <a:lnTo>
                    <a:pt x="3810014" y="0"/>
                  </a:lnTo>
                  <a:lnTo>
                    <a:pt x="3819539" y="0"/>
                  </a:lnTo>
                  <a:lnTo>
                    <a:pt x="3819539" y="9524"/>
                  </a:lnTo>
                  <a:close/>
                </a:path>
                <a:path w="9686925" h="2114550">
                  <a:moveTo>
                    <a:pt x="3838589" y="9524"/>
                  </a:moveTo>
                  <a:lnTo>
                    <a:pt x="3829064" y="9524"/>
                  </a:lnTo>
                  <a:lnTo>
                    <a:pt x="3829064" y="0"/>
                  </a:lnTo>
                  <a:lnTo>
                    <a:pt x="3838589" y="0"/>
                  </a:lnTo>
                  <a:lnTo>
                    <a:pt x="3838589" y="9524"/>
                  </a:lnTo>
                  <a:close/>
                </a:path>
                <a:path w="9686925" h="2114550">
                  <a:moveTo>
                    <a:pt x="3857639" y="9524"/>
                  </a:moveTo>
                  <a:lnTo>
                    <a:pt x="3848114" y="9524"/>
                  </a:lnTo>
                  <a:lnTo>
                    <a:pt x="3848114" y="0"/>
                  </a:lnTo>
                  <a:lnTo>
                    <a:pt x="3857639" y="0"/>
                  </a:lnTo>
                  <a:lnTo>
                    <a:pt x="3857639" y="9524"/>
                  </a:lnTo>
                  <a:close/>
                </a:path>
                <a:path w="9686925" h="2114550">
                  <a:moveTo>
                    <a:pt x="3876689" y="9524"/>
                  </a:moveTo>
                  <a:lnTo>
                    <a:pt x="3867164" y="9524"/>
                  </a:lnTo>
                  <a:lnTo>
                    <a:pt x="3867164" y="0"/>
                  </a:lnTo>
                  <a:lnTo>
                    <a:pt x="3876689" y="0"/>
                  </a:lnTo>
                  <a:lnTo>
                    <a:pt x="3876689" y="9524"/>
                  </a:lnTo>
                  <a:close/>
                </a:path>
                <a:path w="9686925" h="2114550">
                  <a:moveTo>
                    <a:pt x="3895739" y="9524"/>
                  </a:moveTo>
                  <a:lnTo>
                    <a:pt x="3886214" y="9524"/>
                  </a:lnTo>
                  <a:lnTo>
                    <a:pt x="3886214" y="0"/>
                  </a:lnTo>
                  <a:lnTo>
                    <a:pt x="3895739" y="0"/>
                  </a:lnTo>
                  <a:lnTo>
                    <a:pt x="3895739" y="9524"/>
                  </a:lnTo>
                  <a:close/>
                </a:path>
                <a:path w="9686925" h="2114550">
                  <a:moveTo>
                    <a:pt x="3914789" y="9524"/>
                  </a:moveTo>
                  <a:lnTo>
                    <a:pt x="3905264" y="9524"/>
                  </a:lnTo>
                  <a:lnTo>
                    <a:pt x="3905264" y="0"/>
                  </a:lnTo>
                  <a:lnTo>
                    <a:pt x="3914789" y="0"/>
                  </a:lnTo>
                  <a:lnTo>
                    <a:pt x="3914789" y="9524"/>
                  </a:lnTo>
                  <a:close/>
                </a:path>
                <a:path w="9686925" h="2114550">
                  <a:moveTo>
                    <a:pt x="3933839" y="9524"/>
                  </a:moveTo>
                  <a:lnTo>
                    <a:pt x="3924314" y="9524"/>
                  </a:lnTo>
                  <a:lnTo>
                    <a:pt x="3924314" y="0"/>
                  </a:lnTo>
                  <a:lnTo>
                    <a:pt x="3933839" y="0"/>
                  </a:lnTo>
                  <a:lnTo>
                    <a:pt x="3933839" y="9524"/>
                  </a:lnTo>
                  <a:close/>
                </a:path>
                <a:path w="9686925" h="2114550">
                  <a:moveTo>
                    <a:pt x="3952889" y="9524"/>
                  </a:moveTo>
                  <a:lnTo>
                    <a:pt x="3943364" y="9524"/>
                  </a:lnTo>
                  <a:lnTo>
                    <a:pt x="3943364" y="0"/>
                  </a:lnTo>
                  <a:lnTo>
                    <a:pt x="3952889" y="0"/>
                  </a:lnTo>
                  <a:lnTo>
                    <a:pt x="3952889" y="9524"/>
                  </a:lnTo>
                  <a:close/>
                </a:path>
                <a:path w="9686925" h="2114550">
                  <a:moveTo>
                    <a:pt x="3971939" y="9524"/>
                  </a:moveTo>
                  <a:lnTo>
                    <a:pt x="3962414" y="9524"/>
                  </a:lnTo>
                  <a:lnTo>
                    <a:pt x="3962414" y="0"/>
                  </a:lnTo>
                  <a:lnTo>
                    <a:pt x="3971939" y="0"/>
                  </a:lnTo>
                  <a:lnTo>
                    <a:pt x="3971939" y="9524"/>
                  </a:lnTo>
                  <a:close/>
                </a:path>
                <a:path w="9686925" h="2114550">
                  <a:moveTo>
                    <a:pt x="3990989" y="9524"/>
                  </a:moveTo>
                  <a:lnTo>
                    <a:pt x="3981464" y="9524"/>
                  </a:lnTo>
                  <a:lnTo>
                    <a:pt x="3981464" y="0"/>
                  </a:lnTo>
                  <a:lnTo>
                    <a:pt x="3990989" y="0"/>
                  </a:lnTo>
                  <a:lnTo>
                    <a:pt x="3990989" y="9524"/>
                  </a:lnTo>
                  <a:close/>
                </a:path>
                <a:path w="9686925" h="2114550">
                  <a:moveTo>
                    <a:pt x="4010039" y="9524"/>
                  </a:moveTo>
                  <a:lnTo>
                    <a:pt x="4000514" y="9524"/>
                  </a:lnTo>
                  <a:lnTo>
                    <a:pt x="4000514" y="0"/>
                  </a:lnTo>
                  <a:lnTo>
                    <a:pt x="4010039" y="0"/>
                  </a:lnTo>
                  <a:lnTo>
                    <a:pt x="4010039" y="9524"/>
                  </a:lnTo>
                  <a:close/>
                </a:path>
                <a:path w="9686925" h="2114550">
                  <a:moveTo>
                    <a:pt x="4029089" y="9524"/>
                  </a:moveTo>
                  <a:lnTo>
                    <a:pt x="4019564" y="9524"/>
                  </a:lnTo>
                  <a:lnTo>
                    <a:pt x="4019564" y="0"/>
                  </a:lnTo>
                  <a:lnTo>
                    <a:pt x="4029089" y="0"/>
                  </a:lnTo>
                  <a:lnTo>
                    <a:pt x="4029089" y="9524"/>
                  </a:lnTo>
                  <a:close/>
                </a:path>
                <a:path w="9686925" h="2114550">
                  <a:moveTo>
                    <a:pt x="4048139" y="9524"/>
                  </a:moveTo>
                  <a:lnTo>
                    <a:pt x="4038614" y="9524"/>
                  </a:lnTo>
                  <a:lnTo>
                    <a:pt x="4038614" y="0"/>
                  </a:lnTo>
                  <a:lnTo>
                    <a:pt x="4048139" y="0"/>
                  </a:lnTo>
                  <a:lnTo>
                    <a:pt x="4048139" y="9524"/>
                  </a:lnTo>
                  <a:close/>
                </a:path>
                <a:path w="9686925" h="2114550">
                  <a:moveTo>
                    <a:pt x="4067189" y="9524"/>
                  </a:moveTo>
                  <a:lnTo>
                    <a:pt x="4057664" y="9524"/>
                  </a:lnTo>
                  <a:lnTo>
                    <a:pt x="4057664" y="0"/>
                  </a:lnTo>
                  <a:lnTo>
                    <a:pt x="4067189" y="0"/>
                  </a:lnTo>
                  <a:lnTo>
                    <a:pt x="4067189" y="9524"/>
                  </a:lnTo>
                  <a:close/>
                </a:path>
                <a:path w="9686925" h="2114550">
                  <a:moveTo>
                    <a:pt x="4086239" y="9524"/>
                  </a:moveTo>
                  <a:lnTo>
                    <a:pt x="4076714" y="9524"/>
                  </a:lnTo>
                  <a:lnTo>
                    <a:pt x="4076714" y="0"/>
                  </a:lnTo>
                  <a:lnTo>
                    <a:pt x="4086239" y="0"/>
                  </a:lnTo>
                  <a:lnTo>
                    <a:pt x="4086239" y="9524"/>
                  </a:lnTo>
                  <a:close/>
                </a:path>
                <a:path w="9686925" h="2114550">
                  <a:moveTo>
                    <a:pt x="4105289" y="9524"/>
                  </a:moveTo>
                  <a:lnTo>
                    <a:pt x="4095764" y="9524"/>
                  </a:lnTo>
                  <a:lnTo>
                    <a:pt x="4095764" y="0"/>
                  </a:lnTo>
                  <a:lnTo>
                    <a:pt x="4105289" y="0"/>
                  </a:lnTo>
                  <a:lnTo>
                    <a:pt x="4105289" y="9524"/>
                  </a:lnTo>
                  <a:close/>
                </a:path>
                <a:path w="9686925" h="2114550">
                  <a:moveTo>
                    <a:pt x="4124339" y="9524"/>
                  </a:moveTo>
                  <a:lnTo>
                    <a:pt x="4114814" y="9524"/>
                  </a:lnTo>
                  <a:lnTo>
                    <a:pt x="4114814" y="0"/>
                  </a:lnTo>
                  <a:lnTo>
                    <a:pt x="4124339" y="0"/>
                  </a:lnTo>
                  <a:lnTo>
                    <a:pt x="4124339" y="9524"/>
                  </a:lnTo>
                  <a:close/>
                </a:path>
                <a:path w="9686925" h="2114550">
                  <a:moveTo>
                    <a:pt x="4143389" y="9524"/>
                  </a:moveTo>
                  <a:lnTo>
                    <a:pt x="4133864" y="9524"/>
                  </a:lnTo>
                  <a:lnTo>
                    <a:pt x="4133864" y="0"/>
                  </a:lnTo>
                  <a:lnTo>
                    <a:pt x="4143389" y="0"/>
                  </a:lnTo>
                  <a:lnTo>
                    <a:pt x="4143389" y="9524"/>
                  </a:lnTo>
                  <a:close/>
                </a:path>
                <a:path w="9686925" h="2114550">
                  <a:moveTo>
                    <a:pt x="4162439" y="9524"/>
                  </a:moveTo>
                  <a:lnTo>
                    <a:pt x="4152914" y="9524"/>
                  </a:lnTo>
                  <a:lnTo>
                    <a:pt x="4152914" y="0"/>
                  </a:lnTo>
                  <a:lnTo>
                    <a:pt x="4162439" y="0"/>
                  </a:lnTo>
                  <a:lnTo>
                    <a:pt x="4162439" y="9524"/>
                  </a:lnTo>
                  <a:close/>
                </a:path>
                <a:path w="9686925" h="2114550">
                  <a:moveTo>
                    <a:pt x="4181489" y="9524"/>
                  </a:moveTo>
                  <a:lnTo>
                    <a:pt x="4171964" y="9524"/>
                  </a:lnTo>
                  <a:lnTo>
                    <a:pt x="4171964" y="0"/>
                  </a:lnTo>
                  <a:lnTo>
                    <a:pt x="4181489" y="0"/>
                  </a:lnTo>
                  <a:lnTo>
                    <a:pt x="4181489" y="9524"/>
                  </a:lnTo>
                  <a:close/>
                </a:path>
                <a:path w="9686925" h="2114550">
                  <a:moveTo>
                    <a:pt x="4200539" y="9524"/>
                  </a:moveTo>
                  <a:lnTo>
                    <a:pt x="4191014" y="9524"/>
                  </a:lnTo>
                  <a:lnTo>
                    <a:pt x="4191014" y="0"/>
                  </a:lnTo>
                  <a:lnTo>
                    <a:pt x="4200539" y="0"/>
                  </a:lnTo>
                  <a:lnTo>
                    <a:pt x="4200539" y="9524"/>
                  </a:lnTo>
                  <a:close/>
                </a:path>
                <a:path w="9686925" h="2114550">
                  <a:moveTo>
                    <a:pt x="4219589" y="9524"/>
                  </a:moveTo>
                  <a:lnTo>
                    <a:pt x="4210064" y="9524"/>
                  </a:lnTo>
                  <a:lnTo>
                    <a:pt x="4210064" y="0"/>
                  </a:lnTo>
                  <a:lnTo>
                    <a:pt x="4219589" y="0"/>
                  </a:lnTo>
                  <a:lnTo>
                    <a:pt x="4219589" y="9524"/>
                  </a:lnTo>
                  <a:close/>
                </a:path>
                <a:path w="9686925" h="2114550">
                  <a:moveTo>
                    <a:pt x="4238639" y="9524"/>
                  </a:moveTo>
                  <a:lnTo>
                    <a:pt x="4229114" y="9524"/>
                  </a:lnTo>
                  <a:lnTo>
                    <a:pt x="4229114" y="0"/>
                  </a:lnTo>
                  <a:lnTo>
                    <a:pt x="4238639" y="0"/>
                  </a:lnTo>
                  <a:lnTo>
                    <a:pt x="4238639" y="9524"/>
                  </a:lnTo>
                  <a:close/>
                </a:path>
                <a:path w="9686925" h="2114550">
                  <a:moveTo>
                    <a:pt x="4257689" y="9524"/>
                  </a:moveTo>
                  <a:lnTo>
                    <a:pt x="4248164" y="9524"/>
                  </a:lnTo>
                  <a:lnTo>
                    <a:pt x="4248164" y="0"/>
                  </a:lnTo>
                  <a:lnTo>
                    <a:pt x="4257689" y="0"/>
                  </a:lnTo>
                  <a:lnTo>
                    <a:pt x="4257689" y="9524"/>
                  </a:lnTo>
                  <a:close/>
                </a:path>
                <a:path w="9686925" h="2114550">
                  <a:moveTo>
                    <a:pt x="4276739" y="9524"/>
                  </a:moveTo>
                  <a:lnTo>
                    <a:pt x="4267214" y="9524"/>
                  </a:lnTo>
                  <a:lnTo>
                    <a:pt x="4267214" y="0"/>
                  </a:lnTo>
                  <a:lnTo>
                    <a:pt x="4276739" y="0"/>
                  </a:lnTo>
                  <a:lnTo>
                    <a:pt x="4276739" y="9524"/>
                  </a:lnTo>
                  <a:close/>
                </a:path>
                <a:path w="9686925" h="2114550">
                  <a:moveTo>
                    <a:pt x="4295789" y="9524"/>
                  </a:moveTo>
                  <a:lnTo>
                    <a:pt x="4286264" y="9524"/>
                  </a:lnTo>
                  <a:lnTo>
                    <a:pt x="4286264" y="0"/>
                  </a:lnTo>
                  <a:lnTo>
                    <a:pt x="4295789" y="0"/>
                  </a:lnTo>
                  <a:lnTo>
                    <a:pt x="4295789" y="9524"/>
                  </a:lnTo>
                  <a:close/>
                </a:path>
                <a:path w="9686925" h="2114550">
                  <a:moveTo>
                    <a:pt x="4314839" y="9524"/>
                  </a:moveTo>
                  <a:lnTo>
                    <a:pt x="4305314" y="9524"/>
                  </a:lnTo>
                  <a:lnTo>
                    <a:pt x="4305314" y="0"/>
                  </a:lnTo>
                  <a:lnTo>
                    <a:pt x="4314839" y="0"/>
                  </a:lnTo>
                  <a:lnTo>
                    <a:pt x="4314839" y="9524"/>
                  </a:lnTo>
                  <a:close/>
                </a:path>
                <a:path w="9686925" h="2114550">
                  <a:moveTo>
                    <a:pt x="4333889" y="9524"/>
                  </a:moveTo>
                  <a:lnTo>
                    <a:pt x="4324364" y="9524"/>
                  </a:lnTo>
                  <a:lnTo>
                    <a:pt x="4324364" y="0"/>
                  </a:lnTo>
                  <a:lnTo>
                    <a:pt x="4333889" y="0"/>
                  </a:lnTo>
                  <a:lnTo>
                    <a:pt x="4333889" y="9524"/>
                  </a:lnTo>
                  <a:close/>
                </a:path>
                <a:path w="9686925" h="2114550">
                  <a:moveTo>
                    <a:pt x="4352939" y="9524"/>
                  </a:moveTo>
                  <a:lnTo>
                    <a:pt x="4343414" y="9524"/>
                  </a:lnTo>
                  <a:lnTo>
                    <a:pt x="4343414" y="0"/>
                  </a:lnTo>
                  <a:lnTo>
                    <a:pt x="4352939" y="0"/>
                  </a:lnTo>
                  <a:lnTo>
                    <a:pt x="4352939" y="9524"/>
                  </a:lnTo>
                  <a:close/>
                </a:path>
                <a:path w="9686925" h="2114550">
                  <a:moveTo>
                    <a:pt x="4371989" y="9524"/>
                  </a:moveTo>
                  <a:lnTo>
                    <a:pt x="4362464" y="9524"/>
                  </a:lnTo>
                  <a:lnTo>
                    <a:pt x="4362464" y="0"/>
                  </a:lnTo>
                  <a:lnTo>
                    <a:pt x="4371989" y="0"/>
                  </a:lnTo>
                  <a:lnTo>
                    <a:pt x="4371989" y="9524"/>
                  </a:lnTo>
                  <a:close/>
                </a:path>
                <a:path w="9686925" h="2114550">
                  <a:moveTo>
                    <a:pt x="4391039" y="9524"/>
                  </a:moveTo>
                  <a:lnTo>
                    <a:pt x="4381514" y="9524"/>
                  </a:lnTo>
                  <a:lnTo>
                    <a:pt x="4381514" y="0"/>
                  </a:lnTo>
                  <a:lnTo>
                    <a:pt x="4391039" y="0"/>
                  </a:lnTo>
                  <a:lnTo>
                    <a:pt x="4391039" y="9524"/>
                  </a:lnTo>
                  <a:close/>
                </a:path>
                <a:path w="9686925" h="2114550">
                  <a:moveTo>
                    <a:pt x="4410089" y="9524"/>
                  </a:moveTo>
                  <a:lnTo>
                    <a:pt x="4400564" y="9524"/>
                  </a:lnTo>
                  <a:lnTo>
                    <a:pt x="4400564" y="0"/>
                  </a:lnTo>
                  <a:lnTo>
                    <a:pt x="4410089" y="0"/>
                  </a:lnTo>
                  <a:lnTo>
                    <a:pt x="4410089" y="9524"/>
                  </a:lnTo>
                  <a:close/>
                </a:path>
                <a:path w="9686925" h="2114550">
                  <a:moveTo>
                    <a:pt x="4429139" y="9524"/>
                  </a:moveTo>
                  <a:lnTo>
                    <a:pt x="4419614" y="9524"/>
                  </a:lnTo>
                  <a:lnTo>
                    <a:pt x="4419614" y="0"/>
                  </a:lnTo>
                  <a:lnTo>
                    <a:pt x="4429139" y="0"/>
                  </a:lnTo>
                  <a:lnTo>
                    <a:pt x="4429139" y="9524"/>
                  </a:lnTo>
                  <a:close/>
                </a:path>
                <a:path w="9686925" h="2114550">
                  <a:moveTo>
                    <a:pt x="4448189" y="9524"/>
                  </a:moveTo>
                  <a:lnTo>
                    <a:pt x="4438664" y="9524"/>
                  </a:lnTo>
                  <a:lnTo>
                    <a:pt x="4438664" y="0"/>
                  </a:lnTo>
                  <a:lnTo>
                    <a:pt x="4448189" y="0"/>
                  </a:lnTo>
                  <a:lnTo>
                    <a:pt x="4448189" y="9524"/>
                  </a:lnTo>
                  <a:close/>
                </a:path>
                <a:path w="9686925" h="2114550">
                  <a:moveTo>
                    <a:pt x="4467239" y="9524"/>
                  </a:moveTo>
                  <a:lnTo>
                    <a:pt x="4457714" y="9524"/>
                  </a:lnTo>
                  <a:lnTo>
                    <a:pt x="4457714" y="0"/>
                  </a:lnTo>
                  <a:lnTo>
                    <a:pt x="4467239" y="0"/>
                  </a:lnTo>
                  <a:lnTo>
                    <a:pt x="4467239" y="9524"/>
                  </a:lnTo>
                  <a:close/>
                </a:path>
                <a:path w="9686925" h="2114550">
                  <a:moveTo>
                    <a:pt x="4486289" y="9524"/>
                  </a:moveTo>
                  <a:lnTo>
                    <a:pt x="4476764" y="9524"/>
                  </a:lnTo>
                  <a:lnTo>
                    <a:pt x="4476764" y="0"/>
                  </a:lnTo>
                  <a:lnTo>
                    <a:pt x="4486289" y="0"/>
                  </a:lnTo>
                  <a:lnTo>
                    <a:pt x="4486289" y="9524"/>
                  </a:lnTo>
                  <a:close/>
                </a:path>
                <a:path w="9686925" h="2114550">
                  <a:moveTo>
                    <a:pt x="4505339" y="9524"/>
                  </a:moveTo>
                  <a:lnTo>
                    <a:pt x="4495814" y="9524"/>
                  </a:lnTo>
                  <a:lnTo>
                    <a:pt x="4495814" y="0"/>
                  </a:lnTo>
                  <a:lnTo>
                    <a:pt x="4505339" y="0"/>
                  </a:lnTo>
                  <a:lnTo>
                    <a:pt x="4505339" y="9524"/>
                  </a:lnTo>
                  <a:close/>
                </a:path>
                <a:path w="9686925" h="2114550">
                  <a:moveTo>
                    <a:pt x="4524389" y="9524"/>
                  </a:moveTo>
                  <a:lnTo>
                    <a:pt x="4514864" y="9524"/>
                  </a:lnTo>
                  <a:lnTo>
                    <a:pt x="4514864" y="0"/>
                  </a:lnTo>
                  <a:lnTo>
                    <a:pt x="4524389" y="0"/>
                  </a:lnTo>
                  <a:lnTo>
                    <a:pt x="4524389" y="9524"/>
                  </a:lnTo>
                  <a:close/>
                </a:path>
                <a:path w="9686925" h="2114550">
                  <a:moveTo>
                    <a:pt x="4543439" y="9524"/>
                  </a:moveTo>
                  <a:lnTo>
                    <a:pt x="4533914" y="9524"/>
                  </a:lnTo>
                  <a:lnTo>
                    <a:pt x="4533914" y="0"/>
                  </a:lnTo>
                  <a:lnTo>
                    <a:pt x="4543439" y="0"/>
                  </a:lnTo>
                  <a:lnTo>
                    <a:pt x="4543439" y="9524"/>
                  </a:lnTo>
                  <a:close/>
                </a:path>
                <a:path w="9686925" h="2114550">
                  <a:moveTo>
                    <a:pt x="4562489" y="9524"/>
                  </a:moveTo>
                  <a:lnTo>
                    <a:pt x="4552964" y="9524"/>
                  </a:lnTo>
                  <a:lnTo>
                    <a:pt x="4552964" y="0"/>
                  </a:lnTo>
                  <a:lnTo>
                    <a:pt x="4562489" y="0"/>
                  </a:lnTo>
                  <a:lnTo>
                    <a:pt x="4562489" y="9524"/>
                  </a:lnTo>
                  <a:close/>
                </a:path>
                <a:path w="9686925" h="2114550">
                  <a:moveTo>
                    <a:pt x="4581539" y="9524"/>
                  </a:moveTo>
                  <a:lnTo>
                    <a:pt x="4572014" y="9524"/>
                  </a:lnTo>
                  <a:lnTo>
                    <a:pt x="4572014" y="0"/>
                  </a:lnTo>
                  <a:lnTo>
                    <a:pt x="4581539" y="0"/>
                  </a:lnTo>
                  <a:lnTo>
                    <a:pt x="4581539" y="9524"/>
                  </a:lnTo>
                  <a:close/>
                </a:path>
                <a:path w="9686925" h="2114550">
                  <a:moveTo>
                    <a:pt x="4600589" y="9524"/>
                  </a:moveTo>
                  <a:lnTo>
                    <a:pt x="4591064" y="9524"/>
                  </a:lnTo>
                  <a:lnTo>
                    <a:pt x="4591064" y="0"/>
                  </a:lnTo>
                  <a:lnTo>
                    <a:pt x="4600589" y="0"/>
                  </a:lnTo>
                  <a:lnTo>
                    <a:pt x="4600589" y="9524"/>
                  </a:lnTo>
                  <a:close/>
                </a:path>
                <a:path w="9686925" h="2114550">
                  <a:moveTo>
                    <a:pt x="4619639" y="9524"/>
                  </a:moveTo>
                  <a:lnTo>
                    <a:pt x="4610114" y="9524"/>
                  </a:lnTo>
                  <a:lnTo>
                    <a:pt x="4610114" y="0"/>
                  </a:lnTo>
                  <a:lnTo>
                    <a:pt x="4619639" y="0"/>
                  </a:lnTo>
                  <a:lnTo>
                    <a:pt x="4619639" y="9524"/>
                  </a:lnTo>
                  <a:close/>
                </a:path>
                <a:path w="9686925" h="2114550">
                  <a:moveTo>
                    <a:pt x="4638689" y="9524"/>
                  </a:moveTo>
                  <a:lnTo>
                    <a:pt x="4629164" y="9524"/>
                  </a:lnTo>
                  <a:lnTo>
                    <a:pt x="4629164" y="0"/>
                  </a:lnTo>
                  <a:lnTo>
                    <a:pt x="4638689" y="0"/>
                  </a:lnTo>
                  <a:lnTo>
                    <a:pt x="4638689" y="9524"/>
                  </a:lnTo>
                  <a:close/>
                </a:path>
                <a:path w="9686925" h="2114550">
                  <a:moveTo>
                    <a:pt x="4657739" y="9524"/>
                  </a:moveTo>
                  <a:lnTo>
                    <a:pt x="4648214" y="9524"/>
                  </a:lnTo>
                  <a:lnTo>
                    <a:pt x="4648214" y="0"/>
                  </a:lnTo>
                  <a:lnTo>
                    <a:pt x="4657739" y="0"/>
                  </a:lnTo>
                  <a:lnTo>
                    <a:pt x="4657739" y="9524"/>
                  </a:lnTo>
                  <a:close/>
                </a:path>
                <a:path w="9686925" h="2114550">
                  <a:moveTo>
                    <a:pt x="4676789" y="9524"/>
                  </a:moveTo>
                  <a:lnTo>
                    <a:pt x="4667264" y="9524"/>
                  </a:lnTo>
                  <a:lnTo>
                    <a:pt x="4667264" y="0"/>
                  </a:lnTo>
                  <a:lnTo>
                    <a:pt x="4676789" y="0"/>
                  </a:lnTo>
                  <a:lnTo>
                    <a:pt x="4676789" y="9524"/>
                  </a:lnTo>
                  <a:close/>
                </a:path>
                <a:path w="9686925" h="2114550">
                  <a:moveTo>
                    <a:pt x="4695839" y="9524"/>
                  </a:moveTo>
                  <a:lnTo>
                    <a:pt x="4686314" y="9524"/>
                  </a:lnTo>
                  <a:lnTo>
                    <a:pt x="4686314" y="0"/>
                  </a:lnTo>
                  <a:lnTo>
                    <a:pt x="4695839" y="0"/>
                  </a:lnTo>
                  <a:lnTo>
                    <a:pt x="4695839" y="9524"/>
                  </a:lnTo>
                  <a:close/>
                </a:path>
                <a:path w="9686925" h="2114550">
                  <a:moveTo>
                    <a:pt x="4714889" y="9524"/>
                  </a:moveTo>
                  <a:lnTo>
                    <a:pt x="4705364" y="9524"/>
                  </a:lnTo>
                  <a:lnTo>
                    <a:pt x="4705364" y="0"/>
                  </a:lnTo>
                  <a:lnTo>
                    <a:pt x="4714889" y="0"/>
                  </a:lnTo>
                  <a:lnTo>
                    <a:pt x="4714889" y="9524"/>
                  </a:lnTo>
                  <a:close/>
                </a:path>
                <a:path w="9686925" h="2114550">
                  <a:moveTo>
                    <a:pt x="4733939" y="9524"/>
                  </a:moveTo>
                  <a:lnTo>
                    <a:pt x="4724414" y="9524"/>
                  </a:lnTo>
                  <a:lnTo>
                    <a:pt x="4724414" y="0"/>
                  </a:lnTo>
                  <a:lnTo>
                    <a:pt x="4733939" y="0"/>
                  </a:lnTo>
                  <a:lnTo>
                    <a:pt x="4733939" y="9524"/>
                  </a:lnTo>
                  <a:close/>
                </a:path>
                <a:path w="9686925" h="2114550">
                  <a:moveTo>
                    <a:pt x="4752989" y="9524"/>
                  </a:moveTo>
                  <a:lnTo>
                    <a:pt x="4743464" y="9524"/>
                  </a:lnTo>
                  <a:lnTo>
                    <a:pt x="4743464" y="0"/>
                  </a:lnTo>
                  <a:lnTo>
                    <a:pt x="4752989" y="0"/>
                  </a:lnTo>
                  <a:lnTo>
                    <a:pt x="4752989" y="9524"/>
                  </a:lnTo>
                  <a:close/>
                </a:path>
                <a:path w="9686925" h="2114550">
                  <a:moveTo>
                    <a:pt x="4772039" y="9524"/>
                  </a:moveTo>
                  <a:lnTo>
                    <a:pt x="4762514" y="9524"/>
                  </a:lnTo>
                  <a:lnTo>
                    <a:pt x="4762514" y="0"/>
                  </a:lnTo>
                  <a:lnTo>
                    <a:pt x="4772039" y="0"/>
                  </a:lnTo>
                  <a:lnTo>
                    <a:pt x="4772039" y="9524"/>
                  </a:lnTo>
                  <a:close/>
                </a:path>
                <a:path w="9686925" h="2114550">
                  <a:moveTo>
                    <a:pt x="4791089" y="9524"/>
                  </a:moveTo>
                  <a:lnTo>
                    <a:pt x="4781564" y="9524"/>
                  </a:lnTo>
                  <a:lnTo>
                    <a:pt x="4781564" y="0"/>
                  </a:lnTo>
                  <a:lnTo>
                    <a:pt x="4791089" y="0"/>
                  </a:lnTo>
                  <a:lnTo>
                    <a:pt x="4791089" y="9524"/>
                  </a:lnTo>
                  <a:close/>
                </a:path>
                <a:path w="9686925" h="2114550">
                  <a:moveTo>
                    <a:pt x="4810139" y="9524"/>
                  </a:moveTo>
                  <a:lnTo>
                    <a:pt x="4800614" y="9524"/>
                  </a:lnTo>
                  <a:lnTo>
                    <a:pt x="4800614" y="0"/>
                  </a:lnTo>
                  <a:lnTo>
                    <a:pt x="4810139" y="0"/>
                  </a:lnTo>
                  <a:lnTo>
                    <a:pt x="4810139" y="9524"/>
                  </a:lnTo>
                  <a:close/>
                </a:path>
                <a:path w="9686925" h="2114550">
                  <a:moveTo>
                    <a:pt x="4829189" y="9524"/>
                  </a:moveTo>
                  <a:lnTo>
                    <a:pt x="4819664" y="9524"/>
                  </a:lnTo>
                  <a:lnTo>
                    <a:pt x="4819664" y="0"/>
                  </a:lnTo>
                  <a:lnTo>
                    <a:pt x="4829189" y="0"/>
                  </a:lnTo>
                  <a:lnTo>
                    <a:pt x="4829189" y="9524"/>
                  </a:lnTo>
                  <a:close/>
                </a:path>
                <a:path w="9686925" h="2114550">
                  <a:moveTo>
                    <a:pt x="4848239" y="9524"/>
                  </a:moveTo>
                  <a:lnTo>
                    <a:pt x="4838714" y="9524"/>
                  </a:lnTo>
                  <a:lnTo>
                    <a:pt x="4838714" y="0"/>
                  </a:lnTo>
                  <a:lnTo>
                    <a:pt x="4848239" y="0"/>
                  </a:lnTo>
                  <a:lnTo>
                    <a:pt x="4848239" y="9524"/>
                  </a:lnTo>
                  <a:close/>
                </a:path>
                <a:path w="9686925" h="2114550">
                  <a:moveTo>
                    <a:pt x="4867289" y="9524"/>
                  </a:moveTo>
                  <a:lnTo>
                    <a:pt x="4857764" y="9524"/>
                  </a:lnTo>
                  <a:lnTo>
                    <a:pt x="4857764" y="0"/>
                  </a:lnTo>
                  <a:lnTo>
                    <a:pt x="4867289" y="0"/>
                  </a:lnTo>
                  <a:lnTo>
                    <a:pt x="4867289" y="9524"/>
                  </a:lnTo>
                  <a:close/>
                </a:path>
                <a:path w="9686925" h="2114550">
                  <a:moveTo>
                    <a:pt x="4886339" y="9524"/>
                  </a:moveTo>
                  <a:lnTo>
                    <a:pt x="4876814" y="9524"/>
                  </a:lnTo>
                  <a:lnTo>
                    <a:pt x="4876814" y="0"/>
                  </a:lnTo>
                  <a:lnTo>
                    <a:pt x="4886339" y="0"/>
                  </a:lnTo>
                  <a:lnTo>
                    <a:pt x="4886339" y="9524"/>
                  </a:lnTo>
                  <a:close/>
                </a:path>
                <a:path w="9686925" h="2114550">
                  <a:moveTo>
                    <a:pt x="4905389" y="9524"/>
                  </a:moveTo>
                  <a:lnTo>
                    <a:pt x="4895864" y="9524"/>
                  </a:lnTo>
                  <a:lnTo>
                    <a:pt x="4895864" y="0"/>
                  </a:lnTo>
                  <a:lnTo>
                    <a:pt x="4905389" y="0"/>
                  </a:lnTo>
                  <a:lnTo>
                    <a:pt x="4905389" y="9524"/>
                  </a:lnTo>
                  <a:close/>
                </a:path>
                <a:path w="9686925" h="2114550">
                  <a:moveTo>
                    <a:pt x="4924439" y="9524"/>
                  </a:moveTo>
                  <a:lnTo>
                    <a:pt x="4914914" y="9524"/>
                  </a:lnTo>
                  <a:lnTo>
                    <a:pt x="4914914" y="0"/>
                  </a:lnTo>
                  <a:lnTo>
                    <a:pt x="4924439" y="0"/>
                  </a:lnTo>
                  <a:lnTo>
                    <a:pt x="4924439" y="9524"/>
                  </a:lnTo>
                  <a:close/>
                </a:path>
                <a:path w="9686925" h="2114550">
                  <a:moveTo>
                    <a:pt x="4943489" y="9524"/>
                  </a:moveTo>
                  <a:lnTo>
                    <a:pt x="4933964" y="9524"/>
                  </a:lnTo>
                  <a:lnTo>
                    <a:pt x="4933964" y="0"/>
                  </a:lnTo>
                  <a:lnTo>
                    <a:pt x="4943489" y="0"/>
                  </a:lnTo>
                  <a:lnTo>
                    <a:pt x="4943489" y="9524"/>
                  </a:lnTo>
                  <a:close/>
                </a:path>
                <a:path w="9686925" h="2114550">
                  <a:moveTo>
                    <a:pt x="4962539" y="9524"/>
                  </a:moveTo>
                  <a:lnTo>
                    <a:pt x="4953014" y="9524"/>
                  </a:lnTo>
                  <a:lnTo>
                    <a:pt x="4953014" y="0"/>
                  </a:lnTo>
                  <a:lnTo>
                    <a:pt x="4962539" y="0"/>
                  </a:lnTo>
                  <a:lnTo>
                    <a:pt x="4962539" y="9524"/>
                  </a:lnTo>
                  <a:close/>
                </a:path>
                <a:path w="9686925" h="2114550">
                  <a:moveTo>
                    <a:pt x="4981589" y="9524"/>
                  </a:moveTo>
                  <a:lnTo>
                    <a:pt x="4972064" y="9524"/>
                  </a:lnTo>
                  <a:lnTo>
                    <a:pt x="4972064" y="0"/>
                  </a:lnTo>
                  <a:lnTo>
                    <a:pt x="4981589" y="0"/>
                  </a:lnTo>
                  <a:lnTo>
                    <a:pt x="4981589" y="9524"/>
                  </a:lnTo>
                  <a:close/>
                </a:path>
                <a:path w="9686925" h="2114550">
                  <a:moveTo>
                    <a:pt x="5000639" y="9524"/>
                  </a:moveTo>
                  <a:lnTo>
                    <a:pt x="4991114" y="9524"/>
                  </a:lnTo>
                  <a:lnTo>
                    <a:pt x="4991114" y="0"/>
                  </a:lnTo>
                  <a:lnTo>
                    <a:pt x="5000639" y="0"/>
                  </a:lnTo>
                  <a:lnTo>
                    <a:pt x="5000639" y="9524"/>
                  </a:lnTo>
                  <a:close/>
                </a:path>
                <a:path w="9686925" h="2114550">
                  <a:moveTo>
                    <a:pt x="5019689" y="9524"/>
                  </a:moveTo>
                  <a:lnTo>
                    <a:pt x="5010164" y="9524"/>
                  </a:lnTo>
                  <a:lnTo>
                    <a:pt x="5010164" y="0"/>
                  </a:lnTo>
                  <a:lnTo>
                    <a:pt x="5019689" y="0"/>
                  </a:lnTo>
                  <a:lnTo>
                    <a:pt x="5019689" y="9524"/>
                  </a:lnTo>
                  <a:close/>
                </a:path>
                <a:path w="9686925" h="2114550">
                  <a:moveTo>
                    <a:pt x="5038740" y="9524"/>
                  </a:moveTo>
                  <a:lnTo>
                    <a:pt x="5029214" y="9524"/>
                  </a:lnTo>
                  <a:lnTo>
                    <a:pt x="5029214" y="0"/>
                  </a:lnTo>
                  <a:lnTo>
                    <a:pt x="5038740" y="0"/>
                  </a:lnTo>
                  <a:lnTo>
                    <a:pt x="5038740" y="9524"/>
                  </a:lnTo>
                  <a:close/>
                </a:path>
                <a:path w="9686925" h="2114550">
                  <a:moveTo>
                    <a:pt x="5057790" y="9524"/>
                  </a:moveTo>
                  <a:lnTo>
                    <a:pt x="5048265" y="9524"/>
                  </a:lnTo>
                  <a:lnTo>
                    <a:pt x="5048265" y="0"/>
                  </a:lnTo>
                  <a:lnTo>
                    <a:pt x="5057790" y="0"/>
                  </a:lnTo>
                  <a:lnTo>
                    <a:pt x="5057790" y="9524"/>
                  </a:lnTo>
                  <a:close/>
                </a:path>
                <a:path w="9686925" h="2114550">
                  <a:moveTo>
                    <a:pt x="5076840" y="9524"/>
                  </a:moveTo>
                  <a:lnTo>
                    <a:pt x="5067315" y="9524"/>
                  </a:lnTo>
                  <a:lnTo>
                    <a:pt x="5067315" y="0"/>
                  </a:lnTo>
                  <a:lnTo>
                    <a:pt x="5076840" y="0"/>
                  </a:lnTo>
                  <a:lnTo>
                    <a:pt x="5076840" y="9524"/>
                  </a:lnTo>
                  <a:close/>
                </a:path>
                <a:path w="9686925" h="2114550">
                  <a:moveTo>
                    <a:pt x="5095889" y="9524"/>
                  </a:moveTo>
                  <a:lnTo>
                    <a:pt x="5086365" y="9524"/>
                  </a:lnTo>
                  <a:lnTo>
                    <a:pt x="5086365" y="0"/>
                  </a:lnTo>
                  <a:lnTo>
                    <a:pt x="5095889" y="0"/>
                  </a:lnTo>
                  <a:lnTo>
                    <a:pt x="5095889" y="9524"/>
                  </a:lnTo>
                  <a:close/>
                </a:path>
                <a:path w="9686925" h="2114550">
                  <a:moveTo>
                    <a:pt x="5114939" y="9524"/>
                  </a:moveTo>
                  <a:lnTo>
                    <a:pt x="5105414" y="9524"/>
                  </a:lnTo>
                  <a:lnTo>
                    <a:pt x="5105414" y="0"/>
                  </a:lnTo>
                  <a:lnTo>
                    <a:pt x="5114939" y="0"/>
                  </a:lnTo>
                  <a:lnTo>
                    <a:pt x="5114939" y="9524"/>
                  </a:lnTo>
                  <a:close/>
                </a:path>
                <a:path w="9686925" h="2114550">
                  <a:moveTo>
                    <a:pt x="5133989" y="9524"/>
                  </a:moveTo>
                  <a:lnTo>
                    <a:pt x="5124464" y="9524"/>
                  </a:lnTo>
                  <a:lnTo>
                    <a:pt x="5124464" y="0"/>
                  </a:lnTo>
                  <a:lnTo>
                    <a:pt x="5133989" y="0"/>
                  </a:lnTo>
                  <a:lnTo>
                    <a:pt x="5133989" y="9524"/>
                  </a:lnTo>
                  <a:close/>
                </a:path>
                <a:path w="9686925" h="2114550">
                  <a:moveTo>
                    <a:pt x="5153039" y="9524"/>
                  </a:moveTo>
                  <a:lnTo>
                    <a:pt x="5143514" y="9524"/>
                  </a:lnTo>
                  <a:lnTo>
                    <a:pt x="5143514" y="0"/>
                  </a:lnTo>
                  <a:lnTo>
                    <a:pt x="5153039" y="0"/>
                  </a:lnTo>
                  <a:lnTo>
                    <a:pt x="5153039" y="9524"/>
                  </a:lnTo>
                  <a:close/>
                </a:path>
                <a:path w="9686925" h="2114550">
                  <a:moveTo>
                    <a:pt x="5172089" y="9524"/>
                  </a:moveTo>
                  <a:lnTo>
                    <a:pt x="5162564" y="9524"/>
                  </a:lnTo>
                  <a:lnTo>
                    <a:pt x="5162564" y="0"/>
                  </a:lnTo>
                  <a:lnTo>
                    <a:pt x="5172089" y="0"/>
                  </a:lnTo>
                  <a:lnTo>
                    <a:pt x="5172089" y="9524"/>
                  </a:lnTo>
                  <a:close/>
                </a:path>
                <a:path w="9686925" h="2114550">
                  <a:moveTo>
                    <a:pt x="5191139" y="9524"/>
                  </a:moveTo>
                  <a:lnTo>
                    <a:pt x="5181614" y="9524"/>
                  </a:lnTo>
                  <a:lnTo>
                    <a:pt x="5181614" y="0"/>
                  </a:lnTo>
                  <a:lnTo>
                    <a:pt x="5191139" y="0"/>
                  </a:lnTo>
                  <a:lnTo>
                    <a:pt x="5191139" y="9524"/>
                  </a:lnTo>
                  <a:close/>
                </a:path>
                <a:path w="9686925" h="2114550">
                  <a:moveTo>
                    <a:pt x="5210189" y="9524"/>
                  </a:moveTo>
                  <a:lnTo>
                    <a:pt x="5200664" y="9524"/>
                  </a:lnTo>
                  <a:lnTo>
                    <a:pt x="5200664" y="0"/>
                  </a:lnTo>
                  <a:lnTo>
                    <a:pt x="5210189" y="0"/>
                  </a:lnTo>
                  <a:lnTo>
                    <a:pt x="5210189" y="9524"/>
                  </a:lnTo>
                  <a:close/>
                </a:path>
                <a:path w="9686925" h="2114550">
                  <a:moveTo>
                    <a:pt x="5229239" y="9524"/>
                  </a:moveTo>
                  <a:lnTo>
                    <a:pt x="5219714" y="9524"/>
                  </a:lnTo>
                  <a:lnTo>
                    <a:pt x="5219714" y="0"/>
                  </a:lnTo>
                  <a:lnTo>
                    <a:pt x="5229239" y="0"/>
                  </a:lnTo>
                  <a:lnTo>
                    <a:pt x="5229239" y="9524"/>
                  </a:lnTo>
                  <a:close/>
                </a:path>
                <a:path w="9686925" h="2114550">
                  <a:moveTo>
                    <a:pt x="5248289" y="9524"/>
                  </a:moveTo>
                  <a:lnTo>
                    <a:pt x="5238764" y="9524"/>
                  </a:lnTo>
                  <a:lnTo>
                    <a:pt x="5238764" y="0"/>
                  </a:lnTo>
                  <a:lnTo>
                    <a:pt x="5248289" y="0"/>
                  </a:lnTo>
                  <a:lnTo>
                    <a:pt x="5248289" y="9524"/>
                  </a:lnTo>
                  <a:close/>
                </a:path>
                <a:path w="9686925" h="2114550">
                  <a:moveTo>
                    <a:pt x="5267339" y="9524"/>
                  </a:moveTo>
                  <a:lnTo>
                    <a:pt x="5257814" y="9524"/>
                  </a:lnTo>
                  <a:lnTo>
                    <a:pt x="5257814" y="0"/>
                  </a:lnTo>
                  <a:lnTo>
                    <a:pt x="5267339" y="0"/>
                  </a:lnTo>
                  <a:lnTo>
                    <a:pt x="5267339" y="9524"/>
                  </a:lnTo>
                  <a:close/>
                </a:path>
                <a:path w="9686925" h="2114550">
                  <a:moveTo>
                    <a:pt x="5286389" y="9524"/>
                  </a:moveTo>
                  <a:lnTo>
                    <a:pt x="5276864" y="9524"/>
                  </a:lnTo>
                  <a:lnTo>
                    <a:pt x="5276864" y="0"/>
                  </a:lnTo>
                  <a:lnTo>
                    <a:pt x="5286389" y="0"/>
                  </a:lnTo>
                  <a:lnTo>
                    <a:pt x="5286389" y="9524"/>
                  </a:lnTo>
                  <a:close/>
                </a:path>
                <a:path w="9686925" h="2114550">
                  <a:moveTo>
                    <a:pt x="5305439" y="9524"/>
                  </a:moveTo>
                  <a:lnTo>
                    <a:pt x="5295914" y="9524"/>
                  </a:lnTo>
                  <a:lnTo>
                    <a:pt x="5295914" y="0"/>
                  </a:lnTo>
                  <a:lnTo>
                    <a:pt x="5305439" y="0"/>
                  </a:lnTo>
                  <a:lnTo>
                    <a:pt x="5305439" y="9524"/>
                  </a:lnTo>
                  <a:close/>
                </a:path>
                <a:path w="9686925" h="2114550">
                  <a:moveTo>
                    <a:pt x="5324489" y="9524"/>
                  </a:moveTo>
                  <a:lnTo>
                    <a:pt x="5314964" y="9524"/>
                  </a:lnTo>
                  <a:lnTo>
                    <a:pt x="5314964" y="0"/>
                  </a:lnTo>
                  <a:lnTo>
                    <a:pt x="5324489" y="0"/>
                  </a:lnTo>
                  <a:lnTo>
                    <a:pt x="5324489" y="9524"/>
                  </a:lnTo>
                  <a:close/>
                </a:path>
                <a:path w="9686925" h="2114550">
                  <a:moveTo>
                    <a:pt x="5343539" y="9524"/>
                  </a:moveTo>
                  <a:lnTo>
                    <a:pt x="5334014" y="9524"/>
                  </a:lnTo>
                  <a:lnTo>
                    <a:pt x="5334014" y="0"/>
                  </a:lnTo>
                  <a:lnTo>
                    <a:pt x="5343539" y="0"/>
                  </a:lnTo>
                  <a:lnTo>
                    <a:pt x="5343539" y="9524"/>
                  </a:lnTo>
                  <a:close/>
                </a:path>
                <a:path w="9686925" h="2114550">
                  <a:moveTo>
                    <a:pt x="5362589" y="9524"/>
                  </a:moveTo>
                  <a:lnTo>
                    <a:pt x="5353064" y="9524"/>
                  </a:lnTo>
                  <a:lnTo>
                    <a:pt x="5353064" y="0"/>
                  </a:lnTo>
                  <a:lnTo>
                    <a:pt x="5362589" y="0"/>
                  </a:lnTo>
                  <a:lnTo>
                    <a:pt x="5362589" y="9524"/>
                  </a:lnTo>
                  <a:close/>
                </a:path>
                <a:path w="9686925" h="2114550">
                  <a:moveTo>
                    <a:pt x="5381639" y="9524"/>
                  </a:moveTo>
                  <a:lnTo>
                    <a:pt x="5372114" y="9524"/>
                  </a:lnTo>
                  <a:lnTo>
                    <a:pt x="5372114" y="0"/>
                  </a:lnTo>
                  <a:lnTo>
                    <a:pt x="5381639" y="0"/>
                  </a:lnTo>
                  <a:lnTo>
                    <a:pt x="5381639" y="9524"/>
                  </a:lnTo>
                  <a:close/>
                </a:path>
                <a:path w="9686925" h="2114550">
                  <a:moveTo>
                    <a:pt x="5400689" y="9524"/>
                  </a:moveTo>
                  <a:lnTo>
                    <a:pt x="5391164" y="9524"/>
                  </a:lnTo>
                  <a:lnTo>
                    <a:pt x="5391164" y="0"/>
                  </a:lnTo>
                  <a:lnTo>
                    <a:pt x="5400689" y="0"/>
                  </a:lnTo>
                  <a:lnTo>
                    <a:pt x="5400689" y="9524"/>
                  </a:lnTo>
                  <a:close/>
                </a:path>
                <a:path w="9686925" h="2114550">
                  <a:moveTo>
                    <a:pt x="5419739" y="9524"/>
                  </a:moveTo>
                  <a:lnTo>
                    <a:pt x="5410214" y="9524"/>
                  </a:lnTo>
                  <a:lnTo>
                    <a:pt x="5410214" y="0"/>
                  </a:lnTo>
                  <a:lnTo>
                    <a:pt x="5419739" y="0"/>
                  </a:lnTo>
                  <a:lnTo>
                    <a:pt x="5419739" y="9524"/>
                  </a:lnTo>
                  <a:close/>
                </a:path>
                <a:path w="9686925" h="2114550">
                  <a:moveTo>
                    <a:pt x="5438789" y="9524"/>
                  </a:moveTo>
                  <a:lnTo>
                    <a:pt x="5429264" y="9524"/>
                  </a:lnTo>
                  <a:lnTo>
                    <a:pt x="5429264" y="0"/>
                  </a:lnTo>
                  <a:lnTo>
                    <a:pt x="5438789" y="0"/>
                  </a:lnTo>
                  <a:lnTo>
                    <a:pt x="5438789" y="9524"/>
                  </a:lnTo>
                  <a:close/>
                </a:path>
                <a:path w="9686925" h="2114550">
                  <a:moveTo>
                    <a:pt x="5457839" y="9524"/>
                  </a:moveTo>
                  <a:lnTo>
                    <a:pt x="5448314" y="9524"/>
                  </a:lnTo>
                  <a:lnTo>
                    <a:pt x="5448314" y="0"/>
                  </a:lnTo>
                  <a:lnTo>
                    <a:pt x="5457839" y="0"/>
                  </a:lnTo>
                  <a:lnTo>
                    <a:pt x="5457839" y="9524"/>
                  </a:lnTo>
                  <a:close/>
                </a:path>
                <a:path w="9686925" h="2114550">
                  <a:moveTo>
                    <a:pt x="5476889" y="9524"/>
                  </a:moveTo>
                  <a:lnTo>
                    <a:pt x="5467364" y="9524"/>
                  </a:lnTo>
                  <a:lnTo>
                    <a:pt x="5467364" y="0"/>
                  </a:lnTo>
                  <a:lnTo>
                    <a:pt x="5476889" y="0"/>
                  </a:lnTo>
                  <a:lnTo>
                    <a:pt x="5476889" y="9524"/>
                  </a:lnTo>
                  <a:close/>
                </a:path>
                <a:path w="9686925" h="2114550">
                  <a:moveTo>
                    <a:pt x="5495939" y="9524"/>
                  </a:moveTo>
                  <a:lnTo>
                    <a:pt x="5486414" y="9524"/>
                  </a:lnTo>
                  <a:lnTo>
                    <a:pt x="5486414" y="0"/>
                  </a:lnTo>
                  <a:lnTo>
                    <a:pt x="5495939" y="0"/>
                  </a:lnTo>
                  <a:lnTo>
                    <a:pt x="5495939" y="9524"/>
                  </a:lnTo>
                  <a:close/>
                </a:path>
                <a:path w="9686925" h="2114550">
                  <a:moveTo>
                    <a:pt x="5514989" y="9524"/>
                  </a:moveTo>
                  <a:lnTo>
                    <a:pt x="5505464" y="9524"/>
                  </a:lnTo>
                  <a:lnTo>
                    <a:pt x="5505464" y="0"/>
                  </a:lnTo>
                  <a:lnTo>
                    <a:pt x="5514989" y="0"/>
                  </a:lnTo>
                  <a:lnTo>
                    <a:pt x="5514989" y="9524"/>
                  </a:lnTo>
                  <a:close/>
                </a:path>
                <a:path w="9686925" h="2114550">
                  <a:moveTo>
                    <a:pt x="5534039" y="9524"/>
                  </a:moveTo>
                  <a:lnTo>
                    <a:pt x="5524514" y="9524"/>
                  </a:lnTo>
                  <a:lnTo>
                    <a:pt x="5524514" y="0"/>
                  </a:lnTo>
                  <a:lnTo>
                    <a:pt x="5534039" y="0"/>
                  </a:lnTo>
                  <a:lnTo>
                    <a:pt x="5534039" y="9524"/>
                  </a:lnTo>
                  <a:close/>
                </a:path>
                <a:path w="9686925" h="2114550">
                  <a:moveTo>
                    <a:pt x="5553089" y="9524"/>
                  </a:moveTo>
                  <a:lnTo>
                    <a:pt x="5543564" y="9524"/>
                  </a:lnTo>
                  <a:lnTo>
                    <a:pt x="5543564" y="0"/>
                  </a:lnTo>
                  <a:lnTo>
                    <a:pt x="5553089" y="0"/>
                  </a:lnTo>
                  <a:lnTo>
                    <a:pt x="5553089" y="9524"/>
                  </a:lnTo>
                  <a:close/>
                </a:path>
                <a:path w="9686925" h="2114550">
                  <a:moveTo>
                    <a:pt x="5572139" y="9524"/>
                  </a:moveTo>
                  <a:lnTo>
                    <a:pt x="5562614" y="9524"/>
                  </a:lnTo>
                  <a:lnTo>
                    <a:pt x="5562614" y="0"/>
                  </a:lnTo>
                  <a:lnTo>
                    <a:pt x="5572139" y="0"/>
                  </a:lnTo>
                  <a:lnTo>
                    <a:pt x="5572139" y="9524"/>
                  </a:lnTo>
                  <a:close/>
                </a:path>
                <a:path w="9686925" h="2114550">
                  <a:moveTo>
                    <a:pt x="5591189" y="9524"/>
                  </a:moveTo>
                  <a:lnTo>
                    <a:pt x="5581664" y="9524"/>
                  </a:lnTo>
                  <a:lnTo>
                    <a:pt x="5581664" y="0"/>
                  </a:lnTo>
                  <a:lnTo>
                    <a:pt x="5591189" y="0"/>
                  </a:lnTo>
                  <a:lnTo>
                    <a:pt x="5591189" y="9524"/>
                  </a:lnTo>
                  <a:close/>
                </a:path>
                <a:path w="9686925" h="2114550">
                  <a:moveTo>
                    <a:pt x="5610239" y="9524"/>
                  </a:moveTo>
                  <a:lnTo>
                    <a:pt x="5600714" y="9524"/>
                  </a:lnTo>
                  <a:lnTo>
                    <a:pt x="5600714" y="0"/>
                  </a:lnTo>
                  <a:lnTo>
                    <a:pt x="5610239" y="0"/>
                  </a:lnTo>
                  <a:lnTo>
                    <a:pt x="5610239" y="9524"/>
                  </a:lnTo>
                  <a:close/>
                </a:path>
                <a:path w="9686925" h="2114550">
                  <a:moveTo>
                    <a:pt x="5629289" y="9524"/>
                  </a:moveTo>
                  <a:lnTo>
                    <a:pt x="5619764" y="9524"/>
                  </a:lnTo>
                  <a:lnTo>
                    <a:pt x="5619764" y="0"/>
                  </a:lnTo>
                  <a:lnTo>
                    <a:pt x="5629289" y="0"/>
                  </a:lnTo>
                  <a:lnTo>
                    <a:pt x="5629289" y="9524"/>
                  </a:lnTo>
                  <a:close/>
                </a:path>
                <a:path w="9686925" h="2114550">
                  <a:moveTo>
                    <a:pt x="5648339" y="9524"/>
                  </a:moveTo>
                  <a:lnTo>
                    <a:pt x="5638814" y="9524"/>
                  </a:lnTo>
                  <a:lnTo>
                    <a:pt x="5638814" y="0"/>
                  </a:lnTo>
                  <a:lnTo>
                    <a:pt x="5648339" y="0"/>
                  </a:lnTo>
                  <a:lnTo>
                    <a:pt x="5648339" y="9524"/>
                  </a:lnTo>
                  <a:close/>
                </a:path>
                <a:path w="9686925" h="2114550">
                  <a:moveTo>
                    <a:pt x="5667389" y="9524"/>
                  </a:moveTo>
                  <a:lnTo>
                    <a:pt x="5657864" y="9524"/>
                  </a:lnTo>
                  <a:lnTo>
                    <a:pt x="5657864" y="0"/>
                  </a:lnTo>
                  <a:lnTo>
                    <a:pt x="5667389" y="0"/>
                  </a:lnTo>
                  <a:lnTo>
                    <a:pt x="5667389" y="9524"/>
                  </a:lnTo>
                  <a:close/>
                </a:path>
                <a:path w="9686925" h="2114550">
                  <a:moveTo>
                    <a:pt x="5686439" y="9524"/>
                  </a:moveTo>
                  <a:lnTo>
                    <a:pt x="5676914" y="9524"/>
                  </a:lnTo>
                  <a:lnTo>
                    <a:pt x="5676914" y="0"/>
                  </a:lnTo>
                  <a:lnTo>
                    <a:pt x="5686439" y="0"/>
                  </a:lnTo>
                  <a:lnTo>
                    <a:pt x="5686439" y="9524"/>
                  </a:lnTo>
                  <a:close/>
                </a:path>
                <a:path w="9686925" h="2114550">
                  <a:moveTo>
                    <a:pt x="5705489" y="9524"/>
                  </a:moveTo>
                  <a:lnTo>
                    <a:pt x="5695964" y="9524"/>
                  </a:lnTo>
                  <a:lnTo>
                    <a:pt x="5695964" y="0"/>
                  </a:lnTo>
                  <a:lnTo>
                    <a:pt x="5705489" y="0"/>
                  </a:lnTo>
                  <a:lnTo>
                    <a:pt x="5705489" y="9524"/>
                  </a:lnTo>
                  <a:close/>
                </a:path>
                <a:path w="9686925" h="2114550">
                  <a:moveTo>
                    <a:pt x="5724539" y="9524"/>
                  </a:moveTo>
                  <a:lnTo>
                    <a:pt x="5715014" y="9524"/>
                  </a:lnTo>
                  <a:lnTo>
                    <a:pt x="5715014" y="0"/>
                  </a:lnTo>
                  <a:lnTo>
                    <a:pt x="5724539" y="0"/>
                  </a:lnTo>
                  <a:lnTo>
                    <a:pt x="5724539" y="9524"/>
                  </a:lnTo>
                  <a:close/>
                </a:path>
                <a:path w="9686925" h="2114550">
                  <a:moveTo>
                    <a:pt x="5743589" y="9524"/>
                  </a:moveTo>
                  <a:lnTo>
                    <a:pt x="5734064" y="9524"/>
                  </a:lnTo>
                  <a:lnTo>
                    <a:pt x="5734064" y="0"/>
                  </a:lnTo>
                  <a:lnTo>
                    <a:pt x="5743589" y="0"/>
                  </a:lnTo>
                  <a:lnTo>
                    <a:pt x="5743589" y="9524"/>
                  </a:lnTo>
                  <a:close/>
                </a:path>
                <a:path w="9686925" h="2114550">
                  <a:moveTo>
                    <a:pt x="5762639" y="9524"/>
                  </a:moveTo>
                  <a:lnTo>
                    <a:pt x="5753114" y="9524"/>
                  </a:lnTo>
                  <a:lnTo>
                    <a:pt x="5753114" y="0"/>
                  </a:lnTo>
                  <a:lnTo>
                    <a:pt x="5762639" y="0"/>
                  </a:lnTo>
                  <a:lnTo>
                    <a:pt x="5762639" y="9524"/>
                  </a:lnTo>
                  <a:close/>
                </a:path>
                <a:path w="9686925" h="2114550">
                  <a:moveTo>
                    <a:pt x="5781689" y="9524"/>
                  </a:moveTo>
                  <a:lnTo>
                    <a:pt x="5772164" y="9524"/>
                  </a:lnTo>
                  <a:lnTo>
                    <a:pt x="5772164" y="0"/>
                  </a:lnTo>
                  <a:lnTo>
                    <a:pt x="5781689" y="0"/>
                  </a:lnTo>
                  <a:lnTo>
                    <a:pt x="5781689" y="9524"/>
                  </a:lnTo>
                  <a:close/>
                </a:path>
                <a:path w="9686925" h="2114550">
                  <a:moveTo>
                    <a:pt x="5800739" y="9524"/>
                  </a:moveTo>
                  <a:lnTo>
                    <a:pt x="5791214" y="9524"/>
                  </a:lnTo>
                  <a:lnTo>
                    <a:pt x="5791214" y="0"/>
                  </a:lnTo>
                  <a:lnTo>
                    <a:pt x="5800739" y="0"/>
                  </a:lnTo>
                  <a:lnTo>
                    <a:pt x="5800739" y="9524"/>
                  </a:lnTo>
                  <a:close/>
                </a:path>
                <a:path w="9686925" h="2114550">
                  <a:moveTo>
                    <a:pt x="5819789" y="9524"/>
                  </a:moveTo>
                  <a:lnTo>
                    <a:pt x="5810264" y="9524"/>
                  </a:lnTo>
                  <a:lnTo>
                    <a:pt x="5810264" y="0"/>
                  </a:lnTo>
                  <a:lnTo>
                    <a:pt x="5819789" y="0"/>
                  </a:lnTo>
                  <a:lnTo>
                    <a:pt x="5819789" y="9524"/>
                  </a:lnTo>
                  <a:close/>
                </a:path>
                <a:path w="9686925" h="2114550">
                  <a:moveTo>
                    <a:pt x="5838839" y="9524"/>
                  </a:moveTo>
                  <a:lnTo>
                    <a:pt x="5829314" y="9524"/>
                  </a:lnTo>
                  <a:lnTo>
                    <a:pt x="5829314" y="0"/>
                  </a:lnTo>
                  <a:lnTo>
                    <a:pt x="5838839" y="0"/>
                  </a:lnTo>
                  <a:lnTo>
                    <a:pt x="5838839" y="9524"/>
                  </a:lnTo>
                  <a:close/>
                </a:path>
                <a:path w="9686925" h="2114550">
                  <a:moveTo>
                    <a:pt x="5857889" y="9524"/>
                  </a:moveTo>
                  <a:lnTo>
                    <a:pt x="5848364" y="9524"/>
                  </a:lnTo>
                  <a:lnTo>
                    <a:pt x="5848364" y="0"/>
                  </a:lnTo>
                  <a:lnTo>
                    <a:pt x="5857889" y="0"/>
                  </a:lnTo>
                  <a:lnTo>
                    <a:pt x="5857889" y="9524"/>
                  </a:lnTo>
                  <a:close/>
                </a:path>
                <a:path w="9686925" h="2114550">
                  <a:moveTo>
                    <a:pt x="5876939" y="9524"/>
                  </a:moveTo>
                  <a:lnTo>
                    <a:pt x="5867414" y="9524"/>
                  </a:lnTo>
                  <a:lnTo>
                    <a:pt x="5867414" y="0"/>
                  </a:lnTo>
                  <a:lnTo>
                    <a:pt x="5876939" y="0"/>
                  </a:lnTo>
                  <a:lnTo>
                    <a:pt x="5876939" y="9524"/>
                  </a:lnTo>
                  <a:close/>
                </a:path>
                <a:path w="9686925" h="2114550">
                  <a:moveTo>
                    <a:pt x="5895989" y="9524"/>
                  </a:moveTo>
                  <a:lnTo>
                    <a:pt x="5886464" y="9524"/>
                  </a:lnTo>
                  <a:lnTo>
                    <a:pt x="5886464" y="0"/>
                  </a:lnTo>
                  <a:lnTo>
                    <a:pt x="5895989" y="0"/>
                  </a:lnTo>
                  <a:lnTo>
                    <a:pt x="5895989" y="9524"/>
                  </a:lnTo>
                  <a:close/>
                </a:path>
                <a:path w="9686925" h="2114550">
                  <a:moveTo>
                    <a:pt x="5915039" y="9524"/>
                  </a:moveTo>
                  <a:lnTo>
                    <a:pt x="5905514" y="9524"/>
                  </a:lnTo>
                  <a:lnTo>
                    <a:pt x="5905514" y="0"/>
                  </a:lnTo>
                  <a:lnTo>
                    <a:pt x="5915039" y="0"/>
                  </a:lnTo>
                  <a:lnTo>
                    <a:pt x="5915039" y="9524"/>
                  </a:lnTo>
                  <a:close/>
                </a:path>
                <a:path w="9686925" h="2114550">
                  <a:moveTo>
                    <a:pt x="5934089" y="9524"/>
                  </a:moveTo>
                  <a:lnTo>
                    <a:pt x="5924564" y="9524"/>
                  </a:lnTo>
                  <a:lnTo>
                    <a:pt x="5924564" y="0"/>
                  </a:lnTo>
                  <a:lnTo>
                    <a:pt x="5934089" y="0"/>
                  </a:lnTo>
                  <a:lnTo>
                    <a:pt x="5934089" y="9524"/>
                  </a:lnTo>
                  <a:close/>
                </a:path>
                <a:path w="9686925" h="2114550">
                  <a:moveTo>
                    <a:pt x="5953139" y="9524"/>
                  </a:moveTo>
                  <a:lnTo>
                    <a:pt x="5943614" y="9524"/>
                  </a:lnTo>
                  <a:lnTo>
                    <a:pt x="5943614" y="0"/>
                  </a:lnTo>
                  <a:lnTo>
                    <a:pt x="5953139" y="0"/>
                  </a:lnTo>
                  <a:lnTo>
                    <a:pt x="5953139" y="9524"/>
                  </a:lnTo>
                  <a:close/>
                </a:path>
                <a:path w="9686925" h="2114550">
                  <a:moveTo>
                    <a:pt x="5972189" y="9524"/>
                  </a:moveTo>
                  <a:lnTo>
                    <a:pt x="5962664" y="9524"/>
                  </a:lnTo>
                  <a:lnTo>
                    <a:pt x="5962664" y="0"/>
                  </a:lnTo>
                  <a:lnTo>
                    <a:pt x="5972189" y="0"/>
                  </a:lnTo>
                  <a:lnTo>
                    <a:pt x="5972189" y="9524"/>
                  </a:lnTo>
                  <a:close/>
                </a:path>
                <a:path w="9686925" h="2114550">
                  <a:moveTo>
                    <a:pt x="5991239" y="9524"/>
                  </a:moveTo>
                  <a:lnTo>
                    <a:pt x="5981714" y="9524"/>
                  </a:lnTo>
                  <a:lnTo>
                    <a:pt x="5981714" y="0"/>
                  </a:lnTo>
                  <a:lnTo>
                    <a:pt x="5991239" y="0"/>
                  </a:lnTo>
                  <a:lnTo>
                    <a:pt x="5991239" y="9524"/>
                  </a:lnTo>
                  <a:close/>
                </a:path>
                <a:path w="9686925" h="2114550">
                  <a:moveTo>
                    <a:pt x="6010289" y="9524"/>
                  </a:moveTo>
                  <a:lnTo>
                    <a:pt x="6000764" y="9524"/>
                  </a:lnTo>
                  <a:lnTo>
                    <a:pt x="6000764" y="0"/>
                  </a:lnTo>
                  <a:lnTo>
                    <a:pt x="6010289" y="0"/>
                  </a:lnTo>
                  <a:lnTo>
                    <a:pt x="6010289" y="9524"/>
                  </a:lnTo>
                  <a:close/>
                </a:path>
                <a:path w="9686925" h="2114550">
                  <a:moveTo>
                    <a:pt x="6029339" y="9524"/>
                  </a:moveTo>
                  <a:lnTo>
                    <a:pt x="6019814" y="9524"/>
                  </a:lnTo>
                  <a:lnTo>
                    <a:pt x="6019814" y="0"/>
                  </a:lnTo>
                  <a:lnTo>
                    <a:pt x="6029339" y="0"/>
                  </a:lnTo>
                  <a:lnTo>
                    <a:pt x="6029339" y="9524"/>
                  </a:lnTo>
                  <a:close/>
                </a:path>
                <a:path w="9686925" h="2114550">
                  <a:moveTo>
                    <a:pt x="6048389" y="9524"/>
                  </a:moveTo>
                  <a:lnTo>
                    <a:pt x="6038864" y="9524"/>
                  </a:lnTo>
                  <a:lnTo>
                    <a:pt x="6038864" y="0"/>
                  </a:lnTo>
                  <a:lnTo>
                    <a:pt x="6048389" y="0"/>
                  </a:lnTo>
                  <a:lnTo>
                    <a:pt x="6048389" y="9524"/>
                  </a:lnTo>
                  <a:close/>
                </a:path>
                <a:path w="9686925" h="2114550">
                  <a:moveTo>
                    <a:pt x="6067439" y="9524"/>
                  </a:moveTo>
                  <a:lnTo>
                    <a:pt x="6057914" y="9524"/>
                  </a:lnTo>
                  <a:lnTo>
                    <a:pt x="6057914" y="0"/>
                  </a:lnTo>
                  <a:lnTo>
                    <a:pt x="6067439" y="0"/>
                  </a:lnTo>
                  <a:lnTo>
                    <a:pt x="6067439" y="9524"/>
                  </a:lnTo>
                  <a:close/>
                </a:path>
                <a:path w="9686925" h="2114550">
                  <a:moveTo>
                    <a:pt x="6086489" y="9524"/>
                  </a:moveTo>
                  <a:lnTo>
                    <a:pt x="6076964" y="9524"/>
                  </a:lnTo>
                  <a:lnTo>
                    <a:pt x="6076964" y="0"/>
                  </a:lnTo>
                  <a:lnTo>
                    <a:pt x="6086489" y="0"/>
                  </a:lnTo>
                  <a:lnTo>
                    <a:pt x="6086489" y="9524"/>
                  </a:lnTo>
                  <a:close/>
                </a:path>
                <a:path w="9686925" h="2114550">
                  <a:moveTo>
                    <a:pt x="6105539" y="9524"/>
                  </a:moveTo>
                  <a:lnTo>
                    <a:pt x="6096014" y="9524"/>
                  </a:lnTo>
                  <a:lnTo>
                    <a:pt x="6096014" y="0"/>
                  </a:lnTo>
                  <a:lnTo>
                    <a:pt x="6105539" y="0"/>
                  </a:lnTo>
                  <a:lnTo>
                    <a:pt x="6105539" y="9524"/>
                  </a:lnTo>
                  <a:close/>
                </a:path>
                <a:path w="9686925" h="2114550">
                  <a:moveTo>
                    <a:pt x="6124589" y="9524"/>
                  </a:moveTo>
                  <a:lnTo>
                    <a:pt x="6115064" y="9524"/>
                  </a:lnTo>
                  <a:lnTo>
                    <a:pt x="6115064" y="0"/>
                  </a:lnTo>
                  <a:lnTo>
                    <a:pt x="6124589" y="0"/>
                  </a:lnTo>
                  <a:lnTo>
                    <a:pt x="6124589" y="9524"/>
                  </a:lnTo>
                  <a:close/>
                </a:path>
                <a:path w="9686925" h="2114550">
                  <a:moveTo>
                    <a:pt x="6143639" y="9524"/>
                  </a:moveTo>
                  <a:lnTo>
                    <a:pt x="6134114" y="9524"/>
                  </a:lnTo>
                  <a:lnTo>
                    <a:pt x="6134114" y="0"/>
                  </a:lnTo>
                  <a:lnTo>
                    <a:pt x="6143639" y="0"/>
                  </a:lnTo>
                  <a:lnTo>
                    <a:pt x="6143639" y="9524"/>
                  </a:lnTo>
                  <a:close/>
                </a:path>
                <a:path w="9686925" h="2114550">
                  <a:moveTo>
                    <a:pt x="6162689" y="9524"/>
                  </a:moveTo>
                  <a:lnTo>
                    <a:pt x="6153164" y="9524"/>
                  </a:lnTo>
                  <a:lnTo>
                    <a:pt x="6153164" y="0"/>
                  </a:lnTo>
                  <a:lnTo>
                    <a:pt x="6162689" y="0"/>
                  </a:lnTo>
                  <a:lnTo>
                    <a:pt x="6162689" y="9524"/>
                  </a:lnTo>
                  <a:close/>
                </a:path>
                <a:path w="9686925" h="2114550">
                  <a:moveTo>
                    <a:pt x="6181739" y="9524"/>
                  </a:moveTo>
                  <a:lnTo>
                    <a:pt x="6172214" y="9524"/>
                  </a:lnTo>
                  <a:lnTo>
                    <a:pt x="6172214" y="0"/>
                  </a:lnTo>
                  <a:lnTo>
                    <a:pt x="6181739" y="0"/>
                  </a:lnTo>
                  <a:lnTo>
                    <a:pt x="6181739" y="9524"/>
                  </a:lnTo>
                  <a:close/>
                </a:path>
                <a:path w="9686925" h="2114550">
                  <a:moveTo>
                    <a:pt x="6200789" y="9524"/>
                  </a:moveTo>
                  <a:lnTo>
                    <a:pt x="6191264" y="9524"/>
                  </a:lnTo>
                  <a:lnTo>
                    <a:pt x="6191264" y="0"/>
                  </a:lnTo>
                  <a:lnTo>
                    <a:pt x="6200789" y="0"/>
                  </a:lnTo>
                  <a:lnTo>
                    <a:pt x="6200789" y="9524"/>
                  </a:lnTo>
                  <a:close/>
                </a:path>
                <a:path w="9686925" h="2114550">
                  <a:moveTo>
                    <a:pt x="6219839" y="9524"/>
                  </a:moveTo>
                  <a:lnTo>
                    <a:pt x="6210314" y="9524"/>
                  </a:lnTo>
                  <a:lnTo>
                    <a:pt x="6210314" y="0"/>
                  </a:lnTo>
                  <a:lnTo>
                    <a:pt x="6219839" y="0"/>
                  </a:lnTo>
                  <a:lnTo>
                    <a:pt x="6219839" y="9524"/>
                  </a:lnTo>
                  <a:close/>
                </a:path>
                <a:path w="9686925" h="2114550">
                  <a:moveTo>
                    <a:pt x="6238889" y="9524"/>
                  </a:moveTo>
                  <a:lnTo>
                    <a:pt x="6229364" y="9524"/>
                  </a:lnTo>
                  <a:lnTo>
                    <a:pt x="6229364" y="0"/>
                  </a:lnTo>
                  <a:lnTo>
                    <a:pt x="6238889" y="0"/>
                  </a:lnTo>
                  <a:lnTo>
                    <a:pt x="6238889" y="9524"/>
                  </a:lnTo>
                  <a:close/>
                </a:path>
                <a:path w="9686925" h="2114550">
                  <a:moveTo>
                    <a:pt x="6257939" y="9524"/>
                  </a:moveTo>
                  <a:lnTo>
                    <a:pt x="6248414" y="9524"/>
                  </a:lnTo>
                  <a:lnTo>
                    <a:pt x="6248414" y="0"/>
                  </a:lnTo>
                  <a:lnTo>
                    <a:pt x="6257939" y="0"/>
                  </a:lnTo>
                  <a:lnTo>
                    <a:pt x="6257939" y="9524"/>
                  </a:lnTo>
                  <a:close/>
                </a:path>
                <a:path w="9686925" h="2114550">
                  <a:moveTo>
                    <a:pt x="6276989" y="9524"/>
                  </a:moveTo>
                  <a:lnTo>
                    <a:pt x="6267464" y="9524"/>
                  </a:lnTo>
                  <a:lnTo>
                    <a:pt x="6267464" y="0"/>
                  </a:lnTo>
                  <a:lnTo>
                    <a:pt x="6276989" y="0"/>
                  </a:lnTo>
                  <a:lnTo>
                    <a:pt x="6276989" y="9524"/>
                  </a:lnTo>
                  <a:close/>
                </a:path>
                <a:path w="9686925" h="2114550">
                  <a:moveTo>
                    <a:pt x="6296039" y="9524"/>
                  </a:moveTo>
                  <a:lnTo>
                    <a:pt x="6286514" y="9524"/>
                  </a:lnTo>
                  <a:lnTo>
                    <a:pt x="6286514" y="0"/>
                  </a:lnTo>
                  <a:lnTo>
                    <a:pt x="6296039" y="0"/>
                  </a:lnTo>
                  <a:lnTo>
                    <a:pt x="6296039" y="9524"/>
                  </a:lnTo>
                  <a:close/>
                </a:path>
                <a:path w="9686925" h="2114550">
                  <a:moveTo>
                    <a:pt x="6315089" y="9524"/>
                  </a:moveTo>
                  <a:lnTo>
                    <a:pt x="6305564" y="9524"/>
                  </a:lnTo>
                  <a:lnTo>
                    <a:pt x="6305564" y="0"/>
                  </a:lnTo>
                  <a:lnTo>
                    <a:pt x="6315089" y="0"/>
                  </a:lnTo>
                  <a:lnTo>
                    <a:pt x="6315089" y="9524"/>
                  </a:lnTo>
                  <a:close/>
                </a:path>
                <a:path w="9686925" h="2114550">
                  <a:moveTo>
                    <a:pt x="6334139" y="9524"/>
                  </a:moveTo>
                  <a:lnTo>
                    <a:pt x="6324614" y="9524"/>
                  </a:lnTo>
                  <a:lnTo>
                    <a:pt x="6324614" y="0"/>
                  </a:lnTo>
                  <a:lnTo>
                    <a:pt x="6334139" y="0"/>
                  </a:lnTo>
                  <a:lnTo>
                    <a:pt x="6334139" y="9524"/>
                  </a:lnTo>
                  <a:close/>
                </a:path>
                <a:path w="9686925" h="2114550">
                  <a:moveTo>
                    <a:pt x="6353189" y="9524"/>
                  </a:moveTo>
                  <a:lnTo>
                    <a:pt x="6343664" y="9524"/>
                  </a:lnTo>
                  <a:lnTo>
                    <a:pt x="6343664" y="0"/>
                  </a:lnTo>
                  <a:lnTo>
                    <a:pt x="6353189" y="0"/>
                  </a:lnTo>
                  <a:lnTo>
                    <a:pt x="6353189" y="9524"/>
                  </a:lnTo>
                  <a:close/>
                </a:path>
                <a:path w="9686925" h="2114550">
                  <a:moveTo>
                    <a:pt x="6372239" y="9524"/>
                  </a:moveTo>
                  <a:lnTo>
                    <a:pt x="6362714" y="9524"/>
                  </a:lnTo>
                  <a:lnTo>
                    <a:pt x="6362714" y="0"/>
                  </a:lnTo>
                  <a:lnTo>
                    <a:pt x="6372239" y="0"/>
                  </a:lnTo>
                  <a:lnTo>
                    <a:pt x="6372239" y="9524"/>
                  </a:lnTo>
                  <a:close/>
                </a:path>
                <a:path w="9686925" h="2114550">
                  <a:moveTo>
                    <a:pt x="6391289" y="9524"/>
                  </a:moveTo>
                  <a:lnTo>
                    <a:pt x="6381764" y="9524"/>
                  </a:lnTo>
                  <a:lnTo>
                    <a:pt x="6381764" y="0"/>
                  </a:lnTo>
                  <a:lnTo>
                    <a:pt x="6391289" y="0"/>
                  </a:lnTo>
                  <a:lnTo>
                    <a:pt x="6391289" y="9524"/>
                  </a:lnTo>
                  <a:close/>
                </a:path>
                <a:path w="9686925" h="2114550">
                  <a:moveTo>
                    <a:pt x="6410339" y="9524"/>
                  </a:moveTo>
                  <a:lnTo>
                    <a:pt x="6400814" y="9524"/>
                  </a:lnTo>
                  <a:lnTo>
                    <a:pt x="6400814" y="0"/>
                  </a:lnTo>
                  <a:lnTo>
                    <a:pt x="6410339" y="0"/>
                  </a:lnTo>
                  <a:lnTo>
                    <a:pt x="6410339" y="9524"/>
                  </a:lnTo>
                  <a:close/>
                </a:path>
                <a:path w="9686925" h="2114550">
                  <a:moveTo>
                    <a:pt x="6429389" y="9524"/>
                  </a:moveTo>
                  <a:lnTo>
                    <a:pt x="6419864" y="9524"/>
                  </a:lnTo>
                  <a:lnTo>
                    <a:pt x="6419864" y="0"/>
                  </a:lnTo>
                  <a:lnTo>
                    <a:pt x="6429389" y="0"/>
                  </a:lnTo>
                  <a:lnTo>
                    <a:pt x="6429389" y="9524"/>
                  </a:lnTo>
                  <a:close/>
                </a:path>
                <a:path w="9686925" h="2114550">
                  <a:moveTo>
                    <a:pt x="6448439" y="9524"/>
                  </a:moveTo>
                  <a:lnTo>
                    <a:pt x="6438914" y="9524"/>
                  </a:lnTo>
                  <a:lnTo>
                    <a:pt x="6438914" y="0"/>
                  </a:lnTo>
                  <a:lnTo>
                    <a:pt x="6448439" y="0"/>
                  </a:lnTo>
                  <a:lnTo>
                    <a:pt x="6448439" y="9524"/>
                  </a:lnTo>
                  <a:close/>
                </a:path>
                <a:path w="9686925" h="2114550">
                  <a:moveTo>
                    <a:pt x="6467489" y="9524"/>
                  </a:moveTo>
                  <a:lnTo>
                    <a:pt x="6457964" y="9524"/>
                  </a:lnTo>
                  <a:lnTo>
                    <a:pt x="6457964" y="0"/>
                  </a:lnTo>
                  <a:lnTo>
                    <a:pt x="6467489" y="0"/>
                  </a:lnTo>
                  <a:lnTo>
                    <a:pt x="6467489" y="9524"/>
                  </a:lnTo>
                  <a:close/>
                </a:path>
                <a:path w="9686925" h="2114550">
                  <a:moveTo>
                    <a:pt x="6486539" y="9524"/>
                  </a:moveTo>
                  <a:lnTo>
                    <a:pt x="6477014" y="9524"/>
                  </a:lnTo>
                  <a:lnTo>
                    <a:pt x="6477014" y="0"/>
                  </a:lnTo>
                  <a:lnTo>
                    <a:pt x="6486539" y="0"/>
                  </a:lnTo>
                  <a:lnTo>
                    <a:pt x="6486539" y="9524"/>
                  </a:lnTo>
                  <a:close/>
                </a:path>
                <a:path w="9686925" h="2114550">
                  <a:moveTo>
                    <a:pt x="6505589" y="9524"/>
                  </a:moveTo>
                  <a:lnTo>
                    <a:pt x="6496064" y="9524"/>
                  </a:lnTo>
                  <a:lnTo>
                    <a:pt x="6496064" y="0"/>
                  </a:lnTo>
                  <a:lnTo>
                    <a:pt x="6505589" y="0"/>
                  </a:lnTo>
                  <a:lnTo>
                    <a:pt x="6505589" y="9524"/>
                  </a:lnTo>
                  <a:close/>
                </a:path>
                <a:path w="9686925" h="2114550">
                  <a:moveTo>
                    <a:pt x="6524639" y="9524"/>
                  </a:moveTo>
                  <a:lnTo>
                    <a:pt x="6515114" y="9524"/>
                  </a:lnTo>
                  <a:lnTo>
                    <a:pt x="6515114" y="0"/>
                  </a:lnTo>
                  <a:lnTo>
                    <a:pt x="6524639" y="0"/>
                  </a:lnTo>
                  <a:lnTo>
                    <a:pt x="6524639" y="9524"/>
                  </a:lnTo>
                  <a:close/>
                </a:path>
                <a:path w="9686925" h="2114550">
                  <a:moveTo>
                    <a:pt x="6543689" y="9524"/>
                  </a:moveTo>
                  <a:lnTo>
                    <a:pt x="6534164" y="9524"/>
                  </a:lnTo>
                  <a:lnTo>
                    <a:pt x="6534164" y="0"/>
                  </a:lnTo>
                  <a:lnTo>
                    <a:pt x="6543689" y="0"/>
                  </a:lnTo>
                  <a:lnTo>
                    <a:pt x="6543689" y="9524"/>
                  </a:lnTo>
                  <a:close/>
                </a:path>
                <a:path w="9686925" h="2114550">
                  <a:moveTo>
                    <a:pt x="6562739" y="9524"/>
                  </a:moveTo>
                  <a:lnTo>
                    <a:pt x="6553214" y="9524"/>
                  </a:lnTo>
                  <a:lnTo>
                    <a:pt x="6553214" y="0"/>
                  </a:lnTo>
                  <a:lnTo>
                    <a:pt x="6562739" y="0"/>
                  </a:lnTo>
                  <a:lnTo>
                    <a:pt x="6562739" y="9524"/>
                  </a:lnTo>
                  <a:close/>
                </a:path>
                <a:path w="9686925" h="2114550">
                  <a:moveTo>
                    <a:pt x="6581789" y="9524"/>
                  </a:moveTo>
                  <a:lnTo>
                    <a:pt x="6572264" y="9524"/>
                  </a:lnTo>
                  <a:lnTo>
                    <a:pt x="6572264" y="0"/>
                  </a:lnTo>
                  <a:lnTo>
                    <a:pt x="6581789" y="0"/>
                  </a:lnTo>
                  <a:lnTo>
                    <a:pt x="6581789" y="9524"/>
                  </a:lnTo>
                  <a:close/>
                </a:path>
                <a:path w="9686925" h="2114550">
                  <a:moveTo>
                    <a:pt x="6600839" y="9524"/>
                  </a:moveTo>
                  <a:lnTo>
                    <a:pt x="6591314" y="9524"/>
                  </a:lnTo>
                  <a:lnTo>
                    <a:pt x="6591314" y="0"/>
                  </a:lnTo>
                  <a:lnTo>
                    <a:pt x="6600839" y="0"/>
                  </a:lnTo>
                  <a:lnTo>
                    <a:pt x="6600839" y="9524"/>
                  </a:lnTo>
                  <a:close/>
                </a:path>
                <a:path w="9686925" h="2114550">
                  <a:moveTo>
                    <a:pt x="6619889" y="9524"/>
                  </a:moveTo>
                  <a:lnTo>
                    <a:pt x="6610364" y="9524"/>
                  </a:lnTo>
                  <a:lnTo>
                    <a:pt x="6610364" y="0"/>
                  </a:lnTo>
                  <a:lnTo>
                    <a:pt x="6619889" y="0"/>
                  </a:lnTo>
                  <a:lnTo>
                    <a:pt x="6619889" y="9524"/>
                  </a:lnTo>
                  <a:close/>
                </a:path>
                <a:path w="9686925" h="2114550">
                  <a:moveTo>
                    <a:pt x="6638939" y="9524"/>
                  </a:moveTo>
                  <a:lnTo>
                    <a:pt x="6629414" y="9524"/>
                  </a:lnTo>
                  <a:lnTo>
                    <a:pt x="6629414" y="0"/>
                  </a:lnTo>
                  <a:lnTo>
                    <a:pt x="6638939" y="0"/>
                  </a:lnTo>
                  <a:lnTo>
                    <a:pt x="6638939" y="9524"/>
                  </a:lnTo>
                  <a:close/>
                </a:path>
                <a:path w="9686925" h="2114550">
                  <a:moveTo>
                    <a:pt x="6657989" y="9524"/>
                  </a:moveTo>
                  <a:lnTo>
                    <a:pt x="6648464" y="9524"/>
                  </a:lnTo>
                  <a:lnTo>
                    <a:pt x="6648464" y="0"/>
                  </a:lnTo>
                  <a:lnTo>
                    <a:pt x="6657989" y="0"/>
                  </a:lnTo>
                  <a:lnTo>
                    <a:pt x="6657989" y="9524"/>
                  </a:lnTo>
                  <a:close/>
                </a:path>
                <a:path w="9686925" h="2114550">
                  <a:moveTo>
                    <a:pt x="6677039" y="9524"/>
                  </a:moveTo>
                  <a:lnTo>
                    <a:pt x="6667514" y="9524"/>
                  </a:lnTo>
                  <a:lnTo>
                    <a:pt x="6667514" y="0"/>
                  </a:lnTo>
                  <a:lnTo>
                    <a:pt x="6677039" y="0"/>
                  </a:lnTo>
                  <a:lnTo>
                    <a:pt x="6677039" y="9524"/>
                  </a:lnTo>
                  <a:close/>
                </a:path>
                <a:path w="9686925" h="2114550">
                  <a:moveTo>
                    <a:pt x="6696089" y="9524"/>
                  </a:moveTo>
                  <a:lnTo>
                    <a:pt x="6686564" y="9524"/>
                  </a:lnTo>
                  <a:lnTo>
                    <a:pt x="6686564" y="0"/>
                  </a:lnTo>
                  <a:lnTo>
                    <a:pt x="6696089" y="0"/>
                  </a:lnTo>
                  <a:lnTo>
                    <a:pt x="6696089" y="9524"/>
                  </a:lnTo>
                  <a:close/>
                </a:path>
                <a:path w="9686925" h="2114550">
                  <a:moveTo>
                    <a:pt x="6715139" y="9524"/>
                  </a:moveTo>
                  <a:lnTo>
                    <a:pt x="6705614" y="9524"/>
                  </a:lnTo>
                  <a:lnTo>
                    <a:pt x="6705614" y="0"/>
                  </a:lnTo>
                  <a:lnTo>
                    <a:pt x="6715139" y="0"/>
                  </a:lnTo>
                  <a:lnTo>
                    <a:pt x="6715139" y="9524"/>
                  </a:lnTo>
                  <a:close/>
                </a:path>
                <a:path w="9686925" h="2114550">
                  <a:moveTo>
                    <a:pt x="6734189" y="9524"/>
                  </a:moveTo>
                  <a:lnTo>
                    <a:pt x="6724664" y="9524"/>
                  </a:lnTo>
                  <a:lnTo>
                    <a:pt x="6724664" y="0"/>
                  </a:lnTo>
                  <a:lnTo>
                    <a:pt x="6734189" y="0"/>
                  </a:lnTo>
                  <a:lnTo>
                    <a:pt x="6734189" y="9524"/>
                  </a:lnTo>
                  <a:close/>
                </a:path>
                <a:path w="9686925" h="2114550">
                  <a:moveTo>
                    <a:pt x="6753239" y="9524"/>
                  </a:moveTo>
                  <a:lnTo>
                    <a:pt x="6743714" y="9524"/>
                  </a:lnTo>
                  <a:lnTo>
                    <a:pt x="6743714" y="0"/>
                  </a:lnTo>
                  <a:lnTo>
                    <a:pt x="6753239" y="0"/>
                  </a:lnTo>
                  <a:lnTo>
                    <a:pt x="6753239" y="9524"/>
                  </a:lnTo>
                  <a:close/>
                </a:path>
                <a:path w="9686925" h="2114550">
                  <a:moveTo>
                    <a:pt x="6772289" y="9524"/>
                  </a:moveTo>
                  <a:lnTo>
                    <a:pt x="6762764" y="9524"/>
                  </a:lnTo>
                  <a:lnTo>
                    <a:pt x="6762764" y="0"/>
                  </a:lnTo>
                  <a:lnTo>
                    <a:pt x="6772289" y="0"/>
                  </a:lnTo>
                  <a:lnTo>
                    <a:pt x="6772289" y="9524"/>
                  </a:lnTo>
                  <a:close/>
                </a:path>
                <a:path w="9686925" h="2114550">
                  <a:moveTo>
                    <a:pt x="6791339" y="9524"/>
                  </a:moveTo>
                  <a:lnTo>
                    <a:pt x="6781814" y="9524"/>
                  </a:lnTo>
                  <a:lnTo>
                    <a:pt x="6781814" y="0"/>
                  </a:lnTo>
                  <a:lnTo>
                    <a:pt x="6791339" y="0"/>
                  </a:lnTo>
                  <a:lnTo>
                    <a:pt x="6791339" y="9524"/>
                  </a:lnTo>
                  <a:close/>
                </a:path>
                <a:path w="9686925" h="2114550">
                  <a:moveTo>
                    <a:pt x="6810389" y="9524"/>
                  </a:moveTo>
                  <a:lnTo>
                    <a:pt x="6800864" y="9524"/>
                  </a:lnTo>
                  <a:lnTo>
                    <a:pt x="6800864" y="0"/>
                  </a:lnTo>
                  <a:lnTo>
                    <a:pt x="6810389" y="0"/>
                  </a:lnTo>
                  <a:lnTo>
                    <a:pt x="6810389" y="9524"/>
                  </a:lnTo>
                  <a:close/>
                </a:path>
                <a:path w="9686925" h="2114550">
                  <a:moveTo>
                    <a:pt x="6829439" y="9524"/>
                  </a:moveTo>
                  <a:lnTo>
                    <a:pt x="6819914" y="9524"/>
                  </a:lnTo>
                  <a:lnTo>
                    <a:pt x="6819914" y="0"/>
                  </a:lnTo>
                  <a:lnTo>
                    <a:pt x="6829439" y="0"/>
                  </a:lnTo>
                  <a:lnTo>
                    <a:pt x="6829439" y="9524"/>
                  </a:lnTo>
                  <a:close/>
                </a:path>
                <a:path w="9686925" h="2114550">
                  <a:moveTo>
                    <a:pt x="6848489" y="9524"/>
                  </a:moveTo>
                  <a:lnTo>
                    <a:pt x="6838964" y="9524"/>
                  </a:lnTo>
                  <a:lnTo>
                    <a:pt x="6838964" y="0"/>
                  </a:lnTo>
                  <a:lnTo>
                    <a:pt x="6848489" y="0"/>
                  </a:lnTo>
                  <a:lnTo>
                    <a:pt x="6848489" y="9524"/>
                  </a:lnTo>
                  <a:close/>
                </a:path>
                <a:path w="9686925" h="2114550">
                  <a:moveTo>
                    <a:pt x="6867539" y="9524"/>
                  </a:moveTo>
                  <a:lnTo>
                    <a:pt x="6858014" y="9524"/>
                  </a:lnTo>
                  <a:lnTo>
                    <a:pt x="6858014" y="0"/>
                  </a:lnTo>
                  <a:lnTo>
                    <a:pt x="6867539" y="0"/>
                  </a:lnTo>
                  <a:lnTo>
                    <a:pt x="6867539" y="9524"/>
                  </a:lnTo>
                  <a:close/>
                </a:path>
                <a:path w="9686925" h="2114550">
                  <a:moveTo>
                    <a:pt x="6886589" y="9524"/>
                  </a:moveTo>
                  <a:lnTo>
                    <a:pt x="6877064" y="9524"/>
                  </a:lnTo>
                  <a:lnTo>
                    <a:pt x="6877064" y="0"/>
                  </a:lnTo>
                  <a:lnTo>
                    <a:pt x="6886589" y="0"/>
                  </a:lnTo>
                  <a:lnTo>
                    <a:pt x="6886589" y="9524"/>
                  </a:lnTo>
                  <a:close/>
                </a:path>
                <a:path w="9686925" h="2114550">
                  <a:moveTo>
                    <a:pt x="6905639" y="9524"/>
                  </a:moveTo>
                  <a:lnTo>
                    <a:pt x="6896114" y="9524"/>
                  </a:lnTo>
                  <a:lnTo>
                    <a:pt x="6896114" y="0"/>
                  </a:lnTo>
                  <a:lnTo>
                    <a:pt x="6905639" y="0"/>
                  </a:lnTo>
                  <a:lnTo>
                    <a:pt x="6905639" y="9524"/>
                  </a:lnTo>
                  <a:close/>
                </a:path>
                <a:path w="9686925" h="2114550">
                  <a:moveTo>
                    <a:pt x="6924689" y="9524"/>
                  </a:moveTo>
                  <a:lnTo>
                    <a:pt x="6915164" y="9524"/>
                  </a:lnTo>
                  <a:lnTo>
                    <a:pt x="6915164" y="0"/>
                  </a:lnTo>
                  <a:lnTo>
                    <a:pt x="6924689" y="0"/>
                  </a:lnTo>
                  <a:lnTo>
                    <a:pt x="6924689" y="9524"/>
                  </a:lnTo>
                  <a:close/>
                </a:path>
                <a:path w="9686925" h="2114550">
                  <a:moveTo>
                    <a:pt x="6943739" y="9524"/>
                  </a:moveTo>
                  <a:lnTo>
                    <a:pt x="6934214" y="9524"/>
                  </a:lnTo>
                  <a:lnTo>
                    <a:pt x="6934214" y="0"/>
                  </a:lnTo>
                  <a:lnTo>
                    <a:pt x="6943739" y="0"/>
                  </a:lnTo>
                  <a:lnTo>
                    <a:pt x="6943739" y="9524"/>
                  </a:lnTo>
                  <a:close/>
                </a:path>
                <a:path w="9686925" h="2114550">
                  <a:moveTo>
                    <a:pt x="6962789" y="9524"/>
                  </a:moveTo>
                  <a:lnTo>
                    <a:pt x="6953264" y="9524"/>
                  </a:lnTo>
                  <a:lnTo>
                    <a:pt x="6953264" y="0"/>
                  </a:lnTo>
                  <a:lnTo>
                    <a:pt x="6962789" y="0"/>
                  </a:lnTo>
                  <a:lnTo>
                    <a:pt x="6962789" y="9524"/>
                  </a:lnTo>
                  <a:close/>
                </a:path>
                <a:path w="9686925" h="2114550">
                  <a:moveTo>
                    <a:pt x="6981839" y="9524"/>
                  </a:moveTo>
                  <a:lnTo>
                    <a:pt x="6972314" y="9524"/>
                  </a:lnTo>
                  <a:lnTo>
                    <a:pt x="6972314" y="0"/>
                  </a:lnTo>
                  <a:lnTo>
                    <a:pt x="6981839" y="0"/>
                  </a:lnTo>
                  <a:lnTo>
                    <a:pt x="6981839" y="9524"/>
                  </a:lnTo>
                  <a:close/>
                </a:path>
                <a:path w="9686925" h="2114550">
                  <a:moveTo>
                    <a:pt x="7000889" y="9524"/>
                  </a:moveTo>
                  <a:lnTo>
                    <a:pt x="6991364" y="9524"/>
                  </a:lnTo>
                  <a:lnTo>
                    <a:pt x="6991364" y="0"/>
                  </a:lnTo>
                  <a:lnTo>
                    <a:pt x="7000889" y="0"/>
                  </a:lnTo>
                  <a:lnTo>
                    <a:pt x="7000889" y="9524"/>
                  </a:lnTo>
                  <a:close/>
                </a:path>
                <a:path w="9686925" h="2114550">
                  <a:moveTo>
                    <a:pt x="7019939" y="9524"/>
                  </a:moveTo>
                  <a:lnTo>
                    <a:pt x="7010414" y="9524"/>
                  </a:lnTo>
                  <a:lnTo>
                    <a:pt x="7010414" y="0"/>
                  </a:lnTo>
                  <a:lnTo>
                    <a:pt x="7019939" y="0"/>
                  </a:lnTo>
                  <a:lnTo>
                    <a:pt x="7019939" y="9524"/>
                  </a:lnTo>
                  <a:close/>
                </a:path>
                <a:path w="9686925" h="2114550">
                  <a:moveTo>
                    <a:pt x="7038989" y="9524"/>
                  </a:moveTo>
                  <a:lnTo>
                    <a:pt x="7029464" y="9524"/>
                  </a:lnTo>
                  <a:lnTo>
                    <a:pt x="7029464" y="0"/>
                  </a:lnTo>
                  <a:lnTo>
                    <a:pt x="7038989" y="0"/>
                  </a:lnTo>
                  <a:lnTo>
                    <a:pt x="7038989" y="9524"/>
                  </a:lnTo>
                  <a:close/>
                </a:path>
                <a:path w="9686925" h="2114550">
                  <a:moveTo>
                    <a:pt x="7058039" y="9524"/>
                  </a:moveTo>
                  <a:lnTo>
                    <a:pt x="7048514" y="9524"/>
                  </a:lnTo>
                  <a:lnTo>
                    <a:pt x="7048514" y="0"/>
                  </a:lnTo>
                  <a:lnTo>
                    <a:pt x="7058039" y="0"/>
                  </a:lnTo>
                  <a:lnTo>
                    <a:pt x="7058039" y="9524"/>
                  </a:lnTo>
                  <a:close/>
                </a:path>
                <a:path w="9686925" h="2114550">
                  <a:moveTo>
                    <a:pt x="7077089" y="9524"/>
                  </a:moveTo>
                  <a:lnTo>
                    <a:pt x="7067564" y="9524"/>
                  </a:lnTo>
                  <a:lnTo>
                    <a:pt x="7067564" y="0"/>
                  </a:lnTo>
                  <a:lnTo>
                    <a:pt x="7077089" y="0"/>
                  </a:lnTo>
                  <a:lnTo>
                    <a:pt x="7077089" y="9524"/>
                  </a:lnTo>
                  <a:close/>
                </a:path>
                <a:path w="9686925" h="2114550">
                  <a:moveTo>
                    <a:pt x="7096139" y="9524"/>
                  </a:moveTo>
                  <a:lnTo>
                    <a:pt x="7086614" y="9524"/>
                  </a:lnTo>
                  <a:lnTo>
                    <a:pt x="7086614" y="0"/>
                  </a:lnTo>
                  <a:lnTo>
                    <a:pt x="7096139" y="0"/>
                  </a:lnTo>
                  <a:lnTo>
                    <a:pt x="7096139" y="9524"/>
                  </a:lnTo>
                  <a:close/>
                </a:path>
                <a:path w="9686925" h="2114550">
                  <a:moveTo>
                    <a:pt x="7115189" y="9524"/>
                  </a:moveTo>
                  <a:lnTo>
                    <a:pt x="7105664" y="9524"/>
                  </a:lnTo>
                  <a:lnTo>
                    <a:pt x="7105664" y="0"/>
                  </a:lnTo>
                  <a:lnTo>
                    <a:pt x="7115189" y="0"/>
                  </a:lnTo>
                  <a:lnTo>
                    <a:pt x="7115189" y="9524"/>
                  </a:lnTo>
                  <a:close/>
                </a:path>
                <a:path w="9686925" h="2114550">
                  <a:moveTo>
                    <a:pt x="7134239" y="9524"/>
                  </a:moveTo>
                  <a:lnTo>
                    <a:pt x="7124714" y="9524"/>
                  </a:lnTo>
                  <a:lnTo>
                    <a:pt x="7124714" y="0"/>
                  </a:lnTo>
                  <a:lnTo>
                    <a:pt x="7134239" y="0"/>
                  </a:lnTo>
                  <a:lnTo>
                    <a:pt x="7134239" y="9524"/>
                  </a:lnTo>
                  <a:close/>
                </a:path>
                <a:path w="9686925" h="2114550">
                  <a:moveTo>
                    <a:pt x="7153289" y="9524"/>
                  </a:moveTo>
                  <a:lnTo>
                    <a:pt x="7143764" y="9524"/>
                  </a:lnTo>
                  <a:lnTo>
                    <a:pt x="7143764" y="0"/>
                  </a:lnTo>
                  <a:lnTo>
                    <a:pt x="7153289" y="0"/>
                  </a:lnTo>
                  <a:lnTo>
                    <a:pt x="7153289" y="9524"/>
                  </a:lnTo>
                  <a:close/>
                </a:path>
                <a:path w="9686925" h="2114550">
                  <a:moveTo>
                    <a:pt x="7172339" y="9524"/>
                  </a:moveTo>
                  <a:lnTo>
                    <a:pt x="7162814" y="9524"/>
                  </a:lnTo>
                  <a:lnTo>
                    <a:pt x="7162814" y="0"/>
                  </a:lnTo>
                  <a:lnTo>
                    <a:pt x="7172339" y="0"/>
                  </a:lnTo>
                  <a:lnTo>
                    <a:pt x="7172339" y="9524"/>
                  </a:lnTo>
                  <a:close/>
                </a:path>
                <a:path w="9686925" h="2114550">
                  <a:moveTo>
                    <a:pt x="7191389" y="9524"/>
                  </a:moveTo>
                  <a:lnTo>
                    <a:pt x="7181864" y="9524"/>
                  </a:lnTo>
                  <a:lnTo>
                    <a:pt x="7181864" y="0"/>
                  </a:lnTo>
                  <a:lnTo>
                    <a:pt x="7191389" y="0"/>
                  </a:lnTo>
                  <a:lnTo>
                    <a:pt x="7191389" y="9524"/>
                  </a:lnTo>
                  <a:close/>
                </a:path>
                <a:path w="9686925" h="2114550">
                  <a:moveTo>
                    <a:pt x="7210439" y="9524"/>
                  </a:moveTo>
                  <a:lnTo>
                    <a:pt x="7200914" y="9524"/>
                  </a:lnTo>
                  <a:lnTo>
                    <a:pt x="7200914" y="0"/>
                  </a:lnTo>
                  <a:lnTo>
                    <a:pt x="7210439" y="0"/>
                  </a:lnTo>
                  <a:lnTo>
                    <a:pt x="7210439" y="9524"/>
                  </a:lnTo>
                  <a:close/>
                </a:path>
                <a:path w="9686925" h="2114550">
                  <a:moveTo>
                    <a:pt x="7229489" y="9524"/>
                  </a:moveTo>
                  <a:lnTo>
                    <a:pt x="7219964" y="9524"/>
                  </a:lnTo>
                  <a:lnTo>
                    <a:pt x="7219964" y="0"/>
                  </a:lnTo>
                  <a:lnTo>
                    <a:pt x="7229489" y="0"/>
                  </a:lnTo>
                  <a:lnTo>
                    <a:pt x="7229489" y="9524"/>
                  </a:lnTo>
                  <a:close/>
                </a:path>
                <a:path w="9686925" h="2114550">
                  <a:moveTo>
                    <a:pt x="7248539" y="9524"/>
                  </a:moveTo>
                  <a:lnTo>
                    <a:pt x="7239014" y="9524"/>
                  </a:lnTo>
                  <a:lnTo>
                    <a:pt x="7239014" y="0"/>
                  </a:lnTo>
                  <a:lnTo>
                    <a:pt x="7248539" y="0"/>
                  </a:lnTo>
                  <a:lnTo>
                    <a:pt x="7248539" y="9524"/>
                  </a:lnTo>
                  <a:close/>
                </a:path>
                <a:path w="9686925" h="2114550">
                  <a:moveTo>
                    <a:pt x="7267589" y="9524"/>
                  </a:moveTo>
                  <a:lnTo>
                    <a:pt x="7258064" y="9524"/>
                  </a:lnTo>
                  <a:lnTo>
                    <a:pt x="7258064" y="0"/>
                  </a:lnTo>
                  <a:lnTo>
                    <a:pt x="7267589" y="0"/>
                  </a:lnTo>
                  <a:lnTo>
                    <a:pt x="7267589" y="9524"/>
                  </a:lnTo>
                  <a:close/>
                </a:path>
                <a:path w="9686925" h="2114550">
                  <a:moveTo>
                    <a:pt x="7286639" y="9524"/>
                  </a:moveTo>
                  <a:lnTo>
                    <a:pt x="7277114" y="9524"/>
                  </a:lnTo>
                  <a:lnTo>
                    <a:pt x="7277114" y="0"/>
                  </a:lnTo>
                  <a:lnTo>
                    <a:pt x="7286639" y="0"/>
                  </a:lnTo>
                  <a:lnTo>
                    <a:pt x="7286639" y="9524"/>
                  </a:lnTo>
                  <a:close/>
                </a:path>
                <a:path w="9686925" h="2114550">
                  <a:moveTo>
                    <a:pt x="7305689" y="9524"/>
                  </a:moveTo>
                  <a:lnTo>
                    <a:pt x="7296164" y="9524"/>
                  </a:lnTo>
                  <a:lnTo>
                    <a:pt x="7296164" y="0"/>
                  </a:lnTo>
                  <a:lnTo>
                    <a:pt x="7305689" y="0"/>
                  </a:lnTo>
                  <a:lnTo>
                    <a:pt x="7305689" y="9524"/>
                  </a:lnTo>
                  <a:close/>
                </a:path>
                <a:path w="9686925" h="2114550">
                  <a:moveTo>
                    <a:pt x="7324739" y="9524"/>
                  </a:moveTo>
                  <a:lnTo>
                    <a:pt x="7315214" y="9524"/>
                  </a:lnTo>
                  <a:lnTo>
                    <a:pt x="7315214" y="0"/>
                  </a:lnTo>
                  <a:lnTo>
                    <a:pt x="7324739" y="0"/>
                  </a:lnTo>
                  <a:lnTo>
                    <a:pt x="7324739" y="9524"/>
                  </a:lnTo>
                  <a:close/>
                </a:path>
                <a:path w="9686925" h="2114550">
                  <a:moveTo>
                    <a:pt x="7343789" y="9524"/>
                  </a:moveTo>
                  <a:lnTo>
                    <a:pt x="7334264" y="9524"/>
                  </a:lnTo>
                  <a:lnTo>
                    <a:pt x="7334264" y="0"/>
                  </a:lnTo>
                  <a:lnTo>
                    <a:pt x="7343789" y="0"/>
                  </a:lnTo>
                  <a:lnTo>
                    <a:pt x="7343789" y="9524"/>
                  </a:lnTo>
                  <a:close/>
                </a:path>
                <a:path w="9686925" h="2114550">
                  <a:moveTo>
                    <a:pt x="7362839" y="9524"/>
                  </a:moveTo>
                  <a:lnTo>
                    <a:pt x="7353314" y="9524"/>
                  </a:lnTo>
                  <a:lnTo>
                    <a:pt x="7353314" y="0"/>
                  </a:lnTo>
                  <a:lnTo>
                    <a:pt x="7362839" y="0"/>
                  </a:lnTo>
                  <a:lnTo>
                    <a:pt x="7362839" y="9524"/>
                  </a:lnTo>
                  <a:close/>
                </a:path>
                <a:path w="9686925" h="2114550">
                  <a:moveTo>
                    <a:pt x="7381889" y="9524"/>
                  </a:moveTo>
                  <a:lnTo>
                    <a:pt x="7372364" y="9524"/>
                  </a:lnTo>
                  <a:lnTo>
                    <a:pt x="7372364" y="0"/>
                  </a:lnTo>
                  <a:lnTo>
                    <a:pt x="7381889" y="0"/>
                  </a:lnTo>
                  <a:lnTo>
                    <a:pt x="7381889" y="9524"/>
                  </a:lnTo>
                  <a:close/>
                </a:path>
                <a:path w="9686925" h="2114550">
                  <a:moveTo>
                    <a:pt x="7400939" y="9524"/>
                  </a:moveTo>
                  <a:lnTo>
                    <a:pt x="7391414" y="9524"/>
                  </a:lnTo>
                  <a:lnTo>
                    <a:pt x="7391414" y="0"/>
                  </a:lnTo>
                  <a:lnTo>
                    <a:pt x="7400939" y="0"/>
                  </a:lnTo>
                  <a:lnTo>
                    <a:pt x="7400939" y="9524"/>
                  </a:lnTo>
                  <a:close/>
                </a:path>
                <a:path w="9686925" h="2114550">
                  <a:moveTo>
                    <a:pt x="7419989" y="9524"/>
                  </a:moveTo>
                  <a:lnTo>
                    <a:pt x="7410464" y="9524"/>
                  </a:lnTo>
                  <a:lnTo>
                    <a:pt x="7410464" y="0"/>
                  </a:lnTo>
                  <a:lnTo>
                    <a:pt x="7419989" y="0"/>
                  </a:lnTo>
                  <a:lnTo>
                    <a:pt x="7419989" y="9524"/>
                  </a:lnTo>
                  <a:close/>
                </a:path>
                <a:path w="9686925" h="2114550">
                  <a:moveTo>
                    <a:pt x="7439039" y="9524"/>
                  </a:moveTo>
                  <a:lnTo>
                    <a:pt x="7429514" y="9524"/>
                  </a:lnTo>
                  <a:lnTo>
                    <a:pt x="7429514" y="0"/>
                  </a:lnTo>
                  <a:lnTo>
                    <a:pt x="7439039" y="0"/>
                  </a:lnTo>
                  <a:lnTo>
                    <a:pt x="7439039" y="9524"/>
                  </a:lnTo>
                  <a:close/>
                </a:path>
                <a:path w="9686925" h="2114550">
                  <a:moveTo>
                    <a:pt x="7458089" y="9524"/>
                  </a:moveTo>
                  <a:lnTo>
                    <a:pt x="7448564" y="9524"/>
                  </a:lnTo>
                  <a:lnTo>
                    <a:pt x="7448564" y="0"/>
                  </a:lnTo>
                  <a:lnTo>
                    <a:pt x="7458089" y="0"/>
                  </a:lnTo>
                  <a:lnTo>
                    <a:pt x="7458089" y="9524"/>
                  </a:lnTo>
                  <a:close/>
                </a:path>
                <a:path w="9686925" h="2114550">
                  <a:moveTo>
                    <a:pt x="7477139" y="9524"/>
                  </a:moveTo>
                  <a:lnTo>
                    <a:pt x="7467614" y="9524"/>
                  </a:lnTo>
                  <a:lnTo>
                    <a:pt x="7467614" y="0"/>
                  </a:lnTo>
                  <a:lnTo>
                    <a:pt x="7477139" y="0"/>
                  </a:lnTo>
                  <a:lnTo>
                    <a:pt x="7477139" y="9524"/>
                  </a:lnTo>
                  <a:close/>
                </a:path>
                <a:path w="9686925" h="2114550">
                  <a:moveTo>
                    <a:pt x="7496189" y="9524"/>
                  </a:moveTo>
                  <a:lnTo>
                    <a:pt x="7486664" y="9524"/>
                  </a:lnTo>
                  <a:lnTo>
                    <a:pt x="7486664" y="0"/>
                  </a:lnTo>
                  <a:lnTo>
                    <a:pt x="7496189" y="0"/>
                  </a:lnTo>
                  <a:lnTo>
                    <a:pt x="7496189" y="9524"/>
                  </a:lnTo>
                  <a:close/>
                </a:path>
                <a:path w="9686925" h="2114550">
                  <a:moveTo>
                    <a:pt x="7515239" y="9524"/>
                  </a:moveTo>
                  <a:lnTo>
                    <a:pt x="7505714" y="9524"/>
                  </a:lnTo>
                  <a:lnTo>
                    <a:pt x="7505714" y="0"/>
                  </a:lnTo>
                  <a:lnTo>
                    <a:pt x="7515239" y="0"/>
                  </a:lnTo>
                  <a:lnTo>
                    <a:pt x="7515239" y="9524"/>
                  </a:lnTo>
                  <a:close/>
                </a:path>
                <a:path w="9686925" h="2114550">
                  <a:moveTo>
                    <a:pt x="7534289" y="9524"/>
                  </a:moveTo>
                  <a:lnTo>
                    <a:pt x="7524764" y="9524"/>
                  </a:lnTo>
                  <a:lnTo>
                    <a:pt x="7524764" y="0"/>
                  </a:lnTo>
                  <a:lnTo>
                    <a:pt x="7534289" y="0"/>
                  </a:lnTo>
                  <a:lnTo>
                    <a:pt x="7534289" y="9524"/>
                  </a:lnTo>
                  <a:close/>
                </a:path>
                <a:path w="9686925" h="2114550">
                  <a:moveTo>
                    <a:pt x="7553339" y="9524"/>
                  </a:moveTo>
                  <a:lnTo>
                    <a:pt x="7543814" y="9524"/>
                  </a:lnTo>
                  <a:lnTo>
                    <a:pt x="7543814" y="0"/>
                  </a:lnTo>
                  <a:lnTo>
                    <a:pt x="7553339" y="0"/>
                  </a:lnTo>
                  <a:lnTo>
                    <a:pt x="7553339" y="9524"/>
                  </a:lnTo>
                  <a:close/>
                </a:path>
                <a:path w="9686925" h="2114550">
                  <a:moveTo>
                    <a:pt x="7572389" y="9524"/>
                  </a:moveTo>
                  <a:lnTo>
                    <a:pt x="7562864" y="9524"/>
                  </a:lnTo>
                  <a:lnTo>
                    <a:pt x="7562864" y="0"/>
                  </a:lnTo>
                  <a:lnTo>
                    <a:pt x="7572389" y="0"/>
                  </a:lnTo>
                  <a:lnTo>
                    <a:pt x="7572389" y="9524"/>
                  </a:lnTo>
                  <a:close/>
                </a:path>
                <a:path w="9686925" h="2114550">
                  <a:moveTo>
                    <a:pt x="7591439" y="9524"/>
                  </a:moveTo>
                  <a:lnTo>
                    <a:pt x="7581914" y="9524"/>
                  </a:lnTo>
                  <a:lnTo>
                    <a:pt x="7581914" y="0"/>
                  </a:lnTo>
                  <a:lnTo>
                    <a:pt x="7591439" y="0"/>
                  </a:lnTo>
                  <a:lnTo>
                    <a:pt x="7591439" y="9524"/>
                  </a:lnTo>
                  <a:close/>
                </a:path>
                <a:path w="9686925" h="2114550">
                  <a:moveTo>
                    <a:pt x="7610489" y="9524"/>
                  </a:moveTo>
                  <a:lnTo>
                    <a:pt x="7600964" y="9524"/>
                  </a:lnTo>
                  <a:lnTo>
                    <a:pt x="7600964" y="0"/>
                  </a:lnTo>
                  <a:lnTo>
                    <a:pt x="7610489" y="0"/>
                  </a:lnTo>
                  <a:lnTo>
                    <a:pt x="7610489" y="9524"/>
                  </a:lnTo>
                  <a:close/>
                </a:path>
                <a:path w="9686925" h="2114550">
                  <a:moveTo>
                    <a:pt x="7629539" y="9524"/>
                  </a:moveTo>
                  <a:lnTo>
                    <a:pt x="7620014" y="9524"/>
                  </a:lnTo>
                  <a:lnTo>
                    <a:pt x="7620014" y="0"/>
                  </a:lnTo>
                  <a:lnTo>
                    <a:pt x="7629539" y="0"/>
                  </a:lnTo>
                  <a:lnTo>
                    <a:pt x="7629539" y="9524"/>
                  </a:lnTo>
                  <a:close/>
                </a:path>
                <a:path w="9686925" h="2114550">
                  <a:moveTo>
                    <a:pt x="7648589" y="9524"/>
                  </a:moveTo>
                  <a:lnTo>
                    <a:pt x="7639064" y="9524"/>
                  </a:lnTo>
                  <a:lnTo>
                    <a:pt x="7639064" y="0"/>
                  </a:lnTo>
                  <a:lnTo>
                    <a:pt x="7648589" y="0"/>
                  </a:lnTo>
                  <a:lnTo>
                    <a:pt x="7648589" y="9524"/>
                  </a:lnTo>
                  <a:close/>
                </a:path>
                <a:path w="9686925" h="2114550">
                  <a:moveTo>
                    <a:pt x="7667639" y="9524"/>
                  </a:moveTo>
                  <a:lnTo>
                    <a:pt x="7658114" y="9524"/>
                  </a:lnTo>
                  <a:lnTo>
                    <a:pt x="7658114" y="0"/>
                  </a:lnTo>
                  <a:lnTo>
                    <a:pt x="7667639" y="0"/>
                  </a:lnTo>
                  <a:lnTo>
                    <a:pt x="7667639" y="9524"/>
                  </a:lnTo>
                  <a:close/>
                </a:path>
                <a:path w="9686925" h="2114550">
                  <a:moveTo>
                    <a:pt x="7686689" y="9524"/>
                  </a:moveTo>
                  <a:lnTo>
                    <a:pt x="7677164" y="9524"/>
                  </a:lnTo>
                  <a:lnTo>
                    <a:pt x="7677164" y="0"/>
                  </a:lnTo>
                  <a:lnTo>
                    <a:pt x="7686689" y="0"/>
                  </a:lnTo>
                  <a:lnTo>
                    <a:pt x="7686689" y="9524"/>
                  </a:lnTo>
                  <a:close/>
                </a:path>
                <a:path w="9686925" h="2114550">
                  <a:moveTo>
                    <a:pt x="7705739" y="9524"/>
                  </a:moveTo>
                  <a:lnTo>
                    <a:pt x="7696214" y="9524"/>
                  </a:lnTo>
                  <a:lnTo>
                    <a:pt x="7696214" y="0"/>
                  </a:lnTo>
                  <a:lnTo>
                    <a:pt x="7705739" y="0"/>
                  </a:lnTo>
                  <a:lnTo>
                    <a:pt x="7705739" y="9524"/>
                  </a:lnTo>
                  <a:close/>
                </a:path>
                <a:path w="9686925" h="2114550">
                  <a:moveTo>
                    <a:pt x="7724789" y="9524"/>
                  </a:moveTo>
                  <a:lnTo>
                    <a:pt x="7715264" y="9524"/>
                  </a:lnTo>
                  <a:lnTo>
                    <a:pt x="7715264" y="0"/>
                  </a:lnTo>
                  <a:lnTo>
                    <a:pt x="7724789" y="0"/>
                  </a:lnTo>
                  <a:lnTo>
                    <a:pt x="7724789" y="9524"/>
                  </a:lnTo>
                  <a:close/>
                </a:path>
                <a:path w="9686925" h="2114550">
                  <a:moveTo>
                    <a:pt x="7743839" y="9524"/>
                  </a:moveTo>
                  <a:lnTo>
                    <a:pt x="7734314" y="9524"/>
                  </a:lnTo>
                  <a:lnTo>
                    <a:pt x="7734314" y="0"/>
                  </a:lnTo>
                  <a:lnTo>
                    <a:pt x="7743839" y="0"/>
                  </a:lnTo>
                  <a:lnTo>
                    <a:pt x="7743839" y="9524"/>
                  </a:lnTo>
                  <a:close/>
                </a:path>
                <a:path w="9686925" h="2114550">
                  <a:moveTo>
                    <a:pt x="7762889" y="9524"/>
                  </a:moveTo>
                  <a:lnTo>
                    <a:pt x="7753364" y="9524"/>
                  </a:lnTo>
                  <a:lnTo>
                    <a:pt x="7753364" y="0"/>
                  </a:lnTo>
                  <a:lnTo>
                    <a:pt x="7762889" y="0"/>
                  </a:lnTo>
                  <a:lnTo>
                    <a:pt x="7762889" y="9524"/>
                  </a:lnTo>
                  <a:close/>
                </a:path>
                <a:path w="9686925" h="2114550">
                  <a:moveTo>
                    <a:pt x="7781939" y="9524"/>
                  </a:moveTo>
                  <a:lnTo>
                    <a:pt x="7772414" y="9524"/>
                  </a:lnTo>
                  <a:lnTo>
                    <a:pt x="7772414" y="0"/>
                  </a:lnTo>
                  <a:lnTo>
                    <a:pt x="7781939" y="0"/>
                  </a:lnTo>
                  <a:lnTo>
                    <a:pt x="7781939" y="9524"/>
                  </a:lnTo>
                  <a:close/>
                </a:path>
                <a:path w="9686925" h="2114550">
                  <a:moveTo>
                    <a:pt x="7800989" y="9524"/>
                  </a:moveTo>
                  <a:lnTo>
                    <a:pt x="7791464" y="9524"/>
                  </a:lnTo>
                  <a:lnTo>
                    <a:pt x="7791464" y="0"/>
                  </a:lnTo>
                  <a:lnTo>
                    <a:pt x="7800989" y="0"/>
                  </a:lnTo>
                  <a:lnTo>
                    <a:pt x="7800989" y="9524"/>
                  </a:lnTo>
                  <a:close/>
                </a:path>
                <a:path w="9686925" h="2114550">
                  <a:moveTo>
                    <a:pt x="7820039" y="9524"/>
                  </a:moveTo>
                  <a:lnTo>
                    <a:pt x="7810514" y="9524"/>
                  </a:lnTo>
                  <a:lnTo>
                    <a:pt x="7810514" y="0"/>
                  </a:lnTo>
                  <a:lnTo>
                    <a:pt x="7820039" y="0"/>
                  </a:lnTo>
                  <a:lnTo>
                    <a:pt x="7820039" y="9524"/>
                  </a:lnTo>
                  <a:close/>
                </a:path>
                <a:path w="9686925" h="2114550">
                  <a:moveTo>
                    <a:pt x="7839089" y="9524"/>
                  </a:moveTo>
                  <a:lnTo>
                    <a:pt x="7829564" y="9524"/>
                  </a:lnTo>
                  <a:lnTo>
                    <a:pt x="7829564" y="0"/>
                  </a:lnTo>
                  <a:lnTo>
                    <a:pt x="7839089" y="0"/>
                  </a:lnTo>
                  <a:lnTo>
                    <a:pt x="7839089" y="9524"/>
                  </a:lnTo>
                  <a:close/>
                </a:path>
                <a:path w="9686925" h="2114550">
                  <a:moveTo>
                    <a:pt x="7858139" y="9524"/>
                  </a:moveTo>
                  <a:lnTo>
                    <a:pt x="7848614" y="9524"/>
                  </a:lnTo>
                  <a:lnTo>
                    <a:pt x="7848614" y="0"/>
                  </a:lnTo>
                  <a:lnTo>
                    <a:pt x="7858139" y="0"/>
                  </a:lnTo>
                  <a:lnTo>
                    <a:pt x="7858139" y="9524"/>
                  </a:lnTo>
                  <a:close/>
                </a:path>
                <a:path w="9686925" h="2114550">
                  <a:moveTo>
                    <a:pt x="7877189" y="9524"/>
                  </a:moveTo>
                  <a:lnTo>
                    <a:pt x="7867664" y="9524"/>
                  </a:lnTo>
                  <a:lnTo>
                    <a:pt x="7867664" y="0"/>
                  </a:lnTo>
                  <a:lnTo>
                    <a:pt x="7877189" y="0"/>
                  </a:lnTo>
                  <a:lnTo>
                    <a:pt x="7877189" y="9524"/>
                  </a:lnTo>
                  <a:close/>
                </a:path>
                <a:path w="9686925" h="2114550">
                  <a:moveTo>
                    <a:pt x="7896239" y="9524"/>
                  </a:moveTo>
                  <a:lnTo>
                    <a:pt x="7886714" y="9524"/>
                  </a:lnTo>
                  <a:lnTo>
                    <a:pt x="7886714" y="0"/>
                  </a:lnTo>
                  <a:lnTo>
                    <a:pt x="7896239" y="0"/>
                  </a:lnTo>
                  <a:lnTo>
                    <a:pt x="7896239" y="9524"/>
                  </a:lnTo>
                  <a:close/>
                </a:path>
                <a:path w="9686925" h="2114550">
                  <a:moveTo>
                    <a:pt x="7915289" y="9524"/>
                  </a:moveTo>
                  <a:lnTo>
                    <a:pt x="7905764" y="9524"/>
                  </a:lnTo>
                  <a:lnTo>
                    <a:pt x="7905764" y="0"/>
                  </a:lnTo>
                  <a:lnTo>
                    <a:pt x="7915289" y="0"/>
                  </a:lnTo>
                  <a:lnTo>
                    <a:pt x="7915289" y="9524"/>
                  </a:lnTo>
                  <a:close/>
                </a:path>
                <a:path w="9686925" h="2114550">
                  <a:moveTo>
                    <a:pt x="7934339" y="9524"/>
                  </a:moveTo>
                  <a:lnTo>
                    <a:pt x="7924814" y="9524"/>
                  </a:lnTo>
                  <a:lnTo>
                    <a:pt x="7924814" y="0"/>
                  </a:lnTo>
                  <a:lnTo>
                    <a:pt x="7934339" y="0"/>
                  </a:lnTo>
                  <a:lnTo>
                    <a:pt x="7934339" y="9524"/>
                  </a:lnTo>
                  <a:close/>
                </a:path>
                <a:path w="9686925" h="2114550">
                  <a:moveTo>
                    <a:pt x="7953389" y="9524"/>
                  </a:moveTo>
                  <a:lnTo>
                    <a:pt x="7943864" y="9524"/>
                  </a:lnTo>
                  <a:lnTo>
                    <a:pt x="7943864" y="0"/>
                  </a:lnTo>
                  <a:lnTo>
                    <a:pt x="7953389" y="0"/>
                  </a:lnTo>
                  <a:lnTo>
                    <a:pt x="7953389" y="9524"/>
                  </a:lnTo>
                  <a:close/>
                </a:path>
                <a:path w="9686925" h="2114550">
                  <a:moveTo>
                    <a:pt x="7972439" y="9524"/>
                  </a:moveTo>
                  <a:lnTo>
                    <a:pt x="7962914" y="9524"/>
                  </a:lnTo>
                  <a:lnTo>
                    <a:pt x="7962914" y="0"/>
                  </a:lnTo>
                  <a:lnTo>
                    <a:pt x="7972439" y="0"/>
                  </a:lnTo>
                  <a:lnTo>
                    <a:pt x="7972439" y="9524"/>
                  </a:lnTo>
                  <a:close/>
                </a:path>
                <a:path w="9686925" h="2114550">
                  <a:moveTo>
                    <a:pt x="7991489" y="9524"/>
                  </a:moveTo>
                  <a:lnTo>
                    <a:pt x="7981964" y="9524"/>
                  </a:lnTo>
                  <a:lnTo>
                    <a:pt x="7981964" y="0"/>
                  </a:lnTo>
                  <a:lnTo>
                    <a:pt x="7991489" y="0"/>
                  </a:lnTo>
                  <a:lnTo>
                    <a:pt x="7991489" y="9524"/>
                  </a:lnTo>
                  <a:close/>
                </a:path>
                <a:path w="9686925" h="2114550">
                  <a:moveTo>
                    <a:pt x="8010539" y="9524"/>
                  </a:moveTo>
                  <a:lnTo>
                    <a:pt x="8001014" y="9524"/>
                  </a:lnTo>
                  <a:lnTo>
                    <a:pt x="8001014" y="0"/>
                  </a:lnTo>
                  <a:lnTo>
                    <a:pt x="8010539" y="0"/>
                  </a:lnTo>
                  <a:lnTo>
                    <a:pt x="8010539" y="9524"/>
                  </a:lnTo>
                  <a:close/>
                </a:path>
                <a:path w="9686925" h="2114550">
                  <a:moveTo>
                    <a:pt x="8029589" y="9524"/>
                  </a:moveTo>
                  <a:lnTo>
                    <a:pt x="8020064" y="9524"/>
                  </a:lnTo>
                  <a:lnTo>
                    <a:pt x="8020064" y="0"/>
                  </a:lnTo>
                  <a:lnTo>
                    <a:pt x="8029589" y="0"/>
                  </a:lnTo>
                  <a:lnTo>
                    <a:pt x="8029589" y="9524"/>
                  </a:lnTo>
                  <a:close/>
                </a:path>
                <a:path w="9686925" h="2114550">
                  <a:moveTo>
                    <a:pt x="8048639" y="9524"/>
                  </a:moveTo>
                  <a:lnTo>
                    <a:pt x="8039114" y="9524"/>
                  </a:lnTo>
                  <a:lnTo>
                    <a:pt x="8039114" y="0"/>
                  </a:lnTo>
                  <a:lnTo>
                    <a:pt x="8048639" y="0"/>
                  </a:lnTo>
                  <a:lnTo>
                    <a:pt x="8048639" y="9524"/>
                  </a:lnTo>
                  <a:close/>
                </a:path>
                <a:path w="9686925" h="2114550">
                  <a:moveTo>
                    <a:pt x="8067689" y="9524"/>
                  </a:moveTo>
                  <a:lnTo>
                    <a:pt x="8058164" y="9524"/>
                  </a:lnTo>
                  <a:lnTo>
                    <a:pt x="8058164" y="0"/>
                  </a:lnTo>
                  <a:lnTo>
                    <a:pt x="8067689" y="0"/>
                  </a:lnTo>
                  <a:lnTo>
                    <a:pt x="8067689" y="9524"/>
                  </a:lnTo>
                  <a:close/>
                </a:path>
                <a:path w="9686925" h="2114550">
                  <a:moveTo>
                    <a:pt x="8086739" y="9524"/>
                  </a:moveTo>
                  <a:lnTo>
                    <a:pt x="8077214" y="9524"/>
                  </a:lnTo>
                  <a:lnTo>
                    <a:pt x="8077214" y="0"/>
                  </a:lnTo>
                  <a:lnTo>
                    <a:pt x="8086739" y="0"/>
                  </a:lnTo>
                  <a:lnTo>
                    <a:pt x="8086739" y="9524"/>
                  </a:lnTo>
                  <a:close/>
                </a:path>
                <a:path w="9686925" h="2114550">
                  <a:moveTo>
                    <a:pt x="8105789" y="9524"/>
                  </a:moveTo>
                  <a:lnTo>
                    <a:pt x="8096264" y="9524"/>
                  </a:lnTo>
                  <a:lnTo>
                    <a:pt x="8096264" y="0"/>
                  </a:lnTo>
                  <a:lnTo>
                    <a:pt x="8105789" y="0"/>
                  </a:lnTo>
                  <a:lnTo>
                    <a:pt x="8105789" y="9524"/>
                  </a:lnTo>
                  <a:close/>
                </a:path>
                <a:path w="9686925" h="2114550">
                  <a:moveTo>
                    <a:pt x="8124839" y="9524"/>
                  </a:moveTo>
                  <a:lnTo>
                    <a:pt x="8115314" y="9524"/>
                  </a:lnTo>
                  <a:lnTo>
                    <a:pt x="8115314" y="0"/>
                  </a:lnTo>
                  <a:lnTo>
                    <a:pt x="8124839" y="0"/>
                  </a:lnTo>
                  <a:lnTo>
                    <a:pt x="8124839" y="9524"/>
                  </a:lnTo>
                  <a:close/>
                </a:path>
                <a:path w="9686925" h="2114550">
                  <a:moveTo>
                    <a:pt x="8143889" y="9524"/>
                  </a:moveTo>
                  <a:lnTo>
                    <a:pt x="8134364" y="9524"/>
                  </a:lnTo>
                  <a:lnTo>
                    <a:pt x="8134364" y="0"/>
                  </a:lnTo>
                  <a:lnTo>
                    <a:pt x="8143889" y="0"/>
                  </a:lnTo>
                  <a:lnTo>
                    <a:pt x="8143889" y="9524"/>
                  </a:lnTo>
                  <a:close/>
                </a:path>
                <a:path w="9686925" h="2114550">
                  <a:moveTo>
                    <a:pt x="8162939" y="9524"/>
                  </a:moveTo>
                  <a:lnTo>
                    <a:pt x="8153414" y="9524"/>
                  </a:lnTo>
                  <a:lnTo>
                    <a:pt x="8153414" y="0"/>
                  </a:lnTo>
                  <a:lnTo>
                    <a:pt x="8162939" y="0"/>
                  </a:lnTo>
                  <a:lnTo>
                    <a:pt x="8162939" y="9524"/>
                  </a:lnTo>
                  <a:close/>
                </a:path>
                <a:path w="9686925" h="2114550">
                  <a:moveTo>
                    <a:pt x="8181989" y="9524"/>
                  </a:moveTo>
                  <a:lnTo>
                    <a:pt x="8172464" y="9524"/>
                  </a:lnTo>
                  <a:lnTo>
                    <a:pt x="8172464" y="0"/>
                  </a:lnTo>
                  <a:lnTo>
                    <a:pt x="8181989" y="0"/>
                  </a:lnTo>
                  <a:lnTo>
                    <a:pt x="8181989" y="9524"/>
                  </a:lnTo>
                  <a:close/>
                </a:path>
                <a:path w="9686925" h="2114550">
                  <a:moveTo>
                    <a:pt x="8201039" y="9524"/>
                  </a:moveTo>
                  <a:lnTo>
                    <a:pt x="8191514" y="9524"/>
                  </a:lnTo>
                  <a:lnTo>
                    <a:pt x="8191514" y="0"/>
                  </a:lnTo>
                  <a:lnTo>
                    <a:pt x="8201039" y="0"/>
                  </a:lnTo>
                  <a:lnTo>
                    <a:pt x="8201039" y="9524"/>
                  </a:lnTo>
                  <a:close/>
                </a:path>
                <a:path w="9686925" h="2114550">
                  <a:moveTo>
                    <a:pt x="8220089" y="9524"/>
                  </a:moveTo>
                  <a:lnTo>
                    <a:pt x="8210564" y="9524"/>
                  </a:lnTo>
                  <a:lnTo>
                    <a:pt x="8210564" y="0"/>
                  </a:lnTo>
                  <a:lnTo>
                    <a:pt x="8220089" y="0"/>
                  </a:lnTo>
                  <a:lnTo>
                    <a:pt x="8220089" y="9524"/>
                  </a:lnTo>
                  <a:close/>
                </a:path>
                <a:path w="9686925" h="2114550">
                  <a:moveTo>
                    <a:pt x="8239139" y="9524"/>
                  </a:moveTo>
                  <a:lnTo>
                    <a:pt x="8229614" y="9524"/>
                  </a:lnTo>
                  <a:lnTo>
                    <a:pt x="8229614" y="0"/>
                  </a:lnTo>
                  <a:lnTo>
                    <a:pt x="8239139" y="0"/>
                  </a:lnTo>
                  <a:lnTo>
                    <a:pt x="8239139" y="9524"/>
                  </a:lnTo>
                  <a:close/>
                </a:path>
                <a:path w="9686925" h="2114550">
                  <a:moveTo>
                    <a:pt x="8258189" y="9524"/>
                  </a:moveTo>
                  <a:lnTo>
                    <a:pt x="8248664" y="9524"/>
                  </a:lnTo>
                  <a:lnTo>
                    <a:pt x="8248664" y="0"/>
                  </a:lnTo>
                  <a:lnTo>
                    <a:pt x="8258189" y="0"/>
                  </a:lnTo>
                  <a:lnTo>
                    <a:pt x="8258189" y="9524"/>
                  </a:lnTo>
                  <a:close/>
                </a:path>
                <a:path w="9686925" h="2114550">
                  <a:moveTo>
                    <a:pt x="8277239" y="9524"/>
                  </a:moveTo>
                  <a:lnTo>
                    <a:pt x="8267714" y="9524"/>
                  </a:lnTo>
                  <a:lnTo>
                    <a:pt x="8267714" y="0"/>
                  </a:lnTo>
                  <a:lnTo>
                    <a:pt x="8277239" y="0"/>
                  </a:lnTo>
                  <a:lnTo>
                    <a:pt x="8277239" y="9524"/>
                  </a:lnTo>
                  <a:close/>
                </a:path>
                <a:path w="9686925" h="2114550">
                  <a:moveTo>
                    <a:pt x="8296289" y="9524"/>
                  </a:moveTo>
                  <a:lnTo>
                    <a:pt x="8286764" y="9524"/>
                  </a:lnTo>
                  <a:lnTo>
                    <a:pt x="8286764" y="0"/>
                  </a:lnTo>
                  <a:lnTo>
                    <a:pt x="8296289" y="0"/>
                  </a:lnTo>
                  <a:lnTo>
                    <a:pt x="8296289" y="9524"/>
                  </a:lnTo>
                  <a:close/>
                </a:path>
                <a:path w="9686925" h="2114550">
                  <a:moveTo>
                    <a:pt x="8315339" y="9524"/>
                  </a:moveTo>
                  <a:lnTo>
                    <a:pt x="8305814" y="9524"/>
                  </a:lnTo>
                  <a:lnTo>
                    <a:pt x="8305814" y="0"/>
                  </a:lnTo>
                  <a:lnTo>
                    <a:pt x="8315339" y="0"/>
                  </a:lnTo>
                  <a:lnTo>
                    <a:pt x="8315339" y="9524"/>
                  </a:lnTo>
                  <a:close/>
                </a:path>
                <a:path w="9686925" h="2114550">
                  <a:moveTo>
                    <a:pt x="8334389" y="9524"/>
                  </a:moveTo>
                  <a:lnTo>
                    <a:pt x="8324864" y="9524"/>
                  </a:lnTo>
                  <a:lnTo>
                    <a:pt x="8324864" y="0"/>
                  </a:lnTo>
                  <a:lnTo>
                    <a:pt x="8334389" y="0"/>
                  </a:lnTo>
                  <a:lnTo>
                    <a:pt x="8334389" y="9524"/>
                  </a:lnTo>
                  <a:close/>
                </a:path>
                <a:path w="9686925" h="2114550">
                  <a:moveTo>
                    <a:pt x="8353439" y="9524"/>
                  </a:moveTo>
                  <a:lnTo>
                    <a:pt x="8343914" y="9524"/>
                  </a:lnTo>
                  <a:lnTo>
                    <a:pt x="8343914" y="0"/>
                  </a:lnTo>
                  <a:lnTo>
                    <a:pt x="8353439" y="0"/>
                  </a:lnTo>
                  <a:lnTo>
                    <a:pt x="8353439" y="9524"/>
                  </a:lnTo>
                  <a:close/>
                </a:path>
                <a:path w="9686925" h="2114550">
                  <a:moveTo>
                    <a:pt x="8372489" y="9524"/>
                  </a:moveTo>
                  <a:lnTo>
                    <a:pt x="8362964" y="9524"/>
                  </a:lnTo>
                  <a:lnTo>
                    <a:pt x="8362964" y="0"/>
                  </a:lnTo>
                  <a:lnTo>
                    <a:pt x="8372489" y="0"/>
                  </a:lnTo>
                  <a:lnTo>
                    <a:pt x="8372489" y="9524"/>
                  </a:lnTo>
                  <a:close/>
                </a:path>
                <a:path w="9686925" h="2114550">
                  <a:moveTo>
                    <a:pt x="8391539" y="9524"/>
                  </a:moveTo>
                  <a:lnTo>
                    <a:pt x="8382014" y="9524"/>
                  </a:lnTo>
                  <a:lnTo>
                    <a:pt x="8382014" y="0"/>
                  </a:lnTo>
                  <a:lnTo>
                    <a:pt x="8391539" y="0"/>
                  </a:lnTo>
                  <a:lnTo>
                    <a:pt x="8391539" y="9524"/>
                  </a:lnTo>
                  <a:close/>
                </a:path>
                <a:path w="9686925" h="2114550">
                  <a:moveTo>
                    <a:pt x="8410589" y="9524"/>
                  </a:moveTo>
                  <a:lnTo>
                    <a:pt x="8401064" y="9524"/>
                  </a:lnTo>
                  <a:lnTo>
                    <a:pt x="8401064" y="0"/>
                  </a:lnTo>
                  <a:lnTo>
                    <a:pt x="8410589" y="0"/>
                  </a:lnTo>
                  <a:lnTo>
                    <a:pt x="8410589" y="9524"/>
                  </a:lnTo>
                  <a:close/>
                </a:path>
                <a:path w="9686925" h="2114550">
                  <a:moveTo>
                    <a:pt x="8429639" y="9524"/>
                  </a:moveTo>
                  <a:lnTo>
                    <a:pt x="8420114" y="9524"/>
                  </a:lnTo>
                  <a:lnTo>
                    <a:pt x="8420114" y="0"/>
                  </a:lnTo>
                  <a:lnTo>
                    <a:pt x="8429639" y="0"/>
                  </a:lnTo>
                  <a:lnTo>
                    <a:pt x="8429639" y="9524"/>
                  </a:lnTo>
                  <a:close/>
                </a:path>
                <a:path w="9686925" h="2114550">
                  <a:moveTo>
                    <a:pt x="8448689" y="9524"/>
                  </a:moveTo>
                  <a:lnTo>
                    <a:pt x="8439164" y="9524"/>
                  </a:lnTo>
                  <a:lnTo>
                    <a:pt x="8439164" y="0"/>
                  </a:lnTo>
                  <a:lnTo>
                    <a:pt x="8448689" y="0"/>
                  </a:lnTo>
                  <a:lnTo>
                    <a:pt x="8448689" y="9524"/>
                  </a:lnTo>
                  <a:close/>
                </a:path>
                <a:path w="9686925" h="2114550">
                  <a:moveTo>
                    <a:pt x="8467739" y="9524"/>
                  </a:moveTo>
                  <a:lnTo>
                    <a:pt x="8458214" y="9524"/>
                  </a:lnTo>
                  <a:lnTo>
                    <a:pt x="8458214" y="0"/>
                  </a:lnTo>
                  <a:lnTo>
                    <a:pt x="8467739" y="0"/>
                  </a:lnTo>
                  <a:lnTo>
                    <a:pt x="8467739" y="9524"/>
                  </a:lnTo>
                  <a:close/>
                </a:path>
                <a:path w="9686925" h="2114550">
                  <a:moveTo>
                    <a:pt x="8486789" y="9524"/>
                  </a:moveTo>
                  <a:lnTo>
                    <a:pt x="8477264" y="9524"/>
                  </a:lnTo>
                  <a:lnTo>
                    <a:pt x="8477264" y="0"/>
                  </a:lnTo>
                  <a:lnTo>
                    <a:pt x="8486789" y="0"/>
                  </a:lnTo>
                  <a:lnTo>
                    <a:pt x="8486789" y="9524"/>
                  </a:lnTo>
                  <a:close/>
                </a:path>
                <a:path w="9686925" h="2114550">
                  <a:moveTo>
                    <a:pt x="8505839" y="9524"/>
                  </a:moveTo>
                  <a:lnTo>
                    <a:pt x="8496314" y="9524"/>
                  </a:lnTo>
                  <a:lnTo>
                    <a:pt x="8496314" y="0"/>
                  </a:lnTo>
                  <a:lnTo>
                    <a:pt x="8505839" y="0"/>
                  </a:lnTo>
                  <a:lnTo>
                    <a:pt x="8505839" y="9524"/>
                  </a:lnTo>
                  <a:close/>
                </a:path>
                <a:path w="9686925" h="2114550">
                  <a:moveTo>
                    <a:pt x="8524889" y="9524"/>
                  </a:moveTo>
                  <a:lnTo>
                    <a:pt x="8515364" y="9524"/>
                  </a:lnTo>
                  <a:lnTo>
                    <a:pt x="8515364" y="0"/>
                  </a:lnTo>
                  <a:lnTo>
                    <a:pt x="8524889" y="0"/>
                  </a:lnTo>
                  <a:lnTo>
                    <a:pt x="8524889" y="9524"/>
                  </a:lnTo>
                  <a:close/>
                </a:path>
                <a:path w="9686925" h="2114550">
                  <a:moveTo>
                    <a:pt x="8543939" y="9524"/>
                  </a:moveTo>
                  <a:lnTo>
                    <a:pt x="8534414" y="9524"/>
                  </a:lnTo>
                  <a:lnTo>
                    <a:pt x="8534414" y="0"/>
                  </a:lnTo>
                  <a:lnTo>
                    <a:pt x="8543939" y="0"/>
                  </a:lnTo>
                  <a:lnTo>
                    <a:pt x="8543939" y="9524"/>
                  </a:lnTo>
                  <a:close/>
                </a:path>
                <a:path w="9686925" h="2114550">
                  <a:moveTo>
                    <a:pt x="8562989" y="9524"/>
                  </a:moveTo>
                  <a:lnTo>
                    <a:pt x="8553464" y="9524"/>
                  </a:lnTo>
                  <a:lnTo>
                    <a:pt x="8553464" y="0"/>
                  </a:lnTo>
                  <a:lnTo>
                    <a:pt x="8562989" y="0"/>
                  </a:lnTo>
                  <a:lnTo>
                    <a:pt x="8562989" y="9524"/>
                  </a:lnTo>
                  <a:close/>
                </a:path>
                <a:path w="9686925" h="2114550">
                  <a:moveTo>
                    <a:pt x="8582039" y="9524"/>
                  </a:moveTo>
                  <a:lnTo>
                    <a:pt x="8572514" y="9524"/>
                  </a:lnTo>
                  <a:lnTo>
                    <a:pt x="8572514" y="0"/>
                  </a:lnTo>
                  <a:lnTo>
                    <a:pt x="8582039" y="0"/>
                  </a:lnTo>
                  <a:lnTo>
                    <a:pt x="8582039" y="9524"/>
                  </a:lnTo>
                  <a:close/>
                </a:path>
                <a:path w="9686925" h="2114550">
                  <a:moveTo>
                    <a:pt x="8601089" y="9524"/>
                  </a:moveTo>
                  <a:lnTo>
                    <a:pt x="8591564" y="9524"/>
                  </a:lnTo>
                  <a:lnTo>
                    <a:pt x="8591564" y="0"/>
                  </a:lnTo>
                  <a:lnTo>
                    <a:pt x="8601089" y="0"/>
                  </a:lnTo>
                  <a:lnTo>
                    <a:pt x="8601089" y="9524"/>
                  </a:lnTo>
                  <a:close/>
                </a:path>
                <a:path w="9686925" h="2114550">
                  <a:moveTo>
                    <a:pt x="8620139" y="9524"/>
                  </a:moveTo>
                  <a:lnTo>
                    <a:pt x="8610614" y="9524"/>
                  </a:lnTo>
                  <a:lnTo>
                    <a:pt x="8610614" y="0"/>
                  </a:lnTo>
                  <a:lnTo>
                    <a:pt x="8620139" y="0"/>
                  </a:lnTo>
                  <a:lnTo>
                    <a:pt x="8620139" y="9524"/>
                  </a:lnTo>
                  <a:close/>
                </a:path>
                <a:path w="9686925" h="2114550">
                  <a:moveTo>
                    <a:pt x="8639189" y="9524"/>
                  </a:moveTo>
                  <a:lnTo>
                    <a:pt x="8629664" y="9524"/>
                  </a:lnTo>
                  <a:lnTo>
                    <a:pt x="8629664" y="0"/>
                  </a:lnTo>
                  <a:lnTo>
                    <a:pt x="8639189" y="0"/>
                  </a:lnTo>
                  <a:lnTo>
                    <a:pt x="8639189" y="9524"/>
                  </a:lnTo>
                  <a:close/>
                </a:path>
                <a:path w="9686925" h="2114550">
                  <a:moveTo>
                    <a:pt x="8658239" y="9524"/>
                  </a:moveTo>
                  <a:lnTo>
                    <a:pt x="8648714" y="9524"/>
                  </a:lnTo>
                  <a:lnTo>
                    <a:pt x="8648714" y="0"/>
                  </a:lnTo>
                  <a:lnTo>
                    <a:pt x="8658239" y="0"/>
                  </a:lnTo>
                  <a:lnTo>
                    <a:pt x="8658239" y="9524"/>
                  </a:lnTo>
                  <a:close/>
                </a:path>
                <a:path w="9686925" h="2114550">
                  <a:moveTo>
                    <a:pt x="8677289" y="9524"/>
                  </a:moveTo>
                  <a:lnTo>
                    <a:pt x="8667764" y="9524"/>
                  </a:lnTo>
                  <a:lnTo>
                    <a:pt x="8667764" y="0"/>
                  </a:lnTo>
                  <a:lnTo>
                    <a:pt x="8677289" y="0"/>
                  </a:lnTo>
                  <a:lnTo>
                    <a:pt x="8677289" y="9524"/>
                  </a:lnTo>
                  <a:close/>
                </a:path>
                <a:path w="9686925" h="2114550">
                  <a:moveTo>
                    <a:pt x="8696339" y="9524"/>
                  </a:moveTo>
                  <a:lnTo>
                    <a:pt x="8686814" y="9524"/>
                  </a:lnTo>
                  <a:lnTo>
                    <a:pt x="8686814" y="0"/>
                  </a:lnTo>
                  <a:lnTo>
                    <a:pt x="8696339" y="0"/>
                  </a:lnTo>
                  <a:lnTo>
                    <a:pt x="8696339" y="9524"/>
                  </a:lnTo>
                  <a:close/>
                </a:path>
                <a:path w="9686925" h="2114550">
                  <a:moveTo>
                    <a:pt x="8715389" y="9524"/>
                  </a:moveTo>
                  <a:lnTo>
                    <a:pt x="8705864" y="9524"/>
                  </a:lnTo>
                  <a:lnTo>
                    <a:pt x="8705864" y="0"/>
                  </a:lnTo>
                  <a:lnTo>
                    <a:pt x="8715389" y="0"/>
                  </a:lnTo>
                  <a:lnTo>
                    <a:pt x="8715389" y="9524"/>
                  </a:lnTo>
                  <a:close/>
                </a:path>
                <a:path w="9686925" h="2114550">
                  <a:moveTo>
                    <a:pt x="8734439" y="9524"/>
                  </a:moveTo>
                  <a:lnTo>
                    <a:pt x="8724914" y="9524"/>
                  </a:lnTo>
                  <a:lnTo>
                    <a:pt x="8724914" y="0"/>
                  </a:lnTo>
                  <a:lnTo>
                    <a:pt x="8734439" y="0"/>
                  </a:lnTo>
                  <a:lnTo>
                    <a:pt x="8734439" y="9524"/>
                  </a:lnTo>
                  <a:close/>
                </a:path>
                <a:path w="9686925" h="2114550">
                  <a:moveTo>
                    <a:pt x="8753489" y="9524"/>
                  </a:moveTo>
                  <a:lnTo>
                    <a:pt x="8743964" y="9524"/>
                  </a:lnTo>
                  <a:lnTo>
                    <a:pt x="8743964" y="0"/>
                  </a:lnTo>
                  <a:lnTo>
                    <a:pt x="8753489" y="0"/>
                  </a:lnTo>
                  <a:lnTo>
                    <a:pt x="8753489" y="9524"/>
                  </a:lnTo>
                  <a:close/>
                </a:path>
                <a:path w="9686925" h="2114550">
                  <a:moveTo>
                    <a:pt x="8772539" y="9524"/>
                  </a:moveTo>
                  <a:lnTo>
                    <a:pt x="8763014" y="9524"/>
                  </a:lnTo>
                  <a:lnTo>
                    <a:pt x="8763014" y="0"/>
                  </a:lnTo>
                  <a:lnTo>
                    <a:pt x="8772539" y="0"/>
                  </a:lnTo>
                  <a:lnTo>
                    <a:pt x="8772539" y="9524"/>
                  </a:lnTo>
                  <a:close/>
                </a:path>
                <a:path w="9686925" h="2114550">
                  <a:moveTo>
                    <a:pt x="8791589" y="9524"/>
                  </a:moveTo>
                  <a:lnTo>
                    <a:pt x="8782064" y="9524"/>
                  </a:lnTo>
                  <a:lnTo>
                    <a:pt x="8782064" y="0"/>
                  </a:lnTo>
                  <a:lnTo>
                    <a:pt x="8791589" y="0"/>
                  </a:lnTo>
                  <a:lnTo>
                    <a:pt x="8791589" y="9524"/>
                  </a:lnTo>
                  <a:close/>
                </a:path>
                <a:path w="9686925" h="2114550">
                  <a:moveTo>
                    <a:pt x="8810639" y="9524"/>
                  </a:moveTo>
                  <a:lnTo>
                    <a:pt x="8801114" y="9524"/>
                  </a:lnTo>
                  <a:lnTo>
                    <a:pt x="8801114" y="0"/>
                  </a:lnTo>
                  <a:lnTo>
                    <a:pt x="8810639" y="0"/>
                  </a:lnTo>
                  <a:lnTo>
                    <a:pt x="8810639" y="9524"/>
                  </a:lnTo>
                  <a:close/>
                </a:path>
                <a:path w="9686925" h="2114550">
                  <a:moveTo>
                    <a:pt x="8829689" y="9524"/>
                  </a:moveTo>
                  <a:lnTo>
                    <a:pt x="8820164" y="9524"/>
                  </a:lnTo>
                  <a:lnTo>
                    <a:pt x="8820164" y="0"/>
                  </a:lnTo>
                  <a:lnTo>
                    <a:pt x="8829689" y="0"/>
                  </a:lnTo>
                  <a:lnTo>
                    <a:pt x="8829689" y="9524"/>
                  </a:lnTo>
                  <a:close/>
                </a:path>
                <a:path w="9686925" h="2114550">
                  <a:moveTo>
                    <a:pt x="8848739" y="9524"/>
                  </a:moveTo>
                  <a:lnTo>
                    <a:pt x="8839214" y="9524"/>
                  </a:lnTo>
                  <a:lnTo>
                    <a:pt x="8839214" y="0"/>
                  </a:lnTo>
                  <a:lnTo>
                    <a:pt x="8848739" y="0"/>
                  </a:lnTo>
                  <a:lnTo>
                    <a:pt x="8848739" y="9524"/>
                  </a:lnTo>
                  <a:close/>
                </a:path>
                <a:path w="9686925" h="2114550">
                  <a:moveTo>
                    <a:pt x="8867789" y="9524"/>
                  </a:moveTo>
                  <a:lnTo>
                    <a:pt x="8858264" y="9524"/>
                  </a:lnTo>
                  <a:lnTo>
                    <a:pt x="8858264" y="0"/>
                  </a:lnTo>
                  <a:lnTo>
                    <a:pt x="8867789" y="0"/>
                  </a:lnTo>
                  <a:lnTo>
                    <a:pt x="8867789" y="9524"/>
                  </a:lnTo>
                  <a:close/>
                </a:path>
                <a:path w="9686925" h="2114550">
                  <a:moveTo>
                    <a:pt x="8886839" y="9524"/>
                  </a:moveTo>
                  <a:lnTo>
                    <a:pt x="8877314" y="9524"/>
                  </a:lnTo>
                  <a:lnTo>
                    <a:pt x="8877314" y="0"/>
                  </a:lnTo>
                  <a:lnTo>
                    <a:pt x="8886839" y="0"/>
                  </a:lnTo>
                  <a:lnTo>
                    <a:pt x="8886839" y="9524"/>
                  </a:lnTo>
                  <a:close/>
                </a:path>
                <a:path w="9686925" h="2114550">
                  <a:moveTo>
                    <a:pt x="8905889" y="9524"/>
                  </a:moveTo>
                  <a:lnTo>
                    <a:pt x="8896364" y="9524"/>
                  </a:lnTo>
                  <a:lnTo>
                    <a:pt x="8896364" y="0"/>
                  </a:lnTo>
                  <a:lnTo>
                    <a:pt x="8905889" y="0"/>
                  </a:lnTo>
                  <a:lnTo>
                    <a:pt x="8905889" y="9524"/>
                  </a:lnTo>
                  <a:close/>
                </a:path>
                <a:path w="9686925" h="2114550">
                  <a:moveTo>
                    <a:pt x="8924939" y="9524"/>
                  </a:moveTo>
                  <a:lnTo>
                    <a:pt x="8915414" y="9524"/>
                  </a:lnTo>
                  <a:lnTo>
                    <a:pt x="8915414" y="0"/>
                  </a:lnTo>
                  <a:lnTo>
                    <a:pt x="8924939" y="0"/>
                  </a:lnTo>
                  <a:lnTo>
                    <a:pt x="8924939" y="9524"/>
                  </a:lnTo>
                  <a:close/>
                </a:path>
                <a:path w="9686925" h="2114550">
                  <a:moveTo>
                    <a:pt x="8943989" y="9524"/>
                  </a:moveTo>
                  <a:lnTo>
                    <a:pt x="8934464" y="9524"/>
                  </a:lnTo>
                  <a:lnTo>
                    <a:pt x="8934464" y="0"/>
                  </a:lnTo>
                  <a:lnTo>
                    <a:pt x="8943989" y="0"/>
                  </a:lnTo>
                  <a:lnTo>
                    <a:pt x="8943989" y="9524"/>
                  </a:lnTo>
                  <a:close/>
                </a:path>
                <a:path w="9686925" h="2114550">
                  <a:moveTo>
                    <a:pt x="8963039" y="9524"/>
                  </a:moveTo>
                  <a:lnTo>
                    <a:pt x="8953514" y="9524"/>
                  </a:lnTo>
                  <a:lnTo>
                    <a:pt x="8953514" y="0"/>
                  </a:lnTo>
                  <a:lnTo>
                    <a:pt x="8963039" y="0"/>
                  </a:lnTo>
                  <a:lnTo>
                    <a:pt x="8963039" y="9524"/>
                  </a:lnTo>
                  <a:close/>
                </a:path>
                <a:path w="9686925" h="2114550">
                  <a:moveTo>
                    <a:pt x="8982089" y="9524"/>
                  </a:moveTo>
                  <a:lnTo>
                    <a:pt x="8972564" y="9524"/>
                  </a:lnTo>
                  <a:lnTo>
                    <a:pt x="8972564" y="0"/>
                  </a:lnTo>
                  <a:lnTo>
                    <a:pt x="8982089" y="0"/>
                  </a:lnTo>
                  <a:lnTo>
                    <a:pt x="8982089" y="9524"/>
                  </a:lnTo>
                  <a:close/>
                </a:path>
                <a:path w="9686925" h="2114550">
                  <a:moveTo>
                    <a:pt x="9001139" y="9524"/>
                  </a:moveTo>
                  <a:lnTo>
                    <a:pt x="8991614" y="9524"/>
                  </a:lnTo>
                  <a:lnTo>
                    <a:pt x="8991614" y="0"/>
                  </a:lnTo>
                  <a:lnTo>
                    <a:pt x="9001139" y="0"/>
                  </a:lnTo>
                  <a:lnTo>
                    <a:pt x="9001139" y="9524"/>
                  </a:lnTo>
                  <a:close/>
                </a:path>
                <a:path w="9686925" h="2114550">
                  <a:moveTo>
                    <a:pt x="9020189" y="9524"/>
                  </a:moveTo>
                  <a:lnTo>
                    <a:pt x="9010664" y="9524"/>
                  </a:lnTo>
                  <a:lnTo>
                    <a:pt x="9010664" y="0"/>
                  </a:lnTo>
                  <a:lnTo>
                    <a:pt x="9020189" y="0"/>
                  </a:lnTo>
                  <a:lnTo>
                    <a:pt x="9020189" y="9524"/>
                  </a:lnTo>
                  <a:close/>
                </a:path>
                <a:path w="9686925" h="2114550">
                  <a:moveTo>
                    <a:pt x="9039239" y="9524"/>
                  </a:moveTo>
                  <a:lnTo>
                    <a:pt x="9029714" y="9524"/>
                  </a:lnTo>
                  <a:lnTo>
                    <a:pt x="9029714" y="0"/>
                  </a:lnTo>
                  <a:lnTo>
                    <a:pt x="9039239" y="0"/>
                  </a:lnTo>
                  <a:lnTo>
                    <a:pt x="9039239" y="9524"/>
                  </a:lnTo>
                  <a:close/>
                </a:path>
                <a:path w="9686925" h="2114550">
                  <a:moveTo>
                    <a:pt x="9058289" y="9524"/>
                  </a:moveTo>
                  <a:lnTo>
                    <a:pt x="9048764" y="9524"/>
                  </a:lnTo>
                  <a:lnTo>
                    <a:pt x="9048764" y="0"/>
                  </a:lnTo>
                  <a:lnTo>
                    <a:pt x="9058289" y="0"/>
                  </a:lnTo>
                  <a:lnTo>
                    <a:pt x="9058289" y="9524"/>
                  </a:lnTo>
                  <a:close/>
                </a:path>
                <a:path w="9686925" h="2114550">
                  <a:moveTo>
                    <a:pt x="9077339" y="9524"/>
                  </a:moveTo>
                  <a:lnTo>
                    <a:pt x="9067814" y="9524"/>
                  </a:lnTo>
                  <a:lnTo>
                    <a:pt x="9067814" y="0"/>
                  </a:lnTo>
                  <a:lnTo>
                    <a:pt x="9077339" y="0"/>
                  </a:lnTo>
                  <a:lnTo>
                    <a:pt x="9077339" y="9524"/>
                  </a:lnTo>
                  <a:close/>
                </a:path>
                <a:path w="9686925" h="2114550">
                  <a:moveTo>
                    <a:pt x="9096389" y="9524"/>
                  </a:moveTo>
                  <a:lnTo>
                    <a:pt x="9086864" y="9524"/>
                  </a:lnTo>
                  <a:lnTo>
                    <a:pt x="9086864" y="0"/>
                  </a:lnTo>
                  <a:lnTo>
                    <a:pt x="9096389" y="0"/>
                  </a:lnTo>
                  <a:lnTo>
                    <a:pt x="9096389" y="9524"/>
                  </a:lnTo>
                  <a:close/>
                </a:path>
                <a:path w="9686925" h="2114550">
                  <a:moveTo>
                    <a:pt x="9115439" y="9524"/>
                  </a:moveTo>
                  <a:lnTo>
                    <a:pt x="9105914" y="9524"/>
                  </a:lnTo>
                  <a:lnTo>
                    <a:pt x="9105914" y="0"/>
                  </a:lnTo>
                  <a:lnTo>
                    <a:pt x="9115439" y="0"/>
                  </a:lnTo>
                  <a:lnTo>
                    <a:pt x="9115439" y="9524"/>
                  </a:lnTo>
                  <a:close/>
                </a:path>
                <a:path w="9686925" h="2114550">
                  <a:moveTo>
                    <a:pt x="9134489" y="9524"/>
                  </a:moveTo>
                  <a:lnTo>
                    <a:pt x="9124964" y="9524"/>
                  </a:lnTo>
                  <a:lnTo>
                    <a:pt x="9124964" y="0"/>
                  </a:lnTo>
                  <a:lnTo>
                    <a:pt x="9134489" y="0"/>
                  </a:lnTo>
                  <a:lnTo>
                    <a:pt x="9134489" y="9524"/>
                  </a:lnTo>
                  <a:close/>
                </a:path>
                <a:path w="9686925" h="2114550">
                  <a:moveTo>
                    <a:pt x="9153539" y="9524"/>
                  </a:moveTo>
                  <a:lnTo>
                    <a:pt x="9144014" y="9524"/>
                  </a:lnTo>
                  <a:lnTo>
                    <a:pt x="9144014" y="0"/>
                  </a:lnTo>
                  <a:lnTo>
                    <a:pt x="9153539" y="0"/>
                  </a:lnTo>
                  <a:lnTo>
                    <a:pt x="9153539" y="9524"/>
                  </a:lnTo>
                  <a:close/>
                </a:path>
                <a:path w="9686925" h="2114550">
                  <a:moveTo>
                    <a:pt x="9172589" y="9524"/>
                  </a:moveTo>
                  <a:lnTo>
                    <a:pt x="9163064" y="9524"/>
                  </a:lnTo>
                  <a:lnTo>
                    <a:pt x="9163064" y="0"/>
                  </a:lnTo>
                  <a:lnTo>
                    <a:pt x="9172589" y="0"/>
                  </a:lnTo>
                  <a:lnTo>
                    <a:pt x="9172589" y="9524"/>
                  </a:lnTo>
                  <a:close/>
                </a:path>
                <a:path w="9686925" h="2114550">
                  <a:moveTo>
                    <a:pt x="9191639" y="9524"/>
                  </a:moveTo>
                  <a:lnTo>
                    <a:pt x="9182114" y="9524"/>
                  </a:lnTo>
                  <a:lnTo>
                    <a:pt x="9182114" y="0"/>
                  </a:lnTo>
                  <a:lnTo>
                    <a:pt x="9191639" y="0"/>
                  </a:lnTo>
                  <a:lnTo>
                    <a:pt x="9191639" y="9524"/>
                  </a:lnTo>
                  <a:close/>
                </a:path>
                <a:path w="9686925" h="2114550">
                  <a:moveTo>
                    <a:pt x="9210689" y="9524"/>
                  </a:moveTo>
                  <a:lnTo>
                    <a:pt x="9201164" y="9524"/>
                  </a:lnTo>
                  <a:lnTo>
                    <a:pt x="9201164" y="0"/>
                  </a:lnTo>
                  <a:lnTo>
                    <a:pt x="9210689" y="0"/>
                  </a:lnTo>
                  <a:lnTo>
                    <a:pt x="9210689" y="9524"/>
                  </a:lnTo>
                  <a:close/>
                </a:path>
                <a:path w="9686925" h="2114550">
                  <a:moveTo>
                    <a:pt x="9229739" y="9524"/>
                  </a:moveTo>
                  <a:lnTo>
                    <a:pt x="9220214" y="9524"/>
                  </a:lnTo>
                  <a:lnTo>
                    <a:pt x="9220214" y="0"/>
                  </a:lnTo>
                  <a:lnTo>
                    <a:pt x="9229739" y="0"/>
                  </a:lnTo>
                  <a:lnTo>
                    <a:pt x="9229739" y="9524"/>
                  </a:lnTo>
                  <a:close/>
                </a:path>
                <a:path w="9686925" h="2114550">
                  <a:moveTo>
                    <a:pt x="9248789" y="9524"/>
                  </a:moveTo>
                  <a:lnTo>
                    <a:pt x="9239264" y="9524"/>
                  </a:lnTo>
                  <a:lnTo>
                    <a:pt x="9239264" y="0"/>
                  </a:lnTo>
                  <a:lnTo>
                    <a:pt x="9248789" y="0"/>
                  </a:lnTo>
                  <a:lnTo>
                    <a:pt x="9248789" y="9524"/>
                  </a:lnTo>
                  <a:close/>
                </a:path>
                <a:path w="9686925" h="2114550">
                  <a:moveTo>
                    <a:pt x="9267839" y="9524"/>
                  </a:moveTo>
                  <a:lnTo>
                    <a:pt x="9258314" y="9524"/>
                  </a:lnTo>
                  <a:lnTo>
                    <a:pt x="9258314" y="0"/>
                  </a:lnTo>
                  <a:lnTo>
                    <a:pt x="9267839" y="0"/>
                  </a:lnTo>
                  <a:lnTo>
                    <a:pt x="9267839" y="9524"/>
                  </a:lnTo>
                  <a:close/>
                </a:path>
                <a:path w="9686925" h="2114550">
                  <a:moveTo>
                    <a:pt x="9286889" y="9524"/>
                  </a:moveTo>
                  <a:lnTo>
                    <a:pt x="9277364" y="9524"/>
                  </a:lnTo>
                  <a:lnTo>
                    <a:pt x="9277364" y="0"/>
                  </a:lnTo>
                  <a:lnTo>
                    <a:pt x="9286889" y="0"/>
                  </a:lnTo>
                  <a:lnTo>
                    <a:pt x="9286889" y="9524"/>
                  </a:lnTo>
                  <a:close/>
                </a:path>
                <a:path w="9686925" h="2114550">
                  <a:moveTo>
                    <a:pt x="9305939" y="9524"/>
                  </a:moveTo>
                  <a:lnTo>
                    <a:pt x="9296414" y="9524"/>
                  </a:lnTo>
                  <a:lnTo>
                    <a:pt x="9296414" y="0"/>
                  </a:lnTo>
                  <a:lnTo>
                    <a:pt x="9305939" y="0"/>
                  </a:lnTo>
                  <a:lnTo>
                    <a:pt x="9305939" y="9524"/>
                  </a:lnTo>
                  <a:close/>
                </a:path>
                <a:path w="9686925" h="2114550">
                  <a:moveTo>
                    <a:pt x="9324989" y="9524"/>
                  </a:moveTo>
                  <a:lnTo>
                    <a:pt x="9315464" y="9524"/>
                  </a:lnTo>
                  <a:lnTo>
                    <a:pt x="9315464" y="0"/>
                  </a:lnTo>
                  <a:lnTo>
                    <a:pt x="9324989" y="0"/>
                  </a:lnTo>
                  <a:lnTo>
                    <a:pt x="9324989" y="9524"/>
                  </a:lnTo>
                  <a:close/>
                </a:path>
                <a:path w="9686925" h="2114550">
                  <a:moveTo>
                    <a:pt x="9344039" y="9524"/>
                  </a:moveTo>
                  <a:lnTo>
                    <a:pt x="9334514" y="9524"/>
                  </a:lnTo>
                  <a:lnTo>
                    <a:pt x="9334514" y="0"/>
                  </a:lnTo>
                  <a:lnTo>
                    <a:pt x="9344039" y="0"/>
                  </a:lnTo>
                  <a:lnTo>
                    <a:pt x="9344039" y="9524"/>
                  </a:lnTo>
                  <a:close/>
                </a:path>
                <a:path w="9686925" h="2114550">
                  <a:moveTo>
                    <a:pt x="9363089" y="9524"/>
                  </a:moveTo>
                  <a:lnTo>
                    <a:pt x="9353564" y="9524"/>
                  </a:lnTo>
                  <a:lnTo>
                    <a:pt x="9353564" y="0"/>
                  </a:lnTo>
                  <a:lnTo>
                    <a:pt x="9363089" y="0"/>
                  </a:lnTo>
                  <a:lnTo>
                    <a:pt x="9363089" y="9524"/>
                  </a:lnTo>
                  <a:close/>
                </a:path>
                <a:path w="9686925" h="2114550">
                  <a:moveTo>
                    <a:pt x="9382139" y="9524"/>
                  </a:moveTo>
                  <a:lnTo>
                    <a:pt x="9372614" y="9524"/>
                  </a:lnTo>
                  <a:lnTo>
                    <a:pt x="9372614" y="0"/>
                  </a:lnTo>
                  <a:lnTo>
                    <a:pt x="9382139" y="0"/>
                  </a:lnTo>
                  <a:lnTo>
                    <a:pt x="9382139" y="9524"/>
                  </a:lnTo>
                  <a:close/>
                </a:path>
                <a:path w="9686925" h="2114550">
                  <a:moveTo>
                    <a:pt x="9401189" y="9524"/>
                  </a:moveTo>
                  <a:lnTo>
                    <a:pt x="9391664" y="9524"/>
                  </a:lnTo>
                  <a:lnTo>
                    <a:pt x="9391664" y="0"/>
                  </a:lnTo>
                  <a:lnTo>
                    <a:pt x="9401189" y="0"/>
                  </a:lnTo>
                  <a:lnTo>
                    <a:pt x="9401189" y="9524"/>
                  </a:lnTo>
                  <a:close/>
                </a:path>
                <a:path w="9686925" h="2114550">
                  <a:moveTo>
                    <a:pt x="9419764" y="10046"/>
                  </a:moveTo>
                  <a:lnTo>
                    <a:pt x="9416682" y="9856"/>
                  </a:lnTo>
                  <a:lnTo>
                    <a:pt x="9413600" y="9718"/>
                  </a:lnTo>
                  <a:lnTo>
                    <a:pt x="9410514" y="9632"/>
                  </a:lnTo>
                  <a:lnTo>
                    <a:pt x="9410766" y="622"/>
                  </a:lnTo>
                  <a:lnTo>
                    <a:pt x="9420297" y="1376"/>
                  </a:lnTo>
                  <a:lnTo>
                    <a:pt x="9419764" y="10046"/>
                  </a:lnTo>
                  <a:close/>
                </a:path>
                <a:path w="9686925" h="2114550">
                  <a:moveTo>
                    <a:pt x="9438121" y="11791"/>
                  </a:moveTo>
                  <a:lnTo>
                    <a:pt x="9435075" y="11399"/>
                  </a:lnTo>
                  <a:lnTo>
                    <a:pt x="9432024" y="11057"/>
                  </a:lnTo>
                  <a:lnTo>
                    <a:pt x="9428968" y="10766"/>
                  </a:lnTo>
                  <a:lnTo>
                    <a:pt x="9429790" y="2128"/>
                  </a:lnTo>
                  <a:lnTo>
                    <a:pt x="9439270" y="2878"/>
                  </a:lnTo>
                  <a:lnTo>
                    <a:pt x="9438121" y="11791"/>
                  </a:lnTo>
                  <a:close/>
                </a:path>
                <a:path w="9686925" h="2114550">
                  <a:moveTo>
                    <a:pt x="9456240" y="14743"/>
                  </a:moveTo>
                  <a:lnTo>
                    <a:pt x="9453242" y="14152"/>
                  </a:lnTo>
                  <a:lnTo>
                    <a:pt x="9450233" y="13610"/>
                  </a:lnTo>
                  <a:lnTo>
                    <a:pt x="9447213" y="13118"/>
                  </a:lnTo>
                  <a:lnTo>
                    <a:pt x="9448737" y="3766"/>
                  </a:lnTo>
                  <a:lnTo>
                    <a:pt x="9457966" y="5989"/>
                  </a:lnTo>
                  <a:lnTo>
                    <a:pt x="9456240" y="14743"/>
                  </a:lnTo>
                  <a:close/>
                </a:path>
                <a:path w="9686925" h="2114550">
                  <a:moveTo>
                    <a:pt x="9474228" y="18920"/>
                  </a:moveTo>
                  <a:lnTo>
                    <a:pt x="9471254" y="18124"/>
                  </a:lnTo>
                  <a:lnTo>
                    <a:pt x="9468268" y="17378"/>
                  </a:lnTo>
                  <a:lnTo>
                    <a:pt x="9465271" y="16682"/>
                  </a:lnTo>
                  <a:lnTo>
                    <a:pt x="9467236" y="8222"/>
                  </a:lnTo>
                  <a:lnTo>
                    <a:pt x="9476495" y="10452"/>
                  </a:lnTo>
                  <a:lnTo>
                    <a:pt x="9474228" y="18920"/>
                  </a:lnTo>
                  <a:close/>
                </a:path>
                <a:path w="9686925" h="2114550">
                  <a:moveTo>
                    <a:pt x="9491866" y="24279"/>
                  </a:moveTo>
                  <a:lnTo>
                    <a:pt x="9488957" y="23288"/>
                  </a:lnTo>
                  <a:lnTo>
                    <a:pt x="9486034" y="22346"/>
                  </a:lnTo>
                  <a:lnTo>
                    <a:pt x="9483095" y="21453"/>
                  </a:lnTo>
                  <a:lnTo>
                    <a:pt x="9485760" y="12683"/>
                  </a:lnTo>
                  <a:lnTo>
                    <a:pt x="9491336" y="14026"/>
                  </a:lnTo>
                  <a:lnTo>
                    <a:pt x="9494861" y="15487"/>
                  </a:lnTo>
                  <a:lnTo>
                    <a:pt x="9491866" y="24279"/>
                  </a:lnTo>
                  <a:close/>
                </a:path>
                <a:path w="9686925" h="2114550">
                  <a:moveTo>
                    <a:pt x="9509091" y="30796"/>
                  </a:moveTo>
                  <a:lnTo>
                    <a:pt x="9506256" y="29614"/>
                  </a:lnTo>
                  <a:lnTo>
                    <a:pt x="9503404" y="28480"/>
                  </a:lnTo>
                  <a:lnTo>
                    <a:pt x="9500534" y="27394"/>
                  </a:lnTo>
                  <a:lnTo>
                    <a:pt x="9503660" y="19131"/>
                  </a:lnTo>
                  <a:lnTo>
                    <a:pt x="9512438" y="22767"/>
                  </a:lnTo>
                  <a:lnTo>
                    <a:pt x="9509091" y="30796"/>
                  </a:lnTo>
                  <a:close/>
                </a:path>
                <a:path w="9686925" h="2114550">
                  <a:moveTo>
                    <a:pt x="9525844" y="38446"/>
                  </a:moveTo>
                  <a:lnTo>
                    <a:pt x="9523091" y="37076"/>
                  </a:lnTo>
                  <a:lnTo>
                    <a:pt x="9520320" y="35754"/>
                  </a:lnTo>
                  <a:lnTo>
                    <a:pt x="9517530" y="34480"/>
                  </a:lnTo>
                  <a:lnTo>
                    <a:pt x="9521218" y="26404"/>
                  </a:lnTo>
                  <a:lnTo>
                    <a:pt x="9530021" y="30050"/>
                  </a:lnTo>
                  <a:lnTo>
                    <a:pt x="9525844" y="38446"/>
                  </a:lnTo>
                  <a:close/>
                </a:path>
                <a:path w="9686925" h="2114550">
                  <a:moveTo>
                    <a:pt x="9542067" y="47204"/>
                  </a:moveTo>
                  <a:lnTo>
                    <a:pt x="9539415" y="45656"/>
                  </a:lnTo>
                  <a:lnTo>
                    <a:pt x="9536734" y="44150"/>
                  </a:lnTo>
                  <a:lnTo>
                    <a:pt x="9534025" y="42688"/>
                  </a:lnTo>
                  <a:lnTo>
                    <a:pt x="9538360" y="34659"/>
                  </a:lnTo>
                  <a:lnTo>
                    <a:pt x="9546488" y="39632"/>
                  </a:lnTo>
                  <a:lnTo>
                    <a:pt x="9542067" y="47204"/>
                  </a:lnTo>
                  <a:close/>
                </a:path>
                <a:path w="9686925" h="2114550">
                  <a:moveTo>
                    <a:pt x="9557687" y="57038"/>
                  </a:moveTo>
                  <a:lnTo>
                    <a:pt x="9555138" y="55311"/>
                  </a:lnTo>
                  <a:lnTo>
                    <a:pt x="9552563" y="53630"/>
                  </a:lnTo>
                  <a:lnTo>
                    <a:pt x="9549963" y="51993"/>
                  </a:lnTo>
                  <a:lnTo>
                    <a:pt x="9554614" y="44604"/>
                  </a:lnTo>
                  <a:lnTo>
                    <a:pt x="9562741" y="49576"/>
                  </a:lnTo>
                  <a:lnTo>
                    <a:pt x="9557687" y="57038"/>
                  </a:lnTo>
                  <a:close/>
                </a:path>
                <a:path w="9686925" h="2114550">
                  <a:moveTo>
                    <a:pt x="9572542" y="67835"/>
                  </a:moveTo>
                  <a:lnTo>
                    <a:pt x="9570128" y="65955"/>
                  </a:lnTo>
                  <a:lnTo>
                    <a:pt x="9567680" y="64113"/>
                  </a:lnTo>
                  <a:lnTo>
                    <a:pt x="9565197" y="62307"/>
                  </a:lnTo>
                  <a:lnTo>
                    <a:pt x="9570825" y="54565"/>
                  </a:lnTo>
                  <a:lnTo>
                    <a:pt x="9578066" y="60743"/>
                  </a:lnTo>
                  <a:lnTo>
                    <a:pt x="9572542" y="67835"/>
                  </a:lnTo>
                  <a:close/>
                </a:path>
                <a:path w="9686925" h="2114550">
                  <a:moveTo>
                    <a:pt x="9586706" y="79650"/>
                  </a:moveTo>
                  <a:lnTo>
                    <a:pt x="9584408" y="77599"/>
                  </a:lnTo>
                  <a:lnTo>
                    <a:pt x="9582076" y="75588"/>
                  </a:lnTo>
                  <a:lnTo>
                    <a:pt x="9579713" y="73617"/>
                  </a:lnTo>
                  <a:lnTo>
                    <a:pt x="9585301" y="66918"/>
                  </a:lnTo>
                  <a:lnTo>
                    <a:pt x="9592549" y="73103"/>
                  </a:lnTo>
                  <a:lnTo>
                    <a:pt x="9586706" y="79650"/>
                  </a:lnTo>
                  <a:close/>
                </a:path>
                <a:path w="9686925" h="2114550">
                  <a:moveTo>
                    <a:pt x="9600158" y="92494"/>
                  </a:moveTo>
                  <a:lnTo>
                    <a:pt x="9596596" y="88911"/>
                  </a:lnTo>
                  <a:lnTo>
                    <a:pt x="9593512" y="85932"/>
                  </a:lnTo>
                  <a:lnTo>
                    <a:pt x="9599829" y="79315"/>
                  </a:lnTo>
                  <a:lnTo>
                    <a:pt x="9604961" y="83694"/>
                  </a:lnTo>
                  <a:lnTo>
                    <a:pt x="9606833" y="85888"/>
                  </a:lnTo>
                  <a:lnTo>
                    <a:pt x="9600158" y="92494"/>
                  </a:lnTo>
                  <a:close/>
                </a:path>
                <a:path w="9686925" h="2114550">
                  <a:moveTo>
                    <a:pt x="9612630" y="106114"/>
                  </a:moveTo>
                  <a:lnTo>
                    <a:pt x="9610622" y="103769"/>
                  </a:lnTo>
                  <a:lnTo>
                    <a:pt x="9608579" y="101461"/>
                  </a:lnTo>
                  <a:lnTo>
                    <a:pt x="9606501" y="99192"/>
                  </a:lnTo>
                  <a:lnTo>
                    <a:pt x="9613060" y="93185"/>
                  </a:lnTo>
                  <a:lnTo>
                    <a:pt x="9619254" y="100444"/>
                  </a:lnTo>
                  <a:lnTo>
                    <a:pt x="9612630" y="106114"/>
                  </a:lnTo>
                  <a:close/>
                </a:path>
                <a:path w="9686925" h="2114550">
                  <a:moveTo>
                    <a:pt x="9624134" y="120496"/>
                  </a:moveTo>
                  <a:lnTo>
                    <a:pt x="9622303" y="118043"/>
                  </a:lnTo>
                  <a:lnTo>
                    <a:pt x="9620428" y="115617"/>
                  </a:lnTo>
                  <a:lnTo>
                    <a:pt x="9618509" y="113216"/>
                  </a:lnTo>
                  <a:lnTo>
                    <a:pt x="9625430" y="107682"/>
                  </a:lnTo>
                  <a:lnTo>
                    <a:pt x="9631606" y="114919"/>
                  </a:lnTo>
                  <a:lnTo>
                    <a:pt x="9624134" y="120496"/>
                  </a:lnTo>
                  <a:close/>
                </a:path>
                <a:path w="9686925" h="2114550">
                  <a:moveTo>
                    <a:pt x="9634633" y="135580"/>
                  </a:moveTo>
                  <a:lnTo>
                    <a:pt x="9632961" y="132998"/>
                  </a:lnTo>
                  <a:lnTo>
                    <a:pt x="9631251" y="130452"/>
                  </a:lnTo>
                  <a:lnTo>
                    <a:pt x="9629505" y="127943"/>
                  </a:lnTo>
                  <a:lnTo>
                    <a:pt x="9637090" y="122663"/>
                  </a:lnTo>
                  <a:lnTo>
                    <a:pt x="9642053" y="130775"/>
                  </a:lnTo>
                  <a:lnTo>
                    <a:pt x="9634633" y="135580"/>
                  </a:lnTo>
                  <a:close/>
                </a:path>
                <a:path w="9686925" h="2114550">
                  <a:moveTo>
                    <a:pt x="9644146" y="151402"/>
                  </a:moveTo>
                  <a:lnTo>
                    <a:pt x="9642649" y="148713"/>
                  </a:lnTo>
                  <a:lnTo>
                    <a:pt x="9641109" y="146052"/>
                  </a:lnTo>
                  <a:lnTo>
                    <a:pt x="9639525" y="143417"/>
                  </a:lnTo>
                  <a:lnTo>
                    <a:pt x="9647028" y="138906"/>
                  </a:lnTo>
                  <a:lnTo>
                    <a:pt x="9651999" y="147032"/>
                  </a:lnTo>
                  <a:lnTo>
                    <a:pt x="9644146" y="151402"/>
                  </a:lnTo>
                  <a:close/>
                </a:path>
                <a:path w="9686925" h="2114550">
                  <a:moveTo>
                    <a:pt x="9652567" y="167795"/>
                  </a:moveTo>
                  <a:lnTo>
                    <a:pt x="9651257" y="165020"/>
                  </a:lnTo>
                  <a:lnTo>
                    <a:pt x="9649899" y="162265"/>
                  </a:lnTo>
                  <a:lnTo>
                    <a:pt x="9648494" y="159531"/>
                  </a:lnTo>
                  <a:lnTo>
                    <a:pt x="9656980" y="155173"/>
                  </a:lnTo>
                  <a:lnTo>
                    <a:pt x="9657572" y="156141"/>
                  </a:lnTo>
                  <a:lnTo>
                    <a:pt x="9660791" y="163912"/>
                  </a:lnTo>
                  <a:lnTo>
                    <a:pt x="9652567" y="167795"/>
                  </a:lnTo>
                  <a:close/>
                </a:path>
                <a:path w="9686925" h="2114550">
                  <a:moveTo>
                    <a:pt x="9659871" y="184699"/>
                  </a:moveTo>
                  <a:lnTo>
                    <a:pt x="9658755" y="181860"/>
                  </a:lnTo>
                  <a:lnTo>
                    <a:pt x="9657584" y="179022"/>
                  </a:lnTo>
                  <a:lnTo>
                    <a:pt x="9656359" y="176186"/>
                  </a:lnTo>
                  <a:lnTo>
                    <a:pt x="9664431" y="172699"/>
                  </a:lnTo>
                  <a:lnTo>
                    <a:pt x="9668067" y="181477"/>
                  </a:lnTo>
                  <a:lnTo>
                    <a:pt x="9659871" y="184699"/>
                  </a:lnTo>
                  <a:close/>
                </a:path>
                <a:path w="9686925" h="2114550">
                  <a:moveTo>
                    <a:pt x="9666034" y="202057"/>
                  </a:moveTo>
                  <a:lnTo>
                    <a:pt x="9665106" y="199141"/>
                  </a:lnTo>
                  <a:lnTo>
                    <a:pt x="9664127" y="196230"/>
                  </a:lnTo>
                  <a:lnTo>
                    <a:pt x="9663096" y="193325"/>
                  </a:lnTo>
                  <a:lnTo>
                    <a:pt x="9671708" y="190267"/>
                  </a:lnTo>
                  <a:lnTo>
                    <a:pt x="9674629" y="197320"/>
                  </a:lnTo>
                  <a:lnTo>
                    <a:pt x="9675077" y="199182"/>
                  </a:lnTo>
                  <a:lnTo>
                    <a:pt x="9666034" y="202057"/>
                  </a:lnTo>
                  <a:close/>
                </a:path>
                <a:path w="9686925" h="2114550">
                  <a:moveTo>
                    <a:pt x="9671031" y="219811"/>
                  </a:moveTo>
                  <a:lnTo>
                    <a:pt x="9670297" y="216821"/>
                  </a:lnTo>
                  <a:lnTo>
                    <a:pt x="9669513" y="213847"/>
                  </a:lnTo>
                  <a:lnTo>
                    <a:pt x="9668680" y="210889"/>
                  </a:lnTo>
                  <a:lnTo>
                    <a:pt x="9677312" y="208458"/>
                  </a:lnTo>
                  <a:lnTo>
                    <a:pt x="9679542" y="217719"/>
                  </a:lnTo>
                  <a:lnTo>
                    <a:pt x="9671031" y="219811"/>
                  </a:lnTo>
                  <a:close/>
                </a:path>
                <a:path w="9686925" h="2114550">
                  <a:moveTo>
                    <a:pt x="9674832" y="237844"/>
                  </a:moveTo>
                  <a:lnTo>
                    <a:pt x="9674300" y="234824"/>
                  </a:lnTo>
                  <a:lnTo>
                    <a:pt x="9673719" y="231816"/>
                  </a:lnTo>
                  <a:lnTo>
                    <a:pt x="9673088" y="228819"/>
                  </a:lnTo>
                  <a:lnTo>
                    <a:pt x="9681775" y="226989"/>
                  </a:lnTo>
                  <a:lnTo>
                    <a:pt x="9684001" y="236230"/>
                  </a:lnTo>
                  <a:lnTo>
                    <a:pt x="9674832" y="237844"/>
                  </a:lnTo>
                  <a:close/>
                </a:path>
                <a:path w="9686925" h="2114550">
                  <a:moveTo>
                    <a:pt x="9677415" y="256042"/>
                  </a:moveTo>
                  <a:lnTo>
                    <a:pt x="9677085" y="252990"/>
                  </a:lnTo>
                  <a:lnTo>
                    <a:pt x="9676705" y="249947"/>
                  </a:lnTo>
                  <a:lnTo>
                    <a:pt x="9676274" y="246912"/>
                  </a:lnTo>
                  <a:lnTo>
                    <a:pt x="9685478" y="245606"/>
                  </a:lnTo>
                  <a:lnTo>
                    <a:pt x="9686229" y="255090"/>
                  </a:lnTo>
                  <a:lnTo>
                    <a:pt x="9677415" y="256042"/>
                  </a:lnTo>
                  <a:close/>
                </a:path>
                <a:path w="9686925" h="2114550">
                  <a:moveTo>
                    <a:pt x="9678786" y="274461"/>
                  </a:moveTo>
                  <a:lnTo>
                    <a:pt x="9678659" y="271364"/>
                  </a:lnTo>
                  <a:lnTo>
                    <a:pt x="9678482" y="268288"/>
                  </a:lnTo>
                  <a:lnTo>
                    <a:pt x="9678254" y="265230"/>
                  </a:lnTo>
                  <a:lnTo>
                    <a:pt x="9686924" y="264583"/>
                  </a:lnTo>
                  <a:lnTo>
                    <a:pt x="9686924" y="274128"/>
                  </a:lnTo>
                  <a:lnTo>
                    <a:pt x="9678786" y="274461"/>
                  </a:lnTo>
                  <a:close/>
                </a:path>
                <a:path w="9686925" h="2114550">
                  <a:moveTo>
                    <a:pt x="9686924" y="293210"/>
                  </a:moveTo>
                  <a:lnTo>
                    <a:pt x="9679016" y="293210"/>
                  </a:lnTo>
                  <a:lnTo>
                    <a:pt x="9679008" y="283700"/>
                  </a:lnTo>
                  <a:lnTo>
                    <a:pt x="9686924" y="283671"/>
                  </a:lnTo>
                  <a:lnTo>
                    <a:pt x="9686924" y="293210"/>
                  </a:lnTo>
                  <a:close/>
                </a:path>
                <a:path w="9686925" h="2114550">
                  <a:moveTo>
                    <a:pt x="9686924" y="312260"/>
                  </a:moveTo>
                  <a:lnTo>
                    <a:pt x="9679016" y="312260"/>
                  </a:lnTo>
                  <a:lnTo>
                    <a:pt x="9679016" y="302735"/>
                  </a:lnTo>
                  <a:lnTo>
                    <a:pt x="9686924" y="302735"/>
                  </a:lnTo>
                  <a:lnTo>
                    <a:pt x="9686924" y="312260"/>
                  </a:lnTo>
                  <a:close/>
                </a:path>
                <a:path w="9686925" h="2114550">
                  <a:moveTo>
                    <a:pt x="9686924" y="331310"/>
                  </a:moveTo>
                  <a:lnTo>
                    <a:pt x="9679016" y="331310"/>
                  </a:lnTo>
                  <a:lnTo>
                    <a:pt x="9679016" y="321785"/>
                  </a:lnTo>
                  <a:lnTo>
                    <a:pt x="9686924" y="321785"/>
                  </a:lnTo>
                  <a:lnTo>
                    <a:pt x="9686924" y="331310"/>
                  </a:lnTo>
                  <a:close/>
                </a:path>
                <a:path w="9686925" h="2114550">
                  <a:moveTo>
                    <a:pt x="9686924" y="350360"/>
                  </a:moveTo>
                  <a:lnTo>
                    <a:pt x="9679016" y="350360"/>
                  </a:lnTo>
                  <a:lnTo>
                    <a:pt x="9679016" y="340835"/>
                  </a:lnTo>
                  <a:lnTo>
                    <a:pt x="9686924" y="340835"/>
                  </a:lnTo>
                  <a:lnTo>
                    <a:pt x="9686924" y="350360"/>
                  </a:lnTo>
                  <a:close/>
                </a:path>
                <a:path w="9686925" h="2114550">
                  <a:moveTo>
                    <a:pt x="9686924" y="369410"/>
                  </a:moveTo>
                  <a:lnTo>
                    <a:pt x="9679016" y="369410"/>
                  </a:lnTo>
                  <a:lnTo>
                    <a:pt x="9679016" y="359885"/>
                  </a:lnTo>
                  <a:lnTo>
                    <a:pt x="9686924" y="359885"/>
                  </a:lnTo>
                  <a:lnTo>
                    <a:pt x="9686924" y="369410"/>
                  </a:lnTo>
                  <a:close/>
                </a:path>
                <a:path w="9686925" h="2114550">
                  <a:moveTo>
                    <a:pt x="9686924" y="388460"/>
                  </a:moveTo>
                  <a:lnTo>
                    <a:pt x="9679016" y="388460"/>
                  </a:lnTo>
                  <a:lnTo>
                    <a:pt x="9679016" y="378935"/>
                  </a:lnTo>
                  <a:lnTo>
                    <a:pt x="9686924" y="378935"/>
                  </a:lnTo>
                  <a:lnTo>
                    <a:pt x="9686924" y="388460"/>
                  </a:lnTo>
                  <a:close/>
                </a:path>
                <a:path w="9686925" h="2114550">
                  <a:moveTo>
                    <a:pt x="9686924" y="407510"/>
                  </a:moveTo>
                  <a:lnTo>
                    <a:pt x="9679016" y="407510"/>
                  </a:lnTo>
                  <a:lnTo>
                    <a:pt x="9679016" y="397985"/>
                  </a:lnTo>
                  <a:lnTo>
                    <a:pt x="9686924" y="397985"/>
                  </a:lnTo>
                  <a:lnTo>
                    <a:pt x="9686924" y="407510"/>
                  </a:lnTo>
                  <a:close/>
                </a:path>
                <a:path w="9686925" h="2114550">
                  <a:moveTo>
                    <a:pt x="9686924" y="426560"/>
                  </a:moveTo>
                  <a:lnTo>
                    <a:pt x="9679016" y="426560"/>
                  </a:lnTo>
                  <a:lnTo>
                    <a:pt x="9679016" y="417035"/>
                  </a:lnTo>
                  <a:lnTo>
                    <a:pt x="9686924" y="417035"/>
                  </a:lnTo>
                  <a:lnTo>
                    <a:pt x="9686924" y="426560"/>
                  </a:lnTo>
                  <a:close/>
                </a:path>
                <a:path w="9686925" h="2114550">
                  <a:moveTo>
                    <a:pt x="9686924" y="445610"/>
                  </a:moveTo>
                  <a:lnTo>
                    <a:pt x="9679016" y="445610"/>
                  </a:lnTo>
                  <a:lnTo>
                    <a:pt x="9679016" y="436085"/>
                  </a:lnTo>
                  <a:lnTo>
                    <a:pt x="9686924" y="436085"/>
                  </a:lnTo>
                  <a:lnTo>
                    <a:pt x="9686924" y="445610"/>
                  </a:lnTo>
                  <a:close/>
                </a:path>
                <a:path w="9686925" h="2114550">
                  <a:moveTo>
                    <a:pt x="9686924" y="464660"/>
                  </a:moveTo>
                  <a:lnTo>
                    <a:pt x="9679016" y="464660"/>
                  </a:lnTo>
                  <a:lnTo>
                    <a:pt x="9679016" y="455135"/>
                  </a:lnTo>
                  <a:lnTo>
                    <a:pt x="9686924" y="455135"/>
                  </a:lnTo>
                  <a:lnTo>
                    <a:pt x="9686924" y="464660"/>
                  </a:lnTo>
                  <a:close/>
                </a:path>
                <a:path w="9686925" h="2114550">
                  <a:moveTo>
                    <a:pt x="9686924" y="483710"/>
                  </a:moveTo>
                  <a:lnTo>
                    <a:pt x="9679016" y="483710"/>
                  </a:lnTo>
                  <a:lnTo>
                    <a:pt x="9679016" y="474185"/>
                  </a:lnTo>
                  <a:lnTo>
                    <a:pt x="9686924" y="474185"/>
                  </a:lnTo>
                  <a:lnTo>
                    <a:pt x="9686924" y="483710"/>
                  </a:lnTo>
                  <a:close/>
                </a:path>
                <a:path w="9686925" h="2114550">
                  <a:moveTo>
                    <a:pt x="9686924" y="502760"/>
                  </a:moveTo>
                  <a:lnTo>
                    <a:pt x="9679016" y="502760"/>
                  </a:lnTo>
                  <a:lnTo>
                    <a:pt x="9679016" y="493235"/>
                  </a:lnTo>
                  <a:lnTo>
                    <a:pt x="9686924" y="493235"/>
                  </a:lnTo>
                  <a:lnTo>
                    <a:pt x="9686924" y="502760"/>
                  </a:lnTo>
                  <a:close/>
                </a:path>
                <a:path w="9686925" h="2114550">
                  <a:moveTo>
                    <a:pt x="9686924" y="521810"/>
                  </a:moveTo>
                  <a:lnTo>
                    <a:pt x="9679016" y="521810"/>
                  </a:lnTo>
                  <a:lnTo>
                    <a:pt x="9679016" y="512285"/>
                  </a:lnTo>
                  <a:lnTo>
                    <a:pt x="9686924" y="512285"/>
                  </a:lnTo>
                  <a:lnTo>
                    <a:pt x="9686924" y="521810"/>
                  </a:lnTo>
                  <a:close/>
                </a:path>
                <a:path w="9686925" h="2114550">
                  <a:moveTo>
                    <a:pt x="9686924" y="540860"/>
                  </a:moveTo>
                  <a:lnTo>
                    <a:pt x="9679016" y="540860"/>
                  </a:lnTo>
                  <a:lnTo>
                    <a:pt x="9679016" y="531335"/>
                  </a:lnTo>
                  <a:lnTo>
                    <a:pt x="9686924" y="531335"/>
                  </a:lnTo>
                  <a:lnTo>
                    <a:pt x="9686924" y="540860"/>
                  </a:lnTo>
                  <a:close/>
                </a:path>
                <a:path w="9686925" h="2114550">
                  <a:moveTo>
                    <a:pt x="9686924" y="559910"/>
                  </a:moveTo>
                  <a:lnTo>
                    <a:pt x="9679016" y="559910"/>
                  </a:lnTo>
                  <a:lnTo>
                    <a:pt x="9679016" y="550385"/>
                  </a:lnTo>
                  <a:lnTo>
                    <a:pt x="9686924" y="550385"/>
                  </a:lnTo>
                  <a:lnTo>
                    <a:pt x="9686924" y="559910"/>
                  </a:lnTo>
                  <a:close/>
                </a:path>
                <a:path w="9686925" h="2114550">
                  <a:moveTo>
                    <a:pt x="9686924" y="578960"/>
                  </a:moveTo>
                  <a:lnTo>
                    <a:pt x="9679016" y="578960"/>
                  </a:lnTo>
                  <a:lnTo>
                    <a:pt x="9679016" y="569435"/>
                  </a:lnTo>
                  <a:lnTo>
                    <a:pt x="9686924" y="569435"/>
                  </a:lnTo>
                  <a:lnTo>
                    <a:pt x="9686924" y="578960"/>
                  </a:lnTo>
                  <a:close/>
                </a:path>
                <a:path w="9686925" h="2114550">
                  <a:moveTo>
                    <a:pt x="9686924" y="598010"/>
                  </a:moveTo>
                  <a:lnTo>
                    <a:pt x="9679016" y="598010"/>
                  </a:lnTo>
                  <a:lnTo>
                    <a:pt x="9679016" y="588485"/>
                  </a:lnTo>
                  <a:lnTo>
                    <a:pt x="9686924" y="588485"/>
                  </a:lnTo>
                  <a:lnTo>
                    <a:pt x="9686924" y="598010"/>
                  </a:lnTo>
                  <a:close/>
                </a:path>
                <a:path w="9686925" h="2114550">
                  <a:moveTo>
                    <a:pt x="9686924" y="617060"/>
                  </a:moveTo>
                  <a:lnTo>
                    <a:pt x="9679016" y="617060"/>
                  </a:lnTo>
                  <a:lnTo>
                    <a:pt x="9679016" y="607535"/>
                  </a:lnTo>
                  <a:lnTo>
                    <a:pt x="9686924" y="607535"/>
                  </a:lnTo>
                  <a:lnTo>
                    <a:pt x="9686924" y="617060"/>
                  </a:lnTo>
                  <a:close/>
                </a:path>
                <a:path w="9686925" h="2114550">
                  <a:moveTo>
                    <a:pt x="9686924" y="636110"/>
                  </a:moveTo>
                  <a:lnTo>
                    <a:pt x="9679016" y="636110"/>
                  </a:lnTo>
                  <a:lnTo>
                    <a:pt x="9679016" y="626585"/>
                  </a:lnTo>
                  <a:lnTo>
                    <a:pt x="9686924" y="626585"/>
                  </a:lnTo>
                  <a:lnTo>
                    <a:pt x="9686924" y="636110"/>
                  </a:lnTo>
                  <a:close/>
                </a:path>
                <a:path w="9686925" h="2114550">
                  <a:moveTo>
                    <a:pt x="9686924" y="655160"/>
                  </a:moveTo>
                  <a:lnTo>
                    <a:pt x="9679016" y="655160"/>
                  </a:lnTo>
                  <a:lnTo>
                    <a:pt x="9679016" y="645635"/>
                  </a:lnTo>
                  <a:lnTo>
                    <a:pt x="9686924" y="645635"/>
                  </a:lnTo>
                  <a:lnTo>
                    <a:pt x="9686924" y="655160"/>
                  </a:lnTo>
                  <a:close/>
                </a:path>
                <a:path w="9686925" h="2114550">
                  <a:moveTo>
                    <a:pt x="9686924" y="674210"/>
                  </a:moveTo>
                  <a:lnTo>
                    <a:pt x="9679016" y="674210"/>
                  </a:lnTo>
                  <a:lnTo>
                    <a:pt x="9679016" y="664685"/>
                  </a:lnTo>
                  <a:lnTo>
                    <a:pt x="9686924" y="664685"/>
                  </a:lnTo>
                  <a:lnTo>
                    <a:pt x="9686924" y="674210"/>
                  </a:lnTo>
                  <a:close/>
                </a:path>
                <a:path w="9686925" h="2114550">
                  <a:moveTo>
                    <a:pt x="9686924" y="693260"/>
                  </a:moveTo>
                  <a:lnTo>
                    <a:pt x="9679016" y="693260"/>
                  </a:lnTo>
                  <a:lnTo>
                    <a:pt x="9679016" y="683735"/>
                  </a:lnTo>
                  <a:lnTo>
                    <a:pt x="9686924" y="683735"/>
                  </a:lnTo>
                  <a:lnTo>
                    <a:pt x="9686924" y="693260"/>
                  </a:lnTo>
                  <a:close/>
                </a:path>
                <a:path w="9686925" h="2114550">
                  <a:moveTo>
                    <a:pt x="9686924" y="712310"/>
                  </a:moveTo>
                  <a:lnTo>
                    <a:pt x="9679016" y="712310"/>
                  </a:lnTo>
                  <a:lnTo>
                    <a:pt x="9679016" y="702785"/>
                  </a:lnTo>
                  <a:lnTo>
                    <a:pt x="9686924" y="702785"/>
                  </a:lnTo>
                  <a:lnTo>
                    <a:pt x="9686924" y="712310"/>
                  </a:lnTo>
                  <a:close/>
                </a:path>
                <a:path w="9686925" h="2114550">
                  <a:moveTo>
                    <a:pt x="9686924" y="731360"/>
                  </a:moveTo>
                  <a:lnTo>
                    <a:pt x="9679016" y="731360"/>
                  </a:lnTo>
                  <a:lnTo>
                    <a:pt x="9679016" y="721835"/>
                  </a:lnTo>
                  <a:lnTo>
                    <a:pt x="9686924" y="721835"/>
                  </a:lnTo>
                  <a:lnTo>
                    <a:pt x="9686924" y="731360"/>
                  </a:lnTo>
                  <a:close/>
                </a:path>
                <a:path w="9686925" h="2114550">
                  <a:moveTo>
                    <a:pt x="9686924" y="750410"/>
                  </a:moveTo>
                  <a:lnTo>
                    <a:pt x="9679016" y="750410"/>
                  </a:lnTo>
                  <a:lnTo>
                    <a:pt x="9679016" y="740885"/>
                  </a:lnTo>
                  <a:lnTo>
                    <a:pt x="9686924" y="740885"/>
                  </a:lnTo>
                  <a:lnTo>
                    <a:pt x="9686924" y="750410"/>
                  </a:lnTo>
                  <a:close/>
                </a:path>
                <a:path w="9686925" h="2114550">
                  <a:moveTo>
                    <a:pt x="9686924" y="769460"/>
                  </a:moveTo>
                  <a:lnTo>
                    <a:pt x="9679016" y="769460"/>
                  </a:lnTo>
                  <a:lnTo>
                    <a:pt x="9679016" y="759935"/>
                  </a:lnTo>
                  <a:lnTo>
                    <a:pt x="9686924" y="759935"/>
                  </a:lnTo>
                  <a:lnTo>
                    <a:pt x="9686924" y="769460"/>
                  </a:lnTo>
                  <a:close/>
                </a:path>
                <a:path w="9686925" h="2114550">
                  <a:moveTo>
                    <a:pt x="9686924" y="788510"/>
                  </a:moveTo>
                  <a:lnTo>
                    <a:pt x="9679016" y="788510"/>
                  </a:lnTo>
                  <a:lnTo>
                    <a:pt x="9679016" y="778985"/>
                  </a:lnTo>
                  <a:lnTo>
                    <a:pt x="9686924" y="778985"/>
                  </a:lnTo>
                  <a:lnTo>
                    <a:pt x="9686924" y="788510"/>
                  </a:lnTo>
                  <a:close/>
                </a:path>
                <a:path w="9686925" h="2114550">
                  <a:moveTo>
                    <a:pt x="9686924" y="807560"/>
                  </a:moveTo>
                  <a:lnTo>
                    <a:pt x="9679016" y="807560"/>
                  </a:lnTo>
                  <a:lnTo>
                    <a:pt x="9679016" y="798035"/>
                  </a:lnTo>
                  <a:lnTo>
                    <a:pt x="9686924" y="798035"/>
                  </a:lnTo>
                  <a:lnTo>
                    <a:pt x="9686924" y="807560"/>
                  </a:lnTo>
                  <a:close/>
                </a:path>
                <a:path w="9686925" h="2114550">
                  <a:moveTo>
                    <a:pt x="9686924" y="826610"/>
                  </a:moveTo>
                  <a:lnTo>
                    <a:pt x="9679016" y="826610"/>
                  </a:lnTo>
                  <a:lnTo>
                    <a:pt x="9679016" y="817085"/>
                  </a:lnTo>
                  <a:lnTo>
                    <a:pt x="9686924" y="817085"/>
                  </a:lnTo>
                  <a:lnTo>
                    <a:pt x="9686924" y="826610"/>
                  </a:lnTo>
                  <a:close/>
                </a:path>
                <a:path w="9686925" h="2114550">
                  <a:moveTo>
                    <a:pt x="9686924" y="845660"/>
                  </a:moveTo>
                  <a:lnTo>
                    <a:pt x="9679016" y="845660"/>
                  </a:lnTo>
                  <a:lnTo>
                    <a:pt x="9679016" y="836135"/>
                  </a:lnTo>
                  <a:lnTo>
                    <a:pt x="9686924" y="836135"/>
                  </a:lnTo>
                  <a:lnTo>
                    <a:pt x="9686924" y="845660"/>
                  </a:lnTo>
                  <a:close/>
                </a:path>
                <a:path w="9686925" h="2114550">
                  <a:moveTo>
                    <a:pt x="9686924" y="864710"/>
                  </a:moveTo>
                  <a:lnTo>
                    <a:pt x="9679016" y="864710"/>
                  </a:lnTo>
                  <a:lnTo>
                    <a:pt x="9679016" y="855185"/>
                  </a:lnTo>
                  <a:lnTo>
                    <a:pt x="9686924" y="855185"/>
                  </a:lnTo>
                  <a:lnTo>
                    <a:pt x="9686924" y="864710"/>
                  </a:lnTo>
                  <a:close/>
                </a:path>
                <a:path w="9686925" h="2114550">
                  <a:moveTo>
                    <a:pt x="9686924" y="883760"/>
                  </a:moveTo>
                  <a:lnTo>
                    <a:pt x="9679016" y="883760"/>
                  </a:lnTo>
                  <a:lnTo>
                    <a:pt x="9679016" y="874235"/>
                  </a:lnTo>
                  <a:lnTo>
                    <a:pt x="9686924" y="874235"/>
                  </a:lnTo>
                  <a:lnTo>
                    <a:pt x="9686924" y="883760"/>
                  </a:lnTo>
                  <a:close/>
                </a:path>
                <a:path w="9686925" h="2114550">
                  <a:moveTo>
                    <a:pt x="9686924" y="902810"/>
                  </a:moveTo>
                  <a:lnTo>
                    <a:pt x="9679016" y="902810"/>
                  </a:lnTo>
                  <a:lnTo>
                    <a:pt x="9679016" y="893285"/>
                  </a:lnTo>
                  <a:lnTo>
                    <a:pt x="9686924" y="893285"/>
                  </a:lnTo>
                  <a:lnTo>
                    <a:pt x="9686924" y="902810"/>
                  </a:lnTo>
                  <a:close/>
                </a:path>
                <a:path w="9686925" h="2114550">
                  <a:moveTo>
                    <a:pt x="9686924" y="921860"/>
                  </a:moveTo>
                  <a:lnTo>
                    <a:pt x="9679016" y="921860"/>
                  </a:lnTo>
                  <a:lnTo>
                    <a:pt x="9679016" y="912335"/>
                  </a:lnTo>
                  <a:lnTo>
                    <a:pt x="9686924" y="912335"/>
                  </a:lnTo>
                  <a:lnTo>
                    <a:pt x="9686924" y="921860"/>
                  </a:lnTo>
                  <a:close/>
                </a:path>
                <a:path w="9686925" h="2114550">
                  <a:moveTo>
                    <a:pt x="9686924" y="940910"/>
                  </a:moveTo>
                  <a:lnTo>
                    <a:pt x="9679016" y="940910"/>
                  </a:lnTo>
                  <a:lnTo>
                    <a:pt x="9679016" y="931385"/>
                  </a:lnTo>
                  <a:lnTo>
                    <a:pt x="9686924" y="931385"/>
                  </a:lnTo>
                  <a:lnTo>
                    <a:pt x="9686924" y="940910"/>
                  </a:lnTo>
                  <a:close/>
                </a:path>
                <a:path w="9686925" h="2114550">
                  <a:moveTo>
                    <a:pt x="9686924" y="959960"/>
                  </a:moveTo>
                  <a:lnTo>
                    <a:pt x="9679016" y="959960"/>
                  </a:lnTo>
                  <a:lnTo>
                    <a:pt x="9679016" y="950435"/>
                  </a:lnTo>
                  <a:lnTo>
                    <a:pt x="9686924" y="950435"/>
                  </a:lnTo>
                  <a:lnTo>
                    <a:pt x="9686924" y="959960"/>
                  </a:lnTo>
                  <a:close/>
                </a:path>
                <a:path w="9686925" h="2114550">
                  <a:moveTo>
                    <a:pt x="9686924" y="979010"/>
                  </a:moveTo>
                  <a:lnTo>
                    <a:pt x="9679016" y="979010"/>
                  </a:lnTo>
                  <a:lnTo>
                    <a:pt x="9679016" y="969485"/>
                  </a:lnTo>
                  <a:lnTo>
                    <a:pt x="9686924" y="969485"/>
                  </a:lnTo>
                  <a:lnTo>
                    <a:pt x="9686924" y="979010"/>
                  </a:lnTo>
                  <a:close/>
                </a:path>
                <a:path w="9686925" h="2114550">
                  <a:moveTo>
                    <a:pt x="9686924" y="998060"/>
                  </a:moveTo>
                  <a:lnTo>
                    <a:pt x="9679016" y="998060"/>
                  </a:lnTo>
                  <a:lnTo>
                    <a:pt x="9679016" y="988535"/>
                  </a:lnTo>
                  <a:lnTo>
                    <a:pt x="9686924" y="988535"/>
                  </a:lnTo>
                  <a:lnTo>
                    <a:pt x="9686924" y="998060"/>
                  </a:lnTo>
                  <a:close/>
                </a:path>
                <a:path w="9686925" h="2114550">
                  <a:moveTo>
                    <a:pt x="9686924" y="1017110"/>
                  </a:moveTo>
                  <a:lnTo>
                    <a:pt x="9679016" y="1017110"/>
                  </a:lnTo>
                  <a:lnTo>
                    <a:pt x="9679016" y="1007585"/>
                  </a:lnTo>
                  <a:lnTo>
                    <a:pt x="9686924" y="1007585"/>
                  </a:lnTo>
                  <a:lnTo>
                    <a:pt x="9686924" y="1017110"/>
                  </a:lnTo>
                  <a:close/>
                </a:path>
                <a:path w="9686925" h="2114550">
                  <a:moveTo>
                    <a:pt x="9686924" y="1036160"/>
                  </a:moveTo>
                  <a:lnTo>
                    <a:pt x="9679016" y="1036160"/>
                  </a:lnTo>
                  <a:lnTo>
                    <a:pt x="9679016" y="1026635"/>
                  </a:lnTo>
                  <a:lnTo>
                    <a:pt x="9686924" y="1026635"/>
                  </a:lnTo>
                  <a:lnTo>
                    <a:pt x="9686924" y="1036160"/>
                  </a:lnTo>
                  <a:close/>
                </a:path>
                <a:path w="9686925" h="2114550">
                  <a:moveTo>
                    <a:pt x="9686924" y="1055210"/>
                  </a:moveTo>
                  <a:lnTo>
                    <a:pt x="9679016" y="1055210"/>
                  </a:lnTo>
                  <a:lnTo>
                    <a:pt x="9679016" y="1045685"/>
                  </a:lnTo>
                  <a:lnTo>
                    <a:pt x="9686924" y="1045685"/>
                  </a:lnTo>
                  <a:lnTo>
                    <a:pt x="9686924" y="1055210"/>
                  </a:lnTo>
                  <a:close/>
                </a:path>
                <a:path w="9686925" h="2114550">
                  <a:moveTo>
                    <a:pt x="9686924" y="1074260"/>
                  </a:moveTo>
                  <a:lnTo>
                    <a:pt x="9679016" y="1074260"/>
                  </a:lnTo>
                  <a:lnTo>
                    <a:pt x="9679016" y="1064735"/>
                  </a:lnTo>
                  <a:lnTo>
                    <a:pt x="9686924" y="1064735"/>
                  </a:lnTo>
                  <a:lnTo>
                    <a:pt x="9686924" y="1074260"/>
                  </a:lnTo>
                  <a:close/>
                </a:path>
                <a:path w="9686925" h="2114550">
                  <a:moveTo>
                    <a:pt x="9686924" y="1093310"/>
                  </a:moveTo>
                  <a:lnTo>
                    <a:pt x="9679016" y="1093310"/>
                  </a:lnTo>
                  <a:lnTo>
                    <a:pt x="9679016" y="1083785"/>
                  </a:lnTo>
                  <a:lnTo>
                    <a:pt x="9686924" y="1083785"/>
                  </a:lnTo>
                  <a:lnTo>
                    <a:pt x="9686924" y="1093310"/>
                  </a:lnTo>
                  <a:close/>
                </a:path>
                <a:path w="9686925" h="2114550">
                  <a:moveTo>
                    <a:pt x="9686924" y="1112360"/>
                  </a:moveTo>
                  <a:lnTo>
                    <a:pt x="9679016" y="1112360"/>
                  </a:lnTo>
                  <a:lnTo>
                    <a:pt x="9679016" y="1102835"/>
                  </a:lnTo>
                  <a:lnTo>
                    <a:pt x="9686924" y="1102835"/>
                  </a:lnTo>
                  <a:lnTo>
                    <a:pt x="9686924" y="1112360"/>
                  </a:lnTo>
                  <a:close/>
                </a:path>
                <a:path w="9686925" h="2114550">
                  <a:moveTo>
                    <a:pt x="9686924" y="1131410"/>
                  </a:moveTo>
                  <a:lnTo>
                    <a:pt x="9679016" y="1131410"/>
                  </a:lnTo>
                  <a:lnTo>
                    <a:pt x="9679016" y="1121885"/>
                  </a:lnTo>
                  <a:lnTo>
                    <a:pt x="9686924" y="1121885"/>
                  </a:lnTo>
                  <a:lnTo>
                    <a:pt x="9686924" y="1131410"/>
                  </a:lnTo>
                  <a:close/>
                </a:path>
                <a:path w="9686925" h="2114550">
                  <a:moveTo>
                    <a:pt x="9686924" y="1150460"/>
                  </a:moveTo>
                  <a:lnTo>
                    <a:pt x="9679016" y="1150460"/>
                  </a:lnTo>
                  <a:lnTo>
                    <a:pt x="9679016" y="1140935"/>
                  </a:lnTo>
                  <a:lnTo>
                    <a:pt x="9686924" y="1140935"/>
                  </a:lnTo>
                  <a:lnTo>
                    <a:pt x="9686924" y="1150460"/>
                  </a:lnTo>
                  <a:close/>
                </a:path>
                <a:path w="9686925" h="2114550">
                  <a:moveTo>
                    <a:pt x="9686924" y="1169510"/>
                  </a:moveTo>
                  <a:lnTo>
                    <a:pt x="9679016" y="1169510"/>
                  </a:lnTo>
                  <a:lnTo>
                    <a:pt x="9679016" y="1159985"/>
                  </a:lnTo>
                  <a:lnTo>
                    <a:pt x="9686924" y="1159985"/>
                  </a:lnTo>
                  <a:lnTo>
                    <a:pt x="9686924" y="1169510"/>
                  </a:lnTo>
                  <a:close/>
                </a:path>
                <a:path w="9686925" h="2114550">
                  <a:moveTo>
                    <a:pt x="9686924" y="1188560"/>
                  </a:moveTo>
                  <a:lnTo>
                    <a:pt x="9679016" y="1188560"/>
                  </a:lnTo>
                  <a:lnTo>
                    <a:pt x="9679016" y="1179035"/>
                  </a:lnTo>
                  <a:lnTo>
                    <a:pt x="9686924" y="1179035"/>
                  </a:lnTo>
                  <a:lnTo>
                    <a:pt x="9686924" y="1188560"/>
                  </a:lnTo>
                  <a:close/>
                </a:path>
                <a:path w="9686925" h="2114550">
                  <a:moveTo>
                    <a:pt x="9686924" y="1207610"/>
                  </a:moveTo>
                  <a:lnTo>
                    <a:pt x="9679016" y="1207610"/>
                  </a:lnTo>
                  <a:lnTo>
                    <a:pt x="9679016" y="1198085"/>
                  </a:lnTo>
                  <a:lnTo>
                    <a:pt x="9686924" y="1198085"/>
                  </a:lnTo>
                  <a:lnTo>
                    <a:pt x="9686924" y="1207610"/>
                  </a:lnTo>
                  <a:close/>
                </a:path>
                <a:path w="9686925" h="2114550">
                  <a:moveTo>
                    <a:pt x="9686924" y="1226660"/>
                  </a:moveTo>
                  <a:lnTo>
                    <a:pt x="9679016" y="1226660"/>
                  </a:lnTo>
                  <a:lnTo>
                    <a:pt x="9679016" y="1217135"/>
                  </a:lnTo>
                  <a:lnTo>
                    <a:pt x="9686924" y="1217135"/>
                  </a:lnTo>
                  <a:lnTo>
                    <a:pt x="9686924" y="1226660"/>
                  </a:lnTo>
                  <a:close/>
                </a:path>
                <a:path w="9686925" h="2114550">
                  <a:moveTo>
                    <a:pt x="9686924" y="1245710"/>
                  </a:moveTo>
                  <a:lnTo>
                    <a:pt x="9679016" y="1245710"/>
                  </a:lnTo>
                  <a:lnTo>
                    <a:pt x="9679016" y="1236185"/>
                  </a:lnTo>
                  <a:lnTo>
                    <a:pt x="9686924" y="1236185"/>
                  </a:lnTo>
                  <a:lnTo>
                    <a:pt x="9686924" y="1245710"/>
                  </a:lnTo>
                  <a:close/>
                </a:path>
                <a:path w="9686925" h="2114550">
                  <a:moveTo>
                    <a:pt x="9686924" y="1264760"/>
                  </a:moveTo>
                  <a:lnTo>
                    <a:pt x="9679016" y="1264760"/>
                  </a:lnTo>
                  <a:lnTo>
                    <a:pt x="9679016" y="1255235"/>
                  </a:lnTo>
                  <a:lnTo>
                    <a:pt x="9686924" y="1255235"/>
                  </a:lnTo>
                  <a:lnTo>
                    <a:pt x="9686924" y="1264760"/>
                  </a:lnTo>
                  <a:close/>
                </a:path>
                <a:path w="9686925" h="2114550">
                  <a:moveTo>
                    <a:pt x="9686924" y="1283810"/>
                  </a:moveTo>
                  <a:lnTo>
                    <a:pt x="9679016" y="1283810"/>
                  </a:lnTo>
                  <a:lnTo>
                    <a:pt x="9679016" y="1274285"/>
                  </a:lnTo>
                  <a:lnTo>
                    <a:pt x="9686924" y="1274285"/>
                  </a:lnTo>
                  <a:lnTo>
                    <a:pt x="9686924" y="1283810"/>
                  </a:lnTo>
                  <a:close/>
                </a:path>
                <a:path w="9686925" h="2114550">
                  <a:moveTo>
                    <a:pt x="9686924" y="1302860"/>
                  </a:moveTo>
                  <a:lnTo>
                    <a:pt x="9679016" y="1302860"/>
                  </a:lnTo>
                  <a:lnTo>
                    <a:pt x="9679016" y="1293335"/>
                  </a:lnTo>
                  <a:lnTo>
                    <a:pt x="9686924" y="1293335"/>
                  </a:lnTo>
                  <a:lnTo>
                    <a:pt x="9686924" y="1302860"/>
                  </a:lnTo>
                  <a:close/>
                </a:path>
                <a:path w="9686925" h="2114550">
                  <a:moveTo>
                    <a:pt x="9686924" y="1321910"/>
                  </a:moveTo>
                  <a:lnTo>
                    <a:pt x="9679016" y="1321910"/>
                  </a:lnTo>
                  <a:lnTo>
                    <a:pt x="9679016" y="1312385"/>
                  </a:lnTo>
                  <a:lnTo>
                    <a:pt x="9686924" y="1312385"/>
                  </a:lnTo>
                  <a:lnTo>
                    <a:pt x="9686924" y="1321910"/>
                  </a:lnTo>
                  <a:close/>
                </a:path>
                <a:path w="9686925" h="2114550">
                  <a:moveTo>
                    <a:pt x="9686924" y="1340960"/>
                  </a:moveTo>
                  <a:lnTo>
                    <a:pt x="9679016" y="1340960"/>
                  </a:lnTo>
                  <a:lnTo>
                    <a:pt x="9679016" y="1331435"/>
                  </a:lnTo>
                  <a:lnTo>
                    <a:pt x="9686924" y="1331435"/>
                  </a:lnTo>
                  <a:lnTo>
                    <a:pt x="9686924" y="1340960"/>
                  </a:lnTo>
                  <a:close/>
                </a:path>
                <a:path w="9686925" h="2114550">
                  <a:moveTo>
                    <a:pt x="9686924" y="1360010"/>
                  </a:moveTo>
                  <a:lnTo>
                    <a:pt x="9679016" y="1360010"/>
                  </a:lnTo>
                  <a:lnTo>
                    <a:pt x="9679016" y="1350485"/>
                  </a:lnTo>
                  <a:lnTo>
                    <a:pt x="9686924" y="1350485"/>
                  </a:lnTo>
                  <a:lnTo>
                    <a:pt x="9686924" y="1360010"/>
                  </a:lnTo>
                  <a:close/>
                </a:path>
                <a:path w="9686925" h="2114550">
                  <a:moveTo>
                    <a:pt x="9686924" y="1379060"/>
                  </a:moveTo>
                  <a:lnTo>
                    <a:pt x="9679016" y="1379060"/>
                  </a:lnTo>
                  <a:lnTo>
                    <a:pt x="9679016" y="1369535"/>
                  </a:lnTo>
                  <a:lnTo>
                    <a:pt x="9686924" y="1369535"/>
                  </a:lnTo>
                  <a:lnTo>
                    <a:pt x="9686924" y="1379060"/>
                  </a:lnTo>
                  <a:close/>
                </a:path>
                <a:path w="9686925" h="2114550">
                  <a:moveTo>
                    <a:pt x="9686924" y="1398110"/>
                  </a:moveTo>
                  <a:lnTo>
                    <a:pt x="9679016" y="1398110"/>
                  </a:lnTo>
                  <a:lnTo>
                    <a:pt x="9679016" y="1388585"/>
                  </a:lnTo>
                  <a:lnTo>
                    <a:pt x="9686924" y="1388585"/>
                  </a:lnTo>
                  <a:lnTo>
                    <a:pt x="9686924" y="1398110"/>
                  </a:lnTo>
                  <a:close/>
                </a:path>
                <a:path w="9686925" h="2114550">
                  <a:moveTo>
                    <a:pt x="9686924" y="1417160"/>
                  </a:moveTo>
                  <a:lnTo>
                    <a:pt x="9679016" y="1417160"/>
                  </a:lnTo>
                  <a:lnTo>
                    <a:pt x="9679016" y="1407635"/>
                  </a:lnTo>
                  <a:lnTo>
                    <a:pt x="9686924" y="1407635"/>
                  </a:lnTo>
                  <a:lnTo>
                    <a:pt x="9686924" y="1417160"/>
                  </a:lnTo>
                  <a:close/>
                </a:path>
                <a:path w="9686925" h="2114550">
                  <a:moveTo>
                    <a:pt x="9686924" y="1436210"/>
                  </a:moveTo>
                  <a:lnTo>
                    <a:pt x="9679016" y="1436210"/>
                  </a:lnTo>
                  <a:lnTo>
                    <a:pt x="9679016" y="1426685"/>
                  </a:lnTo>
                  <a:lnTo>
                    <a:pt x="9686924" y="1426685"/>
                  </a:lnTo>
                  <a:lnTo>
                    <a:pt x="9686924" y="1436210"/>
                  </a:lnTo>
                  <a:close/>
                </a:path>
                <a:path w="9686925" h="2114550">
                  <a:moveTo>
                    <a:pt x="9686924" y="1455260"/>
                  </a:moveTo>
                  <a:lnTo>
                    <a:pt x="9679016" y="1455260"/>
                  </a:lnTo>
                  <a:lnTo>
                    <a:pt x="9679016" y="1445735"/>
                  </a:lnTo>
                  <a:lnTo>
                    <a:pt x="9686924" y="1445735"/>
                  </a:lnTo>
                  <a:lnTo>
                    <a:pt x="9686924" y="1455260"/>
                  </a:lnTo>
                  <a:close/>
                </a:path>
                <a:path w="9686925" h="2114550">
                  <a:moveTo>
                    <a:pt x="9686924" y="1474310"/>
                  </a:moveTo>
                  <a:lnTo>
                    <a:pt x="9679016" y="1474310"/>
                  </a:lnTo>
                  <a:lnTo>
                    <a:pt x="9679016" y="1464785"/>
                  </a:lnTo>
                  <a:lnTo>
                    <a:pt x="9686924" y="1464785"/>
                  </a:lnTo>
                  <a:lnTo>
                    <a:pt x="9686924" y="1474310"/>
                  </a:lnTo>
                  <a:close/>
                </a:path>
                <a:path w="9686925" h="2114550">
                  <a:moveTo>
                    <a:pt x="9686924" y="1493360"/>
                  </a:moveTo>
                  <a:lnTo>
                    <a:pt x="9679016" y="1493360"/>
                  </a:lnTo>
                  <a:lnTo>
                    <a:pt x="9679016" y="1483835"/>
                  </a:lnTo>
                  <a:lnTo>
                    <a:pt x="9686924" y="1483835"/>
                  </a:lnTo>
                  <a:lnTo>
                    <a:pt x="9686924" y="1493360"/>
                  </a:lnTo>
                  <a:close/>
                </a:path>
                <a:path w="9686925" h="2114550">
                  <a:moveTo>
                    <a:pt x="9686924" y="1512410"/>
                  </a:moveTo>
                  <a:lnTo>
                    <a:pt x="9679016" y="1512410"/>
                  </a:lnTo>
                  <a:lnTo>
                    <a:pt x="9679016" y="1502885"/>
                  </a:lnTo>
                  <a:lnTo>
                    <a:pt x="9686924" y="1502885"/>
                  </a:lnTo>
                  <a:lnTo>
                    <a:pt x="9686924" y="1512410"/>
                  </a:lnTo>
                  <a:close/>
                </a:path>
                <a:path w="9686925" h="2114550">
                  <a:moveTo>
                    <a:pt x="9686924" y="1531460"/>
                  </a:moveTo>
                  <a:lnTo>
                    <a:pt x="9679016" y="1531460"/>
                  </a:lnTo>
                  <a:lnTo>
                    <a:pt x="9679016" y="1521935"/>
                  </a:lnTo>
                  <a:lnTo>
                    <a:pt x="9686924" y="1521935"/>
                  </a:lnTo>
                  <a:lnTo>
                    <a:pt x="9686924" y="1531460"/>
                  </a:lnTo>
                  <a:close/>
                </a:path>
                <a:path w="9686925" h="2114550">
                  <a:moveTo>
                    <a:pt x="9686924" y="1550510"/>
                  </a:moveTo>
                  <a:lnTo>
                    <a:pt x="9679016" y="1550510"/>
                  </a:lnTo>
                  <a:lnTo>
                    <a:pt x="9679016" y="1540985"/>
                  </a:lnTo>
                  <a:lnTo>
                    <a:pt x="9686924" y="1540985"/>
                  </a:lnTo>
                  <a:lnTo>
                    <a:pt x="9686924" y="1550510"/>
                  </a:lnTo>
                  <a:close/>
                </a:path>
                <a:path w="9686925" h="2114550">
                  <a:moveTo>
                    <a:pt x="9686924" y="1569560"/>
                  </a:moveTo>
                  <a:lnTo>
                    <a:pt x="9679016" y="1569560"/>
                  </a:lnTo>
                  <a:lnTo>
                    <a:pt x="9679016" y="1560035"/>
                  </a:lnTo>
                  <a:lnTo>
                    <a:pt x="9686924" y="1560035"/>
                  </a:lnTo>
                  <a:lnTo>
                    <a:pt x="9686924" y="1569560"/>
                  </a:lnTo>
                  <a:close/>
                </a:path>
                <a:path w="9686925" h="2114550">
                  <a:moveTo>
                    <a:pt x="9686924" y="1588610"/>
                  </a:moveTo>
                  <a:lnTo>
                    <a:pt x="9679016" y="1588610"/>
                  </a:lnTo>
                  <a:lnTo>
                    <a:pt x="9679016" y="1579085"/>
                  </a:lnTo>
                  <a:lnTo>
                    <a:pt x="9686924" y="1579085"/>
                  </a:lnTo>
                  <a:lnTo>
                    <a:pt x="9686924" y="1588610"/>
                  </a:lnTo>
                  <a:close/>
                </a:path>
                <a:path w="9686925" h="2114550">
                  <a:moveTo>
                    <a:pt x="9686924" y="1607660"/>
                  </a:moveTo>
                  <a:lnTo>
                    <a:pt x="9679016" y="1607660"/>
                  </a:lnTo>
                  <a:lnTo>
                    <a:pt x="9679016" y="1598135"/>
                  </a:lnTo>
                  <a:lnTo>
                    <a:pt x="9686924" y="1598135"/>
                  </a:lnTo>
                  <a:lnTo>
                    <a:pt x="9686924" y="1607660"/>
                  </a:lnTo>
                  <a:close/>
                </a:path>
                <a:path w="9686925" h="2114550">
                  <a:moveTo>
                    <a:pt x="9686924" y="1626710"/>
                  </a:moveTo>
                  <a:lnTo>
                    <a:pt x="9679016" y="1626710"/>
                  </a:lnTo>
                  <a:lnTo>
                    <a:pt x="9679016" y="1617185"/>
                  </a:lnTo>
                  <a:lnTo>
                    <a:pt x="9686924" y="1617185"/>
                  </a:lnTo>
                  <a:lnTo>
                    <a:pt x="9686924" y="1626710"/>
                  </a:lnTo>
                  <a:close/>
                </a:path>
                <a:path w="9686925" h="2114550">
                  <a:moveTo>
                    <a:pt x="9686924" y="1645760"/>
                  </a:moveTo>
                  <a:lnTo>
                    <a:pt x="9679016" y="1645760"/>
                  </a:lnTo>
                  <a:lnTo>
                    <a:pt x="9679016" y="1636235"/>
                  </a:lnTo>
                  <a:lnTo>
                    <a:pt x="9686924" y="1636235"/>
                  </a:lnTo>
                  <a:lnTo>
                    <a:pt x="9686924" y="1645760"/>
                  </a:lnTo>
                  <a:close/>
                </a:path>
                <a:path w="9686925" h="2114550">
                  <a:moveTo>
                    <a:pt x="9686924" y="1664810"/>
                  </a:moveTo>
                  <a:lnTo>
                    <a:pt x="9679016" y="1664810"/>
                  </a:lnTo>
                  <a:lnTo>
                    <a:pt x="9679016" y="1655285"/>
                  </a:lnTo>
                  <a:lnTo>
                    <a:pt x="9686924" y="1655285"/>
                  </a:lnTo>
                  <a:lnTo>
                    <a:pt x="9686924" y="1664810"/>
                  </a:lnTo>
                  <a:close/>
                </a:path>
                <a:path w="9686925" h="2114550">
                  <a:moveTo>
                    <a:pt x="9686924" y="1683860"/>
                  </a:moveTo>
                  <a:lnTo>
                    <a:pt x="9679016" y="1683860"/>
                  </a:lnTo>
                  <a:lnTo>
                    <a:pt x="9679016" y="1674335"/>
                  </a:lnTo>
                  <a:lnTo>
                    <a:pt x="9686924" y="1674335"/>
                  </a:lnTo>
                  <a:lnTo>
                    <a:pt x="9686924" y="1683860"/>
                  </a:lnTo>
                  <a:close/>
                </a:path>
                <a:path w="9686925" h="2114550">
                  <a:moveTo>
                    <a:pt x="9686924" y="1702910"/>
                  </a:moveTo>
                  <a:lnTo>
                    <a:pt x="9679016" y="1702910"/>
                  </a:lnTo>
                  <a:lnTo>
                    <a:pt x="9679016" y="1693385"/>
                  </a:lnTo>
                  <a:lnTo>
                    <a:pt x="9686924" y="1693385"/>
                  </a:lnTo>
                  <a:lnTo>
                    <a:pt x="9686924" y="1702910"/>
                  </a:lnTo>
                  <a:close/>
                </a:path>
                <a:path w="9686925" h="2114550">
                  <a:moveTo>
                    <a:pt x="9686924" y="1721960"/>
                  </a:moveTo>
                  <a:lnTo>
                    <a:pt x="9679016" y="1721960"/>
                  </a:lnTo>
                  <a:lnTo>
                    <a:pt x="9679016" y="1712435"/>
                  </a:lnTo>
                  <a:lnTo>
                    <a:pt x="9686924" y="1712435"/>
                  </a:lnTo>
                  <a:lnTo>
                    <a:pt x="9686924" y="1721960"/>
                  </a:lnTo>
                  <a:close/>
                </a:path>
                <a:path w="9686925" h="2114550">
                  <a:moveTo>
                    <a:pt x="9686924" y="1741010"/>
                  </a:moveTo>
                  <a:lnTo>
                    <a:pt x="9679016" y="1741010"/>
                  </a:lnTo>
                  <a:lnTo>
                    <a:pt x="9679016" y="1731485"/>
                  </a:lnTo>
                  <a:lnTo>
                    <a:pt x="9686924" y="1731485"/>
                  </a:lnTo>
                  <a:lnTo>
                    <a:pt x="9686924" y="1741010"/>
                  </a:lnTo>
                  <a:close/>
                </a:path>
                <a:path w="9686925" h="2114550">
                  <a:moveTo>
                    <a:pt x="9686924" y="1760060"/>
                  </a:moveTo>
                  <a:lnTo>
                    <a:pt x="9679016" y="1760060"/>
                  </a:lnTo>
                  <a:lnTo>
                    <a:pt x="9679016" y="1750535"/>
                  </a:lnTo>
                  <a:lnTo>
                    <a:pt x="9686924" y="1750535"/>
                  </a:lnTo>
                  <a:lnTo>
                    <a:pt x="9686924" y="1760060"/>
                  </a:lnTo>
                  <a:close/>
                </a:path>
                <a:path w="9686925" h="2114550">
                  <a:moveTo>
                    <a:pt x="9686924" y="1779110"/>
                  </a:moveTo>
                  <a:lnTo>
                    <a:pt x="9679016" y="1779110"/>
                  </a:lnTo>
                  <a:lnTo>
                    <a:pt x="9679016" y="1769585"/>
                  </a:lnTo>
                  <a:lnTo>
                    <a:pt x="9686924" y="1769585"/>
                  </a:lnTo>
                  <a:lnTo>
                    <a:pt x="9686924" y="1779110"/>
                  </a:lnTo>
                  <a:close/>
                </a:path>
                <a:path w="9686925" h="2114550">
                  <a:moveTo>
                    <a:pt x="9686924" y="1798160"/>
                  </a:moveTo>
                  <a:lnTo>
                    <a:pt x="9679016" y="1798160"/>
                  </a:lnTo>
                  <a:lnTo>
                    <a:pt x="9679016" y="1788635"/>
                  </a:lnTo>
                  <a:lnTo>
                    <a:pt x="9686924" y="1788635"/>
                  </a:lnTo>
                  <a:lnTo>
                    <a:pt x="9686924" y="1798160"/>
                  </a:lnTo>
                  <a:close/>
                </a:path>
                <a:path w="9686925" h="2114550">
                  <a:moveTo>
                    <a:pt x="9686924" y="1817210"/>
                  </a:moveTo>
                  <a:lnTo>
                    <a:pt x="9679016" y="1817210"/>
                  </a:lnTo>
                  <a:lnTo>
                    <a:pt x="9679016" y="1807685"/>
                  </a:lnTo>
                  <a:lnTo>
                    <a:pt x="9686924" y="1807685"/>
                  </a:lnTo>
                  <a:lnTo>
                    <a:pt x="9686924" y="1817210"/>
                  </a:lnTo>
                  <a:close/>
                </a:path>
                <a:path w="9686925" h="2114550">
                  <a:moveTo>
                    <a:pt x="9686924" y="1836289"/>
                  </a:moveTo>
                  <a:lnTo>
                    <a:pt x="9678978" y="1836223"/>
                  </a:lnTo>
                  <a:lnTo>
                    <a:pt x="9679016" y="1826735"/>
                  </a:lnTo>
                  <a:lnTo>
                    <a:pt x="9686924" y="1826735"/>
                  </a:lnTo>
                  <a:lnTo>
                    <a:pt x="9686924" y="1836289"/>
                  </a:lnTo>
                  <a:close/>
                </a:path>
                <a:path w="9686925" h="2114550">
                  <a:moveTo>
                    <a:pt x="9686780" y="1855359"/>
                  </a:moveTo>
                  <a:lnTo>
                    <a:pt x="9678057" y="1854629"/>
                  </a:lnTo>
                  <a:lnTo>
                    <a:pt x="9678313" y="1851568"/>
                  </a:lnTo>
                  <a:lnTo>
                    <a:pt x="9678518" y="1848493"/>
                  </a:lnTo>
                  <a:lnTo>
                    <a:pt x="9678673" y="1845407"/>
                  </a:lnTo>
                  <a:lnTo>
                    <a:pt x="9686924" y="1845821"/>
                  </a:lnTo>
                  <a:lnTo>
                    <a:pt x="9686837" y="1854629"/>
                  </a:lnTo>
                  <a:lnTo>
                    <a:pt x="9686780" y="1855359"/>
                  </a:lnTo>
                  <a:close/>
                </a:path>
                <a:path w="9686925" h="2114550">
                  <a:moveTo>
                    <a:pt x="9685278" y="1874330"/>
                  </a:moveTo>
                  <a:lnTo>
                    <a:pt x="9675914" y="1872916"/>
                  </a:lnTo>
                  <a:lnTo>
                    <a:pt x="9676373" y="1869875"/>
                  </a:lnTo>
                  <a:lnTo>
                    <a:pt x="9676781" y="1866837"/>
                  </a:lnTo>
                  <a:lnTo>
                    <a:pt x="9677137" y="1863801"/>
                  </a:lnTo>
                  <a:lnTo>
                    <a:pt x="9686029" y="1864844"/>
                  </a:lnTo>
                  <a:lnTo>
                    <a:pt x="9685278" y="1874330"/>
                  </a:lnTo>
                  <a:close/>
                </a:path>
                <a:path w="9686925" h="2114550">
                  <a:moveTo>
                    <a:pt x="9681179" y="1892890"/>
                  </a:moveTo>
                  <a:lnTo>
                    <a:pt x="9672562" y="1890993"/>
                  </a:lnTo>
                  <a:lnTo>
                    <a:pt x="9673218" y="1888011"/>
                  </a:lnTo>
                  <a:lnTo>
                    <a:pt x="9673829" y="1885001"/>
                  </a:lnTo>
                  <a:lnTo>
                    <a:pt x="9674393" y="1881963"/>
                  </a:lnTo>
                  <a:lnTo>
                    <a:pt x="9683408" y="1883636"/>
                  </a:lnTo>
                  <a:lnTo>
                    <a:pt x="9681179" y="1892890"/>
                  </a:lnTo>
                  <a:close/>
                </a:path>
                <a:path w="9686925" h="2114550">
                  <a:moveTo>
                    <a:pt x="9676716" y="1911419"/>
                  </a:moveTo>
                  <a:lnTo>
                    <a:pt x="9667994" y="1908878"/>
                  </a:lnTo>
                  <a:lnTo>
                    <a:pt x="9668854" y="1905930"/>
                  </a:lnTo>
                  <a:lnTo>
                    <a:pt x="9669665" y="1902963"/>
                  </a:lnTo>
                  <a:lnTo>
                    <a:pt x="9670427" y="1899978"/>
                  </a:lnTo>
                  <a:lnTo>
                    <a:pt x="9678948" y="1902155"/>
                  </a:lnTo>
                  <a:lnTo>
                    <a:pt x="9676716" y="1911419"/>
                  </a:lnTo>
                  <a:close/>
                </a:path>
                <a:path w="9686925" h="2114550">
                  <a:moveTo>
                    <a:pt x="9670736" y="1929485"/>
                  </a:moveTo>
                  <a:lnTo>
                    <a:pt x="9662255" y="1926388"/>
                  </a:lnTo>
                  <a:lnTo>
                    <a:pt x="9663311" y="1923495"/>
                  </a:lnTo>
                  <a:lnTo>
                    <a:pt x="9664316" y="1920594"/>
                  </a:lnTo>
                  <a:lnTo>
                    <a:pt x="9665270" y="1917685"/>
                  </a:lnTo>
                  <a:lnTo>
                    <a:pt x="9674386" y="1920672"/>
                  </a:lnTo>
                  <a:lnTo>
                    <a:pt x="9670736" y="1929485"/>
                  </a:lnTo>
                  <a:close/>
                </a:path>
                <a:path w="9686925" h="2114550">
                  <a:moveTo>
                    <a:pt x="9663460" y="1947049"/>
                  </a:moveTo>
                  <a:lnTo>
                    <a:pt x="9655364" y="1943465"/>
                  </a:lnTo>
                  <a:lnTo>
                    <a:pt x="9656611" y="1940646"/>
                  </a:lnTo>
                  <a:lnTo>
                    <a:pt x="9657807" y="1937818"/>
                  </a:lnTo>
                  <a:lnTo>
                    <a:pt x="9658952" y="1934983"/>
                  </a:lnTo>
                  <a:lnTo>
                    <a:pt x="9667097" y="1938270"/>
                  </a:lnTo>
                  <a:lnTo>
                    <a:pt x="9663460" y="1947049"/>
                  </a:lnTo>
                  <a:close/>
                </a:path>
                <a:path w="9686925" h="2114550">
                  <a:moveTo>
                    <a:pt x="9655649" y="1964408"/>
                  </a:moveTo>
                  <a:lnTo>
                    <a:pt x="9647350" y="1960050"/>
                  </a:lnTo>
                  <a:lnTo>
                    <a:pt x="9648776" y="1957334"/>
                  </a:lnTo>
                  <a:lnTo>
                    <a:pt x="9650158" y="1954592"/>
                  </a:lnTo>
                  <a:lnTo>
                    <a:pt x="9651496" y="1951823"/>
                  </a:lnTo>
                  <a:lnTo>
                    <a:pt x="9659818" y="1955844"/>
                  </a:lnTo>
                  <a:lnTo>
                    <a:pt x="9657572" y="1961264"/>
                  </a:lnTo>
                  <a:lnTo>
                    <a:pt x="9655649" y="1964408"/>
                  </a:lnTo>
                  <a:close/>
                </a:path>
                <a:path w="9686925" h="2114550">
                  <a:moveTo>
                    <a:pt x="9645700" y="1980669"/>
                  </a:moveTo>
                  <a:lnTo>
                    <a:pt x="9638232" y="1976087"/>
                  </a:lnTo>
                  <a:lnTo>
                    <a:pt x="9639842" y="1973464"/>
                  </a:lnTo>
                  <a:lnTo>
                    <a:pt x="9641407" y="1970816"/>
                  </a:lnTo>
                  <a:lnTo>
                    <a:pt x="9642927" y="1968141"/>
                  </a:lnTo>
                  <a:lnTo>
                    <a:pt x="9650672" y="1972543"/>
                  </a:lnTo>
                  <a:lnTo>
                    <a:pt x="9645700" y="1980669"/>
                  </a:lnTo>
                  <a:close/>
                </a:path>
                <a:path w="9686925" h="2114550">
                  <a:moveTo>
                    <a:pt x="9635766" y="1996908"/>
                  </a:moveTo>
                  <a:lnTo>
                    <a:pt x="9628082" y="1991457"/>
                  </a:lnTo>
                  <a:lnTo>
                    <a:pt x="9629959" y="1988806"/>
                  </a:lnTo>
                  <a:lnTo>
                    <a:pt x="9631583" y="1986435"/>
                  </a:lnTo>
                  <a:lnTo>
                    <a:pt x="9633269" y="1983882"/>
                  </a:lnTo>
                  <a:lnTo>
                    <a:pt x="9640722" y="1988806"/>
                  </a:lnTo>
                  <a:lnTo>
                    <a:pt x="9635766" y="1996908"/>
                  </a:lnTo>
                  <a:close/>
                </a:path>
                <a:path w="9686925" h="2114550">
                  <a:moveTo>
                    <a:pt x="9623781" y="2011657"/>
                  </a:moveTo>
                  <a:lnTo>
                    <a:pt x="9616949" y="2006092"/>
                  </a:lnTo>
                  <a:lnTo>
                    <a:pt x="9618886" y="2003713"/>
                  </a:lnTo>
                  <a:lnTo>
                    <a:pt x="9620785" y="2001302"/>
                  </a:lnTo>
                  <a:lnTo>
                    <a:pt x="9622645" y="1998858"/>
                  </a:lnTo>
                  <a:lnTo>
                    <a:pt x="9629956" y="2004420"/>
                  </a:lnTo>
                  <a:lnTo>
                    <a:pt x="9623781" y="2011657"/>
                  </a:lnTo>
                  <a:close/>
                </a:path>
                <a:path w="9686925" h="2114550">
                  <a:moveTo>
                    <a:pt x="9611399" y="2026167"/>
                  </a:moveTo>
                  <a:lnTo>
                    <a:pt x="9604806" y="2020018"/>
                  </a:lnTo>
                  <a:lnTo>
                    <a:pt x="9606907" y="2017765"/>
                  </a:lnTo>
                  <a:lnTo>
                    <a:pt x="9608973" y="2015474"/>
                  </a:lnTo>
                  <a:lnTo>
                    <a:pt x="9611003" y="2013146"/>
                  </a:lnTo>
                  <a:lnTo>
                    <a:pt x="9617601" y="2018899"/>
                  </a:lnTo>
                  <a:lnTo>
                    <a:pt x="9611399" y="2026167"/>
                  </a:lnTo>
                  <a:close/>
                </a:path>
                <a:path w="9686925" h="2114550">
                  <a:moveTo>
                    <a:pt x="9597878" y="2039756"/>
                  </a:moveTo>
                  <a:lnTo>
                    <a:pt x="9591697" y="2033161"/>
                  </a:lnTo>
                  <a:lnTo>
                    <a:pt x="9593868" y="2031126"/>
                  </a:lnTo>
                  <a:lnTo>
                    <a:pt x="9596005" y="2029057"/>
                  </a:lnTo>
                  <a:lnTo>
                    <a:pt x="9598367" y="2026694"/>
                  </a:lnTo>
                  <a:lnTo>
                    <a:pt x="9605160" y="2033479"/>
                  </a:lnTo>
                  <a:lnTo>
                    <a:pt x="9604961" y="2033712"/>
                  </a:lnTo>
                  <a:lnTo>
                    <a:pt x="9597878" y="2039756"/>
                  </a:lnTo>
                  <a:close/>
                </a:path>
                <a:path w="9686925" h="2114550">
                  <a:moveTo>
                    <a:pt x="9583365" y="2052140"/>
                  </a:moveTo>
                  <a:lnTo>
                    <a:pt x="9577798" y="2045343"/>
                  </a:lnTo>
                  <a:lnTo>
                    <a:pt x="9580178" y="2043393"/>
                  </a:lnTo>
                  <a:lnTo>
                    <a:pt x="9582525" y="2041405"/>
                  </a:lnTo>
                  <a:lnTo>
                    <a:pt x="9584840" y="2039377"/>
                  </a:lnTo>
                  <a:lnTo>
                    <a:pt x="9590608" y="2045959"/>
                  </a:lnTo>
                  <a:lnTo>
                    <a:pt x="9583365" y="2052140"/>
                  </a:lnTo>
                  <a:close/>
                </a:path>
                <a:path w="9686925" h="2114550">
                  <a:moveTo>
                    <a:pt x="9568672" y="2064201"/>
                  </a:moveTo>
                  <a:lnTo>
                    <a:pt x="9563189" y="2056515"/>
                  </a:lnTo>
                  <a:lnTo>
                    <a:pt x="9565685" y="2054734"/>
                  </a:lnTo>
                  <a:lnTo>
                    <a:pt x="9568148" y="2052915"/>
                  </a:lnTo>
                  <a:lnTo>
                    <a:pt x="9570577" y="2051057"/>
                  </a:lnTo>
                  <a:lnTo>
                    <a:pt x="9576129" y="2058315"/>
                  </a:lnTo>
                  <a:lnTo>
                    <a:pt x="9570645" y="2062994"/>
                  </a:lnTo>
                  <a:lnTo>
                    <a:pt x="9568672" y="2064201"/>
                  </a:lnTo>
                  <a:close/>
                </a:path>
                <a:path w="9686925" h="2114550">
                  <a:moveTo>
                    <a:pt x="9552436" y="2074134"/>
                  </a:moveTo>
                  <a:lnTo>
                    <a:pt x="9547849" y="2066701"/>
                  </a:lnTo>
                  <a:lnTo>
                    <a:pt x="9550475" y="2065081"/>
                  </a:lnTo>
                  <a:lnTo>
                    <a:pt x="9553069" y="2063420"/>
                  </a:lnTo>
                  <a:lnTo>
                    <a:pt x="9555632" y="2061717"/>
                  </a:lnTo>
                  <a:lnTo>
                    <a:pt x="9560573" y="2069156"/>
                  </a:lnTo>
                  <a:lnTo>
                    <a:pt x="9552436" y="2074134"/>
                  </a:lnTo>
                  <a:close/>
                </a:path>
                <a:path w="9686925" h="2114550">
                  <a:moveTo>
                    <a:pt x="9536178" y="2084081"/>
                  </a:moveTo>
                  <a:lnTo>
                    <a:pt x="9531834" y="2075859"/>
                  </a:lnTo>
                  <a:lnTo>
                    <a:pt x="9534550" y="2074424"/>
                  </a:lnTo>
                  <a:lnTo>
                    <a:pt x="9537244" y="2072943"/>
                  </a:lnTo>
                  <a:lnTo>
                    <a:pt x="9539913" y="2071416"/>
                  </a:lnTo>
                  <a:lnTo>
                    <a:pt x="9544310" y="2079106"/>
                  </a:lnTo>
                  <a:lnTo>
                    <a:pt x="9536178" y="2084081"/>
                  </a:lnTo>
                  <a:close/>
                </a:path>
                <a:path w="9686925" h="2114550">
                  <a:moveTo>
                    <a:pt x="9518861" y="2091978"/>
                  </a:moveTo>
                  <a:lnTo>
                    <a:pt x="9515267" y="2083917"/>
                  </a:lnTo>
                  <a:lnTo>
                    <a:pt x="9518069" y="2082668"/>
                  </a:lnTo>
                  <a:lnTo>
                    <a:pt x="9520852" y="2081371"/>
                  </a:lnTo>
                  <a:lnTo>
                    <a:pt x="9523615" y="2080027"/>
                  </a:lnTo>
                  <a:lnTo>
                    <a:pt x="9527656" y="2088335"/>
                  </a:lnTo>
                  <a:lnTo>
                    <a:pt x="9518861" y="2091978"/>
                  </a:lnTo>
                  <a:close/>
                </a:path>
                <a:path w="9686925" h="2114550">
                  <a:moveTo>
                    <a:pt x="9501301" y="2099252"/>
                  </a:moveTo>
                  <a:lnTo>
                    <a:pt x="9498208" y="2090850"/>
                  </a:lnTo>
                  <a:lnTo>
                    <a:pt x="9501088" y="2089790"/>
                  </a:lnTo>
                  <a:lnTo>
                    <a:pt x="9503950" y="2088682"/>
                  </a:lnTo>
                  <a:lnTo>
                    <a:pt x="9506795" y="2087526"/>
                  </a:lnTo>
                  <a:lnTo>
                    <a:pt x="9510082" y="2095614"/>
                  </a:lnTo>
                  <a:lnTo>
                    <a:pt x="9501301" y="2099252"/>
                  </a:lnTo>
                  <a:close/>
                </a:path>
                <a:path w="9686925" h="2114550">
                  <a:moveTo>
                    <a:pt x="9483268" y="2105322"/>
                  </a:moveTo>
                  <a:lnTo>
                    <a:pt x="9480713" y="2096635"/>
                  </a:lnTo>
                  <a:lnTo>
                    <a:pt x="9483664" y="2095767"/>
                  </a:lnTo>
                  <a:lnTo>
                    <a:pt x="9486596" y="2094851"/>
                  </a:lnTo>
                  <a:lnTo>
                    <a:pt x="9489511" y="2093888"/>
                  </a:lnTo>
                  <a:lnTo>
                    <a:pt x="9492492" y="2102901"/>
                  </a:lnTo>
                  <a:lnTo>
                    <a:pt x="9491336" y="2103379"/>
                  </a:lnTo>
                  <a:lnTo>
                    <a:pt x="9483268" y="2105322"/>
                  </a:lnTo>
                  <a:close/>
                </a:path>
                <a:path w="9686925" h="2114550">
                  <a:moveTo>
                    <a:pt x="9464744" y="2109784"/>
                  </a:moveTo>
                  <a:lnTo>
                    <a:pt x="9462842" y="2101248"/>
                  </a:lnTo>
                  <a:lnTo>
                    <a:pt x="9465846" y="2100578"/>
                  </a:lnTo>
                  <a:lnTo>
                    <a:pt x="9468840" y="2099859"/>
                  </a:lnTo>
                  <a:lnTo>
                    <a:pt x="9471822" y="2099089"/>
                  </a:lnTo>
                  <a:lnTo>
                    <a:pt x="9474006" y="2107553"/>
                  </a:lnTo>
                  <a:lnTo>
                    <a:pt x="9464744" y="2109784"/>
                  </a:lnTo>
                  <a:close/>
                </a:path>
                <a:path w="9686925" h="2114550">
                  <a:moveTo>
                    <a:pt x="9446203" y="2113979"/>
                  </a:moveTo>
                  <a:lnTo>
                    <a:pt x="9444768" y="2104646"/>
                  </a:lnTo>
                  <a:lnTo>
                    <a:pt x="9447793" y="2104181"/>
                  </a:lnTo>
                  <a:lnTo>
                    <a:pt x="9450808" y="2103666"/>
                  </a:lnTo>
                  <a:lnTo>
                    <a:pt x="9453813" y="2103101"/>
                  </a:lnTo>
                  <a:lnTo>
                    <a:pt x="9455488" y="2112013"/>
                  </a:lnTo>
                  <a:lnTo>
                    <a:pt x="9447877" y="2113846"/>
                  </a:lnTo>
                  <a:lnTo>
                    <a:pt x="9446203" y="2113979"/>
                  </a:lnTo>
                  <a:close/>
                </a:path>
                <a:path w="9686925" h="2114550">
                  <a:moveTo>
                    <a:pt x="9436696" y="2114549"/>
                  </a:moveTo>
                  <a:lnTo>
                    <a:pt x="9427156" y="2114549"/>
                  </a:lnTo>
                  <a:lnTo>
                    <a:pt x="9426492" y="2106834"/>
                  </a:lnTo>
                  <a:lnTo>
                    <a:pt x="9429553" y="2106571"/>
                  </a:lnTo>
                  <a:lnTo>
                    <a:pt x="9432609" y="2106256"/>
                  </a:lnTo>
                  <a:lnTo>
                    <a:pt x="9435659" y="2105891"/>
                  </a:lnTo>
                  <a:lnTo>
                    <a:pt x="9436696" y="2114549"/>
                  </a:lnTo>
                  <a:close/>
                </a:path>
                <a:path w="9686925" h="2114550">
                  <a:moveTo>
                    <a:pt x="9417646" y="2114549"/>
                  </a:moveTo>
                  <a:lnTo>
                    <a:pt x="9408142" y="2114549"/>
                  </a:lnTo>
                  <a:lnTo>
                    <a:pt x="9408014" y="2107803"/>
                  </a:lnTo>
                  <a:lnTo>
                    <a:pt x="9411106" y="2107745"/>
                  </a:lnTo>
                  <a:lnTo>
                    <a:pt x="9414193" y="2107634"/>
                  </a:lnTo>
                  <a:lnTo>
                    <a:pt x="9417275" y="2107473"/>
                  </a:lnTo>
                  <a:lnTo>
                    <a:pt x="9417646" y="2114549"/>
                  </a:lnTo>
                  <a:close/>
                </a:path>
                <a:path w="9686925" h="2114550">
                  <a:moveTo>
                    <a:pt x="9398621" y="2114549"/>
                  </a:moveTo>
                  <a:lnTo>
                    <a:pt x="9389096" y="2114549"/>
                  </a:lnTo>
                  <a:lnTo>
                    <a:pt x="9389096" y="2107852"/>
                  </a:lnTo>
                  <a:lnTo>
                    <a:pt x="9398621" y="2107852"/>
                  </a:lnTo>
                  <a:lnTo>
                    <a:pt x="9398621" y="2114549"/>
                  </a:lnTo>
                  <a:close/>
                </a:path>
                <a:path w="9686925" h="2114550">
                  <a:moveTo>
                    <a:pt x="9379571" y="2114549"/>
                  </a:moveTo>
                  <a:lnTo>
                    <a:pt x="9370046" y="2114549"/>
                  </a:lnTo>
                  <a:lnTo>
                    <a:pt x="9370046" y="2107852"/>
                  </a:lnTo>
                  <a:lnTo>
                    <a:pt x="9379571" y="2107852"/>
                  </a:lnTo>
                  <a:lnTo>
                    <a:pt x="9379571" y="2114549"/>
                  </a:lnTo>
                  <a:close/>
                </a:path>
                <a:path w="9686925" h="2114550">
                  <a:moveTo>
                    <a:pt x="9360521" y="2114549"/>
                  </a:moveTo>
                  <a:lnTo>
                    <a:pt x="9350996" y="2114549"/>
                  </a:lnTo>
                  <a:lnTo>
                    <a:pt x="9350996" y="2107852"/>
                  </a:lnTo>
                  <a:lnTo>
                    <a:pt x="9360521" y="2107852"/>
                  </a:lnTo>
                  <a:lnTo>
                    <a:pt x="9360521" y="2114549"/>
                  </a:lnTo>
                  <a:close/>
                </a:path>
                <a:path w="9686925" h="2114550">
                  <a:moveTo>
                    <a:pt x="9341471" y="2114549"/>
                  </a:moveTo>
                  <a:lnTo>
                    <a:pt x="9331946" y="2114549"/>
                  </a:lnTo>
                  <a:lnTo>
                    <a:pt x="9331946" y="2107852"/>
                  </a:lnTo>
                  <a:lnTo>
                    <a:pt x="9341471" y="2107852"/>
                  </a:lnTo>
                  <a:lnTo>
                    <a:pt x="9341471" y="2114549"/>
                  </a:lnTo>
                  <a:close/>
                </a:path>
                <a:path w="9686925" h="2114550">
                  <a:moveTo>
                    <a:pt x="9322421" y="2114549"/>
                  </a:moveTo>
                  <a:lnTo>
                    <a:pt x="9312896" y="2114549"/>
                  </a:lnTo>
                  <a:lnTo>
                    <a:pt x="9312896" y="2107852"/>
                  </a:lnTo>
                  <a:lnTo>
                    <a:pt x="9322421" y="2107852"/>
                  </a:lnTo>
                  <a:lnTo>
                    <a:pt x="9322421" y="2114549"/>
                  </a:lnTo>
                  <a:close/>
                </a:path>
                <a:path w="9686925" h="2114550">
                  <a:moveTo>
                    <a:pt x="9303371" y="2114549"/>
                  </a:moveTo>
                  <a:lnTo>
                    <a:pt x="9293846" y="2114549"/>
                  </a:lnTo>
                  <a:lnTo>
                    <a:pt x="9293846" y="2107852"/>
                  </a:lnTo>
                  <a:lnTo>
                    <a:pt x="9303371" y="2107852"/>
                  </a:lnTo>
                  <a:lnTo>
                    <a:pt x="9303371" y="2114549"/>
                  </a:lnTo>
                  <a:close/>
                </a:path>
                <a:path w="9686925" h="2114550">
                  <a:moveTo>
                    <a:pt x="9284321" y="2114549"/>
                  </a:moveTo>
                  <a:lnTo>
                    <a:pt x="9274796" y="2114549"/>
                  </a:lnTo>
                  <a:lnTo>
                    <a:pt x="9274796" y="2107852"/>
                  </a:lnTo>
                  <a:lnTo>
                    <a:pt x="9284321" y="2107852"/>
                  </a:lnTo>
                  <a:lnTo>
                    <a:pt x="9284321" y="2114549"/>
                  </a:lnTo>
                  <a:close/>
                </a:path>
                <a:path w="9686925" h="2114550">
                  <a:moveTo>
                    <a:pt x="9265271" y="2114549"/>
                  </a:moveTo>
                  <a:lnTo>
                    <a:pt x="9255746" y="2114549"/>
                  </a:lnTo>
                  <a:lnTo>
                    <a:pt x="9255746" y="2107852"/>
                  </a:lnTo>
                  <a:lnTo>
                    <a:pt x="9265271" y="2107852"/>
                  </a:lnTo>
                  <a:lnTo>
                    <a:pt x="9265271" y="2114549"/>
                  </a:lnTo>
                  <a:close/>
                </a:path>
                <a:path w="9686925" h="2114550">
                  <a:moveTo>
                    <a:pt x="9246221" y="2114549"/>
                  </a:moveTo>
                  <a:lnTo>
                    <a:pt x="9236696" y="2114549"/>
                  </a:lnTo>
                  <a:lnTo>
                    <a:pt x="9236696" y="2107852"/>
                  </a:lnTo>
                  <a:lnTo>
                    <a:pt x="9246221" y="2107852"/>
                  </a:lnTo>
                  <a:lnTo>
                    <a:pt x="9246221" y="2114549"/>
                  </a:lnTo>
                  <a:close/>
                </a:path>
                <a:path w="9686925" h="2114550">
                  <a:moveTo>
                    <a:pt x="9227171" y="2114549"/>
                  </a:moveTo>
                  <a:lnTo>
                    <a:pt x="9217646" y="2114549"/>
                  </a:lnTo>
                  <a:lnTo>
                    <a:pt x="9217646" y="2107852"/>
                  </a:lnTo>
                  <a:lnTo>
                    <a:pt x="9227171" y="2107852"/>
                  </a:lnTo>
                  <a:lnTo>
                    <a:pt x="9227171" y="2114549"/>
                  </a:lnTo>
                  <a:close/>
                </a:path>
                <a:path w="9686925" h="2114550">
                  <a:moveTo>
                    <a:pt x="9208121" y="2114549"/>
                  </a:moveTo>
                  <a:lnTo>
                    <a:pt x="9198596" y="2114549"/>
                  </a:lnTo>
                  <a:lnTo>
                    <a:pt x="9198596" y="2107852"/>
                  </a:lnTo>
                  <a:lnTo>
                    <a:pt x="9208121" y="2107852"/>
                  </a:lnTo>
                  <a:lnTo>
                    <a:pt x="9208121" y="2114549"/>
                  </a:lnTo>
                  <a:close/>
                </a:path>
                <a:path w="9686925" h="2114550">
                  <a:moveTo>
                    <a:pt x="9189071" y="2114549"/>
                  </a:moveTo>
                  <a:lnTo>
                    <a:pt x="9179546" y="2114549"/>
                  </a:lnTo>
                  <a:lnTo>
                    <a:pt x="9179546" y="2107852"/>
                  </a:lnTo>
                  <a:lnTo>
                    <a:pt x="9189071" y="2107852"/>
                  </a:lnTo>
                  <a:lnTo>
                    <a:pt x="9189071" y="2114549"/>
                  </a:lnTo>
                  <a:close/>
                </a:path>
                <a:path w="9686925" h="2114550">
                  <a:moveTo>
                    <a:pt x="9170021" y="2114549"/>
                  </a:moveTo>
                  <a:lnTo>
                    <a:pt x="9160496" y="2114549"/>
                  </a:lnTo>
                  <a:lnTo>
                    <a:pt x="9160496" y="2107852"/>
                  </a:lnTo>
                  <a:lnTo>
                    <a:pt x="9170021" y="2107852"/>
                  </a:lnTo>
                  <a:lnTo>
                    <a:pt x="9170021" y="2114549"/>
                  </a:lnTo>
                  <a:close/>
                </a:path>
                <a:path w="9686925" h="2114550">
                  <a:moveTo>
                    <a:pt x="9150971" y="2114549"/>
                  </a:moveTo>
                  <a:lnTo>
                    <a:pt x="9141446" y="2114549"/>
                  </a:lnTo>
                  <a:lnTo>
                    <a:pt x="9141446" y="2107852"/>
                  </a:lnTo>
                  <a:lnTo>
                    <a:pt x="9150971" y="2107852"/>
                  </a:lnTo>
                  <a:lnTo>
                    <a:pt x="9150971" y="2114549"/>
                  </a:lnTo>
                  <a:close/>
                </a:path>
                <a:path w="9686925" h="2114550">
                  <a:moveTo>
                    <a:pt x="9131921" y="2114549"/>
                  </a:moveTo>
                  <a:lnTo>
                    <a:pt x="9122396" y="2114549"/>
                  </a:lnTo>
                  <a:lnTo>
                    <a:pt x="9122396" y="2107852"/>
                  </a:lnTo>
                  <a:lnTo>
                    <a:pt x="9131921" y="2107852"/>
                  </a:lnTo>
                  <a:lnTo>
                    <a:pt x="9131921" y="2114549"/>
                  </a:lnTo>
                  <a:close/>
                </a:path>
                <a:path w="9686925" h="2114550">
                  <a:moveTo>
                    <a:pt x="9112871" y="2114549"/>
                  </a:moveTo>
                  <a:lnTo>
                    <a:pt x="9103346" y="2114549"/>
                  </a:lnTo>
                  <a:lnTo>
                    <a:pt x="9103346" y="2107852"/>
                  </a:lnTo>
                  <a:lnTo>
                    <a:pt x="9112871" y="2107852"/>
                  </a:lnTo>
                  <a:lnTo>
                    <a:pt x="9112871" y="2114549"/>
                  </a:lnTo>
                  <a:close/>
                </a:path>
                <a:path w="9686925" h="2114550">
                  <a:moveTo>
                    <a:pt x="9093821" y="2114549"/>
                  </a:moveTo>
                  <a:lnTo>
                    <a:pt x="9084296" y="2114549"/>
                  </a:lnTo>
                  <a:lnTo>
                    <a:pt x="9084296" y="2107852"/>
                  </a:lnTo>
                  <a:lnTo>
                    <a:pt x="9093821" y="2107852"/>
                  </a:lnTo>
                  <a:lnTo>
                    <a:pt x="9093821" y="2114549"/>
                  </a:lnTo>
                  <a:close/>
                </a:path>
                <a:path w="9686925" h="2114550">
                  <a:moveTo>
                    <a:pt x="9074771" y="2114549"/>
                  </a:moveTo>
                  <a:lnTo>
                    <a:pt x="9065246" y="2114549"/>
                  </a:lnTo>
                  <a:lnTo>
                    <a:pt x="9065246" y="2107852"/>
                  </a:lnTo>
                  <a:lnTo>
                    <a:pt x="9074771" y="2107852"/>
                  </a:lnTo>
                  <a:lnTo>
                    <a:pt x="9074771" y="2114549"/>
                  </a:lnTo>
                  <a:close/>
                </a:path>
                <a:path w="9686925" h="2114550">
                  <a:moveTo>
                    <a:pt x="9055721" y="2114549"/>
                  </a:moveTo>
                  <a:lnTo>
                    <a:pt x="9046196" y="2114549"/>
                  </a:lnTo>
                  <a:lnTo>
                    <a:pt x="9046196" y="2107852"/>
                  </a:lnTo>
                  <a:lnTo>
                    <a:pt x="9055721" y="2107852"/>
                  </a:lnTo>
                  <a:lnTo>
                    <a:pt x="9055721" y="2114549"/>
                  </a:lnTo>
                  <a:close/>
                </a:path>
                <a:path w="9686925" h="2114550">
                  <a:moveTo>
                    <a:pt x="9036671" y="2114549"/>
                  </a:moveTo>
                  <a:lnTo>
                    <a:pt x="9027146" y="2114549"/>
                  </a:lnTo>
                  <a:lnTo>
                    <a:pt x="9027146" y="2107852"/>
                  </a:lnTo>
                  <a:lnTo>
                    <a:pt x="9036671" y="2107852"/>
                  </a:lnTo>
                  <a:lnTo>
                    <a:pt x="9036671" y="2114549"/>
                  </a:lnTo>
                  <a:close/>
                </a:path>
                <a:path w="9686925" h="2114550">
                  <a:moveTo>
                    <a:pt x="9017621" y="2114549"/>
                  </a:moveTo>
                  <a:lnTo>
                    <a:pt x="9008096" y="2114549"/>
                  </a:lnTo>
                  <a:lnTo>
                    <a:pt x="9008096" y="2107852"/>
                  </a:lnTo>
                  <a:lnTo>
                    <a:pt x="9017621" y="2107852"/>
                  </a:lnTo>
                  <a:lnTo>
                    <a:pt x="9017621" y="2114549"/>
                  </a:lnTo>
                  <a:close/>
                </a:path>
                <a:path w="9686925" h="2114550">
                  <a:moveTo>
                    <a:pt x="8998571" y="2114549"/>
                  </a:moveTo>
                  <a:lnTo>
                    <a:pt x="8989046" y="2114549"/>
                  </a:lnTo>
                  <a:lnTo>
                    <a:pt x="8989046" y="2107852"/>
                  </a:lnTo>
                  <a:lnTo>
                    <a:pt x="8998571" y="2107852"/>
                  </a:lnTo>
                  <a:lnTo>
                    <a:pt x="8998571" y="2114549"/>
                  </a:lnTo>
                  <a:close/>
                </a:path>
                <a:path w="9686925" h="2114550">
                  <a:moveTo>
                    <a:pt x="8979521" y="2114549"/>
                  </a:moveTo>
                  <a:lnTo>
                    <a:pt x="8969996" y="2114549"/>
                  </a:lnTo>
                  <a:lnTo>
                    <a:pt x="8969996" y="2107852"/>
                  </a:lnTo>
                  <a:lnTo>
                    <a:pt x="8979521" y="2107852"/>
                  </a:lnTo>
                  <a:lnTo>
                    <a:pt x="8979521" y="2114549"/>
                  </a:lnTo>
                  <a:close/>
                </a:path>
                <a:path w="9686925" h="2114550">
                  <a:moveTo>
                    <a:pt x="8960471" y="2114549"/>
                  </a:moveTo>
                  <a:lnTo>
                    <a:pt x="8950946" y="2114549"/>
                  </a:lnTo>
                  <a:lnTo>
                    <a:pt x="8950946" y="2107852"/>
                  </a:lnTo>
                  <a:lnTo>
                    <a:pt x="8960471" y="2107852"/>
                  </a:lnTo>
                  <a:lnTo>
                    <a:pt x="8960471" y="2114549"/>
                  </a:lnTo>
                  <a:close/>
                </a:path>
                <a:path w="9686925" h="2114550">
                  <a:moveTo>
                    <a:pt x="8941421" y="2114549"/>
                  </a:moveTo>
                  <a:lnTo>
                    <a:pt x="8931896" y="2114549"/>
                  </a:lnTo>
                  <a:lnTo>
                    <a:pt x="8931896" y="2107852"/>
                  </a:lnTo>
                  <a:lnTo>
                    <a:pt x="8941421" y="2107852"/>
                  </a:lnTo>
                  <a:lnTo>
                    <a:pt x="8941421" y="2114549"/>
                  </a:lnTo>
                  <a:close/>
                </a:path>
                <a:path w="9686925" h="2114550">
                  <a:moveTo>
                    <a:pt x="8922371" y="2114549"/>
                  </a:moveTo>
                  <a:lnTo>
                    <a:pt x="8912846" y="2114549"/>
                  </a:lnTo>
                  <a:lnTo>
                    <a:pt x="8912846" y="2107852"/>
                  </a:lnTo>
                  <a:lnTo>
                    <a:pt x="8922371" y="2107852"/>
                  </a:lnTo>
                  <a:lnTo>
                    <a:pt x="8922371" y="2114549"/>
                  </a:lnTo>
                  <a:close/>
                </a:path>
                <a:path w="9686925" h="2114550">
                  <a:moveTo>
                    <a:pt x="8903321" y="2114549"/>
                  </a:moveTo>
                  <a:lnTo>
                    <a:pt x="8893796" y="2114549"/>
                  </a:lnTo>
                  <a:lnTo>
                    <a:pt x="8893796" y="2107852"/>
                  </a:lnTo>
                  <a:lnTo>
                    <a:pt x="8903321" y="2107852"/>
                  </a:lnTo>
                  <a:lnTo>
                    <a:pt x="8903321" y="2114549"/>
                  </a:lnTo>
                  <a:close/>
                </a:path>
                <a:path w="9686925" h="2114550">
                  <a:moveTo>
                    <a:pt x="8884271" y="2114549"/>
                  </a:moveTo>
                  <a:lnTo>
                    <a:pt x="8874746" y="2114549"/>
                  </a:lnTo>
                  <a:lnTo>
                    <a:pt x="8874746" y="2107852"/>
                  </a:lnTo>
                  <a:lnTo>
                    <a:pt x="8884271" y="2107852"/>
                  </a:lnTo>
                  <a:lnTo>
                    <a:pt x="8884271" y="2114549"/>
                  </a:lnTo>
                  <a:close/>
                </a:path>
                <a:path w="9686925" h="2114550">
                  <a:moveTo>
                    <a:pt x="8865221" y="2114549"/>
                  </a:moveTo>
                  <a:lnTo>
                    <a:pt x="8855696" y="2114549"/>
                  </a:lnTo>
                  <a:lnTo>
                    <a:pt x="8855696" y="2107852"/>
                  </a:lnTo>
                  <a:lnTo>
                    <a:pt x="8865221" y="2107852"/>
                  </a:lnTo>
                  <a:lnTo>
                    <a:pt x="8865221" y="2114549"/>
                  </a:lnTo>
                  <a:close/>
                </a:path>
                <a:path w="9686925" h="2114550">
                  <a:moveTo>
                    <a:pt x="8846171" y="2114549"/>
                  </a:moveTo>
                  <a:lnTo>
                    <a:pt x="8836646" y="2114549"/>
                  </a:lnTo>
                  <a:lnTo>
                    <a:pt x="8836646" y="2107852"/>
                  </a:lnTo>
                  <a:lnTo>
                    <a:pt x="8846171" y="2107852"/>
                  </a:lnTo>
                  <a:lnTo>
                    <a:pt x="8846171" y="2114549"/>
                  </a:lnTo>
                  <a:close/>
                </a:path>
                <a:path w="9686925" h="2114550">
                  <a:moveTo>
                    <a:pt x="8827121" y="2114549"/>
                  </a:moveTo>
                  <a:lnTo>
                    <a:pt x="8817596" y="2114549"/>
                  </a:lnTo>
                  <a:lnTo>
                    <a:pt x="8817596" y="2107852"/>
                  </a:lnTo>
                  <a:lnTo>
                    <a:pt x="8827121" y="2107852"/>
                  </a:lnTo>
                  <a:lnTo>
                    <a:pt x="8827121" y="2114549"/>
                  </a:lnTo>
                  <a:close/>
                </a:path>
                <a:path w="9686925" h="2114550">
                  <a:moveTo>
                    <a:pt x="8808071" y="2114549"/>
                  </a:moveTo>
                  <a:lnTo>
                    <a:pt x="8798546" y="2114549"/>
                  </a:lnTo>
                  <a:lnTo>
                    <a:pt x="8798546" y="2107852"/>
                  </a:lnTo>
                  <a:lnTo>
                    <a:pt x="8808071" y="2107852"/>
                  </a:lnTo>
                  <a:lnTo>
                    <a:pt x="8808071" y="2114549"/>
                  </a:lnTo>
                  <a:close/>
                </a:path>
                <a:path w="9686925" h="2114550">
                  <a:moveTo>
                    <a:pt x="8789021" y="2114549"/>
                  </a:moveTo>
                  <a:lnTo>
                    <a:pt x="8779496" y="2114549"/>
                  </a:lnTo>
                  <a:lnTo>
                    <a:pt x="8779496" y="2107852"/>
                  </a:lnTo>
                  <a:lnTo>
                    <a:pt x="8789021" y="2107852"/>
                  </a:lnTo>
                  <a:lnTo>
                    <a:pt x="8789021" y="2114549"/>
                  </a:lnTo>
                  <a:close/>
                </a:path>
                <a:path w="9686925" h="2114550">
                  <a:moveTo>
                    <a:pt x="8769971" y="2114549"/>
                  </a:moveTo>
                  <a:lnTo>
                    <a:pt x="8760446" y="2114549"/>
                  </a:lnTo>
                  <a:lnTo>
                    <a:pt x="8760446" y="2107852"/>
                  </a:lnTo>
                  <a:lnTo>
                    <a:pt x="8769971" y="2107852"/>
                  </a:lnTo>
                  <a:lnTo>
                    <a:pt x="8769971" y="2114549"/>
                  </a:lnTo>
                  <a:close/>
                </a:path>
                <a:path w="9686925" h="2114550">
                  <a:moveTo>
                    <a:pt x="8750921" y="2114549"/>
                  </a:moveTo>
                  <a:lnTo>
                    <a:pt x="8741396" y="2114549"/>
                  </a:lnTo>
                  <a:lnTo>
                    <a:pt x="8741396" y="2107852"/>
                  </a:lnTo>
                  <a:lnTo>
                    <a:pt x="8750921" y="2107852"/>
                  </a:lnTo>
                  <a:lnTo>
                    <a:pt x="8750921" y="2114549"/>
                  </a:lnTo>
                  <a:close/>
                </a:path>
                <a:path w="9686925" h="2114550">
                  <a:moveTo>
                    <a:pt x="8731871" y="2114549"/>
                  </a:moveTo>
                  <a:lnTo>
                    <a:pt x="8722346" y="2114549"/>
                  </a:lnTo>
                  <a:lnTo>
                    <a:pt x="8722346" y="2107852"/>
                  </a:lnTo>
                  <a:lnTo>
                    <a:pt x="8731871" y="2107852"/>
                  </a:lnTo>
                  <a:lnTo>
                    <a:pt x="8731871" y="2114549"/>
                  </a:lnTo>
                  <a:close/>
                </a:path>
                <a:path w="9686925" h="2114550">
                  <a:moveTo>
                    <a:pt x="8712821" y="2114549"/>
                  </a:moveTo>
                  <a:lnTo>
                    <a:pt x="8703296" y="2114549"/>
                  </a:lnTo>
                  <a:lnTo>
                    <a:pt x="8703296" y="2107852"/>
                  </a:lnTo>
                  <a:lnTo>
                    <a:pt x="8712821" y="2107852"/>
                  </a:lnTo>
                  <a:lnTo>
                    <a:pt x="8712821" y="2114549"/>
                  </a:lnTo>
                  <a:close/>
                </a:path>
                <a:path w="9686925" h="2114550">
                  <a:moveTo>
                    <a:pt x="8693771" y="2114549"/>
                  </a:moveTo>
                  <a:lnTo>
                    <a:pt x="8684246" y="2114549"/>
                  </a:lnTo>
                  <a:lnTo>
                    <a:pt x="8684246" y="2107852"/>
                  </a:lnTo>
                  <a:lnTo>
                    <a:pt x="8693771" y="2107852"/>
                  </a:lnTo>
                  <a:lnTo>
                    <a:pt x="8693771" y="2114549"/>
                  </a:lnTo>
                  <a:close/>
                </a:path>
                <a:path w="9686925" h="2114550">
                  <a:moveTo>
                    <a:pt x="8674721" y="2114549"/>
                  </a:moveTo>
                  <a:lnTo>
                    <a:pt x="8665196" y="2114549"/>
                  </a:lnTo>
                  <a:lnTo>
                    <a:pt x="8665196" y="2107852"/>
                  </a:lnTo>
                  <a:lnTo>
                    <a:pt x="8674721" y="2107852"/>
                  </a:lnTo>
                  <a:lnTo>
                    <a:pt x="8674721" y="2114549"/>
                  </a:lnTo>
                  <a:close/>
                </a:path>
                <a:path w="9686925" h="2114550">
                  <a:moveTo>
                    <a:pt x="8655671" y="2114549"/>
                  </a:moveTo>
                  <a:lnTo>
                    <a:pt x="8646146" y="2114549"/>
                  </a:lnTo>
                  <a:lnTo>
                    <a:pt x="8646146" y="2107852"/>
                  </a:lnTo>
                  <a:lnTo>
                    <a:pt x="8655671" y="2107852"/>
                  </a:lnTo>
                  <a:lnTo>
                    <a:pt x="8655671" y="2114549"/>
                  </a:lnTo>
                  <a:close/>
                </a:path>
                <a:path w="9686925" h="2114550">
                  <a:moveTo>
                    <a:pt x="8636621" y="2114549"/>
                  </a:moveTo>
                  <a:lnTo>
                    <a:pt x="8627096" y="2114549"/>
                  </a:lnTo>
                  <a:lnTo>
                    <a:pt x="8627096" y="2107852"/>
                  </a:lnTo>
                  <a:lnTo>
                    <a:pt x="8636621" y="2107852"/>
                  </a:lnTo>
                  <a:lnTo>
                    <a:pt x="8636621" y="2114549"/>
                  </a:lnTo>
                  <a:close/>
                </a:path>
                <a:path w="9686925" h="2114550">
                  <a:moveTo>
                    <a:pt x="8617571" y="2114549"/>
                  </a:moveTo>
                  <a:lnTo>
                    <a:pt x="8608046" y="2114549"/>
                  </a:lnTo>
                  <a:lnTo>
                    <a:pt x="8608046" y="2107852"/>
                  </a:lnTo>
                  <a:lnTo>
                    <a:pt x="8617571" y="2107852"/>
                  </a:lnTo>
                  <a:lnTo>
                    <a:pt x="8617571" y="2114549"/>
                  </a:lnTo>
                  <a:close/>
                </a:path>
                <a:path w="9686925" h="2114550">
                  <a:moveTo>
                    <a:pt x="8598521" y="2114549"/>
                  </a:moveTo>
                  <a:lnTo>
                    <a:pt x="8588996" y="2114549"/>
                  </a:lnTo>
                  <a:lnTo>
                    <a:pt x="8588996" y="2107852"/>
                  </a:lnTo>
                  <a:lnTo>
                    <a:pt x="8598521" y="2107852"/>
                  </a:lnTo>
                  <a:lnTo>
                    <a:pt x="8598521" y="2114549"/>
                  </a:lnTo>
                  <a:close/>
                </a:path>
                <a:path w="9686925" h="2114550">
                  <a:moveTo>
                    <a:pt x="8579471" y="2114549"/>
                  </a:moveTo>
                  <a:lnTo>
                    <a:pt x="8569946" y="2114549"/>
                  </a:lnTo>
                  <a:lnTo>
                    <a:pt x="8569946" y="2107852"/>
                  </a:lnTo>
                  <a:lnTo>
                    <a:pt x="8579471" y="2107852"/>
                  </a:lnTo>
                  <a:lnTo>
                    <a:pt x="8579471" y="2114549"/>
                  </a:lnTo>
                  <a:close/>
                </a:path>
                <a:path w="9686925" h="2114550">
                  <a:moveTo>
                    <a:pt x="8560421" y="2114549"/>
                  </a:moveTo>
                  <a:lnTo>
                    <a:pt x="8550896" y="2114549"/>
                  </a:lnTo>
                  <a:lnTo>
                    <a:pt x="8550896" y="2107852"/>
                  </a:lnTo>
                  <a:lnTo>
                    <a:pt x="8560421" y="2107852"/>
                  </a:lnTo>
                  <a:lnTo>
                    <a:pt x="8560421" y="2114549"/>
                  </a:lnTo>
                  <a:close/>
                </a:path>
                <a:path w="9686925" h="2114550">
                  <a:moveTo>
                    <a:pt x="8541371" y="2114549"/>
                  </a:moveTo>
                  <a:lnTo>
                    <a:pt x="8531846" y="2114549"/>
                  </a:lnTo>
                  <a:lnTo>
                    <a:pt x="8531846" y="2107852"/>
                  </a:lnTo>
                  <a:lnTo>
                    <a:pt x="8541371" y="2107852"/>
                  </a:lnTo>
                  <a:lnTo>
                    <a:pt x="8541371" y="2114549"/>
                  </a:lnTo>
                  <a:close/>
                </a:path>
                <a:path w="9686925" h="2114550">
                  <a:moveTo>
                    <a:pt x="8522321" y="2114549"/>
                  </a:moveTo>
                  <a:lnTo>
                    <a:pt x="8512796" y="2114549"/>
                  </a:lnTo>
                  <a:lnTo>
                    <a:pt x="8512796" y="2107852"/>
                  </a:lnTo>
                  <a:lnTo>
                    <a:pt x="8522321" y="2107852"/>
                  </a:lnTo>
                  <a:lnTo>
                    <a:pt x="8522321" y="2114549"/>
                  </a:lnTo>
                  <a:close/>
                </a:path>
                <a:path w="9686925" h="2114550">
                  <a:moveTo>
                    <a:pt x="8503271" y="2114549"/>
                  </a:moveTo>
                  <a:lnTo>
                    <a:pt x="8493746" y="2114549"/>
                  </a:lnTo>
                  <a:lnTo>
                    <a:pt x="8493746" y="2107852"/>
                  </a:lnTo>
                  <a:lnTo>
                    <a:pt x="8503271" y="2107852"/>
                  </a:lnTo>
                  <a:lnTo>
                    <a:pt x="8503271" y="2114549"/>
                  </a:lnTo>
                  <a:close/>
                </a:path>
                <a:path w="9686925" h="2114550">
                  <a:moveTo>
                    <a:pt x="8484221" y="2114549"/>
                  </a:moveTo>
                  <a:lnTo>
                    <a:pt x="8474696" y="2114549"/>
                  </a:lnTo>
                  <a:lnTo>
                    <a:pt x="8474696" y="2107852"/>
                  </a:lnTo>
                  <a:lnTo>
                    <a:pt x="8484221" y="2107852"/>
                  </a:lnTo>
                  <a:lnTo>
                    <a:pt x="8484221" y="2114549"/>
                  </a:lnTo>
                  <a:close/>
                </a:path>
                <a:path w="9686925" h="2114550">
                  <a:moveTo>
                    <a:pt x="8465171" y="2114549"/>
                  </a:moveTo>
                  <a:lnTo>
                    <a:pt x="8455646" y="2114549"/>
                  </a:lnTo>
                  <a:lnTo>
                    <a:pt x="8455646" y="2107852"/>
                  </a:lnTo>
                  <a:lnTo>
                    <a:pt x="8465171" y="2107852"/>
                  </a:lnTo>
                  <a:lnTo>
                    <a:pt x="8465171" y="2114549"/>
                  </a:lnTo>
                  <a:close/>
                </a:path>
                <a:path w="9686925" h="2114550">
                  <a:moveTo>
                    <a:pt x="8446121" y="2114549"/>
                  </a:moveTo>
                  <a:lnTo>
                    <a:pt x="8436596" y="2114549"/>
                  </a:lnTo>
                  <a:lnTo>
                    <a:pt x="8436596" y="2107852"/>
                  </a:lnTo>
                  <a:lnTo>
                    <a:pt x="8446121" y="2107852"/>
                  </a:lnTo>
                  <a:lnTo>
                    <a:pt x="8446121" y="2114549"/>
                  </a:lnTo>
                  <a:close/>
                </a:path>
                <a:path w="9686925" h="2114550">
                  <a:moveTo>
                    <a:pt x="8427071" y="2114549"/>
                  </a:moveTo>
                  <a:lnTo>
                    <a:pt x="8417546" y="2114549"/>
                  </a:lnTo>
                  <a:lnTo>
                    <a:pt x="8417546" y="2107852"/>
                  </a:lnTo>
                  <a:lnTo>
                    <a:pt x="8427071" y="2107852"/>
                  </a:lnTo>
                  <a:lnTo>
                    <a:pt x="8427071" y="2114549"/>
                  </a:lnTo>
                  <a:close/>
                </a:path>
                <a:path w="9686925" h="2114550">
                  <a:moveTo>
                    <a:pt x="8408021" y="2114549"/>
                  </a:moveTo>
                  <a:lnTo>
                    <a:pt x="8398496" y="2114549"/>
                  </a:lnTo>
                  <a:lnTo>
                    <a:pt x="8398496" y="2107852"/>
                  </a:lnTo>
                  <a:lnTo>
                    <a:pt x="8408021" y="2107852"/>
                  </a:lnTo>
                  <a:lnTo>
                    <a:pt x="8408021" y="2114549"/>
                  </a:lnTo>
                  <a:close/>
                </a:path>
                <a:path w="9686925" h="2114550">
                  <a:moveTo>
                    <a:pt x="8388971" y="2114549"/>
                  </a:moveTo>
                  <a:lnTo>
                    <a:pt x="8379446" y="2114549"/>
                  </a:lnTo>
                  <a:lnTo>
                    <a:pt x="8379446" y="2107852"/>
                  </a:lnTo>
                  <a:lnTo>
                    <a:pt x="8388971" y="2107852"/>
                  </a:lnTo>
                  <a:lnTo>
                    <a:pt x="8388971" y="2114549"/>
                  </a:lnTo>
                  <a:close/>
                </a:path>
                <a:path w="9686925" h="2114550">
                  <a:moveTo>
                    <a:pt x="8369921" y="2114549"/>
                  </a:moveTo>
                  <a:lnTo>
                    <a:pt x="8360396" y="2114549"/>
                  </a:lnTo>
                  <a:lnTo>
                    <a:pt x="8360396" y="2107852"/>
                  </a:lnTo>
                  <a:lnTo>
                    <a:pt x="8369921" y="2107852"/>
                  </a:lnTo>
                  <a:lnTo>
                    <a:pt x="8369921" y="2114549"/>
                  </a:lnTo>
                  <a:close/>
                </a:path>
                <a:path w="9686925" h="2114550">
                  <a:moveTo>
                    <a:pt x="8350871" y="2114549"/>
                  </a:moveTo>
                  <a:lnTo>
                    <a:pt x="8341346" y="2114549"/>
                  </a:lnTo>
                  <a:lnTo>
                    <a:pt x="8341346" y="2107852"/>
                  </a:lnTo>
                  <a:lnTo>
                    <a:pt x="8350871" y="2107852"/>
                  </a:lnTo>
                  <a:lnTo>
                    <a:pt x="8350871" y="2114549"/>
                  </a:lnTo>
                  <a:close/>
                </a:path>
                <a:path w="9686925" h="2114550">
                  <a:moveTo>
                    <a:pt x="8331821" y="2114549"/>
                  </a:moveTo>
                  <a:lnTo>
                    <a:pt x="8322296" y="2114549"/>
                  </a:lnTo>
                  <a:lnTo>
                    <a:pt x="8322296" y="2107852"/>
                  </a:lnTo>
                  <a:lnTo>
                    <a:pt x="8331821" y="2107852"/>
                  </a:lnTo>
                  <a:lnTo>
                    <a:pt x="8331821" y="2114549"/>
                  </a:lnTo>
                  <a:close/>
                </a:path>
                <a:path w="9686925" h="2114550">
                  <a:moveTo>
                    <a:pt x="8312771" y="2114549"/>
                  </a:moveTo>
                  <a:lnTo>
                    <a:pt x="8303246" y="2114549"/>
                  </a:lnTo>
                  <a:lnTo>
                    <a:pt x="8303246" y="2107852"/>
                  </a:lnTo>
                  <a:lnTo>
                    <a:pt x="8312771" y="2107852"/>
                  </a:lnTo>
                  <a:lnTo>
                    <a:pt x="8312771" y="2114549"/>
                  </a:lnTo>
                  <a:close/>
                </a:path>
                <a:path w="9686925" h="2114550">
                  <a:moveTo>
                    <a:pt x="8293721" y="2114549"/>
                  </a:moveTo>
                  <a:lnTo>
                    <a:pt x="8284196" y="2114549"/>
                  </a:lnTo>
                  <a:lnTo>
                    <a:pt x="8284196" y="2107852"/>
                  </a:lnTo>
                  <a:lnTo>
                    <a:pt x="8293721" y="2107852"/>
                  </a:lnTo>
                  <a:lnTo>
                    <a:pt x="8293721" y="2114549"/>
                  </a:lnTo>
                  <a:close/>
                </a:path>
                <a:path w="9686925" h="2114550">
                  <a:moveTo>
                    <a:pt x="8274671" y="2114549"/>
                  </a:moveTo>
                  <a:lnTo>
                    <a:pt x="8265146" y="2114549"/>
                  </a:lnTo>
                  <a:lnTo>
                    <a:pt x="8265146" y="2107852"/>
                  </a:lnTo>
                  <a:lnTo>
                    <a:pt x="8274671" y="2107852"/>
                  </a:lnTo>
                  <a:lnTo>
                    <a:pt x="8274671" y="2114549"/>
                  </a:lnTo>
                  <a:close/>
                </a:path>
                <a:path w="9686925" h="2114550">
                  <a:moveTo>
                    <a:pt x="8255621" y="2114549"/>
                  </a:moveTo>
                  <a:lnTo>
                    <a:pt x="8246096" y="2114549"/>
                  </a:lnTo>
                  <a:lnTo>
                    <a:pt x="8246096" y="2107852"/>
                  </a:lnTo>
                  <a:lnTo>
                    <a:pt x="8255621" y="2107852"/>
                  </a:lnTo>
                  <a:lnTo>
                    <a:pt x="8255621" y="2114549"/>
                  </a:lnTo>
                  <a:close/>
                </a:path>
                <a:path w="9686925" h="2114550">
                  <a:moveTo>
                    <a:pt x="8236571" y="2114549"/>
                  </a:moveTo>
                  <a:lnTo>
                    <a:pt x="8227046" y="2114549"/>
                  </a:lnTo>
                  <a:lnTo>
                    <a:pt x="8227046" y="2107852"/>
                  </a:lnTo>
                  <a:lnTo>
                    <a:pt x="8236571" y="2107852"/>
                  </a:lnTo>
                  <a:lnTo>
                    <a:pt x="8236571" y="2114549"/>
                  </a:lnTo>
                  <a:close/>
                </a:path>
                <a:path w="9686925" h="2114550">
                  <a:moveTo>
                    <a:pt x="8217521" y="2114549"/>
                  </a:moveTo>
                  <a:lnTo>
                    <a:pt x="8207996" y="2114549"/>
                  </a:lnTo>
                  <a:lnTo>
                    <a:pt x="8207996" y="2107852"/>
                  </a:lnTo>
                  <a:lnTo>
                    <a:pt x="8217521" y="2107852"/>
                  </a:lnTo>
                  <a:lnTo>
                    <a:pt x="8217521" y="2114549"/>
                  </a:lnTo>
                  <a:close/>
                </a:path>
                <a:path w="9686925" h="2114550">
                  <a:moveTo>
                    <a:pt x="8198471" y="2114549"/>
                  </a:moveTo>
                  <a:lnTo>
                    <a:pt x="8188946" y="2114549"/>
                  </a:lnTo>
                  <a:lnTo>
                    <a:pt x="8188946" y="2107852"/>
                  </a:lnTo>
                  <a:lnTo>
                    <a:pt x="8198471" y="2107852"/>
                  </a:lnTo>
                  <a:lnTo>
                    <a:pt x="8198471" y="2114549"/>
                  </a:lnTo>
                  <a:close/>
                </a:path>
                <a:path w="9686925" h="2114550">
                  <a:moveTo>
                    <a:pt x="8179421" y="2114549"/>
                  </a:moveTo>
                  <a:lnTo>
                    <a:pt x="8169896" y="2114549"/>
                  </a:lnTo>
                  <a:lnTo>
                    <a:pt x="8169896" y="2107852"/>
                  </a:lnTo>
                  <a:lnTo>
                    <a:pt x="8179421" y="2107852"/>
                  </a:lnTo>
                  <a:lnTo>
                    <a:pt x="8179421" y="2114549"/>
                  </a:lnTo>
                  <a:close/>
                </a:path>
                <a:path w="9686925" h="2114550">
                  <a:moveTo>
                    <a:pt x="8160371" y="2114549"/>
                  </a:moveTo>
                  <a:lnTo>
                    <a:pt x="8150846" y="2114549"/>
                  </a:lnTo>
                  <a:lnTo>
                    <a:pt x="8150846" y="2107852"/>
                  </a:lnTo>
                  <a:lnTo>
                    <a:pt x="8160371" y="2107852"/>
                  </a:lnTo>
                  <a:lnTo>
                    <a:pt x="8160371" y="2114549"/>
                  </a:lnTo>
                  <a:close/>
                </a:path>
                <a:path w="9686925" h="2114550">
                  <a:moveTo>
                    <a:pt x="8141321" y="2114549"/>
                  </a:moveTo>
                  <a:lnTo>
                    <a:pt x="8131796" y="2114549"/>
                  </a:lnTo>
                  <a:lnTo>
                    <a:pt x="8131796" y="2107852"/>
                  </a:lnTo>
                  <a:lnTo>
                    <a:pt x="8141321" y="2107852"/>
                  </a:lnTo>
                  <a:lnTo>
                    <a:pt x="8141321" y="2114549"/>
                  </a:lnTo>
                  <a:close/>
                </a:path>
                <a:path w="9686925" h="2114550">
                  <a:moveTo>
                    <a:pt x="8122271" y="2114549"/>
                  </a:moveTo>
                  <a:lnTo>
                    <a:pt x="8112746" y="2114549"/>
                  </a:lnTo>
                  <a:lnTo>
                    <a:pt x="8112746" y="2107852"/>
                  </a:lnTo>
                  <a:lnTo>
                    <a:pt x="8122271" y="2107852"/>
                  </a:lnTo>
                  <a:lnTo>
                    <a:pt x="8122271" y="2114549"/>
                  </a:lnTo>
                  <a:close/>
                </a:path>
                <a:path w="9686925" h="2114550">
                  <a:moveTo>
                    <a:pt x="8103221" y="2114549"/>
                  </a:moveTo>
                  <a:lnTo>
                    <a:pt x="8093696" y="2114549"/>
                  </a:lnTo>
                  <a:lnTo>
                    <a:pt x="8093696" y="2107852"/>
                  </a:lnTo>
                  <a:lnTo>
                    <a:pt x="8103221" y="2107852"/>
                  </a:lnTo>
                  <a:lnTo>
                    <a:pt x="8103221" y="2114549"/>
                  </a:lnTo>
                  <a:close/>
                </a:path>
                <a:path w="9686925" h="2114550">
                  <a:moveTo>
                    <a:pt x="8084171" y="2114549"/>
                  </a:moveTo>
                  <a:lnTo>
                    <a:pt x="8074646" y="2114549"/>
                  </a:lnTo>
                  <a:lnTo>
                    <a:pt x="8074646" y="2107852"/>
                  </a:lnTo>
                  <a:lnTo>
                    <a:pt x="8084171" y="2107852"/>
                  </a:lnTo>
                  <a:lnTo>
                    <a:pt x="8084171" y="2114549"/>
                  </a:lnTo>
                  <a:close/>
                </a:path>
                <a:path w="9686925" h="2114550">
                  <a:moveTo>
                    <a:pt x="8065121" y="2114549"/>
                  </a:moveTo>
                  <a:lnTo>
                    <a:pt x="8055596" y="2114549"/>
                  </a:lnTo>
                  <a:lnTo>
                    <a:pt x="8055596" y="2107852"/>
                  </a:lnTo>
                  <a:lnTo>
                    <a:pt x="8065121" y="2107852"/>
                  </a:lnTo>
                  <a:lnTo>
                    <a:pt x="8065121" y="2114549"/>
                  </a:lnTo>
                  <a:close/>
                </a:path>
                <a:path w="9686925" h="2114550">
                  <a:moveTo>
                    <a:pt x="8046071" y="2114549"/>
                  </a:moveTo>
                  <a:lnTo>
                    <a:pt x="8036546" y="2114549"/>
                  </a:lnTo>
                  <a:lnTo>
                    <a:pt x="8036546" y="2107852"/>
                  </a:lnTo>
                  <a:lnTo>
                    <a:pt x="8046071" y="2107852"/>
                  </a:lnTo>
                  <a:lnTo>
                    <a:pt x="8046071" y="2114549"/>
                  </a:lnTo>
                  <a:close/>
                </a:path>
                <a:path w="9686925" h="2114550">
                  <a:moveTo>
                    <a:pt x="8027021" y="2114549"/>
                  </a:moveTo>
                  <a:lnTo>
                    <a:pt x="8017496" y="2114549"/>
                  </a:lnTo>
                  <a:lnTo>
                    <a:pt x="8017496" y="2107852"/>
                  </a:lnTo>
                  <a:lnTo>
                    <a:pt x="8027021" y="2107852"/>
                  </a:lnTo>
                  <a:lnTo>
                    <a:pt x="8027021" y="2114549"/>
                  </a:lnTo>
                  <a:close/>
                </a:path>
                <a:path w="9686925" h="2114550">
                  <a:moveTo>
                    <a:pt x="8007971" y="2114549"/>
                  </a:moveTo>
                  <a:lnTo>
                    <a:pt x="7998446" y="2114549"/>
                  </a:lnTo>
                  <a:lnTo>
                    <a:pt x="7998446" y="2107852"/>
                  </a:lnTo>
                  <a:lnTo>
                    <a:pt x="8007971" y="2107852"/>
                  </a:lnTo>
                  <a:lnTo>
                    <a:pt x="8007971" y="2114549"/>
                  </a:lnTo>
                  <a:close/>
                </a:path>
                <a:path w="9686925" h="2114550">
                  <a:moveTo>
                    <a:pt x="7988921" y="2114549"/>
                  </a:moveTo>
                  <a:lnTo>
                    <a:pt x="7979396" y="2114549"/>
                  </a:lnTo>
                  <a:lnTo>
                    <a:pt x="7979396" y="2107852"/>
                  </a:lnTo>
                  <a:lnTo>
                    <a:pt x="7988921" y="2107852"/>
                  </a:lnTo>
                  <a:lnTo>
                    <a:pt x="7988921" y="2114549"/>
                  </a:lnTo>
                  <a:close/>
                </a:path>
                <a:path w="9686925" h="2114550">
                  <a:moveTo>
                    <a:pt x="7969871" y="2114549"/>
                  </a:moveTo>
                  <a:lnTo>
                    <a:pt x="7960346" y="2114549"/>
                  </a:lnTo>
                  <a:lnTo>
                    <a:pt x="7960346" y="2107852"/>
                  </a:lnTo>
                  <a:lnTo>
                    <a:pt x="7969871" y="2107852"/>
                  </a:lnTo>
                  <a:lnTo>
                    <a:pt x="7969871" y="2114549"/>
                  </a:lnTo>
                  <a:close/>
                </a:path>
                <a:path w="9686925" h="2114550">
                  <a:moveTo>
                    <a:pt x="7950821" y="2114549"/>
                  </a:moveTo>
                  <a:lnTo>
                    <a:pt x="7941296" y="2114549"/>
                  </a:lnTo>
                  <a:lnTo>
                    <a:pt x="7941296" y="2107852"/>
                  </a:lnTo>
                  <a:lnTo>
                    <a:pt x="7950821" y="2107852"/>
                  </a:lnTo>
                  <a:lnTo>
                    <a:pt x="7950821" y="2114549"/>
                  </a:lnTo>
                  <a:close/>
                </a:path>
                <a:path w="9686925" h="2114550">
                  <a:moveTo>
                    <a:pt x="7931771" y="2114549"/>
                  </a:moveTo>
                  <a:lnTo>
                    <a:pt x="7922246" y="2114549"/>
                  </a:lnTo>
                  <a:lnTo>
                    <a:pt x="7922246" y="2107852"/>
                  </a:lnTo>
                  <a:lnTo>
                    <a:pt x="7931771" y="2107852"/>
                  </a:lnTo>
                  <a:lnTo>
                    <a:pt x="7931771" y="2114549"/>
                  </a:lnTo>
                  <a:close/>
                </a:path>
                <a:path w="9686925" h="2114550">
                  <a:moveTo>
                    <a:pt x="7912721" y="2114549"/>
                  </a:moveTo>
                  <a:lnTo>
                    <a:pt x="7903196" y="2114549"/>
                  </a:lnTo>
                  <a:lnTo>
                    <a:pt x="7903196" y="2107852"/>
                  </a:lnTo>
                  <a:lnTo>
                    <a:pt x="7912721" y="2107852"/>
                  </a:lnTo>
                  <a:lnTo>
                    <a:pt x="7912721" y="2114549"/>
                  </a:lnTo>
                  <a:close/>
                </a:path>
                <a:path w="9686925" h="2114550">
                  <a:moveTo>
                    <a:pt x="7893671" y="2114549"/>
                  </a:moveTo>
                  <a:lnTo>
                    <a:pt x="7884146" y="2114549"/>
                  </a:lnTo>
                  <a:lnTo>
                    <a:pt x="7884146" y="2107852"/>
                  </a:lnTo>
                  <a:lnTo>
                    <a:pt x="7893671" y="2107852"/>
                  </a:lnTo>
                  <a:lnTo>
                    <a:pt x="7893671" y="2114549"/>
                  </a:lnTo>
                  <a:close/>
                </a:path>
                <a:path w="9686925" h="2114550">
                  <a:moveTo>
                    <a:pt x="7874621" y="2114549"/>
                  </a:moveTo>
                  <a:lnTo>
                    <a:pt x="7865096" y="2114549"/>
                  </a:lnTo>
                  <a:lnTo>
                    <a:pt x="7865096" y="2107852"/>
                  </a:lnTo>
                  <a:lnTo>
                    <a:pt x="7874621" y="2107852"/>
                  </a:lnTo>
                  <a:lnTo>
                    <a:pt x="7874621" y="2114549"/>
                  </a:lnTo>
                  <a:close/>
                </a:path>
                <a:path w="9686925" h="2114550">
                  <a:moveTo>
                    <a:pt x="7855571" y="2114549"/>
                  </a:moveTo>
                  <a:lnTo>
                    <a:pt x="7846046" y="2114549"/>
                  </a:lnTo>
                  <a:lnTo>
                    <a:pt x="7846046" y="2107852"/>
                  </a:lnTo>
                  <a:lnTo>
                    <a:pt x="7855571" y="2107852"/>
                  </a:lnTo>
                  <a:lnTo>
                    <a:pt x="7855571" y="2114549"/>
                  </a:lnTo>
                  <a:close/>
                </a:path>
                <a:path w="9686925" h="2114550">
                  <a:moveTo>
                    <a:pt x="7836521" y="2114549"/>
                  </a:moveTo>
                  <a:lnTo>
                    <a:pt x="7826996" y="2114549"/>
                  </a:lnTo>
                  <a:lnTo>
                    <a:pt x="7826996" y="2107852"/>
                  </a:lnTo>
                  <a:lnTo>
                    <a:pt x="7836521" y="2107852"/>
                  </a:lnTo>
                  <a:lnTo>
                    <a:pt x="7836521" y="2114549"/>
                  </a:lnTo>
                  <a:close/>
                </a:path>
                <a:path w="9686925" h="2114550">
                  <a:moveTo>
                    <a:pt x="7817471" y="2114549"/>
                  </a:moveTo>
                  <a:lnTo>
                    <a:pt x="7807946" y="2114549"/>
                  </a:lnTo>
                  <a:lnTo>
                    <a:pt x="7807946" y="2107852"/>
                  </a:lnTo>
                  <a:lnTo>
                    <a:pt x="7817471" y="2107852"/>
                  </a:lnTo>
                  <a:lnTo>
                    <a:pt x="7817471" y="2114549"/>
                  </a:lnTo>
                  <a:close/>
                </a:path>
                <a:path w="9686925" h="2114550">
                  <a:moveTo>
                    <a:pt x="7798421" y="2114549"/>
                  </a:moveTo>
                  <a:lnTo>
                    <a:pt x="7788896" y="2114549"/>
                  </a:lnTo>
                  <a:lnTo>
                    <a:pt x="7788896" y="2107852"/>
                  </a:lnTo>
                  <a:lnTo>
                    <a:pt x="7798421" y="2107852"/>
                  </a:lnTo>
                  <a:lnTo>
                    <a:pt x="7798421" y="2114549"/>
                  </a:lnTo>
                  <a:close/>
                </a:path>
                <a:path w="9686925" h="2114550">
                  <a:moveTo>
                    <a:pt x="7779371" y="2114549"/>
                  </a:moveTo>
                  <a:lnTo>
                    <a:pt x="7769846" y="2114549"/>
                  </a:lnTo>
                  <a:lnTo>
                    <a:pt x="7769846" y="2107852"/>
                  </a:lnTo>
                  <a:lnTo>
                    <a:pt x="7779371" y="2107852"/>
                  </a:lnTo>
                  <a:lnTo>
                    <a:pt x="7779371" y="2114549"/>
                  </a:lnTo>
                  <a:close/>
                </a:path>
                <a:path w="9686925" h="2114550">
                  <a:moveTo>
                    <a:pt x="7760321" y="2114549"/>
                  </a:moveTo>
                  <a:lnTo>
                    <a:pt x="7750796" y="2114549"/>
                  </a:lnTo>
                  <a:lnTo>
                    <a:pt x="7750796" y="2107852"/>
                  </a:lnTo>
                  <a:lnTo>
                    <a:pt x="7760321" y="2107852"/>
                  </a:lnTo>
                  <a:lnTo>
                    <a:pt x="7760321" y="2114549"/>
                  </a:lnTo>
                  <a:close/>
                </a:path>
                <a:path w="9686925" h="2114550">
                  <a:moveTo>
                    <a:pt x="7741271" y="2114549"/>
                  </a:moveTo>
                  <a:lnTo>
                    <a:pt x="7731746" y="2114549"/>
                  </a:lnTo>
                  <a:lnTo>
                    <a:pt x="7731746" y="2107852"/>
                  </a:lnTo>
                  <a:lnTo>
                    <a:pt x="7741271" y="2107852"/>
                  </a:lnTo>
                  <a:lnTo>
                    <a:pt x="7741271" y="2114549"/>
                  </a:lnTo>
                  <a:close/>
                </a:path>
                <a:path w="9686925" h="2114550">
                  <a:moveTo>
                    <a:pt x="7722221" y="2114549"/>
                  </a:moveTo>
                  <a:lnTo>
                    <a:pt x="7712696" y="2114549"/>
                  </a:lnTo>
                  <a:lnTo>
                    <a:pt x="7712696" y="2107852"/>
                  </a:lnTo>
                  <a:lnTo>
                    <a:pt x="7722221" y="2107852"/>
                  </a:lnTo>
                  <a:lnTo>
                    <a:pt x="7722221" y="2114549"/>
                  </a:lnTo>
                  <a:close/>
                </a:path>
                <a:path w="9686925" h="2114550">
                  <a:moveTo>
                    <a:pt x="7703171" y="2114549"/>
                  </a:moveTo>
                  <a:lnTo>
                    <a:pt x="7693646" y="2114549"/>
                  </a:lnTo>
                  <a:lnTo>
                    <a:pt x="7693646" y="2107852"/>
                  </a:lnTo>
                  <a:lnTo>
                    <a:pt x="7703171" y="2107852"/>
                  </a:lnTo>
                  <a:lnTo>
                    <a:pt x="7703171" y="2114549"/>
                  </a:lnTo>
                  <a:close/>
                </a:path>
                <a:path w="9686925" h="2114550">
                  <a:moveTo>
                    <a:pt x="7684122" y="2114549"/>
                  </a:moveTo>
                  <a:lnTo>
                    <a:pt x="7674597" y="2114549"/>
                  </a:lnTo>
                  <a:lnTo>
                    <a:pt x="7674597" y="2107852"/>
                  </a:lnTo>
                  <a:lnTo>
                    <a:pt x="7684122" y="2107852"/>
                  </a:lnTo>
                  <a:lnTo>
                    <a:pt x="7684122" y="2114549"/>
                  </a:lnTo>
                  <a:close/>
                </a:path>
                <a:path w="9686925" h="2114550">
                  <a:moveTo>
                    <a:pt x="7665072" y="2114549"/>
                  </a:moveTo>
                  <a:lnTo>
                    <a:pt x="7655547" y="2114549"/>
                  </a:lnTo>
                  <a:lnTo>
                    <a:pt x="7655547" y="2107852"/>
                  </a:lnTo>
                  <a:lnTo>
                    <a:pt x="7665072" y="2107852"/>
                  </a:lnTo>
                  <a:lnTo>
                    <a:pt x="7665072" y="2114549"/>
                  </a:lnTo>
                  <a:close/>
                </a:path>
                <a:path w="9686925" h="2114550">
                  <a:moveTo>
                    <a:pt x="7646022" y="2114549"/>
                  </a:moveTo>
                  <a:lnTo>
                    <a:pt x="7636497" y="2114549"/>
                  </a:lnTo>
                  <a:lnTo>
                    <a:pt x="7636497" y="2107852"/>
                  </a:lnTo>
                  <a:lnTo>
                    <a:pt x="7646022" y="2107852"/>
                  </a:lnTo>
                  <a:lnTo>
                    <a:pt x="7646022" y="2114549"/>
                  </a:lnTo>
                  <a:close/>
                </a:path>
                <a:path w="9686925" h="2114550">
                  <a:moveTo>
                    <a:pt x="7626972" y="2114549"/>
                  </a:moveTo>
                  <a:lnTo>
                    <a:pt x="7617447" y="2114549"/>
                  </a:lnTo>
                  <a:lnTo>
                    <a:pt x="7617447" y="2107852"/>
                  </a:lnTo>
                  <a:lnTo>
                    <a:pt x="7626972" y="2107852"/>
                  </a:lnTo>
                  <a:lnTo>
                    <a:pt x="7626972" y="2114549"/>
                  </a:lnTo>
                  <a:close/>
                </a:path>
                <a:path w="9686925" h="2114550">
                  <a:moveTo>
                    <a:pt x="7607922" y="2114549"/>
                  </a:moveTo>
                  <a:lnTo>
                    <a:pt x="7598397" y="2114549"/>
                  </a:lnTo>
                  <a:lnTo>
                    <a:pt x="7598397" y="2107852"/>
                  </a:lnTo>
                  <a:lnTo>
                    <a:pt x="7607922" y="2107852"/>
                  </a:lnTo>
                  <a:lnTo>
                    <a:pt x="7607922" y="2114549"/>
                  </a:lnTo>
                  <a:close/>
                </a:path>
                <a:path w="9686925" h="2114550">
                  <a:moveTo>
                    <a:pt x="7588872" y="2114549"/>
                  </a:moveTo>
                  <a:lnTo>
                    <a:pt x="7579347" y="2114549"/>
                  </a:lnTo>
                  <a:lnTo>
                    <a:pt x="7579347" y="2107852"/>
                  </a:lnTo>
                  <a:lnTo>
                    <a:pt x="7588872" y="2107852"/>
                  </a:lnTo>
                  <a:lnTo>
                    <a:pt x="7588872" y="2114549"/>
                  </a:lnTo>
                  <a:close/>
                </a:path>
                <a:path w="9686925" h="2114550">
                  <a:moveTo>
                    <a:pt x="7569822" y="2114549"/>
                  </a:moveTo>
                  <a:lnTo>
                    <a:pt x="7560297" y="2114549"/>
                  </a:lnTo>
                  <a:lnTo>
                    <a:pt x="7560297" y="2107852"/>
                  </a:lnTo>
                  <a:lnTo>
                    <a:pt x="7569822" y="2107852"/>
                  </a:lnTo>
                  <a:lnTo>
                    <a:pt x="7569822" y="2114549"/>
                  </a:lnTo>
                  <a:close/>
                </a:path>
                <a:path w="9686925" h="2114550">
                  <a:moveTo>
                    <a:pt x="7550772" y="2114549"/>
                  </a:moveTo>
                  <a:lnTo>
                    <a:pt x="7541247" y="2114549"/>
                  </a:lnTo>
                  <a:lnTo>
                    <a:pt x="7541247" y="2107852"/>
                  </a:lnTo>
                  <a:lnTo>
                    <a:pt x="7550772" y="2107852"/>
                  </a:lnTo>
                  <a:lnTo>
                    <a:pt x="7550772" y="2114549"/>
                  </a:lnTo>
                  <a:close/>
                </a:path>
                <a:path w="9686925" h="2114550">
                  <a:moveTo>
                    <a:pt x="7531722" y="2114549"/>
                  </a:moveTo>
                  <a:lnTo>
                    <a:pt x="7522197" y="2114549"/>
                  </a:lnTo>
                  <a:lnTo>
                    <a:pt x="7522197" y="2107852"/>
                  </a:lnTo>
                  <a:lnTo>
                    <a:pt x="7531722" y="2107852"/>
                  </a:lnTo>
                  <a:lnTo>
                    <a:pt x="7531722" y="2114549"/>
                  </a:lnTo>
                  <a:close/>
                </a:path>
                <a:path w="9686925" h="2114550">
                  <a:moveTo>
                    <a:pt x="7512672" y="2114549"/>
                  </a:moveTo>
                  <a:lnTo>
                    <a:pt x="7503147" y="2114549"/>
                  </a:lnTo>
                  <a:lnTo>
                    <a:pt x="7503147" y="2107852"/>
                  </a:lnTo>
                  <a:lnTo>
                    <a:pt x="7512672" y="2107852"/>
                  </a:lnTo>
                  <a:lnTo>
                    <a:pt x="7512672" y="2114549"/>
                  </a:lnTo>
                  <a:close/>
                </a:path>
                <a:path w="9686925" h="2114550">
                  <a:moveTo>
                    <a:pt x="7493622" y="2114549"/>
                  </a:moveTo>
                  <a:lnTo>
                    <a:pt x="7484097" y="2114549"/>
                  </a:lnTo>
                  <a:lnTo>
                    <a:pt x="7484097" y="2107852"/>
                  </a:lnTo>
                  <a:lnTo>
                    <a:pt x="7493622" y="2107852"/>
                  </a:lnTo>
                  <a:lnTo>
                    <a:pt x="7493622" y="2114549"/>
                  </a:lnTo>
                  <a:close/>
                </a:path>
                <a:path w="9686925" h="2114550">
                  <a:moveTo>
                    <a:pt x="7474572" y="2114549"/>
                  </a:moveTo>
                  <a:lnTo>
                    <a:pt x="7465047" y="2114549"/>
                  </a:lnTo>
                  <a:lnTo>
                    <a:pt x="7465047" y="2107852"/>
                  </a:lnTo>
                  <a:lnTo>
                    <a:pt x="7474572" y="2107852"/>
                  </a:lnTo>
                  <a:lnTo>
                    <a:pt x="7474572" y="2114549"/>
                  </a:lnTo>
                  <a:close/>
                </a:path>
                <a:path w="9686925" h="2114550">
                  <a:moveTo>
                    <a:pt x="7455522" y="2114549"/>
                  </a:moveTo>
                  <a:lnTo>
                    <a:pt x="7445997" y="2114549"/>
                  </a:lnTo>
                  <a:lnTo>
                    <a:pt x="7445997" y="2107852"/>
                  </a:lnTo>
                  <a:lnTo>
                    <a:pt x="7455522" y="2107852"/>
                  </a:lnTo>
                  <a:lnTo>
                    <a:pt x="7455522" y="2114549"/>
                  </a:lnTo>
                  <a:close/>
                </a:path>
                <a:path w="9686925" h="2114550">
                  <a:moveTo>
                    <a:pt x="7436472" y="2114549"/>
                  </a:moveTo>
                  <a:lnTo>
                    <a:pt x="7426947" y="2114549"/>
                  </a:lnTo>
                  <a:lnTo>
                    <a:pt x="7426947" y="2107852"/>
                  </a:lnTo>
                  <a:lnTo>
                    <a:pt x="7436472" y="2107852"/>
                  </a:lnTo>
                  <a:lnTo>
                    <a:pt x="7436472" y="2114549"/>
                  </a:lnTo>
                  <a:close/>
                </a:path>
                <a:path w="9686925" h="2114550">
                  <a:moveTo>
                    <a:pt x="7417422" y="2114549"/>
                  </a:moveTo>
                  <a:lnTo>
                    <a:pt x="7407897" y="2114549"/>
                  </a:lnTo>
                  <a:lnTo>
                    <a:pt x="7407897" y="2107852"/>
                  </a:lnTo>
                  <a:lnTo>
                    <a:pt x="7417422" y="2107852"/>
                  </a:lnTo>
                  <a:lnTo>
                    <a:pt x="7417422" y="2114549"/>
                  </a:lnTo>
                  <a:close/>
                </a:path>
                <a:path w="9686925" h="2114550">
                  <a:moveTo>
                    <a:pt x="7398372" y="2114549"/>
                  </a:moveTo>
                  <a:lnTo>
                    <a:pt x="7388847" y="2114549"/>
                  </a:lnTo>
                  <a:lnTo>
                    <a:pt x="7388847" y="2107852"/>
                  </a:lnTo>
                  <a:lnTo>
                    <a:pt x="7398372" y="2107852"/>
                  </a:lnTo>
                  <a:lnTo>
                    <a:pt x="7398372" y="2114549"/>
                  </a:lnTo>
                  <a:close/>
                </a:path>
                <a:path w="9686925" h="2114550">
                  <a:moveTo>
                    <a:pt x="7379322" y="2114549"/>
                  </a:moveTo>
                  <a:lnTo>
                    <a:pt x="7369797" y="2114549"/>
                  </a:lnTo>
                  <a:lnTo>
                    <a:pt x="7369797" y="2107852"/>
                  </a:lnTo>
                  <a:lnTo>
                    <a:pt x="7379322" y="2107852"/>
                  </a:lnTo>
                  <a:lnTo>
                    <a:pt x="7379322" y="2114549"/>
                  </a:lnTo>
                  <a:close/>
                </a:path>
                <a:path w="9686925" h="2114550">
                  <a:moveTo>
                    <a:pt x="7360272" y="2114549"/>
                  </a:moveTo>
                  <a:lnTo>
                    <a:pt x="7350747" y="2114549"/>
                  </a:lnTo>
                  <a:lnTo>
                    <a:pt x="7350747" y="2107852"/>
                  </a:lnTo>
                  <a:lnTo>
                    <a:pt x="7360272" y="2107852"/>
                  </a:lnTo>
                  <a:lnTo>
                    <a:pt x="7360272" y="2114549"/>
                  </a:lnTo>
                  <a:close/>
                </a:path>
                <a:path w="9686925" h="2114550">
                  <a:moveTo>
                    <a:pt x="7341222" y="2114549"/>
                  </a:moveTo>
                  <a:lnTo>
                    <a:pt x="7331697" y="2114549"/>
                  </a:lnTo>
                  <a:lnTo>
                    <a:pt x="7331697" y="2107852"/>
                  </a:lnTo>
                  <a:lnTo>
                    <a:pt x="7341222" y="2107852"/>
                  </a:lnTo>
                  <a:lnTo>
                    <a:pt x="7341222" y="2114549"/>
                  </a:lnTo>
                  <a:close/>
                </a:path>
                <a:path w="9686925" h="2114550">
                  <a:moveTo>
                    <a:pt x="7322172" y="2114549"/>
                  </a:moveTo>
                  <a:lnTo>
                    <a:pt x="7312647" y="2114549"/>
                  </a:lnTo>
                  <a:lnTo>
                    <a:pt x="7312647" y="2107852"/>
                  </a:lnTo>
                  <a:lnTo>
                    <a:pt x="7322172" y="2107852"/>
                  </a:lnTo>
                  <a:lnTo>
                    <a:pt x="7322172" y="2114549"/>
                  </a:lnTo>
                  <a:close/>
                </a:path>
                <a:path w="9686925" h="2114550">
                  <a:moveTo>
                    <a:pt x="7303122" y="2114549"/>
                  </a:moveTo>
                  <a:lnTo>
                    <a:pt x="7293597" y="2114549"/>
                  </a:lnTo>
                  <a:lnTo>
                    <a:pt x="7293597" y="2107852"/>
                  </a:lnTo>
                  <a:lnTo>
                    <a:pt x="7303122" y="2107852"/>
                  </a:lnTo>
                  <a:lnTo>
                    <a:pt x="7303122" y="2114549"/>
                  </a:lnTo>
                  <a:close/>
                </a:path>
                <a:path w="9686925" h="2114550">
                  <a:moveTo>
                    <a:pt x="7284072" y="2114549"/>
                  </a:moveTo>
                  <a:lnTo>
                    <a:pt x="7274547" y="2114549"/>
                  </a:lnTo>
                  <a:lnTo>
                    <a:pt x="7274547" y="2107852"/>
                  </a:lnTo>
                  <a:lnTo>
                    <a:pt x="7284072" y="2107852"/>
                  </a:lnTo>
                  <a:lnTo>
                    <a:pt x="7284072" y="2114549"/>
                  </a:lnTo>
                  <a:close/>
                </a:path>
                <a:path w="9686925" h="2114550">
                  <a:moveTo>
                    <a:pt x="7265022" y="2114549"/>
                  </a:moveTo>
                  <a:lnTo>
                    <a:pt x="7255497" y="2114549"/>
                  </a:lnTo>
                  <a:lnTo>
                    <a:pt x="7255497" y="2107852"/>
                  </a:lnTo>
                  <a:lnTo>
                    <a:pt x="7265022" y="2107852"/>
                  </a:lnTo>
                  <a:lnTo>
                    <a:pt x="7265022" y="2114549"/>
                  </a:lnTo>
                  <a:close/>
                </a:path>
                <a:path w="9686925" h="2114550">
                  <a:moveTo>
                    <a:pt x="7245972" y="2114549"/>
                  </a:moveTo>
                  <a:lnTo>
                    <a:pt x="7236447" y="2114549"/>
                  </a:lnTo>
                  <a:lnTo>
                    <a:pt x="7236447" y="2107852"/>
                  </a:lnTo>
                  <a:lnTo>
                    <a:pt x="7245972" y="2107852"/>
                  </a:lnTo>
                  <a:lnTo>
                    <a:pt x="7245972" y="2114549"/>
                  </a:lnTo>
                  <a:close/>
                </a:path>
                <a:path w="9686925" h="2114550">
                  <a:moveTo>
                    <a:pt x="7226922" y="2114549"/>
                  </a:moveTo>
                  <a:lnTo>
                    <a:pt x="7217397" y="2114549"/>
                  </a:lnTo>
                  <a:lnTo>
                    <a:pt x="7217397" y="2107852"/>
                  </a:lnTo>
                  <a:lnTo>
                    <a:pt x="7226922" y="2107852"/>
                  </a:lnTo>
                  <a:lnTo>
                    <a:pt x="7226922" y="2114549"/>
                  </a:lnTo>
                  <a:close/>
                </a:path>
                <a:path w="9686925" h="2114550">
                  <a:moveTo>
                    <a:pt x="7207872" y="2114549"/>
                  </a:moveTo>
                  <a:lnTo>
                    <a:pt x="7198347" y="2114549"/>
                  </a:lnTo>
                  <a:lnTo>
                    <a:pt x="7198347" y="2107852"/>
                  </a:lnTo>
                  <a:lnTo>
                    <a:pt x="7207872" y="2107852"/>
                  </a:lnTo>
                  <a:lnTo>
                    <a:pt x="7207872" y="2114549"/>
                  </a:lnTo>
                  <a:close/>
                </a:path>
                <a:path w="9686925" h="2114550">
                  <a:moveTo>
                    <a:pt x="7188822" y="2114549"/>
                  </a:moveTo>
                  <a:lnTo>
                    <a:pt x="7179297" y="2114549"/>
                  </a:lnTo>
                  <a:lnTo>
                    <a:pt x="7179297" y="2107852"/>
                  </a:lnTo>
                  <a:lnTo>
                    <a:pt x="7188822" y="2107852"/>
                  </a:lnTo>
                  <a:lnTo>
                    <a:pt x="7188822" y="2114549"/>
                  </a:lnTo>
                  <a:close/>
                </a:path>
                <a:path w="9686925" h="2114550">
                  <a:moveTo>
                    <a:pt x="7169772" y="2114549"/>
                  </a:moveTo>
                  <a:lnTo>
                    <a:pt x="7160247" y="2114549"/>
                  </a:lnTo>
                  <a:lnTo>
                    <a:pt x="7160247" y="2107852"/>
                  </a:lnTo>
                  <a:lnTo>
                    <a:pt x="7169772" y="2107852"/>
                  </a:lnTo>
                  <a:lnTo>
                    <a:pt x="7169772" y="2114549"/>
                  </a:lnTo>
                  <a:close/>
                </a:path>
                <a:path w="9686925" h="2114550">
                  <a:moveTo>
                    <a:pt x="7150722" y="2114549"/>
                  </a:moveTo>
                  <a:lnTo>
                    <a:pt x="7141197" y="2114549"/>
                  </a:lnTo>
                  <a:lnTo>
                    <a:pt x="7141197" y="2107852"/>
                  </a:lnTo>
                  <a:lnTo>
                    <a:pt x="7150722" y="2107852"/>
                  </a:lnTo>
                  <a:lnTo>
                    <a:pt x="7150722" y="2114549"/>
                  </a:lnTo>
                  <a:close/>
                </a:path>
                <a:path w="9686925" h="2114550">
                  <a:moveTo>
                    <a:pt x="7131672" y="2114549"/>
                  </a:moveTo>
                  <a:lnTo>
                    <a:pt x="7122147" y="2114549"/>
                  </a:lnTo>
                  <a:lnTo>
                    <a:pt x="7122147" y="2107852"/>
                  </a:lnTo>
                  <a:lnTo>
                    <a:pt x="7131672" y="2107852"/>
                  </a:lnTo>
                  <a:lnTo>
                    <a:pt x="7131672" y="2114549"/>
                  </a:lnTo>
                  <a:close/>
                </a:path>
                <a:path w="9686925" h="2114550">
                  <a:moveTo>
                    <a:pt x="7112622" y="2114549"/>
                  </a:moveTo>
                  <a:lnTo>
                    <a:pt x="7103097" y="2114549"/>
                  </a:lnTo>
                  <a:lnTo>
                    <a:pt x="7103097" y="2107852"/>
                  </a:lnTo>
                  <a:lnTo>
                    <a:pt x="7112622" y="2107852"/>
                  </a:lnTo>
                  <a:lnTo>
                    <a:pt x="7112622" y="2114549"/>
                  </a:lnTo>
                  <a:close/>
                </a:path>
                <a:path w="9686925" h="2114550">
                  <a:moveTo>
                    <a:pt x="7093572" y="2114549"/>
                  </a:moveTo>
                  <a:lnTo>
                    <a:pt x="7084047" y="2114549"/>
                  </a:lnTo>
                  <a:lnTo>
                    <a:pt x="7084047" y="2107852"/>
                  </a:lnTo>
                  <a:lnTo>
                    <a:pt x="7093572" y="2107852"/>
                  </a:lnTo>
                  <a:lnTo>
                    <a:pt x="7093572" y="2114549"/>
                  </a:lnTo>
                  <a:close/>
                </a:path>
                <a:path w="9686925" h="2114550">
                  <a:moveTo>
                    <a:pt x="7074522" y="2114549"/>
                  </a:moveTo>
                  <a:lnTo>
                    <a:pt x="7064997" y="2114549"/>
                  </a:lnTo>
                  <a:lnTo>
                    <a:pt x="7064997" y="2107852"/>
                  </a:lnTo>
                  <a:lnTo>
                    <a:pt x="7074522" y="2107852"/>
                  </a:lnTo>
                  <a:lnTo>
                    <a:pt x="7074522" y="2114549"/>
                  </a:lnTo>
                  <a:close/>
                </a:path>
                <a:path w="9686925" h="2114550">
                  <a:moveTo>
                    <a:pt x="7055472" y="2114549"/>
                  </a:moveTo>
                  <a:lnTo>
                    <a:pt x="7045947" y="2114549"/>
                  </a:lnTo>
                  <a:lnTo>
                    <a:pt x="7045947" y="2107852"/>
                  </a:lnTo>
                  <a:lnTo>
                    <a:pt x="7055472" y="2107852"/>
                  </a:lnTo>
                  <a:lnTo>
                    <a:pt x="7055472" y="2114549"/>
                  </a:lnTo>
                  <a:close/>
                </a:path>
                <a:path w="9686925" h="2114550">
                  <a:moveTo>
                    <a:pt x="7036422" y="2114549"/>
                  </a:moveTo>
                  <a:lnTo>
                    <a:pt x="7026897" y="2114549"/>
                  </a:lnTo>
                  <a:lnTo>
                    <a:pt x="7026897" y="2107852"/>
                  </a:lnTo>
                  <a:lnTo>
                    <a:pt x="7036422" y="2107852"/>
                  </a:lnTo>
                  <a:lnTo>
                    <a:pt x="7036422" y="2114549"/>
                  </a:lnTo>
                  <a:close/>
                </a:path>
                <a:path w="9686925" h="2114550">
                  <a:moveTo>
                    <a:pt x="7017372" y="2114549"/>
                  </a:moveTo>
                  <a:lnTo>
                    <a:pt x="7007847" y="2114549"/>
                  </a:lnTo>
                  <a:lnTo>
                    <a:pt x="7007847" y="2107852"/>
                  </a:lnTo>
                  <a:lnTo>
                    <a:pt x="7017372" y="2107852"/>
                  </a:lnTo>
                  <a:lnTo>
                    <a:pt x="7017372" y="2114549"/>
                  </a:lnTo>
                  <a:close/>
                </a:path>
                <a:path w="9686925" h="2114550">
                  <a:moveTo>
                    <a:pt x="6998322" y="2114549"/>
                  </a:moveTo>
                  <a:lnTo>
                    <a:pt x="6988797" y="2114549"/>
                  </a:lnTo>
                  <a:lnTo>
                    <a:pt x="6988797" y="2107852"/>
                  </a:lnTo>
                  <a:lnTo>
                    <a:pt x="6998322" y="2107852"/>
                  </a:lnTo>
                  <a:lnTo>
                    <a:pt x="6998322" y="2114549"/>
                  </a:lnTo>
                  <a:close/>
                </a:path>
                <a:path w="9686925" h="2114550">
                  <a:moveTo>
                    <a:pt x="6979272" y="2114549"/>
                  </a:moveTo>
                  <a:lnTo>
                    <a:pt x="6969747" y="2114549"/>
                  </a:lnTo>
                  <a:lnTo>
                    <a:pt x="6969747" y="2107852"/>
                  </a:lnTo>
                  <a:lnTo>
                    <a:pt x="6979272" y="2107852"/>
                  </a:lnTo>
                  <a:lnTo>
                    <a:pt x="6979272" y="2114549"/>
                  </a:lnTo>
                  <a:close/>
                </a:path>
                <a:path w="9686925" h="2114550">
                  <a:moveTo>
                    <a:pt x="6960222" y="2114549"/>
                  </a:moveTo>
                  <a:lnTo>
                    <a:pt x="6950697" y="2114549"/>
                  </a:lnTo>
                  <a:lnTo>
                    <a:pt x="6950697" y="2107852"/>
                  </a:lnTo>
                  <a:lnTo>
                    <a:pt x="6960222" y="2107852"/>
                  </a:lnTo>
                  <a:lnTo>
                    <a:pt x="6960222" y="2114549"/>
                  </a:lnTo>
                  <a:close/>
                </a:path>
                <a:path w="9686925" h="2114550">
                  <a:moveTo>
                    <a:pt x="6941172" y="2114549"/>
                  </a:moveTo>
                  <a:lnTo>
                    <a:pt x="6931647" y="2114549"/>
                  </a:lnTo>
                  <a:lnTo>
                    <a:pt x="6931647" y="2107852"/>
                  </a:lnTo>
                  <a:lnTo>
                    <a:pt x="6941172" y="2107852"/>
                  </a:lnTo>
                  <a:lnTo>
                    <a:pt x="6941172" y="2114549"/>
                  </a:lnTo>
                  <a:close/>
                </a:path>
                <a:path w="9686925" h="2114550">
                  <a:moveTo>
                    <a:pt x="6922122" y="2114549"/>
                  </a:moveTo>
                  <a:lnTo>
                    <a:pt x="6912597" y="2114549"/>
                  </a:lnTo>
                  <a:lnTo>
                    <a:pt x="6912597" y="2107852"/>
                  </a:lnTo>
                  <a:lnTo>
                    <a:pt x="6922122" y="2107852"/>
                  </a:lnTo>
                  <a:lnTo>
                    <a:pt x="6922122" y="2114549"/>
                  </a:lnTo>
                  <a:close/>
                </a:path>
                <a:path w="9686925" h="2114550">
                  <a:moveTo>
                    <a:pt x="6903072" y="2114549"/>
                  </a:moveTo>
                  <a:lnTo>
                    <a:pt x="6893547" y="2114549"/>
                  </a:lnTo>
                  <a:lnTo>
                    <a:pt x="6893547" y="2107852"/>
                  </a:lnTo>
                  <a:lnTo>
                    <a:pt x="6903072" y="2107852"/>
                  </a:lnTo>
                  <a:lnTo>
                    <a:pt x="6903072" y="2114549"/>
                  </a:lnTo>
                  <a:close/>
                </a:path>
                <a:path w="9686925" h="2114550">
                  <a:moveTo>
                    <a:pt x="6884022" y="2114549"/>
                  </a:moveTo>
                  <a:lnTo>
                    <a:pt x="6874497" y="2114549"/>
                  </a:lnTo>
                  <a:lnTo>
                    <a:pt x="6874497" y="2107852"/>
                  </a:lnTo>
                  <a:lnTo>
                    <a:pt x="6884022" y="2107852"/>
                  </a:lnTo>
                  <a:lnTo>
                    <a:pt x="6884022" y="2114549"/>
                  </a:lnTo>
                  <a:close/>
                </a:path>
                <a:path w="9686925" h="2114550">
                  <a:moveTo>
                    <a:pt x="6864972" y="2114549"/>
                  </a:moveTo>
                  <a:lnTo>
                    <a:pt x="6855447" y="2114549"/>
                  </a:lnTo>
                  <a:lnTo>
                    <a:pt x="6855447" y="2107852"/>
                  </a:lnTo>
                  <a:lnTo>
                    <a:pt x="6864972" y="2107852"/>
                  </a:lnTo>
                  <a:lnTo>
                    <a:pt x="6864972" y="2114549"/>
                  </a:lnTo>
                  <a:close/>
                </a:path>
                <a:path w="9686925" h="2114550">
                  <a:moveTo>
                    <a:pt x="6845922" y="2114549"/>
                  </a:moveTo>
                  <a:lnTo>
                    <a:pt x="6836397" y="2114549"/>
                  </a:lnTo>
                  <a:lnTo>
                    <a:pt x="6836397" y="2107852"/>
                  </a:lnTo>
                  <a:lnTo>
                    <a:pt x="6845922" y="2107852"/>
                  </a:lnTo>
                  <a:lnTo>
                    <a:pt x="6845922" y="2114549"/>
                  </a:lnTo>
                  <a:close/>
                </a:path>
                <a:path w="9686925" h="2114550">
                  <a:moveTo>
                    <a:pt x="6826872" y="2114549"/>
                  </a:moveTo>
                  <a:lnTo>
                    <a:pt x="6817347" y="2114549"/>
                  </a:lnTo>
                  <a:lnTo>
                    <a:pt x="6817347" y="2107852"/>
                  </a:lnTo>
                  <a:lnTo>
                    <a:pt x="6826872" y="2107852"/>
                  </a:lnTo>
                  <a:lnTo>
                    <a:pt x="6826872" y="2114549"/>
                  </a:lnTo>
                  <a:close/>
                </a:path>
                <a:path w="9686925" h="2114550">
                  <a:moveTo>
                    <a:pt x="6807822" y="2114549"/>
                  </a:moveTo>
                  <a:lnTo>
                    <a:pt x="6798297" y="2114549"/>
                  </a:lnTo>
                  <a:lnTo>
                    <a:pt x="6798297" y="2107852"/>
                  </a:lnTo>
                  <a:lnTo>
                    <a:pt x="6807822" y="2107852"/>
                  </a:lnTo>
                  <a:lnTo>
                    <a:pt x="6807822" y="2114549"/>
                  </a:lnTo>
                  <a:close/>
                </a:path>
                <a:path w="9686925" h="2114550">
                  <a:moveTo>
                    <a:pt x="6788772" y="2114549"/>
                  </a:moveTo>
                  <a:lnTo>
                    <a:pt x="6779247" y="2114549"/>
                  </a:lnTo>
                  <a:lnTo>
                    <a:pt x="6779247" y="2107852"/>
                  </a:lnTo>
                  <a:lnTo>
                    <a:pt x="6788772" y="2107852"/>
                  </a:lnTo>
                  <a:lnTo>
                    <a:pt x="6788772" y="2114549"/>
                  </a:lnTo>
                  <a:close/>
                </a:path>
                <a:path w="9686925" h="2114550">
                  <a:moveTo>
                    <a:pt x="6769722" y="2114549"/>
                  </a:moveTo>
                  <a:lnTo>
                    <a:pt x="6760197" y="2114549"/>
                  </a:lnTo>
                  <a:lnTo>
                    <a:pt x="6760197" y="2107852"/>
                  </a:lnTo>
                  <a:lnTo>
                    <a:pt x="6769722" y="2107852"/>
                  </a:lnTo>
                  <a:lnTo>
                    <a:pt x="6769722" y="2114549"/>
                  </a:lnTo>
                  <a:close/>
                </a:path>
                <a:path w="9686925" h="2114550">
                  <a:moveTo>
                    <a:pt x="6750672" y="2114549"/>
                  </a:moveTo>
                  <a:lnTo>
                    <a:pt x="6741147" y="2114549"/>
                  </a:lnTo>
                  <a:lnTo>
                    <a:pt x="6741147" y="2107852"/>
                  </a:lnTo>
                  <a:lnTo>
                    <a:pt x="6750672" y="2107852"/>
                  </a:lnTo>
                  <a:lnTo>
                    <a:pt x="6750672" y="2114549"/>
                  </a:lnTo>
                  <a:close/>
                </a:path>
                <a:path w="9686925" h="2114550">
                  <a:moveTo>
                    <a:pt x="6731622" y="2114549"/>
                  </a:moveTo>
                  <a:lnTo>
                    <a:pt x="6722097" y="2114549"/>
                  </a:lnTo>
                  <a:lnTo>
                    <a:pt x="6722097" y="2107852"/>
                  </a:lnTo>
                  <a:lnTo>
                    <a:pt x="6731622" y="2107852"/>
                  </a:lnTo>
                  <a:lnTo>
                    <a:pt x="6731622" y="2114549"/>
                  </a:lnTo>
                  <a:close/>
                </a:path>
                <a:path w="9686925" h="2114550">
                  <a:moveTo>
                    <a:pt x="6712572" y="2114549"/>
                  </a:moveTo>
                  <a:lnTo>
                    <a:pt x="6703047" y="2114549"/>
                  </a:lnTo>
                  <a:lnTo>
                    <a:pt x="6703047" y="2107852"/>
                  </a:lnTo>
                  <a:lnTo>
                    <a:pt x="6712572" y="2107852"/>
                  </a:lnTo>
                  <a:lnTo>
                    <a:pt x="6712572" y="2114549"/>
                  </a:lnTo>
                  <a:close/>
                </a:path>
                <a:path w="9686925" h="2114550">
                  <a:moveTo>
                    <a:pt x="6693522" y="2114549"/>
                  </a:moveTo>
                  <a:lnTo>
                    <a:pt x="6683997" y="2114549"/>
                  </a:lnTo>
                  <a:lnTo>
                    <a:pt x="6683997" y="2107852"/>
                  </a:lnTo>
                  <a:lnTo>
                    <a:pt x="6693522" y="2107852"/>
                  </a:lnTo>
                  <a:lnTo>
                    <a:pt x="6693522" y="2114549"/>
                  </a:lnTo>
                  <a:close/>
                </a:path>
                <a:path w="9686925" h="2114550">
                  <a:moveTo>
                    <a:pt x="6674472" y="2114549"/>
                  </a:moveTo>
                  <a:lnTo>
                    <a:pt x="6664947" y="2114549"/>
                  </a:lnTo>
                  <a:lnTo>
                    <a:pt x="6664947" y="2107852"/>
                  </a:lnTo>
                  <a:lnTo>
                    <a:pt x="6674472" y="2107852"/>
                  </a:lnTo>
                  <a:lnTo>
                    <a:pt x="6674472" y="2114549"/>
                  </a:lnTo>
                  <a:close/>
                </a:path>
                <a:path w="9686925" h="2114550">
                  <a:moveTo>
                    <a:pt x="6655422" y="2114549"/>
                  </a:moveTo>
                  <a:lnTo>
                    <a:pt x="6645897" y="2114549"/>
                  </a:lnTo>
                  <a:lnTo>
                    <a:pt x="6645897" y="2107852"/>
                  </a:lnTo>
                  <a:lnTo>
                    <a:pt x="6655422" y="2107852"/>
                  </a:lnTo>
                  <a:lnTo>
                    <a:pt x="6655422" y="2114549"/>
                  </a:lnTo>
                  <a:close/>
                </a:path>
                <a:path w="9686925" h="2114550">
                  <a:moveTo>
                    <a:pt x="6636372" y="2114549"/>
                  </a:moveTo>
                  <a:lnTo>
                    <a:pt x="6626847" y="2114549"/>
                  </a:lnTo>
                  <a:lnTo>
                    <a:pt x="6626847" y="2107852"/>
                  </a:lnTo>
                  <a:lnTo>
                    <a:pt x="6636372" y="2107852"/>
                  </a:lnTo>
                  <a:lnTo>
                    <a:pt x="6636372" y="2114549"/>
                  </a:lnTo>
                  <a:close/>
                </a:path>
                <a:path w="9686925" h="2114550">
                  <a:moveTo>
                    <a:pt x="6617322" y="2114549"/>
                  </a:moveTo>
                  <a:lnTo>
                    <a:pt x="6607797" y="2114549"/>
                  </a:lnTo>
                  <a:lnTo>
                    <a:pt x="6607797" y="2107852"/>
                  </a:lnTo>
                  <a:lnTo>
                    <a:pt x="6617322" y="2107852"/>
                  </a:lnTo>
                  <a:lnTo>
                    <a:pt x="6617322" y="2114549"/>
                  </a:lnTo>
                  <a:close/>
                </a:path>
                <a:path w="9686925" h="2114550">
                  <a:moveTo>
                    <a:pt x="6598272" y="2114549"/>
                  </a:moveTo>
                  <a:lnTo>
                    <a:pt x="6588747" y="2114549"/>
                  </a:lnTo>
                  <a:lnTo>
                    <a:pt x="6588747" y="2107852"/>
                  </a:lnTo>
                  <a:lnTo>
                    <a:pt x="6598272" y="2107852"/>
                  </a:lnTo>
                  <a:lnTo>
                    <a:pt x="6598272" y="2114549"/>
                  </a:lnTo>
                  <a:close/>
                </a:path>
                <a:path w="9686925" h="2114550">
                  <a:moveTo>
                    <a:pt x="6579222" y="2114549"/>
                  </a:moveTo>
                  <a:lnTo>
                    <a:pt x="6569697" y="2114549"/>
                  </a:lnTo>
                  <a:lnTo>
                    <a:pt x="6569697" y="2107852"/>
                  </a:lnTo>
                  <a:lnTo>
                    <a:pt x="6579222" y="2107852"/>
                  </a:lnTo>
                  <a:lnTo>
                    <a:pt x="6579222" y="2114549"/>
                  </a:lnTo>
                  <a:close/>
                </a:path>
                <a:path w="9686925" h="2114550">
                  <a:moveTo>
                    <a:pt x="6560172" y="2114549"/>
                  </a:moveTo>
                  <a:lnTo>
                    <a:pt x="6550647" y="2114549"/>
                  </a:lnTo>
                  <a:lnTo>
                    <a:pt x="6550647" y="2107852"/>
                  </a:lnTo>
                  <a:lnTo>
                    <a:pt x="6560172" y="2107852"/>
                  </a:lnTo>
                  <a:lnTo>
                    <a:pt x="6560172" y="2114549"/>
                  </a:lnTo>
                  <a:close/>
                </a:path>
                <a:path w="9686925" h="2114550">
                  <a:moveTo>
                    <a:pt x="6541122" y="2114549"/>
                  </a:moveTo>
                  <a:lnTo>
                    <a:pt x="6531597" y="2114549"/>
                  </a:lnTo>
                  <a:lnTo>
                    <a:pt x="6531597" y="2107852"/>
                  </a:lnTo>
                  <a:lnTo>
                    <a:pt x="6541122" y="2107852"/>
                  </a:lnTo>
                  <a:lnTo>
                    <a:pt x="6541122" y="2114549"/>
                  </a:lnTo>
                  <a:close/>
                </a:path>
                <a:path w="9686925" h="2114550">
                  <a:moveTo>
                    <a:pt x="6522072" y="2114549"/>
                  </a:moveTo>
                  <a:lnTo>
                    <a:pt x="6512547" y="2114549"/>
                  </a:lnTo>
                  <a:lnTo>
                    <a:pt x="6512547" y="2107852"/>
                  </a:lnTo>
                  <a:lnTo>
                    <a:pt x="6522072" y="2107852"/>
                  </a:lnTo>
                  <a:lnTo>
                    <a:pt x="6522072" y="2114549"/>
                  </a:lnTo>
                  <a:close/>
                </a:path>
                <a:path w="9686925" h="2114550">
                  <a:moveTo>
                    <a:pt x="6503022" y="2114549"/>
                  </a:moveTo>
                  <a:lnTo>
                    <a:pt x="6493497" y="2114549"/>
                  </a:lnTo>
                  <a:lnTo>
                    <a:pt x="6493497" y="2107852"/>
                  </a:lnTo>
                  <a:lnTo>
                    <a:pt x="6503022" y="2107852"/>
                  </a:lnTo>
                  <a:lnTo>
                    <a:pt x="6503022" y="2114549"/>
                  </a:lnTo>
                  <a:close/>
                </a:path>
                <a:path w="9686925" h="2114550">
                  <a:moveTo>
                    <a:pt x="6483972" y="2114549"/>
                  </a:moveTo>
                  <a:lnTo>
                    <a:pt x="6474447" y="2114549"/>
                  </a:lnTo>
                  <a:lnTo>
                    <a:pt x="6474447" y="2107852"/>
                  </a:lnTo>
                  <a:lnTo>
                    <a:pt x="6483972" y="2107852"/>
                  </a:lnTo>
                  <a:lnTo>
                    <a:pt x="6483972" y="2114549"/>
                  </a:lnTo>
                  <a:close/>
                </a:path>
                <a:path w="9686925" h="2114550">
                  <a:moveTo>
                    <a:pt x="6464922" y="2114549"/>
                  </a:moveTo>
                  <a:lnTo>
                    <a:pt x="6455397" y="2114549"/>
                  </a:lnTo>
                  <a:lnTo>
                    <a:pt x="6455397" y="2107852"/>
                  </a:lnTo>
                  <a:lnTo>
                    <a:pt x="6464922" y="2107852"/>
                  </a:lnTo>
                  <a:lnTo>
                    <a:pt x="6464922" y="2114549"/>
                  </a:lnTo>
                  <a:close/>
                </a:path>
                <a:path w="9686925" h="2114550">
                  <a:moveTo>
                    <a:pt x="6445872" y="2114549"/>
                  </a:moveTo>
                  <a:lnTo>
                    <a:pt x="6436347" y="2114549"/>
                  </a:lnTo>
                  <a:lnTo>
                    <a:pt x="6436347" y="2107852"/>
                  </a:lnTo>
                  <a:lnTo>
                    <a:pt x="6445872" y="2107852"/>
                  </a:lnTo>
                  <a:lnTo>
                    <a:pt x="6445872" y="2114549"/>
                  </a:lnTo>
                  <a:close/>
                </a:path>
                <a:path w="9686925" h="2114550">
                  <a:moveTo>
                    <a:pt x="6426822" y="2114549"/>
                  </a:moveTo>
                  <a:lnTo>
                    <a:pt x="6417297" y="2114549"/>
                  </a:lnTo>
                  <a:lnTo>
                    <a:pt x="6417297" y="2107852"/>
                  </a:lnTo>
                  <a:lnTo>
                    <a:pt x="6426822" y="2107852"/>
                  </a:lnTo>
                  <a:lnTo>
                    <a:pt x="6426822" y="2114549"/>
                  </a:lnTo>
                  <a:close/>
                </a:path>
                <a:path w="9686925" h="2114550">
                  <a:moveTo>
                    <a:pt x="6407772" y="2114549"/>
                  </a:moveTo>
                  <a:lnTo>
                    <a:pt x="6398247" y="2114549"/>
                  </a:lnTo>
                  <a:lnTo>
                    <a:pt x="6398247" y="2107852"/>
                  </a:lnTo>
                  <a:lnTo>
                    <a:pt x="6407772" y="2107852"/>
                  </a:lnTo>
                  <a:lnTo>
                    <a:pt x="6407772" y="2114549"/>
                  </a:lnTo>
                  <a:close/>
                </a:path>
                <a:path w="9686925" h="2114550">
                  <a:moveTo>
                    <a:pt x="6388722" y="2114549"/>
                  </a:moveTo>
                  <a:lnTo>
                    <a:pt x="6379197" y="2114549"/>
                  </a:lnTo>
                  <a:lnTo>
                    <a:pt x="6379197" y="2107852"/>
                  </a:lnTo>
                  <a:lnTo>
                    <a:pt x="6388722" y="2107852"/>
                  </a:lnTo>
                  <a:lnTo>
                    <a:pt x="6388722" y="2114549"/>
                  </a:lnTo>
                  <a:close/>
                </a:path>
                <a:path w="9686925" h="2114550">
                  <a:moveTo>
                    <a:pt x="6369672" y="2114549"/>
                  </a:moveTo>
                  <a:lnTo>
                    <a:pt x="6360147" y="2114549"/>
                  </a:lnTo>
                  <a:lnTo>
                    <a:pt x="6360147" y="2107852"/>
                  </a:lnTo>
                  <a:lnTo>
                    <a:pt x="6369672" y="2107852"/>
                  </a:lnTo>
                  <a:lnTo>
                    <a:pt x="6369672" y="2114549"/>
                  </a:lnTo>
                  <a:close/>
                </a:path>
                <a:path w="9686925" h="2114550">
                  <a:moveTo>
                    <a:pt x="6350622" y="2114549"/>
                  </a:moveTo>
                  <a:lnTo>
                    <a:pt x="6341097" y="2114549"/>
                  </a:lnTo>
                  <a:lnTo>
                    <a:pt x="6341097" y="2107852"/>
                  </a:lnTo>
                  <a:lnTo>
                    <a:pt x="6350622" y="2107852"/>
                  </a:lnTo>
                  <a:lnTo>
                    <a:pt x="6350622" y="2114549"/>
                  </a:lnTo>
                  <a:close/>
                </a:path>
                <a:path w="9686925" h="2114550">
                  <a:moveTo>
                    <a:pt x="6331572" y="2114549"/>
                  </a:moveTo>
                  <a:lnTo>
                    <a:pt x="6322047" y="2114549"/>
                  </a:lnTo>
                  <a:lnTo>
                    <a:pt x="6322047" y="2107852"/>
                  </a:lnTo>
                  <a:lnTo>
                    <a:pt x="6331572" y="2107852"/>
                  </a:lnTo>
                  <a:lnTo>
                    <a:pt x="6331572" y="2114549"/>
                  </a:lnTo>
                  <a:close/>
                </a:path>
                <a:path w="9686925" h="2114550">
                  <a:moveTo>
                    <a:pt x="6312522" y="2114549"/>
                  </a:moveTo>
                  <a:lnTo>
                    <a:pt x="6302997" y="2114549"/>
                  </a:lnTo>
                  <a:lnTo>
                    <a:pt x="6302997" y="2107852"/>
                  </a:lnTo>
                  <a:lnTo>
                    <a:pt x="6312522" y="2107852"/>
                  </a:lnTo>
                  <a:lnTo>
                    <a:pt x="6312522" y="2114549"/>
                  </a:lnTo>
                  <a:close/>
                </a:path>
                <a:path w="9686925" h="2114550">
                  <a:moveTo>
                    <a:pt x="6293472" y="2114549"/>
                  </a:moveTo>
                  <a:lnTo>
                    <a:pt x="6283947" y="2114549"/>
                  </a:lnTo>
                  <a:lnTo>
                    <a:pt x="6283947" y="2107852"/>
                  </a:lnTo>
                  <a:lnTo>
                    <a:pt x="6293472" y="2107852"/>
                  </a:lnTo>
                  <a:lnTo>
                    <a:pt x="6293472" y="2114549"/>
                  </a:lnTo>
                  <a:close/>
                </a:path>
                <a:path w="9686925" h="2114550">
                  <a:moveTo>
                    <a:pt x="6274422" y="2114549"/>
                  </a:moveTo>
                  <a:lnTo>
                    <a:pt x="6264897" y="2114549"/>
                  </a:lnTo>
                  <a:lnTo>
                    <a:pt x="6264897" y="2107852"/>
                  </a:lnTo>
                  <a:lnTo>
                    <a:pt x="6274422" y="2107852"/>
                  </a:lnTo>
                  <a:lnTo>
                    <a:pt x="6274422" y="2114549"/>
                  </a:lnTo>
                  <a:close/>
                </a:path>
                <a:path w="9686925" h="2114550">
                  <a:moveTo>
                    <a:pt x="6255372" y="2114549"/>
                  </a:moveTo>
                  <a:lnTo>
                    <a:pt x="6245847" y="2114549"/>
                  </a:lnTo>
                  <a:lnTo>
                    <a:pt x="6245847" y="2107852"/>
                  </a:lnTo>
                  <a:lnTo>
                    <a:pt x="6255372" y="2107852"/>
                  </a:lnTo>
                  <a:lnTo>
                    <a:pt x="6255372" y="2114549"/>
                  </a:lnTo>
                  <a:close/>
                </a:path>
                <a:path w="9686925" h="2114550">
                  <a:moveTo>
                    <a:pt x="6236322" y="2114549"/>
                  </a:moveTo>
                  <a:lnTo>
                    <a:pt x="6226797" y="2114549"/>
                  </a:lnTo>
                  <a:lnTo>
                    <a:pt x="6226797" y="2107852"/>
                  </a:lnTo>
                  <a:lnTo>
                    <a:pt x="6236322" y="2107852"/>
                  </a:lnTo>
                  <a:lnTo>
                    <a:pt x="6236322" y="2114549"/>
                  </a:lnTo>
                  <a:close/>
                </a:path>
                <a:path w="9686925" h="2114550">
                  <a:moveTo>
                    <a:pt x="6217272" y="2114549"/>
                  </a:moveTo>
                  <a:lnTo>
                    <a:pt x="6207747" y="2114549"/>
                  </a:lnTo>
                  <a:lnTo>
                    <a:pt x="6207747" y="2107852"/>
                  </a:lnTo>
                  <a:lnTo>
                    <a:pt x="6217272" y="2107852"/>
                  </a:lnTo>
                  <a:lnTo>
                    <a:pt x="6217272" y="2114549"/>
                  </a:lnTo>
                  <a:close/>
                </a:path>
                <a:path w="9686925" h="2114550">
                  <a:moveTo>
                    <a:pt x="6198222" y="2114549"/>
                  </a:moveTo>
                  <a:lnTo>
                    <a:pt x="6188697" y="2114549"/>
                  </a:lnTo>
                  <a:lnTo>
                    <a:pt x="6188697" y="2107852"/>
                  </a:lnTo>
                  <a:lnTo>
                    <a:pt x="6198222" y="2107852"/>
                  </a:lnTo>
                  <a:lnTo>
                    <a:pt x="6198222" y="2114549"/>
                  </a:lnTo>
                  <a:close/>
                </a:path>
                <a:path w="9686925" h="2114550">
                  <a:moveTo>
                    <a:pt x="6179172" y="2114549"/>
                  </a:moveTo>
                  <a:lnTo>
                    <a:pt x="6169647" y="2114549"/>
                  </a:lnTo>
                  <a:lnTo>
                    <a:pt x="6169647" y="2107852"/>
                  </a:lnTo>
                  <a:lnTo>
                    <a:pt x="6179172" y="2107852"/>
                  </a:lnTo>
                  <a:lnTo>
                    <a:pt x="6179172" y="2114549"/>
                  </a:lnTo>
                  <a:close/>
                </a:path>
                <a:path w="9686925" h="2114550">
                  <a:moveTo>
                    <a:pt x="6160122" y="2114549"/>
                  </a:moveTo>
                  <a:lnTo>
                    <a:pt x="6150597" y="2114549"/>
                  </a:lnTo>
                  <a:lnTo>
                    <a:pt x="6150597" y="2107852"/>
                  </a:lnTo>
                  <a:lnTo>
                    <a:pt x="6160122" y="2107852"/>
                  </a:lnTo>
                  <a:lnTo>
                    <a:pt x="6160122" y="2114549"/>
                  </a:lnTo>
                  <a:close/>
                </a:path>
                <a:path w="9686925" h="2114550">
                  <a:moveTo>
                    <a:pt x="6141072" y="2114549"/>
                  </a:moveTo>
                  <a:lnTo>
                    <a:pt x="6131547" y="2114549"/>
                  </a:lnTo>
                  <a:lnTo>
                    <a:pt x="6131547" y="2107852"/>
                  </a:lnTo>
                  <a:lnTo>
                    <a:pt x="6141072" y="2107852"/>
                  </a:lnTo>
                  <a:lnTo>
                    <a:pt x="6141072" y="2114549"/>
                  </a:lnTo>
                  <a:close/>
                </a:path>
                <a:path w="9686925" h="2114550">
                  <a:moveTo>
                    <a:pt x="6122022" y="2114549"/>
                  </a:moveTo>
                  <a:lnTo>
                    <a:pt x="6112497" y="2114549"/>
                  </a:lnTo>
                  <a:lnTo>
                    <a:pt x="6112497" y="2107852"/>
                  </a:lnTo>
                  <a:lnTo>
                    <a:pt x="6122022" y="2107852"/>
                  </a:lnTo>
                  <a:lnTo>
                    <a:pt x="6122022" y="2114549"/>
                  </a:lnTo>
                  <a:close/>
                </a:path>
                <a:path w="9686925" h="2114550">
                  <a:moveTo>
                    <a:pt x="6102972" y="2114549"/>
                  </a:moveTo>
                  <a:lnTo>
                    <a:pt x="6093447" y="2114549"/>
                  </a:lnTo>
                  <a:lnTo>
                    <a:pt x="6093447" y="2107852"/>
                  </a:lnTo>
                  <a:lnTo>
                    <a:pt x="6102972" y="2107852"/>
                  </a:lnTo>
                  <a:lnTo>
                    <a:pt x="6102972" y="2114549"/>
                  </a:lnTo>
                  <a:close/>
                </a:path>
                <a:path w="9686925" h="2114550">
                  <a:moveTo>
                    <a:pt x="6083922" y="2114549"/>
                  </a:moveTo>
                  <a:lnTo>
                    <a:pt x="6074397" y="2114549"/>
                  </a:lnTo>
                  <a:lnTo>
                    <a:pt x="6074397" y="2107852"/>
                  </a:lnTo>
                  <a:lnTo>
                    <a:pt x="6083922" y="2107852"/>
                  </a:lnTo>
                  <a:lnTo>
                    <a:pt x="6083922" y="2114549"/>
                  </a:lnTo>
                  <a:close/>
                </a:path>
                <a:path w="9686925" h="2114550">
                  <a:moveTo>
                    <a:pt x="6064872" y="2114549"/>
                  </a:moveTo>
                  <a:lnTo>
                    <a:pt x="6055347" y="2114549"/>
                  </a:lnTo>
                  <a:lnTo>
                    <a:pt x="6055347" y="2107852"/>
                  </a:lnTo>
                  <a:lnTo>
                    <a:pt x="6064872" y="2107852"/>
                  </a:lnTo>
                  <a:lnTo>
                    <a:pt x="6064872" y="2114549"/>
                  </a:lnTo>
                  <a:close/>
                </a:path>
                <a:path w="9686925" h="2114550">
                  <a:moveTo>
                    <a:pt x="6045822" y="2114549"/>
                  </a:moveTo>
                  <a:lnTo>
                    <a:pt x="6036297" y="2114549"/>
                  </a:lnTo>
                  <a:lnTo>
                    <a:pt x="6036297" y="2107852"/>
                  </a:lnTo>
                  <a:lnTo>
                    <a:pt x="6045822" y="2107852"/>
                  </a:lnTo>
                  <a:lnTo>
                    <a:pt x="6045822" y="2114549"/>
                  </a:lnTo>
                  <a:close/>
                </a:path>
                <a:path w="9686925" h="2114550">
                  <a:moveTo>
                    <a:pt x="6026772" y="2114549"/>
                  </a:moveTo>
                  <a:lnTo>
                    <a:pt x="6017247" y="2114549"/>
                  </a:lnTo>
                  <a:lnTo>
                    <a:pt x="6017247" y="2107852"/>
                  </a:lnTo>
                  <a:lnTo>
                    <a:pt x="6026772" y="2107852"/>
                  </a:lnTo>
                  <a:lnTo>
                    <a:pt x="6026772" y="2114549"/>
                  </a:lnTo>
                  <a:close/>
                </a:path>
                <a:path w="9686925" h="2114550">
                  <a:moveTo>
                    <a:pt x="6007722" y="2114549"/>
                  </a:moveTo>
                  <a:lnTo>
                    <a:pt x="5998197" y="2114549"/>
                  </a:lnTo>
                  <a:lnTo>
                    <a:pt x="5998197" y="2107852"/>
                  </a:lnTo>
                  <a:lnTo>
                    <a:pt x="6007722" y="2107852"/>
                  </a:lnTo>
                  <a:lnTo>
                    <a:pt x="6007722" y="2114549"/>
                  </a:lnTo>
                  <a:close/>
                </a:path>
                <a:path w="9686925" h="2114550">
                  <a:moveTo>
                    <a:pt x="5988672" y="2114549"/>
                  </a:moveTo>
                  <a:lnTo>
                    <a:pt x="5979147" y="2114549"/>
                  </a:lnTo>
                  <a:lnTo>
                    <a:pt x="5979147" y="2107852"/>
                  </a:lnTo>
                  <a:lnTo>
                    <a:pt x="5988672" y="2107852"/>
                  </a:lnTo>
                  <a:lnTo>
                    <a:pt x="5988672" y="2114549"/>
                  </a:lnTo>
                  <a:close/>
                </a:path>
                <a:path w="9686925" h="2114550">
                  <a:moveTo>
                    <a:pt x="5969622" y="2114549"/>
                  </a:moveTo>
                  <a:lnTo>
                    <a:pt x="5960097" y="2114549"/>
                  </a:lnTo>
                  <a:lnTo>
                    <a:pt x="5960097" y="2107852"/>
                  </a:lnTo>
                  <a:lnTo>
                    <a:pt x="5969622" y="2107852"/>
                  </a:lnTo>
                  <a:lnTo>
                    <a:pt x="5969622" y="2114549"/>
                  </a:lnTo>
                  <a:close/>
                </a:path>
                <a:path w="9686925" h="2114550">
                  <a:moveTo>
                    <a:pt x="5950572" y="2114549"/>
                  </a:moveTo>
                  <a:lnTo>
                    <a:pt x="5941047" y="2114549"/>
                  </a:lnTo>
                  <a:lnTo>
                    <a:pt x="5941047" y="2107852"/>
                  </a:lnTo>
                  <a:lnTo>
                    <a:pt x="5950572" y="2107852"/>
                  </a:lnTo>
                  <a:lnTo>
                    <a:pt x="5950572" y="2114549"/>
                  </a:lnTo>
                  <a:close/>
                </a:path>
                <a:path w="9686925" h="2114550">
                  <a:moveTo>
                    <a:pt x="5931522" y="2114549"/>
                  </a:moveTo>
                  <a:lnTo>
                    <a:pt x="5921997" y="2114549"/>
                  </a:lnTo>
                  <a:lnTo>
                    <a:pt x="5921997" y="2107852"/>
                  </a:lnTo>
                  <a:lnTo>
                    <a:pt x="5931522" y="2107852"/>
                  </a:lnTo>
                  <a:lnTo>
                    <a:pt x="5931522" y="2114549"/>
                  </a:lnTo>
                  <a:close/>
                </a:path>
                <a:path w="9686925" h="2114550">
                  <a:moveTo>
                    <a:pt x="5912472" y="2114549"/>
                  </a:moveTo>
                  <a:lnTo>
                    <a:pt x="5902947" y="2114549"/>
                  </a:lnTo>
                  <a:lnTo>
                    <a:pt x="5902947" y="2107852"/>
                  </a:lnTo>
                  <a:lnTo>
                    <a:pt x="5912472" y="2107852"/>
                  </a:lnTo>
                  <a:lnTo>
                    <a:pt x="5912472" y="2114549"/>
                  </a:lnTo>
                  <a:close/>
                </a:path>
                <a:path w="9686925" h="2114550">
                  <a:moveTo>
                    <a:pt x="5893422" y="2114549"/>
                  </a:moveTo>
                  <a:lnTo>
                    <a:pt x="5883897" y="2114549"/>
                  </a:lnTo>
                  <a:lnTo>
                    <a:pt x="5883897" y="2107852"/>
                  </a:lnTo>
                  <a:lnTo>
                    <a:pt x="5893422" y="2107852"/>
                  </a:lnTo>
                  <a:lnTo>
                    <a:pt x="5893422" y="2114549"/>
                  </a:lnTo>
                  <a:close/>
                </a:path>
                <a:path w="9686925" h="2114550">
                  <a:moveTo>
                    <a:pt x="5874372" y="2114549"/>
                  </a:moveTo>
                  <a:lnTo>
                    <a:pt x="5864847" y="2114549"/>
                  </a:lnTo>
                  <a:lnTo>
                    <a:pt x="5864847" y="2107852"/>
                  </a:lnTo>
                  <a:lnTo>
                    <a:pt x="5874372" y="2107852"/>
                  </a:lnTo>
                  <a:lnTo>
                    <a:pt x="5874372" y="2114549"/>
                  </a:lnTo>
                  <a:close/>
                </a:path>
                <a:path w="9686925" h="2114550">
                  <a:moveTo>
                    <a:pt x="5855322" y="2114549"/>
                  </a:moveTo>
                  <a:lnTo>
                    <a:pt x="5845797" y="2114549"/>
                  </a:lnTo>
                  <a:lnTo>
                    <a:pt x="5845797" y="2107852"/>
                  </a:lnTo>
                  <a:lnTo>
                    <a:pt x="5855322" y="2107852"/>
                  </a:lnTo>
                  <a:lnTo>
                    <a:pt x="5855322" y="2114549"/>
                  </a:lnTo>
                  <a:close/>
                </a:path>
                <a:path w="9686925" h="2114550">
                  <a:moveTo>
                    <a:pt x="5836272" y="2114549"/>
                  </a:moveTo>
                  <a:lnTo>
                    <a:pt x="5826747" y="2114549"/>
                  </a:lnTo>
                  <a:lnTo>
                    <a:pt x="5826747" y="2107852"/>
                  </a:lnTo>
                  <a:lnTo>
                    <a:pt x="5836272" y="2107852"/>
                  </a:lnTo>
                  <a:lnTo>
                    <a:pt x="5836272" y="2114549"/>
                  </a:lnTo>
                  <a:close/>
                </a:path>
                <a:path w="9686925" h="2114550">
                  <a:moveTo>
                    <a:pt x="5817222" y="2114549"/>
                  </a:moveTo>
                  <a:lnTo>
                    <a:pt x="5807697" y="2114549"/>
                  </a:lnTo>
                  <a:lnTo>
                    <a:pt x="5807697" y="2107852"/>
                  </a:lnTo>
                  <a:lnTo>
                    <a:pt x="5817222" y="2107852"/>
                  </a:lnTo>
                  <a:lnTo>
                    <a:pt x="5817222" y="2114549"/>
                  </a:lnTo>
                  <a:close/>
                </a:path>
                <a:path w="9686925" h="2114550">
                  <a:moveTo>
                    <a:pt x="5798172" y="2114549"/>
                  </a:moveTo>
                  <a:lnTo>
                    <a:pt x="5788647" y="2114549"/>
                  </a:lnTo>
                  <a:lnTo>
                    <a:pt x="5788647" y="2107852"/>
                  </a:lnTo>
                  <a:lnTo>
                    <a:pt x="5798172" y="2107852"/>
                  </a:lnTo>
                  <a:lnTo>
                    <a:pt x="5798172" y="2114549"/>
                  </a:lnTo>
                  <a:close/>
                </a:path>
                <a:path w="9686925" h="2114550">
                  <a:moveTo>
                    <a:pt x="5779122" y="2114549"/>
                  </a:moveTo>
                  <a:lnTo>
                    <a:pt x="5769597" y="2114549"/>
                  </a:lnTo>
                  <a:lnTo>
                    <a:pt x="5769597" y="2107852"/>
                  </a:lnTo>
                  <a:lnTo>
                    <a:pt x="5779122" y="2107852"/>
                  </a:lnTo>
                  <a:lnTo>
                    <a:pt x="5779122" y="2114549"/>
                  </a:lnTo>
                  <a:close/>
                </a:path>
                <a:path w="9686925" h="2114550">
                  <a:moveTo>
                    <a:pt x="5760072" y="2114549"/>
                  </a:moveTo>
                  <a:lnTo>
                    <a:pt x="5750547" y="2114549"/>
                  </a:lnTo>
                  <a:lnTo>
                    <a:pt x="5750547" y="2107852"/>
                  </a:lnTo>
                  <a:lnTo>
                    <a:pt x="5760072" y="2107852"/>
                  </a:lnTo>
                  <a:lnTo>
                    <a:pt x="5760072" y="2114549"/>
                  </a:lnTo>
                  <a:close/>
                </a:path>
                <a:path w="9686925" h="2114550">
                  <a:moveTo>
                    <a:pt x="5741022" y="2114549"/>
                  </a:moveTo>
                  <a:lnTo>
                    <a:pt x="5731497" y="2114549"/>
                  </a:lnTo>
                  <a:lnTo>
                    <a:pt x="5731497" y="2107852"/>
                  </a:lnTo>
                  <a:lnTo>
                    <a:pt x="5741022" y="2107852"/>
                  </a:lnTo>
                  <a:lnTo>
                    <a:pt x="5741022" y="2114549"/>
                  </a:lnTo>
                  <a:close/>
                </a:path>
                <a:path w="9686925" h="2114550">
                  <a:moveTo>
                    <a:pt x="5721972" y="2114549"/>
                  </a:moveTo>
                  <a:lnTo>
                    <a:pt x="5712447" y="2114549"/>
                  </a:lnTo>
                  <a:lnTo>
                    <a:pt x="5712447" y="2107852"/>
                  </a:lnTo>
                  <a:lnTo>
                    <a:pt x="5721972" y="2107852"/>
                  </a:lnTo>
                  <a:lnTo>
                    <a:pt x="5721972" y="2114549"/>
                  </a:lnTo>
                  <a:close/>
                </a:path>
                <a:path w="9686925" h="2114550">
                  <a:moveTo>
                    <a:pt x="5702922" y="2114549"/>
                  </a:moveTo>
                  <a:lnTo>
                    <a:pt x="5693397" y="2114549"/>
                  </a:lnTo>
                  <a:lnTo>
                    <a:pt x="5693397" y="2107852"/>
                  </a:lnTo>
                  <a:lnTo>
                    <a:pt x="5702922" y="2107852"/>
                  </a:lnTo>
                  <a:lnTo>
                    <a:pt x="5702922" y="2114549"/>
                  </a:lnTo>
                  <a:close/>
                </a:path>
                <a:path w="9686925" h="2114550">
                  <a:moveTo>
                    <a:pt x="5683872" y="2114549"/>
                  </a:moveTo>
                  <a:lnTo>
                    <a:pt x="5674347" y="2114549"/>
                  </a:lnTo>
                  <a:lnTo>
                    <a:pt x="5674347" y="2107852"/>
                  </a:lnTo>
                  <a:lnTo>
                    <a:pt x="5683872" y="2107852"/>
                  </a:lnTo>
                  <a:lnTo>
                    <a:pt x="5683872" y="2114549"/>
                  </a:lnTo>
                  <a:close/>
                </a:path>
                <a:path w="9686925" h="2114550">
                  <a:moveTo>
                    <a:pt x="5664822" y="2114549"/>
                  </a:moveTo>
                  <a:lnTo>
                    <a:pt x="5655297" y="2114549"/>
                  </a:lnTo>
                  <a:lnTo>
                    <a:pt x="5655297" y="2107852"/>
                  </a:lnTo>
                  <a:lnTo>
                    <a:pt x="5664822" y="2107852"/>
                  </a:lnTo>
                  <a:lnTo>
                    <a:pt x="5664822" y="2114549"/>
                  </a:lnTo>
                  <a:close/>
                </a:path>
                <a:path w="9686925" h="2114550">
                  <a:moveTo>
                    <a:pt x="5645772" y="2114549"/>
                  </a:moveTo>
                  <a:lnTo>
                    <a:pt x="5636247" y="2114549"/>
                  </a:lnTo>
                  <a:lnTo>
                    <a:pt x="5636247" y="2107852"/>
                  </a:lnTo>
                  <a:lnTo>
                    <a:pt x="5645772" y="2107852"/>
                  </a:lnTo>
                  <a:lnTo>
                    <a:pt x="5645772" y="2114549"/>
                  </a:lnTo>
                  <a:close/>
                </a:path>
                <a:path w="9686925" h="2114550">
                  <a:moveTo>
                    <a:pt x="5626722" y="2114549"/>
                  </a:moveTo>
                  <a:lnTo>
                    <a:pt x="5617197" y="2114549"/>
                  </a:lnTo>
                  <a:lnTo>
                    <a:pt x="5617197" y="2107852"/>
                  </a:lnTo>
                  <a:lnTo>
                    <a:pt x="5626722" y="2107852"/>
                  </a:lnTo>
                  <a:lnTo>
                    <a:pt x="5626722" y="2114549"/>
                  </a:lnTo>
                  <a:close/>
                </a:path>
                <a:path w="9686925" h="2114550">
                  <a:moveTo>
                    <a:pt x="5607672" y="2114549"/>
                  </a:moveTo>
                  <a:lnTo>
                    <a:pt x="5598147" y="2114549"/>
                  </a:lnTo>
                  <a:lnTo>
                    <a:pt x="5598147" y="2107852"/>
                  </a:lnTo>
                  <a:lnTo>
                    <a:pt x="5607672" y="2107852"/>
                  </a:lnTo>
                  <a:lnTo>
                    <a:pt x="5607672" y="2114549"/>
                  </a:lnTo>
                  <a:close/>
                </a:path>
                <a:path w="9686925" h="2114550">
                  <a:moveTo>
                    <a:pt x="5588622" y="2114549"/>
                  </a:moveTo>
                  <a:lnTo>
                    <a:pt x="5579097" y="2114549"/>
                  </a:lnTo>
                  <a:lnTo>
                    <a:pt x="5579097" y="2107852"/>
                  </a:lnTo>
                  <a:lnTo>
                    <a:pt x="5588622" y="2107852"/>
                  </a:lnTo>
                  <a:lnTo>
                    <a:pt x="5588622" y="2114549"/>
                  </a:lnTo>
                  <a:close/>
                </a:path>
                <a:path w="9686925" h="2114550">
                  <a:moveTo>
                    <a:pt x="5569572" y="2114549"/>
                  </a:moveTo>
                  <a:lnTo>
                    <a:pt x="5560047" y="2114549"/>
                  </a:lnTo>
                  <a:lnTo>
                    <a:pt x="5560047" y="2107852"/>
                  </a:lnTo>
                  <a:lnTo>
                    <a:pt x="5569572" y="2107852"/>
                  </a:lnTo>
                  <a:lnTo>
                    <a:pt x="5569572" y="2114549"/>
                  </a:lnTo>
                  <a:close/>
                </a:path>
                <a:path w="9686925" h="2114550">
                  <a:moveTo>
                    <a:pt x="5550522" y="2114549"/>
                  </a:moveTo>
                  <a:lnTo>
                    <a:pt x="5540997" y="2114549"/>
                  </a:lnTo>
                  <a:lnTo>
                    <a:pt x="5540997" y="2107852"/>
                  </a:lnTo>
                  <a:lnTo>
                    <a:pt x="5550522" y="2107852"/>
                  </a:lnTo>
                  <a:lnTo>
                    <a:pt x="5550522" y="2114549"/>
                  </a:lnTo>
                  <a:close/>
                </a:path>
                <a:path w="9686925" h="2114550">
                  <a:moveTo>
                    <a:pt x="5531472" y="2114549"/>
                  </a:moveTo>
                  <a:lnTo>
                    <a:pt x="5521947" y="2114549"/>
                  </a:lnTo>
                  <a:lnTo>
                    <a:pt x="5521947" y="2107852"/>
                  </a:lnTo>
                  <a:lnTo>
                    <a:pt x="5531472" y="2107852"/>
                  </a:lnTo>
                  <a:lnTo>
                    <a:pt x="5531472" y="2114549"/>
                  </a:lnTo>
                  <a:close/>
                </a:path>
                <a:path w="9686925" h="2114550">
                  <a:moveTo>
                    <a:pt x="5512422" y="2114549"/>
                  </a:moveTo>
                  <a:lnTo>
                    <a:pt x="5502897" y="2114549"/>
                  </a:lnTo>
                  <a:lnTo>
                    <a:pt x="5502897" y="2107852"/>
                  </a:lnTo>
                  <a:lnTo>
                    <a:pt x="5512422" y="2107852"/>
                  </a:lnTo>
                  <a:lnTo>
                    <a:pt x="5512422" y="2114549"/>
                  </a:lnTo>
                  <a:close/>
                </a:path>
                <a:path w="9686925" h="2114550">
                  <a:moveTo>
                    <a:pt x="5493372" y="2114549"/>
                  </a:moveTo>
                  <a:lnTo>
                    <a:pt x="5483847" y="2114549"/>
                  </a:lnTo>
                  <a:lnTo>
                    <a:pt x="5483847" y="2107852"/>
                  </a:lnTo>
                  <a:lnTo>
                    <a:pt x="5493372" y="2107852"/>
                  </a:lnTo>
                  <a:lnTo>
                    <a:pt x="5493372" y="2114549"/>
                  </a:lnTo>
                  <a:close/>
                </a:path>
                <a:path w="9686925" h="2114550">
                  <a:moveTo>
                    <a:pt x="5474322" y="2114549"/>
                  </a:moveTo>
                  <a:lnTo>
                    <a:pt x="5464797" y="2114549"/>
                  </a:lnTo>
                  <a:lnTo>
                    <a:pt x="5464797" y="2107852"/>
                  </a:lnTo>
                  <a:lnTo>
                    <a:pt x="5474322" y="2107852"/>
                  </a:lnTo>
                  <a:lnTo>
                    <a:pt x="5474322" y="2114549"/>
                  </a:lnTo>
                  <a:close/>
                </a:path>
                <a:path w="9686925" h="2114550">
                  <a:moveTo>
                    <a:pt x="5455272" y="2114549"/>
                  </a:moveTo>
                  <a:lnTo>
                    <a:pt x="5445747" y="2114549"/>
                  </a:lnTo>
                  <a:lnTo>
                    <a:pt x="5445747" y="2107852"/>
                  </a:lnTo>
                  <a:lnTo>
                    <a:pt x="5455272" y="2107852"/>
                  </a:lnTo>
                  <a:lnTo>
                    <a:pt x="5455272" y="2114549"/>
                  </a:lnTo>
                  <a:close/>
                </a:path>
                <a:path w="9686925" h="2114550">
                  <a:moveTo>
                    <a:pt x="5436222" y="2114549"/>
                  </a:moveTo>
                  <a:lnTo>
                    <a:pt x="5426697" y="2114549"/>
                  </a:lnTo>
                  <a:lnTo>
                    <a:pt x="5426697" y="2107852"/>
                  </a:lnTo>
                  <a:lnTo>
                    <a:pt x="5436222" y="2107852"/>
                  </a:lnTo>
                  <a:lnTo>
                    <a:pt x="5436222" y="2114549"/>
                  </a:lnTo>
                  <a:close/>
                </a:path>
                <a:path w="9686925" h="2114550">
                  <a:moveTo>
                    <a:pt x="5417172" y="2114549"/>
                  </a:moveTo>
                  <a:lnTo>
                    <a:pt x="5407647" y="2114549"/>
                  </a:lnTo>
                  <a:lnTo>
                    <a:pt x="5407647" y="2107852"/>
                  </a:lnTo>
                  <a:lnTo>
                    <a:pt x="5417172" y="2107852"/>
                  </a:lnTo>
                  <a:lnTo>
                    <a:pt x="5417172" y="2114549"/>
                  </a:lnTo>
                  <a:close/>
                </a:path>
                <a:path w="9686925" h="2114550">
                  <a:moveTo>
                    <a:pt x="5398122" y="2114549"/>
                  </a:moveTo>
                  <a:lnTo>
                    <a:pt x="5388597" y="2114549"/>
                  </a:lnTo>
                  <a:lnTo>
                    <a:pt x="5388597" y="2107852"/>
                  </a:lnTo>
                  <a:lnTo>
                    <a:pt x="5398122" y="2107852"/>
                  </a:lnTo>
                  <a:lnTo>
                    <a:pt x="5398122" y="2114549"/>
                  </a:lnTo>
                  <a:close/>
                </a:path>
                <a:path w="9686925" h="2114550">
                  <a:moveTo>
                    <a:pt x="5379072" y="2114549"/>
                  </a:moveTo>
                  <a:lnTo>
                    <a:pt x="5369547" y="2114549"/>
                  </a:lnTo>
                  <a:lnTo>
                    <a:pt x="5369547" y="2107852"/>
                  </a:lnTo>
                  <a:lnTo>
                    <a:pt x="5379072" y="2107852"/>
                  </a:lnTo>
                  <a:lnTo>
                    <a:pt x="5379072" y="2114549"/>
                  </a:lnTo>
                  <a:close/>
                </a:path>
                <a:path w="9686925" h="2114550">
                  <a:moveTo>
                    <a:pt x="5360022" y="2114549"/>
                  </a:moveTo>
                  <a:lnTo>
                    <a:pt x="5350497" y="2114549"/>
                  </a:lnTo>
                  <a:lnTo>
                    <a:pt x="5350497" y="2107852"/>
                  </a:lnTo>
                  <a:lnTo>
                    <a:pt x="5360022" y="2107852"/>
                  </a:lnTo>
                  <a:lnTo>
                    <a:pt x="5360022" y="2114549"/>
                  </a:lnTo>
                  <a:close/>
                </a:path>
                <a:path w="9686925" h="2114550">
                  <a:moveTo>
                    <a:pt x="5340972" y="2114549"/>
                  </a:moveTo>
                  <a:lnTo>
                    <a:pt x="5331447" y="2114549"/>
                  </a:lnTo>
                  <a:lnTo>
                    <a:pt x="5331447" y="2107852"/>
                  </a:lnTo>
                  <a:lnTo>
                    <a:pt x="5340972" y="2107852"/>
                  </a:lnTo>
                  <a:lnTo>
                    <a:pt x="5340972" y="2114549"/>
                  </a:lnTo>
                  <a:close/>
                </a:path>
                <a:path w="9686925" h="2114550">
                  <a:moveTo>
                    <a:pt x="5321922" y="2114549"/>
                  </a:moveTo>
                  <a:lnTo>
                    <a:pt x="5312397" y="2114549"/>
                  </a:lnTo>
                  <a:lnTo>
                    <a:pt x="5312397" y="2107852"/>
                  </a:lnTo>
                  <a:lnTo>
                    <a:pt x="5321922" y="2107852"/>
                  </a:lnTo>
                  <a:lnTo>
                    <a:pt x="5321922" y="2114549"/>
                  </a:lnTo>
                  <a:close/>
                </a:path>
                <a:path w="9686925" h="2114550">
                  <a:moveTo>
                    <a:pt x="5302872" y="2114549"/>
                  </a:moveTo>
                  <a:lnTo>
                    <a:pt x="5293347" y="2114549"/>
                  </a:lnTo>
                  <a:lnTo>
                    <a:pt x="5293347" y="2107852"/>
                  </a:lnTo>
                  <a:lnTo>
                    <a:pt x="5302872" y="2107852"/>
                  </a:lnTo>
                  <a:lnTo>
                    <a:pt x="5302872" y="2114549"/>
                  </a:lnTo>
                  <a:close/>
                </a:path>
                <a:path w="9686925" h="2114550">
                  <a:moveTo>
                    <a:pt x="5283822" y="2114549"/>
                  </a:moveTo>
                  <a:lnTo>
                    <a:pt x="5274297" y="2114549"/>
                  </a:lnTo>
                  <a:lnTo>
                    <a:pt x="5274297" y="2107852"/>
                  </a:lnTo>
                  <a:lnTo>
                    <a:pt x="5283822" y="2107852"/>
                  </a:lnTo>
                  <a:lnTo>
                    <a:pt x="5283822" y="2114549"/>
                  </a:lnTo>
                  <a:close/>
                </a:path>
                <a:path w="9686925" h="2114550">
                  <a:moveTo>
                    <a:pt x="5264772" y="2114549"/>
                  </a:moveTo>
                  <a:lnTo>
                    <a:pt x="5255247" y="2114549"/>
                  </a:lnTo>
                  <a:lnTo>
                    <a:pt x="5255247" y="2107852"/>
                  </a:lnTo>
                  <a:lnTo>
                    <a:pt x="5264772" y="2107852"/>
                  </a:lnTo>
                  <a:lnTo>
                    <a:pt x="5264772" y="2114549"/>
                  </a:lnTo>
                  <a:close/>
                </a:path>
                <a:path w="9686925" h="2114550">
                  <a:moveTo>
                    <a:pt x="5245722" y="2114549"/>
                  </a:moveTo>
                  <a:lnTo>
                    <a:pt x="5236197" y="2114549"/>
                  </a:lnTo>
                  <a:lnTo>
                    <a:pt x="5236197" y="2107852"/>
                  </a:lnTo>
                  <a:lnTo>
                    <a:pt x="5245722" y="2107852"/>
                  </a:lnTo>
                  <a:lnTo>
                    <a:pt x="5245722" y="2114549"/>
                  </a:lnTo>
                  <a:close/>
                </a:path>
                <a:path w="9686925" h="2114550">
                  <a:moveTo>
                    <a:pt x="5226672" y="2114549"/>
                  </a:moveTo>
                  <a:lnTo>
                    <a:pt x="5217147" y="2114549"/>
                  </a:lnTo>
                  <a:lnTo>
                    <a:pt x="5217147" y="2107852"/>
                  </a:lnTo>
                  <a:lnTo>
                    <a:pt x="5226672" y="2107852"/>
                  </a:lnTo>
                  <a:lnTo>
                    <a:pt x="5226672" y="2114549"/>
                  </a:lnTo>
                  <a:close/>
                </a:path>
                <a:path w="9686925" h="2114550">
                  <a:moveTo>
                    <a:pt x="5207622" y="2114549"/>
                  </a:moveTo>
                  <a:lnTo>
                    <a:pt x="5198097" y="2114549"/>
                  </a:lnTo>
                  <a:lnTo>
                    <a:pt x="5198097" y="2107852"/>
                  </a:lnTo>
                  <a:lnTo>
                    <a:pt x="5207622" y="2107852"/>
                  </a:lnTo>
                  <a:lnTo>
                    <a:pt x="5207622" y="2114549"/>
                  </a:lnTo>
                  <a:close/>
                </a:path>
                <a:path w="9686925" h="2114550">
                  <a:moveTo>
                    <a:pt x="5188572" y="2114549"/>
                  </a:moveTo>
                  <a:lnTo>
                    <a:pt x="5179047" y="2114549"/>
                  </a:lnTo>
                  <a:lnTo>
                    <a:pt x="5179047" y="2107852"/>
                  </a:lnTo>
                  <a:lnTo>
                    <a:pt x="5188572" y="2107852"/>
                  </a:lnTo>
                  <a:lnTo>
                    <a:pt x="5188572" y="2114549"/>
                  </a:lnTo>
                  <a:close/>
                </a:path>
                <a:path w="9686925" h="2114550">
                  <a:moveTo>
                    <a:pt x="5169522" y="2114549"/>
                  </a:moveTo>
                  <a:lnTo>
                    <a:pt x="5159997" y="2114549"/>
                  </a:lnTo>
                  <a:lnTo>
                    <a:pt x="5159997" y="2107852"/>
                  </a:lnTo>
                  <a:lnTo>
                    <a:pt x="5169522" y="2107852"/>
                  </a:lnTo>
                  <a:lnTo>
                    <a:pt x="5169522" y="2114549"/>
                  </a:lnTo>
                  <a:close/>
                </a:path>
                <a:path w="9686925" h="2114550">
                  <a:moveTo>
                    <a:pt x="5150472" y="2114549"/>
                  </a:moveTo>
                  <a:lnTo>
                    <a:pt x="5140947" y="2114549"/>
                  </a:lnTo>
                  <a:lnTo>
                    <a:pt x="5140947" y="2107852"/>
                  </a:lnTo>
                  <a:lnTo>
                    <a:pt x="5150472" y="2107852"/>
                  </a:lnTo>
                  <a:lnTo>
                    <a:pt x="5150472" y="2114549"/>
                  </a:lnTo>
                  <a:close/>
                </a:path>
                <a:path w="9686925" h="2114550">
                  <a:moveTo>
                    <a:pt x="5131422" y="2114549"/>
                  </a:moveTo>
                  <a:lnTo>
                    <a:pt x="5121897" y="2114549"/>
                  </a:lnTo>
                  <a:lnTo>
                    <a:pt x="5121897" y="2107852"/>
                  </a:lnTo>
                  <a:lnTo>
                    <a:pt x="5131422" y="2107852"/>
                  </a:lnTo>
                  <a:lnTo>
                    <a:pt x="5131422" y="2114549"/>
                  </a:lnTo>
                  <a:close/>
                </a:path>
                <a:path w="9686925" h="2114550">
                  <a:moveTo>
                    <a:pt x="5112372" y="2114549"/>
                  </a:moveTo>
                  <a:lnTo>
                    <a:pt x="5102847" y="2114549"/>
                  </a:lnTo>
                  <a:lnTo>
                    <a:pt x="5102847" y="2107852"/>
                  </a:lnTo>
                  <a:lnTo>
                    <a:pt x="5112372" y="2107852"/>
                  </a:lnTo>
                  <a:lnTo>
                    <a:pt x="5112372" y="2114549"/>
                  </a:lnTo>
                  <a:close/>
                </a:path>
                <a:path w="9686925" h="2114550">
                  <a:moveTo>
                    <a:pt x="5093322" y="2114549"/>
                  </a:moveTo>
                  <a:lnTo>
                    <a:pt x="5083797" y="2114549"/>
                  </a:lnTo>
                  <a:lnTo>
                    <a:pt x="5083797" y="2107852"/>
                  </a:lnTo>
                  <a:lnTo>
                    <a:pt x="5093322" y="2107852"/>
                  </a:lnTo>
                  <a:lnTo>
                    <a:pt x="5093322" y="2114549"/>
                  </a:lnTo>
                  <a:close/>
                </a:path>
                <a:path w="9686925" h="2114550">
                  <a:moveTo>
                    <a:pt x="5074272" y="2114549"/>
                  </a:moveTo>
                  <a:lnTo>
                    <a:pt x="5064747" y="2114549"/>
                  </a:lnTo>
                  <a:lnTo>
                    <a:pt x="5064747" y="2107852"/>
                  </a:lnTo>
                  <a:lnTo>
                    <a:pt x="5074272" y="2107852"/>
                  </a:lnTo>
                  <a:lnTo>
                    <a:pt x="5074272" y="2114549"/>
                  </a:lnTo>
                  <a:close/>
                </a:path>
                <a:path w="9686925" h="2114550">
                  <a:moveTo>
                    <a:pt x="5055222" y="2114549"/>
                  </a:moveTo>
                  <a:lnTo>
                    <a:pt x="5045697" y="2114549"/>
                  </a:lnTo>
                  <a:lnTo>
                    <a:pt x="5045697" y="2107852"/>
                  </a:lnTo>
                  <a:lnTo>
                    <a:pt x="5055222" y="2107852"/>
                  </a:lnTo>
                  <a:lnTo>
                    <a:pt x="5055222" y="2114549"/>
                  </a:lnTo>
                  <a:close/>
                </a:path>
                <a:path w="9686925" h="2114550">
                  <a:moveTo>
                    <a:pt x="5036172" y="2114549"/>
                  </a:moveTo>
                  <a:lnTo>
                    <a:pt x="5026647" y="2114549"/>
                  </a:lnTo>
                  <a:lnTo>
                    <a:pt x="5026647" y="2107852"/>
                  </a:lnTo>
                  <a:lnTo>
                    <a:pt x="5036172" y="2107852"/>
                  </a:lnTo>
                  <a:lnTo>
                    <a:pt x="5036172" y="2114549"/>
                  </a:lnTo>
                  <a:close/>
                </a:path>
                <a:path w="9686925" h="2114550">
                  <a:moveTo>
                    <a:pt x="5017122" y="2114549"/>
                  </a:moveTo>
                  <a:lnTo>
                    <a:pt x="5007597" y="2114549"/>
                  </a:lnTo>
                  <a:lnTo>
                    <a:pt x="5007597" y="2107852"/>
                  </a:lnTo>
                  <a:lnTo>
                    <a:pt x="5017122" y="2107852"/>
                  </a:lnTo>
                  <a:lnTo>
                    <a:pt x="5017122" y="2114549"/>
                  </a:lnTo>
                  <a:close/>
                </a:path>
                <a:path w="9686925" h="2114550">
                  <a:moveTo>
                    <a:pt x="4998072" y="2114549"/>
                  </a:moveTo>
                  <a:lnTo>
                    <a:pt x="4988547" y="2114549"/>
                  </a:lnTo>
                  <a:lnTo>
                    <a:pt x="4988547" y="2107852"/>
                  </a:lnTo>
                  <a:lnTo>
                    <a:pt x="4998072" y="2107852"/>
                  </a:lnTo>
                  <a:lnTo>
                    <a:pt x="4998072" y="2114549"/>
                  </a:lnTo>
                  <a:close/>
                </a:path>
                <a:path w="9686925" h="2114550">
                  <a:moveTo>
                    <a:pt x="4979022" y="2114549"/>
                  </a:moveTo>
                  <a:lnTo>
                    <a:pt x="4969497" y="2114549"/>
                  </a:lnTo>
                  <a:lnTo>
                    <a:pt x="4969497" y="2107852"/>
                  </a:lnTo>
                  <a:lnTo>
                    <a:pt x="4979022" y="2107852"/>
                  </a:lnTo>
                  <a:lnTo>
                    <a:pt x="4979022" y="2114549"/>
                  </a:lnTo>
                  <a:close/>
                </a:path>
                <a:path w="9686925" h="2114550">
                  <a:moveTo>
                    <a:pt x="4959972" y="2114549"/>
                  </a:moveTo>
                  <a:lnTo>
                    <a:pt x="4950447" y="2114549"/>
                  </a:lnTo>
                  <a:lnTo>
                    <a:pt x="4950447" y="2107852"/>
                  </a:lnTo>
                  <a:lnTo>
                    <a:pt x="4959972" y="2107852"/>
                  </a:lnTo>
                  <a:lnTo>
                    <a:pt x="4959972" y="2114549"/>
                  </a:lnTo>
                  <a:close/>
                </a:path>
                <a:path w="9686925" h="2114550">
                  <a:moveTo>
                    <a:pt x="4940922" y="2114549"/>
                  </a:moveTo>
                  <a:lnTo>
                    <a:pt x="4931397" y="2114549"/>
                  </a:lnTo>
                  <a:lnTo>
                    <a:pt x="4931397" y="2107852"/>
                  </a:lnTo>
                  <a:lnTo>
                    <a:pt x="4940922" y="2107852"/>
                  </a:lnTo>
                  <a:lnTo>
                    <a:pt x="4940922" y="2114549"/>
                  </a:lnTo>
                  <a:close/>
                </a:path>
                <a:path w="9686925" h="2114550">
                  <a:moveTo>
                    <a:pt x="4921872" y="2114549"/>
                  </a:moveTo>
                  <a:lnTo>
                    <a:pt x="4912347" y="2114549"/>
                  </a:lnTo>
                  <a:lnTo>
                    <a:pt x="4912347" y="2107852"/>
                  </a:lnTo>
                  <a:lnTo>
                    <a:pt x="4921872" y="2107852"/>
                  </a:lnTo>
                  <a:lnTo>
                    <a:pt x="4921872" y="2114549"/>
                  </a:lnTo>
                  <a:close/>
                </a:path>
                <a:path w="9686925" h="2114550">
                  <a:moveTo>
                    <a:pt x="4902822" y="2114549"/>
                  </a:moveTo>
                  <a:lnTo>
                    <a:pt x="4893297" y="2114549"/>
                  </a:lnTo>
                  <a:lnTo>
                    <a:pt x="4893297" y="2107852"/>
                  </a:lnTo>
                  <a:lnTo>
                    <a:pt x="4902822" y="2107852"/>
                  </a:lnTo>
                  <a:lnTo>
                    <a:pt x="4902822" y="2114549"/>
                  </a:lnTo>
                  <a:close/>
                </a:path>
                <a:path w="9686925" h="2114550">
                  <a:moveTo>
                    <a:pt x="4883772" y="2114549"/>
                  </a:moveTo>
                  <a:lnTo>
                    <a:pt x="4874247" y="2114549"/>
                  </a:lnTo>
                  <a:lnTo>
                    <a:pt x="4874247" y="2107852"/>
                  </a:lnTo>
                  <a:lnTo>
                    <a:pt x="4883772" y="2107852"/>
                  </a:lnTo>
                  <a:lnTo>
                    <a:pt x="4883772" y="2114549"/>
                  </a:lnTo>
                  <a:close/>
                </a:path>
                <a:path w="9686925" h="2114550">
                  <a:moveTo>
                    <a:pt x="4864722" y="2114549"/>
                  </a:moveTo>
                  <a:lnTo>
                    <a:pt x="4855197" y="2114549"/>
                  </a:lnTo>
                  <a:lnTo>
                    <a:pt x="4855197" y="2107852"/>
                  </a:lnTo>
                  <a:lnTo>
                    <a:pt x="4864722" y="2107852"/>
                  </a:lnTo>
                  <a:lnTo>
                    <a:pt x="4864722" y="2114549"/>
                  </a:lnTo>
                  <a:close/>
                </a:path>
                <a:path w="9686925" h="2114550">
                  <a:moveTo>
                    <a:pt x="4845672" y="2114549"/>
                  </a:moveTo>
                  <a:lnTo>
                    <a:pt x="4836147" y="2114549"/>
                  </a:lnTo>
                  <a:lnTo>
                    <a:pt x="4836147" y="2107852"/>
                  </a:lnTo>
                  <a:lnTo>
                    <a:pt x="4845672" y="2107852"/>
                  </a:lnTo>
                  <a:lnTo>
                    <a:pt x="4845672" y="2114549"/>
                  </a:lnTo>
                  <a:close/>
                </a:path>
                <a:path w="9686925" h="2114550">
                  <a:moveTo>
                    <a:pt x="4826622" y="2114549"/>
                  </a:moveTo>
                  <a:lnTo>
                    <a:pt x="4817096" y="2114549"/>
                  </a:lnTo>
                  <a:lnTo>
                    <a:pt x="4817096" y="2107852"/>
                  </a:lnTo>
                  <a:lnTo>
                    <a:pt x="4826622" y="2107852"/>
                  </a:lnTo>
                  <a:lnTo>
                    <a:pt x="4826622" y="2114549"/>
                  </a:lnTo>
                  <a:close/>
                </a:path>
                <a:path w="9686925" h="2114550">
                  <a:moveTo>
                    <a:pt x="4807571" y="2114549"/>
                  </a:moveTo>
                  <a:lnTo>
                    <a:pt x="4798046" y="2114549"/>
                  </a:lnTo>
                  <a:lnTo>
                    <a:pt x="4798046" y="2107852"/>
                  </a:lnTo>
                  <a:lnTo>
                    <a:pt x="4807571" y="2107852"/>
                  </a:lnTo>
                  <a:lnTo>
                    <a:pt x="4807571" y="2114549"/>
                  </a:lnTo>
                  <a:close/>
                </a:path>
                <a:path w="9686925" h="2114550">
                  <a:moveTo>
                    <a:pt x="4788521" y="2114549"/>
                  </a:moveTo>
                  <a:lnTo>
                    <a:pt x="4778996" y="2114549"/>
                  </a:lnTo>
                  <a:lnTo>
                    <a:pt x="4778996" y="2107852"/>
                  </a:lnTo>
                  <a:lnTo>
                    <a:pt x="4788521" y="2107852"/>
                  </a:lnTo>
                  <a:lnTo>
                    <a:pt x="4788521" y="2114549"/>
                  </a:lnTo>
                  <a:close/>
                </a:path>
                <a:path w="9686925" h="2114550">
                  <a:moveTo>
                    <a:pt x="4769471" y="2114549"/>
                  </a:moveTo>
                  <a:lnTo>
                    <a:pt x="4759947" y="2114549"/>
                  </a:lnTo>
                  <a:lnTo>
                    <a:pt x="4759947" y="2107852"/>
                  </a:lnTo>
                  <a:lnTo>
                    <a:pt x="4769471" y="2107852"/>
                  </a:lnTo>
                  <a:lnTo>
                    <a:pt x="4769471" y="2114549"/>
                  </a:lnTo>
                  <a:close/>
                </a:path>
                <a:path w="9686925" h="2114550">
                  <a:moveTo>
                    <a:pt x="4750422" y="2114549"/>
                  </a:moveTo>
                  <a:lnTo>
                    <a:pt x="4740897" y="2114549"/>
                  </a:lnTo>
                  <a:lnTo>
                    <a:pt x="4740897" y="2107852"/>
                  </a:lnTo>
                  <a:lnTo>
                    <a:pt x="4750422" y="2107852"/>
                  </a:lnTo>
                  <a:lnTo>
                    <a:pt x="4750422" y="2114549"/>
                  </a:lnTo>
                  <a:close/>
                </a:path>
                <a:path w="9686925" h="2114550">
                  <a:moveTo>
                    <a:pt x="4731372" y="2114549"/>
                  </a:moveTo>
                  <a:lnTo>
                    <a:pt x="4721847" y="2114549"/>
                  </a:lnTo>
                  <a:lnTo>
                    <a:pt x="4721847" y="2107852"/>
                  </a:lnTo>
                  <a:lnTo>
                    <a:pt x="4731372" y="2107852"/>
                  </a:lnTo>
                  <a:lnTo>
                    <a:pt x="4731372" y="2114549"/>
                  </a:lnTo>
                  <a:close/>
                </a:path>
                <a:path w="9686925" h="2114550">
                  <a:moveTo>
                    <a:pt x="4712322" y="2114549"/>
                  </a:moveTo>
                  <a:lnTo>
                    <a:pt x="4702797" y="2114549"/>
                  </a:lnTo>
                  <a:lnTo>
                    <a:pt x="4702797" y="2107852"/>
                  </a:lnTo>
                  <a:lnTo>
                    <a:pt x="4712322" y="2107852"/>
                  </a:lnTo>
                  <a:lnTo>
                    <a:pt x="4712322" y="2114549"/>
                  </a:lnTo>
                  <a:close/>
                </a:path>
                <a:path w="9686925" h="2114550">
                  <a:moveTo>
                    <a:pt x="4693272" y="2114549"/>
                  </a:moveTo>
                  <a:lnTo>
                    <a:pt x="4683747" y="2114549"/>
                  </a:lnTo>
                  <a:lnTo>
                    <a:pt x="4683747" y="2107852"/>
                  </a:lnTo>
                  <a:lnTo>
                    <a:pt x="4693272" y="2107852"/>
                  </a:lnTo>
                  <a:lnTo>
                    <a:pt x="4693272" y="2114549"/>
                  </a:lnTo>
                  <a:close/>
                </a:path>
                <a:path w="9686925" h="2114550">
                  <a:moveTo>
                    <a:pt x="4674222" y="2114549"/>
                  </a:moveTo>
                  <a:lnTo>
                    <a:pt x="4664697" y="2114549"/>
                  </a:lnTo>
                  <a:lnTo>
                    <a:pt x="4664697" y="2107852"/>
                  </a:lnTo>
                  <a:lnTo>
                    <a:pt x="4674222" y="2107852"/>
                  </a:lnTo>
                  <a:lnTo>
                    <a:pt x="4674222" y="2114549"/>
                  </a:lnTo>
                  <a:close/>
                </a:path>
                <a:path w="9686925" h="2114550">
                  <a:moveTo>
                    <a:pt x="4655172" y="2114549"/>
                  </a:moveTo>
                  <a:lnTo>
                    <a:pt x="4645647" y="2114549"/>
                  </a:lnTo>
                  <a:lnTo>
                    <a:pt x="4645647" y="2107852"/>
                  </a:lnTo>
                  <a:lnTo>
                    <a:pt x="4655172" y="2107852"/>
                  </a:lnTo>
                  <a:lnTo>
                    <a:pt x="4655172" y="2114549"/>
                  </a:lnTo>
                  <a:close/>
                </a:path>
                <a:path w="9686925" h="2114550">
                  <a:moveTo>
                    <a:pt x="4636122" y="2114549"/>
                  </a:moveTo>
                  <a:lnTo>
                    <a:pt x="4626597" y="2114549"/>
                  </a:lnTo>
                  <a:lnTo>
                    <a:pt x="4626597" y="2107852"/>
                  </a:lnTo>
                  <a:lnTo>
                    <a:pt x="4636122" y="2107852"/>
                  </a:lnTo>
                  <a:lnTo>
                    <a:pt x="4636122" y="2114549"/>
                  </a:lnTo>
                  <a:close/>
                </a:path>
                <a:path w="9686925" h="2114550">
                  <a:moveTo>
                    <a:pt x="4617072" y="2114549"/>
                  </a:moveTo>
                  <a:lnTo>
                    <a:pt x="4607547" y="2114549"/>
                  </a:lnTo>
                  <a:lnTo>
                    <a:pt x="4607547" y="2107852"/>
                  </a:lnTo>
                  <a:lnTo>
                    <a:pt x="4617072" y="2107852"/>
                  </a:lnTo>
                  <a:lnTo>
                    <a:pt x="4617072" y="2114549"/>
                  </a:lnTo>
                  <a:close/>
                </a:path>
                <a:path w="9686925" h="2114550">
                  <a:moveTo>
                    <a:pt x="4598022" y="2114549"/>
                  </a:moveTo>
                  <a:lnTo>
                    <a:pt x="4588497" y="2114549"/>
                  </a:lnTo>
                  <a:lnTo>
                    <a:pt x="4588497" y="2107852"/>
                  </a:lnTo>
                  <a:lnTo>
                    <a:pt x="4598022" y="2107852"/>
                  </a:lnTo>
                  <a:lnTo>
                    <a:pt x="4598022" y="2114549"/>
                  </a:lnTo>
                  <a:close/>
                </a:path>
                <a:path w="9686925" h="2114550">
                  <a:moveTo>
                    <a:pt x="4578972" y="2114549"/>
                  </a:moveTo>
                  <a:lnTo>
                    <a:pt x="4569446" y="2114549"/>
                  </a:lnTo>
                  <a:lnTo>
                    <a:pt x="4569446" y="2107852"/>
                  </a:lnTo>
                  <a:lnTo>
                    <a:pt x="4578972" y="2107852"/>
                  </a:lnTo>
                  <a:lnTo>
                    <a:pt x="4578972" y="2114549"/>
                  </a:lnTo>
                  <a:close/>
                </a:path>
                <a:path w="9686925" h="2114550">
                  <a:moveTo>
                    <a:pt x="4559921" y="2114549"/>
                  </a:moveTo>
                  <a:lnTo>
                    <a:pt x="4550396" y="2114549"/>
                  </a:lnTo>
                  <a:lnTo>
                    <a:pt x="4550396" y="2107852"/>
                  </a:lnTo>
                  <a:lnTo>
                    <a:pt x="4559921" y="2107852"/>
                  </a:lnTo>
                  <a:lnTo>
                    <a:pt x="4559921" y="2114549"/>
                  </a:lnTo>
                  <a:close/>
                </a:path>
                <a:path w="9686925" h="2114550">
                  <a:moveTo>
                    <a:pt x="4540871" y="2114549"/>
                  </a:moveTo>
                  <a:lnTo>
                    <a:pt x="4531346" y="2114549"/>
                  </a:lnTo>
                  <a:lnTo>
                    <a:pt x="4531346" y="2107852"/>
                  </a:lnTo>
                  <a:lnTo>
                    <a:pt x="4540871" y="2107852"/>
                  </a:lnTo>
                  <a:lnTo>
                    <a:pt x="4540871" y="2114549"/>
                  </a:lnTo>
                  <a:close/>
                </a:path>
                <a:path w="9686925" h="2114550">
                  <a:moveTo>
                    <a:pt x="4521822" y="2114549"/>
                  </a:moveTo>
                  <a:lnTo>
                    <a:pt x="4512297" y="2114549"/>
                  </a:lnTo>
                  <a:lnTo>
                    <a:pt x="4512297" y="2107852"/>
                  </a:lnTo>
                  <a:lnTo>
                    <a:pt x="4521822" y="2107852"/>
                  </a:lnTo>
                  <a:lnTo>
                    <a:pt x="4521822" y="2114549"/>
                  </a:lnTo>
                  <a:close/>
                </a:path>
                <a:path w="9686925" h="2114550">
                  <a:moveTo>
                    <a:pt x="4502772" y="2114549"/>
                  </a:moveTo>
                  <a:lnTo>
                    <a:pt x="4493247" y="2114549"/>
                  </a:lnTo>
                  <a:lnTo>
                    <a:pt x="4493247" y="2107852"/>
                  </a:lnTo>
                  <a:lnTo>
                    <a:pt x="4502772" y="2107852"/>
                  </a:lnTo>
                  <a:lnTo>
                    <a:pt x="4502772" y="2114549"/>
                  </a:lnTo>
                  <a:close/>
                </a:path>
                <a:path w="9686925" h="2114550">
                  <a:moveTo>
                    <a:pt x="4483722" y="2114549"/>
                  </a:moveTo>
                  <a:lnTo>
                    <a:pt x="4474197" y="2114549"/>
                  </a:lnTo>
                  <a:lnTo>
                    <a:pt x="4474197" y="2107852"/>
                  </a:lnTo>
                  <a:lnTo>
                    <a:pt x="4483722" y="2107852"/>
                  </a:lnTo>
                  <a:lnTo>
                    <a:pt x="4483722" y="2114549"/>
                  </a:lnTo>
                  <a:close/>
                </a:path>
                <a:path w="9686925" h="2114550">
                  <a:moveTo>
                    <a:pt x="4464672" y="2114549"/>
                  </a:moveTo>
                  <a:lnTo>
                    <a:pt x="4455147" y="2114549"/>
                  </a:lnTo>
                  <a:lnTo>
                    <a:pt x="4455147" y="2107852"/>
                  </a:lnTo>
                  <a:lnTo>
                    <a:pt x="4464672" y="2107852"/>
                  </a:lnTo>
                  <a:lnTo>
                    <a:pt x="4464672" y="2114549"/>
                  </a:lnTo>
                  <a:close/>
                </a:path>
                <a:path w="9686925" h="2114550">
                  <a:moveTo>
                    <a:pt x="4445622" y="2114549"/>
                  </a:moveTo>
                  <a:lnTo>
                    <a:pt x="4436097" y="2114549"/>
                  </a:lnTo>
                  <a:lnTo>
                    <a:pt x="4436097" y="2107852"/>
                  </a:lnTo>
                  <a:lnTo>
                    <a:pt x="4445622" y="2107852"/>
                  </a:lnTo>
                  <a:lnTo>
                    <a:pt x="4445622" y="2114549"/>
                  </a:lnTo>
                  <a:close/>
                </a:path>
                <a:path w="9686925" h="2114550">
                  <a:moveTo>
                    <a:pt x="4426572" y="2114549"/>
                  </a:moveTo>
                  <a:lnTo>
                    <a:pt x="4417047" y="2114549"/>
                  </a:lnTo>
                  <a:lnTo>
                    <a:pt x="4417047" y="2107852"/>
                  </a:lnTo>
                  <a:lnTo>
                    <a:pt x="4426572" y="2107852"/>
                  </a:lnTo>
                  <a:lnTo>
                    <a:pt x="4426572" y="2114549"/>
                  </a:lnTo>
                  <a:close/>
                </a:path>
                <a:path w="9686925" h="2114550">
                  <a:moveTo>
                    <a:pt x="4407522" y="2114549"/>
                  </a:moveTo>
                  <a:lnTo>
                    <a:pt x="4397997" y="2114549"/>
                  </a:lnTo>
                  <a:lnTo>
                    <a:pt x="4397997" y="2107852"/>
                  </a:lnTo>
                  <a:lnTo>
                    <a:pt x="4407522" y="2107852"/>
                  </a:lnTo>
                  <a:lnTo>
                    <a:pt x="4407522" y="2114549"/>
                  </a:lnTo>
                  <a:close/>
                </a:path>
                <a:path w="9686925" h="2114550">
                  <a:moveTo>
                    <a:pt x="4388472" y="2114549"/>
                  </a:moveTo>
                  <a:lnTo>
                    <a:pt x="4378947" y="2114549"/>
                  </a:lnTo>
                  <a:lnTo>
                    <a:pt x="4378947" y="2107852"/>
                  </a:lnTo>
                  <a:lnTo>
                    <a:pt x="4388472" y="2107852"/>
                  </a:lnTo>
                  <a:lnTo>
                    <a:pt x="4388472" y="2114549"/>
                  </a:lnTo>
                  <a:close/>
                </a:path>
                <a:path w="9686925" h="2114550">
                  <a:moveTo>
                    <a:pt x="4369422" y="2114549"/>
                  </a:moveTo>
                  <a:lnTo>
                    <a:pt x="4359897" y="2114549"/>
                  </a:lnTo>
                  <a:lnTo>
                    <a:pt x="4359897" y="2107852"/>
                  </a:lnTo>
                  <a:lnTo>
                    <a:pt x="4369422" y="2107852"/>
                  </a:lnTo>
                  <a:lnTo>
                    <a:pt x="4369422" y="2114549"/>
                  </a:lnTo>
                  <a:close/>
                </a:path>
                <a:path w="9686925" h="2114550">
                  <a:moveTo>
                    <a:pt x="4350372" y="2114549"/>
                  </a:moveTo>
                  <a:lnTo>
                    <a:pt x="4340847" y="2114549"/>
                  </a:lnTo>
                  <a:lnTo>
                    <a:pt x="4340847" y="2107852"/>
                  </a:lnTo>
                  <a:lnTo>
                    <a:pt x="4350372" y="2107852"/>
                  </a:lnTo>
                  <a:lnTo>
                    <a:pt x="4350372" y="2114549"/>
                  </a:lnTo>
                  <a:close/>
                </a:path>
                <a:path w="9686925" h="2114550">
                  <a:moveTo>
                    <a:pt x="4331322" y="2114549"/>
                  </a:moveTo>
                  <a:lnTo>
                    <a:pt x="4321797" y="2114549"/>
                  </a:lnTo>
                  <a:lnTo>
                    <a:pt x="4321797" y="2107852"/>
                  </a:lnTo>
                  <a:lnTo>
                    <a:pt x="4331322" y="2107852"/>
                  </a:lnTo>
                  <a:lnTo>
                    <a:pt x="4331322" y="2114549"/>
                  </a:lnTo>
                  <a:close/>
                </a:path>
                <a:path w="9686925" h="2114550">
                  <a:moveTo>
                    <a:pt x="4312272" y="2114549"/>
                  </a:moveTo>
                  <a:lnTo>
                    <a:pt x="4302747" y="2114549"/>
                  </a:lnTo>
                  <a:lnTo>
                    <a:pt x="4302747" y="2107852"/>
                  </a:lnTo>
                  <a:lnTo>
                    <a:pt x="4312272" y="2107852"/>
                  </a:lnTo>
                  <a:lnTo>
                    <a:pt x="4312272" y="2114549"/>
                  </a:lnTo>
                  <a:close/>
                </a:path>
                <a:path w="9686925" h="2114550">
                  <a:moveTo>
                    <a:pt x="4293222" y="2114549"/>
                  </a:moveTo>
                  <a:lnTo>
                    <a:pt x="4283697" y="2114549"/>
                  </a:lnTo>
                  <a:lnTo>
                    <a:pt x="4283697" y="2107852"/>
                  </a:lnTo>
                  <a:lnTo>
                    <a:pt x="4293222" y="2107852"/>
                  </a:lnTo>
                  <a:lnTo>
                    <a:pt x="4293222" y="2114549"/>
                  </a:lnTo>
                  <a:close/>
                </a:path>
                <a:path w="9686925" h="2114550">
                  <a:moveTo>
                    <a:pt x="4274172" y="2114549"/>
                  </a:moveTo>
                  <a:lnTo>
                    <a:pt x="4264647" y="2114549"/>
                  </a:lnTo>
                  <a:lnTo>
                    <a:pt x="4264647" y="2107852"/>
                  </a:lnTo>
                  <a:lnTo>
                    <a:pt x="4274172" y="2107852"/>
                  </a:lnTo>
                  <a:lnTo>
                    <a:pt x="4274172" y="2114549"/>
                  </a:lnTo>
                  <a:close/>
                </a:path>
                <a:path w="9686925" h="2114550">
                  <a:moveTo>
                    <a:pt x="4255122" y="2114549"/>
                  </a:moveTo>
                  <a:lnTo>
                    <a:pt x="4245597" y="2114549"/>
                  </a:lnTo>
                  <a:lnTo>
                    <a:pt x="4245597" y="2107852"/>
                  </a:lnTo>
                  <a:lnTo>
                    <a:pt x="4255122" y="2107852"/>
                  </a:lnTo>
                  <a:lnTo>
                    <a:pt x="4255122" y="2114549"/>
                  </a:lnTo>
                  <a:close/>
                </a:path>
                <a:path w="9686925" h="2114550">
                  <a:moveTo>
                    <a:pt x="4236072" y="2114549"/>
                  </a:moveTo>
                  <a:lnTo>
                    <a:pt x="4226547" y="2114549"/>
                  </a:lnTo>
                  <a:lnTo>
                    <a:pt x="4226547" y="2107852"/>
                  </a:lnTo>
                  <a:lnTo>
                    <a:pt x="4236072" y="2107852"/>
                  </a:lnTo>
                  <a:lnTo>
                    <a:pt x="4236072" y="2114549"/>
                  </a:lnTo>
                  <a:close/>
                </a:path>
                <a:path w="9686925" h="2114550">
                  <a:moveTo>
                    <a:pt x="4217022" y="2114549"/>
                  </a:moveTo>
                  <a:lnTo>
                    <a:pt x="4207497" y="2114549"/>
                  </a:lnTo>
                  <a:lnTo>
                    <a:pt x="4207497" y="2107852"/>
                  </a:lnTo>
                  <a:lnTo>
                    <a:pt x="4217022" y="2107852"/>
                  </a:lnTo>
                  <a:lnTo>
                    <a:pt x="4217022" y="2114549"/>
                  </a:lnTo>
                  <a:close/>
                </a:path>
                <a:path w="9686925" h="2114550">
                  <a:moveTo>
                    <a:pt x="4197972" y="2114549"/>
                  </a:moveTo>
                  <a:lnTo>
                    <a:pt x="4188447" y="2114549"/>
                  </a:lnTo>
                  <a:lnTo>
                    <a:pt x="4188447" y="2107852"/>
                  </a:lnTo>
                  <a:lnTo>
                    <a:pt x="4197972" y="2107852"/>
                  </a:lnTo>
                  <a:lnTo>
                    <a:pt x="4197972" y="2114549"/>
                  </a:lnTo>
                  <a:close/>
                </a:path>
                <a:path w="9686925" h="2114550">
                  <a:moveTo>
                    <a:pt x="4178922" y="2114549"/>
                  </a:moveTo>
                  <a:lnTo>
                    <a:pt x="4169397" y="2114549"/>
                  </a:lnTo>
                  <a:lnTo>
                    <a:pt x="4169397" y="2107852"/>
                  </a:lnTo>
                  <a:lnTo>
                    <a:pt x="4178922" y="2107852"/>
                  </a:lnTo>
                  <a:lnTo>
                    <a:pt x="4178922" y="2114549"/>
                  </a:lnTo>
                  <a:close/>
                </a:path>
                <a:path w="9686925" h="2114550">
                  <a:moveTo>
                    <a:pt x="4159872" y="2114549"/>
                  </a:moveTo>
                  <a:lnTo>
                    <a:pt x="4150347" y="2114549"/>
                  </a:lnTo>
                  <a:lnTo>
                    <a:pt x="4150347" y="2107852"/>
                  </a:lnTo>
                  <a:lnTo>
                    <a:pt x="4159872" y="2107852"/>
                  </a:lnTo>
                  <a:lnTo>
                    <a:pt x="4159872" y="2114549"/>
                  </a:lnTo>
                  <a:close/>
                </a:path>
                <a:path w="9686925" h="2114550">
                  <a:moveTo>
                    <a:pt x="4140822" y="2114549"/>
                  </a:moveTo>
                  <a:lnTo>
                    <a:pt x="4131297" y="2114549"/>
                  </a:lnTo>
                  <a:lnTo>
                    <a:pt x="4131297" y="2107852"/>
                  </a:lnTo>
                  <a:lnTo>
                    <a:pt x="4140822" y="2107852"/>
                  </a:lnTo>
                  <a:lnTo>
                    <a:pt x="4140822" y="2114549"/>
                  </a:lnTo>
                  <a:close/>
                </a:path>
                <a:path w="9686925" h="2114550">
                  <a:moveTo>
                    <a:pt x="4121772" y="2114549"/>
                  </a:moveTo>
                  <a:lnTo>
                    <a:pt x="4112247" y="2114549"/>
                  </a:lnTo>
                  <a:lnTo>
                    <a:pt x="4112247" y="2107852"/>
                  </a:lnTo>
                  <a:lnTo>
                    <a:pt x="4121772" y="2107852"/>
                  </a:lnTo>
                  <a:lnTo>
                    <a:pt x="4121772" y="2114549"/>
                  </a:lnTo>
                  <a:close/>
                </a:path>
                <a:path w="9686925" h="2114550">
                  <a:moveTo>
                    <a:pt x="4102722" y="2114549"/>
                  </a:moveTo>
                  <a:lnTo>
                    <a:pt x="4093197" y="2114549"/>
                  </a:lnTo>
                  <a:lnTo>
                    <a:pt x="4093197" y="2107852"/>
                  </a:lnTo>
                  <a:lnTo>
                    <a:pt x="4102722" y="2107852"/>
                  </a:lnTo>
                  <a:lnTo>
                    <a:pt x="4102722" y="2114549"/>
                  </a:lnTo>
                  <a:close/>
                </a:path>
                <a:path w="9686925" h="2114550">
                  <a:moveTo>
                    <a:pt x="4083672" y="2114549"/>
                  </a:moveTo>
                  <a:lnTo>
                    <a:pt x="4074147" y="2114549"/>
                  </a:lnTo>
                  <a:lnTo>
                    <a:pt x="4074147" y="2107852"/>
                  </a:lnTo>
                  <a:lnTo>
                    <a:pt x="4083672" y="2107852"/>
                  </a:lnTo>
                  <a:lnTo>
                    <a:pt x="4083672" y="2114549"/>
                  </a:lnTo>
                  <a:close/>
                </a:path>
                <a:path w="9686925" h="2114550">
                  <a:moveTo>
                    <a:pt x="4064622" y="2114549"/>
                  </a:moveTo>
                  <a:lnTo>
                    <a:pt x="4055097" y="2114549"/>
                  </a:lnTo>
                  <a:lnTo>
                    <a:pt x="4055097" y="2107852"/>
                  </a:lnTo>
                  <a:lnTo>
                    <a:pt x="4064622" y="2107852"/>
                  </a:lnTo>
                  <a:lnTo>
                    <a:pt x="4064622" y="2114549"/>
                  </a:lnTo>
                  <a:close/>
                </a:path>
                <a:path w="9686925" h="2114550">
                  <a:moveTo>
                    <a:pt x="4045572" y="2114549"/>
                  </a:moveTo>
                  <a:lnTo>
                    <a:pt x="4036047" y="2114549"/>
                  </a:lnTo>
                  <a:lnTo>
                    <a:pt x="4036047" y="2107852"/>
                  </a:lnTo>
                  <a:lnTo>
                    <a:pt x="4045572" y="2107852"/>
                  </a:lnTo>
                  <a:lnTo>
                    <a:pt x="4045572" y="2114549"/>
                  </a:lnTo>
                  <a:close/>
                </a:path>
                <a:path w="9686925" h="2114550">
                  <a:moveTo>
                    <a:pt x="4026522" y="2114549"/>
                  </a:moveTo>
                  <a:lnTo>
                    <a:pt x="4016997" y="2114549"/>
                  </a:lnTo>
                  <a:lnTo>
                    <a:pt x="4016997" y="2107852"/>
                  </a:lnTo>
                  <a:lnTo>
                    <a:pt x="4026522" y="2107852"/>
                  </a:lnTo>
                  <a:lnTo>
                    <a:pt x="4026522" y="2114549"/>
                  </a:lnTo>
                  <a:close/>
                </a:path>
                <a:path w="9686925" h="2114550">
                  <a:moveTo>
                    <a:pt x="4007472" y="2114549"/>
                  </a:moveTo>
                  <a:lnTo>
                    <a:pt x="3997947" y="2114549"/>
                  </a:lnTo>
                  <a:lnTo>
                    <a:pt x="3997947" y="2107852"/>
                  </a:lnTo>
                  <a:lnTo>
                    <a:pt x="4007472" y="2107852"/>
                  </a:lnTo>
                  <a:lnTo>
                    <a:pt x="4007472" y="2114549"/>
                  </a:lnTo>
                  <a:close/>
                </a:path>
                <a:path w="9686925" h="2114550">
                  <a:moveTo>
                    <a:pt x="3988422" y="2114549"/>
                  </a:moveTo>
                  <a:lnTo>
                    <a:pt x="3978897" y="2114549"/>
                  </a:lnTo>
                  <a:lnTo>
                    <a:pt x="3978897" y="2107852"/>
                  </a:lnTo>
                  <a:lnTo>
                    <a:pt x="3988422" y="2107852"/>
                  </a:lnTo>
                  <a:lnTo>
                    <a:pt x="3988422" y="2114549"/>
                  </a:lnTo>
                  <a:close/>
                </a:path>
                <a:path w="9686925" h="2114550">
                  <a:moveTo>
                    <a:pt x="3969372" y="2114549"/>
                  </a:moveTo>
                  <a:lnTo>
                    <a:pt x="3959847" y="2114549"/>
                  </a:lnTo>
                  <a:lnTo>
                    <a:pt x="3959847" y="2107852"/>
                  </a:lnTo>
                  <a:lnTo>
                    <a:pt x="3969372" y="2107852"/>
                  </a:lnTo>
                  <a:lnTo>
                    <a:pt x="3969372" y="2114549"/>
                  </a:lnTo>
                  <a:close/>
                </a:path>
                <a:path w="9686925" h="2114550">
                  <a:moveTo>
                    <a:pt x="3950322" y="2114549"/>
                  </a:moveTo>
                  <a:lnTo>
                    <a:pt x="3940797" y="2114549"/>
                  </a:lnTo>
                  <a:lnTo>
                    <a:pt x="3940797" y="2107852"/>
                  </a:lnTo>
                  <a:lnTo>
                    <a:pt x="3950322" y="2107852"/>
                  </a:lnTo>
                  <a:lnTo>
                    <a:pt x="3950322" y="2114549"/>
                  </a:lnTo>
                  <a:close/>
                </a:path>
                <a:path w="9686925" h="2114550">
                  <a:moveTo>
                    <a:pt x="3931272" y="2114549"/>
                  </a:moveTo>
                  <a:lnTo>
                    <a:pt x="3921747" y="2114549"/>
                  </a:lnTo>
                  <a:lnTo>
                    <a:pt x="3921747" y="2107852"/>
                  </a:lnTo>
                  <a:lnTo>
                    <a:pt x="3931272" y="2107852"/>
                  </a:lnTo>
                  <a:lnTo>
                    <a:pt x="3931272" y="2114549"/>
                  </a:lnTo>
                  <a:close/>
                </a:path>
                <a:path w="9686925" h="2114550">
                  <a:moveTo>
                    <a:pt x="3912222" y="2114549"/>
                  </a:moveTo>
                  <a:lnTo>
                    <a:pt x="3902697" y="2114549"/>
                  </a:lnTo>
                  <a:lnTo>
                    <a:pt x="3902697" y="2107852"/>
                  </a:lnTo>
                  <a:lnTo>
                    <a:pt x="3912222" y="2107852"/>
                  </a:lnTo>
                  <a:lnTo>
                    <a:pt x="3912222" y="2114549"/>
                  </a:lnTo>
                  <a:close/>
                </a:path>
                <a:path w="9686925" h="2114550">
                  <a:moveTo>
                    <a:pt x="3893172" y="2114549"/>
                  </a:moveTo>
                  <a:lnTo>
                    <a:pt x="3883647" y="2114549"/>
                  </a:lnTo>
                  <a:lnTo>
                    <a:pt x="3883647" y="2107852"/>
                  </a:lnTo>
                  <a:lnTo>
                    <a:pt x="3893172" y="2107852"/>
                  </a:lnTo>
                  <a:lnTo>
                    <a:pt x="3893172" y="2114549"/>
                  </a:lnTo>
                  <a:close/>
                </a:path>
                <a:path w="9686925" h="2114550">
                  <a:moveTo>
                    <a:pt x="3874122" y="2114549"/>
                  </a:moveTo>
                  <a:lnTo>
                    <a:pt x="3864597" y="2114549"/>
                  </a:lnTo>
                  <a:lnTo>
                    <a:pt x="3864597" y="2107852"/>
                  </a:lnTo>
                  <a:lnTo>
                    <a:pt x="3874122" y="2107852"/>
                  </a:lnTo>
                  <a:lnTo>
                    <a:pt x="3874122" y="2114549"/>
                  </a:lnTo>
                  <a:close/>
                </a:path>
                <a:path w="9686925" h="2114550">
                  <a:moveTo>
                    <a:pt x="3855072" y="2114549"/>
                  </a:moveTo>
                  <a:lnTo>
                    <a:pt x="3845547" y="2114549"/>
                  </a:lnTo>
                  <a:lnTo>
                    <a:pt x="3845547" y="2107852"/>
                  </a:lnTo>
                  <a:lnTo>
                    <a:pt x="3855072" y="2107852"/>
                  </a:lnTo>
                  <a:lnTo>
                    <a:pt x="3855072" y="2114549"/>
                  </a:lnTo>
                  <a:close/>
                </a:path>
                <a:path w="9686925" h="2114550">
                  <a:moveTo>
                    <a:pt x="3836022" y="2114549"/>
                  </a:moveTo>
                  <a:lnTo>
                    <a:pt x="3826497" y="2114549"/>
                  </a:lnTo>
                  <a:lnTo>
                    <a:pt x="3826497" y="2107852"/>
                  </a:lnTo>
                  <a:lnTo>
                    <a:pt x="3836022" y="2107852"/>
                  </a:lnTo>
                  <a:lnTo>
                    <a:pt x="3836022" y="2114549"/>
                  </a:lnTo>
                  <a:close/>
                </a:path>
                <a:path w="9686925" h="2114550">
                  <a:moveTo>
                    <a:pt x="3816972" y="2114549"/>
                  </a:moveTo>
                  <a:lnTo>
                    <a:pt x="3807447" y="2114549"/>
                  </a:lnTo>
                  <a:lnTo>
                    <a:pt x="3807447" y="2107852"/>
                  </a:lnTo>
                  <a:lnTo>
                    <a:pt x="3816972" y="2107852"/>
                  </a:lnTo>
                  <a:lnTo>
                    <a:pt x="3816972" y="2114549"/>
                  </a:lnTo>
                  <a:close/>
                </a:path>
                <a:path w="9686925" h="2114550">
                  <a:moveTo>
                    <a:pt x="3797922" y="2114549"/>
                  </a:moveTo>
                  <a:lnTo>
                    <a:pt x="3788397" y="2114549"/>
                  </a:lnTo>
                  <a:lnTo>
                    <a:pt x="3788397" y="2107852"/>
                  </a:lnTo>
                  <a:lnTo>
                    <a:pt x="3797922" y="2107852"/>
                  </a:lnTo>
                  <a:lnTo>
                    <a:pt x="3797922" y="2114549"/>
                  </a:lnTo>
                  <a:close/>
                </a:path>
                <a:path w="9686925" h="2114550">
                  <a:moveTo>
                    <a:pt x="3778872" y="2114549"/>
                  </a:moveTo>
                  <a:lnTo>
                    <a:pt x="3769347" y="2114549"/>
                  </a:lnTo>
                  <a:lnTo>
                    <a:pt x="3769347" y="2107852"/>
                  </a:lnTo>
                  <a:lnTo>
                    <a:pt x="3778872" y="2107852"/>
                  </a:lnTo>
                  <a:lnTo>
                    <a:pt x="3778872" y="2114549"/>
                  </a:lnTo>
                  <a:close/>
                </a:path>
                <a:path w="9686925" h="2114550">
                  <a:moveTo>
                    <a:pt x="3759822" y="2114549"/>
                  </a:moveTo>
                  <a:lnTo>
                    <a:pt x="3750297" y="2114549"/>
                  </a:lnTo>
                  <a:lnTo>
                    <a:pt x="3750297" y="2107852"/>
                  </a:lnTo>
                  <a:lnTo>
                    <a:pt x="3759822" y="2107852"/>
                  </a:lnTo>
                  <a:lnTo>
                    <a:pt x="3759822" y="2114549"/>
                  </a:lnTo>
                  <a:close/>
                </a:path>
                <a:path w="9686925" h="2114550">
                  <a:moveTo>
                    <a:pt x="3740772" y="2114549"/>
                  </a:moveTo>
                  <a:lnTo>
                    <a:pt x="3731247" y="2114549"/>
                  </a:lnTo>
                  <a:lnTo>
                    <a:pt x="3731247" y="2107852"/>
                  </a:lnTo>
                  <a:lnTo>
                    <a:pt x="3740772" y="2107852"/>
                  </a:lnTo>
                  <a:lnTo>
                    <a:pt x="3740772" y="2114549"/>
                  </a:lnTo>
                  <a:close/>
                </a:path>
                <a:path w="9686925" h="2114550">
                  <a:moveTo>
                    <a:pt x="3721722" y="2114549"/>
                  </a:moveTo>
                  <a:lnTo>
                    <a:pt x="3712197" y="2114549"/>
                  </a:lnTo>
                  <a:lnTo>
                    <a:pt x="3712197" y="2107852"/>
                  </a:lnTo>
                  <a:lnTo>
                    <a:pt x="3721722" y="2107852"/>
                  </a:lnTo>
                  <a:lnTo>
                    <a:pt x="3721722" y="2114549"/>
                  </a:lnTo>
                  <a:close/>
                </a:path>
                <a:path w="9686925" h="2114550">
                  <a:moveTo>
                    <a:pt x="3702672" y="2114549"/>
                  </a:moveTo>
                  <a:lnTo>
                    <a:pt x="3693147" y="2114549"/>
                  </a:lnTo>
                  <a:lnTo>
                    <a:pt x="3693147" y="2107852"/>
                  </a:lnTo>
                  <a:lnTo>
                    <a:pt x="3702672" y="2107852"/>
                  </a:lnTo>
                  <a:lnTo>
                    <a:pt x="3702672" y="2114549"/>
                  </a:lnTo>
                  <a:close/>
                </a:path>
                <a:path w="9686925" h="2114550">
                  <a:moveTo>
                    <a:pt x="3683622" y="2114549"/>
                  </a:moveTo>
                  <a:lnTo>
                    <a:pt x="3674097" y="2114549"/>
                  </a:lnTo>
                  <a:lnTo>
                    <a:pt x="3674097" y="2107852"/>
                  </a:lnTo>
                  <a:lnTo>
                    <a:pt x="3683622" y="2107852"/>
                  </a:lnTo>
                  <a:lnTo>
                    <a:pt x="3683622" y="2114549"/>
                  </a:lnTo>
                  <a:close/>
                </a:path>
                <a:path w="9686925" h="2114550">
                  <a:moveTo>
                    <a:pt x="3664572" y="2114549"/>
                  </a:moveTo>
                  <a:lnTo>
                    <a:pt x="3655047" y="2114549"/>
                  </a:lnTo>
                  <a:lnTo>
                    <a:pt x="3655047" y="2107852"/>
                  </a:lnTo>
                  <a:lnTo>
                    <a:pt x="3664572" y="2107852"/>
                  </a:lnTo>
                  <a:lnTo>
                    <a:pt x="3664572" y="2114549"/>
                  </a:lnTo>
                  <a:close/>
                </a:path>
                <a:path w="9686925" h="2114550">
                  <a:moveTo>
                    <a:pt x="3645522" y="2114549"/>
                  </a:moveTo>
                  <a:lnTo>
                    <a:pt x="3635997" y="2114549"/>
                  </a:lnTo>
                  <a:lnTo>
                    <a:pt x="3635997" y="2107852"/>
                  </a:lnTo>
                  <a:lnTo>
                    <a:pt x="3645522" y="2107852"/>
                  </a:lnTo>
                  <a:lnTo>
                    <a:pt x="3645522" y="2114549"/>
                  </a:lnTo>
                  <a:close/>
                </a:path>
                <a:path w="9686925" h="2114550">
                  <a:moveTo>
                    <a:pt x="3626472" y="2114549"/>
                  </a:moveTo>
                  <a:lnTo>
                    <a:pt x="3616947" y="2114549"/>
                  </a:lnTo>
                  <a:lnTo>
                    <a:pt x="3616947" y="2107852"/>
                  </a:lnTo>
                  <a:lnTo>
                    <a:pt x="3626472" y="2107852"/>
                  </a:lnTo>
                  <a:lnTo>
                    <a:pt x="3626472" y="2114549"/>
                  </a:lnTo>
                  <a:close/>
                </a:path>
                <a:path w="9686925" h="2114550">
                  <a:moveTo>
                    <a:pt x="3607422" y="2114549"/>
                  </a:moveTo>
                  <a:lnTo>
                    <a:pt x="3597897" y="2114549"/>
                  </a:lnTo>
                  <a:lnTo>
                    <a:pt x="3597897" y="2107852"/>
                  </a:lnTo>
                  <a:lnTo>
                    <a:pt x="3607422" y="2107852"/>
                  </a:lnTo>
                  <a:lnTo>
                    <a:pt x="3607422" y="2114549"/>
                  </a:lnTo>
                  <a:close/>
                </a:path>
                <a:path w="9686925" h="2114550">
                  <a:moveTo>
                    <a:pt x="3588372" y="2114549"/>
                  </a:moveTo>
                  <a:lnTo>
                    <a:pt x="3578847" y="2114549"/>
                  </a:lnTo>
                  <a:lnTo>
                    <a:pt x="3578847" y="2107852"/>
                  </a:lnTo>
                  <a:lnTo>
                    <a:pt x="3588372" y="2107852"/>
                  </a:lnTo>
                  <a:lnTo>
                    <a:pt x="3588372" y="2114549"/>
                  </a:lnTo>
                  <a:close/>
                </a:path>
                <a:path w="9686925" h="2114550">
                  <a:moveTo>
                    <a:pt x="3569322" y="2114549"/>
                  </a:moveTo>
                  <a:lnTo>
                    <a:pt x="3559797" y="2114549"/>
                  </a:lnTo>
                  <a:lnTo>
                    <a:pt x="3559797" y="2107852"/>
                  </a:lnTo>
                  <a:lnTo>
                    <a:pt x="3569322" y="2107852"/>
                  </a:lnTo>
                  <a:lnTo>
                    <a:pt x="3569322" y="2114549"/>
                  </a:lnTo>
                  <a:close/>
                </a:path>
                <a:path w="9686925" h="2114550">
                  <a:moveTo>
                    <a:pt x="3550272" y="2114549"/>
                  </a:moveTo>
                  <a:lnTo>
                    <a:pt x="3540747" y="2114549"/>
                  </a:lnTo>
                  <a:lnTo>
                    <a:pt x="3540747" y="2107852"/>
                  </a:lnTo>
                  <a:lnTo>
                    <a:pt x="3550272" y="2107852"/>
                  </a:lnTo>
                  <a:lnTo>
                    <a:pt x="3550272" y="2114549"/>
                  </a:lnTo>
                  <a:close/>
                </a:path>
                <a:path w="9686925" h="2114550">
                  <a:moveTo>
                    <a:pt x="3531222" y="2114549"/>
                  </a:moveTo>
                  <a:lnTo>
                    <a:pt x="3521697" y="2114549"/>
                  </a:lnTo>
                  <a:lnTo>
                    <a:pt x="3521697" y="2107852"/>
                  </a:lnTo>
                  <a:lnTo>
                    <a:pt x="3531222" y="2107852"/>
                  </a:lnTo>
                  <a:lnTo>
                    <a:pt x="3531222" y="2114549"/>
                  </a:lnTo>
                  <a:close/>
                </a:path>
                <a:path w="9686925" h="2114550">
                  <a:moveTo>
                    <a:pt x="3512172" y="2114549"/>
                  </a:moveTo>
                  <a:lnTo>
                    <a:pt x="3502647" y="2114549"/>
                  </a:lnTo>
                  <a:lnTo>
                    <a:pt x="3502647" y="2107852"/>
                  </a:lnTo>
                  <a:lnTo>
                    <a:pt x="3512172" y="2107852"/>
                  </a:lnTo>
                  <a:lnTo>
                    <a:pt x="3512172" y="2114549"/>
                  </a:lnTo>
                  <a:close/>
                </a:path>
                <a:path w="9686925" h="2114550">
                  <a:moveTo>
                    <a:pt x="3493122" y="2114549"/>
                  </a:moveTo>
                  <a:lnTo>
                    <a:pt x="3483597" y="2114549"/>
                  </a:lnTo>
                  <a:lnTo>
                    <a:pt x="3483597" y="2107852"/>
                  </a:lnTo>
                  <a:lnTo>
                    <a:pt x="3493122" y="2107852"/>
                  </a:lnTo>
                  <a:lnTo>
                    <a:pt x="3493122" y="2114549"/>
                  </a:lnTo>
                  <a:close/>
                </a:path>
                <a:path w="9686925" h="2114550">
                  <a:moveTo>
                    <a:pt x="3474072" y="2114549"/>
                  </a:moveTo>
                  <a:lnTo>
                    <a:pt x="3464547" y="2114549"/>
                  </a:lnTo>
                  <a:lnTo>
                    <a:pt x="3464547" y="2107852"/>
                  </a:lnTo>
                  <a:lnTo>
                    <a:pt x="3474072" y="2107852"/>
                  </a:lnTo>
                  <a:lnTo>
                    <a:pt x="3474072" y="2114549"/>
                  </a:lnTo>
                  <a:close/>
                </a:path>
                <a:path w="9686925" h="2114550">
                  <a:moveTo>
                    <a:pt x="3455022" y="2114549"/>
                  </a:moveTo>
                  <a:lnTo>
                    <a:pt x="3445497" y="2114549"/>
                  </a:lnTo>
                  <a:lnTo>
                    <a:pt x="3445497" y="2107852"/>
                  </a:lnTo>
                  <a:lnTo>
                    <a:pt x="3455022" y="2107852"/>
                  </a:lnTo>
                  <a:lnTo>
                    <a:pt x="3455022" y="2114549"/>
                  </a:lnTo>
                  <a:close/>
                </a:path>
                <a:path w="9686925" h="2114550">
                  <a:moveTo>
                    <a:pt x="3435972" y="2114549"/>
                  </a:moveTo>
                  <a:lnTo>
                    <a:pt x="3426447" y="2114549"/>
                  </a:lnTo>
                  <a:lnTo>
                    <a:pt x="3426447" y="2107852"/>
                  </a:lnTo>
                  <a:lnTo>
                    <a:pt x="3435972" y="2107852"/>
                  </a:lnTo>
                  <a:lnTo>
                    <a:pt x="3435972" y="2114549"/>
                  </a:lnTo>
                  <a:close/>
                </a:path>
                <a:path w="9686925" h="2114550">
                  <a:moveTo>
                    <a:pt x="3416922" y="2114549"/>
                  </a:moveTo>
                  <a:lnTo>
                    <a:pt x="3407397" y="2114549"/>
                  </a:lnTo>
                  <a:lnTo>
                    <a:pt x="3407397" y="2107852"/>
                  </a:lnTo>
                  <a:lnTo>
                    <a:pt x="3416922" y="2107852"/>
                  </a:lnTo>
                  <a:lnTo>
                    <a:pt x="3416922" y="2114549"/>
                  </a:lnTo>
                  <a:close/>
                </a:path>
                <a:path w="9686925" h="2114550">
                  <a:moveTo>
                    <a:pt x="3397872" y="2114549"/>
                  </a:moveTo>
                  <a:lnTo>
                    <a:pt x="3388347" y="2114549"/>
                  </a:lnTo>
                  <a:lnTo>
                    <a:pt x="3388347" y="2107852"/>
                  </a:lnTo>
                  <a:lnTo>
                    <a:pt x="3397872" y="2107852"/>
                  </a:lnTo>
                  <a:lnTo>
                    <a:pt x="3397872" y="2114549"/>
                  </a:lnTo>
                  <a:close/>
                </a:path>
                <a:path w="9686925" h="2114550">
                  <a:moveTo>
                    <a:pt x="3378822" y="2114549"/>
                  </a:moveTo>
                  <a:lnTo>
                    <a:pt x="3369297" y="2114549"/>
                  </a:lnTo>
                  <a:lnTo>
                    <a:pt x="3369297" y="2107852"/>
                  </a:lnTo>
                  <a:lnTo>
                    <a:pt x="3378822" y="2107852"/>
                  </a:lnTo>
                  <a:lnTo>
                    <a:pt x="3378822" y="2114549"/>
                  </a:lnTo>
                  <a:close/>
                </a:path>
                <a:path w="9686925" h="2114550">
                  <a:moveTo>
                    <a:pt x="3359772" y="2114549"/>
                  </a:moveTo>
                  <a:lnTo>
                    <a:pt x="3350247" y="2114549"/>
                  </a:lnTo>
                  <a:lnTo>
                    <a:pt x="3350247" y="2107852"/>
                  </a:lnTo>
                  <a:lnTo>
                    <a:pt x="3359772" y="2107852"/>
                  </a:lnTo>
                  <a:lnTo>
                    <a:pt x="3359772" y="2114549"/>
                  </a:lnTo>
                  <a:close/>
                </a:path>
                <a:path w="9686925" h="2114550">
                  <a:moveTo>
                    <a:pt x="3340722" y="2114549"/>
                  </a:moveTo>
                  <a:lnTo>
                    <a:pt x="3331197" y="2114549"/>
                  </a:lnTo>
                  <a:lnTo>
                    <a:pt x="3331197" y="2107852"/>
                  </a:lnTo>
                  <a:lnTo>
                    <a:pt x="3340722" y="2107852"/>
                  </a:lnTo>
                  <a:lnTo>
                    <a:pt x="3340722" y="2114549"/>
                  </a:lnTo>
                  <a:close/>
                </a:path>
                <a:path w="9686925" h="2114550">
                  <a:moveTo>
                    <a:pt x="3321672" y="2114549"/>
                  </a:moveTo>
                  <a:lnTo>
                    <a:pt x="3312147" y="2114549"/>
                  </a:lnTo>
                  <a:lnTo>
                    <a:pt x="3312147" y="2107852"/>
                  </a:lnTo>
                  <a:lnTo>
                    <a:pt x="3321672" y="2107852"/>
                  </a:lnTo>
                  <a:lnTo>
                    <a:pt x="3321672" y="2114549"/>
                  </a:lnTo>
                  <a:close/>
                </a:path>
                <a:path w="9686925" h="2114550">
                  <a:moveTo>
                    <a:pt x="3302622" y="2114549"/>
                  </a:moveTo>
                  <a:lnTo>
                    <a:pt x="3293097" y="2114549"/>
                  </a:lnTo>
                  <a:lnTo>
                    <a:pt x="3293097" y="2107852"/>
                  </a:lnTo>
                  <a:lnTo>
                    <a:pt x="3302622" y="2107852"/>
                  </a:lnTo>
                  <a:lnTo>
                    <a:pt x="3302622" y="2114549"/>
                  </a:lnTo>
                  <a:close/>
                </a:path>
                <a:path w="9686925" h="2114550">
                  <a:moveTo>
                    <a:pt x="3283572" y="2114549"/>
                  </a:moveTo>
                  <a:lnTo>
                    <a:pt x="3274047" y="2114549"/>
                  </a:lnTo>
                  <a:lnTo>
                    <a:pt x="3274047" y="2107852"/>
                  </a:lnTo>
                  <a:lnTo>
                    <a:pt x="3283572" y="2107852"/>
                  </a:lnTo>
                  <a:lnTo>
                    <a:pt x="3283572" y="2114549"/>
                  </a:lnTo>
                  <a:close/>
                </a:path>
                <a:path w="9686925" h="2114550">
                  <a:moveTo>
                    <a:pt x="3264522" y="2114549"/>
                  </a:moveTo>
                  <a:lnTo>
                    <a:pt x="3254997" y="2114549"/>
                  </a:lnTo>
                  <a:lnTo>
                    <a:pt x="3254997" y="2107852"/>
                  </a:lnTo>
                  <a:lnTo>
                    <a:pt x="3264522" y="2107852"/>
                  </a:lnTo>
                  <a:lnTo>
                    <a:pt x="3264522" y="2114549"/>
                  </a:lnTo>
                  <a:close/>
                </a:path>
                <a:path w="9686925" h="2114550">
                  <a:moveTo>
                    <a:pt x="3245472" y="2114549"/>
                  </a:moveTo>
                  <a:lnTo>
                    <a:pt x="3235947" y="2114549"/>
                  </a:lnTo>
                  <a:lnTo>
                    <a:pt x="3235947" y="2107852"/>
                  </a:lnTo>
                  <a:lnTo>
                    <a:pt x="3245472" y="2107852"/>
                  </a:lnTo>
                  <a:lnTo>
                    <a:pt x="3245472" y="2114549"/>
                  </a:lnTo>
                  <a:close/>
                </a:path>
                <a:path w="9686925" h="2114550">
                  <a:moveTo>
                    <a:pt x="3226422" y="2114549"/>
                  </a:moveTo>
                  <a:lnTo>
                    <a:pt x="3216897" y="2114549"/>
                  </a:lnTo>
                  <a:lnTo>
                    <a:pt x="3216897" y="2107852"/>
                  </a:lnTo>
                  <a:lnTo>
                    <a:pt x="3226422" y="2107852"/>
                  </a:lnTo>
                  <a:lnTo>
                    <a:pt x="3226422" y="2114549"/>
                  </a:lnTo>
                  <a:close/>
                </a:path>
                <a:path w="9686925" h="2114550">
                  <a:moveTo>
                    <a:pt x="3207372" y="2114549"/>
                  </a:moveTo>
                  <a:lnTo>
                    <a:pt x="3197847" y="2114549"/>
                  </a:lnTo>
                  <a:lnTo>
                    <a:pt x="3197847" y="2107852"/>
                  </a:lnTo>
                  <a:lnTo>
                    <a:pt x="3207372" y="2107852"/>
                  </a:lnTo>
                  <a:lnTo>
                    <a:pt x="3207372" y="2114549"/>
                  </a:lnTo>
                  <a:close/>
                </a:path>
                <a:path w="9686925" h="2114550">
                  <a:moveTo>
                    <a:pt x="3188322" y="2114549"/>
                  </a:moveTo>
                  <a:lnTo>
                    <a:pt x="3178797" y="2114549"/>
                  </a:lnTo>
                  <a:lnTo>
                    <a:pt x="3178797" y="2107852"/>
                  </a:lnTo>
                  <a:lnTo>
                    <a:pt x="3188322" y="2107852"/>
                  </a:lnTo>
                  <a:lnTo>
                    <a:pt x="3188322" y="2114549"/>
                  </a:lnTo>
                  <a:close/>
                </a:path>
                <a:path w="9686925" h="2114550">
                  <a:moveTo>
                    <a:pt x="3169272" y="2114549"/>
                  </a:moveTo>
                  <a:lnTo>
                    <a:pt x="3159747" y="2114549"/>
                  </a:lnTo>
                  <a:lnTo>
                    <a:pt x="3159747" y="2107852"/>
                  </a:lnTo>
                  <a:lnTo>
                    <a:pt x="3169272" y="2107852"/>
                  </a:lnTo>
                  <a:lnTo>
                    <a:pt x="3169272" y="2114549"/>
                  </a:lnTo>
                  <a:close/>
                </a:path>
                <a:path w="9686925" h="2114550">
                  <a:moveTo>
                    <a:pt x="3150222" y="2114549"/>
                  </a:moveTo>
                  <a:lnTo>
                    <a:pt x="3140697" y="2114549"/>
                  </a:lnTo>
                  <a:lnTo>
                    <a:pt x="3140697" y="2107852"/>
                  </a:lnTo>
                  <a:lnTo>
                    <a:pt x="3150222" y="2107852"/>
                  </a:lnTo>
                  <a:lnTo>
                    <a:pt x="3150222" y="2114549"/>
                  </a:lnTo>
                  <a:close/>
                </a:path>
                <a:path w="9686925" h="2114550">
                  <a:moveTo>
                    <a:pt x="3131172" y="2114549"/>
                  </a:moveTo>
                  <a:lnTo>
                    <a:pt x="3121647" y="2114549"/>
                  </a:lnTo>
                  <a:lnTo>
                    <a:pt x="3121647" y="2107852"/>
                  </a:lnTo>
                  <a:lnTo>
                    <a:pt x="3131172" y="2107852"/>
                  </a:lnTo>
                  <a:lnTo>
                    <a:pt x="3131172" y="2114549"/>
                  </a:lnTo>
                  <a:close/>
                </a:path>
                <a:path w="9686925" h="2114550">
                  <a:moveTo>
                    <a:pt x="3112122" y="2114549"/>
                  </a:moveTo>
                  <a:lnTo>
                    <a:pt x="3102597" y="2114549"/>
                  </a:lnTo>
                  <a:lnTo>
                    <a:pt x="3102597" y="2107852"/>
                  </a:lnTo>
                  <a:lnTo>
                    <a:pt x="3112122" y="2107852"/>
                  </a:lnTo>
                  <a:lnTo>
                    <a:pt x="3112122" y="2114549"/>
                  </a:lnTo>
                  <a:close/>
                </a:path>
                <a:path w="9686925" h="2114550">
                  <a:moveTo>
                    <a:pt x="3093072" y="2114549"/>
                  </a:moveTo>
                  <a:lnTo>
                    <a:pt x="3083547" y="2114549"/>
                  </a:lnTo>
                  <a:lnTo>
                    <a:pt x="3083547" y="2107852"/>
                  </a:lnTo>
                  <a:lnTo>
                    <a:pt x="3093072" y="2107852"/>
                  </a:lnTo>
                  <a:lnTo>
                    <a:pt x="3093072" y="2114549"/>
                  </a:lnTo>
                  <a:close/>
                </a:path>
                <a:path w="9686925" h="2114550">
                  <a:moveTo>
                    <a:pt x="3074022" y="2114549"/>
                  </a:moveTo>
                  <a:lnTo>
                    <a:pt x="3064497" y="2114549"/>
                  </a:lnTo>
                  <a:lnTo>
                    <a:pt x="3064497" y="2107852"/>
                  </a:lnTo>
                  <a:lnTo>
                    <a:pt x="3074022" y="2107852"/>
                  </a:lnTo>
                  <a:lnTo>
                    <a:pt x="3074022" y="2114549"/>
                  </a:lnTo>
                  <a:close/>
                </a:path>
                <a:path w="9686925" h="2114550">
                  <a:moveTo>
                    <a:pt x="3054972" y="2114549"/>
                  </a:moveTo>
                  <a:lnTo>
                    <a:pt x="3045447" y="2114549"/>
                  </a:lnTo>
                  <a:lnTo>
                    <a:pt x="3045447" y="2107852"/>
                  </a:lnTo>
                  <a:lnTo>
                    <a:pt x="3054972" y="2107852"/>
                  </a:lnTo>
                  <a:lnTo>
                    <a:pt x="3054972" y="2114549"/>
                  </a:lnTo>
                  <a:close/>
                </a:path>
                <a:path w="9686925" h="2114550">
                  <a:moveTo>
                    <a:pt x="3035922" y="2114549"/>
                  </a:moveTo>
                  <a:lnTo>
                    <a:pt x="3026397" y="2114549"/>
                  </a:lnTo>
                  <a:lnTo>
                    <a:pt x="3026397" y="2107852"/>
                  </a:lnTo>
                  <a:lnTo>
                    <a:pt x="3035922" y="2107852"/>
                  </a:lnTo>
                  <a:lnTo>
                    <a:pt x="3035922" y="2114549"/>
                  </a:lnTo>
                  <a:close/>
                </a:path>
                <a:path w="9686925" h="2114550">
                  <a:moveTo>
                    <a:pt x="3016872" y="2114549"/>
                  </a:moveTo>
                  <a:lnTo>
                    <a:pt x="3007347" y="2114549"/>
                  </a:lnTo>
                  <a:lnTo>
                    <a:pt x="3007347" y="2107852"/>
                  </a:lnTo>
                  <a:lnTo>
                    <a:pt x="3016872" y="2107852"/>
                  </a:lnTo>
                  <a:lnTo>
                    <a:pt x="3016872" y="2114549"/>
                  </a:lnTo>
                  <a:close/>
                </a:path>
                <a:path w="9686925" h="2114550">
                  <a:moveTo>
                    <a:pt x="2997822" y="2114549"/>
                  </a:moveTo>
                  <a:lnTo>
                    <a:pt x="2988297" y="2114549"/>
                  </a:lnTo>
                  <a:lnTo>
                    <a:pt x="2988297" y="2107852"/>
                  </a:lnTo>
                  <a:lnTo>
                    <a:pt x="2997822" y="2107852"/>
                  </a:lnTo>
                  <a:lnTo>
                    <a:pt x="2997822" y="2114549"/>
                  </a:lnTo>
                  <a:close/>
                </a:path>
                <a:path w="9686925" h="2114550">
                  <a:moveTo>
                    <a:pt x="2978772" y="2114549"/>
                  </a:moveTo>
                  <a:lnTo>
                    <a:pt x="2969247" y="2114549"/>
                  </a:lnTo>
                  <a:lnTo>
                    <a:pt x="2969247" y="2107852"/>
                  </a:lnTo>
                  <a:lnTo>
                    <a:pt x="2978772" y="2107852"/>
                  </a:lnTo>
                  <a:lnTo>
                    <a:pt x="2978772" y="2114549"/>
                  </a:lnTo>
                  <a:close/>
                </a:path>
                <a:path w="9686925" h="2114550">
                  <a:moveTo>
                    <a:pt x="2959722" y="2114549"/>
                  </a:moveTo>
                  <a:lnTo>
                    <a:pt x="2950197" y="2114549"/>
                  </a:lnTo>
                  <a:lnTo>
                    <a:pt x="2950197" y="2107852"/>
                  </a:lnTo>
                  <a:lnTo>
                    <a:pt x="2959722" y="2107852"/>
                  </a:lnTo>
                  <a:lnTo>
                    <a:pt x="2959722" y="2114549"/>
                  </a:lnTo>
                  <a:close/>
                </a:path>
                <a:path w="9686925" h="2114550">
                  <a:moveTo>
                    <a:pt x="2940672" y="2114549"/>
                  </a:moveTo>
                  <a:lnTo>
                    <a:pt x="2931147" y="2114549"/>
                  </a:lnTo>
                  <a:lnTo>
                    <a:pt x="2931147" y="2107852"/>
                  </a:lnTo>
                  <a:lnTo>
                    <a:pt x="2940672" y="2107852"/>
                  </a:lnTo>
                  <a:lnTo>
                    <a:pt x="2940672" y="2114549"/>
                  </a:lnTo>
                  <a:close/>
                </a:path>
                <a:path w="9686925" h="2114550">
                  <a:moveTo>
                    <a:pt x="2921622" y="2114549"/>
                  </a:moveTo>
                  <a:lnTo>
                    <a:pt x="2912097" y="2114549"/>
                  </a:lnTo>
                  <a:lnTo>
                    <a:pt x="2912097" y="2107852"/>
                  </a:lnTo>
                  <a:lnTo>
                    <a:pt x="2921622" y="2107852"/>
                  </a:lnTo>
                  <a:lnTo>
                    <a:pt x="2921622" y="2114549"/>
                  </a:lnTo>
                  <a:close/>
                </a:path>
                <a:path w="9686925" h="2114550">
                  <a:moveTo>
                    <a:pt x="2902572" y="2114549"/>
                  </a:moveTo>
                  <a:lnTo>
                    <a:pt x="2893047" y="2114549"/>
                  </a:lnTo>
                  <a:lnTo>
                    <a:pt x="2893047" y="2107852"/>
                  </a:lnTo>
                  <a:lnTo>
                    <a:pt x="2902572" y="2107852"/>
                  </a:lnTo>
                  <a:lnTo>
                    <a:pt x="2902572" y="2114549"/>
                  </a:lnTo>
                  <a:close/>
                </a:path>
                <a:path w="9686925" h="2114550">
                  <a:moveTo>
                    <a:pt x="2883522" y="2114549"/>
                  </a:moveTo>
                  <a:lnTo>
                    <a:pt x="2873997" y="2114549"/>
                  </a:lnTo>
                  <a:lnTo>
                    <a:pt x="2873997" y="2107852"/>
                  </a:lnTo>
                  <a:lnTo>
                    <a:pt x="2883522" y="2107852"/>
                  </a:lnTo>
                  <a:lnTo>
                    <a:pt x="2883522" y="2114549"/>
                  </a:lnTo>
                  <a:close/>
                </a:path>
                <a:path w="9686925" h="2114550">
                  <a:moveTo>
                    <a:pt x="2864472" y="2114549"/>
                  </a:moveTo>
                  <a:lnTo>
                    <a:pt x="2854947" y="2114549"/>
                  </a:lnTo>
                  <a:lnTo>
                    <a:pt x="2854947" y="2107852"/>
                  </a:lnTo>
                  <a:lnTo>
                    <a:pt x="2864472" y="2107852"/>
                  </a:lnTo>
                  <a:lnTo>
                    <a:pt x="2864472" y="2114549"/>
                  </a:lnTo>
                  <a:close/>
                </a:path>
                <a:path w="9686925" h="2114550">
                  <a:moveTo>
                    <a:pt x="2845422" y="2114549"/>
                  </a:moveTo>
                  <a:lnTo>
                    <a:pt x="2835897" y="2114549"/>
                  </a:lnTo>
                  <a:lnTo>
                    <a:pt x="2835897" y="2107852"/>
                  </a:lnTo>
                  <a:lnTo>
                    <a:pt x="2845422" y="2107852"/>
                  </a:lnTo>
                  <a:lnTo>
                    <a:pt x="2845422" y="2114549"/>
                  </a:lnTo>
                  <a:close/>
                </a:path>
                <a:path w="9686925" h="2114550">
                  <a:moveTo>
                    <a:pt x="2826372" y="2114549"/>
                  </a:moveTo>
                  <a:lnTo>
                    <a:pt x="2816847" y="2114549"/>
                  </a:lnTo>
                  <a:lnTo>
                    <a:pt x="2816847" y="2107852"/>
                  </a:lnTo>
                  <a:lnTo>
                    <a:pt x="2826372" y="2107852"/>
                  </a:lnTo>
                  <a:lnTo>
                    <a:pt x="2826372" y="2114549"/>
                  </a:lnTo>
                  <a:close/>
                </a:path>
                <a:path w="9686925" h="2114550">
                  <a:moveTo>
                    <a:pt x="2807322" y="2114549"/>
                  </a:moveTo>
                  <a:lnTo>
                    <a:pt x="2797797" y="2114549"/>
                  </a:lnTo>
                  <a:lnTo>
                    <a:pt x="2797797" y="2107852"/>
                  </a:lnTo>
                  <a:lnTo>
                    <a:pt x="2807322" y="2107852"/>
                  </a:lnTo>
                  <a:lnTo>
                    <a:pt x="2807322" y="2114549"/>
                  </a:lnTo>
                  <a:close/>
                </a:path>
                <a:path w="9686925" h="2114550">
                  <a:moveTo>
                    <a:pt x="2788272" y="2114549"/>
                  </a:moveTo>
                  <a:lnTo>
                    <a:pt x="2778747" y="2114549"/>
                  </a:lnTo>
                  <a:lnTo>
                    <a:pt x="2778747" y="2107852"/>
                  </a:lnTo>
                  <a:lnTo>
                    <a:pt x="2788272" y="2107852"/>
                  </a:lnTo>
                  <a:lnTo>
                    <a:pt x="2788272" y="2114549"/>
                  </a:lnTo>
                  <a:close/>
                </a:path>
                <a:path w="9686925" h="2114550">
                  <a:moveTo>
                    <a:pt x="2769222" y="2114549"/>
                  </a:moveTo>
                  <a:lnTo>
                    <a:pt x="2759697" y="2114549"/>
                  </a:lnTo>
                  <a:lnTo>
                    <a:pt x="2759697" y="2107852"/>
                  </a:lnTo>
                  <a:lnTo>
                    <a:pt x="2769222" y="2107852"/>
                  </a:lnTo>
                  <a:lnTo>
                    <a:pt x="2769222" y="2114549"/>
                  </a:lnTo>
                  <a:close/>
                </a:path>
                <a:path w="9686925" h="2114550">
                  <a:moveTo>
                    <a:pt x="2750172" y="2114549"/>
                  </a:moveTo>
                  <a:lnTo>
                    <a:pt x="2740647" y="2114549"/>
                  </a:lnTo>
                  <a:lnTo>
                    <a:pt x="2740647" y="2107852"/>
                  </a:lnTo>
                  <a:lnTo>
                    <a:pt x="2750172" y="2107852"/>
                  </a:lnTo>
                  <a:lnTo>
                    <a:pt x="2750172" y="2114549"/>
                  </a:lnTo>
                  <a:close/>
                </a:path>
                <a:path w="9686925" h="2114550">
                  <a:moveTo>
                    <a:pt x="2731122" y="2114549"/>
                  </a:moveTo>
                  <a:lnTo>
                    <a:pt x="2721597" y="2114549"/>
                  </a:lnTo>
                  <a:lnTo>
                    <a:pt x="2721597" y="2107852"/>
                  </a:lnTo>
                  <a:lnTo>
                    <a:pt x="2731122" y="2107852"/>
                  </a:lnTo>
                  <a:lnTo>
                    <a:pt x="2731122" y="2114549"/>
                  </a:lnTo>
                  <a:close/>
                </a:path>
                <a:path w="9686925" h="2114550">
                  <a:moveTo>
                    <a:pt x="2712072" y="2114549"/>
                  </a:moveTo>
                  <a:lnTo>
                    <a:pt x="2702547" y="2114549"/>
                  </a:lnTo>
                  <a:lnTo>
                    <a:pt x="2702547" y="2107852"/>
                  </a:lnTo>
                  <a:lnTo>
                    <a:pt x="2712072" y="2107852"/>
                  </a:lnTo>
                  <a:lnTo>
                    <a:pt x="2712072" y="2114549"/>
                  </a:lnTo>
                  <a:close/>
                </a:path>
                <a:path w="9686925" h="2114550">
                  <a:moveTo>
                    <a:pt x="2693022" y="2114549"/>
                  </a:moveTo>
                  <a:lnTo>
                    <a:pt x="2683497" y="2114549"/>
                  </a:lnTo>
                  <a:lnTo>
                    <a:pt x="2683497" y="2107852"/>
                  </a:lnTo>
                  <a:lnTo>
                    <a:pt x="2693022" y="2107852"/>
                  </a:lnTo>
                  <a:lnTo>
                    <a:pt x="2693022" y="2114549"/>
                  </a:lnTo>
                  <a:close/>
                </a:path>
                <a:path w="9686925" h="2114550">
                  <a:moveTo>
                    <a:pt x="2673972" y="2114549"/>
                  </a:moveTo>
                  <a:lnTo>
                    <a:pt x="2664447" y="2114549"/>
                  </a:lnTo>
                  <a:lnTo>
                    <a:pt x="2664447" y="2107852"/>
                  </a:lnTo>
                  <a:lnTo>
                    <a:pt x="2673972" y="2107852"/>
                  </a:lnTo>
                  <a:lnTo>
                    <a:pt x="2673972" y="2114549"/>
                  </a:lnTo>
                  <a:close/>
                </a:path>
                <a:path w="9686925" h="2114550">
                  <a:moveTo>
                    <a:pt x="2654922" y="2114549"/>
                  </a:moveTo>
                  <a:lnTo>
                    <a:pt x="2645397" y="2114549"/>
                  </a:lnTo>
                  <a:lnTo>
                    <a:pt x="2645397" y="2107852"/>
                  </a:lnTo>
                  <a:lnTo>
                    <a:pt x="2654922" y="2107852"/>
                  </a:lnTo>
                  <a:lnTo>
                    <a:pt x="2654922" y="2114549"/>
                  </a:lnTo>
                  <a:close/>
                </a:path>
                <a:path w="9686925" h="2114550">
                  <a:moveTo>
                    <a:pt x="2635872" y="2114549"/>
                  </a:moveTo>
                  <a:lnTo>
                    <a:pt x="2626347" y="2114549"/>
                  </a:lnTo>
                  <a:lnTo>
                    <a:pt x="2626347" y="2107852"/>
                  </a:lnTo>
                  <a:lnTo>
                    <a:pt x="2635872" y="2107852"/>
                  </a:lnTo>
                  <a:lnTo>
                    <a:pt x="2635872" y="2114549"/>
                  </a:lnTo>
                  <a:close/>
                </a:path>
                <a:path w="9686925" h="2114550">
                  <a:moveTo>
                    <a:pt x="2616822" y="2114549"/>
                  </a:moveTo>
                  <a:lnTo>
                    <a:pt x="2607297" y="2114549"/>
                  </a:lnTo>
                  <a:lnTo>
                    <a:pt x="2607297" y="2107852"/>
                  </a:lnTo>
                  <a:lnTo>
                    <a:pt x="2616822" y="2107852"/>
                  </a:lnTo>
                  <a:lnTo>
                    <a:pt x="2616822" y="2114549"/>
                  </a:lnTo>
                  <a:close/>
                </a:path>
                <a:path w="9686925" h="2114550">
                  <a:moveTo>
                    <a:pt x="2597772" y="2114549"/>
                  </a:moveTo>
                  <a:lnTo>
                    <a:pt x="2588247" y="2114549"/>
                  </a:lnTo>
                  <a:lnTo>
                    <a:pt x="2588247" y="2107852"/>
                  </a:lnTo>
                  <a:lnTo>
                    <a:pt x="2597772" y="2107852"/>
                  </a:lnTo>
                  <a:lnTo>
                    <a:pt x="2597772" y="2114549"/>
                  </a:lnTo>
                  <a:close/>
                </a:path>
                <a:path w="9686925" h="2114550">
                  <a:moveTo>
                    <a:pt x="2578722" y="2114549"/>
                  </a:moveTo>
                  <a:lnTo>
                    <a:pt x="2569197" y="2114549"/>
                  </a:lnTo>
                  <a:lnTo>
                    <a:pt x="2569197" y="2107852"/>
                  </a:lnTo>
                  <a:lnTo>
                    <a:pt x="2578722" y="2107852"/>
                  </a:lnTo>
                  <a:lnTo>
                    <a:pt x="2578722" y="2114549"/>
                  </a:lnTo>
                  <a:close/>
                </a:path>
                <a:path w="9686925" h="2114550">
                  <a:moveTo>
                    <a:pt x="2559672" y="2114549"/>
                  </a:moveTo>
                  <a:lnTo>
                    <a:pt x="2550147" y="2114549"/>
                  </a:lnTo>
                  <a:lnTo>
                    <a:pt x="2550147" y="2107852"/>
                  </a:lnTo>
                  <a:lnTo>
                    <a:pt x="2559672" y="2107852"/>
                  </a:lnTo>
                  <a:lnTo>
                    <a:pt x="2559672" y="2114549"/>
                  </a:lnTo>
                  <a:close/>
                </a:path>
                <a:path w="9686925" h="2114550">
                  <a:moveTo>
                    <a:pt x="2540622" y="2114549"/>
                  </a:moveTo>
                  <a:lnTo>
                    <a:pt x="2531097" y="2114549"/>
                  </a:lnTo>
                  <a:lnTo>
                    <a:pt x="2531097" y="2107852"/>
                  </a:lnTo>
                  <a:lnTo>
                    <a:pt x="2540622" y="2107852"/>
                  </a:lnTo>
                  <a:lnTo>
                    <a:pt x="2540622" y="2114549"/>
                  </a:lnTo>
                  <a:close/>
                </a:path>
                <a:path w="9686925" h="2114550">
                  <a:moveTo>
                    <a:pt x="2521572" y="2114549"/>
                  </a:moveTo>
                  <a:lnTo>
                    <a:pt x="2512047" y="2114549"/>
                  </a:lnTo>
                  <a:lnTo>
                    <a:pt x="2512047" y="2107852"/>
                  </a:lnTo>
                  <a:lnTo>
                    <a:pt x="2521572" y="2107852"/>
                  </a:lnTo>
                  <a:lnTo>
                    <a:pt x="2521572" y="2114549"/>
                  </a:lnTo>
                  <a:close/>
                </a:path>
                <a:path w="9686925" h="2114550">
                  <a:moveTo>
                    <a:pt x="2502522" y="2114549"/>
                  </a:moveTo>
                  <a:lnTo>
                    <a:pt x="2492997" y="2114549"/>
                  </a:lnTo>
                  <a:lnTo>
                    <a:pt x="2492997" y="2107852"/>
                  </a:lnTo>
                  <a:lnTo>
                    <a:pt x="2502522" y="2107852"/>
                  </a:lnTo>
                  <a:lnTo>
                    <a:pt x="2502522" y="2114549"/>
                  </a:lnTo>
                  <a:close/>
                </a:path>
                <a:path w="9686925" h="2114550">
                  <a:moveTo>
                    <a:pt x="2483472" y="2114549"/>
                  </a:moveTo>
                  <a:lnTo>
                    <a:pt x="2473947" y="2114549"/>
                  </a:lnTo>
                  <a:lnTo>
                    <a:pt x="2473947" y="2107852"/>
                  </a:lnTo>
                  <a:lnTo>
                    <a:pt x="2483472" y="2107852"/>
                  </a:lnTo>
                  <a:lnTo>
                    <a:pt x="2483472" y="2114549"/>
                  </a:lnTo>
                  <a:close/>
                </a:path>
                <a:path w="9686925" h="2114550">
                  <a:moveTo>
                    <a:pt x="2464422" y="2114549"/>
                  </a:moveTo>
                  <a:lnTo>
                    <a:pt x="2454897" y="2114549"/>
                  </a:lnTo>
                  <a:lnTo>
                    <a:pt x="2454897" y="2107852"/>
                  </a:lnTo>
                  <a:lnTo>
                    <a:pt x="2464422" y="2107852"/>
                  </a:lnTo>
                  <a:lnTo>
                    <a:pt x="2464422" y="2114549"/>
                  </a:lnTo>
                  <a:close/>
                </a:path>
                <a:path w="9686925" h="2114550">
                  <a:moveTo>
                    <a:pt x="2445372" y="2114549"/>
                  </a:moveTo>
                  <a:lnTo>
                    <a:pt x="2435847" y="2114549"/>
                  </a:lnTo>
                  <a:lnTo>
                    <a:pt x="2435847" y="2107852"/>
                  </a:lnTo>
                  <a:lnTo>
                    <a:pt x="2445372" y="2107852"/>
                  </a:lnTo>
                  <a:lnTo>
                    <a:pt x="2445372" y="2114549"/>
                  </a:lnTo>
                  <a:close/>
                </a:path>
                <a:path w="9686925" h="2114550">
                  <a:moveTo>
                    <a:pt x="2426322" y="2114549"/>
                  </a:moveTo>
                  <a:lnTo>
                    <a:pt x="2416797" y="2114549"/>
                  </a:lnTo>
                  <a:lnTo>
                    <a:pt x="2416797" y="2107852"/>
                  </a:lnTo>
                  <a:lnTo>
                    <a:pt x="2426322" y="2107852"/>
                  </a:lnTo>
                  <a:lnTo>
                    <a:pt x="2426322" y="2114549"/>
                  </a:lnTo>
                  <a:close/>
                </a:path>
                <a:path w="9686925" h="2114550">
                  <a:moveTo>
                    <a:pt x="2407272" y="2114549"/>
                  </a:moveTo>
                  <a:lnTo>
                    <a:pt x="2397747" y="2114549"/>
                  </a:lnTo>
                  <a:lnTo>
                    <a:pt x="2397747" y="2107852"/>
                  </a:lnTo>
                  <a:lnTo>
                    <a:pt x="2407272" y="2107852"/>
                  </a:lnTo>
                  <a:lnTo>
                    <a:pt x="2407272" y="2114549"/>
                  </a:lnTo>
                  <a:close/>
                </a:path>
                <a:path w="9686925" h="2114550">
                  <a:moveTo>
                    <a:pt x="2388222" y="2114549"/>
                  </a:moveTo>
                  <a:lnTo>
                    <a:pt x="2378697" y="2114549"/>
                  </a:lnTo>
                  <a:lnTo>
                    <a:pt x="2378697" y="2107852"/>
                  </a:lnTo>
                  <a:lnTo>
                    <a:pt x="2388222" y="2107852"/>
                  </a:lnTo>
                  <a:lnTo>
                    <a:pt x="2388222" y="2114549"/>
                  </a:lnTo>
                  <a:close/>
                </a:path>
                <a:path w="9686925" h="2114550">
                  <a:moveTo>
                    <a:pt x="2369172" y="2114549"/>
                  </a:moveTo>
                  <a:lnTo>
                    <a:pt x="2359647" y="2114549"/>
                  </a:lnTo>
                  <a:lnTo>
                    <a:pt x="2359647" y="2107852"/>
                  </a:lnTo>
                  <a:lnTo>
                    <a:pt x="2369172" y="2107852"/>
                  </a:lnTo>
                  <a:lnTo>
                    <a:pt x="2369172" y="2114549"/>
                  </a:lnTo>
                  <a:close/>
                </a:path>
                <a:path w="9686925" h="2114550">
                  <a:moveTo>
                    <a:pt x="2350122" y="2114549"/>
                  </a:moveTo>
                  <a:lnTo>
                    <a:pt x="2340597" y="2114549"/>
                  </a:lnTo>
                  <a:lnTo>
                    <a:pt x="2340597" y="2107852"/>
                  </a:lnTo>
                  <a:lnTo>
                    <a:pt x="2350122" y="2107852"/>
                  </a:lnTo>
                  <a:lnTo>
                    <a:pt x="2350122" y="2114549"/>
                  </a:lnTo>
                  <a:close/>
                </a:path>
                <a:path w="9686925" h="2114550">
                  <a:moveTo>
                    <a:pt x="2331072" y="2114549"/>
                  </a:moveTo>
                  <a:lnTo>
                    <a:pt x="2321547" y="2114549"/>
                  </a:lnTo>
                  <a:lnTo>
                    <a:pt x="2321547" y="2107852"/>
                  </a:lnTo>
                  <a:lnTo>
                    <a:pt x="2331072" y="2107852"/>
                  </a:lnTo>
                  <a:lnTo>
                    <a:pt x="2331072" y="2114549"/>
                  </a:lnTo>
                  <a:close/>
                </a:path>
                <a:path w="9686925" h="2114550">
                  <a:moveTo>
                    <a:pt x="2312022" y="2114549"/>
                  </a:moveTo>
                  <a:lnTo>
                    <a:pt x="2302497" y="2114549"/>
                  </a:lnTo>
                  <a:lnTo>
                    <a:pt x="2302497" y="2107852"/>
                  </a:lnTo>
                  <a:lnTo>
                    <a:pt x="2312022" y="2107852"/>
                  </a:lnTo>
                  <a:lnTo>
                    <a:pt x="2312022" y="2114549"/>
                  </a:lnTo>
                  <a:close/>
                </a:path>
                <a:path w="9686925" h="2114550">
                  <a:moveTo>
                    <a:pt x="2292972" y="2114549"/>
                  </a:moveTo>
                  <a:lnTo>
                    <a:pt x="2283447" y="2114549"/>
                  </a:lnTo>
                  <a:lnTo>
                    <a:pt x="2283447" y="2107852"/>
                  </a:lnTo>
                  <a:lnTo>
                    <a:pt x="2292972" y="2107852"/>
                  </a:lnTo>
                  <a:lnTo>
                    <a:pt x="2292972" y="2114549"/>
                  </a:lnTo>
                  <a:close/>
                </a:path>
                <a:path w="9686925" h="2114550">
                  <a:moveTo>
                    <a:pt x="2273922" y="2114549"/>
                  </a:moveTo>
                  <a:lnTo>
                    <a:pt x="2264397" y="2114549"/>
                  </a:lnTo>
                  <a:lnTo>
                    <a:pt x="2264397" y="2107852"/>
                  </a:lnTo>
                  <a:lnTo>
                    <a:pt x="2273922" y="2107852"/>
                  </a:lnTo>
                  <a:lnTo>
                    <a:pt x="2273922" y="2114549"/>
                  </a:lnTo>
                  <a:close/>
                </a:path>
                <a:path w="9686925" h="2114550">
                  <a:moveTo>
                    <a:pt x="2254872" y="2114549"/>
                  </a:moveTo>
                  <a:lnTo>
                    <a:pt x="2245347" y="2114549"/>
                  </a:lnTo>
                  <a:lnTo>
                    <a:pt x="2245347" y="2107852"/>
                  </a:lnTo>
                  <a:lnTo>
                    <a:pt x="2254872" y="2107852"/>
                  </a:lnTo>
                  <a:lnTo>
                    <a:pt x="2254872" y="2114549"/>
                  </a:lnTo>
                  <a:close/>
                </a:path>
                <a:path w="9686925" h="2114550">
                  <a:moveTo>
                    <a:pt x="2235822" y="2114549"/>
                  </a:moveTo>
                  <a:lnTo>
                    <a:pt x="2226297" y="2114549"/>
                  </a:lnTo>
                  <a:lnTo>
                    <a:pt x="2226297" y="2107852"/>
                  </a:lnTo>
                  <a:lnTo>
                    <a:pt x="2235822" y="2107852"/>
                  </a:lnTo>
                  <a:lnTo>
                    <a:pt x="2235822" y="2114549"/>
                  </a:lnTo>
                  <a:close/>
                </a:path>
                <a:path w="9686925" h="2114550">
                  <a:moveTo>
                    <a:pt x="2216772" y="2114549"/>
                  </a:moveTo>
                  <a:lnTo>
                    <a:pt x="2207247" y="2114549"/>
                  </a:lnTo>
                  <a:lnTo>
                    <a:pt x="2207247" y="2107852"/>
                  </a:lnTo>
                  <a:lnTo>
                    <a:pt x="2216772" y="2107852"/>
                  </a:lnTo>
                  <a:lnTo>
                    <a:pt x="2216772" y="2114549"/>
                  </a:lnTo>
                  <a:close/>
                </a:path>
                <a:path w="9686925" h="2114550">
                  <a:moveTo>
                    <a:pt x="2197722" y="2114549"/>
                  </a:moveTo>
                  <a:lnTo>
                    <a:pt x="2188197" y="2114549"/>
                  </a:lnTo>
                  <a:lnTo>
                    <a:pt x="2188197" y="2107852"/>
                  </a:lnTo>
                  <a:lnTo>
                    <a:pt x="2197722" y="2107852"/>
                  </a:lnTo>
                  <a:lnTo>
                    <a:pt x="2197722" y="2114549"/>
                  </a:lnTo>
                  <a:close/>
                </a:path>
                <a:path w="9686925" h="2114550">
                  <a:moveTo>
                    <a:pt x="2178672" y="2114549"/>
                  </a:moveTo>
                  <a:lnTo>
                    <a:pt x="2169147" y="2114549"/>
                  </a:lnTo>
                  <a:lnTo>
                    <a:pt x="2169147" y="2107852"/>
                  </a:lnTo>
                  <a:lnTo>
                    <a:pt x="2178672" y="2107852"/>
                  </a:lnTo>
                  <a:lnTo>
                    <a:pt x="2178672" y="2114549"/>
                  </a:lnTo>
                  <a:close/>
                </a:path>
                <a:path w="9686925" h="2114550">
                  <a:moveTo>
                    <a:pt x="2159622" y="2114549"/>
                  </a:moveTo>
                  <a:lnTo>
                    <a:pt x="2150097" y="2114549"/>
                  </a:lnTo>
                  <a:lnTo>
                    <a:pt x="2150097" y="2107852"/>
                  </a:lnTo>
                  <a:lnTo>
                    <a:pt x="2159622" y="2107852"/>
                  </a:lnTo>
                  <a:lnTo>
                    <a:pt x="2159622" y="2114549"/>
                  </a:lnTo>
                  <a:close/>
                </a:path>
                <a:path w="9686925" h="2114550">
                  <a:moveTo>
                    <a:pt x="2140572" y="2114549"/>
                  </a:moveTo>
                  <a:lnTo>
                    <a:pt x="2131047" y="2114549"/>
                  </a:lnTo>
                  <a:lnTo>
                    <a:pt x="2131047" y="2107852"/>
                  </a:lnTo>
                  <a:lnTo>
                    <a:pt x="2140572" y="2107852"/>
                  </a:lnTo>
                  <a:lnTo>
                    <a:pt x="2140572" y="2114549"/>
                  </a:lnTo>
                  <a:close/>
                </a:path>
                <a:path w="9686925" h="2114550">
                  <a:moveTo>
                    <a:pt x="2121522" y="2114549"/>
                  </a:moveTo>
                  <a:lnTo>
                    <a:pt x="2111997" y="2114549"/>
                  </a:lnTo>
                  <a:lnTo>
                    <a:pt x="2111997" y="2107852"/>
                  </a:lnTo>
                  <a:lnTo>
                    <a:pt x="2121522" y="2107852"/>
                  </a:lnTo>
                  <a:lnTo>
                    <a:pt x="2121522" y="2114549"/>
                  </a:lnTo>
                  <a:close/>
                </a:path>
                <a:path w="9686925" h="2114550">
                  <a:moveTo>
                    <a:pt x="2102472" y="2114549"/>
                  </a:moveTo>
                  <a:lnTo>
                    <a:pt x="2092947" y="2114549"/>
                  </a:lnTo>
                  <a:lnTo>
                    <a:pt x="2092947" y="2107852"/>
                  </a:lnTo>
                  <a:lnTo>
                    <a:pt x="2102472" y="2107852"/>
                  </a:lnTo>
                  <a:lnTo>
                    <a:pt x="2102472" y="2114549"/>
                  </a:lnTo>
                  <a:close/>
                </a:path>
                <a:path w="9686925" h="2114550">
                  <a:moveTo>
                    <a:pt x="2083422" y="2114549"/>
                  </a:moveTo>
                  <a:lnTo>
                    <a:pt x="2073897" y="2114549"/>
                  </a:lnTo>
                  <a:lnTo>
                    <a:pt x="2073897" y="2107852"/>
                  </a:lnTo>
                  <a:lnTo>
                    <a:pt x="2083422" y="2107852"/>
                  </a:lnTo>
                  <a:lnTo>
                    <a:pt x="2083422" y="2114549"/>
                  </a:lnTo>
                  <a:close/>
                </a:path>
                <a:path w="9686925" h="2114550">
                  <a:moveTo>
                    <a:pt x="2064372" y="2114549"/>
                  </a:moveTo>
                  <a:lnTo>
                    <a:pt x="2054847" y="2114549"/>
                  </a:lnTo>
                  <a:lnTo>
                    <a:pt x="2054847" y="2107852"/>
                  </a:lnTo>
                  <a:lnTo>
                    <a:pt x="2064372" y="2107852"/>
                  </a:lnTo>
                  <a:lnTo>
                    <a:pt x="2064372" y="2114549"/>
                  </a:lnTo>
                  <a:close/>
                </a:path>
                <a:path w="9686925" h="2114550">
                  <a:moveTo>
                    <a:pt x="2045322" y="2114549"/>
                  </a:moveTo>
                  <a:lnTo>
                    <a:pt x="2035797" y="2114549"/>
                  </a:lnTo>
                  <a:lnTo>
                    <a:pt x="2035797" y="2107852"/>
                  </a:lnTo>
                  <a:lnTo>
                    <a:pt x="2045322" y="2107852"/>
                  </a:lnTo>
                  <a:lnTo>
                    <a:pt x="2045322" y="2114549"/>
                  </a:lnTo>
                  <a:close/>
                </a:path>
                <a:path w="9686925" h="2114550">
                  <a:moveTo>
                    <a:pt x="2026272" y="2114549"/>
                  </a:moveTo>
                  <a:lnTo>
                    <a:pt x="2016747" y="2114549"/>
                  </a:lnTo>
                  <a:lnTo>
                    <a:pt x="2016747" y="2107852"/>
                  </a:lnTo>
                  <a:lnTo>
                    <a:pt x="2026272" y="2107852"/>
                  </a:lnTo>
                  <a:lnTo>
                    <a:pt x="2026272" y="2114549"/>
                  </a:lnTo>
                  <a:close/>
                </a:path>
                <a:path w="9686925" h="2114550">
                  <a:moveTo>
                    <a:pt x="2007222" y="2114549"/>
                  </a:moveTo>
                  <a:lnTo>
                    <a:pt x="1997697" y="2114549"/>
                  </a:lnTo>
                  <a:lnTo>
                    <a:pt x="1997697" y="2107852"/>
                  </a:lnTo>
                  <a:lnTo>
                    <a:pt x="2007222" y="2107852"/>
                  </a:lnTo>
                  <a:lnTo>
                    <a:pt x="2007222" y="2114549"/>
                  </a:lnTo>
                  <a:close/>
                </a:path>
                <a:path w="9686925" h="2114550">
                  <a:moveTo>
                    <a:pt x="1988172" y="2114549"/>
                  </a:moveTo>
                  <a:lnTo>
                    <a:pt x="1978647" y="2114549"/>
                  </a:lnTo>
                  <a:lnTo>
                    <a:pt x="1978647" y="2107852"/>
                  </a:lnTo>
                  <a:lnTo>
                    <a:pt x="1988172" y="2107852"/>
                  </a:lnTo>
                  <a:lnTo>
                    <a:pt x="1988172" y="2114549"/>
                  </a:lnTo>
                  <a:close/>
                </a:path>
                <a:path w="9686925" h="2114550">
                  <a:moveTo>
                    <a:pt x="1969122" y="2114549"/>
                  </a:moveTo>
                  <a:lnTo>
                    <a:pt x="1959597" y="2114549"/>
                  </a:lnTo>
                  <a:lnTo>
                    <a:pt x="1959597" y="2107852"/>
                  </a:lnTo>
                  <a:lnTo>
                    <a:pt x="1969122" y="2107852"/>
                  </a:lnTo>
                  <a:lnTo>
                    <a:pt x="1969122" y="2114549"/>
                  </a:lnTo>
                  <a:close/>
                </a:path>
                <a:path w="9686925" h="2114550">
                  <a:moveTo>
                    <a:pt x="1950072" y="2114549"/>
                  </a:moveTo>
                  <a:lnTo>
                    <a:pt x="1940547" y="2114549"/>
                  </a:lnTo>
                  <a:lnTo>
                    <a:pt x="1940547" y="2107852"/>
                  </a:lnTo>
                  <a:lnTo>
                    <a:pt x="1950072" y="2107852"/>
                  </a:lnTo>
                  <a:lnTo>
                    <a:pt x="1950072" y="2114549"/>
                  </a:lnTo>
                  <a:close/>
                </a:path>
                <a:path w="9686925" h="2114550">
                  <a:moveTo>
                    <a:pt x="1931022" y="2114549"/>
                  </a:moveTo>
                  <a:lnTo>
                    <a:pt x="1921497" y="2114549"/>
                  </a:lnTo>
                  <a:lnTo>
                    <a:pt x="1921497" y="2107852"/>
                  </a:lnTo>
                  <a:lnTo>
                    <a:pt x="1931022" y="2107852"/>
                  </a:lnTo>
                  <a:lnTo>
                    <a:pt x="1931022" y="2114549"/>
                  </a:lnTo>
                  <a:close/>
                </a:path>
                <a:path w="9686925" h="2114550">
                  <a:moveTo>
                    <a:pt x="1911972" y="2114549"/>
                  </a:moveTo>
                  <a:lnTo>
                    <a:pt x="1902447" y="2114549"/>
                  </a:lnTo>
                  <a:lnTo>
                    <a:pt x="1902447" y="2107852"/>
                  </a:lnTo>
                  <a:lnTo>
                    <a:pt x="1911972" y="2107852"/>
                  </a:lnTo>
                  <a:lnTo>
                    <a:pt x="1911972" y="2114549"/>
                  </a:lnTo>
                  <a:close/>
                </a:path>
                <a:path w="9686925" h="2114550">
                  <a:moveTo>
                    <a:pt x="1892922" y="2114549"/>
                  </a:moveTo>
                  <a:lnTo>
                    <a:pt x="1883397" y="2114549"/>
                  </a:lnTo>
                  <a:lnTo>
                    <a:pt x="1883397" y="2107852"/>
                  </a:lnTo>
                  <a:lnTo>
                    <a:pt x="1892922" y="2107852"/>
                  </a:lnTo>
                  <a:lnTo>
                    <a:pt x="1892922" y="2114549"/>
                  </a:lnTo>
                  <a:close/>
                </a:path>
                <a:path w="9686925" h="2114550">
                  <a:moveTo>
                    <a:pt x="1873872" y="2114549"/>
                  </a:moveTo>
                  <a:lnTo>
                    <a:pt x="1864347" y="2114549"/>
                  </a:lnTo>
                  <a:lnTo>
                    <a:pt x="1864347" y="2107852"/>
                  </a:lnTo>
                  <a:lnTo>
                    <a:pt x="1873872" y="2107852"/>
                  </a:lnTo>
                  <a:lnTo>
                    <a:pt x="1873872" y="2114549"/>
                  </a:lnTo>
                  <a:close/>
                </a:path>
                <a:path w="9686925" h="2114550">
                  <a:moveTo>
                    <a:pt x="1854822" y="2114549"/>
                  </a:moveTo>
                  <a:lnTo>
                    <a:pt x="1845297" y="2114549"/>
                  </a:lnTo>
                  <a:lnTo>
                    <a:pt x="1845297" y="2107852"/>
                  </a:lnTo>
                  <a:lnTo>
                    <a:pt x="1854822" y="2107852"/>
                  </a:lnTo>
                  <a:lnTo>
                    <a:pt x="1854822" y="2114549"/>
                  </a:lnTo>
                  <a:close/>
                </a:path>
                <a:path w="9686925" h="2114550">
                  <a:moveTo>
                    <a:pt x="1835772" y="2114549"/>
                  </a:moveTo>
                  <a:lnTo>
                    <a:pt x="1826247" y="2114549"/>
                  </a:lnTo>
                  <a:lnTo>
                    <a:pt x="1826247" y="2107852"/>
                  </a:lnTo>
                  <a:lnTo>
                    <a:pt x="1835772" y="2107852"/>
                  </a:lnTo>
                  <a:lnTo>
                    <a:pt x="1835772" y="2114549"/>
                  </a:lnTo>
                  <a:close/>
                </a:path>
                <a:path w="9686925" h="2114550">
                  <a:moveTo>
                    <a:pt x="1816722" y="2114549"/>
                  </a:moveTo>
                  <a:lnTo>
                    <a:pt x="1807197" y="2114549"/>
                  </a:lnTo>
                  <a:lnTo>
                    <a:pt x="1807197" y="2107852"/>
                  </a:lnTo>
                  <a:lnTo>
                    <a:pt x="1816722" y="2107852"/>
                  </a:lnTo>
                  <a:lnTo>
                    <a:pt x="1816722" y="2114549"/>
                  </a:lnTo>
                  <a:close/>
                </a:path>
                <a:path w="9686925" h="2114550">
                  <a:moveTo>
                    <a:pt x="1797672" y="2114549"/>
                  </a:moveTo>
                  <a:lnTo>
                    <a:pt x="1788147" y="2114549"/>
                  </a:lnTo>
                  <a:lnTo>
                    <a:pt x="1788147" y="2107852"/>
                  </a:lnTo>
                  <a:lnTo>
                    <a:pt x="1797672" y="2107852"/>
                  </a:lnTo>
                  <a:lnTo>
                    <a:pt x="1797672" y="2114549"/>
                  </a:lnTo>
                  <a:close/>
                </a:path>
                <a:path w="9686925" h="2114550">
                  <a:moveTo>
                    <a:pt x="1778622" y="2114549"/>
                  </a:moveTo>
                  <a:lnTo>
                    <a:pt x="1769097" y="2114549"/>
                  </a:lnTo>
                  <a:lnTo>
                    <a:pt x="1769097" y="2107852"/>
                  </a:lnTo>
                  <a:lnTo>
                    <a:pt x="1778622" y="2107852"/>
                  </a:lnTo>
                  <a:lnTo>
                    <a:pt x="1778622" y="2114549"/>
                  </a:lnTo>
                  <a:close/>
                </a:path>
                <a:path w="9686925" h="2114550">
                  <a:moveTo>
                    <a:pt x="1759572" y="2114549"/>
                  </a:moveTo>
                  <a:lnTo>
                    <a:pt x="1750047" y="2114549"/>
                  </a:lnTo>
                  <a:lnTo>
                    <a:pt x="1750047" y="2107852"/>
                  </a:lnTo>
                  <a:lnTo>
                    <a:pt x="1759572" y="2107852"/>
                  </a:lnTo>
                  <a:lnTo>
                    <a:pt x="1759572" y="2114549"/>
                  </a:lnTo>
                  <a:close/>
                </a:path>
                <a:path w="9686925" h="2114550">
                  <a:moveTo>
                    <a:pt x="1740522" y="2114549"/>
                  </a:moveTo>
                  <a:lnTo>
                    <a:pt x="1730997" y="2114549"/>
                  </a:lnTo>
                  <a:lnTo>
                    <a:pt x="1730997" y="2107852"/>
                  </a:lnTo>
                  <a:lnTo>
                    <a:pt x="1740522" y="2107852"/>
                  </a:lnTo>
                  <a:lnTo>
                    <a:pt x="1740522" y="2114549"/>
                  </a:lnTo>
                  <a:close/>
                </a:path>
                <a:path w="9686925" h="2114550">
                  <a:moveTo>
                    <a:pt x="1721472" y="2114549"/>
                  </a:moveTo>
                  <a:lnTo>
                    <a:pt x="1711947" y="2114549"/>
                  </a:lnTo>
                  <a:lnTo>
                    <a:pt x="1711947" y="2107852"/>
                  </a:lnTo>
                  <a:lnTo>
                    <a:pt x="1721472" y="2107852"/>
                  </a:lnTo>
                  <a:lnTo>
                    <a:pt x="1721472" y="2114549"/>
                  </a:lnTo>
                  <a:close/>
                </a:path>
                <a:path w="9686925" h="2114550">
                  <a:moveTo>
                    <a:pt x="1702422" y="2114549"/>
                  </a:moveTo>
                  <a:lnTo>
                    <a:pt x="1692897" y="2114549"/>
                  </a:lnTo>
                  <a:lnTo>
                    <a:pt x="1692897" y="2107852"/>
                  </a:lnTo>
                  <a:lnTo>
                    <a:pt x="1702422" y="2107852"/>
                  </a:lnTo>
                  <a:lnTo>
                    <a:pt x="1702422" y="2114549"/>
                  </a:lnTo>
                  <a:close/>
                </a:path>
                <a:path w="9686925" h="2114550">
                  <a:moveTo>
                    <a:pt x="1683372" y="2114549"/>
                  </a:moveTo>
                  <a:lnTo>
                    <a:pt x="1673847" y="2114549"/>
                  </a:lnTo>
                  <a:lnTo>
                    <a:pt x="1673847" y="2107852"/>
                  </a:lnTo>
                  <a:lnTo>
                    <a:pt x="1683372" y="2107852"/>
                  </a:lnTo>
                  <a:lnTo>
                    <a:pt x="1683372" y="2114549"/>
                  </a:lnTo>
                  <a:close/>
                </a:path>
                <a:path w="9686925" h="2114550">
                  <a:moveTo>
                    <a:pt x="1664322" y="2114549"/>
                  </a:moveTo>
                  <a:lnTo>
                    <a:pt x="1654797" y="2114549"/>
                  </a:lnTo>
                  <a:lnTo>
                    <a:pt x="1654797" y="2107852"/>
                  </a:lnTo>
                  <a:lnTo>
                    <a:pt x="1664322" y="2107852"/>
                  </a:lnTo>
                  <a:lnTo>
                    <a:pt x="1664322" y="2114549"/>
                  </a:lnTo>
                  <a:close/>
                </a:path>
                <a:path w="9686925" h="2114550">
                  <a:moveTo>
                    <a:pt x="1645272" y="2114549"/>
                  </a:moveTo>
                  <a:lnTo>
                    <a:pt x="1635747" y="2114549"/>
                  </a:lnTo>
                  <a:lnTo>
                    <a:pt x="1635747" y="2107852"/>
                  </a:lnTo>
                  <a:lnTo>
                    <a:pt x="1645272" y="2107852"/>
                  </a:lnTo>
                  <a:lnTo>
                    <a:pt x="1645272" y="2114549"/>
                  </a:lnTo>
                  <a:close/>
                </a:path>
                <a:path w="9686925" h="2114550">
                  <a:moveTo>
                    <a:pt x="1626222" y="2114549"/>
                  </a:moveTo>
                  <a:lnTo>
                    <a:pt x="1616697" y="2114549"/>
                  </a:lnTo>
                  <a:lnTo>
                    <a:pt x="1616697" y="2107852"/>
                  </a:lnTo>
                  <a:lnTo>
                    <a:pt x="1626222" y="2107852"/>
                  </a:lnTo>
                  <a:lnTo>
                    <a:pt x="1626222" y="2114549"/>
                  </a:lnTo>
                  <a:close/>
                </a:path>
                <a:path w="9686925" h="2114550">
                  <a:moveTo>
                    <a:pt x="1607172" y="2114549"/>
                  </a:moveTo>
                  <a:lnTo>
                    <a:pt x="1597647" y="2114549"/>
                  </a:lnTo>
                  <a:lnTo>
                    <a:pt x="1597647" y="2107852"/>
                  </a:lnTo>
                  <a:lnTo>
                    <a:pt x="1607172" y="2107852"/>
                  </a:lnTo>
                  <a:lnTo>
                    <a:pt x="1607172" y="2114549"/>
                  </a:lnTo>
                  <a:close/>
                </a:path>
                <a:path w="9686925" h="2114550">
                  <a:moveTo>
                    <a:pt x="1588122" y="2114549"/>
                  </a:moveTo>
                  <a:lnTo>
                    <a:pt x="1578597" y="2114549"/>
                  </a:lnTo>
                  <a:lnTo>
                    <a:pt x="1578597" y="2107852"/>
                  </a:lnTo>
                  <a:lnTo>
                    <a:pt x="1588122" y="2107852"/>
                  </a:lnTo>
                  <a:lnTo>
                    <a:pt x="1588122" y="2114549"/>
                  </a:lnTo>
                  <a:close/>
                </a:path>
                <a:path w="9686925" h="2114550">
                  <a:moveTo>
                    <a:pt x="1569072" y="2114549"/>
                  </a:moveTo>
                  <a:lnTo>
                    <a:pt x="1559547" y="2114549"/>
                  </a:lnTo>
                  <a:lnTo>
                    <a:pt x="1559547" y="2107852"/>
                  </a:lnTo>
                  <a:lnTo>
                    <a:pt x="1569072" y="2107852"/>
                  </a:lnTo>
                  <a:lnTo>
                    <a:pt x="1569072" y="2114549"/>
                  </a:lnTo>
                  <a:close/>
                </a:path>
                <a:path w="9686925" h="2114550">
                  <a:moveTo>
                    <a:pt x="1550022" y="2114549"/>
                  </a:moveTo>
                  <a:lnTo>
                    <a:pt x="1540497" y="2114549"/>
                  </a:lnTo>
                  <a:lnTo>
                    <a:pt x="1540497" y="2107852"/>
                  </a:lnTo>
                  <a:lnTo>
                    <a:pt x="1550022" y="2107852"/>
                  </a:lnTo>
                  <a:lnTo>
                    <a:pt x="1550022" y="2114549"/>
                  </a:lnTo>
                  <a:close/>
                </a:path>
                <a:path w="9686925" h="2114550">
                  <a:moveTo>
                    <a:pt x="1530972" y="2114549"/>
                  </a:moveTo>
                  <a:lnTo>
                    <a:pt x="1521447" y="2114549"/>
                  </a:lnTo>
                  <a:lnTo>
                    <a:pt x="1521447" y="2107852"/>
                  </a:lnTo>
                  <a:lnTo>
                    <a:pt x="1530972" y="2107852"/>
                  </a:lnTo>
                  <a:lnTo>
                    <a:pt x="1530972" y="2114549"/>
                  </a:lnTo>
                  <a:close/>
                </a:path>
                <a:path w="9686925" h="2114550">
                  <a:moveTo>
                    <a:pt x="1511922" y="2114549"/>
                  </a:moveTo>
                  <a:lnTo>
                    <a:pt x="1502397" y="2114549"/>
                  </a:lnTo>
                  <a:lnTo>
                    <a:pt x="1502397" y="2107852"/>
                  </a:lnTo>
                  <a:lnTo>
                    <a:pt x="1511922" y="2107852"/>
                  </a:lnTo>
                  <a:lnTo>
                    <a:pt x="1511922" y="2114549"/>
                  </a:lnTo>
                  <a:close/>
                </a:path>
                <a:path w="9686925" h="2114550">
                  <a:moveTo>
                    <a:pt x="1492872" y="2114549"/>
                  </a:moveTo>
                  <a:lnTo>
                    <a:pt x="1483347" y="2114549"/>
                  </a:lnTo>
                  <a:lnTo>
                    <a:pt x="1483347" y="2107852"/>
                  </a:lnTo>
                  <a:lnTo>
                    <a:pt x="1492872" y="2107852"/>
                  </a:lnTo>
                  <a:lnTo>
                    <a:pt x="1492872" y="2114549"/>
                  </a:lnTo>
                  <a:close/>
                </a:path>
                <a:path w="9686925" h="2114550">
                  <a:moveTo>
                    <a:pt x="1473822" y="2114549"/>
                  </a:moveTo>
                  <a:lnTo>
                    <a:pt x="1464297" y="2114549"/>
                  </a:lnTo>
                  <a:lnTo>
                    <a:pt x="1464297" y="2107852"/>
                  </a:lnTo>
                  <a:lnTo>
                    <a:pt x="1473822" y="2107852"/>
                  </a:lnTo>
                  <a:lnTo>
                    <a:pt x="1473822" y="2114549"/>
                  </a:lnTo>
                  <a:close/>
                </a:path>
                <a:path w="9686925" h="2114550">
                  <a:moveTo>
                    <a:pt x="1454772" y="2114549"/>
                  </a:moveTo>
                  <a:lnTo>
                    <a:pt x="1445247" y="2114549"/>
                  </a:lnTo>
                  <a:lnTo>
                    <a:pt x="1445247" y="2107852"/>
                  </a:lnTo>
                  <a:lnTo>
                    <a:pt x="1454772" y="2107852"/>
                  </a:lnTo>
                  <a:lnTo>
                    <a:pt x="1454772" y="2114549"/>
                  </a:lnTo>
                  <a:close/>
                </a:path>
                <a:path w="9686925" h="2114550">
                  <a:moveTo>
                    <a:pt x="1435722" y="2114549"/>
                  </a:moveTo>
                  <a:lnTo>
                    <a:pt x="1426197" y="2114549"/>
                  </a:lnTo>
                  <a:lnTo>
                    <a:pt x="1426197" y="2107852"/>
                  </a:lnTo>
                  <a:lnTo>
                    <a:pt x="1435722" y="2107852"/>
                  </a:lnTo>
                  <a:lnTo>
                    <a:pt x="1435722" y="2114549"/>
                  </a:lnTo>
                  <a:close/>
                </a:path>
                <a:path w="9686925" h="2114550">
                  <a:moveTo>
                    <a:pt x="1416672" y="2114549"/>
                  </a:moveTo>
                  <a:lnTo>
                    <a:pt x="1407147" y="2114549"/>
                  </a:lnTo>
                  <a:lnTo>
                    <a:pt x="1407147" y="2107852"/>
                  </a:lnTo>
                  <a:lnTo>
                    <a:pt x="1416672" y="2107852"/>
                  </a:lnTo>
                  <a:lnTo>
                    <a:pt x="1416672" y="2114549"/>
                  </a:lnTo>
                  <a:close/>
                </a:path>
                <a:path w="9686925" h="2114550">
                  <a:moveTo>
                    <a:pt x="1397622" y="2114549"/>
                  </a:moveTo>
                  <a:lnTo>
                    <a:pt x="1388097" y="2114549"/>
                  </a:lnTo>
                  <a:lnTo>
                    <a:pt x="1388097" y="2107852"/>
                  </a:lnTo>
                  <a:lnTo>
                    <a:pt x="1397622" y="2107852"/>
                  </a:lnTo>
                  <a:lnTo>
                    <a:pt x="1397622" y="2114549"/>
                  </a:lnTo>
                  <a:close/>
                </a:path>
                <a:path w="9686925" h="2114550">
                  <a:moveTo>
                    <a:pt x="1378572" y="2114549"/>
                  </a:moveTo>
                  <a:lnTo>
                    <a:pt x="1369047" y="2114549"/>
                  </a:lnTo>
                  <a:lnTo>
                    <a:pt x="1369047" y="2107852"/>
                  </a:lnTo>
                  <a:lnTo>
                    <a:pt x="1378572" y="2107852"/>
                  </a:lnTo>
                  <a:lnTo>
                    <a:pt x="1378572" y="2114549"/>
                  </a:lnTo>
                  <a:close/>
                </a:path>
                <a:path w="9686925" h="2114550">
                  <a:moveTo>
                    <a:pt x="1359522" y="2114549"/>
                  </a:moveTo>
                  <a:lnTo>
                    <a:pt x="1349997" y="2114549"/>
                  </a:lnTo>
                  <a:lnTo>
                    <a:pt x="1349997" y="2107852"/>
                  </a:lnTo>
                  <a:lnTo>
                    <a:pt x="1359522" y="2107852"/>
                  </a:lnTo>
                  <a:lnTo>
                    <a:pt x="1359522" y="2114549"/>
                  </a:lnTo>
                  <a:close/>
                </a:path>
                <a:path w="9686925" h="2114550">
                  <a:moveTo>
                    <a:pt x="1340472" y="2114549"/>
                  </a:moveTo>
                  <a:lnTo>
                    <a:pt x="1330947" y="2114549"/>
                  </a:lnTo>
                  <a:lnTo>
                    <a:pt x="1330947" y="2107852"/>
                  </a:lnTo>
                  <a:lnTo>
                    <a:pt x="1340472" y="2107852"/>
                  </a:lnTo>
                  <a:lnTo>
                    <a:pt x="1340472" y="2114549"/>
                  </a:lnTo>
                  <a:close/>
                </a:path>
                <a:path w="9686925" h="2114550">
                  <a:moveTo>
                    <a:pt x="1321422" y="2114549"/>
                  </a:moveTo>
                  <a:lnTo>
                    <a:pt x="1311897" y="2114549"/>
                  </a:lnTo>
                  <a:lnTo>
                    <a:pt x="1311897" y="2107852"/>
                  </a:lnTo>
                  <a:lnTo>
                    <a:pt x="1321422" y="2107852"/>
                  </a:lnTo>
                  <a:lnTo>
                    <a:pt x="1321422" y="2114549"/>
                  </a:lnTo>
                  <a:close/>
                </a:path>
                <a:path w="9686925" h="2114550">
                  <a:moveTo>
                    <a:pt x="1302372" y="2114549"/>
                  </a:moveTo>
                  <a:lnTo>
                    <a:pt x="1292847" y="2114549"/>
                  </a:lnTo>
                  <a:lnTo>
                    <a:pt x="1292847" y="2107852"/>
                  </a:lnTo>
                  <a:lnTo>
                    <a:pt x="1302372" y="2107852"/>
                  </a:lnTo>
                  <a:lnTo>
                    <a:pt x="1302372" y="2114549"/>
                  </a:lnTo>
                  <a:close/>
                </a:path>
                <a:path w="9686925" h="2114550">
                  <a:moveTo>
                    <a:pt x="1283322" y="2114549"/>
                  </a:moveTo>
                  <a:lnTo>
                    <a:pt x="1273797" y="2114549"/>
                  </a:lnTo>
                  <a:lnTo>
                    <a:pt x="1273797" y="2107852"/>
                  </a:lnTo>
                  <a:lnTo>
                    <a:pt x="1283322" y="2107852"/>
                  </a:lnTo>
                  <a:lnTo>
                    <a:pt x="1283322" y="2114549"/>
                  </a:lnTo>
                  <a:close/>
                </a:path>
                <a:path w="9686925" h="2114550">
                  <a:moveTo>
                    <a:pt x="1264272" y="2114549"/>
                  </a:moveTo>
                  <a:lnTo>
                    <a:pt x="1254747" y="2114549"/>
                  </a:lnTo>
                  <a:lnTo>
                    <a:pt x="1254747" y="2107852"/>
                  </a:lnTo>
                  <a:lnTo>
                    <a:pt x="1264272" y="2107852"/>
                  </a:lnTo>
                  <a:lnTo>
                    <a:pt x="1264272" y="2114549"/>
                  </a:lnTo>
                  <a:close/>
                </a:path>
                <a:path w="9686925" h="2114550">
                  <a:moveTo>
                    <a:pt x="1245222" y="2114549"/>
                  </a:moveTo>
                  <a:lnTo>
                    <a:pt x="1235697" y="2114549"/>
                  </a:lnTo>
                  <a:lnTo>
                    <a:pt x="1235697" y="2107852"/>
                  </a:lnTo>
                  <a:lnTo>
                    <a:pt x="1245222" y="2107852"/>
                  </a:lnTo>
                  <a:lnTo>
                    <a:pt x="1245222" y="2114549"/>
                  </a:lnTo>
                  <a:close/>
                </a:path>
                <a:path w="9686925" h="2114550">
                  <a:moveTo>
                    <a:pt x="1226172" y="2114549"/>
                  </a:moveTo>
                  <a:lnTo>
                    <a:pt x="1216647" y="2114549"/>
                  </a:lnTo>
                  <a:lnTo>
                    <a:pt x="1216647" y="2107852"/>
                  </a:lnTo>
                  <a:lnTo>
                    <a:pt x="1226172" y="2107852"/>
                  </a:lnTo>
                  <a:lnTo>
                    <a:pt x="1226172" y="2114549"/>
                  </a:lnTo>
                  <a:close/>
                </a:path>
                <a:path w="9686925" h="2114550">
                  <a:moveTo>
                    <a:pt x="1207122" y="2114549"/>
                  </a:moveTo>
                  <a:lnTo>
                    <a:pt x="1197597" y="2114549"/>
                  </a:lnTo>
                  <a:lnTo>
                    <a:pt x="1197597" y="2107852"/>
                  </a:lnTo>
                  <a:lnTo>
                    <a:pt x="1207122" y="2107852"/>
                  </a:lnTo>
                  <a:lnTo>
                    <a:pt x="1207122" y="2114549"/>
                  </a:lnTo>
                  <a:close/>
                </a:path>
                <a:path w="9686925" h="2114550">
                  <a:moveTo>
                    <a:pt x="1188072" y="2114549"/>
                  </a:moveTo>
                  <a:lnTo>
                    <a:pt x="1178547" y="2114549"/>
                  </a:lnTo>
                  <a:lnTo>
                    <a:pt x="1178547" y="2107852"/>
                  </a:lnTo>
                  <a:lnTo>
                    <a:pt x="1188072" y="2107852"/>
                  </a:lnTo>
                  <a:lnTo>
                    <a:pt x="1188072" y="2114549"/>
                  </a:lnTo>
                  <a:close/>
                </a:path>
                <a:path w="9686925" h="2114550">
                  <a:moveTo>
                    <a:pt x="1169022" y="2114549"/>
                  </a:moveTo>
                  <a:lnTo>
                    <a:pt x="1159497" y="2114549"/>
                  </a:lnTo>
                  <a:lnTo>
                    <a:pt x="1159497" y="2107852"/>
                  </a:lnTo>
                  <a:lnTo>
                    <a:pt x="1169022" y="2107852"/>
                  </a:lnTo>
                  <a:lnTo>
                    <a:pt x="1169022" y="2114549"/>
                  </a:lnTo>
                  <a:close/>
                </a:path>
                <a:path w="9686925" h="2114550">
                  <a:moveTo>
                    <a:pt x="1149972" y="2114549"/>
                  </a:moveTo>
                  <a:lnTo>
                    <a:pt x="1140447" y="2114549"/>
                  </a:lnTo>
                  <a:lnTo>
                    <a:pt x="1140447" y="2107852"/>
                  </a:lnTo>
                  <a:lnTo>
                    <a:pt x="1149972" y="2107852"/>
                  </a:lnTo>
                  <a:lnTo>
                    <a:pt x="1149972" y="2114549"/>
                  </a:lnTo>
                  <a:close/>
                </a:path>
                <a:path w="9686925" h="2114550">
                  <a:moveTo>
                    <a:pt x="1130922" y="2114549"/>
                  </a:moveTo>
                  <a:lnTo>
                    <a:pt x="1121397" y="2114549"/>
                  </a:lnTo>
                  <a:lnTo>
                    <a:pt x="1121397" y="2107852"/>
                  </a:lnTo>
                  <a:lnTo>
                    <a:pt x="1130922" y="2107852"/>
                  </a:lnTo>
                  <a:lnTo>
                    <a:pt x="1130922" y="2114549"/>
                  </a:lnTo>
                  <a:close/>
                </a:path>
                <a:path w="9686925" h="2114550">
                  <a:moveTo>
                    <a:pt x="1111872" y="2114549"/>
                  </a:moveTo>
                  <a:lnTo>
                    <a:pt x="1102347" y="2114549"/>
                  </a:lnTo>
                  <a:lnTo>
                    <a:pt x="1102347" y="2107852"/>
                  </a:lnTo>
                  <a:lnTo>
                    <a:pt x="1111872" y="2107852"/>
                  </a:lnTo>
                  <a:lnTo>
                    <a:pt x="1111872" y="2114549"/>
                  </a:lnTo>
                  <a:close/>
                </a:path>
                <a:path w="9686925" h="2114550">
                  <a:moveTo>
                    <a:pt x="1092822" y="2114549"/>
                  </a:moveTo>
                  <a:lnTo>
                    <a:pt x="1083297" y="2114549"/>
                  </a:lnTo>
                  <a:lnTo>
                    <a:pt x="1083297" y="2107852"/>
                  </a:lnTo>
                  <a:lnTo>
                    <a:pt x="1092822" y="2107852"/>
                  </a:lnTo>
                  <a:lnTo>
                    <a:pt x="1092822" y="2114549"/>
                  </a:lnTo>
                  <a:close/>
                </a:path>
                <a:path w="9686925" h="2114550">
                  <a:moveTo>
                    <a:pt x="1073772" y="2114549"/>
                  </a:moveTo>
                  <a:lnTo>
                    <a:pt x="1064247" y="2114549"/>
                  </a:lnTo>
                  <a:lnTo>
                    <a:pt x="1064247" y="2107852"/>
                  </a:lnTo>
                  <a:lnTo>
                    <a:pt x="1073772" y="2107852"/>
                  </a:lnTo>
                  <a:lnTo>
                    <a:pt x="1073772" y="2114549"/>
                  </a:lnTo>
                  <a:close/>
                </a:path>
                <a:path w="9686925" h="2114550">
                  <a:moveTo>
                    <a:pt x="1054722" y="2114549"/>
                  </a:moveTo>
                  <a:lnTo>
                    <a:pt x="1045197" y="2114549"/>
                  </a:lnTo>
                  <a:lnTo>
                    <a:pt x="1045197" y="2107852"/>
                  </a:lnTo>
                  <a:lnTo>
                    <a:pt x="1054722" y="2107852"/>
                  </a:lnTo>
                  <a:lnTo>
                    <a:pt x="1054722" y="2114549"/>
                  </a:lnTo>
                  <a:close/>
                </a:path>
                <a:path w="9686925" h="2114550">
                  <a:moveTo>
                    <a:pt x="1035672" y="2114549"/>
                  </a:moveTo>
                  <a:lnTo>
                    <a:pt x="1026147" y="2114549"/>
                  </a:lnTo>
                  <a:lnTo>
                    <a:pt x="1026147" y="2107852"/>
                  </a:lnTo>
                  <a:lnTo>
                    <a:pt x="1035672" y="2107852"/>
                  </a:lnTo>
                  <a:lnTo>
                    <a:pt x="1035672" y="2114549"/>
                  </a:lnTo>
                  <a:close/>
                </a:path>
                <a:path w="9686925" h="2114550">
                  <a:moveTo>
                    <a:pt x="1016622" y="2114549"/>
                  </a:moveTo>
                  <a:lnTo>
                    <a:pt x="1007097" y="2114549"/>
                  </a:lnTo>
                  <a:lnTo>
                    <a:pt x="1007097" y="2107852"/>
                  </a:lnTo>
                  <a:lnTo>
                    <a:pt x="1016622" y="2107852"/>
                  </a:lnTo>
                  <a:lnTo>
                    <a:pt x="1016622" y="2114549"/>
                  </a:lnTo>
                  <a:close/>
                </a:path>
                <a:path w="9686925" h="2114550">
                  <a:moveTo>
                    <a:pt x="997572" y="2114549"/>
                  </a:moveTo>
                  <a:lnTo>
                    <a:pt x="988047" y="2114549"/>
                  </a:lnTo>
                  <a:lnTo>
                    <a:pt x="988047" y="2107852"/>
                  </a:lnTo>
                  <a:lnTo>
                    <a:pt x="997572" y="2107852"/>
                  </a:lnTo>
                  <a:lnTo>
                    <a:pt x="997572" y="2114549"/>
                  </a:lnTo>
                  <a:close/>
                </a:path>
                <a:path w="9686925" h="2114550">
                  <a:moveTo>
                    <a:pt x="978522" y="2114549"/>
                  </a:moveTo>
                  <a:lnTo>
                    <a:pt x="968997" y="2114549"/>
                  </a:lnTo>
                  <a:lnTo>
                    <a:pt x="968997" y="2107852"/>
                  </a:lnTo>
                  <a:lnTo>
                    <a:pt x="978522" y="2107852"/>
                  </a:lnTo>
                  <a:lnTo>
                    <a:pt x="978522" y="2114549"/>
                  </a:lnTo>
                  <a:close/>
                </a:path>
                <a:path w="9686925" h="2114550">
                  <a:moveTo>
                    <a:pt x="959472" y="2114549"/>
                  </a:moveTo>
                  <a:lnTo>
                    <a:pt x="949947" y="2114549"/>
                  </a:lnTo>
                  <a:lnTo>
                    <a:pt x="949947" y="2107852"/>
                  </a:lnTo>
                  <a:lnTo>
                    <a:pt x="959472" y="2107852"/>
                  </a:lnTo>
                  <a:lnTo>
                    <a:pt x="959472" y="2114549"/>
                  </a:lnTo>
                  <a:close/>
                </a:path>
                <a:path w="9686925" h="2114550">
                  <a:moveTo>
                    <a:pt x="940422" y="2114549"/>
                  </a:moveTo>
                  <a:lnTo>
                    <a:pt x="930897" y="2114549"/>
                  </a:lnTo>
                  <a:lnTo>
                    <a:pt x="930897" y="2107852"/>
                  </a:lnTo>
                  <a:lnTo>
                    <a:pt x="940422" y="2107852"/>
                  </a:lnTo>
                  <a:lnTo>
                    <a:pt x="940422" y="2114549"/>
                  </a:lnTo>
                  <a:close/>
                </a:path>
                <a:path w="9686925" h="2114550">
                  <a:moveTo>
                    <a:pt x="921372" y="2114549"/>
                  </a:moveTo>
                  <a:lnTo>
                    <a:pt x="911847" y="2114549"/>
                  </a:lnTo>
                  <a:lnTo>
                    <a:pt x="911847" y="2107852"/>
                  </a:lnTo>
                  <a:lnTo>
                    <a:pt x="921372" y="2107852"/>
                  </a:lnTo>
                  <a:lnTo>
                    <a:pt x="921372" y="2114549"/>
                  </a:lnTo>
                  <a:close/>
                </a:path>
                <a:path w="9686925" h="2114550">
                  <a:moveTo>
                    <a:pt x="902322" y="2114549"/>
                  </a:moveTo>
                  <a:lnTo>
                    <a:pt x="892797" y="2114549"/>
                  </a:lnTo>
                  <a:lnTo>
                    <a:pt x="892797" y="2107852"/>
                  </a:lnTo>
                  <a:lnTo>
                    <a:pt x="902322" y="2107852"/>
                  </a:lnTo>
                  <a:lnTo>
                    <a:pt x="902322" y="2114549"/>
                  </a:lnTo>
                  <a:close/>
                </a:path>
                <a:path w="9686925" h="2114550">
                  <a:moveTo>
                    <a:pt x="883272" y="2114549"/>
                  </a:moveTo>
                  <a:lnTo>
                    <a:pt x="873747" y="2114549"/>
                  </a:lnTo>
                  <a:lnTo>
                    <a:pt x="873747" y="2107852"/>
                  </a:lnTo>
                  <a:lnTo>
                    <a:pt x="883272" y="2107852"/>
                  </a:lnTo>
                  <a:lnTo>
                    <a:pt x="883272" y="2114549"/>
                  </a:lnTo>
                  <a:close/>
                </a:path>
                <a:path w="9686925" h="2114550">
                  <a:moveTo>
                    <a:pt x="864222" y="2114549"/>
                  </a:moveTo>
                  <a:lnTo>
                    <a:pt x="854697" y="2114549"/>
                  </a:lnTo>
                  <a:lnTo>
                    <a:pt x="854697" y="2107852"/>
                  </a:lnTo>
                  <a:lnTo>
                    <a:pt x="864222" y="2107852"/>
                  </a:lnTo>
                  <a:lnTo>
                    <a:pt x="864222" y="2114549"/>
                  </a:lnTo>
                  <a:close/>
                </a:path>
                <a:path w="9686925" h="2114550">
                  <a:moveTo>
                    <a:pt x="845172" y="2114549"/>
                  </a:moveTo>
                  <a:lnTo>
                    <a:pt x="835647" y="2114549"/>
                  </a:lnTo>
                  <a:lnTo>
                    <a:pt x="835647" y="2107852"/>
                  </a:lnTo>
                  <a:lnTo>
                    <a:pt x="845172" y="2107852"/>
                  </a:lnTo>
                  <a:lnTo>
                    <a:pt x="845172" y="2114549"/>
                  </a:lnTo>
                  <a:close/>
                </a:path>
                <a:path w="9686925" h="2114550">
                  <a:moveTo>
                    <a:pt x="826122" y="2114549"/>
                  </a:moveTo>
                  <a:lnTo>
                    <a:pt x="816597" y="2114549"/>
                  </a:lnTo>
                  <a:lnTo>
                    <a:pt x="816597" y="2107852"/>
                  </a:lnTo>
                  <a:lnTo>
                    <a:pt x="826122" y="2107852"/>
                  </a:lnTo>
                  <a:lnTo>
                    <a:pt x="826122" y="2114549"/>
                  </a:lnTo>
                  <a:close/>
                </a:path>
                <a:path w="9686925" h="2114550">
                  <a:moveTo>
                    <a:pt x="807072" y="2114549"/>
                  </a:moveTo>
                  <a:lnTo>
                    <a:pt x="797547" y="2114549"/>
                  </a:lnTo>
                  <a:lnTo>
                    <a:pt x="797547" y="2107852"/>
                  </a:lnTo>
                  <a:lnTo>
                    <a:pt x="807072" y="2107852"/>
                  </a:lnTo>
                  <a:lnTo>
                    <a:pt x="807072" y="2114549"/>
                  </a:lnTo>
                  <a:close/>
                </a:path>
                <a:path w="9686925" h="2114550">
                  <a:moveTo>
                    <a:pt x="788022" y="2114549"/>
                  </a:moveTo>
                  <a:lnTo>
                    <a:pt x="778497" y="2114549"/>
                  </a:lnTo>
                  <a:lnTo>
                    <a:pt x="778497" y="2107852"/>
                  </a:lnTo>
                  <a:lnTo>
                    <a:pt x="788022" y="2107852"/>
                  </a:lnTo>
                  <a:lnTo>
                    <a:pt x="788022" y="2114549"/>
                  </a:lnTo>
                  <a:close/>
                </a:path>
                <a:path w="9686925" h="2114550">
                  <a:moveTo>
                    <a:pt x="768972" y="2114549"/>
                  </a:moveTo>
                  <a:lnTo>
                    <a:pt x="759447" y="2114549"/>
                  </a:lnTo>
                  <a:lnTo>
                    <a:pt x="759447" y="2107852"/>
                  </a:lnTo>
                  <a:lnTo>
                    <a:pt x="768972" y="2107852"/>
                  </a:lnTo>
                  <a:lnTo>
                    <a:pt x="768972" y="2114549"/>
                  </a:lnTo>
                  <a:close/>
                </a:path>
                <a:path w="9686925" h="2114550">
                  <a:moveTo>
                    <a:pt x="749922" y="2114549"/>
                  </a:moveTo>
                  <a:lnTo>
                    <a:pt x="740397" y="2114549"/>
                  </a:lnTo>
                  <a:lnTo>
                    <a:pt x="740397" y="2107852"/>
                  </a:lnTo>
                  <a:lnTo>
                    <a:pt x="749922" y="2107852"/>
                  </a:lnTo>
                  <a:lnTo>
                    <a:pt x="749922" y="2114549"/>
                  </a:lnTo>
                  <a:close/>
                </a:path>
                <a:path w="9686925" h="2114550">
                  <a:moveTo>
                    <a:pt x="730872" y="2114549"/>
                  </a:moveTo>
                  <a:lnTo>
                    <a:pt x="721347" y="2114549"/>
                  </a:lnTo>
                  <a:lnTo>
                    <a:pt x="721347" y="2107852"/>
                  </a:lnTo>
                  <a:lnTo>
                    <a:pt x="730872" y="2107852"/>
                  </a:lnTo>
                  <a:lnTo>
                    <a:pt x="730872" y="2114549"/>
                  </a:lnTo>
                  <a:close/>
                </a:path>
                <a:path w="9686925" h="2114550">
                  <a:moveTo>
                    <a:pt x="711822" y="2114549"/>
                  </a:moveTo>
                  <a:lnTo>
                    <a:pt x="702297" y="2114549"/>
                  </a:lnTo>
                  <a:lnTo>
                    <a:pt x="702297" y="2107852"/>
                  </a:lnTo>
                  <a:lnTo>
                    <a:pt x="711822" y="2107852"/>
                  </a:lnTo>
                  <a:lnTo>
                    <a:pt x="711822" y="2114549"/>
                  </a:lnTo>
                  <a:close/>
                </a:path>
                <a:path w="9686925" h="2114550">
                  <a:moveTo>
                    <a:pt x="692772" y="2114549"/>
                  </a:moveTo>
                  <a:lnTo>
                    <a:pt x="683247" y="2114549"/>
                  </a:lnTo>
                  <a:lnTo>
                    <a:pt x="683247" y="2107852"/>
                  </a:lnTo>
                  <a:lnTo>
                    <a:pt x="692772" y="2107852"/>
                  </a:lnTo>
                  <a:lnTo>
                    <a:pt x="692772" y="2114549"/>
                  </a:lnTo>
                  <a:close/>
                </a:path>
                <a:path w="9686925" h="2114550">
                  <a:moveTo>
                    <a:pt x="673722" y="2114549"/>
                  </a:moveTo>
                  <a:lnTo>
                    <a:pt x="664197" y="2114549"/>
                  </a:lnTo>
                  <a:lnTo>
                    <a:pt x="664197" y="2107852"/>
                  </a:lnTo>
                  <a:lnTo>
                    <a:pt x="673722" y="2107852"/>
                  </a:lnTo>
                  <a:lnTo>
                    <a:pt x="673722" y="2114549"/>
                  </a:lnTo>
                  <a:close/>
                </a:path>
                <a:path w="9686925" h="2114550">
                  <a:moveTo>
                    <a:pt x="654672" y="2114549"/>
                  </a:moveTo>
                  <a:lnTo>
                    <a:pt x="645147" y="2114549"/>
                  </a:lnTo>
                  <a:lnTo>
                    <a:pt x="645147" y="2107852"/>
                  </a:lnTo>
                  <a:lnTo>
                    <a:pt x="654672" y="2107852"/>
                  </a:lnTo>
                  <a:lnTo>
                    <a:pt x="654672" y="2114549"/>
                  </a:lnTo>
                  <a:close/>
                </a:path>
                <a:path w="9686925" h="2114550">
                  <a:moveTo>
                    <a:pt x="635622" y="2114549"/>
                  </a:moveTo>
                  <a:lnTo>
                    <a:pt x="626097" y="2114549"/>
                  </a:lnTo>
                  <a:lnTo>
                    <a:pt x="626097" y="2107852"/>
                  </a:lnTo>
                  <a:lnTo>
                    <a:pt x="635622" y="2107852"/>
                  </a:lnTo>
                  <a:lnTo>
                    <a:pt x="635622" y="2114549"/>
                  </a:lnTo>
                  <a:close/>
                </a:path>
                <a:path w="9686925" h="2114550">
                  <a:moveTo>
                    <a:pt x="616572" y="2114549"/>
                  </a:moveTo>
                  <a:lnTo>
                    <a:pt x="607047" y="2114549"/>
                  </a:lnTo>
                  <a:lnTo>
                    <a:pt x="607047" y="2107852"/>
                  </a:lnTo>
                  <a:lnTo>
                    <a:pt x="616572" y="2107852"/>
                  </a:lnTo>
                  <a:lnTo>
                    <a:pt x="616572" y="2114549"/>
                  </a:lnTo>
                  <a:close/>
                </a:path>
                <a:path w="9686925" h="2114550">
                  <a:moveTo>
                    <a:pt x="597522" y="2114549"/>
                  </a:moveTo>
                  <a:lnTo>
                    <a:pt x="587997" y="2114549"/>
                  </a:lnTo>
                  <a:lnTo>
                    <a:pt x="587997" y="2107852"/>
                  </a:lnTo>
                  <a:lnTo>
                    <a:pt x="597522" y="2107852"/>
                  </a:lnTo>
                  <a:lnTo>
                    <a:pt x="597522" y="2114549"/>
                  </a:lnTo>
                  <a:close/>
                </a:path>
                <a:path w="9686925" h="2114550">
                  <a:moveTo>
                    <a:pt x="578472" y="2114549"/>
                  </a:moveTo>
                  <a:lnTo>
                    <a:pt x="568947" y="2114549"/>
                  </a:lnTo>
                  <a:lnTo>
                    <a:pt x="568947" y="2107852"/>
                  </a:lnTo>
                  <a:lnTo>
                    <a:pt x="578472" y="2107852"/>
                  </a:lnTo>
                  <a:lnTo>
                    <a:pt x="578472" y="2114549"/>
                  </a:lnTo>
                  <a:close/>
                </a:path>
                <a:path w="9686925" h="2114550">
                  <a:moveTo>
                    <a:pt x="559422" y="2114549"/>
                  </a:moveTo>
                  <a:lnTo>
                    <a:pt x="549897" y="2114549"/>
                  </a:lnTo>
                  <a:lnTo>
                    <a:pt x="549897" y="2107852"/>
                  </a:lnTo>
                  <a:lnTo>
                    <a:pt x="559422" y="2107852"/>
                  </a:lnTo>
                  <a:lnTo>
                    <a:pt x="559422" y="2114549"/>
                  </a:lnTo>
                  <a:close/>
                </a:path>
                <a:path w="9686925" h="2114550">
                  <a:moveTo>
                    <a:pt x="540372" y="2114549"/>
                  </a:moveTo>
                  <a:lnTo>
                    <a:pt x="530847" y="2114549"/>
                  </a:lnTo>
                  <a:lnTo>
                    <a:pt x="530847" y="2107852"/>
                  </a:lnTo>
                  <a:lnTo>
                    <a:pt x="540372" y="2107852"/>
                  </a:lnTo>
                  <a:lnTo>
                    <a:pt x="540372" y="2114549"/>
                  </a:lnTo>
                  <a:close/>
                </a:path>
                <a:path w="9686925" h="2114550">
                  <a:moveTo>
                    <a:pt x="521322" y="2114549"/>
                  </a:moveTo>
                  <a:lnTo>
                    <a:pt x="511797" y="2114549"/>
                  </a:lnTo>
                  <a:lnTo>
                    <a:pt x="511797" y="2107852"/>
                  </a:lnTo>
                  <a:lnTo>
                    <a:pt x="521322" y="2107852"/>
                  </a:lnTo>
                  <a:lnTo>
                    <a:pt x="521322" y="2114549"/>
                  </a:lnTo>
                  <a:close/>
                </a:path>
                <a:path w="9686925" h="2114550">
                  <a:moveTo>
                    <a:pt x="502272" y="2114549"/>
                  </a:moveTo>
                  <a:lnTo>
                    <a:pt x="492747" y="2114549"/>
                  </a:lnTo>
                  <a:lnTo>
                    <a:pt x="492747" y="2107852"/>
                  </a:lnTo>
                  <a:lnTo>
                    <a:pt x="502272" y="2107852"/>
                  </a:lnTo>
                  <a:lnTo>
                    <a:pt x="502272" y="2114549"/>
                  </a:lnTo>
                  <a:close/>
                </a:path>
                <a:path w="9686925" h="2114550">
                  <a:moveTo>
                    <a:pt x="483222" y="2114549"/>
                  </a:moveTo>
                  <a:lnTo>
                    <a:pt x="473697" y="2114549"/>
                  </a:lnTo>
                  <a:lnTo>
                    <a:pt x="473697" y="2107852"/>
                  </a:lnTo>
                  <a:lnTo>
                    <a:pt x="483222" y="2107852"/>
                  </a:lnTo>
                  <a:lnTo>
                    <a:pt x="483222" y="2114549"/>
                  </a:lnTo>
                  <a:close/>
                </a:path>
                <a:path w="9686925" h="2114550">
                  <a:moveTo>
                    <a:pt x="464172" y="2114549"/>
                  </a:moveTo>
                  <a:lnTo>
                    <a:pt x="454647" y="2114549"/>
                  </a:lnTo>
                  <a:lnTo>
                    <a:pt x="454647" y="2107852"/>
                  </a:lnTo>
                  <a:lnTo>
                    <a:pt x="464172" y="2107852"/>
                  </a:lnTo>
                  <a:lnTo>
                    <a:pt x="464172" y="2114549"/>
                  </a:lnTo>
                  <a:close/>
                </a:path>
                <a:path w="9686925" h="2114550">
                  <a:moveTo>
                    <a:pt x="445122" y="2114549"/>
                  </a:moveTo>
                  <a:lnTo>
                    <a:pt x="435597" y="2114549"/>
                  </a:lnTo>
                  <a:lnTo>
                    <a:pt x="435597" y="2107852"/>
                  </a:lnTo>
                  <a:lnTo>
                    <a:pt x="445122" y="2107852"/>
                  </a:lnTo>
                  <a:lnTo>
                    <a:pt x="445122" y="2114549"/>
                  </a:lnTo>
                  <a:close/>
                </a:path>
                <a:path w="9686925" h="2114550">
                  <a:moveTo>
                    <a:pt x="426072" y="2114549"/>
                  </a:moveTo>
                  <a:lnTo>
                    <a:pt x="416547" y="2114549"/>
                  </a:lnTo>
                  <a:lnTo>
                    <a:pt x="416547" y="2107852"/>
                  </a:lnTo>
                  <a:lnTo>
                    <a:pt x="426072" y="2107852"/>
                  </a:lnTo>
                  <a:lnTo>
                    <a:pt x="426072" y="2114549"/>
                  </a:lnTo>
                  <a:close/>
                </a:path>
                <a:path w="9686925" h="2114550">
                  <a:moveTo>
                    <a:pt x="407022" y="2114549"/>
                  </a:moveTo>
                  <a:lnTo>
                    <a:pt x="397497" y="2114549"/>
                  </a:lnTo>
                  <a:lnTo>
                    <a:pt x="397497" y="2107852"/>
                  </a:lnTo>
                  <a:lnTo>
                    <a:pt x="407022" y="2107852"/>
                  </a:lnTo>
                  <a:lnTo>
                    <a:pt x="407022" y="2114549"/>
                  </a:lnTo>
                  <a:close/>
                </a:path>
                <a:path w="9686925" h="2114550">
                  <a:moveTo>
                    <a:pt x="387972" y="2114549"/>
                  </a:moveTo>
                  <a:lnTo>
                    <a:pt x="378447" y="2114549"/>
                  </a:lnTo>
                  <a:lnTo>
                    <a:pt x="378447" y="2107852"/>
                  </a:lnTo>
                  <a:lnTo>
                    <a:pt x="387972" y="2107852"/>
                  </a:lnTo>
                  <a:lnTo>
                    <a:pt x="387972" y="2114549"/>
                  </a:lnTo>
                  <a:close/>
                </a:path>
                <a:path w="9686925" h="2114550">
                  <a:moveTo>
                    <a:pt x="368922" y="2114549"/>
                  </a:moveTo>
                  <a:lnTo>
                    <a:pt x="359397" y="2114549"/>
                  </a:lnTo>
                  <a:lnTo>
                    <a:pt x="359397" y="2107852"/>
                  </a:lnTo>
                  <a:lnTo>
                    <a:pt x="368922" y="2107852"/>
                  </a:lnTo>
                  <a:lnTo>
                    <a:pt x="368922" y="2114549"/>
                  </a:lnTo>
                  <a:close/>
                </a:path>
                <a:path w="9686925" h="2114550">
                  <a:moveTo>
                    <a:pt x="349872" y="2114549"/>
                  </a:moveTo>
                  <a:lnTo>
                    <a:pt x="340347" y="2114549"/>
                  </a:lnTo>
                  <a:lnTo>
                    <a:pt x="340347" y="2107852"/>
                  </a:lnTo>
                  <a:lnTo>
                    <a:pt x="349872" y="2107852"/>
                  </a:lnTo>
                  <a:lnTo>
                    <a:pt x="349872" y="2114549"/>
                  </a:lnTo>
                  <a:close/>
                </a:path>
                <a:path w="9686925" h="2114550">
                  <a:moveTo>
                    <a:pt x="330822" y="2114549"/>
                  </a:moveTo>
                  <a:lnTo>
                    <a:pt x="321297" y="2114549"/>
                  </a:lnTo>
                  <a:lnTo>
                    <a:pt x="321297" y="2107852"/>
                  </a:lnTo>
                  <a:lnTo>
                    <a:pt x="330822" y="2107852"/>
                  </a:lnTo>
                  <a:lnTo>
                    <a:pt x="330822" y="2114549"/>
                  </a:lnTo>
                  <a:close/>
                </a:path>
                <a:path w="9686925" h="2114550">
                  <a:moveTo>
                    <a:pt x="311772" y="2114549"/>
                  </a:moveTo>
                  <a:lnTo>
                    <a:pt x="302247" y="2114549"/>
                  </a:lnTo>
                  <a:lnTo>
                    <a:pt x="302247" y="2107852"/>
                  </a:lnTo>
                  <a:lnTo>
                    <a:pt x="311772" y="2107852"/>
                  </a:lnTo>
                  <a:lnTo>
                    <a:pt x="311772" y="2114549"/>
                  </a:lnTo>
                  <a:close/>
                </a:path>
                <a:path w="9686925" h="2114550">
                  <a:moveTo>
                    <a:pt x="292722" y="2114549"/>
                  </a:moveTo>
                  <a:lnTo>
                    <a:pt x="283186" y="2114549"/>
                  </a:lnTo>
                  <a:lnTo>
                    <a:pt x="283216" y="2107840"/>
                  </a:lnTo>
                  <a:lnTo>
                    <a:pt x="292722" y="2107852"/>
                  </a:lnTo>
                  <a:lnTo>
                    <a:pt x="292722" y="2114549"/>
                  </a:lnTo>
                  <a:close/>
                </a:path>
                <a:path w="9686925" h="2114550">
                  <a:moveTo>
                    <a:pt x="273691" y="2114549"/>
                  </a:moveTo>
                  <a:lnTo>
                    <a:pt x="264185" y="2114549"/>
                  </a:lnTo>
                  <a:lnTo>
                    <a:pt x="264757" y="2107053"/>
                  </a:lnTo>
                  <a:lnTo>
                    <a:pt x="267826" y="2107287"/>
                  </a:lnTo>
                  <a:lnTo>
                    <a:pt x="270903" y="2107469"/>
                  </a:lnTo>
                  <a:lnTo>
                    <a:pt x="273988" y="2107601"/>
                  </a:lnTo>
                  <a:lnTo>
                    <a:pt x="273691" y="2114549"/>
                  </a:lnTo>
                  <a:close/>
                </a:path>
                <a:path w="9686925" h="2114550">
                  <a:moveTo>
                    <a:pt x="254657" y="2114549"/>
                  </a:moveTo>
                  <a:lnTo>
                    <a:pt x="249659" y="2114549"/>
                  </a:lnTo>
                  <a:lnTo>
                    <a:pt x="245132" y="2114191"/>
                  </a:lnTo>
                  <a:lnTo>
                    <a:pt x="246448" y="2105041"/>
                  </a:lnTo>
                  <a:lnTo>
                    <a:pt x="249482" y="2105477"/>
                  </a:lnTo>
                  <a:lnTo>
                    <a:pt x="252524" y="2105863"/>
                  </a:lnTo>
                  <a:lnTo>
                    <a:pt x="255575" y="2106198"/>
                  </a:lnTo>
                  <a:lnTo>
                    <a:pt x="254657" y="2114549"/>
                  </a:lnTo>
                  <a:close/>
                </a:path>
                <a:path w="9686925" h="2114550">
                  <a:moveTo>
                    <a:pt x="235772" y="2112641"/>
                  </a:moveTo>
                  <a:lnTo>
                    <a:pt x="226531" y="2110415"/>
                  </a:lnTo>
                  <a:lnTo>
                    <a:pt x="228357" y="2101822"/>
                  </a:lnTo>
                  <a:lnTo>
                    <a:pt x="231356" y="2102459"/>
                  </a:lnTo>
                  <a:lnTo>
                    <a:pt x="234365" y="2103046"/>
                  </a:lnTo>
                  <a:lnTo>
                    <a:pt x="237383" y="2103583"/>
                  </a:lnTo>
                  <a:lnTo>
                    <a:pt x="235772" y="2112641"/>
                  </a:lnTo>
                  <a:close/>
                </a:path>
                <a:path w="9686925" h="2114550">
                  <a:moveTo>
                    <a:pt x="217265" y="2108183"/>
                  </a:moveTo>
                  <a:lnTo>
                    <a:pt x="208006" y="2105953"/>
                  </a:lnTo>
                  <a:lnTo>
                    <a:pt x="210436" y="2097383"/>
                  </a:lnTo>
                  <a:lnTo>
                    <a:pt x="213394" y="2098221"/>
                  </a:lnTo>
                  <a:lnTo>
                    <a:pt x="216367" y="2099011"/>
                  </a:lnTo>
                  <a:lnTo>
                    <a:pt x="219354" y="2099751"/>
                  </a:lnTo>
                  <a:lnTo>
                    <a:pt x="217265" y="2108183"/>
                  </a:lnTo>
                  <a:close/>
                </a:path>
                <a:path w="9686925" h="2114550">
                  <a:moveTo>
                    <a:pt x="198731" y="2103719"/>
                  </a:moveTo>
                  <a:lnTo>
                    <a:pt x="197320" y="2103379"/>
                  </a:lnTo>
                  <a:lnTo>
                    <a:pt x="189843" y="2100282"/>
                  </a:lnTo>
                  <a:lnTo>
                    <a:pt x="192883" y="2091768"/>
                  </a:lnTo>
                  <a:lnTo>
                    <a:pt x="195774" y="2092800"/>
                  </a:lnTo>
                  <a:lnTo>
                    <a:pt x="198683" y="2093784"/>
                  </a:lnTo>
                  <a:lnTo>
                    <a:pt x="201610" y="2094721"/>
                  </a:lnTo>
                  <a:lnTo>
                    <a:pt x="198731" y="2103719"/>
                  </a:lnTo>
                  <a:close/>
                </a:path>
                <a:path w="9686925" h="2114550">
                  <a:moveTo>
                    <a:pt x="181056" y="2096643"/>
                  </a:moveTo>
                  <a:lnTo>
                    <a:pt x="172280" y="2093008"/>
                  </a:lnTo>
                  <a:lnTo>
                    <a:pt x="175757" y="2085001"/>
                  </a:lnTo>
                  <a:lnTo>
                    <a:pt x="178574" y="2086224"/>
                  </a:lnTo>
                  <a:lnTo>
                    <a:pt x="181410" y="2087400"/>
                  </a:lnTo>
                  <a:lnTo>
                    <a:pt x="184263" y="2088527"/>
                  </a:lnTo>
                  <a:lnTo>
                    <a:pt x="181056" y="2096643"/>
                  </a:lnTo>
                  <a:close/>
                </a:path>
                <a:path w="9686925" h="2114550">
                  <a:moveTo>
                    <a:pt x="163493" y="2089368"/>
                  </a:moveTo>
                  <a:lnTo>
                    <a:pt x="156141" y="2086323"/>
                  </a:lnTo>
                  <a:lnTo>
                    <a:pt x="154787" y="2085494"/>
                  </a:lnTo>
                  <a:lnTo>
                    <a:pt x="159115" y="2077106"/>
                  </a:lnTo>
                  <a:lnTo>
                    <a:pt x="161842" y="2078513"/>
                  </a:lnTo>
                  <a:lnTo>
                    <a:pt x="164595" y="2079876"/>
                  </a:lnTo>
                  <a:lnTo>
                    <a:pt x="167372" y="2081193"/>
                  </a:lnTo>
                  <a:lnTo>
                    <a:pt x="163493" y="2089368"/>
                  </a:lnTo>
                  <a:close/>
                </a:path>
                <a:path w="9686925" h="2114550">
                  <a:moveTo>
                    <a:pt x="146650" y="2080516"/>
                  </a:moveTo>
                  <a:lnTo>
                    <a:pt x="138526" y="2075545"/>
                  </a:lnTo>
                  <a:lnTo>
                    <a:pt x="143015" y="2068107"/>
                  </a:lnTo>
                  <a:lnTo>
                    <a:pt x="145648" y="2069697"/>
                  </a:lnTo>
                  <a:lnTo>
                    <a:pt x="148307" y="2071242"/>
                  </a:lnTo>
                  <a:lnTo>
                    <a:pt x="150994" y="2072743"/>
                  </a:lnTo>
                  <a:lnTo>
                    <a:pt x="146650" y="2080516"/>
                  </a:lnTo>
                  <a:close/>
                </a:path>
                <a:path w="9686925" h="2114550">
                  <a:moveTo>
                    <a:pt x="130395" y="2070571"/>
                  </a:moveTo>
                  <a:lnTo>
                    <a:pt x="122288" y="2065611"/>
                  </a:lnTo>
                  <a:lnTo>
                    <a:pt x="127562" y="2058061"/>
                  </a:lnTo>
                  <a:lnTo>
                    <a:pt x="130076" y="2059817"/>
                  </a:lnTo>
                  <a:lnTo>
                    <a:pt x="132617" y="2061531"/>
                  </a:lnTo>
                  <a:lnTo>
                    <a:pt x="135187" y="2063202"/>
                  </a:lnTo>
                  <a:lnTo>
                    <a:pt x="130395" y="2070571"/>
                  </a:lnTo>
                  <a:close/>
                </a:path>
                <a:path w="9686925" h="2114550">
                  <a:moveTo>
                    <a:pt x="114585" y="2060071"/>
                  </a:moveTo>
                  <a:lnTo>
                    <a:pt x="107349" y="2053897"/>
                  </a:lnTo>
                  <a:lnTo>
                    <a:pt x="112855" y="2047039"/>
                  </a:lnTo>
                  <a:lnTo>
                    <a:pt x="115247" y="2048960"/>
                  </a:lnTo>
                  <a:lnTo>
                    <a:pt x="117670" y="2050840"/>
                  </a:lnTo>
                  <a:lnTo>
                    <a:pt x="120125" y="2052679"/>
                  </a:lnTo>
                  <a:lnTo>
                    <a:pt x="114585" y="2060071"/>
                  </a:lnTo>
                  <a:close/>
                </a:path>
                <a:path w="9686925" h="2114550">
                  <a:moveTo>
                    <a:pt x="100112" y="2047721"/>
                  </a:moveTo>
                  <a:lnTo>
                    <a:pt x="92853" y="2041527"/>
                  </a:lnTo>
                  <a:lnTo>
                    <a:pt x="98849" y="2035004"/>
                  </a:lnTo>
                  <a:lnTo>
                    <a:pt x="101119" y="2037091"/>
                  </a:lnTo>
                  <a:lnTo>
                    <a:pt x="103423" y="2039139"/>
                  </a:lnTo>
                  <a:lnTo>
                    <a:pt x="105761" y="2041147"/>
                  </a:lnTo>
                  <a:lnTo>
                    <a:pt x="100112" y="2047721"/>
                  </a:lnTo>
                  <a:close/>
                </a:path>
                <a:path w="9686925" h="2114550">
                  <a:moveTo>
                    <a:pt x="85554" y="2035300"/>
                  </a:moveTo>
                  <a:lnTo>
                    <a:pt x="83694" y="2033712"/>
                  </a:lnTo>
                  <a:lnTo>
                    <a:pt x="79032" y="2028249"/>
                  </a:lnTo>
                  <a:lnTo>
                    <a:pt x="85612" y="2021991"/>
                  </a:lnTo>
                  <a:lnTo>
                    <a:pt x="87201" y="2023662"/>
                  </a:lnTo>
                  <a:lnTo>
                    <a:pt x="88803" y="2025305"/>
                  </a:lnTo>
                  <a:lnTo>
                    <a:pt x="92155" y="2028642"/>
                  </a:lnTo>
                  <a:lnTo>
                    <a:pt x="85554" y="2035300"/>
                  </a:lnTo>
                  <a:close/>
                </a:path>
                <a:path w="9686925" h="2114550">
                  <a:moveTo>
                    <a:pt x="72823" y="2020972"/>
                  </a:moveTo>
                  <a:lnTo>
                    <a:pt x="66640" y="2013726"/>
                  </a:lnTo>
                  <a:lnTo>
                    <a:pt x="73323" y="2008172"/>
                  </a:lnTo>
                  <a:lnTo>
                    <a:pt x="75289" y="2010538"/>
                  </a:lnTo>
                  <a:lnTo>
                    <a:pt x="77295" y="2012872"/>
                  </a:lnTo>
                  <a:lnTo>
                    <a:pt x="79343" y="2015175"/>
                  </a:lnTo>
                  <a:lnTo>
                    <a:pt x="72823" y="2020972"/>
                  </a:lnTo>
                  <a:close/>
                </a:path>
                <a:path w="9686925" h="2114550">
                  <a:moveTo>
                    <a:pt x="60467" y="2006492"/>
                  </a:moveTo>
                  <a:lnTo>
                    <a:pt x="54411" y="1999396"/>
                  </a:lnTo>
                  <a:lnTo>
                    <a:pt x="54313" y="1999234"/>
                  </a:lnTo>
                  <a:lnTo>
                    <a:pt x="62041" y="1993638"/>
                  </a:lnTo>
                  <a:lnTo>
                    <a:pt x="63838" y="1996120"/>
                  </a:lnTo>
                  <a:lnTo>
                    <a:pt x="66316" y="1999396"/>
                  </a:lnTo>
                  <a:lnTo>
                    <a:pt x="67554" y="2000991"/>
                  </a:lnTo>
                  <a:lnTo>
                    <a:pt x="60467" y="2006492"/>
                  </a:lnTo>
                  <a:close/>
                </a:path>
                <a:path w="9686925" h="2114550">
                  <a:moveTo>
                    <a:pt x="49356" y="1991132"/>
                  </a:moveTo>
                  <a:lnTo>
                    <a:pt x="44382" y="1983003"/>
                  </a:lnTo>
                  <a:lnTo>
                    <a:pt x="51750" y="1978382"/>
                  </a:lnTo>
                  <a:lnTo>
                    <a:pt x="53386" y="1980991"/>
                  </a:lnTo>
                  <a:lnTo>
                    <a:pt x="55064" y="1983570"/>
                  </a:lnTo>
                  <a:lnTo>
                    <a:pt x="56784" y="1986120"/>
                  </a:lnTo>
                  <a:lnTo>
                    <a:pt x="49356" y="1991132"/>
                  </a:lnTo>
                  <a:close/>
                </a:path>
                <a:path w="9686925" h="2114550">
                  <a:moveTo>
                    <a:pt x="39412" y="1974878"/>
                  </a:moveTo>
                  <a:lnTo>
                    <a:pt x="34439" y="1966750"/>
                  </a:lnTo>
                  <a:lnTo>
                    <a:pt x="42475" y="1962430"/>
                  </a:lnTo>
                  <a:lnTo>
                    <a:pt x="43931" y="1965139"/>
                  </a:lnTo>
                  <a:lnTo>
                    <a:pt x="45431" y="1967822"/>
                  </a:lnTo>
                  <a:lnTo>
                    <a:pt x="46977" y="1970479"/>
                  </a:lnTo>
                  <a:lnTo>
                    <a:pt x="39412" y="1974878"/>
                  </a:lnTo>
                  <a:close/>
                </a:path>
                <a:path w="9686925" h="2114550">
                  <a:moveTo>
                    <a:pt x="29889" y="1958382"/>
                  </a:moveTo>
                  <a:lnTo>
                    <a:pt x="26244" y="1949581"/>
                  </a:lnTo>
                  <a:lnTo>
                    <a:pt x="34297" y="1945921"/>
                  </a:lnTo>
                  <a:lnTo>
                    <a:pt x="35568" y="1948717"/>
                  </a:lnTo>
                  <a:lnTo>
                    <a:pt x="36885" y="1951491"/>
                  </a:lnTo>
                  <a:lnTo>
                    <a:pt x="38247" y="1954241"/>
                  </a:lnTo>
                  <a:lnTo>
                    <a:pt x="29889" y="1958382"/>
                  </a:lnTo>
                  <a:close/>
                </a:path>
                <a:path w="9686925" h="2114550">
                  <a:moveTo>
                    <a:pt x="22607" y="1940802"/>
                  </a:moveTo>
                  <a:lnTo>
                    <a:pt x="18971" y="1932024"/>
                  </a:lnTo>
                  <a:lnTo>
                    <a:pt x="27241" y="1928912"/>
                  </a:lnTo>
                  <a:lnTo>
                    <a:pt x="28417" y="1932024"/>
                  </a:lnTo>
                  <a:lnTo>
                    <a:pt x="29451" y="1934640"/>
                  </a:lnTo>
                  <a:lnTo>
                    <a:pt x="30627" y="1937475"/>
                  </a:lnTo>
                  <a:lnTo>
                    <a:pt x="22607" y="1940802"/>
                  </a:lnTo>
                  <a:close/>
                </a:path>
                <a:path w="9686925" h="2114550">
                  <a:moveTo>
                    <a:pt x="15327" y="1923225"/>
                  </a:moveTo>
                  <a:lnTo>
                    <a:pt x="14026" y="1920086"/>
                  </a:lnTo>
                  <a:lnTo>
                    <a:pt x="12585" y="1914103"/>
                  </a:lnTo>
                  <a:lnTo>
                    <a:pt x="21331" y="1911463"/>
                  </a:lnTo>
                  <a:lnTo>
                    <a:pt x="22219" y="1914403"/>
                  </a:lnTo>
                  <a:lnTo>
                    <a:pt x="23155" y="1917329"/>
                  </a:lnTo>
                  <a:lnTo>
                    <a:pt x="24141" y="1920239"/>
                  </a:lnTo>
                  <a:lnTo>
                    <a:pt x="15327" y="1923225"/>
                  </a:lnTo>
                  <a:close/>
                </a:path>
                <a:path w="9686925" h="2114550">
                  <a:moveTo>
                    <a:pt x="10354" y="1904839"/>
                  </a:moveTo>
                  <a:lnTo>
                    <a:pt x="8124" y="1895580"/>
                  </a:lnTo>
                  <a:lnTo>
                    <a:pt x="16590" y="1893630"/>
                  </a:lnTo>
                  <a:lnTo>
                    <a:pt x="17281" y="1896628"/>
                  </a:lnTo>
                  <a:lnTo>
                    <a:pt x="18022" y="1899615"/>
                  </a:lnTo>
                  <a:lnTo>
                    <a:pt x="18813" y="1902590"/>
                  </a:lnTo>
                  <a:lnTo>
                    <a:pt x="10354" y="1904839"/>
                  </a:lnTo>
                  <a:close/>
                </a:path>
                <a:path w="9686925" h="2114550">
                  <a:moveTo>
                    <a:pt x="5892" y="1886313"/>
                  </a:moveTo>
                  <a:lnTo>
                    <a:pt x="3669" y="1877081"/>
                  </a:lnTo>
                  <a:lnTo>
                    <a:pt x="13059" y="1875568"/>
                  </a:lnTo>
                  <a:lnTo>
                    <a:pt x="13546" y="1878587"/>
                  </a:lnTo>
                  <a:lnTo>
                    <a:pt x="14082" y="1881597"/>
                  </a:lnTo>
                  <a:lnTo>
                    <a:pt x="14668" y="1884598"/>
                  </a:lnTo>
                  <a:lnTo>
                    <a:pt x="5892" y="1886313"/>
                  </a:lnTo>
                  <a:close/>
                </a:path>
                <a:path w="9686925" h="2114550">
                  <a:moveTo>
                    <a:pt x="2845" y="1867604"/>
                  </a:moveTo>
                  <a:lnTo>
                    <a:pt x="2095" y="1858124"/>
                  </a:lnTo>
                  <a:lnTo>
                    <a:pt x="10740" y="1857317"/>
                  </a:lnTo>
                  <a:lnTo>
                    <a:pt x="11025" y="1860374"/>
                  </a:lnTo>
                  <a:lnTo>
                    <a:pt x="11361" y="1863426"/>
                  </a:lnTo>
                  <a:lnTo>
                    <a:pt x="11749" y="1866472"/>
                  </a:lnTo>
                  <a:lnTo>
                    <a:pt x="2845" y="1867604"/>
                  </a:lnTo>
                  <a:close/>
                </a:path>
                <a:path w="9686925" h="2114550">
                  <a:moveTo>
                    <a:pt x="1343" y="1848629"/>
                  </a:moveTo>
                  <a:lnTo>
                    <a:pt x="588" y="1839095"/>
                  </a:lnTo>
                  <a:lnTo>
                    <a:pt x="9638" y="1838858"/>
                  </a:lnTo>
                  <a:lnTo>
                    <a:pt x="9719" y="1841945"/>
                  </a:lnTo>
                  <a:lnTo>
                    <a:pt x="9851" y="1845029"/>
                  </a:lnTo>
                  <a:lnTo>
                    <a:pt x="10035" y="1848110"/>
                  </a:lnTo>
                  <a:lnTo>
                    <a:pt x="1343" y="1848629"/>
                  </a:lnTo>
                  <a:close/>
                </a:path>
                <a:path w="9686925" h="2114550">
                  <a:moveTo>
                    <a:pt x="9544" y="1829519"/>
                  </a:moveTo>
                  <a:lnTo>
                    <a:pt x="0" y="1829519"/>
                  </a:lnTo>
                  <a:lnTo>
                    <a:pt x="0" y="1819994"/>
                  </a:lnTo>
                  <a:lnTo>
                    <a:pt x="9544" y="1819994"/>
                  </a:lnTo>
                  <a:lnTo>
                    <a:pt x="9544" y="1829519"/>
                  </a:lnTo>
                  <a:close/>
                </a:path>
                <a:path w="9686925" h="2114550">
                  <a:moveTo>
                    <a:pt x="9544" y="1810469"/>
                  </a:moveTo>
                  <a:lnTo>
                    <a:pt x="0" y="1810469"/>
                  </a:lnTo>
                  <a:lnTo>
                    <a:pt x="0" y="1800945"/>
                  </a:lnTo>
                  <a:lnTo>
                    <a:pt x="9544" y="1800945"/>
                  </a:lnTo>
                  <a:lnTo>
                    <a:pt x="9544" y="1810469"/>
                  </a:lnTo>
                  <a:close/>
                </a:path>
                <a:path w="9686925" h="2114550">
                  <a:moveTo>
                    <a:pt x="9544" y="1791420"/>
                  </a:moveTo>
                  <a:lnTo>
                    <a:pt x="0" y="1791420"/>
                  </a:lnTo>
                  <a:lnTo>
                    <a:pt x="0" y="1781895"/>
                  </a:lnTo>
                  <a:lnTo>
                    <a:pt x="9544" y="1781895"/>
                  </a:lnTo>
                  <a:lnTo>
                    <a:pt x="9544" y="1791420"/>
                  </a:lnTo>
                  <a:close/>
                </a:path>
                <a:path w="9686925" h="2114550">
                  <a:moveTo>
                    <a:pt x="9544" y="1772370"/>
                  </a:moveTo>
                  <a:lnTo>
                    <a:pt x="0" y="1772370"/>
                  </a:lnTo>
                  <a:lnTo>
                    <a:pt x="0" y="1762845"/>
                  </a:lnTo>
                  <a:lnTo>
                    <a:pt x="9544" y="1762845"/>
                  </a:lnTo>
                  <a:lnTo>
                    <a:pt x="9544" y="1772370"/>
                  </a:lnTo>
                  <a:close/>
                </a:path>
                <a:path w="9686925" h="2114550">
                  <a:moveTo>
                    <a:pt x="9544" y="1753320"/>
                  </a:moveTo>
                  <a:lnTo>
                    <a:pt x="0" y="1753320"/>
                  </a:lnTo>
                  <a:lnTo>
                    <a:pt x="0" y="1743795"/>
                  </a:lnTo>
                  <a:lnTo>
                    <a:pt x="9544" y="1743795"/>
                  </a:lnTo>
                  <a:lnTo>
                    <a:pt x="9544" y="1753320"/>
                  </a:lnTo>
                  <a:close/>
                </a:path>
                <a:path w="9686925" h="2114550">
                  <a:moveTo>
                    <a:pt x="9544" y="1734270"/>
                  </a:moveTo>
                  <a:lnTo>
                    <a:pt x="0" y="1734270"/>
                  </a:lnTo>
                  <a:lnTo>
                    <a:pt x="0" y="1724745"/>
                  </a:lnTo>
                  <a:lnTo>
                    <a:pt x="9544" y="1724745"/>
                  </a:lnTo>
                  <a:lnTo>
                    <a:pt x="9544" y="1734270"/>
                  </a:lnTo>
                  <a:close/>
                </a:path>
                <a:path w="9686925" h="2114550">
                  <a:moveTo>
                    <a:pt x="9544" y="1715220"/>
                  </a:moveTo>
                  <a:lnTo>
                    <a:pt x="0" y="1715220"/>
                  </a:lnTo>
                  <a:lnTo>
                    <a:pt x="0" y="1705694"/>
                  </a:lnTo>
                  <a:lnTo>
                    <a:pt x="9544" y="1705694"/>
                  </a:lnTo>
                  <a:lnTo>
                    <a:pt x="9544" y="1715220"/>
                  </a:lnTo>
                  <a:close/>
                </a:path>
                <a:path w="9686925" h="2114550">
                  <a:moveTo>
                    <a:pt x="9544" y="1696169"/>
                  </a:moveTo>
                  <a:lnTo>
                    <a:pt x="0" y="1696169"/>
                  </a:lnTo>
                  <a:lnTo>
                    <a:pt x="0" y="1686644"/>
                  </a:lnTo>
                  <a:lnTo>
                    <a:pt x="9544" y="1686644"/>
                  </a:lnTo>
                  <a:lnTo>
                    <a:pt x="9544" y="1696169"/>
                  </a:lnTo>
                  <a:close/>
                </a:path>
                <a:path w="9686925" h="2114550">
                  <a:moveTo>
                    <a:pt x="9544" y="1677119"/>
                  </a:moveTo>
                  <a:lnTo>
                    <a:pt x="0" y="1677119"/>
                  </a:lnTo>
                  <a:lnTo>
                    <a:pt x="0" y="1667594"/>
                  </a:lnTo>
                  <a:lnTo>
                    <a:pt x="9544" y="1667594"/>
                  </a:lnTo>
                  <a:lnTo>
                    <a:pt x="9544" y="1677119"/>
                  </a:lnTo>
                  <a:close/>
                </a:path>
                <a:path w="9686925" h="2114550">
                  <a:moveTo>
                    <a:pt x="9544" y="1658069"/>
                  </a:moveTo>
                  <a:lnTo>
                    <a:pt x="0" y="1658069"/>
                  </a:lnTo>
                  <a:lnTo>
                    <a:pt x="0" y="1648544"/>
                  </a:lnTo>
                  <a:lnTo>
                    <a:pt x="9544" y="1648544"/>
                  </a:lnTo>
                  <a:lnTo>
                    <a:pt x="9544" y="1658069"/>
                  </a:lnTo>
                  <a:close/>
                </a:path>
                <a:path w="9686925" h="2114550">
                  <a:moveTo>
                    <a:pt x="9544" y="1639019"/>
                  </a:moveTo>
                  <a:lnTo>
                    <a:pt x="0" y="1639019"/>
                  </a:lnTo>
                  <a:lnTo>
                    <a:pt x="0" y="1629494"/>
                  </a:lnTo>
                  <a:lnTo>
                    <a:pt x="9544" y="1629494"/>
                  </a:lnTo>
                  <a:lnTo>
                    <a:pt x="9544" y="1639019"/>
                  </a:lnTo>
                  <a:close/>
                </a:path>
                <a:path w="9686925" h="2114550">
                  <a:moveTo>
                    <a:pt x="9544" y="1619969"/>
                  </a:moveTo>
                  <a:lnTo>
                    <a:pt x="0" y="1619969"/>
                  </a:lnTo>
                  <a:lnTo>
                    <a:pt x="0" y="1610444"/>
                  </a:lnTo>
                  <a:lnTo>
                    <a:pt x="9544" y="1610444"/>
                  </a:lnTo>
                  <a:lnTo>
                    <a:pt x="9544" y="1619969"/>
                  </a:lnTo>
                  <a:close/>
                </a:path>
                <a:path w="9686925" h="2114550">
                  <a:moveTo>
                    <a:pt x="9544" y="1600919"/>
                  </a:moveTo>
                  <a:lnTo>
                    <a:pt x="0" y="1600919"/>
                  </a:lnTo>
                  <a:lnTo>
                    <a:pt x="0" y="1591394"/>
                  </a:lnTo>
                  <a:lnTo>
                    <a:pt x="9544" y="1591394"/>
                  </a:lnTo>
                  <a:lnTo>
                    <a:pt x="9544" y="1600919"/>
                  </a:lnTo>
                  <a:close/>
                </a:path>
                <a:path w="9686925" h="2114550">
                  <a:moveTo>
                    <a:pt x="9544" y="1581869"/>
                  </a:moveTo>
                  <a:lnTo>
                    <a:pt x="0" y="1581869"/>
                  </a:lnTo>
                  <a:lnTo>
                    <a:pt x="0" y="1572344"/>
                  </a:lnTo>
                  <a:lnTo>
                    <a:pt x="9544" y="1572344"/>
                  </a:lnTo>
                  <a:lnTo>
                    <a:pt x="9544" y="1581869"/>
                  </a:lnTo>
                  <a:close/>
                </a:path>
                <a:path w="9686925" h="2114550">
                  <a:moveTo>
                    <a:pt x="9544" y="1562819"/>
                  </a:moveTo>
                  <a:lnTo>
                    <a:pt x="0" y="1562819"/>
                  </a:lnTo>
                  <a:lnTo>
                    <a:pt x="0" y="1553294"/>
                  </a:lnTo>
                  <a:lnTo>
                    <a:pt x="9544" y="1553294"/>
                  </a:lnTo>
                  <a:lnTo>
                    <a:pt x="9544" y="1562819"/>
                  </a:lnTo>
                  <a:close/>
                </a:path>
                <a:path w="9686925" h="2114550">
                  <a:moveTo>
                    <a:pt x="9544" y="1543769"/>
                  </a:moveTo>
                  <a:lnTo>
                    <a:pt x="0" y="1543769"/>
                  </a:lnTo>
                  <a:lnTo>
                    <a:pt x="0" y="1534244"/>
                  </a:lnTo>
                  <a:lnTo>
                    <a:pt x="9544" y="1534244"/>
                  </a:lnTo>
                  <a:lnTo>
                    <a:pt x="9544" y="1543769"/>
                  </a:lnTo>
                  <a:close/>
                </a:path>
                <a:path w="9686925" h="2114550">
                  <a:moveTo>
                    <a:pt x="9544" y="1524719"/>
                  </a:moveTo>
                  <a:lnTo>
                    <a:pt x="0" y="1524719"/>
                  </a:lnTo>
                  <a:lnTo>
                    <a:pt x="0" y="1515194"/>
                  </a:lnTo>
                  <a:lnTo>
                    <a:pt x="9544" y="1515194"/>
                  </a:lnTo>
                  <a:lnTo>
                    <a:pt x="9544" y="1524719"/>
                  </a:lnTo>
                  <a:close/>
                </a:path>
                <a:path w="9686925" h="2114550">
                  <a:moveTo>
                    <a:pt x="9544" y="1505669"/>
                  </a:moveTo>
                  <a:lnTo>
                    <a:pt x="0" y="1505669"/>
                  </a:lnTo>
                  <a:lnTo>
                    <a:pt x="0" y="1496144"/>
                  </a:lnTo>
                  <a:lnTo>
                    <a:pt x="9544" y="1496144"/>
                  </a:lnTo>
                  <a:lnTo>
                    <a:pt x="9544" y="1505669"/>
                  </a:lnTo>
                  <a:close/>
                </a:path>
                <a:path w="9686925" h="2114550">
                  <a:moveTo>
                    <a:pt x="9544" y="1486619"/>
                  </a:moveTo>
                  <a:lnTo>
                    <a:pt x="0" y="1486619"/>
                  </a:lnTo>
                  <a:lnTo>
                    <a:pt x="0" y="1477094"/>
                  </a:lnTo>
                  <a:lnTo>
                    <a:pt x="9544" y="1477094"/>
                  </a:lnTo>
                  <a:lnTo>
                    <a:pt x="9544" y="1486619"/>
                  </a:lnTo>
                  <a:close/>
                </a:path>
                <a:path w="9686925" h="2114550">
                  <a:moveTo>
                    <a:pt x="9544" y="1467569"/>
                  </a:moveTo>
                  <a:lnTo>
                    <a:pt x="0" y="1467569"/>
                  </a:lnTo>
                  <a:lnTo>
                    <a:pt x="0" y="1458044"/>
                  </a:lnTo>
                  <a:lnTo>
                    <a:pt x="9544" y="1458044"/>
                  </a:lnTo>
                  <a:lnTo>
                    <a:pt x="9544" y="1467569"/>
                  </a:lnTo>
                  <a:close/>
                </a:path>
                <a:path w="9686925" h="2114550">
                  <a:moveTo>
                    <a:pt x="9544" y="1448519"/>
                  </a:moveTo>
                  <a:lnTo>
                    <a:pt x="0" y="1448519"/>
                  </a:lnTo>
                  <a:lnTo>
                    <a:pt x="0" y="1438994"/>
                  </a:lnTo>
                  <a:lnTo>
                    <a:pt x="9544" y="1438994"/>
                  </a:lnTo>
                  <a:lnTo>
                    <a:pt x="9544" y="1448519"/>
                  </a:lnTo>
                  <a:close/>
                </a:path>
                <a:path w="9686925" h="2114550">
                  <a:moveTo>
                    <a:pt x="9544" y="1429469"/>
                  </a:moveTo>
                  <a:lnTo>
                    <a:pt x="0" y="1429469"/>
                  </a:lnTo>
                  <a:lnTo>
                    <a:pt x="0" y="1419944"/>
                  </a:lnTo>
                  <a:lnTo>
                    <a:pt x="9544" y="1419944"/>
                  </a:lnTo>
                  <a:lnTo>
                    <a:pt x="9544" y="1429469"/>
                  </a:lnTo>
                  <a:close/>
                </a:path>
                <a:path w="9686925" h="2114550">
                  <a:moveTo>
                    <a:pt x="9544" y="1410419"/>
                  </a:moveTo>
                  <a:lnTo>
                    <a:pt x="0" y="1410419"/>
                  </a:lnTo>
                  <a:lnTo>
                    <a:pt x="0" y="1400894"/>
                  </a:lnTo>
                  <a:lnTo>
                    <a:pt x="9544" y="1400894"/>
                  </a:lnTo>
                  <a:lnTo>
                    <a:pt x="9544" y="1410419"/>
                  </a:lnTo>
                  <a:close/>
                </a:path>
                <a:path w="9686925" h="2114550">
                  <a:moveTo>
                    <a:pt x="9544" y="1391369"/>
                  </a:moveTo>
                  <a:lnTo>
                    <a:pt x="0" y="1391369"/>
                  </a:lnTo>
                  <a:lnTo>
                    <a:pt x="0" y="1381844"/>
                  </a:lnTo>
                  <a:lnTo>
                    <a:pt x="9544" y="1381844"/>
                  </a:lnTo>
                  <a:lnTo>
                    <a:pt x="9544" y="1391369"/>
                  </a:lnTo>
                  <a:close/>
                </a:path>
                <a:path w="9686925" h="2114550">
                  <a:moveTo>
                    <a:pt x="9544" y="1372319"/>
                  </a:moveTo>
                  <a:lnTo>
                    <a:pt x="0" y="1372319"/>
                  </a:lnTo>
                  <a:lnTo>
                    <a:pt x="0" y="1362794"/>
                  </a:lnTo>
                  <a:lnTo>
                    <a:pt x="9544" y="1362794"/>
                  </a:lnTo>
                  <a:lnTo>
                    <a:pt x="9544" y="1372319"/>
                  </a:lnTo>
                  <a:close/>
                </a:path>
                <a:path w="9686925" h="2114550">
                  <a:moveTo>
                    <a:pt x="9544" y="1353269"/>
                  </a:moveTo>
                  <a:lnTo>
                    <a:pt x="0" y="1353269"/>
                  </a:lnTo>
                  <a:lnTo>
                    <a:pt x="0" y="1343744"/>
                  </a:lnTo>
                  <a:lnTo>
                    <a:pt x="9544" y="1343744"/>
                  </a:lnTo>
                  <a:lnTo>
                    <a:pt x="9544" y="1353269"/>
                  </a:lnTo>
                  <a:close/>
                </a:path>
                <a:path w="9686925" h="2114550">
                  <a:moveTo>
                    <a:pt x="9544" y="1334219"/>
                  </a:moveTo>
                  <a:lnTo>
                    <a:pt x="0" y="1334219"/>
                  </a:lnTo>
                  <a:lnTo>
                    <a:pt x="0" y="1324694"/>
                  </a:lnTo>
                  <a:lnTo>
                    <a:pt x="9544" y="1324694"/>
                  </a:lnTo>
                  <a:lnTo>
                    <a:pt x="9544" y="1334219"/>
                  </a:lnTo>
                  <a:close/>
                </a:path>
                <a:path w="9686925" h="2114550">
                  <a:moveTo>
                    <a:pt x="9544" y="1315169"/>
                  </a:moveTo>
                  <a:lnTo>
                    <a:pt x="0" y="1315169"/>
                  </a:lnTo>
                  <a:lnTo>
                    <a:pt x="0" y="1305644"/>
                  </a:lnTo>
                  <a:lnTo>
                    <a:pt x="9544" y="1305644"/>
                  </a:lnTo>
                  <a:lnTo>
                    <a:pt x="9544" y="1315169"/>
                  </a:lnTo>
                  <a:close/>
                </a:path>
                <a:path w="9686925" h="2114550">
                  <a:moveTo>
                    <a:pt x="9544" y="1296119"/>
                  </a:moveTo>
                  <a:lnTo>
                    <a:pt x="0" y="1296119"/>
                  </a:lnTo>
                  <a:lnTo>
                    <a:pt x="0" y="1286594"/>
                  </a:lnTo>
                  <a:lnTo>
                    <a:pt x="9544" y="1286594"/>
                  </a:lnTo>
                  <a:lnTo>
                    <a:pt x="9544" y="1296119"/>
                  </a:lnTo>
                  <a:close/>
                </a:path>
                <a:path w="9686925" h="2114550">
                  <a:moveTo>
                    <a:pt x="9544" y="1277069"/>
                  </a:moveTo>
                  <a:lnTo>
                    <a:pt x="0" y="1277069"/>
                  </a:lnTo>
                  <a:lnTo>
                    <a:pt x="0" y="1267544"/>
                  </a:lnTo>
                  <a:lnTo>
                    <a:pt x="9544" y="1267544"/>
                  </a:lnTo>
                  <a:lnTo>
                    <a:pt x="9544" y="1277069"/>
                  </a:lnTo>
                  <a:close/>
                </a:path>
                <a:path w="9686925" h="2114550">
                  <a:moveTo>
                    <a:pt x="9544" y="1258019"/>
                  </a:moveTo>
                  <a:lnTo>
                    <a:pt x="0" y="1258019"/>
                  </a:lnTo>
                  <a:lnTo>
                    <a:pt x="0" y="1248494"/>
                  </a:lnTo>
                  <a:lnTo>
                    <a:pt x="9544" y="1248494"/>
                  </a:lnTo>
                  <a:lnTo>
                    <a:pt x="9544" y="1258019"/>
                  </a:lnTo>
                  <a:close/>
                </a:path>
                <a:path w="9686925" h="2114550">
                  <a:moveTo>
                    <a:pt x="9544" y="1238969"/>
                  </a:moveTo>
                  <a:lnTo>
                    <a:pt x="0" y="1238969"/>
                  </a:lnTo>
                  <a:lnTo>
                    <a:pt x="0" y="1229444"/>
                  </a:lnTo>
                  <a:lnTo>
                    <a:pt x="9544" y="1229444"/>
                  </a:lnTo>
                  <a:lnTo>
                    <a:pt x="9544" y="1238969"/>
                  </a:lnTo>
                  <a:close/>
                </a:path>
                <a:path w="9686925" h="2114550">
                  <a:moveTo>
                    <a:pt x="9544" y="1219919"/>
                  </a:moveTo>
                  <a:lnTo>
                    <a:pt x="0" y="1219919"/>
                  </a:lnTo>
                  <a:lnTo>
                    <a:pt x="0" y="1210394"/>
                  </a:lnTo>
                  <a:lnTo>
                    <a:pt x="9544" y="1210394"/>
                  </a:lnTo>
                  <a:lnTo>
                    <a:pt x="9544" y="1219919"/>
                  </a:lnTo>
                  <a:close/>
                </a:path>
                <a:path w="9686925" h="2114550">
                  <a:moveTo>
                    <a:pt x="9544" y="1200869"/>
                  </a:moveTo>
                  <a:lnTo>
                    <a:pt x="0" y="1200869"/>
                  </a:lnTo>
                  <a:lnTo>
                    <a:pt x="0" y="1191344"/>
                  </a:lnTo>
                  <a:lnTo>
                    <a:pt x="9544" y="1191344"/>
                  </a:lnTo>
                  <a:lnTo>
                    <a:pt x="9544" y="1200869"/>
                  </a:lnTo>
                  <a:close/>
                </a:path>
                <a:path w="9686925" h="2114550">
                  <a:moveTo>
                    <a:pt x="9544" y="1181819"/>
                  </a:moveTo>
                  <a:lnTo>
                    <a:pt x="0" y="1181819"/>
                  </a:lnTo>
                  <a:lnTo>
                    <a:pt x="0" y="1172294"/>
                  </a:lnTo>
                  <a:lnTo>
                    <a:pt x="9544" y="1172294"/>
                  </a:lnTo>
                  <a:lnTo>
                    <a:pt x="9544" y="1181819"/>
                  </a:lnTo>
                  <a:close/>
                </a:path>
                <a:path w="9686925" h="2114550">
                  <a:moveTo>
                    <a:pt x="9544" y="1162769"/>
                  </a:moveTo>
                  <a:lnTo>
                    <a:pt x="0" y="1162769"/>
                  </a:lnTo>
                  <a:lnTo>
                    <a:pt x="0" y="1153244"/>
                  </a:lnTo>
                  <a:lnTo>
                    <a:pt x="9544" y="1153244"/>
                  </a:lnTo>
                  <a:lnTo>
                    <a:pt x="9544" y="1162769"/>
                  </a:lnTo>
                  <a:close/>
                </a:path>
                <a:path w="9686925" h="2114550">
                  <a:moveTo>
                    <a:pt x="9544" y="1143719"/>
                  </a:moveTo>
                  <a:lnTo>
                    <a:pt x="0" y="1143719"/>
                  </a:lnTo>
                  <a:lnTo>
                    <a:pt x="0" y="1134194"/>
                  </a:lnTo>
                  <a:lnTo>
                    <a:pt x="9544" y="1134194"/>
                  </a:lnTo>
                  <a:lnTo>
                    <a:pt x="9544" y="1143719"/>
                  </a:lnTo>
                  <a:close/>
                </a:path>
                <a:path w="9686925" h="2114550">
                  <a:moveTo>
                    <a:pt x="9544" y="1124669"/>
                  </a:moveTo>
                  <a:lnTo>
                    <a:pt x="0" y="1124669"/>
                  </a:lnTo>
                  <a:lnTo>
                    <a:pt x="0" y="1115144"/>
                  </a:lnTo>
                  <a:lnTo>
                    <a:pt x="9544" y="1115144"/>
                  </a:lnTo>
                  <a:lnTo>
                    <a:pt x="9544" y="1124669"/>
                  </a:lnTo>
                  <a:close/>
                </a:path>
                <a:path w="9686925" h="2114550">
                  <a:moveTo>
                    <a:pt x="9544" y="1105619"/>
                  </a:moveTo>
                  <a:lnTo>
                    <a:pt x="0" y="1105619"/>
                  </a:lnTo>
                  <a:lnTo>
                    <a:pt x="0" y="1096094"/>
                  </a:lnTo>
                  <a:lnTo>
                    <a:pt x="9544" y="1096094"/>
                  </a:lnTo>
                  <a:lnTo>
                    <a:pt x="9544" y="1105619"/>
                  </a:lnTo>
                  <a:close/>
                </a:path>
                <a:path w="9686925" h="2114550">
                  <a:moveTo>
                    <a:pt x="9544" y="1086569"/>
                  </a:moveTo>
                  <a:lnTo>
                    <a:pt x="0" y="1086569"/>
                  </a:lnTo>
                  <a:lnTo>
                    <a:pt x="0" y="1077044"/>
                  </a:lnTo>
                  <a:lnTo>
                    <a:pt x="9544" y="1077044"/>
                  </a:lnTo>
                  <a:lnTo>
                    <a:pt x="9544" y="1086569"/>
                  </a:lnTo>
                  <a:close/>
                </a:path>
                <a:path w="9686925" h="2114550">
                  <a:moveTo>
                    <a:pt x="9544" y="1067519"/>
                  </a:moveTo>
                  <a:lnTo>
                    <a:pt x="0" y="1067519"/>
                  </a:lnTo>
                  <a:lnTo>
                    <a:pt x="0" y="1057994"/>
                  </a:lnTo>
                  <a:lnTo>
                    <a:pt x="9544" y="1057994"/>
                  </a:lnTo>
                  <a:lnTo>
                    <a:pt x="9544" y="1067519"/>
                  </a:lnTo>
                  <a:close/>
                </a:path>
                <a:path w="9686925" h="2114550">
                  <a:moveTo>
                    <a:pt x="9544" y="1048469"/>
                  </a:moveTo>
                  <a:lnTo>
                    <a:pt x="0" y="1048469"/>
                  </a:lnTo>
                  <a:lnTo>
                    <a:pt x="0" y="1038944"/>
                  </a:lnTo>
                  <a:lnTo>
                    <a:pt x="9544" y="1038944"/>
                  </a:lnTo>
                  <a:lnTo>
                    <a:pt x="9544" y="1048469"/>
                  </a:lnTo>
                  <a:close/>
                </a:path>
                <a:path w="9686925" h="2114550">
                  <a:moveTo>
                    <a:pt x="9544" y="1029419"/>
                  </a:moveTo>
                  <a:lnTo>
                    <a:pt x="0" y="1029419"/>
                  </a:lnTo>
                  <a:lnTo>
                    <a:pt x="0" y="1019894"/>
                  </a:lnTo>
                  <a:lnTo>
                    <a:pt x="9544" y="1019894"/>
                  </a:lnTo>
                  <a:lnTo>
                    <a:pt x="9544" y="1029419"/>
                  </a:lnTo>
                  <a:close/>
                </a:path>
                <a:path w="9686925" h="2114550">
                  <a:moveTo>
                    <a:pt x="9544" y="1010369"/>
                  </a:moveTo>
                  <a:lnTo>
                    <a:pt x="0" y="1010369"/>
                  </a:lnTo>
                  <a:lnTo>
                    <a:pt x="0" y="1000844"/>
                  </a:lnTo>
                  <a:lnTo>
                    <a:pt x="9544" y="1000844"/>
                  </a:lnTo>
                  <a:lnTo>
                    <a:pt x="9544" y="1010369"/>
                  </a:lnTo>
                  <a:close/>
                </a:path>
                <a:path w="9686925" h="2114550">
                  <a:moveTo>
                    <a:pt x="9544" y="991319"/>
                  </a:moveTo>
                  <a:lnTo>
                    <a:pt x="0" y="991319"/>
                  </a:lnTo>
                  <a:lnTo>
                    <a:pt x="0" y="981794"/>
                  </a:lnTo>
                  <a:lnTo>
                    <a:pt x="9544" y="981794"/>
                  </a:lnTo>
                  <a:lnTo>
                    <a:pt x="9544" y="991319"/>
                  </a:lnTo>
                  <a:close/>
                </a:path>
                <a:path w="9686925" h="2114550">
                  <a:moveTo>
                    <a:pt x="9544" y="972269"/>
                  </a:moveTo>
                  <a:lnTo>
                    <a:pt x="0" y="972269"/>
                  </a:lnTo>
                  <a:lnTo>
                    <a:pt x="0" y="962744"/>
                  </a:lnTo>
                  <a:lnTo>
                    <a:pt x="9544" y="962744"/>
                  </a:lnTo>
                  <a:lnTo>
                    <a:pt x="9544" y="972269"/>
                  </a:lnTo>
                  <a:close/>
                </a:path>
                <a:path w="9686925" h="2114550">
                  <a:moveTo>
                    <a:pt x="9544" y="953219"/>
                  </a:moveTo>
                  <a:lnTo>
                    <a:pt x="0" y="953219"/>
                  </a:lnTo>
                  <a:lnTo>
                    <a:pt x="0" y="943694"/>
                  </a:lnTo>
                  <a:lnTo>
                    <a:pt x="9544" y="943694"/>
                  </a:lnTo>
                  <a:lnTo>
                    <a:pt x="9544" y="953219"/>
                  </a:lnTo>
                  <a:close/>
                </a:path>
                <a:path w="9686925" h="2114550">
                  <a:moveTo>
                    <a:pt x="9544" y="934169"/>
                  </a:moveTo>
                  <a:lnTo>
                    <a:pt x="0" y="934169"/>
                  </a:lnTo>
                  <a:lnTo>
                    <a:pt x="0" y="924644"/>
                  </a:lnTo>
                  <a:lnTo>
                    <a:pt x="9544" y="924644"/>
                  </a:lnTo>
                  <a:lnTo>
                    <a:pt x="9544" y="934169"/>
                  </a:lnTo>
                  <a:close/>
                </a:path>
                <a:path w="9686925" h="2114550">
                  <a:moveTo>
                    <a:pt x="9544" y="915119"/>
                  </a:moveTo>
                  <a:lnTo>
                    <a:pt x="0" y="915119"/>
                  </a:lnTo>
                  <a:lnTo>
                    <a:pt x="0" y="905594"/>
                  </a:lnTo>
                  <a:lnTo>
                    <a:pt x="9544" y="905594"/>
                  </a:lnTo>
                  <a:lnTo>
                    <a:pt x="9544" y="915119"/>
                  </a:lnTo>
                  <a:close/>
                </a:path>
                <a:path w="9686925" h="2114550">
                  <a:moveTo>
                    <a:pt x="9544" y="896069"/>
                  </a:moveTo>
                  <a:lnTo>
                    <a:pt x="0" y="896069"/>
                  </a:lnTo>
                  <a:lnTo>
                    <a:pt x="0" y="886544"/>
                  </a:lnTo>
                  <a:lnTo>
                    <a:pt x="9544" y="886544"/>
                  </a:lnTo>
                  <a:lnTo>
                    <a:pt x="9544" y="896069"/>
                  </a:lnTo>
                  <a:close/>
                </a:path>
                <a:path w="9686925" h="2114550">
                  <a:moveTo>
                    <a:pt x="9544" y="877019"/>
                  </a:moveTo>
                  <a:lnTo>
                    <a:pt x="0" y="877019"/>
                  </a:lnTo>
                  <a:lnTo>
                    <a:pt x="0" y="867494"/>
                  </a:lnTo>
                  <a:lnTo>
                    <a:pt x="9544" y="867494"/>
                  </a:lnTo>
                  <a:lnTo>
                    <a:pt x="9544" y="877019"/>
                  </a:lnTo>
                  <a:close/>
                </a:path>
                <a:path w="9686925" h="2114550">
                  <a:moveTo>
                    <a:pt x="9544" y="857969"/>
                  </a:moveTo>
                  <a:lnTo>
                    <a:pt x="0" y="857969"/>
                  </a:lnTo>
                  <a:lnTo>
                    <a:pt x="0" y="848444"/>
                  </a:lnTo>
                  <a:lnTo>
                    <a:pt x="9544" y="848444"/>
                  </a:lnTo>
                  <a:lnTo>
                    <a:pt x="9544" y="857969"/>
                  </a:lnTo>
                  <a:close/>
                </a:path>
                <a:path w="9686925" h="2114550">
                  <a:moveTo>
                    <a:pt x="9544" y="838919"/>
                  </a:moveTo>
                  <a:lnTo>
                    <a:pt x="0" y="838919"/>
                  </a:lnTo>
                  <a:lnTo>
                    <a:pt x="0" y="829394"/>
                  </a:lnTo>
                  <a:lnTo>
                    <a:pt x="9544" y="829394"/>
                  </a:lnTo>
                  <a:lnTo>
                    <a:pt x="9544" y="838919"/>
                  </a:lnTo>
                  <a:close/>
                </a:path>
                <a:path w="9686925" h="2114550">
                  <a:moveTo>
                    <a:pt x="9544" y="819869"/>
                  </a:moveTo>
                  <a:lnTo>
                    <a:pt x="0" y="819869"/>
                  </a:lnTo>
                  <a:lnTo>
                    <a:pt x="0" y="810344"/>
                  </a:lnTo>
                  <a:lnTo>
                    <a:pt x="9544" y="810344"/>
                  </a:lnTo>
                  <a:lnTo>
                    <a:pt x="9544" y="819869"/>
                  </a:lnTo>
                  <a:close/>
                </a:path>
                <a:path w="9686925" h="2114550">
                  <a:moveTo>
                    <a:pt x="9544" y="800819"/>
                  </a:moveTo>
                  <a:lnTo>
                    <a:pt x="0" y="800819"/>
                  </a:lnTo>
                  <a:lnTo>
                    <a:pt x="0" y="791294"/>
                  </a:lnTo>
                  <a:lnTo>
                    <a:pt x="9544" y="791294"/>
                  </a:lnTo>
                  <a:lnTo>
                    <a:pt x="9544" y="800819"/>
                  </a:lnTo>
                  <a:close/>
                </a:path>
                <a:path w="9686925" h="2114550">
                  <a:moveTo>
                    <a:pt x="9544" y="781769"/>
                  </a:moveTo>
                  <a:lnTo>
                    <a:pt x="0" y="781769"/>
                  </a:lnTo>
                  <a:lnTo>
                    <a:pt x="0" y="772244"/>
                  </a:lnTo>
                  <a:lnTo>
                    <a:pt x="9544" y="772244"/>
                  </a:lnTo>
                  <a:lnTo>
                    <a:pt x="9544" y="781769"/>
                  </a:lnTo>
                  <a:close/>
                </a:path>
                <a:path w="9686925" h="2114550">
                  <a:moveTo>
                    <a:pt x="9544" y="762719"/>
                  </a:moveTo>
                  <a:lnTo>
                    <a:pt x="0" y="762719"/>
                  </a:lnTo>
                  <a:lnTo>
                    <a:pt x="0" y="753194"/>
                  </a:lnTo>
                  <a:lnTo>
                    <a:pt x="9544" y="753194"/>
                  </a:lnTo>
                  <a:lnTo>
                    <a:pt x="9544" y="762719"/>
                  </a:lnTo>
                  <a:close/>
                </a:path>
                <a:path w="9686925" h="2114550">
                  <a:moveTo>
                    <a:pt x="9544" y="743669"/>
                  </a:moveTo>
                  <a:lnTo>
                    <a:pt x="0" y="743669"/>
                  </a:lnTo>
                  <a:lnTo>
                    <a:pt x="0" y="734144"/>
                  </a:lnTo>
                  <a:lnTo>
                    <a:pt x="9544" y="734144"/>
                  </a:lnTo>
                  <a:lnTo>
                    <a:pt x="9544" y="743669"/>
                  </a:lnTo>
                  <a:close/>
                </a:path>
                <a:path w="9686925" h="2114550">
                  <a:moveTo>
                    <a:pt x="9544" y="724619"/>
                  </a:moveTo>
                  <a:lnTo>
                    <a:pt x="0" y="724619"/>
                  </a:lnTo>
                  <a:lnTo>
                    <a:pt x="0" y="715094"/>
                  </a:lnTo>
                  <a:lnTo>
                    <a:pt x="9544" y="715094"/>
                  </a:lnTo>
                  <a:lnTo>
                    <a:pt x="9544" y="724619"/>
                  </a:lnTo>
                  <a:close/>
                </a:path>
                <a:path w="9686925" h="2114550">
                  <a:moveTo>
                    <a:pt x="9544" y="705569"/>
                  </a:moveTo>
                  <a:lnTo>
                    <a:pt x="0" y="705569"/>
                  </a:lnTo>
                  <a:lnTo>
                    <a:pt x="0" y="696044"/>
                  </a:lnTo>
                  <a:lnTo>
                    <a:pt x="9544" y="696044"/>
                  </a:lnTo>
                  <a:lnTo>
                    <a:pt x="9544" y="705569"/>
                  </a:lnTo>
                  <a:close/>
                </a:path>
                <a:path w="9686925" h="2114550">
                  <a:moveTo>
                    <a:pt x="9544" y="686519"/>
                  </a:moveTo>
                  <a:lnTo>
                    <a:pt x="0" y="686519"/>
                  </a:lnTo>
                  <a:lnTo>
                    <a:pt x="0" y="676994"/>
                  </a:lnTo>
                  <a:lnTo>
                    <a:pt x="9544" y="676994"/>
                  </a:lnTo>
                  <a:lnTo>
                    <a:pt x="9544" y="686519"/>
                  </a:lnTo>
                  <a:close/>
                </a:path>
                <a:path w="9686925" h="2114550">
                  <a:moveTo>
                    <a:pt x="9544" y="667469"/>
                  </a:moveTo>
                  <a:lnTo>
                    <a:pt x="0" y="667469"/>
                  </a:lnTo>
                  <a:lnTo>
                    <a:pt x="0" y="657944"/>
                  </a:lnTo>
                  <a:lnTo>
                    <a:pt x="9544" y="657944"/>
                  </a:lnTo>
                  <a:lnTo>
                    <a:pt x="9544" y="667469"/>
                  </a:lnTo>
                  <a:close/>
                </a:path>
                <a:path w="9686925" h="2114550">
                  <a:moveTo>
                    <a:pt x="9544" y="648419"/>
                  </a:moveTo>
                  <a:lnTo>
                    <a:pt x="0" y="648419"/>
                  </a:lnTo>
                  <a:lnTo>
                    <a:pt x="0" y="638894"/>
                  </a:lnTo>
                  <a:lnTo>
                    <a:pt x="9544" y="638894"/>
                  </a:lnTo>
                  <a:lnTo>
                    <a:pt x="9544" y="648419"/>
                  </a:lnTo>
                  <a:close/>
                </a:path>
                <a:path w="9686925" h="2114550">
                  <a:moveTo>
                    <a:pt x="9544" y="629369"/>
                  </a:moveTo>
                  <a:lnTo>
                    <a:pt x="0" y="629369"/>
                  </a:lnTo>
                  <a:lnTo>
                    <a:pt x="0" y="619844"/>
                  </a:lnTo>
                  <a:lnTo>
                    <a:pt x="9544" y="619844"/>
                  </a:lnTo>
                  <a:lnTo>
                    <a:pt x="9544" y="629369"/>
                  </a:lnTo>
                  <a:close/>
                </a:path>
                <a:path w="9686925" h="2114550">
                  <a:moveTo>
                    <a:pt x="9544" y="610319"/>
                  </a:moveTo>
                  <a:lnTo>
                    <a:pt x="0" y="610319"/>
                  </a:lnTo>
                  <a:lnTo>
                    <a:pt x="0" y="600794"/>
                  </a:lnTo>
                  <a:lnTo>
                    <a:pt x="9544" y="600794"/>
                  </a:lnTo>
                  <a:lnTo>
                    <a:pt x="9544" y="610319"/>
                  </a:lnTo>
                  <a:close/>
                </a:path>
                <a:path w="9686925" h="2114550">
                  <a:moveTo>
                    <a:pt x="9544" y="591269"/>
                  </a:moveTo>
                  <a:lnTo>
                    <a:pt x="0" y="591269"/>
                  </a:lnTo>
                  <a:lnTo>
                    <a:pt x="0" y="581744"/>
                  </a:lnTo>
                  <a:lnTo>
                    <a:pt x="9544" y="581744"/>
                  </a:lnTo>
                  <a:lnTo>
                    <a:pt x="9544" y="591269"/>
                  </a:lnTo>
                  <a:close/>
                </a:path>
                <a:path w="9686925" h="2114550">
                  <a:moveTo>
                    <a:pt x="9544" y="572219"/>
                  </a:moveTo>
                  <a:lnTo>
                    <a:pt x="0" y="572219"/>
                  </a:lnTo>
                  <a:lnTo>
                    <a:pt x="0" y="562694"/>
                  </a:lnTo>
                  <a:lnTo>
                    <a:pt x="9544" y="562694"/>
                  </a:lnTo>
                  <a:lnTo>
                    <a:pt x="9544" y="572219"/>
                  </a:lnTo>
                  <a:close/>
                </a:path>
                <a:path w="9686925" h="2114550">
                  <a:moveTo>
                    <a:pt x="9544" y="553169"/>
                  </a:moveTo>
                  <a:lnTo>
                    <a:pt x="0" y="553169"/>
                  </a:lnTo>
                  <a:lnTo>
                    <a:pt x="0" y="543644"/>
                  </a:lnTo>
                  <a:lnTo>
                    <a:pt x="9544" y="543644"/>
                  </a:lnTo>
                  <a:lnTo>
                    <a:pt x="9544" y="553169"/>
                  </a:lnTo>
                  <a:close/>
                </a:path>
                <a:path w="9686925" h="2114550">
                  <a:moveTo>
                    <a:pt x="9544" y="534119"/>
                  </a:moveTo>
                  <a:lnTo>
                    <a:pt x="0" y="534119"/>
                  </a:lnTo>
                  <a:lnTo>
                    <a:pt x="0" y="524594"/>
                  </a:lnTo>
                  <a:lnTo>
                    <a:pt x="9544" y="524594"/>
                  </a:lnTo>
                  <a:lnTo>
                    <a:pt x="9544" y="534119"/>
                  </a:lnTo>
                  <a:close/>
                </a:path>
                <a:path w="9686925" h="2114550">
                  <a:moveTo>
                    <a:pt x="9544" y="515069"/>
                  </a:moveTo>
                  <a:lnTo>
                    <a:pt x="0" y="515069"/>
                  </a:lnTo>
                  <a:lnTo>
                    <a:pt x="0" y="505544"/>
                  </a:lnTo>
                  <a:lnTo>
                    <a:pt x="9544" y="505544"/>
                  </a:lnTo>
                  <a:lnTo>
                    <a:pt x="9544" y="515069"/>
                  </a:lnTo>
                  <a:close/>
                </a:path>
                <a:path w="9686925" h="2114550">
                  <a:moveTo>
                    <a:pt x="9544" y="496019"/>
                  </a:moveTo>
                  <a:lnTo>
                    <a:pt x="0" y="496019"/>
                  </a:lnTo>
                  <a:lnTo>
                    <a:pt x="0" y="486494"/>
                  </a:lnTo>
                  <a:lnTo>
                    <a:pt x="9544" y="486494"/>
                  </a:lnTo>
                  <a:lnTo>
                    <a:pt x="9544" y="496019"/>
                  </a:lnTo>
                  <a:close/>
                </a:path>
                <a:path w="9686925" h="2114550">
                  <a:moveTo>
                    <a:pt x="9544" y="476969"/>
                  </a:moveTo>
                  <a:lnTo>
                    <a:pt x="0" y="476969"/>
                  </a:lnTo>
                  <a:lnTo>
                    <a:pt x="0" y="467444"/>
                  </a:lnTo>
                  <a:lnTo>
                    <a:pt x="9544" y="467444"/>
                  </a:lnTo>
                  <a:lnTo>
                    <a:pt x="9544" y="476969"/>
                  </a:lnTo>
                  <a:close/>
                </a:path>
                <a:path w="9686925" h="2114550">
                  <a:moveTo>
                    <a:pt x="9544" y="457919"/>
                  </a:moveTo>
                  <a:lnTo>
                    <a:pt x="0" y="457919"/>
                  </a:lnTo>
                  <a:lnTo>
                    <a:pt x="0" y="448394"/>
                  </a:lnTo>
                  <a:lnTo>
                    <a:pt x="9544" y="448394"/>
                  </a:lnTo>
                  <a:lnTo>
                    <a:pt x="9544" y="457919"/>
                  </a:lnTo>
                  <a:close/>
                </a:path>
                <a:path w="9686925" h="2114550">
                  <a:moveTo>
                    <a:pt x="9544" y="438869"/>
                  </a:moveTo>
                  <a:lnTo>
                    <a:pt x="0" y="438869"/>
                  </a:lnTo>
                  <a:lnTo>
                    <a:pt x="0" y="429344"/>
                  </a:lnTo>
                  <a:lnTo>
                    <a:pt x="9544" y="429344"/>
                  </a:lnTo>
                  <a:lnTo>
                    <a:pt x="9544" y="438869"/>
                  </a:lnTo>
                  <a:close/>
                </a:path>
                <a:path w="9686925" h="2114550">
                  <a:moveTo>
                    <a:pt x="9544" y="419819"/>
                  </a:moveTo>
                  <a:lnTo>
                    <a:pt x="0" y="419819"/>
                  </a:lnTo>
                  <a:lnTo>
                    <a:pt x="0" y="410294"/>
                  </a:lnTo>
                  <a:lnTo>
                    <a:pt x="9544" y="410294"/>
                  </a:lnTo>
                  <a:lnTo>
                    <a:pt x="9544" y="419819"/>
                  </a:lnTo>
                  <a:close/>
                </a:path>
                <a:path w="9686925" h="2114550">
                  <a:moveTo>
                    <a:pt x="9544" y="400769"/>
                  </a:moveTo>
                  <a:lnTo>
                    <a:pt x="0" y="400769"/>
                  </a:lnTo>
                  <a:lnTo>
                    <a:pt x="0" y="391244"/>
                  </a:lnTo>
                  <a:lnTo>
                    <a:pt x="9544" y="391244"/>
                  </a:lnTo>
                  <a:lnTo>
                    <a:pt x="9544" y="400769"/>
                  </a:lnTo>
                  <a:close/>
                </a:path>
                <a:path w="9686925" h="2114550">
                  <a:moveTo>
                    <a:pt x="9544" y="381719"/>
                  </a:moveTo>
                  <a:lnTo>
                    <a:pt x="0" y="381719"/>
                  </a:lnTo>
                  <a:lnTo>
                    <a:pt x="0" y="372194"/>
                  </a:lnTo>
                  <a:lnTo>
                    <a:pt x="9544" y="372194"/>
                  </a:lnTo>
                  <a:lnTo>
                    <a:pt x="9544" y="381719"/>
                  </a:lnTo>
                  <a:close/>
                </a:path>
                <a:path w="9686925" h="2114550">
                  <a:moveTo>
                    <a:pt x="9544" y="362669"/>
                  </a:moveTo>
                  <a:lnTo>
                    <a:pt x="0" y="362669"/>
                  </a:lnTo>
                  <a:lnTo>
                    <a:pt x="0" y="353144"/>
                  </a:lnTo>
                  <a:lnTo>
                    <a:pt x="9544" y="353144"/>
                  </a:lnTo>
                  <a:lnTo>
                    <a:pt x="9544" y="362669"/>
                  </a:lnTo>
                  <a:close/>
                </a:path>
                <a:path w="9686925" h="2114550">
                  <a:moveTo>
                    <a:pt x="9544" y="343619"/>
                  </a:moveTo>
                  <a:lnTo>
                    <a:pt x="0" y="343619"/>
                  </a:lnTo>
                  <a:lnTo>
                    <a:pt x="0" y="334094"/>
                  </a:lnTo>
                  <a:lnTo>
                    <a:pt x="9544" y="334094"/>
                  </a:lnTo>
                  <a:lnTo>
                    <a:pt x="9544" y="343619"/>
                  </a:lnTo>
                  <a:close/>
                </a:path>
                <a:path w="9686925" h="2114550">
                  <a:moveTo>
                    <a:pt x="9544" y="324569"/>
                  </a:moveTo>
                  <a:lnTo>
                    <a:pt x="0" y="324569"/>
                  </a:lnTo>
                  <a:lnTo>
                    <a:pt x="0" y="315044"/>
                  </a:lnTo>
                  <a:lnTo>
                    <a:pt x="9544" y="315044"/>
                  </a:lnTo>
                  <a:lnTo>
                    <a:pt x="9544" y="324569"/>
                  </a:lnTo>
                  <a:close/>
                </a:path>
                <a:path w="9686925" h="2114550">
                  <a:moveTo>
                    <a:pt x="9544" y="305519"/>
                  </a:moveTo>
                  <a:lnTo>
                    <a:pt x="0" y="305519"/>
                  </a:lnTo>
                  <a:lnTo>
                    <a:pt x="0" y="295994"/>
                  </a:lnTo>
                  <a:lnTo>
                    <a:pt x="9544" y="295994"/>
                  </a:lnTo>
                  <a:lnTo>
                    <a:pt x="9544" y="305519"/>
                  </a:lnTo>
                  <a:close/>
                </a:path>
                <a:path w="9686925" h="2114550">
                  <a:moveTo>
                    <a:pt x="9544" y="286469"/>
                  </a:moveTo>
                  <a:lnTo>
                    <a:pt x="0" y="286469"/>
                  </a:lnTo>
                  <a:lnTo>
                    <a:pt x="0" y="285749"/>
                  </a:lnTo>
                  <a:lnTo>
                    <a:pt x="701" y="276889"/>
                  </a:lnTo>
                  <a:lnTo>
                    <a:pt x="9677" y="277167"/>
                  </a:lnTo>
                  <a:lnTo>
                    <a:pt x="9588" y="280026"/>
                  </a:lnTo>
                  <a:lnTo>
                    <a:pt x="9544" y="286469"/>
                  </a:lnTo>
                  <a:close/>
                </a:path>
                <a:path w="9686925" h="2114550">
                  <a:moveTo>
                    <a:pt x="10119" y="267922"/>
                  </a:moveTo>
                  <a:lnTo>
                    <a:pt x="1455" y="267362"/>
                  </a:lnTo>
                  <a:lnTo>
                    <a:pt x="2206" y="257871"/>
                  </a:lnTo>
                  <a:lnTo>
                    <a:pt x="10868" y="258722"/>
                  </a:lnTo>
                  <a:lnTo>
                    <a:pt x="10567" y="261784"/>
                  </a:lnTo>
                  <a:lnTo>
                    <a:pt x="10317" y="264851"/>
                  </a:lnTo>
                  <a:lnTo>
                    <a:pt x="10119" y="267922"/>
                  </a:lnTo>
                  <a:close/>
                </a:path>
                <a:path w="9686925" h="2114550">
                  <a:moveTo>
                    <a:pt x="11921" y="249575"/>
                  </a:moveTo>
                  <a:lnTo>
                    <a:pt x="2957" y="248391"/>
                  </a:lnTo>
                  <a:lnTo>
                    <a:pt x="3559" y="240779"/>
                  </a:lnTo>
                  <a:lnTo>
                    <a:pt x="4000" y="238948"/>
                  </a:lnTo>
                  <a:lnTo>
                    <a:pt x="13275" y="240488"/>
                  </a:lnTo>
                  <a:lnTo>
                    <a:pt x="12773" y="243509"/>
                  </a:lnTo>
                  <a:lnTo>
                    <a:pt x="12322" y="246538"/>
                  </a:lnTo>
                  <a:lnTo>
                    <a:pt x="11921" y="249575"/>
                  </a:lnTo>
                  <a:close/>
                </a:path>
                <a:path w="9686925" h="2114550">
                  <a:moveTo>
                    <a:pt x="14928" y="231466"/>
                  </a:moveTo>
                  <a:lnTo>
                    <a:pt x="6222" y="229722"/>
                  </a:lnTo>
                  <a:lnTo>
                    <a:pt x="8456" y="220448"/>
                  </a:lnTo>
                  <a:lnTo>
                    <a:pt x="16896" y="222436"/>
                  </a:lnTo>
                  <a:lnTo>
                    <a:pt x="16189" y="225435"/>
                  </a:lnTo>
                  <a:lnTo>
                    <a:pt x="15534" y="228445"/>
                  </a:lnTo>
                  <a:lnTo>
                    <a:pt x="14928" y="231466"/>
                  </a:lnTo>
                  <a:close/>
                </a:path>
                <a:path w="9686925" h="2114550">
                  <a:moveTo>
                    <a:pt x="19162" y="213487"/>
                  </a:moveTo>
                  <a:lnTo>
                    <a:pt x="10686" y="211190"/>
                  </a:lnTo>
                  <a:lnTo>
                    <a:pt x="12918" y="201923"/>
                  </a:lnTo>
                  <a:lnTo>
                    <a:pt x="21722" y="204629"/>
                  </a:lnTo>
                  <a:lnTo>
                    <a:pt x="20819" y="207567"/>
                  </a:lnTo>
                  <a:lnTo>
                    <a:pt x="19966" y="210520"/>
                  </a:lnTo>
                  <a:lnTo>
                    <a:pt x="19162" y="213487"/>
                  </a:lnTo>
                  <a:close/>
                </a:path>
                <a:path w="9686925" h="2114550">
                  <a:moveTo>
                    <a:pt x="24575" y="195867"/>
                  </a:moveTo>
                  <a:lnTo>
                    <a:pt x="15869" y="192871"/>
                  </a:lnTo>
                  <a:lnTo>
                    <a:pt x="19512" y="184076"/>
                  </a:lnTo>
                  <a:lnTo>
                    <a:pt x="27717" y="187209"/>
                  </a:lnTo>
                  <a:lnTo>
                    <a:pt x="26621" y="190078"/>
                  </a:lnTo>
                  <a:lnTo>
                    <a:pt x="25574" y="192963"/>
                  </a:lnTo>
                  <a:lnTo>
                    <a:pt x="24575" y="195867"/>
                  </a:lnTo>
                  <a:close/>
                </a:path>
                <a:path w="9686925" h="2114550">
                  <a:moveTo>
                    <a:pt x="31145" y="178663"/>
                  </a:moveTo>
                  <a:lnTo>
                    <a:pt x="23148" y="175300"/>
                  </a:lnTo>
                  <a:lnTo>
                    <a:pt x="26784" y="166519"/>
                  </a:lnTo>
                  <a:lnTo>
                    <a:pt x="34855" y="170235"/>
                  </a:lnTo>
                  <a:lnTo>
                    <a:pt x="33572" y="173023"/>
                  </a:lnTo>
                  <a:lnTo>
                    <a:pt x="32335" y="175833"/>
                  </a:lnTo>
                  <a:lnTo>
                    <a:pt x="31145" y="178663"/>
                  </a:lnTo>
                  <a:close/>
                </a:path>
                <a:path w="9686925" h="2114550">
                  <a:moveTo>
                    <a:pt x="38846" y="161933"/>
                  </a:moveTo>
                  <a:lnTo>
                    <a:pt x="30432" y="157714"/>
                  </a:lnTo>
                  <a:lnTo>
                    <a:pt x="31083" y="156141"/>
                  </a:lnTo>
                  <a:lnTo>
                    <a:pt x="35178" y="149448"/>
                  </a:lnTo>
                  <a:lnTo>
                    <a:pt x="43114" y="153764"/>
                  </a:lnTo>
                  <a:lnTo>
                    <a:pt x="41646" y="156463"/>
                  </a:lnTo>
                  <a:lnTo>
                    <a:pt x="40223" y="159186"/>
                  </a:lnTo>
                  <a:lnTo>
                    <a:pt x="38846" y="161933"/>
                  </a:lnTo>
                  <a:close/>
                </a:path>
                <a:path w="9686925" h="2114550">
                  <a:moveTo>
                    <a:pt x="47656" y="145736"/>
                  </a:moveTo>
                  <a:lnTo>
                    <a:pt x="40149" y="141322"/>
                  </a:lnTo>
                  <a:lnTo>
                    <a:pt x="45120" y="133197"/>
                  </a:lnTo>
                  <a:lnTo>
                    <a:pt x="52469" y="137855"/>
                  </a:lnTo>
                  <a:lnTo>
                    <a:pt x="50821" y="140455"/>
                  </a:lnTo>
                  <a:lnTo>
                    <a:pt x="49216" y="143082"/>
                  </a:lnTo>
                  <a:lnTo>
                    <a:pt x="47656" y="145736"/>
                  </a:lnTo>
                  <a:close/>
                </a:path>
                <a:path w="9686925" h="2114550">
                  <a:moveTo>
                    <a:pt x="57534" y="130151"/>
                  </a:moveTo>
                  <a:lnTo>
                    <a:pt x="50089" y="125075"/>
                  </a:lnTo>
                  <a:lnTo>
                    <a:pt x="54411" y="118010"/>
                  </a:lnTo>
                  <a:lnTo>
                    <a:pt x="55205" y="117080"/>
                  </a:lnTo>
                  <a:lnTo>
                    <a:pt x="62828" y="122656"/>
                  </a:lnTo>
                  <a:lnTo>
                    <a:pt x="61022" y="125125"/>
                  </a:lnTo>
                  <a:lnTo>
                    <a:pt x="59258" y="127623"/>
                  </a:lnTo>
                  <a:lnTo>
                    <a:pt x="57534" y="130151"/>
                  </a:lnTo>
                  <a:close/>
                </a:path>
                <a:path w="9686925" h="2114550">
                  <a:moveTo>
                    <a:pt x="68379" y="115328"/>
                  </a:moveTo>
                  <a:lnTo>
                    <a:pt x="61382" y="109842"/>
                  </a:lnTo>
                  <a:lnTo>
                    <a:pt x="67555" y="102607"/>
                  </a:lnTo>
                  <a:lnTo>
                    <a:pt x="74184" y="108172"/>
                  </a:lnTo>
                  <a:lnTo>
                    <a:pt x="72209" y="110525"/>
                  </a:lnTo>
                  <a:lnTo>
                    <a:pt x="70274" y="112910"/>
                  </a:lnTo>
                  <a:lnTo>
                    <a:pt x="68379" y="115328"/>
                  </a:lnTo>
                  <a:close/>
                </a:path>
                <a:path w="9686925" h="2114550">
                  <a:moveTo>
                    <a:pt x="80241" y="101196"/>
                  </a:moveTo>
                  <a:lnTo>
                    <a:pt x="73740" y="95358"/>
                  </a:lnTo>
                  <a:lnTo>
                    <a:pt x="79954" y="88076"/>
                  </a:lnTo>
                  <a:lnTo>
                    <a:pt x="86546" y="94408"/>
                  </a:lnTo>
                  <a:lnTo>
                    <a:pt x="84407" y="96635"/>
                  </a:lnTo>
                  <a:lnTo>
                    <a:pt x="82305" y="98898"/>
                  </a:lnTo>
                  <a:lnTo>
                    <a:pt x="80241" y="101196"/>
                  </a:lnTo>
                  <a:close/>
                </a:path>
                <a:path w="9686925" h="2114550">
                  <a:moveTo>
                    <a:pt x="93094" y="87816"/>
                  </a:moveTo>
                  <a:lnTo>
                    <a:pt x="86636" y="81183"/>
                  </a:lnTo>
                  <a:lnTo>
                    <a:pt x="93928" y="74961"/>
                  </a:lnTo>
                  <a:lnTo>
                    <a:pt x="99845" y="81462"/>
                  </a:lnTo>
                  <a:lnTo>
                    <a:pt x="97559" y="83542"/>
                  </a:lnTo>
                  <a:lnTo>
                    <a:pt x="95309" y="85660"/>
                  </a:lnTo>
                  <a:lnTo>
                    <a:pt x="93094" y="87816"/>
                  </a:lnTo>
                  <a:close/>
                </a:path>
                <a:path w="9686925" h="2114550">
                  <a:moveTo>
                    <a:pt x="106783" y="75355"/>
                  </a:moveTo>
                  <a:lnTo>
                    <a:pt x="101182" y="68771"/>
                  </a:lnTo>
                  <a:lnTo>
                    <a:pt x="108418" y="62597"/>
                  </a:lnTo>
                  <a:lnTo>
                    <a:pt x="113904" y="69499"/>
                  </a:lnTo>
                  <a:lnTo>
                    <a:pt x="111498" y="71411"/>
                  </a:lnTo>
                  <a:lnTo>
                    <a:pt x="109124" y="73363"/>
                  </a:lnTo>
                  <a:lnTo>
                    <a:pt x="106783" y="75355"/>
                  </a:lnTo>
                  <a:close/>
                </a:path>
                <a:path w="9686925" h="2114550">
                  <a:moveTo>
                    <a:pt x="121198" y="63897"/>
                  </a:moveTo>
                  <a:lnTo>
                    <a:pt x="115653" y="56422"/>
                  </a:lnTo>
                  <a:lnTo>
                    <a:pt x="118010" y="54412"/>
                  </a:lnTo>
                  <a:lnTo>
                    <a:pt x="123482" y="51064"/>
                  </a:lnTo>
                  <a:lnTo>
                    <a:pt x="128660" y="58552"/>
                  </a:lnTo>
                  <a:lnTo>
                    <a:pt x="126143" y="60292"/>
                  </a:lnTo>
                  <a:lnTo>
                    <a:pt x="123656" y="62074"/>
                  </a:lnTo>
                  <a:lnTo>
                    <a:pt x="121198" y="63897"/>
                  </a:lnTo>
                  <a:close/>
                </a:path>
                <a:path w="9686925" h="2114550">
                  <a:moveTo>
                    <a:pt x="136318" y="53443"/>
                  </a:moveTo>
                  <a:lnTo>
                    <a:pt x="131595" y="46100"/>
                  </a:lnTo>
                  <a:lnTo>
                    <a:pt x="139722" y="41128"/>
                  </a:lnTo>
                  <a:lnTo>
                    <a:pt x="144169" y="48576"/>
                  </a:lnTo>
                  <a:lnTo>
                    <a:pt x="141525" y="50155"/>
                  </a:lnTo>
                  <a:lnTo>
                    <a:pt x="138908" y="51777"/>
                  </a:lnTo>
                  <a:lnTo>
                    <a:pt x="136318" y="53443"/>
                  </a:lnTo>
                  <a:close/>
                </a:path>
                <a:path w="9686925" h="2114550">
                  <a:moveTo>
                    <a:pt x="152169" y="43980"/>
                  </a:moveTo>
                  <a:lnTo>
                    <a:pt x="147846" y="36158"/>
                  </a:lnTo>
                  <a:lnTo>
                    <a:pt x="155987" y="31177"/>
                  </a:lnTo>
                  <a:lnTo>
                    <a:pt x="160310" y="39657"/>
                  </a:lnTo>
                  <a:lnTo>
                    <a:pt x="157572" y="41053"/>
                  </a:lnTo>
                  <a:lnTo>
                    <a:pt x="154858" y="42494"/>
                  </a:lnTo>
                  <a:lnTo>
                    <a:pt x="152169" y="43980"/>
                  </a:lnTo>
                  <a:close/>
                </a:path>
                <a:path w="9686925" h="2114550">
                  <a:moveTo>
                    <a:pt x="168586" y="35611"/>
                  </a:moveTo>
                  <a:lnTo>
                    <a:pt x="164787" y="27502"/>
                  </a:lnTo>
                  <a:lnTo>
                    <a:pt x="173570" y="23864"/>
                  </a:lnTo>
                  <a:lnTo>
                    <a:pt x="176989" y="31844"/>
                  </a:lnTo>
                  <a:lnTo>
                    <a:pt x="174167" y="33053"/>
                  </a:lnTo>
                  <a:lnTo>
                    <a:pt x="171366" y="34309"/>
                  </a:lnTo>
                  <a:lnTo>
                    <a:pt x="168586" y="35611"/>
                  </a:lnTo>
                  <a:close/>
                </a:path>
                <a:path w="9686925" h="2114550">
                  <a:moveTo>
                    <a:pt x="185512" y="28360"/>
                  </a:moveTo>
                  <a:lnTo>
                    <a:pt x="182345" y="20229"/>
                  </a:lnTo>
                  <a:lnTo>
                    <a:pt x="191134" y="16589"/>
                  </a:lnTo>
                  <a:lnTo>
                    <a:pt x="194148" y="25160"/>
                  </a:lnTo>
                  <a:lnTo>
                    <a:pt x="191252" y="26179"/>
                  </a:lnTo>
                  <a:lnTo>
                    <a:pt x="188373" y="27245"/>
                  </a:lnTo>
                  <a:lnTo>
                    <a:pt x="185512" y="28360"/>
                  </a:lnTo>
                  <a:close/>
                </a:path>
                <a:path w="9686925" h="2114550">
                  <a:moveTo>
                    <a:pt x="202890" y="22250"/>
                  </a:moveTo>
                  <a:lnTo>
                    <a:pt x="200093" y="13358"/>
                  </a:lnTo>
                  <a:lnTo>
                    <a:pt x="209364" y="11126"/>
                  </a:lnTo>
                  <a:lnTo>
                    <a:pt x="211730" y="19630"/>
                  </a:lnTo>
                  <a:lnTo>
                    <a:pt x="208769" y="20454"/>
                  </a:lnTo>
                  <a:lnTo>
                    <a:pt x="205822" y="21327"/>
                  </a:lnTo>
                  <a:lnTo>
                    <a:pt x="202890" y="22250"/>
                  </a:lnTo>
                  <a:close/>
                </a:path>
                <a:path w="9686925" h="2114550">
                  <a:moveTo>
                    <a:pt x="220661" y="17305"/>
                  </a:moveTo>
                  <a:lnTo>
                    <a:pt x="218621" y="8896"/>
                  </a:lnTo>
                  <a:lnTo>
                    <a:pt x="227889" y="6664"/>
                  </a:lnTo>
                  <a:lnTo>
                    <a:pt x="229676" y="15278"/>
                  </a:lnTo>
                  <a:lnTo>
                    <a:pt x="226660" y="15903"/>
                  </a:lnTo>
                  <a:lnTo>
                    <a:pt x="223655" y="16579"/>
                  </a:lnTo>
                  <a:lnTo>
                    <a:pt x="220661" y="17305"/>
                  </a:lnTo>
                  <a:close/>
                </a:path>
                <a:path w="9686925" h="2114550">
                  <a:moveTo>
                    <a:pt x="238700" y="13562"/>
                  </a:moveTo>
                  <a:lnTo>
                    <a:pt x="237123" y="4440"/>
                  </a:lnTo>
                  <a:lnTo>
                    <a:pt x="240779" y="3559"/>
                  </a:lnTo>
                  <a:lnTo>
                    <a:pt x="246519" y="3105"/>
                  </a:lnTo>
                  <a:lnTo>
                    <a:pt x="247774" y="12148"/>
                  </a:lnTo>
                  <a:lnTo>
                    <a:pt x="244742" y="12569"/>
                  </a:lnTo>
                  <a:lnTo>
                    <a:pt x="241717" y="13041"/>
                  </a:lnTo>
                  <a:lnTo>
                    <a:pt x="238700" y="13562"/>
                  </a:lnTo>
                  <a:close/>
                </a:path>
                <a:path w="9686925" h="2114550">
                  <a:moveTo>
                    <a:pt x="256910" y="11035"/>
                  </a:moveTo>
                  <a:lnTo>
                    <a:pt x="255998" y="2354"/>
                  </a:lnTo>
                  <a:lnTo>
                    <a:pt x="265485" y="1604"/>
                  </a:lnTo>
                  <a:lnTo>
                    <a:pt x="266100" y="10225"/>
                  </a:lnTo>
                  <a:lnTo>
                    <a:pt x="263032" y="10444"/>
                  </a:lnTo>
                  <a:lnTo>
                    <a:pt x="259968" y="10714"/>
                  </a:lnTo>
                  <a:lnTo>
                    <a:pt x="256910" y="11035"/>
                  </a:lnTo>
                  <a:close/>
                </a:path>
                <a:path w="9686925" h="2114550">
                  <a:moveTo>
                    <a:pt x="275337" y="9721"/>
                  </a:moveTo>
                  <a:lnTo>
                    <a:pt x="275002" y="850"/>
                  </a:lnTo>
                  <a:lnTo>
                    <a:pt x="284575" y="93"/>
                  </a:lnTo>
                  <a:lnTo>
                    <a:pt x="284614" y="9527"/>
                  </a:lnTo>
                  <a:lnTo>
                    <a:pt x="281520" y="9540"/>
                  </a:lnTo>
                  <a:lnTo>
                    <a:pt x="278427" y="9605"/>
                  </a:lnTo>
                  <a:lnTo>
                    <a:pt x="275337" y="9721"/>
                  </a:lnTo>
                  <a:close/>
                </a:path>
                <a:path w="9686925" h="2114550">
                  <a:moveTo>
                    <a:pt x="295290" y="9524"/>
                  </a:moveTo>
                  <a:lnTo>
                    <a:pt x="285765" y="9524"/>
                  </a:lnTo>
                  <a:lnTo>
                    <a:pt x="285765" y="0"/>
                  </a:lnTo>
                  <a:lnTo>
                    <a:pt x="295290" y="0"/>
                  </a:lnTo>
                  <a:lnTo>
                    <a:pt x="295290" y="952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>
            <a:spLocks noGrp="1"/>
          </p:cNvSpPr>
          <p:nvPr>
            <p:ph type="title"/>
          </p:nvPr>
        </p:nvSpPr>
        <p:spPr>
          <a:xfrm>
            <a:off x="7757968" y="1396379"/>
            <a:ext cx="9096375" cy="1654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4900"/>
              </a:lnSpc>
              <a:spcBef>
                <a:spcPts val="100"/>
              </a:spcBef>
            </a:pPr>
            <a:r>
              <a:rPr spc="-175" dirty="0">
                <a:latin typeface="Verdana"/>
                <a:cs typeface="Verdana"/>
              </a:rPr>
              <a:t>Progetto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75" dirty="0">
                <a:latin typeface="Verdana"/>
                <a:cs typeface="Verdana"/>
              </a:rPr>
              <a:t>finanziato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45" dirty="0">
                <a:latin typeface="Verdana"/>
                <a:cs typeface="Verdana"/>
              </a:rPr>
              <a:t>fino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30" dirty="0">
                <a:latin typeface="Verdana"/>
                <a:cs typeface="Verdana"/>
              </a:rPr>
              <a:t>31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90" dirty="0">
                <a:latin typeface="Verdana"/>
                <a:cs typeface="Verdana"/>
              </a:rPr>
              <a:t>Marzo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30" dirty="0">
                <a:latin typeface="Verdana"/>
                <a:cs typeface="Verdana"/>
              </a:rPr>
              <a:t>2026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45" dirty="0">
                <a:latin typeface="Verdana"/>
                <a:cs typeface="Verdana"/>
              </a:rPr>
              <a:t>poi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20" dirty="0">
                <a:latin typeface="Verdana"/>
                <a:cs typeface="Verdana"/>
              </a:rPr>
              <a:t>deve </a:t>
            </a:r>
            <a:r>
              <a:rPr spc="-190" dirty="0">
                <a:latin typeface="Verdana"/>
                <a:cs typeface="Verdana"/>
              </a:rPr>
              <a:t>dimostrare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25" dirty="0">
                <a:latin typeface="Verdana"/>
                <a:cs typeface="Verdana"/>
              </a:rPr>
              <a:t>di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80" dirty="0">
                <a:latin typeface="Verdana"/>
                <a:cs typeface="Verdana"/>
              </a:rPr>
              <a:t>poter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95" dirty="0">
                <a:latin typeface="Verdana"/>
                <a:cs typeface="Verdana"/>
              </a:rPr>
              <a:t>dare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165" dirty="0">
                <a:latin typeface="Verdana"/>
                <a:cs typeface="Verdana"/>
              </a:rPr>
              <a:t>continuità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195" dirty="0">
                <a:latin typeface="Verdana"/>
                <a:cs typeface="Verdana"/>
              </a:rPr>
              <a:t>almeno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229" dirty="0">
                <a:latin typeface="Verdana"/>
                <a:cs typeface="Verdana"/>
              </a:rPr>
              <a:t>a</a:t>
            </a:r>
            <a:r>
              <a:rPr spc="-315" dirty="0">
                <a:latin typeface="Verdana"/>
                <a:cs typeface="Verdana"/>
              </a:rPr>
              <a:t> </a:t>
            </a:r>
            <a:r>
              <a:rPr spc="-50" dirty="0">
                <a:latin typeface="Verdana"/>
                <a:cs typeface="Verdana"/>
              </a:rPr>
              <a:t>medio </a:t>
            </a:r>
            <a:r>
              <a:rPr spc="-195" dirty="0">
                <a:latin typeface="Verdana"/>
                <a:cs typeface="Verdana"/>
              </a:rPr>
              <a:t>termine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240" dirty="0">
                <a:latin typeface="Verdana"/>
                <a:cs typeface="Verdana"/>
              </a:rPr>
              <a:t>(5-</a:t>
            </a:r>
            <a:r>
              <a:rPr spc="-125" dirty="0">
                <a:latin typeface="Verdana"/>
                <a:cs typeface="Verdana"/>
              </a:rPr>
              <a:t>6</a:t>
            </a:r>
            <a:r>
              <a:rPr spc="-320" dirty="0">
                <a:latin typeface="Verdana"/>
                <a:cs typeface="Verdana"/>
              </a:rPr>
              <a:t> </a:t>
            </a:r>
            <a:r>
              <a:rPr spc="-20" dirty="0">
                <a:latin typeface="Verdana"/>
                <a:cs typeface="Verdana"/>
              </a:rPr>
              <a:t>anni)</a:t>
            </a:r>
          </a:p>
        </p:txBody>
      </p:sp>
      <p:grpSp>
        <p:nvGrpSpPr>
          <p:cNvPr id="16" name="object 16"/>
          <p:cNvGrpSpPr/>
          <p:nvPr/>
        </p:nvGrpSpPr>
        <p:grpSpPr>
          <a:xfrm>
            <a:off x="7570643" y="5755809"/>
            <a:ext cx="9865995" cy="2117725"/>
            <a:chOff x="7570643" y="5755809"/>
            <a:chExt cx="9865995" cy="2117725"/>
          </a:xfrm>
        </p:grpSpPr>
        <p:sp>
          <p:nvSpPr>
            <p:cNvPr id="17" name="object 17"/>
            <p:cNvSpPr/>
            <p:nvPr/>
          </p:nvSpPr>
          <p:spPr>
            <a:xfrm>
              <a:off x="7570644" y="5755809"/>
              <a:ext cx="9865995" cy="2117725"/>
            </a:xfrm>
            <a:custGeom>
              <a:avLst/>
              <a:gdLst/>
              <a:ahLst/>
              <a:cxnLst/>
              <a:rect l="l" t="t" r="r" b="b"/>
              <a:pathLst>
                <a:path w="9865994" h="2117725">
                  <a:moveTo>
                    <a:pt x="9579693" y="2117406"/>
                  </a:moveTo>
                  <a:lnTo>
                    <a:pt x="285748" y="2117406"/>
                  </a:lnTo>
                  <a:lnTo>
                    <a:pt x="240778" y="2113846"/>
                  </a:lnTo>
                  <a:lnTo>
                    <a:pt x="197319" y="2103379"/>
                  </a:lnTo>
                  <a:lnTo>
                    <a:pt x="156141" y="2086322"/>
                  </a:lnTo>
                  <a:lnTo>
                    <a:pt x="118009" y="2062994"/>
                  </a:lnTo>
                  <a:lnTo>
                    <a:pt x="83693" y="2033712"/>
                  </a:lnTo>
                  <a:lnTo>
                    <a:pt x="54411" y="1999395"/>
                  </a:lnTo>
                  <a:lnTo>
                    <a:pt x="31082" y="1961264"/>
                  </a:lnTo>
                  <a:lnTo>
                    <a:pt x="14026" y="1920085"/>
                  </a:lnTo>
                  <a:lnTo>
                    <a:pt x="3559" y="1876627"/>
                  </a:lnTo>
                  <a:lnTo>
                    <a:pt x="0" y="1831664"/>
                  </a:lnTo>
                  <a:lnTo>
                    <a:pt x="0" y="285741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2" y="156141"/>
                  </a:lnTo>
                  <a:lnTo>
                    <a:pt x="54411" y="118010"/>
                  </a:lnTo>
                  <a:lnTo>
                    <a:pt x="83693" y="83694"/>
                  </a:lnTo>
                  <a:lnTo>
                    <a:pt x="118009" y="54411"/>
                  </a:lnTo>
                  <a:lnTo>
                    <a:pt x="156141" y="31083"/>
                  </a:lnTo>
                  <a:lnTo>
                    <a:pt x="197319" y="14026"/>
                  </a:lnTo>
                  <a:lnTo>
                    <a:pt x="240778" y="3559"/>
                  </a:lnTo>
                  <a:lnTo>
                    <a:pt x="285749" y="0"/>
                  </a:lnTo>
                  <a:lnTo>
                    <a:pt x="9579693" y="0"/>
                  </a:lnTo>
                  <a:lnTo>
                    <a:pt x="9624663" y="3559"/>
                  </a:lnTo>
                  <a:lnTo>
                    <a:pt x="9668122" y="14026"/>
                  </a:lnTo>
                  <a:lnTo>
                    <a:pt x="9709301" y="31083"/>
                  </a:lnTo>
                  <a:lnTo>
                    <a:pt x="9747432" y="54411"/>
                  </a:lnTo>
                  <a:lnTo>
                    <a:pt x="9781748" y="83694"/>
                  </a:lnTo>
                  <a:lnTo>
                    <a:pt x="9811030" y="118010"/>
                  </a:lnTo>
                  <a:lnTo>
                    <a:pt x="9834359" y="156141"/>
                  </a:lnTo>
                  <a:lnTo>
                    <a:pt x="9851416" y="197320"/>
                  </a:lnTo>
                  <a:lnTo>
                    <a:pt x="9861883" y="240779"/>
                  </a:lnTo>
                  <a:lnTo>
                    <a:pt x="9865442" y="285741"/>
                  </a:lnTo>
                  <a:lnTo>
                    <a:pt x="9865442" y="1831664"/>
                  </a:lnTo>
                  <a:lnTo>
                    <a:pt x="9861883" y="1876627"/>
                  </a:lnTo>
                  <a:lnTo>
                    <a:pt x="9851416" y="1920085"/>
                  </a:lnTo>
                  <a:lnTo>
                    <a:pt x="9834359" y="1961264"/>
                  </a:lnTo>
                  <a:lnTo>
                    <a:pt x="9811030" y="1999395"/>
                  </a:lnTo>
                  <a:lnTo>
                    <a:pt x="9781748" y="2033712"/>
                  </a:lnTo>
                  <a:lnTo>
                    <a:pt x="9747432" y="2062994"/>
                  </a:lnTo>
                  <a:lnTo>
                    <a:pt x="9709301" y="2086322"/>
                  </a:lnTo>
                  <a:lnTo>
                    <a:pt x="9668122" y="2103379"/>
                  </a:lnTo>
                  <a:lnTo>
                    <a:pt x="9624663" y="2113846"/>
                  </a:lnTo>
                  <a:lnTo>
                    <a:pt x="9579693" y="2117406"/>
                  </a:lnTo>
                  <a:close/>
                </a:path>
              </a:pathLst>
            </a:custGeom>
            <a:solidFill>
              <a:srgbClr val="290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570643" y="5755809"/>
              <a:ext cx="9865995" cy="2114550"/>
            </a:xfrm>
            <a:custGeom>
              <a:avLst/>
              <a:gdLst/>
              <a:ahLst/>
              <a:cxnLst/>
              <a:rect l="l" t="t" r="r" b="b"/>
              <a:pathLst>
                <a:path w="9865994" h="2114550">
                  <a:moveTo>
                    <a:pt x="314351" y="9524"/>
                  </a:moveTo>
                  <a:lnTo>
                    <a:pt x="304827" y="9524"/>
                  </a:lnTo>
                  <a:lnTo>
                    <a:pt x="304827" y="0"/>
                  </a:lnTo>
                  <a:lnTo>
                    <a:pt x="314351" y="0"/>
                  </a:lnTo>
                  <a:lnTo>
                    <a:pt x="314351" y="9524"/>
                  </a:lnTo>
                  <a:close/>
                </a:path>
                <a:path w="9865994" h="2114550">
                  <a:moveTo>
                    <a:pt x="333401" y="9524"/>
                  </a:moveTo>
                  <a:lnTo>
                    <a:pt x="323876" y="9524"/>
                  </a:lnTo>
                  <a:lnTo>
                    <a:pt x="323876" y="0"/>
                  </a:lnTo>
                  <a:lnTo>
                    <a:pt x="333401" y="0"/>
                  </a:lnTo>
                  <a:lnTo>
                    <a:pt x="333401" y="9524"/>
                  </a:lnTo>
                  <a:close/>
                </a:path>
                <a:path w="9865994" h="2114550">
                  <a:moveTo>
                    <a:pt x="352451" y="9524"/>
                  </a:moveTo>
                  <a:lnTo>
                    <a:pt x="342926" y="9524"/>
                  </a:lnTo>
                  <a:lnTo>
                    <a:pt x="342926" y="0"/>
                  </a:lnTo>
                  <a:lnTo>
                    <a:pt x="352451" y="0"/>
                  </a:lnTo>
                  <a:lnTo>
                    <a:pt x="352451" y="9524"/>
                  </a:lnTo>
                  <a:close/>
                </a:path>
                <a:path w="9865994" h="2114550">
                  <a:moveTo>
                    <a:pt x="371501" y="9524"/>
                  </a:moveTo>
                  <a:lnTo>
                    <a:pt x="361976" y="9524"/>
                  </a:lnTo>
                  <a:lnTo>
                    <a:pt x="361976" y="0"/>
                  </a:lnTo>
                  <a:lnTo>
                    <a:pt x="371501" y="0"/>
                  </a:lnTo>
                  <a:lnTo>
                    <a:pt x="371501" y="9524"/>
                  </a:lnTo>
                  <a:close/>
                </a:path>
                <a:path w="9865994" h="2114550">
                  <a:moveTo>
                    <a:pt x="390551" y="9524"/>
                  </a:moveTo>
                  <a:lnTo>
                    <a:pt x="381026" y="9524"/>
                  </a:lnTo>
                  <a:lnTo>
                    <a:pt x="381026" y="0"/>
                  </a:lnTo>
                  <a:lnTo>
                    <a:pt x="390551" y="0"/>
                  </a:lnTo>
                  <a:lnTo>
                    <a:pt x="390551" y="9524"/>
                  </a:lnTo>
                  <a:close/>
                </a:path>
                <a:path w="9865994" h="2114550">
                  <a:moveTo>
                    <a:pt x="409601" y="9524"/>
                  </a:moveTo>
                  <a:lnTo>
                    <a:pt x="400076" y="9524"/>
                  </a:lnTo>
                  <a:lnTo>
                    <a:pt x="400076" y="0"/>
                  </a:lnTo>
                  <a:lnTo>
                    <a:pt x="409601" y="0"/>
                  </a:lnTo>
                  <a:lnTo>
                    <a:pt x="409601" y="9524"/>
                  </a:lnTo>
                  <a:close/>
                </a:path>
                <a:path w="9865994" h="2114550">
                  <a:moveTo>
                    <a:pt x="428651" y="9524"/>
                  </a:moveTo>
                  <a:lnTo>
                    <a:pt x="419126" y="9524"/>
                  </a:lnTo>
                  <a:lnTo>
                    <a:pt x="419126" y="0"/>
                  </a:lnTo>
                  <a:lnTo>
                    <a:pt x="428651" y="0"/>
                  </a:lnTo>
                  <a:lnTo>
                    <a:pt x="428651" y="9524"/>
                  </a:lnTo>
                  <a:close/>
                </a:path>
                <a:path w="9865994" h="2114550">
                  <a:moveTo>
                    <a:pt x="447701" y="9524"/>
                  </a:moveTo>
                  <a:lnTo>
                    <a:pt x="438176" y="9524"/>
                  </a:lnTo>
                  <a:lnTo>
                    <a:pt x="438176" y="0"/>
                  </a:lnTo>
                  <a:lnTo>
                    <a:pt x="447701" y="0"/>
                  </a:lnTo>
                  <a:lnTo>
                    <a:pt x="447701" y="9524"/>
                  </a:lnTo>
                  <a:close/>
                </a:path>
                <a:path w="9865994" h="2114550">
                  <a:moveTo>
                    <a:pt x="466751" y="9524"/>
                  </a:moveTo>
                  <a:lnTo>
                    <a:pt x="457226" y="9524"/>
                  </a:lnTo>
                  <a:lnTo>
                    <a:pt x="457226" y="0"/>
                  </a:lnTo>
                  <a:lnTo>
                    <a:pt x="466751" y="0"/>
                  </a:lnTo>
                  <a:lnTo>
                    <a:pt x="466751" y="9524"/>
                  </a:lnTo>
                  <a:close/>
                </a:path>
                <a:path w="9865994" h="2114550">
                  <a:moveTo>
                    <a:pt x="485801" y="9524"/>
                  </a:moveTo>
                  <a:lnTo>
                    <a:pt x="476276" y="9524"/>
                  </a:lnTo>
                  <a:lnTo>
                    <a:pt x="476276" y="0"/>
                  </a:lnTo>
                  <a:lnTo>
                    <a:pt x="485801" y="0"/>
                  </a:lnTo>
                  <a:lnTo>
                    <a:pt x="485801" y="9524"/>
                  </a:lnTo>
                  <a:close/>
                </a:path>
                <a:path w="9865994" h="2114550">
                  <a:moveTo>
                    <a:pt x="504851" y="9524"/>
                  </a:moveTo>
                  <a:lnTo>
                    <a:pt x="495326" y="9524"/>
                  </a:lnTo>
                  <a:lnTo>
                    <a:pt x="495326" y="0"/>
                  </a:lnTo>
                  <a:lnTo>
                    <a:pt x="504851" y="0"/>
                  </a:lnTo>
                  <a:lnTo>
                    <a:pt x="504851" y="9524"/>
                  </a:lnTo>
                  <a:close/>
                </a:path>
                <a:path w="9865994" h="2114550">
                  <a:moveTo>
                    <a:pt x="523901" y="9524"/>
                  </a:moveTo>
                  <a:lnTo>
                    <a:pt x="514376" y="9524"/>
                  </a:lnTo>
                  <a:lnTo>
                    <a:pt x="514376" y="0"/>
                  </a:lnTo>
                  <a:lnTo>
                    <a:pt x="523901" y="0"/>
                  </a:lnTo>
                  <a:lnTo>
                    <a:pt x="523901" y="9524"/>
                  </a:lnTo>
                  <a:close/>
                </a:path>
                <a:path w="9865994" h="2114550">
                  <a:moveTo>
                    <a:pt x="542951" y="9524"/>
                  </a:moveTo>
                  <a:lnTo>
                    <a:pt x="533426" y="9524"/>
                  </a:lnTo>
                  <a:lnTo>
                    <a:pt x="533426" y="0"/>
                  </a:lnTo>
                  <a:lnTo>
                    <a:pt x="542951" y="0"/>
                  </a:lnTo>
                  <a:lnTo>
                    <a:pt x="542951" y="9524"/>
                  </a:lnTo>
                  <a:close/>
                </a:path>
                <a:path w="9865994" h="2114550">
                  <a:moveTo>
                    <a:pt x="562001" y="9524"/>
                  </a:moveTo>
                  <a:lnTo>
                    <a:pt x="552476" y="9524"/>
                  </a:lnTo>
                  <a:lnTo>
                    <a:pt x="552476" y="0"/>
                  </a:lnTo>
                  <a:lnTo>
                    <a:pt x="562001" y="0"/>
                  </a:lnTo>
                  <a:lnTo>
                    <a:pt x="562001" y="9524"/>
                  </a:lnTo>
                  <a:close/>
                </a:path>
                <a:path w="9865994" h="2114550">
                  <a:moveTo>
                    <a:pt x="581051" y="9524"/>
                  </a:moveTo>
                  <a:lnTo>
                    <a:pt x="571526" y="9524"/>
                  </a:lnTo>
                  <a:lnTo>
                    <a:pt x="571526" y="0"/>
                  </a:lnTo>
                  <a:lnTo>
                    <a:pt x="581051" y="0"/>
                  </a:lnTo>
                  <a:lnTo>
                    <a:pt x="581051" y="9524"/>
                  </a:lnTo>
                  <a:close/>
                </a:path>
                <a:path w="9865994" h="2114550">
                  <a:moveTo>
                    <a:pt x="600101" y="9524"/>
                  </a:moveTo>
                  <a:lnTo>
                    <a:pt x="590576" y="9524"/>
                  </a:lnTo>
                  <a:lnTo>
                    <a:pt x="590576" y="0"/>
                  </a:lnTo>
                  <a:lnTo>
                    <a:pt x="600101" y="0"/>
                  </a:lnTo>
                  <a:lnTo>
                    <a:pt x="600101" y="9524"/>
                  </a:lnTo>
                  <a:close/>
                </a:path>
                <a:path w="9865994" h="2114550">
                  <a:moveTo>
                    <a:pt x="619151" y="9524"/>
                  </a:moveTo>
                  <a:lnTo>
                    <a:pt x="609626" y="9524"/>
                  </a:lnTo>
                  <a:lnTo>
                    <a:pt x="609626" y="0"/>
                  </a:lnTo>
                  <a:lnTo>
                    <a:pt x="619151" y="0"/>
                  </a:lnTo>
                  <a:lnTo>
                    <a:pt x="619151" y="9524"/>
                  </a:lnTo>
                  <a:close/>
                </a:path>
                <a:path w="9865994" h="2114550">
                  <a:moveTo>
                    <a:pt x="638201" y="9524"/>
                  </a:moveTo>
                  <a:lnTo>
                    <a:pt x="628676" y="9524"/>
                  </a:lnTo>
                  <a:lnTo>
                    <a:pt x="628676" y="0"/>
                  </a:lnTo>
                  <a:lnTo>
                    <a:pt x="638201" y="0"/>
                  </a:lnTo>
                  <a:lnTo>
                    <a:pt x="638201" y="9524"/>
                  </a:lnTo>
                  <a:close/>
                </a:path>
                <a:path w="9865994" h="2114550">
                  <a:moveTo>
                    <a:pt x="657251" y="9524"/>
                  </a:moveTo>
                  <a:lnTo>
                    <a:pt x="647726" y="9524"/>
                  </a:lnTo>
                  <a:lnTo>
                    <a:pt x="647726" y="0"/>
                  </a:lnTo>
                  <a:lnTo>
                    <a:pt x="657251" y="0"/>
                  </a:lnTo>
                  <a:lnTo>
                    <a:pt x="657251" y="9524"/>
                  </a:lnTo>
                  <a:close/>
                </a:path>
                <a:path w="9865994" h="2114550">
                  <a:moveTo>
                    <a:pt x="676301" y="9524"/>
                  </a:moveTo>
                  <a:lnTo>
                    <a:pt x="666776" y="9524"/>
                  </a:lnTo>
                  <a:lnTo>
                    <a:pt x="666776" y="0"/>
                  </a:lnTo>
                  <a:lnTo>
                    <a:pt x="676301" y="0"/>
                  </a:lnTo>
                  <a:lnTo>
                    <a:pt x="676301" y="9524"/>
                  </a:lnTo>
                  <a:close/>
                </a:path>
                <a:path w="9865994" h="2114550">
                  <a:moveTo>
                    <a:pt x="695351" y="9524"/>
                  </a:moveTo>
                  <a:lnTo>
                    <a:pt x="685826" y="9524"/>
                  </a:lnTo>
                  <a:lnTo>
                    <a:pt x="685826" y="0"/>
                  </a:lnTo>
                  <a:lnTo>
                    <a:pt x="695351" y="0"/>
                  </a:lnTo>
                  <a:lnTo>
                    <a:pt x="695351" y="9524"/>
                  </a:lnTo>
                  <a:close/>
                </a:path>
                <a:path w="9865994" h="2114550">
                  <a:moveTo>
                    <a:pt x="714401" y="9524"/>
                  </a:moveTo>
                  <a:lnTo>
                    <a:pt x="704876" y="9524"/>
                  </a:lnTo>
                  <a:lnTo>
                    <a:pt x="704876" y="0"/>
                  </a:lnTo>
                  <a:lnTo>
                    <a:pt x="714401" y="0"/>
                  </a:lnTo>
                  <a:lnTo>
                    <a:pt x="714401" y="9524"/>
                  </a:lnTo>
                  <a:close/>
                </a:path>
                <a:path w="9865994" h="2114550">
                  <a:moveTo>
                    <a:pt x="733451" y="9524"/>
                  </a:moveTo>
                  <a:lnTo>
                    <a:pt x="723926" y="9524"/>
                  </a:lnTo>
                  <a:lnTo>
                    <a:pt x="723926" y="0"/>
                  </a:lnTo>
                  <a:lnTo>
                    <a:pt x="733451" y="0"/>
                  </a:lnTo>
                  <a:lnTo>
                    <a:pt x="733451" y="9524"/>
                  </a:lnTo>
                  <a:close/>
                </a:path>
                <a:path w="9865994" h="2114550">
                  <a:moveTo>
                    <a:pt x="752501" y="9524"/>
                  </a:moveTo>
                  <a:lnTo>
                    <a:pt x="742976" y="9524"/>
                  </a:lnTo>
                  <a:lnTo>
                    <a:pt x="742976" y="0"/>
                  </a:lnTo>
                  <a:lnTo>
                    <a:pt x="752501" y="0"/>
                  </a:lnTo>
                  <a:lnTo>
                    <a:pt x="752501" y="9524"/>
                  </a:lnTo>
                  <a:close/>
                </a:path>
                <a:path w="9865994" h="2114550">
                  <a:moveTo>
                    <a:pt x="771551" y="9524"/>
                  </a:moveTo>
                  <a:lnTo>
                    <a:pt x="762026" y="9524"/>
                  </a:lnTo>
                  <a:lnTo>
                    <a:pt x="762026" y="0"/>
                  </a:lnTo>
                  <a:lnTo>
                    <a:pt x="771551" y="0"/>
                  </a:lnTo>
                  <a:lnTo>
                    <a:pt x="771551" y="9524"/>
                  </a:lnTo>
                  <a:close/>
                </a:path>
                <a:path w="9865994" h="2114550">
                  <a:moveTo>
                    <a:pt x="790601" y="9524"/>
                  </a:moveTo>
                  <a:lnTo>
                    <a:pt x="781076" y="9524"/>
                  </a:lnTo>
                  <a:lnTo>
                    <a:pt x="781076" y="0"/>
                  </a:lnTo>
                  <a:lnTo>
                    <a:pt x="790601" y="0"/>
                  </a:lnTo>
                  <a:lnTo>
                    <a:pt x="790601" y="9524"/>
                  </a:lnTo>
                  <a:close/>
                </a:path>
                <a:path w="9865994" h="2114550">
                  <a:moveTo>
                    <a:pt x="809651" y="9524"/>
                  </a:moveTo>
                  <a:lnTo>
                    <a:pt x="800126" y="9524"/>
                  </a:lnTo>
                  <a:lnTo>
                    <a:pt x="800126" y="0"/>
                  </a:lnTo>
                  <a:lnTo>
                    <a:pt x="809651" y="0"/>
                  </a:lnTo>
                  <a:lnTo>
                    <a:pt x="809651" y="9524"/>
                  </a:lnTo>
                  <a:close/>
                </a:path>
                <a:path w="9865994" h="2114550">
                  <a:moveTo>
                    <a:pt x="828701" y="9524"/>
                  </a:moveTo>
                  <a:lnTo>
                    <a:pt x="819176" y="9524"/>
                  </a:lnTo>
                  <a:lnTo>
                    <a:pt x="819176" y="0"/>
                  </a:lnTo>
                  <a:lnTo>
                    <a:pt x="828701" y="0"/>
                  </a:lnTo>
                  <a:lnTo>
                    <a:pt x="828701" y="9524"/>
                  </a:lnTo>
                  <a:close/>
                </a:path>
                <a:path w="9865994" h="2114550">
                  <a:moveTo>
                    <a:pt x="847751" y="9524"/>
                  </a:moveTo>
                  <a:lnTo>
                    <a:pt x="838226" y="9524"/>
                  </a:lnTo>
                  <a:lnTo>
                    <a:pt x="838226" y="0"/>
                  </a:lnTo>
                  <a:lnTo>
                    <a:pt x="847751" y="0"/>
                  </a:lnTo>
                  <a:lnTo>
                    <a:pt x="847751" y="9524"/>
                  </a:lnTo>
                  <a:close/>
                </a:path>
                <a:path w="9865994" h="2114550">
                  <a:moveTo>
                    <a:pt x="866801" y="9524"/>
                  </a:moveTo>
                  <a:lnTo>
                    <a:pt x="857276" y="9524"/>
                  </a:lnTo>
                  <a:lnTo>
                    <a:pt x="857276" y="0"/>
                  </a:lnTo>
                  <a:lnTo>
                    <a:pt x="866801" y="0"/>
                  </a:lnTo>
                  <a:lnTo>
                    <a:pt x="866801" y="9524"/>
                  </a:lnTo>
                  <a:close/>
                </a:path>
                <a:path w="9865994" h="2114550">
                  <a:moveTo>
                    <a:pt x="885851" y="9524"/>
                  </a:moveTo>
                  <a:lnTo>
                    <a:pt x="876326" y="9524"/>
                  </a:lnTo>
                  <a:lnTo>
                    <a:pt x="876326" y="0"/>
                  </a:lnTo>
                  <a:lnTo>
                    <a:pt x="885851" y="0"/>
                  </a:lnTo>
                  <a:lnTo>
                    <a:pt x="885851" y="9524"/>
                  </a:lnTo>
                  <a:close/>
                </a:path>
                <a:path w="9865994" h="2114550">
                  <a:moveTo>
                    <a:pt x="904901" y="9524"/>
                  </a:moveTo>
                  <a:lnTo>
                    <a:pt x="895376" y="9524"/>
                  </a:lnTo>
                  <a:lnTo>
                    <a:pt x="895376" y="0"/>
                  </a:lnTo>
                  <a:lnTo>
                    <a:pt x="904901" y="0"/>
                  </a:lnTo>
                  <a:lnTo>
                    <a:pt x="904901" y="9524"/>
                  </a:lnTo>
                  <a:close/>
                </a:path>
                <a:path w="9865994" h="2114550">
                  <a:moveTo>
                    <a:pt x="923951" y="9524"/>
                  </a:moveTo>
                  <a:lnTo>
                    <a:pt x="914426" y="9524"/>
                  </a:lnTo>
                  <a:lnTo>
                    <a:pt x="914426" y="0"/>
                  </a:lnTo>
                  <a:lnTo>
                    <a:pt x="923951" y="0"/>
                  </a:lnTo>
                  <a:lnTo>
                    <a:pt x="923951" y="9524"/>
                  </a:lnTo>
                  <a:close/>
                </a:path>
                <a:path w="9865994" h="2114550">
                  <a:moveTo>
                    <a:pt x="943001" y="9524"/>
                  </a:moveTo>
                  <a:lnTo>
                    <a:pt x="933476" y="9524"/>
                  </a:lnTo>
                  <a:lnTo>
                    <a:pt x="933476" y="0"/>
                  </a:lnTo>
                  <a:lnTo>
                    <a:pt x="943001" y="0"/>
                  </a:lnTo>
                  <a:lnTo>
                    <a:pt x="943001" y="9524"/>
                  </a:lnTo>
                  <a:close/>
                </a:path>
                <a:path w="9865994" h="2114550">
                  <a:moveTo>
                    <a:pt x="962051" y="9524"/>
                  </a:moveTo>
                  <a:lnTo>
                    <a:pt x="952526" y="9524"/>
                  </a:lnTo>
                  <a:lnTo>
                    <a:pt x="952526" y="0"/>
                  </a:lnTo>
                  <a:lnTo>
                    <a:pt x="962051" y="0"/>
                  </a:lnTo>
                  <a:lnTo>
                    <a:pt x="962051" y="9524"/>
                  </a:lnTo>
                  <a:close/>
                </a:path>
                <a:path w="9865994" h="2114550">
                  <a:moveTo>
                    <a:pt x="981101" y="9524"/>
                  </a:moveTo>
                  <a:lnTo>
                    <a:pt x="971576" y="9524"/>
                  </a:lnTo>
                  <a:lnTo>
                    <a:pt x="971576" y="0"/>
                  </a:lnTo>
                  <a:lnTo>
                    <a:pt x="981101" y="0"/>
                  </a:lnTo>
                  <a:lnTo>
                    <a:pt x="981101" y="9524"/>
                  </a:lnTo>
                  <a:close/>
                </a:path>
                <a:path w="9865994" h="2114550">
                  <a:moveTo>
                    <a:pt x="1000151" y="9524"/>
                  </a:moveTo>
                  <a:lnTo>
                    <a:pt x="990626" y="9524"/>
                  </a:lnTo>
                  <a:lnTo>
                    <a:pt x="990626" y="0"/>
                  </a:lnTo>
                  <a:lnTo>
                    <a:pt x="1000151" y="0"/>
                  </a:lnTo>
                  <a:lnTo>
                    <a:pt x="1000151" y="9524"/>
                  </a:lnTo>
                  <a:close/>
                </a:path>
                <a:path w="9865994" h="2114550">
                  <a:moveTo>
                    <a:pt x="1019201" y="9524"/>
                  </a:moveTo>
                  <a:lnTo>
                    <a:pt x="1009676" y="9524"/>
                  </a:lnTo>
                  <a:lnTo>
                    <a:pt x="1009676" y="0"/>
                  </a:lnTo>
                  <a:lnTo>
                    <a:pt x="1019201" y="0"/>
                  </a:lnTo>
                  <a:lnTo>
                    <a:pt x="1019201" y="9524"/>
                  </a:lnTo>
                  <a:close/>
                </a:path>
                <a:path w="9865994" h="2114550">
                  <a:moveTo>
                    <a:pt x="1038251" y="9524"/>
                  </a:moveTo>
                  <a:lnTo>
                    <a:pt x="1028726" y="9524"/>
                  </a:lnTo>
                  <a:lnTo>
                    <a:pt x="1028726" y="0"/>
                  </a:lnTo>
                  <a:lnTo>
                    <a:pt x="1038251" y="0"/>
                  </a:lnTo>
                  <a:lnTo>
                    <a:pt x="1038251" y="9524"/>
                  </a:lnTo>
                  <a:close/>
                </a:path>
                <a:path w="9865994" h="2114550">
                  <a:moveTo>
                    <a:pt x="1057301" y="9524"/>
                  </a:moveTo>
                  <a:lnTo>
                    <a:pt x="1047776" y="9524"/>
                  </a:lnTo>
                  <a:lnTo>
                    <a:pt x="1047776" y="0"/>
                  </a:lnTo>
                  <a:lnTo>
                    <a:pt x="1057301" y="0"/>
                  </a:lnTo>
                  <a:lnTo>
                    <a:pt x="1057301" y="9524"/>
                  </a:lnTo>
                  <a:close/>
                </a:path>
                <a:path w="9865994" h="2114550">
                  <a:moveTo>
                    <a:pt x="1076351" y="9524"/>
                  </a:moveTo>
                  <a:lnTo>
                    <a:pt x="1066826" y="9524"/>
                  </a:lnTo>
                  <a:lnTo>
                    <a:pt x="1066826" y="0"/>
                  </a:lnTo>
                  <a:lnTo>
                    <a:pt x="1076351" y="0"/>
                  </a:lnTo>
                  <a:lnTo>
                    <a:pt x="1076351" y="9524"/>
                  </a:lnTo>
                  <a:close/>
                </a:path>
                <a:path w="9865994" h="2114550">
                  <a:moveTo>
                    <a:pt x="1095401" y="9524"/>
                  </a:moveTo>
                  <a:lnTo>
                    <a:pt x="1085876" y="9524"/>
                  </a:lnTo>
                  <a:lnTo>
                    <a:pt x="1085876" y="0"/>
                  </a:lnTo>
                  <a:lnTo>
                    <a:pt x="1095401" y="0"/>
                  </a:lnTo>
                  <a:lnTo>
                    <a:pt x="1095401" y="9524"/>
                  </a:lnTo>
                  <a:close/>
                </a:path>
                <a:path w="9865994" h="2114550">
                  <a:moveTo>
                    <a:pt x="1114451" y="9524"/>
                  </a:moveTo>
                  <a:lnTo>
                    <a:pt x="1104926" y="9524"/>
                  </a:lnTo>
                  <a:lnTo>
                    <a:pt x="1104926" y="0"/>
                  </a:lnTo>
                  <a:lnTo>
                    <a:pt x="1114451" y="0"/>
                  </a:lnTo>
                  <a:lnTo>
                    <a:pt x="1114451" y="9524"/>
                  </a:lnTo>
                  <a:close/>
                </a:path>
                <a:path w="9865994" h="2114550">
                  <a:moveTo>
                    <a:pt x="1133501" y="9524"/>
                  </a:moveTo>
                  <a:lnTo>
                    <a:pt x="1123976" y="9524"/>
                  </a:lnTo>
                  <a:lnTo>
                    <a:pt x="1123976" y="0"/>
                  </a:lnTo>
                  <a:lnTo>
                    <a:pt x="1133501" y="0"/>
                  </a:lnTo>
                  <a:lnTo>
                    <a:pt x="1133501" y="9524"/>
                  </a:lnTo>
                  <a:close/>
                </a:path>
                <a:path w="9865994" h="2114550">
                  <a:moveTo>
                    <a:pt x="1152551" y="9524"/>
                  </a:moveTo>
                  <a:lnTo>
                    <a:pt x="1143026" y="9524"/>
                  </a:lnTo>
                  <a:lnTo>
                    <a:pt x="1143026" y="0"/>
                  </a:lnTo>
                  <a:lnTo>
                    <a:pt x="1152551" y="0"/>
                  </a:lnTo>
                  <a:lnTo>
                    <a:pt x="1152551" y="9524"/>
                  </a:lnTo>
                  <a:close/>
                </a:path>
                <a:path w="9865994" h="2114550">
                  <a:moveTo>
                    <a:pt x="1171601" y="9524"/>
                  </a:moveTo>
                  <a:lnTo>
                    <a:pt x="1162076" y="9524"/>
                  </a:lnTo>
                  <a:lnTo>
                    <a:pt x="1162076" y="0"/>
                  </a:lnTo>
                  <a:lnTo>
                    <a:pt x="1171601" y="0"/>
                  </a:lnTo>
                  <a:lnTo>
                    <a:pt x="1171601" y="9524"/>
                  </a:lnTo>
                  <a:close/>
                </a:path>
                <a:path w="9865994" h="2114550">
                  <a:moveTo>
                    <a:pt x="1190651" y="9524"/>
                  </a:moveTo>
                  <a:lnTo>
                    <a:pt x="1181126" y="9524"/>
                  </a:lnTo>
                  <a:lnTo>
                    <a:pt x="1181126" y="0"/>
                  </a:lnTo>
                  <a:lnTo>
                    <a:pt x="1190651" y="0"/>
                  </a:lnTo>
                  <a:lnTo>
                    <a:pt x="1190651" y="9524"/>
                  </a:lnTo>
                  <a:close/>
                </a:path>
                <a:path w="9865994" h="2114550">
                  <a:moveTo>
                    <a:pt x="1209701" y="9524"/>
                  </a:moveTo>
                  <a:lnTo>
                    <a:pt x="1200176" y="9524"/>
                  </a:lnTo>
                  <a:lnTo>
                    <a:pt x="1200176" y="0"/>
                  </a:lnTo>
                  <a:lnTo>
                    <a:pt x="1209701" y="0"/>
                  </a:lnTo>
                  <a:lnTo>
                    <a:pt x="1209701" y="9524"/>
                  </a:lnTo>
                  <a:close/>
                </a:path>
                <a:path w="9865994" h="2114550">
                  <a:moveTo>
                    <a:pt x="1228751" y="9524"/>
                  </a:moveTo>
                  <a:lnTo>
                    <a:pt x="1219226" y="9524"/>
                  </a:lnTo>
                  <a:lnTo>
                    <a:pt x="1219226" y="0"/>
                  </a:lnTo>
                  <a:lnTo>
                    <a:pt x="1228751" y="0"/>
                  </a:lnTo>
                  <a:lnTo>
                    <a:pt x="1228751" y="9524"/>
                  </a:lnTo>
                  <a:close/>
                </a:path>
                <a:path w="9865994" h="2114550">
                  <a:moveTo>
                    <a:pt x="1247801" y="9524"/>
                  </a:moveTo>
                  <a:lnTo>
                    <a:pt x="1238276" y="9524"/>
                  </a:lnTo>
                  <a:lnTo>
                    <a:pt x="1238276" y="0"/>
                  </a:lnTo>
                  <a:lnTo>
                    <a:pt x="1247801" y="0"/>
                  </a:lnTo>
                  <a:lnTo>
                    <a:pt x="1247801" y="9524"/>
                  </a:lnTo>
                  <a:close/>
                </a:path>
                <a:path w="9865994" h="2114550">
                  <a:moveTo>
                    <a:pt x="1266851" y="9524"/>
                  </a:moveTo>
                  <a:lnTo>
                    <a:pt x="1257326" y="9524"/>
                  </a:lnTo>
                  <a:lnTo>
                    <a:pt x="1257326" y="0"/>
                  </a:lnTo>
                  <a:lnTo>
                    <a:pt x="1266851" y="0"/>
                  </a:lnTo>
                  <a:lnTo>
                    <a:pt x="1266851" y="9524"/>
                  </a:lnTo>
                  <a:close/>
                </a:path>
                <a:path w="9865994" h="2114550">
                  <a:moveTo>
                    <a:pt x="1285901" y="9524"/>
                  </a:moveTo>
                  <a:lnTo>
                    <a:pt x="1276376" y="9524"/>
                  </a:lnTo>
                  <a:lnTo>
                    <a:pt x="1276376" y="0"/>
                  </a:lnTo>
                  <a:lnTo>
                    <a:pt x="1285901" y="0"/>
                  </a:lnTo>
                  <a:lnTo>
                    <a:pt x="1285901" y="9524"/>
                  </a:lnTo>
                  <a:close/>
                </a:path>
                <a:path w="9865994" h="2114550">
                  <a:moveTo>
                    <a:pt x="1304951" y="9524"/>
                  </a:moveTo>
                  <a:lnTo>
                    <a:pt x="1295426" y="9524"/>
                  </a:lnTo>
                  <a:lnTo>
                    <a:pt x="1295426" y="0"/>
                  </a:lnTo>
                  <a:lnTo>
                    <a:pt x="1304951" y="0"/>
                  </a:lnTo>
                  <a:lnTo>
                    <a:pt x="1304951" y="9524"/>
                  </a:lnTo>
                  <a:close/>
                </a:path>
                <a:path w="9865994" h="2114550">
                  <a:moveTo>
                    <a:pt x="1324001" y="9524"/>
                  </a:moveTo>
                  <a:lnTo>
                    <a:pt x="1314476" y="9524"/>
                  </a:lnTo>
                  <a:lnTo>
                    <a:pt x="1314476" y="0"/>
                  </a:lnTo>
                  <a:lnTo>
                    <a:pt x="1324001" y="0"/>
                  </a:lnTo>
                  <a:lnTo>
                    <a:pt x="1324001" y="9524"/>
                  </a:lnTo>
                  <a:close/>
                </a:path>
                <a:path w="9865994" h="2114550">
                  <a:moveTo>
                    <a:pt x="1343051" y="9524"/>
                  </a:moveTo>
                  <a:lnTo>
                    <a:pt x="1333526" y="9524"/>
                  </a:lnTo>
                  <a:lnTo>
                    <a:pt x="1333526" y="0"/>
                  </a:lnTo>
                  <a:lnTo>
                    <a:pt x="1343051" y="0"/>
                  </a:lnTo>
                  <a:lnTo>
                    <a:pt x="1343051" y="9524"/>
                  </a:lnTo>
                  <a:close/>
                </a:path>
                <a:path w="9865994" h="2114550">
                  <a:moveTo>
                    <a:pt x="1362101" y="9524"/>
                  </a:moveTo>
                  <a:lnTo>
                    <a:pt x="1352576" y="9524"/>
                  </a:lnTo>
                  <a:lnTo>
                    <a:pt x="1352576" y="0"/>
                  </a:lnTo>
                  <a:lnTo>
                    <a:pt x="1362101" y="0"/>
                  </a:lnTo>
                  <a:lnTo>
                    <a:pt x="1362101" y="9524"/>
                  </a:lnTo>
                  <a:close/>
                </a:path>
                <a:path w="9865994" h="2114550">
                  <a:moveTo>
                    <a:pt x="1381151" y="9524"/>
                  </a:moveTo>
                  <a:lnTo>
                    <a:pt x="1371626" y="9524"/>
                  </a:lnTo>
                  <a:lnTo>
                    <a:pt x="1371626" y="0"/>
                  </a:lnTo>
                  <a:lnTo>
                    <a:pt x="1381151" y="0"/>
                  </a:lnTo>
                  <a:lnTo>
                    <a:pt x="1381151" y="9524"/>
                  </a:lnTo>
                  <a:close/>
                </a:path>
                <a:path w="9865994" h="2114550">
                  <a:moveTo>
                    <a:pt x="1400201" y="9524"/>
                  </a:moveTo>
                  <a:lnTo>
                    <a:pt x="1390676" y="9524"/>
                  </a:lnTo>
                  <a:lnTo>
                    <a:pt x="1390676" y="0"/>
                  </a:lnTo>
                  <a:lnTo>
                    <a:pt x="1400201" y="0"/>
                  </a:lnTo>
                  <a:lnTo>
                    <a:pt x="1400201" y="9524"/>
                  </a:lnTo>
                  <a:close/>
                </a:path>
                <a:path w="9865994" h="2114550">
                  <a:moveTo>
                    <a:pt x="1419251" y="9524"/>
                  </a:moveTo>
                  <a:lnTo>
                    <a:pt x="1409726" y="9524"/>
                  </a:lnTo>
                  <a:lnTo>
                    <a:pt x="1409726" y="0"/>
                  </a:lnTo>
                  <a:lnTo>
                    <a:pt x="1419251" y="0"/>
                  </a:lnTo>
                  <a:lnTo>
                    <a:pt x="1419251" y="9524"/>
                  </a:lnTo>
                  <a:close/>
                </a:path>
                <a:path w="9865994" h="2114550">
                  <a:moveTo>
                    <a:pt x="1438301" y="9524"/>
                  </a:moveTo>
                  <a:lnTo>
                    <a:pt x="1428776" y="9524"/>
                  </a:lnTo>
                  <a:lnTo>
                    <a:pt x="1428776" y="0"/>
                  </a:lnTo>
                  <a:lnTo>
                    <a:pt x="1438301" y="0"/>
                  </a:lnTo>
                  <a:lnTo>
                    <a:pt x="1438301" y="9524"/>
                  </a:lnTo>
                  <a:close/>
                </a:path>
                <a:path w="9865994" h="2114550">
                  <a:moveTo>
                    <a:pt x="1457352" y="9524"/>
                  </a:moveTo>
                  <a:lnTo>
                    <a:pt x="1447826" y="9524"/>
                  </a:lnTo>
                  <a:lnTo>
                    <a:pt x="1447826" y="0"/>
                  </a:lnTo>
                  <a:lnTo>
                    <a:pt x="1457352" y="0"/>
                  </a:lnTo>
                  <a:lnTo>
                    <a:pt x="1457352" y="9524"/>
                  </a:lnTo>
                  <a:close/>
                </a:path>
                <a:path w="9865994" h="2114550">
                  <a:moveTo>
                    <a:pt x="1476401" y="9524"/>
                  </a:moveTo>
                  <a:lnTo>
                    <a:pt x="1466876" y="9524"/>
                  </a:lnTo>
                  <a:lnTo>
                    <a:pt x="1466876" y="0"/>
                  </a:lnTo>
                  <a:lnTo>
                    <a:pt x="1476401" y="0"/>
                  </a:lnTo>
                  <a:lnTo>
                    <a:pt x="1476401" y="9524"/>
                  </a:lnTo>
                  <a:close/>
                </a:path>
                <a:path w="9865994" h="2114550">
                  <a:moveTo>
                    <a:pt x="1495451" y="9524"/>
                  </a:moveTo>
                  <a:lnTo>
                    <a:pt x="1485926" y="9524"/>
                  </a:lnTo>
                  <a:lnTo>
                    <a:pt x="1485926" y="0"/>
                  </a:lnTo>
                  <a:lnTo>
                    <a:pt x="1495451" y="0"/>
                  </a:lnTo>
                  <a:lnTo>
                    <a:pt x="1495451" y="9524"/>
                  </a:lnTo>
                  <a:close/>
                </a:path>
                <a:path w="9865994" h="2114550">
                  <a:moveTo>
                    <a:pt x="1514501" y="9524"/>
                  </a:moveTo>
                  <a:lnTo>
                    <a:pt x="1504976" y="9524"/>
                  </a:lnTo>
                  <a:lnTo>
                    <a:pt x="1504976" y="0"/>
                  </a:lnTo>
                  <a:lnTo>
                    <a:pt x="1514501" y="0"/>
                  </a:lnTo>
                  <a:lnTo>
                    <a:pt x="1514501" y="9524"/>
                  </a:lnTo>
                  <a:close/>
                </a:path>
                <a:path w="9865994" h="2114550">
                  <a:moveTo>
                    <a:pt x="1533551" y="9524"/>
                  </a:moveTo>
                  <a:lnTo>
                    <a:pt x="1524026" y="9524"/>
                  </a:lnTo>
                  <a:lnTo>
                    <a:pt x="1524026" y="0"/>
                  </a:lnTo>
                  <a:lnTo>
                    <a:pt x="1533551" y="0"/>
                  </a:lnTo>
                  <a:lnTo>
                    <a:pt x="1533551" y="9524"/>
                  </a:lnTo>
                  <a:close/>
                </a:path>
                <a:path w="9865994" h="2114550">
                  <a:moveTo>
                    <a:pt x="1552601" y="9524"/>
                  </a:moveTo>
                  <a:lnTo>
                    <a:pt x="1543076" y="9524"/>
                  </a:lnTo>
                  <a:lnTo>
                    <a:pt x="1543076" y="0"/>
                  </a:lnTo>
                  <a:lnTo>
                    <a:pt x="1552601" y="0"/>
                  </a:lnTo>
                  <a:lnTo>
                    <a:pt x="1552601" y="9524"/>
                  </a:lnTo>
                  <a:close/>
                </a:path>
                <a:path w="9865994" h="2114550">
                  <a:moveTo>
                    <a:pt x="1571651" y="9524"/>
                  </a:moveTo>
                  <a:lnTo>
                    <a:pt x="1562126" y="9524"/>
                  </a:lnTo>
                  <a:lnTo>
                    <a:pt x="1562126" y="0"/>
                  </a:lnTo>
                  <a:lnTo>
                    <a:pt x="1571651" y="0"/>
                  </a:lnTo>
                  <a:lnTo>
                    <a:pt x="1571651" y="9524"/>
                  </a:lnTo>
                  <a:close/>
                </a:path>
                <a:path w="9865994" h="2114550">
                  <a:moveTo>
                    <a:pt x="1590701" y="9524"/>
                  </a:moveTo>
                  <a:lnTo>
                    <a:pt x="1581176" y="9524"/>
                  </a:lnTo>
                  <a:lnTo>
                    <a:pt x="1581176" y="0"/>
                  </a:lnTo>
                  <a:lnTo>
                    <a:pt x="1590701" y="0"/>
                  </a:lnTo>
                  <a:lnTo>
                    <a:pt x="1590701" y="9524"/>
                  </a:lnTo>
                  <a:close/>
                </a:path>
                <a:path w="9865994" h="2114550">
                  <a:moveTo>
                    <a:pt x="1609751" y="9524"/>
                  </a:moveTo>
                  <a:lnTo>
                    <a:pt x="1600226" y="9524"/>
                  </a:lnTo>
                  <a:lnTo>
                    <a:pt x="1600226" y="0"/>
                  </a:lnTo>
                  <a:lnTo>
                    <a:pt x="1609751" y="0"/>
                  </a:lnTo>
                  <a:lnTo>
                    <a:pt x="1609751" y="9524"/>
                  </a:lnTo>
                  <a:close/>
                </a:path>
                <a:path w="9865994" h="2114550">
                  <a:moveTo>
                    <a:pt x="1628801" y="9524"/>
                  </a:moveTo>
                  <a:lnTo>
                    <a:pt x="1619276" y="9524"/>
                  </a:lnTo>
                  <a:lnTo>
                    <a:pt x="1619276" y="0"/>
                  </a:lnTo>
                  <a:lnTo>
                    <a:pt x="1628801" y="0"/>
                  </a:lnTo>
                  <a:lnTo>
                    <a:pt x="1628801" y="9524"/>
                  </a:lnTo>
                  <a:close/>
                </a:path>
                <a:path w="9865994" h="2114550">
                  <a:moveTo>
                    <a:pt x="1647851" y="9524"/>
                  </a:moveTo>
                  <a:lnTo>
                    <a:pt x="1638326" y="9524"/>
                  </a:lnTo>
                  <a:lnTo>
                    <a:pt x="1638326" y="0"/>
                  </a:lnTo>
                  <a:lnTo>
                    <a:pt x="1647851" y="0"/>
                  </a:lnTo>
                  <a:lnTo>
                    <a:pt x="1647851" y="9524"/>
                  </a:lnTo>
                  <a:close/>
                </a:path>
                <a:path w="9865994" h="2114550">
                  <a:moveTo>
                    <a:pt x="1666901" y="9524"/>
                  </a:moveTo>
                  <a:lnTo>
                    <a:pt x="1657376" y="9524"/>
                  </a:lnTo>
                  <a:lnTo>
                    <a:pt x="1657376" y="0"/>
                  </a:lnTo>
                  <a:lnTo>
                    <a:pt x="1666901" y="0"/>
                  </a:lnTo>
                  <a:lnTo>
                    <a:pt x="1666901" y="9524"/>
                  </a:lnTo>
                  <a:close/>
                </a:path>
                <a:path w="9865994" h="2114550">
                  <a:moveTo>
                    <a:pt x="1685951" y="9524"/>
                  </a:moveTo>
                  <a:lnTo>
                    <a:pt x="1676426" y="9524"/>
                  </a:lnTo>
                  <a:lnTo>
                    <a:pt x="1676426" y="0"/>
                  </a:lnTo>
                  <a:lnTo>
                    <a:pt x="1685951" y="0"/>
                  </a:lnTo>
                  <a:lnTo>
                    <a:pt x="1685951" y="9524"/>
                  </a:lnTo>
                  <a:close/>
                </a:path>
                <a:path w="9865994" h="2114550">
                  <a:moveTo>
                    <a:pt x="1705001" y="9524"/>
                  </a:moveTo>
                  <a:lnTo>
                    <a:pt x="1695476" y="9524"/>
                  </a:lnTo>
                  <a:lnTo>
                    <a:pt x="1695476" y="0"/>
                  </a:lnTo>
                  <a:lnTo>
                    <a:pt x="1705001" y="0"/>
                  </a:lnTo>
                  <a:lnTo>
                    <a:pt x="1705001" y="9524"/>
                  </a:lnTo>
                  <a:close/>
                </a:path>
                <a:path w="9865994" h="2114550">
                  <a:moveTo>
                    <a:pt x="1724051" y="9524"/>
                  </a:moveTo>
                  <a:lnTo>
                    <a:pt x="1714526" y="9524"/>
                  </a:lnTo>
                  <a:lnTo>
                    <a:pt x="1714526" y="0"/>
                  </a:lnTo>
                  <a:lnTo>
                    <a:pt x="1724051" y="0"/>
                  </a:lnTo>
                  <a:lnTo>
                    <a:pt x="1724051" y="9524"/>
                  </a:lnTo>
                  <a:close/>
                </a:path>
                <a:path w="9865994" h="2114550">
                  <a:moveTo>
                    <a:pt x="1743101" y="9524"/>
                  </a:moveTo>
                  <a:lnTo>
                    <a:pt x="1733576" y="9524"/>
                  </a:lnTo>
                  <a:lnTo>
                    <a:pt x="1733576" y="0"/>
                  </a:lnTo>
                  <a:lnTo>
                    <a:pt x="1743101" y="0"/>
                  </a:lnTo>
                  <a:lnTo>
                    <a:pt x="1743101" y="9524"/>
                  </a:lnTo>
                  <a:close/>
                </a:path>
                <a:path w="9865994" h="2114550">
                  <a:moveTo>
                    <a:pt x="1762151" y="9524"/>
                  </a:moveTo>
                  <a:lnTo>
                    <a:pt x="1752626" y="9524"/>
                  </a:lnTo>
                  <a:lnTo>
                    <a:pt x="1752626" y="0"/>
                  </a:lnTo>
                  <a:lnTo>
                    <a:pt x="1762151" y="0"/>
                  </a:lnTo>
                  <a:lnTo>
                    <a:pt x="1762151" y="9524"/>
                  </a:lnTo>
                  <a:close/>
                </a:path>
                <a:path w="9865994" h="2114550">
                  <a:moveTo>
                    <a:pt x="1781201" y="9524"/>
                  </a:moveTo>
                  <a:lnTo>
                    <a:pt x="1771676" y="9524"/>
                  </a:lnTo>
                  <a:lnTo>
                    <a:pt x="1771676" y="0"/>
                  </a:lnTo>
                  <a:lnTo>
                    <a:pt x="1781201" y="0"/>
                  </a:lnTo>
                  <a:lnTo>
                    <a:pt x="1781201" y="9524"/>
                  </a:lnTo>
                  <a:close/>
                </a:path>
                <a:path w="9865994" h="2114550">
                  <a:moveTo>
                    <a:pt x="1800251" y="9524"/>
                  </a:moveTo>
                  <a:lnTo>
                    <a:pt x="1790726" y="9524"/>
                  </a:lnTo>
                  <a:lnTo>
                    <a:pt x="1790726" y="0"/>
                  </a:lnTo>
                  <a:lnTo>
                    <a:pt x="1800251" y="0"/>
                  </a:lnTo>
                  <a:lnTo>
                    <a:pt x="1800251" y="9524"/>
                  </a:lnTo>
                  <a:close/>
                </a:path>
                <a:path w="9865994" h="2114550">
                  <a:moveTo>
                    <a:pt x="1819301" y="9524"/>
                  </a:moveTo>
                  <a:lnTo>
                    <a:pt x="1809776" y="9524"/>
                  </a:lnTo>
                  <a:lnTo>
                    <a:pt x="1809776" y="0"/>
                  </a:lnTo>
                  <a:lnTo>
                    <a:pt x="1819301" y="0"/>
                  </a:lnTo>
                  <a:lnTo>
                    <a:pt x="1819301" y="9524"/>
                  </a:lnTo>
                  <a:close/>
                </a:path>
                <a:path w="9865994" h="2114550">
                  <a:moveTo>
                    <a:pt x="1838351" y="9524"/>
                  </a:moveTo>
                  <a:lnTo>
                    <a:pt x="1828826" y="9524"/>
                  </a:lnTo>
                  <a:lnTo>
                    <a:pt x="1828826" y="0"/>
                  </a:lnTo>
                  <a:lnTo>
                    <a:pt x="1838351" y="0"/>
                  </a:lnTo>
                  <a:lnTo>
                    <a:pt x="1838351" y="9524"/>
                  </a:lnTo>
                  <a:close/>
                </a:path>
                <a:path w="9865994" h="2114550">
                  <a:moveTo>
                    <a:pt x="1857401" y="9524"/>
                  </a:moveTo>
                  <a:lnTo>
                    <a:pt x="1847876" y="9524"/>
                  </a:lnTo>
                  <a:lnTo>
                    <a:pt x="1847876" y="0"/>
                  </a:lnTo>
                  <a:lnTo>
                    <a:pt x="1857401" y="0"/>
                  </a:lnTo>
                  <a:lnTo>
                    <a:pt x="1857401" y="9524"/>
                  </a:lnTo>
                  <a:close/>
                </a:path>
                <a:path w="9865994" h="2114550">
                  <a:moveTo>
                    <a:pt x="1876451" y="9524"/>
                  </a:moveTo>
                  <a:lnTo>
                    <a:pt x="1866926" y="9524"/>
                  </a:lnTo>
                  <a:lnTo>
                    <a:pt x="1866926" y="0"/>
                  </a:lnTo>
                  <a:lnTo>
                    <a:pt x="1876451" y="0"/>
                  </a:lnTo>
                  <a:lnTo>
                    <a:pt x="1876451" y="9524"/>
                  </a:lnTo>
                  <a:close/>
                </a:path>
                <a:path w="9865994" h="2114550">
                  <a:moveTo>
                    <a:pt x="1895501" y="9524"/>
                  </a:moveTo>
                  <a:lnTo>
                    <a:pt x="1885976" y="9524"/>
                  </a:lnTo>
                  <a:lnTo>
                    <a:pt x="1885976" y="0"/>
                  </a:lnTo>
                  <a:lnTo>
                    <a:pt x="1895501" y="0"/>
                  </a:lnTo>
                  <a:lnTo>
                    <a:pt x="1895501" y="9524"/>
                  </a:lnTo>
                  <a:close/>
                </a:path>
                <a:path w="9865994" h="2114550">
                  <a:moveTo>
                    <a:pt x="1914551" y="9524"/>
                  </a:moveTo>
                  <a:lnTo>
                    <a:pt x="1905026" y="9524"/>
                  </a:lnTo>
                  <a:lnTo>
                    <a:pt x="1905026" y="0"/>
                  </a:lnTo>
                  <a:lnTo>
                    <a:pt x="1914551" y="0"/>
                  </a:lnTo>
                  <a:lnTo>
                    <a:pt x="1914551" y="9524"/>
                  </a:lnTo>
                  <a:close/>
                </a:path>
                <a:path w="9865994" h="2114550">
                  <a:moveTo>
                    <a:pt x="1933601" y="9524"/>
                  </a:moveTo>
                  <a:lnTo>
                    <a:pt x="1924076" y="9524"/>
                  </a:lnTo>
                  <a:lnTo>
                    <a:pt x="1924076" y="0"/>
                  </a:lnTo>
                  <a:lnTo>
                    <a:pt x="1933601" y="0"/>
                  </a:lnTo>
                  <a:lnTo>
                    <a:pt x="1933601" y="9524"/>
                  </a:lnTo>
                  <a:close/>
                </a:path>
                <a:path w="9865994" h="2114550">
                  <a:moveTo>
                    <a:pt x="1952651" y="9524"/>
                  </a:moveTo>
                  <a:lnTo>
                    <a:pt x="1943126" y="9524"/>
                  </a:lnTo>
                  <a:lnTo>
                    <a:pt x="1943126" y="0"/>
                  </a:lnTo>
                  <a:lnTo>
                    <a:pt x="1952651" y="0"/>
                  </a:lnTo>
                  <a:lnTo>
                    <a:pt x="1952651" y="9524"/>
                  </a:lnTo>
                  <a:close/>
                </a:path>
                <a:path w="9865994" h="2114550">
                  <a:moveTo>
                    <a:pt x="1971701" y="9524"/>
                  </a:moveTo>
                  <a:lnTo>
                    <a:pt x="1962176" y="9524"/>
                  </a:lnTo>
                  <a:lnTo>
                    <a:pt x="1962176" y="0"/>
                  </a:lnTo>
                  <a:lnTo>
                    <a:pt x="1971701" y="0"/>
                  </a:lnTo>
                  <a:lnTo>
                    <a:pt x="1971701" y="9524"/>
                  </a:lnTo>
                  <a:close/>
                </a:path>
                <a:path w="9865994" h="2114550">
                  <a:moveTo>
                    <a:pt x="1990751" y="9524"/>
                  </a:moveTo>
                  <a:lnTo>
                    <a:pt x="1981226" y="9524"/>
                  </a:lnTo>
                  <a:lnTo>
                    <a:pt x="1981226" y="0"/>
                  </a:lnTo>
                  <a:lnTo>
                    <a:pt x="1990751" y="0"/>
                  </a:lnTo>
                  <a:lnTo>
                    <a:pt x="1990751" y="9524"/>
                  </a:lnTo>
                  <a:close/>
                </a:path>
                <a:path w="9865994" h="2114550">
                  <a:moveTo>
                    <a:pt x="2009801" y="9524"/>
                  </a:moveTo>
                  <a:lnTo>
                    <a:pt x="2000276" y="9524"/>
                  </a:lnTo>
                  <a:lnTo>
                    <a:pt x="2000276" y="0"/>
                  </a:lnTo>
                  <a:lnTo>
                    <a:pt x="2009801" y="0"/>
                  </a:lnTo>
                  <a:lnTo>
                    <a:pt x="2009801" y="9524"/>
                  </a:lnTo>
                  <a:close/>
                </a:path>
                <a:path w="9865994" h="2114550">
                  <a:moveTo>
                    <a:pt x="2028851" y="9524"/>
                  </a:moveTo>
                  <a:lnTo>
                    <a:pt x="2019326" y="9524"/>
                  </a:lnTo>
                  <a:lnTo>
                    <a:pt x="2019326" y="0"/>
                  </a:lnTo>
                  <a:lnTo>
                    <a:pt x="2028851" y="0"/>
                  </a:lnTo>
                  <a:lnTo>
                    <a:pt x="2028851" y="9524"/>
                  </a:lnTo>
                  <a:close/>
                </a:path>
                <a:path w="9865994" h="2114550">
                  <a:moveTo>
                    <a:pt x="2047901" y="9524"/>
                  </a:moveTo>
                  <a:lnTo>
                    <a:pt x="2038376" y="9524"/>
                  </a:lnTo>
                  <a:lnTo>
                    <a:pt x="2038376" y="0"/>
                  </a:lnTo>
                  <a:lnTo>
                    <a:pt x="2047901" y="0"/>
                  </a:lnTo>
                  <a:lnTo>
                    <a:pt x="2047901" y="9524"/>
                  </a:lnTo>
                  <a:close/>
                </a:path>
                <a:path w="9865994" h="2114550">
                  <a:moveTo>
                    <a:pt x="2066951" y="9524"/>
                  </a:moveTo>
                  <a:lnTo>
                    <a:pt x="2057426" y="9524"/>
                  </a:lnTo>
                  <a:lnTo>
                    <a:pt x="2057426" y="0"/>
                  </a:lnTo>
                  <a:lnTo>
                    <a:pt x="2066951" y="0"/>
                  </a:lnTo>
                  <a:lnTo>
                    <a:pt x="2066951" y="9524"/>
                  </a:lnTo>
                  <a:close/>
                </a:path>
                <a:path w="9865994" h="2114550">
                  <a:moveTo>
                    <a:pt x="2086001" y="9524"/>
                  </a:moveTo>
                  <a:lnTo>
                    <a:pt x="2076476" y="9524"/>
                  </a:lnTo>
                  <a:lnTo>
                    <a:pt x="2076476" y="0"/>
                  </a:lnTo>
                  <a:lnTo>
                    <a:pt x="2086001" y="0"/>
                  </a:lnTo>
                  <a:lnTo>
                    <a:pt x="2086001" y="9524"/>
                  </a:lnTo>
                  <a:close/>
                </a:path>
                <a:path w="9865994" h="2114550">
                  <a:moveTo>
                    <a:pt x="2105051" y="9524"/>
                  </a:moveTo>
                  <a:lnTo>
                    <a:pt x="2095526" y="9524"/>
                  </a:lnTo>
                  <a:lnTo>
                    <a:pt x="2095526" y="0"/>
                  </a:lnTo>
                  <a:lnTo>
                    <a:pt x="2105051" y="0"/>
                  </a:lnTo>
                  <a:lnTo>
                    <a:pt x="2105051" y="9524"/>
                  </a:lnTo>
                  <a:close/>
                </a:path>
                <a:path w="9865994" h="2114550">
                  <a:moveTo>
                    <a:pt x="2124101" y="9524"/>
                  </a:moveTo>
                  <a:lnTo>
                    <a:pt x="2114576" y="9524"/>
                  </a:lnTo>
                  <a:lnTo>
                    <a:pt x="2114576" y="0"/>
                  </a:lnTo>
                  <a:lnTo>
                    <a:pt x="2124101" y="0"/>
                  </a:lnTo>
                  <a:lnTo>
                    <a:pt x="2124101" y="9524"/>
                  </a:lnTo>
                  <a:close/>
                </a:path>
                <a:path w="9865994" h="2114550">
                  <a:moveTo>
                    <a:pt x="2143151" y="9524"/>
                  </a:moveTo>
                  <a:lnTo>
                    <a:pt x="2133626" y="9524"/>
                  </a:lnTo>
                  <a:lnTo>
                    <a:pt x="2133626" y="0"/>
                  </a:lnTo>
                  <a:lnTo>
                    <a:pt x="2143151" y="0"/>
                  </a:lnTo>
                  <a:lnTo>
                    <a:pt x="2143151" y="9524"/>
                  </a:lnTo>
                  <a:close/>
                </a:path>
                <a:path w="9865994" h="2114550">
                  <a:moveTo>
                    <a:pt x="2162201" y="9524"/>
                  </a:moveTo>
                  <a:lnTo>
                    <a:pt x="2152676" y="9524"/>
                  </a:lnTo>
                  <a:lnTo>
                    <a:pt x="2152676" y="0"/>
                  </a:lnTo>
                  <a:lnTo>
                    <a:pt x="2162201" y="0"/>
                  </a:lnTo>
                  <a:lnTo>
                    <a:pt x="2162201" y="9524"/>
                  </a:lnTo>
                  <a:close/>
                </a:path>
                <a:path w="9865994" h="2114550">
                  <a:moveTo>
                    <a:pt x="2181251" y="9524"/>
                  </a:moveTo>
                  <a:lnTo>
                    <a:pt x="2171726" y="9524"/>
                  </a:lnTo>
                  <a:lnTo>
                    <a:pt x="2171726" y="0"/>
                  </a:lnTo>
                  <a:lnTo>
                    <a:pt x="2181251" y="0"/>
                  </a:lnTo>
                  <a:lnTo>
                    <a:pt x="2181251" y="9524"/>
                  </a:lnTo>
                  <a:close/>
                </a:path>
                <a:path w="9865994" h="2114550">
                  <a:moveTo>
                    <a:pt x="2200301" y="9524"/>
                  </a:moveTo>
                  <a:lnTo>
                    <a:pt x="2190776" y="9524"/>
                  </a:lnTo>
                  <a:lnTo>
                    <a:pt x="2190776" y="0"/>
                  </a:lnTo>
                  <a:lnTo>
                    <a:pt x="2200301" y="0"/>
                  </a:lnTo>
                  <a:lnTo>
                    <a:pt x="2200301" y="9524"/>
                  </a:lnTo>
                  <a:close/>
                </a:path>
                <a:path w="9865994" h="2114550">
                  <a:moveTo>
                    <a:pt x="2219351" y="9524"/>
                  </a:moveTo>
                  <a:lnTo>
                    <a:pt x="2209826" y="9524"/>
                  </a:lnTo>
                  <a:lnTo>
                    <a:pt x="2209826" y="0"/>
                  </a:lnTo>
                  <a:lnTo>
                    <a:pt x="2219351" y="0"/>
                  </a:lnTo>
                  <a:lnTo>
                    <a:pt x="2219351" y="9524"/>
                  </a:lnTo>
                  <a:close/>
                </a:path>
                <a:path w="9865994" h="2114550">
                  <a:moveTo>
                    <a:pt x="2238401" y="9524"/>
                  </a:moveTo>
                  <a:lnTo>
                    <a:pt x="2228876" y="9524"/>
                  </a:lnTo>
                  <a:lnTo>
                    <a:pt x="2228876" y="0"/>
                  </a:lnTo>
                  <a:lnTo>
                    <a:pt x="2238401" y="0"/>
                  </a:lnTo>
                  <a:lnTo>
                    <a:pt x="2238401" y="9524"/>
                  </a:lnTo>
                  <a:close/>
                </a:path>
                <a:path w="9865994" h="2114550">
                  <a:moveTo>
                    <a:pt x="2257451" y="9524"/>
                  </a:moveTo>
                  <a:lnTo>
                    <a:pt x="2247926" y="9524"/>
                  </a:lnTo>
                  <a:lnTo>
                    <a:pt x="2247926" y="0"/>
                  </a:lnTo>
                  <a:lnTo>
                    <a:pt x="2257451" y="0"/>
                  </a:lnTo>
                  <a:lnTo>
                    <a:pt x="2257451" y="9524"/>
                  </a:lnTo>
                  <a:close/>
                </a:path>
                <a:path w="9865994" h="2114550">
                  <a:moveTo>
                    <a:pt x="2276501" y="9524"/>
                  </a:moveTo>
                  <a:lnTo>
                    <a:pt x="2266976" y="9524"/>
                  </a:lnTo>
                  <a:lnTo>
                    <a:pt x="2266976" y="0"/>
                  </a:lnTo>
                  <a:lnTo>
                    <a:pt x="2276501" y="0"/>
                  </a:lnTo>
                  <a:lnTo>
                    <a:pt x="2276501" y="9524"/>
                  </a:lnTo>
                  <a:close/>
                </a:path>
                <a:path w="9865994" h="2114550">
                  <a:moveTo>
                    <a:pt x="2295551" y="9524"/>
                  </a:moveTo>
                  <a:lnTo>
                    <a:pt x="2286026" y="9524"/>
                  </a:lnTo>
                  <a:lnTo>
                    <a:pt x="2286026" y="0"/>
                  </a:lnTo>
                  <a:lnTo>
                    <a:pt x="2295551" y="0"/>
                  </a:lnTo>
                  <a:lnTo>
                    <a:pt x="2295551" y="9524"/>
                  </a:lnTo>
                  <a:close/>
                </a:path>
                <a:path w="9865994" h="2114550">
                  <a:moveTo>
                    <a:pt x="2314601" y="9524"/>
                  </a:moveTo>
                  <a:lnTo>
                    <a:pt x="2305076" y="9524"/>
                  </a:lnTo>
                  <a:lnTo>
                    <a:pt x="2305076" y="0"/>
                  </a:lnTo>
                  <a:lnTo>
                    <a:pt x="2314601" y="0"/>
                  </a:lnTo>
                  <a:lnTo>
                    <a:pt x="2314601" y="9524"/>
                  </a:lnTo>
                  <a:close/>
                </a:path>
                <a:path w="9865994" h="2114550">
                  <a:moveTo>
                    <a:pt x="2333651" y="9524"/>
                  </a:moveTo>
                  <a:lnTo>
                    <a:pt x="2324126" y="9524"/>
                  </a:lnTo>
                  <a:lnTo>
                    <a:pt x="2324126" y="0"/>
                  </a:lnTo>
                  <a:lnTo>
                    <a:pt x="2333651" y="0"/>
                  </a:lnTo>
                  <a:lnTo>
                    <a:pt x="2333651" y="9524"/>
                  </a:lnTo>
                  <a:close/>
                </a:path>
                <a:path w="9865994" h="2114550">
                  <a:moveTo>
                    <a:pt x="2352701" y="9524"/>
                  </a:moveTo>
                  <a:lnTo>
                    <a:pt x="2343176" y="9524"/>
                  </a:lnTo>
                  <a:lnTo>
                    <a:pt x="2343176" y="0"/>
                  </a:lnTo>
                  <a:lnTo>
                    <a:pt x="2352701" y="0"/>
                  </a:lnTo>
                  <a:lnTo>
                    <a:pt x="2352701" y="9524"/>
                  </a:lnTo>
                  <a:close/>
                </a:path>
                <a:path w="9865994" h="2114550">
                  <a:moveTo>
                    <a:pt x="2371751" y="9524"/>
                  </a:moveTo>
                  <a:lnTo>
                    <a:pt x="2362226" y="9524"/>
                  </a:lnTo>
                  <a:lnTo>
                    <a:pt x="2362226" y="0"/>
                  </a:lnTo>
                  <a:lnTo>
                    <a:pt x="2371751" y="0"/>
                  </a:lnTo>
                  <a:lnTo>
                    <a:pt x="2371751" y="9524"/>
                  </a:lnTo>
                  <a:close/>
                </a:path>
                <a:path w="9865994" h="2114550">
                  <a:moveTo>
                    <a:pt x="2390801" y="9524"/>
                  </a:moveTo>
                  <a:lnTo>
                    <a:pt x="2381276" y="9524"/>
                  </a:lnTo>
                  <a:lnTo>
                    <a:pt x="2381276" y="0"/>
                  </a:lnTo>
                  <a:lnTo>
                    <a:pt x="2390801" y="0"/>
                  </a:lnTo>
                  <a:lnTo>
                    <a:pt x="2390801" y="9524"/>
                  </a:lnTo>
                  <a:close/>
                </a:path>
                <a:path w="9865994" h="2114550">
                  <a:moveTo>
                    <a:pt x="2409851" y="9524"/>
                  </a:moveTo>
                  <a:lnTo>
                    <a:pt x="2400326" y="9524"/>
                  </a:lnTo>
                  <a:lnTo>
                    <a:pt x="2400326" y="0"/>
                  </a:lnTo>
                  <a:lnTo>
                    <a:pt x="2409851" y="0"/>
                  </a:lnTo>
                  <a:lnTo>
                    <a:pt x="2409851" y="9524"/>
                  </a:lnTo>
                  <a:close/>
                </a:path>
                <a:path w="9865994" h="2114550">
                  <a:moveTo>
                    <a:pt x="2428901" y="9524"/>
                  </a:moveTo>
                  <a:lnTo>
                    <a:pt x="2419376" y="9524"/>
                  </a:lnTo>
                  <a:lnTo>
                    <a:pt x="2419376" y="0"/>
                  </a:lnTo>
                  <a:lnTo>
                    <a:pt x="2428901" y="0"/>
                  </a:lnTo>
                  <a:lnTo>
                    <a:pt x="2428901" y="9524"/>
                  </a:lnTo>
                  <a:close/>
                </a:path>
                <a:path w="9865994" h="2114550">
                  <a:moveTo>
                    <a:pt x="2447951" y="9524"/>
                  </a:moveTo>
                  <a:lnTo>
                    <a:pt x="2438426" y="9524"/>
                  </a:lnTo>
                  <a:lnTo>
                    <a:pt x="2438426" y="0"/>
                  </a:lnTo>
                  <a:lnTo>
                    <a:pt x="2447951" y="0"/>
                  </a:lnTo>
                  <a:lnTo>
                    <a:pt x="2447951" y="9524"/>
                  </a:lnTo>
                  <a:close/>
                </a:path>
                <a:path w="9865994" h="2114550">
                  <a:moveTo>
                    <a:pt x="2467001" y="9524"/>
                  </a:moveTo>
                  <a:lnTo>
                    <a:pt x="2457476" y="9524"/>
                  </a:lnTo>
                  <a:lnTo>
                    <a:pt x="2457476" y="0"/>
                  </a:lnTo>
                  <a:lnTo>
                    <a:pt x="2467001" y="0"/>
                  </a:lnTo>
                  <a:lnTo>
                    <a:pt x="2467001" y="9524"/>
                  </a:lnTo>
                  <a:close/>
                </a:path>
                <a:path w="9865994" h="2114550">
                  <a:moveTo>
                    <a:pt x="2486051" y="9524"/>
                  </a:moveTo>
                  <a:lnTo>
                    <a:pt x="2476526" y="9524"/>
                  </a:lnTo>
                  <a:lnTo>
                    <a:pt x="2476526" y="0"/>
                  </a:lnTo>
                  <a:lnTo>
                    <a:pt x="2486051" y="0"/>
                  </a:lnTo>
                  <a:lnTo>
                    <a:pt x="2486051" y="9524"/>
                  </a:lnTo>
                  <a:close/>
                </a:path>
                <a:path w="9865994" h="2114550">
                  <a:moveTo>
                    <a:pt x="2505101" y="9524"/>
                  </a:moveTo>
                  <a:lnTo>
                    <a:pt x="2495576" y="9524"/>
                  </a:lnTo>
                  <a:lnTo>
                    <a:pt x="2495576" y="0"/>
                  </a:lnTo>
                  <a:lnTo>
                    <a:pt x="2505101" y="0"/>
                  </a:lnTo>
                  <a:lnTo>
                    <a:pt x="2505101" y="9524"/>
                  </a:lnTo>
                  <a:close/>
                </a:path>
                <a:path w="9865994" h="2114550">
                  <a:moveTo>
                    <a:pt x="2524151" y="9524"/>
                  </a:moveTo>
                  <a:lnTo>
                    <a:pt x="2514626" y="9524"/>
                  </a:lnTo>
                  <a:lnTo>
                    <a:pt x="2514626" y="0"/>
                  </a:lnTo>
                  <a:lnTo>
                    <a:pt x="2524151" y="0"/>
                  </a:lnTo>
                  <a:lnTo>
                    <a:pt x="2524151" y="9524"/>
                  </a:lnTo>
                  <a:close/>
                </a:path>
                <a:path w="9865994" h="2114550">
                  <a:moveTo>
                    <a:pt x="2543201" y="9524"/>
                  </a:moveTo>
                  <a:lnTo>
                    <a:pt x="2533676" y="9524"/>
                  </a:lnTo>
                  <a:lnTo>
                    <a:pt x="2533676" y="0"/>
                  </a:lnTo>
                  <a:lnTo>
                    <a:pt x="2543201" y="0"/>
                  </a:lnTo>
                  <a:lnTo>
                    <a:pt x="2543201" y="9524"/>
                  </a:lnTo>
                  <a:close/>
                </a:path>
                <a:path w="9865994" h="2114550">
                  <a:moveTo>
                    <a:pt x="2562251" y="9524"/>
                  </a:moveTo>
                  <a:lnTo>
                    <a:pt x="2552726" y="9524"/>
                  </a:lnTo>
                  <a:lnTo>
                    <a:pt x="2552726" y="0"/>
                  </a:lnTo>
                  <a:lnTo>
                    <a:pt x="2562251" y="0"/>
                  </a:lnTo>
                  <a:lnTo>
                    <a:pt x="2562251" y="9524"/>
                  </a:lnTo>
                  <a:close/>
                </a:path>
                <a:path w="9865994" h="2114550">
                  <a:moveTo>
                    <a:pt x="2581301" y="9524"/>
                  </a:moveTo>
                  <a:lnTo>
                    <a:pt x="2571776" y="9524"/>
                  </a:lnTo>
                  <a:lnTo>
                    <a:pt x="2571776" y="0"/>
                  </a:lnTo>
                  <a:lnTo>
                    <a:pt x="2581301" y="0"/>
                  </a:lnTo>
                  <a:lnTo>
                    <a:pt x="2581301" y="9524"/>
                  </a:lnTo>
                  <a:close/>
                </a:path>
                <a:path w="9865994" h="2114550">
                  <a:moveTo>
                    <a:pt x="2600351" y="9524"/>
                  </a:moveTo>
                  <a:lnTo>
                    <a:pt x="2590826" y="9524"/>
                  </a:lnTo>
                  <a:lnTo>
                    <a:pt x="2590826" y="0"/>
                  </a:lnTo>
                  <a:lnTo>
                    <a:pt x="2600351" y="0"/>
                  </a:lnTo>
                  <a:lnTo>
                    <a:pt x="2600351" y="9524"/>
                  </a:lnTo>
                  <a:close/>
                </a:path>
                <a:path w="9865994" h="2114550">
                  <a:moveTo>
                    <a:pt x="2619401" y="9524"/>
                  </a:moveTo>
                  <a:lnTo>
                    <a:pt x="2609876" y="9524"/>
                  </a:lnTo>
                  <a:lnTo>
                    <a:pt x="2609876" y="0"/>
                  </a:lnTo>
                  <a:lnTo>
                    <a:pt x="2619401" y="0"/>
                  </a:lnTo>
                  <a:lnTo>
                    <a:pt x="2619401" y="9524"/>
                  </a:lnTo>
                  <a:close/>
                </a:path>
                <a:path w="9865994" h="2114550">
                  <a:moveTo>
                    <a:pt x="2638451" y="9524"/>
                  </a:moveTo>
                  <a:lnTo>
                    <a:pt x="2628926" y="9524"/>
                  </a:lnTo>
                  <a:lnTo>
                    <a:pt x="2628926" y="0"/>
                  </a:lnTo>
                  <a:lnTo>
                    <a:pt x="2638451" y="0"/>
                  </a:lnTo>
                  <a:lnTo>
                    <a:pt x="2638451" y="9524"/>
                  </a:lnTo>
                  <a:close/>
                </a:path>
                <a:path w="9865994" h="2114550">
                  <a:moveTo>
                    <a:pt x="2657501" y="9524"/>
                  </a:moveTo>
                  <a:lnTo>
                    <a:pt x="2647976" y="9524"/>
                  </a:lnTo>
                  <a:lnTo>
                    <a:pt x="2647976" y="0"/>
                  </a:lnTo>
                  <a:lnTo>
                    <a:pt x="2657501" y="0"/>
                  </a:lnTo>
                  <a:lnTo>
                    <a:pt x="2657501" y="9524"/>
                  </a:lnTo>
                  <a:close/>
                </a:path>
                <a:path w="9865994" h="2114550">
                  <a:moveTo>
                    <a:pt x="2676551" y="9524"/>
                  </a:moveTo>
                  <a:lnTo>
                    <a:pt x="2667026" y="9524"/>
                  </a:lnTo>
                  <a:lnTo>
                    <a:pt x="2667026" y="0"/>
                  </a:lnTo>
                  <a:lnTo>
                    <a:pt x="2676551" y="0"/>
                  </a:lnTo>
                  <a:lnTo>
                    <a:pt x="2676551" y="9524"/>
                  </a:lnTo>
                  <a:close/>
                </a:path>
                <a:path w="9865994" h="2114550">
                  <a:moveTo>
                    <a:pt x="2695601" y="9524"/>
                  </a:moveTo>
                  <a:lnTo>
                    <a:pt x="2686076" y="9524"/>
                  </a:lnTo>
                  <a:lnTo>
                    <a:pt x="2686076" y="0"/>
                  </a:lnTo>
                  <a:lnTo>
                    <a:pt x="2695601" y="0"/>
                  </a:lnTo>
                  <a:lnTo>
                    <a:pt x="2695601" y="9524"/>
                  </a:lnTo>
                  <a:close/>
                </a:path>
                <a:path w="9865994" h="2114550">
                  <a:moveTo>
                    <a:pt x="2714651" y="9524"/>
                  </a:moveTo>
                  <a:lnTo>
                    <a:pt x="2705126" y="9524"/>
                  </a:lnTo>
                  <a:lnTo>
                    <a:pt x="2705126" y="0"/>
                  </a:lnTo>
                  <a:lnTo>
                    <a:pt x="2714651" y="0"/>
                  </a:lnTo>
                  <a:lnTo>
                    <a:pt x="2714651" y="9524"/>
                  </a:lnTo>
                  <a:close/>
                </a:path>
                <a:path w="9865994" h="2114550">
                  <a:moveTo>
                    <a:pt x="2733701" y="9524"/>
                  </a:moveTo>
                  <a:lnTo>
                    <a:pt x="2724176" y="9524"/>
                  </a:lnTo>
                  <a:lnTo>
                    <a:pt x="2724176" y="0"/>
                  </a:lnTo>
                  <a:lnTo>
                    <a:pt x="2733701" y="0"/>
                  </a:lnTo>
                  <a:lnTo>
                    <a:pt x="2733701" y="9524"/>
                  </a:lnTo>
                  <a:close/>
                </a:path>
                <a:path w="9865994" h="2114550">
                  <a:moveTo>
                    <a:pt x="2752751" y="9524"/>
                  </a:moveTo>
                  <a:lnTo>
                    <a:pt x="2743226" y="9524"/>
                  </a:lnTo>
                  <a:lnTo>
                    <a:pt x="2743226" y="0"/>
                  </a:lnTo>
                  <a:lnTo>
                    <a:pt x="2752751" y="0"/>
                  </a:lnTo>
                  <a:lnTo>
                    <a:pt x="2752751" y="9524"/>
                  </a:lnTo>
                  <a:close/>
                </a:path>
                <a:path w="9865994" h="2114550">
                  <a:moveTo>
                    <a:pt x="2771801" y="9524"/>
                  </a:moveTo>
                  <a:lnTo>
                    <a:pt x="2762276" y="9524"/>
                  </a:lnTo>
                  <a:lnTo>
                    <a:pt x="2762276" y="0"/>
                  </a:lnTo>
                  <a:lnTo>
                    <a:pt x="2771801" y="0"/>
                  </a:lnTo>
                  <a:lnTo>
                    <a:pt x="2771801" y="9524"/>
                  </a:lnTo>
                  <a:close/>
                </a:path>
                <a:path w="9865994" h="2114550">
                  <a:moveTo>
                    <a:pt x="2790851" y="9524"/>
                  </a:moveTo>
                  <a:lnTo>
                    <a:pt x="2781326" y="9524"/>
                  </a:lnTo>
                  <a:lnTo>
                    <a:pt x="2781326" y="0"/>
                  </a:lnTo>
                  <a:lnTo>
                    <a:pt x="2790851" y="0"/>
                  </a:lnTo>
                  <a:lnTo>
                    <a:pt x="2790851" y="9524"/>
                  </a:lnTo>
                  <a:close/>
                </a:path>
                <a:path w="9865994" h="2114550">
                  <a:moveTo>
                    <a:pt x="2809901" y="9524"/>
                  </a:moveTo>
                  <a:lnTo>
                    <a:pt x="2800376" y="9524"/>
                  </a:lnTo>
                  <a:lnTo>
                    <a:pt x="2800376" y="0"/>
                  </a:lnTo>
                  <a:lnTo>
                    <a:pt x="2809901" y="0"/>
                  </a:lnTo>
                  <a:lnTo>
                    <a:pt x="2809901" y="9524"/>
                  </a:lnTo>
                  <a:close/>
                </a:path>
                <a:path w="9865994" h="2114550">
                  <a:moveTo>
                    <a:pt x="2828951" y="9524"/>
                  </a:moveTo>
                  <a:lnTo>
                    <a:pt x="2819426" y="9524"/>
                  </a:lnTo>
                  <a:lnTo>
                    <a:pt x="2819426" y="0"/>
                  </a:lnTo>
                  <a:lnTo>
                    <a:pt x="2828951" y="0"/>
                  </a:lnTo>
                  <a:lnTo>
                    <a:pt x="2828951" y="9524"/>
                  </a:lnTo>
                  <a:close/>
                </a:path>
                <a:path w="9865994" h="2114550">
                  <a:moveTo>
                    <a:pt x="2848001" y="9524"/>
                  </a:moveTo>
                  <a:lnTo>
                    <a:pt x="2838476" y="9524"/>
                  </a:lnTo>
                  <a:lnTo>
                    <a:pt x="2838476" y="0"/>
                  </a:lnTo>
                  <a:lnTo>
                    <a:pt x="2848001" y="0"/>
                  </a:lnTo>
                  <a:lnTo>
                    <a:pt x="2848001" y="9524"/>
                  </a:lnTo>
                  <a:close/>
                </a:path>
                <a:path w="9865994" h="2114550">
                  <a:moveTo>
                    <a:pt x="2867051" y="9524"/>
                  </a:moveTo>
                  <a:lnTo>
                    <a:pt x="2857526" y="9524"/>
                  </a:lnTo>
                  <a:lnTo>
                    <a:pt x="2857526" y="0"/>
                  </a:lnTo>
                  <a:lnTo>
                    <a:pt x="2867051" y="0"/>
                  </a:lnTo>
                  <a:lnTo>
                    <a:pt x="2867051" y="9524"/>
                  </a:lnTo>
                  <a:close/>
                </a:path>
                <a:path w="9865994" h="2114550">
                  <a:moveTo>
                    <a:pt x="2886101" y="9524"/>
                  </a:moveTo>
                  <a:lnTo>
                    <a:pt x="2876576" y="9524"/>
                  </a:lnTo>
                  <a:lnTo>
                    <a:pt x="2876576" y="0"/>
                  </a:lnTo>
                  <a:lnTo>
                    <a:pt x="2886101" y="0"/>
                  </a:lnTo>
                  <a:lnTo>
                    <a:pt x="2886101" y="9524"/>
                  </a:lnTo>
                  <a:close/>
                </a:path>
                <a:path w="9865994" h="2114550">
                  <a:moveTo>
                    <a:pt x="2905151" y="9524"/>
                  </a:moveTo>
                  <a:lnTo>
                    <a:pt x="2895626" y="9524"/>
                  </a:lnTo>
                  <a:lnTo>
                    <a:pt x="2895626" y="0"/>
                  </a:lnTo>
                  <a:lnTo>
                    <a:pt x="2905151" y="0"/>
                  </a:lnTo>
                  <a:lnTo>
                    <a:pt x="2905151" y="9524"/>
                  </a:lnTo>
                  <a:close/>
                </a:path>
                <a:path w="9865994" h="2114550">
                  <a:moveTo>
                    <a:pt x="2924201" y="9524"/>
                  </a:moveTo>
                  <a:lnTo>
                    <a:pt x="2914676" y="9524"/>
                  </a:lnTo>
                  <a:lnTo>
                    <a:pt x="2914676" y="0"/>
                  </a:lnTo>
                  <a:lnTo>
                    <a:pt x="2924201" y="0"/>
                  </a:lnTo>
                  <a:lnTo>
                    <a:pt x="2924201" y="9524"/>
                  </a:lnTo>
                  <a:close/>
                </a:path>
                <a:path w="9865994" h="2114550">
                  <a:moveTo>
                    <a:pt x="2943251" y="9524"/>
                  </a:moveTo>
                  <a:lnTo>
                    <a:pt x="2933726" y="9524"/>
                  </a:lnTo>
                  <a:lnTo>
                    <a:pt x="2933726" y="0"/>
                  </a:lnTo>
                  <a:lnTo>
                    <a:pt x="2943251" y="0"/>
                  </a:lnTo>
                  <a:lnTo>
                    <a:pt x="2943251" y="9524"/>
                  </a:lnTo>
                  <a:close/>
                </a:path>
                <a:path w="9865994" h="2114550">
                  <a:moveTo>
                    <a:pt x="2962301" y="9524"/>
                  </a:moveTo>
                  <a:lnTo>
                    <a:pt x="2952776" y="9524"/>
                  </a:lnTo>
                  <a:lnTo>
                    <a:pt x="2952776" y="0"/>
                  </a:lnTo>
                  <a:lnTo>
                    <a:pt x="2962301" y="0"/>
                  </a:lnTo>
                  <a:lnTo>
                    <a:pt x="2962301" y="9524"/>
                  </a:lnTo>
                  <a:close/>
                </a:path>
                <a:path w="9865994" h="2114550">
                  <a:moveTo>
                    <a:pt x="2981351" y="9524"/>
                  </a:moveTo>
                  <a:lnTo>
                    <a:pt x="2971826" y="9524"/>
                  </a:lnTo>
                  <a:lnTo>
                    <a:pt x="2971826" y="0"/>
                  </a:lnTo>
                  <a:lnTo>
                    <a:pt x="2981351" y="0"/>
                  </a:lnTo>
                  <a:lnTo>
                    <a:pt x="2981351" y="9524"/>
                  </a:lnTo>
                  <a:close/>
                </a:path>
                <a:path w="9865994" h="2114550">
                  <a:moveTo>
                    <a:pt x="3000401" y="9524"/>
                  </a:moveTo>
                  <a:lnTo>
                    <a:pt x="2990876" y="9524"/>
                  </a:lnTo>
                  <a:lnTo>
                    <a:pt x="2990876" y="0"/>
                  </a:lnTo>
                  <a:lnTo>
                    <a:pt x="3000401" y="0"/>
                  </a:lnTo>
                  <a:lnTo>
                    <a:pt x="3000401" y="9524"/>
                  </a:lnTo>
                  <a:close/>
                </a:path>
                <a:path w="9865994" h="2114550">
                  <a:moveTo>
                    <a:pt x="3019451" y="9524"/>
                  </a:moveTo>
                  <a:lnTo>
                    <a:pt x="3009926" y="9524"/>
                  </a:lnTo>
                  <a:lnTo>
                    <a:pt x="3009926" y="0"/>
                  </a:lnTo>
                  <a:lnTo>
                    <a:pt x="3019451" y="0"/>
                  </a:lnTo>
                  <a:lnTo>
                    <a:pt x="3019451" y="9524"/>
                  </a:lnTo>
                  <a:close/>
                </a:path>
                <a:path w="9865994" h="2114550">
                  <a:moveTo>
                    <a:pt x="3038501" y="9524"/>
                  </a:moveTo>
                  <a:lnTo>
                    <a:pt x="3028976" y="9524"/>
                  </a:lnTo>
                  <a:lnTo>
                    <a:pt x="3028976" y="0"/>
                  </a:lnTo>
                  <a:lnTo>
                    <a:pt x="3038501" y="0"/>
                  </a:lnTo>
                  <a:lnTo>
                    <a:pt x="3038501" y="9524"/>
                  </a:lnTo>
                  <a:close/>
                </a:path>
                <a:path w="9865994" h="2114550">
                  <a:moveTo>
                    <a:pt x="3057551" y="9524"/>
                  </a:moveTo>
                  <a:lnTo>
                    <a:pt x="3048026" y="9524"/>
                  </a:lnTo>
                  <a:lnTo>
                    <a:pt x="3048026" y="0"/>
                  </a:lnTo>
                  <a:lnTo>
                    <a:pt x="3057551" y="0"/>
                  </a:lnTo>
                  <a:lnTo>
                    <a:pt x="3057551" y="9524"/>
                  </a:lnTo>
                  <a:close/>
                </a:path>
                <a:path w="9865994" h="2114550">
                  <a:moveTo>
                    <a:pt x="3076601" y="9524"/>
                  </a:moveTo>
                  <a:lnTo>
                    <a:pt x="3067076" y="9524"/>
                  </a:lnTo>
                  <a:lnTo>
                    <a:pt x="3067076" y="0"/>
                  </a:lnTo>
                  <a:lnTo>
                    <a:pt x="3076601" y="0"/>
                  </a:lnTo>
                  <a:lnTo>
                    <a:pt x="3076601" y="9524"/>
                  </a:lnTo>
                  <a:close/>
                </a:path>
                <a:path w="9865994" h="2114550">
                  <a:moveTo>
                    <a:pt x="3095651" y="9524"/>
                  </a:moveTo>
                  <a:lnTo>
                    <a:pt x="3086126" y="9524"/>
                  </a:lnTo>
                  <a:lnTo>
                    <a:pt x="3086126" y="0"/>
                  </a:lnTo>
                  <a:lnTo>
                    <a:pt x="3095651" y="0"/>
                  </a:lnTo>
                  <a:lnTo>
                    <a:pt x="3095651" y="9524"/>
                  </a:lnTo>
                  <a:close/>
                </a:path>
                <a:path w="9865994" h="2114550">
                  <a:moveTo>
                    <a:pt x="3114701" y="9524"/>
                  </a:moveTo>
                  <a:lnTo>
                    <a:pt x="3105176" y="9524"/>
                  </a:lnTo>
                  <a:lnTo>
                    <a:pt x="3105176" y="0"/>
                  </a:lnTo>
                  <a:lnTo>
                    <a:pt x="3114701" y="0"/>
                  </a:lnTo>
                  <a:lnTo>
                    <a:pt x="3114701" y="9524"/>
                  </a:lnTo>
                  <a:close/>
                </a:path>
                <a:path w="9865994" h="2114550">
                  <a:moveTo>
                    <a:pt x="3133751" y="9524"/>
                  </a:moveTo>
                  <a:lnTo>
                    <a:pt x="3124226" y="9524"/>
                  </a:lnTo>
                  <a:lnTo>
                    <a:pt x="3124226" y="0"/>
                  </a:lnTo>
                  <a:lnTo>
                    <a:pt x="3133751" y="0"/>
                  </a:lnTo>
                  <a:lnTo>
                    <a:pt x="3133751" y="9524"/>
                  </a:lnTo>
                  <a:close/>
                </a:path>
                <a:path w="9865994" h="2114550">
                  <a:moveTo>
                    <a:pt x="3152801" y="9524"/>
                  </a:moveTo>
                  <a:lnTo>
                    <a:pt x="3143276" y="9524"/>
                  </a:lnTo>
                  <a:lnTo>
                    <a:pt x="3143276" y="0"/>
                  </a:lnTo>
                  <a:lnTo>
                    <a:pt x="3152801" y="0"/>
                  </a:lnTo>
                  <a:lnTo>
                    <a:pt x="3152801" y="9524"/>
                  </a:lnTo>
                  <a:close/>
                </a:path>
                <a:path w="9865994" h="2114550">
                  <a:moveTo>
                    <a:pt x="3171851" y="9524"/>
                  </a:moveTo>
                  <a:lnTo>
                    <a:pt x="3162326" y="9524"/>
                  </a:lnTo>
                  <a:lnTo>
                    <a:pt x="3162326" y="0"/>
                  </a:lnTo>
                  <a:lnTo>
                    <a:pt x="3171851" y="0"/>
                  </a:lnTo>
                  <a:lnTo>
                    <a:pt x="3171851" y="9524"/>
                  </a:lnTo>
                  <a:close/>
                </a:path>
                <a:path w="9865994" h="2114550">
                  <a:moveTo>
                    <a:pt x="3190901" y="9524"/>
                  </a:moveTo>
                  <a:lnTo>
                    <a:pt x="3181376" y="9524"/>
                  </a:lnTo>
                  <a:lnTo>
                    <a:pt x="3181376" y="0"/>
                  </a:lnTo>
                  <a:lnTo>
                    <a:pt x="3190901" y="0"/>
                  </a:lnTo>
                  <a:lnTo>
                    <a:pt x="3190901" y="9524"/>
                  </a:lnTo>
                  <a:close/>
                </a:path>
                <a:path w="9865994" h="2114550">
                  <a:moveTo>
                    <a:pt x="3209951" y="9524"/>
                  </a:moveTo>
                  <a:lnTo>
                    <a:pt x="3200426" y="9524"/>
                  </a:lnTo>
                  <a:lnTo>
                    <a:pt x="3200426" y="0"/>
                  </a:lnTo>
                  <a:lnTo>
                    <a:pt x="3209951" y="0"/>
                  </a:lnTo>
                  <a:lnTo>
                    <a:pt x="3209951" y="9524"/>
                  </a:lnTo>
                  <a:close/>
                </a:path>
                <a:path w="9865994" h="2114550">
                  <a:moveTo>
                    <a:pt x="3229001" y="9524"/>
                  </a:moveTo>
                  <a:lnTo>
                    <a:pt x="3219476" y="9524"/>
                  </a:lnTo>
                  <a:lnTo>
                    <a:pt x="3219476" y="0"/>
                  </a:lnTo>
                  <a:lnTo>
                    <a:pt x="3229001" y="0"/>
                  </a:lnTo>
                  <a:lnTo>
                    <a:pt x="3229001" y="9524"/>
                  </a:lnTo>
                  <a:close/>
                </a:path>
                <a:path w="9865994" h="2114550">
                  <a:moveTo>
                    <a:pt x="3248051" y="9524"/>
                  </a:moveTo>
                  <a:lnTo>
                    <a:pt x="3238526" y="9524"/>
                  </a:lnTo>
                  <a:lnTo>
                    <a:pt x="3238526" y="0"/>
                  </a:lnTo>
                  <a:lnTo>
                    <a:pt x="3248051" y="0"/>
                  </a:lnTo>
                  <a:lnTo>
                    <a:pt x="3248051" y="9524"/>
                  </a:lnTo>
                  <a:close/>
                </a:path>
                <a:path w="9865994" h="2114550">
                  <a:moveTo>
                    <a:pt x="3267101" y="9524"/>
                  </a:moveTo>
                  <a:lnTo>
                    <a:pt x="3257576" y="9524"/>
                  </a:lnTo>
                  <a:lnTo>
                    <a:pt x="3257576" y="0"/>
                  </a:lnTo>
                  <a:lnTo>
                    <a:pt x="3267101" y="0"/>
                  </a:lnTo>
                  <a:lnTo>
                    <a:pt x="3267101" y="9524"/>
                  </a:lnTo>
                  <a:close/>
                </a:path>
                <a:path w="9865994" h="2114550">
                  <a:moveTo>
                    <a:pt x="3286151" y="9524"/>
                  </a:moveTo>
                  <a:lnTo>
                    <a:pt x="3276626" y="9524"/>
                  </a:lnTo>
                  <a:lnTo>
                    <a:pt x="3276626" y="0"/>
                  </a:lnTo>
                  <a:lnTo>
                    <a:pt x="3286151" y="0"/>
                  </a:lnTo>
                  <a:lnTo>
                    <a:pt x="3286151" y="9524"/>
                  </a:lnTo>
                  <a:close/>
                </a:path>
                <a:path w="9865994" h="2114550">
                  <a:moveTo>
                    <a:pt x="3305201" y="9524"/>
                  </a:moveTo>
                  <a:lnTo>
                    <a:pt x="3295676" y="9524"/>
                  </a:lnTo>
                  <a:lnTo>
                    <a:pt x="3295676" y="0"/>
                  </a:lnTo>
                  <a:lnTo>
                    <a:pt x="3305201" y="0"/>
                  </a:lnTo>
                  <a:lnTo>
                    <a:pt x="3305201" y="9524"/>
                  </a:lnTo>
                  <a:close/>
                </a:path>
                <a:path w="9865994" h="2114550">
                  <a:moveTo>
                    <a:pt x="3324251" y="9524"/>
                  </a:moveTo>
                  <a:lnTo>
                    <a:pt x="3314726" y="9524"/>
                  </a:lnTo>
                  <a:lnTo>
                    <a:pt x="3314726" y="0"/>
                  </a:lnTo>
                  <a:lnTo>
                    <a:pt x="3324251" y="0"/>
                  </a:lnTo>
                  <a:lnTo>
                    <a:pt x="3324251" y="9524"/>
                  </a:lnTo>
                  <a:close/>
                </a:path>
                <a:path w="9865994" h="2114550">
                  <a:moveTo>
                    <a:pt x="3343301" y="9524"/>
                  </a:moveTo>
                  <a:lnTo>
                    <a:pt x="3333776" y="9524"/>
                  </a:lnTo>
                  <a:lnTo>
                    <a:pt x="3333776" y="0"/>
                  </a:lnTo>
                  <a:lnTo>
                    <a:pt x="3343301" y="0"/>
                  </a:lnTo>
                  <a:lnTo>
                    <a:pt x="3343301" y="9524"/>
                  </a:lnTo>
                  <a:close/>
                </a:path>
                <a:path w="9865994" h="2114550">
                  <a:moveTo>
                    <a:pt x="3362351" y="9524"/>
                  </a:moveTo>
                  <a:lnTo>
                    <a:pt x="3352826" y="9524"/>
                  </a:lnTo>
                  <a:lnTo>
                    <a:pt x="3352826" y="0"/>
                  </a:lnTo>
                  <a:lnTo>
                    <a:pt x="3362351" y="0"/>
                  </a:lnTo>
                  <a:lnTo>
                    <a:pt x="3362351" y="9524"/>
                  </a:lnTo>
                  <a:close/>
                </a:path>
                <a:path w="9865994" h="2114550">
                  <a:moveTo>
                    <a:pt x="3381401" y="9524"/>
                  </a:moveTo>
                  <a:lnTo>
                    <a:pt x="3371876" y="9524"/>
                  </a:lnTo>
                  <a:lnTo>
                    <a:pt x="3371876" y="0"/>
                  </a:lnTo>
                  <a:lnTo>
                    <a:pt x="3381401" y="0"/>
                  </a:lnTo>
                  <a:lnTo>
                    <a:pt x="3381401" y="9524"/>
                  </a:lnTo>
                  <a:close/>
                </a:path>
                <a:path w="9865994" h="2114550">
                  <a:moveTo>
                    <a:pt x="3400451" y="9524"/>
                  </a:moveTo>
                  <a:lnTo>
                    <a:pt x="3390926" y="9524"/>
                  </a:lnTo>
                  <a:lnTo>
                    <a:pt x="3390926" y="0"/>
                  </a:lnTo>
                  <a:lnTo>
                    <a:pt x="3400451" y="0"/>
                  </a:lnTo>
                  <a:lnTo>
                    <a:pt x="3400451" y="9524"/>
                  </a:lnTo>
                  <a:close/>
                </a:path>
                <a:path w="9865994" h="2114550">
                  <a:moveTo>
                    <a:pt x="3419501" y="9524"/>
                  </a:moveTo>
                  <a:lnTo>
                    <a:pt x="3409976" y="9524"/>
                  </a:lnTo>
                  <a:lnTo>
                    <a:pt x="3409976" y="0"/>
                  </a:lnTo>
                  <a:lnTo>
                    <a:pt x="3419501" y="0"/>
                  </a:lnTo>
                  <a:lnTo>
                    <a:pt x="3419501" y="9524"/>
                  </a:lnTo>
                  <a:close/>
                </a:path>
                <a:path w="9865994" h="2114550">
                  <a:moveTo>
                    <a:pt x="3438551" y="9524"/>
                  </a:moveTo>
                  <a:lnTo>
                    <a:pt x="3429026" y="9524"/>
                  </a:lnTo>
                  <a:lnTo>
                    <a:pt x="3429026" y="0"/>
                  </a:lnTo>
                  <a:lnTo>
                    <a:pt x="3438551" y="0"/>
                  </a:lnTo>
                  <a:lnTo>
                    <a:pt x="3438551" y="9524"/>
                  </a:lnTo>
                  <a:close/>
                </a:path>
                <a:path w="9865994" h="2114550">
                  <a:moveTo>
                    <a:pt x="3457601" y="9524"/>
                  </a:moveTo>
                  <a:lnTo>
                    <a:pt x="3448076" y="9524"/>
                  </a:lnTo>
                  <a:lnTo>
                    <a:pt x="3448076" y="0"/>
                  </a:lnTo>
                  <a:lnTo>
                    <a:pt x="3457601" y="0"/>
                  </a:lnTo>
                  <a:lnTo>
                    <a:pt x="3457601" y="9524"/>
                  </a:lnTo>
                  <a:close/>
                </a:path>
                <a:path w="9865994" h="2114550">
                  <a:moveTo>
                    <a:pt x="3476651" y="9524"/>
                  </a:moveTo>
                  <a:lnTo>
                    <a:pt x="3467126" y="9524"/>
                  </a:lnTo>
                  <a:lnTo>
                    <a:pt x="3467126" y="0"/>
                  </a:lnTo>
                  <a:lnTo>
                    <a:pt x="3476651" y="0"/>
                  </a:lnTo>
                  <a:lnTo>
                    <a:pt x="3476651" y="9524"/>
                  </a:lnTo>
                  <a:close/>
                </a:path>
                <a:path w="9865994" h="2114550">
                  <a:moveTo>
                    <a:pt x="3495701" y="9524"/>
                  </a:moveTo>
                  <a:lnTo>
                    <a:pt x="3486176" y="9524"/>
                  </a:lnTo>
                  <a:lnTo>
                    <a:pt x="3486176" y="0"/>
                  </a:lnTo>
                  <a:lnTo>
                    <a:pt x="3495701" y="0"/>
                  </a:lnTo>
                  <a:lnTo>
                    <a:pt x="3495701" y="9524"/>
                  </a:lnTo>
                  <a:close/>
                </a:path>
                <a:path w="9865994" h="2114550">
                  <a:moveTo>
                    <a:pt x="3514751" y="9524"/>
                  </a:moveTo>
                  <a:lnTo>
                    <a:pt x="3505226" y="9524"/>
                  </a:lnTo>
                  <a:lnTo>
                    <a:pt x="3505226" y="0"/>
                  </a:lnTo>
                  <a:lnTo>
                    <a:pt x="3514751" y="0"/>
                  </a:lnTo>
                  <a:lnTo>
                    <a:pt x="3514751" y="9524"/>
                  </a:lnTo>
                  <a:close/>
                </a:path>
                <a:path w="9865994" h="2114550">
                  <a:moveTo>
                    <a:pt x="3533801" y="9524"/>
                  </a:moveTo>
                  <a:lnTo>
                    <a:pt x="3524276" y="9524"/>
                  </a:lnTo>
                  <a:lnTo>
                    <a:pt x="3524276" y="0"/>
                  </a:lnTo>
                  <a:lnTo>
                    <a:pt x="3533801" y="0"/>
                  </a:lnTo>
                  <a:lnTo>
                    <a:pt x="3533801" y="9524"/>
                  </a:lnTo>
                  <a:close/>
                </a:path>
                <a:path w="9865994" h="2114550">
                  <a:moveTo>
                    <a:pt x="3552851" y="9524"/>
                  </a:moveTo>
                  <a:lnTo>
                    <a:pt x="3543326" y="9524"/>
                  </a:lnTo>
                  <a:lnTo>
                    <a:pt x="3543326" y="0"/>
                  </a:lnTo>
                  <a:lnTo>
                    <a:pt x="3552851" y="0"/>
                  </a:lnTo>
                  <a:lnTo>
                    <a:pt x="3552851" y="9524"/>
                  </a:lnTo>
                  <a:close/>
                </a:path>
                <a:path w="9865994" h="2114550">
                  <a:moveTo>
                    <a:pt x="3571901" y="9524"/>
                  </a:moveTo>
                  <a:lnTo>
                    <a:pt x="3562376" y="9524"/>
                  </a:lnTo>
                  <a:lnTo>
                    <a:pt x="3562376" y="0"/>
                  </a:lnTo>
                  <a:lnTo>
                    <a:pt x="3571901" y="0"/>
                  </a:lnTo>
                  <a:lnTo>
                    <a:pt x="3571901" y="9524"/>
                  </a:lnTo>
                  <a:close/>
                </a:path>
                <a:path w="9865994" h="2114550">
                  <a:moveTo>
                    <a:pt x="3590951" y="9524"/>
                  </a:moveTo>
                  <a:lnTo>
                    <a:pt x="3581426" y="9524"/>
                  </a:lnTo>
                  <a:lnTo>
                    <a:pt x="3581426" y="0"/>
                  </a:lnTo>
                  <a:lnTo>
                    <a:pt x="3590951" y="0"/>
                  </a:lnTo>
                  <a:lnTo>
                    <a:pt x="3590951" y="9524"/>
                  </a:lnTo>
                  <a:close/>
                </a:path>
                <a:path w="9865994" h="2114550">
                  <a:moveTo>
                    <a:pt x="3610001" y="9524"/>
                  </a:moveTo>
                  <a:lnTo>
                    <a:pt x="3600476" y="9524"/>
                  </a:lnTo>
                  <a:lnTo>
                    <a:pt x="3600476" y="0"/>
                  </a:lnTo>
                  <a:lnTo>
                    <a:pt x="3610001" y="0"/>
                  </a:lnTo>
                  <a:lnTo>
                    <a:pt x="3610001" y="9524"/>
                  </a:lnTo>
                  <a:close/>
                </a:path>
                <a:path w="9865994" h="2114550">
                  <a:moveTo>
                    <a:pt x="3629051" y="9524"/>
                  </a:moveTo>
                  <a:lnTo>
                    <a:pt x="3619526" y="9524"/>
                  </a:lnTo>
                  <a:lnTo>
                    <a:pt x="3619526" y="0"/>
                  </a:lnTo>
                  <a:lnTo>
                    <a:pt x="3629051" y="0"/>
                  </a:lnTo>
                  <a:lnTo>
                    <a:pt x="3629051" y="9524"/>
                  </a:lnTo>
                  <a:close/>
                </a:path>
                <a:path w="9865994" h="2114550">
                  <a:moveTo>
                    <a:pt x="3648101" y="9524"/>
                  </a:moveTo>
                  <a:lnTo>
                    <a:pt x="3638576" y="9524"/>
                  </a:lnTo>
                  <a:lnTo>
                    <a:pt x="3638576" y="0"/>
                  </a:lnTo>
                  <a:lnTo>
                    <a:pt x="3648101" y="0"/>
                  </a:lnTo>
                  <a:lnTo>
                    <a:pt x="3648101" y="9524"/>
                  </a:lnTo>
                  <a:close/>
                </a:path>
                <a:path w="9865994" h="2114550">
                  <a:moveTo>
                    <a:pt x="3667151" y="9524"/>
                  </a:moveTo>
                  <a:lnTo>
                    <a:pt x="3657626" y="9524"/>
                  </a:lnTo>
                  <a:lnTo>
                    <a:pt x="3657626" y="0"/>
                  </a:lnTo>
                  <a:lnTo>
                    <a:pt x="3667151" y="0"/>
                  </a:lnTo>
                  <a:lnTo>
                    <a:pt x="3667151" y="9524"/>
                  </a:lnTo>
                  <a:close/>
                </a:path>
                <a:path w="9865994" h="2114550">
                  <a:moveTo>
                    <a:pt x="3686201" y="9524"/>
                  </a:moveTo>
                  <a:lnTo>
                    <a:pt x="3676676" y="9524"/>
                  </a:lnTo>
                  <a:lnTo>
                    <a:pt x="3676676" y="0"/>
                  </a:lnTo>
                  <a:lnTo>
                    <a:pt x="3686201" y="0"/>
                  </a:lnTo>
                  <a:lnTo>
                    <a:pt x="3686201" y="9524"/>
                  </a:lnTo>
                  <a:close/>
                </a:path>
                <a:path w="9865994" h="2114550">
                  <a:moveTo>
                    <a:pt x="3705251" y="9524"/>
                  </a:moveTo>
                  <a:lnTo>
                    <a:pt x="3695726" y="9524"/>
                  </a:lnTo>
                  <a:lnTo>
                    <a:pt x="3695726" y="0"/>
                  </a:lnTo>
                  <a:lnTo>
                    <a:pt x="3705251" y="0"/>
                  </a:lnTo>
                  <a:lnTo>
                    <a:pt x="3705251" y="9524"/>
                  </a:lnTo>
                  <a:close/>
                </a:path>
                <a:path w="9865994" h="2114550">
                  <a:moveTo>
                    <a:pt x="3724301" y="9524"/>
                  </a:moveTo>
                  <a:lnTo>
                    <a:pt x="3714776" y="9524"/>
                  </a:lnTo>
                  <a:lnTo>
                    <a:pt x="3714776" y="0"/>
                  </a:lnTo>
                  <a:lnTo>
                    <a:pt x="3724301" y="0"/>
                  </a:lnTo>
                  <a:lnTo>
                    <a:pt x="3724301" y="9524"/>
                  </a:lnTo>
                  <a:close/>
                </a:path>
                <a:path w="9865994" h="2114550">
                  <a:moveTo>
                    <a:pt x="3743351" y="9524"/>
                  </a:moveTo>
                  <a:lnTo>
                    <a:pt x="3733826" y="9524"/>
                  </a:lnTo>
                  <a:lnTo>
                    <a:pt x="3733826" y="0"/>
                  </a:lnTo>
                  <a:lnTo>
                    <a:pt x="3743351" y="0"/>
                  </a:lnTo>
                  <a:lnTo>
                    <a:pt x="3743351" y="9524"/>
                  </a:lnTo>
                  <a:close/>
                </a:path>
                <a:path w="9865994" h="2114550">
                  <a:moveTo>
                    <a:pt x="3762401" y="9524"/>
                  </a:moveTo>
                  <a:lnTo>
                    <a:pt x="3752876" y="9524"/>
                  </a:lnTo>
                  <a:lnTo>
                    <a:pt x="3752876" y="0"/>
                  </a:lnTo>
                  <a:lnTo>
                    <a:pt x="3762401" y="0"/>
                  </a:lnTo>
                  <a:lnTo>
                    <a:pt x="3762401" y="9524"/>
                  </a:lnTo>
                  <a:close/>
                </a:path>
                <a:path w="9865994" h="2114550">
                  <a:moveTo>
                    <a:pt x="3781451" y="9524"/>
                  </a:moveTo>
                  <a:lnTo>
                    <a:pt x="3771926" y="9524"/>
                  </a:lnTo>
                  <a:lnTo>
                    <a:pt x="3771926" y="0"/>
                  </a:lnTo>
                  <a:lnTo>
                    <a:pt x="3781451" y="0"/>
                  </a:lnTo>
                  <a:lnTo>
                    <a:pt x="3781451" y="9524"/>
                  </a:lnTo>
                  <a:close/>
                </a:path>
                <a:path w="9865994" h="2114550">
                  <a:moveTo>
                    <a:pt x="3800501" y="9524"/>
                  </a:moveTo>
                  <a:lnTo>
                    <a:pt x="3790976" y="9524"/>
                  </a:lnTo>
                  <a:lnTo>
                    <a:pt x="3790976" y="0"/>
                  </a:lnTo>
                  <a:lnTo>
                    <a:pt x="3800501" y="0"/>
                  </a:lnTo>
                  <a:lnTo>
                    <a:pt x="3800501" y="9524"/>
                  </a:lnTo>
                  <a:close/>
                </a:path>
                <a:path w="9865994" h="2114550">
                  <a:moveTo>
                    <a:pt x="3819551" y="9524"/>
                  </a:moveTo>
                  <a:lnTo>
                    <a:pt x="3810026" y="9524"/>
                  </a:lnTo>
                  <a:lnTo>
                    <a:pt x="3810026" y="0"/>
                  </a:lnTo>
                  <a:lnTo>
                    <a:pt x="3819551" y="0"/>
                  </a:lnTo>
                  <a:lnTo>
                    <a:pt x="3819551" y="9524"/>
                  </a:lnTo>
                  <a:close/>
                </a:path>
                <a:path w="9865994" h="2114550">
                  <a:moveTo>
                    <a:pt x="3838601" y="9524"/>
                  </a:moveTo>
                  <a:lnTo>
                    <a:pt x="3829076" y="9524"/>
                  </a:lnTo>
                  <a:lnTo>
                    <a:pt x="3829076" y="0"/>
                  </a:lnTo>
                  <a:lnTo>
                    <a:pt x="3838601" y="0"/>
                  </a:lnTo>
                  <a:lnTo>
                    <a:pt x="3838601" y="9524"/>
                  </a:lnTo>
                  <a:close/>
                </a:path>
                <a:path w="9865994" h="2114550">
                  <a:moveTo>
                    <a:pt x="3857651" y="9524"/>
                  </a:moveTo>
                  <a:lnTo>
                    <a:pt x="3848126" y="9524"/>
                  </a:lnTo>
                  <a:lnTo>
                    <a:pt x="3848126" y="0"/>
                  </a:lnTo>
                  <a:lnTo>
                    <a:pt x="3857651" y="0"/>
                  </a:lnTo>
                  <a:lnTo>
                    <a:pt x="3857651" y="9524"/>
                  </a:lnTo>
                  <a:close/>
                </a:path>
                <a:path w="9865994" h="2114550">
                  <a:moveTo>
                    <a:pt x="3876701" y="9524"/>
                  </a:moveTo>
                  <a:lnTo>
                    <a:pt x="3867176" y="9524"/>
                  </a:lnTo>
                  <a:lnTo>
                    <a:pt x="3867176" y="0"/>
                  </a:lnTo>
                  <a:lnTo>
                    <a:pt x="3876701" y="0"/>
                  </a:lnTo>
                  <a:lnTo>
                    <a:pt x="3876701" y="9524"/>
                  </a:lnTo>
                  <a:close/>
                </a:path>
                <a:path w="9865994" h="2114550">
                  <a:moveTo>
                    <a:pt x="3895751" y="9524"/>
                  </a:moveTo>
                  <a:lnTo>
                    <a:pt x="3886226" y="9524"/>
                  </a:lnTo>
                  <a:lnTo>
                    <a:pt x="3886226" y="0"/>
                  </a:lnTo>
                  <a:lnTo>
                    <a:pt x="3895751" y="0"/>
                  </a:lnTo>
                  <a:lnTo>
                    <a:pt x="3895751" y="9524"/>
                  </a:lnTo>
                  <a:close/>
                </a:path>
                <a:path w="9865994" h="2114550">
                  <a:moveTo>
                    <a:pt x="3914801" y="9524"/>
                  </a:moveTo>
                  <a:lnTo>
                    <a:pt x="3905276" y="9524"/>
                  </a:lnTo>
                  <a:lnTo>
                    <a:pt x="3905276" y="0"/>
                  </a:lnTo>
                  <a:lnTo>
                    <a:pt x="3914801" y="0"/>
                  </a:lnTo>
                  <a:lnTo>
                    <a:pt x="3914801" y="9524"/>
                  </a:lnTo>
                  <a:close/>
                </a:path>
                <a:path w="9865994" h="2114550">
                  <a:moveTo>
                    <a:pt x="3933851" y="9524"/>
                  </a:moveTo>
                  <a:lnTo>
                    <a:pt x="3924326" y="9524"/>
                  </a:lnTo>
                  <a:lnTo>
                    <a:pt x="3924326" y="0"/>
                  </a:lnTo>
                  <a:lnTo>
                    <a:pt x="3933851" y="0"/>
                  </a:lnTo>
                  <a:lnTo>
                    <a:pt x="3933851" y="9524"/>
                  </a:lnTo>
                  <a:close/>
                </a:path>
                <a:path w="9865994" h="2114550">
                  <a:moveTo>
                    <a:pt x="3952901" y="9524"/>
                  </a:moveTo>
                  <a:lnTo>
                    <a:pt x="3943376" y="9524"/>
                  </a:lnTo>
                  <a:lnTo>
                    <a:pt x="3943376" y="0"/>
                  </a:lnTo>
                  <a:lnTo>
                    <a:pt x="3952901" y="0"/>
                  </a:lnTo>
                  <a:lnTo>
                    <a:pt x="3952901" y="9524"/>
                  </a:lnTo>
                  <a:close/>
                </a:path>
                <a:path w="9865994" h="2114550">
                  <a:moveTo>
                    <a:pt x="3971951" y="9524"/>
                  </a:moveTo>
                  <a:lnTo>
                    <a:pt x="3962426" y="9524"/>
                  </a:lnTo>
                  <a:lnTo>
                    <a:pt x="3962426" y="0"/>
                  </a:lnTo>
                  <a:lnTo>
                    <a:pt x="3971951" y="0"/>
                  </a:lnTo>
                  <a:lnTo>
                    <a:pt x="3971951" y="9524"/>
                  </a:lnTo>
                  <a:close/>
                </a:path>
                <a:path w="9865994" h="2114550">
                  <a:moveTo>
                    <a:pt x="3991001" y="9524"/>
                  </a:moveTo>
                  <a:lnTo>
                    <a:pt x="3981476" y="9524"/>
                  </a:lnTo>
                  <a:lnTo>
                    <a:pt x="3981476" y="0"/>
                  </a:lnTo>
                  <a:lnTo>
                    <a:pt x="3991001" y="0"/>
                  </a:lnTo>
                  <a:lnTo>
                    <a:pt x="3991001" y="9524"/>
                  </a:lnTo>
                  <a:close/>
                </a:path>
                <a:path w="9865994" h="2114550">
                  <a:moveTo>
                    <a:pt x="4010051" y="9524"/>
                  </a:moveTo>
                  <a:lnTo>
                    <a:pt x="4000526" y="9524"/>
                  </a:lnTo>
                  <a:lnTo>
                    <a:pt x="4000526" y="0"/>
                  </a:lnTo>
                  <a:lnTo>
                    <a:pt x="4010051" y="0"/>
                  </a:lnTo>
                  <a:lnTo>
                    <a:pt x="4010051" y="9524"/>
                  </a:lnTo>
                  <a:close/>
                </a:path>
                <a:path w="9865994" h="2114550">
                  <a:moveTo>
                    <a:pt x="4029101" y="9524"/>
                  </a:moveTo>
                  <a:lnTo>
                    <a:pt x="4019576" y="9524"/>
                  </a:lnTo>
                  <a:lnTo>
                    <a:pt x="4019576" y="0"/>
                  </a:lnTo>
                  <a:lnTo>
                    <a:pt x="4029101" y="0"/>
                  </a:lnTo>
                  <a:lnTo>
                    <a:pt x="4029101" y="9524"/>
                  </a:lnTo>
                  <a:close/>
                </a:path>
                <a:path w="9865994" h="2114550">
                  <a:moveTo>
                    <a:pt x="4048151" y="9524"/>
                  </a:moveTo>
                  <a:lnTo>
                    <a:pt x="4038626" y="9524"/>
                  </a:lnTo>
                  <a:lnTo>
                    <a:pt x="4038626" y="0"/>
                  </a:lnTo>
                  <a:lnTo>
                    <a:pt x="4048151" y="0"/>
                  </a:lnTo>
                  <a:lnTo>
                    <a:pt x="4048151" y="9524"/>
                  </a:lnTo>
                  <a:close/>
                </a:path>
                <a:path w="9865994" h="2114550">
                  <a:moveTo>
                    <a:pt x="4067201" y="9524"/>
                  </a:moveTo>
                  <a:lnTo>
                    <a:pt x="4057676" y="9524"/>
                  </a:lnTo>
                  <a:lnTo>
                    <a:pt x="4057676" y="0"/>
                  </a:lnTo>
                  <a:lnTo>
                    <a:pt x="4067201" y="0"/>
                  </a:lnTo>
                  <a:lnTo>
                    <a:pt x="4067201" y="9524"/>
                  </a:lnTo>
                  <a:close/>
                </a:path>
                <a:path w="9865994" h="2114550">
                  <a:moveTo>
                    <a:pt x="4086251" y="9524"/>
                  </a:moveTo>
                  <a:lnTo>
                    <a:pt x="4076726" y="9524"/>
                  </a:lnTo>
                  <a:lnTo>
                    <a:pt x="4076726" y="0"/>
                  </a:lnTo>
                  <a:lnTo>
                    <a:pt x="4086251" y="0"/>
                  </a:lnTo>
                  <a:lnTo>
                    <a:pt x="4086251" y="9524"/>
                  </a:lnTo>
                  <a:close/>
                </a:path>
                <a:path w="9865994" h="2114550">
                  <a:moveTo>
                    <a:pt x="4105301" y="9524"/>
                  </a:moveTo>
                  <a:lnTo>
                    <a:pt x="4095776" y="9524"/>
                  </a:lnTo>
                  <a:lnTo>
                    <a:pt x="4095776" y="0"/>
                  </a:lnTo>
                  <a:lnTo>
                    <a:pt x="4105301" y="0"/>
                  </a:lnTo>
                  <a:lnTo>
                    <a:pt x="4105301" y="9524"/>
                  </a:lnTo>
                  <a:close/>
                </a:path>
                <a:path w="9865994" h="2114550">
                  <a:moveTo>
                    <a:pt x="4124351" y="9524"/>
                  </a:moveTo>
                  <a:lnTo>
                    <a:pt x="4114826" y="9524"/>
                  </a:lnTo>
                  <a:lnTo>
                    <a:pt x="4114826" y="0"/>
                  </a:lnTo>
                  <a:lnTo>
                    <a:pt x="4124351" y="0"/>
                  </a:lnTo>
                  <a:lnTo>
                    <a:pt x="4124351" y="9524"/>
                  </a:lnTo>
                  <a:close/>
                </a:path>
                <a:path w="9865994" h="2114550">
                  <a:moveTo>
                    <a:pt x="4143401" y="9524"/>
                  </a:moveTo>
                  <a:lnTo>
                    <a:pt x="4133876" y="9524"/>
                  </a:lnTo>
                  <a:lnTo>
                    <a:pt x="4133876" y="0"/>
                  </a:lnTo>
                  <a:lnTo>
                    <a:pt x="4143401" y="0"/>
                  </a:lnTo>
                  <a:lnTo>
                    <a:pt x="4143401" y="9524"/>
                  </a:lnTo>
                  <a:close/>
                </a:path>
                <a:path w="9865994" h="2114550">
                  <a:moveTo>
                    <a:pt x="4162451" y="9524"/>
                  </a:moveTo>
                  <a:lnTo>
                    <a:pt x="4152926" y="9524"/>
                  </a:lnTo>
                  <a:lnTo>
                    <a:pt x="4152926" y="0"/>
                  </a:lnTo>
                  <a:lnTo>
                    <a:pt x="4162451" y="0"/>
                  </a:lnTo>
                  <a:lnTo>
                    <a:pt x="4162451" y="9524"/>
                  </a:lnTo>
                  <a:close/>
                </a:path>
                <a:path w="9865994" h="2114550">
                  <a:moveTo>
                    <a:pt x="4181501" y="9524"/>
                  </a:moveTo>
                  <a:lnTo>
                    <a:pt x="4171976" y="9524"/>
                  </a:lnTo>
                  <a:lnTo>
                    <a:pt x="4171976" y="0"/>
                  </a:lnTo>
                  <a:lnTo>
                    <a:pt x="4181501" y="0"/>
                  </a:lnTo>
                  <a:lnTo>
                    <a:pt x="4181501" y="9524"/>
                  </a:lnTo>
                  <a:close/>
                </a:path>
                <a:path w="9865994" h="2114550">
                  <a:moveTo>
                    <a:pt x="4200551" y="9524"/>
                  </a:moveTo>
                  <a:lnTo>
                    <a:pt x="4191026" y="9524"/>
                  </a:lnTo>
                  <a:lnTo>
                    <a:pt x="4191026" y="0"/>
                  </a:lnTo>
                  <a:lnTo>
                    <a:pt x="4200551" y="0"/>
                  </a:lnTo>
                  <a:lnTo>
                    <a:pt x="4200551" y="9524"/>
                  </a:lnTo>
                  <a:close/>
                </a:path>
                <a:path w="9865994" h="2114550">
                  <a:moveTo>
                    <a:pt x="4219601" y="9524"/>
                  </a:moveTo>
                  <a:lnTo>
                    <a:pt x="4210076" y="9524"/>
                  </a:lnTo>
                  <a:lnTo>
                    <a:pt x="4210076" y="0"/>
                  </a:lnTo>
                  <a:lnTo>
                    <a:pt x="4219601" y="0"/>
                  </a:lnTo>
                  <a:lnTo>
                    <a:pt x="4219601" y="9524"/>
                  </a:lnTo>
                  <a:close/>
                </a:path>
                <a:path w="9865994" h="2114550">
                  <a:moveTo>
                    <a:pt x="4238651" y="9524"/>
                  </a:moveTo>
                  <a:lnTo>
                    <a:pt x="4229126" y="9524"/>
                  </a:lnTo>
                  <a:lnTo>
                    <a:pt x="4229126" y="0"/>
                  </a:lnTo>
                  <a:lnTo>
                    <a:pt x="4238651" y="0"/>
                  </a:lnTo>
                  <a:lnTo>
                    <a:pt x="4238651" y="9524"/>
                  </a:lnTo>
                  <a:close/>
                </a:path>
                <a:path w="9865994" h="2114550">
                  <a:moveTo>
                    <a:pt x="4257701" y="9524"/>
                  </a:moveTo>
                  <a:lnTo>
                    <a:pt x="4248176" y="9524"/>
                  </a:lnTo>
                  <a:lnTo>
                    <a:pt x="4248176" y="0"/>
                  </a:lnTo>
                  <a:lnTo>
                    <a:pt x="4257701" y="0"/>
                  </a:lnTo>
                  <a:lnTo>
                    <a:pt x="4257701" y="9524"/>
                  </a:lnTo>
                  <a:close/>
                </a:path>
                <a:path w="9865994" h="2114550">
                  <a:moveTo>
                    <a:pt x="4276751" y="9524"/>
                  </a:moveTo>
                  <a:lnTo>
                    <a:pt x="4267226" y="9524"/>
                  </a:lnTo>
                  <a:lnTo>
                    <a:pt x="4267226" y="0"/>
                  </a:lnTo>
                  <a:lnTo>
                    <a:pt x="4276751" y="0"/>
                  </a:lnTo>
                  <a:lnTo>
                    <a:pt x="4276751" y="9524"/>
                  </a:lnTo>
                  <a:close/>
                </a:path>
                <a:path w="9865994" h="2114550">
                  <a:moveTo>
                    <a:pt x="4295801" y="9524"/>
                  </a:moveTo>
                  <a:lnTo>
                    <a:pt x="4286276" y="9524"/>
                  </a:lnTo>
                  <a:lnTo>
                    <a:pt x="4286276" y="0"/>
                  </a:lnTo>
                  <a:lnTo>
                    <a:pt x="4295801" y="0"/>
                  </a:lnTo>
                  <a:lnTo>
                    <a:pt x="4295801" y="9524"/>
                  </a:lnTo>
                  <a:close/>
                </a:path>
                <a:path w="9865994" h="2114550">
                  <a:moveTo>
                    <a:pt x="4314851" y="9524"/>
                  </a:moveTo>
                  <a:lnTo>
                    <a:pt x="4305326" y="9524"/>
                  </a:lnTo>
                  <a:lnTo>
                    <a:pt x="4305326" y="0"/>
                  </a:lnTo>
                  <a:lnTo>
                    <a:pt x="4314851" y="0"/>
                  </a:lnTo>
                  <a:lnTo>
                    <a:pt x="4314851" y="9524"/>
                  </a:lnTo>
                  <a:close/>
                </a:path>
                <a:path w="9865994" h="2114550">
                  <a:moveTo>
                    <a:pt x="4333901" y="9524"/>
                  </a:moveTo>
                  <a:lnTo>
                    <a:pt x="4324376" y="9524"/>
                  </a:lnTo>
                  <a:lnTo>
                    <a:pt x="4324376" y="0"/>
                  </a:lnTo>
                  <a:lnTo>
                    <a:pt x="4333901" y="0"/>
                  </a:lnTo>
                  <a:lnTo>
                    <a:pt x="4333901" y="9524"/>
                  </a:lnTo>
                  <a:close/>
                </a:path>
                <a:path w="9865994" h="2114550">
                  <a:moveTo>
                    <a:pt x="4352951" y="9524"/>
                  </a:moveTo>
                  <a:lnTo>
                    <a:pt x="4343426" y="9524"/>
                  </a:lnTo>
                  <a:lnTo>
                    <a:pt x="4343426" y="0"/>
                  </a:lnTo>
                  <a:lnTo>
                    <a:pt x="4352951" y="0"/>
                  </a:lnTo>
                  <a:lnTo>
                    <a:pt x="4352951" y="9524"/>
                  </a:lnTo>
                  <a:close/>
                </a:path>
                <a:path w="9865994" h="2114550">
                  <a:moveTo>
                    <a:pt x="4372001" y="9524"/>
                  </a:moveTo>
                  <a:lnTo>
                    <a:pt x="4362476" y="9524"/>
                  </a:lnTo>
                  <a:lnTo>
                    <a:pt x="4362476" y="0"/>
                  </a:lnTo>
                  <a:lnTo>
                    <a:pt x="4372001" y="0"/>
                  </a:lnTo>
                  <a:lnTo>
                    <a:pt x="4372001" y="9524"/>
                  </a:lnTo>
                  <a:close/>
                </a:path>
                <a:path w="9865994" h="2114550">
                  <a:moveTo>
                    <a:pt x="4391051" y="9524"/>
                  </a:moveTo>
                  <a:lnTo>
                    <a:pt x="4381526" y="9524"/>
                  </a:lnTo>
                  <a:lnTo>
                    <a:pt x="4381526" y="0"/>
                  </a:lnTo>
                  <a:lnTo>
                    <a:pt x="4391051" y="0"/>
                  </a:lnTo>
                  <a:lnTo>
                    <a:pt x="4391051" y="9524"/>
                  </a:lnTo>
                  <a:close/>
                </a:path>
                <a:path w="9865994" h="2114550">
                  <a:moveTo>
                    <a:pt x="4410101" y="9524"/>
                  </a:moveTo>
                  <a:lnTo>
                    <a:pt x="4400576" y="9524"/>
                  </a:lnTo>
                  <a:lnTo>
                    <a:pt x="4400576" y="0"/>
                  </a:lnTo>
                  <a:lnTo>
                    <a:pt x="4410101" y="0"/>
                  </a:lnTo>
                  <a:lnTo>
                    <a:pt x="4410101" y="9524"/>
                  </a:lnTo>
                  <a:close/>
                </a:path>
                <a:path w="9865994" h="2114550">
                  <a:moveTo>
                    <a:pt x="4429151" y="9524"/>
                  </a:moveTo>
                  <a:lnTo>
                    <a:pt x="4419626" y="9524"/>
                  </a:lnTo>
                  <a:lnTo>
                    <a:pt x="4419626" y="0"/>
                  </a:lnTo>
                  <a:lnTo>
                    <a:pt x="4429151" y="0"/>
                  </a:lnTo>
                  <a:lnTo>
                    <a:pt x="4429151" y="9524"/>
                  </a:lnTo>
                  <a:close/>
                </a:path>
                <a:path w="9865994" h="2114550">
                  <a:moveTo>
                    <a:pt x="4448201" y="9524"/>
                  </a:moveTo>
                  <a:lnTo>
                    <a:pt x="4438676" y="9524"/>
                  </a:lnTo>
                  <a:lnTo>
                    <a:pt x="4438676" y="0"/>
                  </a:lnTo>
                  <a:lnTo>
                    <a:pt x="4448201" y="0"/>
                  </a:lnTo>
                  <a:lnTo>
                    <a:pt x="4448201" y="9524"/>
                  </a:lnTo>
                  <a:close/>
                </a:path>
                <a:path w="9865994" h="2114550">
                  <a:moveTo>
                    <a:pt x="4467251" y="9524"/>
                  </a:moveTo>
                  <a:lnTo>
                    <a:pt x="4457726" y="9524"/>
                  </a:lnTo>
                  <a:lnTo>
                    <a:pt x="4457726" y="0"/>
                  </a:lnTo>
                  <a:lnTo>
                    <a:pt x="4467251" y="0"/>
                  </a:lnTo>
                  <a:lnTo>
                    <a:pt x="4467251" y="9524"/>
                  </a:lnTo>
                  <a:close/>
                </a:path>
                <a:path w="9865994" h="2114550">
                  <a:moveTo>
                    <a:pt x="4486301" y="9524"/>
                  </a:moveTo>
                  <a:lnTo>
                    <a:pt x="4476776" y="9524"/>
                  </a:lnTo>
                  <a:lnTo>
                    <a:pt x="4476776" y="0"/>
                  </a:lnTo>
                  <a:lnTo>
                    <a:pt x="4486301" y="0"/>
                  </a:lnTo>
                  <a:lnTo>
                    <a:pt x="4486301" y="9524"/>
                  </a:lnTo>
                  <a:close/>
                </a:path>
                <a:path w="9865994" h="2114550">
                  <a:moveTo>
                    <a:pt x="4505351" y="9524"/>
                  </a:moveTo>
                  <a:lnTo>
                    <a:pt x="4495826" y="9524"/>
                  </a:lnTo>
                  <a:lnTo>
                    <a:pt x="4495826" y="0"/>
                  </a:lnTo>
                  <a:lnTo>
                    <a:pt x="4505351" y="0"/>
                  </a:lnTo>
                  <a:lnTo>
                    <a:pt x="4505351" y="9524"/>
                  </a:lnTo>
                  <a:close/>
                </a:path>
                <a:path w="9865994" h="2114550">
                  <a:moveTo>
                    <a:pt x="4524401" y="9524"/>
                  </a:moveTo>
                  <a:lnTo>
                    <a:pt x="4514876" y="9524"/>
                  </a:lnTo>
                  <a:lnTo>
                    <a:pt x="4514876" y="0"/>
                  </a:lnTo>
                  <a:lnTo>
                    <a:pt x="4524401" y="0"/>
                  </a:lnTo>
                  <a:lnTo>
                    <a:pt x="4524401" y="9524"/>
                  </a:lnTo>
                  <a:close/>
                </a:path>
                <a:path w="9865994" h="2114550">
                  <a:moveTo>
                    <a:pt x="4543451" y="9524"/>
                  </a:moveTo>
                  <a:lnTo>
                    <a:pt x="4533926" y="9524"/>
                  </a:lnTo>
                  <a:lnTo>
                    <a:pt x="4533926" y="0"/>
                  </a:lnTo>
                  <a:lnTo>
                    <a:pt x="4543451" y="0"/>
                  </a:lnTo>
                  <a:lnTo>
                    <a:pt x="4543451" y="9524"/>
                  </a:lnTo>
                  <a:close/>
                </a:path>
                <a:path w="9865994" h="2114550">
                  <a:moveTo>
                    <a:pt x="4562501" y="9524"/>
                  </a:moveTo>
                  <a:lnTo>
                    <a:pt x="4552976" y="9524"/>
                  </a:lnTo>
                  <a:lnTo>
                    <a:pt x="4552976" y="0"/>
                  </a:lnTo>
                  <a:lnTo>
                    <a:pt x="4562501" y="0"/>
                  </a:lnTo>
                  <a:lnTo>
                    <a:pt x="4562501" y="9524"/>
                  </a:lnTo>
                  <a:close/>
                </a:path>
                <a:path w="9865994" h="2114550">
                  <a:moveTo>
                    <a:pt x="4581551" y="9524"/>
                  </a:moveTo>
                  <a:lnTo>
                    <a:pt x="4572026" y="9524"/>
                  </a:lnTo>
                  <a:lnTo>
                    <a:pt x="4572026" y="0"/>
                  </a:lnTo>
                  <a:lnTo>
                    <a:pt x="4581551" y="0"/>
                  </a:lnTo>
                  <a:lnTo>
                    <a:pt x="4581551" y="9524"/>
                  </a:lnTo>
                  <a:close/>
                </a:path>
                <a:path w="9865994" h="2114550">
                  <a:moveTo>
                    <a:pt x="4600601" y="9524"/>
                  </a:moveTo>
                  <a:lnTo>
                    <a:pt x="4591076" y="9524"/>
                  </a:lnTo>
                  <a:lnTo>
                    <a:pt x="4591076" y="0"/>
                  </a:lnTo>
                  <a:lnTo>
                    <a:pt x="4600601" y="0"/>
                  </a:lnTo>
                  <a:lnTo>
                    <a:pt x="4600601" y="9524"/>
                  </a:lnTo>
                  <a:close/>
                </a:path>
                <a:path w="9865994" h="2114550">
                  <a:moveTo>
                    <a:pt x="4619651" y="9524"/>
                  </a:moveTo>
                  <a:lnTo>
                    <a:pt x="4610126" y="9524"/>
                  </a:lnTo>
                  <a:lnTo>
                    <a:pt x="4610126" y="0"/>
                  </a:lnTo>
                  <a:lnTo>
                    <a:pt x="4619651" y="0"/>
                  </a:lnTo>
                  <a:lnTo>
                    <a:pt x="4619651" y="9524"/>
                  </a:lnTo>
                  <a:close/>
                </a:path>
                <a:path w="9865994" h="2114550">
                  <a:moveTo>
                    <a:pt x="4638701" y="9524"/>
                  </a:moveTo>
                  <a:lnTo>
                    <a:pt x="4629176" y="9524"/>
                  </a:lnTo>
                  <a:lnTo>
                    <a:pt x="4629176" y="0"/>
                  </a:lnTo>
                  <a:lnTo>
                    <a:pt x="4638701" y="0"/>
                  </a:lnTo>
                  <a:lnTo>
                    <a:pt x="4638701" y="9524"/>
                  </a:lnTo>
                  <a:close/>
                </a:path>
                <a:path w="9865994" h="2114550">
                  <a:moveTo>
                    <a:pt x="4657751" y="9524"/>
                  </a:moveTo>
                  <a:lnTo>
                    <a:pt x="4648226" y="9524"/>
                  </a:lnTo>
                  <a:lnTo>
                    <a:pt x="4648226" y="0"/>
                  </a:lnTo>
                  <a:lnTo>
                    <a:pt x="4657751" y="0"/>
                  </a:lnTo>
                  <a:lnTo>
                    <a:pt x="4657751" y="9524"/>
                  </a:lnTo>
                  <a:close/>
                </a:path>
                <a:path w="9865994" h="2114550">
                  <a:moveTo>
                    <a:pt x="4676801" y="9524"/>
                  </a:moveTo>
                  <a:lnTo>
                    <a:pt x="4667276" y="9524"/>
                  </a:lnTo>
                  <a:lnTo>
                    <a:pt x="4667276" y="0"/>
                  </a:lnTo>
                  <a:lnTo>
                    <a:pt x="4676801" y="0"/>
                  </a:lnTo>
                  <a:lnTo>
                    <a:pt x="4676801" y="9524"/>
                  </a:lnTo>
                  <a:close/>
                </a:path>
                <a:path w="9865994" h="2114550">
                  <a:moveTo>
                    <a:pt x="4695851" y="9524"/>
                  </a:moveTo>
                  <a:lnTo>
                    <a:pt x="4686326" y="9524"/>
                  </a:lnTo>
                  <a:lnTo>
                    <a:pt x="4686326" y="0"/>
                  </a:lnTo>
                  <a:lnTo>
                    <a:pt x="4695851" y="0"/>
                  </a:lnTo>
                  <a:lnTo>
                    <a:pt x="4695851" y="9524"/>
                  </a:lnTo>
                  <a:close/>
                </a:path>
                <a:path w="9865994" h="2114550">
                  <a:moveTo>
                    <a:pt x="4714901" y="9524"/>
                  </a:moveTo>
                  <a:lnTo>
                    <a:pt x="4705376" y="9524"/>
                  </a:lnTo>
                  <a:lnTo>
                    <a:pt x="4705376" y="0"/>
                  </a:lnTo>
                  <a:lnTo>
                    <a:pt x="4714901" y="0"/>
                  </a:lnTo>
                  <a:lnTo>
                    <a:pt x="4714901" y="9524"/>
                  </a:lnTo>
                  <a:close/>
                </a:path>
                <a:path w="9865994" h="2114550">
                  <a:moveTo>
                    <a:pt x="4733951" y="9524"/>
                  </a:moveTo>
                  <a:lnTo>
                    <a:pt x="4724426" y="9524"/>
                  </a:lnTo>
                  <a:lnTo>
                    <a:pt x="4724426" y="0"/>
                  </a:lnTo>
                  <a:lnTo>
                    <a:pt x="4733951" y="0"/>
                  </a:lnTo>
                  <a:lnTo>
                    <a:pt x="4733951" y="9524"/>
                  </a:lnTo>
                  <a:close/>
                </a:path>
                <a:path w="9865994" h="2114550">
                  <a:moveTo>
                    <a:pt x="4753001" y="9524"/>
                  </a:moveTo>
                  <a:lnTo>
                    <a:pt x="4743476" y="9524"/>
                  </a:lnTo>
                  <a:lnTo>
                    <a:pt x="4743476" y="0"/>
                  </a:lnTo>
                  <a:lnTo>
                    <a:pt x="4753001" y="0"/>
                  </a:lnTo>
                  <a:lnTo>
                    <a:pt x="4753001" y="9524"/>
                  </a:lnTo>
                  <a:close/>
                </a:path>
                <a:path w="9865994" h="2114550">
                  <a:moveTo>
                    <a:pt x="4772051" y="9524"/>
                  </a:moveTo>
                  <a:lnTo>
                    <a:pt x="4762526" y="9524"/>
                  </a:lnTo>
                  <a:lnTo>
                    <a:pt x="4762526" y="0"/>
                  </a:lnTo>
                  <a:lnTo>
                    <a:pt x="4772051" y="0"/>
                  </a:lnTo>
                  <a:lnTo>
                    <a:pt x="4772051" y="9524"/>
                  </a:lnTo>
                  <a:close/>
                </a:path>
                <a:path w="9865994" h="2114550">
                  <a:moveTo>
                    <a:pt x="4791101" y="9524"/>
                  </a:moveTo>
                  <a:lnTo>
                    <a:pt x="4781576" y="9524"/>
                  </a:lnTo>
                  <a:lnTo>
                    <a:pt x="4781576" y="0"/>
                  </a:lnTo>
                  <a:lnTo>
                    <a:pt x="4791101" y="0"/>
                  </a:lnTo>
                  <a:lnTo>
                    <a:pt x="4791101" y="9524"/>
                  </a:lnTo>
                  <a:close/>
                </a:path>
                <a:path w="9865994" h="2114550">
                  <a:moveTo>
                    <a:pt x="4810151" y="9524"/>
                  </a:moveTo>
                  <a:lnTo>
                    <a:pt x="4800626" y="9524"/>
                  </a:lnTo>
                  <a:lnTo>
                    <a:pt x="4800626" y="0"/>
                  </a:lnTo>
                  <a:lnTo>
                    <a:pt x="4810151" y="0"/>
                  </a:lnTo>
                  <a:lnTo>
                    <a:pt x="4810151" y="9524"/>
                  </a:lnTo>
                  <a:close/>
                </a:path>
                <a:path w="9865994" h="2114550">
                  <a:moveTo>
                    <a:pt x="4829201" y="9524"/>
                  </a:moveTo>
                  <a:lnTo>
                    <a:pt x="4819676" y="9524"/>
                  </a:lnTo>
                  <a:lnTo>
                    <a:pt x="4819676" y="0"/>
                  </a:lnTo>
                  <a:lnTo>
                    <a:pt x="4829201" y="0"/>
                  </a:lnTo>
                  <a:lnTo>
                    <a:pt x="4829201" y="9524"/>
                  </a:lnTo>
                  <a:close/>
                </a:path>
                <a:path w="9865994" h="2114550">
                  <a:moveTo>
                    <a:pt x="4848251" y="9524"/>
                  </a:moveTo>
                  <a:lnTo>
                    <a:pt x="4838726" y="9524"/>
                  </a:lnTo>
                  <a:lnTo>
                    <a:pt x="4838726" y="0"/>
                  </a:lnTo>
                  <a:lnTo>
                    <a:pt x="4848251" y="0"/>
                  </a:lnTo>
                  <a:lnTo>
                    <a:pt x="4848251" y="9524"/>
                  </a:lnTo>
                  <a:close/>
                </a:path>
                <a:path w="9865994" h="2114550">
                  <a:moveTo>
                    <a:pt x="4867301" y="9524"/>
                  </a:moveTo>
                  <a:lnTo>
                    <a:pt x="4857776" y="9524"/>
                  </a:lnTo>
                  <a:lnTo>
                    <a:pt x="4857776" y="0"/>
                  </a:lnTo>
                  <a:lnTo>
                    <a:pt x="4867301" y="0"/>
                  </a:lnTo>
                  <a:lnTo>
                    <a:pt x="4867301" y="9524"/>
                  </a:lnTo>
                  <a:close/>
                </a:path>
                <a:path w="9865994" h="2114550">
                  <a:moveTo>
                    <a:pt x="4886351" y="9524"/>
                  </a:moveTo>
                  <a:lnTo>
                    <a:pt x="4876826" y="9524"/>
                  </a:lnTo>
                  <a:lnTo>
                    <a:pt x="4876826" y="0"/>
                  </a:lnTo>
                  <a:lnTo>
                    <a:pt x="4886351" y="0"/>
                  </a:lnTo>
                  <a:lnTo>
                    <a:pt x="4886351" y="9524"/>
                  </a:lnTo>
                  <a:close/>
                </a:path>
                <a:path w="9865994" h="2114550">
                  <a:moveTo>
                    <a:pt x="4905401" y="9524"/>
                  </a:moveTo>
                  <a:lnTo>
                    <a:pt x="4895876" y="9524"/>
                  </a:lnTo>
                  <a:lnTo>
                    <a:pt x="4895876" y="0"/>
                  </a:lnTo>
                  <a:lnTo>
                    <a:pt x="4905401" y="0"/>
                  </a:lnTo>
                  <a:lnTo>
                    <a:pt x="4905401" y="9524"/>
                  </a:lnTo>
                  <a:close/>
                </a:path>
                <a:path w="9865994" h="2114550">
                  <a:moveTo>
                    <a:pt x="4924451" y="9524"/>
                  </a:moveTo>
                  <a:lnTo>
                    <a:pt x="4914926" y="9524"/>
                  </a:lnTo>
                  <a:lnTo>
                    <a:pt x="4914926" y="0"/>
                  </a:lnTo>
                  <a:lnTo>
                    <a:pt x="4924451" y="0"/>
                  </a:lnTo>
                  <a:lnTo>
                    <a:pt x="4924451" y="9524"/>
                  </a:lnTo>
                  <a:close/>
                </a:path>
                <a:path w="9865994" h="2114550">
                  <a:moveTo>
                    <a:pt x="4943501" y="9524"/>
                  </a:moveTo>
                  <a:lnTo>
                    <a:pt x="4933976" y="9524"/>
                  </a:lnTo>
                  <a:lnTo>
                    <a:pt x="4933976" y="0"/>
                  </a:lnTo>
                  <a:lnTo>
                    <a:pt x="4943501" y="0"/>
                  </a:lnTo>
                  <a:lnTo>
                    <a:pt x="4943501" y="9524"/>
                  </a:lnTo>
                  <a:close/>
                </a:path>
                <a:path w="9865994" h="2114550">
                  <a:moveTo>
                    <a:pt x="4962551" y="9524"/>
                  </a:moveTo>
                  <a:lnTo>
                    <a:pt x="4953026" y="9524"/>
                  </a:lnTo>
                  <a:lnTo>
                    <a:pt x="4953026" y="0"/>
                  </a:lnTo>
                  <a:lnTo>
                    <a:pt x="4962551" y="0"/>
                  </a:lnTo>
                  <a:lnTo>
                    <a:pt x="4962551" y="9524"/>
                  </a:lnTo>
                  <a:close/>
                </a:path>
                <a:path w="9865994" h="2114550">
                  <a:moveTo>
                    <a:pt x="4981601" y="9524"/>
                  </a:moveTo>
                  <a:lnTo>
                    <a:pt x="4972076" y="9524"/>
                  </a:lnTo>
                  <a:lnTo>
                    <a:pt x="4972076" y="0"/>
                  </a:lnTo>
                  <a:lnTo>
                    <a:pt x="4981601" y="0"/>
                  </a:lnTo>
                  <a:lnTo>
                    <a:pt x="4981601" y="9524"/>
                  </a:lnTo>
                  <a:close/>
                </a:path>
                <a:path w="9865994" h="2114550">
                  <a:moveTo>
                    <a:pt x="5000651" y="9524"/>
                  </a:moveTo>
                  <a:lnTo>
                    <a:pt x="4991126" y="9524"/>
                  </a:lnTo>
                  <a:lnTo>
                    <a:pt x="4991126" y="0"/>
                  </a:lnTo>
                  <a:lnTo>
                    <a:pt x="5000651" y="0"/>
                  </a:lnTo>
                  <a:lnTo>
                    <a:pt x="5000651" y="9524"/>
                  </a:lnTo>
                  <a:close/>
                </a:path>
                <a:path w="9865994" h="2114550">
                  <a:moveTo>
                    <a:pt x="5019701" y="9524"/>
                  </a:moveTo>
                  <a:lnTo>
                    <a:pt x="5010176" y="9524"/>
                  </a:lnTo>
                  <a:lnTo>
                    <a:pt x="5010176" y="0"/>
                  </a:lnTo>
                  <a:lnTo>
                    <a:pt x="5019701" y="0"/>
                  </a:lnTo>
                  <a:lnTo>
                    <a:pt x="5019701" y="9524"/>
                  </a:lnTo>
                  <a:close/>
                </a:path>
                <a:path w="9865994" h="2114550">
                  <a:moveTo>
                    <a:pt x="5038751" y="9524"/>
                  </a:moveTo>
                  <a:lnTo>
                    <a:pt x="5029226" y="9524"/>
                  </a:lnTo>
                  <a:lnTo>
                    <a:pt x="5029226" y="0"/>
                  </a:lnTo>
                  <a:lnTo>
                    <a:pt x="5038751" y="0"/>
                  </a:lnTo>
                  <a:lnTo>
                    <a:pt x="5038751" y="9524"/>
                  </a:lnTo>
                  <a:close/>
                </a:path>
                <a:path w="9865994" h="2114550">
                  <a:moveTo>
                    <a:pt x="5057801" y="9524"/>
                  </a:moveTo>
                  <a:lnTo>
                    <a:pt x="5048276" y="9524"/>
                  </a:lnTo>
                  <a:lnTo>
                    <a:pt x="5048276" y="0"/>
                  </a:lnTo>
                  <a:lnTo>
                    <a:pt x="5057801" y="0"/>
                  </a:lnTo>
                  <a:lnTo>
                    <a:pt x="5057801" y="9524"/>
                  </a:lnTo>
                  <a:close/>
                </a:path>
                <a:path w="9865994" h="2114550">
                  <a:moveTo>
                    <a:pt x="5076851" y="9524"/>
                  </a:moveTo>
                  <a:lnTo>
                    <a:pt x="5067326" y="9524"/>
                  </a:lnTo>
                  <a:lnTo>
                    <a:pt x="5067326" y="0"/>
                  </a:lnTo>
                  <a:lnTo>
                    <a:pt x="5076851" y="0"/>
                  </a:lnTo>
                  <a:lnTo>
                    <a:pt x="5076851" y="9524"/>
                  </a:lnTo>
                  <a:close/>
                </a:path>
                <a:path w="9865994" h="2114550">
                  <a:moveTo>
                    <a:pt x="5095901" y="9524"/>
                  </a:moveTo>
                  <a:lnTo>
                    <a:pt x="5086376" y="9524"/>
                  </a:lnTo>
                  <a:lnTo>
                    <a:pt x="5086376" y="0"/>
                  </a:lnTo>
                  <a:lnTo>
                    <a:pt x="5095901" y="0"/>
                  </a:lnTo>
                  <a:lnTo>
                    <a:pt x="5095901" y="9524"/>
                  </a:lnTo>
                  <a:close/>
                </a:path>
                <a:path w="9865994" h="2114550">
                  <a:moveTo>
                    <a:pt x="5114951" y="9524"/>
                  </a:moveTo>
                  <a:lnTo>
                    <a:pt x="5105426" y="9524"/>
                  </a:lnTo>
                  <a:lnTo>
                    <a:pt x="5105426" y="0"/>
                  </a:lnTo>
                  <a:lnTo>
                    <a:pt x="5114951" y="0"/>
                  </a:lnTo>
                  <a:lnTo>
                    <a:pt x="5114951" y="9524"/>
                  </a:lnTo>
                  <a:close/>
                </a:path>
                <a:path w="9865994" h="2114550">
                  <a:moveTo>
                    <a:pt x="5134001" y="9524"/>
                  </a:moveTo>
                  <a:lnTo>
                    <a:pt x="5124476" y="9524"/>
                  </a:lnTo>
                  <a:lnTo>
                    <a:pt x="5124476" y="0"/>
                  </a:lnTo>
                  <a:lnTo>
                    <a:pt x="5134001" y="0"/>
                  </a:lnTo>
                  <a:lnTo>
                    <a:pt x="5134001" y="9524"/>
                  </a:lnTo>
                  <a:close/>
                </a:path>
                <a:path w="9865994" h="2114550">
                  <a:moveTo>
                    <a:pt x="5153051" y="9524"/>
                  </a:moveTo>
                  <a:lnTo>
                    <a:pt x="5143526" y="9524"/>
                  </a:lnTo>
                  <a:lnTo>
                    <a:pt x="5143526" y="0"/>
                  </a:lnTo>
                  <a:lnTo>
                    <a:pt x="5153051" y="0"/>
                  </a:lnTo>
                  <a:lnTo>
                    <a:pt x="5153051" y="9524"/>
                  </a:lnTo>
                  <a:close/>
                </a:path>
                <a:path w="9865994" h="2114550">
                  <a:moveTo>
                    <a:pt x="5172101" y="9524"/>
                  </a:moveTo>
                  <a:lnTo>
                    <a:pt x="5162576" y="9524"/>
                  </a:lnTo>
                  <a:lnTo>
                    <a:pt x="5162576" y="0"/>
                  </a:lnTo>
                  <a:lnTo>
                    <a:pt x="5172101" y="0"/>
                  </a:lnTo>
                  <a:lnTo>
                    <a:pt x="5172101" y="9524"/>
                  </a:lnTo>
                  <a:close/>
                </a:path>
                <a:path w="9865994" h="2114550">
                  <a:moveTo>
                    <a:pt x="5191151" y="9524"/>
                  </a:moveTo>
                  <a:lnTo>
                    <a:pt x="5181626" y="9524"/>
                  </a:lnTo>
                  <a:lnTo>
                    <a:pt x="5181626" y="0"/>
                  </a:lnTo>
                  <a:lnTo>
                    <a:pt x="5191151" y="0"/>
                  </a:lnTo>
                  <a:lnTo>
                    <a:pt x="5191151" y="9524"/>
                  </a:lnTo>
                  <a:close/>
                </a:path>
                <a:path w="9865994" h="2114550">
                  <a:moveTo>
                    <a:pt x="5210201" y="9524"/>
                  </a:moveTo>
                  <a:lnTo>
                    <a:pt x="5200676" y="9524"/>
                  </a:lnTo>
                  <a:lnTo>
                    <a:pt x="5200676" y="0"/>
                  </a:lnTo>
                  <a:lnTo>
                    <a:pt x="5210201" y="0"/>
                  </a:lnTo>
                  <a:lnTo>
                    <a:pt x="5210201" y="9524"/>
                  </a:lnTo>
                  <a:close/>
                </a:path>
                <a:path w="9865994" h="2114550">
                  <a:moveTo>
                    <a:pt x="5229251" y="9524"/>
                  </a:moveTo>
                  <a:lnTo>
                    <a:pt x="5219726" y="9524"/>
                  </a:lnTo>
                  <a:lnTo>
                    <a:pt x="5219726" y="0"/>
                  </a:lnTo>
                  <a:lnTo>
                    <a:pt x="5229251" y="0"/>
                  </a:lnTo>
                  <a:lnTo>
                    <a:pt x="5229251" y="9524"/>
                  </a:lnTo>
                  <a:close/>
                </a:path>
                <a:path w="9865994" h="2114550">
                  <a:moveTo>
                    <a:pt x="5248301" y="9524"/>
                  </a:moveTo>
                  <a:lnTo>
                    <a:pt x="5238776" y="9524"/>
                  </a:lnTo>
                  <a:lnTo>
                    <a:pt x="5238776" y="0"/>
                  </a:lnTo>
                  <a:lnTo>
                    <a:pt x="5248301" y="0"/>
                  </a:lnTo>
                  <a:lnTo>
                    <a:pt x="5248301" y="9524"/>
                  </a:lnTo>
                  <a:close/>
                </a:path>
                <a:path w="9865994" h="2114550">
                  <a:moveTo>
                    <a:pt x="5267351" y="9524"/>
                  </a:moveTo>
                  <a:lnTo>
                    <a:pt x="5257826" y="9524"/>
                  </a:lnTo>
                  <a:lnTo>
                    <a:pt x="5257826" y="0"/>
                  </a:lnTo>
                  <a:lnTo>
                    <a:pt x="5267351" y="0"/>
                  </a:lnTo>
                  <a:lnTo>
                    <a:pt x="5267351" y="9524"/>
                  </a:lnTo>
                  <a:close/>
                </a:path>
                <a:path w="9865994" h="2114550">
                  <a:moveTo>
                    <a:pt x="5286401" y="9524"/>
                  </a:moveTo>
                  <a:lnTo>
                    <a:pt x="5276876" y="9524"/>
                  </a:lnTo>
                  <a:lnTo>
                    <a:pt x="5276876" y="0"/>
                  </a:lnTo>
                  <a:lnTo>
                    <a:pt x="5286401" y="0"/>
                  </a:lnTo>
                  <a:lnTo>
                    <a:pt x="5286401" y="9524"/>
                  </a:lnTo>
                  <a:close/>
                </a:path>
                <a:path w="9865994" h="2114550">
                  <a:moveTo>
                    <a:pt x="5305451" y="9524"/>
                  </a:moveTo>
                  <a:lnTo>
                    <a:pt x="5295926" y="9524"/>
                  </a:lnTo>
                  <a:lnTo>
                    <a:pt x="5295926" y="0"/>
                  </a:lnTo>
                  <a:lnTo>
                    <a:pt x="5305451" y="0"/>
                  </a:lnTo>
                  <a:lnTo>
                    <a:pt x="5305451" y="9524"/>
                  </a:lnTo>
                  <a:close/>
                </a:path>
                <a:path w="9865994" h="2114550">
                  <a:moveTo>
                    <a:pt x="5324501" y="9524"/>
                  </a:moveTo>
                  <a:lnTo>
                    <a:pt x="5314976" y="9524"/>
                  </a:lnTo>
                  <a:lnTo>
                    <a:pt x="5314976" y="0"/>
                  </a:lnTo>
                  <a:lnTo>
                    <a:pt x="5324501" y="0"/>
                  </a:lnTo>
                  <a:lnTo>
                    <a:pt x="5324501" y="9524"/>
                  </a:lnTo>
                  <a:close/>
                </a:path>
                <a:path w="9865994" h="2114550">
                  <a:moveTo>
                    <a:pt x="5343551" y="9524"/>
                  </a:moveTo>
                  <a:lnTo>
                    <a:pt x="5334026" y="9524"/>
                  </a:lnTo>
                  <a:lnTo>
                    <a:pt x="5334026" y="0"/>
                  </a:lnTo>
                  <a:lnTo>
                    <a:pt x="5343551" y="0"/>
                  </a:lnTo>
                  <a:lnTo>
                    <a:pt x="5343551" y="9524"/>
                  </a:lnTo>
                  <a:close/>
                </a:path>
                <a:path w="9865994" h="2114550">
                  <a:moveTo>
                    <a:pt x="5362601" y="9524"/>
                  </a:moveTo>
                  <a:lnTo>
                    <a:pt x="5353076" y="9524"/>
                  </a:lnTo>
                  <a:lnTo>
                    <a:pt x="5353076" y="0"/>
                  </a:lnTo>
                  <a:lnTo>
                    <a:pt x="5362601" y="0"/>
                  </a:lnTo>
                  <a:lnTo>
                    <a:pt x="5362601" y="9524"/>
                  </a:lnTo>
                  <a:close/>
                </a:path>
                <a:path w="9865994" h="2114550">
                  <a:moveTo>
                    <a:pt x="5381651" y="9524"/>
                  </a:moveTo>
                  <a:lnTo>
                    <a:pt x="5372126" y="9524"/>
                  </a:lnTo>
                  <a:lnTo>
                    <a:pt x="5372126" y="0"/>
                  </a:lnTo>
                  <a:lnTo>
                    <a:pt x="5381651" y="0"/>
                  </a:lnTo>
                  <a:lnTo>
                    <a:pt x="5381651" y="9524"/>
                  </a:lnTo>
                  <a:close/>
                </a:path>
                <a:path w="9865994" h="2114550">
                  <a:moveTo>
                    <a:pt x="5400701" y="9524"/>
                  </a:moveTo>
                  <a:lnTo>
                    <a:pt x="5391176" y="9524"/>
                  </a:lnTo>
                  <a:lnTo>
                    <a:pt x="5391176" y="0"/>
                  </a:lnTo>
                  <a:lnTo>
                    <a:pt x="5400701" y="0"/>
                  </a:lnTo>
                  <a:lnTo>
                    <a:pt x="5400701" y="9524"/>
                  </a:lnTo>
                  <a:close/>
                </a:path>
                <a:path w="9865994" h="2114550">
                  <a:moveTo>
                    <a:pt x="5419751" y="9524"/>
                  </a:moveTo>
                  <a:lnTo>
                    <a:pt x="5410226" y="9524"/>
                  </a:lnTo>
                  <a:lnTo>
                    <a:pt x="5410226" y="0"/>
                  </a:lnTo>
                  <a:lnTo>
                    <a:pt x="5419751" y="0"/>
                  </a:lnTo>
                  <a:lnTo>
                    <a:pt x="5419751" y="9524"/>
                  </a:lnTo>
                  <a:close/>
                </a:path>
                <a:path w="9865994" h="2114550">
                  <a:moveTo>
                    <a:pt x="5438801" y="9524"/>
                  </a:moveTo>
                  <a:lnTo>
                    <a:pt x="5429276" y="9524"/>
                  </a:lnTo>
                  <a:lnTo>
                    <a:pt x="5429276" y="0"/>
                  </a:lnTo>
                  <a:lnTo>
                    <a:pt x="5438801" y="0"/>
                  </a:lnTo>
                  <a:lnTo>
                    <a:pt x="5438801" y="9524"/>
                  </a:lnTo>
                  <a:close/>
                </a:path>
                <a:path w="9865994" h="2114550">
                  <a:moveTo>
                    <a:pt x="5457851" y="9524"/>
                  </a:moveTo>
                  <a:lnTo>
                    <a:pt x="5448326" y="9524"/>
                  </a:lnTo>
                  <a:lnTo>
                    <a:pt x="5448326" y="0"/>
                  </a:lnTo>
                  <a:lnTo>
                    <a:pt x="5457851" y="0"/>
                  </a:lnTo>
                  <a:lnTo>
                    <a:pt x="5457851" y="9524"/>
                  </a:lnTo>
                  <a:close/>
                </a:path>
                <a:path w="9865994" h="2114550">
                  <a:moveTo>
                    <a:pt x="5476901" y="9524"/>
                  </a:moveTo>
                  <a:lnTo>
                    <a:pt x="5467376" y="9524"/>
                  </a:lnTo>
                  <a:lnTo>
                    <a:pt x="5467376" y="0"/>
                  </a:lnTo>
                  <a:lnTo>
                    <a:pt x="5476901" y="0"/>
                  </a:lnTo>
                  <a:lnTo>
                    <a:pt x="5476901" y="9524"/>
                  </a:lnTo>
                  <a:close/>
                </a:path>
                <a:path w="9865994" h="2114550">
                  <a:moveTo>
                    <a:pt x="5495951" y="9524"/>
                  </a:moveTo>
                  <a:lnTo>
                    <a:pt x="5486426" y="9524"/>
                  </a:lnTo>
                  <a:lnTo>
                    <a:pt x="5486426" y="0"/>
                  </a:lnTo>
                  <a:lnTo>
                    <a:pt x="5495951" y="0"/>
                  </a:lnTo>
                  <a:lnTo>
                    <a:pt x="5495951" y="9524"/>
                  </a:lnTo>
                  <a:close/>
                </a:path>
                <a:path w="9865994" h="2114550">
                  <a:moveTo>
                    <a:pt x="5515001" y="9524"/>
                  </a:moveTo>
                  <a:lnTo>
                    <a:pt x="5505476" y="9524"/>
                  </a:lnTo>
                  <a:lnTo>
                    <a:pt x="5505476" y="0"/>
                  </a:lnTo>
                  <a:lnTo>
                    <a:pt x="5515001" y="0"/>
                  </a:lnTo>
                  <a:lnTo>
                    <a:pt x="5515001" y="9524"/>
                  </a:lnTo>
                  <a:close/>
                </a:path>
                <a:path w="9865994" h="2114550">
                  <a:moveTo>
                    <a:pt x="5534051" y="9524"/>
                  </a:moveTo>
                  <a:lnTo>
                    <a:pt x="5524526" y="9524"/>
                  </a:lnTo>
                  <a:lnTo>
                    <a:pt x="5524526" y="0"/>
                  </a:lnTo>
                  <a:lnTo>
                    <a:pt x="5534051" y="0"/>
                  </a:lnTo>
                  <a:lnTo>
                    <a:pt x="5534051" y="9524"/>
                  </a:lnTo>
                  <a:close/>
                </a:path>
                <a:path w="9865994" h="2114550">
                  <a:moveTo>
                    <a:pt x="5553101" y="9524"/>
                  </a:moveTo>
                  <a:lnTo>
                    <a:pt x="5543576" y="9524"/>
                  </a:lnTo>
                  <a:lnTo>
                    <a:pt x="5543576" y="0"/>
                  </a:lnTo>
                  <a:lnTo>
                    <a:pt x="5553101" y="0"/>
                  </a:lnTo>
                  <a:lnTo>
                    <a:pt x="5553101" y="9524"/>
                  </a:lnTo>
                  <a:close/>
                </a:path>
                <a:path w="9865994" h="2114550">
                  <a:moveTo>
                    <a:pt x="5572151" y="9524"/>
                  </a:moveTo>
                  <a:lnTo>
                    <a:pt x="5562626" y="9524"/>
                  </a:lnTo>
                  <a:lnTo>
                    <a:pt x="5562626" y="0"/>
                  </a:lnTo>
                  <a:lnTo>
                    <a:pt x="5572151" y="0"/>
                  </a:lnTo>
                  <a:lnTo>
                    <a:pt x="5572151" y="9524"/>
                  </a:lnTo>
                  <a:close/>
                </a:path>
                <a:path w="9865994" h="2114550">
                  <a:moveTo>
                    <a:pt x="5591201" y="9524"/>
                  </a:moveTo>
                  <a:lnTo>
                    <a:pt x="5581676" y="9524"/>
                  </a:lnTo>
                  <a:lnTo>
                    <a:pt x="5581676" y="0"/>
                  </a:lnTo>
                  <a:lnTo>
                    <a:pt x="5591201" y="0"/>
                  </a:lnTo>
                  <a:lnTo>
                    <a:pt x="5591201" y="9524"/>
                  </a:lnTo>
                  <a:close/>
                </a:path>
                <a:path w="9865994" h="2114550">
                  <a:moveTo>
                    <a:pt x="5610251" y="9524"/>
                  </a:moveTo>
                  <a:lnTo>
                    <a:pt x="5600726" y="9524"/>
                  </a:lnTo>
                  <a:lnTo>
                    <a:pt x="5600726" y="0"/>
                  </a:lnTo>
                  <a:lnTo>
                    <a:pt x="5610251" y="0"/>
                  </a:lnTo>
                  <a:lnTo>
                    <a:pt x="5610251" y="9524"/>
                  </a:lnTo>
                  <a:close/>
                </a:path>
                <a:path w="9865994" h="2114550">
                  <a:moveTo>
                    <a:pt x="5629301" y="9524"/>
                  </a:moveTo>
                  <a:lnTo>
                    <a:pt x="5619776" y="9524"/>
                  </a:lnTo>
                  <a:lnTo>
                    <a:pt x="5619776" y="0"/>
                  </a:lnTo>
                  <a:lnTo>
                    <a:pt x="5629301" y="0"/>
                  </a:lnTo>
                  <a:lnTo>
                    <a:pt x="5629301" y="9524"/>
                  </a:lnTo>
                  <a:close/>
                </a:path>
                <a:path w="9865994" h="2114550">
                  <a:moveTo>
                    <a:pt x="5648351" y="9524"/>
                  </a:moveTo>
                  <a:lnTo>
                    <a:pt x="5638826" y="9524"/>
                  </a:lnTo>
                  <a:lnTo>
                    <a:pt x="5638826" y="0"/>
                  </a:lnTo>
                  <a:lnTo>
                    <a:pt x="5648351" y="0"/>
                  </a:lnTo>
                  <a:lnTo>
                    <a:pt x="5648351" y="9524"/>
                  </a:lnTo>
                  <a:close/>
                </a:path>
                <a:path w="9865994" h="2114550">
                  <a:moveTo>
                    <a:pt x="5667401" y="9524"/>
                  </a:moveTo>
                  <a:lnTo>
                    <a:pt x="5657876" y="9524"/>
                  </a:lnTo>
                  <a:lnTo>
                    <a:pt x="5657876" y="0"/>
                  </a:lnTo>
                  <a:lnTo>
                    <a:pt x="5667401" y="0"/>
                  </a:lnTo>
                  <a:lnTo>
                    <a:pt x="5667401" y="9524"/>
                  </a:lnTo>
                  <a:close/>
                </a:path>
                <a:path w="9865994" h="2114550">
                  <a:moveTo>
                    <a:pt x="5686451" y="9524"/>
                  </a:moveTo>
                  <a:lnTo>
                    <a:pt x="5676926" y="9524"/>
                  </a:lnTo>
                  <a:lnTo>
                    <a:pt x="5676926" y="0"/>
                  </a:lnTo>
                  <a:lnTo>
                    <a:pt x="5686451" y="0"/>
                  </a:lnTo>
                  <a:lnTo>
                    <a:pt x="5686451" y="9524"/>
                  </a:lnTo>
                  <a:close/>
                </a:path>
                <a:path w="9865994" h="2114550">
                  <a:moveTo>
                    <a:pt x="5705501" y="9524"/>
                  </a:moveTo>
                  <a:lnTo>
                    <a:pt x="5695976" y="9524"/>
                  </a:lnTo>
                  <a:lnTo>
                    <a:pt x="5695976" y="0"/>
                  </a:lnTo>
                  <a:lnTo>
                    <a:pt x="5705501" y="0"/>
                  </a:lnTo>
                  <a:lnTo>
                    <a:pt x="5705501" y="9524"/>
                  </a:lnTo>
                  <a:close/>
                </a:path>
                <a:path w="9865994" h="2114550">
                  <a:moveTo>
                    <a:pt x="5724551" y="9524"/>
                  </a:moveTo>
                  <a:lnTo>
                    <a:pt x="5715026" y="9524"/>
                  </a:lnTo>
                  <a:lnTo>
                    <a:pt x="5715026" y="0"/>
                  </a:lnTo>
                  <a:lnTo>
                    <a:pt x="5724551" y="0"/>
                  </a:lnTo>
                  <a:lnTo>
                    <a:pt x="5724551" y="9524"/>
                  </a:lnTo>
                  <a:close/>
                </a:path>
                <a:path w="9865994" h="2114550">
                  <a:moveTo>
                    <a:pt x="5743601" y="9524"/>
                  </a:moveTo>
                  <a:lnTo>
                    <a:pt x="5734076" y="9524"/>
                  </a:lnTo>
                  <a:lnTo>
                    <a:pt x="5734076" y="0"/>
                  </a:lnTo>
                  <a:lnTo>
                    <a:pt x="5743601" y="0"/>
                  </a:lnTo>
                  <a:lnTo>
                    <a:pt x="5743601" y="9524"/>
                  </a:lnTo>
                  <a:close/>
                </a:path>
                <a:path w="9865994" h="2114550">
                  <a:moveTo>
                    <a:pt x="5762651" y="9524"/>
                  </a:moveTo>
                  <a:lnTo>
                    <a:pt x="5753126" y="9524"/>
                  </a:lnTo>
                  <a:lnTo>
                    <a:pt x="5753126" y="0"/>
                  </a:lnTo>
                  <a:lnTo>
                    <a:pt x="5762651" y="0"/>
                  </a:lnTo>
                  <a:lnTo>
                    <a:pt x="5762651" y="9524"/>
                  </a:lnTo>
                  <a:close/>
                </a:path>
                <a:path w="9865994" h="2114550">
                  <a:moveTo>
                    <a:pt x="5781701" y="9524"/>
                  </a:moveTo>
                  <a:lnTo>
                    <a:pt x="5772176" y="9524"/>
                  </a:lnTo>
                  <a:lnTo>
                    <a:pt x="5772176" y="0"/>
                  </a:lnTo>
                  <a:lnTo>
                    <a:pt x="5781701" y="0"/>
                  </a:lnTo>
                  <a:lnTo>
                    <a:pt x="5781701" y="9524"/>
                  </a:lnTo>
                  <a:close/>
                </a:path>
                <a:path w="9865994" h="2114550">
                  <a:moveTo>
                    <a:pt x="5800751" y="9524"/>
                  </a:moveTo>
                  <a:lnTo>
                    <a:pt x="5791226" y="9524"/>
                  </a:lnTo>
                  <a:lnTo>
                    <a:pt x="5791226" y="0"/>
                  </a:lnTo>
                  <a:lnTo>
                    <a:pt x="5800751" y="0"/>
                  </a:lnTo>
                  <a:lnTo>
                    <a:pt x="5800751" y="9524"/>
                  </a:lnTo>
                  <a:close/>
                </a:path>
                <a:path w="9865994" h="2114550">
                  <a:moveTo>
                    <a:pt x="5819801" y="9524"/>
                  </a:moveTo>
                  <a:lnTo>
                    <a:pt x="5810276" y="9524"/>
                  </a:lnTo>
                  <a:lnTo>
                    <a:pt x="5810276" y="0"/>
                  </a:lnTo>
                  <a:lnTo>
                    <a:pt x="5819801" y="0"/>
                  </a:lnTo>
                  <a:lnTo>
                    <a:pt x="5819801" y="9524"/>
                  </a:lnTo>
                  <a:close/>
                </a:path>
                <a:path w="9865994" h="2114550">
                  <a:moveTo>
                    <a:pt x="5838851" y="9524"/>
                  </a:moveTo>
                  <a:lnTo>
                    <a:pt x="5829326" y="9524"/>
                  </a:lnTo>
                  <a:lnTo>
                    <a:pt x="5829326" y="0"/>
                  </a:lnTo>
                  <a:lnTo>
                    <a:pt x="5838851" y="0"/>
                  </a:lnTo>
                  <a:lnTo>
                    <a:pt x="5838851" y="9524"/>
                  </a:lnTo>
                  <a:close/>
                </a:path>
                <a:path w="9865994" h="2114550">
                  <a:moveTo>
                    <a:pt x="5857901" y="9524"/>
                  </a:moveTo>
                  <a:lnTo>
                    <a:pt x="5848376" y="9524"/>
                  </a:lnTo>
                  <a:lnTo>
                    <a:pt x="5848376" y="0"/>
                  </a:lnTo>
                  <a:lnTo>
                    <a:pt x="5857901" y="0"/>
                  </a:lnTo>
                  <a:lnTo>
                    <a:pt x="5857901" y="9524"/>
                  </a:lnTo>
                  <a:close/>
                </a:path>
                <a:path w="9865994" h="2114550">
                  <a:moveTo>
                    <a:pt x="5876951" y="9524"/>
                  </a:moveTo>
                  <a:lnTo>
                    <a:pt x="5867426" y="9524"/>
                  </a:lnTo>
                  <a:lnTo>
                    <a:pt x="5867426" y="0"/>
                  </a:lnTo>
                  <a:lnTo>
                    <a:pt x="5876951" y="0"/>
                  </a:lnTo>
                  <a:lnTo>
                    <a:pt x="5876951" y="9524"/>
                  </a:lnTo>
                  <a:close/>
                </a:path>
                <a:path w="9865994" h="2114550">
                  <a:moveTo>
                    <a:pt x="5896001" y="9524"/>
                  </a:moveTo>
                  <a:lnTo>
                    <a:pt x="5886476" y="9524"/>
                  </a:lnTo>
                  <a:lnTo>
                    <a:pt x="5886476" y="0"/>
                  </a:lnTo>
                  <a:lnTo>
                    <a:pt x="5896001" y="0"/>
                  </a:lnTo>
                  <a:lnTo>
                    <a:pt x="5896001" y="9524"/>
                  </a:lnTo>
                  <a:close/>
                </a:path>
                <a:path w="9865994" h="2114550">
                  <a:moveTo>
                    <a:pt x="5915051" y="9524"/>
                  </a:moveTo>
                  <a:lnTo>
                    <a:pt x="5905526" y="9524"/>
                  </a:lnTo>
                  <a:lnTo>
                    <a:pt x="5905526" y="0"/>
                  </a:lnTo>
                  <a:lnTo>
                    <a:pt x="5915051" y="0"/>
                  </a:lnTo>
                  <a:lnTo>
                    <a:pt x="5915051" y="9524"/>
                  </a:lnTo>
                  <a:close/>
                </a:path>
                <a:path w="9865994" h="2114550">
                  <a:moveTo>
                    <a:pt x="5934101" y="9524"/>
                  </a:moveTo>
                  <a:lnTo>
                    <a:pt x="5924576" y="9524"/>
                  </a:lnTo>
                  <a:lnTo>
                    <a:pt x="5924576" y="0"/>
                  </a:lnTo>
                  <a:lnTo>
                    <a:pt x="5934101" y="0"/>
                  </a:lnTo>
                  <a:lnTo>
                    <a:pt x="5934101" y="9524"/>
                  </a:lnTo>
                  <a:close/>
                </a:path>
                <a:path w="9865994" h="2114550">
                  <a:moveTo>
                    <a:pt x="5953151" y="9524"/>
                  </a:moveTo>
                  <a:lnTo>
                    <a:pt x="5943626" y="9524"/>
                  </a:lnTo>
                  <a:lnTo>
                    <a:pt x="5943626" y="0"/>
                  </a:lnTo>
                  <a:lnTo>
                    <a:pt x="5953151" y="0"/>
                  </a:lnTo>
                  <a:lnTo>
                    <a:pt x="5953151" y="9524"/>
                  </a:lnTo>
                  <a:close/>
                </a:path>
                <a:path w="9865994" h="2114550">
                  <a:moveTo>
                    <a:pt x="5972201" y="9524"/>
                  </a:moveTo>
                  <a:lnTo>
                    <a:pt x="5962676" y="9524"/>
                  </a:lnTo>
                  <a:lnTo>
                    <a:pt x="5962676" y="0"/>
                  </a:lnTo>
                  <a:lnTo>
                    <a:pt x="5972201" y="0"/>
                  </a:lnTo>
                  <a:lnTo>
                    <a:pt x="5972201" y="9524"/>
                  </a:lnTo>
                  <a:close/>
                </a:path>
                <a:path w="9865994" h="2114550">
                  <a:moveTo>
                    <a:pt x="5991251" y="9524"/>
                  </a:moveTo>
                  <a:lnTo>
                    <a:pt x="5981726" y="9524"/>
                  </a:lnTo>
                  <a:lnTo>
                    <a:pt x="5981726" y="0"/>
                  </a:lnTo>
                  <a:lnTo>
                    <a:pt x="5991251" y="0"/>
                  </a:lnTo>
                  <a:lnTo>
                    <a:pt x="5991251" y="9524"/>
                  </a:lnTo>
                  <a:close/>
                </a:path>
                <a:path w="9865994" h="2114550">
                  <a:moveTo>
                    <a:pt x="6010301" y="9524"/>
                  </a:moveTo>
                  <a:lnTo>
                    <a:pt x="6000776" y="9524"/>
                  </a:lnTo>
                  <a:lnTo>
                    <a:pt x="6000776" y="0"/>
                  </a:lnTo>
                  <a:lnTo>
                    <a:pt x="6010301" y="0"/>
                  </a:lnTo>
                  <a:lnTo>
                    <a:pt x="6010301" y="9524"/>
                  </a:lnTo>
                  <a:close/>
                </a:path>
                <a:path w="9865994" h="2114550">
                  <a:moveTo>
                    <a:pt x="6029351" y="9524"/>
                  </a:moveTo>
                  <a:lnTo>
                    <a:pt x="6019826" y="9524"/>
                  </a:lnTo>
                  <a:lnTo>
                    <a:pt x="6019826" y="0"/>
                  </a:lnTo>
                  <a:lnTo>
                    <a:pt x="6029351" y="0"/>
                  </a:lnTo>
                  <a:lnTo>
                    <a:pt x="6029351" y="9524"/>
                  </a:lnTo>
                  <a:close/>
                </a:path>
                <a:path w="9865994" h="2114550">
                  <a:moveTo>
                    <a:pt x="6048401" y="9524"/>
                  </a:moveTo>
                  <a:lnTo>
                    <a:pt x="6038876" y="9524"/>
                  </a:lnTo>
                  <a:lnTo>
                    <a:pt x="6038876" y="0"/>
                  </a:lnTo>
                  <a:lnTo>
                    <a:pt x="6048401" y="0"/>
                  </a:lnTo>
                  <a:lnTo>
                    <a:pt x="6048401" y="9524"/>
                  </a:lnTo>
                  <a:close/>
                </a:path>
                <a:path w="9865994" h="2114550">
                  <a:moveTo>
                    <a:pt x="6067451" y="9524"/>
                  </a:moveTo>
                  <a:lnTo>
                    <a:pt x="6057926" y="9524"/>
                  </a:lnTo>
                  <a:lnTo>
                    <a:pt x="6057926" y="0"/>
                  </a:lnTo>
                  <a:lnTo>
                    <a:pt x="6067451" y="0"/>
                  </a:lnTo>
                  <a:lnTo>
                    <a:pt x="6067451" y="9524"/>
                  </a:lnTo>
                  <a:close/>
                </a:path>
                <a:path w="9865994" h="2114550">
                  <a:moveTo>
                    <a:pt x="6086501" y="9524"/>
                  </a:moveTo>
                  <a:lnTo>
                    <a:pt x="6076976" y="9524"/>
                  </a:lnTo>
                  <a:lnTo>
                    <a:pt x="6076976" y="0"/>
                  </a:lnTo>
                  <a:lnTo>
                    <a:pt x="6086501" y="0"/>
                  </a:lnTo>
                  <a:lnTo>
                    <a:pt x="6086501" y="9524"/>
                  </a:lnTo>
                  <a:close/>
                </a:path>
                <a:path w="9865994" h="2114550">
                  <a:moveTo>
                    <a:pt x="6105551" y="9524"/>
                  </a:moveTo>
                  <a:lnTo>
                    <a:pt x="6096026" y="9524"/>
                  </a:lnTo>
                  <a:lnTo>
                    <a:pt x="6096026" y="0"/>
                  </a:lnTo>
                  <a:lnTo>
                    <a:pt x="6105551" y="0"/>
                  </a:lnTo>
                  <a:lnTo>
                    <a:pt x="6105551" y="9524"/>
                  </a:lnTo>
                  <a:close/>
                </a:path>
                <a:path w="9865994" h="2114550">
                  <a:moveTo>
                    <a:pt x="6124601" y="9524"/>
                  </a:moveTo>
                  <a:lnTo>
                    <a:pt x="6115076" y="9524"/>
                  </a:lnTo>
                  <a:lnTo>
                    <a:pt x="6115076" y="0"/>
                  </a:lnTo>
                  <a:lnTo>
                    <a:pt x="6124601" y="0"/>
                  </a:lnTo>
                  <a:lnTo>
                    <a:pt x="6124601" y="9524"/>
                  </a:lnTo>
                  <a:close/>
                </a:path>
                <a:path w="9865994" h="2114550">
                  <a:moveTo>
                    <a:pt x="6143651" y="9524"/>
                  </a:moveTo>
                  <a:lnTo>
                    <a:pt x="6134126" y="9524"/>
                  </a:lnTo>
                  <a:lnTo>
                    <a:pt x="6134126" y="0"/>
                  </a:lnTo>
                  <a:lnTo>
                    <a:pt x="6143651" y="0"/>
                  </a:lnTo>
                  <a:lnTo>
                    <a:pt x="6143651" y="9524"/>
                  </a:lnTo>
                  <a:close/>
                </a:path>
                <a:path w="9865994" h="2114550">
                  <a:moveTo>
                    <a:pt x="6162701" y="9524"/>
                  </a:moveTo>
                  <a:lnTo>
                    <a:pt x="6153176" y="9524"/>
                  </a:lnTo>
                  <a:lnTo>
                    <a:pt x="6153176" y="0"/>
                  </a:lnTo>
                  <a:lnTo>
                    <a:pt x="6162701" y="0"/>
                  </a:lnTo>
                  <a:lnTo>
                    <a:pt x="6162701" y="9524"/>
                  </a:lnTo>
                  <a:close/>
                </a:path>
                <a:path w="9865994" h="2114550">
                  <a:moveTo>
                    <a:pt x="6181751" y="9524"/>
                  </a:moveTo>
                  <a:lnTo>
                    <a:pt x="6172226" y="9524"/>
                  </a:lnTo>
                  <a:lnTo>
                    <a:pt x="6172226" y="0"/>
                  </a:lnTo>
                  <a:lnTo>
                    <a:pt x="6181751" y="0"/>
                  </a:lnTo>
                  <a:lnTo>
                    <a:pt x="6181751" y="9524"/>
                  </a:lnTo>
                  <a:close/>
                </a:path>
                <a:path w="9865994" h="2114550">
                  <a:moveTo>
                    <a:pt x="6200801" y="9524"/>
                  </a:moveTo>
                  <a:lnTo>
                    <a:pt x="6191276" y="9524"/>
                  </a:lnTo>
                  <a:lnTo>
                    <a:pt x="6191276" y="0"/>
                  </a:lnTo>
                  <a:lnTo>
                    <a:pt x="6200801" y="0"/>
                  </a:lnTo>
                  <a:lnTo>
                    <a:pt x="6200801" y="9524"/>
                  </a:lnTo>
                  <a:close/>
                </a:path>
                <a:path w="9865994" h="2114550">
                  <a:moveTo>
                    <a:pt x="6219851" y="9524"/>
                  </a:moveTo>
                  <a:lnTo>
                    <a:pt x="6210326" y="9524"/>
                  </a:lnTo>
                  <a:lnTo>
                    <a:pt x="6210326" y="0"/>
                  </a:lnTo>
                  <a:lnTo>
                    <a:pt x="6219851" y="0"/>
                  </a:lnTo>
                  <a:lnTo>
                    <a:pt x="6219851" y="9524"/>
                  </a:lnTo>
                  <a:close/>
                </a:path>
                <a:path w="9865994" h="2114550">
                  <a:moveTo>
                    <a:pt x="6238901" y="9524"/>
                  </a:moveTo>
                  <a:lnTo>
                    <a:pt x="6229376" y="9524"/>
                  </a:lnTo>
                  <a:lnTo>
                    <a:pt x="6229376" y="0"/>
                  </a:lnTo>
                  <a:lnTo>
                    <a:pt x="6238901" y="0"/>
                  </a:lnTo>
                  <a:lnTo>
                    <a:pt x="6238901" y="9524"/>
                  </a:lnTo>
                  <a:close/>
                </a:path>
                <a:path w="9865994" h="2114550">
                  <a:moveTo>
                    <a:pt x="6257951" y="9524"/>
                  </a:moveTo>
                  <a:lnTo>
                    <a:pt x="6248426" y="9524"/>
                  </a:lnTo>
                  <a:lnTo>
                    <a:pt x="6248426" y="0"/>
                  </a:lnTo>
                  <a:lnTo>
                    <a:pt x="6257951" y="0"/>
                  </a:lnTo>
                  <a:lnTo>
                    <a:pt x="6257951" y="9524"/>
                  </a:lnTo>
                  <a:close/>
                </a:path>
                <a:path w="9865994" h="2114550">
                  <a:moveTo>
                    <a:pt x="6277001" y="9524"/>
                  </a:moveTo>
                  <a:lnTo>
                    <a:pt x="6267476" y="9524"/>
                  </a:lnTo>
                  <a:lnTo>
                    <a:pt x="6267476" y="0"/>
                  </a:lnTo>
                  <a:lnTo>
                    <a:pt x="6277001" y="0"/>
                  </a:lnTo>
                  <a:lnTo>
                    <a:pt x="6277001" y="9524"/>
                  </a:lnTo>
                  <a:close/>
                </a:path>
                <a:path w="9865994" h="2114550">
                  <a:moveTo>
                    <a:pt x="6296051" y="9524"/>
                  </a:moveTo>
                  <a:lnTo>
                    <a:pt x="6286526" y="9524"/>
                  </a:lnTo>
                  <a:lnTo>
                    <a:pt x="6286526" y="0"/>
                  </a:lnTo>
                  <a:lnTo>
                    <a:pt x="6296051" y="0"/>
                  </a:lnTo>
                  <a:lnTo>
                    <a:pt x="6296051" y="9524"/>
                  </a:lnTo>
                  <a:close/>
                </a:path>
                <a:path w="9865994" h="2114550">
                  <a:moveTo>
                    <a:pt x="6315101" y="9524"/>
                  </a:moveTo>
                  <a:lnTo>
                    <a:pt x="6305576" y="9524"/>
                  </a:lnTo>
                  <a:lnTo>
                    <a:pt x="6305576" y="0"/>
                  </a:lnTo>
                  <a:lnTo>
                    <a:pt x="6315101" y="0"/>
                  </a:lnTo>
                  <a:lnTo>
                    <a:pt x="6315101" y="9524"/>
                  </a:lnTo>
                  <a:close/>
                </a:path>
                <a:path w="9865994" h="2114550">
                  <a:moveTo>
                    <a:pt x="6334151" y="9524"/>
                  </a:moveTo>
                  <a:lnTo>
                    <a:pt x="6324626" y="9524"/>
                  </a:lnTo>
                  <a:lnTo>
                    <a:pt x="6324626" y="0"/>
                  </a:lnTo>
                  <a:lnTo>
                    <a:pt x="6334151" y="0"/>
                  </a:lnTo>
                  <a:lnTo>
                    <a:pt x="6334151" y="9524"/>
                  </a:lnTo>
                  <a:close/>
                </a:path>
                <a:path w="9865994" h="2114550">
                  <a:moveTo>
                    <a:pt x="6353201" y="9524"/>
                  </a:moveTo>
                  <a:lnTo>
                    <a:pt x="6343676" y="9524"/>
                  </a:lnTo>
                  <a:lnTo>
                    <a:pt x="6343676" y="0"/>
                  </a:lnTo>
                  <a:lnTo>
                    <a:pt x="6353201" y="0"/>
                  </a:lnTo>
                  <a:lnTo>
                    <a:pt x="6353201" y="9524"/>
                  </a:lnTo>
                  <a:close/>
                </a:path>
                <a:path w="9865994" h="2114550">
                  <a:moveTo>
                    <a:pt x="6372251" y="9524"/>
                  </a:moveTo>
                  <a:lnTo>
                    <a:pt x="6362726" y="9524"/>
                  </a:lnTo>
                  <a:lnTo>
                    <a:pt x="6362726" y="0"/>
                  </a:lnTo>
                  <a:lnTo>
                    <a:pt x="6372251" y="0"/>
                  </a:lnTo>
                  <a:lnTo>
                    <a:pt x="6372251" y="9524"/>
                  </a:lnTo>
                  <a:close/>
                </a:path>
                <a:path w="9865994" h="2114550">
                  <a:moveTo>
                    <a:pt x="6391301" y="9524"/>
                  </a:moveTo>
                  <a:lnTo>
                    <a:pt x="6381776" y="9524"/>
                  </a:lnTo>
                  <a:lnTo>
                    <a:pt x="6381776" y="0"/>
                  </a:lnTo>
                  <a:lnTo>
                    <a:pt x="6391301" y="0"/>
                  </a:lnTo>
                  <a:lnTo>
                    <a:pt x="6391301" y="9524"/>
                  </a:lnTo>
                  <a:close/>
                </a:path>
                <a:path w="9865994" h="2114550">
                  <a:moveTo>
                    <a:pt x="6410351" y="9524"/>
                  </a:moveTo>
                  <a:lnTo>
                    <a:pt x="6400826" y="9524"/>
                  </a:lnTo>
                  <a:lnTo>
                    <a:pt x="6400826" y="0"/>
                  </a:lnTo>
                  <a:lnTo>
                    <a:pt x="6410351" y="0"/>
                  </a:lnTo>
                  <a:lnTo>
                    <a:pt x="6410351" y="9524"/>
                  </a:lnTo>
                  <a:close/>
                </a:path>
                <a:path w="9865994" h="2114550">
                  <a:moveTo>
                    <a:pt x="6429401" y="9524"/>
                  </a:moveTo>
                  <a:lnTo>
                    <a:pt x="6419876" y="9524"/>
                  </a:lnTo>
                  <a:lnTo>
                    <a:pt x="6419876" y="0"/>
                  </a:lnTo>
                  <a:lnTo>
                    <a:pt x="6429401" y="0"/>
                  </a:lnTo>
                  <a:lnTo>
                    <a:pt x="6429401" y="9524"/>
                  </a:lnTo>
                  <a:close/>
                </a:path>
                <a:path w="9865994" h="2114550">
                  <a:moveTo>
                    <a:pt x="6448451" y="9524"/>
                  </a:moveTo>
                  <a:lnTo>
                    <a:pt x="6438926" y="9524"/>
                  </a:lnTo>
                  <a:lnTo>
                    <a:pt x="6438926" y="0"/>
                  </a:lnTo>
                  <a:lnTo>
                    <a:pt x="6448451" y="0"/>
                  </a:lnTo>
                  <a:lnTo>
                    <a:pt x="6448451" y="9524"/>
                  </a:lnTo>
                  <a:close/>
                </a:path>
                <a:path w="9865994" h="2114550">
                  <a:moveTo>
                    <a:pt x="6467501" y="9524"/>
                  </a:moveTo>
                  <a:lnTo>
                    <a:pt x="6457976" y="9524"/>
                  </a:lnTo>
                  <a:lnTo>
                    <a:pt x="6457976" y="0"/>
                  </a:lnTo>
                  <a:lnTo>
                    <a:pt x="6467501" y="0"/>
                  </a:lnTo>
                  <a:lnTo>
                    <a:pt x="6467501" y="9524"/>
                  </a:lnTo>
                  <a:close/>
                </a:path>
                <a:path w="9865994" h="2114550">
                  <a:moveTo>
                    <a:pt x="6486551" y="9524"/>
                  </a:moveTo>
                  <a:lnTo>
                    <a:pt x="6477026" y="9524"/>
                  </a:lnTo>
                  <a:lnTo>
                    <a:pt x="6477026" y="0"/>
                  </a:lnTo>
                  <a:lnTo>
                    <a:pt x="6486551" y="0"/>
                  </a:lnTo>
                  <a:lnTo>
                    <a:pt x="6486551" y="9524"/>
                  </a:lnTo>
                  <a:close/>
                </a:path>
                <a:path w="9865994" h="2114550">
                  <a:moveTo>
                    <a:pt x="6505601" y="9524"/>
                  </a:moveTo>
                  <a:lnTo>
                    <a:pt x="6496076" y="9524"/>
                  </a:lnTo>
                  <a:lnTo>
                    <a:pt x="6496076" y="0"/>
                  </a:lnTo>
                  <a:lnTo>
                    <a:pt x="6505601" y="0"/>
                  </a:lnTo>
                  <a:lnTo>
                    <a:pt x="6505601" y="9524"/>
                  </a:lnTo>
                  <a:close/>
                </a:path>
                <a:path w="9865994" h="2114550">
                  <a:moveTo>
                    <a:pt x="6524651" y="9524"/>
                  </a:moveTo>
                  <a:lnTo>
                    <a:pt x="6515126" y="9524"/>
                  </a:lnTo>
                  <a:lnTo>
                    <a:pt x="6515126" y="0"/>
                  </a:lnTo>
                  <a:lnTo>
                    <a:pt x="6524651" y="0"/>
                  </a:lnTo>
                  <a:lnTo>
                    <a:pt x="6524651" y="9524"/>
                  </a:lnTo>
                  <a:close/>
                </a:path>
                <a:path w="9865994" h="2114550">
                  <a:moveTo>
                    <a:pt x="6543701" y="9524"/>
                  </a:moveTo>
                  <a:lnTo>
                    <a:pt x="6534176" y="9524"/>
                  </a:lnTo>
                  <a:lnTo>
                    <a:pt x="6534176" y="0"/>
                  </a:lnTo>
                  <a:lnTo>
                    <a:pt x="6543701" y="0"/>
                  </a:lnTo>
                  <a:lnTo>
                    <a:pt x="6543701" y="9524"/>
                  </a:lnTo>
                  <a:close/>
                </a:path>
                <a:path w="9865994" h="2114550">
                  <a:moveTo>
                    <a:pt x="6562751" y="9524"/>
                  </a:moveTo>
                  <a:lnTo>
                    <a:pt x="6553226" y="9524"/>
                  </a:lnTo>
                  <a:lnTo>
                    <a:pt x="6553226" y="0"/>
                  </a:lnTo>
                  <a:lnTo>
                    <a:pt x="6562751" y="0"/>
                  </a:lnTo>
                  <a:lnTo>
                    <a:pt x="6562751" y="9524"/>
                  </a:lnTo>
                  <a:close/>
                </a:path>
                <a:path w="9865994" h="2114550">
                  <a:moveTo>
                    <a:pt x="6581801" y="9524"/>
                  </a:moveTo>
                  <a:lnTo>
                    <a:pt x="6572276" y="9524"/>
                  </a:lnTo>
                  <a:lnTo>
                    <a:pt x="6572276" y="0"/>
                  </a:lnTo>
                  <a:lnTo>
                    <a:pt x="6581801" y="0"/>
                  </a:lnTo>
                  <a:lnTo>
                    <a:pt x="6581801" y="9524"/>
                  </a:lnTo>
                  <a:close/>
                </a:path>
                <a:path w="9865994" h="2114550">
                  <a:moveTo>
                    <a:pt x="6600851" y="9524"/>
                  </a:moveTo>
                  <a:lnTo>
                    <a:pt x="6591326" y="9524"/>
                  </a:lnTo>
                  <a:lnTo>
                    <a:pt x="6591326" y="0"/>
                  </a:lnTo>
                  <a:lnTo>
                    <a:pt x="6600851" y="0"/>
                  </a:lnTo>
                  <a:lnTo>
                    <a:pt x="6600851" y="9524"/>
                  </a:lnTo>
                  <a:close/>
                </a:path>
                <a:path w="9865994" h="2114550">
                  <a:moveTo>
                    <a:pt x="6619901" y="9524"/>
                  </a:moveTo>
                  <a:lnTo>
                    <a:pt x="6610376" y="9524"/>
                  </a:lnTo>
                  <a:lnTo>
                    <a:pt x="6610376" y="0"/>
                  </a:lnTo>
                  <a:lnTo>
                    <a:pt x="6619901" y="0"/>
                  </a:lnTo>
                  <a:lnTo>
                    <a:pt x="6619901" y="9524"/>
                  </a:lnTo>
                  <a:close/>
                </a:path>
                <a:path w="9865994" h="2114550">
                  <a:moveTo>
                    <a:pt x="6638951" y="9524"/>
                  </a:moveTo>
                  <a:lnTo>
                    <a:pt x="6629426" y="9524"/>
                  </a:lnTo>
                  <a:lnTo>
                    <a:pt x="6629426" y="0"/>
                  </a:lnTo>
                  <a:lnTo>
                    <a:pt x="6638951" y="0"/>
                  </a:lnTo>
                  <a:lnTo>
                    <a:pt x="6638951" y="9524"/>
                  </a:lnTo>
                  <a:close/>
                </a:path>
                <a:path w="9865994" h="2114550">
                  <a:moveTo>
                    <a:pt x="6658001" y="9524"/>
                  </a:moveTo>
                  <a:lnTo>
                    <a:pt x="6648476" y="9524"/>
                  </a:lnTo>
                  <a:lnTo>
                    <a:pt x="6648476" y="0"/>
                  </a:lnTo>
                  <a:lnTo>
                    <a:pt x="6658001" y="0"/>
                  </a:lnTo>
                  <a:lnTo>
                    <a:pt x="6658001" y="9524"/>
                  </a:lnTo>
                  <a:close/>
                </a:path>
                <a:path w="9865994" h="2114550">
                  <a:moveTo>
                    <a:pt x="6677051" y="9524"/>
                  </a:moveTo>
                  <a:lnTo>
                    <a:pt x="6667526" y="9524"/>
                  </a:lnTo>
                  <a:lnTo>
                    <a:pt x="6667526" y="0"/>
                  </a:lnTo>
                  <a:lnTo>
                    <a:pt x="6677051" y="0"/>
                  </a:lnTo>
                  <a:lnTo>
                    <a:pt x="6677051" y="9524"/>
                  </a:lnTo>
                  <a:close/>
                </a:path>
                <a:path w="9865994" h="2114550">
                  <a:moveTo>
                    <a:pt x="6696101" y="9524"/>
                  </a:moveTo>
                  <a:lnTo>
                    <a:pt x="6686576" y="9524"/>
                  </a:lnTo>
                  <a:lnTo>
                    <a:pt x="6686576" y="0"/>
                  </a:lnTo>
                  <a:lnTo>
                    <a:pt x="6696101" y="0"/>
                  </a:lnTo>
                  <a:lnTo>
                    <a:pt x="6696101" y="9524"/>
                  </a:lnTo>
                  <a:close/>
                </a:path>
                <a:path w="9865994" h="2114550">
                  <a:moveTo>
                    <a:pt x="6715151" y="9524"/>
                  </a:moveTo>
                  <a:lnTo>
                    <a:pt x="6705626" y="9524"/>
                  </a:lnTo>
                  <a:lnTo>
                    <a:pt x="6705626" y="0"/>
                  </a:lnTo>
                  <a:lnTo>
                    <a:pt x="6715151" y="0"/>
                  </a:lnTo>
                  <a:lnTo>
                    <a:pt x="6715151" y="9524"/>
                  </a:lnTo>
                  <a:close/>
                </a:path>
                <a:path w="9865994" h="2114550">
                  <a:moveTo>
                    <a:pt x="6734201" y="9524"/>
                  </a:moveTo>
                  <a:lnTo>
                    <a:pt x="6724676" y="9524"/>
                  </a:lnTo>
                  <a:lnTo>
                    <a:pt x="6724676" y="0"/>
                  </a:lnTo>
                  <a:lnTo>
                    <a:pt x="6734201" y="0"/>
                  </a:lnTo>
                  <a:lnTo>
                    <a:pt x="6734201" y="9524"/>
                  </a:lnTo>
                  <a:close/>
                </a:path>
                <a:path w="9865994" h="2114550">
                  <a:moveTo>
                    <a:pt x="6753251" y="9524"/>
                  </a:moveTo>
                  <a:lnTo>
                    <a:pt x="6743726" y="9524"/>
                  </a:lnTo>
                  <a:lnTo>
                    <a:pt x="6743726" y="0"/>
                  </a:lnTo>
                  <a:lnTo>
                    <a:pt x="6753251" y="0"/>
                  </a:lnTo>
                  <a:lnTo>
                    <a:pt x="6753251" y="9524"/>
                  </a:lnTo>
                  <a:close/>
                </a:path>
                <a:path w="9865994" h="2114550">
                  <a:moveTo>
                    <a:pt x="6772301" y="9524"/>
                  </a:moveTo>
                  <a:lnTo>
                    <a:pt x="6762776" y="9524"/>
                  </a:lnTo>
                  <a:lnTo>
                    <a:pt x="6762776" y="0"/>
                  </a:lnTo>
                  <a:lnTo>
                    <a:pt x="6772301" y="0"/>
                  </a:lnTo>
                  <a:lnTo>
                    <a:pt x="6772301" y="9524"/>
                  </a:lnTo>
                  <a:close/>
                </a:path>
                <a:path w="9865994" h="2114550">
                  <a:moveTo>
                    <a:pt x="6791351" y="9524"/>
                  </a:moveTo>
                  <a:lnTo>
                    <a:pt x="6781826" y="9524"/>
                  </a:lnTo>
                  <a:lnTo>
                    <a:pt x="6781826" y="0"/>
                  </a:lnTo>
                  <a:lnTo>
                    <a:pt x="6791351" y="0"/>
                  </a:lnTo>
                  <a:lnTo>
                    <a:pt x="6791351" y="9524"/>
                  </a:lnTo>
                  <a:close/>
                </a:path>
                <a:path w="9865994" h="2114550">
                  <a:moveTo>
                    <a:pt x="6810401" y="9524"/>
                  </a:moveTo>
                  <a:lnTo>
                    <a:pt x="6800876" y="9524"/>
                  </a:lnTo>
                  <a:lnTo>
                    <a:pt x="6800876" y="0"/>
                  </a:lnTo>
                  <a:lnTo>
                    <a:pt x="6810401" y="0"/>
                  </a:lnTo>
                  <a:lnTo>
                    <a:pt x="6810401" y="9524"/>
                  </a:lnTo>
                  <a:close/>
                </a:path>
                <a:path w="9865994" h="2114550">
                  <a:moveTo>
                    <a:pt x="6829451" y="9524"/>
                  </a:moveTo>
                  <a:lnTo>
                    <a:pt x="6819926" y="9524"/>
                  </a:lnTo>
                  <a:lnTo>
                    <a:pt x="6819926" y="0"/>
                  </a:lnTo>
                  <a:lnTo>
                    <a:pt x="6829451" y="0"/>
                  </a:lnTo>
                  <a:lnTo>
                    <a:pt x="6829451" y="9524"/>
                  </a:lnTo>
                  <a:close/>
                </a:path>
                <a:path w="9865994" h="2114550">
                  <a:moveTo>
                    <a:pt x="6848501" y="9524"/>
                  </a:moveTo>
                  <a:lnTo>
                    <a:pt x="6838976" y="9524"/>
                  </a:lnTo>
                  <a:lnTo>
                    <a:pt x="6838976" y="0"/>
                  </a:lnTo>
                  <a:lnTo>
                    <a:pt x="6848501" y="0"/>
                  </a:lnTo>
                  <a:lnTo>
                    <a:pt x="6848501" y="9524"/>
                  </a:lnTo>
                  <a:close/>
                </a:path>
                <a:path w="9865994" h="2114550">
                  <a:moveTo>
                    <a:pt x="6867551" y="9524"/>
                  </a:moveTo>
                  <a:lnTo>
                    <a:pt x="6858026" y="9524"/>
                  </a:lnTo>
                  <a:lnTo>
                    <a:pt x="6858026" y="0"/>
                  </a:lnTo>
                  <a:lnTo>
                    <a:pt x="6867551" y="0"/>
                  </a:lnTo>
                  <a:lnTo>
                    <a:pt x="6867551" y="9524"/>
                  </a:lnTo>
                  <a:close/>
                </a:path>
                <a:path w="9865994" h="2114550">
                  <a:moveTo>
                    <a:pt x="6886601" y="9524"/>
                  </a:moveTo>
                  <a:lnTo>
                    <a:pt x="6877076" y="9524"/>
                  </a:lnTo>
                  <a:lnTo>
                    <a:pt x="6877076" y="0"/>
                  </a:lnTo>
                  <a:lnTo>
                    <a:pt x="6886601" y="0"/>
                  </a:lnTo>
                  <a:lnTo>
                    <a:pt x="6886601" y="9524"/>
                  </a:lnTo>
                  <a:close/>
                </a:path>
                <a:path w="9865994" h="2114550">
                  <a:moveTo>
                    <a:pt x="6905651" y="9524"/>
                  </a:moveTo>
                  <a:lnTo>
                    <a:pt x="6896126" y="9524"/>
                  </a:lnTo>
                  <a:lnTo>
                    <a:pt x="6896126" y="0"/>
                  </a:lnTo>
                  <a:lnTo>
                    <a:pt x="6905651" y="0"/>
                  </a:lnTo>
                  <a:lnTo>
                    <a:pt x="6905651" y="9524"/>
                  </a:lnTo>
                  <a:close/>
                </a:path>
                <a:path w="9865994" h="2114550">
                  <a:moveTo>
                    <a:pt x="6924701" y="9524"/>
                  </a:moveTo>
                  <a:lnTo>
                    <a:pt x="6915176" y="9524"/>
                  </a:lnTo>
                  <a:lnTo>
                    <a:pt x="6915176" y="0"/>
                  </a:lnTo>
                  <a:lnTo>
                    <a:pt x="6924701" y="0"/>
                  </a:lnTo>
                  <a:lnTo>
                    <a:pt x="6924701" y="9524"/>
                  </a:lnTo>
                  <a:close/>
                </a:path>
                <a:path w="9865994" h="2114550">
                  <a:moveTo>
                    <a:pt x="6943751" y="9524"/>
                  </a:moveTo>
                  <a:lnTo>
                    <a:pt x="6934226" y="9524"/>
                  </a:lnTo>
                  <a:lnTo>
                    <a:pt x="6934226" y="0"/>
                  </a:lnTo>
                  <a:lnTo>
                    <a:pt x="6943751" y="0"/>
                  </a:lnTo>
                  <a:lnTo>
                    <a:pt x="6943751" y="9524"/>
                  </a:lnTo>
                  <a:close/>
                </a:path>
                <a:path w="9865994" h="2114550">
                  <a:moveTo>
                    <a:pt x="6962801" y="9524"/>
                  </a:moveTo>
                  <a:lnTo>
                    <a:pt x="6953276" y="9524"/>
                  </a:lnTo>
                  <a:lnTo>
                    <a:pt x="6953276" y="0"/>
                  </a:lnTo>
                  <a:lnTo>
                    <a:pt x="6962801" y="0"/>
                  </a:lnTo>
                  <a:lnTo>
                    <a:pt x="6962801" y="9524"/>
                  </a:lnTo>
                  <a:close/>
                </a:path>
                <a:path w="9865994" h="2114550">
                  <a:moveTo>
                    <a:pt x="6981851" y="9524"/>
                  </a:moveTo>
                  <a:lnTo>
                    <a:pt x="6972326" y="9524"/>
                  </a:lnTo>
                  <a:lnTo>
                    <a:pt x="6972326" y="0"/>
                  </a:lnTo>
                  <a:lnTo>
                    <a:pt x="6981851" y="0"/>
                  </a:lnTo>
                  <a:lnTo>
                    <a:pt x="6981851" y="9524"/>
                  </a:lnTo>
                  <a:close/>
                </a:path>
                <a:path w="9865994" h="2114550">
                  <a:moveTo>
                    <a:pt x="7000901" y="9524"/>
                  </a:moveTo>
                  <a:lnTo>
                    <a:pt x="6991376" y="9524"/>
                  </a:lnTo>
                  <a:lnTo>
                    <a:pt x="6991376" y="0"/>
                  </a:lnTo>
                  <a:lnTo>
                    <a:pt x="7000901" y="0"/>
                  </a:lnTo>
                  <a:lnTo>
                    <a:pt x="7000901" y="9524"/>
                  </a:lnTo>
                  <a:close/>
                </a:path>
                <a:path w="9865994" h="2114550">
                  <a:moveTo>
                    <a:pt x="7019951" y="9524"/>
                  </a:moveTo>
                  <a:lnTo>
                    <a:pt x="7010426" y="9524"/>
                  </a:lnTo>
                  <a:lnTo>
                    <a:pt x="7010426" y="0"/>
                  </a:lnTo>
                  <a:lnTo>
                    <a:pt x="7019951" y="0"/>
                  </a:lnTo>
                  <a:lnTo>
                    <a:pt x="7019951" y="9524"/>
                  </a:lnTo>
                  <a:close/>
                </a:path>
                <a:path w="9865994" h="2114550">
                  <a:moveTo>
                    <a:pt x="7039001" y="9524"/>
                  </a:moveTo>
                  <a:lnTo>
                    <a:pt x="7029476" y="9524"/>
                  </a:lnTo>
                  <a:lnTo>
                    <a:pt x="7029476" y="0"/>
                  </a:lnTo>
                  <a:lnTo>
                    <a:pt x="7039001" y="0"/>
                  </a:lnTo>
                  <a:lnTo>
                    <a:pt x="7039001" y="9524"/>
                  </a:lnTo>
                  <a:close/>
                </a:path>
                <a:path w="9865994" h="2114550">
                  <a:moveTo>
                    <a:pt x="7058051" y="9524"/>
                  </a:moveTo>
                  <a:lnTo>
                    <a:pt x="7048526" y="9524"/>
                  </a:lnTo>
                  <a:lnTo>
                    <a:pt x="7048526" y="0"/>
                  </a:lnTo>
                  <a:lnTo>
                    <a:pt x="7058051" y="0"/>
                  </a:lnTo>
                  <a:lnTo>
                    <a:pt x="7058051" y="9524"/>
                  </a:lnTo>
                  <a:close/>
                </a:path>
                <a:path w="9865994" h="2114550">
                  <a:moveTo>
                    <a:pt x="7077101" y="9524"/>
                  </a:moveTo>
                  <a:lnTo>
                    <a:pt x="7067576" y="9524"/>
                  </a:lnTo>
                  <a:lnTo>
                    <a:pt x="7067576" y="0"/>
                  </a:lnTo>
                  <a:lnTo>
                    <a:pt x="7077101" y="0"/>
                  </a:lnTo>
                  <a:lnTo>
                    <a:pt x="7077101" y="9524"/>
                  </a:lnTo>
                  <a:close/>
                </a:path>
                <a:path w="9865994" h="2114550">
                  <a:moveTo>
                    <a:pt x="7096151" y="9524"/>
                  </a:moveTo>
                  <a:lnTo>
                    <a:pt x="7086626" y="9524"/>
                  </a:lnTo>
                  <a:lnTo>
                    <a:pt x="7086626" y="0"/>
                  </a:lnTo>
                  <a:lnTo>
                    <a:pt x="7096151" y="0"/>
                  </a:lnTo>
                  <a:lnTo>
                    <a:pt x="7096151" y="9524"/>
                  </a:lnTo>
                  <a:close/>
                </a:path>
                <a:path w="9865994" h="2114550">
                  <a:moveTo>
                    <a:pt x="7115201" y="9524"/>
                  </a:moveTo>
                  <a:lnTo>
                    <a:pt x="7105676" y="9524"/>
                  </a:lnTo>
                  <a:lnTo>
                    <a:pt x="7105676" y="0"/>
                  </a:lnTo>
                  <a:lnTo>
                    <a:pt x="7115201" y="0"/>
                  </a:lnTo>
                  <a:lnTo>
                    <a:pt x="7115201" y="9524"/>
                  </a:lnTo>
                  <a:close/>
                </a:path>
                <a:path w="9865994" h="2114550">
                  <a:moveTo>
                    <a:pt x="7134251" y="9524"/>
                  </a:moveTo>
                  <a:lnTo>
                    <a:pt x="7124726" y="9524"/>
                  </a:lnTo>
                  <a:lnTo>
                    <a:pt x="7124726" y="0"/>
                  </a:lnTo>
                  <a:lnTo>
                    <a:pt x="7134251" y="0"/>
                  </a:lnTo>
                  <a:lnTo>
                    <a:pt x="7134251" y="9524"/>
                  </a:lnTo>
                  <a:close/>
                </a:path>
                <a:path w="9865994" h="2114550">
                  <a:moveTo>
                    <a:pt x="7153301" y="9524"/>
                  </a:moveTo>
                  <a:lnTo>
                    <a:pt x="7143776" y="9524"/>
                  </a:lnTo>
                  <a:lnTo>
                    <a:pt x="7143776" y="0"/>
                  </a:lnTo>
                  <a:lnTo>
                    <a:pt x="7153301" y="0"/>
                  </a:lnTo>
                  <a:lnTo>
                    <a:pt x="7153301" y="9524"/>
                  </a:lnTo>
                  <a:close/>
                </a:path>
                <a:path w="9865994" h="2114550">
                  <a:moveTo>
                    <a:pt x="7172351" y="9524"/>
                  </a:moveTo>
                  <a:lnTo>
                    <a:pt x="7162826" y="9524"/>
                  </a:lnTo>
                  <a:lnTo>
                    <a:pt x="7162826" y="0"/>
                  </a:lnTo>
                  <a:lnTo>
                    <a:pt x="7172351" y="0"/>
                  </a:lnTo>
                  <a:lnTo>
                    <a:pt x="7172351" y="9524"/>
                  </a:lnTo>
                  <a:close/>
                </a:path>
                <a:path w="9865994" h="2114550">
                  <a:moveTo>
                    <a:pt x="7191401" y="9524"/>
                  </a:moveTo>
                  <a:lnTo>
                    <a:pt x="7181876" y="9524"/>
                  </a:lnTo>
                  <a:lnTo>
                    <a:pt x="7181876" y="0"/>
                  </a:lnTo>
                  <a:lnTo>
                    <a:pt x="7191401" y="0"/>
                  </a:lnTo>
                  <a:lnTo>
                    <a:pt x="7191401" y="9524"/>
                  </a:lnTo>
                  <a:close/>
                </a:path>
                <a:path w="9865994" h="2114550">
                  <a:moveTo>
                    <a:pt x="7210451" y="9524"/>
                  </a:moveTo>
                  <a:lnTo>
                    <a:pt x="7200926" y="9524"/>
                  </a:lnTo>
                  <a:lnTo>
                    <a:pt x="7200926" y="0"/>
                  </a:lnTo>
                  <a:lnTo>
                    <a:pt x="7210451" y="0"/>
                  </a:lnTo>
                  <a:lnTo>
                    <a:pt x="7210451" y="9524"/>
                  </a:lnTo>
                  <a:close/>
                </a:path>
                <a:path w="9865994" h="2114550">
                  <a:moveTo>
                    <a:pt x="7229501" y="9524"/>
                  </a:moveTo>
                  <a:lnTo>
                    <a:pt x="7219976" y="9524"/>
                  </a:lnTo>
                  <a:lnTo>
                    <a:pt x="7219976" y="0"/>
                  </a:lnTo>
                  <a:lnTo>
                    <a:pt x="7229501" y="0"/>
                  </a:lnTo>
                  <a:lnTo>
                    <a:pt x="7229501" y="9524"/>
                  </a:lnTo>
                  <a:close/>
                </a:path>
                <a:path w="9865994" h="2114550">
                  <a:moveTo>
                    <a:pt x="7248551" y="9524"/>
                  </a:moveTo>
                  <a:lnTo>
                    <a:pt x="7239026" y="9524"/>
                  </a:lnTo>
                  <a:lnTo>
                    <a:pt x="7239026" y="0"/>
                  </a:lnTo>
                  <a:lnTo>
                    <a:pt x="7248551" y="0"/>
                  </a:lnTo>
                  <a:lnTo>
                    <a:pt x="7248551" y="9524"/>
                  </a:lnTo>
                  <a:close/>
                </a:path>
                <a:path w="9865994" h="2114550">
                  <a:moveTo>
                    <a:pt x="7267601" y="9524"/>
                  </a:moveTo>
                  <a:lnTo>
                    <a:pt x="7258076" y="9524"/>
                  </a:lnTo>
                  <a:lnTo>
                    <a:pt x="7258076" y="0"/>
                  </a:lnTo>
                  <a:lnTo>
                    <a:pt x="7267601" y="0"/>
                  </a:lnTo>
                  <a:lnTo>
                    <a:pt x="7267601" y="9524"/>
                  </a:lnTo>
                  <a:close/>
                </a:path>
                <a:path w="9865994" h="2114550">
                  <a:moveTo>
                    <a:pt x="7286651" y="9524"/>
                  </a:moveTo>
                  <a:lnTo>
                    <a:pt x="7277126" y="9524"/>
                  </a:lnTo>
                  <a:lnTo>
                    <a:pt x="7277126" y="0"/>
                  </a:lnTo>
                  <a:lnTo>
                    <a:pt x="7286651" y="0"/>
                  </a:lnTo>
                  <a:lnTo>
                    <a:pt x="7286651" y="9524"/>
                  </a:lnTo>
                  <a:close/>
                </a:path>
                <a:path w="9865994" h="2114550">
                  <a:moveTo>
                    <a:pt x="7305701" y="9524"/>
                  </a:moveTo>
                  <a:lnTo>
                    <a:pt x="7296176" y="9524"/>
                  </a:lnTo>
                  <a:lnTo>
                    <a:pt x="7296176" y="0"/>
                  </a:lnTo>
                  <a:lnTo>
                    <a:pt x="7305701" y="0"/>
                  </a:lnTo>
                  <a:lnTo>
                    <a:pt x="7305701" y="9524"/>
                  </a:lnTo>
                  <a:close/>
                </a:path>
                <a:path w="9865994" h="2114550">
                  <a:moveTo>
                    <a:pt x="7324751" y="9524"/>
                  </a:moveTo>
                  <a:lnTo>
                    <a:pt x="7315226" y="9524"/>
                  </a:lnTo>
                  <a:lnTo>
                    <a:pt x="7315226" y="0"/>
                  </a:lnTo>
                  <a:lnTo>
                    <a:pt x="7324751" y="0"/>
                  </a:lnTo>
                  <a:lnTo>
                    <a:pt x="7324751" y="9524"/>
                  </a:lnTo>
                  <a:close/>
                </a:path>
                <a:path w="9865994" h="2114550">
                  <a:moveTo>
                    <a:pt x="7343801" y="9524"/>
                  </a:moveTo>
                  <a:lnTo>
                    <a:pt x="7334276" y="9524"/>
                  </a:lnTo>
                  <a:lnTo>
                    <a:pt x="7334276" y="0"/>
                  </a:lnTo>
                  <a:lnTo>
                    <a:pt x="7343801" y="0"/>
                  </a:lnTo>
                  <a:lnTo>
                    <a:pt x="7343801" y="9524"/>
                  </a:lnTo>
                  <a:close/>
                </a:path>
                <a:path w="9865994" h="2114550">
                  <a:moveTo>
                    <a:pt x="7362851" y="9524"/>
                  </a:moveTo>
                  <a:lnTo>
                    <a:pt x="7353326" y="9524"/>
                  </a:lnTo>
                  <a:lnTo>
                    <a:pt x="7353326" y="0"/>
                  </a:lnTo>
                  <a:lnTo>
                    <a:pt x="7362851" y="0"/>
                  </a:lnTo>
                  <a:lnTo>
                    <a:pt x="7362851" y="9524"/>
                  </a:lnTo>
                  <a:close/>
                </a:path>
                <a:path w="9865994" h="2114550">
                  <a:moveTo>
                    <a:pt x="7381901" y="9524"/>
                  </a:moveTo>
                  <a:lnTo>
                    <a:pt x="7372376" y="9524"/>
                  </a:lnTo>
                  <a:lnTo>
                    <a:pt x="7372376" y="0"/>
                  </a:lnTo>
                  <a:lnTo>
                    <a:pt x="7381901" y="0"/>
                  </a:lnTo>
                  <a:lnTo>
                    <a:pt x="7381901" y="9524"/>
                  </a:lnTo>
                  <a:close/>
                </a:path>
                <a:path w="9865994" h="2114550">
                  <a:moveTo>
                    <a:pt x="7400951" y="9524"/>
                  </a:moveTo>
                  <a:lnTo>
                    <a:pt x="7391426" y="9524"/>
                  </a:lnTo>
                  <a:lnTo>
                    <a:pt x="7391426" y="0"/>
                  </a:lnTo>
                  <a:lnTo>
                    <a:pt x="7400951" y="0"/>
                  </a:lnTo>
                  <a:lnTo>
                    <a:pt x="7400951" y="9524"/>
                  </a:lnTo>
                  <a:close/>
                </a:path>
                <a:path w="9865994" h="2114550">
                  <a:moveTo>
                    <a:pt x="7420001" y="9524"/>
                  </a:moveTo>
                  <a:lnTo>
                    <a:pt x="7410476" y="9524"/>
                  </a:lnTo>
                  <a:lnTo>
                    <a:pt x="7410476" y="0"/>
                  </a:lnTo>
                  <a:lnTo>
                    <a:pt x="7420001" y="0"/>
                  </a:lnTo>
                  <a:lnTo>
                    <a:pt x="7420001" y="9524"/>
                  </a:lnTo>
                  <a:close/>
                </a:path>
                <a:path w="9865994" h="2114550">
                  <a:moveTo>
                    <a:pt x="7439051" y="9524"/>
                  </a:moveTo>
                  <a:lnTo>
                    <a:pt x="7429526" y="9524"/>
                  </a:lnTo>
                  <a:lnTo>
                    <a:pt x="7429526" y="0"/>
                  </a:lnTo>
                  <a:lnTo>
                    <a:pt x="7439051" y="0"/>
                  </a:lnTo>
                  <a:lnTo>
                    <a:pt x="7439051" y="9524"/>
                  </a:lnTo>
                  <a:close/>
                </a:path>
                <a:path w="9865994" h="2114550">
                  <a:moveTo>
                    <a:pt x="7458101" y="9524"/>
                  </a:moveTo>
                  <a:lnTo>
                    <a:pt x="7448576" y="9524"/>
                  </a:lnTo>
                  <a:lnTo>
                    <a:pt x="7448576" y="0"/>
                  </a:lnTo>
                  <a:lnTo>
                    <a:pt x="7458101" y="0"/>
                  </a:lnTo>
                  <a:lnTo>
                    <a:pt x="7458101" y="9524"/>
                  </a:lnTo>
                  <a:close/>
                </a:path>
                <a:path w="9865994" h="2114550">
                  <a:moveTo>
                    <a:pt x="7477151" y="9524"/>
                  </a:moveTo>
                  <a:lnTo>
                    <a:pt x="7467626" y="9524"/>
                  </a:lnTo>
                  <a:lnTo>
                    <a:pt x="7467626" y="0"/>
                  </a:lnTo>
                  <a:lnTo>
                    <a:pt x="7477151" y="0"/>
                  </a:lnTo>
                  <a:lnTo>
                    <a:pt x="7477151" y="9524"/>
                  </a:lnTo>
                  <a:close/>
                </a:path>
                <a:path w="9865994" h="2114550">
                  <a:moveTo>
                    <a:pt x="7496201" y="9524"/>
                  </a:moveTo>
                  <a:lnTo>
                    <a:pt x="7486676" y="9524"/>
                  </a:lnTo>
                  <a:lnTo>
                    <a:pt x="7486676" y="0"/>
                  </a:lnTo>
                  <a:lnTo>
                    <a:pt x="7496201" y="0"/>
                  </a:lnTo>
                  <a:lnTo>
                    <a:pt x="7496201" y="9524"/>
                  </a:lnTo>
                  <a:close/>
                </a:path>
                <a:path w="9865994" h="2114550">
                  <a:moveTo>
                    <a:pt x="7515251" y="9524"/>
                  </a:moveTo>
                  <a:lnTo>
                    <a:pt x="7505726" y="9524"/>
                  </a:lnTo>
                  <a:lnTo>
                    <a:pt x="7505726" y="0"/>
                  </a:lnTo>
                  <a:lnTo>
                    <a:pt x="7515251" y="0"/>
                  </a:lnTo>
                  <a:lnTo>
                    <a:pt x="7515251" y="9524"/>
                  </a:lnTo>
                  <a:close/>
                </a:path>
                <a:path w="9865994" h="2114550">
                  <a:moveTo>
                    <a:pt x="7534301" y="9524"/>
                  </a:moveTo>
                  <a:lnTo>
                    <a:pt x="7524776" y="9524"/>
                  </a:lnTo>
                  <a:lnTo>
                    <a:pt x="7524776" y="0"/>
                  </a:lnTo>
                  <a:lnTo>
                    <a:pt x="7534301" y="0"/>
                  </a:lnTo>
                  <a:lnTo>
                    <a:pt x="7534301" y="9524"/>
                  </a:lnTo>
                  <a:close/>
                </a:path>
                <a:path w="9865994" h="2114550">
                  <a:moveTo>
                    <a:pt x="7553351" y="9524"/>
                  </a:moveTo>
                  <a:lnTo>
                    <a:pt x="7543826" y="9524"/>
                  </a:lnTo>
                  <a:lnTo>
                    <a:pt x="7543826" y="0"/>
                  </a:lnTo>
                  <a:lnTo>
                    <a:pt x="7553351" y="0"/>
                  </a:lnTo>
                  <a:lnTo>
                    <a:pt x="7553351" y="9524"/>
                  </a:lnTo>
                  <a:close/>
                </a:path>
                <a:path w="9865994" h="2114550">
                  <a:moveTo>
                    <a:pt x="7572401" y="9524"/>
                  </a:moveTo>
                  <a:lnTo>
                    <a:pt x="7562876" y="9524"/>
                  </a:lnTo>
                  <a:lnTo>
                    <a:pt x="7562876" y="0"/>
                  </a:lnTo>
                  <a:lnTo>
                    <a:pt x="7572401" y="0"/>
                  </a:lnTo>
                  <a:lnTo>
                    <a:pt x="7572401" y="9524"/>
                  </a:lnTo>
                  <a:close/>
                </a:path>
                <a:path w="9865994" h="2114550">
                  <a:moveTo>
                    <a:pt x="7591451" y="9524"/>
                  </a:moveTo>
                  <a:lnTo>
                    <a:pt x="7581926" y="9524"/>
                  </a:lnTo>
                  <a:lnTo>
                    <a:pt x="7581926" y="0"/>
                  </a:lnTo>
                  <a:lnTo>
                    <a:pt x="7591451" y="0"/>
                  </a:lnTo>
                  <a:lnTo>
                    <a:pt x="7591451" y="9524"/>
                  </a:lnTo>
                  <a:close/>
                </a:path>
                <a:path w="9865994" h="2114550">
                  <a:moveTo>
                    <a:pt x="7610501" y="9524"/>
                  </a:moveTo>
                  <a:lnTo>
                    <a:pt x="7600976" y="9524"/>
                  </a:lnTo>
                  <a:lnTo>
                    <a:pt x="7600976" y="0"/>
                  </a:lnTo>
                  <a:lnTo>
                    <a:pt x="7610501" y="0"/>
                  </a:lnTo>
                  <a:lnTo>
                    <a:pt x="7610501" y="9524"/>
                  </a:lnTo>
                  <a:close/>
                </a:path>
                <a:path w="9865994" h="2114550">
                  <a:moveTo>
                    <a:pt x="7629551" y="9524"/>
                  </a:moveTo>
                  <a:lnTo>
                    <a:pt x="7620026" y="9524"/>
                  </a:lnTo>
                  <a:lnTo>
                    <a:pt x="7620026" y="0"/>
                  </a:lnTo>
                  <a:lnTo>
                    <a:pt x="7629551" y="0"/>
                  </a:lnTo>
                  <a:lnTo>
                    <a:pt x="7629551" y="9524"/>
                  </a:lnTo>
                  <a:close/>
                </a:path>
                <a:path w="9865994" h="2114550">
                  <a:moveTo>
                    <a:pt x="7648601" y="9524"/>
                  </a:moveTo>
                  <a:lnTo>
                    <a:pt x="7639076" y="9524"/>
                  </a:lnTo>
                  <a:lnTo>
                    <a:pt x="7639076" y="0"/>
                  </a:lnTo>
                  <a:lnTo>
                    <a:pt x="7648601" y="0"/>
                  </a:lnTo>
                  <a:lnTo>
                    <a:pt x="7648601" y="9524"/>
                  </a:lnTo>
                  <a:close/>
                </a:path>
                <a:path w="9865994" h="2114550">
                  <a:moveTo>
                    <a:pt x="7667651" y="9524"/>
                  </a:moveTo>
                  <a:lnTo>
                    <a:pt x="7658126" y="9524"/>
                  </a:lnTo>
                  <a:lnTo>
                    <a:pt x="7658126" y="0"/>
                  </a:lnTo>
                  <a:lnTo>
                    <a:pt x="7667651" y="0"/>
                  </a:lnTo>
                  <a:lnTo>
                    <a:pt x="7667651" y="9524"/>
                  </a:lnTo>
                  <a:close/>
                </a:path>
                <a:path w="9865994" h="2114550">
                  <a:moveTo>
                    <a:pt x="7686701" y="9524"/>
                  </a:moveTo>
                  <a:lnTo>
                    <a:pt x="7677176" y="9524"/>
                  </a:lnTo>
                  <a:lnTo>
                    <a:pt x="7677176" y="0"/>
                  </a:lnTo>
                  <a:lnTo>
                    <a:pt x="7686701" y="0"/>
                  </a:lnTo>
                  <a:lnTo>
                    <a:pt x="7686701" y="9524"/>
                  </a:lnTo>
                  <a:close/>
                </a:path>
                <a:path w="9865994" h="2114550">
                  <a:moveTo>
                    <a:pt x="7705751" y="9524"/>
                  </a:moveTo>
                  <a:lnTo>
                    <a:pt x="7696226" y="9524"/>
                  </a:lnTo>
                  <a:lnTo>
                    <a:pt x="7696226" y="0"/>
                  </a:lnTo>
                  <a:lnTo>
                    <a:pt x="7705751" y="0"/>
                  </a:lnTo>
                  <a:lnTo>
                    <a:pt x="7705751" y="9524"/>
                  </a:lnTo>
                  <a:close/>
                </a:path>
                <a:path w="9865994" h="2114550">
                  <a:moveTo>
                    <a:pt x="7724801" y="9524"/>
                  </a:moveTo>
                  <a:lnTo>
                    <a:pt x="7715276" y="9524"/>
                  </a:lnTo>
                  <a:lnTo>
                    <a:pt x="7715276" y="0"/>
                  </a:lnTo>
                  <a:lnTo>
                    <a:pt x="7724801" y="0"/>
                  </a:lnTo>
                  <a:lnTo>
                    <a:pt x="7724801" y="9524"/>
                  </a:lnTo>
                  <a:close/>
                </a:path>
                <a:path w="9865994" h="2114550">
                  <a:moveTo>
                    <a:pt x="7743851" y="9524"/>
                  </a:moveTo>
                  <a:lnTo>
                    <a:pt x="7734326" y="9524"/>
                  </a:lnTo>
                  <a:lnTo>
                    <a:pt x="7734326" y="0"/>
                  </a:lnTo>
                  <a:lnTo>
                    <a:pt x="7743851" y="0"/>
                  </a:lnTo>
                  <a:lnTo>
                    <a:pt x="7743851" y="9524"/>
                  </a:lnTo>
                  <a:close/>
                </a:path>
                <a:path w="9865994" h="2114550">
                  <a:moveTo>
                    <a:pt x="7762901" y="9524"/>
                  </a:moveTo>
                  <a:lnTo>
                    <a:pt x="7753376" y="9524"/>
                  </a:lnTo>
                  <a:lnTo>
                    <a:pt x="7753376" y="0"/>
                  </a:lnTo>
                  <a:lnTo>
                    <a:pt x="7762901" y="0"/>
                  </a:lnTo>
                  <a:lnTo>
                    <a:pt x="7762901" y="9524"/>
                  </a:lnTo>
                  <a:close/>
                </a:path>
                <a:path w="9865994" h="2114550">
                  <a:moveTo>
                    <a:pt x="7781951" y="9524"/>
                  </a:moveTo>
                  <a:lnTo>
                    <a:pt x="7772426" y="9524"/>
                  </a:lnTo>
                  <a:lnTo>
                    <a:pt x="7772426" y="0"/>
                  </a:lnTo>
                  <a:lnTo>
                    <a:pt x="7781951" y="0"/>
                  </a:lnTo>
                  <a:lnTo>
                    <a:pt x="7781951" y="9524"/>
                  </a:lnTo>
                  <a:close/>
                </a:path>
                <a:path w="9865994" h="2114550">
                  <a:moveTo>
                    <a:pt x="7801001" y="9524"/>
                  </a:moveTo>
                  <a:lnTo>
                    <a:pt x="7791476" y="9524"/>
                  </a:lnTo>
                  <a:lnTo>
                    <a:pt x="7791476" y="0"/>
                  </a:lnTo>
                  <a:lnTo>
                    <a:pt x="7801001" y="0"/>
                  </a:lnTo>
                  <a:lnTo>
                    <a:pt x="7801001" y="9524"/>
                  </a:lnTo>
                  <a:close/>
                </a:path>
                <a:path w="9865994" h="2114550">
                  <a:moveTo>
                    <a:pt x="7820051" y="9524"/>
                  </a:moveTo>
                  <a:lnTo>
                    <a:pt x="7810526" y="9524"/>
                  </a:lnTo>
                  <a:lnTo>
                    <a:pt x="7810526" y="0"/>
                  </a:lnTo>
                  <a:lnTo>
                    <a:pt x="7820051" y="0"/>
                  </a:lnTo>
                  <a:lnTo>
                    <a:pt x="7820051" y="9524"/>
                  </a:lnTo>
                  <a:close/>
                </a:path>
                <a:path w="9865994" h="2114550">
                  <a:moveTo>
                    <a:pt x="7839101" y="9524"/>
                  </a:moveTo>
                  <a:lnTo>
                    <a:pt x="7829576" y="9524"/>
                  </a:lnTo>
                  <a:lnTo>
                    <a:pt x="7829576" y="0"/>
                  </a:lnTo>
                  <a:lnTo>
                    <a:pt x="7839101" y="0"/>
                  </a:lnTo>
                  <a:lnTo>
                    <a:pt x="7839101" y="9524"/>
                  </a:lnTo>
                  <a:close/>
                </a:path>
                <a:path w="9865994" h="2114550">
                  <a:moveTo>
                    <a:pt x="7858151" y="9524"/>
                  </a:moveTo>
                  <a:lnTo>
                    <a:pt x="7848626" y="9524"/>
                  </a:lnTo>
                  <a:lnTo>
                    <a:pt x="7848626" y="0"/>
                  </a:lnTo>
                  <a:lnTo>
                    <a:pt x="7858151" y="0"/>
                  </a:lnTo>
                  <a:lnTo>
                    <a:pt x="7858151" y="9524"/>
                  </a:lnTo>
                  <a:close/>
                </a:path>
                <a:path w="9865994" h="2114550">
                  <a:moveTo>
                    <a:pt x="7877201" y="9524"/>
                  </a:moveTo>
                  <a:lnTo>
                    <a:pt x="7867676" y="9524"/>
                  </a:lnTo>
                  <a:lnTo>
                    <a:pt x="7867676" y="0"/>
                  </a:lnTo>
                  <a:lnTo>
                    <a:pt x="7877201" y="0"/>
                  </a:lnTo>
                  <a:lnTo>
                    <a:pt x="7877201" y="9524"/>
                  </a:lnTo>
                  <a:close/>
                </a:path>
                <a:path w="9865994" h="2114550">
                  <a:moveTo>
                    <a:pt x="7896251" y="9524"/>
                  </a:moveTo>
                  <a:lnTo>
                    <a:pt x="7886726" y="9524"/>
                  </a:lnTo>
                  <a:lnTo>
                    <a:pt x="7886726" y="0"/>
                  </a:lnTo>
                  <a:lnTo>
                    <a:pt x="7896251" y="0"/>
                  </a:lnTo>
                  <a:lnTo>
                    <a:pt x="7896251" y="9524"/>
                  </a:lnTo>
                  <a:close/>
                </a:path>
                <a:path w="9865994" h="2114550">
                  <a:moveTo>
                    <a:pt x="7915301" y="9524"/>
                  </a:moveTo>
                  <a:lnTo>
                    <a:pt x="7905776" y="9524"/>
                  </a:lnTo>
                  <a:lnTo>
                    <a:pt x="7905776" y="0"/>
                  </a:lnTo>
                  <a:lnTo>
                    <a:pt x="7915301" y="0"/>
                  </a:lnTo>
                  <a:lnTo>
                    <a:pt x="7915301" y="9524"/>
                  </a:lnTo>
                  <a:close/>
                </a:path>
                <a:path w="9865994" h="2114550">
                  <a:moveTo>
                    <a:pt x="7934351" y="9524"/>
                  </a:moveTo>
                  <a:lnTo>
                    <a:pt x="7924826" y="9524"/>
                  </a:lnTo>
                  <a:lnTo>
                    <a:pt x="7924826" y="0"/>
                  </a:lnTo>
                  <a:lnTo>
                    <a:pt x="7934351" y="0"/>
                  </a:lnTo>
                  <a:lnTo>
                    <a:pt x="7934351" y="9524"/>
                  </a:lnTo>
                  <a:close/>
                </a:path>
                <a:path w="9865994" h="2114550">
                  <a:moveTo>
                    <a:pt x="7953401" y="9524"/>
                  </a:moveTo>
                  <a:lnTo>
                    <a:pt x="7943876" y="9524"/>
                  </a:lnTo>
                  <a:lnTo>
                    <a:pt x="7943876" y="0"/>
                  </a:lnTo>
                  <a:lnTo>
                    <a:pt x="7953401" y="0"/>
                  </a:lnTo>
                  <a:lnTo>
                    <a:pt x="7953401" y="9524"/>
                  </a:lnTo>
                  <a:close/>
                </a:path>
                <a:path w="9865994" h="2114550">
                  <a:moveTo>
                    <a:pt x="7972451" y="9524"/>
                  </a:moveTo>
                  <a:lnTo>
                    <a:pt x="7962926" y="9524"/>
                  </a:lnTo>
                  <a:lnTo>
                    <a:pt x="7962926" y="0"/>
                  </a:lnTo>
                  <a:lnTo>
                    <a:pt x="7972451" y="0"/>
                  </a:lnTo>
                  <a:lnTo>
                    <a:pt x="7972451" y="9524"/>
                  </a:lnTo>
                  <a:close/>
                </a:path>
                <a:path w="9865994" h="2114550">
                  <a:moveTo>
                    <a:pt x="7991501" y="9524"/>
                  </a:moveTo>
                  <a:lnTo>
                    <a:pt x="7981976" y="9524"/>
                  </a:lnTo>
                  <a:lnTo>
                    <a:pt x="7981976" y="0"/>
                  </a:lnTo>
                  <a:lnTo>
                    <a:pt x="7991501" y="0"/>
                  </a:lnTo>
                  <a:lnTo>
                    <a:pt x="7991501" y="9524"/>
                  </a:lnTo>
                  <a:close/>
                </a:path>
                <a:path w="9865994" h="2114550">
                  <a:moveTo>
                    <a:pt x="8010551" y="9524"/>
                  </a:moveTo>
                  <a:lnTo>
                    <a:pt x="8001026" y="9524"/>
                  </a:lnTo>
                  <a:lnTo>
                    <a:pt x="8001026" y="0"/>
                  </a:lnTo>
                  <a:lnTo>
                    <a:pt x="8010551" y="0"/>
                  </a:lnTo>
                  <a:lnTo>
                    <a:pt x="8010551" y="9524"/>
                  </a:lnTo>
                  <a:close/>
                </a:path>
                <a:path w="9865994" h="2114550">
                  <a:moveTo>
                    <a:pt x="8029601" y="9524"/>
                  </a:moveTo>
                  <a:lnTo>
                    <a:pt x="8020076" y="9524"/>
                  </a:lnTo>
                  <a:lnTo>
                    <a:pt x="8020076" y="0"/>
                  </a:lnTo>
                  <a:lnTo>
                    <a:pt x="8029601" y="0"/>
                  </a:lnTo>
                  <a:lnTo>
                    <a:pt x="8029601" y="9524"/>
                  </a:lnTo>
                  <a:close/>
                </a:path>
                <a:path w="9865994" h="2114550">
                  <a:moveTo>
                    <a:pt x="8048651" y="9524"/>
                  </a:moveTo>
                  <a:lnTo>
                    <a:pt x="8039126" y="9524"/>
                  </a:lnTo>
                  <a:lnTo>
                    <a:pt x="8039126" y="0"/>
                  </a:lnTo>
                  <a:lnTo>
                    <a:pt x="8048651" y="0"/>
                  </a:lnTo>
                  <a:lnTo>
                    <a:pt x="8048651" y="9524"/>
                  </a:lnTo>
                  <a:close/>
                </a:path>
                <a:path w="9865994" h="2114550">
                  <a:moveTo>
                    <a:pt x="8067701" y="9524"/>
                  </a:moveTo>
                  <a:lnTo>
                    <a:pt x="8058176" y="9524"/>
                  </a:lnTo>
                  <a:lnTo>
                    <a:pt x="8058176" y="0"/>
                  </a:lnTo>
                  <a:lnTo>
                    <a:pt x="8067701" y="0"/>
                  </a:lnTo>
                  <a:lnTo>
                    <a:pt x="8067701" y="9524"/>
                  </a:lnTo>
                  <a:close/>
                </a:path>
                <a:path w="9865994" h="2114550">
                  <a:moveTo>
                    <a:pt x="8086751" y="9524"/>
                  </a:moveTo>
                  <a:lnTo>
                    <a:pt x="8077226" y="9524"/>
                  </a:lnTo>
                  <a:lnTo>
                    <a:pt x="8077226" y="0"/>
                  </a:lnTo>
                  <a:lnTo>
                    <a:pt x="8086751" y="0"/>
                  </a:lnTo>
                  <a:lnTo>
                    <a:pt x="8086751" y="9524"/>
                  </a:lnTo>
                  <a:close/>
                </a:path>
                <a:path w="9865994" h="2114550">
                  <a:moveTo>
                    <a:pt x="8105801" y="9524"/>
                  </a:moveTo>
                  <a:lnTo>
                    <a:pt x="8096276" y="9524"/>
                  </a:lnTo>
                  <a:lnTo>
                    <a:pt x="8096276" y="0"/>
                  </a:lnTo>
                  <a:lnTo>
                    <a:pt x="8105801" y="0"/>
                  </a:lnTo>
                  <a:lnTo>
                    <a:pt x="8105801" y="9524"/>
                  </a:lnTo>
                  <a:close/>
                </a:path>
                <a:path w="9865994" h="2114550">
                  <a:moveTo>
                    <a:pt x="8124851" y="9524"/>
                  </a:moveTo>
                  <a:lnTo>
                    <a:pt x="8115326" y="9524"/>
                  </a:lnTo>
                  <a:lnTo>
                    <a:pt x="8115326" y="0"/>
                  </a:lnTo>
                  <a:lnTo>
                    <a:pt x="8124851" y="0"/>
                  </a:lnTo>
                  <a:lnTo>
                    <a:pt x="8124851" y="9524"/>
                  </a:lnTo>
                  <a:close/>
                </a:path>
                <a:path w="9865994" h="2114550">
                  <a:moveTo>
                    <a:pt x="8143901" y="9524"/>
                  </a:moveTo>
                  <a:lnTo>
                    <a:pt x="8134376" y="9524"/>
                  </a:lnTo>
                  <a:lnTo>
                    <a:pt x="8134376" y="0"/>
                  </a:lnTo>
                  <a:lnTo>
                    <a:pt x="8143901" y="0"/>
                  </a:lnTo>
                  <a:lnTo>
                    <a:pt x="8143901" y="9524"/>
                  </a:lnTo>
                  <a:close/>
                </a:path>
                <a:path w="9865994" h="2114550">
                  <a:moveTo>
                    <a:pt x="8162951" y="9524"/>
                  </a:moveTo>
                  <a:lnTo>
                    <a:pt x="8153426" y="9524"/>
                  </a:lnTo>
                  <a:lnTo>
                    <a:pt x="8153426" y="0"/>
                  </a:lnTo>
                  <a:lnTo>
                    <a:pt x="8162951" y="0"/>
                  </a:lnTo>
                  <a:lnTo>
                    <a:pt x="8162951" y="9524"/>
                  </a:lnTo>
                  <a:close/>
                </a:path>
                <a:path w="9865994" h="2114550">
                  <a:moveTo>
                    <a:pt x="8182001" y="9524"/>
                  </a:moveTo>
                  <a:lnTo>
                    <a:pt x="8172476" y="9524"/>
                  </a:lnTo>
                  <a:lnTo>
                    <a:pt x="8172476" y="0"/>
                  </a:lnTo>
                  <a:lnTo>
                    <a:pt x="8182001" y="0"/>
                  </a:lnTo>
                  <a:lnTo>
                    <a:pt x="8182001" y="9524"/>
                  </a:lnTo>
                  <a:close/>
                </a:path>
                <a:path w="9865994" h="2114550">
                  <a:moveTo>
                    <a:pt x="8201051" y="9524"/>
                  </a:moveTo>
                  <a:lnTo>
                    <a:pt x="8191526" y="9524"/>
                  </a:lnTo>
                  <a:lnTo>
                    <a:pt x="8191526" y="0"/>
                  </a:lnTo>
                  <a:lnTo>
                    <a:pt x="8201051" y="0"/>
                  </a:lnTo>
                  <a:lnTo>
                    <a:pt x="8201051" y="9524"/>
                  </a:lnTo>
                  <a:close/>
                </a:path>
                <a:path w="9865994" h="2114550">
                  <a:moveTo>
                    <a:pt x="8220101" y="9524"/>
                  </a:moveTo>
                  <a:lnTo>
                    <a:pt x="8210576" y="9524"/>
                  </a:lnTo>
                  <a:lnTo>
                    <a:pt x="8210576" y="0"/>
                  </a:lnTo>
                  <a:lnTo>
                    <a:pt x="8220101" y="0"/>
                  </a:lnTo>
                  <a:lnTo>
                    <a:pt x="8220101" y="9524"/>
                  </a:lnTo>
                  <a:close/>
                </a:path>
                <a:path w="9865994" h="2114550">
                  <a:moveTo>
                    <a:pt x="8239151" y="9524"/>
                  </a:moveTo>
                  <a:lnTo>
                    <a:pt x="8229626" y="9524"/>
                  </a:lnTo>
                  <a:lnTo>
                    <a:pt x="8229626" y="0"/>
                  </a:lnTo>
                  <a:lnTo>
                    <a:pt x="8239151" y="0"/>
                  </a:lnTo>
                  <a:lnTo>
                    <a:pt x="8239151" y="9524"/>
                  </a:lnTo>
                  <a:close/>
                </a:path>
                <a:path w="9865994" h="2114550">
                  <a:moveTo>
                    <a:pt x="8258201" y="9524"/>
                  </a:moveTo>
                  <a:lnTo>
                    <a:pt x="8248676" y="9524"/>
                  </a:lnTo>
                  <a:lnTo>
                    <a:pt x="8248676" y="0"/>
                  </a:lnTo>
                  <a:lnTo>
                    <a:pt x="8258201" y="0"/>
                  </a:lnTo>
                  <a:lnTo>
                    <a:pt x="8258201" y="9524"/>
                  </a:lnTo>
                  <a:close/>
                </a:path>
                <a:path w="9865994" h="2114550">
                  <a:moveTo>
                    <a:pt x="8277251" y="9524"/>
                  </a:moveTo>
                  <a:lnTo>
                    <a:pt x="8267726" y="9524"/>
                  </a:lnTo>
                  <a:lnTo>
                    <a:pt x="8267726" y="0"/>
                  </a:lnTo>
                  <a:lnTo>
                    <a:pt x="8277251" y="0"/>
                  </a:lnTo>
                  <a:lnTo>
                    <a:pt x="8277251" y="9524"/>
                  </a:lnTo>
                  <a:close/>
                </a:path>
                <a:path w="9865994" h="2114550">
                  <a:moveTo>
                    <a:pt x="8296301" y="9524"/>
                  </a:moveTo>
                  <a:lnTo>
                    <a:pt x="8286776" y="9524"/>
                  </a:lnTo>
                  <a:lnTo>
                    <a:pt x="8286776" y="0"/>
                  </a:lnTo>
                  <a:lnTo>
                    <a:pt x="8296301" y="0"/>
                  </a:lnTo>
                  <a:lnTo>
                    <a:pt x="8296301" y="9524"/>
                  </a:lnTo>
                  <a:close/>
                </a:path>
                <a:path w="9865994" h="2114550">
                  <a:moveTo>
                    <a:pt x="8315351" y="9524"/>
                  </a:moveTo>
                  <a:lnTo>
                    <a:pt x="8305826" y="9524"/>
                  </a:lnTo>
                  <a:lnTo>
                    <a:pt x="8305826" y="0"/>
                  </a:lnTo>
                  <a:lnTo>
                    <a:pt x="8315351" y="0"/>
                  </a:lnTo>
                  <a:lnTo>
                    <a:pt x="8315351" y="9524"/>
                  </a:lnTo>
                  <a:close/>
                </a:path>
                <a:path w="9865994" h="2114550">
                  <a:moveTo>
                    <a:pt x="8334401" y="9524"/>
                  </a:moveTo>
                  <a:lnTo>
                    <a:pt x="8324876" y="9524"/>
                  </a:lnTo>
                  <a:lnTo>
                    <a:pt x="8324876" y="0"/>
                  </a:lnTo>
                  <a:lnTo>
                    <a:pt x="8334401" y="0"/>
                  </a:lnTo>
                  <a:lnTo>
                    <a:pt x="8334401" y="9524"/>
                  </a:lnTo>
                  <a:close/>
                </a:path>
                <a:path w="9865994" h="2114550">
                  <a:moveTo>
                    <a:pt x="8353451" y="9524"/>
                  </a:moveTo>
                  <a:lnTo>
                    <a:pt x="8343926" y="9524"/>
                  </a:lnTo>
                  <a:lnTo>
                    <a:pt x="8343926" y="0"/>
                  </a:lnTo>
                  <a:lnTo>
                    <a:pt x="8353451" y="0"/>
                  </a:lnTo>
                  <a:lnTo>
                    <a:pt x="8353451" y="9524"/>
                  </a:lnTo>
                  <a:close/>
                </a:path>
                <a:path w="9865994" h="2114550">
                  <a:moveTo>
                    <a:pt x="8372501" y="9524"/>
                  </a:moveTo>
                  <a:lnTo>
                    <a:pt x="8362976" y="9524"/>
                  </a:lnTo>
                  <a:lnTo>
                    <a:pt x="8362976" y="0"/>
                  </a:lnTo>
                  <a:lnTo>
                    <a:pt x="8372501" y="0"/>
                  </a:lnTo>
                  <a:lnTo>
                    <a:pt x="8372501" y="9524"/>
                  </a:lnTo>
                  <a:close/>
                </a:path>
                <a:path w="9865994" h="2114550">
                  <a:moveTo>
                    <a:pt x="8391551" y="9524"/>
                  </a:moveTo>
                  <a:lnTo>
                    <a:pt x="8382026" y="9524"/>
                  </a:lnTo>
                  <a:lnTo>
                    <a:pt x="8382026" y="0"/>
                  </a:lnTo>
                  <a:lnTo>
                    <a:pt x="8391551" y="0"/>
                  </a:lnTo>
                  <a:lnTo>
                    <a:pt x="8391551" y="9524"/>
                  </a:lnTo>
                  <a:close/>
                </a:path>
                <a:path w="9865994" h="2114550">
                  <a:moveTo>
                    <a:pt x="8410601" y="9524"/>
                  </a:moveTo>
                  <a:lnTo>
                    <a:pt x="8401076" y="9524"/>
                  </a:lnTo>
                  <a:lnTo>
                    <a:pt x="8401076" y="0"/>
                  </a:lnTo>
                  <a:lnTo>
                    <a:pt x="8410601" y="0"/>
                  </a:lnTo>
                  <a:lnTo>
                    <a:pt x="8410601" y="9524"/>
                  </a:lnTo>
                  <a:close/>
                </a:path>
                <a:path w="9865994" h="2114550">
                  <a:moveTo>
                    <a:pt x="8429651" y="9524"/>
                  </a:moveTo>
                  <a:lnTo>
                    <a:pt x="8420126" y="9524"/>
                  </a:lnTo>
                  <a:lnTo>
                    <a:pt x="8420126" y="0"/>
                  </a:lnTo>
                  <a:lnTo>
                    <a:pt x="8429651" y="0"/>
                  </a:lnTo>
                  <a:lnTo>
                    <a:pt x="8429651" y="9524"/>
                  </a:lnTo>
                  <a:close/>
                </a:path>
                <a:path w="9865994" h="2114550">
                  <a:moveTo>
                    <a:pt x="8448701" y="9524"/>
                  </a:moveTo>
                  <a:lnTo>
                    <a:pt x="8439176" y="9524"/>
                  </a:lnTo>
                  <a:lnTo>
                    <a:pt x="8439176" y="0"/>
                  </a:lnTo>
                  <a:lnTo>
                    <a:pt x="8448701" y="0"/>
                  </a:lnTo>
                  <a:lnTo>
                    <a:pt x="8448701" y="9524"/>
                  </a:lnTo>
                  <a:close/>
                </a:path>
                <a:path w="9865994" h="2114550">
                  <a:moveTo>
                    <a:pt x="8467751" y="9524"/>
                  </a:moveTo>
                  <a:lnTo>
                    <a:pt x="8458226" y="9524"/>
                  </a:lnTo>
                  <a:lnTo>
                    <a:pt x="8458226" y="0"/>
                  </a:lnTo>
                  <a:lnTo>
                    <a:pt x="8467751" y="0"/>
                  </a:lnTo>
                  <a:lnTo>
                    <a:pt x="8467751" y="9524"/>
                  </a:lnTo>
                  <a:close/>
                </a:path>
                <a:path w="9865994" h="2114550">
                  <a:moveTo>
                    <a:pt x="8486801" y="9524"/>
                  </a:moveTo>
                  <a:lnTo>
                    <a:pt x="8477276" y="9524"/>
                  </a:lnTo>
                  <a:lnTo>
                    <a:pt x="8477276" y="0"/>
                  </a:lnTo>
                  <a:lnTo>
                    <a:pt x="8486801" y="0"/>
                  </a:lnTo>
                  <a:lnTo>
                    <a:pt x="8486801" y="9524"/>
                  </a:lnTo>
                  <a:close/>
                </a:path>
                <a:path w="9865994" h="2114550">
                  <a:moveTo>
                    <a:pt x="8505851" y="9524"/>
                  </a:moveTo>
                  <a:lnTo>
                    <a:pt x="8496326" y="9524"/>
                  </a:lnTo>
                  <a:lnTo>
                    <a:pt x="8496326" y="0"/>
                  </a:lnTo>
                  <a:lnTo>
                    <a:pt x="8505851" y="0"/>
                  </a:lnTo>
                  <a:lnTo>
                    <a:pt x="8505851" y="9524"/>
                  </a:lnTo>
                  <a:close/>
                </a:path>
                <a:path w="9865994" h="2114550">
                  <a:moveTo>
                    <a:pt x="8524901" y="9524"/>
                  </a:moveTo>
                  <a:lnTo>
                    <a:pt x="8515376" y="9524"/>
                  </a:lnTo>
                  <a:lnTo>
                    <a:pt x="8515376" y="0"/>
                  </a:lnTo>
                  <a:lnTo>
                    <a:pt x="8524901" y="0"/>
                  </a:lnTo>
                  <a:lnTo>
                    <a:pt x="8524901" y="9524"/>
                  </a:lnTo>
                  <a:close/>
                </a:path>
                <a:path w="9865994" h="2114550">
                  <a:moveTo>
                    <a:pt x="8543951" y="9524"/>
                  </a:moveTo>
                  <a:lnTo>
                    <a:pt x="8534426" y="9524"/>
                  </a:lnTo>
                  <a:lnTo>
                    <a:pt x="8534426" y="0"/>
                  </a:lnTo>
                  <a:lnTo>
                    <a:pt x="8543951" y="0"/>
                  </a:lnTo>
                  <a:lnTo>
                    <a:pt x="8543951" y="9524"/>
                  </a:lnTo>
                  <a:close/>
                </a:path>
                <a:path w="9865994" h="2114550">
                  <a:moveTo>
                    <a:pt x="8563001" y="9524"/>
                  </a:moveTo>
                  <a:lnTo>
                    <a:pt x="8553476" y="9524"/>
                  </a:lnTo>
                  <a:lnTo>
                    <a:pt x="8553476" y="0"/>
                  </a:lnTo>
                  <a:lnTo>
                    <a:pt x="8563001" y="0"/>
                  </a:lnTo>
                  <a:lnTo>
                    <a:pt x="8563001" y="9524"/>
                  </a:lnTo>
                  <a:close/>
                </a:path>
                <a:path w="9865994" h="2114550">
                  <a:moveTo>
                    <a:pt x="8582051" y="9524"/>
                  </a:moveTo>
                  <a:lnTo>
                    <a:pt x="8572526" y="9524"/>
                  </a:lnTo>
                  <a:lnTo>
                    <a:pt x="8572526" y="0"/>
                  </a:lnTo>
                  <a:lnTo>
                    <a:pt x="8582051" y="0"/>
                  </a:lnTo>
                  <a:lnTo>
                    <a:pt x="8582051" y="9524"/>
                  </a:lnTo>
                  <a:close/>
                </a:path>
                <a:path w="9865994" h="2114550">
                  <a:moveTo>
                    <a:pt x="8601101" y="9524"/>
                  </a:moveTo>
                  <a:lnTo>
                    <a:pt x="8591576" y="9524"/>
                  </a:lnTo>
                  <a:lnTo>
                    <a:pt x="8591576" y="0"/>
                  </a:lnTo>
                  <a:lnTo>
                    <a:pt x="8601101" y="0"/>
                  </a:lnTo>
                  <a:lnTo>
                    <a:pt x="8601101" y="9524"/>
                  </a:lnTo>
                  <a:close/>
                </a:path>
                <a:path w="9865994" h="2114550">
                  <a:moveTo>
                    <a:pt x="8620151" y="9524"/>
                  </a:moveTo>
                  <a:lnTo>
                    <a:pt x="8610626" y="9524"/>
                  </a:lnTo>
                  <a:lnTo>
                    <a:pt x="8610626" y="0"/>
                  </a:lnTo>
                  <a:lnTo>
                    <a:pt x="8620151" y="0"/>
                  </a:lnTo>
                  <a:lnTo>
                    <a:pt x="8620151" y="9524"/>
                  </a:lnTo>
                  <a:close/>
                </a:path>
                <a:path w="9865994" h="2114550">
                  <a:moveTo>
                    <a:pt x="8639201" y="9524"/>
                  </a:moveTo>
                  <a:lnTo>
                    <a:pt x="8629676" y="9524"/>
                  </a:lnTo>
                  <a:lnTo>
                    <a:pt x="8629676" y="0"/>
                  </a:lnTo>
                  <a:lnTo>
                    <a:pt x="8639201" y="0"/>
                  </a:lnTo>
                  <a:lnTo>
                    <a:pt x="8639201" y="9524"/>
                  </a:lnTo>
                  <a:close/>
                </a:path>
                <a:path w="9865994" h="2114550">
                  <a:moveTo>
                    <a:pt x="8658251" y="9524"/>
                  </a:moveTo>
                  <a:lnTo>
                    <a:pt x="8648726" y="9524"/>
                  </a:lnTo>
                  <a:lnTo>
                    <a:pt x="8648726" y="0"/>
                  </a:lnTo>
                  <a:lnTo>
                    <a:pt x="8658251" y="0"/>
                  </a:lnTo>
                  <a:lnTo>
                    <a:pt x="8658251" y="9524"/>
                  </a:lnTo>
                  <a:close/>
                </a:path>
                <a:path w="9865994" h="2114550">
                  <a:moveTo>
                    <a:pt x="8677301" y="9524"/>
                  </a:moveTo>
                  <a:lnTo>
                    <a:pt x="8667776" y="9524"/>
                  </a:lnTo>
                  <a:lnTo>
                    <a:pt x="8667776" y="0"/>
                  </a:lnTo>
                  <a:lnTo>
                    <a:pt x="8677301" y="0"/>
                  </a:lnTo>
                  <a:lnTo>
                    <a:pt x="8677301" y="9524"/>
                  </a:lnTo>
                  <a:close/>
                </a:path>
                <a:path w="9865994" h="2114550">
                  <a:moveTo>
                    <a:pt x="8696351" y="9524"/>
                  </a:moveTo>
                  <a:lnTo>
                    <a:pt x="8686826" y="9524"/>
                  </a:lnTo>
                  <a:lnTo>
                    <a:pt x="8686826" y="0"/>
                  </a:lnTo>
                  <a:lnTo>
                    <a:pt x="8696351" y="0"/>
                  </a:lnTo>
                  <a:lnTo>
                    <a:pt x="8696351" y="9524"/>
                  </a:lnTo>
                  <a:close/>
                </a:path>
                <a:path w="9865994" h="2114550">
                  <a:moveTo>
                    <a:pt x="8715401" y="9524"/>
                  </a:moveTo>
                  <a:lnTo>
                    <a:pt x="8705876" y="9524"/>
                  </a:lnTo>
                  <a:lnTo>
                    <a:pt x="8705876" y="0"/>
                  </a:lnTo>
                  <a:lnTo>
                    <a:pt x="8715401" y="0"/>
                  </a:lnTo>
                  <a:lnTo>
                    <a:pt x="8715401" y="9524"/>
                  </a:lnTo>
                  <a:close/>
                </a:path>
                <a:path w="9865994" h="2114550">
                  <a:moveTo>
                    <a:pt x="8734451" y="9524"/>
                  </a:moveTo>
                  <a:lnTo>
                    <a:pt x="8724926" y="9524"/>
                  </a:lnTo>
                  <a:lnTo>
                    <a:pt x="8724926" y="0"/>
                  </a:lnTo>
                  <a:lnTo>
                    <a:pt x="8734451" y="0"/>
                  </a:lnTo>
                  <a:lnTo>
                    <a:pt x="8734451" y="9524"/>
                  </a:lnTo>
                  <a:close/>
                </a:path>
                <a:path w="9865994" h="2114550">
                  <a:moveTo>
                    <a:pt x="8753501" y="9524"/>
                  </a:moveTo>
                  <a:lnTo>
                    <a:pt x="8743976" y="9524"/>
                  </a:lnTo>
                  <a:lnTo>
                    <a:pt x="8743976" y="0"/>
                  </a:lnTo>
                  <a:lnTo>
                    <a:pt x="8753501" y="0"/>
                  </a:lnTo>
                  <a:lnTo>
                    <a:pt x="8753501" y="9524"/>
                  </a:lnTo>
                  <a:close/>
                </a:path>
                <a:path w="9865994" h="2114550">
                  <a:moveTo>
                    <a:pt x="8772551" y="9524"/>
                  </a:moveTo>
                  <a:lnTo>
                    <a:pt x="8763026" y="9524"/>
                  </a:lnTo>
                  <a:lnTo>
                    <a:pt x="8763026" y="0"/>
                  </a:lnTo>
                  <a:lnTo>
                    <a:pt x="8772551" y="0"/>
                  </a:lnTo>
                  <a:lnTo>
                    <a:pt x="8772551" y="9524"/>
                  </a:lnTo>
                  <a:close/>
                </a:path>
                <a:path w="9865994" h="2114550">
                  <a:moveTo>
                    <a:pt x="8791601" y="9524"/>
                  </a:moveTo>
                  <a:lnTo>
                    <a:pt x="8782076" y="9524"/>
                  </a:lnTo>
                  <a:lnTo>
                    <a:pt x="8782076" y="0"/>
                  </a:lnTo>
                  <a:lnTo>
                    <a:pt x="8791601" y="0"/>
                  </a:lnTo>
                  <a:lnTo>
                    <a:pt x="8791601" y="9524"/>
                  </a:lnTo>
                  <a:close/>
                </a:path>
                <a:path w="9865994" h="2114550">
                  <a:moveTo>
                    <a:pt x="8810651" y="9524"/>
                  </a:moveTo>
                  <a:lnTo>
                    <a:pt x="8801126" y="9524"/>
                  </a:lnTo>
                  <a:lnTo>
                    <a:pt x="8801126" y="0"/>
                  </a:lnTo>
                  <a:lnTo>
                    <a:pt x="8810651" y="0"/>
                  </a:lnTo>
                  <a:lnTo>
                    <a:pt x="8810651" y="9524"/>
                  </a:lnTo>
                  <a:close/>
                </a:path>
                <a:path w="9865994" h="2114550">
                  <a:moveTo>
                    <a:pt x="8829701" y="9524"/>
                  </a:moveTo>
                  <a:lnTo>
                    <a:pt x="8820176" y="9524"/>
                  </a:lnTo>
                  <a:lnTo>
                    <a:pt x="8820176" y="0"/>
                  </a:lnTo>
                  <a:lnTo>
                    <a:pt x="8829701" y="0"/>
                  </a:lnTo>
                  <a:lnTo>
                    <a:pt x="8829701" y="9524"/>
                  </a:lnTo>
                  <a:close/>
                </a:path>
                <a:path w="9865994" h="2114550">
                  <a:moveTo>
                    <a:pt x="8848751" y="9524"/>
                  </a:moveTo>
                  <a:lnTo>
                    <a:pt x="8839226" y="9524"/>
                  </a:lnTo>
                  <a:lnTo>
                    <a:pt x="8839226" y="0"/>
                  </a:lnTo>
                  <a:lnTo>
                    <a:pt x="8848751" y="0"/>
                  </a:lnTo>
                  <a:lnTo>
                    <a:pt x="8848751" y="9524"/>
                  </a:lnTo>
                  <a:close/>
                </a:path>
                <a:path w="9865994" h="2114550">
                  <a:moveTo>
                    <a:pt x="8867801" y="9524"/>
                  </a:moveTo>
                  <a:lnTo>
                    <a:pt x="8858276" y="9524"/>
                  </a:lnTo>
                  <a:lnTo>
                    <a:pt x="8858276" y="0"/>
                  </a:lnTo>
                  <a:lnTo>
                    <a:pt x="8867801" y="0"/>
                  </a:lnTo>
                  <a:lnTo>
                    <a:pt x="8867801" y="9524"/>
                  </a:lnTo>
                  <a:close/>
                </a:path>
                <a:path w="9865994" h="2114550">
                  <a:moveTo>
                    <a:pt x="8886851" y="9524"/>
                  </a:moveTo>
                  <a:lnTo>
                    <a:pt x="8877326" y="9524"/>
                  </a:lnTo>
                  <a:lnTo>
                    <a:pt x="8877326" y="0"/>
                  </a:lnTo>
                  <a:lnTo>
                    <a:pt x="8886851" y="0"/>
                  </a:lnTo>
                  <a:lnTo>
                    <a:pt x="8886851" y="9524"/>
                  </a:lnTo>
                  <a:close/>
                </a:path>
                <a:path w="9865994" h="2114550">
                  <a:moveTo>
                    <a:pt x="8905901" y="9524"/>
                  </a:moveTo>
                  <a:lnTo>
                    <a:pt x="8896376" y="9524"/>
                  </a:lnTo>
                  <a:lnTo>
                    <a:pt x="8896376" y="0"/>
                  </a:lnTo>
                  <a:lnTo>
                    <a:pt x="8905901" y="0"/>
                  </a:lnTo>
                  <a:lnTo>
                    <a:pt x="8905901" y="9524"/>
                  </a:lnTo>
                  <a:close/>
                </a:path>
                <a:path w="9865994" h="2114550">
                  <a:moveTo>
                    <a:pt x="8924951" y="9524"/>
                  </a:moveTo>
                  <a:lnTo>
                    <a:pt x="8915426" y="9524"/>
                  </a:lnTo>
                  <a:lnTo>
                    <a:pt x="8915426" y="0"/>
                  </a:lnTo>
                  <a:lnTo>
                    <a:pt x="8924951" y="0"/>
                  </a:lnTo>
                  <a:lnTo>
                    <a:pt x="8924951" y="9524"/>
                  </a:lnTo>
                  <a:close/>
                </a:path>
                <a:path w="9865994" h="2114550">
                  <a:moveTo>
                    <a:pt x="8944001" y="9524"/>
                  </a:moveTo>
                  <a:lnTo>
                    <a:pt x="8934476" y="9524"/>
                  </a:lnTo>
                  <a:lnTo>
                    <a:pt x="8934476" y="0"/>
                  </a:lnTo>
                  <a:lnTo>
                    <a:pt x="8944001" y="0"/>
                  </a:lnTo>
                  <a:lnTo>
                    <a:pt x="8944001" y="9524"/>
                  </a:lnTo>
                  <a:close/>
                </a:path>
                <a:path w="9865994" h="2114550">
                  <a:moveTo>
                    <a:pt x="8963051" y="9524"/>
                  </a:moveTo>
                  <a:lnTo>
                    <a:pt x="8953526" y="9524"/>
                  </a:lnTo>
                  <a:lnTo>
                    <a:pt x="8953526" y="0"/>
                  </a:lnTo>
                  <a:lnTo>
                    <a:pt x="8963051" y="0"/>
                  </a:lnTo>
                  <a:lnTo>
                    <a:pt x="8963051" y="9524"/>
                  </a:lnTo>
                  <a:close/>
                </a:path>
                <a:path w="9865994" h="2114550">
                  <a:moveTo>
                    <a:pt x="8982101" y="9524"/>
                  </a:moveTo>
                  <a:lnTo>
                    <a:pt x="8972576" y="9524"/>
                  </a:lnTo>
                  <a:lnTo>
                    <a:pt x="8972576" y="0"/>
                  </a:lnTo>
                  <a:lnTo>
                    <a:pt x="8982101" y="0"/>
                  </a:lnTo>
                  <a:lnTo>
                    <a:pt x="8982101" y="9524"/>
                  </a:lnTo>
                  <a:close/>
                </a:path>
                <a:path w="9865994" h="2114550">
                  <a:moveTo>
                    <a:pt x="9001151" y="9524"/>
                  </a:moveTo>
                  <a:lnTo>
                    <a:pt x="8991626" y="9524"/>
                  </a:lnTo>
                  <a:lnTo>
                    <a:pt x="8991626" y="0"/>
                  </a:lnTo>
                  <a:lnTo>
                    <a:pt x="9001151" y="0"/>
                  </a:lnTo>
                  <a:lnTo>
                    <a:pt x="9001151" y="9524"/>
                  </a:lnTo>
                  <a:close/>
                </a:path>
                <a:path w="9865994" h="2114550">
                  <a:moveTo>
                    <a:pt x="9020201" y="9524"/>
                  </a:moveTo>
                  <a:lnTo>
                    <a:pt x="9010676" y="9524"/>
                  </a:lnTo>
                  <a:lnTo>
                    <a:pt x="9010676" y="0"/>
                  </a:lnTo>
                  <a:lnTo>
                    <a:pt x="9020201" y="0"/>
                  </a:lnTo>
                  <a:lnTo>
                    <a:pt x="9020201" y="9524"/>
                  </a:lnTo>
                  <a:close/>
                </a:path>
                <a:path w="9865994" h="2114550">
                  <a:moveTo>
                    <a:pt x="9039251" y="9524"/>
                  </a:moveTo>
                  <a:lnTo>
                    <a:pt x="9029726" y="9524"/>
                  </a:lnTo>
                  <a:lnTo>
                    <a:pt x="9029726" y="0"/>
                  </a:lnTo>
                  <a:lnTo>
                    <a:pt x="9039251" y="0"/>
                  </a:lnTo>
                  <a:lnTo>
                    <a:pt x="9039251" y="9524"/>
                  </a:lnTo>
                  <a:close/>
                </a:path>
                <a:path w="9865994" h="2114550">
                  <a:moveTo>
                    <a:pt x="9058301" y="9524"/>
                  </a:moveTo>
                  <a:lnTo>
                    <a:pt x="9048776" y="9524"/>
                  </a:lnTo>
                  <a:lnTo>
                    <a:pt x="9048776" y="0"/>
                  </a:lnTo>
                  <a:lnTo>
                    <a:pt x="9058301" y="0"/>
                  </a:lnTo>
                  <a:lnTo>
                    <a:pt x="9058301" y="9524"/>
                  </a:lnTo>
                  <a:close/>
                </a:path>
                <a:path w="9865994" h="2114550">
                  <a:moveTo>
                    <a:pt x="9077351" y="9524"/>
                  </a:moveTo>
                  <a:lnTo>
                    <a:pt x="9067826" y="9524"/>
                  </a:lnTo>
                  <a:lnTo>
                    <a:pt x="9067826" y="0"/>
                  </a:lnTo>
                  <a:lnTo>
                    <a:pt x="9077351" y="0"/>
                  </a:lnTo>
                  <a:lnTo>
                    <a:pt x="9077351" y="9524"/>
                  </a:lnTo>
                  <a:close/>
                </a:path>
                <a:path w="9865994" h="2114550">
                  <a:moveTo>
                    <a:pt x="9096401" y="9524"/>
                  </a:moveTo>
                  <a:lnTo>
                    <a:pt x="9086876" y="9524"/>
                  </a:lnTo>
                  <a:lnTo>
                    <a:pt x="9086876" y="0"/>
                  </a:lnTo>
                  <a:lnTo>
                    <a:pt x="9096401" y="0"/>
                  </a:lnTo>
                  <a:lnTo>
                    <a:pt x="9096401" y="9524"/>
                  </a:lnTo>
                  <a:close/>
                </a:path>
                <a:path w="9865994" h="2114550">
                  <a:moveTo>
                    <a:pt x="9115451" y="9524"/>
                  </a:moveTo>
                  <a:lnTo>
                    <a:pt x="9105926" y="9524"/>
                  </a:lnTo>
                  <a:lnTo>
                    <a:pt x="9105926" y="0"/>
                  </a:lnTo>
                  <a:lnTo>
                    <a:pt x="9115451" y="0"/>
                  </a:lnTo>
                  <a:lnTo>
                    <a:pt x="9115451" y="9524"/>
                  </a:lnTo>
                  <a:close/>
                </a:path>
                <a:path w="9865994" h="2114550">
                  <a:moveTo>
                    <a:pt x="9134501" y="9524"/>
                  </a:moveTo>
                  <a:lnTo>
                    <a:pt x="9124976" y="9524"/>
                  </a:lnTo>
                  <a:lnTo>
                    <a:pt x="9124976" y="0"/>
                  </a:lnTo>
                  <a:lnTo>
                    <a:pt x="9134501" y="0"/>
                  </a:lnTo>
                  <a:lnTo>
                    <a:pt x="9134501" y="9524"/>
                  </a:lnTo>
                  <a:close/>
                </a:path>
                <a:path w="9865994" h="2114550">
                  <a:moveTo>
                    <a:pt x="9153551" y="9524"/>
                  </a:moveTo>
                  <a:lnTo>
                    <a:pt x="9144026" y="9524"/>
                  </a:lnTo>
                  <a:lnTo>
                    <a:pt x="9144026" y="0"/>
                  </a:lnTo>
                  <a:lnTo>
                    <a:pt x="9153551" y="0"/>
                  </a:lnTo>
                  <a:lnTo>
                    <a:pt x="9153551" y="9524"/>
                  </a:lnTo>
                  <a:close/>
                </a:path>
                <a:path w="9865994" h="2114550">
                  <a:moveTo>
                    <a:pt x="9172601" y="9524"/>
                  </a:moveTo>
                  <a:lnTo>
                    <a:pt x="9163076" y="9524"/>
                  </a:lnTo>
                  <a:lnTo>
                    <a:pt x="9163076" y="0"/>
                  </a:lnTo>
                  <a:lnTo>
                    <a:pt x="9172601" y="0"/>
                  </a:lnTo>
                  <a:lnTo>
                    <a:pt x="9172601" y="9524"/>
                  </a:lnTo>
                  <a:close/>
                </a:path>
                <a:path w="9865994" h="2114550">
                  <a:moveTo>
                    <a:pt x="9191651" y="9524"/>
                  </a:moveTo>
                  <a:lnTo>
                    <a:pt x="9182126" y="9524"/>
                  </a:lnTo>
                  <a:lnTo>
                    <a:pt x="9182126" y="0"/>
                  </a:lnTo>
                  <a:lnTo>
                    <a:pt x="9191651" y="0"/>
                  </a:lnTo>
                  <a:lnTo>
                    <a:pt x="9191651" y="9524"/>
                  </a:lnTo>
                  <a:close/>
                </a:path>
                <a:path w="9865994" h="2114550">
                  <a:moveTo>
                    <a:pt x="9210701" y="9524"/>
                  </a:moveTo>
                  <a:lnTo>
                    <a:pt x="9201176" y="9524"/>
                  </a:lnTo>
                  <a:lnTo>
                    <a:pt x="9201176" y="0"/>
                  </a:lnTo>
                  <a:lnTo>
                    <a:pt x="9210701" y="0"/>
                  </a:lnTo>
                  <a:lnTo>
                    <a:pt x="9210701" y="9524"/>
                  </a:lnTo>
                  <a:close/>
                </a:path>
                <a:path w="9865994" h="2114550">
                  <a:moveTo>
                    <a:pt x="9229751" y="9524"/>
                  </a:moveTo>
                  <a:lnTo>
                    <a:pt x="9220226" y="9524"/>
                  </a:lnTo>
                  <a:lnTo>
                    <a:pt x="9220226" y="0"/>
                  </a:lnTo>
                  <a:lnTo>
                    <a:pt x="9229751" y="0"/>
                  </a:lnTo>
                  <a:lnTo>
                    <a:pt x="9229751" y="9524"/>
                  </a:lnTo>
                  <a:close/>
                </a:path>
                <a:path w="9865994" h="2114550">
                  <a:moveTo>
                    <a:pt x="9248801" y="9524"/>
                  </a:moveTo>
                  <a:lnTo>
                    <a:pt x="9239276" y="9524"/>
                  </a:lnTo>
                  <a:lnTo>
                    <a:pt x="9239276" y="0"/>
                  </a:lnTo>
                  <a:lnTo>
                    <a:pt x="9248801" y="0"/>
                  </a:lnTo>
                  <a:lnTo>
                    <a:pt x="9248801" y="9524"/>
                  </a:lnTo>
                  <a:close/>
                </a:path>
                <a:path w="9865994" h="2114550">
                  <a:moveTo>
                    <a:pt x="9267851" y="9524"/>
                  </a:moveTo>
                  <a:lnTo>
                    <a:pt x="9258326" y="9524"/>
                  </a:lnTo>
                  <a:lnTo>
                    <a:pt x="9258326" y="0"/>
                  </a:lnTo>
                  <a:lnTo>
                    <a:pt x="9267851" y="0"/>
                  </a:lnTo>
                  <a:lnTo>
                    <a:pt x="9267851" y="9524"/>
                  </a:lnTo>
                  <a:close/>
                </a:path>
                <a:path w="9865994" h="2114550">
                  <a:moveTo>
                    <a:pt x="9286901" y="9524"/>
                  </a:moveTo>
                  <a:lnTo>
                    <a:pt x="9277376" y="9524"/>
                  </a:lnTo>
                  <a:lnTo>
                    <a:pt x="9277376" y="0"/>
                  </a:lnTo>
                  <a:lnTo>
                    <a:pt x="9286901" y="0"/>
                  </a:lnTo>
                  <a:lnTo>
                    <a:pt x="9286901" y="9524"/>
                  </a:lnTo>
                  <a:close/>
                </a:path>
                <a:path w="9865994" h="2114550">
                  <a:moveTo>
                    <a:pt x="9305951" y="9524"/>
                  </a:moveTo>
                  <a:lnTo>
                    <a:pt x="9296426" y="9524"/>
                  </a:lnTo>
                  <a:lnTo>
                    <a:pt x="9296426" y="0"/>
                  </a:lnTo>
                  <a:lnTo>
                    <a:pt x="9305951" y="0"/>
                  </a:lnTo>
                  <a:lnTo>
                    <a:pt x="9305951" y="9524"/>
                  </a:lnTo>
                  <a:close/>
                </a:path>
                <a:path w="9865994" h="2114550">
                  <a:moveTo>
                    <a:pt x="9325001" y="9524"/>
                  </a:moveTo>
                  <a:lnTo>
                    <a:pt x="9315476" y="9524"/>
                  </a:lnTo>
                  <a:lnTo>
                    <a:pt x="9315476" y="0"/>
                  </a:lnTo>
                  <a:lnTo>
                    <a:pt x="9325001" y="0"/>
                  </a:lnTo>
                  <a:lnTo>
                    <a:pt x="9325001" y="9524"/>
                  </a:lnTo>
                  <a:close/>
                </a:path>
                <a:path w="9865994" h="2114550">
                  <a:moveTo>
                    <a:pt x="9344051" y="9524"/>
                  </a:moveTo>
                  <a:lnTo>
                    <a:pt x="9334526" y="9524"/>
                  </a:lnTo>
                  <a:lnTo>
                    <a:pt x="9334526" y="0"/>
                  </a:lnTo>
                  <a:lnTo>
                    <a:pt x="9344051" y="0"/>
                  </a:lnTo>
                  <a:lnTo>
                    <a:pt x="9344051" y="9524"/>
                  </a:lnTo>
                  <a:close/>
                </a:path>
                <a:path w="9865994" h="2114550">
                  <a:moveTo>
                    <a:pt x="9363101" y="9524"/>
                  </a:moveTo>
                  <a:lnTo>
                    <a:pt x="9353576" y="9524"/>
                  </a:lnTo>
                  <a:lnTo>
                    <a:pt x="9353576" y="0"/>
                  </a:lnTo>
                  <a:lnTo>
                    <a:pt x="9363101" y="0"/>
                  </a:lnTo>
                  <a:lnTo>
                    <a:pt x="9363101" y="9524"/>
                  </a:lnTo>
                  <a:close/>
                </a:path>
                <a:path w="9865994" h="2114550">
                  <a:moveTo>
                    <a:pt x="9382151" y="9524"/>
                  </a:moveTo>
                  <a:lnTo>
                    <a:pt x="9372626" y="9524"/>
                  </a:lnTo>
                  <a:lnTo>
                    <a:pt x="9372626" y="0"/>
                  </a:lnTo>
                  <a:lnTo>
                    <a:pt x="9382151" y="0"/>
                  </a:lnTo>
                  <a:lnTo>
                    <a:pt x="9382151" y="9524"/>
                  </a:lnTo>
                  <a:close/>
                </a:path>
                <a:path w="9865994" h="2114550">
                  <a:moveTo>
                    <a:pt x="9401201" y="9524"/>
                  </a:moveTo>
                  <a:lnTo>
                    <a:pt x="9391676" y="9524"/>
                  </a:lnTo>
                  <a:lnTo>
                    <a:pt x="9391676" y="0"/>
                  </a:lnTo>
                  <a:lnTo>
                    <a:pt x="9401201" y="0"/>
                  </a:lnTo>
                  <a:lnTo>
                    <a:pt x="9401201" y="9524"/>
                  </a:lnTo>
                  <a:close/>
                </a:path>
                <a:path w="9865994" h="2114550">
                  <a:moveTo>
                    <a:pt x="9420251" y="9524"/>
                  </a:moveTo>
                  <a:lnTo>
                    <a:pt x="9410726" y="9524"/>
                  </a:lnTo>
                  <a:lnTo>
                    <a:pt x="9410726" y="0"/>
                  </a:lnTo>
                  <a:lnTo>
                    <a:pt x="9420251" y="0"/>
                  </a:lnTo>
                  <a:lnTo>
                    <a:pt x="9420251" y="9524"/>
                  </a:lnTo>
                  <a:close/>
                </a:path>
                <a:path w="9865994" h="2114550">
                  <a:moveTo>
                    <a:pt x="9439301" y="9524"/>
                  </a:moveTo>
                  <a:lnTo>
                    <a:pt x="9429776" y="9524"/>
                  </a:lnTo>
                  <a:lnTo>
                    <a:pt x="9429776" y="0"/>
                  </a:lnTo>
                  <a:lnTo>
                    <a:pt x="9439301" y="0"/>
                  </a:lnTo>
                  <a:lnTo>
                    <a:pt x="9439301" y="9524"/>
                  </a:lnTo>
                  <a:close/>
                </a:path>
                <a:path w="9865994" h="2114550">
                  <a:moveTo>
                    <a:pt x="9458351" y="9524"/>
                  </a:moveTo>
                  <a:lnTo>
                    <a:pt x="9448826" y="9524"/>
                  </a:lnTo>
                  <a:lnTo>
                    <a:pt x="9448826" y="0"/>
                  </a:lnTo>
                  <a:lnTo>
                    <a:pt x="9458351" y="0"/>
                  </a:lnTo>
                  <a:lnTo>
                    <a:pt x="9458351" y="9524"/>
                  </a:lnTo>
                  <a:close/>
                </a:path>
                <a:path w="9865994" h="2114550">
                  <a:moveTo>
                    <a:pt x="9477401" y="9524"/>
                  </a:moveTo>
                  <a:lnTo>
                    <a:pt x="9467876" y="9524"/>
                  </a:lnTo>
                  <a:lnTo>
                    <a:pt x="9467876" y="0"/>
                  </a:lnTo>
                  <a:lnTo>
                    <a:pt x="9477401" y="0"/>
                  </a:lnTo>
                  <a:lnTo>
                    <a:pt x="9477401" y="9524"/>
                  </a:lnTo>
                  <a:close/>
                </a:path>
                <a:path w="9865994" h="2114550">
                  <a:moveTo>
                    <a:pt x="9496450" y="9524"/>
                  </a:moveTo>
                  <a:lnTo>
                    <a:pt x="9486925" y="9524"/>
                  </a:lnTo>
                  <a:lnTo>
                    <a:pt x="9486925" y="0"/>
                  </a:lnTo>
                  <a:lnTo>
                    <a:pt x="9496450" y="0"/>
                  </a:lnTo>
                  <a:lnTo>
                    <a:pt x="9496450" y="9524"/>
                  </a:lnTo>
                  <a:close/>
                </a:path>
                <a:path w="9865994" h="2114550">
                  <a:moveTo>
                    <a:pt x="9515500" y="9524"/>
                  </a:moveTo>
                  <a:lnTo>
                    <a:pt x="9505975" y="9524"/>
                  </a:lnTo>
                  <a:lnTo>
                    <a:pt x="9505975" y="0"/>
                  </a:lnTo>
                  <a:lnTo>
                    <a:pt x="9515500" y="0"/>
                  </a:lnTo>
                  <a:lnTo>
                    <a:pt x="9515500" y="9524"/>
                  </a:lnTo>
                  <a:close/>
                </a:path>
                <a:path w="9865994" h="2114550">
                  <a:moveTo>
                    <a:pt x="9534550" y="9524"/>
                  </a:moveTo>
                  <a:lnTo>
                    <a:pt x="9525025" y="9524"/>
                  </a:lnTo>
                  <a:lnTo>
                    <a:pt x="9525025" y="0"/>
                  </a:lnTo>
                  <a:lnTo>
                    <a:pt x="9534550" y="0"/>
                  </a:lnTo>
                  <a:lnTo>
                    <a:pt x="9534550" y="9524"/>
                  </a:lnTo>
                  <a:close/>
                </a:path>
                <a:path w="9865994" h="2114550">
                  <a:moveTo>
                    <a:pt x="9553600" y="9524"/>
                  </a:moveTo>
                  <a:lnTo>
                    <a:pt x="9544075" y="9524"/>
                  </a:lnTo>
                  <a:lnTo>
                    <a:pt x="9544075" y="0"/>
                  </a:lnTo>
                  <a:lnTo>
                    <a:pt x="9553600" y="0"/>
                  </a:lnTo>
                  <a:lnTo>
                    <a:pt x="9553600" y="9524"/>
                  </a:lnTo>
                  <a:close/>
                </a:path>
                <a:path w="9865994" h="2114550">
                  <a:moveTo>
                    <a:pt x="9572650" y="9524"/>
                  </a:moveTo>
                  <a:lnTo>
                    <a:pt x="9563125" y="9524"/>
                  </a:lnTo>
                  <a:lnTo>
                    <a:pt x="9563125" y="0"/>
                  </a:lnTo>
                  <a:lnTo>
                    <a:pt x="9572650" y="0"/>
                  </a:lnTo>
                  <a:lnTo>
                    <a:pt x="9572650" y="9524"/>
                  </a:lnTo>
                  <a:close/>
                </a:path>
                <a:path w="9865994" h="2114550">
                  <a:moveTo>
                    <a:pt x="9591385" y="9776"/>
                  </a:moveTo>
                  <a:lnTo>
                    <a:pt x="9588296" y="9644"/>
                  </a:lnTo>
                  <a:lnTo>
                    <a:pt x="9585206" y="9564"/>
                  </a:lnTo>
                  <a:lnTo>
                    <a:pt x="9582113" y="9536"/>
                  </a:lnTo>
                  <a:lnTo>
                    <a:pt x="9582198" y="198"/>
                  </a:lnTo>
                  <a:lnTo>
                    <a:pt x="9591762" y="955"/>
                  </a:lnTo>
                  <a:lnTo>
                    <a:pt x="9591385" y="9776"/>
                  </a:lnTo>
                  <a:close/>
                </a:path>
                <a:path w="9865994" h="2114550">
                  <a:moveTo>
                    <a:pt x="9609798" y="11180"/>
                  </a:moveTo>
                  <a:lnTo>
                    <a:pt x="9606740" y="10844"/>
                  </a:lnTo>
                  <a:lnTo>
                    <a:pt x="9603680" y="10559"/>
                  </a:lnTo>
                  <a:lnTo>
                    <a:pt x="9600616" y="10325"/>
                  </a:lnTo>
                  <a:lnTo>
                    <a:pt x="9601273" y="1708"/>
                  </a:lnTo>
                  <a:lnTo>
                    <a:pt x="9610757" y="2458"/>
                  </a:lnTo>
                  <a:lnTo>
                    <a:pt x="9609798" y="11180"/>
                  </a:lnTo>
                  <a:close/>
                </a:path>
                <a:path w="9865994" h="2114550">
                  <a:moveTo>
                    <a:pt x="9627989" y="13796"/>
                  </a:moveTo>
                  <a:lnTo>
                    <a:pt x="9624974" y="13260"/>
                  </a:lnTo>
                  <a:lnTo>
                    <a:pt x="9621953" y="12774"/>
                  </a:lnTo>
                  <a:lnTo>
                    <a:pt x="9618924" y="12338"/>
                  </a:lnTo>
                  <a:lnTo>
                    <a:pt x="9620238" y="3209"/>
                  </a:lnTo>
                  <a:lnTo>
                    <a:pt x="9624663" y="3559"/>
                  </a:lnTo>
                  <a:lnTo>
                    <a:pt x="9629599" y="4748"/>
                  </a:lnTo>
                  <a:lnTo>
                    <a:pt x="9627989" y="13796"/>
                  </a:lnTo>
                  <a:close/>
                </a:path>
                <a:path w="9865994" h="2114550">
                  <a:moveTo>
                    <a:pt x="9646019" y="17630"/>
                  </a:moveTo>
                  <a:lnTo>
                    <a:pt x="9643029" y="16889"/>
                  </a:lnTo>
                  <a:lnTo>
                    <a:pt x="9640028" y="16199"/>
                  </a:lnTo>
                  <a:lnTo>
                    <a:pt x="9637016" y="15558"/>
                  </a:lnTo>
                  <a:lnTo>
                    <a:pt x="9638840" y="6974"/>
                  </a:lnTo>
                  <a:lnTo>
                    <a:pt x="9648106" y="9206"/>
                  </a:lnTo>
                  <a:lnTo>
                    <a:pt x="9646019" y="17630"/>
                  </a:lnTo>
                  <a:close/>
                </a:path>
                <a:path w="9865994" h="2114550">
                  <a:moveTo>
                    <a:pt x="9663762" y="22661"/>
                  </a:moveTo>
                  <a:lnTo>
                    <a:pt x="9660838" y="21725"/>
                  </a:lnTo>
                  <a:lnTo>
                    <a:pt x="9657895" y="20837"/>
                  </a:lnTo>
                  <a:lnTo>
                    <a:pt x="9654936" y="19998"/>
                  </a:lnTo>
                  <a:lnTo>
                    <a:pt x="9657365" y="11435"/>
                  </a:lnTo>
                  <a:lnTo>
                    <a:pt x="9666639" y="13669"/>
                  </a:lnTo>
                  <a:lnTo>
                    <a:pt x="9663762" y="22661"/>
                  </a:lnTo>
                  <a:close/>
                </a:path>
                <a:path w="9865994" h="2114550">
                  <a:moveTo>
                    <a:pt x="9681109" y="28856"/>
                  </a:moveTo>
                  <a:lnTo>
                    <a:pt x="9678256" y="27728"/>
                  </a:lnTo>
                  <a:lnTo>
                    <a:pt x="9675382" y="26648"/>
                  </a:lnTo>
                  <a:lnTo>
                    <a:pt x="9672489" y="25614"/>
                  </a:lnTo>
                  <a:lnTo>
                    <a:pt x="9675531" y="17095"/>
                  </a:lnTo>
                  <a:lnTo>
                    <a:pt x="9684318" y="20735"/>
                  </a:lnTo>
                  <a:lnTo>
                    <a:pt x="9681109" y="28856"/>
                  </a:lnTo>
                  <a:close/>
                </a:path>
                <a:path w="9865994" h="2114550">
                  <a:moveTo>
                    <a:pt x="9698000" y="36191"/>
                  </a:moveTo>
                  <a:lnTo>
                    <a:pt x="9695228" y="34875"/>
                  </a:lnTo>
                  <a:lnTo>
                    <a:pt x="9692433" y="33606"/>
                  </a:lnTo>
                  <a:lnTo>
                    <a:pt x="9689615" y="32382"/>
                  </a:lnTo>
                  <a:lnTo>
                    <a:pt x="9693094" y="24370"/>
                  </a:lnTo>
                  <a:lnTo>
                    <a:pt x="9701881" y="28010"/>
                  </a:lnTo>
                  <a:lnTo>
                    <a:pt x="9698000" y="36191"/>
                  </a:lnTo>
                  <a:close/>
                </a:path>
                <a:path w="9865994" h="2114550">
                  <a:moveTo>
                    <a:pt x="9714376" y="44641"/>
                  </a:moveTo>
                  <a:lnTo>
                    <a:pt x="9711688" y="43139"/>
                  </a:lnTo>
                  <a:lnTo>
                    <a:pt x="9708981" y="41684"/>
                  </a:lnTo>
                  <a:lnTo>
                    <a:pt x="9706256" y="40278"/>
                  </a:lnTo>
                  <a:lnTo>
                    <a:pt x="9710593" y="31873"/>
                  </a:lnTo>
                  <a:lnTo>
                    <a:pt x="9718731" y="36852"/>
                  </a:lnTo>
                  <a:lnTo>
                    <a:pt x="9714376" y="44641"/>
                  </a:lnTo>
                  <a:close/>
                </a:path>
                <a:path w="9865994" h="2114550">
                  <a:moveTo>
                    <a:pt x="9730183" y="54184"/>
                  </a:moveTo>
                  <a:lnTo>
                    <a:pt x="9727604" y="52507"/>
                  </a:lnTo>
                  <a:lnTo>
                    <a:pt x="9724995" y="50871"/>
                  </a:lnTo>
                  <a:lnTo>
                    <a:pt x="9722355" y="49277"/>
                  </a:lnTo>
                  <a:lnTo>
                    <a:pt x="9726855" y="41823"/>
                  </a:lnTo>
                  <a:lnTo>
                    <a:pt x="9734986" y="46797"/>
                  </a:lnTo>
                  <a:lnTo>
                    <a:pt x="9730183" y="54184"/>
                  </a:lnTo>
                  <a:close/>
                </a:path>
                <a:path w="9865994" h="2114550">
                  <a:moveTo>
                    <a:pt x="9745243" y="64708"/>
                  </a:moveTo>
                  <a:lnTo>
                    <a:pt x="9742798" y="62875"/>
                  </a:lnTo>
                  <a:lnTo>
                    <a:pt x="9740319" y="61080"/>
                  </a:lnTo>
                  <a:lnTo>
                    <a:pt x="9737806" y="59324"/>
                  </a:lnTo>
                  <a:lnTo>
                    <a:pt x="9743094" y="51758"/>
                  </a:lnTo>
                  <a:lnTo>
                    <a:pt x="9747432" y="54411"/>
                  </a:lnTo>
                  <a:lnTo>
                    <a:pt x="9750804" y="57289"/>
                  </a:lnTo>
                  <a:lnTo>
                    <a:pt x="9745243" y="64708"/>
                  </a:lnTo>
                  <a:close/>
                </a:path>
                <a:path w="9865994" h="2114550">
                  <a:moveTo>
                    <a:pt x="9759608" y="76240"/>
                  </a:moveTo>
                  <a:lnTo>
                    <a:pt x="9757289" y="74247"/>
                  </a:lnTo>
                  <a:lnTo>
                    <a:pt x="9754924" y="72283"/>
                  </a:lnTo>
                  <a:lnTo>
                    <a:pt x="9752513" y="70347"/>
                  </a:lnTo>
                  <a:lnTo>
                    <a:pt x="9758040" y="63464"/>
                  </a:lnTo>
                  <a:lnTo>
                    <a:pt x="9765279" y="69641"/>
                  </a:lnTo>
                  <a:lnTo>
                    <a:pt x="9759608" y="76240"/>
                  </a:lnTo>
                  <a:close/>
                </a:path>
                <a:path w="9865994" h="2114550">
                  <a:moveTo>
                    <a:pt x="9773246" y="88777"/>
                  </a:moveTo>
                  <a:lnTo>
                    <a:pt x="9771038" y="86608"/>
                  </a:lnTo>
                  <a:lnTo>
                    <a:pt x="9768796" y="84477"/>
                  </a:lnTo>
                  <a:lnTo>
                    <a:pt x="9766519" y="82384"/>
                  </a:lnTo>
                  <a:lnTo>
                    <a:pt x="9772539" y="75836"/>
                  </a:lnTo>
                  <a:lnTo>
                    <a:pt x="9779840" y="82066"/>
                  </a:lnTo>
                  <a:lnTo>
                    <a:pt x="9773246" y="88777"/>
                  </a:lnTo>
                  <a:close/>
                </a:path>
                <a:path w="9865994" h="2114550">
                  <a:moveTo>
                    <a:pt x="9786023" y="102214"/>
                  </a:moveTo>
                  <a:lnTo>
                    <a:pt x="9783964" y="99898"/>
                  </a:lnTo>
                  <a:lnTo>
                    <a:pt x="9781875" y="97626"/>
                  </a:lnTo>
                  <a:lnTo>
                    <a:pt x="9779756" y="95398"/>
                  </a:lnTo>
                  <a:lnTo>
                    <a:pt x="9786369" y="89109"/>
                  </a:lnTo>
                  <a:lnTo>
                    <a:pt x="9792579" y="96387"/>
                  </a:lnTo>
                  <a:lnTo>
                    <a:pt x="9786023" y="102214"/>
                  </a:lnTo>
                  <a:close/>
                </a:path>
                <a:path w="9865994" h="2114550">
                  <a:moveTo>
                    <a:pt x="9797813" y="116399"/>
                  </a:moveTo>
                  <a:lnTo>
                    <a:pt x="9795926" y="113967"/>
                  </a:lnTo>
                  <a:lnTo>
                    <a:pt x="9794004" y="111574"/>
                  </a:lnTo>
                  <a:lnTo>
                    <a:pt x="9792046" y="109219"/>
                  </a:lnTo>
                  <a:lnTo>
                    <a:pt x="9798763" y="103634"/>
                  </a:lnTo>
                  <a:lnTo>
                    <a:pt x="9804938" y="110870"/>
                  </a:lnTo>
                  <a:lnTo>
                    <a:pt x="9797813" y="116399"/>
                  </a:lnTo>
                  <a:close/>
                </a:path>
                <a:path w="9865994" h="2114550">
                  <a:moveTo>
                    <a:pt x="9808581" y="131271"/>
                  </a:moveTo>
                  <a:lnTo>
                    <a:pt x="9806866" y="128727"/>
                  </a:lnTo>
                  <a:lnTo>
                    <a:pt x="9805114" y="126222"/>
                  </a:lnTo>
                  <a:lnTo>
                    <a:pt x="9803327" y="123755"/>
                  </a:lnTo>
                  <a:lnTo>
                    <a:pt x="9811099" y="118124"/>
                  </a:lnTo>
                  <a:lnTo>
                    <a:pt x="9816058" y="126228"/>
                  </a:lnTo>
                  <a:lnTo>
                    <a:pt x="9808581" y="131271"/>
                  </a:lnTo>
                  <a:close/>
                </a:path>
                <a:path w="9865994" h="2114550">
                  <a:moveTo>
                    <a:pt x="9818386" y="146911"/>
                  </a:moveTo>
                  <a:lnTo>
                    <a:pt x="9816841" y="144253"/>
                  </a:lnTo>
                  <a:lnTo>
                    <a:pt x="9815250" y="141618"/>
                  </a:lnTo>
                  <a:lnTo>
                    <a:pt x="9813614" y="139008"/>
                  </a:lnTo>
                  <a:lnTo>
                    <a:pt x="9821032" y="134359"/>
                  </a:lnTo>
                  <a:lnTo>
                    <a:pt x="9826003" y="142485"/>
                  </a:lnTo>
                  <a:lnTo>
                    <a:pt x="9818386" y="146911"/>
                  </a:lnTo>
                  <a:close/>
                </a:path>
                <a:path w="9865994" h="2114550">
                  <a:moveTo>
                    <a:pt x="9827117" y="163152"/>
                  </a:moveTo>
                  <a:lnTo>
                    <a:pt x="9825748" y="160390"/>
                  </a:lnTo>
                  <a:lnTo>
                    <a:pt x="9824339" y="157659"/>
                  </a:lnTo>
                  <a:lnTo>
                    <a:pt x="9822889" y="154961"/>
                  </a:lnTo>
                  <a:lnTo>
                    <a:pt x="9830977" y="150615"/>
                  </a:lnTo>
                  <a:lnTo>
                    <a:pt x="9834359" y="156141"/>
                  </a:lnTo>
                  <a:lnTo>
                    <a:pt x="9835535" y="158982"/>
                  </a:lnTo>
                  <a:lnTo>
                    <a:pt x="9827117" y="163152"/>
                  </a:lnTo>
                  <a:close/>
                </a:path>
                <a:path w="9865994" h="2114550">
                  <a:moveTo>
                    <a:pt x="9834734" y="179917"/>
                  </a:moveTo>
                  <a:lnTo>
                    <a:pt x="9833558" y="177082"/>
                  </a:lnTo>
                  <a:lnTo>
                    <a:pt x="9832336" y="174267"/>
                  </a:lnTo>
                  <a:lnTo>
                    <a:pt x="9831066" y="171472"/>
                  </a:lnTo>
                  <a:lnTo>
                    <a:pt x="9839181" y="167784"/>
                  </a:lnTo>
                  <a:lnTo>
                    <a:pt x="9842818" y="176564"/>
                  </a:lnTo>
                  <a:lnTo>
                    <a:pt x="9834734" y="179917"/>
                  </a:lnTo>
                  <a:close/>
                </a:path>
                <a:path w="9865994" h="2114550">
                  <a:moveTo>
                    <a:pt x="9841218" y="197153"/>
                  </a:moveTo>
                  <a:lnTo>
                    <a:pt x="9840199" y="194147"/>
                  </a:lnTo>
                  <a:lnTo>
                    <a:pt x="9839195" y="191338"/>
                  </a:lnTo>
                  <a:lnTo>
                    <a:pt x="9838121" y="188482"/>
                  </a:lnTo>
                  <a:lnTo>
                    <a:pt x="9846455" y="185345"/>
                  </a:lnTo>
                  <a:lnTo>
                    <a:pt x="9850101" y="194147"/>
                  </a:lnTo>
                  <a:lnTo>
                    <a:pt x="9841218" y="197153"/>
                  </a:lnTo>
                  <a:close/>
                </a:path>
                <a:path w="9865994" h="2114550">
                  <a:moveTo>
                    <a:pt x="9846548" y="214804"/>
                  </a:moveTo>
                  <a:lnTo>
                    <a:pt x="9845760" y="211838"/>
                  </a:lnTo>
                  <a:lnTo>
                    <a:pt x="9844920" y="208881"/>
                  </a:lnTo>
                  <a:lnTo>
                    <a:pt x="9844030" y="205934"/>
                  </a:lnTo>
                  <a:lnTo>
                    <a:pt x="9852849" y="203269"/>
                  </a:lnTo>
                  <a:lnTo>
                    <a:pt x="9855081" y="212536"/>
                  </a:lnTo>
                  <a:lnTo>
                    <a:pt x="9846548" y="214804"/>
                  </a:lnTo>
                  <a:close/>
                </a:path>
                <a:path w="9865994" h="2114550">
                  <a:moveTo>
                    <a:pt x="9850691" y="232795"/>
                  </a:moveTo>
                  <a:lnTo>
                    <a:pt x="9850100" y="229769"/>
                  </a:lnTo>
                  <a:lnTo>
                    <a:pt x="9849460" y="226760"/>
                  </a:lnTo>
                  <a:lnTo>
                    <a:pt x="9848770" y="223768"/>
                  </a:lnTo>
                  <a:lnTo>
                    <a:pt x="9857311" y="221798"/>
                  </a:lnTo>
                  <a:lnTo>
                    <a:pt x="9859544" y="231067"/>
                  </a:lnTo>
                  <a:lnTo>
                    <a:pt x="9850691" y="232795"/>
                  </a:lnTo>
                  <a:close/>
                </a:path>
                <a:path w="9865994" h="2114550">
                  <a:moveTo>
                    <a:pt x="9853609" y="250923"/>
                  </a:moveTo>
                  <a:lnTo>
                    <a:pt x="9853222" y="247881"/>
                  </a:lnTo>
                  <a:lnTo>
                    <a:pt x="9852786" y="244849"/>
                  </a:lnTo>
                  <a:lnTo>
                    <a:pt x="9852299" y="241827"/>
                  </a:lnTo>
                  <a:lnTo>
                    <a:pt x="9861768" y="240302"/>
                  </a:lnTo>
                  <a:lnTo>
                    <a:pt x="9861883" y="240779"/>
                  </a:lnTo>
                  <a:lnTo>
                    <a:pt x="9862596" y="249781"/>
                  </a:lnTo>
                  <a:lnTo>
                    <a:pt x="9853609" y="250923"/>
                  </a:lnTo>
                  <a:close/>
                </a:path>
                <a:path w="9865994" h="2114550">
                  <a:moveTo>
                    <a:pt x="9855321" y="269284"/>
                  </a:moveTo>
                  <a:lnTo>
                    <a:pt x="9855136" y="266186"/>
                  </a:lnTo>
                  <a:lnTo>
                    <a:pt x="9854902" y="263118"/>
                  </a:lnTo>
                  <a:lnTo>
                    <a:pt x="9854618" y="260081"/>
                  </a:lnTo>
                  <a:lnTo>
                    <a:pt x="9863346" y="259264"/>
                  </a:lnTo>
                  <a:lnTo>
                    <a:pt x="9864098" y="268761"/>
                  </a:lnTo>
                  <a:lnTo>
                    <a:pt x="9855321" y="269284"/>
                  </a:lnTo>
                  <a:close/>
                </a:path>
                <a:path w="9865994" h="2114550">
                  <a:moveTo>
                    <a:pt x="9865443" y="287876"/>
                  </a:moveTo>
                  <a:lnTo>
                    <a:pt x="9855812" y="287876"/>
                  </a:lnTo>
                  <a:lnTo>
                    <a:pt x="9855718" y="278538"/>
                  </a:lnTo>
                  <a:lnTo>
                    <a:pt x="9864853" y="278299"/>
                  </a:lnTo>
                  <a:lnTo>
                    <a:pt x="9865443" y="285749"/>
                  </a:lnTo>
                  <a:lnTo>
                    <a:pt x="9865443" y="287876"/>
                  </a:lnTo>
                  <a:close/>
                </a:path>
                <a:path w="9865994" h="2114550">
                  <a:moveTo>
                    <a:pt x="9865443" y="306926"/>
                  </a:moveTo>
                  <a:lnTo>
                    <a:pt x="9855812" y="306926"/>
                  </a:lnTo>
                  <a:lnTo>
                    <a:pt x="9855812" y="297401"/>
                  </a:lnTo>
                  <a:lnTo>
                    <a:pt x="9865443" y="297401"/>
                  </a:lnTo>
                  <a:lnTo>
                    <a:pt x="9865443" y="306926"/>
                  </a:lnTo>
                  <a:close/>
                </a:path>
                <a:path w="9865994" h="2114550">
                  <a:moveTo>
                    <a:pt x="9865443" y="325976"/>
                  </a:moveTo>
                  <a:lnTo>
                    <a:pt x="9855812" y="325976"/>
                  </a:lnTo>
                  <a:lnTo>
                    <a:pt x="9855812" y="316451"/>
                  </a:lnTo>
                  <a:lnTo>
                    <a:pt x="9865443" y="316451"/>
                  </a:lnTo>
                  <a:lnTo>
                    <a:pt x="9865443" y="325976"/>
                  </a:lnTo>
                  <a:close/>
                </a:path>
                <a:path w="9865994" h="2114550">
                  <a:moveTo>
                    <a:pt x="9865443" y="345026"/>
                  </a:moveTo>
                  <a:lnTo>
                    <a:pt x="9855812" y="345026"/>
                  </a:lnTo>
                  <a:lnTo>
                    <a:pt x="9855812" y="335501"/>
                  </a:lnTo>
                  <a:lnTo>
                    <a:pt x="9865443" y="335501"/>
                  </a:lnTo>
                  <a:lnTo>
                    <a:pt x="9865443" y="345026"/>
                  </a:lnTo>
                  <a:close/>
                </a:path>
                <a:path w="9865994" h="2114550">
                  <a:moveTo>
                    <a:pt x="9865443" y="364076"/>
                  </a:moveTo>
                  <a:lnTo>
                    <a:pt x="9855812" y="364076"/>
                  </a:lnTo>
                  <a:lnTo>
                    <a:pt x="9855812" y="354551"/>
                  </a:lnTo>
                  <a:lnTo>
                    <a:pt x="9865443" y="354551"/>
                  </a:lnTo>
                  <a:lnTo>
                    <a:pt x="9865443" y="364076"/>
                  </a:lnTo>
                  <a:close/>
                </a:path>
                <a:path w="9865994" h="2114550">
                  <a:moveTo>
                    <a:pt x="9865443" y="383126"/>
                  </a:moveTo>
                  <a:lnTo>
                    <a:pt x="9855812" y="383126"/>
                  </a:lnTo>
                  <a:lnTo>
                    <a:pt x="9855812" y="373601"/>
                  </a:lnTo>
                  <a:lnTo>
                    <a:pt x="9865443" y="373601"/>
                  </a:lnTo>
                  <a:lnTo>
                    <a:pt x="9865443" y="383126"/>
                  </a:lnTo>
                  <a:close/>
                </a:path>
                <a:path w="9865994" h="2114550">
                  <a:moveTo>
                    <a:pt x="9865443" y="402176"/>
                  </a:moveTo>
                  <a:lnTo>
                    <a:pt x="9855812" y="402176"/>
                  </a:lnTo>
                  <a:lnTo>
                    <a:pt x="9855812" y="392651"/>
                  </a:lnTo>
                  <a:lnTo>
                    <a:pt x="9865443" y="392651"/>
                  </a:lnTo>
                  <a:lnTo>
                    <a:pt x="9865443" y="402176"/>
                  </a:lnTo>
                  <a:close/>
                </a:path>
                <a:path w="9865994" h="2114550">
                  <a:moveTo>
                    <a:pt x="9865443" y="421226"/>
                  </a:moveTo>
                  <a:lnTo>
                    <a:pt x="9855812" y="421226"/>
                  </a:lnTo>
                  <a:lnTo>
                    <a:pt x="9855812" y="411701"/>
                  </a:lnTo>
                  <a:lnTo>
                    <a:pt x="9865443" y="411701"/>
                  </a:lnTo>
                  <a:lnTo>
                    <a:pt x="9865443" y="421226"/>
                  </a:lnTo>
                  <a:close/>
                </a:path>
                <a:path w="9865994" h="2114550">
                  <a:moveTo>
                    <a:pt x="9865443" y="440276"/>
                  </a:moveTo>
                  <a:lnTo>
                    <a:pt x="9855812" y="440276"/>
                  </a:lnTo>
                  <a:lnTo>
                    <a:pt x="9855812" y="430751"/>
                  </a:lnTo>
                  <a:lnTo>
                    <a:pt x="9865443" y="430751"/>
                  </a:lnTo>
                  <a:lnTo>
                    <a:pt x="9865443" y="440276"/>
                  </a:lnTo>
                  <a:close/>
                </a:path>
                <a:path w="9865994" h="2114550">
                  <a:moveTo>
                    <a:pt x="9865443" y="459326"/>
                  </a:moveTo>
                  <a:lnTo>
                    <a:pt x="9855812" y="459326"/>
                  </a:lnTo>
                  <a:lnTo>
                    <a:pt x="9855812" y="449801"/>
                  </a:lnTo>
                  <a:lnTo>
                    <a:pt x="9865443" y="449801"/>
                  </a:lnTo>
                  <a:lnTo>
                    <a:pt x="9865443" y="459326"/>
                  </a:lnTo>
                  <a:close/>
                </a:path>
                <a:path w="9865994" h="2114550">
                  <a:moveTo>
                    <a:pt x="9865443" y="478376"/>
                  </a:moveTo>
                  <a:lnTo>
                    <a:pt x="9855812" y="478376"/>
                  </a:lnTo>
                  <a:lnTo>
                    <a:pt x="9855812" y="468851"/>
                  </a:lnTo>
                  <a:lnTo>
                    <a:pt x="9865443" y="468851"/>
                  </a:lnTo>
                  <a:lnTo>
                    <a:pt x="9865443" y="478376"/>
                  </a:lnTo>
                  <a:close/>
                </a:path>
                <a:path w="9865994" h="2114550">
                  <a:moveTo>
                    <a:pt x="9865443" y="497426"/>
                  </a:moveTo>
                  <a:lnTo>
                    <a:pt x="9855812" y="497426"/>
                  </a:lnTo>
                  <a:lnTo>
                    <a:pt x="9855812" y="487901"/>
                  </a:lnTo>
                  <a:lnTo>
                    <a:pt x="9865443" y="487901"/>
                  </a:lnTo>
                  <a:lnTo>
                    <a:pt x="9865443" y="497426"/>
                  </a:lnTo>
                  <a:close/>
                </a:path>
                <a:path w="9865994" h="2114550">
                  <a:moveTo>
                    <a:pt x="9865443" y="516476"/>
                  </a:moveTo>
                  <a:lnTo>
                    <a:pt x="9855812" y="516476"/>
                  </a:lnTo>
                  <a:lnTo>
                    <a:pt x="9855812" y="506951"/>
                  </a:lnTo>
                  <a:lnTo>
                    <a:pt x="9865443" y="506951"/>
                  </a:lnTo>
                  <a:lnTo>
                    <a:pt x="9865443" y="516476"/>
                  </a:lnTo>
                  <a:close/>
                </a:path>
                <a:path w="9865994" h="2114550">
                  <a:moveTo>
                    <a:pt x="9865443" y="535526"/>
                  </a:moveTo>
                  <a:lnTo>
                    <a:pt x="9855812" y="535526"/>
                  </a:lnTo>
                  <a:lnTo>
                    <a:pt x="9855812" y="526001"/>
                  </a:lnTo>
                  <a:lnTo>
                    <a:pt x="9865443" y="526001"/>
                  </a:lnTo>
                  <a:lnTo>
                    <a:pt x="9865443" y="535526"/>
                  </a:lnTo>
                  <a:close/>
                </a:path>
                <a:path w="9865994" h="2114550">
                  <a:moveTo>
                    <a:pt x="9865443" y="554576"/>
                  </a:moveTo>
                  <a:lnTo>
                    <a:pt x="9855812" y="554576"/>
                  </a:lnTo>
                  <a:lnTo>
                    <a:pt x="9855812" y="545051"/>
                  </a:lnTo>
                  <a:lnTo>
                    <a:pt x="9865443" y="545051"/>
                  </a:lnTo>
                  <a:lnTo>
                    <a:pt x="9865443" y="554576"/>
                  </a:lnTo>
                  <a:close/>
                </a:path>
                <a:path w="9865994" h="2114550">
                  <a:moveTo>
                    <a:pt x="9865443" y="573626"/>
                  </a:moveTo>
                  <a:lnTo>
                    <a:pt x="9855812" y="573626"/>
                  </a:lnTo>
                  <a:lnTo>
                    <a:pt x="9855812" y="564101"/>
                  </a:lnTo>
                  <a:lnTo>
                    <a:pt x="9865443" y="564101"/>
                  </a:lnTo>
                  <a:lnTo>
                    <a:pt x="9865443" y="573626"/>
                  </a:lnTo>
                  <a:close/>
                </a:path>
                <a:path w="9865994" h="2114550">
                  <a:moveTo>
                    <a:pt x="9865443" y="592676"/>
                  </a:moveTo>
                  <a:lnTo>
                    <a:pt x="9855812" y="592676"/>
                  </a:lnTo>
                  <a:lnTo>
                    <a:pt x="9855812" y="583151"/>
                  </a:lnTo>
                  <a:lnTo>
                    <a:pt x="9865443" y="583151"/>
                  </a:lnTo>
                  <a:lnTo>
                    <a:pt x="9865443" y="592676"/>
                  </a:lnTo>
                  <a:close/>
                </a:path>
                <a:path w="9865994" h="2114550">
                  <a:moveTo>
                    <a:pt x="9865443" y="611726"/>
                  </a:moveTo>
                  <a:lnTo>
                    <a:pt x="9855812" y="611726"/>
                  </a:lnTo>
                  <a:lnTo>
                    <a:pt x="9855812" y="602201"/>
                  </a:lnTo>
                  <a:lnTo>
                    <a:pt x="9865443" y="602201"/>
                  </a:lnTo>
                  <a:lnTo>
                    <a:pt x="9865443" y="611726"/>
                  </a:lnTo>
                  <a:close/>
                </a:path>
                <a:path w="9865994" h="2114550">
                  <a:moveTo>
                    <a:pt x="9865443" y="630776"/>
                  </a:moveTo>
                  <a:lnTo>
                    <a:pt x="9855812" y="630776"/>
                  </a:lnTo>
                  <a:lnTo>
                    <a:pt x="9855812" y="621251"/>
                  </a:lnTo>
                  <a:lnTo>
                    <a:pt x="9865443" y="621251"/>
                  </a:lnTo>
                  <a:lnTo>
                    <a:pt x="9865443" y="630776"/>
                  </a:lnTo>
                  <a:close/>
                </a:path>
                <a:path w="9865994" h="2114550">
                  <a:moveTo>
                    <a:pt x="9865443" y="649826"/>
                  </a:moveTo>
                  <a:lnTo>
                    <a:pt x="9855812" y="649826"/>
                  </a:lnTo>
                  <a:lnTo>
                    <a:pt x="9855812" y="640301"/>
                  </a:lnTo>
                  <a:lnTo>
                    <a:pt x="9865443" y="640301"/>
                  </a:lnTo>
                  <a:lnTo>
                    <a:pt x="9865443" y="649826"/>
                  </a:lnTo>
                  <a:close/>
                </a:path>
                <a:path w="9865994" h="2114550">
                  <a:moveTo>
                    <a:pt x="9865443" y="668876"/>
                  </a:moveTo>
                  <a:lnTo>
                    <a:pt x="9855812" y="668876"/>
                  </a:lnTo>
                  <a:lnTo>
                    <a:pt x="9855812" y="659351"/>
                  </a:lnTo>
                  <a:lnTo>
                    <a:pt x="9865443" y="659351"/>
                  </a:lnTo>
                  <a:lnTo>
                    <a:pt x="9865443" y="668876"/>
                  </a:lnTo>
                  <a:close/>
                </a:path>
                <a:path w="9865994" h="2114550">
                  <a:moveTo>
                    <a:pt x="9865443" y="687926"/>
                  </a:moveTo>
                  <a:lnTo>
                    <a:pt x="9855812" y="687926"/>
                  </a:lnTo>
                  <a:lnTo>
                    <a:pt x="9855812" y="678401"/>
                  </a:lnTo>
                  <a:lnTo>
                    <a:pt x="9865443" y="678401"/>
                  </a:lnTo>
                  <a:lnTo>
                    <a:pt x="9865443" y="687926"/>
                  </a:lnTo>
                  <a:close/>
                </a:path>
                <a:path w="9865994" h="2114550">
                  <a:moveTo>
                    <a:pt x="9865443" y="706976"/>
                  </a:moveTo>
                  <a:lnTo>
                    <a:pt x="9855812" y="706976"/>
                  </a:lnTo>
                  <a:lnTo>
                    <a:pt x="9855812" y="697451"/>
                  </a:lnTo>
                  <a:lnTo>
                    <a:pt x="9865443" y="697451"/>
                  </a:lnTo>
                  <a:lnTo>
                    <a:pt x="9865443" y="706976"/>
                  </a:lnTo>
                  <a:close/>
                </a:path>
                <a:path w="9865994" h="2114550">
                  <a:moveTo>
                    <a:pt x="9865443" y="726026"/>
                  </a:moveTo>
                  <a:lnTo>
                    <a:pt x="9855812" y="726026"/>
                  </a:lnTo>
                  <a:lnTo>
                    <a:pt x="9855812" y="716501"/>
                  </a:lnTo>
                  <a:lnTo>
                    <a:pt x="9865443" y="716501"/>
                  </a:lnTo>
                  <a:lnTo>
                    <a:pt x="9865443" y="726026"/>
                  </a:lnTo>
                  <a:close/>
                </a:path>
                <a:path w="9865994" h="2114550">
                  <a:moveTo>
                    <a:pt x="9865443" y="745076"/>
                  </a:moveTo>
                  <a:lnTo>
                    <a:pt x="9855812" y="745076"/>
                  </a:lnTo>
                  <a:lnTo>
                    <a:pt x="9855812" y="735551"/>
                  </a:lnTo>
                  <a:lnTo>
                    <a:pt x="9865443" y="735551"/>
                  </a:lnTo>
                  <a:lnTo>
                    <a:pt x="9865443" y="745076"/>
                  </a:lnTo>
                  <a:close/>
                </a:path>
                <a:path w="9865994" h="2114550">
                  <a:moveTo>
                    <a:pt x="9865443" y="764126"/>
                  </a:moveTo>
                  <a:lnTo>
                    <a:pt x="9855812" y="764126"/>
                  </a:lnTo>
                  <a:lnTo>
                    <a:pt x="9855812" y="754601"/>
                  </a:lnTo>
                  <a:lnTo>
                    <a:pt x="9865443" y="754601"/>
                  </a:lnTo>
                  <a:lnTo>
                    <a:pt x="9865443" y="764126"/>
                  </a:lnTo>
                  <a:close/>
                </a:path>
                <a:path w="9865994" h="2114550">
                  <a:moveTo>
                    <a:pt x="9865443" y="783176"/>
                  </a:moveTo>
                  <a:lnTo>
                    <a:pt x="9855812" y="783176"/>
                  </a:lnTo>
                  <a:lnTo>
                    <a:pt x="9855812" y="773651"/>
                  </a:lnTo>
                  <a:lnTo>
                    <a:pt x="9865443" y="773651"/>
                  </a:lnTo>
                  <a:lnTo>
                    <a:pt x="9865443" y="783176"/>
                  </a:lnTo>
                  <a:close/>
                </a:path>
                <a:path w="9865994" h="2114550">
                  <a:moveTo>
                    <a:pt x="9865443" y="802226"/>
                  </a:moveTo>
                  <a:lnTo>
                    <a:pt x="9855812" y="802226"/>
                  </a:lnTo>
                  <a:lnTo>
                    <a:pt x="9855812" y="792701"/>
                  </a:lnTo>
                  <a:lnTo>
                    <a:pt x="9865443" y="792701"/>
                  </a:lnTo>
                  <a:lnTo>
                    <a:pt x="9865443" y="802226"/>
                  </a:lnTo>
                  <a:close/>
                </a:path>
                <a:path w="9865994" h="2114550">
                  <a:moveTo>
                    <a:pt x="9865443" y="821276"/>
                  </a:moveTo>
                  <a:lnTo>
                    <a:pt x="9855812" y="821276"/>
                  </a:lnTo>
                  <a:lnTo>
                    <a:pt x="9855812" y="811751"/>
                  </a:lnTo>
                  <a:lnTo>
                    <a:pt x="9865443" y="811751"/>
                  </a:lnTo>
                  <a:lnTo>
                    <a:pt x="9865443" y="821276"/>
                  </a:lnTo>
                  <a:close/>
                </a:path>
                <a:path w="9865994" h="2114550">
                  <a:moveTo>
                    <a:pt x="9865443" y="840326"/>
                  </a:moveTo>
                  <a:lnTo>
                    <a:pt x="9855812" y="840326"/>
                  </a:lnTo>
                  <a:lnTo>
                    <a:pt x="9855812" y="830801"/>
                  </a:lnTo>
                  <a:lnTo>
                    <a:pt x="9865443" y="830801"/>
                  </a:lnTo>
                  <a:lnTo>
                    <a:pt x="9865443" y="840326"/>
                  </a:lnTo>
                  <a:close/>
                </a:path>
                <a:path w="9865994" h="2114550">
                  <a:moveTo>
                    <a:pt x="9865443" y="859376"/>
                  </a:moveTo>
                  <a:lnTo>
                    <a:pt x="9855812" y="859376"/>
                  </a:lnTo>
                  <a:lnTo>
                    <a:pt x="9855812" y="849851"/>
                  </a:lnTo>
                  <a:lnTo>
                    <a:pt x="9865443" y="849851"/>
                  </a:lnTo>
                  <a:lnTo>
                    <a:pt x="9865443" y="859376"/>
                  </a:lnTo>
                  <a:close/>
                </a:path>
                <a:path w="9865994" h="2114550">
                  <a:moveTo>
                    <a:pt x="9865443" y="878426"/>
                  </a:moveTo>
                  <a:lnTo>
                    <a:pt x="9855812" y="878426"/>
                  </a:lnTo>
                  <a:lnTo>
                    <a:pt x="9855812" y="868901"/>
                  </a:lnTo>
                  <a:lnTo>
                    <a:pt x="9865443" y="868901"/>
                  </a:lnTo>
                  <a:lnTo>
                    <a:pt x="9865443" y="878426"/>
                  </a:lnTo>
                  <a:close/>
                </a:path>
                <a:path w="9865994" h="2114550">
                  <a:moveTo>
                    <a:pt x="9865443" y="897476"/>
                  </a:moveTo>
                  <a:lnTo>
                    <a:pt x="9855812" y="897476"/>
                  </a:lnTo>
                  <a:lnTo>
                    <a:pt x="9855812" y="887951"/>
                  </a:lnTo>
                  <a:lnTo>
                    <a:pt x="9865443" y="887951"/>
                  </a:lnTo>
                  <a:lnTo>
                    <a:pt x="9865443" y="897476"/>
                  </a:lnTo>
                  <a:close/>
                </a:path>
                <a:path w="9865994" h="2114550">
                  <a:moveTo>
                    <a:pt x="9865443" y="916526"/>
                  </a:moveTo>
                  <a:lnTo>
                    <a:pt x="9855812" y="916526"/>
                  </a:lnTo>
                  <a:lnTo>
                    <a:pt x="9855812" y="907001"/>
                  </a:lnTo>
                  <a:lnTo>
                    <a:pt x="9865443" y="907001"/>
                  </a:lnTo>
                  <a:lnTo>
                    <a:pt x="9865443" y="916526"/>
                  </a:lnTo>
                  <a:close/>
                </a:path>
                <a:path w="9865994" h="2114550">
                  <a:moveTo>
                    <a:pt x="9865443" y="935576"/>
                  </a:moveTo>
                  <a:lnTo>
                    <a:pt x="9855812" y="935576"/>
                  </a:lnTo>
                  <a:lnTo>
                    <a:pt x="9855812" y="926051"/>
                  </a:lnTo>
                  <a:lnTo>
                    <a:pt x="9865443" y="926051"/>
                  </a:lnTo>
                  <a:lnTo>
                    <a:pt x="9865443" y="935576"/>
                  </a:lnTo>
                  <a:close/>
                </a:path>
                <a:path w="9865994" h="2114550">
                  <a:moveTo>
                    <a:pt x="9865443" y="954626"/>
                  </a:moveTo>
                  <a:lnTo>
                    <a:pt x="9855812" y="954626"/>
                  </a:lnTo>
                  <a:lnTo>
                    <a:pt x="9855812" y="945101"/>
                  </a:lnTo>
                  <a:lnTo>
                    <a:pt x="9865443" y="945101"/>
                  </a:lnTo>
                  <a:lnTo>
                    <a:pt x="9865443" y="954626"/>
                  </a:lnTo>
                  <a:close/>
                </a:path>
                <a:path w="9865994" h="2114550">
                  <a:moveTo>
                    <a:pt x="9865443" y="973676"/>
                  </a:moveTo>
                  <a:lnTo>
                    <a:pt x="9855812" y="973676"/>
                  </a:lnTo>
                  <a:lnTo>
                    <a:pt x="9855812" y="964151"/>
                  </a:lnTo>
                  <a:lnTo>
                    <a:pt x="9865443" y="964151"/>
                  </a:lnTo>
                  <a:lnTo>
                    <a:pt x="9865443" y="973676"/>
                  </a:lnTo>
                  <a:close/>
                </a:path>
                <a:path w="9865994" h="2114550">
                  <a:moveTo>
                    <a:pt x="9865443" y="992726"/>
                  </a:moveTo>
                  <a:lnTo>
                    <a:pt x="9855812" y="992726"/>
                  </a:lnTo>
                  <a:lnTo>
                    <a:pt x="9855812" y="983201"/>
                  </a:lnTo>
                  <a:lnTo>
                    <a:pt x="9865443" y="983201"/>
                  </a:lnTo>
                  <a:lnTo>
                    <a:pt x="9865443" y="992726"/>
                  </a:lnTo>
                  <a:close/>
                </a:path>
                <a:path w="9865994" h="2114550">
                  <a:moveTo>
                    <a:pt x="9865443" y="1011776"/>
                  </a:moveTo>
                  <a:lnTo>
                    <a:pt x="9855812" y="1011776"/>
                  </a:lnTo>
                  <a:lnTo>
                    <a:pt x="9855812" y="1002251"/>
                  </a:lnTo>
                  <a:lnTo>
                    <a:pt x="9865443" y="1002251"/>
                  </a:lnTo>
                  <a:lnTo>
                    <a:pt x="9865443" y="1011776"/>
                  </a:lnTo>
                  <a:close/>
                </a:path>
                <a:path w="9865994" h="2114550">
                  <a:moveTo>
                    <a:pt x="9865443" y="1030826"/>
                  </a:moveTo>
                  <a:lnTo>
                    <a:pt x="9855812" y="1030826"/>
                  </a:lnTo>
                  <a:lnTo>
                    <a:pt x="9855812" y="1021301"/>
                  </a:lnTo>
                  <a:lnTo>
                    <a:pt x="9865443" y="1021301"/>
                  </a:lnTo>
                  <a:lnTo>
                    <a:pt x="9865443" y="1030826"/>
                  </a:lnTo>
                  <a:close/>
                </a:path>
                <a:path w="9865994" h="2114550">
                  <a:moveTo>
                    <a:pt x="9865443" y="1049876"/>
                  </a:moveTo>
                  <a:lnTo>
                    <a:pt x="9855812" y="1049876"/>
                  </a:lnTo>
                  <a:lnTo>
                    <a:pt x="9855812" y="1040351"/>
                  </a:lnTo>
                  <a:lnTo>
                    <a:pt x="9865443" y="1040351"/>
                  </a:lnTo>
                  <a:lnTo>
                    <a:pt x="9865443" y="1049876"/>
                  </a:lnTo>
                  <a:close/>
                </a:path>
                <a:path w="9865994" h="2114550">
                  <a:moveTo>
                    <a:pt x="9865443" y="1068926"/>
                  </a:moveTo>
                  <a:lnTo>
                    <a:pt x="9855812" y="1068926"/>
                  </a:lnTo>
                  <a:lnTo>
                    <a:pt x="9855812" y="1059401"/>
                  </a:lnTo>
                  <a:lnTo>
                    <a:pt x="9865443" y="1059401"/>
                  </a:lnTo>
                  <a:lnTo>
                    <a:pt x="9865443" y="1068926"/>
                  </a:lnTo>
                  <a:close/>
                </a:path>
                <a:path w="9865994" h="2114550">
                  <a:moveTo>
                    <a:pt x="9865443" y="1087976"/>
                  </a:moveTo>
                  <a:lnTo>
                    <a:pt x="9855812" y="1087976"/>
                  </a:lnTo>
                  <a:lnTo>
                    <a:pt x="9855812" y="1078451"/>
                  </a:lnTo>
                  <a:lnTo>
                    <a:pt x="9865443" y="1078451"/>
                  </a:lnTo>
                  <a:lnTo>
                    <a:pt x="9865443" y="1087976"/>
                  </a:lnTo>
                  <a:close/>
                </a:path>
                <a:path w="9865994" h="2114550">
                  <a:moveTo>
                    <a:pt x="9865443" y="1107026"/>
                  </a:moveTo>
                  <a:lnTo>
                    <a:pt x="9855812" y="1107026"/>
                  </a:lnTo>
                  <a:lnTo>
                    <a:pt x="9855812" y="1097501"/>
                  </a:lnTo>
                  <a:lnTo>
                    <a:pt x="9865443" y="1097501"/>
                  </a:lnTo>
                  <a:lnTo>
                    <a:pt x="9865443" y="1107026"/>
                  </a:lnTo>
                  <a:close/>
                </a:path>
                <a:path w="9865994" h="2114550">
                  <a:moveTo>
                    <a:pt x="9865443" y="1126076"/>
                  </a:moveTo>
                  <a:lnTo>
                    <a:pt x="9855812" y="1126076"/>
                  </a:lnTo>
                  <a:lnTo>
                    <a:pt x="9855812" y="1116551"/>
                  </a:lnTo>
                  <a:lnTo>
                    <a:pt x="9865443" y="1116551"/>
                  </a:lnTo>
                  <a:lnTo>
                    <a:pt x="9865443" y="1126076"/>
                  </a:lnTo>
                  <a:close/>
                </a:path>
                <a:path w="9865994" h="2114550">
                  <a:moveTo>
                    <a:pt x="9865443" y="1145126"/>
                  </a:moveTo>
                  <a:lnTo>
                    <a:pt x="9855812" y="1145126"/>
                  </a:lnTo>
                  <a:lnTo>
                    <a:pt x="9855812" y="1135601"/>
                  </a:lnTo>
                  <a:lnTo>
                    <a:pt x="9865443" y="1135601"/>
                  </a:lnTo>
                  <a:lnTo>
                    <a:pt x="9865443" y="1145126"/>
                  </a:lnTo>
                  <a:close/>
                </a:path>
                <a:path w="9865994" h="2114550">
                  <a:moveTo>
                    <a:pt x="9865443" y="1164176"/>
                  </a:moveTo>
                  <a:lnTo>
                    <a:pt x="9855812" y="1164176"/>
                  </a:lnTo>
                  <a:lnTo>
                    <a:pt x="9855812" y="1154651"/>
                  </a:lnTo>
                  <a:lnTo>
                    <a:pt x="9865443" y="1154651"/>
                  </a:lnTo>
                  <a:lnTo>
                    <a:pt x="9865443" y="1164176"/>
                  </a:lnTo>
                  <a:close/>
                </a:path>
                <a:path w="9865994" h="2114550">
                  <a:moveTo>
                    <a:pt x="9865443" y="1183226"/>
                  </a:moveTo>
                  <a:lnTo>
                    <a:pt x="9855812" y="1183226"/>
                  </a:lnTo>
                  <a:lnTo>
                    <a:pt x="9855812" y="1173701"/>
                  </a:lnTo>
                  <a:lnTo>
                    <a:pt x="9865443" y="1173701"/>
                  </a:lnTo>
                  <a:lnTo>
                    <a:pt x="9865443" y="1183226"/>
                  </a:lnTo>
                  <a:close/>
                </a:path>
                <a:path w="9865994" h="2114550">
                  <a:moveTo>
                    <a:pt x="9865443" y="1202276"/>
                  </a:moveTo>
                  <a:lnTo>
                    <a:pt x="9855812" y="1202276"/>
                  </a:lnTo>
                  <a:lnTo>
                    <a:pt x="9855812" y="1192751"/>
                  </a:lnTo>
                  <a:lnTo>
                    <a:pt x="9865443" y="1192751"/>
                  </a:lnTo>
                  <a:lnTo>
                    <a:pt x="9865443" y="1202276"/>
                  </a:lnTo>
                  <a:close/>
                </a:path>
                <a:path w="9865994" h="2114550">
                  <a:moveTo>
                    <a:pt x="9865443" y="1221326"/>
                  </a:moveTo>
                  <a:lnTo>
                    <a:pt x="9855812" y="1221326"/>
                  </a:lnTo>
                  <a:lnTo>
                    <a:pt x="9855812" y="1211801"/>
                  </a:lnTo>
                  <a:lnTo>
                    <a:pt x="9865443" y="1211801"/>
                  </a:lnTo>
                  <a:lnTo>
                    <a:pt x="9865443" y="1221326"/>
                  </a:lnTo>
                  <a:close/>
                </a:path>
                <a:path w="9865994" h="2114550">
                  <a:moveTo>
                    <a:pt x="9865443" y="1240376"/>
                  </a:moveTo>
                  <a:lnTo>
                    <a:pt x="9855812" y="1240376"/>
                  </a:lnTo>
                  <a:lnTo>
                    <a:pt x="9855812" y="1230851"/>
                  </a:lnTo>
                  <a:lnTo>
                    <a:pt x="9865443" y="1230851"/>
                  </a:lnTo>
                  <a:lnTo>
                    <a:pt x="9865443" y="1240376"/>
                  </a:lnTo>
                  <a:close/>
                </a:path>
                <a:path w="9865994" h="2114550">
                  <a:moveTo>
                    <a:pt x="9865443" y="1259426"/>
                  </a:moveTo>
                  <a:lnTo>
                    <a:pt x="9855812" y="1259426"/>
                  </a:lnTo>
                  <a:lnTo>
                    <a:pt x="9855812" y="1249901"/>
                  </a:lnTo>
                  <a:lnTo>
                    <a:pt x="9865443" y="1249901"/>
                  </a:lnTo>
                  <a:lnTo>
                    <a:pt x="9865443" y="1259426"/>
                  </a:lnTo>
                  <a:close/>
                </a:path>
                <a:path w="9865994" h="2114550">
                  <a:moveTo>
                    <a:pt x="9865443" y="1278476"/>
                  </a:moveTo>
                  <a:lnTo>
                    <a:pt x="9855812" y="1278476"/>
                  </a:lnTo>
                  <a:lnTo>
                    <a:pt x="9855812" y="1268951"/>
                  </a:lnTo>
                  <a:lnTo>
                    <a:pt x="9865443" y="1268951"/>
                  </a:lnTo>
                  <a:lnTo>
                    <a:pt x="9865443" y="1278476"/>
                  </a:lnTo>
                  <a:close/>
                </a:path>
                <a:path w="9865994" h="2114550">
                  <a:moveTo>
                    <a:pt x="9865443" y="1297526"/>
                  </a:moveTo>
                  <a:lnTo>
                    <a:pt x="9855812" y="1297526"/>
                  </a:lnTo>
                  <a:lnTo>
                    <a:pt x="9855812" y="1288001"/>
                  </a:lnTo>
                  <a:lnTo>
                    <a:pt x="9865443" y="1288001"/>
                  </a:lnTo>
                  <a:lnTo>
                    <a:pt x="9865443" y="1297526"/>
                  </a:lnTo>
                  <a:close/>
                </a:path>
                <a:path w="9865994" h="2114550">
                  <a:moveTo>
                    <a:pt x="9865443" y="1316576"/>
                  </a:moveTo>
                  <a:lnTo>
                    <a:pt x="9855812" y="1316576"/>
                  </a:lnTo>
                  <a:lnTo>
                    <a:pt x="9855812" y="1307051"/>
                  </a:lnTo>
                  <a:lnTo>
                    <a:pt x="9865443" y="1307051"/>
                  </a:lnTo>
                  <a:lnTo>
                    <a:pt x="9865443" y="1316576"/>
                  </a:lnTo>
                  <a:close/>
                </a:path>
                <a:path w="9865994" h="2114550">
                  <a:moveTo>
                    <a:pt x="9865443" y="1335626"/>
                  </a:moveTo>
                  <a:lnTo>
                    <a:pt x="9855812" y="1335626"/>
                  </a:lnTo>
                  <a:lnTo>
                    <a:pt x="9855812" y="1326101"/>
                  </a:lnTo>
                  <a:lnTo>
                    <a:pt x="9865443" y="1326101"/>
                  </a:lnTo>
                  <a:lnTo>
                    <a:pt x="9865443" y="1335626"/>
                  </a:lnTo>
                  <a:close/>
                </a:path>
                <a:path w="9865994" h="2114550">
                  <a:moveTo>
                    <a:pt x="9865443" y="1354676"/>
                  </a:moveTo>
                  <a:lnTo>
                    <a:pt x="9855812" y="1354676"/>
                  </a:lnTo>
                  <a:lnTo>
                    <a:pt x="9855812" y="1345151"/>
                  </a:lnTo>
                  <a:lnTo>
                    <a:pt x="9865443" y="1345151"/>
                  </a:lnTo>
                  <a:lnTo>
                    <a:pt x="9865443" y="1354676"/>
                  </a:lnTo>
                  <a:close/>
                </a:path>
                <a:path w="9865994" h="2114550">
                  <a:moveTo>
                    <a:pt x="9865443" y="1373726"/>
                  </a:moveTo>
                  <a:lnTo>
                    <a:pt x="9855812" y="1373726"/>
                  </a:lnTo>
                  <a:lnTo>
                    <a:pt x="9855812" y="1364201"/>
                  </a:lnTo>
                  <a:lnTo>
                    <a:pt x="9865443" y="1364201"/>
                  </a:lnTo>
                  <a:lnTo>
                    <a:pt x="9865443" y="1373726"/>
                  </a:lnTo>
                  <a:close/>
                </a:path>
                <a:path w="9865994" h="2114550">
                  <a:moveTo>
                    <a:pt x="9865443" y="1392776"/>
                  </a:moveTo>
                  <a:lnTo>
                    <a:pt x="9855812" y="1392776"/>
                  </a:lnTo>
                  <a:lnTo>
                    <a:pt x="9855812" y="1383251"/>
                  </a:lnTo>
                  <a:lnTo>
                    <a:pt x="9865443" y="1383251"/>
                  </a:lnTo>
                  <a:lnTo>
                    <a:pt x="9865443" y="1392776"/>
                  </a:lnTo>
                  <a:close/>
                </a:path>
                <a:path w="9865994" h="2114550">
                  <a:moveTo>
                    <a:pt x="9865443" y="1411826"/>
                  </a:moveTo>
                  <a:lnTo>
                    <a:pt x="9855812" y="1411826"/>
                  </a:lnTo>
                  <a:lnTo>
                    <a:pt x="9855812" y="1402301"/>
                  </a:lnTo>
                  <a:lnTo>
                    <a:pt x="9865443" y="1402301"/>
                  </a:lnTo>
                  <a:lnTo>
                    <a:pt x="9865443" y="1411826"/>
                  </a:lnTo>
                  <a:close/>
                </a:path>
                <a:path w="9865994" h="2114550">
                  <a:moveTo>
                    <a:pt x="9865443" y="1430876"/>
                  </a:moveTo>
                  <a:lnTo>
                    <a:pt x="9855812" y="1430876"/>
                  </a:lnTo>
                  <a:lnTo>
                    <a:pt x="9855812" y="1421351"/>
                  </a:lnTo>
                  <a:lnTo>
                    <a:pt x="9865443" y="1421351"/>
                  </a:lnTo>
                  <a:lnTo>
                    <a:pt x="9865443" y="1430876"/>
                  </a:lnTo>
                  <a:close/>
                </a:path>
                <a:path w="9865994" h="2114550">
                  <a:moveTo>
                    <a:pt x="9865443" y="1449926"/>
                  </a:moveTo>
                  <a:lnTo>
                    <a:pt x="9855812" y="1449926"/>
                  </a:lnTo>
                  <a:lnTo>
                    <a:pt x="9855812" y="1440401"/>
                  </a:lnTo>
                  <a:lnTo>
                    <a:pt x="9865443" y="1440401"/>
                  </a:lnTo>
                  <a:lnTo>
                    <a:pt x="9865443" y="1449926"/>
                  </a:lnTo>
                  <a:close/>
                </a:path>
                <a:path w="9865994" h="2114550">
                  <a:moveTo>
                    <a:pt x="9865443" y="1468976"/>
                  </a:moveTo>
                  <a:lnTo>
                    <a:pt x="9855812" y="1468976"/>
                  </a:lnTo>
                  <a:lnTo>
                    <a:pt x="9855812" y="1459451"/>
                  </a:lnTo>
                  <a:lnTo>
                    <a:pt x="9865443" y="1459451"/>
                  </a:lnTo>
                  <a:lnTo>
                    <a:pt x="9865443" y="1468976"/>
                  </a:lnTo>
                  <a:close/>
                </a:path>
                <a:path w="9865994" h="2114550">
                  <a:moveTo>
                    <a:pt x="9865443" y="1488026"/>
                  </a:moveTo>
                  <a:lnTo>
                    <a:pt x="9855812" y="1488026"/>
                  </a:lnTo>
                  <a:lnTo>
                    <a:pt x="9855812" y="1478501"/>
                  </a:lnTo>
                  <a:lnTo>
                    <a:pt x="9865443" y="1478501"/>
                  </a:lnTo>
                  <a:lnTo>
                    <a:pt x="9865443" y="1488026"/>
                  </a:lnTo>
                  <a:close/>
                </a:path>
                <a:path w="9865994" h="2114550">
                  <a:moveTo>
                    <a:pt x="9865443" y="1507076"/>
                  </a:moveTo>
                  <a:lnTo>
                    <a:pt x="9855812" y="1507076"/>
                  </a:lnTo>
                  <a:lnTo>
                    <a:pt x="9855812" y="1497551"/>
                  </a:lnTo>
                  <a:lnTo>
                    <a:pt x="9865443" y="1497551"/>
                  </a:lnTo>
                  <a:lnTo>
                    <a:pt x="9865443" y="1507076"/>
                  </a:lnTo>
                  <a:close/>
                </a:path>
                <a:path w="9865994" h="2114550">
                  <a:moveTo>
                    <a:pt x="9865443" y="1526126"/>
                  </a:moveTo>
                  <a:lnTo>
                    <a:pt x="9855812" y="1526126"/>
                  </a:lnTo>
                  <a:lnTo>
                    <a:pt x="9855812" y="1516601"/>
                  </a:lnTo>
                  <a:lnTo>
                    <a:pt x="9865443" y="1516601"/>
                  </a:lnTo>
                  <a:lnTo>
                    <a:pt x="9865443" y="1526126"/>
                  </a:lnTo>
                  <a:close/>
                </a:path>
                <a:path w="9865994" h="2114550">
                  <a:moveTo>
                    <a:pt x="9865443" y="1545176"/>
                  </a:moveTo>
                  <a:lnTo>
                    <a:pt x="9855812" y="1545176"/>
                  </a:lnTo>
                  <a:lnTo>
                    <a:pt x="9855812" y="1535651"/>
                  </a:lnTo>
                  <a:lnTo>
                    <a:pt x="9865443" y="1535651"/>
                  </a:lnTo>
                  <a:lnTo>
                    <a:pt x="9865443" y="1545176"/>
                  </a:lnTo>
                  <a:close/>
                </a:path>
                <a:path w="9865994" h="2114550">
                  <a:moveTo>
                    <a:pt x="9865443" y="1564226"/>
                  </a:moveTo>
                  <a:lnTo>
                    <a:pt x="9855812" y="1564226"/>
                  </a:lnTo>
                  <a:lnTo>
                    <a:pt x="9855812" y="1554701"/>
                  </a:lnTo>
                  <a:lnTo>
                    <a:pt x="9865443" y="1554701"/>
                  </a:lnTo>
                  <a:lnTo>
                    <a:pt x="9865443" y="1564226"/>
                  </a:lnTo>
                  <a:close/>
                </a:path>
                <a:path w="9865994" h="2114550">
                  <a:moveTo>
                    <a:pt x="9865443" y="1583276"/>
                  </a:moveTo>
                  <a:lnTo>
                    <a:pt x="9855812" y="1583276"/>
                  </a:lnTo>
                  <a:lnTo>
                    <a:pt x="9855812" y="1573751"/>
                  </a:lnTo>
                  <a:lnTo>
                    <a:pt x="9865443" y="1573751"/>
                  </a:lnTo>
                  <a:lnTo>
                    <a:pt x="9865443" y="1583276"/>
                  </a:lnTo>
                  <a:close/>
                </a:path>
                <a:path w="9865994" h="2114550">
                  <a:moveTo>
                    <a:pt x="9865443" y="1602326"/>
                  </a:moveTo>
                  <a:lnTo>
                    <a:pt x="9855812" y="1602326"/>
                  </a:lnTo>
                  <a:lnTo>
                    <a:pt x="9855812" y="1592801"/>
                  </a:lnTo>
                  <a:lnTo>
                    <a:pt x="9865443" y="1592801"/>
                  </a:lnTo>
                  <a:lnTo>
                    <a:pt x="9865443" y="1602326"/>
                  </a:lnTo>
                  <a:close/>
                </a:path>
                <a:path w="9865994" h="2114550">
                  <a:moveTo>
                    <a:pt x="9865443" y="1621376"/>
                  </a:moveTo>
                  <a:lnTo>
                    <a:pt x="9855812" y="1621376"/>
                  </a:lnTo>
                  <a:lnTo>
                    <a:pt x="9855812" y="1611851"/>
                  </a:lnTo>
                  <a:lnTo>
                    <a:pt x="9865443" y="1611851"/>
                  </a:lnTo>
                  <a:lnTo>
                    <a:pt x="9865443" y="1621376"/>
                  </a:lnTo>
                  <a:close/>
                </a:path>
                <a:path w="9865994" h="2114550">
                  <a:moveTo>
                    <a:pt x="9865443" y="1640426"/>
                  </a:moveTo>
                  <a:lnTo>
                    <a:pt x="9855812" y="1640426"/>
                  </a:lnTo>
                  <a:lnTo>
                    <a:pt x="9855812" y="1630901"/>
                  </a:lnTo>
                  <a:lnTo>
                    <a:pt x="9865443" y="1630901"/>
                  </a:lnTo>
                  <a:lnTo>
                    <a:pt x="9865443" y="1640426"/>
                  </a:lnTo>
                  <a:close/>
                </a:path>
                <a:path w="9865994" h="2114550">
                  <a:moveTo>
                    <a:pt x="9865443" y="1659476"/>
                  </a:moveTo>
                  <a:lnTo>
                    <a:pt x="9855812" y="1659476"/>
                  </a:lnTo>
                  <a:lnTo>
                    <a:pt x="9855812" y="1649951"/>
                  </a:lnTo>
                  <a:lnTo>
                    <a:pt x="9865443" y="1649951"/>
                  </a:lnTo>
                  <a:lnTo>
                    <a:pt x="9865443" y="1659476"/>
                  </a:lnTo>
                  <a:close/>
                </a:path>
                <a:path w="9865994" h="2114550">
                  <a:moveTo>
                    <a:pt x="9865443" y="1678526"/>
                  </a:moveTo>
                  <a:lnTo>
                    <a:pt x="9855812" y="1678526"/>
                  </a:lnTo>
                  <a:lnTo>
                    <a:pt x="9855812" y="1669001"/>
                  </a:lnTo>
                  <a:lnTo>
                    <a:pt x="9865443" y="1669001"/>
                  </a:lnTo>
                  <a:lnTo>
                    <a:pt x="9865443" y="1678526"/>
                  </a:lnTo>
                  <a:close/>
                </a:path>
                <a:path w="9865994" h="2114550">
                  <a:moveTo>
                    <a:pt x="9865443" y="1697576"/>
                  </a:moveTo>
                  <a:lnTo>
                    <a:pt x="9855812" y="1697576"/>
                  </a:lnTo>
                  <a:lnTo>
                    <a:pt x="9855812" y="1688051"/>
                  </a:lnTo>
                  <a:lnTo>
                    <a:pt x="9865443" y="1688051"/>
                  </a:lnTo>
                  <a:lnTo>
                    <a:pt x="9865443" y="1697576"/>
                  </a:lnTo>
                  <a:close/>
                </a:path>
                <a:path w="9865994" h="2114550">
                  <a:moveTo>
                    <a:pt x="9865443" y="1716626"/>
                  </a:moveTo>
                  <a:lnTo>
                    <a:pt x="9855812" y="1716626"/>
                  </a:lnTo>
                  <a:lnTo>
                    <a:pt x="9855812" y="1707101"/>
                  </a:lnTo>
                  <a:lnTo>
                    <a:pt x="9865443" y="1707101"/>
                  </a:lnTo>
                  <a:lnTo>
                    <a:pt x="9865443" y="1716626"/>
                  </a:lnTo>
                  <a:close/>
                </a:path>
                <a:path w="9865994" h="2114550">
                  <a:moveTo>
                    <a:pt x="9865443" y="1735676"/>
                  </a:moveTo>
                  <a:lnTo>
                    <a:pt x="9855812" y="1735676"/>
                  </a:lnTo>
                  <a:lnTo>
                    <a:pt x="9855812" y="1726151"/>
                  </a:lnTo>
                  <a:lnTo>
                    <a:pt x="9865443" y="1726151"/>
                  </a:lnTo>
                  <a:lnTo>
                    <a:pt x="9865443" y="1735676"/>
                  </a:lnTo>
                  <a:close/>
                </a:path>
                <a:path w="9865994" h="2114550">
                  <a:moveTo>
                    <a:pt x="9865443" y="1754726"/>
                  </a:moveTo>
                  <a:lnTo>
                    <a:pt x="9855812" y="1754726"/>
                  </a:lnTo>
                  <a:lnTo>
                    <a:pt x="9855812" y="1745201"/>
                  </a:lnTo>
                  <a:lnTo>
                    <a:pt x="9865443" y="1745201"/>
                  </a:lnTo>
                  <a:lnTo>
                    <a:pt x="9865443" y="1754726"/>
                  </a:lnTo>
                  <a:close/>
                </a:path>
                <a:path w="9865994" h="2114550">
                  <a:moveTo>
                    <a:pt x="9865443" y="1773776"/>
                  </a:moveTo>
                  <a:lnTo>
                    <a:pt x="9855812" y="1773776"/>
                  </a:lnTo>
                  <a:lnTo>
                    <a:pt x="9855812" y="1764251"/>
                  </a:lnTo>
                  <a:lnTo>
                    <a:pt x="9865443" y="1764251"/>
                  </a:lnTo>
                  <a:lnTo>
                    <a:pt x="9865443" y="1773776"/>
                  </a:lnTo>
                  <a:close/>
                </a:path>
                <a:path w="9865994" h="2114550">
                  <a:moveTo>
                    <a:pt x="9865443" y="1792826"/>
                  </a:moveTo>
                  <a:lnTo>
                    <a:pt x="9855812" y="1792826"/>
                  </a:lnTo>
                  <a:lnTo>
                    <a:pt x="9855812" y="1783301"/>
                  </a:lnTo>
                  <a:lnTo>
                    <a:pt x="9865443" y="1783301"/>
                  </a:lnTo>
                  <a:lnTo>
                    <a:pt x="9865443" y="1792826"/>
                  </a:lnTo>
                  <a:close/>
                </a:path>
                <a:path w="9865994" h="2114550">
                  <a:moveTo>
                    <a:pt x="9865443" y="1811876"/>
                  </a:moveTo>
                  <a:lnTo>
                    <a:pt x="9855812" y="1811876"/>
                  </a:lnTo>
                  <a:lnTo>
                    <a:pt x="9855812" y="1802351"/>
                  </a:lnTo>
                  <a:lnTo>
                    <a:pt x="9865443" y="1802351"/>
                  </a:lnTo>
                  <a:lnTo>
                    <a:pt x="9865443" y="1811876"/>
                  </a:lnTo>
                  <a:close/>
                </a:path>
                <a:path w="9865994" h="2114550">
                  <a:moveTo>
                    <a:pt x="9865443" y="1830926"/>
                  </a:moveTo>
                  <a:lnTo>
                    <a:pt x="9855812" y="1830926"/>
                  </a:lnTo>
                  <a:lnTo>
                    <a:pt x="9855812" y="1821401"/>
                  </a:lnTo>
                  <a:lnTo>
                    <a:pt x="9865443" y="1821401"/>
                  </a:lnTo>
                  <a:lnTo>
                    <a:pt x="9865443" y="1830926"/>
                  </a:lnTo>
                  <a:close/>
                </a:path>
                <a:path w="9865994" h="2114550">
                  <a:moveTo>
                    <a:pt x="9863988" y="1850039"/>
                  </a:moveTo>
                  <a:lnTo>
                    <a:pt x="9855236" y="1849473"/>
                  </a:lnTo>
                  <a:lnTo>
                    <a:pt x="9855435" y="1846392"/>
                  </a:lnTo>
                  <a:lnTo>
                    <a:pt x="9855583" y="1843311"/>
                  </a:lnTo>
                  <a:lnTo>
                    <a:pt x="9855678" y="1840229"/>
                  </a:lnTo>
                  <a:lnTo>
                    <a:pt x="9864742" y="1840509"/>
                  </a:lnTo>
                  <a:lnTo>
                    <a:pt x="9863988" y="1850039"/>
                  </a:lnTo>
                  <a:close/>
                </a:path>
                <a:path w="9865994" h="2114550">
                  <a:moveTo>
                    <a:pt x="9862486" y="1869016"/>
                  </a:moveTo>
                  <a:lnTo>
                    <a:pt x="9853430" y="1867820"/>
                  </a:lnTo>
                  <a:lnTo>
                    <a:pt x="9853834" y="1864767"/>
                  </a:lnTo>
                  <a:lnTo>
                    <a:pt x="9854185" y="1861717"/>
                  </a:lnTo>
                  <a:lnTo>
                    <a:pt x="9854485" y="1858671"/>
                  </a:lnTo>
                  <a:lnTo>
                    <a:pt x="9863236" y="1859533"/>
                  </a:lnTo>
                  <a:lnTo>
                    <a:pt x="9862486" y="1869016"/>
                  </a:lnTo>
                  <a:close/>
                </a:path>
                <a:path w="9865994" h="2114550">
                  <a:moveTo>
                    <a:pt x="9859218" y="1887691"/>
                  </a:moveTo>
                  <a:lnTo>
                    <a:pt x="9850425" y="1885929"/>
                  </a:lnTo>
                  <a:lnTo>
                    <a:pt x="9851026" y="1882930"/>
                  </a:lnTo>
                  <a:lnTo>
                    <a:pt x="9851576" y="1879923"/>
                  </a:lnTo>
                  <a:lnTo>
                    <a:pt x="9852077" y="1876907"/>
                  </a:lnTo>
                  <a:lnTo>
                    <a:pt x="9861441" y="1878462"/>
                  </a:lnTo>
                  <a:lnTo>
                    <a:pt x="9859218" y="1887691"/>
                  </a:lnTo>
                  <a:close/>
                </a:path>
                <a:path w="9865994" h="2114550">
                  <a:moveTo>
                    <a:pt x="9854753" y="1906228"/>
                  </a:moveTo>
                  <a:lnTo>
                    <a:pt x="9846189" y="1903907"/>
                  </a:lnTo>
                  <a:lnTo>
                    <a:pt x="9846994" y="1900939"/>
                  </a:lnTo>
                  <a:lnTo>
                    <a:pt x="9847749" y="1897956"/>
                  </a:lnTo>
                  <a:lnTo>
                    <a:pt x="9848455" y="1894959"/>
                  </a:lnTo>
                  <a:lnTo>
                    <a:pt x="9856984" y="1896967"/>
                  </a:lnTo>
                  <a:lnTo>
                    <a:pt x="9854753" y="1906228"/>
                  </a:lnTo>
                  <a:close/>
                </a:path>
                <a:path w="9865994" h="2114550">
                  <a:moveTo>
                    <a:pt x="9849565" y="1924553"/>
                  </a:moveTo>
                  <a:lnTo>
                    <a:pt x="9840774" y="1921527"/>
                  </a:lnTo>
                  <a:lnTo>
                    <a:pt x="9841765" y="1918648"/>
                  </a:lnTo>
                  <a:lnTo>
                    <a:pt x="9842786" y="1915498"/>
                  </a:lnTo>
                  <a:lnTo>
                    <a:pt x="9843629" y="1912762"/>
                  </a:lnTo>
                  <a:lnTo>
                    <a:pt x="9852521" y="1915498"/>
                  </a:lnTo>
                  <a:lnTo>
                    <a:pt x="9851416" y="1920085"/>
                  </a:lnTo>
                  <a:lnTo>
                    <a:pt x="9849565" y="1924553"/>
                  </a:lnTo>
                  <a:close/>
                </a:path>
                <a:path w="9865994" h="2114550">
                  <a:moveTo>
                    <a:pt x="9842285" y="1942129"/>
                  </a:moveTo>
                  <a:lnTo>
                    <a:pt x="9834204" y="1938730"/>
                  </a:lnTo>
                  <a:lnTo>
                    <a:pt x="9835395" y="1935896"/>
                  </a:lnTo>
                  <a:lnTo>
                    <a:pt x="9836538" y="1933048"/>
                  </a:lnTo>
                  <a:lnTo>
                    <a:pt x="9837631" y="1930186"/>
                  </a:lnTo>
                  <a:lnTo>
                    <a:pt x="9845921" y="1933350"/>
                  </a:lnTo>
                  <a:lnTo>
                    <a:pt x="9842285" y="1942129"/>
                  </a:lnTo>
                  <a:close/>
                </a:path>
                <a:path w="9865994" h="2114550">
                  <a:moveTo>
                    <a:pt x="9834998" y="1959720"/>
                  </a:moveTo>
                  <a:lnTo>
                    <a:pt x="9826502" y="1955459"/>
                  </a:lnTo>
                  <a:lnTo>
                    <a:pt x="9827884" y="1952701"/>
                  </a:lnTo>
                  <a:lnTo>
                    <a:pt x="9829214" y="1949935"/>
                  </a:lnTo>
                  <a:lnTo>
                    <a:pt x="9830490" y="1947161"/>
                  </a:lnTo>
                  <a:lnTo>
                    <a:pt x="9838646" y="1950913"/>
                  </a:lnTo>
                  <a:lnTo>
                    <a:pt x="9834998" y="1959720"/>
                  </a:lnTo>
                  <a:close/>
                </a:path>
                <a:path w="9865994" h="2114550">
                  <a:moveTo>
                    <a:pt x="9825273" y="1976115"/>
                  </a:moveTo>
                  <a:lnTo>
                    <a:pt x="9817691" y="1971655"/>
                  </a:lnTo>
                  <a:lnTo>
                    <a:pt x="9819243" y="1969017"/>
                  </a:lnTo>
                  <a:lnTo>
                    <a:pt x="9820757" y="1966341"/>
                  </a:lnTo>
                  <a:lnTo>
                    <a:pt x="9822233" y="1963627"/>
                  </a:lnTo>
                  <a:lnTo>
                    <a:pt x="9830246" y="1967986"/>
                  </a:lnTo>
                  <a:lnTo>
                    <a:pt x="9825273" y="1976115"/>
                  </a:lnTo>
                  <a:close/>
                </a:path>
                <a:path w="9865994" h="2114550">
                  <a:moveTo>
                    <a:pt x="9815330" y="1992367"/>
                  </a:moveTo>
                  <a:lnTo>
                    <a:pt x="9807811" y="1987240"/>
                  </a:lnTo>
                  <a:lnTo>
                    <a:pt x="9809542" y="1984701"/>
                  </a:lnTo>
                  <a:lnTo>
                    <a:pt x="9811232" y="1982133"/>
                  </a:lnTo>
                  <a:lnTo>
                    <a:pt x="9812877" y="1979537"/>
                  </a:lnTo>
                  <a:lnTo>
                    <a:pt x="9820300" y="1984243"/>
                  </a:lnTo>
                  <a:lnTo>
                    <a:pt x="9815330" y="1992367"/>
                  </a:lnTo>
                  <a:close/>
                </a:path>
                <a:path w="9865994" h="2114550">
                  <a:moveTo>
                    <a:pt x="9804028" y="2007601"/>
                  </a:moveTo>
                  <a:lnTo>
                    <a:pt x="9796965" y="2002063"/>
                  </a:lnTo>
                  <a:lnTo>
                    <a:pt x="9798869" y="1999636"/>
                  </a:lnTo>
                  <a:lnTo>
                    <a:pt x="9800719" y="1997194"/>
                  </a:lnTo>
                  <a:lnTo>
                    <a:pt x="9802516" y="1994736"/>
                  </a:lnTo>
                  <a:lnTo>
                    <a:pt x="9810206" y="2000361"/>
                  </a:lnTo>
                  <a:lnTo>
                    <a:pt x="9804028" y="2007601"/>
                  </a:lnTo>
                  <a:close/>
                </a:path>
                <a:path w="9865994" h="2114550">
                  <a:moveTo>
                    <a:pt x="9791667" y="2022088"/>
                  </a:moveTo>
                  <a:lnTo>
                    <a:pt x="9785103" y="2016194"/>
                  </a:lnTo>
                  <a:lnTo>
                    <a:pt x="9787151" y="2013913"/>
                  </a:lnTo>
                  <a:lnTo>
                    <a:pt x="9789169" y="2011588"/>
                  </a:lnTo>
                  <a:lnTo>
                    <a:pt x="9791159" y="2009218"/>
                  </a:lnTo>
                  <a:lnTo>
                    <a:pt x="9797853" y="2014837"/>
                  </a:lnTo>
                  <a:lnTo>
                    <a:pt x="9791667" y="2022088"/>
                  </a:lnTo>
                  <a:close/>
                </a:path>
                <a:path w="9865994" h="2114550">
                  <a:moveTo>
                    <a:pt x="9778759" y="2036262"/>
                  </a:moveTo>
                  <a:lnTo>
                    <a:pt x="9772251" y="2029571"/>
                  </a:lnTo>
                  <a:lnTo>
                    <a:pt x="9776207" y="2025651"/>
                  </a:lnTo>
                  <a:lnTo>
                    <a:pt x="9778797" y="2022982"/>
                  </a:lnTo>
                  <a:lnTo>
                    <a:pt x="9785450" y="2029373"/>
                  </a:lnTo>
                  <a:lnTo>
                    <a:pt x="9781748" y="2033712"/>
                  </a:lnTo>
                  <a:lnTo>
                    <a:pt x="9778759" y="2036262"/>
                  </a:lnTo>
                  <a:close/>
                </a:path>
                <a:path w="9865994" h="2114550">
                  <a:moveTo>
                    <a:pt x="9764211" y="2048676"/>
                  </a:moveTo>
                  <a:lnTo>
                    <a:pt x="9758560" y="2042033"/>
                  </a:lnTo>
                  <a:lnTo>
                    <a:pt x="9760904" y="2040039"/>
                  </a:lnTo>
                  <a:lnTo>
                    <a:pt x="9763216" y="2038004"/>
                  </a:lnTo>
                  <a:lnTo>
                    <a:pt x="9765497" y="2035927"/>
                  </a:lnTo>
                  <a:lnTo>
                    <a:pt x="9771466" y="2042485"/>
                  </a:lnTo>
                  <a:lnTo>
                    <a:pt x="9764211" y="2048676"/>
                  </a:lnTo>
                  <a:close/>
                </a:path>
                <a:path w="9865994" h="2114550">
                  <a:moveTo>
                    <a:pt x="9749735" y="2061028"/>
                  </a:moveTo>
                  <a:lnTo>
                    <a:pt x="9744143" y="2053491"/>
                  </a:lnTo>
                  <a:lnTo>
                    <a:pt x="9746612" y="2051659"/>
                  </a:lnTo>
                  <a:lnTo>
                    <a:pt x="9749044" y="2049791"/>
                  </a:lnTo>
                  <a:lnTo>
                    <a:pt x="9751438" y="2047888"/>
                  </a:lnTo>
                  <a:lnTo>
                    <a:pt x="9756973" y="2054853"/>
                  </a:lnTo>
                  <a:lnTo>
                    <a:pt x="9749735" y="2061028"/>
                  </a:lnTo>
                  <a:close/>
                </a:path>
                <a:path w="9865994" h="2114550">
                  <a:moveTo>
                    <a:pt x="9733783" y="2071344"/>
                  </a:moveTo>
                  <a:lnTo>
                    <a:pt x="9729023" y="2063943"/>
                  </a:lnTo>
                  <a:lnTo>
                    <a:pt x="9731599" y="2062286"/>
                  </a:lnTo>
                  <a:lnTo>
                    <a:pt x="9734152" y="2060583"/>
                  </a:lnTo>
                  <a:lnTo>
                    <a:pt x="9736681" y="2058835"/>
                  </a:lnTo>
                  <a:lnTo>
                    <a:pt x="9741898" y="2066380"/>
                  </a:lnTo>
                  <a:lnTo>
                    <a:pt x="9733783" y="2071344"/>
                  </a:lnTo>
                  <a:close/>
                </a:path>
                <a:path w="9865994" h="2114550">
                  <a:moveTo>
                    <a:pt x="9717527" y="2081290"/>
                  </a:moveTo>
                  <a:lnTo>
                    <a:pt x="9713172" y="2073405"/>
                  </a:lnTo>
                  <a:lnTo>
                    <a:pt x="9715863" y="2071918"/>
                  </a:lnTo>
                  <a:lnTo>
                    <a:pt x="9718529" y="2070386"/>
                  </a:lnTo>
                  <a:lnTo>
                    <a:pt x="9721172" y="2068809"/>
                  </a:lnTo>
                  <a:lnTo>
                    <a:pt x="9725653" y="2076318"/>
                  </a:lnTo>
                  <a:lnTo>
                    <a:pt x="9717527" y="2081290"/>
                  </a:lnTo>
                  <a:close/>
                </a:path>
                <a:path w="9865994" h="2114550">
                  <a:moveTo>
                    <a:pt x="9700577" y="2089936"/>
                  </a:moveTo>
                  <a:lnTo>
                    <a:pt x="9696753" y="2081773"/>
                  </a:lnTo>
                  <a:lnTo>
                    <a:pt x="9699537" y="2080469"/>
                  </a:lnTo>
                  <a:lnTo>
                    <a:pt x="9702296" y="2079120"/>
                  </a:lnTo>
                  <a:lnTo>
                    <a:pt x="9705031" y="2077727"/>
                  </a:lnTo>
                  <a:lnTo>
                    <a:pt x="9709385" y="2086271"/>
                  </a:lnTo>
                  <a:lnTo>
                    <a:pt x="9700577" y="2089936"/>
                  </a:lnTo>
                  <a:close/>
                </a:path>
                <a:path w="9865994" h="2114550">
                  <a:moveTo>
                    <a:pt x="9683015" y="2097210"/>
                  </a:moveTo>
                  <a:lnTo>
                    <a:pt x="9679827" y="2089023"/>
                  </a:lnTo>
                  <a:lnTo>
                    <a:pt x="9682684" y="2087911"/>
                  </a:lnTo>
                  <a:lnTo>
                    <a:pt x="9685526" y="2086749"/>
                  </a:lnTo>
                  <a:lnTo>
                    <a:pt x="9688350" y="2085539"/>
                  </a:lnTo>
                  <a:lnTo>
                    <a:pt x="9691792" y="2093575"/>
                  </a:lnTo>
                  <a:lnTo>
                    <a:pt x="9683015" y="2097210"/>
                  </a:lnTo>
                  <a:close/>
                </a:path>
                <a:path w="9865994" h="2114550">
                  <a:moveTo>
                    <a:pt x="9665259" y="2104069"/>
                  </a:moveTo>
                  <a:lnTo>
                    <a:pt x="9662449" y="2095132"/>
                  </a:lnTo>
                  <a:lnTo>
                    <a:pt x="9665382" y="2094210"/>
                  </a:lnTo>
                  <a:lnTo>
                    <a:pt x="9668295" y="2093240"/>
                  </a:lnTo>
                  <a:lnTo>
                    <a:pt x="9671190" y="2092222"/>
                  </a:lnTo>
                  <a:lnTo>
                    <a:pt x="9674224" y="2100852"/>
                  </a:lnTo>
                  <a:lnTo>
                    <a:pt x="9668122" y="2103379"/>
                  </a:lnTo>
                  <a:lnTo>
                    <a:pt x="9665259" y="2104069"/>
                  </a:lnTo>
                  <a:close/>
                </a:path>
                <a:path w="9865994" h="2114550">
                  <a:moveTo>
                    <a:pt x="9646729" y="2108532"/>
                  </a:moveTo>
                  <a:lnTo>
                    <a:pt x="9644678" y="2100075"/>
                  </a:lnTo>
                  <a:lnTo>
                    <a:pt x="9647663" y="2099351"/>
                  </a:lnTo>
                  <a:lnTo>
                    <a:pt x="9650641" y="2098576"/>
                  </a:lnTo>
                  <a:lnTo>
                    <a:pt x="9653609" y="2097751"/>
                  </a:lnTo>
                  <a:lnTo>
                    <a:pt x="9655988" y="2106302"/>
                  </a:lnTo>
                  <a:lnTo>
                    <a:pt x="9646729" y="2108532"/>
                  </a:lnTo>
                  <a:close/>
                </a:path>
                <a:path w="9865994" h="2114550">
                  <a:moveTo>
                    <a:pt x="9628224" y="2112989"/>
                  </a:moveTo>
                  <a:lnTo>
                    <a:pt x="9626638" y="2103817"/>
                  </a:lnTo>
                  <a:lnTo>
                    <a:pt x="9629658" y="2103295"/>
                  </a:lnTo>
                  <a:lnTo>
                    <a:pt x="9632666" y="2102723"/>
                  </a:lnTo>
                  <a:lnTo>
                    <a:pt x="9635663" y="2102102"/>
                  </a:lnTo>
                  <a:lnTo>
                    <a:pt x="9637459" y="2110764"/>
                  </a:lnTo>
                  <a:lnTo>
                    <a:pt x="9628224" y="2112989"/>
                  </a:lnTo>
                  <a:close/>
                </a:path>
                <a:path w="9865994" h="2114550">
                  <a:moveTo>
                    <a:pt x="9615781" y="2114549"/>
                  </a:moveTo>
                  <a:lnTo>
                    <a:pt x="9609290" y="2114549"/>
                  </a:lnTo>
                  <a:lnTo>
                    <a:pt x="9608429" y="2106344"/>
                  </a:lnTo>
                  <a:lnTo>
                    <a:pt x="9611478" y="2106024"/>
                  </a:lnTo>
                  <a:lnTo>
                    <a:pt x="9614523" y="2105653"/>
                  </a:lnTo>
                  <a:lnTo>
                    <a:pt x="9617564" y="2105231"/>
                  </a:lnTo>
                  <a:lnTo>
                    <a:pt x="9618824" y="2114309"/>
                  </a:lnTo>
                  <a:lnTo>
                    <a:pt x="9615781" y="2114549"/>
                  </a:lnTo>
                  <a:close/>
                </a:path>
                <a:path w="9865994" h="2114550">
                  <a:moveTo>
                    <a:pt x="9599766" y="2114549"/>
                  </a:moveTo>
                  <a:lnTo>
                    <a:pt x="9590262" y="2114549"/>
                  </a:lnTo>
                  <a:lnTo>
                    <a:pt x="9590002" y="2107656"/>
                  </a:lnTo>
                  <a:lnTo>
                    <a:pt x="9593081" y="2107540"/>
                  </a:lnTo>
                  <a:lnTo>
                    <a:pt x="9596161" y="2107372"/>
                  </a:lnTo>
                  <a:lnTo>
                    <a:pt x="9599240" y="2107153"/>
                  </a:lnTo>
                  <a:lnTo>
                    <a:pt x="9599766" y="2114549"/>
                  </a:lnTo>
                  <a:close/>
                </a:path>
                <a:path w="9865994" h="2114550">
                  <a:moveTo>
                    <a:pt x="9580758" y="2114549"/>
                  </a:moveTo>
                  <a:lnTo>
                    <a:pt x="9571227" y="2114549"/>
                  </a:lnTo>
                  <a:lnTo>
                    <a:pt x="9571227" y="2107852"/>
                  </a:lnTo>
                  <a:lnTo>
                    <a:pt x="9580744" y="2107850"/>
                  </a:lnTo>
                  <a:lnTo>
                    <a:pt x="9580758" y="2114549"/>
                  </a:lnTo>
                  <a:close/>
                </a:path>
                <a:path w="9865994" h="2114550">
                  <a:moveTo>
                    <a:pt x="9561702" y="2114549"/>
                  </a:moveTo>
                  <a:lnTo>
                    <a:pt x="9552177" y="2114549"/>
                  </a:lnTo>
                  <a:lnTo>
                    <a:pt x="9552177" y="2107852"/>
                  </a:lnTo>
                  <a:lnTo>
                    <a:pt x="9561702" y="2107852"/>
                  </a:lnTo>
                  <a:lnTo>
                    <a:pt x="9561702" y="2114549"/>
                  </a:lnTo>
                  <a:close/>
                </a:path>
                <a:path w="9865994" h="2114550">
                  <a:moveTo>
                    <a:pt x="9542652" y="2114549"/>
                  </a:moveTo>
                  <a:lnTo>
                    <a:pt x="9533127" y="2114549"/>
                  </a:lnTo>
                  <a:lnTo>
                    <a:pt x="9533127" y="2107852"/>
                  </a:lnTo>
                  <a:lnTo>
                    <a:pt x="9542652" y="2107852"/>
                  </a:lnTo>
                  <a:lnTo>
                    <a:pt x="9542652" y="2114549"/>
                  </a:lnTo>
                  <a:close/>
                </a:path>
                <a:path w="9865994" h="2114550">
                  <a:moveTo>
                    <a:pt x="9523602" y="2114549"/>
                  </a:moveTo>
                  <a:lnTo>
                    <a:pt x="9514077" y="2114549"/>
                  </a:lnTo>
                  <a:lnTo>
                    <a:pt x="9514077" y="2107852"/>
                  </a:lnTo>
                  <a:lnTo>
                    <a:pt x="9523602" y="2107852"/>
                  </a:lnTo>
                  <a:lnTo>
                    <a:pt x="9523602" y="2114549"/>
                  </a:lnTo>
                  <a:close/>
                </a:path>
                <a:path w="9865994" h="2114550">
                  <a:moveTo>
                    <a:pt x="9504552" y="2114549"/>
                  </a:moveTo>
                  <a:lnTo>
                    <a:pt x="9495027" y="2114549"/>
                  </a:lnTo>
                  <a:lnTo>
                    <a:pt x="9495027" y="2107852"/>
                  </a:lnTo>
                  <a:lnTo>
                    <a:pt x="9504552" y="2107852"/>
                  </a:lnTo>
                  <a:lnTo>
                    <a:pt x="9504552" y="2114549"/>
                  </a:lnTo>
                  <a:close/>
                </a:path>
                <a:path w="9865994" h="2114550">
                  <a:moveTo>
                    <a:pt x="9485502" y="2114549"/>
                  </a:moveTo>
                  <a:lnTo>
                    <a:pt x="9475977" y="2114549"/>
                  </a:lnTo>
                  <a:lnTo>
                    <a:pt x="9475977" y="2107852"/>
                  </a:lnTo>
                  <a:lnTo>
                    <a:pt x="9485502" y="2107852"/>
                  </a:lnTo>
                  <a:lnTo>
                    <a:pt x="9485502" y="2114549"/>
                  </a:lnTo>
                  <a:close/>
                </a:path>
                <a:path w="9865994" h="2114550">
                  <a:moveTo>
                    <a:pt x="9466452" y="2114549"/>
                  </a:moveTo>
                  <a:lnTo>
                    <a:pt x="9456927" y="2114549"/>
                  </a:lnTo>
                  <a:lnTo>
                    <a:pt x="9456927" y="2107852"/>
                  </a:lnTo>
                  <a:lnTo>
                    <a:pt x="9466452" y="2107852"/>
                  </a:lnTo>
                  <a:lnTo>
                    <a:pt x="9466452" y="2114549"/>
                  </a:lnTo>
                  <a:close/>
                </a:path>
                <a:path w="9865994" h="2114550">
                  <a:moveTo>
                    <a:pt x="9447402" y="2114549"/>
                  </a:moveTo>
                  <a:lnTo>
                    <a:pt x="9437877" y="2114549"/>
                  </a:lnTo>
                  <a:lnTo>
                    <a:pt x="9437877" y="2107852"/>
                  </a:lnTo>
                  <a:lnTo>
                    <a:pt x="9447402" y="2107852"/>
                  </a:lnTo>
                  <a:lnTo>
                    <a:pt x="9447402" y="2114549"/>
                  </a:lnTo>
                  <a:close/>
                </a:path>
                <a:path w="9865994" h="2114550">
                  <a:moveTo>
                    <a:pt x="9428352" y="2114549"/>
                  </a:moveTo>
                  <a:lnTo>
                    <a:pt x="9418827" y="2114549"/>
                  </a:lnTo>
                  <a:lnTo>
                    <a:pt x="9418827" y="2107852"/>
                  </a:lnTo>
                  <a:lnTo>
                    <a:pt x="9428352" y="2107852"/>
                  </a:lnTo>
                  <a:lnTo>
                    <a:pt x="9428352" y="2114549"/>
                  </a:lnTo>
                  <a:close/>
                </a:path>
                <a:path w="9865994" h="2114550">
                  <a:moveTo>
                    <a:pt x="9409302" y="2114549"/>
                  </a:moveTo>
                  <a:lnTo>
                    <a:pt x="9399777" y="2114549"/>
                  </a:lnTo>
                  <a:lnTo>
                    <a:pt x="9399777" y="2107852"/>
                  </a:lnTo>
                  <a:lnTo>
                    <a:pt x="9409302" y="2107852"/>
                  </a:lnTo>
                  <a:lnTo>
                    <a:pt x="9409302" y="2114549"/>
                  </a:lnTo>
                  <a:close/>
                </a:path>
                <a:path w="9865994" h="2114550">
                  <a:moveTo>
                    <a:pt x="9390252" y="2114549"/>
                  </a:moveTo>
                  <a:lnTo>
                    <a:pt x="9380727" y="2114549"/>
                  </a:lnTo>
                  <a:lnTo>
                    <a:pt x="9380727" y="2107852"/>
                  </a:lnTo>
                  <a:lnTo>
                    <a:pt x="9390252" y="2107852"/>
                  </a:lnTo>
                  <a:lnTo>
                    <a:pt x="9390252" y="2114549"/>
                  </a:lnTo>
                  <a:close/>
                </a:path>
                <a:path w="9865994" h="2114550">
                  <a:moveTo>
                    <a:pt x="9371202" y="2114549"/>
                  </a:moveTo>
                  <a:lnTo>
                    <a:pt x="9361677" y="2114549"/>
                  </a:lnTo>
                  <a:lnTo>
                    <a:pt x="9361677" y="2107852"/>
                  </a:lnTo>
                  <a:lnTo>
                    <a:pt x="9371202" y="2107852"/>
                  </a:lnTo>
                  <a:lnTo>
                    <a:pt x="9371202" y="2114549"/>
                  </a:lnTo>
                  <a:close/>
                </a:path>
                <a:path w="9865994" h="2114550">
                  <a:moveTo>
                    <a:pt x="9352152" y="2114549"/>
                  </a:moveTo>
                  <a:lnTo>
                    <a:pt x="9342627" y="2114549"/>
                  </a:lnTo>
                  <a:lnTo>
                    <a:pt x="9342627" y="2107852"/>
                  </a:lnTo>
                  <a:lnTo>
                    <a:pt x="9352152" y="2107852"/>
                  </a:lnTo>
                  <a:lnTo>
                    <a:pt x="9352152" y="2114549"/>
                  </a:lnTo>
                  <a:close/>
                </a:path>
                <a:path w="9865994" h="2114550">
                  <a:moveTo>
                    <a:pt x="9333102" y="2114549"/>
                  </a:moveTo>
                  <a:lnTo>
                    <a:pt x="9323577" y="2114549"/>
                  </a:lnTo>
                  <a:lnTo>
                    <a:pt x="9323577" y="2107852"/>
                  </a:lnTo>
                  <a:lnTo>
                    <a:pt x="9333102" y="2107852"/>
                  </a:lnTo>
                  <a:lnTo>
                    <a:pt x="9333102" y="2114549"/>
                  </a:lnTo>
                  <a:close/>
                </a:path>
                <a:path w="9865994" h="2114550">
                  <a:moveTo>
                    <a:pt x="9314052" y="2114549"/>
                  </a:moveTo>
                  <a:lnTo>
                    <a:pt x="9304527" y="2114549"/>
                  </a:lnTo>
                  <a:lnTo>
                    <a:pt x="9304527" y="2107852"/>
                  </a:lnTo>
                  <a:lnTo>
                    <a:pt x="9314052" y="2107852"/>
                  </a:lnTo>
                  <a:lnTo>
                    <a:pt x="9314052" y="2114549"/>
                  </a:lnTo>
                  <a:close/>
                </a:path>
                <a:path w="9865994" h="2114550">
                  <a:moveTo>
                    <a:pt x="9295002" y="2114549"/>
                  </a:moveTo>
                  <a:lnTo>
                    <a:pt x="9285477" y="2114549"/>
                  </a:lnTo>
                  <a:lnTo>
                    <a:pt x="9285477" y="2107852"/>
                  </a:lnTo>
                  <a:lnTo>
                    <a:pt x="9295002" y="2107852"/>
                  </a:lnTo>
                  <a:lnTo>
                    <a:pt x="9295002" y="2114549"/>
                  </a:lnTo>
                  <a:close/>
                </a:path>
                <a:path w="9865994" h="2114550">
                  <a:moveTo>
                    <a:pt x="9275952" y="2114549"/>
                  </a:moveTo>
                  <a:lnTo>
                    <a:pt x="9266427" y="2114549"/>
                  </a:lnTo>
                  <a:lnTo>
                    <a:pt x="9266427" y="2107852"/>
                  </a:lnTo>
                  <a:lnTo>
                    <a:pt x="9275952" y="2107852"/>
                  </a:lnTo>
                  <a:lnTo>
                    <a:pt x="9275952" y="2114549"/>
                  </a:lnTo>
                  <a:close/>
                </a:path>
                <a:path w="9865994" h="2114550">
                  <a:moveTo>
                    <a:pt x="9256902" y="2114549"/>
                  </a:moveTo>
                  <a:lnTo>
                    <a:pt x="9247377" y="2114549"/>
                  </a:lnTo>
                  <a:lnTo>
                    <a:pt x="9247377" y="2107852"/>
                  </a:lnTo>
                  <a:lnTo>
                    <a:pt x="9256902" y="2107852"/>
                  </a:lnTo>
                  <a:lnTo>
                    <a:pt x="9256902" y="2114549"/>
                  </a:lnTo>
                  <a:close/>
                </a:path>
                <a:path w="9865994" h="2114550">
                  <a:moveTo>
                    <a:pt x="9237852" y="2114549"/>
                  </a:moveTo>
                  <a:lnTo>
                    <a:pt x="9228327" y="2114549"/>
                  </a:lnTo>
                  <a:lnTo>
                    <a:pt x="9228327" y="2107852"/>
                  </a:lnTo>
                  <a:lnTo>
                    <a:pt x="9237852" y="2107852"/>
                  </a:lnTo>
                  <a:lnTo>
                    <a:pt x="9237852" y="2114549"/>
                  </a:lnTo>
                  <a:close/>
                </a:path>
                <a:path w="9865994" h="2114550">
                  <a:moveTo>
                    <a:pt x="9218802" y="2114549"/>
                  </a:moveTo>
                  <a:lnTo>
                    <a:pt x="9209277" y="2114549"/>
                  </a:lnTo>
                  <a:lnTo>
                    <a:pt x="9209277" y="2107852"/>
                  </a:lnTo>
                  <a:lnTo>
                    <a:pt x="9218802" y="2107852"/>
                  </a:lnTo>
                  <a:lnTo>
                    <a:pt x="9218802" y="2114549"/>
                  </a:lnTo>
                  <a:close/>
                </a:path>
                <a:path w="9865994" h="2114550">
                  <a:moveTo>
                    <a:pt x="9199752" y="2114549"/>
                  </a:moveTo>
                  <a:lnTo>
                    <a:pt x="9190227" y="2114549"/>
                  </a:lnTo>
                  <a:lnTo>
                    <a:pt x="9190227" y="2107852"/>
                  </a:lnTo>
                  <a:lnTo>
                    <a:pt x="9199752" y="2107852"/>
                  </a:lnTo>
                  <a:lnTo>
                    <a:pt x="9199752" y="2114549"/>
                  </a:lnTo>
                  <a:close/>
                </a:path>
                <a:path w="9865994" h="2114550">
                  <a:moveTo>
                    <a:pt x="9180702" y="2114549"/>
                  </a:moveTo>
                  <a:lnTo>
                    <a:pt x="9171177" y="2114549"/>
                  </a:lnTo>
                  <a:lnTo>
                    <a:pt x="9171177" y="2107852"/>
                  </a:lnTo>
                  <a:lnTo>
                    <a:pt x="9180702" y="2107852"/>
                  </a:lnTo>
                  <a:lnTo>
                    <a:pt x="9180702" y="2114549"/>
                  </a:lnTo>
                  <a:close/>
                </a:path>
                <a:path w="9865994" h="2114550">
                  <a:moveTo>
                    <a:pt x="9161652" y="2114549"/>
                  </a:moveTo>
                  <a:lnTo>
                    <a:pt x="9152127" y="2114549"/>
                  </a:lnTo>
                  <a:lnTo>
                    <a:pt x="9152127" y="2107852"/>
                  </a:lnTo>
                  <a:lnTo>
                    <a:pt x="9161652" y="2107852"/>
                  </a:lnTo>
                  <a:lnTo>
                    <a:pt x="9161652" y="2114549"/>
                  </a:lnTo>
                  <a:close/>
                </a:path>
                <a:path w="9865994" h="2114550">
                  <a:moveTo>
                    <a:pt x="9142602" y="2114549"/>
                  </a:moveTo>
                  <a:lnTo>
                    <a:pt x="9133077" y="2114549"/>
                  </a:lnTo>
                  <a:lnTo>
                    <a:pt x="9133077" y="2107852"/>
                  </a:lnTo>
                  <a:lnTo>
                    <a:pt x="9142602" y="2107852"/>
                  </a:lnTo>
                  <a:lnTo>
                    <a:pt x="9142602" y="2114549"/>
                  </a:lnTo>
                  <a:close/>
                </a:path>
                <a:path w="9865994" h="2114550">
                  <a:moveTo>
                    <a:pt x="9123552" y="2114549"/>
                  </a:moveTo>
                  <a:lnTo>
                    <a:pt x="9114027" y="2114549"/>
                  </a:lnTo>
                  <a:lnTo>
                    <a:pt x="9114027" y="2107852"/>
                  </a:lnTo>
                  <a:lnTo>
                    <a:pt x="9123552" y="2107852"/>
                  </a:lnTo>
                  <a:lnTo>
                    <a:pt x="9123552" y="2114549"/>
                  </a:lnTo>
                  <a:close/>
                </a:path>
                <a:path w="9865994" h="2114550">
                  <a:moveTo>
                    <a:pt x="9104502" y="2114549"/>
                  </a:moveTo>
                  <a:lnTo>
                    <a:pt x="9094977" y="2114549"/>
                  </a:lnTo>
                  <a:lnTo>
                    <a:pt x="9094977" y="2107852"/>
                  </a:lnTo>
                  <a:lnTo>
                    <a:pt x="9104502" y="2107852"/>
                  </a:lnTo>
                  <a:lnTo>
                    <a:pt x="9104502" y="2114549"/>
                  </a:lnTo>
                  <a:close/>
                </a:path>
                <a:path w="9865994" h="2114550">
                  <a:moveTo>
                    <a:pt x="9085452" y="2114549"/>
                  </a:moveTo>
                  <a:lnTo>
                    <a:pt x="9075927" y="2114549"/>
                  </a:lnTo>
                  <a:lnTo>
                    <a:pt x="9075927" y="2107852"/>
                  </a:lnTo>
                  <a:lnTo>
                    <a:pt x="9085452" y="2107852"/>
                  </a:lnTo>
                  <a:lnTo>
                    <a:pt x="9085452" y="2114549"/>
                  </a:lnTo>
                  <a:close/>
                </a:path>
                <a:path w="9865994" h="2114550">
                  <a:moveTo>
                    <a:pt x="9066402" y="2114549"/>
                  </a:moveTo>
                  <a:lnTo>
                    <a:pt x="9056877" y="2114549"/>
                  </a:lnTo>
                  <a:lnTo>
                    <a:pt x="9056877" y="2107852"/>
                  </a:lnTo>
                  <a:lnTo>
                    <a:pt x="9066402" y="2107852"/>
                  </a:lnTo>
                  <a:lnTo>
                    <a:pt x="9066402" y="2114549"/>
                  </a:lnTo>
                  <a:close/>
                </a:path>
                <a:path w="9865994" h="2114550">
                  <a:moveTo>
                    <a:pt x="9047352" y="2114549"/>
                  </a:moveTo>
                  <a:lnTo>
                    <a:pt x="9037827" y="2114549"/>
                  </a:lnTo>
                  <a:lnTo>
                    <a:pt x="9037827" y="2107852"/>
                  </a:lnTo>
                  <a:lnTo>
                    <a:pt x="9047352" y="2107852"/>
                  </a:lnTo>
                  <a:lnTo>
                    <a:pt x="9047352" y="2114549"/>
                  </a:lnTo>
                  <a:close/>
                </a:path>
                <a:path w="9865994" h="2114550">
                  <a:moveTo>
                    <a:pt x="9028302" y="2114549"/>
                  </a:moveTo>
                  <a:lnTo>
                    <a:pt x="9018777" y="2114549"/>
                  </a:lnTo>
                  <a:lnTo>
                    <a:pt x="9018777" y="2107852"/>
                  </a:lnTo>
                  <a:lnTo>
                    <a:pt x="9028302" y="2107852"/>
                  </a:lnTo>
                  <a:lnTo>
                    <a:pt x="9028302" y="2114549"/>
                  </a:lnTo>
                  <a:close/>
                </a:path>
                <a:path w="9865994" h="2114550">
                  <a:moveTo>
                    <a:pt x="9009252" y="2114549"/>
                  </a:moveTo>
                  <a:lnTo>
                    <a:pt x="8999727" y="2114549"/>
                  </a:lnTo>
                  <a:lnTo>
                    <a:pt x="8999727" y="2107852"/>
                  </a:lnTo>
                  <a:lnTo>
                    <a:pt x="9009252" y="2107852"/>
                  </a:lnTo>
                  <a:lnTo>
                    <a:pt x="9009252" y="2114549"/>
                  </a:lnTo>
                  <a:close/>
                </a:path>
                <a:path w="9865994" h="2114550">
                  <a:moveTo>
                    <a:pt x="8990202" y="2114549"/>
                  </a:moveTo>
                  <a:lnTo>
                    <a:pt x="8980677" y="2114549"/>
                  </a:lnTo>
                  <a:lnTo>
                    <a:pt x="8980677" y="2107852"/>
                  </a:lnTo>
                  <a:lnTo>
                    <a:pt x="8990202" y="2107852"/>
                  </a:lnTo>
                  <a:lnTo>
                    <a:pt x="8990202" y="2114549"/>
                  </a:lnTo>
                  <a:close/>
                </a:path>
                <a:path w="9865994" h="2114550">
                  <a:moveTo>
                    <a:pt x="8971152" y="2114549"/>
                  </a:moveTo>
                  <a:lnTo>
                    <a:pt x="8961627" y="2114549"/>
                  </a:lnTo>
                  <a:lnTo>
                    <a:pt x="8961627" y="2107852"/>
                  </a:lnTo>
                  <a:lnTo>
                    <a:pt x="8971152" y="2107852"/>
                  </a:lnTo>
                  <a:lnTo>
                    <a:pt x="8971152" y="2114549"/>
                  </a:lnTo>
                  <a:close/>
                </a:path>
                <a:path w="9865994" h="2114550">
                  <a:moveTo>
                    <a:pt x="8952102" y="2114549"/>
                  </a:moveTo>
                  <a:lnTo>
                    <a:pt x="8942577" y="2114549"/>
                  </a:lnTo>
                  <a:lnTo>
                    <a:pt x="8942577" y="2107852"/>
                  </a:lnTo>
                  <a:lnTo>
                    <a:pt x="8952102" y="2107852"/>
                  </a:lnTo>
                  <a:lnTo>
                    <a:pt x="8952102" y="2114549"/>
                  </a:lnTo>
                  <a:close/>
                </a:path>
                <a:path w="9865994" h="2114550">
                  <a:moveTo>
                    <a:pt x="8933052" y="2114549"/>
                  </a:moveTo>
                  <a:lnTo>
                    <a:pt x="8923527" y="2114549"/>
                  </a:lnTo>
                  <a:lnTo>
                    <a:pt x="8923527" y="2107852"/>
                  </a:lnTo>
                  <a:lnTo>
                    <a:pt x="8933052" y="2107852"/>
                  </a:lnTo>
                  <a:lnTo>
                    <a:pt x="8933052" y="2114549"/>
                  </a:lnTo>
                  <a:close/>
                </a:path>
                <a:path w="9865994" h="2114550">
                  <a:moveTo>
                    <a:pt x="8914002" y="2114549"/>
                  </a:moveTo>
                  <a:lnTo>
                    <a:pt x="8904477" y="2114549"/>
                  </a:lnTo>
                  <a:lnTo>
                    <a:pt x="8904477" y="2107852"/>
                  </a:lnTo>
                  <a:lnTo>
                    <a:pt x="8914002" y="2107852"/>
                  </a:lnTo>
                  <a:lnTo>
                    <a:pt x="8914002" y="2114549"/>
                  </a:lnTo>
                  <a:close/>
                </a:path>
                <a:path w="9865994" h="2114550">
                  <a:moveTo>
                    <a:pt x="8894952" y="2114549"/>
                  </a:moveTo>
                  <a:lnTo>
                    <a:pt x="8885427" y="2114549"/>
                  </a:lnTo>
                  <a:lnTo>
                    <a:pt x="8885427" y="2107852"/>
                  </a:lnTo>
                  <a:lnTo>
                    <a:pt x="8894952" y="2107852"/>
                  </a:lnTo>
                  <a:lnTo>
                    <a:pt x="8894952" y="2114549"/>
                  </a:lnTo>
                  <a:close/>
                </a:path>
                <a:path w="9865994" h="2114550">
                  <a:moveTo>
                    <a:pt x="8875902" y="2114549"/>
                  </a:moveTo>
                  <a:lnTo>
                    <a:pt x="8866377" y="2114549"/>
                  </a:lnTo>
                  <a:lnTo>
                    <a:pt x="8866377" y="2107852"/>
                  </a:lnTo>
                  <a:lnTo>
                    <a:pt x="8875902" y="2107852"/>
                  </a:lnTo>
                  <a:lnTo>
                    <a:pt x="8875902" y="2114549"/>
                  </a:lnTo>
                  <a:close/>
                </a:path>
                <a:path w="9865994" h="2114550">
                  <a:moveTo>
                    <a:pt x="8856852" y="2114549"/>
                  </a:moveTo>
                  <a:lnTo>
                    <a:pt x="8847327" y="2114549"/>
                  </a:lnTo>
                  <a:lnTo>
                    <a:pt x="8847327" y="2107852"/>
                  </a:lnTo>
                  <a:lnTo>
                    <a:pt x="8856852" y="2107852"/>
                  </a:lnTo>
                  <a:lnTo>
                    <a:pt x="8856852" y="2114549"/>
                  </a:lnTo>
                  <a:close/>
                </a:path>
                <a:path w="9865994" h="2114550">
                  <a:moveTo>
                    <a:pt x="8837802" y="2114549"/>
                  </a:moveTo>
                  <a:lnTo>
                    <a:pt x="8828277" y="2114549"/>
                  </a:lnTo>
                  <a:lnTo>
                    <a:pt x="8828277" y="2107852"/>
                  </a:lnTo>
                  <a:lnTo>
                    <a:pt x="8837802" y="2107852"/>
                  </a:lnTo>
                  <a:lnTo>
                    <a:pt x="8837802" y="2114549"/>
                  </a:lnTo>
                  <a:close/>
                </a:path>
                <a:path w="9865994" h="2114550">
                  <a:moveTo>
                    <a:pt x="8818752" y="2114549"/>
                  </a:moveTo>
                  <a:lnTo>
                    <a:pt x="8809227" y="2114549"/>
                  </a:lnTo>
                  <a:lnTo>
                    <a:pt x="8809227" y="2107852"/>
                  </a:lnTo>
                  <a:lnTo>
                    <a:pt x="8818752" y="2107852"/>
                  </a:lnTo>
                  <a:lnTo>
                    <a:pt x="8818752" y="2114549"/>
                  </a:lnTo>
                  <a:close/>
                </a:path>
                <a:path w="9865994" h="2114550">
                  <a:moveTo>
                    <a:pt x="8799702" y="2114549"/>
                  </a:moveTo>
                  <a:lnTo>
                    <a:pt x="8790177" y="2114549"/>
                  </a:lnTo>
                  <a:lnTo>
                    <a:pt x="8790177" y="2107852"/>
                  </a:lnTo>
                  <a:lnTo>
                    <a:pt x="8799702" y="2107852"/>
                  </a:lnTo>
                  <a:lnTo>
                    <a:pt x="8799702" y="2114549"/>
                  </a:lnTo>
                  <a:close/>
                </a:path>
                <a:path w="9865994" h="2114550">
                  <a:moveTo>
                    <a:pt x="8780652" y="2114549"/>
                  </a:moveTo>
                  <a:lnTo>
                    <a:pt x="8771127" y="2114549"/>
                  </a:lnTo>
                  <a:lnTo>
                    <a:pt x="8771127" y="2107852"/>
                  </a:lnTo>
                  <a:lnTo>
                    <a:pt x="8780652" y="2107852"/>
                  </a:lnTo>
                  <a:lnTo>
                    <a:pt x="8780652" y="2114549"/>
                  </a:lnTo>
                  <a:close/>
                </a:path>
                <a:path w="9865994" h="2114550">
                  <a:moveTo>
                    <a:pt x="8761602" y="2114549"/>
                  </a:moveTo>
                  <a:lnTo>
                    <a:pt x="8752077" y="2114549"/>
                  </a:lnTo>
                  <a:lnTo>
                    <a:pt x="8752077" y="2107852"/>
                  </a:lnTo>
                  <a:lnTo>
                    <a:pt x="8761602" y="2107852"/>
                  </a:lnTo>
                  <a:lnTo>
                    <a:pt x="8761602" y="2114549"/>
                  </a:lnTo>
                  <a:close/>
                </a:path>
                <a:path w="9865994" h="2114550">
                  <a:moveTo>
                    <a:pt x="8742552" y="2114549"/>
                  </a:moveTo>
                  <a:lnTo>
                    <a:pt x="8733027" y="2114549"/>
                  </a:lnTo>
                  <a:lnTo>
                    <a:pt x="8733027" y="2107852"/>
                  </a:lnTo>
                  <a:lnTo>
                    <a:pt x="8742552" y="2107852"/>
                  </a:lnTo>
                  <a:lnTo>
                    <a:pt x="8742552" y="2114549"/>
                  </a:lnTo>
                  <a:close/>
                </a:path>
                <a:path w="9865994" h="2114550">
                  <a:moveTo>
                    <a:pt x="8723502" y="2114549"/>
                  </a:moveTo>
                  <a:lnTo>
                    <a:pt x="8713977" y="2114549"/>
                  </a:lnTo>
                  <a:lnTo>
                    <a:pt x="8713977" y="2107852"/>
                  </a:lnTo>
                  <a:lnTo>
                    <a:pt x="8723502" y="2107852"/>
                  </a:lnTo>
                  <a:lnTo>
                    <a:pt x="8723502" y="2114549"/>
                  </a:lnTo>
                  <a:close/>
                </a:path>
                <a:path w="9865994" h="2114550">
                  <a:moveTo>
                    <a:pt x="8704452" y="2114549"/>
                  </a:moveTo>
                  <a:lnTo>
                    <a:pt x="8694927" y="2114549"/>
                  </a:lnTo>
                  <a:lnTo>
                    <a:pt x="8694927" y="2107852"/>
                  </a:lnTo>
                  <a:lnTo>
                    <a:pt x="8704452" y="2107852"/>
                  </a:lnTo>
                  <a:lnTo>
                    <a:pt x="8704452" y="2114549"/>
                  </a:lnTo>
                  <a:close/>
                </a:path>
                <a:path w="9865994" h="2114550">
                  <a:moveTo>
                    <a:pt x="8685402" y="2114549"/>
                  </a:moveTo>
                  <a:lnTo>
                    <a:pt x="8675877" y="2114549"/>
                  </a:lnTo>
                  <a:lnTo>
                    <a:pt x="8675877" y="2107852"/>
                  </a:lnTo>
                  <a:lnTo>
                    <a:pt x="8685402" y="2107852"/>
                  </a:lnTo>
                  <a:lnTo>
                    <a:pt x="8685402" y="2114549"/>
                  </a:lnTo>
                  <a:close/>
                </a:path>
                <a:path w="9865994" h="2114550">
                  <a:moveTo>
                    <a:pt x="8666352" y="2114549"/>
                  </a:moveTo>
                  <a:lnTo>
                    <a:pt x="8656827" y="2114549"/>
                  </a:lnTo>
                  <a:lnTo>
                    <a:pt x="8656827" y="2107852"/>
                  </a:lnTo>
                  <a:lnTo>
                    <a:pt x="8666352" y="2107852"/>
                  </a:lnTo>
                  <a:lnTo>
                    <a:pt x="8666352" y="2114549"/>
                  </a:lnTo>
                  <a:close/>
                </a:path>
                <a:path w="9865994" h="2114550">
                  <a:moveTo>
                    <a:pt x="8647302" y="2114549"/>
                  </a:moveTo>
                  <a:lnTo>
                    <a:pt x="8637777" y="2114549"/>
                  </a:lnTo>
                  <a:lnTo>
                    <a:pt x="8637777" y="2107852"/>
                  </a:lnTo>
                  <a:lnTo>
                    <a:pt x="8647302" y="2107852"/>
                  </a:lnTo>
                  <a:lnTo>
                    <a:pt x="8647302" y="2114549"/>
                  </a:lnTo>
                  <a:close/>
                </a:path>
                <a:path w="9865994" h="2114550">
                  <a:moveTo>
                    <a:pt x="8628252" y="2114549"/>
                  </a:moveTo>
                  <a:lnTo>
                    <a:pt x="8618727" y="2114549"/>
                  </a:lnTo>
                  <a:lnTo>
                    <a:pt x="8618727" y="2107852"/>
                  </a:lnTo>
                  <a:lnTo>
                    <a:pt x="8628252" y="2107852"/>
                  </a:lnTo>
                  <a:lnTo>
                    <a:pt x="8628252" y="2114549"/>
                  </a:lnTo>
                  <a:close/>
                </a:path>
                <a:path w="9865994" h="2114550">
                  <a:moveTo>
                    <a:pt x="8609202" y="2114549"/>
                  </a:moveTo>
                  <a:lnTo>
                    <a:pt x="8599677" y="2114549"/>
                  </a:lnTo>
                  <a:lnTo>
                    <a:pt x="8599677" y="2107852"/>
                  </a:lnTo>
                  <a:lnTo>
                    <a:pt x="8609202" y="2107852"/>
                  </a:lnTo>
                  <a:lnTo>
                    <a:pt x="8609202" y="2114549"/>
                  </a:lnTo>
                  <a:close/>
                </a:path>
                <a:path w="9865994" h="2114550">
                  <a:moveTo>
                    <a:pt x="8590152" y="2114549"/>
                  </a:moveTo>
                  <a:lnTo>
                    <a:pt x="8580627" y="2114549"/>
                  </a:lnTo>
                  <a:lnTo>
                    <a:pt x="8580627" y="2107852"/>
                  </a:lnTo>
                  <a:lnTo>
                    <a:pt x="8590152" y="2107852"/>
                  </a:lnTo>
                  <a:lnTo>
                    <a:pt x="8590152" y="2114549"/>
                  </a:lnTo>
                  <a:close/>
                </a:path>
                <a:path w="9865994" h="2114550">
                  <a:moveTo>
                    <a:pt x="8571102" y="2114549"/>
                  </a:moveTo>
                  <a:lnTo>
                    <a:pt x="8561577" y="2114549"/>
                  </a:lnTo>
                  <a:lnTo>
                    <a:pt x="8561577" y="2107852"/>
                  </a:lnTo>
                  <a:lnTo>
                    <a:pt x="8571102" y="2107852"/>
                  </a:lnTo>
                  <a:lnTo>
                    <a:pt x="8571102" y="2114549"/>
                  </a:lnTo>
                  <a:close/>
                </a:path>
                <a:path w="9865994" h="2114550">
                  <a:moveTo>
                    <a:pt x="8552052" y="2114549"/>
                  </a:moveTo>
                  <a:lnTo>
                    <a:pt x="8542527" y="2114549"/>
                  </a:lnTo>
                  <a:lnTo>
                    <a:pt x="8542527" y="2107852"/>
                  </a:lnTo>
                  <a:lnTo>
                    <a:pt x="8552052" y="2107852"/>
                  </a:lnTo>
                  <a:lnTo>
                    <a:pt x="8552052" y="2114549"/>
                  </a:lnTo>
                  <a:close/>
                </a:path>
                <a:path w="9865994" h="2114550">
                  <a:moveTo>
                    <a:pt x="8533002" y="2114549"/>
                  </a:moveTo>
                  <a:lnTo>
                    <a:pt x="8523477" y="2114549"/>
                  </a:lnTo>
                  <a:lnTo>
                    <a:pt x="8523477" y="2107852"/>
                  </a:lnTo>
                  <a:lnTo>
                    <a:pt x="8533002" y="2107852"/>
                  </a:lnTo>
                  <a:lnTo>
                    <a:pt x="8533002" y="2114549"/>
                  </a:lnTo>
                  <a:close/>
                </a:path>
                <a:path w="9865994" h="2114550">
                  <a:moveTo>
                    <a:pt x="8513952" y="2114549"/>
                  </a:moveTo>
                  <a:lnTo>
                    <a:pt x="8504427" y="2114549"/>
                  </a:lnTo>
                  <a:lnTo>
                    <a:pt x="8504427" y="2107852"/>
                  </a:lnTo>
                  <a:lnTo>
                    <a:pt x="8513952" y="2107852"/>
                  </a:lnTo>
                  <a:lnTo>
                    <a:pt x="8513952" y="2114549"/>
                  </a:lnTo>
                  <a:close/>
                </a:path>
                <a:path w="9865994" h="2114550">
                  <a:moveTo>
                    <a:pt x="8494902" y="2114549"/>
                  </a:moveTo>
                  <a:lnTo>
                    <a:pt x="8485377" y="2114549"/>
                  </a:lnTo>
                  <a:lnTo>
                    <a:pt x="8485377" y="2107852"/>
                  </a:lnTo>
                  <a:lnTo>
                    <a:pt x="8494902" y="2107852"/>
                  </a:lnTo>
                  <a:lnTo>
                    <a:pt x="8494902" y="2114549"/>
                  </a:lnTo>
                  <a:close/>
                </a:path>
                <a:path w="9865994" h="2114550">
                  <a:moveTo>
                    <a:pt x="8475852" y="2114549"/>
                  </a:moveTo>
                  <a:lnTo>
                    <a:pt x="8466327" y="2114549"/>
                  </a:lnTo>
                  <a:lnTo>
                    <a:pt x="8466327" y="2107852"/>
                  </a:lnTo>
                  <a:lnTo>
                    <a:pt x="8475852" y="2107852"/>
                  </a:lnTo>
                  <a:lnTo>
                    <a:pt x="8475852" y="2114549"/>
                  </a:lnTo>
                  <a:close/>
                </a:path>
                <a:path w="9865994" h="2114550">
                  <a:moveTo>
                    <a:pt x="8456802" y="2114549"/>
                  </a:moveTo>
                  <a:lnTo>
                    <a:pt x="8447277" y="2114549"/>
                  </a:lnTo>
                  <a:lnTo>
                    <a:pt x="8447277" y="2107852"/>
                  </a:lnTo>
                  <a:lnTo>
                    <a:pt x="8456802" y="2107852"/>
                  </a:lnTo>
                  <a:lnTo>
                    <a:pt x="8456802" y="2114549"/>
                  </a:lnTo>
                  <a:close/>
                </a:path>
                <a:path w="9865994" h="2114550">
                  <a:moveTo>
                    <a:pt x="8437752" y="2114549"/>
                  </a:moveTo>
                  <a:lnTo>
                    <a:pt x="8428227" y="2114549"/>
                  </a:lnTo>
                  <a:lnTo>
                    <a:pt x="8428227" y="2107852"/>
                  </a:lnTo>
                  <a:lnTo>
                    <a:pt x="8437752" y="2107852"/>
                  </a:lnTo>
                  <a:lnTo>
                    <a:pt x="8437752" y="2114549"/>
                  </a:lnTo>
                  <a:close/>
                </a:path>
                <a:path w="9865994" h="2114550">
                  <a:moveTo>
                    <a:pt x="8418702" y="2114549"/>
                  </a:moveTo>
                  <a:lnTo>
                    <a:pt x="8409177" y="2114549"/>
                  </a:lnTo>
                  <a:lnTo>
                    <a:pt x="8409177" y="2107852"/>
                  </a:lnTo>
                  <a:lnTo>
                    <a:pt x="8418702" y="2107852"/>
                  </a:lnTo>
                  <a:lnTo>
                    <a:pt x="8418702" y="2114549"/>
                  </a:lnTo>
                  <a:close/>
                </a:path>
                <a:path w="9865994" h="2114550">
                  <a:moveTo>
                    <a:pt x="8399652" y="2114549"/>
                  </a:moveTo>
                  <a:lnTo>
                    <a:pt x="8390127" y="2114549"/>
                  </a:lnTo>
                  <a:lnTo>
                    <a:pt x="8390127" y="2107852"/>
                  </a:lnTo>
                  <a:lnTo>
                    <a:pt x="8399652" y="2107852"/>
                  </a:lnTo>
                  <a:lnTo>
                    <a:pt x="8399652" y="2114549"/>
                  </a:lnTo>
                  <a:close/>
                </a:path>
                <a:path w="9865994" h="2114550">
                  <a:moveTo>
                    <a:pt x="8380602" y="2114549"/>
                  </a:moveTo>
                  <a:lnTo>
                    <a:pt x="8371077" y="2114549"/>
                  </a:lnTo>
                  <a:lnTo>
                    <a:pt x="8371077" y="2107852"/>
                  </a:lnTo>
                  <a:lnTo>
                    <a:pt x="8380602" y="2107852"/>
                  </a:lnTo>
                  <a:lnTo>
                    <a:pt x="8380602" y="2114549"/>
                  </a:lnTo>
                  <a:close/>
                </a:path>
                <a:path w="9865994" h="2114550">
                  <a:moveTo>
                    <a:pt x="8361552" y="2114549"/>
                  </a:moveTo>
                  <a:lnTo>
                    <a:pt x="8352027" y="2114549"/>
                  </a:lnTo>
                  <a:lnTo>
                    <a:pt x="8352027" y="2107852"/>
                  </a:lnTo>
                  <a:lnTo>
                    <a:pt x="8361552" y="2107852"/>
                  </a:lnTo>
                  <a:lnTo>
                    <a:pt x="8361552" y="2114549"/>
                  </a:lnTo>
                  <a:close/>
                </a:path>
                <a:path w="9865994" h="2114550">
                  <a:moveTo>
                    <a:pt x="8342502" y="2114549"/>
                  </a:moveTo>
                  <a:lnTo>
                    <a:pt x="8332977" y="2114549"/>
                  </a:lnTo>
                  <a:lnTo>
                    <a:pt x="8332977" y="2107852"/>
                  </a:lnTo>
                  <a:lnTo>
                    <a:pt x="8342502" y="2107852"/>
                  </a:lnTo>
                  <a:lnTo>
                    <a:pt x="8342502" y="2114549"/>
                  </a:lnTo>
                  <a:close/>
                </a:path>
                <a:path w="9865994" h="2114550">
                  <a:moveTo>
                    <a:pt x="8323452" y="2114549"/>
                  </a:moveTo>
                  <a:lnTo>
                    <a:pt x="8313927" y="2114549"/>
                  </a:lnTo>
                  <a:lnTo>
                    <a:pt x="8313927" y="2107852"/>
                  </a:lnTo>
                  <a:lnTo>
                    <a:pt x="8323452" y="2107852"/>
                  </a:lnTo>
                  <a:lnTo>
                    <a:pt x="8323452" y="2114549"/>
                  </a:lnTo>
                  <a:close/>
                </a:path>
                <a:path w="9865994" h="2114550">
                  <a:moveTo>
                    <a:pt x="8304402" y="2114549"/>
                  </a:moveTo>
                  <a:lnTo>
                    <a:pt x="8294877" y="2114549"/>
                  </a:lnTo>
                  <a:lnTo>
                    <a:pt x="8294877" y="2107852"/>
                  </a:lnTo>
                  <a:lnTo>
                    <a:pt x="8304402" y="2107852"/>
                  </a:lnTo>
                  <a:lnTo>
                    <a:pt x="8304402" y="2114549"/>
                  </a:lnTo>
                  <a:close/>
                </a:path>
                <a:path w="9865994" h="2114550">
                  <a:moveTo>
                    <a:pt x="8285352" y="2114549"/>
                  </a:moveTo>
                  <a:lnTo>
                    <a:pt x="8275827" y="2114549"/>
                  </a:lnTo>
                  <a:lnTo>
                    <a:pt x="8275827" y="2107852"/>
                  </a:lnTo>
                  <a:lnTo>
                    <a:pt x="8285352" y="2107852"/>
                  </a:lnTo>
                  <a:lnTo>
                    <a:pt x="8285352" y="2114549"/>
                  </a:lnTo>
                  <a:close/>
                </a:path>
                <a:path w="9865994" h="2114550">
                  <a:moveTo>
                    <a:pt x="8266302" y="2114549"/>
                  </a:moveTo>
                  <a:lnTo>
                    <a:pt x="8256777" y="2114549"/>
                  </a:lnTo>
                  <a:lnTo>
                    <a:pt x="8256777" y="2107852"/>
                  </a:lnTo>
                  <a:lnTo>
                    <a:pt x="8266302" y="2107852"/>
                  </a:lnTo>
                  <a:lnTo>
                    <a:pt x="8266302" y="2114549"/>
                  </a:lnTo>
                  <a:close/>
                </a:path>
                <a:path w="9865994" h="2114550">
                  <a:moveTo>
                    <a:pt x="8247252" y="2114549"/>
                  </a:moveTo>
                  <a:lnTo>
                    <a:pt x="8237727" y="2114549"/>
                  </a:lnTo>
                  <a:lnTo>
                    <a:pt x="8237727" y="2107852"/>
                  </a:lnTo>
                  <a:lnTo>
                    <a:pt x="8247252" y="2107852"/>
                  </a:lnTo>
                  <a:lnTo>
                    <a:pt x="8247252" y="2114549"/>
                  </a:lnTo>
                  <a:close/>
                </a:path>
                <a:path w="9865994" h="2114550">
                  <a:moveTo>
                    <a:pt x="8228202" y="2114549"/>
                  </a:moveTo>
                  <a:lnTo>
                    <a:pt x="8218677" y="2114549"/>
                  </a:lnTo>
                  <a:lnTo>
                    <a:pt x="8218677" y="2107852"/>
                  </a:lnTo>
                  <a:lnTo>
                    <a:pt x="8228202" y="2107852"/>
                  </a:lnTo>
                  <a:lnTo>
                    <a:pt x="8228202" y="2114549"/>
                  </a:lnTo>
                  <a:close/>
                </a:path>
                <a:path w="9865994" h="2114550">
                  <a:moveTo>
                    <a:pt x="8209152" y="2114549"/>
                  </a:moveTo>
                  <a:lnTo>
                    <a:pt x="8199627" y="2114549"/>
                  </a:lnTo>
                  <a:lnTo>
                    <a:pt x="8199627" y="2107852"/>
                  </a:lnTo>
                  <a:lnTo>
                    <a:pt x="8209152" y="2107852"/>
                  </a:lnTo>
                  <a:lnTo>
                    <a:pt x="8209152" y="2114549"/>
                  </a:lnTo>
                  <a:close/>
                </a:path>
                <a:path w="9865994" h="2114550">
                  <a:moveTo>
                    <a:pt x="8190102" y="2114549"/>
                  </a:moveTo>
                  <a:lnTo>
                    <a:pt x="8180577" y="2114549"/>
                  </a:lnTo>
                  <a:lnTo>
                    <a:pt x="8180577" y="2107852"/>
                  </a:lnTo>
                  <a:lnTo>
                    <a:pt x="8190102" y="2107852"/>
                  </a:lnTo>
                  <a:lnTo>
                    <a:pt x="8190102" y="2114549"/>
                  </a:lnTo>
                  <a:close/>
                </a:path>
                <a:path w="9865994" h="2114550">
                  <a:moveTo>
                    <a:pt x="8171052" y="2114549"/>
                  </a:moveTo>
                  <a:lnTo>
                    <a:pt x="8161527" y="2114549"/>
                  </a:lnTo>
                  <a:lnTo>
                    <a:pt x="8161527" y="2107852"/>
                  </a:lnTo>
                  <a:lnTo>
                    <a:pt x="8171052" y="2107852"/>
                  </a:lnTo>
                  <a:lnTo>
                    <a:pt x="8171052" y="2114549"/>
                  </a:lnTo>
                  <a:close/>
                </a:path>
                <a:path w="9865994" h="2114550">
                  <a:moveTo>
                    <a:pt x="8152002" y="2114549"/>
                  </a:moveTo>
                  <a:lnTo>
                    <a:pt x="8142477" y="2114549"/>
                  </a:lnTo>
                  <a:lnTo>
                    <a:pt x="8142477" y="2107852"/>
                  </a:lnTo>
                  <a:lnTo>
                    <a:pt x="8152002" y="2107852"/>
                  </a:lnTo>
                  <a:lnTo>
                    <a:pt x="8152002" y="2114549"/>
                  </a:lnTo>
                  <a:close/>
                </a:path>
                <a:path w="9865994" h="2114550">
                  <a:moveTo>
                    <a:pt x="8132952" y="2114549"/>
                  </a:moveTo>
                  <a:lnTo>
                    <a:pt x="8123427" y="2114549"/>
                  </a:lnTo>
                  <a:lnTo>
                    <a:pt x="8123427" y="2107852"/>
                  </a:lnTo>
                  <a:lnTo>
                    <a:pt x="8132952" y="2107852"/>
                  </a:lnTo>
                  <a:lnTo>
                    <a:pt x="8132952" y="2114549"/>
                  </a:lnTo>
                  <a:close/>
                </a:path>
                <a:path w="9865994" h="2114550">
                  <a:moveTo>
                    <a:pt x="8113902" y="2114549"/>
                  </a:moveTo>
                  <a:lnTo>
                    <a:pt x="8104377" y="2114549"/>
                  </a:lnTo>
                  <a:lnTo>
                    <a:pt x="8104377" y="2107852"/>
                  </a:lnTo>
                  <a:lnTo>
                    <a:pt x="8113902" y="2107852"/>
                  </a:lnTo>
                  <a:lnTo>
                    <a:pt x="8113902" y="2114549"/>
                  </a:lnTo>
                  <a:close/>
                </a:path>
                <a:path w="9865994" h="2114550">
                  <a:moveTo>
                    <a:pt x="8094852" y="2114549"/>
                  </a:moveTo>
                  <a:lnTo>
                    <a:pt x="8085327" y="2114549"/>
                  </a:lnTo>
                  <a:lnTo>
                    <a:pt x="8085327" y="2107852"/>
                  </a:lnTo>
                  <a:lnTo>
                    <a:pt x="8094852" y="2107852"/>
                  </a:lnTo>
                  <a:lnTo>
                    <a:pt x="8094852" y="2114549"/>
                  </a:lnTo>
                  <a:close/>
                </a:path>
                <a:path w="9865994" h="2114550">
                  <a:moveTo>
                    <a:pt x="8075802" y="2114549"/>
                  </a:moveTo>
                  <a:lnTo>
                    <a:pt x="8066277" y="2114549"/>
                  </a:lnTo>
                  <a:lnTo>
                    <a:pt x="8066277" y="2107852"/>
                  </a:lnTo>
                  <a:lnTo>
                    <a:pt x="8075802" y="2107852"/>
                  </a:lnTo>
                  <a:lnTo>
                    <a:pt x="8075802" y="2114549"/>
                  </a:lnTo>
                  <a:close/>
                </a:path>
                <a:path w="9865994" h="2114550">
                  <a:moveTo>
                    <a:pt x="8056752" y="2114549"/>
                  </a:moveTo>
                  <a:lnTo>
                    <a:pt x="8047227" y="2114549"/>
                  </a:lnTo>
                  <a:lnTo>
                    <a:pt x="8047227" y="2107852"/>
                  </a:lnTo>
                  <a:lnTo>
                    <a:pt x="8056752" y="2107852"/>
                  </a:lnTo>
                  <a:lnTo>
                    <a:pt x="8056752" y="2114549"/>
                  </a:lnTo>
                  <a:close/>
                </a:path>
                <a:path w="9865994" h="2114550">
                  <a:moveTo>
                    <a:pt x="8037702" y="2114549"/>
                  </a:moveTo>
                  <a:lnTo>
                    <a:pt x="8028177" y="2114549"/>
                  </a:lnTo>
                  <a:lnTo>
                    <a:pt x="8028177" y="2107852"/>
                  </a:lnTo>
                  <a:lnTo>
                    <a:pt x="8037702" y="2107852"/>
                  </a:lnTo>
                  <a:lnTo>
                    <a:pt x="8037702" y="2114549"/>
                  </a:lnTo>
                  <a:close/>
                </a:path>
                <a:path w="9865994" h="2114550">
                  <a:moveTo>
                    <a:pt x="8018652" y="2114549"/>
                  </a:moveTo>
                  <a:lnTo>
                    <a:pt x="8009127" y="2114549"/>
                  </a:lnTo>
                  <a:lnTo>
                    <a:pt x="8009127" y="2107852"/>
                  </a:lnTo>
                  <a:lnTo>
                    <a:pt x="8018652" y="2107852"/>
                  </a:lnTo>
                  <a:lnTo>
                    <a:pt x="8018652" y="2114549"/>
                  </a:lnTo>
                  <a:close/>
                </a:path>
                <a:path w="9865994" h="2114550">
                  <a:moveTo>
                    <a:pt x="7999602" y="2114549"/>
                  </a:moveTo>
                  <a:lnTo>
                    <a:pt x="7990077" y="2114549"/>
                  </a:lnTo>
                  <a:lnTo>
                    <a:pt x="7990077" y="2107852"/>
                  </a:lnTo>
                  <a:lnTo>
                    <a:pt x="7999602" y="2107852"/>
                  </a:lnTo>
                  <a:lnTo>
                    <a:pt x="7999602" y="2114549"/>
                  </a:lnTo>
                  <a:close/>
                </a:path>
                <a:path w="9865994" h="2114550">
                  <a:moveTo>
                    <a:pt x="7980552" y="2114549"/>
                  </a:moveTo>
                  <a:lnTo>
                    <a:pt x="7971027" y="2114549"/>
                  </a:lnTo>
                  <a:lnTo>
                    <a:pt x="7971027" y="2107852"/>
                  </a:lnTo>
                  <a:lnTo>
                    <a:pt x="7980552" y="2107852"/>
                  </a:lnTo>
                  <a:lnTo>
                    <a:pt x="7980552" y="2114549"/>
                  </a:lnTo>
                  <a:close/>
                </a:path>
                <a:path w="9865994" h="2114550">
                  <a:moveTo>
                    <a:pt x="7961502" y="2114549"/>
                  </a:moveTo>
                  <a:lnTo>
                    <a:pt x="7951977" y="2114549"/>
                  </a:lnTo>
                  <a:lnTo>
                    <a:pt x="7951977" y="2107852"/>
                  </a:lnTo>
                  <a:lnTo>
                    <a:pt x="7961502" y="2107852"/>
                  </a:lnTo>
                  <a:lnTo>
                    <a:pt x="7961502" y="2114549"/>
                  </a:lnTo>
                  <a:close/>
                </a:path>
                <a:path w="9865994" h="2114550">
                  <a:moveTo>
                    <a:pt x="7942452" y="2114549"/>
                  </a:moveTo>
                  <a:lnTo>
                    <a:pt x="7932927" y="2114549"/>
                  </a:lnTo>
                  <a:lnTo>
                    <a:pt x="7932927" y="2107852"/>
                  </a:lnTo>
                  <a:lnTo>
                    <a:pt x="7942452" y="2107852"/>
                  </a:lnTo>
                  <a:lnTo>
                    <a:pt x="7942452" y="2114549"/>
                  </a:lnTo>
                  <a:close/>
                </a:path>
                <a:path w="9865994" h="2114550">
                  <a:moveTo>
                    <a:pt x="7923402" y="2114549"/>
                  </a:moveTo>
                  <a:lnTo>
                    <a:pt x="7913877" y="2114549"/>
                  </a:lnTo>
                  <a:lnTo>
                    <a:pt x="7913877" y="2107852"/>
                  </a:lnTo>
                  <a:lnTo>
                    <a:pt x="7923402" y="2107852"/>
                  </a:lnTo>
                  <a:lnTo>
                    <a:pt x="7923402" y="2114549"/>
                  </a:lnTo>
                  <a:close/>
                </a:path>
                <a:path w="9865994" h="2114550">
                  <a:moveTo>
                    <a:pt x="7904352" y="2114549"/>
                  </a:moveTo>
                  <a:lnTo>
                    <a:pt x="7894827" y="2114549"/>
                  </a:lnTo>
                  <a:lnTo>
                    <a:pt x="7894827" y="2107852"/>
                  </a:lnTo>
                  <a:lnTo>
                    <a:pt x="7904352" y="2107852"/>
                  </a:lnTo>
                  <a:lnTo>
                    <a:pt x="7904352" y="2114549"/>
                  </a:lnTo>
                  <a:close/>
                </a:path>
                <a:path w="9865994" h="2114550">
                  <a:moveTo>
                    <a:pt x="7885302" y="2114549"/>
                  </a:moveTo>
                  <a:lnTo>
                    <a:pt x="7875777" y="2114549"/>
                  </a:lnTo>
                  <a:lnTo>
                    <a:pt x="7875777" y="2107852"/>
                  </a:lnTo>
                  <a:lnTo>
                    <a:pt x="7885302" y="2107852"/>
                  </a:lnTo>
                  <a:lnTo>
                    <a:pt x="7885302" y="2114549"/>
                  </a:lnTo>
                  <a:close/>
                </a:path>
                <a:path w="9865994" h="2114550">
                  <a:moveTo>
                    <a:pt x="7866252" y="2114549"/>
                  </a:moveTo>
                  <a:lnTo>
                    <a:pt x="7856727" y="2114549"/>
                  </a:lnTo>
                  <a:lnTo>
                    <a:pt x="7856727" y="2107852"/>
                  </a:lnTo>
                  <a:lnTo>
                    <a:pt x="7866252" y="2107852"/>
                  </a:lnTo>
                  <a:lnTo>
                    <a:pt x="7866252" y="2114549"/>
                  </a:lnTo>
                  <a:close/>
                </a:path>
                <a:path w="9865994" h="2114550">
                  <a:moveTo>
                    <a:pt x="7847202" y="2114549"/>
                  </a:moveTo>
                  <a:lnTo>
                    <a:pt x="7837677" y="2114549"/>
                  </a:lnTo>
                  <a:lnTo>
                    <a:pt x="7837677" y="2107852"/>
                  </a:lnTo>
                  <a:lnTo>
                    <a:pt x="7847202" y="2107852"/>
                  </a:lnTo>
                  <a:lnTo>
                    <a:pt x="7847202" y="2114549"/>
                  </a:lnTo>
                  <a:close/>
                </a:path>
                <a:path w="9865994" h="2114550">
                  <a:moveTo>
                    <a:pt x="7828152" y="2114549"/>
                  </a:moveTo>
                  <a:lnTo>
                    <a:pt x="7818627" y="2114549"/>
                  </a:lnTo>
                  <a:lnTo>
                    <a:pt x="7818627" y="2107852"/>
                  </a:lnTo>
                  <a:lnTo>
                    <a:pt x="7828152" y="2107852"/>
                  </a:lnTo>
                  <a:lnTo>
                    <a:pt x="7828152" y="2114549"/>
                  </a:lnTo>
                  <a:close/>
                </a:path>
                <a:path w="9865994" h="2114550">
                  <a:moveTo>
                    <a:pt x="7809102" y="2114549"/>
                  </a:moveTo>
                  <a:lnTo>
                    <a:pt x="7799577" y="2114549"/>
                  </a:lnTo>
                  <a:lnTo>
                    <a:pt x="7799577" y="2107852"/>
                  </a:lnTo>
                  <a:lnTo>
                    <a:pt x="7809102" y="2107852"/>
                  </a:lnTo>
                  <a:lnTo>
                    <a:pt x="7809102" y="2114549"/>
                  </a:lnTo>
                  <a:close/>
                </a:path>
                <a:path w="9865994" h="2114550">
                  <a:moveTo>
                    <a:pt x="7790052" y="2114549"/>
                  </a:moveTo>
                  <a:lnTo>
                    <a:pt x="7780527" y="2114549"/>
                  </a:lnTo>
                  <a:lnTo>
                    <a:pt x="7780527" y="2107852"/>
                  </a:lnTo>
                  <a:lnTo>
                    <a:pt x="7790052" y="2107852"/>
                  </a:lnTo>
                  <a:lnTo>
                    <a:pt x="7790052" y="2114549"/>
                  </a:lnTo>
                  <a:close/>
                </a:path>
                <a:path w="9865994" h="2114550">
                  <a:moveTo>
                    <a:pt x="7771002" y="2114549"/>
                  </a:moveTo>
                  <a:lnTo>
                    <a:pt x="7761477" y="2114549"/>
                  </a:lnTo>
                  <a:lnTo>
                    <a:pt x="7761477" y="2107852"/>
                  </a:lnTo>
                  <a:lnTo>
                    <a:pt x="7771002" y="2107852"/>
                  </a:lnTo>
                  <a:lnTo>
                    <a:pt x="7771002" y="2114549"/>
                  </a:lnTo>
                  <a:close/>
                </a:path>
                <a:path w="9865994" h="2114550">
                  <a:moveTo>
                    <a:pt x="7751952" y="2114549"/>
                  </a:moveTo>
                  <a:lnTo>
                    <a:pt x="7742427" y="2114549"/>
                  </a:lnTo>
                  <a:lnTo>
                    <a:pt x="7742427" y="2107852"/>
                  </a:lnTo>
                  <a:lnTo>
                    <a:pt x="7751952" y="2107852"/>
                  </a:lnTo>
                  <a:lnTo>
                    <a:pt x="7751952" y="2114549"/>
                  </a:lnTo>
                  <a:close/>
                </a:path>
                <a:path w="9865994" h="2114550">
                  <a:moveTo>
                    <a:pt x="7732902" y="2114549"/>
                  </a:moveTo>
                  <a:lnTo>
                    <a:pt x="7723377" y="2114549"/>
                  </a:lnTo>
                  <a:lnTo>
                    <a:pt x="7723377" y="2107852"/>
                  </a:lnTo>
                  <a:lnTo>
                    <a:pt x="7732902" y="2107852"/>
                  </a:lnTo>
                  <a:lnTo>
                    <a:pt x="7732902" y="2114549"/>
                  </a:lnTo>
                  <a:close/>
                </a:path>
                <a:path w="9865994" h="2114550">
                  <a:moveTo>
                    <a:pt x="7713852" y="2114549"/>
                  </a:moveTo>
                  <a:lnTo>
                    <a:pt x="7704327" y="2114549"/>
                  </a:lnTo>
                  <a:lnTo>
                    <a:pt x="7704327" y="2107852"/>
                  </a:lnTo>
                  <a:lnTo>
                    <a:pt x="7713852" y="2107852"/>
                  </a:lnTo>
                  <a:lnTo>
                    <a:pt x="7713852" y="2114549"/>
                  </a:lnTo>
                  <a:close/>
                </a:path>
                <a:path w="9865994" h="2114550">
                  <a:moveTo>
                    <a:pt x="7694802" y="2114549"/>
                  </a:moveTo>
                  <a:lnTo>
                    <a:pt x="7685277" y="2114549"/>
                  </a:lnTo>
                  <a:lnTo>
                    <a:pt x="7685277" y="2107852"/>
                  </a:lnTo>
                  <a:lnTo>
                    <a:pt x="7694802" y="2107852"/>
                  </a:lnTo>
                  <a:lnTo>
                    <a:pt x="7694802" y="2114549"/>
                  </a:lnTo>
                  <a:close/>
                </a:path>
                <a:path w="9865994" h="2114550">
                  <a:moveTo>
                    <a:pt x="7675752" y="2114549"/>
                  </a:moveTo>
                  <a:lnTo>
                    <a:pt x="7666227" y="2114549"/>
                  </a:lnTo>
                  <a:lnTo>
                    <a:pt x="7666227" y="2107852"/>
                  </a:lnTo>
                  <a:lnTo>
                    <a:pt x="7675752" y="2107852"/>
                  </a:lnTo>
                  <a:lnTo>
                    <a:pt x="7675752" y="2114549"/>
                  </a:lnTo>
                  <a:close/>
                </a:path>
                <a:path w="9865994" h="2114550">
                  <a:moveTo>
                    <a:pt x="7656702" y="2114549"/>
                  </a:moveTo>
                  <a:lnTo>
                    <a:pt x="7647177" y="2114549"/>
                  </a:lnTo>
                  <a:lnTo>
                    <a:pt x="7647177" y="2107852"/>
                  </a:lnTo>
                  <a:lnTo>
                    <a:pt x="7656702" y="2107852"/>
                  </a:lnTo>
                  <a:lnTo>
                    <a:pt x="7656702" y="2114549"/>
                  </a:lnTo>
                  <a:close/>
                </a:path>
                <a:path w="9865994" h="2114550">
                  <a:moveTo>
                    <a:pt x="7637652" y="2114549"/>
                  </a:moveTo>
                  <a:lnTo>
                    <a:pt x="7628127" y="2114549"/>
                  </a:lnTo>
                  <a:lnTo>
                    <a:pt x="7628127" y="2107852"/>
                  </a:lnTo>
                  <a:lnTo>
                    <a:pt x="7637652" y="2107852"/>
                  </a:lnTo>
                  <a:lnTo>
                    <a:pt x="7637652" y="2114549"/>
                  </a:lnTo>
                  <a:close/>
                </a:path>
                <a:path w="9865994" h="2114550">
                  <a:moveTo>
                    <a:pt x="7618602" y="2114549"/>
                  </a:moveTo>
                  <a:lnTo>
                    <a:pt x="7609077" y="2114549"/>
                  </a:lnTo>
                  <a:lnTo>
                    <a:pt x="7609077" y="2107852"/>
                  </a:lnTo>
                  <a:lnTo>
                    <a:pt x="7618602" y="2107852"/>
                  </a:lnTo>
                  <a:lnTo>
                    <a:pt x="7618602" y="2114549"/>
                  </a:lnTo>
                  <a:close/>
                </a:path>
                <a:path w="9865994" h="2114550">
                  <a:moveTo>
                    <a:pt x="7599552" y="2114549"/>
                  </a:moveTo>
                  <a:lnTo>
                    <a:pt x="7590027" y="2114549"/>
                  </a:lnTo>
                  <a:lnTo>
                    <a:pt x="7590027" y="2107852"/>
                  </a:lnTo>
                  <a:lnTo>
                    <a:pt x="7599552" y="2107852"/>
                  </a:lnTo>
                  <a:lnTo>
                    <a:pt x="7599552" y="2114549"/>
                  </a:lnTo>
                  <a:close/>
                </a:path>
                <a:path w="9865994" h="2114550">
                  <a:moveTo>
                    <a:pt x="7580502" y="2114549"/>
                  </a:moveTo>
                  <a:lnTo>
                    <a:pt x="7570977" y="2114549"/>
                  </a:lnTo>
                  <a:lnTo>
                    <a:pt x="7570977" y="2107852"/>
                  </a:lnTo>
                  <a:lnTo>
                    <a:pt x="7580502" y="2107852"/>
                  </a:lnTo>
                  <a:lnTo>
                    <a:pt x="7580502" y="2114549"/>
                  </a:lnTo>
                  <a:close/>
                </a:path>
                <a:path w="9865994" h="2114550">
                  <a:moveTo>
                    <a:pt x="7561452" y="2114549"/>
                  </a:moveTo>
                  <a:lnTo>
                    <a:pt x="7551927" y="2114549"/>
                  </a:lnTo>
                  <a:lnTo>
                    <a:pt x="7551927" y="2107852"/>
                  </a:lnTo>
                  <a:lnTo>
                    <a:pt x="7561452" y="2107852"/>
                  </a:lnTo>
                  <a:lnTo>
                    <a:pt x="7561452" y="2114549"/>
                  </a:lnTo>
                  <a:close/>
                </a:path>
                <a:path w="9865994" h="2114550">
                  <a:moveTo>
                    <a:pt x="7542402" y="2114549"/>
                  </a:moveTo>
                  <a:lnTo>
                    <a:pt x="7532877" y="2114549"/>
                  </a:lnTo>
                  <a:lnTo>
                    <a:pt x="7532877" y="2107852"/>
                  </a:lnTo>
                  <a:lnTo>
                    <a:pt x="7542402" y="2107852"/>
                  </a:lnTo>
                  <a:lnTo>
                    <a:pt x="7542402" y="2114549"/>
                  </a:lnTo>
                  <a:close/>
                </a:path>
                <a:path w="9865994" h="2114550">
                  <a:moveTo>
                    <a:pt x="7523352" y="2114549"/>
                  </a:moveTo>
                  <a:lnTo>
                    <a:pt x="7513827" y="2114549"/>
                  </a:lnTo>
                  <a:lnTo>
                    <a:pt x="7513827" y="2107852"/>
                  </a:lnTo>
                  <a:lnTo>
                    <a:pt x="7523352" y="2107852"/>
                  </a:lnTo>
                  <a:lnTo>
                    <a:pt x="7523352" y="2114549"/>
                  </a:lnTo>
                  <a:close/>
                </a:path>
                <a:path w="9865994" h="2114550">
                  <a:moveTo>
                    <a:pt x="7504302" y="2114549"/>
                  </a:moveTo>
                  <a:lnTo>
                    <a:pt x="7494777" y="2114549"/>
                  </a:lnTo>
                  <a:lnTo>
                    <a:pt x="7494777" y="2107852"/>
                  </a:lnTo>
                  <a:lnTo>
                    <a:pt x="7504302" y="2107852"/>
                  </a:lnTo>
                  <a:lnTo>
                    <a:pt x="7504302" y="2114549"/>
                  </a:lnTo>
                  <a:close/>
                </a:path>
                <a:path w="9865994" h="2114550">
                  <a:moveTo>
                    <a:pt x="7485252" y="2114549"/>
                  </a:moveTo>
                  <a:lnTo>
                    <a:pt x="7475727" y="2114549"/>
                  </a:lnTo>
                  <a:lnTo>
                    <a:pt x="7475727" y="2107852"/>
                  </a:lnTo>
                  <a:lnTo>
                    <a:pt x="7485252" y="2107852"/>
                  </a:lnTo>
                  <a:lnTo>
                    <a:pt x="7485252" y="2114549"/>
                  </a:lnTo>
                  <a:close/>
                </a:path>
                <a:path w="9865994" h="2114550">
                  <a:moveTo>
                    <a:pt x="7466202" y="2114549"/>
                  </a:moveTo>
                  <a:lnTo>
                    <a:pt x="7456677" y="2114549"/>
                  </a:lnTo>
                  <a:lnTo>
                    <a:pt x="7456677" y="2107852"/>
                  </a:lnTo>
                  <a:lnTo>
                    <a:pt x="7466202" y="2107852"/>
                  </a:lnTo>
                  <a:lnTo>
                    <a:pt x="7466202" y="2114549"/>
                  </a:lnTo>
                  <a:close/>
                </a:path>
                <a:path w="9865994" h="2114550">
                  <a:moveTo>
                    <a:pt x="7447152" y="2114549"/>
                  </a:moveTo>
                  <a:lnTo>
                    <a:pt x="7437627" y="2114549"/>
                  </a:lnTo>
                  <a:lnTo>
                    <a:pt x="7437627" y="2107852"/>
                  </a:lnTo>
                  <a:lnTo>
                    <a:pt x="7447152" y="2107852"/>
                  </a:lnTo>
                  <a:lnTo>
                    <a:pt x="7447152" y="2114549"/>
                  </a:lnTo>
                  <a:close/>
                </a:path>
                <a:path w="9865994" h="2114550">
                  <a:moveTo>
                    <a:pt x="7428102" y="2114549"/>
                  </a:moveTo>
                  <a:lnTo>
                    <a:pt x="7418577" y="2114549"/>
                  </a:lnTo>
                  <a:lnTo>
                    <a:pt x="7418577" y="2107852"/>
                  </a:lnTo>
                  <a:lnTo>
                    <a:pt x="7428102" y="2107852"/>
                  </a:lnTo>
                  <a:lnTo>
                    <a:pt x="7428102" y="2114549"/>
                  </a:lnTo>
                  <a:close/>
                </a:path>
                <a:path w="9865994" h="2114550">
                  <a:moveTo>
                    <a:pt x="7409052" y="2114549"/>
                  </a:moveTo>
                  <a:lnTo>
                    <a:pt x="7399527" y="2114549"/>
                  </a:lnTo>
                  <a:lnTo>
                    <a:pt x="7399527" y="2107852"/>
                  </a:lnTo>
                  <a:lnTo>
                    <a:pt x="7409052" y="2107852"/>
                  </a:lnTo>
                  <a:lnTo>
                    <a:pt x="7409052" y="2114549"/>
                  </a:lnTo>
                  <a:close/>
                </a:path>
                <a:path w="9865994" h="2114550">
                  <a:moveTo>
                    <a:pt x="7390002" y="2114549"/>
                  </a:moveTo>
                  <a:lnTo>
                    <a:pt x="7380477" y="2114549"/>
                  </a:lnTo>
                  <a:lnTo>
                    <a:pt x="7380477" y="2107852"/>
                  </a:lnTo>
                  <a:lnTo>
                    <a:pt x="7390002" y="2107852"/>
                  </a:lnTo>
                  <a:lnTo>
                    <a:pt x="7390002" y="2114549"/>
                  </a:lnTo>
                  <a:close/>
                </a:path>
                <a:path w="9865994" h="2114550">
                  <a:moveTo>
                    <a:pt x="7370952" y="2114549"/>
                  </a:moveTo>
                  <a:lnTo>
                    <a:pt x="7361427" y="2114549"/>
                  </a:lnTo>
                  <a:lnTo>
                    <a:pt x="7361427" y="2107852"/>
                  </a:lnTo>
                  <a:lnTo>
                    <a:pt x="7370952" y="2107852"/>
                  </a:lnTo>
                  <a:lnTo>
                    <a:pt x="7370952" y="2114549"/>
                  </a:lnTo>
                  <a:close/>
                </a:path>
                <a:path w="9865994" h="2114550">
                  <a:moveTo>
                    <a:pt x="7351902" y="2114549"/>
                  </a:moveTo>
                  <a:lnTo>
                    <a:pt x="7342377" y="2114549"/>
                  </a:lnTo>
                  <a:lnTo>
                    <a:pt x="7342377" y="2107852"/>
                  </a:lnTo>
                  <a:lnTo>
                    <a:pt x="7351902" y="2107852"/>
                  </a:lnTo>
                  <a:lnTo>
                    <a:pt x="7351902" y="2114549"/>
                  </a:lnTo>
                  <a:close/>
                </a:path>
                <a:path w="9865994" h="2114550">
                  <a:moveTo>
                    <a:pt x="7332852" y="2114549"/>
                  </a:moveTo>
                  <a:lnTo>
                    <a:pt x="7323327" y="2114549"/>
                  </a:lnTo>
                  <a:lnTo>
                    <a:pt x="7323327" y="2107852"/>
                  </a:lnTo>
                  <a:lnTo>
                    <a:pt x="7332852" y="2107852"/>
                  </a:lnTo>
                  <a:lnTo>
                    <a:pt x="7332852" y="2114549"/>
                  </a:lnTo>
                  <a:close/>
                </a:path>
                <a:path w="9865994" h="2114550">
                  <a:moveTo>
                    <a:pt x="7313802" y="2114549"/>
                  </a:moveTo>
                  <a:lnTo>
                    <a:pt x="7304277" y="2114549"/>
                  </a:lnTo>
                  <a:lnTo>
                    <a:pt x="7304277" y="2107852"/>
                  </a:lnTo>
                  <a:lnTo>
                    <a:pt x="7313802" y="2107852"/>
                  </a:lnTo>
                  <a:lnTo>
                    <a:pt x="7313802" y="2114549"/>
                  </a:lnTo>
                  <a:close/>
                </a:path>
                <a:path w="9865994" h="2114550">
                  <a:moveTo>
                    <a:pt x="7294752" y="2114549"/>
                  </a:moveTo>
                  <a:lnTo>
                    <a:pt x="7285227" y="2114549"/>
                  </a:lnTo>
                  <a:lnTo>
                    <a:pt x="7285227" y="2107852"/>
                  </a:lnTo>
                  <a:lnTo>
                    <a:pt x="7294752" y="2107852"/>
                  </a:lnTo>
                  <a:lnTo>
                    <a:pt x="7294752" y="2114549"/>
                  </a:lnTo>
                  <a:close/>
                </a:path>
                <a:path w="9865994" h="2114550">
                  <a:moveTo>
                    <a:pt x="7275702" y="2114549"/>
                  </a:moveTo>
                  <a:lnTo>
                    <a:pt x="7266177" y="2114549"/>
                  </a:lnTo>
                  <a:lnTo>
                    <a:pt x="7266177" y="2107852"/>
                  </a:lnTo>
                  <a:lnTo>
                    <a:pt x="7275702" y="2107852"/>
                  </a:lnTo>
                  <a:lnTo>
                    <a:pt x="7275702" y="2114549"/>
                  </a:lnTo>
                  <a:close/>
                </a:path>
                <a:path w="9865994" h="2114550">
                  <a:moveTo>
                    <a:pt x="7256652" y="2114549"/>
                  </a:moveTo>
                  <a:lnTo>
                    <a:pt x="7247127" y="2114549"/>
                  </a:lnTo>
                  <a:lnTo>
                    <a:pt x="7247127" y="2107852"/>
                  </a:lnTo>
                  <a:lnTo>
                    <a:pt x="7256652" y="2107852"/>
                  </a:lnTo>
                  <a:lnTo>
                    <a:pt x="7256652" y="2114549"/>
                  </a:lnTo>
                  <a:close/>
                </a:path>
                <a:path w="9865994" h="2114550">
                  <a:moveTo>
                    <a:pt x="7237602" y="2114549"/>
                  </a:moveTo>
                  <a:lnTo>
                    <a:pt x="7228077" y="2114549"/>
                  </a:lnTo>
                  <a:lnTo>
                    <a:pt x="7228077" y="2107852"/>
                  </a:lnTo>
                  <a:lnTo>
                    <a:pt x="7237602" y="2107852"/>
                  </a:lnTo>
                  <a:lnTo>
                    <a:pt x="7237602" y="2114549"/>
                  </a:lnTo>
                  <a:close/>
                </a:path>
                <a:path w="9865994" h="2114550">
                  <a:moveTo>
                    <a:pt x="7218552" y="2114549"/>
                  </a:moveTo>
                  <a:lnTo>
                    <a:pt x="7209027" y="2114549"/>
                  </a:lnTo>
                  <a:lnTo>
                    <a:pt x="7209027" y="2107852"/>
                  </a:lnTo>
                  <a:lnTo>
                    <a:pt x="7218552" y="2107852"/>
                  </a:lnTo>
                  <a:lnTo>
                    <a:pt x="7218552" y="2114549"/>
                  </a:lnTo>
                  <a:close/>
                </a:path>
                <a:path w="9865994" h="2114550">
                  <a:moveTo>
                    <a:pt x="7199502" y="2114549"/>
                  </a:moveTo>
                  <a:lnTo>
                    <a:pt x="7189977" y="2114549"/>
                  </a:lnTo>
                  <a:lnTo>
                    <a:pt x="7189977" y="2107852"/>
                  </a:lnTo>
                  <a:lnTo>
                    <a:pt x="7199502" y="2107852"/>
                  </a:lnTo>
                  <a:lnTo>
                    <a:pt x="7199502" y="2114549"/>
                  </a:lnTo>
                  <a:close/>
                </a:path>
                <a:path w="9865994" h="2114550">
                  <a:moveTo>
                    <a:pt x="7180452" y="2114549"/>
                  </a:moveTo>
                  <a:lnTo>
                    <a:pt x="7170927" y="2114549"/>
                  </a:lnTo>
                  <a:lnTo>
                    <a:pt x="7170927" y="2107852"/>
                  </a:lnTo>
                  <a:lnTo>
                    <a:pt x="7180452" y="2107852"/>
                  </a:lnTo>
                  <a:lnTo>
                    <a:pt x="7180452" y="2114549"/>
                  </a:lnTo>
                  <a:close/>
                </a:path>
                <a:path w="9865994" h="2114550">
                  <a:moveTo>
                    <a:pt x="7161402" y="2114549"/>
                  </a:moveTo>
                  <a:lnTo>
                    <a:pt x="7151877" y="2114549"/>
                  </a:lnTo>
                  <a:lnTo>
                    <a:pt x="7151877" y="2107852"/>
                  </a:lnTo>
                  <a:lnTo>
                    <a:pt x="7161402" y="2107852"/>
                  </a:lnTo>
                  <a:lnTo>
                    <a:pt x="7161402" y="2114549"/>
                  </a:lnTo>
                  <a:close/>
                </a:path>
                <a:path w="9865994" h="2114550">
                  <a:moveTo>
                    <a:pt x="7142352" y="2114549"/>
                  </a:moveTo>
                  <a:lnTo>
                    <a:pt x="7132827" y="2114549"/>
                  </a:lnTo>
                  <a:lnTo>
                    <a:pt x="7132827" y="2107852"/>
                  </a:lnTo>
                  <a:lnTo>
                    <a:pt x="7142352" y="2107852"/>
                  </a:lnTo>
                  <a:lnTo>
                    <a:pt x="7142352" y="2114549"/>
                  </a:lnTo>
                  <a:close/>
                </a:path>
                <a:path w="9865994" h="2114550">
                  <a:moveTo>
                    <a:pt x="7123302" y="2114549"/>
                  </a:moveTo>
                  <a:lnTo>
                    <a:pt x="7113777" y="2114549"/>
                  </a:lnTo>
                  <a:lnTo>
                    <a:pt x="7113777" y="2107852"/>
                  </a:lnTo>
                  <a:lnTo>
                    <a:pt x="7123302" y="2107852"/>
                  </a:lnTo>
                  <a:lnTo>
                    <a:pt x="7123302" y="2114549"/>
                  </a:lnTo>
                  <a:close/>
                </a:path>
                <a:path w="9865994" h="2114550">
                  <a:moveTo>
                    <a:pt x="7104252" y="2114549"/>
                  </a:moveTo>
                  <a:lnTo>
                    <a:pt x="7094727" y="2114549"/>
                  </a:lnTo>
                  <a:lnTo>
                    <a:pt x="7094727" y="2107852"/>
                  </a:lnTo>
                  <a:lnTo>
                    <a:pt x="7104252" y="2107852"/>
                  </a:lnTo>
                  <a:lnTo>
                    <a:pt x="7104252" y="2114549"/>
                  </a:lnTo>
                  <a:close/>
                </a:path>
                <a:path w="9865994" h="2114550">
                  <a:moveTo>
                    <a:pt x="7085202" y="2114549"/>
                  </a:moveTo>
                  <a:lnTo>
                    <a:pt x="7075677" y="2114549"/>
                  </a:lnTo>
                  <a:lnTo>
                    <a:pt x="7075677" y="2107852"/>
                  </a:lnTo>
                  <a:lnTo>
                    <a:pt x="7085202" y="2107852"/>
                  </a:lnTo>
                  <a:lnTo>
                    <a:pt x="7085202" y="2114549"/>
                  </a:lnTo>
                  <a:close/>
                </a:path>
                <a:path w="9865994" h="2114550">
                  <a:moveTo>
                    <a:pt x="7066152" y="2114549"/>
                  </a:moveTo>
                  <a:lnTo>
                    <a:pt x="7056627" y="2114549"/>
                  </a:lnTo>
                  <a:lnTo>
                    <a:pt x="7056627" y="2107852"/>
                  </a:lnTo>
                  <a:lnTo>
                    <a:pt x="7066152" y="2107852"/>
                  </a:lnTo>
                  <a:lnTo>
                    <a:pt x="7066152" y="2114549"/>
                  </a:lnTo>
                  <a:close/>
                </a:path>
                <a:path w="9865994" h="2114550">
                  <a:moveTo>
                    <a:pt x="7047102" y="2114549"/>
                  </a:moveTo>
                  <a:lnTo>
                    <a:pt x="7037577" y="2114549"/>
                  </a:lnTo>
                  <a:lnTo>
                    <a:pt x="7037577" y="2107852"/>
                  </a:lnTo>
                  <a:lnTo>
                    <a:pt x="7047102" y="2107852"/>
                  </a:lnTo>
                  <a:lnTo>
                    <a:pt x="7047102" y="2114549"/>
                  </a:lnTo>
                  <a:close/>
                </a:path>
                <a:path w="9865994" h="2114550">
                  <a:moveTo>
                    <a:pt x="7028052" y="2114549"/>
                  </a:moveTo>
                  <a:lnTo>
                    <a:pt x="7018527" y="2114549"/>
                  </a:lnTo>
                  <a:lnTo>
                    <a:pt x="7018527" y="2107852"/>
                  </a:lnTo>
                  <a:lnTo>
                    <a:pt x="7028052" y="2107852"/>
                  </a:lnTo>
                  <a:lnTo>
                    <a:pt x="7028052" y="2114549"/>
                  </a:lnTo>
                  <a:close/>
                </a:path>
                <a:path w="9865994" h="2114550">
                  <a:moveTo>
                    <a:pt x="7009002" y="2114549"/>
                  </a:moveTo>
                  <a:lnTo>
                    <a:pt x="6999477" y="2114549"/>
                  </a:lnTo>
                  <a:lnTo>
                    <a:pt x="6999477" y="2107852"/>
                  </a:lnTo>
                  <a:lnTo>
                    <a:pt x="7009002" y="2107852"/>
                  </a:lnTo>
                  <a:lnTo>
                    <a:pt x="7009002" y="2114549"/>
                  </a:lnTo>
                  <a:close/>
                </a:path>
                <a:path w="9865994" h="2114550">
                  <a:moveTo>
                    <a:pt x="6989952" y="2114549"/>
                  </a:moveTo>
                  <a:lnTo>
                    <a:pt x="6980427" y="2114549"/>
                  </a:lnTo>
                  <a:lnTo>
                    <a:pt x="6980427" y="2107852"/>
                  </a:lnTo>
                  <a:lnTo>
                    <a:pt x="6989952" y="2107852"/>
                  </a:lnTo>
                  <a:lnTo>
                    <a:pt x="6989952" y="2114549"/>
                  </a:lnTo>
                  <a:close/>
                </a:path>
                <a:path w="9865994" h="2114550">
                  <a:moveTo>
                    <a:pt x="6970902" y="2114549"/>
                  </a:moveTo>
                  <a:lnTo>
                    <a:pt x="6961377" y="2114549"/>
                  </a:lnTo>
                  <a:lnTo>
                    <a:pt x="6961377" y="2107852"/>
                  </a:lnTo>
                  <a:lnTo>
                    <a:pt x="6970902" y="2107852"/>
                  </a:lnTo>
                  <a:lnTo>
                    <a:pt x="6970902" y="2114549"/>
                  </a:lnTo>
                  <a:close/>
                </a:path>
                <a:path w="9865994" h="2114550">
                  <a:moveTo>
                    <a:pt x="6951852" y="2114549"/>
                  </a:moveTo>
                  <a:lnTo>
                    <a:pt x="6942327" y="2114549"/>
                  </a:lnTo>
                  <a:lnTo>
                    <a:pt x="6942327" y="2107852"/>
                  </a:lnTo>
                  <a:lnTo>
                    <a:pt x="6951852" y="2107852"/>
                  </a:lnTo>
                  <a:lnTo>
                    <a:pt x="6951852" y="2114549"/>
                  </a:lnTo>
                  <a:close/>
                </a:path>
                <a:path w="9865994" h="2114550">
                  <a:moveTo>
                    <a:pt x="6932802" y="2114549"/>
                  </a:moveTo>
                  <a:lnTo>
                    <a:pt x="6923277" y="2114549"/>
                  </a:lnTo>
                  <a:lnTo>
                    <a:pt x="6923277" y="2107852"/>
                  </a:lnTo>
                  <a:lnTo>
                    <a:pt x="6932802" y="2107852"/>
                  </a:lnTo>
                  <a:lnTo>
                    <a:pt x="6932802" y="2114549"/>
                  </a:lnTo>
                  <a:close/>
                </a:path>
                <a:path w="9865994" h="2114550">
                  <a:moveTo>
                    <a:pt x="6913752" y="2114549"/>
                  </a:moveTo>
                  <a:lnTo>
                    <a:pt x="6904227" y="2114549"/>
                  </a:lnTo>
                  <a:lnTo>
                    <a:pt x="6904227" y="2107852"/>
                  </a:lnTo>
                  <a:lnTo>
                    <a:pt x="6913752" y="2107852"/>
                  </a:lnTo>
                  <a:lnTo>
                    <a:pt x="6913752" y="2114549"/>
                  </a:lnTo>
                  <a:close/>
                </a:path>
                <a:path w="9865994" h="2114550">
                  <a:moveTo>
                    <a:pt x="6894702" y="2114549"/>
                  </a:moveTo>
                  <a:lnTo>
                    <a:pt x="6885177" y="2114549"/>
                  </a:lnTo>
                  <a:lnTo>
                    <a:pt x="6885177" y="2107852"/>
                  </a:lnTo>
                  <a:lnTo>
                    <a:pt x="6894702" y="2107852"/>
                  </a:lnTo>
                  <a:lnTo>
                    <a:pt x="6894702" y="2114549"/>
                  </a:lnTo>
                  <a:close/>
                </a:path>
                <a:path w="9865994" h="2114550">
                  <a:moveTo>
                    <a:pt x="6875652" y="2114549"/>
                  </a:moveTo>
                  <a:lnTo>
                    <a:pt x="6866127" y="2114549"/>
                  </a:lnTo>
                  <a:lnTo>
                    <a:pt x="6866127" y="2107852"/>
                  </a:lnTo>
                  <a:lnTo>
                    <a:pt x="6875652" y="2107852"/>
                  </a:lnTo>
                  <a:lnTo>
                    <a:pt x="6875652" y="2114549"/>
                  </a:lnTo>
                  <a:close/>
                </a:path>
                <a:path w="9865994" h="2114550">
                  <a:moveTo>
                    <a:pt x="6856602" y="2114549"/>
                  </a:moveTo>
                  <a:lnTo>
                    <a:pt x="6847077" y="2114549"/>
                  </a:lnTo>
                  <a:lnTo>
                    <a:pt x="6847077" y="2107852"/>
                  </a:lnTo>
                  <a:lnTo>
                    <a:pt x="6856602" y="2107852"/>
                  </a:lnTo>
                  <a:lnTo>
                    <a:pt x="6856602" y="2114549"/>
                  </a:lnTo>
                  <a:close/>
                </a:path>
                <a:path w="9865994" h="2114550">
                  <a:moveTo>
                    <a:pt x="6837552" y="2114549"/>
                  </a:moveTo>
                  <a:lnTo>
                    <a:pt x="6828027" y="2114549"/>
                  </a:lnTo>
                  <a:lnTo>
                    <a:pt x="6828027" y="2107852"/>
                  </a:lnTo>
                  <a:lnTo>
                    <a:pt x="6837552" y="2107852"/>
                  </a:lnTo>
                  <a:lnTo>
                    <a:pt x="6837552" y="2114549"/>
                  </a:lnTo>
                  <a:close/>
                </a:path>
                <a:path w="9865994" h="2114550">
                  <a:moveTo>
                    <a:pt x="6818502" y="2114549"/>
                  </a:moveTo>
                  <a:lnTo>
                    <a:pt x="6808977" y="2114549"/>
                  </a:lnTo>
                  <a:lnTo>
                    <a:pt x="6808977" y="2107852"/>
                  </a:lnTo>
                  <a:lnTo>
                    <a:pt x="6818502" y="2107852"/>
                  </a:lnTo>
                  <a:lnTo>
                    <a:pt x="6818502" y="2114549"/>
                  </a:lnTo>
                  <a:close/>
                </a:path>
                <a:path w="9865994" h="2114550">
                  <a:moveTo>
                    <a:pt x="6799452" y="2114549"/>
                  </a:moveTo>
                  <a:lnTo>
                    <a:pt x="6789927" y="2114549"/>
                  </a:lnTo>
                  <a:lnTo>
                    <a:pt x="6789927" y="2107852"/>
                  </a:lnTo>
                  <a:lnTo>
                    <a:pt x="6799452" y="2107852"/>
                  </a:lnTo>
                  <a:lnTo>
                    <a:pt x="6799452" y="2114549"/>
                  </a:lnTo>
                  <a:close/>
                </a:path>
                <a:path w="9865994" h="2114550">
                  <a:moveTo>
                    <a:pt x="6780402" y="2114549"/>
                  </a:moveTo>
                  <a:lnTo>
                    <a:pt x="6770877" y="2114549"/>
                  </a:lnTo>
                  <a:lnTo>
                    <a:pt x="6770877" y="2107852"/>
                  </a:lnTo>
                  <a:lnTo>
                    <a:pt x="6780402" y="2107852"/>
                  </a:lnTo>
                  <a:lnTo>
                    <a:pt x="6780402" y="2114549"/>
                  </a:lnTo>
                  <a:close/>
                </a:path>
                <a:path w="9865994" h="2114550">
                  <a:moveTo>
                    <a:pt x="6761352" y="2114549"/>
                  </a:moveTo>
                  <a:lnTo>
                    <a:pt x="6751827" y="2114549"/>
                  </a:lnTo>
                  <a:lnTo>
                    <a:pt x="6751827" y="2107852"/>
                  </a:lnTo>
                  <a:lnTo>
                    <a:pt x="6761352" y="2107852"/>
                  </a:lnTo>
                  <a:lnTo>
                    <a:pt x="6761352" y="2114549"/>
                  </a:lnTo>
                  <a:close/>
                </a:path>
                <a:path w="9865994" h="2114550">
                  <a:moveTo>
                    <a:pt x="6742302" y="2114549"/>
                  </a:moveTo>
                  <a:lnTo>
                    <a:pt x="6732777" y="2114549"/>
                  </a:lnTo>
                  <a:lnTo>
                    <a:pt x="6732777" y="2107852"/>
                  </a:lnTo>
                  <a:lnTo>
                    <a:pt x="6742302" y="2107852"/>
                  </a:lnTo>
                  <a:lnTo>
                    <a:pt x="6742302" y="2114549"/>
                  </a:lnTo>
                  <a:close/>
                </a:path>
                <a:path w="9865994" h="2114550">
                  <a:moveTo>
                    <a:pt x="6723252" y="2114549"/>
                  </a:moveTo>
                  <a:lnTo>
                    <a:pt x="6713727" y="2114549"/>
                  </a:lnTo>
                  <a:lnTo>
                    <a:pt x="6713727" y="2107852"/>
                  </a:lnTo>
                  <a:lnTo>
                    <a:pt x="6723252" y="2107852"/>
                  </a:lnTo>
                  <a:lnTo>
                    <a:pt x="6723252" y="2114549"/>
                  </a:lnTo>
                  <a:close/>
                </a:path>
                <a:path w="9865994" h="2114550">
                  <a:moveTo>
                    <a:pt x="6704202" y="2114549"/>
                  </a:moveTo>
                  <a:lnTo>
                    <a:pt x="6694677" y="2114549"/>
                  </a:lnTo>
                  <a:lnTo>
                    <a:pt x="6694677" y="2107852"/>
                  </a:lnTo>
                  <a:lnTo>
                    <a:pt x="6704202" y="2107852"/>
                  </a:lnTo>
                  <a:lnTo>
                    <a:pt x="6704202" y="2114549"/>
                  </a:lnTo>
                  <a:close/>
                </a:path>
                <a:path w="9865994" h="2114550">
                  <a:moveTo>
                    <a:pt x="6685152" y="2114549"/>
                  </a:moveTo>
                  <a:lnTo>
                    <a:pt x="6675627" y="2114549"/>
                  </a:lnTo>
                  <a:lnTo>
                    <a:pt x="6675627" y="2107852"/>
                  </a:lnTo>
                  <a:lnTo>
                    <a:pt x="6685152" y="2107852"/>
                  </a:lnTo>
                  <a:lnTo>
                    <a:pt x="6685152" y="2114549"/>
                  </a:lnTo>
                  <a:close/>
                </a:path>
                <a:path w="9865994" h="2114550">
                  <a:moveTo>
                    <a:pt x="6666102" y="2114549"/>
                  </a:moveTo>
                  <a:lnTo>
                    <a:pt x="6656577" y="2114549"/>
                  </a:lnTo>
                  <a:lnTo>
                    <a:pt x="6656577" y="2107852"/>
                  </a:lnTo>
                  <a:lnTo>
                    <a:pt x="6666102" y="2107852"/>
                  </a:lnTo>
                  <a:lnTo>
                    <a:pt x="6666102" y="2114549"/>
                  </a:lnTo>
                  <a:close/>
                </a:path>
                <a:path w="9865994" h="2114550">
                  <a:moveTo>
                    <a:pt x="6647052" y="2114549"/>
                  </a:moveTo>
                  <a:lnTo>
                    <a:pt x="6637527" y="2114549"/>
                  </a:lnTo>
                  <a:lnTo>
                    <a:pt x="6637527" y="2107852"/>
                  </a:lnTo>
                  <a:lnTo>
                    <a:pt x="6647052" y="2107852"/>
                  </a:lnTo>
                  <a:lnTo>
                    <a:pt x="6647052" y="2114549"/>
                  </a:lnTo>
                  <a:close/>
                </a:path>
                <a:path w="9865994" h="2114550">
                  <a:moveTo>
                    <a:pt x="6628002" y="2114549"/>
                  </a:moveTo>
                  <a:lnTo>
                    <a:pt x="6618477" y="2114549"/>
                  </a:lnTo>
                  <a:lnTo>
                    <a:pt x="6618477" y="2107852"/>
                  </a:lnTo>
                  <a:lnTo>
                    <a:pt x="6628002" y="2107852"/>
                  </a:lnTo>
                  <a:lnTo>
                    <a:pt x="6628002" y="2114549"/>
                  </a:lnTo>
                  <a:close/>
                </a:path>
                <a:path w="9865994" h="2114550">
                  <a:moveTo>
                    <a:pt x="6608952" y="2114549"/>
                  </a:moveTo>
                  <a:lnTo>
                    <a:pt x="6599427" y="2114549"/>
                  </a:lnTo>
                  <a:lnTo>
                    <a:pt x="6599427" y="2107852"/>
                  </a:lnTo>
                  <a:lnTo>
                    <a:pt x="6608952" y="2107852"/>
                  </a:lnTo>
                  <a:lnTo>
                    <a:pt x="6608952" y="2114549"/>
                  </a:lnTo>
                  <a:close/>
                </a:path>
                <a:path w="9865994" h="2114550">
                  <a:moveTo>
                    <a:pt x="6589902" y="2114549"/>
                  </a:moveTo>
                  <a:lnTo>
                    <a:pt x="6580377" y="2114549"/>
                  </a:lnTo>
                  <a:lnTo>
                    <a:pt x="6580377" y="2107852"/>
                  </a:lnTo>
                  <a:lnTo>
                    <a:pt x="6589902" y="2107852"/>
                  </a:lnTo>
                  <a:lnTo>
                    <a:pt x="6589902" y="2114549"/>
                  </a:lnTo>
                  <a:close/>
                </a:path>
                <a:path w="9865994" h="2114550">
                  <a:moveTo>
                    <a:pt x="6570852" y="2114549"/>
                  </a:moveTo>
                  <a:lnTo>
                    <a:pt x="6561327" y="2114549"/>
                  </a:lnTo>
                  <a:lnTo>
                    <a:pt x="6561327" y="2107852"/>
                  </a:lnTo>
                  <a:lnTo>
                    <a:pt x="6570852" y="2107852"/>
                  </a:lnTo>
                  <a:lnTo>
                    <a:pt x="6570852" y="2114549"/>
                  </a:lnTo>
                  <a:close/>
                </a:path>
                <a:path w="9865994" h="2114550">
                  <a:moveTo>
                    <a:pt x="6551802" y="2114549"/>
                  </a:moveTo>
                  <a:lnTo>
                    <a:pt x="6542277" y="2114549"/>
                  </a:lnTo>
                  <a:lnTo>
                    <a:pt x="6542277" y="2107852"/>
                  </a:lnTo>
                  <a:lnTo>
                    <a:pt x="6551802" y="2107852"/>
                  </a:lnTo>
                  <a:lnTo>
                    <a:pt x="6551802" y="2114549"/>
                  </a:lnTo>
                  <a:close/>
                </a:path>
                <a:path w="9865994" h="2114550">
                  <a:moveTo>
                    <a:pt x="6532752" y="2114549"/>
                  </a:moveTo>
                  <a:lnTo>
                    <a:pt x="6523227" y="2114549"/>
                  </a:lnTo>
                  <a:lnTo>
                    <a:pt x="6523227" y="2107852"/>
                  </a:lnTo>
                  <a:lnTo>
                    <a:pt x="6532752" y="2107852"/>
                  </a:lnTo>
                  <a:lnTo>
                    <a:pt x="6532752" y="2114549"/>
                  </a:lnTo>
                  <a:close/>
                </a:path>
                <a:path w="9865994" h="2114550">
                  <a:moveTo>
                    <a:pt x="6513702" y="2114549"/>
                  </a:moveTo>
                  <a:lnTo>
                    <a:pt x="6504177" y="2114549"/>
                  </a:lnTo>
                  <a:lnTo>
                    <a:pt x="6504177" y="2107852"/>
                  </a:lnTo>
                  <a:lnTo>
                    <a:pt x="6513702" y="2107852"/>
                  </a:lnTo>
                  <a:lnTo>
                    <a:pt x="6513702" y="2114549"/>
                  </a:lnTo>
                  <a:close/>
                </a:path>
                <a:path w="9865994" h="2114550">
                  <a:moveTo>
                    <a:pt x="6494652" y="2114549"/>
                  </a:moveTo>
                  <a:lnTo>
                    <a:pt x="6485127" y="2114549"/>
                  </a:lnTo>
                  <a:lnTo>
                    <a:pt x="6485127" y="2107852"/>
                  </a:lnTo>
                  <a:lnTo>
                    <a:pt x="6494652" y="2107852"/>
                  </a:lnTo>
                  <a:lnTo>
                    <a:pt x="6494652" y="2114549"/>
                  </a:lnTo>
                  <a:close/>
                </a:path>
                <a:path w="9865994" h="2114550">
                  <a:moveTo>
                    <a:pt x="6475602" y="2114549"/>
                  </a:moveTo>
                  <a:lnTo>
                    <a:pt x="6466077" y="2114549"/>
                  </a:lnTo>
                  <a:lnTo>
                    <a:pt x="6466077" y="2107852"/>
                  </a:lnTo>
                  <a:lnTo>
                    <a:pt x="6475602" y="2107852"/>
                  </a:lnTo>
                  <a:lnTo>
                    <a:pt x="6475602" y="2114549"/>
                  </a:lnTo>
                  <a:close/>
                </a:path>
                <a:path w="9865994" h="2114550">
                  <a:moveTo>
                    <a:pt x="6456552" y="2114549"/>
                  </a:moveTo>
                  <a:lnTo>
                    <a:pt x="6447027" y="2114549"/>
                  </a:lnTo>
                  <a:lnTo>
                    <a:pt x="6447027" y="2107852"/>
                  </a:lnTo>
                  <a:lnTo>
                    <a:pt x="6456552" y="2107852"/>
                  </a:lnTo>
                  <a:lnTo>
                    <a:pt x="6456552" y="2114549"/>
                  </a:lnTo>
                  <a:close/>
                </a:path>
                <a:path w="9865994" h="2114550">
                  <a:moveTo>
                    <a:pt x="6437502" y="2114549"/>
                  </a:moveTo>
                  <a:lnTo>
                    <a:pt x="6427977" y="2114549"/>
                  </a:lnTo>
                  <a:lnTo>
                    <a:pt x="6427977" y="2107852"/>
                  </a:lnTo>
                  <a:lnTo>
                    <a:pt x="6437502" y="2107852"/>
                  </a:lnTo>
                  <a:lnTo>
                    <a:pt x="6437502" y="2114549"/>
                  </a:lnTo>
                  <a:close/>
                </a:path>
                <a:path w="9865994" h="2114550">
                  <a:moveTo>
                    <a:pt x="6418452" y="2114549"/>
                  </a:moveTo>
                  <a:lnTo>
                    <a:pt x="6408927" y="2114549"/>
                  </a:lnTo>
                  <a:lnTo>
                    <a:pt x="6408927" y="2107852"/>
                  </a:lnTo>
                  <a:lnTo>
                    <a:pt x="6418452" y="2107852"/>
                  </a:lnTo>
                  <a:lnTo>
                    <a:pt x="6418452" y="2114549"/>
                  </a:lnTo>
                  <a:close/>
                </a:path>
                <a:path w="9865994" h="2114550">
                  <a:moveTo>
                    <a:pt x="6399402" y="2114549"/>
                  </a:moveTo>
                  <a:lnTo>
                    <a:pt x="6389877" y="2114549"/>
                  </a:lnTo>
                  <a:lnTo>
                    <a:pt x="6389877" y="2107852"/>
                  </a:lnTo>
                  <a:lnTo>
                    <a:pt x="6399402" y="2107852"/>
                  </a:lnTo>
                  <a:lnTo>
                    <a:pt x="6399402" y="2114549"/>
                  </a:lnTo>
                  <a:close/>
                </a:path>
                <a:path w="9865994" h="2114550">
                  <a:moveTo>
                    <a:pt x="6380352" y="2114549"/>
                  </a:moveTo>
                  <a:lnTo>
                    <a:pt x="6370827" y="2114549"/>
                  </a:lnTo>
                  <a:lnTo>
                    <a:pt x="6370827" y="2107852"/>
                  </a:lnTo>
                  <a:lnTo>
                    <a:pt x="6380352" y="2107852"/>
                  </a:lnTo>
                  <a:lnTo>
                    <a:pt x="6380352" y="2114549"/>
                  </a:lnTo>
                  <a:close/>
                </a:path>
                <a:path w="9865994" h="2114550">
                  <a:moveTo>
                    <a:pt x="6361302" y="2114549"/>
                  </a:moveTo>
                  <a:lnTo>
                    <a:pt x="6351777" y="2114549"/>
                  </a:lnTo>
                  <a:lnTo>
                    <a:pt x="6351777" y="2107852"/>
                  </a:lnTo>
                  <a:lnTo>
                    <a:pt x="6361302" y="2107852"/>
                  </a:lnTo>
                  <a:lnTo>
                    <a:pt x="6361302" y="2114549"/>
                  </a:lnTo>
                  <a:close/>
                </a:path>
                <a:path w="9865994" h="2114550">
                  <a:moveTo>
                    <a:pt x="6342252" y="2114549"/>
                  </a:moveTo>
                  <a:lnTo>
                    <a:pt x="6332727" y="2114549"/>
                  </a:lnTo>
                  <a:lnTo>
                    <a:pt x="6332727" y="2107852"/>
                  </a:lnTo>
                  <a:lnTo>
                    <a:pt x="6342252" y="2107852"/>
                  </a:lnTo>
                  <a:lnTo>
                    <a:pt x="6342252" y="2114549"/>
                  </a:lnTo>
                  <a:close/>
                </a:path>
                <a:path w="9865994" h="2114550">
                  <a:moveTo>
                    <a:pt x="6323202" y="2114549"/>
                  </a:moveTo>
                  <a:lnTo>
                    <a:pt x="6313677" y="2114549"/>
                  </a:lnTo>
                  <a:lnTo>
                    <a:pt x="6313677" y="2107852"/>
                  </a:lnTo>
                  <a:lnTo>
                    <a:pt x="6323202" y="2107852"/>
                  </a:lnTo>
                  <a:lnTo>
                    <a:pt x="6323202" y="2114549"/>
                  </a:lnTo>
                  <a:close/>
                </a:path>
                <a:path w="9865994" h="2114550">
                  <a:moveTo>
                    <a:pt x="6304152" y="2114549"/>
                  </a:moveTo>
                  <a:lnTo>
                    <a:pt x="6294627" y="2114549"/>
                  </a:lnTo>
                  <a:lnTo>
                    <a:pt x="6294627" y="2107852"/>
                  </a:lnTo>
                  <a:lnTo>
                    <a:pt x="6304152" y="2107852"/>
                  </a:lnTo>
                  <a:lnTo>
                    <a:pt x="6304152" y="2114549"/>
                  </a:lnTo>
                  <a:close/>
                </a:path>
                <a:path w="9865994" h="2114550">
                  <a:moveTo>
                    <a:pt x="6285102" y="2114549"/>
                  </a:moveTo>
                  <a:lnTo>
                    <a:pt x="6275577" y="2114549"/>
                  </a:lnTo>
                  <a:lnTo>
                    <a:pt x="6275577" y="2107852"/>
                  </a:lnTo>
                  <a:lnTo>
                    <a:pt x="6285102" y="2107852"/>
                  </a:lnTo>
                  <a:lnTo>
                    <a:pt x="6285102" y="2114549"/>
                  </a:lnTo>
                  <a:close/>
                </a:path>
                <a:path w="9865994" h="2114550">
                  <a:moveTo>
                    <a:pt x="6266052" y="2114549"/>
                  </a:moveTo>
                  <a:lnTo>
                    <a:pt x="6256527" y="2114549"/>
                  </a:lnTo>
                  <a:lnTo>
                    <a:pt x="6256527" y="2107852"/>
                  </a:lnTo>
                  <a:lnTo>
                    <a:pt x="6266052" y="2107852"/>
                  </a:lnTo>
                  <a:lnTo>
                    <a:pt x="6266052" y="2114549"/>
                  </a:lnTo>
                  <a:close/>
                </a:path>
                <a:path w="9865994" h="2114550">
                  <a:moveTo>
                    <a:pt x="6247002" y="2114549"/>
                  </a:moveTo>
                  <a:lnTo>
                    <a:pt x="6237477" y="2114549"/>
                  </a:lnTo>
                  <a:lnTo>
                    <a:pt x="6237477" y="2107852"/>
                  </a:lnTo>
                  <a:lnTo>
                    <a:pt x="6247002" y="2107852"/>
                  </a:lnTo>
                  <a:lnTo>
                    <a:pt x="6247002" y="2114549"/>
                  </a:lnTo>
                  <a:close/>
                </a:path>
                <a:path w="9865994" h="2114550">
                  <a:moveTo>
                    <a:pt x="6227952" y="2114549"/>
                  </a:moveTo>
                  <a:lnTo>
                    <a:pt x="6218427" y="2114549"/>
                  </a:lnTo>
                  <a:lnTo>
                    <a:pt x="6218427" y="2107852"/>
                  </a:lnTo>
                  <a:lnTo>
                    <a:pt x="6227952" y="2107852"/>
                  </a:lnTo>
                  <a:lnTo>
                    <a:pt x="6227952" y="2114549"/>
                  </a:lnTo>
                  <a:close/>
                </a:path>
                <a:path w="9865994" h="2114550">
                  <a:moveTo>
                    <a:pt x="6208902" y="2114549"/>
                  </a:moveTo>
                  <a:lnTo>
                    <a:pt x="6199377" y="2114549"/>
                  </a:lnTo>
                  <a:lnTo>
                    <a:pt x="6199377" y="2107852"/>
                  </a:lnTo>
                  <a:lnTo>
                    <a:pt x="6208902" y="2107852"/>
                  </a:lnTo>
                  <a:lnTo>
                    <a:pt x="6208902" y="2114549"/>
                  </a:lnTo>
                  <a:close/>
                </a:path>
                <a:path w="9865994" h="2114550">
                  <a:moveTo>
                    <a:pt x="6189852" y="2114549"/>
                  </a:moveTo>
                  <a:lnTo>
                    <a:pt x="6180327" y="2114549"/>
                  </a:lnTo>
                  <a:lnTo>
                    <a:pt x="6180327" y="2107852"/>
                  </a:lnTo>
                  <a:lnTo>
                    <a:pt x="6189852" y="2107852"/>
                  </a:lnTo>
                  <a:lnTo>
                    <a:pt x="6189852" y="2114549"/>
                  </a:lnTo>
                  <a:close/>
                </a:path>
                <a:path w="9865994" h="2114550">
                  <a:moveTo>
                    <a:pt x="6170802" y="2114549"/>
                  </a:moveTo>
                  <a:lnTo>
                    <a:pt x="6161277" y="2114549"/>
                  </a:lnTo>
                  <a:lnTo>
                    <a:pt x="6161277" y="2107852"/>
                  </a:lnTo>
                  <a:lnTo>
                    <a:pt x="6170802" y="2107852"/>
                  </a:lnTo>
                  <a:lnTo>
                    <a:pt x="6170802" y="2114549"/>
                  </a:lnTo>
                  <a:close/>
                </a:path>
                <a:path w="9865994" h="2114550">
                  <a:moveTo>
                    <a:pt x="6151752" y="2114549"/>
                  </a:moveTo>
                  <a:lnTo>
                    <a:pt x="6142227" y="2114549"/>
                  </a:lnTo>
                  <a:lnTo>
                    <a:pt x="6142227" y="2107852"/>
                  </a:lnTo>
                  <a:lnTo>
                    <a:pt x="6151752" y="2107852"/>
                  </a:lnTo>
                  <a:lnTo>
                    <a:pt x="6151752" y="2114549"/>
                  </a:lnTo>
                  <a:close/>
                </a:path>
                <a:path w="9865994" h="2114550">
                  <a:moveTo>
                    <a:pt x="6132702" y="2114549"/>
                  </a:moveTo>
                  <a:lnTo>
                    <a:pt x="6123177" y="2114549"/>
                  </a:lnTo>
                  <a:lnTo>
                    <a:pt x="6123177" y="2107852"/>
                  </a:lnTo>
                  <a:lnTo>
                    <a:pt x="6132702" y="2107852"/>
                  </a:lnTo>
                  <a:lnTo>
                    <a:pt x="6132702" y="2114549"/>
                  </a:lnTo>
                  <a:close/>
                </a:path>
                <a:path w="9865994" h="2114550">
                  <a:moveTo>
                    <a:pt x="6113652" y="2114549"/>
                  </a:moveTo>
                  <a:lnTo>
                    <a:pt x="6104127" y="2114549"/>
                  </a:lnTo>
                  <a:lnTo>
                    <a:pt x="6104127" y="2107852"/>
                  </a:lnTo>
                  <a:lnTo>
                    <a:pt x="6113652" y="2107852"/>
                  </a:lnTo>
                  <a:lnTo>
                    <a:pt x="6113652" y="2114549"/>
                  </a:lnTo>
                  <a:close/>
                </a:path>
                <a:path w="9865994" h="2114550">
                  <a:moveTo>
                    <a:pt x="6094602" y="2114549"/>
                  </a:moveTo>
                  <a:lnTo>
                    <a:pt x="6085077" y="2114549"/>
                  </a:lnTo>
                  <a:lnTo>
                    <a:pt x="6085077" y="2107852"/>
                  </a:lnTo>
                  <a:lnTo>
                    <a:pt x="6094602" y="2107852"/>
                  </a:lnTo>
                  <a:lnTo>
                    <a:pt x="6094602" y="2114549"/>
                  </a:lnTo>
                  <a:close/>
                </a:path>
                <a:path w="9865994" h="2114550">
                  <a:moveTo>
                    <a:pt x="6075552" y="2114549"/>
                  </a:moveTo>
                  <a:lnTo>
                    <a:pt x="6066027" y="2114549"/>
                  </a:lnTo>
                  <a:lnTo>
                    <a:pt x="6066027" y="2107852"/>
                  </a:lnTo>
                  <a:lnTo>
                    <a:pt x="6075552" y="2107852"/>
                  </a:lnTo>
                  <a:lnTo>
                    <a:pt x="6075552" y="2114549"/>
                  </a:lnTo>
                  <a:close/>
                </a:path>
                <a:path w="9865994" h="2114550">
                  <a:moveTo>
                    <a:pt x="6056502" y="2114549"/>
                  </a:moveTo>
                  <a:lnTo>
                    <a:pt x="6046977" y="2114549"/>
                  </a:lnTo>
                  <a:lnTo>
                    <a:pt x="6046977" y="2107852"/>
                  </a:lnTo>
                  <a:lnTo>
                    <a:pt x="6056502" y="2107852"/>
                  </a:lnTo>
                  <a:lnTo>
                    <a:pt x="6056502" y="2114549"/>
                  </a:lnTo>
                  <a:close/>
                </a:path>
                <a:path w="9865994" h="2114550">
                  <a:moveTo>
                    <a:pt x="6037452" y="2114549"/>
                  </a:moveTo>
                  <a:lnTo>
                    <a:pt x="6027927" y="2114549"/>
                  </a:lnTo>
                  <a:lnTo>
                    <a:pt x="6027927" y="2107852"/>
                  </a:lnTo>
                  <a:lnTo>
                    <a:pt x="6037452" y="2107852"/>
                  </a:lnTo>
                  <a:lnTo>
                    <a:pt x="6037452" y="2114549"/>
                  </a:lnTo>
                  <a:close/>
                </a:path>
                <a:path w="9865994" h="2114550">
                  <a:moveTo>
                    <a:pt x="6018402" y="2114549"/>
                  </a:moveTo>
                  <a:lnTo>
                    <a:pt x="6008877" y="2114549"/>
                  </a:lnTo>
                  <a:lnTo>
                    <a:pt x="6008877" y="2107852"/>
                  </a:lnTo>
                  <a:lnTo>
                    <a:pt x="6018402" y="2107852"/>
                  </a:lnTo>
                  <a:lnTo>
                    <a:pt x="6018402" y="2114549"/>
                  </a:lnTo>
                  <a:close/>
                </a:path>
                <a:path w="9865994" h="2114550">
                  <a:moveTo>
                    <a:pt x="5999352" y="2114549"/>
                  </a:moveTo>
                  <a:lnTo>
                    <a:pt x="5989827" y="2114549"/>
                  </a:lnTo>
                  <a:lnTo>
                    <a:pt x="5989827" y="2107852"/>
                  </a:lnTo>
                  <a:lnTo>
                    <a:pt x="5999352" y="2107852"/>
                  </a:lnTo>
                  <a:lnTo>
                    <a:pt x="5999352" y="2114549"/>
                  </a:lnTo>
                  <a:close/>
                </a:path>
                <a:path w="9865994" h="2114550">
                  <a:moveTo>
                    <a:pt x="5980302" y="2114549"/>
                  </a:moveTo>
                  <a:lnTo>
                    <a:pt x="5970777" y="2114549"/>
                  </a:lnTo>
                  <a:lnTo>
                    <a:pt x="5970777" y="2107852"/>
                  </a:lnTo>
                  <a:lnTo>
                    <a:pt x="5980302" y="2107852"/>
                  </a:lnTo>
                  <a:lnTo>
                    <a:pt x="5980302" y="2114549"/>
                  </a:lnTo>
                  <a:close/>
                </a:path>
                <a:path w="9865994" h="2114550">
                  <a:moveTo>
                    <a:pt x="5961252" y="2114549"/>
                  </a:moveTo>
                  <a:lnTo>
                    <a:pt x="5951727" y="2114549"/>
                  </a:lnTo>
                  <a:lnTo>
                    <a:pt x="5951727" y="2107852"/>
                  </a:lnTo>
                  <a:lnTo>
                    <a:pt x="5961252" y="2107852"/>
                  </a:lnTo>
                  <a:lnTo>
                    <a:pt x="5961252" y="2114549"/>
                  </a:lnTo>
                  <a:close/>
                </a:path>
                <a:path w="9865994" h="2114550">
                  <a:moveTo>
                    <a:pt x="5942202" y="2114549"/>
                  </a:moveTo>
                  <a:lnTo>
                    <a:pt x="5932677" y="2114549"/>
                  </a:lnTo>
                  <a:lnTo>
                    <a:pt x="5932677" y="2107852"/>
                  </a:lnTo>
                  <a:lnTo>
                    <a:pt x="5942202" y="2107852"/>
                  </a:lnTo>
                  <a:lnTo>
                    <a:pt x="5942202" y="2114549"/>
                  </a:lnTo>
                  <a:close/>
                </a:path>
                <a:path w="9865994" h="2114550">
                  <a:moveTo>
                    <a:pt x="5923152" y="2114549"/>
                  </a:moveTo>
                  <a:lnTo>
                    <a:pt x="5913627" y="2114549"/>
                  </a:lnTo>
                  <a:lnTo>
                    <a:pt x="5913627" y="2107852"/>
                  </a:lnTo>
                  <a:lnTo>
                    <a:pt x="5923152" y="2107852"/>
                  </a:lnTo>
                  <a:lnTo>
                    <a:pt x="5923152" y="2114549"/>
                  </a:lnTo>
                  <a:close/>
                </a:path>
                <a:path w="9865994" h="2114550">
                  <a:moveTo>
                    <a:pt x="5904102" y="2114549"/>
                  </a:moveTo>
                  <a:lnTo>
                    <a:pt x="5894577" y="2114549"/>
                  </a:lnTo>
                  <a:lnTo>
                    <a:pt x="5894577" y="2107852"/>
                  </a:lnTo>
                  <a:lnTo>
                    <a:pt x="5904102" y="2107852"/>
                  </a:lnTo>
                  <a:lnTo>
                    <a:pt x="5904102" y="2114549"/>
                  </a:lnTo>
                  <a:close/>
                </a:path>
                <a:path w="9865994" h="2114550">
                  <a:moveTo>
                    <a:pt x="5885052" y="2114549"/>
                  </a:moveTo>
                  <a:lnTo>
                    <a:pt x="5875527" y="2114549"/>
                  </a:lnTo>
                  <a:lnTo>
                    <a:pt x="5875527" y="2107852"/>
                  </a:lnTo>
                  <a:lnTo>
                    <a:pt x="5885052" y="2107852"/>
                  </a:lnTo>
                  <a:lnTo>
                    <a:pt x="5885052" y="2114549"/>
                  </a:lnTo>
                  <a:close/>
                </a:path>
                <a:path w="9865994" h="2114550">
                  <a:moveTo>
                    <a:pt x="5866002" y="2114549"/>
                  </a:moveTo>
                  <a:lnTo>
                    <a:pt x="5856477" y="2114549"/>
                  </a:lnTo>
                  <a:lnTo>
                    <a:pt x="5856477" y="2107852"/>
                  </a:lnTo>
                  <a:lnTo>
                    <a:pt x="5866002" y="2107852"/>
                  </a:lnTo>
                  <a:lnTo>
                    <a:pt x="5866002" y="2114549"/>
                  </a:lnTo>
                  <a:close/>
                </a:path>
                <a:path w="9865994" h="2114550">
                  <a:moveTo>
                    <a:pt x="5846952" y="2114549"/>
                  </a:moveTo>
                  <a:lnTo>
                    <a:pt x="5837427" y="2114549"/>
                  </a:lnTo>
                  <a:lnTo>
                    <a:pt x="5837427" y="2107852"/>
                  </a:lnTo>
                  <a:lnTo>
                    <a:pt x="5846952" y="2107852"/>
                  </a:lnTo>
                  <a:lnTo>
                    <a:pt x="5846952" y="2114549"/>
                  </a:lnTo>
                  <a:close/>
                </a:path>
                <a:path w="9865994" h="2114550">
                  <a:moveTo>
                    <a:pt x="5827902" y="2114549"/>
                  </a:moveTo>
                  <a:lnTo>
                    <a:pt x="5818377" y="2114549"/>
                  </a:lnTo>
                  <a:lnTo>
                    <a:pt x="5818377" y="2107852"/>
                  </a:lnTo>
                  <a:lnTo>
                    <a:pt x="5827902" y="2107852"/>
                  </a:lnTo>
                  <a:lnTo>
                    <a:pt x="5827902" y="2114549"/>
                  </a:lnTo>
                  <a:close/>
                </a:path>
                <a:path w="9865994" h="2114550">
                  <a:moveTo>
                    <a:pt x="5808852" y="2114549"/>
                  </a:moveTo>
                  <a:lnTo>
                    <a:pt x="5799327" y="2114549"/>
                  </a:lnTo>
                  <a:lnTo>
                    <a:pt x="5799327" y="2107852"/>
                  </a:lnTo>
                  <a:lnTo>
                    <a:pt x="5808852" y="2107852"/>
                  </a:lnTo>
                  <a:lnTo>
                    <a:pt x="5808852" y="2114549"/>
                  </a:lnTo>
                  <a:close/>
                </a:path>
                <a:path w="9865994" h="2114550">
                  <a:moveTo>
                    <a:pt x="5789802" y="2114549"/>
                  </a:moveTo>
                  <a:lnTo>
                    <a:pt x="5780277" y="2114549"/>
                  </a:lnTo>
                  <a:lnTo>
                    <a:pt x="5780277" y="2107852"/>
                  </a:lnTo>
                  <a:lnTo>
                    <a:pt x="5789802" y="2107852"/>
                  </a:lnTo>
                  <a:lnTo>
                    <a:pt x="5789802" y="2114549"/>
                  </a:lnTo>
                  <a:close/>
                </a:path>
                <a:path w="9865994" h="2114550">
                  <a:moveTo>
                    <a:pt x="5770752" y="2114549"/>
                  </a:moveTo>
                  <a:lnTo>
                    <a:pt x="5761227" y="2114549"/>
                  </a:lnTo>
                  <a:lnTo>
                    <a:pt x="5761227" y="2107852"/>
                  </a:lnTo>
                  <a:lnTo>
                    <a:pt x="5770752" y="2107852"/>
                  </a:lnTo>
                  <a:lnTo>
                    <a:pt x="5770752" y="2114549"/>
                  </a:lnTo>
                  <a:close/>
                </a:path>
                <a:path w="9865994" h="2114550">
                  <a:moveTo>
                    <a:pt x="5751702" y="2114549"/>
                  </a:moveTo>
                  <a:lnTo>
                    <a:pt x="5742177" y="2114549"/>
                  </a:lnTo>
                  <a:lnTo>
                    <a:pt x="5742177" y="2107852"/>
                  </a:lnTo>
                  <a:lnTo>
                    <a:pt x="5751702" y="2107852"/>
                  </a:lnTo>
                  <a:lnTo>
                    <a:pt x="5751702" y="2114549"/>
                  </a:lnTo>
                  <a:close/>
                </a:path>
                <a:path w="9865994" h="2114550">
                  <a:moveTo>
                    <a:pt x="5732652" y="2114549"/>
                  </a:moveTo>
                  <a:lnTo>
                    <a:pt x="5723127" y="2114549"/>
                  </a:lnTo>
                  <a:lnTo>
                    <a:pt x="5723127" y="2107852"/>
                  </a:lnTo>
                  <a:lnTo>
                    <a:pt x="5732652" y="2107852"/>
                  </a:lnTo>
                  <a:lnTo>
                    <a:pt x="5732652" y="2114549"/>
                  </a:lnTo>
                  <a:close/>
                </a:path>
                <a:path w="9865994" h="2114550">
                  <a:moveTo>
                    <a:pt x="5713602" y="2114549"/>
                  </a:moveTo>
                  <a:lnTo>
                    <a:pt x="5704077" y="2114549"/>
                  </a:lnTo>
                  <a:lnTo>
                    <a:pt x="5704077" y="2107852"/>
                  </a:lnTo>
                  <a:lnTo>
                    <a:pt x="5713602" y="2107852"/>
                  </a:lnTo>
                  <a:lnTo>
                    <a:pt x="5713602" y="2114549"/>
                  </a:lnTo>
                  <a:close/>
                </a:path>
                <a:path w="9865994" h="2114550">
                  <a:moveTo>
                    <a:pt x="5694552" y="2114549"/>
                  </a:moveTo>
                  <a:lnTo>
                    <a:pt x="5685027" y="2114549"/>
                  </a:lnTo>
                  <a:lnTo>
                    <a:pt x="5685027" y="2107852"/>
                  </a:lnTo>
                  <a:lnTo>
                    <a:pt x="5694552" y="2107852"/>
                  </a:lnTo>
                  <a:lnTo>
                    <a:pt x="5694552" y="2114549"/>
                  </a:lnTo>
                  <a:close/>
                </a:path>
                <a:path w="9865994" h="2114550">
                  <a:moveTo>
                    <a:pt x="5675502" y="2114549"/>
                  </a:moveTo>
                  <a:lnTo>
                    <a:pt x="5665977" y="2114549"/>
                  </a:lnTo>
                  <a:lnTo>
                    <a:pt x="5665977" y="2107852"/>
                  </a:lnTo>
                  <a:lnTo>
                    <a:pt x="5675502" y="2107852"/>
                  </a:lnTo>
                  <a:lnTo>
                    <a:pt x="5675502" y="2114549"/>
                  </a:lnTo>
                  <a:close/>
                </a:path>
                <a:path w="9865994" h="2114550">
                  <a:moveTo>
                    <a:pt x="5656452" y="2114549"/>
                  </a:moveTo>
                  <a:lnTo>
                    <a:pt x="5646927" y="2114549"/>
                  </a:lnTo>
                  <a:lnTo>
                    <a:pt x="5646927" y="2107852"/>
                  </a:lnTo>
                  <a:lnTo>
                    <a:pt x="5656452" y="2107852"/>
                  </a:lnTo>
                  <a:lnTo>
                    <a:pt x="5656452" y="2114549"/>
                  </a:lnTo>
                  <a:close/>
                </a:path>
                <a:path w="9865994" h="2114550">
                  <a:moveTo>
                    <a:pt x="5637402" y="2114549"/>
                  </a:moveTo>
                  <a:lnTo>
                    <a:pt x="5627877" y="2114549"/>
                  </a:lnTo>
                  <a:lnTo>
                    <a:pt x="5627877" y="2107852"/>
                  </a:lnTo>
                  <a:lnTo>
                    <a:pt x="5637402" y="2107852"/>
                  </a:lnTo>
                  <a:lnTo>
                    <a:pt x="5637402" y="2114549"/>
                  </a:lnTo>
                  <a:close/>
                </a:path>
                <a:path w="9865994" h="2114550">
                  <a:moveTo>
                    <a:pt x="5618352" y="2114549"/>
                  </a:moveTo>
                  <a:lnTo>
                    <a:pt x="5608827" y="2114549"/>
                  </a:lnTo>
                  <a:lnTo>
                    <a:pt x="5608827" y="2107852"/>
                  </a:lnTo>
                  <a:lnTo>
                    <a:pt x="5618352" y="2107852"/>
                  </a:lnTo>
                  <a:lnTo>
                    <a:pt x="5618352" y="2114549"/>
                  </a:lnTo>
                  <a:close/>
                </a:path>
                <a:path w="9865994" h="2114550">
                  <a:moveTo>
                    <a:pt x="5599302" y="2114549"/>
                  </a:moveTo>
                  <a:lnTo>
                    <a:pt x="5589777" y="2114549"/>
                  </a:lnTo>
                  <a:lnTo>
                    <a:pt x="5589777" y="2107852"/>
                  </a:lnTo>
                  <a:lnTo>
                    <a:pt x="5599302" y="2107852"/>
                  </a:lnTo>
                  <a:lnTo>
                    <a:pt x="5599302" y="2114549"/>
                  </a:lnTo>
                  <a:close/>
                </a:path>
                <a:path w="9865994" h="2114550">
                  <a:moveTo>
                    <a:pt x="5580252" y="2114549"/>
                  </a:moveTo>
                  <a:lnTo>
                    <a:pt x="5570727" y="2114549"/>
                  </a:lnTo>
                  <a:lnTo>
                    <a:pt x="5570727" y="2107852"/>
                  </a:lnTo>
                  <a:lnTo>
                    <a:pt x="5580252" y="2107852"/>
                  </a:lnTo>
                  <a:lnTo>
                    <a:pt x="5580252" y="2114549"/>
                  </a:lnTo>
                  <a:close/>
                </a:path>
                <a:path w="9865994" h="2114550">
                  <a:moveTo>
                    <a:pt x="5561202" y="2114549"/>
                  </a:moveTo>
                  <a:lnTo>
                    <a:pt x="5551677" y="2114549"/>
                  </a:lnTo>
                  <a:lnTo>
                    <a:pt x="5551677" y="2107852"/>
                  </a:lnTo>
                  <a:lnTo>
                    <a:pt x="5561202" y="2107852"/>
                  </a:lnTo>
                  <a:lnTo>
                    <a:pt x="5561202" y="2114549"/>
                  </a:lnTo>
                  <a:close/>
                </a:path>
                <a:path w="9865994" h="2114550">
                  <a:moveTo>
                    <a:pt x="5542152" y="2114549"/>
                  </a:moveTo>
                  <a:lnTo>
                    <a:pt x="5532627" y="2114549"/>
                  </a:lnTo>
                  <a:lnTo>
                    <a:pt x="5532627" y="2107852"/>
                  </a:lnTo>
                  <a:lnTo>
                    <a:pt x="5542152" y="2107852"/>
                  </a:lnTo>
                  <a:lnTo>
                    <a:pt x="5542152" y="2114549"/>
                  </a:lnTo>
                  <a:close/>
                </a:path>
                <a:path w="9865994" h="2114550">
                  <a:moveTo>
                    <a:pt x="5523102" y="2114549"/>
                  </a:moveTo>
                  <a:lnTo>
                    <a:pt x="5513577" y="2114549"/>
                  </a:lnTo>
                  <a:lnTo>
                    <a:pt x="5513577" y="2107852"/>
                  </a:lnTo>
                  <a:lnTo>
                    <a:pt x="5523102" y="2107852"/>
                  </a:lnTo>
                  <a:lnTo>
                    <a:pt x="5523102" y="2114549"/>
                  </a:lnTo>
                  <a:close/>
                </a:path>
                <a:path w="9865994" h="2114550">
                  <a:moveTo>
                    <a:pt x="5504052" y="2114549"/>
                  </a:moveTo>
                  <a:lnTo>
                    <a:pt x="5494527" y="2114549"/>
                  </a:lnTo>
                  <a:lnTo>
                    <a:pt x="5494527" y="2107852"/>
                  </a:lnTo>
                  <a:lnTo>
                    <a:pt x="5504052" y="2107852"/>
                  </a:lnTo>
                  <a:lnTo>
                    <a:pt x="5504052" y="2114549"/>
                  </a:lnTo>
                  <a:close/>
                </a:path>
                <a:path w="9865994" h="2114550">
                  <a:moveTo>
                    <a:pt x="5485002" y="2114549"/>
                  </a:moveTo>
                  <a:lnTo>
                    <a:pt x="5475477" y="2114549"/>
                  </a:lnTo>
                  <a:lnTo>
                    <a:pt x="5475477" y="2107852"/>
                  </a:lnTo>
                  <a:lnTo>
                    <a:pt x="5485002" y="2107852"/>
                  </a:lnTo>
                  <a:lnTo>
                    <a:pt x="5485002" y="2114549"/>
                  </a:lnTo>
                  <a:close/>
                </a:path>
                <a:path w="9865994" h="2114550">
                  <a:moveTo>
                    <a:pt x="5465952" y="2114549"/>
                  </a:moveTo>
                  <a:lnTo>
                    <a:pt x="5456427" y="2114549"/>
                  </a:lnTo>
                  <a:lnTo>
                    <a:pt x="5456427" y="2107852"/>
                  </a:lnTo>
                  <a:lnTo>
                    <a:pt x="5465952" y="2107852"/>
                  </a:lnTo>
                  <a:lnTo>
                    <a:pt x="5465952" y="2114549"/>
                  </a:lnTo>
                  <a:close/>
                </a:path>
                <a:path w="9865994" h="2114550">
                  <a:moveTo>
                    <a:pt x="5446902" y="2114549"/>
                  </a:moveTo>
                  <a:lnTo>
                    <a:pt x="5437377" y="2114549"/>
                  </a:lnTo>
                  <a:lnTo>
                    <a:pt x="5437377" y="2107852"/>
                  </a:lnTo>
                  <a:lnTo>
                    <a:pt x="5446902" y="2107852"/>
                  </a:lnTo>
                  <a:lnTo>
                    <a:pt x="5446902" y="2114549"/>
                  </a:lnTo>
                  <a:close/>
                </a:path>
                <a:path w="9865994" h="2114550">
                  <a:moveTo>
                    <a:pt x="5427852" y="2114549"/>
                  </a:moveTo>
                  <a:lnTo>
                    <a:pt x="5418327" y="2114549"/>
                  </a:lnTo>
                  <a:lnTo>
                    <a:pt x="5418327" y="2107852"/>
                  </a:lnTo>
                  <a:lnTo>
                    <a:pt x="5427852" y="2107852"/>
                  </a:lnTo>
                  <a:lnTo>
                    <a:pt x="5427852" y="2114549"/>
                  </a:lnTo>
                  <a:close/>
                </a:path>
                <a:path w="9865994" h="2114550">
                  <a:moveTo>
                    <a:pt x="5408802" y="2114549"/>
                  </a:moveTo>
                  <a:lnTo>
                    <a:pt x="5399277" y="2114549"/>
                  </a:lnTo>
                  <a:lnTo>
                    <a:pt x="5399277" y="2107852"/>
                  </a:lnTo>
                  <a:lnTo>
                    <a:pt x="5408802" y="2107852"/>
                  </a:lnTo>
                  <a:lnTo>
                    <a:pt x="5408802" y="2114549"/>
                  </a:lnTo>
                  <a:close/>
                </a:path>
                <a:path w="9865994" h="2114550">
                  <a:moveTo>
                    <a:pt x="5389752" y="2114549"/>
                  </a:moveTo>
                  <a:lnTo>
                    <a:pt x="5380227" y="2114549"/>
                  </a:lnTo>
                  <a:lnTo>
                    <a:pt x="5380227" y="2107852"/>
                  </a:lnTo>
                  <a:lnTo>
                    <a:pt x="5389752" y="2107852"/>
                  </a:lnTo>
                  <a:lnTo>
                    <a:pt x="5389752" y="2114549"/>
                  </a:lnTo>
                  <a:close/>
                </a:path>
                <a:path w="9865994" h="2114550">
                  <a:moveTo>
                    <a:pt x="5370702" y="2114549"/>
                  </a:moveTo>
                  <a:lnTo>
                    <a:pt x="5361177" y="2114549"/>
                  </a:lnTo>
                  <a:lnTo>
                    <a:pt x="5361177" y="2107852"/>
                  </a:lnTo>
                  <a:lnTo>
                    <a:pt x="5370702" y="2107852"/>
                  </a:lnTo>
                  <a:lnTo>
                    <a:pt x="5370702" y="2114549"/>
                  </a:lnTo>
                  <a:close/>
                </a:path>
                <a:path w="9865994" h="2114550">
                  <a:moveTo>
                    <a:pt x="5351652" y="2114549"/>
                  </a:moveTo>
                  <a:lnTo>
                    <a:pt x="5342127" y="2114549"/>
                  </a:lnTo>
                  <a:lnTo>
                    <a:pt x="5342127" y="2107852"/>
                  </a:lnTo>
                  <a:lnTo>
                    <a:pt x="5351652" y="2107852"/>
                  </a:lnTo>
                  <a:lnTo>
                    <a:pt x="5351652" y="2114549"/>
                  </a:lnTo>
                  <a:close/>
                </a:path>
                <a:path w="9865994" h="2114550">
                  <a:moveTo>
                    <a:pt x="5332602" y="2114549"/>
                  </a:moveTo>
                  <a:lnTo>
                    <a:pt x="5323077" y="2114549"/>
                  </a:lnTo>
                  <a:lnTo>
                    <a:pt x="5323077" y="2107852"/>
                  </a:lnTo>
                  <a:lnTo>
                    <a:pt x="5332602" y="2107852"/>
                  </a:lnTo>
                  <a:lnTo>
                    <a:pt x="5332602" y="2114549"/>
                  </a:lnTo>
                  <a:close/>
                </a:path>
                <a:path w="9865994" h="2114550">
                  <a:moveTo>
                    <a:pt x="5313552" y="2114549"/>
                  </a:moveTo>
                  <a:lnTo>
                    <a:pt x="5304027" y="2114549"/>
                  </a:lnTo>
                  <a:lnTo>
                    <a:pt x="5304027" y="2107852"/>
                  </a:lnTo>
                  <a:lnTo>
                    <a:pt x="5313552" y="2107852"/>
                  </a:lnTo>
                  <a:lnTo>
                    <a:pt x="5313552" y="2114549"/>
                  </a:lnTo>
                  <a:close/>
                </a:path>
                <a:path w="9865994" h="2114550">
                  <a:moveTo>
                    <a:pt x="5294502" y="2114549"/>
                  </a:moveTo>
                  <a:lnTo>
                    <a:pt x="5284977" y="2114549"/>
                  </a:lnTo>
                  <a:lnTo>
                    <a:pt x="5284977" y="2107852"/>
                  </a:lnTo>
                  <a:lnTo>
                    <a:pt x="5294502" y="2107852"/>
                  </a:lnTo>
                  <a:lnTo>
                    <a:pt x="5294502" y="2114549"/>
                  </a:lnTo>
                  <a:close/>
                </a:path>
                <a:path w="9865994" h="2114550">
                  <a:moveTo>
                    <a:pt x="5275452" y="2114549"/>
                  </a:moveTo>
                  <a:lnTo>
                    <a:pt x="5265927" y="2114549"/>
                  </a:lnTo>
                  <a:lnTo>
                    <a:pt x="5265927" y="2107852"/>
                  </a:lnTo>
                  <a:lnTo>
                    <a:pt x="5275452" y="2107852"/>
                  </a:lnTo>
                  <a:lnTo>
                    <a:pt x="5275452" y="2114549"/>
                  </a:lnTo>
                  <a:close/>
                </a:path>
                <a:path w="9865994" h="2114550">
                  <a:moveTo>
                    <a:pt x="5256402" y="2114549"/>
                  </a:moveTo>
                  <a:lnTo>
                    <a:pt x="5246877" y="2114549"/>
                  </a:lnTo>
                  <a:lnTo>
                    <a:pt x="5246877" y="2107852"/>
                  </a:lnTo>
                  <a:lnTo>
                    <a:pt x="5256402" y="2107852"/>
                  </a:lnTo>
                  <a:lnTo>
                    <a:pt x="5256402" y="2114549"/>
                  </a:lnTo>
                  <a:close/>
                </a:path>
                <a:path w="9865994" h="2114550">
                  <a:moveTo>
                    <a:pt x="5237352" y="2114549"/>
                  </a:moveTo>
                  <a:lnTo>
                    <a:pt x="5227827" y="2114549"/>
                  </a:lnTo>
                  <a:lnTo>
                    <a:pt x="5227827" y="2107852"/>
                  </a:lnTo>
                  <a:lnTo>
                    <a:pt x="5237352" y="2107852"/>
                  </a:lnTo>
                  <a:lnTo>
                    <a:pt x="5237352" y="2114549"/>
                  </a:lnTo>
                  <a:close/>
                </a:path>
                <a:path w="9865994" h="2114550">
                  <a:moveTo>
                    <a:pt x="5218302" y="2114549"/>
                  </a:moveTo>
                  <a:lnTo>
                    <a:pt x="5208777" y="2114549"/>
                  </a:lnTo>
                  <a:lnTo>
                    <a:pt x="5208777" y="2107852"/>
                  </a:lnTo>
                  <a:lnTo>
                    <a:pt x="5218302" y="2107852"/>
                  </a:lnTo>
                  <a:lnTo>
                    <a:pt x="5218302" y="2114549"/>
                  </a:lnTo>
                  <a:close/>
                </a:path>
                <a:path w="9865994" h="2114550">
                  <a:moveTo>
                    <a:pt x="5199252" y="2114549"/>
                  </a:moveTo>
                  <a:lnTo>
                    <a:pt x="5189727" y="2114549"/>
                  </a:lnTo>
                  <a:lnTo>
                    <a:pt x="5189727" y="2107852"/>
                  </a:lnTo>
                  <a:lnTo>
                    <a:pt x="5199252" y="2107852"/>
                  </a:lnTo>
                  <a:lnTo>
                    <a:pt x="5199252" y="2114549"/>
                  </a:lnTo>
                  <a:close/>
                </a:path>
                <a:path w="9865994" h="2114550">
                  <a:moveTo>
                    <a:pt x="5180202" y="2114549"/>
                  </a:moveTo>
                  <a:lnTo>
                    <a:pt x="5170677" y="2114549"/>
                  </a:lnTo>
                  <a:lnTo>
                    <a:pt x="5170677" y="2107852"/>
                  </a:lnTo>
                  <a:lnTo>
                    <a:pt x="5180202" y="2107852"/>
                  </a:lnTo>
                  <a:lnTo>
                    <a:pt x="5180202" y="2114549"/>
                  </a:lnTo>
                  <a:close/>
                </a:path>
                <a:path w="9865994" h="2114550">
                  <a:moveTo>
                    <a:pt x="5161152" y="2114549"/>
                  </a:moveTo>
                  <a:lnTo>
                    <a:pt x="5151627" y="2114549"/>
                  </a:lnTo>
                  <a:lnTo>
                    <a:pt x="5151627" y="2107852"/>
                  </a:lnTo>
                  <a:lnTo>
                    <a:pt x="5161152" y="2107852"/>
                  </a:lnTo>
                  <a:lnTo>
                    <a:pt x="5161152" y="2114549"/>
                  </a:lnTo>
                  <a:close/>
                </a:path>
                <a:path w="9865994" h="2114550">
                  <a:moveTo>
                    <a:pt x="5142102" y="2114549"/>
                  </a:moveTo>
                  <a:lnTo>
                    <a:pt x="5132577" y="2114549"/>
                  </a:lnTo>
                  <a:lnTo>
                    <a:pt x="5132577" y="2107852"/>
                  </a:lnTo>
                  <a:lnTo>
                    <a:pt x="5142102" y="2107852"/>
                  </a:lnTo>
                  <a:lnTo>
                    <a:pt x="5142102" y="2114549"/>
                  </a:lnTo>
                  <a:close/>
                </a:path>
                <a:path w="9865994" h="2114550">
                  <a:moveTo>
                    <a:pt x="5123052" y="2114549"/>
                  </a:moveTo>
                  <a:lnTo>
                    <a:pt x="5113527" y="2114549"/>
                  </a:lnTo>
                  <a:lnTo>
                    <a:pt x="5113527" y="2107852"/>
                  </a:lnTo>
                  <a:lnTo>
                    <a:pt x="5123052" y="2107852"/>
                  </a:lnTo>
                  <a:lnTo>
                    <a:pt x="5123052" y="2114549"/>
                  </a:lnTo>
                  <a:close/>
                </a:path>
                <a:path w="9865994" h="2114550">
                  <a:moveTo>
                    <a:pt x="5104002" y="2114549"/>
                  </a:moveTo>
                  <a:lnTo>
                    <a:pt x="5094477" y="2114549"/>
                  </a:lnTo>
                  <a:lnTo>
                    <a:pt x="5094477" y="2107852"/>
                  </a:lnTo>
                  <a:lnTo>
                    <a:pt x="5104002" y="2107852"/>
                  </a:lnTo>
                  <a:lnTo>
                    <a:pt x="5104002" y="2114549"/>
                  </a:lnTo>
                  <a:close/>
                </a:path>
                <a:path w="9865994" h="2114550">
                  <a:moveTo>
                    <a:pt x="5084952" y="2114549"/>
                  </a:moveTo>
                  <a:lnTo>
                    <a:pt x="5075427" y="2114549"/>
                  </a:lnTo>
                  <a:lnTo>
                    <a:pt x="5075427" y="2107852"/>
                  </a:lnTo>
                  <a:lnTo>
                    <a:pt x="5084952" y="2107852"/>
                  </a:lnTo>
                  <a:lnTo>
                    <a:pt x="5084952" y="2114549"/>
                  </a:lnTo>
                  <a:close/>
                </a:path>
                <a:path w="9865994" h="2114550">
                  <a:moveTo>
                    <a:pt x="5065902" y="2114549"/>
                  </a:moveTo>
                  <a:lnTo>
                    <a:pt x="5056377" y="2114549"/>
                  </a:lnTo>
                  <a:lnTo>
                    <a:pt x="5056377" y="2107852"/>
                  </a:lnTo>
                  <a:lnTo>
                    <a:pt x="5065902" y="2107852"/>
                  </a:lnTo>
                  <a:lnTo>
                    <a:pt x="5065902" y="2114549"/>
                  </a:lnTo>
                  <a:close/>
                </a:path>
                <a:path w="9865994" h="2114550">
                  <a:moveTo>
                    <a:pt x="5046852" y="2114549"/>
                  </a:moveTo>
                  <a:lnTo>
                    <a:pt x="5037327" y="2114549"/>
                  </a:lnTo>
                  <a:lnTo>
                    <a:pt x="5037327" y="2107852"/>
                  </a:lnTo>
                  <a:lnTo>
                    <a:pt x="5046852" y="2107852"/>
                  </a:lnTo>
                  <a:lnTo>
                    <a:pt x="5046852" y="2114549"/>
                  </a:lnTo>
                  <a:close/>
                </a:path>
                <a:path w="9865994" h="2114550">
                  <a:moveTo>
                    <a:pt x="5027802" y="2114549"/>
                  </a:moveTo>
                  <a:lnTo>
                    <a:pt x="5018277" y="2114549"/>
                  </a:lnTo>
                  <a:lnTo>
                    <a:pt x="5018277" y="2107852"/>
                  </a:lnTo>
                  <a:lnTo>
                    <a:pt x="5027802" y="2107852"/>
                  </a:lnTo>
                  <a:lnTo>
                    <a:pt x="5027802" y="2114549"/>
                  </a:lnTo>
                  <a:close/>
                </a:path>
                <a:path w="9865994" h="2114550">
                  <a:moveTo>
                    <a:pt x="5008752" y="2114549"/>
                  </a:moveTo>
                  <a:lnTo>
                    <a:pt x="4999227" y="2114549"/>
                  </a:lnTo>
                  <a:lnTo>
                    <a:pt x="4999227" y="2107852"/>
                  </a:lnTo>
                  <a:lnTo>
                    <a:pt x="5008752" y="2107852"/>
                  </a:lnTo>
                  <a:lnTo>
                    <a:pt x="5008752" y="2114549"/>
                  </a:lnTo>
                  <a:close/>
                </a:path>
                <a:path w="9865994" h="2114550">
                  <a:moveTo>
                    <a:pt x="4989702" y="2114549"/>
                  </a:moveTo>
                  <a:lnTo>
                    <a:pt x="4980177" y="2114549"/>
                  </a:lnTo>
                  <a:lnTo>
                    <a:pt x="4980177" y="2107852"/>
                  </a:lnTo>
                  <a:lnTo>
                    <a:pt x="4989702" y="2107852"/>
                  </a:lnTo>
                  <a:lnTo>
                    <a:pt x="4989702" y="2114549"/>
                  </a:lnTo>
                  <a:close/>
                </a:path>
                <a:path w="9865994" h="2114550">
                  <a:moveTo>
                    <a:pt x="4970652" y="2114549"/>
                  </a:moveTo>
                  <a:lnTo>
                    <a:pt x="4961127" y="2114549"/>
                  </a:lnTo>
                  <a:lnTo>
                    <a:pt x="4961127" y="2107852"/>
                  </a:lnTo>
                  <a:lnTo>
                    <a:pt x="4970652" y="2107852"/>
                  </a:lnTo>
                  <a:lnTo>
                    <a:pt x="4970652" y="2114549"/>
                  </a:lnTo>
                  <a:close/>
                </a:path>
                <a:path w="9865994" h="2114550">
                  <a:moveTo>
                    <a:pt x="4951602" y="2114549"/>
                  </a:moveTo>
                  <a:lnTo>
                    <a:pt x="4942077" y="2114549"/>
                  </a:lnTo>
                  <a:lnTo>
                    <a:pt x="4942077" y="2107852"/>
                  </a:lnTo>
                  <a:lnTo>
                    <a:pt x="4951602" y="2107852"/>
                  </a:lnTo>
                  <a:lnTo>
                    <a:pt x="4951602" y="2114549"/>
                  </a:lnTo>
                  <a:close/>
                </a:path>
                <a:path w="9865994" h="2114550">
                  <a:moveTo>
                    <a:pt x="4932552" y="2114549"/>
                  </a:moveTo>
                  <a:lnTo>
                    <a:pt x="4923027" y="2114549"/>
                  </a:lnTo>
                  <a:lnTo>
                    <a:pt x="4923027" y="2107852"/>
                  </a:lnTo>
                  <a:lnTo>
                    <a:pt x="4932552" y="2107852"/>
                  </a:lnTo>
                  <a:lnTo>
                    <a:pt x="4932552" y="2114549"/>
                  </a:lnTo>
                  <a:close/>
                </a:path>
                <a:path w="9865994" h="2114550">
                  <a:moveTo>
                    <a:pt x="4913503" y="2114549"/>
                  </a:moveTo>
                  <a:lnTo>
                    <a:pt x="4903977" y="2114549"/>
                  </a:lnTo>
                  <a:lnTo>
                    <a:pt x="4903977" y="2107852"/>
                  </a:lnTo>
                  <a:lnTo>
                    <a:pt x="4913503" y="2107852"/>
                  </a:lnTo>
                  <a:lnTo>
                    <a:pt x="4913503" y="2114549"/>
                  </a:lnTo>
                  <a:close/>
                </a:path>
                <a:path w="9865994" h="2114550">
                  <a:moveTo>
                    <a:pt x="4894453" y="2114549"/>
                  </a:moveTo>
                  <a:lnTo>
                    <a:pt x="4884927" y="2114549"/>
                  </a:lnTo>
                  <a:lnTo>
                    <a:pt x="4884927" y="2107852"/>
                  </a:lnTo>
                  <a:lnTo>
                    <a:pt x="4894453" y="2107852"/>
                  </a:lnTo>
                  <a:lnTo>
                    <a:pt x="4894453" y="2114549"/>
                  </a:lnTo>
                  <a:close/>
                </a:path>
                <a:path w="9865994" h="2114550">
                  <a:moveTo>
                    <a:pt x="4875403" y="2114549"/>
                  </a:moveTo>
                  <a:lnTo>
                    <a:pt x="4865877" y="2114549"/>
                  </a:lnTo>
                  <a:lnTo>
                    <a:pt x="4865877" y="2107852"/>
                  </a:lnTo>
                  <a:lnTo>
                    <a:pt x="4875403" y="2107852"/>
                  </a:lnTo>
                  <a:lnTo>
                    <a:pt x="4875403" y="2114549"/>
                  </a:lnTo>
                  <a:close/>
                </a:path>
                <a:path w="9865994" h="2114550">
                  <a:moveTo>
                    <a:pt x="4856352" y="2114549"/>
                  </a:moveTo>
                  <a:lnTo>
                    <a:pt x="4846827" y="2114549"/>
                  </a:lnTo>
                  <a:lnTo>
                    <a:pt x="4846827" y="2107852"/>
                  </a:lnTo>
                  <a:lnTo>
                    <a:pt x="4856352" y="2107852"/>
                  </a:lnTo>
                  <a:lnTo>
                    <a:pt x="4856352" y="2114549"/>
                  </a:lnTo>
                  <a:close/>
                </a:path>
                <a:path w="9865994" h="2114550">
                  <a:moveTo>
                    <a:pt x="4837302" y="2114549"/>
                  </a:moveTo>
                  <a:lnTo>
                    <a:pt x="4827777" y="2114549"/>
                  </a:lnTo>
                  <a:lnTo>
                    <a:pt x="4827777" y="2107852"/>
                  </a:lnTo>
                  <a:lnTo>
                    <a:pt x="4837302" y="2107852"/>
                  </a:lnTo>
                  <a:lnTo>
                    <a:pt x="4837302" y="2114549"/>
                  </a:lnTo>
                  <a:close/>
                </a:path>
                <a:path w="9865994" h="2114550">
                  <a:moveTo>
                    <a:pt x="4818253" y="2114549"/>
                  </a:moveTo>
                  <a:lnTo>
                    <a:pt x="4808728" y="2114549"/>
                  </a:lnTo>
                  <a:lnTo>
                    <a:pt x="4808728" y="2107852"/>
                  </a:lnTo>
                  <a:lnTo>
                    <a:pt x="4818253" y="2107852"/>
                  </a:lnTo>
                  <a:lnTo>
                    <a:pt x="4818253" y="2114549"/>
                  </a:lnTo>
                  <a:close/>
                </a:path>
                <a:path w="9865994" h="2114550">
                  <a:moveTo>
                    <a:pt x="4799203" y="2114549"/>
                  </a:moveTo>
                  <a:lnTo>
                    <a:pt x="4789678" y="2114549"/>
                  </a:lnTo>
                  <a:lnTo>
                    <a:pt x="4789678" y="2107852"/>
                  </a:lnTo>
                  <a:lnTo>
                    <a:pt x="4799203" y="2107852"/>
                  </a:lnTo>
                  <a:lnTo>
                    <a:pt x="4799203" y="2114549"/>
                  </a:lnTo>
                  <a:close/>
                </a:path>
                <a:path w="9865994" h="2114550">
                  <a:moveTo>
                    <a:pt x="4780153" y="2114549"/>
                  </a:moveTo>
                  <a:lnTo>
                    <a:pt x="4770627" y="2114549"/>
                  </a:lnTo>
                  <a:lnTo>
                    <a:pt x="4770627" y="2107852"/>
                  </a:lnTo>
                  <a:lnTo>
                    <a:pt x="4780153" y="2107852"/>
                  </a:lnTo>
                  <a:lnTo>
                    <a:pt x="4780153" y="2114549"/>
                  </a:lnTo>
                  <a:close/>
                </a:path>
                <a:path w="9865994" h="2114550">
                  <a:moveTo>
                    <a:pt x="4761103" y="2114549"/>
                  </a:moveTo>
                  <a:lnTo>
                    <a:pt x="4751577" y="2114549"/>
                  </a:lnTo>
                  <a:lnTo>
                    <a:pt x="4751577" y="2107852"/>
                  </a:lnTo>
                  <a:lnTo>
                    <a:pt x="4761103" y="2107852"/>
                  </a:lnTo>
                  <a:lnTo>
                    <a:pt x="4761103" y="2114549"/>
                  </a:lnTo>
                  <a:close/>
                </a:path>
                <a:path w="9865994" h="2114550">
                  <a:moveTo>
                    <a:pt x="4742053" y="2114549"/>
                  </a:moveTo>
                  <a:lnTo>
                    <a:pt x="4732527" y="2114549"/>
                  </a:lnTo>
                  <a:lnTo>
                    <a:pt x="4732527" y="2107852"/>
                  </a:lnTo>
                  <a:lnTo>
                    <a:pt x="4742053" y="2107852"/>
                  </a:lnTo>
                  <a:lnTo>
                    <a:pt x="4742053" y="2114549"/>
                  </a:lnTo>
                  <a:close/>
                </a:path>
                <a:path w="9865994" h="2114550">
                  <a:moveTo>
                    <a:pt x="4723003" y="2114549"/>
                  </a:moveTo>
                  <a:lnTo>
                    <a:pt x="4713478" y="2114549"/>
                  </a:lnTo>
                  <a:lnTo>
                    <a:pt x="4713478" y="2107852"/>
                  </a:lnTo>
                  <a:lnTo>
                    <a:pt x="4723003" y="2107852"/>
                  </a:lnTo>
                  <a:lnTo>
                    <a:pt x="4723003" y="2114549"/>
                  </a:lnTo>
                  <a:close/>
                </a:path>
                <a:path w="9865994" h="2114550">
                  <a:moveTo>
                    <a:pt x="4703953" y="2114549"/>
                  </a:moveTo>
                  <a:lnTo>
                    <a:pt x="4694427" y="2114549"/>
                  </a:lnTo>
                  <a:lnTo>
                    <a:pt x="4694427" y="2107852"/>
                  </a:lnTo>
                  <a:lnTo>
                    <a:pt x="4703953" y="2107852"/>
                  </a:lnTo>
                  <a:lnTo>
                    <a:pt x="4703953" y="2114549"/>
                  </a:lnTo>
                  <a:close/>
                </a:path>
                <a:path w="9865994" h="2114550">
                  <a:moveTo>
                    <a:pt x="4684903" y="2114549"/>
                  </a:moveTo>
                  <a:lnTo>
                    <a:pt x="4675378" y="2114549"/>
                  </a:lnTo>
                  <a:lnTo>
                    <a:pt x="4675378" y="2107852"/>
                  </a:lnTo>
                  <a:lnTo>
                    <a:pt x="4684903" y="2107852"/>
                  </a:lnTo>
                  <a:lnTo>
                    <a:pt x="4684903" y="2114549"/>
                  </a:lnTo>
                  <a:close/>
                </a:path>
                <a:path w="9865994" h="2114550">
                  <a:moveTo>
                    <a:pt x="4665852" y="2114549"/>
                  </a:moveTo>
                  <a:lnTo>
                    <a:pt x="4656328" y="2114549"/>
                  </a:lnTo>
                  <a:lnTo>
                    <a:pt x="4656328" y="2107852"/>
                  </a:lnTo>
                  <a:lnTo>
                    <a:pt x="4665852" y="2107852"/>
                  </a:lnTo>
                  <a:lnTo>
                    <a:pt x="4665852" y="2114549"/>
                  </a:lnTo>
                  <a:close/>
                </a:path>
                <a:path w="9865994" h="2114550">
                  <a:moveTo>
                    <a:pt x="4646802" y="2114549"/>
                  </a:moveTo>
                  <a:lnTo>
                    <a:pt x="4637278" y="2114549"/>
                  </a:lnTo>
                  <a:lnTo>
                    <a:pt x="4637278" y="2107852"/>
                  </a:lnTo>
                  <a:lnTo>
                    <a:pt x="4646802" y="2107852"/>
                  </a:lnTo>
                  <a:lnTo>
                    <a:pt x="4646802" y="2114549"/>
                  </a:lnTo>
                  <a:close/>
                </a:path>
                <a:path w="9865994" h="2114550">
                  <a:moveTo>
                    <a:pt x="4627752" y="2114549"/>
                  </a:moveTo>
                  <a:lnTo>
                    <a:pt x="4618228" y="2114549"/>
                  </a:lnTo>
                  <a:lnTo>
                    <a:pt x="4618228" y="2107852"/>
                  </a:lnTo>
                  <a:lnTo>
                    <a:pt x="4627752" y="2107852"/>
                  </a:lnTo>
                  <a:lnTo>
                    <a:pt x="4627752" y="2114549"/>
                  </a:lnTo>
                  <a:close/>
                </a:path>
                <a:path w="9865994" h="2114550">
                  <a:moveTo>
                    <a:pt x="4608702" y="2114549"/>
                  </a:moveTo>
                  <a:lnTo>
                    <a:pt x="4599178" y="2114549"/>
                  </a:lnTo>
                  <a:lnTo>
                    <a:pt x="4599178" y="2107852"/>
                  </a:lnTo>
                  <a:lnTo>
                    <a:pt x="4608702" y="2107852"/>
                  </a:lnTo>
                  <a:lnTo>
                    <a:pt x="4608702" y="2114549"/>
                  </a:lnTo>
                  <a:close/>
                </a:path>
                <a:path w="9865994" h="2114550">
                  <a:moveTo>
                    <a:pt x="4589652" y="2114549"/>
                  </a:moveTo>
                  <a:lnTo>
                    <a:pt x="4580128" y="2114549"/>
                  </a:lnTo>
                  <a:lnTo>
                    <a:pt x="4580128" y="2107852"/>
                  </a:lnTo>
                  <a:lnTo>
                    <a:pt x="4589652" y="2107852"/>
                  </a:lnTo>
                  <a:lnTo>
                    <a:pt x="4589652" y="2114549"/>
                  </a:lnTo>
                  <a:close/>
                </a:path>
                <a:path w="9865994" h="2114550">
                  <a:moveTo>
                    <a:pt x="4570603" y="2114549"/>
                  </a:moveTo>
                  <a:lnTo>
                    <a:pt x="4561077" y="2114549"/>
                  </a:lnTo>
                  <a:lnTo>
                    <a:pt x="4561077" y="2107852"/>
                  </a:lnTo>
                  <a:lnTo>
                    <a:pt x="4570603" y="2107852"/>
                  </a:lnTo>
                  <a:lnTo>
                    <a:pt x="4570603" y="2114549"/>
                  </a:lnTo>
                  <a:close/>
                </a:path>
                <a:path w="9865994" h="2114550">
                  <a:moveTo>
                    <a:pt x="4551553" y="2114549"/>
                  </a:moveTo>
                  <a:lnTo>
                    <a:pt x="4542027" y="2114549"/>
                  </a:lnTo>
                  <a:lnTo>
                    <a:pt x="4542027" y="2107852"/>
                  </a:lnTo>
                  <a:lnTo>
                    <a:pt x="4551553" y="2107852"/>
                  </a:lnTo>
                  <a:lnTo>
                    <a:pt x="4551553" y="2114549"/>
                  </a:lnTo>
                  <a:close/>
                </a:path>
                <a:path w="9865994" h="2114550">
                  <a:moveTo>
                    <a:pt x="4532503" y="2114549"/>
                  </a:moveTo>
                  <a:lnTo>
                    <a:pt x="4522977" y="2114549"/>
                  </a:lnTo>
                  <a:lnTo>
                    <a:pt x="4522977" y="2107852"/>
                  </a:lnTo>
                  <a:lnTo>
                    <a:pt x="4532503" y="2107852"/>
                  </a:lnTo>
                  <a:lnTo>
                    <a:pt x="4532503" y="2114549"/>
                  </a:lnTo>
                  <a:close/>
                </a:path>
                <a:path w="9865994" h="2114550">
                  <a:moveTo>
                    <a:pt x="4513453" y="2114549"/>
                  </a:moveTo>
                  <a:lnTo>
                    <a:pt x="4503927" y="2114549"/>
                  </a:lnTo>
                  <a:lnTo>
                    <a:pt x="4503927" y="2107852"/>
                  </a:lnTo>
                  <a:lnTo>
                    <a:pt x="4513453" y="2107852"/>
                  </a:lnTo>
                  <a:lnTo>
                    <a:pt x="4513453" y="2114549"/>
                  </a:lnTo>
                  <a:close/>
                </a:path>
                <a:path w="9865994" h="2114550">
                  <a:moveTo>
                    <a:pt x="4494403" y="2114549"/>
                  </a:moveTo>
                  <a:lnTo>
                    <a:pt x="4484878" y="2114549"/>
                  </a:lnTo>
                  <a:lnTo>
                    <a:pt x="4484878" y="2107852"/>
                  </a:lnTo>
                  <a:lnTo>
                    <a:pt x="4494403" y="2107852"/>
                  </a:lnTo>
                  <a:lnTo>
                    <a:pt x="4494403" y="2114549"/>
                  </a:lnTo>
                  <a:close/>
                </a:path>
                <a:path w="9865994" h="2114550">
                  <a:moveTo>
                    <a:pt x="4475352" y="2114549"/>
                  </a:moveTo>
                  <a:lnTo>
                    <a:pt x="4465828" y="2114549"/>
                  </a:lnTo>
                  <a:lnTo>
                    <a:pt x="4465828" y="2107852"/>
                  </a:lnTo>
                  <a:lnTo>
                    <a:pt x="4475352" y="2107852"/>
                  </a:lnTo>
                  <a:lnTo>
                    <a:pt x="4475352" y="2114549"/>
                  </a:lnTo>
                  <a:close/>
                </a:path>
                <a:path w="9865994" h="2114550">
                  <a:moveTo>
                    <a:pt x="4456302" y="2114549"/>
                  </a:moveTo>
                  <a:lnTo>
                    <a:pt x="4446778" y="2114549"/>
                  </a:lnTo>
                  <a:lnTo>
                    <a:pt x="4446778" y="2107852"/>
                  </a:lnTo>
                  <a:lnTo>
                    <a:pt x="4456302" y="2107852"/>
                  </a:lnTo>
                  <a:lnTo>
                    <a:pt x="4456302" y="2114549"/>
                  </a:lnTo>
                  <a:close/>
                </a:path>
                <a:path w="9865994" h="2114550">
                  <a:moveTo>
                    <a:pt x="4437252" y="2114549"/>
                  </a:moveTo>
                  <a:lnTo>
                    <a:pt x="4427728" y="2114549"/>
                  </a:lnTo>
                  <a:lnTo>
                    <a:pt x="4427728" y="2107852"/>
                  </a:lnTo>
                  <a:lnTo>
                    <a:pt x="4437252" y="2107852"/>
                  </a:lnTo>
                  <a:lnTo>
                    <a:pt x="4437252" y="2114549"/>
                  </a:lnTo>
                  <a:close/>
                </a:path>
                <a:path w="9865994" h="2114550">
                  <a:moveTo>
                    <a:pt x="4418202" y="2114549"/>
                  </a:moveTo>
                  <a:lnTo>
                    <a:pt x="4408678" y="2114549"/>
                  </a:lnTo>
                  <a:lnTo>
                    <a:pt x="4408678" y="2107852"/>
                  </a:lnTo>
                  <a:lnTo>
                    <a:pt x="4418202" y="2107852"/>
                  </a:lnTo>
                  <a:lnTo>
                    <a:pt x="4418202" y="2114549"/>
                  </a:lnTo>
                  <a:close/>
                </a:path>
                <a:path w="9865994" h="2114550">
                  <a:moveTo>
                    <a:pt x="4399152" y="2114549"/>
                  </a:moveTo>
                  <a:lnTo>
                    <a:pt x="4389628" y="2114549"/>
                  </a:lnTo>
                  <a:lnTo>
                    <a:pt x="4389628" y="2107852"/>
                  </a:lnTo>
                  <a:lnTo>
                    <a:pt x="4399152" y="2107852"/>
                  </a:lnTo>
                  <a:lnTo>
                    <a:pt x="4399152" y="2114549"/>
                  </a:lnTo>
                  <a:close/>
                </a:path>
                <a:path w="9865994" h="2114550">
                  <a:moveTo>
                    <a:pt x="4380103" y="2114549"/>
                  </a:moveTo>
                  <a:lnTo>
                    <a:pt x="4370577" y="2114549"/>
                  </a:lnTo>
                  <a:lnTo>
                    <a:pt x="4370577" y="2107852"/>
                  </a:lnTo>
                  <a:lnTo>
                    <a:pt x="4380103" y="2107852"/>
                  </a:lnTo>
                  <a:lnTo>
                    <a:pt x="4380103" y="2114549"/>
                  </a:lnTo>
                  <a:close/>
                </a:path>
                <a:path w="9865994" h="2114550">
                  <a:moveTo>
                    <a:pt x="4361053" y="2114549"/>
                  </a:moveTo>
                  <a:lnTo>
                    <a:pt x="4351527" y="2114549"/>
                  </a:lnTo>
                  <a:lnTo>
                    <a:pt x="4351527" y="2107852"/>
                  </a:lnTo>
                  <a:lnTo>
                    <a:pt x="4361053" y="2107852"/>
                  </a:lnTo>
                  <a:lnTo>
                    <a:pt x="4361053" y="2114549"/>
                  </a:lnTo>
                  <a:close/>
                </a:path>
                <a:path w="9865994" h="2114550">
                  <a:moveTo>
                    <a:pt x="4342003" y="2114549"/>
                  </a:moveTo>
                  <a:lnTo>
                    <a:pt x="4332477" y="2114549"/>
                  </a:lnTo>
                  <a:lnTo>
                    <a:pt x="4332477" y="2107852"/>
                  </a:lnTo>
                  <a:lnTo>
                    <a:pt x="4342003" y="2107852"/>
                  </a:lnTo>
                  <a:lnTo>
                    <a:pt x="4342003" y="2114549"/>
                  </a:lnTo>
                  <a:close/>
                </a:path>
                <a:path w="9865994" h="2114550">
                  <a:moveTo>
                    <a:pt x="4322953" y="2114549"/>
                  </a:moveTo>
                  <a:lnTo>
                    <a:pt x="4313427" y="2114549"/>
                  </a:lnTo>
                  <a:lnTo>
                    <a:pt x="4313427" y="2107852"/>
                  </a:lnTo>
                  <a:lnTo>
                    <a:pt x="4322953" y="2107852"/>
                  </a:lnTo>
                  <a:lnTo>
                    <a:pt x="4322953" y="2114549"/>
                  </a:lnTo>
                  <a:close/>
                </a:path>
                <a:path w="9865994" h="2114550">
                  <a:moveTo>
                    <a:pt x="4303903" y="2114549"/>
                  </a:moveTo>
                  <a:lnTo>
                    <a:pt x="4294378" y="2114549"/>
                  </a:lnTo>
                  <a:lnTo>
                    <a:pt x="4294378" y="2107852"/>
                  </a:lnTo>
                  <a:lnTo>
                    <a:pt x="4303903" y="2107852"/>
                  </a:lnTo>
                  <a:lnTo>
                    <a:pt x="4303903" y="2114549"/>
                  </a:lnTo>
                  <a:close/>
                </a:path>
                <a:path w="9865994" h="2114550">
                  <a:moveTo>
                    <a:pt x="4284852" y="2114549"/>
                  </a:moveTo>
                  <a:lnTo>
                    <a:pt x="4275328" y="2114549"/>
                  </a:lnTo>
                  <a:lnTo>
                    <a:pt x="4275328" y="2107852"/>
                  </a:lnTo>
                  <a:lnTo>
                    <a:pt x="4284852" y="2107852"/>
                  </a:lnTo>
                  <a:lnTo>
                    <a:pt x="4284852" y="2114549"/>
                  </a:lnTo>
                  <a:close/>
                </a:path>
                <a:path w="9865994" h="2114550">
                  <a:moveTo>
                    <a:pt x="4265802" y="2114549"/>
                  </a:moveTo>
                  <a:lnTo>
                    <a:pt x="4256278" y="2114549"/>
                  </a:lnTo>
                  <a:lnTo>
                    <a:pt x="4256278" y="2107852"/>
                  </a:lnTo>
                  <a:lnTo>
                    <a:pt x="4265802" y="2107852"/>
                  </a:lnTo>
                  <a:lnTo>
                    <a:pt x="4265802" y="2114549"/>
                  </a:lnTo>
                  <a:close/>
                </a:path>
                <a:path w="9865994" h="2114550">
                  <a:moveTo>
                    <a:pt x="4246752" y="2114549"/>
                  </a:moveTo>
                  <a:lnTo>
                    <a:pt x="4237228" y="2114549"/>
                  </a:lnTo>
                  <a:lnTo>
                    <a:pt x="4237228" y="2107852"/>
                  </a:lnTo>
                  <a:lnTo>
                    <a:pt x="4246752" y="2107852"/>
                  </a:lnTo>
                  <a:lnTo>
                    <a:pt x="4246752" y="2114549"/>
                  </a:lnTo>
                  <a:close/>
                </a:path>
                <a:path w="9865994" h="2114550">
                  <a:moveTo>
                    <a:pt x="4227702" y="2114549"/>
                  </a:moveTo>
                  <a:lnTo>
                    <a:pt x="4218178" y="2114549"/>
                  </a:lnTo>
                  <a:lnTo>
                    <a:pt x="4218178" y="2107852"/>
                  </a:lnTo>
                  <a:lnTo>
                    <a:pt x="4227702" y="2107852"/>
                  </a:lnTo>
                  <a:lnTo>
                    <a:pt x="4227702" y="2114549"/>
                  </a:lnTo>
                  <a:close/>
                </a:path>
                <a:path w="9865994" h="2114550">
                  <a:moveTo>
                    <a:pt x="4208652" y="2114549"/>
                  </a:moveTo>
                  <a:lnTo>
                    <a:pt x="4199128" y="2114549"/>
                  </a:lnTo>
                  <a:lnTo>
                    <a:pt x="4199128" y="2107852"/>
                  </a:lnTo>
                  <a:lnTo>
                    <a:pt x="4208652" y="2107852"/>
                  </a:lnTo>
                  <a:lnTo>
                    <a:pt x="4208652" y="2114549"/>
                  </a:lnTo>
                  <a:close/>
                </a:path>
                <a:path w="9865994" h="2114550">
                  <a:moveTo>
                    <a:pt x="4189603" y="2114549"/>
                  </a:moveTo>
                  <a:lnTo>
                    <a:pt x="4180077" y="2114549"/>
                  </a:lnTo>
                  <a:lnTo>
                    <a:pt x="4180077" y="2107852"/>
                  </a:lnTo>
                  <a:lnTo>
                    <a:pt x="4189603" y="2107852"/>
                  </a:lnTo>
                  <a:lnTo>
                    <a:pt x="4189603" y="2114549"/>
                  </a:lnTo>
                  <a:close/>
                </a:path>
                <a:path w="9865994" h="2114550">
                  <a:moveTo>
                    <a:pt x="4170553" y="2114549"/>
                  </a:moveTo>
                  <a:lnTo>
                    <a:pt x="4161027" y="2114549"/>
                  </a:lnTo>
                  <a:lnTo>
                    <a:pt x="4161027" y="2107852"/>
                  </a:lnTo>
                  <a:lnTo>
                    <a:pt x="4170553" y="2107852"/>
                  </a:lnTo>
                  <a:lnTo>
                    <a:pt x="4170553" y="2114549"/>
                  </a:lnTo>
                  <a:close/>
                </a:path>
                <a:path w="9865994" h="2114550">
                  <a:moveTo>
                    <a:pt x="4151503" y="2114549"/>
                  </a:moveTo>
                  <a:lnTo>
                    <a:pt x="4141977" y="2114549"/>
                  </a:lnTo>
                  <a:lnTo>
                    <a:pt x="4141977" y="2107852"/>
                  </a:lnTo>
                  <a:lnTo>
                    <a:pt x="4151503" y="2107852"/>
                  </a:lnTo>
                  <a:lnTo>
                    <a:pt x="4151503" y="2114549"/>
                  </a:lnTo>
                  <a:close/>
                </a:path>
                <a:path w="9865994" h="2114550">
                  <a:moveTo>
                    <a:pt x="4132453" y="2114549"/>
                  </a:moveTo>
                  <a:lnTo>
                    <a:pt x="4122927" y="2114549"/>
                  </a:lnTo>
                  <a:lnTo>
                    <a:pt x="4122927" y="2107852"/>
                  </a:lnTo>
                  <a:lnTo>
                    <a:pt x="4132453" y="2107852"/>
                  </a:lnTo>
                  <a:lnTo>
                    <a:pt x="4132453" y="2114549"/>
                  </a:lnTo>
                  <a:close/>
                </a:path>
                <a:path w="9865994" h="2114550">
                  <a:moveTo>
                    <a:pt x="4113403" y="2114549"/>
                  </a:moveTo>
                  <a:lnTo>
                    <a:pt x="4103878" y="2114549"/>
                  </a:lnTo>
                  <a:lnTo>
                    <a:pt x="4103878" y="2107852"/>
                  </a:lnTo>
                  <a:lnTo>
                    <a:pt x="4113403" y="2107852"/>
                  </a:lnTo>
                  <a:lnTo>
                    <a:pt x="4113403" y="2114549"/>
                  </a:lnTo>
                  <a:close/>
                </a:path>
                <a:path w="9865994" h="2114550">
                  <a:moveTo>
                    <a:pt x="4094353" y="2114549"/>
                  </a:moveTo>
                  <a:lnTo>
                    <a:pt x="4084828" y="2114549"/>
                  </a:lnTo>
                  <a:lnTo>
                    <a:pt x="4084828" y="2107852"/>
                  </a:lnTo>
                  <a:lnTo>
                    <a:pt x="4094353" y="2107852"/>
                  </a:lnTo>
                  <a:lnTo>
                    <a:pt x="4094353" y="2114549"/>
                  </a:lnTo>
                  <a:close/>
                </a:path>
                <a:path w="9865994" h="2114550">
                  <a:moveTo>
                    <a:pt x="4075302" y="2114549"/>
                  </a:moveTo>
                  <a:lnTo>
                    <a:pt x="4065778" y="2114549"/>
                  </a:lnTo>
                  <a:lnTo>
                    <a:pt x="4065778" y="2107852"/>
                  </a:lnTo>
                  <a:lnTo>
                    <a:pt x="4075302" y="2107852"/>
                  </a:lnTo>
                  <a:lnTo>
                    <a:pt x="4075302" y="2114549"/>
                  </a:lnTo>
                  <a:close/>
                </a:path>
                <a:path w="9865994" h="2114550">
                  <a:moveTo>
                    <a:pt x="4056252" y="2114549"/>
                  </a:moveTo>
                  <a:lnTo>
                    <a:pt x="4046728" y="2114549"/>
                  </a:lnTo>
                  <a:lnTo>
                    <a:pt x="4046728" y="2107852"/>
                  </a:lnTo>
                  <a:lnTo>
                    <a:pt x="4056252" y="2107852"/>
                  </a:lnTo>
                  <a:lnTo>
                    <a:pt x="4056252" y="2114549"/>
                  </a:lnTo>
                  <a:close/>
                </a:path>
                <a:path w="9865994" h="2114550">
                  <a:moveTo>
                    <a:pt x="4037202" y="2114549"/>
                  </a:moveTo>
                  <a:lnTo>
                    <a:pt x="4027678" y="2114549"/>
                  </a:lnTo>
                  <a:lnTo>
                    <a:pt x="4027678" y="2107852"/>
                  </a:lnTo>
                  <a:lnTo>
                    <a:pt x="4037202" y="2107852"/>
                  </a:lnTo>
                  <a:lnTo>
                    <a:pt x="4037202" y="2114549"/>
                  </a:lnTo>
                  <a:close/>
                </a:path>
                <a:path w="9865994" h="2114550">
                  <a:moveTo>
                    <a:pt x="4018152" y="2114549"/>
                  </a:moveTo>
                  <a:lnTo>
                    <a:pt x="4008628" y="2114549"/>
                  </a:lnTo>
                  <a:lnTo>
                    <a:pt x="4008628" y="2107852"/>
                  </a:lnTo>
                  <a:lnTo>
                    <a:pt x="4018152" y="2107852"/>
                  </a:lnTo>
                  <a:lnTo>
                    <a:pt x="4018152" y="2114549"/>
                  </a:lnTo>
                  <a:close/>
                </a:path>
                <a:path w="9865994" h="2114550">
                  <a:moveTo>
                    <a:pt x="3999103" y="2114549"/>
                  </a:moveTo>
                  <a:lnTo>
                    <a:pt x="3989577" y="2114549"/>
                  </a:lnTo>
                  <a:lnTo>
                    <a:pt x="3989577" y="2107852"/>
                  </a:lnTo>
                  <a:lnTo>
                    <a:pt x="3999103" y="2107852"/>
                  </a:lnTo>
                  <a:lnTo>
                    <a:pt x="3999103" y="2114549"/>
                  </a:lnTo>
                  <a:close/>
                </a:path>
                <a:path w="9865994" h="2114550">
                  <a:moveTo>
                    <a:pt x="3980053" y="2114549"/>
                  </a:moveTo>
                  <a:lnTo>
                    <a:pt x="3970527" y="2114549"/>
                  </a:lnTo>
                  <a:lnTo>
                    <a:pt x="3970527" y="2107852"/>
                  </a:lnTo>
                  <a:lnTo>
                    <a:pt x="3980053" y="2107852"/>
                  </a:lnTo>
                  <a:lnTo>
                    <a:pt x="3980053" y="2114549"/>
                  </a:lnTo>
                  <a:close/>
                </a:path>
                <a:path w="9865994" h="2114550">
                  <a:moveTo>
                    <a:pt x="3961003" y="2114549"/>
                  </a:moveTo>
                  <a:lnTo>
                    <a:pt x="3951477" y="2114549"/>
                  </a:lnTo>
                  <a:lnTo>
                    <a:pt x="3951477" y="2107852"/>
                  </a:lnTo>
                  <a:lnTo>
                    <a:pt x="3961003" y="2107852"/>
                  </a:lnTo>
                  <a:lnTo>
                    <a:pt x="3961003" y="2114549"/>
                  </a:lnTo>
                  <a:close/>
                </a:path>
                <a:path w="9865994" h="2114550">
                  <a:moveTo>
                    <a:pt x="3941953" y="2114549"/>
                  </a:moveTo>
                  <a:lnTo>
                    <a:pt x="3932427" y="2114549"/>
                  </a:lnTo>
                  <a:lnTo>
                    <a:pt x="3932427" y="2107852"/>
                  </a:lnTo>
                  <a:lnTo>
                    <a:pt x="3941953" y="2107852"/>
                  </a:lnTo>
                  <a:lnTo>
                    <a:pt x="3941953" y="2114549"/>
                  </a:lnTo>
                  <a:close/>
                </a:path>
                <a:path w="9865994" h="2114550">
                  <a:moveTo>
                    <a:pt x="3922903" y="2114549"/>
                  </a:moveTo>
                  <a:lnTo>
                    <a:pt x="3913378" y="2114549"/>
                  </a:lnTo>
                  <a:lnTo>
                    <a:pt x="3913378" y="2107852"/>
                  </a:lnTo>
                  <a:lnTo>
                    <a:pt x="3922903" y="2107852"/>
                  </a:lnTo>
                  <a:lnTo>
                    <a:pt x="3922903" y="2114549"/>
                  </a:lnTo>
                  <a:close/>
                </a:path>
                <a:path w="9865994" h="2114550">
                  <a:moveTo>
                    <a:pt x="3903853" y="2114549"/>
                  </a:moveTo>
                  <a:lnTo>
                    <a:pt x="3894328" y="2114549"/>
                  </a:lnTo>
                  <a:lnTo>
                    <a:pt x="3894328" y="2107852"/>
                  </a:lnTo>
                  <a:lnTo>
                    <a:pt x="3903853" y="2107852"/>
                  </a:lnTo>
                  <a:lnTo>
                    <a:pt x="3903853" y="2114549"/>
                  </a:lnTo>
                  <a:close/>
                </a:path>
                <a:path w="9865994" h="2114550">
                  <a:moveTo>
                    <a:pt x="3884802" y="2114549"/>
                  </a:moveTo>
                  <a:lnTo>
                    <a:pt x="3875278" y="2114549"/>
                  </a:lnTo>
                  <a:lnTo>
                    <a:pt x="3875278" y="2107852"/>
                  </a:lnTo>
                  <a:lnTo>
                    <a:pt x="3884802" y="2107852"/>
                  </a:lnTo>
                  <a:lnTo>
                    <a:pt x="3884802" y="2114549"/>
                  </a:lnTo>
                  <a:close/>
                </a:path>
                <a:path w="9865994" h="2114550">
                  <a:moveTo>
                    <a:pt x="3865752" y="2114549"/>
                  </a:moveTo>
                  <a:lnTo>
                    <a:pt x="3856228" y="2114549"/>
                  </a:lnTo>
                  <a:lnTo>
                    <a:pt x="3856228" y="2107852"/>
                  </a:lnTo>
                  <a:lnTo>
                    <a:pt x="3865752" y="2107852"/>
                  </a:lnTo>
                  <a:lnTo>
                    <a:pt x="3865752" y="2114549"/>
                  </a:lnTo>
                  <a:close/>
                </a:path>
                <a:path w="9865994" h="2114550">
                  <a:moveTo>
                    <a:pt x="3846702" y="2114549"/>
                  </a:moveTo>
                  <a:lnTo>
                    <a:pt x="3837178" y="2114549"/>
                  </a:lnTo>
                  <a:lnTo>
                    <a:pt x="3837178" y="2107852"/>
                  </a:lnTo>
                  <a:lnTo>
                    <a:pt x="3846702" y="2107852"/>
                  </a:lnTo>
                  <a:lnTo>
                    <a:pt x="3846702" y="2114549"/>
                  </a:lnTo>
                  <a:close/>
                </a:path>
                <a:path w="9865994" h="2114550">
                  <a:moveTo>
                    <a:pt x="3827652" y="2114549"/>
                  </a:moveTo>
                  <a:lnTo>
                    <a:pt x="3818128" y="2114549"/>
                  </a:lnTo>
                  <a:lnTo>
                    <a:pt x="3818128" y="2107852"/>
                  </a:lnTo>
                  <a:lnTo>
                    <a:pt x="3827652" y="2107852"/>
                  </a:lnTo>
                  <a:lnTo>
                    <a:pt x="3827652" y="2114549"/>
                  </a:lnTo>
                  <a:close/>
                </a:path>
                <a:path w="9865994" h="2114550">
                  <a:moveTo>
                    <a:pt x="3808603" y="2114549"/>
                  </a:moveTo>
                  <a:lnTo>
                    <a:pt x="3799077" y="2114549"/>
                  </a:lnTo>
                  <a:lnTo>
                    <a:pt x="3799077" y="2107852"/>
                  </a:lnTo>
                  <a:lnTo>
                    <a:pt x="3808603" y="2107852"/>
                  </a:lnTo>
                  <a:lnTo>
                    <a:pt x="3808603" y="2114549"/>
                  </a:lnTo>
                  <a:close/>
                </a:path>
                <a:path w="9865994" h="2114550">
                  <a:moveTo>
                    <a:pt x="3789553" y="2114549"/>
                  </a:moveTo>
                  <a:lnTo>
                    <a:pt x="3780027" y="2114549"/>
                  </a:lnTo>
                  <a:lnTo>
                    <a:pt x="3780027" y="2107852"/>
                  </a:lnTo>
                  <a:lnTo>
                    <a:pt x="3789553" y="2107852"/>
                  </a:lnTo>
                  <a:lnTo>
                    <a:pt x="3789553" y="2114549"/>
                  </a:lnTo>
                  <a:close/>
                </a:path>
                <a:path w="9865994" h="2114550">
                  <a:moveTo>
                    <a:pt x="3770503" y="2114549"/>
                  </a:moveTo>
                  <a:lnTo>
                    <a:pt x="3760977" y="2114549"/>
                  </a:lnTo>
                  <a:lnTo>
                    <a:pt x="3760977" y="2107852"/>
                  </a:lnTo>
                  <a:lnTo>
                    <a:pt x="3770503" y="2107852"/>
                  </a:lnTo>
                  <a:lnTo>
                    <a:pt x="3770503" y="2114549"/>
                  </a:lnTo>
                  <a:close/>
                </a:path>
                <a:path w="9865994" h="2114550">
                  <a:moveTo>
                    <a:pt x="3751453" y="2114549"/>
                  </a:moveTo>
                  <a:lnTo>
                    <a:pt x="3741927" y="2114549"/>
                  </a:lnTo>
                  <a:lnTo>
                    <a:pt x="3741927" y="2107852"/>
                  </a:lnTo>
                  <a:lnTo>
                    <a:pt x="3751453" y="2107852"/>
                  </a:lnTo>
                  <a:lnTo>
                    <a:pt x="3751453" y="2114549"/>
                  </a:lnTo>
                  <a:close/>
                </a:path>
                <a:path w="9865994" h="2114550">
                  <a:moveTo>
                    <a:pt x="3732403" y="2114549"/>
                  </a:moveTo>
                  <a:lnTo>
                    <a:pt x="3722878" y="2114549"/>
                  </a:lnTo>
                  <a:lnTo>
                    <a:pt x="3722878" y="2107852"/>
                  </a:lnTo>
                  <a:lnTo>
                    <a:pt x="3732403" y="2107852"/>
                  </a:lnTo>
                  <a:lnTo>
                    <a:pt x="3732403" y="2114549"/>
                  </a:lnTo>
                  <a:close/>
                </a:path>
                <a:path w="9865994" h="2114550">
                  <a:moveTo>
                    <a:pt x="3713353" y="2114549"/>
                  </a:moveTo>
                  <a:lnTo>
                    <a:pt x="3703828" y="2114549"/>
                  </a:lnTo>
                  <a:lnTo>
                    <a:pt x="3703828" y="2107852"/>
                  </a:lnTo>
                  <a:lnTo>
                    <a:pt x="3713353" y="2107852"/>
                  </a:lnTo>
                  <a:lnTo>
                    <a:pt x="3713353" y="2114549"/>
                  </a:lnTo>
                  <a:close/>
                </a:path>
                <a:path w="9865994" h="2114550">
                  <a:moveTo>
                    <a:pt x="3694302" y="2114549"/>
                  </a:moveTo>
                  <a:lnTo>
                    <a:pt x="3684778" y="2114549"/>
                  </a:lnTo>
                  <a:lnTo>
                    <a:pt x="3684778" y="2107852"/>
                  </a:lnTo>
                  <a:lnTo>
                    <a:pt x="3694302" y="2107852"/>
                  </a:lnTo>
                  <a:lnTo>
                    <a:pt x="3694302" y="2114549"/>
                  </a:lnTo>
                  <a:close/>
                </a:path>
                <a:path w="9865994" h="2114550">
                  <a:moveTo>
                    <a:pt x="3675252" y="2114549"/>
                  </a:moveTo>
                  <a:lnTo>
                    <a:pt x="3665728" y="2114549"/>
                  </a:lnTo>
                  <a:lnTo>
                    <a:pt x="3665728" y="2107852"/>
                  </a:lnTo>
                  <a:lnTo>
                    <a:pt x="3675252" y="2107852"/>
                  </a:lnTo>
                  <a:lnTo>
                    <a:pt x="3675252" y="2114549"/>
                  </a:lnTo>
                  <a:close/>
                </a:path>
                <a:path w="9865994" h="2114550">
                  <a:moveTo>
                    <a:pt x="3656202" y="2114549"/>
                  </a:moveTo>
                  <a:lnTo>
                    <a:pt x="3646678" y="2114549"/>
                  </a:lnTo>
                  <a:lnTo>
                    <a:pt x="3646678" y="2107852"/>
                  </a:lnTo>
                  <a:lnTo>
                    <a:pt x="3656202" y="2107852"/>
                  </a:lnTo>
                  <a:lnTo>
                    <a:pt x="3656202" y="2114549"/>
                  </a:lnTo>
                  <a:close/>
                </a:path>
                <a:path w="9865994" h="2114550">
                  <a:moveTo>
                    <a:pt x="3637152" y="2114549"/>
                  </a:moveTo>
                  <a:lnTo>
                    <a:pt x="3627628" y="2114549"/>
                  </a:lnTo>
                  <a:lnTo>
                    <a:pt x="3627628" y="2107852"/>
                  </a:lnTo>
                  <a:lnTo>
                    <a:pt x="3637152" y="2107852"/>
                  </a:lnTo>
                  <a:lnTo>
                    <a:pt x="3637152" y="2114549"/>
                  </a:lnTo>
                  <a:close/>
                </a:path>
                <a:path w="9865994" h="2114550">
                  <a:moveTo>
                    <a:pt x="3618103" y="2114549"/>
                  </a:moveTo>
                  <a:lnTo>
                    <a:pt x="3608578" y="2114549"/>
                  </a:lnTo>
                  <a:lnTo>
                    <a:pt x="3608578" y="2107852"/>
                  </a:lnTo>
                  <a:lnTo>
                    <a:pt x="3618103" y="2107852"/>
                  </a:lnTo>
                  <a:lnTo>
                    <a:pt x="3618103" y="2114549"/>
                  </a:lnTo>
                  <a:close/>
                </a:path>
                <a:path w="9865994" h="2114550">
                  <a:moveTo>
                    <a:pt x="3599053" y="2114549"/>
                  </a:moveTo>
                  <a:lnTo>
                    <a:pt x="3589527" y="2114549"/>
                  </a:lnTo>
                  <a:lnTo>
                    <a:pt x="3589527" y="2107852"/>
                  </a:lnTo>
                  <a:lnTo>
                    <a:pt x="3599053" y="2107852"/>
                  </a:lnTo>
                  <a:lnTo>
                    <a:pt x="3599053" y="2114549"/>
                  </a:lnTo>
                  <a:close/>
                </a:path>
                <a:path w="9865994" h="2114550">
                  <a:moveTo>
                    <a:pt x="3580003" y="2114549"/>
                  </a:moveTo>
                  <a:lnTo>
                    <a:pt x="3570477" y="2114549"/>
                  </a:lnTo>
                  <a:lnTo>
                    <a:pt x="3570477" y="2107852"/>
                  </a:lnTo>
                  <a:lnTo>
                    <a:pt x="3580003" y="2107852"/>
                  </a:lnTo>
                  <a:lnTo>
                    <a:pt x="3580003" y="2114549"/>
                  </a:lnTo>
                  <a:close/>
                </a:path>
                <a:path w="9865994" h="2114550">
                  <a:moveTo>
                    <a:pt x="3560953" y="2114549"/>
                  </a:moveTo>
                  <a:lnTo>
                    <a:pt x="3551427" y="2114549"/>
                  </a:lnTo>
                  <a:lnTo>
                    <a:pt x="3551427" y="2107852"/>
                  </a:lnTo>
                  <a:lnTo>
                    <a:pt x="3560953" y="2107852"/>
                  </a:lnTo>
                  <a:lnTo>
                    <a:pt x="3560953" y="2114549"/>
                  </a:lnTo>
                  <a:close/>
                </a:path>
                <a:path w="9865994" h="2114550">
                  <a:moveTo>
                    <a:pt x="3541903" y="2114549"/>
                  </a:moveTo>
                  <a:lnTo>
                    <a:pt x="3532378" y="2114549"/>
                  </a:lnTo>
                  <a:lnTo>
                    <a:pt x="3532378" y="2107852"/>
                  </a:lnTo>
                  <a:lnTo>
                    <a:pt x="3541903" y="2107852"/>
                  </a:lnTo>
                  <a:lnTo>
                    <a:pt x="3541903" y="2114549"/>
                  </a:lnTo>
                  <a:close/>
                </a:path>
                <a:path w="9865994" h="2114550">
                  <a:moveTo>
                    <a:pt x="3522853" y="2114549"/>
                  </a:moveTo>
                  <a:lnTo>
                    <a:pt x="3513328" y="2114549"/>
                  </a:lnTo>
                  <a:lnTo>
                    <a:pt x="3513328" y="2107852"/>
                  </a:lnTo>
                  <a:lnTo>
                    <a:pt x="3522853" y="2107852"/>
                  </a:lnTo>
                  <a:lnTo>
                    <a:pt x="3522853" y="2114549"/>
                  </a:lnTo>
                  <a:close/>
                </a:path>
                <a:path w="9865994" h="2114550">
                  <a:moveTo>
                    <a:pt x="3503802" y="2114549"/>
                  </a:moveTo>
                  <a:lnTo>
                    <a:pt x="3494278" y="2114549"/>
                  </a:lnTo>
                  <a:lnTo>
                    <a:pt x="3494278" y="2107852"/>
                  </a:lnTo>
                  <a:lnTo>
                    <a:pt x="3503802" y="2107852"/>
                  </a:lnTo>
                  <a:lnTo>
                    <a:pt x="3503802" y="2114549"/>
                  </a:lnTo>
                  <a:close/>
                </a:path>
                <a:path w="9865994" h="2114550">
                  <a:moveTo>
                    <a:pt x="3484752" y="2114549"/>
                  </a:moveTo>
                  <a:lnTo>
                    <a:pt x="3475228" y="2114549"/>
                  </a:lnTo>
                  <a:lnTo>
                    <a:pt x="3475228" y="2107852"/>
                  </a:lnTo>
                  <a:lnTo>
                    <a:pt x="3484752" y="2107852"/>
                  </a:lnTo>
                  <a:lnTo>
                    <a:pt x="3484752" y="2114549"/>
                  </a:lnTo>
                  <a:close/>
                </a:path>
                <a:path w="9865994" h="2114550">
                  <a:moveTo>
                    <a:pt x="3465702" y="2114549"/>
                  </a:moveTo>
                  <a:lnTo>
                    <a:pt x="3456178" y="2114549"/>
                  </a:lnTo>
                  <a:lnTo>
                    <a:pt x="3456178" y="2107852"/>
                  </a:lnTo>
                  <a:lnTo>
                    <a:pt x="3465702" y="2107852"/>
                  </a:lnTo>
                  <a:lnTo>
                    <a:pt x="3465702" y="2114549"/>
                  </a:lnTo>
                  <a:close/>
                </a:path>
                <a:path w="9865994" h="2114550">
                  <a:moveTo>
                    <a:pt x="3446652" y="2114549"/>
                  </a:moveTo>
                  <a:lnTo>
                    <a:pt x="3437128" y="2114549"/>
                  </a:lnTo>
                  <a:lnTo>
                    <a:pt x="3437128" y="2107852"/>
                  </a:lnTo>
                  <a:lnTo>
                    <a:pt x="3446652" y="2107852"/>
                  </a:lnTo>
                  <a:lnTo>
                    <a:pt x="3446652" y="2114549"/>
                  </a:lnTo>
                  <a:close/>
                </a:path>
                <a:path w="9865994" h="2114550">
                  <a:moveTo>
                    <a:pt x="3427603" y="2114549"/>
                  </a:moveTo>
                  <a:lnTo>
                    <a:pt x="3418078" y="2114549"/>
                  </a:lnTo>
                  <a:lnTo>
                    <a:pt x="3418078" y="2107852"/>
                  </a:lnTo>
                  <a:lnTo>
                    <a:pt x="3427603" y="2107852"/>
                  </a:lnTo>
                  <a:lnTo>
                    <a:pt x="3427603" y="2114549"/>
                  </a:lnTo>
                  <a:close/>
                </a:path>
                <a:path w="9865994" h="2114550">
                  <a:moveTo>
                    <a:pt x="3408553" y="2114549"/>
                  </a:moveTo>
                  <a:lnTo>
                    <a:pt x="3399027" y="2114549"/>
                  </a:lnTo>
                  <a:lnTo>
                    <a:pt x="3399027" y="2107852"/>
                  </a:lnTo>
                  <a:lnTo>
                    <a:pt x="3408553" y="2107852"/>
                  </a:lnTo>
                  <a:lnTo>
                    <a:pt x="3408553" y="2114549"/>
                  </a:lnTo>
                  <a:close/>
                </a:path>
                <a:path w="9865994" h="2114550">
                  <a:moveTo>
                    <a:pt x="3389503" y="2114549"/>
                  </a:moveTo>
                  <a:lnTo>
                    <a:pt x="3379977" y="2114549"/>
                  </a:lnTo>
                  <a:lnTo>
                    <a:pt x="3379977" y="2107852"/>
                  </a:lnTo>
                  <a:lnTo>
                    <a:pt x="3389503" y="2107852"/>
                  </a:lnTo>
                  <a:lnTo>
                    <a:pt x="3389503" y="2114549"/>
                  </a:lnTo>
                  <a:close/>
                </a:path>
                <a:path w="9865994" h="2114550">
                  <a:moveTo>
                    <a:pt x="3370453" y="2114549"/>
                  </a:moveTo>
                  <a:lnTo>
                    <a:pt x="3360927" y="2114549"/>
                  </a:lnTo>
                  <a:lnTo>
                    <a:pt x="3360927" y="2107852"/>
                  </a:lnTo>
                  <a:lnTo>
                    <a:pt x="3370453" y="2107852"/>
                  </a:lnTo>
                  <a:lnTo>
                    <a:pt x="3370453" y="2114549"/>
                  </a:lnTo>
                  <a:close/>
                </a:path>
                <a:path w="9865994" h="2114550">
                  <a:moveTo>
                    <a:pt x="3351403" y="2114549"/>
                  </a:moveTo>
                  <a:lnTo>
                    <a:pt x="3341878" y="2114549"/>
                  </a:lnTo>
                  <a:lnTo>
                    <a:pt x="3341878" y="2107852"/>
                  </a:lnTo>
                  <a:lnTo>
                    <a:pt x="3351403" y="2107852"/>
                  </a:lnTo>
                  <a:lnTo>
                    <a:pt x="3351403" y="2114549"/>
                  </a:lnTo>
                  <a:close/>
                </a:path>
                <a:path w="9865994" h="2114550">
                  <a:moveTo>
                    <a:pt x="3332353" y="2114549"/>
                  </a:moveTo>
                  <a:lnTo>
                    <a:pt x="3322828" y="2114549"/>
                  </a:lnTo>
                  <a:lnTo>
                    <a:pt x="3322828" y="2107852"/>
                  </a:lnTo>
                  <a:lnTo>
                    <a:pt x="3332353" y="2107852"/>
                  </a:lnTo>
                  <a:lnTo>
                    <a:pt x="3332353" y="2114549"/>
                  </a:lnTo>
                  <a:close/>
                </a:path>
                <a:path w="9865994" h="2114550">
                  <a:moveTo>
                    <a:pt x="3313302" y="2114549"/>
                  </a:moveTo>
                  <a:lnTo>
                    <a:pt x="3303778" y="2114549"/>
                  </a:lnTo>
                  <a:lnTo>
                    <a:pt x="3303778" y="2107852"/>
                  </a:lnTo>
                  <a:lnTo>
                    <a:pt x="3313302" y="2107852"/>
                  </a:lnTo>
                  <a:lnTo>
                    <a:pt x="3313302" y="2114549"/>
                  </a:lnTo>
                  <a:close/>
                </a:path>
                <a:path w="9865994" h="2114550">
                  <a:moveTo>
                    <a:pt x="3294252" y="2114549"/>
                  </a:moveTo>
                  <a:lnTo>
                    <a:pt x="3284728" y="2114549"/>
                  </a:lnTo>
                  <a:lnTo>
                    <a:pt x="3284728" y="2107852"/>
                  </a:lnTo>
                  <a:lnTo>
                    <a:pt x="3294252" y="2107852"/>
                  </a:lnTo>
                  <a:lnTo>
                    <a:pt x="3294252" y="2114549"/>
                  </a:lnTo>
                  <a:close/>
                </a:path>
                <a:path w="9865994" h="2114550">
                  <a:moveTo>
                    <a:pt x="3275202" y="2114549"/>
                  </a:moveTo>
                  <a:lnTo>
                    <a:pt x="3265678" y="2114549"/>
                  </a:lnTo>
                  <a:lnTo>
                    <a:pt x="3265678" y="2107852"/>
                  </a:lnTo>
                  <a:lnTo>
                    <a:pt x="3275202" y="2107852"/>
                  </a:lnTo>
                  <a:lnTo>
                    <a:pt x="3275202" y="2114549"/>
                  </a:lnTo>
                  <a:close/>
                </a:path>
                <a:path w="9865994" h="2114550">
                  <a:moveTo>
                    <a:pt x="3256152" y="2114549"/>
                  </a:moveTo>
                  <a:lnTo>
                    <a:pt x="3246628" y="2114549"/>
                  </a:lnTo>
                  <a:lnTo>
                    <a:pt x="3246628" y="2107852"/>
                  </a:lnTo>
                  <a:lnTo>
                    <a:pt x="3256152" y="2107852"/>
                  </a:lnTo>
                  <a:lnTo>
                    <a:pt x="3256152" y="2114549"/>
                  </a:lnTo>
                  <a:close/>
                </a:path>
                <a:path w="9865994" h="2114550">
                  <a:moveTo>
                    <a:pt x="3237103" y="2114549"/>
                  </a:moveTo>
                  <a:lnTo>
                    <a:pt x="3227578" y="2114549"/>
                  </a:lnTo>
                  <a:lnTo>
                    <a:pt x="3227578" y="2107852"/>
                  </a:lnTo>
                  <a:lnTo>
                    <a:pt x="3237103" y="2107852"/>
                  </a:lnTo>
                  <a:lnTo>
                    <a:pt x="3237103" y="2114549"/>
                  </a:lnTo>
                  <a:close/>
                </a:path>
                <a:path w="9865994" h="2114550">
                  <a:moveTo>
                    <a:pt x="3218053" y="2114549"/>
                  </a:moveTo>
                  <a:lnTo>
                    <a:pt x="3208527" y="2114549"/>
                  </a:lnTo>
                  <a:lnTo>
                    <a:pt x="3208527" y="2107852"/>
                  </a:lnTo>
                  <a:lnTo>
                    <a:pt x="3218053" y="2107852"/>
                  </a:lnTo>
                  <a:lnTo>
                    <a:pt x="3218053" y="2114549"/>
                  </a:lnTo>
                  <a:close/>
                </a:path>
                <a:path w="9865994" h="2114550">
                  <a:moveTo>
                    <a:pt x="3199003" y="2114549"/>
                  </a:moveTo>
                  <a:lnTo>
                    <a:pt x="3189477" y="2114549"/>
                  </a:lnTo>
                  <a:lnTo>
                    <a:pt x="3189477" y="2107852"/>
                  </a:lnTo>
                  <a:lnTo>
                    <a:pt x="3199003" y="2107852"/>
                  </a:lnTo>
                  <a:lnTo>
                    <a:pt x="3199003" y="2114549"/>
                  </a:lnTo>
                  <a:close/>
                </a:path>
                <a:path w="9865994" h="2114550">
                  <a:moveTo>
                    <a:pt x="3179953" y="2114549"/>
                  </a:moveTo>
                  <a:lnTo>
                    <a:pt x="3170427" y="2114549"/>
                  </a:lnTo>
                  <a:lnTo>
                    <a:pt x="3170427" y="2107852"/>
                  </a:lnTo>
                  <a:lnTo>
                    <a:pt x="3179953" y="2107852"/>
                  </a:lnTo>
                  <a:lnTo>
                    <a:pt x="3179953" y="2114549"/>
                  </a:lnTo>
                  <a:close/>
                </a:path>
                <a:path w="9865994" h="2114550">
                  <a:moveTo>
                    <a:pt x="3160903" y="2114549"/>
                  </a:moveTo>
                  <a:lnTo>
                    <a:pt x="3151378" y="2114549"/>
                  </a:lnTo>
                  <a:lnTo>
                    <a:pt x="3151378" y="2107852"/>
                  </a:lnTo>
                  <a:lnTo>
                    <a:pt x="3160903" y="2107852"/>
                  </a:lnTo>
                  <a:lnTo>
                    <a:pt x="3160903" y="2114549"/>
                  </a:lnTo>
                  <a:close/>
                </a:path>
                <a:path w="9865994" h="2114550">
                  <a:moveTo>
                    <a:pt x="3141853" y="2114549"/>
                  </a:moveTo>
                  <a:lnTo>
                    <a:pt x="3132328" y="2114549"/>
                  </a:lnTo>
                  <a:lnTo>
                    <a:pt x="3132328" y="2107852"/>
                  </a:lnTo>
                  <a:lnTo>
                    <a:pt x="3141853" y="2107852"/>
                  </a:lnTo>
                  <a:lnTo>
                    <a:pt x="3141853" y="2114549"/>
                  </a:lnTo>
                  <a:close/>
                </a:path>
                <a:path w="9865994" h="2114550">
                  <a:moveTo>
                    <a:pt x="3122803" y="2114549"/>
                  </a:moveTo>
                  <a:lnTo>
                    <a:pt x="3113278" y="2114549"/>
                  </a:lnTo>
                  <a:lnTo>
                    <a:pt x="3113278" y="2107852"/>
                  </a:lnTo>
                  <a:lnTo>
                    <a:pt x="3122803" y="2107852"/>
                  </a:lnTo>
                  <a:lnTo>
                    <a:pt x="3122803" y="2114549"/>
                  </a:lnTo>
                  <a:close/>
                </a:path>
                <a:path w="9865994" h="2114550">
                  <a:moveTo>
                    <a:pt x="3103752" y="2114549"/>
                  </a:moveTo>
                  <a:lnTo>
                    <a:pt x="3094228" y="2114549"/>
                  </a:lnTo>
                  <a:lnTo>
                    <a:pt x="3094228" y="2107852"/>
                  </a:lnTo>
                  <a:lnTo>
                    <a:pt x="3103752" y="2107852"/>
                  </a:lnTo>
                  <a:lnTo>
                    <a:pt x="3103752" y="2114549"/>
                  </a:lnTo>
                  <a:close/>
                </a:path>
                <a:path w="9865994" h="2114550">
                  <a:moveTo>
                    <a:pt x="3084702" y="2114549"/>
                  </a:moveTo>
                  <a:lnTo>
                    <a:pt x="3075178" y="2114549"/>
                  </a:lnTo>
                  <a:lnTo>
                    <a:pt x="3075178" y="2107852"/>
                  </a:lnTo>
                  <a:lnTo>
                    <a:pt x="3084702" y="2107852"/>
                  </a:lnTo>
                  <a:lnTo>
                    <a:pt x="3084702" y="2114549"/>
                  </a:lnTo>
                  <a:close/>
                </a:path>
                <a:path w="9865994" h="2114550">
                  <a:moveTo>
                    <a:pt x="3065653" y="2114549"/>
                  </a:moveTo>
                  <a:lnTo>
                    <a:pt x="3056128" y="2114549"/>
                  </a:lnTo>
                  <a:lnTo>
                    <a:pt x="3056128" y="2107852"/>
                  </a:lnTo>
                  <a:lnTo>
                    <a:pt x="3065653" y="2107852"/>
                  </a:lnTo>
                  <a:lnTo>
                    <a:pt x="3065653" y="2114549"/>
                  </a:lnTo>
                  <a:close/>
                </a:path>
                <a:path w="9865994" h="2114550">
                  <a:moveTo>
                    <a:pt x="3046603" y="2114549"/>
                  </a:moveTo>
                  <a:lnTo>
                    <a:pt x="3037078" y="2114549"/>
                  </a:lnTo>
                  <a:lnTo>
                    <a:pt x="3037078" y="2107852"/>
                  </a:lnTo>
                  <a:lnTo>
                    <a:pt x="3046603" y="2107852"/>
                  </a:lnTo>
                  <a:lnTo>
                    <a:pt x="3046603" y="2114549"/>
                  </a:lnTo>
                  <a:close/>
                </a:path>
                <a:path w="9865994" h="2114550">
                  <a:moveTo>
                    <a:pt x="3027553" y="2114549"/>
                  </a:moveTo>
                  <a:lnTo>
                    <a:pt x="3018027" y="2114549"/>
                  </a:lnTo>
                  <a:lnTo>
                    <a:pt x="3018027" y="2107852"/>
                  </a:lnTo>
                  <a:lnTo>
                    <a:pt x="3027553" y="2107852"/>
                  </a:lnTo>
                  <a:lnTo>
                    <a:pt x="3027553" y="2114549"/>
                  </a:lnTo>
                  <a:close/>
                </a:path>
                <a:path w="9865994" h="2114550">
                  <a:moveTo>
                    <a:pt x="3008503" y="2114549"/>
                  </a:moveTo>
                  <a:lnTo>
                    <a:pt x="2998977" y="2114549"/>
                  </a:lnTo>
                  <a:lnTo>
                    <a:pt x="2998977" y="2107852"/>
                  </a:lnTo>
                  <a:lnTo>
                    <a:pt x="3008503" y="2107852"/>
                  </a:lnTo>
                  <a:lnTo>
                    <a:pt x="3008503" y="2114549"/>
                  </a:lnTo>
                  <a:close/>
                </a:path>
                <a:path w="9865994" h="2114550">
                  <a:moveTo>
                    <a:pt x="2989453" y="2114549"/>
                  </a:moveTo>
                  <a:lnTo>
                    <a:pt x="2979927" y="2114549"/>
                  </a:lnTo>
                  <a:lnTo>
                    <a:pt x="2979927" y="2107852"/>
                  </a:lnTo>
                  <a:lnTo>
                    <a:pt x="2989453" y="2107852"/>
                  </a:lnTo>
                  <a:lnTo>
                    <a:pt x="2989453" y="2114549"/>
                  </a:lnTo>
                  <a:close/>
                </a:path>
                <a:path w="9865994" h="2114550">
                  <a:moveTo>
                    <a:pt x="2970403" y="2114549"/>
                  </a:moveTo>
                  <a:lnTo>
                    <a:pt x="2960878" y="2114549"/>
                  </a:lnTo>
                  <a:lnTo>
                    <a:pt x="2960878" y="2107852"/>
                  </a:lnTo>
                  <a:lnTo>
                    <a:pt x="2970403" y="2107852"/>
                  </a:lnTo>
                  <a:lnTo>
                    <a:pt x="2970403" y="2114549"/>
                  </a:lnTo>
                  <a:close/>
                </a:path>
                <a:path w="9865994" h="2114550">
                  <a:moveTo>
                    <a:pt x="2951353" y="2114549"/>
                  </a:moveTo>
                  <a:lnTo>
                    <a:pt x="2941828" y="2114549"/>
                  </a:lnTo>
                  <a:lnTo>
                    <a:pt x="2941828" y="2107852"/>
                  </a:lnTo>
                  <a:lnTo>
                    <a:pt x="2951353" y="2107852"/>
                  </a:lnTo>
                  <a:lnTo>
                    <a:pt x="2951353" y="2114549"/>
                  </a:lnTo>
                  <a:close/>
                </a:path>
                <a:path w="9865994" h="2114550">
                  <a:moveTo>
                    <a:pt x="2932303" y="2114549"/>
                  </a:moveTo>
                  <a:lnTo>
                    <a:pt x="2922778" y="2114549"/>
                  </a:lnTo>
                  <a:lnTo>
                    <a:pt x="2922778" y="2107852"/>
                  </a:lnTo>
                  <a:lnTo>
                    <a:pt x="2932303" y="2107852"/>
                  </a:lnTo>
                  <a:lnTo>
                    <a:pt x="2932303" y="2114549"/>
                  </a:lnTo>
                  <a:close/>
                </a:path>
                <a:path w="9865994" h="2114550">
                  <a:moveTo>
                    <a:pt x="2913252" y="2114549"/>
                  </a:moveTo>
                  <a:lnTo>
                    <a:pt x="2903728" y="2114549"/>
                  </a:lnTo>
                  <a:lnTo>
                    <a:pt x="2903728" y="2107852"/>
                  </a:lnTo>
                  <a:lnTo>
                    <a:pt x="2913252" y="2107852"/>
                  </a:lnTo>
                  <a:lnTo>
                    <a:pt x="2913252" y="2114549"/>
                  </a:lnTo>
                  <a:close/>
                </a:path>
                <a:path w="9865994" h="2114550">
                  <a:moveTo>
                    <a:pt x="2894202" y="2114549"/>
                  </a:moveTo>
                  <a:lnTo>
                    <a:pt x="2884678" y="2114549"/>
                  </a:lnTo>
                  <a:lnTo>
                    <a:pt x="2884678" y="2107852"/>
                  </a:lnTo>
                  <a:lnTo>
                    <a:pt x="2894202" y="2107852"/>
                  </a:lnTo>
                  <a:lnTo>
                    <a:pt x="2894202" y="2114549"/>
                  </a:lnTo>
                  <a:close/>
                </a:path>
                <a:path w="9865994" h="2114550">
                  <a:moveTo>
                    <a:pt x="2875153" y="2114549"/>
                  </a:moveTo>
                  <a:lnTo>
                    <a:pt x="2865628" y="2114549"/>
                  </a:lnTo>
                  <a:lnTo>
                    <a:pt x="2865628" y="2107852"/>
                  </a:lnTo>
                  <a:lnTo>
                    <a:pt x="2875153" y="2107852"/>
                  </a:lnTo>
                  <a:lnTo>
                    <a:pt x="2875153" y="2114549"/>
                  </a:lnTo>
                  <a:close/>
                </a:path>
                <a:path w="9865994" h="2114550">
                  <a:moveTo>
                    <a:pt x="2856103" y="2114549"/>
                  </a:moveTo>
                  <a:lnTo>
                    <a:pt x="2846578" y="2114549"/>
                  </a:lnTo>
                  <a:lnTo>
                    <a:pt x="2846578" y="2107852"/>
                  </a:lnTo>
                  <a:lnTo>
                    <a:pt x="2856103" y="2107852"/>
                  </a:lnTo>
                  <a:lnTo>
                    <a:pt x="2856103" y="2114549"/>
                  </a:lnTo>
                  <a:close/>
                </a:path>
                <a:path w="9865994" h="2114550">
                  <a:moveTo>
                    <a:pt x="2837053" y="2114549"/>
                  </a:moveTo>
                  <a:lnTo>
                    <a:pt x="2827527" y="2114549"/>
                  </a:lnTo>
                  <a:lnTo>
                    <a:pt x="2827527" y="2107852"/>
                  </a:lnTo>
                  <a:lnTo>
                    <a:pt x="2837053" y="2107852"/>
                  </a:lnTo>
                  <a:lnTo>
                    <a:pt x="2837053" y="2114549"/>
                  </a:lnTo>
                  <a:close/>
                </a:path>
                <a:path w="9865994" h="2114550">
                  <a:moveTo>
                    <a:pt x="2818003" y="2114549"/>
                  </a:moveTo>
                  <a:lnTo>
                    <a:pt x="2808477" y="2114549"/>
                  </a:lnTo>
                  <a:lnTo>
                    <a:pt x="2808477" y="2107852"/>
                  </a:lnTo>
                  <a:lnTo>
                    <a:pt x="2818003" y="2107852"/>
                  </a:lnTo>
                  <a:lnTo>
                    <a:pt x="2818003" y="2114549"/>
                  </a:lnTo>
                  <a:close/>
                </a:path>
                <a:path w="9865994" h="2114550">
                  <a:moveTo>
                    <a:pt x="2798953" y="2114549"/>
                  </a:moveTo>
                  <a:lnTo>
                    <a:pt x="2789427" y="2114549"/>
                  </a:lnTo>
                  <a:lnTo>
                    <a:pt x="2789427" y="2107852"/>
                  </a:lnTo>
                  <a:lnTo>
                    <a:pt x="2798953" y="2107852"/>
                  </a:lnTo>
                  <a:lnTo>
                    <a:pt x="2798953" y="2114549"/>
                  </a:lnTo>
                  <a:close/>
                </a:path>
                <a:path w="9865994" h="2114550">
                  <a:moveTo>
                    <a:pt x="2779903" y="2114549"/>
                  </a:moveTo>
                  <a:lnTo>
                    <a:pt x="2770378" y="2114549"/>
                  </a:lnTo>
                  <a:lnTo>
                    <a:pt x="2770378" y="2107852"/>
                  </a:lnTo>
                  <a:lnTo>
                    <a:pt x="2779903" y="2107852"/>
                  </a:lnTo>
                  <a:lnTo>
                    <a:pt x="2779903" y="2114549"/>
                  </a:lnTo>
                  <a:close/>
                </a:path>
                <a:path w="9865994" h="2114550">
                  <a:moveTo>
                    <a:pt x="2760853" y="2114549"/>
                  </a:moveTo>
                  <a:lnTo>
                    <a:pt x="2751328" y="2114549"/>
                  </a:lnTo>
                  <a:lnTo>
                    <a:pt x="2751328" y="2107852"/>
                  </a:lnTo>
                  <a:lnTo>
                    <a:pt x="2760853" y="2107852"/>
                  </a:lnTo>
                  <a:lnTo>
                    <a:pt x="2760853" y="2114549"/>
                  </a:lnTo>
                  <a:close/>
                </a:path>
                <a:path w="9865994" h="2114550">
                  <a:moveTo>
                    <a:pt x="2741803" y="2114549"/>
                  </a:moveTo>
                  <a:lnTo>
                    <a:pt x="2732278" y="2114549"/>
                  </a:lnTo>
                  <a:lnTo>
                    <a:pt x="2732278" y="2107852"/>
                  </a:lnTo>
                  <a:lnTo>
                    <a:pt x="2741803" y="2107852"/>
                  </a:lnTo>
                  <a:lnTo>
                    <a:pt x="2741803" y="2114549"/>
                  </a:lnTo>
                  <a:close/>
                </a:path>
                <a:path w="9865994" h="2114550">
                  <a:moveTo>
                    <a:pt x="2722752" y="2114549"/>
                  </a:moveTo>
                  <a:lnTo>
                    <a:pt x="2713228" y="2114549"/>
                  </a:lnTo>
                  <a:lnTo>
                    <a:pt x="2713228" y="2107852"/>
                  </a:lnTo>
                  <a:lnTo>
                    <a:pt x="2722752" y="2107852"/>
                  </a:lnTo>
                  <a:lnTo>
                    <a:pt x="2722752" y="2114549"/>
                  </a:lnTo>
                  <a:close/>
                </a:path>
                <a:path w="9865994" h="2114550">
                  <a:moveTo>
                    <a:pt x="2703702" y="2114549"/>
                  </a:moveTo>
                  <a:lnTo>
                    <a:pt x="2694178" y="2114549"/>
                  </a:lnTo>
                  <a:lnTo>
                    <a:pt x="2694178" y="2107852"/>
                  </a:lnTo>
                  <a:lnTo>
                    <a:pt x="2703702" y="2107852"/>
                  </a:lnTo>
                  <a:lnTo>
                    <a:pt x="2703702" y="2114549"/>
                  </a:lnTo>
                  <a:close/>
                </a:path>
                <a:path w="9865994" h="2114550">
                  <a:moveTo>
                    <a:pt x="2684653" y="2114549"/>
                  </a:moveTo>
                  <a:lnTo>
                    <a:pt x="2675128" y="2114549"/>
                  </a:lnTo>
                  <a:lnTo>
                    <a:pt x="2675128" y="2107852"/>
                  </a:lnTo>
                  <a:lnTo>
                    <a:pt x="2684653" y="2107852"/>
                  </a:lnTo>
                  <a:lnTo>
                    <a:pt x="2684653" y="2114549"/>
                  </a:lnTo>
                  <a:close/>
                </a:path>
                <a:path w="9865994" h="2114550">
                  <a:moveTo>
                    <a:pt x="2665603" y="2114549"/>
                  </a:moveTo>
                  <a:lnTo>
                    <a:pt x="2656078" y="2114549"/>
                  </a:lnTo>
                  <a:lnTo>
                    <a:pt x="2656078" y="2107852"/>
                  </a:lnTo>
                  <a:lnTo>
                    <a:pt x="2665603" y="2107852"/>
                  </a:lnTo>
                  <a:lnTo>
                    <a:pt x="2665603" y="2114549"/>
                  </a:lnTo>
                  <a:close/>
                </a:path>
                <a:path w="9865994" h="2114550">
                  <a:moveTo>
                    <a:pt x="2646553" y="2114549"/>
                  </a:moveTo>
                  <a:lnTo>
                    <a:pt x="2637028" y="2114549"/>
                  </a:lnTo>
                  <a:lnTo>
                    <a:pt x="2637028" y="2107852"/>
                  </a:lnTo>
                  <a:lnTo>
                    <a:pt x="2646553" y="2107852"/>
                  </a:lnTo>
                  <a:lnTo>
                    <a:pt x="2646553" y="2114549"/>
                  </a:lnTo>
                  <a:close/>
                </a:path>
                <a:path w="9865994" h="2114550">
                  <a:moveTo>
                    <a:pt x="2627503" y="2114549"/>
                  </a:moveTo>
                  <a:lnTo>
                    <a:pt x="2617977" y="2114549"/>
                  </a:lnTo>
                  <a:lnTo>
                    <a:pt x="2617977" y="2107852"/>
                  </a:lnTo>
                  <a:lnTo>
                    <a:pt x="2627503" y="2107852"/>
                  </a:lnTo>
                  <a:lnTo>
                    <a:pt x="2627503" y="2114549"/>
                  </a:lnTo>
                  <a:close/>
                </a:path>
                <a:path w="9865994" h="2114550">
                  <a:moveTo>
                    <a:pt x="2608453" y="2114549"/>
                  </a:moveTo>
                  <a:lnTo>
                    <a:pt x="2598927" y="2114549"/>
                  </a:lnTo>
                  <a:lnTo>
                    <a:pt x="2598927" y="2107852"/>
                  </a:lnTo>
                  <a:lnTo>
                    <a:pt x="2608453" y="2107852"/>
                  </a:lnTo>
                  <a:lnTo>
                    <a:pt x="2608453" y="2114549"/>
                  </a:lnTo>
                  <a:close/>
                </a:path>
                <a:path w="9865994" h="2114550">
                  <a:moveTo>
                    <a:pt x="2589403" y="2114549"/>
                  </a:moveTo>
                  <a:lnTo>
                    <a:pt x="2579878" y="2114549"/>
                  </a:lnTo>
                  <a:lnTo>
                    <a:pt x="2579878" y="2107852"/>
                  </a:lnTo>
                  <a:lnTo>
                    <a:pt x="2589403" y="2107852"/>
                  </a:lnTo>
                  <a:lnTo>
                    <a:pt x="2589403" y="2114549"/>
                  </a:lnTo>
                  <a:close/>
                </a:path>
                <a:path w="9865994" h="2114550">
                  <a:moveTo>
                    <a:pt x="2570353" y="2114549"/>
                  </a:moveTo>
                  <a:lnTo>
                    <a:pt x="2560828" y="2114549"/>
                  </a:lnTo>
                  <a:lnTo>
                    <a:pt x="2560828" y="2107852"/>
                  </a:lnTo>
                  <a:lnTo>
                    <a:pt x="2570353" y="2107852"/>
                  </a:lnTo>
                  <a:lnTo>
                    <a:pt x="2570353" y="2114549"/>
                  </a:lnTo>
                  <a:close/>
                </a:path>
                <a:path w="9865994" h="2114550">
                  <a:moveTo>
                    <a:pt x="2551303" y="2114549"/>
                  </a:moveTo>
                  <a:lnTo>
                    <a:pt x="2541778" y="2114549"/>
                  </a:lnTo>
                  <a:lnTo>
                    <a:pt x="2541778" y="2107852"/>
                  </a:lnTo>
                  <a:lnTo>
                    <a:pt x="2551303" y="2107852"/>
                  </a:lnTo>
                  <a:lnTo>
                    <a:pt x="2551303" y="2114549"/>
                  </a:lnTo>
                  <a:close/>
                </a:path>
                <a:path w="9865994" h="2114550">
                  <a:moveTo>
                    <a:pt x="2532252" y="2114549"/>
                  </a:moveTo>
                  <a:lnTo>
                    <a:pt x="2522728" y="2114549"/>
                  </a:lnTo>
                  <a:lnTo>
                    <a:pt x="2522728" y="2107852"/>
                  </a:lnTo>
                  <a:lnTo>
                    <a:pt x="2532252" y="2107852"/>
                  </a:lnTo>
                  <a:lnTo>
                    <a:pt x="2532252" y="2114549"/>
                  </a:lnTo>
                  <a:close/>
                </a:path>
                <a:path w="9865994" h="2114550">
                  <a:moveTo>
                    <a:pt x="2513202" y="2114549"/>
                  </a:moveTo>
                  <a:lnTo>
                    <a:pt x="2503678" y="2114549"/>
                  </a:lnTo>
                  <a:lnTo>
                    <a:pt x="2503678" y="2107852"/>
                  </a:lnTo>
                  <a:lnTo>
                    <a:pt x="2513202" y="2107852"/>
                  </a:lnTo>
                  <a:lnTo>
                    <a:pt x="2513202" y="2114549"/>
                  </a:lnTo>
                  <a:close/>
                </a:path>
                <a:path w="9865994" h="2114550">
                  <a:moveTo>
                    <a:pt x="2494153" y="2114549"/>
                  </a:moveTo>
                  <a:lnTo>
                    <a:pt x="2484628" y="2114549"/>
                  </a:lnTo>
                  <a:lnTo>
                    <a:pt x="2484628" y="2107852"/>
                  </a:lnTo>
                  <a:lnTo>
                    <a:pt x="2494153" y="2107852"/>
                  </a:lnTo>
                  <a:lnTo>
                    <a:pt x="2494153" y="2114549"/>
                  </a:lnTo>
                  <a:close/>
                </a:path>
                <a:path w="9865994" h="2114550">
                  <a:moveTo>
                    <a:pt x="2475103" y="2114549"/>
                  </a:moveTo>
                  <a:lnTo>
                    <a:pt x="2465578" y="2114549"/>
                  </a:lnTo>
                  <a:lnTo>
                    <a:pt x="2465578" y="2107852"/>
                  </a:lnTo>
                  <a:lnTo>
                    <a:pt x="2475103" y="2107852"/>
                  </a:lnTo>
                  <a:lnTo>
                    <a:pt x="2475103" y="2114549"/>
                  </a:lnTo>
                  <a:close/>
                </a:path>
                <a:path w="9865994" h="2114550">
                  <a:moveTo>
                    <a:pt x="2456053" y="2114549"/>
                  </a:moveTo>
                  <a:lnTo>
                    <a:pt x="2446528" y="2114549"/>
                  </a:lnTo>
                  <a:lnTo>
                    <a:pt x="2446528" y="2107852"/>
                  </a:lnTo>
                  <a:lnTo>
                    <a:pt x="2456053" y="2107852"/>
                  </a:lnTo>
                  <a:lnTo>
                    <a:pt x="2456053" y="2114549"/>
                  </a:lnTo>
                  <a:close/>
                </a:path>
                <a:path w="9865994" h="2114550">
                  <a:moveTo>
                    <a:pt x="2437003" y="2114549"/>
                  </a:moveTo>
                  <a:lnTo>
                    <a:pt x="2427477" y="2114549"/>
                  </a:lnTo>
                  <a:lnTo>
                    <a:pt x="2427477" y="2107852"/>
                  </a:lnTo>
                  <a:lnTo>
                    <a:pt x="2437003" y="2107852"/>
                  </a:lnTo>
                  <a:lnTo>
                    <a:pt x="2437003" y="2114549"/>
                  </a:lnTo>
                  <a:close/>
                </a:path>
                <a:path w="9865994" h="2114550">
                  <a:moveTo>
                    <a:pt x="2417953" y="2114549"/>
                  </a:moveTo>
                  <a:lnTo>
                    <a:pt x="2408427" y="2114549"/>
                  </a:lnTo>
                  <a:lnTo>
                    <a:pt x="2408427" y="2107852"/>
                  </a:lnTo>
                  <a:lnTo>
                    <a:pt x="2417953" y="2107852"/>
                  </a:lnTo>
                  <a:lnTo>
                    <a:pt x="2417953" y="2114549"/>
                  </a:lnTo>
                  <a:close/>
                </a:path>
                <a:path w="9865994" h="2114550">
                  <a:moveTo>
                    <a:pt x="2398903" y="2114549"/>
                  </a:moveTo>
                  <a:lnTo>
                    <a:pt x="2389378" y="2114549"/>
                  </a:lnTo>
                  <a:lnTo>
                    <a:pt x="2389378" y="2107852"/>
                  </a:lnTo>
                  <a:lnTo>
                    <a:pt x="2398903" y="2107852"/>
                  </a:lnTo>
                  <a:lnTo>
                    <a:pt x="2398903" y="2114549"/>
                  </a:lnTo>
                  <a:close/>
                </a:path>
                <a:path w="9865994" h="2114550">
                  <a:moveTo>
                    <a:pt x="2379853" y="2114549"/>
                  </a:moveTo>
                  <a:lnTo>
                    <a:pt x="2370328" y="2114549"/>
                  </a:lnTo>
                  <a:lnTo>
                    <a:pt x="2370328" y="2107852"/>
                  </a:lnTo>
                  <a:lnTo>
                    <a:pt x="2379853" y="2107852"/>
                  </a:lnTo>
                  <a:lnTo>
                    <a:pt x="2379853" y="2114549"/>
                  </a:lnTo>
                  <a:close/>
                </a:path>
                <a:path w="9865994" h="2114550">
                  <a:moveTo>
                    <a:pt x="2360803" y="2114549"/>
                  </a:moveTo>
                  <a:lnTo>
                    <a:pt x="2351278" y="2114549"/>
                  </a:lnTo>
                  <a:lnTo>
                    <a:pt x="2351278" y="2107852"/>
                  </a:lnTo>
                  <a:lnTo>
                    <a:pt x="2360803" y="2107852"/>
                  </a:lnTo>
                  <a:lnTo>
                    <a:pt x="2360803" y="2114549"/>
                  </a:lnTo>
                  <a:close/>
                </a:path>
                <a:path w="9865994" h="2114550">
                  <a:moveTo>
                    <a:pt x="2341752" y="2114549"/>
                  </a:moveTo>
                  <a:lnTo>
                    <a:pt x="2332228" y="2114549"/>
                  </a:lnTo>
                  <a:lnTo>
                    <a:pt x="2332228" y="2107852"/>
                  </a:lnTo>
                  <a:lnTo>
                    <a:pt x="2341752" y="2107852"/>
                  </a:lnTo>
                  <a:lnTo>
                    <a:pt x="2341752" y="2114549"/>
                  </a:lnTo>
                  <a:close/>
                </a:path>
                <a:path w="9865994" h="2114550">
                  <a:moveTo>
                    <a:pt x="2322702" y="2114549"/>
                  </a:moveTo>
                  <a:lnTo>
                    <a:pt x="2313178" y="2114549"/>
                  </a:lnTo>
                  <a:lnTo>
                    <a:pt x="2313178" y="2107852"/>
                  </a:lnTo>
                  <a:lnTo>
                    <a:pt x="2322702" y="2107852"/>
                  </a:lnTo>
                  <a:lnTo>
                    <a:pt x="2322702" y="2114549"/>
                  </a:lnTo>
                  <a:close/>
                </a:path>
                <a:path w="9865994" h="2114550">
                  <a:moveTo>
                    <a:pt x="2303653" y="2114549"/>
                  </a:moveTo>
                  <a:lnTo>
                    <a:pt x="2294128" y="2114549"/>
                  </a:lnTo>
                  <a:lnTo>
                    <a:pt x="2294128" y="2107852"/>
                  </a:lnTo>
                  <a:lnTo>
                    <a:pt x="2303653" y="2107852"/>
                  </a:lnTo>
                  <a:lnTo>
                    <a:pt x="2303653" y="2114549"/>
                  </a:lnTo>
                  <a:close/>
                </a:path>
                <a:path w="9865994" h="2114550">
                  <a:moveTo>
                    <a:pt x="2284603" y="2114549"/>
                  </a:moveTo>
                  <a:lnTo>
                    <a:pt x="2275078" y="2114549"/>
                  </a:lnTo>
                  <a:lnTo>
                    <a:pt x="2275078" y="2107852"/>
                  </a:lnTo>
                  <a:lnTo>
                    <a:pt x="2284603" y="2107852"/>
                  </a:lnTo>
                  <a:lnTo>
                    <a:pt x="2284603" y="2114549"/>
                  </a:lnTo>
                  <a:close/>
                </a:path>
                <a:path w="9865994" h="2114550">
                  <a:moveTo>
                    <a:pt x="2265553" y="2114549"/>
                  </a:moveTo>
                  <a:lnTo>
                    <a:pt x="2256028" y="2114549"/>
                  </a:lnTo>
                  <a:lnTo>
                    <a:pt x="2256028" y="2107852"/>
                  </a:lnTo>
                  <a:lnTo>
                    <a:pt x="2265553" y="2107852"/>
                  </a:lnTo>
                  <a:lnTo>
                    <a:pt x="2265553" y="2114549"/>
                  </a:lnTo>
                  <a:close/>
                </a:path>
                <a:path w="9865994" h="2114550">
                  <a:moveTo>
                    <a:pt x="2246503" y="2114549"/>
                  </a:moveTo>
                  <a:lnTo>
                    <a:pt x="2236977" y="2114549"/>
                  </a:lnTo>
                  <a:lnTo>
                    <a:pt x="2236977" y="2107852"/>
                  </a:lnTo>
                  <a:lnTo>
                    <a:pt x="2246503" y="2107852"/>
                  </a:lnTo>
                  <a:lnTo>
                    <a:pt x="2246503" y="2114549"/>
                  </a:lnTo>
                  <a:close/>
                </a:path>
                <a:path w="9865994" h="2114550">
                  <a:moveTo>
                    <a:pt x="2227453" y="2114549"/>
                  </a:moveTo>
                  <a:lnTo>
                    <a:pt x="2217927" y="2114549"/>
                  </a:lnTo>
                  <a:lnTo>
                    <a:pt x="2217927" y="2107852"/>
                  </a:lnTo>
                  <a:lnTo>
                    <a:pt x="2227453" y="2107852"/>
                  </a:lnTo>
                  <a:lnTo>
                    <a:pt x="2227453" y="2114549"/>
                  </a:lnTo>
                  <a:close/>
                </a:path>
                <a:path w="9865994" h="2114550">
                  <a:moveTo>
                    <a:pt x="2208403" y="2114549"/>
                  </a:moveTo>
                  <a:lnTo>
                    <a:pt x="2198878" y="2114549"/>
                  </a:lnTo>
                  <a:lnTo>
                    <a:pt x="2198878" y="2107852"/>
                  </a:lnTo>
                  <a:lnTo>
                    <a:pt x="2208403" y="2107852"/>
                  </a:lnTo>
                  <a:lnTo>
                    <a:pt x="2208403" y="2114549"/>
                  </a:lnTo>
                  <a:close/>
                </a:path>
                <a:path w="9865994" h="2114550">
                  <a:moveTo>
                    <a:pt x="2189353" y="2114549"/>
                  </a:moveTo>
                  <a:lnTo>
                    <a:pt x="2179828" y="2114549"/>
                  </a:lnTo>
                  <a:lnTo>
                    <a:pt x="2179828" y="2107852"/>
                  </a:lnTo>
                  <a:lnTo>
                    <a:pt x="2189353" y="2107852"/>
                  </a:lnTo>
                  <a:lnTo>
                    <a:pt x="2189353" y="2114549"/>
                  </a:lnTo>
                  <a:close/>
                </a:path>
                <a:path w="9865994" h="2114550">
                  <a:moveTo>
                    <a:pt x="2170303" y="2114549"/>
                  </a:moveTo>
                  <a:lnTo>
                    <a:pt x="2160778" y="2114549"/>
                  </a:lnTo>
                  <a:lnTo>
                    <a:pt x="2160778" y="2107852"/>
                  </a:lnTo>
                  <a:lnTo>
                    <a:pt x="2170303" y="2107852"/>
                  </a:lnTo>
                  <a:lnTo>
                    <a:pt x="2170303" y="2114549"/>
                  </a:lnTo>
                  <a:close/>
                </a:path>
                <a:path w="9865994" h="2114550">
                  <a:moveTo>
                    <a:pt x="2151253" y="2114549"/>
                  </a:moveTo>
                  <a:lnTo>
                    <a:pt x="2141728" y="2114549"/>
                  </a:lnTo>
                  <a:lnTo>
                    <a:pt x="2141728" y="2107852"/>
                  </a:lnTo>
                  <a:lnTo>
                    <a:pt x="2151253" y="2107852"/>
                  </a:lnTo>
                  <a:lnTo>
                    <a:pt x="2151253" y="2114549"/>
                  </a:lnTo>
                  <a:close/>
                </a:path>
                <a:path w="9865994" h="2114550">
                  <a:moveTo>
                    <a:pt x="2132202" y="2114549"/>
                  </a:moveTo>
                  <a:lnTo>
                    <a:pt x="2122678" y="2114549"/>
                  </a:lnTo>
                  <a:lnTo>
                    <a:pt x="2122678" y="2107852"/>
                  </a:lnTo>
                  <a:lnTo>
                    <a:pt x="2132202" y="2107852"/>
                  </a:lnTo>
                  <a:lnTo>
                    <a:pt x="2132202" y="2114549"/>
                  </a:lnTo>
                  <a:close/>
                </a:path>
                <a:path w="9865994" h="2114550">
                  <a:moveTo>
                    <a:pt x="2113153" y="2114549"/>
                  </a:moveTo>
                  <a:lnTo>
                    <a:pt x="2103628" y="2114549"/>
                  </a:lnTo>
                  <a:lnTo>
                    <a:pt x="2103628" y="2107852"/>
                  </a:lnTo>
                  <a:lnTo>
                    <a:pt x="2113153" y="2107852"/>
                  </a:lnTo>
                  <a:lnTo>
                    <a:pt x="2113153" y="2114549"/>
                  </a:lnTo>
                  <a:close/>
                </a:path>
                <a:path w="9865994" h="2114550">
                  <a:moveTo>
                    <a:pt x="2094103" y="2114549"/>
                  </a:moveTo>
                  <a:lnTo>
                    <a:pt x="2084578" y="2114549"/>
                  </a:lnTo>
                  <a:lnTo>
                    <a:pt x="2084578" y="2107852"/>
                  </a:lnTo>
                  <a:lnTo>
                    <a:pt x="2094103" y="2107852"/>
                  </a:lnTo>
                  <a:lnTo>
                    <a:pt x="2094103" y="2114549"/>
                  </a:lnTo>
                  <a:close/>
                </a:path>
                <a:path w="9865994" h="2114550">
                  <a:moveTo>
                    <a:pt x="2075053" y="2114549"/>
                  </a:moveTo>
                  <a:lnTo>
                    <a:pt x="2065528" y="2114549"/>
                  </a:lnTo>
                  <a:lnTo>
                    <a:pt x="2065528" y="2107852"/>
                  </a:lnTo>
                  <a:lnTo>
                    <a:pt x="2075053" y="2107852"/>
                  </a:lnTo>
                  <a:lnTo>
                    <a:pt x="2075053" y="2114549"/>
                  </a:lnTo>
                  <a:close/>
                </a:path>
                <a:path w="9865994" h="2114550">
                  <a:moveTo>
                    <a:pt x="2056003" y="2114549"/>
                  </a:moveTo>
                  <a:lnTo>
                    <a:pt x="2046477" y="2114549"/>
                  </a:lnTo>
                  <a:lnTo>
                    <a:pt x="2046477" y="2107852"/>
                  </a:lnTo>
                  <a:lnTo>
                    <a:pt x="2056003" y="2107852"/>
                  </a:lnTo>
                  <a:lnTo>
                    <a:pt x="2056003" y="2114549"/>
                  </a:lnTo>
                  <a:close/>
                </a:path>
                <a:path w="9865994" h="2114550">
                  <a:moveTo>
                    <a:pt x="2036953" y="2114549"/>
                  </a:moveTo>
                  <a:lnTo>
                    <a:pt x="2027427" y="2114549"/>
                  </a:lnTo>
                  <a:lnTo>
                    <a:pt x="2027427" y="2107852"/>
                  </a:lnTo>
                  <a:lnTo>
                    <a:pt x="2036953" y="2107852"/>
                  </a:lnTo>
                  <a:lnTo>
                    <a:pt x="2036953" y="2114549"/>
                  </a:lnTo>
                  <a:close/>
                </a:path>
                <a:path w="9865994" h="2114550">
                  <a:moveTo>
                    <a:pt x="2017903" y="2114549"/>
                  </a:moveTo>
                  <a:lnTo>
                    <a:pt x="2008378" y="2114549"/>
                  </a:lnTo>
                  <a:lnTo>
                    <a:pt x="2008378" y="2107852"/>
                  </a:lnTo>
                  <a:lnTo>
                    <a:pt x="2017903" y="2107852"/>
                  </a:lnTo>
                  <a:lnTo>
                    <a:pt x="2017903" y="2114549"/>
                  </a:lnTo>
                  <a:close/>
                </a:path>
                <a:path w="9865994" h="2114550">
                  <a:moveTo>
                    <a:pt x="1998853" y="2114549"/>
                  </a:moveTo>
                  <a:lnTo>
                    <a:pt x="1989328" y="2114549"/>
                  </a:lnTo>
                  <a:lnTo>
                    <a:pt x="1989328" y="2107852"/>
                  </a:lnTo>
                  <a:lnTo>
                    <a:pt x="1998853" y="2107852"/>
                  </a:lnTo>
                  <a:lnTo>
                    <a:pt x="1998853" y="2114549"/>
                  </a:lnTo>
                  <a:close/>
                </a:path>
                <a:path w="9865994" h="2114550">
                  <a:moveTo>
                    <a:pt x="1979803" y="2114549"/>
                  </a:moveTo>
                  <a:lnTo>
                    <a:pt x="1970278" y="2114549"/>
                  </a:lnTo>
                  <a:lnTo>
                    <a:pt x="1970278" y="2107852"/>
                  </a:lnTo>
                  <a:lnTo>
                    <a:pt x="1979803" y="2107852"/>
                  </a:lnTo>
                  <a:lnTo>
                    <a:pt x="1979803" y="2114549"/>
                  </a:lnTo>
                  <a:close/>
                </a:path>
                <a:path w="9865994" h="2114550">
                  <a:moveTo>
                    <a:pt x="1960753" y="2114549"/>
                  </a:moveTo>
                  <a:lnTo>
                    <a:pt x="1951228" y="2114549"/>
                  </a:lnTo>
                  <a:lnTo>
                    <a:pt x="1951228" y="2107852"/>
                  </a:lnTo>
                  <a:lnTo>
                    <a:pt x="1960753" y="2107852"/>
                  </a:lnTo>
                  <a:lnTo>
                    <a:pt x="1960753" y="2114549"/>
                  </a:lnTo>
                  <a:close/>
                </a:path>
                <a:path w="9865994" h="2114550">
                  <a:moveTo>
                    <a:pt x="1941702" y="2114549"/>
                  </a:moveTo>
                  <a:lnTo>
                    <a:pt x="1932178" y="2114549"/>
                  </a:lnTo>
                  <a:lnTo>
                    <a:pt x="1932178" y="2107852"/>
                  </a:lnTo>
                  <a:lnTo>
                    <a:pt x="1941702" y="2107852"/>
                  </a:lnTo>
                  <a:lnTo>
                    <a:pt x="1941702" y="2114549"/>
                  </a:lnTo>
                  <a:close/>
                </a:path>
                <a:path w="9865994" h="2114550">
                  <a:moveTo>
                    <a:pt x="1922653" y="2114549"/>
                  </a:moveTo>
                  <a:lnTo>
                    <a:pt x="1913128" y="2114549"/>
                  </a:lnTo>
                  <a:lnTo>
                    <a:pt x="1913128" y="2107852"/>
                  </a:lnTo>
                  <a:lnTo>
                    <a:pt x="1922653" y="2107852"/>
                  </a:lnTo>
                  <a:lnTo>
                    <a:pt x="1922653" y="2114549"/>
                  </a:lnTo>
                  <a:close/>
                </a:path>
                <a:path w="9865994" h="2114550">
                  <a:moveTo>
                    <a:pt x="1903603" y="2114549"/>
                  </a:moveTo>
                  <a:lnTo>
                    <a:pt x="1894078" y="2114549"/>
                  </a:lnTo>
                  <a:lnTo>
                    <a:pt x="1894078" y="2107852"/>
                  </a:lnTo>
                  <a:lnTo>
                    <a:pt x="1903603" y="2107852"/>
                  </a:lnTo>
                  <a:lnTo>
                    <a:pt x="1903603" y="2114549"/>
                  </a:lnTo>
                  <a:close/>
                </a:path>
                <a:path w="9865994" h="2114550">
                  <a:moveTo>
                    <a:pt x="1884553" y="2114549"/>
                  </a:moveTo>
                  <a:lnTo>
                    <a:pt x="1875028" y="2114549"/>
                  </a:lnTo>
                  <a:lnTo>
                    <a:pt x="1875028" y="2107852"/>
                  </a:lnTo>
                  <a:lnTo>
                    <a:pt x="1884553" y="2107852"/>
                  </a:lnTo>
                  <a:lnTo>
                    <a:pt x="1884553" y="2114549"/>
                  </a:lnTo>
                  <a:close/>
                </a:path>
                <a:path w="9865994" h="2114550">
                  <a:moveTo>
                    <a:pt x="1865503" y="2114549"/>
                  </a:moveTo>
                  <a:lnTo>
                    <a:pt x="1855977" y="2114549"/>
                  </a:lnTo>
                  <a:lnTo>
                    <a:pt x="1855977" y="2107852"/>
                  </a:lnTo>
                  <a:lnTo>
                    <a:pt x="1865503" y="2107852"/>
                  </a:lnTo>
                  <a:lnTo>
                    <a:pt x="1865503" y="2114549"/>
                  </a:lnTo>
                  <a:close/>
                </a:path>
                <a:path w="9865994" h="2114550">
                  <a:moveTo>
                    <a:pt x="1846453" y="2114549"/>
                  </a:moveTo>
                  <a:lnTo>
                    <a:pt x="1836927" y="2114549"/>
                  </a:lnTo>
                  <a:lnTo>
                    <a:pt x="1836927" y="2107852"/>
                  </a:lnTo>
                  <a:lnTo>
                    <a:pt x="1846453" y="2107852"/>
                  </a:lnTo>
                  <a:lnTo>
                    <a:pt x="1846453" y="2114549"/>
                  </a:lnTo>
                  <a:close/>
                </a:path>
                <a:path w="9865994" h="2114550">
                  <a:moveTo>
                    <a:pt x="1827403" y="2114549"/>
                  </a:moveTo>
                  <a:lnTo>
                    <a:pt x="1817878" y="2114549"/>
                  </a:lnTo>
                  <a:lnTo>
                    <a:pt x="1817878" y="2107852"/>
                  </a:lnTo>
                  <a:lnTo>
                    <a:pt x="1827403" y="2107852"/>
                  </a:lnTo>
                  <a:lnTo>
                    <a:pt x="1827403" y="2114549"/>
                  </a:lnTo>
                  <a:close/>
                </a:path>
                <a:path w="9865994" h="2114550">
                  <a:moveTo>
                    <a:pt x="1808353" y="2114549"/>
                  </a:moveTo>
                  <a:lnTo>
                    <a:pt x="1798828" y="2114549"/>
                  </a:lnTo>
                  <a:lnTo>
                    <a:pt x="1798828" y="2107852"/>
                  </a:lnTo>
                  <a:lnTo>
                    <a:pt x="1808353" y="2107852"/>
                  </a:lnTo>
                  <a:lnTo>
                    <a:pt x="1808353" y="2114549"/>
                  </a:lnTo>
                  <a:close/>
                </a:path>
                <a:path w="9865994" h="2114550">
                  <a:moveTo>
                    <a:pt x="1789303" y="2114549"/>
                  </a:moveTo>
                  <a:lnTo>
                    <a:pt x="1779778" y="2114549"/>
                  </a:lnTo>
                  <a:lnTo>
                    <a:pt x="1779778" y="2107852"/>
                  </a:lnTo>
                  <a:lnTo>
                    <a:pt x="1789303" y="2107852"/>
                  </a:lnTo>
                  <a:lnTo>
                    <a:pt x="1789303" y="2114549"/>
                  </a:lnTo>
                  <a:close/>
                </a:path>
                <a:path w="9865994" h="2114550">
                  <a:moveTo>
                    <a:pt x="1770253" y="2114549"/>
                  </a:moveTo>
                  <a:lnTo>
                    <a:pt x="1760728" y="2114549"/>
                  </a:lnTo>
                  <a:lnTo>
                    <a:pt x="1760728" y="2107852"/>
                  </a:lnTo>
                  <a:lnTo>
                    <a:pt x="1770253" y="2107852"/>
                  </a:lnTo>
                  <a:lnTo>
                    <a:pt x="1770253" y="2114549"/>
                  </a:lnTo>
                  <a:close/>
                </a:path>
                <a:path w="9865994" h="2114550">
                  <a:moveTo>
                    <a:pt x="1751202" y="2114549"/>
                  </a:moveTo>
                  <a:lnTo>
                    <a:pt x="1741678" y="2114549"/>
                  </a:lnTo>
                  <a:lnTo>
                    <a:pt x="1741678" y="2107852"/>
                  </a:lnTo>
                  <a:lnTo>
                    <a:pt x="1751202" y="2107852"/>
                  </a:lnTo>
                  <a:lnTo>
                    <a:pt x="1751202" y="2114549"/>
                  </a:lnTo>
                  <a:close/>
                </a:path>
                <a:path w="9865994" h="2114550">
                  <a:moveTo>
                    <a:pt x="1732153" y="2114549"/>
                  </a:moveTo>
                  <a:lnTo>
                    <a:pt x="1722628" y="2114549"/>
                  </a:lnTo>
                  <a:lnTo>
                    <a:pt x="1722628" y="2107852"/>
                  </a:lnTo>
                  <a:lnTo>
                    <a:pt x="1732153" y="2107852"/>
                  </a:lnTo>
                  <a:lnTo>
                    <a:pt x="1732153" y="2114549"/>
                  </a:lnTo>
                  <a:close/>
                </a:path>
                <a:path w="9865994" h="2114550">
                  <a:moveTo>
                    <a:pt x="1713103" y="2114549"/>
                  </a:moveTo>
                  <a:lnTo>
                    <a:pt x="1703578" y="2114549"/>
                  </a:lnTo>
                  <a:lnTo>
                    <a:pt x="1703578" y="2107852"/>
                  </a:lnTo>
                  <a:lnTo>
                    <a:pt x="1713103" y="2107852"/>
                  </a:lnTo>
                  <a:lnTo>
                    <a:pt x="1713103" y="2114549"/>
                  </a:lnTo>
                  <a:close/>
                </a:path>
                <a:path w="9865994" h="2114550">
                  <a:moveTo>
                    <a:pt x="1694053" y="2114549"/>
                  </a:moveTo>
                  <a:lnTo>
                    <a:pt x="1684528" y="2114549"/>
                  </a:lnTo>
                  <a:lnTo>
                    <a:pt x="1684528" y="2107852"/>
                  </a:lnTo>
                  <a:lnTo>
                    <a:pt x="1694053" y="2107852"/>
                  </a:lnTo>
                  <a:lnTo>
                    <a:pt x="1694053" y="2114549"/>
                  </a:lnTo>
                  <a:close/>
                </a:path>
                <a:path w="9865994" h="2114550">
                  <a:moveTo>
                    <a:pt x="1675003" y="2114549"/>
                  </a:moveTo>
                  <a:lnTo>
                    <a:pt x="1665478" y="2114549"/>
                  </a:lnTo>
                  <a:lnTo>
                    <a:pt x="1665478" y="2107852"/>
                  </a:lnTo>
                  <a:lnTo>
                    <a:pt x="1675003" y="2107852"/>
                  </a:lnTo>
                  <a:lnTo>
                    <a:pt x="1675003" y="2114549"/>
                  </a:lnTo>
                  <a:close/>
                </a:path>
                <a:path w="9865994" h="2114550">
                  <a:moveTo>
                    <a:pt x="1655953" y="2114549"/>
                  </a:moveTo>
                  <a:lnTo>
                    <a:pt x="1646427" y="2114549"/>
                  </a:lnTo>
                  <a:lnTo>
                    <a:pt x="1646427" y="2107852"/>
                  </a:lnTo>
                  <a:lnTo>
                    <a:pt x="1655953" y="2107852"/>
                  </a:lnTo>
                  <a:lnTo>
                    <a:pt x="1655953" y="2114549"/>
                  </a:lnTo>
                  <a:close/>
                </a:path>
                <a:path w="9865994" h="2114550">
                  <a:moveTo>
                    <a:pt x="1636903" y="2114549"/>
                  </a:moveTo>
                  <a:lnTo>
                    <a:pt x="1627378" y="2114549"/>
                  </a:lnTo>
                  <a:lnTo>
                    <a:pt x="1627378" y="2107852"/>
                  </a:lnTo>
                  <a:lnTo>
                    <a:pt x="1636903" y="2107852"/>
                  </a:lnTo>
                  <a:lnTo>
                    <a:pt x="1636903" y="2114549"/>
                  </a:lnTo>
                  <a:close/>
                </a:path>
                <a:path w="9865994" h="2114550">
                  <a:moveTo>
                    <a:pt x="1617853" y="2114549"/>
                  </a:moveTo>
                  <a:lnTo>
                    <a:pt x="1608328" y="2114549"/>
                  </a:lnTo>
                  <a:lnTo>
                    <a:pt x="1608328" y="2107852"/>
                  </a:lnTo>
                  <a:lnTo>
                    <a:pt x="1617853" y="2107852"/>
                  </a:lnTo>
                  <a:lnTo>
                    <a:pt x="1617853" y="2114549"/>
                  </a:lnTo>
                  <a:close/>
                </a:path>
                <a:path w="9865994" h="2114550">
                  <a:moveTo>
                    <a:pt x="1598803" y="2114549"/>
                  </a:moveTo>
                  <a:lnTo>
                    <a:pt x="1589278" y="2114549"/>
                  </a:lnTo>
                  <a:lnTo>
                    <a:pt x="1589278" y="2107852"/>
                  </a:lnTo>
                  <a:lnTo>
                    <a:pt x="1598803" y="2107852"/>
                  </a:lnTo>
                  <a:lnTo>
                    <a:pt x="1598803" y="2114549"/>
                  </a:lnTo>
                  <a:close/>
                </a:path>
                <a:path w="9865994" h="2114550">
                  <a:moveTo>
                    <a:pt x="1579753" y="2114549"/>
                  </a:moveTo>
                  <a:lnTo>
                    <a:pt x="1570228" y="2114549"/>
                  </a:lnTo>
                  <a:lnTo>
                    <a:pt x="1570228" y="2107852"/>
                  </a:lnTo>
                  <a:lnTo>
                    <a:pt x="1579753" y="2107852"/>
                  </a:lnTo>
                  <a:lnTo>
                    <a:pt x="1579753" y="2114549"/>
                  </a:lnTo>
                  <a:close/>
                </a:path>
                <a:path w="9865994" h="2114550">
                  <a:moveTo>
                    <a:pt x="1560702" y="2114549"/>
                  </a:moveTo>
                  <a:lnTo>
                    <a:pt x="1551178" y="2114549"/>
                  </a:lnTo>
                  <a:lnTo>
                    <a:pt x="1551178" y="2107852"/>
                  </a:lnTo>
                  <a:lnTo>
                    <a:pt x="1560702" y="2107852"/>
                  </a:lnTo>
                  <a:lnTo>
                    <a:pt x="1560702" y="2114549"/>
                  </a:lnTo>
                  <a:close/>
                </a:path>
                <a:path w="9865994" h="2114550">
                  <a:moveTo>
                    <a:pt x="1541653" y="2114549"/>
                  </a:moveTo>
                  <a:lnTo>
                    <a:pt x="1532128" y="2114549"/>
                  </a:lnTo>
                  <a:lnTo>
                    <a:pt x="1532128" y="2107852"/>
                  </a:lnTo>
                  <a:lnTo>
                    <a:pt x="1541653" y="2107852"/>
                  </a:lnTo>
                  <a:lnTo>
                    <a:pt x="1541653" y="2114549"/>
                  </a:lnTo>
                  <a:close/>
                </a:path>
                <a:path w="9865994" h="2114550">
                  <a:moveTo>
                    <a:pt x="1522603" y="2114549"/>
                  </a:moveTo>
                  <a:lnTo>
                    <a:pt x="1513078" y="2114549"/>
                  </a:lnTo>
                  <a:lnTo>
                    <a:pt x="1513078" y="2107852"/>
                  </a:lnTo>
                  <a:lnTo>
                    <a:pt x="1522603" y="2107852"/>
                  </a:lnTo>
                  <a:lnTo>
                    <a:pt x="1522603" y="2114549"/>
                  </a:lnTo>
                  <a:close/>
                </a:path>
                <a:path w="9865994" h="2114550">
                  <a:moveTo>
                    <a:pt x="1503553" y="2114549"/>
                  </a:moveTo>
                  <a:lnTo>
                    <a:pt x="1494028" y="2114549"/>
                  </a:lnTo>
                  <a:lnTo>
                    <a:pt x="1494028" y="2107852"/>
                  </a:lnTo>
                  <a:lnTo>
                    <a:pt x="1503553" y="2107852"/>
                  </a:lnTo>
                  <a:lnTo>
                    <a:pt x="1503553" y="2114549"/>
                  </a:lnTo>
                  <a:close/>
                </a:path>
                <a:path w="9865994" h="2114550">
                  <a:moveTo>
                    <a:pt x="1484503" y="2114549"/>
                  </a:moveTo>
                  <a:lnTo>
                    <a:pt x="1474978" y="2114549"/>
                  </a:lnTo>
                  <a:lnTo>
                    <a:pt x="1474978" y="2107852"/>
                  </a:lnTo>
                  <a:lnTo>
                    <a:pt x="1484503" y="2107852"/>
                  </a:lnTo>
                  <a:lnTo>
                    <a:pt x="1484503" y="2114549"/>
                  </a:lnTo>
                  <a:close/>
                </a:path>
                <a:path w="9865994" h="2114550">
                  <a:moveTo>
                    <a:pt x="1465453" y="2114549"/>
                  </a:moveTo>
                  <a:lnTo>
                    <a:pt x="1455927" y="2114549"/>
                  </a:lnTo>
                  <a:lnTo>
                    <a:pt x="1455927" y="2107852"/>
                  </a:lnTo>
                  <a:lnTo>
                    <a:pt x="1465453" y="2107852"/>
                  </a:lnTo>
                  <a:lnTo>
                    <a:pt x="1465453" y="2114549"/>
                  </a:lnTo>
                  <a:close/>
                </a:path>
                <a:path w="9865994" h="2114550">
                  <a:moveTo>
                    <a:pt x="1446403" y="2114549"/>
                  </a:moveTo>
                  <a:lnTo>
                    <a:pt x="1436878" y="2114549"/>
                  </a:lnTo>
                  <a:lnTo>
                    <a:pt x="1436878" y="2107852"/>
                  </a:lnTo>
                  <a:lnTo>
                    <a:pt x="1446403" y="2107852"/>
                  </a:lnTo>
                  <a:lnTo>
                    <a:pt x="1446403" y="2114549"/>
                  </a:lnTo>
                  <a:close/>
                </a:path>
                <a:path w="9865994" h="2114550">
                  <a:moveTo>
                    <a:pt x="1427353" y="2114549"/>
                  </a:moveTo>
                  <a:lnTo>
                    <a:pt x="1417828" y="2114549"/>
                  </a:lnTo>
                  <a:lnTo>
                    <a:pt x="1417828" y="2107852"/>
                  </a:lnTo>
                  <a:lnTo>
                    <a:pt x="1427353" y="2107852"/>
                  </a:lnTo>
                  <a:lnTo>
                    <a:pt x="1427353" y="2114549"/>
                  </a:lnTo>
                  <a:close/>
                </a:path>
                <a:path w="9865994" h="2114550">
                  <a:moveTo>
                    <a:pt x="1408303" y="2114549"/>
                  </a:moveTo>
                  <a:lnTo>
                    <a:pt x="1398778" y="2114549"/>
                  </a:lnTo>
                  <a:lnTo>
                    <a:pt x="1398778" y="2107852"/>
                  </a:lnTo>
                  <a:lnTo>
                    <a:pt x="1408303" y="2107852"/>
                  </a:lnTo>
                  <a:lnTo>
                    <a:pt x="1408303" y="2114549"/>
                  </a:lnTo>
                  <a:close/>
                </a:path>
                <a:path w="9865994" h="2114550">
                  <a:moveTo>
                    <a:pt x="1389253" y="2114549"/>
                  </a:moveTo>
                  <a:lnTo>
                    <a:pt x="1379728" y="2114549"/>
                  </a:lnTo>
                  <a:lnTo>
                    <a:pt x="1379728" y="2107852"/>
                  </a:lnTo>
                  <a:lnTo>
                    <a:pt x="1389253" y="2107852"/>
                  </a:lnTo>
                  <a:lnTo>
                    <a:pt x="1389253" y="2114549"/>
                  </a:lnTo>
                  <a:close/>
                </a:path>
                <a:path w="9865994" h="2114550">
                  <a:moveTo>
                    <a:pt x="1370203" y="2114549"/>
                  </a:moveTo>
                  <a:lnTo>
                    <a:pt x="1360678" y="2114549"/>
                  </a:lnTo>
                  <a:lnTo>
                    <a:pt x="1360678" y="2107852"/>
                  </a:lnTo>
                  <a:lnTo>
                    <a:pt x="1370203" y="2107852"/>
                  </a:lnTo>
                  <a:lnTo>
                    <a:pt x="1370203" y="2114549"/>
                  </a:lnTo>
                  <a:close/>
                </a:path>
                <a:path w="9865994" h="2114550">
                  <a:moveTo>
                    <a:pt x="1351153" y="2114549"/>
                  </a:moveTo>
                  <a:lnTo>
                    <a:pt x="1341628" y="2114549"/>
                  </a:lnTo>
                  <a:lnTo>
                    <a:pt x="1341628" y="2107852"/>
                  </a:lnTo>
                  <a:lnTo>
                    <a:pt x="1351153" y="2107852"/>
                  </a:lnTo>
                  <a:lnTo>
                    <a:pt x="1351153" y="2114549"/>
                  </a:lnTo>
                  <a:close/>
                </a:path>
                <a:path w="9865994" h="2114550">
                  <a:moveTo>
                    <a:pt x="1332103" y="2114549"/>
                  </a:moveTo>
                  <a:lnTo>
                    <a:pt x="1322578" y="2114549"/>
                  </a:lnTo>
                  <a:lnTo>
                    <a:pt x="1322578" y="2107852"/>
                  </a:lnTo>
                  <a:lnTo>
                    <a:pt x="1332103" y="2107852"/>
                  </a:lnTo>
                  <a:lnTo>
                    <a:pt x="1332103" y="2114549"/>
                  </a:lnTo>
                  <a:close/>
                </a:path>
                <a:path w="9865994" h="2114550">
                  <a:moveTo>
                    <a:pt x="1313053" y="2114549"/>
                  </a:moveTo>
                  <a:lnTo>
                    <a:pt x="1303528" y="2114549"/>
                  </a:lnTo>
                  <a:lnTo>
                    <a:pt x="1303528" y="2107852"/>
                  </a:lnTo>
                  <a:lnTo>
                    <a:pt x="1313053" y="2107852"/>
                  </a:lnTo>
                  <a:lnTo>
                    <a:pt x="1313053" y="2114549"/>
                  </a:lnTo>
                  <a:close/>
                </a:path>
                <a:path w="9865994" h="2114550">
                  <a:moveTo>
                    <a:pt x="1294003" y="2114549"/>
                  </a:moveTo>
                  <a:lnTo>
                    <a:pt x="1284478" y="2114549"/>
                  </a:lnTo>
                  <a:lnTo>
                    <a:pt x="1284478" y="2107852"/>
                  </a:lnTo>
                  <a:lnTo>
                    <a:pt x="1294003" y="2107852"/>
                  </a:lnTo>
                  <a:lnTo>
                    <a:pt x="1294003" y="2114549"/>
                  </a:lnTo>
                  <a:close/>
                </a:path>
                <a:path w="9865994" h="2114550">
                  <a:moveTo>
                    <a:pt x="1274953" y="2114549"/>
                  </a:moveTo>
                  <a:lnTo>
                    <a:pt x="1265428" y="2114549"/>
                  </a:lnTo>
                  <a:lnTo>
                    <a:pt x="1265428" y="2107852"/>
                  </a:lnTo>
                  <a:lnTo>
                    <a:pt x="1274953" y="2107852"/>
                  </a:lnTo>
                  <a:lnTo>
                    <a:pt x="1274953" y="2114549"/>
                  </a:lnTo>
                  <a:close/>
                </a:path>
                <a:path w="9865994" h="2114550">
                  <a:moveTo>
                    <a:pt x="1255903" y="2114549"/>
                  </a:moveTo>
                  <a:lnTo>
                    <a:pt x="1246378" y="2114549"/>
                  </a:lnTo>
                  <a:lnTo>
                    <a:pt x="1246378" y="2107852"/>
                  </a:lnTo>
                  <a:lnTo>
                    <a:pt x="1255903" y="2107852"/>
                  </a:lnTo>
                  <a:lnTo>
                    <a:pt x="1255903" y="2114549"/>
                  </a:lnTo>
                  <a:close/>
                </a:path>
                <a:path w="9865994" h="2114550">
                  <a:moveTo>
                    <a:pt x="1236853" y="2114549"/>
                  </a:moveTo>
                  <a:lnTo>
                    <a:pt x="1227328" y="2114549"/>
                  </a:lnTo>
                  <a:lnTo>
                    <a:pt x="1227328" y="2107852"/>
                  </a:lnTo>
                  <a:lnTo>
                    <a:pt x="1236853" y="2107852"/>
                  </a:lnTo>
                  <a:lnTo>
                    <a:pt x="1236853" y="2114549"/>
                  </a:lnTo>
                  <a:close/>
                </a:path>
                <a:path w="9865994" h="2114550">
                  <a:moveTo>
                    <a:pt x="1217803" y="2114549"/>
                  </a:moveTo>
                  <a:lnTo>
                    <a:pt x="1208278" y="2114549"/>
                  </a:lnTo>
                  <a:lnTo>
                    <a:pt x="1208278" y="2107852"/>
                  </a:lnTo>
                  <a:lnTo>
                    <a:pt x="1217803" y="2107852"/>
                  </a:lnTo>
                  <a:lnTo>
                    <a:pt x="1217803" y="2114549"/>
                  </a:lnTo>
                  <a:close/>
                </a:path>
                <a:path w="9865994" h="2114550">
                  <a:moveTo>
                    <a:pt x="1198753" y="2114549"/>
                  </a:moveTo>
                  <a:lnTo>
                    <a:pt x="1189228" y="2114549"/>
                  </a:lnTo>
                  <a:lnTo>
                    <a:pt x="1189228" y="2107852"/>
                  </a:lnTo>
                  <a:lnTo>
                    <a:pt x="1198753" y="2107852"/>
                  </a:lnTo>
                  <a:lnTo>
                    <a:pt x="1198753" y="2114549"/>
                  </a:lnTo>
                  <a:close/>
                </a:path>
                <a:path w="9865994" h="2114550">
                  <a:moveTo>
                    <a:pt x="1179703" y="2114549"/>
                  </a:moveTo>
                  <a:lnTo>
                    <a:pt x="1170178" y="2114549"/>
                  </a:lnTo>
                  <a:lnTo>
                    <a:pt x="1170178" y="2107852"/>
                  </a:lnTo>
                  <a:lnTo>
                    <a:pt x="1179703" y="2107852"/>
                  </a:lnTo>
                  <a:lnTo>
                    <a:pt x="1179703" y="2114549"/>
                  </a:lnTo>
                  <a:close/>
                </a:path>
                <a:path w="9865994" h="2114550">
                  <a:moveTo>
                    <a:pt x="1160653" y="2114549"/>
                  </a:moveTo>
                  <a:lnTo>
                    <a:pt x="1151128" y="2114549"/>
                  </a:lnTo>
                  <a:lnTo>
                    <a:pt x="1151128" y="2107852"/>
                  </a:lnTo>
                  <a:lnTo>
                    <a:pt x="1160653" y="2107852"/>
                  </a:lnTo>
                  <a:lnTo>
                    <a:pt x="1160653" y="2114549"/>
                  </a:lnTo>
                  <a:close/>
                </a:path>
                <a:path w="9865994" h="2114550">
                  <a:moveTo>
                    <a:pt x="1141603" y="2114549"/>
                  </a:moveTo>
                  <a:lnTo>
                    <a:pt x="1132078" y="2114549"/>
                  </a:lnTo>
                  <a:lnTo>
                    <a:pt x="1132078" y="2107852"/>
                  </a:lnTo>
                  <a:lnTo>
                    <a:pt x="1141603" y="2107852"/>
                  </a:lnTo>
                  <a:lnTo>
                    <a:pt x="1141603" y="2114549"/>
                  </a:lnTo>
                  <a:close/>
                </a:path>
                <a:path w="9865994" h="2114550">
                  <a:moveTo>
                    <a:pt x="1122553" y="2114549"/>
                  </a:moveTo>
                  <a:lnTo>
                    <a:pt x="1113028" y="2114549"/>
                  </a:lnTo>
                  <a:lnTo>
                    <a:pt x="1113028" y="2107852"/>
                  </a:lnTo>
                  <a:lnTo>
                    <a:pt x="1122553" y="2107852"/>
                  </a:lnTo>
                  <a:lnTo>
                    <a:pt x="1122553" y="2114549"/>
                  </a:lnTo>
                  <a:close/>
                </a:path>
                <a:path w="9865994" h="2114550">
                  <a:moveTo>
                    <a:pt x="1103503" y="2114549"/>
                  </a:moveTo>
                  <a:lnTo>
                    <a:pt x="1093978" y="2114549"/>
                  </a:lnTo>
                  <a:lnTo>
                    <a:pt x="1093978" y="2107852"/>
                  </a:lnTo>
                  <a:lnTo>
                    <a:pt x="1103503" y="2107852"/>
                  </a:lnTo>
                  <a:lnTo>
                    <a:pt x="1103503" y="2114549"/>
                  </a:lnTo>
                  <a:close/>
                </a:path>
                <a:path w="9865994" h="2114550">
                  <a:moveTo>
                    <a:pt x="1084453" y="2114549"/>
                  </a:moveTo>
                  <a:lnTo>
                    <a:pt x="1074928" y="2114549"/>
                  </a:lnTo>
                  <a:lnTo>
                    <a:pt x="1074928" y="2107852"/>
                  </a:lnTo>
                  <a:lnTo>
                    <a:pt x="1084453" y="2107852"/>
                  </a:lnTo>
                  <a:lnTo>
                    <a:pt x="1084453" y="2114549"/>
                  </a:lnTo>
                  <a:close/>
                </a:path>
                <a:path w="9865994" h="2114550">
                  <a:moveTo>
                    <a:pt x="1065403" y="2114549"/>
                  </a:moveTo>
                  <a:lnTo>
                    <a:pt x="1055878" y="2114549"/>
                  </a:lnTo>
                  <a:lnTo>
                    <a:pt x="1055878" y="2107852"/>
                  </a:lnTo>
                  <a:lnTo>
                    <a:pt x="1065403" y="2107852"/>
                  </a:lnTo>
                  <a:lnTo>
                    <a:pt x="1065403" y="2114549"/>
                  </a:lnTo>
                  <a:close/>
                </a:path>
                <a:path w="9865994" h="2114550">
                  <a:moveTo>
                    <a:pt x="1046353" y="2114549"/>
                  </a:moveTo>
                  <a:lnTo>
                    <a:pt x="1036828" y="2114549"/>
                  </a:lnTo>
                  <a:lnTo>
                    <a:pt x="1036828" y="2107852"/>
                  </a:lnTo>
                  <a:lnTo>
                    <a:pt x="1046353" y="2107852"/>
                  </a:lnTo>
                  <a:lnTo>
                    <a:pt x="1046353" y="2114549"/>
                  </a:lnTo>
                  <a:close/>
                </a:path>
                <a:path w="9865994" h="2114550">
                  <a:moveTo>
                    <a:pt x="1027303" y="2114549"/>
                  </a:moveTo>
                  <a:lnTo>
                    <a:pt x="1017778" y="2114549"/>
                  </a:lnTo>
                  <a:lnTo>
                    <a:pt x="1017778" y="2107852"/>
                  </a:lnTo>
                  <a:lnTo>
                    <a:pt x="1027303" y="2107852"/>
                  </a:lnTo>
                  <a:lnTo>
                    <a:pt x="1027303" y="2114549"/>
                  </a:lnTo>
                  <a:close/>
                </a:path>
                <a:path w="9865994" h="2114550">
                  <a:moveTo>
                    <a:pt x="1008253" y="2114549"/>
                  </a:moveTo>
                  <a:lnTo>
                    <a:pt x="998728" y="2114549"/>
                  </a:lnTo>
                  <a:lnTo>
                    <a:pt x="998728" y="2107852"/>
                  </a:lnTo>
                  <a:lnTo>
                    <a:pt x="1008253" y="2107852"/>
                  </a:lnTo>
                  <a:lnTo>
                    <a:pt x="1008253" y="2114549"/>
                  </a:lnTo>
                  <a:close/>
                </a:path>
                <a:path w="9865994" h="2114550">
                  <a:moveTo>
                    <a:pt x="989203" y="2114549"/>
                  </a:moveTo>
                  <a:lnTo>
                    <a:pt x="979678" y="2114549"/>
                  </a:lnTo>
                  <a:lnTo>
                    <a:pt x="979678" y="2107852"/>
                  </a:lnTo>
                  <a:lnTo>
                    <a:pt x="989203" y="2107852"/>
                  </a:lnTo>
                  <a:lnTo>
                    <a:pt x="989203" y="2114549"/>
                  </a:lnTo>
                  <a:close/>
                </a:path>
                <a:path w="9865994" h="2114550">
                  <a:moveTo>
                    <a:pt x="970153" y="2114549"/>
                  </a:moveTo>
                  <a:lnTo>
                    <a:pt x="960628" y="2114549"/>
                  </a:lnTo>
                  <a:lnTo>
                    <a:pt x="960628" y="2107852"/>
                  </a:lnTo>
                  <a:lnTo>
                    <a:pt x="970153" y="2107852"/>
                  </a:lnTo>
                  <a:lnTo>
                    <a:pt x="970153" y="2114549"/>
                  </a:lnTo>
                  <a:close/>
                </a:path>
                <a:path w="9865994" h="2114550">
                  <a:moveTo>
                    <a:pt x="951103" y="2114549"/>
                  </a:moveTo>
                  <a:lnTo>
                    <a:pt x="941578" y="2114549"/>
                  </a:lnTo>
                  <a:lnTo>
                    <a:pt x="941578" y="2107852"/>
                  </a:lnTo>
                  <a:lnTo>
                    <a:pt x="951103" y="2107852"/>
                  </a:lnTo>
                  <a:lnTo>
                    <a:pt x="951103" y="2114549"/>
                  </a:lnTo>
                  <a:close/>
                </a:path>
                <a:path w="9865994" h="2114550">
                  <a:moveTo>
                    <a:pt x="932053" y="2114549"/>
                  </a:moveTo>
                  <a:lnTo>
                    <a:pt x="922528" y="2114549"/>
                  </a:lnTo>
                  <a:lnTo>
                    <a:pt x="922528" y="2107852"/>
                  </a:lnTo>
                  <a:lnTo>
                    <a:pt x="932053" y="2107852"/>
                  </a:lnTo>
                  <a:lnTo>
                    <a:pt x="932053" y="2114549"/>
                  </a:lnTo>
                  <a:close/>
                </a:path>
                <a:path w="9865994" h="2114550">
                  <a:moveTo>
                    <a:pt x="913003" y="2114549"/>
                  </a:moveTo>
                  <a:lnTo>
                    <a:pt x="903478" y="2114549"/>
                  </a:lnTo>
                  <a:lnTo>
                    <a:pt x="903478" y="2107852"/>
                  </a:lnTo>
                  <a:lnTo>
                    <a:pt x="913003" y="2107852"/>
                  </a:lnTo>
                  <a:lnTo>
                    <a:pt x="913003" y="2114549"/>
                  </a:lnTo>
                  <a:close/>
                </a:path>
                <a:path w="9865994" h="2114550">
                  <a:moveTo>
                    <a:pt x="893953" y="2114549"/>
                  </a:moveTo>
                  <a:lnTo>
                    <a:pt x="884428" y="2114549"/>
                  </a:lnTo>
                  <a:lnTo>
                    <a:pt x="884428" y="2107852"/>
                  </a:lnTo>
                  <a:lnTo>
                    <a:pt x="893953" y="2107852"/>
                  </a:lnTo>
                  <a:lnTo>
                    <a:pt x="893953" y="2114549"/>
                  </a:lnTo>
                  <a:close/>
                </a:path>
                <a:path w="9865994" h="2114550">
                  <a:moveTo>
                    <a:pt x="874903" y="2114549"/>
                  </a:moveTo>
                  <a:lnTo>
                    <a:pt x="865378" y="2114549"/>
                  </a:lnTo>
                  <a:lnTo>
                    <a:pt x="865378" y="2107852"/>
                  </a:lnTo>
                  <a:lnTo>
                    <a:pt x="874903" y="2107852"/>
                  </a:lnTo>
                  <a:lnTo>
                    <a:pt x="874903" y="2114549"/>
                  </a:lnTo>
                  <a:close/>
                </a:path>
                <a:path w="9865994" h="2114550">
                  <a:moveTo>
                    <a:pt x="855853" y="2114549"/>
                  </a:moveTo>
                  <a:lnTo>
                    <a:pt x="846328" y="2114549"/>
                  </a:lnTo>
                  <a:lnTo>
                    <a:pt x="846328" y="2107852"/>
                  </a:lnTo>
                  <a:lnTo>
                    <a:pt x="855853" y="2107852"/>
                  </a:lnTo>
                  <a:lnTo>
                    <a:pt x="855853" y="2114549"/>
                  </a:lnTo>
                  <a:close/>
                </a:path>
                <a:path w="9865994" h="2114550">
                  <a:moveTo>
                    <a:pt x="836803" y="2114549"/>
                  </a:moveTo>
                  <a:lnTo>
                    <a:pt x="827278" y="2114549"/>
                  </a:lnTo>
                  <a:lnTo>
                    <a:pt x="827278" y="2107852"/>
                  </a:lnTo>
                  <a:lnTo>
                    <a:pt x="836803" y="2107852"/>
                  </a:lnTo>
                  <a:lnTo>
                    <a:pt x="836803" y="2114549"/>
                  </a:lnTo>
                  <a:close/>
                </a:path>
                <a:path w="9865994" h="2114550">
                  <a:moveTo>
                    <a:pt x="817753" y="2114549"/>
                  </a:moveTo>
                  <a:lnTo>
                    <a:pt x="808228" y="2114549"/>
                  </a:lnTo>
                  <a:lnTo>
                    <a:pt x="808228" y="2107852"/>
                  </a:lnTo>
                  <a:lnTo>
                    <a:pt x="817753" y="2107852"/>
                  </a:lnTo>
                  <a:lnTo>
                    <a:pt x="817753" y="2114549"/>
                  </a:lnTo>
                  <a:close/>
                </a:path>
                <a:path w="9865994" h="2114550">
                  <a:moveTo>
                    <a:pt x="798703" y="2114549"/>
                  </a:moveTo>
                  <a:lnTo>
                    <a:pt x="789178" y="2114549"/>
                  </a:lnTo>
                  <a:lnTo>
                    <a:pt x="789178" y="2107852"/>
                  </a:lnTo>
                  <a:lnTo>
                    <a:pt x="798703" y="2107852"/>
                  </a:lnTo>
                  <a:lnTo>
                    <a:pt x="798703" y="2114549"/>
                  </a:lnTo>
                  <a:close/>
                </a:path>
                <a:path w="9865994" h="2114550">
                  <a:moveTo>
                    <a:pt x="779653" y="2114549"/>
                  </a:moveTo>
                  <a:lnTo>
                    <a:pt x="770128" y="2114549"/>
                  </a:lnTo>
                  <a:lnTo>
                    <a:pt x="770128" y="2107852"/>
                  </a:lnTo>
                  <a:lnTo>
                    <a:pt x="779653" y="2107852"/>
                  </a:lnTo>
                  <a:lnTo>
                    <a:pt x="779653" y="2114549"/>
                  </a:lnTo>
                  <a:close/>
                </a:path>
                <a:path w="9865994" h="2114550">
                  <a:moveTo>
                    <a:pt x="760603" y="2114549"/>
                  </a:moveTo>
                  <a:lnTo>
                    <a:pt x="751078" y="2114549"/>
                  </a:lnTo>
                  <a:lnTo>
                    <a:pt x="751078" y="2107852"/>
                  </a:lnTo>
                  <a:lnTo>
                    <a:pt x="760603" y="2107852"/>
                  </a:lnTo>
                  <a:lnTo>
                    <a:pt x="760603" y="2114549"/>
                  </a:lnTo>
                  <a:close/>
                </a:path>
                <a:path w="9865994" h="2114550">
                  <a:moveTo>
                    <a:pt x="741553" y="2114549"/>
                  </a:moveTo>
                  <a:lnTo>
                    <a:pt x="732028" y="2114549"/>
                  </a:lnTo>
                  <a:lnTo>
                    <a:pt x="732028" y="2107852"/>
                  </a:lnTo>
                  <a:lnTo>
                    <a:pt x="741553" y="2107852"/>
                  </a:lnTo>
                  <a:lnTo>
                    <a:pt x="741553" y="2114549"/>
                  </a:lnTo>
                  <a:close/>
                </a:path>
                <a:path w="9865994" h="2114550">
                  <a:moveTo>
                    <a:pt x="722503" y="2114549"/>
                  </a:moveTo>
                  <a:lnTo>
                    <a:pt x="712978" y="2114549"/>
                  </a:lnTo>
                  <a:lnTo>
                    <a:pt x="712978" y="2107852"/>
                  </a:lnTo>
                  <a:lnTo>
                    <a:pt x="722503" y="2107852"/>
                  </a:lnTo>
                  <a:lnTo>
                    <a:pt x="722503" y="2114549"/>
                  </a:lnTo>
                  <a:close/>
                </a:path>
                <a:path w="9865994" h="2114550">
                  <a:moveTo>
                    <a:pt x="703453" y="2114549"/>
                  </a:moveTo>
                  <a:lnTo>
                    <a:pt x="693928" y="2114549"/>
                  </a:lnTo>
                  <a:lnTo>
                    <a:pt x="693928" y="2107852"/>
                  </a:lnTo>
                  <a:lnTo>
                    <a:pt x="703453" y="2107852"/>
                  </a:lnTo>
                  <a:lnTo>
                    <a:pt x="703453" y="2114549"/>
                  </a:lnTo>
                  <a:close/>
                </a:path>
                <a:path w="9865994" h="2114550">
                  <a:moveTo>
                    <a:pt x="684403" y="2114549"/>
                  </a:moveTo>
                  <a:lnTo>
                    <a:pt x="674878" y="2114549"/>
                  </a:lnTo>
                  <a:lnTo>
                    <a:pt x="674878" y="2107852"/>
                  </a:lnTo>
                  <a:lnTo>
                    <a:pt x="684403" y="2107852"/>
                  </a:lnTo>
                  <a:lnTo>
                    <a:pt x="684403" y="2114549"/>
                  </a:lnTo>
                  <a:close/>
                </a:path>
                <a:path w="9865994" h="2114550">
                  <a:moveTo>
                    <a:pt x="665353" y="2114549"/>
                  </a:moveTo>
                  <a:lnTo>
                    <a:pt x="655828" y="2114549"/>
                  </a:lnTo>
                  <a:lnTo>
                    <a:pt x="655828" y="2107852"/>
                  </a:lnTo>
                  <a:lnTo>
                    <a:pt x="665353" y="2107852"/>
                  </a:lnTo>
                  <a:lnTo>
                    <a:pt x="665353" y="2114549"/>
                  </a:lnTo>
                  <a:close/>
                </a:path>
                <a:path w="9865994" h="2114550">
                  <a:moveTo>
                    <a:pt x="646303" y="2114549"/>
                  </a:moveTo>
                  <a:lnTo>
                    <a:pt x="636778" y="2114549"/>
                  </a:lnTo>
                  <a:lnTo>
                    <a:pt x="636778" y="2107852"/>
                  </a:lnTo>
                  <a:lnTo>
                    <a:pt x="646303" y="2107852"/>
                  </a:lnTo>
                  <a:lnTo>
                    <a:pt x="646303" y="2114549"/>
                  </a:lnTo>
                  <a:close/>
                </a:path>
                <a:path w="9865994" h="2114550">
                  <a:moveTo>
                    <a:pt x="627253" y="2114549"/>
                  </a:moveTo>
                  <a:lnTo>
                    <a:pt x="617728" y="2114549"/>
                  </a:lnTo>
                  <a:lnTo>
                    <a:pt x="617728" y="2107852"/>
                  </a:lnTo>
                  <a:lnTo>
                    <a:pt x="627253" y="2107852"/>
                  </a:lnTo>
                  <a:lnTo>
                    <a:pt x="627253" y="2114549"/>
                  </a:lnTo>
                  <a:close/>
                </a:path>
                <a:path w="9865994" h="2114550">
                  <a:moveTo>
                    <a:pt x="608203" y="2114549"/>
                  </a:moveTo>
                  <a:lnTo>
                    <a:pt x="598678" y="2114549"/>
                  </a:lnTo>
                  <a:lnTo>
                    <a:pt x="598678" y="2107852"/>
                  </a:lnTo>
                  <a:lnTo>
                    <a:pt x="608203" y="2107852"/>
                  </a:lnTo>
                  <a:lnTo>
                    <a:pt x="608203" y="2114549"/>
                  </a:lnTo>
                  <a:close/>
                </a:path>
                <a:path w="9865994" h="2114550">
                  <a:moveTo>
                    <a:pt x="589153" y="2114549"/>
                  </a:moveTo>
                  <a:lnTo>
                    <a:pt x="579628" y="2114549"/>
                  </a:lnTo>
                  <a:lnTo>
                    <a:pt x="579628" y="2107852"/>
                  </a:lnTo>
                  <a:lnTo>
                    <a:pt x="589153" y="2107852"/>
                  </a:lnTo>
                  <a:lnTo>
                    <a:pt x="589153" y="2114549"/>
                  </a:lnTo>
                  <a:close/>
                </a:path>
                <a:path w="9865994" h="2114550">
                  <a:moveTo>
                    <a:pt x="570103" y="2114549"/>
                  </a:moveTo>
                  <a:lnTo>
                    <a:pt x="560578" y="2114549"/>
                  </a:lnTo>
                  <a:lnTo>
                    <a:pt x="560578" y="2107852"/>
                  </a:lnTo>
                  <a:lnTo>
                    <a:pt x="570103" y="2107852"/>
                  </a:lnTo>
                  <a:lnTo>
                    <a:pt x="570103" y="2114549"/>
                  </a:lnTo>
                  <a:close/>
                </a:path>
                <a:path w="9865994" h="2114550">
                  <a:moveTo>
                    <a:pt x="551053" y="2114549"/>
                  </a:moveTo>
                  <a:lnTo>
                    <a:pt x="541528" y="2114549"/>
                  </a:lnTo>
                  <a:lnTo>
                    <a:pt x="541528" y="2107852"/>
                  </a:lnTo>
                  <a:lnTo>
                    <a:pt x="551053" y="2107852"/>
                  </a:lnTo>
                  <a:lnTo>
                    <a:pt x="551053" y="2114549"/>
                  </a:lnTo>
                  <a:close/>
                </a:path>
                <a:path w="9865994" h="2114550">
                  <a:moveTo>
                    <a:pt x="532003" y="2114549"/>
                  </a:moveTo>
                  <a:lnTo>
                    <a:pt x="522478" y="2114549"/>
                  </a:lnTo>
                  <a:lnTo>
                    <a:pt x="522478" y="2107852"/>
                  </a:lnTo>
                  <a:lnTo>
                    <a:pt x="532003" y="2107852"/>
                  </a:lnTo>
                  <a:lnTo>
                    <a:pt x="532003" y="2114549"/>
                  </a:lnTo>
                  <a:close/>
                </a:path>
                <a:path w="9865994" h="2114550">
                  <a:moveTo>
                    <a:pt x="512953" y="2114549"/>
                  </a:moveTo>
                  <a:lnTo>
                    <a:pt x="503428" y="2114549"/>
                  </a:lnTo>
                  <a:lnTo>
                    <a:pt x="503428" y="2107852"/>
                  </a:lnTo>
                  <a:lnTo>
                    <a:pt x="512953" y="2107852"/>
                  </a:lnTo>
                  <a:lnTo>
                    <a:pt x="512953" y="2114549"/>
                  </a:lnTo>
                  <a:close/>
                </a:path>
                <a:path w="9865994" h="2114550">
                  <a:moveTo>
                    <a:pt x="493903" y="2114549"/>
                  </a:moveTo>
                  <a:lnTo>
                    <a:pt x="484378" y="2114549"/>
                  </a:lnTo>
                  <a:lnTo>
                    <a:pt x="484378" y="2107852"/>
                  </a:lnTo>
                  <a:lnTo>
                    <a:pt x="493903" y="2107852"/>
                  </a:lnTo>
                  <a:lnTo>
                    <a:pt x="493903" y="2114549"/>
                  </a:lnTo>
                  <a:close/>
                </a:path>
                <a:path w="9865994" h="2114550">
                  <a:moveTo>
                    <a:pt x="474853" y="2114549"/>
                  </a:moveTo>
                  <a:lnTo>
                    <a:pt x="465328" y="2114549"/>
                  </a:lnTo>
                  <a:lnTo>
                    <a:pt x="465328" y="2107852"/>
                  </a:lnTo>
                  <a:lnTo>
                    <a:pt x="474853" y="2107852"/>
                  </a:lnTo>
                  <a:lnTo>
                    <a:pt x="474853" y="2114549"/>
                  </a:lnTo>
                  <a:close/>
                </a:path>
                <a:path w="9865994" h="2114550">
                  <a:moveTo>
                    <a:pt x="455803" y="2114549"/>
                  </a:moveTo>
                  <a:lnTo>
                    <a:pt x="446278" y="2114549"/>
                  </a:lnTo>
                  <a:lnTo>
                    <a:pt x="446278" y="2107852"/>
                  </a:lnTo>
                  <a:lnTo>
                    <a:pt x="455803" y="2107852"/>
                  </a:lnTo>
                  <a:lnTo>
                    <a:pt x="455803" y="2114549"/>
                  </a:lnTo>
                  <a:close/>
                </a:path>
                <a:path w="9865994" h="2114550">
                  <a:moveTo>
                    <a:pt x="436753" y="2114549"/>
                  </a:moveTo>
                  <a:lnTo>
                    <a:pt x="427228" y="2114549"/>
                  </a:lnTo>
                  <a:lnTo>
                    <a:pt x="427228" y="2107852"/>
                  </a:lnTo>
                  <a:lnTo>
                    <a:pt x="436753" y="2107852"/>
                  </a:lnTo>
                  <a:lnTo>
                    <a:pt x="436753" y="2114549"/>
                  </a:lnTo>
                  <a:close/>
                </a:path>
                <a:path w="9865994" h="2114550">
                  <a:moveTo>
                    <a:pt x="417703" y="2114549"/>
                  </a:moveTo>
                  <a:lnTo>
                    <a:pt x="408178" y="2114549"/>
                  </a:lnTo>
                  <a:lnTo>
                    <a:pt x="408178" y="2107852"/>
                  </a:lnTo>
                  <a:lnTo>
                    <a:pt x="417703" y="2107852"/>
                  </a:lnTo>
                  <a:lnTo>
                    <a:pt x="417703" y="2114549"/>
                  </a:lnTo>
                  <a:close/>
                </a:path>
                <a:path w="9865994" h="2114550">
                  <a:moveTo>
                    <a:pt x="398653" y="2114549"/>
                  </a:moveTo>
                  <a:lnTo>
                    <a:pt x="389128" y="2114549"/>
                  </a:lnTo>
                  <a:lnTo>
                    <a:pt x="389128" y="2107852"/>
                  </a:lnTo>
                  <a:lnTo>
                    <a:pt x="398653" y="2107852"/>
                  </a:lnTo>
                  <a:lnTo>
                    <a:pt x="398653" y="2114549"/>
                  </a:lnTo>
                  <a:close/>
                </a:path>
                <a:path w="9865994" h="2114550">
                  <a:moveTo>
                    <a:pt x="379603" y="2114549"/>
                  </a:moveTo>
                  <a:lnTo>
                    <a:pt x="370078" y="2114549"/>
                  </a:lnTo>
                  <a:lnTo>
                    <a:pt x="370078" y="2107852"/>
                  </a:lnTo>
                  <a:lnTo>
                    <a:pt x="379603" y="2107852"/>
                  </a:lnTo>
                  <a:lnTo>
                    <a:pt x="379603" y="2114549"/>
                  </a:lnTo>
                  <a:close/>
                </a:path>
                <a:path w="9865994" h="2114550">
                  <a:moveTo>
                    <a:pt x="360553" y="2114549"/>
                  </a:moveTo>
                  <a:lnTo>
                    <a:pt x="351028" y="2114549"/>
                  </a:lnTo>
                  <a:lnTo>
                    <a:pt x="351028" y="2107852"/>
                  </a:lnTo>
                  <a:lnTo>
                    <a:pt x="360553" y="2107852"/>
                  </a:lnTo>
                  <a:lnTo>
                    <a:pt x="360553" y="2114549"/>
                  </a:lnTo>
                  <a:close/>
                </a:path>
                <a:path w="9865994" h="2114550">
                  <a:moveTo>
                    <a:pt x="341503" y="2114549"/>
                  </a:moveTo>
                  <a:lnTo>
                    <a:pt x="331978" y="2114549"/>
                  </a:lnTo>
                  <a:lnTo>
                    <a:pt x="331978" y="2107852"/>
                  </a:lnTo>
                  <a:lnTo>
                    <a:pt x="341503" y="2107852"/>
                  </a:lnTo>
                  <a:lnTo>
                    <a:pt x="341503" y="2114549"/>
                  </a:lnTo>
                  <a:close/>
                </a:path>
                <a:path w="9865994" h="2114550">
                  <a:moveTo>
                    <a:pt x="322453" y="2114549"/>
                  </a:moveTo>
                  <a:lnTo>
                    <a:pt x="312928" y="2114549"/>
                  </a:lnTo>
                  <a:lnTo>
                    <a:pt x="312928" y="2107852"/>
                  </a:lnTo>
                  <a:lnTo>
                    <a:pt x="322453" y="2107852"/>
                  </a:lnTo>
                  <a:lnTo>
                    <a:pt x="322453" y="2114549"/>
                  </a:lnTo>
                  <a:close/>
                </a:path>
                <a:path w="9865994" h="2114550">
                  <a:moveTo>
                    <a:pt x="303403" y="2114549"/>
                  </a:moveTo>
                  <a:lnTo>
                    <a:pt x="293878" y="2114549"/>
                  </a:lnTo>
                  <a:lnTo>
                    <a:pt x="293878" y="2107852"/>
                  </a:lnTo>
                  <a:lnTo>
                    <a:pt x="303403" y="2107852"/>
                  </a:lnTo>
                  <a:lnTo>
                    <a:pt x="303403" y="2114549"/>
                  </a:lnTo>
                  <a:close/>
                </a:path>
                <a:path w="9865994" h="2114550">
                  <a:moveTo>
                    <a:pt x="284354" y="2114549"/>
                  </a:moveTo>
                  <a:lnTo>
                    <a:pt x="274845" y="2114549"/>
                  </a:lnTo>
                  <a:lnTo>
                    <a:pt x="275111" y="2107646"/>
                  </a:lnTo>
                  <a:lnTo>
                    <a:pt x="278201" y="2107765"/>
                  </a:lnTo>
                  <a:lnTo>
                    <a:pt x="281294" y="2107833"/>
                  </a:lnTo>
                  <a:lnTo>
                    <a:pt x="284388" y="2107848"/>
                  </a:lnTo>
                  <a:lnTo>
                    <a:pt x="284354" y="2114549"/>
                  </a:lnTo>
                  <a:close/>
                </a:path>
                <a:path w="9865994" h="2114550">
                  <a:moveTo>
                    <a:pt x="265340" y="2114549"/>
                  </a:moveTo>
                  <a:lnTo>
                    <a:pt x="255815" y="2114549"/>
                  </a:lnTo>
                  <a:lnTo>
                    <a:pt x="256687" y="2106317"/>
                  </a:lnTo>
                  <a:lnTo>
                    <a:pt x="259747" y="2106641"/>
                  </a:lnTo>
                  <a:lnTo>
                    <a:pt x="262810" y="2106913"/>
                  </a:lnTo>
                  <a:lnTo>
                    <a:pt x="265875" y="2107135"/>
                  </a:lnTo>
                  <a:lnTo>
                    <a:pt x="265340" y="2114549"/>
                  </a:lnTo>
                  <a:close/>
                </a:path>
                <a:path w="9865994" h="2114550">
                  <a:moveTo>
                    <a:pt x="246283" y="2114282"/>
                  </a:moveTo>
                  <a:lnTo>
                    <a:pt x="240779" y="2113846"/>
                  </a:lnTo>
                  <a:lnTo>
                    <a:pt x="236892" y="2112910"/>
                  </a:lnTo>
                  <a:lnTo>
                    <a:pt x="238480" y="2103774"/>
                  </a:lnTo>
                  <a:lnTo>
                    <a:pt x="241495" y="2104298"/>
                  </a:lnTo>
                  <a:lnTo>
                    <a:pt x="244519" y="2104772"/>
                  </a:lnTo>
                  <a:lnTo>
                    <a:pt x="247553" y="2105196"/>
                  </a:lnTo>
                  <a:lnTo>
                    <a:pt x="246283" y="2114282"/>
                  </a:lnTo>
                  <a:close/>
                </a:path>
                <a:path w="9865994" h="2114550">
                  <a:moveTo>
                    <a:pt x="227657" y="2110686"/>
                  </a:moveTo>
                  <a:lnTo>
                    <a:pt x="218388" y="2108454"/>
                  </a:lnTo>
                  <a:lnTo>
                    <a:pt x="220443" y="2100015"/>
                  </a:lnTo>
                  <a:lnTo>
                    <a:pt x="223435" y="2100743"/>
                  </a:lnTo>
                  <a:lnTo>
                    <a:pt x="226439" y="2101422"/>
                  </a:lnTo>
                  <a:lnTo>
                    <a:pt x="229456" y="2102050"/>
                  </a:lnTo>
                  <a:lnTo>
                    <a:pt x="227657" y="2110686"/>
                  </a:lnTo>
                  <a:close/>
                </a:path>
                <a:path w="9865994" h="2114550">
                  <a:moveTo>
                    <a:pt x="209130" y="2106224"/>
                  </a:moveTo>
                  <a:lnTo>
                    <a:pt x="199858" y="2103990"/>
                  </a:lnTo>
                  <a:lnTo>
                    <a:pt x="202676" y="2095056"/>
                  </a:lnTo>
                  <a:lnTo>
                    <a:pt x="205608" y="2095981"/>
                  </a:lnTo>
                  <a:lnTo>
                    <a:pt x="208554" y="2096856"/>
                  </a:lnTo>
                  <a:lnTo>
                    <a:pt x="211514" y="2097683"/>
                  </a:lnTo>
                  <a:lnTo>
                    <a:pt x="209130" y="2106224"/>
                  </a:lnTo>
                  <a:close/>
                </a:path>
                <a:path w="9865994" h="2114550">
                  <a:moveTo>
                    <a:pt x="190910" y="2100724"/>
                  </a:moveTo>
                  <a:lnTo>
                    <a:pt x="182121" y="2097083"/>
                  </a:lnTo>
                  <a:lnTo>
                    <a:pt x="185304" y="2088931"/>
                  </a:lnTo>
                  <a:lnTo>
                    <a:pt x="188164" y="2090048"/>
                  </a:lnTo>
                  <a:lnTo>
                    <a:pt x="191042" y="2091117"/>
                  </a:lnTo>
                  <a:lnTo>
                    <a:pt x="193938" y="2092138"/>
                  </a:lnTo>
                  <a:lnTo>
                    <a:pt x="190910" y="2100724"/>
                  </a:lnTo>
                  <a:close/>
                </a:path>
                <a:path w="9865994" h="2114550">
                  <a:moveTo>
                    <a:pt x="173345" y="2093448"/>
                  </a:moveTo>
                  <a:lnTo>
                    <a:pt x="164560" y="2089810"/>
                  </a:lnTo>
                  <a:lnTo>
                    <a:pt x="168384" y="2081665"/>
                  </a:lnTo>
                  <a:lnTo>
                    <a:pt x="171159" y="2082968"/>
                  </a:lnTo>
                  <a:lnTo>
                    <a:pt x="173959" y="2084226"/>
                  </a:lnTo>
                  <a:lnTo>
                    <a:pt x="176785" y="2085439"/>
                  </a:lnTo>
                  <a:lnTo>
                    <a:pt x="173345" y="2093448"/>
                  </a:lnTo>
                  <a:close/>
                </a:path>
                <a:path w="9865994" h="2114550">
                  <a:moveTo>
                    <a:pt x="155776" y="2086099"/>
                  </a:moveTo>
                  <a:lnTo>
                    <a:pt x="147635" y="2081118"/>
                  </a:lnTo>
                  <a:lnTo>
                    <a:pt x="151973" y="2073282"/>
                  </a:lnTo>
                  <a:lnTo>
                    <a:pt x="154664" y="2074771"/>
                  </a:lnTo>
                  <a:lnTo>
                    <a:pt x="157376" y="2076214"/>
                  </a:lnTo>
                  <a:lnTo>
                    <a:pt x="160111" y="2077611"/>
                  </a:lnTo>
                  <a:lnTo>
                    <a:pt x="155776" y="2086099"/>
                  </a:lnTo>
                  <a:close/>
                </a:path>
                <a:path w="9865994" h="2114550">
                  <a:moveTo>
                    <a:pt x="139510" y="2076148"/>
                  </a:moveTo>
                  <a:lnTo>
                    <a:pt x="131381" y="2071174"/>
                  </a:lnTo>
                  <a:lnTo>
                    <a:pt x="136131" y="2063805"/>
                  </a:lnTo>
                  <a:lnTo>
                    <a:pt x="138719" y="2065473"/>
                  </a:lnTo>
                  <a:lnTo>
                    <a:pt x="141335" y="2067098"/>
                  </a:lnTo>
                  <a:lnTo>
                    <a:pt x="143978" y="2068678"/>
                  </a:lnTo>
                  <a:lnTo>
                    <a:pt x="139510" y="2076148"/>
                  </a:lnTo>
                  <a:close/>
                </a:path>
                <a:path w="9865994" h="2114550">
                  <a:moveTo>
                    <a:pt x="123269" y="2066211"/>
                  </a:moveTo>
                  <a:lnTo>
                    <a:pt x="118010" y="2062994"/>
                  </a:lnTo>
                  <a:lnTo>
                    <a:pt x="115462" y="2060820"/>
                  </a:lnTo>
                  <a:lnTo>
                    <a:pt x="121021" y="2053339"/>
                  </a:lnTo>
                  <a:lnTo>
                    <a:pt x="123476" y="2055163"/>
                  </a:lnTo>
                  <a:lnTo>
                    <a:pt x="125962" y="2056947"/>
                  </a:lnTo>
                  <a:lnTo>
                    <a:pt x="128479" y="2058691"/>
                  </a:lnTo>
                  <a:lnTo>
                    <a:pt x="123269" y="2066211"/>
                  </a:lnTo>
                  <a:close/>
                </a:path>
                <a:path w="9865994" h="2114550">
                  <a:moveTo>
                    <a:pt x="108225" y="2054645"/>
                  </a:moveTo>
                  <a:lnTo>
                    <a:pt x="100989" y="2048470"/>
                  </a:lnTo>
                  <a:lnTo>
                    <a:pt x="106615" y="2041868"/>
                  </a:lnTo>
                  <a:lnTo>
                    <a:pt x="108955" y="2043862"/>
                  </a:lnTo>
                  <a:lnTo>
                    <a:pt x="111327" y="2045816"/>
                  </a:lnTo>
                  <a:lnTo>
                    <a:pt x="113731" y="2047730"/>
                  </a:lnTo>
                  <a:lnTo>
                    <a:pt x="108225" y="2054645"/>
                  </a:lnTo>
                  <a:close/>
                </a:path>
                <a:path w="9865994" h="2114550">
                  <a:moveTo>
                    <a:pt x="93733" y="2042279"/>
                  </a:moveTo>
                  <a:lnTo>
                    <a:pt x="86440" y="2036055"/>
                  </a:lnTo>
                  <a:lnTo>
                    <a:pt x="92935" y="2029394"/>
                  </a:lnTo>
                  <a:lnTo>
                    <a:pt x="95148" y="2031552"/>
                  </a:lnTo>
                  <a:lnTo>
                    <a:pt x="97397" y="2033673"/>
                  </a:lnTo>
                  <a:lnTo>
                    <a:pt x="99681" y="2035755"/>
                  </a:lnTo>
                  <a:lnTo>
                    <a:pt x="93733" y="2042279"/>
                  </a:lnTo>
                  <a:close/>
                </a:path>
                <a:path w="9865994" h="2114550">
                  <a:moveTo>
                    <a:pt x="79786" y="2029133"/>
                  </a:moveTo>
                  <a:lnTo>
                    <a:pt x="73572" y="2021850"/>
                  </a:lnTo>
                  <a:lnTo>
                    <a:pt x="80095" y="2016003"/>
                  </a:lnTo>
                  <a:lnTo>
                    <a:pt x="82154" y="2018300"/>
                  </a:lnTo>
                  <a:lnTo>
                    <a:pt x="84254" y="2020565"/>
                  </a:lnTo>
                  <a:lnTo>
                    <a:pt x="86394" y="2022797"/>
                  </a:lnTo>
                  <a:lnTo>
                    <a:pt x="79786" y="2029133"/>
                  </a:lnTo>
                  <a:close/>
                </a:path>
                <a:path w="9865994" h="2114550">
                  <a:moveTo>
                    <a:pt x="67387" y="2014601"/>
                  </a:moveTo>
                  <a:lnTo>
                    <a:pt x="61213" y="2007366"/>
                  </a:lnTo>
                  <a:lnTo>
                    <a:pt x="68246" y="2001863"/>
                  </a:lnTo>
                  <a:lnTo>
                    <a:pt x="70139" y="2004282"/>
                  </a:lnTo>
                  <a:lnTo>
                    <a:pt x="72072" y="2006669"/>
                  </a:lnTo>
                  <a:lnTo>
                    <a:pt x="74044" y="2009023"/>
                  </a:lnTo>
                  <a:lnTo>
                    <a:pt x="67387" y="2014601"/>
                  </a:lnTo>
                  <a:close/>
                </a:path>
                <a:path w="9865994" h="2114550">
                  <a:moveTo>
                    <a:pt x="55036" y="2000127"/>
                  </a:moveTo>
                  <a:lnTo>
                    <a:pt x="54411" y="1999395"/>
                  </a:lnTo>
                  <a:lnTo>
                    <a:pt x="49953" y="1992108"/>
                  </a:lnTo>
                  <a:lnTo>
                    <a:pt x="57414" y="1987031"/>
                  </a:lnTo>
                  <a:lnTo>
                    <a:pt x="59135" y="1989561"/>
                  </a:lnTo>
                  <a:lnTo>
                    <a:pt x="60933" y="1992108"/>
                  </a:lnTo>
                  <a:lnTo>
                    <a:pt x="62701" y="1994530"/>
                  </a:lnTo>
                  <a:lnTo>
                    <a:pt x="55036" y="2000127"/>
                  </a:lnTo>
                  <a:close/>
                </a:path>
                <a:path w="9865994" h="2114550">
                  <a:moveTo>
                    <a:pt x="44983" y="1983985"/>
                  </a:moveTo>
                  <a:lnTo>
                    <a:pt x="40012" y="1975859"/>
                  </a:lnTo>
                  <a:lnTo>
                    <a:pt x="47548" y="1971437"/>
                  </a:lnTo>
                  <a:lnTo>
                    <a:pt x="49106" y="1974092"/>
                  </a:lnTo>
                  <a:lnTo>
                    <a:pt x="50708" y="1976720"/>
                  </a:lnTo>
                  <a:lnTo>
                    <a:pt x="52354" y="1979322"/>
                  </a:lnTo>
                  <a:lnTo>
                    <a:pt x="44983" y="1983985"/>
                  </a:lnTo>
                  <a:close/>
                </a:path>
                <a:path w="9865994" h="2114550">
                  <a:moveTo>
                    <a:pt x="35040" y="1967732"/>
                  </a:moveTo>
                  <a:lnTo>
                    <a:pt x="31083" y="1961264"/>
                  </a:lnTo>
                  <a:lnTo>
                    <a:pt x="30330" y="1959446"/>
                  </a:lnTo>
                  <a:lnTo>
                    <a:pt x="38752" y="1955232"/>
                  </a:lnTo>
                  <a:lnTo>
                    <a:pt x="40127" y="1957979"/>
                  </a:lnTo>
                  <a:lnTo>
                    <a:pt x="41547" y="1960703"/>
                  </a:lnTo>
                  <a:lnTo>
                    <a:pt x="43013" y="1963404"/>
                  </a:lnTo>
                  <a:lnTo>
                    <a:pt x="35040" y="1967732"/>
                  </a:lnTo>
                  <a:close/>
                </a:path>
                <a:path w="9865994" h="2114550">
                  <a:moveTo>
                    <a:pt x="26683" y="1950641"/>
                  </a:moveTo>
                  <a:lnTo>
                    <a:pt x="23046" y="1941861"/>
                  </a:lnTo>
                  <a:lnTo>
                    <a:pt x="31065" y="1938496"/>
                  </a:lnTo>
                  <a:lnTo>
                    <a:pt x="32252" y="1941325"/>
                  </a:lnTo>
                  <a:lnTo>
                    <a:pt x="33486" y="1944135"/>
                  </a:lnTo>
                  <a:lnTo>
                    <a:pt x="34769" y="1946927"/>
                  </a:lnTo>
                  <a:lnTo>
                    <a:pt x="26683" y="1950641"/>
                  </a:lnTo>
                  <a:close/>
                </a:path>
                <a:path w="9865994" h="2114550">
                  <a:moveTo>
                    <a:pt x="19410" y="1933083"/>
                  </a:moveTo>
                  <a:lnTo>
                    <a:pt x="15767" y="1924287"/>
                  </a:lnTo>
                  <a:lnTo>
                    <a:pt x="24510" y="1921286"/>
                  </a:lnTo>
                  <a:lnTo>
                    <a:pt x="25542" y="1924287"/>
                  </a:lnTo>
                  <a:lnTo>
                    <a:pt x="26552" y="1927078"/>
                  </a:lnTo>
                  <a:lnTo>
                    <a:pt x="27645" y="1929947"/>
                  </a:lnTo>
                  <a:lnTo>
                    <a:pt x="19410" y="1933083"/>
                  </a:lnTo>
                  <a:close/>
                </a:path>
                <a:path w="9865994" h="2114550">
                  <a:moveTo>
                    <a:pt x="12855" y="1915221"/>
                  </a:moveTo>
                  <a:lnTo>
                    <a:pt x="10623" y="1905954"/>
                  </a:lnTo>
                  <a:lnTo>
                    <a:pt x="19112" y="1903661"/>
                  </a:lnTo>
                  <a:lnTo>
                    <a:pt x="19913" y="1906628"/>
                  </a:lnTo>
                  <a:lnTo>
                    <a:pt x="20764" y="1909582"/>
                  </a:lnTo>
                  <a:lnTo>
                    <a:pt x="21665" y="1912522"/>
                  </a:lnTo>
                  <a:lnTo>
                    <a:pt x="12855" y="1915221"/>
                  </a:lnTo>
                  <a:close/>
                </a:path>
                <a:path w="9865994" h="2114550">
                  <a:moveTo>
                    <a:pt x="8393" y="1896695"/>
                  </a:moveTo>
                  <a:lnTo>
                    <a:pt x="6159" y="1887421"/>
                  </a:lnTo>
                  <a:lnTo>
                    <a:pt x="14894" y="1885678"/>
                  </a:lnTo>
                  <a:lnTo>
                    <a:pt x="15496" y="1888700"/>
                  </a:lnTo>
                  <a:lnTo>
                    <a:pt x="16150" y="1891711"/>
                  </a:lnTo>
                  <a:lnTo>
                    <a:pt x="16853" y="1894710"/>
                  </a:lnTo>
                  <a:lnTo>
                    <a:pt x="8393" y="1896695"/>
                  </a:lnTo>
                  <a:close/>
                </a:path>
                <a:path w="9865994" h="2114550">
                  <a:moveTo>
                    <a:pt x="3937" y="1878195"/>
                  </a:moveTo>
                  <a:lnTo>
                    <a:pt x="3559" y="1876627"/>
                  </a:lnTo>
                  <a:lnTo>
                    <a:pt x="2935" y="1868744"/>
                  </a:lnTo>
                  <a:lnTo>
                    <a:pt x="11902" y="1867568"/>
                  </a:lnTo>
                  <a:lnTo>
                    <a:pt x="12301" y="1870605"/>
                  </a:lnTo>
                  <a:lnTo>
                    <a:pt x="12749" y="1873635"/>
                  </a:lnTo>
                  <a:lnTo>
                    <a:pt x="13249" y="1876656"/>
                  </a:lnTo>
                  <a:lnTo>
                    <a:pt x="3937" y="1878195"/>
                  </a:lnTo>
                  <a:close/>
                </a:path>
                <a:path w="9865994" h="2114550">
                  <a:moveTo>
                    <a:pt x="2185" y="1859264"/>
                  </a:moveTo>
                  <a:lnTo>
                    <a:pt x="1433" y="1849772"/>
                  </a:lnTo>
                  <a:lnTo>
                    <a:pt x="10115" y="1849218"/>
                  </a:lnTo>
                  <a:lnTo>
                    <a:pt x="10311" y="1852290"/>
                  </a:lnTo>
                  <a:lnTo>
                    <a:pt x="10558" y="1855357"/>
                  </a:lnTo>
                  <a:lnTo>
                    <a:pt x="10857" y="1858419"/>
                  </a:lnTo>
                  <a:lnTo>
                    <a:pt x="2185" y="1859264"/>
                  </a:lnTo>
                  <a:close/>
                </a:path>
                <a:path w="9865994" h="2114550">
                  <a:moveTo>
                    <a:pt x="679" y="1840243"/>
                  </a:moveTo>
                  <a:lnTo>
                    <a:pt x="0" y="1831656"/>
                  </a:lnTo>
                  <a:lnTo>
                    <a:pt x="0" y="1830663"/>
                  </a:lnTo>
                  <a:lnTo>
                    <a:pt x="9555" y="1830663"/>
                  </a:lnTo>
                  <a:lnTo>
                    <a:pt x="9681" y="1839972"/>
                  </a:lnTo>
                  <a:lnTo>
                    <a:pt x="679" y="1840243"/>
                  </a:lnTo>
                  <a:close/>
                </a:path>
                <a:path w="9865994" h="2114550">
                  <a:moveTo>
                    <a:pt x="9555" y="1821138"/>
                  </a:moveTo>
                  <a:lnTo>
                    <a:pt x="0" y="1821138"/>
                  </a:lnTo>
                  <a:lnTo>
                    <a:pt x="0" y="1811613"/>
                  </a:lnTo>
                  <a:lnTo>
                    <a:pt x="9555" y="1811613"/>
                  </a:lnTo>
                  <a:lnTo>
                    <a:pt x="9555" y="1821138"/>
                  </a:lnTo>
                  <a:close/>
                </a:path>
                <a:path w="9865994" h="2114550">
                  <a:moveTo>
                    <a:pt x="9555" y="1802088"/>
                  </a:moveTo>
                  <a:lnTo>
                    <a:pt x="0" y="1802088"/>
                  </a:lnTo>
                  <a:lnTo>
                    <a:pt x="0" y="1792563"/>
                  </a:lnTo>
                  <a:lnTo>
                    <a:pt x="9555" y="1792563"/>
                  </a:lnTo>
                  <a:lnTo>
                    <a:pt x="9555" y="1802088"/>
                  </a:lnTo>
                  <a:close/>
                </a:path>
                <a:path w="9865994" h="2114550">
                  <a:moveTo>
                    <a:pt x="9555" y="1783038"/>
                  </a:moveTo>
                  <a:lnTo>
                    <a:pt x="0" y="1783038"/>
                  </a:lnTo>
                  <a:lnTo>
                    <a:pt x="0" y="1773513"/>
                  </a:lnTo>
                  <a:lnTo>
                    <a:pt x="9555" y="1773513"/>
                  </a:lnTo>
                  <a:lnTo>
                    <a:pt x="9555" y="1783038"/>
                  </a:lnTo>
                  <a:close/>
                </a:path>
                <a:path w="9865994" h="2114550">
                  <a:moveTo>
                    <a:pt x="9555" y="1763988"/>
                  </a:moveTo>
                  <a:lnTo>
                    <a:pt x="0" y="1763988"/>
                  </a:lnTo>
                  <a:lnTo>
                    <a:pt x="0" y="1754463"/>
                  </a:lnTo>
                  <a:lnTo>
                    <a:pt x="9555" y="1754463"/>
                  </a:lnTo>
                  <a:lnTo>
                    <a:pt x="9555" y="1763988"/>
                  </a:lnTo>
                  <a:close/>
                </a:path>
                <a:path w="9865994" h="2114550">
                  <a:moveTo>
                    <a:pt x="9555" y="1744938"/>
                  </a:moveTo>
                  <a:lnTo>
                    <a:pt x="0" y="1744938"/>
                  </a:lnTo>
                  <a:lnTo>
                    <a:pt x="0" y="1735413"/>
                  </a:lnTo>
                  <a:lnTo>
                    <a:pt x="9555" y="1735413"/>
                  </a:lnTo>
                  <a:lnTo>
                    <a:pt x="9555" y="1744938"/>
                  </a:lnTo>
                  <a:close/>
                </a:path>
                <a:path w="9865994" h="2114550">
                  <a:moveTo>
                    <a:pt x="9555" y="1725888"/>
                  </a:moveTo>
                  <a:lnTo>
                    <a:pt x="0" y="1725888"/>
                  </a:lnTo>
                  <a:lnTo>
                    <a:pt x="0" y="1716363"/>
                  </a:lnTo>
                  <a:lnTo>
                    <a:pt x="9555" y="1716363"/>
                  </a:lnTo>
                  <a:lnTo>
                    <a:pt x="9555" y="1725888"/>
                  </a:lnTo>
                  <a:close/>
                </a:path>
                <a:path w="9865994" h="2114550">
                  <a:moveTo>
                    <a:pt x="9555" y="1706838"/>
                  </a:moveTo>
                  <a:lnTo>
                    <a:pt x="0" y="1706838"/>
                  </a:lnTo>
                  <a:lnTo>
                    <a:pt x="0" y="1697313"/>
                  </a:lnTo>
                  <a:lnTo>
                    <a:pt x="9555" y="1697313"/>
                  </a:lnTo>
                  <a:lnTo>
                    <a:pt x="9555" y="1706838"/>
                  </a:lnTo>
                  <a:close/>
                </a:path>
                <a:path w="9865994" h="2114550">
                  <a:moveTo>
                    <a:pt x="9555" y="1687788"/>
                  </a:moveTo>
                  <a:lnTo>
                    <a:pt x="0" y="1687788"/>
                  </a:lnTo>
                  <a:lnTo>
                    <a:pt x="0" y="1678263"/>
                  </a:lnTo>
                  <a:lnTo>
                    <a:pt x="9555" y="1678263"/>
                  </a:lnTo>
                  <a:lnTo>
                    <a:pt x="9555" y="1687788"/>
                  </a:lnTo>
                  <a:close/>
                </a:path>
                <a:path w="9865994" h="2114550">
                  <a:moveTo>
                    <a:pt x="9555" y="1668738"/>
                  </a:moveTo>
                  <a:lnTo>
                    <a:pt x="0" y="1668738"/>
                  </a:lnTo>
                  <a:lnTo>
                    <a:pt x="0" y="1659213"/>
                  </a:lnTo>
                  <a:lnTo>
                    <a:pt x="9555" y="1659213"/>
                  </a:lnTo>
                  <a:lnTo>
                    <a:pt x="9555" y="1668738"/>
                  </a:lnTo>
                  <a:close/>
                </a:path>
                <a:path w="9865994" h="2114550">
                  <a:moveTo>
                    <a:pt x="9555" y="1649688"/>
                  </a:moveTo>
                  <a:lnTo>
                    <a:pt x="0" y="1649688"/>
                  </a:lnTo>
                  <a:lnTo>
                    <a:pt x="0" y="1640163"/>
                  </a:lnTo>
                  <a:lnTo>
                    <a:pt x="9555" y="1640163"/>
                  </a:lnTo>
                  <a:lnTo>
                    <a:pt x="9555" y="1649688"/>
                  </a:lnTo>
                  <a:close/>
                </a:path>
                <a:path w="9865994" h="2114550">
                  <a:moveTo>
                    <a:pt x="9555" y="1630638"/>
                  </a:moveTo>
                  <a:lnTo>
                    <a:pt x="0" y="1630638"/>
                  </a:lnTo>
                  <a:lnTo>
                    <a:pt x="0" y="1621113"/>
                  </a:lnTo>
                  <a:lnTo>
                    <a:pt x="9555" y="1621113"/>
                  </a:lnTo>
                  <a:lnTo>
                    <a:pt x="9555" y="1630638"/>
                  </a:lnTo>
                  <a:close/>
                </a:path>
                <a:path w="9865994" h="2114550">
                  <a:moveTo>
                    <a:pt x="9555" y="1611588"/>
                  </a:moveTo>
                  <a:lnTo>
                    <a:pt x="0" y="1611588"/>
                  </a:lnTo>
                  <a:lnTo>
                    <a:pt x="0" y="1602063"/>
                  </a:lnTo>
                  <a:lnTo>
                    <a:pt x="9555" y="1602063"/>
                  </a:lnTo>
                  <a:lnTo>
                    <a:pt x="9555" y="1611588"/>
                  </a:lnTo>
                  <a:close/>
                </a:path>
                <a:path w="9865994" h="2114550">
                  <a:moveTo>
                    <a:pt x="9555" y="1592538"/>
                  </a:moveTo>
                  <a:lnTo>
                    <a:pt x="0" y="1592538"/>
                  </a:lnTo>
                  <a:lnTo>
                    <a:pt x="0" y="1583013"/>
                  </a:lnTo>
                  <a:lnTo>
                    <a:pt x="9555" y="1583013"/>
                  </a:lnTo>
                  <a:lnTo>
                    <a:pt x="9555" y="1592538"/>
                  </a:lnTo>
                  <a:close/>
                </a:path>
                <a:path w="9865994" h="2114550">
                  <a:moveTo>
                    <a:pt x="9555" y="1573488"/>
                  </a:moveTo>
                  <a:lnTo>
                    <a:pt x="0" y="1573488"/>
                  </a:lnTo>
                  <a:lnTo>
                    <a:pt x="0" y="1563963"/>
                  </a:lnTo>
                  <a:lnTo>
                    <a:pt x="9555" y="1563963"/>
                  </a:lnTo>
                  <a:lnTo>
                    <a:pt x="9555" y="1573488"/>
                  </a:lnTo>
                  <a:close/>
                </a:path>
                <a:path w="9865994" h="2114550">
                  <a:moveTo>
                    <a:pt x="9555" y="1554438"/>
                  </a:moveTo>
                  <a:lnTo>
                    <a:pt x="0" y="1554438"/>
                  </a:lnTo>
                  <a:lnTo>
                    <a:pt x="0" y="1544913"/>
                  </a:lnTo>
                  <a:lnTo>
                    <a:pt x="9555" y="1544913"/>
                  </a:lnTo>
                  <a:lnTo>
                    <a:pt x="9555" y="1554438"/>
                  </a:lnTo>
                  <a:close/>
                </a:path>
                <a:path w="9865994" h="2114550">
                  <a:moveTo>
                    <a:pt x="9555" y="1535388"/>
                  </a:moveTo>
                  <a:lnTo>
                    <a:pt x="0" y="1535388"/>
                  </a:lnTo>
                  <a:lnTo>
                    <a:pt x="0" y="1525863"/>
                  </a:lnTo>
                  <a:lnTo>
                    <a:pt x="9555" y="1525863"/>
                  </a:lnTo>
                  <a:lnTo>
                    <a:pt x="9555" y="1535388"/>
                  </a:lnTo>
                  <a:close/>
                </a:path>
                <a:path w="9865994" h="2114550">
                  <a:moveTo>
                    <a:pt x="9555" y="1516338"/>
                  </a:moveTo>
                  <a:lnTo>
                    <a:pt x="0" y="1516338"/>
                  </a:lnTo>
                  <a:lnTo>
                    <a:pt x="0" y="1506813"/>
                  </a:lnTo>
                  <a:lnTo>
                    <a:pt x="9555" y="1506813"/>
                  </a:lnTo>
                  <a:lnTo>
                    <a:pt x="9555" y="1516338"/>
                  </a:lnTo>
                  <a:close/>
                </a:path>
                <a:path w="9865994" h="2114550">
                  <a:moveTo>
                    <a:pt x="9555" y="1497288"/>
                  </a:moveTo>
                  <a:lnTo>
                    <a:pt x="0" y="1497288"/>
                  </a:lnTo>
                  <a:lnTo>
                    <a:pt x="0" y="1487763"/>
                  </a:lnTo>
                  <a:lnTo>
                    <a:pt x="9555" y="1487763"/>
                  </a:lnTo>
                  <a:lnTo>
                    <a:pt x="9555" y="1497288"/>
                  </a:lnTo>
                  <a:close/>
                </a:path>
                <a:path w="9865994" h="2114550">
                  <a:moveTo>
                    <a:pt x="9555" y="1478238"/>
                  </a:moveTo>
                  <a:lnTo>
                    <a:pt x="0" y="1478238"/>
                  </a:lnTo>
                  <a:lnTo>
                    <a:pt x="0" y="1468713"/>
                  </a:lnTo>
                  <a:lnTo>
                    <a:pt x="9555" y="1468713"/>
                  </a:lnTo>
                  <a:lnTo>
                    <a:pt x="9555" y="1478238"/>
                  </a:lnTo>
                  <a:close/>
                </a:path>
                <a:path w="9865994" h="2114550">
                  <a:moveTo>
                    <a:pt x="9555" y="1459188"/>
                  </a:moveTo>
                  <a:lnTo>
                    <a:pt x="0" y="1459188"/>
                  </a:lnTo>
                  <a:lnTo>
                    <a:pt x="0" y="1449663"/>
                  </a:lnTo>
                  <a:lnTo>
                    <a:pt x="9555" y="1449663"/>
                  </a:lnTo>
                  <a:lnTo>
                    <a:pt x="9555" y="1459188"/>
                  </a:lnTo>
                  <a:close/>
                </a:path>
                <a:path w="9865994" h="2114550">
                  <a:moveTo>
                    <a:pt x="9555" y="1440138"/>
                  </a:moveTo>
                  <a:lnTo>
                    <a:pt x="0" y="1440138"/>
                  </a:lnTo>
                  <a:lnTo>
                    <a:pt x="0" y="1430613"/>
                  </a:lnTo>
                  <a:lnTo>
                    <a:pt x="9555" y="1430613"/>
                  </a:lnTo>
                  <a:lnTo>
                    <a:pt x="9555" y="1440138"/>
                  </a:lnTo>
                  <a:close/>
                </a:path>
                <a:path w="9865994" h="2114550">
                  <a:moveTo>
                    <a:pt x="9555" y="1421088"/>
                  </a:moveTo>
                  <a:lnTo>
                    <a:pt x="0" y="1421088"/>
                  </a:lnTo>
                  <a:lnTo>
                    <a:pt x="0" y="1411563"/>
                  </a:lnTo>
                  <a:lnTo>
                    <a:pt x="9555" y="1411563"/>
                  </a:lnTo>
                  <a:lnTo>
                    <a:pt x="9555" y="1421088"/>
                  </a:lnTo>
                  <a:close/>
                </a:path>
                <a:path w="9865994" h="2114550">
                  <a:moveTo>
                    <a:pt x="9555" y="1402038"/>
                  </a:moveTo>
                  <a:lnTo>
                    <a:pt x="0" y="1402038"/>
                  </a:lnTo>
                  <a:lnTo>
                    <a:pt x="0" y="1392513"/>
                  </a:lnTo>
                  <a:lnTo>
                    <a:pt x="9555" y="1392513"/>
                  </a:lnTo>
                  <a:lnTo>
                    <a:pt x="9555" y="1402038"/>
                  </a:lnTo>
                  <a:close/>
                </a:path>
                <a:path w="9865994" h="2114550">
                  <a:moveTo>
                    <a:pt x="9555" y="1382988"/>
                  </a:moveTo>
                  <a:lnTo>
                    <a:pt x="0" y="1382988"/>
                  </a:lnTo>
                  <a:lnTo>
                    <a:pt x="0" y="1373463"/>
                  </a:lnTo>
                  <a:lnTo>
                    <a:pt x="9555" y="1373463"/>
                  </a:lnTo>
                  <a:lnTo>
                    <a:pt x="9555" y="1382988"/>
                  </a:lnTo>
                  <a:close/>
                </a:path>
                <a:path w="9865994" h="2114550">
                  <a:moveTo>
                    <a:pt x="9555" y="1363938"/>
                  </a:moveTo>
                  <a:lnTo>
                    <a:pt x="0" y="1363938"/>
                  </a:lnTo>
                  <a:lnTo>
                    <a:pt x="0" y="1354413"/>
                  </a:lnTo>
                  <a:lnTo>
                    <a:pt x="9555" y="1354413"/>
                  </a:lnTo>
                  <a:lnTo>
                    <a:pt x="9555" y="1363938"/>
                  </a:lnTo>
                  <a:close/>
                </a:path>
                <a:path w="9865994" h="2114550">
                  <a:moveTo>
                    <a:pt x="9555" y="1344888"/>
                  </a:moveTo>
                  <a:lnTo>
                    <a:pt x="0" y="1344888"/>
                  </a:lnTo>
                  <a:lnTo>
                    <a:pt x="0" y="1335363"/>
                  </a:lnTo>
                  <a:lnTo>
                    <a:pt x="9555" y="1335363"/>
                  </a:lnTo>
                  <a:lnTo>
                    <a:pt x="9555" y="1344888"/>
                  </a:lnTo>
                  <a:close/>
                </a:path>
                <a:path w="9865994" h="2114550">
                  <a:moveTo>
                    <a:pt x="9555" y="1325838"/>
                  </a:moveTo>
                  <a:lnTo>
                    <a:pt x="0" y="1325838"/>
                  </a:lnTo>
                  <a:lnTo>
                    <a:pt x="0" y="1316313"/>
                  </a:lnTo>
                  <a:lnTo>
                    <a:pt x="9555" y="1316313"/>
                  </a:lnTo>
                  <a:lnTo>
                    <a:pt x="9555" y="1325838"/>
                  </a:lnTo>
                  <a:close/>
                </a:path>
                <a:path w="9865994" h="2114550">
                  <a:moveTo>
                    <a:pt x="9555" y="1306788"/>
                  </a:moveTo>
                  <a:lnTo>
                    <a:pt x="0" y="1306788"/>
                  </a:lnTo>
                  <a:lnTo>
                    <a:pt x="0" y="1297263"/>
                  </a:lnTo>
                  <a:lnTo>
                    <a:pt x="9555" y="1297263"/>
                  </a:lnTo>
                  <a:lnTo>
                    <a:pt x="9555" y="1306788"/>
                  </a:lnTo>
                  <a:close/>
                </a:path>
                <a:path w="9865994" h="2114550">
                  <a:moveTo>
                    <a:pt x="9555" y="1287738"/>
                  </a:moveTo>
                  <a:lnTo>
                    <a:pt x="0" y="1287738"/>
                  </a:lnTo>
                  <a:lnTo>
                    <a:pt x="0" y="1278213"/>
                  </a:lnTo>
                  <a:lnTo>
                    <a:pt x="9555" y="1278213"/>
                  </a:lnTo>
                  <a:lnTo>
                    <a:pt x="9555" y="1287738"/>
                  </a:lnTo>
                  <a:close/>
                </a:path>
                <a:path w="9865994" h="2114550">
                  <a:moveTo>
                    <a:pt x="9555" y="1268688"/>
                  </a:moveTo>
                  <a:lnTo>
                    <a:pt x="0" y="1268688"/>
                  </a:lnTo>
                  <a:lnTo>
                    <a:pt x="0" y="1259163"/>
                  </a:lnTo>
                  <a:lnTo>
                    <a:pt x="9555" y="1259163"/>
                  </a:lnTo>
                  <a:lnTo>
                    <a:pt x="9555" y="1268688"/>
                  </a:lnTo>
                  <a:close/>
                </a:path>
                <a:path w="9865994" h="2114550">
                  <a:moveTo>
                    <a:pt x="9555" y="1249638"/>
                  </a:moveTo>
                  <a:lnTo>
                    <a:pt x="0" y="1249638"/>
                  </a:lnTo>
                  <a:lnTo>
                    <a:pt x="0" y="1240113"/>
                  </a:lnTo>
                  <a:lnTo>
                    <a:pt x="9555" y="1240113"/>
                  </a:lnTo>
                  <a:lnTo>
                    <a:pt x="9555" y="1249638"/>
                  </a:lnTo>
                  <a:close/>
                </a:path>
                <a:path w="9865994" h="2114550">
                  <a:moveTo>
                    <a:pt x="9555" y="1230588"/>
                  </a:moveTo>
                  <a:lnTo>
                    <a:pt x="0" y="1230588"/>
                  </a:lnTo>
                  <a:lnTo>
                    <a:pt x="0" y="1221063"/>
                  </a:lnTo>
                  <a:lnTo>
                    <a:pt x="9555" y="1221063"/>
                  </a:lnTo>
                  <a:lnTo>
                    <a:pt x="9555" y="1230588"/>
                  </a:lnTo>
                  <a:close/>
                </a:path>
                <a:path w="9865994" h="2114550">
                  <a:moveTo>
                    <a:pt x="9555" y="1211538"/>
                  </a:moveTo>
                  <a:lnTo>
                    <a:pt x="0" y="1211538"/>
                  </a:lnTo>
                  <a:lnTo>
                    <a:pt x="0" y="1202013"/>
                  </a:lnTo>
                  <a:lnTo>
                    <a:pt x="9555" y="1202013"/>
                  </a:lnTo>
                  <a:lnTo>
                    <a:pt x="9555" y="1211538"/>
                  </a:lnTo>
                  <a:close/>
                </a:path>
                <a:path w="9865994" h="2114550">
                  <a:moveTo>
                    <a:pt x="9555" y="1192488"/>
                  </a:moveTo>
                  <a:lnTo>
                    <a:pt x="0" y="1192488"/>
                  </a:lnTo>
                  <a:lnTo>
                    <a:pt x="0" y="1182963"/>
                  </a:lnTo>
                  <a:lnTo>
                    <a:pt x="9555" y="1182963"/>
                  </a:lnTo>
                  <a:lnTo>
                    <a:pt x="9555" y="1192488"/>
                  </a:lnTo>
                  <a:close/>
                </a:path>
                <a:path w="9865994" h="2114550">
                  <a:moveTo>
                    <a:pt x="9555" y="1173438"/>
                  </a:moveTo>
                  <a:lnTo>
                    <a:pt x="0" y="1173438"/>
                  </a:lnTo>
                  <a:lnTo>
                    <a:pt x="0" y="1163913"/>
                  </a:lnTo>
                  <a:lnTo>
                    <a:pt x="9555" y="1163913"/>
                  </a:lnTo>
                  <a:lnTo>
                    <a:pt x="9555" y="1173438"/>
                  </a:lnTo>
                  <a:close/>
                </a:path>
                <a:path w="9865994" h="2114550">
                  <a:moveTo>
                    <a:pt x="9555" y="1154388"/>
                  </a:moveTo>
                  <a:lnTo>
                    <a:pt x="0" y="1154388"/>
                  </a:lnTo>
                  <a:lnTo>
                    <a:pt x="0" y="1144863"/>
                  </a:lnTo>
                  <a:lnTo>
                    <a:pt x="9555" y="1144863"/>
                  </a:lnTo>
                  <a:lnTo>
                    <a:pt x="9555" y="1154388"/>
                  </a:lnTo>
                  <a:close/>
                </a:path>
                <a:path w="9865994" h="2114550">
                  <a:moveTo>
                    <a:pt x="9555" y="1135338"/>
                  </a:moveTo>
                  <a:lnTo>
                    <a:pt x="0" y="1135338"/>
                  </a:lnTo>
                  <a:lnTo>
                    <a:pt x="0" y="1125813"/>
                  </a:lnTo>
                  <a:lnTo>
                    <a:pt x="9555" y="1125813"/>
                  </a:lnTo>
                  <a:lnTo>
                    <a:pt x="9555" y="1135338"/>
                  </a:lnTo>
                  <a:close/>
                </a:path>
                <a:path w="9865994" h="2114550">
                  <a:moveTo>
                    <a:pt x="9555" y="1116288"/>
                  </a:moveTo>
                  <a:lnTo>
                    <a:pt x="0" y="1116288"/>
                  </a:lnTo>
                  <a:lnTo>
                    <a:pt x="0" y="1106763"/>
                  </a:lnTo>
                  <a:lnTo>
                    <a:pt x="9555" y="1106763"/>
                  </a:lnTo>
                  <a:lnTo>
                    <a:pt x="9555" y="1116288"/>
                  </a:lnTo>
                  <a:close/>
                </a:path>
                <a:path w="9865994" h="2114550">
                  <a:moveTo>
                    <a:pt x="9555" y="1097238"/>
                  </a:moveTo>
                  <a:lnTo>
                    <a:pt x="0" y="1097238"/>
                  </a:lnTo>
                  <a:lnTo>
                    <a:pt x="0" y="1087713"/>
                  </a:lnTo>
                  <a:lnTo>
                    <a:pt x="9555" y="1087713"/>
                  </a:lnTo>
                  <a:lnTo>
                    <a:pt x="9555" y="1097238"/>
                  </a:lnTo>
                  <a:close/>
                </a:path>
                <a:path w="9865994" h="2114550">
                  <a:moveTo>
                    <a:pt x="9555" y="1078188"/>
                  </a:moveTo>
                  <a:lnTo>
                    <a:pt x="0" y="1078188"/>
                  </a:lnTo>
                  <a:lnTo>
                    <a:pt x="0" y="1068663"/>
                  </a:lnTo>
                  <a:lnTo>
                    <a:pt x="9555" y="1068663"/>
                  </a:lnTo>
                  <a:lnTo>
                    <a:pt x="9555" y="1078188"/>
                  </a:lnTo>
                  <a:close/>
                </a:path>
                <a:path w="9865994" h="2114550">
                  <a:moveTo>
                    <a:pt x="9555" y="1059138"/>
                  </a:moveTo>
                  <a:lnTo>
                    <a:pt x="0" y="1059138"/>
                  </a:lnTo>
                  <a:lnTo>
                    <a:pt x="0" y="1049613"/>
                  </a:lnTo>
                  <a:lnTo>
                    <a:pt x="9555" y="1049613"/>
                  </a:lnTo>
                  <a:lnTo>
                    <a:pt x="9555" y="1059138"/>
                  </a:lnTo>
                  <a:close/>
                </a:path>
                <a:path w="9865994" h="2114550">
                  <a:moveTo>
                    <a:pt x="9555" y="1040088"/>
                  </a:moveTo>
                  <a:lnTo>
                    <a:pt x="0" y="1040088"/>
                  </a:lnTo>
                  <a:lnTo>
                    <a:pt x="0" y="1030563"/>
                  </a:lnTo>
                  <a:lnTo>
                    <a:pt x="9555" y="1030563"/>
                  </a:lnTo>
                  <a:lnTo>
                    <a:pt x="9555" y="1040088"/>
                  </a:lnTo>
                  <a:close/>
                </a:path>
                <a:path w="9865994" h="2114550">
                  <a:moveTo>
                    <a:pt x="9555" y="1021038"/>
                  </a:moveTo>
                  <a:lnTo>
                    <a:pt x="0" y="1021038"/>
                  </a:lnTo>
                  <a:lnTo>
                    <a:pt x="0" y="1011513"/>
                  </a:lnTo>
                  <a:lnTo>
                    <a:pt x="9555" y="1011513"/>
                  </a:lnTo>
                  <a:lnTo>
                    <a:pt x="9555" y="1021038"/>
                  </a:lnTo>
                  <a:close/>
                </a:path>
                <a:path w="9865994" h="2114550">
                  <a:moveTo>
                    <a:pt x="9555" y="1001988"/>
                  </a:moveTo>
                  <a:lnTo>
                    <a:pt x="0" y="1001988"/>
                  </a:lnTo>
                  <a:lnTo>
                    <a:pt x="0" y="992463"/>
                  </a:lnTo>
                  <a:lnTo>
                    <a:pt x="9555" y="992463"/>
                  </a:lnTo>
                  <a:lnTo>
                    <a:pt x="9555" y="1001988"/>
                  </a:lnTo>
                  <a:close/>
                </a:path>
                <a:path w="9865994" h="2114550">
                  <a:moveTo>
                    <a:pt x="9555" y="982938"/>
                  </a:moveTo>
                  <a:lnTo>
                    <a:pt x="0" y="982938"/>
                  </a:lnTo>
                  <a:lnTo>
                    <a:pt x="0" y="973413"/>
                  </a:lnTo>
                  <a:lnTo>
                    <a:pt x="9555" y="973413"/>
                  </a:lnTo>
                  <a:lnTo>
                    <a:pt x="9555" y="982938"/>
                  </a:lnTo>
                  <a:close/>
                </a:path>
                <a:path w="9865994" h="2114550">
                  <a:moveTo>
                    <a:pt x="9555" y="963888"/>
                  </a:moveTo>
                  <a:lnTo>
                    <a:pt x="0" y="963888"/>
                  </a:lnTo>
                  <a:lnTo>
                    <a:pt x="0" y="954363"/>
                  </a:lnTo>
                  <a:lnTo>
                    <a:pt x="9555" y="954363"/>
                  </a:lnTo>
                  <a:lnTo>
                    <a:pt x="9555" y="963888"/>
                  </a:lnTo>
                  <a:close/>
                </a:path>
                <a:path w="9865994" h="2114550">
                  <a:moveTo>
                    <a:pt x="9555" y="944838"/>
                  </a:moveTo>
                  <a:lnTo>
                    <a:pt x="0" y="944838"/>
                  </a:lnTo>
                  <a:lnTo>
                    <a:pt x="0" y="935313"/>
                  </a:lnTo>
                  <a:lnTo>
                    <a:pt x="9555" y="935313"/>
                  </a:lnTo>
                  <a:lnTo>
                    <a:pt x="9555" y="944838"/>
                  </a:lnTo>
                  <a:close/>
                </a:path>
                <a:path w="9865994" h="2114550">
                  <a:moveTo>
                    <a:pt x="9555" y="925788"/>
                  </a:moveTo>
                  <a:lnTo>
                    <a:pt x="0" y="925788"/>
                  </a:lnTo>
                  <a:lnTo>
                    <a:pt x="0" y="916263"/>
                  </a:lnTo>
                  <a:lnTo>
                    <a:pt x="9555" y="916263"/>
                  </a:lnTo>
                  <a:lnTo>
                    <a:pt x="9555" y="925788"/>
                  </a:lnTo>
                  <a:close/>
                </a:path>
                <a:path w="9865994" h="2114550">
                  <a:moveTo>
                    <a:pt x="9555" y="906738"/>
                  </a:moveTo>
                  <a:lnTo>
                    <a:pt x="0" y="906738"/>
                  </a:lnTo>
                  <a:lnTo>
                    <a:pt x="0" y="897213"/>
                  </a:lnTo>
                  <a:lnTo>
                    <a:pt x="9555" y="897213"/>
                  </a:lnTo>
                  <a:lnTo>
                    <a:pt x="9555" y="906738"/>
                  </a:lnTo>
                  <a:close/>
                </a:path>
                <a:path w="9865994" h="2114550">
                  <a:moveTo>
                    <a:pt x="9555" y="887688"/>
                  </a:moveTo>
                  <a:lnTo>
                    <a:pt x="0" y="887688"/>
                  </a:lnTo>
                  <a:lnTo>
                    <a:pt x="0" y="878163"/>
                  </a:lnTo>
                  <a:lnTo>
                    <a:pt x="9555" y="878163"/>
                  </a:lnTo>
                  <a:lnTo>
                    <a:pt x="9555" y="887688"/>
                  </a:lnTo>
                  <a:close/>
                </a:path>
                <a:path w="9865994" h="2114550">
                  <a:moveTo>
                    <a:pt x="9555" y="868638"/>
                  </a:moveTo>
                  <a:lnTo>
                    <a:pt x="0" y="868638"/>
                  </a:lnTo>
                  <a:lnTo>
                    <a:pt x="0" y="859113"/>
                  </a:lnTo>
                  <a:lnTo>
                    <a:pt x="9555" y="859113"/>
                  </a:lnTo>
                  <a:lnTo>
                    <a:pt x="9555" y="868638"/>
                  </a:lnTo>
                  <a:close/>
                </a:path>
                <a:path w="9865994" h="2114550">
                  <a:moveTo>
                    <a:pt x="9555" y="849588"/>
                  </a:moveTo>
                  <a:lnTo>
                    <a:pt x="0" y="849588"/>
                  </a:lnTo>
                  <a:lnTo>
                    <a:pt x="0" y="840063"/>
                  </a:lnTo>
                  <a:lnTo>
                    <a:pt x="9555" y="840063"/>
                  </a:lnTo>
                  <a:lnTo>
                    <a:pt x="9555" y="849588"/>
                  </a:lnTo>
                  <a:close/>
                </a:path>
                <a:path w="9865994" h="2114550">
                  <a:moveTo>
                    <a:pt x="9555" y="830538"/>
                  </a:moveTo>
                  <a:lnTo>
                    <a:pt x="0" y="830538"/>
                  </a:lnTo>
                  <a:lnTo>
                    <a:pt x="0" y="821013"/>
                  </a:lnTo>
                  <a:lnTo>
                    <a:pt x="9555" y="821013"/>
                  </a:lnTo>
                  <a:lnTo>
                    <a:pt x="9555" y="830538"/>
                  </a:lnTo>
                  <a:close/>
                </a:path>
                <a:path w="9865994" h="2114550">
                  <a:moveTo>
                    <a:pt x="9555" y="811488"/>
                  </a:moveTo>
                  <a:lnTo>
                    <a:pt x="0" y="811488"/>
                  </a:lnTo>
                  <a:lnTo>
                    <a:pt x="0" y="801963"/>
                  </a:lnTo>
                  <a:lnTo>
                    <a:pt x="9555" y="801963"/>
                  </a:lnTo>
                  <a:lnTo>
                    <a:pt x="9555" y="811488"/>
                  </a:lnTo>
                  <a:close/>
                </a:path>
                <a:path w="9865994" h="2114550">
                  <a:moveTo>
                    <a:pt x="9555" y="792438"/>
                  </a:moveTo>
                  <a:lnTo>
                    <a:pt x="0" y="792438"/>
                  </a:lnTo>
                  <a:lnTo>
                    <a:pt x="0" y="782913"/>
                  </a:lnTo>
                  <a:lnTo>
                    <a:pt x="9555" y="782913"/>
                  </a:lnTo>
                  <a:lnTo>
                    <a:pt x="9555" y="792438"/>
                  </a:lnTo>
                  <a:close/>
                </a:path>
                <a:path w="9865994" h="2114550">
                  <a:moveTo>
                    <a:pt x="9555" y="773388"/>
                  </a:moveTo>
                  <a:lnTo>
                    <a:pt x="0" y="773388"/>
                  </a:lnTo>
                  <a:lnTo>
                    <a:pt x="0" y="763863"/>
                  </a:lnTo>
                  <a:lnTo>
                    <a:pt x="9555" y="763863"/>
                  </a:lnTo>
                  <a:lnTo>
                    <a:pt x="9555" y="773388"/>
                  </a:lnTo>
                  <a:close/>
                </a:path>
                <a:path w="9865994" h="2114550">
                  <a:moveTo>
                    <a:pt x="9555" y="754338"/>
                  </a:moveTo>
                  <a:lnTo>
                    <a:pt x="0" y="754338"/>
                  </a:lnTo>
                  <a:lnTo>
                    <a:pt x="0" y="744813"/>
                  </a:lnTo>
                  <a:lnTo>
                    <a:pt x="9555" y="744813"/>
                  </a:lnTo>
                  <a:lnTo>
                    <a:pt x="9555" y="754338"/>
                  </a:lnTo>
                  <a:close/>
                </a:path>
                <a:path w="9865994" h="2114550">
                  <a:moveTo>
                    <a:pt x="9555" y="735288"/>
                  </a:moveTo>
                  <a:lnTo>
                    <a:pt x="0" y="735288"/>
                  </a:lnTo>
                  <a:lnTo>
                    <a:pt x="0" y="725763"/>
                  </a:lnTo>
                  <a:lnTo>
                    <a:pt x="9555" y="725763"/>
                  </a:lnTo>
                  <a:lnTo>
                    <a:pt x="9555" y="735288"/>
                  </a:lnTo>
                  <a:close/>
                </a:path>
                <a:path w="9865994" h="2114550">
                  <a:moveTo>
                    <a:pt x="9555" y="716238"/>
                  </a:moveTo>
                  <a:lnTo>
                    <a:pt x="0" y="716238"/>
                  </a:lnTo>
                  <a:lnTo>
                    <a:pt x="0" y="706713"/>
                  </a:lnTo>
                  <a:lnTo>
                    <a:pt x="9555" y="706713"/>
                  </a:lnTo>
                  <a:lnTo>
                    <a:pt x="9555" y="716238"/>
                  </a:lnTo>
                  <a:close/>
                </a:path>
                <a:path w="9865994" h="2114550">
                  <a:moveTo>
                    <a:pt x="9555" y="697188"/>
                  </a:moveTo>
                  <a:lnTo>
                    <a:pt x="0" y="697188"/>
                  </a:lnTo>
                  <a:lnTo>
                    <a:pt x="0" y="687663"/>
                  </a:lnTo>
                  <a:lnTo>
                    <a:pt x="9555" y="687663"/>
                  </a:lnTo>
                  <a:lnTo>
                    <a:pt x="9555" y="697188"/>
                  </a:lnTo>
                  <a:close/>
                </a:path>
                <a:path w="9865994" h="2114550">
                  <a:moveTo>
                    <a:pt x="9555" y="678138"/>
                  </a:moveTo>
                  <a:lnTo>
                    <a:pt x="0" y="678138"/>
                  </a:lnTo>
                  <a:lnTo>
                    <a:pt x="0" y="668613"/>
                  </a:lnTo>
                  <a:lnTo>
                    <a:pt x="9555" y="668613"/>
                  </a:lnTo>
                  <a:lnTo>
                    <a:pt x="9555" y="678138"/>
                  </a:lnTo>
                  <a:close/>
                </a:path>
                <a:path w="9865994" h="2114550">
                  <a:moveTo>
                    <a:pt x="9555" y="659088"/>
                  </a:moveTo>
                  <a:lnTo>
                    <a:pt x="0" y="659088"/>
                  </a:lnTo>
                  <a:lnTo>
                    <a:pt x="0" y="649563"/>
                  </a:lnTo>
                  <a:lnTo>
                    <a:pt x="9555" y="649563"/>
                  </a:lnTo>
                  <a:lnTo>
                    <a:pt x="9555" y="659088"/>
                  </a:lnTo>
                  <a:close/>
                </a:path>
                <a:path w="9865994" h="2114550">
                  <a:moveTo>
                    <a:pt x="9555" y="640038"/>
                  </a:moveTo>
                  <a:lnTo>
                    <a:pt x="0" y="640038"/>
                  </a:lnTo>
                  <a:lnTo>
                    <a:pt x="0" y="630513"/>
                  </a:lnTo>
                  <a:lnTo>
                    <a:pt x="9555" y="630513"/>
                  </a:lnTo>
                  <a:lnTo>
                    <a:pt x="9555" y="640038"/>
                  </a:lnTo>
                  <a:close/>
                </a:path>
                <a:path w="9865994" h="2114550">
                  <a:moveTo>
                    <a:pt x="9555" y="620988"/>
                  </a:moveTo>
                  <a:lnTo>
                    <a:pt x="0" y="620988"/>
                  </a:lnTo>
                  <a:lnTo>
                    <a:pt x="0" y="611463"/>
                  </a:lnTo>
                  <a:lnTo>
                    <a:pt x="9555" y="611463"/>
                  </a:lnTo>
                  <a:lnTo>
                    <a:pt x="9555" y="620988"/>
                  </a:lnTo>
                  <a:close/>
                </a:path>
                <a:path w="9865994" h="2114550">
                  <a:moveTo>
                    <a:pt x="9555" y="601938"/>
                  </a:moveTo>
                  <a:lnTo>
                    <a:pt x="0" y="601938"/>
                  </a:lnTo>
                  <a:lnTo>
                    <a:pt x="0" y="592413"/>
                  </a:lnTo>
                  <a:lnTo>
                    <a:pt x="9555" y="592413"/>
                  </a:lnTo>
                  <a:lnTo>
                    <a:pt x="9555" y="601938"/>
                  </a:lnTo>
                  <a:close/>
                </a:path>
                <a:path w="9865994" h="2114550">
                  <a:moveTo>
                    <a:pt x="9555" y="582888"/>
                  </a:moveTo>
                  <a:lnTo>
                    <a:pt x="0" y="582888"/>
                  </a:lnTo>
                  <a:lnTo>
                    <a:pt x="0" y="573363"/>
                  </a:lnTo>
                  <a:lnTo>
                    <a:pt x="9555" y="573363"/>
                  </a:lnTo>
                  <a:lnTo>
                    <a:pt x="9555" y="582888"/>
                  </a:lnTo>
                  <a:close/>
                </a:path>
                <a:path w="9865994" h="2114550">
                  <a:moveTo>
                    <a:pt x="9555" y="563838"/>
                  </a:moveTo>
                  <a:lnTo>
                    <a:pt x="0" y="563838"/>
                  </a:lnTo>
                  <a:lnTo>
                    <a:pt x="0" y="554313"/>
                  </a:lnTo>
                  <a:lnTo>
                    <a:pt x="9555" y="554313"/>
                  </a:lnTo>
                  <a:lnTo>
                    <a:pt x="9555" y="563838"/>
                  </a:lnTo>
                  <a:close/>
                </a:path>
                <a:path w="9865994" h="2114550">
                  <a:moveTo>
                    <a:pt x="9555" y="544788"/>
                  </a:moveTo>
                  <a:lnTo>
                    <a:pt x="0" y="544788"/>
                  </a:lnTo>
                  <a:lnTo>
                    <a:pt x="0" y="535263"/>
                  </a:lnTo>
                  <a:lnTo>
                    <a:pt x="9555" y="535263"/>
                  </a:lnTo>
                  <a:lnTo>
                    <a:pt x="9555" y="544788"/>
                  </a:lnTo>
                  <a:close/>
                </a:path>
                <a:path w="9865994" h="2114550">
                  <a:moveTo>
                    <a:pt x="9555" y="525738"/>
                  </a:moveTo>
                  <a:lnTo>
                    <a:pt x="0" y="525738"/>
                  </a:lnTo>
                  <a:lnTo>
                    <a:pt x="0" y="516213"/>
                  </a:lnTo>
                  <a:lnTo>
                    <a:pt x="9555" y="516213"/>
                  </a:lnTo>
                  <a:lnTo>
                    <a:pt x="9555" y="525738"/>
                  </a:lnTo>
                  <a:close/>
                </a:path>
                <a:path w="9865994" h="2114550">
                  <a:moveTo>
                    <a:pt x="9555" y="506688"/>
                  </a:moveTo>
                  <a:lnTo>
                    <a:pt x="0" y="506688"/>
                  </a:lnTo>
                  <a:lnTo>
                    <a:pt x="0" y="497163"/>
                  </a:lnTo>
                  <a:lnTo>
                    <a:pt x="9555" y="497163"/>
                  </a:lnTo>
                  <a:lnTo>
                    <a:pt x="9555" y="506688"/>
                  </a:lnTo>
                  <a:close/>
                </a:path>
                <a:path w="9865994" h="2114550">
                  <a:moveTo>
                    <a:pt x="9555" y="487638"/>
                  </a:moveTo>
                  <a:lnTo>
                    <a:pt x="0" y="487638"/>
                  </a:lnTo>
                  <a:lnTo>
                    <a:pt x="0" y="478113"/>
                  </a:lnTo>
                  <a:lnTo>
                    <a:pt x="9555" y="478113"/>
                  </a:lnTo>
                  <a:lnTo>
                    <a:pt x="9555" y="487638"/>
                  </a:lnTo>
                  <a:close/>
                </a:path>
                <a:path w="9865994" h="2114550">
                  <a:moveTo>
                    <a:pt x="9555" y="468588"/>
                  </a:moveTo>
                  <a:lnTo>
                    <a:pt x="0" y="468588"/>
                  </a:lnTo>
                  <a:lnTo>
                    <a:pt x="0" y="459063"/>
                  </a:lnTo>
                  <a:lnTo>
                    <a:pt x="9555" y="459063"/>
                  </a:lnTo>
                  <a:lnTo>
                    <a:pt x="9555" y="468588"/>
                  </a:lnTo>
                  <a:close/>
                </a:path>
                <a:path w="9865994" h="2114550">
                  <a:moveTo>
                    <a:pt x="9555" y="449538"/>
                  </a:moveTo>
                  <a:lnTo>
                    <a:pt x="0" y="449538"/>
                  </a:lnTo>
                  <a:lnTo>
                    <a:pt x="0" y="440013"/>
                  </a:lnTo>
                  <a:lnTo>
                    <a:pt x="9555" y="440013"/>
                  </a:lnTo>
                  <a:lnTo>
                    <a:pt x="9555" y="449538"/>
                  </a:lnTo>
                  <a:close/>
                </a:path>
                <a:path w="9865994" h="2114550">
                  <a:moveTo>
                    <a:pt x="9555" y="430488"/>
                  </a:moveTo>
                  <a:lnTo>
                    <a:pt x="0" y="430488"/>
                  </a:lnTo>
                  <a:lnTo>
                    <a:pt x="0" y="420963"/>
                  </a:lnTo>
                  <a:lnTo>
                    <a:pt x="9555" y="420963"/>
                  </a:lnTo>
                  <a:lnTo>
                    <a:pt x="9555" y="430488"/>
                  </a:lnTo>
                  <a:close/>
                </a:path>
                <a:path w="9865994" h="2114550">
                  <a:moveTo>
                    <a:pt x="9555" y="411438"/>
                  </a:moveTo>
                  <a:lnTo>
                    <a:pt x="0" y="411438"/>
                  </a:lnTo>
                  <a:lnTo>
                    <a:pt x="0" y="401913"/>
                  </a:lnTo>
                  <a:lnTo>
                    <a:pt x="9555" y="401913"/>
                  </a:lnTo>
                  <a:lnTo>
                    <a:pt x="9555" y="411438"/>
                  </a:lnTo>
                  <a:close/>
                </a:path>
                <a:path w="9865994" h="2114550">
                  <a:moveTo>
                    <a:pt x="9555" y="392388"/>
                  </a:moveTo>
                  <a:lnTo>
                    <a:pt x="0" y="392388"/>
                  </a:lnTo>
                  <a:lnTo>
                    <a:pt x="0" y="382863"/>
                  </a:lnTo>
                  <a:lnTo>
                    <a:pt x="9555" y="382863"/>
                  </a:lnTo>
                  <a:lnTo>
                    <a:pt x="9555" y="392388"/>
                  </a:lnTo>
                  <a:close/>
                </a:path>
                <a:path w="9865994" h="2114550">
                  <a:moveTo>
                    <a:pt x="9555" y="373338"/>
                  </a:moveTo>
                  <a:lnTo>
                    <a:pt x="0" y="373338"/>
                  </a:lnTo>
                  <a:lnTo>
                    <a:pt x="0" y="363813"/>
                  </a:lnTo>
                  <a:lnTo>
                    <a:pt x="9555" y="363813"/>
                  </a:lnTo>
                  <a:lnTo>
                    <a:pt x="9555" y="373338"/>
                  </a:lnTo>
                  <a:close/>
                </a:path>
                <a:path w="9865994" h="2114550">
                  <a:moveTo>
                    <a:pt x="9555" y="354288"/>
                  </a:moveTo>
                  <a:lnTo>
                    <a:pt x="0" y="354288"/>
                  </a:lnTo>
                  <a:lnTo>
                    <a:pt x="0" y="344763"/>
                  </a:lnTo>
                  <a:lnTo>
                    <a:pt x="9555" y="344763"/>
                  </a:lnTo>
                  <a:lnTo>
                    <a:pt x="9555" y="354288"/>
                  </a:lnTo>
                  <a:close/>
                </a:path>
                <a:path w="9865994" h="2114550">
                  <a:moveTo>
                    <a:pt x="9555" y="335238"/>
                  </a:moveTo>
                  <a:lnTo>
                    <a:pt x="0" y="335238"/>
                  </a:lnTo>
                  <a:lnTo>
                    <a:pt x="0" y="325713"/>
                  </a:lnTo>
                  <a:lnTo>
                    <a:pt x="9555" y="325713"/>
                  </a:lnTo>
                  <a:lnTo>
                    <a:pt x="9555" y="335238"/>
                  </a:lnTo>
                  <a:close/>
                </a:path>
                <a:path w="9865994" h="2114550">
                  <a:moveTo>
                    <a:pt x="9555" y="316188"/>
                  </a:moveTo>
                  <a:lnTo>
                    <a:pt x="0" y="316188"/>
                  </a:lnTo>
                  <a:lnTo>
                    <a:pt x="0" y="306663"/>
                  </a:lnTo>
                  <a:lnTo>
                    <a:pt x="9555" y="306663"/>
                  </a:lnTo>
                  <a:lnTo>
                    <a:pt x="9555" y="316188"/>
                  </a:lnTo>
                  <a:close/>
                </a:path>
                <a:path w="9865994" h="2114550">
                  <a:moveTo>
                    <a:pt x="9555" y="297138"/>
                  </a:moveTo>
                  <a:lnTo>
                    <a:pt x="0" y="297138"/>
                  </a:lnTo>
                  <a:lnTo>
                    <a:pt x="0" y="287613"/>
                  </a:lnTo>
                  <a:lnTo>
                    <a:pt x="9555" y="287613"/>
                  </a:lnTo>
                  <a:lnTo>
                    <a:pt x="9555" y="297138"/>
                  </a:lnTo>
                  <a:close/>
                </a:path>
                <a:path w="9865994" h="2114550">
                  <a:moveTo>
                    <a:pt x="9656" y="278280"/>
                  </a:moveTo>
                  <a:lnTo>
                    <a:pt x="610" y="278036"/>
                  </a:lnTo>
                  <a:lnTo>
                    <a:pt x="1365" y="268503"/>
                  </a:lnTo>
                  <a:lnTo>
                    <a:pt x="10061" y="269030"/>
                  </a:lnTo>
                  <a:lnTo>
                    <a:pt x="9875" y="272111"/>
                  </a:lnTo>
                  <a:lnTo>
                    <a:pt x="9740" y="275194"/>
                  </a:lnTo>
                  <a:lnTo>
                    <a:pt x="9656" y="278280"/>
                  </a:lnTo>
                  <a:close/>
                </a:path>
                <a:path w="9865994" h="2114550">
                  <a:moveTo>
                    <a:pt x="10774" y="259824"/>
                  </a:moveTo>
                  <a:lnTo>
                    <a:pt x="2116" y="259008"/>
                  </a:lnTo>
                  <a:lnTo>
                    <a:pt x="2867" y="249528"/>
                  </a:lnTo>
                  <a:lnTo>
                    <a:pt x="11790" y="250671"/>
                  </a:lnTo>
                  <a:lnTo>
                    <a:pt x="11401" y="253716"/>
                  </a:lnTo>
                  <a:lnTo>
                    <a:pt x="11062" y="256767"/>
                  </a:lnTo>
                  <a:lnTo>
                    <a:pt x="10774" y="259824"/>
                  </a:lnTo>
                  <a:close/>
                </a:path>
                <a:path w="9865994" h="2114550">
                  <a:moveTo>
                    <a:pt x="13109" y="241576"/>
                  </a:moveTo>
                  <a:lnTo>
                    <a:pt x="3733" y="240057"/>
                  </a:lnTo>
                  <a:lnTo>
                    <a:pt x="5956" y="230826"/>
                  </a:lnTo>
                  <a:lnTo>
                    <a:pt x="14725" y="232547"/>
                  </a:lnTo>
                  <a:lnTo>
                    <a:pt x="14136" y="235548"/>
                  </a:lnTo>
                  <a:lnTo>
                    <a:pt x="13598" y="238558"/>
                  </a:lnTo>
                  <a:lnTo>
                    <a:pt x="13109" y="241576"/>
                  </a:lnTo>
                  <a:close/>
                </a:path>
                <a:path w="9865994" h="2114550">
                  <a:moveTo>
                    <a:pt x="16655" y="223516"/>
                  </a:moveTo>
                  <a:lnTo>
                    <a:pt x="8189" y="221558"/>
                  </a:lnTo>
                  <a:lnTo>
                    <a:pt x="10419" y="212299"/>
                  </a:lnTo>
                  <a:lnTo>
                    <a:pt x="18886" y="214558"/>
                  </a:lnTo>
                  <a:lnTo>
                    <a:pt x="18092" y="217531"/>
                  </a:lnTo>
                  <a:lnTo>
                    <a:pt x="17349" y="220518"/>
                  </a:lnTo>
                  <a:lnTo>
                    <a:pt x="16655" y="223516"/>
                  </a:lnTo>
                  <a:close/>
                </a:path>
                <a:path w="9865994" h="2114550">
                  <a:moveTo>
                    <a:pt x="21411" y="205688"/>
                  </a:moveTo>
                  <a:lnTo>
                    <a:pt x="12650" y="203034"/>
                  </a:lnTo>
                  <a:lnTo>
                    <a:pt x="14026" y="197320"/>
                  </a:lnTo>
                  <a:lnTo>
                    <a:pt x="15432" y="193926"/>
                  </a:lnTo>
                  <a:lnTo>
                    <a:pt x="24229" y="196914"/>
                  </a:lnTo>
                  <a:lnTo>
                    <a:pt x="23241" y="199823"/>
                  </a:lnTo>
                  <a:lnTo>
                    <a:pt x="22215" y="203034"/>
                  </a:lnTo>
                  <a:lnTo>
                    <a:pt x="21411" y="205688"/>
                  </a:lnTo>
                  <a:close/>
                </a:path>
                <a:path w="9865994" h="2114550">
                  <a:moveTo>
                    <a:pt x="27336" y="188243"/>
                  </a:moveTo>
                  <a:lnTo>
                    <a:pt x="19077" y="185127"/>
                  </a:lnTo>
                  <a:lnTo>
                    <a:pt x="22713" y="176349"/>
                  </a:lnTo>
                  <a:lnTo>
                    <a:pt x="30730" y="179683"/>
                  </a:lnTo>
                  <a:lnTo>
                    <a:pt x="29551" y="182518"/>
                  </a:lnTo>
                  <a:lnTo>
                    <a:pt x="28420" y="185371"/>
                  </a:lnTo>
                  <a:lnTo>
                    <a:pt x="27336" y="188243"/>
                  </a:lnTo>
                  <a:close/>
                </a:path>
                <a:path w="9865994" h="2114550">
                  <a:moveTo>
                    <a:pt x="34407" y="171241"/>
                  </a:moveTo>
                  <a:lnTo>
                    <a:pt x="26349" y="167570"/>
                  </a:lnTo>
                  <a:lnTo>
                    <a:pt x="29995" y="158769"/>
                  </a:lnTo>
                  <a:lnTo>
                    <a:pt x="38364" y="162923"/>
                  </a:lnTo>
                  <a:lnTo>
                    <a:pt x="36999" y="165674"/>
                  </a:lnTo>
                  <a:lnTo>
                    <a:pt x="35680" y="168446"/>
                  </a:lnTo>
                  <a:lnTo>
                    <a:pt x="34407" y="171241"/>
                  </a:lnTo>
                  <a:close/>
                </a:path>
                <a:path w="9865994" h="2114550">
                  <a:moveTo>
                    <a:pt x="42599" y="154738"/>
                  </a:moveTo>
                  <a:lnTo>
                    <a:pt x="34583" y="150420"/>
                  </a:lnTo>
                  <a:lnTo>
                    <a:pt x="39556" y="142293"/>
                  </a:lnTo>
                  <a:lnTo>
                    <a:pt x="47108" y="146692"/>
                  </a:lnTo>
                  <a:lnTo>
                    <a:pt x="45560" y="149349"/>
                  </a:lnTo>
                  <a:lnTo>
                    <a:pt x="44057" y="152031"/>
                  </a:lnTo>
                  <a:lnTo>
                    <a:pt x="42599" y="154738"/>
                  </a:lnTo>
                  <a:close/>
                </a:path>
                <a:path w="9865994" h="2114550">
                  <a:moveTo>
                    <a:pt x="51888" y="138793"/>
                  </a:moveTo>
                  <a:lnTo>
                    <a:pt x="44526" y="134168"/>
                  </a:lnTo>
                  <a:lnTo>
                    <a:pt x="49499" y="126040"/>
                  </a:lnTo>
                  <a:lnTo>
                    <a:pt x="56928" y="131062"/>
                  </a:lnTo>
                  <a:lnTo>
                    <a:pt x="55205" y="133611"/>
                  </a:lnTo>
                  <a:lnTo>
                    <a:pt x="53525" y="136188"/>
                  </a:lnTo>
                  <a:lnTo>
                    <a:pt x="51888" y="138793"/>
                  </a:lnTo>
                  <a:close/>
                </a:path>
                <a:path w="9865994" h="2114550">
                  <a:moveTo>
                    <a:pt x="62191" y="123548"/>
                  </a:moveTo>
                  <a:lnTo>
                    <a:pt x="54467" y="117945"/>
                  </a:lnTo>
                  <a:lnTo>
                    <a:pt x="60645" y="110705"/>
                  </a:lnTo>
                  <a:lnTo>
                    <a:pt x="67711" y="116199"/>
                  </a:lnTo>
                  <a:lnTo>
                    <a:pt x="65830" y="118618"/>
                  </a:lnTo>
                  <a:lnTo>
                    <a:pt x="63990" y="121068"/>
                  </a:lnTo>
                  <a:lnTo>
                    <a:pt x="62191" y="123548"/>
                  </a:lnTo>
                  <a:close/>
                </a:path>
                <a:path w="9865994" h="2114550">
                  <a:moveTo>
                    <a:pt x="73486" y="109022"/>
                  </a:moveTo>
                  <a:lnTo>
                    <a:pt x="66818" y="103471"/>
                  </a:lnTo>
                  <a:lnTo>
                    <a:pt x="73001" y="96224"/>
                  </a:lnTo>
                  <a:lnTo>
                    <a:pt x="79512" y="102024"/>
                  </a:lnTo>
                  <a:lnTo>
                    <a:pt x="77464" y="104324"/>
                  </a:lnTo>
                  <a:lnTo>
                    <a:pt x="75455" y="106656"/>
                  </a:lnTo>
                  <a:lnTo>
                    <a:pt x="73486" y="109022"/>
                  </a:lnTo>
                  <a:close/>
                </a:path>
                <a:path w="9865994" h="2114550">
                  <a:moveTo>
                    <a:pt x="85788" y="95213"/>
                  </a:moveTo>
                  <a:lnTo>
                    <a:pt x="79211" y="88947"/>
                  </a:lnTo>
                  <a:lnTo>
                    <a:pt x="83694" y="83694"/>
                  </a:lnTo>
                  <a:lnTo>
                    <a:pt x="85764" y="81927"/>
                  </a:lnTo>
                  <a:lnTo>
                    <a:pt x="92340" y="88564"/>
                  </a:lnTo>
                  <a:lnTo>
                    <a:pt x="88882" y="92004"/>
                  </a:lnTo>
                  <a:lnTo>
                    <a:pt x="87325" y="93599"/>
                  </a:lnTo>
                  <a:lnTo>
                    <a:pt x="85788" y="95213"/>
                  </a:lnTo>
                  <a:close/>
                </a:path>
                <a:path w="9865994" h="2114550">
                  <a:moveTo>
                    <a:pt x="99035" y="82212"/>
                  </a:moveTo>
                  <a:lnTo>
                    <a:pt x="93061" y="75700"/>
                  </a:lnTo>
                  <a:lnTo>
                    <a:pt x="100319" y="69507"/>
                  </a:lnTo>
                  <a:lnTo>
                    <a:pt x="105952" y="76075"/>
                  </a:lnTo>
                  <a:lnTo>
                    <a:pt x="103613" y="78082"/>
                  </a:lnTo>
                  <a:lnTo>
                    <a:pt x="101307" y="80127"/>
                  </a:lnTo>
                  <a:lnTo>
                    <a:pt x="99035" y="82212"/>
                  </a:lnTo>
                  <a:close/>
                </a:path>
                <a:path w="9865994" h="2114550">
                  <a:moveTo>
                    <a:pt x="113051" y="70189"/>
                  </a:moveTo>
                  <a:lnTo>
                    <a:pt x="107556" y="63332"/>
                  </a:lnTo>
                  <a:lnTo>
                    <a:pt x="114791" y="57158"/>
                  </a:lnTo>
                  <a:lnTo>
                    <a:pt x="120325" y="64557"/>
                  </a:lnTo>
                  <a:lnTo>
                    <a:pt x="117869" y="66394"/>
                  </a:lnTo>
                  <a:lnTo>
                    <a:pt x="115444" y="68271"/>
                  </a:lnTo>
                  <a:lnTo>
                    <a:pt x="113051" y="70189"/>
                  </a:lnTo>
                  <a:close/>
                </a:path>
                <a:path w="9865994" h="2114550">
                  <a:moveTo>
                    <a:pt x="127767" y="59180"/>
                  </a:moveTo>
                  <a:lnTo>
                    <a:pt x="122518" y="51654"/>
                  </a:lnTo>
                  <a:lnTo>
                    <a:pt x="130626" y="46693"/>
                  </a:lnTo>
                  <a:lnTo>
                    <a:pt x="135398" y="54046"/>
                  </a:lnTo>
                  <a:lnTo>
                    <a:pt x="132826" y="55715"/>
                  </a:lnTo>
                  <a:lnTo>
                    <a:pt x="130282" y="57426"/>
                  </a:lnTo>
                  <a:lnTo>
                    <a:pt x="127767" y="59180"/>
                  </a:lnTo>
                  <a:close/>
                </a:path>
                <a:path w="9865994" h="2114550">
                  <a:moveTo>
                    <a:pt x="143230" y="49147"/>
                  </a:moveTo>
                  <a:lnTo>
                    <a:pt x="138755" y="41720"/>
                  </a:lnTo>
                  <a:lnTo>
                    <a:pt x="146879" y="36750"/>
                  </a:lnTo>
                  <a:lnTo>
                    <a:pt x="151212" y="44518"/>
                  </a:lnTo>
                  <a:lnTo>
                    <a:pt x="148525" y="46016"/>
                  </a:lnTo>
                  <a:lnTo>
                    <a:pt x="145865" y="47559"/>
                  </a:lnTo>
                  <a:lnTo>
                    <a:pt x="143230" y="49147"/>
                  </a:lnTo>
                  <a:close/>
                </a:path>
                <a:path w="9865994" h="2114550">
                  <a:moveTo>
                    <a:pt x="159337" y="40162"/>
                  </a:moveTo>
                  <a:lnTo>
                    <a:pt x="155017" y="31771"/>
                  </a:lnTo>
                  <a:lnTo>
                    <a:pt x="156141" y="31083"/>
                  </a:lnTo>
                  <a:lnTo>
                    <a:pt x="163741" y="27935"/>
                  </a:lnTo>
                  <a:lnTo>
                    <a:pt x="167597" y="36082"/>
                  </a:lnTo>
                  <a:lnTo>
                    <a:pt x="164821" y="37396"/>
                  </a:lnTo>
                  <a:lnTo>
                    <a:pt x="162067" y="38756"/>
                  </a:lnTo>
                  <a:lnTo>
                    <a:pt x="159337" y="40162"/>
                  </a:lnTo>
                  <a:close/>
                </a:path>
                <a:path w="9865994" h="2114550">
                  <a:moveTo>
                    <a:pt x="175985" y="32282"/>
                  </a:moveTo>
                  <a:lnTo>
                    <a:pt x="172526" y="24296"/>
                  </a:lnTo>
                  <a:lnTo>
                    <a:pt x="181301" y="20662"/>
                  </a:lnTo>
                  <a:lnTo>
                    <a:pt x="184494" y="28763"/>
                  </a:lnTo>
                  <a:lnTo>
                    <a:pt x="181638" y="29889"/>
                  </a:lnTo>
                  <a:lnTo>
                    <a:pt x="178802" y="31061"/>
                  </a:lnTo>
                  <a:lnTo>
                    <a:pt x="175985" y="32282"/>
                  </a:lnTo>
                  <a:close/>
                </a:path>
                <a:path w="9865994" h="2114550">
                  <a:moveTo>
                    <a:pt x="193117" y="25529"/>
                  </a:moveTo>
                  <a:lnTo>
                    <a:pt x="190088" y="17022"/>
                  </a:lnTo>
                  <a:lnTo>
                    <a:pt x="197320" y="14026"/>
                  </a:lnTo>
                  <a:lnTo>
                    <a:pt x="198989" y="13624"/>
                  </a:lnTo>
                  <a:lnTo>
                    <a:pt x="201846" y="22584"/>
                  </a:lnTo>
                  <a:lnTo>
                    <a:pt x="198920" y="23517"/>
                  </a:lnTo>
                  <a:lnTo>
                    <a:pt x="196011" y="24499"/>
                  </a:lnTo>
                  <a:lnTo>
                    <a:pt x="193117" y="25529"/>
                  </a:lnTo>
                  <a:close/>
                </a:path>
                <a:path w="9865994" h="2114550">
                  <a:moveTo>
                    <a:pt x="210675" y="19929"/>
                  </a:moveTo>
                  <a:lnTo>
                    <a:pt x="208262" y="11391"/>
                  </a:lnTo>
                  <a:lnTo>
                    <a:pt x="217520" y="9161"/>
                  </a:lnTo>
                  <a:lnTo>
                    <a:pt x="219595" y="17569"/>
                  </a:lnTo>
                  <a:lnTo>
                    <a:pt x="216609" y="18306"/>
                  </a:lnTo>
                  <a:lnTo>
                    <a:pt x="213635" y="19093"/>
                  </a:lnTo>
                  <a:lnTo>
                    <a:pt x="210675" y="19929"/>
                  </a:lnTo>
                  <a:close/>
                </a:path>
                <a:path w="9865994" h="2114550">
                  <a:moveTo>
                    <a:pt x="228601" y="15506"/>
                  </a:moveTo>
                  <a:lnTo>
                    <a:pt x="226786" y="6929"/>
                  </a:lnTo>
                  <a:lnTo>
                    <a:pt x="236025" y="4704"/>
                  </a:lnTo>
                  <a:lnTo>
                    <a:pt x="237626" y="13752"/>
                  </a:lnTo>
                  <a:lnTo>
                    <a:pt x="234608" y="14287"/>
                  </a:lnTo>
                  <a:lnTo>
                    <a:pt x="231600" y="14871"/>
                  </a:lnTo>
                  <a:lnTo>
                    <a:pt x="228601" y="15506"/>
                  </a:lnTo>
                  <a:close/>
                </a:path>
                <a:path w="9865994" h="2114550">
                  <a:moveTo>
                    <a:pt x="246693" y="12302"/>
                  </a:moveTo>
                  <a:lnTo>
                    <a:pt x="245391" y="3194"/>
                  </a:lnTo>
                  <a:lnTo>
                    <a:pt x="254872" y="2444"/>
                  </a:lnTo>
                  <a:lnTo>
                    <a:pt x="255821" y="11152"/>
                  </a:lnTo>
                  <a:lnTo>
                    <a:pt x="252772" y="11485"/>
                  </a:lnTo>
                  <a:lnTo>
                    <a:pt x="249729" y="11868"/>
                  </a:lnTo>
                  <a:lnTo>
                    <a:pt x="246693" y="12302"/>
                  </a:lnTo>
                  <a:close/>
                </a:path>
                <a:path w="9865994" h="2114550">
                  <a:moveTo>
                    <a:pt x="265005" y="10306"/>
                  </a:moveTo>
                  <a:lnTo>
                    <a:pt x="264356" y="1693"/>
                  </a:lnTo>
                  <a:lnTo>
                    <a:pt x="273868" y="940"/>
                  </a:lnTo>
                  <a:lnTo>
                    <a:pt x="274237" y="9765"/>
                  </a:lnTo>
                  <a:lnTo>
                    <a:pt x="271156" y="9894"/>
                  </a:lnTo>
                  <a:lnTo>
                    <a:pt x="268079" y="10074"/>
                  </a:lnTo>
                  <a:lnTo>
                    <a:pt x="265005" y="10306"/>
                  </a:lnTo>
                  <a:close/>
                </a:path>
                <a:path w="9865994" h="2114550">
                  <a:moveTo>
                    <a:pt x="283470" y="9534"/>
                  </a:moveTo>
                  <a:lnTo>
                    <a:pt x="283432" y="183"/>
                  </a:lnTo>
                  <a:lnTo>
                    <a:pt x="285749" y="0"/>
                  </a:lnTo>
                  <a:lnTo>
                    <a:pt x="295302" y="0"/>
                  </a:lnTo>
                  <a:lnTo>
                    <a:pt x="295302" y="9524"/>
                  </a:lnTo>
                  <a:lnTo>
                    <a:pt x="283470" y="9534"/>
                  </a:lnTo>
                  <a:close/>
                </a:path>
              </a:pathLst>
            </a:custGeom>
            <a:solidFill>
              <a:srgbClr val="000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7757968" y="3666185"/>
            <a:ext cx="8811260" cy="56991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12800">
              <a:lnSpc>
                <a:spcPct val="114900"/>
              </a:lnSpc>
              <a:spcBef>
                <a:spcPts val="100"/>
              </a:spcBef>
            </a:pP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Partenariato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45" dirty="0">
                <a:solidFill>
                  <a:srgbClr val="FFFFFF"/>
                </a:solidFill>
                <a:latin typeface="Verdana"/>
                <a:cs typeface="Verdana"/>
              </a:rPr>
              <a:t>pubblico-</a:t>
            </a:r>
            <a:r>
              <a:rPr sz="3100" spc="-195" dirty="0">
                <a:solidFill>
                  <a:srgbClr val="FFFFFF"/>
                </a:solidFill>
                <a:latin typeface="Verdana"/>
                <a:cs typeface="Verdana"/>
              </a:rPr>
              <a:t>privato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con</a:t>
            </a:r>
            <a:r>
              <a:rPr sz="3100" spc="-29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5" dirty="0">
                <a:solidFill>
                  <a:srgbClr val="FFFFFF"/>
                </a:solidFill>
                <a:latin typeface="Verdana"/>
                <a:cs typeface="Verdana"/>
              </a:rPr>
              <a:t>un</a:t>
            </a:r>
            <a:r>
              <a:rPr sz="3100" spc="-29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65" dirty="0">
                <a:solidFill>
                  <a:srgbClr val="FFFFFF"/>
                </a:solidFill>
                <a:latin typeface="Verdana"/>
                <a:cs typeface="Verdana"/>
              </a:rPr>
              <a:t>capofila </a:t>
            </a:r>
            <a:r>
              <a:rPr sz="3100" spc="-215" dirty="0">
                <a:solidFill>
                  <a:srgbClr val="FFFFFF"/>
                </a:solidFill>
                <a:latin typeface="Verdana"/>
                <a:cs typeface="Verdana"/>
              </a:rPr>
              <a:t>(UNIMORE)</a:t>
            </a:r>
            <a:r>
              <a:rPr sz="3100" spc="-33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e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0" dirty="0">
                <a:solidFill>
                  <a:srgbClr val="FFFFFF"/>
                </a:solidFill>
                <a:latin typeface="Verdana"/>
                <a:cs typeface="Verdana"/>
              </a:rPr>
              <a:t>33</a:t>
            </a:r>
            <a:r>
              <a:rPr sz="3100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35" dirty="0">
                <a:solidFill>
                  <a:srgbClr val="FFFFFF"/>
                </a:solidFill>
                <a:latin typeface="Verdana"/>
                <a:cs typeface="Verdana"/>
              </a:rPr>
              <a:t>partner</a:t>
            </a:r>
            <a:r>
              <a:rPr lang="it-IT" sz="3100" spc="-35" dirty="0">
                <a:solidFill>
                  <a:srgbClr val="FFFFFF"/>
                </a:solidFill>
                <a:latin typeface="Verdana"/>
                <a:cs typeface="Verdana"/>
              </a:rPr>
              <a:t> + 5 AFAM</a:t>
            </a:r>
            <a:endParaRPr sz="3100" dirty="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3100" i="1" spc="-204" dirty="0">
                <a:solidFill>
                  <a:srgbClr val="FFFFFF"/>
                </a:solidFill>
                <a:latin typeface="Verdana"/>
                <a:cs typeface="Verdana"/>
              </a:rPr>
              <a:t>(fino</a:t>
            </a:r>
            <a:r>
              <a:rPr sz="3100" i="1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55" dirty="0">
                <a:solidFill>
                  <a:srgbClr val="FFFFFF"/>
                </a:solidFill>
                <a:latin typeface="Verdana"/>
                <a:cs typeface="Verdana"/>
              </a:rPr>
              <a:t>al</a:t>
            </a:r>
            <a:r>
              <a:rPr sz="3100" i="1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30" dirty="0">
                <a:solidFill>
                  <a:srgbClr val="FFFFFF"/>
                </a:solidFill>
                <a:latin typeface="Verdana"/>
                <a:cs typeface="Verdana"/>
              </a:rPr>
              <a:t>31</a:t>
            </a:r>
            <a:r>
              <a:rPr sz="3100" i="1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85" dirty="0">
                <a:solidFill>
                  <a:srgbClr val="FFFFFF"/>
                </a:solidFill>
                <a:latin typeface="Verdana"/>
                <a:cs typeface="Verdana"/>
              </a:rPr>
              <a:t>Marzo</a:t>
            </a:r>
            <a:r>
              <a:rPr sz="3100" i="1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0" dirty="0">
                <a:solidFill>
                  <a:srgbClr val="FFFFFF"/>
                </a:solidFill>
                <a:latin typeface="Verdana"/>
                <a:cs typeface="Verdana"/>
              </a:rPr>
              <a:t>2026)</a:t>
            </a:r>
            <a:endParaRPr sz="3100" dirty="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1280"/>
              </a:spcBef>
            </a:pPr>
            <a:endParaRPr sz="3100" dirty="0">
              <a:latin typeface="Verdana"/>
              <a:cs typeface="Verdana"/>
            </a:endParaRPr>
          </a:p>
          <a:p>
            <a:pPr marL="12700" marR="5080">
              <a:lnSpc>
                <a:spcPct val="114900"/>
              </a:lnSpc>
            </a:pPr>
            <a:r>
              <a:rPr sz="3100" spc="-170" dirty="0">
                <a:solidFill>
                  <a:srgbClr val="FFFFFF"/>
                </a:solidFill>
                <a:latin typeface="Verdana"/>
                <a:cs typeface="Verdana"/>
              </a:rPr>
              <a:t>Costituzione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2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9" dirty="0">
                <a:solidFill>
                  <a:srgbClr val="FFFFFF"/>
                </a:solidFill>
                <a:latin typeface="Verdana"/>
                <a:cs typeface="Verdana"/>
              </a:rPr>
              <a:t>una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55" dirty="0">
                <a:solidFill>
                  <a:srgbClr val="FFFFFF"/>
                </a:solidFill>
                <a:latin typeface="Verdana"/>
                <a:cs typeface="Verdana"/>
              </a:rPr>
              <a:t>Associazione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che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05" dirty="0">
                <a:solidFill>
                  <a:srgbClr val="FFFFFF"/>
                </a:solidFill>
                <a:latin typeface="Verdana"/>
                <a:cs typeface="Verdana"/>
              </a:rPr>
              <a:t>si</a:t>
            </a:r>
            <a:r>
              <a:rPr sz="3100" spc="-31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60" dirty="0">
                <a:solidFill>
                  <a:srgbClr val="FFFFFF"/>
                </a:solidFill>
                <a:latin typeface="Verdana"/>
                <a:cs typeface="Verdana"/>
              </a:rPr>
              <a:t>affianca</a:t>
            </a:r>
            <a:r>
              <a:rPr sz="3100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al </a:t>
            </a:r>
            <a:r>
              <a:rPr sz="3100" spc="-200" dirty="0">
                <a:solidFill>
                  <a:srgbClr val="FFFFFF"/>
                </a:solidFill>
                <a:latin typeface="Verdana"/>
                <a:cs typeface="Verdana"/>
              </a:rPr>
              <a:t>partenariato.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20" dirty="0">
                <a:solidFill>
                  <a:srgbClr val="FFFFFF"/>
                </a:solidFill>
                <a:latin typeface="Verdana"/>
                <a:cs typeface="Verdana"/>
              </a:rPr>
              <a:t>Si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95" dirty="0">
                <a:solidFill>
                  <a:srgbClr val="FFFFFF"/>
                </a:solidFill>
                <a:latin typeface="Verdana"/>
                <a:cs typeface="Verdana"/>
              </a:rPr>
              <a:t>trasformerà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35" dirty="0">
                <a:solidFill>
                  <a:srgbClr val="FFFFFF"/>
                </a:solidFill>
                <a:latin typeface="Verdana"/>
                <a:cs typeface="Verdana"/>
              </a:rPr>
              <a:t>nella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175" dirty="0">
                <a:solidFill>
                  <a:srgbClr val="FFFFFF"/>
                </a:solidFill>
                <a:latin typeface="Verdana"/>
                <a:cs typeface="Verdana"/>
              </a:rPr>
              <a:t>Fondazione</a:t>
            </a:r>
            <a:r>
              <a:rPr sz="3100" spc="-30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25" dirty="0">
                <a:solidFill>
                  <a:srgbClr val="FFFFFF"/>
                </a:solidFill>
                <a:latin typeface="Verdana"/>
                <a:cs typeface="Verdana"/>
              </a:rPr>
              <a:t>dal </a:t>
            </a:r>
            <a:r>
              <a:rPr sz="3100" spc="-130" dirty="0">
                <a:solidFill>
                  <a:srgbClr val="FFFFFF"/>
                </a:solidFill>
                <a:latin typeface="Verdana"/>
                <a:cs typeface="Verdana"/>
              </a:rPr>
              <a:t>2026</a:t>
            </a:r>
            <a:r>
              <a:rPr sz="3100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260" dirty="0">
                <a:solidFill>
                  <a:srgbClr val="FFFFFF"/>
                </a:solidFill>
                <a:latin typeface="Verdana"/>
                <a:cs typeface="Verdana"/>
              </a:rPr>
              <a:t>(entro</a:t>
            </a:r>
            <a:r>
              <a:rPr sz="3100" i="1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40" dirty="0">
                <a:solidFill>
                  <a:srgbClr val="FFFFFF"/>
                </a:solidFill>
                <a:latin typeface="Verdana"/>
                <a:cs typeface="Verdana"/>
              </a:rPr>
              <a:t>i</a:t>
            </a:r>
            <a:r>
              <a:rPr sz="3100" i="1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75" dirty="0">
                <a:solidFill>
                  <a:srgbClr val="FFFFFF"/>
                </a:solidFill>
                <a:latin typeface="Verdana"/>
                <a:cs typeface="Verdana"/>
              </a:rPr>
              <a:t>primi</a:t>
            </a:r>
            <a:r>
              <a:rPr sz="3100" i="1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250" dirty="0">
                <a:solidFill>
                  <a:srgbClr val="FFFFFF"/>
                </a:solidFill>
                <a:latin typeface="Verdana"/>
                <a:cs typeface="Verdana"/>
              </a:rPr>
              <a:t>tre</a:t>
            </a:r>
            <a:r>
              <a:rPr sz="3100" i="1" spc="-33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225" dirty="0">
                <a:solidFill>
                  <a:srgbClr val="FFFFFF"/>
                </a:solidFill>
                <a:latin typeface="Verdana"/>
                <a:cs typeface="Verdana"/>
              </a:rPr>
              <a:t>mesi</a:t>
            </a:r>
            <a:r>
              <a:rPr sz="3100" i="1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95" dirty="0">
                <a:solidFill>
                  <a:srgbClr val="FFFFFF"/>
                </a:solidFill>
                <a:latin typeface="Verdana"/>
                <a:cs typeface="Verdana"/>
              </a:rPr>
              <a:t>di</a:t>
            </a:r>
            <a:r>
              <a:rPr sz="3100" i="1" spc="-34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270" dirty="0">
                <a:solidFill>
                  <a:srgbClr val="FFFFFF"/>
                </a:solidFill>
                <a:latin typeface="Verdana"/>
                <a:cs typeface="Verdana"/>
              </a:rPr>
              <a:t>progetto)</a:t>
            </a:r>
            <a:endParaRPr sz="3100" dirty="0">
              <a:latin typeface="Verdana"/>
              <a:cs typeface="Verdana"/>
            </a:endParaRPr>
          </a:p>
          <a:p>
            <a:pPr>
              <a:lnSpc>
                <a:spcPct val="100000"/>
              </a:lnSpc>
              <a:spcBef>
                <a:spcPts val="2210"/>
              </a:spcBef>
            </a:pPr>
            <a:endParaRPr sz="3100" dirty="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</a:pPr>
            <a:r>
              <a:rPr sz="3100" spc="-170" dirty="0">
                <a:solidFill>
                  <a:srgbClr val="FFFFFF"/>
                </a:solidFill>
                <a:latin typeface="Verdana"/>
                <a:cs typeface="Verdana"/>
              </a:rPr>
              <a:t>Fondazione</a:t>
            </a:r>
            <a:r>
              <a:rPr sz="3100" spc="-36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spc="-85" dirty="0">
                <a:solidFill>
                  <a:srgbClr val="FFFFFF"/>
                </a:solidFill>
                <a:latin typeface="Verdana"/>
                <a:cs typeface="Verdana"/>
              </a:rPr>
              <a:t>Universitaria</a:t>
            </a:r>
            <a:endParaRPr sz="3100" dirty="0">
              <a:latin typeface="Verdana"/>
              <a:cs typeface="Verdana"/>
            </a:endParaRPr>
          </a:p>
          <a:p>
            <a:pPr marL="12700">
              <a:lnSpc>
                <a:spcPct val="100000"/>
              </a:lnSpc>
              <a:spcBef>
                <a:spcPts val="555"/>
              </a:spcBef>
            </a:pPr>
            <a:r>
              <a:rPr sz="3100" i="1" spc="-229" dirty="0">
                <a:solidFill>
                  <a:srgbClr val="FFFFFF"/>
                </a:solidFill>
                <a:latin typeface="Verdana"/>
                <a:cs typeface="Verdana"/>
              </a:rPr>
              <a:t>(subentra</a:t>
            </a:r>
            <a:r>
              <a:rPr sz="3100" i="1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85" dirty="0">
                <a:solidFill>
                  <a:srgbClr val="FFFFFF"/>
                </a:solidFill>
                <a:latin typeface="Verdana"/>
                <a:cs typeface="Verdana"/>
              </a:rPr>
              <a:t>dal</a:t>
            </a:r>
            <a:r>
              <a:rPr sz="3100" i="1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210" dirty="0">
                <a:solidFill>
                  <a:srgbClr val="FFFFFF"/>
                </a:solidFill>
                <a:latin typeface="Verdana"/>
                <a:cs typeface="Verdana"/>
              </a:rPr>
              <a:t>1.</a:t>
            </a:r>
            <a:r>
              <a:rPr sz="3100" i="1" spc="-320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60" dirty="0">
                <a:solidFill>
                  <a:srgbClr val="FFFFFF"/>
                </a:solidFill>
                <a:latin typeface="Verdana"/>
                <a:cs typeface="Verdana"/>
              </a:rPr>
              <a:t>Aprile</a:t>
            </a:r>
            <a:r>
              <a:rPr sz="3100" i="1" spc="-325" dirty="0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sz="3100" i="1" spc="-10" dirty="0">
                <a:solidFill>
                  <a:srgbClr val="FFFFFF"/>
                </a:solidFill>
                <a:latin typeface="Verdana"/>
                <a:cs typeface="Verdana"/>
              </a:rPr>
              <a:t>2026)</a:t>
            </a:r>
            <a:endParaRPr sz="3100" dirty="0"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72</TotalTime>
  <Words>1618</Words>
  <Application>Microsoft Office PowerPoint</Application>
  <PresentationFormat>Personalizzato</PresentationFormat>
  <Paragraphs>208</Paragraphs>
  <Slides>23</Slides>
  <Notes>0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7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23</vt:i4>
      </vt:variant>
    </vt:vector>
  </HeadingPairs>
  <TitlesOfParts>
    <vt:vector size="31" baseType="lpstr">
      <vt:lpstr>Arial</vt:lpstr>
      <vt:lpstr>Calibri</vt:lpstr>
      <vt:lpstr>Lucida Sans Unicode</vt:lpstr>
      <vt:lpstr>Tahoma</vt:lpstr>
      <vt:lpstr>Times New Roman</vt:lpstr>
      <vt:lpstr>Trebuchet MS</vt:lpstr>
      <vt:lpstr>Verdana</vt:lpstr>
      <vt:lpstr>Office Theme</vt:lpstr>
      <vt:lpstr>[EDUNEXT] NEXT EDUCATION ITALIA</vt:lpstr>
      <vt:lpstr>Presentazione standard di PowerPoint</vt:lpstr>
      <vt:lpstr>Presentazione standard di PowerPoint</vt:lpstr>
      <vt:lpstr>EDUNEXT</vt:lpstr>
      <vt:lpstr>Presentazione standard di PowerPoint</vt:lpstr>
      <vt:lpstr>“... sostenere le istituzioni della formazione superiore nel rafforzamento dell’offerta di programmi digitali dedicati a studenti universitari, professionisti e imprese...”</vt:lpstr>
      <vt:lpstr>Presentazione standard di PowerPoint</vt:lpstr>
      <vt:lpstr>“... iniziative di knowledge building e seminari dedicati alla digital education ...”</vt:lpstr>
      <vt:lpstr>Progetto finanziato fino 31 Marzo 2026 poi deve dimostrare di poter dare continuità almeno a medio termine (5-6 anni)</vt:lpstr>
      <vt:lpstr>La gestione delle diverse fasi del progetto è improntato a una impostazione collegiale e rispettosa di tutti gli atenei.</vt:lpstr>
      <vt:lpstr>Infrastruttura e sede Licenze software generali</vt:lpstr>
      <vt:lpstr>Propongono, progettano e mettono a disposizione i prodotti formativi</vt:lpstr>
      <vt:lpstr>Tutti gli studenti degli atenei afferenti alla rete possono accedere ai corsi dell’intero catalogo e acquisire CFU.</vt:lpstr>
      <vt:lpstr>OTTIMIZZAZIONE DELLA PRODUZIONE DI CONTENUTI DI ALTA QUALITA’</vt:lpstr>
      <vt:lpstr>Punto di qualificazione del progetto!</vt:lpstr>
      <vt:lpstr>Non possono beneficiare di alcun finanziamento</vt:lpstr>
      <vt:lpstr>Presentazione standard di PowerPoint</vt:lpstr>
      <vt:lpstr>TIMELINE rivista</vt:lpstr>
      <vt:lpstr>SIMULAZIONE BUDGET</vt:lpstr>
      <vt:lpstr>TARGET INIZIATIVE</vt:lpstr>
      <vt:lpstr>Il bando ‘conta’ gli studenti regolari di ogni ateneo (A.A. 21/22)</vt:lpstr>
      <vt:lpstr>IMPEGNO UNIVR  IN EDUNEXT decreto di approvazione delle graduatorie</vt:lpstr>
      <vt:lpstr>IMPIANTO CdS EDUNEXT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[EDUNEXT] NEXT EDUCATION ITALIA</dc:title>
  <dc:creator>Alessio Lorenzi</dc:creator>
  <cp:lastModifiedBy>Alessio Lorenzi</cp:lastModifiedBy>
  <cp:revision>11</cp:revision>
  <dcterms:created xsi:type="dcterms:W3CDTF">2024-07-08T15:41:53Z</dcterms:created>
  <dcterms:modified xsi:type="dcterms:W3CDTF">2024-07-09T09:12:03Z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2024-07-05T00:00:00Z</vt:filetime>
  </property>
  <property fmtid="{D5CDD505-2E9C-101B-9397-08002B2CF9AE}" pid="3" name="LastSaved">
    <vt:filetime>2024-07-08T00:00:00Z</vt:filetime>
  </property>
  <property fmtid="{D5CDD505-2E9C-101B-9397-08002B2CF9AE}" pid="4" name="Producer">
    <vt:lpwstr>iLovePDF</vt:lpwstr>
  </property>
</Properties>
</file>